
<file path=[Content_Types].xml><?xml version="1.0" encoding="utf-8"?>
<Types xmlns="http://schemas.openxmlformats.org/package/2006/content-types"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theme/theme2.xml" ContentType="application/vnd.openxmlformats-officedocument.theme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theme/theme3.xml" ContentType="application/vnd.openxmlformats-officedocument.theme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theme/theme4.xml" ContentType="application/vnd.openxmlformats-officedocument.theme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60" r:id="rId1"/>
    <p:sldMasterId id="2147483672" r:id="rId2"/>
    <p:sldMasterId id="2147483728" r:id="rId3"/>
    <p:sldMasterId id="2147483740" r:id="rId4"/>
    <p:sldMasterId id="2147483771" r:id="rId5"/>
  </p:sldMasterIdLst>
  <p:notesMasterIdLst>
    <p:notesMasterId r:id="rId45"/>
  </p:notesMasterIdLst>
  <p:sldIdLst>
    <p:sldId id="329" r:id="rId6"/>
    <p:sldId id="325" r:id="rId7"/>
    <p:sldId id="2007578034" r:id="rId8"/>
    <p:sldId id="2007578044" r:id="rId9"/>
    <p:sldId id="2007578092" r:id="rId10"/>
    <p:sldId id="2007578093" r:id="rId11"/>
    <p:sldId id="327" r:id="rId12"/>
    <p:sldId id="328" r:id="rId13"/>
    <p:sldId id="337" r:id="rId14"/>
    <p:sldId id="339" r:id="rId15"/>
    <p:sldId id="2007578094" r:id="rId16"/>
    <p:sldId id="335" r:id="rId17"/>
    <p:sldId id="283" r:id="rId18"/>
    <p:sldId id="2007578096" r:id="rId19"/>
    <p:sldId id="2007578097" r:id="rId20"/>
    <p:sldId id="2007578100" r:id="rId21"/>
    <p:sldId id="2007578098" r:id="rId22"/>
    <p:sldId id="2007578099" r:id="rId23"/>
    <p:sldId id="2007578103" r:id="rId24"/>
    <p:sldId id="2007578101" r:id="rId25"/>
    <p:sldId id="2007578104" r:id="rId26"/>
    <p:sldId id="2007578102" r:id="rId27"/>
    <p:sldId id="2007578105" r:id="rId28"/>
    <p:sldId id="2007578106" r:id="rId29"/>
    <p:sldId id="2007578060" r:id="rId30"/>
    <p:sldId id="368" r:id="rId31"/>
    <p:sldId id="371" r:id="rId32"/>
    <p:sldId id="372" r:id="rId33"/>
    <p:sldId id="373" r:id="rId34"/>
    <p:sldId id="374" r:id="rId35"/>
    <p:sldId id="375" r:id="rId36"/>
    <p:sldId id="376" r:id="rId37"/>
    <p:sldId id="377" r:id="rId38"/>
    <p:sldId id="381" r:id="rId39"/>
    <p:sldId id="2007578089" r:id="rId40"/>
    <p:sldId id="2007578090" r:id="rId41"/>
    <p:sldId id="2007578091" r:id="rId42"/>
    <p:sldId id="2007578061" r:id="rId43"/>
    <p:sldId id="340" r:id="rId44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995" autoAdjust="0"/>
    <p:restoredTop sz="94660"/>
  </p:normalViewPr>
  <p:slideViewPr>
    <p:cSldViewPr snapToGrid="0">
      <p:cViewPr varScale="1">
        <p:scale>
          <a:sx n="81" d="100"/>
          <a:sy n="81" d="100"/>
        </p:scale>
        <p:origin x="754" y="53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slide" Target="slides/slide21.xml"/><Relationship Id="rId39" Type="http://schemas.openxmlformats.org/officeDocument/2006/relationships/slide" Target="slides/slide34.xml"/><Relationship Id="rId21" Type="http://schemas.openxmlformats.org/officeDocument/2006/relationships/slide" Target="slides/slide16.xml"/><Relationship Id="rId34" Type="http://schemas.openxmlformats.org/officeDocument/2006/relationships/slide" Target="slides/slide29.xml"/><Relationship Id="rId42" Type="http://schemas.openxmlformats.org/officeDocument/2006/relationships/slide" Target="slides/slide37.xml"/><Relationship Id="rId47" Type="http://schemas.openxmlformats.org/officeDocument/2006/relationships/viewProps" Target="viewProps.xml"/><Relationship Id="rId7" Type="http://schemas.openxmlformats.org/officeDocument/2006/relationships/slide" Target="slides/slide2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9" Type="http://schemas.openxmlformats.org/officeDocument/2006/relationships/slide" Target="slides/slide24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slide" Target="slides/slide27.xml"/><Relationship Id="rId37" Type="http://schemas.openxmlformats.org/officeDocument/2006/relationships/slide" Target="slides/slide32.xml"/><Relationship Id="rId40" Type="http://schemas.openxmlformats.org/officeDocument/2006/relationships/slide" Target="slides/slide35.xml"/><Relationship Id="rId45" Type="http://schemas.openxmlformats.org/officeDocument/2006/relationships/notesMaster" Target="notesMasters/notesMaster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36" Type="http://schemas.openxmlformats.org/officeDocument/2006/relationships/slide" Target="slides/slide31.xml"/><Relationship Id="rId49" Type="http://schemas.openxmlformats.org/officeDocument/2006/relationships/tableStyles" Target="tableStyles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31" Type="http://schemas.openxmlformats.org/officeDocument/2006/relationships/slide" Target="slides/slide26.xml"/><Relationship Id="rId44" Type="http://schemas.openxmlformats.org/officeDocument/2006/relationships/slide" Target="slides/slide39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30" Type="http://schemas.openxmlformats.org/officeDocument/2006/relationships/slide" Target="slides/slide25.xml"/><Relationship Id="rId35" Type="http://schemas.openxmlformats.org/officeDocument/2006/relationships/slide" Target="slides/slide30.xml"/><Relationship Id="rId43" Type="http://schemas.openxmlformats.org/officeDocument/2006/relationships/slide" Target="slides/slide38.xml"/><Relationship Id="rId48" Type="http://schemas.openxmlformats.org/officeDocument/2006/relationships/theme" Target="theme/theme1.xml"/><Relationship Id="rId8" Type="http://schemas.openxmlformats.org/officeDocument/2006/relationships/slide" Target="slides/slide3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slide" Target="slides/slide28.xml"/><Relationship Id="rId38" Type="http://schemas.openxmlformats.org/officeDocument/2006/relationships/slide" Target="slides/slide33.xml"/><Relationship Id="rId46" Type="http://schemas.openxmlformats.org/officeDocument/2006/relationships/presProps" Target="presProps.xml"/><Relationship Id="rId20" Type="http://schemas.openxmlformats.org/officeDocument/2006/relationships/slide" Target="slides/slide15.xml"/><Relationship Id="rId41" Type="http://schemas.openxmlformats.org/officeDocument/2006/relationships/slide" Target="slides/slide3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SG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B47DE20-142E-4577-9116-D1532E4D4F34}" type="datetimeFigureOut">
              <a:rPr lang="en-SG" smtClean="0"/>
              <a:t>3/7/2024</a:t>
            </a:fld>
            <a:endParaRPr lang="en-SG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SG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SG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SG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B2C365A-E803-485B-9681-45D46F895DEF}" type="slidenum">
              <a:rPr lang="en-SG" smtClean="0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239496522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22" name="Google Shape;20122;g296b369a598_0_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123" name="Google Shape;20123;g296b369a598_0_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91435683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22" name="Google Shape;20122;g296b369a598_0_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123" name="Google Shape;20123;g296b369a598_0_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2394363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22" name="Google Shape;20122;g296b369a598_0_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123" name="Google Shape;20123;g296b369a598_0_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9343460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22" name="Google Shape;20122;g296b369a598_0_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123" name="Google Shape;20123;g296b369a598_0_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8670024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22" name="Google Shape;20122;g296b369a598_0_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123" name="Google Shape;20123;g296b369a598_0_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21816126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22" name="Google Shape;20122;g296b369a598_0_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123" name="Google Shape;20123;g296b369a598_0_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2058935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22" name="Google Shape;20122;g296b369a598_0_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123" name="Google Shape;20123;g296b369a598_0_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8004737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8595152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22" name="Google Shape;20122;g296b369a598_0_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123" name="Google Shape;20123;g296b369a598_0_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5049044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22" name="Google Shape;20122;g296b369a598_0_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123" name="Google Shape;20123;g296b369a598_0_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3926263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22" name="Google Shape;20122;g296b369a598_0_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123" name="Google Shape;20123;g296b369a598_0_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8433657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22" name="Google Shape;20122;g296b369a598_0_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123" name="Google Shape;20123;g296b369a598_0_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6462911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22" name="Google Shape;20122;g296b369a598_0_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123" name="Google Shape;20123;g296b369a598_0_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4428254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22" name="Google Shape;20122;g296b369a598_0_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123" name="Google Shape;20123;g296b369a598_0_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4597349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SG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B2C365A-E803-485B-9681-45D46F895DEF}" type="slidenum">
              <a:rPr lang="en-SG" smtClean="0"/>
              <a:t>12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232312455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46" name="Google Shape;5146;g1df8fd96750_0_24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47" name="Google Shape;5147;g1df8fd96750_0_24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22" name="Google Shape;20122;g296b369a598_0_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123" name="Google Shape;20123;g296b369a598_0_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1797704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s://bit.ly/3A1uf1Q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bit.ly/2TtBDfr" TargetMode="Externa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6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s://bit.ly/3A1uf1Q" TargetMode="External"/><Relationship Id="rId1" Type="http://schemas.openxmlformats.org/officeDocument/2006/relationships/slideMaster" Target="../slideMasters/slideMaster5.xml"/><Relationship Id="rId4" Type="http://schemas.openxmlformats.org/officeDocument/2006/relationships/hyperlink" Target="http://bit.ly/2TtBDfr" TargetMode="Externa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11D64C8-33CE-85EA-366D-5DE3364315B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SG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DC8B9E50-748A-9CF8-0208-27577497E09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SG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A80DFEC-3B9B-78A4-0DFF-B3D20154408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C5912A-6EF7-46DA-89AF-A7777F9B2DA1}" type="datetimeFigureOut">
              <a:rPr lang="en-SG" smtClean="0"/>
              <a:t>3/7/2024</a:t>
            </a:fld>
            <a:endParaRPr lang="en-SG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6C527A0-566A-28F9-9CFB-362879C3E36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SG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7249656-7780-2CB3-9778-8D085AF1B91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FEF7BB-68E4-4493-87C0-8A4676A4EA3B}" type="slidenum">
              <a:rPr lang="en-SG" smtClean="0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59075838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DB1376C-830B-FC75-C908-6C8105081EC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SG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4BE727FD-EFA6-D0F4-7AD8-58A62639F63B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SG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1155640-D920-BF08-871B-25130241D5E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C5912A-6EF7-46DA-89AF-A7777F9B2DA1}" type="datetimeFigureOut">
              <a:rPr lang="en-SG" smtClean="0"/>
              <a:t>3/7/2024</a:t>
            </a:fld>
            <a:endParaRPr lang="en-SG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2703A2E-EC94-E958-AB71-ECB2DBC3266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SG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359DF10-2BFC-F4F0-C7ED-C54BDF353D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FEF7BB-68E4-4493-87C0-8A4676A4EA3B}" type="slidenum">
              <a:rPr lang="en-SG" smtClean="0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121687170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8A445D94-9154-13B1-0D0C-704B142C5AF8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SG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AEF03606-D5CD-01F0-0A4E-C1262D5677DB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SG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D63BB9B-91EC-4B33-C96D-F16F821400A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C5912A-6EF7-46DA-89AF-A7777F9B2DA1}" type="datetimeFigureOut">
              <a:rPr lang="en-SG" smtClean="0"/>
              <a:t>3/7/2024</a:t>
            </a:fld>
            <a:endParaRPr lang="en-SG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36A8758-9739-82BE-77DC-97425BBEAAD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SG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E75658C-CDC5-B45F-F8BF-3078393A201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FEF7BB-68E4-4493-87C0-8A4676A4EA3B}" type="slidenum">
              <a:rPr lang="en-SG" smtClean="0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140495712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0" y="0"/>
            <a:ext cx="12192000" cy="6771600"/>
          </a:xfrm>
          <a:prstGeom prst="rect">
            <a:avLst/>
          </a:prstGeom>
          <a:gradFill>
            <a:gsLst>
              <a:gs pos="0">
                <a:schemeClr val="accent6"/>
              </a:gs>
              <a:gs pos="40000">
                <a:schemeClr val="accent6"/>
              </a:gs>
              <a:gs pos="100000">
                <a:schemeClr val="lt1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Asap"/>
              <a:ea typeface="Asap"/>
              <a:cs typeface="Asap"/>
              <a:sym typeface="Asap"/>
            </a:endParaRPr>
          </a:p>
        </p:txBody>
      </p:sp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950733" y="719317"/>
            <a:ext cx="10290000" cy="11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533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950933" y="1817884"/>
            <a:ext cx="10290000" cy="6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0212106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Google Shape;13;p3"/>
          <p:cNvSpPr/>
          <p:nvPr/>
        </p:nvSpPr>
        <p:spPr>
          <a:xfrm>
            <a:off x="-14800" y="7400"/>
            <a:ext cx="12221600" cy="6843200"/>
          </a:xfrm>
          <a:prstGeom prst="rect">
            <a:avLst/>
          </a:prstGeom>
          <a:gradFill>
            <a:gsLst>
              <a:gs pos="0">
                <a:schemeClr val="accent6"/>
              </a:gs>
              <a:gs pos="40000">
                <a:schemeClr val="accent6"/>
              </a:gs>
              <a:gs pos="100000">
                <a:schemeClr val="lt1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Asap"/>
              <a:ea typeface="Asap"/>
              <a:cs typeface="Asap"/>
              <a:sym typeface="Asap"/>
            </a:endParaRPr>
          </a:p>
        </p:txBody>
      </p:sp>
      <p:grpSp>
        <p:nvGrpSpPr>
          <p:cNvPr id="14" name="Google Shape;14;p3"/>
          <p:cNvGrpSpPr/>
          <p:nvPr/>
        </p:nvGrpSpPr>
        <p:grpSpPr>
          <a:xfrm>
            <a:off x="-113741" y="5655061"/>
            <a:ext cx="12398289" cy="1144843"/>
            <a:chOff x="4636223" y="6222142"/>
            <a:chExt cx="5283662" cy="549173"/>
          </a:xfrm>
        </p:grpSpPr>
        <p:sp>
          <p:nvSpPr>
            <p:cNvPr id="15" name="Google Shape;15;p3"/>
            <p:cNvSpPr/>
            <p:nvPr/>
          </p:nvSpPr>
          <p:spPr>
            <a:xfrm>
              <a:off x="4636223" y="6222142"/>
              <a:ext cx="5283662" cy="549173"/>
            </a:xfrm>
            <a:custGeom>
              <a:avLst/>
              <a:gdLst/>
              <a:ahLst/>
              <a:cxnLst/>
              <a:rect l="l" t="t" r="r" b="b"/>
              <a:pathLst>
                <a:path w="5283662" h="549173" extrusionOk="0">
                  <a:moveTo>
                    <a:pt x="5283663" y="549104"/>
                  </a:moveTo>
                  <a:lnTo>
                    <a:pt x="5283663" y="60174"/>
                  </a:lnTo>
                  <a:cubicBezTo>
                    <a:pt x="5222009" y="47468"/>
                    <a:pt x="5142511" y="98708"/>
                    <a:pt x="5082315" y="98708"/>
                  </a:cubicBezTo>
                  <a:cubicBezTo>
                    <a:pt x="4992055" y="98708"/>
                    <a:pt x="4880966" y="55730"/>
                    <a:pt x="4790706" y="37331"/>
                  </a:cubicBezTo>
                  <a:cubicBezTo>
                    <a:pt x="4603244" y="-11756"/>
                    <a:pt x="4478269" y="-5646"/>
                    <a:pt x="4297750" y="49620"/>
                  </a:cubicBezTo>
                  <a:cubicBezTo>
                    <a:pt x="4124173" y="104887"/>
                    <a:pt x="3964483" y="92598"/>
                    <a:pt x="3777021" y="68020"/>
                  </a:cubicBezTo>
                  <a:cubicBezTo>
                    <a:pt x="3596501" y="43441"/>
                    <a:pt x="3415982" y="-5646"/>
                    <a:pt x="3235463" y="533"/>
                  </a:cubicBezTo>
                  <a:cubicBezTo>
                    <a:pt x="3082715" y="6643"/>
                    <a:pt x="2957740" y="86488"/>
                    <a:pt x="2804993" y="98708"/>
                  </a:cubicBezTo>
                  <a:cubicBezTo>
                    <a:pt x="2603645" y="110997"/>
                    <a:pt x="2423125" y="43441"/>
                    <a:pt x="2221777" y="37331"/>
                  </a:cubicBezTo>
                  <a:cubicBezTo>
                    <a:pt x="2006542" y="31221"/>
                    <a:pt x="1805194" y="92598"/>
                    <a:pt x="1589959" y="92598"/>
                  </a:cubicBezTo>
                  <a:cubicBezTo>
                    <a:pt x="1395554" y="92598"/>
                    <a:pt x="1235863" y="37331"/>
                    <a:pt x="1055344" y="25111"/>
                  </a:cubicBezTo>
                  <a:cubicBezTo>
                    <a:pt x="881768" y="6712"/>
                    <a:pt x="763736" y="92598"/>
                    <a:pt x="604046" y="117176"/>
                  </a:cubicBezTo>
                  <a:cubicBezTo>
                    <a:pt x="397629" y="155849"/>
                    <a:pt x="208153" y="50246"/>
                    <a:pt x="0" y="105165"/>
                  </a:cubicBezTo>
                  <a:lnTo>
                    <a:pt x="0" y="549173"/>
                  </a:lnTo>
                  <a:lnTo>
                    <a:pt x="5283663" y="5491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" name="Google Shape;16;p3"/>
            <p:cNvSpPr/>
            <p:nvPr/>
          </p:nvSpPr>
          <p:spPr>
            <a:xfrm>
              <a:off x="9257414" y="6392849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" name="Google Shape;17;p3"/>
            <p:cNvSpPr/>
            <p:nvPr/>
          </p:nvSpPr>
          <p:spPr>
            <a:xfrm>
              <a:off x="8313159" y="6503938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" name="Google Shape;18;p3"/>
            <p:cNvSpPr/>
            <p:nvPr/>
          </p:nvSpPr>
          <p:spPr>
            <a:xfrm>
              <a:off x="7716057" y="6476166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" name="Google Shape;19;p3"/>
            <p:cNvSpPr/>
            <p:nvPr/>
          </p:nvSpPr>
          <p:spPr>
            <a:xfrm>
              <a:off x="6563510" y="6448393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" name="Google Shape;20;p3"/>
            <p:cNvSpPr/>
            <p:nvPr/>
          </p:nvSpPr>
          <p:spPr>
            <a:xfrm>
              <a:off x="7188385" y="6448393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" name="Google Shape;21;p3"/>
            <p:cNvSpPr/>
            <p:nvPr/>
          </p:nvSpPr>
          <p:spPr>
            <a:xfrm>
              <a:off x="6091383" y="6483109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" name="Google Shape;22;p3"/>
            <p:cNvSpPr/>
            <p:nvPr/>
          </p:nvSpPr>
          <p:spPr>
            <a:xfrm>
              <a:off x="5530141" y="6415414"/>
              <a:ext cx="31243" cy="38186"/>
            </a:xfrm>
            <a:custGeom>
              <a:avLst/>
              <a:gdLst/>
              <a:ahLst/>
              <a:cxnLst/>
              <a:rect l="l" t="t" r="r" b="b"/>
              <a:pathLst>
                <a:path w="31243" h="38186" extrusionOk="0">
                  <a:moveTo>
                    <a:pt x="15622" y="0"/>
                  </a:moveTo>
                  <a:cubicBezTo>
                    <a:pt x="7082" y="0"/>
                    <a:pt x="0" y="7082"/>
                    <a:pt x="0" y="15622"/>
                  </a:cubicBezTo>
                  <a:lnTo>
                    <a:pt x="0" y="22565"/>
                  </a:lnTo>
                  <a:cubicBezTo>
                    <a:pt x="0" y="31105"/>
                    <a:pt x="7082" y="38187"/>
                    <a:pt x="15622" y="38187"/>
                  </a:cubicBezTo>
                  <a:cubicBezTo>
                    <a:pt x="24162" y="38187"/>
                    <a:pt x="31244" y="31105"/>
                    <a:pt x="31244" y="22565"/>
                  </a:cubicBezTo>
                  <a:lnTo>
                    <a:pt x="31244" y="15622"/>
                  </a:lnTo>
                  <a:cubicBezTo>
                    <a:pt x="31244" y="7082"/>
                    <a:pt x="24162" y="0"/>
                    <a:pt x="156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" name="Google Shape;23;p3"/>
            <p:cNvSpPr/>
            <p:nvPr/>
          </p:nvSpPr>
          <p:spPr>
            <a:xfrm>
              <a:off x="5114078" y="6505674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" name="Google Shape;24;p3"/>
            <p:cNvSpPr/>
            <p:nvPr/>
          </p:nvSpPr>
          <p:spPr>
            <a:xfrm>
              <a:off x="8162078" y="6359870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" name="Google Shape;25;p3"/>
            <p:cNvSpPr/>
            <p:nvPr/>
          </p:nvSpPr>
          <p:spPr>
            <a:xfrm>
              <a:off x="7523317" y="6484844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" name="Google Shape;26;p3"/>
            <p:cNvSpPr/>
            <p:nvPr/>
          </p:nvSpPr>
          <p:spPr>
            <a:xfrm>
              <a:off x="8884156" y="6498731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" name="Google Shape;27;p3"/>
            <p:cNvSpPr/>
            <p:nvPr/>
          </p:nvSpPr>
          <p:spPr>
            <a:xfrm>
              <a:off x="9640948" y="6450129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" name="Google Shape;28;p3"/>
            <p:cNvSpPr/>
            <p:nvPr/>
          </p:nvSpPr>
          <p:spPr>
            <a:xfrm>
              <a:off x="9363226" y="6540389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" name="Google Shape;29;p3"/>
            <p:cNvSpPr/>
            <p:nvPr/>
          </p:nvSpPr>
          <p:spPr>
            <a:xfrm>
              <a:off x="8016274" y="6582047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" name="Google Shape;30;p3"/>
            <p:cNvSpPr/>
            <p:nvPr/>
          </p:nvSpPr>
          <p:spPr>
            <a:xfrm>
              <a:off x="6863727" y="6554275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" name="Google Shape;31;p3"/>
            <p:cNvSpPr/>
            <p:nvPr/>
          </p:nvSpPr>
          <p:spPr>
            <a:xfrm>
              <a:off x="6787354" y="6373756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" name="Google Shape;32;p3"/>
            <p:cNvSpPr/>
            <p:nvPr/>
          </p:nvSpPr>
          <p:spPr>
            <a:xfrm>
              <a:off x="6336055" y="6575104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" name="Google Shape;33;p3"/>
            <p:cNvSpPr/>
            <p:nvPr/>
          </p:nvSpPr>
          <p:spPr>
            <a:xfrm>
              <a:off x="5863928" y="6540389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" name="Google Shape;34;p3"/>
            <p:cNvSpPr/>
            <p:nvPr/>
          </p:nvSpPr>
          <p:spPr>
            <a:xfrm>
              <a:off x="4864128" y="6464015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5" name="Google Shape;35;p3"/>
          <p:cNvGrpSpPr/>
          <p:nvPr/>
        </p:nvGrpSpPr>
        <p:grpSpPr>
          <a:xfrm>
            <a:off x="-93233" y="5906365"/>
            <a:ext cx="12378993" cy="964985"/>
            <a:chOff x="1638" y="4680200"/>
            <a:chExt cx="9140735" cy="712552"/>
          </a:xfrm>
        </p:grpSpPr>
        <p:grpSp>
          <p:nvGrpSpPr>
            <p:cNvPr id="36" name="Google Shape;36;p3"/>
            <p:cNvGrpSpPr/>
            <p:nvPr/>
          </p:nvGrpSpPr>
          <p:grpSpPr>
            <a:xfrm>
              <a:off x="1638" y="4680200"/>
              <a:ext cx="9140735" cy="712552"/>
              <a:chOff x="-75" y="4431075"/>
              <a:chExt cx="9140735" cy="712552"/>
            </a:xfrm>
          </p:grpSpPr>
          <p:sp>
            <p:nvSpPr>
              <p:cNvPr id="37" name="Google Shape;37;p3"/>
              <p:cNvSpPr/>
              <p:nvPr/>
            </p:nvSpPr>
            <p:spPr>
              <a:xfrm>
                <a:off x="-75" y="4431075"/>
                <a:ext cx="9140735" cy="712552"/>
              </a:xfrm>
              <a:custGeom>
                <a:avLst/>
                <a:gdLst/>
                <a:ahLst/>
                <a:cxnLst/>
                <a:rect l="l" t="t" r="r" b="b"/>
                <a:pathLst>
                  <a:path w="5283662" h="549173" extrusionOk="0">
                    <a:moveTo>
                      <a:pt x="5283663" y="549104"/>
                    </a:moveTo>
                    <a:lnTo>
                      <a:pt x="5283663" y="60174"/>
                    </a:lnTo>
                    <a:cubicBezTo>
                      <a:pt x="5222009" y="47468"/>
                      <a:pt x="5142511" y="98708"/>
                      <a:pt x="5082315" y="98708"/>
                    </a:cubicBezTo>
                    <a:cubicBezTo>
                      <a:pt x="4992055" y="98708"/>
                      <a:pt x="4880966" y="55730"/>
                      <a:pt x="4790706" y="37331"/>
                    </a:cubicBezTo>
                    <a:cubicBezTo>
                      <a:pt x="4603244" y="-11756"/>
                      <a:pt x="4478269" y="-5646"/>
                      <a:pt x="4297750" y="49620"/>
                    </a:cubicBezTo>
                    <a:cubicBezTo>
                      <a:pt x="4124173" y="104887"/>
                      <a:pt x="3964483" y="92598"/>
                      <a:pt x="3777021" y="68020"/>
                    </a:cubicBezTo>
                    <a:cubicBezTo>
                      <a:pt x="3596501" y="43441"/>
                      <a:pt x="3415982" y="-5646"/>
                      <a:pt x="3235463" y="533"/>
                    </a:cubicBezTo>
                    <a:cubicBezTo>
                      <a:pt x="3082715" y="6643"/>
                      <a:pt x="2957740" y="86488"/>
                      <a:pt x="2804993" y="98708"/>
                    </a:cubicBezTo>
                    <a:cubicBezTo>
                      <a:pt x="2603645" y="110997"/>
                      <a:pt x="2423125" y="43441"/>
                      <a:pt x="2221777" y="37331"/>
                    </a:cubicBezTo>
                    <a:cubicBezTo>
                      <a:pt x="2006542" y="31221"/>
                      <a:pt x="1805194" y="92598"/>
                      <a:pt x="1589959" y="92598"/>
                    </a:cubicBezTo>
                    <a:cubicBezTo>
                      <a:pt x="1395554" y="92598"/>
                      <a:pt x="1235863" y="37331"/>
                      <a:pt x="1055344" y="25111"/>
                    </a:cubicBezTo>
                    <a:cubicBezTo>
                      <a:pt x="881768" y="6712"/>
                      <a:pt x="763736" y="92598"/>
                      <a:pt x="604046" y="117176"/>
                    </a:cubicBezTo>
                    <a:cubicBezTo>
                      <a:pt x="397629" y="155849"/>
                      <a:pt x="208153" y="50246"/>
                      <a:pt x="0" y="105165"/>
                    </a:cubicBezTo>
                    <a:lnTo>
                      <a:pt x="0" y="549173"/>
                    </a:lnTo>
                    <a:lnTo>
                      <a:pt x="5283663" y="549173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" name="Google Shape;38;p3"/>
              <p:cNvSpPr/>
              <p:nvPr/>
            </p:nvSpPr>
            <p:spPr>
              <a:xfrm>
                <a:off x="-75" y="4431075"/>
                <a:ext cx="9140735" cy="712552"/>
              </a:xfrm>
              <a:custGeom>
                <a:avLst/>
                <a:gdLst/>
                <a:ahLst/>
                <a:cxnLst/>
                <a:rect l="l" t="t" r="r" b="b"/>
                <a:pathLst>
                  <a:path w="5283662" h="549173" extrusionOk="0">
                    <a:moveTo>
                      <a:pt x="5283663" y="549104"/>
                    </a:moveTo>
                    <a:lnTo>
                      <a:pt x="5283663" y="60174"/>
                    </a:lnTo>
                    <a:cubicBezTo>
                      <a:pt x="5222009" y="47468"/>
                      <a:pt x="5142511" y="98708"/>
                      <a:pt x="5082315" y="98708"/>
                    </a:cubicBezTo>
                    <a:cubicBezTo>
                      <a:pt x="4992055" y="98708"/>
                      <a:pt x="4880966" y="55730"/>
                      <a:pt x="4790706" y="37331"/>
                    </a:cubicBezTo>
                    <a:cubicBezTo>
                      <a:pt x="4603244" y="-11756"/>
                      <a:pt x="4478269" y="-5646"/>
                      <a:pt x="4297750" y="49620"/>
                    </a:cubicBezTo>
                    <a:cubicBezTo>
                      <a:pt x="4124173" y="104887"/>
                      <a:pt x="3964483" y="92598"/>
                      <a:pt x="3777021" y="68020"/>
                    </a:cubicBezTo>
                    <a:cubicBezTo>
                      <a:pt x="3596501" y="43441"/>
                      <a:pt x="3415982" y="-5646"/>
                      <a:pt x="3235463" y="533"/>
                    </a:cubicBezTo>
                    <a:cubicBezTo>
                      <a:pt x="3082715" y="6643"/>
                      <a:pt x="2957740" y="86488"/>
                      <a:pt x="2804993" y="98708"/>
                    </a:cubicBezTo>
                    <a:cubicBezTo>
                      <a:pt x="2603645" y="110997"/>
                      <a:pt x="2423125" y="43441"/>
                      <a:pt x="2221777" y="37331"/>
                    </a:cubicBezTo>
                    <a:cubicBezTo>
                      <a:pt x="2006542" y="31221"/>
                      <a:pt x="1805194" y="92598"/>
                      <a:pt x="1589959" y="92598"/>
                    </a:cubicBezTo>
                    <a:cubicBezTo>
                      <a:pt x="1395554" y="92598"/>
                      <a:pt x="1235863" y="37331"/>
                      <a:pt x="1055344" y="25111"/>
                    </a:cubicBezTo>
                    <a:cubicBezTo>
                      <a:pt x="881768" y="6712"/>
                      <a:pt x="763736" y="92598"/>
                      <a:pt x="604046" y="117176"/>
                    </a:cubicBezTo>
                    <a:cubicBezTo>
                      <a:pt x="397629" y="155849"/>
                      <a:pt x="208153" y="50246"/>
                      <a:pt x="0" y="105165"/>
                    </a:cubicBezTo>
                    <a:lnTo>
                      <a:pt x="0" y="549173"/>
                    </a:lnTo>
                    <a:lnTo>
                      <a:pt x="5283663" y="549173"/>
                    </a:ln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39" name="Google Shape;39;p3"/>
            <p:cNvSpPr/>
            <p:nvPr/>
          </p:nvSpPr>
          <p:spPr>
            <a:xfrm>
              <a:off x="7999066" y="4910203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" name="Google Shape;40;p3"/>
            <p:cNvSpPr/>
            <p:nvPr/>
          </p:nvSpPr>
          <p:spPr>
            <a:xfrm>
              <a:off x="6364939" y="5102454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" name="Google Shape;41;p3"/>
            <p:cNvSpPr/>
            <p:nvPr/>
          </p:nvSpPr>
          <p:spPr>
            <a:xfrm>
              <a:off x="5331594" y="5054391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" name="Google Shape;42;p3"/>
            <p:cNvSpPr/>
            <p:nvPr/>
          </p:nvSpPr>
          <p:spPr>
            <a:xfrm>
              <a:off x="3336996" y="5006328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" name="Google Shape;43;p3"/>
            <p:cNvSpPr/>
            <p:nvPr/>
          </p:nvSpPr>
          <p:spPr>
            <a:xfrm>
              <a:off x="4418405" y="5006328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" name="Google Shape;44;p3"/>
            <p:cNvSpPr/>
            <p:nvPr/>
          </p:nvSpPr>
          <p:spPr>
            <a:xfrm>
              <a:off x="2519933" y="5066407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" name="Google Shape;45;p3"/>
            <p:cNvSpPr/>
            <p:nvPr/>
          </p:nvSpPr>
          <p:spPr>
            <a:xfrm>
              <a:off x="1548648" y="4949254"/>
              <a:ext cx="54050" cy="66062"/>
            </a:xfrm>
            <a:custGeom>
              <a:avLst/>
              <a:gdLst/>
              <a:ahLst/>
              <a:cxnLst/>
              <a:rect l="l" t="t" r="r" b="b"/>
              <a:pathLst>
                <a:path w="31243" h="38186" extrusionOk="0">
                  <a:moveTo>
                    <a:pt x="15622" y="0"/>
                  </a:moveTo>
                  <a:cubicBezTo>
                    <a:pt x="7082" y="0"/>
                    <a:pt x="0" y="7082"/>
                    <a:pt x="0" y="15622"/>
                  </a:cubicBezTo>
                  <a:lnTo>
                    <a:pt x="0" y="22565"/>
                  </a:lnTo>
                  <a:cubicBezTo>
                    <a:pt x="0" y="31105"/>
                    <a:pt x="7082" y="38187"/>
                    <a:pt x="15622" y="38187"/>
                  </a:cubicBezTo>
                  <a:cubicBezTo>
                    <a:pt x="24162" y="38187"/>
                    <a:pt x="31244" y="31105"/>
                    <a:pt x="31244" y="22565"/>
                  </a:cubicBezTo>
                  <a:lnTo>
                    <a:pt x="31244" y="15622"/>
                  </a:lnTo>
                  <a:cubicBezTo>
                    <a:pt x="31244" y="7082"/>
                    <a:pt x="24162" y="0"/>
                    <a:pt x="15622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" name="Google Shape;46;p3"/>
            <p:cNvSpPr/>
            <p:nvPr/>
          </p:nvSpPr>
          <p:spPr>
            <a:xfrm>
              <a:off x="828609" y="5105458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" name="Google Shape;47;p3"/>
            <p:cNvSpPr/>
            <p:nvPr/>
          </p:nvSpPr>
          <p:spPr>
            <a:xfrm>
              <a:off x="6103478" y="4853130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" name="Google Shape;48;p3"/>
            <p:cNvSpPr/>
            <p:nvPr/>
          </p:nvSpPr>
          <p:spPr>
            <a:xfrm>
              <a:off x="4998038" y="5069410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" name="Google Shape;49;p3"/>
            <p:cNvSpPr/>
            <p:nvPr/>
          </p:nvSpPr>
          <p:spPr>
            <a:xfrm>
              <a:off x="7353106" y="5093442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" name="Google Shape;50;p3"/>
            <p:cNvSpPr/>
            <p:nvPr/>
          </p:nvSpPr>
          <p:spPr>
            <a:xfrm>
              <a:off x="8662810" y="5009332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" name="Google Shape;51;p3"/>
            <p:cNvSpPr/>
            <p:nvPr/>
          </p:nvSpPr>
          <p:spPr>
            <a:xfrm>
              <a:off x="8182185" y="5165536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" name="Google Shape;52;p3"/>
            <p:cNvSpPr/>
            <p:nvPr/>
          </p:nvSpPr>
          <p:spPr>
            <a:xfrm>
              <a:off x="5851149" y="5237629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" name="Google Shape;53;p3"/>
            <p:cNvSpPr/>
            <p:nvPr/>
          </p:nvSpPr>
          <p:spPr>
            <a:xfrm>
              <a:off x="3856552" y="5189567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" name="Google Shape;54;p3"/>
            <p:cNvSpPr/>
            <p:nvPr/>
          </p:nvSpPr>
          <p:spPr>
            <a:xfrm>
              <a:off x="3724380" y="4877161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" name="Google Shape;55;p3"/>
            <p:cNvSpPr/>
            <p:nvPr/>
          </p:nvSpPr>
          <p:spPr>
            <a:xfrm>
              <a:off x="2943362" y="5225614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" name="Google Shape;56;p3"/>
            <p:cNvSpPr/>
            <p:nvPr/>
          </p:nvSpPr>
          <p:spPr>
            <a:xfrm>
              <a:off x="2126299" y="5165536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" name="Google Shape;57;p3"/>
            <p:cNvSpPr/>
            <p:nvPr/>
          </p:nvSpPr>
          <p:spPr>
            <a:xfrm>
              <a:off x="396046" y="5033363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8" name="Google Shape;58;p3"/>
          <p:cNvSpPr/>
          <p:nvPr/>
        </p:nvSpPr>
        <p:spPr>
          <a:xfrm>
            <a:off x="-113741" y="5756679"/>
            <a:ext cx="12398993" cy="1144111"/>
          </a:xfrm>
          <a:custGeom>
            <a:avLst/>
            <a:gdLst/>
            <a:ahLst/>
            <a:cxnLst/>
            <a:rect l="l" t="t" r="r" b="b"/>
            <a:pathLst>
              <a:path w="5283662" h="549173" extrusionOk="0">
                <a:moveTo>
                  <a:pt x="5283663" y="549104"/>
                </a:moveTo>
                <a:lnTo>
                  <a:pt x="5283663" y="60174"/>
                </a:lnTo>
                <a:cubicBezTo>
                  <a:pt x="5222009" y="47468"/>
                  <a:pt x="5142511" y="98708"/>
                  <a:pt x="5082315" y="98708"/>
                </a:cubicBezTo>
                <a:cubicBezTo>
                  <a:pt x="4992055" y="98708"/>
                  <a:pt x="4880966" y="55730"/>
                  <a:pt x="4790706" y="37331"/>
                </a:cubicBezTo>
                <a:cubicBezTo>
                  <a:pt x="4603244" y="-11756"/>
                  <a:pt x="4478269" y="-5646"/>
                  <a:pt x="4297750" y="49620"/>
                </a:cubicBezTo>
                <a:cubicBezTo>
                  <a:pt x="4124173" y="104887"/>
                  <a:pt x="3964483" y="92598"/>
                  <a:pt x="3777021" y="68020"/>
                </a:cubicBezTo>
                <a:cubicBezTo>
                  <a:pt x="3596501" y="43441"/>
                  <a:pt x="3415982" y="-5646"/>
                  <a:pt x="3235463" y="533"/>
                </a:cubicBezTo>
                <a:cubicBezTo>
                  <a:pt x="3082715" y="6643"/>
                  <a:pt x="2957740" y="86488"/>
                  <a:pt x="2804993" y="98708"/>
                </a:cubicBezTo>
                <a:cubicBezTo>
                  <a:pt x="2603645" y="110997"/>
                  <a:pt x="2423125" y="43441"/>
                  <a:pt x="2221777" y="37331"/>
                </a:cubicBezTo>
                <a:cubicBezTo>
                  <a:pt x="2006542" y="31221"/>
                  <a:pt x="1805194" y="92598"/>
                  <a:pt x="1589959" y="92598"/>
                </a:cubicBezTo>
                <a:cubicBezTo>
                  <a:pt x="1395554" y="92598"/>
                  <a:pt x="1235863" y="37331"/>
                  <a:pt x="1055344" y="25111"/>
                </a:cubicBezTo>
                <a:cubicBezTo>
                  <a:pt x="881768" y="6712"/>
                  <a:pt x="763736" y="92598"/>
                  <a:pt x="604046" y="117176"/>
                </a:cubicBezTo>
                <a:cubicBezTo>
                  <a:pt x="397629" y="155849"/>
                  <a:pt x="208153" y="50246"/>
                  <a:pt x="0" y="105165"/>
                </a:cubicBezTo>
                <a:lnTo>
                  <a:pt x="0" y="549173"/>
                </a:lnTo>
                <a:lnTo>
                  <a:pt x="5283663" y="549173"/>
                </a:lnTo>
                <a:close/>
              </a:path>
            </a:pathLst>
          </a:custGeom>
          <a:solidFill>
            <a:srgbClr val="FFFFFF">
              <a:alpha val="11390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9" name="Google Shape;59;p3"/>
          <p:cNvGrpSpPr/>
          <p:nvPr/>
        </p:nvGrpSpPr>
        <p:grpSpPr>
          <a:xfrm>
            <a:off x="2894197" y="6423080"/>
            <a:ext cx="262547" cy="291587"/>
            <a:chOff x="4753266" y="2939502"/>
            <a:chExt cx="554207" cy="615507"/>
          </a:xfrm>
        </p:grpSpPr>
        <p:sp>
          <p:nvSpPr>
            <p:cNvPr id="60" name="Google Shape;60;p3"/>
            <p:cNvSpPr/>
            <p:nvPr/>
          </p:nvSpPr>
          <p:spPr>
            <a:xfrm>
              <a:off x="4753266" y="2939502"/>
              <a:ext cx="554207" cy="615507"/>
            </a:xfrm>
            <a:custGeom>
              <a:avLst/>
              <a:gdLst/>
              <a:ahLst/>
              <a:cxnLst/>
              <a:rect l="l" t="t" r="r" b="b"/>
              <a:pathLst>
                <a:path w="526562" h="584805" extrusionOk="0">
                  <a:moveTo>
                    <a:pt x="292959" y="583604"/>
                  </a:moveTo>
                  <a:cubicBezTo>
                    <a:pt x="250398" y="559720"/>
                    <a:pt x="255397" y="488901"/>
                    <a:pt x="211100" y="451269"/>
                  </a:cubicBezTo>
                  <a:cubicBezTo>
                    <a:pt x="173955" y="422872"/>
                    <a:pt x="126535" y="455852"/>
                    <a:pt x="87028" y="463142"/>
                  </a:cubicBezTo>
                  <a:cubicBezTo>
                    <a:pt x="60228" y="468488"/>
                    <a:pt x="19264" y="480569"/>
                    <a:pt x="1837" y="452311"/>
                  </a:cubicBezTo>
                  <a:cubicBezTo>
                    <a:pt x="-15173" y="415166"/>
                    <a:pt x="91056" y="351637"/>
                    <a:pt x="110704" y="313242"/>
                  </a:cubicBezTo>
                  <a:cubicBezTo>
                    <a:pt x="135491" y="282900"/>
                    <a:pt x="108205" y="267487"/>
                    <a:pt x="86820" y="247838"/>
                  </a:cubicBezTo>
                  <a:cubicBezTo>
                    <a:pt x="67102" y="229717"/>
                    <a:pt x="46133" y="212012"/>
                    <a:pt x="31762" y="189169"/>
                  </a:cubicBezTo>
                  <a:cubicBezTo>
                    <a:pt x="-6495" y="104672"/>
                    <a:pt x="153543" y="186253"/>
                    <a:pt x="185897" y="180213"/>
                  </a:cubicBezTo>
                  <a:cubicBezTo>
                    <a:pt x="200131" y="179866"/>
                    <a:pt x="211378" y="169798"/>
                    <a:pt x="216516" y="157023"/>
                  </a:cubicBezTo>
                  <a:cubicBezTo>
                    <a:pt x="226653" y="134527"/>
                    <a:pt x="234707" y="111129"/>
                    <a:pt x="245330" y="88842"/>
                  </a:cubicBezTo>
                  <a:cubicBezTo>
                    <a:pt x="261299" y="57460"/>
                    <a:pt x="276435" y="16912"/>
                    <a:pt x="311636" y="2748"/>
                  </a:cubicBezTo>
                  <a:cubicBezTo>
                    <a:pt x="322467" y="-1070"/>
                    <a:pt x="337604" y="-2390"/>
                    <a:pt x="344547" y="8789"/>
                  </a:cubicBezTo>
                  <a:cubicBezTo>
                    <a:pt x="352947" y="24133"/>
                    <a:pt x="350795" y="42601"/>
                    <a:pt x="351003" y="59473"/>
                  </a:cubicBezTo>
                  <a:cubicBezTo>
                    <a:pt x="350656" y="90161"/>
                    <a:pt x="348504" y="120988"/>
                    <a:pt x="352253" y="151538"/>
                  </a:cubicBezTo>
                  <a:cubicBezTo>
                    <a:pt x="353294" y="179518"/>
                    <a:pt x="368361" y="202500"/>
                    <a:pt x="396272" y="209651"/>
                  </a:cubicBezTo>
                  <a:cubicBezTo>
                    <a:pt x="438555" y="225551"/>
                    <a:pt x="486810" y="238118"/>
                    <a:pt x="514373" y="276860"/>
                  </a:cubicBezTo>
                  <a:cubicBezTo>
                    <a:pt x="529856" y="295120"/>
                    <a:pt x="532773" y="325878"/>
                    <a:pt x="510208" y="339833"/>
                  </a:cubicBezTo>
                  <a:cubicBezTo>
                    <a:pt x="498196" y="345735"/>
                    <a:pt x="484032" y="345666"/>
                    <a:pt x="471049" y="347957"/>
                  </a:cubicBezTo>
                  <a:cubicBezTo>
                    <a:pt x="433834" y="355455"/>
                    <a:pt x="344269" y="353997"/>
                    <a:pt x="343366" y="405584"/>
                  </a:cubicBezTo>
                  <a:cubicBezTo>
                    <a:pt x="343366" y="405445"/>
                    <a:pt x="343366" y="405306"/>
                    <a:pt x="343366" y="405168"/>
                  </a:cubicBezTo>
                  <a:cubicBezTo>
                    <a:pt x="340936" y="439258"/>
                    <a:pt x="349962" y="599781"/>
                    <a:pt x="292890" y="583673"/>
                  </a:cubicBezTo>
                  <a:close/>
                  <a:moveTo>
                    <a:pt x="325661" y="534656"/>
                  </a:moveTo>
                  <a:cubicBezTo>
                    <a:pt x="325939" y="533336"/>
                    <a:pt x="326217" y="531948"/>
                    <a:pt x="326494" y="530629"/>
                  </a:cubicBezTo>
                  <a:cubicBezTo>
                    <a:pt x="326494" y="530629"/>
                    <a:pt x="326494" y="530698"/>
                    <a:pt x="326494" y="530767"/>
                  </a:cubicBezTo>
                  <a:cubicBezTo>
                    <a:pt x="326494" y="530698"/>
                    <a:pt x="326494" y="530559"/>
                    <a:pt x="326494" y="530490"/>
                  </a:cubicBezTo>
                  <a:cubicBezTo>
                    <a:pt x="326217" y="531878"/>
                    <a:pt x="325939" y="533267"/>
                    <a:pt x="325661" y="534656"/>
                  </a:cubicBezTo>
                  <a:close/>
                  <a:moveTo>
                    <a:pt x="105983" y="249366"/>
                  </a:moveTo>
                  <a:cubicBezTo>
                    <a:pt x="105983" y="249366"/>
                    <a:pt x="105983" y="249366"/>
                    <a:pt x="105983" y="249366"/>
                  </a:cubicBezTo>
                  <a:lnTo>
                    <a:pt x="105983" y="249366"/>
                  </a:lnTo>
                  <a:cubicBezTo>
                    <a:pt x="105358" y="248810"/>
                    <a:pt x="104664" y="248255"/>
                    <a:pt x="104039" y="247699"/>
                  </a:cubicBezTo>
                  <a:cubicBezTo>
                    <a:pt x="104664" y="248255"/>
                    <a:pt x="105358" y="248810"/>
                    <a:pt x="105983" y="249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" name="Google Shape;61;p3"/>
            <p:cNvSpPr/>
            <p:nvPr/>
          </p:nvSpPr>
          <p:spPr>
            <a:xfrm>
              <a:off x="5036186" y="3092511"/>
              <a:ext cx="13227" cy="12825"/>
            </a:xfrm>
            <a:custGeom>
              <a:avLst/>
              <a:gdLst/>
              <a:ahLst/>
              <a:cxnLst/>
              <a:rect l="l" t="t" r="r" b="b"/>
              <a:pathLst>
                <a:path w="12567" h="12185" extrusionOk="0">
                  <a:moveTo>
                    <a:pt x="0" y="6093"/>
                  </a:moveTo>
                  <a:cubicBezTo>
                    <a:pt x="0" y="-2031"/>
                    <a:pt x="12636" y="-2031"/>
                    <a:pt x="12567" y="6093"/>
                  </a:cubicBezTo>
                  <a:cubicBezTo>
                    <a:pt x="12567" y="14216"/>
                    <a:pt x="-69" y="14216"/>
                    <a:pt x="0" y="609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" name="Google Shape;62;p3"/>
            <p:cNvSpPr/>
            <p:nvPr/>
          </p:nvSpPr>
          <p:spPr>
            <a:xfrm>
              <a:off x="5056273" y="3036671"/>
              <a:ext cx="12569" cy="12167"/>
            </a:xfrm>
            <a:custGeom>
              <a:avLst/>
              <a:gdLst/>
              <a:ahLst/>
              <a:cxnLst/>
              <a:rect l="l" t="t" r="r" b="b"/>
              <a:pathLst>
                <a:path w="11942" h="11560" extrusionOk="0">
                  <a:moveTo>
                    <a:pt x="0" y="5780"/>
                  </a:moveTo>
                  <a:cubicBezTo>
                    <a:pt x="0" y="-1927"/>
                    <a:pt x="12012" y="-1927"/>
                    <a:pt x="11942" y="5780"/>
                  </a:cubicBezTo>
                  <a:cubicBezTo>
                    <a:pt x="11942" y="13487"/>
                    <a:pt x="-69" y="13487"/>
                    <a:pt x="0" y="578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" name="Google Shape;63;p3"/>
            <p:cNvSpPr/>
            <p:nvPr/>
          </p:nvSpPr>
          <p:spPr>
            <a:xfrm>
              <a:off x="4993530" y="3154194"/>
              <a:ext cx="10231" cy="9975"/>
            </a:xfrm>
            <a:custGeom>
              <a:avLst/>
              <a:gdLst/>
              <a:ahLst/>
              <a:cxnLst/>
              <a:rect l="l" t="t" r="r" b="b"/>
              <a:pathLst>
                <a:path w="9721" h="9477" extrusionOk="0">
                  <a:moveTo>
                    <a:pt x="0" y="4739"/>
                  </a:moveTo>
                  <a:cubicBezTo>
                    <a:pt x="0" y="-1580"/>
                    <a:pt x="9790" y="-1580"/>
                    <a:pt x="9721" y="4739"/>
                  </a:cubicBezTo>
                  <a:cubicBezTo>
                    <a:pt x="9721" y="11057"/>
                    <a:pt x="-69" y="11057"/>
                    <a:pt x="0" y="4739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" name="Google Shape;64;p3"/>
            <p:cNvSpPr/>
            <p:nvPr/>
          </p:nvSpPr>
          <p:spPr>
            <a:xfrm>
              <a:off x="4916545" y="3147766"/>
              <a:ext cx="8548" cy="8220"/>
            </a:xfrm>
            <a:custGeom>
              <a:avLst/>
              <a:gdLst/>
              <a:ahLst/>
              <a:cxnLst/>
              <a:rect l="l" t="t" r="r" b="b"/>
              <a:pathLst>
                <a:path w="8122" h="7810" extrusionOk="0">
                  <a:moveTo>
                    <a:pt x="0" y="3905"/>
                  </a:moveTo>
                  <a:cubicBezTo>
                    <a:pt x="0" y="-1302"/>
                    <a:pt x="8123" y="-1302"/>
                    <a:pt x="8123" y="3905"/>
                  </a:cubicBezTo>
                  <a:cubicBezTo>
                    <a:pt x="8123" y="9113"/>
                    <a:pt x="0" y="9113"/>
                    <a:pt x="0" y="39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" name="Google Shape;65;p3"/>
            <p:cNvSpPr/>
            <p:nvPr/>
          </p:nvSpPr>
          <p:spPr>
            <a:xfrm>
              <a:off x="4836403" y="3124178"/>
              <a:ext cx="4485" cy="4447"/>
            </a:xfrm>
            <a:custGeom>
              <a:avLst/>
              <a:gdLst/>
              <a:ahLst/>
              <a:cxnLst/>
              <a:rect l="l" t="t" r="r" b="b"/>
              <a:pathLst>
                <a:path w="4261" h="4225" extrusionOk="0">
                  <a:moveTo>
                    <a:pt x="1751" y="4109"/>
                  </a:moveTo>
                  <a:cubicBezTo>
                    <a:pt x="-1789" y="3623"/>
                    <a:pt x="710" y="-1723"/>
                    <a:pt x="3348" y="568"/>
                  </a:cubicBezTo>
                  <a:cubicBezTo>
                    <a:pt x="5292" y="1679"/>
                    <a:pt x="3834" y="4873"/>
                    <a:pt x="1751" y="4109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" name="Google Shape;66;p3"/>
            <p:cNvSpPr/>
            <p:nvPr/>
          </p:nvSpPr>
          <p:spPr>
            <a:xfrm>
              <a:off x="4900039" y="3212735"/>
              <a:ext cx="2410" cy="2302"/>
            </a:xfrm>
            <a:custGeom>
              <a:avLst/>
              <a:gdLst/>
              <a:ahLst/>
              <a:cxnLst/>
              <a:rect l="l" t="t" r="r" b="b"/>
              <a:pathLst>
                <a:path w="2290" h="2187" extrusionOk="0">
                  <a:moveTo>
                    <a:pt x="0" y="1094"/>
                  </a:moveTo>
                  <a:cubicBezTo>
                    <a:pt x="0" y="-365"/>
                    <a:pt x="2291" y="-365"/>
                    <a:pt x="2291" y="1094"/>
                  </a:cubicBezTo>
                  <a:cubicBezTo>
                    <a:pt x="2291" y="2552"/>
                    <a:pt x="0" y="2552"/>
                    <a:pt x="0" y="1094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" name="Google Shape;67;p3"/>
            <p:cNvSpPr/>
            <p:nvPr/>
          </p:nvSpPr>
          <p:spPr>
            <a:xfrm>
              <a:off x="4953869" y="3262222"/>
              <a:ext cx="13008" cy="12605"/>
            </a:xfrm>
            <a:custGeom>
              <a:avLst/>
              <a:gdLst/>
              <a:ahLst/>
              <a:cxnLst/>
              <a:rect l="l" t="t" r="r" b="b"/>
              <a:pathLst>
                <a:path w="12359" h="11976" extrusionOk="0">
                  <a:moveTo>
                    <a:pt x="0" y="5988"/>
                  </a:moveTo>
                  <a:cubicBezTo>
                    <a:pt x="0" y="-1996"/>
                    <a:pt x="12428" y="-1996"/>
                    <a:pt x="12359" y="5988"/>
                  </a:cubicBezTo>
                  <a:cubicBezTo>
                    <a:pt x="12359" y="13973"/>
                    <a:pt x="-69" y="13973"/>
                    <a:pt x="0" y="598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" name="Google Shape;68;p3"/>
            <p:cNvSpPr/>
            <p:nvPr/>
          </p:nvSpPr>
          <p:spPr>
            <a:xfrm>
              <a:off x="5026691" y="3235416"/>
              <a:ext cx="12057" cy="11728"/>
            </a:xfrm>
            <a:custGeom>
              <a:avLst/>
              <a:gdLst/>
              <a:ahLst/>
              <a:cxnLst/>
              <a:rect l="l" t="t" r="r" b="b"/>
              <a:pathLst>
                <a:path w="11456" h="11143" extrusionOk="0">
                  <a:moveTo>
                    <a:pt x="0" y="5572"/>
                  </a:moveTo>
                  <a:cubicBezTo>
                    <a:pt x="0" y="-1857"/>
                    <a:pt x="11526" y="-1857"/>
                    <a:pt x="11457" y="5572"/>
                  </a:cubicBezTo>
                  <a:cubicBezTo>
                    <a:pt x="11457" y="13001"/>
                    <a:pt x="-69" y="13001"/>
                    <a:pt x="0" y="557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" name="Google Shape;69;p3"/>
            <p:cNvSpPr/>
            <p:nvPr/>
          </p:nvSpPr>
          <p:spPr>
            <a:xfrm>
              <a:off x="5089872" y="3166611"/>
              <a:ext cx="13885" cy="13481"/>
            </a:xfrm>
            <a:custGeom>
              <a:avLst/>
              <a:gdLst/>
              <a:ahLst/>
              <a:cxnLst/>
              <a:rect l="l" t="t" r="r" b="b"/>
              <a:pathLst>
                <a:path w="13192" h="12809" extrusionOk="0">
                  <a:moveTo>
                    <a:pt x="0" y="6405"/>
                  </a:moveTo>
                  <a:cubicBezTo>
                    <a:pt x="-69" y="-2135"/>
                    <a:pt x="13262" y="-2135"/>
                    <a:pt x="13192" y="6405"/>
                  </a:cubicBezTo>
                  <a:cubicBezTo>
                    <a:pt x="13192" y="14945"/>
                    <a:pt x="-69" y="14945"/>
                    <a:pt x="0" y="64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" name="Google Shape;70;p3"/>
            <p:cNvSpPr/>
            <p:nvPr/>
          </p:nvSpPr>
          <p:spPr>
            <a:xfrm>
              <a:off x="5093305" y="3259135"/>
              <a:ext cx="14250" cy="13811"/>
            </a:xfrm>
            <a:custGeom>
              <a:avLst/>
              <a:gdLst/>
              <a:ahLst/>
              <a:cxnLst/>
              <a:rect l="l" t="t" r="r" b="b"/>
              <a:pathLst>
                <a:path w="13539" h="13122" extrusionOk="0">
                  <a:moveTo>
                    <a:pt x="0" y="6561"/>
                  </a:moveTo>
                  <a:cubicBezTo>
                    <a:pt x="-69" y="-2187"/>
                    <a:pt x="13608" y="-2187"/>
                    <a:pt x="13539" y="6561"/>
                  </a:cubicBezTo>
                  <a:cubicBezTo>
                    <a:pt x="13608" y="15309"/>
                    <a:pt x="-69" y="15309"/>
                    <a:pt x="0" y="6561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" name="Google Shape;71;p3"/>
            <p:cNvSpPr/>
            <p:nvPr/>
          </p:nvSpPr>
          <p:spPr>
            <a:xfrm>
              <a:off x="5158311" y="3214398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" name="Google Shape;72;p3"/>
            <p:cNvSpPr/>
            <p:nvPr/>
          </p:nvSpPr>
          <p:spPr>
            <a:xfrm>
              <a:off x="5227261" y="3230668"/>
              <a:ext cx="11108" cy="10851"/>
            </a:xfrm>
            <a:custGeom>
              <a:avLst/>
              <a:gdLst/>
              <a:ahLst/>
              <a:cxnLst/>
              <a:rect l="l" t="t" r="r" b="b"/>
              <a:pathLst>
                <a:path w="10554" h="10310" extrusionOk="0">
                  <a:moveTo>
                    <a:pt x="0" y="5155"/>
                  </a:moveTo>
                  <a:cubicBezTo>
                    <a:pt x="0" y="-1718"/>
                    <a:pt x="10623" y="-1718"/>
                    <a:pt x="10554" y="5155"/>
                  </a:cubicBezTo>
                  <a:cubicBezTo>
                    <a:pt x="10554" y="12029"/>
                    <a:pt x="-69" y="12029"/>
                    <a:pt x="0" y="515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" name="Google Shape;73;p3"/>
            <p:cNvSpPr/>
            <p:nvPr/>
          </p:nvSpPr>
          <p:spPr>
            <a:xfrm>
              <a:off x="4872210" y="3316454"/>
              <a:ext cx="8769" cy="8440"/>
            </a:xfrm>
            <a:custGeom>
              <a:avLst/>
              <a:gdLst/>
              <a:ahLst/>
              <a:cxnLst/>
              <a:rect l="l" t="t" r="r" b="b"/>
              <a:pathLst>
                <a:path w="8332" h="8019" extrusionOk="0">
                  <a:moveTo>
                    <a:pt x="0" y="4010"/>
                  </a:moveTo>
                  <a:cubicBezTo>
                    <a:pt x="0" y="-1337"/>
                    <a:pt x="8332" y="-1337"/>
                    <a:pt x="8332" y="4010"/>
                  </a:cubicBezTo>
                  <a:cubicBezTo>
                    <a:pt x="8332" y="9356"/>
                    <a:pt x="0" y="9356"/>
                    <a:pt x="0" y="401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" name="Google Shape;74;p3"/>
            <p:cNvSpPr/>
            <p:nvPr/>
          </p:nvSpPr>
          <p:spPr>
            <a:xfrm>
              <a:off x="4973226" y="3339845"/>
              <a:ext cx="11106" cy="10742"/>
            </a:xfrm>
            <a:custGeom>
              <a:avLst/>
              <a:gdLst/>
              <a:ahLst/>
              <a:cxnLst/>
              <a:rect l="l" t="t" r="r" b="b"/>
              <a:pathLst>
                <a:path w="10552" h="10206" extrusionOk="0">
                  <a:moveTo>
                    <a:pt x="0" y="5103"/>
                  </a:moveTo>
                  <a:cubicBezTo>
                    <a:pt x="0" y="-1701"/>
                    <a:pt x="10553" y="-1701"/>
                    <a:pt x="10553" y="5103"/>
                  </a:cubicBezTo>
                  <a:cubicBezTo>
                    <a:pt x="10553" y="11907"/>
                    <a:pt x="0" y="11907"/>
                    <a:pt x="0" y="510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" name="Google Shape;75;p3"/>
            <p:cNvSpPr/>
            <p:nvPr/>
          </p:nvSpPr>
          <p:spPr>
            <a:xfrm>
              <a:off x="5037183" y="3398137"/>
              <a:ext cx="12695" cy="13109"/>
            </a:xfrm>
            <a:custGeom>
              <a:avLst/>
              <a:gdLst/>
              <a:ahLst/>
              <a:cxnLst/>
              <a:rect l="l" t="t" r="r" b="b"/>
              <a:pathLst>
                <a:path w="12062" h="12455" extrusionOk="0">
                  <a:moveTo>
                    <a:pt x="1066" y="9403"/>
                  </a:moveTo>
                  <a:cubicBezTo>
                    <a:pt x="1066" y="9403"/>
                    <a:pt x="1066" y="9403"/>
                    <a:pt x="1066" y="9403"/>
                  </a:cubicBezTo>
                  <a:cubicBezTo>
                    <a:pt x="-2961" y="3571"/>
                    <a:pt x="5371" y="-3303"/>
                    <a:pt x="10231" y="1766"/>
                  </a:cubicBezTo>
                  <a:cubicBezTo>
                    <a:pt x="16341" y="7876"/>
                    <a:pt x="5579" y="17388"/>
                    <a:pt x="1066" y="940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" name="Google Shape;76;p3"/>
            <p:cNvSpPr/>
            <p:nvPr/>
          </p:nvSpPr>
          <p:spPr>
            <a:xfrm>
              <a:off x="5042395" y="3314683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" name="Google Shape;77;p3"/>
            <p:cNvSpPr/>
            <p:nvPr/>
          </p:nvSpPr>
          <p:spPr>
            <a:xfrm>
              <a:off x="4934294" y="3203751"/>
              <a:ext cx="11839" cy="11509"/>
            </a:xfrm>
            <a:custGeom>
              <a:avLst/>
              <a:gdLst/>
              <a:ahLst/>
              <a:cxnLst/>
              <a:rect l="l" t="t" r="r" b="b"/>
              <a:pathLst>
                <a:path w="11248" h="10935" extrusionOk="0">
                  <a:moveTo>
                    <a:pt x="0" y="5468"/>
                  </a:moveTo>
                  <a:cubicBezTo>
                    <a:pt x="0" y="-1823"/>
                    <a:pt x="11318" y="-1823"/>
                    <a:pt x="11248" y="5468"/>
                  </a:cubicBezTo>
                  <a:cubicBezTo>
                    <a:pt x="11248" y="12758"/>
                    <a:pt x="-69" y="12758"/>
                    <a:pt x="0" y="546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" name="Google Shape;78;p3"/>
            <p:cNvSpPr/>
            <p:nvPr/>
          </p:nvSpPr>
          <p:spPr>
            <a:xfrm>
              <a:off x="4839633" y="3158266"/>
              <a:ext cx="7455" cy="7234"/>
            </a:xfrm>
            <a:custGeom>
              <a:avLst/>
              <a:gdLst/>
              <a:ahLst/>
              <a:cxnLst/>
              <a:rect l="l" t="t" r="r" b="b"/>
              <a:pathLst>
                <a:path w="7083" h="6873" extrusionOk="0">
                  <a:moveTo>
                    <a:pt x="1" y="3437"/>
                  </a:moveTo>
                  <a:cubicBezTo>
                    <a:pt x="1" y="-1146"/>
                    <a:pt x="7152" y="-1146"/>
                    <a:pt x="7083" y="3437"/>
                  </a:cubicBezTo>
                  <a:cubicBezTo>
                    <a:pt x="7083" y="8019"/>
                    <a:pt x="-69" y="8019"/>
                    <a:pt x="1" y="3437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" name="Google Shape;79;p3"/>
            <p:cNvSpPr/>
            <p:nvPr/>
          </p:nvSpPr>
          <p:spPr>
            <a:xfrm>
              <a:off x="5058902" y="31895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" name="Google Shape;80;p3"/>
            <p:cNvSpPr/>
            <p:nvPr/>
          </p:nvSpPr>
          <p:spPr>
            <a:xfrm>
              <a:off x="5061751" y="3129031"/>
              <a:ext cx="10449" cy="10193"/>
            </a:xfrm>
            <a:custGeom>
              <a:avLst/>
              <a:gdLst/>
              <a:ahLst/>
              <a:cxnLst/>
              <a:rect l="l" t="t" r="r" b="b"/>
              <a:pathLst>
                <a:path w="9928" h="9685" extrusionOk="0">
                  <a:moveTo>
                    <a:pt x="0" y="4843"/>
                  </a:moveTo>
                  <a:cubicBezTo>
                    <a:pt x="0" y="-1614"/>
                    <a:pt x="9998" y="-1614"/>
                    <a:pt x="9928" y="4843"/>
                  </a:cubicBezTo>
                  <a:cubicBezTo>
                    <a:pt x="9928" y="11300"/>
                    <a:pt x="-69" y="11300"/>
                    <a:pt x="0" y="484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" name="Google Shape;81;p3"/>
            <p:cNvSpPr/>
            <p:nvPr/>
          </p:nvSpPr>
          <p:spPr>
            <a:xfrm>
              <a:off x="5076286" y="2995329"/>
              <a:ext cx="8548" cy="8220"/>
            </a:xfrm>
            <a:custGeom>
              <a:avLst/>
              <a:gdLst/>
              <a:ahLst/>
              <a:cxnLst/>
              <a:rect l="l" t="t" r="r" b="b"/>
              <a:pathLst>
                <a:path w="8122" h="7810" extrusionOk="0">
                  <a:moveTo>
                    <a:pt x="0" y="3905"/>
                  </a:moveTo>
                  <a:cubicBezTo>
                    <a:pt x="0" y="-1302"/>
                    <a:pt x="8123" y="-1302"/>
                    <a:pt x="8123" y="3905"/>
                  </a:cubicBezTo>
                  <a:cubicBezTo>
                    <a:pt x="8123" y="9113"/>
                    <a:pt x="0" y="9113"/>
                    <a:pt x="0" y="39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" name="Google Shape;82;p3"/>
            <p:cNvSpPr/>
            <p:nvPr/>
          </p:nvSpPr>
          <p:spPr>
            <a:xfrm>
              <a:off x="5039035" y="3016749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" name="Google Shape;83;p3"/>
            <p:cNvSpPr/>
            <p:nvPr/>
          </p:nvSpPr>
          <p:spPr>
            <a:xfrm>
              <a:off x="4963146" y="3155691"/>
              <a:ext cx="11911" cy="11509"/>
            </a:xfrm>
            <a:custGeom>
              <a:avLst/>
              <a:gdLst/>
              <a:ahLst/>
              <a:cxnLst/>
              <a:rect l="l" t="t" r="r" b="b"/>
              <a:pathLst>
                <a:path w="11317" h="10935" extrusionOk="0">
                  <a:moveTo>
                    <a:pt x="0" y="5468"/>
                  </a:moveTo>
                  <a:cubicBezTo>
                    <a:pt x="0" y="-1823"/>
                    <a:pt x="11387" y="-1823"/>
                    <a:pt x="11318" y="5468"/>
                  </a:cubicBezTo>
                  <a:cubicBezTo>
                    <a:pt x="11318" y="12758"/>
                    <a:pt x="-69" y="12758"/>
                    <a:pt x="0" y="546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" name="Google Shape;84;p3"/>
            <p:cNvSpPr/>
            <p:nvPr/>
          </p:nvSpPr>
          <p:spPr>
            <a:xfrm>
              <a:off x="4978484" y="32044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" name="Google Shape;85;p3"/>
            <p:cNvSpPr/>
            <p:nvPr/>
          </p:nvSpPr>
          <p:spPr>
            <a:xfrm>
              <a:off x="5000030" y="3291949"/>
              <a:ext cx="5701" cy="5590"/>
            </a:xfrm>
            <a:custGeom>
              <a:avLst/>
              <a:gdLst/>
              <a:ahLst/>
              <a:cxnLst/>
              <a:rect l="l" t="t" r="r" b="b"/>
              <a:pathLst>
                <a:path w="5417" h="5311" extrusionOk="0">
                  <a:moveTo>
                    <a:pt x="1" y="2656"/>
                  </a:moveTo>
                  <a:cubicBezTo>
                    <a:pt x="1" y="-885"/>
                    <a:pt x="5486" y="-885"/>
                    <a:pt x="5416" y="2656"/>
                  </a:cubicBezTo>
                  <a:cubicBezTo>
                    <a:pt x="5416" y="6197"/>
                    <a:pt x="-69" y="6197"/>
                    <a:pt x="1" y="2656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" name="Google Shape;86;p3"/>
            <p:cNvSpPr/>
            <p:nvPr/>
          </p:nvSpPr>
          <p:spPr>
            <a:xfrm>
              <a:off x="5069859" y="32827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" name="Google Shape;87;p3"/>
            <p:cNvSpPr/>
            <p:nvPr/>
          </p:nvSpPr>
          <p:spPr>
            <a:xfrm>
              <a:off x="4919759" y="3307817"/>
              <a:ext cx="6357" cy="6138"/>
            </a:xfrm>
            <a:custGeom>
              <a:avLst/>
              <a:gdLst/>
              <a:ahLst/>
              <a:cxnLst/>
              <a:rect l="l" t="t" r="r" b="b"/>
              <a:pathLst>
                <a:path w="6040" h="5832" extrusionOk="0">
                  <a:moveTo>
                    <a:pt x="0" y="2916"/>
                  </a:moveTo>
                  <a:cubicBezTo>
                    <a:pt x="0" y="-972"/>
                    <a:pt x="6040" y="-972"/>
                    <a:pt x="6040" y="2916"/>
                  </a:cubicBezTo>
                  <a:cubicBezTo>
                    <a:pt x="6040" y="6804"/>
                    <a:pt x="0" y="6804"/>
                    <a:pt x="0" y="2916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" name="Google Shape;88;p3"/>
            <p:cNvSpPr/>
            <p:nvPr/>
          </p:nvSpPr>
          <p:spPr>
            <a:xfrm>
              <a:off x="5016977" y="3356462"/>
              <a:ext cx="9938" cy="9645"/>
            </a:xfrm>
            <a:custGeom>
              <a:avLst/>
              <a:gdLst/>
              <a:ahLst/>
              <a:cxnLst/>
              <a:rect l="l" t="t" r="r" b="b"/>
              <a:pathLst>
                <a:path w="9442" h="9164" extrusionOk="0">
                  <a:moveTo>
                    <a:pt x="0" y="4582"/>
                  </a:moveTo>
                  <a:cubicBezTo>
                    <a:pt x="0" y="-1527"/>
                    <a:pt x="9442" y="-1527"/>
                    <a:pt x="9442" y="4582"/>
                  </a:cubicBezTo>
                  <a:cubicBezTo>
                    <a:pt x="9442" y="10692"/>
                    <a:pt x="0" y="10692"/>
                    <a:pt x="0" y="45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" name="Google Shape;89;p3"/>
            <p:cNvSpPr/>
            <p:nvPr/>
          </p:nvSpPr>
          <p:spPr>
            <a:xfrm>
              <a:off x="5060143" y="3352646"/>
              <a:ext cx="14323" cy="13920"/>
            </a:xfrm>
            <a:custGeom>
              <a:avLst/>
              <a:gdLst/>
              <a:ahLst/>
              <a:cxnLst/>
              <a:rect l="l" t="t" r="r" b="b"/>
              <a:pathLst>
                <a:path w="13609" h="13226" extrusionOk="0">
                  <a:moveTo>
                    <a:pt x="0" y="6613"/>
                  </a:moveTo>
                  <a:cubicBezTo>
                    <a:pt x="-69" y="-2204"/>
                    <a:pt x="13679" y="-2204"/>
                    <a:pt x="13609" y="6613"/>
                  </a:cubicBezTo>
                  <a:cubicBezTo>
                    <a:pt x="13679" y="15431"/>
                    <a:pt x="-69" y="15431"/>
                    <a:pt x="0" y="661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" name="Google Shape;90;p3"/>
            <p:cNvSpPr/>
            <p:nvPr/>
          </p:nvSpPr>
          <p:spPr>
            <a:xfrm>
              <a:off x="4890470" y="3165496"/>
              <a:ext cx="7454" cy="7234"/>
            </a:xfrm>
            <a:custGeom>
              <a:avLst/>
              <a:gdLst/>
              <a:ahLst/>
              <a:cxnLst/>
              <a:rect l="l" t="t" r="r" b="b"/>
              <a:pathLst>
                <a:path w="7082" h="6873" extrusionOk="0">
                  <a:moveTo>
                    <a:pt x="0" y="3437"/>
                  </a:moveTo>
                  <a:cubicBezTo>
                    <a:pt x="0" y="-1146"/>
                    <a:pt x="7082" y="-1146"/>
                    <a:pt x="7082" y="3437"/>
                  </a:cubicBezTo>
                  <a:cubicBezTo>
                    <a:pt x="7082" y="8019"/>
                    <a:pt x="0" y="8019"/>
                    <a:pt x="0" y="3437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3"/>
            <p:cNvSpPr/>
            <p:nvPr/>
          </p:nvSpPr>
          <p:spPr>
            <a:xfrm>
              <a:off x="5180369" y="324434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" name="Google Shape;92;p3"/>
            <p:cNvSpPr/>
            <p:nvPr/>
          </p:nvSpPr>
          <p:spPr>
            <a:xfrm>
              <a:off x="5181319" y="3188614"/>
              <a:ext cx="12203" cy="11837"/>
            </a:xfrm>
            <a:custGeom>
              <a:avLst/>
              <a:gdLst/>
              <a:ahLst/>
              <a:cxnLst/>
              <a:rect l="l" t="t" r="r" b="b"/>
              <a:pathLst>
                <a:path w="11594" h="11247" extrusionOk="0">
                  <a:moveTo>
                    <a:pt x="0" y="5624"/>
                  </a:moveTo>
                  <a:cubicBezTo>
                    <a:pt x="0" y="-1875"/>
                    <a:pt x="11664" y="-1875"/>
                    <a:pt x="11595" y="5624"/>
                  </a:cubicBezTo>
                  <a:cubicBezTo>
                    <a:pt x="11595" y="13122"/>
                    <a:pt x="-69" y="13122"/>
                    <a:pt x="0" y="5624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" name="Google Shape;93;p3"/>
            <p:cNvSpPr/>
            <p:nvPr/>
          </p:nvSpPr>
          <p:spPr>
            <a:xfrm>
              <a:off x="5110469" y="3208645"/>
              <a:ext cx="11034" cy="10632"/>
            </a:xfrm>
            <a:custGeom>
              <a:avLst/>
              <a:gdLst/>
              <a:ahLst/>
              <a:cxnLst/>
              <a:rect l="l" t="t" r="r" b="b"/>
              <a:pathLst>
                <a:path w="10484" h="10102" extrusionOk="0">
                  <a:moveTo>
                    <a:pt x="0" y="5051"/>
                  </a:moveTo>
                  <a:cubicBezTo>
                    <a:pt x="0" y="-1684"/>
                    <a:pt x="10484" y="-1684"/>
                    <a:pt x="10484" y="5051"/>
                  </a:cubicBezTo>
                  <a:cubicBezTo>
                    <a:pt x="10484" y="11786"/>
                    <a:pt x="0" y="11786"/>
                    <a:pt x="0" y="5051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4" name="Google Shape;94;p3"/>
            <p:cNvGrpSpPr/>
            <p:nvPr/>
          </p:nvGrpSpPr>
          <p:grpSpPr>
            <a:xfrm>
              <a:off x="4760750" y="2950494"/>
              <a:ext cx="538872" cy="589728"/>
              <a:chOff x="4760750" y="2950494"/>
              <a:chExt cx="538872" cy="589728"/>
            </a:xfrm>
          </p:grpSpPr>
          <p:sp>
            <p:nvSpPr>
              <p:cNvPr id="95" name="Google Shape;95;p3"/>
              <p:cNvSpPr/>
              <p:nvPr/>
            </p:nvSpPr>
            <p:spPr>
              <a:xfrm>
                <a:off x="5103165" y="2950494"/>
                <a:ext cx="13432" cy="180628"/>
              </a:xfrm>
              <a:custGeom>
                <a:avLst/>
                <a:gdLst/>
                <a:ahLst/>
                <a:cxnLst/>
                <a:rect l="l" t="t" r="r" b="b"/>
                <a:pathLst>
                  <a:path w="12762" h="171618" extrusionOk="0">
                    <a:moveTo>
                      <a:pt x="5485" y="169139"/>
                    </a:moveTo>
                    <a:cubicBezTo>
                      <a:pt x="-2291" y="137271"/>
                      <a:pt x="2569" y="103805"/>
                      <a:pt x="2708" y="71312"/>
                    </a:cubicBezTo>
                    <a:cubicBezTo>
                      <a:pt x="2986" y="48886"/>
                      <a:pt x="7430" y="25141"/>
                      <a:pt x="0" y="3478"/>
                    </a:cubicBezTo>
                    <a:cubicBezTo>
                      <a:pt x="4652" y="-8880"/>
                      <a:pt x="10415" y="15351"/>
                      <a:pt x="10832" y="19447"/>
                    </a:cubicBezTo>
                    <a:cubicBezTo>
                      <a:pt x="16386" y="63813"/>
                      <a:pt x="7985" y="108457"/>
                      <a:pt x="9998" y="152893"/>
                    </a:cubicBezTo>
                    <a:cubicBezTo>
                      <a:pt x="9998" y="152893"/>
                      <a:pt x="9998" y="152754"/>
                      <a:pt x="9998" y="152684"/>
                    </a:cubicBezTo>
                    <a:cubicBezTo>
                      <a:pt x="8887" y="157961"/>
                      <a:pt x="15414" y="169139"/>
                      <a:pt x="9790" y="171500"/>
                    </a:cubicBezTo>
                    <a:cubicBezTo>
                      <a:pt x="8054" y="171986"/>
                      <a:pt x="6040" y="170945"/>
                      <a:pt x="5555" y="16907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" name="Google Shape;96;p3"/>
              <p:cNvSpPr/>
              <p:nvPr/>
            </p:nvSpPr>
            <p:spPr>
              <a:xfrm>
                <a:off x="5079322" y="3253999"/>
                <a:ext cx="220299" cy="286223"/>
              </a:xfrm>
              <a:custGeom>
                <a:avLst/>
                <a:gdLst/>
                <a:ahLst/>
                <a:cxnLst/>
                <a:rect l="l" t="t" r="r" b="b"/>
                <a:pathLst>
                  <a:path w="209310" h="271946" extrusionOk="0">
                    <a:moveTo>
                      <a:pt x="1141" y="271877"/>
                    </a:moveTo>
                    <a:cubicBezTo>
                      <a:pt x="-1219" y="270002"/>
                      <a:pt x="586" y="267433"/>
                      <a:pt x="2044" y="265628"/>
                    </a:cubicBezTo>
                    <a:cubicBezTo>
                      <a:pt x="14125" y="246812"/>
                      <a:pt x="16624" y="223900"/>
                      <a:pt x="18083" y="202099"/>
                    </a:cubicBezTo>
                    <a:cubicBezTo>
                      <a:pt x="18083" y="202238"/>
                      <a:pt x="18083" y="202446"/>
                      <a:pt x="18083" y="202585"/>
                    </a:cubicBezTo>
                    <a:cubicBezTo>
                      <a:pt x="19610" y="181478"/>
                      <a:pt x="19610" y="160302"/>
                      <a:pt x="21137" y="139195"/>
                    </a:cubicBezTo>
                    <a:cubicBezTo>
                      <a:pt x="21137" y="139334"/>
                      <a:pt x="21137" y="139473"/>
                      <a:pt x="21137" y="139612"/>
                    </a:cubicBezTo>
                    <a:cubicBezTo>
                      <a:pt x="21137" y="138917"/>
                      <a:pt x="21207" y="138223"/>
                      <a:pt x="21276" y="137529"/>
                    </a:cubicBezTo>
                    <a:cubicBezTo>
                      <a:pt x="21276" y="137668"/>
                      <a:pt x="21276" y="137807"/>
                      <a:pt x="21276" y="137945"/>
                    </a:cubicBezTo>
                    <a:cubicBezTo>
                      <a:pt x="24192" y="95662"/>
                      <a:pt x="23012" y="55393"/>
                      <a:pt x="72168" y="42270"/>
                    </a:cubicBezTo>
                    <a:cubicBezTo>
                      <a:pt x="108967" y="28592"/>
                      <a:pt x="177495" y="29564"/>
                      <a:pt x="203531" y="1723"/>
                    </a:cubicBezTo>
                    <a:cubicBezTo>
                      <a:pt x="203531" y="1723"/>
                      <a:pt x="203531" y="1862"/>
                      <a:pt x="203462" y="1931"/>
                    </a:cubicBezTo>
                    <a:cubicBezTo>
                      <a:pt x="204364" y="195"/>
                      <a:pt x="206448" y="-569"/>
                      <a:pt x="208183" y="473"/>
                    </a:cubicBezTo>
                    <a:cubicBezTo>
                      <a:pt x="215543" y="9360"/>
                      <a:pt x="184716" y="24704"/>
                      <a:pt x="177495" y="26857"/>
                    </a:cubicBezTo>
                    <a:cubicBezTo>
                      <a:pt x="149514" y="36021"/>
                      <a:pt x="120145" y="40118"/>
                      <a:pt x="91540" y="47061"/>
                    </a:cubicBezTo>
                    <a:cubicBezTo>
                      <a:pt x="44119" y="52962"/>
                      <a:pt x="29677" y="87469"/>
                      <a:pt x="27664" y="130933"/>
                    </a:cubicBezTo>
                    <a:cubicBezTo>
                      <a:pt x="27664" y="130933"/>
                      <a:pt x="27664" y="130933"/>
                      <a:pt x="27664" y="130863"/>
                    </a:cubicBezTo>
                    <a:cubicBezTo>
                      <a:pt x="23845" y="163912"/>
                      <a:pt x="34260" y="257366"/>
                      <a:pt x="1280" y="27194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" name="Google Shape;97;p3"/>
              <p:cNvSpPr/>
              <p:nvPr/>
            </p:nvSpPr>
            <p:spPr>
              <a:xfrm>
                <a:off x="4760750" y="3374861"/>
                <a:ext cx="200674" cy="41251"/>
              </a:xfrm>
              <a:custGeom>
                <a:avLst/>
                <a:gdLst/>
                <a:ahLst/>
                <a:cxnLst/>
                <a:rect l="l" t="t" r="r" b="b"/>
                <a:pathLst>
                  <a:path w="190664" h="39193" extrusionOk="0">
                    <a:moveTo>
                      <a:pt x="23468" y="39096"/>
                    </a:moveTo>
                    <a:cubicBezTo>
                      <a:pt x="16941" y="38402"/>
                      <a:pt x="208" y="36874"/>
                      <a:pt x="0" y="28612"/>
                    </a:cubicBezTo>
                    <a:cubicBezTo>
                      <a:pt x="625" y="27085"/>
                      <a:pt x="2916" y="26946"/>
                      <a:pt x="3750" y="28334"/>
                    </a:cubicBezTo>
                    <a:cubicBezTo>
                      <a:pt x="33605" y="39443"/>
                      <a:pt x="66931" y="26182"/>
                      <a:pt x="95606" y="16531"/>
                    </a:cubicBezTo>
                    <a:cubicBezTo>
                      <a:pt x="125322" y="5631"/>
                      <a:pt x="158024" y="-8742"/>
                      <a:pt x="188643" y="6880"/>
                    </a:cubicBezTo>
                    <a:cubicBezTo>
                      <a:pt x="192670" y="8547"/>
                      <a:pt x="190101" y="14795"/>
                      <a:pt x="186005" y="13129"/>
                    </a:cubicBezTo>
                    <a:cubicBezTo>
                      <a:pt x="179409" y="10630"/>
                      <a:pt x="172536" y="9033"/>
                      <a:pt x="165592" y="7922"/>
                    </a:cubicBezTo>
                    <a:cubicBezTo>
                      <a:pt x="147401" y="5978"/>
                      <a:pt x="129627" y="13268"/>
                      <a:pt x="112478" y="18545"/>
                    </a:cubicBezTo>
                    <a:cubicBezTo>
                      <a:pt x="112617" y="18545"/>
                      <a:pt x="112825" y="18406"/>
                      <a:pt x="112964" y="18406"/>
                    </a:cubicBezTo>
                    <a:cubicBezTo>
                      <a:pt x="112686" y="18475"/>
                      <a:pt x="112408" y="18614"/>
                      <a:pt x="112061" y="18683"/>
                    </a:cubicBezTo>
                    <a:cubicBezTo>
                      <a:pt x="112200" y="18683"/>
                      <a:pt x="112408" y="18545"/>
                      <a:pt x="112547" y="18545"/>
                    </a:cubicBezTo>
                    <a:cubicBezTo>
                      <a:pt x="111714" y="18822"/>
                      <a:pt x="110881" y="19100"/>
                      <a:pt x="109979" y="19447"/>
                    </a:cubicBezTo>
                    <a:cubicBezTo>
                      <a:pt x="109979" y="19447"/>
                      <a:pt x="110048" y="19447"/>
                      <a:pt x="110117" y="19447"/>
                    </a:cubicBezTo>
                    <a:cubicBezTo>
                      <a:pt x="109909" y="19517"/>
                      <a:pt x="109631" y="19586"/>
                      <a:pt x="109423" y="19655"/>
                    </a:cubicBezTo>
                    <a:cubicBezTo>
                      <a:pt x="109423" y="19655"/>
                      <a:pt x="109423" y="19655"/>
                      <a:pt x="109492" y="19655"/>
                    </a:cubicBezTo>
                    <a:cubicBezTo>
                      <a:pt x="109423" y="19655"/>
                      <a:pt x="109353" y="19655"/>
                      <a:pt x="109284" y="19725"/>
                    </a:cubicBezTo>
                    <a:cubicBezTo>
                      <a:pt x="109284" y="19725"/>
                      <a:pt x="109284" y="19725"/>
                      <a:pt x="109423" y="19725"/>
                    </a:cubicBezTo>
                    <a:cubicBezTo>
                      <a:pt x="109353" y="19725"/>
                      <a:pt x="109214" y="19725"/>
                      <a:pt x="109145" y="19794"/>
                    </a:cubicBezTo>
                    <a:cubicBezTo>
                      <a:pt x="109145" y="19794"/>
                      <a:pt x="109145" y="19794"/>
                      <a:pt x="109284" y="19794"/>
                    </a:cubicBezTo>
                    <a:cubicBezTo>
                      <a:pt x="81720" y="29723"/>
                      <a:pt x="53184" y="39790"/>
                      <a:pt x="23537" y="3916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" name="Google Shape;98;p3"/>
              <p:cNvSpPr/>
              <p:nvPr/>
            </p:nvSpPr>
            <p:spPr>
              <a:xfrm>
                <a:off x="4784560" y="3118813"/>
                <a:ext cx="101404" cy="109148"/>
              </a:xfrm>
              <a:custGeom>
                <a:avLst/>
                <a:gdLst/>
                <a:ahLst/>
                <a:cxnLst/>
                <a:rect l="l" t="t" r="r" b="b"/>
                <a:pathLst>
                  <a:path w="96346" h="103704" extrusionOk="0">
                    <a:moveTo>
                      <a:pt x="92898" y="103705"/>
                    </a:moveTo>
                    <a:cubicBezTo>
                      <a:pt x="84219" y="93707"/>
                      <a:pt x="75540" y="82875"/>
                      <a:pt x="64917" y="74266"/>
                    </a:cubicBezTo>
                    <a:cubicBezTo>
                      <a:pt x="64987" y="74266"/>
                      <a:pt x="65056" y="74405"/>
                      <a:pt x="65126" y="74474"/>
                    </a:cubicBezTo>
                    <a:cubicBezTo>
                      <a:pt x="47629" y="59616"/>
                      <a:pt x="31452" y="43369"/>
                      <a:pt x="16316" y="26151"/>
                    </a:cubicBezTo>
                    <a:cubicBezTo>
                      <a:pt x="16316" y="26151"/>
                      <a:pt x="16316" y="26151"/>
                      <a:pt x="16316" y="26151"/>
                    </a:cubicBezTo>
                    <a:cubicBezTo>
                      <a:pt x="10832" y="18305"/>
                      <a:pt x="1111" y="10945"/>
                      <a:pt x="0" y="1156"/>
                    </a:cubicBezTo>
                    <a:cubicBezTo>
                      <a:pt x="417" y="-511"/>
                      <a:pt x="2569" y="-233"/>
                      <a:pt x="3263" y="1086"/>
                    </a:cubicBezTo>
                    <a:cubicBezTo>
                      <a:pt x="3263" y="1086"/>
                      <a:pt x="3263" y="1017"/>
                      <a:pt x="3194" y="947"/>
                    </a:cubicBezTo>
                    <a:cubicBezTo>
                      <a:pt x="6388" y="4627"/>
                      <a:pt x="9512" y="8376"/>
                      <a:pt x="12706" y="11987"/>
                    </a:cubicBezTo>
                    <a:cubicBezTo>
                      <a:pt x="12706" y="11917"/>
                      <a:pt x="12567" y="11848"/>
                      <a:pt x="12498" y="11779"/>
                    </a:cubicBezTo>
                    <a:cubicBezTo>
                      <a:pt x="18330" y="23235"/>
                      <a:pt x="115880" y="101136"/>
                      <a:pt x="92829" y="10363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99;p3"/>
              <p:cNvSpPr/>
              <p:nvPr/>
            </p:nvSpPr>
            <p:spPr>
              <a:xfrm>
                <a:off x="5002574" y="3411906"/>
                <a:ext cx="60592" cy="125880"/>
              </a:xfrm>
              <a:custGeom>
                <a:avLst/>
                <a:gdLst/>
                <a:ahLst/>
                <a:cxnLst/>
                <a:rect l="l" t="t" r="r" b="b"/>
                <a:pathLst>
                  <a:path w="57570" h="119601" extrusionOk="0">
                    <a:moveTo>
                      <a:pt x="50350" y="118026"/>
                    </a:moveTo>
                    <a:cubicBezTo>
                      <a:pt x="35770" y="96086"/>
                      <a:pt x="28132" y="70327"/>
                      <a:pt x="18898" y="45818"/>
                    </a:cubicBezTo>
                    <a:cubicBezTo>
                      <a:pt x="18898" y="45957"/>
                      <a:pt x="18968" y="46096"/>
                      <a:pt x="19037" y="46234"/>
                    </a:cubicBezTo>
                    <a:cubicBezTo>
                      <a:pt x="18482" y="44707"/>
                      <a:pt x="17926" y="43110"/>
                      <a:pt x="17440" y="41583"/>
                    </a:cubicBezTo>
                    <a:cubicBezTo>
                      <a:pt x="17440" y="41721"/>
                      <a:pt x="17509" y="41860"/>
                      <a:pt x="17579" y="41999"/>
                    </a:cubicBezTo>
                    <a:cubicBezTo>
                      <a:pt x="12789" y="29016"/>
                      <a:pt x="8900" y="15268"/>
                      <a:pt x="777" y="3882"/>
                    </a:cubicBezTo>
                    <a:cubicBezTo>
                      <a:pt x="-1376" y="2146"/>
                      <a:pt x="1402" y="-1256"/>
                      <a:pt x="3554" y="480"/>
                    </a:cubicBezTo>
                    <a:cubicBezTo>
                      <a:pt x="4943" y="1730"/>
                      <a:pt x="6053" y="3188"/>
                      <a:pt x="7095" y="4715"/>
                    </a:cubicBezTo>
                    <a:cubicBezTo>
                      <a:pt x="7095" y="4715"/>
                      <a:pt x="7095" y="4715"/>
                      <a:pt x="7095" y="4646"/>
                    </a:cubicBezTo>
                    <a:cubicBezTo>
                      <a:pt x="7095" y="4715"/>
                      <a:pt x="7234" y="4854"/>
                      <a:pt x="7303" y="4923"/>
                    </a:cubicBezTo>
                    <a:cubicBezTo>
                      <a:pt x="7303" y="4923"/>
                      <a:pt x="7303" y="4923"/>
                      <a:pt x="7303" y="4854"/>
                    </a:cubicBezTo>
                    <a:cubicBezTo>
                      <a:pt x="7651" y="5409"/>
                      <a:pt x="7997" y="5895"/>
                      <a:pt x="8345" y="6451"/>
                    </a:cubicBezTo>
                    <a:cubicBezTo>
                      <a:pt x="8345" y="6381"/>
                      <a:pt x="8206" y="6312"/>
                      <a:pt x="8206" y="6173"/>
                    </a:cubicBezTo>
                    <a:cubicBezTo>
                      <a:pt x="25147" y="36792"/>
                      <a:pt x="35284" y="70813"/>
                      <a:pt x="50419" y="102404"/>
                    </a:cubicBezTo>
                    <a:cubicBezTo>
                      <a:pt x="52155" y="107264"/>
                      <a:pt x="56807" y="111152"/>
                      <a:pt x="57571" y="116220"/>
                    </a:cubicBezTo>
                    <a:cubicBezTo>
                      <a:pt x="57224" y="119553"/>
                      <a:pt x="52503" y="120872"/>
                      <a:pt x="50558" y="11809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00" name="Google Shape;100;p3"/>
          <p:cNvGrpSpPr/>
          <p:nvPr/>
        </p:nvGrpSpPr>
        <p:grpSpPr>
          <a:xfrm>
            <a:off x="321809" y="6270544"/>
            <a:ext cx="399768" cy="443985"/>
            <a:chOff x="3950791" y="2939502"/>
            <a:chExt cx="554207" cy="615507"/>
          </a:xfrm>
        </p:grpSpPr>
        <p:sp>
          <p:nvSpPr>
            <p:cNvPr id="101" name="Google Shape;101;p3"/>
            <p:cNvSpPr/>
            <p:nvPr/>
          </p:nvSpPr>
          <p:spPr>
            <a:xfrm>
              <a:off x="3950791" y="2939502"/>
              <a:ext cx="554207" cy="615507"/>
            </a:xfrm>
            <a:custGeom>
              <a:avLst/>
              <a:gdLst/>
              <a:ahLst/>
              <a:cxnLst/>
              <a:rect l="l" t="t" r="r" b="b"/>
              <a:pathLst>
                <a:path w="526562" h="584805" extrusionOk="0">
                  <a:moveTo>
                    <a:pt x="292959" y="583604"/>
                  </a:moveTo>
                  <a:cubicBezTo>
                    <a:pt x="250398" y="559720"/>
                    <a:pt x="255397" y="488901"/>
                    <a:pt x="211100" y="451269"/>
                  </a:cubicBezTo>
                  <a:cubicBezTo>
                    <a:pt x="173955" y="422872"/>
                    <a:pt x="126535" y="455852"/>
                    <a:pt x="87028" y="463142"/>
                  </a:cubicBezTo>
                  <a:cubicBezTo>
                    <a:pt x="60228" y="468488"/>
                    <a:pt x="19264" y="480569"/>
                    <a:pt x="1837" y="452311"/>
                  </a:cubicBezTo>
                  <a:cubicBezTo>
                    <a:pt x="-15173" y="415166"/>
                    <a:pt x="91056" y="351637"/>
                    <a:pt x="110704" y="313242"/>
                  </a:cubicBezTo>
                  <a:cubicBezTo>
                    <a:pt x="135491" y="282900"/>
                    <a:pt x="108205" y="267487"/>
                    <a:pt x="86820" y="247838"/>
                  </a:cubicBezTo>
                  <a:cubicBezTo>
                    <a:pt x="67102" y="229717"/>
                    <a:pt x="46133" y="212012"/>
                    <a:pt x="31762" y="189169"/>
                  </a:cubicBezTo>
                  <a:cubicBezTo>
                    <a:pt x="-6495" y="104672"/>
                    <a:pt x="153543" y="186253"/>
                    <a:pt x="185897" y="180213"/>
                  </a:cubicBezTo>
                  <a:cubicBezTo>
                    <a:pt x="200131" y="179866"/>
                    <a:pt x="211378" y="169798"/>
                    <a:pt x="216516" y="157023"/>
                  </a:cubicBezTo>
                  <a:cubicBezTo>
                    <a:pt x="226653" y="134527"/>
                    <a:pt x="234707" y="111129"/>
                    <a:pt x="245330" y="88842"/>
                  </a:cubicBezTo>
                  <a:cubicBezTo>
                    <a:pt x="261299" y="57460"/>
                    <a:pt x="276435" y="16912"/>
                    <a:pt x="311636" y="2748"/>
                  </a:cubicBezTo>
                  <a:cubicBezTo>
                    <a:pt x="322467" y="-1070"/>
                    <a:pt x="337604" y="-2390"/>
                    <a:pt x="344547" y="8789"/>
                  </a:cubicBezTo>
                  <a:cubicBezTo>
                    <a:pt x="352947" y="24133"/>
                    <a:pt x="350795" y="42601"/>
                    <a:pt x="351003" y="59473"/>
                  </a:cubicBezTo>
                  <a:cubicBezTo>
                    <a:pt x="350656" y="90161"/>
                    <a:pt x="348504" y="120988"/>
                    <a:pt x="352253" y="151538"/>
                  </a:cubicBezTo>
                  <a:cubicBezTo>
                    <a:pt x="353294" y="179518"/>
                    <a:pt x="368361" y="202500"/>
                    <a:pt x="396272" y="209651"/>
                  </a:cubicBezTo>
                  <a:cubicBezTo>
                    <a:pt x="438555" y="225551"/>
                    <a:pt x="486810" y="238118"/>
                    <a:pt x="514373" y="276860"/>
                  </a:cubicBezTo>
                  <a:cubicBezTo>
                    <a:pt x="529856" y="295120"/>
                    <a:pt x="532773" y="325878"/>
                    <a:pt x="510208" y="339833"/>
                  </a:cubicBezTo>
                  <a:cubicBezTo>
                    <a:pt x="498196" y="345735"/>
                    <a:pt x="484032" y="345666"/>
                    <a:pt x="471049" y="347957"/>
                  </a:cubicBezTo>
                  <a:cubicBezTo>
                    <a:pt x="433834" y="355455"/>
                    <a:pt x="344269" y="353997"/>
                    <a:pt x="343366" y="405584"/>
                  </a:cubicBezTo>
                  <a:cubicBezTo>
                    <a:pt x="343366" y="405445"/>
                    <a:pt x="343366" y="405306"/>
                    <a:pt x="343366" y="405168"/>
                  </a:cubicBezTo>
                  <a:cubicBezTo>
                    <a:pt x="340936" y="439258"/>
                    <a:pt x="349962" y="599781"/>
                    <a:pt x="292890" y="583673"/>
                  </a:cubicBezTo>
                  <a:close/>
                  <a:moveTo>
                    <a:pt x="325661" y="534656"/>
                  </a:moveTo>
                  <a:cubicBezTo>
                    <a:pt x="325939" y="533336"/>
                    <a:pt x="326217" y="531948"/>
                    <a:pt x="326494" y="530629"/>
                  </a:cubicBezTo>
                  <a:cubicBezTo>
                    <a:pt x="326494" y="530629"/>
                    <a:pt x="326494" y="530698"/>
                    <a:pt x="326494" y="530767"/>
                  </a:cubicBezTo>
                  <a:cubicBezTo>
                    <a:pt x="326494" y="530698"/>
                    <a:pt x="326494" y="530559"/>
                    <a:pt x="326494" y="530490"/>
                  </a:cubicBezTo>
                  <a:cubicBezTo>
                    <a:pt x="326217" y="531878"/>
                    <a:pt x="325939" y="533267"/>
                    <a:pt x="325661" y="534656"/>
                  </a:cubicBezTo>
                  <a:close/>
                  <a:moveTo>
                    <a:pt x="105983" y="249366"/>
                  </a:moveTo>
                  <a:cubicBezTo>
                    <a:pt x="105983" y="249366"/>
                    <a:pt x="105983" y="249366"/>
                    <a:pt x="105983" y="249366"/>
                  </a:cubicBezTo>
                  <a:lnTo>
                    <a:pt x="105983" y="249366"/>
                  </a:lnTo>
                  <a:cubicBezTo>
                    <a:pt x="105358" y="248810"/>
                    <a:pt x="104664" y="248255"/>
                    <a:pt x="104039" y="247699"/>
                  </a:cubicBezTo>
                  <a:cubicBezTo>
                    <a:pt x="104664" y="248255"/>
                    <a:pt x="105358" y="248810"/>
                    <a:pt x="105983" y="249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02" name="Google Shape;102;p3"/>
            <p:cNvGrpSpPr/>
            <p:nvPr/>
          </p:nvGrpSpPr>
          <p:grpSpPr>
            <a:xfrm>
              <a:off x="3950791" y="2939502"/>
              <a:ext cx="554207" cy="615507"/>
              <a:chOff x="4753266" y="2939502"/>
              <a:chExt cx="554207" cy="615507"/>
            </a:xfrm>
          </p:grpSpPr>
          <p:sp>
            <p:nvSpPr>
              <p:cNvPr id="103" name="Google Shape;103;p3"/>
              <p:cNvSpPr/>
              <p:nvPr/>
            </p:nvSpPr>
            <p:spPr>
              <a:xfrm>
                <a:off x="4753266" y="2939502"/>
                <a:ext cx="554207" cy="615507"/>
              </a:xfrm>
              <a:custGeom>
                <a:avLst/>
                <a:gdLst/>
                <a:ahLst/>
                <a:cxnLst/>
                <a:rect l="l" t="t" r="r" b="b"/>
                <a:pathLst>
                  <a:path w="526562" h="584805" extrusionOk="0">
                    <a:moveTo>
                      <a:pt x="292959" y="583604"/>
                    </a:moveTo>
                    <a:cubicBezTo>
                      <a:pt x="250398" y="559720"/>
                      <a:pt x="255397" y="488901"/>
                      <a:pt x="211100" y="451269"/>
                    </a:cubicBezTo>
                    <a:cubicBezTo>
                      <a:pt x="173955" y="422872"/>
                      <a:pt x="126535" y="455852"/>
                      <a:pt x="87028" y="463142"/>
                    </a:cubicBezTo>
                    <a:cubicBezTo>
                      <a:pt x="60228" y="468488"/>
                      <a:pt x="19264" y="480569"/>
                      <a:pt x="1837" y="452311"/>
                    </a:cubicBezTo>
                    <a:cubicBezTo>
                      <a:pt x="-15173" y="415166"/>
                      <a:pt x="91056" y="351637"/>
                      <a:pt x="110704" y="313242"/>
                    </a:cubicBezTo>
                    <a:cubicBezTo>
                      <a:pt x="135491" y="282900"/>
                      <a:pt x="108205" y="267487"/>
                      <a:pt x="86820" y="247838"/>
                    </a:cubicBezTo>
                    <a:cubicBezTo>
                      <a:pt x="67102" y="229717"/>
                      <a:pt x="46133" y="212012"/>
                      <a:pt x="31762" y="189169"/>
                    </a:cubicBezTo>
                    <a:cubicBezTo>
                      <a:pt x="-6495" y="104672"/>
                      <a:pt x="153543" y="186253"/>
                      <a:pt x="185897" y="180213"/>
                    </a:cubicBezTo>
                    <a:cubicBezTo>
                      <a:pt x="200131" y="179866"/>
                      <a:pt x="211378" y="169798"/>
                      <a:pt x="216516" y="157023"/>
                    </a:cubicBezTo>
                    <a:cubicBezTo>
                      <a:pt x="226653" y="134527"/>
                      <a:pt x="234707" y="111129"/>
                      <a:pt x="245330" y="88842"/>
                    </a:cubicBezTo>
                    <a:cubicBezTo>
                      <a:pt x="261299" y="57460"/>
                      <a:pt x="276435" y="16912"/>
                      <a:pt x="311636" y="2748"/>
                    </a:cubicBezTo>
                    <a:cubicBezTo>
                      <a:pt x="322467" y="-1070"/>
                      <a:pt x="337604" y="-2390"/>
                      <a:pt x="344547" y="8789"/>
                    </a:cubicBezTo>
                    <a:cubicBezTo>
                      <a:pt x="352947" y="24133"/>
                      <a:pt x="350795" y="42601"/>
                      <a:pt x="351003" y="59473"/>
                    </a:cubicBezTo>
                    <a:cubicBezTo>
                      <a:pt x="350656" y="90161"/>
                      <a:pt x="348504" y="120988"/>
                      <a:pt x="352253" y="151538"/>
                    </a:cubicBezTo>
                    <a:cubicBezTo>
                      <a:pt x="353294" y="179518"/>
                      <a:pt x="368361" y="202500"/>
                      <a:pt x="396272" y="209651"/>
                    </a:cubicBezTo>
                    <a:cubicBezTo>
                      <a:pt x="438555" y="225551"/>
                      <a:pt x="486810" y="238118"/>
                      <a:pt x="514373" y="276860"/>
                    </a:cubicBezTo>
                    <a:cubicBezTo>
                      <a:pt x="529856" y="295120"/>
                      <a:pt x="532773" y="325878"/>
                      <a:pt x="510208" y="339833"/>
                    </a:cubicBezTo>
                    <a:cubicBezTo>
                      <a:pt x="498196" y="345735"/>
                      <a:pt x="484032" y="345666"/>
                      <a:pt x="471049" y="347957"/>
                    </a:cubicBezTo>
                    <a:cubicBezTo>
                      <a:pt x="433834" y="355455"/>
                      <a:pt x="344269" y="353997"/>
                      <a:pt x="343366" y="405584"/>
                    </a:cubicBezTo>
                    <a:cubicBezTo>
                      <a:pt x="343366" y="405445"/>
                      <a:pt x="343366" y="405306"/>
                      <a:pt x="343366" y="405168"/>
                    </a:cubicBezTo>
                    <a:cubicBezTo>
                      <a:pt x="340936" y="439258"/>
                      <a:pt x="349962" y="599781"/>
                      <a:pt x="292890" y="583673"/>
                    </a:cubicBezTo>
                    <a:close/>
                    <a:moveTo>
                      <a:pt x="325661" y="534656"/>
                    </a:moveTo>
                    <a:cubicBezTo>
                      <a:pt x="325939" y="533336"/>
                      <a:pt x="326217" y="531948"/>
                      <a:pt x="326494" y="530629"/>
                    </a:cubicBezTo>
                    <a:cubicBezTo>
                      <a:pt x="326494" y="530629"/>
                      <a:pt x="326494" y="530698"/>
                      <a:pt x="326494" y="530767"/>
                    </a:cubicBezTo>
                    <a:cubicBezTo>
                      <a:pt x="326494" y="530698"/>
                      <a:pt x="326494" y="530559"/>
                      <a:pt x="326494" y="530490"/>
                    </a:cubicBezTo>
                    <a:cubicBezTo>
                      <a:pt x="326217" y="531878"/>
                      <a:pt x="325939" y="533267"/>
                      <a:pt x="325661" y="534656"/>
                    </a:cubicBezTo>
                    <a:close/>
                    <a:moveTo>
                      <a:pt x="105983" y="249366"/>
                    </a:moveTo>
                    <a:cubicBezTo>
                      <a:pt x="105983" y="249366"/>
                      <a:pt x="105983" y="249366"/>
                      <a:pt x="105983" y="249366"/>
                    </a:cubicBezTo>
                    <a:lnTo>
                      <a:pt x="105983" y="249366"/>
                    </a:lnTo>
                    <a:cubicBezTo>
                      <a:pt x="105358" y="248810"/>
                      <a:pt x="104664" y="248255"/>
                      <a:pt x="104039" y="247699"/>
                    </a:cubicBezTo>
                    <a:cubicBezTo>
                      <a:pt x="104664" y="248255"/>
                      <a:pt x="105358" y="248810"/>
                      <a:pt x="105983" y="249435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4" name="Google Shape;104;p3"/>
              <p:cNvSpPr/>
              <p:nvPr/>
            </p:nvSpPr>
            <p:spPr>
              <a:xfrm>
                <a:off x="5036186" y="3092511"/>
                <a:ext cx="13227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12567" h="12185" extrusionOk="0">
                    <a:moveTo>
                      <a:pt x="0" y="6093"/>
                    </a:moveTo>
                    <a:cubicBezTo>
                      <a:pt x="0" y="-2031"/>
                      <a:pt x="12636" y="-2031"/>
                      <a:pt x="12567" y="6093"/>
                    </a:cubicBezTo>
                    <a:cubicBezTo>
                      <a:pt x="12567" y="14216"/>
                      <a:pt x="-69" y="14216"/>
                      <a:pt x="0" y="609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" name="Google Shape;105;p3"/>
              <p:cNvSpPr/>
              <p:nvPr/>
            </p:nvSpPr>
            <p:spPr>
              <a:xfrm>
                <a:off x="5056273" y="3036671"/>
                <a:ext cx="12569" cy="12167"/>
              </a:xfrm>
              <a:custGeom>
                <a:avLst/>
                <a:gdLst/>
                <a:ahLst/>
                <a:cxnLst/>
                <a:rect l="l" t="t" r="r" b="b"/>
                <a:pathLst>
                  <a:path w="11942" h="11560" extrusionOk="0">
                    <a:moveTo>
                      <a:pt x="0" y="5780"/>
                    </a:moveTo>
                    <a:cubicBezTo>
                      <a:pt x="0" y="-1927"/>
                      <a:pt x="12012" y="-1927"/>
                      <a:pt x="11942" y="5780"/>
                    </a:cubicBezTo>
                    <a:cubicBezTo>
                      <a:pt x="11942" y="13487"/>
                      <a:pt x="-69" y="13487"/>
                      <a:pt x="0" y="578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" name="Google Shape;106;p3"/>
              <p:cNvSpPr/>
              <p:nvPr/>
            </p:nvSpPr>
            <p:spPr>
              <a:xfrm>
                <a:off x="4993530" y="3154194"/>
                <a:ext cx="10231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9721" h="9477" extrusionOk="0">
                    <a:moveTo>
                      <a:pt x="0" y="4739"/>
                    </a:moveTo>
                    <a:cubicBezTo>
                      <a:pt x="0" y="-1580"/>
                      <a:pt x="9790" y="-1580"/>
                      <a:pt x="9721" y="4739"/>
                    </a:cubicBezTo>
                    <a:cubicBezTo>
                      <a:pt x="9721" y="11057"/>
                      <a:pt x="-69" y="11057"/>
                      <a:pt x="0" y="473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7" name="Google Shape;107;p3"/>
              <p:cNvSpPr/>
              <p:nvPr/>
            </p:nvSpPr>
            <p:spPr>
              <a:xfrm>
                <a:off x="4916545" y="3147766"/>
                <a:ext cx="8548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8122" h="7810" extrusionOk="0">
                    <a:moveTo>
                      <a:pt x="0" y="3905"/>
                    </a:moveTo>
                    <a:cubicBezTo>
                      <a:pt x="0" y="-1302"/>
                      <a:pt x="8123" y="-1302"/>
                      <a:pt x="8123" y="3905"/>
                    </a:cubicBezTo>
                    <a:cubicBezTo>
                      <a:pt x="8123" y="9113"/>
                      <a:pt x="0" y="9113"/>
                      <a:pt x="0" y="39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" name="Google Shape;108;p3"/>
              <p:cNvSpPr/>
              <p:nvPr/>
            </p:nvSpPr>
            <p:spPr>
              <a:xfrm>
                <a:off x="4836403" y="3124178"/>
                <a:ext cx="4485" cy="4447"/>
              </a:xfrm>
              <a:custGeom>
                <a:avLst/>
                <a:gdLst/>
                <a:ahLst/>
                <a:cxnLst/>
                <a:rect l="l" t="t" r="r" b="b"/>
                <a:pathLst>
                  <a:path w="4261" h="4225" extrusionOk="0">
                    <a:moveTo>
                      <a:pt x="1751" y="4109"/>
                    </a:moveTo>
                    <a:cubicBezTo>
                      <a:pt x="-1789" y="3623"/>
                      <a:pt x="710" y="-1723"/>
                      <a:pt x="3348" y="568"/>
                    </a:cubicBezTo>
                    <a:cubicBezTo>
                      <a:pt x="5292" y="1679"/>
                      <a:pt x="3834" y="4873"/>
                      <a:pt x="1751" y="410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09;p3"/>
              <p:cNvSpPr/>
              <p:nvPr/>
            </p:nvSpPr>
            <p:spPr>
              <a:xfrm>
                <a:off x="4900039" y="3212735"/>
                <a:ext cx="2410" cy="2302"/>
              </a:xfrm>
              <a:custGeom>
                <a:avLst/>
                <a:gdLst/>
                <a:ahLst/>
                <a:cxnLst/>
                <a:rect l="l" t="t" r="r" b="b"/>
                <a:pathLst>
                  <a:path w="2290" h="2187" extrusionOk="0">
                    <a:moveTo>
                      <a:pt x="0" y="1094"/>
                    </a:moveTo>
                    <a:cubicBezTo>
                      <a:pt x="0" y="-365"/>
                      <a:pt x="2291" y="-365"/>
                      <a:pt x="2291" y="1094"/>
                    </a:cubicBezTo>
                    <a:cubicBezTo>
                      <a:pt x="2291" y="2552"/>
                      <a:pt x="0" y="2552"/>
                      <a:pt x="0" y="1094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0" name="Google Shape;110;p3"/>
              <p:cNvSpPr/>
              <p:nvPr/>
            </p:nvSpPr>
            <p:spPr>
              <a:xfrm>
                <a:off x="4953869" y="3262222"/>
                <a:ext cx="13008" cy="12605"/>
              </a:xfrm>
              <a:custGeom>
                <a:avLst/>
                <a:gdLst/>
                <a:ahLst/>
                <a:cxnLst/>
                <a:rect l="l" t="t" r="r" b="b"/>
                <a:pathLst>
                  <a:path w="12359" h="11976" extrusionOk="0">
                    <a:moveTo>
                      <a:pt x="0" y="5988"/>
                    </a:moveTo>
                    <a:cubicBezTo>
                      <a:pt x="0" y="-1996"/>
                      <a:pt x="12428" y="-1996"/>
                      <a:pt x="12359" y="5988"/>
                    </a:cubicBezTo>
                    <a:cubicBezTo>
                      <a:pt x="12359" y="13973"/>
                      <a:pt x="-69" y="13973"/>
                      <a:pt x="0" y="598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1" name="Google Shape;111;p3"/>
              <p:cNvSpPr/>
              <p:nvPr/>
            </p:nvSpPr>
            <p:spPr>
              <a:xfrm>
                <a:off x="5026691" y="3235416"/>
                <a:ext cx="12057" cy="11728"/>
              </a:xfrm>
              <a:custGeom>
                <a:avLst/>
                <a:gdLst/>
                <a:ahLst/>
                <a:cxnLst/>
                <a:rect l="l" t="t" r="r" b="b"/>
                <a:pathLst>
                  <a:path w="11456" h="11143" extrusionOk="0">
                    <a:moveTo>
                      <a:pt x="0" y="5572"/>
                    </a:moveTo>
                    <a:cubicBezTo>
                      <a:pt x="0" y="-1857"/>
                      <a:pt x="11526" y="-1857"/>
                      <a:pt x="11457" y="5572"/>
                    </a:cubicBezTo>
                    <a:cubicBezTo>
                      <a:pt x="11457" y="13001"/>
                      <a:pt x="-69" y="13001"/>
                      <a:pt x="0" y="557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" name="Google Shape;112;p3"/>
              <p:cNvSpPr/>
              <p:nvPr/>
            </p:nvSpPr>
            <p:spPr>
              <a:xfrm>
                <a:off x="5089872" y="3166611"/>
                <a:ext cx="13885" cy="13481"/>
              </a:xfrm>
              <a:custGeom>
                <a:avLst/>
                <a:gdLst/>
                <a:ahLst/>
                <a:cxnLst/>
                <a:rect l="l" t="t" r="r" b="b"/>
                <a:pathLst>
                  <a:path w="13192" h="12809" extrusionOk="0">
                    <a:moveTo>
                      <a:pt x="0" y="6405"/>
                    </a:moveTo>
                    <a:cubicBezTo>
                      <a:pt x="-69" y="-2135"/>
                      <a:pt x="13262" y="-2135"/>
                      <a:pt x="13192" y="6405"/>
                    </a:cubicBezTo>
                    <a:cubicBezTo>
                      <a:pt x="13192" y="14945"/>
                      <a:pt x="-69" y="14945"/>
                      <a:pt x="0" y="64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" name="Google Shape;113;p3"/>
              <p:cNvSpPr/>
              <p:nvPr/>
            </p:nvSpPr>
            <p:spPr>
              <a:xfrm>
                <a:off x="5093305" y="3259135"/>
                <a:ext cx="14250" cy="13811"/>
              </a:xfrm>
              <a:custGeom>
                <a:avLst/>
                <a:gdLst/>
                <a:ahLst/>
                <a:cxnLst/>
                <a:rect l="l" t="t" r="r" b="b"/>
                <a:pathLst>
                  <a:path w="13539" h="13122" extrusionOk="0">
                    <a:moveTo>
                      <a:pt x="0" y="6561"/>
                    </a:moveTo>
                    <a:cubicBezTo>
                      <a:pt x="-69" y="-2187"/>
                      <a:pt x="13608" y="-2187"/>
                      <a:pt x="13539" y="6561"/>
                    </a:cubicBezTo>
                    <a:cubicBezTo>
                      <a:pt x="13608" y="15309"/>
                      <a:pt x="-69" y="15309"/>
                      <a:pt x="0" y="656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" name="Google Shape;114;p3"/>
              <p:cNvSpPr/>
              <p:nvPr/>
            </p:nvSpPr>
            <p:spPr>
              <a:xfrm>
                <a:off x="5158311" y="3214398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15;p3"/>
              <p:cNvSpPr/>
              <p:nvPr/>
            </p:nvSpPr>
            <p:spPr>
              <a:xfrm>
                <a:off x="5227261" y="3230668"/>
                <a:ext cx="11108" cy="10851"/>
              </a:xfrm>
              <a:custGeom>
                <a:avLst/>
                <a:gdLst/>
                <a:ahLst/>
                <a:cxnLst/>
                <a:rect l="l" t="t" r="r" b="b"/>
                <a:pathLst>
                  <a:path w="10554" h="10310" extrusionOk="0">
                    <a:moveTo>
                      <a:pt x="0" y="5155"/>
                    </a:moveTo>
                    <a:cubicBezTo>
                      <a:pt x="0" y="-1718"/>
                      <a:pt x="10623" y="-1718"/>
                      <a:pt x="10554" y="5155"/>
                    </a:cubicBezTo>
                    <a:cubicBezTo>
                      <a:pt x="10554" y="12029"/>
                      <a:pt x="-69" y="12029"/>
                      <a:pt x="0" y="515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" name="Google Shape;116;p3"/>
              <p:cNvSpPr/>
              <p:nvPr/>
            </p:nvSpPr>
            <p:spPr>
              <a:xfrm>
                <a:off x="4872210" y="3316454"/>
                <a:ext cx="8769" cy="8440"/>
              </a:xfrm>
              <a:custGeom>
                <a:avLst/>
                <a:gdLst/>
                <a:ahLst/>
                <a:cxnLst/>
                <a:rect l="l" t="t" r="r" b="b"/>
                <a:pathLst>
                  <a:path w="8332" h="8019" extrusionOk="0">
                    <a:moveTo>
                      <a:pt x="0" y="4010"/>
                    </a:moveTo>
                    <a:cubicBezTo>
                      <a:pt x="0" y="-1337"/>
                      <a:pt x="8332" y="-1337"/>
                      <a:pt x="8332" y="4010"/>
                    </a:cubicBezTo>
                    <a:cubicBezTo>
                      <a:pt x="8332" y="9356"/>
                      <a:pt x="0" y="9356"/>
                      <a:pt x="0" y="401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" name="Google Shape;117;p3"/>
              <p:cNvSpPr/>
              <p:nvPr/>
            </p:nvSpPr>
            <p:spPr>
              <a:xfrm>
                <a:off x="4973226" y="3339845"/>
                <a:ext cx="11106" cy="10742"/>
              </a:xfrm>
              <a:custGeom>
                <a:avLst/>
                <a:gdLst/>
                <a:ahLst/>
                <a:cxnLst/>
                <a:rect l="l" t="t" r="r" b="b"/>
                <a:pathLst>
                  <a:path w="10552" h="10206" extrusionOk="0">
                    <a:moveTo>
                      <a:pt x="0" y="5103"/>
                    </a:moveTo>
                    <a:cubicBezTo>
                      <a:pt x="0" y="-1701"/>
                      <a:pt x="10553" y="-1701"/>
                      <a:pt x="10553" y="5103"/>
                    </a:cubicBezTo>
                    <a:cubicBezTo>
                      <a:pt x="10553" y="11907"/>
                      <a:pt x="0" y="11907"/>
                      <a:pt x="0" y="510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" name="Google Shape;118;p3"/>
              <p:cNvSpPr/>
              <p:nvPr/>
            </p:nvSpPr>
            <p:spPr>
              <a:xfrm>
                <a:off x="5037183" y="3398137"/>
                <a:ext cx="12695" cy="13109"/>
              </a:xfrm>
              <a:custGeom>
                <a:avLst/>
                <a:gdLst/>
                <a:ahLst/>
                <a:cxnLst/>
                <a:rect l="l" t="t" r="r" b="b"/>
                <a:pathLst>
                  <a:path w="12062" h="12455" extrusionOk="0">
                    <a:moveTo>
                      <a:pt x="1066" y="9403"/>
                    </a:moveTo>
                    <a:cubicBezTo>
                      <a:pt x="1066" y="9403"/>
                      <a:pt x="1066" y="9403"/>
                      <a:pt x="1066" y="9403"/>
                    </a:cubicBezTo>
                    <a:cubicBezTo>
                      <a:pt x="-2961" y="3571"/>
                      <a:pt x="5371" y="-3303"/>
                      <a:pt x="10231" y="1766"/>
                    </a:cubicBezTo>
                    <a:cubicBezTo>
                      <a:pt x="16341" y="7876"/>
                      <a:pt x="5579" y="17388"/>
                      <a:pt x="1066" y="940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" name="Google Shape;119;p3"/>
              <p:cNvSpPr/>
              <p:nvPr/>
            </p:nvSpPr>
            <p:spPr>
              <a:xfrm>
                <a:off x="5042395" y="3314683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" name="Google Shape;120;p3"/>
              <p:cNvSpPr/>
              <p:nvPr/>
            </p:nvSpPr>
            <p:spPr>
              <a:xfrm>
                <a:off x="4934294" y="3203751"/>
                <a:ext cx="11839" cy="11509"/>
              </a:xfrm>
              <a:custGeom>
                <a:avLst/>
                <a:gdLst/>
                <a:ahLst/>
                <a:cxnLst/>
                <a:rect l="l" t="t" r="r" b="b"/>
                <a:pathLst>
                  <a:path w="11248" h="10935" extrusionOk="0">
                    <a:moveTo>
                      <a:pt x="0" y="5468"/>
                    </a:moveTo>
                    <a:cubicBezTo>
                      <a:pt x="0" y="-1823"/>
                      <a:pt x="11318" y="-1823"/>
                      <a:pt x="11248" y="5468"/>
                    </a:cubicBezTo>
                    <a:cubicBezTo>
                      <a:pt x="11248" y="12758"/>
                      <a:pt x="-69" y="12758"/>
                      <a:pt x="0" y="54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" name="Google Shape;121;p3"/>
              <p:cNvSpPr/>
              <p:nvPr/>
            </p:nvSpPr>
            <p:spPr>
              <a:xfrm>
                <a:off x="4839633" y="3158266"/>
                <a:ext cx="7455" cy="7234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6873" extrusionOk="0">
                    <a:moveTo>
                      <a:pt x="1" y="3437"/>
                    </a:moveTo>
                    <a:cubicBezTo>
                      <a:pt x="1" y="-1146"/>
                      <a:pt x="7152" y="-1146"/>
                      <a:pt x="7083" y="3437"/>
                    </a:cubicBezTo>
                    <a:cubicBezTo>
                      <a:pt x="7083" y="8019"/>
                      <a:pt x="-69" y="8019"/>
                      <a:pt x="1" y="343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" name="Google Shape;122;p3"/>
              <p:cNvSpPr/>
              <p:nvPr/>
            </p:nvSpPr>
            <p:spPr>
              <a:xfrm>
                <a:off x="5058902" y="31895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" name="Google Shape;123;p3"/>
              <p:cNvSpPr/>
              <p:nvPr/>
            </p:nvSpPr>
            <p:spPr>
              <a:xfrm>
                <a:off x="5061751" y="3129031"/>
                <a:ext cx="10449" cy="10193"/>
              </a:xfrm>
              <a:custGeom>
                <a:avLst/>
                <a:gdLst/>
                <a:ahLst/>
                <a:cxnLst/>
                <a:rect l="l" t="t" r="r" b="b"/>
                <a:pathLst>
                  <a:path w="9928" h="9685" extrusionOk="0">
                    <a:moveTo>
                      <a:pt x="0" y="4843"/>
                    </a:moveTo>
                    <a:cubicBezTo>
                      <a:pt x="0" y="-1614"/>
                      <a:pt x="9998" y="-1614"/>
                      <a:pt x="9928" y="4843"/>
                    </a:cubicBezTo>
                    <a:cubicBezTo>
                      <a:pt x="9928" y="11300"/>
                      <a:pt x="-69" y="11300"/>
                      <a:pt x="0" y="484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" name="Google Shape;124;p3"/>
              <p:cNvSpPr/>
              <p:nvPr/>
            </p:nvSpPr>
            <p:spPr>
              <a:xfrm>
                <a:off x="5076286" y="2995329"/>
                <a:ext cx="8548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8122" h="7810" extrusionOk="0">
                    <a:moveTo>
                      <a:pt x="0" y="3905"/>
                    </a:moveTo>
                    <a:cubicBezTo>
                      <a:pt x="0" y="-1302"/>
                      <a:pt x="8123" y="-1302"/>
                      <a:pt x="8123" y="3905"/>
                    </a:cubicBezTo>
                    <a:cubicBezTo>
                      <a:pt x="8123" y="9113"/>
                      <a:pt x="0" y="9113"/>
                      <a:pt x="0" y="39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" name="Google Shape;125;p3"/>
              <p:cNvSpPr/>
              <p:nvPr/>
            </p:nvSpPr>
            <p:spPr>
              <a:xfrm>
                <a:off x="5039035" y="3016749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" name="Google Shape;126;p3"/>
              <p:cNvSpPr/>
              <p:nvPr/>
            </p:nvSpPr>
            <p:spPr>
              <a:xfrm>
                <a:off x="4963146" y="3155691"/>
                <a:ext cx="11911" cy="11509"/>
              </a:xfrm>
              <a:custGeom>
                <a:avLst/>
                <a:gdLst/>
                <a:ahLst/>
                <a:cxnLst/>
                <a:rect l="l" t="t" r="r" b="b"/>
                <a:pathLst>
                  <a:path w="11317" h="10935" extrusionOk="0">
                    <a:moveTo>
                      <a:pt x="0" y="5468"/>
                    </a:moveTo>
                    <a:cubicBezTo>
                      <a:pt x="0" y="-1823"/>
                      <a:pt x="11387" y="-1823"/>
                      <a:pt x="11318" y="5468"/>
                    </a:cubicBezTo>
                    <a:cubicBezTo>
                      <a:pt x="11318" y="12758"/>
                      <a:pt x="-69" y="12758"/>
                      <a:pt x="0" y="54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" name="Google Shape;127;p3"/>
              <p:cNvSpPr/>
              <p:nvPr/>
            </p:nvSpPr>
            <p:spPr>
              <a:xfrm>
                <a:off x="4978484" y="32044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" name="Google Shape;128;p3"/>
              <p:cNvSpPr/>
              <p:nvPr/>
            </p:nvSpPr>
            <p:spPr>
              <a:xfrm>
                <a:off x="5000030" y="3291949"/>
                <a:ext cx="5701" cy="5590"/>
              </a:xfrm>
              <a:custGeom>
                <a:avLst/>
                <a:gdLst/>
                <a:ahLst/>
                <a:cxnLst/>
                <a:rect l="l" t="t" r="r" b="b"/>
                <a:pathLst>
                  <a:path w="5417" h="5311" extrusionOk="0">
                    <a:moveTo>
                      <a:pt x="1" y="2656"/>
                    </a:moveTo>
                    <a:cubicBezTo>
                      <a:pt x="1" y="-885"/>
                      <a:pt x="5486" y="-885"/>
                      <a:pt x="5416" y="2656"/>
                    </a:cubicBezTo>
                    <a:cubicBezTo>
                      <a:pt x="5416" y="6197"/>
                      <a:pt x="-69" y="6197"/>
                      <a:pt x="1" y="265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" name="Google Shape;129;p3"/>
              <p:cNvSpPr/>
              <p:nvPr/>
            </p:nvSpPr>
            <p:spPr>
              <a:xfrm>
                <a:off x="5069859" y="32827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" name="Google Shape;130;p3"/>
              <p:cNvSpPr/>
              <p:nvPr/>
            </p:nvSpPr>
            <p:spPr>
              <a:xfrm>
                <a:off x="4919759" y="3307817"/>
                <a:ext cx="6357" cy="6138"/>
              </a:xfrm>
              <a:custGeom>
                <a:avLst/>
                <a:gdLst/>
                <a:ahLst/>
                <a:cxnLst/>
                <a:rect l="l" t="t" r="r" b="b"/>
                <a:pathLst>
                  <a:path w="6040" h="5832" extrusionOk="0">
                    <a:moveTo>
                      <a:pt x="0" y="2916"/>
                    </a:moveTo>
                    <a:cubicBezTo>
                      <a:pt x="0" y="-972"/>
                      <a:pt x="6040" y="-972"/>
                      <a:pt x="6040" y="2916"/>
                    </a:cubicBezTo>
                    <a:cubicBezTo>
                      <a:pt x="6040" y="6804"/>
                      <a:pt x="0" y="6804"/>
                      <a:pt x="0" y="291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" name="Google Shape;131;p3"/>
              <p:cNvSpPr/>
              <p:nvPr/>
            </p:nvSpPr>
            <p:spPr>
              <a:xfrm>
                <a:off x="5016977" y="3356462"/>
                <a:ext cx="9938" cy="9645"/>
              </a:xfrm>
              <a:custGeom>
                <a:avLst/>
                <a:gdLst/>
                <a:ahLst/>
                <a:cxnLst/>
                <a:rect l="l" t="t" r="r" b="b"/>
                <a:pathLst>
                  <a:path w="9442" h="9164" extrusionOk="0">
                    <a:moveTo>
                      <a:pt x="0" y="4582"/>
                    </a:moveTo>
                    <a:cubicBezTo>
                      <a:pt x="0" y="-1527"/>
                      <a:pt x="9442" y="-1527"/>
                      <a:pt x="9442" y="4582"/>
                    </a:cubicBezTo>
                    <a:cubicBezTo>
                      <a:pt x="9442" y="10692"/>
                      <a:pt x="0" y="10692"/>
                      <a:pt x="0" y="45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" name="Google Shape;132;p3"/>
              <p:cNvSpPr/>
              <p:nvPr/>
            </p:nvSpPr>
            <p:spPr>
              <a:xfrm>
                <a:off x="5060143" y="3352646"/>
                <a:ext cx="14323" cy="13920"/>
              </a:xfrm>
              <a:custGeom>
                <a:avLst/>
                <a:gdLst/>
                <a:ahLst/>
                <a:cxnLst/>
                <a:rect l="l" t="t" r="r" b="b"/>
                <a:pathLst>
                  <a:path w="13609" h="13226" extrusionOk="0">
                    <a:moveTo>
                      <a:pt x="0" y="6613"/>
                    </a:moveTo>
                    <a:cubicBezTo>
                      <a:pt x="-69" y="-2204"/>
                      <a:pt x="13679" y="-2204"/>
                      <a:pt x="13609" y="6613"/>
                    </a:cubicBezTo>
                    <a:cubicBezTo>
                      <a:pt x="13679" y="15431"/>
                      <a:pt x="-69" y="15431"/>
                      <a:pt x="0" y="661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" name="Google Shape;133;p3"/>
              <p:cNvSpPr/>
              <p:nvPr/>
            </p:nvSpPr>
            <p:spPr>
              <a:xfrm>
                <a:off x="4890470" y="3165496"/>
                <a:ext cx="7454" cy="7234"/>
              </a:xfrm>
              <a:custGeom>
                <a:avLst/>
                <a:gdLst/>
                <a:ahLst/>
                <a:cxnLst/>
                <a:rect l="l" t="t" r="r" b="b"/>
                <a:pathLst>
                  <a:path w="7082" h="6873" extrusionOk="0">
                    <a:moveTo>
                      <a:pt x="0" y="3437"/>
                    </a:moveTo>
                    <a:cubicBezTo>
                      <a:pt x="0" y="-1146"/>
                      <a:pt x="7082" y="-1146"/>
                      <a:pt x="7082" y="3437"/>
                    </a:cubicBezTo>
                    <a:cubicBezTo>
                      <a:pt x="7082" y="8019"/>
                      <a:pt x="0" y="8019"/>
                      <a:pt x="0" y="343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" name="Google Shape;134;p3"/>
              <p:cNvSpPr/>
              <p:nvPr/>
            </p:nvSpPr>
            <p:spPr>
              <a:xfrm>
                <a:off x="5180369" y="324434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" name="Google Shape;135;p3"/>
              <p:cNvSpPr/>
              <p:nvPr/>
            </p:nvSpPr>
            <p:spPr>
              <a:xfrm>
                <a:off x="5181319" y="3188614"/>
                <a:ext cx="12203" cy="11837"/>
              </a:xfrm>
              <a:custGeom>
                <a:avLst/>
                <a:gdLst/>
                <a:ahLst/>
                <a:cxnLst/>
                <a:rect l="l" t="t" r="r" b="b"/>
                <a:pathLst>
                  <a:path w="11594" h="11247" extrusionOk="0">
                    <a:moveTo>
                      <a:pt x="0" y="5624"/>
                    </a:moveTo>
                    <a:cubicBezTo>
                      <a:pt x="0" y="-1875"/>
                      <a:pt x="11664" y="-1875"/>
                      <a:pt x="11595" y="5624"/>
                    </a:cubicBezTo>
                    <a:cubicBezTo>
                      <a:pt x="11595" y="13122"/>
                      <a:pt x="-69" y="13122"/>
                      <a:pt x="0" y="5624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" name="Google Shape;136;p3"/>
              <p:cNvSpPr/>
              <p:nvPr/>
            </p:nvSpPr>
            <p:spPr>
              <a:xfrm>
                <a:off x="5110469" y="3208645"/>
                <a:ext cx="11034" cy="10632"/>
              </a:xfrm>
              <a:custGeom>
                <a:avLst/>
                <a:gdLst/>
                <a:ahLst/>
                <a:cxnLst/>
                <a:rect l="l" t="t" r="r" b="b"/>
                <a:pathLst>
                  <a:path w="10484" h="10102" extrusionOk="0">
                    <a:moveTo>
                      <a:pt x="0" y="5051"/>
                    </a:moveTo>
                    <a:cubicBezTo>
                      <a:pt x="0" y="-1684"/>
                      <a:pt x="10484" y="-1684"/>
                      <a:pt x="10484" y="5051"/>
                    </a:cubicBezTo>
                    <a:cubicBezTo>
                      <a:pt x="10484" y="11786"/>
                      <a:pt x="0" y="11786"/>
                      <a:pt x="0" y="505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37" name="Google Shape;137;p3"/>
              <p:cNvGrpSpPr/>
              <p:nvPr/>
            </p:nvGrpSpPr>
            <p:grpSpPr>
              <a:xfrm>
                <a:off x="4760750" y="2950494"/>
                <a:ext cx="538872" cy="589728"/>
                <a:chOff x="4760750" y="2950494"/>
                <a:chExt cx="538872" cy="589728"/>
              </a:xfrm>
            </p:grpSpPr>
            <p:sp>
              <p:nvSpPr>
                <p:cNvPr id="138" name="Google Shape;138;p3"/>
                <p:cNvSpPr/>
                <p:nvPr/>
              </p:nvSpPr>
              <p:spPr>
                <a:xfrm>
                  <a:off x="5103165" y="2950494"/>
                  <a:ext cx="13432" cy="180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62" h="171618" extrusionOk="0">
                      <a:moveTo>
                        <a:pt x="5485" y="169139"/>
                      </a:moveTo>
                      <a:cubicBezTo>
                        <a:pt x="-2291" y="137271"/>
                        <a:pt x="2569" y="103805"/>
                        <a:pt x="2708" y="71312"/>
                      </a:cubicBezTo>
                      <a:cubicBezTo>
                        <a:pt x="2986" y="48886"/>
                        <a:pt x="7430" y="25141"/>
                        <a:pt x="0" y="3478"/>
                      </a:cubicBezTo>
                      <a:cubicBezTo>
                        <a:pt x="4652" y="-8880"/>
                        <a:pt x="10415" y="15351"/>
                        <a:pt x="10832" y="19447"/>
                      </a:cubicBezTo>
                      <a:cubicBezTo>
                        <a:pt x="16386" y="63813"/>
                        <a:pt x="7985" y="108457"/>
                        <a:pt x="9998" y="152893"/>
                      </a:cubicBezTo>
                      <a:cubicBezTo>
                        <a:pt x="9998" y="152893"/>
                        <a:pt x="9998" y="152754"/>
                        <a:pt x="9998" y="152684"/>
                      </a:cubicBezTo>
                      <a:cubicBezTo>
                        <a:pt x="8887" y="157961"/>
                        <a:pt x="15414" y="169139"/>
                        <a:pt x="9790" y="171500"/>
                      </a:cubicBezTo>
                      <a:cubicBezTo>
                        <a:pt x="8054" y="171986"/>
                        <a:pt x="6040" y="170945"/>
                        <a:pt x="5555" y="169070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9" name="Google Shape;139;p3"/>
                <p:cNvSpPr/>
                <p:nvPr/>
              </p:nvSpPr>
              <p:spPr>
                <a:xfrm>
                  <a:off x="5079322" y="3253999"/>
                  <a:ext cx="220299" cy="28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310" h="271946" extrusionOk="0">
                      <a:moveTo>
                        <a:pt x="1141" y="271877"/>
                      </a:moveTo>
                      <a:cubicBezTo>
                        <a:pt x="-1219" y="270002"/>
                        <a:pt x="586" y="267433"/>
                        <a:pt x="2044" y="265628"/>
                      </a:cubicBezTo>
                      <a:cubicBezTo>
                        <a:pt x="14125" y="246812"/>
                        <a:pt x="16624" y="223900"/>
                        <a:pt x="18083" y="202099"/>
                      </a:cubicBezTo>
                      <a:cubicBezTo>
                        <a:pt x="18083" y="202238"/>
                        <a:pt x="18083" y="202446"/>
                        <a:pt x="18083" y="202585"/>
                      </a:cubicBezTo>
                      <a:cubicBezTo>
                        <a:pt x="19610" y="181478"/>
                        <a:pt x="19610" y="160302"/>
                        <a:pt x="21137" y="139195"/>
                      </a:cubicBezTo>
                      <a:cubicBezTo>
                        <a:pt x="21137" y="139334"/>
                        <a:pt x="21137" y="139473"/>
                        <a:pt x="21137" y="139612"/>
                      </a:cubicBezTo>
                      <a:cubicBezTo>
                        <a:pt x="21137" y="138917"/>
                        <a:pt x="21207" y="138223"/>
                        <a:pt x="21276" y="137529"/>
                      </a:cubicBezTo>
                      <a:cubicBezTo>
                        <a:pt x="21276" y="137668"/>
                        <a:pt x="21276" y="137807"/>
                        <a:pt x="21276" y="137945"/>
                      </a:cubicBezTo>
                      <a:cubicBezTo>
                        <a:pt x="24192" y="95662"/>
                        <a:pt x="23012" y="55393"/>
                        <a:pt x="72168" y="42270"/>
                      </a:cubicBezTo>
                      <a:cubicBezTo>
                        <a:pt x="108967" y="28592"/>
                        <a:pt x="177495" y="29564"/>
                        <a:pt x="203531" y="1723"/>
                      </a:cubicBezTo>
                      <a:cubicBezTo>
                        <a:pt x="203531" y="1723"/>
                        <a:pt x="203531" y="1862"/>
                        <a:pt x="203462" y="1931"/>
                      </a:cubicBezTo>
                      <a:cubicBezTo>
                        <a:pt x="204364" y="195"/>
                        <a:pt x="206448" y="-569"/>
                        <a:pt x="208183" y="473"/>
                      </a:cubicBezTo>
                      <a:cubicBezTo>
                        <a:pt x="215543" y="9360"/>
                        <a:pt x="184716" y="24704"/>
                        <a:pt x="177495" y="26857"/>
                      </a:cubicBezTo>
                      <a:cubicBezTo>
                        <a:pt x="149514" y="36021"/>
                        <a:pt x="120145" y="40118"/>
                        <a:pt x="91540" y="47061"/>
                      </a:cubicBezTo>
                      <a:cubicBezTo>
                        <a:pt x="44119" y="52962"/>
                        <a:pt x="29677" y="87469"/>
                        <a:pt x="27664" y="130933"/>
                      </a:cubicBezTo>
                      <a:cubicBezTo>
                        <a:pt x="27664" y="130933"/>
                        <a:pt x="27664" y="130933"/>
                        <a:pt x="27664" y="130863"/>
                      </a:cubicBezTo>
                      <a:cubicBezTo>
                        <a:pt x="23845" y="163912"/>
                        <a:pt x="34260" y="257366"/>
                        <a:pt x="1280" y="271946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" name="Google Shape;140;p3"/>
                <p:cNvSpPr/>
                <p:nvPr/>
              </p:nvSpPr>
              <p:spPr>
                <a:xfrm>
                  <a:off x="4760750" y="3374861"/>
                  <a:ext cx="200674" cy="412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664" h="39193" extrusionOk="0">
                      <a:moveTo>
                        <a:pt x="23468" y="39096"/>
                      </a:moveTo>
                      <a:cubicBezTo>
                        <a:pt x="16941" y="38402"/>
                        <a:pt x="208" y="36874"/>
                        <a:pt x="0" y="28612"/>
                      </a:cubicBezTo>
                      <a:cubicBezTo>
                        <a:pt x="625" y="27085"/>
                        <a:pt x="2916" y="26946"/>
                        <a:pt x="3750" y="28334"/>
                      </a:cubicBezTo>
                      <a:cubicBezTo>
                        <a:pt x="33605" y="39443"/>
                        <a:pt x="66931" y="26182"/>
                        <a:pt x="95606" y="16531"/>
                      </a:cubicBezTo>
                      <a:cubicBezTo>
                        <a:pt x="125322" y="5631"/>
                        <a:pt x="158024" y="-8742"/>
                        <a:pt x="188643" y="6880"/>
                      </a:cubicBezTo>
                      <a:cubicBezTo>
                        <a:pt x="192670" y="8547"/>
                        <a:pt x="190101" y="14795"/>
                        <a:pt x="186005" y="13129"/>
                      </a:cubicBezTo>
                      <a:cubicBezTo>
                        <a:pt x="179409" y="10630"/>
                        <a:pt x="172536" y="9033"/>
                        <a:pt x="165592" y="7922"/>
                      </a:cubicBezTo>
                      <a:cubicBezTo>
                        <a:pt x="147401" y="5978"/>
                        <a:pt x="129627" y="13268"/>
                        <a:pt x="112478" y="18545"/>
                      </a:cubicBezTo>
                      <a:cubicBezTo>
                        <a:pt x="112617" y="18545"/>
                        <a:pt x="112825" y="18406"/>
                        <a:pt x="112964" y="18406"/>
                      </a:cubicBezTo>
                      <a:cubicBezTo>
                        <a:pt x="112686" y="18475"/>
                        <a:pt x="112408" y="18614"/>
                        <a:pt x="112061" y="18683"/>
                      </a:cubicBezTo>
                      <a:cubicBezTo>
                        <a:pt x="112200" y="18683"/>
                        <a:pt x="112408" y="18545"/>
                        <a:pt x="112547" y="18545"/>
                      </a:cubicBezTo>
                      <a:cubicBezTo>
                        <a:pt x="111714" y="18822"/>
                        <a:pt x="110881" y="19100"/>
                        <a:pt x="109979" y="19447"/>
                      </a:cubicBezTo>
                      <a:cubicBezTo>
                        <a:pt x="109979" y="19447"/>
                        <a:pt x="110048" y="19447"/>
                        <a:pt x="110117" y="19447"/>
                      </a:cubicBezTo>
                      <a:cubicBezTo>
                        <a:pt x="109909" y="19517"/>
                        <a:pt x="109631" y="19586"/>
                        <a:pt x="109423" y="19655"/>
                      </a:cubicBezTo>
                      <a:cubicBezTo>
                        <a:pt x="109423" y="19655"/>
                        <a:pt x="109423" y="19655"/>
                        <a:pt x="109492" y="19655"/>
                      </a:cubicBezTo>
                      <a:cubicBezTo>
                        <a:pt x="109423" y="19655"/>
                        <a:pt x="109353" y="19655"/>
                        <a:pt x="109284" y="19725"/>
                      </a:cubicBezTo>
                      <a:cubicBezTo>
                        <a:pt x="109284" y="19725"/>
                        <a:pt x="109284" y="19725"/>
                        <a:pt x="109423" y="19725"/>
                      </a:cubicBezTo>
                      <a:cubicBezTo>
                        <a:pt x="109353" y="19725"/>
                        <a:pt x="109214" y="19725"/>
                        <a:pt x="109145" y="19794"/>
                      </a:cubicBezTo>
                      <a:cubicBezTo>
                        <a:pt x="109145" y="19794"/>
                        <a:pt x="109145" y="19794"/>
                        <a:pt x="109284" y="19794"/>
                      </a:cubicBezTo>
                      <a:cubicBezTo>
                        <a:pt x="81720" y="29723"/>
                        <a:pt x="53184" y="39790"/>
                        <a:pt x="23537" y="3916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1" name="Google Shape;141;p3"/>
                <p:cNvSpPr/>
                <p:nvPr/>
              </p:nvSpPr>
              <p:spPr>
                <a:xfrm>
                  <a:off x="4784560" y="3118813"/>
                  <a:ext cx="101404" cy="109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346" h="103704" extrusionOk="0">
                      <a:moveTo>
                        <a:pt x="92898" y="103705"/>
                      </a:moveTo>
                      <a:cubicBezTo>
                        <a:pt x="84219" y="93707"/>
                        <a:pt x="75540" y="82875"/>
                        <a:pt x="64917" y="74266"/>
                      </a:cubicBezTo>
                      <a:cubicBezTo>
                        <a:pt x="64987" y="74266"/>
                        <a:pt x="65056" y="74405"/>
                        <a:pt x="65126" y="74474"/>
                      </a:cubicBezTo>
                      <a:cubicBezTo>
                        <a:pt x="47629" y="59616"/>
                        <a:pt x="31452" y="43369"/>
                        <a:pt x="16316" y="26151"/>
                      </a:cubicBezTo>
                      <a:cubicBezTo>
                        <a:pt x="16316" y="26151"/>
                        <a:pt x="16316" y="26151"/>
                        <a:pt x="16316" y="26151"/>
                      </a:cubicBezTo>
                      <a:cubicBezTo>
                        <a:pt x="10832" y="18305"/>
                        <a:pt x="1111" y="10945"/>
                        <a:pt x="0" y="1156"/>
                      </a:cubicBezTo>
                      <a:cubicBezTo>
                        <a:pt x="417" y="-511"/>
                        <a:pt x="2569" y="-233"/>
                        <a:pt x="3263" y="1086"/>
                      </a:cubicBezTo>
                      <a:cubicBezTo>
                        <a:pt x="3263" y="1086"/>
                        <a:pt x="3263" y="1017"/>
                        <a:pt x="3194" y="947"/>
                      </a:cubicBezTo>
                      <a:cubicBezTo>
                        <a:pt x="6388" y="4627"/>
                        <a:pt x="9512" y="8376"/>
                        <a:pt x="12706" y="11987"/>
                      </a:cubicBezTo>
                      <a:cubicBezTo>
                        <a:pt x="12706" y="11917"/>
                        <a:pt x="12567" y="11848"/>
                        <a:pt x="12498" y="11779"/>
                      </a:cubicBezTo>
                      <a:cubicBezTo>
                        <a:pt x="18330" y="23235"/>
                        <a:pt x="115880" y="101136"/>
                        <a:pt x="92829" y="10363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2" name="Google Shape;142;p3"/>
                <p:cNvSpPr/>
                <p:nvPr/>
              </p:nvSpPr>
              <p:spPr>
                <a:xfrm>
                  <a:off x="5002574" y="3411906"/>
                  <a:ext cx="60592" cy="1258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570" h="119601" extrusionOk="0">
                      <a:moveTo>
                        <a:pt x="50350" y="118026"/>
                      </a:moveTo>
                      <a:cubicBezTo>
                        <a:pt x="35770" y="96086"/>
                        <a:pt x="28132" y="70327"/>
                        <a:pt x="18898" y="45818"/>
                      </a:cubicBezTo>
                      <a:cubicBezTo>
                        <a:pt x="18898" y="45957"/>
                        <a:pt x="18968" y="46096"/>
                        <a:pt x="19037" y="46234"/>
                      </a:cubicBezTo>
                      <a:cubicBezTo>
                        <a:pt x="18482" y="44707"/>
                        <a:pt x="17926" y="43110"/>
                        <a:pt x="17440" y="41583"/>
                      </a:cubicBezTo>
                      <a:cubicBezTo>
                        <a:pt x="17440" y="41721"/>
                        <a:pt x="17509" y="41860"/>
                        <a:pt x="17579" y="41999"/>
                      </a:cubicBezTo>
                      <a:cubicBezTo>
                        <a:pt x="12789" y="29016"/>
                        <a:pt x="8900" y="15268"/>
                        <a:pt x="777" y="3882"/>
                      </a:cubicBezTo>
                      <a:cubicBezTo>
                        <a:pt x="-1376" y="2146"/>
                        <a:pt x="1402" y="-1256"/>
                        <a:pt x="3554" y="480"/>
                      </a:cubicBezTo>
                      <a:cubicBezTo>
                        <a:pt x="4943" y="1730"/>
                        <a:pt x="6053" y="3188"/>
                        <a:pt x="7095" y="4715"/>
                      </a:cubicBezTo>
                      <a:cubicBezTo>
                        <a:pt x="7095" y="4715"/>
                        <a:pt x="7095" y="4715"/>
                        <a:pt x="7095" y="4646"/>
                      </a:cubicBezTo>
                      <a:cubicBezTo>
                        <a:pt x="7095" y="4715"/>
                        <a:pt x="7234" y="4854"/>
                        <a:pt x="7303" y="4923"/>
                      </a:cubicBezTo>
                      <a:cubicBezTo>
                        <a:pt x="7303" y="4923"/>
                        <a:pt x="7303" y="4923"/>
                        <a:pt x="7303" y="4854"/>
                      </a:cubicBezTo>
                      <a:cubicBezTo>
                        <a:pt x="7651" y="5409"/>
                        <a:pt x="7997" y="5895"/>
                        <a:pt x="8345" y="6451"/>
                      </a:cubicBezTo>
                      <a:cubicBezTo>
                        <a:pt x="8345" y="6381"/>
                        <a:pt x="8206" y="6312"/>
                        <a:pt x="8206" y="6173"/>
                      </a:cubicBezTo>
                      <a:cubicBezTo>
                        <a:pt x="25147" y="36792"/>
                        <a:pt x="35284" y="70813"/>
                        <a:pt x="50419" y="102404"/>
                      </a:cubicBezTo>
                      <a:cubicBezTo>
                        <a:pt x="52155" y="107264"/>
                        <a:pt x="56807" y="111152"/>
                        <a:pt x="57571" y="116220"/>
                      </a:cubicBezTo>
                      <a:cubicBezTo>
                        <a:pt x="57224" y="119553"/>
                        <a:pt x="52503" y="120872"/>
                        <a:pt x="50558" y="11809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43" name="Google Shape;143;p3"/>
          <p:cNvGrpSpPr/>
          <p:nvPr/>
        </p:nvGrpSpPr>
        <p:grpSpPr>
          <a:xfrm>
            <a:off x="10710231" y="6423044"/>
            <a:ext cx="262399" cy="291504"/>
            <a:chOff x="3950791" y="2939502"/>
            <a:chExt cx="554207" cy="615507"/>
          </a:xfrm>
        </p:grpSpPr>
        <p:sp>
          <p:nvSpPr>
            <p:cNvPr id="144" name="Google Shape;144;p3"/>
            <p:cNvSpPr/>
            <p:nvPr/>
          </p:nvSpPr>
          <p:spPr>
            <a:xfrm>
              <a:off x="3950791" y="2939502"/>
              <a:ext cx="554207" cy="615507"/>
            </a:xfrm>
            <a:custGeom>
              <a:avLst/>
              <a:gdLst/>
              <a:ahLst/>
              <a:cxnLst/>
              <a:rect l="l" t="t" r="r" b="b"/>
              <a:pathLst>
                <a:path w="526562" h="584805" extrusionOk="0">
                  <a:moveTo>
                    <a:pt x="292959" y="583604"/>
                  </a:moveTo>
                  <a:cubicBezTo>
                    <a:pt x="250398" y="559720"/>
                    <a:pt x="255397" y="488901"/>
                    <a:pt x="211100" y="451269"/>
                  </a:cubicBezTo>
                  <a:cubicBezTo>
                    <a:pt x="173955" y="422872"/>
                    <a:pt x="126535" y="455852"/>
                    <a:pt x="87028" y="463142"/>
                  </a:cubicBezTo>
                  <a:cubicBezTo>
                    <a:pt x="60228" y="468488"/>
                    <a:pt x="19264" y="480569"/>
                    <a:pt x="1837" y="452311"/>
                  </a:cubicBezTo>
                  <a:cubicBezTo>
                    <a:pt x="-15173" y="415166"/>
                    <a:pt x="91056" y="351637"/>
                    <a:pt x="110704" y="313242"/>
                  </a:cubicBezTo>
                  <a:cubicBezTo>
                    <a:pt x="135491" y="282900"/>
                    <a:pt x="108205" y="267487"/>
                    <a:pt x="86820" y="247838"/>
                  </a:cubicBezTo>
                  <a:cubicBezTo>
                    <a:pt x="67102" y="229717"/>
                    <a:pt x="46133" y="212012"/>
                    <a:pt x="31762" y="189169"/>
                  </a:cubicBezTo>
                  <a:cubicBezTo>
                    <a:pt x="-6495" y="104672"/>
                    <a:pt x="153543" y="186253"/>
                    <a:pt x="185897" y="180213"/>
                  </a:cubicBezTo>
                  <a:cubicBezTo>
                    <a:pt x="200131" y="179866"/>
                    <a:pt x="211378" y="169798"/>
                    <a:pt x="216516" y="157023"/>
                  </a:cubicBezTo>
                  <a:cubicBezTo>
                    <a:pt x="226653" y="134527"/>
                    <a:pt x="234707" y="111129"/>
                    <a:pt x="245330" y="88842"/>
                  </a:cubicBezTo>
                  <a:cubicBezTo>
                    <a:pt x="261299" y="57460"/>
                    <a:pt x="276435" y="16912"/>
                    <a:pt x="311636" y="2748"/>
                  </a:cubicBezTo>
                  <a:cubicBezTo>
                    <a:pt x="322467" y="-1070"/>
                    <a:pt x="337604" y="-2390"/>
                    <a:pt x="344547" y="8789"/>
                  </a:cubicBezTo>
                  <a:cubicBezTo>
                    <a:pt x="352947" y="24133"/>
                    <a:pt x="350795" y="42601"/>
                    <a:pt x="351003" y="59473"/>
                  </a:cubicBezTo>
                  <a:cubicBezTo>
                    <a:pt x="350656" y="90161"/>
                    <a:pt x="348504" y="120988"/>
                    <a:pt x="352253" y="151538"/>
                  </a:cubicBezTo>
                  <a:cubicBezTo>
                    <a:pt x="353294" y="179518"/>
                    <a:pt x="368361" y="202500"/>
                    <a:pt x="396272" y="209651"/>
                  </a:cubicBezTo>
                  <a:cubicBezTo>
                    <a:pt x="438555" y="225551"/>
                    <a:pt x="486810" y="238118"/>
                    <a:pt x="514373" y="276860"/>
                  </a:cubicBezTo>
                  <a:cubicBezTo>
                    <a:pt x="529856" y="295120"/>
                    <a:pt x="532773" y="325878"/>
                    <a:pt x="510208" y="339833"/>
                  </a:cubicBezTo>
                  <a:cubicBezTo>
                    <a:pt x="498196" y="345735"/>
                    <a:pt x="484032" y="345666"/>
                    <a:pt x="471049" y="347957"/>
                  </a:cubicBezTo>
                  <a:cubicBezTo>
                    <a:pt x="433834" y="355455"/>
                    <a:pt x="344269" y="353997"/>
                    <a:pt x="343366" y="405584"/>
                  </a:cubicBezTo>
                  <a:cubicBezTo>
                    <a:pt x="343366" y="405445"/>
                    <a:pt x="343366" y="405306"/>
                    <a:pt x="343366" y="405168"/>
                  </a:cubicBezTo>
                  <a:cubicBezTo>
                    <a:pt x="340936" y="439258"/>
                    <a:pt x="349962" y="599781"/>
                    <a:pt x="292890" y="583673"/>
                  </a:cubicBezTo>
                  <a:close/>
                  <a:moveTo>
                    <a:pt x="325661" y="534656"/>
                  </a:moveTo>
                  <a:cubicBezTo>
                    <a:pt x="325939" y="533336"/>
                    <a:pt x="326217" y="531948"/>
                    <a:pt x="326494" y="530629"/>
                  </a:cubicBezTo>
                  <a:cubicBezTo>
                    <a:pt x="326494" y="530629"/>
                    <a:pt x="326494" y="530698"/>
                    <a:pt x="326494" y="530767"/>
                  </a:cubicBezTo>
                  <a:cubicBezTo>
                    <a:pt x="326494" y="530698"/>
                    <a:pt x="326494" y="530559"/>
                    <a:pt x="326494" y="530490"/>
                  </a:cubicBezTo>
                  <a:cubicBezTo>
                    <a:pt x="326217" y="531878"/>
                    <a:pt x="325939" y="533267"/>
                    <a:pt x="325661" y="534656"/>
                  </a:cubicBezTo>
                  <a:close/>
                  <a:moveTo>
                    <a:pt x="105983" y="249366"/>
                  </a:moveTo>
                  <a:cubicBezTo>
                    <a:pt x="105983" y="249366"/>
                    <a:pt x="105983" y="249366"/>
                    <a:pt x="105983" y="249366"/>
                  </a:cubicBezTo>
                  <a:lnTo>
                    <a:pt x="105983" y="249366"/>
                  </a:lnTo>
                  <a:cubicBezTo>
                    <a:pt x="105358" y="248810"/>
                    <a:pt x="104664" y="248255"/>
                    <a:pt x="104039" y="247699"/>
                  </a:cubicBezTo>
                  <a:cubicBezTo>
                    <a:pt x="104664" y="248255"/>
                    <a:pt x="105358" y="248810"/>
                    <a:pt x="105983" y="249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45" name="Google Shape;145;p3"/>
            <p:cNvGrpSpPr/>
            <p:nvPr/>
          </p:nvGrpSpPr>
          <p:grpSpPr>
            <a:xfrm>
              <a:off x="3950791" y="2939502"/>
              <a:ext cx="554207" cy="615507"/>
              <a:chOff x="4753266" y="2939502"/>
              <a:chExt cx="554207" cy="615507"/>
            </a:xfrm>
          </p:grpSpPr>
          <p:sp>
            <p:nvSpPr>
              <p:cNvPr id="146" name="Google Shape;146;p3"/>
              <p:cNvSpPr/>
              <p:nvPr/>
            </p:nvSpPr>
            <p:spPr>
              <a:xfrm>
                <a:off x="4753266" y="2939502"/>
                <a:ext cx="554207" cy="615507"/>
              </a:xfrm>
              <a:custGeom>
                <a:avLst/>
                <a:gdLst/>
                <a:ahLst/>
                <a:cxnLst/>
                <a:rect l="l" t="t" r="r" b="b"/>
                <a:pathLst>
                  <a:path w="526562" h="584805" extrusionOk="0">
                    <a:moveTo>
                      <a:pt x="292959" y="583604"/>
                    </a:moveTo>
                    <a:cubicBezTo>
                      <a:pt x="250398" y="559720"/>
                      <a:pt x="255397" y="488901"/>
                      <a:pt x="211100" y="451269"/>
                    </a:cubicBezTo>
                    <a:cubicBezTo>
                      <a:pt x="173955" y="422872"/>
                      <a:pt x="126535" y="455852"/>
                      <a:pt x="87028" y="463142"/>
                    </a:cubicBezTo>
                    <a:cubicBezTo>
                      <a:pt x="60228" y="468488"/>
                      <a:pt x="19264" y="480569"/>
                      <a:pt x="1837" y="452311"/>
                    </a:cubicBezTo>
                    <a:cubicBezTo>
                      <a:pt x="-15173" y="415166"/>
                      <a:pt x="91056" y="351637"/>
                      <a:pt x="110704" y="313242"/>
                    </a:cubicBezTo>
                    <a:cubicBezTo>
                      <a:pt x="135491" y="282900"/>
                      <a:pt x="108205" y="267487"/>
                      <a:pt x="86820" y="247838"/>
                    </a:cubicBezTo>
                    <a:cubicBezTo>
                      <a:pt x="67102" y="229717"/>
                      <a:pt x="46133" y="212012"/>
                      <a:pt x="31762" y="189169"/>
                    </a:cubicBezTo>
                    <a:cubicBezTo>
                      <a:pt x="-6495" y="104672"/>
                      <a:pt x="153543" y="186253"/>
                      <a:pt x="185897" y="180213"/>
                    </a:cubicBezTo>
                    <a:cubicBezTo>
                      <a:pt x="200131" y="179866"/>
                      <a:pt x="211378" y="169798"/>
                      <a:pt x="216516" y="157023"/>
                    </a:cubicBezTo>
                    <a:cubicBezTo>
                      <a:pt x="226653" y="134527"/>
                      <a:pt x="234707" y="111129"/>
                      <a:pt x="245330" y="88842"/>
                    </a:cubicBezTo>
                    <a:cubicBezTo>
                      <a:pt x="261299" y="57460"/>
                      <a:pt x="276435" y="16912"/>
                      <a:pt x="311636" y="2748"/>
                    </a:cubicBezTo>
                    <a:cubicBezTo>
                      <a:pt x="322467" y="-1070"/>
                      <a:pt x="337604" y="-2390"/>
                      <a:pt x="344547" y="8789"/>
                    </a:cubicBezTo>
                    <a:cubicBezTo>
                      <a:pt x="352947" y="24133"/>
                      <a:pt x="350795" y="42601"/>
                      <a:pt x="351003" y="59473"/>
                    </a:cubicBezTo>
                    <a:cubicBezTo>
                      <a:pt x="350656" y="90161"/>
                      <a:pt x="348504" y="120988"/>
                      <a:pt x="352253" y="151538"/>
                    </a:cubicBezTo>
                    <a:cubicBezTo>
                      <a:pt x="353294" y="179518"/>
                      <a:pt x="368361" y="202500"/>
                      <a:pt x="396272" y="209651"/>
                    </a:cubicBezTo>
                    <a:cubicBezTo>
                      <a:pt x="438555" y="225551"/>
                      <a:pt x="486810" y="238118"/>
                      <a:pt x="514373" y="276860"/>
                    </a:cubicBezTo>
                    <a:cubicBezTo>
                      <a:pt x="529856" y="295120"/>
                      <a:pt x="532773" y="325878"/>
                      <a:pt x="510208" y="339833"/>
                    </a:cubicBezTo>
                    <a:cubicBezTo>
                      <a:pt x="498196" y="345735"/>
                      <a:pt x="484032" y="345666"/>
                      <a:pt x="471049" y="347957"/>
                    </a:cubicBezTo>
                    <a:cubicBezTo>
                      <a:pt x="433834" y="355455"/>
                      <a:pt x="344269" y="353997"/>
                      <a:pt x="343366" y="405584"/>
                    </a:cubicBezTo>
                    <a:cubicBezTo>
                      <a:pt x="343366" y="405445"/>
                      <a:pt x="343366" y="405306"/>
                      <a:pt x="343366" y="405168"/>
                    </a:cubicBezTo>
                    <a:cubicBezTo>
                      <a:pt x="340936" y="439258"/>
                      <a:pt x="349962" y="599781"/>
                      <a:pt x="292890" y="583673"/>
                    </a:cubicBezTo>
                    <a:close/>
                    <a:moveTo>
                      <a:pt x="325661" y="534656"/>
                    </a:moveTo>
                    <a:cubicBezTo>
                      <a:pt x="325939" y="533336"/>
                      <a:pt x="326217" y="531948"/>
                      <a:pt x="326494" y="530629"/>
                    </a:cubicBezTo>
                    <a:cubicBezTo>
                      <a:pt x="326494" y="530629"/>
                      <a:pt x="326494" y="530698"/>
                      <a:pt x="326494" y="530767"/>
                    </a:cubicBezTo>
                    <a:cubicBezTo>
                      <a:pt x="326494" y="530698"/>
                      <a:pt x="326494" y="530559"/>
                      <a:pt x="326494" y="530490"/>
                    </a:cubicBezTo>
                    <a:cubicBezTo>
                      <a:pt x="326217" y="531878"/>
                      <a:pt x="325939" y="533267"/>
                      <a:pt x="325661" y="534656"/>
                    </a:cubicBezTo>
                    <a:close/>
                    <a:moveTo>
                      <a:pt x="105983" y="249366"/>
                    </a:moveTo>
                    <a:cubicBezTo>
                      <a:pt x="105983" y="249366"/>
                      <a:pt x="105983" y="249366"/>
                      <a:pt x="105983" y="249366"/>
                    </a:cubicBezTo>
                    <a:lnTo>
                      <a:pt x="105983" y="249366"/>
                    </a:lnTo>
                    <a:cubicBezTo>
                      <a:pt x="105358" y="248810"/>
                      <a:pt x="104664" y="248255"/>
                      <a:pt x="104039" y="247699"/>
                    </a:cubicBezTo>
                    <a:cubicBezTo>
                      <a:pt x="104664" y="248255"/>
                      <a:pt x="105358" y="248810"/>
                      <a:pt x="105983" y="249435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7" name="Google Shape;147;p3"/>
              <p:cNvSpPr/>
              <p:nvPr/>
            </p:nvSpPr>
            <p:spPr>
              <a:xfrm>
                <a:off x="5036186" y="3092511"/>
                <a:ext cx="13227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12567" h="12185" extrusionOk="0">
                    <a:moveTo>
                      <a:pt x="0" y="6093"/>
                    </a:moveTo>
                    <a:cubicBezTo>
                      <a:pt x="0" y="-2031"/>
                      <a:pt x="12636" y="-2031"/>
                      <a:pt x="12567" y="6093"/>
                    </a:cubicBezTo>
                    <a:cubicBezTo>
                      <a:pt x="12567" y="14216"/>
                      <a:pt x="-69" y="14216"/>
                      <a:pt x="0" y="609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8" name="Google Shape;148;p3"/>
              <p:cNvSpPr/>
              <p:nvPr/>
            </p:nvSpPr>
            <p:spPr>
              <a:xfrm>
                <a:off x="5056273" y="3036671"/>
                <a:ext cx="12569" cy="12167"/>
              </a:xfrm>
              <a:custGeom>
                <a:avLst/>
                <a:gdLst/>
                <a:ahLst/>
                <a:cxnLst/>
                <a:rect l="l" t="t" r="r" b="b"/>
                <a:pathLst>
                  <a:path w="11942" h="11560" extrusionOk="0">
                    <a:moveTo>
                      <a:pt x="0" y="5780"/>
                    </a:moveTo>
                    <a:cubicBezTo>
                      <a:pt x="0" y="-1927"/>
                      <a:pt x="12012" y="-1927"/>
                      <a:pt x="11942" y="5780"/>
                    </a:cubicBezTo>
                    <a:cubicBezTo>
                      <a:pt x="11942" y="13487"/>
                      <a:pt x="-69" y="13487"/>
                      <a:pt x="0" y="578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" name="Google Shape;149;p3"/>
              <p:cNvSpPr/>
              <p:nvPr/>
            </p:nvSpPr>
            <p:spPr>
              <a:xfrm>
                <a:off x="4993530" y="3154194"/>
                <a:ext cx="10231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9721" h="9477" extrusionOk="0">
                    <a:moveTo>
                      <a:pt x="0" y="4739"/>
                    </a:moveTo>
                    <a:cubicBezTo>
                      <a:pt x="0" y="-1580"/>
                      <a:pt x="9790" y="-1580"/>
                      <a:pt x="9721" y="4739"/>
                    </a:cubicBezTo>
                    <a:cubicBezTo>
                      <a:pt x="9721" y="11057"/>
                      <a:pt x="-69" y="11057"/>
                      <a:pt x="0" y="473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0" name="Google Shape;150;p3"/>
              <p:cNvSpPr/>
              <p:nvPr/>
            </p:nvSpPr>
            <p:spPr>
              <a:xfrm>
                <a:off x="4916545" y="3147766"/>
                <a:ext cx="8548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8122" h="7810" extrusionOk="0">
                    <a:moveTo>
                      <a:pt x="0" y="3905"/>
                    </a:moveTo>
                    <a:cubicBezTo>
                      <a:pt x="0" y="-1302"/>
                      <a:pt x="8123" y="-1302"/>
                      <a:pt x="8123" y="3905"/>
                    </a:cubicBezTo>
                    <a:cubicBezTo>
                      <a:pt x="8123" y="9113"/>
                      <a:pt x="0" y="9113"/>
                      <a:pt x="0" y="39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" name="Google Shape;151;p3"/>
              <p:cNvSpPr/>
              <p:nvPr/>
            </p:nvSpPr>
            <p:spPr>
              <a:xfrm>
                <a:off x="4836403" y="3124178"/>
                <a:ext cx="4485" cy="4447"/>
              </a:xfrm>
              <a:custGeom>
                <a:avLst/>
                <a:gdLst/>
                <a:ahLst/>
                <a:cxnLst/>
                <a:rect l="l" t="t" r="r" b="b"/>
                <a:pathLst>
                  <a:path w="4261" h="4225" extrusionOk="0">
                    <a:moveTo>
                      <a:pt x="1751" y="4109"/>
                    </a:moveTo>
                    <a:cubicBezTo>
                      <a:pt x="-1789" y="3623"/>
                      <a:pt x="710" y="-1723"/>
                      <a:pt x="3348" y="568"/>
                    </a:cubicBezTo>
                    <a:cubicBezTo>
                      <a:pt x="5292" y="1679"/>
                      <a:pt x="3834" y="4873"/>
                      <a:pt x="1751" y="410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" name="Google Shape;152;p3"/>
              <p:cNvSpPr/>
              <p:nvPr/>
            </p:nvSpPr>
            <p:spPr>
              <a:xfrm>
                <a:off x="4900039" y="3212735"/>
                <a:ext cx="2410" cy="2302"/>
              </a:xfrm>
              <a:custGeom>
                <a:avLst/>
                <a:gdLst/>
                <a:ahLst/>
                <a:cxnLst/>
                <a:rect l="l" t="t" r="r" b="b"/>
                <a:pathLst>
                  <a:path w="2290" h="2187" extrusionOk="0">
                    <a:moveTo>
                      <a:pt x="0" y="1094"/>
                    </a:moveTo>
                    <a:cubicBezTo>
                      <a:pt x="0" y="-365"/>
                      <a:pt x="2291" y="-365"/>
                      <a:pt x="2291" y="1094"/>
                    </a:cubicBezTo>
                    <a:cubicBezTo>
                      <a:pt x="2291" y="2552"/>
                      <a:pt x="0" y="2552"/>
                      <a:pt x="0" y="1094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3" name="Google Shape;153;p3"/>
              <p:cNvSpPr/>
              <p:nvPr/>
            </p:nvSpPr>
            <p:spPr>
              <a:xfrm>
                <a:off x="4953869" y="3262222"/>
                <a:ext cx="13008" cy="12605"/>
              </a:xfrm>
              <a:custGeom>
                <a:avLst/>
                <a:gdLst/>
                <a:ahLst/>
                <a:cxnLst/>
                <a:rect l="l" t="t" r="r" b="b"/>
                <a:pathLst>
                  <a:path w="12359" h="11976" extrusionOk="0">
                    <a:moveTo>
                      <a:pt x="0" y="5988"/>
                    </a:moveTo>
                    <a:cubicBezTo>
                      <a:pt x="0" y="-1996"/>
                      <a:pt x="12428" y="-1996"/>
                      <a:pt x="12359" y="5988"/>
                    </a:cubicBezTo>
                    <a:cubicBezTo>
                      <a:pt x="12359" y="13973"/>
                      <a:pt x="-69" y="13973"/>
                      <a:pt x="0" y="598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4" name="Google Shape;154;p3"/>
              <p:cNvSpPr/>
              <p:nvPr/>
            </p:nvSpPr>
            <p:spPr>
              <a:xfrm>
                <a:off x="5026691" y="3235416"/>
                <a:ext cx="12057" cy="11728"/>
              </a:xfrm>
              <a:custGeom>
                <a:avLst/>
                <a:gdLst/>
                <a:ahLst/>
                <a:cxnLst/>
                <a:rect l="l" t="t" r="r" b="b"/>
                <a:pathLst>
                  <a:path w="11456" h="11143" extrusionOk="0">
                    <a:moveTo>
                      <a:pt x="0" y="5572"/>
                    </a:moveTo>
                    <a:cubicBezTo>
                      <a:pt x="0" y="-1857"/>
                      <a:pt x="11526" y="-1857"/>
                      <a:pt x="11457" y="5572"/>
                    </a:cubicBezTo>
                    <a:cubicBezTo>
                      <a:pt x="11457" y="13001"/>
                      <a:pt x="-69" y="13001"/>
                      <a:pt x="0" y="557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5;p3"/>
              <p:cNvSpPr/>
              <p:nvPr/>
            </p:nvSpPr>
            <p:spPr>
              <a:xfrm>
                <a:off x="5089872" y="3166611"/>
                <a:ext cx="13885" cy="13481"/>
              </a:xfrm>
              <a:custGeom>
                <a:avLst/>
                <a:gdLst/>
                <a:ahLst/>
                <a:cxnLst/>
                <a:rect l="l" t="t" r="r" b="b"/>
                <a:pathLst>
                  <a:path w="13192" h="12809" extrusionOk="0">
                    <a:moveTo>
                      <a:pt x="0" y="6405"/>
                    </a:moveTo>
                    <a:cubicBezTo>
                      <a:pt x="-69" y="-2135"/>
                      <a:pt x="13262" y="-2135"/>
                      <a:pt x="13192" y="6405"/>
                    </a:cubicBezTo>
                    <a:cubicBezTo>
                      <a:pt x="13192" y="14945"/>
                      <a:pt x="-69" y="14945"/>
                      <a:pt x="0" y="64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" name="Google Shape;156;p3"/>
              <p:cNvSpPr/>
              <p:nvPr/>
            </p:nvSpPr>
            <p:spPr>
              <a:xfrm>
                <a:off x="5093305" y="3259135"/>
                <a:ext cx="14250" cy="13811"/>
              </a:xfrm>
              <a:custGeom>
                <a:avLst/>
                <a:gdLst/>
                <a:ahLst/>
                <a:cxnLst/>
                <a:rect l="l" t="t" r="r" b="b"/>
                <a:pathLst>
                  <a:path w="13539" h="13122" extrusionOk="0">
                    <a:moveTo>
                      <a:pt x="0" y="6561"/>
                    </a:moveTo>
                    <a:cubicBezTo>
                      <a:pt x="-69" y="-2187"/>
                      <a:pt x="13608" y="-2187"/>
                      <a:pt x="13539" y="6561"/>
                    </a:cubicBezTo>
                    <a:cubicBezTo>
                      <a:pt x="13608" y="15309"/>
                      <a:pt x="-69" y="15309"/>
                      <a:pt x="0" y="656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" name="Google Shape;157;p3"/>
              <p:cNvSpPr/>
              <p:nvPr/>
            </p:nvSpPr>
            <p:spPr>
              <a:xfrm>
                <a:off x="5158311" y="3214398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" name="Google Shape;158;p3"/>
              <p:cNvSpPr/>
              <p:nvPr/>
            </p:nvSpPr>
            <p:spPr>
              <a:xfrm>
                <a:off x="5227261" y="3230668"/>
                <a:ext cx="11108" cy="10851"/>
              </a:xfrm>
              <a:custGeom>
                <a:avLst/>
                <a:gdLst/>
                <a:ahLst/>
                <a:cxnLst/>
                <a:rect l="l" t="t" r="r" b="b"/>
                <a:pathLst>
                  <a:path w="10554" h="10310" extrusionOk="0">
                    <a:moveTo>
                      <a:pt x="0" y="5155"/>
                    </a:moveTo>
                    <a:cubicBezTo>
                      <a:pt x="0" y="-1718"/>
                      <a:pt x="10623" y="-1718"/>
                      <a:pt x="10554" y="5155"/>
                    </a:cubicBezTo>
                    <a:cubicBezTo>
                      <a:pt x="10554" y="12029"/>
                      <a:pt x="-69" y="12029"/>
                      <a:pt x="0" y="515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" name="Google Shape;159;p3"/>
              <p:cNvSpPr/>
              <p:nvPr/>
            </p:nvSpPr>
            <p:spPr>
              <a:xfrm>
                <a:off x="4872210" y="3316454"/>
                <a:ext cx="8769" cy="8440"/>
              </a:xfrm>
              <a:custGeom>
                <a:avLst/>
                <a:gdLst/>
                <a:ahLst/>
                <a:cxnLst/>
                <a:rect l="l" t="t" r="r" b="b"/>
                <a:pathLst>
                  <a:path w="8332" h="8019" extrusionOk="0">
                    <a:moveTo>
                      <a:pt x="0" y="4010"/>
                    </a:moveTo>
                    <a:cubicBezTo>
                      <a:pt x="0" y="-1337"/>
                      <a:pt x="8332" y="-1337"/>
                      <a:pt x="8332" y="4010"/>
                    </a:cubicBezTo>
                    <a:cubicBezTo>
                      <a:pt x="8332" y="9356"/>
                      <a:pt x="0" y="9356"/>
                      <a:pt x="0" y="401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" name="Google Shape;160;p3"/>
              <p:cNvSpPr/>
              <p:nvPr/>
            </p:nvSpPr>
            <p:spPr>
              <a:xfrm>
                <a:off x="4973226" y="3339845"/>
                <a:ext cx="11106" cy="10742"/>
              </a:xfrm>
              <a:custGeom>
                <a:avLst/>
                <a:gdLst/>
                <a:ahLst/>
                <a:cxnLst/>
                <a:rect l="l" t="t" r="r" b="b"/>
                <a:pathLst>
                  <a:path w="10552" h="10206" extrusionOk="0">
                    <a:moveTo>
                      <a:pt x="0" y="5103"/>
                    </a:moveTo>
                    <a:cubicBezTo>
                      <a:pt x="0" y="-1701"/>
                      <a:pt x="10553" y="-1701"/>
                      <a:pt x="10553" y="5103"/>
                    </a:cubicBezTo>
                    <a:cubicBezTo>
                      <a:pt x="10553" y="11907"/>
                      <a:pt x="0" y="11907"/>
                      <a:pt x="0" y="510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1" name="Google Shape;161;p3"/>
              <p:cNvSpPr/>
              <p:nvPr/>
            </p:nvSpPr>
            <p:spPr>
              <a:xfrm>
                <a:off x="5037183" y="3398137"/>
                <a:ext cx="12695" cy="13109"/>
              </a:xfrm>
              <a:custGeom>
                <a:avLst/>
                <a:gdLst/>
                <a:ahLst/>
                <a:cxnLst/>
                <a:rect l="l" t="t" r="r" b="b"/>
                <a:pathLst>
                  <a:path w="12062" h="12455" extrusionOk="0">
                    <a:moveTo>
                      <a:pt x="1066" y="9403"/>
                    </a:moveTo>
                    <a:cubicBezTo>
                      <a:pt x="1066" y="9403"/>
                      <a:pt x="1066" y="9403"/>
                      <a:pt x="1066" y="9403"/>
                    </a:cubicBezTo>
                    <a:cubicBezTo>
                      <a:pt x="-2961" y="3571"/>
                      <a:pt x="5371" y="-3303"/>
                      <a:pt x="10231" y="1766"/>
                    </a:cubicBezTo>
                    <a:cubicBezTo>
                      <a:pt x="16341" y="7876"/>
                      <a:pt x="5579" y="17388"/>
                      <a:pt x="1066" y="940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2" name="Google Shape;162;p3"/>
              <p:cNvSpPr/>
              <p:nvPr/>
            </p:nvSpPr>
            <p:spPr>
              <a:xfrm>
                <a:off x="5042395" y="3314683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" name="Google Shape;163;p3"/>
              <p:cNvSpPr/>
              <p:nvPr/>
            </p:nvSpPr>
            <p:spPr>
              <a:xfrm>
                <a:off x="4934294" y="3203751"/>
                <a:ext cx="11839" cy="11509"/>
              </a:xfrm>
              <a:custGeom>
                <a:avLst/>
                <a:gdLst/>
                <a:ahLst/>
                <a:cxnLst/>
                <a:rect l="l" t="t" r="r" b="b"/>
                <a:pathLst>
                  <a:path w="11248" h="10935" extrusionOk="0">
                    <a:moveTo>
                      <a:pt x="0" y="5468"/>
                    </a:moveTo>
                    <a:cubicBezTo>
                      <a:pt x="0" y="-1823"/>
                      <a:pt x="11318" y="-1823"/>
                      <a:pt x="11248" y="5468"/>
                    </a:cubicBezTo>
                    <a:cubicBezTo>
                      <a:pt x="11248" y="12758"/>
                      <a:pt x="-69" y="12758"/>
                      <a:pt x="0" y="54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64;p3"/>
              <p:cNvSpPr/>
              <p:nvPr/>
            </p:nvSpPr>
            <p:spPr>
              <a:xfrm>
                <a:off x="4839633" y="3158266"/>
                <a:ext cx="7455" cy="7234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6873" extrusionOk="0">
                    <a:moveTo>
                      <a:pt x="1" y="3437"/>
                    </a:moveTo>
                    <a:cubicBezTo>
                      <a:pt x="1" y="-1146"/>
                      <a:pt x="7152" y="-1146"/>
                      <a:pt x="7083" y="3437"/>
                    </a:cubicBezTo>
                    <a:cubicBezTo>
                      <a:pt x="7083" y="8019"/>
                      <a:pt x="-69" y="8019"/>
                      <a:pt x="1" y="343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5" name="Google Shape;165;p3"/>
              <p:cNvSpPr/>
              <p:nvPr/>
            </p:nvSpPr>
            <p:spPr>
              <a:xfrm>
                <a:off x="5058902" y="31895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6" name="Google Shape;166;p3"/>
              <p:cNvSpPr/>
              <p:nvPr/>
            </p:nvSpPr>
            <p:spPr>
              <a:xfrm>
                <a:off x="5061751" y="3129031"/>
                <a:ext cx="10449" cy="10193"/>
              </a:xfrm>
              <a:custGeom>
                <a:avLst/>
                <a:gdLst/>
                <a:ahLst/>
                <a:cxnLst/>
                <a:rect l="l" t="t" r="r" b="b"/>
                <a:pathLst>
                  <a:path w="9928" h="9685" extrusionOk="0">
                    <a:moveTo>
                      <a:pt x="0" y="4843"/>
                    </a:moveTo>
                    <a:cubicBezTo>
                      <a:pt x="0" y="-1614"/>
                      <a:pt x="9998" y="-1614"/>
                      <a:pt x="9928" y="4843"/>
                    </a:cubicBezTo>
                    <a:cubicBezTo>
                      <a:pt x="9928" y="11300"/>
                      <a:pt x="-69" y="11300"/>
                      <a:pt x="0" y="484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7" name="Google Shape;167;p3"/>
              <p:cNvSpPr/>
              <p:nvPr/>
            </p:nvSpPr>
            <p:spPr>
              <a:xfrm>
                <a:off x="5076286" y="2995329"/>
                <a:ext cx="8548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8122" h="7810" extrusionOk="0">
                    <a:moveTo>
                      <a:pt x="0" y="3905"/>
                    </a:moveTo>
                    <a:cubicBezTo>
                      <a:pt x="0" y="-1302"/>
                      <a:pt x="8123" y="-1302"/>
                      <a:pt x="8123" y="3905"/>
                    </a:cubicBezTo>
                    <a:cubicBezTo>
                      <a:pt x="8123" y="9113"/>
                      <a:pt x="0" y="9113"/>
                      <a:pt x="0" y="39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" name="Google Shape;168;p3"/>
              <p:cNvSpPr/>
              <p:nvPr/>
            </p:nvSpPr>
            <p:spPr>
              <a:xfrm>
                <a:off x="5039035" y="3016749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" name="Google Shape;169;p3"/>
              <p:cNvSpPr/>
              <p:nvPr/>
            </p:nvSpPr>
            <p:spPr>
              <a:xfrm>
                <a:off x="4963146" y="3155691"/>
                <a:ext cx="11911" cy="11509"/>
              </a:xfrm>
              <a:custGeom>
                <a:avLst/>
                <a:gdLst/>
                <a:ahLst/>
                <a:cxnLst/>
                <a:rect l="l" t="t" r="r" b="b"/>
                <a:pathLst>
                  <a:path w="11317" h="10935" extrusionOk="0">
                    <a:moveTo>
                      <a:pt x="0" y="5468"/>
                    </a:moveTo>
                    <a:cubicBezTo>
                      <a:pt x="0" y="-1823"/>
                      <a:pt x="11387" y="-1823"/>
                      <a:pt x="11318" y="5468"/>
                    </a:cubicBezTo>
                    <a:cubicBezTo>
                      <a:pt x="11318" y="12758"/>
                      <a:pt x="-69" y="12758"/>
                      <a:pt x="0" y="54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" name="Google Shape;170;p3"/>
              <p:cNvSpPr/>
              <p:nvPr/>
            </p:nvSpPr>
            <p:spPr>
              <a:xfrm>
                <a:off x="4978484" y="32044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" name="Google Shape;171;p3"/>
              <p:cNvSpPr/>
              <p:nvPr/>
            </p:nvSpPr>
            <p:spPr>
              <a:xfrm>
                <a:off x="5000030" y="3291949"/>
                <a:ext cx="5701" cy="5590"/>
              </a:xfrm>
              <a:custGeom>
                <a:avLst/>
                <a:gdLst/>
                <a:ahLst/>
                <a:cxnLst/>
                <a:rect l="l" t="t" r="r" b="b"/>
                <a:pathLst>
                  <a:path w="5417" h="5311" extrusionOk="0">
                    <a:moveTo>
                      <a:pt x="1" y="2656"/>
                    </a:moveTo>
                    <a:cubicBezTo>
                      <a:pt x="1" y="-885"/>
                      <a:pt x="5486" y="-885"/>
                      <a:pt x="5416" y="2656"/>
                    </a:cubicBezTo>
                    <a:cubicBezTo>
                      <a:pt x="5416" y="6197"/>
                      <a:pt x="-69" y="6197"/>
                      <a:pt x="1" y="265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" name="Google Shape;172;p3"/>
              <p:cNvSpPr/>
              <p:nvPr/>
            </p:nvSpPr>
            <p:spPr>
              <a:xfrm>
                <a:off x="5069859" y="32827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" name="Google Shape;173;p3"/>
              <p:cNvSpPr/>
              <p:nvPr/>
            </p:nvSpPr>
            <p:spPr>
              <a:xfrm>
                <a:off x="4919759" y="3307817"/>
                <a:ext cx="6357" cy="6138"/>
              </a:xfrm>
              <a:custGeom>
                <a:avLst/>
                <a:gdLst/>
                <a:ahLst/>
                <a:cxnLst/>
                <a:rect l="l" t="t" r="r" b="b"/>
                <a:pathLst>
                  <a:path w="6040" h="5832" extrusionOk="0">
                    <a:moveTo>
                      <a:pt x="0" y="2916"/>
                    </a:moveTo>
                    <a:cubicBezTo>
                      <a:pt x="0" y="-972"/>
                      <a:pt x="6040" y="-972"/>
                      <a:pt x="6040" y="2916"/>
                    </a:cubicBezTo>
                    <a:cubicBezTo>
                      <a:pt x="6040" y="6804"/>
                      <a:pt x="0" y="6804"/>
                      <a:pt x="0" y="291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" name="Google Shape;174;p3"/>
              <p:cNvSpPr/>
              <p:nvPr/>
            </p:nvSpPr>
            <p:spPr>
              <a:xfrm>
                <a:off x="5016977" y="3356462"/>
                <a:ext cx="9938" cy="9645"/>
              </a:xfrm>
              <a:custGeom>
                <a:avLst/>
                <a:gdLst/>
                <a:ahLst/>
                <a:cxnLst/>
                <a:rect l="l" t="t" r="r" b="b"/>
                <a:pathLst>
                  <a:path w="9442" h="9164" extrusionOk="0">
                    <a:moveTo>
                      <a:pt x="0" y="4582"/>
                    </a:moveTo>
                    <a:cubicBezTo>
                      <a:pt x="0" y="-1527"/>
                      <a:pt x="9442" y="-1527"/>
                      <a:pt x="9442" y="4582"/>
                    </a:cubicBezTo>
                    <a:cubicBezTo>
                      <a:pt x="9442" y="10692"/>
                      <a:pt x="0" y="10692"/>
                      <a:pt x="0" y="45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" name="Google Shape;175;p3"/>
              <p:cNvSpPr/>
              <p:nvPr/>
            </p:nvSpPr>
            <p:spPr>
              <a:xfrm>
                <a:off x="5060143" y="3352646"/>
                <a:ext cx="14323" cy="13920"/>
              </a:xfrm>
              <a:custGeom>
                <a:avLst/>
                <a:gdLst/>
                <a:ahLst/>
                <a:cxnLst/>
                <a:rect l="l" t="t" r="r" b="b"/>
                <a:pathLst>
                  <a:path w="13609" h="13226" extrusionOk="0">
                    <a:moveTo>
                      <a:pt x="0" y="6613"/>
                    </a:moveTo>
                    <a:cubicBezTo>
                      <a:pt x="-69" y="-2204"/>
                      <a:pt x="13679" y="-2204"/>
                      <a:pt x="13609" y="6613"/>
                    </a:cubicBezTo>
                    <a:cubicBezTo>
                      <a:pt x="13679" y="15431"/>
                      <a:pt x="-69" y="15431"/>
                      <a:pt x="0" y="661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" name="Google Shape;176;p3"/>
              <p:cNvSpPr/>
              <p:nvPr/>
            </p:nvSpPr>
            <p:spPr>
              <a:xfrm>
                <a:off x="4890470" y="3165496"/>
                <a:ext cx="7454" cy="7234"/>
              </a:xfrm>
              <a:custGeom>
                <a:avLst/>
                <a:gdLst/>
                <a:ahLst/>
                <a:cxnLst/>
                <a:rect l="l" t="t" r="r" b="b"/>
                <a:pathLst>
                  <a:path w="7082" h="6873" extrusionOk="0">
                    <a:moveTo>
                      <a:pt x="0" y="3437"/>
                    </a:moveTo>
                    <a:cubicBezTo>
                      <a:pt x="0" y="-1146"/>
                      <a:pt x="7082" y="-1146"/>
                      <a:pt x="7082" y="3437"/>
                    </a:cubicBezTo>
                    <a:cubicBezTo>
                      <a:pt x="7082" y="8019"/>
                      <a:pt x="0" y="8019"/>
                      <a:pt x="0" y="343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" name="Google Shape;177;p3"/>
              <p:cNvSpPr/>
              <p:nvPr/>
            </p:nvSpPr>
            <p:spPr>
              <a:xfrm>
                <a:off x="5180369" y="324434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" name="Google Shape;178;p3"/>
              <p:cNvSpPr/>
              <p:nvPr/>
            </p:nvSpPr>
            <p:spPr>
              <a:xfrm>
                <a:off x="5181319" y="3188614"/>
                <a:ext cx="12203" cy="11837"/>
              </a:xfrm>
              <a:custGeom>
                <a:avLst/>
                <a:gdLst/>
                <a:ahLst/>
                <a:cxnLst/>
                <a:rect l="l" t="t" r="r" b="b"/>
                <a:pathLst>
                  <a:path w="11594" h="11247" extrusionOk="0">
                    <a:moveTo>
                      <a:pt x="0" y="5624"/>
                    </a:moveTo>
                    <a:cubicBezTo>
                      <a:pt x="0" y="-1875"/>
                      <a:pt x="11664" y="-1875"/>
                      <a:pt x="11595" y="5624"/>
                    </a:cubicBezTo>
                    <a:cubicBezTo>
                      <a:pt x="11595" y="13122"/>
                      <a:pt x="-69" y="13122"/>
                      <a:pt x="0" y="5624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" name="Google Shape;179;p3"/>
              <p:cNvSpPr/>
              <p:nvPr/>
            </p:nvSpPr>
            <p:spPr>
              <a:xfrm>
                <a:off x="5110469" y="3208645"/>
                <a:ext cx="11034" cy="10632"/>
              </a:xfrm>
              <a:custGeom>
                <a:avLst/>
                <a:gdLst/>
                <a:ahLst/>
                <a:cxnLst/>
                <a:rect l="l" t="t" r="r" b="b"/>
                <a:pathLst>
                  <a:path w="10484" h="10102" extrusionOk="0">
                    <a:moveTo>
                      <a:pt x="0" y="5051"/>
                    </a:moveTo>
                    <a:cubicBezTo>
                      <a:pt x="0" y="-1684"/>
                      <a:pt x="10484" y="-1684"/>
                      <a:pt x="10484" y="5051"/>
                    </a:cubicBezTo>
                    <a:cubicBezTo>
                      <a:pt x="10484" y="11786"/>
                      <a:pt x="0" y="11786"/>
                      <a:pt x="0" y="505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80" name="Google Shape;180;p3"/>
              <p:cNvGrpSpPr/>
              <p:nvPr/>
            </p:nvGrpSpPr>
            <p:grpSpPr>
              <a:xfrm>
                <a:off x="4760750" y="2950494"/>
                <a:ext cx="538872" cy="589728"/>
                <a:chOff x="4760750" y="2950494"/>
                <a:chExt cx="538872" cy="589728"/>
              </a:xfrm>
            </p:grpSpPr>
            <p:sp>
              <p:nvSpPr>
                <p:cNvPr id="181" name="Google Shape;181;p3"/>
                <p:cNvSpPr/>
                <p:nvPr/>
              </p:nvSpPr>
              <p:spPr>
                <a:xfrm>
                  <a:off x="5103165" y="2950494"/>
                  <a:ext cx="13432" cy="180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62" h="171618" extrusionOk="0">
                      <a:moveTo>
                        <a:pt x="5485" y="169139"/>
                      </a:moveTo>
                      <a:cubicBezTo>
                        <a:pt x="-2291" y="137271"/>
                        <a:pt x="2569" y="103805"/>
                        <a:pt x="2708" y="71312"/>
                      </a:cubicBezTo>
                      <a:cubicBezTo>
                        <a:pt x="2986" y="48886"/>
                        <a:pt x="7430" y="25141"/>
                        <a:pt x="0" y="3478"/>
                      </a:cubicBezTo>
                      <a:cubicBezTo>
                        <a:pt x="4652" y="-8880"/>
                        <a:pt x="10415" y="15351"/>
                        <a:pt x="10832" y="19447"/>
                      </a:cubicBezTo>
                      <a:cubicBezTo>
                        <a:pt x="16386" y="63813"/>
                        <a:pt x="7985" y="108457"/>
                        <a:pt x="9998" y="152893"/>
                      </a:cubicBezTo>
                      <a:cubicBezTo>
                        <a:pt x="9998" y="152893"/>
                        <a:pt x="9998" y="152754"/>
                        <a:pt x="9998" y="152684"/>
                      </a:cubicBezTo>
                      <a:cubicBezTo>
                        <a:pt x="8887" y="157961"/>
                        <a:pt x="15414" y="169139"/>
                        <a:pt x="9790" y="171500"/>
                      </a:cubicBezTo>
                      <a:cubicBezTo>
                        <a:pt x="8054" y="171986"/>
                        <a:pt x="6040" y="170945"/>
                        <a:pt x="5555" y="169070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2" name="Google Shape;182;p3"/>
                <p:cNvSpPr/>
                <p:nvPr/>
              </p:nvSpPr>
              <p:spPr>
                <a:xfrm>
                  <a:off x="5079322" y="3253999"/>
                  <a:ext cx="220299" cy="28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310" h="271946" extrusionOk="0">
                      <a:moveTo>
                        <a:pt x="1141" y="271877"/>
                      </a:moveTo>
                      <a:cubicBezTo>
                        <a:pt x="-1219" y="270002"/>
                        <a:pt x="586" y="267433"/>
                        <a:pt x="2044" y="265628"/>
                      </a:cubicBezTo>
                      <a:cubicBezTo>
                        <a:pt x="14125" y="246812"/>
                        <a:pt x="16624" y="223900"/>
                        <a:pt x="18083" y="202099"/>
                      </a:cubicBezTo>
                      <a:cubicBezTo>
                        <a:pt x="18083" y="202238"/>
                        <a:pt x="18083" y="202446"/>
                        <a:pt x="18083" y="202585"/>
                      </a:cubicBezTo>
                      <a:cubicBezTo>
                        <a:pt x="19610" y="181478"/>
                        <a:pt x="19610" y="160302"/>
                        <a:pt x="21137" y="139195"/>
                      </a:cubicBezTo>
                      <a:cubicBezTo>
                        <a:pt x="21137" y="139334"/>
                        <a:pt x="21137" y="139473"/>
                        <a:pt x="21137" y="139612"/>
                      </a:cubicBezTo>
                      <a:cubicBezTo>
                        <a:pt x="21137" y="138917"/>
                        <a:pt x="21207" y="138223"/>
                        <a:pt x="21276" y="137529"/>
                      </a:cubicBezTo>
                      <a:cubicBezTo>
                        <a:pt x="21276" y="137668"/>
                        <a:pt x="21276" y="137807"/>
                        <a:pt x="21276" y="137945"/>
                      </a:cubicBezTo>
                      <a:cubicBezTo>
                        <a:pt x="24192" y="95662"/>
                        <a:pt x="23012" y="55393"/>
                        <a:pt x="72168" y="42270"/>
                      </a:cubicBezTo>
                      <a:cubicBezTo>
                        <a:pt x="108967" y="28592"/>
                        <a:pt x="177495" y="29564"/>
                        <a:pt x="203531" y="1723"/>
                      </a:cubicBezTo>
                      <a:cubicBezTo>
                        <a:pt x="203531" y="1723"/>
                        <a:pt x="203531" y="1862"/>
                        <a:pt x="203462" y="1931"/>
                      </a:cubicBezTo>
                      <a:cubicBezTo>
                        <a:pt x="204364" y="195"/>
                        <a:pt x="206448" y="-569"/>
                        <a:pt x="208183" y="473"/>
                      </a:cubicBezTo>
                      <a:cubicBezTo>
                        <a:pt x="215543" y="9360"/>
                        <a:pt x="184716" y="24704"/>
                        <a:pt x="177495" y="26857"/>
                      </a:cubicBezTo>
                      <a:cubicBezTo>
                        <a:pt x="149514" y="36021"/>
                        <a:pt x="120145" y="40118"/>
                        <a:pt x="91540" y="47061"/>
                      </a:cubicBezTo>
                      <a:cubicBezTo>
                        <a:pt x="44119" y="52962"/>
                        <a:pt x="29677" y="87469"/>
                        <a:pt x="27664" y="130933"/>
                      </a:cubicBezTo>
                      <a:cubicBezTo>
                        <a:pt x="27664" y="130933"/>
                        <a:pt x="27664" y="130933"/>
                        <a:pt x="27664" y="130863"/>
                      </a:cubicBezTo>
                      <a:cubicBezTo>
                        <a:pt x="23845" y="163912"/>
                        <a:pt x="34260" y="257366"/>
                        <a:pt x="1280" y="271946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3" name="Google Shape;183;p3"/>
                <p:cNvSpPr/>
                <p:nvPr/>
              </p:nvSpPr>
              <p:spPr>
                <a:xfrm>
                  <a:off x="4760750" y="3374861"/>
                  <a:ext cx="200674" cy="412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664" h="39193" extrusionOk="0">
                      <a:moveTo>
                        <a:pt x="23468" y="39096"/>
                      </a:moveTo>
                      <a:cubicBezTo>
                        <a:pt x="16941" y="38402"/>
                        <a:pt x="208" y="36874"/>
                        <a:pt x="0" y="28612"/>
                      </a:cubicBezTo>
                      <a:cubicBezTo>
                        <a:pt x="625" y="27085"/>
                        <a:pt x="2916" y="26946"/>
                        <a:pt x="3750" y="28334"/>
                      </a:cubicBezTo>
                      <a:cubicBezTo>
                        <a:pt x="33605" y="39443"/>
                        <a:pt x="66931" y="26182"/>
                        <a:pt x="95606" y="16531"/>
                      </a:cubicBezTo>
                      <a:cubicBezTo>
                        <a:pt x="125322" y="5631"/>
                        <a:pt x="158024" y="-8742"/>
                        <a:pt x="188643" y="6880"/>
                      </a:cubicBezTo>
                      <a:cubicBezTo>
                        <a:pt x="192670" y="8547"/>
                        <a:pt x="190101" y="14795"/>
                        <a:pt x="186005" y="13129"/>
                      </a:cubicBezTo>
                      <a:cubicBezTo>
                        <a:pt x="179409" y="10630"/>
                        <a:pt x="172536" y="9033"/>
                        <a:pt x="165592" y="7922"/>
                      </a:cubicBezTo>
                      <a:cubicBezTo>
                        <a:pt x="147401" y="5978"/>
                        <a:pt x="129627" y="13268"/>
                        <a:pt x="112478" y="18545"/>
                      </a:cubicBezTo>
                      <a:cubicBezTo>
                        <a:pt x="112617" y="18545"/>
                        <a:pt x="112825" y="18406"/>
                        <a:pt x="112964" y="18406"/>
                      </a:cubicBezTo>
                      <a:cubicBezTo>
                        <a:pt x="112686" y="18475"/>
                        <a:pt x="112408" y="18614"/>
                        <a:pt x="112061" y="18683"/>
                      </a:cubicBezTo>
                      <a:cubicBezTo>
                        <a:pt x="112200" y="18683"/>
                        <a:pt x="112408" y="18545"/>
                        <a:pt x="112547" y="18545"/>
                      </a:cubicBezTo>
                      <a:cubicBezTo>
                        <a:pt x="111714" y="18822"/>
                        <a:pt x="110881" y="19100"/>
                        <a:pt x="109979" y="19447"/>
                      </a:cubicBezTo>
                      <a:cubicBezTo>
                        <a:pt x="109979" y="19447"/>
                        <a:pt x="110048" y="19447"/>
                        <a:pt x="110117" y="19447"/>
                      </a:cubicBezTo>
                      <a:cubicBezTo>
                        <a:pt x="109909" y="19517"/>
                        <a:pt x="109631" y="19586"/>
                        <a:pt x="109423" y="19655"/>
                      </a:cubicBezTo>
                      <a:cubicBezTo>
                        <a:pt x="109423" y="19655"/>
                        <a:pt x="109423" y="19655"/>
                        <a:pt x="109492" y="19655"/>
                      </a:cubicBezTo>
                      <a:cubicBezTo>
                        <a:pt x="109423" y="19655"/>
                        <a:pt x="109353" y="19655"/>
                        <a:pt x="109284" y="19725"/>
                      </a:cubicBezTo>
                      <a:cubicBezTo>
                        <a:pt x="109284" y="19725"/>
                        <a:pt x="109284" y="19725"/>
                        <a:pt x="109423" y="19725"/>
                      </a:cubicBezTo>
                      <a:cubicBezTo>
                        <a:pt x="109353" y="19725"/>
                        <a:pt x="109214" y="19725"/>
                        <a:pt x="109145" y="19794"/>
                      </a:cubicBezTo>
                      <a:cubicBezTo>
                        <a:pt x="109145" y="19794"/>
                        <a:pt x="109145" y="19794"/>
                        <a:pt x="109284" y="19794"/>
                      </a:cubicBezTo>
                      <a:cubicBezTo>
                        <a:pt x="81720" y="29723"/>
                        <a:pt x="53184" y="39790"/>
                        <a:pt x="23537" y="3916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4" name="Google Shape;184;p3"/>
                <p:cNvSpPr/>
                <p:nvPr/>
              </p:nvSpPr>
              <p:spPr>
                <a:xfrm>
                  <a:off x="4784560" y="3118813"/>
                  <a:ext cx="101404" cy="109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346" h="103704" extrusionOk="0">
                      <a:moveTo>
                        <a:pt x="92898" y="103705"/>
                      </a:moveTo>
                      <a:cubicBezTo>
                        <a:pt x="84219" y="93707"/>
                        <a:pt x="75540" y="82875"/>
                        <a:pt x="64917" y="74266"/>
                      </a:cubicBezTo>
                      <a:cubicBezTo>
                        <a:pt x="64987" y="74266"/>
                        <a:pt x="65056" y="74405"/>
                        <a:pt x="65126" y="74474"/>
                      </a:cubicBezTo>
                      <a:cubicBezTo>
                        <a:pt x="47629" y="59616"/>
                        <a:pt x="31452" y="43369"/>
                        <a:pt x="16316" y="26151"/>
                      </a:cubicBezTo>
                      <a:cubicBezTo>
                        <a:pt x="16316" y="26151"/>
                        <a:pt x="16316" y="26151"/>
                        <a:pt x="16316" y="26151"/>
                      </a:cubicBezTo>
                      <a:cubicBezTo>
                        <a:pt x="10832" y="18305"/>
                        <a:pt x="1111" y="10945"/>
                        <a:pt x="0" y="1156"/>
                      </a:cubicBezTo>
                      <a:cubicBezTo>
                        <a:pt x="417" y="-511"/>
                        <a:pt x="2569" y="-233"/>
                        <a:pt x="3263" y="1086"/>
                      </a:cubicBezTo>
                      <a:cubicBezTo>
                        <a:pt x="3263" y="1086"/>
                        <a:pt x="3263" y="1017"/>
                        <a:pt x="3194" y="947"/>
                      </a:cubicBezTo>
                      <a:cubicBezTo>
                        <a:pt x="6388" y="4627"/>
                        <a:pt x="9512" y="8376"/>
                        <a:pt x="12706" y="11987"/>
                      </a:cubicBezTo>
                      <a:cubicBezTo>
                        <a:pt x="12706" y="11917"/>
                        <a:pt x="12567" y="11848"/>
                        <a:pt x="12498" y="11779"/>
                      </a:cubicBezTo>
                      <a:cubicBezTo>
                        <a:pt x="18330" y="23235"/>
                        <a:pt x="115880" y="101136"/>
                        <a:pt x="92829" y="10363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5" name="Google Shape;185;p3"/>
                <p:cNvSpPr/>
                <p:nvPr/>
              </p:nvSpPr>
              <p:spPr>
                <a:xfrm>
                  <a:off x="5002574" y="3411906"/>
                  <a:ext cx="60592" cy="1258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570" h="119601" extrusionOk="0">
                      <a:moveTo>
                        <a:pt x="50350" y="118026"/>
                      </a:moveTo>
                      <a:cubicBezTo>
                        <a:pt x="35770" y="96086"/>
                        <a:pt x="28132" y="70327"/>
                        <a:pt x="18898" y="45818"/>
                      </a:cubicBezTo>
                      <a:cubicBezTo>
                        <a:pt x="18898" y="45957"/>
                        <a:pt x="18968" y="46096"/>
                        <a:pt x="19037" y="46234"/>
                      </a:cubicBezTo>
                      <a:cubicBezTo>
                        <a:pt x="18482" y="44707"/>
                        <a:pt x="17926" y="43110"/>
                        <a:pt x="17440" y="41583"/>
                      </a:cubicBezTo>
                      <a:cubicBezTo>
                        <a:pt x="17440" y="41721"/>
                        <a:pt x="17509" y="41860"/>
                        <a:pt x="17579" y="41999"/>
                      </a:cubicBezTo>
                      <a:cubicBezTo>
                        <a:pt x="12789" y="29016"/>
                        <a:pt x="8900" y="15268"/>
                        <a:pt x="777" y="3882"/>
                      </a:cubicBezTo>
                      <a:cubicBezTo>
                        <a:pt x="-1376" y="2146"/>
                        <a:pt x="1402" y="-1256"/>
                        <a:pt x="3554" y="480"/>
                      </a:cubicBezTo>
                      <a:cubicBezTo>
                        <a:pt x="4943" y="1730"/>
                        <a:pt x="6053" y="3188"/>
                        <a:pt x="7095" y="4715"/>
                      </a:cubicBezTo>
                      <a:cubicBezTo>
                        <a:pt x="7095" y="4715"/>
                        <a:pt x="7095" y="4715"/>
                        <a:pt x="7095" y="4646"/>
                      </a:cubicBezTo>
                      <a:cubicBezTo>
                        <a:pt x="7095" y="4715"/>
                        <a:pt x="7234" y="4854"/>
                        <a:pt x="7303" y="4923"/>
                      </a:cubicBezTo>
                      <a:cubicBezTo>
                        <a:pt x="7303" y="4923"/>
                        <a:pt x="7303" y="4923"/>
                        <a:pt x="7303" y="4854"/>
                      </a:cubicBezTo>
                      <a:cubicBezTo>
                        <a:pt x="7651" y="5409"/>
                        <a:pt x="7997" y="5895"/>
                        <a:pt x="8345" y="6451"/>
                      </a:cubicBezTo>
                      <a:cubicBezTo>
                        <a:pt x="8345" y="6381"/>
                        <a:pt x="8206" y="6312"/>
                        <a:pt x="8206" y="6173"/>
                      </a:cubicBezTo>
                      <a:cubicBezTo>
                        <a:pt x="25147" y="36792"/>
                        <a:pt x="35284" y="70813"/>
                        <a:pt x="50419" y="102404"/>
                      </a:cubicBezTo>
                      <a:cubicBezTo>
                        <a:pt x="52155" y="107264"/>
                        <a:pt x="56807" y="111152"/>
                        <a:pt x="57571" y="116220"/>
                      </a:cubicBezTo>
                      <a:cubicBezTo>
                        <a:pt x="57224" y="119553"/>
                        <a:pt x="52503" y="120872"/>
                        <a:pt x="50558" y="11809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86" name="Google Shape;186;p3"/>
          <p:cNvGrpSpPr/>
          <p:nvPr/>
        </p:nvGrpSpPr>
        <p:grpSpPr>
          <a:xfrm>
            <a:off x="11041139" y="6166838"/>
            <a:ext cx="399768" cy="444068"/>
            <a:chOff x="4753266" y="2939502"/>
            <a:chExt cx="554207" cy="615507"/>
          </a:xfrm>
        </p:grpSpPr>
        <p:sp>
          <p:nvSpPr>
            <p:cNvPr id="187" name="Google Shape;187;p3"/>
            <p:cNvSpPr/>
            <p:nvPr/>
          </p:nvSpPr>
          <p:spPr>
            <a:xfrm>
              <a:off x="4753266" y="2939502"/>
              <a:ext cx="554207" cy="615507"/>
            </a:xfrm>
            <a:custGeom>
              <a:avLst/>
              <a:gdLst/>
              <a:ahLst/>
              <a:cxnLst/>
              <a:rect l="l" t="t" r="r" b="b"/>
              <a:pathLst>
                <a:path w="526562" h="584805" extrusionOk="0">
                  <a:moveTo>
                    <a:pt x="292959" y="583604"/>
                  </a:moveTo>
                  <a:cubicBezTo>
                    <a:pt x="250398" y="559720"/>
                    <a:pt x="255397" y="488901"/>
                    <a:pt x="211100" y="451269"/>
                  </a:cubicBezTo>
                  <a:cubicBezTo>
                    <a:pt x="173955" y="422872"/>
                    <a:pt x="126535" y="455852"/>
                    <a:pt x="87028" y="463142"/>
                  </a:cubicBezTo>
                  <a:cubicBezTo>
                    <a:pt x="60228" y="468488"/>
                    <a:pt x="19264" y="480569"/>
                    <a:pt x="1837" y="452311"/>
                  </a:cubicBezTo>
                  <a:cubicBezTo>
                    <a:pt x="-15173" y="415166"/>
                    <a:pt x="91056" y="351637"/>
                    <a:pt x="110704" y="313242"/>
                  </a:cubicBezTo>
                  <a:cubicBezTo>
                    <a:pt x="135491" y="282900"/>
                    <a:pt x="108205" y="267487"/>
                    <a:pt x="86820" y="247838"/>
                  </a:cubicBezTo>
                  <a:cubicBezTo>
                    <a:pt x="67102" y="229717"/>
                    <a:pt x="46133" y="212012"/>
                    <a:pt x="31762" y="189169"/>
                  </a:cubicBezTo>
                  <a:cubicBezTo>
                    <a:pt x="-6495" y="104672"/>
                    <a:pt x="153543" y="186253"/>
                    <a:pt x="185897" y="180213"/>
                  </a:cubicBezTo>
                  <a:cubicBezTo>
                    <a:pt x="200131" y="179866"/>
                    <a:pt x="211378" y="169798"/>
                    <a:pt x="216516" y="157023"/>
                  </a:cubicBezTo>
                  <a:cubicBezTo>
                    <a:pt x="226653" y="134527"/>
                    <a:pt x="234707" y="111129"/>
                    <a:pt x="245330" y="88842"/>
                  </a:cubicBezTo>
                  <a:cubicBezTo>
                    <a:pt x="261299" y="57460"/>
                    <a:pt x="276435" y="16912"/>
                    <a:pt x="311636" y="2748"/>
                  </a:cubicBezTo>
                  <a:cubicBezTo>
                    <a:pt x="322467" y="-1070"/>
                    <a:pt x="337604" y="-2390"/>
                    <a:pt x="344547" y="8789"/>
                  </a:cubicBezTo>
                  <a:cubicBezTo>
                    <a:pt x="352947" y="24133"/>
                    <a:pt x="350795" y="42601"/>
                    <a:pt x="351003" y="59473"/>
                  </a:cubicBezTo>
                  <a:cubicBezTo>
                    <a:pt x="350656" y="90161"/>
                    <a:pt x="348504" y="120988"/>
                    <a:pt x="352253" y="151538"/>
                  </a:cubicBezTo>
                  <a:cubicBezTo>
                    <a:pt x="353294" y="179518"/>
                    <a:pt x="368361" y="202500"/>
                    <a:pt x="396272" y="209651"/>
                  </a:cubicBezTo>
                  <a:cubicBezTo>
                    <a:pt x="438555" y="225551"/>
                    <a:pt x="486810" y="238118"/>
                    <a:pt x="514373" y="276860"/>
                  </a:cubicBezTo>
                  <a:cubicBezTo>
                    <a:pt x="529856" y="295120"/>
                    <a:pt x="532773" y="325878"/>
                    <a:pt x="510208" y="339833"/>
                  </a:cubicBezTo>
                  <a:cubicBezTo>
                    <a:pt x="498196" y="345735"/>
                    <a:pt x="484032" y="345666"/>
                    <a:pt x="471049" y="347957"/>
                  </a:cubicBezTo>
                  <a:cubicBezTo>
                    <a:pt x="433834" y="355455"/>
                    <a:pt x="344269" y="353997"/>
                    <a:pt x="343366" y="405584"/>
                  </a:cubicBezTo>
                  <a:cubicBezTo>
                    <a:pt x="343366" y="405445"/>
                    <a:pt x="343366" y="405306"/>
                    <a:pt x="343366" y="405168"/>
                  </a:cubicBezTo>
                  <a:cubicBezTo>
                    <a:pt x="340936" y="439258"/>
                    <a:pt x="349962" y="599781"/>
                    <a:pt x="292890" y="583673"/>
                  </a:cubicBezTo>
                  <a:close/>
                  <a:moveTo>
                    <a:pt x="325661" y="534656"/>
                  </a:moveTo>
                  <a:cubicBezTo>
                    <a:pt x="325939" y="533336"/>
                    <a:pt x="326217" y="531948"/>
                    <a:pt x="326494" y="530629"/>
                  </a:cubicBezTo>
                  <a:cubicBezTo>
                    <a:pt x="326494" y="530629"/>
                    <a:pt x="326494" y="530698"/>
                    <a:pt x="326494" y="530767"/>
                  </a:cubicBezTo>
                  <a:cubicBezTo>
                    <a:pt x="326494" y="530698"/>
                    <a:pt x="326494" y="530559"/>
                    <a:pt x="326494" y="530490"/>
                  </a:cubicBezTo>
                  <a:cubicBezTo>
                    <a:pt x="326217" y="531878"/>
                    <a:pt x="325939" y="533267"/>
                    <a:pt x="325661" y="534656"/>
                  </a:cubicBezTo>
                  <a:close/>
                  <a:moveTo>
                    <a:pt x="105983" y="249366"/>
                  </a:moveTo>
                  <a:cubicBezTo>
                    <a:pt x="105983" y="249366"/>
                    <a:pt x="105983" y="249366"/>
                    <a:pt x="105983" y="249366"/>
                  </a:cubicBezTo>
                  <a:lnTo>
                    <a:pt x="105983" y="249366"/>
                  </a:lnTo>
                  <a:cubicBezTo>
                    <a:pt x="105358" y="248810"/>
                    <a:pt x="104664" y="248255"/>
                    <a:pt x="104039" y="247699"/>
                  </a:cubicBezTo>
                  <a:cubicBezTo>
                    <a:pt x="104664" y="248255"/>
                    <a:pt x="105358" y="248810"/>
                    <a:pt x="105983" y="249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" name="Google Shape;188;p3"/>
            <p:cNvSpPr/>
            <p:nvPr/>
          </p:nvSpPr>
          <p:spPr>
            <a:xfrm>
              <a:off x="5036186" y="3092511"/>
              <a:ext cx="13227" cy="12825"/>
            </a:xfrm>
            <a:custGeom>
              <a:avLst/>
              <a:gdLst/>
              <a:ahLst/>
              <a:cxnLst/>
              <a:rect l="l" t="t" r="r" b="b"/>
              <a:pathLst>
                <a:path w="12567" h="12185" extrusionOk="0">
                  <a:moveTo>
                    <a:pt x="0" y="6093"/>
                  </a:moveTo>
                  <a:cubicBezTo>
                    <a:pt x="0" y="-2031"/>
                    <a:pt x="12636" y="-2031"/>
                    <a:pt x="12567" y="6093"/>
                  </a:cubicBezTo>
                  <a:cubicBezTo>
                    <a:pt x="12567" y="14216"/>
                    <a:pt x="-69" y="14216"/>
                    <a:pt x="0" y="609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" name="Google Shape;189;p3"/>
            <p:cNvSpPr/>
            <p:nvPr/>
          </p:nvSpPr>
          <p:spPr>
            <a:xfrm>
              <a:off x="5056273" y="3036671"/>
              <a:ext cx="12569" cy="12167"/>
            </a:xfrm>
            <a:custGeom>
              <a:avLst/>
              <a:gdLst/>
              <a:ahLst/>
              <a:cxnLst/>
              <a:rect l="l" t="t" r="r" b="b"/>
              <a:pathLst>
                <a:path w="11942" h="11560" extrusionOk="0">
                  <a:moveTo>
                    <a:pt x="0" y="5780"/>
                  </a:moveTo>
                  <a:cubicBezTo>
                    <a:pt x="0" y="-1927"/>
                    <a:pt x="12012" y="-1927"/>
                    <a:pt x="11942" y="5780"/>
                  </a:cubicBezTo>
                  <a:cubicBezTo>
                    <a:pt x="11942" y="13487"/>
                    <a:pt x="-69" y="13487"/>
                    <a:pt x="0" y="578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" name="Google Shape;190;p3"/>
            <p:cNvSpPr/>
            <p:nvPr/>
          </p:nvSpPr>
          <p:spPr>
            <a:xfrm>
              <a:off x="4993530" y="3154194"/>
              <a:ext cx="10231" cy="9975"/>
            </a:xfrm>
            <a:custGeom>
              <a:avLst/>
              <a:gdLst/>
              <a:ahLst/>
              <a:cxnLst/>
              <a:rect l="l" t="t" r="r" b="b"/>
              <a:pathLst>
                <a:path w="9721" h="9477" extrusionOk="0">
                  <a:moveTo>
                    <a:pt x="0" y="4739"/>
                  </a:moveTo>
                  <a:cubicBezTo>
                    <a:pt x="0" y="-1580"/>
                    <a:pt x="9790" y="-1580"/>
                    <a:pt x="9721" y="4739"/>
                  </a:cubicBezTo>
                  <a:cubicBezTo>
                    <a:pt x="9721" y="11057"/>
                    <a:pt x="-69" y="11057"/>
                    <a:pt x="0" y="4739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" name="Google Shape;191;p3"/>
            <p:cNvSpPr/>
            <p:nvPr/>
          </p:nvSpPr>
          <p:spPr>
            <a:xfrm>
              <a:off x="4916545" y="3147766"/>
              <a:ext cx="8548" cy="8220"/>
            </a:xfrm>
            <a:custGeom>
              <a:avLst/>
              <a:gdLst/>
              <a:ahLst/>
              <a:cxnLst/>
              <a:rect l="l" t="t" r="r" b="b"/>
              <a:pathLst>
                <a:path w="8122" h="7810" extrusionOk="0">
                  <a:moveTo>
                    <a:pt x="0" y="3905"/>
                  </a:moveTo>
                  <a:cubicBezTo>
                    <a:pt x="0" y="-1302"/>
                    <a:pt x="8123" y="-1302"/>
                    <a:pt x="8123" y="3905"/>
                  </a:cubicBezTo>
                  <a:cubicBezTo>
                    <a:pt x="8123" y="9113"/>
                    <a:pt x="0" y="9113"/>
                    <a:pt x="0" y="39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" name="Google Shape;192;p3"/>
            <p:cNvSpPr/>
            <p:nvPr/>
          </p:nvSpPr>
          <p:spPr>
            <a:xfrm>
              <a:off x="4836403" y="3124178"/>
              <a:ext cx="4485" cy="4447"/>
            </a:xfrm>
            <a:custGeom>
              <a:avLst/>
              <a:gdLst/>
              <a:ahLst/>
              <a:cxnLst/>
              <a:rect l="l" t="t" r="r" b="b"/>
              <a:pathLst>
                <a:path w="4261" h="4225" extrusionOk="0">
                  <a:moveTo>
                    <a:pt x="1751" y="4109"/>
                  </a:moveTo>
                  <a:cubicBezTo>
                    <a:pt x="-1789" y="3623"/>
                    <a:pt x="710" y="-1723"/>
                    <a:pt x="3348" y="568"/>
                  </a:cubicBezTo>
                  <a:cubicBezTo>
                    <a:pt x="5292" y="1679"/>
                    <a:pt x="3834" y="4873"/>
                    <a:pt x="1751" y="4109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" name="Google Shape;193;p3"/>
            <p:cNvSpPr/>
            <p:nvPr/>
          </p:nvSpPr>
          <p:spPr>
            <a:xfrm>
              <a:off x="4900039" y="3212735"/>
              <a:ext cx="2410" cy="2302"/>
            </a:xfrm>
            <a:custGeom>
              <a:avLst/>
              <a:gdLst/>
              <a:ahLst/>
              <a:cxnLst/>
              <a:rect l="l" t="t" r="r" b="b"/>
              <a:pathLst>
                <a:path w="2290" h="2187" extrusionOk="0">
                  <a:moveTo>
                    <a:pt x="0" y="1094"/>
                  </a:moveTo>
                  <a:cubicBezTo>
                    <a:pt x="0" y="-365"/>
                    <a:pt x="2291" y="-365"/>
                    <a:pt x="2291" y="1094"/>
                  </a:cubicBezTo>
                  <a:cubicBezTo>
                    <a:pt x="2291" y="2552"/>
                    <a:pt x="0" y="2552"/>
                    <a:pt x="0" y="1094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" name="Google Shape;194;p3"/>
            <p:cNvSpPr/>
            <p:nvPr/>
          </p:nvSpPr>
          <p:spPr>
            <a:xfrm>
              <a:off x="4953869" y="3262222"/>
              <a:ext cx="13008" cy="12605"/>
            </a:xfrm>
            <a:custGeom>
              <a:avLst/>
              <a:gdLst/>
              <a:ahLst/>
              <a:cxnLst/>
              <a:rect l="l" t="t" r="r" b="b"/>
              <a:pathLst>
                <a:path w="12359" h="11976" extrusionOk="0">
                  <a:moveTo>
                    <a:pt x="0" y="5988"/>
                  </a:moveTo>
                  <a:cubicBezTo>
                    <a:pt x="0" y="-1996"/>
                    <a:pt x="12428" y="-1996"/>
                    <a:pt x="12359" y="5988"/>
                  </a:cubicBezTo>
                  <a:cubicBezTo>
                    <a:pt x="12359" y="13973"/>
                    <a:pt x="-69" y="13973"/>
                    <a:pt x="0" y="598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" name="Google Shape;195;p3"/>
            <p:cNvSpPr/>
            <p:nvPr/>
          </p:nvSpPr>
          <p:spPr>
            <a:xfrm>
              <a:off x="5026691" y="3235416"/>
              <a:ext cx="12057" cy="11728"/>
            </a:xfrm>
            <a:custGeom>
              <a:avLst/>
              <a:gdLst/>
              <a:ahLst/>
              <a:cxnLst/>
              <a:rect l="l" t="t" r="r" b="b"/>
              <a:pathLst>
                <a:path w="11456" h="11143" extrusionOk="0">
                  <a:moveTo>
                    <a:pt x="0" y="5572"/>
                  </a:moveTo>
                  <a:cubicBezTo>
                    <a:pt x="0" y="-1857"/>
                    <a:pt x="11526" y="-1857"/>
                    <a:pt x="11457" y="5572"/>
                  </a:cubicBezTo>
                  <a:cubicBezTo>
                    <a:pt x="11457" y="13001"/>
                    <a:pt x="-69" y="13001"/>
                    <a:pt x="0" y="557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" name="Google Shape;196;p3"/>
            <p:cNvSpPr/>
            <p:nvPr/>
          </p:nvSpPr>
          <p:spPr>
            <a:xfrm>
              <a:off x="5089872" y="3166611"/>
              <a:ext cx="13885" cy="13481"/>
            </a:xfrm>
            <a:custGeom>
              <a:avLst/>
              <a:gdLst/>
              <a:ahLst/>
              <a:cxnLst/>
              <a:rect l="l" t="t" r="r" b="b"/>
              <a:pathLst>
                <a:path w="13192" h="12809" extrusionOk="0">
                  <a:moveTo>
                    <a:pt x="0" y="6405"/>
                  </a:moveTo>
                  <a:cubicBezTo>
                    <a:pt x="-69" y="-2135"/>
                    <a:pt x="13262" y="-2135"/>
                    <a:pt x="13192" y="6405"/>
                  </a:cubicBezTo>
                  <a:cubicBezTo>
                    <a:pt x="13192" y="14945"/>
                    <a:pt x="-69" y="14945"/>
                    <a:pt x="0" y="64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" name="Google Shape;197;p3"/>
            <p:cNvSpPr/>
            <p:nvPr/>
          </p:nvSpPr>
          <p:spPr>
            <a:xfrm>
              <a:off x="5093305" y="3259135"/>
              <a:ext cx="14250" cy="13811"/>
            </a:xfrm>
            <a:custGeom>
              <a:avLst/>
              <a:gdLst/>
              <a:ahLst/>
              <a:cxnLst/>
              <a:rect l="l" t="t" r="r" b="b"/>
              <a:pathLst>
                <a:path w="13539" h="13122" extrusionOk="0">
                  <a:moveTo>
                    <a:pt x="0" y="6561"/>
                  </a:moveTo>
                  <a:cubicBezTo>
                    <a:pt x="-69" y="-2187"/>
                    <a:pt x="13608" y="-2187"/>
                    <a:pt x="13539" y="6561"/>
                  </a:cubicBezTo>
                  <a:cubicBezTo>
                    <a:pt x="13608" y="15309"/>
                    <a:pt x="-69" y="15309"/>
                    <a:pt x="0" y="6561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" name="Google Shape;198;p3"/>
            <p:cNvSpPr/>
            <p:nvPr/>
          </p:nvSpPr>
          <p:spPr>
            <a:xfrm>
              <a:off x="5158311" y="3214398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" name="Google Shape;199;p3"/>
            <p:cNvSpPr/>
            <p:nvPr/>
          </p:nvSpPr>
          <p:spPr>
            <a:xfrm>
              <a:off x="5227261" y="3230668"/>
              <a:ext cx="11108" cy="10851"/>
            </a:xfrm>
            <a:custGeom>
              <a:avLst/>
              <a:gdLst/>
              <a:ahLst/>
              <a:cxnLst/>
              <a:rect l="l" t="t" r="r" b="b"/>
              <a:pathLst>
                <a:path w="10554" h="10310" extrusionOk="0">
                  <a:moveTo>
                    <a:pt x="0" y="5155"/>
                  </a:moveTo>
                  <a:cubicBezTo>
                    <a:pt x="0" y="-1718"/>
                    <a:pt x="10623" y="-1718"/>
                    <a:pt x="10554" y="5155"/>
                  </a:cubicBezTo>
                  <a:cubicBezTo>
                    <a:pt x="10554" y="12029"/>
                    <a:pt x="-69" y="12029"/>
                    <a:pt x="0" y="515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" name="Google Shape;200;p3"/>
            <p:cNvSpPr/>
            <p:nvPr/>
          </p:nvSpPr>
          <p:spPr>
            <a:xfrm>
              <a:off x="4872210" y="3316454"/>
              <a:ext cx="8769" cy="8440"/>
            </a:xfrm>
            <a:custGeom>
              <a:avLst/>
              <a:gdLst/>
              <a:ahLst/>
              <a:cxnLst/>
              <a:rect l="l" t="t" r="r" b="b"/>
              <a:pathLst>
                <a:path w="8332" h="8019" extrusionOk="0">
                  <a:moveTo>
                    <a:pt x="0" y="4010"/>
                  </a:moveTo>
                  <a:cubicBezTo>
                    <a:pt x="0" y="-1337"/>
                    <a:pt x="8332" y="-1337"/>
                    <a:pt x="8332" y="4010"/>
                  </a:cubicBezTo>
                  <a:cubicBezTo>
                    <a:pt x="8332" y="9356"/>
                    <a:pt x="0" y="9356"/>
                    <a:pt x="0" y="401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" name="Google Shape;201;p3"/>
            <p:cNvSpPr/>
            <p:nvPr/>
          </p:nvSpPr>
          <p:spPr>
            <a:xfrm>
              <a:off x="4973226" y="3339845"/>
              <a:ext cx="11106" cy="10742"/>
            </a:xfrm>
            <a:custGeom>
              <a:avLst/>
              <a:gdLst/>
              <a:ahLst/>
              <a:cxnLst/>
              <a:rect l="l" t="t" r="r" b="b"/>
              <a:pathLst>
                <a:path w="10552" h="10206" extrusionOk="0">
                  <a:moveTo>
                    <a:pt x="0" y="5103"/>
                  </a:moveTo>
                  <a:cubicBezTo>
                    <a:pt x="0" y="-1701"/>
                    <a:pt x="10553" y="-1701"/>
                    <a:pt x="10553" y="5103"/>
                  </a:cubicBezTo>
                  <a:cubicBezTo>
                    <a:pt x="10553" y="11907"/>
                    <a:pt x="0" y="11907"/>
                    <a:pt x="0" y="510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" name="Google Shape;202;p3"/>
            <p:cNvSpPr/>
            <p:nvPr/>
          </p:nvSpPr>
          <p:spPr>
            <a:xfrm>
              <a:off x="5037183" y="3398137"/>
              <a:ext cx="12695" cy="13109"/>
            </a:xfrm>
            <a:custGeom>
              <a:avLst/>
              <a:gdLst/>
              <a:ahLst/>
              <a:cxnLst/>
              <a:rect l="l" t="t" r="r" b="b"/>
              <a:pathLst>
                <a:path w="12062" h="12455" extrusionOk="0">
                  <a:moveTo>
                    <a:pt x="1066" y="9403"/>
                  </a:moveTo>
                  <a:cubicBezTo>
                    <a:pt x="1066" y="9403"/>
                    <a:pt x="1066" y="9403"/>
                    <a:pt x="1066" y="9403"/>
                  </a:cubicBezTo>
                  <a:cubicBezTo>
                    <a:pt x="-2961" y="3571"/>
                    <a:pt x="5371" y="-3303"/>
                    <a:pt x="10231" y="1766"/>
                  </a:cubicBezTo>
                  <a:cubicBezTo>
                    <a:pt x="16341" y="7876"/>
                    <a:pt x="5579" y="17388"/>
                    <a:pt x="1066" y="940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" name="Google Shape;203;p3"/>
            <p:cNvSpPr/>
            <p:nvPr/>
          </p:nvSpPr>
          <p:spPr>
            <a:xfrm>
              <a:off x="5042395" y="3314683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" name="Google Shape;204;p3"/>
            <p:cNvSpPr/>
            <p:nvPr/>
          </p:nvSpPr>
          <p:spPr>
            <a:xfrm>
              <a:off x="4934294" y="3203751"/>
              <a:ext cx="11839" cy="11509"/>
            </a:xfrm>
            <a:custGeom>
              <a:avLst/>
              <a:gdLst/>
              <a:ahLst/>
              <a:cxnLst/>
              <a:rect l="l" t="t" r="r" b="b"/>
              <a:pathLst>
                <a:path w="11248" h="10935" extrusionOk="0">
                  <a:moveTo>
                    <a:pt x="0" y="5468"/>
                  </a:moveTo>
                  <a:cubicBezTo>
                    <a:pt x="0" y="-1823"/>
                    <a:pt x="11318" y="-1823"/>
                    <a:pt x="11248" y="5468"/>
                  </a:cubicBezTo>
                  <a:cubicBezTo>
                    <a:pt x="11248" y="12758"/>
                    <a:pt x="-69" y="12758"/>
                    <a:pt x="0" y="546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" name="Google Shape;205;p3"/>
            <p:cNvSpPr/>
            <p:nvPr/>
          </p:nvSpPr>
          <p:spPr>
            <a:xfrm>
              <a:off x="4839633" y="3158266"/>
              <a:ext cx="7455" cy="7234"/>
            </a:xfrm>
            <a:custGeom>
              <a:avLst/>
              <a:gdLst/>
              <a:ahLst/>
              <a:cxnLst/>
              <a:rect l="l" t="t" r="r" b="b"/>
              <a:pathLst>
                <a:path w="7083" h="6873" extrusionOk="0">
                  <a:moveTo>
                    <a:pt x="1" y="3437"/>
                  </a:moveTo>
                  <a:cubicBezTo>
                    <a:pt x="1" y="-1146"/>
                    <a:pt x="7152" y="-1146"/>
                    <a:pt x="7083" y="3437"/>
                  </a:cubicBezTo>
                  <a:cubicBezTo>
                    <a:pt x="7083" y="8019"/>
                    <a:pt x="-69" y="8019"/>
                    <a:pt x="1" y="3437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" name="Google Shape;206;p3"/>
            <p:cNvSpPr/>
            <p:nvPr/>
          </p:nvSpPr>
          <p:spPr>
            <a:xfrm>
              <a:off x="5058902" y="31895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" name="Google Shape;207;p3"/>
            <p:cNvSpPr/>
            <p:nvPr/>
          </p:nvSpPr>
          <p:spPr>
            <a:xfrm>
              <a:off x="5061751" y="3129031"/>
              <a:ext cx="10449" cy="10193"/>
            </a:xfrm>
            <a:custGeom>
              <a:avLst/>
              <a:gdLst/>
              <a:ahLst/>
              <a:cxnLst/>
              <a:rect l="l" t="t" r="r" b="b"/>
              <a:pathLst>
                <a:path w="9928" h="9685" extrusionOk="0">
                  <a:moveTo>
                    <a:pt x="0" y="4843"/>
                  </a:moveTo>
                  <a:cubicBezTo>
                    <a:pt x="0" y="-1614"/>
                    <a:pt x="9998" y="-1614"/>
                    <a:pt x="9928" y="4843"/>
                  </a:cubicBezTo>
                  <a:cubicBezTo>
                    <a:pt x="9928" y="11300"/>
                    <a:pt x="-69" y="11300"/>
                    <a:pt x="0" y="484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" name="Google Shape;208;p3"/>
            <p:cNvSpPr/>
            <p:nvPr/>
          </p:nvSpPr>
          <p:spPr>
            <a:xfrm>
              <a:off x="5076286" y="2995329"/>
              <a:ext cx="8548" cy="8220"/>
            </a:xfrm>
            <a:custGeom>
              <a:avLst/>
              <a:gdLst/>
              <a:ahLst/>
              <a:cxnLst/>
              <a:rect l="l" t="t" r="r" b="b"/>
              <a:pathLst>
                <a:path w="8122" h="7810" extrusionOk="0">
                  <a:moveTo>
                    <a:pt x="0" y="3905"/>
                  </a:moveTo>
                  <a:cubicBezTo>
                    <a:pt x="0" y="-1302"/>
                    <a:pt x="8123" y="-1302"/>
                    <a:pt x="8123" y="3905"/>
                  </a:cubicBezTo>
                  <a:cubicBezTo>
                    <a:pt x="8123" y="9113"/>
                    <a:pt x="0" y="9113"/>
                    <a:pt x="0" y="39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" name="Google Shape;209;p3"/>
            <p:cNvSpPr/>
            <p:nvPr/>
          </p:nvSpPr>
          <p:spPr>
            <a:xfrm>
              <a:off x="5039035" y="3016749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" name="Google Shape;210;p3"/>
            <p:cNvSpPr/>
            <p:nvPr/>
          </p:nvSpPr>
          <p:spPr>
            <a:xfrm>
              <a:off x="4963146" y="3155691"/>
              <a:ext cx="11911" cy="11509"/>
            </a:xfrm>
            <a:custGeom>
              <a:avLst/>
              <a:gdLst/>
              <a:ahLst/>
              <a:cxnLst/>
              <a:rect l="l" t="t" r="r" b="b"/>
              <a:pathLst>
                <a:path w="11317" h="10935" extrusionOk="0">
                  <a:moveTo>
                    <a:pt x="0" y="5468"/>
                  </a:moveTo>
                  <a:cubicBezTo>
                    <a:pt x="0" y="-1823"/>
                    <a:pt x="11387" y="-1823"/>
                    <a:pt x="11318" y="5468"/>
                  </a:cubicBezTo>
                  <a:cubicBezTo>
                    <a:pt x="11318" y="12758"/>
                    <a:pt x="-69" y="12758"/>
                    <a:pt x="0" y="546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4978484" y="32044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5000030" y="3291949"/>
              <a:ext cx="5701" cy="5590"/>
            </a:xfrm>
            <a:custGeom>
              <a:avLst/>
              <a:gdLst/>
              <a:ahLst/>
              <a:cxnLst/>
              <a:rect l="l" t="t" r="r" b="b"/>
              <a:pathLst>
                <a:path w="5417" h="5311" extrusionOk="0">
                  <a:moveTo>
                    <a:pt x="1" y="2656"/>
                  </a:moveTo>
                  <a:cubicBezTo>
                    <a:pt x="1" y="-885"/>
                    <a:pt x="5486" y="-885"/>
                    <a:pt x="5416" y="2656"/>
                  </a:cubicBezTo>
                  <a:cubicBezTo>
                    <a:pt x="5416" y="6197"/>
                    <a:pt x="-69" y="6197"/>
                    <a:pt x="1" y="2656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5069859" y="32827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" name="Google Shape;214;p3"/>
            <p:cNvSpPr/>
            <p:nvPr/>
          </p:nvSpPr>
          <p:spPr>
            <a:xfrm>
              <a:off x="4919759" y="3307817"/>
              <a:ext cx="6357" cy="6138"/>
            </a:xfrm>
            <a:custGeom>
              <a:avLst/>
              <a:gdLst/>
              <a:ahLst/>
              <a:cxnLst/>
              <a:rect l="l" t="t" r="r" b="b"/>
              <a:pathLst>
                <a:path w="6040" h="5832" extrusionOk="0">
                  <a:moveTo>
                    <a:pt x="0" y="2916"/>
                  </a:moveTo>
                  <a:cubicBezTo>
                    <a:pt x="0" y="-972"/>
                    <a:pt x="6040" y="-972"/>
                    <a:pt x="6040" y="2916"/>
                  </a:cubicBezTo>
                  <a:cubicBezTo>
                    <a:pt x="6040" y="6804"/>
                    <a:pt x="0" y="6804"/>
                    <a:pt x="0" y="2916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" name="Google Shape;215;p3"/>
            <p:cNvSpPr/>
            <p:nvPr/>
          </p:nvSpPr>
          <p:spPr>
            <a:xfrm>
              <a:off x="5016977" y="3356462"/>
              <a:ext cx="9938" cy="9645"/>
            </a:xfrm>
            <a:custGeom>
              <a:avLst/>
              <a:gdLst/>
              <a:ahLst/>
              <a:cxnLst/>
              <a:rect l="l" t="t" r="r" b="b"/>
              <a:pathLst>
                <a:path w="9442" h="9164" extrusionOk="0">
                  <a:moveTo>
                    <a:pt x="0" y="4582"/>
                  </a:moveTo>
                  <a:cubicBezTo>
                    <a:pt x="0" y="-1527"/>
                    <a:pt x="9442" y="-1527"/>
                    <a:pt x="9442" y="4582"/>
                  </a:cubicBezTo>
                  <a:cubicBezTo>
                    <a:pt x="9442" y="10692"/>
                    <a:pt x="0" y="10692"/>
                    <a:pt x="0" y="45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5060143" y="3352646"/>
              <a:ext cx="14323" cy="13920"/>
            </a:xfrm>
            <a:custGeom>
              <a:avLst/>
              <a:gdLst/>
              <a:ahLst/>
              <a:cxnLst/>
              <a:rect l="l" t="t" r="r" b="b"/>
              <a:pathLst>
                <a:path w="13609" h="13226" extrusionOk="0">
                  <a:moveTo>
                    <a:pt x="0" y="6613"/>
                  </a:moveTo>
                  <a:cubicBezTo>
                    <a:pt x="-69" y="-2204"/>
                    <a:pt x="13679" y="-2204"/>
                    <a:pt x="13609" y="6613"/>
                  </a:cubicBezTo>
                  <a:cubicBezTo>
                    <a:pt x="13679" y="15431"/>
                    <a:pt x="-69" y="15431"/>
                    <a:pt x="0" y="661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4890470" y="3165496"/>
              <a:ext cx="7454" cy="7234"/>
            </a:xfrm>
            <a:custGeom>
              <a:avLst/>
              <a:gdLst/>
              <a:ahLst/>
              <a:cxnLst/>
              <a:rect l="l" t="t" r="r" b="b"/>
              <a:pathLst>
                <a:path w="7082" h="6873" extrusionOk="0">
                  <a:moveTo>
                    <a:pt x="0" y="3437"/>
                  </a:moveTo>
                  <a:cubicBezTo>
                    <a:pt x="0" y="-1146"/>
                    <a:pt x="7082" y="-1146"/>
                    <a:pt x="7082" y="3437"/>
                  </a:cubicBezTo>
                  <a:cubicBezTo>
                    <a:pt x="7082" y="8019"/>
                    <a:pt x="0" y="8019"/>
                    <a:pt x="0" y="3437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5180369" y="324434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5181319" y="3188614"/>
              <a:ext cx="12203" cy="11837"/>
            </a:xfrm>
            <a:custGeom>
              <a:avLst/>
              <a:gdLst/>
              <a:ahLst/>
              <a:cxnLst/>
              <a:rect l="l" t="t" r="r" b="b"/>
              <a:pathLst>
                <a:path w="11594" h="11247" extrusionOk="0">
                  <a:moveTo>
                    <a:pt x="0" y="5624"/>
                  </a:moveTo>
                  <a:cubicBezTo>
                    <a:pt x="0" y="-1875"/>
                    <a:pt x="11664" y="-1875"/>
                    <a:pt x="11595" y="5624"/>
                  </a:cubicBezTo>
                  <a:cubicBezTo>
                    <a:pt x="11595" y="13122"/>
                    <a:pt x="-69" y="13122"/>
                    <a:pt x="0" y="5624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5110469" y="3208645"/>
              <a:ext cx="11034" cy="10632"/>
            </a:xfrm>
            <a:custGeom>
              <a:avLst/>
              <a:gdLst/>
              <a:ahLst/>
              <a:cxnLst/>
              <a:rect l="l" t="t" r="r" b="b"/>
              <a:pathLst>
                <a:path w="10484" h="10102" extrusionOk="0">
                  <a:moveTo>
                    <a:pt x="0" y="5051"/>
                  </a:moveTo>
                  <a:cubicBezTo>
                    <a:pt x="0" y="-1684"/>
                    <a:pt x="10484" y="-1684"/>
                    <a:pt x="10484" y="5051"/>
                  </a:cubicBezTo>
                  <a:cubicBezTo>
                    <a:pt x="10484" y="11786"/>
                    <a:pt x="0" y="11786"/>
                    <a:pt x="0" y="5051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21" name="Google Shape;221;p3"/>
            <p:cNvGrpSpPr/>
            <p:nvPr/>
          </p:nvGrpSpPr>
          <p:grpSpPr>
            <a:xfrm>
              <a:off x="4760750" y="2950494"/>
              <a:ext cx="538872" cy="589728"/>
              <a:chOff x="4760750" y="2950494"/>
              <a:chExt cx="538872" cy="589728"/>
            </a:xfrm>
          </p:grpSpPr>
          <p:sp>
            <p:nvSpPr>
              <p:cNvPr id="222" name="Google Shape;222;p3"/>
              <p:cNvSpPr/>
              <p:nvPr/>
            </p:nvSpPr>
            <p:spPr>
              <a:xfrm>
                <a:off x="5103165" y="2950494"/>
                <a:ext cx="13432" cy="180628"/>
              </a:xfrm>
              <a:custGeom>
                <a:avLst/>
                <a:gdLst/>
                <a:ahLst/>
                <a:cxnLst/>
                <a:rect l="l" t="t" r="r" b="b"/>
                <a:pathLst>
                  <a:path w="12762" h="171618" extrusionOk="0">
                    <a:moveTo>
                      <a:pt x="5485" y="169139"/>
                    </a:moveTo>
                    <a:cubicBezTo>
                      <a:pt x="-2291" y="137271"/>
                      <a:pt x="2569" y="103805"/>
                      <a:pt x="2708" y="71312"/>
                    </a:cubicBezTo>
                    <a:cubicBezTo>
                      <a:pt x="2986" y="48886"/>
                      <a:pt x="7430" y="25141"/>
                      <a:pt x="0" y="3478"/>
                    </a:cubicBezTo>
                    <a:cubicBezTo>
                      <a:pt x="4652" y="-8880"/>
                      <a:pt x="10415" y="15351"/>
                      <a:pt x="10832" y="19447"/>
                    </a:cubicBezTo>
                    <a:cubicBezTo>
                      <a:pt x="16386" y="63813"/>
                      <a:pt x="7985" y="108457"/>
                      <a:pt x="9998" y="152893"/>
                    </a:cubicBezTo>
                    <a:cubicBezTo>
                      <a:pt x="9998" y="152893"/>
                      <a:pt x="9998" y="152754"/>
                      <a:pt x="9998" y="152684"/>
                    </a:cubicBezTo>
                    <a:cubicBezTo>
                      <a:pt x="8887" y="157961"/>
                      <a:pt x="15414" y="169139"/>
                      <a:pt x="9790" y="171500"/>
                    </a:cubicBezTo>
                    <a:cubicBezTo>
                      <a:pt x="8054" y="171986"/>
                      <a:pt x="6040" y="170945"/>
                      <a:pt x="5555" y="16907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3" name="Google Shape;223;p3"/>
              <p:cNvSpPr/>
              <p:nvPr/>
            </p:nvSpPr>
            <p:spPr>
              <a:xfrm>
                <a:off x="5079322" y="3253999"/>
                <a:ext cx="220299" cy="286223"/>
              </a:xfrm>
              <a:custGeom>
                <a:avLst/>
                <a:gdLst/>
                <a:ahLst/>
                <a:cxnLst/>
                <a:rect l="l" t="t" r="r" b="b"/>
                <a:pathLst>
                  <a:path w="209310" h="271946" extrusionOk="0">
                    <a:moveTo>
                      <a:pt x="1141" y="271877"/>
                    </a:moveTo>
                    <a:cubicBezTo>
                      <a:pt x="-1219" y="270002"/>
                      <a:pt x="586" y="267433"/>
                      <a:pt x="2044" y="265628"/>
                    </a:cubicBezTo>
                    <a:cubicBezTo>
                      <a:pt x="14125" y="246812"/>
                      <a:pt x="16624" y="223900"/>
                      <a:pt x="18083" y="202099"/>
                    </a:cubicBezTo>
                    <a:cubicBezTo>
                      <a:pt x="18083" y="202238"/>
                      <a:pt x="18083" y="202446"/>
                      <a:pt x="18083" y="202585"/>
                    </a:cubicBezTo>
                    <a:cubicBezTo>
                      <a:pt x="19610" y="181478"/>
                      <a:pt x="19610" y="160302"/>
                      <a:pt x="21137" y="139195"/>
                    </a:cubicBezTo>
                    <a:cubicBezTo>
                      <a:pt x="21137" y="139334"/>
                      <a:pt x="21137" y="139473"/>
                      <a:pt x="21137" y="139612"/>
                    </a:cubicBezTo>
                    <a:cubicBezTo>
                      <a:pt x="21137" y="138917"/>
                      <a:pt x="21207" y="138223"/>
                      <a:pt x="21276" y="137529"/>
                    </a:cubicBezTo>
                    <a:cubicBezTo>
                      <a:pt x="21276" y="137668"/>
                      <a:pt x="21276" y="137807"/>
                      <a:pt x="21276" y="137945"/>
                    </a:cubicBezTo>
                    <a:cubicBezTo>
                      <a:pt x="24192" y="95662"/>
                      <a:pt x="23012" y="55393"/>
                      <a:pt x="72168" y="42270"/>
                    </a:cubicBezTo>
                    <a:cubicBezTo>
                      <a:pt x="108967" y="28592"/>
                      <a:pt x="177495" y="29564"/>
                      <a:pt x="203531" y="1723"/>
                    </a:cubicBezTo>
                    <a:cubicBezTo>
                      <a:pt x="203531" y="1723"/>
                      <a:pt x="203531" y="1862"/>
                      <a:pt x="203462" y="1931"/>
                    </a:cubicBezTo>
                    <a:cubicBezTo>
                      <a:pt x="204364" y="195"/>
                      <a:pt x="206448" y="-569"/>
                      <a:pt x="208183" y="473"/>
                    </a:cubicBezTo>
                    <a:cubicBezTo>
                      <a:pt x="215543" y="9360"/>
                      <a:pt x="184716" y="24704"/>
                      <a:pt x="177495" y="26857"/>
                    </a:cubicBezTo>
                    <a:cubicBezTo>
                      <a:pt x="149514" y="36021"/>
                      <a:pt x="120145" y="40118"/>
                      <a:pt x="91540" y="47061"/>
                    </a:cubicBezTo>
                    <a:cubicBezTo>
                      <a:pt x="44119" y="52962"/>
                      <a:pt x="29677" y="87469"/>
                      <a:pt x="27664" y="130933"/>
                    </a:cubicBezTo>
                    <a:cubicBezTo>
                      <a:pt x="27664" y="130933"/>
                      <a:pt x="27664" y="130933"/>
                      <a:pt x="27664" y="130863"/>
                    </a:cubicBezTo>
                    <a:cubicBezTo>
                      <a:pt x="23845" y="163912"/>
                      <a:pt x="34260" y="257366"/>
                      <a:pt x="1280" y="27194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" name="Google Shape;224;p3"/>
              <p:cNvSpPr/>
              <p:nvPr/>
            </p:nvSpPr>
            <p:spPr>
              <a:xfrm>
                <a:off x="4760750" y="3374861"/>
                <a:ext cx="200674" cy="41251"/>
              </a:xfrm>
              <a:custGeom>
                <a:avLst/>
                <a:gdLst/>
                <a:ahLst/>
                <a:cxnLst/>
                <a:rect l="l" t="t" r="r" b="b"/>
                <a:pathLst>
                  <a:path w="190664" h="39193" extrusionOk="0">
                    <a:moveTo>
                      <a:pt x="23468" y="39096"/>
                    </a:moveTo>
                    <a:cubicBezTo>
                      <a:pt x="16941" y="38402"/>
                      <a:pt x="208" y="36874"/>
                      <a:pt x="0" y="28612"/>
                    </a:cubicBezTo>
                    <a:cubicBezTo>
                      <a:pt x="625" y="27085"/>
                      <a:pt x="2916" y="26946"/>
                      <a:pt x="3750" y="28334"/>
                    </a:cubicBezTo>
                    <a:cubicBezTo>
                      <a:pt x="33605" y="39443"/>
                      <a:pt x="66931" y="26182"/>
                      <a:pt x="95606" y="16531"/>
                    </a:cubicBezTo>
                    <a:cubicBezTo>
                      <a:pt x="125322" y="5631"/>
                      <a:pt x="158024" y="-8742"/>
                      <a:pt x="188643" y="6880"/>
                    </a:cubicBezTo>
                    <a:cubicBezTo>
                      <a:pt x="192670" y="8547"/>
                      <a:pt x="190101" y="14795"/>
                      <a:pt x="186005" y="13129"/>
                    </a:cubicBezTo>
                    <a:cubicBezTo>
                      <a:pt x="179409" y="10630"/>
                      <a:pt x="172536" y="9033"/>
                      <a:pt x="165592" y="7922"/>
                    </a:cubicBezTo>
                    <a:cubicBezTo>
                      <a:pt x="147401" y="5978"/>
                      <a:pt x="129627" y="13268"/>
                      <a:pt x="112478" y="18545"/>
                    </a:cubicBezTo>
                    <a:cubicBezTo>
                      <a:pt x="112617" y="18545"/>
                      <a:pt x="112825" y="18406"/>
                      <a:pt x="112964" y="18406"/>
                    </a:cubicBezTo>
                    <a:cubicBezTo>
                      <a:pt x="112686" y="18475"/>
                      <a:pt x="112408" y="18614"/>
                      <a:pt x="112061" y="18683"/>
                    </a:cubicBezTo>
                    <a:cubicBezTo>
                      <a:pt x="112200" y="18683"/>
                      <a:pt x="112408" y="18545"/>
                      <a:pt x="112547" y="18545"/>
                    </a:cubicBezTo>
                    <a:cubicBezTo>
                      <a:pt x="111714" y="18822"/>
                      <a:pt x="110881" y="19100"/>
                      <a:pt x="109979" y="19447"/>
                    </a:cubicBezTo>
                    <a:cubicBezTo>
                      <a:pt x="109979" y="19447"/>
                      <a:pt x="110048" y="19447"/>
                      <a:pt x="110117" y="19447"/>
                    </a:cubicBezTo>
                    <a:cubicBezTo>
                      <a:pt x="109909" y="19517"/>
                      <a:pt x="109631" y="19586"/>
                      <a:pt x="109423" y="19655"/>
                    </a:cubicBezTo>
                    <a:cubicBezTo>
                      <a:pt x="109423" y="19655"/>
                      <a:pt x="109423" y="19655"/>
                      <a:pt x="109492" y="19655"/>
                    </a:cubicBezTo>
                    <a:cubicBezTo>
                      <a:pt x="109423" y="19655"/>
                      <a:pt x="109353" y="19655"/>
                      <a:pt x="109284" y="19725"/>
                    </a:cubicBezTo>
                    <a:cubicBezTo>
                      <a:pt x="109284" y="19725"/>
                      <a:pt x="109284" y="19725"/>
                      <a:pt x="109423" y="19725"/>
                    </a:cubicBezTo>
                    <a:cubicBezTo>
                      <a:pt x="109353" y="19725"/>
                      <a:pt x="109214" y="19725"/>
                      <a:pt x="109145" y="19794"/>
                    </a:cubicBezTo>
                    <a:cubicBezTo>
                      <a:pt x="109145" y="19794"/>
                      <a:pt x="109145" y="19794"/>
                      <a:pt x="109284" y="19794"/>
                    </a:cubicBezTo>
                    <a:cubicBezTo>
                      <a:pt x="81720" y="29723"/>
                      <a:pt x="53184" y="39790"/>
                      <a:pt x="23537" y="3916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" name="Google Shape;225;p3"/>
              <p:cNvSpPr/>
              <p:nvPr/>
            </p:nvSpPr>
            <p:spPr>
              <a:xfrm>
                <a:off x="4784560" y="3118813"/>
                <a:ext cx="101404" cy="109148"/>
              </a:xfrm>
              <a:custGeom>
                <a:avLst/>
                <a:gdLst/>
                <a:ahLst/>
                <a:cxnLst/>
                <a:rect l="l" t="t" r="r" b="b"/>
                <a:pathLst>
                  <a:path w="96346" h="103704" extrusionOk="0">
                    <a:moveTo>
                      <a:pt x="92898" y="103705"/>
                    </a:moveTo>
                    <a:cubicBezTo>
                      <a:pt x="84219" y="93707"/>
                      <a:pt x="75540" y="82875"/>
                      <a:pt x="64917" y="74266"/>
                    </a:cubicBezTo>
                    <a:cubicBezTo>
                      <a:pt x="64987" y="74266"/>
                      <a:pt x="65056" y="74405"/>
                      <a:pt x="65126" y="74474"/>
                    </a:cubicBezTo>
                    <a:cubicBezTo>
                      <a:pt x="47629" y="59616"/>
                      <a:pt x="31452" y="43369"/>
                      <a:pt x="16316" y="26151"/>
                    </a:cubicBezTo>
                    <a:cubicBezTo>
                      <a:pt x="16316" y="26151"/>
                      <a:pt x="16316" y="26151"/>
                      <a:pt x="16316" y="26151"/>
                    </a:cubicBezTo>
                    <a:cubicBezTo>
                      <a:pt x="10832" y="18305"/>
                      <a:pt x="1111" y="10945"/>
                      <a:pt x="0" y="1156"/>
                    </a:cubicBezTo>
                    <a:cubicBezTo>
                      <a:pt x="417" y="-511"/>
                      <a:pt x="2569" y="-233"/>
                      <a:pt x="3263" y="1086"/>
                    </a:cubicBezTo>
                    <a:cubicBezTo>
                      <a:pt x="3263" y="1086"/>
                      <a:pt x="3263" y="1017"/>
                      <a:pt x="3194" y="947"/>
                    </a:cubicBezTo>
                    <a:cubicBezTo>
                      <a:pt x="6388" y="4627"/>
                      <a:pt x="9512" y="8376"/>
                      <a:pt x="12706" y="11987"/>
                    </a:cubicBezTo>
                    <a:cubicBezTo>
                      <a:pt x="12706" y="11917"/>
                      <a:pt x="12567" y="11848"/>
                      <a:pt x="12498" y="11779"/>
                    </a:cubicBezTo>
                    <a:cubicBezTo>
                      <a:pt x="18330" y="23235"/>
                      <a:pt x="115880" y="101136"/>
                      <a:pt x="92829" y="10363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" name="Google Shape;226;p3"/>
              <p:cNvSpPr/>
              <p:nvPr/>
            </p:nvSpPr>
            <p:spPr>
              <a:xfrm>
                <a:off x="5002574" y="3411906"/>
                <a:ext cx="60592" cy="125880"/>
              </a:xfrm>
              <a:custGeom>
                <a:avLst/>
                <a:gdLst/>
                <a:ahLst/>
                <a:cxnLst/>
                <a:rect l="l" t="t" r="r" b="b"/>
                <a:pathLst>
                  <a:path w="57570" h="119601" extrusionOk="0">
                    <a:moveTo>
                      <a:pt x="50350" y="118026"/>
                    </a:moveTo>
                    <a:cubicBezTo>
                      <a:pt x="35770" y="96086"/>
                      <a:pt x="28132" y="70327"/>
                      <a:pt x="18898" y="45818"/>
                    </a:cubicBezTo>
                    <a:cubicBezTo>
                      <a:pt x="18898" y="45957"/>
                      <a:pt x="18968" y="46096"/>
                      <a:pt x="19037" y="46234"/>
                    </a:cubicBezTo>
                    <a:cubicBezTo>
                      <a:pt x="18482" y="44707"/>
                      <a:pt x="17926" y="43110"/>
                      <a:pt x="17440" y="41583"/>
                    </a:cubicBezTo>
                    <a:cubicBezTo>
                      <a:pt x="17440" y="41721"/>
                      <a:pt x="17509" y="41860"/>
                      <a:pt x="17579" y="41999"/>
                    </a:cubicBezTo>
                    <a:cubicBezTo>
                      <a:pt x="12789" y="29016"/>
                      <a:pt x="8900" y="15268"/>
                      <a:pt x="777" y="3882"/>
                    </a:cubicBezTo>
                    <a:cubicBezTo>
                      <a:pt x="-1376" y="2146"/>
                      <a:pt x="1402" y="-1256"/>
                      <a:pt x="3554" y="480"/>
                    </a:cubicBezTo>
                    <a:cubicBezTo>
                      <a:pt x="4943" y="1730"/>
                      <a:pt x="6053" y="3188"/>
                      <a:pt x="7095" y="4715"/>
                    </a:cubicBezTo>
                    <a:cubicBezTo>
                      <a:pt x="7095" y="4715"/>
                      <a:pt x="7095" y="4715"/>
                      <a:pt x="7095" y="4646"/>
                    </a:cubicBezTo>
                    <a:cubicBezTo>
                      <a:pt x="7095" y="4715"/>
                      <a:pt x="7234" y="4854"/>
                      <a:pt x="7303" y="4923"/>
                    </a:cubicBezTo>
                    <a:cubicBezTo>
                      <a:pt x="7303" y="4923"/>
                      <a:pt x="7303" y="4923"/>
                      <a:pt x="7303" y="4854"/>
                    </a:cubicBezTo>
                    <a:cubicBezTo>
                      <a:pt x="7651" y="5409"/>
                      <a:pt x="7997" y="5895"/>
                      <a:pt x="8345" y="6451"/>
                    </a:cubicBezTo>
                    <a:cubicBezTo>
                      <a:pt x="8345" y="6381"/>
                      <a:pt x="8206" y="6312"/>
                      <a:pt x="8206" y="6173"/>
                    </a:cubicBezTo>
                    <a:cubicBezTo>
                      <a:pt x="25147" y="36792"/>
                      <a:pt x="35284" y="70813"/>
                      <a:pt x="50419" y="102404"/>
                    </a:cubicBezTo>
                    <a:cubicBezTo>
                      <a:pt x="52155" y="107264"/>
                      <a:pt x="56807" y="111152"/>
                      <a:pt x="57571" y="116220"/>
                    </a:cubicBezTo>
                    <a:cubicBezTo>
                      <a:pt x="57224" y="119553"/>
                      <a:pt x="52503" y="120872"/>
                      <a:pt x="50558" y="11809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27" name="Google Shape;227;p3"/>
          <p:cNvGrpSpPr/>
          <p:nvPr/>
        </p:nvGrpSpPr>
        <p:grpSpPr>
          <a:xfrm>
            <a:off x="11708265" y="6423044"/>
            <a:ext cx="262399" cy="291504"/>
            <a:chOff x="3950791" y="2939502"/>
            <a:chExt cx="554207" cy="615507"/>
          </a:xfrm>
        </p:grpSpPr>
        <p:sp>
          <p:nvSpPr>
            <p:cNvPr id="228" name="Google Shape;228;p3"/>
            <p:cNvSpPr/>
            <p:nvPr/>
          </p:nvSpPr>
          <p:spPr>
            <a:xfrm>
              <a:off x="3950791" y="2939502"/>
              <a:ext cx="554207" cy="615507"/>
            </a:xfrm>
            <a:custGeom>
              <a:avLst/>
              <a:gdLst/>
              <a:ahLst/>
              <a:cxnLst/>
              <a:rect l="l" t="t" r="r" b="b"/>
              <a:pathLst>
                <a:path w="526562" h="584805" extrusionOk="0">
                  <a:moveTo>
                    <a:pt x="292959" y="583604"/>
                  </a:moveTo>
                  <a:cubicBezTo>
                    <a:pt x="250398" y="559720"/>
                    <a:pt x="255397" y="488901"/>
                    <a:pt x="211100" y="451269"/>
                  </a:cubicBezTo>
                  <a:cubicBezTo>
                    <a:pt x="173955" y="422872"/>
                    <a:pt x="126535" y="455852"/>
                    <a:pt x="87028" y="463142"/>
                  </a:cubicBezTo>
                  <a:cubicBezTo>
                    <a:pt x="60228" y="468488"/>
                    <a:pt x="19264" y="480569"/>
                    <a:pt x="1837" y="452311"/>
                  </a:cubicBezTo>
                  <a:cubicBezTo>
                    <a:pt x="-15173" y="415166"/>
                    <a:pt x="91056" y="351637"/>
                    <a:pt x="110704" y="313242"/>
                  </a:cubicBezTo>
                  <a:cubicBezTo>
                    <a:pt x="135491" y="282900"/>
                    <a:pt x="108205" y="267487"/>
                    <a:pt x="86820" y="247838"/>
                  </a:cubicBezTo>
                  <a:cubicBezTo>
                    <a:pt x="67102" y="229717"/>
                    <a:pt x="46133" y="212012"/>
                    <a:pt x="31762" y="189169"/>
                  </a:cubicBezTo>
                  <a:cubicBezTo>
                    <a:pt x="-6495" y="104672"/>
                    <a:pt x="153543" y="186253"/>
                    <a:pt x="185897" y="180213"/>
                  </a:cubicBezTo>
                  <a:cubicBezTo>
                    <a:pt x="200131" y="179866"/>
                    <a:pt x="211378" y="169798"/>
                    <a:pt x="216516" y="157023"/>
                  </a:cubicBezTo>
                  <a:cubicBezTo>
                    <a:pt x="226653" y="134527"/>
                    <a:pt x="234707" y="111129"/>
                    <a:pt x="245330" y="88842"/>
                  </a:cubicBezTo>
                  <a:cubicBezTo>
                    <a:pt x="261299" y="57460"/>
                    <a:pt x="276435" y="16912"/>
                    <a:pt x="311636" y="2748"/>
                  </a:cubicBezTo>
                  <a:cubicBezTo>
                    <a:pt x="322467" y="-1070"/>
                    <a:pt x="337604" y="-2390"/>
                    <a:pt x="344547" y="8789"/>
                  </a:cubicBezTo>
                  <a:cubicBezTo>
                    <a:pt x="352947" y="24133"/>
                    <a:pt x="350795" y="42601"/>
                    <a:pt x="351003" y="59473"/>
                  </a:cubicBezTo>
                  <a:cubicBezTo>
                    <a:pt x="350656" y="90161"/>
                    <a:pt x="348504" y="120988"/>
                    <a:pt x="352253" y="151538"/>
                  </a:cubicBezTo>
                  <a:cubicBezTo>
                    <a:pt x="353294" y="179518"/>
                    <a:pt x="368361" y="202500"/>
                    <a:pt x="396272" y="209651"/>
                  </a:cubicBezTo>
                  <a:cubicBezTo>
                    <a:pt x="438555" y="225551"/>
                    <a:pt x="486810" y="238118"/>
                    <a:pt x="514373" y="276860"/>
                  </a:cubicBezTo>
                  <a:cubicBezTo>
                    <a:pt x="529856" y="295120"/>
                    <a:pt x="532773" y="325878"/>
                    <a:pt x="510208" y="339833"/>
                  </a:cubicBezTo>
                  <a:cubicBezTo>
                    <a:pt x="498196" y="345735"/>
                    <a:pt x="484032" y="345666"/>
                    <a:pt x="471049" y="347957"/>
                  </a:cubicBezTo>
                  <a:cubicBezTo>
                    <a:pt x="433834" y="355455"/>
                    <a:pt x="344269" y="353997"/>
                    <a:pt x="343366" y="405584"/>
                  </a:cubicBezTo>
                  <a:cubicBezTo>
                    <a:pt x="343366" y="405445"/>
                    <a:pt x="343366" y="405306"/>
                    <a:pt x="343366" y="405168"/>
                  </a:cubicBezTo>
                  <a:cubicBezTo>
                    <a:pt x="340936" y="439258"/>
                    <a:pt x="349962" y="599781"/>
                    <a:pt x="292890" y="583673"/>
                  </a:cubicBezTo>
                  <a:close/>
                  <a:moveTo>
                    <a:pt x="325661" y="534656"/>
                  </a:moveTo>
                  <a:cubicBezTo>
                    <a:pt x="325939" y="533336"/>
                    <a:pt x="326217" y="531948"/>
                    <a:pt x="326494" y="530629"/>
                  </a:cubicBezTo>
                  <a:cubicBezTo>
                    <a:pt x="326494" y="530629"/>
                    <a:pt x="326494" y="530698"/>
                    <a:pt x="326494" y="530767"/>
                  </a:cubicBezTo>
                  <a:cubicBezTo>
                    <a:pt x="326494" y="530698"/>
                    <a:pt x="326494" y="530559"/>
                    <a:pt x="326494" y="530490"/>
                  </a:cubicBezTo>
                  <a:cubicBezTo>
                    <a:pt x="326217" y="531878"/>
                    <a:pt x="325939" y="533267"/>
                    <a:pt x="325661" y="534656"/>
                  </a:cubicBezTo>
                  <a:close/>
                  <a:moveTo>
                    <a:pt x="105983" y="249366"/>
                  </a:moveTo>
                  <a:cubicBezTo>
                    <a:pt x="105983" y="249366"/>
                    <a:pt x="105983" y="249366"/>
                    <a:pt x="105983" y="249366"/>
                  </a:cubicBezTo>
                  <a:lnTo>
                    <a:pt x="105983" y="249366"/>
                  </a:lnTo>
                  <a:cubicBezTo>
                    <a:pt x="105358" y="248810"/>
                    <a:pt x="104664" y="248255"/>
                    <a:pt x="104039" y="247699"/>
                  </a:cubicBezTo>
                  <a:cubicBezTo>
                    <a:pt x="104664" y="248255"/>
                    <a:pt x="105358" y="248810"/>
                    <a:pt x="105983" y="249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29" name="Google Shape;229;p3"/>
            <p:cNvGrpSpPr/>
            <p:nvPr/>
          </p:nvGrpSpPr>
          <p:grpSpPr>
            <a:xfrm>
              <a:off x="3950791" y="2939502"/>
              <a:ext cx="554207" cy="615507"/>
              <a:chOff x="4753266" y="2939502"/>
              <a:chExt cx="554207" cy="615507"/>
            </a:xfrm>
          </p:grpSpPr>
          <p:sp>
            <p:nvSpPr>
              <p:cNvPr id="230" name="Google Shape;230;p3"/>
              <p:cNvSpPr/>
              <p:nvPr/>
            </p:nvSpPr>
            <p:spPr>
              <a:xfrm>
                <a:off x="4753266" y="2939502"/>
                <a:ext cx="554207" cy="615507"/>
              </a:xfrm>
              <a:custGeom>
                <a:avLst/>
                <a:gdLst/>
                <a:ahLst/>
                <a:cxnLst/>
                <a:rect l="l" t="t" r="r" b="b"/>
                <a:pathLst>
                  <a:path w="526562" h="584805" extrusionOk="0">
                    <a:moveTo>
                      <a:pt x="292959" y="583604"/>
                    </a:moveTo>
                    <a:cubicBezTo>
                      <a:pt x="250398" y="559720"/>
                      <a:pt x="255397" y="488901"/>
                      <a:pt x="211100" y="451269"/>
                    </a:cubicBezTo>
                    <a:cubicBezTo>
                      <a:pt x="173955" y="422872"/>
                      <a:pt x="126535" y="455852"/>
                      <a:pt x="87028" y="463142"/>
                    </a:cubicBezTo>
                    <a:cubicBezTo>
                      <a:pt x="60228" y="468488"/>
                      <a:pt x="19264" y="480569"/>
                      <a:pt x="1837" y="452311"/>
                    </a:cubicBezTo>
                    <a:cubicBezTo>
                      <a:pt x="-15173" y="415166"/>
                      <a:pt x="91056" y="351637"/>
                      <a:pt x="110704" y="313242"/>
                    </a:cubicBezTo>
                    <a:cubicBezTo>
                      <a:pt x="135491" y="282900"/>
                      <a:pt x="108205" y="267487"/>
                      <a:pt x="86820" y="247838"/>
                    </a:cubicBezTo>
                    <a:cubicBezTo>
                      <a:pt x="67102" y="229717"/>
                      <a:pt x="46133" y="212012"/>
                      <a:pt x="31762" y="189169"/>
                    </a:cubicBezTo>
                    <a:cubicBezTo>
                      <a:pt x="-6495" y="104672"/>
                      <a:pt x="153543" y="186253"/>
                      <a:pt x="185897" y="180213"/>
                    </a:cubicBezTo>
                    <a:cubicBezTo>
                      <a:pt x="200131" y="179866"/>
                      <a:pt x="211378" y="169798"/>
                      <a:pt x="216516" y="157023"/>
                    </a:cubicBezTo>
                    <a:cubicBezTo>
                      <a:pt x="226653" y="134527"/>
                      <a:pt x="234707" y="111129"/>
                      <a:pt x="245330" y="88842"/>
                    </a:cubicBezTo>
                    <a:cubicBezTo>
                      <a:pt x="261299" y="57460"/>
                      <a:pt x="276435" y="16912"/>
                      <a:pt x="311636" y="2748"/>
                    </a:cubicBezTo>
                    <a:cubicBezTo>
                      <a:pt x="322467" y="-1070"/>
                      <a:pt x="337604" y="-2390"/>
                      <a:pt x="344547" y="8789"/>
                    </a:cubicBezTo>
                    <a:cubicBezTo>
                      <a:pt x="352947" y="24133"/>
                      <a:pt x="350795" y="42601"/>
                      <a:pt x="351003" y="59473"/>
                    </a:cubicBezTo>
                    <a:cubicBezTo>
                      <a:pt x="350656" y="90161"/>
                      <a:pt x="348504" y="120988"/>
                      <a:pt x="352253" y="151538"/>
                    </a:cubicBezTo>
                    <a:cubicBezTo>
                      <a:pt x="353294" y="179518"/>
                      <a:pt x="368361" y="202500"/>
                      <a:pt x="396272" y="209651"/>
                    </a:cubicBezTo>
                    <a:cubicBezTo>
                      <a:pt x="438555" y="225551"/>
                      <a:pt x="486810" y="238118"/>
                      <a:pt x="514373" y="276860"/>
                    </a:cubicBezTo>
                    <a:cubicBezTo>
                      <a:pt x="529856" y="295120"/>
                      <a:pt x="532773" y="325878"/>
                      <a:pt x="510208" y="339833"/>
                    </a:cubicBezTo>
                    <a:cubicBezTo>
                      <a:pt x="498196" y="345735"/>
                      <a:pt x="484032" y="345666"/>
                      <a:pt x="471049" y="347957"/>
                    </a:cubicBezTo>
                    <a:cubicBezTo>
                      <a:pt x="433834" y="355455"/>
                      <a:pt x="344269" y="353997"/>
                      <a:pt x="343366" y="405584"/>
                    </a:cubicBezTo>
                    <a:cubicBezTo>
                      <a:pt x="343366" y="405445"/>
                      <a:pt x="343366" y="405306"/>
                      <a:pt x="343366" y="405168"/>
                    </a:cubicBezTo>
                    <a:cubicBezTo>
                      <a:pt x="340936" y="439258"/>
                      <a:pt x="349962" y="599781"/>
                      <a:pt x="292890" y="583673"/>
                    </a:cubicBezTo>
                    <a:close/>
                    <a:moveTo>
                      <a:pt x="325661" y="534656"/>
                    </a:moveTo>
                    <a:cubicBezTo>
                      <a:pt x="325939" y="533336"/>
                      <a:pt x="326217" y="531948"/>
                      <a:pt x="326494" y="530629"/>
                    </a:cubicBezTo>
                    <a:cubicBezTo>
                      <a:pt x="326494" y="530629"/>
                      <a:pt x="326494" y="530698"/>
                      <a:pt x="326494" y="530767"/>
                    </a:cubicBezTo>
                    <a:cubicBezTo>
                      <a:pt x="326494" y="530698"/>
                      <a:pt x="326494" y="530559"/>
                      <a:pt x="326494" y="530490"/>
                    </a:cubicBezTo>
                    <a:cubicBezTo>
                      <a:pt x="326217" y="531878"/>
                      <a:pt x="325939" y="533267"/>
                      <a:pt x="325661" y="534656"/>
                    </a:cubicBezTo>
                    <a:close/>
                    <a:moveTo>
                      <a:pt x="105983" y="249366"/>
                    </a:moveTo>
                    <a:cubicBezTo>
                      <a:pt x="105983" y="249366"/>
                      <a:pt x="105983" y="249366"/>
                      <a:pt x="105983" y="249366"/>
                    </a:cubicBezTo>
                    <a:lnTo>
                      <a:pt x="105983" y="249366"/>
                    </a:lnTo>
                    <a:cubicBezTo>
                      <a:pt x="105358" y="248810"/>
                      <a:pt x="104664" y="248255"/>
                      <a:pt x="104039" y="247699"/>
                    </a:cubicBezTo>
                    <a:cubicBezTo>
                      <a:pt x="104664" y="248255"/>
                      <a:pt x="105358" y="248810"/>
                      <a:pt x="105983" y="249435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1" name="Google Shape;231;p3"/>
              <p:cNvSpPr/>
              <p:nvPr/>
            </p:nvSpPr>
            <p:spPr>
              <a:xfrm>
                <a:off x="5036186" y="3092511"/>
                <a:ext cx="13227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12567" h="12185" extrusionOk="0">
                    <a:moveTo>
                      <a:pt x="0" y="6093"/>
                    </a:moveTo>
                    <a:cubicBezTo>
                      <a:pt x="0" y="-2031"/>
                      <a:pt x="12636" y="-2031"/>
                      <a:pt x="12567" y="6093"/>
                    </a:cubicBezTo>
                    <a:cubicBezTo>
                      <a:pt x="12567" y="14216"/>
                      <a:pt x="-69" y="14216"/>
                      <a:pt x="0" y="609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2" name="Google Shape;232;p3"/>
              <p:cNvSpPr/>
              <p:nvPr/>
            </p:nvSpPr>
            <p:spPr>
              <a:xfrm>
                <a:off x="5056273" y="3036671"/>
                <a:ext cx="12569" cy="12167"/>
              </a:xfrm>
              <a:custGeom>
                <a:avLst/>
                <a:gdLst/>
                <a:ahLst/>
                <a:cxnLst/>
                <a:rect l="l" t="t" r="r" b="b"/>
                <a:pathLst>
                  <a:path w="11942" h="11560" extrusionOk="0">
                    <a:moveTo>
                      <a:pt x="0" y="5780"/>
                    </a:moveTo>
                    <a:cubicBezTo>
                      <a:pt x="0" y="-1927"/>
                      <a:pt x="12012" y="-1927"/>
                      <a:pt x="11942" y="5780"/>
                    </a:cubicBezTo>
                    <a:cubicBezTo>
                      <a:pt x="11942" y="13487"/>
                      <a:pt x="-69" y="13487"/>
                      <a:pt x="0" y="578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3" name="Google Shape;233;p3"/>
              <p:cNvSpPr/>
              <p:nvPr/>
            </p:nvSpPr>
            <p:spPr>
              <a:xfrm>
                <a:off x="4993530" y="3154194"/>
                <a:ext cx="10231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9721" h="9477" extrusionOk="0">
                    <a:moveTo>
                      <a:pt x="0" y="4739"/>
                    </a:moveTo>
                    <a:cubicBezTo>
                      <a:pt x="0" y="-1580"/>
                      <a:pt x="9790" y="-1580"/>
                      <a:pt x="9721" y="4739"/>
                    </a:cubicBezTo>
                    <a:cubicBezTo>
                      <a:pt x="9721" y="11057"/>
                      <a:pt x="-69" y="11057"/>
                      <a:pt x="0" y="473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4" name="Google Shape;234;p3"/>
              <p:cNvSpPr/>
              <p:nvPr/>
            </p:nvSpPr>
            <p:spPr>
              <a:xfrm>
                <a:off x="4916545" y="3147766"/>
                <a:ext cx="8548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8122" h="7810" extrusionOk="0">
                    <a:moveTo>
                      <a:pt x="0" y="3905"/>
                    </a:moveTo>
                    <a:cubicBezTo>
                      <a:pt x="0" y="-1302"/>
                      <a:pt x="8123" y="-1302"/>
                      <a:pt x="8123" y="3905"/>
                    </a:cubicBezTo>
                    <a:cubicBezTo>
                      <a:pt x="8123" y="9113"/>
                      <a:pt x="0" y="9113"/>
                      <a:pt x="0" y="39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5" name="Google Shape;235;p3"/>
              <p:cNvSpPr/>
              <p:nvPr/>
            </p:nvSpPr>
            <p:spPr>
              <a:xfrm>
                <a:off x="4836403" y="3124178"/>
                <a:ext cx="4485" cy="4447"/>
              </a:xfrm>
              <a:custGeom>
                <a:avLst/>
                <a:gdLst/>
                <a:ahLst/>
                <a:cxnLst/>
                <a:rect l="l" t="t" r="r" b="b"/>
                <a:pathLst>
                  <a:path w="4261" h="4225" extrusionOk="0">
                    <a:moveTo>
                      <a:pt x="1751" y="4109"/>
                    </a:moveTo>
                    <a:cubicBezTo>
                      <a:pt x="-1789" y="3623"/>
                      <a:pt x="710" y="-1723"/>
                      <a:pt x="3348" y="568"/>
                    </a:cubicBezTo>
                    <a:cubicBezTo>
                      <a:pt x="5292" y="1679"/>
                      <a:pt x="3834" y="4873"/>
                      <a:pt x="1751" y="410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6" name="Google Shape;236;p3"/>
              <p:cNvSpPr/>
              <p:nvPr/>
            </p:nvSpPr>
            <p:spPr>
              <a:xfrm>
                <a:off x="4900039" y="3212735"/>
                <a:ext cx="2410" cy="2302"/>
              </a:xfrm>
              <a:custGeom>
                <a:avLst/>
                <a:gdLst/>
                <a:ahLst/>
                <a:cxnLst/>
                <a:rect l="l" t="t" r="r" b="b"/>
                <a:pathLst>
                  <a:path w="2290" h="2187" extrusionOk="0">
                    <a:moveTo>
                      <a:pt x="0" y="1094"/>
                    </a:moveTo>
                    <a:cubicBezTo>
                      <a:pt x="0" y="-365"/>
                      <a:pt x="2291" y="-365"/>
                      <a:pt x="2291" y="1094"/>
                    </a:cubicBezTo>
                    <a:cubicBezTo>
                      <a:pt x="2291" y="2552"/>
                      <a:pt x="0" y="2552"/>
                      <a:pt x="0" y="1094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7" name="Google Shape;237;p3"/>
              <p:cNvSpPr/>
              <p:nvPr/>
            </p:nvSpPr>
            <p:spPr>
              <a:xfrm>
                <a:off x="4953869" y="3262222"/>
                <a:ext cx="13008" cy="12605"/>
              </a:xfrm>
              <a:custGeom>
                <a:avLst/>
                <a:gdLst/>
                <a:ahLst/>
                <a:cxnLst/>
                <a:rect l="l" t="t" r="r" b="b"/>
                <a:pathLst>
                  <a:path w="12359" h="11976" extrusionOk="0">
                    <a:moveTo>
                      <a:pt x="0" y="5988"/>
                    </a:moveTo>
                    <a:cubicBezTo>
                      <a:pt x="0" y="-1996"/>
                      <a:pt x="12428" y="-1996"/>
                      <a:pt x="12359" y="5988"/>
                    </a:cubicBezTo>
                    <a:cubicBezTo>
                      <a:pt x="12359" y="13973"/>
                      <a:pt x="-69" y="13973"/>
                      <a:pt x="0" y="598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8" name="Google Shape;238;p3"/>
              <p:cNvSpPr/>
              <p:nvPr/>
            </p:nvSpPr>
            <p:spPr>
              <a:xfrm>
                <a:off x="5026691" y="3235416"/>
                <a:ext cx="12057" cy="11728"/>
              </a:xfrm>
              <a:custGeom>
                <a:avLst/>
                <a:gdLst/>
                <a:ahLst/>
                <a:cxnLst/>
                <a:rect l="l" t="t" r="r" b="b"/>
                <a:pathLst>
                  <a:path w="11456" h="11143" extrusionOk="0">
                    <a:moveTo>
                      <a:pt x="0" y="5572"/>
                    </a:moveTo>
                    <a:cubicBezTo>
                      <a:pt x="0" y="-1857"/>
                      <a:pt x="11526" y="-1857"/>
                      <a:pt x="11457" y="5572"/>
                    </a:cubicBezTo>
                    <a:cubicBezTo>
                      <a:pt x="11457" y="13001"/>
                      <a:pt x="-69" y="13001"/>
                      <a:pt x="0" y="557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9" name="Google Shape;239;p3"/>
              <p:cNvSpPr/>
              <p:nvPr/>
            </p:nvSpPr>
            <p:spPr>
              <a:xfrm>
                <a:off x="5089872" y="3166611"/>
                <a:ext cx="13885" cy="13481"/>
              </a:xfrm>
              <a:custGeom>
                <a:avLst/>
                <a:gdLst/>
                <a:ahLst/>
                <a:cxnLst/>
                <a:rect l="l" t="t" r="r" b="b"/>
                <a:pathLst>
                  <a:path w="13192" h="12809" extrusionOk="0">
                    <a:moveTo>
                      <a:pt x="0" y="6405"/>
                    </a:moveTo>
                    <a:cubicBezTo>
                      <a:pt x="-69" y="-2135"/>
                      <a:pt x="13262" y="-2135"/>
                      <a:pt x="13192" y="6405"/>
                    </a:cubicBezTo>
                    <a:cubicBezTo>
                      <a:pt x="13192" y="14945"/>
                      <a:pt x="-69" y="14945"/>
                      <a:pt x="0" y="64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0" name="Google Shape;240;p3"/>
              <p:cNvSpPr/>
              <p:nvPr/>
            </p:nvSpPr>
            <p:spPr>
              <a:xfrm>
                <a:off x="5093305" y="3259135"/>
                <a:ext cx="14250" cy="13811"/>
              </a:xfrm>
              <a:custGeom>
                <a:avLst/>
                <a:gdLst/>
                <a:ahLst/>
                <a:cxnLst/>
                <a:rect l="l" t="t" r="r" b="b"/>
                <a:pathLst>
                  <a:path w="13539" h="13122" extrusionOk="0">
                    <a:moveTo>
                      <a:pt x="0" y="6561"/>
                    </a:moveTo>
                    <a:cubicBezTo>
                      <a:pt x="-69" y="-2187"/>
                      <a:pt x="13608" y="-2187"/>
                      <a:pt x="13539" y="6561"/>
                    </a:cubicBezTo>
                    <a:cubicBezTo>
                      <a:pt x="13608" y="15309"/>
                      <a:pt x="-69" y="15309"/>
                      <a:pt x="0" y="656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1" name="Google Shape;241;p3"/>
              <p:cNvSpPr/>
              <p:nvPr/>
            </p:nvSpPr>
            <p:spPr>
              <a:xfrm>
                <a:off x="5158311" y="3214398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2" name="Google Shape;242;p3"/>
              <p:cNvSpPr/>
              <p:nvPr/>
            </p:nvSpPr>
            <p:spPr>
              <a:xfrm>
                <a:off x="5227261" y="3230668"/>
                <a:ext cx="11108" cy="10851"/>
              </a:xfrm>
              <a:custGeom>
                <a:avLst/>
                <a:gdLst/>
                <a:ahLst/>
                <a:cxnLst/>
                <a:rect l="l" t="t" r="r" b="b"/>
                <a:pathLst>
                  <a:path w="10554" h="10310" extrusionOk="0">
                    <a:moveTo>
                      <a:pt x="0" y="5155"/>
                    </a:moveTo>
                    <a:cubicBezTo>
                      <a:pt x="0" y="-1718"/>
                      <a:pt x="10623" y="-1718"/>
                      <a:pt x="10554" y="5155"/>
                    </a:cubicBezTo>
                    <a:cubicBezTo>
                      <a:pt x="10554" y="12029"/>
                      <a:pt x="-69" y="12029"/>
                      <a:pt x="0" y="515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3" name="Google Shape;243;p3"/>
              <p:cNvSpPr/>
              <p:nvPr/>
            </p:nvSpPr>
            <p:spPr>
              <a:xfrm>
                <a:off x="4872210" y="3316454"/>
                <a:ext cx="8769" cy="8440"/>
              </a:xfrm>
              <a:custGeom>
                <a:avLst/>
                <a:gdLst/>
                <a:ahLst/>
                <a:cxnLst/>
                <a:rect l="l" t="t" r="r" b="b"/>
                <a:pathLst>
                  <a:path w="8332" h="8019" extrusionOk="0">
                    <a:moveTo>
                      <a:pt x="0" y="4010"/>
                    </a:moveTo>
                    <a:cubicBezTo>
                      <a:pt x="0" y="-1337"/>
                      <a:pt x="8332" y="-1337"/>
                      <a:pt x="8332" y="4010"/>
                    </a:cubicBezTo>
                    <a:cubicBezTo>
                      <a:pt x="8332" y="9356"/>
                      <a:pt x="0" y="9356"/>
                      <a:pt x="0" y="401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4" name="Google Shape;244;p3"/>
              <p:cNvSpPr/>
              <p:nvPr/>
            </p:nvSpPr>
            <p:spPr>
              <a:xfrm>
                <a:off x="4973226" y="3339845"/>
                <a:ext cx="11106" cy="10742"/>
              </a:xfrm>
              <a:custGeom>
                <a:avLst/>
                <a:gdLst/>
                <a:ahLst/>
                <a:cxnLst/>
                <a:rect l="l" t="t" r="r" b="b"/>
                <a:pathLst>
                  <a:path w="10552" h="10206" extrusionOk="0">
                    <a:moveTo>
                      <a:pt x="0" y="5103"/>
                    </a:moveTo>
                    <a:cubicBezTo>
                      <a:pt x="0" y="-1701"/>
                      <a:pt x="10553" y="-1701"/>
                      <a:pt x="10553" y="5103"/>
                    </a:cubicBezTo>
                    <a:cubicBezTo>
                      <a:pt x="10553" y="11907"/>
                      <a:pt x="0" y="11907"/>
                      <a:pt x="0" y="510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5" name="Google Shape;245;p3"/>
              <p:cNvSpPr/>
              <p:nvPr/>
            </p:nvSpPr>
            <p:spPr>
              <a:xfrm>
                <a:off x="5037183" y="3398137"/>
                <a:ext cx="12695" cy="13109"/>
              </a:xfrm>
              <a:custGeom>
                <a:avLst/>
                <a:gdLst/>
                <a:ahLst/>
                <a:cxnLst/>
                <a:rect l="l" t="t" r="r" b="b"/>
                <a:pathLst>
                  <a:path w="12062" h="12455" extrusionOk="0">
                    <a:moveTo>
                      <a:pt x="1066" y="9403"/>
                    </a:moveTo>
                    <a:cubicBezTo>
                      <a:pt x="1066" y="9403"/>
                      <a:pt x="1066" y="9403"/>
                      <a:pt x="1066" y="9403"/>
                    </a:cubicBezTo>
                    <a:cubicBezTo>
                      <a:pt x="-2961" y="3571"/>
                      <a:pt x="5371" y="-3303"/>
                      <a:pt x="10231" y="1766"/>
                    </a:cubicBezTo>
                    <a:cubicBezTo>
                      <a:pt x="16341" y="7876"/>
                      <a:pt x="5579" y="17388"/>
                      <a:pt x="1066" y="940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6" name="Google Shape;246;p3"/>
              <p:cNvSpPr/>
              <p:nvPr/>
            </p:nvSpPr>
            <p:spPr>
              <a:xfrm>
                <a:off x="5042395" y="3314683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7" name="Google Shape;247;p3"/>
              <p:cNvSpPr/>
              <p:nvPr/>
            </p:nvSpPr>
            <p:spPr>
              <a:xfrm>
                <a:off x="4934294" y="3203751"/>
                <a:ext cx="11839" cy="11509"/>
              </a:xfrm>
              <a:custGeom>
                <a:avLst/>
                <a:gdLst/>
                <a:ahLst/>
                <a:cxnLst/>
                <a:rect l="l" t="t" r="r" b="b"/>
                <a:pathLst>
                  <a:path w="11248" h="10935" extrusionOk="0">
                    <a:moveTo>
                      <a:pt x="0" y="5468"/>
                    </a:moveTo>
                    <a:cubicBezTo>
                      <a:pt x="0" y="-1823"/>
                      <a:pt x="11318" y="-1823"/>
                      <a:pt x="11248" y="5468"/>
                    </a:cubicBezTo>
                    <a:cubicBezTo>
                      <a:pt x="11248" y="12758"/>
                      <a:pt x="-69" y="12758"/>
                      <a:pt x="0" y="54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8" name="Google Shape;248;p3"/>
              <p:cNvSpPr/>
              <p:nvPr/>
            </p:nvSpPr>
            <p:spPr>
              <a:xfrm>
                <a:off x="4839633" y="3158266"/>
                <a:ext cx="7455" cy="7234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6873" extrusionOk="0">
                    <a:moveTo>
                      <a:pt x="1" y="3437"/>
                    </a:moveTo>
                    <a:cubicBezTo>
                      <a:pt x="1" y="-1146"/>
                      <a:pt x="7152" y="-1146"/>
                      <a:pt x="7083" y="3437"/>
                    </a:cubicBezTo>
                    <a:cubicBezTo>
                      <a:pt x="7083" y="8019"/>
                      <a:pt x="-69" y="8019"/>
                      <a:pt x="1" y="343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9" name="Google Shape;249;p3"/>
              <p:cNvSpPr/>
              <p:nvPr/>
            </p:nvSpPr>
            <p:spPr>
              <a:xfrm>
                <a:off x="5058902" y="31895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0" name="Google Shape;250;p3"/>
              <p:cNvSpPr/>
              <p:nvPr/>
            </p:nvSpPr>
            <p:spPr>
              <a:xfrm>
                <a:off x="5061751" y="3129031"/>
                <a:ext cx="10449" cy="10193"/>
              </a:xfrm>
              <a:custGeom>
                <a:avLst/>
                <a:gdLst/>
                <a:ahLst/>
                <a:cxnLst/>
                <a:rect l="l" t="t" r="r" b="b"/>
                <a:pathLst>
                  <a:path w="9928" h="9685" extrusionOk="0">
                    <a:moveTo>
                      <a:pt x="0" y="4843"/>
                    </a:moveTo>
                    <a:cubicBezTo>
                      <a:pt x="0" y="-1614"/>
                      <a:pt x="9998" y="-1614"/>
                      <a:pt x="9928" y="4843"/>
                    </a:cubicBezTo>
                    <a:cubicBezTo>
                      <a:pt x="9928" y="11300"/>
                      <a:pt x="-69" y="11300"/>
                      <a:pt x="0" y="484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1" name="Google Shape;251;p3"/>
              <p:cNvSpPr/>
              <p:nvPr/>
            </p:nvSpPr>
            <p:spPr>
              <a:xfrm>
                <a:off x="5076286" y="2995329"/>
                <a:ext cx="8548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8122" h="7810" extrusionOk="0">
                    <a:moveTo>
                      <a:pt x="0" y="3905"/>
                    </a:moveTo>
                    <a:cubicBezTo>
                      <a:pt x="0" y="-1302"/>
                      <a:pt x="8123" y="-1302"/>
                      <a:pt x="8123" y="3905"/>
                    </a:cubicBezTo>
                    <a:cubicBezTo>
                      <a:pt x="8123" y="9113"/>
                      <a:pt x="0" y="9113"/>
                      <a:pt x="0" y="39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2" name="Google Shape;252;p3"/>
              <p:cNvSpPr/>
              <p:nvPr/>
            </p:nvSpPr>
            <p:spPr>
              <a:xfrm>
                <a:off x="5039035" y="3016749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3" name="Google Shape;253;p3"/>
              <p:cNvSpPr/>
              <p:nvPr/>
            </p:nvSpPr>
            <p:spPr>
              <a:xfrm>
                <a:off x="4963146" y="3155691"/>
                <a:ext cx="11911" cy="11509"/>
              </a:xfrm>
              <a:custGeom>
                <a:avLst/>
                <a:gdLst/>
                <a:ahLst/>
                <a:cxnLst/>
                <a:rect l="l" t="t" r="r" b="b"/>
                <a:pathLst>
                  <a:path w="11317" h="10935" extrusionOk="0">
                    <a:moveTo>
                      <a:pt x="0" y="5468"/>
                    </a:moveTo>
                    <a:cubicBezTo>
                      <a:pt x="0" y="-1823"/>
                      <a:pt x="11387" y="-1823"/>
                      <a:pt x="11318" y="5468"/>
                    </a:cubicBezTo>
                    <a:cubicBezTo>
                      <a:pt x="11318" y="12758"/>
                      <a:pt x="-69" y="12758"/>
                      <a:pt x="0" y="54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4" name="Google Shape;254;p3"/>
              <p:cNvSpPr/>
              <p:nvPr/>
            </p:nvSpPr>
            <p:spPr>
              <a:xfrm>
                <a:off x="4978484" y="32044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5" name="Google Shape;255;p3"/>
              <p:cNvSpPr/>
              <p:nvPr/>
            </p:nvSpPr>
            <p:spPr>
              <a:xfrm>
                <a:off x="5000030" y="3291949"/>
                <a:ext cx="5701" cy="5590"/>
              </a:xfrm>
              <a:custGeom>
                <a:avLst/>
                <a:gdLst/>
                <a:ahLst/>
                <a:cxnLst/>
                <a:rect l="l" t="t" r="r" b="b"/>
                <a:pathLst>
                  <a:path w="5417" h="5311" extrusionOk="0">
                    <a:moveTo>
                      <a:pt x="1" y="2656"/>
                    </a:moveTo>
                    <a:cubicBezTo>
                      <a:pt x="1" y="-885"/>
                      <a:pt x="5486" y="-885"/>
                      <a:pt x="5416" y="2656"/>
                    </a:cubicBezTo>
                    <a:cubicBezTo>
                      <a:pt x="5416" y="6197"/>
                      <a:pt x="-69" y="6197"/>
                      <a:pt x="1" y="265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6" name="Google Shape;256;p3"/>
              <p:cNvSpPr/>
              <p:nvPr/>
            </p:nvSpPr>
            <p:spPr>
              <a:xfrm>
                <a:off x="5069859" y="32827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7" name="Google Shape;257;p3"/>
              <p:cNvSpPr/>
              <p:nvPr/>
            </p:nvSpPr>
            <p:spPr>
              <a:xfrm>
                <a:off x="4919759" y="3307817"/>
                <a:ext cx="6357" cy="6138"/>
              </a:xfrm>
              <a:custGeom>
                <a:avLst/>
                <a:gdLst/>
                <a:ahLst/>
                <a:cxnLst/>
                <a:rect l="l" t="t" r="r" b="b"/>
                <a:pathLst>
                  <a:path w="6040" h="5832" extrusionOk="0">
                    <a:moveTo>
                      <a:pt x="0" y="2916"/>
                    </a:moveTo>
                    <a:cubicBezTo>
                      <a:pt x="0" y="-972"/>
                      <a:pt x="6040" y="-972"/>
                      <a:pt x="6040" y="2916"/>
                    </a:cubicBezTo>
                    <a:cubicBezTo>
                      <a:pt x="6040" y="6804"/>
                      <a:pt x="0" y="6804"/>
                      <a:pt x="0" y="291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8" name="Google Shape;258;p3"/>
              <p:cNvSpPr/>
              <p:nvPr/>
            </p:nvSpPr>
            <p:spPr>
              <a:xfrm>
                <a:off x="5016977" y="3356462"/>
                <a:ext cx="9938" cy="9645"/>
              </a:xfrm>
              <a:custGeom>
                <a:avLst/>
                <a:gdLst/>
                <a:ahLst/>
                <a:cxnLst/>
                <a:rect l="l" t="t" r="r" b="b"/>
                <a:pathLst>
                  <a:path w="9442" h="9164" extrusionOk="0">
                    <a:moveTo>
                      <a:pt x="0" y="4582"/>
                    </a:moveTo>
                    <a:cubicBezTo>
                      <a:pt x="0" y="-1527"/>
                      <a:pt x="9442" y="-1527"/>
                      <a:pt x="9442" y="4582"/>
                    </a:cubicBezTo>
                    <a:cubicBezTo>
                      <a:pt x="9442" y="10692"/>
                      <a:pt x="0" y="10692"/>
                      <a:pt x="0" y="45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9" name="Google Shape;259;p3"/>
              <p:cNvSpPr/>
              <p:nvPr/>
            </p:nvSpPr>
            <p:spPr>
              <a:xfrm>
                <a:off x="5060143" y="3352646"/>
                <a:ext cx="14323" cy="13920"/>
              </a:xfrm>
              <a:custGeom>
                <a:avLst/>
                <a:gdLst/>
                <a:ahLst/>
                <a:cxnLst/>
                <a:rect l="l" t="t" r="r" b="b"/>
                <a:pathLst>
                  <a:path w="13609" h="13226" extrusionOk="0">
                    <a:moveTo>
                      <a:pt x="0" y="6613"/>
                    </a:moveTo>
                    <a:cubicBezTo>
                      <a:pt x="-69" y="-2204"/>
                      <a:pt x="13679" y="-2204"/>
                      <a:pt x="13609" y="6613"/>
                    </a:cubicBezTo>
                    <a:cubicBezTo>
                      <a:pt x="13679" y="15431"/>
                      <a:pt x="-69" y="15431"/>
                      <a:pt x="0" y="661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0" name="Google Shape;260;p3"/>
              <p:cNvSpPr/>
              <p:nvPr/>
            </p:nvSpPr>
            <p:spPr>
              <a:xfrm>
                <a:off x="4890470" y="3165496"/>
                <a:ext cx="7454" cy="7234"/>
              </a:xfrm>
              <a:custGeom>
                <a:avLst/>
                <a:gdLst/>
                <a:ahLst/>
                <a:cxnLst/>
                <a:rect l="l" t="t" r="r" b="b"/>
                <a:pathLst>
                  <a:path w="7082" h="6873" extrusionOk="0">
                    <a:moveTo>
                      <a:pt x="0" y="3437"/>
                    </a:moveTo>
                    <a:cubicBezTo>
                      <a:pt x="0" y="-1146"/>
                      <a:pt x="7082" y="-1146"/>
                      <a:pt x="7082" y="3437"/>
                    </a:cubicBezTo>
                    <a:cubicBezTo>
                      <a:pt x="7082" y="8019"/>
                      <a:pt x="0" y="8019"/>
                      <a:pt x="0" y="343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1" name="Google Shape;261;p3"/>
              <p:cNvSpPr/>
              <p:nvPr/>
            </p:nvSpPr>
            <p:spPr>
              <a:xfrm>
                <a:off x="5180369" y="324434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2" name="Google Shape;262;p3"/>
              <p:cNvSpPr/>
              <p:nvPr/>
            </p:nvSpPr>
            <p:spPr>
              <a:xfrm>
                <a:off x="5181319" y="3188614"/>
                <a:ext cx="12203" cy="11837"/>
              </a:xfrm>
              <a:custGeom>
                <a:avLst/>
                <a:gdLst/>
                <a:ahLst/>
                <a:cxnLst/>
                <a:rect l="l" t="t" r="r" b="b"/>
                <a:pathLst>
                  <a:path w="11594" h="11247" extrusionOk="0">
                    <a:moveTo>
                      <a:pt x="0" y="5624"/>
                    </a:moveTo>
                    <a:cubicBezTo>
                      <a:pt x="0" y="-1875"/>
                      <a:pt x="11664" y="-1875"/>
                      <a:pt x="11595" y="5624"/>
                    </a:cubicBezTo>
                    <a:cubicBezTo>
                      <a:pt x="11595" y="13122"/>
                      <a:pt x="-69" y="13122"/>
                      <a:pt x="0" y="5624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3" name="Google Shape;263;p3"/>
              <p:cNvSpPr/>
              <p:nvPr/>
            </p:nvSpPr>
            <p:spPr>
              <a:xfrm>
                <a:off x="5110469" y="3208645"/>
                <a:ext cx="11034" cy="10632"/>
              </a:xfrm>
              <a:custGeom>
                <a:avLst/>
                <a:gdLst/>
                <a:ahLst/>
                <a:cxnLst/>
                <a:rect l="l" t="t" r="r" b="b"/>
                <a:pathLst>
                  <a:path w="10484" h="10102" extrusionOk="0">
                    <a:moveTo>
                      <a:pt x="0" y="5051"/>
                    </a:moveTo>
                    <a:cubicBezTo>
                      <a:pt x="0" y="-1684"/>
                      <a:pt x="10484" y="-1684"/>
                      <a:pt x="10484" y="5051"/>
                    </a:cubicBezTo>
                    <a:cubicBezTo>
                      <a:pt x="10484" y="11786"/>
                      <a:pt x="0" y="11786"/>
                      <a:pt x="0" y="505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264" name="Google Shape;264;p3"/>
              <p:cNvGrpSpPr/>
              <p:nvPr/>
            </p:nvGrpSpPr>
            <p:grpSpPr>
              <a:xfrm>
                <a:off x="4760750" y="2950494"/>
                <a:ext cx="538872" cy="589728"/>
                <a:chOff x="4760750" y="2950494"/>
                <a:chExt cx="538872" cy="589728"/>
              </a:xfrm>
            </p:grpSpPr>
            <p:sp>
              <p:nvSpPr>
                <p:cNvPr id="265" name="Google Shape;265;p3"/>
                <p:cNvSpPr/>
                <p:nvPr/>
              </p:nvSpPr>
              <p:spPr>
                <a:xfrm>
                  <a:off x="5103165" y="2950494"/>
                  <a:ext cx="13432" cy="180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62" h="171618" extrusionOk="0">
                      <a:moveTo>
                        <a:pt x="5485" y="169139"/>
                      </a:moveTo>
                      <a:cubicBezTo>
                        <a:pt x="-2291" y="137271"/>
                        <a:pt x="2569" y="103805"/>
                        <a:pt x="2708" y="71312"/>
                      </a:cubicBezTo>
                      <a:cubicBezTo>
                        <a:pt x="2986" y="48886"/>
                        <a:pt x="7430" y="25141"/>
                        <a:pt x="0" y="3478"/>
                      </a:cubicBezTo>
                      <a:cubicBezTo>
                        <a:pt x="4652" y="-8880"/>
                        <a:pt x="10415" y="15351"/>
                        <a:pt x="10832" y="19447"/>
                      </a:cubicBezTo>
                      <a:cubicBezTo>
                        <a:pt x="16386" y="63813"/>
                        <a:pt x="7985" y="108457"/>
                        <a:pt x="9998" y="152893"/>
                      </a:cubicBezTo>
                      <a:cubicBezTo>
                        <a:pt x="9998" y="152893"/>
                        <a:pt x="9998" y="152754"/>
                        <a:pt x="9998" y="152684"/>
                      </a:cubicBezTo>
                      <a:cubicBezTo>
                        <a:pt x="8887" y="157961"/>
                        <a:pt x="15414" y="169139"/>
                        <a:pt x="9790" y="171500"/>
                      </a:cubicBezTo>
                      <a:cubicBezTo>
                        <a:pt x="8054" y="171986"/>
                        <a:pt x="6040" y="170945"/>
                        <a:pt x="5555" y="169070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6" name="Google Shape;266;p3"/>
                <p:cNvSpPr/>
                <p:nvPr/>
              </p:nvSpPr>
              <p:spPr>
                <a:xfrm>
                  <a:off x="5079322" y="3253999"/>
                  <a:ext cx="220299" cy="28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310" h="271946" extrusionOk="0">
                      <a:moveTo>
                        <a:pt x="1141" y="271877"/>
                      </a:moveTo>
                      <a:cubicBezTo>
                        <a:pt x="-1219" y="270002"/>
                        <a:pt x="586" y="267433"/>
                        <a:pt x="2044" y="265628"/>
                      </a:cubicBezTo>
                      <a:cubicBezTo>
                        <a:pt x="14125" y="246812"/>
                        <a:pt x="16624" y="223900"/>
                        <a:pt x="18083" y="202099"/>
                      </a:cubicBezTo>
                      <a:cubicBezTo>
                        <a:pt x="18083" y="202238"/>
                        <a:pt x="18083" y="202446"/>
                        <a:pt x="18083" y="202585"/>
                      </a:cubicBezTo>
                      <a:cubicBezTo>
                        <a:pt x="19610" y="181478"/>
                        <a:pt x="19610" y="160302"/>
                        <a:pt x="21137" y="139195"/>
                      </a:cubicBezTo>
                      <a:cubicBezTo>
                        <a:pt x="21137" y="139334"/>
                        <a:pt x="21137" y="139473"/>
                        <a:pt x="21137" y="139612"/>
                      </a:cubicBezTo>
                      <a:cubicBezTo>
                        <a:pt x="21137" y="138917"/>
                        <a:pt x="21207" y="138223"/>
                        <a:pt x="21276" y="137529"/>
                      </a:cubicBezTo>
                      <a:cubicBezTo>
                        <a:pt x="21276" y="137668"/>
                        <a:pt x="21276" y="137807"/>
                        <a:pt x="21276" y="137945"/>
                      </a:cubicBezTo>
                      <a:cubicBezTo>
                        <a:pt x="24192" y="95662"/>
                        <a:pt x="23012" y="55393"/>
                        <a:pt x="72168" y="42270"/>
                      </a:cubicBezTo>
                      <a:cubicBezTo>
                        <a:pt x="108967" y="28592"/>
                        <a:pt x="177495" y="29564"/>
                        <a:pt x="203531" y="1723"/>
                      </a:cubicBezTo>
                      <a:cubicBezTo>
                        <a:pt x="203531" y="1723"/>
                        <a:pt x="203531" y="1862"/>
                        <a:pt x="203462" y="1931"/>
                      </a:cubicBezTo>
                      <a:cubicBezTo>
                        <a:pt x="204364" y="195"/>
                        <a:pt x="206448" y="-569"/>
                        <a:pt x="208183" y="473"/>
                      </a:cubicBezTo>
                      <a:cubicBezTo>
                        <a:pt x="215543" y="9360"/>
                        <a:pt x="184716" y="24704"/>
                        <a:pt x="177495" y="26857"/>
                      </a:cubicBezTo>
                      <a:cubicBezTo>
                        <a:pt x="149514" y="36021"/>
                        <a:pt x="120145" y="40118"/>
                        <a:pt x="91540" y="47061"/>
                      </a:cubicBezTo>
                      <a:cubicBezTo>
                        <a:pt x="44119" y="52962"/>
                        <a:pt x="29677" y="87469"/>
                        <a:pt x="27664" y="130933"/>
                      </a:cubicBezTo>
                      <a:cubicBezTo>
                        <a:pt x="27664" y="130933"/>
                        <a:pt x="27664" y="130933"/>
                        <a:pt x="27664" y="130863"/>
                      </a:cubicBezTo>
                      <a:cubicBezTo>
                        <a:pt x="23845" y="163912"/>
                        <a:pt x="34260" y="257366"/>
                        <a:pt x="1280" y="271946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7" name="Google Shape;267;p3"/>
                <p:cNvSpPr/>
                <p:nvPr/>
              </p:nvSpPr>
              <p:spPr>
                <a:xfrm>
                  <a:off x="4760750" y="3374861"/>
                  <a:ext cx="200674" cy="412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664" h="39193" extrusionOk="0">
                      <a:moveTo>
                        <a:pt x="23468" y="39096"/>
                      </a:moveTo>
                      <a:cubicBezTo>
                        <a:pt x="16941" y="38402"/>
                        <a:pt x="208" y="36874"/>
                        <a:pt x="0" y="28612"/>
                      </a:cubicBezTo>
                      <a:cubicBezTo>
                        <a:pt x="625" y="27085"/>
                        <a:pt x="2916" y="26946"/>
                        <a:pt x="3750" y="28334"/>
                      </a:cubicBezTo>
                      <a:cubicBezTo>
                        <a:pt x="33605" y="39443"/>
                        <a:pt x="66931" y="26182"/>
                        <a:pt x="95606" y="16531"/>
                      </a:cubicBezTo>
                      <a:cubicBezTo>
                        <a:pt x="125322" y="5631"/>
                        <a:pt x="158024" y="-8742"/>
                        <a:pt x="188643" y="6880"/>
                      </a:cubicBezTo>
                      <a:cubicBezTo>
                        <a:pt x="192670" y="8547"/>
                        <a:pt x="190101" y="14795"/>
                        <a:pt x="186005" y="13129"/>
                      </a:cubicBezTo>
                      <a:cubicBezTo>
                        <a:pt x="179409" y="10630"/>
                        <a:pt x="172536" y="9033"/>
                        <a:pt x="165592" y="7922"/>
                      </a:cubicBezTo>
                      <a:cubicBezTo>
                        <a:pt x="147401" y="5978"/>
                        <a:pt x="129627" y="13268"/>
                        <a:pt x="112478" y="18545"/>
                      </a:cubicBezTo>
                      <a:cubicBezTo>
                        <a:pt x="112617" y="18545"/>
                        <a:pt x="112825" y="18406"/>
                        <a:pt x="112964" y="18406"/>
                      </a:cubicBezTo>
                      <a:cubicBezTo>
                        <a:pt x="112686" y="18475"/>
                        <a:pt x="112408" y="18614"/>
                        <a:pt x="112061" y="18683"/>
                      </a:cubicBezTo>
                      <a:cubicBezTo>
                        <a:pt x="112200" y="18683"/>
                        <a:pt x="112408" y="18545"/>
                        <a:pt x="112547" y="18545"/>
                      </a:cubicBezTo>
                      <a:cubicBezTo>
                        <a:pt x="111714" y="18822"/>
                        <a:pt x="110881" y="19100"/>
                        <a:pt x="109979" y="19447"/>
                      </a:cubicBezTo>
                      <a:cubicBezTo>
                        <a:pt x="109979" y="19447"/>
                        <a:pt x="110048" y="19447"/>
                        <a:pt x="110117" y="19447"/>
                      </a:cubicBezTo>
                      <a:cubicBezTo>
                        <a:pt x="109909" y="19517"/>
                        <a:pt x="109631" y="19586"/>
                        <a:pt x="109423" y="19655"/>
                      </a:cubicBezTo>
                      <a:cubicBezTo>
                        <a:pt x="109423" y="19655"/>
                        <a:pt x="109423" y="19655"/>
                        <a:pt x="109492" y="19655"/>
                      </a:cubicBezTo>
                      <a:cubicBezTo>
                        <a:pt x="109423" y="19655"/>
                        <a:pt x="109353" y="19655"/>
                        <a:pt x="109284" y="19725"/>
                      </a:cubicBezTo>
                      <a:cubicBezTo>
                        <a:pt x="109284" y="19725"/>
                        <a:pt x="109284" y="19725"/>
                        <a:pt x="109423" y="19725"/>
                      </a:cubicBezTo>
                      <a:cubicBezTo>
                        <a:pt x="109353" y="19725"/>
                        <a:pt x="109214" y="19725"/>
                        <a:pt x="109145" y="19794"/>
                      </a:cubicBezTo>
                      <a:cubicBezTo>
                        <a:pt x="109145" y="19794"/>
                        <a:pt x="109145" y="19794"/>
                        <a:pt x="109284" y="19794"/>
                      </a:cubicBezTo>
                      <a:cubicBezTo>
                        <a:pt x="81720" y="29723"/>
                        <a:pt x="53184" y="39790"/>
                        <a:pt x="23537" y="3916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8" name="Google Shape;268;p3"/>
                <p:cNvSpPr/>
                <p:nvPr/>
              </p:nvSpPr>
              <p:spPr>
                <a:xfrm>
                  <a:off x="4784560" y="3118813"/>
                  <a:ext cx="101404" cy="109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346" h="103704" extrusionOk="0">
                      <a:moveTo>
                        <a:pt x="92898" y="103705"/>
                      </a:moveTo>
                      <a:cubicBezTo>
                        <a:pt x="84219" y="93707"/>
                        <a:pt x="75540" y="82875"/>
                        <a:pt x="64917" y="74266"/>
                      </a:cubicBezTo>
                      <a:cubicBezTo>
                        <a:pt x="64987" y="74266"/>
                        <a:pt x="65056" y="74405"/>
                        <a:pt x="65126" y="74474"/>
                      </a:cubicBezTo>
                      <a:cubicBezTo>
                        <a:pt x="47629" y="59616"/>
                        <a:pt x="31452" y="43369"/>
                        <a:pt x="16316" y="26151"/>
                      </a:cubicBezTo>
                      <a:cubicBezTo>
                        <a:pt x="16316" y="26151"/>
                        <a:pt x="16316" y="26151"/>
                        <a:pt x="16316" y="26151"/>
                      </a:cubicBezTo>
                      <a:cubicBezTo>
                        <a:pt x="10832" y="18305"/>
                        <a:pt x="1111" y="10945"/>
                        <a:pt x="0" y="1156"/>
                      </a:cubicBezTo>
                      <a:cubicBezTo>
                        <a:pt x="417" y="-511"/>
                        <a:pt x="2569" y="-233"/>
                        <a:pt x="3263" y="1086"/>
                      </a:cubicBezTo>
                      <a:cubicBezTo>
                        <a:pt x="3263" y="1086"/>
                        <a:pt x="3263" y="1017"/>
                        <a:pt x="3194" y="947"/>
                      </a:cubicBezTo>
                      <a:cubicBezTo>
                        <a:pt x="6388" y="4627"/>
                        <a:pt x="9512" y="8376"/>
                        <a:pt x="12706" y="11987"/>
                      </a:cubicBezTo>
                      <a:cubicBezTo>
                        <a:pt x="12706" y="11917"/>
                        <a:pt x="12567" y="11848"/>
                        <a:pt x="12498" y="11779"/>
                      </a:cubicBezTo>
                      <a:cubicBezTo>
                        <a:pt x="18330" y="23235"/>
                        <a:pt x="115880" y="101136"/>
                        <a:pt x="92829" y="10363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9" name="Google Shape;269;p3"/>
                <p:cNvSpPr/>
                <p:nvPr/>
              </p:nvSpPr>
              <p:spPr>
                <a:xfrm>
                  <a:off x="5002574" y="3411906"/>
                  <a:ext cx="60592" cy="1258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570" h="119601" extrusionOk="0">
                      <a:moveTo>
                        <a:pt x="50350" y="118026"/>
                      </a:moveTo>
                      <a:cubicBezTo>
                        <a:pt x="35770" y="96086"/>
                        <a:pt x="28132" y="70327"/>
                        <a:pt x="18898" y="45818"/>
                      </a:cubicBezTo>
                      <a:cubicBezTo>
                        <a:pt x="18898" y="45957"/>
                        <a:pt x="18968" y="46096"/>
                        <a:pt x="19037" y="46234"/>
                      </a:cubicBezTo>
                      <a:cubicBezTo>
                        <a:pt x="18482" y="44707"/>
                        <a:pt x="17926" y="43110"/>
                        <a:pt x="17440" y="41583"/>
                      </a:cubicBezTo>
                      <a:cubicBezTo>
                        <a:pt x="17440" y="41721"/>
                        <a:pt x="17509" y="41860"/>
                        <a:pt x="17579" y="41999"/>
                      </a:cubicBezTo>
                      <a:cubicBezTo>
                        <a:pt x="12789" y="29016"/>
                        <a:pt x="8900" y="15268"/>
                        <a:pt x="777" y="3882"/>
                      </a:cubicBezTo>
                      <a:cubicBezTo>
                        <a:pt x="-1376" y="2146"/>
                        <a:pt x="1402" y="-1256"/>
                        <a:pt x="3554" y="480"/>
                      </a:cubicBezTo>
                      <a:cubicBezTo>
                        <a:pt x="4943" y="1730"/>
                        <a:pt x="6053" y="3188"/>
                        <a:pt x="7095" y="4715"/>
                      </a:cubicBezTo>
                      <a:cubicBezTo>
                        <a:pt x="7095" y="4715"/>
                        <a:pt x="7095" y="4715"/>
                        <a:pt x="7095" y="4646"/>
                      </a:cubicBezTo>
                      <a:cubicBezTo>
                        <a:pt x="7095" y="4715"/>
                        <a:pt x="7234" y="4854"/>
                        <a:pt x="7303" y="4923"/>
                      </a:cubicBezTo>
                      <a:cubicBezTo>
                        <a:pt x="7303" y="4923"/>
                        <a:pt x="7303" y="4923"/>
                        <a:pt x="7303" y="4854"/>
                      </a:cubicBezTo>
                      <a:cubicBezTo>
                        <a:pt x="7651" y="5409"/>
                        <a:pt x="7997" y="5895"/>
                        <a:pt x="8345" y="6451"/>
                      </a:cubicBezTo>
                      <a:cubicBezTo>
                        <a:pt x="8345" y="6381"/>
                        <a:pt x="8206" y="6312"/>
                        <a:pt x="8206" y="6173"/>
                      </a:cubicBezTo>
                      <a:cubicBezTo>
                        <a:pt x="25147" y="36792"/>
                        <a:pt x="35284" y="70813"/>
                        <a:pt x="50419" y="102404"/>
                      </a:cubicBezTo>
                      <a:cubicBezTo>
                        <a:pt x="52155" y="107264"/>
                        <a:pt x="56807" y="111152"/>
                        <a:pt x="57571" y="116220"/>
                      </a:cubicBezTo>
                      <a:cubicBezTo>
                        <a:pt x="57224" y="119553"/>
                        <a:pt x="52503" y="120872"/>
                        <a:pt x="50558" y="11809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270" name="Google Shape;270;p3"/>
          <p:cNvGrpSpPr/>
          <p:nvPr/>
        </p:nvGrpSpPr>
        <p:grpSpPr>
          <a:xfrm>
            <a:off x="2405264" y="6182996"/>
            <a:ext cx="262547" cy="291587"/>
            <a:chOff x="4753266" y="2939502"/>
            <a:chExt cx="554207" cy="615507"/>
          </a:xfrm>
        </p:grpSpPr>
        <p:sp>
          <p:nvSpPr>
            <p:cNvPr id="271" name="Google Shape;271;p3"/>
            <p:cNvSpPr/>
            <p:nvPr/>
          </p:nvSpPr>
          <p:spPr>
            <a:xfrm>
              <a:off x="4753266" y="2939502"/>
              <a:ext cx="554207" cy="615507"/>
            </a:xfrm>
            <a:custGeom>
              <a:avLst/>
              <a:gdLst/>
              <a:ahLst/>
              <a:cxnLst/>
              <a:rect l="l" t="t" r="r" b="b"/>
              <a:pathLst>
                <a:path w="526562" h="584805" extrusionOk="0">
                  <a:moveTo>
                    <a:pt x="292959" y="583604"/>
                  </a:moveTo>
                  <a:cubicBezTo>
                    <a:pt x="250398" y="559720"/>
                    <a:pt x="255397" y="488901"/>
                    <a:pt x="211100" y="451269"/>
                  </a:cubicBezTo>
                  <a:cubicBezTo>
                    <a:pt x="173955" y="422872"/>
                    <a:pt x="126535" y="455852"/>
                    <a:pt x="87028" y="463142"/>
                  </a:cubicBezTo>
                  <a:cubicBezTo>
                    <a:pt x="60228" y="468488"/>
                    <a:pt x="19264" y="480569"/>
                    <a:pt x="1837" y="452311"/>
                  </a:cubicBezTo>
                  <a:cubicBezTo>
                    <a:pt x="-15173" y="415166"/>
                    <a:pt x="91056" y="351637"/>
                    <a:pt x="110704" y="313242"/>
                  </a:cubicBezTo>
                  <a:cubicBezTo>
                    <a:pt x="135491" y="282900"/>
                    <a:pt x="108205" y="267487"/>
                    <a:pt x="86820" y="247838"/>
                  </a:cubicBezTo>
                  <a:cubicBezTo>
                    <a:pt x="67102" y="229717"/>
                    <a:pt x="46133" y="212012"/>
                    <a:pt x="31762" y="189169"/>
                  </a:cubicBezTo>
                  <a:cubicBezTo>
                    <a:pt x="-6495" y="104672"/>
                    <a:pt x="153543" y="186253"/>
                    <a:pt x="185897" y="180213"/>
                  </a:cubicBezTo>
                  <a:cubicBezTo>
                    <a:pt x="200131" y="179866"/>
                    <a:pt x="211378" y="169798"/>
                    <a:pt x="216516" y="157023"/>
                  </a:cubicBezTo>
                  <a:cubicBezTo>
                    <a:pt x="226653" y="134527"/>
                    <a:pt x="234707" y="111129"/>
                    <a:pt x="245330" y="88842"/>
                  </a:cubicBezTo>
                  <a:cubicBezTo>
                    <a:pt x="261299" y="57460"/>
                    <a:pt x="276435" y="16912"/>
                    <a:pt x="311636" y="2748"/>
                  </a:cubicBezTo>
                  <a:cubicBezTo>
                    <a:pt x="322467" y="-1070"/>
                    <a:pt x="337604" y="-2390"/>
                    <a:pt x="344547" y="8789"/>
                  </a:cubicBezTo>
                  <a:cubicBezTo>
                    <a:pt x="352947" y="24133"/>
                    <a:pt x="350795" y="42601"/>
                    <a:pt x="351003" y="59473"/>
                  </a:cubicBezTo>
                  <a:cubicBezTo>
                    <a:pt x="350656" y="90161"/>
                    <a:pt x="348504" y="120988"/>
                    <a:pt x="352253" y="151538"/>
                  </a:cubicBezTo>
                  <a:cubicBezTo>
                    <a:pt x="353294" y="179518"/>
                    <a:pt x="368361" y="202500"/>
                    <a:pt x="396272" y="209651"/>
                  </a:cubicBezTo>
                  <a:cubicBezTo>
                    <a:pt x="438555" y="225551"/>
                    <a:pt x="486810" y="238118"/>
                    <a:pt x="514373" y="276860"/>
                  </a:cubicBezTo>
                  <a:cubicBezTo>
                    <a:pt x="529856" y="295120"/>
                    <a:pt x="532773" y="325878"/>
                    <a:pt x="510208" y="339833"/>
                  </a:cubicBezTo>
                  <a:cubicBezTo>
                    <a:pt x="498196" y="345735"/>
                    <a:pt x="484032" y="345666"/>
                    <a:pt x="471049" y="347957"/>
                  </a:cubicBezTo>
                  <a:cubicBezTo>
                    <a:pt x="433834" y="355455"/>
                    <a:pt x="344269" y="353997"/>
                    <a:pt x="343366" y="405584"/>
                  </a:cubicBezTo>
                  <a:cubicBezTo>
                    <a:pt x="343366" y="405445"/>
                    <a:pt x="343366" y="405306"/>
                    <a:pt x="343366" y="405168"/>
                  </a:cubicBezTo>
                  <a:cubicBezTo>
                    <a:pt x="340936" y="439258"/>
                    <a:pt x="349962" y="599781"/>
                    <a:pt x="292890" y="583673"/>
                  </a:cubicBezTo>
                  <a:close/>
                  <a:moveTo>
                    <a:pt x="325661" y="534656"/>
                  </a:moveTo>
                  <a:cubicBezTo>
                    <a:pt x="325939" y="533336"/>
                    <a:pt x="326217" y="531948"/>
                    <a:pt x="326494" y="530629"/>
                  </a:cubicBezTo>
                  <a:cubicBezTo>
                    <a:pt x="326494" y="530629"/>
                    <a:pt x="326494" y="530698"/>
                    <a:pt x="326494" y="530767"/>
                  </a:cubicBezTo>
                  <a:cubicBezTo>
                    <a:pt x="326494" y="530698"/>
                    <a:pt x="326494" y="530559"/>
                    <a:pt x="326494" y="530490"/>
                  </a:cubicBezTo>
                  <a:cubicBezTo>
                    <a:pt x="326217" y="531878"/>
                    <a:pt x="325939" y="533267"/>
                    <a:pt x="325661" y="534656"/>
                  </a:cubicBezTo>
                  <a:close/>
                  <a:moveTo>
                    <a:pt x="105983" y="249366"/>
                  </a:moveTo>
                  <a:cubicBezTo>
                    <a:pt x="105983" y="249366"/>
                    <a:pt x="105983" y="249366"/>
                    <a:pt x="105983" y="249366"/>
                  </a:cubicBezTo>
                  <a:lnTo>
                    <a:pt x="105983" y="249366"/>
                  </a:lnTo>
                  <a:cubicBezTo>
                    <a:pt x="105358" y="248810"/>
                    <a:pt x="104664" y="248255"/>
                    <a:pt x="104039" y="247699"/>
                  </a:cubicBezTo>
                  <a:cubicBezTo>
                    <a:pt x="104664" y="248255"/>
                    <a:pt x="105358" y="248810"/>
                    <a:pt x="105983" y="249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" name="Google Shape;272;p3"/>
            <p:cNvSpPr/>
            <p:nvPr/>
          </p:nvSpPr>
          <p:spPr>
            <a:xfrm>
              <a:off x="5036186" y="3092511"/>
              <a:ext cx="13227" cy="12825"/>
            </a:xfrm>
            <a:custGeom>
              <a:avLst/>
              <a:gdLst/>
              <a:ahLst/>
              <a:cxnLst/>
              <a:rect l="l" t="t" r="r" b="b"/>
              <a:pathLst>
                <a:path w="12567" h="12185" extrusionOk="0">
                  <a:moveTo>
                    <a:pt x="0" y="6093"/>
                  </a:moveTo>
                  <a:cubicBezTo>
                    <a:pt x="0" y="-2031"/>
                    <a:pt x="12636" y="-2031"/>
                    <a:pt x="12567" y="6093"/>
                  </a:cubicBezTo>
                  <a:cubicBezTo>
                    <a:pt x="12567" y="14216"/>
                    <a:pt x="-69" y="14216"/>
                    <a:pt x="0" y="609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" name="Google Shape;273;p3"/>
            <p:cNvSpPr/>
            <p:nvPr/>
          </p:nvSpPr>
          <p:spPr>
            <a:xfrm>
              <a:off x="5056273" y="3036671"/>
              <a:ext cx="12569" cy="12167"/>
            </a:xfrm>
            <a:custGeom>
              <a:avLst/>
              <a:gdLst/>
              <a:ahLst/>
              <a:cxnLst/>
              <a:rect l="l" t="t" r="r" b="b"/>
              <a:pathLst>
                <a:path w="11942" h="11560" extrusionOk="0">
                  <a:moveTo>
                    <a:pt x="0" y="5780"/>
                  </a:moveTo>
                  <a:cubicBezTo>
                    <a:pt x="0" y="-1927"/>
                    <a:pt x="12012" y="-1927"/>
                    <a:pt x="11942" y="5780"/>
                  </a:cubicBezTo>
                  <a:cubicBezTo>
                    <a:pt x="11942" y="13487"/>
                    <a:pt x="-69" y="13487"/>
                    <a:pt x="0" y="578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" name="Google Shape;274;p3"/>
            <p:cNvSpPr/>
            <p:nvPr/>
          </p:nvSpPr>
          <p:spPr>
            <a:xfrm>
              <a:off x="4993530" y="3154194"/>
              <a:ext cx="10231" cy="9975"/>
            </a:xfrm>
            <a:custGeom>
              <a:avLst/>
              <a:gdLst/>
              <a:ahLst/>
              <a:cxnLst/>
              <a:rect l="l" t="t" r="r" b="b"/>
              <a:pathLst>
                <a:path w="9721" h="9477" extrusionOk="0">
                  <a:moveTo>
                    <a:pt x="0" y="4739"/>
                  </a:moveTo>
                  <a:cubicBezTo>
                    <a:pt x="0" y="-1580"/>
                    <a:pt x="9790" y="-1580"/>
                    <a:pt x="9721" y="4739"/>
                  </a:cubicBezTo>
                  <a:cubicBezTo>
                    <a:pt x="9721" y="11057"/>
                    <a:pt x="-69" y="11057"/>
                    <a:pt x="0" y="4739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" name="Google Shape;275;p3"/>
            <p:cNvSpPr/>
            <p:nvPr/>
          </p:nvSpPr>
          <p:spPr>
            <a:xfrm>
              <a:off x="4916545" y="3147766"/>
              <a:ext cx="8548" cy="8220"/>
            </a:xfrm>
            <a:custGeom>
              <a:avLst/>
              <a:gdLst/>
              <a:ahLst/>
              <a:cxnLst/>
              <a:rect l="l" t="t" r="r" b="b"/>
              <a:pathLst>
                <a:path w="8122" h="7810" extrusionOk="0">
                  <a:moveTo>
                    <a:pt x="0" y="3905"/>
                  </a:moveTo>
                  <a:cubicBezTo>
                    <a:pt x="0" y="-1302"/>
                    <a:pt x="8123" y="-1302"/>
                    <a:pt x="8123" y="3905"/>
                  </a:cubicBezTo>
                  <a:cubicBezTo>
                    <a:pt x="8123" y="9113"/>
                    <a:pt x="0" y="9113"/>
                    <a:pt x="0" y="39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276;p3"/>
            <p:cNvSpPr/>
            <p:nvPr/>
          </p:nvSpPr>
          <p:spPr>
            <a:xfrm>
              <a:off x="4836403" y="3124178"/>
              <a:ext cx="4485" cy="4447"/>
            </a:xfrm>
            <a:custGeom>
              <a:avLst/>
              <a:gdLst/>
              <a:ahLst/>
              <a:cxnLst/>
              <a:rect l="l" t="t" r="r" b="b"/>
              <a:pathLst>
                <a:path w="4261" h="4225" extrusionOk="0">
                  <a:moveTo>
                    <a:pt x="1751" y="4109"/>
                  </a:moveTo>
                  <a:cubicBezTo>
                    <a:pt x="-1789" y="3623"/>
                    <a:pt x="710" y="-1723"/>
                    <a:pt x="3348" y="568"/>
                  </a:cubicBezTo>
                  <a:cubicBezTo>
                    <a:pt x="5292" y="1679"/>
                    <a:pt x="3834" y="4873"/>
                    <a:pt x="1751" y="4109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" name="Google Shape;277;p3"/>
            <p:cNvSpPr/>
            <p:nvPr/>
          </p:nvSpPr>
          <p:spPr>
            <a:xfrm>
              <a:off x="4900039" y="3212735"/>
              <a:ext cx="2410" cy="2302"/>
            </a:xfrm>
            <a:custGeom>
              <a:avLst/>
              <a:gdLst/>
              <a:ahLst/>
              <a:cxnLst/>
              <a:rect l="l" t="t" r="r" b="b"/>
              <a:pathLst>
                <a:path w="2290" h="2187" extrusionOk="0">
                  <a:moveTo>
                    <a:pt x="0" y="1094"/>
                  </a:moveTo>
                  <a:cubicBezTo>
                    <a:pt x="0" y="-365"/>
                    <a:pt x="2291" y="-365"/>
                    <a:pt x="2291" y="1094"/>
                  </a:cubicBezTo>
                  <a:cubicBezTo>
                    <a:pt x="2291" y="2552"/>
                    <a:pt x="0" y="2552"/>
                    <a:pt x="0" y="1094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" name="Google Shape;278;p3"/>
            <p:cNvSpPr/>
            <p:nvPr/>
          </p:nvSpPr>
          <p:spPr>
            <a:xfrm>
              <a:off x="4953869" y="3262222"/>
              <a:ext cx="13008" cy="12605"/>
            </a:xfrm>
            <a:custGeom>
              <a:avLst/>
              <a:gdLst/>
              <a:ahLst/>
              <a:cxnLst/>
              <a:rect l="l" t="t" r="r" b="b"/>
              <a:pathLst>
                <a:path w="12359" h="11976" extrusionOk="0">
                  <a:moveTo>
                    <a:pt x="0" y="5988"/>
                  </a:moveTo>
                  <a:cubicBezTo>
                    <a:pt x="0" y="-1996"/>
                    <a:pt x="12428" y="-1996"/>
                    <a:pt x="12359" y="5988"/>
                  </a:cubicBezTo>
                  <a:cubicBezTo>
                    <a:pt x="12359" y="13973"/>
                    <a:pt x="-69" y="13973"/>
                    <a:pt x="0" y="598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" name="Google Shape;279;p3"/>
            <p:cNvSpPr/>
            <p:nvPr/>
          </p:nvSpPr>
          <p:spPr>
            <a:xfrm>
              <a:off x="5026691" y="3235416"/>
              <a:ext cx="12057" cy="11728"/>
            </a:xfrm>
            <a:custGeom>
              <a:avLst/>
              <a:gdLst/>
              <a:ahLst/>
              <a:cxnLst/>
              <a:rect l="l" t="t" r="r" b="b"/>
              <a:pathLst>
                <a:path w="11456" h="11143" extrusionOk="0">
                  <a:moveTo>
                    <a:pt x="0" y="5572"/>
                  </a:moveTo>
                  <a:cubicBezTo>
                    <a:pt x="0" y="-1857"/>
                    <a:pt x="11526" y="-1857"/>
                    <a:pt x="11457" y="5572"/>
                  </a:cubicBezTo>
                  <a:cubicBezTo>
                    <a:pt x="11457" y="13001"/>
                    <a:pt x="-69" y="13001"/>
                    <a:pt x="0" y="557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" name="Google Shape;280;p3"/>
            <p:cNvSpPr/>
            <p:nvPr/>
          </p:nvSpPr>
          <p:spPr>
            <a:xfrm>
              <a:off x="5089872" y="3166611"/>
              <a:ext cx="13885" cy="13481"/>
            </a:xfrm>
            <a:custGeom>
              <a:avLst/>
              <a:gdLst/>
              <a:ahLst/>
              <a:cxnLst/>
              <a:rect l="l" t="t" r="r" b="b"/>
              <a:pathLst>
                <a:path w="13192" h="12809" extrusionOk="0">
                  <a:moveTo>
                    <a:pt x="0" y="6405"/>
                  </a:moveTo>
                  <a:cubicBezTo>
                    <a:pt x="-69" y="-2135"/>
                    <a:pt x="13262" y="-2135"/>
                    <a:pt x="13192" y="6405"/>
                  </a:cubicBezTo>
                  <a:cubicBezTo>
                    <a:pt x="13192" y="14945"/>
                    <a:pt x="-69" y="14945"/>
                    <a:pt x="0" y="64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" name="Google Shape;281;p3"/>
            <p:cNvSpPr/>
            <p:nvPr/>
          </p:nvSpPr>
          <p:spPr>
            <a:xfrm>
              <a:off x="5093305" y="3259135"/>
              <a:ext cx="14250" cy="13811"/>
            </a:xfrm>
            <a:custGeom>
              <a:avLst/>
              <a:gdLst/>
              <a:ahLst/>
              <a:cxnLst/>
              <a:rect l="l" t="t" r="r" b="b"/>
              <a:pathLst>
                <a:path w="13539" h="13122" extrusionOk="0">
                  <a:moveTo>
                    <a:pt x="0" y="6561"/>
                  </a:moveTo>
                  <a:cubicBezTo>
                    <a:pt x="-69" y="-2187"/>
                    <a:pt x="13608" y="-2187"/>
                    <a:pt x="13539" y="6561"/>
                  </a:cubicBezTo>
                  <a:cubicBezTo>
                    <a:pt x="13608" y="15309"/>
                    <a:pt x="-69" y="15309"/>
                    <a:pt x="0" y="6561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" name="Google Shape;282;p3"/>
            <p:cNvSpPr/>
            <p:nvPr/>
          </p:nvSpPr>
          <p:spPr>
            <a:xfrm>
              <a:off x="5158311" y="3214398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" name="Google Shape;283;p3"/>
            <p:cNvSpPr/>
            <p:nvPr/>
          </p:nvSpPr>
          <p:spPr>
            <a:xfrm>
              <a:off x="5227261" y="3230668"/>
              <a:ext cx="11108" cy="10851"/>
            </a:xfrm>
            <a:custGeom>
              <a:avLst/>
              <a:gdLst/>
              <a:ahLst/>
              <a:cxnLst/>
              <a:rect l="l" t="t" r="r" b="b"/>
              <a:pathLst>
                <a:path w="10554" h="10310" extrusionOk="0">
                  <a:moveTo>
                    <a:pt x="0" y="5155"/>
                  </a:moveTo>
                  <a:cubicBezTo>
                    <a:pt x="0" y="-1718"/>
                    <a:pt x="10623" y="-1718"/>
                    <a:pt x="10554" y="5155"/>
                  </a:cubicBezTo>
                  <a:cubicBezTo>
                    <a:pt x="10554" y="12029"/>
                    <a:pt x="-69" y="12029"/>
                    <a:pt x="0" y="515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" name="Google Shape;284;p3"/>
            <p:cNvSpPr/>
            <p:nvPr/>
          </p:nvSpPr>
          <p:spPr>
            <a:xfrm>
              <a:off x="4872210" y="3316454"/>
              <a:ext cx="8769" cy="8440"/>
            </a:xfrm>
            <a:custGeom>
              <a:avLst/>
              <a:gdLst/>
              <a:ahLst/>
              <a:cxnLst/>
              <a:rect l="l" t="t" r="r" b="b"/>
              <a:pathLst>
                <a:path w="8332" h="8019" extrusionOk="0">
                  <a:moveTo>
                    <a:pt x="0" y="4010"/>
                  </a:moveTo>
                  <a:cubicBezTo>
                    <a:pt x="0" y="-1337"/>
                    <a:pt x="8332" y="-1337"/>
                    <a:pt x="8332" y="4010"/>
                  </a:cubicBezTo>
                  <a:cubicBezTo>
                    <a:pt x="8332" y="9356"/>
                    <a:pt x="0" y="9356"/>
                    <a:pt x="0" y="401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" name="Google Shape;285;p3"/>
            <p:cNvSpPr/>
            <p:nvPr/>
          </p:nvSpPr>
          <p:spPr>
            <a:xfrm>
              <a:off x="4973226" y="3339845"/>
              <a:ext cx="11106" cy="10742"/>
            </a:xfrm>
            <a:custGeom>
              <a:avLst/>
              <a:gdLst/>
              <a:ahLst/>
              <a:cxnLst/>
              <a:rect l="l" t="t" r="r" b="b"/>
              <a:pathLst>
                <a:path w="10552" h="10206" extrusionOk="0">
                  <a:moveTo>
                    <a:pt x="0" y="5103"/>
                  </a:moveTo>
                  <a:cubicBezTo>
                    <a:pt x="0" y="-1701"/>
                    <a:pt x="10553" y="-1701"/>
                    <a:pt x="10553" y="5103"/>
                  </a:cubicBezTo>
                  <a:cubicBezTo>
                    <a:pt x="10553" y="11907"/>
                    <a:pt x="0" y="11907"/>
                    <a:pt x="0" y="510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" name="Google Shape;286;p3"/>
            <p:cNvSpPr/>
            <p:nvPr/>
          </p:nvSpPr>
          <p:spPr>
            <a:xfrm>
              <a:off x="5037183" y="3398137"/>
              <a:ext cx="12695" cy="13109"/>
            </a:xfrm>
            <a:custGeom>
              <a:avLst/>
              <a:gdLst/>
              <a:ahLst/>
              <a:cxnLst/>
              <a:rect l="l" t="t" r="r" b="b"/>
              <a:pathLst>
                <a:path w="12062" h="12455" extrusionOk="0">
                  <a:moveTo>
                    <a:pt x="1066" y="9403"/>
                  </a:moveTo>
                  <a:cubicBezTo>
                    <a:pt x="1066" y="9403"/>
                    <a:pt x="1066" y="9403"/>
                    <a:pt x="1066" y="9403"/>
                  </a:cubicBezTo>
                  <a:cubicBezTo>
                    <a:pt x="-2961" y="3571"/>
                    <a:pt x="5371" y="-3303"/>
                    <a:pt x="10231" y="1766"/>
                  </a:cubicBezTo>
                  <a:cubicBezTo>
                    <a:pt x="16341" y="7876"/>
                    <a:pt x="5579" y="17388"/>
                    <a:pt x="1066" y="940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" name="Google Shape;287;p3"/>
            <p:cNvSpPr/>
            <p:nvPr/>
          </p:nvSpPr>
          <p:spPr>
            <a:xfrm>
              <a:off x="5042395" y="3314683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" name="Google Shape;288;p3"/>
            <p:cNvSpPr/>
            <p:nvPr/>
          </p:nvSpPr>
          <p:spPr>
            <a:xfrm>
              <a:off x="4934294" y="3203751"/>
              <a:ext cx="11839" cy="11509"/>
            </a:xfrm>
            <a:custGeom>
              <a:avLst/>
              <a:gdLst/>
              <a:ahLst/>
              <a:cxnLst/>
              <a:rect l="l" t="t" r="r" b="b"/>
              <a:pathLst>
                <a:path w="11248" h="10935" extrusionOk="0">
                  <a:moveTo>
                    <a:pt x="0" y="5468"/>
                  </a:moveTo>
                  <a:cubicBezTo>
                    <a:pt x="0" y="-1823"/>
                    <a:pt x="11318" y="-1823"/>
                    <a:pt x="11248" y="5468"/>
                  </a:cubicBezTo>
                  <a:cubicBezTo>
                    <a:pt x="11248" y="12758"/>
                    <a:pt x="-69" y="12758"/>
                    <a:pt x="0" y="546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" name="Google Shape;289;p3"/>
            <p:cNvSpPr/>
            <p:nvPr/>
          </p:nvSpPr>
          <p:spPr>
            <a:xfrm>
              <a:off x="4839633" y="3158266"/>
              <a:ext cx="7455" cy="7234"/>
            </a:xfrm>
            <a:custGeom>
              <a:avLst/>
              <a:gdLst/>
              <a:ahLst/>
              <a:cxnLst/>
              <a:rect l="l" t="t" r="r" b="b"/>
              <a:pathLst>
                <a:path w="7083" h="6873" extrusionOk="0">
                  <a:moveTo>
                    <a:pt x="1" y="3437"/>
                  </a:moveTo>
                  <a:cubicBezTo>
                    <a:pt x="1" y="-1146"/>
                    <a:pt x="7152" y="-1146"/>
                    <a:pt x="7083" y="3437"/>
                  </a:cubicBezTo>
                  <a:cubicBezTo>
                    <a:pt x="7083" y="8019"/>
                    <a:pt x="-69" y="8019"/>
                    <a:pt x="1" y="3437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" name="Google Shape;290;p3"/>
            <p:cNvSpPr/>
            <p:nvPr/>
          </p:nvSpPr>
          <p:spPr>
            <a:xfrm>
              <a:off x="5058902" y="31895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" name="Google Shape;291;p3"/>
            <p:cNvSpPr/>
            <p:nvPr/>
          </p:nvSpPr>
          <p:spPr>
            <a:xfrm>
              <a:off x="5061751" y="3129031"/>
              <a:ext cx="10449" cy="10193"/>
            </a:xfrm>
            <a:custGeom>
              <a:avLst/>
              <a:gdLst/>
              <a:ahLst/>
              <a:cxnLst/>
              <a:rect l="l" t="t" r="r" b="b"/>
              <a:pathLst>
                <a:path w="9928" h="9685" extrusionOk="0">
                  <a:moveTo>
                    <a:pt x="0" y="4843"/>
                  </a:moveTo>
                  <a:cubicBezTo>
                    <a:pt x="0" y="-1614"/>
                    <a:pt x="9998" y="-1614"/>
                    <a:pt x="9928" y="4843"/>
                  </a:cubicBezTo>
                  <a:cubicBezTo>
                    <a:pt x="9928" y="11300"/>
                    <a:pt x="-69" y="11300"/>
                    <a:pt x="0" y="484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" name="Google Shape;292;p3"/>
            <p:cNvSpPr/>
            <p:nvPr/>
          </p:nvSpPr>
          <p:spPr>
            <a:xfrm>
              <a:off x="5076286" y="2995329"/>
              <a:ext cx="8548" cy="8220"/>
            </a:xfrm>
            <a:custGeom>
              <a:avLst/>
              <a:gdLst/>
              <a:ahLst/>
              <a:cxnLst/>
              <a:rect l="l" t="t" r="r" b="b"/>
              <a:pathLst>
                <a:path w="8122" h="7810" extrusionOk="0">
                  <a:moveTo>
                    <a:pt x="0" y="3905"/>
                  </a:moveTo>
                  <a:cubicBezTo>
                    <a:pt x="0" y="-1302"/>
                    <a:pt x="8123" y="-1302"/>
                    <a:pt x="8123" y="3905"/>
                  </a:cubicBezTo>
                  <a:cubicBezTo>
                    <a:pt x="8123" y="9113"/>
                    <a:pt x="0" y="9113"/>
                    <a:pt x="0" y="39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" name="Google Shape;293;p3"/>
            <p:cNvSpPr/>
            <p:nvPr/>
          </p:nvSpPr>
          <p:spPr>
            <a:xfrm>
              <a:off x="5039035" y="3016749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" name="Google Shape;294;p3"/>
            <p:cNvSpPr/>
            <p:nvPr/>
          </p:nvSpPr>
          <p:spPr>
            <a:xfrm>
              <a:off x="4963146" y="3155691"/>
              <a:ext cx="11911" cy="11509"/>
            </a:xfrm>
            <a:custGeom>
              <a:avLst/>
              <a:gdLst/>
              <a:ahLst/>
              <a:cxnLst/>
              <a:rect l="l" t="t" r="r" b="b"/>
              <a:pathLst>
                <a:path w="11317" h="10935" extrusionOk="0">
                  <a:moveTo>
                    <a:pt x="0" y="5468"/>
                  </a:moveTo>
                  <a:cubicBezTo>
                    <a:pt x="0" y="-1823"/>
                    <a:pt x="11387" y="-1823"/>
                    <a:pt x="11318" y="5468"/>
                  </a:cubicBezTo>
                  <a:cubicBezTo>
                    <a:pt x="11318" y="12758"/>
                    <a:pt x="-69" y="12758"/>
                    <a:pt x="0" y="546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" name="Google Shape;295;p3"/>
            <p:cNvSpPr/>
            <p:nvPr/>
          </p:nvSpPr>
          <p:spPr>
            <a:xfrm>
              <a:off x="4978484" y="32044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" name="Google Shape;296;p3"/>
            <p:cNvSpPr/>
            <p:nvPr/>
          </p:nvSpPr>
          <p:spPr>
            <a:xfrm>
              <a:off x="5000030" y="3291949"/>
              <a:ext cx="5701" cy="5590"/>
            </a:xfrm>
            <a:custGeom>
              <a:avLst/>
              <a:gdLst/>
              <a:ahLst/>
              <a:cxnLst/>
              <a:rect l="l" t="t" r="r" b="b"/>
              <a:pathLst>
                <a:path w="5417" h="5311" extrusionOk="0">
                  <a:moveTo>
                    <a:pt x="1" y="2656"/>
                  </a:moveTo>
                  <a:cubicBezTo>
                    <a:pt x="1" y="-885"/>
                    <a:pt x="5486" y="-885"/>
                    <a:pt x="5416" y="2656"/>
                  </a:cubicBezTo>
                  <a:cubicBezTo>
                    <a:pt x="5416" y="6197"/>
                    <a:pt x="-69" y="6197"/>
                    <a:pt x="1" y="2656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" name="Google Shape;297;p3"/>
            <p:cNvSpPr/>
            <p:nvPr/>
          </p:nvSpPr>
          <p:spPr>
            <a:xfrm>
              <a:off x="5069859" y="32827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" name="Google Shape;298;p3"/>
            <p:cNvSpPr/>
            <p:nvPr/>
          </p:nvSpPr>
          <p:spPr>
            <a:xfrm>
              <a:off x="4919759" y="3307817"/>
              <a:ext cx="6357" cy="6138"/>
            </a:xfrm>
            <a:custGeom>
              <a:avLst/>
              <a:gdLst/>
              <a:ahLst/>
              <a:cxnLst/>
              <a:rect l="l" t="t" r="r" b="b"/>
              <a:pathLst>
                <a:path w="6040" h="5832" extrusionOk="0">
                  <a:moveTo>
                    <a:pt x="0" y="2916"/>
                  </a:moveTo>
                  <a:cubicBezTo>
                    <a:pt x="0" y="-972"/>
                    <a:pt x="6040" y="-972"/>
                    <a:pt x="6040" y="2916"/>
                  </a:cubicBezTo>
                  <a:cubicBezTo>
                    <a:pt x="6040" y="6804"/>
                    <a:pt x="0" y="6804"/>
                    <a:pt x="0" y="2916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" name="Google Shape;299;p3"/>
            <p:cNvSpPr/>
            <p:nvPr/>
          </p:nvSpPr>
          <p:spPr>
            <a:xfrm>
              <a:off x="5016977" y="3356462"/>
              <a:ext cx="9938" cy="9645"/>
            </a:xfrm>
            <a:custGeom>
              <a:avLst/>
              <a:gdLst/>
              <a:ahLst/>
              <a:cxnLst/>
              <a:rect l="l" t="t" r="r" b="b"/>
              <a:pathLst>
                <a:path w="9442" h="9164" extrusionOk="0">
                  <a:moveTo>
                    <a:pt x="0" y="4582"/>
                  </a:moveTo>
                  <a:cubicBezTo>
                    <a:pt x="0" y="-1527"/>
                    <a:pt x="9442" y="-1527"/>
                    <a:pt x="9442" y="4582"/>
                  </a:cubicBezTo>
                  <a:cubicBezTo>
                    <a:pt x="9442" y="10692"/>
                    <a:pt x="0" y="10692"/>
                    <a:pt x="0" y="45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" name="Google Shape;300;p3"/>
            <p:cNvSpPr/>
            <p:nvPr/>
          </p:nvSpPr>
          <p:spPr>
            <a:xfrm>
              <a:off x="5060143" y="3352646"/>
              <a:ext cx="14323" cy="13920"/>
            </a:xfrm>
            <a:custGeom>
              <a:avLst/>
              <a:gdLst/>
              <a:ahLst/>
              <a:cxnLst/>
              <a:rect l="l" t="t" r="r" b="b"/>
              <a:pathLst>
                <a:path w="13609" h="13226" extrusionOk="0">
                  <a:moveTo>
                    <a:pt x="0" y="6613"/>
                  </a:moveTo>
                  <a:cubicBezTo>
                    <a:pt x="-69" y="-2204"/>
                    <a:pt x="13679" y="-2204"/>
                    <a:pt x="13609" y="6613"/>
                  </a:cubicBezTo>
                  <a:cubicBezTo>
                    <a:pt x="13679" y="15431"/>
                    <a:pt x="-69" y="15431"/>
                    <a:pt x="0" y="661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" name="Google Shape;301;p3"/>
            <p:cNvSpPr/>
            <p:nvPr/>
          </p:nvSpPr>
          <p:spPr>
            <a:xfrm>
              <a:off x="4890470" y="3165496"/>
              <a:ext cx="7454" cy="7234"/>
            </a:xfrm>
            <a:custGeom>
              <a:avLst/>
              <a:gdLst/>
              <a:ahLst/>
              <a:cxnLst/>
              <a:rect l="l" t="t" r="r" b="b"/>
              <a:pathLst>
                <a:path w="7082" h="6873" extrusionOk="0">
                  <a:moveTo>
                    <a:pt x="0" y="3437"/>
                  </a:moveTo>
                  <a:cubicBezTo>
                    <a:pt x="0" y="-1146"/>
                    <a:pt x="7082" y="-1146"/>
                    <a:pt x="7082" y="3437"/>
                  </a:cubicBezTo>
                  <a:cubicBezTo>
                    <a:pt x="7082" y="8019"/>
                    <a:pt x="0" y="8019"/>
                    <a:pt x="0" y="3437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" name="Google Shape;302;p3"/>
            <p:cNvSpPr/>
            <p:nvPr/>
          </p:nvSpPr>
          <p:spPr>
            <a:xfrm>
              <a:off x="5180369" y="324434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" name="Google Shape;303;p3"/>
            <p:cNvSpPr/>
            <p:nvPr/>
          </p:nvSpPr>
          <p:spPr>
            <a:xfrm>
              <a:off x="5181319" y="3188614"/>
              <a:ext cx="12203" cy="11837"/>
            </a:xfrm>
            <a:custGeom>
              <a:avLst/>
              <a:gdLst/>
              <a:ahLst/>
              <a:cxnLst/>
              <a:rect l="l" t="t" r="r" b="b"/>
              <a:pathLst>
                <a:path w="11594" h="11247" extrusionOk="0">
                  <a:moveTo>
                    <a:pt x="0" y="5624"/>
                  </a:moveTo>
                  <a:cubicBezTo>
                    <a:pt x="0" y="-1875"/>
                    <a:pt x="11664" y="-1875"/>
                    <a:pt x="11595" y="5624"/>
                  </a:cubicBezTo>
                  <a:cubicBezTo>
                    <a:pt x="11595" y="13122"/>
                    <a:pt x="-69" y="13122"/>
                    <a:pt x="0" y="5624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" name="Google Shape;304;p3"/>
            <p:cNvSpPr/>
            <p:nvPr/>
          </p:nvSpPr>
          <p:spPr>
            <a:xfrm>
              <a:off x="5110469" y="3208645"/>
              <a:ext cx="11034" cy="10632"/>
            </a:xfrm>
            <a:custGeom>
              <a:avLst/>
              <a:gdLst/>
              <a:ahLst/>
              <a:cxnLst/>
              <a:rect l="l" t="t" r="r" b="b"/>
              <a:pathLst>
                <a:path w="10484" h="10102" extrusionOk="0">
                  <a:moveTo>
                    <a:pt x="0" y="5051"/>
                  </a:moveTo>
                  <a:cubicBezTo>
                    <a:pt x="0" y="-1684"/>
                    <a:pt x="10484" y="-1684"/>
                    <a:pt x="10484" y="5051"/>
                  </a:cubicBezTo>
                  <a:cubicBezTo>
                    <a:pt x="10484" y="11786"/>
                    <a:pt x="0" y="11786"/>
                    <a:pt x="0" y="5051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305" name="Google Shape;305;p3"/>
            <p:cNvGrpSpPr/>
            <p:nvPr/>
          </p:nvGrpSpPr>
          <p:grpSpPr>
            <a:xfrm>
              <a:off x="4760750" y="2950494"/>
              <a:ext cx="538872" cy="589728"/>
              <a:chOff x="4760750" y="2950494"/>
              <a:chExt cx="538872" cy="589728"/>
            </a:xfrm>
          </p:grpSpPr>
          <p:sp>
            <p:nvSpPr>
              <p:cNvPr id="306" name="Google Shape;306;p3"/>
              <p:cNvSpPr/>
              <p:nvPr/>
            </p:nvSpPr>
            <p:spPr>
              <a:xfrm>
                <a:off x="5103165" y="2950494"/>
                <a:ext cx="13432" cy="180628"/>
              </a:xfrm>
              <a:custGeom>
                <a:avLst/>
                <a:gdLst/>
                <a:ahLst/>
                <a:cxnLst/>
                <a:rect l="l" t="t" r="r" b="b"/>
                <a:pathLst>
                  <a:path w="12762" h="171618" extrusionOk="0">
                    <a:moveTo>
                      <a:pt x="5485" y="169139"/>
                    </a:moveTo>
                    <a:cubicBezTo>
                      <a:pt x="-2291" y="137271"/>
                      <a:pt x="2569" y="103805"/>
                      <a:pt x="2708" y="71312"/>
                    </a:cubicBezTo>
                    <a:cubicBezTo>
                      <a:pt x="2986" y="48886"/>
                      <a:pt x="7430" y="25141"/>
                      <a:pt x="0" y="3478"/>
                    </a:cubicBezTo>
                    <a:cubicBezTo>
                      <a:pt x="4652" y="-8880"/>
                      <a:pt x="10415" y="15351"/>
                      <a:pt x="10832" y="19447"/>
                    </a:cubicBezTo>
                    <a:cubicBezTo>
                      <a:pt x="16386" y="63813"/>
                      <a:pt x="7985" y="108457"/>
                      <a:pt x="9998" y="152893"/>
                    </a:cubicBezTo>
                    <a:cubicBezTo>
                      <a:pt x="9998" y="152893"/>
                      <a:pt x="9998" y="152754"/>
                      <a:pt x="9998" y="152684"/>
                    </a:cubicBezTo>
                    <a:cubicBezTo>
                      <a:pt x="8887" y="157961"/>
                      <a:pt x="15414" y="169139"/>
                      <a:pt x="9790" y="171500"/>
                    </a:cubicBezTo>
                    <a:cubicBezTo>
                      <a:pt x="8054" y="171986"/>
                      <a:pt x="6040" y="170945"/>
                      <a:pt x="5555" y="16907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7" name="Google Shape;307;p3"/>
              <p:cNvSpPr/>
              <p:nvPr/>
            </p:nvSpPr>
            <p:spPr>
              <a:xfrm>
                <a:off x="5079322" y="3253999"/>
                <a:ext cx="220299" cy="286223"/>
              </a:xfrm>
              <a:custGeom>
                <a:avLst/>
                <a:gdLst/>
                <a:ahLst/>
                <a:cxnLst/>
                <a:rect l="l" t="t" r="r" b="b"/>
                <a:pathLst>
                  <a:path w="209310" h="271946" extrusionOk="0">
                    <a:moveTo>
                      <a:pt x="1141" y="271877"/>
                    </a:moveTo>
                    <a:cubicBezTo>
                      <a:pt x="-1219" y="270002"/>
                      <a:pt x="586" y="267433"/>
                      <a:pt x="2044" y="265628"/>
                    </a:cubicBezTo>
                    <a:cubicBezTo>
                      <a:pt x="14125" y="246812"/>
                      <a:pt x="16624" y="223900"/>
                      <a:pt x="18083" y="202099"/>
                    </a:cubicBezTo>
                    <a:cubicBezTo>
                      <a:pt x="18083" y="202238"/>
                      <a:pt x="18083" y="202446"/>
                      <a:pt x="18083" y="202585"/>
                    </a:cubicBezTo>
                    <a:cubicBezTo>
                      <a:pt x="19610" y="181478"/>
                      <a:pt x="19610" y="160302"/>
                      <a:pt x="21137" y="139195"/>
                    </a:cubicBezTo>
                    <a:cubicBezTo>
                      <a:pt x="21137" y="139334"/>
                      <a:pt x="21137" y="139473"/>
                      <a:pt x="21137" y="139612"/>
                    </a:cubicBezTo>
                    <a:cubicBezTo>
                      <a:pt x="21137" y="138917"/>
                      <a:pt x="21207" y="138223"/>
                      <a:pt x="21276" y="137529"/>
                    </a:cubicBezTo>
                    <a:cubicBezTo>
                      <a:pt x="21276" y="137668"/>
                      <a:pt x="21276" y="137807"/>
                      <a:pt x="21276" y="137945"/>
                    </a:cubicBezTo>
                    <a:cubicBezTo>
                      <a:pt x="24192" y="95662"/>
                      <a:pt x="23012" y="55393"/>
                      <a:pt x="72168" y="42270"/>
                    </a:cubicBezTo>
                    <a:cubicBezTo>
                      <a:pt x="108967" y="28592"/>
                      <a:pt x="177495" y="29564"/>
                      <a:pt x="203531" y="1723"/>
                    </a:cubicBezTo>
                    <a:cubicBezTo>
                      <a:pt x="203531" y="1723"/>
                      <a:pt x="203531" y="1862"/>
                      <a:pt x="203462" y="1931"/>
                    </a:cubicBezTo>
                    <a:cubicBezTo>
                      <a:pt x="204364" y="195"/>
                      <a:pt x="206448" y="-569"/>
                      <a:pt x="208183" y="473"/>
                    </a:cubicBezTo>
                    <a:cubicBezTo>
                      <a:pt x="215543" y="9360"/>
                      <a:pt x="184716" y="24704"/>
                      <a:pt x="177495" y="26857"/>
                    </a:cubicBezTo>
                    <a:cubicBezTo>
                      <a:pt x="149514" y="36021"/>
                      <a:pt x="120145" y="40118"/>
                      <a:pt x="91540" y="47061"/>
                    </a:cubicBezTo>
                    <a:cubicBezTo>
                      <a:pt x="44119" y="52962"/>
                      <a:pt x="29677" y="87469"/>
                      <a:pt x="27664" y="130933"/>
                    </a:cubicBezTo>
                    <a:cubicBezTo>
                      <a:pt x="27664" y="130933"/>
                      <a:pt x="27664" y="130933"/>
                      <a:pt x="27664" y="130863"/>
                    </a:cubicBezTo>
                    <a:cubicBezTo>
                      <a:pt x="23845" y="163912"/>
                      <a:pt x="34260" y="257366"/>
                      <a:pt x="1280" y="27194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8" name="Google Shape;308;p3"/>
              <p:cNvSpPr/>
              <p:nvPr/>
            </p:nvSpPr>
            <p:spPr>
              <a:xfrm>
                <a:off x="4760750" y="3374861"/>
                <a:ext cx="200674" cy="41251"/>
              </a:xfrm>
              <a:custGeom>
                <a:avLst/>
                <a:gdLst/>
                <a:ahLst/>
                <a:cxnLst/>
                <a:rect l="l" t="t" r="r" b="b"/>
                <a:pathLst>
                  <a:path w="190664" h="39193" extrusionOk="0">
                    <a:moveTo>
                      <a:pt x="23468" y="39096"/>
                    </a:moveTo>
                    <a:cubicBezTo>
                      <a:pt x="16941" y="38402"/>
                      <a:pt x="208" y="36874"/>
                      <a:pt x="0" y="28612"/>
                    </a:cubicBezTo>
                    <a:cubicBezTo>
                      <a:pt x="625" y="27085"/>
                      <a:pt x="2916" y="26946"/>
                      <a:pt x="3750" y="28334"/>
                    </a:cubicBezTo>
                    <a:cubicBezTo>
                      <a:pt x="33605" y="39443"/>
                      <a:pt x="66931" y="26182"/>
                      <a:pt x="95606" y="16531"/>
                    </a:cubicBezTo>
                    <a:cubicBezTo>
                      <a:pt x="125322" y="5631"/>
                      <a:pt x="158024" y="-8742"/>
                      <a:pt x="188643" y="6880"/>
                    </a:cubicBezTo>
                    <a:cubicBezTo>
                      <a:pt x="192670" y="8547"/>
                      <a:pt x="190101" y="14795"/>
                      <a:pt x="186005" y="13129"/>
                    </a:cubicBezTo>
                    <a:cubicBezTo>
                      <a:pt x="179409" y="10630"/>
                      <a:pt x="172536" y="9033"/>
                      <a:pt x="165592" y="7922"/>
                    </a:cubicBezTo>
                    <a:cubicBezTo>
                      <a:pt x="147401" y="5978"/>
                      <a:pt x="129627" y="13268"/>
                      <a:pt x="112478" y="18545"/>
                    </a:cubicBezTo>
                    <a:cubicBezTo>
                      <a:pt x="112617" y="18545"/>
                      <a:pt x="112825" y="18406"/>
                      <a:pt x="112964" y="18406"/>
                    </a:cubicBezTo>
                    <a:cubicBezTo>
                      <a:pt x="112686" y="18475"/>
                      <a:pt x="112408" y="18614"/>
                      <a:pt x="112061" y="18683"/>
                    </a:cubicBezTo>
                    <a:cubicBezTo>
                      <a:pt x="112200" y="18683"/>
                      <a:pt x="112408" y="18545"/>
                      <a:pt x="112547" y="18545"/>
                    </a:cubicBezTo>
                    <a:cubicBezTo>
                      <a:pt x="111714" y="18822"/>
                      <a:pt x="110881" y="19100"/>
                      <a:pt x="109979" y="19447"/>
                    </a:cubicBezTo>
                    <a:cubicBezTo>
                      <a:pt x="109979" y="19447"/>
                      <a:pt x="110048" y="19447"/>
                      <a:pt x="110117" y="19447"/>
                    </a:cubicBezTo>
                    <a:cubicBezTo>
                      <a:pt x="109909" y="19517"/>
                      <a:pt x="109631" y="19586"/>
                      <a:pt x="109423" y="19655"/>
                    </a:cubicBezTo>
                    <a:cubicBezTo>
                      <a:pt x="109423" y="19655"/>
                      <a:pt x="109423" y="19655"/>
                      <a:pt x="109492" y="19655"/>
                    </a:cubicBezTo>
                    <a:cubicBezTo>
                      <a:pt x="109423" y="19655"/>
                      <a:pt x="109353" y="19655"/>
                      <a:pt x="109284" y="19725"/>
                    </a:cubicBezTo>
                    <a:cubicBezTo>
                      <a:pt x="109284" y="19725"/>
                      <a:pt x="109284" y="19725"/>
                      <a:pt x="109423" y="19725"/>
                    </a:cubicBezTo>
                    <a:cubicBezTo>
                      <a:pt x="109353" y="19725"/>
                      <a:pt x="109214" y="19725"/>
                      <a:pt x="109145" y="19794"/>
                    </a:cubicBezTo>
                    <a:cubicBezTo>
                      <a:pt x="109145" y="19794"/>
                      <a:pt x="109145" y="19794"/>
                      <a:pt x="109284" y="19794"/>
                    </a:cubicBezTo>
                    <a:cubicBezTo>
                      <a:pt x="81720" y="29723"/>
                      <a:pt x="53184" y="39790"/>
                      <a:pt x="23537" y="3916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9" name="Google Shape;309;p3"/>
              <p:cNvSpPr/>
              <p:nvPr/>
            </p:nvSpPr>
            <p:spPr>
              <a:xfrm>
                <a:off x="4784560" y="3118813"/>
                <a:ext cx="101404" cy="109148"/>
              </a:xfrm>
              <a:custGeom>
                <a:avLst/>
                <a:gdLst/>
                <a:ahLst/>
                <a:cxnLst/>
                <a:rect l="l" t="t" r="r" b="b"/>
                <a:pathLst>
                  <a:path w="96346" h="103704" extrusionOk="0">
                    <a:moveTo>
                      <a:pt x="92898" y="103705"/>
                    </a:moveTo>
                    <a:cubicBezTo>
                      <a:pt x="84219" y="93707"/>
                      <a:pt x="75540" y="82875"/>
                      <a:pt x="64917" y="74266"/>
                    </a:cubicBezTo>
                    <a:cubicBezTo>
                      <a:pt x="64987" y="74266"/>
                      <a:pt x="65056" y="74405"/>
                      <a:pt x="65126" y="74474"/>
                    </a:cubicBezTo>
                    <a:cubicBezTo>
                      <a:pt x="47629" y="59616"/>
                      <a:pt x="31452" y="43369"/>
                      <a:pt x="16316" y="26151"/>
                    </a:cubicBezTo>
                    <a:cubicBezTo>
                      <a:pt x="16316" y="26151"/>
                      <a:pt x="16316" y="26151"/>
                      <a:pt x="16316" y="26151"/>
                    </a:cubicBezTo>
                    <a:cubicBezTo>
                      <a:pt x="10832" y="18305"/>
                      <a:pt x="1111" y="10945"/>
                      <a:pt x="0" y="1156"/>
                    </a:cubicBezTo>
                    <a:cubicBezTo>
                      <a:pt x="417" y="-511"/>
                      <a:pt x="2569" y="-233"/>
                      <a:pt x="3263" y="1086"/>
                    </a:cubicBezTo>
                    <a:cubicBezTo>
                      <a:pt x="3263" y="1086"/>
                      <a:pt x="3263" y="1017"/>
                      <a:pt x="3194" y="947"/>
                    </a:cubicBezTo>
                    <a:cubicBezTo>
                      <a:pt x="6388" y="4627"/>
                      <a:pt x="9512" y="8376"/>
                      <a:pt x="12706" y="11987"/>
                    </a:cubicBezTo>
                    <a:cubicBezTo>
                      <a:pt x="12706" y="11917"/>
                      <a:pt x="12567" y="11848"/>
                      <a:pt x="12498" y="11779"/>
                    </a:cubicBezTo>
                    <a:cubicBezTo>
                      <a:pt x="18330" y="23235"/>
                      <a:pt x="115880" y="101136"/>
                      <a:pt x="92829" y="10363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0" name="Google Shape;310;p3"/>
              <p:cNvSpPr/>
              <p:nvPr/>
            </p:nvSpPr>
            <p:spPr>
              <a:xfrm>
                <a:off x="5002574" y="3411906"/>
                <a:ext cx="60592" cy="125880"/>
              </a:xfrm>
              <a:custGeom>
                <a:avLst/>
                <a:gdLst/>
                <a:ahLst/>
                <a:cxnLst/>
                <a:rect l="l" t="t" r="r" b="b"/>
                <a:pathLst>
                  <a:path w="57570" h="119601" extrusionOk="0">
                    <a:moveTo>
                      <a:pt x="50350" y="118026"/>
                    </a:moveTo>
                    <a:cubicBezTo>
                      <a:pt x="35770" y="96086"/>
                      <a:pt x="28132" y="70327"/>
                      <a:pt x="18898" y="45818"/>
                    </a:cubicBezTo>
                    <a:cubicBezTo>
                      <a:pt x="18898" y="45957"/>
                      <a:pt x="18968" y="46096"/>
                      <a:pt x="19037" y="46234"/>
                    </a:cubicBezTo>
                    <a:cubicBezTo>
                      <a:pt x="18482" y="44707"/>
                      <a:pt x="17926" y="43110"/>
                      <a:pt x="17440" y="41583"/>
                    </a:cubicBezTo>
                    <a:cubicBezTo>
                      <a:pt x="17440" y="41721"/>
                      <a:pt x="17509" y="41860"/>
                      <a:pt x="17579" y="41999"/>
                    </a:cubicBezTo>
                    <a:cubicBezTo>
                      <a:pt x="12789" y="29016"/>
                      <a:pt x="8900" y="15268"/>
                      <a:pt x="777" y="3882"/>
                    </a:cubicBezTo>
                    <a:cubicBezTo>
                      <a:pt x="-1376" y="2146"/>
                      <a:pt x="1402" y="-1256"/>
                      <a:pt x="3554" y="480"/>
                    </a:cubicBezTo>
                    <a:cubicBezTo>
                      <a:pt x="4943" y="1730"/>
                      <a:pt x="6053" y="3188"/>
                      <a:pt x="7095" y="4715"/>
                    </a:cubicBezTo>
                    <a:cubicBezTo>
                      <a:pt x="7095" y="4715"/>
                      <a:pt x="7095" y="4715"/>
                      <a:pt x="7095" y="4646"/>
                    </a:cubicBezTo>
                    <a:cubicBezTo>
                      <a:pt x="7095" y="4715"/>
                      <a:pt x="7234" y="4854"/>
                      <a:pt x="7303" y="4923"/>
                    </a:cubicBezTo>
                    <a:cubicBezTo>
                      <a:pt x="7303" y="4923"/>
                      <a:pt x="7303" y="4923"/>
                      <a:pt x="7303" y="4854"/>
                    </a:cubicBezTo>
                    <a:cubicBezTo>
                      <a:pt x="7651" y="5409"/>
                      <a:pt x="7997" y="5895"/>
                      <a:pt x="8345" y="6451"/>
                    </a:cubicBezTo>
                    <a:cubicBezTo>
                      <a:pt x="8345" y="6381"/>
                      <a:pt x="8206" y="6312"/>
                      <a:pt x="8206" y="6173"/>
                    </a:cubicBezTo>
                    <a:cubicBezTo>
                      <a:pt x="25147" y="36792"/>
                      <a:pt x="35284" y="70813"/>
                      <a:pt x="50419" y="102404"/>
                    </a:cubicBezTo>
                    <a:cubicBezTo>
                      <a:pt x="52155" y="107264"/>
                      <a:pt x="56807" y="111152"/>
                      <a:pt x="57571" y="116220"/>
                    </a:cubicBezTo>
                    <a:cubicBezTo>
                      <a:pt x="57224" y="119553"/>
                      <a:pt x="52503" y="120872"/>
                      <a:pt x="50558" y="11809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311" name="Google Shape;311;p3"/>
          <p:cNvGrpSpPr/>
          <p:nvPr/>
        </p:nvGrpSpPr>
        <p:grpSpPr>
          <a:xfrm rot="874993">
            <a:off x="1488369" y="6270544"/>
            <a:ext cx="641913" cy="444003"/>
            <a:chOff x="7880446" y="655547"/>
            <a:chExt cx="751977" cy="520211"/>
          </a:xfrm>
        </p:grpSpPr>
        <p:grpSp>
          <p:nvGrpSpPr>
            <p:cNvPr id="312" name="Google Shape;312;p3"/>
            <p:cNvGrpSpPr/>
            <p:nvPr/>
          </p:nvGrpSpPr>
          <p:grpSpPr>
            <a:xfrm>
              <a:off x="7880446" y="697969"/>
              <a:ext cx="354080" cy="477789"/>
              <a:chOff x="7880446" y="697969"/>
              <a:chExt cx="354080" cy="477789"/>
            </a:xfrm>
          </p:grpSpPr>
          <p:sp>
            <p:nvSpPr>
              <p:cNvPr id="313" name="Google Shape;313;p3"/>
              <p:cNvSpPr/>
              <p:nvPr/>
            </p:nvSpPr>
            <p:spPr>
              <a:xfrm>
                <a:off x="7880446" y="697969"/>
                <a:ext cx="354080" cy="477789"/>
              </a:xfrm>
              <a:custGeom>
                <a:avLst/>
                <a:gdLst/>
                <a:ahLst/>
                <a:cxnLst/>
                <a:rect l="l" t="t" r="r" b="b"/>
                <a:pathLst>
                  <a:path w="354080" h="477789" extrusionOk="0">
                    <a:moveTo>
                      <a:pt x="342627" y="41153"/>
                    </a:moveTo>
                    <a:cubicBezTo>
                      <a:pt x="321173" y="3800"/>
                      <a:pt x="273891" y="-9600"/>
                      <a:pt x="234107" y="7063"/>
                    </a:cubicBezTo>
                    <a:cubicBezTo>
                      <a:pt x="195296" y="23310"/>
                      <a:pt x="160441" y="49624"/>
                      <a:pt x="131697" y="80590"/>
                    </a:cubicBezTo>
                    <a:cubicBezTo>
                      <a:pt x="91011" y="124400"/>
                      <a:pt x="61364" y="177307"/>
                      <a:pt x="35466" y="231185"/>
                    </a:cubicBezTo>
                    <a:cubicBezTo>
                      <a:pt x="10263" y="283535"/>
                      <a:pt x="-12093" y="343732"/>
                      <a:pt x="7416" y="398443"/>
                    </a:cubicBezTo>
                    <a:cubicBezTo>
                      <a:pt x="20053" y="433783"/>
                      <a:pt x="50255" y="462249"/>
                      <a:pt x="86221" y="472942"/>
                    </a:cubicBezTo>
                    <a:cubicBezTo>
                      <a:pt x="122185" y="483634"/>
                      <a:pt x="162941" y="476344"/>
                      <a:pt x="193143" y="453987"/>
                    </a:cubicBezTo>
                    <a:cubicBezTo>
                      <a:pt x="213208" y="439129"/>
                      <a:pt x="228275" y="418508"/>
                      <a:pt x="241883" y="397540"/>
                    </a:cubicBezTo>
                    <a:cubicBezTo>
                      <a:pt x="293401" y="318251"/>
                      <a:pt x="329782" y="229171"/>
                      <a:pt x="348389" y="136481"/>
                    </a:cubicBezTo>
                    <a:cubicBezTo>
                      <a:pt x="353666" y="110306"/>
                      <a:pt x="357416" y="82742"/>
                      <a:pt x="349640" y="57192"/>
                    </a:cubicBezTo>
                    <a:cubicBezTo>
                      <a:pt x="347973" y="51707"/>
                      <a:pt x="345613" y="46361"/>
                      <a:pt x="342627" y="4115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4" name="Google Shape;314;p3"/>
              <p:cNvSpPr/>
              <p:nvPr/>
            </p:nvSpPr>
            <p:spPr>
              <a:xfrm>
                <a:off x="7884176" y="706274"/>
                <a:ext cx="334770" cy="455645"/>
              </a:xfrm>
              <a:custGeom>
                <a:avLst/>
                <a:gdLst/>
                <a:ahLst/>
                <a:cxnLst/>
                <a:rect l="l" t="t" r="r" b="b"/>
                <a:pathLst>
                  <a:path w="334770" h="455645" extrusionOk="0">
                    <a:moveTo>
                      <a:pt x="324038" y="39235"/>
                    </a:moveTo>
                    <a:cubicBezTo>
                      <a:pt x="303696" y="3617"/>
                      <a:pt x="259052" y="-9158"/>
                      <a:pt x="221420" y="6742"/>
                    </a:cubicBezTo>
                    <a:cubicBezTo>
                      <a:pt x="184761" y="22225"/>
                      <a:pt x="151782" y="47289"/>
                      <a:pt x="124565" y="76867"/>
                    </a:cubicBezTo>
                    <a:cubicBezTo>
                      <a:pt x="86100" y="118664"/>
                      <a:pt x="58051" y="169070"/>
                      <a:pt x="33541" y="220518"/>
                    </a:cubicBezTo>
                    <a:cubicBezTo>
                      <a:pt x="9726" y="270439"/>
                      <a:pt x="-11449" y="327858"/>
                      <a:pt x="7019" y="380000"/>
                    </a:cubicBezTo>
                    <a:cubicBezTo>
                      <a:pt x="18961" y="413674"/>
                      <a:pt x="47566" y="440821"/>
                      <a:pt x="81518" y="451028"/>
                    </a:cubicBezTo>
                    <a:cubicBezTo>
                      <a:pt x="115538" y="461234"/>
                      <a:pt x="154073" y="454222"/>
                      <a:pt x="182609" y="432976"/>
                    </a:cubicBezTo>
                    <a:cubicBezTo>
                      <a:pt x="201632" y="418812"/>
                      <a:pt x="215796" y="399094"/>
                      <a:pt x="228710" y="379167"/>
                    </a:cubicBezTo>
                    <a:cubicBezTo>
                      <a:pt x="277451" y="303557"/>
                      <a:pt x="311819" y="218644"/>
                      <a:pt x="329385" y="130189"/>
                    </a:cubicBezTo>
                    <a:cubicBezTo>
                      <a:pt x="334384" y="105194"/>
                      <a:pt x="337925" y="78950"/>
                      <a:pt x="330565" y="54579"/>
                    </a:cubicBezTo>
                    <a:cubicBezTo>
                      <a:pt x="328969" y="49372"/>
                      <a:pt x="326816" y="44234"/>
                      <a:pt x="323969" y="393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5" name="Google Shape;315;p3"/>
              <p:cNvSpPr/>
              <p:nvPr/>
            </p:nvSpPr>
            <p:spPr>
              <a:xfrm>
                <a:off x="7991880" y="706281"/>
                <a:ext cx="177175" cy="116795"/>
              </a:xfrm>
              <a:custGeom>
                <a:avLst/>
                <a:gdLst/>
                <a:ahLst/>
                <a:cxnLst/>
                <a:rect l="l" t="t" r="r" b="b"/>
                <a:pathLst>
                  <a:path w="177175" h="116795" extrusionOk="0">
                    <a:moveTo>
                      <a:pt x="177106" y="0"/>
                    </a:moveTo>
                    <a:cubicBezTo>
                      <a:pt x="177106" y="0"/>
                      <a:pt x="9779" y="41867"/>
                      <a:pt x="684" y="103799"/>
                    </a:cubicBezTo>
                    <a:cubicBezTo>
                      <a:pt x="684" y="103799"/>
                      <a:pt x="-5080" y="119073"/>
                      <a:pt x="16861" y="116504"/>
                    </a:cubicBezTo>
                    <a:cubicBezTo>
                      <a:pt x="38801" y="113936"/>
                      <a:pt x="177176" y="69"/>
                      <a:pt x="177176" y="6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6" name="Google Shape;316;p3"/>
              <p:cNvSpPr/>
              <p:nvPr/>
            </p:nvSpPr>
            <p:spPr>
              <a:xfrm>
                <a:off x="8151705" y="706281"/>
                <a:ext cx="41430" cy="208755"/>
              </a:xfrm>
              <a:custGeom>
                <a:avLst/>
                <a:gdLst/>
                <a:ahLst/>
                <a:cxnLst/>
                <a:rect l="l" t="t" r="r" b="b"/>
                <a:pathLst>
                  <a:path w="41430" h="208755" extrusionOk="0">
                    <a:moveTo>
                      <a:pt x="16241" y="0"/>
                    </a:moveTo>
                    <a:cubicBezTo>
                      <a:pt x="16241" y="0"/>
                      <a:pt x="69216" y="164134"/>
                      <a:pt x="21517" y="204612"/>
                    </a:cubicBezTo>
                    <a:cubicBezTo>
                      <a:pt x="21517" y="204612"/>
                      <a:pt x="11589" y="217595"/>
                      <a:pt x="2216" y="197599"/>
                    </a:cubicBezTo>
                    <a:cubicBezTo>
                      <a:pt x="-7157" y="177673"/>
                      <a:pt x="16241" y="0"/>
                      <a:pt x="162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317" name="Google Shape;317;p3"/>
            <p:cNvGrpSpPr/>
            <p:nvPr/>
          </p:nvGrpSpPr>
          <p:grpSpPr>
            <a:xfrm>
              <a:off x="8278342" y="655547"/>
              <a:ext cx="354081" cy="477789"/>
              <a:chOff x="8278342" y="655547"/>
              <a:chExt cx="354081" cy="477789"/>
            </a:xfrm>
          </p:grpSpPr>
          <p:sp>
            <p:nvSpPr>
              <p:cNvPr id="318" name="Google Shape;318;p3"/>
              <p:cNvSpPr/>
              <p:nvPr/>
            </p:nvSpPr>
            <p:spPr>
              <a:xfrm>
                <a:off x="8278342" y="655547"/>
                <a:ext cx="354081" cy="477789"/>
              </a:xfrm>
              <a:custGeom>
                <a:avLst/>
                <a:gdLst/>
                <a:ahLst/>
                <a:cxnLst/>
                <a:rect l="l" t="t" r="r" b="b"/>
                <a:pathLst>
                  <a:path w="354081" h="477789" extrusionOk="0">
                    <a:moveTo>
                      <a:pt x="11454" y="41153"/>
                    </a:moveTo>
                    <a:cubicBezTo>
                      <a:pt x="32909" y="3800"/>
                      <a:pt x="80190" y="-9600"/>
                      <a:pt x="119974" y="7063"/>
                    </a:cubicBezTo>
                    <a:cubicBezTo>
                      <a:pt x="158785" y="23310"/>
                      <a:pt x="193640" y="49624"/>
                      <a:pt x="222384" y="80590"/>
                    </a:cubicBezTo>
                    <a:cubicBezTo>
                      <a:pt x="263070" y="124400"/>
                      <a:pt x="292717" y="177307"/>
                      <a:pt x="318615" y="231185"/>
                    </a:cubicBezTo>
                    <a:cubicBezTo>
                      <a:pt x="343818" y="283535"/>
                      <a:pt x="366175" y="343732"/>
                      <a:pt x="346665" y="398443"/>
                    </a:cubicBezTo>
                    <a:cubicBezTo>
                      <a:pt x="334029" y="433783"/>
                      <a:pt x="303826" y="462249"/>
                      <a:pt x="267861" y="472942"/>
                    </a:cubicBezTo>
                    <a:cubicBezTo>
                      <a:pt x="231896" y="483634"/>
                      <a:pt x="191140" y="476344"/>
                      <a:pt x="160938" y="453987"/>
                    </a:cubicBezTo>
                    <a:cubicBezTo>
                      <a:pt x="140873" y="439129"/>
                      <a:pt x="125806" y="418508"/>
                      <a:pt x="112198" y="397540"/>
                    </a:cubicBezTo>
                    <a:cubicBezTo>
                      <a:pt x="60681" y="318250"/>
                      <a:pt x="24298" y="229171"/>
                      <a:pt x="5692" y="136481"/>
                    </a:cubicBezTo>
                    <a:cubicBezTo>
                      <a:pt x="415" y="110306"/>
                      <a:pt x="-3335" y="82742"/>
                      <a:pt x="4441" y="57192"/>
                    </a:cubicBezTo>
                    <a:cubicBezTo>
                      <a:pt x="6108" y="51707"/>
                      <a:pt x="8469" y="46361"/>
                      <a:pt x="11454" y="4115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9" name="Google Shape;319;p3"/>
              <p:cNvSpPr/>
              <p:nvPr/>
            </p:nvSpPr>
            <p:spPr>
              <a:xfrm>
                <a:off x="8293921" y="663852"/>
                <a:ext cx="334771" cy="455645"/>
              </a:xfrm>
              <a:custGeom>
                <a:avLst/>
                <a:gdLst/>
                <a:ahLst/>
                <a:cxnLst/>
                <a:rect l="l" t="t" r="r" b="b"/>
                <a:pathLst>
                  <a:path w="334771" h="455645" extrusionOk="0">
                    <a:moveTo>
                      <a:pt x="10732" y="39235"/>
                    </a:moveTo>
                    <a:cubicBezTo>
                      <a:pt x="31076" y="3617"/>
                      <a:pt x="75719" y="-9158"/>
                      <a:pt x="113351" y="6742"/>
                    </a:cubicBezTo>
                    <a:cubicBezTo>
                      <a:pt x="150010" y="22225"/>
                      <a:pt x="182990" y="47289"/>
                      <a:pt x="210206" y="76867"/>
                    </a:cubicBezTo>
                    <a:cubicBezTo>
                      <a:pt x="248671" y="118664"/>
                      <a:pt x="276721" y="169070"/>
                      <a:pt x="301229" y="220518"/>
                    </a:cubicBezTo>
                    <a:cubicBezTo>
                      <a:pt x="325044" y="270439"/>
                      <a:pt x="346221" y="327858"/>
                      <a:pt x="327752" y="380000"/>
                    </a:cubicBezTo>
                    <a:cubicBezTo>
                      <a:pt x="315811" y="413674"/>
                      <a:pt x="287205" y="440821"/>
                      <a:pt x="253254" y="451028"/>
                    </a:cubicBezTo>
                    <a:cubicBezTo>
                      <a:pt x="219232" y="461234"/>
                      <a:pt x="180698" y="454222"/>
                      <a:pt x="152162" y="432976"/>
                    </a:cubicBezTo>
                    <a:cubicBezTo>
                      <a:pt x="133138" y="418812"/>
                      <a:pt x="118974" y="399094"/>
                      <a:pt x="106060" y="379167"/>
                    </a:cubicBezTo>
                    <a:cubicBezTo>
                      <a:pt x="57320" y="303557"/>
                      <a:pt x="22952" y="218644"/>
                      <a:pt x="5386" y="130189"/>
                    </a:cubicBezTo>
                    <a:cubicBezTo>
                      <a:pt x="387" y="105194"/>
                      <a:pt x="-3154" y="78950"/>
                      <a:pt x="4206" y="54579"/>
                    </a:cubicBezTo>
                    <a:cubicBezTo>
                      <a:pt x="5803" y="49372"/>
                      <a:pt x="7955" y="44234"/>
                      <a:pt x="10802" y="393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0" name="Google Shape;320;p3"/>
              <p:cNvSpPr/>
              <p:nvPr/>
            </p:nvSpPr>
            <p:spPr>
              <a:xfrm>
                <a:off x="8343813" y="663859"/>
                <a:ext cx="177176" cy="116795"/>
              </a:xfrm>
              <a:custGeom>
                <a:avLst/>
                <a:gdLst/>
                <a:ahLst/>
                <a:cxnLst/>
                <a:rect l="l" t="t" r="r" b="b"/>
                <a:pathLst>
                  <a:path w="177176" h="116795" extrusionOk="0">
                    <a:moveTo>
                      <a:pt x="69" y="0"/>
                    </a:moveTo>
                    <a:cubicBezTo>
                      <a:pt x="69" y="0"/>
                      <a:pt x="167397" y="41867"/>
                      <a:pt x="176493" y="103799"/>
                    </a:cubicBezTo>
                    <a:cubicBezTo>
                      <a:pt x="176493" y="103799"/>
                      <a:pt x="182255" y="119073"/>
                      <a:pt x="160315" y="116504"/>
                    </a:cubicBezTo>
                    <a:cubicBezTo>
                      <a:pt x="138375" y="113936"/>
                      <a:pt x="0" y="69"/>
                      <a:pt x="0" y="6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1" name="Google Shape;321;p3"/>
              <p:cNvSpPr/>
              <p:nvPr/>
            </p:nvSpPr>
            <p:spPr>
              <a:xfrm>
                <a:off x="8319734" y="663790"/>
                <a:ext cx="41430" cy="208825"/>
              </a:xfrm>
              <a:custGeom>
                <a:avLst/>
                <a:gdLst/>
                <a:ahLst/>
                <a:cxnLst/>
                <a:rect l="l" t="t" r="r" b="b"/>
                <a:pathLst>
                  <a:path w="41430" h="208825" extrusionOk="0">
                    <a:moveTo>
                      <a:pt x="25190" y="69"/>
                    </a:moveTo>
                    <a:cubicBezTo>
                      <a:pt x="25190" y="69"/>
                      <a:pt x="-27786" y="164203"/>
                      <a:pt x="19913" y="204681"/>
                    </a:cubicBezTo>
                    <a:cubicBezTo>
                      <a:pt x="19913" y="204681"/>
                      <a:pt x="29841" y="217665"/>
                      <a:pt x="39215" y="197669"/>
                    </a:cubicBezTo>
                    <a:cubicBezTo>
                      <a:pt x="48588" y="177742"/>
                      <a:pt x="25190" y="0"/>
                      <a:pt x="251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22" name="Google Shape;322;p3"/>
          <p:cNvSpPr txBox="1">
            <a:spLocks noGrp="1"/>
          </p:cNvSpPr>
          <p:nvPr>
            <p:ph type="title"/>
          </p:nvPr>
        </p:nvSpPr>
        <p:spPr>
          <a:xfrm>
            <a:off x="960000" y="3354700"/>
            <a:ext cx="6756800" cy="1122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23" name="Google Shape;323;p3"/>
          <p:cNvSpPr txBox="1">
            <a:spLocks noGrp="1"/>
          </p:cNvSpPr>
          <p:nvPr>
            <p:ph type="title" idx="2" hasCustomPrompt="1"/>
          </p:nvPr>
        </p:nvSpPr>
        <p:spPr>
          <a:xfrm>
            <a:off x="1123729" y="1612633"/>
            <a:ext cx="1201200" cy="1122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24" name="Google Shape;324;p3"/>
          <p:cNvSpPr txBox="1">
            <a:spLocks noGrp="1"/>
          </p:cNvSpPr>
          <p:nvPr>
            <p:ph type="subTitle" idx="1"/>
          </p:nvPr>
        </p:nvSpPr>
        <p:spPr>
          <a:xfrm>
            <a:off x="960000" y="4358333"/>
            <a:ext cx="6756800" cy="5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5" name="Google Shape;325;p3"/>
          <p:cNvSpPr/>
          <p:nvPr/>
        </p:nvSpPr>
        <p:spPr>
          <a:xfrm>
            <a:off x="11520346" y="603852"/>
            <a:ext cx="519111" cy="169688"/>
          </a:xfrm>
          <a:custGeom>
            <a:avLst/>
            <a:gdLst/>
            <a:ahLst/>
            <a:cxnLst/>
            <a:rect l="l" t="t" r="r" b="b"/>
            <a:pathLst>
              <a:path w="782579" h="255812" extrusionOk="0">
                <a:moveTo>
                  <a:pt x="782579" y="255761"/>
                </a:moveTo>
                <a:cubicBezTo>
                  <a:pt x="778432" y="248867"/>
                  <a:pt x="773974" y="242128"/>
                  <a:pt x="768946" y="235700"/>
                </a:cubicBezTo>
                <a:cubicBezTo>
                  <a:pt x="735097" y="192313"/>
                  <a:pt x="674500" y="164580"/>
                  <a:pt x="623700" y="185729"/>
                </a:cubicBezTo>
                <a:cubicBezTo>
                  <a:pt x="630646" y="148822"/>
                  <a:pt x="615717" y="108648"/>
                  <a:pt x="586325" y="85322"/>
                </a:cubicBezTo>
                <a:cubicBezTo>
                  <a:pt x="556934" y="61943"/>
                  <a:pt x="514428" y="56449"/>
                  <a:pt x="480060" y="71533"/>
                </a:cubicBezTo>
                <a:cubicBezTo>
                  <a:pt x="464665" y="78272"/>
                  <a:pt x="448958" y="89106"/>
                  <a:pt x="432630" y="85218"/>
                </a:cubicBezTo>
                <a:cubicBezTo>
                  <a:pt x="415731" y="81227"/>
                  <a:pt x="406607" y="63550"/>
                  <a:pt x="396344" y="49554"/>
                </a:cubicBezTo>
                <a:cubicBezTo>
                  <a:pt x="370218" y="13891"/>
                  <a:pt x="323513" y="-5445"/>
                  <a:pt x="279815" y="1346"/>
                </a:cubicBezTo>
                <a:cubicBezTo>
                  <a:pt x="236116" y="8137"/>
                  <a:pt x="197498" y="40742"/>
                  <a:pt x="183450" y="82678"/>
                </a:cubicBezTo>
                <a:cubicBezTo>
                  <a:pt x="175519" y="106315"/>
                  <a:pt x="171372" y="136692"/>
                  <a:pt x="147942" y="145193"/>
                </a:cubicBezTo>
                <a:cubicBezTo>
                  <a:pt x="122438" y="154472"/>
                  <a:pt x="96831" y="128761"/>
                  <a:pt x="69669" y="129020"/>
                </a:cubicBezTo>
                <a:cubicBezTo>
                  <a:pt x="39292" y="129331"/>
                  <a:pt x="19128" y="161262"/>
                  <a:pt x="12493" y="190913"/>
                </a:cubicBezTo>
                <a:cubicBezTo>
                  <a:pt x="7672" y="212322"/>
                  <a:pt x="6428" y="235130"/>
                  <a:pt x="0" y="255813"/>
                </a:cubicBezTo>
                <a:lnTo>
                  <a:pt x="782528" y="2558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6" name="Google Shape;326;p3"/>
          <p:cNvSpPr/>
          <p:nvPr/>
        </p:nvSpPr>
        <p:spPr>
          <a:xfrm>
            <a:off x="718395" y="271552"/>
            <a:ext cx="519111" cy="169688"/>
          </a:xfrm>
          <a:custGeom>
            <a:avLst/>
            <a:gdLst/>
            <a:ahLst/>
            <a:cxnLst/>
            <a:rect l="l" t="t" r="r" b="b"/>
            <a:pathLst>
              <a:path w="782579" h="255812" extrusionOk="0">
                <a:moveTo>
                  <a:pt x="782579" y="255761"/>
                </a:moveTo>
                <a:cubicBezTo>
                  <a:pt x="778432" y="248867"/>
                  <a:pt x="773974" y="242128"/>
                  <a:pt x="768946" y="235700"/>
                </a:cubicBezTo>
                <a:cubicBezTo>
                  <a:pt x="735097" y="192313"/>
                  <a:pt x="674500" y="164580"/>
                  <a:pt x="623700" y="185729"/>
                </a:cubicBezTo>
                <a:cubicBezTo>
                  <a:pt x="630646" y="148822"/>
                  <a:pt x="615717" y="108648"/>
                  <a:pt x="586325" y="85322"/>
                </a:cubicBezTo>
                <a:cubicBezTo>
                  <a:pt x="556934" y="61943"/>
                  <a:pt x="514428" y="56449"/>
                  <a:pt x="480060" y="71533"/>
                </a:cubicBezTo>
                <a:cubicBezTo>
                  <a:pt x="464665" y="78272"/>
                  <a:pt x="448958" y="89106"/>
                  <a:pt x="432630" y="85218"/>
                </a:cubicBezTo>
                <a:cubicBezTo>
                  <a:pt x="415731" y="81227"/>
                  <a:pt x="406607" y="63550"/>
                  <a:pt x="396344" y="49554"/>
                </a:cubicBezTo>
                <a:cubicBezTo>
                  <a:pt x="370218" y="13891"/>
                  <a:pt x="323513" y="-5445"/>
                  <a:pt x="279815" y="1346"/>
                </a:cubicBezTo>
                <a:cubicBezTo>
                  <a:pt x="236116" y="8137"/>
                  <a:pt x="197498" y="40742"/>
                  <a:pt x="183450" y="82678"/>
                </a:cubicBezTo>
                <a:cubicBezTo>
                  <a:pt x="175519" y="106315"/>
                  <a:pt x="171372" y="136692"/>
                  <a:pt x="147942" y="145193"/>
                </a:cubicBezTo>
                <a:cubicBezTo>
                  <a:pt x="122438" y="154472"/>
                  <a:pt x="96831" y="128761"/>
                  <a:pt x="69669" y="129020"/>
                </a:cubicBezTo>
                <a:cubicBezTo>
                  <a:pt x="39292" y="129331"/>
                  <a:pt x="19128" y="161262"/>
                  <a:pt x="12493" y="190913"/>
                </a:cubicBezTo>
                <a:cubicBezTo>
                  <a:pt x="7672" y="212322"/>
                  <a:pt x="6428" y="235130"/>
                  <a:pt x="0" y="255813"/>
                </a:cubicBezTo>
                <a:lnTo>
                  <a:pt x="782528" y="2558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7" name="Google Shape;327;p3"/>
          <p:cNvSpPr/>
          <p:nvPr/>
        </p:nvSpPr>
        <p:spPr>
          <a:xfrm>
            <a:off x="152545" y="732755"/>
            <a:ext cx="499529" cy="170080"/>
          </a:xfrm>
          <a:custGeom>
            <a:avLst/>
            <a:gdLst/>
            <a:ahLst/>
            <a:cxnLst/>
            <a:rect l="l" t="t" r="r" b="b"/>
            <a:pathLst>
              <a:path w="851470" h="289908" extrusionOk="0">
                <a:moveTo>
                  <a:pt x="851418" y="289909"/>
                </a:moveTo>
                <a:cubicBezTo>
                  <a:pt x="839496" y="265131"/>
                  <a:pt x="832913" y="236465"/>
                  <a:pt x="825707" y="209614"/>
                </a:cubicBezTo>
                <a:cubicBezTo>
                  <a:pt x="813578" y="164620"/>
                  <a:pt x="790199" y="114753"/>
                  <a:pt x="744842" y="104230"/>
                </a:cubicBezTo>
                <a:cubicBezTo>
                  <a:pt x="695390" y="92722"/>
                  <a:pt x="644123" y="134554"/>
                  <a:pt x="595397" y="120299"/>
                </a:cubicBezTo>
                <a:cubicBezTo>
                  <a:pt x="553668" y="108066"/>
                  <a:pt x="534074" y="61361"/>
                  <a:pt x="502091" y="31866"/>
                </a:cubicBezTo>
                <a:cubicBezTo>
                  <a:pt x="446470" y="-19401"/>
                  <a:pt x="345647" y="-7012"/>
                  <a:pt x="304022" y="56125"/>
                </a:cubicBezTo>
                <a:cubicBezTo>
                  <a:pt x="278467" y="94899"/>
                  <a:pt x="270121" y="150364"/>
                  <a:pt x="227667" y="169078"/>
                </a:cubicBezTo>
                <a:cubicBezTo>
                  <a:pt x="187493" y="186806"/>
                  <a:pt x="139026" y="159850"/>
                  <a:pt x="97557" y="174157"/>
                </a:cubicBezTo>
                <a:cubicBezTo>
                  <a:pt x="49400" y="190745"/>
                  <a:pt x="33383" y="252742"/>
                  <a:pt x="0" y="289909"/>
                </a:cubicBezTo>
                <a:lnTo>
                  <a:pt x="851470" y="28990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2933504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9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4" name="Google Shape;964;p5"/>
          <p:cNvSpPr/>
          <p:nvPr/>
        </p:nvSpPr>
        <p:spPr>
          <a:xfrm>
            <a:off x="-14800" y="7400"/>
            <a:ext cx="12221600" cy="6843200"/>
          </a:xfrm>
          <a:prstGeom prst="rect">
            <a:avLst/>
          </a:prstGeom>
          <a:gradFill>
            <a:gsLst>
              <a:gs pos="0">
                <a:schemeClr val="accent6"/>
              </a:gs>
              <a:gs pos="40000">
                <a:schemeClr val="accent6"/>
              </a:gs>
              <a:gs pos="100000">
                <a:schemeClr val="lt1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Asap"/>
              <a:ea typeface="Asap"/>
              <a:cs typeface="Asap"/>
              <a:sym typeface="Asap"/>
            </a:endParaRPr>
          </a:p>
        </p:txBody>
      </p:sp>
      <p:sp>
        <p:nvSpPr>
          <p:cNvPr id="965" name="Google Shape;965;p5"/>
          <p:cNvSpPr/>
          <p:nvPr/>
        </p:nvSpPr>
        <p:spPr>
          <a:xfrm>
            <a:off x="-1533" y="6006009"/>
            <a:ext cx="12195049" cy="851323"/>
          </a:xfrm>
          <a:custGeom>
            <a:avLst/>
            <a:gdLst/>
            <a:ahLst/>
            <a:cxnLst/>
            <a:rect l="l" t="t" r="r" b="b"/>
            <a:pathLst>
              <a:path w="1839374" h="486470" extrusionOk="0">
                <a:moveTo>
                  <a:pt x="1839375" y="265749"/>
                </a:moveTo>
                <a:cubicBezTo>
                  <a:pt x="1614456" y="294882"/>
                  <a:pt x="1383471" y="258855"/>
                  <a:pt x="1161921" y="205256"/>
                </a:cubicBezTo>
                <a:cubicBezTo>
                  <a:pt x="911912" y="144762"/>
                  <a:pt x="666724" y="61927"/>
                  <a:pt x="412310" y="23879"/>
                </a:cubicBezTo>
                <a:cubicBezTo>
                  <a:pt x="275979" y="3455"/>
                  <a:pt x="137731" y="-3854"/>
                  <a:pt x="0" y="1900"/>
                </a:cubicBezTo>
                <a:lnTo>
                  <a:pt x="0" y="486470"/>
                </a:lnTo>
                <a:lnTo>
                  <a:pt x="1839323" y="486470"/>
                </a:lnTo>
                <a:lnTo>
                  <a:pt x="1839323" y="26580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66" name="Google Shape;966;p5"/>
          <p:cNvSpPr/>
          <p:nvPr/>
        </p:nvSpPr>
        <p:spPr>
          <a:xfrm>
            <a:off x="-1533" y="6006009"/>
            <a:ext cx="12195049" cy="851323"/>
          </a:xfrm>
          <a:custGeom>
            <a:avLst/>
            <a:gdLst/>
            <a:ahLst/>
            <a:cxnLst/>
            <a:rect l="l" t="t" r="r" b="b"/>
            <a:pathLst>
              <a:path w="1839374" h="486470" extrusionOk="0">
                <a:moveTo>
                  <a:pt x="1839375" y="265749"/>
                </a:moveTo>
                <a:cubicBezTo>
                  <a:pt x="1614456" y="294882"/>
                  <a:pt x="1383471" y="258855"/>
                  <a:pt x="1161921" y="205256"/>
                </a:cubicBezTo>
                <a:cubicBezTo>
                  <a:pt x="911912" y="144762"/>
                  <a:pt x="666724" y="61927"/>
                  <a:pt x="412310" y="23879"/>
                </a:cubicBezTo>
                <a:cubicBezTo>
                  <a:pt x="275979" y="3455"/>
                  <a:pt x="137731" y="-3854"/>
                  <a:pt x="0" y="1900"/>
                </a:cubicBezTo>
                <a:lnTo>
                  <a:pt x="0" y="486470"/>
                </a:lnTo>
                <a:lnTo>
                  <a:pt x="1839323" y="486470"/>
                </a:lnTo>
                <a:lnTo>
                  <a:pt x="1839323" y="265801"/>
                </a:lnTo>
                <a:close/>
              </a:path>
            </a:pathLst>
          </a:custGeom>
          <a:solidFill>
            <a:srgbClr val="FFFFFF">
              <a:alpha val="70000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67" name="Google Shape;967;p5"/>
          <p:cNvGrpSpPr/>
          <p:nvPr/>
        </p:nvGrpSpPr>
        <p:grpSpPr>
          <a:xfrm>
            <a:off x="33" y="6005999"/>
            <a:ext cx="12194712" cy="851341"/>
            <a:chOff x="25" y="2720512"/>
            <a:chExt cx="9146034" cy="638506"/>
          </a:xfrm>
        </p:grpSpPr>
        <p:sp>
          <p:nvSpPr>
            <p:cNvPr id="968" name="Google Shape;968;p5"/>
            <p:cNvSpPr/>
            <p:nvPr/>
          </p:nvSpPr>
          <p:spPr>
            <a:xfrm>
              <a:off x="25" y="2720512"/>
              <a:ext cx="9146034" cy="638506"/>
            </a:xfrm>
            <a:custGeom>
              <a:avLst/>
              <a:gdLst/>
              <a:ahLst/>
              <a:cxnLst/>
              <a:rect l="l" t="t" r="r" b="b"/>
              <a:pathLst>
                <a:path w="1839323" h="466063" extrusionOk="0">
                  <a:moveTo>
                    <a:pt x="1602740" y="48726"/>
                  </a:moveTo>
                  <a:cubicBezTo>
                    <a:pt x="1415921" y="99475"/>
                    <a:pt x="1232730" y="168469"/>
                    <a:pt x="1045184" y="215174"/>
                  </a:cubicBezTo>
                  <a:cubicBezTo>
                    <a:pt x="702077" y="300601"/>
                    <a:pt x="345907" y="309776"/>
                    <a:pt x="0" y="242700"/>
                  </a:cubicBezTo>
                  <a:lnTo>
                    <a:pt x="0" y="466064"/>
                  </a:lnTo>
                  <a:lnTo>
                    <a:pt x="1839323" y="466064"/>
                  </a:lnTo>
                  <a:lnTo>
                    <a:pt x="1839323" y="0"/>
                  </a:lnTo>
                  <a:cubicBezTo>
                    <a:pt x="1768722" y="7516"/>
                    <a:pt x="1679251" y="27992"/>
                    <a:pt x="1602792" y="4877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9" name="Google Shape;969;p5"/>
            <p:cNvSpPr/>
            <p:nvPr/>
          </p:nvSpPr>
          <p:spPr>
            <a:xfrm>
              <a:off x="25" y="2720512"/>
              <a:ext cx="9146034" cy="638506"/>
            </a:xfrm>
            <a:custGeom>
              <a:avLst/>
              <a:gdLst/>
              <a:ahLst/>
              <a:cxnLst/>
              <a:rect l="l" t="t" r="r" b="b"/>
              <a:pathLst>
                <a:path w="1839323" h="466063" extrusionOk="0">
                  <a:moveTo>
                    <a:pt x="1602740" y="48726"/>
                  </a:moveTo>
                  <a:cubicBezTo>
                    <a:pt x="1415921" y="99475"/>
                    <a:pt x="1232730" y="168469"/>
                    <a:pt x="1045184" y="215174"/>
                  </a:cubicBezTo>
                  <a:cubicBezTo>
                    <a:pt x="702077" y="300601"/>
                    <a:pt x="345907" y="309776"/>
                    <a:pt x="0" y="242700"/>
                  </a:cubicBezTo>
                  <a:lnTo>
                    <a:pt x="0" y="466064"/>
                  </a:lnTo>
                  <a:lnTo>
                    <a:pt x="1839323" y="466064"/>
                  </a:lnTo>
                  <a:lnTo>
                    <a:pt x="1839323" y="0"/>
                  </a:lnTo>
                  <a:cubicBezTo>
                    <a:pt x="1768722" y="7516"/>
                    <a:pt x="1679251" y="27992"/>
                    <a:pt x="1602792" y="4877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970" name="Google Shape;970;p5"/>
          <p:cNvGrpSpPr/>
          <p:nvPr/>
        </p:nvGrpSpPr>
        <p:grpSpPr>
          <a:xfrm rot="1594998">
            <a:off x="10758174" y="6210009"/>
            <a:ext cx="319271" cy="377003"/>
            <a:chOff x="6628255" y="2523470"/>
            <a:chExt cx="568462" cy="671251"/>
          </a:xfrm>
        </p:grpSpPr>
        <p:sp>
          <p:nvSpPr>
            <p:cNvPr id="971" name="Google Shape;971;p5"/>
            <p:cNvSpPr/>
            <p:nvPr/>
          </p:nvSpPr>
          <p:spPr>
            <a:xfrm>
              <a:off x="6628255" y="2584183"/>
              <a:ext cx="568462" cy="610538"/>
            </a:xfrm>
            <a:custGeom>
              <a:avLst/>
              <a:gdLst/>
              <a:ahLst/>
              <a:cxnLst/>
              <a:rect l="l" t="t" r="r" b="b"/>
              <a:pathLst>
                <a:path w="835973" h="897850" extrusionOk="0">
                  <a:moveTo>
                    <a:pt x="141114" y="40007"/>
                  </a:moveTo>
                  <a:cubicBezTo>
                    <a:pt x="56062" y="55212"/>
                    <a:pt x="65713" y="134016"/>
                    <a:pt x="65713" y="134016"/>
                  </a:cubicBezTo>
                  <a:cubicBezTo>
                    <a:pt x="-95435" y="170119"/>
                    <a:pt x="18361" y="1217132"/>
                    <a:pt x="647887" y="799715"/>
                  </a:cubicBezTo>
                  <a:cubicBezTo>
                    <a:pt x="1201874" y="432359"/>
                    <a:pt x="366556" y="-93855"/>
                    <a:pt x="255674" y="14387"/>
                  </a:cubicBezTo>
                  <a:cubicBezTo>
                    <a:pt x="179579" y="-23939"/>
                    <a:pt x="141114" y="40007"/>
                    <a:pt x="141114" y="4000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2" name="Google Shape;972;p5"/>
            <p:cNvSpPr/>
            <p:nvPr/>
          </p:nvSpPr>
          <p:spPr>
            <a:xfrm>
              <a:off x="6628255" y="2584183"/>
              <a:ext cx="568462" cy="610538"/>
            </a:xfrm>
            <a:custGeom>
              <a:avLst/>
              <a:gdLst/>
              <a:ahLst/>
              <a:cxnLst/>
              <a:rect l="l" t="t" r="r" b="b"/>
              <a:pathLst>
                <a:path w="835973" h="897850" extrusionOk="0">
                  <a:moveTo>
                    <a:pt x="141114" y="40007"/>
                  </a:moveTo>
                  <a:cubicBezTo>
                    <a:pt x="56062" y="55212"/>
                    <a:pt x="65713" y="134016"/>
                    <a:pt x="65713" y="134016"/>
                  </a:cubicBezTo>
                  <a:cubicBezTo>
                    <a:pt x="-95435" y="170119"/>
                    <a:pt x="18361" y="1217132"/>
                    <a:pt x="647887" y="799715"/>
                  </a:cubicBezTo>
                  <a:cubicBezTo>
                    <a:pt x="1201874" y="432359"/>
                    <a:pt x="366556" y="-93855"/>
                    <a:pt x="255674" y="14387"/>
                  </a:cubicBezTo>
                  <a:cubicBezTo>
                    <a:pt x="179579" y="-23939"/>
                    <a:pt x="141114" y="40007"/>
                    <a:pt x="141114" y="40007"/>
                  </a:cubicBezTo>
                  <a:close/>
                </a:path>
              </a:pathLst>
            </a:custGeom>
            <a:solidFill>
              <a:srgbClr val="FFFFFF">
                <a:alpha val="113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73" name="Google Shape;973;p5"/>
            <p:cNvGrpSpPr/>
            <p:nvPr/>
          </p:nvGrpSpPr>
          <p:grpSpPr>
            <a:xfrm>
              <a:off x="6678565" y="2605382"/>
              <a:ext cx="450388" cy="540925"/>
              <a:chOff x="8038406" y="3137183"/>
              <a:chExt cx="661168" cy="794076"/>
            </a:xfrm>
          </p:grpSpPr>
          <p:sp>
            <p:nvSpPr>
              <p:cNvPr id="974" name="Google Shape;974;p5"/>
              <p:cNvSpPr/>
              <p:nvPr/>
            </p:nvSpPr>
            <p:spPr>
              <a:xfrm>
                <a:off x="8038406" y="3267295"/>
                <a:ext cx="383307" cy="663964"/>
              </a:xfrm>
              <a:custGeom>
                <a:avLst/>
                <a:gdLst/>
                <a:ahLst/>
                <a:cxnLst/>
                <a:rect l="l" t="t" r="r" b="b"/>
                <a:pathLst>
                  <a:path w="383307" h="663964" extrusionOk="0">
                    <a:moveTo>
                      <a:pt x="381017" y="663964"/>
                    </a:moveTo>
                    <a:cubicBezTo>
                      <a:pt x="379975" y="663409"/>
                      <a:pt x="278607" y="609808"/>
                      <a:pt x="181682" y="501636"/>
                    </a:cubicBezTo>
                    <a:cubicBezTo>
                      <a:pt x="92186" y="401795"/>
                      <a:pt x="-11821" y="233703"/>
                      <a:pt x="1093" y="0"/>
                    </a:cubicBezTo>
                    <a:lnTo>
                      <a:pt x="5883" y="278"/>
                    </a:lnTo>
                    <a:cubicBezTo>
                      <a:pt x="-6961" y="232245"/>
                      <a:pt x="96282" y="399156"/>
                      <a:pt x="185153" y="498233"/>
                    </a:cubicBezTo>
                    <a:cubicBezTo>
                      <a:pt x="281523" y="605782"/>
                      <a:pt x="382266" y="659104"/>
                      <a:pt x="383308" y="659590"/>
                    </a:cubicBezTo>
                    <a:lnTo>
                      <a:pt x="381086" y="66389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5" name="Google Shape;975;p5"/>
              <p:cNvSpPr/>
              <p:nvPr/>
            </p:nvSpPr>
            <p:spPr>
              <a:xfrm>
                <a:off x="8241403" y="3137183"/>
                <a:ext cx="458171" cy="617723"/>
              </a:xfrm>
              <a:custGeom>
                <a:avLst/>
                <a:gdLst/>
                <a:ahLst/>
                <a:cxnLst/>
                <a:rect l="l" t="t" r="r" b="b"/>
                <a:pathLst>
                  <a:path w="458171" h="617723" extrusionOk="0">
                    <a:moveTo>
                      <a:pt x="453382" y="617723"/>
                    </a:moveTo>
                    <a:cubicBezTo>
                      <a:pt x="453173" y="616613"/>
                      <a:pt x="433038" y="504205"/>
                      <a:pt x="367288" y="373050"/>
                    </a:cubicBezTo>
                    <a:cubicBezTo>
                      <a:pt x="306675" y="252102"/>
                      <a:pt x="193711" y="89982"/>
                      <a:pt x="0" y="4443"/>
                    </a:cubicBezTo>
                    <a:lnTo>
                      <a:pt x="1944" y="0"/>
                    </a:lnTo>
                    <a:cubicBezTo>
                      <a:pt x="196974" y="86163"/>
                      <a:pt x="310632" y="249256"/>
                      <a:pt x="371662" y="370967"/>
                    </a:cubicBezTo>
                    <a:cubicBezTo>
                      <a:pt x="437690" y="502746"/>
                      <a:pt x="457963" y="615710"/>
                      <a:pt x="458172" y="616890"/>
                    </a:cubicBezTo>
                    <a:lnTo>
                      <a:pt x="453382" y="617723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6" name="Google Shape;976;p5"/>
              <p:cNvSpPr/>
              <p:nvPr/>
            </p:nvSpPr>
            <p:spPr>
              <a:xfrm>
                <a:off x="8152948" y="3223276"/>
                <a:ext cx="442897" cy="649314"/>
              </a:xfrm>
              <a:custGeom>
                <a:avLst/>
                <a:gdLst/>
                <a:ahLst/>
                <a:cxnLst/>
                <a:rect l="l" t="t" r="r" b="b"/>
                <a:pathLst>
                  <a:path w="442897" h="649314" extrusionOk="0">
                    <a:moveTo>
                      <a:pt x="439773" y="649245"/>
                    </a:moveTo>
                    <a:cubicBezTo>
                      <a:pt x="436510" y="646537"/>
                      <a:pt x="113380" y="375619"/>
                      <a:pt x="0" y="1389"/>
                    </a:cubicBezTo>
                    <a:lnTo>
                      <a:pt x="4652" y="0"/>
                    </a:lnTo>
                    <a:cubicBezTo>
                      <a:pt x="117545" y="372842"/>
                      <a:pt x="439634" y="642857"/>
                      <a:pt x="442898" y="645565"/>
                    </a:cubicBezTo>
                    <a:lnTo>
                      <a:pt x="439842" y="649314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977" name="Google Shape;977;p5"/>
            <p:cNvSpPr/>
            <p:nvPr/>
          </p:nvSpPr>
          <p:spPr>
            <a:xfrm>
              <a:off x="6671127" y="2523470"/>
              <a:ext cx="108401" cy="135024"/>
            </a:xfrm>
            <a:custGeom>
              <a:avLst/>
              <a:gdLst/>
              <a:ahLst/>
              <a:cxnLst/>
              <a:rect l="l" t="t" r="r" b="b"/>
              <a:pathLst>
                <a:path w="159413" h="198564" extrusionOk="0">
                  <a:moveTo>
                    <a:pt x="41867" y="198495"/>
                  </a:moveTo>
                  <a:cubicBezTo>
                    <a:pt x="72833" y="168293"/>
                    <a:pt x="108451" y="179055"/>
                    <a:pt x="108451" y="179055"/>
                  </a:cubicBezTo>
                  <a:cubicBezTo>
                    <a:pt x="118101" y="131217"/>
                    <a:pt x="159413" y="121358"/>
                    <a:pt x="159413" y="121358"/>
                  </a:cubicBezTo>
                  <a:cubicBezTo>
                    <a:pt x="131780" y="102542"/>
                    <a:pt x="100744" y="123232"/>
                    <a:pt x="100744" y="123232"/>
                  </a:cubicBezTo>
                  <a:cubicBezTo>
                    <a:pt x="52976" y="78380"/>
                    <a:pt x="61030" y="33389"/>
                    <a:pt x="69639" y="19781"/>
                  </a:cubicBezTo>
                  <a:cubicBezTo>
                    <a:pt x="55822" y="-13962"/>
                    <a:pt x="556" y="-701"/>
                    <a:pt x="0" y="30820"/>
                  </a:cubicBezTo>
                  <a:cubicBezTo>
                    <a:pt x="13886" y="88101"/>
                    <a:pt x="75957" y="139479"/>
                    <a:pt x="75957" y="139479"/>
                  </a:cubicBezTo>
                  <a:cubicBezTo>
                    <a:pt x="36590" y="153504"/>
                    <a:pt x="41867" y="198565"/>
                    <a:pt x="41867" y="19856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78" name="Google Shape;978;p5"/>
            <p:cNvGrpSpPr/>
            <p:nvPr/>
          </p:nvGrpSpPr>
          <p:grpSpPr>
            <a:xfrm>
              <a:off x="6710881" y="2685263"/>
              <a:ext cx="232654" cy="414686"/>
              <a:chOff x="8085846" y="3254448"/>
              <a:chExt cx="341536" cy="608758"/>
            </a:xfrm>
          </p:grpSpPr>
          <p:sp>
            <p:nvSpPr>
              <p:cNvPr id="979" name="Google Shape;979;p5"/>
              <p:cNvSpPr/>
              <p:nvPr/>
            </p:nvSpPr>
            <p:spPr>
              <a:xfrm>
                <a:off x="8372761" y="3254448"/>
                <a:ext cx="15966" cy="16595"/>
              </a:xfrm>
              <a:custGeom>
                <a:avLst/>
                <a:gdLst/>
                <a:ahLst/>
                <a:cxnLst/>
                <a:rect l="l" t="t" r="r" b="b"/>
                <a:pathLst>
                  <a:path w="15966" h="16595" extrusionOk="0">
                    <a:moveTo>
                      <a:pt x="2920" y="975"/>
                    </a:moveTo>
                    <a:cubicBezTo>
                      <a:pt x="-5065" y="5765"/>
                      <a:pt x="5003" y="20484"/>
                      <a:pt x="13057" y="15624"/>
                    </a:cubicBezTo>
                    <a:cubicBezTo>
                      <a:pt x="21041" y="10764"/>
                      <a:pt x="10904" y="-3886"/>
                      <a:pt x="2920" y="9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0" name="Google Shape;980;p5"/>
              <p:cNvSpPr/>
              <p:nvPr/>
            </p:nvSpPr>
            <p:spPr>
              <a:xfrm>
                <a:off x="8340037" y="3259864"/>
                <a:ext cx="15873" cy="16595"/>
              </a:xfrm>
              <a:custGeom>
                <a:avLst/>
                <a:gdLst/>
                <a:ahLst/>
                <a:cxnLst/>
                <a:rect l="l" t="t" r="r" b="b"/>
                <a:pathLst>
                  <a:path w="15873" h="16595" extrusionOk="0">
                    <a:moveTo>
                      <a:pt x="2943" y="975"/>
                    </a:moveTo>
                    <a:cubicBezTo>
                      <a:pt x="-5042" y="5765"/>
                      <a:pt x="4887" y="20484"/>
                      <a:pt x="12941" y="15624"/>
                    </a:cubicBezTo>
                    <a:cubicBezTo>
                      <a:pt x="20925" y="10764"/>
                      <a:pt x="10928" y="-3886"/>
                      <a:pt x="2943" y="9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1" name="Google Shape;981;p5"/>
              <p:cNvSpPr/>
              <p:nvPr/>
            </p:nvSpPr>
            <p:spPr>
              <a:xfrm>
                <a:off x="8363081" y="3289942"/>
                <a:ext cx="16025" cy="16847"/>
              </a:xfrm>
              <a:custGeom>
                <a:avLst/>
                <a:gdLst/>
                <a:ahLst/>
                <a:cxnLst/>
                <a:rect l="l" t="t" r="r" b="b"/>
                <a:pathLst>
                  <a:path w="16025" h="16847" extrusionOk="0">
                    <a:moveTo>
                      <a:pt x="2949" y="960"/>
                    </a:moveTo>
                    <a:cubicBezTo>
                      <a:pt x="-5104" y="5820"/>
                      <a:pt x="5032" y="20748"/>
                      <a:pt x="13086" y="15888"/>
                    </a:cubicBezTo>
                    <a:cubicBezTo>
                      <a:pt x="21140" y="11028"/>
                      <a:pt x="10934" y="-3900"/>
                      <a:pt x="2949" y="96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2" name="Google Shape;982;p5"/>
              <p:cNvSpPr/>
              <p:nvPr/>
            </p:nvSpPr>
            <p:spPr>
              <a:xfrm>
                <a:off x="8409380" y="3842190"/>
                <a:ext cx="18002" cy="21016"/>
              </a:xfrm>
              <a:custGeom>
                <a:avLst/>
                <a:gdLst/>
                <a:ahLst/>
                <a:cxnLst/>
                <a:rect l="l" t="t" r="r" b="b"/>
                <a:pathLst>
                  <a:path w="18002" h="21016" extrusionOk="0">
                    <a:moveTo>
                      <a:pt x="3239" y="1031"/>
                    </a:moveTo>
                    <a:cubicBezTo>
                      <a:pt x="-5718" y="6655"/>
                      <a:pt x="5807" y="25610"/>
                      <a:pt x="14763" y="19986"/>
                    </a:cubicBezTo>
                    <a:cubicBezTo>
                      <a:pt x="23720" y="14362"/>
                      <a:pt x="12195" y="-4593"/>
                      <a:pt x="3239" y="103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3" name="Google Shape;983;p5"/>
              <p:cNvSpPr/>
              <p:nvPr/>
            </p:nvSpPr>
            <p:spPr>
              <a:xfrm>
                <a:off x="8364650" y="3821167"/>
                <a:ext cx="17746" cy="20780"/>
              </a:xfrm>
              <a:custGeom>
                <a:avLst/>
                <a:gdLst/>
                <a:ahLst/>
                <a:cxnLst/>
                <a:rect l="l" t="t" r="r" b="b"/>
                <a:pathLst>
                  <a:path w="17746" h="20780" extrusionOk="0">
                    <a:moveTo>
                      <a:pt x="3254" y="1017"/>
                    </a:moveTo>
                    <a:cubicBezTo>
                      <a:pt x="-5633" y="6572"/>
                      <a:pt x="5546" y="25318"/>
                      <a:pt x="14502" y="19764"/>
                    </a:cubicBezTo>
                    <a:cubicBezTo>
                      <a:pt x="23390" y="14209"/>
                      <a:pt x="12142" y="-4537"/>
                      <a:pt x="3254" y="101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4" name="Google Shape;984;p5"/>
              <p:cNvSpPr/>
              <p:nvPr/>
            </p:nvSpPr>
            <p:spPr>
              <a:xfrm>
                <a:off x="8408246" y="3790191"/>
                <a:ext cx="17790" cy="20611"/>
              </a:xfrm>
              <a:custGeom>
                <a:avLst/>
                <a:gdLst/>
                <a:ahLst/>
                <a:cxnLst/>
                <a:rect l="l" t="t" r="r" b="b"/>
                <a:pathLst>
                  <a:path w="17790" h="20611" extrusionOk="0">
                    <a:moveTo>
                      <a:pt x="3192" y="1026"/>
                    </a:moveTo>
                    <a:cubicBezTo>
                      <a:pt x="-5626" y="6581"/>
                      <a:pt x="5691" y="25189"/>
                      <a:pt x="14579" y="19565"/>
                    </a:cubicBezTo>
                    <a:cubicBezTo>
                      <a:pt x="23466" y="14010"/>
                      <a:pt x="12010" y="-4528"/>
                      <a:pt x="3192" y="102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5" name="Google Shape;985;p5"/>
              <p:cNvSpPr/>
              <p:nvPr/>
            </p:nvSpPr>
            <p:spPr>
              <a:xfrm>
                <a:off x="8085846" y="3384312"/>
                <a:ext cx="15357" cy="17097"/>
              </a:xfrm>
              <a:custGeom>
                <a:avLst/>
                <a:gdLst/>
                <a:ahLst/>
                <a:cxnLst/>
                <a:rect l="l" t="t" r="r" b="b"/>
                <a:pathLst>
                  <a:path w="15357" h="17097" extrusionOk="0">
                    <a:moveTo>
                      <a:pt x="3157" y="946"/>
                    </a:moveTo>
                    <a:cubicBezTo>
                      <a:pt x="-4898" y="5806"/>
                      <a:pt x="4059" y="21011"/>
                      <a:pt x="12182" y="16151"/>
                    </a:cubicBezTo>
                    <a:cubicBezTo>
                      <a:pt x="20306" y="11291"/>
                      <a:pt x="11210" y="-3914"/>
                      <a:pt x="3157" y="94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6" name="Google Shape;986;p5"/>
              <p:cNvSpPr/>
              <p:nvPr/>
            </p:nvSpPr>
            <p:spPr>
              <a:xfrm>
                <a:off x="8092037" y="3344861"/>
                <a:ext cx="15316" cy="16844"/>
              </a:xfrm>
              <a:custGeom>
                <a:avLst/>
                <a:gdLst/>
                <a:ahLst/>
                <a:cxnLst/>
                <a:rect l="l" t="t" r="r" b="b"/>
                <a:pathLst>
                  <a:path w="15316" h="16844" extrusionOk="0">
                    <a:moveTo>
                      <a:pt x="3145" y="960"/>
                    </a:moveTo>
                    <a:cubicBezTo>
                      <a:pt x="-4909" y="5751"/>
                      <a:pt x="4117" y="20748"/>
                      <a:pt x="12171" y="15888"/>
                    </a:cubicBezTo>
                    <a:cubicBezTo>
                      <a:pt x="20225" y="11028"/>
                      <a:pt x="11199" y="-3900"/>
                      <a:pt x="3145" y="96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987" name="Google Shape;987;p5"/>
          <p:cNvGrpSpPr/>
          <p:nvPr/>
        </p:nvGrpSpPr>
        <p:grpSpPr>
          <a:xfrm rot="3039879">
            <a:off x="11229399" y="6210409"/>
            <a:ext cx="319271" cy="377001"/>
            <a:chOff x="6628255" y="2523470"/>
            <a:chExt cx="568462" cy="671251"/>
          </a:xfrm>
        </p:grpSpPr>
        <p:sp>
          <p:nvSpPr>
            <p:cNvPr id="988" name="Google Shape;988;p5"/>
            <p:cNvSpPr/>
            <p:nvPr/>
          </p:nvSpPr>
          <p:spPr>
            <a:xfrm>
              <a:off x="6628255" y="2584183"/>
              <a:ext cx="568462" cy="610538"/>
            </a:xfrm>
            <a:custGeom>
              <a:avLst/>
              <a:gdLst/>
              <a:ahLst/>
              <a:cxnLst/>
              <a:rect l="l" t="t" r="r" b="b"/>
              <a:pathLst>
                <a:path w="835973" h="897850" extrusionOk="0">
                  <a:moveTo>
                    <a:pt x="141114" y="40007"/>
                  </a:moveTo>
                  <a:cubicBezTo>
                    <a:pt x="56062" y="55212"/>
                    <a:pt x="65713" y="134016"/>
                    <a:pt x="65713" y="134016"/>
                  </a:cubicBezTo>
                  <a:cubicBezTo>
                    <a:pt x="-95435" y="170119"/>
                    <a:pt x="18361" y="1217132"/>
                    <a:pt x="647887" y="799715"/>
                  </a:cubicBezTo>
                  <a:cubicBezTo>
                    <a:pt x="1201874" y="432359"/>
                    <a:pt x="366556" y="-93855"/>
                    <a:pt x="255674" y="14387"/>
                  </a:cubicBezTo>
                  <a:cubicBezTo>
                    <a:pt x="179579" y="-23939"/>
                    <a:pt x="141114" y="40007"/>
                    <a:pt x="141114" y="4000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9" name="Google Shape;989;p5"/>
            <p:cNvSpPr/>
            <p:nvPr/>
          </p:nvSpPr>
          <p:spPr>
            <a:xfrm>
              <a:off x="6628255" y="2584183"/>
              <a:ext cx="568462" cy="610538"/>
            </a:xfrm>
            <a:custGeom>
              <a:avLst/>
              <a:gdLst/>
              <a:ahLst/>
              <a:cxnLst/>
              <a:rect l="l" t="t" r="r" b="b"/>
              <a:pathLst>
                <a:path w="835973" h="897850" extrusionOk="0">
                  <a:moveTo>
                    <a:pt x="141114" y="40007"/>
                  </a:moveTo>
                  <a:cubicBezTo>
                    <a:pt x="56062" y="55212"/>
                    <a:pt x="65713" y="134016"/>
                    <a:pt x="65713" y="134016"/>
                  </a:cubicBezTo>
                  <a:cubicBezTo>
                    <a:pt x="-95435" y="170119"/>
                    <a:pt x="18361" y="1217132"/>
                    <a:pt x="647887" y="799715"/>
                  </a:cubicBezTo>
                  <a:cubicBezTo>
                    <a:pt x="1201874" y="432359"/>
                    <a:pt x="366556" y="-93855"/>
                    <a:pt x="255674" y="14387"/>
                  </a:cubicBezTo>
                  <a:cubicBezTo>
                    <a:pt x="179579" y="-23939"/>
                    <a:pt x="141114" y="40007"/>
                    <a:pt x="141114" y="40007"/>
                  </a:cubicBezTo>
                  <a:close/>
                </a:path>
              </a:pathLst>
            </a:custGeom>
            <a:solidFill>
              <a:srgbClr val="FFFFFF">
                <a:alpha val="113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90" name="Google Shape;990;p5"/>
            <p:cNvGrpSpPr/>
            <p:nvPr/>
          </p:nvGrpSpPr>
          <p:grpSpPr>
            <a:xfrm>
              <a:off x="6678565" y="2605382"/>
              <a:ext cx="450388" cy="540925"/>
              <a:chOff x="8038406" y="3137183"/>
              <a:chExt cx="661168" cy="794076"/>
            </a:xfrm>
          </p:grpSpPr>
          <p:sp>
            <p:nvSpPr>
              <p:cNvPr id="991" name="Google Shape;991;p5"/>
              <p:cNvSpPr/>
              <p:nvPr/>
            </p:nvSpPr>
            <p:spPr>
              <a:xfrm>
                <a:off x="8038406" y="3267295"/>
                <a:ext cx="383307" cy="663964"/>
              </a:xfrm>
              <a:custGeom>
                <a:avLst/>
                <a:gdLst/>
                <a:ahLst/>
                <a:cxnLst/>
                <a:rect l="l" t="t" r="r" b="b"/>
                <a:pathLst>
                  <a:path w="383307" h="663964" extrusionOk="0">
                    <a:moveTo>
                      <a:pt x="381017" y="663964"/>
                    </a:moveTo>
                    <a:cubicBezTo>
                      <a:pt x="379975" y="663409"/>
                      <a:pt x="278607" y="609808"/>
                      <a:pt x="181682" y="501636"/>
                    </a:cubicBezTo>
                    <a:cubicBezTo>
                      <a:pt x="92186" y="401795"/>
                      <a:pt x="-11821" y="233703"/>
                      <a:pt x="1093" y="0"/>
                    </a:cubicBezTo>
                    <a:lnTo>
                      <a:pt x="5883" y="278"/>
                    </a:lnTo>
                    <a:cubicBezTo>
                      <a:pt x="-6961" y="232245"/>
                      <a:pt x="96282" y="399156"/>
                      <a:pt x="185153" y="498233"/>
                    </a:cubicBezTo>
                    <a:cubicBezTo>
                      <a:pt x="281523" y="605782"/>
                      <a:pt x="382266" y="659104"/>
                      <a:pt x="383308" y="659590"/>
                    </a:cubicBezTo>
                    <a:lnTo>
                      <a:pt x="381086" y="66389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2" name="Google Shape;992;p5"/>
              <p:cNvSpPr/>
              <p:nvPr/>
            </p:nvSpPr>
            <p:spPr>
              <a:xfrm>
                <a:off x="8241403" y="3137183"/>
                <a:ext cx="458171" cy="617723"/>
              </a:xfrm>
              <a:custGeom>
                <a:avLst/>
                <a:gdLst/>
                <a:ahLst/>
                <a:cxnLst/>
                <a:rect l="l" t="t" r="r" b="b"/>
                <a:pathLst>
                  <a:path w="458171" h="617723" extrusionOk="0">
                    <a:moveTo>
                      <a:pt x="453382" y="617723"/>
                    </a:moveTo>
                    <a:cubicBezTo>
                      <a:pt x="453173" y="616613"/>
                      <a:pt x="433038" y="504205"/>
                      <a:pt x="367288" y="373050"/>
                    </a:cubicBezTo>
                    <a:cubicBezTo>
                      <a:pt x="306675" y="252102"/>
                      <a:pt x="193711" y="89982"/>
                      <a:pt x="0" y="4443"/>
                    </a:cubicBezTo>
                    <a:lnTo>
                      <a:pt x="1944" y="0"/>
                    </a:lnTo>
                    <a:cubicBezTo>
                      <a:pt x="196974" y="86163"/>
                      <a:pt x="310632" y="249256"/>
                      <a:pt x="371662" y="370967"/>
                    </a:cubicBezTo>
                    <a:cubicBezTo>
                      <a:pt x="437690" y="502746"/>
                      <a:pt x="457963" y="615710"/>
                      <a:pt x="458172" y="616890"/>
                    </a:cubicBezTo>
                    <a:lnTo>
                      <a:pt x="453382" y="617723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3" name="Google Shape;993;p5"/>
              <p:cNvSpPr/>
              <p:nvPr/>
            </p:nvSpPr>
            <p:spPr>
              <a:xfrm>
                <a:off x="8152948" y="3223276"/>
                <a:ext cx="442897" cy="649314"/>
              </a:xfrm>
              <a:custGeom>
                <a:avLst/>
                <a:gdLst/>
                <a:ahLst/>
                <a:cxnLst/>
                <a:rect l="l" t="t" r="r" b="b"/>
                <a:pathLst>
                  <a:path w="442897" h="649314" extrusionOk="0">
                    <a:moveTo>
                      <a:pt x="439773" y="649245"/>
                    </a:moveTo>
                    <a:cubicBezTo>
                      <a:pt x="436510" y="646537"/>
                      <a:pt x="113380" y="375619"/>
                      <a:pt x="0" y="1389"/>
                    </a:cubicBezTo>
                    <a:lnTo>
                      <a:pt x="4652" y="0"/>
                    </a:lnTo>
                    <a:cubicBezTo>
                      <a:pt x="117545" y="372842"/>
                      <a:pt x="439634" y="642857"/>
                      <a:pt x="442898" y="645565"/>
                    </a:cubicBezTo>
                    <a:lnTo>
                      <a:pt x="439842" y="649314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994" name="Google Shape;994;p5"/>
            <p:cNvSpPr/>
            <p:nvPr/>
          </p:nvSpPr>
          <p:spPr>
            <a:xfrm>
              <a:off x="6671127" y="2523470"/>
              <a:ext cx="108401" cy="135024"/>
            </a:xfrm>
            <a:custGeom>
              <a:avLst/>
              <a:gdLst/>
              <a:ahLst/>
              <a:cxnLst/>
              <a:rect l="l" t="t" r="r" b="b"/>
              <a:pathLst>
                <a:path w="159413" h="198564" extrusionOk="0">
                  <a:moveTo>
                    <a:pt x="41867" y="198495"/>
                  </a:moveTo>
                  <a:cubicBezTo>
                    <a:pt x="72833" y="168293"/>
                    <a:pt x="108451" y="179055"/>
                    <a:pt x="108451" y="179055"/>
                  </a:cubicBezTo>
                  <a:cubicBezTo>
                    <a:pt x="118101" y="131217"/>
                    <a:pt x="159413" y="121358"/>
                    <a:pt x="159413" y="121358"/>
                  </a:cubicBezTo>
                  <a:cubicBezTo>
                    <a:pt x="131780" y="102542"/>
                    <a:pt x="100744" y="123232"/>
                    <a:pt x="100744" y="123232"/>
                  </a:cubicBezTo>
                  <a:cubicBezTo>
                    <a:pt x="52976" y="78380"/>
                    <a:pt x="61030" y="33389"/>
                    <a:pt x="69639" y="19781"/>
                  </a:cubicBezTo>
                  <a:cubicBezTo>
                    <a:pt x="55822" y="-13962"/>
                    <a:pt x="556" y="-701"/>
                    <a:pt x="0" y="30820"/>
                  </a:cubicBezTo>
                  <a:cubicBezTo>
                    <a:pt x="13886" y="88101"/>
                    <a:pt x="75957" y="139479"/>
                    <a:pt x="75957" y="139479"/>
                  </a:cubicBezTo>
                  <a:cubicBezTo>
                    <a:pt x="36590" y="153504"/>
                    <a:pt x="41867" y="198565"/>
                    <a:pt x="41867" y="19856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95" name="Google Shape;995;p5"/>
            <p:cNvGrpSpPr/>
            <p:nvPr/>
          </p:nvGrpSpPr>
          <p:grpSpPr>
            <a:xfrm>
              <a:off x="6710881" y="2685263"/>
              <a:ext cx="232654" cy="414686"/>
              <a:chOff x="8085846" y="3254448"/>
              <a:chExt cx="341536" cy="608758"/>
            </a:xfrm>
          </p:grpSpPr>
          <p:sp>
            <p:nvSpPr>
              <p:cNvPr id="996" name="Google Shape;996;p5"/>
              <p:cNvSpPr/>
              <p:nvPr/>
            </p:nvSpPr>
            <p:spPr>
              <a:xfrm>
                <a:off x="8372761" y="3254448"/>
                <a:ext cx="15966" cy="16595"/>
              </a:xfrm>
              <a:custGeom>
                <a:avLst/>
                <a:gdLst/>
                <a:ahLst/>
                <a:cxnLst/>
                <a:rect l="l" t="t" r="r" b="b"/>
                <a:pathLst>
                  <a:path w="15966" h="16595" extrusionOk="0">
                    <a:moveTo>
                      <a:pt x="2920" y="975"/>
                    </a:moveTo>
                    <a:cubicBezTo>
                      <a:pt x="-5065" y="5765"/>
                      <a:pt x="5003" y="20484"/>
                      <a:pt x="13057" y="15624"/>
                    </a:cubicBezTo>
                    <a:cubicBezTo>
                      <a:pt x="21041" y="10764"/>
                      <a:pt x="10904" y="-3886"/>
                      <a:pt x="2920" y="9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7" name="Google Shape;997;p5"/>
              <p:cNvSpPr/>
              <p:nvPr/>
            </p:nvSpPr>
            <p:spPr>
              <a:xfrm>
                <a:off x="8340037" y="3259864"/>
                <a:ext cx="15873" cy="16595"/>
              </a:xfrm>
              <a:custGeom>
                <a:avLst/>
                <a:gdLst/>
                <a:ahLst/>
                <a:cxnLst/>
                <a:rect l="l" t="t" r="r" b="b"/>
                <a:pathLst>
                  <a:path w="15873" h="16595" extrusionOk="0">
                    <a:moveTo>
                      <a:pt x="2943" y="975"/>
                    </a:moveTo>
                    <a:cubicBezTo>
                      <a:pt x="-5042" y="5765"/>
                      <a:pt x="4887" y="20484"/>
                      <a:pt x="12941" y="15624"/>
                    </a:cubicBezTo>
                    <a:cubicBezTo>
                      <a:pt x="20925" y="10764"/>
                      <a:pt x="10928" y="-3886"/>
                      <a:pt x="2943" y="9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8" name="Google Shape;998;p5"/>
              <p:cNvSpPr/>
              <p:nvPr/>
            </p:nvSpPr>
            <p:spPr>
              <a:xfrm>
                <a:off x="8363081" y="3289942"/>
                <a:ext cx="16025" cy="16847"/>
              </a:xfrm>
              <a:custGeom>
                <a:avLst/>
                <a:gdLst/>
                <a:ahLst/>
                <a:cxnLst/>
                <a:rect l="l" t="t" r="r" b="b"/>
                <a:pathLst>
                  <a:path w="16025" h="16847" extrusionOk="0">
                    <a:moveTo>
                      <a:pt x="2949" y="960"/>
                    </a:moveTo>
                    <a:cubicBezTo>
                      <a:pt x="-5104" y="5820"/>
                      <a:pt x="5032" y="20748"/>
                      <a:pt x="13086" y="15888"/>
                    </a:cubicBezTo>
                    <a:cubicBezTo>
                      <a:pt x="21140" y="11028"/>
                      <a:pt x="10934" y="-3900"/>
                      <a:pt x="2949" y="96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9" name="Google Shape;999;p5"/>
              <p:cNvSpPr/>
              <p:nvPr/>
            </p:nvSpPr>
            <p:spPr>
              <a:xfrm>
                <a:off x="8409380" y="3842190"/>
                <a:ext cx="18002" cy="21016"/>
              </a:xfrm>
              <a:custGeom>
                <a:avLst/>
                <a:gdLst/>
                <a:ahLst/>
                <a:cxnLst/>
                <a:rect l="l" t="t" r="r" b="b"/>
                <a:pathLst>
                  <a:path w="18002" h="21016" extrusionOk="0">
                    <a:moveTo>
                      <a:pt x="3239" y="1031"/>
                    </a:moveTo>
                    <a:cubicBezTo>
                      <a:pt x="-5718" y="6655"/>
                      <a:pt x="5807" y="25610"/>
                      <a:pt x="14763" y="19986"/>
                    </a:cubicBezTo>
                    <a:cubicBezTo>
                      <a:pt x="23720" y="14362"/>
                      <a:pt x="12195" y="-4593"/>
                      <a:pt x="3239" y="103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0" name="Google Shape;1000;p5"/>
              <p:cNvSpPr/>
              <p:nvPr/>
            </p:nvSpPr>
            <p:spPr>
              <a:xfrm>
                <a:off x="8364650" y="3821167"/>
                <a:ext cx="17746" cy="20780"/>
              </a:xfrm>
              <a:custGeom>
                <a:avLst/>
                <a:gdLst/>
                <a:ahLst/>
                <a:cxnLst/>
                <a:rect l="l" t="t" r="r" b="b"/>
                <a:pathLst>
                  <a:path w="17746" h="20780" extrusionOk="0">
                    <a:moveTo>
                      <a:pt x="3254" y="1017"/>
                    </a:moveTo>
                    <a:cubicBezTo>
                      <a:pt x="-5633" y="6572"/>
                      <a:pt x="5546" y="25318"/>
                      <a:pt x="14502" y="19764"/>
                    </a:cubicBezTo>
                    <a:cubicBezTo>
                      <a:pt x="23390" y="14209"/>
                      <a:pt x="12142" y="-4537"/>
                      <a:pt x="3254" y="101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1" name="Google Shape;1001;p5"/>
              <p:cNvSpPr/>
              <p:nvPr/>
            </p:nvSpPr>
            <p:spPr>
              <a:xfrm>
                <a:off x="8408246" y="3790191"/>
                <a:ext cx="17790" cy="20611"/>
              </a:xfrm>
              <a:custGeom>
                <a:avLst/>
                <a:gdLst/>
                <a:ahLst/>
                <a:cxnLst/>
                <a:rect l="l" t="t" r="r" b="b"/>
                <a:pathLst>
                  <a:path w="17790" h="20611" extrusionOk="0">
                    <a:moveTo>
                      <a:pt x="3192" y="1026"/>
                    </a:moveTo>
                    <a:cubicBezTo>
                      <a:pt x="-5626" y="6581"/>
                      <a:pt x="5691" y="25189"/>
                      <a:pt x="14579" y="19565"/>
                    </a:cubicBezTo>
                    <a:cubicBezTo>
                      <a:pt x="23466" y="14010"/>
                      <a:pt x="12010" y="-4528"/>
                      <a:pt x="3192" y="102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2" name="Google Shape;1002;p5"/>
              <p:cNvSpPr/>
              <p:nvPr/>
            </p:nvSpPr>
            <p:spPr>
              <a:xfrm>
                <a:off x="8085846" y="3384312"/>
                <a:ext cx="15357" cy="17097"/>
              </a:xfrm>
              <a:custGeom>
                <a:avLst/>
                <a:gdLst/>
                <a:ahLst/>
                <a:cxnLst/>
                <a:rect l="l" t="t" r="r" b="b"/>
                <a:pathLst>
                  <a:path w="15357" h="17097" extrusionOk="0">
                    <a:moveTo>
                      <a:pt x="3157" y="946"/>
                    </a:moveTo>
                    <a:cubicBezTo>
                      <a:pt x="-4898" y="5806"/>
                      <a:pt x="4059" y="21011"/>
                      <a:pt x="12182" y="16151"/>
                    </a:cubicBezTo>
                    <a:cubicBezTo>
                      <a:pt x="20306" y="11291"/>
                      <a:pt x="11210" y="-3914"/>
                      <a:pt x="3157" y="94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3" name="Google Shape;1003;p5"/>
              <p:cNvSpPr/>
              <p:nvPr/>
            </p:nvSpPr>
            <p:spPr>
              <a:xfrm>
                <a:off x="8092037" y="3344861"/>
                <a:ext cx="15316" cy="16844"/>
              </a:xfrm>
              <a:custGeom>
                <a:avLst/>
                <a:gdLst/>
                <a:ahLst/>
                <a:cxnLst/>
                <a:rect l="l" t="t" r="r" b="b"/>
                <a:pathLst>
                  <a:path w="15316" h="16844" extrusionOk="0">
                    <a:moveTo>
                      <a:pt x="3145" y="960"/>
                    </a:moveTo>
                    <a:cubicBezTo>
                      <a:pt x="-4909" y="5751"/>
                      <a:pt x="4117" y="20748"/>
                      <a:pt x="12171" y="15888"/>
                    </a:cubicBezTo>
                    <a:cubicBezTo>
                      <a:pt x="20225" y="11028"/>
                      <a:pt x="11199" y="-3900"/>
                      <a:pt x="3145" y="96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004" name="Google Shape;1004;p5"/>
          <p:cNvGrpSpPr/>
          <p:nvPr/>
        </p:nvGrpSpPr>
        <p:grpSpPr>
          <a:xfrm rot="1311639">
            <a:off x="10959706" y="6235003"/>
            <a:ext cx="415876" cy="388588"/>
            <a:chOff x="5864443" y="2404138"/>
            <a:chExt cx="578957" cy="540967"/>
          </a:xfrm>
        </p:grpSpPr>
        <p:sp>
          <p:nvSpPr>
            <p:cNvPr id="1005" name="Google Shape;1005;p5"/>
            <p:cNvSpPr/>
            <p:nvPr/>
          </p:nvSpPr>
          <p:spPr>
            <a:xfrm>
              <a:off x="5864443" y="2495777"/>
              <a:ext cx="578957" cy="449329"/>
            </a:xfrm>
            <a:custGeom>
              <a:avLst/>
              <a:gdLst/>
              <a:ahLst/>
              <a:cxnLst/>
              <a:rect l="l" t="t" r="r" b="b"/>
              <a:pathLst>
                <a:path w="851407" h="660778" extrusionOk="0">
                  <a:moveTo>
                    <a:pt x="332463" y="38028"/>
                  </a:moveTo>
                  <a:cubicBezTo>
                    <a:pt x="234983" y="12061"/>
                    <a:pt x="196727" y="94059"/>
                    <a:pt x="196727" y="94059"/>
                  </a:cubicBezTo>
                  <a:cubicBezTo>
                    <a:pt x="-55445" y="164253"/>
                    <a:pt x="-169728" y="816136"/>
                    <a:pt x="512149" y="626244"/>
                  </a:cubicBezTo>
                  <a:cubicBezTo>
                    <a:pt x="1169309" y="443225"/>
                    <a:pt x="712526" y="-54314"/>
                    <a:pt x="465840" y="14352"/>
                  </a:cubicBezTo>
                  <a:cubicBezTo>
                    <a:pt x="386619" y="-28417"/>
                    <a:pt x="332463" y="38028"/>
                    <a:pt x="332463" y="3802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6" name="Google Shape;1006;p5"/>
            <p:cNvSpPr/>
            <p:nvPr/>
          </p:nvSpPr>
          <p:spPr>
            <a:xfrm>
              <a:off x="5864443" y="2495777"/>
              <a:ext cx="578957" cy="449329"/>
            </a:xfrm>
            <a:custGeom>
              <a:avLst/>
              <a:gdLst/>
              <a:ahLst/>
              <a:cxnLst/>
              <a:rect l="l" t="t" r="r" b="b"/>
              <a:pathLst>
                <a:path w="851407" h="660778" extrusionOk="0">
                  <a:moveTo>
                    <a:pt x="332463" y="38028"/>
                  </a:moveTo>
                  <a:cubicBezTo>
                    <a:pt x="234983" y="12061"/>
                    <a:pt x="196727" y="94059"/>
                    <a:pt x="196727" y="94059"/>
                  </a:cubicBezTo>
                  <a:cubicBezTo>
                    <a:pt x="-55445" y="164253"/>
                    <a:pt x="-169728" y="816136"/>
                    <a:pt x="512149" y="626244"/>
                  </a:cubicBezTo>
                  <a:cubicBezTo>
                    <a:pt x="1169309" y="443225"/>
                    <a:pt x="712526" y="-54314"/>
                    <a:pt x="465840" y="14352"/>
                  </a:cubicBezTo>
                  <a:cubicBezTo>
                    <a:pt x="386619" y="-28417"/>
                    <a:pt x="332463" y="38028"/>
                    <a:pt x="332463" y="38028"/>
                  </a:cubicBez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007" name="Google Shape;1007;p5"/>
            <p:cNvGrpSpPr/>
            <p:nvPr/>
          </p:nvGrpSpPr>
          <p:grpSpPr>
            <a:xfrm>
              <a:off x="5941509" y="2524165"/>
              <a:ext cx="400297" cy="404120"/>
              <a:chOff x="7138222" y="3626148"/>
              <a:chExt cx="587635" cy="593247"/>
            </a:xfrm>
          </p:grpSpPr>
          <p:sp>
            <p:nvSpPr>
              <p:cNvPr id="1008" name="Google Shape;1008;p5"/>
              <p:cNvSpPr/>
              <p:nvPr/>
            </p:nvSpPr>
            <p:spPr>
              <a:xfrm>
                <a:off x="7138222" y="3708469"/>
                <a:ext cx="195306" cy="510926"/>
              </a:xfrm>
              <a:custGeom>
                <a:avLst/>
                <a:gdLst/>
                <a:ahLst/>
                <a:cxnLst/>
                <a:rect l="l" t="t" r="r" b="b"/>
                <a:pathLst>
                  <a:path w="195306" h="510926" extrusionOk="0">
                    <a:moveTo>
                      <a:pt x="191488" y="510788"/>
                    </a:moveTo>
                    <a:cubicBezTo>
                      <a:pt x="191072" y="510788"/>
                      <a:pt x="190655" y="510788"/>
                      <a:pt x="190308" y="510579"/>
                    </a:cubicBezTo>
                    <a:cubicBezTo>
                      <a:pt x="155037" y="498707"/>
                      <a:pt x="50753" y="419139"/>
                      <a:pt x="13746" y="301524"/>
                    </a:cubicBezTo>
                    <a:cubicBezTo>
                      <a:pt x="-17359" y="202655"/>
                      <a:pt x="4373" y="101703"/>
                      <a:pt x="78456" y="1515"/>
                    </a:cubicBezTo>
                    <a:cubicBezTo>
                      <a:pt x="79705" y="-152"/>
                      <a:pt x="82066" y="-499"/>
                      <a:pt x="83732" y="751"/>
                    </a:cubicBezTo>
                    <a:cubicBezTo>
                      <a:pt x="85399" y="2001"/>
                      <a:pt x="85745" y="4362"/>
                      <a:pt x="84496" y="6028"/>
                    </a:cubicBezTo>
                    <a:cubicBezTo>
                      <a:pt x="11941" y="104203"/>
                      <a:pt x="-9444" y="202863"/>
                      <a:pt x="20897" y="299372"/>
                    </a:cubicBezTo>
                    <a:cubicBezTo>
                      <a:pt x="57070" y="414349"/>
                      <a:pt x="158440" y="492042"/>
                      <a:pt x="192738" y="503567"/>
                    </a:cubicBezTo>
                    <a:cubicBezTo>
                      <a:pt x="194682" y="504192"/>
                      <a:pt x="195793" y="506344"/>
                      <a:pt x="195098" y="508358"/>
                    </a:cubicBezTo>
                    <a:cubicBezTo>
                      <a:pt x="194543" y="509955"/>
                      <a:pt x="193085" y="510927"/>
                      <a:pt x="191557" y="51092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9" name="Google Shape;1009;p5"/>
              <p:cNvSpPr/>
              <p:nvPr/>
            </p:nvSpPr>
            <p:spPr>
              <a:xfrm>
                <a:off x="7495824" y="3626148"/>
                <a:ext cx="230033" cy="494309"/>
              </a:xfrm>
              <a:custGeom>
                <a:avLst/>
                <a:gdLst/>
                <a:ahLst/>
                <a:cxnLst/>
                <a:rect l="l" t="t" r="r" b="b"/>
                <a:pathLst>
                  <a:path w="230033" h="494309" extrusionOk="0">
                    <a:moveTo>
                      <a:pt x="188884" y="494310"/>
                    </a:moveTo>
                    <a:cubicBezTo>
                      <a:pt x="188190" y="494310"/>
                      <a:pt x="187496" y="494101"/>
                      <a:pt x="186871" y="493685"/>
                    </a:cubicBezTo>
                    <a:cubicBezTo>
                      <a:pt x="185135" y="492574"/>
                      <a:pt x="184649" y="490213"/>
                      <a:pt x="185760" y="488477"/>
                    </a:cubicBezTo>
                    <a:cubicBezTo>
                      <a:pt x="214435" y="443973"/>
                      <a:pt x="239986" y="332675"/>
                      <a:pt x="207144" y="224641"/>
                    </a:cubicBezTo>
                    <a:cubicBezTo>
                      <a:pt x="177636" y="127647"/>
                      <a:pt x="106818" y="52454"/>
                      <a:pt x="2255" y="7185"/>
                    </a:cubicBezTo>
                    <a:cubicBezTo>
                      <a:pt x="381" y="6352"/>
                      <a:pt x="-522" y="4130"/>
                      <a:pt x="311" y="2255"/>
                    </a:cubicBezTo>
                    <a:cubicBezTo>
                      <a:pt x="1145" y="381"/>
                      <a:pt x="3366" y="-522"/>
                      <a:pt x="5241" y="311"/>
                    </a:cubicBezTo>
                    <a:cubicBezTo>
                      <a:pt x="111886" y="46552"/>
                      <a:pt x="184233" y="123342"/>
                      <a:pt x="214365" y="222489"/>
                    </a:cubicBezTo>
                    <a:cubicBezTo>
                      <a:pt x="247900" y="332814"/>
                      <a:pt x="221517" y="446819"/>
                      <a:pt x="192079" y="492574"/>
                    </a:cubicBezTo>
                    <a:cubicBezTo>
                      <a:pt x="191384" y="493685"/>
                      <a:pt x="190134" y="494310"/>
                      <a:pt x="188884" y="49431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0" name="Google Shape;1010;p5"/>
              <p:cNvSpPr/>
              <p:nvPr/>
            </p:nvSpPr>
            <p:spPr>
              <a:xfrm>
                <a:off x="7362074" y="3683670"/>
                <a:ext cx="148021" cy="511216"/>
              </a:xfrm>
              <a:custGeom>
                <a:avLst/>
                <a:gdLst/>
                <a:ahLst/>
                <a:cxnLst/>
                <a:rect l="l" t="t" r="r" b="b"/>
                <a:pathLst>
                  <a:path w="148021" h="511216" extrusionOk="0">
                    <a:moveTo>
                      <a:pt x="144198" y="511217"/>
                    </a:moveTo>
                    <a:cubicBezTo>
                      <a:pt x="143087" y="511217"/>
                      <a:pt x="141977" y="510731"/>
                      <a:pt x="141282" y="509828"/>
                    </a:cubicBezTo>
                    <a:cubicBezTo>
                      <a:pt x="139824" y="508023"/>
                      <a:pt x="-6119" y="321880"/>
                      <a:pt x="199" y="3680"/>
                    </a:cubicBezTo>
                    <a:cubicBezTo>
                      <a:pt x="199" y="1597"/>
                      <a:pt x="2144" y="69"/>
                      <a:pt x="4018" y="0"/>
                    </a:cubicBezTo>
                    <a:cubicBezTo>
                      <a:pt x="6101" y="0"/>
                      <a:pt x="7767" y="1736"/>
                      <a:pt x="7698" y="3819"/>
                    </a:cubicBezTo>
                    <a:cubicBezTo>
                      <a:pt x="1450" y="319311"/>
                      <a:pt x="145725" y="503302"/>
                      <a:pt x="147184" y="505107"/>
                    </a:cubicBezTo>
                    <a:cubicBezTo>
                      <a:pt x="148503" y="506704"/>
                      <a:pt x="148225" y="509065"/>
                      <a:pt x="146628" y="510384"/>
                    </a:cubicBezTo>
                    <a:cubicBezTo>
                      <a:pt x="145934" y="510939"/>
                      <a:pt x="145101" y="511217"/>
                      <a:pt x="144268" y="51121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011" name="Google Shape;1011;p5"/>
            <p:cNvSpPr/>
            <p:nvPr/>
          </p:nvSpPr>
          <p:spPr>
            <a:xfrm>
              <a:off x="6038513" y="2404138"/>
              <a:ext cx="114018" cy="150809"/>
            </a:xfrm>
            <a:custGeom>
              <a:avLst/>
              <a:gdLst/>
              <a:ahLst/>
              <a:cxnLst/>
              <a:rect l="l" t="t" r="r" b="b"/>
              <a:pathLst>
                <a:path w="167674" h="221778" extrusionOk="0">
                  <a:moveTo>
                    <a:pt x="0" y="221709"/>
                  </a:moveTo>
                  <a:cubicBezTo>
                    <a:pt x="47838" y="197131"/>
                    <a:pt x="84983" y="217266"/>
                    <a:pt x="84983" y="217266"/>
                  </a:cubicBezTo>
                  <a:cubicBezTo>
                    <a:pt x="115602" y="168526"/>
                    <a:pt x="167675" y="168178"/>
                    <a:pt x="167675" y="168178"/>
                  </a:cubicBezTo>
                  <a:cubicBezTo>
                    <a:pt x="143444" y="140892"/>
                    <a:pt x="98591" y="155542"/>
                    <a:pt x="98591" y="155542"/>
                  </a:cubicBezTo>
                  <a:cubicBezTo>
                    <a:pt x="60474" y="94096"/>
                    <a:pt x="88663" y="45703"/>
                    <a:pt x="104563" y="32580"/>
                  </a:cubicBezTo>
                  <a:cubicBezTo>
                    <a:pt x="102132" y="-9842"/>
                    <a:pt x="29508" y="-9703"/>
                    <a:pt x="16177" y="26401"/>
                  </a:cubicBezTo>
                  <a:cubicBezTo>
                    <a:pt x="9998" y="94790"/>
                    <a:pt x="63043" y="166929"/>
                    <a:pt x="63043" y="166929"/>
                  </a:cubicBezTo>
                  <a:cubicBezTo>
                    <a:pt x="11317" y="172275"/>
                    <a:pt x="69" y="221779"/>
                    <a:pt x="69" y="22177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012" name="Google Shape;1012;p5"/>
            <p:cNvGrpSpPr/>
            <p:nvPr/>
          </p:nvGrpSpPr>
          <p:grpSpPr>
            <a:xfrm>
              <a:off x="5994712" y="2568821"/>
              <a:ext cx="236917" cy="307689"/>
              <a:chOff x="7216323" y="3691703"/>
              <a:chExt cx="347793" cy="451687"/>
            </a:xfrm>
          </p:grpSpPr>
          <p:sp>
            <p:nvSpPr>
              <p:cNvPr id="1013" name="Google Shape;1013;p5"/>
              <p:cNvSpPr/>
              <p:nvPr/>
            </p:nvSpPr>
            <p:spPr>
              <a:xfrm>
                <a:off x="7547021" y="3693578"/>
                <a:ext cx="17095" cy="17608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8" extrusionOk="0">
                    <a:moveTo>
                      <a:pt x="6187" y="368"/>
                    </a:moveTo>
                    <a:cubicBezTo>
                      <a:pt x="-4713" y="3423"/>
                      <a:pt x="7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4" name="Google Shape;1014;p5"/>
              <p:cNvSpPr/>
              <p:nvPr/>
            </p:nvSpPr>
            <p:spPr>
              <a:xfrm>
                <a:off x="7508625" y="3691703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3" y="3423"/>
                      <a:pt x="7" y="20295"/>
                      <a:pt x="10908" y="17240"/>
                    </a:cubicBezTo>
                    <a:cubicBezTo>
                      <a:pt x="21809" y="14185"/>
                      <a:pt x="17088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5" name="Google Shape;1015;p5"/>
              <p:cNvSpPr/>
              <p:nvPr/>
            </p:nvSpPr>
            <p:spPr>
              <a:xfrm>
                <a:off x="7521053" y="3726765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6" name="Google Shape;1016;p5"/>
              <p:cNvSpPr/>
              <p:nvPr/>
            </p:nvSpPr>
            <p:spPr>
              <a:xfrm>
                <a:off x="7321579" y="4125782"/>
                <a:ext cx="17095" cy="17608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8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7" name="Google Shape;1017;p5"/>
              <p:cNvSpPr/>
              <p:nvPr/>
            </p:nvSpPr>
            <p:spPr>
              <a:xfrm>
                <a:off x="7284295" y="4101621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8" name="Google Shape;1018;p5"/>
              <p:cNvSpPr/>
              <p:nvPr/>
            </p:nvSpPr>
            <p:spPr>
              <a:xfrm>
                <a:off x="7339076" y="4083708"/>
                <a:ext cx="17095" cy="17608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8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9" name="Google Shape;1019;p5"/>
              <p:cNvSpPr/>
              <p:nvPr/>
            </p:nvSpPr>
            <p:spPr>
              <a:xfrm>
                <a:off x="7216323" y="3836674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3" y="3423"/>
                      <a:pt x="7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20" name="Google Shape;1020;p5"/>
              <p:cNvSpPr/>
              <p:nvPr/>
            </p:nvSpPr>
            <p:spPr>
              <a:xfrm>
                <a:off x="7237638" y="3798834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8" y="14185"/>
                      <a:pt x="17088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021" name="Google Shape;1021;p5"/>
          <p:cNvGrpSpPr/>
          <p:nvPr/>
        </p:nvGrpSpPr>
        <p:grpSpPr>
          <a:xfrm rot="397818">
            <a:off x="10015649" y="6234832"/>
            <a:ext cx="415848" cy="388561"/>
            <a:chOff x="5864443" y="2404138"/>
            <a:chExt cx="578957" cy="540967"/>
          </a:xfrm>
        </p:grpSpPr>
        <p:sp>
          <p:nvSpPr>
            <p:cNvPr id="1022" name="Google Shape;1022;p5"/>
            <p:cNvSpPr/>
            <p:nvPr/>
          </p:nvSpPr>
          <p:spPr>
            <a:xfrm>
              <a:off x="5864443" y="2495777"/>
              <a:ext cx="578957" cy="449329"/>
            </a:xfrm>
            <a:custGeom>
              <a:avLst/>
              <a:gdLst/>
              <a:ahLst/>
              <a:cxnLst/>
              <a:rect l="l" t="t" r="r" b="b"/>
              <a:pathLst>
                <a:path w="851407" h="660778" extrusionOk="0">
                  <a:moveTo>
                    <a:pt x="332463" y="38028"/>
                  </a:moveTo>
                  <a:cubicBezTo>
                    <a:pt x="234983" y="12061"/>
                    <a:pt x="196727" y="94059"/>
                    <a:pt x="196727" y="94059"/>
                  </a:cubicBezTo>
                  <a:cubicBezTo>
                    <a:pt x="-55445" y="164253"/>
                    <a:pt x="-169728" y="816136"/>
                    <a:pt x="512149" y="626244"/>
                  </a:cubicBezTo>
                  <a:cubicBezTo>
                    <a:pt x="1169309" y="443225"/>
                    <a:pt x="712526" y="-54314"/>
                    <a:pt x="465840" y="14352"/>
                  </a:cubicBezTo>
                  <a:cubicBezTo>
                    <a:pt x="386619" y="-28417"/>
                    <a:pt x="332463" y="38028"/>
                    <a:pt x="332463" y="3802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3" name="Google Shape;1023;p5"/>
            <p:cNvSpPr/>
            <p:nvPr/>
          </p:nvSpPr>
          <p:spPr>
            <a:xfrm>
              <a:off x="5864443" y="2495777"/>
              <a:ext cx="578957" cy="449329"/>
            </a:xfrm>
            <a:custGeom>
              <a:avLst/>
              <a:gdLst/>
              <a:ahLst/>
              <a:cxnLst/>
              <a:rect l="l" t="t" r="r" b="b"/>
              <a:pathLst>
                <a:path w="851407" h="660778" extrusionOk="0">
                  <a:moveTo>
                    <a:pt x="332463" y="38028"/>
                  </a:moveTo>
                  <a:cubicBezTo>
                    <a:pt x="234983" y="12061"/>
                    <a:pt x="196727" y="94059"/>
                    <a:pt x="196727" y="94059"/>
                  </a:cubicBezTo>
                  <a:cubicBezTo>
                    <a:pt x="-55445" y="164253"/>
                    <a:pt x="-169728" y="816136"/>
                    <a:pt x="512149" y="626244"/>
                  </a:cubicBezTo>
                  <a:cubicBezTo>
                    <a:pt x="1169309" y="443225"/>
                    <a:pt x="712526" y="-54314"/>
                    <a:pt x="465840" y="14352"/>
                  </a:cubicBezTo>
                  <a:cubicBezTo>
                    <a:pt x="386619" y="-28417"/>
                    <a:pt x="332463" y="38028"/>
                    <a:pt x="332463" y="38028"/>
                  </a:cubicBez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024" name="Google Shape;1024;p5"/>
            <p:cNvGrpSpPr/>
            <p:nvPr/>
          </p:nvGrpSpPr>
          <p:grpSpPr>
            <a:xfrm>
              <a:off x="5941509" y="2524165"/>
              <a:ext cx="400297" cy="404120"/>
              <a:chOff x="7138222" y="3626148"/>
              <a:chExt cx="587635" cy="593247"/>
            </a:xfrm>
          </p:grpSpPr>
          <p:sp>
            <p:nvSpPr>
              <p:cNvPr id="1025" name="Google Shape;1025;p5"/>
              <p:cNvSpPr/>
              <p:nvPr/>
            </p:nvSpPr>
            <p:spPr>
              <a:xfrm>
                <a:off x="7138222" y="3708469"/>
                <a:ext cx="195306" cy="510926"/>
              </a:xfrm>
              <a:custGeom>
                <a:avLst/>
                <a:gdLst/>
                <a:ahLst/>
                <a:cxnLst/>
                <a:rect l="l" t="t" r="r" b="b"/>
                <a:pathLst>
                  <a:path w="195306" h="510926" extrusionOk="0">
                    <a:moveTo>
                      <a:pt x="191488" y="510788"/>
                    </a:moveTo>
                    <a:cubicBezTo>
                      <a:pt x="191072" y="510788"/>
                      <a:pt x="190655" y="510788"/>
                      <a:pt x="190308" y="510579"/>
                    </a:cubicBezTo>
                    <a:cubicBezTo>
                      <a:pt x="155037" y="498707"/>
                      <a:pt x="50753" y="419139"/>
                      <a:pt x="13746" y="301524"/>
                    </a:cubicBezTo>
                    <a:cubicBezTo>
                      <a:pt x="-17359" y="202655"/>
                      <a:pt x="4373" y="101703"/>
                      <a:pt x="78456" y="1515"/>
                    </a:cubicBezTo>
                    <a:cubicBezTo>
                      <a:pt x="79705" y="-152"/>
                      <a:pt x="82066" y="-499"/>
                      <a:pt x="83732" y="751"/>
                    </a:cubicBezTo>
                    <a:cubicBezTo>
                      <a:pt x="85399" y="2001"/>
                      <a:pt x="85745" y="4362"/>
                      <a:pt x="84496" y="6028"/>
                    </a:cubicBezTo>
                    <a:cubicBezTo>
                      <a:pt x="11941" y="104203"/>
                      <a:pt x="-9444" y="202863"/>
                      <a:pt x="20897" y="299372"/>
                    </a:cubicBezTo>
                    <a:cubicBezTo>
                      <a:pt x="57070" y="414349"/>
                      <a:pt x="158440" y="492042"/>
                      <a:pt x="192738" y="503567"/>
                    </a:cubicBezTo>
                    <a:cubicBezTo>
                      <a:pt x="194682" y="504192"/>
                      <a:pt x="195793" y="506344"/>
                      <a:pt x="195098" y="508358"/>
                    </a:cubicBezTo>
                    <a:cubicBezTo>
                      <a:pt x="194543" y="509955"/>
                      <a:pt x="193085" y="510927"/>
                      <a:pt x="191557" y="51092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26" name="Google Shape;1026;p5"/>
              <p:cNvSpPr/>
              <p:nvPr/>
            </p:nvSpPr>
            <p:spPr>
              <a:xfrm>
                <a:off x="7495824" y="3626148"/>
                <a:ext cx="230033" cy="494309"/>
              </a:xfrm>
              <a:custGeom>
                <a:avLst/>
                <a:gdLst/>
                <a:ahLst/>
                <a:cxnLst/>
                <a:rect l="l" t="t" r="r" b="b"/>
                <a:pathLst>
                  <a:path w="230033" h="494309" extrusionOk="0">
                    <a:moveTo>
                      <a:pt x="188884" y="494310"/>
                    </a:moveTo>
                    <a:cubicBezTo>
                      <a:pt x="188190" y="494310"/>
                      <a:pt x="187496" y="494101"/>
                      <a:pt x="186871" y="493685"/>
                    </a:cubicBezTo>
                    <a:cubicBezTo>
                      <a:pt x="185135" y="492574"/>
                      <a:pt x="184649" y="490213"/>
                      <a:pt x="185760" y="488477"/>
                    </a:cubicBezTo>
                    <a:cubicBezTo>
                      <a:pt x="214435" y="443973"/>
                      <a:pt x="239986" y="332675"/>
                      <a:pt x="207144" y="224641"/>
                    </a:cubicBezTo>
                    <a:cubicBezTo>
                      <a:pt x="177636" y="127647"/>
                      <a:pt x="106818" y="52454"/>
                      <a:pt x="2255" y="7185"/>
                    </a:cubicBezTo>
                    <a:cubicBezTo>
                      <a:pt x="381" y="6352"/>
                      <a:pt x="-522" y="4130"/>
                      <a:pt x="311" y="2255"/>
                    </a:cubicBezTo>
                    <a:cubicBezTo>
                      <a:pt x="1145" y="381"/>
                      <a:pt x="3366" y="-522"/>
                      <a:pt x="5241" y="311"/>
                    </a:cubicBezTo>
                    <a:cubicBezTo>
                      <a:pt x="111886" y="46552"/>
                      <a:pt x="184233" y="123342"/>
                      <a:pt x="214365" y="222489"/>
                    </a:cubicBezTo>
                    <a:cubicBezTo>
                      <a:pt x="247900" y="332814"/>
                      <a:pt x="221517" y="446819"/>
                      <a:pt x="192079" y="492574"/>
                    </a:cubicBezTo>
                    <a:cubicBezTo>
                      <a:pt x="191384" y="493685"/>
                      <a:pt x="190134" y="494310"/>
                      <a:pt x="188884" y="49431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27" name="Google Shape;1027;p5"/>
              <p:cNvSpPr/>
              <p:nvPr/>
            </p:nvSpPr>
            <p:spPr>
              <a:xfrm>
                <a:off x="7362074" y="3683670"/>
                <a:ext cx="148021" cy="511216"/>
              </a:xfrm>
              <a:custGeom>
                <a:avLst/>
                <a:gdLst/>
                <a:ahLst/>
                <a:cxnLst/>
                <a:rect l="l" t="t" r="r" b="b"/>
                <a:pathLst>
                  <a:path w="148021" h="511216" extrusionOk="0">
                    <a:moveTo>
                      <a:pt x="144198" y="511217"/>
                    </a:moveTo>
                    <a:cubicBezTo>
                      <a:pt x="143087" y="511217"/>
                      <a:pt x="141977" y="510731"/>
                      <a:pt x="141282" y="509828"/>
                    </a:cubicBezTo>
                    <a:cubicBezTo>
                      <a:pt x="139824" y="508023"/>
                      <a:pt x="-6119" y="321880"/>
                      <a:pt x="199" y="3680"/>
                    </a:cubicBezTo>
                    <a:cubicBezTo>
                      <a:pt x="199" y="1597"/>
                      <a:pt x="2144" y="69"/>
                      <a:pt x="4018" y="0"/>
                    </a:cubicBezTo>
                    <a:cubicBezTo>
                      <a:pt x="6101" y="0"/>
                      <a:pt x="7767" y="1736"/>
                      <a:pt x="7698" y="3819"/>
                    </a:cubicBezTo>
                    <a:cubicBezTo>
                      <a:pt x="1450" y="319311"/>
                      <a:pt x="145725" y="503302"/>
                      <a:pt x="147184" y="505107"/>
                    </a:cubicBezTo>
                    <a:cubicBezTo>
                      <a:pt x="148503" y="506704"/>
                      <a:pt x="148225" y="509065"/>
                      <a:pt x="146628" y="510384"/>
                    </a:cubicBezTo>
                    <a:cubicBezTo>
                      <a:pt x="145934" y="510939"/>
                      <a:pt x="145101" y="511217"/>
                      <a:pt x="144268" y="51121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028" name="Google Shape;1028;p5"/>
            <p:cNvSpPr/>
            <p:nvPr/>
          </p:nvSpPr>
          <p:spPr>
            <a:xfrm>
              <a:off x="6038513" y="2404138"/>
              <a:ext cx="114018" cy="150809"/>
            </a:xfrm>
            <a:custGeom>
              <a:avLst/>
              <a:gdLst/>
              <a:ahLst/>
              <a:cxnLst/>
              <a:rect l="l" t="t" r="r" b="b"/>
              <a:pathLst>
                <a:path w="167674" h="221778" extrusionOk="0">
                  <a:moveTo>
                    <a:pt x="0" y="221709"/>
                  </a:moveTo>
                  <a:cubicBezTo>
                    <a:pt x="47838" y="197131"/>
                    <a:pt x="84983" y="217266"/>
                    <a:pt x="84983" y="217266"/>
                  </a:cubicBezTo>
                  <a:cubicBezTo>
                    <a:pt x="115602" y="168526"/>
                    <a:pt x="167675" y="168178"/>
                    <a:pt x="167675" y="168178"/>
                  </a:cubicBezTo>
                  <a:cubicBezTo>
                    <a:pt x="143444" y="140892"/>
                    <a:pt x="98591" y="155542"/>
                    <a:pt x="98591" y="155542"/>
                  </a:cubicBezTo>
                  <a:cubicBezTo>
                    <a:pt x="60474" y="94096"/>
                    <a:pt x="88663" y="45703"/>
                    <a:pt x="104563" y="32580"/>
                  </a:cubicBezTo>
                  <a:cubicBezTo>
                    <a:pt x="102132" y="-9842"/>
                    <a:pt x="29508" y="-9703"/>
                    <a:pt x="16177" y="26401"/>
                  </a:cubicBezTo>
                  <a:cubicBezTo>
                    <a:pt x="9998" y="94790"/>
                    <a:pt x="63043" y="166929"/>
                    <a:pt x="63043" y="166929"/>
                  </a:cubicBezTo>
                  <a:cubicBezTo>
                    <a:pt x="11317" y="172275"/>
                    <a:pt x="69" y="221779"/>
                    <a:pt x="69" y="22177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029" name="Google Shape;1029;p5"/>
            <p:cNvGrpSpPr/>
            <p:nvPr/>
          </p:nvGrpSpPr>
          <p:grpSpPr>
            <a:xfrm>
              <a:off x="5994712" y="2568821"/>
              <a:ext cx="236917" cy="307689"/>
              <a:chOff x="7216323" y="3691703"/>
              <a:chExt cx="347793" cy="451687"/>
            </a:xfrm>
          </p:grpSpPr>
          <p:sp>
            <p:nvSpPr>
              <p:cNvPr id="1030" name="Google Shape;1030;p5"/>
              <p:cNvSpPr/>
              <p:nvPr/>
            </p:nvSpPr>
            <p:spPr>
              <a:xfrm>
                <a:off x="7547021" y="3693578"/>
                <a:ext cx="17095" cy="17608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8" extrusionOk="0">
                    <a:moveTo>
                      <a:pt x="6187" y="368"/>
                    </a:moveTo>
                    <a:cubicBezTo>
                      <a:pt x="-4713" y="3423"/>
                      <a:pt x="7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1" name="Google Shape;1031;p5"/>
              <p:cNvSpPr/>
              <p:nvPr/>
            </p:nvSpPr>
            <p:spPr>
              <a:xfrm>
                <a:off x="7508625" y="3691703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3" y="3423"/>
                      <a:pt x="7" y="20295"/>
                      <a:pt x="10908" y="17240"/>
                    </a:cubicBezTo>
                    <a:cubicBezTo>
                      <a:pt x="21809" y="14185"/>
                      <a:pt x="17088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2" name="Google Shape;1032;p5"/>
              <p:cNvSpPr/>
              <p:nvPr/>
            </p:nvSpPr>
            <p:spPr>
              <a:xfrm>
                <a:off x="7521053" y="3726765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3" name="Google Shape;1033;p5"/>
              <p:cNvSpPr/>
              <p:nvPr/>
            </p:nvSpPr>
            <p:spPr>
              <a:xfrm>
                <a:off x="7321579" y="4125782"/>
                <a:ext cx="17095" cy="17608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8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4" name="Google Shape;1034;p5"/>
              <p:cNvSpPr/>
              <p:nvPr/>
            </p:nvSpPr>
            <p:spPr>
              <a:xfrm>
                <a:off x="7284295" y="4101621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5" name="Google Shape;1035;p5"/>
              <p:cNvSpPr/>
              <p:nvPr/>
            </p:nvSpPr>
            <p:spPr>
              <a:xfrm>
                <a:off x="7339076" y="4083708"/>
                <a:ext cx="17095" cy="17608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8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6" name="Google Shape;1036;p5"/>
              <p:cNvSpPr/>
              <p:nvPr/>
            </p:nvSpPr>
            <p:spPr>
              <a:xfrm>
                <a:off x="7216323" y="3836674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3" y="3423"/>
                      <a:pt x="7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7" name="Google Shape;1037;p5"/>
              <p:cNvSpPr/>
              <p:nvPr/>
            </p:nvSpPr>
            <p:spPr>
              <a:xfrm>
                <a:off x="7237638" y="3798834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8" y="14185"/>
                      <a:pt x="17088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038" name="Google Shape;1038;p5"/>
          <p:cNvGrpSpPr/>
          <p:nvPr/>
        </p:nvGrpSpPr>
        <p:grpSpPr>
          <a:xfrm rot="1594998">
            <a:off x="545791" y="6210009"/>
            <a:ext cx="319271" cy="377003"/>
            <a:chOff x="6628255" y="2523470"/>
            <a:chExt cx="568462" cy="671251"/>
          </a:xfrm>
        </p:grpSpPr>
        <p:sp>
          <p:nvSpPr>
            <p:cNvPr id="1039" name="Google Shape;1039;p5"/>
            <p:cNvSpPr/>
            <p:nvPr/>
          </p:nvSpPr>
          <p:spPr>
            <a:xfrm>
              <a:off x="6628255" y="2584183"/>
              <a:ext cx="568462" cy="610538"/>
            </a:xfrm>
            <a:custGeom>
              <a:avLst/>
              <a:gdLst/>
              <a:ahLst/>
              <a:cxnLst/>
              <a:rect l="l" t="t" r="r" b="b"/>
              <a:pathLst>
                <a:path w="835973" h="897850" extrusionOk="0">
                  <a:moveTo>
                    <a:pt x="141114" y="40007"/>
                  </a:moveTo>
                  <a:cubicBezTo>
                    <a:pt x="56062" y="55212"/>
                    <a:pt x="65713" y="134016"/>
                    <a:pt x="65713" y="134016"/>
                  </a:cubicBezTo>
                  <a:cubicBezTo>
                    <a:pt x="-95435" y="170119"/>
                    <a:pt x="18361" y="1217132"/>
                    <a:pt x="647887" y="799715"/>
                  </a:cubicBezTo>
                  <a:cubicBezTo>
                    <a:pt x="1201874" y="432359"/>
                    <a:pt x="366556" y="-93855"/>
                    <a:pt x="255674" y="14387"/>
                  </a:cubicBezTo>
                  <a:cubicBezTo>
                    <a:pt x="179579" y="-23939"/>
                    <a:pt x="141114" y="40007"/>
                    <a:pt x="141114" y="4000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0" name="Google Shape;1040;p5"/>
            <p:cNvSpPr/>
            <p:nvPr/>
          </p:nvSpPr>
          <p:spPr>
            <a:xfrm>
              <a:off x="6628255" y="2584183"/>
              <a:ext cx="568462" cy="610538"/>
            </a:xfrm>
            <a:custGeom>
              <a:avLst/>
              <a:gdLst/>
              <a:ahLst/>
              <a:cxnLst/>
              <a:rect l="l" t="t" r="r" b="b"/>
              <a:pathLst>
                <a:path w="835973" h="897850" extrusionOk="0">
                  <a:moveTo>
                    <a:pt x="141114" y="40007"/>
                  </a:moveTo>
                  <a:cubicBezTo>
                    <a:pt x="56062" y="55212"/>
                    <a:pt x="65713" y="134016"/>
                    <a:pt x="65713" y="134016"/>
                  </a:cubicBezTo>
                  <a:cubicBezTo>
                    <a:pt x="-95435" y="170119"/>
                    <a:pt x="18361" y="1217132"/>
                    <a:pt x="647887" y="799715"/>
                  </a:cubicBezTo>
                  <a:cubicBezTo>
                    <a:pt x="1201874" y="432359"/>
                    <a:pt x="366556" y="-93855"/>
                    <a:pt x="255674" y="14387"/>
                  </a:cubicBezTo>
                  <a:cubicBezTo>
                    <a:pt x="179579" y="-23939"/>
                    <a:pt x="141114" y="40007"/>
                    <a:pt x="141114" y="40007"/>
                  </a:cubicBezTo>
                  <a:close/>
                </a:path>
              </a:pathLst>
            </a:custGeom>
            <a:solidFill>
              <a:srgbClr val="FFFFFF">
                <a:alpha val="113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041" name="Google Shape;1041;p5"/>
            <p:cNvGrpSpPr/>
            <p:nvPr/>
          </p:nvGrpSpPr>
          <p:grpSpPr>
            <a:xfrm>
              <a:off x="6678565" y="2605382"/>
              <a:ext cx="450388" cy="540925"/>
              <a:chOff x="8038406" y="3137183"/>
              <a:chExt cx="661168" cy="794076"/>
            </a:xfrm>
          </p:grpSpPr>
          <p:sp>
            <p:nvSpPr>
              <p:cNvPr id="1042" name="Google Shape;1042;p5"/>
              <p:cNvSpPr/>
              <p:nvPr/>
            </p:nvSpPr>
            <p:spPr>
              <a:xfrm>
                <a:off x="8038406" y="3267295"/>
                <a:ext cx="383307" cy="663964"/>
              </a:xfrm>
              <a:custGeom>
                <a:avLst/>
                <a:gdLst/>
                <a:ahLst/>
                <a:cxnLst/>
                <a:rect l="l" t="t" r="r" b="b"/>
                <a:pathLst>
                  <a:path w="383307" h="663964" extrusionOk="0">
                    <a:moveTo>
                      <a:pt x="381017" y="663964"/>
                    </a:moveTo>
                    <a:cubicBezTo>
                      <a:pt x="379975" y="663409"/>
                      <a:pt x="278607" y="609808"/>
                      <a:pt x="181682" y="501636"/>
                    </a:cubicBezTo>
                    <a:cubicBezTo>
                      <a:pt x="92186" y="401795"/>
                      <a:pt x="-11821" y="233703"/>
                      <a:pt x="1093" y="0"/>
                    </a:cubicBezTo>
                    <a:lnTo>
                      <a:pt x="5883" y="278"/>
                    </a:lnTo>
                    <a:cubicBezTo>
                      <a:pt x="-6961" y="232245"/>
                      <a:pt x="96282" y="399156"/>
                      <a:pt x="185153" y="498233"/>
                    </a:cubicBezTo>
                    <a:cubicBezTo>
                      <a:pt x="281523" y="605782"/>
                      <a:pt x="382266" y="659104"/>
                      <a:pt x="383308" y="659590"/>
                    </a:cubicBezTo>
                    <a:lnTo>
                      <a:pt x="381086" y="66389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43" name="Google Shape;1043;p5"/>
              <p:cNvSpPr/>
              <p:nvPr/>
            </p:nvSpPr>
            <p:spPr>
              <a:xfrm>
                <a:off x="8241403" y="3137183"/>
                <a:ext cx="458171" cy="617723"/>
              </a:xfrm>
              <a:custGeom>
                <a:avLst/>
                <a:gdLst/>
                <a:ahLst/>
                <a:cxnLst/>
                <a:rect l="l" t="t" r="r" b="b"/>
                <a:pathLst>
                  <a:path w="458171" h="617723" extrusionOk="0">
                    <a:moveTo>
                      <a:pt x="453382" y="617723"/>
                    </a:moveTo>
                    <a:cubicBezTo>
                      <a:pt x="453173" y="616613"/>
                      <a:pt x="433038" y="504205"/>
                      <a:pt x="367288" y="373050"/>
                    </a:cubicBezTo>
                    <a:cubicBezTo>
                      <a:pt x="306675" y="252102"/>
                      <a:pt x="193711" y="89982"/>
                      <a:pt x="0" y="4443"/>
                    </a:cubicBezTo>
                    <a:lnTo>
                      <a:pt x="1944" y="0"/>
                    </a:lnTo>
                    <a:cubicBezTo>
                      <a:pt x="196974" y="86163"/>
                      <a:pt x="310632" y="249256"/>
                      <a:pt x="371662" y="370967"/>
                    </a:cubicBezTo>
                    <a:cubicBezTo>
                      <a:pt x="437690" y="502746"/>
                      <a:pt x="457963" y="615710"/>
                      <a:pt x="458172" y="616890"/>
                    </a:cubicBezTo>
                    <a:lnTo>
                      <a:pt x="453382" y="617723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44" name="Google Shape;1044;p5"/>
              <p:cNvSpPr/>
              <p:nvPr/>
            </p:nvSpPr>
            <p:spPr>
              <a:xfrm>
                <a:off x="8152948" y="3223276"/>
                <a:ext cx="442897" cy="649314"/>
              </a:xfrm>
              <a:custGeom>
                <a:avLst/>
                <a:gdLst/>
                <a:ahLst/>
                <a:cxnLst/>
                <a:rect l="l" t="t" r="r" b="b"/>
                <a:pathLst>
                  <a:path w="442897" h="649314" extrusionOk="0">
                    <a:moveTo>
                      <a:pt x="439773" y="649245"/>
                    </a:moveTo>
                    <a:cubicBezTo>
                      <a:pt x="436510" y="646537"/>
                      <a:pt x="113380" y="375619"/>
                      <a:pt x="0" y="1389"/>
                    </a:cubicBezTo>
                    <a:lnTo>
                      <a:pt x="4652" y="0"/>
                    </a:lnTo>
                    <a:cubicBezTo>
                      <a:pt x="117545" y="372842"/>
                      <a:pt x="439634" y="642857"/>
                      <a:pt x="442898" y="645565"/>
                    </a:cubicBezTo>
                    <a:lnTo>
                      <a:pt x="439842" y="649314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045" name="Google Shape;1045;p5"/>
            <p:cNvSpPr/>
            <p:nvPr/>
          </p:nvSpPr>
          <p:spPr>
            <a:xfrm>
              <a:off x="6671127" y="2523470"/>
              <a:ext cx="108401" cy="135024"/>
            </a:xfrm>
            <a:custGeom>
              <a:avLst/>
              <a:gdLst/>
              <a:ahLst/>
              <a:cxnLst/>
              <a:rect l="l" t="t" r="r" b="b"/>
              <a:pathLst>
                <a:path w="159413" h="198564" extrusionOk="0">
                  <a:moveTo>
                    <a:pt x="41867" y="198495"/>
                  </a:moveTo>
                  <a:cubicBezTo>
                    <a:pt x="72833" y="168293"/>
                    <a:pt x="108451" y="179055"/>
                    <a:pt x="108451" y="179055"/>
                  </a:cubicBezTo>
                  <a:cubicBezTo>
                    <a:pt x="118101" y="131217"/>
                    <a:pt x="159413" y="121358"/>
                    <a:pt x="159413" y="121358"/>
                  </a:cubicBezTo>
                  <a:cubicBezTo>
                    <a:pt x="131780" y="102542"/>
                    <a:pt x="100744" y="123232"/>
                    <a:pt x="100744" y="123232"/>
                  </a:cubicBezTo>
                  <a:cubicBezTo>
                    <a:pt x="52976" y="78380"/>
                    <a:pt x="61030" y="33389"/>
                    <a:pt x="69639" y="19781"/>
                  </a:cubicBezTo>
                  <a:cubicBezTo>
                    <a:pt x="55822" y="-13962"/>
                    <a:pt x="556" y="-701"/>
                    <a:pt x="0" y="30820"/>
                  </a:cubicBezTo>
                  <a:cubicBezTo>
                    <a:pt x="13886" y="88101"/>
                    <a:pt x="75957" y="139479"/>
                    <a:pt x="75957" y="139479"/>
                  </a:cubicBezTo>
                  <a:cubicBezTo>
                    <a:pt x="36590" y="153504"/>
                    <a:pt x="41867" y="198565"/>
                    <a:pt x="41867" y="19856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046" name="Google Shape;1046;p5"/>
            <p:cNvGrpSpPr/>
            <p:nvPr/>
          </p:nvGrpSpPr>
          <p:grpSpPr>
            <a:xfrm>
              <a:off x="6710881" y="2685263"/>
              <a:ext cx="232654" cy="414686"/>
              <a:chOff x="8085846" y="3254448"/>
              <a:chExt cx="341536" cy="608758"/>
            </a:xfrm>
          </p:grpSpPr>
          <p:sp>
            <p:nvSpPr>
              <p:cNvPr id="1047" name="Google Shape;1047;p5"/>
              <p:cNvSpPr/>
              <p:nvPr/>
            </p:nvSpPr>
            <p:spPr>
              <a:xfrm>
                <a:off x="8372761" y="3254448"/>
                <a:ext cx="15966" cy="16595"/>
              </a:xfrm>
              <a:custGeom>
                <a:avLst/>
                <a:gdLst/>
                <a:ahLst/>
                <a:cxnLst/>
                <a:rect l="l" t="t" r="r" b="b"/>
                <a:pathLst>
                  <a:path w="15966" h="16595" extrusionOk="0">
                    <a:moveTo>
                      <a:pt x="2920" y="975"/>
                    </a:moveTo>
                    <a:cubicBezTo>
                      <a:pt x="-5065" y="5765"/>
                      <a:pt x="5003" y="20484"/>
                      <a:pt x="13057" y="15624"/>
                    </a:cubicBezTo>
                    <a:cubicBezTo>
                      <a:pt x="21041" y="10764"/>
                      <a:pt x="10904" y="-3886"/>
                      <a:pt x="2920" y="9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48" name="Google Shape;1048;p5"/>
              <p:cNvSpPr/>
              <p:nvPr/>
            </p:nvSpPr>
            <p:spPr>
              <a:xfrm>
                <a:off x="8340037" y="3259864"/>
                <a:ext cx="15873" cy="16595"/>
              </a:xfrm>
              <a:custGeom>
                <a:avLst/>
                <a:gdLst/>
                <a:ahLst/>
                <a:cxnLst/>
                <a:rect l="l" t="t" r="r" b="b"/>
                <a:pathLst>
                  <a:path w="15873" h="16595" extrusionOk="0">
                    <a:moveTo>
                      <a:pt x="2943" y="975"/>
                    </a:moveTo>
                    <a:cubicBezTo>
                      <a:pt x="-5042" y="5765"/>
                      <a:pt x="4887" y="20484"/>
                      <a:pt x="12941" y="15624"/>
                    </a:cubicBezTo>
                    <a:cubicBezTo>
                      <a:pt x="20925" y="10764"/>
                      <a:pt x="10928" y="-3886"/>
                      <a:pt x="2943" y="9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49" name="Google Shape;1049;p5"/>
              <p:cNvSpPr/>
              <p:nvPr/>
            </p:nvSpPr>
            <p:spPr>
              <a:xfrm>
                <a:off x="8363081" y="3289942"/>
                <a:ext cx="16025" cy="16847"/>
              </a:xfrm>
              <a:custGeom>
                <a:avLst/>
                <a:gdLst/>
                <a:ahLst/>
                <a:cxnLst/>
                <a:rect l="l" t="t" r="r" b="b"/>
                <a:pathLst>
                  <a:path w="16025" h="16847" extrusionOk="0">
                    <a:moveTo>
                      <a:pt x="2949" y="960"/>
                    </a:moveTo>
                    <a:cubicBezTo>
                      <a:pt x="-5104" y="5820"/>
                      <a:pt x="5032" y="20748"/>
                      <a:pt x="13086" y="15888"/>
                    </a:cubicBezTo>
                    <a:cubicBezTo>
                      <a:pt x="21140" y="11028"/>
                      <a:pt x="10934" y="-3900"/>
                      <a:pt x="2949" y="96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0" name="Google Shape;1050;p5"/>
              <p:cNvSpPr/>
              <p:nvPr/>
            </p:nvSpPr>
            <p:spPr>
              <a:xfrm>
                <a:off x="8409380" y="3842190"/>
                <a:ext cx="18002" cy="21016"/>
              </a:xfrm>
              <a:custGeom>
                <a:avLst/>
                <a:gdLst/>
                <a:ahLst/>
                <a:cxnLst/>
                <a:rect l="l" t="t" r="r" b="b"/>
                <a:pathLst>
                  <a:path w="18002" h="21016" extrusionOk="0">
                    <a:moveTo>
                      <a:pt x="3239" y="1031"/>
                    </a:moveTo>
                    <a:cubicBezTo>
                      <a:pt x="-5718" y="6655"/>
                      <a:pt x="5807" y="25610"/>
                      <a:pt x="14763" y="19986"/>
                    </a:cubicBezTo>
                    <a:cubicBezTo>
                      <a:pt x="23720" y="14362"/>
                      <a:pt x="12195" y="-4593"/>
                      <a:pt x="3239" y="103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1" name="Google Shape;1051;p5"/>
              <p:cNvSpPr/>
              <p:nvPr/>
            </p:nvSpPr>
            <p:spPr>
              <a:xfrm>
                <a:off x="8364650" y="3821167"/>
                <a:ext cx="17746" cy="20780"/>
              </a:xfrm>
              <a:custGeom>
                <a:avLst/>
                <a:gdLst/>
                <a:ahLst/>
                <a:cxnLst/>
                <a:rect l="l" t="t" r="r" b="b"/>
                <a:pathLst>
                  <a:path w="17746" h="20780" extrusionOk="0">
                    <a:moveTo>
                      <a:pt x="3254" y="1017"/>
                    </a:moveTo>
                    <a:cubicBezTo>
                      <a:pt x="-5633" y="6572"/>
                      <a:pt x="5546" y="25318"/>
                      <a:pt x="14502" y="19764"/>
                    </a:cubicBezTo>
                    <a:cubicBezTo>
                      <a:pt x="23390" y="14209"/>
                      <a:pt x="12142" y="-4537"/>
                      <a:pt x="3254" y="101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2" name="Google Shape;1052;p5"/>
              <p:cNvSpPr/>
              <p:nvPr/>
            </p:nvSpPr>
            <p:spPr>
              <a:xfrm>
                <a:off x="8408246" y="3790191"/>
                <a:ext cx="17790" cy="20611"/>
              </a:xfrm>
              <a:custGeom>
                <a:avLst/>
                <a:gdLst/>
                <a:ahLst/>
                <a:cxnLst/>
                <a:rect l="l" t="t" r="r" b="b"/>
                <a:pathLst>
                  <a:path w="17790" h="20611" extrusionOk="0">
                    <a:moveTo>
                      <a:pt x="3192" y="1026"/>
                    </a:moveTo>
                    <a:cubicBezTo>
                      <a:pt x="-5626" y="6581"/>
                      <a:pt x="5691" y="25189"/>
                      <a:pt x="14579" y="19565"/>
                    </a:cubicBezTo>
                    <a:cubicBezTo>
                      <a:pt x="23466" y="14010"/>
                      <a:pt x="12010" y="-4528"/>
                      <a:pt x="3192" y="102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3" name="Google Shape;1053;p5"/>
              <p:cNvSpPr/>
              <p:nvPr/>
            </p:nvSpPr>
            <p:spPr>
              <a:xfrm>
                <a:off x="8085846" y="3384312"/>
                <a:ext cx="15357" cy="17097"/>
              </a:xfrm>
              <a:custGeom>
                <a:avLst/>
                <a:gdLst/>
                <a:ahLst/>
                <a:cxnLst/>
                <a:rect l="l" t="t" r="r" b="b"/>
                <a:pathLst>
                  <a:path w="15357" h="17097" extrusionOk="0">
                    <a:moveTo>
                      <a:pt x="3157" y="946"/>
                    </a:moveTo>
                    <a:cubicBezTo>
                      <a:pt x="-4898" y="5806"/>
                      <a:pt x="4059" y="21011"/>
                      <a:pt x="12182" y="16151"/>
                    </a:cubicBezTo>
                    <a:cubicBezTo>
                      <a:pt x="20306" y="11291"/>
                      <a:pt x="11210" y="-3914"/>
                      <a:pt x="3157" y="94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4" name="Google Shape;1054;p5"/>
              <p:cNvSpPr/>
              <p:nvPr/>
            </p:nvSpPr>
            <p:spPr>
              <a:xfrm>
                <a:off x="8092037" y="3344861"/>
                <a:ext cx="15316" cy="16844"/>
              </a:xfrm>
              <a:custGeom>
                <a:avLst/>
                <a:gdLst/>
                <a:ahLst/>
                <a:cxnLst/>
                <a:rect l="l" t="t" r="r" b="b"/>
                <a:pathLst>
                  <a:path w="15316" h="16844" extrusionOk="0">
                    <a:moveTo>
                      <a:pt x="3145" y="960"/>
                    </a:moveTo>
                    <a:cubicBezTo>
                      <a:pt x="-4909" y="5751"/>
                      <a:pt x="4117" y="20748"/>
                      <a:pt x="12171" y="15888"/>
                    </a:cubicBezTo>
                    <a:cubicBezTo>
                      <a:pt x="20225" y="11028"/>
                      <a:pt x="11199" y="-3900"/>
                      <a:pt x="3145" y="96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055" name="Google Shape;1055;p5"/>
          <p:cNvGrpSpPr/>
          <p:nvPr/>
        </p:nvGrpSpPr>
        <p:grpSpPr>
          <a:xfrm rot="3039879">
            <a:off x="1017017" y="6210409"/>
            <a:ext cx="319271" cy="377001"/>
            <a:chOff x="6628255" y="2523470"/>
            <a:chExt cx="568462" cy="671251"/>
          </a:xfrm>
        </p:grpSpPr>
        <p:sp>
          <p:nvSpPr>
            <p:cNvPr id="1056" name="Google Shape;1056;p5"/>
            <p:cNvSpPr/>
            <p:nvPr/>
          </p:nvSpPr>
          <p:spPr>
            <a:xfrm>
              <a:off x="6628255" y="2584183"/>
              <a:ext cx="568462" cy="610538"/>
            </a:xfrm>
            <a:custGeom>
              <a:avLst/>
              <a:gdLst/>
              <a:ahLst/>
              <a:cxnLst/>
              <a:rect l="l" t="t" r="r" b="b"/>
              <a:pathLst>
                <a:path w="835973" h="897850" extrusionOk="0">
                  <a:moveTo>
                    <a:pt x="141114" y="40007"/>
                  </a:moveTo>
                  <a:cubicBezTo>
                    <a:pt x="56062" y="55212"/>
                    <a:pt x="65713" y="134016"/>
                    <a:pt x="65713" y="134016"/>
                  </a:cubicBezTo>
                  <a:cubicBezTo>
                    <a:pt x="-95435" y="170119"/>
                    <a:pt x="18361" y="1217132"/>
                    <a:pt x="647887" y="799715"/>
                  </a:cubicBezTo>
                  <a:cubicBezTo>
                    <a:pt x="1201874" y="432359"/>
                    <a:pt x="366556" y="-93855"/>
                    <a:pt x="255674" y="14387"/>
                  </a:cubicBezTo>
                  <a:cubicBezTo>
                    <a:pt x="179579" y="-23939"/>
                    <a:pt x="141114" y="40007"/>
                    <a:pt x="141114" y="4000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7" name="Google Shape;1057;p5"/>
            <p:cNvSpPr/>
            <p:nvPr/>
          </p:nvSpPr>
          <p:spPr>
            <a:xfrm>
              <a:off x="6628255" y="2584183"/>
              <a:ext cx="568462" cy="610538"/>
            </a:xfrm>
            <a:custGeom>
              <a:avLst/>
              <a:gdLst/>
              <a:ahLst/>
              <a:cxnLst/>
              <a:rect l="l" t="t" r="r" b="b"/>
              <a:pathLst>
                <a:path w="835973" h="897850" extrusionOk="0">
                  <a:moveTo>
                    <a:pt x="141114" y="40007"/>
                  </a:moveTo>
                  <a:cubicBezTo>
                    <a:pt x="56062" y="55212"/>
                    <a:pt x="65713" y="134016"/>
                    <a:pt x="65713" y="134016"/>
                  </a:cubicBezTo>
                  <a:cubicBezTo>
                    <a:pt x="-95435" y="170119"/>
                    <a:pt x="18361" y="1217132"/>
                    <a:pt x="647887" y="799715"/>
                  </a:cubicBezTo>
                  <a:cubicBezTo>
                    <a:pt x="1201874" y="432359"/>
                    <a:pt x="366556" y="-93855"/>
                    <a:pt x="255674" y="14387"/>
                  </a:cubicBezTo>
                  <a:cubicBezTo>
                    <a:pt x="179579" y="-23939"/>
                    <a:pt x="141114" y="40007"/>
                    <a:pt x="141114" y="40007"/>
                  </a:cubicBezTo>
                  <a:close/>
                </a:path>
              </a:pathLst>
            </a:custGeom>
            <a:solidFill>
              <a:srgbClr val="FFFFFF">
                <a:alpha val="113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058" name="Google Shape;1058;p5"/>
            <p:cNvGrpSpPr/>
            <p:nvPr/>
          </p:nvGrpSpPr>
          <p:grpSpPr>
            <a:xfrm>
              <a:off x="6678565" y="2605382"/>
              <a:ext cx="450388" cy="540925"/>
              <a:chOff x="8038406" y="3137183"/>
              <a:chExt cx="661168" cy="794076"/>
            </a:xfrm>
          </p:grpSpPr>
          <p:sp>
            <p:nvSpPr>
              <p:cNvPr id="1059" name="Google Shape;1059;p5"/>
              <p:cNvSpPr/>
              <p:nvPr/>
            </p:nvSpPr>
            <p:spPr>
              <a:xfrm>
                <a:off x="8038406" y="3267295"/>
                <a:ext cx="383307" cy="663964"/>
              </a:xfrm>
              <a:custGeom>
                <a:avLst/>
                <a:gdLst/>
                <a:ahLst/>
                <a:cxnLst/>
                <a:rect l="l" t="t" r="r" b="b"/>
                <a:pathLst>
                  <a:path w="383307" h="663964" extrusionOk="0">
                    <a:moveTo>
                      <a:pt x="381017" y="663964"/>
                    </a:moveTo>
                    <a:cubicBezTo>
                      <a:pt x="379975" y="663409"/>
                      <a:pt x="278607" y="609808"/>
                      <a:pt x="181682" y="501636"/>
                    </a:cubicBezTo>
                    <a:cubicBezTo>
                      <a:pt x="92186" y="401795"/>
                      <a:pt x="-11821" y="233703"/>
                      <a:pt x="1093" y="0"/>
                    </a:cubicBezTo>
                    <a:lnTo>
                      <a:pt x="5883" y="278"/>
                    </a:lnTo>
                    <a:cubicBezTo>
                      <a:pt x="-6961" y="232245"/>
                      <a:pt x="96282" y="399156"/>
                      <a:pt x="185153" y="498233"/>
                    </a:cubicBezTo>
                    <a:cubicBezTo>
                      <a:pt x="281523" y="605782"/>
                      <a:pt x="382266" y="659104"/>
                      <a:pt x="383308" y="659590"/>
                    </a:cubicBezTo>
                    <a:lnTo>
                      <a:pt x="381086" y="66389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0" name="Google Shape;1060;p5"/>
              <p:cNvSpPr/>
              <p:nvPr/>
            </p:nvSpPr>
            <p:spPr>
              <a:xfrm>
                <a:off x="8241403" y="3137183"/>
                <a:ext cx="458171" cy="617723"/>
              </a:xfrm>
              <a:custGeom>
                <a:avLst/>
                <a:gdLst/>
                <a:ahLst/>
                <a:cxnLst/>
                <a:rect l="l" t="t" r="r" b="b"/>
                <a:pathLst>
                  <a:path w="458171" h="617723" extrusionOk="0">
                    <a:moveTo>
                      <a:pt x="453382" y="617723"/>
                    </a:moveTo>
                    <a:cubicBezTo>
                      <a:pt x="453173" y="616613"/>
                      <a:pt x="433038" y="504205"/>
                      <a:pt x="367288" y="373050"/>
                    </a:cubicBezTo>
                    <a:cubicBezTo>
                      <a:pt x="306675" y="252102"/>
                      <a:pt x="193711" y="89982"/>
                      <a:pt x="0" y="4443"/>
                    </a:cubicBezTo>
                    <a:lnTo>
                      <a:pt x="1944" y="0"/>
                    </a:lnTo>
                    <a:cubicBezTo>
                      <a:pt x="196974" y="86163"/>
                      <a:pt x="310632" y="249256"/>
                      <a:pt x="371662" y="370967"/>
                    </a:cubicBezTo>
                    <a:cubicBezTo>
                      <a:pt x="437690" y="502746"/>
                      <a:pt x="457963" y="615710"/>
                      <a:pt x="458172" y="616890"/>
                    </a:cubicBezTo>
                    <a:lnTo>
                      <a:pt x="453382" y="617723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1" name="Google Shape;1061;p5"/>
              <p:cNvSpPr/>
              <p:nvPr/>
            </p:nvSpPr>
            <p:spPr>
              <a:xfrm>
                <a:off x="8152948" y="3223276"/>
                <a:ext cx="442897" cy="649314"/>
              </a:xfrm>
              <a:custGeom>
                <a:avLst/>
                <a:gdLst/>
                <a:ahLst/>
                <a:cxnLst/>
                <a:rect l="l" t="t" r="r" b="b"/>
                <a:pathLst>
                  <a:path w="442897" h="649314" extrusionOk="0">
                    <a:moveTo>
                      <a:pt x="439773" y="649245"/>
                    </a:moveTo>
                    <a:cubicBezTo>
                      <a:pt x="436510" y="646537"/>
                      <a:pt x="113380" y="375619"/>
                      <a:pt x="0" y="1389"/>
                    </a:cubicBezTo>
                    <a:lnTo>
                      <a:pt x="4652" y="0"/>
                    </a:lnTo>
                    <a:cubicBezTo>
                      <a:pt x="117545" y="372842"/>
                      <a:pt x="439634" y="642857"/>
                      <a:pt x="442898" y="645565"/>
                    </a:cubicBezTo>
                    <a:lnTo>
                      <a:pt x="439842" y="649314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062" name="Google Shape;1062;p5"/>
            <p:cNvSpPr/>
            <p:nvPr/>
          </p:nvSpPr>
          <p:spPr>
            <a:xfrm>
              <a:off x="6671127" y="2523470"/>
              <a:ext cx="108401" cy="135024"/>
            </a:xfrm>
            <a:custGeom>
              <a:avLst/>
              <a:gdLst/>
              <a:ahLst/>
              <a:cxnLst/>
              <a:rect l="l" t="t" r="r" b="b"/>
              <a:pathLst>
                <a:path w="159413" h="198564" extrusionOk="0">
                  <a:moveTo>
                    <a:pt x="41867" y="198495"/>
                  </a:moveTo>
                  <a:cubicBezTo>
                    <a:pt x="72833" y="168293"/>
                    <a:pt x="108451" y="179055"/>
                    <a:pt x="108451" y="179055"/>
                  </a:cubicBezTo>
                  <a:cubicBezTo>
                    <a:pt x="118101" y="131217"/>
                    <a:pt x="159413" y="121358"/>
                    <a:pt x="159413" y="121358"/>
                  </a:cubicBezTo>
                  <a:cubicBezTo>
                    <a:pt x="131780" y="102542"/>
                    <a:pt x="100744" y="123232"/>
                    <a:pt x="100744" y="123232"/>
                  </a:cubicBezTo>
                  <a:cubicBezTo>
                    <a:pt x="52976" y="78380"/>
                    <a:pt x="61030" y="33389"/>
                    <a:pt x="69639" y="19781"/>
                  </a:cubicBezTo>
                  <a:cubicBezTo>
                    <a:pt x="55822" y="-13962"/>
                    <a:pt x="556" y="-701"/>
                    <a:pt x="0" y="30820"/>
                  </a:cubicBezTo>
                  <a:cubicBezTo>
                    <a:pt x="13886" y="88101"/>
                    <a:pt x="75957" y="139479"/>
                    <a:pt x="75957" y="139479"/>
                  </a:cubicBezTo>
                  <a:cubicBezTo>
                    <a:pt x="36590" y="153504"/>
                    <a:pt x="41867" y="198565"/>
                    <a:pt x="41867" y="19856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063" name="Google Shape;1063;p5"/>
            <p:cNvGrpSpPr/>
            <p:nvPr/>
          </p:nvGrpSpPr>
          <p:grpSpPr>
            <a:xfrm>
              <a:off x="6710881" y="2685263"/>
              <a:ext cx="232654" cy="414686"/>
              <a:chOff x="8085846" y="3254448"/>
              <a:chExt cx="341536" cy="608758"/>
            </a:xfrm>
          </p:grpSpPr>
          <p:sp>
            <p:nvSpPr>
              <p:cNvPr id="1064" name="Google Shape;1064;p5"/>
              <p:cNvSpPr/>
              <p:nvPr/>
            </p:nvSpPr>
            <p:spPr>
              <a:xfrm>
                <a:off x="8372761" y="3254448"/>
                <a:ext cx="15966" cy="16595"/>
              </a:xfrm>
              <a:custGeom>
                <a:avLst/>
                <a:gdLst/>
                <a:ahLst/>
                <a:cxnLst/>
                <a:rect l="l" t="t" r="r" b="b"/>
                <a:pathLst>
                  <a:path w="15966" h="16595" extrusionOk="0">
                    <a:moveTo>
                      <a:pt x="2920" y="975"/>
                    </a:moveTo>
                    <a:cubicBezTo>
                      <a:pt x="-5065" y="5765"/>
                      <a:pt x="5003" y="20484"/>
                      <a:pt x="13057" y="15624"/>
                    </a:cubicBezTo>
                    <a:cubicBezTo>
                      <a:pt x="21041" y="10764"/>
                      <a:pt x="10904" y="-3886"/>
                      <a:pt x="2920" y="9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5" name="Google Shape;1065;p5"/>
              <p:cNvSpPr/>
              <p:nvPr/>
            </p:nvSpPr>
            <p:spPr>
              <a:xfrm>
                <a:off x="8340037" y="3259864"/>
                <a:ext cx="15873" cy="16595"/>
              </a:xfrm>
              <a:custGeom>
                <a:avLst/>
                <a:gdLst/>
                <a:ahLst/>
                <a:cxnLst/>
                <a:rect l="l" t="t" r="r" b="b"/>
                <a:pathLst>
                  <a:path w="15873" h="16595" extrusionOk="0">
                    <a:moveTo>
                      <a:pt x="2943" y="975"/>
                    </a:moveTo>
                    <a:cubicBezTo>
                      <a:pt x="-5042" y="5765"/>
                      <a:pt x="4887" y="20484"/>
                      <a:pt x="12941" y="15624"/>
                    </a:cubicBezTo>
                    <a:cubicBezTo>
                      <a:pt x="20925" y="10764"/>
                      <a:pt x="10928" y="-3886"/>
                      <a:pt x="2943" y="9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6" name="Google Shape;1066;p5"/>
              <p:cNvSpPr/>
              <p:nvPr/>
            </p:nvSpPr>
            <p:spPr>
              <a:xfrm>
                <a:off x="8363081" y="3289942"/>
                <a:ext cx="16025" cy="16847"/>
              </a:xfrm>
              <a:custGeom>
                <a:avLst/>
                <a:gdLst/>
                <a:ahLst/>
                <a:cxnLst/>
                <a:rect l="l" t="t" r="r" b="b"/>
                <a:pathLst>
                  <a:path w="16025" h="16847" extrusionOk="0">
                    <a:moveTo>
                      <a:pt x="2949" y="960"/>
                    </a:moveTo>
                    <a:cubicBezTo>
                      <a:pt x="-5104" y="5820"/>
                      <a:pt x="5032" y="20748"/>
                      <a:pt x="13086" y="15888"/>
                    </a:cubicBezTo>
                    <a:cubicBezTo>
                      <a:pt x="21140" y="11028"/>
                      <a:pt x="10934" y="-3900"/>
                      <a:pt x="2949" y="96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7" name="Google Shape;1067;p5"/>
              <p:cNvSpPr/>
              <p:nvPr/>
            </p:nvSpPr>
            <p:spPr>
              <a:xfrm>
                <a:off x="8409380" y="3842190"/>
                <a:ext cx="18002" cy="21016"/>
              </a:xfrm>
              <a:custGeom>
                <a:avLst/>
                <a:gdLst/>
                <a:ahLst/>
                <a:cxnLst/>
                <a:rect l="l" t="t" r="r" b="b"/>
                <a:pathLst>
                  <a:path w="18002" h="21016" extrusionOk="0">
                    <a:moveTo>
                      <a:pt x="3239" y="1031"/>
                    </a:moveTo>
                    <a:cubicBezTo>
                      <a:pt x="-5718" y="6655"/>
                      <a:pt x="5807" y="25610"/>
                      <a:pt x="14763" y="19986"/>
                    </a:cubicBezTo>
                    <a:cubicBezTo>
                      <a:pt x="23720" y="14362"/>
                      <a:pt x="12195" y="-4593"/>
                      <a:pt x="3239" y="103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8" name="Google Shape;1068;p5"/>
              <p:cNvSpPr/>
              <p:nvPr/>
            </p:nvSpPr>
            <p:spPr>
              <a:xfrm>
                <a:off x="8364650" y="3821167"/>
                <a:ext cx="17746" cy="20780"/>
              </a:xfrm>
              <a:custGeom>
                <a:avLst/>
                <a:gdLst/>
                <a:ahLst/>
                <a:cxnLst/>
                <a:rect l="l" t="t" r="r" b="b"/>
                <a:pathLst>
                  <a:path w="17746" h="20780" extrusionOk="0">
                    <a:moveTo>
                      <a:pt x="3254" y="1017"/>
                    </a:moveTo>
                    <a:cubicBezTo>
                      <a:pt x="-5633" y="6572"/>
                      <a:pt x="5546" y="25318"/>
                      <a:pt x="14502" y="19764"/>
                    </a:cubicBezTo>
                    <a:cubicBezTo>
                      <a:pt x="23390" y="14209"/>
                      <a:pt x="12142" y="-4537"/>
                      <a:pt x="3254" y="101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9" name="Google Shape;1069;p5"/>
              <p:cNvSpPr/>
              <p:nvPr/>
            </p:nvSpPr>
            <p:spPr>
              <a:xfrm>
                <a:off x="8408246" y="3790191"/>
                <a:ext cx="17790" cy="20611"/>
              </a:xfrm>
              <a:custGeom>
                <a:avLst/>
                <a:gdLst/>
                <a:ahLst/>
                <a:cxnLst/>
                <a:rect l="l" t="t" r="r" b="b"/>
                <a:pathLst>
                  <a:path w="17790" h="20611" extrusionOk="0">
                    <a:moveTo>
                      <a:pt x="3192" y="1026"/>
                    </a:moveTo>
                    <a:cubicBezTo>
                      <a:pt x="-5626" y="6581"/>
                      <a:pt x="5691" y="25189"/>
                      <a:pt x="14579" y="19565"/>
                    </a:cubicBezTo>
                    <a:cubicBezTo>
                      <a:pt x="23466" y="14010"/>
                      <a:pt x="12010" y="-4528"/>
                      <a:pt x="3192" y="102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70" name="Google Shape;1070;p5"/>
              <p:cNvSpPr/>
              <p:nvPr/>
            </p:nvSpPr>
            <p:spPr>
              <a:xfrm>
                <a:off x="8085846" y="3384312"/>
                <a:ext cx="15357" cy="17097"/>
              </a:xfrm>
              <a:custGeom>
                <a:avLst/>
                <a:gdLst/>
                <a:ahLst/>
                <a:cxnLst/>
                <a:rect l="l" t="t" r="r" b="b"/>
                <a:pathLst>
                  <a:path w="15357" h="17097" extrusionOk="0">
                    <a:moveTo>
                      <a:pt x="3157" y="946"/>
                    </a:moveTo>
                    <a:cubicBezTo>
                      <a:pt x="-4898" y="5806"/>
                      <a:pt x="4059" y="21011"/>
                      <a:pt x="12182" y="16151"/>
                    </a:cubicBezTo>
                    <a:cubicBezTo>
                      <a:pt x="20306" y="11291"/>
                      <a:pt x="11210" y="-3914"/>
                      <a:pt x="3157" y="94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71" name="Google Shape;1071;p5"/>
              <p:cNvSpPr/>
              <p:nvPr/>
            </p:nvSpPr>
            <p:spPr>
              <a:xfrm>
                <a:off x="8092037" y="3344861"/>
                <a:ext cx="15316" cy="16844"/>
              </a:xfrm>
              <a:custGeom>
                <a:avLst/>
                <a:gdLst/>
                <a:ahLst/>
                <a:cxnLst/>
                <a:rect l="l" t="t" r="r" b="b"/>
                <a:pathLst>
                  <a:path w="15316" h="16844" extrusionOk="0">
                    <a:moveTo>
                      <a:pt x="3145" y="960"/>
                    </a:moveTo>
                    <a:cubicBezTo>
                      <a:pt x="-4909" y="5751"/>
                      <a:pt x="4117" y="20748"/>
                      <a:pt x="12171" y="15888"/>
                    </a:cubicBezTo>
                    <a:cubicBezTo>
                      <a:pt x="20225" y="11028"/>
                      <a:pt x="11199" y="-3900"/>
                      <a:pt x="3145" y="96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072" name="Google Shape;1072;p5"/>
          <p:cNvGrpSpPr/>
          <p:nvPr/>
        </p:nvGrpSpPr>
        <p:grpSpPr>
          <a:xfrm rot="1311639">
            <a:off x="747323" y="6235003"/>
            <a:ext cx="415876" cy="388588"/>
            <a:chOff x="5864443" y="2404138"/>
            <a:chExt cx="578957" cy="540967"/>
          </a:xfrm>
        </p:grpSpPr>
        <p:sp>
          <p:nvSpPr>
            <p:cNvPr id="1073" name="Google Shape;1073;p5"/>
            <p:cNvSpPr/>
            <p:nvPr/>
          </p:nvSpPr>
          <p:spPr>
            <a:xfrm>
              <a:off x="5864443" y="2495777"/>
              <a:ext cx="578957" cy="449329"/>
            </a:xfrm>
            <a:custGeom>
              <a:avLst/>
              <a:gdLst/>
              <a:ahLst/>
              <a:cxnLst/>
              <a:rect l="l" t="t" r="r" b="b"/>
              <a:pathLst>
                <a:path w="851407" h="660778" extrusionOk="0">
                  <a:moveTo>
                    <a:pt x="332463" y="38028"/>
                  </a:moveTo>
                  <a:cubicBezTo>
                    <a:pt x="234983" y="12061"/>
                    <a:pt x="196727" y="94059"/>
                    <a:pt x="196727" y="94059"/>
                  </a:cubicBezTo>
                  <a:cubicBezTo>
                    <a:pt x="-55445" y="164253"/>
                    <a:pt x="-169728" y="816136"/>
                    <a:pt x="512149" y="626244"/>
                  </a:cubicBezTo>
                  <a:cubicBezTo>
                    <a:pt x="1169309" y="443225"/>
                    <a:pt x="712526" y="-54314"/>
                    <a:pt x="465840" y="14352"/>
                  </a:cubicBezTo>
                  <a:cubicBezTo>
                    <a:pt x="386619" y="-28417"/>
                    <a:pt x="332463" y="38028"/>
                    <a:pt x="332463" y="3802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4" name="Google Shape;1074;p5"/>
            <p:cNvSpPr/>
            <p:nvPr/>
          </p:nvSpPr>
          <p:spPr>
            <a:xfrm>
              <a:off x="5864443" y="2495777"/>
              <a:ext cx="578957" cy="449329"/>
            </a:xfrm>
            <a:custGeom>
              <a:avLst/>
              <a:gdLst/>
              <a:ahLst/>
              <a:cxnLst/>
              <a:rect l="l" t="t" r="r" b="b"/>
              <a:pathLst>
                <a:path w="851407" h="660778" extrusionOk="0">
                  <a:moveTo>
                    <a:pt x="332463" y="38028"/>
                  </a:moveTo>
                  <a:cubicBezTo>
                    <a:pt x="234983" y="12061"/>
                    <a:pt x="196727" y="94059"/>
                    <a:pt x="196727" y="94059"/>
                  </a:cubicBezTo>
                  <a:cubicBezTo>
                    <a:pt x="-55445" y="164253"/>
                    <a:pt x="-169728" y="816136"/>
                    <a:pt x="512149" y="626244"/>
                  </a:cubicBezTo>
                  <a:cubicBezTo>
                    <a:pt x="1169309" y="443225"/>
                    <a:pt x="712526" y="-54314"/>
                    <a:pt x="465840" y="14352"/>
                  </a:cubicBezTo>
                  <a:cubicBezTo>
                    <a:pt x="386619" y="-28417"/>
                    <a:pt x="332463" y="38028"/>
                    <a:pt x="332463" y="38028"/>
                  </a:cubicBez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075" name="Google Shape;1075;p5"/>
            <p:cNvGrpSpPr/>
            <p:nvPr/>
          </p:nvGrpSpPr>
          <p:grpSpPr>
            <a:xfrm>
              <a:off x="5941509" y="2524165"/>
              <a:ext cx="400297" cy="404120"/>
              <a:chOff x="7138222" y="3626148"/>
              <a:chExt cx="587635" cy="593247"/>
            </a:xfrm>
          </p:grpSpPr>
          <p:sp>
            <p:nvSpPr>
              <p:cNvPr id="1076" name="Google Shape;1076;p5"/>
              <p:cNvSpPr/>
              <p:nvPr/>
            </p:nvSpPr>
            <p:spPr>
              <a:xfrm>
                <a:off x="7138222" y="3708469"/>
                <a:ext cx="195306" cy="510926"/>
              </a:xfrm>
              <a:custGeom>
                <a:avLst/>
                <a:gdLst/>
                <a:ahLst/>
                <a:cxnLst/>
                <a:rect l="l" t="t" r="r" b="b"/>
                <a:pathLst>
                  <a:path w="195306" h="510926" extrusionOk="0">
                    <a:moveTo>
                      <a:pt x="191488" y="510788"/>
                    </a:moveTo>
                    <a:cubicBezTo>
                      <a:pt x="191072" y="510788"/>
                      <a:pt x="190655" y="510788"/>
                      <a:pt x="190308" y="510579"/>
                    </a:cubicBezTo>
                    <a:cubicBezTo>
                      <a:pt x="155037" y="498707"/>
                      <a:pt x="50753" y="419139"/>
                      <a:pt x="13746" y="301524"/>
                    </a:cubicBezTo>
                    <a:cubicBezTo>
                      <a:pt x="-17359" y="202655"/>
                      <a:pt x="4373" y="101703"/>
                      <a:pt x="78456" y="1515"/>
                    </a:cubicBezTo>
                    <a:cubicBezTo>
                      <a:pt x="79705" y="-152"/>
                      <a:pt x="82066" y="-499"/>
                      <a:pt x="83732" y="751"/>
                    </a:cubicBezTo>
                    <a:cubicBezTo>
                      <a:pt x="85399" y="2001"/>
                      <a:pt x="85745" y="4362"/>
                      <a:pt x="84496" y="6028"/>
                    </a:cubicBezTo>
                    <a:cubicBezTo>
                      <a:pt x="11941" y="104203"/>
                      <a:pt x="-9444" y="202863"/>
                      <a:pt x="20897" y="299372"/>
                    </a:cubicBezTo>
                    <a:cubicBezTo>
                      <a:pt x="57070" y="414349"/>
                      <a:pt x="158440" y="492042"/>
                      <a:pt x="192738" y="503567"/>
                    </a:cubicBezTo>
                    <a:cubicBezTo>
                      <a:pt x="194682" y="504192"/>
                      <a:pt x="195793" y="506344"/>
                      <a:pt x="195098" y="508358"/>
                    </a:cubicBezTo>
                    <a:cubicBezTo>
                      <a:pt x="194543" y="509955"/>
                      <a:pt x="193085" y="510927"/>
                      <a:pt x="191557" y="51092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77" name="Google Shape;1077;p5"/>
              <p:cNvSpPr/>
              <p:nvPr/>
            </p:nvSpPr>
            <p:spPr>
              <a:xfrm>
                <a:off x="7495824" y="3626148"/>
                <a:ext cx="230033" cy="494309"/>
              </a:xfrm>
              <a:custGeom>
                <a:avLst/>
                <a:gdLst/>
                <a:ahLst/>
                <a:cxnLst/>
                <a:rect l="l" t="t" r="r" b="b"/>
                <a:pathLst>
                  <a:path w="230033" h="494309" extrusionOk="0">
                    <a:moveTo>
                      <a:pt x="188884" y="494310"/>
                    </a:moveTo>
                    <a:cubicBezTo>
                      <a:pt x="188190" y="494310"/>
                      <a:pt x="187496" y="494101"/>
                      <a:pt x="186871" y="493685"/>
                    </a:cubicBezTo>
                    <a:cubicBezTo>
                      <a:pt x="185135" y="492574"/>
                      <a:pt x="184649" y="490213"/>
                      <a:pt x="185760" y="488477"/>
                    </a:cubicBezTo>
                    <a:cubicBezTo>
                      <a:pt x="214435" y="443973"/>
                      <a:pt x="239986" y="332675"/>
                      <a:pt x="207144" y="224641"/>
                    </a:cubicBezTo>
                    <a:cubicBezTo>
                      <a:pt x="177636" y="127647"/>
                      <a:pt x="106818" y="52454"/>
                      <a:pt x="2255" y="7185"/>
                    </a:cubicBezTo>
                    <a:cubicBezTo>
                      <a:pt x="381" y="6352"/>
                      <a:pt x="-522" y="4130"/>
                      <a:pt x="311" y="2255"/>
                    </a:cubicBezTo>
                    <a:cubicBezTo>
                      <a:pt x="1145" y="381"/>
                      <a:pt x="3366" y="-522"/>
                      <a:pt x="5241" y="311"/>
                    </a:cubicBezTo>
                    <a:cubicBezTo>
                      <a:pt x="111886" y="46552"/>
                      <a:pt x="184233" y="123342"/>
                      <a:pt x="214365" y="222489"/>
                    </a:cubicBezTo>
                    <a:cubicBezTo>
                      <a:pt x="247900" y="332814"/>
                      <a:pt x="221517" y="446819"/>
                      <a:pt x="192079" y="492574"/>
                    </a:cubicBezTo>
                    <a:cubicBezTo>
                      <a:pt x="191384" y="493685"/>
                      <a:pt x="190134" y="494310"/>
                      <a:pt x="188884" y="49431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78" name="Google Shape;1078;p5"/>
              <p:cNvSpPr/>
              <p:nvPr/>
            </p:nvSpPr>
            <p:spPr>
              <a:xfrm>
                <a:off x="7362074" y="3683670"/>
                <a:ext cx="148021" cy="511216"/>
              </a:xfrm>
              <a:custGeom>
                <a:avLst/>
                <a:gdLst/>
                <a:ahLst/>
                <a:cxnLst/>
                <a:rect l="l" t="t" r="r" b="b"/>
                <a:pathLst>
                  <a:path w="148021" h="511216" extrusionOk="0">
                    <a:moveTo>
                      <a:pt x="144198" y="511217"/>
                    </a:moveTo>
                    <a:cubicBezTo>
                      <a:pt x="143087" y="511217"/>
                      <a:pt x="141977" y="510731"/>
                      <a:pt x="141282" y="509828"/>
                    </a:cubicBezTo>
                    <a:cubicBezTo>
                      <a:pt x="139824" y="508023"/>
                      <a:pt x="-6119" y="321880"/>
                      <a:pt x="199" y="3680"/>
                    </a:cubicBezTo>
                    <a:cubicBezTo>
                      <a:pt x="199" y="1597"/>
                      <a:pt x="2144" y="69"/>
                      <a:pt x="4018" y="0"/>
                    </a:cubicBezTo>
                    <a:cubicBezTo>
                      <a:pt x="6101" y="0"/>
                      <a:pt x="7767" y="1736"/>
                      <a:pt x="7698" y="3819"/>
                    </a:cubicBezTo>
                    <a:cubicBezTo>
                      <a:pt x="1450" y="319311"/>
                      <a:pt x="145725" y="503302"/>
                      <a:pt x="147184" y="505107"/>
                    </a:cubicBezTo>
                    <a:cubicBezTo>
                      <a:pt x="148503" y="506704"/>
                      <a:pt x="148225" y="509065"/>
                      <a:pt x="146628" y="510384"/>
                    </a:cubicBezTo>
                    <a:cubicBezTo>
                      <a:pt x="145934" y="510939"/>
                      <a:pt x="145101" y="511217"/>
                      <a:pt x="144268" y="51121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079" name="Google Shape;1079;p5"/>
            <p:cNvSpPr/>
            <p:nvPr/>
          </p:nvSpPr>
          <p:spPr>
            <a:xfrm>
              <a:off x="6038513" y="2404138"/>
              <a:ext cx="114018" cy="150809"/>
            </a:xfrm>
            <a:custGeom>
              <a:avLst/>
              <a:gdLst/>
              <a:ahLst/>
              <a:cxnLst/>
              <a:rect l="l" t="t" r="r" b="b"/>
              <a:pathLst>
                <a:path w="167674" h="221778" extrusionOk="0">
                  <a:moveTo>
                    <a:pt x="0" y="221709"/>
                  </a:moveTo>
                  <a:cubicBezTo>
                    <a:pt x="47838" y="197131"/>
                    <a:pt x="84983" y="217266"/>
                    <a:pt x="84983" y="217266"/>
                  </a:cubicBezTo>
                  <a:cubicBezTo>
                    <a:pt x="115602" y="168526"/>
                    <a:pt x="167675" y="168178"/>
                    <a:pt x="167675" y="168178"/>
                  </a:cubicBezTo>
                  <a:cubicBezTo>
                    <a:pt x="143444" y="140892"/>
                    <a:pt x="98591" y="155542"/>
                    <a:pt x="98591" y="155542"/>
                  </a:cubicBezTo>
                  <a:cubicBezTo>
                    <a:pt x="60474" y="94096"/>
                    <a:pt x="88663" y="45703"/>
                    <a:pt x="104563" y="32580"/>
                  </a:cubicBezTo>
                  <a:cubicBezTo>
                    <a:pt x="102132" y="-9842"/>
                    <a:pt x="29508" y="-9703"/>
                    <a:pt x="16177" y="26401"/>
                  </a:cubicBezTo>
                  <a:cubicBezTo>
                    <a:pt x="9998" y="94790"/>
                    <a:pt x="63043" y="166929"/>
                    <a:pt x="63043" y="166929"/>
                  </a:cubicBezTo>
                  <a:cubicBezTo>
                    <a:pt x="11317" y="172275"/>
                    <a:pt x="69" y="221779"/>
                    <a:pt x="69" y="22177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080" name="Google Shape;1080;p5"/>
            <p:cNvGrpSpPr/>
            <p:nvPr/>
          </p:nvGrpSpPr>
          <p:grpSpPr>
            <a:xfrm>
              <a:off x="5994712" y="2568821"/>
              <a:ext cx="236917" cy="307689"/>
              <a:chOff x="7216323" y="3691703"/>
              <a:chExt cx="347793" cy="451687"/>
            </a:xfrm>
          </p:grpSpPr>
          <p:sp>
            <p:nvSpPr>
              <p:cNvPr id="1081" name="Google Shape;1081;p5"/>
              <p:cNvSpPr/>
              <p:nvPr/>
            </p:nvSpPr>
            <p:spPr>
              <a:xfrm>
                <a:off x="7547021" y="3693578"/>
                <a:ext cx="17095" cy="17608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8" extrusionOk="0">
                    <a:moveTo>
                      <a:pt x="6187" y="368"/>
                    </a:moveTo>
                    <a:cubicBezTo>
                      <a:pt x="-4713" y="3423"/>
                      <a:pt x="7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2" name="Google Shape;1082;p5"/>
              <p:cNvSpPr/>
              <p:nvPr/>
            </p:nvSpPr>
            <p:spPr>
              <a:xfrm>
                <a:off x="7508625" y="3691703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3" y="3423"/>
                      <a:pt x="7" y="20295"/>
                      <a:pt x="10908" y="17240"/>
                    </a:cubicBezTo>
                    <a:cubicBezTo>
                      <a:pt x="21809" y="14185"/>
                      <a:pt x="17088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3" name="Google Shape;1083;p5"/>
              <p:cNvSpPr/>
              <p:nvPr/>
            </p:nvSpPr>
            <p:spPr>
              <a:xfrm>
                <a:off x="7521053" y="3726765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4" name="Google Shape;1084;p5"/>
              <p:cNvSpPr/>
              <p:nvPr/>
            </p:nvSpPr>
            <p:spPr>
              <a:xfrm>
                <a:off x="7321579" y="4125782"/>
                <a:ext cx="17095" cy="17608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8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5" name="Google Shape;1085;p5"/>
              <p:cNvSpPr/>
              <p:nvPr/>
            </p:nvSpPr>
            <p:spPr>
              <a:xfrm>
                <a:off x="7284295" y="4101621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6" name="Google Shape;1086;p5"/>
              <p:cNvSpPr/>
              <p:nvPr/>
            </p:nvSpPr>
            <p:spPr>
              <a:xfrm>
                <a:off x="7339076" y="4083708"/>
                <a:ext cx="17095" cy="17608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8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7" name="Google Shape;1087;p5"/>
              <p:cNvSpPr/>
              <p:nvPr/>
            </p:nvSpPr>
            <p:spPr>
              <a:xfrm>
                <a:off x="7216323" y="3836674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3" y="3423"/>
                      <a:pt x="7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8" name="Google Shape;1088;p5"/>
              <p:cNvSpPr/>
              <p:nvPr/>
            </p:nvSpPr>
            <p:spPr>
              <a:xfrm>
                <a:off x="7237638" y="3798834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8" y="14185"/>
                      <a:pt x="17088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089" name="Google Shape;1089;p5"/>
          <p:cNvGrpSpPr/>
          <p:nvPr/>
        </p:nvGrpSpPr>
        <p:grpSpPr>
          <a:xfrm>
            <a:off x="7943971" y="6406909"/>
            <a:ext cx="540677" cy="305579"/>
            <a:chOff x="5641353" y="3405007"/>
            <a:chExt cx="405508" cy="229184"/>
          </a:xfrm>
        </p:grpSpPr>
        <p:sp>
          <p:nvSpPr>
            <p:cNvPr id="1090" name="Google Shape;1090;p5"/>
            <p:cNvSpPr/>
            <p:nvPr/>
          </p:nvSpPr>
          <p:spPr>
            <a:xfrm rot="145171">
              <a:off x="5645664" y="3413290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1" name="Google Shape;1091;p5"/>
            <p:cNvSpPr/>
            <p:nvPr/>
          </p:nvSpPr>
          <p:spPr>
            <a:xfrm rot="145171">
              <a:off x="5645664" y="3413290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092" name="Google Shape;1092;p5"/>
            <p:cNvGrpSpPr/>
            <p:nvPr/>
          </p:nvGrpSpPr>
          <p:grpSpPr>
            <a:xfrm rot="145171">
              <a:off x="5691022" y="3464075"/>
              <a:ext cx="251895" cy="151407"/>
              <a:chOff x="10279781" y="4736160"/>
              <a:chExt cx="472621" cy="284079"/>
            </a:xfrm>
          </p:grpSpPr>
          <p:sp>
            <p:nvSpPr>
              <p:cNvPr id="1093" name="Google Shape;1093;p5"/>
              <p:cNvSpPr/>
              <p:nvPr/>
            </p:nvSpPr>
            <p:spPr>
              <a:xfrm>
                <a:off x="10400569" y="4815876"/>
                <a:ext cx="100158" cy="202142"/>
              </a:xfrm>
              <a:custGeom>
                <a:avLst/>
                <a:gdLst/>
                <a:ahLst/>
                <a:cxnLst/>
                <a:rect l="l" t="t" r="r" b="b"/>
                <a:pathLst>
                  <a:path w="100158" h="202142" extrusionOk="0">
                    <a:moveTo>
                      <a:pt x="99739" y="196114"/>
                    </a:moveTo>
                    <a:cubicBezTo>
                      <a:pt x="68948" y="131422"/>
                      <a:pt x="38105" y="66730"/>
                      <a:pt x="7314" y="2037"/>
                    </a:cubicBezTo>
                    <a:cubicBezTo>
                      <a:pt x="5137" y="-2576"/>
                      <a:pt x="-1758" y="1467"/>
                      <a:pt x="420" y="6029"/>
                    </a:cubicBezTo>
                    <a:cubicBezTo>
                      <a:pt x="31211" y="70721"/>
                      <a:pt x="62054" y="135413"/>
                      <a:pt x="92844" y="200106"/>
                    </a:cubicBezTo>
                    <a:cubicBezTo>
                      <a:pt x="95022" y="204719"/>
                      <a:pt x="101916" y="200676"/>
                      <a:pt x="99739" y="196114"/>
                    </a:cubicBezTo>
                    <a:lnTo>
                      <a:pt x="99739" y="196114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4" name="Google Shape;1094;p5"/>
              <p:cNvSpPr/>
              <p:nvPr/>
            </p:nvSpPr>
            <p:spPr>
              <a:xfrm>
                <a:off x="10572596" y="4736160"/>
                <a:ext cx="40764" cy="279012"/>
              </a:xfrm>
              <a:custGeom>
                <a:avLst/>
                <a:gdLst/>
                <a:ahLst/>
                <a:cxnLst/>
                <a:rect l="l" t="t" r="r" b="b"/>
                <a:pathLst>
                  <a:path w="40764" h="279012" extrusionOk="0">
                    <a:moveTo>
                      <a:pt x="40664" y="274016"/>
                    </a:moveTo>
                    <a:cubicBezTo>
                      <a:pt x="27964" y="184183"/>
                      <a:pt x="17027" y="94090"/>
                      <a:pt x="7955" y="3791"/>
                    </a:cubicBezTo>
                    <a:cubicBezTo>
                      <a:pt x="7437" y="-1238"/>
                      <a:pt x="-494" y="-1289"/>
                      <a:pt x="24" y="3791"/>
                    </a:cubicBezTo>
                    <a:cubicBezTo>
                      <a:pt x="9200" y="94764"/>
                      <a:pt x="20189" y="185582"/>
                      <a:pt x="33044" y="276141"/>
                    </a:cubicBezTo>
                    <a:cubicBezTo>
                      <a:pt x="33770" y="281169"/>
                      <a:pt x="41442" y="279044"/>
                      <a:pt x="40716" y="274016"/>
                    </a:cubicBezTo>
                    <a:lnTo>
                      <a:pt x="40716" y="27401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5" name="Google Shape;1095;p5"/>
              <p:cNvSpPr/>
              <p:nvPr/>
            </p:nvSpPr>
            <p:spPr>
              <a:xfrm>
                <a:off x="10724518" y="4861932"/>
                <a:ext cx="27884" cy="82313"/>
              </a:xfrm>
              <a:custGeom>
                <a:avLst/>
                <a:gdLst/>
                <a:ahLst/>
                <a:cxnLst/>
                <a:rect l="l" t="t" r="r" b="b"/>
                <a:pathLst>
                  <a:path w="27884" h="82313" extrusionOk="0">
                    <a:moveTo>
                      <a:pt x="7759" y="79456"/>
                    </a:moveTo>
                    <a:cubicBezTo>
                      <a:pt x="12839" y="54212"/>
                      <a:pt x="19474" y="29278"/>
                      <a:pt x="27664" y="4863"/>
                    </a:cubicBezTo>
                    <a:cubicBezTo>
                      <a:pt x="29271" y="-9"/>
                      <a:pt x="21599" y="-2083"/>
                      <a:pt x="19992" y="2738"/>
                    </a:cubicBezTo>
                    <a:cubicBezTo>
                      <a:pt x="11802" y="27153"/>
                      <a:pt x="5167" y="52086"/>
                      <a:pt x="87" y="77331"/>
                    </a:cubicBezTo>
                    <a:cubicBezTo>
                      <a:pt x="-898" y="82307"/>
                      <a:pt x="6774" y="84484"/>
                      <a:pt x="7759" y="79456"/>
                    </a:cubicBezTo>
                    <a:lnTo>
                      <a:pt x="7759" y="7945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6" name="Google Shape;1096;p5"/>
              <p:cNvSpPr/>
              <p:nvPr/>
            </p:nvSpPr>
            <p:spPr>
              <a:xfrm>
                <a:off x="10279781" y="4928550"/>
                <a:ext cx="72459" cy="91689"/>
              </a:xfrm>
              <a:custGeom>
                <a:avLst/>
                <a:gdLst/>
                <a:ahLst/>
                <a:cxnLst/>
                <a:rect l="l" t="t" r="r" b="b"/>
                <a:pathLst>
                  <a:path w="72459" h="91689" extrusionOk="0">
                    <a:moveTo>
                      <a:pt x="71392" y="84839"/>
                    </a:moveTo>
                    <a:cubicBezTo>
                      <a:pt x="47703" y="59128"/>
                      <a:pt x="26346" y="31344"/>
                      <a:pt x="7529" y="1849"/>
                    </a:cubicBezTo>
                    <a:cubicBezTo>
                      <a:pt x="4782" y="-2454"/>
                      <a:pt x="-2113" y="1538"/>
                      <a:pt x="635" y="5840"/>
                    </a:cubicBezTo>
                    <a:cubicBezTo>
                      <a:pt x="19763" y="35905"/>
                      <a:pt x="41586" y="64208"/>
                      <a:pt x="65742" y="90437"/>
                    </a:cubicBezTo>
                    <a:cubicBezTo>
                      <a:pt x="69215" y="94222"/>
                      <a:pt x="74813" y="88571"/>
                      <a:pt x="71392" y="84787"/>
                    </a:cubicBezTo>
                    <a:lnTo>
                      <a:pt x="71392" y="84787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097" name="Google Shape;1097;p5"/>
          <p:cNvGrpSpPr/>
          <p:nvPr/>
        </p:nvGrpSpPr>
        <p:grpSpPr>
          <a:xfrm>
            <a:off x="10335621" y="6511297"/>
            <a:ext cx="541556" cy="231151"/>
            <a:chOff x="6363407" y="3433047"/>
            <a:chExt cx="406167" cy="173363"/>
          </a:xfrm>
        </p:grpSpPr>
        <p:sp>
          <p:nvSpPr>
            <p:cNvPr id="1098" name="Google Shape;1098;p5"/>
            <p:cNvSpPr/>
            <p:nvPr/>
          </p:nvSpPr>
          <p:spPr>
            <a:xfrm rot="69792">
              <a:off x="6365043" y="3437120"/>
              <a:ext cx="402896" cy="165218"/>
            </a:xfrm>
            <a:custGeom>
              <a:avLst/>
              <a:gdLst/>
              <a:ahLst/>
              <a:cxnLst/>
              <a:rect l="l" t="t" r="r" b="b"/>
              <a:pathLst>
                <a:path w="817895" h="335399" extrusionOk="0">
                  <a:moveTo>
                    <a:pt x="14012" y="335400"/>
                  </a:moveTo>
                  <a:cubicBezTo>
                    <a:pt x="-11388" y="285896"/>
                    <a:pt x="-2058" y="218923"/>
                    <a:pt x="40397" y="182948"/>
                  </a:cubicBezTo>
                  <a:cubicBezTo>
                    <a:pt x="82851" y="146973"/>
                    <a:pt x="155733" y="151639"/>
                    <a:pt x="188650" y="196529"/>
                  </a:cubicBezTo>
                  <a:cubicBezTo>
                    <a:pt x="186213" y="154541"/>
                    <a:pt x="203890" y="108821"/>
                    <a:pt x="241160" y="89331"/>
                  </a:cubicBezTo>
                  <a:cubicBezTo>
                    <a:pt x="278430" y="69840"/>
                    <a:pt x="333792" y="88553"/>
                    <a:pt x="342346" y="129764"/>
                  </a:cubicBezTo>
                  <a:cubicBezTo>
                    <a:pt x="346441" y="93011"/>
                    <a:pt x="360333" y="56311"/>
                    <a:pt x="386925" y="30652"/>
                  </a:cubicBezTo>
                  <a:cubicBezTo>
                    <a:pt x="413569" y="4992"/>
                    <a:pt x="454157" y="-7552"/>
                    <a:pt x="488992" y="4785"/>
                  </a:cubicBezTo>
                  <a:cubicBezTo>
                    <a:pt x="521804" y="16448"/>
                    <a:pt x="544509" y="47706"/>
                    <a:pt x="554824" y="80933"/>
                  </a:cubicBezTo>
                  <a:cubicBezTo>
                    <a:pt x="565140" y="114161"/>
                    <a:pt x="564932" y="149617"/>
                    <a:pt x="564622" y="184451"/>
                  </a:cubicBezTo>
                  <a:cubicBezTo>
                    <a:pt x="581675" y="156615"/>
                    <a:pt x="617961" y="142153"/>
                    <a:pt x="649478" y="150550"/>
                  </a:cubicBezTo>
                  <a:cubicBezTo>
                    <a:pt x="681047" y="158948"/>
                    <a:pt x="705255" y="189583"/>
                    <a:pt x="706187" y="222240"/>
                  </a:cubicBezTo>
                  <a:cubicBezTo>
                    <a:pt x="734127" y="205290"/>
                    <a:pt x="773316" y="209903"/>
                    <a:pt x="796539" y="232918"/>
                  </a:cubicBezTo>
                  <a:cubicBezTo>
                    <a:pt x="819762" y="255934"/>
                    <a:pt x="824738" y="295071"/>
                    <a:pt x="808047" y="323166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9" name="Google Shape;1099;p5"/>
            <p:cNvSpPr/>
            <p:nvPr/>
          </p:nvSpPr>
          <p:spPr>
            <a:xfrm rot="69792">
              <a:off x="6365043" y="3437120"/>
              <a:ext cx="402896" cy="165218"/>
            </a:xfrm>
            <a:custGeom>
              <a:avLst/>
              <a:gdLst/>
              <a:ahLst/>
              <a:cxnLst/>
              <a:rect l="l" t="t" r="r" b="b"/>
              <a:pathLst>
                <a:path w="817895" h="335399" extrusionOk="0">
                  <a:moveTo>
                    <a:pt x="14012" y="335400"/>
                  </a:moveTo>
                  <a:cubicBezTo>
                    <a:pt x="-11388" y="285896"/>
                    <a:pt x="-2058" y="218923"/>
                    <a:pt x="40397" y="182948"/>
                  </a:cubicBezTo>
                  <a:cubicBezTo>
                    <a:pt x="82851" y="146973"/>
                    <a:pt x="155733" y="151639"/>
                    <a:pt x="188650" y="196529"/>
                  </a:cubicBezTo>
                  <a:cubicBezTo>
                    <a:pt x="186213" y="154541"/>
                    <a:pt x="203890" y="108821"/>
                    <a:pt x="241160" y="89331"/>
                  </a:cubicBezTo>
                  <a:cubicBezTo>
                    <a:pt x="278430" y="69840"/>
                    <a:pt x="333792" y="88553"/>
                    <a:pt x="342346" y="129764"/>
                  </a:cubicBezTo>
                  <a:cubicBezTo>
                    <a:pt x="346441" y="93011"/>
                    <a:pt x="360333" y="56311"/>
                    <a:pt x="386925" y="30652"/>
                  </a:cubicBezTo>
                  <a:cubicBezTo>
                    <a:pt x="413569" y="4992"/>
                    <a:pt x="454157" y="-7552"/>
                    <a:pt x="488992" y="4785"/>
                  </a:cubicBezTo>
                  <a:cubicBezTo>
                    <a:pt x="521804" y="16448"/>
                    <a:pt x="544509" y="47706"/>
                    <a:pt x="554824" y="80933"/>
                  </a:cubicBezTo>
                  <a:cubicBezTo>
                    <a:pt x="565140" y="114161"/>
                    <a:pt x="564932" y="149617"/>
                    <a:pt x="564622" y="184451"/>
                  </a:cubicBezTo>
                  <a:cubicBezTo>
                    <a:pt x="581675" y="156615"/>
                    <a:pt x="617961" y="142153"/>
                    <a:pt x="649478" y="150550"/>
                  </a:cubicBezTo>
                  <a:cubicBezTo>
                    <a:pt x="681047" y="158948"/>
                    <a:pt x="705255" y="189583"/>
                    <a:pt x="706187" y="222240"/>
                  </a:cubicBezTo>
                  <a:cubicBezTo>
                    <a:pt x="734127" y="205290"/>
                    <a:pt x="773316" y="209903"/>
                    <a:pt x="796539" y="232918"/>
                  </a:cubicBezTo>
                  <a:cubicBezTo>
                    <a:pt x="819762" y="255934"/>
                    <a:pt x="824738" y="295071"/>
                    <a:pt x="808047" y="323166"/>
                  </a:cubicBezTo>
                </a:path>
              </a:pathLst>
            </a:custGeom>
            <a:solidFill>
              <a:srgbClr val="223025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100" name="Google Shape;1100;p5"/>
            <p:cNvGrpSpPr/>
            <p:nvPr/>
          </p:nvGrpSpPr>
          <p:grpSpPr>
            <a:xfrm rot="68439">
              <a:off x="6507102" y="3473882"/>
              <a:ext cx="167712" cy="120821"/>
              <a:chOff x="10371977" y="5271685"/>
              <a:chExt cx="340673" cy="245423"/>
            </a:xfrm>
          </p:grpSpPr>
          <p:sp>
            <p:nvSpPr>
              <p:cNvPr id="1101" name="Google Shape;1101;p5"/>
              <p:cNvSpPr/>
              <p:nvPr/>
            </p:nvSpPr>
            <p:spPr>
              <a:xfrm>
                <a:off x="10518658" y="5271685"/>
                <a:ext cx="26962" cy="236622"/>
              </a:xfrm>
              <a:custGeom>
                <a:avLst/>
                <a:gdLst/>
                <a:ahLst/>
                <a:cxnLst/>
                <a:rect l="l" t="t" r="r" b="b"/>
                <a:pathLst>
                  <a:path w="26962" h="236622" extrusionOk="0">
                    <a:moveTo>
                      <a:pt x="7361" y="233065"/>
                    </a:moveTo>
                    <a:cubicBezTo>
                      <a:pt x="7776" y="156554"/>
                      <a:pt x="14307" y="80095"/>
                      <a:pt x="26904" y="4621"/>
                    </a:cubicBezTo>
                    <a:cubicBezTo>
                      <a:pt x="27681" y="7"/>
                      <a:pt x="20580" y="-2014"/>
                      <a:pt x="19802" y="2651"/>
                    </a:cubicBezTo>
                    <a:cubicBezTo>
                      <a:pt x="7102" y="78799"/>
                      <a:pt x="415" y="155880"/>
                      <a:pt x="0" y="233065"/>
                    </a:cubicBezTo>
                    <a:cubicBezTo>
                      <a:pt x="0" y="237782"/>
                      <a:pt x="7361" y="237834"/>
                      <a:pt x="7361" y="233065"/>
                    </a:cubicBezTo>
                    <a:lnTo>
                      <a:pt x="7361" y="233065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02" name="Google Shape;1102;p5"/>
              <p:cNvSpPr/>
              <p:nvPr/>
            </p:nvSpPr>
            <p:spPr>
              <a:xfrm>
                <a:off x="10668187" y="5395042"/>
                <a:ext cx="44463" cy="98687"/>
              </a:xfrm>
              <a:custGeom>
                <a:avLst/>
                <a:gdLst/>
                <a:ahLst/>
                <a:cxnLst/>
                <a:rect l="l" t="t" r="r" b="b"/>
                <a:pathLst>
                  <a:path w="44463" h="98687" extrusionOk="0">
                    <a:moveTo>
                      <a:pt x="7380" y="96230"/>
                    </a:moveTo>
                    <a:cubicBezTo>
                      <a:pt x="19666" y="65646"/>
                      <a:pt x="31899" y="35011"/>
                      <a:pt x="44185" y="4427"/>
                    </a:cubicBezTo>
                    <a:cubicBezTo>
                      <a:pt x="45947" y="21"/>
                      <a:pt x="38846" y="-1897"/>
                      <a:pt x="37083" y="2457"/>
                    </a:cubicBezTo>
                    <a:cubicBezTo>
                      <a:pt x="24797" y="33041"/>
                      <a:pt x="12564" y="63677"/>
                      <a:pt x="279" y="94260"/>
                    </a:cubicBezTo>
                    <a:cubicBezTo>
                      <a:pt x="-1484" y="98666"/>
                      <a:pt x="5618" y="100584"/>
                      <a:pt x="7380" y="96230"/>
                    </a:cubicBezTo>
                    <a:lnTo>
                      <a:pt x="7380" y="9623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03" name="Google Shape;1103;p5"/>
              <p:cNvSpPr/>
              <p:nvPr/>
            </p:nvSpPr>
            <p:spPr>
              <a:xfrm>
                <a:off x="10371977" y="5365259"/>
                <a:ext cx="50340" cy="151849"/>
              </a:xfrm>
              <a:custGeom>
                <a:avLst/>
                <a:gdLst/>
                <a:ahLst/>
                <a:cxnLst/>
                <a:rect l="l" t="t" r="r" b="b"/>
                <a:pathLst>
                  <a:path w="50340" h="151849" extrusionOk="0">
                    <a:moveTo>
                      <a:pt x="50265" y="147215"/>
                    </a:moveTo>
                    <a:cubicBezTo>
                      <a:pt x="41089" y="97607"/>
                      <a:pt x="26731" y="49036"/>
                      <a:pt x="7396" y="2435"/>
                    </a:cubicBezTo>
                    <a:cubicBezTo>
                      <a:pt x="5581" y="-1868"/>
                      <a:pt x="-1520" y="-2"/>
                      <a:pt x="294" y="4404"/>
                    </a:cubicBezTo>
                    <a:cubicBezTo>
                      <a:pt x="19630" y="51006"/>
                      <a:pt x="33988" y="99577"/>
                      <a:pt x="43163" y="149185"/>
                    </a:cubicBezTo>
                    <a:cubicBezTo>
                      <a:pt x="44045" y="153849"/>
                      <a:pt x="51146" y="151880"/>
                      <a:pt x="50265" y="147215"/>
                    </a:cubicBezTo>
                    <a:lnTo>
                      <a:pt x="50265" y="147215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104" name="Google Shape;1104;p5"/>
          <p:cNvGrpSpPr/>
          <p:nvPr/>
        </p:nvGrpSpPr>
        <p:grpSpPr>
          <a:xfrm>
            <a:off x="2565504" y="6406909"/>
            <a:ext cx="540677" cy="305579"/>
            <a:chOff x="5641353" y="3405007"/>
            <a:chExt cx="405508" cy="229184"/>
          </a:xfrm>
        </p:grpSpPr>
        <p:sp>
          <p:nvSpPr>
            <p:cNvPr id="1105" name="Google Shape;1105;p5"/>
            <p:cNvSpPr/>
            <p:nvPr/>
          </p:nvSpPr>
          <p:spPr>
            <a:xfrm rot="145171">
              <a:off x="5645664" y="3413290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6" name="Google Shape;1106;p5"/>
            <p:cNvSpPr/>
            <p:nvPr/>
          </p:nvSpPr>
          <p:spPr>
            <a:xfrm rot="145171">
              <a:off x="5645664" y="3413290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107" name="Google Shape;1107;p5"/>
            <p:cNvGrpSpPr/>
            <p:nvPr/>
          </p:nvGrpSpPr>
          <p:grpSpPr>
            <a:xfrm rot="145171">
              <a:off x="5691022" y="3464075"/>
              <a:ext cx="251895" cy="151407"/>
              <a:chOff x="10279781" y="4736160"/>
              <a:chExt cx="472621" cy="284079"/>
            </a:xfrm>
          </p:grpSpPr>
          <p:sp>
            <p:nvSpPr>
              <p:cNvPr id="1108" name="Google Shape;1108;p5"/>
              <p:cNvSpPr/>
              <p:nvPr/>
            </p:nvSpPr>
            <p:spPr>
              <a:xfrm>
                <a:off x="10400569" y="4815876"/>
                <a:ext cx="100158" cy="202142"/>
              </a:xfrm>
              <a:custGeom>
                <a:avLst/>
                <a:gdLst/>
                <a:ahLst/>
                <a:cxnLst/>
                <a:rect l="l" t="t" r="r" b="b"/>
                <a:pathLst>
                  <a:path w="100158" h="202142" extrusionOk="0">
                    <a:moveTo>
                      <a:pt x="99739" y="196114"/>
                    </a:moveTo>
                    <a:cubicBezTo>
                      <a:pt x="68948" y="131422"/>
                      <a:pt x="38105" y="66730"/>
                      <a:pt x="7314" y="2037"/>
                    </a:cubicBezTo>
                    <a:cubicBezTo>
                      <a:pt x="5137" y="-2576"/>
                      <a:pt x="-1758" y="1467"/>
                      <a:pt x="420" y="6029"/>
                    </a:cubicBezTo>
                    <a:cubicBezTo>
                      <a:pt x="31211" y="70721"/>
                      <a:pt x="62054" y="135413"/>
                      <a:pt x="92844" y="200106"/>
                    </a:cubicBezTo>
                    <a:cubicBezTo>
                      <a:pt x="95022" y="204719"/>
                      <a:pt x="101916" y="200676"/>
                      <a:pt x="99739" y="196114"/>
                    </a:cubicBezTo>
                    <a:lnTo>
                      <a:pt x="99739" y="196114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09" name="Google Shape;1109;p5"/>
              <p:cNvSpPr/>
              <p:nvPr/>
            </p:nvSpPr>
            <p:spPr>
              <a:xfrm>
                <a:off x="10572596" y="4736160"/>
                <a:ext cx="40764" cy="279012"/>
              </a:xfrm>
              <a:custGeom>
                <a:avLst/>
                <a:gdLst/>
                <a:ahLst/>
                <a:cxnLst/>
                <a:rect l="l" t="t" r="r" b="b"/>
                <a:pathLst>
                  <a:path w="40764" h="279012" extrusionOk="0">
                    <a:moveTo>
                      <a:pt x="40664" y="274016"/>
                    </a:moveTo>
                    <a:cubicBezTo>
                      <a:pt x="27964" y="184183"/>
                      <a:pt x="17027" y="94090"/>
                      <a:pt x="7955" y="3791"/>
                    </a:cubicBezTo>
                    <a:cubicBezTo>
                      <a:pt x="7437" y="-1238"/>
                      <a:pt x="-494" y="-1289"/>
                      <a:pt x="24" y="3791"/>
                    </a:cubicBezTo>
                    <a:cubicBezTo>
                      <a:pt x="9200" y="94764"/>
                      <a:pt x="20189" y="185582"/>
                      <a:pt x="33044" y="276141"/>
                    </a:cubicBezTo>
                    <a:cubicBezTo>
                      <a:pt x="33770" y="281169"/>
                      <a:pt x="41442" y="279044"/>
                      <a:pt x="40716" y="274016"/>
                    </a:cubicBezTo>
                    <a:lnTo>
                      <a:pt x="40716" y="27401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10" name="Google Shape;1110;p5"/>
              <p:cNvSpPr/>
              <p:nvPr/>
            </p:nvSpPr>
            <p:spPr>
              <a:xfrm>
                <a:off x="10724518" y="4861932"/>
                <a:ext cx="27884" cy="82313"/>
              </a:xfrm>
              <a:custGeom>
                <a:avLst/>
                <a:gdLst/>
                <a:ahLst/>
                <a:cxnLst/>
                <a:rect l="l" t="t" r="r" b="b"/>
                <a:pathLst>
                  <a:path w="27884" h="82313" extrusionOk="0">
                    <a:moveTo>
                      <a:pt x="7759" y="79456"/>
                    </a:moveTo>
                    <a:cubicBezTo>
                      <a:pt x="12839" y="54212"/>
                      <a:pt x="19474" y="29278"/>
                      <a:pt x="27664" y="4863"/>
                    </a:cubicBezTo>
                    <a:cubicBezTo>
                      <a:pt x="29271" y="-9"/>
                      <a:pt x="21599" y="-2083"/>
                      <a:pt x="19992" y="2738"/>
                    </a:cubicBezTo>
                    <a:cubicBezTo>
                      <a:pt x="11802" y="27153"/>
                      <a:pt x="5167" y="52086"/>
                      <a:pt x="87" y="77331"/>
                    </a:cubicBezTo>
                    <a:cubicBezTo>
                      <a:pt x="-898" y="82307"/>
                      <a:pt x="6774" y="84484"/>
                      <a:pt x="7759" y="79456"/>
                    </a:cubicBezTo>
                    <a:lnTo>
                      <a:pt x="7759" y="7945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11" name="Google Shape;1111;p5"/>
              <p:cNvSpPr/>
              <p:nvPr/>
            </p:nvSpPr>
            <p:spPr>
              <a:xfrm>
                <a:off x="10279781" y="4928550"/>
                <a:ext cx="72459" cy="91689"/>
              </a:xfrm>
              <a:custGeom>
                <a:avLst/>
                <a:gdLst/>
                <a:ahLst/>
                <a:cxnLst/>
                <a:rect l="l" t="t" r="r" b="b"/>
                <a:pathLst>
                  <a:path w="72459" h="91689" extrusionOk="0">
                    <a:moveTo>
                      <a:pt x="71392" y="84839"/>
                    </a:moveTo>
                    <a:cubicBezTo>
                      <a:pt x="47703" y="59128"/>
                      <a:pt x="26346" y="31344"/>
                      <a:pt x="7529" y="1849"/>
                    </a:cubicBezTo>
                    <a:cubicBezTo>
                      <a:pt x="4782" y="-2454"/>
                      <a:pt x="-2113" y="1538"/>
                      <a:pt x="635" y="5840"/>
                    </a:cubicBezTo>
                    <a:cubicBezTo>
                      <a:pt x="19763" y="35905"/>
                      <a:pt x="41586" y="64208"/>
                      <a:pt x="65742" y="90437"/>
                    </a:cubicBezTo>
                    <a:cubicBezTo>
                      <a:pt x="69215" y="94222"/>
                      <a:pt x="74813" y="88571"/>
                      <a:pt x="71392" y="84787"/>
                    </a:cubicBezTo>
                    <a:lnTo>
                      <a:pt x="71392" y="84787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112" name="Google Shape;1112;p5"/>
          <p:cNvGrpSpPr/>
          <p:nvPr/>
        </p:nvGrpSpPr>
        <p:grpSpPr>
          <a:xfrm>
            <a:off x="5139837" y="6338409"/>
            <a:ext cx="541556" cy="231151"/>
            <a:chOff x="6363407" y="3433047"/>
            <a:chExt cx="406167" cy="173363"/>
          </a:xfrm>
        </p:grpSpPr>
        <p:sp>
          <p:nvSpPr>
            <p:cNvPr id="1113" name="Google Shape;1113;p5"/>
            <p:cNvSpPr/>
            <p:nvPr/>
          </p:nvSpPr>
          <p:spPr>
            <a:xfrm rot="69792">
              <a:off x="6365043" y="3437120"/>
              <a:ext cx="402896" cy="165218"/>
            </a:xfrm>
            <a:custGeom>
              <a:avLst/>
              <a:gdLst/>
              <a:ahLst/>
              <a:cxnLst/>
              <a:rect l="l" t="t" r="r" b="b"/>
              <a:pathLst>
                <a:path w="817895" h="335399" extrusionOk="0">
                  <a:moveTo>
                    <a:pt x="14012" y="335400"/>
                  </a:moveTo>
                  <a:cubicBezTo>
                    <a:pt x="-11388" y="285896"/>
                    <a:pt x="-2058" y="218923"/>
                    <a:pt x="40397" y="182948"/>
                  </a:cubicBezTo>
                  <a:cubicBezTo>
                    <a:pt x="82851" y="146973"/>
                    <a:pt x="155733" y="151639"/>
                    <a:pt x="188650" y="196529"/>
                  </a:cubicBezTo>
                  <a:cubicBezTo>
                    <a:pt x="186213" y="154541"/>
                    <a:pt x="203890" y="108821"/>
                    <a:pt x="241160" y="89331"/>
                  </a:cubicBezTo>
                  <a:cubicBezTo>
                    <a:pt x="278430" y="69840"/>
                    <a:pt x="333792" y="88553"/>
                    <a:pt x="342346" y="129764"/>
                  </a:cubicBezTo>
                  <a:cubicBezTo>
                    <a:pt x="346441" y="93011"/>
                    <a:pt x="360333" y="56311"/>
                    <a:pt x="386925" y="30652"/>
                  </a:cubicBezTo>
                  <a:cubicBezTo>
                    <a:pt x="413569" y="4992"/>
                    <a:pt x="454157" y="-7552"/>
                    <a:pt x="488992" y="4785"/>
                  </a:cubicBezTo>
                  <a:cubicBezTo>
                    <a:pt x="521804" y="16448"/>
                    <a:pt x="544509" y="47706"/>
                    <a:pt x="554824" y="80933"/>
                  </a:cubicBezTo>
                  <a:cubicBezTo>
                    <a:pt x="565140" y="114161"/>
                    <a:pt x="564932" y="149617"/>
                    <a:pt x="564622" y="184451"/>
                  </a:cubicBezTo>
                  <a:cubicBezTo>
                    <a:pt x="581675" y="156615"/>
                    <a:pt x="617961" y="142153"/>
                    <a:pt x="649478" y="150550"/>
                  </a:cubicBezTo>
                  <a:cubicBezTo>
                    <a:pt x="681047" y="158948"/>
                    <a:pt x="705255" y="189583"/>
                    <a:pt x="706187" y="222240"/>
                  </a:cubicBezTo>
                  <a:cubicBezTo>
                    <a:pt x="734127" y="205290"/>
                    <a:pt x="773316" y="209903"/>
                    <a:pt x="796539" y="232918"/>
                  </a:cubicBezTo>
                  <a:cubicBezTo>
                    <a:pt x="819762" y="255934"/>
                    <a:pt x="824738" y="295071"/>
                    <a:pt x="808047" y="323166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4" name="Google Shape;1114;p5"/>
            <p:cNvSpPr/>
            <p:nvPr/>
          </p:nvSpPr>
          <p:spPr>
            <a:xfrm rot="69792">
              <a:off x="6365043" y="3437120"/>
              <a:ext cx="402896" cy="165218"/>
            </a:xfrm>
            <a:custGeom>
              <a:avLst/>
              <a:gdLst/>
              <a:ahLst/>
              <a:cxnLst/>
              <a:rect l="l" t="t" r="r" b="b"/>
              <a:pathLst>
                <a:path w="817895" h="335399" extrusionOk="0">
                  <a:moveTo>
                    <a:pt x="14012" y="335400"/>
                  </a:moveTo>
                  <a:cubicBezTo>
                    <a:pt x="-11388" y="285896"/>
                    <a:pt x="-2058" y="218923"/>
                    <a:pt x="40397" y="182948"/>
                  </a:cubicBezTo>
                  <a:cubicBezTo>
                    <a:pt x="82851" y="146973"/>
                    <a:pt x="155733" y="151639"/>
                    <a:pt x="188650" y="196529"/>
                  </a:cubicBezTo>
                  <a:cubicBezTo>
                    <a:pt x="186213" y="154541"/>
                    <a:pt x="203890" y="108821"/>
                    <a:pt x="241160" y="89331"/>
                  </a:cubicBezTo>
                  <a:cubicBezTo>
                    <a:pt x="278430" y="69840"/>
                    <a:pt x="333792" y="88553"/>
                    <a:pt x="342346" y="129764"/>
                  </a:cubicBezTo>
                  <a:cubicBezTo>
                    <a:pt x="346441" y="93011"/>
                    <a:pt x="360333" y="56311"/>
                    <a:pt x="386925" y="30652"/>
                  </a:cubicBezTo>
                  <a:cubicBezTo>
                    <a:pt x="413569" y="4992"/>
                    <a:pt x="454157" y="-7552"/>
                    <a:pt x="488992" y="4785"/>
                  </a:cubicBezTo>
                  <a:cubicBezTo>
                    <a:pt x="521804" y="16448"/>
                    <a:pt x="544509" y="47706"/>
                    <a:pt x="554824" y="80933"/>
                  </a:cubicBezTo>
                  <a:cubicBezTo>
                    <a:pt x="565140" y="114161"/>
                    <a:pt x="564932" y="149617"/>
                    <a:pt x="564622" y="184451"/>
                  </a:cubicBezTo>
                  <a:cubicBezTo>
                    <a:pt x="581675" y="156615"/>
                    <a:pt x="617961" y="142153"/>
                    <a:pt x="649478" y="150550"/>
                  </a:cubicBezTo>
                  <a:cubicBezTo>
                    <a:pt x="681047" y="158948"/>
                    <a:pt x="705255" y="189583"/>
                    <a:pt x="706187" y="222240"/>
                  </a:cubicBezTo>
                  <a:cubicBezTo>
                    <a:pt x="734127" y="205290"/>
                    <a:pt x="773316" y="209903"/>
                    <a:pt x="796539" y="232918"/>
                  </a:cubicBezTo>
                  <a:cubicBezTo>
                    <a:pt x="819762" y="255934"/>
                    <a:pt x="824738" y="295071"/>
                    <a:pt x="808047" y="323166"/>
                  </a:cubicBezTo>
                </a:path>
              </a:pathLst>
            </a:custGeom>
            <a:solidFill>
              <a:srgbClr val="223025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115" name="Google Shape;1115;p5"/>
            <p:cNvGrpSpPr/>
            <p:nvPr/>
          </p:nvGrpSpPr>
          <p:grpSpPr>
            <a:xfrm rot="68439">
              <a:off x="6507102" y="3473882"/>
              <a:ext cx="167712" cy="120821"/>
              <a:chOff x="10371977" y="5271685"/>
              <a:chExt cx="340673" cy="245423"/>
            </a:xfrm>
          </p:grpSpPr>
          <p:sp>
            <p:nvSpPr>
              <p:cNvPr id="1116" name="Google Shape;1116;p5"/>
              <p:cNvSpPr/>
              <p:nvPr/>
            </p:nvSpPr>
            <p:spPr>
              <a:xfrm>
                <a:off x="10518658" y="5271685"/>
                <a:ext cx="26962" cy="236622"/>
              </a:xfrm>
              <a:custGeom>
                <a:avLst/>
                <a:gdLst/>
                <a:ahLst/>
                <a:cxnLst/>
                <a:rect l="l" t="t" r="r" b="b"/>
                <a:pathLst>
                  <a:path w="26962" h="236622" extrusionOk="0">
                    <a:moveTo>
                      <a:pt x="7361" y="233065"/>
                    </a:moveTo>
                    <a:cubicBezTo>
                      <a:pt x="7776" y="156554"/>
                      <a:pt x="14307" y="80095"/>
                      <a:pt x="26904" y="4621"/>
                    </a:cubicBezTo>
                    <a:cubicBezTo>
                      <a:pt x="27681" y="7"/>
                      <a:pt x="20580" y="-2014"/>
                      <a:pt x="19802" y="2651"/>
                    </a:cubicBezTo>
                    <a:cubicBezTo>
                      <a:pt x="7102" y="78799"/>
                      <a:pt x="415" y="155880"/>
                      <a:pt x="0" y="233065"/>
                    </a:cubicBezTo>
                    <a:cubicBezTo>
                      <a:pt x="0" y="237782"/>
                      <a:pt x="7361" y="237834"/>
                      <a:pt x="7361" y="233065"/>
                    </a:cubicBezTo>
                    <a:lnTo>
                      <a:pt x="7361" y="233065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17" name="Google Shape;1117;p5"/>
              <p:cNvSpPr/>
              <p:nvPr/>
            </p:nvSpPr>
            <p:spPr>
              <a:xfrm>
                <a:off x="10668187" y="5395042"/>
                <a:ext cx="44463" cy="98687"/>
              </a:xfrm>
              <a:custGeom>
                <a:avLst/>
                <a:gdLst/>
                <a:ahLst/>
                <a:cxnLst/>
                <a:rect l="l" t="t" r="r" b="b"/>
                <a:pathLst>
                  <a:path w="44463" h="98687" extrusionOk="0">
                    <a:moveTo>
                      <a:pt x="7380" y="96230"/>
                    </a:moveTo>
                    <a:cubicBezTo>
                      <a:pt x="19666" y="65646"/>
                      <a:pt x="31899" y="35011"/>
                      <a:pt x="44185" y="4427"/>
                    </a:cubicBezTo>
                    <a:cubicBezTo>
                      <a:pt x="45947" y="21"/>
                      <a:pt x="38846" y="-1897"/>
                      <a:pt x="37083" y="2457"/>
                    </a:cubicBezTo>
                    <a:cubicBezTo>
                      <a:pt x="24797" y="33041"/>
                      <a:pt x="12564" y="63677"/>
                      <a:pt x="279" y="94260"/>
                    </a:cubicBezTo>
                    <a:cubicBezTo>
                      <a:pt x="-1484" y="98666"/>
                      <a:pt x="5618" y="100584"/>
                      <a:pt x="7380" y="96230"/>
                    </a:cubicBezTo>
                    <a:lnTo>
                      <a:pt x="7380" y="9623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18" name="Google Shape;1118;p5"/>
              <p:cNvSpPr/>
              <p:nvPr/>
            </p:nvSpPr>
            <p:spPr>
              <a:xfrm>
                <a:off x="10371977" y="5365259"/>
                <a:ext cx="50340" cy="151849"/>
              </a:xfrm>
              <a:custGeom>
                <a:avLst/>
                <a:gdLst/>
                <a:ahLst/>
                <a:cxnLst/>
                <a:rect l="l" t="t" r="r" b="b"/>
                <a:pathLst>
                  <a:path w="50340" h="151849" extrusionOk="0">
                    <a:moveTo>
                      <a:pt x="50265" y="147215"/>
                    </a:moveTo>
                    <a:cubicBezTo>
                      <a:pt x="41089" y="97607"/>
                      <a:pt x="26731" y="49036"/>
                      <a:pt x="7396" y="2435"/>
                    </a:cubicBezTo>
                    <a:cubicBezTo>
                      <a:pt x="5581" y="-1868"/>
                      <a:pt x="-1520" y="-2"/>
                      <a:pt x="294" y="4404"/>
                    </a:cubicBezTo>
                    <a:cubicBezTo>
                      <a:pt x="19630" y="51006"/>
                      <a:pt x="33988" y="99577"/>
                      <a:pt x="43163" y="149185"/>
                    </a:cubicBezTo>
                    <a:cubicBezTo>
                      <a:pt x="44045" y="153849"/>
                      <a:pt x="51146" y="151880"/>
                      <a:pt x="50265" y="147215"/>
                    </a:cubicBezTo>
                    <a:lnTo>
                      <a:pt x="50265" y="147215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119" name="Google Shape;1119;p5"/>
          <p:cNvGrpSpPr/>
          <p:nvPr/>
        </p:nvGrpSpPr>
        <p:grpSpPr>
          <a:xfrm>
            <a:off x="1514294" y="5863959"/>
            <a:ext cx="448244" cy="763957"/>
            <a:chOff x="3499513" y="1600825"/>
            <a:chExt cx="336183" cy="572968"/>
          </a:xfrm>
        </p:grpSpPr>
        <p:sp>
          <p:nvSpPr>
            <p:cNvPr id="1120" name="Google Shape;1120;p5"/>
            <p:cNvSpPr/>
            <p:nvPr/>
          </p:nvSpPr>
          <p:spPr>
            <a:xfrm>
              <a:off x="3499513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1" name="Google Shape;1121;p5"/>
            <p:cNvSpPr/>
            <p:nvPr/>
          </p:nvSpPr>
          <p:spPr>
            <a:xfrm>
              <a:off x="3499638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2" name="Google Shape;1122;p5"/>
            <p:cNvSpPr/>
            <p:nvPr/>
          </p:nvSpPr>
          <p:spPr>
            <a:xfrm>
              <a:off x="3641885" y="2072515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123" name="Google Shape;1123;p5"/>
            <p:cNvGrpSpPr/>
            <p:nvPr/>
          </p:nvGrpSpPr>
          <p:grpSpPr>
            <a:xfrm>
              <a:off x="3530493" y="1636292"/>
              <a:ext cx="293400" cy="436481"/>
              <a:chOff x="3093722" y="4286030"/>
              <a:chExt cx="293400" cy="436481"/>
            </a:xfrm>
          </p:grpSpPr>
          <p:sp>
            <p:nvSpPr>
              <p:cNvPr id="1124" name="Google Shape;1124;p5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5" name="Google Shape;1125;p5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6" name="Google Shape;1126;p5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7" name="Google Shape;1127;p5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128" name="Google Shape;1128;p5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1129" name="Google Shape;1129;p5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30" name="Google Shape;1130;p5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131" name="Google Shape;1131;p5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1132" name="Google Shape;1132;p5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33" name="Google Shape;1133;p5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134" name="Google Shape;1134;p5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5" name="Google Shape;1135;p5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6" name="Google Shape;1136;p5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7" name="Google Shape;1137;p5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8" name="Google Shape;1138;p5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9" name="Google Shape;1139;p5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0" name="Google Shape;1140;p5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1" name="Google Shape;1141;p5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2" name="Google Shape;1142;p5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3" name="Google Shape;1143;p5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4" name="Google Shape;1144;p5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5" name="Google Shape;1145;p5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6" name="Google Shape;1146;p5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7" name="Google Shape;1147;p5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8" name="Google Shape;1148;p5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9" name="Google Shape;1149;p5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0" name="Google Shape;1150;p5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1" name="Google Shape;1151;p5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2" name="Google Shape;1152;p5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3" name="Google Shape;1153;p5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4" name="Google Shape;1154;p5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5" name="Google Shape;1155;p5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6" name="Google Shape;1156;p5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7" name="Google Shape;1157;p5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8" name="Google Shape;1158;p5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9" name="Google Shape;1159;p5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0" name="Google Shape;1160;p5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1" name="Google Shape;1161;p5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2" name="Google Shape;1162;p5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3" name="Google Shape;1163;p5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4" name="Google Shape;1164;p5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5" name="Google Shape;1165;p5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6" name="Google Shape;1166;p5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7" name="Google Shape;1167;p5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8" name="Google Shape;1168;p5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9" name="Google Shape;1169;p5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0" name="Google Shape;1170;p5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1" name="Google Shape;1171;p5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2" name="Google Shape;1172;p5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3" name="Google Shape;1173;p5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4" name="Google Shape;1174;p5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5" name="Google Shape;1175;p5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6" name="Google Shape;1176;p5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7" name="Google Shape;1177;p5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8" name="Google Shape;1178;p5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9" name="Google Shape;1179;p5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0" name="Google Shape;1180;p5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1" name="Google Shape;1181;p5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182" name="Google Shape;1182;p5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1183" name="Google Shape;1183;p5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84" name="Google Shape;1184;p5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185" name="Google Shape;1185;p5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1186" name="Google Shape;1186;p5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87" name="Google Shape;1187;p5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188" name="Google Shape;1188;p5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1189" name="Google Shape;1189;p5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90" name="Google Shape;1190;p5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191" name="Google Shape;1191;p5"/>
          <p:cNvGrpSpPr/>
          <p:nvPr/>
        </p:nvGrpSpPr>
        <p:grpSpPr>
          <a:xfrm>
            <a:off x="3004553" y="5593716"/>
            <a:ext cx="448244" cy="763957"/>
            <a:chOff x="3499513" y="1600825"/>
            <a:chExt cx="336183" cy="572968"/>
          </a:xfrm>
        </p:grpSpPr>
        <p:sp>
          <p:nvSpPr>
            <p:cNvPr id="1192" name="Google Shape;1192;p5"/>
            <p:cNvSpPr/>
            <p:nvPr/>
          </p:nvSpPr>
          <p:spPr>
            <a:xfrm>
              <a:off x="3499513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3" name="Google Shape;1193;p5"/>
            <p:cNvSpPr/>
            <p:nvPr/>
          </p:nvSpPr>
          <p:spPr>
            <a:xfrm>
              <a:off x="3499638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4" name="Google Shape;1194;p5"/>
            <p:cNvSpPr/>
            <p:nvPr/>
          </p:nvSpPr>
          <p:spPr>
            <a:xfrm>
              <a:off x="3641885" y="2072515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195" name="Google Shape;1195;p5"/>
            <p:cNvGrpSpPr/>
            <p:nvPr/>
          </p:nvGrpSpPr>
          <p:grpSpPr>
            <a:xfrm>
              <a:off x="3530493" y="1636292"/>
              <a:ext cx="293400" cy="436481"/>
              <a:chOff x="3093722" y="4286030"/>
              <a:chExt cx="293400" cy="436481"/>
            </a:xfrm>
          </p:grpSpPr>
          <p:sp>
            <p:nvSpPr>
              <p:cNvPr id="1196" name="Google Shape;1196;p5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7" name="Google Shape;1197;p5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8" name="Google Shape;1198;p5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9" name="Google Shape;1199;p5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200" name="Google Shape;1200;p5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1201" name="Google Shape;1201;p5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02" name="Google Shape;1202;p5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203" name="Google Shape;1203;p5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1204" name="Google Shape;1204;p5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05" name="Google Shape;1205;p5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206" name="Google Shape;1206;p5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7" name="Google Shape;1207;p5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8" name="Google Shape;1208;p5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9" name="Google Shape;1209;p5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0" name="Google Shape;1210;p5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1" name="Google Shape;1211;p5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2" name="Google Shape;1212;p5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3" name="Google Shape;1213;p5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4" name="Google Shape;1214;p5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5" name="Google Shape;1215;p5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6" name="Google Shape;1216;p5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7" name="Google Shape;1217;p5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8" name="Google Shape;1218;p5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9" name="Google Shape;1219;p5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0" name="Google Shape;1220;p5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1" name="Google Shape;1221;p5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2" name="Google Shape;1222;p5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3" name="Google Shape;1223;p5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4" name="Google Shape;1224;p5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5" name="Google Shape;1225;p5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6" name="Google Shape;1226;p5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7" name="Google Shape;1227;p5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8" name="Google Shape;1228;p5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9" name="Google Shape;1229;p5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0" name="Google Shape;1230;p5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1" name="Google Shape;1231;p5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2" name="Google Shape;1232;p5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3" name="Google Shape;1233;p5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4" name="Google Shape;1234;p5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5" name="Google Shape;1235;p5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6" name="Google Shape;1236;p5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7" name="Google Shape;1237;p5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8" name="Google Shape;1238;p5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9" name="Google Shape;1239;p5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0" name="Google Shape;1240;p5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1" name="Google Shape;1241;p5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2" name="Google Shape;1242;p5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3" name="Google Shape;1243;p5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4" name="Google Shape;1244;p5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5" name="Google Shape;1245;p5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6" name="Google Shape;1246;p5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7" name="Google Shape;1247;p5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8" name="Google Shape;1248;p5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9" name="Google Shape;1249;p5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0" name="Google Shape;1250;p5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1" name="Google Shape;1251;p5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2" name="Google Shape;1252;p5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3" name="Google Shape;1253;p5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254" name="Google Shape;1254;p5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1255" name="Google Shape;1255;p5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56" name="Google Shape;1256;p5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257" name="Google Shape;1257;p5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1258" name="Google Shape;1258;p5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59" name="Google Shape;1259;p5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260" name="Google Shape;1260;p5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1261" name="Google Shape;1261;p5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62" name="Google Shape;1262;p5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263" name="Google Shape;1263;p5"/>
          <p:cNvGrpSpPr/>
          <p:nvPr/>
        </p:nvGrpSpPr>
        <p:grpSpPr>
          <a:xfrm>
            <a:off x="3465195" y="5828210"/>
            <a:ext cx="455943" cy="835473"/>
            <a:chOff x="2925867" y="1503775"/>
            <a:chExt cx="341957" cy="626605"/>
          </a:xfrm>
        </p:grpSpPr>
        <p:sp>
          <p:nvSpPr>
            <p:cNvPr id="1264" name="Google Shape;1264;p5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5" name="Google Shape;1265;p5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6" name="Google Shape;1266;p5"/>
            <p:cNvSpPr/>
            <p:nvPr/>
          </p:nvSpPr>
          <p:spPr>
            <a:xfrm>
              <a:off x="2990316" y="1656380"/>
              <a:ext cx="196118" cy="473999"/>
            </a:xfrm>
            <a:custGeom>
              <a:avLst/>
              <a:gdLst/>
              <a:ahLst/>
              <a:cxnLst/>
              <a:rect l="l" t="t" r="r" b="b"/>
              <a:pathLst>
                <a:path w="234872" h="567664" extrusionOk="0">
                  <a:moveTo>
                    <a:pt x="103518" y="567664"/>
                  </a:moveTo>
                  <a:lnTo>
                    <a:pt x="114663" y="302260"/>
                  </a:lnTo>
                  <a:lnTo>
                    <a:pt x="34523" y="221188"/>
                  </a:lnTo>
                  <a:lnTo>
                    <a:pt x="5598" y="238346"/>
                  </a:lnTo>
                  <a:lnTo>
                    <a:pt x="0" y="228548"/>
                  </a:lnTo>
                  <a:lnTo>
                    <a:pt x="31154" y="211338"/>
                  </a:lnTo>
                  <a:lnTo>
                    <a:pt x="10004" y="143743"/>
                  </a:lnTo>
                  <a:lnTo>
                    <a:pt x="16691" y="137627"/>
                  </a:lnTo>
                  <a:lnTo>
                    <a:pt x="31154" y="179407"/>
                  </a:lnTo>
                  <a:lnTo>
                    <a:pt x="38981" y="143743"/>
                  </a:lnTo>
                  <a:lnTo>
                    <a:pt x="45668" y="143743"/>
                  </a:lnTo>
                  <a:lnTo>
                    <a:pt x="35612" y="196565"/>
                  </a:lnTo>
                  <a:lnTo>
                    <a:pt x="43439" y="217455"/>
                  </a:lnTo>
                  <a:lnTo>
                    <a:pt x="114663" y="289975"/>
                  </a:lnTo>
                  <a:lnTo>
                    <a:pt x="123579" y="62671"/>
                  </a:lnTo>
                  <a:lnTo>
                    <a:pt x="90144" y="28251"/>
                  </a:lnTo>
                  <a:lnTo>
                    <a:pt x="92373" y="20890"/>
                  </a:lnTo>
                  <a:lnTo>
                    <a:pt x="123579" y="52822"/>
                  </a:lnTo>
                  <a:lnTo>
                    <a:pt x="161420" y="0"/>
                  </a:lnTo>
                  <a:lnTo>
                    <a:pt x="166966" y="9849"/>
                  </a:lnTo>
                  <a:lnTo>
                    <a:pt x="131354" y="66351"/>
                  </a:lnTo>
                  <a:lnTo>
                    <a:pt x="134672" y="239590"/>
                  </a:lnTo>
                  <a:lnTo>
                    <a:pt x="229274" y="143743"/>
                  </a:lnTo>
                  <a:lnTo>
                    <a:pt x="234872" y="156651"/>
                  </a:lnTo>
                  <a:lnTo>
                    <a:pt x="210353" y="179407"/>
                  </a:lnTo>
                  <a:lnTo>
                    <a:pt x="234872" y="179407"/>
                  </a:lnTo>
                  <a:lnTo>
                    <a:pt x="234872" y="189204"/>
                  </a:lnTo>
                  <a:lnTo>
                    <a:pt x="202578" y="189204"/>
                  </a:lnTo>
                  <a:lnTo>
                    <a:pt x="138041" y="259236"/>
                  </a:lnTo>
                  <a:lnTo>
                    <a:pt x="140270" y="366123"/>
                  </a:lnTo>
                  <a:lnTo>
                    <a:pt x="173653" y="358762"/>
                  </a:lnTo>
                  <a:lnTo>
                    <a:pt x="174741" y="367367"/>
                  </a:lnTo>
                  <a:lnTo>
                    <a:pt x="142499" y="379652"/>
                  </a:lnTo>
                  <a:lnTo>
                    <a:pt x="145817" y="567664"/>
                  </a:lnTo>
                  <a:lnTo>
                    <a:pt x="103518" y="56766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267" name="Google Shape;1267;p5"/>
            <p:cNvGrpSpPr/>
            <p:nvPr/>
          </p:nvGrpSpPr>
          <p:grpSpPr>
            <a:xfrm>
              <a:off x="2961011" y="1572092"/>
              <a:ext cx="255381" cy="407358"/>
              <a:chOff x="1076836" y="1572092"/>
              <a:chExt cx="255381" cy="407358"/>
            </a:xfrm>
          </p:grpSpPr>
          <p:sp>
            <p:nvSpPr>
              <p:cNvPr id="1268" name="Google Shape;1268;p5"/>
              <p:cNvSpPr/>
              <p:nvPr/>
            </p:nvSpPr>
            <p:spPr>
              <a:xfrm>
                <a:off x="1217967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9" name="Google Shape;1269;p5"/>
              <p:cNvSpPr/>
              <p:nvPr/>
            </p:nvSpPr>
            <p:spPr>
              <a:xfrm>
                <a:off x="1229290" y="1616059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0" name="Google Shape;1270;p5"/>
              <p:cNvSpPr/>
              <p:nvPr/>
            </p:nvSpPr>
            <p:spPr>
              <a:xfrm>
                <a:off x="1160472" y="161792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1" name="Google Shape;1271;p5"/>
              <p:cNvSpPr/>
              <p:nvPr/>
            </p:nvSpPr>
            <p:spPr>
              <a:xfrm>
                <a:off x="1258794" y="1574123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2" name="Google Shape;1272;p5"/>
              <p:cNvSpPr/>
              <p:nvPr/>
            </p:nvSpPr>
            <p:spPr>
              <a:xfrm>
                <a:off x="1272758" y="1580090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3" name="Google Shape;1273;p5"/>
              <p:cNvSpPr/>
              <p:nvPr/>
            </p:nvSpPr>
            <p:spPr>
              <a:xfrm>
                <a:off x="1183873" y="1574123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4" name="Google Shape;1274;p5"/>
              <p:cNvSpPr/>
              <p:nvPr/>
            </p:nvSpPr>
            <p:spPr>
              <a:xfrm>
                <a:off x="1198335" y="1572092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5" name="Google Shape;1275;p5"/>
              <p:cNvSpPr/>
              <p:nvPr/>
            </p:nvSpPr>
            <p:spPr>
              <a:xfrm>
                <a:off x="1313807" y="1730506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6" name="Google Shape;1276;p5"/>
              <p:cNvSpPr/>
              <p:nvPr/>
            </p:nvSpPr>
            <p:spPr>
              <a:xfrm>
                <a:off x="1329949" y="1731253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7" name="Google Shape;1277;p5"/>
              <p:cNvSpPr/>
              <p:nvPr/>
            </p:nvSpPr>
            <p:spPr>
              <a:xfrm>
                <a:off x="1254371" y="17182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8" name="Google Shape;1278;p5"/>
              <p:cNvSpPr/>
              <p:nvPr/>
            </p:nvSpPr>
            <p:spPr>
              <a:xfrm>
                <a:off x="1268336" y="17241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9" name="Google Shape;1279;p5"/>
              <p:cNvSpPr/>
              <p:nvPr/>
            </p:nvSpPr>
            <p:spPr>
              <a:xfrm>
                <a:off x="1176601" y="17762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0" name="Google Shape;1280;p5"/>
              <p:cNvSpPr/>
              <p:nvPr/>
            </p:nvSpPr>
            <p:spPr>
              <a:xfrm>
                <a:off x="1164625" y="17783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281" name="Google Shape;1281;p5"/>
              <p:cNvGrpSpPr/>
              <p:nvPr/>
            </p:nvGrpSpPr>
            <p:grpSpPr>
              <a:xfrm>
                <a:off x="1141018" y="1704383"/>
                <a:ext cx="13482" cy="17486"/>
                <a:chOff x="5608612" y="5510556"/>
                <a:chExt cx="16865" cy="21874"/>
              </a:xfrm>
            </p:grpSpPr>
            <p:sp>
              <p:nvSpPr>
                <p:cNvPr id="1282" name="Google Shape;1282;p5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83" name="Google Shape;1283;p5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284" name="Google Shape;1284;p5"/>
              <p:cNvGrpSpPr/>
              <p:nvPr/>
            </p:nvGrpSpPr>
            <p:grpSpPr>
              <a:xfrm>
                <a:off x="1076836" y="1783207"/>
                <a:ext cx="13523" cy="17486"/>
                <a:chOff x="5615144" y="5636104"/>
                <a:chExt cx="16917" cy="21874"/>
              </a:xfrm>
            </p:grpSpPr>
            <p:sp>
              <p:nvSpPr>
                <p:cNvPr id="1285" name="Google Shape;1285;p5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86" name="Google Shape;1286;p5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287" name="Google Shape;1287;p5"/>
              <p:cNvSpPr/>
              <p:nvPr/>
            </p:nvSpPr>
            <p:spPr>
              <a:xfrm>
                <a:off x="1253396" y="18813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8" name="Google Shape;1288;p5"/>
              <p:cNvSpPr/>
              <p:nvPr/>
            </p:nvSpPr>
            <p:spPr>
              <a:xfrm>
                <a:off x="1267361" y="18872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9" name="Google Shape;1289;p5"/>
              <p:cNvSpPr/>
              <p:nvPr/>
            </p:nvSpPr>
            <p:spPr>
              <a:xfrm>
                <a:off x="1149171" y="1912439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0" name="Google Shape;1290;p5"/>
              <p:cNvSpPr/>
              <p:nvPr/>
            </p:nvSpPr>
            <p:spPr>
              <a:xfrm>
                <a:off x="1163136" y="1918406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1" name="Google Shape;1291;p5"/>
              <p:cNvSpPr/>
              <p:nvPr/>
            </p:nvSpPr>
            <p:spPr>
              <a:xfrm>
                <a:off x="1279107" y="195548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2" name="Google Shape;1292;p5"/>
              <p:cNvSpPr/>
              <p:nvPr/>
            </p:nvSpPr>
            <p:spPr>
              <a:xfrm>
                <a:off x="1295249" y="1956228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3" name="Google Shape;1293;p5"/>
              <p:cNvSpPr/>
              <p:nvPr/>
            </p:nvSpPr>
            <p:spPr>
              <a:xfrm>
                <a:off x="1175392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294" name="Google Shape;1294;p5"/>
          <p:cNvGrpSpPr/>
          <p:nvPr/>
        </p:nvGrpSpPr>
        <p:grpSpPr>
          <a:xfrm>
            <a:off x="9400106" y="5832424"/>
            <a:ext cx="455943" cy="835473"/>
            <a:chOff x="2925867" y="1503775"/>
            <a:chExt cx="341957" cy="626605"/>
          </a:xfrm>
        </p:grpSpPr>
        <p:sp>
          <p:nvSpPr>
            <p:cNvPr id="1295" name="Google Shape;1295;p5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6" name="Google Shape;1296;p5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7" name="Google Shape;1297;p5"/>
            <p:cNvSpPr/>
            <p:nvPr/>
          </p:nvSpPr>
          <p:spPr>
            <a:xfrm>
              <a:off x="2990316" y="1656380"/>
              <a:ext cx="196118" cy="473999"/>
            </a:xfrm>
            <a:custGeom>
              <a:avLst/>
              <a:gdLst/>
              <a:ahLst/>
              <a:cxnLst/>
              <a:rect l="l" t="t" r="r" b="b"/>
              <a:pathLst>
                <a:path w="234872" h="567664" extrusionOk="0">
                  <a:moveTo>
                    <a:pt x="103518" y="567664"/>
                  </a:moveTo>
                  <a:lnTo>
                    <a:pt x="114663" y="302260"/>
                  </a:lnTo>
                  <a:lnTo>
                    <a:pt x="34523" y="221188"/>
                  </a:lnTo>
                  <a:lnTo>
                    <a:pt x="5598" y="238346"/>
                  </a:lnTo>
                  <a:lnTo>
                    <a:pt x="0" y="228548"/>
                  </a:lnTo>
                  <a:lnTo>
                    <a:pt x="31154" y="211338"/>
                  </a:lnTo>
                  <a:lnTo>
                    <a:pt x="10004" y="143743"/>
                  </a:lnTo>
                  <a:lnTo>
                    <a:pt x="16691" y="137627"/>
                  </a:lnTo>
                  <a:lnTo>
                    <a:pt x="31154" y="179407"/>
                  </a:lnTo>
                  <a:lnTo>
                    <a:pt x="38981" y="143743"/>
                  </a:lnTo>
                  <a:lnTo>
                    <a:pt x="45668" y="143743"/>
                  </a:lnTo>
                  <a:lnTo>
                    <a:pt x="35612" y="196565"/>
                  </a:lnTo>
                  <a:lnTo>
                    <a:pt x="43439" y="217455"/>
                  </a:lnTo>
                  <a:lnTo>
                    <a:pt x="114663" y="289975"/>
                  </a:lnTo>
                  <a:lnTo>
                    <a:pt x="123579" y="62671"/>
                  </a:lnTo>
                  <a:lnTo>
                    <a:pt x="90144" y="28251"/>
                  </a:lnTo>
                  <a:lnTo>
                    <a:pt x="92373" y="20890"/>
                  </a:lnTo>
                  <a:lnTo>
                    <a:pt x="123579" y="52822"/>
                  </a:lnTo>
                  <a:lnTo>
                    <a:pt x="161420" y="0"/>
                  </a:lnTo>
                  <a:lnTo>
                    <a:pt x="166966" y="9849"/>
                  </a:lnTo>
                  <a:lnTo>
                    <a:pt x="131354" y="66351"/>
                  </a:lnTo>
                  <a:lnTo>
                    <a:pt x="134672" y="239590"/>
                  </a:lnTo>
                  <a:lnTo>
                    <a:pt x="229274" y="143743"/>
                  </a:lnTo>
                  <a:lnTo>
                    <a:pt x="234872" y="156651"/>
                  </a:lnTo>
                  <a:lnTo>
                    <a:pt x="210353" y="179407"/>
                  </a:lnTo>
                  <a:lnTo>
                    <a:pt x="234872" y="179407"/>
                  </a:lnTo>
                  <a:lnTo>
                    <a:pt x="234872" y="189204"/>
                  </a:lnTo>
                  <a:lnTo>
                    <a:pt x="202578" y="189204"/>
                  </a:lnTo>
                  <a:lnTo>
                    <a:pt x="138041" y="259236"/>
                  </a:lnTo>
                  <a:lnTo>
                    <a:pt x="140270" y="366123"/>
                  </a:lnTo>
                  <a:lnTo>
                    <a:pt x="173653" y="358762"/>
                  </a:lnTo>
                  <a:lnTo>
                    <a:pt x="174741" y="367367"/>
                  </a:lnTo>
                  <a:lnTo>
                    <a:pt x="142499" y="379652"/>
                  </a:lnTo>
                  <a:lnTo>
                    <a:pt x="145817" y="567664"/>
                  </a:lnTo>
                  <a:lnTo>
                    <a:pt x="103518" y="56766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298" name="Google Shape;1298;p5"/>
            <p:cNvGrpSpPr/>
            <p:nvPr/>
          </p:nvGrpSpPr>
          <p:grpSpPr>
            <a:xfrm>
              <a:off x="2961011" y="1572092"/>
              <a:ext cx="255381" cy="407358"/>
              <a:chOff x="1076836" y="1572092"/>
              <a:chExt cx="255381" cy="407358"/>
            </a:xfrm>
          </p:grpSpPr>
          <p:sp>
            <p:nvSpPr>
              <p:cNvPr id="1299" name="Google Shape;1299;p5"/>
              <p:cNvSpPr/>
              <p:nvPr/>
            </p:nvSpPr>
            <p:spPr>
              <a:xfrm>
                <a:off x="1217967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0" name="Google Shape;1300;p5"/>
              <p:cNvSpPr/>
              <p:nvPr/>
            </p:nvSpPr>
            <p:spPr>
              <a:xfrm>
                <a:off x="1229290" y="1616059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1" name="Google Shape;1301;p5"/>
              <p:cNvSpPr/>
              <p:nvPr/>
            </p:nvSpPr>
            <p:spPr>
              <a:xfrm>
                <a:off x="1160472" y="161792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2" name="Google Shape;1302;p5"/>
              <p:cNvSpPr/>
              <p:nvPr/>
            </p:nvSpPr>
            <p:spPr>
              <a:xfrm>
                <a:off x="1258794" y="1574123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3" name="Google Shape;1303;p5"/>
              <p:cNvSpPr/>
              <p:nvPr/>
            </p:nvSpPr>
            <p:spPr>
              <a:xfrm>
                <a:off x="1272758" y="1580090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4" name="Google Shape;1304;p5"/>
              <p:cNvSpPr/>
              <p:nvPr/>
            </p:nvSpPr>
            <p:spPr>
              <a:xfrm>
                <a:off x="1183873" y="1574123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5" name="Google Shape;1305;p5"/>
              <p:cNvSpPr/>
              <p:nvPr/>
            </p:nvSpPr>
            <p:spPr>
              <a:xfrm>
                <a:off x="1198335" y="1572092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6" name="Google Shape;1306;p5"/>
              <p:cNvSpPr/>
              <p:nvPr/>
            </p:nvSpPr>
            <p:spPr>
              <a:xfrm>
                <a:off x="1313807" y="1730506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7" name="Google Shape;1307;p5"/>
              <p:cNvSpPr/>
              <p:nvPr/>
            </p:nvSpPr>
            <p:spPr>
              <a:xfrm>
                <a:off x="1329949" y="1731253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8" name="Google Shape;1308;p5"/>
              <p:cNvSpPr/>
              <p:nvPr/>
            </p:nvSpPr>
            <p:spPr>
              <a:xfrm>
                <a:off x="1254371" y="17182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9" name="Google Shape;1309;p5"/>
              <p:cNvSpPr/>
              <p:nvPr/>
            </p:nvSpPr>
            <p:spPr>
              <a:xfrm>
                <a:off x="1268336" y="17241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0" name="Google Shape;1310;p5"/>
              <p:cNvSpPr/>
              <p:nvPr/>
            </p:nvSpPr>
            <p:spPr>
              <a:xfrm>
                <a:off x="1176601" y="17762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1" name="Google Shape;1311;p5"/>
              <p:cNvSpPr/>
              <p:nvPr/>
            </p:nvSpPr>
            <p:spPr>
              <a:xfrm>
                <a:off x="1164625" y="17783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312" name="Google Shape;1312;p5"/>
              <p:cNvGrpSpPr/>
              <p:nvPr/>
            </p:nvGrpSpPr>
            <p:grpSpPr>
              <a:xfrm>
                <a:off x="1141018" y="1704383"/>
                <a:ext cx="13482" cy="17486"/>
                <a:chOff x="5608612" y="5510556"/>
                <a:chExt cx="16865" cy="21874"/>
              </a:xfrm>
            </p:grpSpPr>
            <p:sp>
              <p:nvSpPr>
                <p:cNvPr id="1313" name="Google Shape;1313;p5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4" name="Google Shape;1314;p5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315" name="Google Shape;1315;p5"/>
              <p:cNvGrpSpPr/>
              <p:nvPr/>
            </p:nvGrpSpPr>
            <p:grpSpPr>
              <a:xfrm>
                <a:off x="1076836" y="1783207"/>
                <a:ext cx="13523" cy="17486"/>
                <a:chOff x="5615144" y="5636104"/>
                <a:chExt cx="16917" cy="21874"/>
              </a:xfrm>
            </p:grpSpPr>
            <p:sp>
              <p:nvSpPr>
                <p:cNvPr id="1316" name="Google Shape;1316;p5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7" name="Google Shape;1317;p5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318" name="Google Shape;1318;p5"/>
              <p:cNvSpPr/>
              <p:nvPr/>
            </p:nvSpPr>
            <p:spPr>
              <a:xfrm>
                <a:off x="1253396" y="18813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9" name="Google Shape;1319;p5"/>
              <p:cNvSpPr/>
              <p:nvPr/>
            </p:nvSpPr>
            <p:spPr>
              <a:xfrm>
                <a:off x="1267361" y="18872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0" name="Google Shape;1320;p5"/>
              <p:cNvSpPr/>
              <p:nvPr/>
            </p:nvSpPr>
            <p:spPr>
              <a:xfrm>
                <a:off x="1149171" y="1912439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1" name="Google Shape;1321;p5"/>
              <p:cNvSpPr/>
              <p:nvPr/>
            </p:nvSpPr>
            <p:spPr>
              <a:xfrm>
                <a:off x="1163136" y="1918406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2" name="Google Shape;1322;p5"/>
              <p:cNvSpPr/>
              <p:nvPr/>
            </p:nvSpPr>
            <p:spPr>
              <a:xfrm>
                <a:off x="1279107" y="195548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3" name="Google Shape;1323;p5"/>
              <p:cNvSpPr/>
              <p:nvPr/>
            </p:nvSpPr>
            <p:spPr>
              <a:xfrm>
                <a:off x="1295249" y="1956228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4" name="Google Shape;1324;p5"/>
              <p:cNvSpPr/>
              <p:nvPr/>
            </p:nvSpPr>
            <p:spPr>
              <a:xfrm>
                <a:off x="1175392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25" name="Google Shape;1325;p5"/>
          <p:cNvGrpSpPr/>
          <p:nvPr/>
        </p:nvGrpSpPr>
        <p:grpSpPr>
          <a:xfrm>
            <a:off x="8484645" y="5506357"/>
            <a:ext cx="475067" cy="780720"/>
            <a:chOff x="2434651" y="1541762"/>
            <a:chExt cx="356300" cy="585540"/>
          </a:xfrm>
        </p:grpSpPr>
        <p:sp>
          <p:nvSpPr>
            <p:cNvPr id="1326" name="Google Shape;1326;p5"/>
            <p:cNvSpPr/>
            <p:nvPr/>
          </p:nvSpPr>
          <p:spPr>
            <a:xfrm>
              <a:off x="2434651" y="1541762"/>
              <a:ext cx="356300" cy="463901"/>
            </a:xfrm>
            <a:custGeom>
              <a:avLst/>
              <a:gdLst/>
              <a:ahLst/>
              <a:cxnLst/>
              <a:rect l="l" t="t" r="r" b="b"/>
              <a:pathLst>
                <a:path w="426706" h="555570" extrusionOk="0">
                  <a:moveTo>
                    <a:pt x="67895" y="510809"/>
                  </a:moveTo>
                  <a:cubicBezTo>
                    <a:pt x="46590" y="479344"/>
                    <a:pt x="53225" y="437253"/>
                    <a:pt x="62971" y="400501"/>
                  </a:cubicBezTo>
                  <a:cubicBezTo>
                    <a:pt x="72716" y="363749"/>
                    <a:pt x="84690" y="324456"/>
                    <a:pt x="71783" y="288741"/>
                  </a:cubicBezTo>
                  <a:cubicBezTo>
                    <a:pt x="56336" y="246028"/>
                    <a:pt x="8439" y="218761"/>
                    <a:pt x="974" y="173923"/>
                  </a:cubicBezTo>
                  <a:cubicBezTo>
                    <a:pt x="-2706" y="151788"/>
                    <a:pt x="4499" y="129187"/>
                    <a:pt x="14918" y="109282"/>
                  </a:cubicBezTo>
                  <a:cubicBezTo>
                    <a:pt x="58202" y="26654"/>
                    <a:pt x="162756" y="-18288"/>
                    <a:pt x="252486" y="7060"/>
                  </a:cubicBezTo>
                  <a:cubicBezTo>
                    <a:pt x="285662" y="16442"/>
                    <a:pt x="318370" y="36607"/>
                    <a:pt x="330967" y="68694"/>
                  </a:cubicBezTo>
                  <a:cubicBezTo>
                    <a:pt x="349058" y="114777"/>
                    <a:pt x="321325" y="171953"/>
                    <a:pt x="346725" y="214459"/>
                  </a:cubicBezTo>
                  <a:cubicBezTo>
                    <a:pt x="355848" y="229751"/>
                    <a:pt x="370674" y="240636"/>
                    <a:pt x="383063" y="253492"/>
                  </a:cubicBezTo>
                  <a:cubicBezTo>
                    <a:pt x="418415" y="290089"/>
                    <a:pt x="433344" y="344621"/>
                    <a:pt x="423962" y="394643"/>
                  </a:cubicBezTo>
                  <a:cubicBezTo>
                    <a:pt x="414579" y="444666"/>
                    <a:pt x="381819" y="489297"/>
                    <a:pt x="338068" y="515319"/>
                  </a:cubicBezTo>
                  <a:cubicBezTo>
                    <a:pt x="275553" y="552538"/>
                    <a:pt x="118332" y="585247"/>
                    <a:pt x="67895" y="5107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7" name="Google Shape;1327;p5"/>
            <p:cNvSpPr/>
            <p:nvPr/>
          </p:nvSpPr>
          <p:spPr>
            <a:xfrm>
              <a:off x="2434651" y="1541762"/>
              <a:ext cx="356300" cy="463901"/>
            </a:xfrm>
            <a:custGeom>
              <a:avLst/>
              <a:gdLst/>
              <a:ahLst/>
              <a:cxnLst/>
              <a:rect l="l" t="t" r="r" b="b"/>
              <a:pathLst>
                <a:path w="426706" h="555570" extrusionOk="0">
                  <a:moveTo>
                    <a:pt x="67895" y="510809"/>
                  </a:moveTo>
                  <a:cubicBezTo>
                    <a:pt x="46590" y="479344"/>
                    <a:pt x="53225" y="437253"/>
                    <a:pt x="62971" y="400501"/>
                  </a:cubicBezTo>
                  <a:cubicBezTo>
                    <a:pt x="72716" y="363749"/>
                    <a:pt x="84690" y="324456"/>
                    <a:pt x="71783" y="288741"/>
                  </a:cubicBezTo>
                  <a:cubicBezTo>
                    <a:pt x="56336" y="246028"/>
                    <a:pt x="8439" y="218761"/>
                    <a:pt x="974" y="173923"/>
                  </a:cubicBezTo>
                  <a:cubicBezTo>
                    <a:pt x="-2706" y="151788"/>
                    <a:pt x="4499" y="129187"/>
                    <a:pt x="14918" y="109282"/>
                  </a:cubicBezTo>
                  <a:cubicBezTo>
                    <a:pt x="58202" y="26654"/>
                    <a:pt x="162756" y="-18288"/>
                    <a:pt x="252486" y="7060"/>
                  </a:cubicBezTo>
                  <a:cubicBezTo>
                    <a:pt x="285662" y="16442"/>
                    <a:pt x="318370" y="36607"/>
                    <a:pt x="330967" y="68694"/>
                  </a:cubicBezTo>
                  <a:cubicBezTo>
                    <a:pt x="349058" y="114777"/>
                    <a:pt x="321325" y="171953"/>
                    <a:pt x="346725" y="214459"/>
                  </a:cubicBezTo>
                  <a:cubicBezTo>
                    <a:pt x="355848" y="229751"/>
                    <a:pt x="370674" y="240636"/>
                    <a:pt x="383063" y="253492"/>
                  </a:cubicBezTo>
                  <a:cubicBezTo>
                    <a:pt x="418415" y="290089"/>
                    <a:pt x="433344" y="344621"/>
                    <a:pt x="423962" y="394643"/>
                  </a:cubicBezTo>
                  <a:cubicBezTo>
                    <a:pt x="414579" y="444666"/>
                    <a:pt x="381819" y="489297"/>
                    <a:pt x="338068" y="515319"/>
                  </a:cubicBezTo>
                  <a:cubicBezTo>
                    <a:pt x="275553" y="552538"/>
                    <a:pt x="118332" y="585247"/>
                    <a:pt x="67895" y="51075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8" name="Google Shape;1328;p5"/>
            <p:cNvSpPr/>
            <p:nvPr/>
          </p:nvSpPr>
          <p:spPr>
            <a:xfrm>
              <a:off x="2527291" y="1654818"/>
              <a:ext cx="184259" cy="472484"/>
            </a:xfrm>
            <a:custGeom>
              <a:avLst/>
              <a:gdLst/>
              <a:ahLst/>
              <a:cxnLst/>
              <a:rect l="l" t="t" r="r" b="b"/>
              <a:pathLst>
                <a:path w="220669" h="565849" extrusionOk="0">
                  <a:moveTo>
                    <a:pt x="62308" y="565850"/>
                  </a:moveTo>
                  <a:lnTo>
                    <a:pt x="83665" y="230466"/>
                  </a:lnTo>
                  <a:lnTo>
                    <a:pt x="40951" y="154836"/>
                  </a:lnTo>
                  <a:lnTo>
                    <a:pt x="0" y="147683"/>
                  </a:lnTo>
                  <a:lnTo>
                    <a:pt x="0" y="137937"/>
                  </a:lnTo>
                  <a:lnTo>
                    <a:pt x="41832" y="143277"/>
                  </a:lnTo>
                  <a:lnTo>
                    <a:pt x="23171" y="75215"/>
                  </a:lnTo>
                  <a:lnTo>
                    <a:pt x="32035" y="75215"/>
                  </a:lnTo>
                  <a:lnTo>
                    <a:pt x="52511" y="154836"/>
                  </a:lnTo>
                  <a:lnTo>
                    <a:pt x="83665" y="209110"/>
                  </a:lnTo>
                  <a:lnTo>
                    <a:pt x="99682" y="41832"/>
                  </a:lnTo>
                  <a:lnTo>
                    <a:pt x="120106" y="0"/>
                  </a:lnTo>
                  <a:lnTo>
                    <a:pt x="127259" y="8035"/>
                  </a:lnTo>
                  <a:lnTo>
                    <a:pt x="106784" y="41832"/>
                  </a:lnTo>
                  <a:lnTo>
                    <a:pt x="137004" y="30273"/>
                  </a:lnTo>
                  <a:lnTo>
                    <a:pt x="137004" y="41832"/>
                  </a:lnTo>
                  <a:lnTo>
                    <a:pt x="110360" y="48053"/>
                  </a:lnTo>
                  <a:lnTo>
                    <a:pt x="112123" y="287383"/>
                  </a:lnTo>
                  <a:lnTo>
                    <a:pt x="180599" y="204651"/>
                  </a:lnTo>
                  <a:lnTo>
                    <a:pt x="180599" y="154836"/>
                  </a:lnTo>
                  <a:lnTo>
                    <a:pt x="186871" y="154836"/>
                  </a:lnTo>
                  <a:lnTo>
                    <a:pt x="186871" y="204651"/>
                  </a:lnTo>
                  <a:lnTo>
                    <a:pt x="209991" y="171735"/>
                  </a:lnTo>
                  <a:lnTo>
                    <a:pt x="214449" y="180599"/>
                  </a:lnTo>
                  <a:lnTo>
                    <a:pt x="190396" y="216211"/>
                  </a:lnTo>
                  <a:lnTo>
                    <a:pt x="220669" y="207295"/>
                  </a:lnTo>
                  <a:lnTo>
                    <a:pt x="220669" y="216211"/>
                  </a:lnTo>
                  <a:lnTo>
                    <a:pt x="177956" y="225542"/>
                  </a:lnTo>
                  <a:lnTo>
                    <a:pt x="115700" y="314960"/>
                  </a:lnTo>
                  <a:lnTo>
                    <a:pt x="119224" y="565850"/>
                  </a:lnTo>
                  <a:lnTo>
                    <a:pt x="62308" y="56585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29" name="Google Shape;1329;p5"/>
            <p:cNvGrpSpPr/>
            <p:nvPr/>
          </p:nvGrpSpPr>
          <p:grpSpPr>
            <a:xfrm>
              <a:off x="2467872" y="1572546"/>
              <a:ext cx="296344" cy="392359"/>
              <a:chOff x="583697" y="1572546"/>
              <a:chExt cx="296344" cy="392359"/>
            </a:xfrm>
          </p:grpSpPr>
          <p:sp>
            <p:nvSpPr>
              <p:cNvPr id="1330" name="Google Shape;1330;p5"/>
              <p:cNvSpPr/>
              <p:nvPr/>
            </p:nvSpPr>
            <p:spPr>
              <a:xfrm>
                <a:off x="583697" y="167552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331" name="Google Shape;1331;p5"/>
              <p:cNvGrpSpPr/>
              <p:nvPr/>
            </p:nvGrpSpPr>
            <p:grpSpPr>
              <a:xfrm>
                <a:off x="598617" y="1572546"/>
                <a:ext cx="281425" cy="392359"/>
                <a:chOff x="598617" y="1572546"/>
                <a:chExt cx="281425" cy="392359"/>
              </a:xfrm>
            </p:grpSpPr>
            <p:sp>
              <p:nvSpPr>
                <p:cNvPr id="1332" name="Google Shape;1332;p5"/>
                <p:cNvSpPr/>
                <p:nvPr/>
              </p:nvSpPr>
              <p:spPr>
                <a:xfrm>
                  <a:off x="641192" y="167738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33" name="Google Shape;1333;p5"/>
                <p:cNvSpPr/>
                <p:nvPr/>
              </p:nvSpPr>
              <p:spPr>
                <a:xfrm>
                  <a:off x="652515" y="1673659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34" name="Google Shape;1334;p5"/>
                <p:cNvSpPr/>
                <p:nvPr/>
              </p:nvSpPr>
              <p:spPr>
                <a:xfrm>
                  <a:off x="682019" y="1631723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35" name="Google Shape;1335;p5"/>
                <p:cNvSpPr/>
                <p:nvPr/>
              </p:nvSpPr>
              <p:spPr>
                <a:xfrm>
                  <a:off x="695983" y="1637690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36" name="Google Shape;1336;p5"/>
                <p:cNvSpPr/>
                <p:nvPr/>
              </p:nvSpPr>
              <p:spPr>
                <a:xfrm>
                  <a:off x="609491" y="1612577"/>
                  <a:ext cx="1493" cy="1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5602" extrusionOk="0">
                      <a:moveTo>
                        <a:pt x="0" y="0"/>
                      </a:moveTo>
                      <a:cubicBezTo>
                        <a:pt x="1399" y="4665"/>
                        <a:pt x="1711" y="10679"/>
                        <a:pt x="1866" y="1560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37" name="Google Shape;1337;p5"/>
                <p:cNvSpPr/>
                <p:nvPr/>
              </p:nvSpPr>
              <p:spPr>
                <a:xfrm>
                  <a:off x="623953" y="1610547"/>
                  <a:ext cx="498" cy="1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" h="21875" extrusionOk="0">
                      <a:moveTo>
                        <a:pt x="0" y="0"/>
                      </a:moveTo>
                      <a:cubicBezTo>
                        <a:pt x="0" y="7309"/>
                        <a:pt x="104" y="14566"/>
                        <a:pt x="622" y="2187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38" name="Google Shape;1338;p5"/>
                <p:cNvSpPr/>
                <p:nvPr/>
              </p:nvSpPr>
              <p:spPr>
                <a:xfrm>
                  <a:off x="598617" y="167738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39" name="Google Shape;1339;p5"/>
                <p:cNvSpPr/>
                <p:nvPr/>
              </p:nvSpPr>
              <p:spPr>
                <a:xfrm>
                  <a:off x="738248" y="1576276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40" name="Google Shape;1340;p5"/>
                <p:cNvSpPr/>
                <p:nvPr/>
              </p:nvSpPr>
              <p:spPr>
                <a:xfrm>
                  <a:off x="749570" y="1572546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41" name="Google Shape;1341;p5"/>
                <p:cNvSpPr/>
                <p:nvPr/>
              </p:nvSpPr>
              <p:spPr>
                <a:xfrm>
                  <a:off x="680753" y="1574413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42" name="Google Shape;1342;p5"/>
                <p:cNvSpPr/>
                <p:nvPr/>
              </p:nvSpPr>
              <p:spPr>
                <a:xfrm>
                  <a:off x="764054" y="1949435"/>
                  <a:ext cx="1493" cy="1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5602" extrusionOk="0">
                      <a:moveTo>
                        <a:pt x="0" y="0"/>
                      </a:moveTo>
                      <a:cubicBezTo>
                        <a:pt x="1399" y="4665"/>
                        <a:pt x="1711" y="10679"/>
                        <a:pt x="1866" y="1560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43" name="Google Shape;1343;p5"/>
                <p:cNvSpPr/>
                <p:nvPr/>
              </p:nvSpPr>
              <p:spPr>
                <a:xfrm>
                  <a:off x="778516" y="1947405"/>
                  <a:ext cx="498" cy="1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" h="21875" extrusionOk="0">
                      <a:moveTo>
                        <a:pt x="0" y="0"/>
                      </a:moveTo>
                      <a:cubicBezTo>
                        <a:pt x="0" y="7309"/>
                        <a:pt x="104" y="14566"/>
                        <a:pt x="622" y="2187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44" name="Google Shape;1344;p5"/>
                <p:cNvSpPr/>
                <p:nvPr/>
              </p:nvSpPr>
              <p:spPr>
                <a:xfrm>
                  <a:off x="695673" y="1576276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45" name="Google Shape;1345;p5"/>
                <p:cNvSpPr/>
                <p:nvPr/>
              </p:nvSpPr>
              <p:spPr>
                <a:xfrm>
                  <a:off x="779074" y="1617560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46" name="Google Shape;1346;p5"/>
                <p:cNvSpPr/>
                <p:nvPr/>
              </p:nvSpPr>
              <p:spPr>
                <a:xfrm>
                  <a:off x="793039" y="1623528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47" name="Google Shape;1347;p5"/>
                <p:cNvSpPr/>
                <p:nvPr/>
              </p:nvSpPr>
              <p:spPr>
                <a:xfrm>
                  <a:off x="656649" y="1844798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48" name="Google Shape;1348;p5"/>
                <p:cNvSpPr/>
                <p:nvPr/>
              </p:nvSpPr>
              <p:spPr>
                <a:xfrm>
                  <a:off x="670614" y="1850765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49" name="Google Shape;1349;p5"/>
                <p:cNvSpPr/>
                <p:nvPr/>
              </p:nvSpPr>
              <p:spPr>
                <a:xfrm>
                  <a:off x="773587" y="1730135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50" name="Google Shape;1350;p5"/>
                <p:cNvSpPr/>
                <p:nvPr/>
              </p:nvSpPr>
              <p:spPr>
                <a:xfrm>
                  <a:off x="787552" y="1736103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51" name="Google Shape;1351;p5"/>
                <p:cNvSpPr/>
                <p:nvPr/>
              </p:nvSpPr>
              <p:spPr>
                <a:xfrm>
                  <a:off x="808344" y="1926410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52" name="Google Shape;1352;p5"/>
                <p:cNvSpPr/>
                <p:nvPr/>
              </p:nvSpPr>
              <p:spPr>
                <a:xfrm>
                  <a:off x="822308" y="1932378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53" name="Google Shape;1353;p5"/>
                <p:cNvSpPr/>
                <p:nvPr/>
              </p:nvSpPr>
              <p:spPr>
                <a:xfrm>
                  <a:off x="864573" y="1870963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54" name="Google Shape;1354;p5"/>
                <p:cNvSpPr/>
                <p:nvPr/>
              </p:nvSpPr>
              <p:spPr>
                <a:xfrm>
                  <a:off x="875895" y="1867233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55" name="Google Shape;1355;p5"/>
                <p:cNvSpPr/>
                <p:nvPr/>
              </p:nvSpPr>
              <p:spPr>
                <a:xfrm>
                  <a:off x="807078" y="1869100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56" name="Google Shape;1356;p5"/>
                <p:cNvSpPr/>
                <p:nvPr/>
              </p:nvSpPr>
              <p:spPr>
                <a:xfrm>
                  <a:off x="821998" y="1870963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57" name="Google Shape;1357;p5"/>
                <p:cNvSpPr/>
                <p:nvPr/>
              </p:nvSpPr>
              <p:spPr>
                <a:xfrm>
                  <a:off x="849124" y="1789698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58" name="Google Shape;1358;p5"/>
                <p:cNvSpPr/>
                <p:nvPr/>
              </p:nvSpPr>
              <p:spPr>
                <a:xfrm>
                  <a:off x="863089" y="1795665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59" name="Google Shape;1359;p5"/>
                <p:cNvSpPr/>
                <p:nvPr/>
              </p:nvSpPr>
              <p:spPr>
                <a:xfrm>
                  <a:off x="672017" y="192213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60" name="Google Shape;1360;p5"/>
                <p:cNvSpPr/>
                <p:nvPr/>
              </p:nvSpPr>
              <p:spPr>
                <a:xfrm>
                  <a:off x="683340" y="1918409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61" name="Google Shape;1361;p5"/>
                <p:cNvSpPr/>
                <p:nvPr/>
              </p:nvSpPr>
              <p:spPr>
                <a:xfrm>
                  <a:off x="614522" y="1920275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62" name="Google Shape;1362;p5"/>
                <p:cNvSpPr/>
                <p:nvPr/>
              </p:nvSpPr>
              <p:spPr>
                <a:xfrm>
                  <a:off x="629442" y="192213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363" name="Google Shape;1363;p5"/>
          <p:cNvGrpSpPr/>
          <p:nvPr/>
        </p:nvGrpSpPr>
        <p:grpSpPr>
          <a:xfrm>
            <a:off x="8856861" y="5982516"/>
            <a:ext cx="448244" cy="763957"/>
            <a:chOff x="3499513" y="1600825"/>
            <a:chExt cx="336183" cy="572968"/>
          </a:xfrm>
        </p:grpSpPr>
        <p:sp>
          <p:nvSpPr>
            <p:cNvPr id="1364" name="Google Shape;1364;p5"/>
            <p:cNvSpPr/>
            <p:nvPr/>
          </p:nvSpPr>
          <p:spPr>
            <a:xfrm>
              <a:off x="3499513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5" name="Google Shape;1365;p5"/>
            <p:cNvSpPr/>
            <p:nvPr/>
          </p:nvSpPr>
          <p:spPr>
            <a:xfrm>
              <a:off x="3499638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6" name="Google Shape;1366;p5"/>
            <p:cNvSpPr/>
            <p:nvPr/>
          </p:nvSpPr>
          <p:spPr>
            <a:xfrm>
              <a:off x="3641885" y="2072515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67" name="Google Shape;1367;p5"/>
            <p:cNvGrpSpPr/>
            <p:nvPr/>
          </p:nvGrpSpPr>
          <p:grpSpPr>
            <a:xfrm>
              <a:off x="3530493" y="1636292"/>
              <a:ext cx="293400" cy="436481"/>
              <a:chOff x="3093722" y="4286030"/>
              <a:chExt cx="293400" cy="436481"/>
            </a:xfrm>
          </p:grpSpPr>
          <p:sp>
            <p:nvSpPr>
              <p:cNvPr id="1368" name="Google Shape;1368;p5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9" name="Google Shape;1369;p5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0" name="Google Shape;1370;p5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1" name="Google Shape;1371;p5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372" name="Google Shape;1372;p5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1373" name="Google Shape;1373;p5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4" name="Google Shape;1374;p5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375" name="Google Shape;1375;p5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1376" name="Google Shape;1376;p5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7" name="Google Shape;1377;p5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378" name="Google Shape;1378;p5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9" name="Google Shape;1379;p5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80" name="Google Shape;1380;p5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81" name="Google Shape;1381;p5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82" name="Google Shape;1382;p5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83" name="Google Shape;1383;p5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84" name="Google Shape;1384;p5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85" name="Google Shape;1385;p5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86" name="Google Shape;1386;p5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87" name="Google Shape;1387;p5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88" name="Google Shape;1388;p5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89" name="Google Shape;1389;p5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0" name="Google Shape;1390;p5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1" name="Google Shape;1391;p5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2" name="Google Shape;1392;p5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3" name="Google Shape;1393;p5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4" name="Google Shape;1394;p5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5" name="Google Shape;1395;p5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6" name="Google Shape;1396;p5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7" name="Google Shape;1397;p5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8" name="Google Shape;1398;p5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9" name="Google Shape;1399;p5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0" name="Google Shape;1400;p5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1" name="Google Shape;1401;p5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2" name="Google Shape;1402;p5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3" name="Google Shape;1403;p5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4" name="Google Shape;1404;p5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5" name="Google Shape;1405;p5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6" name="Google Shape;1406;p5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7" name="Google Shape;1407;p5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8" name="Google Shape;1408;p5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9" name="Google Shape;1409;p5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0" name="Google Shape;1410;p5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1" name="Google Shape;1411;p5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2" name="Google Shape;1412;p5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3" name="Google Shape;1413;p5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4" name="Google Shape;1414;p5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5" name="Google Shape;1415;p5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6" name="Google Shape;1416;p5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7" name="Google Shape;1417;p5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8" name="Google Shape;1418;p5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9" name="Google Shape;1419;p5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0" name="Google Shape;1420;p5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1" name="Google Shape;1421;p5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2" name="Google Shape;1422;p5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3" name="Google Shape;1423;p5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4" name="Google Shape;1424;p5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5" name="Google Shape;1425;p5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426" name="Google Shape;1426;p5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1427" name="Google Shape;1427;p5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28" name="Google Shape;1428;p5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429" name="Google Shape;1429;p5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1430" name="Google Shape;1430;p5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31" name="Google Shape;1431;p5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432" name="Google Shape;1432;p5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1433" name="Google Shape;1433;p5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34" name="Google Shape;1434;p5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sp>
        <p:nvSpPr>
          <p:cNvPr id="1435" name="Google Shape;1435;p5"/>
          <p:cNvSpPr/>
          <p:nvPr/>
        </p:nvSpPr>
        <p:spPr>
          <a:xfrm>
            <a:off x="460815" y="5506359"/>
            <a:ext cx="261491" cy="631999"/>
          </a:xfrm>
          <a:custGeom>
            <a:avLst/>
            <a:gdLst/>
            <a:ahLst/>
            <a:cxnLst/>
            <a:rect l="l" t="t" r="r" b="b"/>
            <a:pathLst>
              <a:path w="234872" h="567664" extrusionOk="0">
                <a:moveTo>
                  <a:pt x="103518" y="567664"/>
                </a:moveTo>
                <a:lnTo>
                  <a:pt x="114663" y="302260"/>
                </a:lnTo>
                <a:lnTo>
                  <a:pt x="34523" y="221188"/>
                </a:lnTo>
                <a:lnTo>
                  <a:pt x="5598" y="238346"/>
                </a:lnTo>
                <a:lnTo>
                  <a:pt x="0" y="228548"/>
                </a:lnTo>
                <a:lnTo>
                  <a:pt x="31154" y="211338"/>
                </a:lnTo>
                <a:lnTo>
                  <a:pt x="10004" y="143743"/>
                </a:lnTo>
                <a:lnTo>
                  <a:pt x="16691" y="137627"/>
                </a:lnTo>
                <a:lnTo>
                  <a:pt x="31154" y="179407"/>
                </a:lnTo>
                <a:lnTo>
                  <a:pt x="38981" y="143743"/>
                </a:lnTo>
                <a:lnTo>
                  <a:pt x="45668" y="143743"/>
                </a:lnTo>
                <a:lnTo>
                  <a:pt x="35612" y="196565"/>
                </a:lnTo>
                <a:lnTo>
                  <a:pt x="43439" y="217455"/>
                </a:lnTo>
                <a:lnTo>
                  <a:pt x="114663" y="289975"/>
                </a:lnTo>
                <a:lnTo>
                  <a:pt x="123579" y="62671"/>
                </a:lnTo>
                <a:lnTo>
                  <a:pt x="90144" y="28251"/>
                </a:lnTo>
                <a:lnTo>
                  <a:pt x="92373" y="20890"/>
                </a:lnTo>
                <a:lnTo>
                  <a:pt x="123579" y="52822"/>
                </a:lnTo>
                <a:lnTo>
                  <a:pt x="161420" y="0"/>
                </a:lnTo>
                <a:lnTo>
                  <a:pt x="166966" y="9849"/>
                </a:lnTo>
                <a:lnTo>
                  <a:pt x="131354" y="66351"/>
                </a:lnTo>
                <a:lnTo>
                  <a:pt x="134672" y="239590"/>
                </a:lnTo>
                <a:lnTo>
                  <a:pt x="229274" y="143743"/>
                </a:lnTo>
                <a:lnTo>
                  <a:pt x="234872" y="156651"/>
                </a:lnTo>
                <a:lnTo>
                  <a:pt x="210353" y="179407"/>
                </a:lnTo>
                <a:lnTo>
                  <a:pt x="234872" y="179407"/>
                </a:lnTo>
                <a:lnTo>
                  <a:pt x="234872" y="189204"/>
                </a:lnTo>
                <a:lnTo>
                  <a:pt x="202578" y="189204"/>
                </a:lnTo>
                <a:lnTo>
                  <a:pt x="138041" y="259236"/>
                </a:lnTo>
                <a:lnTo>
                  <a:pt x="140270" y="366123"/>
                </a:lnTo>
                <a:lnTo>
                  <a:pt x="173653" y="358762"/>
                </a:lnTo>
                <a:lnTo>
                  <a:pt x="174741" y="367367"/>
                </a:lnTo>
                <a:lnTo>
                  <a:pt x="142499" y="379652"/>
                </a:lnTo>
                <a:lnTo>
                  <a:pt x="145817" y="567664"/>
                </a:lnTo>
                <a:lnTo>
                  <a:pt x="103518" y="56766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6" name="Google Shape;1436;p5"/>
          <p:cNvSpPr/>
          <p:nvPr/>
        </p:nvSpPr>
        <p:spPr>
          <a:xfrm>
            <a:off x="11630813" y="5506359"/>
            <a:ext cx="261491" cy="631999"/>
          </a:xfrm>
          <a:custGeom>
            <a:avLst/>
            <a:gdLst/>
            <a:ahLst/>
            <a:cxnLst/>
            <a:rect l="l" t="t" r="r" b="b"/>
            <a:pathLst>
              <a:path w="234872" h="567664" extrusionOk="0">
                <a:moveTo>
                  <a:pt x="103518" y="567664"/>
                </a:moveTo>
                <a:lnTo>
                  <a:pt x="114663" y="302260"/>
                </a:lnTo>
                <a:lnTo>
                  <a:pt x="34523" y="221188"/>
                </a:lnTo>
                <a:lnTo>
                  <a:pt x="5598" y="238346"/>
                </a:lnTo>
                <a:lnTo>
                  <a:pt x="0" y="228548"/>
                </a:lnTo>
                <a:lnTo>
                  <a:pt x="31154" y="211338"/>
                </a:lnTo>
                <a:lnTo>
                  <a:pt x="10004" y="143743"/>
                </a:lnTo>
                <a:lnTo>
                  <a:pt x="16691" y="137627"/>
                </a:lnTo>
                <a:lnTo>
                  <a:pt x="31154" y="179407"/>
                </a:lnTo>
                <a:lnTo>
                  <a:pt x="38981" y="143743"/>
                </a:lnTo>
                <a:lnTo>
                  <a:pt x="45668" y="143743"/>
                </a:lnTo>
                <a:lnTo>
                  <a:pt x="35612" y="196565"/>
                </a:lnTo>
                <a:lnTo>
                  <a:pt x="43439" y="217455"/>
                </a:lnTo>
                <a:lnTo>
                  <a:pt x="114663" y="289975"/>
                </a:lnTo>
                <a:lnTo>
                  <a:pt x="123579" y="62671"/>
                </a:lnTo>
                <a:lnTo>
                  <a:pt x="90144" y="28251"/>
                </a:lnTo>
                <a:lnTo>
                  <a:pt x="92373" y="20890"/>
                </a:lnTo>
                <a:lnTo>
                  <a:pt x="123579" y="52822"/>
                </a:lnTo>
                <a:lnTo>
                  <a:pt x="161420" y="0"/>
                </a:lnTo>
                <a:lnTo>
                  <a:pt x="166966" y="9849"/>
                </a:lnTo>
                <a:lnTo>
                  <a:pt x="131354" y="66351"/>
                </a:lnTo>
                <a:lnTo>
                  <a:pt x="134672" y="239590"/>
                </a:lnTo>
                <a:lnTo>
                  <a:pt x="229274" y="143743"/>
                </a:lnTo>
                <a:lnTo>
                  <a:pt x="234872" y="156651"/>
                </a:lnTo>
                <a:lnTo>
                  <a:pt x="210353" y="179407"/>
                </a:lnTo>
                <a:lnTo>
                  <a:pt x="234872" y="179407"/>
                </a:lnTo>
                <a:lnTo>
                  <a:pt x="234872" y="189204"/>
                </a:lnTo>
                <a:lnTo>
                  <a:pt x="202578" y="189204"/>
                </a:lnTo>
                <a:lnTo>
                  <a:pt x="138041" y="259236"/>
                </a:lnTo>
                <a:lnTo>
                  <a:pt x="140270" y="366123"/>
                </a:lnTo>
                <a:lnTo>
                  <a:pt x="173653" y="358762"/>
                </a:lnTo>
                <a:lnTo>
                  <a:pt x="174741" y="367367"/>
                </a:lnTo>
                <a:lnTo>
                  <a:pt x="142499" y="379652"/>
                </a:lnTo>
                <a:lnTo>
                  <a:pt x="145817" y="567664"/>
                </a:lnTo>
                <a:lnTo>
                  <a:pt x="103518" y="56766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7" name="Google Shape;1437;p5"/>
          <p:cNvSpPr/>
          <p:nvPr/>
        </p:nvSpPr>
        <p:spPr>
          <a:xfrm>
            <a:off x="2212164" y="5689993"/>
            <a:ext cx="261491" cy="631999"/>
          </a:xfrm>
          <a:custGeom>
            <a:avLst/>
            <a:gdLst/>
            <a:ahLst/>
            <a:cxnLst/>
            <a:rect l="l" t="t" r="r" b="b"/>
            <a:pathLst>
              <a:path w="234872" h="567664" extrusionOk="0">
                <a:moveTo>
                  <a:pt x="103518" y="567664"/>
                </a:moveTo>
                <a:lnTo>
                  <a:pt x="114663" y="302260"/>
                </a:lnTo>
                <a:lnTo>
                  <a:pt x="34523" y="221188"/>
                </a:lnTo>
                <a:lnTo>
                  <a:pt x="5598" y="238346"/>
                </a:lnTo>
                <a:lnTo>
                  <a:pt x="0" y="228548"/>
                </a:lnTo>
                <a:lnTo>
                  <a:pt x="31154" y="211338"/>
                </a:lnTo>
                <a:lnTo>
                  <a:pt x="10004" y="143743"/>
                </a:lnTo>
                <a:lnTo>
                  <a:pt x="16691" y="137627"/>
                </a:lnTo>
                <a:lnTo>
                  <a:pt x="31154" y="179407"/>
                </a:lnTo>
                <a:lnTo>
                  <a:pt x="38981" y="143743"/>
                </a:lnTo>
                <a:lnTo>
                  <a:pt x="45668" y="143743"/>
                </a:lnTo>
                <a:lnTo>
                  <a:pt x="35612" y="196565"/>
                </a:lnTo>
                <a:lnTo>
                  <a:pt x="43439" y="217455"/>
                </a:lnTo>
                <a:lnTo>
                  <a:pt x="114663" y="289975"/>
                </a:lnTo>
                <a:lnTo>
                  <a:pt x="123579" y="62671"/>
                </a:lnTo>
                <a:lnTo>
                  <a:pt x="90144" y="28251"/>
                </a:lnTo>
                <a:lnTo>
                  <a:pt x="92373" y="20890"/>
                </a:lnTo>
                <a:lnTo>
                  <a:pt x="123579" y="52822"/>
                </a:lnTo>
                <a:lnTo>
                  <a:pt x="161420" y="0"/>
                </a:lnTo>
                <a:lnTo>
                  <a:pt x="166966" y="9849"/>
                </a:lnTo>
                <a:lnTo>
                  <a:pt x="131354" y="66351"/>
                </a:lnTo>
                <a:lnTo>
                  <a:pt x="134672" y="239590"/>
                </a:lnTo>
                <a:lnTo>
                  <a:pt x="229274" y="143743"/>
                </a:lnTo>
                <a:lnTo>
                  <a:pt x="234872" y="156651"/>
                </a:lnTo>
                <a:lnTo>
                  <a:pt x="210353" y="179407"/>
                </a:lnTo>
                <a:lnTo>
                  <a:pt x="234872" y="179407"/>
                </a:lnTo>
                <a:lnTo>
                  <a:pt x="234872" y="189204"/>
                </a:lnTo>
                <a:lnTo>
                  <a:pt x="202578" y="189204"/>
                </a:lnTo>
                <a:lnTo>
                  <a:pt x="138041" y="259236"/>
                </a:lnTo>
                <a:lnTo>
                  <a:pt x="140270" y="366123"/>
                </a:lnTo>
                <a:lnTo>
                  <a:pt x="173653" y="358762"/>
                </a:lnTo>
                <a:lnTo>
                  <a:pt x="174741" y="367367"/>
                </a:lnTo>
                <a:lnTo>
                  <a:pt x="142499" y="379652"/>
                </a:lnTo>
                <a:lnTo>
                  <a:pt x="145817" y="567664"/>
                </a:lnTo>
                <a:lnTo>
                  <a:pt x="103518" y="56766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438" name="Google Shape;1438;p5"/>
          <p:cNvGrpSpPr/>
          <p:nvPr/>
        </p:nvGrpSpPr>
        <p:grpSpPr>
          <a:xfrm rot="2092537">
            <a:off x="108970" y="6018153"/>
            <a:ext cx="239913" cy="241007"/>
            <a:chOff x="62450" y="3879120"/>
            <a:chExt cx="179934" cy="180754"/>
          </a:xfrm>
        </p:grpSpPr>
        <p:sp>
          <p:nvSpPr>
            <p:cNvPr id="1439" name="Google Shape;1439;p5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0" name="Google Shape;1440;p5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441" name="Google Shape;1441;p5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442" name="Google Shape;1442;p5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3" name="Google Shape;1443;p5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4" name="Google Shape;1444;p5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5" name="Google Shape;1445;p5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6" name="Google Shape;1446;p5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7" name="Google Shape;1447;p5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8" name="Google Shape;1448;p5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9" name="Google Shape;1449;p5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450" name="Google Shape;1450;p5"/>
          <p:cNvGrpSpPr/>
          <p:nvPr/>
        </p:nvGrpSpPr>
        <p:grpSpPr>
          <a:xfrm rot="3206714">
            <a:off x="1093233" y="5737616"/>
            <a:ext cx="166819" cy="169528"/>
            <a:chOff x="4960130" y="3783548"/>
            <a:chExt cx="125113" cy="127144"/>
          </a:xfrm>
        </p:grpSpPr>
        <p:sp>
          <p:nvSpPr>
            <p:cNvPr id="1451" name="Google Shape;1451;p5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2" name="Google Shape;1452;p5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453" name="Google Shape;1453;p5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1454" name="Google Shape;1454;p5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5" name="Google Shape;1455;p5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6" name="Google Shape;1456;p5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7" name="Google Shape;1457;p5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8" name="Google Shape;1458;p5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9" name="Google Shape;1459;p5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60" name="Google Shape;1460;p5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61" name="Google Shape;1461;p5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62" name="Google Shape;1462;p5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463" name="Google Shape;1463;p5"/>
          <p:cNvGrpSpPr/>
          <p:nvPr/>
        </p:nvGrpSpPr>
        <p:grpSpPr>
          <a:xfrm rot="2092537">
            <a:off x="8094337" y="5885502"/>
            <a:ext cx="239913" cy="241007"/>
            <a:chOff x="62450" y="3879120"/>
            <a:chExt cx="179934" cy="180754"/>
          </a:xfrm>
        </p:grpSpPr>
        <p:sp>
          <p:nvSpPr>
            <p:cNvPr id="1464" name="Google Shape;1464;p5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5" name="Google Shape;1465;p5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466" name="Google Shape;1466;p5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467" name="Google Shape;1467;p5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68" name="Google Shape;1468;p5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69" name="Google Shape;1469;p5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70" name="Google Shape;1470;p5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71" name="Google Shape;1471;p5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72" name="Google Shape;1472;p5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73" name="Google Shape;1473;p5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74" name="Google Shape;1474;p5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475" name="Google Shape;1475;p5"/>
          <p:cNvGrpSpPr/>
          <p:nvPr/>
        </p:nvGrpSpPr>
        <p:grpSpPr>
          <a:xfrm rot="3206714">
            <a:off x="11305633" y="5811949"/>
            <a:ext cx="166819" cy="169528"/>
            <a:chOff x="4960130" y="3783548"/>
            <a:chExt cx="125113" cy="127144"/>
          </a:xfrm>
        </p:grpSpPr>
        <p:sp>
          <p:nvSpPr>
            <p:cNvPr id="1476" name="Google Shape;1476;p5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7" name="Google Shape;1477;p5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478" name="Google Shape;1478;p5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1479" name="Google Shape;1479;p5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80" name="Google Shape;1480;p5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81" name="Google Shape;1481;p5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82" name="Google Shape;1482;p5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83" name="Google Shape;1483;p5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84" name="Google Shape;1484;p5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85" name="Google Shape;1485;p5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86" name="Google Shape;1486;p5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87" name="Google Shape;1487;p5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488" name="Google Shape;1488;p5"/>
          <p:cNvGrpSpPr/>
          <p:nvPr/>
        </p:nvGrpSpPr>
        <p:grpSpPr>
          <a:xfrm rot="-1747383">
            <a:off x="10103523" y="5776389"/>
            <a:ext cx="239917" cy="241012"/>
            <a:chOff x="62450" y="3879120"/>
            <a:chExt cx="179934" cy="180754"/>
          </a:xfrm>
        </p:grpSpPr>
        <p:sp>
          <p:nvSpPr>
            <p:cNvPr id="1489" name="Google Shape;1489;p5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0" name="Google Shape;1490;p5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491" name="Google Shape;1491;p5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492" name="Google Shape;1492;p5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3" name="Google Shape;1493;p5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4" name="Google Shape;1494;p5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5" name="Google Shape;1495;p5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6" name="Google Shape;1496;p5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7" name="Google Shape;1497;p5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8" name="Google Shape;1498;p5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9" name="Google Shape;1499;p5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500" name="Google Shape;1500;p5"/>
          <p:cNvGrpSpPr/>
          <p:nvPr/>
        </p:nvGrpSpPr>
        <p:grpSpPr>
          <a:xfrm rot="3206714">
            <a:off x="9198933" y="5610533"/>
            <a:ext cx="166819" cy="169528"/>
            <a:chOff x="4960130" y="3783548"/>
            <a:chExt cx="125113" cy="127144"/>
          </a:xfrm>
        </p:grpSpPr>
        <p:sp>
          <p:nvSpPr>
            <p:cNvPr id="1501" name="Google Shape;1501;p5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2" name="Google Shape;1502;p5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503" name="Google Shape;1503;p5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1504" name="Google Shape;1504;p5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05" name="Google Shape;1505;p5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06" name="Google Shape;1506;p5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07" name="Google Shape;1507;p5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08" name="Google Shape;1508;p5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09" name="Google Shape;1509;p5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0" name="Google Shape;1510;p5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1" name="Google Shape;1511;p5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2" name="Google Shape;1512;p5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513" name="Google Shape;1513;p5"/>
          <p:cNvGrpSpPr/>
          <p:nvPr/>
        </p:nvGrpSpPr>
        <p:grpSpPr>
          <a:xfrm rot="3206714">
            <a:off x="4039600" y="6279733"/>
            <a:ext cx="166819" cy="169528"/>
            <a:chOff x="4960130" y="3783548"/>
            <a:chExt cx="125113" cy="127144"/>
          </a:xfrm>
        </p:grpSpPr>
        <p:sp>
          <p:nvSpPr>
            <p:cNvPr id="1514" name="Google Shape;1514;p5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5" name="Google Shape;1515;p5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516" name="Google Shape;1516;p5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1517" name="Google Shape;1517;p5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8" name="Google Shape;1518;p5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9" name="Google Shape;1519;p5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0" name="Google Shape;1520;p5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1" name="Google Shape;1521;p5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2" name="Google Shape;1522;p5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3" name="Google Shape;1523;p5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4" name="Google Shape;1524;p5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5" name="Google Shape;1525;p5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526" name="Google Shape;1526;p5"/>
          <p:cNvGrpSpPr/>
          <p:nvPr/>
        </p:nvGrpSpPr>
        <p:grpSpPr>
          <a:xfrm rot="7532780">
            <a:off x="2618891" y="5574584"/>
            <a:ext cx="239928" cy="241021"/>
            <a:chOff x="62450" y="3879120"/>
            <a:chExt cx="179934" cy="180754"/>
          </a:xfrm>
        </p:grpSpPr>
        <p:sp>
          <p:nvSpPr>
            <p:cNvPr id="1527" name="Google Shape;1527;p5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8" name="Google Shape;1528;p5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529" name="Google Shape;1529;p5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530" name="Google Shape;1530;p5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31" name="Google Shape;1531;p5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32" name="Google Shape;1532;p5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33" name="Google Shape;1533;p5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34" name="Google Shape;1534;p5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35" name="Google Shape;1535;p5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36" name="Google Shape;1536;p5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37" name="Google Shape;1537;p5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38" name="Google Shape;1538;p5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539" name="Google Shape;1539;p5"/>
          <p:cNvSpPr txBox="1">
            <a:spLocks noGrp="1"/>
          </p:cNvSpPr>
          <p:nvPr>
            <p:ph type="subTitle" idx="1"/>
          </p:nvPr>
        </p:nvSpPr>
        <p:spPr>
          <a:xfrm>
            <a:off x="6277203" y="2732100"/>
            <a:ext cx="4964000" cy="100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3733"/>
            </a:lvl9pPr>
          </a:lstStyle>
          <a:p>
            <a:endParaRPr/>
          </a:p>
        </p:txBody>
      </p:sp>
      <p:sp>
        <p:nvSpPr>
          <p:cNvPr id="1540" name="Google Shape;1540;p5"/>
          <p:cNvSpPr txBox="1">
            <a:spLocks noGrp="1"/>
          </p:cNvSpPr>
          <p:nvPr>
            <p:ph type="subTitle" idx="2"/>
          </p:nvPr>
        </p:nvSpPr>
        <p:spPr>
          <a:xfrm>
            <a:off x="950533" y="2732100"/>
            <a:ext cx="4964000" cy="100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3733"/>
            </a:lvl9pPr>
          </a:lstStyle>
          <a:p>
            <a:endParaRPr/>
          </a:p>
        </p:txBody>
      </p:sp>
      <p:sp>
        <p:nvSpPr>
          <p:cNvPr id="1541" name="Google Shape;1541;p5"/>
          <p:cNvSpPr txBox="1">
            <a:spLocks noGrp="1"/>
          </p:cNvSpPr>
          <p:nvPr>
            <p:ph type="subTitle" idx="3"/>
          </p:nvPr>
        </p:nvSpPr>
        <p:spPr>
          <a:xfrm>
            <a:off x="6277185" y="2321400"/>
            <a:ext cx="4964000" cy="52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 b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 b="1">
                <a:latin typeface="Open Sans"/>
                <a:ea typeface="Open Sans"/>
                <a:cs typeface="Open Sans"/>
                <a:sym typeface="Open San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 b="1">
                <a:latin typeface="Open Sans"/>
                <a:ea typeface="Open Sans"/>
                <a:cs typeface="Open Sans"/>
                <a:sym typeface="Open San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 b="1">
                <a:latin typeface="Open Sans"/>
                <a:ea typeface="Open Sans"/>
                <a:cs typeface="Open Sans"/>
                <a:sym typeface="Open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 b="1">
                <a:latin typeface="Open Sans"/>
                <a:ea typeface="Open Sans"/>
                <a:cs typeface="Open Sans"/>
                <a:sym typeface="Open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 b="1">
                <a:latin typeface="Open Sans"/>
                <a:ea typeface="Open Sans"/>
                <a:cs typeface="Open Sans"/>
                <a:sym typeface="Open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 b="1">
                <a:latin typeface="Open Sans"/>
                <a:ea typeface="Open Sans"/>
                <a:cs typeface="Open Sans"/>
                <a:sym typeface="Open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 b="1">
                <a:latin typeface="Open Sans"/>
                <a:ea typeface="Open Sans"/>
                <a:cs typeface="Open Sans"/>
                <a:sym typeface="Open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 b="1"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542" name="Google Shape;1542;p5"/>
          <p:cNvSpPr txBox="1">
            <a:spLocks noGrp="1"/>
          </p:cNvSpPr>
          <p:nvPr>
            <p:ph type="subTitle" idx="4"/>
          </p:nvPr>
        </p:nvSpPr>
        <p:spPr>
          <a:xfrm>
            <a:off x="950533" y="2321400"/>
            <a:ext cx="4964000" cy="52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 b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 b="1">
                <a:latin typeface="Open Sans"/>
                <a:ea typeface="Open Sans"/>
                <a:cs typeface="Open Sans"/>
                <a:sym typeface="Open San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 b="1">
                <a:latin typeface="Open Sans"/>
                <a:ea typeface="Open Sans"/>
                <a:cs typeface="Open Sans"/>
                <a:sym typeface="Open San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 b="1">
                <a:latin typeface="Open Sans"/>
                <a:ea typeface="Open Sans"/>
                <a:cs typeface="Open Sans"/>
                <a:sym typeface="Open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 b="1">
                <a:latin typeface="Open Sans"/>
                <a:ea typeface="Open Sans"/>
                <a:cs typeface="Open Sans"/>
                <a:sym typeface="Open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 b="1">
                <a:latin typeface="Open Sans"/>
                <a:ea typeface="Open Sans"/>
                <a:cs typeface="Open Sans"/>
                <a:sym typeface="Open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 b="1">
                <a:latin typeface="Open Sans"/>
                <a:ea typeface="Open Sans"/>
                <a:cs typeface="Open Sans"/>
                <a:sym typeface="Open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 b="1">
                <a:latin typeface="Open Sans"/>
                <a:ea typeface="Open Sans"/>
                <a:cs typeface="Open Sans"/>
                <a:sym typeface="Open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 b="1"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1543" name="Google Shape;1543;p5"/>
          <p:cNvGrpSpPr/>
          <p:nvPr/>
        </p:nvGrpSpPr>
        <p:grpSpPr>
          <a:xfrm flipH="1">
            <a:off x="402939" y="342881"/>
            <a:ext cx="233493" cy="237335"/>
            <a:chOff x="4960130" y="3783548"/>
            <a:chExt cx="125113" cy="127144"/>
          </a:xfrm>
        </p:grpSpPr>
        <p:sp>
          <p:nvSpPr>
            <p:cNvPr id="1544" name="Google Shape;1544;p5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5" name="Google Shape;1545;p5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546" name="Google Shape;1546;p5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1547" name="Google Shape;1547;p5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48" name="Google Shape;1548;p5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49" name="Google Shape;1549;p5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0" name="Google Shape;1550;p5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1" name="Google Shape;1551;p5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2" name="Google Shape;1552;p5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3" name="Google Shape;1553;p5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4" name="Google Shape;1554;p5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5" name="Google Shape;1555;p5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556" name="Google Shape;1556;p5"/>
          <p:cNvGrpSpPr/>
          <p:nvPr/>
        </p:nvGrpSpPr>
        <p:grpSpPr>
          <a:xfrm rot="-2092781" flipH="1">
            <a:off x="233125" y="851815"/>
            <a:ext cx="336841" cy="338389"/>
            <a:chOff x="62450" y="3879120"/>
            <a:chExt cx="179934" cy="180754"/>
          </a:xfrm>
        </p:grpSpPr>
        <p:sp>
          <p:nvSpPr>
            <p:cNvPr id="1557" name="Google Shape;1557;p5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8" name="Google Shape;1558;p5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559" name="Google Shape;1559;p5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560" name="Google Shape;1560;p5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1" name="Google Shape;1561;p5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2" name="Google Shape;1562;p5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3" name="Google Shape;1563;p5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4" name="Google Shape;1564;p5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5" name="Google Shape;1565;p5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6" name="Google Shape;1566;p5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7" name="Google Shape;1567;p5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568" name="Google Shape;1568;p5"/>
          <p:cNvGrpSpPr/>
          <p:nvPr/>
        </p:nvGrpSpPr>
        <p:grpSpPr>
          <a:xfrm rot="2092781">
            <a:off x="910358" y="187215"/>
            <a:ext cx="336841" cy="338389"/>
            <a:chOff x="62450" y="3879120"/>
            <a:chExt cx="179934" cy="180754"/>
          </a:xfrm>
        </p:grpSpPr>
        <p:sp>
          <p:nvSpPr>
            <p:cNvPr id="1569" name="Google Shape;1569;p5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0" name="Google Shape;1570;p5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571" name="Google Shape;1571;p5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572" name="Google Shape;1572;p5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3" name="Google Shape;1573;p5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4" name="Google Shape;1574;p5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5" name="Google Shape;1575;p5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6" name="Google Shape;1576;p5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7" name="Google Shape;1577;p5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8" name="Google Shape;1578;p5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9" name="Google Shape;1579;p5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580" name="Google Shape;1580;p5"/>
          <p:cNvGrpSpPr/>
          <p:nvPr/>
        </p:nvGrpSpPr>
        <p:grpSpPr>
          <a:xfrm flipH="1">
            <a:off x="10968904" y="237778"/>
            <a:ext cx="233493" cy="237335"/>
            <a:chOff x="4960130" y="3783548"/>
            <a:chExt cx="125113" cy="127144"/>
          </a:xfrm>
        </p:grpSpPr>
        <p:sp>
          <p:nvSpPr>
            <p:cNvPr id="1581" name="Google Shape;1581;p5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2" name="Google Shape;1582;p5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583" name="Google Shape;1583;p5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1584" name="Google Shape;1584;p5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5" name="Google Shape;1585;p5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6" name="Google Shape;1586;p5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7" name="Google Shape;1587;p5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8" name="Google Shape;1588;p5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9" name="Google Shape;1589;p5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0" name="Google Shape;1590;p5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1" name="Google Shape;1591;p5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2" name="Google Shape;1592;p5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593" name="Google Shape;1593;p5"/>
          <p:cNvGrpSpPr/>
          <p:nvPr/>
        </p:nvGrpSpPr>
        <p:grpSpPr>
          <a:xfrm rot="-2092781" flipH="1">
            <a:off x="11468258" y="657482"/>
            <a:ext cx="336841" cy="338389"/>
            <a:chOff x="62450" y="3879120"/>
            <a:chExt cx="179934" cy="180754"/>
          </a:xfrm>
        </p:grpSpPr>
        <p:sp>
          <p:nvSpPr>
            <p:cNvPr id="1594" name="Google Shape;1594;p5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5" name="Google Shape;1595;p5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596" name="Google Shape;1596;p5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597" name="Google Shape;1597;p5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8" name="Google Shape;1598;p5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9" name="Google Shape;1599;p5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0" name="Google Shape;1600;p5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1" name="Google Shape;1601;p5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2" name="Google Shape;1602;p5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3" name="Google Shape;1603;p5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4" name="Google Shape;1604;p5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109724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6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6" name="Google Shape;1606;p6"/>
          <p:cNvSpPr/>
          <p:nvPr/>
        </p:nvSpPr>
        <p:spPr>
          <a:xfrm>
            <a:off x="0" y="0"/>
            <a:ext cx="12192000" cy="6771600"/>
          </a:xfrm>
          <a:prstGeom prst="rect">
            <a:avLst/>
          </a:prstGeom>
          <a:gradFill>
            <a:gsLst>
              <a:gs pos="0">
                <a:schemeClr val="accent6"/>
              </a:gs>
              <a:gs pos="40000">
                <a:schemeClr val="accent6"/>
              </a:gs>
              <a:gs pos="100000">
                <a:schemeClr val="lt1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Asap"/>
              <a:ea typeface="Asap"/>
              <a:cs typeface="Asap"/>
              <a:sym typeface="Asap"/>
            </a:endParaRPr>
          </a:p>
        </p:txBody>
      </p:sp>
      <p:sp>
        <p:nvSpPr>
          <p:cNvPr id="1607" name="Google Shape;1607;p6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608" name="Google Shape;1608;p6"/>
          <p:cNvGrpSpPr/>
          <p:nvPr/>
        </p:nvGrpSpPr>
        <p:grpSpPr>
          <a:xfrm flipH="1">
            <a:off x="-691287" y="5089609"/>
            <a:ext cx="12882053" cy="2227376"/>
            <a:chOff x="57" y="3285414"/>
            <a:chExt cx="9218147" cy="3229954"/>
          </a:xfrm>
        </p:grpSpPr>
        <p:sp>
          <p:nvSpPr>
            <p:cNvPr id="1609" name="Google Shape;1609;p6"/>
            <p:cNvSpPr/>
            <p:nvPr/>
          </p:nvSpPr>
          <p:spPr>
            <a:xfrm>
              <a:off x="57" y="3285414"/>
              <a:ext cx="9218147" cy="3229954"/>
            </a:xfrm>
            <a:custGeom>
              <a:avLst/>
              <a:gdLst/>
              <a:ahLst/>
              <a:cxnLst/>
              <a:rect l="l" t="t" r="r" b="b"/>
              <a:pathLst>
                <a:path w="881276" h="308791" extrusionOk="0">
                  <a:moveTo>
                    <a:pt x="0" y="198898"/>
                  </a:moveTo>
                  <a:cubicBezTo>
                    <a:pt x="32916" y="186768"/>
                    <a:pt x="69046" y="183761"/>
                    <a:pt x="103570" y="189982"/>
                  </a:cubicBezTo>
                  <a:cubicBezTo>
                    <a:pt x="137471" y="196098"/>
                    <a:pt x="167951" y="213516"/>
                    <a:pt x="201593" y="220410"/>
                  </a:cubicBezTo>
                  <a:cubicBezTo>
                    <a:pt x="238501" y="227926"/>
                    <a:pt x="272247" y="214034"/>
                    <a:pt x="308377" y="211287"/>
                  </a:cubicBezTo>
                  <a:cubicBezTo>
                    <a:pt x="345233" y="208539"/>
                    <a:pt x="382140" y="220047"/>
                    <a:pt x="418892" y="213101"/>
                  </a:cubicBezTo>
                  <a:cubicBezTo>
                    <a:pt x="440768" y="208954"/>
                    <a:pt x="460932" y="198587"/>
                    <a:pt x="482756" y="194284"/>
                  </a:cubicBezTo>
                  <a:cubicBezTo>
                    <a:pt x="527801" y="185368"/>
                    <a:pt x="576736" y="207762"/>
                    <a:pt x="618101" y="179096"/>
                  </a:cubicBezTo>
                  <a:cubicBezTo>
                    <a:pt x="642464" y="162249"/>
                    <a:pt x="653609" y="138404"/>
                    <a:pt x="684608" y="131302"/>
                  </a:cubicBezTo>
                  <a:cubicBezTo>
                    <a:pt x="701662" y="127415"/>
                    <a:pt x="719390" y="127104"/>
                    <a:pt x="736548" y="123682"/>
                  </a:cubicBezTo>
                  <a:cubicBezTo>
                    <a:pt x="798130" y="111449"/>
                    <a:pt x="833327" y="61116"/>
                    <a:pt x="865207" y="11560"/>
                  </a:cubicBezTo>
                  <a:cubicBezTo>
                    <a:pt x="871117" y="2333"/>
                    <a:pt x="869561" y="6842"/>
                    <a:pt x="878166" y="0"/>
                  </a:cubicBezTo>
                  <a:lnTo>
                    <a:pt x="881276" y="308791"/>
                  </a:lnTo>
                  <a:lnTo>
                    <a:pt x="104" y="308791"/>
                  </a:lnTo>
                  <a:lnTo>
                    <a:pt x="104" y="19884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0" name="Google Shape;1610;p6"/>
            <p:cNvSpPr/>
            <p:nvPr/>
          </p:nvSpPr>
          <p:spPr>
            <a:xfrm>
              <a:off x="57" y="3285414"/>
              <a:ext cx="9218147" cy="3229954"/>
            </a:xfrm>
            <a:custGeom>
              <a:avLst/>
              <a:gdLst/>
              <a:ahLst/>
              <a:cxnLst/>
              <a:rect l="l" t="t" r="r" b="b"/>
              <a:pathLst>
                <a:path w="881276" h="308791" extrusionOk="0">
                  <a:moveTo>
                    <a:pt x="0" y="198898"/>
                  </a:moveTo>
                  <a:cubicBezTo>
                    <a:pt x="32916" y="186768"/>
                    <a:pt x="69046" y="183761"/>
                    <a:pt x="103570" y="189982"/>
                  </a:cubicBezTo>
                  <a:cubicBezTo>
                    <a:pt x="137471" y="196098"/>
                    <a:pt x="167951" y="213516"/>
                    <a:pt x="201593" y="220410"/>
                  </a:cubicBezTo>
                  <a:cubicBezTo>
                    <a:pt x="238501" y="227926"/>
                    <a:pt x="272247" y="214034"/>
                    <a:pt x="308377" y="211287"/>
                  </a:cubicBezTo>
                  <a:cubicBezTo>
                    <a:pt x="345233" y="208539"/>
                    <a:pt x="382140" y="220047"/>
                    <a:pt x="418892" y="213101"/>
                  </a:cubicBezTo>
                  <a:cubicBezTo>
                    <a:pt x="440768" y="208954"/>
                    <a:pt x="460932" y="198587"/>
                    <a:pt x="482756" y="194284"/>
                  </a:cubicBezTo>
                  <a:cubicBezTo>
                    <a:pt x="527801" y="185368"/>
                    <a:pt x="576736" y="207762"/>
                    <a:pt x="618101" y="179096"/>
                  </a:cubicBezTo>
                  <a:cubicBezTo>
                    <a:pt x="642464" y="162249"/>
                    <a:pt x="653609" y="138404"/>
                    <a:pt x="684608" y="131302"/>
                  </a:cubicBezTo>
                  <a:cubicBezTo>
                    <a:pt x="701662" y="127415"/>
                    <a:pt x="719390" y="127104"/>
                    <a:pt x="736548" y="123682"/>
                  </a:cubicBezTo>
                  <a:cubicBezTo>
                    <a:pt x="798130" y="111449"/>
                    <a:pt x="833327" y="61116"/>
                    <a:pt x="865207" y="11560"/>
                  </a:cubicBezTo>
                  <a:cubicBezTo>
                    <a:pt x="871117" y="2333"/>
                    <a:pt x="869561" y="6842"/>
                    <a:pt x="878166" y="0"/>
                  </a:cubicBezTo>
                  <a:lnTo>
                    <a:pt x="881276" y="308791"/>
                  </a:lnTo>
                  <a:lnTo>
                    <a:pt x="104" y="308791"/>
                  </a:lnTo>
                  <a:lnTo>
                    <a:pt x="104" y="198846"/>
                  </a:ln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611" name="Google Shape;1611;p6"/>
          <p:cNvGrpSpPr/>
          <p:nvPr/>
        </p:nvGrpSpPr>
        <p:grpSpPr>
          <a:xfrm>
            <a:off x="-1199" y="5937589"/>
            <a:ext cx="12193209" cy="901819"/>
            <a:chOff x="25" y="4728542"/>
            <a:chExt cx="9144907" cy="676364"/>
          </a:xfrm>
        </p:grpSpPr>
        <p:sp>
          <p:nvSpPr>
            <p:cNvPr id="1612" name="Google Shape;1612;p6"/>
            <p:cNvSpPr/>
            <p:nvPr/>
          </p:nvSpPr>
          <p:spPr>
            <a:xfrm>
              <a:off x="25" y="4728542"/>
              <a:ext cx="9144907" cy="676364"/>
            </a:xfrm>
            <a:custGeom>
              <a:avLst/>
              <a:gdLst/>
              <a:ahLst/>
              <a:cxnLst/>
              <a:rect l="l" t="t" r="r" b="b"/>
              <a:pathLst>
                <a:path w="1356308" h="414312" extrusionOk="0">
                  <a:moveTo>
                    <a:pt x="1970" y="45754"/>
                  </a:moveTo>
                  <a:cubicBezTo>
                    <a:pt x="60960" y="55551"/>
                    <a:pt x="120002" y="33779"/>
                    <a:pt x="177230" y="17036"/>
                  </a:cubicBezTo>
                  <a:cubicBezTo>
                    <a:pt x="234509" y="293"/>
                    <a:pt x="299720" y="-11007"/>
                    <a:pt x="351816" y="17140"/>
                  </a:cubicBezTo>
                  <a:cubicBezTo>
                    <a:pt x="382400" y="33676"/>
                    <a:pt x="402824" y="59283"/>
                    <a:pt x="439783" y="62445"/>
                  </a:cubicBezTo>
                  <a:cubicBezTo>
                    <a:pt x="459533" y="64156"/>
                    <a:pt x="479490" y="62082"/>
                    <a:pt x="499136" y="64259"/>
                  </a:cubicBezTo>
                  <a:cubicBezTo>
                    <a:pt x="568960" y="72035"/>
                    <a:pt x="600736" y="138956"/>
                    <a:pt x="660089" y="165549"/>
                  </a:cubicBezTo>
                  <a:cubicBezTo>
                    <a:pt x="679113" y="174050"/>
                    <a:pt x="701403" y="177575"/>
                    <a:pt x="721256" y="171043"/>
                  </a:cubicBezTo>
                  <a:cubicBezTo>
                    <a:pt x="739607" y="165030"/>
                    <a:pt x="753810" y="151397"/>
                    <a:pt x="769413" y="140460"/>
                  </a:cubicBezTo>
                  <a:cubicBezTo>
                    <a:pt x="819694" y="105262"/>
                    <a:pt x="872413" y="147457"/>
                    <a:pt x="924353" y="153419"/>
                  </a:cubicBezTo>
                  <a:cubicBezTo>
                    <a:pt x="952759" y="156684"/>
                    <a:pt x="981580" y="149013"/>
                    <a:pt x="1007032" y="136572"/>
                  </a:cubicBezTo>
                  <a:cubicBezTo>
                    <a:pt x="1054152" y="113504"/>
                    <a:pt x="1088209" y="73746"/>
                    <a:pt x="1138128" y="55240"/>
                  </a:cubicBezTo>
                  <a:cubicBezTo>
                    <a:pt x="1213239" y="27455"/>
                    <a:pt x="1281301" y="50108"/>
                    <a:pt x="1356308" y="63482"/>
                  </a:cubicBezTo>
                  <a:lnTo>
                    <a:pt x="1356308" y="414313"/>
                  </a:lnTo>
                  <a:lnTo>
                    <a:pt x="0" y="414313"/>
                  </a:lnTo>
                  <a:lnTo>
                    <a:pt x="1918" y="4580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3" name="Google Shape;1613;p6"/>
            <p:cNvSpPr/>
            <p:nvPr/>
          </p:nvSpPr>
          <p:spPr>
            <a:xfrm>
              <a:off x="25" y="4728542"/>
              <a:ext cx="9144907" cy="676364"/>
            </a:xfrm>
            <a:custGeom>
              <a:avLst/>
              <a:gdLst/>
              <a:ahLst/>
              <a:cxnLst/>
              <a:rect l="l" t="t" r="r" b="b"/>
              <a:pathLst>
                <a:path w="1356308" h="414312" extrusionOk="0">
                  <a:moveTo>
                    <a:pt x="1970" y="45754"/>
                  </a:moveTo>
                  <a:cubicBezTo>
                    <a:pt x="60960" y="55551"/>
                    <a:pt x="120002" y="33779"/>
                    <a:pt x="177230" y="17036"/>
                  </a:cubicBezTo>
                  <a:cubicBezTo>
                    <a:pt x="234509" y="293"/>
                    <a:pt x="299720" y="-11007"/>
                    <a:pt x="351816" y="17140"/>
                  </a:cubicBezTo>
                  <a:cubicBezTo>
                    <a:pt x="382400" y="33676"/>
                    <a:pt x="402824" y="59283"/>
                    <a:pt x="439783" y="62445"/>
                  </a:cubicBezTo>
                  <a:cubicBezTo>
                    <a:pt x="459533" y="64156"/>
                    <a:pt x="479490" y="62082"/>
                    <a:pt x="499136" y="64259"/>
                  </a:cubicBezTo>
                  <a:cubicBezTo>
                    <a:pt x="568960" y="72035"/>
                    <a:pt x="600736" y="138956"/>
                    <a:pt x="660089" y="165549"/>
                  </a:cubicBezTo>
                  <a:cubicBezTo>
                    <a:pt x="679113" y="174050"/>
                    <a:pt x="701403" y="177575"/>
                    <a:pt x="721256" y="171043"/>
                  </a:cubicBezTo>
                  <a:cubicBezTo>
                    <a:pt x="739607" y="165030"/>
                    <a:pt x="753810" y="151397"/>
                    <a:pt x="769413" y="140460"/>
                  </a:cubicBezTo>
                  <a:cubicBezTo>
                    <a:pt x="819694" y="105262"/>
                    <a:pt x="872413" y="147457"/>
                    <a:pt x="924353" y="153419"/>
                  </a:cubicBezTo>
                  <a:cubicBezTo>
                    <a:pt x="952759" y="156684"/>
                    <a:pt x="981580" y="149013"/>
                    <a:pt x="1007032" y="136572"/>
                  </a:cubicBezTo>
                  <a:cubicBezTo>
                    <a:pt x="1054152" y="113504"/>
                    <a:pt x="1088209" y="73746"/>
                    <a:pt x="1138128" y="55240"/>
                  </a:cubicBezTo>
                  <a:cubicBezTo>
                    <a:pt x="1213239" y="27455"/>
                    <a:pt x="1281301" y="50108"/>
                    <a:pt x="1356308" y="63482"/>
                  </a:cubicBezTo>
                  <a:lnTo>
                    <a:pt x="1356308" y="414313"/>
                  </a:lnTo>
                  <a:lnTo>
                    <a:pt x="0" y="414313"/>
                  </a:lnTo>
                  <a:lnTo>
                    <a:pt x="1918" y="4580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4" name="Google Shape;1614;p6"/>
            <p:cNvSpPr/>
            <p:nvPr/>
          </p:nvSpPr>
          <p:spPr>
            <a:xfrm>
              <a:off x="25" y="4728542"/>
              <a:ext cx="9144907" cy="676364"/>
            </a:xfrm>
            <a:custGeom>
              <a:avLst/>
              <a:gdLst/>
              <a:ahLst/>
              <a:cxnLst/>
              <a:rect l="l" t="t" r="r" b="b"/>
              <a:pathLst>
                <a:path w="1356308" h="414312" extrusionOk="0">
                  <a:moveTo>
                    <a:pt x="1970" y="45754"/>
                  </a:moveTo>
                  <a:cubicBezTo>
                    <a:pt x="60960" y="55551"/>
                    <a:pt x="120002" y="33779"/>
                    <a:pt x="177230" y="17036"/>
                  </a:cubicBezTo>
                  <a:cubicBezTo>
                    <a:pt x="234509" y="293"/>
                    <a:pt x="299720" y="-11007"/>
                    <a:pt x="351816" y="17140"/>
                  </a:cubicBezTo>
                  <a:cubicBezTo>
                    <a:pt x="382400" y="33676"/>
                    <a:pt x="402824" y="59283"/>
                    <a:pt x="439783" y="62445"/>
                  </a:cubicBezTo>
                  <a:cubicBezTo>
                    <a:pt x="459533" y="64156"/>
                    <a:pt x="479490" y="62082"/>
                    <a:pt x="499136" y="64259"/>
                  </a:cubicBezTo>
                  <a:cubicBezTo>
                    <a:pt x="568960" y="72035"/>
                    <a:pt x="600736" y="138956"/>
                    <a:pt x="660089" y="165549"/>
                  </a:cubicBezTo>
                  <a:cubicBezTo>
                    <a:pt x="679113" y="174050"/>
                    <a:pt x="701403" y="177575"/>
                    <a:pt x="721256" y="171043"/>
                  </a:cubicBezTo>
                  <a:cubicBezTo>
                    <a:pt x="739607" y="165030"/>
                    <a:pt x="753810" y="151397"/>
                    <a:pt x="769413" y="140460"/>
                  </a:cubicBezTo>
                  <a:cubicBezTo>
                    <a:pt x="819694" y="105262"/>
                    <a:pt x="872413" y="147457"/>
                    <a:pt x="924353" y="153419"/>
                  </a:cubicBezTo>
                  <a:cubicBezTo>
                    <a:pt x="952759" y="156684"/>
                    <a:pt x="981580" y="149013"/>
                    <a:pt x="1007032" y="136572"/>
                  </a:cubicBezTo>
                  <a:cubicBezTo>
                    <a:pt x="1054152" y="113504"/>
                    <a:pt x="1088209" y="73746"/>
                    <a:pt x="1138128" y="55240"/>
                  </a:cubicBezTo>
                  <a:cubicBezTo>
                    <a:pt x="1213239" y="27455"/>
                    <a:pt x="1281301" y="50108"/>
                    <a:pt x="1356308" y="63482"/>
                  </a:cubicBezTo>
                  <a:lnTo>
                    <a:pt x="1356308" y="414313"/>
                  </a:lnTo>
                  <a:lnTo>
                    <a:pt x="0" y="414313"/>
                  </a:lnTo>
                  <a:lnTo>
                    <a:pt x="1918" y="4580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615" name="Google Shape;1615;p6"/>
          <p:cNvGrpSpPr/>
          <p:nvPr/>
        </p:nvGrpSpPr>
        <p:grpSpPr>
          <a:xfrm>
            <a:off x="-1199" y="5937589"/>
            <a:ext cx="12193209" cy="901819"/>
            <a:chOff x="25" y="4728542"/>
            <a:chExt cx="9144907" cy="676364"/>
          </a:xfrm>
        </p:grpSpPr>
        <p:sp>
          <p:nvSpPr>
            <p:cNvPr id="1616" name="Google Shape;1616;p6"/>
            <p:cNvSpPr/>
            <p:nvPr/>
          </p:nvSpPr>
          <p:spPr>
            <a:xfrm>
              <a:off x="25" y="4728542"/>
              <a:ext cx="9144907" cy="676364"/>
            </a:xfrm>
            <a:custGeom>
              <a:avLst/>
              <a:gdLst/>
              <a:ahLst/>
              <a:cxnLst/>
              <a:rect l="l" t="t" r="r" b="b"/>
              <a:pathLst>
                <a:path w="1356308" h="414312" extrusionOk="0">
                  <a:moveTo>
                    <a:pt x="1970" y="45754"/>
                  </a:moveTo>
                  <a:cubicBezTo>
                    <a:pt x="60960" y="55551"/>
                    <a:pt x="120002" y="33779"/>
                    <a:pt x="177230" y="17036"/>
                  </a:cubicBezTo>
                  <a:cubicBezTo>
                    <a:pt x="234509" y="293"/>
                    <a:pt x="299720" y="-11007"/>
                    <a:pt x="351816" y="17140"/>
                  </a:cubicBezTo>
                  <a:cubicBezTo>
                    <a:pt x="382400" y="33676"/>
                    <a:pt x="402824" y="59283"/>
                    <a:pt x="439783" y="62445"/>
                  </a:cubicBezTo>
                  <a:cubicBezTo>
                    <a:pt x="459533" y="64156"/>
                    <a:pt x="479490" y="62082"/>
                    <a:pt x="499136" y="64259"/>
                  </a:cubicBezTo>
                  <a:cubicBezTo>
                    <a:pt x="568960" y="72035"/>
                    <a:pt x="600736" y="138956"/>
                    <a:pt x="660089" y="165549"/>
                  </a:cubicBezTo>
                  <a:cubicBezTo>
                    <a:pt x="679113" y="174050"/>
                    <a:pt x="701403" y="177575"/>
                    <a:pt x="721256" y="171043"/>
                  </a:cubicBezTo>
                  <a:cubicBezTo>
                    <a:pt x="739607" y="165030"/>
                    <a:pt x="753810" y="151397"/>
                    <a:pt x="769413" y="140460"/>
                  </a:cubicBezTo>
                  <a:cubicBezTo>
                    <a:pt x="819694" y="105262"/>
                    <a:pt x="872413" y="147457"/>
                    <a:pt x="924353" y="153419"/>
                  </a:cubicBezTo>
                  <a:cubicBezTo>
                    <a:pt x="952759" y="156684"/>
                    <a:pt x="981580" y="149013"/>
                    <a:pt x="1007032" y="136572"/>
                  </a:cubicBezTo>
                  <a:cubicBezTo>
                    <a:pt x="1054152" y="113504"/>
                    <a:pt x="1088209" y="73746"/>
                    <a:pt x="1138128" y="55240"/>
                  </a:cubicBezTo>
                  <a:cubicBezTo>
                    <a:pt x="1213239" y="27455"/>
                    <a:pt x="1281301" y="50108"/>
                    <a:pt x="1356308" y="63482"/>
                  </a:cubicBezTo>
                  <a:lnTo>
                    <a:pt x="1356308" y="414313"/>
                  </a:lnTo>
                  <a:lnTo>
                    <a:pt x="0" y="414313"/>
                  </a:lnTo>
                  <a:lnTo>
                    <a:pt x="1918" y="45806"/>
                  </a:lnTo>
                  <a:close/>
                </a:path>
              </a:pathLst>
            </a:custGeom>
            <a:solidFill>
              <a:srgbClr val="FFFFFF">
                <a:alpha val="113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7" name="Google Shape;1617;p6"/>
            <p:cNvSpPr/>
            <p:nvPr/>
          </p:nvSpPr>
          <p:spPr>
            <a:xfrm>
              <a:off x="25" y="4728542"/>
              <a:ext cx="9144907" cy="676364"/>
            </a:xfrm>
            <a:custGeom>
              <a:avLst/>
              <a:gdLst/>
              <a:ahLst/>
              <a:cxnLst/>
              <a:rect l="l" t="t" r="r" b="b"/>
              <a:pathLst>
                <a:path w="1356308" h="414312" extrusionOk="0">
                  <a:moveTo>
                    <a:pt x="1970" y="45754"/>
                  </a:moveTo>
                  <a:cubicBezTo>
                    <a:pt x="60960" y="55551"/>
                    <a:pt x="120002" y="33779"/>
                    <a:pt x="177230" y="17036"/>
                  </a:cubicBezTo>
                  <a:cubicBezTo>
                    <a:pt x="234509" y="293"/>
                    <a:pt x="299720" y="-11007"/>
                    <a:pt x="351816" y="17140"/>
                  </a:cubicBezTo>
                  <a:cubicBezTo>
                    <a:pt x="382400" y="33676"/>
                    <a:pt x="402824" y="59283"/>
                    <a:pt x="439783" y="62445"/>
                  </a:cubicBezTo>
                  <a:cubicBezTo>
                    <a:pt x="459533" y="64156"/>
                    <a:pt x="479490" y="62082"/>
                    <a:pt x="499136" y="64259"/>
                  </a:cubicBezTo>
                  <a:cubicBezTo>
                    <a:pt x="568960" y="72035"/>
                    <a:pt x="600736" y="138956"/>
                    <a:pt x="660089" y="165549"/>
                  </a:cubicBezTo>
                  <a:cubicBezTo>
                    <a:pt x="679113" y="174050"/>
                    <a:pt x="701403" y="177575"/>
                    <a:pt x="721256" y="171043"/>
                  </a:cubicBezTo>
                  <a:cubicBezTo>
                    <a:pt x="739607" y="165030"/>
                    <a:pt x="753810" y="151397"/>
                    <a:pt x="769413" y="140460"/>
                  </a:cubicBezTo>
                  <a:cubicBezTo>
                    <a:pt x="819694" y="105262"/>
                    <a:pt x="872413" y="147457"/>
                    <a:pt x="924353" y="153419"/>
                  </a:cubicBezTo>
                  <a:cubicBezTo>
                    <a:pt x="952759" y="156684"/>
                    <a:pt x="981580" y="149013"/>
                    <a:pt x="1007032" y="136572"/>
                  </a:cubicBezTo>
                  <a:cubicBezTo>
                    <a:pt x="1054152" y="113504"/>
                    <a:pt x="1088209" y="73746"/>
                    <a:pt x="1138128" y="55240"/>
                  </a:cubicBezTo>
                  <a:cubicBezTo>
                    <a:pt x="1213239" y="27455"/>
                    <a:pt x="1281301" y="50108"/>
                    <a:pt x="1356308" y="63482"/>
                  </a:cubicBezTo>
                  <a:lnTo>
                    <a:pt x="1356308" y="414313"/>
                  </a:lnTo>
                  <a:lnTo>
                    <a:pt x="0" y="414313"/>
                  </a:lnTo>
                  <a:lnTo>
                    <a:pt x="1918" y="45806"/>
                  </a:lnTo>
                  <a:close/>
                </a:path>
              </a:pathLst>
            </a:custGeom>
            <a:solidFill>
              <a:srgbClr val="FFFFFF">
                <a:alpha val="113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8" name="Google Shape;1618;p6"/>
            <p:cNvSpPr/>
            <p:nvPr/>
          </p:nvSpPr>
          <p:spPr>
            <a:xfrm>
              <a:off x="25" y="4728542"/>
              <a:ext cx="9144907" cy="676364"/>
            </a:xfrm>
            <a:custGeom>
              <a:avLst/>
              <a:gdLst/>
              <a:ahLst/>
              <a:cxnLst/>
              <a:rect l="l" t="t" r="r" b="b"/>
              <a:pathLst>
                <a:path w="1356308" h="414312" extrusionOk="0">
                  <a:moveTo>
                    <a:pt x="1970" y="45754"/>
                  </a:moveTo>
                  <a:cubicBezTo>
                    <a:pt x="60960" y="55551"/>
                    <a:pt x="120002" y="33779"/>
                    <a:pt x="177230" y="17036"/>
                  </a:cubicBezTo>
                  <a:cubicBezTo>
                    <a:pt x="234509" y="293"/>
                    <a:pt x="299720" y="-11007"/>
                    <a:pt x="351816" y="17140"/>
                  </a:cubicBezTo>
                  <a:cubicBezTo>
                    <a:pt x="382400" y="33676"/>
                    <a:pt x="402824" y="59283"/>
                    <a:pt x="439783" y="62445"/>
                  </a:cubicBezTo>
                  <a:cubicBezTo>
                    <a:pt x="459533" y="64156"/>
                    <a:pt x="479490" y="62082"/>
                    <a:pt x="499136" y="64259"/>
                  </a:cubicBezTo>
                  <a:cubicBezTo>
                    <a:pt x="568960" y="72035"/>
                    <a:pt x="600736" y="138956"/>
                    <a:pt x="660089" y="165549"/>
                  </a:cubicBezTo>
                  <a:cubicBezTo>
                    <a:pt x="679113" y="174050"/>
                    <a:pt x="701403" y="177575"/>
                    <a:pt x="721256" y="171043"/>
                  </a:cubicBezTo>
                  <a:cubicBezTo>
                    <a:pt x="739607" y="165030"/>
                    <a:pt x="753810" y="151397"/>
                    <a:pt x="769413" y="140460"/>
                  </a:cubicBezTo>
                  <a:cubicBezTo>
                    <a:pt x="819694" y="105262"/>
                    <a:pt x="872413" y="147457"/>
                    <a:pt x="924353" y="153419"/>
                  </a:cubicBezTo>
                  <a:cubicBezTo>
                    <a:pt x="952759" y="156684"/>
                    <a:pt x="981580" y="149013"/>
                    <a:pt x="1007032" y="136572"/>
                  </a:cubicBezTo>
                  <a:cubicBezTo>
                    <a:pt x="1054152" y="113504"/>
                    <a:pt x="1088209" y="73746"/>
                    <a:pt x="1138128" y="55240"/>
                  </a:cubicBezTo>
                  <a:cubicBezTo>
                    <a:pt x="1213239" y="27455"/>
                    <a:pt x="1281301" y="50108"/>
                    <a:pt x="1356308" y="63482"/>
                  </a:cubicBezTo>
                  <a:lnTo>
                    <a:pt x="1356308" y="414313"/>
                  </a:lnTo>
                  <a:lnTo>
                    <a:pt x="0" y="414313"/>
                  </a:lnTo>
                  <a:lnTo>
                    <a:pt x="1918" y="45806"/>
                  </a:lnTo>
                  <a:close/>
                </a:path>
              </a:pathLst>
            </a:custGeom>
            <a:solidFill>
              <a:srgbClr val="FFFFFF">
                <a:alpha val="113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619" name="Google Shape;1619;p6"/>
          <p:cNvGrpSpPr/>
          <p:nvPr/>
        </p:nvGrpSpPr>
        <p:grpSpPr>
          <a:xfrm>
            <a:off x="57037" y="5667593"/>
            <a:ext cx="496716" cy="942152"/>
            <a:chOff x="6996377" y="4371208"/>
            <a:chExt cx="372537" cy="706614"/>
          </a:xfrm>
        </p:grpSpPr>
        <p:sp>
          <p:nvSpPr>
            <p:cNvPr id="1620" name="Google Shape;1620;p6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1" name="Google Shape;1621;p6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622" name="Google Shape;1622;p6"/>
            <p:cNvGrpSpPr/>
            <p:nvPr/>
          </p:nvGrpSpPr>
          <p:grpSpPr>
            <a:xfrm>
              <a:off x="7074294" y="4478681"/>
              <a:ext cx="233950" cy="599141"/>
              <a:chOff x="4533894" y="5352943"/>
              <a:chExt cx="233950" cy="599141"/>
            </a:xfrm>
          </p:grpSpPr>
          <p:sp>
            <p:nvSpPr>
              <p:cNvPr id="1623" name="Google Shape;1623;p6"/>
              <p:cNvSpPr/>
              <p:nvPr/>
            </p:nvSpPr>
            <p:spPr>
              <a:xfrm>
                <a:off x="4637287" y="5383504"/>
                <a:ext cx="26911" cy="568580"/>
              </a:xfrm>
              <a:custGeom>
                <a:avLst/>
                <a:gdLst/>
                <a:ahLst/>
                <a:cxnLst/>
                <a:rect l="l" t="t" r="r" b="b"/>
                <a:pathLst>
                  <a:path w="26911" h="568580" extrusionOk="0">
                    <a:moveTo>
                      <a:pt x="13297" y="0"/>
                    </a:moveTo>
                    <a:cubicBezTo>
                      <a:pt x="16925" y="22963"/>
                      <a:pt x="16562" y="69098"/>
                      <a:pt x="20139" y="101030"/>
                    </a:cubicBezTo>
                    <a:cubicBezTo>
                      <a:pt x="24390" y="138974"/>
                      <a:pt x="22887" y="177489"/>
                      <a:pt x="22887" y="215537"/>
                    </a:cubicBezTo>
                    <a:lnTo>
                      <a:pt x="22887" y="411376"/>
                    </a:lnTo>
                    <a:cubicBezTo>
                      <a:pt x="22887" y="456837"/>
                      <a:pt x="30196" y="513598"/>
                      <a:pt x="25116" y="559837"/>
                    </a:cubicBezTo>
                    <a:cubicBezTo>
                      <a:pt x="24597" y="564347"/>
                      <a:pt x="20450" y="567664"/>
                      <a:pt x="15474" y="567923"/>
                    </a:cubicBezTo>
                    <a:cubicBezTo>
                      <a:pt x="13815" y="568027"/>
                      <a:pt x="12156" y="568234"/>
                      <a:pt x="10446" y="568493"/>
                    </a:cubicBezTo>
                    <a:cubicBezTo>
                      <a:pt x="6195" y="569115"/>
                      <a:pt x="2204" y="566368"/>
                      <a:pt x="1737" y="562429"/>
                    </a:cubicBezTo>
                    <a:cubicBezTo>
                      <a:pt x="-2047" y="530445"/>
                      <a:pt x="1530" y="491412"/>
                      <a:pt x="1530" y="459480"/>
                    </a:cubicBezTo>
                    <a:lnTo>
                      <a:pt x="1530" y="326416"/>
                    </a:lnTo>
                    <a:cubicBezTo>
                      <a:pt x="1530" y="259702"/>
                      <a:pt x="10239" y="38100"/>
                      <a:pt x="13297" y="5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624" name="Google Shape;1624;p6"/>
              <p:cNvGrpSpPr/>
              <p:nvPr/>
            </p:nvGrpSpPr>
            <p:grpSpPr>
              <a:xfrm>
                <a:off x="4554671" y="5494486"/>
                <a:ext cx="92727" cy="108598"/>
                <a:chOff x="4554671" y="5494486"/>
                <a:chExt cx="92727" cy="108598"/>
              </a:xfrm>
            </p:grpSpPr>
            <p:sp>
              <p:nvSpPr>
                <p:cNvPr id="1625" name="Google Shape;1625;p6"/>
                <p:cNvSpPr/>
                <p:nvPr/>
              </p:nvSpPr>
              <p:spPr>
                <a:xfrm>
                  <a:off x="4571111" y="5494486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73926" y="108598"/>
                      </a:moveTo>
                      <a:cubicBezTo>
                        <a:pt x="73564" y="108598"/>
                        <a:pt x="73149" y="108495"/>
                        <a:pt x="72786" y="108339"/>
                      </a:cubicBezTo>
                      <a:cubicBezTo>
                        <a:pt x="64233" y="104192"/>
                        <a:pt x="59464" y="96209"/>
                        <a:pt x="55213" y="89160"/>
                      </a:cubicBezTo>
                      <a:cubicBezTo>
                        <a:pt x="54073" y="87242"/>
                        <a:pt x="52984" y="85427"/>
                        <a:pt x="51844" y="83716"/>
                      </a:cubicBezTo>
                      <a:cubicBezTo>
                        <a:pt x="49148" y="79725"/>
                        <a:pt x="46608" y="75682"/>
                        <a:pt x="44017" y="71639"/>
                      </a:cubicBezTo>
                      <a:cubicBezTo>
                        <a:pt x="40803" y="66559"/>
                        <a:pt x="37433" y="61323"/>
                        <a:pt x="33908" y="56191"/>
                      </a:cubicBezTo>
                      <a:cubicBezTo>
                        <a:pt x="31213" y="52356"/>
                        <a:pt x="27584" y="47845"/>
                        <a:pt x="23748" y="43077"/>
                      </a:cubicBezTo>
                      <a:cubicBezTo>
                        <a:pt x="13018" y="29806"/>
                        <a:pt x="836" y="14722"/>
                        <a:pt x="7" y="2333"/>
                      </a:cubicBezTo>
                      <a:cubicBezTo>
                        <a:pt x="-97" y="1141"/>
                        <a:pt x="940" y="104"/>
                        <a:pt x="2236" y="0"/>
                      </a:cubicBezTo>
                      <a:cubicBezTo>
                        <a:pt x="3584" y="0"/>
                        <a:pt x="4724" y="830"/>
                        <a:pt x="4776" y="2074"/>
                      </a:cubicBezTo>
                      <a:cubicBezTo>
                        <a:pt x="5502" y="13167"/>
                        <a:pt x="17217" y="27681"/>
                        <a:pt x="27584" y="40485"/>
                      </a:cubicBezTo>
                      <a:cubicBezTo>
                        <a:pt x="31472" y="45305"/>
                        <a:pt x="35152" y="49867"/>
                        <a:pt x="37900" y="53858"/>
                      </a:cubicBezTo>
                      <a:cubicBezTo>
                        <a:pt x="41477" y="59042"/>
                        <a:pt x="44846" y="64330"/>
                        <a:pt x="48111" y="69461"/>
                      </a:cubicBezTo>
                      <a:cubicBezTo>
                        <a:pt x="50651" y="73453"/>
                        <a:pt x="53192" y="77444"/>
                        <a:pt x="55887" y="81436"/>
                      </a:cubicBezTo>
                      <a:cubicBezTo>
                        <a:pt x="57079" y="83198"/>
                        <a:pt x="58220" y="85116"/>
                        <a:pt x="59412" y="87086"/>
                      </a:cubicBezTo>
                      <a:cubicBezTo>
                        <a:pt x="63507" y="93928"/>
                        <a:pt x="67706" y="100978"/>
                        <a:pt x="75015" y="104503"/>
                      </a:cubicBezTo>
                      <a:cubicBezTo>
                        <a:pt x="76207" y="105073"/>
                        <a:pt x="76622" y="106421"/>
                        <a:pt x="76000" y="107457"/>
                      </a:cubicBezTo>
                      <a:cubicBezTo>
                        <a:pt x="75585" y="108183"/>
                        <a:pt x="74756" y="108598"/>
                        <a:pt x="73875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26" name="Google Shape;1626;p6"/>
                <p:cNvSpPr/>
                <p:nvPr/>
              </p:nvSpPr>
              <p:spPr>
                <a:xfrm>
                  <a:off x="4554671" y="5501272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44958" y="35824"/>
                      </a:moveTo>
                      <a:cubicBezTo>
                        <a:pt x="44958" y="35824"/>
                        <a:pt x="44802" y="35824"/>
                        <a:pt x="44750" y="35824"/>
                      </a:cubicBezTo>
                      <a:cubicBezTo>
                        <a:pt x="32310" y="34787"/>
                        <a:pt x="13182" y="29085"/>
                        <a:pt x="1415" y="24212"/>
                      </a:cubicBezTo>
                      <a:cubicBezTo>
                        <a:pt x="223" y="23694"/>
                        <a:pt x="-347" y="22398"/>
                        <a:pt x="223" y="21309"/>
                      </a:cubicBezTo>
                      <a:cubicBezTo>
                        <a:pt x="793" y="20221"/>
                        <a:pt x="2192" y="19702"/>
                        <a:pt x="3385" y="20221"/>
                      </a:cubicBezTo>
                      <a:cubicBezTo>
                        <a:pt x="13908" y="24575"/>
                        <a:pt x="30599" y="29655"/>
                        <a:pt x="42469" y="31210"/>
                      </a:cubicBezTo>
                      <a:cubicBezTo>
                        <a:pt x="42469" y="21465"/>
                        <a:pt x="45269" y="9750"/>
                        <a:pt x="49727" y="1248"/>
                      </a:cubicBezTo>
                      <a:cubicBezTo>
                        <a:pt x="50297" y="160"/>
                        <a:pt x="51748" y="-307"/>
                        <a:pt x="52941" y="212"/>
                      </a:cubicBezTo>
                      <a:cubicBezTo>
                        <a:pt x="54133" y="730"/>
                        <a:pt x="54651" y="2026"/>
                        <a:pt x="54081" y="3115"/>
                      </a:cubicBezTo>
                      <a:cubicBezTo>
                        <a:pt x="49571" y="11823"/>
                        <a:pt x="46824" y="24057"/>
                        <a:pt x="47342" y="33595"/>
                      </a:cubicBezTo>
                      <a:cubicBezTo>
                        <a:pt x="47342" y="34217"/>
                        <a:pt x="47083" y="34839"/>
                        <a:pt x="46617" y="35253"/>
                      </a:cubicBezTo>
                      <a:cubicBezTo>
                        <a:pt x="46150" y="35668"/>
                        <a:pt x="45580" y="35875"/>
                        <a:pt x="44958" y="3587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27" name="Google Shape;1627;p6"/>
                <p:cNvSpPr/>
                <p:nvPr/>
              </p:nvSpPr>
              <p:spPr>
                <a:xfrm>
                  <a:off x="4555384" y="5510970"/>
                  <a:ext cx="61156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56" h="42143" extrusionOk="0">
                      <a:moveTo>
                        <a:pt x="52746" y="42143"/>
                      </a:moveTo>
                      <a:lnTo>
                        <a:pt x="52746" y="42143"/>
                      </a:lnTo>
                      <a:cubicBezTo>
                        <a:pt x="33981" y="42039"/>
                        <a:pt x="8788" y="33590"/>
                        <a:pt x="1531" y="30998"/>
                      </a:cubicBezTo>
                      <a:cubicBezTo>
                        <a:pt x="287" y="30584"/>
                        <a:pt x="-335" y="29288"/>
                        <a:pt x="183" y="28147"/>
                      </a:cubicBezTo>
                      <a:cubicBezTo>
                        <a:pt x="650" y="27007"/>
                        <a:pt x="2049" y="26488"/>
                        <a:pt x="3294" y="26903"/>
                      </a:cubicBezTo>
                      <a:cubicBezTo>
                        <a:pt x="10084" y="29340"/>
                        <a:pt x="33048" y="37063"/>
                        <a:pt x="50724" y="37685"/>
                      </a:cubicBezTo>
                      <a:cubicBezTo>
                        <a:pt x="51398" y="33590"/>
                        <a:pt x="51813" y="29391"/>
                        <a:pt x="52176" y="25348"/>
                      </a:cubicBezTo>
                      <a:cubicBezTo>
                        <a:pt x="52901" y="17573"/>
                        <a:pt x="53627" y="9486"/>
                        <a:pt x="56478" y="1503"/>
                      </a:cubicBezTo>
                      <a:cubicBezTo>
                        <a:pt x="56893" y="362"/>
                        <a:pt x="58241" y="-260"/>
                        <a:pt x="59485" y="104"/>
                      </a:cubicBezTo>
                      <a:cubicBezTo>
                        <a:pt x="60729" y="466"/>
                        <a:pt x="61454" y="1710"/>
                        <a:pt x="61040" y="2850"/>
                      </a:cubicBezTo>
                      <a:cubicBezTo>
                        <a:pt x="58344" y="10367"/>
                        <a:pt x="57670" y="17831"/>
                        <a:pt x="56945" y="25711"/>
                      </a:cubicBezTo>
                      <a:cubicBezTo>
                        <a:pt x="56530" y="30480"/>
                        <a:pt x="56063" y="35404"/>
                        <a:pt x="55130" y="40277"/>
                      </a:cubicBezTo>
                      <a:cubicBezTo>
                        <a:pt x="54923" y="41314"/>
                        <a:pt x="53938" y="42091"/>
                        <a:pt x="52746" y="4209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28" name="Google Shape;1628;p6"/>
                <p:cNvSpPr/>
                <p:nvPr/>
              </p:nvSpPr>
              <p:spPr>
                <a:xfrm>
                  <a:off x="4573789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4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69"/>
                        <a:pt x="-338" y="30073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5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1"/>
                        <a:pt x="42634" y="37642"/>
                      </a:cubicBezTo>
                      <a:cubicBezTo>
                        <a:pt x="42997" y="33287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5"/>
                        <a:pt x="47714" y="35413"/>
                        <a:pt x="47248" y="40648"/>
                      </a:cubicBezTo>
                      <a:cubicBezTo>
                        <a:pt x="47196" y="41322"/>
                        <a:pt x="46833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29" name="Google Shape;1629;p6"/>
                <p:cNvSpPr/>
                <p:nvPr/>
              </p:nvSpPr>
              <p:spPr>
                <a:xfrm>
                  <a:off x="4585763" y="5547092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5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70"/>
                        <a:pt x="-338" y="30074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6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2"/>
                        <a:pt x="42634" y="37642"/>
                      </a:cubicBezTo>
                      <a:cubicBezTo>
                        <a:pt x="42997" y="33288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6"/>
                        <a:pt x="47714" y="35413"/>
                        <a:pt x="47248" y="40648"/>
                      </a:cubicBezTo>
                      <a:cubicBezTo>
                        <a:pt x="47196" y="41322"/>
                        <a:pt x="46781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30" name="Google Shape;1630;p6"/>
                <p:cNvSpPr/>
                <p:nvPr/>
              </p:nvSpPr>
              <p:spPr>
                <a:xfrm>
                  <a:off x="4561554" y="5499413"/>
                  <a:ext cx="26870" cy="17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22" extrusionOk="0">
                      <a:moveTo>
                        <a:pt x="20242" y="17571"/>
                      </a:moveTo>
                      <a:cubicBezTo>
                        <a:pt x="19983" y="17571"/>
                        <a:pt x="19724" y="17571"/>
                        <a:pt x="19465" y="17467"/>
                      </a:cubicBezTo>
                      <a:cubicBezTo>
                        <a:pt x="18480" y="17156"/>
                        <a:pt x="17236" y="16793"/>
                        <a:pt x="15888" y="16430"/>
                      </a:cubicBezTo>
                      <a:cubicBezTo>
                        <a:pt x="10445" y="14875"/>
                        <a:pt x="3654" y="13009"/>
                        <a:pt x="700" y="10365"/>
                      </a:cubicBezTo>
                      <a:cubicBezTo>
                        <a:pt x="-233" y="9536"/>
                        <a:pt x="-233" y="8136"/>
                        <a:pt x="700" y="7255"/>
                      </a:cubicBezTo>
                      <a:cubicBezTo>
                        <a:pt x="1633" y="6374"/>
                        <a:pt x="3136" y="6374"/>
                        <a:pt x="4121" y="7255"/>
                      </a:cubicBezTo>
                      <a:cubicBezTo>
                        <a:pt x="6246" y="9173"/>
                        <a:pt x="12933" y="11039"/>
                        <a:pt x="17339" y="12283"/>
                      </a:cubicBezTo>
                      <a:cubicBezTo>
                        <a:pt x="17910" y="12439"/>
                        <a:pt x="18428" y="12594"/>
                        <a:pt x="18946" y="12750"/>
                      </a:cubicBezTo>
                      <a:cubicBezTo>
                        <a:pt x="20709" y="8344"/>
                        <a:pt x="22056" y="1812"/>
                        <a:pt x="22108" y="1760"/>
                      </a:cubicBezTo>
                      <a:cubicBezTo>
                        <a:pt x="22367" y="568"/>
                        <a:pt x="23612" y="-209"/>
                        <a:pt x="24907" y="50"/>
                      </a:cubicBezTo>
                      <a:cubicBezTo>
                        <a:pt x="26203" y="257"/>
                        <a:pt x="27085" y="1398"/>
                        <a:pt x="26825" y="2590"/>
                      </a:cubicBezTo>
                      <a:cubicBezTo>
                        <a:pt x="26774" y="2952"/>
                        <a:pt x="24856" y="11816"/>
                        <a:pt x="22523" y="16378"/>
                      </a:cubicBezTo>
                      <a:cubicBezTo>
                        <a:pt x="22108" y="17156"/>
                        <a:pt x="21279" y="17623"/>
                        <a:pt x="20346" y="176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31" name="Google Shape;1631;p6"/>
              <p:cNvGrpSpPr/>
              <p:nvPr/>
            </p:nvGrpSpPr>
            <p:grpSpPr>
              <a:xfrm>
                <a:off x="4533894" y="5591236"/>
                <a:ext cx="113790" cy="116091"/>
                <a:chOff x="4533894" y="5591236"/>
                <a:chExt cx="113790" cy="116091"/>
              </a:xfrm>
            </p:grpSpPr>
            <p:sp>
              <p:nvSpPr>
                <p:cNvPr id="1632" name="Google Shape;1632;p6"/>
                <p:cNvSpPr/>
                <p:nvPr/>
              </p:nvSpPr>
              <p:spPr>
                <a:xfrm>
                  <a:off x="4549475" y="5591236"/>
                  <a:ext cx="98209" cy="116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91" extrusionOk="0">
                      <a:moveTo>
                        <a:pt x="95459" y="116091"/>
                      </a:moveTo>
                      <a:cubicBezTo>
                        <a:pt x="95096" y="116091"/>
                        <a:pt x="94733" y="116040"/>
                        <a:pt x="94422" y="115884"/>
                      </a:cubicBezTo>
                      <a:cubicBezTo>
                        <a:pt x="84262" y="111996"/>
                        <a:pt x="77938" y="103391"/>
                        <a:pt x="72340" y="95823"/>
                      </a:cubicBezTo>
                      <a:cubicBezTo>
                        <a:pt x="70837" y="93801"/>
                        <a:pt x="69385" y="91780"/>
                        <a:pt x="67882" y="89966"/>
                      </a:cubicBezTo>
                      <a:cubicBezTo>
                        <a:pt x="64409" y="85715"/>
                        <a:pt x="61039" y="81412"/>
                        <a:pt x="57670" y="77110"/>
                      </a:cubicBezTo>
                      <a:cubicBezTo>
                        <a:pt x="53420" y="71667"/>
                        <a:pt x="49013" y="66017"/>
                        <a:pt x="44452" y="60574"/>
                      </a:cubicBezTo>
                      <a:cubicBezTo>
                        <a:pt x="40979" y="56479"/>
                        <a:pt x="36365" y="51710"/>
                        <a:pt x="31492" y="46682"/>
                      </a:cubicBezTo>
                      <a:cubicBezTo>
                        <a:pt x="17808" y="32686"/>
                        <a:pt x="2360" y="16772"/>
                        <a:pt x="27" y="2880"/>
                      </a:cubicBezTo>
                      <a:cubicBezTo>
                        <a:pt x="-180" y="1532"/>
                        <a:pt x="805" y="236"/>
                        <a:pt x="2308" y="29"/>
                      </a:cubicBezTo>
                      <a:cubicBezTo>
                        <a:pt x="3760" y="-179"/>
                        <a:pt x="5211" y="755"/>
                        <a:pt x="5419" y="2102"/>
                      </a:cubicBezTo>
                      <a:cubicBezTo>
                        <a:pt x="7544" y="14543"/>
                        <a:pt x="22421" y="29835"/>
                        <a:pt x="35588" y="43364"/>
                      </a:cubicBezTo>
                      <a:cubicBezTo>
                        <a:pt x="40564" y="48444"/>
                        <a:pt x="45229" y="53265"/>
                        <a:pt x="48806" y="57516"/>
                      </a:cubicBezTo>
                      <a:cubicBezTo>
                        <a:pt x="53471" y="63011"/>
                        <a:pt x="57877" y="68713"/>
                        <a:pt x="62180" y="74207"/>
                      </a:cubicBezTo>
                      <a:cubicBezTo>
                        <a:pt x="65497" y="78510"/>
                        <a:pt x="68867" y="82760"/>
                        <a:pt x="72288" y="86959"/>
                      </a:cubicBezTo>
                      <a:cubicBezTo>
                        <a:pt x="73843" y="88825"/>
                        <a:pt x="75346" y="90899"/>
                        <a:pt x="76901" y="92972"/>
                      </a:cubicBezTo>
                      <a:cubicBezTo>
                        <a:pt x="82293" y="100281"/>
                        <a:pt x="87891" y="107901"/>
                        <a:pt x="96548" y="111218"/>
                      </a:cubicBezTo>
                      <a:cubicBezTo>
                        <a:pt x="97947" y="111737"/>
                        <a:pt x="98569" y="113188"/>
                        <a:pt x="97999" y="114484"/>
                      </a:cubicBezTo>
                      <a:cubicBezTo>
                        <a:pt x="97584" y="115418"/>
                        <a:pt x="96548" y="115988"/>
                        <a:pt x="95511" y="11598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33" name="Google Shape;1633;p6"/>
                <p:cNvSpPr/>
                <p:nvPr/>
              </p:nvSpPr>
              <p:spPr>
                <a:xfrm>
                  <a:off x="4533894" y="5595783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52102" y="41254"/>
                      </a:moveTo>
                      <a:cubicBezTo>
                        <a:pt x="37950" y="41254"/>
                        <a:pt x="15609" y="36590"/>
                        <a:pt x="1820" y="32183"/>
                      </a:cubicBezTo>
                      <a:cubicBezTo>
                        <a:pt x="420" y="31717"/>
                        <a:pt x="-357" y="30317"/>
                        <a:pt x="161" y="29021"/>
                      </a:cubicBezTo>
                      <a:cubicBezTo>
                        <a:pt x="680" y="27725"/>
                        <a:pt x="2235" y="27051"/>
                        <a:pt x="3634" y="27518"/>
                      </a:cubicBezTo>
                      <a:cubicBezTo>
                        <a:pt x="16075" y="31457"/>
                        <a:pt x="35514" y="35656"/>
                        <a:pt x="49095" y="36226"/>
                      </a:cubicBezTo>
                      <a:cubicBezTo>
                        <a:pt x="48007" y="25237"/>
                        <a:pt x="49821" y="11708"/>
                        <a:pt x="53864" y="1651"/>
                      </a:cubicBezTo>
                      <a:cubicBezTo>
                        <a:pt x="54383" y="355"/>
                        <a:pt x="55938" y="-319"/>
                        <a:pt x="57389" y="148"/>
                      </a:cubicBezTo>
                      <a:cubicBezTo>
                        <a:pt x="58789" y="615"/>
                        <a:pt x="59514" y="2066"/>
                        <a:pt x="58996" y="3310"/>
                      </a:cubicBezTo>
                      <a:cubicBezTo>
                        <a:pt x="54849" y="13574"/>
                        <a:pt x="53190" y="27673"/>
                        <a:pt x="54849" y="38404"/>
                      </a:cubicBezTo>
                      <a:cubicBezTo>
                        <a:pt x="54953" y="39129"/>
                        <a:pt x="54746" y="39855"/>
                        <a:pt x="54227" y="40374"/>
                      </a:cubicBezTo>
                      <a:cubicBezTo>
                        <a:pt x="53709" y="40892"/>
                        <a:pt x="52931" y="41202"/>
                        <a:pt x="52154" y="41202"/>
                      </a:cubicBezTo>
                      <a:lnTo>
                        <a:pt x="52154" y="4120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34" name="Google Shape;1634;p6"/>
                <p:cNvSpPr/>
                <p:nvPr/>
              </p:nvSpPr>
              <p:spPr>
                <a:xfrm>
                  <a:off x="4536488" y="5606181"/>
                  <a:ext cx="66154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4" h="48480" extrusionOk="0">
                      <a:moveTo>
                        <a:pt x="54380" y="48429"/>
                      </a:moveTo>
                      <a:cubicBezTo>
                        <a:pt x="34060" y="48429"/>
                        <a:pt x="9593" y="42416"/>
                        <a:pt x="1973" y="40446"/>
                      </a:cubicBezTo>
                      <a:cubicBezTo>
                        <a:pt x="521" y="40083"/>
                        <a:pt x="-308" y="38684"/>
                        <a:pt x="107" y="37388"/>
                      </a:cubicBezTo>
                      <a:cubicBezTo>
                        <a:pt x="521" y="36092"/>
                        <a:pt x="2025" y="35314"/>
                        <a:pt x="3476" y="35677"/>
                      </a:cubicBezTo>
                      <a:cubicBezTo>
                        <a:pt x="11459" y="37803"/>
                        <a:pt x="38207" y="44334"/>
                        <a:pt x="58371" y="43401"/>
                      </a:cubicBezTo>
                      <a:cubicBezTo>
                        <a:pt x="58682" y="38684"/>
                        <a:pt x="58631" y="33915"/>
                        <a:pt x="58579" y="29301"/>
                      </a:cubicBezTo>
                      <a:cubicBezTo>
                        <a:pt x="58475" y="20437"/>
                        <a:pt x="58423" y="11262"/>
                        <a:pt x="60756" y="1931"/>
                      </a:cubicBezTo>
                      <a:cubicBezTo>
                        <a:pt x="61067" y="584"/>
                        <a:pt x="62570" y="-246"/>
                        <a:pt x="64021" y="65"/>
                      </a:cubicBezTo>
                      <a:cubicBezTo>
                        <a:pt x="65473" y="376"/>
                        <a:pt x="66406" y="1672"/>
                        <a:pt x="66095" y="3020"/>
                      </a:cubicBezTo>
                      <a:cubicBezTo>
                        <a:pt x="63918" y="11781"/>
                        <a:pt x="63970" y="20282"/>
                        <a:pt x="64073" y="29301"/>
                      </a:cubicBezTo>
                      <a:cubicBezTo>
                        <a:pt x="64073" y="34744"/>
                        <a:pt x="64177" y="40343"/>
                        <a:pt x="63659" y="45941"/>
                      </a:cubicBezTo>
                      <a:cubicBezTo>
                        <a:pt x="63555" y="47133"/>
                        <a:pt x="62518" y="48118"/>
                        <a:pt x="61170" y="48222"/>
                      </a:cubicBezTo>
                      <a:cubicBezTo>
                        <a:pt x="58993" y="48377"/>
                        <a:pt x="56713" y="48481"/>
                        <a:pt x="54380" y="4848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35" name="Google Shape;1635;p6"/>
                <p:cNvSpPr/>
                <p:nvPr/>
              </p:nvSpPr>
              <p:spPr>
                <a:xfrm>
                  <a:off x="4559391" y="5624597"/>
                  <a:ext cx="54596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19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6"/>
                        <a:pt x="38682" y="46601"/>
                        <a:pt x="32410" y="45927"/>
                      </a:cubicBezTo>
                      <a:cubicBezTo>
                        <a:pt x="22095" y="44786"/>
                        <a:pt x="11468" y="43646"/>
                        <a:pt x="1774" y="40432"/>
                      </a:cubicBezTo>
                      <a:cubicBezTo>
                        <a:pt x="375" y="39966"/>
                        <a:pt x="-351" y="38514"/>
                        <a:pt x="167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2"/>
                      </a:cubicBezTo>
                      <a:cubicBezTo>
                        <a:pt x="38423" y="41573"/>
                        <a:pt x="43814" y="42143"/>
                        <a:pt x="49101" y="43024"/>
                      </a:cubicBezTo>
                      <a:cubicBezTo>
                        <a:pt x="48998" y="38100"/>
                        <a:pt x="48842" y="33175"/>
                        <a:pt x="48687" y="28251"/>
                      </a:cubicBezTo>
                      <a:cubicBezTo>
                        <a:pt x="48427" y="19801"/>
                        <a:pt x="48116" y="11093"/>
                        <a:pt x="48168" y="2488"/>
                      </a:cubicBezTo>
                      <a:cubicBezTo>
                        <a:pt x="48168" y="1140"/>
                        <a:pt x="49412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60" y="10989"/>
                        <a:pt x="53819" y="19698"/>
                        <a:pt x="54130" y="28043"/>
                      </a:cubicBezTo>
                      <a:cubicBezTo>
                        <a:pt x="54337" y="34005"/>
                        <a:pt x="54544" y="40018"/>
                        <a:pt x="54596" y="45979"/>
                      </a:cubicBezTo>
                      <a:cubicBezTo>
                        <a:pt x="54596" y="46756"/>
                        <a:pt x="54233" y="47430"/>
                        <a:pt x="53611" y="47949"/>
                      </a:cubicBezTo>
                      <a:cubicBezTo>
                        <a:pt x="53093" y="48312"/>
                        <a:pt x="52523" y="48519"/>
                        <a:pt x="51901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36" name="Google Shape;1636;p6"/>
                <p:cNvSpPr/>
                <p:nvPr/>
              </p:nvSpPr>
              <p:spPr>
                <a:xfrm>
                  <a:off x="4575149" y="5645124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7"/>
                        <a:pt x="38682" y="46601"/>
                        <a:pt x="32410" y="45927"/>
                      </a:cubicBezTo>
                      <a:cubicBezTo>
                        <a:pt x="22146" y="44839"/>
                        <a:pt x="11468" y="43646"/>
                        <a:pt x="1775" y="40432"/>
                      </a:cubicBezTo>
                      <a:cubicBezTo>
                        <a:pt x="375" y="39966"/>
                        <a:pt x="-351" y="38514"/>
                        <a:pt x="168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3"/>
                      </a:cubicBezTo>
                      <a:cubicBezTo>
                        <a:pt x="38423" y="41573"/>
                        <a:pt x="43814" y="42143"/>
                        <a:pt x="49102" y="43024"/>
                      </a:cubicBezTo>
                      <a:cubicBezTo>
                        <a:pt x="48998" y="38100"/>
                        <a:pt x="48842" y="33176"/>
                        <a:pt x="48687" y="28251"/>
                      </a:cubicBezTo>
                      <a:cubicBezTo>
                        <a:pt x="48428" y="19801"/>
                        <a:pt x="48117" y="11093"/>
                        <a:pt x="48169" y="2488"/>
                      </a:cubicBezTo>
                      <a:cubicBezTo>
                        <a:pt x="48169" y="1140"/>
                        <a:pt x="49413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59" y="10989"/>
                        <a:pt x="53819" y="19698"/>
                        <a:pt x="54130" y="28095"/>
                      </a:cubicBezTo>
                      <a:cubicBezTo>
                        <a:pt x="54337" y="34056"/>
                        <a:pt x="54544" y="40018"/>
                        <a:pt x="54596" y="46031"/>
                      </a:cubicBezTo>
                      <a:cubicBezTo>
                        <a:pt x="54596" y="46809"/>
                        <a:pt x="54233" y="47483"/>
                        <a:pt x="53611" y="48001"/>
                      </a:cubicBezTo>
                      <a:cubicBezTo>
                        <a:pt x="53145" y="48363"/>
                        <a:pt x="52523" y="48571"/>
                        <a:pt x="51901" y="4857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37" name="Google Shape;1637;p6"/>
                <p:cNvSpPr/>
                <p:nvPr/>
              </p:nvSpPr>
              <p:spPr>
                <a:xfrm>
                  <a:off x="4539784" y="5595560"/>
                  <a:ext cx="29586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86" h="20379" extrusionOk="0">
                      <a:moveTo>
                        <a:pt x="23766" y="20380"/>
                      </a:moveTo>
                      <a:cubicBezTo>
                        <a:pt x="23766" y="20380"/>
                        <a:pt x="23351" y="20380"/>
                        <a:pt x="23092" y="20328"/>
                      </a:cubicBezTo>
                      <a:cubicBezTo>
                        <a:pt x="21952" y="20068"/>
                        <a:pt x="20500" y="19809"/>
                        <a:pt x="18893" y="19498"/>
                      </a:cubicBezTo>
                      <a:cubicBezTo>
                        <a:pt x="12569" y="18306"/>
                        <a:pt x="4690" y="16751"/>
                        <a:pt x="1009" y="14056"/>
                      </a:cubicBezTo>
                      <a:cubicBezTo>
                        <a:pt x="-183" y="13174"/>
                        <a:pt x="-338" y="11619"/>
                        <a:pt x="647" y="10582"/>
                      </a:cubicBezTo>
                      <a:cubicBezTo>
                        <a:pt x="1631" y="9546"/>
                        <a:pt x="3342" y="9390"/>
                        <a:pt x="4483" y="10220"/>
                      </a:cubicBezTo>
                      <a:cubicBezTo>
                        <a:pt x="7075" y="12138"/>
                        <a:pt x="14850" y="13641"/>
                        <a:pt x="19982" y="14626"/>
                      </a:cubicBezTo>
                      <a:cubicBezTo>
                        <a:pt x="20604" y="14730"/>
                        <a:pt x="21226" y="14885"/>
                        <a:pt x="21848" y="14988"/>
                      </a:cubicBezTo>
                      <a:cubicBezTo>
                        <a:pt x="23299" y="9857"/>
                        <a:pt x="24129" y="2341"/>
                        <a:pt x="24129" y="2237"/>
                      </a:cubicBezTo>
                      <a:cubicBezTo>
                        <a:pt x="24284" y="889"/>
                        <a:pt x="25632" y="-96"/>
                        <a:pt x="27135" y="7"/>
                      </a:cubicBezTo>
                      <a:cubicBezTo>
                        <a:pt x="28638" y="163"/>
                        <a:pt x="29727" y="1355"/>
                        <a:pt x="29571" y="2703"/>
                      </a:cubicBezTo>
                      <a:cubicBezTo>
                        <a:pt x="29571" y="3118"/>
                        <a:pt x="28431" y="13330"/>
                        <a:pt x="26306" y="18720"/>
                      </a:cubicBezTo>
                      <a:cubicBezTo>
                        <a:pt x="25891" y="19706"/>
                        <a:pt x="24854" y="20380"/>
                        <a:pt x="23714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38" name="Google Shape;1638;p6"/>
              <p:cNvGrpSpPr/>
              <p:nvPr/>
            </p:nvGrpSpPr>
            <p:grpSpPr>
              <a:xfrm>
                <a:off x="4584226" y="5429120"/>
                <a:ext cx="64968" cy="75940"/>
                <a:chOff x="4584226" y="5429120"/>
                <a:chExt cx="64968" cy="75940"/>
              </a:xfrm>
            </p:grpSpPr>
            <p:sp>
              <p:nvSpPr>
                <p:cNvPr id="1639" name="Google Shape;1639;p6"/>
                <p:cNvSpPr/>
                <p:nvPr/>
              </p:nvSpPr>
              <p:spPr>
                <a:xfrm>
                  <a:off x="4595842" y="5429120"/>
                  <a:ext cx="53352" cy="75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2" h="75940" extrusionOk="0">
                      <a:moveTo>
                        <a:pt x="51684" y="75941"/>
                      </a:moveTo>
                      <a:cubicBezTo>
                        <a:pt x="51425" y="75941"/>
                        <a:pt x="51165" y="75889"/>
                        <a:pt x="50906" y="75785"/>
                      </a:cubicBezTo>
                      <a:cubicBezTo>
                        <a:pt x="44893" y="72883"/>
                        <a:pt x="41576" y="67284"/>
                        <a:pt x="38621" y="62360"/>
                      </a:cubicBezTo>
                      <a:cubicBezTo>
                        <a:pt x="37844" y="61012"/>
                        <a:pt x="37066" y="59716"/>
                        <a:pt x="36237" y="58524"/>
                      </a:cubicBezTo>
                      <a:cubicBezTo>
                        <a:pt x="34370" y="55724"/>
                        <a:pt x="32556" y="52926"/>
                        <a:pt x="30794" y="50126"/>
                      </a:cubicBezTo>
                      <a:cubicBezTo>
                        <a:pt x="28513" y="46549"/>
                        <a:pt x="26180" y="42869"/>
                        <a:pt x="23692" y="39293"/>
                      </a:cubicBezTo>
                      <a:cubicBezTo>
                        <a:pt x="21826" y="36597"/>
                        <a:pt x="19286" y="33435"/>
                        <a:pt x="16590" y="30117"/>
                      </a:cubicBezTo>
                      <a:cubicBezTo>
                        <a:pt x="9074" y="20787"/>
                        <a:pt x="573" y="10264"/>
                        <a:pt x="3" y="1607"/>
                      </a:cubicBezTo>
                      <a:cubicBezTo>
                        <a:pt x="-49" y="778"/>
                        <a:pt x="676" y="52"/>
                        <a:pt x="1558" y="0"/>
                      </a:cubicBezTo>
                      <a:cubicBezTo>
                        <a:pt x="2594" y="0"/>
                        <a:pt x="3268" y="570"/>
                        <a:pt x="3320" y="1452"/>
                      </a:cubicBezTo>
                      <a:cubicBezTo>
                        <a:pt x="3839" y="9175"/>
                        <a:pt x="12029" y="19335"/>
                        <a:pt x="19286" y="28303"/>
                      </a:cubicBezTo>
                      <a:cubicBezTo>
                        <a:pt x="22033" y="31672"/>
                        <a:pt x="24573" y="34834"/>
                        <a:pt x="26543" y="37634"/>
                      </a:cubicBezTo>
                      <a:cubicBezTo>
                        <a:pt x="29031" y="41262"/>
                        <a:pt x="31416" y="44995"/>
                        <a:pt x="33696" y="48571"/>
                      </a:cubicBezTo>
                      <a:cubicBezTo>
                        <a:pt x="35459" y="51370"/>
                        <a:pt x="37273" y="54170"/>
                        <a:pt x="39088" y="56917"/>
                      </a:cubicBezTo>
                      <a:cubicBezTo>
                        <a:pt x="39917" y="58161"/>
                        <a:pt x="40695" y="59508"/>
                        <a:pt x="41524" y="60856"/>
                      </a:cubicBezTo>
                      <a:cubicBezTo>
                        <a:pt x="44375" y="65625"/>
                        <a:pt x="47330" y="70550"/>
                        <a:pt x="52461" y="73038"/>
                      </a:cubicBezTo>
                      <a:cubicBezTo>
                        <a:pt x="53291" y="73453"/>
                        <a:pt x="53602" y="74386"/>
                        <a:pt x="53135" y="75111"/>
                      </a:cubicBezTo>
                      <a:cubicBezTo>
                        <a:pt x="52824" y="75630"/>
                        <a:pt x="52254" y="75941"/>
                        <a:pt x="51632" y="759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40" name="Google Shape;1640;p6"/>
                <p:cNvSpPr/>
                <p:nvPr/>
              </p:nvSpPr>
              <p:spPr>
                <a:xfrm>
                  <a:off x="4584226" y="5433738"/>
                  <a:ext cx="38020" cy="2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20" h="25136" extrusionOk="0">
                      <a:moveTo>
                        <a:pt x="31472" y="25136"/>
                      </a:moveTo>
                      <a:cubicBezTo>
                        <a:pt x="31472" y="25136"/>
                        <a:pt x="31368" y="25136"/>
                        <a:pt x="31317" y="25136"/>
                      </a:cubicBezTo>
                      <a:cubicBezTo>
                        <a:pt x="22608" y="24410"/>
                        <a:pt x="9234" y="20419"/>
                        <a:pt x="992" y="16998"/>
                      </a:cubicBezTo>
                      <a:cubicBezTo>
                        <a:pt x="163" y="16635"/>
                        <a:pt x="-252" y="15754"/>
                        <a:pt x="163" y="14976"/>
                      </a:cubicBezTo>
                      <a:cubicBezTo>
                        <a:pt x="526" y="14199"/>
                        <a:pt x="1562" y="13888"/>
                        <a:pt x="2392" y="14199"/>
                      </a:cubicBezTo>
                      <a:cubicBezTo>
                        <a:pt x="9752" y="17257"/>
                        <a:pt x="21468" y="20834"/>
                        <a:pt x="29761" y="21870"/>
                      </a:cubicBezTo>
                      <a:cubicBezTo>
                        <a:pt x="29761" y="15080"/>
                        <a:pt x="31731" y="6838"/>
                        <a:pt x="34842" y="877"/>
                      </a:cubicBezTo>
                      <a:cubicBezTo>
                        <a:pt x="35256" y="99"/>
                        <a:pt x="36241" y="-212"/>
                        <a:pt x="37070" y="151"/>
                      </a:cubicBezTo>
                      <a:cubicBezTo>
                        <a:pt x="37900" y="514"/>
                        <a:pt x="38263" y="1447"/>
                        <a:pt x="37848" y="2173"/>
                      </a:cubicBezTo>
                      <a:cubicBezTo>
                        <a:pt x="34686" y="8289"/>
                        <a:pt x="32768" y="16842"/>
                        <a:pt x="33131" y="23478"/>
                      </a:cubicBezTo>
                      <a:cubicBezTo>
                        <a:pt x="33131" y="23944"/>
                        <a:pt x="32975" y="24358"/>
                        <a:pt x="32613" y="24670"/>
                      </a:cubicBezTo>
                      <a:cubicBezTo>
                        <a:pt x="32302" y="24929"/>
                        <a:pt x="31887" y="25084"/>
                        <a:pt x="31472" y="2508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41" name="Google Shape;1641;p6"/>
                <p:cNvSpPr/>
                <p:nvPr/>
              </p:nvSpPr>
              <p:spPr>
                <a:xfrm>
                  <a:off x="4584724" y="5440711"/>
                  <a:ext cx="42812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12" h="29463" extrusionOk="0">
                      <a:moveTo>
                        <a:pt x="36936" y="29412"/>
                      </a:moveTo>
                      <a:lnTo>
                        <a:pt x="36936" y="29412"/>
                      </a:lnTo>
                      <a:cubicBezTo>
                        <a:pt x="23769" y="29360"/>
                        <a:pt x="6145" y="23450"/>
                        <a:pt x="1064" y="21636"/>
                      </a:cubicBezTo>
                      <a:cubicBezTo>
                        <a:pt x="183" y="21325"/>
                        <a:pt x="-232" y="20444"/>
                        <a:pt x="131" y="19666"/>
                      </a:cubicBezTo>
                      <a:cubicBezTo>
                        <a:pt x="494" y="18889"/>
                        <a:pt x="1479" y="18474"/>
                        <a:pt x="2309" y="18785"/>
                      </a:cubicBezTo>
                      <a:cubicBezTo>
                        <a:pt x="7078" y="20496"/>
                        <a:pt x="23095" y="25886"/>
                        <a:pt x="35536" y="26353"/>
                      </a:cubicBezTo>
                      <a:cubicBezTo>
                        <a:pt x="36003" y="23502"/>
                        <a:pt x="36262" y="20548"/>
                        <a:pt x="36521" y="17748"/>
                      </a:cubicBezTo>
                      <a:cubicBezTo>
                        <a:pt x="37039" y="12305"/>
                        <a:pt x="37558" y="6655"/>
                        <a:pt x="39527" y="1057"/>
                      </a:cubicBezTo>
                      <a:cubicBezTo>
                        <a:pt x="39786" y="279"/>
                        <a:pt x="40771" y="-187"/>
                        <a:pt x="41653" y="72"/>
                      </a:cubicBezTo>
                      <a:cubicBezTo>
                        <a:pt x="42534" y="331"/>
                        <a:pt x="43000" y="1212"/>
                        <a:pt x="42741" y="1990"/>
                      </a:cubicBezTo>
                      <a:cubicBezTo>
                        <a:pt x="40875" y="7277"/>
                        <a:pt x="40357" y="12461"/>
                        <a:pt x="39890" y="18008"/>
                      </a:cubicBezTo>
                      <a:cubicBezTo>
                        <a:pt x="39579" y="21325"/>
                        <a:pt x="39268" y="24798"/>
                        <a:pt x="38594" y="28219"/>
                      </a:cubicBezTo>
                      <a:cubicBezTo>
                        <a:pt x="38439" y="28945"/>
                        <a:pt x="37765" y="29463"/>
                        <a:pt x="36936" y="2946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42" name="Google Shape;1642;p6"/>
                <p:cNvSpPr/>
                <p:nvPr/>
              </p:nvSpPr>
              <p:spPr>
                <a:xfrm>
                  <a:off x="4597642" y="5452591"/>
                  <a:ext cx="35172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72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0" y="21886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4"/>
                        <a:pt x="14064" y="23027"/>
                        <a:pt x="20130" y="24219"/>
                      </a:cubicBezTo>
                      <a:cubicBezTo>
                        <a:pt x="23343" y="24841"/>
                        <a:pt x="26609" y="25463"/>
                        <a:pt x="29823" y="26292"/>
                      </a:cubicBezTo>
                      <a:cubicBezTo>
                        <a:pt x="30082" y="23286"/>
                        <a:pt x="30289" y="20228"/>
                        <a:pt x="30497" y="17221"/>
                      </a:cubicBezTo>
                      <a:cubicBezTo>
                        <a:pt x="30860" y="12037"/>
                        <a:pt x="31222" y="6647"/>
                        <a:pt x="31793" y="1359"/>
                      </a:cubicBezTo>
                      <a:cubicBezTo>
                        <a:pt x="31896" y="530"/>
                        <a:pt x="32674" y="-92"/>
                        <a:pt x="33659" y="11"/>
                      </a:cubicBezTo>
                      <a:cubicBezTo>
                        <a:pt x="34592" y="115"/>
                        <a:pt x="35266" y="841"/>
                        <a:pt x="35162" y="1670"/>
                      </a:cubicBezTo>
                      <a:cubicBezTo>
                        <a:pt x="34592" y="6905"/>
                        <a:pt x="34229" y="12245"/>
                        <a:pt x="33866" y="17428"/>
                      </a:cubicBezTo>
                      <a:cubicBezTo>
                        <a:pt x="33607" y="21109"/>
                        <a:pt x="33348" y="24789"/>
                        <a:pt x="33037" y="28418"/>
                      </a:cubicBezTo>
                      <a:cubicBezTo>
                        <a:pt x="33037" y="28884"/>
                        <a:pt x="32726" y="29299"/>
                        <a:pt x="32311" y="29558"/>
                      </a:cubicBezTo>
                      <a:cubicBezTo>
                        <a:pt x="32052" y="29714"/>
                        <a:pt x="31689" y="29817"/>
                        <a:pt x="31378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43" name="Google Shape;1643;p6"/>
                <p:cNvSpPr/>
                <p:nvPr/>
              </p:nvSpPr>
              <p:spPr>
                <a:xfrm>
                  <a:off x="4606039" y="5465964"/>
                  <a:ext cx="35120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0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1" y="21887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5"/>
                        <a:pt x="14065" y="23027"/>
                        <a:pt x="20129" y="24219"/>
                      </a:cubicBezTo>
                      <a:cubicBezTo>
                        <a:pt x="23343" y="24841"/>
                        <a:pt x="26609" y="25463"/>
                        <a:pt x="29823" y="26293"/>
                      </a:cubicBezTo>
                      <a:cubicBezTo>
                        <a:pt x="30082" y="23286"/>
                        <a:pt x="30289" y="20280"/>
                        <a:pt x="30497" y="17221"/>
                      </a:cubicBezTo>
                      <a:cubicBezTo>
                        <a:pt x="30860" y="12038"/>
                        <a:pt x="31223" y="6647"/>
                        <a:pt x="31793" y="1359"/>
                      </a:cubicBezTo>
                      <a:cubicBezTo>
                        <a:pt x="31896" y="530"/>
                        <a:pt x="32726" y="-92"/>
                        <a:pt x="33607" y="11"/>
                      </a:cubicBezTo>
                      <a:cubicBezTo>
                        <a:pt x="34540" y="115"/>
                        <a:pt x="35214" y="841"/>
                        <a:pt x="35110" y="1670"/>
                      </a:cubicBezTo>
                      <a:cubicBezTo>
                        <a:pt x="34540" y="6906"/>
                        <a:pt x="34177" y="12245"/>
                        <a:pt x="33814" y="17428"/>
                      </a:cubicBezTo>
                      <a:cubicBezTo>
                        <a:pt x="33555" y="21109"/>
                        <a:pt x="33296" y="24738"/>
                        <a:pt x="32985" y="28418"/>
                      </a:cubicBezTo>
                      <a:cubicBezTo>
                        <a:pt x="32985" y="28885"/>
                        <a:pt x="32674" y="29299"/>
                        <a:pt x="32259" y="29559"/>
                      </a:cubicBezTo>
                      <a:cubicBezTo>
                        <a:pt x="32000" y="29714"/>
                        <a:pt x="31637" y="29817"/>
                        <a:pt x="31326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44" name="Google Shape;1644;p6"/>
                <p:cNvSpPr/>
                <p:nvPr/>
              </p:nvSpPr>
              <p:spPr>
                <a:xfrm>
                  <a:off x="4589067" y="5432462"/>
                  <a:ext cx="18777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77" h="12416" extrusionOk="0">
                      <a:moveTo>
                        <a:pt x="14190" y="12365"/>
                      </a:moveTo>
                      <a:cubicBezTo>
                        <a:pt x="14190" y="12365"/>
                        <a:pt x="13828" y="12365"/>
                        <a:pt x="13620" y="12261"/>
                      </a:cubicBezTo>
                      <a:cubicBezTo>
                        <a:pt x="12946" y="12053"/>
                        <a:pt x="12065" y="11795"/>
                        <a:pt x="11132" y="11535"/>
                      </a:cubicBezTo>
                      <a:cubicBezTo>
                        <a:pt x="7296" y="10447"/>
                        <a:pt x="2579" y="9151"/>
                        <a:pt x="505" y="7285"/>
                      </a:cubicBezTo>
                      <a:cubicBezTo>
                        <a:pt x="-168" y="6715"/>
                        <a:pt x="-168" y="5729"/>
                        <a:pt x="505" y="5107"/>
                      </a:cubicBezTo>
                      <a:cubicBezTo>
                        <a:pt x="1179" y="4485"/>
                        <a:pt x="2216" y="4485"/>
                        <a:pt x="2890" y="5107"/>
                      </a:cubicBezTo>
                      <a:cubicBezTo>
                        <a:pt x="4341" y="6455"/>
                        <a:pt x="9058" y="7751"/>
                        <a:pt x="12169" y="8633"/>
                      </a:cubicBezTo>
                      <a:cubicBezTo>
                        <a:pt x="12532" y="8736"/>
                        <a:pt x="12894" y="8840"/>
                        <a:pt x="13257" y="8943"/>
                      </a:cubicBezTo>
                      <a:cubicBezTo>
                        <a:pt x="14501" y="5885"/>
                        <a:pt x="15434" y="1272"/>
                        <a:pt x="15434" y="1220"/>
                      </a:cubicBezTo>
                      <a:cubicBezTo>
                        <a:pt x="15590" y="390"/>
                        <a:pt x="16523" y="-128"/>
                        <a:pt x="17404" y="28"/>
                      </a:cubicBezTo>
                      <a:cubicBezTo>
                        <a:pt x="18337" y="183"/>
                        <a:pt x="18907" y="1012"/>
                        <a:pt x="18752" y="1842"/>
                      </a:cubicBezTo>
                      <a:cubicBezTo>
                        <a:pt x="18700" y="2101"/>
                        <a:pt x="17404" y="8321"/>
                        <a:pt x="15745" y="11535"/>
                      </a:cubicBezTo>
                      <a:cubicBezTo>
                        <a:pt x="15486" y="12105"/>
                        <a:pt x="14864" y="12417"/>
                        <a:pt x="14242" y="124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45" name="Google Shape;1645;p6"/>
              <p:cNvGrpSpPr/>
              <p:nvPr/>
            </p:nvGrpSpPr>
            <p:grpSpPr>
              <a:xfrm>
                <a:off x="4622745" y="5352943"/>
                <a:ext cx="47869" cy="89032"/>
                <a:chOff x="4622745" y="5352943"/>
                <a:chExt cx="47869" cy="89032"/>
              </a:xfrm>
            </p:grpSpPr>
            <p:sp>
              <p:nvSpPr>
                <p:cNvPr id="1646" name="Google Shape;1646;p6"/>
                <p:cNvSpPr/>
                <p:nvPr/>
              </p:nvSpPr>
              <p:spPr>
                <a:xfrm>
                  <a:off x="4646292" y="5352943"/>
                  <a:ext cx="9538" cy="89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38" h="89032" extrusionOk="0">
                      <a:moveTo>
                        <a:pt x="7817" y="89032"/>
                      </a:moveTo>
                      <a:cubicBezTo>
                        <a:pt x="7247" y="89032"/>
                        <a:pt x="6729" y="88774"/>
                        <a:pt x="6366" y="88307"/>
                      </a:cubicBezTo>
                      <a:cubicBezTo>
                        <a:pt x="2737" y="83072"/>
                        <a:pt x="2893" y="76695"/>
                        <a:pt x="3048" y="71097"/>
                      </a:cubicBezTo>
                      <a:cubicBezTo>
                        <a:pt x="3048" y="69594"/>
                        <a:pt x="3100" y="68091"/>
                        <a:pt x="3048" y="66691"/>
                      </a:cubicBezTo>
                      <a:cubicBezTo>
                        <a:pt x="2945" y="63425"/>
                        <a:pt x="2945" y="60160"/>
                        <a:pt x="2945" y="56894"/>
                      </a:cubicBezTo>
                      <a:cubicBezTo>
                        <a:pt x="2945" y="52798"/>
                        <a:pt x="2945" y="48496"/>
                        <a:pt x="2685" y="44297"/>
                      </a:cubicBezTo>
                      <a:cubicBezTo>
                        <a:pt x="2530" y="41083"/>
                        <a:pt x="2063" y="37247"/>
                        <a:pt x="1545" y="33101"/>
                      </a:cubicBezTo>
                      <a:cubicBezTo>
                        <a:pt x="93" y="21645"/>
                        <a:pt x="-1513" y="8633"/>
                        <a:pt x="2737" y="858"/>
                      </a:cubicBezTo>
                      <a:cubicBezTo>
                        <a:pt x="3152" y="81"/>
                        <a:pt x="4189" y="-230"/>
                        <a:pt x="4966" y="184"/>
                      </a:cubicBezTo>
                      <a:cubicBezTo>
                        <a:pt x="5796" y="547"/>
                        <a:pt x="6159" y="1480"/>
                        <a:pt x="5744" y="2258"/>
                      </a:cubicBezTo>
                      <a:cubicBezTo>
                        <a:pt x="1960" y="9204"/>
                        <a:pt x="3515" y="21748"/>
                        <a:pt x="4915" y="32790"/>
                      </a:cubicBezTo>
                      <a:cubicBezTo>
                        <a:pt x="5433" y="36937"/>
                        <a:pt x="5899" y="40876"/>
                        <a:pt x="6055" y="44194"/>
                      </a:cubicBezTo>
                      <a:cubicBezTo>
                        <a:pt x="6262" y="48496"/>
                        <a:pt x="6262" y="52747"/>
                        <a:pt x="6314" y="56894"/>
                      </a:cubicBezTo>
                      <a:cubicBezTo>
                        <a:pt x="6314" y="60108"/>
                        <a:pt x="6314" y="63373"/>
                        <a:pt x="6470" y="66587"/>
                      </a:cubicBezTo>
                      <a:cubicBezTo>
                        <a:pt x="6470" y="68039"/>
                        <a:pt x="6470" y="69542"/>
                        <a:pt x="6470" y="71097"/>
                      </a:cubicBezTo>
                      <a:cubicBezTo>
                        <a:pt x="6314" y="76540"/>
                        <a:pt x="6210" y="82138"/>
                        <a:pt x="9269" y="86596"/>
                      </a:cubicBezTo>
                      <a:cubicBezTo>
                        <a:pt x="9787" y="87322"/>
                        <a:pt x="9528" y="88255"/>
                        <a:pt x="8750" y="88722"/>
                      </a:cubicBezTo>
                      <a:cubicBezTo>
                        <a:pt x="8491" y="88877"/>
                        <a:pt x="8180" y="88929"/>
                        <a:pt x="7869" y="889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47" name="Google Shape;1647;p6"/>
                <p:cNvSpPr/>
                <p:nvPr/>
              </p:nvSpPr>
              <p:spPr>
                <a:xfrm>
                  <a:off x="4628611" y="5364093"/>
                  <a:ext cx="41040" cy="23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0" h="23453" extrusionOk="0">
                      <a:moveTo>
                        <a:pt x="23165" y="23454"/>
                      </a:moveTo>
                      <a:cubicBezTo>
                        <a:pt x="22802" y="23454"/>
                        <a:pt x="22491" y="23350"/>
                        <a:pt x="22180" y="23195"/>
                      </a:cubicBezTo>
                      <a:cubicBezTo>
                        <a:pt x="15027" y="18633"/>
                        <a:pt x="5593" y="9095"/>
                        <a:pt x="305" y="2408"/>
                      </a:cubicBezTo>
                      <a:cubicBezTo>
                        <a:pt x="-213" y="1734"/>
                        <a:pt x="-58" y="749"/>
                        <a:pt x="668" y="283"/>
                      </a:cubicBezTo>
                      <a:cubicBezTo>
                        <a:pt x="1446" y="-184"/>
                        <a:pt x="2483" y="-80"/>
                        <a:pt x="3001" y="646"/>
                      </a:cubicBezTo>
                      <a:cubicBezTo>
                        <a:pt x="7718" y="6658"/>
                        <a:pt x="15908" y="15004"/>
                        <a:pt x="22543" y="19670"/>
                      </a:cubicBezTo>
                      <a:cubicBezTo>
                        <a:pt x="26275" y="13760"/>
                        <a:pt x="32444" y="7540"/>
                        <a:pt x="38405" y="3756"/>
                      </a:cubicBezTo>
                      <a:cubicBezTo>
                        <a:pt x="39183" y="3289"/>
                        <a:pt x="40220" y="3445"/>
                        <a:pt x="40738" y="4119"/>
                      </a:cubicBezTo>
                      <a:cubicBezTo>
                        <a:pt x="41256" y="4792"/>
                        <a:pt x="41101" y="5778"/>
                        <a:pt x="40323" y="6244"/>
                      </a:cubicBezTo>
                      <a:cubicBezTo>
                        <a:pt x="34259" y="10080"/>
                        <a:pt x="27882" y="16663"/>
                        <a:pt x="24565" y="22625"/>
                      </a:cubicBezTo>
                      <a:cubicBezTo>
                        <a:pt x="24358" y="23039"/>
                        <a:pt x="23943" y="23298"/>
                        <a:pt x="23476" y="23402"/>
                      </a:cubicBezTo>
                      <a:cubicBezTo>
                        <a:pt x="23321" y="23402"/>
                        <a:pt x="23217" y="23402"/>
                        <a:pt x="23062" y="2340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48" name="Google Shape;1648;p6"/>
                <p:cNvSpPr/>
                <p:nvPr/>
              </p:nvSpPr>
              <p:spPr>
                <a:xfrm>
                  <a:off x="4622745" y="5374364"/>
                  <a:ext cx="47869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69" h="25675" extrusionOk="0">
                      <a:moveTo>
                        <a:pt x="28047" y="25624"/>
                      </a:moveTo>
                      <a:cubicBezTo>
                        <a:pt x="27736" y="25624"/>
                        <a:pt x="27477" y="25572"/>
                        <a:pt x="27217" y="25416"/>
                      </a:cubicBezTo>
                      <a:cubicBezTo>
                        <a:pt x="15813" y="19404"/>
                        <a:pt x="3787" y="6341"/>
                        <a:pt x="366" y="2453"/>
                      </a:cubicBezTo>
                      <a:cubicBezTo>
                        <a:pt x="-204" y="1779"/>
                        <a:pt x="-101" y="846"/>
                        <a:pt x="625" y="328"/>
                      </a:cubicBezTo>
                      <a:cubicBezTo>
                        <a:pt x="1351" y="-191"/>
                        <a:pt x="2388" y="-87"/>
                        <a:pt x="3010" y="587"/>
                      </a:cubicBezTo>
                      <a:cubicBezTo>
                        <a:pt x="6223" y="4215"/>
                        <a:pt x="17161" y="16138"/>
                        <a:pt x="27684" y="22151"/>
                      </a:cubicBezTo>
                      <a:cubicBezTo>
                        <a:pt x="29654" y="19870"/>
                        <a:pt x="31520" y="17486"/>
                        <a:pt x="33282" y="15101"/>
                      </a:cubicBezTo>
                      <a:cubicBezTo>
                        <a:pt x="36703" y="10591"/>
                        <a:pt x="40228" y="5926"/>
                        <a:pt x="45049" y="1987"/>
                      </a:cubicBezTo>
                      <a:cubicBezTo>
                        <a:pt x="45723" y="1417"/>
                        <a:pt x="46812" y="1468"/>
                        <a:pt x="47434" y="2090"/>
                      </a:cubicBezTo>
                      <a:cubicBezTo>
                        <a:pt x="48056" y="2713"/>
                        <a:pt x="48004" y="3697"/>
                        <a:pt x="47330" y="4267"/>
                      </a:cubicBezTo>
                      <a:cubicBezTo>
                        <a:pt x="42820" y="7999"/>
                        <a:pt x="39554" y="12302"/>
                        <a:pt x="36081" y="16864"/>
                      </a:cubicBezTo>
                      <a:cubicBezTo>
                        <a:pt x="34008" y="19611"/>
                        <a:pt x="31831" y="22462"/>
                        <a:pt x="29395" y="25106"/>
                      </a:cubicBezTo>
                      <a:cubicBezTo>
                        <a:pt x="29084" y="25468"/>
                        <a:pt x="28565" y="25676"/>
                        <a:pt x="28099" y="256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49" name="Google Shape;1649;p6"/>
                <p:cNvSpPr/>
                <p:nvPr/>
              </p:nvSpPr>
              <p:spPr>
                <a:xfrm>
                  <a:off x="4627059" y="5388575"/>
                  <a:ext cx="41503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03" h="25357" extrusionOk="0">
                      <a:moveTo>
                        <a:pt x="23369" y="25306"/>
                      </a:moveTo>
                      <a:cubicBezTo>
                        <a:pt x="22903" y="25306"/>
                        <a:pt x="22436" y="25150"/>
                        <a:pt x="22125" y="24839"/>
                      </a:cubicBezTo>
                      <a:cubicBezTo>
                        <a:pt x="19534" y="22299"/>
                        <a:pt x="16527" y="19862"/>
                        <a:pt x="13624" y="17478"/>
                      </a:cubicBezTo>
                      <a:cubicBezTo>
                        <a:pt x="8855" y="13590"/>
                        <a:pt x="3931" y="9599"/>
                        <a:pt x="302" y="4830"/>
                      </a:cubicBezTo>
                      <a:cubicBezTo>
                        <a:pt x="-216" y="4156"/>
                        <a:pt x="-61" y="3171"/>
                        <a:pt x="717" y="2705"/>
                      </a:cubicBezTo>
                      <a:cubicBezTo>
                        <a:pt x="1494" y="2238"/>
                        <a:pt x="2531" y="2393"/>
                        <a:pt x="3050" y="3067"/>
                      </a:cubicBezTo>
                      <a:cubicBezTo>
                        <a:pt x="6471" y="7525"/>
                        <a:pt x="11240" y="11413"/>
                        <a:pt x="15853" y="15197"/>
                      </a:cubicBezTo>
                      <a:cubicBezTo>
                        <a:pt x="18290" y="17167"/>
                        <a:pt x="20778" y="19240"/>
                        <a:pt x="23110" y="21366"/>
                      </a:cubicBezTo>
                      <a:cubicBezTo>
                        <a:pt x="24976" y="18878"/>
                        <a:pt x="26791" y="16338"/>
                        <a:pt x="28657" y="13797"/>
                      </a:cubicBezTo>
                      <a:cubicBezTo>
                        <a:pt x="31819" y="9443"/>
                        <a:pt x="35085" y="4933"/>
                        <a:pt x="38454" y="631"/>
                      </a:cubicBezTo>
                      <a:cubicBezTo>
                        <a:pt x="39024" y="-43"/>
                        <a:pt x="40061" y="-198"/>
                        <a:pt x="40787" y="268"/>
                      </a:cubicBezTo>
                      <a:cubicBezTo>
                        <a:pt x="41564" y="735"/>
                        <a:pt x="41720" y="1720"/>
                        <a:pt x="41201" y="2393"/>
                      </a:cubicBezTo>
                      <a:cubicBezTo>
                        <a:pt x="37832" y="6696"/>
                        <a:pt x="34618" y="11154"/>
                        <a:pt x="31456" y="15508"/>
                      </a:cubicBezTo>
                      <a:cubicBezTo>
                        <a:pt x="29227" y="18566"/>
                        <a:pt x="26998" y="21625"/>
                        <a:pt x="24717" y="24684"/>
                      </a:cubicBezTo>
                      <a:cubicBezTo>
                        <a:pt x="24406" y="25046"/>
                        <a:pt x="23940" y="25306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50" name="Google Shape;1650;p6"/>
                <p:cNvSpPr/>
                <p:nvPr/>
              </p:nvSpPr>
              <p:spPr>
                <a:xfrm>
                  <a:off x="4627007" y="5403918"/>
                  <a:ext cx="41451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51" h="25357" extrusionOk="0">
                      <a:moveTo>
                        <a:pt x="23369" y="25357"/>
                      </a:moveTo>
                      <a:cubicBezTo>
                        <a:pt x="22903" y="25357"/>
                        <a:pt x="22436" y="25202"/>
                        <a:pt x="22125" y="24891"/>
                      </a:cubicBezTo>
                      <a:cubicBezTo>
                        <a:pt x="19534" y="22351"/>
                        <a:pt x="16527" y="19914"/>
                        <a:pt x="13624" y="17530"/>
                      </a:cubicBezTo>
                      <a:cubicBezTo>
                        <a:pt x="8855" y="13642"/>
                        <a:pt x="3931" y="9651"/>
                        <a:pt x="302" y="4882"/>
                      </a:cubicBezTo>
                      <a:cubicBezTo>
                        <a:pt x="-216" y="4208"/>
                        <a:pt x="-61" y="3223"/>
                        <a:pt x="717" y="2757"/>
                      </a:cubicBezTo>
                      <a:cubicBezTo>
                        <a:pt x="1494" y="2290"/>
                        <a:pt x="2531" y="2445"/>
                        <a:pt x="3050" y="3119"/>
                      </a:cubicBezTo>
                      <a:cubicBezTo>
                        <a:pt x="6471" y="7577"/>
                        <a:pt x="11240" y="11465"/>
                        <a:pt x="15853" y="15249"/>
                      </a:cubicBezTo>
                      <a:cubicBezTo>
                        <a:pt x="18290" y="17219"/>
                        <a:pt x="20778" y="19292"/>
                        <a:pt x="23110" y="21418"/>
                      </a:cubicBezTo>
                      <a:cubicBezTo>
                        <a:pt x="24976" y="18878"/>
                        <a:pt x="26842" y="16338"/>
                        <a:pt x="28657" y="13798"/>
                      </a:cubicBezTo>
                      <a:cubicBezTo>
                        <a:pt x="31819" y="9444"/>
                        <a:pt x="35033" y="4985"/>
                        <a:pt x="38402" y="631"/>
                      </a:cubicBezTo>
                      <a:cubicBezTo>
                        <a:pt x="38920" y="-43"/>
                        <a:pt x="40009" y="-199"/>
                        <a:pt x="40735" y="268"/>
                      </a:cubicBezTo>
                      <a:cubicBezTo>
                        <a:pt x="41512" y="735"/>
                        <a:pt x="41668" y="1719"/>
                        <a:pt x="41149" y="2393"/>
                      </a:cubicBezTo>
                      <a:cubicBezTo>
                        <a:pt x="37780" y="6644"/>
                        <a:pt x="34566" y="11102"/>
                        <a:pt x="31456" y="15456"/>
                      </a:cubicBezTo>
                      <a:cubicBezTo>
                        <a:pt x="29227" y="18515"/>
                        <a:pt x="26998" y="21625"/>
                        <a:pt x="24717" y="24683"/>
                      </a:cubicBezTo>
                      <a:cubicBezTo>
                        <a:pt x="24406" y="25046"/>
                        <a:pt x="23940" y="25305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51" name="Google Shape;1651;p6"/>
                <p:cNvSpPr/>
                <p:nvPr/>
              </p:nvSpPr>
              <p:spPr>
                <a:xfrm>
                  <a:off x="4638595" y="5357018"/>
                  <a:ext cx="19313" cy="12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13" h="12749" extrusionOk="0">
                      <a:moveTo>
                        <a:pt x="10071" y="12697"/>
                      </a:moveTo>
                      <a:cubicBezTo>
                        <a:pt x="9605" y="12697"/>
                        <a:pt x="9138" y="12542"/>
                        <a:pt x="8775" y="12179"/>
                      </a:cubicBezTo>
                      <a:cubicBezTo>
                        <a:pt x="8309" y="11660"/>
                        <a:pt x="7687" y="11090"/>
                        <a:pt x="6961" y="10416"/>
                      </a:cubicBezTo>
                      <a:cubicBezTo>
                        <a:pt x="4213" y="7773"/>
                        <a:pt x="844" y="4456"/>
                        <a:pt x="67" y="1916"/>
                      </a:cubicBezTo>
                      <a:cubicBezTo>
                        <a:pt x="-193" y="1086"/>
                        <a:pt x="326" y="256"/>
                        <a:pt x="1259" y="49"/>
                      </a:cubicBezTo>
                      <a:cubicBezTo>
                        <a:pt x="2192" y="-158"/>
                        <a:pt x="3073" y="308"/>
                        <a:pt x="3332" y="1138"/>
                      </a:cubicBezTo>
                      <a:cubicBezTo>
                        <a:pt x="3902" y="2952"/>
                        <a:pt x="7220" y="6218"/>
                        <a:pt x="9449" y="8343"/>
                      </a:cubicBezTo>
                      <a:cubicBezTo>
                        <a:pt x="9708" y="8602"/>
                        <a:pt x="10019" y="8862"/>
                        <a:pt x="10227" y="9120"/>
                      </a:cubicBezTo>
                      <a:cubicBezTo>
                        <a:pt x="12974" y="6995"/>
                        <a:pt x="16291" y="3470"/>
                        <a:pt x="16343" y="3418"/>
                      </a:cubicBezTo>
                      <a:cubicBezTo>
                        <a:pt x="16965" y="2796"/>
                        <a:pt x="18002" y="2693"/>
                        <a:pt x="18728" y="3263"/>
                      </a:cubicBezTo>
                      <a:cubicBezTo>
                        <a:pt x="19453" y="3833"/>
                        <a:pt x="19505" y="4766"/>
                        <a:pt x="18883" y="5440"/>
                      </a:cubicBezTo>
                      <a:cubicBezTo>
                        <a:pt x="18676" y="5648"/>
                        <a:pt x="14166" y="10416"/>
                        <a:pt x="10952" y="12490"/>
                      </a:cubicBezTo>
                      <a:cubicBezTo>
                        <a:pt x="10641" y="12697"/>
                        <a:pt x="10330" y="12749"/>
                        <a:pt x="9968" y="1274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52" name="Google Shape;1652;p6"/>
              <p:cNvGrpSpPr/>
              <p:nvPr/>
            </p:nvGrpSpPr>
            <p:grpSpPr>
              <a:xfrm>
                <a:off x="4561444" y="5705800"/>
                <a:ext cx="83657" cy="81822"/>
                <a:chOff x="4561444" y="5705800"/>
                <a:chExt cx="83657" cy="81822"/>
              </a:xfrm>
            </p:grpSpPr>
            <p:sp>
              <p:nvSpPr>
                <p:cNvPr id="1653" name="Google Shape;1653;p6"/>
                <p:cNvSpPr/>
                <p:nvPr/>
              </p:nvSpPr>
              <p:spPr>
                <a:xfrm>
                  <a:off x="4572068" y="5705800"/>
                  <a:ext cx="73033" cy="81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3" h="81822" extrusionOk="0">
                      <a:moveTo>
                        <a:pt x="71052" y="81770"/>
                      </a:moveTo>
                      <a:cubicBezTo>
                        <a:pt x="71052" y="81770"/>
                        <a:pt x="70585" y="81770"/>
                        <a:pt x="70326" y="81667"/>
                      </a:cubicBezTo>
                      <a:cubicBezTo>
                        <a:pt x="62913" y="79023"/>
                        <a:pt x="58196" y="72958"/>
                        <a:pt x="54049" y="67619"/>
                      </a:cubicBezTo>
                      <a:cubicBezTo>
                        <a:pt x="52909" y="66168"/>
                        <a:pt x="51820" y="64768"/>
                        <a:pt x="50732" y="63524"/>
                      </a:cubicBezTo>
                      <a:cubicBezTo>
                        <a:pt x="48140" y="60518"/>
                        <a:pt x="45652" y="57511"/>
                        <a:pt x="43112" y="54452"/>
                      </a:cubicBezTo>
                      <a:cubicBezTo>
                        <a:pt x="39949" y="50617"/>
                        <a:pt x="36632" y="46625"/>
                        <a:pt x="33263" y="42789"/>
                      </a:cubicBezTo>
                      <a:cubicBezTo>
                        <a:pt x="30671" y="39887"/>
                        <a:pt x="27250" y="36569"/>
                        <a:pt x="23621" y="33044"/>
                      </a:cubicBezTo>
                      <a:cubicBezTo>
                        <a:pt x="13513" y="23195"/>
                        <a:pt x="2005" y="12050"/>
                        <a:pt x="35" y="2097"/>
                      </a:cubicBezTo>
                      <a:cubicBezTo>
                        <a:pt x="-172" y="1112"/>
                        <a:pt x="554" y="179"/>
                        <a:pt x="1642" y="24"/>
                      </a:cubicBezTo>
                      <a:cubicBezTo>
                        <a:pt x="2679" y="-132"/>
                        <a:pt x="3716" y="490"/>
                        <a:pt x="3923" y="1475"/>
                      </a:cubicBezTo>
                      <a:cubicBezTo>
                        <a:pt x="5685" y="10391"/>
                        <a:pt x="16779" y="21122"/>
                        <a:pt x="26524" y="30608"/>
                      </a:cubicBezTo>
                      <a:cubicBezTo>
                        <a:pt x="30204" y="34184"/>
                        <a:pt x="33677" y="37554"/>
                        <a:pt x="36321" y="40560"/>
                      </a:cubicBezTo>
                      <a:cubicBezTo>
                        <a:pt x="39794" y="44448"/>
                        <a:pt x="43060" y="48439"/>
                        <a:pt x="46274" y="52327"/>
                      </a:cubicBezTo>
                      <a:cubicBezTo>
                        <a:pt x="48762" y="55334"/>
                        <a:pt x="51250" y="58340"/>
                        <a:pt x="53842" y="61347"/>
                      </a:cubicBezTo>
                      <a:cubicBezTo>
                        <a:pt x="54982" y="62694"/>
                        <a:pt x="56123" y="64094"/>
                        <a:pt x="57263" y="65597"/>
                      </a:cubicBezTo>
                      <a:cubicBezTo>
                        <a:pt x="61307" y="70781"/>
                        <a:pt x="65505" y="76120"/>
                        <a:pt x="71777" y="78349"/>
                      </a:cubicBezTo>
                      <a:cubicBezTo>
                        <a:pt x="72762" y="78712"/>
                        <a:pt x="73281" y="79749"/>
                        <a:pt x="72918" y="80682"/>
                      </a:cubicBezTo>
                      <a:cubicBezTo>
                        <a:pt x="72607" y="81408"/>
                        <a:pt x="71881" y="81822"/>
                        <a:pt x="71103" y="8182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54" name="Google Shape;1654;p6"/>
                <p:cNvSpPr/>
                <p:nvPr/>
              </p:nvSpPr>
              <p:spPr>
                <a:xfrm>
                  <a:off x="4561444" y="5708326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36526" y="29741"/>
                      </a:moveTo>
                      <a:cubicBezTo>
                        <a:pt x="26314" y="29741"/>
                        <a:pt x="11023" y="26890"/>
                        <a:pt x="1381" y="24091"/>
                      </a:cubicBezTo>
                      <a:cubicBezTo>
                        <a:pt x="344" y="23780"/>
                        <a:pt x="-226" y="22795"/>
                        <a:pt x="85" y="21862"/>
                      </a:cubicBezTo>
                      <a:cubicBezTo>
                        <a:pt x="396" y="20929"/>
                        <a:pt x="1536" y="20411"/>
                        <a:pt x="2573" y="20721"/>
                      </a:cubicBezTo>
                      <a:cubicBezTo>
                        <a:pt x="11593" y="23313"/>
                        <a:pt x="25692" y="26009"/>
                        <a:pt x="35437" y="26164"/>
                      </a:cubicBezTo>
                      <a:cubicBezTo>
                        <a:pt x="34401" y="18285"/>
                        <a:pt x="35437" y="8540"/>
                        <a:pt x="38133" y="1231"/>
                      </a:cubicBezTo>
                      <a:cubicBezTo>
                        <a:pt x="38496" y="298"/>
                        <a:pt x="39584" y="-220"/>
                        <a:pt x="40621" y="90"/>
                      </a:cubicBezTo>
                      <a:cubicBezTo>
                        <a:pt x="41658" y="402"/>
                        <a:pt x="42228" y="1438"/>
                        <a:pt x="41865" y="2371"/>
                      </a:cubicBezTo>
                      <a:cubicBezTo>
                        <a:pt x="39118" y="9836"/>
                        <a:pt x="38237" y="19995"/>
                        <a:pt x="39636" y="27668"/>
                      </a:cubicBezTo>
                      <a:cubicBezTo>
                        <a:pt x="39740" y="28186"/>
                        <a:pt x="39584" y="28704"/>
                        <a:pt x="39222" y="29119"/>
                      </a:cubicBezTo>
                      <a:cubicBezTo>
                        <a:pt x="38859" y="29534"/>
                        <a:pt x="38340" y="29741"/>
                        <a:pt x="37770" y="29793"/>
                      </a:cubicBezTo>
                      <a:cubicBezTo>
                        <a:pt x="37355" y="29793"/>
                        <a:pt x="36941" y="29793"/>
                        <a:pt x="36526" y="297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55" name="Google Shape;1655;p6"/>
                <p:cNvSpPr/>
                <p:nvPr/>
              </p:nvSpPr>
              <p:spPr>
                <a:xfrm>
                  <a:off x="4563802" y="5715582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37381" y="35030"/>
                      </a:moveTo>
                      <a:cubicBezTo>
                        <a:pt x="23178" y="35030"/>
                        <a:pt x="6746" y="31453"/>
                        <a:pt x="1458" y="30209"/>
                      </a:cubicBezTo>
                      <a:cubicBezTo>
                        <a:pt x="422" y="29950"/>
                        <a:pt x="-200" y="28965"/>
                        <a:pt x="59" y="28032"/>
                      </a:cubicBezTo>
                      <a:cubicBezTo>
                        <a:pt x="318" y="27099"/>
                        <a:pt x="1407" y="26528"/>
                        <a:pt x="2443" y="26736"/>
                      </a:cubicBezTo>
                      <a:cubicBezTo>
                        <a:pt x="8249" y="28084"/>
                        <a:pt x="27636" y="32386"/>
                        <a:pt x="42098" y="31298"/>
                      </a:cubicBezTo>
                      <a:cubicBezTo>
                        <a:pt x="42202" y="27928"/>
                        <a:pt x="42098" y="24507"/>
                        <a:pt x="41943" y="21189"/>
                      </a:cubicBezTo>
                      <a:cubicBezTo>
                        <a:pt x="41684" y="14813"/>
                        <a:pt x="41424" y="8230"/>
                        <a:pt x="42876" y="1440"/>
                      </a:cubicBezTo>
                      <a:cubicBezTo>
                        <a:pt x="43083" y="454"/>
                        <a:pt x="44120" y="-168"/>
                        <a:pt x="45157" y="40"/>
                      </a:cubicBezTo>
                      <a:cubicBezTo>
                        <a:pt x="46245" y="247"/>
                        <a:pt x="46919" y="1180"/>
                        <a:pt x="46712" y="2114"/>
                      </a:cubicBezTo>
                      <a:cubicBezTo>
                        <a:pt x="45312" y="8489"/>
                        <a:pt x="45572" y="14554"/>
                        <a:pt x="45831" y="21034"/>
                      </a:cubicBezTo>
                      <a:cubicBezTo>
                        <a:pt x="45986" y="24922"/>
                        <a:pt x="46142" y="28965"/>
                        <a:pt x="45883" y="33008"/>
                      </a:cubicBezTo>
                      <a:cubicBezTo>
                        <a:pt x="45831" y="33889"/>
                        <a:pt x="45105" y="34563"/>
                        <a:pt x="44120" y="34667"/>
                      </a:cubicBezTo>
                      <a:cubicBezTo>
                        <a:pt x="41943" y="34874"/>
                        <a:pt x="39662" y="34978"/>
                        <a:pt x="37277" y="3497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56" name="Google Shape;1656;p6"/>
                <p:cNvSpPr/>
                <p:nvPr/>
              </p:nvSpPr>
              <p:spPr>
                <a:xfrm>
                  <a:off x="4580650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37484" y="34834"/>
                      </a:moveTo>
                      <a:cubicBezTo>
                        <a:pt x="37484" y="34834"/>
                        <a:pt x="37225" y="34834"/>
                        <a:pt x="37121" y="34834"/>
                      </a:cubicBezTo>
                      <a:cubicBezTo>
                        <a:pt x="32715" y="34108"/>
                        <a:pt x="28050" y="33694"/>
                        <a:pt x="23540" y="33331"/>
                      </a:cubicBezTo>
                      <a:cubicBezTo>
                        <a:pt x="16127" y="32709"/>
                        <a:pt x="8455" y="32087"/>
                        <a:pt x="1354" y="29962"/>
                      </a:cubicBezTo>
                      <a:cubicBezTo>
                        <a:pt x="317" y="29650"/>
                        <a:pt x="-253" y="28614"/>
                        <a:pt x="110" y="27681"/>
                      </a:cubicBezTo>
                      <a:cubicBezTo>
                        <a:pt x="472" y="26748"/>
                        <a:pt x="1561" y="26229"/>
                        <a:pt x="2598" y="26540"/>
                      </a:cubicBezTo>
                      <a:cubicBezTo>
                        <a:pt x="9233" y="28562"/>
                        <a:pt x="16697" y="29184"/>
                        <a:pt x="23903" y="29754"/>
                      </a:cubicBezTo>
                      <a:cubicBezTo>
                        <a:pt x="27687" y="30065"/>
                        <a:pt x="31626" y="30376"/>
                        <a:pt x="35410" y="30946"/>
                      </a:cubicBezTo>
                      <a:cubicBezTo>
                        <a:pt x="35255" y="27421"/>
                        <a:pt x="34996" y="23897"/>
                        <a:pt x="34788" y="20371"/>
                      </a:cubicBezTo>
                      <a:cubicBezTo>
                        <a:pt x="34425" y="14307"/>
                        <a:pt x="34011" y="8034"/>
                        <a:pt x="33855" y="1814"/>
                      </a:cubicBezTo>
                      <a:cubicBezTo>
                        <a:pt x="33855" y="830"/>
                        <a:pt x="34685" y="0"/>
                        <a:pt x="35773" y="0"/>
                      </a:cubicBezTo>
                      <a:cubicBezTo>
                        <a:pt x="35773" y="0"/>
                        <a:pt x="35773" y="0"/>
                        <a:pt x="35773" y="0"/>
                      </a:cubicBezTo>
                      <a:cubicBezTo>
                        <a:pt x="36862" y="0"/>
                        <a:pt x="37691" y="778"/>
                        <a:pt x="37743" y="1762"/>
                      </a:cubicBezTo>
                      <a:cubicBezTo>
                        <a:pt x="37898" y="7931"/>
                        <a:pt x="38261" y="14151"/>
                        <a:pt x="38676" y="20165"/>
                      </a:cubicBezTo>
                      <a:cubicBezTo>
                        <a:pt x="38935" y="24467"/>
                        <a:pt x="39194" y="28717"/>
                        <a:pt x="39402" y="33020"/>
                      </a:cubicBezTo>
                      <a:cubicBezTo>
                        <a:pt x="39402" y="33538"/>
                        <a:pt x="39194" y="34108"/>
                        <a:pt x="38728" y="34420"/>
                      </a:cubicBezTo>
                      <a:cubicBezTo>
                        <a:pt x="38365" y="34678"/>
                        <a:pt x="37898" y="34834"/>
                        <a:pt x="37432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57" name="Google Shape;1657;p6"/>
                <p:cNvSpPr/>
                <p:nvPr/>
              </p:nvSpPr>
              <p:spPr>
                <a:xfrm>
                  <a:off x="4592417" y="5743190"/>
                  <a:ext cx="39453" cy="3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94" extrusionOk="0">
                      <a:moveTo>
                        <a:pt x="37484" y="34843"/>
                      </a:moveTo>
                      <a:cubicBezTo>
                        <a:pt x="37484" y="34843"/>
                        <a:pt x="37225" y="34843"/>
                        <a:pt x="37121" y="34843"/>
                      </a:cubicBezTo>
                      <a:cubicBezTo>
                        <a:pt x="32715" y="34117"/>
                        <a:pt x="28049" y="33702"/>
                        <a:pt x="23540" y="33340"/>
                      </a:cubicBezTo>
                      <a:cubicBezTo>
                        <a:pt x="16127" y="32718"/>
                        <a:pt x="8455" y="32096"/>
                        <a:pt x="1354" y="29970"/>
                      </a:cubicBezTo>
                      <a:cubicBezTo>
                        <a:pt x="317" y="29659"/>
                        <a:pt x="-253" y="28622"/>
                        <a:pt x="110" y="27690"/>
                      </a:cubicBezTo>
                      <a:cubicBezTo>
                        <a:pt x="472" y="26756"/>
                        <a:pt x="1561" y="26238"/>
                        <a:pt x="2598" y="26549"/>
                      </a:cubicBezTo>
                      <a:cubicBezTo>
                        <a:pt x="9233" y="28570"/>
                        <a:pt x="16697" y="29192"/>
                        <a:pt x="23902" y="29763"/>
                      </a:cubicBezTo>
                      <a:cubicBezTo>
                        <a:pt x="27687" y="30074"/>
                        <a:pt x="31626" y="30385"/>
                        <a:pt x="35410" y="30955"/>
                      </a:cubicBezTo>
                      <a:cubicBezTo>
                        <a:pt x="35255" y="27430"/>
                        <a:pt x="34996" y="23854"/>
                        <a:pt x="34788" y="20328"/>
                      </a:cubicBezTo>
                      <a:cubicBezTo>
                        <a:pt x="34425" y="14263"/>
                        <a:pt x="34011" y="7991"/>
                        <a:pt x="33855" y="1823"/>
                      </a:cubicBezTo>
                      <a:cubicBezTo>
                        <a:pt x="33855" y="838"/>
                        <a:pt x="34685" y="8"/>
                        <a:pt x="35773" y="8"/>
                      </a:cubicBezTo>
                      <a:cubicBezTo>
                        <a:pt x="36758" y="-95"/>
                        <a:pt x="37743" y="786"/>
                        <a:pt x="37795" y="1771"/>
                      </a:cubicBezTo>
                      <a:cubicBezTo>
                        <a:pt x="37950" y="7888"/>
                        <a:pt x="38313" y="14160"/>
                        <a:pt x="38728" y="20173"/>
                      </a:cubicBezTo>
                      <a:cubicBezTo>
                        <a:pt x="38987" y="24476"/>
                        <a:pt x="39246" y="28778"/>
                        <a:pt x="39453" y="33080"/>
                      </a:cubicBezTo>
                      <a:cubicBezTo>
                        <a:pt x="39453" y="33599"/>
                        <a:pt x="39246" y="34169"/>
                        <a:pt x="38780" y="34480"/>
                      </a:cubicBezTo>
                      <a:cubicBezTo>
                        <a:pt x="38417" y="34739"/>
                        <a:pt x="37950" y="34895"/>
                        <a:pt x="37484" y="3489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58" name="Google Shape;1658;p6"/>
                <p:cNvSpPr/>
                <p:nvPr/>
              </p:nvSpPr>
              <p:spPr>
                <a:xfrm>
                  <a:off x="4565413" y="5708621"/>
                  <a:ext cx="21057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7" h="14775" extrusionOk="0">
                      <a:moveTo>
                        <a:pt x="17213" y="14672"/>
                      </a:moveTo>
                      <a:cubicBezTo>
                        <a:pt x="17213" y="14672"/>
                        <a:pt x="16954" y="14672"/>
                        <a:pt x="16798" y="14672"/>
                      </a:cubicBezTo>
                      <a:cubicBezTo>
                        <a:pt x="15969" y="14517"/>
                        <a:pt x="14932" y="14310"/>
                        <a:pt x="13740" y="14154"/>
                      </a:cubicBezTo>
                      <a:cubicBezTo>
                        <a:pt x="9178" y="13376"/>
                        <a:pt x="3476" y="12444"/>
                        <a:pt x="781" y="10578"/>
                      </a:cubicBezTo>
                      <a:cubicBezTo>
                        <a:pt x="-100" y="9955"/>
                        <a:pt x="-256" y="8866"/>
                        <a:pt x="418" y="8089"/>
                      </a:cubicBezTo>
                      <a:cubicBezTo>
                        <a:pt x="1092" y="7312"/>
                        <a:pt x="2336" y="7156"/>
                        <a:pt x="3165" y="7778"/>
                      </a:cubicBezTo>
                      <a:cubicBezTo>
                        <a:pt x="5083" y="9126"/>
                        <a:pt x="10681" y="10059"/>
                        <a:pt x="14414" y="10681"/>
                      </a:cubicBezTo>
                      <a:cubicBezTo>
                        <a:pt x="14880" y="10784"/>
                        <a:pt x="15347" y="10836"/>
                        <a:pt x="15762" y="10888"/>
                      </a:cubicBezTo>
                      <a:cubicBezTo>
                        <a:pt x="16695" y="7156"/>
                        <a:pt x="17109" y="1765"/>
                        <a:pt x="17161" y="1661"/>
                      </a:cubicBezTo>
                      <a:cubicBezTo>
                        <a:pt x="17213" y="677"/>
                        <a:pt x="18250" y="-49"/>
                        <a:pt x="19235" y="3"/>
                      </a:cubicBezTo>
                      <a:cubicBezTo>
                        <a:pt x="20323" y="55"/>
                        <a:pt x="21153" y="935"/>
                        <a:pt x="21049" y="1921"/>
                      </a:cubicBezTo>
                      <a:cubicBezTo>
                        <a:pt x="21049" y="2231"/>
                        <a:pt x="20427" y="9592"/>
                        <a:pt x="19027" y="13532"/>
                      </a:cubicBezTo>
                      <a:cubicBezTo>
                        <a:pt x="18768" y="14258"/>
                        <a:pt x="17991" y="14776"/>
                        <a:pt x="17161" y="14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59" name="Google Shape;1659;p6"/>
              <p:cNvGrpSpPr/>
              <p:nvPr/>
            </p:nvGrpSpPr>
            <p:grpSpPr>
              <a:xfrm>
                <a:off x="4654184" y="5494538"/>
                <a:ext cx="92831" cy="108598"/>
                <a:chOff x="4654184" y="5494538"/>
                <a:chExt cx="92831" cy="108598"/>
              </a:xfrm>
            </p:grpSpPr>
            <p:sp>
              <p:nvSpPr>
                <p:cNvPr id="1660" name="Google Shape;1660;p6"/>
                <p:cNvSpPr/>
                <p:nvPr/>
              </p:nvSpPr>
              <p:spPr>
                <a:xfrm>
                  <a:off x="4654184" y="5494538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2413" y="108546"/>
                      </a:moveTo>
                      <a:cubicBezTo>
                        <a:pt x="1532" y="108546"/>
                        <a:pt x="702" y="108131"/>
                        <a:pt x="287" y="107406"/>
                      </a:cubicBezTo>
                      <a:cubicBezTo>
                        <a:pt x="-335" y="106317"/>
                        <a:pt x="80" y="105021"/>
                        <a:pt x="1272" y="104451"/>
                      </a:cubicBezTo>
                      <a:cubicBezTo>
                        <a:pt x="8581" y="100875"/>
                        <a:pt x="12780" y="93824"/>
                        <a:pt x="16875" y="87034"/>
                      </a:cubicBezTo>
                      <a:cubicBezTo>
                        <a:pt x="18068" y="85064"/>
                        <a:pt x="19208" y="83146"/>
                        <a:pt x="20400" y="81384"/>
                      </a:cubicBezTo>
                      <a:cubicBezTo>
                        <a:pt x="23044" y="77393"/>
                        <a:pt x="25636" y="73401"/>
                        <a:pt x="28175" y="69409"/>
                      </a:cubicBezTo>
                      <a:cubicBezTo>
                        <a:pt x="31441" y="64278"/>
                        <a:pt x="34811" y="58990"/>
                        <a:pt x="38388" y="53858"/>
                      </a:cubicBezTo>
                      <a:cubicBezTo>
                        <a:pt x="41135" y="49867"/>
                        <a:pt x="44815" y="45305"/>
                        <a:pt x="48703" y="40485"/>
                      </a:cubicBezTo>
                      <a:cubicBezTo>
                        <a:pt x="59070" y="27681"/>
                        <a:pt x="70785" y="13167"/>
                        <a:pt x="71511" y="2074"/>
                      </a:cubicBezTo>
                      <a:cubicBezTo>
                        <a:pt x="71615" y="881"/>
                        <a:pt x="72755" y="0"/>
                        <a:pt x="74051" y="0"/>
                      </a:cubicBezTo>
                      <a:cubicBezTo>
                        <a:pt x="75399" y="52"/>
                        <a:pt x="76384" y="1089"/>
                        <a:pt x="76280" y="2333"/>
                      </a:cubicBezTo>
                      <a:cubicBezTo>
                        <a:pt x="75451" y="14670"/>
                        <a:pt x="63269" y="29754"/>
                        <a:pt x="52539" y="43077"/>
                      </a:cubicBezTo>
                      <a:cubicBezTo>
                        <a:pt x="48703" y="47845"/>
                        <a:pt x="45074" y="52304"/>
                        <a:pt x="42379" y="56191"/>
                      </a:cubicBezTo>
                      <a:cubicBezTo>
                        <a:pt x="38854" y="61271"/>
                        <a:pt x="35485" y="66559"/>
                        <a:pt x="32271" y="71639"/>
                      </a:cubicBezTo>
                      <a:cubicBezTo>
                        <a:pt x="29679" y="75682"/>
                        <a:pt x="27139" y="79725"/>
                        <a:pt x="24443" y="83716"/>
                      </a:cubicBezTo>
                      <a:cubicBezTo>
                        <a:pt x="23303" y="85427"/>
                        <a:pt x="22214" y="87242"/>
                        <a:pt x="21074" y="89160"/>
                      </a:cubicBezTo>
                      <a:cubicBezTo>
                        <a:pt x="16875" y="96209"/>
                        <a:pt x="12054" y="104192"/>
                        <a:pt x="3501" y="108339"/>
                      </a:cubicBezTo>
                      <a:cubicBezTo>
                        <a:pt x="3139" y="108495"/>
                        <a:pt x="2776" y="108598"/>
                        <a:pt x="2361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61" name="Google Shape;1661;p6"/>
                <p:cNvSpPr/>
                <p:nvPr/>
              </p:nvSpPr>
              <p:spPr>
                <a:xfrm>
                  <a:off x="4692702" y="5501220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9356" y="35876"/>
                      </a:moveTo>
                      <a:cubicBezTo>
                        <a:pt x="8733" y="35876"/>
                        <a:pt x="8163" y="35668"/>
                        <a:pt x="7697" y="35254"/>
                      </a:cubicBezTo>
                      <a:cubicBezTo>
                        <a:pt x="7178" y="34839"/>
                        <a:pt x="6919" y="34217"/>
                        <a:pt x="6971" y="33595"/>
                      </a:cubicBezTo>
                      <a:cubicBezTo>
                        <a:pt x="7489" y="24109"/>
                        <a:pt x="4794" y="11823"/>
                        <a:pt x="232" y="3115"/>
                      </a:cubicBezTo>
                      <a:cubicBezTo>
                        <a:pt x="-338" y="2026"/>
                        <a:pt x="180" y="730"/>
                        <a:pt x="1372" y="212"/>
                      </a:cubicBezTo>
                      <a:cubicBezTo>
                        <a:pt x="2565" y="-307"/>
                        <a:pt x="4016" y="160"/>
                        <a:pt x="4586" y="1248"/>
                      </a:cubicBezTo>
                      <a:cubicBezTo>
                        <a:pt x="9045" y="9802"/>
                        <a:pt x="11844" y="21517"/>
                        <a:pt x="11844" y="31210"/>
                      </a:cubicBezTo>
                      <a:cubicBezTo>
                        <a:pt x="23714" y="29707"/>
                        <a:pt x="40354" y="24627"/>
                        <a:pt x="50928" y="20221"/>
                      </a:cubicBezTo>
                      <a:cubicBezTo>
                        <a:pt x="52121" y="19703"/>
                        <a:pt x="53572" y="20221"/>
                        <a:pt x="54090" y="21309"/>
                      </a:cubicBezTo>
                      <a:cubicBezTo>
                        <a:pt x="54661" y="22398"/>
                        <a:pt x="54090" y="23694"/>
                        <a:pt x="52898" y="24212"/>
                      </a:cubicBezTo>
                      <a:cubicBezTo>
                        <a:pt x="41183" y="29085"/>
                        <a:pt x="22004" y="34787"/>
                        <a:pt x="9563" y="35824"/>
                      </a:cubicBezTo>
                      <a:cubicBezTo>
                        <a:pt x="9511" y="35824"/>
                        <a:pt x="9407" y="35824"/>
                        <a:pt x="9356" y="3582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62" name="Google Shape;1662;p6"/>
                <p:cNvSpPr/>
                <p:nvPr/>
              </p:nvSpPr>
              <p:spPr>
                <a:xfrm>
                  <a:off x="4685141" y="5511022"/>
                  <a:ext cx="61140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40" h="42143" extrusionOk="0">
                      <a:moveTo>
                        <a:pt x="8416" y="42091"/>
                      </a:moveTo>
                      <a:cubicBezTo>
                        <a:pt x="7223" y="42091"/>
                        <a:pt x="6239" y="41314"/>
                        <a:pt x="6031" y="40277"/>
                      </a:cubicBezTo>
                      <a:cubicBezTo>
                        <a:pt x="5098" y="35404"/>
                        <a:pt x="4632" y="30480"/>
                        <a:pt x="4217" y="25711"/>
                      </a:cubicBezTo>
                      <a:cubicBezTo>
                        <a:pt x="3491" y="17831"/>
                        <a:pt x="2817" y="10367"/>
                        <a:pt x="122" y="2850"/>
                      </a:cubicBezTo>
                      <a:cubicBezTo>
                        <a:pt x="-293" y="1710"/>
                        <a:pt x="381" y="466"/>
                        <a:pt x="1677" y="104"/>
                      </a:cubicBezTo>
                      <a:cubicBezTo>
                        <a:pt x="2921" y="-260"/>
                        <a:pt x="4321" y="362"/>
                        <a:pt x="4683" y="1503"/>
                      </a:cubicBezTo>
                      <a:cubicBezTo>
                        <a:pt x="7535" y="9538"/>
                        <a:pt x="8260" y="17573"/>
                        <a:pt x="8986" y="25348"/>
                      </a:cubicBezTo>
                      <a:cubicBezTo>
                        <a:pt x="9349" y="29391"/>
                        <a:pt x="9764" y="33590"/>
                        <a:pt x="10438" y="37685"/>
                      </a:cubicBezTo>
                      <a:cubicBezTo>
                        <a:pt x="28166" y="37063"/>
                        <a:pt x="51077" y="29340"/>
                        <a:pt x="57868" y="26903"/>
                      </a:cubicBezTo>
                      <a:cubicBezTo>
                        <a:pt x="59112" y="26436"/>
                        <a:pt x="60512" y="27007"/>
                        <a:pt x="60978" y="28147"/>
                      </a:cubicBezTo>
                      <a:cubicBezTo>
                        <a:pt x="61445" y="29288"/>
                        <a:pt x="60875" y="30532"/>
                        <a:pt x="59631" y="30998"/>
                      </a:cubicBezTo>
                      <a:cubicBezTo>
                        <a:pt x="52373" y="33590"/>
                        <a:pt x="27181" y="42039"/>
                        <a:pt x="8416" y="42143"/>
                      </a:cubicBezTo>
                      <a:lnTo>
                        <a:pt x="8416" y="42143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63" name="Google Shape;1663;p6"/>
                <p:cNvSpPr/>
                <p:nvPr/>
              </p:nvSpPr>
              <p:spPr>
                <a:xfrm>
                  <a:off x="4677730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5407" y="42670"/>
                      </a:moveTo>
                      <a:cubicBezTo>
                        <a:pt x="4940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5"/>
                        <a:pt x="1830" y="24890"/>
                      </a:cubicBezTo>
                      <a:cubicBezTo>
                        <a:pt x="1312" y="17529"/>
                        <a:pt x="794" y="9909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7"/>
                        <a:pt x="7636" y="37642"/>
                      </a:cubicBezTo>
                      <a:cubicBezTo>
                        <a:pt x="12198" y="36501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5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3"/>
                        <a:pt x="50038" y="31369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6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64" name="Google Shape;1664;p6"/>
                <p:cNvSpPr/>
                <p:nvPr/>
              </p:nvSpPr>
              <p:spPr>
                <a:xfrm>
                  <a:off x="4665704" y="5547092"/>
                  <a:ext cx="50270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70" h="42669" extrusionOk="0">
                      <a:moveTo>
                        <a:pt x="5407" y="42670"/>
                      </a:moveTo>
                      <a:cubicBezTo>
                        <a:pt x="4941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6"/>
                        <a:pt x="1830" y="24890"/>
                      </a:cubicBezTo>
                      <a:cubicBezTo>
                        <a:pt x="1312" y="17529"/>
                        <a:pt x="794" y="9857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8"/>
                        <a:pt x="7636" y="37642"/>
                      </a:cubicBezTo>
                      <a:cubicBezTo>
                        <a:pt x="12198" y="36502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6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4"/>
                        <a:pt x="50090" y="31370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7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65" name="Google Shape;1665;p6"/>
                <p:cNvSpPr/>
                <p:nvPr/>
              </p:nvSpPr>
              <p:spPr>
                <a:xfrm>
                  <a:off x="4713313" y="5499377"/>
                  <a:ext cx="26870" cy="17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06" extrusionOk="0">
                      <a:moveTo>
                        <a:pt x="6525" y="17606"/>
                      </a:moveTo>
                      <a:cubicBezTo>
                        <a:pt x="5592" y="17606"/>
                        <a:pt x="4762" y="17139"/>
                        <a:pt x="4348" y="16362"/>
                      </a:cubicBezTo>
                      <a:cubicBezTo>
                        <a:pt x="2015" y="11801"/>
                        <a:pt x="97" y="2936"/>
                        <a:pt x="45" y="2574"/>
                      </a:cubicBezTo>
                      <a:cubicBezTo>
                        <a:pt x="-214" y="1381"/>
                        <a:pt x="667" y="240"/>
                        <a:pt x="1963" y="34"/>
                      </a:cubicBezTo>
                      <a:cubicBezTo>
                        <a:pt x="3259" y="-174"/>
                        <a:pt x="4503" y="604"/>
                        <a:pt x="4762" y="1744"/>
                      </a:cubicBezTo>
                      <a:cubicBezTo>
                        <a:pt x="4762" y="1796"/>
                        <a:pt x="6162" y="8379"/>
                        <a:pt x="7924" y="12733"/>
                      </a:cubicBezTo>
                      <a:cubicBezTo>
                        <a:pt x="8443" y="12578"/>
                        <a:pt x="8961" y="12423"/>
                        <a:pt x="9531" y="12267"/>
                      </a:cubicBezTo>
                      <a:cubicBezTo>
                        <a:pt x="13938" y="11023"/>
                        <a:pt x="20624" y="9157"/>
                        <a:pt x="22750" y="7239"/>
                      </a:cubicBezTo>
                      <a:cubicBezTo>
                        <a:pt x="23683" y="6409"/>
                        <a:pt x="25238" y="6409"/>
                        <a:pt x="26171" y="7239"/>
                      </a:cubicBezTo>
                      <a:cubicBezTo>
                        <a:pt x="27104" y="8120"/>
                        <a:pt x="27104" y="9468"/>
                        <a:pt x="26171" y="10349"/>
                      </a:cubicBezTo>
                      <a:cubicBezTo>
                        <a:pt x="23216" y="12993"/>
                        <a:pt x="16426" y="14911"/>
                        <a:pt x="10983" y="16414"/>
                      </a:cubicBezTo>
                      <a:cubicBezTo>
                        <a:pt x="9583" y="16777"/>
                        <a:pt x="8339" y="17139"/>
                        <a:pt x="7406" y="17451"/>
                      </a:cubicBezTo>
                      <a:cubicBezTo>
                        <a:pt x="7147" y="17554"/>
                        <a:pt x="6888" y="17554"/>
                        <a:pt x="6628" y="175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66" name="Google Shape;1666;p6"/>
              <p:cNvGrpSpPr/>
              <p:nvPr/>
            </p:nvGrpSpPr>
            <p:grpSpPr>
              <a:xfrm>
                <a:off x="4654002" y="5591340"/>
                <a:ext cx="113842" cy="116039"/>
                <a:chOff x="4654002" y="5591340"/>
                <a:chExt cx="113842" cy="116039"/>
              </a:xfrm>
            </p:grpSpPr>
            <p:sp>
              <p:nvSpPr>
                <p:cNvPr id="1667" name="Google Shape;1667;p6"/>
                <p:cNvSpPr/>
                <p:nvPr/>
              </p:nvSpPr>
              <p:spPr>
                <a:xfrm>
                  <a:off x="4654002" y="5591340"/>
                  <a:ext cx="98209" cy="116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39" extrusionOk="0">
                      <a:moveTo>
                        <a:pt x="2699" y="115988"/>
                      </a:moveTo>
                      <a:cubicBezTo>
                        <a:pt x="1662" y="115988"/>
                        <a:pt x="625" y="115418"/>
                        <a:pt x="211" y="114484"/>
                      </a:cubicBezTo>
                      <a:cubicBezTo>
                        <a:pt x="-360" y="113240"/>
                        <a:pt x="262" y="111789"/>
                        <a:pt x="1662" y="111218"/>
                      </a:cubicBezTo>
                      <a:cubicBezTo>
                        <a:pt x="10319" y="107901"/>
                        <a:pt x="15917" y="100333"/>
                        <a:pt x="21308" y="92972"/>
                      </a:cubicBezTo>
                      <a:cubicBezTo>
                        <a:pt x="22863" y="90847"/>
                        <a:pt x="24367" y="88825"/>
                        <a:pt x="25922" y="86959"/>
                      </a:cubicBezTo>
                      <a:cubicBezTo>
                        <a:pt x="29395" y="82760"/>
                        <a:pt x="32712" y="78458"/>
                        <a:pt x="36030" y="74207"/>
                      </a:cubicBezTo>
                      <a:cubicBezTo>
                        <a:pt x="40332" y="68713"/>
                        <a:pt x="44738" y="63063"/>
                        <a:pt x="49404" y="57516"/>
                      </a:cubicBezTo>
                      <a:cubicBezTo>
                        <a:pt x="52980" y="53265"/>
                        <a:pt x="57646" y="48444"/>
                        <a:pt x="62622" y="43364"/>
                      </a:cubicBezTo>
                      <a:cubicBezTo>
                        <a:pt x="75789" y="29887"/>
                        <a:pt x="90718" y="14543"/>
                        <a:pt x="92791" y="2102"/>
                      </a:cubicBezTo>
                      <a:cubicBezTo>
                        <a:pt x="92998" y="755"/>
                        <a:pt x="94450" y="-179"/>
                        <a:pt x="95901" y="29"/>
                      </a:cubicBezTo>
                      <a:cubicBezTo>
                        <a:pt x="97404" y="236"/>
                        <a:pt x="98389" y="1480"/>
                        <a:pt x="98182" y="2880"/>
                      </a:cubicBezTo>
                      <a:cubicBezTo>
                        <a:pt x="95849" y="16772"/>
                        <a:pt x="80350" y="32634"/>
                        <a:pt x="66717" y="46682"/>
                      </a:cubicBezTo>
                      <a:cubicBezTo>
                        <a:pt x="61845" y="51710"/>
                        <a:pt x="57231" y="56427"/>
                        <a:pt x="53758" y="60522"/>
                      </a:cubicBezTo>
                      <a:cubicBezTo>
                        <a:pt x="49196" y="65965"/>
                        <a:pt x="44790" y="71615"/>
                        <a:pt x="40540" y="77058"/>
                      </a:cubicBezTo>
                      <a:cubicBezTo>
                        <a:pt x="37170" y="81360"/>
                        <a:pt x="33801" y="85663"/>
                        <a:pt x="30328" y="89914"/>
                      </a:cubicBezTo>
                      <a:cubicBezTo>
                        <a:pt x="28825" y="91728"/>
                        <a:pt x="27373" y="93698"/>
                        <a:pt x="25870" y="95771"/>
                      </a:cubicBezTo>
                      <a:cubicBezTo>
                        <a:pt x="20271" y="103339"/>
                        <a:pt x="13947" y="111892"/>
                        <a:pt x="3787" y="115832"/>
                      </a:cubicBezTo>
                      <a:cubicBezTo>
                        <a:pt x="3424" y="115988"/>
                        <a:pt x="3062" y="116040"/>
                        <a:pt x="2750" y="11604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68" name="Google Shape;1668;p6"/>
                <p:cNvSpPr/>
                <p:nvPr/>
              </p:nvSpPr>
              <p:spPr>
                <a:xfrm>
                  <a:off x="4708681" y="5595834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7010" y="41202"/>
                      </a:moveTo>
                      <a:cubicBezTo>
                        <a:pt x="6388" y="41151"/>
                        <a:pt x="5455" y="40892"/>
                        <a:pt x="4937" y="40374"/>
                      </a:cubicBezTo>
                      <a:cubicBezTo>
                        <a:pt x="4418" y="39855"/>
                        <a:pt x="4159" y="39129"/>
                        <a:pt x="4315" y="38404"/>
                      </a:cubicBezTo>
                      <a:cubicBezTo>
                        <a:pt x="5973" y="27673"/>
                        <a:pt x="4315" y="13574"/>
                        <a:pt x="168" y="3310"/>
                      </a:cubicBezTo>
                      <a:cubicBezTo>
                        <a:pt x="-351" y="2014"/>
                        <a:pt x="375" y="615"/>
                        <a:pt x="1775" y="148"/>
                      </a:cubicBezTo>
                      <a:cubicBezTo>
                        <a:pt x="3174" y="-319"/>
                        <a:pt x="4781" y="355"/>
                        <a:pt x="5299" y="1651"/>
                      </a:cubicBezTo>
                      <a:cubicBezTo>
                        <a:pt x="9343" y="11708"/>
                        <a:pt x="11157" y="25237"/>
                        <a:pt x="10068" y="36226"/>
                      </a:cubicBezTo>
                      <a:cubicBezTo>
                        <a:pt x="23650" y="35656"/>
                        <a:pt x="43088" y="31457"/>
                        <a:pt x="55529" y="27517"/>
                      </a:cubicBezTo>
                      <a:cubicBezTo>
                        <a:pt x="56981" y="27051"/>
                        <a:pt x="58484" y="27725"/>
                        <a:pt x="59002" y="29021"/>
                      </a:cubicBezTo>
                      <a:cubicBezTo>
                        <a:pt x="59520" y="30317"/>
                        <a:pt x="58743" y="31717"/>
                        <a:pt x="57343" y="32183"/>
                      </a:cubicBezTo>
                      <a:cubicBezTo>
                        <a:pt x="43503" y="36589"/>
                        <a:pt x="21213" y="41254"/>
                        <a:pt x="7062" y="412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69" name="Google Shape;1669;p6"/>
                <p:cNvSpPr/>
                <p:nvPr/>
              </p:nvSpPr>
              <p:spPr>
                <a:xfrm>
                  <a:off x="4698989" y="5606129"/>
                  <a:ext cx="66157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7" h="48480" extrusionOk="0">
                      <a:moveTo>
                        <a:pt x="11777" y="48481"/>
                      </a:moveTo>
                      <a:cubicBezTo>
                        <a:pt x="9445" y="48481"/>
                        <a:pt x="7164" y="48377"/>
                        <a:pt x="4987" y="48222"/>
                      </a:cubicBezTo>
                      <a:cubicBezTo>
                        <a:pt x="3639" y="48118"/>
                        <a:pt x="2602" y="47133"/>
                        <a:pt x="2498" y="45941"/>
                      </a:cubicBezTo>
                      <a:cubicBezTo>
                        <a:pt x="1980" y="40343"/>
                        <a:pt x="2032" y="34692"/>
                        <a:pt x="2084" y="29301"/>
                      </a:cubicBezTo>
                      <a:cubicBezTo>
                        <a:pt x="2135" y="20334"/>
                        <a:pt x="2239" y="11832"/>
                        <a:pt x="62" y="3020"/>
                      </a:cubicBezTo>
                      <a:cubicBezTo>
                        <a:pt x="-249" y="1672"/>
                        <a:pt x="632" y="376"/>
                        <a:pt x="2135" y="65"/>
                      </a:cubicBezTo>
                      <a:cubicBezTo>
                        <a:pt x="3587" y="-246"/>
                        <a:pt x="5090" y="584"/>
                        <a:pt x="5401" y="1931"/>
                      </a:cubicBezTo>
                      <a:cubicBezTo>
                        <a:pt x="7734" y="11262"/>
                        <a:pt x="7630" y="20437"/>
                        <a:pt x="7579" y="29301"/>
                      </a:cubicBezTo>
                      <a:cubicBezTo>
                        <a:pt x="7579" y="33915"/>
                        <a:pt x="7475" y="38684"/>
                        <a:pt x="7786" y="43401"/>
                      </a:cubicBezTo>
                      <a:cubicBezTo>
                        <a:pt x="27898" y="44334"/>
                        <a:pt x="54698" y="37803"/>
                        <a:pt x="62681" y="35677"/>
                      </a:cubicBezTo>
                      <a:cubicBezTo>
                        <a:pt x="64132" y="35315"/>
                        <a:pt x="65635" y="36040"/>
                        <a:pt x="66050" y="37388"/>
                      </a:cubicBezTo>
                      <a:cubicBezTo>
                        <a:pt x="66465" y="38684"/>
                        <a:pt x="65635" y="40083"/>
                        <a:pt x="64184" y="40446"/>
                      </a:cubicBezTo>
                      <a:cubicBezTo>
                        <a:pt x="56564" y="42467"/>
                        <a:pt x="32097" y="48429"/>
                        <a:pt x="11777" y="484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70" name="Google Shape;1670;p6"/>
                <p:cNvSpPr/>
                <p:nvPr/>
              </p:nvSpPr>
              <p:spPr>
                <a:xfrm>
                  <a:off x="4687751" y="5624545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5" y="48571"/>
                      </a:moveTo>
                      <a:cubicBezTo>
                        <a:pt x="2073" y="48571"/>
                        <a:pt x="1451" y="48363"/>
                        <a:pt x="985" y="48001"/>
                      </a:cubicBezTo>
                      <a:cubicBezTo>
                        <a:pt x="363" y="47534"/>
                        <a:pt x="0" y="46808"/>
                        <a:pt x="0" y="46031"/>
                      </a:cubicBezTo>
                      <a:cubicBezTo>
                        <a:pt x="103" y="40070"/>
                        <a:pt x="259" y="34108"/>
                        <a:pt x="466" y="28147"/>
                      </a:cubicBezTo>
                      <a:cubicBezTo>
                        <a:pt x="725" y="19749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0" y="0"/>
                      </a:cubicBezTo>
                      <a:lnTo>
                        <a:pt x="3680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144"/>
                        <a:pt x="6220" y="19853"/>
                        <a:pt x="5909" y="28303"/>
                      </a:cubicBezTo>
                      <a:cubicBezTo>
                        <a:pt x="5754" y="33227"/>
                        <a:pt x="5598" y="38100"/>
                        <a:pt x="5495" y="43024"/>
                      </a:cubicBezTo>
                      <a:cubicBezTo>
                        <a:pt x="10782" y="42143"/>
                        <a:pt x="16173" y="41573"/>
                        <a:pt x="21460" y="41002"/>
                      </a:cubicBezTo>
                      <a:cubicBezTo>
                        <a:pt x="31465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2"/>
                      </a:cubicBezTo>
                      <a:cubicBezTo>
                        <a:pt x="43076" y="43646"/>
                        <a:pt x="32450" y="44786"/>
                        <a:pt x="22186" y="45927"/>
                      </a:cubicBezTo>
                      <a:cubicBezTo>
                        <a:pt x="15914" y="46601"/>
                        <a:pt x="9434" y="47327"/>
                        <a:pt x="3369" y="48467"/>
                      </a:cubicBezTo>
                      <a:cubicBezTo>
                        <a:pt x="3162" y="48467"/>
                        <a:pt x="3006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71" name="Google Shape;1671;p6"/>
                <p:cNvSpPr/>
                <p:nvPr/>
              </p:nvSpPr>
              <p:spPr>
                <a:xfrm>
                  <a:off x="4671992" y="5645072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6" y="48571"/>
                      </a:moveTo>
                      <a:cubicBezTo>
                        <a:pt x="2074" y="48571"/>
                        <a:pt x="1452" y="48363"/>
                        <a:pt x="985" y="48001"/>
                      </a:cubicBezTo>
                      <a:cubicBezTo>
                        <a:pt x="363" y="47535"/>
                        <a:pt x="0" y="46809"/>
                        <a:pt x="0" y="46031"/>
                      </a:cubicBezTo>
                      <a:cubicBezTo>
                        <a:pt x="104" y="40070"/>
                        <a:pt x="259" y="34056"/>
                        <a:pt x="467" y="28096"/>
                      </a:cubicBezTo>
                      <a:cubicBezTo>
                        <a:pt x="726" y="19698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1" y="0"/>
                      </a:cubicBezTo>
                      <a:lnTo>
                        <a:pt x="3681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093"/>
                        <a:pt x="6220" y="19801"/>
                        <a:pt x="5909" y="28251"/>
                      </a:cubicBezTo>
                      <a:cubicBezTo>
                        <a:pt x="5754" y="33176"/>
                        <a:pt x="5598" y="38100"/>
                        <a:pt x="5495" y="43025"/>
                      </a:cubicBezTo>
                      <a:cubicBezTo>
                        <a:pt x="10782" y="42143"/>
                        <a:pt x="16173" y="41573"/>
                        <a:pt x="21460" y="41003"/>
                      </a:cubicBezTo>
                      <a:cubicBezTo>
                        <a:pt x="31413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3"/>
                      </a:cubicBezTo>
                      <a:cubicBezTo>
                        <a:pt x="43076" y="43647"/>
                        <a:pt x="32450" y="44787"/>
                        <a:pt x="22186" y="45927"/>
                      </a:cubicBezTo>
                      <a:cubicBezTo>
                        <a:pt x="15914" y="46601"/>
                        <a:pt x="9434" y="47327"/>
                        <a:pt x="3370" y="48467"/>
                      </a:cubicBezTo>
                      <a:cubicBezTo>
                        <a:pt x="3162" y="48467"/>
                        <a:pt x="3007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72" name="Google Shape;1672;p6"/>
                <p:cNvSpPr/>
                <p:nvPr/>
              </p:nvSpPr>
              <p:spPr>
                <a:xfrm>
                  <a:off x="4732160" y="5595560"/>
                  <a:ext cx="29547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7" h="20379" extrusionOk="0">
                      <a:moveTo>
                        <a:pt x="5924" y="20380"/>
                      </a:moveTo>
                      <a:cubicBezTo>
                        <a:pt x="4784" y="20380"/>
                        <a:pt x="3747" y="19758"/>
                        <a:pt x="3332" y="18720"/>
                      </a:cubicBezTo>
                      <a:cubicBezTo>
                        <a:pt x="1207" y="13330"/>
                        <a:pt x="66" y="3118"/>
                        <a:pt x="15" y="2703"/>
                      </a:cubicBezTo>
                      <a:cubicBezTo>
                        <a:pt x="-141" y="1355"/>
                        <a:pt x="948" y="111"/>
                        <a:pt x="2451" y="7"/>
                      </a:cubicBezTo>
                      <a:cubicBezTo>
                        <a:pt x="3954" y="-96"/>
                        <a:pt x="5302" y="889"/>
                        <a:pt x="5458" y="2237"/>
                      </a:cubicBezTo>
                      <a:cubicBezTo>
                        <a:pt x="5458" y="2341"/>
                        <a:pt x="6287" y="9857"/>
                        <a:pt x="7738" y="14988"/>
                      </a:cubicBezTo>
                      <a:cubicBezTo>
                        <a:pt x="8309" y="14885"/>
                        <a:pt x="8931" y="14781"/>
                        <a:pt x="9604" y="14626"/>
                      </a:cubicBezTo>
                      <a:cubicBezTo>
                        <a:pt x="14736" y="13641"/>
                        <a:pt x="22512" y="12138"/>
                        <a:pt x="25104" y="10220"/>
                      </a:cubicBezTo>
                      <a:cubicBezTo>
                        <a:pt x="26244" y="9338"/>
                        <a:pt x="28006" y="9494"/>
                        <a:pt x="28939" y="10582"/>
                      </a:cubicBezTo>
                      <a:cubicBezTo>
                        <a:pt x="29873" y="11619"/>
                        <a:pt x="29717" y="13226"/>
                        <a:pt x="28577" y="14056"/>
                      </a:cubicBezTo>
                      <a:cubicBezTo>
                        <a:pt x="24948" y="16751"/>
                        <a:pt x="17069" y="18254"/>
                        <a:pt x="10693" y="19498"/>
                      </a:cubicBezTo>
                      <a:cubicBezTo>
                        <a:pt x="9086" y="19809"/>
                        <a:pt x="7635" y="20068"/>
                        <a:pt x="6494" y="20328"/>
                      </a:cubicBezTo>
                      <a:cubicBezTo>
                        <a:pt x="6287" y="20328"/>
                        <a:pt x="6028" y="20380"/>
                        <a:pt x="5821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73" name="Google Shape;1673;p6"/>
              <p:cNvGrpSpPr/>
              <p:nvPr/>
            </p:nvGrpSpPr>
            <p:grpSpPr>
              <a:xfrm>
                <a:off x="4652388" y="5429117"/>
                <a:ext cx="64998" cy="75943"/>
                <a:chOff x="4652388" y="5429117"/>
                <a:chExt cx="64998" cy="75943"/>
              </a:xfrm>
            </p:grpSpPr>
            <p:sp>
              <p:nvSpPr>
                <p:cNvPr id="1674" name="Google Shape;1674;p6"/>
                <p:cNvSpPr/>
                <p:nvPr/>
              </p:nvSpPr>
              <p:spPr>
                <a:xfrm>
                  <a:off x="4652388" y="5429117"/>
                  <a:ext cx="53359" cy="75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9" h="75943" extrusionOk="0">
                      <a:moveTo>
                        <a:pt x="1721" y="75944"/>
                      </a:moveTo>
                      <a:cubicBezTo>
                        <a:pt x="1099" y="75944"/>
                        <a:pt x="528" y="75632"/>
                        <a:pt x="217" y="75114"/>
                      </a:cubicBezTo>
                      <a:cubicBezTo>
                        <a:pt x="-249" y="74388"/>
                        <a:pt x="62" y="73456"/>
                        <a:pt x="891" y="73041"/>
                      </a:cubicBezTo>
                      <a:cubicBezTo>
                        <a:pt x="6023" y="70553"/>
                        <a:pt x="8978" y="65628"/>
                        <a:pt x="11829" y="60859"/>
                      </a:cubicBezTo>
                      <a:cubicBezTo>
                        <a:pt x="12658" y="59459"/>
                        <a:pt x="13436" y="58163"/>
                        <a:pt x="14265" y="56919"/>
                      </a:cubicBezTo>
                      <a:cubicBezTo>
                        <a:pt x="16131" y="54173"/>
                        <a:pt x="17894" y="51373"/>
                        <a:pt x="19656" y="48574"/>
                      </a:cubicBezTo>
                      <a:cubicBezTo>
                        <a:pt x="21937" y="44997"/>
                        <a:pt x="24322" y="41265"/>
                        <a:pt x="26810" y="37636"/>
                      </a:cubicBezTo>
                      <a:cubicBezTo>
                        <a:pt x="28728" y="34837"/>
                        <a:pt x="31319" y="31675"/>
                        <a:pt x="34067" y="28306"/>
                      </a:cubicBezTo>
                      <a:cubicBezTo>
                        <a:pt x="41324" y="19338"/>
                        <a:pt x="49514" y="9178"/>
                        <a:pt x="50032" y="1454"/>
                      </a:cubicBezTo>
                      <a:cubicBezTo>
                        <a:pt x="50084" y="625"/>
                        <a:pt x="50810" y="-49"/>
                        <a:pt x="51795" y="3"/>
                      </a:cubicBezTo>
                      <a:cubicBezTo>
                        <a:pt x="52728" y="55"/>
                        <a:pt x="53454" y="780"/>
                        <a:pt x="53350" y="1610"/>
                      </a:cubicBezTo>
                      <a:cubicBezTo>
                        <a:pt x="52780" y="10266"/>
                        <a:pt x="44279" y="20789"/>
                        <a:pt x="36762" y="30120"/>
                      </a:cubicBezTo>
                      <a:cubicBezTo>
                        <a:pt x="34067" y="33438"/>
                        <a:pt x="31527" y="36600"/>
                        <a:pt x="29661" y="39295"/>
                      </a:cubicBezTo>
                      <a:cubicBezTo>
                        <a:pt x="27173" y="42872"/>
                        <a:pt x="24840" y="46552"/>
                        <a:pt x="22559" y="50129"/>
                      </a:cubicBezTo>
                      <a:cubicBezTo>
                        <a:pt x="20745" y="52929"/>
                        <a:pt x="18982" y="55779"/>
                        <a:pt x="17116" y="58527"/>
                      </a:cubicBezTo>
                      <a:cubicBezTo>
                        <a:pt x="16339" y="59719"/>
                        <a:pt x="15561" y="61015"/>
                        <a:pt x="14732" y="62363"/>
                      </a:cubicBezTo>
                      <a:cubicBezTo>
                        <a:pt x="11777" y="67287"/>
                        <a:pt x="8408" y="72886"/>
                        <a:pt x="2446" y="75788"/>
                      </a:cubicBezTo>
                      <a:cubicBezTo>
                        <a:pt x="2187" y="75892"/>
                        <a:pt x="1928" y="75944"/>
                        <a:pt x="1669" y="7594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75" name="Google Shape;1675;p6"/>
                <p:cNvSpPr/>
                <p:nvPr/>
              </p:nvSpPr>
              <p:spPr>
                <a:xfrm>
                  <a:off x="4679397" y="5433798"/>
                  <a:ext cx="37989" cy="2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89" h="25127" extrusionOk="0">
                      <a:moveTo>
                        <a:pt x="6540" y="25076"/>
                      </a:moveTo>
                      <a:cubicBezTo>
                        <a:pt x="6125" y="25076"/>
                        <a:pt x="5710" y="24921"/>
                        <a:pt x="5399" y="24661"/>
                      </a:cubicBezTo>
                      <a:cubicBezTo>
                        <a:pt x="5036" y="24350"/>
                        <a:pt x="4881" y="23935"/>
                        <a:pt x="4881" y="23469"/>
                      </a:cubicBezTo>
                      <a:cubicBezTo>
                        <a:pt x="5244" y="16782"/>
                        <a:pt x="3326" y="8229"/>
                        <a:pt x="164" y="2164"/>
                      </a:cubicBezTo>
                      <a:cubicBezTo>
                        <a:pt x="-251" y="1387"/>
                        <a:pt x="164" y="505"/>
                        <a:pt x="941" y="143"/>
                      </a:cubicBezTo>
                      <a:cubicBezTo>
                        <a:pt x="1771" y="-221"/>
                        <a:pt x="2756" y="143"/>
                        <a:pt x="3170" y="868"/>
                      </a:cubicBezTo>
                      <a:cubicBezTo>
                        <a:pt x="6280" y="6829"/>
                        <a:pt x="8250" y="15020"/>
                        <a:pt x="8250" y="21862"/>
                      </a:cubicBezTo>
                      <a:cubicBezTo>
                        <a:pt x="16544" y="20825"/>
                        <a:pt x="28207" y="17248"/>
                        <a:pt x="35620" y="14190"/>
                      </a:cubicBezTo>
                      <a:cubicBezTo>
                        <a:pt x="36449" y="13827"/>
                        <a:pt x="37486" y="14190"/>
                        <a:pt x="37849" y="14968"/>
                      </a:cubicBezTo>
                      <a:cubicBezTo>
                        <a:pt x="38212" y="15745"/>
                        <a:pt x="37849" y="16626"/>
                        <a:pt x="37020" y="16989"/>
                      </a:cubicBezTo>
                      <a:cubicBezTo>
                        <a:pt x="28830" y="20410"/>
                        <a:pt x="15404" y="24402"/>
                        <a:pt x="6695" y="25128"/>
                      </a:cubicBezTo>
                      <a:cubicBezTo>
                        <a:pt x="6695" y="25128"/>
                        <a:pt x="6591" y="25128"/>
                        <a:pt x="6540" y="2512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76" name="Google Shape;1676;p6"/>
                <p:cNvSpPr/>
                <p:nvPr/>
              </p:nvSpPr>
              <p:spPr>
                <a:xfrm>
                  <a:off x="4674079" y="5440659"/>
                  <a:ext cx="42824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24" h="29463" extrusionOk="0">
                      <a:moveTo>
                        <a:pt x="5897" y="29463"/>
                      </a:moveTo>
                      <a:cubicBezTo>
                        <a:pt x="5067" y="29463"/>
                        <a:pt x="4393" y="28945"/>
                        <a:pt x="4238" y="28219"/>
                      </a:cubicBezTo>
                      <a:cubicBezTo>
                        <a:pt x="3564" y="24798"/>
                        <a:pt x="3253" y="21377"/>
                        <a:pt x="2942" y="18008"/>
                      </a:cubicBezTo>
                      <a:cubicBezTo>
                        <a:pt x="2423" y="12513"/>
                        <a:pt x="1957" y="7277"/>
                        <a:pt x="91" y="1990"/>
                      </a:cubicBezTo>
                      <a:cubicBezTo>
                        <a:pt x="-220" y="1161"/>
                        <a:pt x="298" y="331"/>
                        <a:pt x="1179" y="72"/>
                      </a:cubicBezTo>
                      <a:cubicBezTo>
                        <a:pt x="2061" y="-187"/>
                        <a:pt x="2994" y="279"/>
                        <a:pt x="3305" y="1057"/>
                      </a:cubicBezTo>
                      <a:cubicBezTo>
                        <a:pt x="5326" y="6655"/>
                        <a:pt x="5845" y="12305"/>
                        <a:pt x="6311" y="17748"/>
                      </a:cubicBezTo>
                      <a:cubicBezTo>
                        <a:pt x="6570" y="20600"/>
                        <a:pt x="6830" y="23502"/>
                        <a:pt x="7296" y="26353"/>
                      </a:cubicBezTo>
                      <a:cubicBezTo>
                        <a:pt x="19685" y="25886"/>
                        <a:pt x="35755" y="20496"/>
                        <a:pt x="40523" y="18785"/>
                      </a:cubicBezTo>
                      <a:cubicBezTo>
                        <a:pt x="41405" y="18474"/>
                        <a:pt x="42338" y="18837"/>
                        <a:pt x="42700" y="19666"/>
                      </a:cubicBezTo>
                      <a:cubicBezTo>
                        <a:pt x="43063" y="20444"/>
                        <a:pt x="42597" y="21325"/>
                        <a:pt x="41767" y="21636"/>
                      </a:cubicBezTo>
                      <a:cubicBezTo>
                        <a:pt x="36688" y="23450"/>
                        <a:pt x="19063" y="29360"/>
                        <a:pt x="5897" y="29412"/>
                      </a:cubicBezTo>
                      <a:lnTo>
                        <a:pt x="5897" y="2941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77" name="Google Shape;1677;p6"/>
                <p:cNvSpPr/>
                <p:nvPr/>
              </p:nvSpPr>
              <p:spPr>
                <a:xfrm>
                  <a:off x="4668924" y="5452547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0"/>
                      </a:cubicBezTo>
                      <a:cubicBezTo>
                        <a:pt x="2447" y="29291"/>
                        <a:pt x="2188" y="28876"/>
                        <a:pt x="2136" y="28410"/>
                      </a:cubicBezTo>
                      <a:cubicBezTo>
                        <a:pt x="1825" y="24729"/>
                        <a:pt x="1566" y="21049"/>
                        <a:pt x="1306" y="17420"/>
                      </a:cubicBezTo>
                      <a:cubicBezTo>
                        <a:pt x="944" y="12237"/>
                        <a:pt x="581" y="6897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499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29"/>
                        <a:pt x="4624" y="17213"/>
                      </a:cubicBezTo>
                      <a:cubicBezTo>
                        <a:pt x="4831" y="20220"/>
                        <a:pt x="5039" y="23278"/>
                        <a:pt x="5298" y="26284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6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8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78" name="Google Shape;1678;p6"/>
                <p:cNvSpPr/>
                <p:nvPr/>
              </p:nvSpPr>
              <p:spPr>
                <a:xfrm>
                  <a:off x="4660526" y="5465920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1"/>
                      </a:cubicBezTo>
                      <a:cubicBezTo>
                        <a:pt x="2447" y="29291"/>
                        <a:pt x="2188" y="28877"/>
                        <a:pt x="2136" y="28410"/>
                      </a:cubicBezTo>
                      <a:cubicBezTo>
                        <a:pt x="1825" y="24729"/>
                        <a:pt x="1566" y="21101"/>
                        <a:pt x="1306" y="17421"/>
                      </a:cubicBezTo>
                      <a:cubicBezTo>
                        <a:pt x="944" y="12237"/>
                        <a:pt x="581" y="6898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395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30"/>
                        <a:pt x="4624" y="17213"/>
                      </a:cubicBezTo>
                      <a:cubicBezTo>
                        <a:pt x="4831" y="20220"/>
                        <a:pt x="5039" y="23227"/>
                        <a:pt x="5298" y="26285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7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9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79" name="Google Shape;1679;p6"/>
                <p:cNvSpPr/>
                <p:nvPr/>
              </p:nvSpPr>
              <p:spPr>
                <a:xfrm>
                  <a:off x="4693842" y="5432410"/>
                  <a:ext cx="18758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58" h="12416" extrusionOk="0">
                      <a:moveTo>
                        <a:pt x="4535" y="12417"/>
                      </a:moveTo>
                      <a:cubicBezTo>
                        <a:pt x="3913" y="12417"/>
                        <a:pt x="3291" y="12105"/>
                        <a:pt x="3032" y="11535"/>
                      </a:cubicBezTo>
                      <a:cubicBezTo>
                        <a:pt x="1373" y="8321"/>
                        <a:pt x="77" y="2153"/>
                        <a:pt x="25" y="1842"/>
                      </a:cubicBezTo>
                      <a:cubicBezTo>
                        <a:pt x="-130" y="1013"/>
                        <a:pt x="440" y="235"/>
                        <a:pt x="1373" y="28"/>
                      </a:cubicBezTo>
                      <a:cubicBezTo>
                        <a:pt x="2254" y="-128"/>
                        <a:pt x="3187" y="391"/>
                        <a:pt x="3343" y="1220"/>
                      </a:cubicBezTo>
                      <a:cubicBezTo>
                        <a:pt x="3343" y="1272"/>
                        <a:pt x="4328" y="5833"/>
                        <a:pt x="5520" y="8943"/>
                      </a:cubicBezTo>
                      <a:cubicBezTo>
                        <a:pt x="5883" y="8840"/>
                        <a:pt x="6246" y="8736"/>
                        <a:pt x="6609" y="8633"/>
                      </a:cubicBezTo>
                      <a:cubicBezTo>
                        <a:pt x="9719" y="7751"/>
                        <a:pt x="14384" y="6455"/>
                        <a:pt x="15888" y="5107"/>
                      </a:cubicBezTo>
                      <a:cubicBezTo>
                        <a:pt x="16561" y="4537"/>
                        <a:pt x="17598" y="4537"/>
                        <a:pt x="18272" y="5107"/>
                      </a:cubicBezTo>
                      <a:cubicBezTo>
                        <a:pt x="18946" y="5729"/>
                        <a:pt x="18894" y="6663"/>
                        <a:pt x="18272" y="7285"/>
                      </a:cubicBezTo>
                      <a:cubicBezTo>
                        <a:pt x="16199" y="9151"/>
                        <a:pt x="11430" y="10447"/>
                        <a:pt x="7645" y="11535"/>
                      </a:cubicBezTo>
                      <a:cubicBezTo>
                        <a:pt x="6660" y="11795"/>
                        <a:pt x="5831" y="12054"/>
                        <a:pt x="5157" y="12261"/>
                      </a:cubicBezTo>
                      <a:cubicBezTo>
                        <a:pt x="5002" y="12313"/>
                        <a:pt x="4794" y="12365"/>
                        <a:pt x="4587" y="1236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80" name="Google Shape;1680;p6"/>
              <p:cNvGrpSpPr/>
              <p:nvPr/>
            </p:nvGrpSpPr>
            <p:grpSpPr>
              <a:xfrm>
                <a:off x="4656558" y="5705800"/>
                <a:ext cx="83632" cy="81770"/>
                <a:chOff x="4656558" y="5705800"/>
                <a:chExt cx="83632" cy="81770"/>
              </a:xfrm>
            </p:grpSpPr>
            <p:sp>
              <p:nvSpPr>
                <p:cNvPr id="1681" name="Google Shape;1681;p6"/>
                <p:cNvSpPr/>
                <p:nvPr/>
              </p:nvSpPr>
              <p:spPr>
                <a:xfrm>
                  <a:off x="4656558" y="5705800"/>
                  <a:ext cx="73047" cy="81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47" h="81770" extrusionOk="0">
                      <a:moveTo>
                        <a:pt x="1957" y="81770"/>
                      </a:moveTo>
                      <a:cubicBezTo>
                        <a:pt x="1180" y="81770"/>
                        <a:pt x="454" y="81356"/>
                        <a:pt x="143" y="80630"/>
                      </a:cubicBezTo>
                      <a:cubicBezTo>
                        <a:pt x="-272" y="79697"/>
                        <a:pt x="247" y="78660"/>
                        <a:pt x="1283" y="78297"/>
                      </a:cubicBezTo>
                      <a:cubicBezTo>
                        <a:pt x="7608" y="76069"/>
                        <a:pt x="11755" y="70729"/>
                        <a:pt x="15798" y="65546"/>
                      </a:cubicBezTo>
                      <a:cubicBezTo>
                        <a:pt x="16990" y="64042"/>
                        <a:pt x="18079" y="62591"/>
                        <a:pt x="19219" y="61295"/>
                      </a:cubicBezTo>
                      <a:cubicBezTo>
                        <a:pt x="21811" y="58340"/>
                        <a:pt x="24247" y="55334"/>
                        <a:pt x="26735" y="52327"/>
                      </a:cubicBezTo>
                      <a:cubicBezTo>
                        <a:pt x="29949" y="48439"/>
                        <a:pt x="33267" y="44448"/>
                        <a:pt x="36740" y="40560"/>
                      </a:cubicBezTo>
                      <a:cubicBezTo>
                        <a:pt x="39435" y="37554"/>
                        <a:pt x="42857" y="34184"/>
                        <a:pt x="46537" y="30608"/>
                      </a:cubicBezTo>
                      <a:cubicBezTo>
                        <a:pt x="56282" y="21122"/>
                        <a:pt x="67375" y="10391"/>
                        <a:pt x="69138" y="1475"/>
                      </a:cubicBezTo>
                      <a:cubicBezTo>
                        <a:pt x="69345" y="490"/>
                        <a:pt x="70382" y="-132"/>
                        <a:pt x="71419" y="24"/>
                      </a:cubicBezTo>
                      <a:cubicBezTo>
                        <a:pt x="72507" y="179"/>
                        <a:pt x="73181" y="1112"/>
                        <a:pt x="73026" y="2097"/>
                      </a:cubicBezTo>
                      <a:cubicBezTo>
                        <a:pt x="71056" y="12050"/>
                        <a:pt x="59548" y="23195"/>
                        <a:pt x="49440" y="33044"/>
                      </a:cubicBezTo>
                      <a:cubicBezTo>
                        <a:pt x="45811" y="36569"/>
                        <a:pt x="42390" y="39887"/>
                        <a:pt x="39798" y="42789"/>
                      </a:cubicBezTo>
                      <a:cubicBezTo>
                        <a:pt x="36377" y="46625"/>
                        <a:pt x="33059" y="50617"/>
                        <a:pt x="29897" y="54452"/>
                      </a:cubicBezTo>
                      <a:cubicBezTo>
                        <a:pt x="27409" y="57459"/>
                        <a:pt x="24869" y="60518"/>
                        <a:pt x="22329" y="63524"/>
                      </a:cubicBezTo>
                      <a:cubicBezTo>
                        <a:pt x="21240" y="64820"/>
                        <a:pt x="20100" y="66219"/>
                        <a:pt x="19012" y="67671"/>
                      </a:cubicBezTo>
                      <a:cubicBezTo>
                        <a:pt x="14813" y="73010"/>
                        <a:pt x="10096" y="79075"/>
                        <a:pt x="2735" y="81667"/>
                      </a:cubicBezTo>
                      <a:cubicBezTo>
                        <a:pt x="2476" y="81770"/>
                        <a:pt x="2268" y="81770"/>
                        <a:pt x="2009" y="817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2" name="Google Shape;1682;p6"/>
                <p:cNvSpPr/>
                <p:nvPr/>
              </p:nvSpPr>
              <p:spPr>
                <a:xfrm>
                  <a:off x="4698216" y="5708274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5449" y="29793"/>
                      </a:moveTo>
                      <a:cubicBezTo>
                        <a:pt x="5034" y="29793"/>
                        <a:pt x="4619" y="29793"/>
                        <a:pt x="4205" y="29793"/>
                      </a:cubicBezTo>
                      <a:cubicBezTo>
                        <a:pt x="3634" y="29793"/>
                        <a:pt x="3116" y="29534"/>
                        <a:pt x="2753" y="29119"/>
                      </a:cubicBezTo>
                      <a:cubicBezTo>
                        <a:pt x="2390" y="28704"/>
                        <a:pt x="2235" y="28186"/>
                        <a:pt x="2339" y="27668"/>
                      </a:cubicBezTo>
                      <a:cubicBezTo>
                        <a:pt x="3790" y="19996"/>
                        <a:pt x="2857" y="9836"/>
                        <a:pt x="110" y="2371"/>
                      </a:cubicBezTo>
                      <a:cubicBezTo>
                        <a:pt x="-253" y="1438"/>
                        <a:pt x="317" y="402"/>
                        <a:pt x="1354" y="90"/>
                      </a:cubicBezTo>
                      <a:cubicBezTo>
                        <a:pt x="2390" y="-220"/>
                        <a:pt x="3479" y="298"/>
                        <a:pt x="3842" y="1231"/>
                      </a:cubicBezTo>
                      <a:cubicBezTo>
                        <a:pt x="6537" y="8540"/>
                        <a:pt x="7574" y="18285"/>
                        <a:pt x="6537" y="26164"/>
                      </a:cubicBezTo>
                      <a:cubicBezTo>
                        <a:pt x="16283" y="26009"/>
                        <a:pt x="30382" y="23313"/>
                        <a:pt x="39402" y="20721"/>
                      </a:cubicBezTo>
                      <a:cubicBezTo>
                        <a:pt x="40439" y="20411"/>
                        <a:pt x="41527" y="20929"/>
                        <a:pt x="41890" y="21862"/>
                      </a:cubicBezTo>
                      <a:cubicBezTo>
                        <a:pt x="42201" y="22795"/>
                        <a:pt x="41631" y="23832"/>
                        <a:pt x="40594" y="24091"/>
                      </a:cubicBezTo>
                      <a:cubicBezTo>
                        <a:pt x="30952" y="26890"/>
                        <a:pt x="15661" y="29741"/>
                        <a:pt x="5500" y="297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3" name="Google Shape;1683;p6"/>
                <p:cNvSpPr/>
                <p:nvPr/>
              </p:nvSpPr>
              <p:spPr>
                <a:xfrm>
                  <a:off x="4690979" y="5715633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9472" y="34978"/>
                      </a:moveTo>
                      <a:cubicBezTo>
                        <a:pt x="7087" y="34978"/>
                        <a:pt x="4806" y="34874"/>
                        <a:pt x="2629" y="34667"/>
                      </a:cubicBezTo>
                      <a:cubicBezTo>
                        <a:pt x="1696" y="34563"/>
                        <a:pt x="919" y="33838"/>
                        <a:pt x="867" y="33008"/>
                      </a:cubicBezTo>
                      <a:cubicBezTo>
                        <a:pt x="608" y="28965"/>
                        <a:pt x="763" y="24922"/>
                        <a:pt x="919" y="21034"/>
                      </a:cubicBezTo>
                      <a:cubicBezTo>
                        <a:pt x="1178" y="14554"/>
                        <a:pt x="1385" y="8489"/>
                        <a:pt x="37" y="2114"/>
                      </a:cubicBezTo>
                      <a:cubicBezTo>
                        <a:pt x="-170" y="1128"/>
                        <a:pt x="504" y="196"/>
                        <a:pt x="1592" y="40"/>
                      </a:cubicBezTo>
                      <a:cubicBezTo>
                        <a:pt x="2629" y="-168"/>
                        <a:pt x="3666" y="454"/>
                        <a:pt x="3873" y="1440"/>
                      </a:cubicBezTo>
                      <a:cubicBezTo>
                        <a:pt x="5325" y="8178"/>
                        <a:pt x="5065" y="14813"/>
                        <a:pt x="4806" y="21189"/>
                      </a:cubicBezTo>
                      <a:cubicBezTo>
                        <a:pt x="4703" y="24507"/>
                        <a:pt x="4547" y="27928"/>
                        <a:pt x="4651" y="31298"/>
                      </a:cubicBezTo>
                      <a:cubicBezTo>
                        <a:pt x="19113" y="32334"/>
                        <a:pt x="38500" y="28084"/>
                        <a:pt x="44306" y="26736"/>
                      </a:cubicBezTo>
                      <a:cubicBezTo>
                        <a:pt x="45343" y="26477"/>
                        <a:pt x="46431" y="27047"/>
                        <a:pt x="46691" y="28032"/>
                      </a:cubicBezTo>
                      <a:cubicBezTo>
                        <a:pt x="46950" y="28965"/>
                        <a:pt x="46328" y="29950"/>
                        <a:pt x="45291" y="30209"/>
                      </a:cubicBezTo>
                      <a:cubicBezTo>
                        <a:pt x="40003" y="31453"/>
                        <a:pt x="23571" y="35030"/>
                        <a:pt x="9368" y="3503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4" name="Google Shape;1684;p6"/>
                <p:cNvSpPr/>
                <p:nvPr/>
              </p:nvSpPr>
              <p:spPr>
                <a:xfrm>
                  <a:off x="4681582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1970" y="34834"/>
                      </a:moveTo>
                      <a:cubicBezTo>
                        <a:pt x="1503" y="34834"/>
                        <a:pt x="1037" y="34678"/>
                        <a:pt x="674" y="34420"/>
                      </a:cubicBezTo>
                      <a:cubicBezTo>
                        <a:pt x="207" y="34056"/>
                        <a:pt x="0" y="33538"/>
                        <a:pt x="0" y="33020"/>
                      </a:cubicBezTo>
                      <a:cubicBezTo>
                        <a:pt x="207" y="28717"/>
                        <a:pt x="466" y="24467"/>
                        <a:pt x="726" y="20165"/>
                      </a:cubicBezTo>
                      <a:cubicBezTo>
                        <a:pt x="1088" y="14099"/>
                        <a:pt x="1503" y="7879"/>
                        <a:pt x="1659" y="1762"/>
                      </a:cubicBezTo>
                      <a:cubicBezTo>
                        <a:pt x="1659" y="778"/>
                        <a:pt x="2540" y="0"/>
                        <a:pt x="3629" y="0"/>
                      </a:cubicBezTo>
                      <a:cubicBezTo>
                        <a:pt x="3629" y="0"/>
                        <a:pt x="3629" y="0"/>
                        <a:pt x="3629" y="0"/>
                      </a:cubicBezTo>
                      <a:cubicBezTo>
                        <a:pt x="4717" y="0"/>
                        <a:pt x="5598" y="830"/>
                        <a:pt x="5547" y="1814"/>
                      </a:cubicBezTo>
                      <a:cubicBezTo>
                        <a:pt x="5391" y="8034"/>
                        <a:pt x="5028" y="14307"/>
                        <a:pt x="4614" y="20371"/>
                      </a:cubicBezTo>
                      <a:cubicBezTo>
                        <a:pt x="4406" y="23897"/>
                        <a:pt x="4147" y="27421"/>
                        <a:pt x="3991" y="30946"/>
                      </a:cubicBezTo>
                      <a:cubicBezTo>
                        <a:pt x="7827" y="30428"/>
                        <a:pt x="11715" y="30117"/>
                        <a:pt x="15499" y="29754"/>
                      </a:cubicBezTo>
                      <a:cubicBezTo>
                        <a:pt x="22705" y="29132"/>
                        <a:pt x="30169" y="28510"/>
                        <a:pt x="36804" y="26540"/>
                      </a:cubicBezTo>
                      <a:cubicBezTo>
                        <a:pt x="37841" y="26229"/>
                        <a:pt x="38929" y="26748"/>
                        <a:pt x="39292" y="27681"/>
                      </a:cubicBezTo>
                      <a:cubicBezTo>
                        <a:pt x="39655" y="28614"/>
                        <a:pt x="39085" y="29650"/>
                        <a:pt x="38048" y="29962"/>
                      </a:cubicBezTo>
                      <a:cubicBezTo>
                        <a:pt x="30998" y="32087"/>
                        <a:pt x="23327" y="32761"/>
                        <a:pt x="15862" y="33331"/>
                      </a:cubicBezTo>
                      <a:cubicBezTo>
                        <a:pt x="11352" y="33694"/>
                        <a:pt x="6635" y="34108"/>
                        <a:pt x="2281" y="34834"/>
                      </a:cubicBezTo>
                      <a:cubicBezTo>
                        <a:pt x="2177" y="34834"/>
                        <a:pt x="2022" y="34834"/>
                        <a:pt x="1918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5" name="Google Shape;1685;p6"/>
                <p:cNvSpPr/>
                <p:nvPr/>
              </p:nvSpPr>
              <p:spPr>
                <a:xfrm>
                  <a:off x="4669763" y="5743145"/>
                  <a:ext cx="39453" cy="34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88" extrusionOk="0">
                      <a:moveTo>
                        <a:pt x="1970" y="34888"/>
                      </a:moveTo>
                      <a:cubicBezTo>
                        <a:pt x="1503" y="34888"/>
                        <a:pt x="1037" y="34733"/>
                        <a:pt x="674" y="34473"/>
                      </a:cubicBezTo>
                      <a:cubicBezTo>
                        <a:pt x="208" y="34111"/>
                        <a:pt x="0" y="33592"/>
                        <a:pt x="0" y="33074"/>
                      </a:cubicBezTo>
                      <a:cubicBezTo>
                        <a:pt x="208" y="28771"/>
                        <a:pt x="467" y="24469"/>
                        <a:pt x="726" y="20166"/>
                      </a:cubicBezTo>
                      <a:cubicBezTo>
                        <a:pt x="1089" y="14154"/>
                        <a:pt x="1503" y="7881"/>
                        <a:pt x="1659" y="1765"/>
                      </a:cubicBezTo>
                      <a:cubicBezTo>
                        <a:pt x="1659" y="779"/>
                        <a:pt x="2592" y="-50"/>
                        <a:pt x="3681" y="2"/>
                      </a:cubicBezTo>
                      <a:cubicBezTo>
                        <a:pt x="4769" y="2"/>
                        <a:pt x="5650" y="831"/>
                        <a:pt x="5598" y="1816"/>
                      </a:cubicBezTo>
                      <a:cubicBezTo>
                        <a:pt x="5443" y="8037"/>
                        <a:pt x="5080" y="14257"/>
                        <a:pt x="4665" y="20322"/>
                      </a:cubicBezTo>
                      <a:cubicBezTo>
                        <a:pt x="4458" y="23847"/>
                        <a:pt x="4199" y="27424"/>
                        <a:pt x="4043" y="30949"/>
                      </a:cubicBezTo>
                      <a:cubicBezTo>
                        <a:pt x="7879" y="30430"/>
                        <a:pt x="11767" y="30067"/>
                        <a:pt x="15551" y="29757"/>
                      </a:cubicBezTo>
                      <a:cubicBezTo>
                        <a:pt x="22756" y="29135"/>
                        <a:pt x="30221" y="28513"/>
                        <a:pt x="36856" y="26543"/>
                      </a:cubicBezTo>
                      <a:cubicBezTo>
                        <a:pt x="37893" y="26231"/>
                        <a:pt x="38981" y="26750"/>
                        <a:pt x="39344" y="27683"/>
                      </a:cubicBezTo>
                      <a:cubicBezTo>
                        <a:pt x="39707" y="28616"/>
                        <a:pt x="39137" y="29653"/>
                        <a:pt x="38100" y="29963"/>
                      </a:cubicBezTo>
                      <a:cubicBezTo>
                        <a:pt x="31050" y="32089"/>
                        <a:pt x="23378" y="32763"/>
                        <a:pt x="15914" y="33333"/>
                      </a:cubicBezTo>
                      <a:cubicBezTo>
                        <a:pt x="11404" y="33696"/>
                        <a:pt x="6687" y="34111"/>
                        <a:pt x="2333" y="34836"/>
                      </a:cubicBezTo>
                      <a:cubicBezTo>
                        <a:pt x="2229" y="34836"/>
                        <a:pt x="2074" y="34836"/>
                        <a:pt x="1970" y="3483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6" name="Google Shape;1686;p6"/>
                <p:cNvSpPr/>
                <p:nvPr/>
              </p:nvSpPr>
              <p:spPr>
                <a:xfrm>
                  <a:off x="4715118" y="5708517"/>
                  <a:ext cx="21051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1" h="14775" extrusionOk="0">
                      <a:moveTo>
                        <a:pt x="3890" y="14776"/>
                      </a:moveTo>
                      <a:cubicBezTo>
                        <a:pt x="3061" y="14776"/>
                        <a:pt x="2283" y="14310"/>
                        <a:pt x="2024" y="13532"/>
                      </a:cubicBezTo>
                      <a:cubicBezTo>
                        <a:pt x="624" y="9592"/>
                        <a:pt x="2" y="2232"/>
                        <a:pt x="2" y="1921"/>
                      </a:cubicBezTo>
                      <a:cubicBezTo>
                        <a:pt x="-49" y="936"/>
                        <a:pt x="728" y="106"/>
                        <a:pt x="1817" y="3"/>
                      </a:cubicBezTo>
                      <a:cubicBezTo>
                        <a:pt x="2905" y="-49"/>
                        <a:pt x="3838" y="677"/>
                        <a:pt x="3890" y="1661"/>
                      </a:cubicBezTo>
                      <a:cubicBezTo>
                        <a:pt x="3890" y="1713"/>
                        <a:pt x="4305" y="7156"/>
                        <a:pt x="5290" y="10888"/>
                      </a:cubicBezTo>
                      <a:cubicBezTo>
                        <a:pt x="5705" y="10836"/>
                        <a:pt x="6171" y="10733"/>
                        <a:pt x="6638" y="10681"/>
                      </a:cubicBezTo>
                      <a:cubicBezTo>
                        <a:pt x="10370" y="10059"/>
                        <a:pt x="15968" y="9126"/>
                        <a:pt x="17886" y="7778"/>
                      </a:cubicBezTo>
                      <a:cubicBezTo>
                        <a:pt x="18715" y="7156"/>
                        <a:pt x="19960" y="7312"/>
                        <a:pt x="20634" y="8089"/>
                      </a:cubicBezTo>
                      <a:cubicBezTo>
                        <a:pt x="21307" y="8866"/>
                        <a:pt x="21152" y="10007"/>
                        <a:pt x="20271" y="10578"/>
                      </a:cubicBezTo>
                      <a:cubicBezTo>
                        <a:pt x="17575" y="12444"/>
                        <a:pt x="11873" y="13428"/>
                        <a:pt x="7312" y="14154"/>
                      </a:cubicBezTo>
                      <a:cubicBezTo>
                        <a:pt x="6171" y="14361"/>
                        <a:pt x="5083" y="14517"/>
                        <a:pt x="4253" y="14672"/>
                      </a:cubicBezTo>
                      <a:cubicBezTo>
                        <a:pt x="4098" y="14672"/>
                        <a:pt x="3994" y="14672"/>
                        <a:pt x="3838" y="1467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687" name="Google Shape;1687;p6"/>
          <p:cNvGrpSpPr/>
          <p:nvPr/>
        </p:nvGrpSpPr>
        <p:grpSpPr>
          <a:xfrm>
            <a:off x="9328503" y="5828277"/>
            <a:ext cx="496716" cy="942152"/>
            <a:chOff x="6996377" y="4371208"/>
            <a:chExt cx="372537" cy="706614"/>
          </a:xfrm>
        </p:grpSpPr>
        <p:sp>
          <p:nvSpPr>
            <p:cNvPr id="1688" name="Google Shape;1688;p6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9" name="Google Shape;1689;p6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690" name="Google Shape;1690;p6"/>
            <p:cNvGrpSpPr/>
            <p:nvPr/>
          </p:nvGrpSpPr>
          <p:grpSpPr>
            <a:xfrm>
              <a:off x="7074294" y="4478681"/>
              <a:ext cx="233950" cy="599141"/>
              <a:chOff x="4533894" y="5352943"/>
              <a:chExt cx="233950" cy="599141"/>
            </a:xfrm>
          </p:grpSpPr>
          <p:sp>
            <p:nvSpPr>
              <p:cNvPr id="1691" name="Google Shape;1691;p6"/>
              <p:cNvSpPr/>
              <p:nvPr/>
            </p:nvSpPr>
            <p:spPr>
              <a:xfrm>
                <a:off x="4637287" y="5383504"/>
                <a:ext cx="26911" cy="568580"/>
              </a:xfrm>
              <a:custGeom>
                <a:avLst/>
                <a:gdLst/>
                <a:ahLst/>
                <a:cxnLst/>
                <a:rect l="l" t="t" r="r" b="b"/>
                <a:pathLst>
                  <a:path w="26911" h="568580" extrusionOk="0">
                    <a:moveTo>
                      <a:pt x="13297" y="0"/>
                    </a:moveTo>
                    <a:cubicBezTo>
                      <a:pt x="16925" y="22963"/>
                      <a:pt x="16562" y="69098"/>
                      <a:pt x="20139" y="101030"/>
                    </a:cubicBezTo>
                    <a:cubicBezTo>
                      <a:pt x="24390" y="138974"/>
                      <a:pt x="22887" y="177489"/>
                      <a:pt x="22887" y="215537"/>
                    </a:cubicBezTo>
                    <a:lnTo>
                      <a:pt x="22887" y="411376"/>
                    </a:lnTo>
                    <a:cubicBezTo>
                      <a:pt x="22887" y="456837"/>
                      <a:pt x="30196" y="513598"/>
                      <a:pt x="25116" y="559837"/>
                    </a:cubicBezTo>
                    <a:cubicBezTo>
                      <a:pt x="24597" y="564347"/>
                      <a:pt x="20450" y="567664"/>
                      <a:pt x="15474" y="567923"/>
                    </a:cubicBezTo>
                    <a:cubicBezTo>
                      <a:pt x="13815" y="568027"/>
                      <a:pt x="12156" y="568234"/>
                      <a:pt x="10446" y="568493"/>
                    </a:cubicBezTo>
                    <a:cubicBezTo>
                      <a:pt x="6195" y="569115"/>
                      <a:pt x="2204" y="566368"/>
                      <a:pt x="1737" y="562429"/>
                    </a:cubicBezTo>
                    <a:cubicBezTo>
                      <a:pt x="-2047" y="530445"/>
                      <a:pt x="1530" y="491412"/>
                      <a:pt x="1530" y="459480"/>
                    </a:cubicBezTo>
                    <a:lnTo>
                      <a:pt x="1530" y="326416"/>
                    </a:lnTo>
                    <a:cubicBezTo>
                      <a:pt x="1530" y="259702"/>
                      <a:pt x="10239" y="38100"/>
                      <a:pt x="13297" y="5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692" name="Google Shape;1692;p6"/>
              <p:cNvGrpSpPr/>
              <p:nvPr/>
            </p:nvGrpSpPr>
            <p:grpSpPr>
              <a:xfrm>
                <a:off x="4554671" y="5494486"/>
                <a:ext cx="92727" cy="108598"/>
                <a:chOff x="4554671" y="5494486"/>
                <a:chExt cx="92727" cy="108598"/>
              </a:xfrm>
            </p:grpSpPr>
            <p:sp>
              <p:nvSpPr>
                <p:cNvPr id="1693" name="Google Shape;1693;p6"/>
                <p:cNvSpPr/>
                <p:nvPr/>
              </p:nvSpPr>
              <p:spPr>
                <a:xfrm>
                  <a:off x="4571111" y="5494486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73926" y="108598"/>
                      </a:moveTo>
                      <a:cubicBezTo>
                        <a:pt x="73564" y="108598"/>
                        <a:pt x="73149" y="108495"/>
                        <a:pt x="72786" y="108339"/>
                      </a:cubicBezTo>
                      <a:cubicBezTo>
                        <a:pt x="64233" y="104192"/>
                        <a:pt x="59464" y="96209"/>
                        <a:pt x="55213" y="89160"/>
                      </a:cubicBezTo>
                      <a:cubicBezTo>
                        <a:pt x="54073" y="87242"/>
                        <a:pt x="52984" y="85427"/>
                        <a:pt x="51844" y="83716"/>
                      </a:cubicBezTo>
                      <a:cubicBezTo>
                        <a:pt x="49148" y="79725"/>
                        <a:pt x="46608" y="75682"/>
                        <a:pt x="44017" y="71639"/>
                      </a:cubicBezTo>
                      <a:cubicBezTo>
                        <a:pt x="40803" y="66559"/>
                        <a:pt x="37433" y="61323"/>
                        <a:pt x="33908" y="56191"/>
                      </a:cubicBezTo>
                      <a:cubicBezTo>
                        <a:pt x="31213" y="52356"/>
                        <a:pt x="27584" y="47845"/>
                        <a:pt x="23748" y="43077"/>
                      </a:cubicBezTo>
                      <a:cubicBezTo>
                        <a:pt x="13018" y="29806"/>
                        <a:pt x="836" y="14722"/>
                        <a:pt x="7" y="2333"/>
                      </a:cubicBezTo>
                      <a:cubicBezTo>
                        <a:pt x="-97" y="1141"/>
                        <a:pt x="940" y="104"/>
                        <a:pt x="2236" y="0"/>
                      </a:cubicBezTo>
                      <a:cubicBezTo>
                        <a:pt x="3584" y="0"/>
                        <a:pt x="4724" y="830"/>
                        <a:pt x="4776" y="2074"/>
                      </a:cubicBezTo>
                      <a:cubicBezTo>
                        <a:pt x="5502" y="13167"/>
                        <a:pt x="17217" y="27681"/>
                        <a:pt x="27584" y="40485"/>
                      </a:cubicBezTo>
                      <a:cubicBezTo>
                        <a:pt x="31472" y="45305"/>
                        <a:pt x="35152" y="49867"/>
                        <a:pt x="37900" y="53858"/>
                      </a:cubicBezTo>
                      <a:cubicBezTo>
                        <a:pt x="41477" y="59042"/>
                        <a:pt x="44846" y="64330"/>
                        <a:pt x="48111" y="69461"/>
                      </a:cubicBezTo>
                      <a:cubicBezTo>
                        <a:pt x="50651" y="73453"/>
                        <a:pt x="53192" y="77444"/>
                        <a:pt x="55887" y="81436"/>
                      </a:cubicBezTo>
                      <a:cubicBezTo>
                        <a:pt x="57079" y="83198"/>
                        <a:pt x="58220" y="85116"/>
                        <a:pt x="59412" y="87086"/>
                      </a:cubicBezTo>
                      <a:cubicBezTo>
                        <a:pt x="63507" y="93928"/>
                        <a:pt x="67706" y="100978"/>
                        <a:pt x="75015" y="104503"/>
                      </a:cubicBezTo>
                      <a:cubicBezTo>
                        <a:pt x="76207" y="105073"/>
                        <a:pt x="76622" y="106421"/>
                        <a:pt x="76000" y="107457"/>
                      </a:cubicBezTo>
                      <a:cubicBezTo>
                        <a:pt x="75585" y="108183"/>
                        <a:pt x="74756" y="108598"/>
                        <a:pt x="73875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4" name="Google Shape;1694;p6"/>
                <p:cNvSpPr/>
                <p:nvPr/>
              </p:nvSpPr>
              <p:spPr>
                <a:xfrm>
                  <a:off x="4554671" y="5501272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44958" y="35824"/>
                      </a:moveTo>
                      <a:cubicBezTo>
                        <a:pt x="44958" y="35824"/>
                        <a:pt x="44802" y="35824"/>
                        <a:pt x="44750" y="35824"/>
                      </a:cubicBezTo>
                      <a:cubicBezTo>
                        <a:pt x="32310" y="34787"/>
                        <a:pt x="13182" y="29085"/>
                        <a:pt x="1415" y="24212"/>
                      </a:cubicBezTo>
                      <a:cubicBezTo>
                        <a:pt x="223" y="23694"/>
                        <a:pt x="-347" y="22398"/>
                        <a:pt x="223" y="21309"/>
                      </a:cubicBezTo>
                      <a:cubicBezTo>
                        <a:pt x="793" y="20221"/>
                        <a:pt x="2192" y="19702"/>
                        <a:pt x="3385" y="20221"/>
                      </a:cubicBezTo>
                      <a:cubicBezTo>
                        <a:pt x="13908" y="24575"/>
                        <a:pt x="30599" y="29655"/>
                        <a:pt x="42469" y="31210"/>
                      </a:cubicBezTo>
                      <a:cubicBezTo>
                        <a:pt x="42469" y="21465"/>
                        <a:pt x="45269" y="9750"/>
                        <a:pt x="49727" y="1248"/>
                      </a:cubicBezTo>
                      <a:cubicBezTo>
                        <a:pt x="50297" y="160"/>
                        <a:pt x="51748" y="-307"/>
                        <a:pt x="52941" y="212"/>
                      </a:cubicBezTo>
                      <a:cubicBezTo>
                        <a:pt x="54133" y="730"/>
                        <a:pt x="54651" y="2026"/>
                        <a:pt x="54081" y="3115"/>
                      </a:cubicBezTo>
                      <a:cubicBezTo>
                        <a:pt x="49571" y="11823"/>
                        <a:pt x="46824" y="24057"/>
                        <a:pt x="47342" y="33595"/>
                      </a:cubicBezTo>
                      <a:cubicBezTo>
                        <a:pt x="47342" y="34217"/>
                        <a:pt x="47083" y="34839"/>
                        <a:pt x="46617" y="35253"/>
                      </a:cubicBezTo>
                      <a:cubicBezTo>
                        <a:pt x="46150" y="35668"/>
                        <a:pt x="45580" y="35875"/>
                        <a:pt x="44958" y="3587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5" name="Google Shape;1695;p6"/>
                <p:cNvSpPr/>
                <p:nvPr/>
              </p:nvSpPr>
              <p:spPr>
                <a:xfrm>
                  <a:off x="4555384" y="5510970"/>
                  <a:ext cx="61156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56" h="42143" extrusionOk="0">
                      <a:moveTo>
                        <a:pt x="52746" y="42143"/>
                      </a:moveTo>
                      <a:lnTo>
                        <a:pt x="52746" y="42143"/>
                      </a:lnTo>
                      <a:cubicBezTo>
                        <a:pt x="33981" y="42039"/>
                        <a:pt x="8788" y="33590"/>
                        <a:pt x="1531" y="30998"/>
                      </a:cubicBezTo>
                      <a:cubicBezTo>
                        <a:pt x="287" y="30584"/>
                        <a:pt x="-335" y="29288"/>
                        <a:pt x="183" y="28147"/>
                      </a:cubicBezTo>
                      <a:cubicBezTo>
                        <a:pt x="650" y="27007"/>
                        <a:pt x="2049" y="26488"/>
                        <a:pt x="3294" y="26903"/>
                      </a:cubicBezTo>
                      <a:cubicBezTo>
                        <a:pt x="10084" y="29340"/>
                        <a:pt x="33048" y="37063"/>
                        <a:pt x="50724" y="37685"/>
                      </a:cubicBezTo>
                      <a:cubicBezTo>
                        <a:pt x="51398" y="33590"/>
                        <a:pt x="51813" y="29391"/>
                        <a:pt x="52176" y="25348"/>
                      </a:cubicBezTo>
                      <a:cubicBezTo>
                        <a:pt x="52901" y="17573"/>
                        <a:pt x="53627" y="9486"/>
                        <a:pt x="56478" y="1503"/>
                      </a:cubicBezTo>
                      <a:cubicBezTo>
                        <a:pt x="56893" y="362"/>
                        <a:pt x="58241" y="-260"/>
                        <a:pt x="59485" y="104"/>
                      </a:cubicBezTo>
                      <a:cubicBezTo>
                        <a:pt x="60729" y="466"/>
                        <a:pt x="61454" y="1710"/>
                        <a:pt x="61040" y="2850"/>
                      </a:cubicBezTo>
                      <a:cubicBezTo>
                        <a:pt x="58344" y="10367"/>
                        <a:pt x="57670" y="17831"/>
                        <a:pt x="56945" y="25711"/>
                      </a:cubicBezTo>
                      <a:cubicBezTo>
                        <a:pt x="56530" y="30480"/>
                        <a:pt x="56063" y="35404"/>
                        <a:pt x="55130" y="40277"/>
                      </a:cubicBezTo>
                      <a:cubicBezTo>
                        <a:pt x="54923" y="41314"/>
                        <a:pt x="53938" y="42091"/>
                        <a:pt x="52746" y="4209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6" name="Google Shape;1696;p6"/>
                <p:cNvSpPr/>
                <p:nvPr/>
              </p:nvSpPr>
              <p:spPr>
                <a:xfrm>
                  <a:off x="4573789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4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69"/>
                        <a:pt x="-338" y="30073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5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1"/>
                        <a:pt x="42634" y="37642"/>
                      </a:cubicBezTo>
                      <a:cubicBezTo>
                        <a:pt x="42997" y="33287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5"/>
                        <a:pt x="47714" y="35413"/>
                        <a:pt x="47248" y="40648"/>
                      </a:cubicBezTo>
                      <a:cubicBezTo>
                        <a:pt x="47196" y="41322"/>
                        <a:pt x="46833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7" name="Google Shape;1697;p6"/>
                <p:cNvSpPr/>
                <p:nvPr/>
              </p:nvSpPr>
              <p:spPr>
                <a:xfrm>
                  <a:off x="4585763" y="5547092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5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70"/>
                        <a:pt x="-338" y="30074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6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2"/>
                        <a:pt x="42634" y="37642"/>
                      </a:cubicBezTo>
                      <a:cubicBezTo>
                        <a:pt x="42997" y="33288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6"/>
                        <a:pt x="47714" y="35413"/>
                        <a:pt x="47248" y="40648"/>
                      </a:cubicBezTo>
                      <a:cubicBezTo>
                        <a:pt x="47196" y="41322"/>
                        <a:pt x="46781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8" name="Google Shape;1698;p6"/>
                <p:cNvSpPr/>
                <p:nvPr/>
              </p:nvSpPr>
              <p:spPr>
                <a:xfrm>
                  <a:off x="4561554" y="5499413"/>
                  <a:ext cx="26870" cy="17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22" extrusionOk="0">
                      <a:moveTo>
                        <a:pt x="20242" y="17571"/>
                      </a:moveTo>
                      <a:cubicBezTo>
                        <a:pt x="19983" y="17571"/>
                        <a:pt x="19724" y="17571"/>
                        <a:pt x="19465" y="17467"/>
                      </a:cubicBezTo>
                      <a:cubicBezTo>
                        <a:pt x="18480" y="17156"/>
                        <a:pt x="17236" y="16793"/>
                        <a:pt x="15888" y="16430"/>
                      </a:cubicBezTo>
                      <a:cubicBezTo>
                        <a:pt x="10445" y="14875"/>
                        <a:pt x="3654" y="13009"/>
                        <a:pt x="700" y="10365"/>
                      </a:cubicBezTo>
                      <a:cubicBezTo>
                        <a:pt x="-233" y="9536"/>
                        <a:pt x="-233" y="8136"/>
                        <a:pt x="700" y="7255"/>
                      </a:cubicBezTo>
                      <a:cubicBezTo>
                        <a:pt x="1633" y="6374"/>
                        <a:pt x="3136" y="6374"/>
                        <a:pt x="4121" y="7255"/>
                      </a:cubicBezTo>
                      <a:cubicBezTo>
                        <a:pt x="6246" y="9173"/>
                        <a:pt x="12933" y="11039"/>
                        <a:pt x="17339" y="12283"/>
                      </a:cubicBezTo>
                      <a:cubicBezTo>
                        <a:pt x="17910" y="12439"/>
                        <a:pt x="18428" y="12594"/>
                        <a:pt x="18946" y="12750"/>
                      </a:cubicBezTo>
                      <a:cubicBezTo>
                        <a:pt x="20709" y="8344"/>
                        <a:pt x="22056" y="1812"/>
                        <a:pt x="22108" y="1760"/>
                      </a:cubicBezTo>
                      <a:cubicBezTo>
                        <a:pt x="22367" y="568"/>
                        <a:pt x="23612" y="-209"/>
                        <a:pt x="24907" y="50"/>
                      </a:cubicBezTo>
                      <a:cubicBezTo>
                        <a:pt x="26203" y="257"/>
                        <a:pt x="27085" y="1398"/>
                        <a:pt x="26825" y="2590"/>
                      </a:cubicBezTo>
                      <a:cubicBezTo>
                        <a:pt x="26774" y="2952"/>
                        <a:pt x="24856" y="11816"/>
                        <a:pt x="22523" y="16378"/>
                      </a:cubicBezTo>
                      <a:cubicBezTo>
                        <a:pt x="22108" y="17156"/>
                        <a:pt x="21279" y="17623"/>
                        <a:pt x="20346" y="176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99" name="Google Shape;1699;p6"/>
              <p:cNvGrpSpPr/>
              <p:nvPr/>
            </p:nvGrpSpPr>
            <p:grpSpPr>
              <a:xfrm>
                <a:off x="4533894" y="5591236"/>
                <a:ext cx="113790" cy="116091"/>
                <a:chOff x="4533894" y="5591236"/>
                <a:chExt cx="113790" cy="116091"/>
              </a:xfrm>
            </p:grpSpPr>
            <p:sp>
              <p:nvSpPr>
                <p:cNvPr id="1700" name="Google Shape;1700;p6"/>
                <p:cNvSpPr/>
                <p:nvPr/>
              </p:nvSpPr>
              <p:spPr>
                <a:xfrm>
                  <a:off x="4549475" y="5591236"/>
                  <a:ext cx="98209" cy="116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91" extrusionOk="0">
                      <a:moveTo>
                        <a:pt x="95459" y="116091"/>
                      </a:moveTo>
                      <a:cubicBezTo>
                        <a:pt x="95096" y="116091"/>
                        <a:pt x="94733" y="116040"/>
                        <a:pt x="94422" y="115884"/>
                      </a:cubicBezTo>
                      <a:cubicBezTo>
                        <a:pt x="84262" y="111996"/>
                        <a:pt x="77938" y="103391"/>
                        <a:pt x="72340" y="95823"/>
                      </a:cubicBezTo>
                      <a:cubicBezTo>
                        <a:pt x="70837" y="93801"/>
                        <a:pt x="69385" y="91780"/>
                        <a:pt x="67882" y="89966"/>
                      </a:cubicBezTo>
                      <a:cubicBezTo>
                        <a:pt x="64409" y="85715"/>
                        <a:pt x="61039" y="81412"/>
                        <a:pt x="57670" y="77110"/>
                      </a:cubicBezTo>
                      <a:cubicBezTo>
                        <a:pt x="53420" y="71667"/>
                        <a:pt x="49013" y="66017"/>
                        <a:pt x="44452" y="60574"/>
                      </a:cubicBezTo>
                      <a:cubicBezTo>
                        <a:pt x="40979" y="56479"/>
                        <a:pt x="36365" y="51710"/>
                        <a:pt x="31492" y="46682"/>
                      </a:cubicBezTo>
                      <a:cubicBezTo>
                        <a:pt x="17808" y="32686"/>
                        <a:pt x="2360" y="16772"/>
                        <a:pt x="27" y="2880"/>
                      </a:cubicBezTo>
                      <a:cubicBezTo>
                        <a:pt x="-180" y="1532"/>
                        <a:pt x="805" y="236"/>
                        <a:pt x="2308" y="29"/>
                      </a:cubicBezTo>
                      <a:cubicBezTo>
                        <a:pt x="3760" y="-179"/>
                        <a:pt x="5211" y="755"/>
                        <a:pt x="5419" y="2102"/>
                      </a:cubicBezTo>
                      <a:cubicBezTo>
                        <a:pt x="7544" y="14543"/>
                        <a:pt x="22421" y="29835"/>
                        <a:pt x="35588" y="43364"/>
                      </a:cubicBezTo>
                      <a:cubicBezTo>
                        <a:pt x="40564" y="48444"/>
                        <a:pt x="45229" y="53265"/>
                        <a:pt x="48806" y="57516"/>
                      </a:cubicBezTo>
                      <a:cubicBezTo>
                        <a:pt x="53471" y="63011"/>
                        <a:pt x="57877" y="68713"/>
                        <a:pt x="62180" y="74207"/>
                      </a:cubicBezTo>
                      <a:cubicBezTo>
                        <a:pt x="65497" y="78510"/>
                        <a:pt x="68867" y="82760"/>
                        <a:pt x="72288" y="86959"/>
                      </a:cubicBezTo>
                      <a:cubicBezTo>
                        <a:pt x="73843" y="88825"/>
                        <a:pt x="75346" y="90899"/>
                        <a:pt x="76901" y="92972"/>
                      </a:cubicBezTo>
                      <a:cubicBezTo>
                        <a:pt x="82293" y="100281"/>
                        <a:pt x="87891" y="107901"/>
                        <a:pt x="96548" y="111218"/>
                      </a:cubicBezTo>
                      <a:cubicBezTo>
                        <a:pt x="97947" y="111737"/>
                        <a:pt x="98569" y="113188"/>
                        <a:pt x="97999" y="114484"/>
                      </a:cubicBezTo>
                      <a:cubicBezTo>
                        <a:pt x="97584" y="115418"/>
                        <a:pt x="96548" y="115988"/>
                        <a:pt x="95511" y="11598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01" name="Google Shape;1701;p6"/>
                <p:cNvSpPr/>
                <p:nvPr/>
              </p:nvSpPr>
              <p:spPr>
                <a:xfrm>
                  <a:off x="4533894" y="5595783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52102" y="41254"/>
                      </a:moveTo>
                      <a:cubicBezTo>
                        <a:pt x="37950" y="41254"/>
                        <a:pt x="15609" y="36590"/>
                        <a:pt x="1820" y="32183"/>
                      </a:cubicBezTo>
                      <a:cubicBezTo>
                        <a:pt x="420" y="31717"/>
                        <a:pt x="-357" y="30317"/>
                        <a:pt x="161" y="29021"/>
                      </a:cubicBezTo>
                      <a:cubicBezTo>
                        <a:pt x="680" y="27725"/>
                        <a:pt x="2235" y="27051"/>
                        <a:pt x="3634" y="27518"/>
                      </a:cubicBezTo>
                      <a:cubicBezTo>
                        <a:pt x="16075" y="31457"/>
                        <a:pt x="35514" y="35656"/>
                        <a:pt x="49095" y="36226"/>
                      </a:cubicBezTo>
                      <a:cubicBezTo>
                        <a:pt x="48007" y="25237"/>
                        <a:pt x="49821" y="11708"/>
                        <a:pt x="53864" y="1651"/>
                      </a:cubicBezTo>
                      <a:cubicBezTo>
                        <a:pt x="54383" y="355"/>
                        <a:pt x="55938" y="-319"/>
                        <a:pt x="57389" y="148"/>
                      </a:cubicBezTo>
                      <a:cubicBezTo>
                        <a:pt x="58789" y="615"/>
                        <a:pt x="59514" y="2066"/>
                        <a:pt x="58996" y="3310"/>
                      </a:cubicBezTo>
                      <a:cubicBezTo>
                        <a:pt x="54849" y="13574"/>
                        <a:pt x="53190" y="27673"/>
                        <a:pt x="54849" y="38404"/>
                      </a:cubicBezTo>
                      <a:cubicBezTo>
                        <a:pt x="54953" y="39129"/>
                        <a:pt x="54746" y="39855"/>
                        <a:pt x="54227" y="40374"/>
                      </a:cubicBezTo>
                      <a:cubicBezTo>
                        <a:pt x="53709" y="40892"/>
                        <a:pt x="52931" y="41202"/>
                        <a:pt x="52154" y="41202"/>
                      </a:cubicBezTo>
                      <a:lnTo>
                        <a:pt x="52154" y="4120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02" name="Google Shape;1702;p6"/>
                <p:cNvSpPr/>
                <p:nvPr/>
              </p:nvSpPr>
              <p:spPr>
                <a:xfrm>
                  <a:off x="4536488" y="5606181"/>
                  <a:ext cx="66154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4" h="48480" extrusionOk="0">
                      <a:moveTo>
                        <a:pt x="54380" y="48429"/>
                      </a:moveTo>
                      <a:cubicBezTo>
                        <a:pt x="34060" y="48429"/>
                        <a:pt x="9593" y="42416"/>
                        <a:pt x="1973" y="40446"/>
                      </a:cubicBezTo>
                      <a:cubicBezTo>
                        <a:pt x="521" y="40083"/>
                        <a:pt x="-308" y="38684"/>
                        <a:pt x="107" y="37388"/>
                      </a:cubicBezTo>
                      <a:cubicBezTo>
                        <a:pt x="521" y="36092"/>
                        <a:pt x="2025" y="35314"/>
                        <a:pt x="3476" y="35677"/>
                      </a:cubicBezTo>
                      <a:cubicBezTo>
                        <a:pt x="11459" y="37803"/>
                        <a:pt x="38207" y="44334"/>
                        <a:pt x="58371" y="43401"/>
                      </a:cubicBezTo>
                      <a:cubicBezTo>
                        <a:pt x="58682" y="38684"/>
                        <a:pt x="58631" y="33915"/>
                        <a:pt x="58579" y="29301"/>
                      </a:cubicBezTo>
                      <a:cubicBezTo>
                        <a:pt x="58475" y="20437"/>
                        <a:pt x="58423" y="11262"/>
                        <a:pt x="60756" y="1931"/>
                      </a:cubicBezTo>
                      <a:cubicBezTo>
                        <a:pt x="61067" y="584"/>
                        <a:pt x="62570" y="-246"/>
                        <a:pt x="64021" y="65"/>
                      </a:cubicBezTo>
                      <a:cubicBezTo>
                        <a:pt x="65473" y="376"/>
                        <a:pt x="66406" y="1672"/>
                        <a:pt x="66095" y="3020"/>
                      </a:cubicBezTo>
                      <a:cubicBezTo>
                        <a:pt x="63918" y="11781"/>
                        <a:pt x="63970" y="20282"/>
                        <a:pt x="64073" y="29301"/>
                      </a:cubicBezTo>
                      <a:cubicBezTo>
                        <a:pt x="64073" y="34744"/>
                        <a:pt x="64177" y="40343"/>
                        <a:pt x="63659" y="45941"/>
                      </a:cubicBezTo>
                      <a:cubicBezTo>
                        <a:pt x="63555" y="47133"/>
                        <a:pt x="62518" y="48118"/>
                        <a:pt x="61170" y="48222"/>
                      </a:cubicBezTo>
                      <a:cubicBezTo>
                        <a:pt x="58993" y="48377"/>
                        <a:pt x="56713" y="48481"/>
                        <a:pt x="54380" y="4848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03" name="Google Shape;1703;p6"/>
                <p:cNvSpPr/>
                <p:nvPr/>
              </p:nvSpPr>
              <p:spPr>
                <a:xfrm>
                  <a:off x="4559391" y="5624597"/>
                  <a:ext cx="54596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19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6"/>
                        <a:pt x="38682" y="46601"/>
                        <a:pt x="32410" y="45927"/>
                      </a:cubicBezTo>
                      <a:cubicBezTo>
                        <a:pt x="22095" y="44786"/>
                        <a:pt x="11468" y="43646"/>
                        <a:pt x="1774" y="40432"/>
                      </a:cubicBezTo>
                      <a:cubicBezTo>
                        <a:pt x="375" y="39966"/>
                        <a:pt x="-351" y="38514"/>
                        <a:pt x="167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2"/>
                      </a:cubicBezTo>
                      <a:cubicBezTo>
                        <a:pt x="38423" y="41573"/>
                        <a:pt x="43814" y="42143"/>
                        <a:pt x="49101" y="43024"/>
                      </a:cubicBezTo>
                      <a:cubicBezTo>
                        <a:pt x="48998" y="38100"/>
                        <a:pt x="48842" y="33175"/>
                        <a:pt x="48687" y="28251"/>
                      </a:cubicBezTo>
                      <a:cubicBezTo>
                        <a:pt x="48427" y="19801"/>
                        <a:pt x="48116" y="11093"/>
                        <a:pt x="48168" y="2488"/>
                      </a:cubicBezTo>
                      <a:cubicBezTo>
                        <a:pt x="48168" y="1140"/>
                        <a:pt x="49412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60" y="10989"/>
                        <a:pt x="53819" y="19698"/>
                        <a:pt x="54130" y="28043"/>
                      </a:cubicBezTo>
                      <a:cubicBezTo>
                        <a:pt x="54337" y="34005"/>
                        <a:pt x="54544" y="40018"/>
                        <a:pt x="54596" y="45979"/>
                      </a:cubicBezTo>
                      <a:cubicBezTo>
                        <a:pt x="54596" y="46756"/>
                        <a:pt x="54233" y="47430"/>
                        <a:pt x="53611" y="47949"/>
                      </a:cubicBezTo>
                      <a:cubicBezTo>
                        <a:pt x="53093" y="48312"/>
                        <a:pt x="52523" y="48519"/>
                        <a:pt x="51901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04" name="Google Shape;1704;p6"/>
                <p:cNvSpPr/>
                <p:nvPr/>
              </p:nvSpPr>
              <p:spPr>
                <a:xfrm>
                  <a:off x="4575149" y="5645124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7"/>
                        <a:pt x="38682" y="46601"/>
                        <a:pt x="32410" y="45927"/>
                      </a:cubicBezTo>
                      <a:cubicBezTo>
                        <a:pt x="22146" y="44839"/>
                        <a:pt x="11468" y="43646"/>
                        <a:pt x="1775" y="40432"/>
                      </a:cubicBezTo>
                      <a:cubicBezTo>
                        <a:pt x="375" y="39966"/>
                        <a:pt x="-351" y="38514"/>
                        <a:pt x="168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3"/>
                      </a:cubicBezTo>
                      <a:cubicBezTo>
                        <a:pt x="38423" y="41573"/>
                        <a:pt x="43814" y="42143"/>
                        <a:pt x="49102" y="43024"/>
                      </a:cubicBezTo>
                      <a:cubicBezTo>
                        <a:pt x="48998" y="38100"/>
                        <a:pt x="48842" y="33176"/>
                        <a:pt x="48687" y="28251"/>
                      </a:cubicBezTo>
                      <a:cubicBezTo>
                        <a:pt x="48428" y="19801"/>
                        <a:pt x="48117" y="11093"/>
                        <a:pt x="48169" y="2488"/>
                      </a:cubicBezTo>
                      <a:cubicBezTo>
                        <a:pt x="48169" y="1140"/>
                        <a:pt x="49413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59" y="10989"/>
                        <a:pt x="53819" y="19698"/>
                        <a:pt x="54130" y="28095"/>
                      </a:cubicBezTo>
                      <a:cubicBezTo>
                        <a:pt x="54337" y="34056"/>
                        <a:pt x="54544" y="40018"/>
                        <a:pt x="54596" y="46031"/>
                      </a:cubicBezTo>
                      <a:cubicBezTo>
                        <a:pt x="54596" y="46809"/>
                        <a:pt x="54233" y="47483"/>
                        <a:pt x="53611" y="48001"/>
                      </a:cubicBezTo>
                      <a:cubicBezTo>
                        <a:pt x="53145" y="48363"/>
                        <a:pt x="52523" y="48571"/>
                        <a:pt x="51901" y="4857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05" name="Google Shape;1705;p6"/>
                <p:cNvSpPr/>
                <p:nvPr/>
              </p:nvSpPr>
              <p:spPr>
                <a:xfrm>
                  <a:off x="4539784" y="5595560"/>
                  <a:ext cx="29586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86" h="20379" extrusionOk="0">
                      <a:moveTo>
                        <a:pt x="23766" y="20380"/>
                      </a:moveTo>
                      <a:cubicBezTo>
                        <a:pt x="23766" y="20380"/>
                        <a:pt x="23351" y="20380"/>
                        <a:pt x="23092" y="20328"/>
                      </a:cubicBezTo>
                      <a:cubicBezTo>
                        <a:pt x="21952" y="20068"/>
                        <a:pt x="20500" y="19809"/>
                        <a:pt x="18893" y="19498"/>
                      </a:cubicBezTo>
                      <a:cubicBezTo>
                        <a:pt x="12569" y="18306"/>
                        <a:pt x="4690" y="16751"/>
                        <a:pt x="1009" y="14056"/>
                      </a:cubicBezTo>
                      <a:cubicBezTo>
                        <a:pt x="-183" y="13174"/>
                        <a:pt x="-338" y="11619"/>
                        <a:pt x="647" y="10582"/>
                      </a:cubicBezTo>
                      <a:cubicBezTo>
                        <a:pt x="1631" y="9546"/>
                        <a:pt x="3342" y="9390"/>
                        <a:pt x="4483" y="10220"/>
                      </a:cubicBezTo>
                      <a:cubicBezTo>
                        <a:pt x="7075" y="12138"/>
                        <a:pt x="14850" y="13641"/>
                        <a:pt x="19982" y="14626"/>
                      </a:cubicBezTo>
                      <a:cubicBezTo>
                        <a:pt x="20604" y="14730"/>
                        <a:pt x="21226" y="14885"/>
                        <a:pt x="21848" y="14988"/>
                      </a:cubicBezTo>
                      <a:cubicBezTo>
                        <a:pt x="23299" y="9857"/>
                        <a:pt x="24129" y="2341"/>
                        <a:pt x="24129" y="2237"/>
                      </a:cubicBezTo>
                      <a:cubicBezTo>
                        <a:pt x="24284" y="889"/>
                        <a:pt x="25632" y="-96"/>
                        <a:pt x="27135" y="7"/>
                      </a:cubicBezTo>
                      <a:cubicBezTo>
                        <a:pt x="28638" y="163"/>
                        <a:pt x="29727" y="1355"/>
                        <a:pt x="29571" y="2703"/>
                      </a:cubicBezTo>
                      <a:cubicBezTo>
                        <a:pt x="29571" y="3118"/>
                        <a:pt x="28431" y="13330"/>
                        <a:pt x="26306" y="18720"/>
                      </a:cubicBezTo>
                      <a:cubicBezTo>
                        <a:pt x="25891" y="19706"/>
                        <a:pt x="24854" y="20380"/>
                        <a:pt x="23714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06" name="Google Shape;1706;p6"/>
              <p:cNvGrpSpPr/>
              <p:nvPr/>
            </p:nvGrpSpPr>
            <p:grpSpPr>
              <a:xfrm>
                <a:off x="4584226" y="5429120"/>
                <a:ext cx="64968" cy="75940"/>
                <a:chOff x="4584226" y="5429120"/>
                <a:chExt cx="64968" cy="75940"/>
              </a:xfrm>
            </p:grpSpPr>
            <p:sp>
              <p:nvSpPr>
                <p:cNvPr id="1707" name="Google Shape;1707;p6"/>
                <p:cNvSpPr/>
                <p:nvPr/>
              </p:nvSpPr>
              <p:spPr>
                <a:xfrm>
                  <a:off x="4595842" y="5429120"/>
                  <a:ext cx="53352" cy="75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2" h="75940" extrusionOk="0">
                      <a:moveTo>
                        <a:pt x="51684" y="75941"/>
                      </a:moveTo>
                      <a:cubicBezTo>
                        <a:pt x="51425" y="75941"/>
                        <a:pt x="51165" y="75889"/>
                        <a:pt x="50906" y="75785"/>
                      </a:cubicBezTo>
                      <a:cubicBezTo>
                        <a:pt x="44893" y="72883"/>
                        <a:pt x="41576" y="67284"/>
                        <a:pt x="38621" y="62360"/>
                      </a:cubicBezTo>
                      <a:cubicBezTo>
                        <a:pt x="37844" y="61012"/>
                        <a:pt x="37066" y="59716"/>
                        <a:pt x="36237" y="58524"/>
                      </a:cubicBezTo>
                      <a:cubicBezTo>
                        <a:pt x="34370" y="55724"/>
                        <a:pt x="32556" y="52926"/>
                        <a:pt x="30794" y="50126"/>
                      </a:cubicBezTo>
                      <a:cubicBezTo>
                        <a:pt x="28513" y="46549"/>
                        <a:pt x="26180" y="42869"/>
                        <a:pt x="23692" y="39293"/>
                      </a:cubicBezTo>
                      <a:cubicBezTo>
                        <a:pt x="21826" y="36597"/>
                        <a:pt x="19286" y="33435"/>
                        <a:pt x="16590" y="30117"/>
                      </a:cubicBezTo>
                      <a:cubicBezTo>
                        <a:pt x="9074" y="20787"/>
                        <a:pt x="573" y="10264"/>
                        <a:pt x="3" y="1607"/>
                      </a:cubicBezTo>
                      <a:cubicBezTo>
                        <a:pt x="-49" y="778"/>
                        <a:pt x="676" y="52"/>
                        <a:pt x="1558" y="0"/>
                      </a:cubicBezTo>
                      <a:cubicBezTo>
                        <a:pt x="2594" y="0"/>
                        <a:pt x="3268" y="570"/>
                        <a:pt x="3320" y="1452"/>
                      </a:cubicBezTo>
                      <a:cubicBezTo>
                        <a:pt x="3839" y="9175"/>
                        <a:pt x="12029" y="19335"/>
                        <a:pt x="19286" y="28303"/>
                      </a:cubicBezTo>
                      <a:cubicBezTo>
                        <a:pt x="22033" y="31672"/>
                        <a:pt x="24573" y="34834"/>
                        <a:pt x="26543" y="37634"/>
                      </a:cubicBezTo>
                      <a:cubicBezTo>
                        <a:pt x="29031" y="41262"/>
                        <a:pt x="31416" y="44995"/>
                        <a:pt x="33696" y="48571"/>
                      </a:cubicBezTo>
                      <a:cubicBezTo>
                        <a:pt x="35459" y="51370"/>
                        <a:pt x="37273" y="54170"/>
                        <a:pt x="39088" y="56917"/>
                      </a:cubicBezTo>
                      <a:cubicBezTo>
                        <a:pt x="39917" y="58161"/>
                        <a:pt x="40695" y="59508"/>
                        <a:pt x="41524" y="60856"/>
                      </a:cubicBezTo>
                      <a:cubicBezTo>
                        <a:pt x="44375" y="65625"/>
                        <a:pt x="47330" y="70550"/>
                        <a:pt x="52461" y="73038"/>
                      </a:cubicBezTo>
                      <a:cubicBezTo>
                        <a:pt x="53291" y="73453"/>
                        <a:pt x="53602" y="74386"/>
                        <a:pt x="53135" y="75111"/>
                      </a:cubicBezTo>
                      <a:cubicBezTo>
                        <a:pt x="52824" y="75630"/>
                        <a:pt x="52254" y="75941"/>
                        <a:pt x="51632" y="759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08" name="Google Shape;1708;p6"/>
                <p:cNvSpPr/>
                <p:nvPr/>
              </p:nvSpPr>
              <p:spPr>
                <a:xfrm>
                  <a:off x="4584226" y="5433738"/>
                  <a:ext cx="38020" cy="2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20" h="25136" extrusionOk="0">
                      <a:moveTo>
                        <a:pt x="31472" y="25136"/>
                      </a:moveTo>
                      <a:cubicBezTo>
                        <a:pt x="31472" y="25136"/>
                        <a:pt x="31368" y="25136"/>
                        <a:pt x="31317" y="25136"/>
                      </a:cubicBezTo>
                      <a:cubicBezTo>
                        <a:pt x="22608" y="24410"/>
                        <a:pt x="9234" y="20419"/>
                        <a:pt x="992" y="16998"/>
                      </a:cubicBezTo>
                      <a:cubicBezTo>
                        <a:pt x="163" y="16635"/>
                        <a:pt x="-252" y="15754"/>
                        <a:pt x="163" y="14976"/>
                      </a:cubicBezTo>
                      <a:cubicBezTo>
                        <a:pt x="526" y="14199"/>
                        <a:pt x="1562" y="13888"/>
                        <a:pt x="2392" y="14199"/>
                      </a:cubicBezTo>
                      <a:cubicBezTo>
                        <a:pt x="9752" y="17257"/>
                        <a:pt x="21468" y="20834"/>
                        <a:pt x="29761" y="21870"/>
                      </a:cubicBezTo>
                      <a:cubicBezTo>
                        <a:pt x="29761" y="15080"/>
                        <a:pt x="31731" y="6838"/>
                        <a:pt x="34842" y="877"/>
                      </a:cubicBezTo>
                      <a:cubicBezTo>
                        <a:pt x="35256" y="99"/>
                        <a:pt x="36241" y="-212"/>
                        <a:pt x="37070" y="151"/>
                      </a:cubicBezTo>
                      <a:cubicBezTo>
                        <a:pt x="37900" y="514"/>
                        <a:pt x="38263" y="1447"/>
                        <a:pt x="37848" y="2173"/>
                      </a:cubicBezTo>
                      <a:cubicBezTo>
                        <a:pt x="34686" y="8289"/>
                        <a:pt x="32768" y="16842"/>
                        <a:pt x="33131" y="23478"/>
                      </a:cubicBezTo>
                      <a:cubicBezTo>
                        <a:pt x="33131" y="23944"/>
                        <a:pt x="32975" y="24358"/>
                        <a:pt x="32613" y="24670"/>
                      </a:cubicBezTo>
                      <a:cubicBezTo>
                        <a:pt x="32302" y="24929"/>
                        <a:pt x="31887" y="25084"/>
                        <a:pt x="31472" y="2508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09" name="Google Shape;1709;p6"/>
                <p:cNvSpPr/>
                <p:nvPr/>
              </p:nvSpPr>
              <p:spPr>
                <a:xfrm>
                  <a:off x="4584724" y="5440711"/>
                  <a:ext cx="42812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12" h="29463" extrusionOk="0">
                      <a:moveTo>
                        <a:pt x="36936" y="29412"/>
                      </a:moveTo>
                      <a:lnTo>
                        <a:pt x="36936" y="29412"/>
                      </a:lnTo>
                      <a:cubicBezTo>
                        <a:pt x="23769" y="29360"/>
                        <a:pt x="6145" y="23450"/>
                        <a:pt x="1064" y="21636"/>
                      </a:cubicBezTo>
                      <a:cubicBezTo>
                        <a:pt x="183" y="21325"/>
                        <a:pt x="-232" y="20444"/>
                        <a:pt x="131" y="19666"/>
                      </a:cubicBezTo>
                      <a:cubicBezTo>
                        <a:pt x="494" y="18889"/>
                        <a:pt x="1479" y="18474"/>
                        <a:pt x="2309" y="18785"/>
                      </a:cubicBezTo>
                      <a:cubicBezTo>
                        <a:pt x="7078" y="20496"/>
                        <a:pt x="23095" y="25886"/>
                        <a:pt x="35536" y="26353"/>
                      </a:cubicBezTo>
                      <a:cubicBezTo>
                        <a:pt x="36003" y="23502"/>
                        <a:pt x="36262" y="20548"/>
                        <a:pt x="36521" y="17748"/>
                      </a:cubicBezTo>
                      <a:cubicBezTo>
                        <a:pt x="37039" y="12305"/>
                        <a:pt x="37558" y="6655"/>
                        <a:pt x="39527" y="1057"/>
                      </a:cubicBezTo>
                      <a:cubicBezTo>
                        <a:pt x="39786" y="279"/>
                        <a:pt x="40771" y="-187"/>
                        <a:pt x="41653" y="72"/>
                      </a:cubicBezTo>
                      <a:cubicBezTo>
                        <a:pt x="42534" y="331"/>
                        <a:pt x="43000" y="1212"/>
                        <a:pt x="42741" y="1990"/>
                      </a:cubicBezTo>
                      <a:cubicBezTo>
                        <a:pt x="40875" y="7277"/>
                        <a:pt x="40357" y="12461"/>
                        <a:pt x="39890" y="18008"/>
                      </a:cubicBezTo>
                      <a:cubicBezTo>
                        <a:pt x="39579" y="21325"/>
                        <a:pt x="39268" y="24798"/>
                        <a:pt x="38594" y="28219"/>
                      </a:cubicBezTo>
                      <a:cubicBezTo>
                        <a:pt x="38439" y="28945"/>
                        <a:pt x="37765" y="29463"/>
                        <a:pt x="36936" y="2946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10" name="Google Shape;1710;p6"/>
                <p:cNvSpPr/>
                <p:nvPr/>
              </p:nvSpPr>
              <p:spPr>
                <a:xfrm>
                  <a:off x="4597642" y="5452591"/>
                  <a:ext cx="35172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72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0" y="21886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4"/>
                        <a:pt x="14064" y="23027"/>
                        <a:pt x="20130" y="24219"/>
                      </a:cubicBezTo>
                      <a:cubicBezTo>
                        <a:pt x="23343" y="24841"/>
                        <a:pt x="26609" y="25463"/>
                        <a:pt x="29823" y="26292"/>
                      </a:cubicBezTo>
                      <a:cubicBezTo>
                        <a:pt x="30082" y="23286"/>
                        <a:pt x="30289" y="20228"/>
                        <a:pt x="30497" y="17221"/>
                      </a:cubicBezTo>
                      <a:cubicBezTo>
                        <a:pt x="30860" y="12037"/>
                        <a:pt x="31222" y="6647"/>
                        <a:pt x="31793" y="1359"/>
                      </a:cubicBezTo>
                      <a:cubicBezTo>
                        <a:pt x="31896" y="530"/>
                        <a:pt x="32674" y="-92"/>
                        <a:pt x="33659" y="11"/>
                      </a:cubicBezTo>
                      <a:cubicBezTo>
                        <a:pt x="34592" y="115"/>
                        <a:pt x="35266" y="841"/>
                        <a:pt x="35162" y="1670"/>
                      </a:cubicBezTo>
                      <a:cubicBezTo>
                        <a:pt x="34592" y="6905"/>
                        <a:pt x="34229" y="12245"/>
                        <a:pt x="33866" y="17428"/>
                      </a:cubicBezTo>
                      <a:cubicBezTo>
                        <a:pt x="33607" y="21109"/>
                        <a:pt x="33348" y="24789"/>
                        <a:pt x="33037" y="28418"/>
                      </a:cubicBezTo>
                      <a:cubicBezTo>
                        <a:pt x="33037" y="28884"/>
                        <a:pt x="32726" y="29299"/>
                        <a:pt x="32311" y="29558"/>
                      </a:cubicBezTo>
                      <a:cubicBezTo>
                        <a:pt x="32052" y="29714"/>
                        <a:pt x="31689" y="29817"/>
                        <a:pt x="31378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11" name="Google Shape;1711;p6"/>
                <p:cNvSpPr/>
                <p:nvPr/>
              </p:nvSpPr>
              <p:spPr>
                <a:xfrm>
                  <a:off x="4606039" y="5465964"/>
                  <a:ext cx="35120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0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1" y="21887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5"/>
                        <a:pt x="14065" y="23027"/>
                        <a:pt x="20129" y="24219"/>
                      </a:cubicBezTo>
                      <a:cubicBezTo>
                        <a:pt x="23343" y="24841"/>
                        <a:pt x="26609" y="25463"/>
                        <a:pt x="29823" y="26293"/>
                      </a:cubicBezTo>
                      <a:cubicBezTo>
                        <a:pt x="30082" y="23286"/>
                        <a:pt x="30289" y="20280"/>
                        <a:pt x="30497" y="17221"/>
                      </a:cubicBezTo>
                      <a:cubicBezTo>
                        <a:pt x="30860" y="12038"/>
                        <a:pt x="31223" y="6647"/>
                        <a:pt x="31793" y="1359"/>
                      </a:cubicBezTo>
                      <a:cubicBezTo>
                        <a:pt x="31896" y="530"/>
                        <a:pt x="32726" y="-92"/>
                        <a:pt x="33607" y="11"/>
                      </a:cubicBezTo>
                      <a:cubicBezTo>
                        <a:pt x="34540" y="115"/>
                        <a:pt x="35214" y="841"/>
                        <a:pt x="35110" y="1670"/>
                      </a:cubicBezTo>
                      <a:cubicBezTo>
                        <a:pt x="34540" y="6906"/>
                        <a:pt x="34177" y="12245"/>
                        <a:pt x="33814" y="17428"/>
                      </a:cubicBezTo>
                      <a:cubicBezTo>
                        <a:pt x="33555" y="21109"/>
                        <a:pt x="33296" y="24738"/>
                        <a:pt x="32985" y="28418"/>
                      </a:cubicBezTo>
                      <a:cubicBezTo>
                        <a:pt x="32985" y="28885"/>
                        <a:pt x="32674" y="29299"/>
                        <a:pt x="32259" y="29559"/>
                      </a:cubicBezTo>
                      <a:cubicBezTo>
                        <a:pt x="32000" y="29714"/>
                        <a:pt x="31637" y="29817"/>
                        <a:pt x="31326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12" name="Google Shape;1712;p6"/>
                <p:cNvSpPr/>
                <p:nvPr/>
              </p:nvSpPr>
              <p:spPr>
                <a:xfrm>
                  <a:off x="4589067" y="5432462"/>
                  <a:ext cx="18777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77" h="12416" extrusionOk="0">
                      <a:moveTo>
                        <a:pt x="14190" y="12365"/>
                      </a:moveTo>
                      <a:cubicBezTo>
                        <a:pt x="14190" y="12365"/>
                        <a:pt x="13828" y="12365"/>
                        <a:pt x="13620" y="12261"/>
                      </a:cubicBezTo>
                      <a:cubicBezTo>
                        <a:pt x="12946" y="12053"/>
                        <a:pt x="12065" y="11795"/>
                        <a:pt x="11132" y="11535"/>
                      </a:cubicBezTo>
                      <a:cubicBezTo>
                        <a:pt x="7296" y="10447"/>
                        <a:pt x="2579" y="9151"/>
                        <a:pt x="505" y="7285"/>
                      </a:cubicBezTo>
                      <a:cubicBezTo>
                        <a:pt x="-168" y="6715"/>
                        <a:pt x="-168" y="5729"/>
                        <a:pt x="505" y="5107"/>
                      </a:cubicBezTo>
                      <a:cubicBezTo>
                        <a:pt x="1179" y="4485"/>
                        <a:pt x="2216" y="4485"/>
                        <a:pt x="2890" y="5107"/>
                      </a:cubicBezTo>
                      <a:cubicBezTo>
                        <a:pt x="4341" y="6455"/>
                        <a:pt x="9058" y="7751"/>
                        <a:pt x="12169" y="8633"/>
                      </a:cubicBezTo>
                      <a:cubicBezTo>
                        <a:pt x="12532" y="8736"/>
                        <a:pt x="12894" y="8840"/>
                        <a:pt x="13257" y="8943"/>
                      </a:cubicBezTo>
                      <a:cubicBezTo>
                        <a:pt x="14501" y="5885"/>
                        <a:pt x="15434" y="1272"/>
                        <a:pt x="15434" y="1220"/>
                      </a:cubicBezTo>
                      <a:cubicBezTo>
                        <a:pt x="15590" y="390"/>
                        <a:pt x="16523" y="-128"/>
                        <a:pt x="17404" y="28"/>
                      </a:cubicBezTo>
                      <a:cubicBezTo>
                        <a:pt x="18337" y="183"/>
                        <a:pt x="18907" y="1012"/>
                        <a:pt x="18752" y="1842"/>
                      </a:cubicBezTo>
                      <a:cubicBezTo>
                        <a:pt x="18700" y="2101"/>
                        <a:pt x="17404" y="8321"/>
                        <a:pt x="15745" y="11535"/>
                      </a:cubicBezTo>
                      <a:cubicBezTo>
                        <a:pt x="15486" y="12105"/>
                        <a:pt x="14864" y="12417"/>
                        <a:pt x="14242" y="124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13" name="Google Shape;1713;p6"/>
              <p:cNvGrpSpPr/>
              <p:nvPr/>
            </p:nvGrpSpPr>
            <p:grpSpPr>
              <a:xfrm>
                <a:off x="4622745" y="5352943"/>
                <a:ext cx="47869" cy="89032"/>
                <a:chOff x="4622745" y="5352943"/>
                <a:chExt cx="47869" cy="89032"/>
              </a:xfrm>
            </p:grpSpPr>
            <p:sp>
              <p:nvSpPr>
                <p:cNvPr id="1714" name="Google Shape;1714;p6"/>
                <p:cNvSpPr/>
                <p:nvPr/>
              </p:nvSpPr>
              <p:spPr>
                <a:xfrm>
                  <a:off x="4646292" y="5352943"/>
                  <a:ext cx="9538" cy="89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38" h="89032" extrusionOk="0">
                      <a:moveTo>
                        <a:pt x="7817" y="89032"/>
                      </a:moveTo>
                      <a:cubicBezTo>
                        <a:pt x="7247" y="89032"/>
                        <a:pt x="6729" y="88774"/>
                        <a:pt x="6366" y="88307"/>
                      </a:cubicBezTo>
                      <a:cubicBezTo>
                        <a:pt x="2737" y="83072"/>
                        <a:pt x="2893" y="76695"/>
                        <a:pt x="3048" y="71097"/>
                      </a:cubicBezTo>
                      <a:cubicBezTo>
                        <a:pt x="3048" y="69594"/>
                        <a:pt x="3100" y="68091"/>
                        <a:pt x="3048" y="66691"/>
                      </a:cubicBezTo>
                      <a:cubicBezTo>
                        <a:pt x="2945" y="63425"/>
                        <a:pt x="2945" y="60160"/>
                        <a:pt x="2945" y="56894"/>
                      </a:cubicBezTo>
                      <a:cubicBezTo>
                        <a:pt x="2945" y="52798"/>
                        <a:pt x="2945" y="48496"/>
                        <a:pt x="2685" y="44297"/>
                      </a:cubicBezTo>
                      <a:cubicBezTo>
                        <a:pt x="2530" y="41083"/>
                        <a:pt x="2063" y="37247"/>
                        <a:pt x="1545" y="33101"/>
                      </a:cubicBezTo>
                      <a:cubicBezTo>
                        <a:pt x="93" y="21645"/>
                        <a:pt x="-1513" y="8633"/>
                        <a:pt x="2737" y="858"/>
                      </a:cubicBezTo>
                      <a:cubicBezTo>
                        <a:pt x="3152" y="81"/>
                        <a:pt x="4189" y="-230"/>
                        <a:pt x="4966" y="184"/>
                      </a:cubicBezTo>
                      <a:cubicBezTo>
                        <a:pt x="5796" y="547"/>
                        <a:pt x="6159" y="1480"/>
                        <a:pt x="5744" y="2258"/>
                      </a:cubicBezTo>
                      <a:cubicBezTo>
                        <a:pt x="1960" y="9204"/>
                        <a:pt x="3515" y="21748"/>
                        <a:pt x="4915" y="32790"/>
                      </a:cubicBezTo>
                      <a:cubicBezTo>
                        <a:pt x="5433" y="36937"/>
                        <a:pt x="5899" y="40876"/>
                        <a:pt x="6055" y="44194"/>
                      </a:cubicBezTo>
                      <a:cubicBezTo>
                        <a:pt x="6262" y="48496"/>
                        <a:pt x="6262" y="52747"/>
                        <a:pt x="6314" y="56894"/>
                      </a:cubicBezTo>
                      <a:cubicBezTo>
                        <a:pt x="6314" y="60108"/>
                        <a:pt x="6314" y="63373"/>
                        <a:pt x="6470" y="66587"/>
                      </a:cubicBezTo>
                      <a:cubicBezTo>
                        <a:pt x="6470" y="68039"/>
                        <a:pt x="6470" y="69542"/>
                        <a:pt x="6470" y="71097"/>
                      </a:cubicBezTo>
                      <a:cubicBezTo>
                        <a:pt x="6314" y="76540"/>
                        <a:pt x="6210" y="82138"/>
                        <a:pt x="9269" y="86596"/>
                      </a:cubicBezTo>
                      <a:cubicBezTo>
                        <a:pt x="9787" y="87322"/>
                        <a:pt x="9528" y="88255"/>
                        <a:pt x="8750" y="88722"/>
                      </a:cubicBezTo>
                      <a:cubicBezTo>
                        <a:pt x="8491" y="88877"/>
                        <a:pt x="8180" y="88929"/>
                        <a:pt x="7869" y="889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15" name="Google Shape;1715;p6"/>
                <p:cNvSpPr/>
                <p:nvPr/>
              </p:nvSpPr>
              <p:spPr>
                <a:xfrm>
                  <a:off x="4628611" y="5364093"/>
                  <a:ext cx="41040" cy="23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0" h="23453" extrusionOk="0">
                      <a:moveTo>
                        <a:pt x="23165" y="23454"/>
                      </a:moveTo>
                      <a:cubicBezTo>
                        <a:pt x="22802" y="23454"/>
                        <a:pt x="22491" y="23350"/>
                        <a:pt x="22180" y="23195"/>
                      </a:cubicBezTo>
                      <a:cubicBezTo>
                        <a:pt x="15027" y="18633"/>
                        <a:pt x="5593" y="9095"/>
                        <a:pt x="305" y="2408"/>
                      </a:cubicBezTo>
                      <a:cubicBezTo>
                        <a:pt x="-213" y="1734"/>
                        <a:pt x="-58" y="749"/>
                        <a:pt x="668" y="283"/>
                      </a:cubicBezTo>
                      <a:cubicBezTo>
                        <a:pt x="1446" y="-184"/>
                        <a:pt x="2483" y="-80"/>
                        <a:pt x="3001" y="646"/>
                      </a:cubicBezTo>
                      <a:cubicBezTo>
                        <a:pt x="7718" y="6658"/>
                        <a:pt x="15908" y="15004"/>
                        <a:pt x="22543" y="19670"/>
                      </a:cubicBezTo>
                      <a:cubicBezTo>
                        <a:pt x="26275" y="13760"/>
                        <a:pt x="32444" y="7540"/>
                        <a:pt x="38405" y="3756"/>
                      </a:cubicBezTo>
                      <a:cubicBezTo>
                        <a:pt x="39183" y="3289"/>
                        <a:pt x="40220" y="3445"/>
                        <a:pt x="40738" y="4119"/>
                      </a:cubicBezTo>
                      <a:cubicBezTo>
                        <a:pt x="41256" y="4792"/>
                        <a:pt x="41101" y="5778"/>
                        <a:pt x="40323" y="6244"/>
                      </a:cubicBezTo>
                      <a:cubicBezTo>
                        <a:pt x="34259" y="10080"/>
                        <a:pt x="27882" y="16663"/>
                        <a:pt x="24565" y="22625"/>
                      </a:cubicBezTo>
                      <a:cubicBezTo>
                        <a:pt x="24358" y="23039"/>
                        <a:pt x="23943" y="23298"/>
                        <a:pt x="23476" y="23402"/>
                      </a:cubicBezTo>
                      <a:cubicBezTo>
                        <a:pt x="23321" y="23402"/>
                        <a:pt x="23217" y="23402"/>
                        <a:pt x="23062" y="2340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16" name="Google Shape;1716;p6"/>
                <p:cNvSpPr/>
                <p:nvPr/>
              </p:nvSpPr>
              <p:spPr>
                <a:xfrm>
                  <a:off x="4622745" y="5374364"/>
                  <a:ext cx="47869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69" h="25675" extrusionOk="0">
                      <a:moveTo>
                        <a:pt x="28047" y="25624"/>
                      </a:moveTo>
                      <a:cubicBezTo>
                        <a:pt x="27736" y="25624"/>
                        <a:pt x="27477" y="25572"/>
                        <a:pt x="27217" y="25416"/>
                      </a:cubicBezTo>
                      <a:cubicBezTo>
                        <a:pt x="15813" y="19404"/>
                        <a:pt x="3787" y="6341"/>
                        <a:pt x="366" y="2453"/>
                      </a:cubicBezTo>
                      <a:cubicBezTo>
                        <a:pt x="-204" y="1779"/>
                        <a:pt x="-101" y="846"/>
                        <a:pt x="625" y="328"/>
                      </a:cubicBezTo>
                      <a:cubicBezTo>
                        <a:pt x="1351" y="-191"/>
                        <a:pt x="2388" y="-87"/>
                        <a:pt x="3010" y="587"/>
                      </a:cubicBezTo>
                      <a:cubicBezTo>
                        <a:pt x="6223" y="4215"/>
                        <a:pt x="17161" y="16138"/>
                        <a:pt x="27684" y="22151"/>
                      </a:cubicBezTo>
                      <a:cubicBezTo>
                        <a:pt x="29654" y="19870"/>
                        <a:pt x="31520" y="17486"/>
                        <a:pt x="33282" y="15101"/>
                      </a:cubicBezTo>
                      <a:cubicBezTo>
                        <a:pt x="36703" y="10591"/>
                        <a:pt x="40228" y="5926"/>
                        <a:pt x="45049" y="1987"/>
                      </a:cubicBezTo>
                      <a:cubicBezTo>
                        <a:pt x="45723" y="1417"/>
                        <a:pt x="46812" y="1468"/>
                        <a:pt x="47434" y="2090"/>
                      </a:cubicBezTo>
                      <a:cubicBezTo>
                        <a:pt x="48056" y="2713"/>
                        <a:pt x="48004" y="3697"/>
                        <a:pt x="47330" y="4267"/>
                      </a:cubicBezTo>
                      <a:cubicBezTo>
                        <a:pt x="42820" y="7999"/>
                        <a:pt x="39554" y="12302"/>
                        <a:pt x="36081" y="16864"/>
                      </a:cubicBezTo>
                      <a:cubicBezTo>
                        <a:pt x="34008" y="19611"/>
                        <a:pt x="31831" y="22462"/>
                        <a:pt x="29395" y="25106"/>
                      </a:cubicBezTo>
                      <a:cubicBezTo>
                        <a:pt x="29084" y="25468"/>
                        <a:pt x="28565" y="25676"/>
                        <a:pt x="28099" y="256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17" name="Google Shape;1717;p6"/>
                <p:cNvSpPr/>
                <p:nvPr/>
              </p:nvSpPr>
              <p:spPr>
                <a:xfrm>
                  <a:off x="4627059" y="5388575"/>
                  <a:ext cx="41503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03" h="25357" extrusionOk="0">
                      <a:moveTo>
                        <a:pt x="23369" y="25306"/>
                      </a:moveTo>
                      <a:cubicBezTo>
                        <a:pt x="22903" y="25306"/>
                        <a:pt x="22436" y="25150"/>
                        <a:pt x="22125" y="24839"/>
                      </a:cubicBezTo>
                      <a:cubicBezTo>
                        <a:pt x="19534" y="22299"/>
                        <a:pt x="16527" y="19862"/>
                        <a:pt x="13624" y="17478"/>
                      </a:cubicBezTo>
                      <a:cubicBezTo>
                        <a:pt x="8855" y="13590"/>
                        <a:pt x="3931" y="9599"/>
                        <a:pt x="302" y="4830"/>
                      </a:cubicBezTo>
                      <a:cubicBezTo>
                        <a:pt x="-216" y="4156"/>
                        <a:pt x="-61" y="3171"/>
                        <a:pt x="717" y="2705"/>
                      </a:cubicBezTo>
                      <a:cubicBezTo>
                        <a:pt x="1494" y="2238"/>
                        <a:pt x="2531" y="2393"/>
                        <a:pt x="3050" y="3067"/>
                      </a:cubicBezTo>
                      <a:cubicBezTo>
                        <a:pt x="6471" y="7525"/>
                        <a:pt x="11240" y="11413"/>
                        <a:pt x="15853" y="15197"/>
                      </a:cubicBezTo>
                      <a:cubicBezTo>
                        <a:pt x="18290" y="17167"/>
                        <a:pt x="20778" y="19240"/>
                        <a:pt x="23110" y="21366"/>
                      </a:cubicBezTo>
                      <a:cubicBezTo>
                        <a:pt x="24976" y="18878"/>
                        <a:pt x="26791" y="16338"/>
                        <a:pt x="28657" y="13797"/>
                      </a:cubicBezTo>
                      <a:cubicBezTo>
                        <a:pt x="31819" y="9443"/>
                        <a:pt x="35085" y="4933"/>
                        <a:pt x="38454" y="631"/>
                      </a:cubicBezTo>
                      <a:cubicBezTo>
                        <a:pt x="39024" y="-43"/>
                        <a:pt x="40061" y="-198"/>
                        <a:pt x="40787" y="268"/>
                      </a:cubicBezTo>
                      <a:cubicBezTo>
                        <a:pt x="41564" y="735"/>
                        <a:pt x="41720" y="1720"/>
                        <a:pt x="41201" y="2393"/>
                      </a:cubicBezTo>
                      <a:cubicBezTo>
                        <a:pt x="37832" y="6696"/>
                        <a:pt x="34618" y="11154"/>
                        <a:pt x="31456" y="15508"/>
                      </a:cubicBezTo>
                      <a:cubicBezTo>
                        <a:pt x="29227" y="18566"/>
                        <a:pt x="26998" y="21625"/>
                        <a:pt x="24717" y="24684"/>
                      </a:cubicBezTo>
                      <a:cubicBezTo>
                        <a:pt x="24406" y="25046"/>
                        <a:pt x="23940" y="25306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18" name="Google Shape;1718;p6"/>
                <p:cNvSpPr/>
                <p:nvPr/>
              </p:nvSpPr>
              <p:spPr>
                <a:xfrm>
                  <a:off x="4627007" y="5403918"/>
                  <a:ext cx="41451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51" h="25357" extrusionOk="0">
                      <a:moveTo>
                        <a:pt x="23369" y="25357"/>
                      </a:moveTo>
                      <a:cubicBezTo>
                        <a:pt x="22903" y="25357"/>
                        <a:pt x="22436" y="25202"/>
                        <a:pt x="22125" y="24891"/>
                      </a:cubicBezTo>
                      <a:cubicBezTo>
                        <a:pt x="19534" y="22351"/>
                        <a:pt x="16527" y="19914"/>
                        <a:pt x="13624" y="17530"/>
                      </a:cubicBezTo>
                      <a:cubicBezTo>
                        <a:pt x="8855" y="13642"/>
                        <a:pt x="3931" y="9651"/>
                        <a:pt x="302" y="4882"/>
                      </a:cubicBezTo>
                      <a:cubicBezTo>
                        <a:pt x="-216" y="4208"/>
                        <a:pt x="-61" y="3223"/>
                        <a:pt x="717" y="2757"/>
                      </a:cubicBezTo>
                      <a:cubicBezTo>
                        <a:pt x="1494" y="2290"/>
                        <a:pt x="2531" y="2445"/>
                        <a:pt x="3050" y="3119"/>
                      </a:cubicBezTo>
                      <a:cubicBezTo>
                        <a:pt x="6471" y="7577"/>
                        <a:pt x="11240" y="11465"/>
                        <a:pt x="15853" y="15249"/>
                      </a:cubicBezTo>
                      <a:cubicBezTo>
                        <a:pt x="18290" y="17219"/>
                        <a:pt x="20778" y="19292"/>
                        <a:pt x="23110" y="21418"/>
                      </a:cubicBezTo>
                      <a:cubicBezTo>
                        <a:pt x="24976" y="18878"/>
                        <a:pt x="26842" y="16338"/>
                        <a:pt x="28657" y="13798"/>
                      </a:cubicBezTo>
                      <a:cubicBezTo>
                        <a:pt x="31819" y="9444"/>
                        <a:pt x="35033" y="4985"/>
                        <a:pt x="38402" y="631"/>
                      </a:cubicBezTo>
                      <a:cubicBezTo>
                        <a:pt x="38920" y="-43"/>
                        <a:pt x="40009" y="-199"/>
                        <a:pt x="40735" y="268"/>
                      </a:cubicBezTo>
                      <a:cubicBezTo>
                        <a:pt x="41512" y="735"/>
                        <a:pt x="41668" y="1719"/>
                        <a:pt x="41149" y="2393"/>
                      </a:cubicBezTo>
                      <a:cubicBezTo>
                        <a:pt x="37780" y="6644"/>
                        <a:pt x="34566" y="11102"/>
                        <a:pt x="31456" y="15456"/>
                      </a:cubicBezTo>
                      <a:cubicBezTo>
                        <a:pt x="29227" y="18515"/>
                        <a:pt x="26998" y="21625"/>
                        <a:pt x="24717" y="24683"/>
                      </a:cubicBezTo>
                      <a:cubicBezTo>
                        <a:pt x="24406" y="25046"/>
                        <a:pt x="23940" y="25305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19" name="Google Shape;1719;p6"/>
                <p:cNvSpPr/>
                <p:nvPr/>
              </p:nvSpPr>
              <p:spPr>
                <a:xfrm>
                  <a:off x="4638595" y="5357018"/>
                  <a:ext cx="19313" cy="12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13" h="12749" extrusionOk="0">
                      <a:moveTo>
                        <a:pt x="10071" y="12697"/>
                      </a:moveTo>
                      <a:cubicBezTo>
                        <a:pt x="9605" y="12697"/>
                        <a:pt x="9138" y="12542"/>
                        <a:pt x="8775" y="12179"/>
                      </a:cubicBezTo>
                      <a:cubicBezTo>
                        <a:pt x="8309" y="11660"/>
                        <a:pt x="7687" y="11090"/>
                        <a:pt x="6961" y="10416"/>
                      </a:cubicBezTo>
                      <a:cubicBezTo>
                        <a:pt x="4213" y="7773"/>
                        <a:pt x="844" y="4456"/>
                        <a:pt x="67" y="1916"/>
                      </a:cubicBezTo>
                      <a:cubicBezTo>
                        <a:pt x="-193" y="1086"/>
                        <a:pt x="326" y="256"/>
                        <a:pt x="1259" y="49"/>
                      </a:cubicBezTo>
                      <a:cubicBezTo>
                        <a:pt x="2192" y="-158"/>
                        <a:pt x="3073" y="308"/>
                        <a:pt x="3332" y="1138"/>
                      </a:cubicBezTo>
                      <a:cubicBezTo>
                        <a:pt x="3902" y="2952"/>
                        <a:pt x="7220" y="6218"/>
                        <a:pt x="9449" y="8343"/>
                      </a:cubicBezTo>
                      <a:cubicBezTo>
                        <a:pt x="9708" y="8602"/>
                        <a:pt x="10019" y="8862"/>
                        <a:pt x="10227" y="9120"/>
                      </a:cubicBezTo>
                      <a:cubicBezTo>
                        <a:pt x="12974" y="6995"/>
                        <a:pt x="16291" y="3470"/>
                        <a:pt x="16343" y="3418"/>
                      </a:cubicBezTo>
                      <a:cubicBezTo>
                        <a:pt x="16965" y="2796"/>
                        <a:pt x="18002" y="2693"/>
                        <a:pt x="18728" y="3263"/>
                      </a:cubicBezTo>
                      <a:cubicBezTo>
                        <a:pt x="19453" y="3833"/>
                        <a:pt x="19505" y="4766"/>
                        <a:pt x="18883" y="5440"/>
                      </a:cubicBezTo>
                      <a:cubicBezTo>
                        <a:pt x="18676" y="5648"/>
                        <a:pt x="14166" y="10416"/>
                        <a:pt x="10952" y="12490"/>
                      </a:cubicBezTo>
                      <a:cubicBezTo>
                        <a:pt x="10641" y="12697"/>
                        <a:pt x="10330" y="12749"/>
                        <a:pt x="9968" y="1274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20" name="Google Shape;1720;p6"/>
              <p:cNvGrpSpPr/>
              <p:nvPr/>
            </p:nvGrpSpPr>
            <p:grpSpPr>
              <a:xfrm>
                <a:off x="4561444" y="5705800"/>
                <a:ext cx="83657" cy="81822"/>
                <a:chOff x="4561444" y="5705800"/>
                <a:chExt cx="83657" cy="81822"/>
              </a:xfrm>
            </p:grpSpPr>
            <p:sp>
              <p:nvSpPr>
                <p:cNvPr id="1721" name="Google Shape;1721;p6"/>
                <p:cNvSpPr/>
                <p:nvPr/>
              </p:nvSpPr>
              <p:spPr>
                <a:xfrm>
                  <a:off x="4572068" y="5705800"/>
                  <a:ext cx="73033" cy="81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3" h="81822" extrusionOk="0">
                      <a:moveTo>
                        <a:pt x="71052" y="81770"/>
                      </a:moveTo>
                      <a:cubicBezTo>
                        <a:pt x="71052" y="81770"/>
                        <a:pt x="70585" y="81770"/>
                        <a:pt x="70326" y="81667"/>
                      </a:cubicBezTo>
                      <a:cubicBezTo>
                        <a:pt x="62913" y="79023"/>
                        <a:pt x="58196" y="72958"/>
                        <a:pt x="54049" y="67619"/>
                      </a:cubicBezTo>
                      <a:cubicBezTo>
                        <a:pt x="52909" y="66168"/>
                        <a:pt x="51820" y="64768"/>
                        <a:pt x="50732" y="63524"/>
                      </a:cubicBezTo>
                      <a:cubicBezTo>
                        <a:pt x="48140" y="60518"/>
                        <a:pt x="45652" y="57511"/>
                        <a:pt x="43112" y="54452"/>
                      </a:cubicBezTo>
                      <a:cubicBezTo>
                        <a:pt x="39949" y="50617"/>
                        <a:pt x="36632" y="46625"/>
                        <a:pt x="33263" y="42789"/>
                      </a:cubicBezTo>
                      <a:cubicBezTo>
                        <a:pt x="30671" y="39887"/>
                        <a:pt x="27250" y="36569"/>
                        <a:pt x="23621" y="33044"/>
                      </a:cubicBezTo>
                      <a:cubicBezTo>
                        <a:pt x="13513" y="23195"/>
                        <a:pt x="2005" y="12050"/>
                        <a:pt x="35" y="2097"/>
                      </a:cubicBezTo>
                      <a:cubicBezTo>
                        <a:pt x="-172" y="1112"/>
                        <a:pt x="554" y="179"/>
                        <a:pt x="1642" y="24"/>
                      </a:cubicBezTo>
                      <a:cubicBezTo>
                        <a:pt x="2679" y="-132"/>
                        <a:pt x="3716" y="490"/>
                        <a:pt x="3923" y="1475"/>
                      </a:cubicBezTo>
                      <a:cubicBezTo>
                        <a:pt x="5685" y="10391"/>
                        <a:pt x="16779" y="21122"/>
                        <a:pt x="26524" y="30608"/>
                      </a:cubicBezTo>
                      <a:cubicBezTo>
                        <a:pt x="30204" y="34184"/>
                        <a:pt x="33677" y="37554"/>
                        <a:pt x="36321" y="40560"/>
                      </a:cubicBezTo>
                      <a:cubicBezTo>
                        <a:pt x="39794" y="44448"/>
                        <a:pt x="43060" y="48439"/>
                        <a:pt x="46274" y="52327"/>
                      </a:cubicBezTo>
                      <a:cubicBezTo>
                        <a:pt x="48762" y="55334"/>
                        <a:pt x="51250" y="58340"/>
                        <a:pt x="53842" y="61347"/>
                      </a:cubicBezTo>
                      <a:cubicBezTo>
                        <a:pt x="54982" y="62694"/>
                        <a:pt x="56123" y="64094"/>
                        <a:pt x="57263" y="65597"/>
                      </a:cubicBezTo>
                      <a:cubicBezTo>
                        <a:pt x="61307" y="70781"/>
                        <a:pt x="65505" y="76120"/>
                        <a:pt x="71777" y="78349"/>
                      </a:cubicBezTo>
                      <a:cubicBezTo>
                        <a:pt x="72762" y="78712"/>
                        <a:pt x="73281" y="79749"/>
                        <a:pt x="72918" y="80682"/>
                      </a:cubicBezTo>
                      <a:cubicBezTo>
                        <a:pt x="72607" y="81408"/>
                        <a:pt x="71881" y="81822"/>
                        <a:pt x="71103" y="8182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22" name="Google Shape;1722;p6"/>
                <p:cNvSpPr/>
                <p:nvPr/>
              </p:nvSpPr>
              <p:spPr>
                <a:xfrm>
                  <a:off x="4561444" y="5708326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36526" y="29741"/>
                      </a:moveTo>
                      <a:cubicBezTo>
                        <a:pt x="26314" y="29741"/>
                        <a:pt x="11023" y="26890"/>
                        <a:pt x="1381" y="24091"/>
                      </a:cubicBezTo>
                      <a:cubicBezTo>
                        <a:pt x="344" y="23780"/>
                        <a:pt x="-226" y="22795"/>
                        <a:pt x="85" y="21862"/>
                      </a:cubicBezTo>
                      <a:cubicBezTo>
                        <a:pt x="396" y="20929"/>
                        <a:pt x="1536" y="20411"/>
                        <a:pt x="2573" y="20721"/>
                      </a:cubicBezTo>
                      <a:cubicBezTo>
                        <a:pt x="11593" y="23313"/>
                        <a:pt x="25692" y="26009"/>
                        <a:pt x="35437" y="26164"/>
                      </a:cubicBezTo>
                      <a:cubicBezTo>
                        <a:pt x="34401" y="18285"/>
                        <a:pt x="35437" y="8540"/>
                        <a:pt x="38133" y="1231"/>
                      </a:cubicBezTo>
                      <a:cubicBezTo>
                        <a:pt x="38496" y="298"/>
                        <a:pt x="39584" y="-220"/>
                        <a:pt x="40621" y="90"/>
                      </a:cubicBezTo>
                      <a:cubicBezTo>
                        <a:pt x="41658" y="402"/>
                        <a:pt x="42228" y="1438"/>
                        <a:pt x="41865" y="2371"/>
                      </a:cubicBezTo>
                      <a:cubicBezTo>
                        <a:pt x="39118" y="9836"/>
                        <a:pt x="38237" y="19995"/>
                        <a:pt x="39636" y="27668"/>
                      </a:cubicBezTo>
                      <a:cubicBezTo>
                        <a:pt x="39740" y="28186"/>
                        <a:pt x="39584" y="28704"/>
                        <a:pt x="39222" y="29119"/>
                      </a:cubicBezTo>
                      <a:cubicBezTo>
                        <a:pt x="38859" y="29534"/>
                        <a:pt x="38340" y="29741"/>
                        <a:pt x="37770" y="29793"/>
                      </a:cubicBezTo>
                      <a:cubicBezTo>
                        <a:pt x="37355" y="29793"/>
                        <a:pt x="36941" y="29793"/>
                        <a:pt x="36526" y="297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23" name="Google Shape;1723;p6"/>
                <p:cNvSpPr/>
                <p:nvPr/>
              </p:nvSpPr>
              <p:spPr>
                <a:xfrm>
                  <a:off x="4563802" y="5715582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37381" y="35030"/>
                      </a:moveTo>
                      <a:cubicBezTo>
                        <a:pt x="23178" y="35030"/>
                        <a:pt x="6746" y="31453"/>
                        <a:pt x="1458" y="30209"/>
                      </a:cubicBezTo>
                      <a:cubicBezTo>
                        <a:pt x="422" y="29950"/>
                        <a:pt x="-200" y="28965"/>
                        <a:pt x="59" y="28032"/>
                      </a:cubicBezTo>
                      <a:cubicBezTo>
                        <a:pt x="318" y="27099"/>
                        <a:pt x="1407" y="26528"/>
                        <a:pt x="2443" y="26736"/>
                      </a:cubicBezTo>
                      <a:cubicBezTo>
                        <a:pt x="8249" y="28084"/>
                        <a:pt x="27636" y="32386"/>
                        <a:pt x="42098" y="31298"/>
                      </a:cubicBezTo>
                      <a:cubicBezTo>
                        <a:pt x="42202" y="27928"/>
                        <a:pt x="42098" y="24507"/>
                        <a:pt x="41943" y="21189"/>
                      </a:cubicBezTo>
                      <a:cubicBezTo>
                        <a:pt x="41684" y="14813"/>
                        <a:pt x="41424" y="8230"/>
                        <a:pt x="42876" y="1440"/>
                      </a:cubicBezTo>
                      <a:cubicBezTo>
                        <a:pt x="43083" y="454"/>
                        <a:pt x="44120" y="-168"/>
                        <a:pt x="45157" y="40"/>
                      </a:cubicBezTo>
                      <a:cubicBezTo>
                        <a:pt x="46245" y="247"/>
                        <a:pt x="46919" y="1180"/>
                        <a:pt x="46712" y="2114"/>
                      </a:cubicBezTo>
                      <a:cubicBezTo>
                        <a:pt x="45312" y="8489"/>
                        <a:pt x="45572" y="14554"/>
                        <a:pt x="45831" y="21034"/>
                      </a:cubicBezTo>
                      <a:cubicBezTo>
                        <a:pt x="45986" y="24922"/>
                        <a:pt x="46142" y="28965"/>
                        <a:pt x="45883" y="33008"/>
                      </a:cubicBezTo>
                      <a:cubicBezTo>
                        <a:pt x="45831" y="33889"/>
                        <a:pt x="45105" y="34563"/>
                        <a:pt x="44120" y="34667"/>
                      </a:cubicBezTo>
                      <a:cubicBezTo>
                        <a:pt x="41943" y="34874"/>
                        <a:pt x="39662" y="34978"/>
                        <a:pt x="37277" y="3497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24" name="Google Shape;1724;p6"/>
                <p:cNvSpPr/>
                <p:nvPr/>
              </p:nvSpPr>
              <p:spPr>
                <a:xfrm>
                  <a:off x="4580650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37484" y="34834"/>
                      </a:moveTo>
                      <a:cubicBezTo>
                        <a:pt x="37484" y="34834"/>
                        <a:pt x="37225" y="34834"/>
                        <a:pt x="37121" y="34834"/>
                      </a:cubicBezTo>
                      <a:cubicBezTo>
                        <a:pt x="32715" y="34108"/>
                        <a:pt x="28050" y="33694"/>
                        <a:pt x="23540" y="33331"/>
                      </a:cubicBezTo>
                      <a:cubicBezTo>
                        <a:pt x="16127" y="32709"/>
                        <a:pt x="8455" y="32087"/>
                        <a:pt x="1354" y="29962"/>
                      </a:cubicBezTo>
                      <a:cubicBezTo>
                        <a:pt x="317" y="29650"/>
                        <a:pt x="-253" y="28614"/>
                        <a:pt x="110" y="27681"/>
                      </a:cubicBezTo>
                      <a:cubicBezTo>
                        <a:pt x="472" y="26748"/>
                        <a:pt x="1561" y="26229"/>
                        <a:pt x="2598" y="26540"/>
                      </a:cubicBezTo>
                      <a:cubicBezTo>
                        <a:pt x="9233" y="28562"/>
                        <a:pt x="16697" y="29184"/>
                        <a:pt x="23903" y="29754"/>
                      </a:cubicBezTo>
                      <a:cubicBezTo>
                        <a:pt x="27687" y="30065"/>
                        <a:pt x="31626" y="30376"/>
                        <a:pt x="35410" y="30946"/>
                      </a:cubicBezTo>
                      <a:cubicBezTo>
                        <a:pt x="35255" y="27421"/>
                        <a:pt x="34996" y="23897"/>
                        <a:pt x="34788" y="20371"/>
                      </a:cubicBezTo>
                      <a:cubicBezTo>
                        <a:pt x="34425" y="14307"/>
                        <a:pt x="34011" y="8034"/>
                        <a:pt x="33855" y="1814"/>
                      </a:cubicBezTo>
                      <a:cubicBezTo>
                        <a:pt x="33855" y="830"/>
                        <a:pt x="34685" y="0"/>
                        <a:pt x="35773" y="0"/>
                      </a:cubicBezTo>
                      <a:cubicBezTo>
                        <a:pt x="35773" y="0"/>
                        <a:pt x="35773" y="0"/>
                        <a:pt x="35773" y="0"/>
                      </a:cubicBezTo>
                      <a:cubicBezTo>
                        <a:pt x="36862" y="0"/>
                        <a:pt x="37691" y="778"/>
                        <a:pt x="37743" y="1762"/>
                      </a:cubicBezTo>
                      <a:cubicBezTo>
                        <a:pt x="37898" y="7931"/>
                        <a:pt x="38261" y="14151"/>
                        <a:pt x="38676" y="20165"/>
                      </a:cubicBezTo>
                      <a:cubicBezTo>
                        <a:pt x="38935" y="24467"/>
                        <a:pt x="39194" y="28717"/>
                        <a:pt x="39402" y="33020"/>
                      </a:cubicBezTo>
                      <a:cubicBezTo>
                        <a:pt x="39402" y="33538"/>
                        <a:pt x="39194" y="34108"/>
                        <a:pt x="38728" y="34420"/>
                      </a:cubicBezTo>
                      <a:cubicBezTo>
                        <a:pt x="38365" y="34678"/>
                        <a:pt x="37898" y="34834"/>
                        <a:pt x="37432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25" name="Google Shape;1725;p6"/>
                <p:cNvSpPr/>
                <p:nvPr/>
              </p:nvSpPr>
              <p:spPr>
                <a:xfrm>
                  <a:off x="4592417" y="5743190"/>
                  <a:ext cx="39453" cy="3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94" extrusionOk="0">
                      <a:moveTo>
                        <a:pt x="37484" y="34843"/>
                      </a:moveTo>
                      <a:cubicBezTo>
                        <a:pt x="37484" y="34843"/>
                        <a:pt x="37225" y="34843"/>
                        <a:pt x="37121" y="34843"/>
                      </a:cubicBezTo>
                      <a:cubicBezTo>
                        <a:pt x="32715" y="34117"/>
                        <a:pt x="28049" y="33702"/>
                        <a:pt x="23540" y="33340"/>
                      </a:cubicBezTo>
                      <a:cubicBezTo>
                        <a:pt x="16127" y="32718"/>
                        <a:pt x="8455" y="32096"/>
                        <a:pt x="1354" y="29970"/>
                      </a:cubicBezTo>
                      <a:cubicBezTo>
                        <a:pt x="317" y="29659"/>
                        <a:pt x="-253" y="28622"/>
                        <a:pt x="110" y="27690"/>
                      </a:cubicBezTo>
                      <a:cubicBezTo>
                        <a:pt x="472" y="26756"/>
                        <a:pt x="1561" y="26238"/>
                        <a:pt x="2598" y="26549"/>
                      </a:cubicBezTo>
                      <a:cubicBezTo>
                        <a:pt x="9233" y="28570"/>
                        <a:pt x="16697" y="29192"/>
                        <a:pt x="23902" y="29763"/>
                      </a:cubicBezTo>
                      <a:cubicBezTo>
                        <a:pt x="27687" y="30074"/>
                        <a:pt x="31626" y="30385"/>
                        <a:pt x="35410" y="30955"/>
                      </a:cubicBezTo>
                      <a:cubicBezTo>
                        <a:pt x="35255" y="27430"/>
                        <a:pt x="34996" y="23854"/>
                        <a:pt x="34788" y="20328"/>
                      </a:cubicBezTo>
                      <a:cubicBezTo>
                        <a:pt x="34425" y="14263"/>
                        <a:pt x="34011" y="7991"/>
                        <a:pt x="33855" y="1823"/>
                      </a:cubicBezTo>
                      <a:cubicBezTo>
                        <a:pt x="33855" y="838"/>
                        <a:pt x="34685" y="8"/>
                        <a:pt x="35773" y="8"/>
                      </a:cubicBezTo>
                      <a:cubicBezTo>
                        <a:pt x="36758" y="-95"/>
                        <a:pt x="37743" y="786"/>
                        <a:pt x="37795" y="1771"/>
                      </a:cubicBezTo>
                      <a:cubicBezTo>
                        <a:pt x="37950" y="7888"/>
                        <a:pt x="38313" y="14160"/>
                        <a:pt x="38728" y="20173"/>
                      </a:cubicBezTo>
                      <a:cubicBezTo>
                        <a:pt x="38987" y="24476"/>
                        <a:pt x="39246" y="28778"/>
                        <a:pt x="39453" y="33080"/>
                      </a:cubicBezTo>
                      <a:cubicBezTo>
                        <a:pt x="39453" y="33599"/>
                        <a:pt x="39246" y="34169"/>
                        <a:pt x="38780" y="34480"/>
                      </a:cubicBezTo>
                      <a:cubicBezTo>
                        <a:pt x="38417" y="34739"/>
                        <a:pt x="37950" y="34895"/>
                        <a:pt x="37484" y="3489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26" name="Google Shape;1726;p6"/>
                <p:cNvSpPr/>
                <p:nvPr/>
              </p:nvSpPr>
              <p:spPr>
                <a:xfrm>
                  <a:off x="4565413" y="5708621"/>
                  <a:ext cx="21057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7" h="14775" extrusionOk="0">
                      <a:moveTo>
                        <a:pt x="17213" y="14672"/>
                      </a:moveTo>
                      <a:cubicBezTo>
                        <a:pt x="17213" y="14672"/>
                        <a:pt x="16954" y="14672"/>
                        <a:pt x="16798" y="14672"/>
                      </a:cubicBezTo>
                      <a:cubicBezTo>
                        <a:pt x="15969" y="14517"/>
                        <a:pt x="14932" y="14310"/>
                        <a:pt x="13740" y="14154"/>
                      </a:cubicBezTo>
                      <a:cubicBezTo>
                        <a:pt x="9178" y="13376"/>
                        <a:pt x="3476" y="12444"/>
                        <a:pt x="781" y="10578"/>
                      </a:cubicBezTo>
                      <a:cubicBezTo>
                        <a:pt x="-100" y="9955"/>
                        <a:pt x="-256" y="8866"/>
                        <a:pt x="418" y="8089"/>
                      </a:cubicBezTo>
                      <a:cubicBezTo>
                        <a:pt x="1092" y="7312"/>
                        <a:pt x="2336" y="7156"/>
                        <a:pt x="3165" y="7778"/>
                      </a:cubicBezTo>
                      <a:cubicBezTo>
                        <a:pt x="5083" y="9126"/>
                        <a:pt x="10681" y="10059"/>
                        <a:pt x="14414" y="10681"/>
                      </a:cubicBezTo>
                      <a:cubicBezTo>
                        <a:pt x="14880" y="10784"/>
                        <a:pt x="15347" y="10836"/>
                        <a:pt x="15762" y="10888"/>
                      </a:cubicBezTo>
                      <a:cubicBezTo>
                        <a:pt x="16695" y="7156"/>
                        <a:pt x="17109" y="1765"/>
                        <a:pt x="17161" y="1661"/>
                      </a:cubicBezTo>
                      <a:cubicBezTo>
                        <a:pt x="17213" y="677"/>
                        <a:pt x="18250" y="-49"/>
                        <a:pt x="19235" y="3"/>
                      </a:cubicBezTo>
                      <a:cubicBezTo>
                        <a:pt x="20323" y="55"/>
                        <a:pt x="21153" y="935"/>
                        <a:pt x="21049" y="1921"/>
                      </a:cubicBezTo>
                      <a:cubicBezTo>
                        <a:pt x="21049" y="2231"/>
                        <a:pt x="20427" y="9592"/>
                        <a:pt x="19027" y="13532"/>
                      </a:cubicBezTo>
                      <a:cubicBezTo>
                        <a:pt x="18768" y="14258"/>
                        <a:pt x="17991" y="14776"/>
                        <a:pt x="17161" y="14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27" name="Google Shape;1727;p6"/>
              <p:cNvGrpSpPr/>
              <p:nvPr/>
            </p:nvGrpSpPr>
            <p:grpSpPr>
              <a:xfrm>
                <a:off x="4654184" y="5494538"/>
                <a:ext cx="92831" cy="108598"/>
                <a:chOff x="4654184" y="5494538"/>
                <a:chExt cx="92831" cy="108598"/>
              </a:xfrm>
            </p:grpSpPr>
            <p:sp>
              <p:nvSpPr>
                <p:cNvPr id="1728" name="Google Shape;1728;p6"/>
                <p:cNvSpPr/>
                <p:nvPr/>
              </p:nvSpPr>
              <p:spPr>
                <a:xfrm>
                  <a:off x="4654184" y="5494538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2413" y="108546"/>
                      </a:moveTo>
                      <a:cubicBezTo>
                        <a:pt x="1532" y="108546"/>
                        <a:pt x="702" y="108131"/>
                        <a:pt x="287" y="107406"/>
                      </a:cubicBezTo>
                      <a:cubicBezTo>
                        <a:pt x="-335" y="106317"/>
                        <a:pt x="80" y="105021"/>
                        <a:pt x="1272" y="104451"/>
                      </a:cubicBezTo>
                      <a:cubicBezTo>
                        <a:pt x="8581" y="100875"/>
                        <a:pt x="12780" y="93824"/>
                        <a:pt x="16875" y="87034"/>
                      </a:cubicBezTo>
                      <a:cubicBezTo>
                        <a:pt x="18068" y="85064"/>
                        <a:pt x="19208" y="83146"/>
                        <a:pt x="20400" y="81384"/>
                      </a:cubicBezTo>
                      <a:cubicBezTo>
                        <a:pt x="23044" y="77393"/>
                        <a:pt x="25636" y="73401"/>
                        <a:pt x="28175" y="69409"/>
                      </a:cubicBezTo>
                      <a:cubicBezTo>
                        <a:pt x="31441" y="64278"/>
                        <a:pt x="34811" y="58990"/>
                        <a:pt x="38388" y="53858"/>
                      </a:cubicBezTo>
                      <a:cubicBezTo>
                        <a:pt x="41135" y="49867"/>
                        <a:pt x="44815" y="45305"/>
                        <a:pt x="48703" y="40485"/>
                      </a:cubicBezTo>
                      <a:cubicBezTo>
                        <a:pt x="59070" y="27681"/>
                        <a:pt x="70785" y="13167"/>
                        <a:pt x="71511" y="2074"/>
                      </a:cubicBezTo>
                      <a:cubicBezTo>
                        <a:pt x="71615" y="881"/>
                        <a:pt x="72755" y="0"/>
                        <a:pt x="74051" y="0"/>
                      </a:cubicBezTo>
                      <a:cubicBezTo>
                        <a:pt x="75399" y="52"/>
                        <a:pt x="76384" y="1089"/>
                        <a:pt x="76280" y="2333"/>
                      </a:cubicBezTo>
                      <a:cubicBezTo>
                        <a:pt x="75451" y="14670"/>
                        <a:pt x="63269" y="29754"/>
                        <a:pt x="52539" y="43077"/>
                      </a:cubicBezTo>
                      <a:cubicBezTo>
                        <a:pt x="48703" y="47845"/>
                        <a:pt x="45074" y="52304"/>
                        <a:pt x="42379" y="56191"/>
                      </a:cubicBezTo>
                      <a:cubicBezTo>
                        <a:pt x="38854" y="61271"/>
                        <a:pt x="35485" y="66559"/>
                        <a:pt x="32271" y="71639"/>
                      </a:cubicBezTo>
                      <a:cubicBezTo>
                        <a:pt x="29679" y="75682"/>
                        <a:pt x="27139" y="79725"/>
                        <a:pt x="24443" y="83716"/>
                      </a:cubicBezTo>
                      <a:cubicBezTo>
                        <a:pt x="23303" y="85427"/>
                        <a:pt x="22214" y="87242"/>
                        <a:pt x="21074" y="89160"/>
                      </a:cubicBezTo>
                      <a:cubicBezTo>
                        <a:pt x="16875" y="96209"/>
                        <a:pt x="12054" y="104192"/>
                        <a:pt x="3501" y="108339"/>
                      </a:cubicBezTo>
                      <a:cubicBezTo>
                        <a:pt x="3139" y="108495"/>
                        <a:pt x="2776" y="108598"/>
                        <a:pt x="2361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29" name="Google Shape;1729;p6"/>
                <p:cNvSpPr/>
                <p:nvPr/>
              </p:nvSpPr>
              <p:spPr>
                <a:xfrm>
                  <a:off x="4692702" y="5501220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9356" y="35876"/>
                      </a:moveTo>
                      <a:cubicBezTo>
                        <a:pt x="8733" y="35876"/>
                        <a:pt x="8163" y="35668"/>
                        <a:pt x="7697" y="35254"/>
                      </a:cubicBezTo>
                      <a:cubicBezTo>
                        <a:pt x="7178" y="34839"/>
                        <a:pt x="6919" y="34217"/>
                        <a:pt x="6971" y="33595"/>
                      </a:cubicBezTo>
                      <a:cubicBezTo>
                        <a:pt x="7489" y="24109"/>
                        <a:pt x="4794" y="11823"/>
                        <a:pt x="232" y="3115"/>
                      </a:cubicBezTo>
                      <a:cubicBezTo>
                        <a:pt x="-338" y="2026"/>
                        <a:pt x="180" y="730"/>
                        <a:pt x="1372" y="212"/>
                      </a:cubicBezTo>
                      <a:cubicBezTo>
                        <a:pt x="2565" y="-307"/>
                        <a:pt x="4016" y="160"/>
                        <a:pt x="4586" y="1248"/>
                      </a:cubicBezTo>
                      <a:cubicBezTo>
                        <a:pt x="9045" y="9802"/>
                        <a:pt x="11844" y="21517"/>
                        <a:pt x="11844" y="31210"/>
                      </a:cubicBezTo>
                      <a:cubicBezTo>
                        <a:pt x="23714" y="29707"/>
                        <a:pt x="40354" y="24627"/>
                        <a:pt x="50928" y="20221"/>
                      </a:cubicBezTo>
                      <a:cubicBezTo>
                        <a:pt x="52121" y="19703"/>
                        <a:pt x="53572" y="20221"/>
                        <a:pt x="54090" y="21309"/>
                      </a:cubicBezTo>
                      <a:cubicBezTo>
                        <a:pt x="54661" y="22398"/>
                        <a:pt x="54090" y="23694"/>
                        <a:pt x="52898" y="24212"/>
                      </a:cubicBezTo>
                      <a:cubicBezTo>
                        <a:pt x="41183" y="29085"/>
                        <a:pt x="22004" y="34787"/>
                        <a:pt x="9563" y="35824"/>
                      </a:cubicBezTo>
                      <a:cubicBezTo>
                        <a:pt x="9511" y="35824"/>
                        <a:pt x="9407" y="35824"/>
                        <a:pt x="9356" y="3582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0" name="Google Shape;1730;p6"/>
                <p:cNvSpPr/>
                <p:nvPr/>
              </p:nvSpPr>
              <p:spPr>
                <a:xfrm>
                  <a:off x="4685141" y="5511022"/>
                  <a:ext cx="61140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40" h="42143" extrusionOk="0">
                      <a:moveTo>
                        <a:pt x="8416" y="42091"/>
                      </a:moveTo>
                      <a:cubicBezTo>
                        <a:pt x="7223" y="42091"/>
                        <a:pt x="6239" y="41314"/>
                        <a:pt x="6031" y="40277"/>
                      </a:cubicBezTo>
                      <a:cubicBezTo>
                        <a:pt x="5098" y="35404"/>
                        <a:pt x="4632" y="30480"/>
                        <a:pt x="4217" y="25711"/>
                      </a:cubicBezTo>
                      <a:cubicBezTo>
                        <a:pt x="3491" y="17831"/>
                        <a:pt x="2817" y="10367"/>
                        <a:pt x="122" y="2850"/>
                      </a:cubicBezTo>
                      <a:cubicBezTo>
                        <a:pt x="-293" y="1710"/>
                        <a:pt x="381" y="466"/>
                        <a:pt x="1677" y="104"/>
                      </a:cubicBezTo>
                      <a:cubicBezTo>
                        <a:pt x="2921" y="-260"/>
                        <a:pt x="4321" y="362"/>
                        <a:pt x="4683" y="1503"/>
                      </a:cubicBezTo>
                      <a:cubicBezTo>
                        <a:pt x="7535" y="9538"/>
                        <a:pt x="8260" y="17573"/>
                        <a:pt x="8986" y="25348"/>
                      </a:cubicBezTo>
                      <a:cubicBezTo>
                        <a:pt x="9349" y="29391"/>
                        <a:pt x="9764" y="33590"/>
                        <a:pt x="10438" y="37685"/>
                      </a:cubicBezTo>
                      <a:cubicBezTo>
                        <a:pt x="28166" y="37063"/>
                        <a:pt x="51077" y="29340"/>
                        <a:pt x="57868" y="26903"/>
                      </a:cubicBezTo>
                      <a:cubicBezTo>
                        <a:pt x="59112" y="26436"/>
                        <a:pt x="60512" y="27007"/>
                        <a:pt x="60978" y="28147"/>
                      </a:cubicBezTo>
                      <a:cubicBezTo>
                        <a:pt x="61445" y="29288"/>
                        <a:pt x="60875" y="30532"/>
                        <a:pt x="59631" y="30998"/>
                      </a:cubicBezTo>
                      <a:cubicBezTo>
                        <a:pt x="52373" y="33590"/>
                        <a:pt x="27181" y="42039"/>
                        <a:pt x="8416" y="42143"/>
                      </a:cubicBezTo>
                      <a:lnTo>
                        <a:pt x="8416" y="42143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1" name="Google Shape;1731;p6"/>
                <p:cNvSpPr/>
                <p:nvPr/>
              </p:nvSpPr>
              <p:spPr>
                <a:xfrm>
                  <a:off x="4677730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5407" y="42670"/>
                      </a:moveTo>
                      <a:cubicBezTo>
                        <a:pt x="4940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5"/>
                        <a:pt x="1830" y="24890"/>
                      </a:cubicBezTo>
                      <a:cubicBezTo>
                        <a:pt x="1312" y="17529"/>
                        <a:pt x="794" y="9909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7"/>
                        <a:pt x="7636" y="37642"/>
                      </a:cubicBezTo>
                      <a:cubicBezTo>
                        <a:pt x="12198" y="36501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5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3"/>
                        <a:pt x="50038" y="31369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6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2" name="Google Shape;1732;p6"/>
                <p:cNvSpPr/>
                <p:nvPr/>
              </p:nvSpPr>
              <p:spPr>
                <a:xfrm>
                  <a:off x="4665704" y="5547092"/>
                  <a:ext cx="50270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70" h="42669" extrusionOk="0">
                      <a:moveTo>
                        <a:pt x="5407" y="42670"/>
                      </a:moveTo>
                      <a:cubicBezTo>
                        <a:pt x="4941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6"/>
                        <a:pt x="1830" y="24890"/>
                      </a:cubicBezTo>
                      <a:cubicBezTo>
                        <a:pt x="1312" y="17529"/>
                        <a:pt x="794" y="9857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8"/>
                        <a:pt x="7636" y="37642"/>
                      </a:cubicBezTo>
                      <a:cubicBezTo>
                        <a:pt x="12198" y="36502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6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4"/>
                        <a:pt x="50090" y="31370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7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3" name="Google Shape;1733;p6"/>
                <p:cNvSpPr/>
                <p:nvPr/>
              </p:nvSpPr>
              <p:spPr>
                <a:xfrm>
                  <a:off x="4713313" y="5499377"/>
                  <a:ext cx="26870" cy="17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06" extrusionOk="0">
                      <a:moveTo>
                        <a:pt x="6525" y="17606"/>
                      </a:moveTo>
                      <a:cubicBezTo>
                        <a:pt x="5592" y="17606"/>
                        <a:pt x="4762" y="17139"/>
                        <a:pt x="4348" y="16362"/>
                      </a:cubicBezTo>
                      <a:cubicBezTo>
                        <a:pt x="2015" y="11801"/>
                        <a:pt x="97" y="2936"/>
                        <a:pt x="45" y="2574"/>
                      </a:cubicBezTo>
                      <a:cubicBezTo>
                        <a:pt x="-214" y="1381"/>
                        <a:pt x="667" y="240"/>
                        <a:pt x="1963" y="34"/>
                      </a:cubicBezTo>
                      <a:cubicBezTo>
                        <a:pt x="3259" y="-174"/>
                        <a:pt x="4503" y="604"/>
                        <a:pt x="4762" y="1744"/>
                      </a:cubicBezTo>
                      <a:cubicBezTo>
                        <a:pt x="4762" y="1796"/>
                        <a:pt x="6162" y="8379"/>
                        <a:pt x="7924" y="12733"/>
                      </a:cubicBezTo>
                      <a:cubicBezTo>
                        <a:pt x="8443" y="12578"/>
                        <a:pt x="8961" y="12423"/>
                        <a:pt x="9531" y="12267"/>
                      </a:cubicBezTo>
                      <a:cubicBezTo>
                        <a:pt x="13938" y="11023"/>
                        <a:pt x="20624" y="9157"/>
                        <a:pt x="22750" y="7239"/>
                      </a:cubicBezTo>
                      <a:cubicBezTo>
                        <a:pt x="23683" y="6409"/>
                        <a:pt x="25238" y="6409"/>
                        <a:pt x="26171" y="7239"/>
                      </a:cubicBezTo>
                      <a:cubicBezTo>
                        <a:pt x="27104" y="8120"/>
                        <a:pt x="27104" y="9468"/>
                        <a:pt x="26171" y="10349"/>
                      </a:cubicBezTo>
                      <a:cubicBezTo>
                        <a:pt x="23216" y="12993"/>
                        <a:pt x="16426" y="14911"/>
                        <a:pt x="10983" y="16414"/>
                      </a:cubicBezTo>
                      <a:cubicBezTo>
                        <a:pt x="9583" y="16777"/>
                        <a:pt x="8339" y="17139"/>
                        <a:pt x="7406" y="17451"/>
                      </a:cubicBezTo>
                      <a:cubicBezTo>
                        <a:pt x="7147" y="17554"/>
                        <a:pt x="6888" y="17554"/>
                        <a:pt x="6628" y="175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34" name="Google Shape;1734;p6"/>
              <p:cNvGrpSpPr/>
              <p:nvPr/>
            </p:nvGrpSpPr>
            <p:grpSpPr>
              <a:xfrm>
                <a:off x="4654002" y="5591340"/>
                <a:ext cx="113842" cy="116039"/>
                <a:chOff x="4654002" y="5591340"/>
                <a:chExt cx="113842" cy="116039"/>
              </a:xfrm>
            </p:grpSpPr>
            <p:sp>
              <p:nvSpPr>
                <p:cNvPr id="1735" name="Google Shape;1735;p6"/>
                <p:cNvSpPr/>
                <p:nvPr/>
              </p:nvSpPr>
              <p:spPr>
                <a:xfrm>
                  <a:off x="4654002" y="5591340"/>
                  <a:ext cx="98209" cy="116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39" extrusionOk="0">
                      <a:moveTo>
                        <a:pt x="2699" y="115988"/>
                      </a:moveTo>
                      <a:cubicBezTo>
                        <a:pt x="1662" y="115988"/>
                        <a:pt x="625" y="115418"/>
                        <a:pt x="211" y="114484"/>
                      </a:cubicBezTo>
                      <a:cubicBezTo>
                        <a:pt x="-360" y="113240"/>
                        <a:pt x="262" y="111789"/>
                        <a:pt x="1662" y="111218"/>
                      </a:cubicBezTo>
                      <a:cubicBezTo>
                        <a:pt x="10319" y="107901"/>
                        <a:pt x="15917" y="100333"/>
                        <a:pt x="21308" y="92972"/>
                      </a:cubicBezTo>
                      <a:cubicBezTo>
                        <a:pt x="22863" y="90847"/>
                        <a:pt x="24367" y="88825"/>
                        <a:pt x="25922" y="86959"/>
                      </a:cubicBezTo>
                      <a:cubicBezTo>
                        <a:pt x="29395" y="82760"/>
                        <a:pt x="32712" y="78458"/>
                        <a:pt x="36030" y="74207"/>
                      </a:cubicBezTo>
                      <a:cubicBezTo>
                        <a:pt x="40332" y="68713"/>
                        <a:pt x="44738" y="63063"/>
                        <a:pt x="49404" y="57516"/>
                      </a:cubicBezTo>
                      <a:cubicBezTo>
                        <a:pt x="52980" y="53265"/>
                        <a:pt x="57646" y="48444"/>
                        <a:pt x="62622" y="43364"/>
                      </a:cubicBezTo>
                      <a:cubicBezTo>
                        <a:pt x="75789" y="29887"/>
                        <a:pt x="90718" y="14543"/>
                        <a:pt x="92791" y="2102"/>
                      </a:cubicBezTo>
                      <a:cubicBezTo>
                        <a:pt x="92998" y="755"/>
                        <a:pt x="94450" y="-179"/>
                        <a:pt x="95901" y="29"/>
                      </a:cubicBezTo>
                      <a:cubicBezTo>
                        <a:pt x="97404" y="236"/>
                        <a:pt x="98389" y="1480"/>
                        <a:pt x="98182" y="2880"/>
                      </a:cubicBezTo>
                      <a:cubicBezTo>
                        <a:pt x="95849" y="16772"/>
                        <a:pt x="80350" y="32634"/>
                        <a:pt x="66717" y="46682"/>
                      </a:cubicBezTo>
                      <a:cubicBezTo>
                        <a:pt x="61845" y="51710"/>
                        <a:pt x="57231" y="56427"/>
                        <a:pt x="53758" y="60522"/>
                      </a:cubicBezTo>
                      <a:cubicBezTo>
                        <a:pt x="49196" y="65965"/>
                        <a:pt x="44790" y="71615"/>
                        <a:pt x="40540" y="77058"/>
                      </a:cubicBezTo>
                      <a:cubicBezTo>
                        <a:pt x="37170" y="81360"/>
                        <a:pt x="33801" y="85663"/>
                        <a:pt x="30328" y="89914"/>
                      </a:cubicBezTo>
                      <a:cubicBezTo>
                        <a:pt x="28825" y="91728"/>
                        <a:pt x="27373" y="93698"/>
                        <a:pt x="25870" y="95771"/>
                      </a:cubicBezTo>
                      <a:cubicBezTo>
                        <a:pt x="20271" y="103339"/>
                        <a:pt x="13947" y="111892"/>
                        <a:pt x="3787" y="115832"/>
                      </a:cubicBezTo>
                      <a:cubicBezTo>
                        <a:pt x="3424" y="115988"/>
                        <a:pt x="3062" y="116040"/>
                        <a:pt x="2750" y="11604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6" name="Google Shape;1736;p6"/>
                <p:cNvSpPr/>
                <p:nvPr/>
              </p:nvSpPr>
              <p:spPr>
                <a:xfrm>
                  <a:off x="4708681" y="5595834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7010" y="41202"/>
                      </a:moveTo>
                      <a:cubicBezTo>
                        <a:pt x="6388" y="41151"/>
                        <a:pt x="5455" y="40892"/>
                        <a:pt x="4937" y="40374"/>
                      </a:cubicBezTo>
                      <a:cubicBezTo>
                        <a:pt x="4418" y="39855"/>
                        <a:pt x="4159" y="39129"/>
                        <a:pt x="4315" y="38404"/>
                      </a:cubicBezTo>
                      <a:cubicBezTo>
                        <a:pt x="5973" y="27673"/>
                        <a:pt x="4315" y="13574"/>
                        <a:pt x="168" y="3310"/>
                      </a:cubicBezTo>
                      <a:cubicBezTo>
                        <a:pt x="-351" y="2014"/>
                        <a:pt x="375" y="615"/>
                        <a:pt x="1775" y="148"/>
                      </a:cubicBezTo>
                      <a:cubicBezTo>
                        <a:pt x="3174" y="-319"/>
                        <a:pt x="4781" y="355"/>
                        <a:pt x="5299" y="1651"/>
                      </a:cubicBezTo>
                      <a:cubicBezTo>
                        <a:pt x="9343" y="11708"/>
                        <a:pt x="11157" y="25237"/>
                        <a:pt x="10068" y="36226"/>
                      </a:cubicBezTo>
                      <a:cubicBezTo>
                        <a:pt x="23650" y="35656"/>
                        <a:pt x="43088" y="31457"/>
                        <a:pt x="55529" y="27517"/>
                      </a:cubicBezTo>
                      <a:cubicBezTo>
                        <a:pt x="56981" y="27051"/>
                        <a:pt x="58484" y="27725"/>
                        <a:pt x="59002" y="29021"/>
                      </a:cubicBezTo>
                      <a:cubicBezTo>
                        <a:pt x="59520" y="30317"/>
                        <a:pt x="58743" y="31717"/>
                        <a:pt x="57343" y="32183"/>
                      </a:cubicBezTo>
                      <a:cubicBezTo>
                        <a:pt x="43503" y="36589"/>
                        <a:pt x="21213" y="41254"/>
                        <a:pt x="7062" y="412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7" name="Google Shape;1737;p6"/>
                <p:cNvSpPr/>
                <p:nvPr/>
              </p:nvSpPr>
              <p:spPr>
                <a:xfrm>
                  <a:off x="4698989" y="5606129"/>
                  <a:ext cx="66157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7" h="48480" extrusionOk="0">
                      <a:moveTo>
                        <a:pt x="11777" y="48481"/>
                      </a:moveTo>
                      <a:cubicBezTo>
                        <a:pt x="9445" y="48481"/>
                        <a:pt x="7164" y="48377"/>
                        <a:pt x="4987" y="48222"/>
                      </a:cubicBezTo>
                      <a:cubicBezTo>
                        <a:pt x="3639" y="48118"/>
                        <a:pt x="2602" y="47133"/>
                        <a:pt x="2498" y="45941"/>
                      </a:cubicBezTo>
                      <a:cubicBezTo>
                        <a:pt x="1980" y="40343"/>
                        <a:pt x="2032" y="34692"/>
                        <a:pt x="2084" y="29301"/>
                      </a:cubicBezTo>
                      <a:cubicBezTo>
                        <a:pt x="2135" y="20334"/>
                        <a:pt x="2239" y="11832"/>
                        <a:pt x="62" y="3020"/>
                      </a:cubicBezTo>
                      <a:cubicBezTo>
                        <a:pt x="-249" y="1672"/>
                        <a:pt x="632" y="376"/>
                        <a:pt x="2135" y="65"/>
                      </a:cubicBezTo>
                      <a:cubicBezTo>
                        <a:pt x="3587" y="-246"/>
                        <a:pt x="5090" y="584"/>
                        <a:pt x="5401" y="1931"/>
                      </a:cubicBezTo>
                      <a:cubicBezTo>
                        <a:pt x="7734" y="11262"/>
                        <a:pt x="7630" y="20437"/>
                        <a:pt x="7579" y="29301"/>
                      </a:cubicBezTo>
                      <a:cubicBezTo>
                        <a:pt x="7579" y="33915"/>
                        <a:pt x="7475" y="38684"/>
                        <a:pt x="7786" y="43401"/>
                      </a:cubicBezTo>
                      <a:cubicBezTo>
                        <a:pt x="27898" y="44334"/>
                        <a:pt x="54698" y="37803"/>
                        <a:pt x="62681" y="35677"/>
                      </a:cubicBezTo>
                      <a:cubicBezTo>
                        <a:pt x="64132" y="35315"/>
                        <a:pt x="65635" y="36040"/>
                        <a:pt x="66050" y="37388"/>
                      </a:cubicBezTo>
                      <a:cubicBezTo>
                        <a:pt x="66465" y="38684"/>
                        <a:pt x="65635" y="40083"/>
                        <a:pt x="64184" y="40446"/>
                      </a:cubicBezTo>
                      <a:cubicBezTo>
                        <a:pt x="56564" y="42467"/>
                        <a:pt x="32097" y="48429"/>
                        <a:pt x="11777" y="484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8" name="Google Shape;1738;p6"/>
                <p:cNvSpPr/>
                <p:nvPr/>
              </p:nvSpPr>
              <p:spPr>
                <a:xfrm>
                  <a:off x="4687751" y="5624545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5" y="48571"/>
                      </a:moveTo>
                      <a:cubicBezTo>
                        <a:pt x="2073" y="48571"/>
                        <a:pt x="1451" y="48363"/>
                        <a:pt x="985" y="48001"/>
                      </a:cubicBezTo>
                      <a:cubicBezTo>
                        <a:pt x="363" y="47534"/>
                        <a:pt x="0" y="46808"/>
                        <a:pt x="0" y="46031"/>
                      </a:cubicBezTo>
                      <a:cubicBezTo>
                        <a:pt x="103" y="40070"/>
                        <a:pt x="259" y="34108"/>
                        <a:pt x="466" y="28147"/>
                      </a:cubicBezTo>
                      <a:cubicBezTo>
                        <a:pt x="725" y="19749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0" y="0"/>
                      </a:cubicBezTo>
                      <a:lnTo>
                        <a:pt x="3680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144"/>
                        <a:pt x="6220" y="19853"/>
                        <a:pt x="5909" y="28303"/>
                      </a:cubicBezTo>
                      <a:cubicBezTo>
                        <a:pt x="5754" y="33227"/>
                        <a:pt x="5598" y="38100"/>
                        <a:pt x="5495" y="43024"/>
                      </a:cubicBezTo>
                      <a:cubicBezTo>
                        <a:pt x="10782" y="42143"/>
                        <a:pt x="16173" y="41573"/>
                        <a:pt x="21460" y="41002"/>
                      </a:cubicBezTo>
                      <a:cubicBezTo>
                        <a:pt x="31465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2"/>
                      </a:cubicBezTo>
                      <a:cubicBezTo>
                        <a:pt x="43076" y="43646"/>
                        <a:pt x="32450" y="44786"/>
                        <a:pt x="22186" y="45927"/>
                      </a:cubicBezTo>
                      <a:cubicBezTo>
                        <a:pt x="15914" y="46601"/>
                        <a:pt x="9434" y="47327"/>
                        <a:pt x="3369" y="48467"/>
                      </a:cubicBezTo>
                      <a:cubicBezTo>
                        <a:pt x="3162" y="48467"/>
                        <a:pt x="3006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9" name="Google Shape;1739;p6"/>
                <p:cNvSpPr/>
                <p:nvPr/>
              </p:nvSpPr>
              <p:spPr>
                <a:xfrm>
                  <a:off x="4671992" y="5645072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6" y="48571"/>
                      </a:moveTo>
                      <a:cubicBezTo>
                        <a:pt x="2074" y="48571"/>
                        <a:pt x="1452" y="48363"/>
                        <a:pt x="985" y="48001"/>
                      </a:cubicBezTo>
                      <a:cubicBezTo>
                        <a:pt x="363" y="47535"/>
                        <a:pt x="0" y="46809"/>
                        <a:pt x="0" y="46031"/>
                      </a:cubicBezTo>
                      <a:cubicBezTo>
                        <a:pt x="104" y="40070"/>
                        <a:pt x="259" y="34056"/>
                        <a:pt x="467" y="28096"/>
                      </a:cubicBezTo>
                      <a:cubicBezTo>
                        <a:pt x="726" y="19698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1" y="0"/>
                      </a:cubicBezTo>
                      <a:lnTo>
                        <a:pt x="3681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093"/>
                        <a:pt x="6220" y="19801"/>
                        <a:pt x="5909" y="28251"/>
                      </a:cubicBezTo>
                      <a:cubicBezTo>
                        <a:pt x="5754" y="33176"/>
                        <a:pt x="5598" y="38100"/>
                        <a:pt x="5495" y="43025"/>
                      </a:cubicBezTo>
                      <a:cubicBezTo>
                        <a:pt x="10782" y="42143"/>
                        <a:pt x="16173" y="41573"/>
                        <a:pt x="21460" y="41003"/>
                      </a:cubicBezTo>
                      <a:cubicBezTo>
                        <a:pt x="31413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3"/>
                      </a:cubicBezTo>
                      <a:cubicBezTo>
                        <a:pt x="43076" y="43647"/>
                        <a:pt x="32450" y="44787"/>
                        <a:pt x="22186" y="45927"/>
                      </a:cubicBezTo>
                      <a:cubicBezTo>
                        <a:pt x="15914" y="46601"/>
                        <a:pt x="9434" y="47327"/>
                        <a:pt x="3370" y="48467"/>
                      </a:cubicBezTo>
                      <a:cubicBezTo>
                        <a:pt x="3162" y="48467"/>
                        <a:pt x="3007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40" name="Google Shape;1740;p6"/>
                <p:cNvSpPr/>
                <p:nvPr/>
              </p:nvSpPr>
              <p:spPr>
                <a:xfrm>
                  <a:off x="4732160" y="5595560"/>
                  <a:ext cx="29547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7" h="20379" extrusionOk="0">
                      <a:moveTo>
                        <a:pt x="5924" y="20380"/>
                      </a:moveTo>
                      <a:cubicBezTo>
                        <a:pt x="4784" y="20380"/>
                        <a:pt x="3747" y="19758"/>
                        <a:pt x="3332" y="18720"/>
                      </a:cubicBezTo>
                      <a:cubicBezTo>
                        <a:pt x="1207" y="13330"/>
                        <a:pt x="66" y="3118"/>
                        <a:pt x="15" y="2703"/>
                      </a:cubicBezTo>
                      <a:cubicBezTo>
                        <a:pt x="-141" y="1355"/>
                        <a:pt x="948" y="111"/>
                        <a:pt x="2451" y="7"/>
                      </a:cubicBezTo>
                      <a:cubicBezTo>
                        <a:pt x="3954" y="-96"/>
                        <a:pt x="5302" y="889"/>
                        <a:pt x="5458" y="2237"/>
                      </a:cubicBezTo>
                      <a:cubicBezTo>
                        <a:pt x="5458" y="2341"/>
                        <a:pt x="6287" y="9857"/>
                        <a:pt x="7738" y="14988"/>
                      </a:cubicBezTo>
                      <a:cubicBezTo>
                        <a:pt x="8309" y="14885"/>
                        <a:pt x="8931" y="14781"/>
                        <a:pt x="9604" y="14626"/>
                      </a:cubicBezTo>
                      <a:cubicBezTo>
                        <a:pt x="14736" y="13641"/>
                        <a:pt x="22512" y="12138"/>
                        <a:pt x="25104" y="10220"/>
                      </a:cubicBezTo>
                      <a:cubicBezTo>
                        <a:pt x="26244" y="9338"/>
                        <a:pt x="28006" y="9494"/>
                        <a:pt x="28939" y="10582"/>
                      </a:cubicBezTo>
                      <a:cubicBezTo>
                        <a:pt x="29873" y="11619"/>
                        <a:pt x="29717" y="13226"/>
                        <a:pt x="28577" y="14056"/>
                      </a:cubicBezTo>
                      <a:cubicBezTo>
                        <a:pt x="24948" y="16751"/>
                        <a:pt x="17069" y="18254"/>
                        <a:pt x="10693" y="19498"/>
                      </a:cubicBezTo>
                      <a:cubicBezTo>
                        <a:pt x="9086" y="19809"/>
                        <a:pt x="7635" y="20068"/>
                        <a:pt x="6494" y="20328"/>
                      </a:cubicBezTo>
                      <a:cubicBezTo>
                        <a:pt x="6287" y="20328"/>
                        <a:pt x="6028" y="20380"/>
                        <a:pt x="5821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41" name="Google Shape;1741;p6"/>
              <p:cNvGrpSpPr/>
              <p:nvPr/>
            </p:nvGrpSpPr>
            <p:grpSpPr>
              <a:xfrm>
                <a:off x="4652388" y="5429117"/>
                <a:ext cx="64998" cy="75943"/>
                <a:chOff x="4652388" y="5429117"/>
                <a:chExt cx="64998" cy="75943"/>
              </a:xfrm>
            </p:grpSpPr>
            <p:sp>
              <p:nvSpPr>
                <p:cNvPr id="1742" name="Google Shape;1742;p6"/>
                <p:cNvSpPr/>
                <p:nvPr/>
              </p:nvSpPr>
              <p:spPr>
                <a:xfrm>
                  <a:off x="4652388" y="5429117"/>
                  <a:ext cx="53359" cy="75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9" h="75943" extrusionOk="0">
                      <a:moveTo>
                        <a:pt x="1721" y="75944"/>
                      </a:moveTo>
                      <a:cubicBezTo>
                        <a:pt x="1099" y="75944"/>
                        <a:pt x="528" y="75632"/>
                        <a:pt x="217" y="75114"/>
                      </a:cubicBezTo>
                      <a:cubicBezTo>
                        <a:pt x="-249" y="74388"/>
                        <a:pt x="62" y="73456"/>
                        <a:pt x="891" y="73041"/>
                      </a:cubicBezTo>
                      <a:cubicBezTo>
                        <a:pt x="6023" y="70553"/>
                        <a:pt x="8978" y="65628"/>
                        <a:pt x="11829" y="60859"/>
                      </a:cubicBezTo>
                      <a:cubicBezTo>
                        <a:pt x="12658" y="59459"/>
                        <a:pt x="13436" y="58163"/>
                        <a:pt x="14265" y="56919"/>
                      </a:cubicBezTo>
                      <a:cubicBezTo>
                        <a:pt x="16131" y="54173"/>
                        <a:pt x="17894" y="51373"/>
                        <a:pt x="19656" y="48574"/>
                      </a:cubicBezTo>
                      <a:cubicBezTo>
                        <a:pt x="21937" y="44997"/>
                        <a:pt x="24322" y="41265"/>
                        <a:pt x="26810" y="37636"/>
                      </a:cubicBezTo>
                      <a:cubicBezTo>
                        <a:pt x="28728" y="34837"/>
                        <a:pt x="31319" y="31675"/>
                        <a:pt x="34067" y="28306"/>
                      </a:cubicBezTo>
                      <a:cubicBezTo>
                        <a:pt x="41324" y="19338"/>
                        <a:pt x="49514" y="9178"/>
                        <a:pt x="50032" y="1454"/>
                      </a:cubicBezTo>
                      <a:cubicBezTo>
                        <a:pt x="50084" y="625"/>
                        <a:pt x="50810" y="-49"/>
                        <a:pt x="51795" y="3"/>
                      </a:cubicBezTo>
                      <a:cubicBezTo>
                        <a:pt x="52728" y="55"/>
                        <a:pt x="53454" y="780"/>
                        <a:pt x="53350" y="1610"/>
                      </a:cubicBezTo>
                      <a:cubicBezTo>
                        <a:pt x="52780" y="10266"/>
                        <a:pt x="44279" y="20789"/>
                        <a:pt x="36762" y="30120"/>
                      </a:cubicBezTo>
                      <a:cubicBezTo>
                        <a:pt x="34067" y="33438"/>
                        <a:pt x="31527" y="36600"/>
                        <a:pt x="29661" y="39295"/>
                      </a:cubicBezTo>
                      <a:cubicBezTo>
                        <a:pt x="27173" y="42872"/>
                        <a:pt x="24840" y="46552"/>
                        <a:pt x="22559" y="50129"/>
                      </a:cubicBezTo>
                      <a:cubicBezTo>
                        <a:pt x="20745" y="52929"/>
                        <a:pt x="18982" y="55779"/>
                        <a:pt x="17116" y="58527"/>
                      </a:cubicBezTo>
                      <a:cubicBezTo>
                        <a:pt x="16339" y="59719"/>
                        <a:pt x="15561" y="61015"/>
                        <a:pt x="14732" y="62363"/>
                      </a:cubicBezTo>
                      <a:cubicBezTo>
                        <a:pt x="11777" y="67287"/>
                        <a:pt x="8408" y="72886"/>
                        <a:pt x="2446" y="75788"/>
                      </a:cubicBezTo>
                      <a:cubicBezTo>
                        <a:pt x="2187" y="75892"/>
                        <a:pt x="1928" y="75944"/>
                        <a:pt x="1669" y="7594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43" name="Google Shape;1743;p6"/>
                <p:cNvSpPr/>
                <p:nvPr/>
              </p:nvSpPr>
              <p:spPr>
                <a:xfrm>
                  <a:off x="4679397" y="5433798"/>
                  <a:ext cx="37989" cy="2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89" h="25127" extrusionOk="0">
                      <a:moveTo>
                        <a:pt x="6540" y="25076"/>
                      </a:moveTo>
                      <a:cubicBezTo>
                        <a:pt x="6125" y="25076"/>
                        <a:pt x="5710" y="24921"/>
                        <a:pt x="5399" y="24661"/>
                      </a:cubicBezTo>
                      <a:cubicBezTo>
                        <a:pt x="5036" y="24350"/>
                        <a:pt x="4881" y="23935"/>
                        <a:pt x="4881" y="23469"/>
                      </a:cubicBezTo>
                      <a:cubicBezTo>
                        <a:pt x="5244" y="16782"/>
                        <a:pt x="3326" y="8229"/>
                        <a:pt x="164" y="2164"/>
                      </a:cubicBezTo>
                      <a:cubicBezTo>
                        <a:pt x="-251" y="1387"/>
                        <a:pt x="164" y="505"/>
                        <a:pt x="941" y="143"/>
                      </a:cubicBezTo>
                      <a:cubicBezTo>
                        <a:pt x="1771" y="-221"/>
                        <a:pt x="2756" y="143"/>
                        <a:pt x="3170" y="868"/>
                      </a:cubicBezTo>
                      <a:cubicBezTo>
                        <a:pt x="6280" y="6829"/>
                        <a:pt x="8250" y="15020"/>
                        <a:pt x="8250" y="21862"/>
                      </a:cubicBezTo>
                      <a:cubicBezTo>
                        <a:pt x="16544" y="20825"/>
                        <a:pt x="28207" y="17248"/>
                        <a:pt x="35620" y="14190"/>
                      </a:cubicBezTo>
                      <a:cubicBezTo>
                        <a:pt x="36449" y="13827"/>
                        <a:pt x="37486" y="14190"/>
                        <a:pt x="37849" y="14968"/>
                      </a:cubicBezTo>
                      <a:cubicBezTo>
                        <a:pt x="38212" y="15745"/>
                        <a:pt x="37849" y="16626"/>
                        <a:pt x="37020" y="16989"/>
                      </a:cubicBezTo>
                      <a:cubicBezTo>
                        <a:pt x="28830" y="20410"/>
                        <a:pt x="15404" y="24402"/>
                        <a:pt x="6695" y="25128"/>
                      </a:cubicBezTo>
                      <a:cubicBezTo>
                        <a:pt x="6695" y="25128"/>
                        <a:pt x="6591" y="25128"/>
                        <a:pt x="6540" y="2512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44" name="Google Shape;1744;p6"/>
                <p:cNvSpPr/>
                <p:nvPr/>
              </p:nvSpPr>
              <p:spPr>
                <a:xfrm>
                  <a:off x="4674079" y="5440659"/>
                  <a:ext cx="42824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24" h="29463" extrusionOk="0">
                      <a:moveTo>
                        <a:pt x="5897" y="29463"/>
                      </a:moveTo>
                      <a:cubicBezTo>
                        <a:pt x="5067" y="29463"/>
                        <a:pt x="4393" y="28945"/>
                        <a:pt x="4238" y="28219"/>
                      </a:cubicBezTo>
                      <a:cubicBezTo>
                        <a:pt x="3564" y="24798"/>
                        <a:pt x="3253" y="21377"/>
                        <a:pt x="2942" y="18008"/>
                      </a:cubicBezTo>
                      <a:cubicBezTo>
                        <a:pt x="2423" y="12513"/>
                        <a:pt x="1957" y="7277"/>
                        <a:pt x="91" y="1990"/>
                      </a:cubicBezTo>
                      <a:cubicBezTo>
                        <a:pt x="-220" y="1161"/>
                        <a:pt x="298" y="331"/>
                        <a:pt x="1179" y="72"/>
                      </a:cubicBezTo>
                      <a:cubicBezTo>
                        <a:pt x="2061" y="-187"/>
                        <a:pt x="2994" y="279"/>
                        <a:pt x="3305" y="1057"/>
                      </a:cubicBezTo>
                      <a:cubicBezTo>
                        <a:pt x="5326" y="6655"/>
                        <a:pt x="5845" y="12305"/>
                        <a:pt x="6311" y="17748"/>
                      </a:cubicBezTo>
                      <a:cubicBezTo>
                        <a:pt x="6570" y="20600"/>
                        <a:pt x="6830" y="23502"/>
                        <a:pt x="7296" y="26353"/>
                      </a:cubicBezTo>
                      <a:cubicBezTo>
                        <a:pt x="19685" y="25886"/>
                        <a:pt x="35755" y="20496"/>
                        <a:pt x="40523" y="18785"/>
                      </a:cubicBezTo>
                      <a:cubicBezTo>
                        <a:pt x="41405" y="18474"/>
                        <a:pt x="42338" y="18837"/>
                        <a:pt x="42700" y="19666"/>
                      </a:cubicBezTo>
                      <a:cubicBezTo>
                        <a:pt x="43063" y="20444"/>
                        <a:pt x="42597" y="21325"/>
                        <a:pt x="41767" y="21636"/>
                      </a:cubicBezTo>
                      <a:cubicBezTo>
                        <a:pt x="36688" y="23450"/>
                        <a:pt x="19063" y="29360"/>
                        <a:pt x="5897" y="29412"/>
                      </a:cubicBezTo>
                      <a:lnTo>
                        <a:pt x="5897" y="2941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45" name="Google Shape;1745;p6"/>
                <p:cNvSpPr/>
                <p:nvPr/>
              </p:nvSpPr>
              <p:spPr>
                <a:xfrm>
                  <a:off x="4668924" y="5452547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0"/>
                      </a:cubicBezTo>
                      <a:cubicBezTo>
                        <a:pt x="2447" y="29291"/>
                        <a:pt x="2188" y="28876"/>
                        <a:pt x="2136" y="28410"/>
                      </a:cubicBezTo>
                      <a:cubicBezTo>
                        <a:pt x="1825" y="24729"/>
                        <a:pt x="1566" y="21049"/>
                        <a:pt x="1306" y="17420"/>
                      </a:cubicBezTo>
                      <a:cubicBezTo>
                        <a:pt x="944" y="12237"/>
                        <a:pt x="581" y="6897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499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29"/>
                        <a:pt x="4624" y="17213"/>
                      </a:cubicBezTo>
                      <a:cubicBezTo>
                        <a:pt x="4831" y="20220"/>
                        <a:pt x="5039" y="23278"/>
                        <a:pt x="5298" y="26284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6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8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46" name="Google Shape;1746;p6"/>
                <p:cNvSpPr/>
                <p:nvPr/>
              </p:nvSpPr>
              <p:spPr>
                <a:xfrm>
                  <a:off x="4660526" y="5465920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1"/>
                      </a:cubicBezTo>
                      <a:cubicBezTo>
                        <a:pt x="2447" y="29291"/>
                        <a:pt x="2188" y="28877"/>
                        <a:pt x="2136" y="28410"/>
                      </a:cubicBezTo>
                      <a:cubicBezTo>
                        <a:pt x="1825" y="24729"/>
                        <a:pt x="1566" y="21101"/>
                        <a:pt x="1306" y="17421"/>
                      </a:cubicBezTo>
                      <a:cubicBezTo>
                        <a:pt x="944" y="12237"/>
                        <a:pt x="581" y="6898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395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30"/>
                        <a:pt x="4624" y="17213"/>
                      </a:cubicBezTo>
                      <a:cubicBezTo>
                        <a:pt x="4831" y="20220"/>
                        <a:pt x="5039" y="23227"/>
                        <a:pt x="5298" y="26285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7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9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47" name="Google Shape;1747;p6"/>
                <p:cNvSpPr/>
                <p:nvPr/>
              </p:nvSpPr>
              <p:spPr>
                <a:xfrm>
                  <a:off x="4693842" y="5432410"/>
                  <a:ext cx="18758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58" h="12416" extrusionOk="0">
                      <a:moveTo>
                        <a:pt x="4535" y="12417"/>
                      </a:moveTo>
                      <a:cubicBezTo>
                        <a:pt x="3913" y="12417"/>
                        <a:pt x="3291" y="12105"/>
                        <a:pt x="3032" y="11535"/>
                      </a:cubicBezTo>
                      <a:cubicBezTo>
                        <a:pt x="1373" y="8321"/>
                        <a:pt x="77" y="2153"/>
                        <a:pt x="25" y="1842"/>
                      </a:cubicBezTo>
                      <a:cubicBezTo>
                        <a:pt x="-130" y="1013"/>
                        <a:pt x="440" y="235"/>
                        <a:pt x="1373" y="28"/>
                      </a:cubicBezTo>
                      <a:cubicBezTo>
                        <a:pt x="2254" y="-128"/>
                        <a:pt x="3187" y="391"/>
                        <a:pt x="3343" y="1220"/>
                      </a:cubicBezTo>
                      <a:cubicBezTo>
                        <a:pt x="3343" y="1272"/>
                        <a:pt x="4328" y="5833"/>
                        <a:pt x="5520" y="8943"/>
                      </a:cubicBezTo>
                      <a:cubicBezTo>
                        <a:pt x="5883" y="8840"/>
                        <a:pt x="6246" y="8736"/>
                        <a:pt x="6609" y="8633"/>
                      </a:cubicBezTo>
                      <a:cubicBezTo>
                        <a:pt x="9719" y="7751"/>
                        <a:pt x="14384" y="6455"/>
                        <a:pt x="15888" y="5107"/>
                      </a:cubicBezTo>
                      <a:cubicBezTo>
                        <a:pt x="16561" y="4537"/>
                        <a:pt x="17598" y="4537"/>
                        <a:pt x="18272" y="5107"/>
                      </a:cubicBezTo>
                      <a:cubicBezTo>
                        <a:pt x="18946" y="5729"/>
                        <a:pt x="18894" y="6663"/>
                        <a:pt x="18272" y="7285"/>
                      </a:cubicBezTo>
                      <a:cubicBezTo>
                        <a:pt x="16199" y="9151"/>
                        <a:pt x="11430" y="10447"/>
                        <a:pt x="7645" y="11535"/>
                      </a:cubicBezTo>
                      <a:cubicBezTo>
                        <a:pt x="6660" y="11795"/>
                        <a:pt x="5831" y="12054"/>
                        <a:pt x="5157" y="12261"/>
                      </a:cubicBezTo>
                      <a:cubicBezTo>
                        <a:pt x="5002" y="12313"/>
                        <a:pt x="4794" y="12365"/>
                        <a:pt x="4587" y="1236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48" name="Google Shape;1748;p6"/>
              <p:cNvGrpSpPr/>
              <p:nvPr/>
            </p:nvGrpSpPr>
            <p:grpSpPr>
              <a:xfrm>
                <a:off x="4656558" y="5705800"/>
                <a:ext cx="83632" cy="81770"/>
                <a:chOff x="4656558" y="5705800"/>
                <a:chExt cx="83632" cy="81770"/>
              </a:xfrm>
            </p:grpSpPr>
            <p:sp>
              <p:nvSpPr>
                <p:cNvPr id="1749" name="Google Shape;1749;p6"/>
                <p:cNvSpPr/>
                <p:nvPr/>
              </p:nvSpPr>
              <p:spPr>
                <a:xfrm>
                  <a:off x="4656558" y="5705800"/>
                  <a:ext cx="73047" cy="81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47" h="81770" extrusionOk="0">
                      <a:moveTo>
                        <a:pt x="1957" y="81770"/>
                      </a:moveTo>
                      <a:cubicBezTo>
                        <a:pt x="1180" y="81770"/>
                        <a:pt x="454" y="81356"/>
                        <a:pt x="143" y="80630"/>
                      </a:cubicBezTo>
                      <a:cubicBezTo>
                        <a:pt x="-272" y="79697"/>
                        <a:pt x="247" y="78660"/>
                        <a:pt x="1283" y="78297"/>
                      </a:cubicBezTo>
                      <a:cubicBezTo>
                        <a:pt x="7608" y="76069"/>
                        <a:pt x="11755" y="70729"/>
                        <a:pt x="15798" y="65546"/>
                      </a:cubicBezTo>
                      <a:cubicBezTo>
                        <a:pt x="16990" y="64042"/>
                        <a:pt x="18079" y="62591"/>
                        <a:pt x="19219" y="61295"/>
                      </a:cubicBezTo>
                      <a:cubicBezTo>
                        <a:pt x="21811" y="58340"/>
                        <a:pt x="24247" y="55334"/>
                        <a:pt x="26735" y="52327"/>
                      </a:cubicBezTo>
                      <a:cubicBezTo>
                        <a:pt x="29949" y="48439"/>
                        <a:pt x="33267" y="44448"/>
                        <a:pt x="36740" y="40560"/>
                      </a:cubicBezTo>
                      <a:cubicBezTo>
                        <a:pt x="39435" y="37554"/>
                        <a:pt x="42857" y="34184"/>
                        <a:pt x="46537" y="30608"/>
                      </a:cubicBezTo>
                      <a:cubicBezTo>
                        <a:pt x="56282" y="21122"/>
                        <a:pt x="67375" y="10391"/>
                        <a:pt x="69138" y="1475"/>
                      </a:cubicBezTo>
                      <a:cubicBezTo>
                        <a:pt x="69345" y="490"/>
                        <a:pt x="70382" y="-132"/>
                        <a:pt x="71419" y="24"/>
                      </a:cubicBezTo>
                      <a:cubicBezTo>
                        <a:pt x="72507" y="179"/>
                        <a:pt x="73181" y="1112"/>
                        <a:pt x="73026" y="2097"/>
                      </a:cubicBezTo>
                      <a:cubicBezTo>
                        <a:pt x="71056" y="12050"/>
                        <a:pt x="59548" y="23195"/>
                        <a:pt x="49440" y="33044"/>
                      </a:cubicBezTo>
                      <a:cubicBezTo>
                        <a:pt x="45811" y="36569"/>
                        <a:pt x="42390" y="39887"/>
                        <a:pt x="39798" y="42789"/>
                      </a:cubicBezTo>
                      <a:cubicBezTo>
                        <a:pt x="36377" y="46625"/>
                        <a:pt x="33059" y="50617"/>
                        <a:pt x="29897" y="54452"/>
                      </a:cubicBezTo>
                      <a:cubicBezTo>
                        <a:pt x="27409" y="57459"/>
                        <a:pt x="24869" y="60518"/>
                        <a:pt x="22329" y="63524"/>
                      </a:cubicBezTo>
                      <a:cubicBezTo>
                        <a:pt x="21240" y="64820"/>
                        <a:pt x="20100" y="66219"/>
                        <a:pt x="19012" y="67671"/>
                      </a:cubicBezTo>
                      <a:cubicBezTo>
                        <a:pt x="14813" y="73010"/>
                        <a:pt x="10096" y="79075"/>
                        <a:pt x="2735" y="81667"/>
                      </a:cubicBezTo>
                      <a:cubicBezTo>
                        <a:pt x="2476" y="81770"/>
                        <a:pt x="2268" y="81770"/>
                        <a:pt x="2009" y="817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50" name="Google Shape;1750;p6"/>
                <p:cNvSpPr/>
                <p:nvPr/>
              </p:nvSpPr>
              <p:spPr>
                <a:xfrm>
                  <a:off x="4698216" y="5708274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5449" y="29793"/>
                      </a:moveTo>
                      <a:cubicBezTo>
                        <a:pt x="5034" y="29793"/>
                        <a:pt x="4619" y="29793"/>
                        <a:pt x="4205" y="29793"/>
                      </a:cubicBezTo>
                      <a:cubicBezTo>
                        <a:pt x="3634" y="29793"/>
                        <a:pt x="3116" y="29534"/>
                        <a:pt x="2753" y="29119"/>
                      </a:cubicBezTo>
                      <a:cubicBezTo>
                        <a:pt x="2390" y="28704"/>
                        <a:pt x="2235" y="28186"/>
                        <a:pt x="2339" y="27668"/>
                      </a:cubicBezTo>
                      <a:cubicBezTo>
                        <a:pt x="3790" y="19996"/>
                        <a:pt x="2857" y="9836"/>
                        <a:pt x="110" y="2371"/>
                      </a:cubicBezTo>
                      <a:cubicBezTo>
                        <a:pt x="-253" y="1438"/>
                        <a:pt x="317" y="402"/>
                        <a:pt x="1354" y="90"/>
                      </a:cubicBezTo>
                      <a:cubicBezTo>
                        <a:pt x="2390" y="-220"/>
                        <a:pt x="3479" y="298"/>
                        <a:pt x="3842" y="1231"/>
                      </a:cubicBezTo>
                      <a:cubicBezTo>
                        <a:pt x="6537" y="8540"/>
                        <a:pt x="7574" y="18285"/>
                        <a:pt x="6537" y="26164"/>
                      </a:cubicBezTo>
                      <a:cubicBezTo>
                        <a:pt x="16283" y="26009"/>
                        <a:pt x="30382" y="23313"/>
                        <a:pt x="39402" y="20721"/>
                      </a:cubicBezTo>
                      <a:cubicBezTo>
                        <a:pt x="40439" y="20411"/>
                        <a:pt x="41527" y="20929"/>
                        <a:pt x="41890" y="21862"/>
                      </a:cubicBezTo>
                      <a:cubicBezTo>
                        <a:pt x="42201" y="22795"/>
                        <a:pt x="41631" y="23832"/>
                        <a:pt x="40594" y="24091"/>
                      </a:cubicBezTo>
                      <a:cubicBezTo>
                        <a:pt x="30952" y="26890"/>
                        <a:pt x="15661" y="29741"/>
                        <a:pt x="5500" y="297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51" name="Google Shape;1751;p6"/>
                <p:cNvSpPr/>
                <p:nvPr/>
              </p:nvSpPr>
              <p:spPr>
                <a:xfrm>
                  <a:off x="4690979" y="5715633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9472" y="34978"/>
                      </a:moveTo>
                      <a:cubicBezTo>
                        <a:pt x="7087" y="34978"/>
                        <a:pt x="4806" y="34874"/>
                        <a:pt x="2629" y="34667"/>
                      </a:cubicBezTo>
                      <a:cubicBezTo>
                        <a:pt x="1696" y="34563"/>
                        <a:pt x="919" y="33838"/>
                        <a:pt x="867" y="33008"/>
                      </a:cubicBezTo>
                      <a:cubicBezTo>
                        <a:pt x="608" y="28965"/>
                        <a:pt x="763" y="24922"/>
                        <a:pt x="919" y="21034"/>
                      </a:cubicBezTo>
                      <a:cubicBezTo>
                        <a:pt x="1178" y="14554"/>
                        <a:pt x="1385" y="8489"/>
                        <a:pt x="37" y="2114"/>
                      </a:cubicBezTo>
                      <a:cubicBezTo>
                        <a:pt x="-170" y="1128"/>
                        <a:pt x="504" y="196"/>
                        <a:pt x="1592" y="40"/>
                      </a:cubicBezTo>
                      <a:cubicBezTo>
                        <a:pt x="2629" y="-168"/>
                        <a:pt x="3666" y="454"/>
                        <a:pt x="3873" y="1440"/>
                      </a:cubicBezTo>
                      <a:cubicBezTo>
                        <a:pt x="5325" y="8178"/>
                        <a:pt x="5065" y="14813"/>
                        <a:pt x="4806" y="21189"/>
                      </a:cubicBezTo>
                      <a:cubicBezTo>
                        <a:pt x="4703" y="24507"/>
                        <a:pt x="4547" y="27928"/>
                        <a:pt x="4651" y="31298"/>
                      </a:cubicBezTo>
                      <a:cubicBezTo>
                        <a:pt x="19113" y="32334"/>
                        <a:pt x="38500" y="28084"/>
                        <a:pt x="44306" y="26736"/>
                      </a:cubicBezTo>
                      <a:cubicBezTo>
                        <a:pt x="45343" y="26477"/>
                        <a:pt x="46431" y="27047"/>
                        <a:pt x="46691" y="28032"/>
                      </a:cubicBezTo>
                      <a:cubicBezTo>
                        <a:pt x="46950" y="28965"/>
                        <a:pt x="46328" y="29950"/>
                        <a:pt x="45291" y="30209"/>
                      </a:cubicBezTo>
                      <a:cubicBezTo>
                        <a:pt x="40003" y="31453"/>
                        <a:pt x="23571" y="35030"/>
                        <a:pt x="9368" y="3503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52" name="Google Shape;1752;p6"/>
                <p:cNvSpPr/>
                <p:nvPr/>
              </p:nvSpPr>
              <p:spPr>
                <a:xfrm>
                  <a:off x="4681582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1970" y="34834"/>
                      </a:moveTo>
                      <a:cubicBezTo>
                        <a:pt x="1503" y="34834"/>
                        <a:pt x="1037" y="34678"/>
                        <a:pt x="674" y="34420"/>
                      </a:cubicBezTo>
                      <a:cubicBezTo>
                        <a:pt x="207" y="34056"/>
                        <a:pt x="0" y="33538"/>
                        <a:pt x="0" y="33020"/>
                      </a:cubicBezTo>
                      <a:cubicBezTo>
                        <a:pt x="207" y="28717"/>
                        <a:pt x="466" y="24467"/>
                        <a:pt x="726" y="20165"/>
                      </a:cubicBezTo>
                      <a:cubicBezTo>
                        <a:pt x="1088" y="14099"/>
                        <a:pt x="1503" y="7879"/>
                        <a:pt x="1659" y="1762"/>
                      </a:cubicBezTo>
                      <a:cubicBezTo>
                        <a:pt x="1659" y="778"/>
                        <a:pt x="2540" y="0"/>
                        <a:pt x="3629" y="0"/>
                      </a:cubicBezTo>
                      <a:cubicBezTo>
                        <a:pt x="3629" y="0"/>
                        <a:pt x="3629" y="0"/>
                        <a:pt x="3629" y="0"/>
                      </a:cubicBezTo>
                      <a:cubicBezTo>
                        <a:pt x="4717" y="0"/>
                        <a:pt x="5598" y="830"/>
                        <a:pt x="5547" y="1814"/>
                      </a:cubicBezTo>
                      <a:cubicBezTo>
                        <a:pt x="5391" y="8034"/>
                        <a:pt x="5028" y="14307"/>
                        <a:pt x="4614" y="20371"/>
                      </a:cubicBezTo>
                      <a:cubicBezTo>
                        <a:pt x="4406" y="23897"/>
                        <a:pt x="4147" y="27421"/>
                        <a:pt x="3991" y="30946"/>
                      </a:cubicBezTo>
                      <a:cubicBezTo>
                        <a:pt x="7827" y="30428"/>
                        <a:pt x="11715" y="30117"/>
                        <a:pt x="15499" y="29754"/>
                      </a:cubicBezTo>
                      <a:cubicBezTo>
                        <a:pt x="22705" y="29132"/>
                        <a:pt x="30169" y="28510"/>
                        <a:pt x="36804" y="26540"/>
                      </a:cubicBezTo>
                      <a:cubicBezTo>
                        <a:pt x="37841" y="26229"/>
                        <a:pt x="38929" y="26748"/>
                        <a:pt x="39292" y="27681"/>
                      </a:cubicBezTo>
                      <a:cubicBezTo>
                        <a:pt x="39655" y="28614"/>
                        <a:pt x="39085" y="29650"/>
                        <a:pt x="38048" y="29962"/>
                      </a:cubicBezTo>
                      <a:cubicBezTo>
                        <a:pt x="30998" y="32087"/>
                        <a:pt x="23327" y="32761"/>
                        <a:pt x="15862" y="33331"/>
                      </a:cubicBezTo>
                      <a:cubicBezTo>
                        <a:pt x="11352" y="33694"/>
                        <a:pt x="6635" y="34108"/>
                        <a:pt x="2281" y="34834"/>
                      </a:cubicBezTo>
                      <a:cubicBezTo>
                        <a:pt x="2177" y="34834"/>
                        <a:pt x="2022" y="34834"/>
                        <a:pt x="1918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53" name="Google Shape;1753;p6"/>
                <p:cNvSpPr/>
                <p:nvPr/>
              </p:nvSpPr>
              <p:spPr>
                <a:xfrm>
                  <a:off x="4669763" y="5743145"/>
                  <a:ext cx="39453" cy="34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88" extrusionOk="0">
                      <a:moveTo>
                        <a:pt x="1970" y="34888"/>
                      </a:moveTo>
                      <a:cubicBezTo>
                        <a:pt x="1503" y="34888"/>
                        <a:pt x="1037" y="34733"/>
                        <a:pt x="674" y="34473"/>
                      </a:cubicBezTo>
                      <a:cubicBezTo>
                        <a:pt x="208" y="34111"/>
                        <a:pt x="0" y="33592"/>
                        <a:pt x="0" y="33074"/>
                      </a:cubicBezTo>
                      <a:cubicBezTo>
                        <a:pt x="208" y="28771"/>
                        <a:pt x="467" y="24469"/>
                        <a:pt x="726" y="20166"/>
                      </a:cubicBezTo>
                      <a:cubicBezTo>
                        <a:pt x="1089" y="14154"/>
                        <a:pt x="1503" y="7881"/>
                        <a:pt x="1659" y="1765"/>
                      </a:cubicBezTo>
                      <a:cubicBezTo>
                        <a:pt x="1659" y="779"/>
                        <a:pt x="2592" y="-50"/>
                        <a:pt x="3681" y="2"/>
                      </a:cubicBezTo>
                      <a:cubicBezTo>
                        <a:pt x="4769" y="2"/>
                        <a:pt x="5650" y="831"/>
                        <a:pt x="5598" y="1816"/>
                      </a:cubicBezTo>
                      <a:cubicBezTo>
                        <a:pt x="5443" y="8037"/>
                        <a:pt x="5080" y="14257"/>
                        <a:pt x="4665" y="20322"/>
                      </a:cubicBezTo>
                      <a:cubicBezTo>
                        <a:pt x="4458" y="23847"/>
                        <a:pt x="4199" y="27424"/>
                        <a:pt x="4043" y="30949"/>
                      </a:cubicBezTo>
                      <a:cubicBezTo>
                        <a:pt x="7879" y="30430"/>
                        <a:pt x="11767" y="30067"/>
                        <a:pt x="15551" y="29757"/>
                      </a:cubicBezTo>
                      <a:cubicBezTo>
                        <a:pt x="22756" y="29135"/>
                        <a:pt x="30221" y="28513"/>
                        <a:pt x="36856" y="26543"/>
                      </a:cubicBezTo>
                      <a:cubicBezTo>
                        <a:pt x="37893" y="26231"/>
                        <a:pt x="38981" y="26750"/>
                        <a:pt x="39344" y="27683"/>
                      </a:cubicBezTo>
                      <a:cubicBezTo>
                        <a:pt x="39707" y="28616"/>
                        <a:pt x="39137" y="29653"/>
                        <a:pt x="38100" y="29963"/>
                      </a:cubicBezTo>
                      <a:cubicBezTo>
                        <a:pt x="31050" y="32089"/>
                        <a:pt x="23378" y="32763"/>
                        <a:pt x="15914" y="33333"/>
                      </a:cubicBezTo>
                      <a:cubicBezTo>
                        <a:pt x="11404" y="33696"/>
                        <a:pt x="6687" y="34111"/>
                        <a:pt x="2333" y="34836"/>
                      </a:cubicBezTo>
                      <a:cubicBezTo>
                        <a:pt x="2229" y="34836"/>
                        <a:pt x="2074" y="34836"/>
                        <a:pt x="1970" y="3483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54" name="Google Shape;1754;p6"/>
                <p:cNvSpPr/>
                <p:nvPr/>
              </p:nvSpPr>
              <p:spPr>
                <a:xfrm>
                  <a:off x="4715118" y="5708517"/>
                  <a:ext cx="21051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1" h="14775" extrusionOk="0">
                      <a:moveTo>
                        <a:pt x="3890" y="14776"/>
                      </a:moveTo>
                      <a:cubicBezTo>
                        <a:pt x="3061" y="14776"/>
                        <a:pt x="2283" y="14310"/>
                        <a:pt x="2024" y="13532"/>
                      </a:cubicBezTo>
                      <a:cubicBezTo>
                        <a:pt x="624" y="9592"/>
                        <a:pt x="2" y="2232"/>
                        <a:pt x="2" y="1921"/>
                      </a:cubicBezTo>
                      <a:cubicBezTo>
                        <a:pt x="-49" y="936"/>
                        <a:pt x="728" y="106"/>
                        <a:pt x="1817" y="3"/>
                      </a:cubicBezTo>
                      <a:cubicBezTo>
                        <a:pt x="2905" y="-49"/>
                        <a:pt x="3838" y="677"/>
                        <a:pt x="3890" y="1661"/>
                      </a:cubicBezTo>
                      <a:cubicBezTo>
                        <a:pt x="3890" y="1713"/>
                        <a:pt x="4305" y="7156"/>
                        <a:pt x="5290" y="10888"/>
                      </a:cubicBezTo>
                      <a:cubicBezTo>
                        <a:pt x="5705" y="10836"/>
                        <a:pt x="6171" y="10733"/>
                        <a:pt x="6638" y="10681"/>
                      </a:cubicBezTo>
                      <a:cubicBezTo>
                        <a:pt x="10370" y="10059"/>
                        <a:pt x="15968" y="9126"/>
                        <a:pt x="17886" y="7778"/>
                      </a:cubicBezTo>
                      <a:cubicBezTo>
                        <a:pt x="18715" y="7156"/>
                        <a:pt x="19960" y="7312"/>
                        <a:pt x="20634" y="8089"/>
                      </a:cubicBezTo>
                      <a:cubicBezTo>
                        <a:pt x="21307" y="8866"/>
                        <a:pt x="21152" y="10007"/>
                        <a:pt x="20271" y="10578"/>
                      </a:cubicBezTo>
                      <a:cubicBezTo>
                        <a:pt x="17575" y="12444"/>
                        <a:pt x="11873" y="13428"/>
                        <a:pt x="7312" y="14154"/>
                      </a:cubicBezTo>
                      <a:cubicBezTo>
                        <a:pt x="6171" y="14361"/>
                        <a:pt x="5083" y="14517"/>
                        <a:pt x="4253" y="14672"/>
                      </a:cubicBezTo>
                      <a:cubicBezTo>
                        <a:pt x="4098" y="14672"/>
                        <a:pt x="3994" y="14672"/>
                        <a:pt x="3838" y="1467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755" name="Google Shape;1755;p6"/>
          <p:cNvGrpSpPr/>
          <p:nvPr/>
        </p:nvGrpSpPr>
        <p:grpSpPr>
          <a:xfrm>
            <a:off x="11705226" y="5683399"/>
            <a:ext cx="485557" cy="910557"/>
            <a:chOff x="8778919" y="4262549"/>
            <a:chExt cx="364168" cy="682918"/>
          </a:xfrm>
        </p:grpSpPr>
        <p:sp>
          <p:nvSpPr>
            <p:cNvPr id="1756" name="Google Shape;1756;p6"/>
            <p:cNvSpPr/>
            <p:nvPr/>
          </p:nvSpPr>
          <p:spPr>
            <a:xfrm>
              <a:off x="8957556" y="4836948"/>
              <a:ext cx="34374" cy="108519"/>
            </a:xfrm>
            <a:custGeom>
              <a:avLst/>
              <a:gdLst/>
              <a:ahLst/>
              <a:cxnLst/>
              <a:rect l="l" t="t" r="r" b="b"/>
              <a:pathLst>
                <a:path w="34374" h="108519" extrusionOk="0">
                  <a:moveTo>
                    <a:pt x="1592" y="3991"/>
                  </a:moveTo>
                  <a:cubicBezTo>
                    <a:pt x="1592" y="37167"/>
                    <a:pt x="-2659" y="74281"/>
                    <a:pt x="2732" y="106939"/>
                  </a:cubicBezTo>
                  <a:cubicBezTo>
                    <a:pt x="9264" y="109012"/>
                    <a:pt x="19838" y="109116"/>
                    <a:pt x="26473" y="106835"/>
                  </a:cubicBezTo>
                  <a:cubicBezTo>
                    <a:pt x="27147" y="86515"/>
                    <a:pt x="30154" y="66403"/>
                    <a:pt x="30672" y="46030"/>
                  </a:cubicBezTo>
                  <a:cubicBezTo>
                    <a:pt x="31035" y="31879"/>
                    <a:pt x="35286" y="15965"/>
                    <a:pt x="34197" y="2229"/>
                  </a:cubicBezTo>
                  <a:cubicBezTo>
                    <a:pt x="26992" y="-674"/>
                    <a:pt x="17869" y="-1348"/>
                    <a:pt x="1592" y="393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57" name="Google Shape;1757;p6"/>
            <p:cNvGrpSpPr/>
            <p:nvPr/>
          </p:nvGrpSpPr>
          <p:grpSpPr>
            <a:xfrm>
              <a:off x="8778919" y="4262549"/>
              <a:ext cx="364168" cy="599503"/>
              <a:chOff x="8778919" y="4262549"/>
              <a:chExt cx="364168" cy="599503"/>
            </a:xfrm>
          </p:grpSpPr>
          <p:sp>
            <p:nvSpPr>
              <p:cNvPr id="1758" name="Google Shape;1758;p6"/>
              <p:cNvSpPr/>
              <p:nvPr/>
            </p:nvSpPr>
            <p:spPr>
              <a:xfrm>
                <a:off x="8778919" y="4262549"/>
                <a:ext cx="364168" cy="599503"/>
              </a:xfrm>
              <a:custGeom>
                <a:avLst/>
                <a:gdLst/>
                <a:ahLst/>
                <a:cxnLst/>
                <a:rect l="l" t="t" r="r" b="b"/>
                <a:pathLst>
                  <a:path w="364168" h="599503" extrusionOk="0">
                    <a:moveTo>
                      <a:pt x="148038" y="51884"/>
                    </a:moveTo>
                    <a:cubicBezTo>
                      <a:pt x="124141" y="118442"/>
                      <a:pt x="99001" y="183757"/>
                      <a:pt x="77384" y="251507"/>
                    </a:cubicBezTo>
                    <a:cubicBezTo>
                      <a:pt x="51933" y="331336"/>
                      <a:pt x="30576" y="411734"/>
                      <a:pt x="13262" y="493896"/>
                    </a:cubicBezTo>
                    <a:cubicBezTo>
                      <a:pt x="8701" y="515512"/>
                      <a:pt x="-8975" y="551538"/>
                      <a:pt x="5746" y="571184"/>
                    </a:cubicBezTo>
                    <a:cubicBezTo>
                      <a:pt x="17772" y="587254"/>
                      <a:pt x="50948" y="589016"/>
                      <a:pt x="69194" y="592230"/>
                    </a:cubicBezTo>
                    <a:cubicBezTo>
                      <a:pt x="119009" y="600990"/>
                      <a:pt x="171261" y="600058"/>
                      <a:pt x="221750" y="598450"/>
                    </a:cubicBezTo>
                    <a:cubicBezTo>
                      <a:pt x="254200" y="597414"/>
                      <a:pt x="287012" y="595289"/>
                      <a:pt x="318581" y="587617"/>
                    </a:cubicBezTo>
                    <a:cubicBezTo>
                      <a:pt x="351082" y="579686"/>
                      <a:pt x="365337" y="570355"/>
                      <a:pt x="364093" y="535780"/>
                    </a:cubicBezTo>
                    <a:cubicBezTo>
                      <a:pt x="362694" y="497835"/>
                      <a:pt x="354089" y="459476"/>
                      <a:pt x="342374" y="423553"/>
                    </a:cubicBezTo>
                    <a:cubicBezTo>
                      <a:pt x="308991" y="321124"/>
                      <a:pt x="281932" y="216414"/>
                      <a:pt x="247876" y="114244"/>
                    </a:cubicBezTo>
                    <a:cubicBezTo>
                      <a:pt x="236316" y="79565"/>
                      <a:pt x="227348" y="34778"/>
                      <a:pt x="200808" y="8911"/>
                    </a:cubicBezTo>
                    <a:cubicBezTo>
                      <a:pt x="177637" y="-13638"/>
                      <a:pt x="166699" y="8756"/>
                      <a:pt x="148038" y="5193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9" name="Google Shape;1759;p6"/>
              <p:cNvSpPr/>
              <p:nvPr/>
            </p:nvSpPr>
            <p:spPr>
              <a:xfrm>
                <a:off x="8778919" y="4262549"/>
                <a:ext cx="364168" cy="599503"/>
              </a:xfrm>
              <a:custGeom>
                <a:avLst/>
                <a:gdLst/>
                <a:ahLst/>
                <a:cxnLst/>
                <a:rect l="l" t="t" r="r" b="b"/>
                <a:pathLst>
                  <a:path w="364168" h="599503" extrusionOk="0">
                    <a:moveTo>
                      <a:pt x="148038" y="51884"/>
                    </a:moveTo>
                    <a:cubicBezTo>
                      <a:pt x="124141" y="118442"/>
                      <a:pt x="99001" y="183757"/>
                      <a:pt x="77384" y="251507"/>
                    </a:cubicBezTo>
                    <a:cubicBezTo>
                      <a:pt x="51933" y="331336"/>
                      <a:pt x="30576" y="411734"/>
                      <a:pt x="13262" y="493896"/>
                    </a:cubicBezTo>
                    <a:cubicBezTo>
                      <a:pt x="8701" y="515512"/>
                      <a:pt x="-8975" y="551538"/>
                      <a:pt x="5746" y="571184"/>
                    </a:cubicBezTo>
                    <a:cubicBezTo>
                      <a:pt x="17772" y="587254"/>
                      <a:pt x="50948" y="589016"/>
                      <a:pt x="69194" y="592230"/>
                    </a:cubicBezTo>
                    <a:cubicBezTo>
                      <a:pt x="119009" y="600990"/>
                      <a:pt x="171261" y="600058"/>
                      <a:pt x="221750" y="598450"/>
                    </a:cubicBezTo>
                    <a:cubicBezTo>
                      <a:pt x="254200" y="597414"/>
                      <a:pt x="287012" y="595289"/>
                      <a:pt x="318581" y="587617"/>
                    </a:cubicBezTo>
                    <a:cubicBezTo>
                      <a:pt x="351082" y="579686"/>
                      <a:pt x="365337" y="570355"/>
                      <a:pt x="364093" y="535780"/>
                    </a:cubicBezTo>
                    <a:cubicBezTo>
                      <a:pt x="362694" y="497835"/>
                      <a:pt x="354089" y="459476"/>
                      <a:pt x="342374" y="423553"/>
                    </a:cubicBezTo>
                    <a:cubicBezTo>
                      <a:pt x="308991" y="321124"/>
                      <a:pt x="281932" y="216414"/>
                      <a:pt x="247876" y="114244"/>
                    </a:cubicBezTo>
                    <a:cubicBezTo>
                      <a:pt x="236316" y="79565"/>
                      <a:pt x="227348" y="34778"/>
                      <a:pt x="200808" y="8911"/>
                    </a:cubicBezTo>
                    <a:cubicBezTo>
                      <a:pt x="177637" y="-13638"/>
                      <a:pt x="166699" y="8756"/>
                      <a:pt x="148038" y="51936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760" name="Google Shape;1760;p6"/>
            <p:cNvGrpSpPr/>
            <p:nvPr/>
          </p:nvGrpSpPr>
          <p:grpSpPr>
            <a:xfrm>
              <a:off x="8816960" y="4302044"/>
              <a:ext cx="290492" cy="536613"/>
              <a:chOff x="8816960" y="4302044"/>
              <a:chExt cx="290492" cy="536613"/>
            </a:xfrm>
          </p:grpSpPr>
          <p:grpSp>
            <p:nvGrpSpPr>
              <p:cNvPr id="1761" name="Google Shape;1761;p6"/>
              <p:cNvGrpSpPr/>
              <p:nvPr/>
            </p:nvGrpSpPr>
            <p:grpSpPr>
              <a:xfrm>
                <a:off x="8871284" y="4446928"/>
                <a:ext cx="27421" cy="25762"/>
                <a:chOff x="6207759" y="5364428"/>
                <a:chExt cx="27421" cy="25762"/>
              </a:xfrm>
            </p:grpSpPr>
            <p:sp>
              <p:nvSpPr>
                <p:cNvPr id="1762" name="Google Shape;1762;p6"/>
                <p:cNvSpPr/>
                <p:nvPr/>
              </p:nvSpPr>
              <p:spPr>
                <a:xfrm>
                  <a:off x="6207759" y="5365257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3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63" name="Google Shape;1763;p6"/>
                <p:cNvSpPr/>
                <p:nvPr/>
              </p:nvSpPr>
              <p:spPr>
                <a:xfrm>
                  <a:off x="6220874" y="536442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64" name="Google Shape;1764;p6"/>
              <p:cNvGrpSpPr/>
              <p:nvPr/>
            </p:nvGrpSpPr>
            <p:grpSpPr>
              <a:xfrm>
                <a:off x="8990509" y="4371453"/>
                <a:ext cx="27421" cy="25711"/>
                <a:chOff x="6326984" y="5288953"/>
                <a:chExt cx="27421" cy="25711"/>
              </a:xfrm>
            </p:grpSpPr>
            <p:sp>
              <p:nvSpPr>
                <p:cNvPr id="1765" name="Google Shape;1765;p6"/>
                <p:cNvSpPr/>
                <p:nvPr/>
              </p:nvSpPr>
              <p:spPr>
                <a:xfrm>
                  <a:off x="6326984" y="5289731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3" y="19335"/>
                        <a:pt x="10937" y="24933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66" name="Google Shape;1766;p6"/>
                <p:cNvSpPr/>
                <p:nvPr/>
              </p:nvSpPr>
              <p:spPr>
                <a:xfrm>
                  <a:off x="6340099" y="5288953"/>
                  <a:ext cx="1223" cy="23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1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67" name="Google Shape;1767;p6"/>
              <p:cNvGrpSpPr/>
              <p:nvPr/>
            </p:nvGrpSpPr>
            <p:grpSpPr>
              <a:xfrm>
                <a:off x="8997248" y="4437338"/>
                <a:ext cx="27421" cy="25763"/>
                <a:chOff x="6333723" y="5354838"/>
                <a:chExt cx="27421" cy="25763"/>
              </a:xfrm>
            </p:grpSpPr>
            <p:sp>
              <p:nvSpPr>
                <p:cNvPr id="1768" name="Google Shape;1768;p6"/>
                <p:cNvSpPr/>
                <p:nvPr/>
              </p:nvSpPr>
              <p:spPr>
                <a:xfrm>
                  <a:off x="6333723" y="5355668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3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69" name="Google Shape;1769;p6"/>
                <p:cNvSpPr/>
                <p:nvPr/>
              </p:nvSpPr>
              <p:spPr>
                <a:xfrm>
                  <a:off x="6346838" y="535483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70" name="Google Shape;1770;p6"/>
              <p:cNvGrpSpPr/>
              <p:nvPr/>
            </p:nvGrpSpPr>
            <p:grpSpPr>
              <a:xfrm>
                <a:off x="8918663" y="4538420"/>
                <a:ext cx="23274" cy="21823"/>
                <a:chOff x="6255138" y="5455920"/>
                <a:chExt cx="23274" cy="21823"/>
              </a:xfrm>
            </p:grpSpPr>
            <p:sp>
              <p:nvSpPr>
                <p:cNvPr id="1771" name="Google Shape;1771;p6"/>
                <p:cNvSpPr/>
                <p:nvPr/>
              </p:nvSpPr>
              <p:spPr>
                <a:xfrm>
                  <a:off x="6255138" y="545659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72" name="Google Shape;1772;p6"/>
                <p:cNvSpPr/>
                <p:nvPr/>
              </p:nvSpPr>
              <p:spPr>
                <a:xfrm>
                  <a:off x="6266283" y="5455920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73" name="Google Shape;1773;p6"/>
              <p:cNvGrpSpPr/>
              <p:nvPr/>
            </p:nvGrpSpPr>
            <p:grpSpPr>
              <a:xfrm>
                <a:off x="8816960" y="4792160"/>
                <a:ext cx="23274" cy="21823"/>
                <a:chOff x="6153435" y="5709660"/>
                <a:chExt cx="23274" cy="21823"/>
              </a:xfrm>
            </p:grpSpPr>
            <p:sp>
              <p:nvSpPr>
                <p:cNvPr id="1774" name="Google Shape;1774;p6"/>
                <p:cNvSpPr/>
                <p:nvPr/>
              </p:nvSpPr>
              <p:spPr>
                <a:xfrm>
                  <a:off x="6153435" y="571033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75" name="Google Shape;1775;p6"/>
                <p:cNvSpPr/>
                <p:nvPr/>
              </p:nvSpPr>
              <p:spPr>
                <a:xfrm>
                  <a:off x="6164528" y="5709660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76" name="Google Shape;1776;p6"/>
              <p:cNvGrpSpPr/>
              <p:nvPr/>
            </p:nvGrpSpPr>
            <p:grpSpPr>
              <a:xfrm>
                <a:off x="8943701" y="4485753"/>
                <a:ext cx="23274" cy="21823"/>
                <a:chOff x="6280176" y="5403253"/>
                <a:chExt cx="23274" cy="21823"/>
              </a:xfrm>
            </p:grpSpPr>
            <p:sp>
              <p:nvSpPr>
                <p:cNvPr id="1777" name="Google Shape;1777;p6"/>
                <p:cNvSpPr/>
                <p:nvPr/>
              </p:nvSpPr>
              <p:spPr>
                <a:xfrm>
                  <a:off x="6280176" y="5403927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78" name="Google Shape;1778;p6"/>
                <p:cNvSpPr/>
                <p:nvPr/>
              </p:nvSpPr>
              <p:spPr>
                <a:xfrm>
                  <a:off x="6291268" y="5403253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79" name="Google Shape;1779;p6"/>
              <p:cNvGrpSpPr/>
              <p:nvPr/>
            </p:nvGrpSpPr>
            <p:grpSpPr>
              <a:xfrm>
                <a:off x="8998699" y="4527482"/>
                <a:ext cx="23274" cy="21823"/>
                <a:chOff x="6335174" y="5444982"/>
                <a:chExt cx="23274" cy="21823"/>
              </a:xfrm>
            </p:grpSpPr>
            <p:sp>
              <p:nvSpPr>
                <p:cNvPr id="1780" name="Google Shape;1780;p6"/>
                <p:cNvSpPr/>
                <p:nvPr/>
              </p:nvSpPr>
              <p:spPr>
                <a:xfrm>
                  <a:off x="6335174" y="5445656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1" name="Google Shape;1781;p6"/>
                <p:cNvSpPr/>
                <p:nvPr/>
              </p:nvSpPr>
              <p:spPr>
                <a:xfrm>
                  <a:off x="6346319" y="5444982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82" name="Google Shape;1782;p6"/>
              <p:cNvGrpSpPr/>
              <p:nvPr/>
            </p:nvGrpSpPr>
            <p:grpSpPr>
              <a:xfrm>
                <a:off x="8947018" y="4757740"/>
                <a:ext cx="23274" cy="21823"/>
                <a:chOff x="6283493" y="5675240"/>
                <a:chExt cx="23274" cy="21823"/>
              </a:xfrm>
            </p:grpSpPr>
            <p:sp>
              <p:nvSpPr>
                <p:cNvPr id="1783" name="Google Shape;1783;p6"/>
                <p:cNvSpPr/>
                <p:nvPr/>
              </p:nvSpPr>
              <p:spPr>
                <a:xfrm>
                  <a:off x="6283493" y="567591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4" name="Google Shape;1784;p6"/>
                <p:cNvSpPr/>
                <p:nvPr/>
              </p:nvSpPr>
              <p:spPr>
                <a:xfrm>
                  <a:off x="6294638" y="5675240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85" name="Google Shape;1785;p6"/>
              <p:cNvGrpSpPr/>
              <p:nvPr/>
            </p:nvGrpSpPr>
            <p:grpSpPr>
              <a:xfrm>
                <a:off x="8960548" y="4302044"/>
                <a:ext cx="23274" cy="21823"/>
                <a:chOff x="6297023" y="5219544"/>
                <a:chExt cx="23274" cy="21823"/>
              </a:xfrm>
            </p:grpSpPr>
            <p:sp>
              <p:nvSpPr>
                <p:cNvPr id="1786" name="Google Shape;1786;p6"/>
                <p:cNvSpPr/>
                <p:nvPr/>
              </p:nvSpPr>
              <p:spPr>
                <a:xfrm>
                  <a:off x="6297023" y="522021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7" name="Google Shape;1787;p6"/>
                <p:cNvSpPr/>
                <p:nvPr/>
              </p:nvSpPr>
              <p:spPr>
                <a:xfrm>
                  <a:off x="6308167" y="5219544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88" name="Google Shape;1788;p6"/>
              <p:cNvGrpSpPr/>
              <p:nvPr/>
            </p:nvGrpSpPr>
            <p:grpSpPr>
              <a:xfrm>
                <a:off x="8891242" y="4382287"/>
                <a:ext cx="23274" cy="21823"/>
                <a:chOff x="6227717" y="5299787"/>
                <a:chExt cx="23274" cy="21823"/>
              </a:xfrm>
            </p:grpSpPr>
            <p:sp>
              <p:nvSpPr>
                <p:cNvPr id="1789" name="Google Shape;1789;p6"/>
                <p:cNvSpPr/>
                <p:nvPr/>
              </p:nvSpPr>
              <p:spPr>
                <a:xfrm>
                  <a:off x="6227717" y="5300461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0" name="Google Shape;1790;p6"/>
                <p:cNvSpPr/>
                <p:nvPr/>
              </p:nvSpPr>
              <p:spPr>
                <a:xfrm>
                  <a:off x="6238810" y="5299787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91" name="Google Shape;1791;p6"/>
              <p:cNvGrpSpPr/>
              <p:nvPr/>
            </p:nvGrpSpPr>
            <p:grpSpPr>
              <a:xfrm>
                <a:off x="8924106" y="4351393"/>
                <a:ext cx="14047" cy="13165"/>
                <a:chOff x="6260581" y="5268893"/>
                <a:chExt cx="14047" cy="13165"/>
              </a:xfrm>
            </p:grpSpPr>
            <p:sp>
              <p:nvSpPr>
                <p:cNvPr id="1792" name="Google Shape;1792;p6"/>
                <p:cNvSpPr/>
                <p:nvPr/>
              </p:nvSpPr>
              <p:spPr>
                <a:xfrm>
                  <a:off x="6260581" y="5269307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3" name="Google Shape;1793;p6"/>
                <p:cNvSpPr/>
                <p:nvPr/>
              </p:nvSpPr>
              <p:spPr>
                <a:xfrm>
                  <a:off x="6267268" y="5268893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94" name="Google Shape;1794;p6"/>
              <p:cNvGrpSpPr/>
              <p:nvPr/>
            </p:nvGrpSpPr>
            <p:grpSpPr>
              <a:xfrm>
                <a:off x="8926231" y="4445217"/>
                <a:ext cx="14047" cy="13166"/>
                <a:chOff x="6262706" y="5362717"/>
                <a:chExt cx="14047" cy="13166"/>
              </a:xfrm>
            </p:grpSpPr>
            <p:sp>
              <p:nvSpPr>
                <p:cNvPr id="1795" name="Google Shape;1795;p6"/>
                <p:cNvSpPr/>
                <p:nvPr/>
              </p:nvSpPr>
              <p:spPr>
                <a:xfrm>
                  <a:off x="6262706" y="5363132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1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6" name="Google Shape;1796;p6"/>
                <p:cNvSpPr/>
                <p:nvPr/>
              </p:nvSpPr>
              <p:spPr>
                <a:xfrm>
                  <a:off x="6269393" y="5362717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97" name="Google Shape;1797;p6"/>
              <p:cNvGrpSpPr/>
              <p:nvPr/>
            </p:nvGrpSpPr>
            <p:grpSpPr>
              <a:xfrm>
                <a:off x="9041724" y="4492647"/>
                <a:ext cx="14047" cy="13166"/>
                <a:chOff x="6378199" y="5410147"/>
                <a:chExt cx="14047" cy="13166"/>
              </a:xfrm>
            </p:grpSpPr>
            <p:sp>
              <p:nvSpPr>
                <p:cNvPr id="1798" name="Google Shape;1798;p6"/>
                <p:cNvSpPr/>
                <p:nvPr/>
              </p:nvSpPr>
              <p:spPr>
                <a:xfrm>
                  <a:off x="6378199" y="5410562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9" name="Google Shape;1799;p6"/>
                <p:cNvSpPr/>
                <p:nvPr/>
              </p:nvSpPr>
              <p:spPr>
                <a:xfrm>
                  <a:off x="6384886" y="5410147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800" name="Google Shape;1800;p6"/>
              <p:cNvGrpSpPr/>
              <p:nvPr/>
            </p:nvGrpSpPr>
            <p:grpSpPr>
              <a:xfrm>
                <a:off x="9043486" y="4595544"/>
                <a:ext cx="27421" cy="25762"/>
                <a:chOff x="6379961" y="5513044"/>
                <a:chExt cx="27421" cy="25762"/>
              </a:xfrm>
            </p:grpSpPr>
            <p:sp>
              <p:nvSpPr>
                <p:cNvPr id="1801" name="Google Shape;1801;p6"/>
                <p:cNvSpPr/>
                <p:nvPr/>
              </p:nvSpPr>
              <p:spPr>
                <a:xfrm>
                  <a:off x="6379961" y="5513873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2" y="19336"/>
                        <a:pt x="10937" y="24934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02" name="Google Shape;1802;p6"/>
                <p:cNvSpPr/>
                <p:nvPr/>
              </p:nvSpPr>
              <p:spPr>
                <a:xfrm>
                  <a:off x="6393076" y="5513044"/>
                  <a:ext cx="1223" cy="23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1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803" name="Google Shape;1803;p6"/>
              <p:cNvGrpSpPr/>
              <p:nvPr/>
            </p:nvGrpSpPr>
            <p:grpSpPr>
              <a:xfrm>
                <a:off x="8889427" y="4639086"/>
                <a:ext cx="27421" cy="25763"/>
                <a:chOff x="6225902" y="5556586"/>
                <a:chExt cx="27421" cy="25763"/>
              </a:xfrm>
            </p:grpSpPr>
            <p:sp>
              <p:nvSpPr>
                <p:cNvPr id="1804" name="Google Shape;1804;p6"/>
                <p:cNvSpPr/>
                <p:nvPr/>
              </p:nvSpPr>
              <p:spPr>
                <a:xfrm>
                  <a:off x="6225902" y="555741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3" y="19335"/>
                        <a:pt x="10937" y="24934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05" name="Google Shape;1805;p6"/>
                <p:cNvSpPr/>
                <p:nvPr/>
              </p:nvSpPr>
              <p:spPr>
                <a:xfrm>
                  <a:off x="6239017" y="5556586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806" name="Google Shape;1806;p6"/>
              <p:cNvGrpSpPr/>
              <p:nvPr/>
            </p:nvGrpSpPr>
            <p:grpSpPr>
              <a:xfrm>
                <a:off x="8935873" y="4692478"/>
                <a:ext cx="27421" cy="25711"/>
                <a:chOff x="6272348" y="5609978"/>
                <a:chExt cx="27421" cy="25711"/>
              </a:xfrm>
            </p:grpSpPr>
            <p:sp>
              <p:nvSpPr>
                <p:cNvPr id="1807" name="Google Shape;1807;p6"/>
                <p:cNvSpPr/>
                <p:nvPr/>
              </p:nvSpPr>
              <p:spPr>
                <a:xfrm>
                  <a:off x="6272348" y="561075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2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08" name="Google Shape;1808;p6"/>
                <p:cNvSpPr/>
                <p:nvPr/>
              </p:nvSpPr>
              <p:spPr>
                <a:xfrm>
                  <a:off x="6285463" y="560997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809" name="Google Shape;1809;p6"/>
              <p:cNvGrpSpPr/>
              <p:nvPr/>
            </p:nvGrpSpPr>
            <p:grpSpPr>
              <a:xfrm>
                <a:off x="9004246" y="4651631"/>
                <a:ext cx="23274" cy="21823"/>
                <a:chOff x="6340721" y="5569131"/>
                <a:chExt cx="23274" cy="21823"/>
              </a:xfrm>
            </p:grpSpPr>
            <p:sp>
              <p:nvSpPr>
                <p:cNvPr id="1810" name="Google Shape;1810;p6"/>
                <p:cNvSpPr/>
                <p:nvPr/>
              </p:nvSpPr>
              <p:spPr>
                <a:xfrm>
                  <a:off x="6340721" y="5569805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11" name="Google Shape;1811;p6"/>
                <p:cNvSpPr/>
                <p:nvPr/>
              </p:nvSpPr>
              <p:spPr>
                <a:xfrm>
                  <a:off x="6351814" y="5569131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812" name="Google Shape;1812;p6"/>
              <p:cNvGrpSpPr/>
              <p:nvPr/>
            </p:nvGrpSpPr>
            <p:grpSpPr>
              <a:xfrm>
                <a:off x="9080031" y="4783918"/>
                <a:ext cx="27421" cy="25711"/>
                <a:chOff x="6416506" y="5701418"/>
                <a:chExt cx="27421" cy="25711"/>
              </a:xfrm>
            </p:grpSpPr>
            <p:sp>
              <p:nvSpPr>
                <p:cNvPr id="1813" name="Google Shape;1813;p6"/>
                <p:cNvSpPr/>
                <p:nvPr/>
              </p:nvSpPr>
              <p:spPr>
                <a:xfrm>
                  <a:off x="6416506" y="570219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2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14" name="Google Shape;1814;p6"/>
                <p:cNvSpPr/>
                <p:nvPr/>
              </p:nvSpPr>
              <p:spPr>
                <a:xfrm>
                  <a:off x="6429621" y="570141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815" name="Google Shape;1815;p6"/>
              <p:cNvGrpSpPr/>
              <p:nvPr/>
            </p:nvGrpSpPr>
            <p:grpSpPr>
              <a:xfrm>
                <a:off x="8874032" y="4775521"/>
                <a:ext cx="23274" cy="21823"/>
                <a:chOff x="6210507" y="5693021"/>
                <a:chExt cx="23274" cy="21823"/>
              </a:xfrm>
            </p:grpSpPr>
            <p:sp>
              <p:nvSpPr>
                <p:cNvPr id="1816" name="Google Shape;1816;p6"/>
                <p:cNvSpPr/>
                <p:nvPr/>
              </p:nvSpPr>
              <p:spPr>
                <a:xfrm>
                  <a:off x="6210507" y="5693695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0"/>
                        <a:pt x="3628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17" name="Google Shape;1817;p6"/>
                <p:cNvSpPr/>
                <p:nvPr/>
              </p:nvSpPr>
              <p:spPr>
                <a:xfrm>
                  <a:off x="6221600" y="5693021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818" name="Google Shape;1818;p6"/>
              <p:cNvGrpSpPr/>
              <p:nvPr/>
            </p:nvGrpSpPr>
            <p:grpSpPr>
              <a:xfrm>
                <a:off x="9063599" y="4687813"/>
                <a:ext cx="23274" cy="21823"/>
                <a:chOff x="6400074" y="5605313"/>
                <a:chExt cx="23274" cy="21823"/>
              </a:xfrm>
            </p:grpSpPr>
            <p:sp>
              <p:nvSpPr>
                <p:cNvPr id="1819" name="Google Shape;1819;p6"/>
                <p:cNvSpPr/>
                <p:nvPr/>
              </p:nvSpPr>
              <p:spPr>
                <a:xfrm>
                  <a:off x="6400074" y="5605987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20" name="Google Shape;1820;p6"/>
                <p:cNvSpPr/>
                <p:nvPr/>
              </p:nvSpPr>
              <p:spPr>
                <a:xfrm>
                  <a:off x="6411219" y="5605313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821" name="Google Shape;1821;p6"/>
              <p:cNvGrpSpPr/>
              <p:nvPr/>
            </p:nvGrpSpPr>
            <p:grpSpPr>
              <a:xfrm>
                <a:off x="8854489" y="4711554"/>
                <a:ext cx="23274" cy="21823"/>
                <a:chOff x="6190964" y="5629054"/>
                <a:chExt cx="23274" cy="21823"/>
              </a:xfrm>
            </p:grpSpPr>
            <p:sp>
              <p:nvSpPr>
                <p:cNvPr id="1822" name="Google Shape;1822;p6"/>
                <p:cNvSpPr/>
                <p:nvPr/>
              </p:nvSpPr>
              <p:spPr>
                <a:xfrm>
                  <a:off x="6190964" y="562972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23" name="Google Shape;1823;p6"/>
                <p:cNvSpPr/>
                <p:nvPr/>
              </p:nvSpPr>
              <p:spPr>
                <a:xfrm>
                  <a:off x="6202058" y="5629054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6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824" name="Google Shape;1824;p6"/>
              <p:cNvGrpSpPr/>
              <p:nvPr/>
            </p:nvGrpSpPr>
            <p:grpSpPr>
              <a:xfrm>
                <a:off x="8937376" y="4816835"/>
                <a:ext cx="23274" cy="21822"/>
                <a:chOff x="6273851" y="5734335"/>
                <a:chExt cx="23274" cy="21822"/>
              </a:xfrm>
            </p:grpSpPr>
            <p:sp>
              <p:nvSpPr>
                <p:cNvPr id="1825" name="Google Shape;1825;p6"/>
                <p:cNvSpPr/>
                <p:nvPr/>
              </p:nvSpPr>
              <p:spPr>
                <a:xfrm>
                  <a:off x="6273851" y="573500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26" name="Google Shape;1826;p6"/>
                <p:cNvSpPr/>
                <p:nvPr/>
              </p:nvSpPr>
              <p:spPr>
                <a:xfrm>
                  <a:off x="6284944" y="5734335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827" name="Google Shape;1827;p6"/>
              <p:cNvGrpSpPr/>
              <p:nvPr/>
            </p:nvGrpSpPr>
            <p:grpSpPr>
              <a:xfrm>
                <a:off x="8943701" y="4586576"/>
                <a:ext cx="23274" cy="21822"/>
                <a:chOff x="6280176" y="5504076"/>
                <a:chExt cx="23274" cy="21822"/>
              </a:xfrm>
            </p:grpSpPr>
            <p:sp>
              <p:nvSpPr>
                <p:cNvPr id="1828" name="Google Shape;1828;p6"/>
                <p:cNvSpPr/>
                <p:nvPr/>
              </p:nvSpPr>
              <p:spPr>
                <a:xfrm>
                  <a:off x="6280176" y="5504749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29" name="Google Shape;1829;p6"/>
                <p:cNvSpPr/>
                <p:nvPr/>
              </p:nvSpPr>
              <p:spPr>
                <a:xfrm>
                  <a:off x="6291268" y="5504076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830" name="Google Shape;1830;p6"/>
              <p:cNvGrpSpPr/>
              <p:nvPr/>
            </p:nvGrpSpPr>
            <p:grpSpPr>
              <a:xfrm>
                <a:off x="8847491" y="4655415"/>
                <a:ext cx="23274" cy="21823"/>
                <a:chOff x="6183966" y="5572915"/>
                <a:chExt cx="23274" cy="21823"/>
              </a:xfrm>
            </p:grpSpPr>
            <p:sp>
              <p:nvSpPr>
                <p:cNvPr id="1831" name="Google Shape;1831;p6"/>
                <p:cNvSpPr/>
                <p:nvPr/>
              </p:nvSpPr>
              <p:spPr>
                <a:xfrm>
                  <a:off x="6183966" y="5573589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32" name="Google Shape;1832;p6"/>
                <p:cNvSpPr/>
                <p:nvPr/>
              </p:nvSpPr>
              <p:spPr>
                <a:xfrm>
                  <a:off x="6195059" y="5572915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833" name="Google Shape;1833;p6"/>
              <p:cNvGrpSpPr/>
              <p:nvPr/>
            </p:nvGrpSpPr>
            <p:grpSpPr>
              <a:xfrm>
                <a:off x="8862731" y="4606481"/>
                <a:ext cx="14047" cy="13166"/>
                <a:chOff x="6199206" y="5523981"/>
                <a:chExt cx="14047" cy="13166"/>
              </a:xfrm>
            </p:grpSpPr>
            <p:sp>
              <p:nvSpPr>
                <p:cNvPr id="1834" name="Google Shape;1834;p6"/>
                <p:cNvSpPr/>
                <p:nvPr/>
              </p:nvSpPr>
              <p:spPr>
                <a:xfrm>
                  <a:off x="6199206" y="5524396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1"/>
                        <a:pt x="11301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35" name="Google Shape;1835;p6"/>
                <p:cNvSpPr/>
                <p:nvPr/>
              </p:nvSpPr>
              <p:spPr>
                <a:xfrm>
                  <a:off x="6205893" y="5523981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836" name="Google Shape;1836;p6"/>
              <p:cNvGrpSpPr/>
              <p:nvPr/>
            </p:nvGrpSpPr>
            <p:grpSpPr>
              <a:xfrm>
                <a:off x="8979416" y="4717671"/>
                <a:ext cx="14047" cy="13166"/>
                <a:chOff x="6315891" y="5635171"/>
                <a:chExt cx="14047" cy="13166"/>
              </a:xfrm>
            </p:grpSpPr>
            <p:sp>
              <p:nvSpPr>
                <p:cNvPr id="1837" name="Google Shape;1837;p6"/>
                <p:cNvSpPr/>
                <p:nvPr/>
              </p:nvSpPr>
              <p:spPr>
                <a:xfrm>
                  <a:off x="6315891" y="5635586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0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38" name="Google Shape;1838;p6"/>
                <p:cNvSpPr/>
                <p:nvPr/>
              </p:nvSpPr>
              <p:spPr>
                <a:xfrm>
                  <a:off x="6322630" y="5635171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839" name="Google Shape;1839;p6"/>
              <p:cNvGrpSpPr/>
              <p:nvPr/>
            </p:nvGrpSpPr>
            <p:grpSpPr>
              <a:xfrm>
                <a:off x="9010207" y="4797033"/>
                <a:ext cx="14047" cy="13166"/>
                <a:chOff x="6346682" y="5714533"/>
                <a:chExt cx="14047" cy="13166"/>
              </a:xfrm>
            </p:grpSpPr>
            <p:sp>
              <p:nvSpPr>
                <p:cNvPr id="1840" name="Google Shape;1840;p6"/>
                <p:cNvSpPr/>
                <p:nvPr/>
              </p:nvSpPr>
              <p:spPr>
                <a:xfrm>
                  <a:off x="6346682" y="5714948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1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41" name="Google Shape;1841;p6"/>
                <p:cNvSpPr/>
                <p:nvPr/>
              </p:nvSpPr>
              <p:spPr>
                <a:xfrm>
                  <a:off x="6353369" y="5714533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5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842" name="Google Shape;1842;p6"/>
              <p:cNvGrpSpPr/>
              <p:nvPr/>
            </p:nvGrpSpPr>
            <p:grpSpPr>
              <a:xfrm>
                <a:off x="9087340" y="4738095"/>
                <a:ext cx="14047" cy="13165"/>
                <a:chOff x="6423815" y="5655595"/>
                <a:chExt cx="14047" cy="13165"/>
              </a:xfrm>
            </p:grpSpPr>
            <p:sp>
              <p:nvSpPr>
                <p:cNvPr id="1843" name="Google Shape;1843;p6"/>
                <p:cNvSpPr/>
                <p:nvPr/>
              </p:nvSpPr>
              <p:spPr>
                <a:xfrm>
                  <a:off x="6423815" y="5656009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44" name="Google Shape;1844;p6"/>
                <p:cNvSpPr/>
                <p:nvPr/>
              </p:nvSpPr>
              <p:spPr>
                <a:xfrm>
                  <a:off x="6430554" y="5655595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845" name="Google Shape;1845;p6"/>
            <p:cNvGrpSpPr/>
            <p:nvPr/>
          </p:nvGrpSpPr>
          <p:grpSpPr>
            <a:xfrm>
              <a:off x="8860191" y="4350926"/>
              <a:ext cx="201593" cy="479749"/>
              <a:chOff x="8860191" y="4350926"/>
              <a:chExt cx="201593" cy="479749"/>
            </a:xfrm>
          </p:grpSpPr>
          <p:sp>
            <p:nvSpPr>
              <p:cNvPr id="1846" name="Google Shape;1846;p6"/>
              <p:cNvSpPr/>
              <p:nvPr/>
            </p:nvSpPr>
            <p:spPr>
              <a:xfrm>
                <a:off x="8963865" y="4428681"/>
                <a:ext cx="10367" cy="10367"/>
              </a:xfrm>
              <a:custGeom>
                <a:avLst/>
                <a:gdLst/>
                <a:ahLst/>
                <a:cxnLst/>
                <a:rect l="l" t="t" r="r" b="b"/>
                <a:pathLst>
                  <a:path w="10367" h="10367" extrusionOk="0">
                    <a:moveTo>
                      <a:pt x="10367" y="5184"/>
                    </a:moveTo>
                    <a:cubicBezTo>
                      <a:pt x="10367" y="8035"/>
                      <a:pt x="8035" y="10367"/>
                      <a:pt x="5184" y="10367"/>
                    </a:cubicBezTo>
                    <a:cubicBezTo>
                      <a:pt x="2333" y="10367"/>
                      <a:pt x="0" y="8035"/>
                      <a:pt x="0" y="5184"/>
                    </a:cubicBezTo>
                    <a:cubicBezTo>
                      <a:pt x="0" y="2333"/>
                      <a:pt x="2333" y="0"/>
                      <a:pt x="5184" y="0"/>
                    </a:cubicBezTo>
                    <a:cubicBezTo>
                      <a:pt x="8035" y="0"/>
                      <a:pt x="10367" y="2333"/>
                      <a:pt x="10367" y="5184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7" name="Google Shape;1847;p6"/>
              <p:cNvSpPr/>
              <p:nvPr/>
            </p:nvSpPr>
            <p:spPr>
              <a:xfrm>
                <a:off x="8955778" y="4350926"/>
                <a:ext cx="13270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3270" h="13270" extrusionOk="0">
                    <a:moveTo>
                      <a:pt x="13270" y="6635"/>
                    </a:moveTo>
                    <a:cubicBezTo>
                      <a:pt x="13270" y="10264"/>
                      <a:pt x="10315" y="13270"/>
                      <a:pt x="6635" y="13270"/>
                    </a:cubicBezTo>
                    <a:cubicBezTo>
                      <a:pt x="2955" y="13270"/>
                      <a:pt x="0" y="10316"/>
                      <a:pt x="0" y="6635"/>
                    </a:cubicBezTo>
                    <a:cubicBezTo>
                      <a:pt x="0" y="2955"/>
                      <a:pt x="2955" y="0"/>
                      <a:pt x="6635" y="0"/>
                    </a:cubicBezTo>
                    <a:cubicBezTo>
                      <a:pt x="10315" y="0"/>
                      <a:pt x="13270" y="2955"/>
                      <a:pt x="13270" y="663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8" name="Google Shape;1848;p6"/>
              <p:cNvSpPr/>
              <p:nvPr/>
            </p:nvSpPr>
            <p:spPr>
              <a:xfrm>
                <a:off x="8986777" y="4492647"/>
                <a:ext cx="12025" cy="12026"/>
              </a:xfrm>
              <a:custGeom>
                <a:avLst/>
                <a:gdLst/>
                <a:ahLst/>
                <a:cxnLst/>
                <a:rect l="l" t="t" r="r" b="b"/>
                <a:pathLst>
                  <a:path w="12025" h="12026" extrusionOk="0">
                    <a:moveTo>
                      <a:pt x="12026" y="6013"/>
                    </a:moveTo>
                    <a:cubicBezTo>
                      <a:pt x="12026" y="9331"/>
                      <a:pt x="9331" y="12026"/>
                      <a:pt x="6013" y="12026"/>
                    </a:cubicBezTo>
                    <a:cubicBezTo>
                      <a:pt x="2695" y="12026"/>
                      <a:pt x="0" y="9331"/>
                      <a:pt x="0" y="6013"/>
                    </a:cubicBezTo>
                    <a:cubicBezTo>
                      <a:pt x="0" y="2696"/>
                      <a:pt x="2695" y="0"/>
                      <a:pt x="6013" y="0"/>
                    </a:cubicBezTo>
                    <a:cubicBezTo>
                      <a:pt x="9331" y="0"/>
                      <a:pt x="12026" y="2696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9" name="Google Shape;1849;p6"/>
              <p:cNvSpPr/>
              <p:nvPr/>
            </p:nvSpPr>
            <p:spPr>
              <a:xfrm>
                <a:off x="8986155" y="4571336"/>
                <a:ext cx="10574" cy="10574"/>
              </a:xfrm>
              <a:custGeom>
                <a:avLst/>
                <a:gdLst/>
                <a:ahLst/>
                <a:cxnLst/>
                <a:rect l="l" t="t" r="r" b="b"/>
                <a:pathLst>
                  <a:path w="10574" h="10574" extrusionOk="0">
                    <a:moveTo>
                      <a:pt x="10575" y="5287"/>
                    </a:moveTo>
                    <a:cubicBezTo>
                      <a:pt x="10575" y="8190"/>
                      <a:pt x="8190" y="10575"/>
                      <a:pt x="5287" y="10575"/>
                    </a:cubicBezTo>
                    <a:cubicBezTo>
                      <a:pt x="2385" y="10575"/>
                      <a:pt x="0" y="8190"/>
                      <a:pt x="0" y="5287"/>
                    </a:cubicBezTo>
                    <a:cubicBezTo>
                      <a:pt x="0" y="2384"/>
                      <a:pt x="2385" y="0"/>
                      <a:pt x="5287" y="0"/>
                    </a:cubicBezTo>
                    <a:cubicBezTo>
                      <a:pt x="8190" y="0"/>
                      <a:pt x="10575" y="2384"/>
                      <a:pt x="10575" y="52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0" name="Google Shape;1850;p6"/>
              <p:cNvSpPr/>
              <p:nvPr/>
            </p:nvSpPr>
            <p:spPr>
              <a:xfrm>
                <a:off x="9016168" y="4598602"/>
                <a:ext cx="11611" cy="11611"/>
              </a:xfrm>
              <a:custGeom>
                <a:avLst/>
                <a:gdLst/>
                <a:ahLst/>
                <a:cxnLst/>
                <a:rect l="l" t="t" r="r" b="b"/>
                <a:pathLst>
                  <a:path w="11611" h="11611" extrusionOk="0">
                    <a:moveTo>
                      <a:pt x="11611" y="5806"/>
                    </a:moveTo>
                    <a:cubicBezTo>
                      <a:pt x="11611" y="9020"/>
                      <a:pt x="9020" y="11611"/>
                      <a:pt x="5806" y="11611"/>
                    </a:cubicBezTo>
                    <a:cubicBezTo>
                      <a:pt x="2592" y="11611"/>
                      <a:pt x="0" y="9020"/>
                      <a:pt x="0" y="5806"/>
                    </a:cubicBezTo>
                    <a:cubicBezTo>
                      <a:pt x="0" y="2592"/>
                      <a:pt x="2592" y="0"/>
                      <a:pt x="5806" y="0"/>
                    </a:cubicBezTo>
                    <a:cubicBezTo>
                      <a:pt x="9020" y="0"/>
                      <a:pt x="11611" y="2592"/>
                      <a:pt x="11611" y="580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1" name="Google Shape;1851;p6"/>
              <p:cNvSpPr/>
              <p:nvPr/>
            </p:nvSpPr>
            <p:spPr>
              <a:xfrm>
                <a:off x="9055772" y="4541426"/>
                <a:ext cx="6012" cy="6013"/>
              </a:xfrm>
              <a:custGeom>
                <a:avLst/>
                <a:gdLst/>
                <a:ahLst/>
                <a:cxnLst/>
                <a:rect l="l" t="t" r="r" b="b"/>
                <a:pathLst>
                  <a:path w="6012" h="6013" extrusionOk="0">
                    <a:moveTo>
                      <a:pt x="6013" y="3007"/>
                    </a:moveTo>
                    <a:cubicBezTo>
                      <a:pt x="6013" y="4665"/>
                      <a:pt x="4665" y="6013"/>
                      <a:pt x="3006" y="6013"/>
                    </a:cubicBezTo>
                    <a:cubicBezTo>
                      <a:pt x="1347" y="6013"/>
                      <a:pt x="0" y="4665"/>
                      <a:pt x="0" y="3007"/>
                    </a:cubicBezTo>
                    <a:cubicBezTo>
                      <a:pt x="0" y="1348"/>
                      <a:pt x="1347" y="0"/>
                      <a:pt x="3006" y="0"/>
                    </a:cubicBezTo>
                    <a:cubicBezTo>
                      <a:pt x="4665" y="0"/>
                      <a:pt x="6013" y="1348"/>
                      <a:pt x="6013" y="30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2" name="Google Shape;1852;p6"/>
              <p:cNvSpPr/>
              <p:nvPr/>
            </p:nvSpPr>
            <p:spPr>
              <a:xfrm>
                <a:off x="8860191" y="4559517"/>
                <a:ext cx="14721" cy="14722"/>
              </a:xfrm>
              <a:custGeom>
                <a:avLst/>
                <a:gdLst/>
                <a:ahLst/>
                <a:cxnLst/>
                <a:rect l="l" t="t" r="r" b="b"/>
                <a:pathLst>
                  <a:path w="14721" h="14722" extrusionOk="0">
                    <a:moveTo>
                      <a:pt x="14722" y="7361"/>
                    </a:moveTo>
                    <a:cubicBezTo>
                      <a:pt x="14722" y="11456"/>
                      <a:pt x="11404" y="14722"/>
                      <a:pt x="7361" y="14722"/>
                    </a:cubicBezTo>
                    <a:cubicBezTo>
                      <a:pt x="3318" y="14722"/>
                      <a:pt x="0" y="11404"/>
                      <a:pt x="0" y="7361"/>
                    </a:cubicBezTo>
                    <a:cubicBezTo>
                      <a:pt x="0" y="3318"/>
                      <a:pt x="3318" y="0"/>
                      <a:pt x="7361" y="0"/>
                    </a:cubicBezTo>
                    <a:cubicBezTo>
                      <a:pt x="11404" y="0"/>
                      <a:pt x="14722" y="3318"/>
                      <a:pt x="14722" y="736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3" name="Google Shape;1853;p6"/>
              <p:cNvSpPr/>
              <p:nvPr/>
            </p:nvSpPr>
            <p:spPr>
              <a:xfrm>
                <a:off x="8962051" y="4663916"/>
                <a:ext cx="6634" cy="6635"/>
              </a:xfrm>
              <a:custGeom>
                <a:avLst/>
                <a:gdLst/>
                <a:ahLst/>
                <a:cxnLst/>
                <a:rect l="l" t="t" r="r" b="b"/>
                <a:pathLst>
                  <a:path w="6634" h="6635" extrusionOk="0">
                    <a:moveTo>
                      <a:pt x="6635" y="3318"/>
                    </a:moveTo>
                    <a:cubicBezTo>
                      <a:pt x="6635" y="5132"/>
                      <a:pt x="5184" y="6635"/>
                      <a:pt x="3318" y="6635"/>
                    </a:cubicBezTo>
                    <a:cubicBezTo>
                      <a:pt x="1451" y="6635"/>
                      <a:pt x="0" y="5184"/>
                      <a:pt x="0" y="3318"/>
                    </a:cubicBezTo>
                    <a:cubicBezTo>
                      <a:pt x="0" y="1452"/>
                      <a:pt x="1451" y="0"/>
                      <a:pt x="3318" y="0"/>
                    </a:cubicBezTo>
                    <a:cubicBezTo>
                      <a:pt x="5184" y="0"/>
                      <a:pt x="6635" y="1452"/>
                      <a:pt x="6635" y="33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4" name="Google Shape;1854;p6"/>
              <p:cNvSpPr/>
              <p:nvPr/>
            </p:nvSpPr>
            <p:spPr>
              <a:xfrm>
                <a:off x="8908296" y="4741257"/>
                <a:ext cx="13581" cy="13581"/>
              </a:xfrm>
              <a:custGeom>
                <a:avLst/>
                <a:gdLst/>
                <a:ahLst/>
                <a:cxnLst/>
                <a:rect l="l" t="t" r="r" b="b"/>
                <a:pathLst>
                  <a:path w="13581" h="13581" extrusionOk="0">
                    <a:moveTo>
                      <a:pt x="13581" y="6790"/>
                    </a:moveTo>
                    <a:cubicBezTo>
                      <a:pt x="13581" y="10541"/>
                      <a:pt x="10541" y="13581"/>
                      <a:pt x="6791" y="13581"/>
                    </a:cubicBezTo>
                    <a:cubicBezTo>
                      <a:pt x="3040" y="13581"/>
                      <a:pt x="0" y="10541"/>
                      <a:pt x="0" y="6790"/>
                    </a:cubicBezTo>
                    <a:cubicBezTo>
                      <a:pt x="0" y="3040"/>
                      <a:pt x="3040" y="-1"/>
                      <a:pt x="6791" y="-1"/>
                    </a:cubicBezTo>
                    <a:cubicBezTo>
                      <a:pt x="10541" y="-1"/>
                      <a:pt x="13581" y="3040"/>
                      <a:pt x="13581" y="679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5" name="Google Shape;1855;p6"/>
              <p:cNvSpPr/>
              <p:nvPr/>
            </p:nvSpPr>
            <p:spPr>
              <a:xfrm>
                <a:off x="8903786" y="4812895"/>
                <a:ext cx="12337" cy="12337"/>
              </a:xfrm>
              <a:custGeom>
                <a:avLst/>
                <a:gdLst/>
                <a:ahLst/>
                <a:cxnLst/>
                <a:rect l="l" t="t" r="r" b="b"/>
                <a:pathLst>
                  <a:path w="12337" h="12337" extrusionOk="0">
                    <a:moveTo>
                      <a:pt x="12337" y="6169"/>
                    </a:moveTo>
                    <a:cubicBezTo>
                      <a:pt x="12337" y="9590"/>
                      <a:pt x="9590" y="12337"/>
                      <a:pt x="6169" y="12337"/>
                    </a:cubicBezTo>
                    <a:cubicBezTo>
                      <a:pt x="2747" y="12337"/>
                      <a:pt x="0" y="9590"/>
                      <a:pt x="0" y="6169"/>
                    </a:cubicBezTo>
                    <a:cubicBezTo>
                      <a:pt x="0" y="2747"/>
                      <a:pt x="2747" y="0"/>
                      <a:pt x="6169" y="0"/>
                    </a:cubicBezTo>
                    <a:cubicBezTo>
                      <a:pt x="9590" y="0"/>
                      <a:pt x="12337" y="2747"/>
                      <a:pt x="12337" y="616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6" name="Google Shape;1856;p6"/>
              <p:cNvSpPr/>
              <p:nvPr/>
            </p:nvSpPr>
            <p:spPr>
              <a:xfrm>
                <a:off x="9022285" y="4752713"/>
                <a:ext cx="11404" cy="11404"/>
              </a:xfrm>
              <a:custGeom>
                <a:avLst/>
                <a:gdLst/>
                <a:ahLst/>
                <a:cxnLst/>
                <a:rect l="l" t="t" r="r" b="b"/>
                <a:pathLst>
                  <a:path w="11404" h="11404" extrusionOk="0">
                    <a:moveTo>
                      <a:pt x="11404" y="5702"/>
                    </a:moveTo>
                    <a:cubicBezTo>
                      <a:pt x="11404" y="8851"/>
                      <a:pt x="8851" y="11404"/>
                      <a:pt x="5702" y="11404"/>
                    </a:cubicBezTo>
                    <a:cubicBezTo>
                      <a:pt x="2553" y="11404"/>
                      <a:pt x="0" y="8851"/>
                      <a:pt x="0" y="5702"/>
                    </a:cubicBezTo>
                    <a:cubicBezTo>
                      <a:pt x="0" y="2553"/>
                      <a:pt x="2553" y="0"/>
                      <a:pt x="5702" y="0"/>
                    </a:cubicBezTo>
                    <a:cubicBezTo>
                      <a:pt x="8851" y="0"/>
                      <a:pt x="11404" y="2553"/>
                      <a:pt x="11404" y="57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7" name="Google Shape;1857;p6"/>
              <p:cNvSpPr/>
              <p:nvPr/>
            </p:nvSpPr>
            <p:spPr>
              <a:xfrm>
                <a:off x="9049136" y="4660028"/>
                <a:ext cx="8708" cy="8708"/>
              </a:xfrm>
              <a:custGeom>
                <a:avLst/>
                <a:gdLst/>
                <a:ahLst/>
                <a:cxnLst/>
                <a:rect l="l" t="t" r="r" b="b"/>
                <a:pathLst>
                  <a:path w="8708" h="8708" extrusionOk="0">
                    <a:moveTo>
                      <a:pt x="8709" y="4354"/>
                    </a:moveTo>
                    <a:cubicBezTo>
                      <a:pt x="8709" y="6791"/>
                      <a:pt x="6739" y="8709"/>
                      <a:pt x="4354" y="8709"/>
                    </a:cubicBezTo>
                    <a:cubicBezTo>
                      <a:pt x="1970" y="8709"/>
                      <a:pt x="0" y="6739"/>
                      <a:pt x="0" y="4354"/>
                    </a:cubicBezTo>
                    <a:cubicBezTo>
                      <a:pt x="0" y="1970"/>
                      <a:pt x="1970" y="0"/>
                      <a:pt x="4354" y="0"/>
                    </a:cubicBezTo>
                    <a:cubicBezTo>
                      <a:pt x="6739" y="0"/>
                      <a:pt x="8709" y="1970"/>
                      <a:pt x="8709" y="4354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8" name="Google Shape;1858;p6"/>
              <p:cNvSpPr/>
              <p:nvPr/>
            </p:nvSpPr>
            <p:spPr>
              <a:xfrm>
                <a:off x="8998751" y="4819064"/>
                <a:ext cx="11611" cy="11611"/>
              </a:xfrm>
              <a:custGeom>
                <a:avLst/>
                <a:gdLst/>
                <a:ahLst/>
                <a:cxnLst/>
                <a:rect l="l" t="t" r="r" b="b"/>
                <a:pathLst>
                  <a:path w="11611" h="11611" extrusionOk="0">
                    <a:moveTo>
                      <a:pt x="11611" y="5806"/>
                    </a:moveTo>
                    <a:cubicBezTo>
                      <a:pt x="11611" y="9020"/>
                      <a:pt x="9020" y="11611"/>
                      <a:pt x="5806" y="11611"/>
                    </a:cubicBezTo>
                    <a:cubicBezTo>
                      <a:pt x="2592" y="11611"/>
                      <a:pt x="0" y="9020"/>
                      <a:pt x="0" y="5806"/>
                    </a:cubicBezTo>
                    <a:cubicBezTo>
                      <a:pt x="0" y="2592"/>
                      <a:pt x="2592" y="0"/>
                      <a:pt x="5806" y="0"/>
                    </a:cubicBezTo>
                    <a:cubicBezTo>
                      <a:pt x="9020" y="0"/>
                      <a:pt x="11611" y="2592"/>
                      <a:pt x="11611" y="580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859" name="Google Shape;1859;p6"/>
          <p:cNvGrpSpPr/>
          <p:nvPr/>
        </p:nvGrpSpPr>
        <p:grpSpPr>
          <a:xfrm>
            <a:off x="4083657" y="5667416"/>
            <a:ext cx="448244" cy="763957"/>
            <a:chOff x="3062742" y="4250562"/>
            <a:chExt cx="336183" cy="572968"/>
          </a:xfrm>
        </p:grpSpPr>
        <p:sp>
          <p:nvSpPr>
            <p:cNvPr id="1860" name="Google Shape;1860;p6"/>
            <p:cNvSpPr/>
            <p:nvPr/>
          </p:nvSpPr>
          <p:spPr>
            <a:xfrm>
              <a:off x="3205114" y="4722252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61" name="Google Shape;1861;p6"/>
            <p:cNvGrpSpPr/>
            <p:nvPr/>
          </p:nvGrpSpPr>
          <p:grpSpPr>
            <a:xfrm>
              <a:off x="3062742" y="4250562"/>
              <a:ext cx="336183" cy="483204"/>
              <a:chOff x="3062742" y="4250562"/>
              <a:chExt cx="336183" cy="483204"/>
            </a:xfrm>
          </p:grpSpPr>
          <p:sp>
            <p:nvSpPr>
              <p:cNvPr id="1862" name="Google Shape;1862;p6"/>
              <p:cNvSpPr/>
              <p:nvPr/>
            </p:nvSpPr>
            <p:spPr>
              <a:xfrm>
                <a:off x="3062742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3" name="Google Shape;1863;p6"/>
              <p:cNvSpPr/>
              <p:nvPr/>
            </p:nvSpPr>
            <p:spPr>
              <a:xfrm>
                <a:off x="3062867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864" name="Google Shape;1864;p6"/>
            <p:cNvGrpSpPr/>
            <p:nvPr/>
          </p:nvGrpSpPr>
          <p:grpSpPr>
            <a:xfrm>
              <a:off x="3093722" y="4286030"/>
              <a:ext cx="293400" cy="436481"/>
              <a:chOff x="3093722" y="4286030"/>
              <a:chExt cx="293400" cy="436481"/>
            </a:xfrm>
          </p:grpSpPr>
          <p:sp>
            <p:nvSpPr>
              <p:cNvPr id="1865" name="Google Shape;1865;p6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6" name="Google Shape;1866;p6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7" name="Google Shape;1867;p6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8" name="Google Shape;1868;p6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869" name="Google Shape;1869;p6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1870" name="Google Shape;1870;p6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71" name="Google Shape;1871;p6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872" name="Google Shape;1872;p6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1873" name="Google Shape;1873;p6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74" name="Google Shape;1874;p6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875" name="Google Shape;1875;p6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76" name="Google Shape;1876;p6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77" name="Google Shape;1877;p6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78" name="Google Shape;1878;p6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79" name="Google Shape;1879;p6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80" name="Google Shape;1880;p6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81" name="Google Shape;1881;p6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82" name="Google Shape;1882;p6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83" name="Google Shape;1883;p6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84" name="Google Shape;1884;p6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85" name="Google Shape;1885;p6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86" name="Google Shape;1886;p6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87" name="Google Shape;1887;p6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88" name="Google Shape;1888;p6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89" name="Google Shape;1889;p6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90" name="Google Shape;1890;p6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91" name="Google Shape;1891;p6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92" name="Google Shape;1892;p6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93" name="Google Shape;1893;p6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94" name="Google Shape;1894;p6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95" name="Google Shape;1895;p6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96" name="Google Shape;1896;p6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97" name="Google Shape;1897;p6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98" name="Google Shape;1898;p6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99" name="Google Shape;1899;p6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00" name="Google Shape;1900;p6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01" name="Google Shape;1901;p6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02" name="Google Shape;1902;p6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03" name="Google Shape;1903;p6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04" name="Google Shape;1904;p6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05" name="Google Shape;1905;p6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06" name="Google Shape;1906;p6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07" name="Google Shape;1907;p6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08" name="Google Shape;1908;p6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09" name="Google Shape;1909;p6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10" name="Google Shape;1910;p6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11" name="Google Shape;1911;p6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12" name="Google Shape;1912;p6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13" name="Google Shape;1913;p6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14" name="Google Shape;1914;p6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15" name="Google Shape;1915;p6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16" name="Google Shape;1916;p6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17" name="Google Shape;1917;p6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18" name="Google Shape;1918;p6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19" name="Google Shape;1919;p6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20" name="Google Shape;1920;p6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21" name="Google Shape;1921;p6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22" name="Google Shape;1922;p6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923" name="Google Shape;1923;p6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1924" name="Google Shape;1924;p6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25" name="Google Shape;1925;p6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926" name="Google Shape;1926;p6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1927" name="Google Shape;1927;p6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28" name="Google Shape;1928;p6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929" name="Google Shape;1929;p6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1930" name="Google Shape;1930;p6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31" name="Google Shape;1931;p6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932" name="Google Shape;1932;p6"/>
            <p:cNvGrpSpPr/>
            <p:nvPr/>
          </p:nvGrpSpPr>
          <p:grpSpPr>
            <a:xfrm>
              <a:off x="3089594" y="4291003"/>
              <a:ext cx="259983" cy="394409"/>
              <a:chOff x="3089594" y="4291003"/>
              <a:chExt cx="259983" cy="394409"/>
            </a:xfrm>
          </p:grpSpPr>
          <p:sp>
            <p:nvSpPr>
              <p:cNvPr id="1933" name="Google Shape;1933;p6"/>
              <p:cNvSpPr/>
              <p:nvPr/>
            </p:nvSpPr>
            <p:spPr>
              <a:xfrm>
                <a:off x="3159997" y="4380966"/>
                <a:ext cx="19905" cy="19905"/>
              </a:xfrm>
              <a:custGeom>
                <a:avLst/>
                <a:gdLst/>
                <a:ahLst/>
                <a:cxnLst/>
                <a:rect l="l" t="t" r="r" b="b"/>
                <a:pathLst>
                  <a:path w="24881" h="24881" extrusionOk="0">
                    <a:moveTo>
                      <a:pt x="24882" y="12441"/>
                    </a:moveTo>
                    <a:cubicBezTo>
                      <a:pt x="24882" y="19335"/>
                      <a:pt x="19283" y="24881"/>
                      <a:pt x="12441" y="24881"/>
                    </a:cubicBezTo>
                    <a:cubicBezTo>
                      <a:pt x="5598" y="24881"/>
                      <a:pt x="0" y="19283"/>
                      <a:pt x="0" y="12441"/>
                    </a:cubicBezTo>
                    <a:cubicBezTo>
                      <a:pt x="0" y="5598"/>
                      <a:pt x="5598" y="0"/>
                      <a:pt x="12441" y="0"/>
                    </a:cubicBezTo>
                    <a:cubicBezTo>
                      <a:pt x="19283" y="0"/>
                      <a:pt x="24882" y="5598"/>
                      <a:pt x="24882" y="1244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34" name="Google Shape;1934;p6"/>
              <p:cNvSpPr/>
              <p:nvPr/>
            </p:nvSpPr>
            <p:spPr>
              <a:xfrm>
                <a:off x="3223977" y="4521026"/>
                <a:ext cx="14846" cy="14846"/>
              </a:xfrm>
              <a:custGeom>
                <a:avLst/>
                <a:gdLst/>
                <a:ahLst/>
                <a:cxnLst/>
                <a:rect l="l" t="t" r="r" b="b"/>
                <a:pathLst>
                  <a:path w="18557" h="18557" extrusionOk="0">
                    <a:moveTo>
                      <a:pt x="18558" y="9279"/>
                    </a:moveTo>
                    <a:cubicBezTo>
                      <a:pt x="18558" y="14411"/>
                      <a:pt x="14411" y="18558"/>
                      <a:pt x="9279" y="18558"/>
                    </a:cubicBezTo>
                    <a:cubicBezTo>
                      <a:pt x="4147" y="18558"/>
                      <a:pt x="0" y="14411"/>
                      <a:pt x="0" y="9279"/>
                    </a:cubicBezTo>
                    <a:cubicBezTo>
                      <a:pt x="0" y="4147"/>
                      <a:pt x="4147" y="0"/>
                      <a:pt x="9279" y="0"/>
                    </a:cubicBezTo>
                    <a:cubicBezTo>
                      <a:pt x="14411" y="0"/>
                      <a:pt x="18558" y="4147"/>
                      <a:pt x="18558" y="927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35" name="Google Shape;1935;p6"/>
              <p:cNvSpPr/>
              <p:nvPr/>
            </p:nvSpPr>
            <p:spPr>
              <a:xfrm>
                <a:off x="3146903" y="4601376"/>
                <a:ext cx="18329" cy="1833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36" name="Google Shape;1936;p6"/>
              <p:cNvSpPr/>
              <p:nvPr/>
            </p:nvSpPr>
            <p:spPr>
              <a:xfrm>
                <a:off x="3332960" y="4673478"/>
                <a:ext cx="10616" cy="10616"/>
              </a:xfrm>
              <a:custGeom>
                <a:avLst/>
                <a:gdLst/>
                <a:ahLst/>
                <a:cxnLst/>
                <a:rect l="l" t="t" r="r" b="b"/>
                <a:pathLst>
                  <a:path w="13270" h="13270" extrusionOk="0">
                    <a:moveTo>
                      <a:pt x="13270" y="6635"/>
                    </a:moveTo>
                    <a:cubicBezTo>
                      <a:pt x="13270" y="10315"/>
                      <a:pt x="10315" y="13271"/>
                      <a:pt x="6635" y="13271"/>
                    </a:cubicBezTo>
                    <a:cubicBezTo>
                      <a:pt x="2955" y="13271"/>
                      <a:pt x="0" y="10315"/>
                      <a:pt x="0" y="6635"/>
                    </a:cubicBezTo>
                    <a:cubicBezTo>
                      <a:pt x="0" y="2955"/>
                      <a:pt x="2955" y="0"/>
                      <a:pt x="6635" y="0"/>
                    </a:cubicBezTo>
                    <a:cubicBezTo>
                      <a:pt x="10315" y="0"/>
                      <a:pt x="13270" y="2955"/>
                      <a:pt x="13270" y="663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37" name="Google Shape;1937;p6"/>
              <p:cNvSpPr/>
              <p:nvPr/>
            </p:nvSpPr>
            <p:spPr>
              <a:xfrm>
                <a:off x="3089594" y="4518416"/>
                <a:ext cx="18744" cy="18743"/>
              </a:xfrm>
              <a:custGeom>
                <a:avLst/>
                <a:gdLst/>
                <a:ahLst/>
                <a:cxnLst/>
                <a:rect l="l" t="t" r="r" b="b"/>
                <a:pathLst>
                  <a:path w="23430" h="23429" extrusionOk="0">
                    <a:moveTo>
                      <a:pt x="23430" y="11715"/>
                    </a:moveTo>
                    <a:cubicBezTo>
                      <a:pt x="23430" y="18194"/>
                      <a:pt x="18195" y="23430"/>
                      <a:pt x="11715" y="23430"/>
                    </a:cubicBezTo>
                    <a:cubicBezTo>
                      <a:pt x="5236" y="23430"/>
                      <a:pt x="0" y="18194"/>
                      <a:pt x="0" y="11715"/>
                    </a:cubicBezTo>
                    <a:cubicBezTo>
                      <a:pt x="0" y="5235"/>
                      <a:pt x="5236" y="0"/>
                      <a:pt x="11715" y="0"/>
                    </a:cubicBezTo>
                    <a:cubicBezTo>
                      <a:pt x="18195" y="0"/>
                      <a:pt x="23430" y="5235"/>
                      <a:pt x="23430" y="1171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938" name="Google Shape;1938;p6"/>
              <p:cNvGrpSpPr/>
              <p:nvPr/>
            </p:nvGrpSpPr>
            <p:grpSpPr>
              <a:xfrm>
                <a:off x="3112468" y="4291003"/>
                <a:ext cx="237109" cy="394409"/>
                <a:chOff x="5632061" y="5281800"/>
                <a:chExt cx="296609" cy="493381"/>
              </a:xfrm>
            </p:grpSpPr>
            <p:sp>
              <p:nvSpPr>
                <p:cNvPr id="1939" name="Google Shape;1939;p6"/>
                <p:cNvSpPr/>
                <p:nvPr/>
              </p:nvSpPr>
              <p:spPr>
                <a:xfrm>
                  <a:off x="5824582" y="5601633"/>
                  <a:ext cx="20423" cy="204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23" h="20423" extrusionOk="0">
                      <a:moveTo>
                        <a:pt x="20424" y="10212"/>
                      </a:moveTo>
                      <a:cubicBezTo>
                        <a:pt x="20424" y="15862"/>
                        <a:pt x="15862" y="20423"/>
                        <a:pt x="10212" y="20423"/>
                      </a:cubicBezTo>
                      <a:cubicBezTo>
                        <a:pt x="4562" y="20423"/>
                        <a:pt x="0" y="15862"/>
                        <a:pt x="0" y="10212"/>
                      </a:cubicBezTo>
                      <a:cubicBezTo>
                        <a:pt x="0" y="4562"/>
                        <a:pt x="4562" y="0"/>
                        <a:pt x="10212" y="0"/>
                      </a:cubicBezTo>
                      <a:cubicBezTo>
                        <a:pt x="15862" y="0"/>
                        <a:pt x="20424" y="4562"/>
                        <a:pt x="20424" y="1021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40" name="Google Shape;1940;p6"/>
                <p:cNvSpPr/>
                <p:nvPr/>
              </p:nvSpPr>
              <p:spPr>
                <a:xfrm>
                  <a:off x="5814733" y="5491168"/>
                  <a:ext cx="11196" cy="111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96" h="11196" extrusionOk="0">
                      <a:moveTo>
                        <a:pt x="11197" y="5598"/>
                      </a:moveTo>
                      <a:cubicBezTo>
                        <a:pt x="11197" y="8690"/>
                        <a:pt x="8690" y="11197"/>
                        <a:pt x="5598" y="11197"/>
                      </a:cubicBezTo>
                      <a:cubicBezTo>
                        <a:pt x="2506" y="11197"/>
                        <a:pt x="0" y="8690"/>
                        <a:pt x="0" y="5598"/>
                      </a:cubicBezTo>
                      <a:cubicBezTo>
                        <a:pt x="0" y="2507"/>
                        <a:pt x="2506" y="0"/>
                        <a:pt x="5598" y="0"/>
                      </a:cubicBezTo>
                      <a:cubicBezTo>
                        <a:pt x="8690" y="0"/>
                        <a:pt x="11197" y="2507"/>
                        <a:pt x="11197" y="5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41" name="Google Shape;1941;p6"/>
                <p:cNvSpPr/>
                <p:nvPr/>
              </p:nvSpPr>
              <p:spPr>
                <a:xfrm>
                  <a:off x="5914571" y="5592250"/>
                  <a:ext cx="14099" cy="1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9" h="14100" extrusionOk="0">
                      <a:moveTo>
                        <a:pt x="14099" y="7050"/>
                      </a:moveTo>
                      <a:cubicBezTo>
                        <a:pt x="14099" y="10938"/>
                        <a:pt x="10937" y="14100"/>
                        <a:pt x="7050" y="14100"/>
                      </a:cubicBezTo>
                      <a:cubicBezTo>
                        <a:pt x="3162" y="14100"/>
                        <a:pt x="0" y="10938"/>
                        <a:pt x="0" y="7050"/>
                      </a:cubicBezTo>
                      <a:cubicBezTo>
                        <a:pt x="0" y="3163"/>
                        <a:pt x="3162" y="0"/>
                        <a:pt x="7050" y="0"/>
                      </a:cubicBezTo>
                      <a:cubicBezTo>
                        <a:pt x="10937" y="0"/>
                        <a:pt x="14099" y="3163"/>
                        <a:pt x="14099" y="705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42" name="Google Shape;1942;p6"/>
                <p:cNvSpPr/>
                <p:nvPr/>
              </p:nvSpPr>
              <p:spPr>
                <a:xfrm>
                  <a:off x="5740192" y="5751337"/>
                  <a:ext cx="23844" cy="238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44" h="23844" extrusionOk="0">
                      <a:moveTo>
                        <a:pt x="23845" y="11923"/>
                      </a:moveTo>
                      <a:cubicBezTo>
                        <a:pt x="23845" y="18507"/>
                        <a:pt x="18507" y="23845"/>
                        <a:pt x="11923" y="23845"/>
                      </a:cubicBezTo>
                      <a:cubicBezTo>
                        <a:pt x="5338" y="23845"/>
                        <a:pt x="0" y="18507"/>
                        <a:pt x="0" y="11923"/>
                      </a:cubicBezTo>
                      <a:cubicBezTo>
                        <a:pt x="0" y="5338"/>
                        <a:pt x="5338" y="0"/>
                        <a:pt x="11923" y="0"/>
                      </a:cubicBezTo>
                      <a:cubicBezTo>
                        <a:pt x="18507" y="0"/>
                        <a:pt x="23845" y="5338"/>
                        <a:pt x="23845" y="119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43" name="Google Shape;1943;p6"/>
                <p:cNvSpPr/>
                <p:nvPr/>
              </p:nvSpPr>
              <p:spPr>
                <a:xfrm>
                  <a:off x="5632061" y="5429120"/>
                  <a:ext cx="22186" cy="22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86" h="22186" extrusionOk="0">
                      <a:moveTo>
                        <a:pt x="22186" y="11093"/>
                      </a:moveTo>
                      <a:cubicBezTo>
                        <a:pt x="22186" y="17210"/>
                        <a:pt x="17210" y="22186"/>
                        <a:pt x="11093" y="22186"/>
                      </a:cubicBezTo>
                      <a:cubicBezTo>
                        <a:pt x="4976" y="22186"/>
                        <a:pt x="0" y="17210"/>
                        <a:pt x="0" y="11093"/>
                      </a:cubicBezTo>
                      <a:cubicBezTo>
                        <a:pt x="0" y="4977"/>
                        <a:pt x="4976" y="0"/>
                        <a:pt x="11093" y="0"/>
                      </a:cubicBezTo>
                      <a:cubicBezTo>
                        <a:pt x="17210" y="0"/>
                        <a:pt x="22186" y="4977"/>
                        <a:pt x="22186" y="110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44" name="Google Shape;1944;p6"/>
                <p:cNvSpPr/>
                <p:nvPr/>
              </p:nvSpPr>
              <p:spPr>
                <a:xfrm>
                  <a:off x="5652173" y="5611844"/>
                  <a:ext cx="12233" cy="122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3" h="12233" extrusionOk="0">
                      <a:moveTo>
                        <a:pt x="12233" y="6117"/>
                      </a:moveTo>
                      <a:cubicBezTo>
                        <a:pt x="12233" y="9487"/>
                        <a:pt x="9486" y="12233"/>
                        <a:pt x="6117" y="12233"/>
                      </a:cubicBezTo>
                      <a:cubicBezTo>
                        <a:pt x="2747" y="12233"/>
                        <a:pt x="0" y="9487"/>
                        <a:pt x="0" y="6117"/>
                      </a:cubicBezTo>
                      <a:cubicBezTo>
                        <a:pt x="0" y="2747"/>
                        <a:pt x="2747" y="0"/>
                        <a:pt x="6117" y="0"/>
                      </a:cubicBezTo>
                      <a:cubicBezTo>
                        <a:pt x="9486" y="0"/>
                        <a:pt x="12233" y="2747"/>
                        <a:pt x="12233" y="61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45" name="Google Shape;1945;p6"/>
                <p:cNvSpPr/>
                <p:nvPr/>
              </p:nvSpPr>
              <p:spPr>
                <a:xfrm>
                  <a:off x="5691517" y="5516154"/>
                  <a:ext cx="17002" cy="17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02" h="17002" extrusionOk="0">
                      <a:moveTo>
                        <a:pt x="17003" y="8501"/>
                      </a:moveTo>
                      <a:cubicBezTo>
                        <a:pt x="17003" y="13218"/>
                        <a:pt x="13167" y="17003"/>
                        <a:pt x="8501" y="17003"/>
                      </a:cubicBezTo>
                      <a:cubicBezTo>
                        <a:pt x="3836" y="17003"/>
                        <a:pt x="0" y="13167"/>
                        <a:pt x="0" y="8501"/>
                      </a:cubicBezTo>
                      <a:cubicBezTo>
                        <a:pt x="0" y="3836"/>
                        <a:pt x="3836" y="0"/>
                        <a:pt x="8501" y="0"/>
                      </a:cubicBezTo>
                      <a:cubicBezTo>
                        <a:pt x="13167" y="0"/>
                        <a:pt x="17003" y="3836"/>
                        <a:pt x="17003" y="850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46" name="Google Shape;1946;p6"/>
                <p:cNvSpPr/>
                <p:nvPr/>
              </p:nvSpPr>
              <p:spPr>
                <a:xfrm>
                  <a:off x="5823183" y="5382622"/>
                  <a:ext cx="18246" cy="18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46" h="18246" extrusionOk="0">
                      <a:moveTo>
                        <a:pt x="18247" y="9123"/>
                      </a:moveTo>
                      <a:cubicBezTo>
                        <a:pt x="18247" y="14151"/>
                        <a:pt x="14151" y="18247"/>
                        <a:pt x="9123" y="18247"/>
                      </a:cubicBezTo>
                      <a:cubicBezTo>
                        <a:pt x="4095" y="18247"/>
                        <a:pt x="0" y="14151"/>
                        <a:pt x="0" y="9123"/>
                      </a:cubicBezTo>
                      <a:cubicBezTo>
                        <a:pt x="0" y="4095"/>
                        <a:pt x="4095" y="0"/>
                        <a:pt x="9123" y="0"/>
                      </a:cubicBezTo>
                      <a:cubicBezTo>
                        <a:pt x="14151" y="0"/>
                        <a:pt x="18247" y="4095"/>
                        <a:pt x="18247" y="91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47" name="Google Shape;1947;p6"/>
                <p:cNvSpPr/>
                <p:nvPr/>
              </p:nvSpPr>
              <p:spPr>
                <a:xfrm>
                  <a:off x="5812038" y="5281800"/>
                  <a:ext cx="11922" cy="11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2" h="11870" extrusionOk="0">
                      <a:moveTo>
                        <a:pt x="11923" y="5961"/>
                      </a:moveTo>
                      <a:cubicBezTo>
                        <a:pt x="11923" y="9227"/>
                        <a:pt x="9279" y="11870"/>
                        <a:pt x="5961" y="11870"/>
                      </a:cubicBezTo>
                      <a:cubicBezTo>
                        <a:pt x="2644" y="11870"/>
                        <a:pt x="0" y="9227"/>
                        <a:pt x="0" y="5961"/>
                      </a:cubicBezTo>
                      <a:cubicBezTo>
                        <a:pt x="0" y="2696"/>
                        <a:pt x="2644" y="0"/>
                        <a:pt x="5961" y="0"/>
                      </a:cubicBezTo>
                      <a:cubicBezTo>
                        <a:pt x="9279" y="0"/>
                        <a:pt x="11923" y="2644"/>
                        <a:pt x="11923" y="596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48" name="Google Shape;1948;p6"/>
                <p:cNvSpPr/>
                <p:nvPr/>
              </p:nvSpPr>
              <p:spPr>
                <a:xfrm>
                  <a:off x="5894873" y="5422433"/>
                  <a:ext cx="21563" cy="21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3" h="21563" extrusionOk="0">
                      <a:moveTo>
                        <a:pt x="21564" y="10782"/>
                      </a:moveTo>
                      <a:cubicBezTo>
                        <a:pt x="21564" y="16743"/>
                        <a:pt x="16743" y="21564"/>
                        <a:pt x="10782" y="21564"/>
                      </a:cubicBezTo>
                      <a:cubicBezTo>
                        <a:pt x="4821" y="21564"/>
                        <a:pt x="0" y="16743"/>
                        <a:pt x="0" y="10782"/>
                      </a:cubicBezTo>
                      <a:cubicBezTo>
                        <a:pt x="0" y="4820"/>
                        <a:pt x="4821" y="0"/>
                        <a:pt x="10782" y="0"/>
                      </a:cubicBezTo>
                      <a:cubicBezTo>
                        <a:pt x="16743" y="0"/>
                        <a:pt x="21564" y="4820"/>
                        <a:pt x="21564" y="1078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49" name="Google Shape;1949;p6"/>
                <p:cNvSpPr/>
                <p:nvPr/>
              </p:nvSpPr>
              <p:spPr>
                <a:xfrm>
                  <a:off x="5820850" y="5733350"/>
                  <a:ext cx="15551" cy="155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51" h="15551" extrusionOk="0">
                      <a:moveTo>
                        <a:pt x="15551" y="7776"/>
                      </a:moveTo>
                      <a:cubicBezTo>
                        <a:pt x="15551" y="12078"/>
                        <a:pt x="12078" y="15551"/>
                        <a:pt x="7776" y="15551"/>
                      </a:cubicBezTo>
                      <a:cubicBezTo>
                        <a:pt x="3473" y="15551"/>
                        <a:pt x="0" y="12078"/>
                        <a:pt x="0" y="7776"/>
                      </a:cubicBezTo>
                      <a:cubicBezTo>
                        <a:pt x="0" y="3473"/>
                        <a:pt x="3473" y="0"/>
                        <a:pt x="7776" y="0"/>
                      </a:cubicBezTo>
                      <a:cubicBezTo>
                        <a:pt x="12078" y="0"/>
                        <a:pt x="15551" y="3473"/>
                        <a:pt x="15551" y="7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950" name="Google Shape;1950;p6"/>
          <p:cNvGrpSpPr/>
          <p:nvPr/>
        </p:nvGrpSpPr>
        <p:grpSpPr>
          <a:xfrm>
            <a:off x="4616128" y="5811723"/>
            <a:ext cx="448051" cy="653952"/>
            <a:chOff x="3462096" y="4358792"/>
            <a:chExt cx="336038" cy="490464"/>
          </a:xfrm>
        </p:grpSpPr>
        <p:grpSp>
          <p:nvGrpSpPr>
            <p:cNvPr id="1951" name="Google Shape;1951;p6"/>
            <p:cNvGrpSpPr/>
            <p:nvPr/>
          </p:nvGrpSpPr>
          <p:grpSpPr>
            <a:xfrm>
              <a:off x="3462096" y="4358792"/>
              <a:ext cx="336038" cy="490464"/>
              <a:chOff x="3462096" y="4358792"/>
              <a:chExt cx="336038" cy="490464"/>
            </a:xfrm>
          </p:grpSpPr>
          <p:sp>
            <p:nvSpPr>
              <p:cNvPr id="1952" name="Google Shape;1952;p6"/>
              <p:cNvSpPr/>
              <p:nvPr/>
            </p:nvSpPr>
            <p:spPr>
              <a:xfrm>
                <a:off x="3620533" y="4769534"/>
                <a:ext cx="25227" cy="79723"/>
              </a:xfrm>
              <a:custGeom>
                <a:avLst/>
                <a:gdLst/>
                <a:ahLst/>
                <a:cxnLst/>
                <a:rect l="l" t="t" r="r" b="b"/>
                <a:pathLst>
                  <a:path w="34322" h="108467" extrusionOk="0">
                    <a:moveTo>
                      <a:pt x="1592" y="3939"/>
                    </a:moveTo>
                    <a:cubicBezTo>
                      <a:pt x="1592" y="37114"/>
                      <a:pt x="-2659" y="74178"/>
                      <a:pt x="2732" y="106887"/>
                    </a:cubicBezTo>
                    <a:cubicBezTo>
                      <a:pt x="9264" y="108960"/>
                      <a:pt x="19838" y="109064"/>
                      <a:pt x="26421" y="106783"/>
                    </a:cubicBezTo>
                    <a:cubicBezTo>
                      <a:pt x="27095" y="86463"/>
                      <a:pt x="30102" y="66402"/>
                      <a:pt x="30620" y="45979"/>
                    </a:cubicBezTo>
                    <a:cubicBezTo>
                      <a:pt x="30983" y="31827"/>
                      <a:pt x="35234" y="15913"/>
                      <a:pt x="34145" y="2228"/>
                    </a:cubicBezTo>
                    <a:cubicBezTo>
                      <a:pt x="26940" y="-674"/>
                      <a:pt x="17817" y="-1348"/>
                      <a:pt x="1540" y="393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53" name="Google Shape;1953;p6"/>
              <p:cNvSpPr/>
              <p:nvPr/>
            </p:nvSpPr>
            <p:spPr>
              <a:xfrm>
                <a:off x="3633162" y="4501036"/>
                <a:ext cx="12649" cy="12649"/>
              </a:xfrm>
              <a:custGeom>
                <a:avLst/>
                <a:gdLst/>
                <a:ahLst/>
                <a:cxnLst/>
                <a:rect l="l" t="t" r="r" b="b"/>
                <a:pathLst>
                  <a:path w="17209" h="17209" extrusionOk="0">
                    <a:moveTo>
                      <a:pt x="17210" y="8605"/>
                    </a:moveTo>
                    <a:cubicBezTo>
                      <a:pt x="17210" y="13357"/>
                      <a:pt x="13357" y="17210"/>
                      <a:pt x="8605" y="17210"/>
                    </a:cubicBezTo>
                    <a:cubicBezTo>
                      <a:pt x="3852" y="17210"/>
                      <a:pt x="0" y="13358"/>
                      <a:pt x="0" y="8605"/>
                    </a:cubicBezTo>
                    <a:cubicBezTo>
                      <a:pt x="0" y="3853"/>
                      <a:pt x="3853" y="0"/>
                      <a:pt x="8605" y="0"/>
                    </a:cubicBezTo>
                    <a:cubicBezTo>
                      <a:pt x="13357" y="0"/>
                      <a:pt x="17210" y="3852"/>
                      <a:pt x="17210" y="86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54" name="Google Shape;1954;p6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55" name="Google Shape;1955;p6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56" name="Google Shape;1956;p6"/>
              <p:cNvSpPr/>
              <p:nvPr/>
            </p:nvSpPr>
            <p:spPr>
              <a:xfrm>
                <a:off x="3683001" y="4572273"/>
                <a:ext cx="7696" cy="7696"/>
              </a:xfrm>
              <a:custGeom>
                <a:avLst/>
                <a:gdLst/>
                <a:ahLst/>
                <a:cxnLst/>
                <a:rect l="l" t="t" r="r" b="b"/>
                <a:pathLst>
                  <a:path w="10471" h="10471" extrusionOk="0">
                    <a:moveTo>
                      <a:pt x="10471" y="5236"/>
                    </a:moveTo>
                    <a:cubicBezTo>
                      <a:pt x="10471" y="8139"/>
                      <a:pt x="8138" y="10471"/>
                      <a:pt x="5236" y="10471"/>
                    </a:cubicBezTo>
                    <a:cubicBezTo>
                      <a:pt x="2333" y="10471"/>
                      <a:pt x="0" y="8139"/>
                      <a:pt x="0" y="5236"/>
                    </a:cubicBezTo>
                    <a:cubicBezTo>
                      <a:pt x="0" y="2333"/>
                      <a:pt x="2333" y="0"/>
                      <a:pt x="5236" y="0"/>
                    </a:cubicBezTo>
                    <a:cubicBezTo>
                      <a:pt x="8138" y="0"/>
                      <a:pt x="10471" y="2333"/>
                      <a:pt x="10471" y="523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57" name="Google Shape;1957;p6"/>
              <p:cNvSpPr/>
              <p:nvPr/>
            </p:nvSpPr>
            <p:spPr>
              <a:xfrm>
                <a:off x="3633162" y="4572273"/>
                <a:ext cx="10743" cy="10743"/>
              </a:xfrm>
              <a:custGeom>
                <a:avLst/>
                <a:gdLst/>
                <a:ahLst/>
                <a:cxnLst/>
                <a:rect l="l" t="t" r="r" b="b"/>
                <a:pathLst>
                  <a:path w="14617" h="14617" extrusionOk="0">
                    <a:moveTo>
                      <a:pt x="14618" y="7309"/>
                    </a:moveTo>
                    <a:cubicBezTo>
                      <a:pt x="14618" y="11346"/>
                      <a:pt x="11345" y="14618"/>
                      <a:pt x="7309" y="14618"/>
                    </a:cubicBezTo>
                    <a:cubicBezTo>
                      <a:pt x="3272" y="14618"/>
                      <a:pt x="0" y="11346"/>
                      <a:pt x="0" y="7309"/>
                    </a:cubicBezTo>
                    <a:cubicBezTo>
                      <a:pt x="0" y="3273"/>
                      <a:pt x="3273" y="0"/>
                      <a:pt x="7309" y="0"/>
                    </a:cubicBezTo>
                    <a:cubicBezTo>
                      <a:pt x="11346" y="0"/>
                      <a:pt x="14618" y="3272"/>
                      <a:pt x="14618" y="730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58" name="Google Shape;1958;p6"/>
              <p:cNvSpPr/>
              <p:nvPr/>
            </p:nvSpPr>
            <p:spPr>
              <a:xfrm>
                <a:off x="3638492" y="4656568"/>
                <a:ext cx="16840" cy="1684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59" name="Google Shape;1959;p6"/>
              <p:cNvSpPr/>
              <p:nvPr/>
            </p:nvSpPr>
            <p:spPr>
              <a:xfrm>
                <a:off x="3591471" y="4631858"/>
                <a:ext cx="7924" cy="7924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1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60" name="Google Shape;1960;p6"/>
              <p:cNvSpPr/>
              <p:nvPr/>
            </p:nvSpPr>
            <p:spPr>
              <a:xfrm>
                <a:off x="3610165" y="4723007"/>
                <a:ext cx="6705" cy="6705"/>
              </a:xfrm>
              <a:custGeom>
                <a:avLst/>
                <a:gdLst/>
                <a:ahLst/>
                <a:cxnLst/>
                <a:rect l="l" t="t" r="r" b="b"/>
                <a:pathLst>
                  <a:path w="9123" h="9123" extrusionOk="0">
                    <a:moveTo>
                      <a:pt x="9123" y="4562"/>
                    </a:moveTo>
                    <a:cubicBezTo>
                      <a:pt x="9123" y="7102"/>
                      <a:pt x="7050" y="9123"/>
                      <a:pt x="4562" y="9123"/>
                    </a:cubicBezTo>
                    <a:cubicBezTo>
                      <a:pt x="2074" y="9123"/>
                      <a:pt x="0" y="7050"/>
                      <a:pt x="0" y="4562"/>
                    </a:cubicBezTo>
                    <a:cubicBezTo>
                      <a:pt x="0" y="2074"/>
                      <a:pt x="2074" y="0"/>
                      <a:pt x="4562" y="0"/>
                    </a:cubicBezTo>
                    <a:cubicBezTo>
                      <a:pt x="7050" y="0"/>
                      <a:pt x="9123" y="2074"/>
                      <a:pt x="9123" y="456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61" name="Google Shape;1961;p6"/>
              <p:cNvSpPr/>
              <p:nvPr/>
            </p:nvSpPr>
            <p:spPr>
              <a:xfrm>
                <a:off x="3707254" y="4722969"/>
                <a:ext cx="11201" cy="11201"/>
              </a:xfrm>
              <a:custGeom>
                <a:avLst/>
                <a:gdLst/>
                <a:ahLst/>
                <a:cxnLst/>
                <a:rect l="l" t="t" r="r" b="b"/>
                <a:pathLst>
                  <a:path w="15240" h="15240" extrusionOk="0">
                    <a:moveTo>
                      <a:pt x="15240" y="7620"/>
                    </a:moveTo>
                    <a:cubicBezTo>
                      <a:pt x="15240" y="11829"/>
                      <a:pt x="11828" y="15240"/>
                      <a:pt x="7620" y="15240"/>
                    </a:cubicBezTo>
                    <a:cubicBezTo>
                      <a:pt x="3412" y="15240"/>
                      <a:pt x="0" y="11829"/>
                      <a:pt x="0" y="7620"/>
                    </a:cubicBezTo>
                    <a:cubicBezTo>
                      <a:pt x="0" y="3412"/>
                      <a:pt x="3412" y="0"/>
                      <a:pt x="7620" y="0"/>
                    </a:cubicBezTo>
                    <a:cubicBezTo>
                      <a:pt x="11828" y="0"/>
                      <a:pt x="15240" y="3412"/>
                      <a:pt x="15240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62" name="Google Shape;1962;p6"/>
              <p:cNvSpPr/>
              <p:nvPr/>
            </p:nvSpPr>
            <p:spPr>
              <a:xfrm>
                <a:off x="3718409" y="4622416"/>
                <a:ext cx="19812" cy="19812"/>
              </a:xfrm>
              <a:custGeom>
                <a:avLst/>
                <a:gdLst/>
                <a:ahLst/>
                <a:cxnLst/>
                <a:rect l="l" t="t" r="r" b="b"/>
                <a:pathLst>
                  <a:path w="26955" h="26955" extrusionOk="0">
                    <a:moveTo>
                      <a:pt x="26955" y="13478"/>
                    </a:moveTo>
                    <a:cubicBezTo>
                      <a:pt x="26955" y="20921"/>
                      <a:pt x="20921" y="26955"/>
                      <a:pt x="13478" y="26955"/>
                    </a:cubicBezTo>
                    <a:cubicBezTo>
                      <a:pt x="6034" y="26955"/>
                      <a:pt x="0" y="20921"/>
                      <a:pt x="0" y="13478"/>
                    </a:cubicBezTo>
                    <a:cubicBezTo>
                      <a:pt x="0" y="6034"/>
                      <a:pt x="6034" y="0"/>
                      <a:pt x="13478" y="0"/>
                    </a:cubicBezTo>
                    <a:cubicBezTo>
                      <a:pt x="20921" y="0"/>
                      <a:pt x="26955" y="6034"/>
                      <a:pt x="26955" y="1347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63" name="Google Shape;1963;p6"/>
              <p:cNvSpPr/>
              <p:nvPr/>
            </p:nvSpPr>
            <p:spPr>
              <a:xfrm>
                <a:off x="3675919" y="4612935"/>
                <a:ext cx="7086" cy="7086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9641" extrusionOk="0">
                    <a:moveTo>
                      <a:pt x="9642" y="4821"/>
                    </a:moveTo>
                    <a:cubicBezTo>
                      <a:pt x="9642" y="7483"/>
                      <a:pt x="7483" y="9642"/>
                      <a:pt x="4821" y="9642"/>
                    </a:cubicBezTo>
                    <a:cubicBezTo>
                      <a:pt x="2158" y="9642"/>
                      <a:pt x="0" y="7483"/>
                      <a:pt x="0" y="4821"/>
                    </a:cubicBezTo>
                    <a:cubicBezTo>
                      <a:pt x="0" y="2158"/>
                      <a:pt x="2158" y="0"/>
                      <a:pt x="4821" y="0"/>
                    </a:cubicBezTo>
                    <a:cubicBezTo>
                      <a:pt x="7483" y="0"/>
                      <a:pt x="9642" y="2158"/>
                      <a:pt x="9642" y="48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64" name="Google Shape;1964;p6"/>
              <p:cNvSpPr/>
              <p:nvPr/>
            </p:nvSpPr>
            <p:spPr>
              <a:xfrm>
                <a:off x="3646907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65" name="Google Shape;1965;p6"/>
              <p:cNvSpPr/>
              <p:nvPr/>
            </p:nvSpPr>
            <p:spPr>
              <a:xfrm>
                <a:off x="3753019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66" name="Google Shape;1966;p6"/>
              <p:cNvSpPr/>
              <p:nvPr/>
            </p:nvSpPr>
            <p:spPr>
              <a:xfrm>
                <a:off x="3583476" y="4463724"/>
                <a:ext cx="11963" cy="11963"/>
              </a:xfrm>
              <a:custGeom>
                <a:avLst/>
                <a:gdLst/>
                <a:ahLst/>
                <a:cxnLst/>
                <a:rect l="l" t="t" r="r" b="b"/>
                <a:pathLst>
                  <a:path w="16276" h="16276" extrusionOk="0">
                    <a:moveTo>
                      <a:pt x="16277" y="8139"/>
                    </a:moveTo>
                    <a:cubicBezTo>
                      <a:pt x="16277" y="12648"/>
                      <a:pt x="12648" y="16277"/>
                      <a:pt x="8138" y="16277"/>
                    </a:cubicBezTo>
                    <a:cubicBezTo>
                      <a:pt x="3629" y="16277"/>
                      <a:pt x="0" y="12648"/>
                      <a:pt x="0" y="8139"/>
                    </a:cubicBezTo>
                    <a:cubicBezTo>
                      <a:pt x="0" y="3629"/>
                      <a:pt x="3629" y="0"/>
                      <a:pt x="8138" y="0"/>
                    </a:cubicBezTo>
                    <a:cubicBezTo>
                      <a:pt x="12648" y="0"/>
                      <a:pt x="16277" y="3629"/>
                      <a:pt x="16277" y="813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67" name="Google Shape;1967;p6"/>
              <p:cNvSpPr/>
              <p:nvPr/>
            </p:nvSpPr>
            <p:spPr>
              <a:xfrm>
                <a:off x="3624328" y="4406804"/>
                <a:ext cx="8839" cy="8839"/>
              </a:xfrm>
              <a:custGeom>
                <a:avLst/>
                <a:gdLst/>
                <a:ahLst/>
                <a:cxnLst/>
                <a:rect l="l" t="t" r="r" b="b"/>
                <a:pathLst>
                  <a:path w="12026" h="12026" extrusionOk="0">
                    <a:moveTo>
                      <a:pt x="12026" y="6013"/>
                    </a:moveTo>
                    <a:cubicBezTo>
                      <a:pt x="12026" y="9334"/>
                      <a:pt x="9334" y="12027"/>
                      <a:pt x="6013" y="12027"/>
                    </a:cubicBezTo>
                    <a:cubicBezTo>
                      <a:pt x="2692" y="12027"/>
                      <a:pt x="0" y="9334"/>
                      <a:pt x="0" y="6013"/>
                    </a:cubicBezTo>
                    <a:cubicBezTo>
                      <a:pt x="0" y="2693"/>
                      <a:pt x="2692" y="0"/>
                      <a:pt x="6013" y="0"/>
                    </a:cubicBezTo>
                    <a:cubicBezTo>
                      <a:pt x="9334" y="0"/>
                      <a:pt x="12026" y="2693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68" name="Google Shape;1968;p6"/>
              <p:cNvSpPr/>
              <p:nvPr/>
            </p:nvSpPr>
            <p:spPr>
              <a:xfrm>
                <a:off x="3591471" y="4415637"/>
                <a:ext cx="7924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2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69" name="Google Shape;1969;p6"/>
              <p:cNvSpPr/>
              <p:nvPr/>
            </p:nvSpPr>
            <p:spPr>
              <a:xfrm>
                <a:off x="3668571" y="4463724"/>
                <a:ext cx="10896" cy="10896"/>
              </a:xfrm>
              <a:custGeom>
                <a:avLst/>
                <a:gdLst/>
                <a:ahLst/>
                <a:cxnLst/>
                <a:rect l="l" t="t" r="r" b="b"/>
                <a:pathLst>
                  <a:path w="14825" h="14825" extrusionOk="0">
                    <a:moveTo>
                      <a:pt x="14825" y="7413"/>
                    </a:moveTo>
                    <a:cubicBezTo>
                      <a:pt x="14825" y="11507"/>
                      <a:pt x="11506" y="14826"/>
                      <a:pt x="7413" y="14826"/>
                    </a:cubicBezTo>
                    <a:cubicBezTo>
                      <a:pt x="3319" y="14826"/>
                      <a:pt x="0" y="11507"/>
                      <a:pt x="0" y="7413"/>
                    </a:cubicBezTo>
                    <a:cubicBezTo>
                      <a:pt x="0" y="3319"/>
                      <a:pt x="3319" y="0"/>
                      <a:pt x="7413" y="0"/>
                    </a:cubicBezTo>
                    <a:cubicBezTo>
                      <a:pt x="11507" y="0"/>
                      <a:pt x="14825" y="3319"/>
                      <a:pt x="14825" y="74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970" name="Google Shape;1970;p6"/>
            <p:cNvSpPr/>
            <p:nvPr/>
          </p:nvSpPr>
          <p:spPr>
            <a:xfrm>
              <a:off x="3545211" y="4603950"/>
              <a:ext cx="8991" cy="8991"/>
            </a:xfrm>
            <a:custGeom>
              <a:avLst/>
              <a:gdLst/>
              <a:ahLst/>
              <a:cxnLst/>
              <a:rect l="l" t="t" r="r" b="b"/>
              <a:pathLst>
                <a:path w="12233" h="12233" extrusionOk="0">
                  <a:moveTo>
                    <a:pt x="12233" y="6116"/>
                  </a:moveTo>
                  <a:cubicBezTo>
                    <a:pt x="12233" y="9486"/>
                    <a:pt x="9486" y="12233"/>
                    <a:pt x="6117" y="12233"/>
                  </a:cubicBezTo>
                  <a:cubicBezTo>
                    <a:pt x="2747" y="12233"/>
                    <a:pt x="0" y="9486"/>
                    <a:pt x="0" y="6116"/>
                  </a:cubicBezTo>
                  <a:cubicBezTo>
                    <a:pt x="0" y="2747"/>
                    <a:pt x="2747" y="0"/>
                    <a:pt x="6117" y="0"/>
                  </a:cubicBezTo>
                  <a:cubicBezTo>
                    <a:pt x="9486" y="0"/>
                    <a:pt x="12233" y="2747"/>
                    <a:pt x="12233" y="61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1" name="Google Shape;1971;p6"/>
            <p:cNvSpPr/>
            <p:nvPr/>
          </p:nvSpPr>
          <p:spPr>
            <a:xfrm>
              <a:off x="3566609" y="4583047"/>
              <a:ext cx="12801" cy="12801"/>
            </a:xfrm>
            <a:custGeom>
              <a:avLst/>
              <a:gdLst/>
              <a:ahLst/>
              <a:cxnLst/>
              <a:rect l="l" t="t" r="r" b="b"/>
              <a:pathLst>
                <a:path w="17417" h="17417" extrusionOk="0">
                  <a:moveTo>
                    <a:pt x="17417" y="8709"/>
                  </a:moveTo>
                  <a:cubicBezTo>
                    <a:pt x="17417" y="13530"/>
                    <a:pt x="13529" y="17418"/>
                    <a:pt x="8709" y="17418"/>
                  </a:cubicBezTo>
                  <a:cubicBezTo>
                    <a:pt x="3888" y="17418"/>
                    <a:pt x="0" y="13530"/>
                    <a:pt x="0" y="8709"/>
                  </a:cubicBezTo>
                  <a:cubicBezTo>
                    <a:pt x="0" y="3888"/>
                    <a:pt x="3888" y="0"/>
                    <a:pt x="8709" y="0"/>
                  </a:cubicBezTo>
                  <a:cubicBezTo>
                    <a:pt x="13529" y="0"/>
                    <a:pt x="17417" y="3888"/>
                    <a:pt x="17417" y="870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2" name="Google Shape;1972;p6"/>
            <p:cNvSpPr/>
            <p:nvPr/>
          </p:nvSpPr>
          <p:spPr>
            <a:xfrm>
              <a:off x="3572967" y="4681507"/>
              <a:ext cx="4800" cy="4800"/>
            </a:xfrm>
            <a:custGeom>
              <a:avLst/>
              <a:gdLst/>
              <a:ahLst/>
              <a:cxnLst/>
              <a:rect l="l" t="t" r="r" b="b"/>
              <a:pathLst>
                <a:path w="6531" h="6531" extrusionOk="0">
                  <a:moveTo>
                    <a:pt x="6531" y="3266"/>
                  </a:moveTo>
                  <a:cubicBezTo>
                    <a:pt x="6531" y="5080"/>
                    <a:pt x="5080" y="6531"/>
                    <a:pt x="3266" y="6531"/>
                  </a:cubicBezTo>
                  <a:cubicBezTo>
                    <a:pt x="1452" y="6531"/>
                    <a:pt x="0" y="5080"/>
                    <a:pt x="0" y="3266"/>
                  </a:cubicBezTo>
                  <a:cubicBezTo>
                    <a:pt x="0" y="1451"/>
                    <a:pt x="1452" y="0"/>
                    <a:pt x="3266" y="0"/>
                  </a:cubicBezTo>
                  <a:cubicBezTo>
                    <a:pt x="5080" y="0"/>
                    <a:pt x="6531" y="1451"/>
                    <a:pt x="6531" y="32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3" name="Google Shape;1973;p6"/>
            <p:cNvSpPr/>
            <p:nvPr/>
          </p:nvSpPr>
          <p:spPr>
            <a:xfrm>
              <a:off x="3526593" y="4734163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8708" h="8708" extrusionOk="0">
                  <a:moveTo>
                    <a:pt x="8709" y="4354"/>
                  </a:moveTo>
                  <a:cubicBezTo>
                    <a:pt x="8709" y="6790"/>
                    <a:pt x="6739" y="8709"/>
                    <a:pt x="4354" y="8709"/>
                  </a:cubicBezTo>
                  <a:cubicBezTo>
                    <a:pt x="1970" y="8709"/>
                    <a:pt x="0" y="6739"/>
                    <a:pt x="0" y="4354"/>
                  </a:cubicBezTo>
                  <a:cubicBezTo>
                    <a:pt x="0" y="1970"/>
                    <a:pt x="1970" y="0"/>
                    <a:pt x="4354" y="0"/>
                  </a:cubicBezTo>
                  <a:cubicBezTo>
                    <a:pt x="6739" y="0"/>
                    <a:pt x="8709" y="1970"/>
                    <a:pt x="8709" y="43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74" name="Google Shape;1974;p6"/>
          <p:cNvGrpSpPr/>
          <p:nvPr/>
        </p:nvGrpSpPr>
        <p:grpSpPr>
          <a:xfrm>
            <a:off x="3008928" y="5931307"/>
            <a:ext cx="448051" cy="653952"/>
            <a:chOff x="3462096" y="4358792"/>
            <a:chExt cx="336038" cy="490464"/>
          </a:xfrm>
        </p:grpSpPr>
        <p:grpSp>
          <p:nvGrpSpPr>
            <p:cNvPr id="1975" name="Google Shape;1975;p6"/>
            <p:cNvGrpSpPr/>
            <p:nvPr/>
          </p:nvGrpSpPr>
          <p:grpSpPr>
            <a:xfrm>
              <a:off x="3462096" y="4358792"/>
              <a:ext cx="336038" cy="490464"/>
              <a:chOff x="3462096" y="4358792"/>
              <a:chExt cx="336038" cy="490464"/>
            </a:xfrm>
          </p:grpSpPr>
          <p:sp>
            <p:nvSpPr>
              <p:cNvPr id="1976" name="Google Shape;1976;p6"/>
              <p:cNvSpPr/>
              <p:nvPr/>
            </p:nvSpPr>
            <p:spPr>
              <a:xfrm>
                <a:off x="3620533" y="4769534"/>
                <a:ext cx="25227" cy="79723"/>
              </a:xfrm>
              <a:custGeom>
                <a:avLst/>
                <a:gdLst/>
                <a:ahLst/>
                <a:cxnLst/>
                <a:rect l="l" t="t" r="r" b="b"/>
                <a:pathLst>
                  <a:path w="34322" h="108467" extrusionOk="0">
                    <a:moveTo>
                      <a:pt x="1592" y="3939"/>
                    </a:moveTo>
                    <a:cubicBezTo>
                      <a:pt x="1592" y="37114"/>
                      <a:pt x="-2659" y="74178"/>
                      <a:pt x="2732" y="106887"/>
                    </a:cubicBezTo>
                    <a:cubicBezTo>
                      <a:pt x="9264" y="108960"/>
                      <a:pt x="19838" y="109064"/>
                      <a:pt x="26421" y="106783"/>
                    </a:cubicBezTo>
                    <a:cubicBezTo>
                      <a:pt x="27095" y="86463"/>
                      <a:pt x="30102" y="66402"/>
                      <a:pt x="30620" y="45979"/>
                    </a:cubicBezTo>
                    <a:cubicBezTo>
                      <a:pt x="30983" y="31827"/>
                      <a:pt x="35234" y="15913"/>
                      <a:pt x="34145" y="2228"/>
                    </a:cubicBezTo>
                    <a:cubicBezTo>
                      <a:pt x="26940" y="-674"/>
                      <a:pt x="17817" y="-1348"/>
                      <a:pt x="1540" y="393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77" name="Google Shape;1977;p6"/>
              <p:cNvSpPr/>
              <p:nvPr/>
            </p:nvSpPr>
            <p:spPr>
              <a:xfrm>
                <a:off x="3633162" y="4501036"/>
                <a:ext cx="12649" cy="12649"/>
              </a:xfrm>
              <a:custGeom>
                <a:avLst/>
                <a:gdLst/>
                <a:ahLst/>
                <a:cxnLst/>
                <a:rect l="l" t="t" r="r" b="b"/>
                <a:pathLst>
                  <a:path w="17209" h="17209" extrusionOk="0">
                    <a:moveTo>
                      <a:pt x="17210" y="8605"/>
                    </a:moveTo>
                    <a:cubicBezTo>
                      <a:pt x="17210" y="13357"/>
                      <a:pt x="13357" y="17210"/>
                      <a:pt x="8605" y="17210"/>
                    </a:cubicBezTo>
                    <a:cubicBezTo>
                      <a:pt x="3852" y="17210"/>
                      <a:pt x="0" y="13358"/>
                      <a:pt x="0" y="8605"/>
                    </a:cubicBezTo>
                    <a:cubicBezTo>
                      <a:pt x="0" y="3853"/>
                      <a:pt x="3853" y="0"/>
                      <a:pt x="8605" y="0"/>
                    </a:cubicBezTo>
                    <a:cubicBezTo>
                      <a:pt x="13357" y="0"/>
                      <a:pt x="17210" y="3852"/>
                      <a:pt x="17210" y="86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78" name="Google Shape;1978;p6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79" name="Google Shape;1979;p6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80" name="Google Shape;1980;p6"/>
              <p:cNvSpPr/>
              <p:nvPr/>
            </p:nvSpPr>
            <p:spPr>
              <a:xfrm>
                <a:off x="3683001" y="4572273"/>
                <a:ext cx="7696" cy="7696"/>
              </a:xfrm>
              <a:custGeom>
                <a:avLst/>
                <a:gdLst/>
                <a:ahLst/>
                <a:cxnLst/>
                <a:rect l="l" t="t" r="r" b="b"/>
                <a:pathLst>
                  <a:path w="10471" h="10471" extrusionOk="0">
                    <a:moveTo>
                      <a:pt x="10471" y="5236"/>
                    </a:moveTo>
                    <a:cubicBezTo>
                      <a:pt x="10471" y="8139"/>
                      <a:pt x="8138" y="10471"/>
                      <a:pt x="5236" y="10471"/>
                    </a:cubicBezTo>
                    <a:cubicBezTo>
                      <a:pt x="2333" y="10471"/>
                      <a:pt x="0" y="8139"/>
                      <a:pt x="0" y="5236"/>
                    </a:cubicBezTo>
                    <a:cubicBezTo>
                      <a:pt x="0" y="2333"/>
                      <a:pt x="2333" y="0"/>
                      <a:pt x="5236" y="0"/>
                    </a:cubicBezTo>
                    <a:cubicBezTo>
                      <a:pt x="8138" y="0"/>
                      <a:pt x="10471" y="2333"/>
                      <a:pt x="10471" y="523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81" name="Google Shape;1981;p6"/>
              <p:cNvSpPr/>
              <p:nvPr/>
            </p:nvSpPr>
            <p:spPr>
              <a:xfrm>
                <a:off x="3633162" y="4572273"/>
                <a:ext cx="10743" cy="10743"/>
              </a:xfrm>
              <a:custGeom>
                <a:avLst/>
                <a:gdLst/>
                <a:ahLst/>
                <a:cxnLst/>
                <a:rect l="l" t="t" r="r" b="b"/>
                <a:pathLst>
                  <a:path w="14617" h="14617" extrusionOk="0">
                    <a:moveTo>
                      <a:pt x="14618" y="7309"/>
                    </a:moveTo>
                    <a:cubicBezTo>
                      <a:pt x="14618" y="11346"/>
                      <a:pt x="11345" y="14618"/>
                      <a:pt x="7309" y="14618"/>
                    </a:cubicBezTo>
                    <a:cubicBezTo>
                      <a:pt x="3272" y="14618"/>
                      <a:pt x="0" y="11346"/>
                      <a:pt x="0" y="7309"/>
                    </a:cubicBezTo>
                    <a:cubicBezTo>
                      <a:pt x="0" y="3273"/>
                      <a:pt x="3273" y="0"/>
                      <a:pt x="7309" y="0"/>
                    </a:cubicBezTo>
                    <a:cubicBezTo>
                      <a:pt x="11346" y="0"/>
                      <a:pt x="14618" y="3272"/>
                      <a:pt x="14618" y="730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82" name="Google Shape;1982;p6"/>
              <p:cNvSpPr/>
              <p:nvPr/>
            </p:nvSpPr>
            <p:spPr>
              <a:xfrm>
                <a:off x="3638492" y="4656568"/>
                <a:ext cx="16840" cy="1684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83" name="Google Shape;1983;p6"/>
              <p:cNvSpPr/>
              <p:nvPr/>
            </p:nvSpPr>
            <p:spPr>
              <a:xfrm>
                <a:off x="3591471" y="4631858"/>
                <a:ext cx="7924" cy="7924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1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84" name="Google Shape;1984;p6"/>
              <p:cNvSpPr/>
              <p:nvPr/>
            </p:nvSpPr>
            <p:spPr>
              <a:xfrm>
                <a:off x="3610165" y="4723007"/>
                <a:ext cx="6705" cy="6705"/>
              </a:xfrm>
              <a:custGeom>
                <a:avLst/>
                <a:gdLst/>
                <a:ahLst/>
                <a:cxnLst/>
                <a:rect l="l" t="t" r="r" b="b"/>
                <a:pathLst>
                  <a:path w="9123" h="9123" extrusionOk="0">
                    <a:moveTo>
                      <a:pt x="9123" y="4562"/>
                    </a:moveTo>
                    <a:cubicBezTo>
                      <a:pt x="9123" y="7102"/>
                      <a:pt x="7050" y="9123"/>
                      <a:pt x="4562" y="9123"/>
                    </a:cubicBezTo>
                    <a:cubicBezTo>
                      <a:pt x="2074" y="9123"/>
                      <a:pt x="0" y="7050"/>
                      <a:pt x="0" y="4562"/>
                    </a:cubicBezTo>
                    <a:cubicBezTo>
                      <a:pt x="0" y="2074"/>
                      <a:pt x="2074" y="0"/>
                      <a:pt x="4562" y="0"/>
                    </a:cubicBezTo>
                    <a:cubicBezTo>
                      <a:pt x="7050" y="0"/>
                      <a:pt x="9123" y="2074"/>
                      <a:pt x="9123" y="456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85" name="Google Shape;1985;p6"/>
              <p:cNvSpPr/>
              <p:nvPr/>
            </p:nvSpPr>
            <p:spPr>
              <a:xfrm>
                <a:off x="3707254" y="4722969"/>
                <a:ext cx="11201" cy="11201"/>
              </a:xfrm>
              <a:custGeom>
                <a:avLst/>
                <a:gdLst/>
                <a:ahLst/>
                <a:cxnLst/>
                <a:rect l="l" t="t" r="r" b="b"/>
                <a:pathLst>
                  <a:path w="15240" h="15240" extrusionOk="0">
                    <a:moveTo>
                      <a:pt x="15240" y="7620"/>
                    </a:moveTo>
                    <a:cubicBezTo>
                      <a:pt x="15240" y="11829"/>
                      <a:pt x="11828" y="15240"/>
                      <a:pt x="7620" y="15240"/>
                    </a:cubicBezTo>
                    <a:cubicBezTo>
                      <a:pt x="3412" y="15240"/>
                      <a:pt x="0" y="11829"/>
                      <a:pt x="0" y="7620"/>
                    </a:cubicBezTo>
                    <a:cubicBezTo>
                      <a:pt x="0" y="3412"/>
                      <a:pt x="3412" y="0"/>
                      <a:pt x="7620" y="0"/>
                    </a:cubicBezTo>
                    <a:cubicBezTo>
                      <a:pt x="11828" y="0"/>
                      <a:pt x="15240" y="3412"/>
                      <a:pt x="15240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86" name="Google Shape;1986;p6"/>
              <p:cNvSpPr/>
              <p:nvPr/>
            </p:nvSpPr>
            <p:spPr>
              <a:xfrm>
                <a:off x="3718409" y="4622416"/>
                <a:ext cx="19812" cy="19812"/>
              </a:xfrm>
              <a:custGeom>
                <a:avLst/>
                <a:gdLst/>
                <a:ahLst/>
                <a:cxnLst/>
                <a:rect l="l" t="t" r="r" b="b"/>
                <a:pathLst>
                  <a:path w="26955" h="26955" extrusionOk="0">
                    <a:moveTo>
                      <a:pt x="26955" y="13478"/>
                    </a:moveTo>
                    <a:cubicBezTo>
                      <a:pt x="26955" y="20921"/>
                      <a:pt x="20921" y="26955"/>
                      <a:pt x="13478" y="26955"/>
                    </a:cubicBezTo>
                    <a:cubicBezTo>
                      <a:pt x="6034" y="26955"/>
                      <a:pt x="0" y="20921"/>
                      <a:pt x="0" y="13478"/>
                    </a:cubicBezTo>
                    <a:cubicBezTo>
                      <a:pt x="0" y="6034"/>
                      <a:pt x="6034" y="0"/>
                      <a:pt x="13478" y="0"/>
                    </a:cubicBezTo>
                    <a:cubicBezTo>
                      <a:pt x="20921" y="0"/>
                      <a:pt x="26955" y="6034"/>
                      <a:pt x="26955" y="1347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87" name="Google Shape;1987;p6"/>
              <p:cNvSpPr/>
              <p:nvPr/>
            </p:nvSpPr>
            <p:spPr>
              <a:xfrm>
                <a:off x="3675919" y="4612935"/>
                <a:ext cx="7086" cy="7086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9641" extrusionOk="0">
                    <a:moveTo>
                      <a:pt x="9642" y="4821"/>
                    </a:moveTo>
                    <a:cubicBezTo>
                      <a:pt x="9642" y="7483"/>
                      <a:pt x="7483" y="9642"/>
                      <a:pt x="4821" y="9642"/>
                    </a:cubicBezTo>
                    <a:cubicBezTo>
                      <a:pt x="2158" y="9642"/>
                      <a:pt x="0" y="7483"/>
                      <a:pt x="0" y="4821"/>
                    </a:cubicBezTo>
                    <a:cubicBezTo>
                      <a:pt x="0" y="2158"/>
                      <a:pt x="2158" y="0"/>
                      <a:pt x="4821" y="0"/>
                    </a:cubicBezTo>
                    <a:cubicBezTo>
                      <a:pt x="7483" y="0"/>
                      <a:pt x="9642" y="2158"/>
                      <a:pt x="9642" y="48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88" name="Google Shape;1988;p6"/>
              <p:cNvSpPr/>
              <p:nvPr/>
            </p:nvSpPr>
            <p:spPr>
              <a:xfrm>
                <a:off x="3646907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89" name="Google Shape;1989;p6"/>
              <p:cNvSpPr/>
              <p:nvPr/>
            </p:nvSpPr>
            <p:spPr>
              <a:xfrm>
                <a:off x="3753019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90" name="Google Shape;1990;p6"/>
              <p:cNvSpPr/>
              <p:nvPr/>
            </p:nvSpPr>
            <p:spPr>
              <a:xfrm>
                <a:off x="3583476" y="4463724"/>
                <a:ext cx="11963" cy="11963"/>
              </a:xfrm>
              <a:custGeom>
                <a:avLst/>
                <a:gdLst/>
                <a:ahLst/>
                <a:cxnLst/>
                <a:rect l="l" t="t" r="r" b="b"/>
                <a:pathLst>
                  <a:path w="16276" h="16276" extrusionOk="0">
                    <a:moveTo>
                      <a:pt x="16277" y="8139"/>
                    </a:moveTo>
                    <a:cubicBezTo>
                      <a:pt x="16277" y="12648"/>
                      <a:pt x="12648" y="16277"/>
                      <a:pt x="8138" y="16277"/>
                    </a:cubicBezTo>
                    <a:cubicBezTo>
                      <a:pt x="3629" y="16277"/>
                      <a:pt x="0" y="12648"/>
                      <a:pt x="0" y="8139"/>
                    </a:cubicBezTo>
                    <a:cubicBezTo>
                      <a:pt x="0" y="3629"/>
                      <a:pt x="3629" y="0"/>
                      <a:pt x="8138" y="0"/>
                    </a:cubicBezTo>
                    <a:cubicBezTo>
                      <a:pt x="12648" y="0"/>
                      <a:pt x="16277" y="3629"/>
                      <a:pt x="16277" y="813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91" name="Google Shape;1991;p6"/>
              <p:cNvSpPr/>
              <p:nvPr/>
            </p:nvSpPr>
            <p:spPr>
              <a:xfrm>
                <a:off x="3624328" y="4406804"/>
                <a:ext cx="8839" cy="8839"/>
              </a:xfrm>
              <a:custGeom>
                <a:avLst/>
                <a:gdLst/>
                <a:ahLst/>
                <a:cxnLst/>
                <a:rect l="l" t="t" r="r" b="b"/>
                <a:pathLst>
                  <a:path w="12026" h="12026" extrusionOk="0">
                    <a:moveTo>
                      <a:pt x="12026" y="6013"/>
                    </a:moveTo>
                    <a:cubicBezTo>
                      <a:pt x="12026" y="9334"/>
                      <a:pt x="9334" y="12027"/>
                      <a:pt x="6013" y="12027"/>
                    </a:cubicBezTo>
                    <a:cubicBezTo>
                      <a:pt x="2692" y="12027"/>
                      <a:pt x="0" y="9334"/>
                      <a:pt x="0" y="6013"/>
                    </a:cubicBezTo>
                    <a:cubicBezTo>
                      <a:pt x="0" y="2693"/>
                      <a:pt x="2692" y="0"/>
                      <a:pt x="6013" y="0"/>
                    </a:cubicBezTo>
                    <a:cubicBezTo>
                      <a:pt x="9334" y="0"/>
                      <a:pt x="12026" y="2693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92" name="Google Shape;1992;p6"/>
              <p:cNvSpPr/>
              <p:nvPr/>
            </p:nvSpPr>
            <p:spPr>
              <a:xfrm>
                <a:off x="3591471" y="4415637"/>
                <a:ext cx="7924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2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93" name="Google Shape;1993;p6"/>
              <p:cNvSpPr/>
              <p:nvPr/>
            </p:nvSpPr>
            <p:spPr>
              <a:xfrm>
                <a:off x="3668571" y="4463724"/>
                <a:ext cx="10896" cy="10896"/>
              </a:xfrm>
              <a:custGeom>
                <a:avLst/>
                <a:gdLst/>
                <a:ahLst/>
                <a:cxnLst/>
                <a:rect l="l" t="t" r="r" b="b"/>
                <a:pathLst>
                  <a:path w="14825" h="14825" extrusionOk="0">
                    <a:moveTo>
                      <a:pt x="14825" y="7413"/>
                    </a:moveTo>
                    <a:cubicBezTo>
                      <a:pt x="14825" y="11507"/>
                      <a:pt x="11506" y="14826"/>
                      <a:pt x="7413" y="14826"/>
                    </a:cubicBezTo>
                    <a:cubicBezTo>
                      <a:pt x="3319" y="14826"/>
                      <a:pt x="0" y="11507"/>
                      <a:pt x="0" y="7413"/>
                    </a:cubicBezTo>
                    <a:cubicBezTo>
                      <a:pt x="0" y="3319"/>
                      <a:pt x="3319" y="0"/>
                      <a:pt x="7413" y="0"/>
                    </a:cubicBezTo>
                    <a:cubicBezTo>
                      <a:pt x="11507" y="0"/>
                      <a:pt x="14825" y="3319"/>
                      <a:pt x="14825" y="74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994" name="Google Shape;1994;p6"/>
            <p:cNvSpPr/>
            <p:nvPr/>
          </p:nvSpPr>
          <p:spPr>
            <a:xfrm>
              <a:off x="3545211" y="4603950"/>
              <a:ext cx="8991" cy="8991"/>
            </a:xfrm>
            <a:custGeom>
              <a:avLst/>
              <a:gdLst/>
              <a:ahLst/>
              <a:cxnLst/>
              <a:rect l="l" t="t" r="r" b="b"/>
              <a:pathLst>
                <a:path w="12233" h="12233" extrusionOk="0">
                  <a:moveTo>
                    <a:pt x="12233" y="6116"/>
                  </a:moveTo>
                  <a:cubicBezTo>
                    <a:pt x="12233" y="9486"/>
                    <a:pt x="9486" y="12233"/>
                    <a:pt x="6117" y="12233"/>
                  </a:cubicBezTo>
                  <a:cubicBezTo>
                    <a:pt x="2747" y="12233"/>
                    <a:pt x="0" y="9486"/>
                    <a:pt x="0" y="6116"/>
                  </a:cubicBezTo>
                  <a:cubicBezTo>
                    <a:pt x="0" y="2747"/>
                    <a:pt x="2747" y="0"/>
                    <a:pt x="6117" y="0"/>
                  </a:cubicBezTo>
                  <a:cubicBezTo>
                    <a:pt x="9486" y="0"/>
                    <a:pt x="12233" y="2747"/>
                    <a:pt x="12233" y="61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5" name="Google Shape;1995;p6"/>
            <p:cNvSpPr/>
            <p:nvPr/>
          </p:nvSpPr>
          <p:spPr>
            <a:xfrm>
              <a:off x="3566609" y="4583047"/>
              <a:ext cx="12801" cy="12801"/>
            </a:xfrm>
            <a:custGeom>
              <a:avLst/>
              <a:gdLst/>
              <a:ahLst/>
              <a:cxnLst/>
              <a:rect l="l" t="t" r="r" b="b"/>
              <a:pathLst>
                <a:path w="17417" h="17417" extrusionOk="0">
                  <a:moveTo>
                    <a:pt x="17417" y="8709"/>
                  </a:moveTo>
                  <a:cubicBezTo>
                    <a:pt x="17417" y="13530"/>
                    <a:pt x="13529" y="17418"/>
                    <a:pt x="8709" y="17418"/>
                  </a:cubicBezTo>
                  <a:cubicBezTo>
                    <a:pt x="3888" y="17418"/>
                    <a:pt x="0" y="13530"/>
                    <a:pt x="0" y="8709"/>
                  </a:cubicBezTo>
                  <a:cubicBezTo>
                    <a:pt x="0" y="3888"/>
                    <a:pt x="3888" y="0"/>
                    <a:pt x="8709" y="0"/>
                  </a:cubicBezTo>
                  <a:cubicBezTo>
                    <a:pt x="13529" y="0"/>
                    <a:pt x="17417" y="3888"/>
                    <a:pt x="17417" y="870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6" name="Google Shape;1996;p6"/>
            <p:cNvSpPr/>
            <p:nvPr/>
          </p:nvSpPr>
          <p:spPr>
            <a:xfrm>
              <a:off x="3572967" y="4681507"/>
              <a:ext cx="4800" cy="4800"/>
            </a:xfrm>
            <a:custGeom>
              <a:avLst/>
              <a:gdLst/>
              <a:ahLst/>
              <a:cxnLst/>
              <a:rect l="l" t="t" r="r" b="b"/>
              <a:pathLst>
                <a:path w="6531" h="6531" extrusionOk="0">
                  <a:moveTo>
                    <a:pt x="6531" y="3266"/>
                  </a:moveTo>
                  <a:cubicBezTo>
                    <a:pt x="6531" y="5080"/>
                    <a:pt x="5080" y="6531"/>
                    <a:pt x="3266" y="6531"/>
                  </a:cubicBezTo>
                  <a:cubicBezTo>
                    <a:pt x="1452" y="6531"/>
                    <a:pt x="0" y="5080"/>
                    <a:pt x="0" y="3266"/>
                  </a:cubicBezTo>
                  <a:cubicBezTo>
                    <a:pt x="0" y="1451"/>
                    <a:pt x="1452" y="0"/>
                    <a:pt x="3266" y="0"/>
                  </a:cubicBezTo>
                  <a:cubicBezTo>
                    <a:pt x="5080" y="0"/>
                    <a:pt x="6531" y="1451"/>
                    <a:pt x="6531" y="32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7" name="Google Shape;1997;p6"/>
            <p:cNvSpPr/>
            <p:nvPr/>
          </p:nvSpPr>
          <p:spPr>
            <a:xfrm>
              <a:off x="3526593" y="4734163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8708" h="8708" extrusionOk="0">
                  <a:moveTo>
                    <a:pt x="8709" y="4354"/>
                  </a:moveTo>
                  <a:cubicBezTo>
                    <a:pt x="8709" y="6790"/>
                    <a:pt x="6739" y="8709"/>
                    <a:pt x="4354" y="8709"/>
                  </a:cubicBezTo>
                  <a:cubicBezTo>
                    <a:pt x="1970" y="8709"/>
                    <a:pt x="0" y="6739"/>
                    <a:pt x="0" y="4354"/>
                  </a:cubicBezTo>
                  <a:cubicBezTo>
                    <a:pt x="0" y="1970"/>
                    <a:pt x="1970" y="0"/>
                    <a:pt x="4354" y="0"/>
                  </a:cubicBezTo>
                  <a:cubicBezTo>
                    <a:pt x="6739" y="0"/>
                    <a:pt x="8709" y="1970"/>
                    <a:pt x="8709" y="43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98" name="Google Shape;1998;p6"/>
          <p:cNvGrpSpPr/>
          <p:nvPr/>
        </p:nvGrpSpPr>
        <p:grpSpPr>
          <a:xfrm>
            <a:off x="3508546" y="5689241"/>
            <a:ext cx="383652" cy="653872"/>
            <a:chOff x="3062742" y="4250562"/>
            <a:chExt cx="336183" cy="572968"/>
          </a:xfrm>
        </p:grpSpPr>
        <p:sp>
          <p:nvSpPr>
            <p:cNvPr id="1999" name="Google Shape;1999;p6"/>
            <p:cNvSpPr/>
            <p:nvPr/>
          </p:nvSpPr>
          <p:spPr>
            <a:xfrm>
              <a:off x="3205114" y="4722252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000" name="Google Shape;2000;p6"/>
            <p:cNvGrpSpPr/>
            <p:nvPr/>
          </p:nvGrpSpPr>
          <p:grpSpPr>
            <a:xfrm>
              <a:off x="3062742" y="4250562"/>
              <a:ext cx="336183" cy="483204"/>
              <a:chOff x="3062742" y="4250562"/>
              <a:chExt cx="336183" cy="483204"/>
            </a:xfrm>
          </p:grpSpPr>
          <p:sp>
            <p:nvSpPr>
              <p:cNvPr id="2001" name="Google Shape;2001;p6"/>
              <p:cNvSpPr/>
              <p:nvPr/>
            </p:nvSpPr>
            <p:spPr>
              <a:xfrm>
                <a:off x="3062742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02" name="Google Shape;2002;p6"/>
              <p:cNvSpPr/>
              <p:nvPr/>
            </p:nvSpPr>
            <p:spPr>
              <a:xfrm>
                <a:off x="3062867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2003" name="Google Shape;2003;p6"/>
            <p:cNvGrpSpPr/>
            <p:nvPr/>
          </p:nvGrpSpPr>
          <p:grpSpPr>
            <a:xfrm>
              <a:off x="3093722" y="4286030"/>
              <a:ext cx="293400" cy="436481"/>
              <a:chOff x="3093722" y="4286030"/>
              <a:chExt cx="293400" cy="436481"/>
            </a:xfrm>
          </p:grpSpPr>
          <p:sp>
            <p:nvSpPr>
              <p:cNvPr id="2004" name="Google Shape;2004;p6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05" name="Google Shape;2005;p6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06" name="Google Shape;2006;p6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07" name="Google Shape;2007;p6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2008" name="Google Shape;2008;p6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2009" name="Google Shape;2009;p6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10" name="Google Shape;2010;p6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2011" name="Google Shape;2011;p6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2012" name="Google Shape;2012;p6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13" name="Google Shape;2013;p6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2014" name="Google Shape;2014;p6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15" name="Google Shape;2015;p6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16" name="Google Shape;2016;p6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17" name="Google Shape;2017;p6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18" name="Google Shape;2018;p6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19" name="Google Shape;2019;p6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20" name="Google Shape;2020;p6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21" name="Google Shape;2021;p6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22" name="Google Shape;2022;p6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23" name="Google Shape;2023;p6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24" name="Google Shape;2024;p6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25" name="Google Shape;2025;p6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26" name="Google Shape;2026;p6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27" name="Google Shape;2027;p6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28" name="Google Shape;2028;p6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29" name="Google Shape;2029;p6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30" name="Google Shape;2030;p6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31" name="Google Shape;2031;p6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32" name="Google Shape;2032;p6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33" name="Google Shape;2033;p6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34" name="Google Shape;2034;p6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35" name="Google Shape;2035;p6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36" name="Google Shape;2036;p6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37" name="Google Shape;2037;p6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38" name="Google Shape;2038;p6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39" name="Google Shape;2039;p6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40" name="Google Shape;2040;p6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41" name="Google Shape;2041;p6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42" name="Google Shape;2042;p6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43" name="Google Shape;2043;p6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44" name="Google Shape;2044;p6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45" name="Google Shape;2045;p6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46" name="Google Shape;2046;p6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47" name="Google Shape;2047;p6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48" name="Google Shape;2048;p6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49" name="Google Shape;2049;p6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0" name="Google Shape;2050;p6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1" name="Google Shape;2051;p6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2" name="Google Shape;2052;p6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3" name="Google Shape;2053;p6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4" name="Google Shape;2054;p6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5" name="Google Shape;2055;p6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6" name="Google Shape;2056;p6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7" name="Google Shape;2057;p6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8" name="Google Shape;2058;p6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9" name="Google Shape;2059;p6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60" name="Google Shape;2060;p6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61" name="Google Shape;2061;p6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2062" name="Google Shape;2062;p6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2063" name="Google Shape;2063;p6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64" name="Google Shape;2064;p6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2065" name="Google Shape;2065;p6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2066" name="Google Shape;2066;p6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67" name="Google Shape;2067;p6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2068" name="Google Shape;2068;p6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2069" name="Google Shape;2069;p6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70" name="Google Shape;2070;p6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2071" name="Google Shape;2071;p6"/>
            <p:cNvGrpSpPr/>
            <p:nvPr/>
          </p:nvGrpSpPr>
          <p:grpSpPr>
            <a:xfrm>
              <a:off x="3089594" y="4291003"/>
              <a:ext cx="259983" cy="394409"/>
              <a:chOff x="3089594" y="4291003"/>
              <a:chExt cx="259983" cy="394409"/>
            </a:xfrm>
          </p:grpSpPr>
          <p:sp>
            <p:nvSpPr>
              <p:cNvPr id="2072" name="Google Shape;2072;p6"/>
              <p:cNvSpPr/>
              <p:nvPr/>
            </p:nvSpPr>
            <p:spPr>
              <a:xfrm>
                <a:off x="3159997" y="4380966"/>
                <a:ext cx="19905" cy="19905"/>
              </a:xfrm>
              <a:custGeom>
                <a:avLst/>
                <a:gdLst/>
                <a:ahLst/>
                <a:cxnLst/>
                <a:rect l="l" t="t" r="r" b="b"/>
                <a:pathLst>
                  <a:path w="24881" h="24881" extrusionOk="0">
                    <a:moveTo>
                      <a:pt x="24882" y="12441"/>
                    </a:moveTo>
                    <a:cubicBezTo>
                      <a:pt x="24882" y="19335"/>
                      <a:pt x="19283" y="24881"/>
                      <a:pt x="12441" y="24881"/>
                    </a:cubicBezTo>
                    <a:cubicBezTo>
                      <a:pt x="5598" y="24881"/>
                      <a:pt x="0" y="19283"/>
                      <a:pt x="0" y="12441"/>
                    </a:cubicBezTo>
                    <a:cubicBezTo>
                      <a:pt x="0" y="5598"/>
                      <a:pt x="5598" y="0"/>
                      <a:pt x="12441" y="0"/>
                    </a:cubicBezTo>
                    <a:cubicBezTo>
                      <a:pt x="19283" y="0"/>
                      <a:pt x="24882" y="5598"/>
                      <a:pt x="24882" y="1244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73" name="Google Shape;2073;p6"/>
              <p:cNvSpPr/>
              <p:nvPr/>
            </p:nvSpPr>
            <p:spPr>
              <a:xfrm>
                <a:off x="3223977" y="4521026"/>
                <a:ext cx="14846" cy="14846"/>
              </a:xfrm>
              <a:custGeom>
                <a:avLst/>
                <a:gdLst/>
                <a:ahLst/>
                <a:cxnLst/>
                <a:rect l="l" t="t" r="r" b="b"/>
                <a:pathLst>
                  <a:path w="18557" h="18557" extrusionOk="0">
                    <a:moveTo>
                      <a:pt x="18558" y="9279"/>
                    </a:moveTo>
                    <a:cubicBezTo>
                      <a:pt x="18558" y="14411"/>
                      <a:pt x="14411" y="18558"/>
                      <a:pt x="9279" y="18558"/>
                    </a:cubicBezTo>
                    <a:cubicBezTo>
                      <a:pt x="4147" y="18558"/>
                      <a:pt x="0" y="14411"/>
                      <a:pt x="0" y="9279"/>
                    </a:cubicBezTo>
                    <a:cubicBezTo>
                      <a:pt x="0" y="4147"/>
                      <a:pt x="4147" y="0"/>
                      <a:pt x="9279" y="0"/>
                    </a:cubicBezTo>
                    <a:cubicBezTo>
                      <a:pt x="14411" y="0"/>
                      <a:pt x="18558" y="4147"/>
                      <a:pt x="18558" y="927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74" name="Google Shape;2074;p6"/>
              <p:cNvSpPr/>
              <p:nvPr/>
            </p:nvSpPr>
            <p:spPr>
              <a:xfrm>
                <a:off x="3146903" y="4601376"/>
                <a:ext cx="18329" cy="1833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75" name="Google Shape;2075;p6"/>
              <p:cNvSpPr/>
              <p:nvPr/>
            </p:nvSpPr>
            <p:spPr>
              <a:xfrm>
                <a:off x="3332960" y="4673478"/>
                <a:ext cx="10616" cy="10616"/>
              </a:xfrm>
              <a:custGeom>
                <a:avLst/>
                <a:gdLst/>
                <a:ahLst/>
                <a:cxnLst/>
                <a:rect l="l" t="t" r="r" b="b"/>
                <a:pathLst>
                  <a:path w="13270" h="13270" extrusionOk="0">
                    <a:moveTo>
                      <a:pt x="13270" y="6635"/>
                    </a:moveTo>
                    <a:cubicBezTo>
                      <a:pt x="13270" y="10315"/>
                      <a:pt x="10315" y="13271"/>
                      <a:pt x="6635" y="13271"/>
                    </a:cubicBezTo>
                    <a:cubicBezTo>
                      <a:pt x="2955" y="13271"/>
                      <a:pt x="0" y="10315"/>
                      <a:pt x="0" y="6635"/>
                    </a:cubicBezTo>
                    <a:cubicBezTo>
                      <a:pt x="0" y="2955"/>
                      <a:pt x="2955" y="0"/>
                      <a:pt x="6635" y="0"/>
                    </a:cubicBezTo>
                    <a:cubicBezTo>
                      <a:pt x="10315" y="0"/>
                      <a:pt x="13270" y="2955"/>
                      <a:pt x="13270" y="663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76" name="Google Shape;2076;p6"/>
              <p:cNvSpPr/>
              <p:nvPr/>
            </p:nvSpPr>
            <p:spPr>
              <a:xfrm>
                <a:off x="3089594" y="4518416"/>
                <a:ext cx="18744" cy="18743"/>
              </a:xfrm>
              <a:custGeom>
                <a:avLst/>
                <a:gdLst/>
                <a:ahLst/>
                <a:cxnLst/>
                <a:rect l="l" t="t" r="r" b="b"/>
                <a:pathLst>
                  <a:path w="23430" h="23429" extrusionOk="0">
                    <a:moveTo>
                      <a:pt x="23430" y="11715"/>
                    </a:moveTo>
                    <a:cubicBezTo>
                      <a:pt x="23430" y="18194"/>
                      <a:pt x="18195" y="23430"/>
                      <a:pt x="11715" y="23430"/>
                    </a:cubicBezTo>
                    <a:cubicBezTo>
                      <a:pt x="5236" y="23430"/>
                      <a:pt x="0" y="18194"/>
                      <a:pt x="0" y="11715"/>
                    </a:cubicBezTo>
                    <a:cubicBezTo>
                      <a:pt x="0" y="5235"/>
                      <a:pt x="5236" y="0"/>
                      <a:pt x="11715" y="0"/>
                    </a:cubicBezTo>
                    <a:cubicBezTo>
                      <a:pt x="18195" y="0"/>
                      <a:pt x="23430" y="5235"/>
                      <a:pt x="23430" y="1171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2077" name="Google Shape;2077;p6"/>
              <p:cNvGrpSpPr/>
              <p:nvPr/>
            </p:nvGrpSpPr>
            <p:grpSpPr>
              <a:xfrm>
                <a:off x="3112468" y="4291003"/>
                <a:ext cx="237109" cy="394409"/>
                <a:chOff x="5632061" y="5281800"/>
                <a:chExt cx="296609" cy="493381"/>
              </a:xfrm>
            </p:grpSpPr>
            <p:sp>
              <p:nvSpPr>
                <p:cNvPr id="2078" name="Google Shape;2078;p6"/>
                <p:cNvSpPr/>
                <p:nvPr/>
              </p:nvSpPr>
              <p:spPr>
                <a:xfrm>
                  <a:off x="5824582" y="5601633"/>
                  <a:ext cx="20423" cy="204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23" h="20423" extrusionOk="0">
                      <a:moveTo>
                        <a:pt x="20424" y="10212"/>
                      </a:moveTo>
                      <a:cubicBezTo>
                        <a:pt x="20424" y="15862"/>
                        <a:pt x="15862" y="20423"/>
                        <a:pt x="10212" y="20423"/>
                      </a:cubicBezTo>
                      <a:cubicBezTo>
                        <a:pt x="4562" y="20423"/>
                        <a:pt x="0" y="15862"/>
                        <a:pt x="0" y="10212"/>
                      </a:cubicBezTo>
                      <a:cubicBezTo>
                        <a:pt x="0" y="4562"/>
                        <a:pt x="4562" y="0"/>
                        <a:pt x="10212" y="0"/>
                      </a:cubicBezTo>
                      <a:cubicBezTo>
                        <a:pt x="15862" y="0"/>
                        <a:pt x="20424" y="4562"/>
                        <a:pt x="20424" y="1021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79" name="Google Shape;2079;p6"/>
                <p:cNvSpPr/>
                <p:nvPr/>
              </p:nvSpPr>
              <p:spPr>
                <a:xfrm>
                  <a:off x="5814733" y="5491168"/>
                  <a:ext cx="11196" cy="111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96" h="11196" extrusionOk="0">
                      <a:moveTo>
                        <a:pt x="11197" y="5598"/>
                      </a:moveTo>
                      <a:cubicBezTo>
                        <a:pt x="11197" y="8690"/>
                        <a:pt x="8690" y="11197"/>
                        <a:pt x="5598" y="11197"/>
                      </a:cubicBezTo>
                      <a:cubicBezTo>
                        <a:pt x="2506" y="11197"/>
                        <a:pt x="0" y="8690"/>
                        <a:pt x="0" y="5598"/>
                      </a:cubicBezTo>
                      <a:cubicBezTo>
                        <a:pt x="0" y="2507"/>
                        <a:pt x="2506" y="0"/>
                        <a:pt x="5598" y="0"/>
                      </a:cubicBezTo>
                      <a:cubicBezTo>
                        <a:pt x="8690" y="0"/>
                        <a:pt x="11197" y="2507"/>
                        <a:pt x="11197" y="5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80" name="Google Shape;2080;p6"/>
                <p:cNvSpPr/>
                <p:nvPr/>
              </p:nvSpPr>
              <p:spPr>
                <a:xfrm>
                  <a:off x="5914571" y="5592250"/>
                  <a:ext cx="14099" cy="1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9" h="14100" extrusionOk="0">
                      <a:moveTo>
                        <a:pt x="14099" y="7050"/>
                      </a:moveTo>
                      <a:cubicBezTo>
                        <a:pt x="14099" y="10938"/>
                        <a:pt x="10937" y="14100"/>
                        <a:pt x="7050" y="14100"/>
                      </a:cubicBezTo>
                      <a:cubicBezTo>
                        <a:pt x="3162" y="14100"/>
                        <a:pt x="0" y="10938"/>
                        <a:pt x="0" y="7050"/>
                      </a:cubicBezTo>
                      <a:cubicBezTo>
                        <a:pt x="0" y="3163"/>
                        <a:pt x="3162" y="0"/>
                        <a:pt x="7050" y="0"/>
                      </a:cubicBezTo>
                      <a:cubicBezTo>
                        <a:pt x="10937" y="0"/>
                        <a:pt x="14099" y="3163"/>
                        <a:pt x="14099" y="705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81" name="Google Shape;2081;p6"/>
                <p:cNvSpPr/>
                <p:nvPr/>
              </p:nvSpPr>
              <p:spPr>
                <a:xfrm>
                  <a:off x="5740192" y="5751337"/>
                  <a:ext cx="23844" cy="238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44" h="23844" extrusionOk="0">
                      <a:moveTo>
                        <a:pt x="23845" y="11923"/>
                      </a:moveTo>
                      <a:cubicBezTo>
                        <a:pt x="23845" y="18507"/>
                        <a:pt x="18507" y="23845"/>
                        <a:pt x="11923" y="23845"/>
                      </a:cubicBezTo>
                      <a:cubicBezTo>
                        <a:pt x="5338" y="23845"/>
                        <a:pt x="0" y="18507"/>
                        <a:pt x="0" y="11923"/>
                      </a:cubicBezTo>
                      <a:cubicBezTo>
                        <a:pt x="0" y="5338"/>
                        <a:pt x="5338" y="0"/>
                        <a:pt x="11923" y="0"/>
                      </a:cubicBezTo>
                      <a:cubicBezTo>
                        <a:pt x="18507" y="0"/>
                        <a:pt x="23845" y="5338"/>
                        <a:pt x="23845" y="119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82" name="Google Shape;2082;p6"/>
                <p:cNvSpPr/>
                <p:nvPr/>
              </p:nvSpPr>
              <p:spPr>
                <a:xfrm>
                  <a:off x="5632061" y="5429120"/>
                  <a:ext cx="22186" cy="22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86" h="22186" extrusionOk="0">
                      <a:moveTo>
                        <a:pt x="22186" y="11093"/>
                      </a:moveTo>
                      <a:cubicBezTo>
                        <a:pt x="22186" y="17210"/>
                        <a:pt x="17210" y="22186"/>
                        <a:pt x="11093" y="22186"/>
                      </a:cubicBezTo>
                      <a:cubicBezTo>
                        <a:pt x="4976" y="22186"/>
                        <a:pt x="0" y="17210"/>
                        <a:pt x="0" y="11093"/>
                      </a:cubicBezTo>
                      <a:cubicBezTo>
                        <a:pt x="0" y="4977"/>
                        <a:pt x="4976" y="0"/>
                        <a:pt x="11093" y="0"/>
                      </a:cubicBezTo>
                      <a:cubicBezTo>
                        <a:pt x="17210" y="0"/>
                        <a:pt x="22186" y="4977"/>
                        <a:pt x="22186" y="110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83" name="Google Shape;2083;p6"/>
                <p:cNvSpPr/>
                <p:nvPr/>
              </p:nvSpPr>
              <p:spPr>
                <a:xfrm>
                  <a:off x="5652173" y="5611844"/>
                  <a:ext cx="12233" cy="122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3" h="12233" extrusionOk="0">
                      <a:moveTo>
                        <a:pt x="12233" y="6117"/>
                      </a:moveTo>
                      <a:cubicBezTo>
                        <a:pt x="12233" y="9487"/>
                        <a:pt x="9486" y="12233"/>
                        <a:pt x="6117" y="12233"/>
                      </a:cubicBezTo>
                      <a:cubicBezTo>
                        <a:pt x="2747" y="12233"/>
                        <a:pt x="0" y="9487"/>
                        <a:pt x="0" y="6117"/>
                      </a:cubicBezTo>
                      <a:cubicBezTo>
                        <a:pt x="0" y="2747"/>
                        <a:pt x="2747" y="0"/>
                        <a:pt x="6117" y="0"/>
                      </a:cubicBezTo>
                      <a:cubicBezTo>
                        <a:pt x="9486" y="0"/>
                        <a:pt x="12233" y="2747"/>
                        <a:pt x="12233" y="61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84" name="Google Shape;2084;p6"/>
                <p:cNvSpPr/>
                <p:nvPr/>
              </p:nvSpPr>
              <p:spPr>
                <a:xfrm>
                  <a:off x="5691517" y="5516154"/>
                  <a:ext cx="17002" cy="17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02" h="17002" extrusionOk="0">
                      <a:moveTo>
                        <a:pt x="17003" y="8501"/>
                      </a:moveTo>
                      <a:cubicBezTo>
                        <a:pt x="17003" y="13218"/>
                        <a:pt x="13167" y="17003"/>
                        <a:pt x="8501" y="17003"/>
                      </a:cubicBezTo>
                      <a:cubicBezTo>
                        <a:pt x="3836" y="17003"/>
                        <a:pt x="0" y="13167"/>
                        <a:pt x="0" y="8501"/>
                      </a:cubicBezTo>
                      <a:cubicBezTo>
                        <a:pt x="0" y="3836"/>
                        <a:pt x="3836" y="0"/>
                        <a:pt x="8501" y="0"/>
                      </a:cubicBezTo>
                      <a:cubicBezTo>
                        <a:pt x="13167" y="0"/>
                        <a:pt x="17003" y="3836"/>
                        <a:pt x="17003" y="850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85" name="Google Shape;2085;p6"/>
                <p:cNvSpPr/>
                <p:nvPr/>
              </p:nvSpPr>
              <p:spPr>
                <a:xfrm>
                  <a:off x="5823183" y="5382622"/>
                  <a:ext cx="18246" cy="18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46" h="18246" extrusionOk="0">
                      <a:moveTo>
                        <a:pt x="18247" y="9123"/>
                      </a:moveTo>
                      <a:cubicBezTo>
                        <a:pt x="18247" y="14151"/>
                        <a:pt x="14151" y="18247"/>
                        <a:pt x="9123" y="18247"/>
                      </a:cubicBezTo>
                      <a:cubicBezTo>
                        <a:pt x="4095" y="18247"/>
                        <a:pt x="0" y="14151"/>
                        <a:pt x="0" y="9123"/>
                      </a:cubicBezTo>
                      <a:cubicBezTo>
                        <a:pt x="0" y="4095"/>
                        <a:pt x="4095" y="0"/>
                        <a:pt x="9123" y="0"/>
                      </a:cubicBezTo>
                      <a:cubicBezTo>
                        <a:pt x="14151" y="0"/>
                        <a:pt x="18247" y="4095"/>
                        <a:pt x="18247" y="91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86" name="Google Shape;2086;p6"/>
                <p:cNvSpPr/>
                <p:nvPr/>
              </p:nvSpPr>
              <p:spPr>
                <a:xfrm>
                  <a:off x="5812038" y="5281800"/>
                  <a:ext cx="11922" cy="11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2" h="11870" extrusionOk="0">
                      <a:moveTo>
                        <a:pt x="11923" y="5961"/>
                      </a:moveTo>
                      <a:cubicBezTo>
                        <a:pt x="11923" y="9227"/>
                        <a:pt x="9279" y="11870"/>
                        <a:pt x="5961" y="11870"/>
                      </a:cubicBezTo>
                      <a:cubicBezTo>
                        <a:pt x="2644" y="11870"/>
                        <a:pt x="0" y="9227"/>
                        <a:pt x="0" y="5961"/>
                      </a:cubicBezTo>
                      <a:cubicBezTo>
                        <a:pt x="0" y="2696"/>
                        <a:pt x="2644" y="0"/>
                        <a:pt x="5961" y="0"/>
                      </a:cubicBezTo>
                      <a:cubicBezTo>
                        <a:pt x="9279" y="0"/>
                        <a:pt x="11923" y="2644"/>
                        <a:pt x="11923" y="596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87" name="Google Shape;2087;p6"/>
                <p:cNvSpPr/>
                <p:nvPr/>
              </p:nvSpPr>
              <p:spPr>
                <a:xfrm>
                  <a:off x="5894873" y="5422433"/>
                  <a:ext cx="21563" cy="21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3" h="21563" extrusionOk="0">
                      <a:moveTo>
                        <a:pt x="21564" y="10782"/>
                      </a:moveTo>
                      <a:cubicBezTo>
                        <a:pt x="21564" y="16743"/>
                        <a:pt x="16743" y="21564"/>
                        <a:pt x="10782" y="21564"/>
                      </a:cubicBezTo>
                      <a:cubicBezTo>
                        <a:pt x="4821" y="21564"/>
                        <a:pt x="0" y="16743"/>
                        <a:pt x="0" y="10782"/>
                      </a:cubicBezTo>
                      <a:cubicBezTo>
                        <a:pt x="0" y="4820"/>
                        <a:pt x="4821" y="0"/>
                        <a:pt x="10782" y="0"/>
                      </a:cubicBezTo>
                      <a:cubicBezTo>
                        <a:pt x="16743" y="0"/>
                        <a:pt x="21564" y="4820"/>
                        <a:pt x="21564" y="1078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88" name="Google Shape;2088;p6"/>
                <p:cNvSpPr/>
                <p:nvPr/>
              </p:nvSpPr>
              <p:spPr>
                <a:xfrm>
                  <a:off x="5820850" y="5733350"/>
                  <a:ext cx="15551" cy="155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51" h="15551" extrusionOk="0">
                      <a:moveTo>
                        <a:pt x="15551" y="7776"/>
                      </a:moveTo>
                      <a:cubicBezTo>
                        <a:pt x="15551" y="12078"/>
                        <a:pt x="12078" y="15551"/>
                        <a:pt x="7776" y="15551"/>
                      </a:cubicBezTo>
                      <a:cubicBezTo>
                        <a:pt x="3473" y="15551"/>
                        <a:pt x="0" y="12078"/>
                        <a:pt x="0" y="7776"/>
                      </a:cubicBezTo>
                      <a:cubicBezTo>
                        <a:pt x="0" y="3473"/>
                        <a:pt x="3473" y="0"/>
                        <a:pt x="7776" y="0"/>
                      </a:cubicBezTo>
                      <a:cubicBezTo>
                        <a:pt x="12078" y="0"/>
                        <a:pt x="15551" y="3473"/>
                        <a:pt x="15551" y="7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2089" name="Google Shape;2089;p6"/>
          <p:cNvGrpSpPr/>
          <p:nvPr/>
        </p:nvGrpSpPr>
        <p:grpSpPr>
          <a:xfrm>
            <a:off x="6065444" y="5972373"/>
            <a:ext cx="448051" cy="653952"/>
            <a:chOff x="3462096" y="4358792"/>
            <a:chExt cx="336038" cy="490464"/>
          </a:xfrm>
        </p:grpSpPr>
        <p:grpSp>
          <p:nvGrpSpPr>
            <p:cNvPr id="2090" name="Google Shape;2090;p6"/>
            <p:cNvGrpSpPr/>
            <p:nvPr/>
          </p:nvGrpSpPr>
          <p:grpSpPr>
            <a:xfrm>
              <a:off x="3462096" y="4358792"/>
              <a:ext cx="336038" cy="490464"/>
              <a:chOff x="3462096" y="4358792"/>
              <a:chExt cx="336038" cy="490464"/>
            </a:xfrm>
          </p:grpSpPr>
          <p:sp>
            <p:nvSpPr>
              <p:cNvPr id="2091" name="Google Shape;2091;p6"/>
              <p:cNvSpPr/>
              <p:nvPr/>
            </p:nvSpPr>
            <p:spPr>
              <a:xfrm>
                <a:off x="3620533" y="4769534"/>
                <a:ext cx="25227" cy="79723"/>
              </a:xfrm>
              <a:custGeom>
                <a:avLst/>
                <a:gdLst/>
                <a:ahLst/>
                <a:cxnLst/>
                <a:rect l="l" t="t" r="r" b="b"/>
                <a:pathLst>
                  <a:path w="34322" h="108467" extrusionOk="0">
                    <a:moveTo>
                      <a:pt x="1592" y="3939"/>
                    </a:moveTo>
                    <a:cubicBezTo>
                      <a:pt x="1592" y="37114"/>
                      <a:pt x="-2659" y="74178"/>
                      <a:pt x="2732" y="106887"/>
                    </a:cubicBezTo>
                    <a:cubicBezTo>
                      <a:pt x="9264" y="108960"/>
                      <a:pt x="19838" y="109064"/>
                      <a:pt x="26421" y="106783"/>
                    </a:cubicBezTo>
                    <a:cubicBezTo>
                      <a:pt x="27095" y="86463"/>
                      <a:pt x="30102" y="66402"/>
                      <a:pt x="30620" y="45979"/>
                    </a:cubicBezTo>
                    <a:cubicBezTo>
                      <a:pt x="30983" y="31827"/>
                      <a:pt x="35234" y="15913"/>
                      <a:pt x="34145" y="2228"/>
                    </a:cubicBezTo>
                    <a:cubicBezTo>
                      <a:pt x="26940" y="-674"/>
                      <a:pt x="17817" y="-1348"/>
                      <a:pt x="1540" y="393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92" name="Google Shape;2092;p6"/>
              <p:cNvSpPr/>
              <p:nvPr/>
            </p:nvSpPr>
            <p:spPr>
              <a:xfrm>
                <a:off x="3633162" y="4501036"/>
                <a:ext cx="12649" cy="12649"/>
              </a:xfrm>
              <a:custGeom>
                <a:avLst/>
                <a:gdLst/>
                <a:ahLst/>
                <a:cxnLst/>
                <a:rect l="l" t="t" r="r" b="b"/>
                <a:pathLst>
                  <a:path w="17209" h="17209" extrusionOk="0">
                    <a:moveTo>
                      <a:pt x="17210" y="8605"/>
                    </a:moveTo>
                    <a:cubicBezTo>
                      <a:pt x="17210" y="13357"/>
                      <a:pt x="13357" y="17210"/>
                      <a:pt x="8605" y="17210"/>
                    </a:cubicBezTo>
                    <a:cubicBezTo>
                      <a:pt x="3852" y="17210"/>
                      <a:pt x="0" y="13358"/>
                      <a:pt x="0" y="8605"/>
                    </a:cubicBezTo>
                    <a:cubicBezTo>
                      <a:pt x="0" y="3853"/>
                      <a:pt x="3853" y="0"/>
                      <a:pt x="8605" y="0"/>
                    </a:cubicBezTo>
                    <a:cubicBezTo>
                      <a:pt x="13357" y="0"/>
                      <a:pt x="17210" y="3852"/>
                      <a:pt x="17210" y="86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93" name="Google Shape;2093;p6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94" name="Google Shape;2094;p6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95" name="Google Shape;2095;p6"/>
              <p:cNvSpPr/>
              <p:nvPr/>
            </p:nvSpPr>
            <p:spPr>
              <a:xfrm>
                <a:off x="3683001" y="4572273"/>
                <a:ext cx="7696" cy="7696"/>
              </a:xfrm>
              <a:custGeom>
                <a:avLst/>
                <a:gdLst/>
                <a:ahLst/>
                <a:cxnLst/>
                <a:rect l="l" t="t" r="r" b="b"/>
                <a:pathLst>
                  <a:path w="10471" h="10471" extrusionOk="0">
                    <a:moveTo>
                      <a:pt x="10471" y="5236"/>
                    </a:moveTo>
                    <a:cubicBezTo>
                      <a:pt x="10471" y="8139"/>
                      <a:pt x="8138" y="10471"/>
                      <a:pt x="5236" y="10471"/>
                    </a:cubicBezTo>
                    <a:cubicBezTo>
                      <a:pt x="2333" y="10471"/>
                      <a:pt x="0" y="8139"/>
                      <a:pt x="0" y="5236"/>
                    </a:cubicBezTo>
                    <a:cubicBezTo>
                      <a:pt x="0" y="2333"/>
                      <a:pt x="2333" y="0"/>
                      <a:pt x="5236" y="0"/>
                    </a:cubicBezTo>
                    <a:cubicBezTo>
                      <a:pt x="8138" y="0"/>
                      <a:pt x="10471" y="2333"/>
                      <a:pt x="10471" y="523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96" name="Google Shape;2096;p6"/>
              <p:cNvSpPr/>
              <p:nvPr/>
            </p:nvSpPr>
            <p:spPr>
              <a:xfrm>
                <a:off x="3633162" y="4572273"/>
                <a:ext cx="10743" cy="10743"/>
              </a:xfrm>
              <a:custGeom>
                <a:avLst/>
                <a:gdLst/>
                <a:ahLst/>
                <a:cxnLst/>
                <a:rect l="l" t="t" r="r" b="b"/>
                <a:pathLst>
                  <a:path w="14617" h="14617" extrusionOk="0">
                    <a:moveTo>
                      <a:pt x="14618" y="7309"/>
                    </a:moveTo>
                    <a:cubicBezTo>
                      <a:pt x="14618" y="11346"/>
                      <a:pt x="11345" y="14618"/>
                      <a:pt x="7309" y="14618"/>
                    </a:cubicBezTo>
                    <a:cubicBezTo>
                      <a:pt x="3272" y="14618"/>
                      <a:pt x="0" y="11346"/>
                      <a:pt x="0" y="7309"/>
                    </a:cubicBezTo>
                    <a:cubicBezTo>
                      <a:pt x="0" y="3273"/>
                      <a:pt x="3273" y="0"/>
                      <a:pt x="7309" y="0"/>
                    </a:cubicBezTo>
                    <a:cubicBezTo>
                      <a:pt x="11346" y="0"/>
                      <a:pt x="14618" y="3272"/>
                      <a:pt x="14618" y="730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97" name="Google Shape;2097;p6"/>
              <p:cNvSpPr/>
              <p:nvPr/>
            </p:nvSpPr>
            <p:spPr>
              <a:xfrm>
                <a:off x="3638492" y="4656568"/>
                <a:ext cx="16840" cy="1684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98" name="Google Shape;2098;p6"/>
              <p:cNvSpPr/>
              <p:nvPr/>
            </p:nvSpPr>
            <p:spPr>
              <a:xfrm>
                <a:off x="3591471" y="4631858"/>
                <a:ext cx="7924" cy="7924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1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99" name="Google Shape;2099;p6"/>
              <p:cNvSpPr/>
              <p:nvPr/>
            </p:nvSpPr>
            <p:spPr>
              <a:xfrm>
                <a:off x="3610165" y="4723007"/>
                <a:ext cx="6705" cy="6705"/>
              </a:xfrm>
              <a:custGeom>
                <a:avLst/>
                <a:gdLst/>
                <a:ahLst/>
                <a:cxnLst/>
                <a:rect l="l" t="t" r="r" b="b"/>
                <a:pathLst>
                  <a:path w="9123" h="9123" extrusionOk="0">
                    <a:moveTo>
                      <a:pt x="9123" y="4562"/>
                    </a:moveTo>
                    <a:cubicBezTo>
                      <a:pt x="9123" y="7102"/>
                      <a:pt x="7050" y="9123"/>
                      <a:pt x="4562" y="9123"/>
                    </a:cubicBezTo>
                    <a:cubicBezTo>
                      <a:pt x="2074" y="9123"/>
                      <a:pt x="0" y="7050"/>
                      <a:pt x="0" y="4562"/>
                    </a:cubicBezTo>
                    <a:cubicBezTo>
                      <a:pt x="0" y="2074"/>
                      <a:pt x="2074" y="0"/>
                      <a:pt x="4562" y="0"/>
                    </a:cubicBezTo>
                    <a:cubicBezTo>
                      <a:pt x="7050" y="0"/>
                      <a:pt x="9123" y="2074"/>
                      <a:pt x="9123" y="456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00" name="Google Shape;2100;p6"/>
              <p:cNvSpPr/>
              <p:nvPr/>
            </p:nvSpPr>
            <p:spPr>
              <a:xfrm>
                <a:off x="3707254" y="4722969"/>
                <a:ext cx="11201" cy="11201"/>
              </a:xfrm>
              <a:custGeom>
                <a:avLst/>
                <a:gdLst/>
                <a:ahLst/>
                <a:cxnLst/>
                <a:rect l="l" t="t" r="r" b="b"/>
                <a:pathLst>
                  <a:path w="15240" h="15240" extrusionOk="0">
                    <a:moveTo>
                      <a:pt x="15240" y="7620"/>
                    </a:moveTo>
                    <a:cubicBezTo>
                      <a:pt x="15240" y="11829"/>
                      <a:pt x="11828" y="15240"/>
                      <a:pt x="7620" y="15240"/>
                    </a:cubicBezTo>
                    <a:cubicBezTo>
                      <a:pt x="3412" y="15240"/>
                      <a:pt x="0" y="11829"/>
                      <a:pt x="0" y="7620"/>
                    </a:cubicBezTo>
                    <a:cubicBezTo>
                      <a:pt x="0" y="3412"/>
                      <a:pt x="3412" y="0"/>
                      <a:pt x="7620" y="0"/>
                    </a:cubicBezTo>
                    <a:cubicBezTo>
                      <a:pt x="11828" y="0"/>
                      <a:pt x="15240" y="3412"/>
                      <a:pt x="15240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01" name="Google Shape;2101;p6"/>
              <p:cNvSpPr/>
              <p:nvPr/>
            </p:nvSpPr>
            <p:spPr>
              <a:xfrm>
                <a:off x="3718409" y="4622416"/>
                <a:ext cx="19812" cy="19812"/>
              </a:xfrm>
              <a:custGeom>
                <a:avLst/>
                <a:gdLst/>
                <a:ahLst/>
                <a:cxnLst/>
                <a:rect l="l" t="t" r="r" b="b"/>
                <a:pathLst>
                  <a:path w="26955" h="26955" extrusionOk="0">
                    <a:moveTo>
                      <a:pt x="26955" y="13478"/>
                    </a:moveTo>
                    <a:cubicBezTo>
                      <a:pt x="26955" y="20921"/>
                      <a:pt x="20921" y="26955"/>
                      <a:pt x="13478" y="26955"/>
                    </a:cubicBezTo>
                    <a:cubicBezTo>
                      <a:pt x="6034" y="26955"/>
                      <a:pt x="0" y="20921"/>
                      <a:pt x="0" y="13478"/>
                    </a:cubicBezTo>
                    <a:cubicBezTo>
                      <a:pt x="0" y="6034"/>
                      <a:pt x="6034" y="0"/>
                      <a:pt x="13478" y="0"/>
                    </a:cubicBezTo>
                    <a:cubicBezTo>
                      <a:pt x="20921" y="0"/>
                      <a:pt x="26955" y="6034"/>
                      <a:pt x="26955" y="1347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02" name="Google Shape;2102;p6"/>
              <p:cNvSpPr/>
              <p:nvPr/>
            </p:nvSpPr>
            <p:spPr>
              <a:xfrm>
                <a:off x="3675919" y="4612935"/>
                <a:ext cx="7086" cy="7086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9641" extrusionOk="0">
                    <a:moveTo>
                      <a:pt x="9642" y="4821"/>
                    </a:moveTo>
                    <a:cubicBezTo>
                      <a:pt x="9642" y="7483"/>
                      <a:pt x="7483" y="9642"/>
                      <a:pt x="4821" y="9642"/>
                    </a:cubicBezTo>
                    <a:cubicBezTo>
                      <a:pt x="2158" y="9642"/>
                      <a:pt x="0" y="7483"/>
                      <a:pt x="0" y="4821"/>
                    </a:cubicBezTo>
                    <a:cubicBezTo>
                      <a:pt x="0" y="2158"/>
                      <a:pt x="2158" y="0"/>
                      <a:pt x="4821" y="0"/>
                    </a:cubicBezTo>
                    <a:cubicBezTo>
                      <a:pt x="7483" y="0"/>
                      <a:pt x="9642" y="2158"/>
                      <a:pt x="9642" y="48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03" name="Google Shape;2103;p6"/>
              <p:cNvSpPr/>
              <p:nvPr/>
            </p:nvSpPr>
            <p:spPr>
              <a:xfrm>
                <a:off x="3646907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04" name="Google Shape;2104;p6"/>
              <p:cNvSpPr/>
              <p:nvPr/>
            </p:nvSpPr>
            <p:spPr>
              <a:xfrm>
                <a:off x="3753019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05" name="Google Shape;2105;p6"/>
              <p:cNvSpPr/>
              <p:nvPr/>
            </p:nvSpPr>
            <p:spPr>
              <a:xfrm>
                <a:off x="3583476" y="4463724"/>
                <a:ext cx="11963" cy="11963"/>
              </a:xfrm>
              <a:custGeom>
                <a:avLst/>
                <a:gdLst/>
                <a:ahLst/>
                <a:cxnLst/>
                <a:rect l="l" t="t" r="r" b="b"/>
                <a:pathLst>
                  <a:path w="16276" h="16276" extrusionOk="0">
                    <a:moveTo>
                      <a:pt x="16277" y="8139"/>
                    </a:moveTo>
                    <a:cubicBezTo>
                      <a:pt x="16277" y="12648"/>
                      <a:pt x="12648" y="16277"/>
                      <a:pt x="8138" y="16277"/>
                    </a:cubicBezTo>
                    <a:cubicBezTo>
                      <a:pt x="3629" y="16277"/>
                      <a:pt x="0" y="12648"/>
                      <a:pt x="0" y="8139"/>
                    </a:cubicBezTo>
                    <a:cubicBezTo>
                      <a:pt x="0" y="3629"/>
                      <a:pt x="3629" y="0"/>
                      <a:pt x="8138" y="0"/>
                    </a:cubicBezTo>
                    <a:cubicBezTo>
                      <a:pt x="12648" y="0"/>
                      <a:pt x="16277" y="3629"/>
                      <a:pt x="16277" y="813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06" name="Google Shape;2106;p6"/>
              <p:cNvSpPr/>
              <p:nvPr/>
            </p:nvSpPr>
            <p:spPr>
              <a:xfrm>
                <a:off x="3624328" y="4406804"/>
                <a:ext cx="8839" cy="8839"/>
              </a:xfrm>
              <a:custGeom>
                <a:avLst/>
                <a:gdLst/>
                <a:ahLst/>
                <a:cxnLst/>
                <a:rect l="l" t="t" r="r" b="b"/>
                <a:pathLst>
                  <a:path w="12026" h="12026" extrusionOk="0">
                    <a:moveTo>
                      <a:pt x="12026" y="6013"/>
                    </a:moveTo>
                    <a:cubicBezTo>
                      <a:pt x="12026" y="9334"/>
                      <a:pt x="9334" y="12027"/>
                      <a:pt x="6013" y="12027"/>
                    </a:cubicBezTo>
                    <a:cubicBezTo>
                      <a:pt x="2692" y="12027"/>
                      <a:pt x="0" y="9334"/>
                      <a:pt x="0" y="6013"/>
                    </a:cubicBezTo>
                    <a:cubicBezTo>
                      <a:pt x="0" y="2693"/>
                      <a:pt x="2692" y="0"/>
                      <a:pt x="6013" y="0"/>
                    </a:cubicBezTo>
                    <a:cubicBezTo>
                      <a:pt x="9334" y="0"/>
                      <a:pt x="12026" y="2693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07" name="Google Shape;2107;p6"/>
              <p:cNvSpPr/>
              <p:nvPr/>
            </p:nvSpPr>
            <p:spPr>
              <a:xfrm>
                <a:off x="3591471" y="4415637"/>
                <a:ext cx="7924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2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08" name="Google Shape;2108;p6"/>
              <p:cNvSpPr/>
              <p:nvPr/>
            </p:nvSpPr>
            <p:spPr>
              <a:xfrm>
                <a:off x="3668571" y="4463724"/>
                <a:ext cx="10896" cy="10896"/>
              </a:xfrm>
              <a:custGeom>
                <a:avLst/>
                <a:gdLst/>
                <a:ahLst/>
                <a:cxnLst/>
                <a:rect l="l" t="t" r="r" b="b"/>
                <a:pathLst>
                  <a:path w="14825" h="14825" extrusionOk="0">
                    <a:moveTo>
                      <a:pt x="14825" y="7413"/>
                    </a:moveTo>
                    <a:cubicBezTo>
                      <a:pt x="14825" y="11507"/>
                      <a:pt x="11506" y="14826"/>
                      <a:pt x="7413" y="14826"/>
                    </a:cubicBezTo>
                    <a:cubicBezTo>
                      <a:pt x="3319" y="14826"/>
                      <a:pt x="0" y="11507"/>
                      <a:pt x="0" y="7413"/>
                    </a:cubicBezTo>
                    <a:cubicBezTo>
                      <a:pt x="0" y="3319"/>
                      <a:pt x="3319" y="0"/>
                      <a:pt x="7413" y="0"/>
                    </a:cubicBezTo>
                    <a:cubicBezTo>
                      <a:pt x="11507" y="0"/>
                      <a:pt x="14825" y="3319"/>
                      <a:pt x="14825" y="74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2109" name="Google Shape;2109;p6"/>
            <p:cNvSpPr/>
            <p:nvPr/>
          </p:nvSpPr>
          <p:spPr>
            <a:xfrm>
              <a:off x="3545211" y="4603950"/>
              <a:ext cx="8991" cy="8991"/>
            </a:xfrm>
            <a:custGeom>
              <a:avLst/>
              <a:gdLst/>
              <a:ahLst/>
              <a:cxnLst/>
              <a:rect l="l" t="t" r="r" b="b"/>
              <a:pathLst>
                <a:path w="12233" h="12233" extrusionOk="0">
                  <a:moveTo>
                    <a:pt x="12233" y="6116"/>
                  </a:moveTo>
                  <a:cubicBezTo>
                    <a:pt x="12233" y="9486"/>
                    <a:pt x="9486" y="12233"/>
                    <a:pt x="6117" y="12233"/>
                  </a:cubicBezTo>
                  <a:cubicBezTo>
                    <a:pt x="2747" y="12233"/>
                    <a:pt x="0" y="9486"/>
                    <a:pt x="0" y="6116"/>
                  </a:cubicBezTo>
                  <a:cubicBezTo>
                    <a:pt x="0" y="2747"/>
                    <a:pt x="2747" y="0"/>
                    <a:pt x="6117" y="0"/>
                  </a:cubicBezTo>
                  <a:cubicBezTo>
                    <a:pt x="9486" y="0"/>
                    <a:pt x="12233" y="2747"/>
                    <a:pt x="12233" y="61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0" name="Google Shape;2110;p6"/>
            <p:cNvSpPr/>
            <p:nvPr/>
          </p:nvSpPr>
          <p:spPr>
            <a:xfrm>
              <a:off x="3566609" y="4583047"/>
              <a:ext cx="12801" cy="12801"/>
            </a:xfrm>
            <a:custGeom>
              <a:avLst/>
              <a:gdLst/>
              <a:ahLst/>
              <a:cxnLst/>
              <a:rect l="l" t="t" r="r" b="b"/>
              <a:pathLst>
                <a:path w="17417" h="17417" extrusionOk="0">
                  <a:moveTo>
                    <a:pt x="17417" y="8709"/>
                  </a:moveTo>
                  <a:cubicBezTo>
                    <a:pt x="17417" y="13530"/>
                    <a:pt x="13529" y="17418"/>
                    <a:pt x="8709" y="17418"/>
                  </a:cubicBezTo>
                  <a:cubicBezTo>
                    <a:pt x="3888" y="17418"/>
                    <a:pt x="0" y="13530"/>
                    <a:pt x="0" y="8709"/>
                  </a:cubicBezTo>
                  <a:cubicBezTo>
                    <a:pt x="0" y="3888"/>
                    <a:pt x="3888" y="0"/>
                    <a:pt x="8709" y="0"/>
                  </a:cubicBezTo>
                  <a:cubicBezTo>
                    <a:pt x="13529" y="0"/>
                    <a:pt x="17417" y="3888"/>
                    <a:pt x="17417" y="870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1" name="Google Shape;2111;p6"/>
            <p:cNvSpPr/>
            <p:nvPr/>
          </p:nvSpPr>
          <p:spPr>
            <a:xfrm>
              <a:off x="3572967" y="4681507"/>
              <a:ext cx="4800" cy="4800"/>
            </a:xfrm>
            <a:custGeom>
              <a:avLst/>
              <a:gdLst/>
              <a:ahLst/>
              <a:cxnLst/>
              <a:rect l="l" t="t" r="r" b="b"/>
              <a:pathLst>
                <a:path w="6531" h="6531" extrusionOk="0">
                  <a:moveTo>
                    <a:pt x="6531" y="3266"/>
                  </a:moveTo>
                  <a:cubicBezTo>
                    <a:pt x="6531" y="5080"/>
                    <a:pt x="5080" y="6531"/>
                    <a:pt x="3266" y="6531"/>
                  </a:cubicBezTo>
                  <a:cubicBezTo>
                    <a:pt x="1452" y="6531"/>
                    <a:pt x="0" y="5080"/>
                    <a:pt x="0" y="3266"/>
                  </a:cubicBezTo>
                  <a:cubicBezTo>
                    <a:pt x="0" y="1451"/>
                    <a:pt x="1452" y="0"/>
                    <a:pt x="3266" y="0"/>
                  </a:cubicBezTo>
                  <a:cubicBezTo>
                    <a:pt x="5080" y="0"/>
                    <a:pt x="6531" y="1451"/>
                    <a:pt x="6531" y="32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2" name="Google Shape;2112;p6"/>
            <p:cNvSpPr/>
            <p:nvPr/>
          </p:nvSpPr>
          <p:spPr>
            <a:xfrm>
              <a:off x="3526593" y="4734163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8708" h="8708" extrusionOk="0">
                  <a:moveTo>
                    <a:pt x="8709" y="4354"/>
                  </a:moveTo>
                  <a:cubicBezTo>
                    <a:pt x="8709" y="6790"/>
                    <a:pt x="6739" y="8709"/>
                    <a:pt x="4354" y="8709"/>
                  </a:cubicBezTo>
                  <a:cubicBezTo>
                    <a:pt x="1970" y="8709"/>
                    <a:pt x="0" y="6739"/>
                    <a:pt x="0" y="4354"/>
                  </a:cubicBezTo>
                  <a:cubicBezTo>
                    <a:pt x="0" y="1970"/>
                    <a:pt x="1970" y="0"/>
                    <a:pt x="4354" y="0"/>
                  </a:cubicBezTo>
                  <a:cubicBezTo>
                    <a:pt x="6739" y="0"/>
                    <a:pt x="8709" y="1970"/>
                    <a:pt x="8709" y="43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113" name="Google Shape;2113;p6"/>
          <p:cNvGrpSpPr/>
          <p:nvPr/>
        </p:nvGrpSpPr>
        <p:grpSpPr>
          <a:xfrm>
            <a:off x="7326011" y="5811689"/>
            <a:ext cx="448051" cy="653952"/>
            <a:chOff x="3462096" y="4358792"/>
            <a:chExt cx="336038" cy="490464"/>
          </a:xfrm>
        </p:grpSpPr>
        <p:grpSp>
          <p:nvGrpSpPr>
            <p:cNvPr id="2114" name="Google Shape;2114;p6"/>
            <p:cNvGrpSpPr/>
            <p:nvPr/>
          </p:nvGrpSpPr>
          <p:grpSpPr>
            <a:xfrm>
              <a:off x="3462096" y="4358792"/>
              <a:ext cx="336038" cy="490464"/>
              <a:chOff x="3462096" y="4358792"/>
              <a:chExt cx="336038" cy="490464"/>
            </a:xfrm>
          </p:grpSpPr>
          <p:sp>
            <p:nvSpPr>
              <p:cNvPr id="2115" name="Google Shape;2115;p6"/>
              <p:cNvSpPr/>
              <p:nvPr/>
            </p:nvSpPr>
            <p:spPr>
              <a:xfrm>
                <a:off x="3620533" y="4769534"/>
                <a:ext cx="25227" cy="79723"/>
              </a:xfrm>
              <a:custGeom>
                <a:avLst/>
                <a:gdLst/>
                <a:ahLst/>
                <a:cxnLst/>
                <a:rect l="l" t="t" r="r" b="b"/>
                <a:pathLst>
                  <a:path w="34322" h="108467" extrusionOk="0">
                    <a:moveTo>
                      <a:pt x="1592" y="3939"/>
                    </a:moveTo>
                    <a:cubicBezTo>
                      <a:pt x="1592" y="37114"/>
                      <a:pt x="-2659" y="74178"/>
                      <a:pt x="2732" y="106887"/>
                    </a:cubicBezTo>
                    <a:cubicBezTo>
                      <a:pt x="9264" y="108960"/>
                      <a:pt x="19838" y="109064"/>
                      <a:pt x="26421" y="106783"/>
                    </a:cubicBezTo>
                    <a:cubicBezTo>
                      <a:pt x="27095" y="86463"/>
                      <a:pt x="30102" y="66402"/>
                      <a:pt x="30620" y="45979"/>
                    </a:cubicBezTo>
                    <a:cubicBezTo>
                      <a:pt x="30983" y="31827"/>
                      <a:pt x="35234" y="15913"/>
                      <a:pt x="34145" y="2228"/>
                    </a:cubicBezTo>
                    <a:cubicBezTo>
                      <a:pt x="26940" y="-674"/>
                      <a:pt x="17817" y="-1348"/>
                      <a:pt x="1540" y="393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16" name="Google Shape;2116;p6"/>
              <p:cNvSpPr/>
              <p:nvPr/>
            </p:nvSpPr>
            <p:spPr>
              <a:xfrm>
                <a:off x="3633162" y="4501036"/>
                <a:ext cx="12649" cy="12649"/>
              </a:xfrm>
              <a:custGeom>
                <a:avLst/>
                <a:gdLst/>
                <a:ahLst/>
                <a:cxnLst/>
                <a:rect l="l" t="t" r="r" b="b"/>
                <a:pathLst>
                  <a:path w="17209" h="17209" extrusionOk="0">
                    <a:moveTo>
                      <a:pt x="17210" y="8605"/>
                    </a:moveTo>
                    <a:cubicBezTo>
                      <a:pt x="17210" y="13357"/>
                      <a:pt x="13357" y="17210"/>
                      <a:pt x="8605" y="17210"/>
                    </a:cubicBezTo>
                    <a:cubicBezTo>
                      <a:pt x="3852" y="17210"/>
                      <a:pt x="0" y="13358"/>
                      <a:pt x="0" y="8605"/>
                    </a:cubicBezTo>
                    <a:cubicBezTo>
                      <a:pt x="0" y="3853"/>
                      <a:pt x="3853" y="0"/>
                      <a:pt x="8605" y="0"/>
                    </a:cubicBezTo>
                    <a:cubicBezTo>
                      <a:pt x="13357" y="0"/>
                      <a:pt x="17210" y="3852"/>
                      <a:pt x="17210" y="86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17" name="Google Shape;2117;p6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18" name="Google Shape;2118;p6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19" name="Google Shape;2119;p6"/>
              <p:cNvSpPr/>
              <p:nvPr/>
            </p:nvSpPr>
            <p:spPr>
              <a:xfrm>
                <a:off x="3683001" y="4572273"/>
                <a:ext cx="7696" cy="7696"/>
              </a:xfrm>
              <a:custGeom>
                <a:avLst/>
                <a:gdLst/>
                <a:ahLst/>
                <a:cxnLst/>
                <a:rect l="l" t="t" r="r" b="b"/>
                <a:pathLst>
                  <a:path w="10471" h="10471" extrusionOk="0">
                    <a:moveTo>
                      <a:pt x="10471" y="5236"/>
                    </a:moveTo>
                    <a:cubicBezTo>
                      <a:pt x="10471" y="8139"/>
                      <a:pt x="8138" y="10471"/>
                      <a:pt x="5236" y="10471"/>
                    </a:cubicBezTo>
                    <a:cubicBezTo>
                      <a:pt x="2333" y="10471"/>
                      <a:pt x="0" y="8139"/>
                      <a:pt x="0" y="5236"/>
                    </a:cubicBezTo>
                    <a:cubicBezTo>
                      <a:pt x="0" y="2333"/>
                      <a:pt x="2333" y="0"/>
                      <a:pt x="5236" y="0"/>
                    </a:cubicBezTo>
                    <a:cubicBezTo>
                      <a:pt x="8138" y="0"/>
                      <a:pt x="10471" y="2333"/>
                      <a:pt x="10471" y="523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0" name="Google Shape;2120;p6"/>
              <p:cNvSpPr/>
              <p:nvPr/>
            </p:nvSpPr>
            <p:spPr>
              <a:xfrm>
                <a:off x="3633162" y="4572273"/>
                <a:ext cx="10743" cy="10743"/>
              </a:xfrm>
              <a:custGeom>
                <a:avLst/>
                <a:gdLst/>
                <a:ahLst/>
                <a:cxnLst/>
                <a:rect l="l" t="t" r="r" b="b"/>
                <a:pathLst>
                  <a:path w="14617" h="14617" extrusionOk="0">
                    <a:moveTo>
                      <a:pt x="14618" y="7309"/>
                    </a:moveTo>
                    <a:cubicBezTo>
                      <a:pt x="14618" y="11346"/>
                      <a:pt x="11345" y="14618"/>
                      <a:pt x="7309" y="14618"/>
                    </a:cubicBezTo>
                    <a:cubicBezTo>
                      <a:pt x="3272" y="14618"/>
                      <a:pt x="0" y="11346"/>
                      <a:pt x="0" y="7309"/>
                    </a:cubicBezTo>
                    <a:cubicBezTo>
                      <a:pt x="0" y="3273"/>
                      <a:pt x="3273" y="0"/>
                      <a:pt x="7309" y="0"/>
                    </a:cubicBezTo>
                    <a:cubicBezTo>
                      <a:pt x="11346" y="0"/>
                      <a:pt x="14618" y="3272"/>
                      <a:pt x="14618" y="730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1" name="Google Shape;2121;p6"/>
              <p:cNvSpPr/>
              <p:nvPr/>
            </p:nvSpPr>
            <p:spPr>
              <a:xfrm>
                <a:off x="3638492" y="4656568"/>
                <a:ext cx="16840" cy="1684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2" name="Google Shape;2122;p6"/>
              <p:cNvSpPr/>
              <p:nvPr/>
            </p:nvSpPr>
            <p:spPr>
              <a:xfrm>
                <a:off x="3591471" y="4631858"/>
                <a:ext cx="7924" cy="7924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1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3" name="Google Shape;2123;p6"/>
              <p:cNvSpPr/>
              <p:nvPr/>
            </p:nvSpPr>
            <p:spPr>
              <a:xfrm>
                <a:off x="3610165" y="4723007"/>
                <a:ext cx="6705" cy="6705"/>
              </a:xfrm>
              <a:custGeom>
                <a:avLst/>
                <a:gdLst/>
                <a:ahLst/>
                <a:cxnLst/>
                <a:rect l="l" t="t" r="r" b="b"/>
                <a:pathLst>
                  <a:path w="9123" h="9123" extrusionOk="0">
                    <a:moveTo>
                      <a:pt x="9123" y="4562"/>
                    </a:moveTo>
                    <a:cubicBezTo>
                      <a:pt x="9123" y="7102"/>
                      <a:pt x="7050" y="9123"/>
                      <a:pt x="4562" y="9123"/>
                    </a:cubicBezTo>
                    <a:cubicBezTo>
                      <a:pt x="2074" y="9123"/>
                      <a:pt x="0" y="7050"/>
                      <a:pt x="0" y="4562"/>
                    </a:cubicBezTo>
                    <a:cubicBezTo>
                      <a:pt x="0" y="2074"/>
                      <a:pt x="2074" y="0"/>
                      <a:pt x="4562" y="0"/>
                    </a:cubicBezTo>
                    <a:cubicBezTo>
                      <a:pt x="7050" y="0"/>
                      <a:pt x="9123" y="2074"/>
                      <a:pt x="9123" y="456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4" name="Google Shape;2124;p6"/>
              <p:cNvSpPr/>
              <p:nvPr/>
            </p:nvSpPr>
            <p:spPr>
              <a:xfrm>
                <a:off x="3707254" y="4722969"/>
                <a:ext cx="11201" cy="11201"/>
              </a:xfrm>
              <a:custGeom>
                <a:avLst/>
                <a:gdLst/>
                <a:ahLst/>
                <a:cxnLst/>
                <a:rect l="l" t="t" r="r" b="b"/>
                <a:pathLst>
                  <a:path w="15240" h="15240" extrusionOk="0">
                    <a:moveTo>
                      <a:pt x="15240" y="7620"/>
                    </a:moveTo>
                    <a:cubicBezTo>
                      <a:pt x="15240" y="11829"/>
                      <a:pt x="11828" y="15240"/>
                      <a:pt x="7620" y="15240"/>
                    </a:cubicBezTo>
                    <a:cubicBezTo>
                      <a:pt x="3412" y="15240"/>
                      <a:pt x="0" y="11829"/>
                      <a:pt x="0" y="7620"/>
                    </a:cubicBezTo>
                    <a:cubicBezTo>
                      <a:pt x="0" y="3412"/>
                      <a:pt x="3412" y="0"/>
                      <a:pt x="7620" y="0"/>
                    </a:cubicBezTo>
                    <a:cubicBezTo>
                      <a:pt x="11828" y="0"/>
                      <a:pt x="15240" y="3412"/>
                      <a:pt x="15240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5" name="Google Shape;2125;p6"/>
              <p:cNvSpPr/>
              <p:nvPr/>
            </p:nvSpPr>
            <p:spPr>
              <a:xfrm>
                <a:off x="3718409" y="4622416"/>
                <a:ext cx="19812" cy="19812"/>
              </a:xfrm>
              <a:custGeom>
                <a:avLst/>
                <a:gdLst/>
                <a:ahLst/>
                <a:cxnLst/>
                <a:rect l="l" t="t" r="r" b="b"/>
                <a:pathLst>
                  <a:path w="26955" h="26955" extrusionOk="0">
                    <a:moveTo>
                      <a:pt x="26955" y="13478"/>
                    </a:moveTo>
                    <a:cubicBezTo>
                      <a:pt x="26955" y="20921"/>
                      <a:pt x="20921" y="26955"/>
                      <a:pt x="13478" y="26955"/>
                    </a:cubicBezTo>
                    <a:cubicBezTo>
                      <a:pt x="6034" y="26955"/>
                      <a:pt x="0" y="20921"/>
                      <a:pt x="0" y="13478"/>
                    </a:cubicBezTo>
                    <a:cubicBezTo>
                      <a:pt x="0" y="6034"/>
                      <a:pt x="6034" y="0"/>
                      <a:pt x="13478" y="0"/>
                    </a:cubicBezTo>
                    <a:cubicBezTo>
                      <a:pt x="20921" y="0"/>
                      <a:pt x="26955" y="6034"/>
                      <a:pt x="26955" y="1347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6" name="Google Shape;2126;p6"/>
              <p:cNvSpPr/>
              <p:nvPr/>
            </p:nvSpPr>
            <p:spPr>
              <a:xfrm>
                <a:off x="3675919" y="4612935"/>
                <a:ext cx="7086" cy="7086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9641" extrusionOk="0">
                    <a:moveTo>
                      <a:pt x="9642" y="4821"/>
                    </a:moveTo>
                    <a:cubicBezTo>
                      <a:pt x="9642" y="7483"/>
                      <a:pt x="7483" y="9642"/>
                      <a:pt x="4821" y="9642"/>
                    </a:cubicBezTo>
                    <a:cubicBezTo>
                      <a:pt x="2158" y="9642"/>
                      <a:pt x="0" y="7483"/>
                      <a:pt x="0" y="4821"/>
                    </a:cubicBezTo>
                    <a:cubicBezTo>
                      <a:pt x="0" y="2158"/>
                      <a:pt x="2158" y="0"/>
                      <a:pt x="4821" y="0"/>
                    </a:cubicBezTo>
                    <a:cubicBezTo>
                      <a:pt x="7483" y="0"/>
                      <a:pt x="9642" y="2158"/>
                      <a:pt x="9642" y="48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7" name="Google Shape;2127;p6"/>
              <p:cNvSpPr/>
              <p:nvPr/>
            </p:nvSpPr>
            <p:spPr>
              <a:xfrm>
                <a:off x="3646907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8" name="Google Shape;2128;p6"/>
              <p:cNvSpPr/>
              <p:nvPr/>
            </p:nvSpPr>
            <p:spPr>
              <a:xfrm>
                <a:off x="3753019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9" name="Google Shape;2129;p6"/>
              <p:cNvSpPr/>
              <p:nvPr/>
            </p:nvSpPr>
            <p:spPr>
              <a:xfrm>
                <a:off x="3583476" y="4463724"/>
                <a:ext cx="11963" cy="11963"/>
              </a:xfrm>
              <a:custGeom>
                <a:avLst/>
                <a:gdLst/>
                <a:ahLst/>
                <a:cxnLst/>
                <a:rect l="l" t="t" r="r" b="b"/>
                <a:pathLst>
                  <a:path w="16276" h="16276" extrusionOk="0">
                    <a:moveTo>
                      <a:pt x="16277" y="8139"/>
                    </a:moveTo>
                    <a:cubicBezTo>
                      <a:pt x="16277" y="12648"/>
                      <a:pt x="12648" y="16277"/>
                      <a:pt x="8138" y="16277"/>
                    </a:cubicBezTo>
                    <a:cubicBezTo>
                      <a:pt x="3629" y="16277"/>
                      <a:pt x="0" y="12648"/>
                      <a:pt x="0" y="8139"/>
                    </a:cubicBezTo>
                    <a:cubicBezTo>
                      <a:pt x="0" y="3629"/>
                      <a:pt x="3629" y="0"/>
                      <a:pt x="8138" y="0"/>
                    </a:cubicBezTo>
                    <a:cubicBezTo>
                      <a:pt x="12648" y="0"/>
                      <a:pt x="16277" y="3629"/>
                      <a:pt x="16277" y="813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30" name="Google Shape;2130;p6"/>
              <p:cNvSpPr/>
              <p:nvPr/>
            </p:nvSpPr>
            <p:spPr>
              <a:xfrm>
                <a:off x="3624328" y="4406804"/>
                <a:ext cx="8839" cy="8839"/>
              </a:xfrm>
              <a:custGeom>
                <a:avLst/>
                <a:gdLst/>
                <a:ahLst/>
                <a:cxnLst/>
                <a:rect l="l" t="t" r="r" b="b"/>
                <a:pathLst>
                  <a:path w="12026" h="12026" extrusionOk="0">
                    <a:moveTo>
                      <a:pt x="12026" y="6013"/>
                    </a:moveTo>
                    <a:cubicBezTo>
                      <a:pt x="12026" y="9334"/>
                      <a:pt x="9334" y="12027"/>
                      <a:pt x="6013" y="12027"/>
                    </a:cubicBezTo>
                    <a:cubicBezTo>
                      <a:pt x="2692" y="12027"/>
                      <a:pt x="0" y="9334"/>
                      <a:pt x="0" y="6013"/>
                    </a:cubicBezTo>
                    <a:cubicBezTo>
                      <a:pt x="0" y="2693"/>
                      <a:pt x="2692" y="0"/>
                      <a:pt x="6013" y="0"/>
                    </a:cubicBezTo>
                    <a:cubicBezTo>
                      <a:pt x="9334" y="0"/>
                      <a:pt x="12026" y="2693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31" name="Google Shape;2131;p6"/>
              <p:cNvSpPr/>
              <p:nvPr/>
            </p:nvSpPr>
            <p:spPr>
              <a:xfrm>
                <a:off x="3591471" y="4415637"/>
                <a:ext cx="7924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2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32" name="Google Shape;2132;p6"/>
              <p:cNvSpPr/>
              <p:nvPr/>
            </p:nvSpPr>
            <p:spPr>
              <a:xfrm>
                <a:off x="3668571" y="4463724"/>
                <a:ext cx="10896" cy="10896"/>
              </a:xfrm>
              <a:custGeom>
                <a:avLst/>
                <a:gdLst/>
                <a:ahLst/>
                <a:cxnLst/>
                <a:rect l="l" t="t" r="r" b="b"/>
                <a:pathLst>
                  <a:path w="14825" h="14825" extrusionOk="0">
                    <a:moveTo>
                      <a:pt x="14825" y="7413"/>
                    </a:moveTo>
                    <a:cubicBezTo>
                      <a:pt x="14825" y="11507"/>
                      <a:pt x="11506" y="14826"/>
                      <a:pt x="7413" y="14826"/>
                    </a:cubicBezTo>
                    <a:cubicBezTo>
                      <a:pt x="3319" y="14826"/>
                      <a:pt x="0" y="11507"/>
                      <a:pt x="0" y="7413"/>
                    </a:cubicBezTo>
                    <a:cubicBezTo>
                      <a:pt x="0" y="3319"/>
                      <a:pt x="3319" y="0"/>
                      <a:pt x="7413" y="0"/>
                    </a:cubicBezTo>
                    <a:cubicBezTo>
                      <a:pt x="11507" y="0"/>
                      <a:pt x="14825" y="3319"/>
                      <a:pt x="14825" y="74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2133" name="Google Shape;2133;p6"/>
            <p:cNvSpPr/>
            <p:nvPr/>
          </p:nvSpPr>
          <p:spPr>
            <a:xfrm>
              <a:off x="3545211" y="4603950"/>
              <a:ext cx="8991" cy="8991"/>
            </a:xfrm>
            <a:custGeom>
              <a:avLst/>
              <a:gdLst/>
              <a:ahLst/>
              <a:cxnLst/>
              <a:rect l="l" t="t" r="r" b="b"/>
              <a:pathLst>
                <a:path w="12233" h="12233" extrusionOk="0">
                  <a:moveTo>
                    <a:pt x="12233" y="6116"/>
                  </a:moveTo>
                  <a:cubicBezTo>
                    <a:pt x="12233" y="9486"/>
                    <a:pt x="9486" y="12233"/>
                    <a:pt x="6117" y="12233"/>
                  </a:cubicBezTo>
                  <a:cubicBezTo>
                    <a:pt x="2747" y="12233"/>
                    <a:pt x="0" y="9486"/>
                    <a:pt x="0" y="6116"/>
                  </a:cubicBezTo>
                  <a:cubicBezTo>
                    <a:pt x="0" y="2747"/>
                    <a:pt x="2747" y="0"/>
                    <a:pt x="6117" y="0"/>
                  </a:cubicBezTo>
                  <a:cubicBezTo>
                    <a:pt x="9486" y="0"/>
                    <a:pt x="12233" y="2747"/>
                    <a:pt x="12233" y="61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4" name="Google Shape;2134;p6"/>
            <p:cNvSpPr/>
            <p:nvPr/>
          </p:nvSpPr>
          <p:spPr>
            <a:xfrm>
              <a:off x="3566609" y="4583047"/>
              <a:ext cx="12801" cy="12801"/>
            </a:xfrm>
            <a:custGeom>
              <a:avLst/>
              <a:gdLst/>
              <a:ahLst/>
              <a:cxnLst/>
              <a:rect l="l" t="t" r="r" b="b"/>
              <a:pathLst>
                <a:path w="17417" h="17417" extrusionOk="0">
                  <a:moveTo>
                    <a:pt x="17417" y="8709"/>
                  </a:moveTo>
                  <a:cubicBezTo>
                    <a:pt x="17417" y="13530"/>
                    <a:pt x="13529" y="17418"/>
                    <a:pt x="8709" y="17418"/>
                  </a:cubicBezTo>
                  <a:cubicBezTo>
                    <a:pt x="3888" y="17418"/>
                    <a:pt x="0" y="13530"/>
                    <a:pt x="0" y="8709"/>
                  </a:cubicBezTo>
                  <a:cubicBezTo>
                    <a:pt x="0" y="3888"/>
                    <a:pt x="3888" y="0"/>
                    <a:pt x="8709" y="0"/>
                  </a:cubicBezTo>
                  <a:cubicBezTo>
                    <a:pt x="13529" y="0"/>
                    <a:pt x="17417" y="3888"/>
                    <a:pt x="17417" y="870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5" name="Google Shape;2135;p6"/>
            <p:cNvSpPr/>
            <p:nvPr/>
          </p:nvSpPr>
          <p:spPr>
            <a:xfrm>
              <a:off x="3572967" y="4681507"/>
              <a:ext cx="4800" cy="4800"/>
            </a:xfrm>
            <a:custGeom>
              <a:avLst/>
              <a:gdLst/>
              <a:ahLst/>
              <a:cxnLst/>
              <a:rect l="l" t="t" r="r" b="b"/>
              <a:pathLst>
                <a:path w="6531" h="6531" extrusionOk="0">
                  <a:moveTo>
                    <a:pt x="6531" y="3266"/>
                  </a:moveTo>
                  <a:cubicBezTo>
                    <a:pt x="6531" y="5080"/>
                    <a:pt x="5080" y="6531"/>
                    <a:pt x="3266" y="6531"/>
                  </a:cubicBezTo>
                  <a:cubicBezTo>
                    <a:pt x="1452" y="6531"/>
                    <a:pt x="0" y="5080"/>
                    <a:pt x="0" y="3266"/>
                  </a:cubicBezTo>
                  <a:cubicBezTo>
                    <a:pt x="0" y="1451"/>
                    <a:pt x="1452" y="0"/>
                    <a:pt x="3266" y="0"/>
                  </a:cubicBezTo>
                  <a:cubicBezTo>
                    <a:pt x="5080" y="0"/>
                    <a:pt x="6531" y="1451"/>
                    <a:pt x="6531" y="32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6" name="Google Shape;2136;p6"/>
            <p:cNvSpPr/>
            <p:nvPr/>
          </p:nvSpPr>
          <p:spPr>
            <a:xfrm>
              <a:off x="3526593" y="4734163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8708" h="8708" extrusionOk="0">
                  <a:moveTo>
                    <a:pt x="8709" y="4354"/>
                  </a:moveTo>
                  <a:cubicBezTo>
                    <a:pt x="8709" y="6790"/>
                    <a:pt x="6739" y="8709"/>
                    <a:pt x="4354" y="8709"/>
                  </a:cubicBezTo>
                  <a:cubicBezTo>
                    <a:pt x="1970" y="8709"/>
                    <a:pt x="0" y="6739"/>
                    <a:pt x="0" y="4354"/>
                  </a:cubicBezTo>
                  <a:cubicBezTo>
                    <a:pt x="0" y="1970"/>
                    <a:pt x="1970" y="0"/>
                    <a:pt x="4354" y="0"/>
                  </a:cubicBezTo>
                  <a:cubicBezTo>
                    <a:pt x="6739" y="0"/>
                    <a:pt x="8709" y="1970"/>
                    <a:pt x="8709" y="43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137" name="Google Shape;2137;p6"/>
          <p:cNvGrpSpPr/>
          <p:nvPr/>
        </p:nvGrpSpPr>
        <p:grpSpPr>
          <a:xfrm>
            <a:off x="9773307" y="5689250"/>
            <a:ext cx="448244" cy="763957"/>
            <a:chOff x="3062742" y="4250562"/>
            <a:chExt cx="336183" cy="572968"/>
          </a:xfrm>
        </p:grpSpPr>
        <p:sp>
          <p:nvSpPr>
            <p:cNvPr id="2138" name="Google Shape;2138;p6"/>
            <p:cNvSpPr/>
            <p:nvPr/>
          </p:nvSpPr>
          <p:spPr>
            <a:xfrm>
              <a:off x="3205114" y="4722252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139" name="Google Shape;2139;p6"/>
            <p:cNvGrpSpPr/>
            <p:nvPr/>
          </p:nvGrpSpPr>
          <p:grpSpPr>
            <a:xfrm>
              <a:off x="3062742" y="4250562"/>
              <a:ext cx="336183" cy="483204"/>
              <a:chOff x="3062742" y="4250562"/>
              <a:chExt cx="336183" cy="483204"/>
            </a:xfrm>
          </p:grpSpPr>
          <p:sp>
            <p:nvSpPr>
              <p:cNvPr id="2140" name="Google Shape;2140;p6"/>
              <p:cNvSpPr/>
              <p:nvPr/>
            </p:nvSpPr>
            <p:spPr>
              <a:xfrm>
                <a:off x="3062742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41" name="Google Shape;2141;p6"/>
              <p:cNvSpPr/>
              <p:nvPr/>
            </p:nvSpPr>
            <p:spPr>
              <a:xfrm>
                <a:off x="3062867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2142" name="Google Shape;2142;p6"/>
            <p:cNvGrpSpPr/>
            <p:nvPr/>
          </p:nvGrpSpPr>
          <p:grpSpPr>
            <a:xfrm>
              <a:off x="3093722" y="4286030"/>
              <a:ext cx="293400" cy="436481"/>
              <a:chOff x="3093722" y="4286030"/>
              <a:chExt cx="293400" cy="436481"/>
            </a:xfrm>
          </p:grpSpPr>
          <p:sp>
            <p:nvSpPr>
              <p:cNvPr id="2143" name="Google Shape;2143;p6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44" name="Google Shape;2144;p6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45" name="Google Shape;2145;p6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46" name="Google Shape;2146;p6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2147" name="Google Shape;2147;p6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2148" name="Google Shape;2148;p6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49" name="Google Shape;2149;p6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2150" name="Google Shape;2150;p6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2151" name="Google Shape;2151;p6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52" name="Google Shape;2152;p6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2153" name="Google Shape;2153;p6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54" name="Google Shape;2154;p6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55" name="Google Shape;2155;p6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56" name="Google Shape;2156;p6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57" name="Google Shape;2157;p6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58" name="Google Shape;2158;p6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59" name="Google Shape;2159;p6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0" name="Google Shape;2160;p6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1" name="Google Shape;2161;p6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2" name="Google Shape;2162;p6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3" name="Google Shape;2163;p6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4" name="Google Shape;2164;p6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5" name="Google Shape;2165;p6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6" name="Google Shape;2166;p6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7" name="Google Shape;2167;p6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8" name="Google Shape;2168;p6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9" name="Google Shape;2169;p6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0" name="Google Shape;2170;p6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1" name="Google Shape;2171;p6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2" name="Google Shape;2172;p6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3" name="Google Shape;2173;p6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4" name="Google Shape;2174;p6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5" name="Google Shape;2175;p6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6" name="Google Shape;2176;p6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7" name="Google Shape;2177;p6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8" name="Google Shape;2178;p6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9" name="Google Shape;2179;p6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80" name="Google Shape;2180;p6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81" name="Google Shape;2181;p6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82" name="Google Shape;2182;p6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83" name="Google Shape;2183;p6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84" name="Google Shape;2184;p6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85" name="Google Shape;2185;p6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86" name="Google Shape;2186;p6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87" name="Google Shape;2187;p6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88" name="Google Shape;2188;p6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89" name="Google Shape;2189;p6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0" name="Google Shape;2190;p6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1" name="Google Shape;2191;p6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2" name="Google Shape;2192;p6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3" name="Google Shape;2193;p6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4" name="Google Shape;2194;p6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5" name="Google Shape;2195;p6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6" name="Google Shape;2196;p6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7" name="Google Shape;2197;p6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8" name="Google Shape;2198;p6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9" name="Google Shape;2199;p6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00" name="Google Shape;2200;p6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2201" name="Google Shape;2201;p6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2202" name="Google Shape;2202;p6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03" name="Google Shape;2203;p6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2204" name="Google Shape;2204;p6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2205" name="Google Shape;2205;p6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06" name="Google Shape;2206;p6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2207" name="Google Shape;2207;p6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2208" name="Google Shape;2208;p6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09" name="Google Shape;2209;p6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2210" name="Google Shape;2210;p6"/>
            <p:cNvGrpSpPr/>
            <p:nvPr/>
          </p:nvGrpSpPr>
          <p:grpSpPr>
            <a:xfrm>
              <a:off x="3089594" y="4291003"/>
              <a:ext cx="259983" cy="394409"/>
              <a:chOff x="3089594" y="4291003"/>
              <a:chExt cx="259983" cy="394409"/>
            </a:xfrm>
          </p:grpSpPr>
          <p:sp>
            <p:nvSpPr>
              <p:cNvPr id="2211" name="Google Shape;2211;p6"/>
              <p:cNvSpPr/>
              <p:nvPr/>
            </p:nvSpPr>
            <p:spPr>
              <a:xfrm>
                <a:off x="3159997" y="4380966"/>
                <a:ext cx="19905" cy="19905"/>
              </a:xfrm>
              <a:custGeom>
                <a:avLst/>
                <a:gdLst/>
                <a:ahLst/>
                <a:cxnLst/>
                <a:rect l="l" t="t" r="r" b="b"/>
                <a:pathLst>
                  <a:path w="24881" h="24881" extrusionOk="0">
                    <a:moveTo>
                      <a:pt x="24882" y="12441"/>
                    </a:moveTo>
                    <a:cubicBezTo>
                      <a:pt x="24882" y="19335"/>
                      <a:pt x="19283" y="24881"/>
                      <a:pt x="12441" y="24881"/>
                    </a:cubicBezTo>
                    <a:cubicBezTo>
                      <a:pt x="5598" y="24881"/>
                      <a:pt x="0" y="19283"/>
                      <a:pt x="0" y="12441"/>
                    </a:cubicBezTo>
                    <a:cubicBezTo>
                      <a:pt x="0" y="5598"/>
                      <a:pt x="5598" y="0"/>
                      <a:pt x="12441" y="0"/>
                    </a:cubicBezTo>
                    <a:cubicBezTo>
                      <a:pt x="19283" y="0"/>
                      <a:pt x="24882" y="5598"/>
                      <a:pt x="24882" y="1244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12" name="Google Shape;2212;p6"/>
              <p:cNvSpPr/>
              <p:nvPr/>
            </p:nvSpPr>
            <p:spPr>
              <a:xfrm>
                <a:off x="3223977" y="4521026"/>
                <a:ext cx="14846" cy="14846"/>
              </a:xfrm>
              <a:custGeom>
                <a:avLst/>
                <a:gdLst/>
                <a:ahLst/>
                <a:cxnLst/>
                <a:rect l="l" t="t" r="r" b="b"/>
                <a:pathLst>
                  <a:path w="18557" h="18557" extrusionOk="0">
                    <a:moveTo>
                      <a:pt x="18558" y="9279"/>
                    </a:moveTo>
                    <a:cubicBezTo>
                      <a:pt x="18558" y="14411"/>
                      <a:pt x="14411" y="18558"/>
                      <a:pt x="9279" y="18558"/>
                    </a:cubicBezTo>
                    <a:cubicBezTo>
                      <a:pt x="4147" y="18558"/>
                      <a:pt x="0" y="14411"/>
                      <a:pt x="0" y="9279"/>
                    </a:cubicBezTo>
                    <a:cubicBezTo>
                      <a:pt x="0" y="4147"/>
                      <a:pt x="4147" y="0"/>
                      <a:pt x="9279" y="0"/>
                    </a:cubicBezTo>
                    <a:cubicBezTo>
                      <a:pt x="14411" y="0"/>
                      <a:pt x="18558" y="4147"/>
                      <a:pt x="18558" y="927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13" name="Google Shape;2213;p6"/>
              <p:cNvSpPr/>
              <p:nvPr/>
            </p:nvSpPr>
            <p:spPr>
              <a:xfrm>
                <a:off x="3146903" y="4601376"/>
                <a:ext cx="18329" cy="1833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14" name="Google Shape;2214;p6"/>
              <p:cNvSpPr/>
              <p:nvPr/>
            </p:nvSpPr>
            <p:spPr>
              <a:xfrm>
                <a:off x="3332960" y="4673478"/>
                <a:ext cx="10616" cy="10616"/>
              </a:xfrm>
              <a:custGeom>
                <a:avLst/>
                <a:gdLst/>
                <a:ahLst/>
                <a:cxnLst/>
                <a:rect l="l" t="t" r="r" b="b"/>
                <a:pathLst>
                  <a:path w="13270" h="13270" extrusionOk="0">
                    <a:moveTo>
                      <a:pt x="13270" y="6635"/>
                    </a:moveTo>
                    <a:cubicBezTo>
                      <a:pt x="13270" y="10315"/>
                      <a:pt x="10315" y="13271"/>
                      <a:pt x="6635" y="13271"/>
                    </a:cubicBezTo>
                    <a:cubicBezTo>
                      <a:pt x="2955" y="13271"/>
                      <a:pt x="0" y="10315"/>
                      <a:pt x="0" y="6635"/>
                    </a:cubicBezTo>
                    <a:cubicBezTo>
                      <a:pt x="0" y="2955"/>
                      <a:pt x="2955" y="0"/>
                      <a:pt x="6635" y="0"/>
                    </a:cubicBezTo>
                    <a:cubicBezTo>
                      <a:pt x="10315" y="0"/>
                      <a:pt x="13270" y="2955"/>
                      <a:pt x="13270" y="663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15" name="Google Shape;2215;p6"/>
              <p:cNvSpPr/>
              <p:nvPr/>
            </p:nvSpPr>
            <p:spPr>
              <a:xfrm>
                <a:off x="3089594" y="4518416"/>
                <a:ext cx="18744" cy="18743"/>
              </a:xfrm>
              <a:custGeom>
                <a:avLst/>
                <a:gdLst/>
                <a:ahLst/>
                <a:cxnLst/>
                <a:rect l="l" t="t" r="r" b="b"/>
                <a:pathLst>
                  <a:path w="23430" h="23429" extrusionOk="0">
                    <a:moveTo>
                      <a:pt x="23430" y="11715"/>
                    </a:moveTo>
                    <a:cubicBezTo>
                      <a:pt x="23430" y="18194"/>
                      <a:pt x="18195" y="23430"/>
                      <a:pt x="11715" y="23430"/>
                    </a:cubicBezTo>
                    <a:cubicBezTo>
                      <a:pt x="5236" y="23430"/>
                      <a:pt x="0" y="18194"/>
                      <a:pt x="0" y="11715"/>
                    </a:cubicBezTo>
                    <a:cubicBezTo>
                      <a:pt x="0" y="5235"/>
                      <a:pt x="5236" y="0"/>
                      <a:pt x="11715" y="0"/>
                    </a:cubicBezTo>
                    <a:cubicBezTo>
                      <a:pt x="18195" y="0"/>
                      <a:pt x="23430" y="5235"/>
                      <a:pt x="23430" y="1171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2216" name="Google Shape;2216;p6"/>
              <p:cNvGrpSpPr/>
              <p:nvPr/>
            </p:nvGrpSpPr>
            <p:grpSpPr>
              <a:xfrm>
                <a:off x="3112468" y="4291003"/>
                <a:ext cx="237109" cy="394409"/>
                <a:chOff x="5632061" y="5281800"/>
                <a:chExt cx="296609" cy="493381"/>
              </a:xfrm>
            </p:grpSpPr>
            <p:sp>
              <p:nvSpPr>
                <p:cNvPr id="2217" name="Google Shape;2217;p6"/>
                <p:cNvSpPr/>
                <p:nvPr/>
              </p:nvSpPr>
              <p:spPr>
                <a:xfrm>
                  <a:off x="5824582" y="5601633"/>
                  <a:ext cx="20423" cy="204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23" h="20423" extrusionOk="0">
                      <a:moveTo>
                        <a:pt x="20424" y="10212"/>
                      </a:moveTo>
                      <a:cubicBezTo>
                        <a:pt x="20424" y="15862"/>
                        <a:pt x="15862" y="20423"/>
                        <a:pt x="10212" y="20423"/>
                      </a:cubicBezTo>
                      <a:cubicBezTo>
                        <a:pt x="4562" y="20423"/>
                        <a:pt x="0" y="15862"/>
                        <a:pt x="0" y="10212"/>
                      </a:cubicBezTo>
                      <a:cubicBezTo>
                        <a:pt x="0" y="4562"/>
                        <a:pt x="4562" y="0"/>
                        <a:pt x="10212" y="0"/>
                      </a:cubicBezTo>
                      <a:cubicBezTo>
                        <a:pt x="15862" y="0"/>
                        <a:pt x="20424" y="4562"/>
                        <a:pt x="20424" y="1021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18" name="Google Shape;2218;p6"/>
                <p:cNvSpPr/>
                <p:nvPr/>
              </p:nvSpPr>
              <p:spPr>
                <a:xfrm>
                  <a:off x="5814733" y="5491168"/>
                  <a:ext cx="11196" cy="111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96" h="11196" extrusionOk="0">
                      <a:moveTo>
                        <a:pt x="11197" y="5598"/>
                      </a:moveTo>
                      <a:cubicBezTo>
                        <a:pt x="11197" y="8690"/>
                        <a:pt x="8690" y="11197"/>
                        <a:pt x="5598" y="11197"/>
                      </a:cubicBezTo>
                      <a:cubicBezTo>
                        <a:pt x="2506" y="11197"/>
                        <a:pt x="0" y="8690"/>
                        <a:pt x="0" y="5598"/>
                      </a:cubicBezTo>
                      <a:cubicBezTo>
                        <a:pt x="0" y="2507"/>
                        <a:pt x="2506" y="0"/>
                        <a:pt x="5598" y="0"/>
                      </a:cubicBezTo>
                      <a:cubicBezTo>
                        <a:pt x="8690" y="0"/>
                        <a:pt x="11197" y="2507"/>
                        <a:pt x="11197" y="5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19" name="Google Shape;2219;p6"/>
                <p:cNvSpPr/>
                <p:nvPr/>
              </p:nvSpPr>
              <p:spPr>
                <a:xfrm>
                  <a:off x="5914571" y="5592250"/>
                  <a:ext cx="14099" cy="1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9" h="14100" extrusionOk="0">
                      <a:moveTo>
                        <a:pt x="14099" y="7050"/>
                      </a:moveTo>
                      <a:cubicBezTo>
                        <a:pt x="14099" y="10938"/>
                        <a:pt x="10937" y="14100"/>
                        <a:pt x="7050" y="14100"/>
                      </a:cubicBezTo>
                      <a:cubicBezTo>
                        <a:pt x="3162" y="14100"/>
                        <a:pt x="0" y="10938"/>
                        <a:pt x="0" y="7050"/>
                      </a:cubicBezTo>
                      <a:cubicBezTo>
                        <a:pt x="0" y="3163"/>
                        <a:pt x="3162" y="0"/>
                        <a:pt x="7050" y="0"/>
                      </a:cubicBezTo>
                      <a:cubicBezTo>
                        <a:pt x="10937" y="0"/>
                        <a:pt x="14099" y="3163"/>
                        <a:pt x="14099" y="705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20" name="Google Shape;2220;p6"/>
                <p:cNvSpPr/>
                <p:nvPr/>
              </p:nvSpPr>
              <p:spPr>
                <a:xfrm>
                  <a:off x="5740192" y="5751337"/>
                  <a:ext cx="23844" cy="238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44" h="23844" extrusionOk="0">
                      <a:moveTo>
                        <a:pt x="23845" y="11923"/>
                      </a:moveTo>
                      <a:cubicBezTo>
                        <a:pt x="23845" y="18507"/>
                        <a:pt x="18507" y="23845"/>
                        <a:pt x="11923" y="23845"/>
                      </a:cubicBezTo>
                      <a:cubicBezTo>
                        <a:pt x="5338" y="23845"/>
                        <a:pt x="0" y="18507"/>
                        <a:pt x="0" y="11923"/>
                      </a:cubicBezTo>
                      <a:cubicBezTo>
                        <a:pt x="0" y="5338"/>
                        <a:pt x="5338" y="0"/>
                        <a:pt x="11923" y="0"/>
                      </a:cubicBezTo>
                      <a:cubicBezTo>
                        <a:pt x="18507" y="0"/>
                        <a:pt x="23845" y="5338"/>
                        <a:pt x="23845" y="119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21" name="Google Shape;2221;p6"/>
                <p:cNvSpPr/>
                <p:nvPr/>
              </p:nvSpPr>
              <p:spPr>
                <a:xfrm>
                  <a:off x="5632061" y="5429120"/>
                  <a:ext cx="22186" cy="22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86" h="22186" extrusionOk="0">
                      <a:moveTo>
                        <a:pt x="22186" y="11093"/>
                      </a:moveTo>
                      <a:cubicBezTo>
                        <a:pt x="22186" y="17210"/>
                        <a:pt x="17210" y="22186"/>
                        <a:pt x="11093" y="22186"/>
                      </a:cubicBezTo>
                      <a:cubicBezTo>
                        <a:pt x="4976" y="22186"/>
                        <a:pt x="0" y="17210"/>
                        <a:pt x="0" y="11093"/>
                      </a:cubicBezTo>
                      <a:cubicBezTo>
                        <a:pt x="0" y="4977"/>
                        <a:pt x="4976" y="0"/>
                        <a:pt x="11093" y="0"/>
                      </a:cubicBezTo>
                      <a:cubicBezTo>
                        <a:pt x="17210" y="0"/>
                        <a:pt x="22186" y="4977"/>
                        <a:pt x="22186" y="110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22" name="Google Shape;2222;p6"/>
                <p:cNvSpPr/>
                <p:nvPr/>
              </p:nvSpPr>
              <p:spPr>
                <a:xfrm>
                  <a:off x="5652173" y="5611844"/>
                  <a:ext cx="12233" cy="122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3" h="12233" extrusionOk="0">
                      <a:moveTo>
                        <a:pt x="12233" y="6117"/>
                      </a:moveTo>
                      <a:cubicBezTo>
                        <a:pt x="12233" y="9487"/>
                        <a:pt x="9486" y="12233"/>
                        <a:pt x="6117" y="12233"/>
                      </a:cubicBezTo>
                      <a:cubicBezTo>
                        <a:pt x="2747" y="12233"/>
                        <a:pt x="0" y="9487"/>
                        <a:pt x="0" y="6117"/>
                      </a:cubicBezTo>
                      <a:cubicBezTo>
                        <a:pt x="0" y="2747"/>
                        <a:pt x="2747" y="0"/>
                        <a:pt x="6117" y="0"/>
                      </a:cubicBezTo>
                      <a:cubicBezTo>
                        <a:pt x="9486" y="0"/>
                        <a:pt x="12233" y="2747"/>
                        <a:pt x="12233" y="61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23" name="Google Shape;2223;p6"/>
                <p:cNvSpPr/>
                <p:nvPr/>
              </p:nvSpPr>
              <p:spPr>
                <a:xfrm>
                  <a:off x="5691517" y="5516154"/>
                  <a:ext cx="17002" cy="17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02" h="17002" extrusionOk="0">
                      <a:moveTo>
                        <a:pt x="17003" y="8501"/>
                      </a:moveTo>
                      <a:cubicBezTo>
                        <a:pt x="17003" y="13218"/>
                        <a:pt x="13167" y="17003"/>
                        <a:pt x="8501" y="17003"/>
                      </a:cubicBezTo>
                      <a:cubicBezTo>
                        <a:pt x="3836" y="17003"/>
                        <a:pt x="0" y="13167"/>
                        <a:pt x="0" y="8501"/>
                      </a:cubicBezTo>
                      <a:cubicBezTo>
                        <a:pt x="0" y="3836"/>
                        <a:pt x="3836" y="0"/>
                        <a:pt x="8501" y="0"/>
                      </a:cubicBezTo>
                      <a:cubicBezTo>
                        <a:pt x="13167" y="0"/>
                        <a:pt x="17003" y="3836"/>
                        <a:pt x="17003" y="850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24" name="Google Shape;2224;p6"/>
                <p:cNvSpPr/>
                <p:nvPr/>
              </p:nvSpPr>
              <p:spPr>
                <a:xfrm>
                  <a:off x="5823183" y="5382622"/>
                  <a:ext cx="18246" cy="18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46" h="18246" extrusionOk="0">
                      <a:moveTo>
                        <a:pt x="18247" y="9123"/>
                      </a:moveTo>
                      <a:cubicBezTo>
                        <a:pt x="18247" y="14151"/>
                        <a:pt x="14151" y="18247"/>
                        <a:pt x="9123" y="18247"/>
                      </a:cubicBezTo>
                      <a:cubicBezTo>
                        <a:pt x="4095" y="18247"/>
                        <a:pt x="0" y="14151"/>
                        <a:pt x="0" y="9123"/>
                      </a:cubicBezTo>
                      <a:cubicBezTo>
                        <a:pt x="0" y="4095"/>
                        <a:pt x="4095" y="0"/>
                        <a:pt x="9123" y="0"/>
                      </a:cubicBezTo>
                      <a:cubicBezTo>
                        <a:pt x="14151" y="0"/>
                        <a:pt x="18247" y="4095"/>
                        <a:pt x="18247" y="91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25" name="Google Shape;2225;p6"/>
                <p:cNvSpPr/>
                <p:nvPr/>
              </p:nvSpPr>
              <p:spPr>
                <a:xfrm>
                  <a:off x="5812038" y="5281800"/>
                  <a:ext cx="11922" cy="11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2" h="11870" extrusionOk="0">
                      <a:moveTo>
                        <a:pt x="11923" y="5961"/>
                      </a:moveTo>
                      <a:cubicBezTo>
                        <a:pt x="11923" y="9227"/>
                        <a:pt x="9279" y="11870"/>
                        <a:pt x="5961" y="11870"/>
                      </a:cubicBezTo>
                      <a:cubicBezTo>
                        <a:pt x="2644" y="11870"/>
                        <a:pt x="0" y="9227"/>
                        <a:pt x="0" y="5961"/>
                      </a:cubicBezTo>
                      <a:cubicBezTo>
                        <a:pt x="0" y="2696"/>
                        <a:pt x="2644" y="0"/>
                        <a:pt x="5961" y="0"/>
                      </a:cubicBezTo>
                      <a:cubicBezTo>
                        <a:pt x="9279" y="0"/>
                        <a:pt x="11923" y="2644"/>
                        <a:pt x="11923" y="596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26" name="Google Shape;2226;p6"/>
                <p:cNvSpPr/>
                <p:nvPr/>
              </p:nvSpPr>
              <p:spPr>
                <a:xfrm>
                  <a:off x="5894873" y="5422433"/>
                  <a:ext cx="21563" cy="21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3" h="21563" extrusionOk="0">
                      <a:moveTo>
                        <a:pt x="21564" y="10782"/>
                      </a:moveTo>
                      <a:cubicBezTo>
                        <a:pt x="21564" y="16743"/>
                        <a:pt x="16743" y="21564"/>
                        <a:pt x="10782" y="21564"/>
                      </a:cubicBezTo>
                      <a:cubicBezTo>
                        <a:pt x="4821" y="21564"/>
                        <a:pt x="0" y="16743"/>
                        <a:pt x="0" y="10782"/>
                      </a:cubicBezTo>
                      <a:cubicBezTo>
                        <a:pt x="0" y="4820"/>
                        <a:pt x="4821" y="0"/>
                        <a:pt x="10782" y="0"/>
                      </a:cubicBezTo>
                      <a:cubicBezTo>
                        <a:pt x="16743" y="0"/>
                        <a:pt x="21564" y="4820"/>
                        <a:pt x="21564" y="1078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27" name="Google Shape;2227;p6"/>
                <p:cNvSpPr/>
                <p:nvPr/>
              </p:nvSpPr>
              <p:spPr>
                <a:xfrm>
                  <a:off x="5820850" y="5733350"/>
                  <a:ext cx="15551" cy="155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51" h="15551" extrusionOk="0">
                      <a:moveTo>
                        <a:pt x="15551" y="7776"/>
                      </a:moveTo>
                      <a:cubicBezTo>
                        <a:pt x="15551" y="12078"/>
                        <a:pt x="12078" y="15551"/>
                        <a:pt x="7776" y="15551"/>
                      </a:cubicBezTo>
                      <a:cubicBezTo>
                        <a:pt x="3473" y="15551"/>
                        <a:pt x="0" y="12078"/>
                        <a:pt x="0" y="7776"/>
                      </a:cubicBezTo>
                      <a:cubicBezTo>
                        <a:pt x="0" y="3473"/>
                        <a:pt x="3473" y="0"/>
                        <a:pt x="7776" y="0"/>
                      </a:cubicBezTo>
                      <a:cubicBezTo>
                        <a:pt x="12078" y="0"/>
                        <a:pt x="15551" y="3473"/>
                        <a:pt x="15551" y="7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2228" name="Google Shape;2228;p6"/>
          <p:cNvGrpSpPr/>
          <p:nvPr/>
        </p:nvGrpSpPr>
        <p:grpSpPr>
          <a:xfrm>
            <a:off x="6514241" y="6006534"/>
            <a:ext cx="448244" cy="763957"/>
            <a:chOff x="3062742" y="4250562"/>
            <a:chExt cx="336183" cy="572968"/>
          </a:xfrm>
        </p:grpSpPr>
        <p:sp>
          <p:nvSpPr>
            <p:cNvPr id="2229" name="Google Shape;2229;p6"/>
            <p:cNvSpPr/>
            <p:nvPr/>
          </p:nvSpPr>
          <p:spPr>
            <a:xfrm>
              <a:off x="3205114" y="4722252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230" name="Google Shape;2230;p6"/>
            <p:cNvGrpSpPr/>
            <p:nvPr/>
          </p:nvGrpSpPr>
          <p:grpSpPr>
            <a:xfrm>
              <a:off x="3062742" y="4250562"/>
              <a:ext cx="336183" cy="483204"/>
              <a:chOff x="3062742" y="4250562"/>
              <a:chExt cx="336183" cy="483204"/>
            </a:xfrm>
          </p:grpSpPr>
          <p:sp>
            <p:nvSpPr>
              <p:cNvPr id="2231" name="Google Shape;2231;p6"/>
              <p:cNvSpPr/>
              <p:nvPr/>
            </p:nvSpPr>
            <p:spPr>
              <a:xfrm>
                <a:off x="3062742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32" name="Google Shape;2232;p6"/>
              <p:cNvSpPr/>
              <p:nvPr/>
            </p:nvSpPr>
            <p:spPr>
              <a:xfrm>
                <a:off x="3062867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2233" name="Google Shape;2233;p6"/>
            <p:cNvGrpSpPr/>
            <p:nvPr/>
          </p:nvGrpSpPr>
          <p:grpSpPr>
            <a:xfrm>
              <a:off x="3093722" y="4286030"/>
              <a:ext cx="293400" cy="436481"/>
              <a:chOff x="3093722" y="4286030"/>
              <a:chExt cx="293400" cy="436481"/>
            </a:xfrm>
          </p:grpSpPr>
          <p:sp>
            <p:nvSpPr>
              <p:cNvPr id="2234" name="Google Shape;2234;p6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35" name="Google Shape;2235;p6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36" name="Google Shape;2236;p6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37" name="Google Shape;2237;p6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2238" name="Google Shape;2238;p6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2239" name="Google Shape;2239;p6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40" name="Google Shape;2240;p6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2241" name="Google Shape;2241;p6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2242" name="Google Shape;2242;p6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43" name="Google Shape;2243;p6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2244" name="Google Shape;2244;p6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5" name="Google Shape;2245;p6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6" name="Google Shape;2246;p6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7" name="Google Shape;2247;p6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8" name="Google Shape;2248;p6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9" name="Google Shape;2249;p6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0" name="Google Shape;2250;p6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1" name="Google Shape;2251;p6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2" name="Google Shape;2252;p6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3" name="Google Shape;2253;p6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4" name="Google Shape;2254;p6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5" name="Google Shape;2255;p6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6" name="Google Shape;2256;p6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7" name="Google Shape;2257;p6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8" name="Google Shape;2258;p6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9" name="Google Shape;2259;p6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0" name="Google Shape;2260;p6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1" name="Google Shape;2261;p6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2" name="Google Shape;2262;p6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3" name="Google Shape;2263;p6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4" name="Google Shape;2264;p6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5" name="Google Shape;2265;p6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6" name="Google Shape;2266;p6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7" name="Google Shape;2267;p6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8" name="Google Shape;2268;p6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9" name="Google Shape;2269;p6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0" name="Google Shape;2270;p6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1" name="Google Shape;2271;p6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2" name="Google Shape;2272;p6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3" name="Google Shape;2273;p6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4" name="Google Shape;2274;p6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5" name="Google Shape;2275;p6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6" name="Google Shape;2276;p6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7" name="Google Shape;2277;p6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8" name="Google Shape;2278;p6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9" name="Google Shape;2279;p6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80" name="Google Shape;2280;p6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81" name="Google Shape;2281;p6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82" name="Google Shape;2282;p6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83" name="Google Shape;2283;p6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84" name="Google Shape;2284;p6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85" name="Google Shape;2285;p6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86" name="Google Shape;2286;p6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87" name="Google Shape;2287;p6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88" name="Google Shape;2288;p6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89" name="Google Shape;2289;p6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90" name="Google Shape;2290;p6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91" name="Google Shape;2291;p6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2292" name="Google Shape;2292;p6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2293" name="Google Shape;2293;p6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94" name="Google Shape;2294;p6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2295" name="Google Shape;2295;p6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2296" name="Google Shape;2296;p6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97" name="Google Shape;2297;p6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2298" name="Google Shape;2298;p6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2299" name="Google Shape;2299;p6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00" name="Google Shape;2300;p6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2301" name="Google Shape;2301;p6"/>
            <p:cNvGrpSpPr/>
            <p:nvPr/>
          </p:nvGrpSpPr>
          <p:grpSpPr>
            <a:xfrm>
              <a:off x="3089594" y="4291003"/>
              <a:ext cx="259983" cy="394409"/>
              <a:chOff x="3089594" y="4291003"/>
              <a:chExt cx="259983" cy="394409"/>
            </a:xfrm>
          </p:grpSpPr>
          <p:sp>
            <p:nvSpPr>
              <p:cNvPr id="2302" name="Google Shape;2302;p6"/>
              <p:cNvSpPr/>
              <p:nvPr/>
            </p:nvSpPr>
            <p:spPr>
              <a:xfrm>
                <a:off x="3159997" y="4380966"/>
                <a:ext cx="19905" cy="19905"/>
              </a:xfrm>
              <a:custGeom>
                <a:avLst/>
                <a:gdLst/>
                <a:ahLst/>
                <a:cxnLst/>
                <a:rect l="l" t="t" r="r" b="b"/>
                <a:pathLst>
                  <a:path w="24881" h="24881" extrusionOk="0">
                    <a:moveTo>
                      <a:pt x="24882" y="12441"/>
                    </a:moveTo>
                    <a:cubicBezTo>
                      <a:pt x="24882" y="19335"/>
                      <a:pt x="19283" y="24881"/>
                      <a:pt x="12441" y="24881"/>
                    </a:cubicBezTo>
                    <a:cubicBezTo>
                      <a:pt x="5598" y="24881"/>
                      <a:pt x="0" y="19283"/>
                      <a:pt x="0" y="12441"/>
                    </a:cubicBezTo>
                    <a:cubicBezTo>
                      <a:pt x="0" y="5598"/>
                      <a:pt x="5598" y="0"/>
                      <a:pt x="12441" y="0"/>
                    </a:cubicBezTo>
                    <a:cubicBezTo>
                      <a:pt x="19283" y="0"/>
                      <a:pt x="24882" y="5598"/>
                      <a:pt x="24882" y="1244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03" name="Google Shape;2303;p6"/>
              <p:cNvSpPr/>
              <p:nvPr/>
            </p:nvSpPr>
            <p:spPr>
              <a:xfrm>
                <a:off x="3223977" y="4521026"/>
                <a:ext cx="14846" cy="14846"/>
              </a:xfrm>
              <a:custGeom>
                <a:avLst/>
                <a:gdLst/>
                <a:ahLst/>
                <a:cxnLst/>
                <a:rect l="l" t="t" r="r" b="b"/>
                <a:pathLst>
                  <a:path w="18557" h="18557" extrusionOk="0">
                    <a:moveTo>
                      <a:pt x="18558" y="9279"/>
                    </a:moveTo>
                    <a:cubicBezTo>
                      <a:pt x="18558" y="14411"/>
                      <a:pt x="14411" y="18558"/>
                      <a:pt x="9279" y="18558"/>
                    </a:cubicBezTo>
                    <a:cubicBezTo>
                      <a:pt x="4147" y="18558"/>
                      <a:pt x="0" y="14411"/>
                      <a:pt x="0" y="9279"/>
                    </a:cubicBezTo>
                    <a:cubicBezTo>
                      <a:pt x="0" y="4147"/>
                      <a:pt x="4147" y="0"/>
                      <a:pt x="9279" y="0"/>
                    </a:cubicBezTo>
                    <a:cubicBezTo>
                      <a:pt x="14411" y="0"/>
                      <a:pt x="18558" y="4147"/>
                      <a:pt x="18558" y="927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04" name="Google Shape;2304;p6"/>
              <p:cNvSpPr/>
              <p:nvPr/>
            </p:nvSpPr>
            <p:spPr>
              <a:xfrm>
                <a:off x="3146903" y="4601376"/>
                <a:ext cx="18329" cy="1833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05" name="Google Shape;2305;p6"/>
              <p:cNvSpPr/>
              <p:nvPr/>
            </p:nvSpPr>
            <p:spPr>
              <a:xfrm>
                <a:off x="3332960" y="4673478"/>
                <a:ext cx="10616" cy="10616"/>
              </a:xfrm>
              <a:custGeom>
                <a:avLst/>
                <a:gdLst/>
                <a:ahLst/>
                <a:cxnLst/>
                <a:rect l="l" t="t" r="r" b="b"/>
                <a:pathLst>
                  <a:path w="13270" h="13270" extrusionOk="0">
                    <a:moveTo>
                      <a:pt x="13270" y="6635"/>
                    </a:moveTo>
                    <a:cubicBezTo>
                      <a:pt x="13270" y="10315"/>
                      <a:pt x="10315" y="13271"/>
                      <a:pt x="6635" y="13271"/>
                    </a:cubicBezTo>
                    <a:cubicBezTo>
                      <a:pt x="2955" y="13271"/>
                      <a:pt x="0" y="10315"/>
                      <a:pt x="0" y="6635"/>
                    </a:cubicBezTo>
                    <a:cubicBezTo>
                      <a:pt x="0" y="2955"/>
                      <a:pt x="2955" y="0"/>
                      <a:pt x="6635" y="0"/>
                    </a:cubicBezTo>
                    <a:cubicBezTo>
                      <a:pt x="10315" y="0"/>
                      <a:pt x="13270" y="2955"/>
                      <a:pt x="13270" y="663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06" name="Google Shape;2306;p6"/>
              <p:cNvSpPr/>
              <p:nvPr/>
            </p:nvSpPr>
            <p:spPr>
              <a:xfrm>
                <a:off x="3089594" y="4518416"/>
                <a:ext cx="18744" cy="18743"/>
              </a:xfrm>
              <a:custGeom>
                <a:avLst/>
                <a:gdLst/>
                <a:ahLst/>
                <a:cxnLst/>
                <a:rect l="l" t="t" r="r" b="b"/>
                <a:pathLst>
                  <a:path w="23430" h="23429" extrusionOk="0">
                    <a:moveTo>
                      <a:pt x="23430" y="11715"/>
                    </a:moveTo>
                    <a:cubicBezTo>
                      <a:pt x="23430" y="18194"/>
                      <a:pt x="18195" y="23430"/>
                      <a:pt x="11715" y="23430"/>
                    </a:cubicBezTo>
                    <a:cubicBezTo>
                      <a:pt x="5236" y="23430"/>
                      <a:pt x="0" y="18194"/>
                      <a:pt x="0" y="11715"/>
                    </a:cubicBezTo>
                    <a:cubicBezTo>
                      <a:pt x="0" y="5235"/>
                      <a:pt x="5236" y="0"/>
                      <a:pt x="11715" y="0"/>
                    </a:cubicBezTo>
                    <a:cubicBezTo>
                      <a:pt x="18195" y="0"/>
                      <a:pt x="23430" y="5235"/>
                      <a:pt x="23430" y="1171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2307" name="Google Shape;2307;p6"/>
              <p:cNvGrpSpPr/>
              <p:nvPr/>
            </p:nvGrpSpPr>
            <p:grpSpPr>
              <a:xfrm>
                <a:off x="3112468" y="4291003"/>
                <a:ext cx="237109" cy="394409"/>
                <a:chOff x="5632061" y="5281800"/>
                <a:chExt cx="296609" cy="493381"/>
              </a:xfrm>
            </p:grpSpPr>
            <p:sp>
              <p:nvSpPr>
                <p:cNvPr id="2308" name="Google Shape;2308;p6"/>
                <p:cNvSpPr/>
                <p:nvPr/>
              </p:nvSpPr>
              <p:spPr>
                <a:xfrm>
                  <a:off x="5824582" y="5601633"/>
                  <a:ext cx="20423" cy="204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23" h="20423" extrusionOk="0">
                      <a:moveTo>
                        <a:pt x="20424" y="10212"/>
                      </a:moveTo>
                      <a:cubicBezTo>
                        <a:pt x="20424" y="15862"/>
                        <a:pt x="15862" y="20423"/>
                        <a:pt x="10212" y="20423"/>
                      </a:cubicBezTo>
                      <a:cubicBezTo>
                        <a:pt x="4562" y="20423"/>
                        <a:pt x="0" y="15862"/>
                        <a:pt x="0" y="10212"/>
                      </a:cubicBezTo>
                      <a:cubicBezTo>
                        <a:pt x="0" y="4562"/>
                        <a:pt x="4562" y="0"/>
                        <a:pt x="10212" y="0"/>
                      </a:cubicBezTo>
                      <a:cubicBezTo>
                        <a:pt x="15862" y="0"/>
                        <a:pt x="20424" y="4562"/>
                        <a:pt x="20424" y="1021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09" name="Google Shape;2309;p6"/>
                <p:cNvSpPr/>
                <p:nvPr/>
              </p:nvSpPr>
              <p:spPr>
                <a:xfrm>
                  <a:off x="5814733" y="5491168"/>
                  <a:ext cx="11196" cy="111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96" h="11196" extrusionOk="0">
                      <a:moveTo>
                        <a:pt x="11197" y="5598"/>
                      </a:moveTo>
                      <a:cubicBezTo>
                        <a:pt x="11197" y="8690"/>
                        <a:pt x="8690" y="11197"/>
                        <a:pt x="5598" y="11197"/>
                      </a:cubicBezTo>
                      <a:cubicBezTo>
                        <a:pt x="2506" y="11197"/>
                        <a:pt x="0" y="8690"/>
                        <a:pt x="0" y="5598"/>
                      </a:cubicBezTo>
                      <a:cubicBezTo>
                        <a:pt x="0" y="2507"/>
                        <a:pt x="2506" y="0"/>
                        <a:pt x="5598" y="0"/>
                      </a:cubicBezTo>
                      <a:cubicBezTo>
                        <a:pt x="8690" y="0"/>
                        <a:pt x="11197" y="2507"/>
                        <a:pt x="11197" y="5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10" name="Google Shape;2310;p6"/>
                <p:cNvSpPr/>
                <p:nvPr/>
              </p:nvSpPr>
              <p:spPr>
                <a:xfrm>
                  <a:off x="5914571" y="5592250"/>
                  <a:ext cx="14099" cy="1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9" h="14100" extrusionOk="0">
                      <a:moveTo>
                        <a:pt x="14099" y="7050"/>
                      </a:moveTo>
                      <a:cubicBezTo>
                        <a:pt x="14099" y="10938"/>
                        <a:pt x="10937" y="14100"/>
                        <a:pt x="7050" y="14100"/>
                      </a:cubicBezTo>
                      <a:cubicBezTo>
                        <a:pt x="3162" y="14100"/>
                        <a:pt x="0" y="10938"/>
                        <a:pt x="0" y="7050"/>
                      </a:cubicBezTo>
                      <a:cubicBezTo>
                        <a:pt x="0" y="3163"/>
                        <a:pt x="3162" y="0"/>
                        <a:pt x="7050" y="0"/>
                      </a:cubicBezTo>
                      <a:cubicBezTo>
                        <a:pt x="10937" y="0"/>
                        <a:pt x="14099" y="3163"/>
                        <a:pt x="14099" y="705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11" name="Google Shape;2311;p6"/>
                <p:cNvSpPr/>
                <p:nvPr/>
              </p:nvSpPr>
              <p:spPr>
                <a:xfrm>
                  <a:off x="5740192" y="5751337"/>
                  <a:ext cx="23844" cy="238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44" h="23844" extrusionOk="0">
                      <a:moveTo>
                        <a:pt x="23845" y="11923"/>
                      </a:moveTo>
                      <a:cubicBezTo>
                        <a:pt x="23845" y="18507"/>
                        <a:pt x="18507" y="23845"/>
                        <a:pt x="11923" y="23845"/>
                      </a:cubicBezTo>
                      <a:cubicBezTo>
                        <a:pt x="5338" y="23845"/>
                        <a:pt x="0" y="18507"/>
                        <a:pt x="0" y="11923"/>
                      </a:cubicBezTo>
                      <a:cubicBezTo>
                        <a:pt x="0" y="5338"/>
                        <a:pt x="5338" y="0"/>
                        <a:pt x="11923" y="0"/>
                      </a:cubicBezTo>
                      <a:cubicBezTo>
                        <a:pt x="18507" y="0"/>
                        <a:pt x="23845" y="5338"/>
                        <a:pt x="23845" y="119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12" name="Google Shape;2312;p6"/>
                <p:cNvSpPr/>
                <p:nvPr/>
              </p:nvSpPr>
              <p:spPr>
                <a:xfrm>
                  <a:off x="5632061" y="5429120"/>
                  <a:ext cx="22186" cy="22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86" h="22186" extrusionOk="0">
                      <a:moveTo>
                        <a:pt x="22186" y="11093"/>
                      </a:moveTo>
                      <a:cubicBezTo>
                        <a:pt x="22186" y="17210"/>
                        <a:pt x="17210" y="22186"/>
                        <a:pt x="11093" y="22186"/>
                      </a:cubicBezTo>
                      <a:cubicBezTo>
                        <a:pt x="4976" y="22186"/>
                        <a:pt x="0" y="17210"/>
                        <a:pt x="0" y="11093"/>
                      </a:cubicBezTo>
                      <a:cubicBezTo>
                        <a:pt x="0" y="4977"/>
                        <a:pt x="4976" y="0"/>
                        <a:pt x="11093" y="0"/>
                      </a:cubicBezTo>
                      <a:cubicBezTo>
                        <a:pt x="17210" y="0"/>
                        <a:pt x="22186" y="4977"/>
                        <a:pt x="22186" y="110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13" name="Google Shape;2313;p6"/>
                <p:cNvSpPr/>
                <p:nvPr/>
              </p:nvSpPr>
              <p:spPr>
                <a:xfrm>
                  <a:off x="5652173" y="5611844"/>
                  <a:ext cx="12233" cy="122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3" h="12233" extrusionOk="0">
                      <a:moveTo>
                        <a:pt x="12233" y="6117"/>
                      </a:moveTo>
                      <a:cubicBezTo>
                        <a:pt x="12233" y="9487"/>
                        <a:pt x="9486" y="12233"/>
                        <a:pt x="6117" y="12233"/>
                      </a:cubicBezTo>
                      <a:cubicBezTo>
                        <a:pt x="2747" y="12233"/>
                        <a:pt x="0" y="9487"/>
                        <a:pt x="0" y="6117"/>
                      </a:cubicBezTo>
                      <a:cubicBezTo>
                        <a:pt x="0" y="2747"/>
                        <a:pt x="2747" y="0"/>
                        <a:pt x="6117" y="0"/>
                      </a:cubicBezTo>
                      <a:cubicBezTo>
                        <a:pt x="9486" y="0"/>
                        <a:pt x="12233" y="2747"/>
                        <a:pt x="12233" y="61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14" name="Google Shape;2314;p6"/>
                <p:cNvSpPr/>
                <p:nvPr/>
              </p:nvSpPr>
              <p:spPr>
                <a:xfrm>
                  <a:off x="5691517" y="5516154"/>
                  <a:ext cx="17002" cy="17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02" h="17002" extrusionOk="0">
                      <a:moveTo>
                        <a:pt x="17003" y="8501"/>
                      </a:moveTo>
                      <a:cubicBezTo>
                        <a:pt x="17003" y="13218"/>
                        <a:pt x="13167" y="17003"/>
                        <a:pt x="8501" y="17003"/>
                      </a:cubicBezTo>
                      <a:cubicBezTo>
                        <a:pt x="3836" y="17003"/>
                        <a:pt x="0" y="13167"/>
                        <a:pt x="0" y="8501"/>
                      </a:cubicBezTo>
                      <a:cubicBezTo>
                        <a:pt x="0" y="3836"/>
                        <a:pt x="3836" y="0"/>
                        <a:pt x="8501" y="0"/>
                      </a:cubicBezTo>
                      <a:cubicBezTo>
                        <a:pt x="13167" y="0"/>
                        <a:pt x="17003" y="3836"/>
                        <a:pt x="17003" y="850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15" name="Google Shape;2315;p6"/>
                <p:cNvSpPr/>
                <p:nvPr/>
              </p:nvSpPr>
              <p:spPr>
                <a:xfrm>
                  <a:off x="5823183" y="5382622"/>
                  <a:ext cx="18246" cy="18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46" h="18246" extrusionOk="0">
                      <a:moveTo>
                        <a:pt x="18247" y="9123"/>
                      </a:moveTo>
                      <a:cubicBezTo>
                        <a:pt x="18247" y="14151"/>
                        <a:pt x="14151" y="18247"/>
                        <a:pt x="9123" y="18247"/>
                      </a:cubicBezTo>
                      <a:cubicBezTo>
                        <a:pt x="4095" y="18247"/>
                        <a:pt x="0" y="14151"/>
                        <a:pt x="0" y="9123"/>
                      </a:cubicBezTo>
                      <a:cubicBezTo>
                        <a:pt x="0" y="4095"/>
                        <a:pt x="4095" y="0"/>
                        <a:pt x="9123" y="0"/>
                      </a:cubicBezTo>
                      <a:cubicBezTo>
                        <a:pt x="14151" y="0"/>
                        <a:pt x="18247" y="4095"/>
                        <a:pt x="18247" y="91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16" name="Google Shape;2316;p6"/>
                <p:cNvSpPr/>
                <p:nvPr/>
              </p:nvSpPr>
              <p:spPr>
                <a:xfrm>
                  <a:off x="5812038" y="5281800"/>
                  <a:ext cx="11922" cy="11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2" h="11870" extrusionOk="0">
                      <a:moveTo>
                        <a:pt x="11923" y="5961"/>
                      </a:moveTo>
                      <a:cubicBezTo>
                        <a:pt x="11923" y="9227"/>
                        <a:pt x="9279" y="11870"/>
                        <a:pt x="5961" y="11870"/>
                      </a:cubicBezTo>
                      <a:cubicBezTo>
                        <a:pt x="2644" y="11870"/>
                        <a:pt x="0" y="9227"/>
                        <a:pt x="0" y="5961"/>
                      </a:cubicBezTo>
                      <a:cubicBezTo>
                        <a:pt x="0" y="2696"/>
                        <a:pt x="2644" y="0"/>
                        <a:pt x="5961" y="0"/>
                      </a:cubicBezTo>
                      <a:cubicBezTo>
                        <a:pt x="9279" y="0"/>
                        <a:pt x="11923" y="2644"/>
                        <a:pt x="11923" y="596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17" name="Google Shape;2317;p6"/>
                <p:cNvSpPr/>
                <p:nvPr/>
              </p:nvSpPr>
              <p:spPr>
                <a:xfrm>
                  <a:off x="5894873" y="5422433"/>
                  <a:ext cx="21563" cy="21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3" h="21563" extrusionOk="0">
                      <a:moveTo>
                        <a:pt x="21564" y="10782"/>
                      </a:moveTo>
                      <a:cubicBezTo>
                        <a:pt x="21564" y="16743"/>
                        <a:pt x="16743" y="21564"/>
                        <a:pt x="10782" y="21564"/>
                      </a:cubicBezTo>
                      <a:cubicBezTo>
                        <a:pt x="4821" y="21564"/>
                        <a:pt x="0" y="16743"/>
                        <a:pt x="0" y="10782"/>
                      </a:cubicBezTo>
                      <a:cubicBezTo>
                        <a:pt x="0" y="4820"/>
                        <a:pt x="4821" y="0"/>
                        <a:pt x="10782" y="0"/>
                      </a:cubicBezTo>
                      <a:cubicBezTo>
                        <a:pt x="16743" y="0"/>
                        <a:pt x="21564" y="4820"/>
                        <a:pt x="21564" y="1078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18" name="Google Shape;2318;p6"/>
                <p:cNvSpPr/>
                <p:nvPr/>
              </p:nvSpPr>
              <p:spPr>
                <a:xfrm>
                  <a:off x="5820850" y="5733350"/>
                  <a:ext cx="15551" cy="155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51" h="15551" extrusionOk="0">
                      <a:moveTo>
                        <a:pt x="15551" y="7776"/>
                      </a:moveTo>
                      <a:cubicBezTo>
                        <a:pt x="15551" y="12078"/>
                        <a:pt x="12078" y="15551"/>
                        <a:pt x="7776" y="15551"/>
                      </a:cubicBezTo>
                      <a:cubicBezTo>
                        <a:pt x="3473" y="15551"/>
                        <a:pt x="0" y="12078"/>
                        <a:pt x="0" y="7776"/>
                      </a:cubicBezTo>
                      <a:cubicBezTo>
                        <a:pt x="0" y="3473"/>
                        <a:pt x="3473" y="0"/>
                        <a:pt x="7776" y="0"/>
                      </a:cubicBezTo>
                      <a:cubicBezTo>
                        <a:pt x="12078" y="0"/>
                        <a:pt x="15551" y="3473"/>
                        <a:pt x="15551" y="7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2319" name="Google Shape;2319;p6"/>
          <p:cNvGrpSpPr/>
          <p:nvPr/>
        </p:nvGrpSpPr>
        <p:grpSpPr>
          <a:xfrm>
            <a:off x="5597488" y="5876188"/>
            <a:ext cx="373880" cy="637141"/>
            <a:chOff x="3062742" y="4250562"/>
            <a:chExt cx="336183" cy="572968"/>
          </a:xfrm>
        </p:grpSpPr>
        <p:sp>
          <p:nvSpPr>
            <p:cNvPr id="2320" name="Google Shape;2320;p6"/>
            <p:cNvSpPr/>
            <p:nvPr/>
          </p:nvSpPr>
          <p:spPr>
            <a:xfrm>
              <a:off x="3205114" y="4722252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321" name="Google Shape;2321;p6"/>
            <p:cNvGrpSpPr/>
            <p:nvPr/>
          </p:nvGrpSpPr>
          <p:grpSpPr>
            <a:xfrm>
              <a:off x="3062742" y="4250562"/>
              <a:ext cx="336183" cy="483204"/>
              <a:chOff x="3062742" y="4250562"/>
              <a:chExt cx="336183" cy="483204"/>
            </a:xfrm>
          </p:grpSpPr>
          <p:sp>
            <p:nvSpPr>
              <p:cNvPr id="2322" name="Google Shape;2322;p6"/>
              <p:cNvSpPr/>
              <p:nvPr/>
            </p:nvSpPr>
            <p:spPr>
              <a:xfrm>
                <a:off x="3062742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23" name="Google Shape;2323;p6"/>
              <p:cNvSpPr/>
              <p:nvPr/>
            </p:nvSpPr>
            <p:spPr>
              <a:xfrm>
                <a:off x="3062867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2324" name="Google Shape;2324;p6"/>
            <p:cNvGrpSpPr/>
            <p:nvPr/>
          </p:nvGrpSpPr>
          <p:grpSpPr>
            <a:xfrm>
              <a:off x="3093722" y="4286030"/>
              <a:ext cx="293400" cy="436481"/>
              <a:chOff x="3093722" y="4286030"/>
              <a:chExt cx="293400" cy="436481"/>
            </a:xfrm>
          </p:grpSpPr>
          <p:sp>
            <p:nvSpPr>
              <p:cNvPr id="2325" name="Google Shape;2325;p6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26" name="Google Shape;2326;p6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27" name="Google Shape;2327;p6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28" name="Google Shape;2328;p6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2329" name="Google Shape;2329;p6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2330" name="Google Shape;2330;p6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31" name="Google Shape;2331;p6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2332" name="Google Shape;2332;p6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2333" name="Google Shape;2333;p6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34" name="Google Shape;2334;p6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2335" name="Google Shape;2335;p6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36" name="Google Shape;2336;p6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37" name="Google Shape;2337;p6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38" name="Google Shape;2338;p6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39" name="Google Shape;2339;p6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40" name="Google Shape;2340;p6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41" name="Google Shape;2341;p6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42" name="Google Shape;2342;p6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43" name="Google Shape;2343;p6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44" name="Google Shape;2344;p6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45" name="Google Shape;2345;p6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46" name="Google Shape;2346;p6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47" name="Google Shape;2347;p6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48" name="Google Shape;2348;p6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49" name="Google Shape;2349;p6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50" name="Google Shape;2350;p6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51" name="Google Shape;2351;p6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52" name="Google Shape;2352;p6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53" name="Google Shape;2353;p6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54" name="Google Shape;2354;p6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55" name="Google Shape;2355;p6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56" name="Google Shape;2356;p6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57" name="Google Shape;2357;p6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58" name="Google Shape;2358;p6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59" name="Google Shape;2359;p6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60" name="Google Shape;2360;p6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61" name="Google Shape;2361;p6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62" name="Google Shape;2362;p6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63" name="Google Shape;2363;p6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64" name="Google Shape;2364;p6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65" name="Google Shape;2365;p6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66" name="Google Shape;2366;p6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67" name="Google Shape;2367;p6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68" name="Google Shape;2368;p6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69" name="Google Shape;2369;p6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70" name="Google Shape;2370;p6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71" name="Google Shape;2371;p6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72" name="Google Shape;2372;p6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73" name="Google Shape;2373;p6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74" name="Google Shape;2374;p6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75" name="Google Shape;2375;p6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76" name="Google Shape;2376;p6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77" name="Google Shape;2377;p6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78" name="Google Shape;2378;p6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79" name="Google Shape;2379;p6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80" name="Google Shape;2380;p6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81" name="Google Shape;2381;p6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82" name="Google Shape;2382;p6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2383" name="Google Shape;2383;p6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2384" name="Google Shape;2384;p6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85" name="Google Shape;2385;p6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2386" name="Google Shape;2386;p6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2387" name="Google Shape;2387;p6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88" name="Google Shape;2388;p6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2389" name="Google Shape;2389;p6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2390" name="Google Shape;2390;p6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91" name="Google Shape;2391;p6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2392" name="Google Shape;2392;p6"/>
            <p:cNvGrpSpPr/>
            <p:nvPr/>
          </p:nvGrpSpPr>
          <p:grpSpPr>
            <a:xfrm>
              <a:off x="3089594" y="4291003"/>
              <a:ext cx="259983" cy="394409"/>
              <a:chOff x="3089594" y="4291003"/>
              <a:chExt cx="259983" cy="394409"/>
            </a:xfrm>
          </p:grpSpPr>
          <p:sp>
            <p:nvSpPr>
              <p:cNvPr id="2393" name="Google Shape;2393;p6"/>
              <p:cNvSpPr/>
              <p:nvPr/>
            </p:nvSpPr>
            <p:spPr>
              <a:xfrm>
                <a:off x="3159997" y="4380966"/>
                <a:ext cx="19905" cy="19905"/>
              </a:xfrm>
              <a:custGeom>
                <a:avLst/>
                <a:gdLst/>
                <a:ahLst/>
                <a:cxnLst/>
                <a:rect l="l" t="t" r="r" b="b"/>
                <a:pathLst>
                  <a:path w="24881" h="24881" extrusionOk="0">
                    <a:moveTo>
                      <a:pt x="24882" y="12441"/>
                    </a:moveTo>
                    <a:cubicBezTo>
                      <a:pt x="24882" y="19335"/>
                      <a:pt x="19283" y="24881"/>
                      <a:pt x="12441" y="24881"/>
                    </a:cubicBezTo>
                    <a:cubicBezTo>
                      <a:pt x="5598" y="24881"/>
                      <a:pt x="0" y="19283"/>
                      <a:pt x="0" y="12441"/>
                    </a:cubicBezTo>
                    <a:cubicBezTo>
                      <a:pt x="0" y="5598"/>
                      <a:pt x="5598" y="0"/>
                      <a:pt x="12441" y="0"/>
                    </a:cubicBezTo>
                    <a:cubicBezTo>
                      <a:pt x="19283" y="0"/>
                      <a:pt x="24882" y="5598"/>
                      <a:pt x="24882" y="1244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94" name="Google Shape;2394;p6"/>
              <p:cNvSpPr/>
              <p:nvPr/>
            </p:nvSpPr>
            <p:spPr>
              <a:xfrm>
                <a:off x="3223977" y="4521026"/>
                <a:ext cx="14846" cy="14846"/>
              </a:xfrm>
              <a:custGeom>
                <a:avLst/>
                <a:gdLst/>
                <a:ahLst/>
                <a:cxnLst/>
                <a:rect l="l" t="t" r="r" b="b"/>
                <a:pathLst>
                  <a:path w="18557" h="18557" extrusionOk="0">
                    <a:moveTo>
                      <a:pt x="18558" y="9279"/>
                    </a:moveTo>
                    <a:cubicBezTo>
                      <a:pt x="18558" y="14411"/>
                      <a:pt x="14411" y="18558"/>
                      <a:pt x="9279" y="18558"/>
                    </a:cubicBezTo>
                    <a:cubicBezTo>
                      <a:pt x="4147" y="18558"/>
                      <a:pt x="0" y="14411"/>
                      <a:pt x="0" y="9279"/>
                    </a:cubicBezTo>
                    <a:cubicBezTo>
                      <a:pt x="0" y="4147"/>
                      <a:pt x="4147" y="0"/>
                      <a:pt x="9279" y="0"/>
                    </a:cubicBezTo>
                    <a:cubicBezTo>
                      <a:pt x="14411" y="0"/>
                      <a:pt x="18558" y="4147"/>
                      <a:pt x="18558" y="927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95" name="Google Shape;2395;p6"/>
              <p:cNvSpPr/>
              <p:nvPr/>
            </p:nvSpPr>
            <p:spPr>
              <a:xfrm>
                <a:off x="3146903" y="4601376"/>
                <a:ext cx="18329" cy="1833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96" name="Google Shape;2396;p6"/>
              <p:cNvSpPr/>
              <p:nvPr/>
            </p:nvSpPr>
            <p:spPr>
              <a:xfrm>
                <a:off x="3332960" y="4673478"/>
                <a:ext cx="10616" cy="10616"/>
              </a:xfrm>
              <a:custGeom>
                <a:avLst/>
                <a:gdLst/>
                <a:ahLst/>
                <a:cxnLst/>
                <a:rect l="l" t="t" r="r" b="b"/>
                <a:pathLst>
                  <a:path w="13270" h="13270" extrusionOk="0">
                    <a:moveTo>
                      <a:pt x="13270" y="6635"/>
                    </a:moveTo>
                    <a:cubicBezTo>
                      <a:pt x="13270" y="10315"/>
                      <a:pt x="10315" y="13271"/>
                      <a:pt x="6635" y="13271"/>
                    </a:cubicBezTo>
                    <a:cubicBezTo>
                      <a:pt x="2955" y="13271"/>
                      <a:pt x="0" y="10315"/>
                      <a:pt x="0" y="6635"/>
                    </a:cubicBezTo>
                    <a:cubicBezTo>
                      <a:pt x="0" y="2955"/>
                      <a:pt x="2955" y="0"/>
                      <a:pt x="6635" y="0"/>
                    </a:cubicBezTo>
                    <a:cubicBezTo>
                      <a:pt x="10315" y="0"/>
                      <a:pt x="13270" y="2955"/>
                      <a:pt x="13270" y="663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97" name="Google Shape;2397;p6"/>
              <p:cNvSpPr/>
              <p:nvPr/>
            </p:nvSpPr>
            <p:spPr>
              <a:xfrm>
                <a:off x="3089594" y="4518416"/>
                <a:ext cx="18744" cy="18743"/>
              </a:xfrm>
              <a:custGeom>
                <a:avLst/>
                <a:gdLst/>
                <a:ahLst/>
                <a:cxnLst/>
                <a:rect l="l" t="t" r="r" b="b"/>
                <a:pathLst>
                  <a:path w="23430" h="23429" extrusionOk="0">
                    <a:moveTo>
                      <a:pt x="23430" y="11715"/>
                    </a:moveTo>
                    <a:cubicBezTo>
                      <a:pt x="23430" y="18194"/>
                      <a:pt x="18195" y="23430"/>
                      <a:pt x="11715" y="23430"/>
                    </a:cubicBezTo>
                    <a:cubicBezTo>
                      <a:pt x="5236" y="23430"/>
                      <a:pt x="0" y="18194"/>
                      <a:pt x="0" y="11715"/>
                    </a:cubicBezTo>
                    <a:cubicBezTo>
                      <a:pt x="0" y="5235"/>
                      <a:pt x="5236" y="0"/>
                      <a:pt x="11715" y="0"/>
                    </a:cubicBezTo>
                    <a:cubicBezTo>
                      <a:pt x="18195" y="0"/>
                      <a:pt x="23430" y="5235"/>
                      <a:pt x="23430" y="1171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2398" name="Google Shape;2398;p6"/>
              <p:cNvGrpSpPr/>
              <p:nvPr/>
            </p:nvGrpSpPr>
            <p:grpSpPr>
              <a:xfrm>
                <a:off x="3112468" y="4291003"/>
                <a:ext cx="237109" cy="394409"/>
                <a:chOff x="5632061" y="5281800"/>
                <a:chExt cx="296609" cy="493381"/>
              </a:xfrm>
            </p:grpSpPr>
            <p:sp>
              <p:nvSpPr>
                <p:cNvPr id="2399" name="Google Shape;2399;p6"/>
                <p:cNvSpPr/>
                <p:nvPr/>
              </p:nvSpPr>
              <p:spPr>
                <a:xfrm>
                  <a:off x="5824582" y="5601633"/>
                  <a:ext cx="20423" cy="204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23" h="20423" extrusionOk="0">
                      <a:moveTo>
                        <a:pt x="20424" y="10212"/>
                      </a:moveTo>
                      <a:cubicBezTo>
                        <a:pt x="20424" y="15862"/>
                        <a:pt x="15862" y="20423"/>
                        <a:pt x="10212" y="20423"/>
                      </a:cubicBezTo>
                      <a:cubicBezTo>
                        <a:pt x="4562" y="20423"/>
                        <a:pt x="0" y="15862"/>
                        <a:pt x="0" y="10212"/>
                      </a:cubicBezTo>
                      <a:cubicBezTo>
                        <a:pt x="0" y="4562"/>
                        <a:pt x="4562" y="0"/>
                        <a:pt x="10212" y="0"/>
                      </a:cubicBezTo>
                      <a:cubicBezTo>
                        <a:pt x="15862" y="0"/>
                        <a:pt x="20424" y="4562"/>
                        <a:pt x="20424" y="1021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00" name="Google Shape;2400;p6"/>
                <p:cNvSpPr/>
                <p:nvPr/>
              </p:nvSpPr>
              <p:spPr>
                <a:xfrm>
                  <a:off x="5814733" y="5491168"/>
                  <a:ext cx="11196" cy="111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96" h="11196" extrusionOk="0">
                      <a:moveTo>
                        <a:pt x="11197" y="5598"/>
                      </a:moveTo>
                      <a:cubicBezTo>
                        <a:pt x="11197" y="8690"/>
                        <a:pt x="8690" y="11197"/>
                        <a:pt x="5598" y="11197"/>
                      </a:cubicBezTo>
                      <a:cubicBezTo>
                        <a:pt x="2506" y="11197"/>
                        <a:pt x="0" y="8690"/>
                        <a:pt x="0" y="5598"/>
                      </a:cubicBezTo>
                      <a:cubicBezTo>
                        <a:pt x="0" y="2507"/>
                        <a:pt x="2506" y="0"/>
                        <a:pt x="5598" y="0"/>
                      </a:cubicBezTo>
                      <a:cubicBezTo>
                        <a:pt x="8690" y="0"/>
                        <a:pt x="11197" y="2507"/>
                        <a:pt x="11197" y="5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01" name="Google Shape;2401;p6"/>
                <p:cNvSpPr/>
                <p:nvPr/>
              </p:nvSpPr>
              <p:spPr>
                <a:xfrm>
                  <a:off x="5914571" y="5592250"/>
                  <a:ext cx="14099" cy="1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9" h="14100" extrusionOk="0">
                      <a:moveTo>
                        <a:pt x="14099" y="7050"/>
                      </a:moveTo>
                      <a:cubicBezTo>
                        <a:pt x="14099" y="10938"/>
                        <a:pt x="10937" y="14100"/>
                        <a:pt x="7050" y="14100"/>
                      </a:cubicBezTo>
                      <a:cubicBezTo>
                        <a:pt x="3162" y="14100"/>
                        <a:pt x="0" y="10938"/>
                        <a:pt x="0" y="7050"/>
                      </a:cubicBezTo>
                      <a:cubicBezTo>
                        <a:pt x="0" y="3163"/>
                        <a:pt x="3162" y="0"/>
                        <a:pt x="7050" y="0"/>
                      </a:cubicBezTo>
                      <a:cubicBezTo>
                        <a:pt x="10937" y="0"/>
                        <a:pt x="14099" y="3163"/>
                        <a:pt x="14099" y="705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02" name="Google Shape;2402;p6"/>
                <p:cNvSpPr/>
                <p:nvPr/>
              </p:nvSpPr>
              <p:spPr>
                <a:xfrm>
                  <a:off x="5740192" y="5751337"/>
                  <a:ext cx="23844" cy="238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44" h="23844" extrusionOk="0">
                      <a:moveTo>
                        <a:pt x="23845" y="11923"/>
                      </a:moveTo>
                      <a:cubicBezTo>
                        <a:pt x="23845" y="18507"/>
                        <a:pt x="18507" y="23845"/>
                        <a:pt x="11923" y="23845"/>
                      </a:cubicBezTo>
                      <a:cubicBezTo>
                        <a:pt x="5338" y="23845"/>
                        <a:pt x="0" y="18507"/>
                        <a:pt x="0" y="11923"/>
                      </a:cubicBezTo>
                      <a:cubicBezTo>
                        <a:pt x="0" y="5338"/>
                        <a:pt x="5338" y="0"/>
                        <a:pt x="11923" y="0"/>
                      </a:cubicBezTo>
                      <a:cubicBezTo>
                        <a:pt x="18507" y="0"/>
                        <a:pt x="23845" y="5338"/>
                        <a:pt x="23845" y="119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03" name="Google Shape;2403;p6"/>
                <p:cNvSpPr/>
                <p:nvPr/>
              </p:nvSpPr>
              <p:spPr>
                <a:xfrm>
                  <a:off x="5632061" y="5429120"/>
                  <a:ext cx="22186" cy="22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86" h="22186" extrusionOk="0">
                      <a:moveTo>
                        <a:pt x="22186" y="11093"/>
                      </a:moveTo>
                      <a:cubicBezTo>
                        <a:pt x="22186" y="17210"/>
                        <a:pt x="17210" y="22186"/>
                        <a:pt x="11093" y="22186"/>
                      </a:cubicBezTo>
                      <a:cubicBezTo>
                        <a:pt x="4976" y="22186"/>
                        <a:pt x="0" y="17210"/>
                        <a:pt x="0" y="11093"/>
                      </a:cubicBezTo>
                      <a:cubicBezTo>
                        <a:pt x="0" y="4977"/>
                        <a:pt x="4976" y="0"/>
                        <a:pt x="11093" y="0"/>
                      </a:cubicBezTo>
                      <a:cubicBezTo>
                        <a:pt x="17210" y="0"/>
                        <a:pt x="22186" y="4977"/>
                        <a:pt x="22186" y="110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04" name="Google Shape;2404;p6"/>
                <p:cNvSpPr/>
                <p:nvPr/>
              </p:nvSpPr>
              <p:spPr>
                <a:xfrm>
                  <a:off x="5652173" y="5611844"/>
                  <a:ext cx="12233" cy="122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3" h="12233" extrusionOk="0">
                      <a:moveTo>
                        <a:pt x="12233" y="6117"/>
                      </a:moveTo>
                      <a:cubicBezTo>
                        <a:pt x="12233" y="9487"/>
                        <a:pt x="9486" y="12233"/>
                        <a:pt x="6117" y="12233"/>
                      </a:cubicBezTo>
                      <a:cubicBezTo>
                        <a:pt x="2747" y="12233"/>
                        <a:pt x="0" y="9487"/>
                        <a:pt x="0" y="6117"/>
                      </a:cubicBezTo>
                      <a:cubicBezTo>
                        <a:pt x="0" y="2747"/>
                        <a:pt x="2747" y="0"/>
                        <a:pt x="6117" y="0"/>
                      </a:cubicBezTo>
                      <a:cubicBezTo>
                        <a:pt x="9486" y="0"/>
                        <a:pt x="12233" y="2747"/>
                        <a:pt x="12233" y="61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05" name="Google Shape;2405;p6"/>
                <p:cNvSpPr/>
                <p:nvPr/>
              </p:nvSpPr>
              <p:spPr>
                <a:xfrm>
                  <a:off x="5691517" y="5516154"/>
                  <a:ext cx="17002" cy="17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02" h="17002" extrusionOk="0">
                      <a:moveTo>
                        <a:pt x="17003" y="8501"/>
                      </a:moveTo>
                      <a:cubicBezTo>
                        <a:pt x="17003" y="13218"/>
                        <a:pt x="13167" y="17003"/>
                        <a:pt x="8501" y="17003"/>
                      </a:cubicBezTo>
                      <a:cubicBezTo>
                        <a:pt x="3836" y="17003"/>
                        <a:pt x="0" y="13167"/>
                        <a:pt x="0" y="8501"/>
                      </a:cubicBezTo>
                      <a:cubicBezTo>
                        <a:pt x="0" y="3836"/>
                        <a:pt x="3836" y="0"/>
                        <a:pt x="8501" y="0"/>
                      </a:cubicBezTo>
                      <a:cubicBezTo>
                        <a:pt x="13167" y="0"/>
                        <a:pt x="17003" y="3836"/>
                        <a:pt x="17003" y="850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06" name="Google Shape;2406;p6"/>
                <p:cNvSpPr/>
                <p:nvPr/>
              </p:nvSpPr>
              <p:spPr>
                <a:xfrm>
                  <a:off x="5823183" y="5382622"/>
                  <a:ext cx="18246" cy="18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46" h="18246" extrusionOk="0">
                      <a:moveTo>
                        <a:pt x="18247" y="9123"/>
                      </a:moveTo>
                      <a:cubicBezTo>
                        <a:pt x="18247" y="14151"/>
                        <a:pt x="14151" y="18247"/>
                        <a:pt x="9123" y="18247"/>
                      </a:cubicBezTo>
                      <a:cubicBezTo>
                        <a:pt x="4095" y="18247"/>
                        <a:pt x="0" y="14151"/>
                        <a:pt x="0" y="9123"/>
                      </a:cubicBezTo>
                      <a:cubicBezTo>
                        <a:pt x="0" y="4095"/>
                        <a:pt x="4095" y="0"/>
                        <a:pt x="9123" y="0"/>
                      </a:cubicBezTo>
                      <a:cubicBezTo>
                        <a:pt x="14151" y="0"/>
                        <a:pt x="18247" y="4095"/>
                        <a:pt x="18247" y="91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07" name="Google Shape;2407;p6"/>
                <p:cNvSpPr/>
                <p:nvPr/>
              </p:nvSpPr>
              <p:spPr>
                <a:xfrm>
                  <a:off x="5812038" y="5281800"/>
                  <a:ext cx="11922" cy="11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2" h="11870" extrusionOk="0">
                      <a:moveTo>
                        <a:pt x="11923" y="5961"/>
                      </a:moveTo>
                      <a:cubicBezTo>
                        <a:pt x="11923" y="9227"/>
                        <a:pt x="9279" y="11870"/>
                        <a:pt x="5961" y="11870"/>
                      </a:cubicBezTo>
                      <a:cubicBezTo>
                        <a:pt x="2644" y="11870"/>
                        <a:pt x="0" y="9227"/>
                        <a:pt x="0" y="5961"/>
                      </a:cubicBezTo>
                      <a:cubicBezTo>
                        <a:pt x="0" y="2696"/>
                        <a:pt x="2644" y="0"/>
                        <a:pt x="5961" y="0"/>
                      </a:cubicBezTo>
                      <a:cubicBezTo>
                        <a:pt x="9279" y="0"/>
                        <a:pt x="11923" y="2644"/>
                        <a:pt x="11923" y="596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08" name="Google Shape;2408;p6"/>
                <p:cNvSpPr/>
                <p:nvPr/>
              </p:nvSpPr>
              <p:spPr>
                <a:xfrm>
                  <a:off x="5894873" y="5422433"/>
                  <a:ext cx="21563" cy="21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3" h="21563" extrusionOk="0">
                      <a:moveTo>
                        <a:pt x="21564" y="10782"/>
                      </a:moveTo>
                      <a:cubicBezTo>
                        <a:pt x="21564" y="16743"/>
                        <a:pt x="16743" y="21564"/>
                        <a:pt x="10782" y="21564"/>
                      </a:cubicBezTo>
                      <a:cubicBezTo>
                        <a:pt x="4821" y="21564"/>
                        <a:pt x="0" y="16743"/>
                        <a:pt x="0" y="10782"/>
                      </a:cubicBezTo>
                      <a:cubicBezTo>
                        <a:pt x="0" y="4820"/>
                        <a:pt x="4821" y="0"/>
                        <a:pt x="10782" y="0"/>
                      </a:cubicBezTo>
                      <a:cubicBezTo>
                        <a:pt x="16743" y="0"/>
                        <a:pt x="21564" y="4820"/>
                        <a:pt x="21564" y="1078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09" name="Google Shape;2409;p6"/>
                <p:cNvSpPr/>
                <p:nvPr/>
              </p:nvSpPr>
              <p:spPr>
                <a:xfrm>
                  <a:off x="5820850" y="5733350"/>
                  <a:ext cx="15551" cy="155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51" h="15551" extrusionOk="0">
                      <a:moveTo>
                        <a:pt x="15551" y="7776"/>
                      </a:moveTo>
                      <a:cubicBezTo>
                        <a:pt x="15551" y="12078"/>
                        <a:pt x="12078" y="15551"/>
                        <a:pt x="7776" y="15551"/>
                      </a:cubicBezTo>
                      <a:cubicBezTo>
                        <a:pt x="3473" y="15551"/>
                        <a:pt x="0" y="12078"/>
                        <a:pt x="0" y="7776"/>
                      </a:cubicBezTo>
                      <a:cubicBezTo>
                        <a:pt x="0" y="3473"/>
                        <a:pt x="3473" y="0"/>
                        <a:pt x="7776" y="0"/>
                      </a:cubicBezTo>
                      <a:cubicBezTo>
                        <a:pt x="12078" y="0"/>
                        <a:pt x="15551" y="3473"/>
                        <a:pt x="15551" y="7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2410" name="Google Shape;2410;p6"/>
          <p:cNvGrpSpPr/>
          <p:nvPr/>
        </p:nvGrpSpPr>
        <p:grpSpPr>
          <a:xfrm>
            <a:off x="10731678" y="5141149"/>
            <a:ext cx="1189721" cy="1465676"/>
            <a:chOff x="8048758" y="3855861"/>
            <a:chExt cx="892291" cy="1099257"/>
          </a:xfrm>
        </p:grpSpPr>
        <p:sp>
          <p:nvSpPr>
            <p:cNvPr id="2411" name="Google Shape;2411;p6"/>
            <p:cNvSpPr/>
            <p:nvPr/>
          </p:nvSpPr>
          <p:spPr>
            <a:xfrm>
              <a:off x="8507899" y="4644532"/>
              <a:ext cx="395265" cy="303624"/>
            </a:xfrm>
            <a:custGeom>
              <a:avLst/>
              <a:gdLst/>
              <a:ahLst/>
              <a:cxnLst/>
              <a:rect l="l" t="t" r="r" b="b"/>
              <a:pathLst>
                <a:path w="395265" h="303624" extrusionOk="0">
                  <a:moveTo>
                    <a:pt x="15768" y="303624"/>
                  </a:moveTo>
                  <a:cubicBezTo>
                    <a:pt x="15768" y="303624"/>
                    <a:pt x="345139" y="261999"/>
                    <a:pt x="385675" y="253861"/>
                  </a:cubicBezTo>
                  <a:cubicBezTo>
                    <a:pt x="399360" y="223018"/>
                    <a:pt x="380439" y="37598"/>
                    <a:pt x="395265" y="742"/>
                  </a:cubicBezTo>
                  <a:cubicBezTo>
                    <a:pt x="346279" y="-5686"/>
                    <a:pt x="72166" y="31585"/>
                    <a:pt x="23751" y="37909"/>
                  </a:cubicBezTo>
                  <a:cubicBezTo>
                    <a:pt x="27691" y="81452"/>
                    <a:pt x="10222" y="128001"/>
                    <a:pt x="6127" y="171751"/>
                  </a:cubicBezTo>
                  <a:cubicBezTo>
                    <a:pt x="4053" y="194300"/>
                    <a:pt x="2861" y="215657"/>
                    <a:pt x="1979" y="238361"/>
                  </a:cubicBezTo>
                  <a:cubicBezTo>
                    <a:pt x="943" y="266613"/>
                    <a:pt x="-6366" y="291442"/>
                    <a:pt x="15768" y="3035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2" name="Google Shape;2412;p6"/>
            <p:cNvSpPr/>
            <p:nvPr/>
          </p:nvSpPr>
          <p:spPr>
            <a:xfrm>
              <a:off x="8507899" y="4644532"/>
              <a:ext cx="395265" cy="303624"/>
            </a:xfrm>
            <a:custGeom>
              <a:avLst/>
              <a:gdLst/>
              <a:ahLst/>
              <a:cxnLst/>
              <a:rect l="l" t="t" r="r" b="b"/>
              <a:pathLst>
                <a:path w="395265" h="303624" extrusionOk="0">
                  <a:moveTo>
                    <a:pt x="15768" y="303624"/>
                  </a:moveTo>
                  <a:cubicBezTo>
                    <a:pt x="15768" y="303624"/>
                    <a:pt x="345139" y="261999"/>
                    <a:pt x="385675" y="253861"/>
                  </a:cubicBezTo>
                  <a:cubicBezTo>
                    <a:pt x="399360" y="223018"/>
                    <a:pt x="380439" y="37598"/>
                    <a:pt x="395265" y="742"/>
                  </a:cubicBezTo>
                  <a:cubicBezTo>
                    <a:pt x="346279" y="-5686"/>
                    <a:pt x="72166" y="31585"/>
                    <a:pt x="23751" y="37909"/>
                  </a:cubicBezTo>
                  <a:cubicBezTo>
                    <a:pt x="27691" y="81452"/>
                    <a:pt x="10222" y="128001"/>
                    <a:pt x="6127" y="171751"/>
                  </a:cubicBezTo>
                  <a:cubicBezTo>
                    <a:pt x="4053" y="194300"/>
                    <a:pt x="2861" y="215657"/>
                    <a:pt x="1979" y="238361"/>
                  </a:cubicBezTo>
                  <a:cubicBezTo>
                    <a:pt x="943" y="266613"/>
                    <a:pt x="-6366" y="291442"/>
                    <a:pt x="15768" y="303572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3" name="Google Shape;2413;p6"/>
            <p:cNvSpPr/>
            <p:nvPr/>
          </p:nvSpPr>
          <p:spPr>
            <a:xfrm>
              <a:off x="8128672" y="4491215"/>
              <a:ext cx="421850" cy="463903"/>
            </a:xfrm>
            <a:custGeom>
              <a:avLst/>
              <a:gdLst/>
              <a:ahLst/>
              <a:cxnLst/>
              <a:rect l="l" t="t" r="r" b="b"/>
              <a:pathLst>
                <a:path w="421850" h="463903" extrusionOk="0">
                  <a:moveTo>
                    <a:pt x="0" y="201023"/>
                  </a:moveTo>
                  <a:cubicBezTo>
                    <a:pt x="44217" y="127726"/>
                    <a:pt x="162612" y="50437"/>
                    <a:pt x="227926" y="0"/>
                  </a:cubicBezTo>
                  <a:cubicBezTo>
                    <a:pt x="272557" y="34420"/>
                    <a:pt x="411687" y="169402"/>
                    <a:pt x="420033" y="194232"/>
                  </a:cubicBezTo>
                  <a:cubicBezTo>
                    <a:pt x="428534" y="219477"/>
                    <a:pt x="404845" y="426720"/>
                    <a:pt x="397691" y="459533"/>
                  </a:cubicBezTo>
                  <a:cubicBezTo>
                    <a:pt x="279244" y="462488"/>
                    <a:pt x="159450" y="465960"/>
                    <a:pt x="41054" y="462384"/>
                  </a:cubicBezTo>
                  <a:cubicBezTo>
                    <a:pt x="28666" y="432526"/>
                    <a:pt x="0" y="201023"/>
                    <a:pt x="0" y="2010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4" name="Google Shape;2414;p6"/>
            <p:cNvSpPr/>
            <p:nvPr/>
          </p:nvSpPr>
          <p:spPr>
            <a:xfrm>
              <a:off x="8128672" y="4491215"/>
              <a:ext cx="421850" cy="463903"/>
            </a:xfrm>
            <a:custGeom>
              <a:avLst/>
              <a:gdLst/>
              <a:ahLst/>
              <a:cxnLst/>
              <a:rect l="l" t="t" r="r" b="b"/>
              <a:pathLst>
                <a:path w="421850" h="463903" extrusionOk="0">
                  <a:moveTo>
                    <a:pt x="0" y="201023"/>
                  </a:moveTo>
                  <a:cubicBezTo>
                    <a:pt x="44217" y="127726"/>
                    <a:pt x="162612" y="50437"/>
                    <a:pt x="227926" y="0"/>
                  </a:cubicBezTo>
                  <a:cubicBezTo>
                    <a:pt x="272557" y="34420"/>
                    <a:pt x="411687" y="169402"/>
                    <a:pt x="420033" y="194232"/>
                  </a:cubicBezTo>
                  <a:cubicBezTo>
                    <a:pt x="428534" y="219477"/>
                    <a:pt x="404845" y="426720"/>
                    <a:pt x="397691" y="459533"/>
                  </a:cubicBezTo>
                  <a:cubicBezTo>
                    <a:pt x="279244" y="462488"/>
                    <a:pt x="159450" y="465960"/>
                    <a:pt x="41054" y="462384"/>
                  </a:cubicBezTo>
                  <a:cubicBezTo>
                    <a:pt x="28666" y="432526"/>
                    <a:pt x="0" y="201023"/>
                    <a:pt x="0" y="201023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5" name="Google Shape;2415;p6"/>
            <p:cNvSpPr/>
            <p:nvPr/>
          </p:nvSpPr>
          <p:spPr>
            <a:xfrm>
              <a:off x="8269097" y="3855861"/>
              <a:ext cx="421797" cy="404473"/>
            </a:xfrm>
            <a:custGeom>
              <a:avLst/>
              <a:gdLst/>
              <a:ahLst/>
              <a:cxnLst/>
              <a:rect l="l" t="t" r="r" b="b"/>
              <a:pathLst>
                <a:path w="421797" h="404473" extrusionOk="0">
                  <a:moveTo>
                    <a:pt x="217196" y="404422"/>
                  </a:moveTo>
                  <a:cubicBezTo>
                    <a:pt x="239849" y="392085"/>
                    <a:pt x="268877" y="393899"/>
                    <a:pt x="285828" y="367721"/>
                  </a:cubicBezTo>
                  <a:cubicBezTo>
                    <a:pt x="233577" y="315470"/>
                    <a:pt x="-4614" y="373320"/>
                    <a:pt x="56398" y="233361"/>
                  </a:cubicBezTo>
                  <a:cubicBezTo>
                    <a:pt x="96312" y="141921"/>
                    <a:pt x="279296" y="239944"/>
                    <a:pt x="327090" y="129532"/>
                  </a:cubicBezTo>
                  <a:cubicBezTo>
                    <a:pt x="337924" y="80131"/>
                    <a:pt x="245810" y="46334"/>
                    <a:pt x="187442" y="36588"/>
                  </a:cubicBezTo>
                  <a:cubicBezTo>
                    <a:pt x="125860" y="26325"/>
                    <a:pt x="62619" y="6212"/>
                    <a:pt x="0" y="5123"/>
                  </a:cubicBezTo>
                  <a:cubicBezTo>
                    <a:pt x="104451" y="5745"/>
                    <a:pt x="359695" y="-31888"/>
                    <a:pt x="412776" y="87959"/>
                  </a:cubicBezTo>
                  <a:cubicBezTo>
                    <a:pt x="433614" y="134975"/>
                    <a:pt x="417390" y="207235"/>
                    <a:pt x="374054" y="224393"/>
                  </a:cubicBezTo>
                  <a:cubicBezTo>
                    <a:pt x="317552" y="246735"/>
                    <a:pt x="116270" y="211071"/>
                    <a:pt x="119121" y="255132"/>
                  </a:cubicBezTo>
                  <a:cubicBezTo>
                    <a:pt x="115233" y="335427"/>
                    <a:pt x="246795" y="284835"/>
                    <a:pt x="304748" y="327133"/>
                  </a:cubicBezTo>
                  <a:cubicBezTo>
                    <a:pt x="317396" y="336360"/>
                    <a:pt x="329682" y="353466"/>
                    <a:pt x="326053" y="368188"/>
                  </a:cubicBezTo>
                  <a:cubicBezTo>
                    <a:pt x="313457" y="419247"/>
                    <a:pt x="256384" y="396387"/>
                    <a:pt x="217196" y="404474"/>
                  </a:cubicBezTo>
                  <a:close/>
                </a:path>
              </a:pathLst>
            </a:custGeom>
            <a:solidFill>
              <a:srgbClr val="FFFFFF">
                <a:alpha val="8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6" name="Google Shape;2416;p6"/>
            <p:cNvSpPr/>
            <p:nvPr/>
          </p:nvSpPr>
          <p:spPr>
            <a:xfrm>
              <a:off x="8063979" y="4407052"/>
              <a:ext cx="855116" cy="332457"/>
            </a:xfrm>
            <a:custGeom>
              <a:avLst/>
              <a:gdLst/>
              <a:ahLst/>
              <a:cxnLst/>
              <a:rect l="l" t="t" r="r" b="b"/>
              <a:pathLst>
                <a:path w="855116" h="332457" extrusionOk="0">
                  <a:moveTo>
                    <a:pt x="0" y="297005"/>
                  </a:moveTo>
                  <a:cubicBezTo>
                    <a:pt x="0" y="295865"/>
                    <a:pt x="22186" y="331995"/>
                    <a:pt x="23897" y="332358"/>
                  </a:cubicBezTo>
                  <a:cubicBezTo>
                    <a:pt x="39966" y="335624"/>
                    <a:pt x="106680" y="257558"/>
                    <a:pt x="117151" y="248797"/>
                  </a:cubicBezTo>
                  <a:cubicBezTo>
                    <a:pt x="156495" y="215777"/>
                    <a:pt x="198534" y="186074"/>
                    <a:pt x="237723" y="153365"/>
                  </a:cubicBezTo>
                  <a:cubicBezTo>
                    <a:pt x="257369" y="136985"/>
                    <a:pt x="274216" y="113866"/>
                    <a:pt x="298061" y="103188"/>
                  </a:cubicBezTo>
                  <a:cubicBezTo>
                    <a:pt x="307081" y="114333"/>
                    <a:pt x="321128" y="124907"/>
                    <a:pt x="331288" y="136830"/>
                  </a:cubicBezTo>
                  <a:cubicBezTo>
                    <a:pt x="343107" y="150774"/>
                    <a:pt x="486228" y="298405"/>
                    <a:pt x="500587" y="332306"/>
                  </a:cubicBezTo>
                  <a:cubicBezTo>
                    <a:pt x="541072" y="332980"/>
                    <a:pt x="582178" y="319140"/>
                    <a:pt x="621989" y="314733"/>
                  </a:cubicBezTo>
                  <a:cubicBezTo>
                    <a:pt x="640961" y="312608"/>
                    <a:pt x="833586" y="273057"/>
                    <a:pt x="850641" y="270828"/>
                  </a:cubicBezTo>
                  <a:cubicBezTo>
                    <a:pt x="852247" y="256262"/>
                    <a:pt x="893043" y="87688"/>
                    <a:pt x="693368" y="166169"/>
                  </a:cubicBezTo>
                  <a:cubicBezTo>
                    <a:pt x="651743" y="182498"/>
                    <a:pt x="605505" y="164666"/>
                    <a:pt x="568960" y="141132"/>
                  </a:cubicBezTo>
                  <a:cubicBezTo>
                    <a:pt x="529045" y="115369"/>
                    <a:pt x="493123" y="80846"/>
                    <a:pt x="459792" y="49122"/>
                  </a:cubicBezTo>
                  <a:cubicBezTo>
                    <a:pt x="405467" y="-2559"/>
                    <a:pt x="359954" y="-6447"/>
                    <a:pt x="287124" y="5838"/>
                  </a:cubicBezTo>
                  <a:cubicBezTo>
                    <a:pt x="263486" y="9830"/>
                    <a:pt x="231606" y="16206"/>
                    <a:pt x="216211" y="32949"/>
                  </a:cubicBezTo>
                  <a:cubicBezTo>
                    <a:pt x="197135" y="53632"/>
                    <a:pt x="172772" y="83282"/>
                    <a:pt x="158620" y="107179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7" name="Google Shape;2417;p6"/>
            <p:cNvSpPr/>
            <p:nvPr/>
          </p:nvSpPr>
          <p:spPr>
            <a:xfrm>
              <a:off x="8048758" y="4331421"/>
              <a:ext cx="892291" cy="371901"/>
            </a:xfrm>
            <a:custGeom>
              <a:avLst/>
              <a:gdLst/>
              <a:ahLst/>
              <a:cxnLst/>
              <a:rect l="l" t="t" r="r" b="b"/>
              <a:pathLst>
                <a:path w="892291" h="371901" extrusionOk="0">
                  <a:moveTo>
                    <a:pt x="6876" y="337024"/>
                  </a:moveTo>
                  <a:cubicBezTo>
                    <a:pt x="5994" y="358225"/>
                    <a:pt x="39844" y="403582"/>
                    <a:pt x="79913" y="337024"/>
                  </a:cubicBezTo>
                  <a:cubicBezTo>
                    <a:pt x="84371" y="329663"/>
                    <a:pt x="205824" y="236409"/>
                    <a:pt x="231588" y="216503"/>
                  </a:cubicBezTo>
                  <a:cubicBezTo>
                    <a:pt x="253515" y="199553"/>
                    <a:pt x="267925" y="179388"/>
                    <a:pt x="286535" y="162023"/>
                  </a:cubicBezTo>
                  <a:cubicBezTo>
                    <a:pt x="300582" y="148908"/>
                    <a:pt x="322820" y="150204"/>
                    <a:pt x="335780" y="164407"/>
                  </a:cubicBezTo>
                  <a:cubicBezTo>
                    <a:pt x="374243" y="206551"/>
                    <a:pt x="406485" y="238430"/>
                    <a:pt x="442615" y="288090"/>
                  </a:cubicBezTo>
                  <a:cubicBezTo>
                    <a:pt x="463972" y="317481"/>
                    <a:pt x="508655" y="378441"/>
                    <a:pt x="549866" y="366363"/>
                  </a:cubicBezTo>
                  <a:cubicBezTo>
                    <a:pt x="594600" y="353197"/>
                    <a:pt x="838907" y="314993"/>
                    <a:pt x="886597" y="312246"/>
                  </a:cubicBezTo>
                  <a:cubicBezTo>
                    <a:pt x="913915" y="270206"/>
                    <a:pt x="836418" y="138022"/>
                    <a:pt x="792565" y="99663"/>
                  </a:cubicBezTo>
                  <a:cubicBezTo>
                    <a:pt x="772763" y="82350"/>
                    <a:pt x="711181" y="5165"/>
                    <a:pt x="685263" y="811"/>
                  </a:cubicBezTo>
                  <a:cubicBezTo>
                    <a:pt x="654731" y="-4321"/>
                    <a:pt x="347909" y="16051"/>
                    <a:pt x="323598" y="29787"/>
                  </a:cubicBezTo>
                  <a:cubicBezTo>
                    <a:pt x="303278" y="41295"/>
                    <a:pt x="277515" y="43369"/>
                    <a:pt x="258180" y="52699"/>
                  </a:cubicBezTo>
                  <a:cubicBezTo>
                    <a:pt x="248797" y="57209"/>
                    <a:pt x="235579" y="63585"/>
                    <a:pt x="225782" y="72449"/>
                  </a:cubicBezTo>
                  <a:cubicBezTo>
                    <a:pt x="197272" y="98212"/>
                    <a:pt x="172286" y="116459"/>
                    <a:pt x="139836" y="137400"/>
                  </a:cubicBezTo>
                  <a:cubicBezTo>
                    <a:pt x="107232" y="158446"/>
                    <a:pt x="-32417" y="297317"/>
                    <a:pt x="6927" y="33712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8" name="Google Shape;2418;p6"/>
            <p:cNvSpPr/>
            <p:nvPr/>
          </p:nvSpPr>
          <p:spPr>
            <a:xfrm>
              <a:off x="8688925" y="4774955"/>
              <a:ext cx="86253" cy="151792"/>
            </a:xfrm>
            <a:custGeom>
              <a:avLst/>
              <a:gdLst/>
              <a:ahLst/>
              <a:cxnLst/>
              <a:rect l="l" t="t" r="r" b="b"/>
              <a:pathLst>
                <a:path w="86253" h="151792" extrusionOk="0">
                  <a:moveTo>
                    <a:pt x="4715" y="151793"/>
                  </a:moveTo>
                  <a:cubicBezTo>
                    <a:pt x="6788" y="134064"/>
                    <a:pt x="-16849" y="5509"/>
                    <a:pt x="25605" y="1207"/>
                  </a:cubicBezTo>
                  <a:cubicBezTo>
                    <a:pt x="39912" y="-245"/>
                    <a:pt x="64431" y="-2681"/>
                    <a:pt x="74280" y="9864"/>
                  </a:cubicBezTo>
                  <a:cubicBezTo>
                    <a:pt x="78738" y="15514"/>
                    <a:pt x="80241" y="62219"/>
                    <a:pt x="81174" y="75385"/>
                  </a:cubicBezTo>
                  <a:cubicBezTo>
                    <a:pt x="82884" y="99023"/>
                    <a:pt x="85424" y="122868"/>
                    <a:pt x="86254" y="146557"/>
                  </a:cubicBezTo>
                  <a:cubicBezTo>
                    <a:pt x="61372" y="149875"/>
                    <a:pt x="35713" y="150393"/>
                    <a:pt x="4715" y="15179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9" name="Google Shape;2419;p6"/>
            <p:cNvSpPr/>
            <p:nvPr/>
          </p:nvSpPr>
          <p:spPr>
            <a:xfrm>
              <a:off x="8502631" y="4260164"/>
              <a:ext cx="46483" cy="151818"/>
            </a:xfrm>
            <a:custGeom>
              <a:avLst/>
              <a:gdLst/>
              <a:ahLst/>
              <a:cxnLst/>
              <a:rect l="l" t="t" r="r" b="b"/>
              <a:pathLst>
                <a:path w="46483" h="151818" extrusionOk="0">
                  <a:moveTo>
                    <a:pt x="95" y="1621"/>
                  </a:moveTo>
                  <a:cubicBezTo>
                    <a:pt x="13416" y="-89"/>
                    <a:pt x="32907" y="-1593"/>
                    <a:pt x="45607" y="3436"/>
                  </a:cubicBezTo>
                  <a:cubicBezTo>
                    <a:pt x="48354" y="54288"/>
                    <a:pt x="43896" y="101252"/>
                    <a:pt x="42497" y="150911"/>
                  </a:cubicBezTo>
                  <a:cubicBezTo>
                    <a:pt x="32077" y="152466"/>
                    <a:pt x="12069" y="152155"/>
                    <a:pt x="2427" y="148941"/>
                  </a:cubicBezTo>
                  <a:cubicBezTo>
                    <a:pt x="2116" y="143291"/>
                    <a:pt x="-528" y="43868"/>
                    <a:pt x="95" y="16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0" name="Google Shape;2420;p6"/>
            <p:cNvSpPr/>
            <p:nvPr/>
          </p:nvSpPr>
          <p:spPr>
            <a:xfrm>
              <a:off x="8487719" y="4250777"/>
              <a:ext cx="79057" cy="34727"/>
            </a:xfrm>
            <a:custGeom>
              <a:avLst/>
              <a:gdLst/>
              <a:ahLst/>
              <a:cxnLst/>
              <a:rect l="l" t="t" r="r" b="b"/>
              <a:pathLst>
                <a:path w="79057" h="34727" extrusionOk="0">
                  <a:moveTo>
                    <a:pt x="4847" y="1575"/>
                  </a:moveTo>
                  <a:cubicBezTo>
                    <a:pt x="-2721" y="1731"/>
                    <a:pt x="596" y="18681"/>
                    <a:pt x="1529" y="26094"/>
                  </a:cubicBezTo>
                  <a:cubicBezTo>
                    <a:pt x="1736" y="27597"/>
                    <a:pt x="2825" y="28841"/>
                    <a:pt x="4328" y="29152"/>
                  </a:cubicBezTo>
                  <a:cubicBezTo>
                    <a:pt x="19879" y="32936"/>
                    <a:pt x="50774" y="37187"/>
                    <a:pt x="65133" y="32988"/>
                  </a:cubicBezTo>
                  <a:cubicBezTo>
                    <a:pt x="80476" y="28478"/>
                    <a:pt x="79543" y="23398"/>
                    <a:pt x="78610" y="8625"/>
                  </a:cubicBezTo>
                  <a:cubicBezTo>
                    <a:pt x="78455" y="5774"/>
                    <a:pt x="76382" y="3441"/>
                    <a:pt x="73634" y="2767"/>
                  </a:cubicBezTo>
                  <a:cubicBezTo>
                    <a:pt x="50670" y="-2624"/>
                    <a:pt x="28381" y="1523"/>
                    <a:pt x="4847" y="152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1" name="Google Shape;2421;p6"/>
            <p:cNvSpPr/>
            <p:nvPr/>
          </p:nvSpPr>
          <p:spPr>
            <a:xfrm>
              <a:off x="8198721" y="4744605"/>
              <a:ext cx="68095" cy="104646"/>
            </a:xfrm>
            <a:custGeom>
              <a:avLst/>
              <a:gdLst/>
              <a:ahLst/>
              <a:cxnLst/>
              <a:rect l="l" t="t" r="r" b="b"/>
              <a:pathLst>
                <a:path w="68095" h="104646" extrusionOk="0">
                  <a:moveTo>
                    <a:pt x="2159" y="104647"/>
                  </a:moveTo>
                  <a:cubicBezTo>
                    <a:pt x="3870" y="72560"/>
                    <a:pt x="-14429" y="2113"/>
                    <a:pt x="31965" y="40"/>
                  </a:cubicBezTo>
                  <a:cubicBezTo>
                    <a:pt x="77115" y="-1982"/>
                    <a:pt x="62964" y="73130"/>
                    <a:pt x="68096" y="102210"/>
                  </a:cubicBezTo>
                  <a:cubicBezTo>
                    <a:pt x="49590" y="103195"/>
                    <a:pt x="30980" y="103610"/>
                    <a:pt x="2159" y="104647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2" name="Google Shape;2422;p6"/>
            <p:cNvSpPr/>
            <p:nvPr/>
          </p:nvSpPr>
          <p:spPr>
            <a:xfrm>
              <a:off x="8228146" y="4746770"/>
              <a:ext cx="7465" cy="100874"/>
            </a:xfrm>
            <a:custGeom>
              <a:avLst/>
              <a:gdLst/>
              <a:ahLst/>
              <a:cxnLst/>
              <a:rect l="l" t="t" r="r" b="b"/>
              <a:pathLst>
                <a:path w="7465" h="100874" extrusionOk="0">
                  <a:moveTo>
                    <a:pt x="0" y="0"/>
                  </a:moveTo>
                  <a:cubicBezTo>
                    <a:pt x="-51" y="22860"/>
                    <a:pt x="4770" y="45824"/>
                    <a:pt x="5858" y="68736"/>
                  </a:cubicBezTo>
                  <a:cubicBezTo>
                    <a:pt x="6376" y="79518"/>
                    <a:pt x="6636" y="90248"/>
                    <a:pt x="7465" y="100874"/>
                  </a:cubicBezTo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3" name="Google Shape;2423;p6"/>
            <p:cNvSpPr/>
            <p:nvPr/>
          </p:nvSpPr>
          <p:spPr>
            <a:xfrm>
              <a:off x="8200362" y="4781501"/>
              <a:ext cx="62981" cy="1606"/>
            </a:xfrm>
            <a:custGeom>
              <a:avLst/>
              <a:gdLst/>
              <a:ahLst/>
              <a:cxnLst/>
              <a:rect l="l" t="t" r="r" b="b"/>
              <a:pathLst>
                <a:path w="62981" h="1606" extrusionOk="0">
                  <a:moveTo>
                    <a:pt x="0" y="1607"/>
                  </a:moveTo>
                  <a:cubicBezTo>
                    <a:pt x="21150" y="1607"/>
                    <a:pt x="41936" y="0"/>
                    <a:pt x="62982" y="0"/>
                  </a:cubicBezTo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4" name="Google Shape;2424;p6"/>
            <p:cNvSpPr/>
            <p:nvPr/>
          </p:nvSpPr>
          <p:spPr>
            <a:xfrm>
              <a:off x="8201450" y="4815007"/>
              <a:ext cx="62981" cy="3310"/>
            </a:xfrm>
            <a:custGeom>
              <a:avLst/>
              <a:gdLst/>
              <a:ahLst/>
              <a:cxnLst/>
              <a:rect l="l" t="t" r="r" b="b"/>
              <a:pathLst>
                <a:path w="62981" h="3310" extrusionOk="0">
                  <a:moveTo>
                    <a:pt x="0" y="3298"/>
                  </a:moveTo>
                  <a:cubicBezTo>
                    <a:pt x="16692" y="3298"/>
                    <a:pt x="33850" y="3557"/>
                    <a:pt x="50438" y="1691"/>
                  </a:cubicBezTo>
                  <a:cubicBezTo>
                    <a:pt x="54636" y="1225"/>
                    <a:pt x="58576" y="-382"/>
                    <a:pt x="62982" y="84"/>
                  </a:cubicBezTo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5" name="Google Shape;2425;p6"/>
            <p:cNvSpPr/>
            <p:nvPr/>
          </p:nvSpPr>
          <p:spPr>
            <a:xfrm>
              <a:off x="8311155" y="4595056"/>
              <a:ext cx="68095" cy="104646"/>
            </a:xfrm>
            <a:custGeom>
              <a:avLst/>
              <a:gdLst/>
              <a:ahLst/>
              <a:cxnLst/>
              <a:rect l="l" t="t" r="r" b="b"/>
              <a:pathLst>
                <a:path w="68095" h="104646" extrusionOk="0">
                  <a:moveTo>
                    <a:pt x="2159" y="104647"/>
                  </a:moveTo>
                  <a:cubicBezTo>
                    <a:pt x="3870" y="72560"/>
                    <a:pt x="-14429" y="2114"/>
                    <a:pt x="31966" y="40"/>
                  </a:cubicBezTo>
                  <a:cubicBezTo>
                    <a:pt x="77115" y="-1981"/>
                    <a:pt x="62964" y="73130"/>
                    <a:pt x="68096" y="102210"/>
                  </a:cubicBezTo>
                  <a:cubicBezTo>
                    <a:pt x="49590" y="103195"/>
                    <a:pt x="30980" y="103610"/>
                    <a:pt x="2159" y="104647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6" name="Google Shape;2426;p6"/>
            <p:cNvSpPr/>
            <p:nvPr/>
          </p:nvSpPr>
          <p:spPr>
            <a:xfrm>
              <a:off x="8340528" y="4597273"/>
              <a:ext cx="7464" cy="100874"/>
            </a:xfrm>
            <a:custGeom>
              <a:avLst/>
              <a:gdLst/>
              <a:ahLst/>
              <a:cxnLst/>
              <a:rect l="l" t="t" r="r" b="b"/>
              <a:pathLst>
                <a:path w="7464" h="100874" extrusionOk="0">
                  <a:moveTo>
                    <a:pt x="0" y="0"/>
                  </a:moveTo>
                  <a:cubicBezTo>
                    <a:pt x="-51" y="22860"/>
                    <a:pt x="4769" y="45823"/>
                    <a:pt x="5858" y="68736"/>
                  </a:cubicBezTo>
                  <a:cubicBezTo>
                    <a:pt x="6376" y="79517"/>
                    <a:pt x="6636" y="90248"/>
                    <a:pt x="7465" y="100874"/>
                  </a:cubicBezTo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7" name="Google Shape;2427;p6"/>
            <p:cNvSpPr/>
            <p:nvPr/>
          </p:nvSpPr>
          <p:spPr>
            <a:xfrm>
              <a:off x="8312796" y="4631952"/>
              <a:ext cx="62981" cy="1606"/>
            </a:xfrm>
            <a:custGeom>
              <a:avLst/>
              <a:gdLst/>
              <a:ahLst/>
              <a:cxnLst/>
              <a:rect l="l" t="t" r="r" b="b"/>
              <a:pathLst>
                <a:path w="62981" h="1606" extrusionOk="0">
                  <a:moveTo>
                    <a:pt x="0" y="1607"/>
                  </a:moveTo>
                  <a:cubicBezTo>
                    <a:pt x="21149" y="1607"/>
                    <a:pt x="41936" y="0"/>
                    <a:pt x="62981" y="0"/>
                  </a:cubicBezTo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8" name="Google Shape;2428;p6"/>
            <p:cNvSpPr/>
            <p:nvPr/>
          </p:nvSpPr>
          <p:spPr>
            <a:xfrm>
              <a:off x="8313832" y="4665458"/>
              <a:ext cx="62981" cy="3310"/>
            </a:xfrm>
            <a:custGeom>
              <a:avLst/>
              <a:gdLst/>
              <a:ahLst/>
              <a:cxnLst/>
              <a:rect l="l" t="t" r="r" b="b"/>
              <a:pathLst>
                <a:path w="62981" h="3310" extrusionOk="0">
                  <a:moveTo>
                    <a:pt x="0" y="3298"/>
                  </a:moveTo>
                  <a:cubicBezTo>
                    <a:pt x="16691" y="3298"/>
                    <a:pt x="33850" y="3557"/>
                    <a:pt x="50437" y="1691"/>
                  </a:cubicBezTo>
                  <a:cubicBezTo>
                    <a:pt x="54636" y="1224"/>
                    <a:pt x="58576" y="-383"/>
                    <a:pt x="62982" y="84"/>
                  </a:cubicBezTo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9" name="Google Shape;2429;p6"/>
            <p:cNvSpPr/>
            <p:nvPr/>
          </p:nvSpPr>
          <p:spPr>
            <a:xfrm>
              <a:off x="8423122" y="4745849"/>
              <a:ext cx="68095" cy="104646"/>
            </a:xfrm>
            <a:custGeom>
              <a:avLst/>
              <a:gdLst/>
              <a:ahLst/>
              <a:cxnLst/>
              <a:rect l="l" t="t" r="r" b="b"/>
              <a:pathLst>
                <a:path w="68095" h="104646" extrusionOk="0">
                  <a:moveTo>
                    <a:pt x="2159" y="104647"/>
                  </a:moveTo>
                  <a:cubicBezTo>
                    <a:pt x="3870" y="72560"/>
                    <a:pt x="-14428" y="2114"/>
                    <a:pt x="31965" y="40"/>
                  </a:cubicBezTo>
                  <a:cubicBezTo>
                    <a:pt x="77115" y="-1982"/>
                    <a:pt x="62964" y="73130"/>
                    <a:pt x="68095" y="102210"/>
                  </a:cubicBezTo>
                  <a:cubicBezTo>
                    <a:pt x="49590" y="103195"/>
                    <a:pt x="30981" y="103610"/>
                    <a:pt x="2159" y="104647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0" name="Google Shape;2430;p6"/>
            <p:cNvSpPr/>
            <p:nvPr/>
          </p:nvSpPr>
          <p:spPr>
            <a:xfrm>
              <a:off x="8452495" y="4748014"/>
              <a:ext cx="7465" cy="100874"/>
            </a:xfrm>
            <a:custGeom>
              <a:avLst/>
              <a:gdLst/>
              <a:ahLst/>
              <a:cxnLst/>
              <a:rect l="l" t="t" r="r" b="b"/>
              <a:pathLst>
                <a:path w="7465" h="100874" extrusionOk="0">
                  <a:moveTo>
                    <a:pt x="0" y="0"/>
                  </a:moveTo>
                  <a:cubicBezTo>
                    <a:pt x="-51" y="22860"/>
                    <a:pt x="4770" y="45824"/>
                    <a:pt x="5858" y="68736"/>
                  </a:cubicBezTo>
                  <a:cubicBezTo>
                    <a:pt x="6376" y="79518"/>
                    <a:pt x="6636" y="90248"/>
                    <a:pt x="7465" y="100874"/>
                  </a:cubicBezTo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1" name="Google Shape;2431;p6"/>
            <p:cNvSpPr/>
            <p:nvPr/>
          </p:nvSpPr>
          <p:spPr>
            <a:xfrm>
              <a:off x="8424763" y="4782693"/>
              <a:ext cx="62981" cy="1606"/>
            </a:xfrm>
            <a:custGeom>
              <a:avLst/>
              <a:gdLst/>
              <a:ahLst/>
              <a:cxnLst/>
              <a:rect l="l" t="t" r="r" b="b"/>
              <a:pathLst>
                <a:path w="62981" h="1606" extrusionOk="0">
                  <a:moveTo>
                    <a:pt x="0" y="1607"/>
                  </a:moveTo>
                  <a:cubicBezTo>
                    <a:pt x="21149" y="1607"/>
                    <a:pt x="41936" y="0"/>
                    <a:pt x="62982" y="0"/>
                  </a:cubicBezTo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2" name="Google Shape;2432;p6"/>
            <p:cNvSpPr/>
            <p:nvPr/>
          </p:nvSpPr>
          <p:spPr>
            <a:xfrm>
              <a:off x="8425799" y="4816251"/>
              <a:ext cx="62981" cy="3310"/>
            </a:xfrm>
            <a:custGeom>
              <a:avLst/>
              <a:gdLst/>
              <a:ahLst/>
              <a:cxnLst/>
              <a:rect l="l" t="t" r="r" b="b"/>
              <a:pathLst>
                <a:path w="62981" h="3310" extrusionOk="0">
                  <a:moveTo>
                    <a:pt x="0" y="3298"/>
                  </a:moveTo>
                  <a:cubicBezTo>
                    <a:pt x="16691" y="3298"/>
                    <a:pt x="33850" y="3557"/>
                    <a:pt x="50437" y="1691"/>
                  </a:cubicBezTo>
                  <a:cubicBezTo>
                    <a:pt x="54636" y="1224"/>
                    <a:pt x="58576" y="-383"/>
                    <a:pt x="62982" y="84"/>
                  </a:cubicBezTo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3" name="Google Shape;2433;p6"/>
            <p:cNvSpPr/>
            <p:nvPr/>
          </p:nvSpPr>
          <p:spPr>
            <a:xfrm>
              <a:off x="8792303" y="4723870"/>
              <a:ext cx="68095" cy="104646"/>
            </a:xfrm>
            <a:custGeom>
              <a:avLst/>
              <a:gdLst/>
              <a:ahLst/>
              <a:cxnLst/>
              <a:rect l="l" t="t" r="r" b="b"/>
              <a:pathLst>
                <a:path w="68095" h="104646" extrusionOk="0">
                  <a:moveTo>
                    <a:pt x="2159" y="104647"/>
                  </a:moveTo>
                  <a:cubicBezTo>
                    <a:pt x="3870" y="72560"/>
                    <a:pt x="-14429" y="2113"/>
                    <a:pt x="31965" y="40"/>
                  </a:cubicBezTo>
                  <a:cubicBezTo>
                    <a:pt x="77115" y="-1982"/>
                    <a:pt x="62963" y="73130"/>
                    <a:pt x="68096" y="102210"/>
                  </a:cubicBezTo>
                  <a:cubicBezTo>
                    <a:pt x="49590" y="103195"/>
                    <a:pt x="30980" y="103610"/>
                    <a:pt x="2159" y="104647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4" name="Google Shape;2434;p6"/>
            <p:cNvSpPr/>
            <p:nvPr/>
          </p:nvSpPr>
          <p:spPr>
            <a:xfrm>
              <a:off x="8821676" y="4726036"/>
              <a:ext cx="7465" cy="100874"/>
            </a:xfrm>
            <a:custGeom>
              <a:avLst/>
              <a:gdLst/>
              <a:ahLst/>
              <a:cxnLst/>
              <a:rect l="l" t="t" r="r" b="b"/>
              <a:pathLst>
                <a:path w="7465" h="100874" extrusionOk="0">
                  <a:moveTo>
                    <a:pt x="0" y="0"/>
                  </a:moveTo>
                  <a:cubicBezTo>
                    <a:pt x="-51" y="22860"/>
                    <a:pt x="4770" y="45824"/>
                    <a:pt x="5858" y="68736"/>
                  </a:cubicBezTo>
                  <a:cubicBezTo>
                    <a:pt x="6376" y="79518"/>
                    <a:pt x="6636" y="90248"/>
                    <a:pt x="7465" y="100874"/>
                  </a:cubicBezTo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5" name="Google Shape;2435;p6"/>
            <p:cNvSpPr/>
            <p:nvPr/>
          </p:nvSpPr>
          <p:spPr>
            <a:xfrm>
              <a:off x="8793892" y="4760714"/>
              <a:ext cx="62981" cy="1606"/>
            </a:xfrm>
            <a:custGeom>
              <a:avLst/>
              <a:gdLst/>
              <a:ahLst/>
              <a:cxnLst/>
              <a:rect l="l" t="t" r="r" b="b"/>
              <a:pathLst>
                <a:path w="62981" h="1606" extrusionOk="0">
                  <a:moveTo>
                    <a:pt x="0" y="1607"/>
                  </a:moveTo>
                  <a:cubicBezTo>
                    <a:pt x="21150" y="1607"/>
                    <a:pt x="41936" y="0"/>
                    <a:pt x="62982" y="0"/>
                  </a:cubicBezTo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6" name="Google Shape;2436;p6"/>
            <p:cNvSpPr/>
            <p:nvPr/>
          </p:nvSpPr>
          <p:spPr>
            <a:xfrm>
              <a:off x="8794981" y="4794272"/>
              <a:ext cx="62981" cy="3310"/>
            </a:xfrm>
            <a:custGeom>
              <a:avLst/>
              <a:gdLst/>
              <a:ahLst/>
              <a:cxnLst/>
              <a:rect l="l" t="t" r="r" b="b"/>
              <a:pathLst>
                <a:path w="62981" h="3310" extrusionOk="0">
                  <a:moveTo>
                    <a:pt x="0" y="3298"/>
                  </a:moveTo>
                  <a:cubicBezTo>
                    <a:pt x="16692" y="3298"/>
                    <a:pt x="33850" y="3557"/>
                    <a:pt x="50438" y="1691"/>
                  </a:cubicBezTo>
                  <a:cubicBezTo>
                    <a:pt x="54636" y="1225"/>
                    <a:pt x="58576" y="-382"/>
                    <a:pt x="62982" y="84"/>
                  </a:cubicBezTo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437" name="Google Shape;2437;p6"/>
          <p:cNvGrpSpPr/>
          <p:nvPr/>
        </p:nvGrpSpPr>
        <p:grpSpPr>
          <a:xfrm>
            <a:off x="9990583" y="5399551"/>
            <a:ext cx="1065163" cy="1300264"/>
            <a:chOff x="6865462" y="4049663"/>
            <a:chExt cx="798872" cy="975198"/>
          </a:xfrm>
        </p:grpSpPr>
        <p:sp>
          <p:nvSpPr>
            <p:cNvPr id="2438" name="Google Shape;2438;p6"/>
            <p:cNvSpPr/>
            <p:nvPr/>
          </p:nvSpPr>
          <p:spPr>
            <a:xfrm>
              <a:off x="7369586" y="4706684"/>
              <a:ext cx="199057" cy="307037"/>
            </a:xfrm>
            <a:custGeom>
              <a:avLst/>
              <a:gdLst/>
              <a:ahLst/>
              <a:cxnLst/>
              <a:rect l="l" t="t" r="r" b="b"/>
              <a:pathLst>
                <a:path w="199057" h="307037" extrusionOk="0">
                  <a:moveTo>
                    <a:pt x="17267" y="306986"/>
                  </a:moveTo>
                  <a:cubicBezTo>
                    <a:pt x="59669" y="291746"/>
                    <a:pt x="96680" y="273085"/>
                    <a:pt x="141157" y="264169"/>
                  </a:cubicBezTo>
                  <a:cubicBezTo>
                    <a:pt x="156189" y="230320"/>
                    <a:pt x="182781" y="42360"/>
                    <a:pt x="199058" y="1978"/>
                  </a:cubicBezTo>
                  <a:cubicBezTo>
                    <a:pt x="145303" y="-5071"/>
                    <a:pt x="79211" y="8458"/>
                    <a:pt x="26027" y="15352"/>
                  </a:cubicBezTo>
                  <a:cubicBezTo>
                    <a:pt x="30381" y="63146"/>
                    <a:pt x="11150" y="114257"/>
                    <a:pt x="6692" y="162310"/>
                  </a:cubicBezTo>
                  <a:cubicBezTo>
                    <a:pt x="4411" y="187036"/>
                    <a:pt x="3115" y="210518"/>
                    <a:pt x="2182" y="235451"/>
                  </a:cubicBezTo>
                  <a:cubicBezTo>
                    <a:pt x="1042" y="266450"/>
                    <a:pt x="-6993" y="293768"/>
                    <a:pt x="17267" y="30703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9" name="Google Shape;2439;p6"/>
            <p:cNvSpPr/>
            <p:nvPr/>
          </p:nvSpPr>
          <p:spPr>
            <a:xfrm>
              <a:off x="7369586" y="4706684"/>
              <a:ext cx="199057" cy="307037"/>
            </a:xfrm>
            <a:custGeom>
              <a:avLst/>
              <a:gdLst/>
              <a:ahLst/>
              <a:cxnLst/>
              <a:rect l="l" t="t" r="r" b="b"/>
              <a:pathLst>
                <a:path w="199057" h="307037" extrusionOk="0">
                  <a:moveTo>
                    <a:pt x="17267" y="306986"/>
                  </a:moveTo>
                  <a:cubicBezTo>
                    <a:pt x="59669" y="291746"/>
                    <a:pt x="96680" y="273085"/>
                    <a:pt x="141157" y="264169"/>
                  </a:cubicBezTo>
                  <a:cubicBezTo>
                    <a:pt x="156189" y="230320"/>
                    <a:pt x="182781" y="42360"/>
                    <a:pt x="199058" y="1978"/>
                  </a:cubicBezTo>
                  <a:cubicBezTo>
                    <a:pt x="145303" y="-5071"/>
                    <a:pt x="79211" y="8458"/>
                    <a:pt x="26027" y="15352"/>
                  </a:cubicBezTo>
                  <a:cubicBezTo>
                    <a:pt x="30381" y="63146"/>
                    <a:pt x="11150" y="114257"/>
                    <a:pt x="6692" y="162310"/>
                  </a:cubicBezTo>
                  <a:cubicBezTo>
                    <a:pt x="4411" y="187036"/>
                    <a:pt x="3115" y="210518"/>
                    <a:pt x="2182" y="235451"/>
                  </a:cubicBezTo>
                  <a:cubicBezTo>
                    <a:pt x="1042" y="266450"/>
                    <a:pt x="-6993" y="293768"/>
                    <a:pt x="17267" y="30703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0" name="Google Shape;2440;p6"/>
            <p:cNvSpPr/>
            <p:nvPr/>
          </p:nvSpPr>
          <p:spPr>
            <a:xfrm>
              <a:off x="7345635" y="4049663"/>
              <a:ext cx="318699" cy="335175"/>
            </a:xfrm>
            <a:custGeom>
              <a:avLst/>
              <a:gdLst/>
              <a:ahLst/>
              <a:cxnLst/>
              <a:rect l="l" t="t" r="r" b="b"/>
              <a:pathLst>
                <a:path w="318699" h="335175" extrusionOk="0">
                  <a:moveTo>
                    <a:pt x="154533" y="335175"/>
                  </a:moveTo>
                  <a:cubicBezTo>
                    <a:pt x="137426" y="324964"/>
                    <a:pt x="115448" y="326467"/>
                    <a:pt x="102696" y="304747"/>
                  </a:cubicBezTo>
                  <a:cubicBezTo>
                    <a:pt x="142144" y="261464"/>
                    <a:pt x="322173" y="309361"/>
                    <a:pt x="276038" y="193402"/>
                  </a:cubicBezTo>
                  <a:cubicBezTo>
                    <a:pt x="245869" y="117617"/>
                    <a:pt x="107620" y="198845"/>
                    <a:pt x="71490" y="107353"/>
                  </a:cubicBezTo>
                  <a:cubicBezTo>
                    <a:pt x="63300" y="66402"/>
                    <a:pt x="132917" y="38358"/>
                    <a:pt x="177030" y="30324"/>
                  </a:cubicBezTo>
                  <a:cubicBezTo>
                    <a:pt x="223579" y="21822"/>
                    <a:pt x="271321" y="5131"/>
                    <a:pt x="318700" y="4250"/>
                  </a:cubicBezTo>
                  <a:cubicBezTo>
                    <a:pt x="239752" y="4768"/>
                    <a:pt x="46868" y="-26438"/>
                    <a:pt x="6798" y="72882"/>
                  </a:cubicBezTo>
                  <a:cubicBezTo>
                    <a:pt x="-8909" y="111811"/>
                    <a:pt x="3325" y="171734"/>
                    <a:pt x="36034" y="185938"/>
                  </a:cubicBezTo>
                  <a:cubicBezTo>
                    <a:pt x="78696" y="204495"/>
                    <a:pt x="230836" y="174896"/>
                    <a:pt x="228660" y="211389"/>
                  </a:cubicBezTo>
                  <a:cubicBezTo>
                    <a:pt x="231614" y="277948"/>
                    <a:pt x="132191" y="236012"/>
                    <a:pt x="88389" y="271053"/>
                  </a:cubicBezTo>
                  <a:cubicBezTo>
                    <a:pt x="78851" y="278673"/>
                    <a:pt x="69572" y="292877"/>
                    <a:pt x="72320" y="305058"/>
                  </a:cubicBezTo>
                  <a:cubicBezTo>
                    <a:pt x="81806" y="347357"/>
                    <a:pt x="124986" y="328437"/>
                    <a:pt x="154585" y="335124"/>
                  </a:cubicBezTo>
                  <a:close/>
                </a:path>
              </a:pathLst>
            </a:custGeom>
            <a:solidFill>
              <a:srgbClr val="FFFFFF">
                <a:alpha val="8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1" name="Google Shape;2441;p6"/>
            <p:cNvSpPr/>
            <p:nvPr/>
          </p:nvSpPr>
          <p:spPr>
            <a:xfrm>
              <a:off x="6953238" y="4512150"/>
              <a:ext cx="463080" cy="509216"/>
            </a:xfrm>
            <a:custGeom>
              <a:avLst/>
              <a:gdLst/>
              <a:ahLst/>
              <a:cxnLst/>
              <a:rect l="l" t="t" r="r" b="b"/>
              <a:pathLst>
                <a:path w="463080" h="509216" extrusionOk="0">
                  <a:moveTo>
                    <a:pt x="0" y="220617"/>
                  </a:moveTo>
                  <a:cubicBezTo>
                    <a:pt x="48519" y="140166"/>
                    <a:pt x="178526" y="55310"/>
                    <a:pt x="250216" y="0"/>
                  </a:cubicBezTo>
                  <a:cubicBezTo>
                    <a:pt x="299253" y="37789"/>
                    <a:pt x="451913" y="185938"/>
                    <a:pt x="461088" y="213205"/>
                  </a:cubicBezTo>
                  <a:cubicBezTo>
                    <a:pt x="470418" y="240937"/>
                    <a:pt x="444396" y="468397"/>
                    <a:pt x="436569" y="504423"/>
                  </a:cubicBezTo>
                  <a:cubicBezTo>
                    <a:pt x="306563" y="507689"/>
                    <a:pt x="175053" y="511473"/>
                    <a:pt x="45098" y="507533"/>
                  </a:cubicBezTo>
                  <a:cubicBezTo>
                    <a:pt x="31517" y="474721"/>
                    <a:pt x="0" y="220669"/>
                    <a:pt x="0" y="22066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2" name="Google Shape;2442;p6"/>
            <p:cNvSpPr/>
            <p:nvPr/>
          </p:nvSpPr>
          <p:spPr>
            <a:xfrm>
              <a:off x="6882222" y="4419695"/>
              <a:ext cx="737217" cy="364914"/>
            </a:xfrm>
            <a:custGeom>
              <a:avLst/>
              <a:gdLst/>
              <a:ahLst/>
              <a:cxnLst/>
              <a:rect l="l" t="t" r="r" b="b"/>
              <a:pathLst>
                <a:path w="737217" h="364914" extrusionOk="0">
                  <a:moveTo>
                    <a:pt x="0" y="326032"/>
                  </a:moveTo>
                  <a:cubicBezTo>
                    <a:pt x="0" y="324788"/>
                    <a:pt x="24363" y="364443"/>
                    <a:pt x="26229" y="364805"/>
                  </a:cubicBezTo>
                  <a:cubicBezTo>
                    <a:pt x="43854" y="368382"/>
                    <a:pt x="117099" y="282696"/>
                    <a:pt x="128555" y="273055"/>
                  </a:cubicBezTo>
                  <a:cubicBezTo>
                    <a:pt x="171735" y="236820"/>
                    <a:pt x="217869" y="204215"/>
                    <a:pt x="260894" y="168344"/>
                  </a:cubicBezTo>
                  <a:cubicBezTo>
                    <a:pt x="282458" y="150357"/>
                    <a:pt x="300964" y="124957"/>
                    <a:pt x="327090" y="113294"/>
                  </a:cubicBezTo>
                  <a:cubicBezTo>
                    <a:pt x="336991" y="125527"/>
                    <a:pt x="352438" y="137139"/>
                    <a:pt x="363531" y="150201"/>
                  </a:cubicBezTo>
                  <a:cubicBezTo>
                    <a:pt x="376542" y="165493"/>
                    <a:pt x="533607" y="327587"/>
                    <a:pt x="549366" y="364805"/>
                  </a:cubicBezTo>
                  <a:cubicBezTo>
                    <a:pt x="593789" y="365583"/>
                    <a:pt x="638940" y="350395"/>
                    <a:pt x="682638" y="345522"/>
                  </a:cubicBezTo>
                  <a:cubicBezTo>
                    <a:pt x="703476" y="343190"/>
                    <a:pt x="718250" y="334948"/>
                    <a:pt x="737014" y="332511"/>
                  </a:cubicBezTo>
                  <a:cubicBezTo>
                    <a:pt x="738777" y="316545"/>
                    <a:pt x="728669" y="313383"/>
                    <a:pt x="722449" y="301513"/>
                  </a:cubicBezTo>
                  <a:cubicBezTo>
                    <a:pt x="714103" y="285599"/>
                    <a:pt x="709126" y="268804"/>
                    <a:pt x="701921" y="252994"/>
                  </a:cubicBezTo>
                  <a:cubicBezTo>
                    <a:pt x="681653" y="208310"/>
                    <a:pt x="664547" y="180785"/>
                    <a:pt x="624425" y="154970"/>
                  </a:cubicBezTo>
                  <a:cubicBezTo>
                    <a:pt x="580571" y="126719"/>
                    <a:pt x="541227" y="88775"/>
                    <a:pt x="504579" y="53941"/>
                  </a:cubicBezTo>
                  <a:cubicBezTo>
                    <a:pt x="444914" y="-2821"/>
                    <a:pt x="394944" y="-7071"/>
                    <a:pt x="315063" y="6406"/>
                  </a:cubicBezTo>
                  <a:cubicBezTo>
                    <a:pt x="289093" y="10812"/>
                    <a:pt x="254103" y="17810"/>
                    <a:pt x="237205" y="36161"/>
                  </a:cubicBezTo>
                  <a:cubicBezTo>
                    <a:pt x="216263" y="58865"/>
                    <a:pt x="189515" y="91418"/>
                    <a:pt x="173964" y="117648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3" name="Google Shape;2443;p6"/>
            <p:cNvSpPr/>
            <p:nvPr/>
          </p:nvSpPr>
          <p:spPr>
            <a:xfrm>
              <a:off x="6865462" y="4338369"/>
              <a:ext cx="744514" cy="406622"/>
            </a:xfrm>
            <a:custGeom>
              <a:avLst/>
              <a:gdLst/>
              <a:ahLst/>
              <a:cxnLst/>
              <a:rect l="l" t="t" r="r" b="b"/>
              <a:pathLst>
                <a:path w="744514" h="406622" extrusionOk="0">
                  <a:moveTo>
                    <a:pt x="7585" y="368324"/>
                  </a:moveTo>
                  <a:cubicBezTo>
                    <a:pt x="6652" y="391599"/>
                    <a:pt x="43767" y="441414"/>
                    <a:pt x="87724" y="368324"/>
                  </a:cubicBezTo>
                  <a:cubicBezTo>
                    <a:pt x="92597" y="360238"/>
                    <a:pt x="225921" y="257912"/>
                    <a:pt x="254172" y="236037"/>
                  </a:cubicBezTo>
                  <a:cubicBezTo>
                    <a:pt x="278276" y="217427"/>
                    <a:pt x="294087" y="195293"/>
                    <a:pt x="314458" y="176217"/>
                  </a:cubicBezTo>
                  <a:cubicBezTo>
                    <a:pt x="329906" y="161806"/>
                    <a:pt x="354269" y="163206"/>
                    <a:pt x="368524" y="178809"/>
                  </a:cubicBezTo>
                  <a:cubicBezTo>
                    <a:pt x="410719" y="225099"/>
                    <a:pt x="446176" y="260037"/>
                    <a:pt x="485831" y="314569"/>
                  </a:cubicBezTo>
                  <a:cubicBezTo>
                    <a:pt x="509261" y="346812"/>
                    <a:pt x="558299" y="413733"/>
                    <a:pt x="603604" y="400463"/>
                  </a:cubicBezTo>
                  <a:cubicBezTo>
                    <a:pt x="652745" y="386052"/>
                    <a:pt x="686905" y="385845"/>
                    <a:pt x="739261" y="382838"/>
                  </a:cubicBezTo>
                  <a:cubicBezTo>
                    <a:pt x="769274" y="336704"/>
                    <a:pt x="662180" y="228054"/>
                    <a:pt x="633202" y="192649"/>
                  </a:cubicBezTo>
                  <a:cubicBezTo>
                    <a:pt x="590645" y="140709"/>
                    <a:pt x="550005" y="89028"/>
                    <a:pt x="501900" y="46885"/>
                  </a:cubicBezTo>
                  <a:cubicBezTo>
                    <a:pt x="480180" y="27860"/>
                    <a:pt x="463178" y="5726"/>
                    <a:pt x="434720" y="957"/>
                  </a:cubicBezTo>
                  <a:cubicBezTo>
                    <a:pt x="401233" y="-4693"/>
                    <a:pt x="381846" y="15886"/>
                    <a:pt x="355202" y="30971"/>
                  </a:cubicBezTo>
                  <a:cubicBezTo>
                    <a:pt x="332912" y="43619"/>
                    <a:pt x="304609" y="45900"/>
                    <a:pt x="283408" y="56111"/>
                  </a:cubicBezTo>
                  <a:cubicBezTo>
                    <a:pt x="273093" y="61088"/>
                    <a:pt x="258630" y="68086"/>
                    <a:pt x="247848" y="77779"/>
                  </a:cubicBezTo>
                  <a:cubicBezTo>
                    <a:pt x="216539" y="106082"/>
                    <a:pt x="189117" y="126091"/>
                    <a:pt x="153506" y="149055"/>
                  </a:cubicBezTo>
                  <a:cubicBezTo>
                    <a:pt x="117738" y="172122"/>
                    <a:pt x="-35543" y="324626"/>
                    <a:pt x="7585" y="36827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4" name="Google Shape;2444;p6"/>
            <p:cNvSpPr/>
            <p:nvPr/>
          </p:nvSpPr>
          <p:spPr>
            <a:xfrm>
              <a:off x="7139591" y="4859999"/>
              <a:ext cx="90320" cy="164862"/>
            </a:xfrm>
            <a:custGeom>
              <a:avLst/>
              <a:gdLst/>
              <a:ahLst/>
              <a:cxnLst/>
              <a:rect l="l" t="t" r="r" b="b"/>
              <a:pathLst>
                <a:path w="90320" h="164862" extrusionOk="0">
                  <a:moveTo>
                    <a:pt x="0" y="163365"/>
                  </a:moveTo>
                  <a:cubicBezTo>
                    <a:pt x="3681" y="144133"/>
                    <a:pt x="-11922" y="1531"/>
                    <a:pt x="34887" y="183"/>
                  </a:cubicBezTo>
                  <a:cubicBezTo>
                    <a:pt x="50645" y="-284"/>
                    <a:pt x="77704" y="-958"/>
                    <a:pt x="87500" y="13557"/>
                  </a:cubicBezTo>
                  <a:cubicBezTo>
                    <a:pt x="91907" y="20088"/>
                    <a:pt x="89833" y="71355"/>
                    <a:pt x="89833" y="85817"/>
                  </a:cubicBezTo>
                  <a:cubicBezTo>
                    <a:pt x="89833" y="111839"/>
                    <a:pt x="90714" y="138121"/>
                    <a:pt x="89730" y="164142"/>
                  </a:cubicBezTo>
                  <a:cubicBezTo>
                    <a:pt x="62204" y="165749"/>
                    <a:pt x="34057" y="164298"/>
                    <a:pt x="0" y="16336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5" name="Google Shape;2445;p6"/>
            <p:cNvSpPr/>
            <p:nvPr/>
          </p:nvSpPr>
          <p:spPr>
            <a:xfrm>
              <a:off x="7434065" y="4382757"/>
              <a:ext cx="51060" cy="166673"/>
            </a:xfrm>
            <a:custGeom>
              <a:avLst/>
              <a:gdLst/>
              <a:ahLst/>
              <a:cxnLst/>
              <a:rect l="l" t="t" r="r" b="b"/>
              <a:pathLst>
                <a:path w="51060" h="166673" extrusionOk="0">
                  <a:moveTo>
                    <a:pt x="114" y="1771"/>
                  </a:moveTo>
                  <a:cubicBezTo>
                    <a:pt x="14784" y="-95"/>
                    <a:pt x="36141" y="-1754"/>
                    <a:pt x="50085" y="3792"/>
                  </a:cubicBezTo>
                  <a:cubicBezTo>
                    <a:pt x="53143" y="59569"/>
                    <a:pt x="48167" y="111146"/>
                    <a:pt x="46664" y="165678"/>
                  </a:cubicBezTo>
                  <a:cubicBezTo>
                    <a:pt x="35260" y="167389"/>
                    <a:pt x="13229" y="167026"/>
                    <a:pt x="2654" y="163553"/>
                  </a:cubicBezTo>
                  <a:cubicBezTo>
                    <a:pt x="2343" y="157333"/>
                    <a:pt x="-611" y="48216"/>
                    <a:pt x="114" y="18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6" name="Google Shape;2446;p6"/>
            <p:cNvSpPr/>
            <p:nvPr/>
          </p:nvSpPr>
          <p:spPr>
            <a:xfrm>
              <a:off x="7417721" y="4372532"/>
              <a:ext cx="86773" cy="38063"/>
            </a:xfrm>
            <a:custGeom>
              <a:avLst/>
              <a:gdLst/>
              <a:ahLst/>
              <a:cxnLst/>
              <a:rect l="l" t="t" r="r" b="b"/>
              <a:pathLst>
                <a:path w="86773" h="38063" extrusionOk="0">
                  <a:moveTo>
                    <a:pt x="5313" y="1680"/>
                  </a:moveTo>
                  <a:cubicBezTo>
                    <a:pt x="-2981" y="1836"/>
                    <a:pt x="648" y="20445"/>
                    <a:pt x="1685" y="28583"/>
                  </a:cubicBezTo>
                  <a:cubicBezTo>
                    <a:pt x="1892" y="30242"/>
                    <a:pt x="3136" y="31590"/>
                    <a:pt x="4743" y="31953"/>
                  </a:cubicBezTo>
                  <a:cubicBezTo>
                    <a:pt x="21849" y="36100"/>
                    <a:pt x="55698" y="40765"/>
                    <a:pt x="71457" y="36151"/>
                  </a:cubicBezTo>
                  <a:cubicBezTo>
                    <a:pt x="88304" y="31227"/>
                    <a:pt x="87319" y="25629"/>
                    <a:pt x="86282" y="9456"/>
                  </a:cubicBezTo>
                  <a:cubicBezTo>
                    <a:pt x="86075" y="6345"/>
                    <a:pt x="83846" y="3753"/>
                    <a:pt x="80839" y="3028"/>
                  </a:cubicBezTo>
                  <a:cubicBezTo>
                    <a:pt x="55595" y="-2882"/>
                    <a:pt x="31128" y="1680"/>
                    <a:pt x="5313" y="168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447" name="Google Shape;2447;p6"/>
            <p:cNvGrpSpPr/>
            <p:nvPr/>
          </p:nvGrpSpPr>
          <p:grpSpPr>
            <a:xfrm>
              <a:off x="7030161" y="4766315"/>
              <a:ext cx="74751" cy="114860"/>
              <a:chOff x="6866861" y="5107690"/>
              <a:chExt cx="74751" cy="114860"/>
            </a:xfrm>
          </p:grpSpPr>
          <p:sp>
            <p:nvSpPr>
              <p:cNvPr id="2448" name="Google Shape;2448;p6"/>
              <p:cNvSpPr/>
              <p:nvPr/>
            </p:nvSpPr>
            <p:spPr>
              <a:xfrm>
                <a:off x="6866861" y="5107690"/>
                <a:ext cx="74751" cy="114860"/>
              </a:xfrm>
              <a:custGeom>
                <a:avLst/>
                <a:gdLst/>
                <a:ahLst/>
                <a:cxnLst/>
                <a:rect l="l" t="t" r="r" b="b"/>
                <a:pathLst>
                  <a:path w="74751" h="114860" extrusionOk="0">
                    <a:moveTo>
                      <a:pt x="2388" y="114861"/>
                    </a:moveTo>
                    <a:cubicBezTo>
                      <a:pt x="4254" y="79612"/>
                      <a:pt x="-15859" y="2272"/>
                      <a:pt x="35096" y="42"/>
                    </a:cubicBezTo>
                    <a:cubicBezTo>
                      <a:pt x="84653" y="-2135"/>
                      <a:pt x="69102" y="80286"/>
                      <a:pt x="74752" y="112165"/>
                    </a:cubicBezTo>
                    <a:cubicBezTo>
                      <a:pt x="54431" y="113254"/>
                      <a:pt x="34008" y="113721"/>
                      <a:pt x="2388" y="11486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49" name="Google Shape;2449;p6"/>
              <p:cNvSpPr/>
              <p:nvPr/>
            </p:nvSpPr>
            <p:spPr>
              <a:xfrm>
                <a:off x="6899105" y="5110065"/>
                <a:ext cx="8191" cy="110775"/>
              </a:xfrm>
              <a:custGeom>
                <a:avLst/>
                <a:gdLst/>
                <a:ahLst/>
                <a:cxnLst/>
                <a:rect l="l" t="t" r="r" b="b"/>
                <a:pathLst>
                  <a:path w="8191" h="110775" extrusionOk="0">
                    <a:moveTo>
                      <a:pt x="1" y="0"/>
                    </a:moveTo>
                    <a:cubicBezTo>
                      <a:pt x="-102" y="25089"/>
                      <a:pt x="5236" y="50334"/>
                      <a:pt x="6429" y="75474"/>
                    </a:cubicBezTo>
                    <a:cubicBezTo>
                      <a:pt x="6999" y="87293"/>
                      <a:pt x="7310" y="99112"/>
                      <a:pt x="8191" y="110775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50" name="Google Shape;2450;p6"/>
              <p:cNvSpPr/>
              <p:nvPr/>
            </p:nvSpPr>
            <p:spPr>
              <a:xfrm>
                <a:off x="6868626" y="5148165"/>
                <a:ext cx="69150" cy="1762"/>
              </a:xfrm>
              <a:custGeom>
                <a:avLst/>
                <a:gdLst/>
                <a:ahLst/>
                <a:cxnLst/>
                <a:rect l="l" t="t" r="r" b="b"/>
                <a:pathLst>
                  <a:path w="69150" h="1762" extrusionOk="0">
                    <a:moveTo>
                      <a:pt x="0" y="1762"/>
                    </a:moveTo>
                    <a:cubicBezTo>
                      <a:pt x="23223" y="1762"/>
                      <a:pt x="46031" y="0"/>
                      <a:pt x="69150" y="0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51" name="Google Shape;2451;p6"/>
              <p:cNvSpPr/>
              <p:nvPr/>
            </p:nvSpPr>
            <p:spPr>
              <a:xfrm>
                <a:off x="6869818" y="5184978"/>
                <a:ext cx="69150" cy="3630"/>
              </a:xfrm>
              <a:custGeom>
                <a:avLst/>
                <a:gdLst/>
                <a:ahLst/>
                <a:cxnLst/>
                <a:rect l="l" t="t" r="r" b="b"/>
                <a:pathLst>
                  <a:path w="69150" h="3630" extrusionOk="0">
                    <a:moveTo>
                      <a:pt x="0" y="3619"/>
                    </a:moveTo>
                    <a:cubicBezTo>
                      <a:pt x="18299" y="3619"/>
                      <a:pt x="37167" y="3878"/>
                      <a:pt x="55361" y="1857"/>
                    </a:cubicBezTo>
                    <a:cubicBezTo>
                      <a:pt x="59975" y="1338"/>
                      <a:pt x="64278" y="-424"/>
                      <a:pt x="69150" y="94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2452" name="Google Shape;2452;p6"/>
            <p:cNvGrpSpPr/>
            <p:nvPr/>
          </p:nvGrpSpPr>
          <p:grpSpPr>
            <a:xfrm>
              <a:off x="7153532" y="4602148"/>
              <a:ext cx="74752" cy="114860"/>
              <a:chOff x="6990232" y="4943523"/>
              <a:chExt cx="74752" cy="114860"/>
            </a:xfrm>
          </p:grpSpPr>
          <p:sp>
            <p:nvSpPr>
              <p:cNvPr id="2453" name="Google Shape;2453;p6"/>
              <p:cNvSpPr/>
              <p:nvPr/>
            </p:nvSpPr>
            <p:spPr>
              <a:xfrm>
                <a:off x="6990232" y="4943523"/>
                <a:ext cx="74752" cy="114860"/>
              </a:xfrm>
              <a:custGeom>
                <a:avLst/>
                <a:gdLst/>
                <a:ahLst/>
                <a:cxnLst/>
                <a:rect l="l" t="t" r="r" b="b"/>
                <a:pathLst>
                  <a:path w="74752" h="114860" extrusionOk="0">
                    <a:moveTo>
                      <a:pt x="2388" y="114861"/>
                    </a:moveTo>
                    <a:cubicBezTo>
                      <a:pt x="4254" y="79612"/>
                      <a:pt x="-15859" y="2271"/>
                      <a:pt x="35097" y="42"/>
                    </a:cubicBezTo>
                    <a:cubicBezTo>
                      <a:pt x="84653" y="-2135"/>
                      <a:pt x="69102" y="80285"/>
                      <a:pt x="74752" y="112165"/>
                    </a:cubicBezTo>
                    <a:cubicBezTo>
                      <a:pt x="54432" y="113254"/>
                      <a:pt x="34008" y="113720"/>
                      <a:pt x="2388" y="11486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54" name="Google Shape;2454;p6"/>
              <p:cNvSpPr/>
              <p:nvPr/>
            </p:nvSpPr>
            <p:spPr>
              <a:xfrm>
                <a:off x="7022528" y="4945898"/>
                <a:ext cx="8191" cy="110775"/>
              </a:xfrm>
              <a:custGeom>
                <a:avLst/>
                <a:gdLst/>
                <a:ahLst/>
                <a:cxnLst/>
                <a:rect l="l" t="t" r="r" b="b"/>
                <a:pathLst>
                  <a:path w="8191" h="110775" extrusionOk="0">
                    <a:moveTo>
                      <a:pt x="1" y="0"/>
                    </a:moveTo>
                    <a:cubicBezTo>
                      <a:pt x="-102" y="25089"/>
                      <a:pt x="5237" y="50334"/>
                      <a:pt x="6429" y="75474"/>
                    </a:cubicBezTo>
                    <a:cubicBezTo>
                      <a:pt x="6999" y="87293"/>
                      <a:pt x="7311" y="99112"/>
                      <a:pt x="8191" y="110775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55" name="Google Shape;2455;p6"/>
              <p:cNvSpPr/>
              <p:nvPr/>
            </p:nvSpPr>
            <p:spPr>
              <a:xfrm>
                <a:off x="6992049" y="4983998"/>
                <a:ext cx="69150" cy="1762"/>
              </a:xfrm>
              <a:custGeom>
                <a:avLst/>
                <a:gdLst/>
                <a:ahLst/>
                <a:cxnLst/>
                <a:rect l="l" t="t" r="r" b="b"/>
                <a:pathLst>
                  <a:path w="69150" h="1762" extrusionOk="0">
                    <a:moveTo>
                      <a:pt x="0" y="1763"/>
                    </a:moveTo>
                    <a:cubicBezTo>
                      <a:pt x="23223" y="1763"/>
                      <a:pt x="46031" y="0"/>
                      <a:pt x="69150" y="0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56" name="Google Shape;2456;p6"/>
              <p:cNvSpPr/>
              <p:nvPr/>
            </p:nvSpPr>
            <p:spPr>
              <a:xfrm>
                <a:off x="6993241" y="5020811"/>
                <a:ext cx="69150" cy="3630"/>
              </a:xfrm>
              <a:custGeom>
                <a:avLst/>
                <a:gdLst/>
                <a:ahLst/>
                <a:cxnLst/>
                <a:rect l="l" t="t" r="r" b="b"/>
                <a:pathLst>
                  <a:path w="69150" h="3630" extrusionOk="0">
                    <a:moveTo>
                      <a:pt x="0" y="3619"/>
                    </a:moveTo>
                    <a:cubicBezTo>
                      <a:pt x="18299" y="3619"/>
                      <a:pt x="37167" y="3879"/>
                      <a:pt x="55362" y="1857"/>
                    </a:cubicBezTo>
                    <a:cubicBezTo>
                      <a:pt x="59975" y="1339"/>
                      <a:pt x="64278" y="-424"/>
                      <a:pt x="69151" y="94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2457" name="Google Shape;2457;p6"/>
            <p:cNvGrpSpPr/>
            <p:nvPr/>
          </p:nvGrpSpPr>
          <p:grpSpPr>
            <a:xfrm>
              <a:off x="7276437" y="4767663"/>
              <a:ext cx="74751" cy="114860"/>
              <a:chOff x="7113137" y="5109038"/>
              <a:chExt cx="74751" cy="114860"/>
            </a:xfrm>
          </p:grpSpPr>
          <p:sp>
            <p:nvSpPr>
              <p:cNvPr id="2458" name="Google Shape;2458;p6"/>
              <p:cNvSpPr/>
              <p:nvPr/>
            </p:nvSpPr>
            <p:spPr>
              <a:xfrm>
                <a:off x="7113137" y="5109038"/>
                <a:ext cx="74751" cy="114860"/>
              </a:xfrm>
              <a:custGeom>
                <a:avLst/>
                <a:gdLst/>
                <a:ahLst/>
                <a:cxnLst/>
                <a:rect l="l" t="t" r="r" b="b"/>
                <a:pathLst>
                  <a:path w="74751" h="114860" extrusionOk="0">
                    <a:moveTo>
                      <a:pt x="2388" y="114861"/>
                    </a:moveTo>
                    <a:cubicBezTo>
                      <a:pt x="4254" y="79612"/>
                      <a:pt x="-15859" y="2271"/>
                      <a:pt x="35096" y="42"/>
                    </a:cubicBezTo>
                    <a:cubicBezTo>
                      <a:pt x="84653" y="-2135"/>
                      <a:pt x="69102" y="80286"/>
                      <a:pt x="74752" y="112165"/>
                    </a:cubicBezTo>
                    <a:cubicBezTo>
                      <a:pt x="54431" y="113254"/>
                      <a:pt x="34008" y="113720"/>
                      <a:pt x="2388" y="11486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59" name="Google Shape;2459;p6"/>
              <p:cNvSpPr/>
              <p:nvPr/>
            </p:nvSpPr>
            <p:spPr>
              <a:xfrm>
                <a:off x="7145432" y="5111413"/>
                <a:ext cx="8192" cy="110775"/>
              </a:xfrm>
              <a:custGeom>
                <a:avLst/>
                <a:gdLst/>
                <a:ahLst/>
                <a:cxnLst/>
                <a:rect l="l" t="t" r="r" b="b"/>
                <a:pathLst>
                  <a:path w="8192" h="110775" extrusionOk="0">
                    <a:moveTo>
                      <a:pt x="1" y="0"/>
                    </a:moveTo>
                    <a:cubicBezTo>
                      <a:pt x="-102" y="25089"/>
                      <a:pt x="5237" y="50334"/>
                      <a:pt x="6429" y="75474"/>
                    </a:cubicBezTo>
                    <a:cubicBezTo>
                      <a:pt x="7000" y="87293"/>
                      <a:pt x="7311" y="99112"/>
                      <a:pt x="8192" y="110775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60" name="Google Shape;2460;p6"/>
              <p:cNvSpPr/>
              <p:nvPr/>
            </p:nvSpPr>
            <p:spPr>
              <a:xfrm>
                <a:off x="7114954" y="5149512"/>
                <a:ext cx="69150" cy="1762"/>
              </a:xfrm>
              <a:custGeom>
                <a:avLst/>
                <a:gdLst/>
                <a:ahLst/>
                <a:cxnLst/>
                <a:rect l="l" t="t" r="r" b="b"/>
                <a:pathLst>
                  <a:path w="69150" h="1762" extrusionOk="0">
                    <a:moveTo>
                      <a:pt x="0" y="1763"/>
                    </a:moveTo>
                    <a:cubicBezTo>
                      <a:pt x="23223" y="1763"/>
                      <a:pt x="46031" y="0"/>
                      <a:pt x="69151" y="0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61" name="Google Shape;2461;p6"/>
              <p:cNvSpPr/>
              <p:nvPr/>
            </p:nvSpPr>
            <p:spPr>
              <a:xfrm>
                <a:off x="7116147" y="5186326"/>
                <a:ext cx="69150" cy="3630"/>
              </a:xfrm>
              <a:custGeom>
                <a:avLst/>
                <a:gdLst/>
                <a:ahLst/>
                <a:cxnLst/>
                <a:rect l="l" t="t" r="r" b="b"/>
                <a:pathLst>
                  <a:path w="69150" h="3630" extrusionOk="0">
                    <a:moveTo>
                      <a:pt x="0" y="3619"/>
                    </a:moveTo>
                    <a:cubicBezTo>
                      <a:pt x="18298" y="3619"/>
                      <a:pt x="37167" y="3878"/>
                      <a:pt x="55361" y="1857"/>
                    </a:cubicBezTo>
                    <a:cubicBezTo>
                      <a:pt x="59975" y="1338"/>
                      <a:pt x="64277" y="-424"/>
                      <a:pt x="69150" y="94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2462" name="Google Shape;2462;p6"/>
            <p:cNvGrpSpPr/>
            <p:nvPr/>
          </p:nvGrpSpPr>
          <p:grpSpPr>
            <a:xfrm>
              <a:off x="7452115" y="4804973"/>
              <a:ext cx="40303" cy="113473"/>
              <a:chOff x="7288815" y="5146348"/>
              <a:chExt cx="40303" cy="113473"/>
            </a:xfrm>
          </p:grpSpPr>
          <p:sp>
            <p:nvSpPr>
              <p:cNvPr id="2463" name="Google Shape;2463;p6"/>
              <p:cNvSpPr/>
              <p:nvPr/>
            </p:nvSpPr>
            <p:spPr>
              <a:xfrm>
                <a:off x="7288815" y="5146348"/>
                <a:ext cx="40303" cy="113473"/>
              </a:xfrm>
              <a:custGeom>
                <a:avLst/>
                <a:gdLst/>
                <a:ahLst/>
                <a:cxnLst/>
                <a:rect l="l" t="t" r="r" b="b"/>
                <a:pathLst>
                  <a:path w="40303" h="113473" extrusionOk="0">
                    <a:moveTo>
                      <a:pt x="0" y="113473"/>
                    </a:moveTo>
                    <a:cubicBezTo>
                      <a:pt x="3266" y="78380"/>
                      <a:pt x="-2125" y="521"/>
                      <a:pt x="24364" y="2"/>
                    </a:cubicBezTo>
                    <a:cubicBezTo>
                      <a:pt x="50126" y="-516"/>
                      <a:pt x="36700" y="81231"/>
                      <a:pt x="37582" y="113214"/>
                    </a:cubicBezTo>
                    <a:cubicBezTo>
                      <a:pt x="27007" y="113628"/>
                      <a:pt x="16432" y="113369"/>
                      <a:pt x="0" y="113473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64" name="Google Shape;2464;p6"/>
              <p:cNvSpPr/>
              <p:nvPr/>
            </p:nvSpPr>
            <p:spPr>
              <a:xfrm>
                <a:off x="7308617" y="5148579"/>
                <a:ext cx="2954" cy="110775"/>
              </a:xfrm>
              <a:custGeom>
                <a:avLst/>
                <a:gdLst/>
                <a:ahLst/>
                <a:cxnLst/>
                <a:rect l="l" t="t" r="r" b="b"/>
                <a:pathLst>
                  <a:path w="2954" h="110775" extrusionOk="0">
                    <a:moveTo>
                      <a:pt x="2954" y="0"/>
                    </a:moveTo>
                    <a:cubicBezTo>
                      <a:pt x="1296" y="25037"/>
                      <a:pt x="2384" y="50385"/>
                      <a:pt x="1399" y="75526"/>
                    </a:cubicBezTo>
                    <a:cubicBezTo>
                      <a:pt x="933" y="87345"/>
                      <a:pt x="311" y="99164"/>
                      <a:pt x="0" y="110775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65" name="Google Shape;2465;p6"/>
              <p:cNvSpPr/>
              <p:nvPr/>
            </p:nvSpPr>
            <p:spPr>
              <a:xfrm>
                <a:off x="7293272" y="5187302"/>
                <a:ext cx="35819" cy="570"/>
              </a:xfrm>
              <a:custGeom>
                <a:avLst/>
                <a:gdLst/>
                <a:ahLst/>
                <a:cxnLst/>
                <a:rect l="l" t="t" r="r" b="b"/>
                <a:pathLst>
                  <a:path w="35819" h="570" extrusionOk="0">
                    <a:moveTo>
                      <a:pt x="0" y="0"/>
                    </a:moveTo>
                    <a:cubicBezTo>
                      <a:pt x="11975" y="777"/>
                      <a:pt x="23897" y="-208"/>
                      <a:pt x="35819" y="570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66" name="Google Shape;2466;p6"/>
              <p:cNvSpPr/>
              <p:nvPr/>
            </p:nvSpPr>
            <p:spPr>
              <a:xfrm>
                <a:off x="7291354" y="5224564"/>
                <a:ext cx="35923" cy="2206"/>
              </a:xfrm>
              <a:custGeom>
                <a:avLst/>
                <a:gdLst/>
                <a:ahLst/>
                <a:cxnLst/>
                <a:rect l="l" t="t" r="r" b="b"/>
                <a:pathLst>
                  <a:path w="35923" h="2206" extrusionOk="0">
                    <a:moveTo>
                      <a:pt x="0" y="1356"/>
                    </a:moveTo>
                    <a:cubicBezTo>
                      <a:pt x="9487" y="1978"/>
                      <a:pt x="19180" y="2859"/>
                      <a:pt x="28718" y="1459"/>
                    </a:cubicBezTo>
                    <a:cubicBezTo>
                      <a:pt x="31102" y="1096"/>
                      <a:pt x="33487" y="-511"/>
                      <a:pt x="35923" y="163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467" name="Google Shape;2467;p6"/>
          <p:cNvGrpSpPr/>
          <p:nvPr/>
        </p:nvGrpSpPr>
        <p:grpSpPr>
          <a:xfrm>
            <a:off x="461287" y="5104138"/>
            <a:ext cx="1310220" cy="1539681"/>
            <a:chOff x="345965" y="3828103"/>
            <a:chExt cx="982665" cy="1154761"/>
          </a:xfrm>
        </p:grpSpPr>
        <p:sp>
          <p:nvSpPr>
            <p:cNvPr id="2468" name="Google Shape;2468;p6"/>
            <p:cNvSpPr/>
            <p:nvPr/>
          </p:nvSpPr>
          <p:spPr>
            <a:xfrm>
              <a:off x="390115" y="4679145"/>
              <a:ext cx="459954" cy="300661"/>
            </a:xfrm>
            <a:custGeom>
              <a:avLst/>
              <a:gdLst/>
              <a:ahLst/>
              <a:cxnLst/>
              <a:rect l="l" t="t" r="r" b="b"/>
              <a:pathLst>
                <a:path w="459954" h="300661" extrusionOk="0">
                  <a:moveTo>
                    <a:pt x="445433" y="300662"/>
                  </a:moveTo>
                  <a:cubicBezTo>
                    <a:pt x="445433" y="300662"/>
                    <a:pt x="79932" y="286355"/>
                    <a:pt x="34679" y="281327"/>
                  </a:cubicBezTo>
                  <a:cubicBezTo>
                    <a:pt x="16691" y="248773"/>
                    <a:pt x="19801" y="43448"/>
                    <a:pt x="0" y="4466"/>
                  </a:cubicBezTo>
                  <a:cubicBezTo>
                    <a:pt x="53133" y="-7249"/>
                    <a:pt x="357518" y="7525"/>
                    <a:pt x="411324" y="9806"/>
                  </a:cubicBezTo>
                  <a:cubicBezTo>
                    <a:pt x="411169" y="57962"/>
                    <a:pt x="434755" y="107363"/>
                    <a:pt x="443411" y="155052"/>
                  </a:cubicBezTo>
                  <a:cubicBezTo>
                    <a:pt x="447869" y="179571"/>
                    <a:pt x="451187" y="202950"/>
                    <a:pt x="454297" y="227779"/>
                  </a:cubicBezTo>
                  <a:cubicBezTo>
                    <a:pt x="458133" y="258674"/>
                    <a:pt x="468500" y="285266"/>
                    <a:pt x="445381" y="3006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9" name="Google Shape;2469;p6"/>
            <p:cNvSpPr/>
            <p:nvPr/>
          </p:nvSpPr>
          <p:spPr>
            <a:xfrm>
              <a:off x="390115" y="4679145"/>
              <a:ext cx="459954" cy="300661"/>
            </a:xfrm>
            <a:custGeom>
              <a:avLst/>
              <a:gdLst/>
              <a:ahLst/>
              <a:cxnLst/>
              <a:rect l="l" t="t" r="r" b="b"/>
              <a:pathLst>
                <a:path w="459954" h="300661" extrusionOk="0">
                  <a:moveTo>
                    <a:pt x="445433" y="300662"/>
                  </a:moveTo>
                  <a:cubicBezTo>
                    <a:pt x="445433" y="300662"/>
                    <a:pt x="79932" y="286355"/>
                    <a:pt x="34679" y="281327"/>
                  </a:cubicBezTo>
                  <a:cubicBezTo>
                    <a:pt x="16691" y="248773"/>
                    <a:pt x="19801" y="43448"/>
                    <a:pt x="0" y="4466"/>
                  </a:cubicBezTo>
                  <a:cubicBezTo>
                    <a:pt x="53133" y="-7249"/>
                    <a:pt x="357518" y="7525"/>
                    <a:pt x="411324" y="9806"/>
                  </a:cubicBezTo>
                  <a:cubicBezTo>
                    <a:pt x="411169" y="57962"/>
                    <a:pt x="434755" y="107363"/>
                    <a:pt x="443411" y="155052"/>
                  </a:cubicBezTo>
                  <a:cubicBezTo>
                    <a:pt x="447869" y="179571"/>
                    <a:pt x="451187" y="202950"/>
                    <a:pt x="454297" y="227779"/>
                  </a:cubicBezTo>
                  <a:cubicBezTo>
                    <a:pt x="458133" y="258674"/>
                    <a:pt x="468500" y="285266"/>
                    <a:pt x="445381" y="300662"/>
                  </a:cubicBezTo>
                  <a:close/>
                </a:path>
              </a:pathLst>
            </a:custGeom>
            <a:solidFill>
              <a:srgbClr val="FFFFFF">
                <a:alpha val="1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0" name="Google Shape;2470;p6"/>
            <p:cNvSpPr/>
            <p:nvPr/>
          </p:nvSpPr>
          <p:spPr>
            <a:xfrm>
              <a:off x="782324" y="4452523"/>
              <a:ext cx="478803" cy="530341"/>
            </a:xfrm>
            <a:custGeom>
              <a:avLst/>
              <a:gdLst/>
              <a:ahLst/>
              <a:cxnLst/>
              <a:rect l="l" t="t" r="r" b="b"/>
              <a:pathLst>
                <a:path w="478803" h="530341" extrusionOk="0">
                  <a:moveTo>
                    <a:pt x="478752" y="226578"/>
                  </a:moveTo>
                  <a:cubicBezTo>
                    <a:pt x="423235" y="150327"/>
                    <a:pt x="336875" y="49089"/>
                    <a:pt x="260416" y="0"/>
                  </a:cubicBezTo>
                  <a:cubicBezTo>
                    <a:pt x="214696" y="42040"/>
                    <a:pt x="7504" y="213256"/>
                    <a:pt x="714" y="241300"/>
                  </a:cubicBezTo>
                  <a:cubicBezTo>
                    <a:pt x="-6232" y="269810"/>
                    <a:pt x="39539" y="494989"/>
                    <a:pt x="50529" y="530342"/>
                  </a:cubicBezTo>
                  <a:cubicBezTo>
                    <a:pt x="180795" y="522307"/>
                    <a:pt x="312615" y="514687"/>
                    <a:pt x="442259" y="499447"/>
                  </a:cubicBezTo>
                  <a:cubicBezTo>
                    <a:pt x="452989" y="465494"/>
                    <a:pt x="478804" y="226578"/>
                    <a:pt x="478804" y="2265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1" name="Google Shape;2471;p6"/>
            <p:cNvSpPr/>
            <p:nvPr/>
          </p:nvSpPr>
          <p:spPr>
            <a:xfrm>
              <a:off x="782324" y="4452523"/>
              <a:ext cx="478803" cy="530341"/>
            </a:xfrm>
            <a:custGeom>
              <a:avLst/>
              <a:gdLst/>
              <a:ahLst/>
              <a:cxnLst/>
              <a:rect l="l" t="t" r="r" b="b"/>
              <a:pathLst>
                <a:path w="478803" h="530341" extrusionOk="0">
                  <a:moveTo>
                    <a:pt x="478752" y="226578"/>
                  </a:moveTo>
                  <a:cubicBezTo>
                    <a:pt x="423235" y="150327"/>
                    <a:pt x="336875" y="49089"/>
                    <a:pt x="260416" y="0"/>
                  </a:cubicBezTo>
                  <a:cubicBezTo>
                    <a:pt x="214696" y="42040"/>
                    <a:pt x="7504" y="213256"/>
                    <a:pt x="714" y="241300"/>
                  </a:cubicBezTo>
                  <a:cubicBezTo>
                    <a:pt x="-6232" y="269810"/>
                    <a:pt x="39539" y="494989"/>
                    <a:pt x="50529" y="530342"/>
                  </a:cubicBezTo>
                  <a:cubicBezTo>
                    <a:pt x="180795" y="522307"/>
                    <a:pt x="312615" y="514687"/>
                    <a:pt x="442259" y="499447"/>
                  </a:cubicBezTo>
                  <a:cubicBezTo>
                    <a:pt x="452989" y="465494"/>
                    <a:pt x="478804" y="226578"/>
                    <a:pt x="478804" y="226578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2" name="Google Shape;2472;p6"/>
            <p:cNvSpPr/>
            <p:nvPr/>
          </p:nvSpPr>
          <p:spPr>
            <a:xfrm>
              <a:off x="514886" y="3828103"/>
              <a:ext cx="421797" cy="404424"/>
            </a:xfrm>
            <a:custGeom>
              <a:avLst/>
              <a:gdLst/>
              <a:ahLst/>
              <a:cxnLst/>
              <a:rect l="l" t="t" r="r" b="b"/>
              <a:pathLst>
                <a:path w="421797" h="404424" extrusionOk="0">
                  <a:moveTo>
                    <a:pt x="217196" y="404425"/>
                  </a:moveTo>
                  <a:cubicBezTo>
                    <a:pt x="239849" y="392088"/>
                    <a:pt x="268877" y="393902"/>
                    <a:pt x="285828" y="367724"/>
                  </a:cubicBezTo>
                  <a:cubicBezTo>
                    <a:pt x="233577" y="315473"/>
                    <a:pt x="-4613" y="373323"/>
                    <a:pt x="56398" y="233364"/>
                  </a:cubicBezTo>
                  <a:cubicBezTo>
                    <a:pt x="96313" y="141924"/>
                    <a:pt x="279296" y="239947"/>
                    <a:pt x="327090" y="129535"/>
                  </a:cubicBezTo>
                  <a:cubicBezTo>
                    <a:pt x="337924" y="80134"/>
                    <a:pt x="245810" y="46337"/>
                    <a:pt x="187442" y="36591"/>
                  </a:cubicBezTo>
                  <a:cubicBezTo>
                    <a:pt x="125860" y="26328"/>
                    <a:pt x="62619" y="6215"/>
                    <a:pt x="0" y="5126"/>
                  </a:cubicBezTo>
                  <a:cubicBezTo>
                    <a:pt x="104451" y="5748"/>
                    <a:pt x="359695" y="-31885"/>
                    <a:pt x="412776" y="87910"/>
                  </a:cubicBezTo>
                  <a:cubicBezTo>
                    <a:pt x="433614" y="134925"/>
                    <a:pt x="417390" y="207186"/>
                    <a:pt x="374054" y="224344"/>
                  </a:cubicBezTo>
                  <a:cubicBezTo>
                    <a:pt x="317552" y="246685"/>
                    <a:pt x="116270" y="211022"/>
                    <a:pt x="119121" y="255083"/>
                  </a:cubicBezTo>
                  <a:cubicBezTo>
                    <a:pt x="115233" y="335378"/>
                    <a:pt x="246795" y="284786"/>
                    <a:pt x="304748" y="327084"/>
                  </a:cubicBezTo>
                  <a:cubicBezTo>
                    <a:pt x="317397" y="336311"/>
                    <a:pt x="329682" y="353417"/>
                    <a:pt x="326053" y="368139"/>
                  </a:cubicBezTo>
                  <a:cubicBezTo>
                    <a:pt x="313457" y="419198"/>
                    <a:pt x="256385" y="396338"/>
                    <a:pt x="217196" y="404425"/>
                  </a:cubicBez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3" name="Google Shape;2473;p6"/>
            <p:cNvSpPr/>
            <p:nvPr/>
          </p:nvSpPr>
          <p:spPr>
            <a:xfrm>
              <a:off x="743330" y="4224218"/>
              <a:ext cx="61271" cy="168204"/>
            </a:xfrm>
            <a:custGeom>
              <a:avLst/>
              <a:gdLst/>
              <a:ahLst/>
              <a:cxnLst/>
              <a:rect l="l" t="t" r="r" b="b"/>
              <a:pathLst>
                <a:path w="61271" h="168204" extrusionOk="0">
                  <a:moveTo>
                    <a:pt x="49763" y="224"/>
                  </a:moveTo>
                  <a:cubicBezTo>
                    <a:pt x="34938" y="-398"/>
                    <a:pt x="13426" y="-139"/>
                    <a:pt x="0" y="6548"/>
                  </a:cubicBezTo>
                  <a:cubicBezTo>
                    <a:pt x="1814" y="62584"/>
                    <a:pt x="11197" y="113746"/>
                    <a:pt x="17469" y="168071"/>
                  </a:cubicBezTo>
                  <a:cubicBezTo>
                    <a:pt x="29029" y="168797"/>
                    <a:pt x="51007" y="166516"/>
                    <a:pt x="61271" y="162110"/>
                  </a:cubicBezTo>
                  <a:cubicBezTo>
                    <a:pt x="61064" y="155838"/>
                    <a:pt x="54480" y="46514"/>
                    <a:pt x="49763" y="1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4" name="Google Shape;2474;p6"/>
            <p:cNvSpPr/>
            <p:nvPr/>
          </p:nvSpPr>
          <p:spPr>
            <a:xfrm>
              <a:off x="723009" y="4213089"/>
              <a:ext cx="86749" cy="41058"/>
            </a:xfrm>
            <a:custGeom>
              <a:avLst/>
              <a:gdLst/>
              <a:ahLst/>
              <a:cxnLst/>
              <a:rect l="l" t="t" r="r" b="b"/>
              <a:pathLst>
                <a:path w="86749" h="41058" extrusionOk="0">
                  <a:moveTo>
                    <a:pt x="80348" y="52"/>
                  </a:moveTo>
                  <a:cubicBezTo>
                    <a:pt x="88642" y="-519"/>
                    <a:pt x="86620" y="18402"/>
                    <a:pt x="86309" y="26644"/>
                  </a:cubicBezTo>
                  <a:cubicBezTo>
                    <a:pt x="86257" y="28355"/>
                    <a:pt x="85117" y="29754"/>
                    <a:pt x="83510" y="30272"/>
                  </a:cubicBezTo>
                  <a:cubicBezTo>
                    <a:pt x="66767" y="35871"/>
                    <a:pt x="33280" y="43543"/>
                    <a:pt x="17159" y="40277"/>
                  </a:cubicBezTo>
                  <a:cubicBezTo>
                    <a:pt x="-103" y="36804"/>
                    <a:pt x="416" y="31102"/>
                    <a:pt x="1" y="14825"/>
                  </a:cubicBezTo>
                  <a:cubicBezTo>
                    <a:pt x="-51" y="11715"/>
                    <a:pt x="1919" y="8916"/>
                    <a:pt x="4926" y="7931"/>
                  </a:cubicBezTo>
                  <a:cubicBezTo>
                    <a:pt x="29652" y="-156"/>
                    <a:pt x="54481" y="2229"/>
                    <a:pt x="80296" y="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475" name="Google Shape;2475;p6"/>
            <p:cNvGrpSpPr/>
            <p:nvPr/>
          </p:nvGrpSpPr>
          <p:grpSpPr>
            <a:xfrm>
              <a:off x="642492" y="4785319"/>
              <a:ext cx="83266" cy="127928"/>
              <a:chOff x="5845042" y="4855706"/>
              <a:chExt cx="83266" cy="127928"/>
            </a:xfrm>
          </p:grpSpPr>
          <p:sp>
            <p:nvSpPr>
              <p:cNvPr id="2476" name="Google Shape;2476;p6"/>
              <p:cNvSpPr/>
              <p:nvPr/>
            </p:nvSpPr>
            <p:spPr>
              <a:xfrm>
                <a:off x="5845042" y="4855706"/>
                <a:ext cx="83266" cy="127928"/>
              </a:xfrm>
              <a:custGeom>
                <a:avLst/>
                <a:gdLst/>
                <a:ahLst/>
                <a:cxnLst/>
                <a:rect l="l" t="t" r="r" b="b"/>
                <a:pathLst>
                  <a:path w="83266" h="127928" extrusionOk="0">
                    <a:moveTo>
                      <a:pt x="2660" y="127929"/>
                    </a:moveTo>
                    <a:cubicBezTo>
                      <a:pt x="4733" y="88689"/>
                      <a:pt x="-17660" y="2588"/>
                      <a:pt x="39101" y="48"/>
                    </a:cubicBezTo>
                    <a:cubicBezTo>
                      <a:pt x="94307" y="-2389"/>
                      <a:pt x="76994" y="89414"/>
                      <a:pt x="83266" y="124922"/>
                    </a:cubicBezTo>
                    <a:cubicBezTo>
                      <a:pt x="60613" y="126166"/>
                      <a:pt x="37909" y="126633"/>
                      <a:pt x="2660" y="127929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77" name="Google Shape;2477;p6"/>
              <p:cNvSpPr/>
              <p:nvPr/>
            </p:nvSpPr>
            <p:spPr>
              <a:xfrm>
                <a:off x="5880928" y="4858397"/>
                <a:ext cx="9124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9124" h="123319" extrusionOk="0">
                    <a:moveTo>
                      <a:pt x="1" y="0"/>
                    </a:moveTo>
                    <a:cubicBezTo>
                      <a:pt x="-102" y="27940"/>
                      <a:pt x="5807" y="56035"/>
                      <a:pt x="7155" y="84027"/>
                    </a:cubicBezTo>
                    <a:cubicBezTo>
                      <a:pt x="7777" y="97194"/>
                      <a:pt x="8140" y="110360"/>
                      <a:pt x="9125" y="123319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78" name="Google Shape;2478;p6"/>
              <p:cNvSpPr/>
              <p:nvPr/>
            </p:nvSpPr>
            <p:spPr>
              <a:xfrm>
                <a:off x="5847028" y="4900800"/>
                <a:ext cx="76977" cy="1969"/>
              </a:xfrm>
              <a:custGeom>
                <a:avLst/>
                <a:gdLst/>
                <a:ahLst/>
                <a:cxnLst/>
                <a:rect l="l" t="t" r="r" b="b"/>
                <a:pathLst>
                  <a:path w="76977" h="1969" extrusionOk="0">
                    <a:moveTo>
                      <a:pt x="0" y="1970"/>
                    </a:moveTo>
                    <a:cubicBezTo>
                      <a:pt x="25867" y="1970"/>
                      <a:pt x="51215" y="0"/>
                      <a:pt x="76978" y="0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79" name="Google Shape;2479;p6"/>
              <p:cNvSpPr/>
              <p:nvPr/>
            </p:nvSpPr>
            <p:spPr>
              <a:xfrm>
                <a:off x="5848323" y="4941752"/>
                <a:ext cx="76977" cy="4056"/>
              </a:xfrm>
              <a:custGeom>
                <a:avLst/>
                <a:gdLst/>
                <a:ahLst/>
                <a:cxnLst/>
                <a:rect l="l" t="t" r="r" b="b"/>
                <a:pathLst>
                  <a:path w="76977" h="4056" extrusionOk="0">
                    <a:moveTo>
                      <a:pt x="0" y="4042"/>
                    </a:moveTo>
                    <a:cubicBezTo>
                      <a:pt x="20372" y="4042"/>
                      <a:pt x="41418" y="4353"/>
                      <a:pt x="61634" y="2072"/>
                    </a:cubicBezTo>
                    <a:cubicBezTo>
                      <a:pt x="66766" y="1502"/>
                      <a:pt x="71535" y="-468"/>
                      <a:pt x="76978" y="102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2480" name="Google Shape;2480;p6"/>
            <p:cNvSpPr/>
            <p:nvPr/>
          </p:nvSpPr>
          <p:spPr>
            <a:xfrm>
              <a:off x="494802" y="4829221"/>
              <a:ext cx="81815" cy="142003"/>
            </a:xfrm>
            <a:custGeom>
              <a:avLst/>
              <a:gdLst/>
              <a:ahLst/>
              <a:cxnLst/>
              <a:rect l="l" t="t" r="r" b="b"/>
              <a:pathLst>
                <a:path w="81815" h="142003" extrusionOk="0">
                  <a:moveTo>
                    <a:pt x="3755" y="138041"/>
                  </a:moveTo>
                  <a:cubicBezTo>
                    <a:pt x="3755" y="138041"/>
                    <a:pt x="-340" y="17521"/>
                    <a:pt x="23" y="4354"/>
                  </a:cubicBezTo>
                  <a:lnTo>
                    <a:pt x="70936" y="0"/>
                  </a:lnTo>
                  <a:cubicBezTo>
                    <a:pt x="78141" y="33383"/>
                    <a:pt x="83635" y="128814"/>
                    <a:pt x="81251" y="141670"/>
                  </a:cubicBezTo>
                  <a:cubicBezTo>
                    <a:pt x="56577" y="142966"/>
                    <a:pt x="27445" y="140218"/>
                    <a:pt x="3755" y="13804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1" name="Google Shape;2481;p6"/>
            <p:cNvSpPr/>
            <p:nvPr/>
          </p:nvSpPr>
          <p:spPr>
            <a:xfrm>
              <a:off x="559362" y="4895727"/>
              <a:ext cx="11300" cy="11300"/>
            </a:xfrm>
            <a:custGeom>
              <a:avLst/>
              <a:gdLst/>
              <a:ahLst/>
              <a:cxnLst/>
              <a:rect l="l" t="t" r="r" b="b"/>
              <a:pathLst>
                <a:path w="11300" h="11300" extrusionOk="0">
                  <a:moveTo>
                    <a:pt x="11300" y="5650"/>
                  </a:moveTo>
                  <a:cubicBezTo>
                    <a:pt x="11300" y="8760"/>
                    <a:pt x="8760" y="11300"/>
                    <a:pt x="5650" y="11300"/>
                  </a:cubicBezTo>
                  <a:cubicBezTo>
                    <a:pt x="2540" y="11300"/>
                    <a:pt x="0" y="8760"/>
                    <a:pt x="0" y="5650"/>
                  </a:cubicBezTo>
                  <a:cubicBezTo>
                    <a:pt x="0" y="2540"/>
                    <a:pt x="2540" y="0"/>
                    <a:pt x="5650" y="0"/>
                  </a:cubicBezTo>
                  <a:cubicBezTo>
                    <a:pt x="8760" y="0"/>
                    <a:pt x="11300" y="2540"/>
                    <a:pt x="11300" y="56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482" name="Google Shape;2482;p6"/>
            <p:cNvGrpSpPr/>
            <p:nvPr/>
          </p:nvGrpSpPr>
          <p:grpSpPr>
            <a:xfrm>
              <a:off x="786769" y="4573562"/>
              <a:ext cx="469122" cy="343625"/>
              <a:chOff x="5989319" y="4643949"/>
              <a:chExt cx="469122" cy="343625"/>
            </a:xfrm>
          </p:grpSpPr>
          <p:sp>
            <p:nvSpPr>
              <p:cNvPr id="2483" name="Google Shape;2483;p6"/>
              <p:cNvSpPr/>
              <p:nvPr/>
            </p:nvSpPr>
            <p:spPr>
              <a:xfrm>
                <a:off x="5993933" y="4719371"/>
                <a:ext cx="454712" cy="31724"/>
              </a:xfrm>
              <a:custGeom>
                <a:avLst/>
                <a:gdLst/>
                <a:ahLst/>
                <a:cxnLst/>
                <a:rect l="l" t="t" r="r" b="b"/>
                <a:pathLst>
                  <a:path w="454712" h="31724" extrusionOk="0">
                    <a:moveTo>
                      <a:pt x="405363" y="10419"/>
                    </a:moveTo>
                    <a:cubicBezTo>
                      <a:pt x="421640" y="10523"/>
                      <a:pt x="438228" y="10523"/>
                      <a:pt x="454712" y="9953"/>
                    </a:cubicBezTo>
                    <a:cubicBezTo>
                      <a:pt x="452224" y="6687"/>
                      <a:pt x="449684" y="3370"/>
                      <a:pt x="447144" y="0"/>
                    </a:cubicBezTo>
                    <a:cubicBezTo>
                      <a:pt x="433200" y="311"/>
                      <a:pt x="419204" y="259"/>
                      <a:pt x="405467" y="207"/>
                    </a:cubicBezTo>
                    <a:cubicBezTo>
                      <a:pt x="384681" y="104"/>
                      <a:pt x="363220" y="0"/>
                      <a:pt x="342226" y="1244"/>
                    </a:cubicBezTo>
                    <a:lnTo>
                      <a:pt x="9434" y="20942"/>
                    </a:lnTo>
                    <a:cubicBezTo>
                      <a:pt x="5754" y="24882"/>
                      <a:pt x="2592" y="28510"/>
                      <a:pt x="0" y="31724"/>
                    </a:cubicBezTo>
                    <a:lnTo>
                      <a:pt x="342848" y="11404"/>
                    </a:lnTo>
                    <a:cubicBezTo>
                      <a:pt x="363531" y="10160"/>
                      <a:pt x="384836" y="10315"/>
                      <a:pt x="405467" y="1041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84" name="Google Shape;2484;p6"/>
              <p:cNvSpPr/>
              <p:nvPr/>
            </p:nvSpPr>
            <p:spPr>
              <a:xfrm>
                <a:off x="5989319" y="4796452"/>
                <a:ext cx="469122" cy="32968"/>
              </a:xfrm>
              <a:custGeom>
                <a:avLst/>
                <a:gdLst/>
                <a:ahLst/>
                <a:cxnLst/>
                <a:rect l="l" t="t" r="r" b="b"/>
                <a:pathLst>
                  <a:path w="469122" h="32968" extrusionOk="0">
                    <a:moveTo>
                      <a:pt x="428949" y="10315"/>
                    </a:moveTo>
                    <a:cubicBezTo>
                      <a:pt x="441805" y="10367"/>
                      <a:pt x="454867" y="10419"/>
                      <a:pt x="467930" y="10212"/>
                    </a:cubicBezTo>
                    <a:cubicBezTo>
                      <a:pt x="468345" y="6687"/>
                      <a:pt x="468708" y="3266"/>
                      <a:pt x="469122" y="0"/>
                    </a:cubicBezTo>
                    <a:cubicBezTo>
                      <a:pt x="455697" y="259"/>
                      <a:pt x="442271" y="208"/>
                      <a:pt x="429053" y="156"/>
                    </a:cubicBezTo>
                    <a:cubicBezTo>
                      <a:pt x="408266" y="52"/>
                      <a:pt x="386806" y="-52"/>
                      <a:pt x="365812" y="1192"/>
                    </a:cubicBezTo>
                    <a:lnTo>
                      <a:pt x="0" y="22860"/>
                    </a:lnTo>
                    <a:cubicBezTo>
                      <a:pt x="467" y="26126"/>
                      <a:pt x="933" y="29547"/>
                      <a:pt x="1452" y="32968"/>
                    </a:cubicBezTo>
                    <a:lnTo>
                      <a:pt x="366382" y="11352"/>
                    </a:lnTo>
                    <a:cubicBezTo>
                      <a:pt x="387065" y="10108"/>
                      <a:pt x="408370" y="10264"/>
                      <a:pt x="429001" y="1036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85" name="Google Shape;2485;p6"/>
              <p:cNvSpPr/>
              <p:nvPr/>
            </p:nvSpPr>
            <p:spPr>
              <a:xfrm>
                <a:off x="6001449" y="4871351"/>
                <a:ext cx="448180" cy="32351"/>
              </a:xfrm>
              <a:custGeom>
                <a:avLst/>
                <a:gdLst/>
                <a:ahLst/>
                <a:cxnLst/>
                <a:rect l="l" t="t" r="r" b="b"/>
                <a:pathLst>
                  <a:path w="448180" h="32351" extrusionOk="0">
                    <a:moveTo>
                      <a:pt x="420189" y="10269"/>
                    </a:moveTo>
                    <a:cubicBezTo>
                      <a:pt x="429001" y="10269"/>
                      <a:pt x="437969" y="10321"/>
                      <a:pt x="446936" y="10269"/>
                    </a:cubicBezTo>
                    <a:cubicBezTo>
                      <a:pt x="447351" y="6848"/>
                      <a:pt x="447766" y="3427"/>
                      <a:pt x="448180" y="58"/>
                    </a:cubicBezTo>
                    <a:cubicBezTo>
                      <a:pt x="438798" y="109"/>
                      <a:pt x="429467" y="109"/>
                      <a:pt x="420240" y="58"/>
                    </a:cubicBezTo>
                    <a:cubicBezTo>
                      <a:pt x="399454" y="-46"/>
                      <a:pt x="377993" y="-150"/>
                      <a:pt x="357000" y="1094"/>
                    </a:cubicBezTo>
                    <a:lnTo>
                      <a:pt x="0" y="22244"/>
                    </a:lnTo>
                    <a:cubicBezTo>
                      <a:pt x="622" y="25613"/>
                      <a:pt x="1244" y="28983"/>
                      <a:pt x="1866" y="32352"/>
                    </a:cubicBezTo>
                    <a:lnTo>
                      <a:pt x="357570" y="11306"/>
                    </a:lnTo>
                    <a:cubicBezTo>
                      <a:pt x="378253" y="10062"/>
                      <a:pt x="399558" y="10217"/>
                      <a:pt x="420137" y="1032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86" name="Google Shape;2486;p6"/>
              <p:cNvSpPr/>
              <p:nvPr/>
            </p:nvSpPr>
            <p:spPr>
              <a:xfrm>
                <a:off x="6017830" y="4955887"/>
                <a:ext cx="420862" cy="31687"/>
              </a:xfrm>
              <a:custGeom>
                <a:avLst/>
                <a:gdLst/>
                <a:ahLst/>
                <a:cxnLst/>
                <a:rect l="l" t="t" r="r" b="b"/>
                <a:pathLst>
                  <a:path w="420862" h="31687" extrusionOk="0">
                    <a:moveTo>
                      <a:pt x="408836" y="10278"/>
                    </a:moveTo>
                    <a:cubicBezTo>
                      <a:pt x="412310" y="10278"/>
                      <a:pt x="415886" y="10278"/>
                      <a:pt x="419411" y="10278"/>
                    </a:cubicBezTo>
                    <a:cubicBezTo>
                      <a:pt x="419878" y="6961"/>
                      <a:pt x="420396" y="3540"/>
                      <a:pt x="420862" y="67"/>
                    </a:cubicBezTo>
                    <a:cubicBezTo>
                      <a:pt x="416871" y="67"/>
                      <a:pt x="412880" y="67"/>
                      <a:pt x="408888" y="67"/>
                    </a:cubicBezTo>
                    <a:cubicBezTo>
                      <a:pt x="388102" y="-37"/>
                      <a:pt x="366641" y="-192"/>
                      <a:pt x="345647" y="1104"/>
                    </a:cubicBezTo>
                    <a:lnTo>
                      <a:pt x="0" y="21579"/>
                    </a:lnTo>
                    <a:cubicBezTo>
                      <a:pt x="726" y="25000"/>
                      <a:pt x="1400" y="28370"/>
                      <a:pt x="2125" y="31687"/>
                    </a:cubicBezTo>
                    <a:lnTo>
                      <a:pt x="346218" y="11315"/>
                    </a:lnTo>
                    <a:cubicBezTo>
                      <a:pt x="366901" y="10071"/>
                      <a:pt x="388205" y="10227"/>
                      <a:pt x="408836" y="1033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87" name="Google Shape;2487;p6"/>
              <p:cNvSpPr/>
              <p:nvPr/>
            </p:nvSpPr>
            <p:spPr>
              <a:xfrm>
                <a:off x="6075731" y="4643949"/>
                <a:ext cx="311849" cy="27266"/>
              </a:xfrm>
              <a:custGeom>
                <a:avLst/>
                <a:gdLst/>
                <a:ahLst/>
                <a:cxnLst/>
                <a:rect l="l" t="t" r="r" b="b"/>
                <a:pathLst>
                  <a:path w="311849" h="27266" extrusionOk="0">
                    <a:moveTo>
                      <a:pt x="311850" y="10160"/>
                    </a:moveTo>
                    <a:cubicBezTo>
                      <a:pt x="308895" y="6739"/>
                      <a:pt x="305888" y="3370"/>
                      <a:pt x="302882" y="0"/>
                    </a:cubicBezTo>
                    <a:cubicBezTo>
                      <a:pt x="291996" y="104"/>
                      <a:pt x="281111" y="363"/>
                      <a:pt x="270328" y="1037"/>
                    </a:cubicBezTo>
                    <a:lnTo>
                      <a:pt x="12233" y="16329"/>
                    </a:lnTo>
                    <a:cubicBezTo>
                      <a:pt x="8087" y="20009"/>
                      <a:pt x="4043" y="23638"/>
                      <a:pt x="0" y="27266"/>
                    </a:cubicBezTo>
                    <a:lnTo>
                      <a:pt x="270899" y="11248"/>
                    </a:lnTo>
                    <a:cubicBezTo>
                      <a:pt x="284376" y="10471"/>
                      <a:pt x="298113" y="10264"/>
                      <a:pt x="311798" y="1021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2488" name="Google Shape;2488;p6"/>
            <p:cNvSpPr/>
            <p:nvPr/>
          </p:nvSpPr>
          <p:spPr>
            <a:xfrm>
              <a:off x="370939" y="4373952"/>
              <a:ext cx="945861" cy="381677"/>
            </a:xfrm>
            <a:custGeom>
              <a:avLst/>
              <a:gdLst/>
              <a:ahLst/>
              <a:cxnLst/>
              <a:rect l="l" t="t" r="r" b="b"/>
              <a:pathLst>
                <a:path w="945861" h="381677" extrusionOk="0">
                  <a:moveTo>
                    <a:pt x="945862" y="294108"/>
                  </a:moveTo>
                  <a:cubicBezTo>
                    <a:pt x="945758" y="292864"/>
                    <a:pt x="924816" y="334644"/>
                    <a:pt x="923002" y="335163"/>
                  </a:cubicBezTo>
                  <a:cubicBezTo>
                    <a:pt x="905688" y="340295"/>
                    <a:pt x="698963" y="120196"/>
                    <a:pt x="671801" y="110762"/>
                  </a:cubicBezTo>
                  <a:cubicBezTo>
                    <a:pt x="662937" y="123825"/>
                    <a:pt x="412410" y="342005"/>
                    <a:pt x="399865" y="380572"/>
                  </a:cubicBezTo>
                  <a:cubicBezTo>
                    <a:pt x="355493" y="385185"/>
                    <a:pt x="309047" y="373937"/>
                    <a:pt x="264934" y="372848"/>
                  </a:cubicBezTo>
                  <a:cubicBezTo>
                    <a:pt x="243888" y="372330"/>
                    <a:pt x="28714" y="347293"/>
                    <a:pt x="9742" y="346463"/>
                  </a:cubicBezTo>
                  <a:cubicBezTo>
                    <a:pt x="6580" y="330653"/>
                    <a:pt x="-54277" y="149535"/>
                    <a:pt x="172354" y="216612"/>
                  </a:cubicBezTo>
                  <a:cubicBezTo>
                    <a:pt x="219577" y="230608"/>
                    <a:pt x="268667" y="206556"/>
                    <a:pt x="306507" y="177268"/>
                  </a:cubicBezTo>
                  <a:cubicBezTo>
                    <a:pt x="347873" y="145181"/>
                    <a:pt x="383951" y="103867"/>
                    <a:pt x="417593" y="65819"/>
                  </a:cubicBezTo>
                  <a:cubicBezTo>
                    <a:pt x="472281" y="3926"/>
                    <a:pt x="521889" y="-4730"/>
                    <a:pt x="602962" y="1853"/>
                  </a:cubicBezTo>
                  <a:cubicBezTo>
                    <a:pt x="629294" y="3978"/>
                    <a:pt x="664906" y="7969"/>
                    <a:pt x="683412" y="24816"/>
                  </a:cubicBezTo>
                  <a:cubicBezTo>
                    <a:pt x="706324" y="45707"/>
                    <a:pt x="735871" y="75927"/>
                    <a:pt x="753703" y="100809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9" name="Google Shape;2489;p6"/>
            <p:cNvSpPr/>
            <p:nvPr/>
          </p:nvSpPr>
          <p:spPr>
            <a:xfrm>
              <a:off x="345965" y="4321741"/>
              <a:ext cx="982665" cy="391275"/>
            </a:xfrm>
            <a:custGeom>
              <a:avLst/>
              <a:gdLst/>
              <a:ahLst/>
              <a:cxnLst/>
              <a:rect l="l" t="t" r="r" b="b"/>
              <a:pathLst>
                <a:path w="982665" h="391275" extrusionOk="0">
                  <a:moveTo>
                    <a:pt x="976642" y="306456"/>
                  </a:moveTo>
                  <a:cubicBezTo>
                    <a:pt x="979596" y="329627"/>
                    <a:pt x="946784" y="382656"/>
                    <a:pt x="896502" y="313403"/>
                  </a:cubicBezTo>
                  <a:cubicBezTo>
                    <a:pt x="890903" y="305731"/>
                    <a:pt x="750218" y="132648"/>
                    <a:pt x="728136" y="115334"/>
                  </a:cubicBezTo>
                  <a:cubicBezTo>
                    <a:pt x="711445" y="102272"/>
                    <a:pt x="626692" y="158411"/>
                    <a:pt x="613784" y="175258"/>
                  </a:cubicBezTo>
                  <a:cubicBezTo>
                    <a:pt x="575580" y="225176"/>
                    <a:pt x="528668" y="236321"/>
                    <a:pt x="493782" y="294327"/>
                  </a:cubicBezTo>
                  <a:cubicBezTo>
                    <a:pt x="473151" y="328591"/>
                    <a:pt x="429919" y="399814"/>
                    <a:pt x="383525" y="390432"/>
                  </a:cubicBezTo>
                  <a:cubicBezTo>
                    <a:pt x="333140" y="380272"/>
                    <a:pt x="61360" y="361611"/>
                    <a:pt x="8798" y="363114"/>
                  </a:cubicBezTo>
                  <a:cubicBezTo>
                    <a:pt x="-25207" y="319571"/>
                    <a:pt x="47260" y="167119"/>
                    <a:pt x="91736" y="120777"/>
                  </a:cubicBezTo>
                  <a:cubicBezTo>
                    <a:pt x="111797" y="99887"/>
                    <a:pt x="172083" y="9328"/>
                    <a:pt x="200127" y="2071"/>
                  </a:cubicBezTo>
                  <a:cubicBezTo>
                    <a:pt x="233147" y="-6482"/>
                    <a:pt x="650588" y="13942"/>
                    <a:pt x="673811" y="18296"/>
                  </a:cubicBezTo>
                  <a:cubicBezTo>
                    <a:pt x="759134" y="34158"/>
                    <a:pt x="774167" y="80085"/>
                    <a:pt x="811749" y="99939"/>
                  </a:cubicBezTo>
                  <a:cubicBezTo>
                    <a:pt x="849538" y="119896"/>
                    <a:pt x="1016037" y="259026"/>
                    <a:pt x="976693" y="30645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490" name="Google Shape;2490;p6"/>
            <p:cNvGrpSpPr/>
            <p:nvPr/>
          </p:nvGrpSpPr>
          <p:grpSpPr>
            <a:xfrm>
              <a:off x="884015" y="4742431"/>
              <a:ext cx="103293" cy="113744"/>
              <a:chOff x="6086565" y="4812818"/>
              <a:chExt cx="103293" cy="113744"/>
            </a:xfrm>
          </p:grpSpPr>
          <p:sp>
            <p:nvSpPr>
              <p:cNvPr id="2491" name="Google Shape;2491;p6"/>
              <p:cNvSpPr/>
              <p:nvPr/>
            </p:nvSpPr>
            <p:spPr>
              <a:xfrm>
                <a:off x="6087706" y="4812818"/>
                <a:ext cx="102152" cy="113744"/>
              </a:xfrm>
              <a:custGeom>
                <a:avLst/>
                <a:gdLst/>
                <a:ahLst/>
                <a:cxnLst/>
                <a:rect l="l" t="t" r="r" b="b"/>
                <a:pathLst>
                  <a:path w="102152" h="113744" extrusionOk="0">
                    <a:moveTo>
                      <a:pt x="1192" y="113745"/>
                    </a:moveTo>
                    <a:cubicBezTo>
                      <a:pt x="933" y="90003"/>
                      <a:pt x="674" y="66262"/>
                      <a:pt x="1503" y="42521"/>
                    </a:cubicBezTo>
                    <a:cubicBezTo>
                      <a:pt x="1918" y="30806"/>
                      <a:pt x="0" y="1155"/>
                      <a:pt x="0" y="1155"/>
                    </a:cubicBezTo>
                    <a:cubicBezTo>
                      <a:pt x="28355" y="222"/>
                      <a:pt x="87604" y="-918"/>
                      <a:pt x="98127" y="1207"/>
                    </a:cubicBezTo>
                    <a:cubicBezTo>
                      <a:pt x="103466" y="21683"/>
                      <a:pt x="102067" y="101304"/>
                      <a:pt x="101756" y="112397"/>
                    </a:cubicBezTo>
                    <a:cubicBezTo>
                      <a:pt x="72312" y="113745"/>
                      <a:pt x="37167" y="113330"/>
                      <a:pt x="1192" y="113693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92" name="Google Shape;2492;p6"/>
              <p:cNvSpPr/>
              <p:nvPr/>
            </p:nvSpPr>
            <p:spPr>
              <a:xfrm>
                <a:off x="6135966" y="4813662"/>
                <a:ext cx="3680" cy="112641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112641" extrusionOk="0">
                    <a:moveTo>
                      <a:pt x="0" y="0"/>
                    </a:moveTo>
                    <a:cubicBezTo>
                      <a:pt x="259" y="25918"/>
                      <a:pt x="2488" y="51681"/>
                      <a:pt x="3006" y="77548"/>
                    </a:cubicBezTo>
                    <a:cubicBezTo>
                      <a:pt x="3162" y="85894"/>
                      <a:pt x="3680" y="112641"/>
                      <a:pt x="3680" y="112641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93" name="Google Shape;2493;p6"/>
              <p:cNvSpPr/>
              <p:nvPr/>
            </p:nvSpPr>
            <p:spPr>
              <a:xfrm>
                <a:off x="6086565" y="4868039"/>
                <a:ext cx="102377" cy="3784"/>
              </a:xfrm>
              <a:custGeom>
                <a:avLst/>
                <a:gdLst/>
                <a:ahLst/>
                <a:cxnLst/>
                <a:rect l="l" t="t" r="r" b="b"/>
                <a:pathLst>
                  <a:path w="102377" h="3784" extrusionOk="0">
                    <a:moveTo>
                      <a:pt x="102378" y="0"/>
                    </a:moveTo>
                    <a:cubicBezTo>
                      <a:pt x="78844" y="259"/>
                      <a:pt x="55413" y="2644"/>
                      <a:pt x="31880" y="3110"/>
                    </a:cubicBezTo>
                    <a:cubicBezTo>
                      <a:pt x="24311" y="3266"/>
                      <a:pt x="0" y="3784"/>
                      <a:pt x="0" y="3784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2494" name="Google Shape;2494;p6"/>
            <p:cNvGrpSpPr/>
            <p:nvPr/>
          </p:nvGrpSpPr>
          <p:grpSpPr>
            <a:xfrm>
              <a:off x="1096494" y="4735969"/>
              <a:ext cx="103116" cy="113363"/>
              <a:chOff x="6299044" y="4806357"/>
              <a:chExt cx="103116" cy="113363"/>
            </a:xfrm>
          </p:grpSpPr>
          <p:sp>
            <p:nvSpPr>
              <p:cNvPr id="2495" name="Google Shape;2495;p6"/>
              <p:cNvSpPr/>
              <p:nvPr/>
            </p:nvSpPr>
            <p:spPr>
              <a:xfrm>
                <a:off x="6300755" y="4806357"/>
                <a:ext cx="101405" cy="113343"/>
              </a:xfrm>
              <a:custGeom>
                <a:avLst/>
                <a:gdLst/>
                <a:ahLst/>
                <a:cxnLst/>
                <a:rect l="l" t="t" r="r" b="b"/>
                <a:pathLst>
                  <a:path w="101405" h="113343" extrusionOk="0">
                    <a:moveTo>
                      <a:pt x="0" y="113052"/>
                    </a:moveTo>
                    <a:cubicBezTo>
                      <a:pt x="0" y="89311"/>
                      <a:pt x="0" y="65569"/>
                      <a:pt x="1089" y="41880"/>
                    </a:cubicBezTo>
                    <a:cubicBezTo>
                      <a:pt x="1607" y="30165"/>
                      <a:pt x="0" y="514"/>
                      <a:pt x="0" y="514"/>
                    </a:cubicBezTo>
                    <a:cubicBezTo>
                      <a:pt x="28355" y="-108"/>
                      <a:pt x="87604" y="-574"/>
                      <a:pt x="98127" y="1655"/>
                    </a:cubicBezTo>
                    <a:cubicBezTo>
                      <a:pt x="103259" y="22182"/>
                      <a:pt x="100926" y="101803"/>
                      <a:pt x="100563" y="112845"/>
                    </a:cubicBezTo>
                    <a:cubicBezTo>
                      <a:pt x="71120" y="113829"/>
                      <a:pt x="35975" y="113052"/>
                      <a:pt x="0" y="11305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96" name="Google Shape;2496;p6"/>
              <p:cNvSpPr/>
              <p:nvPr/>
            </p:nvSpPr>
            <p:spPr>
              <a:xfrm>
                <a:off x="6349015" y="4807027"/>
                <a:ext cx="2436" cy="112693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112693" extrusionOk="0">
                    <a:moveTo>
                      <a:pt x="0" y="0"/>
                    </a:moveTo>
                    <a:cubicBezTo>
                      <a:pt x="0" y="25918"/>
                      <a:pt x="1918" y="51733"/>
                      <a:pt x="2125" y="77599"/>
                    </a:cubicBezTo>
                    <a:cubicBezTo>
                      <a:pt x="2177" y="85945"/>
                      <a:pt x="2436" y="112693"/>
                      <a:pt x="2436" y="112693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97" name="Google Shape;2497;p6"/>
              <p:cNvSpPr/>
              <p:nvPr/>
            </p:nvSpPr>
            <p:spPr>
              <a:xfrm>
                <a:off x="6299044" y="4862026"/>
                <a:ext cx="102377" cy="2643"/>
              </a:xfrm>
              <a:custGeom>
                <a:avLst/>
                <a:gdLst/>
                <a:ahLst/>
                <a:cxnLst/>
                <a:rect l="l" t="t" r="r" b="b"/>
                <a:pathLst>
                  <a:path w="102377" h="2643" extrusionOk="0">
                    <a:moveTo>
                      <a:pt x="102378" y="0"/>
                    </a:moveTo>
                    <a:cubicBezTo>
                      <a:pt x="78844" y="0"/>
                      <a:pt x="55362" y="2125"/>
                      <a:pt x="31880" y="2333"/>
                    </a:cubicBezTo>
                    <a:cubicBezTo>
                      <a:pt x="24311" y="2384"/>
                      <a:pt x="0" y="2644"/>
                      <a:pt x="0" y="2644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2498" name="Google Shape;2498;p6"/>
            <p:cNvGrpSpPr/>
            <p:nvPr/>
          </p:nvGrpSpPr>
          <p:grpSpPr>
            <a:xfrm>
              <a:off x="1004934" y="4552780"/>
              <a:ext cx="83265" cy="127928"/>
              <a:chOff x="6207484" y="4623167"/>
              <a:chExt cx="83265" cy="127928"/>
            </a:xfrm>
          </p:grpSpPr>
          <p:sp>
            <p:nvSpPr>
              <p:cNvPr id="2499" name="Google Shape;2499;p6"/>
              <p:cNvSpPr/>
              <p:nvPr/>
            </p:nvSpPr>
            <p:spPr>
              <a:xfrm>
                <a:off x="6207484" y="4623167"/>
                <a:ext cx="83265" cy="127928"/>
              </a:xfrm>
              <a:custGeom>
                <a:avLst/>
                <a:gdLst/>
                <a:ahLst/>
                <a:cxnLst/>
                <a:rect l="l" t="t" r="r" b="b"/>
                <a:pathLst>
                  <a:path w="83265" h="127928" extrusionOk="0">
                    <a:moveTo>
                      <a:pt x="2660" y="127929"/>
                    </a:moveTo>
                    <a:cubicBezTo>
                      <a:pt x="4733" y="88688"/>
                      <a:pt x="-17660" y="2588"/>
                      <a:pt x="39101" y="48"/>
                    </a:cubicBezTo>
                    <a:cubicBezTo>
                      <a:pt x="94307" y="-2389"/>
                      <a:pt x="76994" y="89414"/>
                      <a:pt x="83266" y="124922"/>
                    </a:cubicBezTo>
                    <a:cubicBezTo>
                      <a:pt x="60613" y="126166"/>
                      <a:pt x="37909" y="126633"/>
                      <a:pt x="2660" y="127929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00" name="Google Shape;2500;p6"/>
              <p:cNvSpPr/>
              <p:nvPr/>
            </p:nvSpPr>
            <p:spPr>
              <a:xfrm>
                <a:off x="6243422" y="4625806"/>
                <a:ext cx="9124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9124" h="123319" extrusionOk="0">
                    <a:moveTo>
                      <a:pt x="1" y="0"/>
                    </a:moveTo>
                    <a:cubicBezTo>
                      <a:pt x="-102" y="27940"/>
                      <a:pt x="5807" y="56035"/>
                      <a:pt x="7155" y="84027"/>
                    </a:cubicBezTo>
                    <a:cubicBezTo>
                      <a:pt x="7777" y="97194"/>
                      <a:pt x="8140" y="110360"/>
                      <a:pt x="9125" y="123319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01" name="Google Shape;2501;p6"/>
              <p:cNvSpPr/>
              <p:nvPr/>
            </p:nvSpPr>
            <p:spPr>
              <a:xfrm>
                <a:off x="6209470" y="4668208"/>
                <a:ext cx="76977" cy="1969"/>
              </a:xfrm>
              <a:custGeom>
                <a:avLst/>
                <a:gdLst/>
                <a:ahLst/>
                <a:cxnLst/>
                <a:rect l="l" t="t" r="r" b="b"/>
                <a:pathLst>
                  <a:path w="76977" h="1969" extrusionOk="0">
                    <a:moveTo>
                      <a:pt x="0" y="1970"/>
                    </a:moveTo>
                    <a:cubicBezTo>
                      <a:pt x="25866" y="1970"/>
                      <a:pt x="51215" y="0"/>
                      <a:pt x="76977" y="0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02" name="Google Shape;2502;p6"/>
              <p:cNvSpPr/>
              <p:nvPr/>
            </p:nvSpPr>
            <p:spPr>
              <a:xfrm>
                <a:off x="6210818" y="4709213"/>
                <a:ext cx="76977" cy="4056"/>
              </a:xfrm>
              <a:custGeom>
                <a:avLst/>
                <a:gdLst/>
                <a:ahLst/>
                <a:cxnLst/>
                <a:rect l="l" t="t" r="r" b="b"/>
                <a:pathLst>
                  <a:path w="76977" h="4056" extrusionOk="0">
                    <a:moveTo>
                      <a:pt x="0" y="4042"/>
                    </a:moveTo>
                    <a:cubicBezTo>
                      <a:pt x="20372" y="4042"/>
                      <a:pt x="41418" y="4353"/>
                      <a:pt x="61634" y="2072"/>
                    </a:cubicBezTo>
                    <a:cubicBezTo>
                      <a:pt x="66766" y="1502"/>
                      <a:pt x="71535" y="-468"/>
                      <a:pt x="76977" y="102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503" name="Google Shape;2503;p6"/>
          <p:cNvGrpSpPr/>
          <p:nvPr/>
        </p:nvGrpSpPr>
        <p:grpSpPr>
          <a:xfrm>
            <a:off x="1484335" y="5228119"/>
            <a:ext cx="1093621" cy="1291700"/>
            <a:chOff x="1691513" y="3921089"/>
            <a:chExt cx="820216" cy="968775"/>
          </a:xfrm>
        </p:grpSpPr>
        <p:sp>
          <p:nvSpPr>
            <p:cNvPr id="2504" name="Google Shape;2504;p6"/>
            <p:cNvSpPr/>
            <p:nvPr/>
          </p:nvSpPr>
          <p:spPr>
            <a:xfrm>
              <a:off x="1728461" y="4636377"/>
              <a:ext cx="383922" cy="250999"/>
            </a:xfrm>
            <a:custGeom>
              <a:avLst/>
              <a:gdLst/>
              <a:ahLst/>
              <a:cxnLst/>
              <a:rect l="l" t="t" r="r" b="b"/>
              <a:pathLst>
                <a:path w="383922" h="250999" extrusionOk="0">
                  <a:moveTo>
                    <a:pt x="371773" y="250948"/>
                  </a:moveTo>
                  <a:cubicBezTo>
                    <a:pt x="371773" y="250948"/>
                    <a:pt x="66714" y="239025"/>
                    <a:pt x="28925" y="234827"/>
                  </a:cubicBezTo>
                  <a:cubicBezTo>
                    <a:pt x="13893" y="207664"/>
                    <a:pt x="16484" y="36240"/>
                    <a:pt x="0" y="3738"/>
                  </a:cubicBezTo>
                  <a:cubicBezTo>
                    <a:pt x="44373" y="-6059"/>
                    <a:pt x="298424" y="6278"/>
                    <a:pt x="343315" y="8196"/>
                  </a:cubicBezTo>
                  <a:cubicBezTo>
                    <a:pt x="343159" y="48370"/>
                    <a:pt x="362909" y="89632"/>
                    <a:pt x="370114" y="129442"/>
                  </a:cubicBezTo>
                  <a:cubicBezTo>
                    <a:pt x="373847" y="149918"/>
                    <a:pt x="376594" y="169409"/>
                    <a:pt x="379186" y="190143"/>
                  </a:cubicBezTo>
                  <a:cubicBezTo>
                    <a:pt x="382400" y="215958"/>
                    <a:pt x="391056" y="238144"/>
                    <a:pt x="371773" y="2510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5" name="Google Shape;2505;p6"/>
            <p:cNvSpPr/>
            <p:nvPr/>
          </p:nvSpPr>
          <p:spPr>
            <a:xfrm>
              <a:off x="1728461" y="4636377"/>
              <a:ext cx="383922" cy="250999"/>
            </a:xfrm>
            <a:custGeom>
              <a:avLst/>
              <a:gdLst/>
              <a:ahLst/>
              <a:cxnLst/>
              <a:rect l="l" t="t" r="r" b="b"/>
              <a:pathLst>
                <a:path w="383922" h="250999" extrusionOk="0">
                  <a:moveTo>
                    <a:pt x="371773" y="250948"/>
                  </a:moveTo>
                  <a:cubicBezTo>
                    <a:pt x="371773" y="250948"/>
                    <a:pt x="66714" y="239025"/>
                    <a:pt x="28925" y="234827"/>
                  </a:cubicBezTo>
                  <a:cubicBezTo>
                    <a:pt x="13893" y="207664"/>
                    <a:pt x="16484" y="36240"/>
                    <a:pt x="0" y="3738"/>
                  </a:cubicBezTo>
                  <a:cubicBezTo>
                    <a:pt x="44373" y="-6059"/>
                    <a:pt x="298424" y="6278"/>
                    <a:pt x="343315" y="8196"/>
                  </a:cubicBezTo>
                  <a:cubicBezTo>
                    <a:pt x="343159" y="48370"/>
                    <a:pt x="362909" y="89632"/>
                    <a:pt x="370114" y="129442"/>
                  </a:cubicBezTo>
                  <a:cubicBezTo>
                    <a:pt x="373847" y="149918"/>
                    <a:pt x="376594" y="169409"/>
                    <a:pt x="379186" y="190143"/>
                  </a:cubicBezTo>
                  <a:cubicBezTo>
                    <a:pt x="382400" y="215958"/>
                    <a:pt x="391056" y="238144"/>
                    <a:pt x="371773" y="251000"/>
                  </a:cubicBezTo>
                  <a:close/>
                </a:path>
              </a:pathLst>
            </a:custGeom>
            <a:solidFill>
              <a:srgbClr val="223025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6" name="Google Shape;2506;p6"/>
            <p:cNvSpPr/>
            <p:nvPr/>
          </p:nvSpPr>
          <p:spPr>
            <a:xfrm>
              <a:off x="2055783" y="4447179"/>
              <a:ext cx="399687" cy="442685"/>
            </a:xfrm>
            <a:custGeom>
              <a:avLst/>
              <a:gdLst/>
              <a:ahLst/>
              <a:cxnLst/>
              <a:rect l="l" t="t" r="r" b="b"/>
              <a:pathLst>
                <a:path w="399687" h="442685" extrusionOk="0">
                  <a:moveTo>
                    <a:pt x="399636" y="189153"/>
                  </a:moveTo>
                  <a:cubicBezTo>
                    <a:pt x="353294" y="125549"/>
                    <a:pt x="281189" y="41003"/>
                    <a:pt x="217378" y="0"/>
                  </a:cubicBezTo>
                  <a:cubicBezTo>
                    <a:pt x="179226" y="35094"/>
                    <a:pt x="6299" y="178007"/>
                    <a:pt x="597" y="201438"/>
                  </a:cubicBezTo>
                  <a:cubicBezTo>
                    <a:pt x="-5209" y="225231"/>
                    <a:pt x="33046" y="413191"/>
                    <a:pt x="42170" y="442686"/>
                  </a:cubicBezTo>
                  <a:cubicBezTo>
                    <a:pt x="150923" y="435999"/>
                    <a:pt x="260921" y="429623"/>
                    <a:pt x="369156" y="416923"/>
                  </a:cubicBezTo>
                  <a:cubicBezTo>
                    <a:pt x="378123" y="388568"/>
                    <a:pt x="399688" y="189153"/>
                    <a:pt x="399688" y="1891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7" name="Google Shape;2507;p6"/>
            <p:cNvSpPr/>
            <p:nvPr/>
          </p:nvSpPr>
          <p:spPr>
            <a:xfrm>
              <a:off x="2055783" y="4447179"/>
              <a:ext cx="399687" cy="442685"/>
            </a:xfrm>
            <a:custGeom>
              <a:avLst/>
              <a:gdLst/>
              <a:ahLst/>
              <a:cxnLst/>
              <a:rect l="l" t="t" r="r" b="b"/>
              <a:pathLst>
                <a:path w="399687" h="442685" extrusionOk="0">
                  <a:moveTo>
                    <a:pt x="399636" y="189153"/>
                  </a:moveTo>
                  <a:cubicBezTo>
                    <a:pt x="353294" y="125549"/>
                    <a:pt x="281189" y="41003"/>
                    <a:pt x="217378" y="0"/>
                  </a:cubicBezTo>
                  <a:cubicBezTo>
                    <a:pt x="179226" y="35094"/>
                    <a:pt x="6299" y="178007"/>
                    <a:pt x="597" y="201438"/>
                  </a:cubicBezTo>
                  <a:cubicBezTo>
                    <a:pt x="-5209" y="225231"/>
                    <a:pt x="33046" y="413191"/>
                    <a:pt x="42170" y="442686"/>
                  </a:cubicBezTo>
                  <a:cubicBezTo>
                    <a:pt x="150923" y="435999"/>
                    <a:pt x="260921" y="429623"/>
                    <a:pt x="369156" y="416923"/>
                  </a:cubicBezTo>
                  <a:cubicBezTo>
                    <a:pt x="378123" y="388568"/>
                    <a:pt x="399688" y="189153"/>
                    <a:pt x="399688" y="189153"/>
                  </a:cubicBezTo>
                  <a:close/>
                </a:path>
              </a:pathLst>
            </a:custGeom>
            <a:solidFill>
              <a:srgbClr val="223025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8" name="Google Shape;2508;p6"/>
            <p:cNvSpPr/>
            <p:nvPr/>
          </p:nvSpPr>
          <p:spPr>
            <a:xfrm>
              <a:off x="1929943" y="3921089"/>
              <a:ext cx="318699" cy="335175"/>
            </a:xfrm>
            <a:custGeom>
              <a:avLst/>
              <a:gdLst/>
              <a:ahLst/>
              <a:cxnLst/>
              <a:rect l="l" t="t" r="r" b="b"/>
              <a:pathLst>
                <a:path w="318699" h="335175" extrusionOk="0">
                  <a:moveTo>
                    <a:pt x="154533" y="335175"/>
                  </a:moveTo>
                  <a:cubicBezTo>
                    <a:pt x="137426" y="324963"/>
                    <a:pt x="115448" y="326467"/>
                    <a:pt x="102696" y="304747"/>
                  </a:cubicBezTo>
                  <a:cubicBezTo>
                    <a:pt x="142144" y="261463"/>
                    <a:pt x="322173" y="309361"/>
                    <a:pt x="276038" y="193402"/>
                  </a:cubicBezTo>
                  <a:cubicBezTo>
                    <a:pt x="245869" y="117616"/>
                    <a:pt x="107620" y="198845"/>
                    <a:pt x="71490" y="107353"/>
                  </a:cubicBezTo>
                  <a:cubicBezTo>
                    <a:pt x="63300" y="66402"/>
                    <a:pt x="132917" y="38358"/>
                    <a:pt x="177030" y="30324"/>
                  </a:cubicBezTo>
                  <a:cubicBezTo>
                    <a:pt x="223579" y="21822"/>
                    <a:pt x="271320" y="5131"/>
                    <a:pt x="318699" y="4250"/>
                  </a:cubicBezTo>
                  <a:cubicBezTo>
                    <a:pt x="239752" y="4768"/>
                    <a:pt x="46868" y="-26438"/>
                    <a:pt x="6798" y="72881"/>
                  </a:cubicBezTo>
                  <a:cubicBezTo>
                    <a:pt x="-8909" y="111811"/>
                    <a:pt x="3325" y="171734"/>
                    <a:pt x="36033" y="185937"/>
                  </a:cubicBezTo>
                  <a:cubicBezTo>
                    <a:pt x="78696" y="204495"/>
                    <a:pt x="230836" y="174896"/>
                    <a:pt x="228659" y="211389"/>
                  </a:cubicBezTo>
                  <a:cubicBezTo>
                    <a:pt x="231614" y="277947"/>
                    <a:pt x="132191" y="236012"/>
                    <a:pt x="88389" y="271053"/>
                  </a:cubicBezTo>
                  <a:cubicBezTo>
                    <a:pt x="78851" y="278673"/>
                    <a:pt x="69572" y="292876"/>
                    <a:pt x="72319" y="305058"/>
                  </a:cubicBezTo>
                  <a:cubicBezTo>
                    <a:pt x="81806" y="347357"/>
                    <a:pt x="124985" y="328437"/>
                    <a:pt x="154584" y="335124"/>
                  </a:cubicBez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509" name="Google Shape;2509;p6"/>
            <p:cNvGrpSpPr/>
            <p:nvPr/>
          </p:nvGrpSpPr>
          <p:grpSpPr>
            <a:xfrm>
              <a:off x="2147347" y="4456562"/>
              <a:ext cx="257220" cy="429259"/>
              <a:chOff x="8209947" y="4609737"/>
              <a:chExt cx="257220" cy="429259"/>
            </a:xfrm>
          </p:grpSpPr>
          <p:sp>
            <p:nvSpPr>
              <p:cNvPr id="2510" name="Google Shape;2510;p6"/>
              <p:cNvSpPr/>
              <p:nvPr/>
            </p:nvSpPr>
            <p:spPr>
              <a:xfrm>
                <a:off x="8334891" y="4609737"/>
                <a:ext cx="25596" cy="420447"/>
              </a:xfrm>
              <a:custGeom>
                <a:avLst/>
                <a:gdLst/>
                <a:ahLst/>
                <a:cxnLst/>
                <a:rect l="l" t="t" r="r" b="b"/>
                <a:pathLst>
                  <a:path w="25596" h="420447" extrusionOk="0">
                    <a:moveTo>
                      <a:pt x="8335" y="414"/>
                    </a:moveTo>
                    <a:lnTo>
                      <a:pt x="663" y="0"/>
                    </a:lnTo>
                    <a:cubicBezTo>
                      <a:pt x="-3069" y="69461"/>
                      <a:pt x="9994" y="282355"/>
                      <a:pt x="13933" y="320454"/>
                    </a:cubicBezTo>
                    <a:cubicBezTo>
                      <a:pt x="17303" y="353371"/>
                      <a:pt x="17873" y="386598"/>
                      <a:pt x="17925" y="420448"/>
                    </a:cubicBezTo>
                    <a:cubicBezTo>
                      <a:pt x="20465" y="420240"/>
                      <a:pt x="23056" y="420085"/>
                      <a:pt x="25596" y="419878"/>
                    </a:cubicBezTo>
                    <a:cubicBezTo>
                      <a:pt x="25545" y="385976"/>
                      <a:pt x="24974" y="352749"/>
                      <a:pt x="21553" y="319677"/>
                    </a:cubicBezTo>
                    <a:cubicBezTo>
                      <a:pt x="17769" y="282873"/>
                      <a:pt x="4706" y="68010"/>
                      <a:pt x="8335" y="414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11" name="Google Shape;2511;p6"/>
              <p:cNvSpPr/>
              <p:nvPr/>
            </p:nvSpPr>
            <p:spPr>
              <a:xfrm>
                <a:off x="8271060" y="4650014"/>
                <a:ext cx="25409" cy="384887"/>
              </a:xfrm>
              <a:custGeom>
                <a:avLst/>
                <a:gdLst/>
                <a:ahLst/>
                <a:cxnLst/>
                <a:rect l="l" t="t" r="r" b="b"/>
                <a:pathLst>
                  <a:path w="25409" h="384887" extrusionOk="0">
                    <a:moveTo>
                      <a:pt x="7836" y="0"/>
                    </a:moveTo>
                    <a:cubicBezTo>
                      <a:pt x="5296" y="2229"/>
                      <a:pt x="2653" y="4458"/>
                      <a:pt x="61" y="6739"/>
                    </a:cubicBezTo>
                    <a:cubicBezTo>
                      <a:pt x="-924" y="90351"/>
                      <a:pt x="10324" y="271936"/>
                      <a:pt x="13901" y="306822"/>
                    </a:cubicBezTo>
                    <a:cubicBezTo>
                      <a:pt x="16545" y="332585"/>
                      <a:pt x="17478" y="358607"/>
                      <a:pt x="17737" y="384888"/>
                    </a:cubicBezTo>
                    <a:cubicBezTo>
                      <a:pt x="20277" y="384732"/>
                      <a:pt x="22869" y="384525"/>
                      <a:pt x="25409" y="384370"/>
                    </a:cubicBezTo>
                    <a:cubicBezTo>
                      <a:pt x="25098" y="357984"/>
                      <a:pt x="24165" y="331963"/>
                      <a:pt x="21521" y="306044"/>
                    </a:cubicBezTo>
                    <a:cubicBezTo>
                      <a:pt x="17945" y="271366"/>
                      <a:pt x="6178" y="78740"/>
                      <a:pt x="7836" y="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12" name="Google Shape;2512;p6"/>
              <p:cNvSpPr/>
              <p:nvPr/>
            </p:nvSpPr>
            <p:spPr>
              <a:xfrm>
                <a:off x="8209947" y="4703302"/>
                <a:ext cx="24265" cy="335694"/>
              </a:xfrm>
              <a:custGeom>
                <a:avLst/>
                <a:gdLst/>
                <a:ahLst/>
                <a:cxnLst/>
                <a:rect l="l" t="t" r="r" b="b"/>
                <a:pathLst>
                  <a:path w="24265" h="335694" extrusionOk="0">
                    <a:moveTo>
                      <a:pt x="7730" y="0"/>
                    </a:moveTo>
                    <a:cubicBezTo>
                      <a:pt x="5138" y="2281"/>
                      <a:pt x="2547" y="4562"/>
                      <a:pt x="7" y="6842"/>
                    </a:cubicBezTo>
                    <a:cubicBezTo>
                      <a:pt x="-305" y="93410"/>
                      <a:pt x="10425" y="265404"/>
                      <a:pt x="13899" y="299253"/>
                    </a:cubicBezTo>
                    <a:cubicBezTo>
                      <a:pt x="15143" y="311331"/>
                      <a:pt x="15972" y="323513"/>
                      <a:pt x="16594" y="335695"/>
                    </a:cubicBezTo>
                    <a:cubicBezTo>
                      <a:pt x="19134" y="335539"/>
                      <a:pt x="21674" y="335384"/>
                      <a:pt x="24266" y="335228"/>
                    </a:cubicBezTo>
                    <a:cubicBezTo>
                      <a:pt x="23644" y="322943"/>
                      <a:pt x="22814" y="310709"/>
                      <a:pt x="21570" y="298476"/>
                    </a:cubicBezTo>
                    <a:cubicBezTo>
                      <a:pt x="18098" y="264886"/>
                      <a:pt x="6901" y="82835"/>
                      <a:pt x="7782" y="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13" name="Google Shape;2513;p6"/>
              <p:cNvSpPr/>
              <p:nvPr/>
            </p:nvSpPr>
            <p:spPr>
              <a:xfrm>
                <a:off x="8397706" y="4663647"/>
                <a:ext cx="20164" cy="362805"/>
              </a:xfrm>
              <a:custGeom>
                <a:avLst/>
                <a:gdLst/>
                <a:ahLst/>
                <a:cxnLst/>
                <a:rect l="l" t="t" r="r" b="b"/>
                <a:pathLst>
                  <a:path w="20164" h="362805" extrusionOk="0">
                    <a:moveTo>
                      <a:pt x="8086" y="320248"/>
                    </a:moveTo>
                    <a:cubicBezTo>
                      <a:pt x="7309" y="284221"/>
                      <a:pt x="11508" y="78999"/>
                      <a:pt x="20165" y="6428"/>
                    </a:cubicBezTo>
                    <a:cubicBezTo>
                      <a:pt x="18039" y="4251"/>
                      <a:pt x="15914" y="2125"/>
                      <a:pt x="13788" y="0"/>
                    </a:cubicBezTo>
                    <a:lnTo>
                      <a:pt x="13270" y="0"/>
                    </a:lnTo>
                    <a:cubicBezTo>
                      <a:pt x="3888" y="68839"/>
                      <a:pt x="-363" y="282095"/>
                      <a:pt x="466" y="320403"/>
                    </a:cubicBezTo>
                    <a:cubicBezTo>
                      <a:pt x="778" y="334503"/>
                      <a:pt x="518" y="348654"/>
                      <a:pt x="0" y="362805"/>
                    </a:cubicBezTo>
                    <a:cubicBezTo>
                      <a:pt x="2592" y="362598"/>
                      <a:pt x="5132" y="362391"/>
                      <a:pt x="7724" y="362131"/>
                    </a:cubicBezTo>
                    <a:cubicBezTo>
                      <a:pt x="8242" y="348136"/>
                      <a:pt x="8449" y="334192"/>
                      <a:pt x="8190" y="32024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14" name="Google Shape;2514;p6"/>
              <p:cNvSpPr/>
              <p:nvPr/>
            </p:nvSpPr>
            <p:spPr>
              <a:xfrm>
                <a:off x="8449861" y="4716365"/>
                <a:ext cx="17306" cy="305059"/>
              </a:xfrm>
              <a:custGeom>
                <a:avLst/>
                <a:gdLst/>
                <a:ahLst/>
                <a:cxnLst/>
                <a:rect l="l" t="t" r="r" b="b"/>
                <a:pathLst>
                  <a:path w="17306" h="305059" extrusionOk="0">
                    <a:moveTo>
                      <a:pt x="17307" y="8242"/>
                    </a:moveTo>
                    <a:cubicBezTo>
                      <a:pt x="14974" y="5495"/>
                      <a:pt x="12641" y="2747"/>
                      <a:pt x="10256" y="0"/>
                    </a:cubicBezTo>
                    <a:cubicBezTo>
                      <a:pt x="2740" y="85064"/>
                      <a:pt x="-629" y="261413"/>
                      <a:pt x="96" y="295884"/>
                    </a:cubicBezTo>
                    <a:cubicBezTo>
                      <a:pt x="148" y="298943"/>
                      <a:pt x="148" y="302001"/>
                      <a:pt x="200" y="305059"/>
                    </a:cubicBezTo>
                    <a:cubicBezTo>
                      <a:pt x="2740" y="304800"/>
                      <a:pt x="5332" y="304489"/>
                      <a:pt x="7872" y="304230"/>
                    </a:cubicBezTo>
                    <a:cubicBezTo>
                      <a:pt x="7872" y="301379"/>
                      <a:pt x="7872" y="298580"/>
                      <a:pt x="7768" y="295729"/>
                    </a:cubicBezTo>
                    <a:cubicBezTo>
                      <a:pt x="7094" y="263434"/>
                      <a:pt x="10360" y="95017"/>
                      <a:pt x="17307" y="824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2515" name="Google Shape;2515;p6"/>
            <p:cNvSpPr/>
            <p:nvPr/>
          </p:nvSpPr>
          <p:spPr>
            <a:xfrm>
              <a:off x="1712448" y="4381717"/>
              <a:ext cx="789520" cy="318513"/>
            </a:xfrm>
            <a:custGeom>
              <a:avLst/>
              <a:gdLst/>
              <a:ahLst/>
              <a:cxnLst/>
              <a:rect l="l" t="t" r="r" b="b"/>
              <a:pathLst>
                <a:path w="789520" h="318513" extrusionOk="0">
                  <a:moveTo>
                    <a:pt x="789521" y="245388"/>
                  </a:moveTo>
                  <a:cubicBezTo>
                    <a:pt x="789417" y="244351"/>
                    <a:pt x="771948" y="279185"/>
                    <a:pt x="770445" y="279652"/>
                  </a:cubicBezTo>
                  <a:cubicBezTo>
                    <a:pt x="755983" y="283902"/>
                    <a:pt x="583418" y="100245"/>
                    <a:pt x="560765" y="92366"/>
                  </a:cubicBezTo>
                  <a:cubicBezTo>
                    <a:pt x="553405" y="103303"/>
                    <a:pt x="344243" y="285406"/>
                    <a:pt x="333773" y="317596"/>
                  </a:cubicBezTo>
                  <a:cubicBezTo>
                    <a:pt x="296761" y="321432"/>
                    <a:pt x="257987" y="312050"/>
                    <a:pt x="221131" y="311169"/>
                  </a:cubicBezTo>
                  <a:cubicBezTo>
                    <a:pt x="203559" y="310754"/>
                    <a:pt x="23944" y="289812"/>
                    <a:pt x="8134" y="289190"/>
                  </a:cubicBezTo>
                  <a:cubicBezTo>
                    <a:pt x="5490" y="275972"/>
                    <a:pt x="-45309" y="124815"/>
                    <a:pt x="143895" y="180799"/>
                  </a:cubicBezTo>
                  <a:cubicBezTo>
                    <a:pt x="183342" y="192462"/>
                    <a:pt x="224293" y="172402"/>
                    <a:pt x="255862" y="147935"/>
                  </a:cubicBezTo>
                  <a:cubicBezTo>
                    <a:pt x="290385" y="121187"/>
                    <a:pt x="320502" y="86664"/>
                    <a:pt x="348546" y="54940"/>
                  </a:cubicBezTo>
                  <a:cubicBezTo>
                    <a:pt x="394214" y="3258"/>
                    <a:pt x="435579" y="-3947"/>
                    <a:pt x="503278" y="1548"/>
                  </a:cubicBezTo>
                  <a:cubicBezTo>
                    <a:pt x="525257" y="3310"/>
                    <a:pt x="554960" y="6628"/>
                    <a:pt x="570407" y="20728"/>
                  </a:cubicBezTo>
                  <a:cubicBezTo>
                    <a:pt x="589535" y="38145"/>
                    <a:pt x="614209" y="63389"/>
                    <a:pt x="629086" y="84176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6" name="Google Shape;2516;p6"/>
            <p:cNvSpPr/>
            <p:nvPr/>
          </p:nvSpPr>
          <p:spPr>
            <a:xfrm>
              <a:off x="1691513" y="4337991"/>
              <a:ext cx="820216" cy="326613"/>
            </a:xfrm>
            <a:custGeom>
              <a:avLst/>
              <a:gdLst/>
              <a:ahLst/>
              <a:cxnLst/>
              <a:rect l="l" t="t" r="r" b="b"/>
              <a:pathLst>
                <a:path w="820216" h="326613" extrusionOk="0">
                  <a:moveTo>
                    <a:pt x="815276" y="255834"/>
                  </a:moveTo>
                  <a:cubicBezTo>
                    <a:pt x="817764" y="275169"/>
                    <a:pt x="790394" y="319438"/>
                    <a:pt x="748355" y="261640"/>
                  </a:cubicBezTo>
                  <a:cubicBezTo>
                    <a:pt x="743689" y="255212"/>
                    <a:pt x="626228" y="110743"/>
                    <a:pt x="607825" y="96281"/>
                  </a:cubicBezTo>
                  <a:cubicBezTo>
                    <a:pt x="593933" y="85395"/>
                    <a:pt x="523124" y="132256"/>
                    <a:pt x="512394" y="146303"/>
                  </a:cubicBezTo>
                  <a:cubicBezTo>
                    <a:pt x="480514" y="187980"/>
                    <a:pt x="441326" y="197259"/>
                    <a:pt x="412194" y="245674"/>
                  </a:cubicBezTo>
                  <a:cubicBezTo>
                    <a:pt x="394983" y="274288"/>
                    <a:pt x="358905" y="333693"/>
                    <a:pt x="320132" y="325918"/>
                  </a:cubicBezTo>
                  <a:cubicBezTo>
                    <a:pt x="278092" y="317416"/>
                    <a:pt x="51254" y="301865"/>
                    <a:pt x="7349" y="303110"/>
                  </a:cubicBezTo>
                  <a:cubicBezTo>
                    <a:pt x="-21058" y="266772"/>
                    <a:pt x="39487" y="139513"/>
                    <a:pt x="76603" y="100842"/>
                  </a:cubicBezTo>
                  <a:cubicBezTo>
                    <a:pt x="93346" y="83373"/>
                    <a:pt x="143679" y="7795"/>
                    <a:pt x="167057" y="1731"/>
                  </a:cubicBezTo>
                  <a:cubicBezTo>
                    <a:pt x="194583" y="-5423"/>
                    <a:pt x="543029" y="11683"/>
                    <a:pt x="562416" y="15260"/>
                  </a:cubicBezTo>
                  <a:cubicBezTo>
                    <a:pt x="633640" y="28479"/>
                    <a:pt x="646185" y="66838"/>
                    <a:pt x="677546" y="83425"/>
                  </a:cubicBezTo>
                  <a:cubicBezTo>
                    <a:pt x="709115" y="100117"/>
                    <a:pt x="848089" y="216231"/>
                    <a:pt x="815224" y="25583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7" name="Google Shape;2517;p6"/>
            <p:cNvSpPr/>
            <p:nvPr/>
          </p:nvSpPr>
          <p:spPr>
            <a:xfrm>
              <a:off x="1831279" y="4741035"/>
              <a:ext cx="71923" cy="139347"/>
            </a:xfrm>
            <a:custGeom>
              <a:avLst/>
              <a:gdLst/>
              <a:ahLst/>
              <a:cxnLst/>
              <a:rect l="l" t="t" r="r" b="b"/>
              <a:pathLst>
                <a:path w="71923" h="139347" extrusionOk="0">
                  <a:moveTo>
                    <a:pt x="907" y="135456"/>
                  </a:moveTo>
                  <a:cubicBezTo>
                    <a:pt x="907" y="87922"/>
                    <a:pt x="-2721" y="44794"/>
                    <a:pt x="4535" y="7"/>
                  </a:cubicBezTo>
                  <a:cubicBezTo>
                    <a:pt x="19309" y="940"/>
                    <a:pt x="57772" y="-1963"/>
                    <a:pt x="71923" y="3065"/>
                  </a:cubicBezTo>
                  <a:cubicBezTo>
                    <a:pt x="71923" y="3065"/>
                    <a:pt x="69487" y="43187"/>
                    <a:pt x="69487" y="65114"/>
                  </a:cubicBezTo>
                  <a:cubicBezTo>
                    <a:pt x="69487" y="91810"/>
                    <a:pt x="69695" y="111300"/>
                    <a:pt x="69487" y="137945"/>
                  </a:cubicBezTo>
                  <a:cubicBezTo>
                    <a:pt x="45383" y="139241"/>
                    <a:pt x="23197" y="141210"/>
                    <a:pt x="855" y="13545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8" name="Google Shape;2518;p6"/>
            <p:cNvSpPr/>
            <p:nvPr/>
          </p:nvSpPr>
          <p:spPr>
            <a:xfrm>
              <a:off x="2023204" y="4256595"/>
              <a:ext cx="51110" cy="140403"/>
            </a:xfrm>
            <a:custGeom>
              <a:avLst/>
              <a:gdLst/>
              <a:ahLst/>
              <a:cxnLst/>
              <a:rect l="l" t="t" r="r" b="b"/>
              <a:pathLst>
                <a:path w="51110" h="140403" extrusionOk="0">
                  <a:moveTo>
                    <a:pt x="41573" y="187"/>
                  </a:moveTo>
                  <a:cubicBezTo>
                    <a:pt x="29236" y="-331"/>
                    <a:pt x="11249" y="-124"/>
                    <a:pt x="0" y="5475"/>
                  </a:cubicBezTo>
                  <a:cubicBezTo>
                    <a:pt x="1503" y="52283"/>
                    <a:pt x="9383" y="94945"/>
                    <a:pt x="14566" y="140302"/>
                  </a:cubicBezTo>
                  <a:cubicBezTo>
                    <a:pt x="24208" y="140872"/>
                    <a:pt x="42558" y="139006"/>
                    <a:pt x="51111" y="135326"/>
                  </a:cubicBezTo>
                  <a:cubicBezTo>
                    <a:pt x="50955" y="130090"/>
                    <a:pt x="45461" y="38806"/>
                    <a:pt x="41521" y="18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9" name="Google Shape;2519;p6"/>
            <p:cNvSpPr/>
            <p:nvPr/>
          </p:nvSpPr>
          <p:spPr>
            <a:xfrm>
              <a:off x="2006356" y="4247390"/>
              <a:ext cx="72375" cy="34245"/>
            </a:xfrm>
            <a:custGeom>
              <a:avLst/>
              <a:gdLst/>
              <a:ahLst/>
              <a:cxnLst/>
              <a:rect l="l" t="t" r="r" b="b"/>
              <a:pathLst>
                <a:path w="72375" h="34245" extrusionOk="0">
                  <a:moveTo>
                    <a:pt x="67026" y="10"/>
                  </a:moveTo>
                  <a:cubicBezTo>
                    <a:pt x="73972" y="-456"/>
                    <a:pt x="72262" y="15354"/>
                    <a:pt x="72002" y="22196"/>
                  </a:cubicBezTo>
                  <a:cubicBezTo>
                    <a:pt x="71951" y="23596"/>
                    <a:pt x="71018" y="24788"/>
                    <a:pt x="69670" y="25255"/>
                  </a:cubicBezTo>
                  <a:cubicBezTo>
                    <a:pt x="55726" y="29972"/>
                    <a:pt x="27786" y="36296"/>
                    <a:pt x="14308" y="33600"/>
                  </a:cubicBezTo>
                  <a:cubicBezTo>
                    <a:pt x="-103" y="30697"/>
                    <a:pt x="313" y="25928"/>
                    <a:pt x="1" y="12399"/>
                  </a:cubicBezTo>
                  <a:cubicBezTo>
                    <a:pt x="-51" y="9807"/>
                    <a:pt x="1608" y="7475"/>
                    <a:pt x="4096" y="6645"/>
                  </a:cubicBezTo>
                  <a:cubicBezTo>
                    <a:pt x="24727" y="-94"/>
                    <a:pt x="45462" y="1876"/>
                    <a:pt x="67026" y="1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520" name="Google Shape;2520;p6"/>
            <p:cNvGrpSpPr/>
            <p:nvPr/>
          </p:nvGrpSpPr>
          <p:grpSpPr>
            <a:xfrm>
              <a:off x="2228219" y="4556969"/>
              <a:ext cx="98489" cy="97453"/>
              <a:chOff x="8290819" y="4710144"/>
              <a:chExt cx="98489" cy="97453"/>
            </a:xfrm>
          </p:grpSpPr>
          <p:sp>
            <p:nvSpPr>
              <p:cNvPr id="2521" name="Google Shape;2521;p6"/>
              <p:cNvSpPr/>
              <p:nvPr/>
            </p:nvSpPr>
            <p:spPr>
              <a:xfrm>
                <a:off x="8291855" y="4710144"/>
                <a:ext cx="97453" cy="97453"/>
              </a:xfrm>
              <a:custGeom>
                <a:avLst/>
                <a:gdLst/>
                <a:ahLst/>
                <a:cxnLst/>
                <a:rect l="l" t="t" r="r" b="b"/>
                <a:pathLst>
                  <a:path w="97453" h="97453" extrusionOk="0">
                    <a:moveTo>
                      <a:pt x="97453" y="48726"/>
                    </a:moveTo>
                    <a:cubicBezTo>
                      <a:pt x="97453" y="75637"/>
                      <a:pt x="75638" y="97453"/>
                      <a:pt x="48727" y="97453"/>
                    </a:cubicBezTo>
                    <a:cubicBezTo>
                      <a:pt x="21815" y="97453"/>
                      <a:pt x="0" y="75638"/>
                      <a:pt x="0" y="48726"/>
                    </a:cubicBezTo>
                    <a:cubicBezTo>
                      <a:pt x="0" y="21816"/>
                      <a:pt x="21815" y="0"/>
                      <a:pt x="48727" y="0"/>
                    </a:cubicBezTo>
                    <a:cubicBezTo>
                      <a:pt x="75638" y="0"/>
                      <a:pt x="97453" y="21815"/>
                      <a:pt x="97453" y="4872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22" name="Google Shape;2522;p6"/>
              <p:cNvSpPr/>
              <p:nvPr/>
            </p:nvSpPr>
            <p:spPr>
              <a:xfrm>
                <a:off x="8290819" y="4758508"/>
                <a:ext cx="98489" cy="3265"/>
              </a:xfrm>
              <a:custGeom>
                <a:avLst/>
                <a:gdLst/>
                <a:ahLst/>
                <a:cxnLst/>
                <a:rect l="l" t="t" r="r" b="b"/>
                <a:pathLst>
                  <a:path w="98489" h="3265" extrusionOk="0">
                    <a:moveTo>
                      <a:pt x="0" y="3266"/>
                    </a:moveTo>
                    <a:cubicBezTo>
                      <a:pt x="33642" y="3266"/>
                      <a:pt x="65936" y="0"/>
                      <a:pt x="98490" y="0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23" name="Google Shape;2523;p6"/>
              <p:cNvSpPr/>
              <p:nvPr/>
            </p:nvSpPr>
            <p:spPr>
              <a:xfrm>
                <a:off x="8338903" y="4713617"/>
                <a:ext cx="11181" cy="89729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9729" extrusionOk="0">
                    <a:moveTo>
                      <a:pt x="72" y="0"/>
                    </a:moveTo>
                    <a:cubicBezTo>
                      <a:pt x="-1120" y="30013"/>
                      <a:pt x="12876" y="60545"/>
                      <a:pt x="11010" y="89729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2524" name="Google Shape;2524;p6"/>
            <p:cNvGrpSpPr/>
            <p:nvPr/>
          </p:nvGrpSpPr>
          <p:grpSpPr>
            <a:xfrm>
              <a:off x="1937881" y="4723417"/>
              <a:ext cx="78585" cy="97453"/>
              <a:chOff x="8000481" y="4876592"/>
              <a:chExt cx="78585" cy="97453"/>
            </a:xfrm>
          </p:grpSpPr>
          <p:sp>
            <p:nvSpPr>
              <p:cNvPr id="2525" name="Google Shape;2525;p6"/>
              <p:cNvSpPr/>
              <p:nvPr/>
            </p:nvSpPr>
            <p:spPr>
              <a:xfrm>
                <a:off x="8001311" y="4876592"/>
                <a:ext cx="77755" cy="97453"/>
              </a:xfrm>
              <a:custGeom>
                <a:avLst/>
                <a:gdLst/>
                <a:ahLst/>
                <a:cxnLst/>
                <a:rect l="l" t="t" r="r" b="b"/>
                <a:pathLst>
                  <a:path w="77755" h="97453" extrusionOk="0">
                    <a:moveTo>
                      <a:pt x="77755" y="48726"/>
                    </a:moveTo>
                    <a:cubicBezTo>
                      <a:pt x="77755" y="75637"/>
                      <a:pt x="60349" y="97453"/>
                      <a:pt x="38878" y="97453"/>
                    </a:cubicBezTo>
                    <a:cubicBezTo>
                      <a:pt x="17407" y="97453"/>
                      <a:pt x="0" y="75638"/>
                      <a:pt x="0" y="48726"/>
                    </a:cubicBezTo>
                    <a:cubicBezTo>
                      <a:pt x="0" y="21816"/>
                      <a:pt x="17407" y="0"/>
                      <a:pt x="38878" y="0"/>
                    </a:cubicBezTo>
                    <a:cubicBezTo>
                      <a:pt x="60349" y="0"/>
                      <a:pt x="77755" y="21815"/>
                      <a:pt x="77755" y="4872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26" name="Google Shape;2526;p6"/>
              <p:cNvSpPr/>
              <p:nvPr/>
            </p:nvSpPr>
            <p:spPr>
              <a:xfrm>
                <a:off x="8000481" y="4924956"/>
                <a:ext cx="78584" cy="3265"/>
              </a:xfrm>
              <a:custGeom>
                <a:avLst/>
                <a:gdLst/>
                <a:ahLst/>
                <a:cxnLst/>
                <a:rect l="l" t="t" r="r" b="b"/>
                <a:pathLst>
                  <a:path w="78584" h="3265" extrusionOk="0">
                    <a:moveTo>
                      <a:pt x="0" y="3265"/>
                    </a:moveTo>
                    <a:cubicBezTo>
                      <a:pt x="26851" y="3265"/>
                      <a:pt x="52563" y="0"/>
                      <a:pt x="78585" y="0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27" name="Google Shape;2527;p6"/>
              <p:cNvSpPr/>
              <p:nvPr/>
            </p:nvSpPr>
            <p:spPr>
              <a:xfrm>
                <a:off x="8038837" y="4880065"/>
                <a:ext cx="8903" cy="89729"/>
              </a:xfrm>
              <a:custGeom>
                <a:avLst/>
                <a:gdLst/>
                <a:ahLst/>
                <a:cxnLst/>
                <a:rect l="l" t="t" r="r" b="b"/>
                <a:pathLst>
                  <a:path w="8903" h="89729" extrusionOk="0">
                    <a:moveTo>
                      <a:pt x="56" y="0"/>
                    </a:moveTo>
                    <a:cubicBezTo>
                      <a:pt x="-878" y="30013"/>
                      <a:pt x="10267" y="60545"/>
                      <a:pt x="8764" y="89729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2528" name="Google Shape;2528;p6"/>
            <p:cNvGrpSpPr/>
            <p:nvPr/>
          </p:nvGrpSpPr>
          <p:grpSpPr>
            <a:xfrm>
              <a:off x="2140718" y="4689236"/>
              <a:ext cx="86128" cy="94881"/>
              <a:chOff x="8203318" y="4842411"/>
              <a:chExt cx="86128" cy="94881"/>
            </a:xfrm>
          </p:grpSpPr>
          <p:sp>
            <p:nvSpPr>
              <p:cNvPr id="2529" name="Google Shape;2529;p6"/>
              <p:cNvSpPr/>
              <p:nvPr/>
            </p:nvSpPr>
            <p:spPr>
              <a:xfrm>
                <a:off x="8204199" y="4842411"/>
                <a:ext cx="85247" cy="94881"/>
              </a:xfrm>
              <a:custGeom>
                <a:avLst/>
                <a:gdLst/>
                <a:ahLst/>
                <a:cxnLst/>
                <a:rect l="l" t="t" r="r" b="b"/>
                <a:pathLst>
                  <a:path w="85247" h="94881" extrusionOk="0">
                    <a:moveTo>
                      <a:pt x="1037" y="94882"/>
                    </a:moveTo>
                    <a:cubicBezTo>
                      <a:pt x="830" y="75080"/>
                      <a:pt x="622" y="55279"/>
                      <a:pt x="1296" y="35477"/>
                    </a:cubicBezTo>
                    <a:cubicBezTo>
                      <a:pt x="1659" y="25680"/>
                      <a:pt x="0" y="953"/>
                      <a:pt x="0" y="953"/>
                    </a:cubicBezTo>
                    <a:cubicBezTo>
                      <a:pt x="23638" y="176"/>
                      <a:pt x="73142" y="-757"/>
                      <a:pt x="81902" y="1005"/>
                    </a:cubicBezTo>
                    <a:cubicBezTo>
                      <a:pt x="86360" y="18111"/>
                      <a:pt x="85168" y="84566"/>
                      <a:pt x="84909" y="93793"/>
                    </a:cubicBezTo>
                    <a:cubicBezTo>
                      <a:pt x="60338" y="94882"/>
                      <a:pt x="30999" y="94571"/>
                      <a:pt x="985" y="9488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30" name="Google Shape;2530;p6"/>
              <p:cNvSpPr/>
              <p:nvPr/>
            </p:nvSpPr>
            <p:spPr>
              <a:xfrm>
                <a:off x="8244528" y="4843054"/>
                <a:ext cx="3058" cy="94031"/>
              </a:xfrm>
              <a:custGeom>
                <a:avLst/>
                <a:gdLst/>
                <a:ahLst/>
                <a:cxnLst/>
                <a:rect l="l" t="t" r="r" b="b"/>
                <a:pathLst>
                  <a:path w="3058" h="94031" extrusionOk="0">
                    <a:moveTo>
                      <a:pt x="0" y="0"/>
                    </a:moveTo>
                    <a:cubicBezTo>
                      <a:pt x="259" y="21616"/>
                      <a:pt x="2074" y="43128"/>
                      <a:pt x="2488" y="64744"/>
                    </a:cubicBezTo>
                    <a:cubicBezTo>
                      <a:pt x="2644" y="71690"/>
                      <a:pt x="3058" y="94032"/>
                      <a:pt x="3058" y="94032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31" name="Google Shape;2531;p6"/>
              <p:cNvSpPr/>
              <p:nvPr/>
            </p:nvSpPr>
            <p:spPr>
              <a:xfrm>
                <a:off x="8203318" y="4888463"/>
                <a:ext cx="85426" cy="3161"/>
              </a:xfrm>
              <a:custGeom>
                <a:avLst/>
                <a:gdLst/>
                <a:ahLst/>
                <a:cxnLst/>
                <a:rect l="l" t="t" r="r" b="b"/>
                <a:pathLst>
                  <a:path w="85426" h="3161" extrusionOk="0">
                    <a:moveTo>
                      <a:pt x="85427" y="0"/>
                    </a:moveTo>
                    <a:cubicBezTo>
                      <a:pt x="65781" y="208"/>
                      <a:pt x="46238" y="2177"/>
                      <a:pt x="26592" y="2592"/>
                    </a:cubicBezTo>
                    <a:cubicBezTo>
                      <a:pt x="20268" y="2747"/>
                      <a:pt x="0" y="3162"/>
                      <a:pt x="0" y="3162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2532" name="Google Shape;2532;p6"/>
            <p:cNvGrpSpPr/>
            <p:nvPr/>
          </p:nvGrpSpPr>
          <p:grpSpPr>
            <a:xfrm>
              <a:off x="2318052" y="4683790"/>
              <a:ext cx="86041" cy="94642"/>
              <a:chOff x="8380652" y="4836965"/>
              <a:chExt cx="86041" cy="94642"/>
            </a:xfrm>
          </p:grpSpPr>
          <p:sp>
            <p:nvSpPr>
              <p:cNvPr id="2533" name="Google Shape;2533;p6"/>
              <p:cNvSpPr/>
              <p:nvPr/>
            </p:nvSpPr>
            <p:spPr>
              <a:xfrm>
                <a:off x="8382051" y="4836965"/>
                <a:ext cx="84642" cy="94642"/>
              </a:xfrm>
              <a:custGeom>
                <a:avLst/>
                <a:gdLst/>
                <a:ahLst/>
                <a:cxnLst/>
                <a:rect l="l" t="t" r="r" b="b"/>
                <a:pathLst>
                  <a:path w="84642" h="94642" extrusionOk="0">
                    <a:moveTo>
                      <a:pt x="0" y="94367"/>
                    </a:moveTo>
                    <a:cubicBezTo>
                      <a:pt x="0" y="74565"/>
                      <a:pt x="0" y="54763"/>
                      <a:pt x="881" y="34962"/>
                    </a:cubicBezTo>
                    <a:cubicBezTo>
                      <a:pt x="1348" y="25165"/>
                      <a:pt x="0" y="439"/>
                      <a:pt x="0" y="439"/>
                    </a:cubicBezTo>
                    <a:cubicBezTo>
                      <a:pt x="23637" y="-80"/>
                      <a:pt x="73142" y="-494"/>
                      <a:pt x="81902" y="1372"/>
                    </a:cubicBezTo>
                    <a:cubicBezTo>
                      <a:pt x="86205" y="18530"/>
                      <a:pt x="84235" y="84932"/>
                      <a:pt x="83923" y="94211"/>
                    </a:cubicBezTo>
                    <a:cubicBezTo>
                      <a:pt x="59353" y="95041"/>
                      <a:pt x="30014" y="94419"/>
                      <a:pt x="0" y="94419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34" name="Google Shape;2534;p6"/>
              <p:cNvSpPr/>
              <p:nvPr/>
            </p:nvSpPr>
            <p:spPr>
              <a:xfrm>
                <a:off x="8422329" y="4837507"/>
                <a:ext cx="2073" cy="94031"/>
              </a:xfrm>
              <a:custGeom>
                <a:avLst/>
                <a:gdLst/>
                <a:ahLst/>
                <a:cxnLst/>
                <a:rect l="l" t="t" r="r" b="b"/>
                <a:pathLst>
                  <a:path w="2073" h="94031" extrusionOk="0">
                    <a:moveTo>
                      <a:pt x="0" y="0"/>
                    </a:moveTo>
                    <a:cubicBezTo>
                      <a:pt x="0" y="21616"/>
                      <a:pt x="1607" y="43180"/>
                      <a:pt x="1814" y="64744"/>
                    </a:cubicBezTo>
                    <a:cubicBezTo>
                      <a:pt x="1866" y="71690"/>
                      <a:pt x="2074" y="94032"/>
                      <a:pt x="2074" y="94032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35" name="Google Shape;2535;p6"/>
              <p:cNvSpPr/>
              <p:nvPr/>
            </p:nvSpPr>
            <p:spPr>
              <a:xfrm>
                <a:off x="8380652" y="4883383"/>
                <a:ext cx="85426" cy="2228"/>
              </a:xfrm>
              <a:custGeom>
                <a:avLst/>
                <a:gdLst/>
                <a:ahLst/>
                <a:cxnLst/>
                <a:rect l="l" t="t" r="r" b="b"/>
                <a:pathLst>
                  <a:path w="85426" h="2228" extrusionOk="0">
                    <a:moveTo>
                      <a:pt x="85427" y="0"/>
                    </a:moveTo>
                    <a:cubicBezTo>
                      <a:pt x="65781" y="0"/>
                      <a:pt x="46187" y="1762"/>
                      <a:pt x="26592" y="1970"/>
                    </a:cubicBezTo>
                    <a:cubicBezTo>
                      <a:pt x="20268" y="2022"/>
                      <a:pt x="0" y="2229"/>
                      <a:pt x="0" y="2229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536" name="Google Shape;2536;p6"/>
          <p:cNvGrpSpPr/>
          <p:nvPr/>
        </p:nvGrpSpPr>
        <p:grpSpPr>
          <a:xfrm>
            <a:off x="248328" y="202864"/>
            <a:ext cx="11466856" cy="1323616"/>
            <a:chOff x="186246" y="152148"/>
            <a:chExt cx="8600142" cy="992712"/>
          </a:xfrm>
        </p:grpSpPr>
        <p:sp>
          <p:nvSpPr>
            <p:cNvPr id="2537" name="Google Shape;2537;p6"/>
            <p:cNvSpPr/>
            <p:nvPr/>
          </p:nvSpPr>
          <p:spPr>
            <a:xfrm flipH="1">
              <a:off x="691996" y="152148"/>
              <a:ext cx="229861" cy="230325"/>
            </a:xfrm>
            <a:custGeom>
              <a:avLst/>
              <a:gdLst/>
              <a:ahLst/>
              <a:cxnLst/>
              <a:rect l="l" t="t" r="r" b="b"/>
              <a:pathLst>
                <a:path w="567559" h="568703" extrusionOk="0">
                  <a:moveTo>
                    <a:pt x="559201" y="314766"/>
                  </a:moveTo>
                  <a:cubicBezTo>
                    <a:pt x="547961" y="315623"/>
                    <a:pt x="539294" y="310670"/>
                    <a:pt x="533388" y="302669"/>
                  </a:cubicBezTo>
                  <a:lnTo>
                    <a:pt x="550914" y="302669"/>
                  </a:lnTo>
                  <a:cubicBezTo>
                    <a:pt x="573107" y="302669"/>
                    <a:pt x="573107" y="277142"/>
                    <a:pt x="550914" y="277142"/>
                  </a:cubicBezTo>
                  <a:lnTo>
                    <a:pt x="537389" y="277142"/>
                  </a:lnTo>
                  <a:cubicBezTo>
                    <a:pt x="541580" y="272665"/>
                    <a:pt x="547199" y="269712"/>
                    <a:pt x="554057" y="268760"/>
                  </a:cubicBezTo>
                  <a:cubicBezTo>
                    <a:pt x="558153" y="268188"/>
                    <a:pt x="561677" y="265712"/>
                    <a:pt x="561677" y="261045"/>
                  </a:cubicBezTo>
                  <a:cubicBezTo>
                    <a:pt x="561677" y="257235"/>
                    <a:pt x="558153" y="252853"/>
                    <a:pt x="554057" y="253425"/>
                  </a:cubicBezTo>
                  <a:cubicBezTo>
                    <a:pt x="538341" y="255520"/>
                    <a:pt x="525673" y="263997"/>
                    <a:pt x="518815" y="277142"/>
                  </a:cubicBezTo>
                  <a:lnTo>
                    <a:pt x="352889" y="277142"/>
                  </a:lnTo>
                  <a:cubicBezTo>
                    <a:pt x="350413" y="267141"/>
                    <a:pt x="346127" y="257711"/>
                    <a:pt x="340316" y="249424"/>
                  </a:cubicBezTo>
                  <a:lnTo>
                    <a:pt x="474524" y="102549"/>
                  </a:lnTo>
                  <a:cubicBezTo>
                    <a:pt x="475000" y="101977"/>
                    <a:pt x="475381" y="101406"/>
                    <a:pt x="475857" y="100929"/>
                  </a:cubicBezTo>
                  <a:cubicBezTo>
                    <a:pt x="482620" y="101691"/>
                    <a:pt x="489383" y="101882"/>
                    <a:pt x="496145" y="101882"/>
                  </a:cubicBezTo>
                  <a:cubicBezTo>
                    <a:pt x="512624" y="101882"/>
                    <a:pt x="512624" y="76355"/>
                    <a:pt x="496145" y="76355"/>
                  </a:cubicBezTo>
                  <a:cubicBezTo>
                    <a:pt x="492335" y="76355"/>
                    <a:pt x="488525" y="76355"/>
                    <a:pt x="484620" y="76164"/>
                  </a:cubicBezTo>
                  <a:cubicBezTo>
                    <a:pt x="484906" y="71402"/>
                    <a:pt x="485001" y="66639"/>
                    <a:pt x="485001" y="61877"/>
                  </a:cubicBezTo>
                  <a:cubicBezTo>
                    <a:pt x="485001" y="45399"/>
                    <a:pt x="459665" y="45399"/>
                    <a:pt x="459474" y="61877"/>
                  </a:cubicBezTo>
                  <a:cubicBezTo>
                    <a:pt x="459474" y="69783"/>
                    <a:pt x="458331" y="77403"/>
                    <a:pt x="454426" y="84356"/>
                  </a:cubicBezTo>
                  <a:cubicBezTo>
                    <a:pt x="453664" y="85689"/>
                    <a:pt x="453283" y="86928"/>
                    <a:pt x="452997" y="88261"/>
                  </a:cubicBezTo>
                  <a:lnTo>
                    <a:pt x="322219" y="231422"/>
                  </a:lnTo>
                  <a:cubicBezTo>
                    <a:pt x="314123" y="225897"/>
                    <a:pt x="304788" y="222087"/>
                    <a:pt x="294311" y="220373"/>
                  </a:cubicBezTo>
                  <a:lnTo>
                    <a:pt x="294311" y="68259"/>
                  </a:lnTo>
                  <a:cubicBezTo>
                    <a:pt x="320028" y="70735"/>
                    <a:pt x="331458" y="36921"/>
                    <a:pt x="331744" y="14157"/>
                  </a:cubicBezTo>
                  <a:cubicBezTo>
                    <a:pt x="331839" y="4251"/>
                    <a:pt x="316504" y="4251"/>
                    <a:pt x="316409" y="14157"/>
                  </a:cubicBezTo>
                  <a:cubicBezTo>
                    <a:pt x="316218" y="28444"/>
                    <a:pt x="311360" y="54162"/>
                    <a:pt x="294311" y="52447"/>
                  </a:cubicBezTo>
                  <a:lnTo>
                    <a:pt x="294311" y="23110"/>
                  </a:lnTo>
                  <a:cubicBezTo>
                    <a:pt x="294311" y="1012"/>
                    <a:pt x="268784" y="1012"/>
                    <a:pt x="268784" y="23110"/>
                  </a:cubicBezTo>
                  <a:lnTo>
                    <a:pt x="268784" y="57781"/>
                  </a:lnTo>
                  <a:cubicBezTo>
                    <a:pt x="252020" y="50923"/>
                    <a:pt x="249162" y="24729"/>
                    <a:pt x="250019" y="7394"/>
                  </a:cubicBezTo>
                  <a:cubicBezTo>
                    <a:pt x="250591" y="-2512"/>
                    <a:pt x="235256" y="-2417"/>
                    <a:pt x="234684" y="7394"/>
                  </a:cubicBezTo>
                  <a:cubicBezTo>
                    <a:pt x="233351" y="33111"/>
                    <a:pt x="241637" y="68735"/>
                    <a:pt x="268784" y="74259"/>
                  </a:cubicBezTo>
                  <a:lnTo>
                    <a:pt x="268784" y="220849"/>
                  </a:lnTo>
                  <a:cubicBezTo>
                    <a:pt x="257925" y="223040"/>
                    <a:pt x="247733" y="227898"/>
                    <a:pt x="239447" y="235327"/>
                  </a:cubicBezTo>
                  <a:lnTo>
                    <a:pt x="100667" y="108549"/>
                  </a:lnTo>
                  <a:cubicBezTo>
                    <a:pt x="102953" y="102358"/>
                    <a:pt x="103525" y="95119"/>
                    <a:pt x="103525" y="89118"/>
                  </a:cubicBezTo>
                  <a:cubicBezTo>
                    <a:pt x="103715" y="72545"/>
                    <a:pt x="78855" y="72831"/>
                    <a:pt x="77998" y="89118"/>
                  </a:cubicBezTo>
                  <a:cubicBezTo>
                    <a:pt x="77903" y="91595"/>
                    <a:pt x="76855" y="95024"/>
                    <a:pt x="75712" y="98453"/>
                  </a:cubicBezTo>
                  <a:cubicBezTo>
                    <a:pt x="68854" y="99786"/>
                    <a:pt x="61901" y="101025"/>
                    <a:pt x="54947" y="102358"/>
                  </a:cubicBezTo>
                  <a:cubicBezTo>
                    <a:pt x="48089" y="103692"/>
                    <a:pt x="44279" y="111693"/>
                    <a:pt x="45994" y="118074"/>
                  </a:cubicBezTo>
                  <a:cubicBezTo>
                    <a:pt x="47899" y="125123"/>
                    <a:pt x="54852" y="128361"/>
                    <a:pt x="61710" y="127028"/>
                  </a:cubicBezTo>
                  <a:cubicBezTo>
                    <a:pt x="67520" y="125885"/>
                    <a:pt x="73426" y="124837"/>
                    <a:pt x="79236" y="123694"/>
                  </a:cubicBezTo>
                  <a:lnTo>
                    <a:pt x="224016" y="255996"/>
                  </a:lnTo>
                  <a:cubicBezTo>
                    <a:pt x="222778" y="258759"/>
                    <a:pt x="221635" y="261616"/>
                    <a:pt x="220682" y="264664"/>
                  </a:cubicBezTo>
                  <a:cubicBezTo>
                    <a:pt x="219444" y="268855"/>
                    <a:pt x="218587" y="273046"/>
                    <a:pt x="218206" y="277237"/>
                  </a:cubicBezTo>
                  <a:lnTo>
                    <a:pt x="53900" y="277237"/>
                  </a:lnTo>
                  <a:cubicBezTo>
                    <a:pt x="45518" y="259425"/>
                    <a:pt x="26182" y="253901"/>
                    <a:pt x="7322" y="251805"/>
                  </a:cubicBezTo>
                  <a:cubicBezTo>
                    <a:pt x="-2488" y="250758"/>
                    <a:pt x="-2393" y="266093"/>
                    <a:pt x="7322" y="267141"/>
                  </a:cubicBezTo>
                  <a:cubicBezTo>
                    <a:pt x="16943" y="268188"/>
                    <a:pt x="28468" y="270284"/>
                    <a:pt x="35612" y="277237"/>
                  </a:cubicBezTo>
                  <a:lnTo>
                    <a:pt x="22372" y="277237"/>
                  </a:lnTo>
                  <a:cubicBezTo>
                    <a:pt x="179" y="277142"/>
                    <a:pt x="179" y="302764"/>
                    <a:pt x="22372" y="302764"/>
                  </a:cubicBezTo>
                  <a:lnTo>
                    <a:pt x="41041" y="302764"/>
                  </a:lnTo>
                  <a:cubicBezTo>
                    <a:pt x="35993" y="312194"/>
                    <a:pt x="25229" y="321147"/>
                    <a:pt x="16276" y="315909"/>
                  </a:cubicBezTo>
                  <a:cubicBezTo>
                    <a:pt x="7703" y="310860"/>
                    <a:pt x="-12" y="324100"/>
                    <a:pt x="8561" y="329148"/>
                  </a:cubicBezTo>
                  <a:cubicBezTo>
                    <a:pt x="28182" y="340769"/>
                    <a:pt x="51042" y="322481"/>
                    <a:pt x="57519" y="302764"/>
                  </a:cubicBezTo>
                  <a:lnTo>
                    <a:pt x="221254" y="302764"/>
                  </a:lnTo>
                  <a:cubicBezTo>
                    <a:pt x="224016" y="311813"/>
                    <a:pt x="228588" y="320290"/>
                    <a:pt x="234398" y="327815"/>
                  </a:cubicBezTo>
                  <a:cubicBezTo>
                    <a:pt x="234113" y="328101"/>
                    <a:pt x="233827" y="328291"/>
                    <a:pt x="233636" y="328577"/>
                  </a:cubicBezTo>
                  <a:lnTo>
                    <a:pt x="102953" y="471642"/>
                  </a:lnTo>
                  <a:cubicBezTo>
                    <a:pt x="94381" y="471833"/>
                    <a:pt x="85808" y="472404"/>
                    <a:pt x="77236" y="473738"/>
                  </a:cubicBezTo>
                  <a:cubicBezTo>
                    <a:pt x="70378" y="474786"/>
                    <a:pt x="66663" y="483358"/>
                    <a:pt x="68282" y="489454"/>
                  </a:cubicBezTo>
                  <a:cubicBezTo>
                    <a:pt x="70283" y="496693"/>
                    <a:pt x="77141" y="499455"/>
                    <a:pt x="83999" y="498408"/>
                  </a:cubicBezTo>
                  <a:cubicBezTo>
                    <a:pt x="88666" y="497646"/>
                    <a:pt x="93428" y="497360"/>
                    <a:pt x="98191" y="497265"/>
                  </a:cubicBezTo>
                  <a:cubicBezTo>
                    <a:pt x="99334" y="500027"/>
                    <a:pt x="100096" y="503170"/>
                    <a:pt x="100191" y="506504"/>
                  </a:cubicBezTo>
                  <a:cubicBezTo>
                    <a:pt x="100667" y="520410"/>
                    <a:pt x="122384" y="524506"/>
                    <a:pt x="125242" y="509933"/>
                  </a:cubicBezTo>
                  <a:cubicBezTo>
                    <a:pt x="126861" y="501741"/>
                    <a:pt x="126194" y="493836"/>
                    <a:pt x="124575" y="485835"/>
                  </a:cubicBezTo>
                  <a:lnTo>
                    <a:pt x="252401" y="345912"/>
                  </a:lnTo>
                  <a:cubicBezTo>
                    <a:pt x="252401" y="345912"/>
                    <a:pt x="252591" y="345627"/>
                    <a:pt x="252686" y="345531"/>
                  </a:cubicBezTo>
                  <a:cubicBezTo>
                    <a:pt x="257735" y="349056"/>
                    <a:pt x="263069" y="352008"/>
                    <a:pt x="268688" y="354199"/>
                  </a:cubicBezTo>
                  <a:lnTo>
                    <a:pt x="268688" y="510219"/>
                  </a:lnTo>
                  <a:cubicBezTo>
                    <a:pt x="248591" y="519839"/>
                    <a:pt x="240209" y="536508"/>
                    <a:pt x="236589" y="559082"/>
                  </a:cubicBezTo>
                  <a:cubicBezTo>
                    <a:pt x="235065" y="568702"/>
                    <a:pt x="249829" y="572893"/>
                    <a:pt x="251353" y="563178"/>
                  </a:cubicBezTo>
                  <a:cubicBezTo>
                    <a:pt x="253734" y="548223"/>
                    <a:pt x="257544" y="535746"/>
                    <a:pt x="268688" y="527649"/>
                  </a:cubicBezTo>
                  <a:lnTo>
                    <a:pt x="268688" y="551843"/>
                  </a:lnTo>
                  <a:cubicBezTo>
                    <a:pt x="268688" y="574036"/>
                    <a:pt x="294215" y="574036"/>
                    <a:pt x="294215" y="551843"/>
                  </a:cubicBezTo>
                  <a:lnTo>
                    <a:pt x="294215" y="532983"/>
                  </a:lnTo>
                  <a:cubicBezTo>
                    <a:pt x="302312" y="539270"/>
                    <a:pt x="306693" y="549462"/>
                    <a:pt x="309836" y="559749"/>
                  </a:cubicBezTo>
                  <a:cubicBezTo>
                    <a:pt x="312694" y="569178"/>
                    <a:pt x="327553" y="565178"/>
                    <a:pt x="324600" y="555653"/>
                  </a:cubicBezTo>
                  <a:cubicBezTo>
                    <a:pt x="319361" y="538698"/>
                    <a:pt x="310694" y="522030"/>
                    <a:pt x="294215" y="515076"/>
                  </a:cubicBezTo>
                  <a:lnTo>
                    <a:pt x="294215" y="358771"/>
                  </a:lnTo>
                  <a:cubicBezTo>
                    <a:pt x="305741" y="358485"/>
                    <a:pt x="316409" y="354771"/>
                    <a:pt x="325362" y="348770"/>
                  </a:cubicBezTo>
                  <a:lnTo>
                    <a:pt x="464618" y="476024"/>
                  </a:lnTo>
                  <a:cubicBezTo>
                    <a:pt x="465094" y="476786"/>
                    <a:pt x="465761" y="477548"/>
                    <a:pt x="466523" y="478215"/>
                  </a:cubicBezTo>
                  <a:cubicBezTo>
                    <a:pt x="467189" y="478786"/>
                    <a:pt x="467761" y="479262"/>
                    <a:pt x="468237" y="479739"/>
                  </a:cubicBezTo>
                  <a:cubicBezTo>
                    <a:pt x="468904" y="484120"/>
                    <a:pt x="469475" y="488597"/>
                    <a:pt x="469571" y="493074"/>
                  </a:cubicBezTo>
                  <a:cubicBezTo>
                    <a:pt x="469952" y="507552"/>
                    <a:pt x="490526" y="510409"/>
                    <a:pt x="494621" y="496503"/>
                  </a:cubicBezTo>
                  <a:cubicBezTo>
                    <a:pt x="496050" y="491740"/>
                    <a:pt x="496526" y="486787"/>
                    <a:pt x="496050" y="481929"/>
                  </a:cubicBezTo>
                  <a:cubicBezTo>
                    <a:pt x="498908" y="481929"/>
                    <a:pt x="501670" y="481929"/>
                    <a:pt x="504432" y="481929"/>
                  </a:cubicBezTo>
                  <a:cubicBezTo>
                    <a:pt x="520910" y="481929"/>
                    <a:pt x="520910" y="456402"/>
                    <a:pt x="504432" y="456402"/>
                  </a:cubicBezTo>
                  <a:cubicBezTo>
                    <a:pt x="501289" y="456402"/>
                    <a:pt x="498050" y="456402"/>
                    <a:pt x="494907" y="456212"/>
                  </a:cubicBezTo>
                  <a:cubicBezTo>
                    <a:pt x="492240" y="456212"/>
                    <a:pt x="489478" y="455926"/>
                    <a:pt x="486811" y="455736"/>
                  </a:cubicBezTo>
                  <a:cubicBezTo>
                    <a:pt x="485954" y="455736"/>
                    <a:pt x="485096" y="455545"/>
                    <a:pt x="484239" y="455450"/>
                  </a:cubicBezTo>
                  <a:cubicBezTo>
                    <a:pt x="484525" y="455450"/>
                    <a:pt x="482810" y="455164"/>
                    <a:pt x="482429" y="455069"/>
                  </a:cubicBezTo>
                  <a:cubicBezTo>
                    <a:pt x="481382" y="454783"/>
                    <a:pt x="480334" y="454783"/>
                    <a:pt x="479381" y="454783"/>
                  </a:cubicBezTo>
                  <a:lnTo>
                    <a:pt x="343555" y="330672"/>
                  </a:lnTo>
                  <a:cubicBezTo>
                    <a:pt x="349079" y="322386"/>
                    <a:pt x="352889" y="312861"/>
                    <a:pt x="354318" y="302859"/>
                  </a:cubicBezTo>
                  <a:lnTo>
                    <a:pt x="515576" y="302859"/>
                  </a:lnTo>
                  <a:cubicBezTo>
                    <a:pt x="523863" y="319719"/>
                    <a:pt x="539008" y="331720"/>
                    <a:pt x="559106" y="330291"/>
                  </a:cubicBezTo>
                  <a:cubicBezTo>
                    <a:pt x="568916" y="329529"/>
                    <a:pt x="569012" y="314289"/>
                    <a:pt x="559106" y="314956"/>
                  </a:cubicBezTo>
                  <a:close/>
                  <a:moveTo>
                    <a:pt x="289167" y="317718"/>
                  </a:moveTo>
                  <a:cubicBezTo>
                    <a:pt x="270308" y="317909"/>
                    <a:pt x="256877" y="291810"/>
                    <a:pt x="260306" y="275523"/>
                  </a:cubicBezTo>
                  <a:cubicBezTo>
                    <a:pt x="261164" y="271713"/>
                    <a:pt x="262592" y="268665"/>
                    <a:pt x="264593" y="266379"/>
                  </a:cubicBezTo>
                  <a:cubicBezTo>
                    <a:pt x="277642" y="250758"/>
                    <a:pt x="297930" y="258759"/>
                    <a:pt x="301931" y="266950"/>
                  </a:cubicBezTo>
                  <a:cubicBezTo>
                    <a:pt x="302026" y="267236"/>
                    <a:pt x="302407" y="267236"/>
                    <a:pt x="302693" y="267426"/>
                  </a:cubicBezTo>
                  <a:cubicBezTo>
                    <a:pt x="308979" y="275237"/>
                    <a:pt x="313837" y="286095"/>
                    <a:pt x="314408" y="291429"/>
                  </a:cubicBezTo>
                  <a:cubicBezTo>
                    <a:pt x="316123" y="306955"/>
                    <a:pt x="304026" y="317718"/>
                    <a:pt x="289167" y="317909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8" name="Google Shape;2538;p6"/>
            <p:cNvSpPr/>
            <p:nvPr/>
          </p:nvSpPr>
          <p:spPr>
            <a:xfrm flipH="1">
              <a:off x="8524021" y="914535"/>
              <a:ext cx="229861" cy="230325"/>
            </a:xfrm>
            <a:custGeom>
              <a:avLst/>
              <a:gdLst/>
              <a:ahLst/>
              <a:cxnLst/>
              <a:rect l="l" t="t" r="r" b="b"/>
              <a:pathLst>
                <a:path w="567559" h="568703" extrusionOk="0">
                  <a:moveTo>
                    <a:pt x="559201" y="314766"/>
                  </a:moveTo>
                  <a:cubicBezTo>
                    <a:pt x="547961" y="315623"/>
                    <a:pt x="539294" y="310670"/>
                    <a:pt x="533388" y="302669"/>
                  </a:cubicBezTo>
                  <a:lnTo>
                    <a:pt x="550914" y="302669"/>
                  </a:lnTo>
                  <a:cubicBezTo>
                    <a:pt x="573107" y="302669"/>
                    <a:pt x="573107" y="277142"/>
                    <a:pt x="550914" y="277142"/>
                  </a:cubicBezTo>
                  <a:lnTo>
                    <a:pt x="537389" y="277142"/>
                  </a:lnTo>
                  <a:cubicBezTo>
                    <a:pt x="541580" y="272665"/>
                    <a:pt x="547199" y="269712"/>
                    <a:pt x="554057" y="268760"/>
                  </a:cubicBezTo>
                  <a:cubicBezTo>
                    <a:pt x="558153" y="268188"/>
                    <a:pt x="561677" y="265712"/>
                    <a:pt x="561677" y="261045"/>
                  </a:cubicBezTo>
                  <a:cubicBezTo>
                    <a:pt x="561677" y="257235"/>
                    <a:pt x="558153" y="252853"/>
                    <a:pt x="554057" y="253425"/>
                  </a:cubicBezTo>
                  <a:cubicBezTo>
                    <a:pt x="538341" y="255520"/>
                    <a:pt x="525673" y="263997"/>
                    <a:pt x="518815" y="277142"/>
                  </a:cubicBezTo>
                  <a:lnTo>
                    <a:pt x="352889" y="277142"/>
                  </a:lnTo>
                  <a:cubicBezTo>
                    <a:pt x="350413" y="267141"/>
                    <a:pt x="346127" y="257711"/>
                    <a:pt x="340316" y="249424"/>
                  </a:cubicBezTo>
                  <a:lnTo>
                    <a:pt x="474524" y="102549"/>
                  </a:lnTo>
                  <a:cubicBezTo>
                    <a:pt x="475000" y="101977"/>
                    <a:pt x="475381" y="101406"/>
                    <a:pt x="475857" y="100929"/>
                  </a:cubicBezTo>
                  <a:cubicBezTo>
                    <a:pt x="482620" y="101691"/>
                    <a:pt x="489383" y="101882"/>
                    <a:pt x="496145" y="101882"/>
                  </a:cubicBezTo>
                  <a:cubicBezTo>
                    <a:pt x="512624" y="101882"/>
                    <a:pt x="512624" y="76355"/>
                    <a:pt x="496145" y="76355"/>
                  </a:cubicBezTo>
                  <a:cubicBezTo>
                    <a:pt x="492335" y="76355"/>
                    <a:pt x="488525" y="76355"/>
                    <a:pt x="484620" y="76164"/>
                  </a:cubicBezTo>
                  <a:cubicBezTo>
                    <a:pt x="484906" y="71402"/>
                    <a:pt x="485001" y="66639"/>
                    <a:pt x="485001" y="61877"/>
                  </a:cubicBezTo>
                  <a:cubicBezTo>
                    <a:pt x="485001" y="45399"/>
                    <a:pt x="459665" y="45399"/>
                    <a:pt x="459474" y="61877"/>
                  </a:cubicBezTo>
                  <a:cubicBezTo>
                    <a:pt x="459474" y="69783"/>
                    <a:pt x="458331" y="77403"/>
                    <a:pt x="454426" y="84356"/>
                  </a:cubicBezTo>
                  <a:cubicBezTo>
                    <a:pt x="453664" y="85689"/>
                    <a:pt x="453283" y="86928"/>
                    <a:pt x="452997" y="88261"/>
                  </a:cubicBezTo>
                  <a:lnTo>
                    <a:pt x="322219" y="231422"/>
                  </a:lnTo>
                  <a:cubicBezTo>
                    <a:pt x="314123" y="225897"/>
                    <a:pt x="304788" y="222087"/>
                    <a:pt x="294311" y="220373"/>
                  </a:cubicBezTo>
                  <a:lnTo>
                    <a:pt x="294311" y="68259"/>
                  </a:lnTo>
                  <a:cubicBezTo>
                    <a:pt x="320028" y="70735"/>
                    <a:pt x="331458" y="36921"/>
                    <a:pt x="331744" y="14157"/>
                  </a:cubicBezTo>
                  <a:cubicBezTo>
                    <a:pt x="331839" y="4251"/>
                    <a:pt x="316504" y="4251"/>
                    <a:pt x="316409" y="14157"/>
                  </a:cubicBezTo>
                  <a:cubicBezTo>
                    <a:pt x="316218" y="28444"/>
                    <a:pt x="311360" y="54162"/>
                    <a:pt x="294311" y="52447"/>
                  </a:cubicBezTo>
                  <a:lnTo>
                    <a:pt x="294311" y="23110"/>
                  </a:lnTo>
                  <a:cubicBezTo>
                    <a:pt x="294311" y="1012"/>
                    <a:pt x="268784" y="1012"/>
                    <a:pt x="268784" y="23110"/>
                  </a:cubicBezTo>
                  <a:lnTo>
                    <a:pt x="268784" y="57781"/>
                  </a:lnTo>
                  <a:cubicBezTo>
                    <a:pt x="252020" y="50923"/>
                    <a:pt x="249162" y="24729"/>
                    <a:pt x="250019" y="7394"/>
                  </a:cubicBezTo>
                  <a:cubicBezTo>
                    <a:pt x="250591" y="-2512"/>
                    <a:pt x="235256" y="-2417"/>
                    <a:pt x="234684" y="7394"/>
                  </a:cubicBezTo>
                  <a:cubicBezTo>
                    <a:pt x="233351" y="33111"/>
                    <a:pt x="241637" y="68735"/>
                    <a:pt x="268784" y="74259"/>
                  </a:cubicBezTo>
                  <a:lnTo>
                    <a:pt x="268784" y="220849"/>
                  </a:lnTo>
                  <a:cubicBezTo>
                    <a:pt x="257925" y="223040"/>
                    <a:pt x="247733" y="227898"/>
                    <a:pt x="239447" y="235327"/>
                  </a:cubicBezTo>
                  <a:lnTo>
                    <a:pt x="100667" y="108549"/>
                  </a:lnTo>
                  <a:cubicBezTo>
                    <a:pt x="102953" y="102358"/>
                    <a:pt x="103525" y="95119"/>
                    <a:pt x="103525" y="89118"/>
                  </a:cubicBezTo>
                  <a:cubicBezTo>
                    <a:pt x="103715" y="72545"/>
                    <a:pt x="78855" y="72831"/>
                    <a:pt x="77998" y="89118"/>
                  </a:cubicBezTo>
                  <a:cubicBezTo>
                    <a:pt x="77903" y="91595"/>
                    <a:pt x="76855" y="95024"/>
                    <a:pt x="75712" y="98453"/>
                  </a:cubicBezTo>
                  <a:cubicBezTo>
                    <a:pt x="68854" y="99786"/>
                    <a:pt x="61901" y="101025"/>
                    <a:pt x="54947" y="102358"/>
                  </a:cubicBezTo>
                  <a:cubicBezTo>
                    <a:pt x="48089" y="103692"/>
                    <a:pt x="44279" y="111693"/>
                    <a:pt x="45994" y="118074"/>
                  </a:cubicBezTo>
                  <a:cubicBezTo>
                    <a:pt x="47899" y="125123"/>
                    <a:pt x="54852" y="128361"/>
                    <a:pt x="61710" y="127028"/>
                  </a:cubicBezTo>
                  <a:cubicBezTo>
                    <a:pt x="67520" y="125885"/>
                    <a:pt x="73426" y="124837"/>
                    <a:pt x="79236" y="123694"/>
                  </a:cubicBezTo>
                  <a:lnTo>
                    <a:pt x="224016" y="255996"/>
                  </a:lnTo>
                  <a:cubicBezTo>
                    <a:pt x="222778" y="258759"/>
                    <a:pt x="221635" y="261616"/>
                    <a:pt x="220682" y="264664"/>
                  </a:cubicBezTo>
                  <a:cubicBezTo>
                    <a:pt x="219444" y="268855"/>
                    <a:pt x="218587" y="273046"/>
                    <a:pt x="218206" y="277237"/>
                  </a:cubicBezTo>
                  <a:lnTo>
                    <a:pt x="53900" y="277237"/>
                  </a:lnTo>
                  <a:cubicBezTo>
                    <a:pt x="45518" y="259425"/>
                    <a:pt x="26182" y="253901"/>
                    <a:pt x="7322" y="251805"/>
                  </a:cubicBezTo>
                  <a:cubicBezTo>
                    <a:pt x="-2488" y="250758"/>
                    <a:pt x="-2393" y="266093"/>
                    <a:pt x="7322" y="267141"/>
                  </a:cubicBezTo>
                  <a:cubicBezTo>
                    <a:pt x="16943" y="268188"/>
                    <a:pt x="28468" y="270284"/>
                    <a:pt x="35612" y="277237"/>
                  </a:cubicBezTo>
                  <a:lnTo>
                    <a:pt x="22372" y="277237"/>
                  </a:lnTo>
                  <a:cubicBezTo>
                    <a:pt x="179" y="277142"/>
                    <a:pt x="179" y="302764"/>
                    <a:pt x="22372" y="302764"/>
                  </a:cubicBezTo>
                  <a:lnTo>
                    <a:pt x="41041" y="302764"/>
                  </a:lnTo>
                  <a:cubicBezTo>
                    <a:pt x="35993" y="312194"/>
                    <a:pt x="25229" y="321147"/>
                    <a:pt x="16276" y="315909"/>
                  </a:cubicBezTo>
                  <a:cubicBezTo>
                    <a:pt x="7703" y="310860"/>
                    <a:pt x="-12" y="324100"/>
                    <a:pt x="8561" y="329148"/>
                  </a:cubicBezTo>
                  <a:cubicBezTo>
                    <a:pt x="28182" y="340769"/>
                    <a:pt x="51042" y="322481"/>
                    <a:pt x="57519" y="302764"/>
                  </a:cubicBezTo>
                  <a:lnTo>
                    <a:pt x="221254" y="302764"/>
                  </a:lnTo>
                  <a:cubicBezTo>
                    <a:pt x="224016" y="311813"/>
                    <a:pt x="228588" y="320290"/>
                    <a:pt x="234398" y="327815"/>
                  </a:cubicBezTo>
                  <a:cubicBezTo>
                    <a:pt x="234113" y="328101"/>
                    <a:pt x="233827" y="328291"/>
                    <a:pt x="233636" y="328577"/>
                  </a:cubicBezTo>
                  <a:lnTo>
                    <a:pt x="102953" y="471642"/>
                  </a:lnTo>
                  <a:cubicBezTo>
                    <a:pt x="94381" y="471833"/>
                    <a:pt x="85808" y="472404"/>
                    <a:pt x="77236" y="473738"/>
                  </a:cubicBezTo>
                  <a:cubicBezTo>
                    <a:pt x="70378" y="474786"/>
                    <a:pt x="66663" y="483358"/>
                    <a:pt x="68282" y="489454"/>
                  </a:cubicBezTo>
                  <a:cubicBezTo>
                    <a:pt x="70283" y="496693"/>
                    <a:pt x="77141" y="499455"/>
                    <a:pt x="83999" y="498408"/>
                  </a:cubicBezTo>
                  <a:cubicBezTo>
                    <a:pt x="88666" y="497646"/>
                    <a:pt x="93428" y="497360"/>
                    <a:pt x="98191" y="497265"/>
                  </a:cubicBezTo>
                  <a:cubicBezTo>
                    <a:pt x="99334" y="500027"/>
                    <a:pt x="100096" y="503170"/>
                    <a:pt x="100191" y="506504"/>
                  </a:cubicBezTo>
                  <a:cubicBezTo>
                    <a:pt x="100667" y="520410"/>
                    <a:pt x="122384" y="524506"/>
                    <a:pt x="125242" y="509933"/>
                  </a:cubicBezTo>
                  <a:cubicBezTo>
                    <a:pt x="126861" y="501741"/>
                    <a:pt x="126194" y="493836"/>
                    <a:pt x="124575" y="485835"/>
                  </a:cubicBezTo>
                  <a:lnTo>
                    <a:pt x="252401" y="345912"/>
                  </a:lnTo>
                  <a:cubicBezTo>
                    <a:pt x="252401" y="345912"/>
                    <a:pt x="252591" y="345627"/>
                    <a:pt x="252686" y="345531"/>
                  </a:cubicBezTo>
                  <a:cubicBezTo>
                    <a:pt x="257735" y="349056"/>
                    <a:pt x="263069" y="352008"/>
                    <a:pt x="268688" y="354199"/>
                  </a:cubicBezTo>
                  <a:lnTo>
                    <a:pt x="268688" y="510219"/>
                  </a:lnTo>
                  <a:cubicBezTo>
                    <a:pt x="248591" y="519839"/>
                    <a:pt x="240209" y="536508"/>
                    <a:pt x="236589" y="559082"/>
                  </a:cubicBezTo>
                  <a:cubicBezTo>
                    <a:pt x="235065" y="568702"/>
                    <a:pt x="249829" y="572893"/>
                    <a:pt x="251353" y="563178"/>
                  </a:cubicBezTo>
                  <a:cubicBezTo>
                    <a:pt x="253734" y="548223"/>
                    <a:pt x="257544" y="535746"/>
                    <a:pt x="268688" y="527649"/>
                  </a:cubicBezTo>
                  <a:lnTo>
                    <a:pt x="268688" y="551843"/>
                  </a:lnTo>
                  <a:cubicBezTo>
                    <a:pt x="268688" y="574036"/>
                    <a:pt x="294215" y="574036"/>
                    <a:pt x="294215" y="551843"/>
                  </a:cubicBezTo>
                  <a:lnTo>
                    <a:pt x="294215" y="532983"/>
                  </a:lnTo>
                  <a:cubicBezTo>
                    <a:pt x="302312" y="539270"/>
                    <a:pt x="306693" y="549462"/>
                    <a:pt x="309836" y="559749"/>
                  </a:cubicBezTo>
                  <a:cubicBezTo>
                    <a:pt x="312694" y="569178"/>
                    <a:pt x="327553" y="565178"/>
                    <a:pt x="324600" y="555653"/>
                  </a:cubicBezTo>
                  <a:cubicBezTo>
                    <a:pt x="319361" y="538698"/>
                    <a:pt x="310694" y="522030"/>
                    <a:pt x="294215" y="515076"/>
                  </a:cubicBezTo>
                  <a:lnTo>
                    <a:pt x="294215" y="358771"/>
                  </a:lnTo>
                  <a:cubicBezTo>
                    <a:pt x="305741" y="358485"/>
                    <a:pt x="316409" y="354771"/>
                    <a:pt x="325362" y="348770"/>
                  </a:cubicBezTo>
                  <a:lnTo>
                    <a:pt x="464618" y="476024"/>
                  </a:lnTo>
                  <a:cubicBezTo>
                    <a:pt x="465094" y="476786"/>
                    <a:pt x="465761" y="477548"/>
                    <a:pt x="466523" y="478215"/>
                  </a:cubicBezTo>
                  <a:cubicBezTo>
                    <a:pt x="467189" y="478786"/>
                    <a:pt x="467761" y="479262"/>
                    <a:pt x="468237" y="479739"/>
                  </a:cubicBezTo>
                  <a:cubicBezTo>
                    <a:pt x="468904" y="484120"/>
                    <a:pt x="469475" y="488597"/>
                    <a:pt x="469571" y="493074"/>
                  </a:cubicBezTo>
                  <a:cubicBezTo>
                    <a:pt x="469952" y="507552"/>
                    <a:pt x="490526" y="510409"/>
                    <a:pt x="494621" y="496503"/>
                  </a:cubicBezTo>
                  <a:cubicBezTo>
                    <a:pt x="496050" y="491740"/>
                    <a:pt x="496526" y="486787"/>
                    <a:pt x="496050" y="481929"/>
                  </a:cubicBezTo>
                  <a:cubicBezTo>
                    <a:pt x="498908" y="481929"/>
                    <a:pt x="501670" y="481929"/>
                    <a:pt x="504432" y="481929"/>
                  </a:cubicBezTo>
                  <a:cubicBezTo>
                    <a:pt x="520910" y="481929"/>
                    <a:pt x="520910" y="456402"/>
                    <a:pt x="504432" y="456402"/>
                  </a:cubicBezTo>
                  <a:cubicBezTo>
                    <a:pt x="501289" y="456402"/>
                    <a:pt x="498050" y="456402"/>
                    <a:pt x="494907" y="456212"/>
                  </a:cubicBezTo>
                  <a:cubicBezTo>
                    <a:pt x="492240" y="456212"/>
                    <a:pt x="489478" y="455926"/>
                    <a:pt x="486811" y="455736"/>
                  </a:cubicBezTo>
                  <a:cubicBezTo>
                    <a:pt x="485954" y="455736"/>
                    <a:pt x="485096" y="455545"/>
                    <a:pt x="484239" y="455450"/>
                  </a:cubicBezTo>
                  <a:cubicBezTo>
                    <a:pt x="484525" y="455450"/>
                    <a:pt x="482810" y="455164"/>
                    <a:pt x="482429" y="455069"/>
                  </a:cubicBezTo>
                  <a:cubicBezTo>
                    <a:pt x="481382" y="454783"/>
                    <a:pt x="480334" y="454783"/>
                    <a:pt x="479381" y="454783"/>
                  </a:cubicBezTo>
                  <a:lnTo>
                    <a:pt x="343555" y="330672"/>
                  </a:lnTo>
                  <a:cubicBezTo>
                    <a:pt x="349079" y="322386"/>
                    <a:pt x="352889" y="312861"/>
                    <a:pt x="354318" y="302859"/>
                  </a:cubicBezTo>
                  <a:lnTo>
                    <a:pt x="515576" y="302859"/>
                  </a:lnTo>
                  <a:cubicBezTo>
                    <a:pt x="523863" y="319719"/>
                    <a:pt x="539008" y="331720"/>
                    <a:pt x="559106" y="330291"/>
                  </a:cubicBezTo>
                  <a:cubicBezTo>
                    <a:pt x="568916" y="329529"/>
                    <a:pt x="569012" y="314289"/>
                    <a:pt x="559106" y="314956"/>
                  </a:cubicBezTo>
                  <a:close/>
                  <a:moveTo>
                    <a:pt x="289167" y="317718"/>
                  </a:moveTo>
                  <a:cubicBezTo>
                    <a:pt x="270308" y="317909"/>
                    <a:pt x="256877" y="291810"/>
                    <a:pt x="260306" y="275523"/>
                  </a:cubicBezTo>
                  <a:cubicBezTo>
                    <a:pt x="261164" y="271713"/>
                    <a:pt x="262592" y="268665"/>
                    <a:pt x="264593" y="266379"/>
                  </a:cubicBezTo>
                  <a:cubicBezTo>
                    <a:pt x="277642" y="250758"/>
                    <a:pt x="297930" y="258759"/>
                    <a:pt x="301931" y="266950"/>
                  </a:cubicBezTo>
                  <a:cubicBezTo>
                    <a:pt x="302026" y="267236"/>
                    <a:pt x="302407" y="267236"/>
                    <a:pt x="302693" y="267426"/>
                  </a:cubicBezTo>
                  <a:cubicBezTo>
                    <a:pt x="308979" y="275237"/>
                    <a:pt x="313837" y="286095"/>
                    <a:pt x="314408" y="291429"/>
                  </a:cubicBezTo>
                  <a:cubicBezTo>
                    <a:pt x="316123" y="306955"/>
                    <a:pt x="304026" y="317718"/>
                    <a:pt x="289167" y="317909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9" name="Google Shape;2539;p6"/>
            <p:cNvSpPr/>
            <p:nvPr/>
          </p:nvSpPr>
          <p:spPr>
            <a:xfrm flipH="1">
              <a:off x="8668620" y="589486"/>
              <a:ext cx="117768" cy="118006"/>
            </a:xfrm>
            <a:custGeom>
              <a:avLst/>
              <a:gdLst/>
              <a:ahLst/>
              <a:cxnLst/>
              <a:rect l="l" t="t" r="r" b="b"/>
              <a:pathLst>
                <a:path w="567559" h="568703" extrusionOk="0">
                  <a:moveTo>
                    <a:pt x="559201" y="314766"/>
                  </a:moveTo>
                  <a:cubicBezTo>
                    <a:pt x="547961" y="315623"/>
                    <a:pt x="539294" y="310670"/>
                    <a:pt x="533388" y="302669"/>
                  </a:cubicBezTo>
                  <a:lnTo>
                    <a:pt x="550914" y="302669"/>
                  </a:lnTo>
                  <a:cubicBezTo>
                    <a:pt x="573107" y="302669"/>
                    <a:pt x="573107" y="277142"/>
                    <a:pt x="550914" y="277142"/>
                  </a:cubicBezTo>
                  <a:lnTo>
                    <a:pt x="537389" y="277142"/>
                  </a:lnTo>
                  <a:cubicBezTo>
                    <a:pt x="541580" y="272665"/>
                    <a:pt x="547199" y="269712"/>
                    <a:pt x="554057" y="268760"/>
                  </a:cubicBezTo>
                  <a:cubicBezTo>
                    <a:pt x="558153" y="268188"/>
                    <a:pt x="561677" y="265712"/>
                    <a:pt x="561677" y="261045"/>
                  </a:cubicBezTo>
                  <a:cubicBezTo>
                    <a:pt x="561677" y="257235"/>
                    <a:pt x="558153" y="252853"/>
                    <a:pt x="554057" y="253425"/>
                  </a:cubicBezTo>
                  <a:cubicBezTo>
                    <a:pt x="538341" y="255520"/>
                    <a:pt x="525673" y="263997"/>
                    <a:pt x="518815" y="277142"/>
                  </a:cubicBezTo>
                  <a:lnTo>
                    <a:pt x="352889" y="277142"/>
                  </a:lnTo>
                  <a:cubicBezTo>
                    <a:pt x="350413" y="267141"/>
                    <a:pt x="346127" y="257711"/>
                    <a:pt x="340316" y="249424"/>
                  </a:cubicBezTo>
                  <a:lnTo>
                    <a:pt x="474524" y="102549"/>
                  </a:lnTo>
                  <a:cubicBezTo>
                    <a:pt x="475000" y="101977"/>
                    <a:pt x="475381" y="101406"/>
                    <a:pt x="475857" y="100929"/>
                  </a:cubicBezTo>
                  <a:cubicBezTo>
                    <a:pt x="482620" y="101691"/>
                    <a:pt x="489383" y="101882"/>
                    <a:pt x="496145" y="101882"/>
                  </a:cubicBezTo>
                  <a:cubicBezTo>
                    <a:pt x="512624" y="101882"/>
                    <a:pt x="512624" y="76355"/>
                    <a:pt x="496145" y="76355"/>
                  </a:cubicBezTo>
                  <a:cubicBezTo>
                    <a:pt x="492335" y="76355"/>
                    <a:pt x="488525" y="76355"/>
                    <a:pt x="484620" y="76164"/>
                  </a:cubicBezTo>
                  <a:cubicBezTo>
                    <a:pt x="484906" y="71402"/>
                    <a:pt x="485001" y="66639"/>
                    <a:pt x="485001" y="61877"/>
                  </a:cubicBezTo>
                  <a:cubicBezTo>
                    <a:pt x="485001" y="45399"/>
                    <a:pt x="459665" y="45399"/>
                    <a:pt x="459474" y="61877"/>
                  </a:cubicBezTo>
                  <a:cubicBezTo>
                    <a:pt x="459474" y="69783"/>
                    <a:pt x="458331" y="77403"/>
                    <a:pt x="454426" y="84356"/>
                  </a:cubicBezTo>
                  <a:cubicBezTo>
                    <a:pt x="453664" y="85689"/>
                    <a:pt x="453283" y="86928"/>
                    <a:pt x="452997" y="88261"/>
                  </a:cubicBezTo>
                  <a:lnTo>
                    <a:pt x="322219" y="231422"/>
                  </a:lnTo>
                  <a:cubicBezTo>
                    <a:pt x="314123" y="225897"/>
                    <a:pt x="304788" y="222087"/>
                    <a:pt x="294311" y="220373"/>
                  </a:cubicBezTo>
                  <a:lnTo>
                    <a:pt x="294311" y="68259"/>
                  </a:lnTo>
                  <a:cubicBezTo>
                    <a:pt x="320028" y="70735"/>
                    <a:pt x="331458" y="36921"/>
                    <a:pt x="331744" y="14157"/>
                  </a:cubicBezTo>
                  <a:cubicBezTo>
                    <a:pt x="331839" y="4251"/>
                    <a:pt x="316504" y="4251"/>
                    <a:pt x="316409" y="14157"/>
                  </a:cubicBezTo>
                  <a:cubicBezTo>
                    <a:pt x="316218" y="28444"/>
                    <a:pt x="311360" y="54162"/>
                    <a:pt x="294311" y="52447"/>
                  </a:cubicBezTo>
                  <a:lnTo>
                    <a:pt x="294311" y="23110"/>
                  </a:lnTo>
                  <a:cubicBezTo>
                    <a:pt x="294311" y="1012"/>
                    <a:pt x="268784" y="1012"/>
                    <a:pt x="268784" y="23110"/>
                  </a:cubicBezTo>
                  <a:lnTo>
                    <a:pt x="268784" y="57781"/>
                  </a:lnTo>
                  <a:cubicBezTo>
                    <a:pt x="252020" y="50923"/>
                    <a:pt x="249162" y="24729"/>
                    <a:pt x="250019" y="7394"/>
                  </a:cubicBezTo>
                  <a:cubicBezTo>
                    <a:pt x="250591" y="-2512"/>
                    <a:pt x="235256" y="-2417"/>
                    <a:pt x="234684" y="7394"/>
                  </a:cubicBezTo>
                  <a:cubicBezTo>
                    <a:pt x="233351" y="33111"/>
                    <a:pt x="241637" y="68735"/>
                    <a:pt x="268784" y="74259"/>
                  </a:cubicBezTo>
                  <a:lnTo>
                    <a:pt x="268784" y="220849"/>
                  </a:lnTo>
                  <a:cubicBezTo>
                    <a:pt x="257925" y="223040"/>
                    <a:pt x="247733" y="227898"/>
                    <a:pt x="239447" y="235327"/>
                  </a:cubicBezTo>
                  <a:lnTo>
                    <a:pt x="100667" y="108549"/>
                  </a:lnTo>
                  <a:cubicBezTo>
                    <a:pt x="102953" y="102358"/>
                    <a:pt x="103525" y="95119"/>
                    <a:pt x="103525" y="89118"/>
                  </a:cubicBezTo>
                  <a:cubicBezTo>
                    <a:pt x="103715" y="72545"/>
                    <a:pt x="78855" y="72831"/>
                    <a:pt x="77998" y="89118"/>
                  </a:cubicBezTo>
                  <a:cubicBezTo>
                    <a:pt x="77903" y="91595"/>
                    <a:pt x="76855" y="95024"/>
                    <a:pt x="75712" y="98453"/>
                  </a:cubicBezTo>
                  <a:cubicBezTo>
                    <a:pt x="68854" y="99786"/>
                    <a:pt x="61901" y="101025"/>
                    <a:pt x="54947" y="102358"/>
                  </a:cubicBezTo>
                  <a:cubicBezTo>
                    <a:pt x="48089" y="103692"/>
                    <a:pt x="44279" y="111693"/>
                    <a:pt x="45994" y="118074"/>
                  </a:cubicBezTo>
                  <a:cubicBezTo>
                    <a:pt x="47899" y="125123"/>
                    <a:pt x="54852" y="128361"/>
                    <a:pt x="61710" y="127028"/>
                  </a:cubicBezTo>
                  <a:cubicBezTo>
                    <a:pt x="67520" y="125885"/>
                    <a:pt x="73426" y="124837"/>
                    <a:pt x="79236" y="123694"/>
                  </a:cubicBezTo>
                  <a:lnTo>
                    <a:pt x="224016" y="255996"/>
                  </a:lnTo>
                  <a:cubicBezTo>
                    <a:pt x="222778" y="258759"/>
                    <a:pt x="221635" y="261616"/>
                    <a:pt x="220682" y="264664"/>
                  </a:cubicBezTo>
                  <a:cubicBezTo>
                    <a:pt x="219444" y="268855"/>
                    <a:pt x="218587" y="273046"/>
                    <a:pt x="218206" y="277237"/>
                  </a:cubicBezTo>
                  <a:lnTo>
                    <a:pt x="53900" y="277237"/>
                  </a:lnTo>
                  <a:cubicBezTo>
                    <a:pt x="45518" y="259425"/>
                    <a:pt x="26182" y="253901"/>
                    <a:pt x="7322" y="251805"/>
                  </a:cubicBezTo>
                  <a:cubicBezTo>
                    <a:pt x="-2488" y="250758"/>
                    <a:pt x="-2393" y="266093"/>
                    <a:pt x="7322" y="267141"/>
                  </a:cubicBezTo>
                  <a:cubicBezTo>
                    <a:pt x="16943" y="268188"/>
                    <a:pt x="28468" y="270284"/>
                    <a:pt x="35612" y="277237"/>
                  </a:cubicBezTo>
                  <a:lnTo>
                    <a:pt x="22372" y="277237"/>
                  </a:lnTo>
                  <a:cubicBezTo>
                    <a:pt x="179" y="277142"/>
                    <a:pt x="179" y="302764"/>
                    <a:pt x="22372" y="302764"/>
                  </a:cubicBezTo>
                  <a:lnTo>
                    <a:pt x="41041" y="302764"/>
                  </a:lnTo>
                  <a:cubicBezTo>
                    <a:pt x="35993" y="312194"/>
                    <a:pt x="25229" y="321147"/>
                    <a:pt x="16276" y="315909"/>
                  </a:cubicBezTo>
                  <a:cubicBezTo>
                    <a:pt x="7703" y="310860"/>
                    <a:pt x="-12" y="324100"/>
                    <a:pt x="8561" y="329148"/>
                  </a:cubicBezTo>
                  <a:cubicBezTo>
                    <a:pt x="28182" y="340769"/>
                    <a:pt x="51042" y="322481"/>
                    <a:pt x="57519" y="302764"/>
                  </a:cubicBezTo>
                  <a:lnTo>
                    <a:pt x="221254" y="302764"/>
                  </a:lnTo>
                  <a:cubicBezTo>
                    <a:pt x="224016" y="311813"/>
                    <a:pt x="228588" y="320290"/>
                    <a:pt x="234398" y="327815"/>
                  </a:cubicBezTo>
                  <a:cubicBezTo>
                    <a:pt x="234113" y="328101"/>
                    <a:pt x="233827" y="328291"/>
                    <a:pt x="233636" y="328577"/>
                  </a:cubicBezTo>
                  <a:lnTo>
                    <a:pt x="102953" y="471642"/>
                  </a:lnTo>
                  <a:cubicBezTo>
                    <a:pt x="94381" y="471833"/>
                    <a:pt x="85808" y="472404"/>
                    <a:pt x="77236" y="473738"/>
                  </a:cubicBezTo>
                  <a:cubicBezTo>
                    <a:pt x="70378" y="474786"/>
                    <a:pt x="66663" y="483358"/>
                    <a:pt x="68282" y="489454"/>
                  </a:cubicBezTo>
                  <a:cubicBezTo>
                    <a:pt x="70283" y="496693"/>
                    <a:pt x="77141" y="499455"/>
                    <a:pt x="83999" y="498408"/>
                  </a:cubicBezTo>
                  <a:cubicBezTo>
                    <a:pt x="88666" y="497646"/>
                    <a:pt x="93428" y="497360"/>
                    <a:pt x="98191" y="497265"/>
                  </a:cubicBezTo>
                  <a:cubicBezTo>
                    <a:pt x="99334" y="500027"/>
                    <a:pt x="100096" y="503170"/>
                    <a:pt x="100191" y="506504"/>
                  </a:cubicBezTo>
                  <a:cubicBezTo>
                    <a:pt x="100667" y="520410"/>
                    <a:pt x="122384" y="524506"/>
                    <a:pt x="125242" y="509933"/>
                  </a:cubicBezTo>
                  <a:cubicBezTo>
                    <a:pt x="126861" y="501741"/>
                    <a:pt x="126194" y="493836"/>
                    <a:pt x="124575" y="485835"/>
                  </a:cubicBezTo>
                  <a:lnTo>
                    <a:pt x="252401" y="345912"/>
                  </a:lnTo>
                  <a:cubicBezTo>
                    <a:pt x="252401" y="345912"/>
                    <a:pt x="252591" y="345627"/>
                    <a:pt x="252686" y="345531"/>
                  </a:cubicBezTo>
                  <a:cubicBezTo>
                    <a:pt x="257735" y="349056"/>
                    <a:pt x="263069" y="352008"/>
                    <a:pt x="268688" y="354199"/>
                  </a:cubicBezTo>
                  <a:lnTo>
                    <a:pt x="268688" y="510219"/>
                  </a:lnTo>
                  <a:cubicBezTo>
                    <a:pt x="248591" y="519839"/>
                    <a:pt x="240209" y="536508"/>
                    <a:pt x="236589" y="559082"/>
                  </a:cubicBezTo>
                  <a:cubicBezTo>
                    <a:pt x="235065" y="568702"/>
                    <a:pt x="249829" y="572893"/>
                    <a:pt x="251353" y="563178"/>
                  </a:cubicBezTo>
                  <a:cubicBezTo>
                    <a:pt x="253734" y="548223"/>
                    <a:pt x="257544" y="535746"/>
                    <a:pt x="268688" y="527649"/>
                  </a:cubicBezTo>
                  <a:lnTo>
                    <a:pt x="268688" y="551843"/>
                  </a:lnTo>
                  <a:cubicBezTo>
                    <a:pt x="268688" y="574036"/>
                    <a:pt x="294215" y="574036"/>
                    <a:pt x="294215" y="551843"/>
                  </a:cubicBezTo>
                  <a:lnTo>
                    <a:pt x="294215" y="532983"/>
                  </a:lnTo>
                  <a:cubicBezTo>
                    <a:pt x="302312" y="539270"/>
                    <a:pt x="306693" y="549462"/>
                    <a:pt x="309836" y="559749"/>
                  </a:cubicBezTo>
                  <a:cubicBezTo>
                    <a:pt x="312694" y="569178"/>
                    <a:pt x="327553" y="565178"/>
                    <a:pt x="324600" y="555653"/>
                  </a:cubicBezTo>
                  <a:cubicBezTo>
                    <a:pt x="319361" y="538698"/>
                    <a:pt x="310694" y="522030"/>
                    <a:pt x="294215" y="515076"/>
                  </a:cubicBezTo>
                  <a:lnTo>
                    <a:pt x="294215" y="358771"/>
                  </a:lnTo>
                  <a:cubicBezTo>
                    <a:pt x="305741" y="358485"/>
                    <a:pt x="316409" y="354771"/>
                    <a:pt x="325362" y="348770"/>
                  </a:cubicBezTo>
                  <a:lnTo>
                    <a:pt x="464618" y="476024"/>
                  </a:lnTo>
                  <a:cubicBezTo>
                    <a:pt x="465094" y="476786"/>
                    <a:pt x="465761" y="477548"/>
                    <a:pt x="466523" y="478215"/>
                  </a:cubicBezTo>
                  <a:cubicBezTo>
                    <a:pt x="467189" y="478786"/>
                    <a:pt x="467761" y="479262"/>
                    <a:pt x="468237" y="479739"/>
                  </a:cubicBezTo>
                  <a:cubicBezTo>
                    <a:pt x="468904" y="484120"/>
                    <a:pt x="469475" y="488597"/>
                    <a:pt x="469571" y="493074"/>
                  </a:cubicBezTo>
                  <a:cubicBezTo>
                    <a:pt x="469952" y="507552"/>
                    <a:pt x="490526" y="510409"/>
                    <a:pt x="494621" y="496503"/>
                  </a:cubicBezTo>
                  <a:cubicBezTo>
                    <a:pt x="496050" y="491740"/>
                    <a:pt x="496526" y="486787"/>
                    <a:pt x="496050" y="481929"/>
                  </a:cubicBezTo>
                  <a:cubicBezTo>
                    <a:pt x="498908" y="481929"/>
                    <a:pt x="501670" y="481929"/>
                    <a:pt x="504432" y="481929"/>
                  </a:cubicBezTo>
                  <a:cubicBezTo>
                    <a:pt x="520910" y="481929"/>
                    <a:pt x="520910" y="456402"/>
                    <a:pt x="504432" y="456402"/>
                  </a:cubicBezTo>
                  <a:cubicBezTo>
                    <a:pt x="501289" y="456402"/>
                    <a:pt x="498050" y="456402"/>
                    <a:pt x="494907" y="456212"/>
                  </a:cubicBezTo>
                  <a:cubicBezTo>
                    <a:pt x="492240" y="456212"/>
                    <a:pt x="489478" y="455926"/>
                    <a:pt x="486811" y="455736"/>
                  </a:cubicBezTo>
                  <a:cubicBezTo>
                    <a:pt x="485954" y="455736"/>
                    <a:pt x="485096" y="455545"/>
                    <a:pt x="484239" y="455450"/>
                  </a:cubicBezTo>
                  <a:cubicBezTo>
                    <a:pt x="484525" y="455450"/>
                    <a:pt x="482810" y="455164"/>
                    <a:pt x="482429" y="455069"/>
                  </a:cubicBezTo>
                  <a:cubicBezTo>
                    <a:pt x="481382" y="454783"/>
                    <a:pt x="480334" y="454783"/>
                    <a:pt x="479381" y="454783"/>
                  </a:cubicBezTo>
                  <a:lnTo>
                    <a:pt x="343555" y="330672"/>
                  </a:lnTo>
                  <a:cubicBezTo>
                    <a:pt x="349079" y="322386"/>
                    <a:pt x="352889" y="312861"/>
                    <a:pt x="354318" y="302859"/>
                  </a:cubicBezTo>
                  <a:lnTo>
                    <a:pt x="515576" y="302859"/>
                  </a:lnTo>
                  <a:cubicBezTo>
                    <a:pt x="523863" y="319719"/>
                    <a:pt x="539008" y="331720"/>
                    <a:pt x="559106" y="330291"/>
                  </a:cubicBezTo>
                  <a:cubicBezTo>
                    <a:pt x="568916" y="329529"/>
                    <a:pt x="569012" y="314289"/>
                    <a:pt x="559106" y="314956"/>
                  </a:cubicBezTo>
                  <a:close/>
                  <a:moveTo>
                    <a:pt x="289167" y="317718"/>
                  </a:moveTo>
                  <a:cubicBezTo>
                    <a:pt x="270308" y="317909"/>
                    <a:pt x="256877" y="291810"/>
                    <a:pt x="260306" y="275523"/>
                  </a:cubicBezTo>
                  <a:cubicBezTo>
                    <a:pt x="261164" y="271713"/>
                    <a:pt x="262592" y="268665"/>
                    <a:pt x="264593" y="266379"/>
                  </a:cubicBezTo>
                  <a:cubicBezTo>
                    <a:pt x="277642" y="250758"/>
                    <a:pt x="297930" y="258759"/>
                    <a:pt x="301931" y="266950"/>
                  </a:cubicBezTo>
                  <a:cubicBezTo>
                    <a:pt x="302026" y="267236"/>
                    <a:pt x="302407" y="267236"/>
                    <a:pt x="302693" y="267426"/>
                  </a:cubicBezTo>
                  <a:cubicBezTo>
                    <a:pt x="308979" y="275237"/>
                    <a:pt x="313837" y="286095"/>
                    <a:pt x="314408" y="291429"/>
                  </a:cubicBezTo>
                  <a:cubicBezTo>
                    <a:pt x="316123" y="306955"/>
                    <a:pt x="304026" y="317718"/>
                    <a:pt x="289167" y="317909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0" name="Google Shape;2540;p6"/>
            <p:cNvSpPr/>
            <p:nvPr/>
          </p:nvSpPr>
          <p:spPr>
            <a:xfrm flipH="1">
              <a:off x="186246" y="650598"/>
              <a:ext cx="229861" cy="230325"/>
            </a:xfrm>
            <a:custGeom>
              <a:avLst/>
              <a:gdLst/>
              <a:ahLst/>
              <a:cxnLst/>
              <a:rect l="l" t="t" r="r" b="b"/>
              <a:pathLst>
                <a:path w="567559" h="568703" extrusionOk="0">
                  <a:moveTo>
                    <a:pt x="559201" y="314766"/>
                  </a:moveTo>
                  <a:cubicBezTo>
                    <a:pt x="547961" y="315623"/>
                    <a:pt x="539294" y="310670"/>
                    <a:pt x="533388" y="302669"/>
                  </a:cubicBezTo>
                  <a:lnTo>
                    <a:pt x="550914" y="302669"/>
                  </a:lnTo>
                  <a:cubicBezTo>
                    <a:pt x="573107" y="302669"/>
                    <a:pt x="573107" y="277142"/>
                    <a:pt x="550914" y="277142"/>
                  </a:cubicBezTo>
                  <a:lnTo>
                    <a:pt x="537389" y="277142"/>
                  </a:lnTo>
                  <a:cubicBezTo>
                    <a:pt x="541580" y="272665"/>
                    <a:pt x="547199" y="269712"/>
                    <a:pt x="554057" y="268760"/>
                  </a:cubicBezTo>
                  <a:cubicBezTo>
                    <a:pt x="558153" y="268188"/>
                    <a:pt x="561677" y="265712"/>
                    <a:pt x="561677" y="261045"/>
                  </a:cubicBezTo>
                  <a:cubicBezTo>
                    <a:pt x="561677" y="257235"/>
                    <a:pt x="558153" y="252853"/>
                    <a:pt x="554057" y="253425"/>
                  </a:cubicBezTo>
                  <a:cubicBezTo>
                    <a:pt x="538341" y="255520"/>
                    <a:pt x="525673" y="263997"/>
                    <a:pt x="518815" y="277142"/>
                  </a:cubicBezTo>
                  <a:lnTo>
                    <a:pt x="352889" y="277142"/>
                  </a:lnTo>
                  <a:cubicBezTo>
                    <a:pt x="350413" y="267141"/>
                    <a:pt x="346127" y="257711"/>
                    <a:pt x="340316" y="249424"/>
                  </a:cubicBezTo>
                  <a:lnTo>
                    <a:pt x="474524" y="102549"/>
                  </a:lnTo>
                  <a:cubicBezTo>
                    <a:pt x="475000" y="101977"/>
                    <a:pt x="475381" y="101406"/>
                    <a:pt x="475857" y="100929"/>
                  </a:cubicBezTo>
                  <a:cubicBezTo>
                    <a:pt x="482620" y="101691"/>
                    <a:pt x="489383" y="101882"/>
                    <a:pt x="496145" y="101882"/>
                  </a:cubicBezTo>
                  <a:cubicBezTo>
                    <a:pt x="512624" y="101882"/>
                    <a:pt x="512624" y="76355"/>
                    <a:pt x="496145" y="76355"/>
                  </a:cubicBezTo>
                  <a:cubicBezTo>
                    <a:pt x="492335" y="76355"/>
                    <a:pt x="488525" y="76355"/>
                    <a:pt x="484620" y="76164"/>
                  </a:cubicBezTo>
                  <a:cubicBezTo>
                    <a:pt x="484906" y="71402"/>
                    <a:pt x="485001" y="66639"/>
                    <a:pt x="485001" y="61877"/>
                  </a:cubicBezTo>
                  <a:cubicBezTo>
                    <a:pt x="485001" y="45399"/>
                    <a:pt x="459665" y="45399"/>
                    <a:pt x="459474" y="61877"/>
                  </a:cubicBezTo>
                  <a:cubicBezTo>
                    <a:pt x="459474" y="69783"/>
                    <a:pt x="458331" y="77403"/>
                    <a:pt x="454426" y="84356"/>
                  </a:cubicBezTo>
                  <a:cubicBezTo>
                    <a:pt x="453664" y="85689"/>
                    <a:pt x="453283" y="86928"/>
                    <a:pt x="452997" y="88261"/>
                  </a:cubicBezTo>
                  <a:lnTo>
                    <a:pt x="322219" y="231422"/>
                  </a:lnTo>
                  <a:cubicBezTo>
                    <a:pt x="314123" y="225897"/>
                    <a:pt x="304788" y="222087"/>
                    <a:pt x="294311" y="220373"/>
                  </a:cubicBezTo>
                  <a:lnTo>
                    <a:pt x="294311" y="68259"/>
                  </a:lnTo>
                  <a:cubicBezTo>
                    <a:pt x="320028" y="70735"/>
                    <a:pt x="331458" y="36921"/>
                    <a:pt x="331744" y="14157"/>
                  </a:cubicBezTo>
                  <a:cubicBezTo>
                    <a:pt x="331839" y="4251"/>
                    <a:pt x="316504" y="4251"/>
                    <a:pt x="316409" y="14157"/>
                  </a:cubicBezTo>
                  <a:cubicBezTo>
                    <a:pt x="316218" y="28444"/>
                    <a:pt x="311360" y="54162"/>
                    <a:pt x="294311" y="52447"/>
                  </a:cubicBezTo>
                  <a:lnTo>
                    <a:pt x="294311" y="23110"/>
                  </a:lnTo>
                  <a:cubicBezTo>
                    <a:pt x="294311" y="1012"/>
                    <a:pt x="268784" y="1012"/>
                    <a:pt x="268784" y="23110"/>
                  </a:cubicBezTo>
                  <a:lnTo>
                    <a:pt x="268784" y="57781"/>
                  </a:lnTo>
                  <a:cubicBezTo>
                    <a:pt x="252020" y="50923"/>
                    <a:pt x="249162" y="24729"/>
                    <a:pt x="250019" y="7394"/>
                  </a:cubicBezTo>
                  <a:cubicBezTo>
                    <a:pt x="250591" y="-2512"/>
                    <a:pt x="235256" y="-2417"/>
                    <a:pt x="234684" y="7394"/>
                  </a:cubicBezTo>
                  <a:cubicBezTo>
                    <a:pt x="233351" y="33111"/>
                    <a:pt x="241637" y="68735"/>
                    <a:pt x="268784" y="74259"/>
                  </a:cubicBezTo>
                  <a:lnTo>
                    <a:pt x="268784" y="220849"/>
                  </a:lnTo>
                  <a:cubicBezTo>
                    <a:pt x="257925" y="223040"/>
                    <a:pt x="247733" y="227898"/>
                    <a:pt x="239447" y="235327"/>
                  </a:cubicBezTo>
                  <a:lnTo>
                    <a:pt x="100667" y="108549"/>
                  </a:lnTo>
                  <a:cubicBezTo>
                    <a:pt x="102953" y="102358"/>
                    <a:pt x="103525" y="95119"/>
                    <a:pt x="103525" y="89118"/>
                  </a:cubicBezTo>
                  <a:cubicBezTo>
                    <a:pt x="103715" y="72545"/>
                    <a:pt x="78855" y="72831"/>
                    <a:pt x="77998" y="89118"/>
                  </a:cubicBezTo>
                  <a:cubicBezTo>
                    <a:pt x="77903" y="91595"/>
                    <a:pt x="76855" y="95024"/>
                    <a:pt x="75712" y="98453"/>
                  </a:cubicBezTo>
                  <a:cubicBezTo>
                    <a:pt x="68854" y="99786"/>
                    <a:pt x="61901" y="101025"/>
                    <a:pt x="54947" y="102358"/>
                  </a:cubicBezTo>
                  <a:cubicBezTo>
                    <a:pt x="48089" y="103692"/>
                    <a:pt x="44279" y="111693"/>
                    <a:pt x="45994" y="118074"/>
                  </a:cubicBezTo>
                  <a:cubicBezTo>
                    <a:pt x="47899" y="125123"/>
                    <a:pt x="54852" y="128361"/>
                    <a:pt x="61710" y="127028"/>
                  </a:cubicBezTo>
                  <a:cubicBezTo>
                    <a:pt x="67520" y="125885"/>
                    <a:pt x="73426" y="124837"/>
                    <a:pt x="79236" y="123694"/>
                  </a:cubicBezTo>
                  <a:lnTo>
                    <a:pt x="224016" y="255996"/>
                  </a:lnTo>
                  <a:cubicBezTo>
                    <a:pt x="222778" y="258759"/>
                    <a:pt x="221635" y="261616"/>
                    <a:pt x="220682" y="264664"/>
                  </a:cubicBezTo>
                  <a:cubicBezTo>
                    <a:pt x="219444" y="268855"/>
                    <a:pt x="218587" y="273046"/>
                    <a:pt x="218206" y="277237"/>
                  </a:cubicBezTo>
                  <a:lnTo>
                    <a:pt x="53900" y="277237"/>
                  </a:lnTo>
                  <a:cubicBezTo>
                    <a:pt x="45518" y="259425"/>
                    <a:pt x="26182" y="253901"/>
                    <a:pt x="7322" y="251805"/>
                  </a:cubicBezTo>
                  <a:cubicBezTo>
                    <a:pt x="-2488" y="250758"/>
                    <a:pt x="-2393" y="266093"/>
                    <a:pt x="7322" y="267141"/>
                  </a:cubicBezTo>
                  <a:cubicBezTo>
                    <a:pt x="16943" y="268188"/>
                    <a:pt x="28468" y="270284"/>
                    <a:pt x="35612" y="277237"/>
                  </a:cubicBezTo>
                  <a:lnTo>
                    <a:pt x="22372" y="277237"/>
                  </a:lnTo>
                  <a:cubicBezTo>
                    <a:pt x="179" y="277142"/>
                    <a:pt x="179" y="302764"/>
                    <a:pt x="22372" y="302764"/>
                  </a:cubicBezTo>
                  <a:lnTo>
                    <a:pt x="41041" y="302764"/>
                  </a:lnTo>
                  <a:cubicBezTo>
                    <a:pt x="35993" y="312194"/>
                    <a:pt x="25229" y="321147"/>
                    <a:pt x="16276" y="315909"/>
                  </a:cubicBezTo>
                  <a:cubicBezTo>
                    <a:pt x="7703" y="310860"/>
                    <a:pt x="-12" y="324100"/>
                    <a:pt x="8561" y="329148"/>
                  </a:cubicBezTo>
                  <a:cubicBezTo>
                    <a:pt x="28182" y="340769"/>
                    <a:pt x="51042" y="322481"/>
                    <a:pt x="57519" y="302764"/>
                  </a:cubicBezTo>
                  <a:lnTo>
                    <a:pt x="221254" y="302764"/>
                  </a:lnTo>
                  <a:cubicBezTo>
                    <a:pt x="224016" y="311813"/>
                    <a:pt x="228588" y="320290"/>
                    <a:pt x="234398" y="327815"/>
                  </a:cubicBezTo>
                  <a:cubicBezTo>
                    <a:pt x="234113" y="328101"/>
                    <a:pt x="233827" y="328291"/>
                    <a:pt x="233636" y="328577"/>
                  </a:cubicBezTo>
                  <a:lnTo>
                    <a:pt x="102953" y="471642"/>
                  </a:lnTo>
                  <a:cubicBezTo>
                    <a:pt x="94381" y="471833"/>
                    <a:pt x="85808" y="472404"/>
                    <a:pt x="77236" y="473738"/>
                  </a:cubicBezTo>
                  <a:cubicBezTo>
                    <a:pt x="70378" y="474786"/>
                    <a:pt x="66663" y="483358"/>
                    <a:pt x="68282" y="489454"/>
                  </a:cubicBezTo>
                  <a:cubicBezTo>
                    <a:pt x="70283" y="496693"/>
                    <a:pt x="77141" y="499455"/>
                    <a:pt x="83999" y="498408"/>
                  </a:cubicBezTo>
                  <a:cubicBezTo>
                    <a:pt x="88666" y="497646"/>
                    <a:pt x="93428" y="497360"/>
                    <a:pt x="98191" y="497265"/>
                  </a:cubicBezTo>
                  <a:cubicBezTo>
                    <a:pt x="99334" y="500027"/>
                    <a:pt x="100096" y="503170"/>
                    <a:pt x="100191" y="506504"/>
                  </a:cubicBezTo>
                  <a:cubicBezTo>
                    <a:pt x="100667" y="520410"/>
                    <a:pt x="122384" y="524506"/>
                    <a:pt x="125242" y="509933"/>
                  </a:cubicBezTo>
                  <a:cubicBezTo>
                    <a:pt x="126861" y="501741"/>
                    <a:pt x="126194" y="493836"/>
                    <a:pt x="124575" y="485835"/>
                  </a:cubicBezTo>
                  <a:lnTo>
                    <a:pt x="252401" y="345912"/>
                  </a:lnTo>
                  <a:cubicBezTo>
                    <a:pt x="252401" y="345912"/>
                    <a:pt x="252591" y="345627"/>
                    <a:pt x="252686" y="345531"/>
                  </a:cubicBezTo>
                  <a:cubicBezTo>
                    <a:pt x="257735" y="349056"/>
                    <a:pt x="263069" y="352008"/>
                    <a:pt x="268688" y="354199"/>
                  </a:cubicBezTo>
                  <a:lnTo>
                    <a:pt x="268688" y="510219"/>
                  </a:lnTo>
                  <a:cubicBezTo>
                    <a:pt x="248591" y="519839"/>
                    <a:pt x="240209" y="536508"/>
                    <a:pt x="236589" y="559082"/>
                  </a:cubicBezTo>
                  <a:cubicBezTo>
                    <a:pt x="235065" y="568702"/>
                    <a:pt x="249829" y="572893"/>
                    <a:pt x="251353" y="563178"/>
                  </a:cubicBezTo>
                  <a:cubicBezTo>
                    <a:pt x="253734" y="548223"/>
                    <a:pt x="257544" y="535746"/>
                    <a:pt x="268688" y="527649"/>
                  </a:cubicBezTo>
                  <a:lnTo>
                    <a:pt x="268688" y="551843"/>
                  </a:lnTo>
                  <a:cubicBezTo>
                    <a:pt x="268688" y="574036"/>
                    <a:pt x="294215" y="574036"/>
                    <a:pt x="294215" y="551843"/>
                  </a:cubicBezTo>
                  <a:lnTo>
                    <a:pt x="294215" y="532983"/>
                  </a:lnTo>
                  <a:cubicBezTo>
                    <a:pt x="302312" y="539270"/>
                    <a:pt x="306693" y="549462"/>
                    <a:pt x="309836" y="559749"/>
                  </a:cubicBezTo>
                  <a:cubicBezTo>
                    <a:pt x="312694" y="569178"/>
                    <a:pt x="327553" y="565178"/>
                    <a:pt x="324600" y="555653"/>
                  </a:cubicBezTo>
                  <a:cubicBezTo>
                    <a:pt x="319361" y="538698"/>
                    <a:pt x="310694" y="522030"/>
                    <a:pt x="294215" y="515076"/>
                  </a:cubicBezTo>
                  <a:lnTo>
                    <a:pt x="294215" y="358771"/>
                  </a:lnTo>
                  <a:cubicBezTo>
                    <a:pt x="305741" y="358485"/>
                    <a:pt x="316409" y="354771"/>
                    <a:pt x="325362" y="348770"/>
                  </a:cubicBezTo>
                  <a:lnTo>
                    <a:pt x="464618" y="476024"/>
                  </a:lnTo>
                  <a:cubicBezTo>
                    <a:pt x="465094" y="476786"/>
                    <a:pt x="465761" y="477548"/>
                    <a:pt x="466523" y="478215"/>
                  </a:cubicBezTo>
                  <a:cubicBezTo>
                    <a:pt x="467189" y="478786"/>
                    <a:pt x="467761" y="479262"/>
                    <a:pt x="468237" y="479739"/>
                  </a:cubicBezTo>
                  <a:cubicBezTo>
                    <a:pt x="468904" y="484120"/>
                    <a:pt x="469475" y="488597"/>
                    <a:pt x="469571" y="493074"/>
                  </a:cubicBezTo>
                  <a:cubicBezTo>
                    <a:pt x="469952" y="507552"/>
                    <a:pt x="490526" y="510409"/>
                    <a:pt x="494621" y="496503"/>
                  </a:cubicBezTo>
                  <a:cubicBezTo>
                    <a:pt x="496050" y="491740"/>
                    <a:pt x="496526" y="486787"/>
                    <a:pt x="496050" y="481929"/>
                  </a:cubicBezTo>
                  <a:cubicBezTo>
                    <a:pt x="498908" y="481929"/>
                    <a:pt x="501670" y="481929"/>
                    <a:pt x="504432" y="481929"/>
                  </a:cubicBezTo>
                  <a:cubicBezTo>
                    <a:pt x="520910" y="481929"/>
                    <a:pt x="520910" y="456402"/>
                    <a:pt x="504432" y="456402"/>
                  </a:cubicBezTo>
                  <a:cubicBezTo>
                    <a:pt x="501289" y="456402"/>
                    <a:pt x="498050" y="456402"/>
                    <a:pt x="494907" y="456212"/>
                  </a:cubicBezTo>
                  <a:cubicBezTo>
                    <a:pt x="492240" y="456212"/>
                    <a:pt x="489478" y="455926"/>
                    <a:pt x="486811" y="455736"/>
                  </a:cubicBezTo>
                  <a:cubicBezTo>
                    <a:pt x="485954" y="455736"/>
                    <a:pt x="485096" y="455545"/>
                    <a:pt x="484239" y="455450"/>
                  </a:cubicBezTo>
                  <a:cubicBezTo>
                    <a:pt x="484525" y="455450"/>
                    <a:pt x="482810" y="455164"/>
                    <a:pt x="482429" y="455069"/>
                  </a:cubicBezTo>
                  <a:cubicBezTo>
                    <a:pt x="481382" y="454783"/>
                    <a:pt x="480334" y="454783"/>
                    <a:pt x="479381" y="454783"/>
                  </a:cubicBezTo>
                  <a:lnTo>
                    <a:pt x="343555" y="330672"/>
                  </a:lnTo>
                  <a:cubicBezTo>
                    <a:pt x="349079" y="322386"/>
                    <a:pt x="352889" y="312861"/>
                    <a:pt x="354318" y="302859"/>
                  </a:cubicBezTo>
                  <a:lnTo>
                    <a:pt x="515576" y="302859"/>
                  </a:lnTo>
                  <a:cubicBezTo>
                    <a:pt x="523863" y="319719"/>
                    <a:pt x="539008" y="331720"/>
                    <a:pt x="559106" y="330291"/>
                  </a:cubicBezTo>
                  <a:cubicBezTo>
                    <a:pt x="568916" y="329529"/>
                    <a:pt x="569012" y="314289"/>
                    <a:pt x="559106" y="314956"/>
                  </a:cubicBezTo>
                  <a:close/>
                  <a:moveTo>
                    <a:pt x="289167" y="317718"/>
                  </a:moveTo>
                  <a:cubicBezTo>
                    <a:pt x="270308" y="317909"/>
                    <a:pt x="256877" y="291810"/>
                    <a:pt x="260306" y="275523"/>
                  </a:cubicBezTo>
                  <a:cubicBezTo>
                    <a:pt x="261164" y="271713"/>
                    <a:pt x="262592" y="268665"/>
                    <a:pt x="264593" y="266379"/>
                  </a:cubicBezTo>
                  <a:cubicBezTo>
                    <a:pt x="277642" y="250758"/>
                    <a:pt x="297930" y="258759"/>
                    <a:pt x="301931" y="266950"/>
                  </a:cubicBezTo>
                  <a:cubicBezTo>
                    <a:pt x="302026" y="267236"/>
                    <a:pt x="302407" y="267236"/>
                    <a:pt x="302693" y="267426"/>
                  </a:cubicBezTo>
                  <a:cubicBezTo>
                    <a:pt x="308979" y="275237"/>
                    <a:pt x="313837" y="286095"/>
                    <a:pt x="314408" y="291429"/>
                  </a:cubicBezTo>
                  <a:cubicBezTo>
                    <a:pt x="316123" y="306955"/>
                    <a:pt x="304026" y="317718"/>
                    <a:pt x="289167" y="317909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1" name="Google Shape;2541;p6"/>
            <p:cNvSpPr/>
            <p:nvPr/>
          </p:nvSpPr>
          <p:spPr>
            <a:xfrm flipH="1">
              <a:off x="330870" y="287149"/>
              <a:ext cx="117768" cy="118006"/>
            </a:xfrm>
            <a:custGeom>
              <a:avLst/>
              <a:gdLst/>
              <a:ahLst/>
              <a:cxnLst/>
              <a:rect l="l" t="t" r="r" b="b"/>
              <a:pathLst>
                <a:path w="567559" h="568703" extrusionOk="0">
                  <a:moveTo>
                    <a:pt x="559201" y="314766"/>
                  </a:moveTo>
                  <a:cubicBezTo>
                    <a:pt x="547961" y="315623"/>
                    <a:pt x="539294" y="310670"/>
                    <a:pt x="533388" y="302669"/>
                  </a:cubicBezTo>
                  <a:lnTo>
                    <a:pt x="550914" y="302669"/>
                  </a:lnTo>
                  <a:cubicBezTo>
                    <a:pt x="573107" y="302669"/>
                    <a:pt x="573107" y="277142"/>
                    <a:pt x="550914" y="277142"/>
                  </a:cubicBezTo>
                  <a:lnTo>
                    <a:pt x="537389" y="277142"/>
                  </a:lnTo>
                  <a:cubicBezTo>
                    <a:pt x="541580" y="272665"/>
                    <a:pt x="547199" y="269712"/>
                    <a:pt x="554057" y="268760"/>
                  </a:cubicBezTo>
                  <a:cubicBezTo>
                    <a:pt x="558153" y="268188"/>
                    <a:pt x="561677" y="265712"/>
                    <a:pt x="561677" y="261045"/>
                  </a:cubicBezTo>
                  <a:cubicBezTo>
                    <a:pt x="561677" y="257235"/>
                    <a:pt x="558153" y="252853"/>
                    <a:pt x="554057" y="253425"/>
                  </a:cubicBezTo>
                  <a:cubicBezTo>
                    <a:pt x="538341" y="255520"/>
                    <a:pt x="525673" y="263997"/>
                    <a:pt x="518815" y="277142"/>
                  </a:cubicBezTo>
                  <a:lnTo>
                    <a:pt x="352889" y="277142"/>
                  </a:lnTo>
                  <a:cubicBezTo>
                    <a:pt x="350413" y="267141"/>
                    <a:pt x="346127" y="257711"/>
                    <a:pt x="340316" y="249424"/>
                  </a:cubicBezTo>
                  <a:lnTo>
                    <a:pt x="474524" y="102549"/>
                  </a:lnTo>
                  <a:cubicBezTo>
                    <a:pt x="475000" y="101977"/>
                    <a:pt x="475381" y="101406"/>
                    <a:pt x="475857" y="100929"/>
                  </a:cubicBezTo>
                  <a:cubicBezTo>
                    <a:pt x="482620" y="101691"/>
                    <a:pt x="489383" y="101882"/>
                    <a:pt x="496145" y="101882"/>
                  </a:cubicBezTo>
                  <a:cubicBezTo>
                    <a:pt x="512624" y="101882"/>
                    <a:pt x="512624" y="76355"/>
                    <a:pt x="496145" y="76355"/>
                  </a:cubicBezTo>
                  <a:cubicBezTo>
                    <a:pt x="492335" y="76355"/>
                    <a:pt x="488525" y="76355"/>
                    <a:pt x="484620" y="76164"/>
                  </a:cubicBezTo>
                  <a:cubicBezTo>
                    <a:pt x="484906" y="71402"/>
                    <a:pt x="485001" y="66639"/>
                    <a:pt x="485001" y="61877"/>
                  </a:cubicBezTo>
                  <a:cubicBezTo>
                    <a:pt x="485001" y="45399"/>
                    <a:pt x="459665" y="45399"/>
                    <a:pt x="459474" y="61877"/>
                  </a:cubicBezTo>
                  <a:cubicBezTo>
                    <a:pt x="459474" y="69783"/>
                    <a:pt x="458331" y="77403"/>
                    <a:pt x="454426" y="84356"/>
                  </a:cubicBezTo>
                  <a:cubicBezTo>
                    <a:pt x="453664" y="85689"/>
                    <a:pt x="453283" y="86928"/>
                    <a:pt x="452997" y="88261"/>
                  </a:cubicBezTo>
                  <a:lnTo>
                    <a:pt x="322219" y="231422"/>
                  </a:lnTo>
                  <a:cubicBezTo>
                    <a:pt x="314123" y="225897"/>
                    <a:pt x="304788" y="222087"/>
                    <a:pt x="294311" y="220373"/>
                  </a:cubicBezTo>
                  <a:lnTo>
                    <a:pt x="294311" y="68259"/>
                  </a:lnTo>
                  <a:cubicBezTo>
                    <a:pt x="320028" y="70735"/>
                    <a:pt x="331458" y="36921"/>
                    <a:pt x="331744" y="14157"/>
                  </a:cubicBezTo>
                  <a:cubicBezTo>
                    <a:pt x="331839" y="4251"/>
                    <a:pt x="316504" y="4251"/>
                    <a:pt x="316409" y="14157"/>
                  </a:cubicBezTo>
                  <a:cubicBezTo>
                    <a:pt x="316218" y="28444"/>
                    <a:pt x="311360" y="54162"/>
                    <a:pt x="294311" y="52447"/>
                  </a:cubicBezTo>
                  <a:lnTo>
                    <a:pt x="294311" y="23110"/>
                  </a:lnTo>
                  <a:cubicBezTo>
                    <a:pt x="294311" y="1012"/>
                    <a:pt x="268784" y="1012"/>
                    <a:pt x="268784" y="23110"/>
                  </a:cubicBezTo>
                  <a:lnTo>
                    <a:pt x="268784" y="57781"/>
                  </a:lnTo>
                  <a:cubicBezTo>
                    <a:pt x="252020" y="50923"/>
                    <a:pt x="249162" y="24729"/>
                    <a:pt x="250019" y="7394"/>
                  </a:cubicBezTo>
                  <a:cubicBezTo>
                    <a:pt x="250591" y="-2512"/>
                    <a:pt x="235256" y="-2417"/>
                    <a:pt x="234684" y="7394"/>
                  </a:cubicBezTo>
                  <a:cubicBezTo>
                    <a:pt x="233351" y="33111"/>
                    <a:pt x="241637" y="68735"/>
                    <a:pt x="268784" y="74259"/>
                  </a:cubicBezTo>
                  <a:lnTo>
                    <a:pt x="268784" y="220849"/>
                  </a:lnTo>
                  <a:cubicBezTo>
                    <a:pt x="257925" y="223040"/>
                    <a:pt x="247733" y="227898"/>
                    <a:pt x="239447" y="235327"/>
                  </a:cubicBezTo>
                  <a:lnTo>
                    <a:pt x="100667" y="108549"/>
                  </a:lnTo>
                  <a:cubicBezTo>
                    <a:pt x="102953" y="102358"/>
                    <a:pt x="103525" y="95119"/>
                    <a:pt x="103525" y="89118"/>
                  </a:cubicBezTo>
                  <a:cubicBezTo>
                    <a:pt x="103715" y="72545"/>
                    <a:pt x="78855" y="72831"/>
                    <a:pt x="77998" y="89118"/>
                  </a:cubicBezTo>
                  <a:cubicBezTo>
                    <a:pt x="77903" y="91595"/>
                    <a:pt x="76855" y="95024"/>
                    <a:pt x="75712" y="98453"/>
                  </a:cubicBezTo>
                  <a:cubicBezTo>
                    <a:pt x="68854" y="99786"/>
                    <a:pt x="61901" y="101025"/>
                    <a:pt x="54947" y="102358"/>
                  </a:cubicBezTo>
                  <a:cubicBezTo>
                    <a:pt x="48089" y="103692"/>
                    <a:pt x="44279" y="111693"/>
                    <a:pt x="45994" y="118074"/>
                  </a:cubicBezTo>
                  <a:cubicBezTo>
                    <a:pt x="47899" y="125123"/>
                    <a:pt x="54852" y="128361"/>
                    <a:pt x="61710" y="127028"/>
                  </a:cubicBezTo>
                  <a:cubicBezTo>
                    <a:pt x="67520" y="125885"/>
                    <a:pt x="73426" y="124837"/>
                    <a:pt x="79236" y="123694"/>
                  </a:cubicBezTo>
                  <a:lnTo>
                    <a:pt x="224016" y="255996"/>
                  </a:lnTo>
                  <a:cubicBezTo>
                    <a:pt x="222778" y="258759"/>
                    <a:pt x="221635" y="261616"/>
                    <a:pt x="220682" y="264664"/>
                  </a:cubicBezTo>
                  <a:cubicBezTo>
                    <a:pt x="219444" y="268855"/>
                    <a:pt x="218587" y="273046"/>
                    <a:pt x="218206" y="277237"/>
                  </a:cubicBezTo>
                  <a:lnTo>
                    <a:pt x="53900" y="277237"/>
                  </a:lnTo>
                  <a:cubicBezTo>
                    <a:pt x="45518" y="259425"/>
                    <a:pt x="26182" y="253901"/>
                    <a:pt x="7322" y="251805"/>
                  </a:cubicBezTo>
                  <a:cubicBezTo>
                    <a:pt x="-2488" y="250758"/>
                    <a:pt x="-2393" y="266093"/>
                    <a:pt x="7322" y="267141"/>
                  </a:cubicBezTo>
                  <a:cubicBezTo>
                    <a:pt x="16943" y="268188"/>
                    <a:pt x="28468" y="270284"/>
                    <a:pt x="35612" y="277237"/>
                  </a:cubicBezTo>
                  <a:lnTo>
                    <a:pt x="22372" y="277237"/>
                  </a:lnTo>
                  <a:cubicBezTo>
                    <a:pt x="179" y="277142"/>
                    <a:pt x="179" y="302764"/>
                    <a:pt x="22372" y="302764"/>
                  </a:cubicBezTo>
                  <a:lnTo>
                    <a:pt x="41041" y="302764"/>
                  </a:lnTo>
                  <a:cubicBezTo>
                    <a:pt x="35993" y="312194"/>
                    <a:pt x="25229" y="321147"/>
                    <a:pt x="16276" y="315909"/>
                  </a:cubicBezTo>
                  <a:cubicBezTo>
                    <a:pt x="7703" y="310860"/>
                    <a:pt x="-12" y="324100"/>
                    <a:pt x="8561" y="329148"/>
                  </a:cubicBezTo>
                  <a:cubicBezTo>
                    <a:pt x="28182" y="340769"/>
                    <a:pt x="51042" y="322481"/>
                    <a:pt x="57519" y="302764"/>
                  </a:cubicBezTo>
                  <a:lnTo>
                    <a:pt x="221254" y="302764"/>
                  </a:lnTo>
                  <a:cubicBezTo>
                    <a:pt x="224016" y="311813"/>
                    <a:pt x="228588" y="320290"/>
                    <a:pt x="234398" y="327815"/>
                  </a:cubicBezTo>
                  <a:cubicBezTo>
                    <a:pt x="234113" y="328101"/>
                    <a:pt x="233827" y="328291"/>
                    <a:pt x="233636" y="328577"/>
                  </a:cubicBezTo>
                  <a:lnTo>
                    <a:pt x="102953" y="471642"/>
                  </a:lnTo>
                  <a:cubicBezTo>
                    <a:pt x="94381" y="471833"/>
                    <a:pt x="85808" y="472404"/>
                    <a:pt x="77236" y="473738"/>
                  </a:cubicBezTo>
                  <a:cubicBezTo>
                    <a:pt x="70378" y="474786"/>
                    <a:pt x="66663" y="483358"/>
                    <a:pt x="68282" y="489454"/>
                  </a:cubicBezTo>
                  <a:cubicBezTo>
                    <a:pt x="70283" y="496693"/>
                    <a:pt x="77141" y="499455"/>
                    <a:pt x="83999" y="498408"/>
                  </a:cubicBezTo>
                  <a:cubicBezTo>
                    <a:pt x="88666" y="497646"/>
                    <a:pt x="93428" y="497360"/>
                    <a:pt x="98191" y="497265"/>
                  </a:cubicBezTo>
                  <a:cubicBezTo>
                    <a:pt x="99334" y="500027"/>
                    <a:pt x="100096" y="503170"/>
                    <a:pt x="100191" y="506504"/>
                  </a:cubicBezTo>
                  <a:cubicBezTo>
                    <a:pt x="100667" y="520410"/>
                    <a:pt x="122384" y="524506"/>
                    <a:pt x="125242" y="509933"/>
                  </a:cubicBezTo>
                  <a:cubicBezTo>
                    <a:pt x="126861" y="501741"/>
                    <a:pt x="126194" y="493836"/>
                    <a:pt x="124575" y="485835"/>
                  </a:cubicBezTo>
                  <a:lnTo>
                    <a:pt x="252401" y="345912"/>
                  </a:lnTo>
                  <a:cubicBezTo>
                    <a:pt x="252401" y="345912"/>
                    <a:pt x="252591" y="345627"/>
                    <a:pt x="252686" y="345531"/>
                  </a:cubicBezTo>
                  <a:cubicBezTo>
                    <a:pt x="257735" y="349056"/>
                    <a:pt x="263069" y="352008"/>
                    <a:pt x="268688" y="354199"/>
                  </a:cubicBezTo>
                  <a:lnTo>
                    <a:pt x="268688" y="510219"/>
                  </a:lnTo>
                  <a:cubicBezTo>
                    <a:pt x="248591" y="519839"/>
                    <a:pt x="240209" y="536508"/>
                    <a:pt x="236589" y="559082"/>
                  </a:cubicBezTo>
                  <a:cubicBezTo>
                    <a:pt x="235065" y="568702"/>
                    <a:pt x="249829" y="572893"/>
                    <a:pt x="251353" y="563178"/>
                  </a:cubicBezTo>
                  <a:cubicBezTo>
                    <a:pt x="253734" y="548223"/>
                    <a:pt x="257544" y="535746"/>
                    <a:pt x="268688" y="527649"/>
                  </a:cubicBezTo>
                  <a:lnTo>
                    <a:pt x="268688" y="551843"/>
                  </a:lnTo>
                  <a:cubicBezTo>
                    <a:pt x="268688" y="574036"/>
                    <a:pt x="294215" y="574036"/>
                    <a:pt x="294215" y="551843"/>
                  </a:cubicBezTo>
                  <a:lnTo>
                    <a:pt x="294215" y="532983"/>
                  </a:lnTo>
                  <a:cubicBezTo>
                    <a:pt x="302312" y="539270"/>
                    <a:pt x="306693" y="549462"/>
                    <a:pt x="309836" y="559749"/>
                  </a:cubicBezTo>
                  <a:cubicBezTo>
                    <a:pt x="312694" y="569178"/>
                    <a:pt x="327553" y="565178"/>
                    <a:pt x="324600" y="555653"/>
                  </a:cubicBezTo>
                  <a:cubicBezTo>
                    <a:pt x="319361" y="538698"/>
                    <a:pt x="310694" y="522030"/>
                    <a:pt x="294215" y="515076"/>
                  </a:cubicBezTo>
                  <a:lnTo>
                    <a:pt x="294215" y="358771"/>
                  </a:lnTo>
                  <a:cubicBezTo>
                    <a:pt x="305741" y="358485"/>
                    <a:pt x="316409" y="354771"/>
                    <a:pt x="325362" y="348770"/>
                  </a:cubicBezTo>
                  <a:lnTo>
                    <a:pt x="464618" y="476024"/>
                  </a:lnTo>
                  <a:cubicBezTo>
                    <a:pt x="465094" y="476786"/>
                    <a:pt x="465761" y="477548"/>
                    <a:pt x="466523" y="478215"/>
                  </a:cubicBezTo>
                  <a:cubicBezTo>
                    <a:pt x="467189" y="478786"/>
                    <a:pt x="467761" y="479262"/>
                    <a:pt x="468237" y="479739"/>
                  </a:cubicBezTo>
                  <a:cubicBezTo>
                    <a:pt x="468904" y="484120"/>
                    <a:pt x="469475" y="488597"/>
                    <a:pt x="469571" y="493074"/>
                  </a:cubicBezTo>
                  <a:cubicBezTo>
                    <a:pt x="469952" y="507552"/>
                    <a:pt x="490526" y="510409"/>
                    <a:pt x="494621" y="496503"/>
                  </a:cubicBezTo>
                  <a:cubicBezTo>
                    <a:pt x="496050" y="491740"/>
                    <a:pt x="496526" y="486787"/>
                    <a:pt x="496050" y="481929"/>
                  </a:cubicBezTo>
                  <a:cubicBezTo>
                    <a:pt x="498908" y="481929"/>
                    <a:pt x="501670" y="481929"/>
                    <a:pt x="504432" y="481929"/>
                  </a:cubicBezTo>
                  <a:cubicBezTo>
                    <a:pt x="520910" y="481929"/>
                    <a:pt x="520910" y="456402"/>
                    <a:pt x="504432" y="456402"/>
                  </a:cubicBezTo>
                  <a:cubicBezTo>
                    <a:pt x="501289" y="456402"/>
                    <a:pt x="498050" y="456402"/>
                    <a:pt x="494907" y="456212"/>
                  </a:cubicBezTo>
                  <a:cubicBezTo>
                    <a:pt x="492240" y="456212"/>
                    <a:pt x="489478" y="455926"/>
                    <a:pt x="486811" y="455736"/>
                  </a:cubicBezTo>
                  <a:cubicBezTo>
                    <a:pt x="485954" y="455736"/>
                    <a:pt x="485096" y="455545"/>
                    <a:pt x="484239" y="455450"/>
                  </a:cubicBezTo>
                  <a:cubicBezTo>
                    <a:pt x="484525" y="455450"/>
                    <a:pt x="482810" y="455164"/>
                    <a:pt x="482429" y="455069"/>
                  </a:cubicBezTo>
                  <a:cubicBezTo>
                    <a:pt x="481382" y="454783"/>
                    <a:pt x="480334" y="454783"/>
                    <a:pt x="479381" y="454783"/>
                  </a:cubicBezTo>
                  <a:lnTo>
                    <a:pt x="343555" y="330672"/>
                  </a:lnTo>
                  <a:cubicBezTo>
                    <a:pt x="349079" y="322386"/>
                    <a:pt x="352889" y="312861"/>
                    <a:pt x="354318" y="302859"/>
                  </a:cubicBezTo>
                  <a:lnTo>
                    <a:pt x="515576" y="302859"/>
                  </a:lnTo>
                  <a:cubicBezTo>
                    <a:pt x="523863" y="319719"/>
                    <a:pt x="539008" y="331720"/>
                    <a:pt x="559106" y="330291"/>
                  </a:cubicBezTo>
                  <a:cubicBezTo>
                    <a:pt x="568916" y="329529"/>
                    <a:pt x="569012" y="314289"/>
                    <a:pt x="559106" y="314956"/>
                  </a:cubicBezTo>
                  <a:close/>
                  <a:moveTo>
                    <a:pt x="289167" y="317718"/>
                  </a:moveTo>
                  <a:cubicBezTo>
                    <a:pt x="270308" y="317909"/>
                    <a:pt x="256877" y="291810"/>
                    <a:pt x="260306" y="275523"/>
                  </a:cubicBezTo>
                  <a:cubicBezTo>
                    <a:pt x="261164" y="271713"/>
                    <a:pt x="262592" y="268665"/>
                    <a:pt x="264593" y="266379"/>
                  </a:cubicBezTo>
                  <a:cubicBezTo>
                    <a:pt x="277642" y="250758"/>
                    <a:pt x="297930" y="258759"/>
                    <a:pt x="301931" y="266950"/>
                  </a:cubicBezTo>
                  <a:cubicBezTo>
                    <a:pt x="302026" y="267236"/>
                    <a:pt x="302407" y="267236"/>
                    <a:pt x="302693" y="267426"/>
                  </a:cubicBezTo>
                  <a:cubicBezTo>
                    <a:pt x="308979" y="275237"/>
                    <a:pt x="313837" y="286095"/>
                    <a:pt x="314408" y="291429"/>
                  </a:cubicBezTo>
                  <a:cubicBezTo>
                    <a:pt x="316123" y="306955"/>
                    <a:pt x="304026" y="317718"/>
                    <a:pt x="289167" y="317909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9813640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25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3" name="Google Shape;2543;p7"/>
          <p:cNvSpPr/>
          <p:nvPr/>
        </p:nvSpPr>
        <p:spPr>
          <a:xfrm>
            <a:off x="-14800" y="4033"/>
            <a:ext cx="12221600" cy="6843200"/>
          </a:xfrm>
          <a:prstGeom prst="rect">
            <a:avLst/>
          </a:prstGeom>
          <a:gradFill>
            <a:gsLst>
              <a:gs pos="0">
                <a:schemeClr val="accent6"/>
              </a:gs>
              <a:gs pos="40000">
                <a:schemeClr val="accent6"/>
              </a:gs>
              <a:gs pos="100000">
                <a:schemeClr val="lt1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Asap"/>
              <a:ea typeface="Asap"/>
              <a:cs typeface="Asap"/>
              <a:sym typeface="Asap"/>
            </a:endParaRPr>
          </a:p>
        </p:txBody>
      </p:sp>
      <p:sp>
        <p:nvSpPr>
          <p:cNvPr id="2544" name="Google Shape;2544;p7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81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545" name="Google Shape;2545;p7"/>
          <p:cNvSpPr txBox="1">
            <a:spLocks noGrp="1"/>
          </p:cNvSpPr>
          <p:nvPr>
            <p:ph type="body" idx="1"/>
          </p:nvPr>
        </p:nvSpPr>
        <p:spPr>
          <a:xfrm>
            <a:off x="960000" y="1720867"/>
            <a:ext cx="5187600" cy="336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2546" name="Google Shape;2546;p7"/>
          <p:cNvGrpSpPr/>
          <p:nvPr/>
        </p:nvGrpSpPr>
        <p:grpSpPr>
          <a:xfrm flipH="1">
            <a:off x="-113037" y="5586339"/>
            <a:ext cx="12398289" cy="1144843"/>
            <a:chOff x="4636223" y="6222142"/>
            <a:chExt cx="5283662" cy="549173"/>
          </a:xfrm>
        </p:grpSpPr>
        <p:sp>
          <p:nvSpPr>
            <p:cNvPr id="2547" name="Google Shape;2547;p7"/>
            <p:cNvSpPr/>
            <p:nvPr/>
          </p:nvSpPr>
          <p:spPr>
            <a:xfrm>
              <a:off x="4636223" y="6222142"/>
              <a:ext cx="5283662" cy="549173"/>
            </a:xfrm>
            <a:custGeom>
              <a:avLst/>
              <a:gdLst/>
              <a:ahLst/>
              <a:cxnLst/>
              <a:rect l="l" t="t" r="r" b="b"/>
              <a:pathLst>
                <a:path w="5283662" h="549173" extrusionOk="0">
                  <a:moveTo>
                    <a:pt x="5283663" y="549104"/>
                  </a:moveTo>
                  <a:lnTo>
                    <a:pt x="5283663" y="60174"/>
                  </a:lnTo>
                  <a:cubicBezTo>
                    <a:pt x="5222009" y="47468"/>
                    <a:pt x="5142511" y="98708"/>
                    <a:pt x="5082315" y="98708"/>
                  </a:cubicBezTo>
                  <a:cubicBezTo>
                    <a:pt x="4992055" y="98708"/>
                    <a:pt x="4880966" y="55730"/>
                    <a:pt x="4790706" y="37331"/>
                  </a:cubicBezTo>
                  <a:cubicBezTo>
                    <a:pt x="4603244" y="-11756"/>
                    <a:pt x="4478269" y="-5646"/>
                    <a:pt x="4297750" y="49620"/>
                  </a:cubicBezTo>
                  <a:cubicBezTo>
                    <a:pt x="4124173" y="104887"/>
                    <a:pt x="3964483" y="92598"/>
                    <a:pt x="3777021" y="68020"/>
                  </a:cubicBezTo>
                  <a:cubicBezTo>
                    <a:pt x="3596501" y="43441"/>
                    <a:pt x="3415982" y="-5646"/>
                    <a:pt x="3235463" y="533"/>
                  </a:cubicBezTo>
                  <a:cubicBezTo>
                    <a:pt x="3082715" y="6643"/>
                    <a:pt x="2957740" y="86488"/>
                    <a:pt x="2804993" y="98708"/>
                  </a:cubicBezTo>
                  <a:cubicBezTo>
                    <a:pt x="2603645" y="110997"/>
                    <a:pt x="2423125" y="43441"/>
                    <a:pt x="2221777" y="37331"/>
                  </a:cubicBezTo>
                  <a:cubicBezTo>
                    <a:pt x="2006542" y="31221"/>
                    <a:pt x="1805194" y="92598"/>
                    <a:pt x="1589959" y="92598"/>
                  </a:cubicBezTo>
                  <a:cubicBezTo>
                    <a:pt x="1395554" y="92598"/>
                    <a:pt x="1235863" y="37331"/>
                    <a:pt x="1055344" y="25111"/>
                  </a:cubicBezTo>
                  <a:cubicBezTo>
                    <a:pt x="881768" y="6712"/>
                    <a:pt x="763736" y="92598"/>
                    <a:pt x="604046" y="117176"/>
                  </a:cubicBezTo>
                  <a:cubicBezTo>
                    <a:pt x="397629" y="155849"/>
                    <a:pt x="208153" y="50246"/>
                    <a:pt x="0" y="105165"/>
                  </a:cubicBezTo>
                  <a:lnTo>
                    <a:pt x="0" y="549173"/>
                  </a:lnTo>
                  <a:lnTo>
                    <a:pt x="5283663" y="5491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8" name="Google Shape;2548;p7"/>
            <p:cNvSpPr/>
            <p:nvPr/>
          </p:nvSpPr>
          <p:spPr>
            <a:xfrm>
              <a:off x="9257414" y="6392849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9" name="Google Shape;2549;p7"/>
            <p:cNvSpPr/>
            <p:nvPr/>
          </p:nvSpPr>
          <p:spPr>
            <a:xfrm>
              <a:off x="8313159" y="6503938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0" name="Google Shape;2550;p7"/>
            <p:cNvSpPr/>
            <p:nvPr/>
          </p:nvSpPr>
          <p:spPr>
            <a:xfrm>
              <a:off x="7716057" y="6476166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1" name="Google Shape;2551;p7"/>
            <p:cNvSpPr/>
            <p:nvPr/>
          </p:nvSpPr>
          <p:spPr>
            <a:xfrm>
              <a:off x="6563510" y="6448393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2" name="Google Shape;2552;p7"/>
            <p:cNvSpPr/>
            <p:nvPr/>
          </p:nvSpPr>
          <p:spPr>
            <a:xfrm>
              <a:off x="7188385" y="6448393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3" name="Google Shape;2553;p7"/>
            <p:cNvSpPr/>
            <p:nvPr/>
          </p:nvSpPr>
          <p:spPr>
            <a:xfrm>
              <a:off x="6091383" y="6483109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4" name="Google Shape;2554;p7"/>
            <p:cNvSpPr/>
            <p:nvPr/>
          </p:nvSpPr>
          <p:spPr>
            <a:xfrm>
              <a:off x="5530141" y="6415414"/>
              <a:ext cx="31243" cy="38186"/>
            </a:xfrm>
            <a:custGeom>
              <a:avLst/>
              <a:gdLst/>
              <a:ahLst/>
              <a:cxnLst/>
              <a:rect l="l" t="t" r="r" b="b"/>
              <a:pathLst>
                <a:path w="31243" h="38186" extrusionOk="0">
                  <a:moveTo>
                    <a:pt x="15622" y="0"/>
                  </a:moveTo>
                  <a:cubicBezTo>
                    <a:pt x="7082" y="0"/>
                    <a:pt x="0" y="7082"/>
                    <a:pt x="0" y="15622"/>
                  </a:cubicBezTo>
                  <a:lnTo>
                    <a:pt x="0" y="22565"/>
                  </a:lnTo>
                  <a:cubicBezTo>
                    <a:pt x="0" y="31105"/>
                    <a:pt x="7082" y="38187"/>
                    <a:pt x="15622" y="38187"/>
                  </a:cubicBezTo>
                  <a:cubicBezTo>
                    <a:pt x="24162" y="38187"/>
                    <a:pt x="31244" y="31105"/>
                    <a:pt x="31244" y="22565"/>
                  </a:cubicBezTo>
                  <a:lnTo>
                    <a:pt x="31244" y="15622"/>
                  </a:lnTo>
                  <a:cubicBezTo>
                    <a:pt x="31244" y="7082"/>
                    <a:pt x="24162" y="0"/>
                    <a:pt x="156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5" name="Google Shape;2555;p7"/>
            <p:cNvSpPr/>
            <p:nvPr/>
          </p:nvSpPr>
          <p:spPr>
            <a:xfrm>
              <a:off x="5114078" y="6505674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6" name="Google Shape;2556;p7"/>
            <p:cNvSpPr/>
            <p:nvPr/>
          </p:nvSpPr>
          <p:spPr>
            <a:xfrm>
              <a:off x="8162078" y="6359870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7" name="Google Shape;2557;p7"/>
            <p:cNvSpPr/>
            <p:nvPr/>
          </p:nvSpPr>
          <p:spPr>
            <a:xfrm>
              <a:off x="7523317" y="6484844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8" name="Google Shape;2558;p7"/>
            <p:cNvSpPr/>
            <p:nvPr/>
          </p:nvSpPr>
          <p:spPr>
            <a:xfrm>
              <a:off x="8884156" y="6498731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9" name="Google Shape;2559;p7"/>
            <p:cNvSpPr/>
            <p:nvPr/>
          </p:nvSpPr>
          <p:spPr>
            <a:xfrm>
              <a:off x="9640948" y="6450129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0" name="Google Shape;2560;p7"/>
            <p:cNvSpPr/>
            <p:nvPr/>
          </p:nvSpPr>
          <p:spPr>
            <a:xfrm>
              <a:off x="9363226" y="6540389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1" name="Google Shape;2561;p7"/>
            <p:cNvSpPr/>
            <p:nvPr/>
          </p:nvSpPr>
          <p:spPr>
            <a:xfrm>
              <a:off x="8016274" y="6582047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2" name="Google Shape;2562;p7"/>
            <p:cNvSpPr/>
            <p:nvPr/>
          </p:nvSpPr>
          <p:spPr>
            <a:xfrm>
              <a:off x="6863727" y="6554275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3" name="Google Shape;2563;p7"/>
            <p:cNvSpPr/>
            <p:nvPr/>
          </p:nvSpPr>
          <p:spPr>
            <a:xfrm>
              <a:off x="6787354" y="6373756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4" name="Google Shape;2564;p7"/>
            <p:cNvSpPr/>
            <p:nvPr/>
          </p:nvSpPr>
          <p:spPr>
            <a:xfrm>
              <a:off x="6336055" y="6575104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5" name="Google Shape;2565;p7"/>
            <p:cNvSpPr/>
            <p:nvPr/>
          </p:nvSpPr>
          <p:spPr>
            <a:xfrm>
              <a:off x="5863928" y="6540389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6" name="Google Shape;2566;p7"/>
            <p:cNvSpPr/>
            <p:nvPr/>
          </p:nvSpPr>
          <p:spPr>
            <a:xfrm>
              <a:off x="4864128" y="6464015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567" name="Google Shape;2567;p7"/>
          <p:cNvSpPr/>
          <p:nvPr/>
        </p:nvSpPr>
        <p:spPr>
          <a:xfrm flipH="1">
            <a:off x="-113741" y="5743645"/>
            <a:ext cx="12398993" cy="1144111"/>
          </a:xfrm>
          <a:custGeom>
            <a:avLst/>
            <a:gdLst/>
            <a:ahLst/>
            <a:cxnLst/>
            <a:rect l="l" t="t" r="r" b="b"/>
            <a:pathLst>
              <a:path w="5283662" h="549173" extrusionOk="0">
                <a:moveTo>
                  <a:pt x="5283663" y="549104"/>
                </a:moveTo>
                <a:lnTo>
                  <a:pt x="5283663" y="60174"/>
                </a:lnTo>
                <a:cubicBezTo>
                  <a:pt x="5222009" y="47468"/>
                  <a:pt x="5142511" y="98708"/>
                  <a:pt x="5082315" y="98708"/>
                </a:cubicBezTo>
                <a:cubicBezTo>
                  <a:pt x="4992055" y="98708"/>
                  <a:pt x="4880966" y="55730"/>
                  <a:pt x="4790706" y="37331"/>
                </a:cubicBezTo>
                <a:cubicBezTo>
                  <a:pt x="4603244" y="-11756"/>
                  <a:pt x="4478269" y="-5646"/>
                  <a:pt x="4297750" y="49620"/>
                </a:cubicBezTo>
                <a:cubicBezTo>
                  <a:pt x="4124173" y="104887"/>
                  <a:pt x="3964483" y="92598"/>
                  <a:pt x="3777021" y="68020"/>
                </a:cubicBezTo>
                <a:cubicBezTo>
                  <a:pt x="3596501" y="43441"/>
                  <a:pt x="3415982" y="-5646"/>
                  <a:pt x="3235463" y="533"/>
                </a:cubicBezTo>
                <a:cubicBezTo>
                  <a:pt x="3082715" y="6643"/>
                  <a:pt x="2957740" y="86488"/>
                  <a:pt x="2804993" y="98708"/>
                </a:cubicBezTo>
                <a:cubicBezTo>
                  <a:pt x="2603645" y="110997"/>
                  <a:pt x="2423125" y="43441"/>
                  <a:pt x="2221777" y="37331"/>
                </a:cubicBezTo>
                <a:cubicBezTo>
                  <a:pt x="2006542" y="31221"/>
                  <a:pt x="1805194" y="92598"/>
                  <a:pt x="1589959" y="92598"/>
                </a:cubicBezTo>
                <a:cubicBezTo>
                  <a:pt x="1395554" y="92598"/>
                  <a:pt x="1235863" y="37331"/>
                  <a:pt x="1055344" y="25111"/>
                </a:cubicBezTo>
                <a:cubicBezTo>
                  <a:pt x="881768" y="6712"/>
                  <a:pt x="763736" y="92598"/>
                  <a:pt x="604046" y="117176"/>
                </a:cubicBezTo>
                <a:cubicBezTo>
                  <a:pt x="397629" y="155849"/>
                  <a:pt x="208153" y="50246"/>
                  <a:pt x="0" y="105165"/>
                </a:cubicBezTo>
                <a:lnTo>
                  <a:pt x="0" y="549173"/>
                </a:lnTo>
                <a:lnTo>
                  <a:pt x="5283663" y="549173"/>
                </a:lnTo>
                <a:close/>
              </a:path>
            </a:pathLst>
          </a:custGeom>
          <a:solidFill>
            <a:srgbClr val="FFFFFF">
              <a:alpha val="11390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68" name="Google Shape;2568;p7"/>
          <p:cNvSpPr/>
          <p:nvPr/>
        </p:nvSpPr>
        <p:spPr>
          <a:xfrm flipH="1">
            <a:off x="-113741" y="5900218"/>
            <a:ext cx="12398993" cy="1144111"/>
          </a:xfrm>
          <a:custGeom>
            <a:avLst/>
            <a:gdLst/>
            <a:ahLst/>
            <a:cxnLst/>
            <a:rect l="l" t="t" r="r" b="b"/>
            <a:pathLst>
              <a:path w="5283662" h="549173" extrusionOk="0">
                <a:moveTo>
                  <a:pt x="5283663" y="549104"/>
                </a:moveTo>
                <a:lnTo>
                  <a:pt x="5283663" y="60174"/>
                </a:lnTo>
                <a:cubicBezTo>
                  <a:pt x="5222009" y="47468"/>
                  <a:pt x="5142511" y="98708"/>
                  <a:pt x="5082315" y="98708"/>
                </a:cubicBezTo>
                <a:cubicBezTo>
                  <a:pt x="4992055" y="98708"/>
                  <a:pt x="4880966" y="55730"/>
                  <a:pt x="4790706" y="37331"/>
                </a:cubicBezTo>
                <a:cubicBezTo>
                  <a:pt x="4603244" y="-11756"/>
                  <a:pt x="4478269" y="-5646"/>
                  <a:pt x="4297750" y="49620"/>
                </a:cubicBezTo>
                <a:cubicBezTo>
                  <a:pt x="4124173" y="104887"/>
                  <a:pt x="3964483" y="92598"/>
                  <a:pt x="3777021" y="68020"/>
                </a:cubicBezTo>
                <a:cubicBezTo>
                  <a:pt x="3596501" y="43441"/>
                  <a:pt x="3415982" y="-5646"/>
                  <a:pt x="3235463" y="533"/>
                </a:cubicBezTo>
                <a:cubicBezTo>
                  <a:pt x="3082715" y="6643"/>
                  <a:pt x="2957740" y="86488"/>
                  <a:pt x="2804993" y="98708"/>
                </a:cubicBezTo>
                <a:cubicBezTo>
                  <a:pt x="2603645" y="110997"/>
                  <a:pt x="2423125" y="43441"/>
                  <a:pt x="2221777" y="37331"/>
                </a:cubicBezTo>
                <a:cubicBezTo>
                  <a:pt x="2006542" y="31221"/>
                  <a:pt x="1805194" y="92598"/>
                  <a:pt x="1589959" y="92598"/>
                </a:cubicBezTo>
                <a:cubicBezTo>
                  <a:pt x="1395554" y="92598"/>
                  <a:pt x="1235863" y="37331"/>
                  <a:pt x="1055344" y="25111"/>
                </a:cubicBezTo>
                <a:cubicBezTo>
                  <a:pt x="881768" y="6712"/>
                  <a:pt x="763736" y="92598"/>
                  <a:pt x="604046" y="117176"/>
                </a:cubicBezTo>
                <a:cubicBezTo>
                  <a:pt x="397629" y="155849"/>
                  <a:pt x="208153" y="50246"/>
                  <a:pt x="0" y="105165"/>
                </a:cubicBezTo>
                <a:lnTo>
                  <a:pt x="0" y="549173"/>
                </a:lnTo>
                <a:lnTo>
                  <a:pt x="5283663" y="549173"/>
                </a:lnTo>
                <a:close/>
              </a:path>
            </a:pathLst>
          </a:custGeom>
          <a:solidFill>
            <a:srgbClr val="FFFFFF">
              <a:alpha val="11390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569" name="Google Shape;2569;p7"/>
          <p:cNvGrpSpPr/>
          <p:nvPr/>
        </p:nvGrpSpPr>
        <p:grpSpPr>
          <a:xfrm>
            <a:off x="-93233" y="6172649"/>
            <a:ext cx="12378993" cy="964985"/>
            <a:chOff x="1638" y="4680200"/>
            <a:chExt cx="9140735" cy="712552"/>
          </a:xfrm>
        </p:grpSpPr>
        <p:grpSp>
          <p:nvGrpSpPr>
            <p:cNvPr id="2570" name="Google Shape;2570;p7"/>
            <p:cNvGrpSpPr/>
            <p:nvPr/>
          </p:nvGrpSpPr>
          <p:grpSpPr>
            <a:xfrm>
              <a:off x="1638" y="4680200"/>
              <a:ext cx="9140735" cy="712552"/>
              <a:chOff x="-75" y="4431075"/>
              <a:chExt cx="9140735" cy="712552"/>
            </a:xfrm>
          </p:grpSpPr>
          <p:sp>
            <p:nvSpPr>
              <p:cNvPr id="2571" name="Google Shape;2571;p7"/>
              <p:cNvSpPr/>
              <p:nvPr/>
            </p:nvSpPr>
            <p:spPr>
              <a:xfrm>
                <a:off x="-75" y="4431075"/>
                <a:ext cx="9140735" cy="712552"/>
              </a:xfrm>
              <a:custGeom>
                <a:avLst/>
                <a:gdLst/>
                <a:ahLst/>
                <a:cxnLst/>
                <a:rect l="l" t="t" r="r" b="b"/>
                <a:pathLst>
                  <a:path w="5283662" h="549173" extrusionOk="0">
                    <a:moveTo>
                      <a:pt x="5283663" y="549104"/>
                    </a:moveTo>
                    <a:lnTo>
                      <a:pt x="5283663" y="60174"/>
                    </a:lnTo>
                    <a:cubicBezTo>
                      <a:pt x="5222009" y="47468"/>
                      <a:pt x="5142511" y="98708"/>
                      <a:pt x="5082315" y="98708"/>
                    </a:cubicBezTo>
                    <a:cubicBezTo>
                      <a:pt x="4992055" y="98708"/>
                      <a:pt x="4880966" y="55730"/>
                      <a:pt x="4790706" y="37331"/>
                    </a:cubicBezTo>
                    <a:cubicBezTo>
                      <a:pt x="4603244" y="-11756"/>
                      <a:pt x="4478269" y="-5646"/>
                      <a:pt x="4297750" y="49620"/>
                    </a:cubicBezTo>
                    <a:cubicBezTo>
                      <a:pt x="4124173" y="104887"/>
                      <a:pt x="3964483" y="92598"/>
                      <a:pt x="3777021" y="68020"/>
                    </a:cubicBezTo>
                    <a:cubicBezTo>
                      <a:pt x="3596501" y="43441"/>
                      <a:pt x="3415982" y="-5646"/>
                      <a:pt x="3235463" y="533"/>
                    </a:cubicBezTo>
                    <a:cubicBezTo>
                      <a:pt x="3082715" y="6643"/>
                      <a:pt x="2957740" y="86488"/>
                      <a:pt x="2804993" y="98708"/>
                    </a:cubicBezTo>
                    <a:cubicBezTo>
                      <a:pt x="2603645" y="110997"/>
                      <a:pt x="2423125" y="43441"/>
                      <a:pt x="2221777" y="37331"/>
                    </a:cubicBezTo>
                    <a:cubicBezTo>
                      <a:pt x="2006542" y="31221"/>
                      <a:pt x="1805194" y="92598"/>
                      <a:pt x="1589959" y="92598"/>
                    </a:cubicBezTo>
                    <a:cubicBezTo>
                      <a:pt x="1395554" y="92598"/>
                      <a:pt x="1235863" y="37331"/>
                      <a:pt x="1055344" y="25111"/>
                    </a:cubicBezTo>
                    <a:cubicBezTo>
                      <a:pt x="881768" y="6712"/>
                      <a:pt x="763736" y="92598"/>
                      <a:pt x="604046" y="117176"/>
                    </a:cubicBezTo>
                    <a:cubicBezTo>
                      <a:pt x="397629" y="155849"/>
                      <a:pt x="208153" y="50246"/>
                      <a:pt x="0" y="105165"/>
                    </a:cubicBezTo>
                    <a:lnTo>
                      <a:pt x="0" y="549173"/>
                    </a:lnTo>
                    <a:lnTo>
                      <a:pt x="5283663" y="549173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72" name="Google Shape;2572;p7"/>
              <p:cNvSpPr/>
              <p:nvPr/>
            </p:nvSpPr>
            <p:spPr>
              <a:xfrm>
                <a:off x="-75" y="4431075"/>
                <a:ext cx="9140735" cy="712552"/>
              </a:xfrm>
              <a:custGeom>
                <a:avLst/>
                <a:gdLst/>
                <a:ahLst/>
                <a:cxnLst/>
                <a:rect l="l" t="t" r="r" b="b"/>
                <a:pathLst>
                  <a:path w="5283662" h="549173" extrusionOk="0">
                    <a:moveTo>
                      <a:pt x="5283663" y="549104"/>
                    </a:moveTo>
                    <a:lnTo>
                      <a:pt x="5283663" y="60174"/>
                    </a:lnTo>
                    <a:cubicBezTo>
                      <a:pt x="5222009" y="47468"/>
                      <a:pt x="5142511" y="98708"/>
                      <a:pt x="5082315" y="98708"/>
                    </a:cubicBezTo>
                    <a:cubicBezTo>
                      <a:pt x="4992055" y="98708"/>
                      <a:pt x="4880966" y="55730"/>
                      <a:pt x="4790706" y="37331"/>
                    </a:cubicBezTo>
                    <a:cubicBezTo>
                      <a:pt x="4603244" y="-11756"/>
                      <a:pt x="4478269" y="-5646"/>
                      <a:pt x="4297750" y="49620"/>
                    </a:cubicBezTo>
                    <a:cubicBezTo>
                      <a:pt x="4124173" y="104887"/>
                      <a:pt x="3964483" y="92598"/>
                      <a:pt x="3777021" y="68020"/>
                    </a:cubicBezTo>
                    <a:cubicBezTo>
                      <a:pt x="3596501" y="43441"/>
                      <a:pt x="3415982" y="-5646"/>
                      <a:pt x="3235463" y="533"/>
                    </a:cubicBezTo>
                    <a:cubicBezTo>
                      <a:pt x="3082715" y="6643"/>
                      <a:pt x="2957740" y="86488"/>
                      <a:pt x="2804993" y="98708"/>
                    </a:cubicBezTo>
                    <a:cubicBezTo>
                      <a:pt x="2603645" y="110997"/>
                      <a:pt x="2423125" y="43441"/>
                      <a:pt x="2221777" y="37331"/>
                    </a:cubicBezTo>
                    <a:cubicBezTo>
                      <a:pt x="2006542" y="31221"/>
                      <a:pt x="1805194" y="92598"/>
                      <a:pt x="1589959" y="92598"/>
                    </a:cubicBezTo>
                    <a:cubicBezTo>
                      <a:pt x="1395554" y="92598"/>
                      <a:pt x="1235863" y="37331"/>
                      <a:pt x="1055344" y="25111"/>
                    </a:cubicBezTo>
                    <a:cubicBezTo>
                      <a:pt x="881768" y="6712"/>
                      <a:pt x="763736" y="92598"/>
                      <a:pt x="604046" y="117176"/>
                    </a:cubicBezTo>
                    <a:cubicBezTo>
                      <a:pt x="397629" y="155849"/>
                      <a:pt x="208153" y="50246"/>
                      <a:pt x="0" y="105165"/>
                    </a:cubicBezTo>
                    <a:lnTo>
                      <a:pt x="0" y="549173"/>
                    </a:lnTo>
                    <a:lnTo>
                      <a:pt x="5283663" y="549173"/>
                    </a:ln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2573" name="Google Shape;2573;p7"/>
            <p:cNvSpPr/>
            <p:nvPr/>
          </p:nvSpPr>
          <p:spPr>
            <a:xfrm>
              <a:off x="7999066" y="4910203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4" name="Google Shape;2574;p7"/>
            <p:cNvSpPr/>
            <p:nvPr/>
          </p:nvSpPr>
          <p:spPr>
            <a:xfrm>
              <a:off x="6364939" y="5102454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5" name="Google Shape;2575;p7"/>
            <p:cNvSpPr/>
            <p:nvPr/>
          </p:nvSpPr>
          <p:spPr>
            <a:xfrm>
              <a:off x="5331594" y="5054391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6" name="Google Shape;2576;p7"/>
            <p:cNvSpPr/>
            <p:nvPr/>
          </p:nvSpPr>
          <p:spPr>
            <a:xfrm>
              <a:off x="3336996" y="5006328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7" name="Google Shape;2577;p7"/>
            <p:cNvSpPr/>
            <p:nvPr/>
          </p:nvSpPr>
          <p:spPr>
            <a:xfrm>
              <a:off x="4418405" y="5006328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8" name="Google Shape;2578;p7"/>
            <p:cNvSpPr/>
            <p:nvPr/>
          </p:nvSpPr>
          <p:spPr>
            <a:xfrm>
              <a:off x="2519933" y="5066407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9" name="Google Shape;2579;p7"/>
            <p:cNvSpPr/>
            <p:nvPr/>
          </p:nvSpPr>
          <p:spPr>
            <a:xfrm>
              <a:off x="1548648" y="4949254"/>
              <a:ext cx="54050" cy="66062"/>
            </a:xfrm>
            <a:custGeom>
              <a:avLst/>
              <a:gdLst/>
              <a:ahLst/>
              <a:cxnLst/>
              <a:rect l="l" t="t" r="r" b="b"/>
              <a:pathLst>
                <a:path w="31243" h="38186" extrusionOk="0">
                  <a:moveTo>
                    <a:pt x="15622" y="0"/>
                  </a:moveTo>
                  <a:cubicBezTo>
                    <a:pt x="7082" y="0"/>
                    <a:pt x="0" y="7082"/>
                    <a:pt x="0" y="15622"/>
                  </a:cubicBezTo>
                  <a:lnTo>
                    <a:pt x="0" y="22565"/>
                  </a:lnTo>
                  <a:cubicBezTo>
                    <a:pt x="0" y="31105"/>
                    <a:pt x="7082" y="38187"/>
                    <a:pt x="15622" y="38187"/>
                  </a:cubicBezTo>
                  <a:cubicBezTo>
                    <a:pt x="24162" y="38187"/>
                    <a:pt x="31244" y="31105"/>
                    <a:pt x="31244" y="22565"/>
                  </a:cubicBezTo>
                  <a:lnTo>
                    <a:pt x="31244" y="15622"/>
                  </a:lnTo>
                  <a:cubicBezTo>
                    <a:pt x="31244" y="7082"/>
                    <a:pt x="24162" y="0"/>
                    <a:pt x="15622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0" name="Google Shape;2580;p7"/>
            <p:cNvSpPr/>
            <p:nvPr/>
          </p:nvSpPr>
          <p:spPr>
            <a:xfrm>
              <a:off x="828609" y="5105458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1" name="Google Shape;2581;p7"/>
            <p:cNvSpPr/>
            <p:nvPr/>
          </p:nvSpPr>
          <p:spPr>
            <a:xfrm>
              <a:off x="6103478" y="4853130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2" name="Google Shape;2582;p7"/>
            <p:cNvSpPr/>
            <p:nvPr/>
          </p:nvSpPr>
          <p:spPr>
            <a:xfrm>
              <a:off x="4998038" y="5069410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3" name="Google Shape;2583;p7"/>
            <p:cNvSpPr/>
            <p:nvPr/>
          </p:nvSpPr>
          <p:spPr>
            <a:xfrm>
              <a:off x="7353106" y="5093442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4" name="Google Shape;2584;p7"/>
            <p:cNvSpPr/>
            <p:nvPr/>
          </p:nvSpPr>
          <p:spPr>
            <a:xfrm>
              <a:off x="8662810" y="5009332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5" name="Google Shape;2585;p7"/>
            <p:cNvSpPr/>
            <p:nvPr/>
          </p:nvSpPr>
          <p:spPr>
            <a:xfrm>
              <a:off x="8182185" y="5165536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6" name="Google Shape;2586;p7"/>
            <p:cNvSpPr/>
            <p:nvPr/>
          </p:nvSpPr>
          <p:spPr>
            <a:xfrm>
              <a:off x="5851149" y="5237629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7" name="Google Shape;2587;p7"/>
            <p:cNvSpPr/>
            <p:nvPr/>
          </p:nvSpPr>
          <p:spPr>
            <a:xfrm>
              <a:off x="3856552" y="5189567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8" name="Google Shape;2588;p7"/>
            <p:cNvSpPr/>
            <p:nvPr/>
          </p:nvSpPr>
          <p:spPr>
            <a:xfrm>
              <a:off x="3724380" y="4877161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9" name="Google Shape;2589;p7"/>
            <p:cNvSpPr/>
            <p:nvPr/>
          </p:nvSpPr>
          <p:spPr>
            <a:xfrm>
              <a:off x="2943362" y="5225614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0" name="Google Shape;2590;p7"/>
            <p:cNvSpPr/>
            <p:nvPr/>
          </p:nvSpPr>
          <p:spPr>
            <a:xfrm>
              <a:off x="2126299" y="5165536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1" name="Google Shape;2591;p7"/>
            <p:cNvSpPr/>
            <p:nvPr/>
          </p:nvSpPr>
          <p:spPr>
            <a:xfrm>
              <a:off x="396046" y="5033363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592" name="Google Shape;2592;p7"/>
          <p:cNvGrpSpPr/>
          <p:nvPr/>
        </p:nvGrpSpPr>
        <p:grpSpPr>
          <a:xfrm>
            <a:off x="8826662" y="5825408"/>
            <a:ext cx="856997" cy="379336"/>
            <a:chOff x="8058655" y="1885039"/>
            <a:chExt cx="1211590" cy="536291"/>
          </a:xfrm>
        </p:grpSpPr>
        <p:sp>
          <p:nvSpPr>
            <p:cNvPr id="2593" name="Google Shape;2593;p7"/>
            <p:cNvSpPr/>
            <p:nvPr/>
          </p:nvSpPr>
          <p:spPr>
            <a:xfrm>
              <a:off x="8058655" y="1945554"/>
              <a:ext cx="1211590" cy="472142"/>
            </a:xfrm>
            <a:custGeom>
              <a:avLst/>
              <a:gdLst/>
              <a:ahLst/>
              <a:cxnLst/>
              <a:rect l="l" t="t" r="r" b="b"/>
              <a:pathLst>
                <a:path w="1211590" h="472142" extrusionOk="0">
                  <a:moveTo>
                    <a:pt x="103111" y="380749"/>
                  </a:moveTo>
                  <a:cubicBezTo>
                    <a:pt x="79782" y="351519"/>
                    <a:pt x="25279" y="351103"/>
                    <a:pt x="7505" y="315971"/>
                  </a:cubicBezTo>
                  <a:cubicBezTo>
                    <a:pt x="-10200" y="281047"/>
                    <a:pt x="5769" y="250845"/>
                    <a:pt x="30973" y="232585"/>
                  </a:cubicBezTo>
                  <a:cubicBezTo>
                    <a:pt x="53190" y="216477"/>
                    <a:pt x="77630" y="212311"/>
                    <a:pt x="96307" y="190579"/>
                  </a:cubicBezTo>
                  <a:cubicBezTo>
                    <a:pt x="115955" y="167667"/>
                    <a:pt x="126856" y="133230"/>
                    <a:pt x="93390" y="117608"/>
                  </a:cubicBezTo>
                  <a:cubicBezTo>
                    <a:pt x="93390" y="80046"/>
                    <a:pt x="125815" y="63869"/>
                    <a:pt x="148032" y="45331"/>
                  </a:cubicBezTo>
                  <a:cubicBezTo>
                    <a:pt x="184275" y="15198"/>
                    <a:pt x="234890" y="30611"/>
                    <a:pt x="279117" y="29848"/>
                  </a:cubicBezTo>
                  <a:cubicBezTo>
                    <a:pt x="335703" y="28876"/>
                    <a:pt x="389164" y="16378"/>
                    <a:pt x="446167" y="16378"/>
                  </a:cubicBezTo>
                  <a:cubicBezTo>
                    <a:pt x="460122" y="16378"/>
                    <a:pt x="477549" y="19364"/>
                    <a:pt x="491296" y="16656"/>
                  </a:cubicBezTo>
                  <a:cubicBezTo>
                    <a:pt x="505252" y="13879"/>
                    <a:pt x="510459" y="6449"/>
                    <a:pt x="523027" y="2700"/>
                  </a:cubicBezTo>
                  <a:cubicBezTo>
                    <a:pt x="544272" y="-3757"/>
                    <a:pt x="575447" y="3394"/>
                    <a:pt x="596831" y="3394"/>
                  </a:cubicBezTo>
                  <a:cubicBezTo>
                    <a:pt x="631130" y="3394"/>
                    <a:pt x="665845" y="1728"/>
                    <a:pt x="700144" y="3117"/>
                  </a:cubicBezTo>
                  <a:cubicBezTo>
                    <a:pt x="770754" y="6033"/>
                    <a:pt x="835533" y="49983"/>
                    <a:pt x="906144" y="56023"/>
                  </a:cubicBezTo>
                  <a:cubicBezTo>
                    <a:pt x="924543" y="57620"/>
                    <a:pt x="981060" y="58522"/>
                    <a:pt x="966062" y="94835"/>
                  </a:cubicBezTo>
                  <a:cubicBezTo>
                    <a:pt x="956343" y="118302"/>
                    <a:pt x="912740" y="128855"/>
                    <a:pt x="952038" y="158572"/>
                  </a:cubicBezTo>
                  <a:cubicBezTo>
                    <a:pt x="969396" y="171694"/>
                    <a:pt x="1009804" y="183358"/>
                    <a:pt x="1029730" y="186066"/>
                  </a:cubicBezTo>
                  <a:cubicBezTo>
                    <a:pt x="1045907" y="188219"/>
                    <a:pt x="1062779" y="183775"/>
                    <a:pt x="1079026" y="185303"/>
                  </a:cubicBezTo>
                  <a:cubicBezTo>
                    <a:pt x="1101452" y="187385"/>
                    <a:pt x="1122768" y="197036"/>
                    <a:pt x="1145193" y="202244"/>
                  </a:cubicBezTo>
                  <a:cubicBezTo>
                    <a:pt x="1157274" y="205021"/>
                    <a:pt x="1197058" y="203632"/>
                    <a:pt x="1200877" y="219254"/>
                  </a:cubicBezTo>
                  <a:cubicBezTo>
                    <a:pt x="1204765" y="235084"/>
                    <a:pt x="1189976" y="244110"/>
                    <a:pt x="1178659" y="248068"/>
                  </a:cubicBezTo>
                  <a:cubicBezTo>
                    <a:pt x="1157205" y="255636"/>
                    <a:pt x="1109715" y="250845"/>
                    <a:pt x="1123740" y="295072"/>
                  </a:cubicBezTo>
                  <a:cubicBezTo>
                    <a:pt x="1130057" y="314929"/>
                    <a:pt x="1159565" y="335897"/>
                    <a:pt x="1172757" y="348256"/>
                  </a:cubicBezTo>
                  <a:cubicBezTo>
                    <a:pt x="1180256" y="355338"/>
                    <a:pt x="1207403" y="370613"/>
                    <a:pt x="1210528" y="380055"/>
                  </a:cubicBezTo>
                  <a:cubicBezTo>
                    <a:pt x="1215874" y="395955"/>
                    <a:pt x="1199696" y="413035"/>
                    <a:pt x="1192268" y="423310"/>
                  </a:cubicBezTo>
                  <a:cubicBezTo>
                    <a:pt x="1166717" y="458650"/>
                    <a:pt x="1121310" y="456290"/>
                    <a:pt x="1084233" y="462400"/>
                  </a:cubicBezTo>
                  <a:cubicBezTo>
                    <a:pt x="1023829" y="472398"/>
                    <a:pt x="965229" y="471565"/>
                    <a:pt x="904408" y="472120"/>
                  </a:cubicBezTo>
                  <a:cubicBezTo>
                    <a:pt x="836297" y="472745"/>
                    <a:pt x="770060" y="460317"/>
                    <a:pt x="702296" y="458164"/>
                  </a:cubicBezTo>
                  <a:cubicBezTo>
                    <a:pt x="663415" y="456915"/>
                    <a:pt x="628839" y="459831"/>
                    <a:pt x="590513" y="452332"/>
                  </a:cubicBezTo>
                  <a:cubicBezTo>
                    <a:pt x="523166" y="439071"/>
                    <a:pt x="450403" y="459345"/>
                    <a:pt x="385693" y="439349"/>
                  </a:cubicBezTo>
                  <a:cubicBezTo>
                    <a:pt x="332509" y="422894"/>
                    <a:pt x="274049" y="439002"/>
                    <a:pt x="219060" y="426365"/>
                  </a:cubicBezTo>
                  <a:cubicBezTo>
                    <a:pt x="196634" y="421228"/>
                    <a:pt x="175943" y="422547"/>
                    <a:pt x="153587" y="420394"/>
                  </a:cubicBezTo>
                  <a:cubicBezTo>
                    <a:pt x="129981" y="418103"/>
                    <a:pt x="108318" y="405675"/>
                    <a:pt x="84157" y="406578"/>
                  </a:cubicBezTo>
                  <a:cubicBezTo>
                    <a:pt x="86864" y="406647"/>
                    <a:pt x="89571" y="406786"/>
                    <a:pt x="103388" y="380819"/>
                  </a:cubicBez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594" name="Google Shape;2594;p7"/>
            <p:cNvGrpSpPr/>
            <p:nvPr/>
          </p:nvGrpSpPr>
          <p:grpSpPr>
            <a:xfrm>
              <a:off x="8210669" y="1885039"/>
              <a:ext cx="959269" cy="536291"/>
              <a:chOff x="8210669" y="1885039"/>
              <a:chExt cx="959269" cy="536291"/>
            </a:xfrm>
          </p:grpSpPr>
          <p:sp>
            <p:nvSpPr>
              <p:cNvPr id="2595" name="Google Shape;2595;p7"/>
              <p:cNvSpPr/>
              <p:nvPr/>
            </p:nvSpPr>
            <p:spPr>
              <a:xfrm>
                <a:off x="8261329" y="1887017"/>
                <a:ext cx="371633" cy="198987"/>
              </a:xfrm>
              <a:custGeom>
                <a:avLst/>
                <a:gdLst/>
                <a:ahLst/>
                <a:cxnLst/>
                <a:rect l="l" t="t" r="r" b="b"/>
                <a:pathLst>
                  <a:path w="371633" h="198987" extrusionOk="0">
                    <a:moveTo>
                      <a:pt x="368884" y="124558"/>
                    </a:moveTo>
                    <a:cubicBezTo>
                      <a:pt x="367010" y="136223"/>
                      <a:pt x="364163" y="148165"/>
                      <a:pt x="360136" y="160315"/>
                    </a:cubicBezTo>
                    <a:cubicBezTo>
                      <a:pt x="354581" y="161912"/>
                      <a:pt x="349097" y="163578"/>
                      <a:pt x="343542" y="165384"/>
                    </a:cubicBezTo>
                    <a:cubicBezTo>
                      <a:pt x="322643" y="172118"/>
                      <a:pt x="293899" y="183297"/>
                      <a:pt x="271890" y="198988"/>
                    </a:cubicBezTo>
                    <a:cubicBezTo>
                      <a:pt x="262309" y="188990"/>
                      <a:pt x="252588" y="180172"/>
                      <a:pt x="242798" y="172396"/>
                    </a:cubicBezTo>
                    <a:cubicBezTo>
                      <a:pt x="159621" y="106645"/>
                      <a:pt x="68180" y="117129"/>
                      <a:pt x="0" y="142124"/>
                    </a:cubicBezTo>
                    <a:cubicBezTo>
                      <a:pt x="70681" y="56586"/>
                      <a:pt x="206556" y="10206"/>
                      <a:pt x="352360" y="0"/>
                    </a:cubicBezTo>
                    <a:cubicBezTo>
                      <a:pt x="367357" y="34021"/>
                      <a:pt x="376591" y="76512"/>
                      <a:pt x="368815" y="12448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96" name="Google Shape;2596;p7"/>
              <p:cNvSpPr/>
              <p:nvPr/>
            </p:nvSpPr>
            <p:spPr>
              <a:xfrm>
                <a:off x="8613759" y="1885039"/>
                <a:ext cx="268418" cy="162361"/>
              </a:xfrm>
              <a:custGeom>
                <a:avLst/>
                <a:gdLst/>
                <a:ahLst/>
                <a:cxnLst/>
                <a:rect l="l" t="t" r="r" b="b"/>
                <a:pathLst>
                  <a:path w="268418" h="162361" extrusionOk="0">
                    <a:moveTo>
                      <a:pt x="268419" y="24334"/>
                    </a:moveTo>
                    <a:cubicBezTo>
                      <a:pt x="213915" y="51481"/>
                      <a:pt x="183991" y="101749"/>
                      <a:pt x="168300" y="140005"/>
                    </a:cubicBezTo>
                    <a:cubicBezTo>
                      <a:pt x="165175" y="147573"/>
                      <a:pt x="162607" y="154655"/>
                      <a:pt x="160523" y="161043"/>
                    </a:cubicBezTo>
                    <a:cubicBezTo>
                      <a:pt x="111852" y="140352"/>
                      <a:pt x="58461" y="147573"/>
                      <a:pt x="7707" y="162362"/>
                    </a:cubicBezTo>
                    <a:cubicBezTo>
                      <a:pt x="11733" y="150142"/>
                      <a:pt x="14650" y="138269"/>
                      <a:pt x="16455" y="126605"/>
                    </a:cubicBezTo>
                    <a:cubicBezTo>
                      <a:pt x="24162" y="78629"/>
                      <a:pt x="14997" y="36137"/>
                      <a:pt x="0" y="2116"/>
                    </a:cubicBezTo>
                    <a:cubicBezTo>
                      <a:pt x="90051" y="-4133"/>
                      <a:pt x="183852" y="3505"/>
                      <a:pt x="268419" y="2440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97" name="Google Shape;2597;p7"/>
              <p:cNvSpPr/>
              <p:nvPr/>
            </p:nvSpPr>
            <p:spPr>
              <a:xfrm>
                <a:off x="8210669" y="2009901"/>
                <a:ext cx="322550" cy="319109"/>
              </a:xfrm>
              <a:custGeom>
                <a:avLst/>
                <a:gdLst/>
                <a:ahLst/>
                <a:cxnLst/>
                <a:rect l="l" t="t" r="r" b="b"/>
                <a:pathLst>
                  <a:path w="322550" h="319109" extrusionOk="0">
                    <a:moveTo>
                      <a:pt x="301165" y="158934"/>
                    </a:moveTo>
                    <a:cubicBezTo>
                      <a:pt x="301513" y="159489"/>
                      <a:pt x="301930" y="160045"/>
                      <a:pt x="302415" y="160669"/>
                    </a:cubicBezTo>
                    <a:cubicBezTo>
                      <a:pt x="304012" y="162752"/>
                      <a:pt x="305678" y="164766"/>
                      <a:pt x="307206" y="166710"/>
                    </a:cubicBezTo>
                    <a:cubicBezTo>
                      <a:pt x="247495" y="179346"/>
                      <a:pt x="174524" y="205660"/>
                      <a:pt x="126340" y="260163"/>
                    </a:cubicBezTo>
                    <a:cubicBezTo>
                      <a:pt x="111342" y="276966"/>
                      <a:pt x="98706" y="296475"/>
                      <a:pt x="89611" y="319110"/>
                    </a:cubicBezTo>
                    <a:cubicBezTo>
                      <a:pt x="42814" y="286825"/>
                      <a:pt x="7405" y="243569"/>
                      <a:pt x="1504" y="187956"/>
                    </a:cubicBezTo>
                    <a:cubicBezTo>
                      <a:pt x="-1829" y="156851"/>
                      <a:pt x="462" y="128176"/>
                      <a:pt x="7544" y="101862"/>
                    </a:cubicBezTo>
                    <a:cubicBezTo>
                      <a:pt x="15806" y="71173"/>
                      <a:pt x="30595" y="43679"/>
                      <a:pt x="50660" y="19309"/>
                    </a:cubicBezTo>
                    <a:cubicBezTo>
                      <a:pt x="118772" y="-5686"/>
                      <a:pt x="210211" y="-16170"/>
                      <a:pt x="293458" y="49581"/>
                    </a:cubicBezTo>
                    <a:cubicBezTo>
                      <a:pt x="303248" y="57287"/>
                      <a:pt x="313038" y="66175"/>
                      <a:pt x="322550" y="76172"/>
                    </a:cubicBezTo>
                    <a:cubicBezTo>
                      <a:pt x="294222" y="96238"/>
                      <a:pt x="276934" y="123802"/>
                      <a:pt x="301165" y="15900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98" name="Google Shape;2598;p7"/>
              <p:cNvSpPr/>
              <p:nvPr/>
            </p:nvSpPr>
            <p:spPr>
              <a:xfrm>
                <a:off x="8300280" y="2176681"/>
                <a:ext cx="505870" cy="244649"/>
              </a:xfrm>
              <a:custGeom>
                <a:avLst/>
                <a:gdLst/>
                <a:ahLst/>
                <a:cxnLst/>
                <a:rect l="l" t="t" r="r" b="b"/>
                <a:pathLst>
                  <a:path w="505870" h="244649" extrusionOk="0">
                    <a:moveTo>
                      <a:pt x="505871" y="235994"/>
                    </a:moveTo>
                    <a:cubicBezTo>
                      <a:pt x="377147" y="253699"/>
                      <a:pt x="244812" y="244257"/>
                      <a:pt x="120185" y="207528"/>
                    </a:cubicBezTo>
                    <a:cubicBezTo>
                      <a:pt x="78873" y="195447"/>
                      <a:pt x="36035" y="177187"/>
                      <a:pt x="0" y="152400"/>
                    </a:cubicBezTo>
                    <a:cubicBezTo>
                      <a:pt x="9096" y="129766"/>
                      <a:pt x="21732" y="110325"/>
                      <a:pt x="36729" y="93453"/>
                    </a:cubicBezTo>
                    <a:cubicBezTo>
                      <a:pt x="84913" y="38950"/>
                      <a:pt x="157885" y="12636"/>
                      <a:pt x="217595" y="0"/>
                    </a:cubicBezTo>
                    <a:cubicBezTo>
                      <a:pt x="268280" y="60821"/>
                      <a:pt x="372356" y="58669"/>
                      <a:pt x="448869" y="34576"/>
                    </a:cubicBezTo>
                    <a:cubicBezTo>
                      <a:pt x="468448" y="60682"/>
                      <a:pt x="487958" y="104424"/>
                      <a:pt x="499206" y="177464"/>
                    </a:cubicBezTo>
                    <a:cubicBezTo>
                      <a:pt x="501983" y="195169"/>
                      <a:pt x="504204" y="214610"/>
                      <a:pt x="505871" y="23606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99" name="Google Shape;2599;p7"/>
              <p:cNvSpPr/>
              <p:nvPr/>
            </p:nvSpPr>
            <p:spPr>
              <a:xfrm>
                <a:off x="8749148" y="2107450"/>
                <a:ext cx="410056" cy="305224"/>
              </a:xfrm>
              <a:custGeom>
                <a:avLst/>
                <a:gdLst/>
                <a:ahLst/>
                <a:cxnLst/>
                <a:rect l="l" t="t" r="r" b="b"/>
                <a:pathLst>
                  <a:path w="410056" h="305224" extrusionOk="0">
                    <a:moveTo>
                      <a:pt x="410056" y="106654"/>
                    </a:moveTo>
                    <a:cubicBezTo>
                      <a:pt x="400059" y="134704"/>
                      <a:pt x="383673" y="161018"/>
                      <a:pt x="363122" y="182402"/>
                    </a:cubicBezTo>
                    <a:cubicBezTo>
                      <a:pt x="315839" y="231698"/>
                      <a:pt x="250366" y="259262"/>
                      <a:pt x="184824" y="278217"/>
                    </a:cubicBezTo>
                    <a:cubicBezTo>
                      <a:pt x="142888" y="290297"/>
                      <a:pt x="100119" y="299254"/>
                      <a:pt x="57002" y="305225"/>
                    </a:cubicBezTo>
                    <a:cubicBezTo>
                      <a:pt x="55336" y="283840"/>
                      <a:pt x="53115" y="264400"/>
                      <a:pt x="50337" y="246626"/>
                    </a:cubicBezTo>
                    <a:cubicBezTo>
                      <a:pt x="39089" y="173585"/>
                      <a:pt x="19579" y="129843"/>
                      <a:pt x="0" y="103738"/>
                    </a:cubicBezTo>
                    <a:cubicBezTo>
                      <a:pt x="15413" y="98947"/>
                      <a:pt x="29716" y="93184"/>
                      <a:pt x="42144" y="86935"/>
                    </a:cubicBezTo>
                    <a:cubicBezTo>
                      <a:pt x="43742" y="86172"/>
                      <a:pt x="45199" y="85339"/>
                      <a:pt x="46727" y="84505"/>
                    </a:cubicBezTo>
                    <a:cubicBezTo>
                      <a:pt x="83872" y="64579"/>
                      <a:pt x="97758" y="40903"/>
                      <a:pt x="96509" y="17852"/>
                    </a:cubicBezTo>
                    <a:cubicBezTo>
                      <a:pt x="104840" y="15075"/>
                      <a:pt x="113936" y="12437"/>
                      <a:pt x="123655" y="9937"/>
                    </a:cubicBezTo>
                    <a:cubicBezTo>
                      <a:pt x="189268" y="-6379"/>
                      <a:pt x="284457" y="-10545"/>
                      <a:pt x="367357" y="61107"/>
                    </a:cubicBezTo>
                    <a:cubicBezTo>
                      <a:pt x="382007" y="73813"/>
                      <a:pt x="396309" y="88810"/>
                      <a:pt x="409988" y="106584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00" name="Google Shape;2600;p7"/>
              <p:cNvSpPr/>
              <p:nvPr/>
            </p:nvSpPr>
            <p:spPr>
              <a:xfrm>
                <a:off x="8774282" y="1909443"/>
                <a:ext cx="395656" cy="304799"/>
              </a:xfrm>
              <a:custGeom>
                <a:avLst/>
                <a:gdLst/>
                <a:ahLst/>
                <a:cxnLst/>
                <a:rect l="l" t="t" r="r" b="b"/>
                <a:pathLst>
                  <a:path w="395656" h="304799" extrusionOk="0">
                    <a:moveTo>
                      <a:pt x="384922" y="304661"/>
                    </a:moveTo>
                    <a:cubicBezTo>
                      <a:pt x="371245" y="286887"/>
                      <a:pt x="356943" y="271890"/>
                      <a:pt x="342293" y="259184"/>
                    </a:cubicBezTo>
                    <a:cubicBezTo>
                      <a:pt x="259323" y="187462"/>
                      <a:pt x="164134" y="191698"/>
                      <a:pt x="98591" y="208014"/>
                    </a:cubicBezTo>
                    <a:cubicBezTo>
                      <a:pt x="88871" y="210444"/>
                      <a:pt x="79776" y="213082"/>
                      <a:pt x="71444" y="215929"/>
                    </a:cubicBezTo>
                    <a:cubicBezTo>
                      <a:pt x="70055" y="191142"/>
                      <a:pt x="51101" y="167189"/>
                      <a:pt x="24440" y="149761"/>
                    </a:cubicBezTo>
                    <a:cubicBezTo>
                      <a:pt x="16455" y="144485"/>
                      <a:pt x="8331" y="140180"/>
                      <a:pt x="0" y="136709"/>
                    </a:cubicBezTo>
                    <a:cubicBezTo>
                      <a:pt x="2083" y="130321"/>
                      <a:pt x="4652" y="123239"/>
                      <a:pt x="7776" y="115671"/>
                    </a:cubicBezTo>
                    <a:cubicBezTo>
                      <a:pt x="23468" y="77415"/>
                      <a:pt x="53392" y="27217"/>
                      <a:pt x="107895" y="0"/>
                    </a:cubicBezTo>
                    <a:cubicBezTo>
                      <a:pt x="123170" y="3749"/>
                      <a:pt x="138167" y="7984"/>
                      <a:pt x="152678" y="12567"/>
                    </a:cubicBezTo>
                    <a:cubicBezTo>
                      <a:pt x="264530" y="48046"/>
                      <a:pt x="353957" y="108659"/>
                      <a:pt x="386173" y="192461"/>
                    </a:cubicBezTo>
                    <a:cubicBezTo>
                      <a:pt x="386728" y="193780"/>
                      <a:pt x="387145" y="195030"/>
                      <a:pt x="387561" y="196350"/>
                    </a:cubicBezTo>
                    <a:cubicBezTo>
                      <a:pt x="399850" y="231412"/>
                      <a:pt x="397490" y="269529"/>
                      <a:pt x="384922" y="30480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01" name="Google Shape;2601;p7"/>
              <p:cNvSpPr/>
              <p:nvPr/>
            </p:nvSpPr>
            <p:spPr>
              <a:xfrm>
                <a:off x="8210669" y="2105653"/>
                <a:ext cx="959269" cy="315676"/>
              </a:xfrm>
              <a:custGeom>
                <a:avLst/>
                <a:gdLst/>
                <a:ahLst/>
                <a:cxnLst/>
                <a:rect l="l" t="t" r="r" b="b"/>
                <a:pathLst>
                  <a:path w="959269" h="315676" extrusionOk="0">
                    <a:moveTo>
                      <a:pt x="948535" y="108450"/>
                    </a:moveTo>
                    <a:cubicBezTo>
                      <a:pt x="938538" y="136500"/>
                      <a:pt x="922152" y="162815"/>
                      <a:pt x="901601" y="184199"/>
                    </a:cubicBezTo>
                    <a:cubicBezTo>
                      <a:pt x="854318" y="233495"/>
                      <a:pt x="788845" y="261059"/>
                      <a:pt x="723303" y="280013"/>
                    </a:cubicBezTo>
                    <a:cubicBezTo>
                      <a:pt x="681367" y="292094"/>
                      <a:pt x="638598" y="301051"/>
                      <a:pt x="595481" y="307022"/>
                    </a:cubicBezTo>
                    <a:cubicBezTo>
                      <a:pt x="466758" y="324727"/>
                      <a:pt x="334423" y="315284"/>
                      <a:pt x="209795" y="278555"/>
                    </a:cubicBezTo>
                    <a:cubicBezTo>
                      <a:pt x="168483" y="266474"/>
                      <a:pt x="125645" y="248214"/>
                      <a:pt x="89611" y="223427"/>
                    </a:cubicBezTo>
                    <a:cubicBezTo>
                      <a:pt x="42814" y="191142"/>
                      <a:pt x="7405" y="147887"/>
                      <a:pt x="1504" y="92273"/>
                    </a:cubicBezTo>
                    <a:cubicBezTo>
                      <a:pt x="-1829" y="61168"/>
                      <a:pt x="462" y="32493"/>
                      <a:pt x="7544" y="6179"/>
                    </a:cubicBezTo>
                    <a:cubicBezTo>
                      <a:pt x="22263" y="59572"/>
                      <a:pt x="55937" y="117407"/>
                      <a:pt x="126340" y="164481"/>
                    </a:cubicBezTo>
                    <a:cubicBezTo>
                      <a:pt x="184314" y="203293"/>
                      <a:pt x="267145" y="234814"/>
                      <a:pt x="384899" y="250505"/>
                    </a:cubicBezTo>
                    <a:cubicBezTo>
                      <a:pt x="461342" y="260642"/>
                      <a:pt x="529037" y="258906"/>
                      <a:pt x="588816" y="248492"/>
                    </a:cubicBezTo>
                    <a:cubicBezTo>
                      <a:pt x="740313" y="222386"/>
                      <a:pt x="841335" y="141499"/>
                      <a:pt x="905906" y="62974"/>
                    </a:cubicBezTo>
                    <a:cubicBezTo>
                      <a:pt x="923610" y="41381"/>
                      <a:pt x="938607" y="19996"/>
                      <a:pt x="951174" y="0"/>
                    </a:cubicBezTo>
                    <a:cubicBezTo>
                      <a:pt x="963463" y="35063"/>
                      <a:pt x="961103" y="73180"/>
                      <a:pt x="948535" y="108450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02" name="Google Shape;2602;p7"/>
              <p:cNvSpPr/>
              <p:nvPr/>
            </p:nvSpPr>
            <p:spPr>
              <a:xfrm>
                <a:off x="8477049" y="2008937"/>
                <a:ext cx="396309" cy="182949"/>
              </a:xfrm>
              <a:custGeom>
                <a:avLst/>
                <a:gdLst/>
                <a:ahLst/>
                <a:cxnLst/>
                <a:rect l="l" t="t" r="r" b="b"/>
                <a:pathLst>
                  <a:path w="396309" h="182949" extrusionOk="0">
                    <a:moveTo>
                      <a:pt x="396310" y="102063"/>
                    </a:moveTo>
                    <a:cubicBezTo>
                      <a:pt x="396310" y="104285"/>
                      <a:pt x="396240" y="106368"/>
                      <a:pt x="395893" y="108450"/>
                    </a:cubicBezTo>
                    <a:cubicBezTo>
                      <a:pt x="392282" y="138792"/>
                      <a:pt x="362913" y="165522"/>
                      <a:pt x="318895" y="182949"/>
                    </a:cubicBezTo>
                    <a:cubicBezTo>
                      <a:pt x="356040" y="163023"/>
                      <a:pt x="369926" y="139347"/>
                      <a:pt x="368677" y="116296"/>
                    </a:cubicBezTo>
                    <a:cubicBezTo>
                      <a:pt x="367288" y="91509"/>
                      <a:pt x="348333" y="67556"/>
                      <a:pt x="321672" y="50129"/>
                    </a:cubicBezTo>
                    <a:cubicBezTo>
                      <a:pt x="313687" y="44852"/>
                      <a:pt x="305564" y="40547"/>
                      <a:pt x="297232" y="37076"/>
                    </a:cubicBezTo>
                    <a:cubicBezTo>
                      <a:pt x="248562" y="16386"/>
                      <a:pt x="195170" y="23606"/>
                      <a:pt x="144416" y="38395"/>
                    </a:cubicBezTo>
                    <a:cubicBezTo>
                      <a:pt x="138861" y="39992"/>
                      <a:pt x="133377" y="41658"/>
                      <a:pt x="127822" y="43464"/>
                    </a:cubicBezTo>
                    <a:cubicBezTo>
                      <a:pt x="106923" y="50198"/>
                      <a:pt x="78179" y="61377"/>
                      <a:pt x="56170" y="77068"/>
                    </a:cubicBezTo>
                    <a:cubicBezTo>
                      <a:pt x="27842" y="97133"/>
                      <a:pt x="10554" y="124697"/>
                      <a:pt x="34785" y="159898"/>
                    </a:cubicBezTo>
                    <a:cubicBezTo>
                      <a:pt x="12776" y="143443"/>
                      <a:pt x="0" y="123517"/>
                      <a:pt x="0" y="102063"/>
                    </a:cubicBezTo>
                    <a:cubicBezTo>
                      <a:pt x="0" y="83247"/>
                      <a:pt x="9790" y="65612"/>
                      <a:pt x="27078" y="50545"/>
                    </a:cubicBezTo>
                    <a:cubicBezTo>
                      <a:pt x="54156" y="26731"/>
                      <a:pt x="99425" y="8957"/>
                      <a:pt x="153164" y="2708"/>
                    </a:cubicBezTo>
                    <a:cubicBezTo>
                      <a:pt x="167605" y="833"/>
                      <a:pt x="182603" y="0"/>
                      <a:pt x="198155" y="0"/>
                    </a:cubicBezTo>
                    <a:cubicBezTo>
                      <a:pt x="237592" y="0"/>
                      <a:pt x="274251" y="5902"/>
                      <a:pt x="305009" y="16108"/>
                    </a:cubicBezTo>
                    <a:cubicBezTo>
                      <a:pt x="359998" y="34229"/>
                      <a:pt x="396240" y="65959"/>
                      <a:pt x="396240" y="102132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603" name="Google Shape;2603;p7"/>
          <p:cNvGrpSpPr/>
          <p:nvPr/>
        </p:nvGrpSpPr>
        <p:grpSpPr>
          <a:xfrm rot="874993">
            <a:off x="1691569" y="6344501"/>
            <a:ext cx="641913" cy="444003"/>
            <a:chOff x="7880446" y="655547"/>
            <a:chExt cx="751977" cy="520211"/>
          </a:xfrm>
        </p:grpSpPr>
        <p:grpSp>
          <p:nvGrpSpPr>
            <p:cNvPr id="2604" name="Google Shape;2604;p7"/>
            <p:cNvGrpSpPr/>
            <p:nvPr/>
          </p:nvGrpSpPr>
          <p:grpSpPr>
            <a:xfrm>
              <a:off x="7880446" y="697969"/>
              <a:ext cx="354080" cy="477789"/>
              <a:chOff x="7880446" y="697969"/>
              <a:chExt cx="354080" cy="477789"/>
            </a:xfrm>
          </p:grpSpPr>
          <p:sp>
            <p:nvSpPr>
              <p:cNvPr id="2605" name="Google Shape;2605;p7"/>
              <p:cNvSpPr/>
              <p:nvPr/>
            </p:nvSpPr>
            <p:spPr>
              <a:xfrm>
                <a:off x="7880446" y="697969"/>
                <a:ext cx="354080" cy="477789"/>
              </a:xfrm>
              <a:custGeom>
                <a:avLst/>
                <a:gdLst/>
                <a:ahLst/>
                <a:cxnLst/>
                <a:rect l="l" t="t" r="r" b="b"/>
                <a:pathLst>
                  <a:path w="354080" h="477789" extrusionOk="0">
                    <a:moveTo>
                      <a:pt x="342627" y="41153"/>
                    </a:moveTo>
                    <a:cubicBezTo>
                      <a:pt x="321173" y="3800"/>
                      <a:pt x="273891" y="-9600"/>
                      <a:pt x="234107" y="7063"/>
                    </a:cubicBezTo>
                    <a:cubicBezTo>
                      <a:pt x="195296" y="23310"/>
                      <a:pt x="160441" y="49624"/>
                      <a:pt x="131697" y="80590"/>
                    </a:cubicBezTo>
                    <a:cubicBezTo>
                      <a:pt x="91011" y="124400"/>
                      <a:pt x="61364" y="177307"/>
                      <a:pt x="35466" y="231185"/>
                    </a:cubicBezTo>
                    <a:cubicBezTo>
                      <a:pt x="10263" y="283535"/>
                      <a:pt x="-12093" y="343732"/>
                      <a:pt x="7416" y="398443"/>
                    </a:cubicBezTo>
                    <a:cubicBezTo>
                      <a:pt x="20053" y="433783"/>
                      <a:pt x="50255" y="462249"/>
                      <a:pt x="86221" y="472942"/>
                    </a:cubicBezTo>
                    <a:cubicBezTo>
                      <a:pt x="122185" y="483634"/>
                      <a:pt x="162941" y="476344"/>
                      <a:pt x="193143" y="453987"/>
                    </a:cubicBezTo>
                    <a:cubicBezTo>
                      <a:pt x="213208" y="439129"/>
                      <a:pt x="228275" y="418508"/>
                      <a:pt x="241883" y="397540"/>
                    </a:cubicBezTo>
                    <a:cubicBezTo>
                      <a:pt x="293401" y="318251"/>
                      <a:pt x="329782" y="229171"/>
                      <a:pt x="348389" y="136481"/>
                    </a:cubicBezTo>
                    <a:cubicBezTo>
                      <a:pt x="353666" y="110306"/>
                      <a:pt x="357416" y="82742"/>
                      <a:pt x="349640" y="57192"/>
                    </a:cubicBezTo>
                    <a:cubicBezTo>
                      <a:pt x="347973" y="51707"/>
                      <a:pt x="345613" y="46361"/>
                      <a:pt x="342627" y="4115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06" name="Google Shape;2606;p7"/>
              <p:cNvSpPr/>
              <p:nvPr/>
            </p:nvSpPr>
            <p:spPr>
              <a:xfrm>
                <a:off x="7884176" y="706274"/>
                <a:ext cx="334770" cy="455645"/>
              </a:xfrm>
              <a:custGeom>
                <a:avLst/>
                <a:gdLst/>
                <a:ahLst/>
                <a:cxnLst/>
                <a:rect l="l" t="t" r="r" b="b"/>
                <a:pathLst>
                  <a:path w="334770" h="455645" extrusionOk="0">
                    <a:moveTo>
                      <a:pt x="324038" y="39235"/>
                    </a:moveTo>
                    <a:cubicBezTo>
                      <a:pt x="303696" y="3617"/>
                      <a:pt x="259052" y="-9158"/>
                      <a:pt x="221420" y="6742"/>
                    </a:cubicBezTo>
                    <a:cubicBezTo>
                      <a:pt x="184761" y="22225"/>
                      <a:pt x="151782" y="47289"/>
                      <a:pt x="124565" y="76867"/>
                    </a:cubicBezTo>
                    <a:cubicBezTo>
                      <a:pt x="86100" y="118664"/>
                      <a:pt x="58051" y="169070"/>
                      <a:pt x="33541" y="220518"/>
                    </a:cubicBezTo>
                    <a:cubicBezTo>
                      <a:pt x="9726" y="270439"/>
                      <a:pt x="-11449" y="327858"/>
                      <a:pt x="7019" y="380000"/>
                    </a:cubicBezTo>
                    <a:cubicBezTo>
                      <a:pt x="18961" y="413674"/>
                      <a:pt x="47566" y="440821"/>
                      <a:pt x="81518" y="451028"/>
                    </a:cubicBezTo>
                    <a:cubicBezTo>
                      <a:pt x="115538" y="461234"/>
                      <a:pt x="154073" y="454222"/>
                      <a:pt x="182609" y="432976"/>
                    </a:cubicBezTo>
                    <a:cubicBezTo>
                      <a:pt x="201632" y="418812"/>
                      <a:pt x="215796" y="399094"/>
                      <a:pt x="228710" y="379167"/>
                    </a:cubicBezTo>
                    <a:cubicBezTo>
                      <a:pt x="277451" y="303557"/>
                      <a:pt x="311819" y="218644"/>
                      <a:pt x="329385" y="130189"/>
                    </a:cubicBezTo>
                    <a:cubicBezTo>
                      <a:pt x="334384" y="105194"/>
                      <a:pt x="337925" y="78950"/>
                      <a:pt x="330565" y="54579"/>
                    </a:cubicBezTo>
                    <a:cubicBezTo>
                      <a:pt x="328969" y="49372"/>
                      <a:pt x="326816" y="44234"/>
                      <a:pt x="323969" y="39305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07" name="Google Shape;2607;p7"/>
              <p:cNvSpPr/>
              <p:nvPr/>
            </p:nvSpPr>
            <p:spPr>
              <a:xfrm>
                <a:off x="7991880" y="706281"/>
                <a:ext cx="177175" cy="116795"/>
              </a:xfrm>
              <a:custGeom>
                <a:avLst/>
                <a:gdLst/>
                <a:ahLst/>
                <a:cxnLst/>
                <a:rect l="l" t="t" r="r" b="b"/>
                <a:pathLst>
                  <a:path w="177175" h="116795" extrusionOk="0">
                    <a:moveTo>
                      <a:pt x="177106" y="0"/>
                    </a:moveTo>
                    <a:cubicBezTo>
                      <a:pt x="177106" y="0"/>
                      <a:pt x="9779" y="41867"/>
                      <a:pt x="684" y="103799"/>
                    </a:cubicBezTo>
                    <a:cubicBezTo>
                      <a:pt x="684" y="103799"/>
                      <a:pt x="-5080" y="119073"/>
                      <a:pt x="16861" y="116504"/>
                    </a:cubicBezTo>
                    <a:cubicBezTo>
                      <a:pt x="38801" y="113936"/>
                      <a:pt x="177176" y="69"/>
                      <a:pt x="177176" y="6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08" name="Google Shape;2608;p7"/>
              <p:cNvSpPr/>
              <p:nvPr/>
            </p:nvSpPr>
            <p:spPr>
              <a:xfrm>
                <a:off x="8151705" y="706281"/>
                <a:ext cx="41430" cy="208755"/>
              </a:xfrm>
              <a:custGeom>
                <a:avLst/>
                <a:gdLst/>
                <a:ahLst/>
                <a:cxnLst/>
                <a:rect l="l" t="t" r="r" b="b"/>
                <a:pathLst>
                  <a:path w="41430" h="208755" extrusionOk="0">
                    <a:moveTo>
                      <a:pt x="16241" y="0"/>
                    </a:moveTo>
                    <a:cubicBezTo>
                      <a:pt x="16241" y="0"/>
                      <a:pt x="69216" y="164134"/>
                      <a:pt x="21517" y="204612"/>
                    </a:cubicBezTo>
                    <a:cubicBezTo>
                      <a:pt x="21517" y="204612"/>
                      <a:pt x="11589" y="217595"/>
                      <a:pt x="2216" y="197599"/>
                    </a:cubicBezTo>
                    <a:cubicBezTo>
                      <a:pt x="-7157" y="177673"/>
                      <a:pt x="16241" y="0"/>
                      <a:pt x="162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2609" name="Google Shape;2609;p7"/>
            <p:cNvGrpSpPr/>
            <p:nvPr/>
          </p:nvGrpSpPr>
          <p:grpSpPr>
            <a:xfrm>
              <a:off x="8278342" y="655547"/>
              <a:ext cx="354081" cy="477789"/>
              <a:chOff x="8278342" y="655547"/>
              <a:chExt cx="354081" cy="477789"/>
            </a:xfrm>
          </p:grpSpPr>
          <p:sp>
            <p:nvSpPr>
              <p:cNvPr id="2610" name="Google Shape;2610;p7"/>
              <p:cNvSpPr/>
              <p:nvPr/>
            </p:nvSpPr>
            <p:spPr>
              <a:xfrm>
                <a:off x="8278342" y="655547"/>
                <a:ext cx="354081" cy="477789"/>
              </a:xfrm>
              <a:custGeom>
                <a:avLst/>
                <a:gdLst/>
                <a:ahLst/>
                <a:cxnLst/>
                <a:rect l="l" t="t" r="r" b="b"/>
                <a:pathLst>
                  <a:path w="354081" h="477789" extrusionOk="0">
                    <a:moveTo>
                      <a:pt x="11454" y="41153"/>
                    </a:moveTo>
                    <a:cubicBezTo>
                      <a:pt x="32909" y="3800"/>
                      <a:pt x="80190" y="-9600"/>
                      <a:pt x="119974" y="7063"/>
                    </a:cubicBezTo>
                    <a:cubicBezTo>
                      <a:pt x="158785" y="23310"/>
                      <a:pt x="193640" y="49624"/>
                      <a:pt x="222384" y="80590"/>
                    </a:cubicBezTo>
                    <a:cubicBezTo>
                      <a:pt x="263070" y="124400"/>
                      <a:pt x="292717" y="177307"/>
                      <a:pt x="318615" y="231185"/>
                    </a:cubicBezTo>
                    <a:cubicBezTo>
                      <a:pt x="343818" y="283535"/>
                      <a:pt x="366175" y="343732"/>
                      <a:pt x="346665" y="398443"/>
                    </a:cubicBezTo>
                    <a:cubicBezTo>
                      <a:pt x="334029" y="433783"/>
                      <a:pt x="303826" y="462249"/>
                      <a:pt x="267861" y="472942"/>
                    </a:cubicBezTo>
                    <a:cubicBezTo>
                      <a:pt x="231896" y="483634"/>
                      <a:pt x="191140" y="476344"/>
                      <a:pt x="160938" y="453987"/>
                    </a:cubicBezTo>
                    <a:cubicBezTo>
                      <a:pt x="140873" y="439129"/>
                      <a:pt x="125806" y="418508"/>
                      <a:pt x="112198" y="397540"/>
                    </a:cubicBezTo>
                    <a:cubicBezTo>
                      <a:pt x="60681" y="318250"/>
                      <a:pt x="24298" y="229171"/>
                      <a:pt x="5692" y="136481"/>
                    </a:cubicBezTo>
                    <a:cubicBezTo>
                      <a:pt x="415" y="110306"/>
                      <a:pt x="-3335" y="82742"/>
                      <a:pt x="4441" y="57192"/>
                    </a:cubicBezTo>
                    <a:cubicBezTo>
                      <a:pt x="6108" y="51707"/>
                      <a:pt x="8469" y="46361"/>
                      <a:pt x="11454" y="4115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11" name="Google Shape;2611;p7"/>
              <p:cNvSpPr/>
              <p:nvPr/>
            </p:nvSpPr>
            <p:spPr>
              <a:xfrm>
                <a:off x="8293921" y="663852"/>
                <a:ext cx="334771" cy="455645"/>
              </a:xfrm>
              <a:custGeom>
                <a:avLst/>
                <a:gdLst/>
                <a:ahLst/>
                <a:cxnLst/>
                <a:rect l="l" t="t" r="r" b="b"/>
                <a:pathLst>
                  <a:path w="334771" h="455645" extrusionOk="0">
                    <a:moveTo>
                      <a:pt x="10732" y="39235"/>
                    </a:moveTo>
                    <a:cubicBezTo>
                      <a:pt x="31076" y="3617"/>
                      <a:pt x="75719" y="-9158"/>
                      <a:pt x="113351" y="6742"/>
                    </a:cubicBezTo>
                    <a:cubicBezTo>
                      <a:pt x="150010" y="22225"/>
                      <a:pt x="182990" y="47289"/>
                      <a:pt x="210206" y="76867"/>
                    </a:cubicBezTo>
                    <a:cubicBezTo>
                      <a:pt x="248671" y="118664"/>
                      <a:pt x="276721" y="169070"/>
                      <a:pt x="301229" y="220518"/>
                    </a:cubicBezTo>
                    <a:cubicBezTo>
                      <a:pt x="325044" y="270439"/>
                      <a:pt x="346221" y="327858"/>
                      <a:pt x="327752" y="380000"/>
                    </a:cubicBezTo>
                    <a:cubicBezTo>
                      <a:pt x="315811" y="413674"/>
                      <a:pt x="287205" y="440821"/>
                      <a:pt x="253254" y="451028"/>
                    </a:cubicBezTo>
                    <a:cubicBezTo>
                      <a:pt x="219232" y="461234"/>
                      <a:pt x="180698" y="454222"/>
                      <a:pt x="152162" y="432976"/>
                    </a:cubicBezTo>
                    <a:cubicBezTo>
                      <a:pt x="133138" y="418812"/>
                      <a:pt x="118974" y="399094"/>
                      <a:pt x="106060" y="379167"/>
                    </a:cubicBezTo>
                    <a:cubicBezTo>
                      <a:pt x="57320" y="303557"/>
                      <a:pt x="22952" y="218644"/>
                      <a:pt x="5386" y="130189"/>
                    </a:cubicBezTo>
                    <a:cubicBezTo>
                      <a:pt x="387" y="105194"/>
                      <a:pt x="-3154" y="78950"/>
                      <a:pt x="4206" y="54579"/>
                    </a:cubicBezTo>
                    <a:cubicBezTo>
                      <a:pt x="5803" y="49372"/>
                      <a:pt x="7955" y="44234"/>
                      <a:pt x="10802" y="39305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12" name="Google Shape;2612;p7"/>
              <p:cNvSpPr/>
              <p:nvPr/>
            </p:nvSpPr>
            <p:spPr>
              <a:xfrm>
                <a:off x="8343813" y="663859"/>
                <a:ext cx="177176" cy="116795"/>
              </a:xfrm>
              <a:custGeom>
                <a:avLst/>
                <a:gdLst/>
                <a:ahLst/>
                <a:cxnLst/>
                <a:rect l="l" t="t" r="r" b="b"/>
                <a:pathLst>
                  <a:path w="177176" h="116795" extrusionOk="0">
                    <a:moveTo>
                      <a:pt x="69" y="0"/>
                    </a:moveTo>
                    <a:cubicBezTo>
                      <a:pt x="69" y="0"/>
                      <a:pt x="167397" y="41867"/>
                      <a:pt x="176493" y="103799"/>
                    </a:cubicBezTo>
                    <a:cubicBezTo>
                      <a:pt x="176493" y="103799"/>
                      <a:pt x="182255" y="119073"/>
                      <a:pt x="160315" y="116504"/>
                    </a:cubicBezTo>
                    <a:cubicBezTo>
                      <a:pt x="138375" y="113936"/>
                      <a:pt x="0" y="69"/>
                      <a:pt x="0" y="6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13" name="Google Shape;2613;p7"/>
              <p:cNvSpPr/>
              <p:nvPr/>
            </p:nvSpPr>
            <p:spPr>
              <a:xfrm>
                <a:off x="8319734" y="663790"/>
                <a:ext cx="41430" cy="208825"/>
              </a:xfrm>
              <a:custGeom>
                <a:avLst/>
                <a:gdLst/>
                <a:ahLst/>
                <a:cxnLst/>
                <a:rect l="l" t="t" r="r" b="b"/>
                <a:pathLst>
                  <a:path w="41430" h="208825" extrusionOk="0">
                    <a:moveTo>
                      <a:pt x="25190" y="69"/>
                    </a:moveTo>
                    <a:cubicBezTo>
                      <a:pt x="25190" y="69"/>
                      <a:pt x="-27786" y="164203"/>
                      <a:pt x="19913" y="204681"/>
                    </a:cubicBezTo>
                    <a:cubicBezTo>
                      <a:pt x="19913" y="204681"/>
                      <a:pt x="29841" y="217665"/>
                      <a:pt x="39215" y="197669"/>
                    </a:cubicBezTo>
                    <a:cubicBezTo>
                      <a:pt x="48588" y="177742"/>
                      <a:pt x="25190" y="0"/>
                      <a:pt x="251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614" name="Google Shape;2614;p7"/>
          <p:cNvGrpSpPr/>
          <p:nvPr/>
        </p:nvGrpSpPr>
        <p:grpSpPr>
          <a:xfrm>
            <a:off x="2379035" y="6345604"/>
            <a:ext cx="883063" cy="1138345"/>
            <a:chOff x="4951152" y="1783071"/>
            <a:chExt cx="846278" cy="1090927"/>
          </a:xfrm>
        </p:grpSpPr>
        <p:sp>
          <p:nvSpPr>
            <p:cNvPr id="2615" name="Google Shape;2615;p7"/>
            <p:cNvSpPr/>
            <p:nvPr/>
          </p:nvSpPr>
          <p:spPr>
            <a:xfrm rot="-3732724">
              <a:off x="4935297" y="2076985"/>
              <a:ext cx="920222" cy="423893"/>
            </a:xfrm>
            <a:custGeom>
              <a:avLst/>
              <a:gdLst/>
              <a:ahLst/>
              <a:cxnLst/>
              <a:rect l="l" t="t" r="r" b="b"/>
              <a:pathLst>
                <a:path w="1351205" h="622422" extrusionOk="0">
                  <a:moveTo>
                    <a:pt x="320329" y="614048"/>
                  </a:moveTo>
                  <a:cubicBezTo>
                    <a:pt x="226320" y="598704"/>
                    <a:pt x="165013" y="563780"/>
                    <a:pt x="98428" y="496363"/>
                  </a:cubicBezTo>
                  <a:cubicBezTo>
                    <a:pt x="29137" y="418740"/>
                    <a:pt x="-37100" y="296681"/>
                    <a:pt x="24277" y="196701"/>
                  </a:cubicBezTo>
                  <a:cubicBezTo>
                    <a:pt x="67046" y="123591"/>
                    <a:pt x="161333" y="44995"/>
                    <a:pt x="244163" y="24236"/>
                  </a:cubicBezTo>
                  <a:cubicBezTo>
                    <a:pt x="290543" y="12432"/>
                    <a:pt x="338242" y="21389"/>
                    <a:pt x="385385" y="21181"/>
                  </a:cubicBezTo>
                  <a:cubicBezTo>
                    <a:pt x="439402" y="22222"/>
                    <a:pt x="492239" y="11183"/>
                    <a:pt x="545283" y="2851"/>
                  </a:cubicBezTo>
                  <a:cubicBezTo>
                    <a:pt x="624295" y="-10133"/>
                    <a:pt x="698864" y="23541"/>
                    <a:pt x="768225" y="57146"/>
                  </a:cubicBezTo>
                  <a:cubicBezTo>
                    <a:pt x="820923" y="80960"/>
                    <a:pt x="879939" y="68671"/>
                    <a:pt x="935692" y="74642"/>
                  </a:cubicBezTo>
                  <a:cubicBezTo>
                    <a:pt x="987765" y="77697"/>
                    <a:pt x="1034422" y="102484"/>
                    <a:pt x="1077607" y="129978"/>
                  </a:cubicBezTo>
                  <a:cubicBezTo>
                    <a:pt x="1112323" y="151293"/>
                    <a:pt x="1150093" y="166846"/>
                    <a:pt x="1188835" y="179066"/>
                  </a:cubicBezTo>
                  <a:lnTo>
                    <a:pt x="1188835" y="179066"/>
                  </a:lnTo>
                  <a:cubicBezTo>
                    <a:pt x="1257016" y="199200"/>
                    <a:pt x="1339360" y="237179"/>
                    <a:pt x="1350886" y="315635"/>
                  </a:cubicBezTo>
                  <a:cubicBezTo>
                    <a:pt x="1351719" y="318482"/>
                    <a:pt x="1350886" y="321745"/>
                    <a:pt x="1348803" y="323828"/>
                  </a:cubicBezTo>
                  <a:cubicBezTo>
                    <a:pt x="1348942" y="364584"/>
                    <a:pt x="1288676" y="423739"/>
                    <a:pt x="1250906" y="435403"/>
                  </a:cubicBezTo>
                  <a:cubicBezTo>
                    <a:pt x="1217232" y="447206"/>
                    <a:pt x="1180851" y="438180"/>
                    <a:pt x="1146135" y="442902"/>
                  </a:cubicBezTo>
                  <a:cubicBezTo>
                    <a:pt x="1131208" y="444012"/>
                    <a:pt x="1121210" y="455191"/>
                    <a:pt x="1111142" y="464841"/>
                  </a:cubicBezTo>
                  <a:cubicBezTo>
                    <a:pt x="1088716" y="485532"/>
                    <a:pt x="1056431" y="482894"/>
                    <a:pt x="1028034" y="483449"/>
                  </a:cubicBezTo>
                  <a:cubicBezTo>
                    <a:pt x="1002067" y="485185"/>
                    <a:pt x="964158" y="480047"/>
                    <a:pt x="944232" y="499210"/>
                  </a:cubicBezTo>
                  <a:cubicBezTo>
                    <a:pt x="934859" y="510666"/>
                    <a:pt x="926457" y="523094"/>
                    <a:pt x="913821" y="531287"/>
                  </a:cubicBezTo>
                  <a:cubicBezTo>
                    <a:pt x="893061" y="546284"/>
                    <a:pt x="866053" y="547672"/>
                    <a:pt x="841335" y="547394"/>
                  </a:cubicBezTo>
                  <a:cubicBezTo>
                    <a:pt x="821826" y="548644"/>
                    <a:pt x="792248" y="537257"/>
                    <a:pt x="777112" y="552255"/>
                  </a:cubicBezTo>
                  <a:cubicBezTo>
                    <a:pt x="759269" y="568640"/>
                    <a:pt x="753644" y="595093"/>
                    <a:pt x="734204" y="609604"/>
                  </a:cubicBezTo>
                  <a:cubicBezTo>
                    <a:pt x="704002" y="625573"/>
                    <a:pt x="649152" y="623768"/>
                    <a:pt x="615547" y="619324"/>
                  </a:cubicBezTo>
                  <a:cubicBezTo>
                    <a:pt x="578471" y="612728"/>
                    <a:pt x="544034" y="595510"/>
                    <a:pt x="506889" y="589539"/>
                  </a:cubicBezTo>
                  <a:cubicBezTo>
                    <a:pt x="443568" y="584471"/>
                    <a:pt x="384205" y="627795"/>
                    <a:pt x="320329" y="613909"/>
                  </a:cubicBezTo>
                  <a:close/>
                </a:path>
              </a:pathLst>
            </a:custGeom>
            <a:solidFill>
              <a:srgbClr val="86A26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616" name="Google Shape;2616;p7"/>
            <p:cNvGrpSpPr/>
            <p:nvPr/>
          </p:nvGrpSpPr>
          <p:grpSpPr>
            <a:xfrm rot="-3730257">
              <a:off x="4869475" y="2116611"/>
              <a:ext cx="1009631" cy="423983"/>
              <a:chOff x="10706534" y="6021600"/>
              <a:chExt cx="1482174" cy="622422"/>
            </a:xfrm>
          </p:grpSpPr>
          <p:sp>
            <p:nvSpPr>
              <p:cNvPr id="2617" name="Google Shape;2617;p7"/>
              <p:cNvSpPr/>
              <p:nvPr/>
            </p:nvSpPr>
            <p:spPr>
              <a:xfrm>
                <a:off x="10837503" y="6021600"/>
                <a:ext cx="1351205" cy="622422"/>
              </a:xfrm>
              <a:custGeom>
                <a:avLst/>
                <a:gdLst/>
                <a:ahLst/>
                <a:cxnLst/>
                <a:rect l="l" t="t" r="r" b="b"/>
                <a:pathLst>
                  <a:path w="1351205" h="622422" extrusionOk="0">
                    <a:moveTo>
                      <a:pt x="320329" y="614048"/>
                    </a:moveTo>
                    <a:cubicBezTo>
                      <a:pt x="226320" y="598704"/>
                      <a:pt x="165013" y="563780"/>
                      <a:pt x="98428" y="496363"/>
                    </a:cubicBezTo>
                    <a:cubicBezTo>
                      <a:pt x="29137" y="418740"/>
                      <a:pt x="-37100" y="296681"/>
                      <a:pt x="24277" y="196701"/>
                    </a:cubicBezTo>
                    <a:cubicBezTo>
                      <a:pt x="67046" y="123591"/>
                      <a:pt x="161333" y="44995"/>
                      <a:pt x="244163" y="24236"/>
                    </a:cubicBezTo>
                    <a:cubicBezTo>
                      <a:pt x="290543" y="12432"/>
                      <a:pt x="338242" y="21389"/>
                      <a:pt x="385385" y="21181"/>
                    </a:cubicBezTo>
                    <a:cubicBezTo>
                      <a:pt x="439402" y="22222"/>
                      <a:pt x="492239" y="11183"/>
                      <a:pt x="545283" y="2851"/>
                    </a:cubicBezTo>
                    <a:cubicBezTo>
                      <a:pt x="624295" y="-10133"/>
                      <a:pt x="698864" y="23541"/>
                      <a:pt x="768225" y="57146"/>
                    </a:cubicBezTo>
                    <a:cubicBezTo>
                      <a:pt x="820923" y="80960"/>
                      <a:pt x="879939" y="68671"/>
                      <a:pt x="935692" y="74642"/>
                    </a:cubicBezTo>
                    <a:cubicBezTo>
                      <a:pt x="987765" y="77697"/>
                      <a:pt x="1034422" y="102484"/>
                      <a:pt x="1077607" y="129978"/>
                    </a:cubicBezTo>
                    <a:cubicBezTo>
                      <a:pt x="1112323" y="151293"/>
                      <a:pt x="1150093" y="166846"/>
                      <a:pt x="1188835" y="179066"/>
                    </a:cubicBezTo>
                    <a:lnTo>
                      <a:pt x="1188835" y="179066"/>
                    </a:lnTo>
                    <a:cubicBezTo>
                      <a:pt x="1257016" y="199200"/>
                      <a:pt x="1339360" y="237179"/>
                      <a:pt x="1350886" y="315635"/>
                    </a:cubicBezTo>
                    <a:cubicBezTo>
                      <a:pt x="1351719" y="318482"/>
                      <a:pt x="1350886" y="321745"/>
                      <a:pt x="1348803" y="323828"/>
                    </a:cubicBezTo>
                    <a:cubicBezTo>
                      <a:pt x="1348942" y="364584"/>
                      <a:pt x="1288676" y="423739"/>
                      <a:pt x="1250906" y="435403"/>
                    </a:cubicBezTo>
                    <a:cubicBezTo>
                      <a:pt x="1217232" y="447206"/>
                      <a:pt x="1180851" y="438180"/>
                      <a:pt x="1146135" y="442902"/>
                    </a:cubicBezTo>
                    <a:cubicBezTo>
                      <a:pt x="1131208" y="444012"/>
                      <a:pt x="1121210" y="455191"/>
                      <a:pt x="1111142" y="464841"/>
                    </a:cubicBezTo>
                    <a:cubicBezTo>
                      <a:pt x="1088716" y="485532"/>
                      <a:pt x="1056431" y="482894"/>
                      <a:pt x="1028034" y="483449"/>
                    </a:cubicBezTo>
                    <a:cubicBezTo>
                      <a:pt x="1002067" y="485185"/>
                      <a:pt x="964158" y="480047"/>
                      <a:pt x="944232" y="499210"/>
                    </a:cubicBezTo>
                    <a:cubicBezTo>
                      <a:pt x="934859" y="510666"/>
                      <a:pt x="926457" y="523094"/>
                      <a:pt x="913821" y="531287"/>
                    </a:cubicBezTo>
                    <a:cubicBezTo>
                      <a:pt x="893061" y="546284"/>
                      <a:pt x="866053" y="547672"/>
                      <a:pt x="841335" y="547394"/>
                    </a:cubicBezTo>
                    <a:cubicBezTo>
                      <a:pt x="821826" y="548644"/>
                      <a:pt x="792248" y="537257"/>
                      <a:pt x="777112" y="552255"/>
                    </a:cubicBezTo>
                    <a:cubicBezTo>
                      <a:pt x="759269" y="568640"/>
                      <a:pt x="753644" y="595093"/>
                      <a:pt x="734204" y="609604"/>
                    </a:cubicBezTo>
                    <a:cubicBezTo>
                      <a:pt x="704002" y="625573"/>
                      <a:pt x="649152" y="623768"/>
                      <a:pt x="615547" y="619324"/>
                    </a:cubicBezTo>
                    <a:cubicBezTo>
                      <a:pt x="578471" y="612728"/>
                      <a:pt x="544034" y="595510"/>
                      <a:pt x="506889" y="589539"/>
                    </a:cubicBezTo>
                    <a:cubicBezTo>
                      <a:pt x="443568" y="584471"/>
                      <a:pt x="384205" y="627795"/>
                      <a:pt x="320329" y="61390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18" name="Google Shape;2618;p7"/>
              <p:cNvSpPr/>
              <p:nvPr/>
            </p:nvSpPr>
            <p:spPr>
              <a:xfrm>
                <a:off x="10706534" y="6279274"/>
                <a:ext cx="1478105" cy="76641"/>
              </a:xfrm>
              <a:custGeom>
                <a:avLst/>
                <a:gdLst/>
                <a:ahLst/>
                <a:cxnLst/>
                <a:rect l="l" t="t" r="r" b="b"/>
                <a:pathLst>
                  <a:path w="1478105" h="76641" extrusionOk="0">
                    <a:moveTo>
                      <a:pt x="624" y="68792"/>
                    </a:moveTo>
                    <a:cubicBezTo>
                      <a:pt x="-3959" y="52198"/>
                      <a:pt x="17843" y="51087"/>
                      <a:pt x="28674" y="46852"/>
                    </a:cubicBezTo>
                    <a:cubicBezTo>
                      <a:pt x="94702" y="25607"/>
                      <a:pt x="165035" y="22343"/>
                      <a:pt x="233632" y="15192"/>
                    </a:cubicBezTo>
                    <a:cubicBezTo>
                      <a:pt x="461156" y="-2791"/>
                      <a:pt x="689444" y="-2374"/>
                      <a:pt x="917454" y="4013"/>
                    </a:cubicBezTo>
                    <a:cubicBezTo>
                      <a:pt x="1008616" y="5541"/>
                      <a:pt x="1099778" y="6860"/>
                      <a:pt x="1190871" y="10123"/>
                    </a:cubicBezTo>
                    <a:cubicBezTo>
                      <a:pt x="1284950" y="13595"/>
                      <a:pt x="1379167" y="17275"/>
                      <a:pt x="1472829" y="27273"/>
                    </a:cubicBezTo>
                    <a:cubicBezTo>
                      <a:pt x="1474842" y="31300"/>
                      <a:pt x="1476578" y="35466"/>
                      <a:pt x="1478105" y="39701"/>
                    </a:cubicBezTo>
                    <a:cubicBezTo>
                      <a:pt x="1289115" y="28453"/>
                      <a:pt x="1099778" y="26440"/>
                      <a:pt x="910511" y="25537"/>
                    </a:cubicBezTo>
                    <a:cubicBezTo>
                      <a:pt x="847885" y="25190"/>
                      <a:pt x="785189" y="23801"/>
                      <a:pt x="722563" y="23315"/>
                    </a:cubicBezTo>
                    <a:cubicBezTo>
                      <a:pt x="525866" y="22829"/>
                      <a:pt x="328753" y="32272"/>
                      <a:pt x="133236" y="54559"/>
                    </a:cubicBezTo>
                    <a:cubicBezTo>
                      <a:pt x="99285" y="59211"/>
                      <a:pt x="65263" y="64071"/>
                      <a:pt x="31868" y="71431"/>
                    </a:cubicBezTo>
                    <a:cubicBezTo>
                      <a:pt x="21523" y="73930"/>
                      <a:pt x="6178" y="83095"/>
                      <a:pt x="624" y="688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19" name="Google Shape;2619;p7"/>
              <p:cNvSpPr/>
              <p:nvPr/>
            </p:nvSpPr>
            <p:spPr>
              <a:xfrm>
                <a:off x="11886113" y="6190737"/>
                <a:ext cx="140225" cy="114261"/>
              </a:xfrm>
              <a:custGeom>
                <a:avLst/>
                <a:gdLst/>
                <a:ahLst/>
                <a:cxnLst/>
                <a:rect l="l" t="t" r="r" b="b"/>
                <a:pathLst>
                  <a:path w="140225" h="114261" extrusionOk="0">
                    <a:moveTo>
                      <a:pt x="9488" y="114213"/>
                    </a:moveTo>
                    <a:cubicBezTo>
                      <a:pt x="5391" y="114005"/>
                      <a:pt x="1643" y="111019"/>
                      <a:pt x="531" y="107062"/>
                    </a:cubicBezTo>
                    <a:lnTo>
                      <a:pt x="531" y="107062"/>
                    </a:lnTo>
                    <a:cubicBezTo>
                      <a:pt x="-1274" y="102341"/>
                      <a:pt x="1920" y="98661"/>
                      <a:pt x="4142" y="94911"/>
                    </a:cubicBezTo>
                    <a:cubicBezTo>
                      <a:pt x="9488" y="79706"/>
                      <a:pt x="25665" y="71860"/>
                      <a:pt x="36358" y="60613"/>
                    </a:cubicBezTo>
                    <a:cubicBezTo>
                      <a:pt x="60450" y="39436"/>
                      <a:pt x="84473" y="18052"/>
                      <a:pt x="111064" y="0"/>
                    </a:cubicBezTo>
                    <a:cubicBezTo>
                      <a:pt x="120715" y="3541"/>
                      <a:pt x="130436" y="6874"/>
                      <a:pt x="140226" y="10067"/>
                    </a:cubicBezTo>
                    <a:cubicBezTo>
                      <a:pt x="103288" y="36798"/>
                      <a:pt x="70865" y="68736"/>
                      <a:pt x="37468" y="99633"/>
                    </a:cubicBezTo>
                    <a:cubicBezTo>
                      <a:pt x="32122" y="104840"/>
                      <a:pt x="26359" y="110047"/>
                      <a:pt x="18722" y="111158"/>
                    </a:cubicBezTo>
                    <a:cubicBezTo>
                      <a:pt x="15597" y="112269"/>
                      <a:pt x="12960" y="114630"/>
                      <a:pt x="9419" y="1142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20" name="Google Shape;2620;p7"/>
              <p:cNvSpPr/>
              <p:nvPr/>
            </p:nvSpPr>
            <p:spPr>
              <a:xfrm>
                <a:off x="11885163" y="6289084"/>
                <a:ext cx="241919" cy="156671"/>
              </a:xfrm>
              <a:custGeom>
                <a:avLst/>
                <a:gdLst/>
                <a:ahLst/>
                <a:cxnLst/>
                <a:rect l="l" t="t" r="r" b="b"/>
                <a:pathLst>
                  <a:path w="241919" h="156671" extrusionOk="0">
                    <a:moveTo>
                      <a:pt x="226991" y="156671"/>
                    </a:moveTo>
                    <a:cubicBezTo>
                      <a:pt x="154714" y="120914"/>
                      <a:pt x="85909" y="78631"/>
                      <a:pt x="18214" y="34959"/>
                    </a:cubicBezTo>
                    <a:cubicBezTo>
                      <a:pt x="11826" y="30238"/>
                      <a:pt x="2106" y="27322"/>
                      <a:pt x="440" y="18643"/>
                    </a:cubicBezTo>
                    <a:cubicBezTo>
                      <a:pt x="-1644" y="10590"/>
                      <a:pt x="3911" y="1702"/>
                      <a:pt x="12174" y="314"/>
                    </a:cubicBezTo>
                    <a:cubicBezTo>
                      <a:pt x="19602" y="-1353"/>
                      <a:pt x="25434" y="3994"/>
                      <a:pt x="31336" y="7604"/>
                    </a:cubicBezTo>
                    <a:cubicBezTo>
                      <a:pt x="54248" y="22392"/>
                      <a:pt x="76535" y="38014"/>
                      <a:pt x="99031" y="53428"/>
                    </a:cubicBezTo>
                    <a:cubicBezTo>
                      <a:pt x="145758" y="85782"/>
                      <a:pt x="193734" y="116193"/>
                      <a:pt x="241919" y="146187"/>
                    </a:cubicBezTo>
                    <a:cubicBezTo>
                      <a:pt x="237267" y="150075"/>
                      <a:pt x="232268" y="153616"/>
                      <a:pt x="226991" y="1566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21" name="Google Shape;2621;p7"/>
              <p:cNvSpPr/>
              <p:nvPr/>
            </p:nvSpPr>
            <p:spPr>
              <a:xfrm>
                <a:off x="11632148" y="6117835"/>
                <a:ext cx="246163" cy="185841"/>
              </a:xfrm>
              <a:custGeom>
                <a:avLst/>
                <a:gdLst/>
                <a:ahLst/>
                <a:cxnLst/>
                <a:rect l="l" t="t" r="r" b="b"/>
                <a:pathLst>
                  <a:path w="246163" h="185841" extrusionOk="0">
                    <a:moveTo>
                      <a:pt x="2532" y="182325"/>
                    </a:moveTo>
                    <a:cubicBezTo>
                      <a:pt x="-2188" y="177117"/>
                      <a:pt x="380" y="170382"/>
                      <a:pt x="4616" y="165869"/>
                    </a:cubicBezTo>
                    <a:cubicBezTo>
                      <a:pt x="6768" y="162051"/>
                      <a:pt x="8503" y="158024"/>
                      <a:pt x="11698" y="154969"/>
                    </a:cubicBezTo>
                    <a:cubicBezTo>
                      <a:pt x="31624" y="137819"/>
                      <a:pt x="52453" y="121711"/>
                      <a:pt x="73144" y="105534"/>
                    </a:cubicBezTo>
                    <a:cubicBezTo>
                      <a:pt x="121745" y="68597"/>
                      <a:pt x="171249" y="32910"/>
                      <a:pt x="222628" y="0"/>
                    </a:cubicBezTo>
                    <a:cubicBezTo>
                      <a:pt x="230612" y="3680"/>
                      <a:pt x="238527" y="7498"/>
                      <a:pt x="246164" y="11942"/>
                    </a:cubicBezTo>
                    <a:cubicBezTo>
                      <a:pt x="180900" y="59155"/>
                      <a:pt x="116468" y="107478"/>
                      <a:pt x="54189" y="158579"/>
                    </a:cubicBezTo>
                    <a:cubicBezTo>
                      <a:pt x="42594" y="167050"/>
                      <a:pt x="33082" y="179478"/>
                      <a:pt x="18641" y="182949"/>
                    </a:cubicBezTo>
                    <a:cubicBezTo>
                      <a:pt x="13711" y="186351"/>
                      <a:pt x="6768" y="187462"/>
                      <a:pt x="2532" y="1823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22" name="Google Shape;2622;p7"/>
              <p:cNvSpPr/>
              <p:nvPr/>
            </p:nvSpPr>
            <p:spPr>
              <a:xfrm>
                <a:off x="11614785" y="6282313"/>
                <a:ext cx="333791" cy="214404"/>
              </a:xfrm>
              <a:custGeom>
                <a:avLst/>
                <a:gdLst/>
                <a:ahLst/>
                <a:cxnLst/>
                <a:rect l="l" t="t" r="r" b="b"/>
                <a:pathLst>
                  <a:path w="333791" h="214404" extrusionOk="0">
                    <a:moveTo>
                      <a:pt x="318656" y="214404"/>
                    </a:moveTo>
                    <a:cubicBezTo>
                      <a:pt x="248878" y="179133"/>
                      <a:pt x="185627" y="132684"/>
                      <a:pt x="118140" y="93456"/>
                    </a:cubicBezTo>
                    <a:cubicBezTo>
                      <a:pt x="91549" y="77626"/>
                      <a:pt x="64956" y="61796"/>
                      <a:pt x="38365" y="45896"/>
                    </a:cubicBezTo>
                    <a:cubicBezTo>
                      <a:pt x="26770" y="37634"/>
                      <a:pt x="11634" y="33121"/>
                      <a:pt x="2192" y="22429"/>
                    </a:cubicBezTo>
                    <a:cubicBezTo>
                      <a:pt x="-2808" y="14722"/>
                      <a:pt x="1150" y="3405"/>
                      <a:pt x="9968" y="627"/>
                    </a:cubicBezTo>
                    <a:cubicBezTo>
                      <a:pt x="22118" y="-2775"/>
                      <a:pt x="32116" y="8543"/>
                      <a:pt x="42322" y="13403"/>
                    </a:cubicBezTo>
                    <a:cubicBezTo>
                      <a:pt x="62041" y="25345"/>
                      <a:pt x="81620" y="37634"/>
                      <a:pt x="101130" y="49923"/>
                    </a:cubicBezTo>
                    <a:cubicBezTo>
                      <a:pt x="180697" y="98316"/>
                      <a:pt x="253946" y="156290"/>
                      <a:pt x="333791" y="204198"/>
                    </a:cubicBezTo>
                    <a:cubicBezTo>
                      <a:pt x="329140" y="208155"/>
                      <a:pt x="324072" y="211696"/>
                      <a:pt x="318586" y="2144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23" name="Google Shape;2623;p7"/>
              <p:cNvSpPr/>
              <p:nvPr/>
            </p:nvSpPr>
            <p:spPr>
              <a:xfrm>
                <a:off x="11409250" y="6078745"/>
                <a:ext cx="219945" cy="218759"/>
              </a:xfrm>
              <a:custGeom>
                <a:avLst/>
                <a:gdLst/>
                <a:ahLst/>
                <a:cxnLst/>
                <a:rect l="l" t="t" r="r" b="b"/>
                <a:pathLst>
                  <a:path w="219945" h="218759" extrusionOk="0">
                    <a:moveTo>
                      <a:pt x="4364" y="215443"/>
                    </a:moveTo>
                    <a:cubicBezTo>
                      <a:pt x="-4454" y="207736"/>
                      <a:pt x="1726" y="196835"/>
                      <a:pt x="8530" y="190239"/>
                    </a:cubicBezTo>
                    <a:cubicBezTo>
                      <a:pt x="15195" y="182602"/>
                      <a:pt x="21444" y="174687"/>
                      <a:pt x="28040" y="166980"/>
                    </a:cubicBezTo>
                    <a:cubicBezTo>
                      <a:pt x="79210" y="106576"/>
                      <a:pt x="134893" y="49851"/>
                      <a:pt x="196409" y="0"/>
                    </a:cubicBezTo>
                    <a:cubicBezTo>
                      <a:pt x="204116" y="3124"/>
                      <a:pt x="211961" y="5971"/>
                      <a:pt x="219945" y="8401"/>
                    </a:cubicBezTo>
                    <a:cubicBezTo>
                      <a:pt x="166901" y="57488"/>
                      <a:pt x="117397" y="110047"/>
                      <a:pt x="69142" y="163786"/>
                    </a:cubicBezTo>
                    <a:cubicBezTo>
                      <a:pt x="57548" y="175867"/>
                      <a:pt x="46438" y="188365"/>
                      <a:pt x="35260" y="200862"/>
                    </a:cubicBezTo>
                    <a:cubicBezTo>
                      <a:pt x="27553" y="209402"/>
                      <a:pt x="16861" y="225788"/>
                      <a:pt x="4225" y="21544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24" name="Google Shape;2624;p7"/>
              <p:cNvSpPr/>
              <p:nvPr/>
            </p:nvSpPr>
            <p:spPr>
              <a:xfrm>
                <a:off x="11392822" y="6287697"/>
                <a:ext cx="358502" cy="274909"/>
              </a:xfrm>
              <a:custGeom>
                <a:avLst/>
                <a:gdLst/>
                <a:ahLst/>
                <a:cxnLst/>
                <a:rect l="l" t="t" r="r" b="b"/>
                <a:pathLst>
                  <a:path w="358502" h="274909" extrusionOk="0">
                    <a:moveTo>
                      <a:pt x="339964" y="274910"/>
                    </a:moveTo>
                    <a:cubicBezTo>
                      <a:pt x="229292" y="206034"/>
                      <a:pt x="121466" y="131744"/>
                      <a:pt x="24055" y="44817"/>
                    </a:cubicBezTo>
                    <a:cubicBezTo>
                      <a:pt x="18293" y="39471"/>
                      <a:pt x="12668" y="33986"/>
                      <a:pt x="7114" y="28501"/>
                    </a:cubicBezTo>
                    <a:cubicBezTo>
                      <a:pt x="3295" y="24890"/>
                      <a:pt x="-385" y="20377"/>
                      <a:pt x="32" y="14753"/>
                    </a:cubicBezTo>
                    <a:cubicBezTo>
                      <a:pt x="32" y="6005"/>
                      <a:pt x="8225" y="-938"/>
                      <a:pt x="16834" y="104"/>
                    </a:cubicBezTo>
                    <a:cubicBezTo>
                      <a:pt x="25305" y="1284"/>
                      <a:pt x="30165" y="9685"/>
                      <a:pt x="36275" y="14823"/>
                    </a:cubicBezTo>
                    <a:lnTo>
                      <a:pt x="36275" y="14823"/>
                    </a:lnTo>
                    <a:cubicBezTo>
                      <a:pt x="81683" y="57175"/>
                      <a:pt x="130978" y="95293"/>
                      <a:pt x="179719" y="133757"/>
                    </a:cubicBezTo>
                    <a:cubicBezTo>
                      <a:pt x="238943" y="178124"/>
                      <a:pt x="299000" y="221379"/>
                      <a:pt x="358502" y="265259"/>
                    </a:cubicBezTo>
                    <a:cubicBezTo>
                      <a:pt x="352808" y="269355"/>
                      <a:pt x="346629" y="272618"/>
                      <a:pt x="339964" y="2748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25" name="Google Shape;2625;p7"/>
              <p:cNvSpPr/>
              <p:nvPr/>
            </p:nvSpPr>
            <p:spPr>
              <a:xfrm>
                <a:off x="11176906" y="6022506"/>
                <a:ext cx="286697" cy="277143"/>
              </a:xfrm>
              <a:custGeom>
                <a:avLst/>
                <a:gdLst/>
                <a:ahLst/>
                <a:cxnLst/>
                <a:rect l="l" t="t" r="r" b="b"/>
                <a:pathLst>
                  <a:path w="286697" h="277143" extrusionOk="0">
                    <a:moveTo>
                      <a:pt x="5990" y="274598"/>
                    </a:moveTo>
                    <a:cubicBezTo>
                      <a:pt x="-12964" y="260295"/>
                      <a:pt x="18418" y="234120"/>
                      <a:pt x="26333" y="220303"/>
                    </a:cubicBezTo>
                    <a:cubicBezTo>
                      <a:pt x="90556" y="133446"/>
                      <a:pt x="175956" y="65473"/>
                      <a:pt x="261008" y="0"/>
                    </a:cubicBezTo>
                    <a:cubicBezTo>
                      <a:pt x="269618" y="486"/>
                      <a:pt x="278227" y="1458"/>
                      <a:pt x="286697" y="3055"/>
                    </a:cubicBezTo>
                    <a:cubicBezTo>
                      <a:pt x="197063" y="81997"/>
                      <a:pt x="103678" y="158996"/>
                      <a:pt x="35498" y="258282"/>
                    </a:cubicBezTo>
                    <a:lnTo>
                      <a:pt x="35498" y="258282"/>
                    </a:lnTo>
                    <a:cubicBezTo>
                      <a:pt x="29180" y="268002"/>
                      <a:pt x="19182" y="283207"/>
                      <a:pt x="6060" y="274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26" name="Google Shape;2626;p7"/>
              <p:cNvSpPr/>
              <p:nvPr/>
            </p:nvSpPr>
            <p:spPr>
              <a:xfrm>
                <a:off x="11168970" y="6296725"/>
                <a:ext cx="375104" cy="346560"/>
              </a:xfrm>
              <a:custGeom>
                <a:avLst/>
                <a:gdLst/>
                <a:ahLst/>
                <a:cxnLst/>
                <a:rect l="l" t="t" r="r" b="b"/>
                <a:pathLst>
                  <a:path w="375104" h="346560" extrusionOk="0">
                    <a:moveTo>
                      <a:pt x="345665" y="346560"/>
                    </a:moveTo>
                    <a:cubicBezTo>
                      <a:pt x="269361" y="295251"/>
                      <a:pt x="202431" y="232069"/>
                      <a:pt x="137791" y="167013"/>
                    </a:cubicBezTo>
                    <a:cubicBezTo>
                      <a:pt x="106200" y="135422"/>
                      <a:pt x="75720" y="102859"/>
                      <a:pt x="45726" y="69810"/>
                    </a:cubicBezTo>
                    <a:cubicBezTo>
                      <a:pt x="34131" y="57174"/>
                      <a:pt x="22467" y="44676"/>
                      <a:pt x="10733" y="32179"/>
                    </a:cubicBezTo>
                    <a:cubicBezTo>
                      <a:pt x="6220" y="27457"/>
                      <a:pt x="457" y="22875"/>
                      <a:pt x="41" y="15863"/>
                    </a:cubicBezTo>
                    <a:cubicBezTo>
                      <a:pt x="-1001" y="1004"/>
                      <a:pt x="18162" y="-5661"/>
                      <a:pt x="27257" y="5795"/>
                    </a:cubicBezTo>
                    <a:cubicBezTo>
                      <a:pt x="91550" y="75087"/>
                      <a:pt x="154801" y="145350"/>
                      <a:pt x="222704" y="211171"/>
                    </a:cubicBezTo>
                    <a:cubicBezTo>
                      <a:pt x="270126" y="259077"/>
                      <a:pt x="322893" y="301152"/>
                      <a:pt x="375105" y="343575"/>
                    </a:cubicBezTo>
                    <a:cubicBezTo>
                      <a:pt x="365384" y="345102"/>
                      <a:pt x="355525" y="345935"/>
                      <a:pt x="345735" y="3464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27" name="Google Shape;2627;p7"/>
              <p:cNvSpPr/>
              <p:nvPr/>
            </p:nvSpPr>
            <p:spPr>
              <a:xfrm>
                <a:off x="10906127" y="6039340"/>
                <a:ext cx="258161" cy="272993"/>
              </a:xfrm>
              <a:custGeom>
                <a:avLst/>
                <a:gdLst/>
                <a:ahLst/>
                <a:cxnLst/>
                <a:rect l="l" t="t" r="r" b="b"/>
                <a:pathLst>
                  <a:path w="258161" h="272993" extrusionOk="0">
                    <a:moveTo>
                      <a:pt x="5573" y="270817"/>
                    </a:moveTo>
                    <a:cubicBezTo>
                      <a:pt x="-7965" y="260680"/>
                      <a:pt x="6684" y="245475"/>
                      <a:pt x="12516" y="235060"/>
                    </a:cubicBezTo>
                    <a:cubicBezTo>
                      <a:pt x="28138" y="212565"/>
                      <a:pt x="45357" y="191041"/>
                      <a:pt x="61881" y="169171"/>
                    </a:cubicBezTo>
                    <a:cubicBezTo>
                      <a:pt x="109372" y="106058"/>
                      <a:pt x="165333" y="49889"/>
                      <a:pt x="226571" y="38"/>
                    </a:cubicBezTo>
                    <a:cubicBezTo>
                      <a:pt x="237124" y="-170"/>
                      <a:pt x="247608" y="524"/>
                      <a:pt x="258161" y="1079"/>
                    </a:cubicBezTo>
                    <a:cubicBezTo>
                      <a:pt x="213171" y="41766"/>
                      <a:pt x="169221" y="83979"/>
                      <a:pt x="130132" y="130498"/>
                    </a:cubicBezTo>
                    <a:cubicBezTo>
                      <a:pt x="94722" y="172087"/>
                      <a:pt x="64450" y="217633"/>
                      <a:pt x="30013" y="259986"/>
                    </a:cubicBezTo>
                    <a:lnTo>
                      <a:pt x="30013" y="259986"/>
                    </a:lnTo>
                    <a:cubicBezTo>
                      <a:pt x="27027" y="263388"/>
                      <a:pt x="24597" y="267415"/>
                      <a:pt x="20918" y="270123"/>
                    </a:cubicBezTo>
                    <a:lnTo>
                      <a:pt x="20918" y="270123"/>
                    </a:lnTo>
                    <a:cubicBezTo>
                      <a:pt x="16751" y="273803"/>
                      <a:pt x="10086" y="273872"/>
                      <a:pt x="5573" y="2707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28" name="Google Shape;2628;p7"/>
              <p:cNvSpPr/>
              <p:nvPr/>
            </p:nvSpPr>
            <p:spPr>
              <a:xfrm>
                <a:off x="10926904" y="6299575"/>
                <a:ext cx="353750" cy="326422"/>
              </a:xfrm>
              <a:custGeom>
                <a:avLst/>
                <a:gdLst/>
                <a:ahLst/>
                <a:cxnLst/>
                <a:rect l="l" t="t" r="r" b="b"/>
                <a:pathLst>
                  <a:path w="353750" h="326422" extrusionOk="0">
                    <a:moveTo>
                      <a:pt x="327298" y="326353"/>
                    </a:moveTo>
                    <a:cubicBezTo>
                      <a:pt x="247383" y="267475"/>
                      <a:pt x="173856" y="200059"/>
                      <a:pt x="103453" y="130281"/>
                    </a:cubicBezTo>
                    <a:cubicBezTo>
                      <a:pt x="76098" y="101259"/>
                      <a:pt x="49020" y="71682"/>
                      <a:pt x="22706" y="41757"/>
                    </a:cubicBezTo>
                    <a:cubicBezTo>
                      <a:pt x="17706" y="33981"/>
                      <a:pt x="13610" y="25441"/>
                      <a:pt x="6876" y="18984"/>
                    </a:cubicBezTo>
                    <a:cubicBezTo>
                      <a:pt x="4237" y="16345"/>
                      <a:pt x="418" y="14054"/>
                      <a:pt x="72" y="9958"/>
                    </a:cubicBezTo>
                    <a:cubicBezTo>
                      <a:pt x="-1039" y="-110"/>
                      <a:pt x="11041" y="-3304"/>
                      <a:pt x="17082" y="3917"/>
                    </a:cubicBezTo>
                    <a:cubicBezTo>
                      <a:pt x="28121" y="13082"/>
                      <a:pt x="42216" y="18011"/>
                      <a:pt x="51450" y="29329"/>
                    </a:cubicBezTo>
                    <a:cubicBezTo>
                      <a:pt x="143376" y="134724"/>
                      <a:pt x="245439" y="231163"/>
                      <a:pt x="353750" y="319618"/>
                    </a:cubicBezTo>
                    <a:cubicBezTo>
                      <a:pt x="344863" y="321770"/>
                      <a:pt x="336045" y="324061"/>
                      <a:pt x="327228" y="3264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629" name="Google Shape;2629;p7"/>
          <p:cNvGrpSpPr/>
          <p:nvPr/>
        </p:nvGrpSpPr>
        <p:grpSpPr>
          <a:xfrm rot="271300">
            <a:off x="10514830" y="6308243"/>
            <a:ext cx="452359" cy="1213557"/>
            <a:chOff x="4438206" y="1783203"/>
            <a:chExt cx="433495" cy="1162953"/>
          </a:xfrm>
        </p:grpSpPr>
        <p:sp>
          <p:nvSpPr>
            <p:cNvPr id="2630" name="Google Shape;2630;p7"/>
            <p:cNvSpPr/>
            <p:nvPr/>
          </p:nvSpPr>
          <p:spPr>
            <a:xfrm>
              <a:off x="4438318" y="1783203"/>
              <a:ext cx="433258" cy="949674"/>
            </a:xfrm>
            <a:custGeom>
              <a:avLst/>
              <a:gdLst/>
              <a:ahLst/>
              <a:cxnLst/>
              <a:rect l="l" t="t" r="r" b="b"/>
              <a:pathLst>
                <a:path w="791338" h="1734565" extrusionOk="0">
                  <a:moveTo>
                    <a:pt x="331872" y="307074"/>
                  </a:moveTo>
                  <a:cubicBezTo>
                    <a:pt x="391235" y="287981"/>
                    <a:pt x="454069" y="284787"/>
                    <a:pt x="515932" y="290202"/>
                  </a:cubicBezTo>
                  <a:cubicBezTo>
                    <a:pt x="539330" y="336443"/>
                    <a:pt x="561409" y="383239"/>
                    <a:pt x="583766" y="430035"/>
                  </a:cubicBezTo>
                  <a:cubicBezTo>
                    <a:pt x="563700" y="431077"/>
                    <a:pt x="377279" y="465445"/>
                    <a:pt x="386861" y="486135"/>
                  </a:cubicBezTo>
                  <a:cubicBezTo>
                    <a:pt x="388180" y="488357"/>
                    <a:pt x="391165" y="488218"/>
                    <a:pt x="393456" y="488635"/>
                  </a:cubicBezTo>
                  <a:cubicBezTo>
                    <a:pt x="404357" y="488426"/>
                    <a:pt x="415119" y="485233"/>
                    <a:pt x="426020" y="484191"/>
                  </a:cubicBezTo>
                  <a:cubicBezTo>
                    <a:pt x="452959" y="480095"/>
                    <a:pt x="480175" y="478220"/>
                    <a:pt x="507323" y="479192"/>
                  </a:cubicBezTo>
                  <a:cubicBezTo>
                    <a:pt x="542038" y="480928"/>
                    <a:pt x="576406" y="484608"/>
                    <a:pt x="610774" y="489121"/>
                  </a:cubicBezTo>
                  <a:cubicBezTo>
                    <a:pt x="634866" y="543624"/>
                    <a:pt x="656043" y="599446"/>
                    <a:pt x="674789" y="655962"/>
                  </a:cubicBezTo>
                  <a:cubicBezTo>
                    <a:pt x="622716" y="661170"/>
                    <a:pt x="570365" y="667141"/>
                    <a:pt x="519612" y="680194"/>
                  </a:cubicBezTo>
                  <a:cubicBezTo>
                    <a:pt x="518848" y="680402"/>
                    <a:pt x="518154" y="680610"/>
                    <a:pt x="517390" y="680818"/>
                  </a:cubicBezTo>
                  <a:cubicBezTo>
                    <a:pt x="517390" y="680818"/>
                    <a:pt x="517182" y="680818"/>
                    <a:pt x="517113" y="680888"/>
                  </a:cubicBezTo>
                  <a:cubicBezTo>
                    <a:pt x="515862" y="681235"/>
                    <a:pt x="514613" y="681652"/>
                    <a:pt x="513363" y="681999"/>
                  </a:cubicBezTo>
                  <a:cubicBezTo>
                    <a:pt x="513363" y="681999"/>
                    <a:pt x="513363" y="681999"/>
                    <a:pt x="513224" y="681999"/>
                  </a:cubicBezTo>
                  <a:cubicBezTo>
                    <a:pt x="513016" y="681999"/>
                    <a:pt x="512808" y="682138"/>
                    <a:pt x="512599" y="682207"/>
                  </a:cubicBezTo>
                  <a:cubicBezTo>
                    <a:pt x="512460" y="682207"/>
                    <a:pt x="512321" y="682276"/>
                    <a:pt x="512252" y="682276"/>
                  </a:cubicBezTo>
                  <a:cubicBezTo>
                    <a:pt x="495658" y="687553"/>
                    <a:pt x="479689" y="694218"/>
                    <a:pt x="463234" y="699912"/>
                  </a:cubicBezTo>
                  <a:cubicBezTo>
                    <a:pt x="461082" y="700675"/>
                    <a:pt x="460665" y="703800"/>
                    <a:pt x="462956" y="704841"/>
                  </a:cubicBezTo>
                  <a:cubicBezTo>
                    <a:pt x="464901" y="705883"/>
                    <a:pt x="467261" y="705952"/>
                    <a:pt x="469344" y="705674"/>
                  </a:cubicBezTo>
                  <a:cubicBezTo>
                    <a:pt x="478578" y="704147"/>
                    <a:pt x="487744" y="702550"/>
                    <a:pt x="496978" y="701023"/>
                  </a:cubicBezTo>
                  <a:cubicBezTo>
                    <a:pt x="540024" y="694149"/>
                    <a:pt x="583696" y="691997"/>
                    <a:pt x="627160" y="695468"/>
                  </a:cubicBezTo>
                  <a:cubicBezTo>
                    <a:pt x="638268" y="696718"/>
                    <a:pt x="649377" y="697968"/>
                    <a:pt x="660555" y="699148"/>
                  </a:cubicBezTo>
                  <a:cubicBezTo>
                    <a:pt x="670345" y="700606"/>
                    <a:pt x="680274" y="701925"/>
                    <a:pt x="689995" y="703383"/>
                  </a:cubicBezTo>
                  <a:cubicBezTo>
                    <a:pt x="711379" y="772259"/>
                    <a:pt x="730403" y="842036"/>
                    <a:pt x="744705" y="912716"/>
                  </a:cubicBezTo>
                  <a:cubicBezTo>
                    <a:pt x="709296" y="921534"/>
                    <a:pt x="674164" y="931810"/>
                    <a:pt x="638546" y="939794"/>
                  </a:cubicBezTo>
                  <a:cubicBezTo>
                    <a:pt x="608483" y="945071"/>
                    <a:pt x="578906" y="952431"/>
                    <a:pt x="549536" y="960485"/>
                  </a:cubicBezTo>
                  <a:cubicBezTo>
                    <a:pt x="545024" y="962359"/>
                    <a:pt x="538288" y="961943"/>
                    <a:pt x="535719" y="966594"/>
                  </a:cubicBezTo>
                  <a:cubicBezTo>
                    <a:pt x="534678" y="968539"/>
                    <a:pt x="535512" y="971177"/>
                    <a:pt x="537664" y="972010"/>
                  </a:cubicBezTo>
                  <a:cubicBezTo>
                    <a:pt x="544676" y="975204"/>
                    <a:pt x="552591" y="974440"/>
                    <a:pt x="560020" y="974579"/>
                  </a:cubicBezTo>
                  <a:cubicBezTo>
                    <a:pt x="577725" y="974509"/>
                    <a:pt x="595569" y="974232"/>
                    <a:pt x="613343" y="974162"/>
                  </a:cubicBezTo>
                  <a:cubicBezTo>
                    <a:pt x="660833" y="973607"/>
                    <a:pt x="708393" y="974509"/>
                    <a:pt x="755884" y="971593"/>
                  </a:cubicBezTo>
                  <a:cubicBezTo>
                    <a:pt x="767201" y="1034428"/>
                    <a:pt x="775047" y="1097888"/>
                    <a:pt x="780254" y="1161486"/>
                  </a:cubicBezTo>
                  <a:cubicBezTo>
                    <a:pt x="732417" y="1162874"/>
                    <a:pt x="686454" y="1176830"/>
                    <a:pt x="641462" y="1192382"/>
                  </a:cubicBezTo>
                  <a:cubicBezTo>
                    <a:pt x="615565" y="1201756"/>
                    <a:pt x="588764" y="1208907"/>
                    <a:pt x="563631" y="1219946"/>
                  </a:cubicBezTo>
                  <a:cubicBezTo>
                    <a:pt x="561617" y="1221682"/>
                    <a:pt x="561270" y="1225084"/>
                    <a:pt x="563076" y="1227167"/>
                  </a:cubicBezTo>
                  <a:cubicBezTo>
                    <a:pt x="564117" y="1228347"/>
                    <a:pt x="565505" y="1228833"/>
                    <a:pt x="567102" y="1228833"/>
                  </a:cubicBezTo>
                  <a:cubicBezTo>
                    <a:pt x="574532" y="1228764"/>
                    <a:pt x="581891" y="1226959"/>
                    <a:pt x="589251" y="1225987"/>
                  </a:cubicBezTo>
                  <a:cubicBezTo>
                    <a:pt x="654793" y="1216544"/>
                    <a:pt x="720960" y="1226959"/>
                    <a:pt x="786363" y="1233832"/>
                  </a:cubicBezTo>
                  <a:cubicBezTo>
                    <a:pt x="791640" y="1293196"/>
                    <a:pt x="793793" y="1353114"/>
                    <a:pt x="787405" y="1412477"/>
                  </a:cubicBezTo>
                  <a:cubicBezTo>
                    <a:pt x="744637" y="1410811"/>
                    <a:pt x="701937" y="1419837"/>
                    <a:pt x="660278" y="1428446"/>
                  </a:cubicBezTo>
                  <a:cubicBezTo>
                    <a:pt x="643615" y="1432890"/>
                    <a:pt x="627021" y="1438097"/>
                    <a:pt x="611885" y="1446429"/>
                  </a:cubicBezTo>
                  <a:cubicBezTo>
                    <a:pt x="609247" y="1448026"/>
                    <a:pt x="608275" y="1451428"/>
                    <a:pt x="609802" y="1454066"/>
                  </a:cubicBezTo>
                  <a:cubicBezTo>
                    <a:pt x="611816" y="1458649"/>
                    <a:pt x="617023" y="1459412"/>
                    <a:pt x="621397" y="1460246"/>
                  </a:cubicBezTo>
                  <a:cubicBezTo>
                    <a:pt x="643406" y="1460801"/>
                    <a:pt x="665277" y="1455177"/>
                    <a:pt x="687356" y="1455038"/>
                  </a:cubicBezTo>
                  <a:cubicBezTo>
                    <a:pt x="718461" y="1454413"/>
                    <a:pt x="749357" y="1458301"/>
                    <a:pt x="780323" y="1459968"/>
                  </a:cubicBezTo>
                  <a:cubicBezTo>
                    <a:pt x="773033" y="1503640"/>
                    <a:pt x="761508" y="1546617"/>
                    <a:pt x="745261" y="1587859"/>
                  </a:cubicBezTo>
                  <a:cubicBezTo>
                    <a:pt x="725265" y="1641042"/>
                    <a:pt x="698951" y="1690685"/>
                    <a:pt x="645420" y="1716375"/>
                  </a:cubicBezTo>
                  <a:cubicBezTo>
                    <a:pt x="647434" y="1715958"/>
                    <a:pt x="649447" y="1715264"/>
                    <a:pt x="651460" y="1715194"/>
                  </a:cubicBezTo>
                  <a:cubicBezTo>
                    <a:pt x="641462" y="1719638"/>
                    <a:pt x="631117" y="1723387"/>
                    <a:pt x="620841" y="1727206"/>
                  </a:cubicBezTo>
                  <a:cubicBezTo>
                    <a:pt x="619523" y="1727345"/>
                    <a:pt x="618203" y="1727414"/>
                    <a:pt x="616884" y="1727553"/>
                  </a:cubicBezTo>
                  <a:cubicBezTo>
                    <a:pt x="614107" y="1727761"/>
                    <a:pt x="611260" y="1728039"/>
                    <a:pt x="608483" y="1728317"/>
                  </a:cubicBezTo>
                  <a:cubicBezTo>
                    <a:pt x="599596" y="1729011"/>
                    <a:pt x="590778" y="1729775"/>
                    <a:pt x="581891" y="1730469"/>
                  </a:cubicBezTo>
                  <a:cubicBezTo>
                    <a:pt x="554674" y="1732483"/>
                    <a:pt x="527388" y="1734149"/>
                    <a:pt x="500102" y="1734565"/>
                  </a:cubicBezTo>
                  <a:cubicBezTo>
                    <a:pt x="425603" y="1710890"/>
                    <a:pt x="358602" y="1665274"/>
                    <a:pt x="302781" y="1611187"/>
                  </a:cubicBezTo>
                  <a:cubicBezTo>
                    <a:pt x="344091" y="1564322"/>
                    <a:pt x="389499" y="1521136"/>
                    <a:pt x="436365" y="1479964"/>
                  </a:cubicBezTo>
                  <a:cubicBezTo>
                    <a:pt x="444002" y="1473021"/>
                    <a:pt x="451293" y="1465800"/>
                    <a:pt x="459207" y="1459204"/>
                  </a:cubicBezTo>
                  <a:cubicBezTo>
                    <a:pt x="461290" y="1456496"/>
                    <a:pt x="458027" y="1453233"/>
                    <a:pt x="455250" y="1454760"/>
                  </a:cubicBezTo>
                  <a:cubicBezTo>
                    <a:pt x="455180" y="1454760"/>
                    <a:pt x="455111" y="1454760"/>
                    <a:pt x="455041" y="1454760"/>
                  </a:cubicBezTo>
                  <a:cubicBezTo>
                    <a:pt x="455041" y="1454760"/>
                    <a:pt x="454972" y="1454760"/>
                    <a:pt x="454902" y="1454760"/>
                  </a:cubicBezTo>
                  <a:cubicBezTo>
                    <a:pt x="432268" y="1461009"/>
                    <a:pt x="409772" y="1467744"/>
                    <a:pt x="388041" y="1476701"/>
                  </a:cubicBezTo>
                  <a:cubicBezTo>
                    <a:pt x="387833" y="1476701"/>
                    <a:pt x="387694" y="1476909"/>
                    <a:pt x="387485" y="1476909"/>
                  </a:cubicBezTo>
                  <a:cubicBezTo>
                    <a:pt x="387346" y="1476978"/>
                    <a:pt x="387277" y="1476909"/>
                    <a:pt x="387207" y="1476978"/>
                  </a:cubicBezTo>
                  <a:cubicBezTo>
                    <a:pt x="386930" y="1477117"/>
                    <a:pt x="386652" y="1477187"/>
                    <a:pt x="386305" y="1477325"/>
                  </a:cubicBezTo>
                  <a:cubicBezTo>
                    <a:pt x="386305" y="1477325"/>
                    <a:pt x="386305" y="1477325"/>
                    <a:pt x="386374" y="1477325"/>
                  </a:cubicBezTo>
                  <a:cubicBezTo>
                    <a:pt x="385958" y="1477464"/>
                    <a:pt x="385541" y="1477603"/>
                    <a:pt x="385125" y="1477742"/>
                  </a:cubicBezTo>
                  <a:lnTo>
                    <a:pt x="385195" y="1477742"/>
                  </a:lnTo>
                  <a:cubicBezTo>
                    <a:pt x="337565" y="1497668"/>
                    <a:pt x="292366" y="1523983"/>
                    <a:pt x="254873" y="1559809"/>
                  </a:cubicBezTo>
                  <a:cubicBezTo>
                    <a:pt x="209743" y="1502737"/>
                    <a:pt x="170168" y="1440666"/>
                    <a:pt x="141910" y="1373457"/>
                  </a:cubicBezTo>
                  <a:cubicBezTo>
                    <a:pt x="161003" y="1355614"/>
                    <a:pt x="183152" y="1341589"/>
                    <a:pt x="204606" y="1326869"/>
                  </a:cubicBezTo>
                  <a:cubicBezTo>
                    <a:pt x="232378" y="1307915"/>
                    <a:pt x="260636" y="1289655"/>
                    <a:pt x="289935" y="1273130"/>
                  </a:cubicBezTo>
                  <a:cubicBezTo>
                    <a:pt x="319513" y="1256814"/>
                    <a:pt x="349160" y="1240151"/>
                    <a:pt x="381306" y="1229320"/>
                  </a:cubicBezTo>
                  <a:cubicBezTo>
                    <a:pt x="387694" y="1227376"/>
                    <a:pt x="394151" y="1225293"/>
                    <a:pt x="400677" y="1223973"/>
                  </a:cubicBezTo>
                  <a:cubicBezTo>
                    <a:pt x="401789" y="1223765"/>
                    <a:pt x="402483" y="1222724"/>
                    <a:pt x="402344" y="1221682"/>
                  </a:cubicBezTo>
                  <a:cubicBezTo>
                    <a:pt x="312570" y="1212240"/>
                    <a:pt x="189330" y="1254176"/>
                    <a:pt x="115734" y="1307707"/>
                  </a:cubicBezTo>
                  <a:cubicBezTo>
                    <a:pt x="92823" y="1248413"/>
                    <a:pt x="75118" y="1187106"/>
                    <a:pt x="61579" y="1124965"/>
                  </a:cubicBezTo>
                  <a:cubicBezTo>
                    <a:pt x="69563" y="1118994"/>
                    <a:pt x="77547" y="1113162"/>
                    <a:pt x="85463" y="1107191"/>
                  </a:cubicBezTo>
                  <a:lnTo>
                    <a:pt x="85463" y="1107191"/>
                  </a:lnTo>
                  <a:cubicBezTo>
                    <a:pt x="85463" y="1107191"/>
                    <a:pt x="85463" y="1107122"/>
                    <a:pt x="85463" y="1107122"/>
                  </a:cubicBezTo>
                  <a:cubicBezTo>
                    <a:pt x="85463" y="1107122"/>
                    <a:pt x="85532" y="1107101"/>
                    <a:pt x="85602" y="1107053"/>
                  </a:cubicBezTo>
                  <a:cubicBezTo>
                    <a:pt x="149547" y="1064422"/>
                    <a:pt x="220991" y="1034706"/>
                    <a:pt x="292643" y="1007767"/>
                  </a:cubicBezTo>
                  <a:cubicBezTo>
                    <a:pt x="300281" y="1004434"/>
                    <a:pt x="307849" y="1001240"/>
                    <a:pt x="315417" y="997838"/>
                  </a:cubicBezTo>
                  <a:cubicBezTo>
                    <a:pt x="318263" y="996241"/>
                    <a:pt x="323471" y="994575"/>
                    <a:pt x="322568" y="990479"/>
                  </a:cubicBezTo>
                  <a:cubicBezTo>
                    <a:pt x="322151" y="989229"/>
                    <a:pt x="321248" y="988465"/>
                    <a:pt x="319999" y="988118"/>
                  </a:cubicBezTo>
                  <a:cubicBezTo>
                    <a:pt x="311667" y="987146"/>
                    <a:pt x="303058" y="988257"/>
                    <a:pt x="294587" y="988118"/>
                  </a:cubicBezTo>
                  <a:cubicBezTo>
                    <a:pt x="258206" y="987562"/>
                    <a:pt x="222102" y="993186"/>
                    <a:pt x="186554" y="1000268"/>
                  </a:cubicBezTo>
                  <a:cubicBezTo>
                    <a:pt x="137605" y="1010475"/>
                    <a:pt x="90739" y="1028318"/>
                    <a:pt x="46790" y="1052202"/>
                  </a:cubicBezTo>
                  <a:cubicBezTo>
                    <a:pt x="37139" y="994228"/>
                    <a:pt x="29224" y="935976"/>
                    <a:pt x="22906" y="877654"/>
                  </a:cubicBezTo>
                  <a:cubicBezTo>
                    <a:pt x="42624" y="862935"/>
                    <a:pt x="63315" y="849604"/>
                    <a:pt x="84074" y="836551"/>
                  </a:cubicBezTo>
                  <a:lnTo>
                    <a:pt x="84352" y="836343"/>
                  </a:lnTo>
                  <a:cubicBezTo>
                    <a:pt x="110527" y="821068"/>
                    <a:pt x="136911" y="806002"/>
                    <a:pt x="163989" y="792185"/>
                  </a:cubicBezTo>
                  <a:cubicBezTo>
                    <a:pt x="191066" y="778368"/>
                    <a:pt x="218631" y="765871"/>
                    <a:pt x="247167" y="755595"/>
                  </a:cubicBezTo>
                  <a:cubicBezTo>
                    <a:pt x="254040" y="753443"/>
                    <a:pt x="260983" y="751776"/>
                    <a:pt x="267996" y="750179"/>
                  </a:cubicBezTo>
                  <a:cubicBezTo>
                    <a:pt x="270426" y="749902"/>
                    <a:pt x="273064" y="750249"/>
                    <a:pt x="275424" y="749485"/>
                  </a:cubicBezTo>
                  <a:cubicBezTo>
                    <a:pt x="278549" y="745944"/>
                    <a:pt x="272161" y="746500"/>
                    <a:pt x="270148" y="746916"/>
                  </a:cubicBezTo>
                  <a:cubicBezTo>
                    <a:pt x="248000" y="745944"/>
                    <a:pt x="225781" y="745389"/>
                    <a:pt x="203703" y="746708"/>
                  </a:cubicBezTo>
                  <a:lnTo>
                    <a:pt x="203703" y="746708"/>
                  </a:lnTo>
                  <a:cubicBezTo>
                    <a:pt x="168432" y="749208"/>
                    <a:pt x="133856" y="756706"/>
                    <a:pt x="100321" y="768093"/>
                  </a:cubicBezTo>
                  <a:cubicBezTo>
                    <a:pt x="71438" y="777535"/>
                    <a:pt x="42208" y="786908"/>
                    <a:pt x="15546" y="801766"/>
                  </a:cubicBezTo>
                  <a:cubicBezTo>
                    <a:pt x="12700" y="770175"/>
                    <a:pt x="9992" y="738654"/>
                    <a:pt x="7631" y="707133"/>
                  </a:cubicBezTo>
                  <a:cubicBezTo>
                    <a:pt x="6729" y="694774"/>
                    <a:pt x="5896" y="682346"/>
                    <a:pt x="5062" y="669987"/>
                  </a:cubicBezTo>
                  <a:cubicBezTo>
                    <a:pt x="59843" y="631245"/>
                    <a:pt x="118859" y="598196"/>
                    <a:pt x="182180" y="575562"/>
                  </a:cubicBezTo>
                  <a:cubicBezTo>
                    <a:pt x="197663" y="570424"/>
                    <a:pt x="213215" y="565564"/>
                    <a:pt x="228767" y="560842"/>
                  </a:cubicBezTo>
                  <a:lnTo>
                    <a:pt x="228837" y="560842"/>
                  </a:lnTo>
                  <a:cubicBezTo>
                    <a:pt x="228837" y="560842"/>
                    <a:pt x="229115" y="560773"/>
                    <a:pt x="229253" y="560704"/>
                  </a:cubicBezTo>
                  <a:cubicBezTo>
                    <a:pt x="234391" y="558968"/>
                    <a:pt x="239598" y="557301"/>
                    <a:pt x="244737" y="555566"/>
                  </a:cubicBezTo>
                  <a:lnTo>
                    <a:pt x="244737" y="555566"/>
                  </a:lnTo>
                  <a:cubicBezTo>
                    <a:pt x="244737" y="555566"/>
                    <a:pt x="244805" y="555566"/>
                    <a:pt x="244875" y="555496"/>
                  </a:cubicBezTo>
                  <a:cubicBezTo>
                    <a:pt x="245014" y="555496"/>
                    <a:pt x="245153" y="555427"/>
                    <a:pt x="245222" y="555427"/>
                  </a:cubicBezTo>
                  <a:cubicBezTo>
                    <a:pt x="248763" y="553691"/>
                    <a:pt x="256054" y="552511"/>
                    <a:pt x="260011" y="549664"/>
                  </a:cubicBezTo>
                  <a:cubicBezTo>
                    <a:pt x="262302" y="548067"/>
                    <a:pt x="263483" y="545915"/>
                    <a:pt x="262372" y="542860"/>
                  </a:cubicBezTo>
                  <a:cubicBezTo>
                    <a:pt x="257928" y="538069"/>
                    <a:pt x="248763" y="539180"/>
                    <a:pt x="242584" y="537444"/>
                  </a:cubicBezTo>
                  <a:cubicBezTo>
                    <a:pt x="213423" y="533070"/>
                    <a:pt x="183707" y="531265"/>
                    <a:pt x="154338" y="534667"/>
                  </a:cubicBezTo>
                  <a:cubicBezTo>
                    <a:pt x="101779" y="540152"/>
                    <a:pt x="49845" y="552580"/>
                    <a:pt x="410" y="571257"/>
                  </a:cubicBezTo>
                  <a:cubicBezTo>
                    <a:pt x="-770" y="520850"/>
                    <a:pt x="619" y="470375"/>
                    <a:pt x="4299" y="420107"/>
                  </a:cubicBezTo>
                  <a:cubicBezTo>
                    <a:pt x="32348" y="399069"/>
                    <a:pt x="61717" y="379837"/>
                    <a:pt x="92336" y="362688"/>
                  </a:cubicBezTo>
                  <a:cubicBezTo>
                    <a:pt x="93517" y="361993"/>
                    <a:pt x="94628" y="361369"/>
                    <a:pt x="95738" y="360813"/>
                  </a:cubicBezTo>
                  <a:cubicBezTo>
                    <a:pt x="102820" y="356925"/>
                    <a:pt x="109902" y="353176"/>
                    <a:pt x="116984" y="349288"/>
                  </a:cubicBezTo>
                  <a:lnTo>
                    <a:pt x="117193" y="349149"/>
                  </a:lnTo>
                  <a:lnTo>
                    <a:pt x="117193" y="349149"/>
                  </a:lnTo>
                  <a:cubicBezTo>
                    <a:pt x="117193" y="349149"/>
                    <a:pt x="117540" y="349010"/>
                    <a:pt x="117540" y="349010"/>
                  </a:cubicBezTo>
                  <a:cubicBezTo>
                    <a:pt x="118373" y="348524"/>
                    <a:pt x="119275" y="348107"/>
                    <a:pt x="120178" y="347621"/>
                  </a:cubicBezTo>
                  <a:lnTo>
                    <a:pt x="120178" y="347621"/>
                  </a:lnTo>
                  <a:cubicBezTo>
                    <a:pt x="148575" y="333735"/>
                    <a:pt x="177875" y="321793"/>
                    <a:pt x="206619" y="308740"/>
                  </a:cubicBezTo>
                  <a:cubicBezTo>
                    <a:pt x="212243" y="306102"/>
                    <a:pt x="218005" y="303672"/>
                    <a:pt x="223282" y="300409"/>
                  </a:cubicBezTo>
                  <a:cubicBezTo>
                    <a:pt x="224879" y="299437"/>
                    <a:pt x="225574" y="297423"/>
                    <a:pt x="225087" y="295549"/>
                  </a:cubicBezTo>
                  <a:cubicBezTo>
                    <a:pt x="224463" y="292771"/>
                    <a:pt x="221616" y="291521"/>
                    <a:pt x="218908" y="291660"/>
                  </a:cubicBezTo>
                  <a:cubicBezTo>
                    <a:pt x="207383" y="291035"/>
                    <a:pt x="195857" y="291452"/>
                    <a:pt x="184332" y="291869"/>
                  </a:cubicBezTo>
                  <a:cubicBezTo>
                    <a:pt x="125802" y="295201"/>
                    <a:pt x="66161" y="307005"/>
                    <a:pt x="13880" y="334291"/>
                  </a:cubicBezTo>
                  <a:cubicBezTo>
                    <a:pt x="30266" y="213551"/>
                    <a:pt x="76159" y="88437"/>
                    <a:pt x="176555" y="13036"/>
                  </a:cubicBezTo>
                  <a:cubicBezTo>
                    <a:pt x="185651" y="9911"/>
                    <a:pt x="194746" y="6856"/>
                    <a:pt x="203912" y="4010"/>
                  </a:cubicBezTo>
                  <a:cubicBezTo>
                    <a:pt x="210785" y="1788"/>
                    <a:pt x="225296" y="-156"/>
                    <a:pt x="225226" y="955"/>
                  </a:cubicBezTo>
                  <a:cubicBezTo>
                    <a:pt x="226615" y="746"/>
                    <a:pt x="228004" y="608"/>
                    <a:pt x="229392" y="538"/>
                  </a:cubicBezTo>
                  <a:cubicBezTo>
                    <a:pt x="337009" y="-10710"/>
                    <a:pt x="443377" y="157173"/>
                    <a:pt x="489132" y="239379"/>
                  </a:cubicBezTo>
                  <a:cubicBezTo>
                    <a:pt x="461707" y="246808"/>
                    <a:pt x="433657" y="252710"/>
                    <a:pt x="407134" y="263124"/>
                  </a:cubicBezTo>
                  <a:cubicBezTo>
                    <a:pt x="380751" y="274789"/>
                    <a:pt x="353603" y="285551"/>
                    <a:pt x="328400" y="299575"/>
                  </a:cubicBezTo>
                  <a:cubicBezTo>
                    <a:pt x="325206" y="302144"/>
                    <a:pt x="327706" y="307768"/>
                    <a:pt x="331802" y="307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631" name="Google Shape;2631;p7"/>
            <p:cNvGrpSpPr/>
            <p:nvPr/>
          </p:nvGrpSpPr>
          <p:grpSpPr>
            <a:xfrm>
              <a:off x="4438206" y="1783203"/>
              <a:ext cx="433495" cy="1162953"/>
              <a:chOff x="10827210" y="1637292"/>
              <a:chExt cx="791338" cy="2122951"/>
            </a:xfrm>
          </p:grpSpPr>
          <p:sp>
            <p:nvSpPr>
              <p:cNvPr id="2632" name="Google Shape;2632;p7"/>
              <p:cNvSpPr/>
              <p:nvPr/>
            </p:nvSpPr>
            <p:spPr>
              <a:xfrm>
                <a:off x="10827210" y="1637292"/>
                <a:ext cx="791338" cy="1734565"/>
              </a:xfrm>
              <a:custGeom>
                <a:avLst/>
                <a:gdLst/>
                <a:ahLst/>
                <a:cxnLst/>
                <a:rect l="l" t="t" r="r" b="b"/>
                <a:pathLst>
                  <a:path w="791338" h="1734565" extrusionOk="0">
                    <a:moveTo>
                      <a:pt x="331872" y="307074"/>
                    </a:moveTo>
                    <a:cubicBezTo>
                      <a:pt x="391235" y="287981"/>
                      <a:pt x="454069" y="284787"/>
                      <a:pt x="515932" y="290202"/>
                    </a:cubicBezTo>
                    <a:cubicBezTo>
                      <a:pt x="539330" y="336443"/>
                      <a:pt x="561409" y="383239"/>
                      <a:pt x="583766" y="430035"/>
                    </a:cubicBezTo>
                    <a:cubicBezTo>
                      <a:pt x="563700" y="431077"/>
                      <a:pt x="377279" y="465445"/>
                      <a:pt x="386861" y="486135"/>
                    </a:cubicBezTo>
                    <a:cubicBezTo>
                      <a:pt x="388180" y="488357"/>
                      <a:pt x="391165" y="488218"/>
                      <a:pt x="393456" y="488635"/>
                    </a:cubicBezTo>
                    <a:cubicBezTo>
                      <a:pt x="404357" y="488426"/>
                      <a:pt x="415119" y="485233"/>
                      <a:pt x="426020" y="484191"/>
                    </a:cubicBezTo>
                    <a:cubicBezTo>
                      <a:pt x="452959" y="480095"/>
                      <a:pt x="480175" y="478220"/>
                      <a:pt x="507323" y="479192"/>
                    </a:cubicBezTo>
                    <a:cubicBezTo>
                      <a:pt x="542038" y="480928"/>
                      <a:pt x="576406" y="484608"/>
                      <a:pt x="610774" y="489121"/>
                    </a:cubicBezTo>
                    <a:cubicBezTo>
                      <a:pt x="634866" y="543624"/>
                      <a:pt x="656043" y="599446"/>
                      <a:pt x="674789" y="655962"/>
                    </a:cubicBezTo>
                    <a:cubicBezTo>
                      <a:pt x="622716" y="661170"/>
                      <a:pt x="570365" y="667141"/>
                      <a:pt x="519612" y="680194"/>
                    </a:cubicBezTo>
                    <a:cubicBezTo>
                      <a:pt x="518848" y="680402"/>
                      <a:pt x="518154" y="680610"/>
                      <a:pt x="517390" y="680818"/>
                    </a:cubicBezTo>
                    <a:cubicBezTo>
                      <a:pt x="517390" y="680818"/>
                      <a:pt x="517182" y="680818"/>
                      <a:pt x="517113" y="680888"/>
                    </a:cubicBezTo>
                    <a:cubicBezTo>
                      <a:pt x="515862" y="681235"/>
                      <a:pt x="514613" y="681652"/>
                      <a:pt x="513363" y="681999"/>
                    </a:cubicBezTo>
                    <a:cubicBezTo>
                      <a:pt x="513363" y="681999"/>
                      <a:pt x="513363" y="681999"/>
                      <a:pt x="513224" y="681999"/>
                    </a:cubicBezTo>
                    <a:cubicBezTo>
                      <a:pt x="513016" y="681999"/>
                      <a:pt x="512808" y="682138"/>
                      <a:pt x="512599" y="682207"/>
                    </a:cubicBezTo>
                    <a:cubicBezTo>
                      <a:pt x="512460" y="682207"/>
                      <a:pt x="512321" y="682276"/>
                      <a:pt x="512252" y="682276"/>
                    </a:cubicBezTo>
                    <a:cubicBezTo>
                      <a:pt x="495658" y="687553"/>
                      <a:pt x="479689" y="694218"/>
                      <a:pt x="463234" y="699912"/>
                    </a:cubicBezTo>
                    <a:cubicBezTo>
                      <a:pt x="461082" y="700675"/>
                      <a:pt x="460665" y="703800"/>
                      <a:pt x="462956" y="704841"/>
                    </a:cubicBezTo>
                    <a:cubicBezTo>
                      <a:pt x="464901" y="705883"/>
                      <a:pt x="467261" y="705952"/>
                      <a:pt x="469344" y="705674"/>
                    </a:cubicBezTo>
                    <a:cubicBezTo>
                      <a:pt x="478578" y="704147"/>
                      <a:pt x="487744" y="702550"/>
                      <a:pt x="496978" y="701023"/>
                    </a:cubicBezTo>
                    <a:cubicBezTo>
                      <a:pt x="540024" y="694149"/>
                      <a:pt x="583696" y="691997"/>
                      <a:pt x="627160" y="695468"/>
                    </a:cubicBezTo>
                    <a:cubicBezTo>
                      <a:pt x="638268" y="696718"/>
                      <a:pt x="649377" y="697968"/>
                      <a:pt x="660555" y="699148"/>
                    </a:cubicBezTo>
                    <a:cubicBezTo>
                      <a:pt x="670345" y="700606"/>
                      <a:pt x="680274" y="701925"/>
                      <a:pt x="689995" y="703383"/>
                    </a:cubicBezTo>
                    <a:cubicBezTo>
                      <a:pt x="711379" y="772259"/>
                      <a:pt x="730403" y="842036"/>
                      <a:pt x="744705" y="912716"/>
                    </a:cubicBezTo>
                    <a:cubicBezTo>
                      <a:pt x="709296" y="921534"/>
                      <a:pt x="674164" y="931810"/>
                      <a:pt x="638546" y="939794"/>
                    </a:cubicBezTo>
                    <a:cubicBezTo>
                      <a:pt x="608483" y="945071"/>
                      <a:pt x="578906" y="952431"/>
                      <a:pt x="549536" y="960485"/>
                    </a:cubicBezTo>
                    <a:cubicBezTo>
                      <a:pt x="545024" y="962359"/>
                      <a:pt x="538288" y="961943"/>
                      <a:pt x="535719" y="966594"/>
                    </a:cubicBezTo>
                    <a:cubicBezTo>
                      <a:pt x="534678" y="968539"/>
                      <a:pt x="535512" y="971177"/>
                      <a:pt x="537664" y="972010"/>
                    </a:cubicBezTo>
                    <a:cubicBezTo>
                      <a:pt x="544676" y="975204"/>
                      <a:pt x="552591" y="974440"/>
                      <a:pt x="560020" y="974579"/>
                    </a:cubicBezTo>
                    <a:cubicBezTo>
                      <a:pt x="577725" y="974509"/>
                      <a:pt x="595569" y="974232"/>
                      <a:pt x="613343" y="974162"/>
                    </a:cubicBezTo>
                    <a:cubicBezTo>
                      <a:pt x="660833" y="973607"/>
                      <a:pt x="708393" y="974509"/>
                      <a:pt x="755884" y="971593"/>
                    </a:cubicBezTo>
                    <a:cubicBezTo>
                      <a:pt x="767201" y="1034428"/>
                      <a:pt x="775047" y="1097888"/>
                      <a:pt x="780254" y="1161486"/>
                    </a:cubicBezTo>
                    <a:cubicBezTo>
                      <a:pt x="732417" y="1162874"/>
                      <a:pt x="686454" y="1176830"/>
                      <a:pt x="641462" y="1192382"/>
                    </a:cubicBezTo>
                    <a:cubicBezTo>
                      <a:pt x="615565" y="1201756"/>
                      <a:pt x="588764" y="1208907"/>
                      <a:pt x="563631" y="1219946"/>
                    </a:cubicBezTo>
                    <a:cubicBezTo>
                      <a:pt x="561617" y="1221682"/>
                      <a:pt x="561270" y="1225084"/>
                      <a:pt x="563076" y="1227167"/>
                    </a:cubicBezTo>
                    <a:cubicBezTo>
                      <a:pt x="564117" y="1228347"/>
                      <a:pt x="565505" y="1228833"/>
                      <a:pt x="567102" y="1228833"/>
                    </a:cubicBezTo>
                    <a:cubicBezTo>
                      <a:pt x="574532" y="1228764"/>
                      <a:pt x="581891" y="1226959"/>
                      <a:pt x="589251" y="1225987"/>
                    </a:cubicBezTo>
                    <a:cubicBezTo>
                      <a:pt x="654793" y="1216544"/>
                      <a:pt x="720960" y="1226959"/>
                      <a:pt x="786363" y="1233832"/>
                    </a:cubicBezTo>
                    <a:cubicBezTo>
                      <a:pt x="791640" y="1293196"/>
                      <a:pt x="793793" y="1353114"/>
                      <a:pt x="787405" y="1412477"/>
                    </a:cubicBezTo>
                    <a:cubicBezTo>
                      <a:pt x="744637" y="1410811"/>
                      <a:pt x="701937" y="1419837"/>
                      <a:pt x="660278" y="1428446"/>
                    </a:cubicBezTo>
                    <a:cubicBezTo>
                      <a:pt x="643615" y="1432890"/>
                      <a:pt x="627021" y="1438097"/>
                      <a:pt x="611885" y="1446429"/>
                    </a:cubicBezTo>
                    <a:cubicBezTo>
                      <a:pt x="609247" y="1448026"/>
                      <a:pt x="608275" y="1451428"/>
                      <a:pt x="609802" y="1454066"/>
                    </a:cubicBezTo>
                    <a:cubicBezTo>
                      <a:pt x="611816" y="1458649"/>
                      <a:pt x="617023" y="1459412"/>
                      <a:pt x="621397" y="1460246"/>
                    </a:cubicBezTo>
                    <a:cubicBezTo>
                      <a:pt x="643406" y="1460801"/>
                      <a:pt x="665277" y="1455177"/>
                      <a:pt x="687356" y="1455038"/>
                    </a:cubicBezTo>
                    <a:cubicBezTo>
                      <a:pt x="718461" y="1454413"/>
                      <a:pt x="749357" y="1458301"/>
                      <a:pt x="780323" y="1459968"/>
                    </a:cubicBezTo>
                    <a:cubicBezTo>
                      <a:pt x="773033" y="1503640"/>
                      <a:pt x="761508" y="1546617"/>
                      <a:pt x="745261" y="1587859"/>
                    </a:cubicBezTo>
                    <a:cubicBezTo>
                      <a:pt x="725265" y="1641042"/>
                      <a:pt x="698951" y="1690685"/>
                      <a:pt x="645420" y="1716375"/>
                    </a:cubicBezTo>
                    <a:cubicBezTo>
                      <a:pt x="647434" y="1715958"/>
                      <a:pt x="649447" y="1715264"/>
                      <a:pt x="651460" y="1715194"/>
                    </a:cubicBezTo>
                    <a:cubicBezTo>
                      <a:pt x="641462" y="1719638"/>
                      <a:pt x="631117" y="1723387"/>
                      <a:pt x="620841" y="1727206"/>
                    </a:cubicBezTo>
                    <a:cubicBezTo>
                      <a:pt x="619523" y="1727345"/>
                      <a:pt x="618203" y="1727414"/>
                      <a:pt x="616884" y="1727553"/>
                    </a:cubicBezTo>
                    <a:cubicBezTo>
                      <a:pt x="614107" y="1727761"/>
                      <a:pt x="611260" y="1728039"/>
                      <a:pt x="608483" y="1728317"/>
                    </a:cubicBezTo>
                    <a:cubicBezTo>
                      <a:pt x="599596" y="1729011"/>
                      <a:pt x="590778" y="1729775"/>
                      <a:pt x="581891" y="1730469"/>
                    </a:cubicBezTo>
                    <a:cubicBezTo>
                      <a:pt x="554674" y="1732483"/>
                      <a:pt x="527388" y="1734149"/>
                      <a:pt x="500102" y="1734565"/>
                    </a:cubicBezTo>
                    <a:cubicBezTo>
                      <a:pt x="425603" y="1710890"/>
                      <a:pt x="358602" y="1665274"/>
                      <a:pt x="302781" y="1611187"/>
                    </a:cubicBezTo>
                    <a:cubicBezTo>
                      <a:pt x="344091" y="1564322"/>
                      <a:pt x="389499" y="1521136"/>
                      <a:pt x="436365" y="1479964"/>
                    </a:cubicBezTo>
                    <a:cubicBezTo>
                      <a:pt x="444002" y="1473021"/>
                      <a:pt x="451293" y="1465800"/>
                      <a:pt x="459207" y="1459204"/>
                    </a:cubicBezTo>
                    <a:cubicBezTo>
                      <a:pt x="461290" y="1456496"/>
                      <a:pt x="458027" y="1453233"/>
                      <a:pt x="455250" y="1454760"/>
                    </a:cubicBezTo>
                    <a:cubicBezTo>
                      <a:pt x="455180" y="1454760"/>
                      <a:pt x="455111" y="1454760"/>
                      <a:pt x="455041" y="1454760"/>
                    </a:cubicBezTo>
                    <a:cubicBezTo>
                      <a:pt x="455041" y="1454760"/>
                      <a:pt x="454972" y="1454760"/>
                      <a:pt x="454902" y="1454760"/>
                    </a:cubicBezTo>
                    <a:cubicBezTo>
                      <a:pt x="432268" y="1461009"/>
                      <a:pt x="409772" y="1467744"/>
                      <a:pt x="388041" y="1476701"/>
                    </a:cubicBezTo>
                    <a:cubicBezTo>
                      <a:pt x="387833" y="1476701"/>
                      <a:pt x="387694" y="1476909"/>
                      <a:pt x="387485" y="1476909"/>
                    </a:cubicBezTo>
                    <a:cubicBezTo>
                      <a:pt x="387346" y="1476978"/>
                      <a:pt x="387277" y="1476909"/>
                      <a:pt x="387207" y="1476978"/>
                    </a:cubicBezTo>
                    <a:cubicBezTo>
                      <a:pt x="386930" y="1477117"/>
                      <a:pt x="386652" y="1477187"/>
                      <a:pt x="386305" y="1477325"/>
                    </a:cubicBezTo>
                    <a:cubicBezTo>
                      <a:pt x="386305" y="1477325"/>
                      <a:pt x="386305" y="1477325"/>
                      <a:pt x="386374" y="1477325"/>
                    </a:cubicBezTo>
                    <a:cubicBezTo>
                      <a:pt x="385958" y="1477464"/>
                      <a:pt x="385541" y="1477603"/>
                      <a:pt x="385125" y="1477742"/>
                    </a:cubicBezTo>
                    <a:lnTo>
                      <a:pt x="385195" y="1477742"/>
                    </a:lnTo>
                    <a:cubicBezTo>
                      <a:pt x="337565" y="1497668"/>
                      <a:pt x="292366" y="1523983"/>
                      <a:pt x="254873" y="1559809"/>
                    </a:cubicBezTo>
                    <a:cubicBezTo>
                      <a:pt x="209743" y="1502737"/>
                      <a:pt x="170168" y="1440666"/>
                      <a:pt x="141910" y="1373457"/>
                    </a:cubicBezTo>
                    <a:cubicBezTo>
                      <a:pt x="161003" y="1355614"/>
                      <a:pt x="183152" y="1341589"/>
                      <a:pt x="204606" y="1326869"/>
                    </a:cubicBezTo>
                    <a:cubicBezTo>
                      <a:pt x="232378" y="1307915"/>
                      <a:pt x="260636" y="1289655"/>
                      <a:pt x="289935" y="1273130"/>
                    </a:cubicBezTo>
                    <a:cubicBezTo>
                      <a:pt x="319513" y="1256814"/>
                      <a:pt x="349160" y="1240151"/>
                      <a:pt x="381306" y="1229320"/>
                    </a:cubicBezTo>
                    <a:cubicBezTo>
                      <a:pt x="387694" y="1227376"/>
                      <a:pt x="394151" y="1225293"/>
                      <a:pt x="400677" y="1223973"/>
                    </a:cubicBezTo>
                    <a:cubicBezTo>
                      <a:pt x="401789" y="1223765"/>
                      <a:pt x="402483" y="1222724"/>
                      <a:pt x="402344" y="1221682"/>
                    </a:cubicBezTo>
                    <a:cubicBezTo>
                      <a:pt x="312570" y="1212240"/>
                      <a:pt x="189330" y="1254176"/>
                      <a:pt x="115734" y="1307707"/>
                    </a:cubicBezTo>
                    <a:cubicBezTo>
                      <a:pt x="92823" y="1248413"/>
                      <a:pt x="75118" y="1187106"/>
                      <a:pt x="61579" y="1124965"/>
                    </a:cubicBezTo>
                    <a:cubicBezTo>
                      <a:pt x="69563" y="1118994"/>
                      <a:pt x="77547" y="1113162"/>
                      <a:pt x="85463" y="1107191"/>
                    </a:cubicBezTo>
                    <a:lnTo>
                      <a:pt x="85463" y="1107191"/>
                    </a:lnTo>
                    <a:cubicBezTo>
                      <a:pt x="85463" y="1107191"/>
                      <a:pt x="85463" y="1107122"/>
                      <a:pt x="85463" y="1107122"/>
                    </a:cubicBezTo>
                    <a:cubicBezTo>
                      <a:pt x="85463" y="1107122"/>
                      <a:pt x="85532" y="1107101"/>
                      <a:pt x="85602" y="1107053"/>
                    </a:cubicBezTo>
                    <a:cubicBezTo>
                      <a:pt x="149547" y="1064422"/>
                      <a:pt x="220991" y="1034706"/>
                      <a:pt x="292643" y="1007767"/>
                    </a:cubicBezTo>
                    <a:cubicBezTo>
                      <a:pt x="300281" y="1004434"/>
                      <a:pt x="307849" y="1001240"/>
                      <a:pt x="315417" y="997838"/>
                    </a:cubicBezTo>
                    <a:cubicBezTo>
                      <a:pt x="318263" y="996241"/>
                      <a:pt x="323471" y="994575"/>
                      <a:pt x="322568" y="990479"/>
                    </a:cubicBezTo>
                    <a:cubicBezTo>
                      <a:pt x="322151" y="989229"/>
                      <a:pt x="321248" y="988465"/>
                      <a:pt x="319999" y="988118"/>
                    </a:cubicBezTo>
                    <a:cubicBezTo>
                      <a:pt x="311667" y="987146"/>
                      <a:pt x="303058" y="988257"/>
                      <a:pt x="294587" y="988118"/>
                    </a:cubicBezTo>
                    <a:cubicBezTo>
                      <a:pt x="258206" y="987562"/>
                      <a:pt x="222102" y="993186"/>
                      <a:pt x="186554" y="1000268"/>
                    </a:cubicBezTo>
                    <a:cubicBezTo>
                      <a:pt x="137605" y="1010475"/>
                      <a:pt x="90739" y="1028318"/>
                      <a:pt x="46790" y="1052202"/>
                    </a:cubicBezTo>
                    <a:cubicBezTo>
                      <a:pt x="37139" y="994228"/>
                      <a:pt x="29224" y="935976"/>
                      <a:pt x="22906" y="877654"/>
                    </a:cubicBezTo>
                    <a:cubicBezTo>
                      <a:pt x="42624" y="862935"/>
                      <a:pt x="63315" y="849604"/>
                      <a:pt x="84074" y="836551"/>
                    </a:cubicBezTo>
                    <a:lnTo>
                      <a:pt x="84352" y="836343"/>
                    </a:lnTo>
                    <a:cubicBezTo>
                      <a:pt x="110527" y="821068"/>
                      <a:pt x="136911" y="806002"/>
                      <a:pt x="163989" y="792185"/>
                    </a:cubicBezTo>
                    <a:cubicBezTo>
                      <a:pt x="191066" y="778368"/>
                      <a:pt x="218631" y="765871"/>
                      <a:pt x="247167" y="755595"/>
                    </a:cubicBezTo>
                    <a:cubicBezTo>
                      <a:pt x="254040" y="753443"/>
                      <a:pt x="260983" y="751776"/>
                      <a:pt x="267996" y="750179"/>
                    </a:cubicBezTo>
                    <a:cubicBezTo>
                      <a:pt x="270426" y="749902"/>
                      <a:pt x="273064" y="750249"/>
                      <a:pt x="275424" y="749485"/>
                    </a:cubicBezTo>
                    <a:cubicBezTo>
                      <a:pt x="278549" y="745944"/>
                      <a:pt x="272161" y="746500"/>
                      <a:pt x="270148" y="746916"/>
                    </a:cubicBezTo>
                    <a:cubicBezTo>
                      <a:pt x="248000" y="745944"/>
                      <a:pt x="225781" y="745389"/>
                      <a:pt x="203703" y="746708"/>
                    </a:cubicBezTo>
                    <a:lnTo>
                      <a:pt x="203703" y="746708"/>
                    </a:lnTo>
                    <a:cubicBezTo>
                      <a:pt x="168432" y="749208"/>
                      <a:pt x="133856" y="756706"/>
                      <a:pt x="100321" y="768093"/>
                    </a:cubicBezTo>
                    <a:cubicBezTo>
                      <a:pt x="71438" y="777535"/>
                      <a:pt x="42208" y="786908"/>
                      <a:pt x="15546" y="801766"/>
                    </a:cubicBezTo>
                    <a:cubicBezTo>
                      <a:pt x="12700" y="770175"/>
                      <a:pt x="9992" y="738654"/>
                      <a:pt x="7631" y="707133"/>
                    </a:cubicBezTo>
                    <a:cubicBezTo>
                      <a:pt x="6729" y="694774"/>
                      <a:pt x="5896" y="682346"/>
                      <a:pt x="5062" y="669987"/>
                    </a:cubicBezTo>
                    <a:cubicBezTo>
                      <a:pt x="59843" y="631245"/>
                      <a:pt x="118859" y="598196"/>
                      <a:pt x="182180" y="575562"/>
                    </a:cubicBezTo>
                    <a:cubicBezTo>
                      <a:pt x="197663" y="570424"/>
                      <a:pt x="213215" y="565564"/>
                      <a:pt x="228767" y="560842"/>
                    </a:cubicBezTo>
                    <a:lnTo>
                      <a:pt x="228837" y="560842"/>
                    </a:lnTo>
                    <a:cubicBezTo>
                      <a:pt x="228837" y="560842"/>
                      <a:pt x="229115" y="560773"/>
                      <a:pt x="229253" y="560704"/>
                    </a:cubicBezTo>
                    <a:cubicBezTo>
                      <a:pt x="234391" y="558968"/>
                      <a:pt x="239598" y="557301"/>
                      <a:pt x="244737" y="555566"/>
                    </a:cubicBezTo>
                    <a:lnTo>
                      <a:pt x="244737" y="555566"/>
                    </a:lnTo>
                    <a:cubicBezTo>
                      <a:pt x="244737" y="555566"/>
                      <a:pt x="244805" y="555566"/>
                      <a:pt x="244875" y="555496"/>
                    </a:cubicBezTo>
                    <a:cubicBezTo>
                      <a:pt x="245014" y="555496"/>
                      <a:pt x="245153" y="555427"/>
                      <a:pt x="245222" y="555427"/>
                    </a:cubicBezTo>
                    <a:cubicBezTo>
                      <a:pt x="248763" y="553691"/>
                      <a:pt x="256054" y="552511"/>
                      <a:pt x="260011" y="549664"/>
                    </a:cubicBezTo>
                    <a:cubicBezTo>
                      <a:pt x="262302" y="548067"/>
                      <a:pt x="263483" y="545915"/>
                      <a:pt x="262372" y="542860"/>
                    </a:cubicBezTo>
                    <a:cubicBezTo>
                      <a:pt x="257928" y="538069"/>
                      <a:pt x="248763" y="539180"/>
                      <a:pt x="242584" y="537444"/>
                    </a:cubicBezTo>
                    <a:cubicBezTo>
                      <a:pt x="213423" y="533070"/>
                      <a:pt x="183707" y="531265"/>
                      <a:pt x="154338" y="534667"/>
                    </a:cubicBezTo>
                    <a:cubicBezTo>
                      <a:pt x="101779" y="540152"/>
                      <a:pt x="49845" y="552580"/>
                      <a:pt x="410" y="571257"/>
                    </a:cubicBezTo>
                    <a:cubicBezTo>
                      <a:pt x="-770" y="520850"/>
                      <a:pt x="619" y="470375"/>
                      <a:pt x="4299" y="420107"/>
                    </a:cubicBezTo>
                    <a:cubicBezTo>
                      <a:pt x="32348" y="399069"/>
                      <a:pt x="61717" y="379837"/>
                      <a:pt x="92336" y="362688"/>
                    </a:cubicBezTo>
                    <a:cubicBezTo>
                      <a:pt x="93517" y="361993"/>
                      <a:pt x="94628" y="361369"/>
                      <a:pt x="95738" y="360813"/>
                    </a:cubicBezTo>
                    <a:cubicBezTo>
                      <a:pt x="102820" y="356925"/>
                      <a:pt x="109902" y="353176"/>
                      <a:pt x="116984" y="349288"/>
                    </a:cubicBezTo>
                    <a:lnTo>
                      <a:pt x="117193" y="349149"/>
                    </a:lnTo>
                    <a:lnTo>
                      <a:pt x="117193" y="349149"/>
                    </a:lnTo>
                    <a:cubicBezTo>
                      <a:pt x="117193" y="349149"/>
                      <a:pt x="117540" y="349010"/>
                      <a:pt x="117540" y="349010"/>
                    </a:cubicBezTo>
                    <a:cubicBezTo>
                      <a:pt x="118373" y="348524"/>
                      <a:pt x="119275" y="348107"/>
                      <a:pt x="120178" y="347621"/>
                    </a:cubicBezTo>
                    <a:lnTo>
                      <a:pt x="120178" y="347621"/>
                    </a:lnTo>
                    <a:cubicBezTo>
                      <a:pt x="148575" y="333735"/>
                      <a:pt x="177875" y="321793"/>
                      <a:pt x="206619" y="308740"/>
                    </a:cubicBezTo>
                    <a:cubicBezTo>
                      <a:pt x="212243" y="306102"/>
                      <a:pt x="218005" y="303672"/>
                      <a:pt x="223282" y="300409"/>
                    </a:cubicBezTo>
                    <a:cubicBezTo>
                      <a:pt x="224879" y="299437"/>
                      <a:pt x="225574" y="297423"/>
                      <a:pt x="225087" y="295549"/>
                    </a:cubicBezTo>
                    <a:cubicBezTo>
                      <a:pt x="224463" y="292771"/>
                      <a:pt x="221616" y="291521"/>
                      <a:pt x="218908" y="291660"/>
                    </a:cubicBezTo>
                    <a:cubicBezTo>
                      <a:pt x="207383" y="291035"/>
                      <a:pt x="195857" y="291452"/>
                      <a:pt x="184332" y="291869"/>
                    </a:cubicBezTo>
                    <a:cubicBezTo>
                      <a:pt x="125802" y="295201"/>
                      <a:pt x="66161" y="307005"/>
                      <a:pt x="13880" y="334291"/>
                    </a:cubicBezTo>
                    <a:cubicBezTo>
                      <a:pt x="30266" y="213551"/>
                      <a:pt x="76159" y="88437"/>
                      <a:pt x="176555" y="13036"/>
                    </a:cubicBezTo>
                    <a:cubicBezTo>
                      <a:pt x="185651" y="9911"/>
                      <a:pt x="194746" y="6856"/>
                      <a:pt x="203912" y="4010"/>
                    </a:cubicBezTo>
                    <a:cubicBezTo>
                      <a:pt x="210785" y="1788"/>
                      <a:pt x="225296" y="-156"/>
                      <a:pt x="225226" y="955"/>
                    </a:cubicBezTo>
                    <a:cubicBezTo>
                      <a:pt x="226615" y="746"/>
                      <a:pt x="228004" y="608"/>
                      <a:pt x="229392" y="538"/>
                    </a:cubicBezTo>
                    <a:cubicBezTo>
                      <a:pt x="337009" y="-10710"/>
                      <a:pt x="443377" y="157173"/>
                      <a:pt x="489132" y="239379"/>
                    </a:cubicBezTo>
                    <a:cubicBezTo>
                      <a:pt x="461707" y="246808"/>
                      <a:pt x="433657" y="252710"/>
                      <a:pt x="407134" y="263124"/>
                    </a:cubicBezTo>
                    <a:cubicBezTo>
                      <a:pt x="380751" y="274789"/>
                      <a:pt x="353603" y="285551"/>
                      <a:pt x="328400" y="299575"/>
                    </a:cubicBezTo>
                    <a:cubicBezTo>
                      <a:pt x="325206" y="302144"/>
                      <a:pt x="327706" y="307768"/>
                      <a:pt x="331802" y="307005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33" name="Google Shape;2633;p7"/>
              <p:cNvSpPr/>
              <p:nvPr/>
            </p:nvSpPr>
            <p:spPr>
              <a:xfrm>
                <a:off x="11031052" y="1637969"/>
                <a:ext cx="547112" cy="2122274"/>
              </a:xfrm>
              <a:custGeom>
                <a:avLst/>
                <a:gdLst/>
                <a:ahLst/>
                <a:cxnLst/>
                <a:rect l="l" t="t" r="r" b="b"/>
                <a:pathLst>
                  <a:path w="547112" h="2122274" extrusionOk="0">
                    <a:moveTo>
                      <a:pt x="25550" y="0"/>
                    </a:moveTo>
                    <a:cubicBezTo>
                      <a:pt x="27355" y="7846"/>
                      <a:pt x="27980" y="16524"/>
                      <a:pt x="29577" y="21940"/>
                    </a:cubicBezTo>
                    <a:cubicBezTo>
                      <a:pt x="35687" y="55753"/>
                      <a:pt x="40339" y="89774"/>
                      <a:pt x="45060" y="123725"/>
                    </a:cubicBezTo>
                    <a:cubicBezTo>
                      <a:pt x="62557" y="260989"/>
                      <a:pt x="76651" y="398948"/>
                      <a:pt x="103035" y="534962"/>
                    </a:cubicBezTo>
                    <a:cubicBezTo>
                      <a:pt x="133237" y="681252"/>
                      <a:pt x="169479" y="826362"/>
                      <a:pt x="206833" y="970986"/>
                    </a:cubicBezTo>
                    <a:cubicBezTo>
                      <a:pt x="264808" y="1192400"/>
                      <a:pt x="312090" y="1416938"/>
                      <a:pt x="381659" y="1635089"/>
                    </a:cubicBezTo>
                    <a:cubicBezTo>
                      <a:pt x="392004" y="1665708"/>
                      <a:pt x="402419" y="1696257"/>
                      <a:pt x="412973" y="1726807"/>
                    </a:cubicBezTo>
                    <a:cubicBezTo>
                      <a:pt x="438870" y="1802694"/>
                      <a:pt x="465531" y="1878304"/>
                      <a:pt x="493998" y="1953150"/>
                    </a:cubicBezTo>
                    <a:cubicBezTo>
                      <a:pt x="504760" y="1981339"/>
                      <a:pt x="515938" y="2009458"/>
                      <a:pt x="527325" y="2037369"/>
                    </a:cubicBezTo>
                    <a:cubicBezTo>
                      <a:pt x="535379" y="2056671"/>
                      <a:pt x="543571" y="2076111"/>
                      <a:pt x="547112" y="2096663"/>
                    </a:cubicBezTo>
                    <a:cubicBezTo>
                      <a:pt x="547112" y="2106800"/>
                      <a:pt x="543710" y="2120131"/>
                      <a:pt x="532462" y="2122214"/>
                    </a:cubicBezTo>
                    <a:cubicBezTo>
                      <a:pt x="504760" y="2124713"/>
                      <a:pt x="494554" y="2049936"/>
                      <a:pt x="486916" y="2028690"/>
                    </a:cubicBezTo>
                    <a:cubicBezTo>
                      <a:pt x="447757" y="1930099"/>
                      <a:pt x="411862" y="1830119"/>
                      <a:pt x="377910" y="1729653"/>
                    </a:cubicBezTo>
                    <a:cubicBezTo>
                      <a:pt x="363608" y="1687439"/>
                      <a:pt x="349652" y="1645087"/>
                      <a:pt x="335905" y="1602734"/>
                    </a:cubicBezTo>
                    <a:cubicBezTo>
                      <a:pt x="277999" y="1405066"/>
                      <a:pt x="241271" y="1201912"/>
                      <a:pt x="188435" y="1002924"/>
                    </a:cubicBezTo>
                    <a:cubicBezTo>
                      <a:pt x="147192" y="847538"/>
                      <a:pt x="104701" y="692222"/>
                      <a:pt x="72485" y="534684"/>
                    </a:cubicBezTo>
                    <a:cubicBezTo>
                      <a:pt x="45615" y="400614"/>
                      <a:pt x="27703" y="264947"/>
                      <a:pt x="15761" y="128724"/>
                    </a:cubicBezTo>
                    <a:cubicBezTo>
                      <a:pt x="11387" y="87760"/>
                      <a:pt x="8331" y="46588"/>
                      <a:pt x="625" y="6110"/>
                    </a:cubicBezTo>
                    <a:cubicBezTo>
                      <a:pt x="416" y="5207"/>
                      <a:pt x="277" y="4374"/>
                      <a:pt x="0" y="3541"/>
                    </a:cubicBezTo>
                    <a:cubicBezTo>
                      <a:pt x="6874" y="1319"/>
                      <a:pt x="21384" y="-625"/>
                      <a:pt x="21315" y="486"/>
                    </a:cubicBezTo>
                    <a:cubicBezTo>
                      <a:pt x="22704" y="278"/>
                      <a:pt x="24092" y="139"/>
                      <a:pt x="25480" y="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634" name="Google Shape;2634;p7"/>
          <p:cNvGrpSpPr/>
          <p:nvPr/>
        </p:nvGrpSpPr>
        <p:grpSpPr>
          <a:xfrm rot="-2927274">
            <a:off x="10850852" y="6189944"/>
            <a:ext cx="744281" cy="1043219"/>
            <a:chOff x="5996489" y="1930043"/>
            <a:chExt cx="713436" cy="999985"/>
          </a:xfrm>
        </p:grpSpPr>
        <p:grpSp>
          <p:nvGrpSpPr>
            <p:cNvPr id="2635" name="Google Shape;2635;p7"/>
            <p:cNvGrpSpPr/>
            <p:nvPr/>
          </p:nvGrpSpPr>
          <p:grpSpPr>
            <a:xfrm>
              <a:off x="5997551" y="1930043"/>
              <a:ext cx="712373" cy="989676"/>
              <a:chOff x="6221239" y="1930043"/>
              <a:chExt cx="712373" cy="989676"/>
            </a:xfrm>
          </p:grpSpPr>
          <p:sp>
            <p:nvSpPr>
              <p:cNvPr id="2636" name="Google Shape;2636;p7"/>
              <p:cNvSpPr/>
              <p:nvPr/>
            </p:nvSpPr>
            <p:spPr>
              <a:xfrm rot="-5868182">
                <a:off x="6295942" y="2124819"/>
                <a:ext cx="293426" cy="200913"/>
              </a:xfrm>
              <a:custGeom>
                <a:avLst/>
                <a:gdLst/>
                <a:ahLst/>
                <a:cxnLst/>
                <a:rect l="l" t="t" r="r" b="b"/>
                <a:pathLst>
                  <a:path w="430680" h="294893" extrusionOk="0">
                    <a:moveTo>
                      <a:pt x="4521" y="283657"/>
                    </a:moveTo>
                    <a:cubicBezTo>
                      <a:pt x="5284" y="283518"/>
                      <a:pt x="5978" y="283448"/>
                      <a:pt x="6742" y="283379"/>
                    </a:cubicBezTo>
                    <a:cubicBezTo>
                      <a:pt x="48261" y="208394"/>
                      <a:pt x="137549" y="126049"/>
                      <a:pt x="211146" y="81961"/>
                    </a:cubicBezTo>
                    <a:cubicBezTo>
                      <a:pt x="250027" y="58355"/>
                      <a:pt x="290574" y="37317"/>
                      <a:pt x="333065" y="20862"/>
                    </a:cubicBezTo>
                    <a:cubicBezTo>
                      <a:pt x="363129" y="11211"/>
                      <a:pt x="469011" y="-29961"/>
                      <a:pt x="416104" y="39747"/>
                    </a:cubicBezTo>
                    <a:cubicBezTo>
                      <a:pt x="376113" y="103970"/>
                      <a:pt x="313972" y="150558"/>
                      <a:pt x="250512" y="189856"/>
                    </a:cubicBezTo>
                    <a:cubicBezTo>
                      <a:pt x="211701" y="213948"/>
                      <a:pt x="173029" y="238805"/>
                      <a:pt x="129912" y="254496"/>
                    </a:cubicBezTo>
                    <a:cubicBezTo>
                      <a:pt x="130190" y="254357"/>
                      <a:pt x="130468" y="254287"/>
                      <a:pt x="130745" y="254149"/>
                    </a:cubicBezTo>
                    <a:cubicBezTo>
                      <a:pt x="128315" y="255051"/>
                      <a:pt x="125816" y="256093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2969" y="257134"/>
                      <a:pt x="122483" y="257342"/>
                      <a:pt x="122066" y="257481"/>
                    </a:cubicBezTo>
                    <a:cubicBezTo>
                      <a:pt x="122066" y="257481"/>
                      <a:pt x="122066" y="257481"/>
                      <a:pt x="122066" y="257481"/>
                    </a:cubicBezTo>
                    <a:cubicBezTo>
                      <a:pt x="120539" y="258037"/>
                      <a:pt x="119081" y="258662"/>
                      <a:pt x="117553" y="259217"/>
                    </a:cubicBezTo>
                    <a:cubicBezTo>
                      <a:pt x="117831" y="259078"/>
                      <a:pt x="118109" y="259009"/>
                      <a:pt x="118387" y="258870"/>
                    </a:cubicBezTo>
                    <a:cubicBezTo>
                      <a:pt x="86032" y="270604"/>
                      <a:pt x="54441" y="285531"/>
                      <a:pt x="20698" y="292613"/>
                    </a:cubicBezTo>
                    <a:cubicBezTo>
                      <a:pt x="18614" y="293793"/>
                      <a:pt x="16115" y="294210"/>
                      <a:pt x="13755" y="293655"/>
                    </a:cubicBezTo>
                    <a:cubicBezTo>
                      <a:pt x="11810" y="293932"/>
                      <a:pt x="9936" y="294071"/>
                      <a:pt x="7992" y="294279"/>
                    </a:cubicBezTo>
                    <a:cubicBezTo>
                      <a:pt x="355" y="297751"/>
                      <a:pt x="-3673" y="285462"/>
                      <a:pt x="4521" y="2836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37" name="Google Shape;2637;p7"/>
              <p:cNvSpPr/>
              <p:nvPr/>
            </p:nvSpPr>
            <p:spPr>
              <a:xfrm rot="-5868182">
                <a:off x="6494569" y="1935505"/>
                <a:ext cx="314022" cy="347348"/>
              </a:xfrm>
              <a:custGeom>
                <a:avLst/>
                <a:gdLst/>
                <a:ahLst/>
                <a:cxnLst/>
                <a:rect l="l" t="t" r="r" b="b"/>
                <a:pathLst>
                  <a:path w="460910" h="509825" extrusionOk="0">
                    <a:moveTo>
                      <a:pt x="8284" y="128733"/>
                    </a:moveTo>
                    <a:cubicBezTo>
                      <a:pt x="8839" y="128733"/>
                      <a:pt x="9395" y="128733"/>
                      <a:pt x="9951" y="128802"/>
                    </a:cubicBezTo>
                    <a:cubicBezTo>
                      <a:pt x="11200" y="125956"/>
                      <a:pt x="14671" y="124567"/>
                      <a:pt x="17588" y="125747"/>
                    </a:cubicBezTo>
                    <a:cubicBezTo>
                      <a:pt x="60495" y="91032"/>
                      <a:pt x="112361" y="68745"/>
                      <a:pt x="162281" y="45972"/>
                    </a:cubicBezTo>
                    <a:cubicBezTo>
                      <a:pt x="231017" y="15631"/>
                      <a:pt x="305377" y="-4435"/>
                      <a:pt x="380987" y="842"/>
                    </a:cubicBezTo>
                    <a:cubicBezTo>
                      <a:pt x="396678" y="3550"/>
                      <a:pt x="476523" y="-130"/>
                      <a:pt x="458194" y="28753"/>
                    </a:cubicBezTo>
                    <a:cubicBezTo>
                      <a:pt x="409453" y="66801"/>
                      <a:pt x="349674" y="85339"/>
                      <a:pt x="291908" y="104918"/>
                    </a:cubicBezTo>
                    <a:cubicBezTo>
                      <a:pt x="208730" y="133801"/>
                      <a:pt x="120067" y="152617"/>
                      <a:pt x="32029" y="138731"/>
                    </a:cubicBezTo>
                    <a:cubicBezTo>
                      <a:pt x="27239" y="141647"/>
                      <a:pt x="23837" y="147618"/>
                      <a:pt x="18004" y="148312"/>
                    </a:cubicBezTo>
                    <a:cubicBezTo>
                      <a:pt x="18004" y="149909"/>
                      <a:pt x="18073" y="151437"/>
                      <a:pt x="18143" y="153034"/>
                    </a:cubicBezTo>
                    <a:cubicBezTo>
                      <a:pt x="18699" y="153797"/>
                      <a:pt x="19254" y="154630"/>
                      <a:pt x="19809" y="155394"/>
                    </a:cubicBezTo>
                    <a:cubicBezTo>
                      <a:pt x="19670" y="155255"/>
                      <a:pt x="19601" y="155047"/>
                      <a:pt x="19462" y="154908"/>
                    </a:cubicBezTo>
                    <a:cubicBezTo>
                      <a:pt x="19809" y="155394"/>
                      <a:pt x="20157" y="155811"/>
                      <a:pt x="20504" y="156297"/>
                    </a:cubicBezTo>
                    <a:cubicBezTo>
                      <a:pt x="20504" y="156297"/>
                      <a:pt x="20504" y="156297"/>
                      <a:pt x="20504" y="156297"/>
                    </a:cubicBezTo>
                    <a:cubicBezTo>
                      <a:pt x="21545" y="157755"/>
                      <a:pt x="22656" y="159282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4877" y="162407"/>
                      <a:pt x="26197" y="164004"/>
                      <a:pt x="27239" y="165670"/>
                    </a:cubicBezTo>
                    <a:cubicBezTo>
                      <a:pt x="27239" y="165670"/>
                      <a:pt x="27169" y="165531"/>
                      <a:pt x="27100" y="165531"/>
                    </a:cubicBezTo>
                    <a:cubicBezTo>
                      <a:pt x="27100" y="165601"/>
                      <a:pt x="27239" y="165739"/>
                      <a:pt x="27308" y="165809"/>
                    </a:cubicBezTo>
                    <a:cubicBezTo>
                      <a:pt x="27308" y="165809"/>
                      <a:pt x="27308" y="165809"/>
                      <a:pt x="27308" y="165809"/>
                    </a:cubicBezTo>
                    <a:lnTo>
                      <a:pt x="27308" y="165809"/>
                    </a:lnTo>
                    <a:cubicBezTo>
                      <a:pt x="27308" y="165809"/>
                      <a:pt x="27308" y="165809"/>
                      <a:pt x="27308" y="165809"/>
                    </a:cubicBezTo>
                    <a:cubicBezTo>
                      <a:pt x="27308" y="165809"/>
                      <a:pt x="27378" y="165948"/>
                      <a:pt x="27447" y="166017"/>
                    </a:cubicBezTo>
                    <a:cubicBezTo>
                      <a:pt x="27447" y="166017"/>
                      <a:pt x="27447" y="166017"/>
                      <a:pt x="27447" y="165948"/>
                    </a:cubicBezTo>
                    <a:cubicBezTo>
                      <a:pt x="27724" y="166295"/>
                      <a:pt x="27933" y="166642"/>
                      <a:pt x="28211" y="166989"/>
                    </a:cubicBezTo>
                    <a:cubicBezTo>
                      <a:pt x="28211" y="166989"/>
                      <a:pt x="28211" y="166989"/>
                      <a:pt x="28211" y="166989"/>
                    </a:cubicBezTo>
                    <a:cubicBezTo>
                      <a:pt x="28488" y="167406"/>
                      <a:pt x="28766" y="167822"/>
                      <a:pt x="29113" y="168169"/>
                    </a:cubicBezTo>
                    <a:cubicBezTo>
                      <a:pt x="29113" y="168100"/>
                      <a:pt x="28974" y="168031"/>
                      <a:pt x="28974" y="167961"/>
                    </a:cubicBezTo>
                    <a:cubicBezTo>
                      <a:pt x="29252" y="168378"/>
                      <a:pt x="29530" y="168725"/>
                      <a:pt x="29808" y="169141"/>
                    </a:cubicBezTo>
                    <a:lnTo>
                      <a:pt x="29808" y="169141"/>
                    </a:lnTo>
                    <a:cubicBezTo>
                      <a:pt x="29808" y="169141"/>
                      <a:pt x="29808" y="169141"/>
                      <a:pt x="29808" y="169141"/>
                    </a:cubicBezTo>
                    <a:cubicBezTo>
                      <a:pt x="30016" y="169419"/>
                      <a:pt x="30154" y="169628"/>
                      <a:pt x="30293" y="169836"/>
                    </a:cubicBezTo>
                    <a:cubicBezTo>
                      <a:pt x="30293" y="169836"/>
                      <a:pt x="30293" y="169836"/>
                      <a:pt x="30293" y="169836"/>
                    </a:cubicBezTo>
                    <a:cubicBezTo>
                      <a:pt x="74174" y="231837"/>
                      <a:pt x="105973" y="301893"/>
                      <a:pt x="129649" y="373892"/>
                    </a:cubicBezTo>
                    <a:cubicBezTo>
                      <a:pt x="141174" y="409163"/>
                      <a:pt x="150686" y="445128"/>
                      <a:pt x="156171" y="481857"/>
                    </a:cubicBezTo>
                    <a:cubicBezTo>
                      <a:pt x="157698" y="491507"/>
                      <a:pt x="162767" y="515183"/>
                      <a:pt x="145548" y="508726"/>
                    </a:cubicBezTo>
                    <a:cubicBezTo>
                      <a:pt x="119095" y="491438"/>
                      <a:pt x="105695" y="460541"/>
                      <a:pt x="91392" y="433463"/>
                    </a:cubicBezTo>
                    <a:cubicBezTo>
                      <a:pt x="77159" y="406941"/>
                      <a:pt x="60912" y="381391"/>
                      <a:pt x="50081" y="353202"/>
                    </a:cubicBezTo>
                    <a:cubicBezTo>
                      <a:pt x="38764" y="324735"/>
                      <a:pt x="32168" y="294811"/>
                      <a:pt x="24253" y="265303"/>
                    </a:cubicBezTo>
                    <a:cubicBezTo>
                      <a:pt x="19879" y="248223"/>
                      <a:pt x="-15947" y="128386"/>
                      <a:pt x="8422" y="128872"/>
                    </a:cubicBezTo>
                    <a:close/>
                    <a:moveTo>
                      <a:pt x="111110" y="129983"/>
                    </a:moveTo>
                    <a:cubicBezTo>
                      <a:pt x="112500" y="129913"/>
                      <a:pt x="113818" y="129844"/>
                      <a:pt x="115207" y="129774"/>
                    </a:cubicBezTo>
                    <a:lnTo>
                      <a:pt x="111110" y="129983"/>
                    </a:lnTo>
                    <a:close/>
                    <a:moveTo>
                      <a:pt x="444099" y="22296"/>
                    </a:moveTo>
                    <a:cubicBezTo>
                      <a:pt x="441947" y="23754"/>
                      <a:pt x="439725" y="25212"/>
                      <a:pt x="437503" y="26670"/>
                    </a:cubicBezTo>
                    <a:cubicBezTo>
                      <a:pt x="439725" y="25281"/>
                      <a:pt x="441947" y="23823"/>
                      <a:pt x="444099" y="22296"/>
                    </a:cubicBezTo>
                    <a:cubicBezTo>
                      <a:pt x="444099" y="22296"/>
                      <a:pt x="444099" y="22296"/>
                      <a:pt x="444099" y="222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38" name="Google Shape;2638;p7"/>
              <p:cNvSpPr/>
              <p:nvPr/>
            </p:nvSpPr>
            <p:spPr>
              <a:xfrm rot="-5868182">
                <a:off x="6534692" y="1990143"/>
                <a:ext cx="285077" cy="193955"/>
              </a:xfrm>
              <a:custGeom>
                <a:avLst/>
                <a:gdLst/>
                <a:ahLst/>
                <a:cxnLst/>
                <a:rect l="l" t="t" r="r" b="b"/>
                <a:pathLst>
                  <a:path w="418425" h="284680" extrusionOk="0">
                    <a:moveTo>
                      <a:pt x="3206" y="2475"/>
                    </a:moveTo>
                    <a:cubicBezTo>
                      <a:pt x="7025" y="-649"/>
                      <a:pt x="12093" y="-163"/>
                      <a:pt x="16676" y="462"/>
                    </a:cubicBezTo>
                    <a:cubicBezTo>
                      <a:pt x="30562" y="2267"/>
                      <a:pt x="44239" y="5530"/>
                      <a:pt x="57708" y="9418"/>
                    </a:cubicBezTo>
                    <a:cubicBezTo>
                      <a:pt x="57362" y="9280"/>
                      <a:pt x="56945" y="9210"/>
                      <a:pt x="56529" y="9071"/>
                    </a:cubicBezTo>
                    <a:cubicBezTo>
                      <a:pt x="170811" y="43925"/>
                      <a:pt x="350150" y="128839"/>
                      <a:pt x="404584" y="239511"/>
                    </a:cubicBezTo>
                    <a:cubicBezTo>
                      <a:pt x="408958" y="251314"/>
                      <a:pt x="430064" y="278115"/>
                      <a:pt x="409722" y="283808"/>
                    </a:cubicBezTo>
                    <a:cubicBezTo>
                      <a:pt x="401668" y="286863"/>
                      <a:pt x="393822" y="281239"/>
                      <a:pt x="387226" y="277073"/>
                    </a:cubicBezTo>
                    <a:cubicBezTo>
                      <a:pt x="373965" y="269644"/>
                      <a:pt x="360357" y="262840"/>
                      <a:pt x="346817" y="255897"/>
                    </a:cubicBezTo>
                    <a:cubicBezTo>
                      <a:pt x="287732" y="225833"/>
                      <a:pt x="229272" y="194590"/>
                      <a:pt x="172616" y="160083"/>
                    </a:cubicBezTo>
                    <a:cubicBezTo>
                      <a:pt x="172894" y="160222"/>
                      <a:pt x="173171" y="160430"/>
                      <a:pt x="173449" y="160569"/>
                    </a:cubicBezTo>
                    <a:cubicBezTo>
                      <a:pt x="116655" y="125992"/>
                      <a:pt x="60625" y="88083"/>
                      <a:pt x="17161" y="37121"/>
                    </a:cubicBezTo>
                    <a:cubicBezTo>
                      <a:pt x="10566" y="27818"/>
                      <a:pt x="-7139" y="14140"/>
                      <a:pt x="3136" y="2406"/>
                    </a:cubicBezTo>
                    <a:close/>
                    <a:moveTo>
                      <a:pt x="83884" y="81904"/>
                    </a:moveTo>
                    <a:cubicBezTo>
                      <a:pt x="85134" y="82945"/>
                      <a:pt x="86383" y="83987"/>
                      <a:pt x="87633" y="84959"/>
                    </a:cubicBezTo>
                    <a:cubicBezTo>
                      <a:pt x="87494" y="84820"/>
                      <a:pt x="87355" y="84751"/>
                      <a:pt x="87216" y="84612"/>
                    </a:cubicBezTo>
                    <a:cubicBezTo>
                      <a:pt x="87355" y="84751"/>
                      <a:pt x="87494" y="84820"/>
                      <a:pt x="87633" y="84959"/>
                    </a:cubicBezTo>
                    <a:cubicBezTo>
                      <a:pt x="86383" y="83917"/>
                      <a:pt x="85134" y="82945"/>
                      <a:pt x="83884" y="819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39" name="Google Shape;2639;p7"/>
              <p:cNvSpPr/>
              <p:nvPr/>
            </p:nvSpPr>
            <p:spPr>
              <a:xfrm rot="-5868182">
                <a:off x="6695307" y="2088243"/>
                <a:ext cx="95327" cy="371783"/>
              </a:xfrm>
              <a:custGeom>
                <a:avLst/>
                <a:gdLst/>
                <a:ahLst/>
                <a:cxnLst/>
                <a:rect l="l" t="t" r="r" b="b"/>
                <a:pathLst>
                  <a:path w="139917" h="545690" extrusionOk="0">
                    <a:moveTo>
                      <a:pt x="13608" y="111"/>
                    </a:moveTo>
                    <a:cubicBezTo>
                      <a:pt x="13608" y="111"/>
                      <a:pt x="14163" y="111"/>
                      <a:pt x="14441" y="180"/>
                    </a:cubicBezTo>
                    <a:cubicBezTo>
                      <a:pt x="16732" y="-445"/>
                      <a:pt x="19232" y="597"/>
                      <a:pt x="20482" y="2680"/>
                    </a:cubicBezTo>
                    <a:cubicBezTo>
                      <a:pt x="20482" y="2680"/>
                      <a:pt x="20482" y="2680"/>
                      <a:pt x="20482" y="2610"/>
                    </a:cubicBezTo>
                    <a:cubicBezTo>
                      <a:pt x="20482" y="2610"/>
                      <a:pt x="20482" y="2680"/>
                      <a:pt x="20551" y="2749"/>
                    </a:cubicBezTo>
                    <a:cubicBezTo>
                      <a:pt x="20551" y="2749"/>
                      <a:pt x="20551" y="2749"/>
                      <a:pt x="20551" y="2749"/>
                    </a:cubicBezTo>
                    <a:cubicBezTo>
                      <a:pt x="60682" y="76970"/>
                      <a:pt x="83386" y="158482"/>
                      <a:pt x="105882" y="239368"/>
                    </a:cubicBezTo>
                    <a:cubicBezTo>
                      <a:pt x="122822" y="312895"/>
                      <a:pt x="145040" y="387186"/>
                      <a:pt x="138861" y="463421"/>
                    </a:cubicBezTo>
                    <a:cubicBezTo>
                      <a:pt x="137402" y="488971"/>
                      <a:pt x="134626" y="514591"/>
                      <a:pt x="129557" y="539655"/>
                    </a:cubicBezTo>
                    <a:cubicBezTo>
                      <a:pt x="120809" y="554930"/>
                      <a:pt x="109908" y="537503"/>
                      <a:pt x="105743" y="528130"/>
                    </a:cubicBezTo>
                    <a:lnTo>
                      <a:pt x="105743" y="528130"/>
                    </a:lnTo>
                    <a:cubicBezTo>
                      <a:pt x="88732" y="495220"/>
                      <a:pt x="66584" y="465017"/>
                      <a:pt x="52976" y="430372"/>
                    </a:cubicBezTo>
                    <a:cubicBezTo>
                      <a:pt x="22426" y="353304"/>
                      <a:pt x="11872" y="271029"/>
                      <a:pt x="6735" y="188823"/>
                    </a:cubicBezTo>
                    <a:cubicBezTo>
                      <a:pt x="2777" y="139180"/>
                      <a:pt x="69" y="89468"/>
                      <a:pt x="0" y="39617"/>
                    </a:cubicBezTo>
                    <a:cubicBezTo>
                      <a:pt x="1527" y="26772"/>
                      <a:pt x="-4652" y="1291"/>
                      <a:pt x="13678" y="111"/>
                    </a:cubicBezTo>
                    <a:close/>
                    <a:moveTo>
                      <a:pt x="121364" y="502510"/>
                    </a:moveTo>
                    <a:cubicBezTo>
                      <a:pt x="121225" y="503621"/>
                      <a:pt x="121017" y="504732"/>
                      <a:pt x="120878" y="505843"/>
                    </a:cubicBezTo>
                    <a:cubicBezTo>
                      <a:pt x="121017" y="504732"/>
                      <a:pt x="121225" y="503690"/>
                      <a:pt x="121364" y="502579"/>
                    </a:cubicBezTo>
                    <a:cubicBezTo>
                      <a:pt x="121364" y="502579"/>
                      <a:pt x="121364" y="502579"/>
                      <a:pt x="121364" y="502649"/>
                    </a:cubicBezTo>
                    <a:cubicBezTo>
                      <a:pt x="121364" y="502649"/>
                      <a:pt x="121364" y="502510"/>
                      <a:pt x="121364" y="5025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40" name="Google Shape;2640;p7"/>
              <p:cNvSpPr/>
              <p:nvPr/>
            </p:nvSpPr>
            <p:spPr>
              <a:xfrm rot="-5868182">
                <a:off x="6591653" y="2373791"/>
                <a:ext cx="109977" cy="264936"/>
              </a:xfrm>
              <a:custGeom>
                <a:avLst/>
                <a:gdLst/>
                <a:ahLst/>
                <a:cxnLst/>
                <a:rect l="l" t="t" r="r" b="b"/>
                <a:pathLst>
                  <a:path w="161420" h="388863" extrusionOk="0">
                    <a:moveTo>
                      <a:pt x="93857" y="74674"/>
                    </a:moveTo>
                    <a:cubicBezTo>
                      <a:pt x="103021" y="62802"/>
                      <a:pt x="142597" y="-15099"/>
                      <a:pt x="158288" y="2605"/>
                    </a:cubicBezTo>
                    <a:cubicBezTo>
                      <a:pt x="163148" y="7049"/>
                      <a:pt x="161968" y="14270"/>
                      <a:pt x="157386" y="18435"/>
                    </a:cubicBezTo>
                    <a:cubicBezTo>
                      <a:pt x="153150" y="81409"/>
                      <a:pt x="138639" y="143827"/>
                      <a:pt x="121698" y="204509"/>
                    </a:cubicBezTo>
                    <a:cubicBezTo>
                      <a:pt x="110451" y="239711"/>
                      <a:pt x="97675" y="274773"/>
                      <a:pt x="78512" y="306503"/>
                    </a:cubicBezTo>
                    <a:cubicBezTo>
                      <a:pt x="62613" y="332331"/>
                      <a:pt x="42617" y="355243"/>
                      <a:pt x="22967" y="378294"/>
                    </a:cubicBezTo>
                    <a:cubicBezTo>
                      <a:pt x="18038" y="385445"/>
                      <a:pt x="7832" y="394749"/>
                      <a:pt x="1305" y="383918"/>
                    </a:cubicBezTo>
                    <a:cubicBezTo>
                      <a:pt x="-10428" y="325666"/>
                      <a:pt x="59905" y="128483"/>
                      <a:pt x="93857" y="74744"/>
                    </a:cubicBezTo>
                    <a:close/>
                    <a:moveTo>
                      <a:pt x="145860" y="32738"/>
                    </a:moveTo>
                    <a:cubicBezTo>
                      <a:pt x="145860" y="32738"/>
                      <a:pt x="145860" y="32738"/>
                      <a:pt x="145860" y="32738"/>
                    </a:cubicBezTo>
                    <a:cubicBezTo>
                      <a:pt x="145721" y="33988"/>
                      <a:pt x="145652" y="35307"/>
                      <a:pt x="145513" y="36626"/>
                    </a:cubicBezTo>
                    <a:cubicBezTo>
                      <a:pt x="145652" y="35307"/>
                      <a:pt x="145791" y="33988"/>
                      <a:pt x="145860" y="326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41" name="Google Shape;2641;p7"/>
              <p:cNvSpPr/>
              <p:nvPr/>
            </p:nvSpPr>
            <p:spPr>
              <a:xfrm rot="-5868182">
                <a:off x="6509981" y="2506370"/>
                <a:ext cx="205389" cy="228118"/>
              </a:xfrm>
              <a:custGeom>
                <a:avLst/>
                <a:gdLst/>
                <a:ahLst/>
                <a:cxnLst/>
                <a:rect l="l" t="t" r="r" b="b"/>
                <a:pathLst>
                  <a:path w="301463" h="334824" extrusionOk="0">
                    <a:moveTo>
                      <a:pt x="32622" y="233676"/>
                    </a:moveTo>
                    <a:cubicBezTo>
                      <a:pt x="77335" y="150428"/>
                      <a:pt x="139129" y="71278"/>
                      <a:pt x="227444" y="32119"/>
                    </a:cubicBezTo>
                    <a:cubicBezTo>
                      <a:pt x="244316" y="23648"/>
                      <a:pt x="260840" y="14622"/>
                      <a:pt x="277712" y="6152"/>
                    </a:cubicBezTo>
                    <a:cubicBezTo>
                      <a:pt x="283752" y="3444"/>
                      <a:pt x="290765" y="-2874"/>
                      <a:pt x="297430" y="1500"/>
                    </a:cubicBezTo>
                    <a:cubicBezTo>
                      <a:pt x="309164" y="6082"/>
                      <a:pt x="291737" y="26911"/>
                      <a:pt x="290001" y="35104"/>
                    </a:cubicBezTo>
                    <a:cubicBezTo>
                      <a:pt x="235914" y="152442"/>
                      <a:pt x="165581" y="251866"/>
                      <a:pt x="49911" y="314562"/>
                    </a:cubicBezTo>
                    <a:cubicBezTo>
                      <a:pt x="39704" y="320811"/>
                      <a:pt x="29220" y="326712"/>
                      <a:pt x="18597" y="332198"/>
                    </a:cubicBezTo>
                    <a:cubicBezTo>
                      <a:pt x="15056" y="334003"/>
                      <a:pt x="10959" y="335738"/>
                      <a:pt x="7002" y="334280"/>
                    </a:cubicBezTo>
                    <a:cubicBezTo>
                      <a:pt x="-16048" y="321158"/>
                      <a:pt x="24499" y="252144"/>
                      <a:pt x="32691" y="2336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42" name="Google Shape;2642;p7"/>
              <p:cNvSpPr/>
              <p:nvPr/>
            </p:nvSpPr>
            <p:spPr>
              <a:xfrm rot="-5868182">
                <a:off x="6293337" y="2582925"/>
                <a:ext cx="259320" cy="366859"/>
              </a:xfrm>
              <a:custGeom>
                <a:avLst/>
                <a:gdLst/>
                <a:ahLst/>
                <a:cxnLst/>
                <a:rect l="l" t="t" r="r" b="b"/>
                <a:pathLst>
                  <a:path w="380621" h="538463" extrusionOk="0">
                    <a:moveTo>
                      <a:pt x="198338" y="5806"/>
                    </a:moveTo>
                    <a:cubicBezTo>
                      <a:pt x="207712" y="-6413"/>
                      <a:pt x="222223" y="3099"/>
                      <a:pt x="230138" y="11986"/>
                    </a:cubicBezTo>
                    <a:cubicBezTo>
                      <a:pt x="242080" y="23789"/>
                      <a:pt x="253952" y="35800"/>
                      <a:pt x="264159" y="49131"/>
                    </a:cubicBezTo>
                    <a:cubicBezTo>
                      <a:pt x="326160" y="130920"/>
                      <a:pt x="373859" y="256034"/>
                      <a:pt x="370943" y="359138"/>
                    </a:cubicBezTo>
                    <a:cubicBezTo>
                      <a:pt x="375178" y="356778"/>
                      <a:pt x="381080" y="359902"/>
                      <a:pt x="380593" y="364970"/>
                    </a:cubicBezTo>
                    <a:cubicBezTo>
                      <a:pt x="380524" y="368928"/>
                      <a:pt x="377122" y="371983"/>
                      <a:pt x="374553" y="374482"/>
                    </a:cubicBezTo>
                    <a:cubicBezTo>
                      <a:pt x="354765" y="391076"/>
                      <a:pt x="333172" y="405448"/>
                      <a:pt x="313315" y="422112"/>
                    </a:cubicBezTo>
                    <a:cubicBezTo>
                      <a:pt x="236109" y="486127"/>
                      <a:pt x="141266" y="541463"/>
                      <a:pt x="38023" y="537922"/>
                    </a:cubicBezTo>
                    <a:cubicBezTo>
                      <a:pt x="25803" y="536533"/>
                      <a:pt x="5252" y="543754"/>
                      <a:pt x="45" y="528688"/>
                    </a:cubicBezTo>
                    <a:cubicBezTo>
                      <a:pt x="-1205" y="514246"/>
                      <a:pt x="23998" y="498971"/>
                      <a:pt x="32122" y="486960"/>
                    </a:cubicBezTo>
                    <a:cubicBezTo>
                      <a:pt x="52742" y="463215"/>
                      <a:pt x="73711" y="438636"/>
                      <a:pt x="102177" y="424125"/>
                    </a:cubicBezTo>
                    <a:cubicBezTo>
                      <a:pt x="142724" y="403852"/>
                      <a:pt x="184591" y="384133"/>
                      <a:pt x="228957" y="374066"/>
                    </a:cubicBezTo>
                    <a:cubicBezTo>
                      <a:pt x="250480" y="369483"/>
                      <a:pt x="272699" y="369900"/>
                      <a:pt x="294292" y="365456"/>
                    </a:cubicBezTo>
                    <a:cubicBezTo>
                      <a:pt x="310538" y="362193"/>
                      <a:pt x="326646" y="358097"/>
                      <a:pt x="343240" y="356986"/>
                    </a:cubicBezTo>
                    <a:cubicBezTo>
                      <a:pt x="312829" y="307968"/>
                      <a:pt x="271379" y="266796"/>
                      <a:pt x="243398" y="216320"/>
                    </a:cubicBezTo>
                    <a:cubicBezTo>
                      <a:pt x="243398" y="216459"/>
                      <a:pt x="243537" y="216528"/>
                      <a:pt x="243607" y="216667"/>
                    </a:cubicBezTo>
                    <a:cubicBezTo>
                      <a:pt x="242565" y="214723"/>
                      <a:pt x="241455" y="212709"/>
                      <a:pt x="240413" y="210765"/>
                    </a:cubicBezTo>
                    <a:cubicBezTo>
                      <a:pt x="240413" y="210835"/>
                      <a:pt x="240483" y="210904"/>
                      <a:pt x="240552" y="210974"/>
                    </a:cubicBezTo>
                    <a:cubicBezTo>
                      <a:pt x="240135" y="210210"/>
                      <a:pt x="239719" y="209446"/>
                      <a:pt x="239302" y="208613"/>
                    </a:cubicBezTo>
                    <a:cubicBezTo>
                      <a:pt x="239302" y="208613"/>
                      <a:pt x="239302" y="208613"/>
                      <a:pt x="239302" y="208613"/>
                    </a:cubicBezTo>
                    <a:cubicBezTo>
                      <a:pt x="237914" y="206113"/>
                      <a:pt x="236594" y="203614"/>
                      <a:pt x="235206" y="201045"/>
                    </a:cubicBezTo>
                    <a:lnTo>
                      <a:pt x="235206" y="201045"/>
                    </a:lnTo>
                    <a:cubicBezTo>
                      <a:pt x="235206" y="201045"/>
                      <a:pt x="235067" y="200837"/>
                      <a:pt x="235067" y="200767"/>
                    </a:cubicBezTo>
                    <a:cubicBezTo>
                      <a:pt x="235067" y="200767"/>
                      <a:pt x="235067" y="200767"/>
                      <a:pt x="235067" y="200767"/>
                    </a:cubicBezTo>
                    <a:cubicBezTo>
                      <a:pt x="235067" y="200767"/>
                      <a:pt x="235067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lnTo>
                      <a:pt x="234998" y="200628"/>
                    </a:ln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859" y="200420"/>
                      <a:pt x="234789" y="200212"/>
                      <a:pt x="234651" y="200004"/>
                    </a:cubicBezTo>
                    <a:cubicBezTo>
                      <a:pt x="214307" y="162511"/>
                      <a:pt x="205490" y="120367"/>
                      <a:pt x="199588" y="78500"/>
                    </a:cubicBezTo>
                    <a:cubicBezTo>
                      <a:pt x="197783" y="66141"/>
                      <a:pt x="196325" y="53713"/>
                      <a:pt x="195284" y="41285"/>
                    </a:cubicBezTo>
                    <a:cubicBezTo>
                      <a:pt x="194936" y="29621"/>
                      <a:pt x="191464" y="16082"/>
                      <a:pt x="198477" y="5806"/>
                    </a:cubicBezTo>
                    <a:close/>
                    <a:moveTo>
                      <a:pt x="367333" y="364137"/>
                    </a:moveTo>
                    <a:cubicBezTo>
                      <a:pt x="367333" y="364137"/>
                      <a:pt x="366777" y="364554"/>
                      <a:pt x="366499" y="364693"/>
                    </a:cubicBezTo>
                    <a:cubicBezTo>
                      <a:pt x="366499" y="364901"/>
                      <a:pt x="366569" y="365179"/>
                      <a:pt x="366569" y="365387"/>
                    </a:cubicBezTo>
                    <a:cubicBezTo>
                      <a:pt x="366777" y="365179"/>
                      <a:pt x="366985" y="364970"/>
                      <a:pt x="367194" y="364693"/>
                    </a:cubicBezTo>
                    <a:cubicBezTo>
                      <a:pt x="367194" y="364484"/>
                      <a:pt x="367194" y="364276"/>
                      <a:pt x="367194" y="3640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43" name="Google Shape;2643;p7"/>
              <p:cNvSpPr/>
              <p:nvPr/>
            </p:nvSpPr>
            <p:spPr>
              <a:xfrm rot="-5868182">
                <a:off x="6312372" y="2441518"/>
                <a:ext cx="87500" cy="246253"/>
              </a:xfrm>
              <a:custGeom>
                <a:avLst/>
                <a:gdLst/>
                <a:ahLst/>
                <a:cxnLst/>
                <a:rect l="l" t="t" r="r" b="b"/>
                <a:pathLst>
                  <a:path w="128430" h="361441" extrusionOk="0">
                    <a:moveTo>
                      <a:pt x="37499" y="62695"/>
                    </a:moveTo>
                    <a:cubicBezTo>
                      <a:pt x="48261" y="42352"/>
                      <a:pt x="87281" y="-17428"/>
                      <a:pt x="113525" y="4929"/>
                    </a:cubicBezTo>
                    <a:cubicBezTo>
                      <a:pt x="132618" y="48531"/>
                      <a:pt x="131230" y="99285"/>
                      <a:pt x="121301" y="145179"/>
                    </a:cubicBezTo>
                    <a:cubicBezTo>
                      <a:pt x="108735" y="212943"/>
                      <a:pt x="82420" y="277444"/>
                      <a:pt x="47080" y="336460"/>
                    </a:cubicBezTo>
                    <a:cubicBezTo>
                      <a:pt x="47080" y="336390"/>
                      <a:pt x="47219" y="336251"/>
                      <a:pt x="47289" y="336182"/>
                    </a:cubicBezTo>
                    <a:cubicBezTo>
                      <a:pt x="46941" y="336737"/>
                      <a:pt x="46595" y="337293"/>
                      <a:pt x="46247" y="337918"/>
                    </a:cubicBezTo>
                    <a:cubicBezTo>
                      <a:pt x="46247" y="337918"/>
                      <a:pt x="46247" y="337918"/>
                      <a:pt x="46247" y="337918"/>
                    </a:cubicBezTo>
                    <a:cubicBezTo>
                      <a:pt x="46247" y="337918"/>
                      <a:pt x="46247" y="337987"/>
                      <a:pt x="46178" y="338057"/>
                    </a:cubicBezTo>
                    <a:cubicBezTo>
                      <a:pt x="46178" y="338057"/>
                      <a:pt x="46178" y="338057"/>
                      <a:pt x="46178" y="337987"/>
                    </a:cubicBezTo>
                    <a:cubicBezTo>
                      <a:pt x="44789" y="340209"/>
                      <a:pt x="43470" y="342500"/>
                      <a:pt x="42082" y="344722"/>
                    </a:cubicBezTo>
                    <a:cubicBezTo>
                      <a:pt x="42221" y="344514"/>
                      <a:pt x="42359" y="344236"/>
                      <a:pt x="42498" y="344028"/>
                    </a:cubicBezTo>
                    <a:cubicBezTo>
                      <a:pt x="38332" y="349304"/>
                      <a:pt x="35485" y="359164"/>
                      <a:pt x="27778" y="359580"/>
                    </a:cubicBezTo>
                    <a:cubicBezTo>
                      <a:pt x="10699" y="371800"/>
                      <a:pt x="10977" y="320213"/>
                      <a:pt x="6810" y="310840"/>
                    </a:cubicBezTo>
                    <a:cubicBezTo>
                      <a:pt x="-8186" y="228287"/>
                      <a:pt x="1395" y="138860"/>
                      <a:pt x="37429" y="628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44" name="Google Shape;2644;p7"/>
              <p:cNvSpPr/>
              <p:nvPr/>
            </p:nvSpPr>
            <p:spPr>
              <a:xfrm rot="-5868182">
                <a:off x="6285873" y="2308735"/>
                <a:ext cx="161995" cy="271786"/>
              </a:xfrm>
              <a:custGeom>
                <a:avLst/>
                <a:gdLst/>
                <a:ahLst/>
                <a:cxnLst/>
                <a:rect l="l" t="t" r="r" b="b"/>
                <a:pathLst>
                  <a:path w="237770" h="398917" extrusionOk="0">
                    <a:moveTo>
                      <a:pt x="75106" y="146476"/>
                    </a:moveTo>
                    <a:cubicBezTo>
                      <a:pt x="100657" y="99888"/>
                      <a:pt x="133219" y="56146"/>
                      <a:pt x="173420" y="21292"/>
                    </a:cubicBezTo>
                    <a:cubicBezTo>
                      <a:pt x="189111" y="9073"/>
                      <a:pt x="217508" y="-11271"/>
                      <a:pt x="234727" y="7823"/>
                    </a:cubicBezTo>
                    <a:cubicBezTo>
                      <a:pt x="242226" y="25597"/>
                      <a:pt x="233963" y="48856"/>
                      <a:pt x="230283" y="67186"/>
                    </a:cubicBezTo>
                    <a:cubicBezTo>
                      <a:pt x="199734" y="168207"/>
                      <a:pt x="92116" y="331508"/>
                      <a:pt x="11716" y="398092"/>
                    </a:cubicBezTo>
                    <a:cubicBezTo>
                      <a:pt x="-781" y="402605"/>
                      <a:pt x="-781" y="387538"/>
                      <a:pt x="607" y="379207"/>
                    </a:cubicBezTo>
                    <a:cubicBezTo>
                      <a:pt x="1510" y="367473"/>
                      <a:pt x="2759" y="355739"/>
                      <a:pt x="4009" y="344075"/>
                    </a:cubicBezTo>
                    <a:cubicBezTo>
                      <a:pt x="13036" y="274228"/>
                      <a:pt x="45598" y="209657"/>
                      <a:pt x="75037" y="1464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45" name="Google Shape;2645;p7"/>
              <p:cNvSpPr/>
              <p:nvPr/>
            </p:nvSpPr>
            <p:spPr>
              <a:xfrm rot="-5868182">
                <a:off x="6462471" y="2068041"/>
                <a:ext cx="233095" cy="531122"/>
              </a:xfrm>
              <a:custGeom>
                <a:avLst/>
                <a:gdLst/>
                <a:ahLst/>
                <a:cxnLst/>
                <a:rect l="l" t="t" r="r" b="b"/>
                <a:pathLst>
                  <a:path w="342128" h="779562" extrusionOk="0">
                    <a:moveTo>
                      <a:pt x="51771" y="244808"/>
                    </a:moveTo>
                    <a:cubicBezTo>
                      <a:pt x="93360" y="168088"/>
                      <a:pt x="152931" y="101157"/>
                      <a:pt x="222570" y="48806"/>
                    </a:cubicBezTo>
                    <a:cubicBezTo>
                      <a:pt x="253467" y="26449"/>
                      <a:pt x="287974" y="5620"/>
                      <a:pt x="326300" y="135"/>
                    </a:cubicBezTo>
                    <a:cubicBezTo>
                      <a:pt x="334492" y="-976"/>
                      <a:pt x="343865" y="4857"/>
                      <a:pt x="341852" y="13952"/>
                    </a:cubicBezTo>
                    <a:cubicBezTo>
                      <a:pt x="339213" y="22770"/>
                      <a:pt x="331784" y="29227"/>
                      <a:pt x="326577" y="36586"/>
                    </a:cubicBezTo>
                    <a:cubicBezTo>
                      <a:pt x="326785" y="36309"/>
                      <a:pt x="327063" y="36031"/>
                      <a:pt x="327272" y="35684"/>
                    </a:cubicBezTo>
                    <a:cubicBezTo>
                      <a:pt x="311788" y="55263"/>
                      <a:pt x="294639" y="73315"/>
                      <a:pt x="278739" y="92478"/>
                    </a:cubicBezTo>
                    <a:cubicBezTo>
                      <a:pt x="252564" y="125735"/>
                      <a:pt x="229166" y="161145"/>
                      <a:pt x="200908" y="192736"/>
                    </a:cubicBezTo>
                    <a:cubicBezTo>
                      <a:pt x="161472" y="236199"/>
                      <a:pt x="116411" y="274872"/>
                      <a:pt x="68781" y="309032"/>
                    </a:cubicBezTo>
                    <a:cubicBezTo>
                      <a:pt x="70934" y="315419"/>
                      <a:pt x="66212" y="321182"/>
                      <a:pt x="64546" y="327084"/>
                    </a:cubicBezTo>
                    <a:cubicBezTo>
                      <a:pt x="101830" y="433382"/>
                      <a:pt x="96207" y="550580"/>
                      <a:pt x="74127" y="659586"/>
                    </a:cubicBezTo>
                    <a:cubicBezTo>
                      <a:pt x="69962" y="680971"/>
                      <a:pt x="45870" y="774772"/>
                      <a:pt x="27123" y="779562"/>
                    </a:cubicBezTo>
                    <a:cubicBezTo>
                      <a:pt x="-1205" y="777757"/>
                      <a:pt x="5114" y="633550"/>
                      <a:pt x="670" y="606125"/>
                    </a:cubicBezTo>
                    <a:cubicBezTo>
                      <a:pt x="-2871" y="531348"/>
                      <a:pt x="8029" y="457196"/>
                      <a:pt x="23721" y="384225"/>
                    </a:cubicBezTo>
                    <a:cubicBezTo>
                      <a:pt x="29692" y="358119"/>
                      <a:pt x="35107" y="331458"/>
                      <a:pt x="46633" y="307088"/>
                    </a:cubicBezTo>
                    <a:cubicBezTo>
                      <a:pt x="48924" y="302297"/>
                      <a:pt x="53992" y="300492"/>
                      <a:pt x="58159" y="297784"/>
                    </a:cubicBezTo>
                    <a:cubicBezTo>
                      <a:pt x="54340" y="297090"/>
                      <a:pt x="50799" y="295076"/>
                      <a:pt x="47536" y="292993"/>
                    </a:cubicBezTo>
                    <a:cubicBezTo>
                      <a:pt x="45661" y="298062"/>
                      <a:pt x="41078" y="302644"/>
                      <a:pt x="35316" y="300492"/>
                    </a:cubicBezTo>
                    <a:cubicBezTo>
                      <a:pt x="18791" y="294451"/>
                      <a:pt x="47882" y="255917"/>
                      <a:pt x="51701" y="2447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46" name="Google Shape;2646;p7"/>
              <p:cNvSpPr/>
              <p:nvPr/>
            </p:nvSpPr>
            <p:spPr>
              <a:xfrm rot="-5868182">
                <a:off x="6619513" y="2414498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47" name="Google Shape;2647;p7"/>
              <p:cNvSpPr/>
              <p:nvPr/>
            </p:nvSpPr>
            <p:spPr>
              <a:xfrm rot="-5868182">
                <a:off x="6619420" y="2414511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48" name="Google Shape;2648;p7"/>
              <p:cNvSpPr/>
              <p:nvPr/>
            </p:nvSpPr>
            <p:spPr>
              <a:xfrm rot="-5868182">
                <a:off x="6765785" y="2435049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49" name="Google Shape;2649;p7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50" name="Google Shape;2650;p7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51" name="Google Shape;2651;p7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52" name="Google Shape;2652;p7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53" name="Google Shape;2653;p7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54" name="Google Shape;2654;p7"/>
              <p:cNvSpPr/>
              <p:nvPr/>
            </p:nvSpPr>
            <p:spPr>
              <a:xfrm rot="-5868182">
                <a:off x="6719222" y="2272343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55" name="Google Shape;2655;p7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56" name="Google Shape;2656;p7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57" name="Google Shape;2657;p7"/>
              <p:cNvSpPr/>
              <p:nvPr/>
            </p:nvSpPr>
            <p:spPr>
              <a:xfrm rot="-5868182">
                <a:off x="6716972" y="2274970"/>
                <a:ext cx="4730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138" extrusionOk="0">
                    <a:moveTo>
                      <a:pt x="0" y="0"/>
                    </a:moveTo>
                    <a:cubicBezTo>
                      <a:pt x="0" y="0"/>
                      <a:pt x="0" y="69"/>
                      <a:pt x="0" y="139"/>
                    </a:cubicBezTo>
                    <a:cubicBezTo>
                      <a:pt x="0" y="139"/>
                      <a:pt x="0" y="69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58" name="Google Shape;2658;p7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59" name="Google Shape;2659;p7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60" name="Google Shape;2660;p7"/>
              <p:cNvSpPr/>
              <p:nvPr/>
            </p:nvSpPr>
            <p:spPr>
              <a:xfrm rot="-5868182">
                <a:off x="6717120" y="2274950"/>
                <a:ext cx="4730" cy="189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277" extrusionOk="0">
                    <a:moveTo>
                      <a:pt x="0" y="278"/>
                    </a:moveTo>
                    <a:cubicBezTo>
                      <a:pt x="0" y="278"/>
                      <a:pt x="0" y="13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0"/>
                    </a:cubicBezTo>
                    <a:cubicBezTo>
                      <a:pt x="0" y="69"/>
                      <a:pt x="0" y="208"/>
                      <a:pt x="0" y="27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61" name="Google Shape;2661;p7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62" name="Google Shape;2662;p7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63" name="Google Shape;2663;p7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64" name="Google Shape;2664;p7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65" name="Google Shape;2665;p7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2666" name="Google Shape;2666;p7"/>
            <p:cNvGrpSpPr/>
            <p:nvPr/>
          </p:nvGrpSpPr>
          <p:grpSpPr>
            <a:xfrm>
              <a:off x="5996489" y="1930043"/>
              <a:ext cx="712373" cy="989676"/>
              <a:chOff x="5996489" y="1930043"/>
              <a:chExt cx="712373" cy="989676"/>
            </a:xfrm>
          </p:grpSpPr>
          <p:sp>
            <p:nvSpPr>
              <p:cNvPr id="2667" name="Google Shape;2667;p7"/>
              <p:cNvSpPr/>
              <p:nvPr/>
            </p:nvSpPr>
            <p:spPr>
              <a:xfrm rot="-5868182">
                <a:off x="6071192" y="2124819"/>
                <a:ext cx="293426" cy="200913"/>
              </a:xfrm>
              <a:custGeom>
                <a:avLst/>
                <a:gdLst/>
                <a:ahLst/>
                <a:cxnLst/>
                <a:rect l="l" t="t" r="r" b="b"/>
                <a:pathLst>
                  <a:path w="430680" h="294893" extrusionOk="0">
                    <a:moveTo>
                      <a:pt x="4521" y="283657"/>
                    </a:moveTo>
                    <a:cubicBezTo>
                      <a:pt x="5284" y="283518"/>
                      <a:pt x="5978" y="283448"/>
                      <a:pt x="6742" y="283379"/>
                    </a:cubicBezTo>
                    <a:cubicBezTo>
                      <a:pt x="48261" y="208394"/>
                      <a:pt x="137549" y="126049"/>
                      <a:pt x="211146" y="81961"/>
                    </a:cubicBezTo>
                    <a:cubicBezTo>
                      <a:pt x="250027" y="58355"/>
                      <a:pt x="290574" y="37317"/>
                      <a:pt x="333065" y="20862"/>
                    </a:cubicBezTo>
                    <a:cubicBezTo>
                      <a:pt x="363129" y="11211"/>
                      <a:pt x="469011" y="-29961"/>
                      <a:pt x="416104" y="39747"/>
                    </a:cubicBezTo>
                    <a:cubicBezTo>
                      <a:pt x="376113" y="103970"/>
                      <a:pt x="313972" y="150558"/>
                      <a:pt x="250512" y="189856"/>
                    </a:cubicBezTo>
                    <a:cubicBezTo>
                      <a:pt x="211701" y="213948"/>
                      <a:pt x="173029" y="238805"/>
                      <a:pt x="129912" y="254496"/>
                    </a:cubicBezTo>
                    <a:cubicBezTo>
                      <a:pt x="130190" y="254357"/>
                      <a:pt x="130468" y="254287"/>
                      <a:pt x="130745" y="254149"/>
                    </a:cubicBezTo>
                    <a:cubicBezTo>
                      <a:pt x="128315" y="255051"/>
                      <a:pt x="125816" y="256093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2969" y="257134"/>
                      <a:pt x="122483" y="257342"/>
                      <a:pt x="122066" y="257481"/>
                    </a:cubicBezTo>
                    <a:cubicBezTo>
                      <a:pt x="122066" y="257481"/>
                      <a:pt x="122066" y="257481"/>
                      <a:pt x="122066" y="257481"/>
                    </a:cubicBezTo>
                    <a:cubicBezTo>
                      <a:pt x="120539" y="258037"/>
                      <a:pt x="119081" y="258662"/>
                      <a:pt x="117553" y="259217"/>
                    </a:cubicBezTo>
                    <a:cubicBezTo>
                      <a:pt x="117831" y="259078"/>
                      <a:pt x="118109" y="259009"/>
                      <a:pt x="118387" y="258870"/>
                    </a:cubicBezTo>
                    <a:cubicBezTo>
                      <a:pt x="86032" y="270604"/>
                      <a:pt x="54441" y="285531"/>
                      <a:pt x="20698" y="292613"/>
                    </a:cubicBezTo>
                    <a:cubicBezTo>
                      <a:pt x="18614" y="293793"/>
                      <a:pt x="16115" y="294210"/>
                      <a:pt x="13755" y="293655"/>
                    </a:cubicBezTo>
                    <a:cubicBezTo>
                      <a:pt x="11810" y="293932"/>
                      <a:pt x="9936" y="294071"/>
                      <a:pt x="7992" y="294279"/>
                    </a:cubicBezTo>
                    <a:cubicBezTo>
                      <a:pt x="355" y="297751"/>
                      <a:pt x="-3673" y="285462"/>
                      <a:pt x="4521" y="283657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68" name="Google Shape;2668;p7"/>
              <p:cNvSpPr/>
              <p:nvPr/>
            </p:nvSpPr>
            <p:spPr>
              <a:xfrm rot="-5868182">
                <a:off x="6269819" y="1935505"/>
                <a:ext cx="314022" cy="347348"/>
              </a:xfrm>
              <a:custGeom>
                <a:avLst/>
                <a:gdLst/>
                <a:ahLst/>
                <a:cxnLst/>
                <a:rect l="l" t="t" r="r" b="b"/>
                <a:pathLst>
                  <a:path w="460910" h="509825" extrusionOk="0">
                    <a:moveTo>
                      <a:pt x="8284" y="128733"/>
                    </a:moveTo>
                    <a:cubicBezTo>
                      <a:pt x="8839" y="128733"/>
                      <a:pt x="9395" y="128733"/>
                      <a:pt x="9951" y="128802"/>
                    </a:cubicBezTo>
                    <a:cubicBezTo>
                      <a:pt x="11200" y="125956"/>
                      <a:pt x="14671" y="124567"/>
                      <a:pt x="17588" y="125747"/>
                    </a:cubicBezTo>
                    <a:cubicBezTo>
                      <a:pt x="60495" y="91032"/>
                      <a:pt x="112361" y="68745"/>
                      <a:pt x="162281" y="45972"/>
                    </a:cubicBezTo>
                    <a:cubicBezTo>
                      <a:pt x="231017" y="15631"/>
                      <a:pt x="305377" y="-4435"/>
                      <a:pt x="380987" y="842"/>
                    </a:cubicBezTo>
                    <a:cubicBezTo>
                      <a:pt x="396678" y="3550"/>
                      <a:pt x="476523" y="-130"/>
                      <a:pt x="458194" y="28753"/>
                    </a:cubicBezTo>
                    <a:cubicBezTo>
                      <a:pt x="409453" y="66801"/>
                      <a:pt x="349674" y="85339"/>
                      <a:pt x="291908" y="104918"/>
                    </a:cubicBezTo>
                    <a:cubicBezTo>
                      <a:pt x="208730" y="133801"/>
                      <a:pt x="120067" y="152617"/>
                      <a:pt x="32029" y="138731"/>
                    </a:cubicBezTo>
                    <a:cubicBezTo>
                      <a:pt x="27239" y="141647"/>
                      <a:pt x="23837" y="147618"/>
                      <a:pt x="18004" y="148312"/>
                    </a:cubicBezTo>
                    <a:cubicBezTo>
                      <a:pt x="18004" y="149909"/>
                      <a:pt x="18073" y="151437"/>
                      <a:pt x="18143" y="153034"/>
                    </a:cubicBezTo>
                    <a:cubicBezTo>
                      <a:pt x="18699" y="153797"/>
                      <a:pt x="19254" y="154630"/>
                      <a:pt x="19809" y="155394"/>
                    </a:cubicBezTo>
                    <a:cubicBezTo>
                      <a:pt x="19670" y="155255"/>
                      <a:pt x="19601" y="155047"/>
                      <a:pt x="19462" y="154908"/>
                    </a:cubicBezTo>
                    <a:cubicBezTo>
                      <a:pt x="19809" y="155394"/>
                      <a:pt x="20157" y="155811"/>
                      <a:pt x="20504" y="156297"/>
                    </a:cubicBezTo>
                    <a:cubicBezTo>
                      <a:pt x="20504" y="156297"/>
                      <a:pt x="20504" y="156297"/>
                      <a:pt x="20504" y="156297"/>
                    </a:cubicBezTo>
                    <a:cubicBezTo>
                      <a:pt x="21545" y="157755"/>
                      <a:pt x="22656" y="159282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4877" y="162407"/>
                      <a:pt x="26197" y="164004"/>
                      <a:pt x="27239" y="165670"/>
                    </a:cubicBezTo>
                    <a:cubicBezTo>
                      <a:pt x="27239" y="165670"/>
                      <a:pt x="27169" y="165531"/>
                      <a:pt x="27100" y="165531"/>
                    </a:cubicBezTo>
                    <a:cubicBezTo>
                      <a:pt x="27100" y="165601"/>
                      <a:pt x="27239" y="165739"/>
                      <a:pt x="27308" y="165809"/>
                    </a:cubicBezTo>
                    <a:cubicBezTo>
                      <a:pt x="27308" y="165809"/>
                      <a:pt x="27308" y="165809"/>
                      <a:pt x="27308" y="165809"/>
                    </a:cubicBezTo>
                    <a:lnTo>
                      <a:pt x="27308" y="165809"/>
                    </a:lnTo>
                    <a:cubicBezTo>
                      <a:pt x="27308" y="165809"/>
                      <a:pt x="27308" y="165809"/>
                      <a:pt x="27308" y="165809"/>
                    </a:cubicBezTo>
                    <a:cubicBezTo>
                      <a:pt x="27308" y="165809"/>
                      <a:pt x="27378" y="165948"/>
                      <a:pt x="27447" y="166017"/>
                    </a:cubicBezTo>
                    <a:cubicBezTo>
                      <a:pt x="27447" y="166017"/>
                      <a:pt x="27447" y="166017"/>
                      <a:pt x="27447" y="165948"/>
                    </a:cubicBezTo>
                    <a:cubicBezTo>
                      <a:pt x="27724" y="166295"/>
                      <a:pt x="27933" y="166642"/>
                      <a:pt x="28211" y="166989"/>
                    </a:cubicBezTo>
                    <a:cubicBezTo>
                      <a:pt x="28211" y="166989"/>
                      <a:pt x="28211" y="166989"/>
                      <a:pt x="28211" y="166989"/>
                    </a:cubicBezTo>
                    <a:cubicBezTo>
                      <a:pt x="28488" y="167406"/>
                      <a:pt x="28766" y="167822"/>
                      <a:pt x="29113" y="168169"/>
                    </a:cubicBezTo>
                    <a:cubicBezTo>
                      <a:pt x="29113" y="168100"/>
                      <a:pt x="28974" y="168031"/>
                      <a:pt x="28974" y="167961"/>
                    </a:cubicBezTo>
                    <a:cubicBezTo>
                      <a:pt x="29252" y="168378"/>
                      <a:pt x="29530" y="168725"/>
                      <a:pt x="29808" y="169141"/>
                    </a:cubicBezTo>
                    <a:lnTo>
                      <a:pt x="29808" y="169141"/>
                    </a:lnTo>
                    <a:cubicBezTo>
                      <a:pt x="29808" y="169141"/>
                      <a:pt x="29808" y="169141"/>
                      <a:pt x="29808" y="169141"/>
                    </a:cubicBezTo>
                    <a:cubicBezTo>
                      <a:pt x="30016" y="169419"/>
                      <a:pt x="30154" y="169628"/>
                      <a:pt x="30293" y="169836"/>
                    </a:cubicBezTo>
                    <a:cubicBezTo>
                      <a:pt x="30293" y="169836"/>
                      <a:pt x="30293" y="169836"/>
                      <a:pt x="30293" y="169836"/>
                    </a:cubicBezTo>
                    <a:cubicBezTo>
                      <a:pt x="74174" y="231837"/>
                      <a:pt x="105973" y="301893"/>
                      <a:pt x="129649" y="373892"/>
                    </a:cubicBezTo>
                    <a:cubicBezTo>
                      <a:pt x="141174" y="409163"/>
                      <a:pt x="150686" y="445128"/>
                      <a:pt x="156171" y="481857"/>
                    </a:cubicBezTo>
                    <a:cubicBezTo>
                      <a:pt x="157698" y="491507"/>
                      <a:pt x="162767" y="515183"/>
                      <a:pt x="145548" y="508726"/>
                    </a:cubicBezTo>
                    <a:cubicBezTo>
                      <a:pt x="119095" y="491438"/>
                      <a:pt x="105695" y="460541"/>
                      <a:pt x="91392" y="433463"/>
                    </a:cubicBezTo>
                    <a:cubicBezTo>
                      <a:pt x="77159" y="406941"/>
                      <a:pt x="60912" y="381391"/>
                      <a:pt x="50081" y="353202"/>
                    </a:cubicBezTo>
                    <a:cubicBezTo>
                      <a:pt x="38764" y="324735"/>
                      <a:pt x="32168" y="294811"/>
                      <a:pt x="24253" y="265303"/>
                    </a:cubicBezTo>
                    <a:cubicBezTo>
                      <a:pt x="19879" y="248223"/>
                      <a:pt x="-15947" y="128386"/>
                      <a:pt x="8422" y="128872"/>
                    </a:cubicBezTo>
                    <a:close/>
                    <a:moveTo>
                      <a:pt x="111110" y="129983"/>
                    </a:moveTo>
                    <a:cubicBezTo>
                      <a:pt x="112500" y="129913"/>
                      <a:pt x="113818" y="129844"/>
                      <a:pt x="115207" y="129774"/>
                    </a:cubicBezTo>
                    <a:lnTo>
                      <a:pt x="111110" y="129983"/>
                    </a:lnTo>
                    <a:close/>
                    <a:moveTo>
                      <a:pt x="444099" y="22296"/>
                    </a:moveTo>
                    <a:cubicBezTo>
                      <a:pt x="441947" y="23754"/>
                      <a:pt x="439725" y="25212"/>
                      <a:pt x="437503" y="26670"/>
                    </a:cubicBezTo>
                    <a:cubicBezTo>
                      <a:pt x="439725" y="25281"/>
                      <a:pt x="441947" y="23823"/>
                      <a:pt x="444099" y="22296"/>
                    </a:cubicBezTo>
                    <a:cubicBezTo>
                      <a:pt x="444099" y="22296"/>
                      <a:pt x="444099" y="22296"/>
                      <a:pt x="444099" y="2229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69" name="Google Shape;2669;p7"/>
              <p:cNvSpPr/>
              <p:nvPr/>
            </p:nvSpPr>
            <p:spPr>
              <a:xfrm rot="-5868182">
                <a:off x="6309942" y="1990143"/>
                <a:ext cx="285077" cy="193955"/>
              </a:xfrm>
              <a:custGeom>
                <a:avLst/>
                <a:gdLst/>
                <a:ahLst/>
                <a:cxnLst/>
                <a:rect l="l" t="t" r="r" b="b"/>
                <a:pathLst>
                  <a:path w="418425" h="284680" extrusionOk="0">
                    <a:moveTo>
                      <a:pt x="3206" y="2475"/>
                    </a:moveTo>
                    <a:cubicBezTo>
                      <a:pt x="7025" y="-649"/>
                      <a:pt x="12093" y="-163"/>
                      <a:pt x="16676" y="462"/>
                    </a:cubicBezTo>
                    <a:cubicBezTo>
                      <a:pt x="30562" y="2267"/>
                      <a:pt x="44239" y="5530"/>
                      <a:pt x="57708" y="9418"/>
                    </a:cubicBezTo>
                    <a:cubicBezTo>
                      <a:pt x="57362" y="9280"/>
                      <a:pt x="56945" y="9210"/>
                      <a:pt x="56529" y="9071"/>
                    </a:cubicBezTo>
                    <a:cubicBezTo>
                      <a:pt x="170811" y="43925"/>
                      <a:pt x="350150" y="128839"/>
                      <a:pt x="404584" y="239511"/>
                    </a:cubicBezTo>
                    <a:cubicBezTo>
                      <a:pt x="408958" y="251314"/>
                      <a:pt x="430064" y="278115"/>
                      <a:pt x="409722" y="283808"/>
                    </a:cubicBezTo>
                    <a:cubicBezTo>
                      <a:pt x="401668" y="286863"/>
                      <a:pt x="393822" y="281239"/>
                      <a:pt x="387226" y="277073"/>
                    </a:cubicBezTo>
                    <a:cubicBezTo>
                      <a:pt x="373965" y="269644"/>
                      <a:pt x="360357" y="262840"/>
                      <a:pt x="346817" y="255897"/>
                    </a:cubicBezTo>
                    <a:cubicBezTo>
                      <a:pt x="287732" y="225833"/>
                      <a:pt x="229272" y="194590"/>
                      <a:pt x="172616" y="160083"/>
                    </a:cubicBezTo>
                    <a:cubicBezTo>
                      <a:pt x="172894" y="160222"/>
                      <a:pt x="173171" y="160430"/>
                      <a:pt x="173449" y="160569"/>
                    </a:cubicBezTo>
                    <a:cubicBezTo>
                      <a:pt x="116655" y="125992"/>
                      <a:pt x="60625" y="88083"/>
                      <a:pt x="17161" y="37121"/>
                    </a:cubicBezTo>
                    <a:cubicBezTo>
                      <a:pt x="10566" y="27818"/>
                      <a:pt x="-7139" y="14140"/>
                      <a:pt x="3136" y="2406"/>
                    </a:cubicBezTo>
                    <a:close/>
                    <a:moveTo>
                      <a:pt x="83884" y="81904"/>
                    </a:moveTo>
                    <a:cubicBezTo>
                      <a:pt x="85134" y="82945"/>
                      <a:pt x="86383" y="83987"/>
                      <a:pt x="87633" y="84959"/>
                    </a:cubicBezTo>
                    <a:cubicBezTo>
                      <a:pt x="87494" y="84820"/>
                      <a:pt x="87355" y="84751"/>
                      <a:pt x="87216" y="84612"/>
                    </a:cubicBezTo>
                    <a:cubicBezTo>
                      <a:pt x="87355" y="84751"/>
                      <a:pt x="87494" y="84820"/>
                      <a:pt x="87633" y="84959"/>
                    </a:cubicBezTo>
                    <a:cubicBezTo>
                      <a:pt x="86383" y="83917"/>
                      <a:pt x="85134" y="82945"/>
                      <a:pt x="83884" y="81904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70" name="Google Shape;2670;p7"/>
              <p:cNvSpPr/>
              <p:nvPr/>
            </p:nvSpPr>
            <p:spPr>
              <a:xfrm rot="-5868182">
                <a:off x="6470557" y="2088243"/>
                <a:ext cx="95327" cy="371783"/>
              </a:xfrm>
              <a:custGeom>
                <a:avLst/>
                <a:gdLst/>
                <a:ahLst/>
                <a:cxnLst/>
                <a:rect l="l" t="t" r="r" b="b"/>
                <a:pathLst>
                  <a:path w="139917" h="545690" extrusionOk="0">
                    <a:moveTo>
                      <a:pt x="13608" y="111"/>
                    </a:moveTo>
                    <a:cubicBezTo>
                      <a:pt x="13608" y="111"/>
                      <a:pt x="14163" y="111"/>
                      <a:pt x="14441" y="180"/>
                    </a:cubicBezTo>
                    <a:cubicBezTo>
                      <a:pt x="16732" y="-445"/>
                      <a:pt x="19232" y="597"/>
                      <a:pt x="20482" y="2680"/>
                    </a:cubicBezTo>
                    <a:cubicBezTo>
                      <a:pt x="20482" y="2680"/>
                      <a:pt x="20482" y="2680"/>
                      <a:pt x="20482" y="2610"/>
                    </a:cubicBezTo>
                    <a:cubicBezTo>
                      <a:pt x="20482" y="2610"/>
                      <a:pt x="20482" y="2680"/>
                      <a:pt x="20551" y="2749"/>
                    </a:cubicBezTo>
                    <a:cubicBezTo>
                      <a:pt x="20551" y="2749"/>
                      <a:pt x="20551" y="2749"/>
                      <a:pt x="20551" y="2749"/>
                    </a:cubicBezTo>
                    <a:cubicBezTo>
                      <a:pt x="60682" y="76970"/>
                      <a:pt x="83386" y="158482"/>
                      <a:pt x="105882" y="239368"/>
                    </a:cubicBezTo>
                    <a:cubicBezTo>
                      <a:pt x="122822" y="312895"/>
                      <a:pt x="145040" y="387186"/>
                      <a:pt x="138861" y="463421"/>
                    </a:cubicBezTo>
                    <a:cubicBezTo>
                      <a:pt x="137402" y="488971"/>
                      <a:pt x="134626" y="514591"/>
                      <a:pt x="129557" y="539655"/>
                    </a:cubicBezTo>
                    <a:cubicBezTo>
                      <a:pt x="120809" y="554930"/>
                      <a:pt x="109908" y="537503"/>
                      <a:pt x="105743" y="528130"/>
                    </a:cubicBezTo>
                    <a:lnTo>
                      <a:pt x="105743" y="528130"/>
                    </a:lnTo>
                    <a:cubicBezTo>
                      <a:pt x="88732" y="495220"/>
                      <a:pt x="66584" y="465017"/>
                      <a:pt x="52976" y="430372"/>
                    </a:cubicBezTo>
                    <a:cubicBezTo>
                      <a:pt x="22426" y="353304"/>
                      <a:pt x="11872" y="271029"/>
                      <a:pt x="6735" y="188823"/>
                    </a:cubicBezTo>
                    <a:cubicBezTo>
                      <a:pt x="2777" y="139180"/>
                      <a:pt x="69" y="89468"/>
                      <a:pt x="0" y="39617"/>
                    </a:cubicBezTo>
                    <a:cubicBezTo>
                      <a:pt x="1527" y="26772"/>
                      <a:pt x="-4652" y="1291"/>
                      <a:pt x="13678" y="111"/>
                    </a:cubicBezTo>
                    <a:close/>
                    <a:moveTo>
                      <a:pt x="121364" y="502510"/>
                    </a:moveTo>
                    <a:cubicBezTo>
                      <a:pt x="121225" y="503621"/>
                      <a:pt x="121017" y="504732"/>
                      <a:pt x="120878" y="505843"/>
                    </a:cubicBezTo>
                    <a:cubicBezTo>
                      <a:pt x="121017" y="504732"/>
                      <a:pt x="121225" y="503690"/>
                      <a:pt x="121364" y="502579"/>
                    </a:cubicBezTo>
                    <a:cubicBezTo>
                      <a:pt x="121364" y="502579"/>
                      <a:pt x="121364" y="502579"/>
                      <a:pt x="121364" y="502649"/>
                    </a:cubicBezTo>
                    <a:cubicBezTo>
                      <a:pt x="121364" y="502649"/>
                      <a:pt x="121364" y="502510"/>
                      <a:pt x="121364" y="502510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71" name="Google Shape;2671;p7"/>
              <p:cNvSpPr/>
              <p:nvPr/>
            </p:nvSpPr>
            <p:spPr>
              <a:xfrm rot="-5868182">
                <a:off x="6366903" y="2373791"/>
                <a:ext cx="109977" cy="264936"/>
              </a:xfrm>
              <a:custGeom>
                <a:avLst/>
                <a:gdLst/>
                <a:ahLst/>
                <a:cxnLst/>
                <a:rect l="l" t="t" r="r" b="b"/>
                <a:pathLst>
                  <a:path w="161420" h="388863" extrusionOk="0">
                    <a:moveTo>
                      <a:pt x="93857" y="74674"/>
                    </a:moveTo>
                    <a:cubicBezTo>
                      <a:pt x="103021" y="62802"/>
                      <a:pt x="142597" y="-15099"/>
                      <a:pt x="158288" y="2605"/>
                    </a:cubicBezTo>
                    <a:cubicBezTo>
                      <a:pt x="163148" y="7049"/>
                      <a:pt x="161968" y="14270"/>
                      <a:pt x="157386" y="18435"/>
                    </a:cubicBezTo>
                    <a:cubicBezTo>
                      <a:pt x="153150" y="81409"/>
                      <a:pt x="138639" y="143827"/>
                      <a:pt x="121698" y="204509"/>
                    </a:cubicBezTo>
                    <a:cubicBezTo>
                      <a:pt x="110451" y="239711"/>
                      <a:pt x="97675" y="274773"/>
                      <a:pt x="78512" y="306503"/>
                    </a:cubicBezTo>
                    <a:cubicBezTo>
                      <a:pt x="62613" y="332331"/>
                      <a:pt x="42617" y="355243"/>
                      <a:pt x="22967" y="378294"/>
                    </a:cubicBezTo>
                    <a:cubicBezTo>
                      <a:pt x="18038" y="385445"/>
                      <a:pt x="7832" y="394749"/>
                      <a:pt x="1305" y="383918"/>
                    </a:cubicBezTo>
                    <a:cubicBezTo>
                      <a:pt x="-10428" y="325666"/>
                      <a:pt x="59905" y="128483"/>
                      <a:pt x="93857" y="74744"/>
                    </a:cubicBezTo>
                    <a:close/>
                    <a:moveTo>
                      <a:pt x="145860" y="32738"/>
                    </a:moveTo>
                    <a:cubicBezTo>
                      <a:pt x="145860" y="32738"/>
                      <a:pt x="145860" y="32738"/>
                      <a:pt x="145860" y="32738"/>
                    </a:cubicBezTo>
                    <a:cubicBezTo>
                      <a:pt x="145721" y="33988"/>
                      <a:pt x="145652" y="35307"/>
                      <a:pt x="145513" y="36626"/>
                    </a:cubicBezTo>
                    <a:cubicBezTo>
                      <a:pt x="145652" y="35307"/>
                      <a:pt x="145791" y="33988"/>
                      <a:pt x="145860" y="32669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72" name="Google Shape;2672;p7"/>
              <p:cNvSpPr/>
              <p:nvPr/>
            </p:nvSpPr>
            <p:spPr>
              <a:xfrm rot="-5868182">
                <a:off x="6285231" y="2506370"/>
                <a:ext cx="205389" cy="228118"/>
              </a:xfrm>
              <a:custGeom>
                <a:avLst/>
                <a:gdLst/>
                <a:ahLst/>
                <a:cxnLst/>
                <a:rect l="l" t="t" r="r" b="b"/>
                <a:pathLst>
                  <a:path w="301463" h="334824" extrusionOk="0">
                    <a:moveTo>
                      <a:pt x="32622" y="233676"/>
                    </a:moveTo>
                    <a:cubicBezTo>
                      <a:pt x="77335" y="150428"/>
                      <a:pt x="139129" y="71278"/>
                      <a:pt x="227444" y="32119"/>
                    </a:cubicBezTo>
                    <a:cubicBezTo>
                      <a:pt x="244316" y="23648"/>
                      <a:pt x="260840" y="14622"/>
                      <a:pt x="277712" y="6152"/>
                    </a:cubicBezTo>
                    <a:cubicBezTo>
                      <a:pt x="283752" y="3444"/>
                      <a:pt x="290765" y="-2874"/>
                      <a:pt x="297430" y="1500"/>
                    </a:cubicBezTo>
                    <a:cubicBezTo>
                      <a:pt x="309164" y="6082"/>
                      <a:pt x="291737" y="26911"/>
                      <a:pt x="290001" y="35104"/>
                    </a:cubicBezTo>
                    <a:cubicBezTo>
                      <a:pt x="235914" y="152442"/>
                      <a:pt x="165581" y="251866"/>
                      <a:pt x="49911" y="314562"/>
                    </a:cubicBezTo>
                    <a:cubicBezTo>
                      <a:pt x="39704" y="320811"/>
                      <a:pt x="29220" y="326712"/>
                      <a:pt x="18597" y="332198"/>
                    </a:cubicBezTo>
                    <a:cubicBezTo>
                      <a:pt x="15056" y="334003"/>
                      <a:pt x="10959" y="335738"/>
                      <a:pt x="7002" y="334280"/>
                    </a:cubicBezTo>
                    <a:cubicBezTo>
                      <a:pt x="-16048" y="321158"/>
                      <a:pt x="24499" y="252144"/>
                      <a:pt x="32691" y="23360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73" name="Google Shape;2673;p7"/>
              <p:cNvSpPr/>
              <p:nvPr/>
            </p:nvSpPr>
            <p:spPr>
              <a:xfrm rot="-5868182">
                <a:off x="6068587" y="2582925"/>
                <a:ext cx="259320" cy="366859"/>
              </a:xfrm>
              <a:custGeom>
                <a:avLst/>
                <a:gdLst/>
                <a:ahLst/>
                <a:cxnLst/>
                <a:rect l="l" t="t" r="r" b="b"/>
                <a:pathLst>
                  <a:path w="380621" h="538463" extrusionOk="0">
                    <a:moveTo>
                      <a:pt x="198338" y="5806"/>
                    </a:moveTo>
                    <a:cubicBezTo>
                      <a:pt x="207712" y="-6413"/>
                      <a:pt x="222223" y="3099"/>
                      <a:pt x="230138" y="11986"/>
                    </a:cubicBezTo>
                    <a:cubicBezTo>
                      <a:pt x="242080" y="23789"/>
                      <a:pt x="253952" y="35800"/>
                      <a:pt x="264159" y="49131"/>
                    </a:cubicBezTo>
                    <a:cubicBezTo>
                      <a:pt x="326160" y="130920"/>
                      <a:pt x="373859" y="256034"/>
                      <a:pt x="370943" y="359138"/>
                    </a:cubicBezTo>
                    <a:cubicBezTo>
                      <a:pt x="375178" y="356778"/>
                      <a:pt x="381080" y="359902"/>
                      <a:pt x="380593" y="364970"/>
                    </a:cubicBezTo>
                    <a:cubicBezTo>
                      <a:pt x="380524" y="368928"/>
                      <a:pt x="377122" y="371983"/>
                      <a:pt x="374553" y="374482"/>
                    </a:cubicBezTo>
                    <a:cubicBezTo>
                      <a:pt x="354765" y="391076"/>
                      <a:pt x="333172" y="405448"/>
                      <a:pt x="313315" y="422112"/>
                    </a:cubicBezTo>
                    <a:cubicBezTo>
                      <a:pt x="236109" y="486127"/>
                      <a:pt x="141266" y="541463"/>
                      <a:pt x="38023" y="537922"/>
                    </a:cubicBezTo>
                    <a:cubicBezTo>
                      <a:pt x="25803" y="536533"/>
                      <a:pt x="5252" y="543754"/>
                      <a:pt x="45" y="528688"/>
                    </a:cubicBezTo>
                    <a:cubicBezTo>
                      <a:pt x="-1205" y="514246"/>
                      <a:pt x="23998" y="498971"/>
                      <a:pt x="32122" y="486960"/>
                    </a:cubicBezTo>
                    <a:cubicBezTo>
                      <a:pt x="52742" y="463215"/>
                      <a:pt x="73711" y="438636"/>
                      <a:pt x="102177" y="424125"/>
                    </a:cubicBezTo>
                    <a:cubicBezTo>
                      <a:pt x="142724" y="403852"/>
                      <a:pt x="184591" y="384133"/>
                      <a:pt x="228957" y="374066"/>
                    </a:cubicBezTo>
                    <a:cubicBezTo>
                      <a:pt x="250480" y="369483"/>
                      <a:pt x="272699" y="369900"/>
                      <a:pt x="294292" y="365456"/>
                    </a:cubicBezTo>
                    <a:cubicBezTo>
                      <a:pt x="310538" y="362193"/>
                      <a:pt x="326646" y="358097"/>
                      <a:pt x="343240" y="356986"/>
                    </a:cubicBezTo>
                    <a:cubicBezTo>
                      <a:pt x="312829" y="307968"/>
                      <a:pt x="271379" y="266796"/>
                      <a:pt x="243398" y="216320"/>
                    </a:cubicBezTo>
                    <a:cubicBezTo>
                      <a:pt x="243398" y="216459"/>
                      <a:pt x="243537" y="216528"/>
                      <a:pt x="243607" y="216667"/>
                    </a:cubicBezTo>
                    <a:cubicBezTo>
                      <a:pt x="242565" y="214723"/>
                      <a:pt x="241455" y="212709"/>
                      <a:pt x="240413" y="210765"/>
                    </a:cubicBezTo>
                    <a:cubicBezTo>
                      <a:pt x="240413" y="210835"/>
                      <a:pt x="240483" y="210904"/>
                      <a:pt x="240552" y="210974"/>
                    </a:cubicBezTo>
                    <a:cubicBezTo>
                      <a:pt x="240135" y="210210"/>
                      <a:pt x="239719" y="209446"/>
                      <a:pt x="239302" y="208613"/>
                    </a:cubicBezTo>
                    <a:cubicBezTo>
                      <a:pt x="239302" y="208613"/>
                      <a:pt x="239302" y="208613"/>
                      <a:pt x="239302" y="208613"/>
                    </a:cubicBezTo>
                    <a:cubicBezTo>
                      <a:pt x="237914" y="206113"/>
                      <a:pt x="236594" y="203614"/>
                      <a:pt x="235206" y="201045"/>
                    </a:cubicBezTo>
                    <a:lnTo>
                      <a:pt x="235206" y="201045"/>
                    </a:lnTo>
                    <a:cubicBezTo>
                      <a:pt x="235206" y="201045"/>
                      <a:pt x="235067" y="200837"/>
                      <a:pt x="235067" y="200767"/>
                    </a:cubicBezTo>
                    <a:cubicBezTo>
                      <a:pt x="235067" y="200767"/>
                      <a:pt x="235067" y="200767"/>
                      <a:pt x="235067" y="200767"/>
                    </a:cubicBezTo>
                    <a:cubicBezTo>
                      <a:pt x="235067" y="200767"/>
                      <a:pt x="235067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lnTo>
                      <a:pt x="234998" y="200628"/>
                    </a:ln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859" y="200420"/>
                      <a:pt x="234789" y="200212"/>
                      <a:pt x="234651" y="200004"/>
                    </a:cubicBezTo>
                    <a:cubicBezTo>
                      <a:pt x="214307" y="162511"/>
                      <a:pt x="205490" y="120367"/>
                      <a:pt x="199588" y="78500"/>
                    </a:cubicBezTo>
                    <a:cubicBezTo>
                      <a:pt x="197783" y="66141"/>
                      <a:pt x="196325" y="53713"/>
                      <a:pt x="195284" y="41285"/>
                    </a:cubicBezTo>
                    <a:cubicBezTo>
                      <a:pt x="194936" y="29621"/>
                      <a:pt x="191464" y="16082"/>
                      <a:pt x="198477" y="5806"/>
                    </a:cubicBezTo>
                    <a:close/>
                    <a:moveTo>
                      <a:pt x="367333" y="364137"/>
                    </a:moveTo>
                    <a:cubicBezTo>
                      <a:pt x="367333" y="364137"/>
                      <a:pt x="366777" y="364554"/>
                      <a:pt x="366499" y="364693"/>
                    </a:cubicBezTo>
                    <a:cubicBezTo>
                      <a:pt x="366499" y="364901"/>
                      <a:pt x="366569" y="365179"/>
                      <a:pt x="366569" y="365387"/>
                    </a:cubicBezTo>
                    <a:cubicBezTo>
                      <a:pt x="366777" y="365179"/>
                      <a:pt x="366985" y="364970"/>
                      <a:pt x="367194" y="364693"/>
                    </a:cubicBezTo>
                    <a:cubicBezTo>
                      <a:pt x="367194" y="364484"/>
                      <a:pt x="367194" y="364276"/>
                      <a:pt x="367194" y="364068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74" name="Google Shape;2674;p7"/>
              <p:cNvSpPr/>
              <p:nvPr/>
            </p:nvSpPr>
            <p:spPr>
              <a:xfrm rot="-5868182">
                <a:off x="6087622" y="2441518"/>
                <a:ext cx="87500" cy="246253"/>
              </a:xfrm>
              <a:custGeom>
                <a:avLst/>
                <a:gdLst/>
                <a:ahLst/>
                <a:cxnLst/>
                <a:rect l="l" t="t" r="r" b="b"/>
                <a:pathLst>
                  <a:path w="128430" h="361441" extrusionOk="0">
                    <a:moveTo>
                      <a:pt x="37499" y="62695"/>
                    </a:moveTo>
                    <a:cubicBezTo>
                      <a:pt x="48261" y="42352"/>
                      <a:pt x="87281" y="-17428"/>
                      <a:pt x="113525" y="4929"/>
                    </a:cubicBezTo>
                    <a:cubicBezTo>
                      <a:pt x="132618" y="48531"/>
                      <a:pt x="131230" y="99285"/>
                      <a:pt x="121301" y="145179"/>
                    </a:cubicBezTo>
                    <a:cubicBezTo>
                      <a:pt x="108735" y="212943"/>
                      <a:pt x="82420" y="277444"/>
                      <a:pt x="47080" y="336460"/>
                    </a:cubicBezTo>
                    <a:cubicBezTo>
                      <a:pt x="47080" y="336390"/>
                      <a:pt x="47219" y="336251"/>
                      <a:pt x="47289" y="336182"/>
                    </a:cubicBezTo>
                    <a:cubicBezTo>
                      <a:pt x="46941" y="336737"/>
                      <a:pt x="46595" y="337293"/>
                      <a:pt x="46247" y="337918"/>
                    </a:cubicBezTo>
                    <a:cubicBezTo>
                      <a:pt x="46247" y="337918"/>
                      <a:pt x="46247" y="337918"/>
                      <a:pt x="46247" y="337918"/>
                    </a:cubicBezTo>
                    <a:cubicBezTo>
                      <a:pt x="46247" y="337918"/>
                      <a:pt x="46247" y="337987"/>
                      <a:pt x="46178" y="338057"/>
                    </a:cubicBezTo>
                    <a:cubicBezTo>
                      <a:pt x="46178" y="338057"/>
                      <a:pt x="46178" y="338057"/>
                      <a:pt x="46178" y="337987"/>
                    </a:cubicBezTo>
                    <a:cubicBezTo>
                      <a:pt x="44789" y="340209"/>
                      <a:pt x="43470" y="342500"/>
                      <a:pt x="42082" y="344722"/>
                    </a:cubicBezTo>
                    <a:cubicBezTo>
                      <a:pt x="42221" y="344514"/>
                      <a:pt x="42359" y="344236"/>
                      <a:pt x="42498" y="344028"/>
                    </a:cubicBezTo>
                    <a:cubicBezTo>
                      <a:pt x="38332" y="349304"/>
                      <a:pt x="35485" y="359164"/>
                      <a:pt x="27778" y="359580"/>
                    </a:cubicBezTo>
                    <a:cubicBezTo>
                      <a:pt x="10699" y="371800"/>
                      <a:pt x="10977" y="320213"/>
                      <a:pt x="6810" y="310840"/>
                    </a:cubicBezTo>
                    <a:cubicBezTo>
                      <a:pt x="-8186" y="228287"/>
                      <a:pt x="1395" y="138860"/>
                      <a:pt x="37429" y="62834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75" name="Google Shape;2675;p7"/>
              <p:cNvSpPr/>
              <p:nvPr/>
            </p:nvSpPr>
            <p:spPr>
              <a:xfrm rot="-5868182">
                <a:off x="6061123" y="2308735"/>
                <a:ext cx="161995" cy="271786"/>
              </a:xfrm>
              <a:custGeom>
                <a:avLst/>
                <a:gdLst/>
                <a:ahLst/>
                <a:cxnLst/>
                <a:rect l="l" t="t" r="r" b="b"/>
                <a:pathLst>
                  <a:path w="237770" h="398917" extrusionOk="0">
                    <a:moveTo>
                      <a:pt x="75106" y="146476"/>
                    </a:moveTo>
                    <a:cubicBezTo>
                      <a:pt x="100657" y="99888"/>
                      <a:pt x="133219" y="56146"/>
                      <a:pt x="173420" y="21292"/>
                    </a:cubicBezTo>
                    <a:cubicBezTo>
                      <a:pt x="189111" y="9073"/>
                      <a:pt x="217508" y="-11271"/>
                      <a:pt x="234727" y="7823"/>
                    </a:cubicBezTo>
                    <a:cubicBezTo>
                      <a:pt x="242226" y="25597"/>
                      <a:pt x="233963" y="48856"/>
                      <a:pt x="230283" y="67186"/>
                    </a:cubicBezTo>
                    <a:cubicBezTo>
                      <a:pt x="199734" y="168207"/>
                      <a:pt x="92116" y="331508"/>
                      <a:pt x="11716" y="398092"/>
                    </a:cubicBezTo>
                    <a:cubicBezTo>
                      <a:pt x="-781" y="402605"/>
                      <a:pt x="-781" y="387538"/>
                      <a:pt x="607" y="379207"/>
                    </a:cubicBezTo>
                    <a:cubicBezTo>
                      <a:pt x="1510" y="367473"/>
                      <a:pt x="2759" y="355739"/>
                      <a:pt x="4009" y="344075"/>
                    </a:cubicBezTo>
                    <a:cubicBezTo>
                      <a:pt x="13036" y="274228"/>
                      <a:pt x="45598" y="209657"/>
                      <a:pt x="75037" y="14647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76" name="Google Shape;2676;p7"/>
              <p:cNvSpPr/>
              <p:nvPr/>
            </p:nvSpPr>
            <p:spPr>
              <a:xfrm rot="-5868182">
                <a:off x="6237721" y="2068041"/>
                <a:ext cx="233095" cy="531122"/>
              </a:xfrm>
              <a:custGeom>
                <a:avLst/>
                <a:gdLst/>
                <a:ahLst/>
                <a:cxnLst/>
                <a:rect l="l" t="t" r="r" b="b"/>
                <a:pathLst>
                  <a:path w="342128" h="779562" extrusionOk="0">
                    <a:moveTo>
                      <a:pt x="51771" y="244808"/>
                    </a:moveTo>
                    <a:cubicBezTo>
                      <a:pt x="93360" y="168088"/>
                      <a:pt x="152931" y="101157"/>
                      <a:pt x="222570" y="48806"/>
                    </a:cubicBezTo>
                    <a:cubicBezTo>
                      <a:pt x="253467" y="26449"/>
                      <a:pt x="287974" y="5620"/>
                      <a:pt x="326300" y="135"/>
                    </a:cubicBezTo>
                    <a:cubicBezTo>
                      <a:pt x="334492" y="-976"/>
                      <a:pt x="343865" y="4857"/>
                      <a:pt x="341852" y="13952"/>
                    </a:cubicBezTo>
                    <a:cubicBezTo>
                      <a:pt x="339213" y="22770"/>
                      <a:pt x="331784" y="29227"/>
                      <a:pt x="326577" y="36586"/>
                    </a:cubicBezTo>
                    <a:cubicBezTo>
                      <a:pt x="326785" y="36309"/>
                      <a:pt x="327063" y="36031"/>
                      <a:pt x="327272" y="35684"/>
                    </a:cubicBezTo>
                    <a:cubicBezTo>
                      <a:pt x="311788" y="55263"/>
                      <a:pt x="294639" y="73315"/>
                      <a:pt x="278739" y="92478"/>
                    </a:cubicBezTo>
                    <a:cubicBezTo>
                      <a:pt x="252564" y="125735"/>
                      <a:pt x="229166" y="161145"/>
                      <a:pt x="200908" y="192736"/>
                    </a:cubicBezTo>
                    <a:cubicBezTo>
                      <a:pt x="161472" y="236199"/>
                      <a:pt x="116411" y="274872"/>
                      <a:pt x="68781" y="309032"/>
                    </a:cubicBezTo>
                    <a:cubicBezTo>
                      <a:pt x="70934" y="315419"/>
                      <a:pt x="66212" y="321182"/>
                      <a:pt x="64546" y="327084"/>
                    </a:cubicBezTo>
                    <a:cubicBezTo>
                      <a:pt x="101830" y="433382"/>
                      <a:pt x="96207" y="550580"/>
                      <a:pt x="74127" y="659586"/>
                    </a:cubicBezTo>
                    <a:cubicBezTo>
                      <a:pt x="69962" y="680971"/>
                      <a:pt x="45870" y="774772"/>
                      <a:pt x="27123" y="779562"/>
                    </a:cubicBezTo>
                    <a:cubicBezTo>
                      <a:pt x="-1205" y="777757"/>
                      <a:pt x="5114" y="633550"/>
                      <a:pt x="670" y="606125"/>
                    </a:cubicBezTo>
                    <a:cubicBezTo>
                      <a:pt x="-2871" y="531348"/>
                      <a:pt x="8029" y="457196"/>
                      <a:pt x="23721" y="384225"/>
                    </a:cubicBezTo>
                    <a:cubicBezTo>
                      <a:pt x="29692" y="358119"/>
                      <a:pt x="35107" y="331458"/>
                      <a:pt x="46633" y="307088"/>
                    </a:cubicBezTo>
                    <a:cubicBezTo>
                      <a:pt x="48924" y="302297"/>
                      <a:pt x="53992" y="300492"/>
                      <a:pt x="58159" y="297784"/>
                    </a:cubicBezTo>
                    <a:cubicBezTo>
                      <a:pt x="54340" y="297090"/>
                      <a:pt x="50799" y="295076"/>
                      <a:pt x="47536" y="292993"/>
                    </a:cubicBezTo>
                    <a:cubicBezTo>
                      <a:pt x="45661" y="298062"/>
                      <a:pt x="41078" y="302644"/>
                      <a:pt x="35316" y="300492"/>
                    </a:cubicBezTo>
                    <a:cubicBezTo>
                      <a:pt x="18791" y="294451"/>
                      <a:pt x="47882" y="255917"/>
                      <a:pt x="51701" y="244739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2677" name="Google Shape;2677;p7"/>
            <p:cNvGrpSpPr/>
            <p:nvPr/>
          </p:nvGrpSpPr>
          <p:grpSpPr>
            <a:xfrm>
              <a:off x="6003359" y="1935367"/>
              <a:ext cx="701143" cy="994661"/>
              <a:chOff x="6003359" y="1935367"/>
              <a:chExt cx="701143" cy="994661"/>
            </a:xfrm>
          </p:grpSpPr>
          <p:grpSp>
            <p:nvGrpSpPr>
              <p:cNvPr id="2678" name="Google Shape;2678;p7"/>
              <p:cNvGrpSpPr/>
              <p:nvPr/>
            </p:nvGrpSpPr>
            <p:grpSpPr>
              <a:xfrm>
                <a:off x="6003359" y="1935367"/>
                <a:ext cx="701143" cy="994661"/>
                <a:chOff x="6003359" y="1935367"/>
                <a:chExt cx="701143" cy="994661"/>
              </a:xfrm>
            </p:grpSpPr>
            <p:sp>
              <p:nvSpPr>
                <p:cNvPr id="2679" name="Google Shape;2679;p7"/>
                <p:cNvSpPr/>
                <p:nvPr/>
              </p:nvSpPr>
              <p:spPr>
                <a:xfrm rot="-5868182">
                  <a:off x="5886047" y="2190095"/>
                  <a:ext cx="937465" cy="4852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5978" h="712167" extrusionOk="0">
                      <a:moveTo>
                        <a:pt x="15231" y="396"/>
                      </a:moveTo>
                      <a:cubicBezTo>
                        <a:pt x="109449" y="21433"/>
                        <a:pt x="198737" y="58232"/>
                        <a:pt x="288233" y="93572"/>
                      </a:cubicBezTo>
                      <a:cubicBezTo>
                        <a:pt x="349400" y="117595"/>
                        <a:pt x="411749" y="138771"/>
                        <a:pt x="472640" y="163488"/>
                      </a:cubicBezTo>
                      <a:cubicBezTo>
                        <a:pt x="627470" y="228059"/>
                        <a:pt x="775565" y="307904"/>
                        <a:pt x="921091" y="391082"/>
                      </a:cubicBezTo>
                      <a:cubicBezTo>
                        <a:pt x="1056342" y="471274"/>
                        <a:pt x="1192218" y="552091"/>
                        <a:pt x="1317123" y="647975"/>
                      </a:cubicBezTo>
                      <a:cubicBezTo>
                        <a:pt x="1336772" y="663735"/>
                        <a:pt x="1356768" y="679496"/>
                        <a:pt x="1373986" y="697965"/>
                      </a:cubicBezTo>
                      <a:cubicBezTo>
                        <a:pt x="1377181" y="701505"/>
                        <a:pt x="1376348" y="707338"/>
                        <a:pt x="1372807" y="710254"/>
                      </a:cubicBezTo>
                      <a:cubicBezTo>
                        <a:pt x="1362739" y="717405"/>
                        <a:pt x="1356004" y="702547"/>
                        <a:pt x="1348436" y="697965"/>
                      </a:cubicBezTo>
                      <a:cubicBezTo>
                        <a:pt x="1318720" y="672761"/>
                        <a:pt x="1287407" y="649571"/>
                        <a:pt x="1255608" y="627076"/>
                      </a:cubicBezTo>
                      <a:cubicBezTo>
                        <a:pt x="1010518" y="463567"/>
                        <a:pt x="751750" y="318596"/>
                        <a:pt x="481666" y="200634"/>
                      </a:cubicBezTo>
                      <a:cubicBezTo>
                        <a:pt x="374465" y="158420"/>
                        <a:pt x="265875" y="119955"/>
                        <a:pt x="158744" y="77533"/>
                      </a:cubicBezTo>
                      <a:cubicBezTo>
                        <a:pt x="108823" y="61009"/>
                        <a:pt x="60570" y="39485"/>
                        <a:pt x="9885" y="25530"/>
                      </a:cubicBezTo>
                      <a:cubicBezTo>
                        <a:pt x="-5876" y="22128"/>
                        <a:pt x="-1848" y="-3145"/>
                        <a:pt x="15301" y="32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80" name="Google Shape;2680;p7"/>
                <p:cNvSpPr/>
                <p:nvPr/>
              </p:nvSpPr>
              <p:spPr>
                <a:xfrm rot="-5868182">
                  <a:off x="6157486" y="2074647"/>
                  <a:ext cx="305138" cy="91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7870" h="133689" extrusionOk="0">
                      <a:moveTo>
                        <a:pt x="3619" y="118685"/>
                      </a:moveTo>
                      <a:cubicBezTo>
                        <a:pt x="42639" y="95149"/>
                        <a:pt x="86936" y="84178"/>
                        <a:pt x="129011" y="67654"/>
                      </a:cubicBezTo>
                      <a:cubicBezTo>
                        <a:pt x="169697" y="50227"/>
                        <a:pt x="213438" y="42590"/>
                        <a:pt x="255652" y="30162"/>
                      </a:cubicBezTo>
                      <a:cubicBezTo>
                        <a:pt x="298144" y="18081"/>
                        <a:pt x="342579" y="15998"/>
                        <a:pt x="386112" y="9680"/>
                      </a:cubicBezTo>
                      <a:cubicBezTo>
                        <a:pt x="385973" y="9680"/>
                        <a:pt x="385765" y="9680"/>
                        <a:pt x="385626" y="9680"/>
                      </a:cubicBezTo>
                      <a:cubicBezTo>
                        <a:pt x="405205" y="7597"/>
                        <a:pt x="424507" y="3917"/>
                        <a:pt x="443739" y="29"/>
                      </a:cubicBezTo>
                      <a:cubicBezTo>
                        <a:pt x="443739" y="29"/>
                        <a:pt x="443600" y="29"/>
                        <a:pt x="443531" y="29"/>
                      </a:cubicBezTo>
                      <a:cubicBezTo>
                        <a:pt x="449849" y="-596"/>
                        <a:pt x="448947" y="9194"/>
                        <a:pt x="442906" y="7666"/>
                      </a:cubicBezTo>
                      <a:cubicBezTo>
                        <a:pt x="368684" y="23149"/>
                        <a:pt x="291756" y="24260"/>
                        <a:pt x="219895" y="50574"/>
                      </a:cubicBezTo>
                      <a:cubicBezTo>
                        <a:pt x="219895" y="50574"/>
                        <a:pt x="219895" y="50574"/>
                        <a:pt x="219965" y="50574"/>
                      </a:cubicBezTo>
                      <a:cubicBezTo>
                        <a:pt x="169628" y="61475"/>
                        <a:pt x="123248" y="84178"/>
                        <a:pt x="74924" y="101189"/>
                      </a:cubicBezTo>
                      <a:cubicBezTo>
                        <a:pt x="52915" y="109729"/>
                        <a:pt x="32294" y="121324"/>
                        <a:pt x="11673" y="132780"/>
                      </a:cubicBezTo>
                      <a:cubicBezTo>
                        <a:pt x="2925" y="137293"/>
                        <a:pt x="-4782" y="123823"/>
                        <a:pt x="3619" y="11861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81" name="Google Shape;2681;p7"/>
                <p:cNvSpPr/>
                <p:nvPr/>
              </p:nvSpPr>
              <p:spPr>
                <a:xfrm rot="-5868182">
                  <a:off x="6078249" y="2126146"/>
                  <a:ext cx="285371" cy="195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57" h="287129" extrusionOk="0">
                      <a:moveTo>
                        <a:pt x="1266" y="276623"/>
                      </a:moveTo>
                      <a:cubicBezTo>
                        <a:pt x="83055" y="186641"/>
                        <a:pt x="184979" y="118113"/>
                        <a:pt x="290236" y="58403"/>
                      </a:cubicBezTo>
                      <a:cubicBezTo>
                        <a:pt x="302040" y="52570"/>
                        <a:pt x="421251" y="-14847"/>
                        <a:pt x="418821" y="2997"/>
                      </a:cubicBezTo>
                      <a:cubicBezTo>
                        <a:pt x="418960" y="5844"/>
                        <a:pt x="416391" y="7996"/>
                        <a:pt x="413753" y="7579"/>
                      </a:cubicBezTo>
                      <a:cubicBezTo>
                        <a:pt x="352099" y="32852"/>
                        <a:pt x="294124" y="66595"/>
                        <a:pt x="237608" y="101727"/>
                      </a:cubicBezTo>
                      <a:cubicBezTo>
                        <a:pt x="182063" y="135956"/>
                        <a:pt x="127977" y="172824"/>
                        <a:pt x="79723" y="216982"/>
                      </a:cubicBezTo>
                      <a:cubicBezTo>
                        <a:pt x="55561" y="238436"/>
                        <a:pt x="33829" y="262320"/>
                        <a:pt x="11334" y="285440"/>
                      </a:cubicBezTo>
                      <a:cubicBezTo>
                        <a:pt x="5710" y="290578"/>
                        <a:pt x="-3247" y="282941"/>
                        <a:pt x="1197" y="27662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82" name="Google Shape;2682;p7"/>
                <p:cNvSpPr/>
                <p:nvPr/>
              </p:nvSpPr>
              <p:spPr>
                <a:xfrm rot="-5868182">
                  <a:off x="6095670" y="2235418"/>
                  <a:ext cx="196889" cy="20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986" h="302133" extrusionOk="0">
                      <a:moveTo>
                        <a:pt x="2255" y="287343"/>
                      </a:moveTo>
                      <a:cubicBezTo>
                        <a:pt x="70575" y="171741"/>
                        <a:pt x="165417" y="69678"/>
                        <a:pt x="281366" y="872"/>
                      </a:cubicBezTo>
                      <a:cubicBezTo>
                        <a:pt x="286921" y="-2877"/>
                        <a:pt x="292475" y="6496"/>
                        <a:pt x="286226" y="9412"/>
                      </a:cubicBezTo>
                      <a:cubicBezTo>
                        <a:pt x="269007" y="19132"/>
                        <a:pt x="253108" y="31005"/>
                        <a:pt x="237347" y="42947"/>
                      </a:cubicBezTo>
                      <a:cubicBezTo>
                        <a:pt x="237347" y="42947"/>
                        <a:pt x="237417" y="42947"/>
                        <a:pt x="237486" y="42878"/>
                      </a:cubicBezTo>
                      <a:cubicBezTo>
                        <a:pt x="237278" y="43017"/>
                        <a:pt x="237069" y="43225"/>
                        <a:pt x="236861" y="43364"/>
                      </a:cubicBezTo>
                      <a:cubicBezTo>
                        <a:pt x="237000" y="43225"/>
                        <a:pt x="237139" y="43155"/>
                        <a:pt x="237278" y="43017"/>
                      </a:cubicBezTo>
                      <a:cubicBezTo>
                        <a:pt x="237278" y="43017"/>
                        <a:pt x="237139" y="43086"/>
                        <a:pt x="237069" y="43155"/>
                      </a:cubicBezTo>
                      <a:cubicBezTo>
                        <a:pt x="237069" y="43155"/>
                        <a:pt x="237139" y="43086"/>
                        <a:pt x="237208" y="43017"/>
                      </a:cubicBezTo>
                      <a:cubicBezTo>
                        <a:pt x="180206" y="88841"/>
                        <a:pt x="127161" y="140636"/>
                        <a:pt x="82725" y="198749"/>
                      </a:cubicBezTo>
                      <a:cubicBezTo>
                        <a:pt x="82725" y="198749"/>
                        <a:pt x="82725" y="198680"/>
                        <a:pt x="82795" y="198610"/>
                      </a:cubicBezTo>
                      <a:cubicBezTo>
                        <a:pt x="82725" y="198749"/>
                        <a:pt x="82586" y="198819"/>
                        <a:pt x="82517" y="198958"/>
                      </a:cubicBezTo>
                      <a:cubicBezTo>
                        <a:pt x="82517" y="198958"/>
                        <a:pt x="82517" y="198958"/>
                        <a:pt x="82517" y="198958"/>
                      </a:cubicBezTo>
                      <a:cubicBezTo>
                        <a:pt x="82031" y="199652"/>
                        <a:pt x="81475" y="200277"/>
                        <a:pt x="80989" y="200971"/>
                      </a:cubicBezTo>
                      <a:cubicBezTo>
                        <a:pt x="81059" y="200902"/>
                        <a:pt x="81128" y="200763"/>
                        <a:pt x="81198" y="200693"/>
                      </a:cubicBezTo>
                      <a:cubicBezTo>
                        <a:pt x="59188" y="231659"/>
                        <a:pt x="35790" y="261792"/>
                        <a:pt x="16975" y="294841"/>
                      </a:cubicBezTo>
                      <a:cubicBezTo>
                        <a:pt x="10448" y="308797"/>
                        <a:pt x="-5868" y="300743"/>
                        <a:pt x="2186" y="28727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83" name="Google Shape;2683;p7"/>
                <p:cNvSpPr/>
                <p:nvPr/>
              </p:nvSpPr>
              <p:spPr>
                <a:xfrm rot="-5868182">
                  <a:off x="6068765" y="2311147"/>
                  <a:ext cx="152575" cy="26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944" h="389144" extrusionOk="0">
                      <a:moveTo>
                        <a:pt x="86272" y="193992"/>
                      </a:moveTo>
                      <a:cubicBezTo>
                        <a:pt x="105782" y="156985"/>
                        <a:pt x="127305" y="121090"/>
                        <a:pt x="150148" y="86027"/>
                      </a:cubicBezTo>
                      <a:cubicBezTo>
                        <a:pt x="171186" y="56381"/>
                        <a:pt x="189377" y="22290"/>
                        <a:pt x="219023" y="350"/>
                      </a:cubicBezTo>
                      <a:cubicBezTo>
                        <a:pt x="219023" y="350"/>
                        <a:pt x="219023" y="350"/>
                        <a:pt x="219023" y="350"/>
                      </a:cubicBezTo>
                      <a:cubicBezTo>
                        <a:pt x="220828" y="-552"/>
                        <a:pt x="223189" y="350"/>
                        <a:pt x="223884" y="2364"/>
                      </a:cubicBezTo>
                      <a:cubicBezTo>
                        <a:pt x="224647" y="7085"/>
                        <a:pt x="217982" y="8612"/>
                        <a:pt x="215690" y="12084"/>
                      </a:cubicBezTo>
                      <a:cubicBezTo>
                        <a:pt x="215829" y="11945"/>
                        <a:pt x="215899" y="11876"/>
                        <a:pt x="216038" y="11737"/>
                      </a:cubicBezTo>
                      <a:cubicBezTo>
                        <a:pt x="140358" y="101372"/>
                        <a:pt x="91202" y="210516"/>
                        <a:pt x="44475" y="317231"/>
                      </a:cubicBezTo>
                      <a:cubicBezTo>
                        <a:pt x="44613" y="316884"/>
                        <a:pt x="44752" y="316537"/>
                        <a:pt x="44891" y="316259"/>
                      </a:cubicBezTo>
                      <a:cubicBezTo>
                        <a:pt x="34894" y="339518"/>
                        <a:pt x="27464" y="364374"/>
                        <a:pt x="14689" y="386314"/>
                      </a:cubicBezTo>
                      <a:cubicBezTo>
                        <a:pt x="9760" y="392355"/>
                        <a:pt x="-724" y="387981"/>
                        <a:pt x="40" y="380205"/>
                      </a:cubicBezTo>
                      <a:cubicBezTo>
                        <a:pt x="23090" y="315981"/>
                        <a:pt x="55375" y="254882"/>
                        <a:pt x="86341" y="19399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84" name="Google Shape;2684;p7"/>
                <p:cNvSpPr/>
                <p:nvPr/>
              </p:nvSpPr>
              <p:spPr>
                <a:xfrm rot="-5868182">
                  <a:off x="6104557" y="2448908"/>
                  <a:ext cx="62586" cy="24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61" h="353652" extrusionOk="0">
                      <a:moveTo>
                        <a:pt x="83525" y="1142"/>
                      </a:moveTo>
                      <a:cubicBezTo>
                        <a:pt x="87344" y="-2121"/>
                        <a:pt x="93385" y="2183"/>
                        <a:pt x="91510" y="6835"/>
                      </a:cubicBezTo>
                      <a:cubicBezTo>
                        <a:pt x="89982" y="17319"/>
                        <a:pt x="88246" y="27734"/>
                        <a:pt x="86580" y="38148"/>
                      </a:cubicBezTo>
                      <a:lnTo>
                        <a:pt x="86580" y="38148"/>
                      </a:lnTo>
                      <a:cubicBezTo>
                        <a:pt x="86580" y="38148"/>
                        <a:pt x="86580" y="38426"/>
                        <a:pt x="86510" y="38565"/>
                      </a:cubicBezTo>
                      <a:cubicBezTo>
                        <a:pt x="86510" y="38565"/>
                        <a:pt x="86510" y="38565"/>
                        <a:pt x="86510" y="38496"/>
                      </a:cubicBezTo>
                      <a:cubicBezTo>
                        <a:pt x="85816" y="42661"/>
                        <a:pt x="85191" y="46827"/>
                        <a:pt x="84567" y="50993"/>
                      </a:cubicBezTo>
                      <a:cubicBezTo>
                        <a:pt x="84567" y="50924"/>
                        <a:pt x="84567" y="50854"/>
                        <a:pt x="84567" y="50785"/>
                      </a:cubicBezTo>
                      <a:cubicBezTo>
                        <a:pt x="84567" y="51132"/>
                        <a:pt x="84497" y="51410"/>
                        <a:pt x="84428" y="51757"/>
                      </a:cubicBezTo>
                      <a:cubicBezTo>
                        <a:pt x="84428" y="51757"/>
                        <a:pt x="84428" y="51687"/>
                        <a:pt x="84428" y="51618"/>
                      </a:cubicBezTo>
                      <a:cubicBezTo>
                        <a:pt x="67973" y="151876"/>
                        <a:pt x="44991" y="251786"/>
                        <a:pt x="16594" y="349128"/>
                      </a:cubicBezTo>
                      <a:cubicBezTo>
                        <a:pt x="12637" y="356834"/>
                        <a:pt x="139" y="354127"/>
                        <a:pt x="0" y="345309"/>
                      </a:cubicBezTo>
                      <a:cubicBezTo>
                        <a:pt x="10832" y="281502"/>
                        <a:pt x="30411" y="219154"/>
                        <a:pt x="44575" y="155972"/>
                      </a:cubicBezTo>
                      <a:cubicBezTo>
                        <a:pt x="52559" y="124103"/>
                        <a:pt x="59988" y="92096"/>
                        <a:pt x="66862" y="59950"/>
                      </a:cubicBezTo>
                      <a:cubicBezTo>
                        <a:pt x="72208" y="40578"/>
                        <a:pt x="73111" y="18500"/>
                        <a:pt x="83386" y="114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85" name="Google Shape;2685;p7"/>
                <p:cNvSpPr/>
                <p:nvPr/>
              </p:nvSpPr>
              <p:spPr>
                <a:xfrm rot="-5868182">
                  <a:off x="6080019" y="2592112"/>
                  <a:ext cx="100285" cy="2364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95" h="347117" extrusionOk="0">
                      <a:moveTo>
                        <a:pt x="2144" y="299"/>
                      </a:moveTo>
                      <a:cubicBezTo>
                        <a:pt x="5130" y="-950"/>
                        <a:pt x="7282" y="1966"/>
                        <a:pt x="8323" y="4396"/>
                      </a:cubicBezTo>
                      <a:cubicBezTo>
                        <a:pt x="20543" y="26475"/>
                        <a:pt x="31514" y="49178"/>
                        <a:pt x="42900" y="71674"/>
                      </a:cubicBezTo>
                      <a:cubicBezTo>
                        <a:pt x="67826" y="120345"/>
                        <a:pt x="91154" y="169779"/>
                        <a:pt x="111497" y="220602"/>
                      </a:cubicBezTo>
                      <a:cubicBezTo>
                        <a:pt x="126772" y="259136"/>
                        <a:pt x="141630" y="298712"/>
                        <a:pt x="147184" y="339953"/>
                      </a:cubicBezTo>
                      <a:cubicBezTo>
                        <a:pt x="147601" y="347382"/>
                        <a:pt x="136700" y="350021"/>
                        <a:pt x="133715" y="343078"/>
                      </a:cubicBezTo>
                      <a:cubicBezTo>
                        <a:pt x="132326" y="339953"/>
                        <a:pt x="131701" y="336482"/>
                        <a:pt x="130799" y="333149"/>
                      </a:cubicBezTo>
                      <a:cubicBezTo>
                        <a:pt x="109067" y="255456"/>
                        <a:pt x="77407" y="180888"/>
                        <a:pt x="44150" y="107500"/>
                      </a:cubicBezTo>
                      <a:cubicBezTo>
                        <a:pt x="29361" y="75423"/>
                        <a:pt x="15059" y="43138"/>
                        <a:pt x="2075" y="10297"/>
                      </a:cubicBezTo>
                      <a:cubicBezTo>
                        <a:pt x="1034" y="7103"/>
                        <a:pt x="-2022" y="2452"/>
                        <a:pt x="2075" y="29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86" name="Google Shape;2686;p7"/>
                <p:cNvSpPr/>
                <p:nvPr/>
              </p:nvSpPr>
              <p:spPr>
                <a:xfrm rot="-5868182">
                  <a:off x="6293974" y="2511388"/>
                  <a:ext cx="189011" cy="2262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423" h="332122" extrusionOk="0">
                      <a:moveTo>
                        <a:pt x="1328" y="324461"/>
                      </a:moveTo>
                      <a:cubicBezTo>
                        <a:pt x="52568" y="257183"/>
                        <a:pt x="106723" y="192126"/>
                        <a:pt x="159977" y="126376"/>
                      </a:cubicBezTo>
                      <a:cubicBezTo>
                        <a:pt x="159768" y="126653"/>
                        <a:pt x="159490" y="126931"/>
                        <a:pt x="159283" y="127209"/>
                      </a:cubicBezTo>
                      <a:cubicBezTo>
                        <a:pt x="194345" y="85828"/>
                        <a:pt x="228505" y="43684"/>
                        <a:pt x="263706" y="2512"/>
                      </a:cubicBezTo>
                      <a:cubicBezTo>
                        <a:pt x="266483" y="-404"/>
                        <a:pt x="271135" y="-821"/>
                        <a:pt x="274329" y="1470"/>
                      </a:cubicBezTo>
                      <a:cubicBezTo>
                        <a:pt x="286063" y="10357"/>
                        <a:pt x="260998" y="29242"/>
                        <a:pt x="256138" y="38060"/>
                      </a:cubicBezTo>
                      <a:cubicBezTo>
                        <a:pt x="256416" y="37782"/>
                        <a:pt x="256624" y="37435"/>
                        <a:pt x="256902" y="37158"/>
                      </a:cubicBezTo>
                      <a:cubicBezTo>
                        <a:pt x="184069" y="124084"/>
                        <a:pt x="109918" y="209831"/>
                        <a:pt x="35974" y="295786"/>
                      </a:cubicBezTo>
                      <a:cubicBezTo>
                        <a:pt x="26739" y="306965"/>
                        <a:pt x="16950" y="317796"/>
                        <a:pt x="8618" y="329738"/>
                      </a:cubicBezTo>
                      <a:cubicBezTo>
                        <a:pt x="5494" y="335639"/>
                        <a:pt x="-3324" y="329321"/>
                        <a:pt x="1328" y="32446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87" name="Google Shape;2687;p7"/>
                <p:cNvSpPr/>
                <p:nvPr/>
              </p:nvSpPr>
              <p:spPr>
                <a:xfrm rot="-5868182">
                  <a:off x="6371458" y="2373385"/>
                  <a:ext cx="94628" cy="2599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91" h="381499" extrusionOk="0">
                      <a:moveTo>
                        <a:pt x="134245" y="424"/>
                      </a:moveTo>
                      <a:cubicBezTo>
                        <a:pt x="139313" y="2299"/>
                        <a:pt x="139798" y="7923"/>
                        <a:pt x="137786" y="12227"/>
                      </a:cubicBezTo>
                      <a:cubicBezTo>
                        <a:pt x="131537" y="36598"/>
                        <a:pt x="121399" y="59857"/>
                        <a:pt x="112790" y="83394"/>
                      </a:cubicBezTo>
                      <a:cubicBezTo>
                        <a:pt x="94808" y="130954"/>
                        <a:pt x="80158" y="179624"/>
                        <a:pt x="62939" y="227462"/>
                      </a:cubicBezTo>
                      <a:cubicBezTo>
                        <a:pt x="45721" y="276272"/>
                        <a:pt x="24266" y="323554"/>
                        <a:pt x="8019" y="372711"/>
                      </a:cubicBezTo>
                      <a:cubicBezTo>
                        <a:pt x="8019" y="372711"/>
                        <a:pt x="8019" y="372711"/>
                        <a:pt x="8019" y="372711"/>
                      </a:cubicBezTo>
                      <a:cubicBezTo>
                        <a:pt x="7325" y="374932"/>
                        <a:pt x="6978" y="377293"/>
                        <a:pt x="6423" y="379584"/>
                      </a:cubicBezTo>
                      <a:cubicBezTo>
                        <a:pt x="4270" y="383889"/>
                        <a:pt x="-451" y="380140"/>
                        <a:pt x="35" y="376182"/>
                      </a:cubicBezTo>
                      <a:cubicBezTo>
                        <a:pt x="6839" y="325290"/>
                        <a:pt x="29473" y="277660"/>
                        <a:pt x="44749" y="228851"/>
                      </a:cubicBezTo>
                      <a:cubicBezTo>
                        <a:pt x="65022" y="168654"/>
                        <a:pt x="84602" y="108180"/>
                        <a:pt x="106333" y="48401"/>
                      </a:cubicBezTo>
                      <a:cubicBezTo>
                        <a:pt x="111263" y="38958"/>
                        <a:pt x="122025" y="-5130"/>
                        <a:pt x="134175" y="49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88" name="Google Shape;2688;p7"/>
                <p:cNvSpPr/>
                <p:nvPr/>
              </p:nvSpPr>
              <p:spPr>
                <a:xfrm rot="-5868182">
                  <a:off x="6451728" y="2247125"/>
                  <a:ext cx="31177" cy="3150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60" h="462449" extrusionOk="0">
                      <a:moveTo>
                        <a:pt x="39767" y="0"/>
                      </a:moveTo>
                      <a:cubicBezTo>
                        <a:pt x="48792" y="1389"/>
                        <a:pt x="45044" y="12081"/>
                        <a:pt x="44696" y="18330"/>
                      </a:cubicBezTo>
                      <a:cubicBezTo>
                        <a:pt x="39905" y="59641"/>
                        <a:pt x="36434" y="101091"/>
                        <a:pt x="32824" y="142471"/>
                      </a:cubicBezTo>
                      <a:cubicBezTo>
                        <a:pt x="27963" y="245784"/>
                        <a:pt x="23381" y="349097"/>
                        <a:pt x="9981" y="451715"/>
                      </a:cubicBezTo>
                      <a:cubicBezTo>
                        <a:pt x="9981" y="451715"/>
                        <a:pt x="9981" y="451715"/>
                        <a:pt x="9981" y="451715"/>
                      </a:cubicBezTo>
                      <a:cubicBezTo>
                        <a:pt x="9981" y="453312"/>
                        <a:pt x="9911" y="454839"/>
                        <a:pt x="9981" y="456436"/>
                      </a:cubicBezTo>
                      <a:cubicBezTo>
                        <a:pt x="10814" y="458589"/>
                        <a:pt x="9981" y="461227"/>
                        <a:pt x="7690" y="462268"/>
                      </a:cubicBezTo>
                      <a:cubicBezTo>
                        <a:pt x="-3627" y="464768"/>
                        <a:pt x="1163" y="440745"/>
                        <a:pt x="260" y="434149"/>
                      </a:cubicBezTo>
                      <a:cubicBezTo>
                        <a:pt x="3038" y="378952"/>
                        <a:pt x="6787" y="323755"/>
                        <a:pt x="8454" y="268488"/>
                      </a:cubicBezTo>
                      <a:cubicBezTo>
                        <a:pt x="8454" y="268696"/>
                        <a:pt x="8454" y="268904"/>
                        <a:pt x="8454" y="269113"/>
                      </a:cubicBezTo>
                      <a:cubicBezTo>
                        <a:pt x="8454" y="268835"/>
                        <a:pt x="8454" y="268557"/>
                        <a:pt x="8454" y="268279"/>
                      </a:cubicBezTo>
                      <a:cubicBezTo>
                        <a:pt x="8454" y="268279"/>
                        <a:pt x="8454" y="268279"/>
                        <a:pt x="8454" y="268279"/>
                      </a:cubicBezTo>
                      <a:cubicBezTo>
                        <a:pt x="8454" y="267863"/>
                        <a:pt x="8454" y="267516"/>
                        <a:pt x="8454" y="267099"/>
                      </a:cubicBezTo>
                      <a:cubicBezTo>
                        <a:pt x="8454" y="267099"/>
                        <a:pt x="8454" y="267169"/>
                        <a:pt x="8454" y="267238"/>
                      </a:cubicBezTo>
                      <a:cubicBezTo>
                        <a:pt x="8454" y="267030"/>
                        <a:pt x="8454" y="266822"/>
                        <a:pt x="8454" y="266683"/>
                      </a:cubicBezTo>
                      <a:cubicBezTo>
                        <a:pt x="8454" y="266752"/>
                        <a:pt x="8454" y="266891"/>
                        <a:pt x="8454" y="266960"/>
                      </a:cubicBezTo>
                      <a:cubicBezTo>
                        <a:pt x="8454" y="266127"/>
                        <a:pt x="8454" y="265294"/>
                        <a:pt x="8523" y="264530"/>
                      </a:cubicBezTo>
                      <a:cubicBezTo>
                        <a:pt x="8523" y="264600"/>
                        <a:pt x="8523" y="264669"/>
                        <a:pt x="8523" y="264739"/>
                      </a:cubicBezTo>
                      <a:cubicBezTo>
                        <a:pt x="8523" y="264600"/>
                        <a:pt x="8523" y="264530"/>
                        <a:pt x="8523" y="264391"/>
                      </a:cubicBezTo>
                      <a:cubicBezTo>
                        <a:pt x="8523" y="264461"/>
                        <a:pt x="8523" y="264530"/>
                        <a:pt x="8523" y="264600"/>
                      </a:cubicBezTo>
                      <a:cubicBezTo>
                        <a:pt x="8523" y="264114"/>
                        <a:pt x="8523" y="263628"/>
                        <a:pt x="8523" y="263072"/>
                      </a:cubicBezTo>
                      <a:cubicBezTo>
                        <a:pt x="8523" y="263072"/>
                        <a:pt x="8523" y="263211"/>
                        <a:pt x="8523" y="263280"/>
                      </a:cubicBezTo>
                      <a:cubicBezTo>
                        <a:pt x="8939" y="188643"/>
                        <a:pt x="13730" y="114144"/>
                        <a:pt x="25672" y="40409"/>
                      </a:cubicBezTo>
                      <a:cubicBezTo>
                        <a:pt x="25672" y="40617"/>
                        <a:pt x="25603" y="40895"/>
                        <a:pt x="25533" y="41103"/>
                      </a:cubicBezTo>
                      <a:cubicBezTo>
                        <a:pt x="25672" y="40061"/>
                        <a:pt x="25881" y="39089"/>
                        <a:pt x="26019" y="38048"/>
                      </a:cubicBezTo>
                      <a:cubicBezTo>
                        <a:pt x="26019" y="38395"/>
                        <a:pt x="25881" y="38742"/>
                        <a:pt x="25881" y="39089"/>
                      </a:cubicBezTo>
                      <a:cubicBezTo>
                        <a:pt x="28935" y="30133"/>
                        <a:pt x="27824" y="-347"/>
                        <a:pt x="39628" y="6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89" name="Google Shape;2689;p7"/>
                <p:cNvSpPr/>
                <p:nvPr/>
              </p:nvSpPr>
              <p:spPr>
                <a:xfrm rot="-5868182">
                  <a:off x="6479722" y="2092785"/>
                  <a:ext cx="76000" cy="366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50" h="538135" extrusionOk="0">
                      <a:moveTo>
                        <a:pt x="7257" y="69"/>
                      </a:moveTo>
                      <a:cubicBezTo>
                        <a:pt x="19130" y="-694"/>
                        <a:pt x="13714" y="28258"/>
                        <a:pt x="16491" y="36590"/>
                      </a:cubicBezTo>
                      <a:cubicBezTo>
                        <a:pt x="28364" y="120323"/>
                        <a:pt x="36626" y="204542"/>
                        <a:pt x="54053" y="287442"/>
                      </a:cubicBezTo>
                      <a:cubicBezTo>
                        <a:pt x="68356" y="357984"/>
                        <a:pt x="84672" y="428109"/>
                        <a:pt x="103002" y="497678"/>
                      </a:cubicBezTo>
                      <a:cubicBezTo>
                        <a:pt x="103696" y="505454"/>
                        <a:pt x="117027" y="535934"/>
                        <a:pt x="108973" y="537948"/>
                      </a:cubicBezTo>
                      <a:cubicBezTo>
                        <a:pt x="106473" y="538711"/>
                        <a:pt x="104182" y="537045"/>
                        <a:pt x="103626" y="534754"/>
                      </a:cubicBezTo>
                      <a:cubicBezTo>
                        <a:pt x="79604" y="483653"/>
                        <a:pt x="68008" y="427623"/>
                        <a:pt x="53983" y="373120"/>
                      </a:cubicBezTo>
                      <a:cubicBezTo>
                        <a:pt x="38292" y="303550"/>
                        <a:pt x="24892" y="233356"/>
                        <a:pt x="17047" y="162398"/>
                      </a:cubicBezTo>
                      <a:cubicBezTo>
                        <a:pt x="13436" y="120601"/>
                        <a:pt x="5799" y="79290"/>
                        <a:pt x="1772" y="37492"/>
                      </a:cubicBezTo>
                      <a:cubicBezTo>
                        <a:pt x="2397" y="27981"/>
                        <a:pt x="-5310" y="1666"/>
                        <a:pt x="725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90" name="Google Shape;2690;p7"/>
                <p:cNvSpPr/>
                <p:nvPr/>
              </p:nvSpPr>
              <p:spPr>
                <a:xfrm rot="-5868182">
                  <a:off x="6432392" y="2081427"/>
                  <a:ext cx="101989" cy="251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696" h="368659" extrusionOk="0">
                      <a:moveTo>
                        <a:pt x="4957" y="158"/>
                      </a:moveTo>
                      <a:cubicBezTo>
                        <a:pt x="16204" y="-1786"/>
                        <a:pt x="15927" y="14669"/>
                        <a:pt x="19606" y="21821"/>
                      </a:cubicBezTo>
                      <a:cubicBezTo>
                        <a:pt x="30854" y="54175"/>
                        <a:pt x="39533" y="87363"/>
                        <a:pt x="51128" y="119579"/>
                      </a:cubicBezTo>
                      <a:cubicBezTo>
                        <a:pt x="51058" y="119371"/>
                        <a:pt x="50919" y="119093"/>
                        <a:pt x="50850" y="118885"/>
                      </a:cubicBezTo>
                      <a:cubicBezTo>
                        <a:pt x="51545" y="120690"/>
                        <a:pt x="52239" y="122564"/>
                        <a:pt x="52864" y="124370"/>
                      </a:cubicBezTo>
                      <a:cubicBezTo>
                        <a:pt x="52725" y="124022"/>
                        <a:pt x="52586" y="123675"/>
                        <a:pt x="52448" y="123259"/>
                      </a:cubicBezTo>
                      <a:cubicBezTo>
                        <a:pt x="81956" y="203382"/>
                        <a:pt x="115143" y="282046"/>
                        <a:pt x="148678" y="360503"/>
                      </a:cubicBezTo>
                      <a:cubicBezTo>
                        <a:pt x="151733" y="366127"/>
                        <a:pt x="147428" y="372375"/>
                        <a:pt x="142221" y="365918"/>
                      </a:cubicBezTo>
                      <a:cubicBezTo>
                        <a:pt x="126529" y="346895"/>
                        <a:pt x="117781" y="323357"/>
                        <a:pt x="107714" y="301140"/>
                      </a:cubicBezTo>
                      <a:cubicBezTo>
                        <a:pt x="86398" y="253788"/>
                        <a:pt x="64806" y="206506"/>
                        <a:pt x="46754" y="157835"/>
                      </a:cubicBezTo>
                      <a:cubicBezTo>
                        <a:pt x="29188" y="115969"/>
                        <a:pt x="16482" y="72436"/>
                        <a:pt x="5304" y="28556"/>
                      </a:cubicBezTo>
                      <a:cubicBezTo>
                        <a:pt x="4401" y="19807"/>
                        <a:pt x="-5944" y="5366"/>
                        <a:pt x="4957" y="8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91" name="Google Shape;2691;p7"/>
                <p:cNvSpPr/>
                <p:nvPr/>
              </p:nvSpPr>
              <p:spPr>
                <a:xfrm rot="-5868182">
                  <a:off x="6333879" y="2758077"/>
                  <a:ext cx="4730" cy="2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43" h="416" extrusionOk="0">
                      <a:moveTo>
                        <a:pt x="0" y="417"/>
                      </a:moveTo>
                      <a:cubicBezTo>
                        <a:pt x="0" y="417"/>
                        <a:pt x="0" y="139"/>
                        <a:pt x="0" y="0"/>
                      </a:cubicBezTo>
                      <a:cubicBezTo>
                        <a:pt x="0" y="139"/>
                        <a:pt x="0" y="278"/>
                        <a:pt x="0" y="41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2692" name="Google Shape;2692;p7"/>
              <p:cNvSpPr/>
              <p:nvPr/>
            </p:nvSpPr>
            <p:spPr>
              <a:xfrm rot="-5868182">
                <a:off x="6195604" y="2694012"/>
                <a:ext cx="243819" cy="109548"/>
              </a:xfrm>
              <a:custGeom>
                <a:avLst/>
                <a:gdLst/>
                <a:ahLst/>
                <a:cxnLst/>
                <a:rect l="l" t="t" r="r" b="b"/>
                <a:pathLst>
                  <a:path w="357868" h="160790" extrusionOk="0">
                    <a:moveTo>
                      <a:pt x="5004" y="153300"/>
                    </a:moveTo>
                    <a:cubicBezTo>
                      <a:pt x="124285" y="114697"/>
                      <a:pt x="240512" y="64013"/>
                      <a:pt x="348893" y="900"/>
                    </a:cubicBezTo>
                    <a:cubicBezTo>
                      <a:pt x="354933" y="-2849"/>
                      <a:pt x="361321" y="6038"/>
                      <a:pt x="355697" y="10551"/>
                    </a:cubicBezTo>
                    <a:cubicBezTo>
                      <a:pt x="284947" y="61999"/>
                      <a:pt x="203436" y="97200"/>
                      <a:pt x="121786" y="127819"/>
                    </a:cubicBezTo>
                    <a:cubicBezTo>
                      <a:pt x="121994" y="127819"/>
                      <a:pt x="122133" y="127681"/>
                      <a:pt x="122341" y="127611"/>
                    </a:cubicBezTo>
                    <a:cubicBezTo>
                      <a:pt x="119078" y="130597"/>
                      <a:pt x="-28532" y="178990"/>
                      <a:pt x="4934" y="1533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2693" name="Google Shape;2693;p7"/>
            <p:cNvSpPr/>
            <p:nvPr/>
          </p:nvSpPr>
          <p:spPr>
            <a:xfrm rot="-5868182">
              <a:off x="6394763" y="2414498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4" name="Google Shape;2694;p7"/>
            <p:cNvSpPr/>
            <p:nvPr/>
          </p:nvSpPr>
          <p:spPr>
            <a:xfrm rot="-5868182">
              <a:off x="6394670" y="2414511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5" name="Google Shape;2695;p7"/>
            <p:cNvSpPr/>
            <p:nvPr/>
          </p:nvSpPr>
          <p:spPr>
            <a:xfrm rot="-5868182">
              <a:off x="6541035" y="2435049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6" name="Google Shape;2696;p7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7" name="Google Shape;2697;p7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8" name="Google Shape;2698;p7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9" name="Google Shape;2699;p7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0" name="Google Shape;2700;p7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1" name="Google Shape;2701;p7"/>
            <p:cNvSpPr/>
            <p:nvPr/>
          </p:nvSpPr>
          <p:spPr>
            <a:xfrm rot="-5868182">
              <a:off x="6494472" y="2272343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2" name="Google Shape;2702;p7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3" name="Google Shape;2703;p7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4" name="Google Shape;2704;p7"/>
            <p:cNvSpPr/>
            <p:nvPr/>
          </p:nvSpPr>
          <p:spPr>
            <a:xfrm rot="-5868182">
              <a:off x="6492222" y="2274970"/>
              <a:ext cx="4730" cy="94"/>
            </a:xfrm>
            <a:custGeom>
              <a:avLst/>
              <a:gdLst/>
              <a:ahLst/>
              <a:cxnLst/>
              <a:rect l="l" t="t" r="r" b="b"/>
              <a:pathLst>
                <a:path w="6943" h="138" extrusionOk="0">
                  <a:moveTo>
                    <a:pt x="0" y="0"/>
                  </a:moveTo>
                  <a:cubicBezTo>
                    <a:pt x="0" y="0"/>
                    <a:pt x="0" y="69"/>
                    <a:pt x="0" y="139"/>
                  </a:cubicBezTo>
                  <a:cubicBezTo>
                    <a:pt x="0" y="139"/>
                    <a:pt x="0" y="6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5" name="Google Shape;2705;p7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6" name="Google Shape;2706;p7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7" name="Google Shape;2707;p7"/>
            <p:cNvSpPr/>
            <p:nvPr/>
          </p:nvSpPr>
          <p:spPr>
            <a:xfrm rot="-5868182">
              <a:off x="6492370" y="2274950"/>
              <a:ext cx="4730" cy="189"/>
            </a:xfrm>
            <a:custGeom>
              <a:avLst/>
              <a:gdLst/>
              <a:ahLst/>
              <a:cxnLst/>
              <a:rect l="l" t="t" r="r" b="b"/>
              <a:pathLst>
                <a:path w="6943" h="277" extrusionOk="0">
                  <a:moveTo>
                    <a:pt x="0" y="278"/>
                  </a:moveTo>
                  <a:cubicBezTo>
                    <a:pt x="0" y="278"/>
                    <a:pt x="0" y="13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0"/>
                  </a:cubicBezTo>
                  <a:cubicBezTo>
                    <a:pt x="0" y="69"/>
                    <a:pt x="0" y="208"/>
                    <a:pt x="0" y="27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8" name="Google Shape;2708;p7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9" name="Google Shape;2709;p7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0" name="Google Shape;2710;p7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1" name="Google Shape;2711;p7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2" name="Google Shape;2712;p7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713" name="Google Shape;2713;p7"/>
          <p:cNvGrpSpPr/>
          <p:nvPr/>
        </p:nvGrpSpPr>
        <p:grpSpPr>
          <a:xfrm rot="-1013147">
            <a:off x="679839" y="6189870"/>
            <a:ext cx="744388" cy="1043369"/>
            <a:chOff x="5996489" y="1930043"/>
            <a:chExt cx="713436" cy="999985"/>
          </a:xfrm>
        </p:grpSpPr>
        <p:grpSp>
          <p:nvGrpSpPr>
            <p:cNvPr id="2714" name="Google Shape;2714;p7"/>
            <p:cNvGrpSpPr/>
            <p:nvPr/>
          </p:nvGrpSpPr>
          <p:grpSpPr>
            <a:xfrm>
              <a:off x="5997551" y="1930043"/>
              <a:ext cx="712373" cy="989676"/>
              <a:chOff x="6221239" y="1930043"/>
              <a:chExt cx="712373" cy="989676"/>
            </a:xfrm>
          </p:grpSpPr>
          <p:sp>
            <p:nvSpPr>
              <p:cNvPr id="2715" name="Google Shape;2715;p7"/>
              <p:cNvSpPr/>
              <p:nvPr/>
            </p:nvSpPr>
            <p:spPr>
              <a:xfrm rot="-5868182">
                <a:off x="6295942" y="2124819"/>
                <a:ext cx="293426" cy="200913"/>
              </a:xfrm>
              <a:custGeom>
                <a:avLst/>
                <a:gdLst/>
                <a:ahLst/>
                <a:cxnLst/>
                <a:rect l="l" t="t" r="r" b="b"/>
                <a:pathLst>
                  <a:path w="430680" h="294893" extrusionOk="0">
                    <a:moveTo>
                      <a:pt x="4521" y="283657"/>
                    </a:moveTo>
                    <a:cubicBezTo>
                      <a:pt x="5284" y="283518"/>
                      <a:pt x="5978" y="283448"/>
                      <a:pt x="6742" y="283379"/>
                    </a:cubicBezTo>
                    <a:cubicBezTo>
                      <a:pt x="48261" y="208394"/>
                      <a:pt x="137549" y="126049"/>
                      <a:pt x="211146" y="81961"/>
                    </a:cubicBezTo>
                    <a:cubicBezTo>
                      <a:pt x="250027" y="58355"/>
                      <a:pt x="290574" y="37317"/>
                      <a:pt x="333065" y="20862"/>
                    </a:cubicBezTo>
                    <a:cubicBezTo>
                      <a:pt x="363129" y="11211"/>
                      <a:pt x="469011" y="-29961"/>
                      <a:pt x="416104" y="39747"/>
                    </a:cubicBezTo>
                    <a:cubicBezTo>
                      <a:pt x="376113" y="103970"/>
                      <a:pt x="313972" y="150558"/>
                      <a:pt x="250512" y="189856"/>
                    </a:cubicBezTo>
                    <a:cubicBezTo>
                      <a:pt x="211701" y="213948"/>
                      <a:pt x="173029" y="238805"/>
                      <a:pt x="129912" y="254496"/>
                    </a:cubicBezTo>
                    <a:cubicBezTo>
                      <a:pt x="130190" y="254357"/>
                      <a:pt x="130468" y="254287"/>
                      <a:pt x="130745" y="254149"/>
                    </a:cubicBezTo>
                    <a:cubicBezTo>
                      <a:pt x="128315" y="255051"/>
                      <a:pt x="125816" y="256093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2969" y="257134"/>
                      <a:pt x="122483" y="257342"/>
                      <a:pt x="122066" y="257481"/>
                    </a:cubicBezTo>
                    <a:cubicBezTo>
                      <a:pt x="122066" y="257481"/>
                      <a:pt x="122066" y="257481"/>
                      <a:pt x="122066" y="257481"/>
                    </a:cubicBezTo>
                    <a:cubicBezTo>
                      <a:pt x="120539" y="258037"/>
                      <a:pt x="119081" y="258662"/>
                      <a:pt x="117553" y="259217"/>
                    </a:cubicBezTo>
                    <a:cubicBezTo>
                      <a:pt x="117831" y="259078"/>
                      <a:pt x="118109" y="259009"/>
                      <a:pt x="118387" y="258870"/>
                    </a:cubicBezTo>
                    <a:cubicBezTo>
                      <a:pt x="86032" y="270604"/>
                      <a:pt x="54441" y="285531"/>
                      <a:pt x="20698" y="292613"/>
                    </a:cubicBezTo>
                    <a:cubicBezTo>
                      <a:pt x="18614" y="293793"/>
                      <a:pt x="16115" y="294210"/>
                      <a:pt x="13755" y="293655"/>
                    </a:cubicBezTo>
                    <a:cubicBezTo>
                      <a:pt x="11810" y="293932"/>
                      <a:pt x="9936" y="294071"/>
                      <a:pt x="7992" y="294279"/>
                    </a:cubicBezTo>
                    <a:cubicBezTo>
                      <a:pt x="355" y="297751"/>
                      <a:pt x="-3673" y="285462"/>
                      <a:pt x="4521" y="2836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16" name="Google Shape;2716;p7"/>
              <p:cNvSpPr/>
              <p:nvPr/>
            </p:nvSpPr>
            <p:spPr>
              <a:xfrm rot="-5868182">
                <a:off x="6494569" y="1935505"/>
                <a:ext cx="314022" cy="347348"/>
              </a:xfrm>
              <a:custGeom>
                <a:avLst/>
                <a:gdLst/>
                <a:ahLst/>
                <a:cxnLst/>
                <a:rect l="l" t="t" r="r" b="b"/>
                <a:pathLst>
                  <a:path w="460910" h="509825" extrusionOk="0">
                    <a:moveTo>
                      <a:pt x="8284" y="128733"/>
                    </a:moveTo>
                    <a:cubicBezTo>
                      <a:pt x="8839" y="128733"/>
                      <a:pt x="9395" y="128733"/>
                      <a:pt x="9951" y="128802"/>
                    </a:cubicBezTo>
                    <a:cubicBezTo>
                      <a:pt x="11200" y="125956"/>
                      <a:pt x="14671" y="124567"/>
                      <a:pt x="17588" y="125747"/>
                    </a:cubicBezTo>
                    <a:cubicBezTo>
                      <a:pt x="60495" y="91032"/>
                      <a:pt x="112361" y="68745"/>
                      <a:pt x="162281" y="45972"/>
                    </a:cubicBezTo>
                    <a:cubicBezTo>
                      <a:pt x="231017" y="15631"/>
                      <a:pt x="305377" y="-4435"/>
                      <a:pt x="380987" y="842"/>
                    </a:cubicBezTo>
                    <a:cubicBezTo>
                      <a:pt x="396678" y="3550"/>
                      <a:pt x="476523" y="-130"/>
                      <a:pt x="458194" y="28753"/>
                    </a:cubicBezTo>
                    <a:cubicBezTo>
                      <a:pt x="409453" y="66801"/>
                      <a:pt x="349674" y="85339"/>
                      <a:pt x="291908" y="104918"/>
                    </a:cubicBezTo>
                    <a:cubicBezTo>
                      <a:pt x="208730" y="133801"/>
                      <a:pt x="120067" y="152617"/>
                      <a:pt x="32029" y="138731"/>
                    </a:cubicBezTo>
                    <a:cubicBezTo>
                      <a:pt x="27239" y="141647"/>
                      <a:pt x="23837" y="147618"/>
                      <a:pt x="18004" y="148312"/>
                    </a:cubicBezTo>
                    <a:cubicBezTo>
                      <a:pt x="18004" y="149909"/>
                      <a:pt x="18073" y="151437"/>
                      <a:pt x="18143" y="153034"/>
                    </a:cubicBezTo>
                    <a:cubicBezTo>
                      <a:pt x="18699" y="153797"/>
                      <a:pt x="19254" y="154630"/>
                      <a:pt x="19809" y="155394"/>
                    </a:cubicBezTo>
                    <a:cubicBezTo>
                      <a:pt x="19670" y="155255"/>
                      <a:pt x="19601" y="155047"/>
                      <a:pt x="19462" y="154908"/>
                    </a:cubicBezTo>
                    <a:cubicBezTo>
                      <a:pt x="19809" y="155394"/>
                      <a:pt x="20157" y="155811"/>
                      <a:pt x="20504" y="156297"/>
                    </a:cubicBezTo>
                    <a:cubicBezTo>
                      <a:pt x="20504" y="156297"/>
                      <a:pt x="20504" y="156297"/>
                      <a:pt x="20504" y="156297"/>
                    </a:cubicBezTo>
                    <a:cubicBezTo>
                      <a:pt x="21545" y="157755"/>
                      <a:pt x="22656" y="159282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4877" y="162407"/>
                      <a:pt x="26197" y="164004"/>
                      <a:pt x="27239" y="165670"/>
                    </a:cubicBezTo>
                    <a:cubicBezTo>
                      <a:pt x="27239" y="165670"/>
                      <a:pt x="27169" y="165531"/>
                      <a:pt x="27100" y="165531"/>
                    </a:cubicBezTo>
                    <a:cubicBezTo>
                      <a:pt x="27100" y="165601"/>
                      <a:pt x="27239" y="165739"/>
                      <a:pt x="27308" y="165809"/>
                    </a:cubicBezTo>
                    <a:cubicBezTo>
                      <a:pt x="27308" y="165809"/>
                      <a:pt x="27308" y="165809"/>
                      <a:pt x="27308" y="165809"/>
                    </a:cubicBezTo>
                    <a:lnTo>
                      <a:pt x="27308" y="165809"/>
                    </a:lnTo>
                    <a:cubicBezTo>
                      <a:pt x="27308" y="165809"/>
                      <a:pt x="27308" y="165809"/>
                      <a:pt x="27308" y="165809"/>
                    </a:cubicBezTo>
                    <a:cubicBezTo>
                      <a:pt x="27308" y="165809"/>
                      <a:pt x="27378" y="165948"/>
                      <a:pt x="27447" y="166017"/>
                    </a:cubicBezTo>
                    <a:cubicBezTo>
                      <a:pt x="27447" y="166017"/>
                      <a:pt x="27447" y="166017"/>
                      <a:pt x="27447" y="165948"/>
                    </a:cubicBezTo>
                    <a:cubicBezTo>
                      <a:pt x="27724" y="166295"/>
                      <a:pt x="27933" y="166642"/>
                      <a:pt x="28211" y="166989"/>
                    </a:cubicBezTo>
                    <a:cubicBezTo>
                      <a:pt x="28211" y="166989"/>
                      <a:pt x="28211" y="166989"/>
                      <a:pt x="28211" y="166989"/>
                    </a:cubicBezTo>
                    <a:cubicBezTo>
                      <a:pt x="28488" y="167406"/>
                      <a:pt x="28766" y="167822"/>
                      <a:pt x="29113" y="168169"/>
                    </a:cubicBezTo>
                    <a:cubicBezTo>
                      <a:pt x="29113" y="168100"/>
                      <a:pt x="28974" y="168031"/>
                      <a:pt x="28974" y="167961"/>
                    </a:cubicBezTo>
                    <a:cubicBezTo>
                      <a:pt x="29252" y="168378"/>
                      <a:pt x="29530" y="168725"/>
                      <a:pt x="29808" y="169141"/>
                    </a:cubicBezTo>
                    <a:lnTo>
                      <a:pt x="29808" y="169141"/>
                    </a:lnTo>
                    <a:cubicBezTo>
                      <a:pt x="29808" y="169141"/>
                      <a:pt x="29808" y="169141"/>
                      <a:pt x="29808" y="169141"/>
                    </a:cubicBezTo>
                    <a:cubicBezTo>
                      <a:pt x="30016" y="169419"/>
                      <a:pt x="30154" y="169628"/>
                      <a:pt x="30293" y="169836"/>
                    </a:cubicBezTo>
                    <a:cubicBezTo>
                      <a:pt x="30293" y="169836"/>
                      <a:pt x="30293" y="169836"/>
                      <a:pt x="30293" y="169836"/>
                    </a:cubicBezTo>
                    <a:cubicBezTo>
                      <a:pt x="74174" y="231837"/>
                      <a:pt x="105973" y="301893"/>
                      <a:pt x="129649" y="373892"/>
                    </a:cubicBezTo>
                    <a:cubicBezTo>
                      <a:pt x="141174" y="409163"/>
                      <a:pt x="150686" y="445128"/>
                      <a:pt x="156171" y="481857"/>
                    </a:cubicBezTo>
                    <a:cubicBezTo>
                      <a:pt x="157698" y="491507"/>
                      <a:pt x="162767" y="515183"/>
                      <a:pt x="145548" y="508726"/>
                    </a:cubicBezTo>
                    <a:cubicBezTo>
                      <a:pt x="119095" y="491438"/>
                      <a:pt x="105695" y="460541"/>
                      <a:pt x="91392" y="433463"/>
                    </a:cubicBezTo>
                    <a:cubicBezTo>
                      <a:pt x="77159" y="406941"/>
                      <a:pt x="60912" y="381391"/>
                      <a:pt x="50081" y="353202"/>
                    </a:cubicBezTo>
                    <a:cubicBezTo>
                      <a:pt x="38764" y="324735"/>
                      <a:pt x="32168" y="294811"/>
                      <a:pt x="24253" y="265303"/>
                    </a:cubicBezTo>
                    <a:cubicBezTo>
                      <a:pt x="19879" y="248223"/>
                      <a:pt x="-15947" y="128386"/>
                      <a:pt x="8422" y="128872"/>
                    </a:cubicBezTo>
                    <a:close/>
                    <a:moveTo>
                      <a:pt x="111110" y="129983"/>
                    </a:moveTo>
                    <a:cubicBezTo>
                      <a:pt x="112500" y="129913"/>
                      <a:pt x="113818" y="129844"/>
                      <a:pt x="115207" y="129774"/>
                    </a:cubicBezTo>
                    <a:lnTo>
                      <a:pt x="111110" y="129983"/>
                    </a:lnTo>
                    <a:close/>
                    <a:moveTo>
                      <a:pt x="444099" y="22296"/>
                    </a:moveTo>
                    <a:cubicBezTo>
                      <a:pt x="441947" y="23754"/>
                      <a:pt x="439725" y="25212"/>
                      <a:pt x="437503" y="26670"/>
                    </a:cubicBezTo>
                    <a:cubicBezTo>
                      <a:pt x="439725" y="25281"/>
                      <a:pt x="441947" y="23823"/>
                      <a:pt x="444099" y="22296"/>
                    </a:cubicBezTo>
                    <a:cubicBezTo>
                      <a:pt x="444099" y="22296"/>
                      <a:pt x="444099" y="22296"/>
                      <a:pt x="444099" y="222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17" name="Google Shape;2717;p7"/>
              <p:cNvSpPr/>
              <p:nvPr/>
            </p:nvSpPr>
            <p:spPr>
              <a:xfrm rot="-5868182">
                <a:off x="6534692" y="1990143"/>
                <a:ext cx="285077" cy="193955"/>
              </a:xfrm>
              <a:custGeom>
                <a:avLst/>
                <a:gdLst/>
                <a:ahLst/>
                <a:cxnLst/>
                <a:rect l="l" t="t" r="r" b="b"/>
                <a:pathLst>
                  <a:path w="418425" h="284680" extrusionOk="0">
                    <a:moveTo>
                      <a:pt x="3206" y="2475"/>
                    </a:moveTo>
                    <a:cubicBezTo>
                      <a:pt x="7025" y="-649"/>
                      <a:pt x="12093" y="-163"/>
                      <a:pt x="16676" y="462"/>
                    </a:cubicBezTo>
                    <a:cubicBezTo>
                      <a:pt x="30562" y="2267"/>
                      <a:pt x="44239" y="5530"/>
                      <a:pt x="57708" y="9418"/>
                    </a:cubicBezTo>
                    <a:cubicBezTo>
                      <a:pt x="57362" y="9280"/>
                      <a:pt x="56945" y="9210"/>
                      <a:pt x="56529" y="9071"/>
                    </a:cubicBezTo>
                    <a:cubicBezTo>
                      <a:pt x="170811" y="43925"/>
                      <a:pt x="350150" y="128839"/>
                      <a:pt x="404584" y="239511"/>
                    </a:cubicBezTo>
                    <a:cubicBezTo>
                      <a:pt x="408958" y="251314"/>
                      <a:pt x="430064" y="278115"/>
                      <a:pt x="409722" y="283808"/>
                    </a:cubicBezTo>
                    <a:cubicBezTo>
                      <a:pt x="401668" y="286863"/>
                      <a:pt x="393822" y="281239"/>
                      <a:pt x="387226" y="277073"/>
                    </a:cubicBezTo>
                    <a:cubicBezTo>
                      <a:pt x="373965" y="269644"/>
                      <a:pt x="360357" y="262840"/>
                      <a:pt x="346817" y="255897"/>
                    </a:cubicBezTo>
                    <a:cubicBezTo>
                      <a:pt x="287732" y="225833"/>
                      <a:pt x="229272" y="194590"/>
                      <a:pt x="172616" y="160083"/>
                    </a:cubicBezTo>
                    <a:cubicBezTo>
                      <a:pt x="172894" y="160222"/>
                      <a:pt x="173171" y="160430"/>
                      <a:pt x="173449" y="160569"/>
                    </a:cubicBezTo>
                    <a:cubicBezTo>
                      <a:pt x="116655" y="125992"/>
                      <a:pt x="60625" y="88083"/>
                      <a:pt x="17161" y="37121"/>
                    </a:cubicBezTo>
                    <a:cubicBezTo>
                      <a:pt x="10566" y="27818"/>
                      <a:pt x="-7139" y="14140"/>
                      <a:pt x="3136" y="2406"/>
                    </a:cubicBezTo>
                    <a:close/>
                    <a:moveTo>
                      <a:pt x="83884" y="81904"/>
                    </a:moveTo>
                    <a:cubicBezTo>
                      <a:pt x="85134" y="82945"/>
                      <a:pt x="86383" y="83987"/>
                      <a:pt x="87633" y="84959"/>
                    </a:cubicBezTo>
                    <a:cubicBezTo>
                      <a:pt x="87494" y="84820"/>
                      <a:pt x="87355" y="84751"/>
                      <a:pt x="87216" y="84612"/>
                    </a:cubicBezTo>
                    <a:cubicBezTo>
                      <a:pt x="87355" y="84751"/>
                      <a:pt x="87494" y="84820"/>
                      <a:pt x="87633" y="84959"/>
                    </a:cubicBezTo>
                    <a:cubicBezTo>
                      <a:pt x="86383" y="83917"/>
                      <a:pt x="85134" y="82945"/>
                      <a:pt x="83884" y="819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18" name="Google Shape;2718;p7"/>
              <p:cNvSpPr/>
              <p:nvPr/>
            </p:nvSpPr>
            <p:spPr>
              <a:xfrm rot="-5868182">
                <a:off x="6695307" y="2088243"/>
                <a:ext cx="95327" cy="371783"/>
              </a:xfrm>
              <a:custGeom>
                <a:avLst/>
                <a:gdLst/>
                <a:ahLst/>
                <a:cxnLst/>
                <a:rect l="l" t="t" r="r" b="b"/>
                <a:pathLst>
                  <a:path w="139917" h="545690" extrusionOk="0">
                    <a:moveTo>
                      <a:pt x="13608" y="111"/>
                    </a:moveTo>
                    <a:cubicBezTo>
                      <a:pt x="13608" y="111"/>
                      <a:pt x="14163" y="111"/>
                      <a:pt x="14441" y="180"/>
                    </a:cubicBezTo>
                    <a:cubicBezTo>
                      <a:pt x="16732" y="-445"/>
                      <a:pt x="19232" y="597"/>
                      <a:pt x="20482" y="2680"/>
                    </a:cubicBezTo>
                    <a:cubicBezTo>
                      <a:pt x="20482" y="2680"/>
                      <a:pt x="20482" y="2680"/>
                      <a:pt x="20482" y="2610"/>
                    </a:cubicBezTo>
                    <a:cubicBezTo>
                      <a:pt x="20482" y="2610"/>
                      <a:pt x="20482" y="2680"/>
                      <a:pt x="20551" y="2749"/>
                    </a:cubicBezTo>
                    <a:cubicBezTo>
                      <a:pt x="20551" y="2749"/>
                      <a:pt x="20551" y="2749"/>
                      <a:pt x="20551" y="2749"/>
                    </a:cubicBezTo>
                    <a:cubicBezTo>
                      <a:pt x="60682" y="76970"/>
                      <a:pt x="83386" y="158482"/>
                      <a:pt x="105882" y="239368"/>
                    </a:cubicBezTo>
                    <a:cubicBezTo>
                      <a:pt x="122822" y="312895"/>
                      <a:pt x="145040" y="387186"/>
                      <a:pt x="138861" y="463421"/>
                    </a:cubicBezTo>
                    <a:cubicBezTo>
                      <a:pt x="137402" y="488971"/>
                      <a:pt x="134626" y="514591"/>
                      <a:pt x="129557" y="539655"/>
                    </a:cubicBezTo>
                    <a:cubicBezTo>
                      <a:pt x="120809" y="554930"/>
                      <a:pt x="109908" y="537503"/>
                      <a:pt x="105743" y="528130"/>
                    </a:cubicBezTo>
                    <a:lnTo>
                      <a:pt x="105743" y="528130"/>
                    </a:lnTo>
                    <a:cubicBezTo>
                      <a:pt x="88732" y="495220"/>
                      <a:pt x="66584" y="465017"/>
                      <a:pt x="52976" y="430372"/>
                    </a:cubicBezTo>
                    <a:cubicBezTo>
                      <a:pt x="22426" y="353304"/>
                      <a:pt x="11872" y="271029"/>
                      <a:pt x="6735" y="188823"/>
                    </a:cubicBezTo>
                    <a:cubicBezTo>
                      <a:pt x="2777" y="139180"/>
                      <a:pt x="69" y="89468"/>
                      <a:pt x="0" y="39617"/>
                    </a:cubicBezTo>
                    <a:cubicBezTo>
                      <a:pt x="1527" y="26772"/>
                      <a:pt x="-4652" y="1291"/>
                      <a:pt x="13678" y="111"/>
                    </a:cubicBezTo>
                    <a:close/>
                    <a:moveTo>
                      <a:pt x="121364" y="502510"/>
                    </a:moveTo>
                    <a:cubicBezTo>
                      <a:pt x="121225" y="503621"/>
                      <a:pt x="121017" y="504732"/>
                      <a:pt x="120878" y="505843"/>
                    </a:cubicBezTo>
                    <a:cubicBezTo>
                      <a:pt x="121017" y="504732"/>
                      <a:pt x="121225" y="503690"/>
                      <a:pt x="121364" y="502579"/>
                    </a:cubicBezTo>
                    <a:cubicBezTo>
                      <a:pt x="121364" y="502579"/>
                      <a:pt x="121364" y="502579"/>
                      <a:pt x="121364" y="502649"/>
                    </a:cubicBezTo>
                    <a:cubicBezTo>
                      <a:pt x="121364" y="502649"/>
                      <a:pt x="121364" y="502510"/>
                      <a:pt x="121364" y="5025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19" name="Google Shape;2719;p7"/>
              <p:cNvSpPr/>
              <p:nvPr/>
            </p:nvSpPr>
            <p:spPr>
              <a:xfrm rot="-5868182">
                <a:off x="6591653" y="2373791"/>
                <a:ext cx="109977" cy="264936"/>
              </a:xfrm>
              <a:custGeom>
                <a:avLst/>
                <a:gdLst/>
                <a:ahLst/>
                <a:cxnLst/>
                <a:rect l="l" t="t" r="r" b="b"/>
                <a:pathLst>
                  <a:path w="161420" h="388863" extrusionOk="0">
                    <a:moveTo>
                      <a:pt x="93857" y="74674"/>
                    </a:moveTo>
                    <a:cubicBezTo>
                      <a:pt x="103021" y="62802"/>
                      <a:pt x="142597" y="-15099"/>
                      <a:pt x="158288" y="2605"/>
                    </a:cubicBezTo>
                    <a:cubicBezTo>
                      <a:pt x="163148" y="7049"/>
                      <a:pt x="161968" y="14270"/>
                      <a:pt x="157386" y="18435"/>
                    </a:cubicBezTo>
                    <a:cubicBezTo>
                      <a:pt x="153150" y="81409"/>
                      <a:pt x="138639" y="143827"/>
                      <a:pt x="121698" y="204509"/>
                    </a:cubicBezTo>
                    <a:cubicBezTo>
                      <a:pt x="110451" y="239711"/>
                      <a:pt x="97675" y="274773"/>
                      <a:pt x="78512" y="306503"/>
                    </a:cubicBezTo>
                    <a:cubicBezTo>
                      <a:pt x="62613" y="332331"/>
                      <a:pt x="42617" y="355243"/>
                      <a:pt x="22967" y="378294"/>
                    </a:cubicBezTo>
                    <a:cubicBezTo>
                      <a:pt x="18038" y="385445"/>
                      <a:pt x="7832" y="394749"/>
                      <a:pt x="1305" y="383918"/>
                    </a:cubicBezTo>
                    <a:cubicBezTo>
                      <a:pt x="-10428" y="325666"/>
                      <a:pt x="59905" y="128483"/>
                      <a:pt x="93857" y="74744"/>
                    </a:cubicBezTo>
                    <a:close/>
                    <a:moveTo>
                      <a:pt x="145860" y="32738"/>
                    </a:moveTo>
                    <a:cubicBezTo>
                      <a:pt x="145860" y="32738"/>
                      <a:pt x="145860" y="32738"/>
                      <a:pt x="145860" y="32738"/>
                    </a:cubicBezTo>
                    <a:cubicBezTo>
                      <a:pt x="145721" y="33988"/>
                      <a:pt x="145652" y="35307"/>
                      <a:pt x="145513" y="36626"/>
                    </a:cubicBezTo>
                    <a:cubicBezTo>
                      <a:pt x="145652" y="35307"/>
                      <a:pt x="145791" y="33988"/>
                      <a:pt x="145860" y="326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20" name="Google Shape;2720;p7"/>
              <p:cNvSpPr/>
              <p:nvPr/>
            </p:nvSpPr>
            <p:spPr>
              <a:xfrm rot="-5868182">
                <a:off x="6509981" y="2506370"/>
                <a:ext cx="205389" cy="228118"/>
              </a:xfrm>
              <a:custGeom>
                <a:avLst/>
                <a:gdLst/>
                <a:ahLst/>
                <a:cxnLst/>
                <a:rect l="l" t="t" r="r" b="b"/>
                <a:pathLst>
                  <a:path w="301463" h="334824" extrusionOk="0">
                    <a:moveTo>
                      <a:pt x="32622" y="233676"/>
                    </a:moveTo>
                    <a:cubicBezTo>
                      <a:pt x="77335" y="150428"/>
                      <a:pt x="139129" y="71278"/>
                      <a:pt x="227444" y="32119"/>
                    </a:cubicBezTo>
                    <a:cubicBezTo>
                      <a:pt x="244316" y="23648"/>
                      <a:pt x="260840" y="14622"/>
                      <a:pt x="277712" y="6152"/>
                    </a:cubicBezTo>
                    <a:cubicBezTo>
                      <a:pt x="283752" y="3444"/>
                      <a:pt x="290765" y="-2874"/>
                      <a:pt x="297430" y="1500"/>
                    </a:cubicBezTo>
                    <a:cubicBezTo>
                      <a:pt x="309164" y="6082"/>
                      <a:pt x="291737" y="26911"/>
                      <a:pt x="290001" y="35104"/>
                    </a:cubicBezTo>
                    <a:cubicBezTo>
                      <a:pt x="235914" y="152442"/>
                      <a:pt x="165581" y="251866"/>
                      <a:pt x="49911" y="314562"/>
                    </a:cubicBezTo>
                    <a:cubicBezTo>
                      <a:pt x="39704" y="320811"/>
                      <a:pt x="29220" y="326712"/>
                      <a:pt x="18597" y="332198"/>
                    </a:cubicBezTo>
                    <a:cubicBezTo>
                      <a:pt x="15056" y="334003"/>
                      <a:pt x="10959" y="335738"/>
                      <a:pt x="7002" y="334280"/>
                    </a:cubicBezTo>
                    <a:cubicBezTo>
                      <a:pt x="-16048" y="321158"/>
                      <a:pt x="24499" y="252144"/>
                      <a:pt x="32691" y="2336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21" name="Google Shape;2721;p7"/>
              <p:cNvSpPr/>
              <p:nvPr/>
            </p:nvSpPr>
            <p:spPr>
              <a:xfrm rot="-5868182">
                <a:off x="6293337" y="2582925"/>
                <a:ext cx="259320" cy="366859"/>
              </a:xfrm>
              <a:custGeom>
                <a:avLst/>
                <a:gdLst/>
                <a:ahLst/>
                <a:cxnLst/>
                <a:rect l="l" t="t" r="r" b="b"/>
                <a:pathLst>
                  <a:path w="380621" h="538463" extrusionOk="0">
                    <a:moveTo>
                      <a:pt x="198338" y="5806"/>
                    </a:moveTo>
                    <a:cubicBezTo>
                      <a:pt x="207712" y="-6413"/>
                      <a:pt x="222223" y="3099"/>
                      <a:pt x="230138" y="11986"/>
                    </a:cubicBezTo>
                    <a:cubicBezTo>
                      <a:pt x="242080" y="23789"/>
                      <a:pt x="253952" y="35800"/>
                      <a:pt x="264159" y="49131"/>
                    </a:cubicBezTo>
                    <a:cubicBezTo>
                      <a:pt x="326160" y="130920"/>
                      <a:pt x="373859" y="256034"/>
                      <a:pt x="370943" y="359138"/>
                    </a:cubicBezTo>
                    <a:cubicBezTo>
                      <a:pt x="375178" y="356778"/>
                      <a:pt x="381080" y="359902"/>
                      <a:pt x="380593" y="364970"/>
                    </a:cubicBezTo>
                    <a:cubicBezTo>
                      <a:pt x="380524" y="368928"/>
                      <a:pt x="377122" y="371983"/>
                      <a:pt x="374553" y="374482"/>
                    </a:cubicBezTo>
                    <a:cubicBezTo>
                      <a:pt x="354765" y="391076"/>
                      <a:pt x="333172" y="405448"/>
                      <a:pt x="313315" y="422112"/>
                    </a:cubicBezTo>
                    <a:cubicBezTo>
                      <a:pt x="236109" y="486127"/>
                      <a:pt x="141266" y="541463"/>
                      <a:pt x="38023" y="537922"/>
                    </a:cubicBezTo>
                    <a:cubicBezTo>
                      <a:pt x="25803" y="536533"/>
                      <a:pt x="5252" y="543754"/>
                      <a:pt x="45" y="528688"/>
                    </a:cubicBezTo>
                    <a:cubicBezTo>
                      <a:pt x="-1205" y="514246"/>
                      <a:pt x="23998" y="498971"/>
                      <a:pt x="32122" y="486960"/>
                    </a:cubicBezTo>
                    <a:cubicBezTo>
                      <a:pt x="52742" y="463215"/>
                      <a:pt x="73711" y="438636"/>
                      <a:pt x="102177" y="424125"/>
                    </a:cubicBezTo>
                    <a:cubicBezTo>
                      <a:pt x="142724" y="403852"/>
                      <a:pt x="184591" y="384133"/>
                      <a:pt x="228957" y="374066"/>
                    </a:cubicBezTo>
                    <a:cubicBezTo>
                      <a:pt x="250480" y="369483"/>
                      <a:pt x="272699" y="369900"/>
                      <a:pt x="294292" y="365456"/>
                    </a:cubicBezTo>
                    <a:cubicBezTo>
                      <a:pt x="310538" y="362193"/>
                      <a:pt x="326646" y="358097"/>
                      <a:pt x="343240" y="356986"/>
                    </a:cubicBezTo>
                    <a:cubicBezTo>
                      <a:pt x="312829" y="307968"/>
                      <a:pt x="271379" y="266796"/>
                      <a:pt x="243398" y="216320"/>
                    </a:cubicBezTo>
                    <a:cubicBezTo>
                      <a:pt x="243398" y="216459"/>
                      <a:pt x="243537" y="216528"/>
                      <a:pt x="243607" y="216667"/>
                    </a:cubicBezTo>
                    <a:cubicBezTo>
                      <a:pt x="242565" y="214723"/>
                      <a:pt x="241455" y="212709"/>
                      <a:pt x="240413" y="210765"/>
                    </a:cubicBezTo>
                    <a:cubicBezTo>
                      <a:pt x="240413" y="210835"/>
                      <a:pt x="240483" y="210904"/>
                      <a:pt x="240552" y="210974"/>
                    </a:cubicBezTo>
                    <a:cubicBezTo>
                      <a:pt x="240135" y="210210"/>
                      <a:pt x="239719" y="209446"/>
                      <a:pt x="239302" y="208613"/>
                    </a:cubicBezTo>
                    <a:cubicBezTo>
                      <a:pt x="239302" y="208613"/>
                      <a:pt x="239302" y="208613"/>
                      <a:pt x="239302" y="208613"/>
                    </a:cubicBezTo>
                    <a:cubicBezTo>
                      <a:pt x="237914" y="206113"/>
                      <a:pt x="236594" y="203614"/>
                      <a:pt x="235206" y="201045"/>
                    </a:cubicBezTo>
                    <a:lnTo>
                      <a:pt x="235206" y="201045"/>
                    </a:lnTo>
                    <a:cubicBezTo>
                      <a:pt x="235206" y="201045"/>
                      <a:pt x="235067" y="200837"/>
                      <a:pt x="235067" y="200767"/>
                    </a:cubicBezTo>
                    <a:cubicBezTo>
                      <a:pt x="235067" y="200767"/>
                      <a:pt x="235067" y="200767"/>
                      <a:pt x="235067" y="200767"/>
                    </a:cubicBezTo>
                    <a:cubicBezTo>
                      <a:pt x="235067" y="200767"/>
                      <a:pt x="235067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lnTo>
                      <a:pt x="234998" y="200628"/>
                    </a:ln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859" y="200420"/>
                      <a:pt x="234789" y="200212"/>
                      <a:pt x="234651" y="200004"/>
                    </a:cubicBezTo>
                    <a:cubicBezTo>
                      <a:pt x="214307" y="162511"/>
                      <a:pt x="205490" y="120367"/>
                      <a:pt x="199588" y="78500"/>
                    </a:cubicBezTo>
                    <a:cubicBezTo>
                      <a:pt x="197783" y="66141"/>
                      <a:pt x="196325" y="53713"/>
                      <a:pt x="195284" y="41285"/>
                    </a:cubicBezTo>
                    <a:cubicBezTo>
                      <a:pt x="194936" y="29621"/>
                      <a:pt x="191464" y="16082"/>
                      <a:pt x="198477" y="5806"/>
                    </a:cubicBezTo>
                    <a:close/>
                    <a:moveTo>
                      <a:pt x="367333" y="364137"/>
                    </a:moveTo>
                    <a:cubicBezTo>
                      <a:pt x="367333" y="364137"/>
                      <a:pt x="366777" y="364554"/>
                      <a:pt x="366499" y="364693"/>
                    </a:cubicBezTo>
                    <a:cubicBezTo>
                      <a:pt x="366499" y="364901"/>
                      <a:pt x="366569" y="365179"/>
                      <a:pt x="366569" y="365387"/>
                    </a:cubicBezTo>
                    <a:cubicBezTo>
                      <a:pt x="366777" y="365179"/>
                      <a:pt x="366985" y="364970"/>
                      <a:pt x="367194" y="364693"/>
                    </a:cubicBezTo>
                    <a:cubicBezTo>
                      <a:pt x="367194" y="364484"/>
                      <a:pt x="367194" y="364276"/>
                      <a:pt x="367194" y="3640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22" name="Google Shape;2722;p7"/>
              <p:cNvSpPr/>
              <p:nvPr/>
            </p:nvSpPr>
            <p:spPr>
              <a:xfrm rot="-5868182">
                <a:off x="6312372" y="2441518"/>
                <a:ext cx="87500" cy="246253"/>
              </a:xfrm>
              <a:custGeom>
                <a:avLst/>
                <a:gdLst/>
                <a:ahLst/>
                <a:cxnLst/>
                <a:rect l="l" t="t" r="r" b="b"/>
                <a:pathLst>
                  <a:path w="128430" h="361441" extrusionOk="0">
                    <a:moveTo>
                      <a:pt x="37499" y="62695"/>
                    </a:moveTo>
                    <a:cubicBezTo>
                      <a:pt x="48261" y="42352"/>
                      <a:pt x="87281" y="-17428"/>
                      <a:pt x="113525" y="4929"/>
                    </a:cubicBezTo>
                    <a:cubicBezTo>
                      <a:pt x="132618" y="48531"/>
                      <a:pt x="131230" y="99285"/>
                      <a:pt x="121301" y="145179"/>
                    </a:cubicBezTo>
                    <a:cubicBezTo>
                      <a:pt x="108735" y="212943"/>
                      <a:pt x="82420" y="277444"/>
                      <a:pt x="47080" y="336460"/>
                    </a:cubicBezTo>
                    <a:cubicBezTo>
                      <a:pt x="47080" y="336390"/>
                      <a:pt x="47219" y="336251"/>
                      <a:pt x="47289" y="336182"/>
                    </a:cubicBezTo>
                    <a:cubicBezTo>
                      <a:pt x="46941" y="336737"/>
                      <a:pt x="46595" y="337293"/>
                      <a:pt x="46247" y="337918"/>
                    </a:cubicBezTo>
                    <a:cubicBezTo>
                      <a:pt x="46247" y="337918"/>
                      <a:pt x="46247" y="337918"/>
                      <a:pt x="46247" y="337918"/>
                    </a:cubicBezTo>
                    <a:cubicBezTo>
                      <a:pt x="46247" y="337918"/>
                      <a:pt x="46247" y="337987"/>
                      <a:pt x="46178" y="338057"/>
                    </a:cubicBezTo>
                    <a:cubicBezTo>
                      <a:pt x="46178" y="338057"/>
                      <a:pt x="46178" y="338057"/>
                      <a:pt x="46178" y="337987"/>
                    </a:cubicBezTo>
                    <a:cubicBezTo>
                      <a:pt x="44789" y="340209"/>
                      <a:pt x="43470" y="342500"/>
                      <a:pt x="42082" y="344722"/>
                    </a:cubicBezTo>
                    <a:cubicBezTo>
                      <a:pt x="42221" y="344514"/>
                      <a:pt x="42359" y="344236"/>
                      <a:pt x="42498" y="344028"/>
                    </a:cubicBezTo>
                    <a:cubicBezTo>
                      <a:pt x="38332" y="349304"/>
                      <a:pt x="35485" y="359164"/>
                      <a:pt x="27778" y="359580"/>
                    </a:cubicBezTo>
                    <a:cubicBezTo>
                      <a:pt x="10699" y="371800"/>
                      <a:pt x="10977" y="320213"/>
                      <a:pt x="6810" y="310840"/>
                    </a:cubicBezTo>
                    <a:cubicBezTo>
                      <a:pt x="-8186" y="228287"/>
                      <a:pt x="1395" y="138860"/>
                      <a:pt x="37429" y="628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23" name="Google Shape;2723;p7"/>
              <p:cNvSpPr/>
              <p:nvPr/>
            </p:nvSpPr>
            <p:spPr>
              <a:xfrm rot="-5868182">
                <a:off x="6285873" y="2308735"/>
                <a:ext cx="161995" cy="271786"/>
              </a:xfrm>
              <a:custGeom>
                <a:avLst/>
                <a:gdLst/>
                <a:ahLst/>
                <a:cxnLst/>
                <a:rect l="l" t="t" r="r" b="b"/>
                <a:pathLst>
                  <a:path w="237770" h="398917" extrusionOk="0">
                    <a:moveTo>
                      <a:pt x="75106" y="146476"/>
                    </a:moveTo>
                    <a:cubicBezTo>
                      <a:pt x="100657" y="99888"/>
                      <a:pt x="133219" y="56146"/>
                      <a:pt x="173420" y="21292"/>
                    </a:cubicBezTo>
                    <a:cubicBezTo>
                      <a:pt x="189111" y="9073"/>
                      <a:pt x="217508" y="-11271"/>
                      <a:pt x="234727" y="7823"/>
                    </a:cubicBezTo>
                    <a:cubicBezTo>
                      <a:pt x="242226" y="25597"/>
                      <a:pt x="233963" y="48856"/>
                      <a:pt x="230283" y="67186"/>
                    </a:cubicBezTo>
                    <a:cubicBezTo>
                      <a:pt x="199734" y="168207"/>
                      <a:pt x="92116" y="331508"/>
                      <a:pt x="11716" y="398092"/>
                    </a:cubicBezTo>
                    <a:cubicBezTo>
                      <a:pt x="-781" y="402605"/>
                      <a:pt x="-781" y="387538"/>
                      <a:pt x="607" y="379207"/>
                    </a:cubicBezTo>
                    <a:cubicBezTo>
                      <a:pt x="1510" y="367473"/>
                      <a:pt x="2759" y="355739"/>
                      <a:pt x="4009" y="344075"/>
                    </a:cubicBezTo>
                    <a:cubicBezTo>
                      <a:pt x="13036" y="274228"/>
                      <a:pt x="45598" y="209657"/>
                      <a:pt x="75037" y="1464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24" name="Google Shape;2724;p7"/>
              <p:cNvSpPr/>
              <p:nvPr/>
            </p:nvSpPr>
            <p:spPr>
              <a:xfrm rot="-5868182">
                <a:off x="6462471" y="2068041"/>
                <a:ext cx="233095" cy="531122"/>
              </a:xfrm>
              <a:custGeom>
                <a:avLst/>
                <a:gdLst/>
                <a:ahLst/>
                <a:cxnLst/>
                <a:rect l="l" t="t" r="r" b="b"/>
                <a:pathLst>
                  <a:path w="342128" h="779562" extrusionOk="0">
                    <a:moveTo>
                      <a:pt x="51771" y="244808"/>
                    </a:moveTo>
                    <a:cubicBezTo>
                      <a:pt x="93360" y="168088"/>
                      <a:pt x="152931" y="101157"/>
                      <a:pt x="222570" y="48806"/>
                    </a:cubicBezTo>
                    <a:cubicBezTo>
                      <a:pt x="253467" y="26449"/>
                      <a:pt x="287974" y="5620"/>
                      <a:pt x="326300" y="135"/>
                    </a:cubicBezTo>
                    <a:cubicBezTo>
                      <a:pt x="334492" y="-976"/>
                      <a:pt x="343865" y="4857"/>
                      <a:pt x="341852" y="13952"/>
                    </a:cubicBezTo>
                    <a:cubicBezTo>
                      <a:pt x="339213" y="22770"/>
                      <a:pt x="331784" y="29227"/>
                      <a:pt x="326577" y="36586"/>
                    </a:cubicBezTo>
                    <a:cubicBezTo>
                      <a:pt x="326785" y="36309"/>
                      <a:pt x="327063" y="36031"/>
                      <a:pt x="327272" y="35684"/>
                    </a:cubicBezTo>
                    <a:cubicBezTo>
                      <a:pt x="311788" y="55263"/>
                      <a:pt x="294639" y="73315"/>
                      <a:pt x="278739" y="92478"/>
                    </a:cubicBezTo>
                    <a:cubicBezTo>
                      <a:pt x="252564" y="125735"/>
                      <a:pt x="229166" y="161145"/>
                      <a:pt x="200908" y="192736"/>
                    </a:cubicBezTo>
                    <a:cubicBezTo>
                      <a:pt x="161472" y="236199"/>
                      <a:pt x="116411" y="274872"/>
                      <a:pt x="68781" y="309032"/>
                    </a:cubicBezTo>
                    <a:cubicBezTo>
                      <a:pt x="70934" y="315419"/>
                      <a:pt x="66212" y="321182"/>
                      <a:pt x="64546" y="327084"/>
                    </a:cubicBezTo>
                    <a:cubicBezTo>
                      <a:pt x="101830" y="433382"/>
                      <a:pt x="96207" y="550580"/>
                      <a:pt x="74127" y="659586"/>
                    </a:cubicBezTo>
                    <a:cubicBezTo>
                      <a:pt x="69962" y="680971"/>
                      <a:pt x="45870" y="774772"/>
                      <a:pt x="27123" y="779562"/>
                    </a:cubicBezTo>
                    <a:cubicBezTo>
                      <a:pt x="-1205" y="777757"/>
                      <a:pt x="5114" y="633550"/>
                      <a:pt x="670" y="606125"/>
                    </a:cubicBezTo>
                    <a:cubicBezTo>
                      <a:pt x="-2871" y="531348"/>
                      <a:pt x="8029" y="457196"/>
                      <a:pt x="23721" y="384225"/>
                    </a:cubicBezTo>
                    <a:cubicBezTo>
                      <a:pt x="29692" y="358119"/>
                      <a:pt x="35107" y="331458"/>
                      <a:pt x="46633" y="307088"/>
                    </a:cubicBezTo>
                    <a:cubicBezTo>
                      <a:pt x="48924" y="302297"/>
                      <a:pt x="53992" y="300492"/>
                      <a:pt x="58159" y="297784"/>
                    </a:cubicBezTo>
                    <a:cubicBezTo>
                      <a:pt x="54340" y="297090"/>
                      <a:pt x="50799" y="295076"/>
                      <a:pt x="47536" y="292993"/>
                    </a:cubicBezTo>
                    <a:cubicBezTo>
                      <a:pt x="45661" y="298062"/>
                      <a:pt x="41078" y="302644"/>
                      <a:pt x="35316" y="300492"/>
                    </a:cubicBezTo>
                    <a:cubicBezTo>
                      <a:pt x="18791" y="294451"/>
                      <a:pt x="47882" y="255917"/>
                      <a:pt x="51701" y="2447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25" name="Google Shape;2725;p7"/>
              <p:cNvSpPr/>
              <p:nvPr/>
            </p:nvSpPr>
            <p:spPr>
              <a:xfrm rot="-5868182">
                <a:off x="6619513" y="2414498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26" name="Google Shape;2726;p7"/>
              <p:cNvSpPr/>
              <p:nvPr/>
            </p:nvSpPr>
            <p:spPr>
              <a:xfrm rot="-5868182">
                <a:off x="6619420" y="2414511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27" name="Google Shape;2727;p7"/>
              <p:cNvSpPr/>
              <p:nvPr/>
            </p:nvSpPr>
            <p:spPr>
              <a:xfrm rot="-5868182">
                <a:off x="6765785" y="2435049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28" name="Google Shape;2728;p7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29" name="Google Shape;2729;p7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30" name="Google Shape;2730;p7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31" name="Google Shape;2731;p7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32" name="Google Shape;2732;p7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33" name="Google Shape;2733;p7"/>
              <p:cNvSpPr/>
              <p:nvPr/>
            </p:nvSpPr>
            <p:spPr>
              <a:xfrm rot="-5868182">
                <a:off x="6719222" y="2272343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34" name="Google Shape;2734;p7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35" name="Google Shape;2735;p7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36" name="Google Shape;2736;p7"/>
              <p:cNvSpPr/>
              <p:nvPr/>
            </p:nvSpPr>
            <p:spPr>
              <a:xfrm rot="-5868182">
                <a:off x="6716972" y="2274970"/>
                <a:ext cx="4730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138" extrusionOk="0">
                    <a:moveTo>
                      <a:pt x="0" y="0"/>
                    </a:moveTo>
                    <a:cubicBezTo>
                      <a:pt x="0" y="0"/>
                      <a:pt x="0" y="69"/>
                      <a:pt x="0" y="139"/>
                    </a:cubicBezTo>
                    <a:cubicBezTo>
                      <a:pt x="0" y="139"/>
                      <a:pt x="0" y="69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37" name="Google Shape;2737;p7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38" name="Google Shape;2738;p7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39" name="Google Shape;2739;p7"/>
              <p:cNvSpPr/>
              <p:nvPr/>
            </p:nvSpPr>
            <p:spPr>
              <a:xfrm rot="-5868182">
                <a:off x="6717120" y="2274950"/>
                <a:ext cx="4730" cy="189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277" extrusionOk="0">
                    <a:moveTo>
                      <a:pt x="0" y="278"/>
                    </a:moveTo>
                    <a:cubicBezTo>
                      <a:pt x="0" y="278"/>
                      <a:pt x="0" y="13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0"/>
                    </a:cubicBezTo>
                    <a:cubicBezTo>
                      <a:pt x="0" y="69"/>
                      <a:pt x="0" y="208"/>
                      <a:pt x="0" y="27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40" name="Google Shape;2740;p7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41" name="Google Shape;2741;p7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42" name="Google Shape;2742;p7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43" name="Google Shape;2743;p7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44" name="Google Shape;2744;p7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2745" name="Google Shape;2745;p7"/>
            <p:cNvGrpSpPr/>
            <p:nvPr/>
          </p:nvGrpSpPr>
          <p:grpSpPr>
            <a:xfrm>
              <a:off x="5996489" y="1930043"/>
              <a:ext cx="712373" cy="989676"/>
              <a:chOff x="5996489" y="1930043"/>
              <a:chExt cx="712373" cy="989676"/>
            </a:xfrm>
          </p:grpSpPr>
          <p:sp>
            <p:nvSpPr>
              <p:cNvPr id="2746" name="Google Shape;2746;p7"/>
              <p:cNvSpPr/>
              <p:nvPr/>
            </p:nvSpPr>
            <p:spPr>
              <a:xfrm rot="-5868182">
                <a:off x="6071192" y="2124819"/>
                <a:ext cx="293426" cy="200913"/>
              </a:xfrm>
              <a:custGeom>
                <a:avLst/>
                <a:gdLst/>
                <a:ahLst/>
                <a:cxnLst/>
                <a:rect l="l" t="t" r="r" b="b"/>
                <a:pathLst>
                  <a:path w="430680" h="294893" extrusionOk="0">
                    <a:moveTo>
                      <a:pt x="4521" y="283657"/>
                    </a:moveTo>
                    <a:cubicBezTo>
                      <a:pt x="5284" y="283518"/>
                      <a:pt x="5978" y="283448"/>
                      <a:pt x="6742" y="283379"/>
                    </a:cubicBezTo>
                    <a:cubicBezTo>
                      <a:pt x="48261" y="208394"/>
                      <a:pt x="137549" y="126049"/>
                      <a:pt x="211146" y="81961"/>
                    </a:cubicBezTo>
                    <a:cubicBezTo>
                      <a:pt x="250027" y="58355"/>
                      <a:pt x="290574" y="37317"/>
                      <a:pt x="333065" y="20862"/>
                    </a:cubicBezTo>
                    <a:cubicBezTo>
                      <a:pt x="363129" y="11211"/>
                      <a:pt x="469011" y="-29961"/>
                      <a:pt x="416104" y="39747"/>
                    </a:cubicBezTo>
                    <a:cubicBezTo>
                      <a:pt x="376113" y="103970"/>
                      <a:pt x="313972" y="150558"/>
                      <a:pt x="250512" y="189856"/>
                    </a:cubicBezTo>
                    <a:cubicBezTo>
                      <a:pt x="211701" y="213948"/>
                      <a:pt x="173029" y="238805"/>
                      <a:pt x="129912" y="254496"/>
                    </a:cubicBezTo>
                    <a:cubicBezTo>
                      <a:pt x="130190" y="254357"/>
                      <a:pt x="130468" y="254287"/>
                      <a:pt x="130745" y="254149"/>
                    </a:cubicBezTo>
                    <a:cubicBezTo>
                      <a:pt x="128315" y="255051"/>
                      <a:pt x="125816" y="256093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2969" y="257134"/>
                      <a:pt x="122483" y="257342"/>
                      <a:pt x="122066" y="257481"/>
                    </a:cubicBezTo>
                    <a:cubicBezTo>
                      <a:pt x="122066" y="257481"/>
                      <a:pt x="122066" y="257481"/>
                      <a:pt x="122066" y="257481"/>
                    </a:cubicBezTo>
                    <a:cubicBezTo>
                      <a:pt x="120539" y="258037"/>
                      <a:pt x="119081" y="258662"/>
                      <a:pt x="117553" y="259217"/>
                    </a:cubicBezTo>
                    <a:cubicBezTo>
                      <a:pt x="117831" y="259078"/>
                      <a:pt x="118109" y="259009"/>
                      <a:pt x="118387" y="258870"/>
                    </a:cubicBezTo>
                    <a:cubicBezTo>
                      <a:pt x="86032" y="270604"/>
                      <a:pt x="54441" y="285531"/>
                      <a:pt x="20698" y="292613"/>
                    </a:cubicBezTo>
                    <a:cubicBezTo>
                      <a:pt x="18614" y="293793"/>
                      <a:pt x="16115" y="294210"/>
                      <a:pt x="13755" y="293655"/>
                    </a:cubicBezTo>
                    <a:cubicBezTo>
                      <a:pt x="11810" y="293932"/>
                      <a:pt x="9936" y="294071"/>
                      <a:pt x="7992" y="294279"/>
                    </a:cubicBezTo>
                    <a:cubicBezTo>
                      <a:pt x="355" y="297751"/>
                      <a:pt x="-3673" y="285462"/>
                      <a:pt x="4521" y="283657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47" name="Google Shape;2747;p7"/>
              <p:cNvSpPr/>
              <p:nvPr/>
            </p:nvSpPr>
            <p:spPr>
              <a:xfrm rot="-5868182">
                <a:off x="6269819" y="1935505"/>
                <a:ext cx="314022" cy="347348"/>
              </a:xfrm>
              <a:custGeom>
                <a:avLst/>
                <a:gdLst/>
                <a:ahLst/>
                <a:cxnLst/>
                <a:rect l="l" t="t" r="r" b="b"/>
                <a:pathLst>
                  <a:path w="460910" h="509825" extrusionOk="0">
                    <a:moveTo>
                      <a:pt x="8284" y="128733"/>
                    </a:moveTo>
                    <a:cubicBezTo>
                      <a:pt x="8839" y="128733"/>
                      <a:pt x="9395" y="128733"/>
                      <a:pt x="9951" y="128802"/>
                    </a:cubicBezTo>
                    <a:cubicBezTo>
                      <a:pt x="11200" y="125956"/>
                      <a:pt x="14671" y="124567"/>
                      <a:pt x="17588" y="125747"/>
                    </a:cubicBezTo>
                    <a:cubicBezTo>
                      <a:pt x="60495" y="91032"/>
                      <a:pt x="112361" y="68745"/>
                      <a:pt x="162281" y="45972"/>
                    </a:cubicBezTo>
                    <a:cubicBezTo>
                      <a:pt x="231017" y="15631"/>
                      <a:pt x="305377" y="-4435"/>
                      <a:pt x="380987" y="842"/>
                    </a:cubicBezTo>
                    <a:cubicBezTo>
                      <a:pt x="396678" y="3550"/>
                      <a:pt x="476523" y="-130"/>
                      <a:pt x="458194" y="28753"/>
                    </a:cubicBezTo>
                    <a:cubicBezTo>
                      <a:pt x="409453" y="66801"/>
                      <a:pt x="349674" y="85339"/>
                      <a:pt x="291908" y="104918"/>
                    </a:cubicBezTo>
                    <a:cubicBezTo>
                      <a:pt x="208730" y="133801"/>
                      <a:pt x="120067" y="152617"/>
                      <a:pt x="32029" y="138731"/>
                    </a:cubicBezTo>
                    <a:cubicBezTo>
                      <a:pt x="27239" y="141647"/>
                      <a:pt x="23837" y="147618"/>
                      <a:pt x="18004" y="148312"/>
                    </a:cubicBezTo>
                    <a:cubicBezTo>
                      <a:pt x="18004" y="149909"/>
                      <a:pt x="18073" y="151437"/>
                      <a:pt x="18143" y="153034"/>
                    </a:cubicBezTo>
                    <a:cubicBezTo>
                      <a:pt x="18699" y="153797"/>
                      <a:pt x="19254" y="154630"/>
                      <a:pt x="19809" y="155394"/>
                    </a:cubicBezTo>
                    <a:cubicBezTo>
                      <a:pt x="19670" y="155255"/>
                      <a:pt x="19601" y="155047"/>
                      <a:pt x="19462" y="154908"/>
                    </a:cubicBezTo>
                    <a:cubicBezTo>
                      <a:pt x="19809" y="155394"/>
                      <a:pt x="20157" y="155811"/>
                      <a:pt x="20504" y="156297"/>
                    </a:cubicBezTo>
                    <a:cubicBezTo>
                      <a:pt x="20504" y="156297"/>
                      <a:pt x="20504" y="156297"/>
                      <a:pt x="20504" y="156297"/>
                    </a:cubicBezTo>
                    <a:cubicBezTo>
                      <a:pt x="21545" y="157755"/>
                      <a:pt x="22656" y="159282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4877" y="162407"/>
                      <a:pt x="26197" y="164004"/>
                      <a:pt x="27239" y="165670"/>
                    </a:cubicBezTo>
                    <a:cubicBezTo>
                      <a:pt x="27239" y="165670"/>
                      <a:pt x="27169" y="165531"/>
                      <a:pt x="27100" y="165531"/>
                    </a:cubicBezTo>
                    <a:cubicBezTo>
                      <a:pt x="27100" y="165601"/>
                      <a:pt x="27239" y="165739"/>
                      <a:pt x="27308" y="165809"/>
                    </a:cubicBezTo>
                    <a:cubicBezTo>
                      <a:pt x="27308" y="165809"/>
                      <a:pt x="27308" y="165809"/>
                      <a:pt x="27308" y="165809"/>
                    </a:cubicBezTo>
                    <a:lnTo>
                      <a:pt x="27308" y="165809"/>
                    </a:lnTo>
                    <a:cubicBezTo>
                      <a:pt x="27308" y="165809"/>
                      <a:pt x="27308" y="165809"/>
                      <a:pt x="27308" y="165809"/>
                    </a:cubicBezTo>
                    <a:cubicBezTo>
                      <a:pt x="27308" y="165809"/>
                      <a:pt x="27378" y="165948"/>
                      <a:pt x="27447" y="166017"/>
                    </a:cubicBezTo>
                    <a:cubicBezTo>
                      <a:pt x="27447" y="166017"/>
                      <a:pt x="27447" y="166017"/>
                      <a:pt x="27447" y="165948"/>
                    </a:cubicBezTo>
                    <a:cubicBezTo>
                      <a:pt x="27724" y="166295"/>
                      <a:pt x="27933" y="166642"/>
                      <a:pt x="28211" y="166989"/>
                    </a:cubicBezTo>
                    <a:cubicBezTo>
                      <a:pt x="28211" y="166989"/>
                      <a:pt x="28211" y="166989"/>
                      <a:pt x="28211" y="166989"/>
                    </a:cubicBezTo>
                    <a:cubicBezTo>
                      <a:pt x="28488" y="167406"/>
                      <a:pt x="28766" y="167822"/>
                      <a:pt x="29113" y="168169"/>
                    </a:cubicBezTo>
                    <a:cubicBezTo>
                      <a:pt x="29113" y="168100"/>
                      <a:pt x="28974" y="168031"/>
                      <a:pt x="28974" y="167961"/>
                    </a:cubicBezTo>
                    <a:cubicBezTo>
                      <a:pt x="29252" y="168378"/>
                      <a:pt x="29530" y="168725"/>
                      <a:pt x="29808" y="169141"/>
                    </a:cubicBezTo>
                    <a:lnTo>
                      <a:pt x="29808" y="169141"/>
                    </a:lnTo>
                    <a:cubicBezTo>
                      <a:pt x="29808" y="169141"/>
                      <a:pt x="29808" y="169141"/>
                      <a:pt x="29808" y="169141"/>
                    </a:cubicBezTo>
                    <a:cubicBezTo>
                      <a:pt x="30016" y="169419"/>
                      <a:pt x="30154" y="169628"/>
                      <a:pt x="30293" y="169836"/>
                    </a:cubicBezTo>
                    <a:cubicBezTo>
                      <a:pt x="30293" y="169836"/>
                      <a:pt x="30293" y="169836"/>
                      <a:pt x="30293" y="169836"/>
                    </a:cubicBezTo>
                    <a:cubicBezTo>
                      <a:pt x="74174" y="231837"/>
                      <a:pt x="105973" y="301893"/>
                      <a:pt x="129649" y="373892"/>
                    </a:cubicBezTo>
                    <a:cubicBezTo>
                      <a:pt x="141174" y="409163"/>
                      <a:pt x="150686" y="445128"/>
                      <a:pt x="156171" y="481857"/>
                    </a:cubicBezTo>
                    <a:cubicBezTo>
                      <a:pt x="157698" y="491507"/>
                      <a:pt x="162767" y="515183"/>
                      <a:pt x="145548" y="508726"/>
                    </a:cubicBezTo>
                    <a:cubicBezTo>
                      <a:pt x="119095" y="491438"/>
                      <a:pt x="105695" y="460541"/>
                      <a:pt x="91392" y="433463"/>
                    </a:cubicBezTo>
                    <a:cubicBezTo>
                      <a:pt x="77159" y="406941"/>
                      <a:pt x="60912" y="381391"/>
                      <a:pt x="50081" y="353202"/>
                    </a:cubicBezTo>
                    <a:cubicBezTo>
                      <a:pt x="38764" y="324735"/>
                      <a:pt x="32168" y="294811"/>
                      <a:pt x="24253" y="265303"/>
                    </a:cubicBezTo>
                    <a:cubicBezTo>
                      <a:pt x="19879" y="248223"/>
                      <a:pt x="-15947" y="128386"/>
                      <a:pt x="8422" y="128872"/>
                    </a:cubicBezTo>
                    <a:close/>
                    <a:moveTo>
                      <a:pt x="111110" y="129983"/>
                    </a:moveTo>
                    <a:cubicBezTo>
                      <a:pt x="112500" y="129913"/>
                      <a:pt x="113818" y="129844"/>
                      <a:pt x="115207" y="129774"/>
                    </a:cubicBezTo>
                    <a:lnTo>
                      <a:pt x="111110" y="129983"/>
                    </a:lnTo>
                    <a:close/>
                    <a:moveTo>
                      <a:pt x="444099" y="22296"/>
                    </a:moveTo>
                    <a:cubicBezTo>
                      <a:pt x="441947" y="23754"/>
                      <a:pt x="439725" y="25212"/>
                      <a:pt x="437503" y="26670"/>
                    </a:cubicBezTo>
                    <a:cubicBezTo>
                      <a:pt x="439725" y="25281"/>
                      <a:pt x="441947" y="23823"/>
                      <a:pt x="444099" y="22296"/>
                    </a:cubicBezTo>
                    <a:cubicBezTo>
                      <a:pt x="444099" y="22296"/>
                      <a:pt x="444099" y="22296"/>
                      <a:pt x="444099" y="2229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48" name="Google Shape;2748;p7"/>
              <p:cNvSpPr/>
              <p:nvPr/>
            </p:nvSpPr>
            <p:spPr>
              <a:xfrm rot="-5868182">
                <a:off x="6309942" y="1990143"/>
                <a:ext cx="285077" cy="193955"/>
              </a:xfrm>
              <a:custGeom>
                <a:avLst/>
                <a:gdLst/>
                <a:ahLst/>
                <a:cxnLst/>
                <a:rect l="l" t="t" r="r" b="b"/>
                <a:pathLst>
                  <a:path w="418425" h="284680" extrusionOk="0">
                    <a:moveTo>
                      <a:pt x="3206" y="2475"/>
                    </a:moveTo>
                    <a:cubicBezTo>
                      <a:pt x="7025" y="-649"/>
                      <a:pt x="12093" y="-163"/>
                      <a:pt x="16676" y="462"/>
                    </a:cubicBezTo>
                    <a:cubicBezTo>
                      <a:pt x="30562" y="2267"/>
                      <a:pt x="44239" y="5530"/>
                      <a:pt x="57708" y="9418"/>
                    </a:cubicBezTo>
                    <a:cubicBezTo>
                      <a:pt x="57362" y="9280"/>
                      <a:pt x="56945" y="9210"/>
                      <a:pt x="56529" y="9071"/>
                    </a:cubicBezTo>
                    <a:cubicBezTo>
                      <a:pt x="170811" y="43925"/>
                      <a:pt x="350150" y="128839"/>
                      <a:pt x="404584" y="239511"/>
                    </a:cubicBezTo>
                    <a:cubicBezTo>
                      <a:pt x="408958" y="251314"/>
                      <a:pt x="430064" y="278115"/>
                      <a:pt x="409722" y="283808"/>
                    </a:cubicBezTo>
                    <a:cubicBezTo>
                      <a:pt x="401668" y="286863"/>
                      <a:pt x="393822" y="281239"/>
                      <a:pt x="387226" y="277073"/>
                    </a:cubicBezTo>
                    <a:cubicBezTo>
                      <a:pt x="373965" y="269644"/>
                      <a:pt x="360357" y="262840"/>
                      <a:pt x="346817" y="255897"/>
                    </a:cubicBezTo>
                    <a:cubicBezTo>
                      <a:pt x="287732" y="225833"/>
                      <a:pt x="229272" y="194590"/>
                      <a:pt x="172616" y="160083"/>
                    </a:cubicBezTo>
                    <a:cubicBezTo>
                      <a:pt x="172894" y="160222"/>
                      <a:pt x="173171" y="160430"/>
                      <a:pt x="173449" y="160569"/>
                    </a:cubicBezTo>
                    <a:cubicBezTo>
                      <a:pt x="116655" y="125992"/>
                      <a:pt x="60625" y="88083"/>
                      <a:pt x="17161" y="37121"/>
                    </a:cubicBezTo>
                    <a:cubicBezTo>
                      <a:pt x="10566" y="27818"/>
                      <a:pt x="-7139" y="14140"/>
                      <a:pt x="3136" y="2406"/>
                    </a:cubicBezTo>
                    <a:close/>
                    <a:moveTo>
                      <a:pt x="83884" y="81904"/>
                    </a:moveTo>
                    <a:cubicBezTo>
                      <a:pt x="85134" y="82945"/>
                      <a:pt x="86383" y="83987"/>
                      <a:pt x="87633" y="84959"/>
                    </a:cubicBezTo>
                    <a:cubicBezTo>
                      <a:pt x="87494" y="84820"/>
                      <a:pt x="87355" y="84751"/>
                      <a:pt x="87216" y="84612"/>
                    </a:cubicBezTo>
                    <a:cubicBezTo>
                      <a:pt x="87355" y="84751"/>
                      <a:pt x="87494" y="84820"/>
                      <a:pt x="87633" y="84959"/>
                    </a:cubicBezTo>
                    <a:cubicBezTo>
                      <a:pt x="86383" y="83917"/>
                      <a:pt x="85134" y="82945"/>
                      <a:pt x="83884" y="81904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49" name="Google Shape;2749;p7"/>
              <p:cNvSpPr/>
              <p:nvPr/>
            </p:nvSpPr>
            <p:spPr>
              <a:xfrm rot="-5868182">
                <a:off x="6470557" y="2088243"/>
                <a:ext cx="95327" cy="371783"/>
              </a:xfrm>
              <a:custGeom>
                <a:avLst/>
                <a:gdLst/>
                <a:ahLst/>
                <a:cxnLst/>
                <a:rect l="l" t="t" r="r" b="b"/>
                <a:pathLst>
                  <a:path w="139917" h="545690" extrusionOk="0">
                    <a:moveTo>
                      <a:pt x="13608" y="111"/>
                    </a:moveTo>
                    <a:cubicBezTo>
                      <a:pt x="13608" y="111"/>
                      <a:pt x="14163" y="111"/>
                      <a:pt x="14441" y="180"/>
                    </a:cubicBezTo>
                    <a:cubicBezTo>
                      <a:pt x="16732" y="-445"/>
                      <a:pt x="19232" y="597"/>
                      <a:pt x="20482" y="2680"/>
                    </a:cubicBezTo>
                    <a:cubicBezTo>
                      <a:pt x="20482" y="2680"/>
                      <a:pt x="20482" y="2680"/>
                      <a:pt x="20482" y="2610"/>
                    </a:cubicBezTo>
                    <a:cubicBezTo>
                      <a:pt x="20482" y="2610"/>
                      <a:pt x="20482" y="2680"/>
                      <a:pt x="20551" y="2749"/>
                    </a:cubicBezTo>
                    <a:cubicBezTo>
                      <a:pt x="20551" y="2749"/>
                      <a:pt x="20551" y="2749"/>
                      <a:pt x="20551" y="2749"/>
                    </a:cubicBezTo>
                    <a:cubicBezTo>
                      <a:pt x="60682" y="76970"/>
                      <a:pt x="83386" y="158482"/>
                      <a:pt x="105882" y="239368"/>
                    </a:cubicBezTo>
                    <a:cubicBezTo>
                      <a:pt x="122822" y="312895"/>
                      <a:pt x="145040" y="387186"/>
                      <a:pt x="138861" y="463421"/>
                    </a:cubicBezTo>
                    <a:cubicBezTo>
                      <a:pt x="137402" y="488971"/>
                      <a:pt x="134626" y="514591"/>
                      <a:pt x="129557" y="539655"/>
                    </a:cubicBezTo>
                    <a:cubicBezTo>
                      <a:pt x="120809" y="554930"/>
                      <a:pt x="109908" y="537503"/>
                      <a:pt x="105743" y="528130"/>
                    </a:cubicBezTo>
                    <a:lnTo>
                      <a:pt x="105743" y="528130"/>
                    </a:lnTo>
                    <a:cubicBezTo>
                      <a:pt x="88732" y="495220"/>
                      <a:pt x="66584" y="465017"/>
                      <a:pt x="52976" y="430372"/>
                    </a:cubicBezTo>
                    <a:cubicBezTo>
                      <a:pt x="22426" y="353304"/>
                      <a:pt x="11872" y="271029"/>
                      <a:pt x="6735" y="188823"/>
                    </a:cubicBezTo>
                    <a:cubicBezTo>
                      <a:pt x="2777" y="139180"/>
                      <a:pt x="69" y="89468"/>
                      <a:pt x="0" y="39617"/>
                    </a:cubicBezTo>
                    <a:cubicBezTo>
                      <a:pt x="1527" y="26772"/>
                      <a:pt x="-4652" y="1291"/>
                      <a:pt x="13678" y="111"/>
                    </a:cubicBezTo>
                    <a:close/>
                    <a:moveTo>
                      <a:pt x="121364" y="502510"/>
                    </a:moveTo>
                    <a:cubicBezTo>
                      <a:pt x="121225" y="503621"/>
                      <a:pt x="121017" y="504732"/>
                      <a:pt x="120878" y="505843"/>
                    </a:cubicBezTo>
                    <a:cubicBezTo>
                      <a:pt x="121017" y="504732"/>
                      <a:pt x="121225" y="503690"/>
                      <a:pt x="121364" y="502579"/>
                    </a:cubicBezTo>
                    <a:cubicBezTo>
                      <a:pt x="121364" y="502579"/>
                      <a:pt x="121364" y="502579"/>
                      <a:pt x="121364" y="502649"/>
                    </a:cubicBezTo>
                    <a:cubicBezTo>
                      <a:pt x="121364" y="502649"/>
                      <a:pt x="121364" y="502510"/>
                      <a:pt x="121364" y="502510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50" name="Google Shape;2750;p7"/>
              <p:cNvSpPr/>
              <p:nvPr/>
            </p:nvSpPr>
            <p:spPr>
              <a:xfrm rot="-5868182">
                <a:off x="6366903" y="2373791"/>
                <a:ext cx="109977" cy="264936"/>
              </a:xfrm>
              <a:custGeom>
                <a:avLst/>
                <a:gdLst/>
                <a:ahLst/>
                <a:cxnLst/>
                <a:rect l="l" t="t" r="r" b="b"/>
                <a:pathLst>
                  <a:path w="161420" h="388863" extrusionOk="0">
                    <a:moveTo>
                      <a:pt x="93857" y="74674"/>
                    </a:moveTo>
                    <a:cubicBezTo>
                      <a:pt x="103021" y="62802"/>
                      <a:pt x="142597" y="-15099"/>
                      <a:pt x="158288" y="2605"/>
                    </a:cubicBezTo>
                    <a:cubicBezTo>
                      <a:pt x="163148" y="7049"/>
                      <a:pt x="161968" y="14270"/>
                      <a:pt x="157386" y="18435"/>
                    </a:cubicBezTo>
                    <a:cubicBezTo>
                      <a:pt x="153150" y="81409"/>
                      <a:pt x="138639" y="143827"/>
                      <a:pt x="121698" y="204509"/>
                    </a:cubicBezTo>
                    <a:cubicBezTo>
                      <a:pt x="110451" y="239711"/>
                      <a:pt x="97675" y="274773"/>
                      <a:pt x="78512" y="306503"/>
                    </a:cubicBezTo>
                    <a:cubicBezTo>
                      <a:pt x="62613" y="332331"/>
                      <a:pt x="42617" y="355243"/>
                      <a:pt x="22967" y="378294"/>
                    </a:cubicBezTo>
                    <a:cubicBezTo>
                      <a:pt x="18038" y="385445"/>
                      <a:pt x="7832" y="394749"/>
                      <a:pt x="1305" y="383918"/>
                    </a:cubicBezTo>
                    <a:cubicBezTo>
                      <a:pt x="-10428" y="325666"/>
                      <a:pt x="59905" y="128483"/>
                      <a:pt x="93857" y="74744"/>
                    </a:cubicBezTo>
                    <a:close/>
                    <a:moveTo>
                      <a:pt x="145860" y="32738"/>
                    </a:moveTo>
                    <a:cubicBezTo>
                      <a:pt x="145860" y="32738"/>
                      <a:pt x="145860" y="32738"/>
                      <a:pt x="145860" y="32738"/>
                    </a:cubicBezTo>
                    <a:cubicBezTo>
                      <a:pt x="145721" y="33988"/>
                      <a:pt x="145652" y="35307"/>
                      <a:pt x="145513" y="36626"/>
                    </a:cubicBezTo>
                    <a:cubicBezTo>
                      <a:pt x="145652" y="35307"/>
                      <a:pt x="145791" y="33988"/>
                      <a:pt x="145860" y="32669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51" name="Google Shape;2751;p7"/>
              <p:cNvSpPr/>
              <p:nvPr/>
            </p:nvSpPr>
            <p:spPr>
              <a:xfrm rot="-5868182">
                <a:off x="6285231" y="2506370"/>
                <a:ext cx="205389" cy="228118"/>
              </a:xfrm>
              <a:custGeom>
                <a:avLst/>
                <a:gdLst/>
                <a:ahLst/>
                <a:cxnLst/>
                <a:rect l="l" t="t" r="r" b="b"/>
                <a:pathLst>
                  <a:path w="301463" h="334824" extrusionOk="0">
                    <a:moveTo>
                      <a:pt x="32622" y="233676"/>
                    </a:moveTo>
                    <a:cubicBezTo>
                      <a:pt x="77335" y="150428"/>
                      <a:pt x="139129" y="71278"/>
                      <a:pt x="227444" y="32119"/>
                    </a:cubicBezTo>
                    <a:cubicBezTo>
                      <a:pt x="244316" y="23648"/>
                      <a:pt x="260840" y="14622"/>
                      <a:pt x="277712" y="6152"/>
                    </a:cubicBezTo>
                    <a:cubicBezTo>
                      <a:pt x="283752" y="3444"/>
                      <a:pt x="290765" y="-2874"/>
                      <a:pt x="297430" y="1500"/>
                    </a:cubicBezTo>
                    <a:cubicBezTo>
                      <a:pt x="309164" y="6082"/>
                      <a:pt x="291737" y="26911"/>
                      <a:pt x="290001" y="35104"/>
                    </a:cubicBezTo>
                    <a:cubicBezTo>
                      <a:pt x="235914" y="152442"/>
                      <a:pt x="165581" y="251866"/>
                      <a:pt x="49911" y="314562"/>
                    </a:cubicBezTo>
                    <a:cubicBezTo>
                      <a:pt x="39704" y="320811"/>
                      <a:pt x="29220" y="326712"/>
                      <a:pt x="18597" y="332198"/>
                    </a:cubicBezTo>
                    <a:cubicBezTo>
                      <a:pt x="15056" y="334003"/>
                      <a:pt x="10959" y="335738"/>
                      <a:pt x="7002" y="334280"/>
                    </a:cubicBezTo>
                    <a:cubicBezTo>
                      <a:pt x="-16048" y="321158"/>
                      <a:pt x="24499" y="252144"/>
                      <a:pt x="32691" y="23360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52" name="Google Shape;2752;p7"/>
              <p:cNvSpPr/>
              <p:nvPr/>
            </p:nvSpPr>
            <p:spPr>
              <a:xfrm rot="-5868182">
                <a:off x="6068587" y="2582925"/>
                <a:ext cx="259320" cy="366859"/>
              </a:xfrm>
              <a:custGeom>
                <a:avLst/>
                <a:gdLst/>
                <a:ahLst/>
                <a:cxnLst/>
                <a:rect l="l" t="t" r="r" b="b"/>
                <a:pathLst>
                  <a:path w="380621" h="538463" extrusionOk="0">
                    <a:moveTo>
                      <a:pt x="198338" y="5806"/>
                    </a:moveTo>
                    <a:cubicBezTo>
                      <a:pt x="207712" y="-6413"/>
                      <a:pt x="222223" y="3099"/>
                      <a:pt x="230138" y="11986"/>
                    </a:cubicBezTo>
                    <a:cubicBezTo>
                      <a:pt x="242080" y="23789"/>
                      <a:pt x="253952" y="35800"/>
                      <a:pt x="264159" y="49131"/>
                    </a:cubicBezTo>
                    <a:cubicBezTo>
                      <a:pt x="326160" y="130920"/>
                      <a:pt x="373859" y="256034"/>
                      <a:pt x="370943" y="359138"/>
                    </a:cubicBezTo>
                    <a:cubicBezTo>
                      <a:pt x="375178" y="356778"/>
                      <a:pt x="381080" y="359902"/>
                      <a:pt x="380593" y="364970"/>
                    </a:cubicBezTo>
                    <a:cubicBezTo>
                      <a:pt x="380524" y="368928"/>
                      <a:pt x="377122" y="371983"/>
                      <a:pt x="374553" y="374482"/>
                    </a:cubicBezTo>
                    <a:cubicBezTo>
                      <a:pt x="354765" y="391076"/>
                      <a:pt x="333172" y="405448"/>
                      <a:pt x="313315" y="422112"/>
                    </a:cubicBezTo>
                    <a:cubicBezTo>
                      <a:pt x="236109" y="486127"/>
                      <a:pt x="141266" y="541463"/>
                      <a:pt x="38023" y="537922"/>
                    </a:cubicBezTo>
                    <a:cubicBezTo>
                      <a:pt x="25803" y="536533"/>
                      <a:pt x="5252" y="543754"/>
                      <a:pt x="45" y="528688"/>
                    </a:cubicBezTo>
                    <a:cubicBezTo>
                      <a:pt x="-1205" y="514246"/>
                      <a:pt x="23998" y="498971"/>
                      <a:pt x="32122" y="486960"/>
                    </a:cubicBezTo>
                    <a:cubicBezTo>
                      <a:pt x="52742" y="463215"/>
                      <a:pt x="73711" y="438636"/>
                      <a:pt x="102177" y="424125"/>
                    </a:cubicBezTo>
                    <a:cubicBezTo>
                      <a:pt x="142724" y="403852"/>
                      <a:pt x="184591" y="384133"/>
                      <a:pt x="228957" y="374066"/>
                    </a:cubicBezTo>
                    <a:cubicBezTo>
                      <a:pt x="250480" y="369483"/>
                      <a:pt x="272699" y="369900"/>
                      <a:pt x="294292" y="365456"/>
                    </a:cubicBezTo>
                    <a:cubicBezTo>
                      <a:pt x="310538" y="362193"/>
                      <a:pt x="326646" y="358097"/>
                      <a:pt x="343240" y="356986"/>
                    </a:cubicBezTo>
                    <a:cubicBezTo>
                      <a:pt x="312829" y="307968"/>
                      <a:pt x="271379" y="266796"/>
                      <a:pt x="243398" y="216320"/>
                    </a:cubicBezTo>
                    <a:cubicBezTo>
                      <a:pt x="243398" y="216459"/>
                      <a:pt x="243537" y="216528"/>
                      <a:pt x="243607" y="216667"/>
                    </a:cubicBezTo>
                    <a:cubicBezTo>
                      <a:pt x="242565" y="214723"/>
                      <a:pt x="241455" y="212709"/>
                      <a:pt x="240413" y="210765"/>
                    </a:cubicBezTo>
                    <a:cubicBezTo>
                      <a:pt x="240413" y="210835"/>
                      <a:pt x="240483" y="210904"/>
                      <a:pt x="240552" y="210974"/>
                    </a:cubicBezTo>
                    <a:cubicBezTo>
                      <a:pt x="240135" y="210210"/>
                      <a:pt x="239719" y="209446"/>
                      <a:pt x="239302" y="208613"/>
                    </a:cubicBezTo>
                    <a:cubicBezTo>
                      <a:pt x="239302" y="208613"/>
                      <a:pt x="239302" y="208613"/>
                      <a:pt x="239302" y="208613"/>
                    </a:cubicBezTo>
                    <a:cubicBezTo>
                      <a:pt x="237914" y="206113"/>
                      <a:pt x="236594" y="203614"/>
                      <a:pt x="235206" y="201045"/>
                    </a:cubicBezTo>
                    <a:lnTo>
                      <a:pt x="235206" y="201045"/>
                    </a:lnTo>
                    <a:cubicBezTo>
                      <a:pt x="235206" y="201045"/>
                      <a:pt x="235067" y="200837"/>
                      <a:pt x="235067" y="200767"/>
                    </a:cubicBezTo>
                    <a:cubicBezTo>
                      <a:pt x="235067" y="200767"/>
                      <a:pt x="235067" y="200767"/>
                      <a:pt x="235067" y="200767"/>
                    </a:cubicBezTo>
                    <a:cubicBezTo>
                      <a:pt x="235067" y="200767"/>
                      <a:pt x="235067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lnTo>
                      <a:pt x="234998" y="200628"/>
                    </a:ln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859" y="200420"/>
                      <a:pt x="234789" y="200212"/>
                      <a:pt x="234651" y="200004"/>
                    </a:cubicBezTo>
                    <a:cubicBezTo>
                      <a:pt x="214307" y="162511"/>
                      <a:pt x="205490" y="120367"/>
                      <a:pt x="199588" y="78500"/>
                    </a:cubicBezTo>
                    <a:cubicBezTo>
                      <a:pt x="197783" y="66141"/>
                      <a:pt x="196325" y="53713"/>
                      <a:pt x="195284" y="41285"/>
                    </a:cubicBezTo>
                    <a:cubicBezTo>
                      <a:pt x="194936" y="29621"/>
                      <a:pt x="191464" y="16082"/>
                      <a:pt x="198477" y="5806"/>
                    </a:cubicBezTo>
                    <a:close/>
                    <a:moveTo>
                      <a:pt x="367333" y="364137"/>
                    </a:moveTo>
                    <a:cubicBezTo>
                      <a:pt x="367333" y="364137"/>
                      <a:pt x="366777" y="364554"/>
                      <a:pt x="366499" y="364693"/>
                    </a:cubicBezTo>
                    <a:cubicBezTo>
                      <a:pt x="366499" y="364901"/>
                      <a:pt x="366569" y="365179"/>
                      <a:pt x="366569" y="365387"/>
                    </a:cubicBezTo>
                    <a:cubicBezTo>
                      <a:pt x="366777" y="365179"/>
                      <a:pt x="366985" y="364970"/>
                      <a:pt x="367194" y="364693"/>
                    </a:cubicBezTo>
                    <a:cubicBezTo>
                      <a:pt x="367194" y="364484"/>
                      <a:pt x="367194" y="364276"/>
                      <a:pt x="367194" y="364068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53" name="Google Shape;2753;p7"/>
              <p:cNvSpPr/>
              <p:nvPr/>
            </p:nvSpPr>
            <p:spPr>
              <a:xfrm rot="-5868182">
                <a:off x="6087622" y="2441518"/>
                <a:ext cx="87500" cy="246253"/>
              </a:xfrm>
              <a:custGeom>
                <a:avLst/>
                <a:gdLst/>
                <a:ahLst/>
                <a:cxnLst/>
                <a:rect l="l" t="t" r="r" b="b"/>
                <a:pathLst>
                  <a:path w="128430" h="361441" extrusionOk="0">
                    <a:moveTo>
                      <a:pt x="37499" y="62695"/>
                    </a:moveTo>
                    <a:cubicBezTo>
                      <a:pt x="48261" y="42352"/>
                      <a:pt x="87281" y="-17428"/>
                      <a:pt x="113525" y="4929"/>
                    </a:cubicBezTo>
                    <a:cubicBezTo>
                      <a:pt x="132618" y="48531"/>
                      <a:pt x="131230" y="99285"/>
                      <a:pt x="121301" y="145179"/>
                    </a:cubicBezTo>
                    <a:cubicBezTo>
                      <a:pt x="108735" y="212943"/>
                      <a:pt x="82420" y="277444"/>
                      <a:pt x="47080" y="336460"/>
                    </a:cubicBezTo>
                    <a:cubicBezTo>
                      <a:pt x="47080" y="336390"/>
                      <a:pt x="47219" y="336251"/>
                      <a:pt x="47289" y="336182"/>
                    </a:cubicBezTo>
                    <a:cubicBezTo>
                      <a:pt x="46941" y="336737"/>
                      <a:pt x="46595" y="337293"/>
                      <a:pt x="46247" y="337918"/>
                    </a:cubicBezTo>
                    <a:cubicBezTo>
                      <a:pt x="46247" y="337918"/>
                      <a:pt x="46247" y="337918"/>
                      <a:pt x="46247" y="337918"/>
                    </a:cubicBezTo>
                    <a:cubicBezTo>
                      <a:pt x="46247" y="337918"/>
                      <a:pt x="46247" y="337987"/>
                      <a:pt x="46178" y="338057"/>
                    </a:cubicBezTo>
                    <a:cubicBezTo>
                      <a:pt x="46178" y="338057"/>
                      <a:pt x="46178" y="338057"/>
                      <a:pt x="46178" y="337987"/>
                    </a:cubicBezTo>
                    <a:cubicBezTo>
                      <a:pt x="44789" y="340209"/>
                      <a:pt x="43470" y="342500"/>
                      <a:pt x="42082" y="344722"/>
                    </a:cubicBezTo>
                    <a:cubicBezTo>
                      <a:pt x="42221" y="344514"/>
                      <a:pt x="42359" y="344236"/>
                      <a:pt x="42498" y="344028"/>
                    </a:cubicBezTo>
                    <a:cubicBezTo>
                      <a:pt x="38332" y="349304"/>
                      <a:pt x="35485" y="359164"/>
                      <a:pt x="27778" y="359580"/>
                    </a:cubicBezTo>
                    <a:cubicBezTo>
                      <a:pt x="10699" y="371800"/>
                      <a:pt x="10977" y="320213"/>
                      <a:pt x="6810" y="310840"/>
                    </a:cubicBezTo>
                    <a:cubicBezTo>
                      <a:pt x="-8186" y="228287"/>
                      <a:pt x="1395" y="138860"/>
                      <a:pt x="37429" y="62834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54" name="Google Shape;2754;p7"/>
              <p:cNvSpPr/>
              <p:nvPr/>
            </p:nvSpPr>
            <p:spPr>
              <a:xfrm rot="-5868182">
                <a:off x="6061123" y="2308735"/>
                <a:ext cx="161995" cy="271786"/>
              </a:xfrm>
              <a:custGeom>
                <a:avLst/>
                <a:gdLst/>
                <a:ahLst/>
                <a:cxnLst/>
                <a:rect l="l" t="t" r="r" b="b"/>
                <a:pathLst>
                  <a:path w="237770" h="398917" extrusionOk="0">
                    <a:moveTo>
                      <a:pt x="75106" y="146476"/>
                    </a:moveTo>
                    <a:cubicBezTo>
                      <a:pt x="100657" y="99888"/>
                      <a:pt x="133219" y="56146"/>
                      <a:pt x="173420" y="21292"/>
                    </a:cubicBezTo>
                    <a:cubicBezTo>
                      <a:pt x="189111" y="9073"/>
                      <a:pt x="217508" y="-11271"/>
                      <a:pt x="234727" y="7823"/>
                    </a:cubicBezTo>
                    <a:cubicBezTo>
                      <a:pt x="242226" y="25597"/>
                      <a:pt x="233963" y="48856"/>
                      <a:pt x="230283" y="67186"/>
                    </a:cubicBezTo>
                    <a:cubicBezTo>
                      <a:pt x="199734" y="168207"/>
                      <a:pt x="92116" y="331508"/>
                      <a:pt x="11716" y="398092"/>
                    </a:cubicBezTo>
                    <a:cubicBezTo>
                      <a:pt x="-781" y="402605"/>
                      <a:pt x="-781" y="387538"/>
                      <a:pt x="607" y="379207"/>
                    </a:cubicBezTo>
                    <a:cubicBezTo>
                      <a:pt x="1510" y="367473"/>
                      <a:pt x="2759" y="355739"/>
                      <a:pt x="4009" y="344075"/>
                    </a:cubicBezTo>
                    <a:cubicBezTo>
                      <a:pt x="13036" y="274228"/>
                      <a:pt x="45598" y="209657"/>
                      <a:pt x="75037" y="14647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55" name="Google Shape;2755;p7"/>
              <p:cNvSpPr/>
              <p:nvPr/>
            </p:nvSpPr>
            <p:spPr>
              <a:xfrm rot="-5868182">
                <a:off x="6237721" y="2068041"/>
                <a:ext cx="233095" cy="531122"/>
              </a:xfrm>
              <a:custGeom>
                <a:avLst/>
                <a:gdLst/>
                <a:ahLst/>
                <a:cxnLst/>
                <a:rect l="l" t="t" r="r" b="b"/>
                <a:pathLst>
                  <a:path w="342128" h="779562" extrusionOk="0">
                    <a:moveTo>
                      <a:pt x="51771" y="244808"/>
                    </a:moveTo>
                    <a:cubicBezTo>
                      <a:pt x="93360" y="168088"/>
                      <a:pt x="152931" y="101157"/>
                      <a:pt x="222570" y="48806"/>
                    </a:cubicBezTo>
                    <a:cubicBezTo>
                      <a:pt x="253467" y="26449"/>
                      <a:pt x="287974" y="5620"/>
                      <a:pt x="326300" y="135"/>
                    </a:cubicBezTo>
                    <a:cubicBezTo>
                      <a:pt x="334492" y="-976"/>
                      <a:pt x="343865" y="4857"/>
                      <a:pt x="341852" y="13952"/>
                    </a:cubicBezTo>
                    <a:cubicBezTo>
                      <a:pt x="339213" y="22770"/>
                      <a:pt x="331784" y="29227"/>
                      <a:pt x="326577" y="36586"/>
                    </a:cubicBezTo>
                    <a:cubicBezTo>
                      <a:pt x="326785" y="36309"/>
                      <a:pt x="327063" y="36031"/>
                      <a:pt x="327272" y="35684"/>
                    </a:cubicBezTo>
                    <a:cubicBezTo>
                      <a:pt x="311788" y="55263"/>
                      <a:pt x="294639" y="73315"/>
                      <a:pt x="278739" y="92478"/>
                    </a:cubicBezTo>
                    <a:cubicBezTo>
                      <a:pt x="252564" y="125735"/>
                      <a:pt x="229166" y="161145"/>
                      <a:pt x="200908" y="192736"/>
                    </a:cubicBezTo>
                    <a:cubicBezTo>
                      <a:pt x="161472" y="236199"/>
                      <a:pt x="116411" y="274872"/>
                      <a:pt x="68781" y="309032"/>
                    </a:cubicBezTo>
                    <a:cubicBezTo>
                      <a:pt x="70934" y="315419"/>
                      <a:pt x="66212" y="321182"/>
                      <a:pt x="64546" y="327084"/>
                    </a:cubicBezTo>
                    <a:cubicBezTo>
                      <a:pt x="101830" y="433382"/>
                      <a:pt x="96207" y="550580"/>
                      <a:pt x="74127" y="659586"/>
                    </a:cubicBezTo>
                    <a:cubicBezTo>
                      <a:pt x="69962" y="680971"/>
                      <a:pt x="45870" y="774772"/>
                      <a:pt x="27123" y="779562"/>
                    </a:cubicBezTo>
                    <a:cubicBezTo>
                      <a:pt x="-1205" y="777757"/>
                      <a:pt x="5114" y="633550"/>
                      <a:pt x="670" y="606125"/>
                    </a:cubicBezTo>
                    <a:cubicBezTo>
                      <a:pt x="-2871" y="531348"/>
                      <a:pt x="8029" y="457196"/>
                      <a:pt x="23721" y="384225"/>
                    </a:cubicBezTo>
                    <a:cubicBezTo>
                      <a:pt x="29692" y="358119"/>
                      <a:pt x="35107" y="331458"/>
                      <a:pt x="46633" y="307088"/>
                    </a:cubicBezTo>
                    <a:cubicBezTo>
                      <a:pt x="48924" y="302297"/>
                      <a:pt x="53992" y="300492"/>
                      <a:pt x="58159" y="297784"/>
                    </a:cubicBezTo>
                    <a:cubicBezTo>
                      <a:pt x="54340" y="297090"/>
                      <a:pt x="50799" y="295076"/>
                      <a:pt x="47536" y="292993"/>
                    </a:cubicBezTo>
                    <a:cubicBezTo>
                      <a:pt x="45661" y="298062"/>
                      <a:pt x="41078" y="302644"/>
                      <a:pt x="35316" y="300492"/>
                    </a:cubicBezTo>
                    <a:cubicBezTo>
                      <a:pt x="18791" y="294451"/>
                      <a:pt x="47882" y="255917"/>
                      <a:pt x="51701" y="244739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2756" name="Google Shape;2756;p7"/>
            <p:cNvGrpSpPr/>
            <p:nvPr/>
          </p:nvGrpSpPr>
          <p:grpSpPr>
            <a:xfrm>
              <a:off x="6003359" y="1935367"/>
              <a:ext cx="701143" cy="994661"/>
              <a:chOff x="6003359" y="1935367"/>
              <a:chExt cx="701143" cy="994661"/>
            </a:xfrm>
          </p:grpSpPr>
          <p:grpSp>
            <p:nvGrpSpPr>
              <p:cNvPr id="2757" name="Google Shape;2757;p7"/>
              <p:cNvGrpSpPr/>
              <p:nvPr/>
            </p:nvGrpSpPr>
            <p:grpSpPr>
              <a:xfrm>
                <a:off x="6003359" y="1935367"/>
                <a:ext cx="701143" cy="994661"/>
                <a:chOff x="6003359" y="1935367"/>
                <a:chExt cx="701143" cy="994661"/>
              </a:xfrm>
            </p:grpSpPr>
            <p:sp>
              <p:nvSpPr>
                <p:cNvPr id="2758" name="Google Shape;2758;p7"/>
                <p:cNvSpPr/>
                <p:nvPr/>
              </p:nvSpPr>
              <p:spPr>
                <a:xfrm rot="-5868182">
                  <a:off x="5886047" y="2190095"/>
                  <a:ext cx="937465" cy="4852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5978" h="712167" extrusionOk="0">
                      <a:moveTo>
                        <a:pt x="15231" y="396"/>
                      </a:moveTo>
                      <a:cubicBezTo>
                        <a:pt x="109449" y="21433"/>
                        <a:pt x="198737" y="58232"/>
                        <a:pt x="288233" y="93572"/>
                      </a:cubicBezTo>
                      <a:cubicBezTo>
                        <a:pt x="349400" y="117595"/>
                        <a:pt x="411749" y="138771"/>
                        <a:pt x="472640" y="163488"/>
                      </a:cubicBezTo>
                      <a:cubicBezTo>
                        <a:pt x="627470" y="228059"/>
                        <a:pt x="775565" y="307904"/>
                        <a:pt x="921091" y="391082"/>
                      </a:cubicBezTo>
                      <a:cubicBezTo>
                        <a:pt x="1056342" y="471274"/>
                        <a:pt x="1192218" y="552091"/>
                        <a:pt x="1317123" y="647975"/>
                      </a:cubicBezTo>
                      <a:cubicBezTo>
                        <a:pt x="1336772" y="663735"/>
                        <a:pt x="1356768" y="679496"/>
                        <a:pt x="1373986" y="697965"/>
                      </a:cubicBezTo>
                      <a:cubicBezTo>
                        <a:pt x="1377181" y="701505"/>
                        <a:pt x="1376348" y="707338"/>
                        <a:pt x="1372807" y="710254"/>
                      </a:cubicBezTo>
                      <a:cubicBezTo>
                        <a:pt x="1362739" y="717405"/>
                        <a:pt x="1356004" y="702547"/>
                        <a:pt x="1348436" y="697965"/>
                      </a:cubicBezTo>
                      <a:cubicBezTo>
                        <a:pt x="1318720" y="672761"/>
                        <a:pt x="1287407" y="649571"/>
                        <a:pt x="1255608" y="627076"/>
                      </a:cubicBezTo>
                      <a:cubicBezTo>
                        <a:pt x="1010518" y="463567"/>
                        <a:pt x="751750" y="318596"/>
                        <a:pt x="481666" y="200634"/>
                      </a:cubicBezTo>
                      <a:cubicBezTo>
                        <a:pt x="374465" y="158420"/>
                        <a:pt x="265875" y="119955"/>
                        <a:pt x="158744" y="77533"/>
                      </a:cubicBezTo>
                      <a:cubicBezTo>
                        <a:pt x="108823" y="61009"/>
                        <a:pt x="60570" y="39485"/>
                        <a:pt x="9885" y="25530"/>
                      </a:cubicBezTo>
                      <a:cubicBezTo>
                        <a:pt x="-5876" y="22128"/>
                        <a:pt x="-1848" y="-3145"/>
                        <a:pt x="15301" y="32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759" name="Google Shape;2759;p7"/>
                <p:cNvSpPr/>
                <p:nvPr/>
              </p:nvSpPr>
              <p:spPr>
                <a:xfrm rot="-5868182">
                  <a:off x="6157486" y="2074647"/>
                  <a:ext cx="305138" cy="91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7870" h="133689" extrusionOk="0">
                      <a:moveTo>
                        <a:pt x="3619" y="118685"/>
                      </a:moveTo>
                      <a:cubicBezTo>
                        <a:pt x="42639" y="95149"/>
                        <a:pt x="86936" y="84178"/>
                        <a:pt x="129011" y="67654"/>
                      </a:cubicBezTo>
                      <a:cubicBezTo>
                        <a:pt x="169697" y="50227"/>
                        <a:pt x="213438" y="42590"/>
                        <a:pt x="255652" y="30162"/>
                      </a:cubicBezTo>
                      <a:cubicBezTo>
                        <a:pt x="298144" y="18081"/>
                        <a:pt x="342579" y="15998"/>
                        <a:pt x="386112" y="9680"/>
                      </a:cubicBezTo>
                      <a:cubicBezTo>
                        <a:pt x="385973" y="9680"/>
                        <a:pt x="385765" y="9680"/>
                        <a:pt x="385626" y="9680"/>
                      </a:cubicBezTo>
                      <a:cubicBezTo>
                        <a:pt x="405205" y="7597"/>
                        <a:pt x="424507" y="3917"/>
                        <a:pt x="443739" y="29"/>
                      </a:cubicBezTo>
                      <a:cubicBezTo>
                        <a:pt x="443739" y="29"/>
                        <a:pt x="443600" y="29"/>
                        <a:pt x="443531" y="29"/>
                      </a:cubicBezTo>
                      <a:cubicBezTo>
                        <a:pt x="449849" y="-596"/>
                        <a:pt x="448947" y="9194"/>
                        <a:pt x="442906" y="7666"/>
                      </a:cubicBezTo>
                      <a:cubicBezTo>
                        <a:pt x="368684" y="23149"/>
                        <a:pt x="291756" y="24260"/>
                        <a:pt x="219895" y="50574"/>
                      </a:cubicBezTo>
                      <a:cubicBezTo>
                        <a:pt x="219895" y="50574"/>
                        <a:pt x="219895" y="50574"/>
                        <a:pt x="219965" y="50574"/>
                      </a:cubicBezTo>
                      <a:cubicBezTo>
                        <a:pt x="169628" y="61475"/>
                        <a:pt x="123248" y="84178"/>
                        <a:pt x="74924" y="101189"/>
                      </a:cubicBezTo>
                      <a:cubicBezTo>
                        <a:pt x="52915" y="109729"/>
                        <a:pt x="32294" y="121324"/>
                        <a:pt x="11673" y="132780"/>
                      </a:cubicBezTo>
                      <a:cubicBezTo>
                        <a:pt x="2925" y="137293"/>
                        <a:pt x="-4782" y="123823"/>
                        <a:pt x="3619" y="11861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760" name="Google Shape;2760;p7"/>
                <p:cNvSpPr/>
                <p:nvPr/>
              </p:nvSpPr>
              <p:spPr>
                <a:xfrm rot="-5868182">
                  <a:off x="6078249" y="2126146"/>
                  <a:ext cx="285371" cy="195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57" h="287129" extrusionOk="0">
                      <a:moveTo>
                        <a:pt x="1266" y="276623"/>
                      </a:moveTo>
                      <a:cubicBezTo>
                        <a:pt x="83055" y="186641"/>
                        <a:pt x="184979" y="118113"/>
                        <a:pt x="290236" y="58403"/>
                      </a:cubicBezTo>
                      <a:cubicBezTo>
                        <a:pt x="302040" y="52570"/>
                        <a:pt x="421251" y="-14847"/>
                        <a:pt x="418821" y="2997"/>
                      </a:cubicBezTo>
                      <a:cubicBezTo>
                        <a:pt x="418960" y="5844"/>
                        <a:pt x="416391" y="7996"/>
                        <a:pt x="413753" y="7579"/>
                      </a:cubicBezTo>
                      <a:cubicBezTo>
                        <a:pt x="352099" y="32852"/>
                        <a:pt x="294124" y="66595"/>
                        <a:pt x="237608" y="101727"/>
                      </a:cubicBezTo>
                      <a:cubicBezTo>
                        <a:pt x="182063" y="135956"/>
                        <a:pt x="127977" y="172824"/>
                        <a:pt x="79723" y="216982"/>
                      </a:cubicBezTo>
                      <a:cubicBezTo>
                        <a:pt x="55561" y="238436"/>
                        <a:pt x="33829" y="262320"/>
                        <a:pt x="11334" y="285440"/>
                      </a:cubicBezTo>
                      <a:cubicBezTo>
                        <a:pt x="5710" y="290578"/>
                        <a:pt x="-3247" y="282941"/>
                        <a:pt x="1197" y="27662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761" name="Google Shape;2761;p7"/>
                <p:cNvSpPr/>
                <p:nvPr/>
              </p:nvSpPr>
              <p:spPr>
                <a:xfrm rot="-5868182">
                  <a:off x="6095670" y="2235418"/>
                  <a:ext cx="196889" cy="20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986" h="302133" extrusionOk="0">
                      <a:moveTo>
                        <a:pt x="2255" y="287343"/>
                      </a:moveTo>
                      <a:cubicBezTo>
                        <a:pt x="70575" y="171741"/>
                        <a:pt x="165417" y="69678"/>
                        <a:pt x="281366" y="872"/>
                      </a:cubicBezTo>
                      <a:cubicBezTo>
                        <a:pt x="286921" y="-2877"/>
                        <a:pt x="292475" y="6496"/>
                        <a:pt x="286226" y="9412"/>
                      </a:cubicBezTo>
                      <a:cubicBezTo>
                        <a:pt x="269007" y="19132"/>
                        <a:pt x="253108" y="31005"/>
                        <a:pt x="237347" y="42947"/>
                      </a:cubicBezTo>
                      <a:cubicBezTo>
                        <a:pt x="237347" y="42947"/>
                        <a:pt x="237417" y="42947"/>
                        <a:pt x="237486" y="42878"/>
                      </a:cubicBezTo>
                      <a:cubicBezTo>
                        <a:pt x="237278" y="43017"/>
                        <a:pt x="237069" y="43225"/>
                        <a:pt x="236861" y="43364"/>
                      </a:cubicBezTo>
                      <a:cubicBezTo>
                        <a:pt x="237000" y="43225"/>
                        <a:pt x="237139" y="43155"/>
                        <a:pt x="237278" y="43017"/>
                      </a:cubicBezTo>
                      <a:cubicBezTo>
                        <a:pt x="237278" y="43017"/>
                        <a:pt x="237139" y="43086"/>
                        <a:pt x="237069" y="43155"/>
                      </a:cubicBezTo>
                      <a:cubicBezTo>
                        <a:pt x="237069" y="43155"/>
                        <a:pt x="237139" y="43086"/>
                        <a:pt x="237208" y="43017"/>
                      </a:cubicBezTo>
                      <a:cubicBezTo>
                        <a:pt x="180206" y="88841"/>
                        <a:pt x="127161" y="140636"/>
                        <a:pt x="82725" y="198749"/>
                      </a:cubicBezTo>
                      <a:cubicBezTo>
                        <a:pt x="82725" y="198749"/>
                        <a:pt x="82725" y="198680"/>
                        <a:pt x="82795" y="198610"/>
                      </a:cubicBezTo>
                      <a:cubicBezTo>
                        <a:pt x="82725" y="198749"/>
                        <a:pt x="82586" y="198819"/>
                        <a:pt x="82517" y="198958"/>
                      </a:cubicBezTo>
                      <a:cubicBezTo>
                        <a:pt x="82517" y="198958"/>
                        <a:pt x="82517" y="198958"/>
                        <a:pt x="82517" y="198958"/>
                      </a:cubicBezTo>
                      <a:cubicBezTo>
                        <a:pt x="82031" y="199652"/>
                        <a:pt x="81475" y="200277"/>
                        <a:pt x="80989" y="200971"/>
                      </a:cubicBezTo>
                      <a:cubicBezTo>
                        <a:pt x="81059" y="200902"/>
                        <a:pt x="81128" y="200763"/>
                        <a:pt x="81198" y="200693"/>
                      </a:cubicBezTo>
                      <a:cubicBezTo>
                        <a:pt x="59188" y="231659"/>
                        <a:pt x="35790" y="261792"/>
                        <a:pt x="16975" y="294841"/>
                      </a:cubicBezTo>
                      <a:cubicBezTo>
                        <a:pt x="10448" y="308797"/>
                        <a:pt x="-5868" y="300743"/>
                        <a:pt x="2186" y="28727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762" name="Google Shape;2762;p7"/>
                <p:cNvSpPr/>
                <p:nvPr/>
              </p:nvSpPr>
              <p:spPr>
                <a:xfrm rot="-5868182">
                  <a:off x="6068765" y="2311147"/>
                  <a:ext cx="152575" cy="26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944" h="389144" extrusionOk="0">
                      <a:moveTo>
                        <a:pt x="86272" y="193992"/>
                      </a:moveTo>
                      <a:cubicBezTo>
                        <a:pt x="105782" y="156985"/>
                        <a:pt x="127305" y="121090"/>
                        <a:pt x="150148" y="86027"/>
                      </a:cubicBezTo>
                      <a:cubicBezTo>
                        <a:pt x="171186" y="56381"/>
                        <a:pt x="189377" y="22290"/>
                        <a:pt x="219023" y="350"/>
                      </a:cubicBezTo>
                      <a:cubicBezTo>
                        <a:pt x="219023" y="350"/>
                        <a:pt x="219023" y="350"/>
                        <a:pt x="219023" y="350"/>
                      </a:cubicBezTo>
                      <a:cubicBezTo>
                        <a:pt x="220828" y="-552"/>
                        <a:pt x="223189" y="350"/>
                        <a:pt x="223884" y="2364"/>
                      </a:cubicBezTo>
                      <a:cubicBezTo>
                        <a:pt x="224647" y="7085"/>
                        <a:pt x="217982" y="8612"/>
                        <a:pt x="215690" y="12084"/>
                      </a:cubicBezTo>
                      <a:cubicBezTo>
                        <a:pt x="215829" y="11945"/>
                        <a:pt x="215899" y="11876"/>
                        <a:pt x="216038" y="11737"/>
                      </a:cubicBezTo>
                      <a:cubicBezTo>
                        <a:pt x="140358" y="101372"/>
                        <a:pt x="91202" y="210516"/>
                        <a:pt x="44475" y="317231"/>
                      </a:cubicBezTo>
                      <a:cubicBezTo>
                        <a:pt x="44613" y="316884"/>
                        <a:pt x="44752" y="316537"/>
                        <a:pt x="44891" y="316259"/>
                      </a:cubicBezTo>
                      <a:cubicBezTo>
                        <a:pt x="34894" y="339518"/>
                        <a:pt x="27464" y="364374"/>
                        <a:pt x="14689" y="386314"/>
                      </a:cubicBezTo>
                      <a:cubicBezTo>
                        <a:pt x="9760" y="392355"/>
                        <a:pt x="-724" y="387981"/>
                        <a:pt x="40" y="380205"/>
                      </a:cubicBezTo>
                      <a:cubicBezTo>
                        <a:pt x="23090" y="315981"/>
                        <a:pt x="55375" y="254882"/>
                        <a:pt x="86341" y="19399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763" name="Google Shape;2763;p7"/>
                <p:cNvSpPr/>
                <p:nvPr/>
              </p:nvSpPr>
              <p:spPr>
                <a:xfrm rot="-5868182">
                  <a:off x="6104557" y="2448908"/>
                  <a:ext cx="62586" cy="24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61" h="353652" extrusionOk="0">
                      <a:moveTo>
                        <a:pt x="83525" y="1142"/>
                      </a:moveTo>
                      <a:cubicBezTo>
                        <a:pt x="87344" y="-2121"/>
                        <a:pt x="93385" y="2183"/>
                        <a:pt x="91510" y="6835"/>
                      </a:cubicBezTo>
                      <a:cubicBezTo>
                        <a:pt x="89982" y="17319"/>
                        <a:pt x="88246" y="27734"/>
                        <a:pt x="86580" y="38148"/>
                      </a:cubicBezTo>
                      <a:lnTo>
                        <a:pt x="86580" y="38148"/>
                      </a:lnTo>
                      <a:cubicBezTo>
                        <a:pt x="86580" y="38148"/>
                        <a:pt x="86580" y="38426"/>
                        <a:pt x="86510" y="38565"/>
                      </a:cubicBezTo>
                      <a:cubicBezTo>
                        <a:pt x="86510" y="38565"/>
                        <a:pt x="86510" y="38565"/>
                        <a:pt x="86510" y="38496"/>
                      </a:cubicBezTo>
                      <a:cubicBezTo>
                        <a:pt x="85816" y="42661"/>
                        <a:pt x="85191" y="46827"/>
                        <a:pt x="84567" y="50993"/>
                      </a:cubicBezTo>
                      <a:cubicBezTo>
                        <a:pt x="84567" y="50924"/>
                        <a:pt x="84567" y="50854"/>
                        <a:pt x="84567" y="50785"/>
                      </a:cubicBezTo>
                      <a:cubicBezTo>
                        <a:pt x="84567" y="51132"/>
                        <a:pt x="84497" y="51410"/>
                        <a:pt x="84428" y="51757"/>
                      </a:cubicBezTo>
                      <a:cubicBezTo>
                        <a:pt x="84428" y="51757"/>
                        <a:pt x="84428" y="51687"/>
                        <a:pt x="84428" y="51618"/>
                      </a:cubicBezTo>
                      <a:cubicBezTo>
                        <a:pt x="67973" y="151876"/>
                        <a:pt x="44991" y="251786"/>
                        <a:pt x="16594" y="349128"/>
                      </a:cubicBezTo>
                      <a:cubicBezTo>
                        <a:pt x="12637" y="356834"/>
                        <a:pt x="139" y="354127"/>
                        <a:pt x="0" y="345309"/>
                      </a:cubicBezTo>
                      <a:cubicBezTo>
                        <a:pt x="10832" y="281502"/>
                        <a:pt x="30411" y="219154"/>
                        <a:pt x="44575" y="155972"/>
                      </a:cubicBezTo>
                      <a:cubicBezTo>
                        <a:pt x="52559" y="124103"/>
                        <a:pt x="59988" y="92096"/>
                        <a:pt x="66862" y="59950"/>
                      </a:cubicBezTo>
                      <a:cubicBezTo>
                        <a:pt x="72208" y="40578"/>
                        <a:pt x="73111" y="18500"/>
                        <a:pt x="83386" y="114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764" name="Google Shape;2764;p7"/>
                <p:cNvSpPr/>
                <p:nvPr/>
              </p:nvSpPr>
              <p:spPr>
                <a:xfrm rot="-5868182">
                  <a:off x="6080019" y="2592112"/>
                  <a:ext cx="100285" cy="2364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95" h="347117" extrusionOk="0">
                      <a:moveTo>
                        <a:pt x="2144" y="299"/>
                      </a:moveTo>
                      <a:cubicBezTo>
                        <a:pt x="5130" y="-950"/>
                        <a:pt x="7282" y="1966"/>
                        <a:pt x="8323" y="4396"/>
                      </a:cubicBezTo>
                      <a:cubicBezTo>
                        <a:pt x="20543" y="26475"/>
                        <a:pt x="31514" y="49178"/>
                        <a:pt x="42900" y="71674"/>
                      </a:cubicBezTo>
                      <a:cubicBezTo>
                        <a:pt x="67826" y="120345"/>
                        <a:pt x="91154" y="169779"/>
                        <a:pt x="111497" y="220602"/>
                      </a:cubicBezTo>
                      <a:cubicBezTo>
                        <a:pt x="126772" y="259136"/>
                        <a:pt x="141630" y="298712"/>
                        <a:pt x="147184" y="339953"/>
                      </a:cubicBezTo>
                      <a:cubicBezTo>
                        <a:pt x="147601" y="347382"/>
                        <a:pt x="136700" y="350021"/>
                        <a:pt x="133715" y="343078"/>
                      </a:cubicBezTo>
                      <a:cubicBezTo>
                        <a:pt x="132326" y="339953"/>
                        <a:pt x="131701" y="336482"/>
                        <a:pt x="130799" y="333149"/>
                      </a:cubicBezTo>
                      <a:cubicBezTo>
                        <a:pt x="109067" y="255456"/>
                        <a:pt x="77407" y="180888"/>
                        <a:pt x="44150" y="107500"/>
                      </a:cubicBezTo>
                      <a:cubicBezTo>
                        <a:pt x="29361" y="75423"/>
                        <a:pt x="15059" y="43138"/>
                        <a:pt x="2075" y="10297"/>
                      </a:cubicBezTo>
                      <a:cubicBezTo>
                        <a:pt x="1034" y="7103"/>
                        <a:pt x="-2022" y="2452"/>
                        <a:pt x="2075" y="29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765" name="Google Shape;2765;p7"/>
                <p:cNvSpPr/>
                <p:nvPr/>
              </p:nvSpPr>
              <p:spPr>
                <a:xfrm rot="-5868182">
                  <a:off x="6293974" y="2511388"/>
                  <a:ext cx="189011" cy="2262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423" h="332122" extrusionOk="0">
                      <a:moveTo>
                        <a:pt x="1328" y="324461"/>
                      </a:moveTo>
                      <a:cubicBezTo>
                        <a:pt x="52568" y="257183"/>
                        <a:pt x="106723" y="192126"/>
                        <a:pt x="159977" y="126376"/>
                      </a:cubicBezTo>
                      <a:cubicBezTo>
                        <a:pt x="159768" y="126653"/>
                        <a:pt x="159490" y="126931"/>
                        <a:pt x="159283" y="127209"/>
                      </a:cubicBezTo>
                      <a:cubicBezTo>
                        <a:pt x="194345" y="85828"/>
                        <a:pt x="228505" y="43684"/>
                        <a:pt x="263706" y="2512"/>
                      </a:cubicBezTo>
                      <a:cubicBezTo>
                        <a:pt x="266483" y="-404"/>
                        <a:pt x="271135" y="-821"/>
                        <a:pt x="274329" y="1470"/>
                      </a:cubicBezTo>
                      <a:cubicBezTo>
                        <a:pt x="286063" y="10357"/>
                        <a:pt x="260998" y="29242"/>
                        <a:pt x="256138" y="38060"/>
                      </a:cubicBezTo>
                      <a:cubicBezTo>
                        <a:pt x="256416" y="37782"/>
                        <a:pt x="256624" y="37435"/>
                        <a:pt x="256902" y="37158"/>
                      </a:cubicBezTo>
                      <a:cubicBezTo>
                        <a:pt x="184069" y="124084"/>
                        <a:pt x="109918" y="209831"/>
                        <a:pt x="35974" y="295786"/>
                      </a:cubicBezTo>
                      <a:cubicBezTo>
                        <a:pt x="26739" y="306965"/>
                        <a:pt x="16950" y="317796"/>
                        <a:pt x="8618" y="329738"/>
                      </a:cubicBezTo>
                      <a:cubicBezTo>
                        <a:pt x="5494" y="335639"/>
                        <a:pt x="-3324" y="329321"/>
                        <a:pt x="1328" y="32446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766" name="Google Shape;2766;p7"/>
                <p:cNvSpPr/>
                <p:nvPr/>
              </p:nvSpPr>
              <p:spPr>
                <a:xfrm rot="-5868182">
                  <a:off x="6371458" y="2373385"/>
                  <a:ext cx="94628" cy="2599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91" h="381499" extrusionOk="0">
                      <a:moveTo>
                        <a:pt x="134245" y="424"/>
                      </a:moveTo>
                      <a:cubicBezTo>
                        <a:pt x="139313" y="2299"/>
                        <a:pt x="139798" y="7923"/>
                        <a:pt x="137786" y="12227"/>
                      </a:cubicBezTo>
                      <a:cubicBezTo>
                        <a:pt x="131537" y="36598"/>
                        <a:pt x="121399" y="59857"/>
                        <a:pt x="112790" y="83394"/>
                      </a:cubicBezTo>
                      <a:cubicBezTo>
                        <a:pt x="94808" y="130954"/>
                        <a:pt x="80158" y="179624"/>
                        <a:pt x="62939" y="227462"/>
                      </a:cubicBezTo>
                      <a:cubicBezTo>
                        <a:pt x="45721" y="276272"/>
                        <a:pt x="24266" y="323554"/>
                        <a:pt x="8019" y="372711"/>
                      </a:cubicBezTo>
                      <a:cubicBezTo>
                        <a:pt x="8019" y="372711"/>
                        <a:pt x="8019" y="372711"/>
                        <a:pt x="8019" y="372711"/>
                      </a:cubicBezTo>
                      <a:cubicBezTo>
                        <a:pt x="7325" y="374932"/>
                        <a:pt x="6978" y="377293"/>
                        <a:pt x="6423" y="379584"/>
                      </a:cubicBezTo>
                      <a:cubicBezTo>
                        <a:pt x="4270" y="383889"/>
                        <a:pt x="-451" y="380140"/>
                        <a:pt x="35" y="376182"/>
                      </a:cubicBezTo>
                      <a:cubicBezTo>
                        <a:pt x="6839" y="325290"/>
                        <a:pt x="29473" y="277660"/>
                        <a:pt x="44749" y="228851"/>
                      </a:cubicBezTo>
                      <a:cubicBezTo>
                        <a:pt x="65022" y="168654"/>
                        <a:pt x="84602" y="108180"/>
                        <a:pt x="106333" y="48401"/>
                      </a:cubicBezTo>
                      <a:cubicBezTo>
                        <a:pt x="111263" y="38958"/>
                        <a:pt x="122025" y="-5130"/>
                        <a:pt x="134175" y="49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767" name="Google Shape;2767;p7"/>
                <p:cNvSpPr/>
                <p:nvPr/>
              </p:nvSpPr>
              <p:spPr>
                <a:xfrm rot="-5868182">
                  <a:off x="6451728" y="2247125"/>
                  <a:ext cx="31177" cy="3150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60" h="462449" extrusionOk="0">
                      <a:moveTo>
                        <a:pt x="39767" y="0"/>
                      </a:moveTo>
                      <a:cubicBezTo>
                        <a:pt x="48792" y="1389"/>
                        <a:pt x="45044" y="12081"/>
                        <a:pt x="44696" y="18330"/>
                      </a:cubicBezTo>
                      <a:cubicBezTo>
                        <a:pt x="39905" y="59641"/>
                        <a:pt x="36434" y="101091"/>
                        <a:pt x="32824" y="142471"/>
                      </a:cubicBezTo>
                      <a:cubicBezTo>
                        <a:pt x="27963" y="245784"/>
                        <a:pt x="23381" y="349097"/>
                        <a:pt x="9981" y="451715"/>
                      </a:cubicBezTo>
                      <a:cubicBezTo>
                        <a:pt x="9981" y="451715"/>
                        <a:pt x="9981" y="451715"/>
                        <a:pt x="9981" y="451715"/>
                      </a:cubicBezTo>
                      <a:cubicBezTo>
                        <a:pt x="9981" y="453312"/>
                        <a:pt x="9911" y="454839"/>
                        <a:pt x="9981" y="456436"/>
                      </a:cubicBezTo>
                      <a:cubicBezTo>
                        <a:pt x="10814" y="458589"/>
                        <a:pt x="9981" y="461227"/>
                        <a:pt x="7690" y="462268"/>
                      </a:cubicBezTo>
                      <a:cubicBezTo>
                        <a:pt x="-3627" y="464768"/>
                        <a:pt x="1163" y="440745"/>
                        <a:pt x="260" y="434149"/>
                      </a:cubicBezTo>
                      <a:cubicBezTo>
                        <a:pt x="3038" y="378952"/>
                        <a:pt x="6787" y="323755"/>
                        <a:pt x="8454" y="268488"/>
                      </a:cubicBezTo>
                      <a:cubicBezTo>
                        <a:pt x="8454" y="268696"/>
                        <a:pt x="8454" y="268904"/>
                        <a:pt x="8454" y="269113"/>
                      </a:cubicBezTo>
                      <a:cubicBezTo>
                        <a:pt x="8454" y="268835"/>
                        <a:pt x="8454" y="268557"/>
                        <a:pt x="8454" y="268279"/>
                      </a:cubicBezTo>
                      <a:cubicBezTo>
                        <a:pt x="8454" y="268279"/>
                        <a:pt x="8454" y="268279"/>
                        <a:pt x="8454" y="268279"/>
                      </a:cubicBezTo>
                      <a:cubicBezTo>
                        <a:pt x="8454" y="267863"/>
                        <a:pt x="8454" y="267516"/>
                        <a:pt x="8454" y="267099"/>
                      </a:cubicBezTo>
                      <a:cubicBezTo>
                        <a:pt x="8454" y="267099"/>
                        <a:pt x="8454" y="267169"/>
                        <a:pt x="8454" y="267238"/>
                      </a:cubicBezTo>
                      <a:cubicBezTo>
                        <a:pt x="8454" y="267030"/>
                        <a:pt x="8454" y="266822"/>
                        <a:pt x="8454" y="266683"/>
                      </a:cubicBezTo>
                      <a:cubicBezTo>
                        <a:pt x="8454" y="266752"/>
                        <a:pt x="8454" y="266891"/>
                        <a:pt x="8454" y="266960"/>
                      </a:cubicBezTo>
                      <a:cubicBezTo>
                        <a:pt x="8454" y="266127"/>
                        <a:pt x="8454" y="265294"/>
                        <a:pt x="8523" y="264530"/>
                      </a:cubicBezTo>
                      <a:cubicBezTo>
                        <a:pt x="8523" y="264600"/>
                        <a:pt x="8523" y="264669"/>
                        <a:pt x="8523" y="264739"/>
                      </a:cubicBezTo>
                      <a:cubicBezTo>
                        <a:pt x="8523" y="264600"/>
                        <a:pt x="8523" y="264530"/>
                        <a:pt x="8523" y="264391"/>
                      </a:cubicBezTo>
                      <a:cubicBezTo>
                        <a:pt x="8523" y="264461"/>
                        <a:pt x="8523" y="264530"/>
                        <a:pt x="8523" y="264600"/>
                      </a:cubicBezTo>
                      <a:cubicBezTo>
                        <a:pt x="8523" y="264114"/>
                        <a:pt x="8523" y="263628"/>
                        <a:pt x="8523" y="263072"/>
                      </a:cubicBezTo>
                      <a:cubicBezTo>
                        <a:pt x="8523" y="263072"/>
                        <a:pt x="8523" y="263211"/>
                        <a:pt x="8523" y="263280"/>
                      </a:cubicBezTo>
                      <a:cubicBezTo>
                        <a:pt x="8939" y="188643"/>
                        <a:pt x="13730" y="114144"/>
                        <a:pt x="25672" y="40409"/>
                      </a:cubicBezTo>
                      <a:cubicBezTo>
                        <a:pt x="25672" y="40617"/>
                        <a:pt x="25603" y="40895"/>
                        <a:pt x="25533" y="41103"/>
                      </a:cubicBezTo>
                      <a:cubicBezTo>
                        <a:pt x="25672" y="40061"/>
                        <a:pt x="25881" y="39089"/>
                        <a:pt x="26019" y="38048"/>
                      </a:cubicBezTo>
                      <a:cubicBezTo>
                        <a:pt x="26019" y="38395"/>
                        <a:pt x="25881" y="38742"/>
                        <a:pt x="25881" y="39089"/>
                      </a:cubicBezTo>
                      <a:cubicBezTo>
                        <a:pt x="28935" y="30133"/>
                        <a:pt x="27824" y="-347"/>
                        <a:pt x="39628" y="6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768" name="Google Shape;2768;p7"/>
                <p:cNvSpPr/>
                <p:nvPr/>
              </p:nvSpPr>
              <p:spPr>
                <a:xfrm rot="-5868182">
                  <a:off x="6479722" y="2092785"/>
                  <a:ext cx="76000" cy="366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50" h="538135" extrusionOk="0">
                      <a:moveTo>
                        <a:pt x="7257" y="69"/>
                      </a:moveTo>
                      <a:cubicBezTo>
                        <a:pt x="19130" y="-694"/>
                        <a:pt x="13714" y="28258"/>
                        <a:pt x="16491" y="36590"/>
                      </a:cubicBezTo>
                      <a:cubicBezTo>
                        <a:pt x="28364" y="120323"/>
                        <a:pt x="36626" y="204542"/>
                        <a:pt x="54053" y="287442"/>
                      </a:cubicBezTo>
                      <a:cubicBezTo>
                        <a:pt x="68356" y="357984"/>
                        <a:pt x="84672" y="428109"/>
                        <a:pt x="103002" y="497678"/>
                      </a:cubicBezTo>
                      <a:cubicBezTo>
                        <a:pt x="103696" y="505454"/>
                        <a:pt x="117027" y="535934"/>
                        <a:pt x="108973" y="537948"/>
                      </a:cubicBezTo>
                      <a:cubicBezTo>
                        <a:pt x="106473" y="538711"/>
                        <a:pt x="104182" y="537045"/>
                        <a:pt x="103626" y="534754"/>
                      </a:cubicBezTo>
                      <a:cubicBezTo>
                        <a:pt x="79604" y="483653"/>
                        <a:pt x="68008" y="427623"/>
                        <a:pt x="53983" y="373120"/>
                      </a:cubicBezTo>
                      <a:cubicBezTo>
                        <a:pt x="38292" y="303550"/>
                        <a:pt x="24892" y="233356"/>
                        <a:pt x="17047" y="162398"/>
                      </a:cubicBezTo>
                      <a:cubicBezTo>
                        <a:pt x="13436" y="120601"/>
                        <a:pt x="5799" y="79290"/>
                        <a:pt x="1772" y="37492"/>
                      </a:cubicBezTo>
                      <a:cubicBezTo>
                        <a:pt x="2397" y="27981"/>
                        <a:pt x="-5310" y="1666"/>
                        <a:pt x="725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769" name="Google Shape;2769;p7"/>
                <p:cNvSpPr/>
                <p:nvPr/>
              </p:nvSpPr>
              <p:spPr>
                <a:xfrm rot="-5868182">
                  <a:off x="6432392" y="2081427"/>
                  <a:ext cx="101989" cy="251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696" h="368659" extrusionOk="0">
                      <a:moveTo>
                        <a:pt x="4957" y="158"/>
                      </a:moveTo>
                      <a:cubicBezTo>
                        <a:pt x="16204" y="-1786"/>
                        <a:pt x="15927" y="14669"/>
                        <a:pt x="19606" y="21821"/>
                      </a:cubicBezTo>
                      <a:cubicBezTo>
                        <a:pt x="30854" y="54175"/>
                        <a:pt x="39533" y="87363"/>
                        <a:pt x="51128" y="119579"/>
                      </a:cubicBezTo>
                      <a:cubicBezTo>
                        <a:pt x="51058" y="119371"/>
                        <a:pt x="50919" y="119093"/>
                        <a:pt x="50850" y="118885"/>
                      </a:cubicBezTo>
                      <a:cubicBezTo>
                        <a:pt x="51545" y="120690"/>
                        <a:pt x="52239" y="122564"/>
                        <a:pt x="52864" y="124370"/>
                      </a:cubicBezTo>
                      <a:cubicBezTo>
                        <a:pt x="52725" y="124022"/>
                        <a:pt x="52586" y="123675"/>
                        <a:pt x="52448" y="123259"/>
                      </a:cubicBezTo>
                      <a:cubicBezTo>
                        <a:pt x="81956" y="203382"/>
                        <a:pt x="115143" y="282046"/>
                        <a:pt x="148678" y="360503"/>
                      </a:cubicBezTo>
                      <a:cubicBezTo>
                        <a:pt x="151733" y="366127"/>
                        <a:pt x="147428" y="372375"/>
                        <a:pt x="142221" y="365918"/>
                      </a:cubicBezTo>
                      <a:cubicBezTo>
                        <a:pt x="126529" y="346895"/>
                        <a:pt x="117781" y="323357"/>
                        <a:pt x="107714" y="301140"/>
                      </a:cubicBezTo>
                      <a:cubicBezTo>
                        <a:pt x="86398" y="253788"/>
                        <a:pt x="64806" y="206506"/>
                        <a:pt x="46754" y="157835"/>
                      </a:cubicBezTo>
                      <a:cubicBezTo>
                        <a:pt x="29188" y="115969"/>
                        <a:pt x="16482" y="72436"/>
                        <a:pt x="5304" y="28556"/>
                      </a:cubicBezTo>
                      <a:cubicBezTo>
                        <a:pt x="4401" y="19807"/>
                        <a:pt x="-5944" y="5366"/>
                        <a:pt x="4957" y="8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770" name="Google Shape;2770;p7"/>
                <p:cNvSpPr/>
                <p:nvPr/>
              </p:nvSpPr>
              <p:spPr>
                <a:xfrm rot="-5868182">
                  <a:off x="6333879" y="2758077"/>
                  <a:ext cx="4730" cy="2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43" h="416" extrusionOk="0">
                      <a:moveTo>
                        <a:pt x="0" y="417"/>
                      </a:moveTo>
                      <a:cubicBezTo>
                        <a:pt x="0" y="417"/>
                        <a:pt x="0" y="139"/>
                        <a:pt x="0" y="0"/>
                      </a:cubicBezTo>
                      <a:cubicBezTo>
                        <a:pt x="0" y="139"/>
                        <a:pt x="0" y="278"/>
                        <a:pt x="0" y="41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2771" name="Google Shape;2771;p7"/>
              <p:cNvSpPr/>
              <p:nvPr/>
            </p:nvSpPr>
            <p:spPr>
              <a:xfrm rot="-5868182">
                <a:off x="6195604" y="2694012"/>
                <a:ext cx="243819" cy="109548"/>
              </a:xfrm>
              <a:custGeom>
                <a:avLst/>
                <a:gdLst/>
                <a:ahLst/>
                <a:cxnLst/>
                <a:rect l="l" t="t" r="r" b="b"/>
                <a:pathLst>
                  <a:path w="357868" h="160790" extrusionOk="0">
                    <a:moveTo>
                      <a:pt x="5004" y="153300"/>
                    </a:moveTo>
                    <a:cubicBezTo>
                      <a:pt x="124285" y="114697"/>
                      <a:pt x="240512" y="64013"/>
                      <a:pt x="348893" y="900"/>
                    </a:cubicBezTo>
                    <a:cubicBezTo>
                      <a:pt x="354933" y="-2849"/>
                      <a:pt x="361321" y="6038"/>
                      <a:pt x="355697" y="10551"/>
                    </a:cubicBezTo>
                    <a:cubicBezTo>
                      <a:pt x="284947" y="61999"/>
                      <a:pt x="203436" y="97200"/>
                      <a:pt x="121786" y="127819"/>
                    </a:cubicBezTo>
                    <a:cubicBezTo>
                      <a:pt x="121994" y="127819"/>
                      <a:pt x="122133" y="127681"/>
                      <a:pt x="122341" y="127611"/>
                    </a:cubicBezTo>
                    <a:cubicBezTo>
                      <a:pt x="119078" y="130597"/>
                      <a:pt x="-28532" y="178990"/>
                      <a:pt x="4934" y="1533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2772" name="Google Shape;2772;p7"/>
            <p:cNvSpPr/>
            <p:nvPr/>
          </p:nvSpPr>
          <p:spPr>
            <a:xfrm rot="-5868182">
              <a:off x="6394763" y="2414498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3" name="Google Shape;2773;p7"/>
            <p:cNvSpPr/>
            <p:nvPr/>
          </p:nvSpPr>
          <p:spPr>
            <a:xfrm rot="-5868182">
              <a:off x="6394670" y="2414511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4" name="Google Shape;2774;p7"/>
            <p:cNvSpPr/>
            <p:nvPr/>
          </p:nvSpPr>
          <p:spPr>
            <a:xfrm rot="-5868182">
              <a:off x="6541035" y="2435049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5" name="Google Shape;2775;p7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6" name="Google Shape;2776;p7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7" name="Google Shape;2777;p7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8" name="Google Shape;2778;p7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9" name="Google Shape;2779;p7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0" name="Google Shape;2780;p7"/>
            <p:cNvSpPr/>
            <p:nvPr/>
          </p:nvSpPr>
          <p:spPr>
            <a:xfrm rot="-5868182">
              <a:off x="6494472" y="2272343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1" name="Google Shape;2781;p7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2" name="Google Shape;2782;p7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3" name="Google Shape;2783;p7"/>
            <p:cNvSpPr/>
            <p:nvPr/>
          </p:nvSpPr>
          <p:spPr>
            <a:xfrm rot="-5868182">
              <a:off x="6492222" y="2274970"/>
              <a:ext cx="4730" cy="94"/>
            </a:xfrm>
            <a:custGeom>
              <a:avLst/>
              <a:gdLst/>
              <a:ahLst/>
              <a:cxnLst/>
              <a:rect l="l" t="t" r="r" b="b"/>
              <a:pathLst>
                <a:path w="6943" h="138" extrusionOk="0">
                  <a:moveTo>
                    <a:pt x="0" y="0"/>
                  </a:moveTo>
                  <a:cubicBezTo>
                    <a:pt x="0" y="0"/>
                    <a:pt x="0" y="69"/>
                    <a:pt x="0" y="139"/>
                  </a:cubicBezTo>
                  <a:cubicBezTo>
                    <a:pt x="0" y="139"/>
                    <a:pt x="0" y="6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4" name="Google Shape;2784;p7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5" name="Google Shape;2785;p7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6" name="Google Shape;2786;p7"/>
            <p:cNvSpPr/>
            <p:nvPr/>
          </p:nvSpPr>
          <p:spPr>
            <a:xfrm rot="-5868182">
              <a:off x="6492370" y="2274950"/>
              <a:ext cx="4730" cy="189"/>
            </a:xfrm>
            <a:custGeom>
              <a:avLst/>
              <a:gdLst/>
              <a:ahLst/>
              <a:cxnLst/>
              <a:rect l="l" t="t" r="r" b="b"/>
              <a:pathLst>
                <a:path w="6943" h="277" extrusionOk="0">
                  <a:moveTo>
                    <a:pt x="0" y="278"/>
                  </a:moveTo>
                  <a:cubicBezTo>
                    <a:pt x="0" y="278"/>
                    <a:pt x="0" y="13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0"/>
                  </a:cubicBezTo>
                  <a:cubicBezTo>
                    <a:pt x="0" y="69"/>
                    <a:pt x="0" y="208"/>
                    <a:pt x="0" y="27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7" name="Google Shape;2787;p7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8" name="Google Shape;2788;p7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9" name="Google Shape;2789;p7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0" name="Google Shape;2790;p7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1" name="Google Shape;2791;p7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792" name="Google Shape;2792;p7"/>
          <p:cNvGrpSpPr/>
          <p:nvPr/>
        </p:nvGrpSpPr>
        <p:grpSpPr>
          <a:xfrm>
            <a:off x="320326" y="6188807"/>
            <a:ext cx="452337" cy="1213503"/>
            <a:chOff x="4438206" y="1783203"/>
            <a:chExt cx="433495" cy="1162953"/>
          </a:xfrm>
        </p:grpSpPr>
        <p:sp>
          <p:nvSpPr>
            <p:cNvPr id="2793" name="Google Shape;2793;p7"/>
            <p:cNvSpPr/>
            <p:nvPr/>
          </p:nvSpPr>
          <p:spPr>
            <a:xfrm>
              <a:off x="4438318" y="1783203"/>
              <a:ext cx="433258" cy="949674"/>
            </a:xfrm>
            <a:custGeom>
              <a:avLst/>
              <a:gdLst/>
              <a:ahLst/>
              <a:cxnLst/>
              <a:rect l="l" t="t" r="r" b="b"/>
              <a:pathLst>
                <a:path w="791338" h="1734565" extrusionOk="0">
                  <a:moveTo>
                    <a:pt x="331872" y="307074"/>
                  </a:moveTo>
                  <a:cubicBezTo>
                    <a:pt x="391235" y="287981"/>
                    <a:pt x="454069" y="284787"/>
                    <a:pt x="515932" y="290202"/>
                  </a:cubicBezTo>
                  <a:cubicBezTo>
                    <a:pt x="539330" y="336443"/>
                    <a:pt x="561409" y="383239"/>
                    <a:pt x="583766" y="430035"/>
                  </a:cubicBezTo>
                  <a:cubicBezTo>
                    <a:pt x="563700" y="431077"/>
                    <a:pt x="377279" y="465445"/>
                    <a:pt x="386861" y="486135"/>
                  </a:cubicBezTo>
                  <a:cubicBezTo>
                    <a:pt x="388180" y="488357"/>
                    <a:pt x="391165" y="488218"/>
                    <a:pt x="393456" y="488635"/>
                  </a:cubicBezTo>
                  <a:cubicBezTo>
                    <a:pt x="404357" y="488426"/>
                    <a:pt x="415119" y="485233"/>
                    <a:pt x="426020" y="484191"/>
                  </a:cubicBezTo>
                  <a:cubicBezTo>
                    <a:pt x="452959" y="480095"/>
                    <a:pt x="480175" y="478220"/>
                    <a:pt x="507323" y="479192"/>
                  </a:cubicBezTo>
                  <a:cubicBezTo>
                    <a:pt x="542038" y="480928"/>
                    <a:pt x="576406" y="484608"/>
                    <a:pt x="610774" y="489121"/>
                  </a:cubicBezTo>
                  <a:cubicBezTo>
                    <a:pt x="634866" y="543624"/>
                    <a:pt x="656043" y="599446"/>
                    <a:pt x="674789" y="655962"/>
                  </a:cubicBezTo>
                  <a:cubicBezTo>
                    <a:pt x="622716" y="661170"/>
                    <a:pt x="570365" y="667141"/>
                    <a:pt x="519612" y="680194"/>
                  </a:cubicBezTo>
                  <a:cubicBezTo>
                    <a:pt x="518848" y="680402"/>
                    <a:pt x="518154" y="680610"/>
                    <a:pt x="517390" y="680818"/>
                  </a:cubicBezTo>
                  <a:cubicBezTo>
                    <a:pt x="517390" y="680818"/>
                    <a:pt x="517182" y="680818"/>
                    <a:pt x="517113" y="680888"/>
                  </a:cubicBezTo>
                  <a:cubicBezTo>
                    <a:pt x="515862" y="681235"/>
                    <a:pt x="514613" y="681652"/>
                    <a:pt x="513363" y="681999"/>
                  </a:cubicBezTo>
                  <a:cubicBezTo>
                    <a:pt x="513363" y="681999"/>
                    <a:pt x="513363" y="681999"/>
                    <a:pt x="513224" y="681999"/>
                  </a:cubicBezTo>
                  <a:cubicBezTo>
                    <a:pt x="513016" y="681999"/>
                    <a:pt x="512808" y="682138"/>
                    <a:pt x="512599" y="682207"/>
                  </a:cubicBezTo>
                  <a:cubicBezTo>
                    <a:pt x="512460" y="682207"/>
                    <a:pt x="512321" y="682276"/>
                    <a:pt x="512252" y="682276"/>
                  </a:cubicBezTo>
                  <a:cubicBezTo>
                    <a:pt x="495658" y="687553"/>
                    <a:pt x="479689" y="694218"/>
                    <a:pt x="463234" y="699912"/>
                  </a:cubicBezTo>
                  <a:cubicBezTo>
                    <a:pt x="461082" y="700675"/>
                    <a:pt x="460665" y="703800"/>
                    <a:pt x="462956" y="704841"/>
                  </a:cubicBezTo>
                  <a:cubicBezTo>
                    <a:pt x="464901" y="705883"/>
                    <a:pt x="467261" y="705952"/>
                    <a:pt x="469344" y="705674"/>
                  </a:cubicBezTo>
                  <a:cubicBezTo>
                    <a:pt x="478578" y="704147"/>
                    <a:pt x="487744" y="702550"/>
                    <a:pt x="496978" y="701023"/>
                  </a:cubicBezTo>
                  <a:cubicBezTo>
                    <a:pt x="540024" y="694149"/>
                    <a:pt x="583696" y="691997"/>
                    <a:pt x="627160" y="695468"/>
                  </a:cubicBezTo>
                  <a:cubicBezTo>
                    <a:pt x="638268" y="696718"/>
                    <a:pt x="649377" y="697968"/>
                    <a:pt x="660555" y="699148"/>
                  </a:cubicBezTo>
                  <a:cubicBezTo>
                    <a:pt x="670345" y="700606"/>
                    <a:pt x="680274" y="701925"/>
                    <a:pt x="689995" y="703383"/>
                  </a:cubicBezTo>
                  <a:cubicBezTo>
                    <a:pt x="711379" y="772259"/>
                    <a:pt x="730403" y="842036"/>
                    <a:pt x="744705" y="912716"/>
                  </a:cubicBezTo>
                  <a:cubicBezTo>
                    <a:pt x="709296" y="921534"/>
                    <a:pt x="674164" y="931810"/>
                    <a:pt x="638546" y="939794"/>
                  </a:cubicBezTo>
                  <a:cubicBezTo>
                    <a:pt x="608483" y="945071"/>
                    <a:pt x="578906" y="952431"/>
                    <a:pt x="549536" y="960485"/>
                  </a:cubicBezTo>
                  <a:cubicBezTo>
                    <a:pt x="545024" y="962359"/>
                    <a:pt x="538288" y="961943"/>
                    <a:pt x="535719" y="966594"/>
                  </a:cubicBezTo>
                  <a:cubicBezTo>
                    <a:pt x="534678" y="968539"/>
                    <a:pt x="535512" y="971177"/>
                    <a:pt x="537664" y="972010"/>
                  </a:cubicBezTo>
                  <a:cubicBezTo>
                    <a:pt x="544676" y="975204"/>
                    <a:pt x="552591" y="974440"/>
                    <a:pt x="560020" y="974579"/>
                  </a:cubicBezTo>
                  <a:cubicBezTo>
                    <a:pt x="577725" y="974509"/>
                    <a:pt x="595569" y="974232"/>
                    <a:pt x="613343" y="974162"/>
                  </a:cubicBezTo>
                  <a:cubicBezTo>
                    <a:pt x="660833" y="973607"/>
                    <a:pt x="708393" y="974509"/>
                    <a:pt x="755884" y="971593"/>
                  </a:cubicBezTo>
                  <a:cubicBezTo>
                    <a:pt x="767201" y="1034428"/>
                    <a:pt x="775047" y="1097888"/>
                    <a:pt x="780254" y="1161486"/>
                  </a:cubicBezTo>
                  <a:cubicBezTo>
                    <a:pt x="732417" y="1162874"/>
                    <a:pt x="686454" y="1176830"/>
                    <a:pt x="641462" y="1192382"/>
                  </a:cubicBezTo>
                  <a:cubicBezTo>
                    <a:pt x="615565" y="1201756"/>
                    <a:pt x="588764" y="1208907"/>
                    <a:pt x="563631" y="1219946"/>
                  </a:cubicBezTo>
                  <a:cubicBezTo>
                    <a:pt x="561617" y="1221682"/>
                    <a:pt x="561270" y="1225084"/>
                    <a:pt x="563076" y="1227167"/>
                  </a:cubicBezTo>
                  <a:cubicBezTo>
                    <a:pt x="564117" y="1228347"/>
                    <a:pt x="565505" y="1228833"/>
                    <a:pt x="567102" y="1228833"/>
                  </a:cubicBezTo>
                  <a:cubicBezTo>
                    <a:pt x="574532" y="1228764"/>
                    <a:pt x="581891" y="1226959"/>
                    <a:pt x="589251" y="1225987"/>
                  </a:cubicBezTo>
                  <a:cubicBezTo>
                    <a:pt x="654793" y="1216544"/>
                    <a:pt x="720960" y="1226959"/>
                    <a:pt x="786363" y="1233832"/>
                  </a:cubicBezTo>
                  <a:cubicBezTo>
                    <a:pt x="791640" y="1293196"/>
                    <a:pt x="793793" y="1353114"/>
                    <a:pt x="787405" y="1412477"/>
                  </a:cubicBezTo>
                  <a:cubicBezTo>
                    <a:pt x="744637" y="1410811"/>
                    <a:pt x="701937" y="1419837"/>
                    <a:pt x="660278" y="1428446"/>
                  </a:cubicBezTo>
                  <a:cubicBezTo>
                    <a:pt x="643615" y="1432890"/>
                    <a:pt x="627021" y="1438097"/>
                    <a:pt x="611885" y="1446429"/>
                  </a:cubicBezTo>
                  <a:cubicBezTo>
                    <a:pt x="609247" y="1448026"/>
                    <a:pt x="608275" y="1451428"/>
                    <a:pt x="609802" y="1454066"/>
                  </a:cubicBezTo>
                  <a:cubicBezTo>
                    <a:pt x="611816" y="1458649"/>
                    <a:pt x="617023" y="1459412"/>
                    <a:pt x="621397" y="1460246"/>
                  </a:cubicBezTo>
                  <a:cubicBezTo>
                    <a:pt x="643406" y="1460801"/>
                    <a:pt x="665277" y="1455177"/>
                    <a:pt x="687356" y="1455038"/>
                  </a:cubicBezTo>
                  <a:cubicBezTo>
                    <a:pt x="718461" y="1454413"/>
                    <a:pt x="749357" y="1458301"/>
                    <a:pt x="780323" y="1459968"/>
                  </a:cubicBezTo>
                  <a:cubicBezTo>
                    <a:pt x="773033" y="1503640"/>
                    <a:pt x="761508" y="1546617"/>
                    <a:pt x="745261" y="1587859"/>
                  </a:cubicBezTo>
                  <a:cubicBezTo>
                    <a:pt x="725265" y="1641042"/>
                    <a:pt x="698951" y="1690685"/>
                    <a:pt x="645420" y="1716375"/>
                  </a:cubicBezTo>
                  <a:cubicBezTo>
                    <a:pt x="647434" y="1715958"/>
                    <a:pt x="649447" y="1715264"/>
                    <a:pt x="651460" y="1715194"/>
                  </a:cubicBezTo>
                  <a:cubicBezTo>
                    <a:pt x="641462" y="1719638"/>
                    <a:pt x="631117" y="1723387"/>
                    <a:pt x="620841" y="1727206"/>
                  </a:cubicBezTo>
                  <a:cubicBezTo>
                    <a:pt x="619523" y="1727345"/>
                    <a:pt x="618203" y="1727414"/>
                    <a:pt x="616884" y="1727553"/>
                  </a:cubicBezTo>
                  <a:cubicBezTo>
                    <a:pt x="614107" y="1727761"/>
                    <a:pt x="611260" y="1728039"/>
                    <a:pt x="608483" y="1728317"/>
                  </a:cubicBezTo>
                  <a:cubicBezTo>
                    <a:pt x="599596" y="1729011"/>
                    <a:pt x="590778" y="1729775"/>
                    <a:pt x="581891" y="1730469"/>
                  </a:cubicBezTo>
                  <a:cubicBezTo>
                    <a:pt x="554674" y="1732483"/>
                    <a:pt x="527388" y="1734149"/>
                    <a:pt x="500102" y="1734565"/>
                  </a:cubicBezTo>
                  <a:cubicBezTo>
                    <a:pt x="425603" y="1710890"/>
                    <a:pt x="358602" y="1665274"/>
                    <a:pt x="302781" y="1611187"/>
                  </a:cubicBezTo>
                  <a:cubicBezTo>
                    <a:pt x="344091" y="1564322"/>
                    <a:pt x="389499" y="1521136"/>
                    <a:pt x="436365" y="1479964"/>
                  </a:cubicBezTo>
                  <a:cubicBezTo>
                    <a:pt x="444002" y="1473021"/>
                    <a:pt x="451293" y="1465800"/>
                    <a:pt x="459207" y="1459204"/>
                  </a:cubicBezTo>
                  <a:cubicBezTo>
                    <a:pt x="461290" y="1456496"/>
                    <a:pt x="458027" y="1453233"/>
                    <a:pt x="455250" y="1454760"/>
                  </a:cubicBezTo>
                  <a:cubicBezTo>
                    <a:pt x="455180" y="1454760"/>
                    <a:pt x="455111" y="1454760"/>
                    <a:pt x="455041" y="1454760"/>
                  </a:cubicBezTo>
                  <a:cubicBezTo>
                    <a:pt x="455041" y="1454760"/>
                    <a:pt x="454972" y="1454760"/>
                    <a:pt x="454902" y="1454760"/>
                  </a:cubicBezTo>
                  <a:cubicBezTo>
                    <a:pt x="432268" y="1461009"/>
                    <a:pt x="409772" y="1467744"/>
                    <a:pt x="388041" y="1476701"/>
                  </a:cubicBezTo>
                  <a:cubicBezTo>
                    <a:pt x="387833" y="1476701"/>
                    <a:pt x="387694" y="1476909"/>
                    <a:pt x="387485" y="1476909"/>
                  </a:cubicBezTo>
                  <a:cubicBezTo>
                    <a:pt x="387346" y="1476978"/>
                    <a:pt x="387277" y="1476909"/>
                    <a:pt x="387207" y="1476978"/>
                  </a:cubicBezTo>
                  <a:cubicBezTo>
                    <a:pt x="386930" y="1477117"/>
                    <a:pt x="386652" y="1477187"/>
                    <a:pt x="386305" y="1477325"/>
                  </a:cubicBezTo>
                  <a:cubicBezTo>
                    <a:pt x="386305" y="1477325"/>
                    <a:pt x="386305" y="1477325"/>
                    <a:pt x="386374" y="1477325"/>
                  </a:cubicBezTo>
                  <a:cubicBezTo>
                    <a:pt x="385958" y="1477464"/>
                    <a:pt x="385541" y="1477603"/>
                    <a:pt x="385125" y="1477742"/>
                  </a:cubicBezTo>
                  <a:lnTo>
                    <a:pt x="385195" y="1477742"/>
                  </a:lnTo>
                  <a:cubicBezTo>
                    <a:pt x="337565" y="1497668"/>
                    <a:pt x="292366" y="1523983"/>
                    <a:pt x="254873" y="1559809"/>
                  </a:cubicBezTo>
                  <a:cubicBezTo>
                    <a:pt x="209743" y="1502737"/>
                    <a:pt x="170168" y="1440666"/>
                    <a:pt x="141910" y="1373457"/>
                  </a:cubicBezTo>
                  <a:cubicBezTo>
                    <a:pt x="161003" y="1355614"/>
                    <a:pt x="183152" y="1341589"/>
                    <a:pt x="204606" y="1326869"/>
                  </a:cubicBezTo>
                  <a:cubicBezTo>
                    <a:pt x="232378" y="1307915"/>
                    <a:pt x="260636" y="1289655"/>
                    <a:pt x="289935" y="1273130"/>
                  </a:cubicBezTo>
                  <a:cubicBezTo>
                    <a:pt x="319513" y="1256814"/>
                    <a:pt x="349160" y="1240151"/>
                    <a:pt x="381306" y="1229320"/>
                  </a:cubicBezTo>
                  <a:cubicBezTo>
                    <a:pt x="387694" y="1227376"/>
                    <a:pt x="394151" y="1225293"/>
                    <a:pt x="400677" y="1223973"/>
                  </a:cubicBezTo>
                  <a:cubicBezTo>
                    <a:pt x="401789" y="1223765"/>
                    <a:pt x="402483" y="1222724"/>
                    <a:pt x="402344" y="1221682"/>
                  </a:cubicBezTo>
                  <a:cubicBezTo>
                    <a:pt x="312570" y="1212240"/>
                    <a:pt x="189330" y="1254176"/>
                    <a:pt x="115734" y="1307707"/>
                  </a:cubicBezTo>
                  <a:cubicBezTo>
                    <a:pt x="92823" y="1248413"/>
                    <a:pt x="75118" y="1187106"/>
                    <a:pt x="61579" y="1124965"/>
                  </a:cubicBezTo>
                  <a:cubicBezTo>
                    <a:pt x="69563" y="1118994"/>
                    <a:pt x="77547" y="1113162"/>
                    <a:pt x="85463" y="1107191"/>
                  </a:cubicBezTo>
                  <a:lnTo>
                    <a:pt x="85463" y="1107191"/>
                  </a:lnTo>
                  <a:cubicBezTo>
                    <a:pt x="85463" y="1107191"/>
                    <a:pt x="85463" y="1107122"/>
                    <a:pt x="85463" y="1107122"/>
                  </a:cubicBezTo>
                  <a:cubicBezTo>
                    <a:pt x="85463" y="1107122"/>
                    <a:pt x="85532" y="1107101"/>
                    <a:pt x="85602" y="1107053"/>
                  </a:cubicBezTo>
                  <a:cubicBezTo>
                    <a:pt x="149547" y="1064422"/>
                    <a:pt x="220991" y="1034706"/>
                    <a:pt x="292643" y="1007767"/>
                  </a:cubicBezTo>
                  <a:cubicBezTo>
                    <a:pt x="300281" y="1004434"/>
                    <a:pt x="307849" y="1001240"/>
                    <a:pt x="315417" y="997838"/>
                  </a:cubicBezTo>
                  <a:cubicBezTo>
                    <a:pt x="318263" y="996241"/>
                    <a:pt x="323471" y="994575"/>
                    <a:pt x="322568" y="990479"/>
                  </a:cubicBezTo>
                  <a:cubicBezTo>
                    <a:pt x="322151" y="989229"/>
                    <a:pt x="321248" y="988465"/>
                    <a:pt x="319999" y="988118"/>
                  </a:cubicBezTo>
                  <a:cubicBezTo>
                    <a:pt x="311667" y="987146"/>
                    <a:pt x="303058" y="988257"/>
                    <a:pt x="294587" y="988118"/>
                  </a:cubicBezTo>
                  <a:cubicBezTo>
                    <a:pt x="258206" y="987562"/>
                    <a:pt x="222102" y="993186"/>
                    <a:pt x="186554" y="1000268"/>
                  </a:cubicBezTo>
                  <a:cubicBezTo>
                    <a:pt x="137605" y="1010475"/>
                    <a:pt x="90739" y="1028318"/>
                    <a:pt x="46790" y="1052202"/>
                  </a:cubicBezTo>
                  <a:cubicBezTo>
                    <a:pt x="37139" y="994228"/>
                    <a:pt x="29224" y="935976"/>
                    <a:pt x="22906" y="877654"/>
                  </a:cubicBezTo>
                  <a:cubicBezTo>
                    <a:pt x="42624" y="862935"/>
                    <a:pt x="63315" y="849604"/>
                    <a:pt x="84074" y="836551"/>
                  </a:cubicBezTo>
                  <a:lnTo>
                    <a:pt x="84352" y="836343"/>
                  </a:lnTo>
                  <a:cubicBezTo>
                    <a:pt x="110527" y="821068"/>
                    <a:pt x="136911" y="806002"/>
                    <a:pt x="163989" y="792185"/>
                  </a:cubicBezTo>
                  <a:cubicBezTo>
                    <a:pt x="191066" y="778368"/>
                    <a:pt x="218631" y="765871"/>
                    <a:pt x="247167" y="755595"/>
                  </a:cubicBezTo>
                  <a:cubicBezTo>
                    <a:pt x="254040" y="753443"/>
                    <a:pt x="260983" y="751776"/>
                    <a:pt x="267996" y="750179"/>
                  </a:cubicBezTo>
                  <a:cubicBezTo>
                    <a:pt x="270426" y="749902"/>
                    <a:pt x="273064" y="750249"/>
                    <a:pt x="275424" y="749485"/>
                  </a:cubicBezTo>
                  <a:cubicBezTo>
                    <a:pt x="278549" y="745944"/>
                    <a:pt x="272161" y="746500"/>
                    <a:pt x="270148" y="746916"/>
                  </a:cubicBezTo>
                  <a:cubicBezTo>
                    <a:pt x="248000" y="745944"/>
                    <a:pt x="225781" y="745389"/>
                    <a:pt x="203703" y="746708"/>
                  </a:cubicBezTo>
                  <a:lnTo>
                    <a:pt x="203703" y="746708"/>
                  </a:lnTo>
                  <a:cubicBezTo>
                    <a:pt x="168432" y="749208"/>
                    <a:pt x="133856" y="756706"/>
                    <a:pt x="100321" y="768093"/>
                  </a:cubicBezTo>
                  <a:cubicBezTo>
                    <a:pt x="71438" y="777535"/>
                    <a:pt x="42208" y="786908"/>
                    <a:pt x="15546" y="801766"/>
                  </a:cubicBezTo>
                  <a:cubicBezTo>
                    <a:pt x="12700" y="770175"/>
                    <a:pt x="9992" y="738654"/>
                    <a:pt x="7631" y="707133"/>
                  </a:cubicBezTo>
                  <a:cubicBezTo>
                    <a:pt x="6729" y="694774"/>
                    <a:pt x="5896" y="682346"/>
                    <a:pt x="5062" y="669987"/>
                  </a:cubicBezTo>
                  <a:cubicBezTo>
                    <a:pt x="59843" y="631245"/>
                    <a:pt x="118859" y="598196"/>
                    <a:pt x="182180" y="575562"/>
                  </a:cubicBezTo>
                  <a:cubicBezTo>
                    <a:pt x="197663" y="570424"/>
                    <a:pt x="213215" y="565564"/>
                    <a:pt x="228767" y="560842"/>
                  </a:cubicBezTo>
                  <a:lnTo>
                    <a:pt x="228837" y="560842"/>
                  </a:lnTo>
                  <a:cubicBezTo>
                    <a:pt x="228837" y="560842"/>
                    <a:pt x="229115" y="560773"/>
                    <a:pt x="229253" y="560704"/>
                  </a:cubicBezTo>
                  <a:cubicBezTo>
                    <a:pt x="234391" y="558968"/>
                    <a:pt x="239598" y="557301"/>
                    <a:pt x="244737" y="555566"/>
                  </a:cubicBezTo>
                  <a:lnTo>
                    <a:pt x="244737" y="555566"/>
                  </a:lnTo>
                  <a:cubicBezTo>
                    <a:pt x="244737" y="555566"/>
                    <a:pt x="244805" y="555566"/>
                    <a:pt x="244875" y="555496"/>
                  </a:cubicBezTo>
                  <a:cubicBezTo>
                    <a:pt x="245014" y="555496"/>
                    <a:pt x="245153" y="555427"/>
                    <a:pt x="245222" y="555427"/>
                  </a:cubicBezTo>
                  <a:cubicBezTo>
                    <a:pt x="248763" y="553691"/>
                    <a:pt x="256054" y="552511"/>
                    <a:pt x="260011" y="549664"/>
                  </a:cubicBezTo>
                  <a:cubicBezTo>
                    <a:pt x="262302" y="548067"/>
                    <a:pt x="263483" y="545915"/>
                    <a:pt x="262372" y="542860"/>
                  </a:cubicBezTo>
                  <a:cubicBezTo>
                    <a:pt x="257928" y="538069"/>
                    <a:pt x="248763" y="539180"/>
                    <a:pt x="242584" y="537444"/>
                  </a:cubicBezTo>
                  <a:cubicBezTo>
                    <a:pt x="213423" y="533070"/>
                    <a:pt x="183707" y="531265"/>
                    <a:pt x="154338" y="534667"/>
                  </a:cubicBezTo>
                  <a:cubicBezTo>
                    <a:pt x="101779" y="540152"/>
                    <a:pt x="49845" y="552580"/>
                    <a:pt x="410" y="571257"/>
                  </a:cubicBezTo>
                  <a:cubicBezTo>
                    <a:pt x="-770" y="520850"/>
                    <a:pt x="619" y="470375"/>
                    <a:pt x="4299" y="420107"/>
                  </a:cubicBezTo>
                  <a:cubicBezTo>
                    <a:pt x="32348" y="399069"/>
                    <a:pt x="61717" y="379837"/>
                    <a:pt x="92336" y="362688"/>
                  </a:cubicBezTo>
                  <a:cubicBezTo>
                    <a:pt x="93517" y="361993"/>
                    <a:pt x="94628" y="361369"/>
                    <a:pt x="95738" y="360813"/>
                  </a:cubicBezTo>
                  <a:cubicBezTo>
                    <a:pt x="102820" y="356925"/>
                    <a:pt x="109902" y="353176"/>
                    <a:pt x="116984" y="349288"/>
                  </a:cubicBezTo>
                  <a:lnTo>
                    <a:pt x="117193" y="349149"/>
                  </a:lnTo>
                  <a:lnTo>
                    <a:pt x="117193" y="349149"/>
                  </a:lnTo>
                  <a:cubicBezTo>
                    <a:pt x="117193" y="349149"/>
                    <a:pt x="117540" y="349010"/>
                    <a:pt x="117540" y="349010"/>
                  </a:cubicBezTo>
                  <a:cubicBezTo>
                    <a:pt x="118373" y="348524"/>
                    <a:pt x="119275" y="348107"/>
                    <a:pt x="120178" y="347621"/>
                  </a:cubicBezTo>
                  <a:lnTo>
                    <a:pt x="120178" y="347621"/>
                  </a:lnTo>
                  <a:cubicBezTo>
                    <a:pt x="148575" y="333735"/>
                    <a:pt x="177875" y="321793"/>
                    <a:pt x="206619" y="308740"/>
                  </a:cubicBezTo>
                  <a:cubicBezTo>
                    <a:pt x="212243" y="306102"/>
                    <a:pt x="218005" y="303672"/>
                    <a:pt x="223282" y="300409"/>
                  </a:cubicBezTo>
                  <a:cubicBezTo>
                    <a:pt x="224879" y="299437"/>
                    <a:pt x="225574" y="297423"/>
                    <a:pt x="225087" y="295549"/>
                  </a:cubicBezTo>
                  <a:cubicBezTo>
                    <a:pt x="224463" y="292771"/>
                    <a:pt x="221616" y="291521"/>
                    <a:pt x="218908" y="291660"/>
                  </a:cubicBezTo>
                  <a:cubicBezTo>
                    <a:pt x="207383" y="291035"/>
                    <a:pt x="195857" y="291452"/>
                    <a:pt x="184332" y="291869"/>
                  </a:cubicBezTo>
                  <a:cubicBezTo>
                    <a:pt x="125802" y="295201"/>
                    <a:pt x="66161" y="307005"/>
                    <a:pt x="13880" y="334291"/>
                  </a:cubicBezTo>
                  <a:cubicBezTo>
                    <a:pt x="30266" y="213551"/>
                    <a:pt x="76159" y="88437"/>
                    <a:pt x="176555" y="13036"/>
                  </a:cubicBezTo>
                  <a:cubicBezTo>
                    <a:pt x="185651" y="9911"/>
                    <a:pt x="194746" y="6856"/>
                    <a:pt x="203912" y="4010"/>
                  </a:cubicBezTo>
                  <a:cubicBezTo>
                    <a:pt x="210785" y="1788"/>
                    <a:pt x="225296" y="-156"/>
                    <a:pt x="225226" y="955"/>
                  </a:cubicBezTo>
                  <a:cubicBezTo>
                    <a:pt x="226615" y="746"/>
                    <a:pt x="228004" y="608"/>
                    <a:pt x="229392" y="538"/>
                  </a:cubicBezTo>
                  <a:cubicBezTo>
                    <a:pt x="337009" y="-10710"/>
                    <a:pt x="443377" y="157173"/>
                    <a:pt x="489132" y="239379"/>
                  </a:cubicBezTo>
                  <a:cubicBezTo>
                    <a:pt x="461707" y="246808"/>
                    <a:pt x="433657" y="252710"/>
                    <a:pt x="407134" y="263124"/>
                  </a:cubicBezTo>
                  <a:cubicBezTo>
                    <a:pt x="380751" y="274789"/>
                    <a:pt x="353603" y="285551"/>
                    <a:pt x="328400" y="299575"/>
                  </a:cubicBezTo>
                  <a:cubicBezTo>
                    <a:pt x="325206" y="302144"/>
                    <a:pt x="327706" y="307768"/>
                    <a:pt x="331802" y="307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794" name="Google Shape;2794;p7"/>
            <p:cNvGrpSpPr/>
            <p:nvPr/>
          </p:nvGrpSpPr>
          <p:grpSpPr>
            <a:xfrm>
              <a:off x="4438206" y="1783203"/>
              <a:ext cx="433495" cy="1162953"/>
              <a:chOff x="10827210" y="1637292"/>
              <a:chExt cx="791338" cy="2122951"/>
            </a:xfrm>
          </p:grpSpPr>
          <p:sp>
            <p:nvSpPr>
              <p:cNvPr id="2795" name="Google Shape;2795;p7"/>
              <p:cNvSpPr/>
              <p:nvPr/>
            </p:nvSpPr>
            <p:spPr>
              <a:xfrm>
                <a:off x="10827210" y="1637292"/>
                <a:ext cx="791338" cy="1734565"/>
              </a:xfrm>
              <a:custGeom>
                <a:avLst/>
                <a:gdLst/>
                <a:ahLst/>
                <a:cxnLst/>
                <a:rect l="l" t="t" r="r" b="b"/>
                <a:pathLst>
                  <a:path w="791338" h="1734565" extrusionOk="0">
                    <a:moveTo>
                      <a:pt x="331872" y="307074"/>
                    </a:moveTo>
                    <a:cubicBezTo>
                      <a:pt x="391235" y="287981"/>
                      <a:pt x="454069" y="284787"/>
                      <a:pt x="515932" y="290202"/>
                    </a:cubicBezTo>
                    <a:cubicBezTo>
                      <a:pt x="539330" y="336443"/>
                      <a:pt x="561409" y="383239"/>
                      <a:pt x="583766" y="430035"/>
                    </a:cubicBezTo>
                    <a:cubicBezTo>
                      <a:pt x="563700" y="431077"/>
                      <a:pt x="377279" y="465445"/>
                      <a:pt x="386861" y="486135"/>
                    </a:cubicBezTo>
                    <a:cubicBezTo>
                      <a:pt x="388180" y="488357"/>
                      <a:pt x="391165" y="488218"/>
                      <a:pt x="393456" y="488635"/>
                    </a:cubicBezTo>
                    <a:cubicBezTo>
                      <a:pt x="404357" y="488426"/>
                      <a:pt x="415119" y="485233"/>
                      <a:pt x="426020" y="484191"/>
                    </a:cubicBezTo>
                    <a:cubicBezTo>
                      <a:pt x="452959" y="480095"/>
                      <a:pt x="480175" y="478220"/>
                      <a:pt x="507323" y="479192"/>
                    </a:cubicBezTo>
                    <a:cubicBezTo>
                      <a:pt x="542038" y="480928"/>
                      <a:pt x="576406" y="484608"/>
                      <a:pt x="610774" y="489121"/>
                    </a:cubicBezTo>
                    <a:cubicBezTo>
                      <a:pt x="634866" y="543624"/>
                      <a:pt x="656043" y="599446"/>
                      <a:pt x="674789" y="655962"/>
                    </a:cubicBezTo>
                    <a:cubicBezTo>
                      <a:pt x="622716" y="661170"/>
                      <a:pt x="570365" y="667141"/>
                      <a:pt x="519612" y="680194"/>
                    </a:cubicBezTo>
                    <a:cubicBezTo>
                      <a:pt x="518848" y="680402"/>
                      <a:pt x="518154" y="680610"/>
                      <a:pt x="517390" y="680818"/>
                    </a:cubicBezTo>
                    <a:cubicBezTo>
                      <a:pt x="517390" y="680818"/>
                      <a:pt x="517182" y="680818"/>
                      <a:pt x="517113" y="680888"/>
                    </a:cubicBezTo>
                    <a:cubicBezTo>
                      <a:pt x="515862" y="681235"/>
                      <a:pt x="514613" y="681652"/>
                      <a:pt x="513363" y="681999"/>
                    </a:cubicBezTo>
                    <a:cubicBezTo>
                      <a:pt x="513363" y="681999"/>
                      <a:pt x="513363" y="681999"/>
                      <a:pt x="513224" y="681999"/>
                    </a:cubicBezTo>
                    <a:cubicBezTo>
                      <a:pt x="513016" y="681999"/>
                      <a:pt x="512808" y="682138"/>
                      <a:pt x="512599" y="682207"/>
                    </a:cubicBezTo>
                    <a:cubicBezTo>
                      <a:pt x="512460" y="682207"/>
                      <a:pt x="512321" y="682276"/>
                      <a:pt x="512252" y="682276"/>
                    </a:cubicBezTo>
                    <a:cubicBezTo>
                      <a:pt x="495658" y="687553"/>
                      <a:pt x="479689" y="694218"/>
                      <a:pt x="463234" y="699912"/>
                    </a:cubicBezTo>
                    <a:cubicBezTo>
                      <a:pt x="461082" y="700675"/>
                      <a:pt x="460665" y="703800"/>
                      <a:pt x="462956" y="704841"/>
                    </a:cubicBezTo>
                    <a:cubicBezTo>
                      <a:pt x="464901" y="705883"/>
                      <a:pt x="467261" y="705952"/>
                      <a:pt x="469344" y="705674"/>
                    </a:cubicBezTo>
                    <a:cubicBezTo>
                      <a:pt x="478578" y="704147"/>
                      <a:pt x="487744" y="702550"/>
                      <a:pt x="496978" y="701023"/>
                    </a:cubicBezTo>
                    <a:cubicBezTo>
                      <a:pt x="540024" y="694149"/>
                      <a:pt x="583696" y="691997"/>
                      <a:pt x="627160" y="695468"/>
                    </a:cubicBezTo>
                    <a:cubicBezTo>
                      <a:pt x="638268" y="696718"/>
                      <a:pt x="649377" y="697968"/>
                      <a:pt x="660555" y="699148"/>
                    </a:cubicBezTo>
                    <a:cubicBezTo>
                      <a:pt x="670345" y="700606"/>
                      <a:pt x="680274" y="701925"/>
                      <a:pt x="689995" y="703383"/>
                    </a:cubicBezTo>
                    <a:cubicBezTo>
                      <a:pt x="711379" y="772259"/>
                      <a:pt x="730403" y="842036"/>
                      <a:pt x="744705" y="912716"/>
                    </a:cubicBezTo>
                    <a:cubicBezTo>
                      <a:pt x="709296" y="921534"/>
                      <a:pt x="674164" y="931810"/>
                      <a:pt x="638546" y="939794"/>
                    </a:cubicBezTo>
                    <a:cubicBezTo>
                      <a:pt x="608483" y="945071"/>
                      <a:pt x="578906" y="952431"/>
                      <a:pt x="549536" y="960485"/>
                    </a:cubicBezTo>
                    <a:cubicBezTo>
                      <a:pt x="545024" y="962359"/>
                      <a:pt x="538288" y="961943"/>
                      <a:pt x="535719" y="966594"/>
                    </a:cubicBezTo>
                    <a:cubicBezTo>
                      <a:pt x="534678" y="968539"/>
                      <a:pt x="535512" y="971177"/>
                      <a:pt x="537664" y="972010"/>
                    </a:cubicBezTo>
                    <a:cubicBezTo>
                      <a:pt x="544676" y="975204"/>
                      <a:pt x="552591" y="974440"/>
                      <a:pt x="560020" y="974579"/>
                    </a:cubicBezTo>
                    <a:cubicBezTo>
                      <a:pt x="577725" y="974509"/>
                      <a:pt x="595569" y="974232"/>
                      <a:pt x="613343" y="974162"/>
                    </a:cubicBezTo>
                    <a:cubicBezTo>
                      <a:pt x="660833" y="973607"/>
                      <a:pt x="708393" y="974509"/>
                      <a:pt x="755884" y="971593"/>
                    </a:cubicBezTo>
                    <a:cubicBezTo>
                      <a:pt x="767201" y="1034428"/>
                      <a:pt x="775047" y="1097888"/>
                      <a:pt x="780254" y="1161486"/>
                    </a:cubicBezTo>
                    <a:cubicBezTo>
                      <a:pt x="732417" y="1162874"/>
                      <a:pt x="686454" y="1176830"/>
                      <a:pt x="641462" y="1192382"/>
                    </a:cubicBezTo>
                    <a:cubicBezTo>
                      <a:pt x="615565" y="1201756"/>
                      <a:pt x="588764" y="1208907"/>
                      <a:pt x="563631" y="1219946"/>
                    </a:cubicBezTo>
                    <a:cubicBezTo>
                      <a:pt x="561617" y="1221682"/>
                      <a:pt x="561270" y="1225084"/>
                      <a:pt x="563076" y="1227167"/>
                    </a:cubicBezTo>
                    <a:cubicBezTo>
                      <a:pt x="564117" y="1228347"/>
                      <a:pt x="565505" y="1228833"/>
                      <a:pt x="567102" y="1228833"/>
                    </a:cubicBezTo>
                    <a:cubicBezTo>
                      <a:pt x="574532" y="1228764"/>
                      <a:pt x="581891" y="1226959"/>
                      <a:pt x="589251" y="1225987"/>
                    </a:cubicBezTo>
                    <a:cubicBezTo>
                      <a:pt x="654793" y="1216544"/>
                      <a:pt x="720960" y="1226959"/>
                      <a:pt x="786363" y="1233832"/>
                    </a:cubicBezTo>
                    <a:cubicBezTo>
                      <a:pt x="791640" y="1293196"/>
                      <a:pt x="793793" y="1353114"/>
                      <a:pt x="787405" y="1412477"/>
                    </a:cubicBezTo>
                    <a:cubicBezTo>
                      <a:pt x="744637" y="1410811"/>
                      <a:pt x="701937" y="1419837"/>
                      <a:pt x="660278" y="1428446"/>
                    </a:cubicBezTo>
                    <a:cubicBezTo>
                      <a:pt x="643615" y="1432890"/>
                      <a:pt x="627021" y="1438097"/>
                      <a:pt x="611885" y="1446429"/>
                    </a:cubicBezTo>
                    <a:cubicBezTo>
                      <a:pt x="609247" y="1448026"/>
                      <a:pt x="608275" y="1451428"/>
                      <a:pt x="609802" y="1454066"/>
                    </a:cubicBezTo>
                    <a:cubicBezTo>
                      <a:pt x="611816" y="1458649"/>
                      <a:pt x="617023" y="1459412"/>
                      <a:pt x="621397" y="1460246"/>
                    </a:cubicBezTo>
                    <a:cubicBezTo>
                      <a:pt x="643406" y="1460801"/>
                      <a:pt x="665277" y="1455177"/>
                      <a:pt x="687356" y="1455038"/>
                    </a:cubicBezTo>
                    <a:cubicBezTo>
                      <a:pt x="718461" y="1454413"/>
                      <a:pt x="749357" y="1458301"/>
                      <a:pt x="780323" y="1459968"/>
                    </a:cubicBezTo>
                    <a:cubicBezTo>
                      <a:pt x="773033" y="1503640"/>
                      <a:pt x="761508" y="1546617"/>
                      <a:pt x="745261" y="1587859"/>
                    </a:cubicBezTo>
                    <a:cubicBezTo>
                      <a:pt x="725265" y="1641042"/>
                      <a:pt x="698951" y="1690685"/>
                      <a:pt x="645420" y="1716375"/>
                    </a:cubicBezTo>
                    <a:cubicBezTo>
                      <a:pt x="647434" y="1715958"/>
                      <a:pt x="649447" y="1715264"/>
                      <a:pt x="651460" y="1715194"/>
                    </a:cubicBezTo>
                    <a:cubicBezTo>
                      <a:pt x="641462" y="1719638"/>
                      <a:pt x="631117" y="1723387"/>
                      <a:pt x="620841" y="1727206"/>
                    </a:cubicBezTo>
                    <a:cubicBezTo>
                      <a:pt x="619523" y="1727345"/>
                      <a:pt x="618203" y="1727414"/>
                      <a:pt x="616884" y="1727553"/>
                    </a:cubicBezTo>
                    <a:cubicBezTo>
                      <a:pt x="614107" y="1727761"/>
                      <a:pt x="611260" y="1728039"/>
                      <a:pt x="608483" y="1728317"/>
                    </a:cubicBezTo>
                    <a:cubicBezTo>
                      <a:pt x="599596" y="1729011"/>
                      <a:pt x="590778" y="1729775"/>
                      <a:pt x="581891" y="1730469"/>
                    </a:cubicBezTo>
                    <a:cubicBezTo>
                      <a:pt x="554674" y="1732483"/>
                      <a:pt x="527388" y="1734149"/>
                      <a:pt x="500102" y="1734565"/>
                    </a:cubicBezTo>
                    <a:cubicBezTo>
                      <a:pt x="425603" y="1710890"/>
                      <a:pt x="358602" y="1665274"/>
                      <a:pt x="302781" y="1611187"/>
                    </a:cubicBezTo>
                    <a:cubicBezTo>
                      <a:pt x="344091" y="1564322"/>
                      <a:pt x="389499" y="1521136"/>
                      <a:pt x="436365" y="1479964"/>
                    </a:cubicBezTo>
                    <a:cubicBezTo>
                      <a:pt x="444002" y="1473021"/>
                      <a:pt x="451293" y="1465800"/>
                      <a:pt x="459207" y="1459204"/>
                    </a:cubicBezTo>
                    <a:cubicBezTo>
                      <a:pt x="461290" y="1456496"/>
                      <a:pt x="458027" y="1453233"/>
                      <a:pt x="455250" y="1454760"/>
                    </a:cubicBezTo>
                    <a:cubicBezTo>
                      <a:pt x="455180" y="1454760"/>
                      <a:pt x="455111" y="1454760"/>
                      <a:pt x="455041" y="1454760"/>
                    </a:cubicBezTo>
                    <a:cubicBezTo>
                      <a:pt x="455041" y="1454760"/>
                      <a:pt x="454972" y="1454760"/>
                      <a:pt x="454902" y="1454760"/>
                    </a:cubicBezTo>
                    <a:cubicBezTo>
                      <a:pt x="432268" y="1461009"/>
                      <a:pt x="409772" y="1467744"/>
                      <a:pt x="388041" y="1476701"/>
                    </a:cubicBezTo>
                    <a:cubicBezTo>
                      <a:pt x="387833" y="1476701"/>
                      <a:pt x="387694" y="1476909"/>
                      <a:pt x="387485" y="1476909"/>
                    </a:cubicBezTo>
                    <a:cubicBezTo>
                      <a:pt x="387346" y="1476978"/>
                      <a:pt x="387277" y="1476909"/>
                      <a:pt x="387207" y="1476978"/>
                    </a:cubicBezTo>
                    <a:cubicBezTo>
                      <a:pt x="386930" y="1477117"/>
                      <a:pt x="386652" y="1477187"/>
                      <a:pt x="386305" y="1477325"/>
                    </a:cubicBezTo>
                    <a:cubicBezTo>
                      <a:pt x="386305" y="1477325"/>
                      <a:pt x="386305" y="1477325"/>
                      <a:pt x="386374" y="1477325"/>
                    </a:cubicBezTo>
                    <a:cubicBezTo>
                      <a:pt x="385958" y="1477464"/>
                      <a:pt x="385541" y="1477603"/>
                      <a:pt x="385125" y="1477742"/>
                    </a:cubicBezTo>
                    <a:lnTo>
                      <a:pt x="385195" y="1477742"/>
                    </a:lnTo>
                    <a:cubicBezTo>
                      <a:pt x="337565" y="1497668"/>
                      <a:pt x="292366" y="1523983"/>
                      <a:pt x="254873" y="1559809"/>
                    </a:cubicBezTo>
                    <a:cubicBezTo>
                      <a:pt x="209743" y="1502737"/>
                      <a:pt x="170168" y="1440666"/>
                      <a:pt x="141910" y="1373457"/>
                    </a:cubicBezTo>
                    <a:cubicBezTo>
                      <a:pt x="161003" y="1355614"/>
                      <a:pt x="183152" y="1341589"/>
                      <a:pt x="204606" y="1326869"/>
                    </a:cubicBezTo>
                    <a:cubicBezTo>
                      <a:pt x="232378" y="1307915"/>
                      <a:pt x="260636" y="1289655"/>
                      <a:pt x="289935" y="1273130"/>
                    </a:cubicBezTo>
                    <a:cubicBezTo>
                      <a:pt x="319513" y="1256814"/>
                      <a:pt x="349160" y="1240151"/>
                      <a:pt x="381306" y="1229320"/>
                    </a:cubicBezTo>
                    <a:cubicBezTo>
                      <a:pt x="387694" y="1227376"/>
                      <a:pt x="394151" y="1225293"/>
                      <a:pt x="400677" y="1223973"/>
                    </a:cubicBezTo>
                    <a:cubicBezTo>
                      <a:pt x="401789" y="1223765"/>
                      <a:pt x="402483" y="1222724"/>
                      <a:pt x="402344" y="1221682"/>
                    </a:cubicBezTo>
                    <a:cubicBezTo>
                      <a:pt x="312570" y="1212240"/>
                      <a:pt x="189330" y="1254176"/>
                      <a:pt x="115734" y="1307707"/>
                    </a:cubicBezTo>
                    <a:cubicBezTo>
                      <a:pt x="92823" y="1248413"/>
                      <a:pt x="75118" y="1187106"/>
                      <a:pt x="61579" y="1124965"/>
                    </a:cubicBezTo>
                    <a:cubicBezTo>
                      <a:pt x="69563" y="1118994"/>
                      <a:pt x="77547" y="1113162"/>
                      <a:pt x="85463" y="1107191"/>
                    </a:cubicBezTo>
                    <a:lnTo>
                      <a:pt x="85463" y="1107191"/>
                    </a:lnTo>
                    <a:cubicBezTo>
                      <a:pt x="85463" y="1107191"/>
                      <a:pt x="85463" y="1107122"/>
                      <a:pt x="85463" y="1107122"/>
                    </a:cubicBezTo>
                    <a:cubicBezTo>
                      <a:pt x="85463" y="1107122"/>
                      <a:pt x="85532" y="1107101"/>
                      <a:pt x="85602" y="1107053"/>
                    </a:cubicBezTo>
                    <a:cubicBezTo>
                      <a:pt x="149547" y="1064422"/>
                      <a:pt x="220991" y="1034706"/>
                      <a:pt x="292643" y="1007767"/>
                    </a:cubicBezTo>
                    <a:cubicBezTo>
                      <a:pt x="300281" y="1004434"/>
                      <a:pt x="307849" y="1001240"/>
                      <a:pt x="315417" y="997838"/>
                    </a:cubicBezTo>
                    <a:cubicBezTo>
                      <a:pt x="318263" y="996241"/>
                      <a:pt x="323471" y="994575"/>
                      <a:pt x="322568" y="990479"/>
                    </a:cubicBezTo>
                    <a:cubicBezTo>
                      <a:pt x="322151" y="989229"/>
                      <a:pt x="321248" y="988465"/>
                      <a:pt x="319999" y="988118"/>
                    </a:cubicBezTo>
                    <a:cubicBezTo>
                      <a:pt x="311667" y="987146"/>
                      <a:pt x="303058" y="988257"/>
                      <a:pt x="294587" y="988118"/>
                    </a:cubicBezTo>
                    <a:cubicBezTo>
                      <a:pt x="258206" y="987562"/>
                      <a:pt x="222102" y="993186"/>
                      <a:pt x="186554" y="1000268"/>
                    </a:cubicBezTo>
                    <a:cubicBezTo>
                      <a:pt x="137605" y="1010475"/>
                      <a:pt x="90739" y="1028318"/>
                      <a:pt x="46790" y="1052202"/>
                    </a:cubicBezTo>
                    <a:cubicBezTo>
                      <a:pt x="37139" y="994228"/>
                      <a:pt x="29224" y="935976"/>
                      <a:pt x="22906" y="877654"/>
                    </a:cubicBezTo>
                    <a:cubicBezTo>
                      <a:pt x="42624" y="862935"/>
                      <a:pt x="63315" y="849604"/>
                      <a:pt x="84074" y="836551"/>
                    </a:cubicBezTo>
                    <a:lnTo>
                      <a:pt x="84352" y="836343"/>
                    </a:lnTo>
                    <a:cubicBezTo>
                      <a:pt x="110527" y="821068"/>
                      <a:pt x="136911" y="806002"/>
                      <a:pt x="163989" y="792185"/>
                    </a:cubicBezTo>
                    <a:cubicBezTo>
                      <a:pt x="191066" y="778368"/>
                      <a:pt x="218631" y="765871"/>
                      <a:pt x="247167" y="755595"/>
                    </a:cubicBezTo>
                    <a:cubicBezTo>
                      <a:pt x="254040" y="753443"/>
                      <a:pt x="260983" y="751776"/>
                      <a:pt x="267996" y="750179"/>
                    </a:cubicBezTo>
                    <a:cubicBezTo>
                      <a:pt x="270426" y="749902"/>
                      <a:pt x="273064" y="750249"/>
                      <a:pt x="275424" y="749485"/>
                    </a:cubicBezTo>
                    <a:cubicBezTo>
                      <a:pt x="278549" y="745944"/>
                      <a:pt x="272161" y="746500"/>
                      <a:pt x="270148" y="746916"/>
                    </a:cubicBezTo>
                    <a:cubicBezTo>
                      <a:pt x="248000" y="745944"/>
                      <a:pt x="225781" y="745389"/>
                      <a:pt x="203703" y="746708"/>
                    </a:cubicBezTo>
                    <a:lnTo>
                      <a:pt x="203703" y="746708"/>
                    </a:lnTo>
                    <a:cubicBezTo>
                      <a:pt x="168432" y="749208"/>
                      <a:pt x="133856" y="756706"/>
                      <a:pt x="100321" y="768093"/>
                    </a:cubicBezTo>
                    <a:cubicBezTo>
                      <a:pt x="71438" y="777535"/>
                      <a:pt x="42208" y="786908"/>
                      <a:pt x="15546" y="801766"/>
                    </a:cubicBezTo>
                    <a:cubicBezTo>
                      <a:pt x="12700" y="770175"/>
                      <a:pt x="9992" y="738654"/>
                      <a:pt x="7631" y="707133"/>
                    </a:cubicBezTo>
                    <a:cubicBezTo>
                      <a:pt x="6729" y="694774"/>
                      <a:pt x="5896" y="682346"/>
                      <a:pt x="5062" y="669987"/>
                    </a:cubicBezTo>
                    <a:cubicBezTo>
                      <a:pt x="59843" y="631245"/>
                      <a:pt x="118859" y="598196"/>
                      <a:pt x="182180" y="575562"/>
                    </a:cubicBezTo>
                    <a:cubicBezTo>
                      <a:pt x="197663" y="570424"/>
                      <a:pt x="213215" y="565564"/>
                      <a:pt x="228767" y="560842"/>
                    </a:cubicBezTo>
                    <a:lnTo>
                      <a:pt x="228837" y="560842"/>
                    </a:lnTo>
                    <a:cubicBezTo>
                      <a:pt x="228837" y="560842"/>
                      <a:pt x="229115" y="560773"/>
                      <a:pt x="229253" y="560704"/>
                    </a:cubicBezTo>
                    <a:cubicBezTo>
                      <a:pt x="234391" y="558968"/>
                      <a:pt x="239598" y="557301"/>
                      <a:pt x="244737" y="555566"/>
                    </a:cubicBezTo>
                    <a:lnTo>
                      <a:pt x="244737" y="555566"/>
                    </a:lnTo>
                    <a:cubicBezTo>
                      <a:pt x="244737" y="555566"/>
                      <a:pt x="244805" y="555566"/>
                      <a:pt x="244875" y="555496"/>
                    </a:cubicBezTo>
                    <a:cubicBezTo>
                      <a:pt x="245014" y="555496"/>
                      <a:pt x="245153" y="555427"/>
                      <a:pt x="245222" y="555427"/>
                    </a:cubicBezTo>
                    <a:cubicBezTo>
                      <a:pt x="248763" y="553691"/>
                      <a:pt x="256054" y="552511"/>
                      <a:pt x="260011" y="549664"/>
                    </a:cubicBezTo>
                    <a:cubicBezTo>
                      <a:pt x="262302" y="548067"/>
                      <a:pt x="263483" y="545915"/>
                      <a:pt x="262372" y="542860"/>
                    </a:cubicBezTo>
                    <a:cubicBezTo>
                      <a:pt x="257928" y="538069"/>
                      <a:pt x="248763" y="539180"/>
                      <a:pt x="242584" y="537444"/>
                    </a:cubicBezTo>
                    <a:cubicBezTo>
                      <a:pt x="213423" y="533070"/>
                      <a:pt x="183707" y="531265"/>
                      <a:pt x="154338" y="534667"/>
                    </a:cubicBezTo>
                    <a:cubicBezTo>
                      <a:pt x="101779" y="540152"/>
                      <a:pt x="49845" y="552580"/>
                      <a:pt x="410" y="571257"/>
                    </a:cubicBezTo>
                    <a:cubicBezTo>
                      <a:pt x="-770" y="520850"/>
                      <a:pt x="619" y="470375"/>
                      <a:pt x="4299" y="420107"/>
                    </a:cubicBezTo>
                    <a:cubicBezTo>
                      <a:pt x="32348" y="399069"/>
                      <a:pt x="61717" y="379837"/>
                      <a:pt x="92336" y="362688"/>
                    </a:cubicBezTo>
                    <a:cubicBezTo>
                      <a:pt x="93517" y="361993"/>
                      <a:pt x="94628" y="361369"/>
                      <a:pt x="95738" y="360813"/>
                    </a:cubicBezTo>
                    <a:cubicBezTo>
                      <a:pt x="102820" y="356925"/>
                      <a:pt x="109902" y="353176"/>
                      <a:pt x="116984" y="349288"/>
                    </a:cubicBezTo>
                    <a:lnTo>
                      <a:pt x="117193" y="349149"/>
                    </a:lnTo>
                    <a:lnTo>
                      <a:pt x="117193" y="349149"/>
                    </a:lnTo>
                    <a:cubicBezTo>
                      <a:pt x="117193" y="349149"/>
                      <a:pt x="117540" y="349010"/>
                      <a:pt x="117540" y="349010"/>
                    </a:cubicBezTo>
                    <a:cubicBezTo>
                      <a:pt x="118373" y="348524"/>
                      <a:pt x="119275" y="348107"/>
                      <a:pt x="120178" y="347621"/>
                    </a:cubicBezTo>
                    <a:lnTo>
                      <a:pt x="120178" y="347621"/>
                    </a:lnTo>
                    <a:cubicBezTo>
                      <a:pt x="148575" y="333735"/>
                      <a:pt x="177875" y="321793"/>
                      <a:pt x="206619" y="308740"/>
                    </a:cubicBezTo>
                    <a:cubicBezTo>
                      <a:pt x="212243" y="306102"/>
                      <a:pt x="218005" y="303672"/>
                      <a:pt x="223282" y="300409"/>
                    </a:cubicBezTo>
                    <a:cubicBezTo>
                      <a:pt x="224879" y="299437"/>
                      <a:pt x="225574" y="297423"/>
                      <a:pt x="225087" y="295549"/>
                    </a:cubicBezTo>
                    <a:cubicBezTo>
                      <a:pt x="224463" y="292771"/>
                      <a:pt x="221616" y="291521"/>
                      <a:pt x="218908" y="291660"/>
                    </a:cubicBezTo>
                    <a:cubicBezTo>
                      <a:pt x="207383" y="291035"/>
                      <a:pt x="195857" y="291452"/>
                      <a:pt x="184332" y="291869"/>
                    </a:cubicBezTo>
                    <a:cubicBezTo>
                      <a:pt x="125802" y="295201"/>
                      <a:pt x="66161" y="307005"/>
                      <a:pt x="13880" y="334291"/>
                    </a:cubicBezTo>
                    <a:cubicBezTo>
                      <a:pt x="30266" y="213551"/>
                      <a:pt x="76159" y="88437"/>
                      <a:pt x="176555" y="13036"/>
                    </a:cubicBezTo>
                    <a:cubicBezTo>
                      <a:pt x="185651" y="9911"/>
                      <a:pt x="194746" y="6856"/>
                      <a:pt x="203912" y="4010"/>
                    </a:cubicBezTo>
                    <a:cubicBezTo>
                      <a:pt x="210785" y="1788"/>
                      <a:pt x="225296" y="-156"/>
                      <a:pt x="225226" y="955"/>
                    </a:cubicBezTo>
                    <a:cubicBezTo>
                      <a:pt x="226615" y="746"/>
                      <a:pt x="228004" y="608"/>
                      <a:pt x="229392" y="538"/>
                    </a:cubicBezTo>
                    <a:cubicBezTo>
                      <a:pt x="337009" y="-10710"/>
                      <a:pt x="443377" y="157173"/>
                      <a:pt x="489132" y="239379"/>
                    </a:cubicBezTo>
                    <a:cubicBezTo>
                      <a:pt x="461707" y="246808"/>
                      <a:pt x="433657" y="252710"/>
                      <a:pt x="407134" y="263124"/>
                    </a:cubicBezTo>
                    <a:cubicBezTo>
                      <a:pt x="380751" y="274789"/>
                      <a:pt x="353603" y="285551"/>
                      <a:pt x="328400" y="299575"/>
                    </a:cubicBezTo>
                    <a:cubicBezTo>
                      <a:pt x="325206" y="302144"/>
                      <a:pt x="327706" y="307768"/>
                      <a:pt x="331802" y="307005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96" name="Google Shape;2796;p7"/>
              <p:cNvSpPr/>
              <p:nvPr/>
            </p:nvSpPr>
            <p:spPr>
              <a:xfrm>
                <a:off x="11031052" y="1637969"/>
                <a:ext cx="547112" cy="2122274"/>
              </a:xfrm>
              <a:custGeom>
                <a:avLst/>
                <a:gdLst/>
                <a:ahLst/>
                <a:cxnLst/>
                <a:rect l="l" t="t" r="r" b="b"/>
                <a:pathLst>
                  <a:path w="547112" h="2122274" extrusionOk="0">
                    <a:moveTo>
                      <a:pt x="25550" y="0"/>
                    </a:moveTo>
                    <a:cubicBezTo>
                      <a:pt x="27355" y="7846"/>
                      <a:pt x="27980" y="16524"/>
                      <a:pt x="29577" y="21940"/>
                    </a:cubicBezTo>
                    <a:cubicBezTo>
                      <a:pt x="35687" y="55753"/>
                      <a:pt x="40339" y="89774"/>
                      <a:pt x="45060" y="123725"/>
                    </a:cubicBezTo>
                    <a:cubicBezTo>
                      <a:pt x="62557" y="260989"/>
                      <a:pt x="76651" y="398948"/>
                      <a:pt x="103035" y="534962"/>
                    </a:cubicBezTo>
                    <a:cubicBezTo>
                      <a:pt x="133237" y="681252"/>
                      <a:pt x="169479" y="826362"/>
                      <a:pt x="206833" y="970986"/>
                    </a:cubicBezTo>
                    <a:cubicBezTo>
                      <a:pt x="264808" y="1192400"/>
                      <a:pt x="312090" y="1416938"/>
                      <a:pt x="381659" y="1635089"/>
                    </a:cubicBezTo>
                    <a:cubicBezTo>
                      <a:pt x="392004" y="1665708"/>
                      <a:pt x="402419" y="1696257"/>
                      <a:pt x="412973" y="1726807"/>
                    </a:cubicBezTo>
                    <a:cubicBezTo>
                      <a:pt x="438870" y="1802694"/>
                      <a:pt x="465531" y="1878304"/>
                      <a:pt x="493998" y="1953150"/>
                    </a:cubicBezTo>
                    <a:cubicBezTo>
                      <a:pt x="504760" y="1981339"/>
                      <a:pt x="515938" y="2009458"/>
                      <a:pt x="527325" y="2037369"/>
                    </a:cubicBezTo>
                    <a:cubicBezTo>
                      <a:pt x="535379" y="2056671"/>
                      <a:pt x="543571" y="2076111"/>
                      <a:pt x="547112" y="2096663"/>
                    </a:cubicBezTo>
                    <a:cubicBezTo>
                      <a:pt x="547112" y="2106800"/>
                      <a:pt x="543710" y="2120131"/>
                      <a:pt x="532462" y="2122214"/>
                    </a:cubicBezTo>
                    <a:cubicBezTo>
                      <a:pt x="504760" y="2124713"/>
                      <a:pt x="494554" y="2049936"/>
                      <a:pt x="486916" y="2028690"/>
                    </a:cubicBezTo>
                    <a:cubicBezTo>
                      <a:pt x="447757" y="1930099"/>
                      <a:pt x="411862" y="1830119"/>
                      <a:pt x="377910" y="1729653"/>
                    </a:cubicBezTo>
                    <a:cubicBezTo>
                      <a:pt x="363608" y="1687439"/>
                      <a:pt x="349652" y="1645087"/>
                      <a:pt x="335905" y="1602734"/>
                    </a:cubicBezTo>
                    <a:cubicBezTo>
                      <a:pt x="277999" y="1405066"/>
                      <a:pt x="241271" y="1201912"/>
                      <a:pt x="188435" y="1002924"/>
                    </a:cubicBezTo>
                    <a:cubicBezTo>
                      <a:pt x="147192" y="847538"/>
                      <a:pt x="104701" y="692222"/>
                      <a:pt x="72485" y="534684"/>
                    </a:cubicBezTo>
                    <a:cubicBezTo>
                      <a:pt x="45615" y="400614"/>
                      <a:pt x="27703" y="264947"/>
                      <a:pt x="15761" y="128724"/>
                    </a:cubicBezTo>
                    <a:cubicBezTo>
                      <a:pt x="11387" y="87760"/>
                      <a:pt x="8331" y="46588"/>
                      <a:pt x="625" y="6110"/>
                    </a:cubicBezTo>
                    <a:cubicBezTo>
                      <a:pt x="416" y="5207"/>
                      <a:pt x="277" y="4374"/>
                      <a:pt x="0" y="3541"/>
                    </a:cubicBezTo>
                    <a:cubicBezTo>
                      <a:pt x="6874" y="1319"/>
                      <a:pt x="21384" y="-625"/>
                      <a:pt x="21315" y="486"/>
                    </a:cubicBezTo>
                    <a:cubicBezTo>
                      <a:pt x="22704" y="278"/>
                      <a:pt x="24092" y="139"/>
                      <a:pt x="25480" y="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797" name="Google Shape;2797;p7"/>
          <p:cNvGrpSpPr/>
          <p:nvPr/>
        </p:nvGrpSpPr>
        <p:grpSpPr>
          <a:xfrm rot="-1325867">
            <a:off x="-205328" y="6448616"/>
            <a:ext cx="883048" cy="1138327"/>
            <a:chOff x="4951152" y="1783071"/>
            <a:chExt cx="846278" cy="1090927"/>
          </a:xfrm>
        </p:grpSpPr>
        <p:sp>
          <p:nvSpPr>
            <p:cNvPr id="2798" name="Google Shape;2798;p7"/>
            <p:cNvSpPr/>
            <p:nvPr/>
          </p:nvSpPr>
          <p:spPr>
            <a:xfrm rot="-3732724">
              <a:off x="4935297" y="2076985"/>
              <a:ext cx="920222" cy="423893"/>
            </a:xfrm>
            <a:custGeom>
              <a:avLst/>
              <a:gdLst/>
              <a:ahLst/>
              <a:cxnLst/>
              <a:rect l="l" t="t" r="r" b="b"/>
              <a:pathLst>
                <a:path w="1351205" h="622422" extrusionOk="0">
                  <a:moveTo>
                    <a:pt x="320329" y="614048"/>
                  </a:moveTo>
                  <a:cubicBezTo>
                    <a:pt x="226320" y="598704"/>
                    <a:pt x="165013" y="563780"/>
                    <a:pt x="98428" y="496363"/>
                  </a:cubicBezTo>
                  <a:cubicBezTo>
                    <a:pt x="29137" y="418740"/>
                    <a:pt x="-37100" y="296681"/>
                    <a:pt x="24277" y="196701"/>
                  </a:cubicBezTo>
                  <a:cubicBezTo>
                    <a:pt x="67046" y="123591"/>
                    <a:pt x="161333" y="44995"/>
                    <a:pt x="244163" y="24236"/>
                  </a:cubicBezTo>
                  <a:cubicBezTo>
                    <a:pt x="290543" y="12432"/>
                    <a:pt x="338242" y="21389"/>
                    <a:pt x="385385" y="21181"/>
                  </a:cubicBezTo>
                  <a:cubicBezTo>
                    <a:pt x="439402" y="22222"/>
                    <a:pt x="492239" y="11183"/>
                    <a:pt x="545283" y="2851"/>
                  </a:cubicBezTo>
                  <a:cubicBezTo>
                    <a:pt x="624295" y="-10133"/>
                    <a:pt x="698864" y="23541"/>
                    <a:pt x="768225" y="57146"/>
                  </a:cubicBezTo>
                  <a:cubicBezTo>
                    <a:pt x="820923" y="80960"/>
                    <a:pt x="879939" y="68671"/>
                    <a:pt x="935692" y="74642"/>
                  </a:cubicBezTo>
                  <a:cubicBezTo>
                    <a:pt x="987765" y="77697"/>
                    <a:pt x="1034422" y="102484"/>
                    <a:pt x="1077607" y="129978"/>
                  </a:cubicBezTo>
                  <a:cubicBezTo>
                    <a:pt x="1112323" y="151293"/>
                    <a:pt x="1150093" y="166846"/>
                    <a:pt x="1188835" y="179066"/>
                  </a:cubicBezTo>
                  <a:lnTo>
                    <a:pt x="1188835" y="179066"/>
                  </a:lnTo>
                  <a:cubicBezTo>
                    <a:pt x="1257016" y="199200"/>
                    <a:pt x="1339360" y="237179"/>
                    <a:pt x="1350886" y="315635"/>
                  </a:cubicBezTo>
                  <a:cubicBezTo>
                    <a:pt x="1351719" y="318482"/>
                    <a:pt x="1350886" y="321745"/>
                    <a:pt x="1348803" y="323828"/>
                  </a:cubicBezTo>
                  <a:cubicBezTo>
                    <a:pt x="1348942" y="364584"/>
                    <a:pt x="1288676" y="423739"/>
                    <a:pt x="1250906" y="435403"/>
                  </a:cubicBezTo>
                  <a:cubicBezTo>
                    <a:pt x="1217232" y="447206"/>
                    <a:pt x="1180851" y="438180"/>
                    <a:pt x="1146135" y="442902"/>
                  </a:cubicBezTo>
                  <a:cubicBezTo>
                    <a:pt x="1131208" y="444012"/>
                    <a:pt x="1121210" y="455191"/>
                    <a:pt x="1111142" y="464841"/>
                  </a:cubicBezTo>
                  <a:cubicBezTo>
                    <a:pt x="1088716" y="485532"/>
                    <a:pt x="1056431" y="482894"/>
                    <a:pt x="1028034" y="483449"/>
                  </a:cubicBezTo>
                  <a:cubicBezTo>
                    <a:pt x="1002067" y="485185"/>
                    <a:pt x="964158" y="480047"/>
                    <a:pt x="944232" y="499210"/>
                  </a:cubicBezTo>
                  <a:cubicBezTo>
                    <a:pt x="934859" y="510666"/>
                    <a:pt x="926457" y="523094"/>
                    <a:pt x="913821" y="531287"/>
                  </a:cubicBezTo>
                  <a:cubicBezTo>
                    <a:pt x="893061" y="546284"/>
                    <a:pt x="866053" y="547672"/>
                    <a:pt x="841335" y="547394"/>
                  </a:cubicBezTo>
                  <a:cubicBezTo>
                    <a:pt x="821826" y="548644"/>
                    <a:pt x="792248" y="537257"/>
                    <a:pt x="777112" y="552255"/>
                  </a:cubicBezTo>
                  <a:cubicBezTo>
                    <a:pt x="759269" y="568640"/>
                    <a:pt x="753644" y="595093"/>
                    <a:pt x="734204" y="609604"/>
                  </a:cubicBezTo>
                  <a:cubicBezTo>
                    <a:pt x="704002" y="625573"/>
                    <a:pt x="649152" y="623768"/>
                    <a:pt x="615547" y="619324"/>
                  </a:cubicBezTo>
                  <a:cubicBezTo>
                    <a:pt x="578471" y="612728"/>
                    <a:pt x="544034" y="595510"/>
                    <a:pt x="506889" y="589539"/>
                  </a:cubicBezTo>
                  <a:cubicBezTo>
                    <a:pt x="443568" y="584471"/>
                    <a:pt x="384205" y="627795"/>
                    <a:pt x="320329" y="613909"/>
                  </a:cubicBezTo>
                  <a:close/>
                </a:path>
              </a:pathLst>
            </a:custGeom>
            <a:solidFill>
              <a:srgbClr val="86A26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799" name="Google Shape;2799;p7"/>
            <p:cNvGrpSpPr/>
            <p:nvPr/>
          </p:nvGrpSpPr>
          <p:grpSpPr>
            <a:xfrm rot="-3730257">
              <a:off x="4869475" y="2116611"/>
              <a:ext cx="1009631" cy="423983"/>
              <a:chOff x="10706534" y="6021600"/>
              <a:chExt cx="1482174" cy="622422"/>
            </a:xfrm>
          </p:grpSpPr>
          <p:sp>
            <p:nvSpPr>
              <p:cNvPr id="2800" name="Google Shape;2800;p7"/>
              <p:cNvSpPr/>
              <p:nvPr/>
            </p:nvSpPr>
            <p:spPr>
              <a:xfrm>
                <a:off x="10837503" y="6021600"/>
                <a:ext cx="1351205" cy="622422"/>
              </a:xfrm>
              <a:custGeom>
                <a:avLst/>
                <a:gdLst/>
                <a:ahLst/>
                <a:cxnLst/>
                <a:rect l="l" t="t" r="r" b="b"/>
                <a:pathLst>
                  <a:path w="1351205" h="622422" extrusionOk="0">
                    <a:moveTo>
                      <a:pt x="320329" y="614048"/>
                    </a:moveTo>
                    <a:cubicBezTo>
                      <a:pt x="226320" y="598704"/>
                      <a:pt x="165013" y="563780"/>
                      <a:pt x="98428" y="496363"/>
                    </a:cubicBezTo>
                    <a:cubicBezTo>
                      <a:pt x="29137" y="418740"/>
                      <a:pt x="-37100" y="296681"/>
                      <a:pt x="24277" y="196701"/>
                    </a:cubicBezTo>
                    <a:cubicBezTo>
                      <a:pt x="67046" y="123591"/>
                      <a:pt x="161333" y="44995"/>
                      <a:pt x="244163" y="24236"/>
                    </a:cubicBezTo>
                    <a:cubicBezTo>
                      <a:pt x="290543" y="12432"/>
                      <a:pt x="338242" y="21389"/>
                      <a:pt x="385385" y="21181"/>
                    </a:cubicBezTo>
                    <a:cubicBezTo>
                      <a:pt x="439402" y="22222"/>
                      <a:pt x="492239" y="11183"/>
                      <a:pt x="545283" y="2851"/>
                    </a:cubicBezTo>
                    <a:cubicBezTo>
                      <a:pt x="624295" y="-10133"/>
                      <a:pt x="698864" y="23541"/>
                      <a:pt x="768225" y="57146"/>
                    </a:cubicBezTo>
                    <a:cubicBezTo>
                      <a:pt x="820923" y="80960"/>
                      <a:pt x="879939" y="68671"/>
                      <a:pt x="935692" y="74642"/>
                    </a:cubicBezTo>
                    <a:cubicBezTo>
                      <a:pt x="987765" y="77697"/>
                      <a:pt x="1034422" y="102484"/>
                      <a:pt x="1077607" y="129978"/>
                    </a:cubicBezTo>
                    <a:cubicBezTo>
                      <a:pt x="1112323" y="151293"/>
                      <a:pt x="1150093" y="166846"/>
                      <a:pt x="1188835" y="179066"/>
                    </a:cubicBezTo>
                    <a:lnTo>
                      <a:pt x="1188835" y="179066"/>
                    </a:lnTo>
                    <a:cubicBezTo>
                      <a:pt x="1257016" y="199200"/>
                      <a:pt x="1339360" y="237179"/>
                      <a:pt x="1350886" y="315635"/>
                    </a:cubicBezTo>
                    <a:cubicBezTo>
                      <a:pt x="1351719" y="318482"/>
                      <a:pt x="1350886" y="321745"/>
                      <a:pt x="1348803" y="323828"/>
                    </a:cubicBezTo>
                    <a:cubicBezTo>
                      <a:pt x="1348942" y="364584"/>
                      <a:pt x="1288676" y="423739"/>
                      <a:pt x="1250906" y="435403"/>
                    </a:cubicBezTo>
                    <a:cubicBezTo>
                      <a:pt x="1217232" y="447206"/>
                      <a:pt x="1180851" y="438180"/>
                      <a:pt x="1146135" y="442902"/>
                    </a:cubicBezTo>
                    <a:cubicBezTo>
                      <a:pt x="1131208" y="444012"/>
                      <a:pt x="1121210" y="455191"/>
                      <a:pt x="1111142" y="464841"/>
                    </a:cubicBezTo>
                    <a:cubicBezTo>
                      <a:pt x="1088716" y="485532"/>
                      <a:pt x="1056431" y="482894"/>
                      <a:pt x="1028034" y="483449"/>
                    </a:cubicBezTo>
                    <a:cubicBezTo>
                      <a:pt x="1002067" y="485185"/>
                      <a:pt x="964158" y="480047"/>
                      <a:pt x="944232" y="499210"/>
                    </a:cubicBezTo>
                    <a:cubicBezTo>
                      <a:pt x="934859" y="510666"/>
                      <a:pt x="926457" y="523094"/>
                      <a:pt x="913821" y="531287"/>
                    </a:cubicBezTo>
                    <a:cubicBezTo>
                      <a:pt x="893061" y="546284"/>
                      <a:pt x="866053" y="547672"/>
                      <a:pt x="841335" y="547394"/>
                    </a:cubicBezTo>
                    <a:cubicBezTo>
                      <a:pt x="821826" y="548644"/>
                      <a:pt x="792248" y="537257"/>
                      <a:pt x="777112" y="552255"/>
                    </a:cubicBezTo>
                    <a:cubicBezTo>
                      <a:pt x="759269" y="568640"/>
                      <a:pt x="753644" y="595093"/>
                      <a:pt x="734204" y="609604"/>
                    </a:cubicBezTo>
                    <a:cubicBezTo>
                      <a:pt x="704002" y="625573"/>
                      <a:pt x="649152" y="623768"/>
                      <a:pt x="615547" y="619324"/>
                    </a:cubicBezTo>
                    <a:cubicBezTo>
                      <a:pt x="578471" y="612728"/>
                      <a:pt x="544034" y="595510"/>
                      <a:pt x="506889" y="589539"/>
                    </a:cubicBezTo>
                    <a:cubicBezTo>
                      <a:pt x="443568" y="584471"/>
                      <a:pt x="384205" y="627795"/>
                      <a:pt x="320329" y="61390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01" name="Google Shape;2801;p7"/>
              <p:cNvSpPr/>
              <p:nvPr/>
            </p:nvSpPr>
            <p:spPr>
              <a:xfrm>
                <a:off x="10706534" y="6279274"/>
                <a:ext cx="1478105" cy="76641"/>
              </a:xfrm>
              <a:custGeom>
                <a:avLst/>
                <a:gdLst/>
                <a:ahLst/>
                <a:cxnLst/>
                <a:rect l="l" t="t" r="r" b="b"/>
                <a:pathLst>
                  <a:path w="1478105" h="76641" extrusionOk="0">
                    <a:moveTo>
                      <a:pt x="624" y="68792"/>
                    </a:moveTo>
                    <a:cubicBezTo>
                      <a:pt x="-3959" y="52198"/>
                      <a:pt x="17843" y="51087"/>
                      <a:pt x="28674" y="46852"/>
                    </a:cubicBezTo>
                    <a:cubicBezTo>
                      <a:pt x="94702" y="25607"/>
                      <a:pt x="165035" y="22343"/>
                      <a:pt x="233632" y="15192"/>
                    </a:cubicBezTo>
                    <a:cubicBezTo>
                      <a:pt x="461156" y="-2791"/>
                      <a:pt x="689444" y="-2374"/>
                      <a:pt x="917454" y="4013"/>
                    </a:cubicBezTo>
                    <a:cubicBezTo>
                      <a:pt x="1008616" y="5541"/>
                      <a:pt x="1099778" y="6860"/>
                      <a:pt x="1190871" y="10123"/>
                    </a:cubicBezTo>
                    <a:cubicBezTo>
                      <a:pt x="1284950" y="13595"/>
                      <a:pt x="1379167" y="17275"/>
                      <a:pt x="1472829" y="27273"/>
                    </a:cubicBezTo>
                    <a:cubicBezTo>
                      <a:pt x="1474842" y="31300"/>
                      <a:pt x="1476578" y="35466"/>
                      <a:pt x="1478105" y="39701"/>
                    </a:cubicBezTo>
                    <a:cubicBezTo>
                      <a:pt x="1289115" y="28453"/>
                      <a:pt x="1099778" y="26440"/>
                      <a:pt x="910511" y="25537"/>
                    </a:cubicBezTo>
                    <a:cubicBezTo>
                      <a:pt x="847885" y="25190"/>
                      <a:pt x="785189" y="23801"/>
                      <a:pt x="722563" y="23315"/>
                    </a:cubicBezTo>
                    <a:cubicBezTo>
                      <a:pt x="525866" y="22829"/>
                      <a:pt x="328753" y="32272"/>
                      <a:pt x="133236" y="54559"/>
                    </a:cubicBezTo>
                    <a:cubicBezTo>
                      <a:pt x="99285" y="59211"/>
                      <a:pt x="65263" y="64071"/>
                      <a:pt x="31868" y="71431"/>
                    </a:cubicBezTo>
                    <a:cubicBezTo>
                      <a:pt x="21523" y="73930"/>
                      <a:pt x="6178" y="83095"/>
                      <a:pt x="624" y="688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02" name="Google Shape;2802;p7"/>
              <p:cNvSpPr/>
              <p:nvPr/>
            </p:nvSpPr>
            <p:spPr>
              <a:xfrm>
                <a:off x="11886113" y="6190737"/>
                <a:ext cx="140225" cy="114261"/>
              </a:xfrm>
              <a:custGeom>
                <a:avLst/>
                <a:gdLst/>
                <a:ahLst/>
                <a:cxnLst/>
                <a:rect l="l" t="t" r="r" b="b"/>
                <a:pathLst>
                  <a:path w="140225" h="114261" extrusionOk="0">
                    <a:moveTo>
                      <a:pt x="9488" y="114213"/>
                    </a:moveTo>
                    <a:cubicBezTo>
                      <a:pt x="5391" y="114005"/>
                      <a:pt x="1643" y="111019"/>
                      <a:pt x="531" y="107062"/>
                    </a:cubicBezTo>
                    <a:lnTo>
                      <a:pt x="531" y="107062"/>
                    </a:lnTo>
                    <a:cubicBezTo>
                      <a:pt x="-1274" y="102341"/>
                      <a:pt x="1920" y="98661"/>
                      <a:pt x="4142" y="94911"/>
                    </a:cubicBezTo>
                    <a:cubicBezTo>
                      <a:pt x="9488" y="79706"/>
                      <a:pt x="25665" y="71860"/>
                      <a:pt x="36358" y="60613"/>
                    </a:cubicBezTo>
                    <a:cubicBezTo>
                      <a:pt x="60450" y="39436"/>
                      <a:pt x="84473" y="18052"/>
                      <a:pt x="111064" y="0"/>
                    </a:cubicBezTo>
                    <a:cubicBezTo>
                      <a:pt x="120715" y="3541"/>
                      <a:pt x="130436" y="6874"/>
                      <a:pt x="140226" y="10067"/>
                    </a:cubicBezTo>
                    <a:cubicBezTo>
                      <a:pt x="103288" y="36798"/>
                      <a:pt x="70865" y="68736"/>
                      <a:pt x="37468" y="99633"/>
                    </a:cubicBezTo>
                    <a:cubicBezTo>
                      <a:pt x="32122" y="104840"/>
                      <a:pt x="26359" y="110047"/>
                      <a:pt x="18722" y="111158"/>
                    </a:cubicBezTo>
                    <a:cubicBezTo>
                      <a:pt x="15597" y="112269"/>
                      <a:pt x="12960" y="114630"/>
                      <a:pt x="9419" y="1142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03" name="Google Shape;2803;p7"/>
              <p:cNvSpPr/>
              <p:nvPr/>
            </p:nvSpPr>
            <p:spPr>
              <a:xfrm>
                <a:off x="11885163" y="6289084"/>
                <a:ext cx="241919" cy="156671"/>
              </a:xfrm>
              <a:custGeom>
                <a:avLst/>
                <a:gdLst/>
                <a:ahLst/>
                <a:cxnLst/>
                <a:rect l="l" t="t" r="r" b="b"/>
                <a:pathLst>
                  <a:path w="241919" h="156671" extrusionOk="0">
                    <a:moveTo>
                      <a:pt x="226991" y="156671"/>
                    </a:moveTo>
                    <a:cubicBezTo>
                      <a:pt x="154714" y="120914"/>
                      <a:pt x="85909" y="78631"/>
                      <a:pt x="18214" y="34959"/>
                    </a:cubicBezTo>
                    <a:cubicBezTo>
                      <a:pt x="11826" y="30238"/>
                      <a:pt x="2106" y="27322"/>
                      <a:pt x="440" y="18643"/>
                    </a:cubicBezTo>
                    <a:cubicBezTo>
                      <a:pt x="-1644" y="10590"/>
                      <a:pt x="3911" y="1702"/>
                      <a:pt x="12174" y="314"/>
                    </a:cubicBezTo>
                    <a:cubicBezTo>
                      <a:pt x="19602" y="-1353"/>
                      <a:pt x="25434" y="3994"/>
                      <a:pt x="31336" y="7604"/>
                    </a:cubicBezTo>
                    <a:cubicBezTo>
                      <a:pt x="54248" y="22392"/>
                      <a:pt x="76535" y="38014"/>
                      <a:pt x="99031" y="53428"/>
                    </a:cubicBezTo>
                    <a:cubicBezTo>
                      <a:pt x="145758" y="85782"/>
                      <a:pt x="193734" y="116193"/>
                      <a:pt x="241919" y="146187"/>
                    </a:cubicBezTo>
                    <a:cubicBezTo>
                      <a:pt x="237267" y="150075"/>
                      <a:pt x="232268" y="153616"/>
                      <a:pt x="226991" y="1566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04" name="Google Shape;2804;p7"/>
              <p:cNvSpPr/>
              <p:nvPr/>
            </p:nvSpPr>
            <p:spPr>
              <a:xfrm>
                <a:off x="11632148" y="6117835"/>
                <a:ext cx="246163" cy="185841"/>
              </a:xfrm>
              <a:custGeom>
                <a:avLst/>
                <a:gdLst/>
                <a:ahLst/>
                <a:cxnLst/>
                <a:rect l="l" t="t" r="r" b="b"/>
                <a:pathLst>
                  <a:path w="246163" h="185841" extrusionOk="0">
                    <a:moveTo>
                      <a:pt x="2532" y="182325"/>
                    </a:moveTo>
                    <a:cubicBezTo>
                      <a:pt x="-2188" y="177117"/>
                      <a:pt x="380" y="170382"/>
                      <a:pt x="4616" y="165869"/>
                    </a:cubicBezTo>
                    <a:cubicBezTo>
                      <a:pt x="6768" y="162051"/>
                      <a:pt x="8503" y="158024"/>
                      <a:pt x="11698" y="154969"/>
                    </a:cubicBezTo>
                    <a:cubicBezTo>
                      <a:pt x="31624" y="137819"/>
                      <a:pt x="52453" y="121711"/>
                      <a:pt x="73144" y="105534"/>
                    </a:cubicBezTo>
                    <a:cubicBezTo>
                      <a:pt x="121745" y="68597"/>
                      <a:pt x="171249" y="32910"/>
                      <a:pt x="222628" y="0"/>
                    </a:cubicBezTo>
                    <a:cubicBezTo>
                      <a:pt x="230612" y="3680"/>
                      <a:pt x="238527" y="7498"/>
                      <a:pt x="246164" y="11942"/>
                    </a:cubicBezTo>
                    <a:cubicBezTo>
                      <a:pt x="180900" y="59155"/>
                      <a:pt x="116468" y="107478"/>
                      <a:pt x="54189" y="158579"/>
                    </a:cubicBezTo>
                    <a:cubicBezTo>
                      <a:pt x="42594" y="167050"/>
                      <a:pt x="33082" y="179478"/>
                      <a:pt x="18641" y="182949"/>
                    </a:cubicBezTo>
                    <a:cubicBezTo>
                      <a:pt x="13711" y="186351"/>
                      <a:pt x="6768" y="187462"/>
                      <a:pt x="2532" y="1823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05" name="Google Shape;2805;p7"/>
              <p:cNvSpPr/>
              <p:nvPr/>
            </p:nvSpPr>
            <p:spPr>
              <a:xfrm>
                <a:off x="11614785" y="6282313"/>
                <a:ext cx="333791" cy="214404"/>
              </a:xfrm>
              <a:custGeom>
                <a:avLst/>
                <a:gdLst/>
                <a:ahLst/>
                <a:cxnLst/>
                <a:rect l="l" t="t" r="r" b="b"/>
                <a:pathLst>
                  <a:path w="333791" h="214404" extrusionOk="0">
                    <a:moveTo>
                      <a:pt x="318656" y="214404"/>
                    </a:moveTo>
                    <a:cubicBezTo>
                      <a:pt x="248878" y="179133"/>
                      <a:pt x="185627" y="132684"/>
                      <a:pt x="118140" y="93456"/>
                    </a:cubicBezTo>
                    <a:cubicBezTo>
                      <a:pt x="91549" y="77626"/>
                      <a:pt x="64956" y="61796"/>
                      <a:pt x="38365" y="45896"/>
                    </a:cubicBezTo>
                    <a:cubicBezTo>
                      <a:pt x="26770" y="37634"/>
                      <a:pt x="11634" y="33121"/>
                      <a:pt x="2192" y="22429"/>
                    </a:cubicBezTo>
                    <a:cubicBezTo>
                      <a:pt x="-2808" y="14722"/>
                      <a:pt x="1150" y="3405"/>
                      <a:pt x="9968" y="627"/>
                    </a:cubicBezTo>
                    <a:cubicBezTo>
                      <a:pt x="22118" y="-2775"/>
                      <a:pt x="32116" y="8543"/>
                      <a:pt x="42322" y="13403"/>
                    </a:cubicBezTo>
                    <a:cubicBezTo>
                      <a:pt x="62041" y="25345"/>
                      <a:pt x="81620" y="37634"/>
                      <a:pt x="101130" y="49923"/>
                    </a:cubicBezTo>
                    <a:cubicBezTo>
                      <a:pt x="180697" y="98316"/>
                      <a:pt x="253946" y="156290"/>
                      <a:pt x="333791" y="204198"/>
                    </a:cubicBezTo>
                    <a:cubicBezTo>
                      <a:pt x="329140" y="208155"/>
                      <a:pt x="324072" y="211696"/>
                      <a:pt x="318586" y="2144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06" name="Google Shape;2806;p7"/>
              <p:cNvSpPr/>
              <p:nvPr/>
            </p:nvSpPr>
            <p:spPr>
              <a:xfrm>
                <a:off x="11409250" y="6078745"/>
                <a:ext cx="219945" cy="218759"/>
              </a:xfrm>
              <a:custGeom>
                <a:avLst/>
                <a:gdLst/>
                <a:ahLst/>
                <a:cxnLst/>
                <a:rect l="l" t="t" r="r" b="b"/>
                <a:pathLst>
                  <a:path w="219945" h="218759" extrusionOk="0">
                    <a:moveTo>
                      <a:pt x="4364" y="215443"/>
                    </a:moveTo>
                    <a:cubicBezTo>
                      <a:pt x="-4454" y="207736"/>
                      <a:pt x="1726" y="196835"/>
                      <a:pt x="8530" y="190239"/>
                    </a:cubicBezTo>
                    <a:cubicBezTo>
                      <a:pt x="15195" y="182602"/>
                      <a:pt x="21444" y="174687"/>
                      <a:pt x="28040" y="166980"/>
                    </a:cubicBezTo>
                    <a:cubicBezTo>
                      <a:pt x="79210" y="106576"/>
                      <a:pt x="134893" y="49851"/>
                      <a:pt x="196409" y="0"/>
                    </a:cubicBezTo>
                    <a:cubicBezTo>
                      <a:pt x="204116" y="3124"/>
                      <a:pt x="211961" y="5971"/>
                      <a:pt x="219945" y="8401"/>
                    </a:cubicBezTo>
                    <a:cubicBezTo>
                      <a:pt x="166901" y="57488"/>
                      <a:pt x="117397" y="110047"/>
                      <a:pt x="69142" y="163786"/>
                    </a:cubicBezTo>
                    <a:cubicBezTo>
                      <a:pt x="57548" y="175867"/>
                      <a:pt x="46438" y="188365"/>
                      <a:pt x="35260" y="200862"/>
                    </a:cubicBezTo>
                    <a:cubicBezTo>
                      <a:pt x="27553" y="209402"/>
                      <a:pt x="16861" y="225788"/>
                      <a:pt x="4225" y="21544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07" name="Google Shape;2807;p7"/>
              <p:cNvSpPr/>
              <p:nvPr/>
            </p:nvSpPr>
            <p:spPr>
              <a:xfrm>
                <a:off x="11392822" y="6287697"/>
                <a:ext cx="358502" cy="274909"/>
              </a:xfrm>
              <a:custGeom>
                <a:avLst/>
                <a:gdLst/>
                <a:ahLst/>
                <a:cxnLst/>
                <a:rect l="l" t="t" r="r" b="b"/>
                <a:pathLst>
                  <a:path w="358502" h="274909" extrusionOk="0">
                    <a:moveTo>
                      <a:pt x="339964" y="274910"/>
                    </a:moveTo>
                    <a:cubicBezTo>
                      <a:pt x="229292" y="206034"/>
                      <a:pt x="121466" y="131744"/>
                      <a:pt x="24055" y="44817"/>
                    </a:cubicBezTo>
                    <a:cubicBezTo>
                      <a:pt x="18293" y="39471"/>
                      <a:pt x="12668" y="33986"/>
                      <a:pt x="7114" y="28501"/>
                    </a:cubicBezTo>
                    <a:cubicBezTo>
                      <a:pt x="3295" y="24890"/>
                      <a:pt x="-385" y="20377"/>
                      <a:pt x="32" y="14753"/>
                    </a:cubicBezTo>
                    <a:cubicBezTo>
                      <a:pt x="32" y="6005"/>
                      <a:pt x="8225" y="-938"/>
                      <a:pt x="16834" y="104"/>
                    </a:cubicBezTo>
                    <a:cubicBezTo>
                      <a:pt x="25305" y="1284"/>
                      <a:pt x="30165" y="9685"/>
                      <a:pt x="36275" y="14823"/>
                    </a:cubicBezTo>
                    <a:lnTo>
                      <a:pt x="36275" y="14823"/>
                    </a:lnTo>
                    <a:cubicBezTo>
                      <a:pt x="81683" y="57175"/>
                      <a:pt x="130978" y="95293"/>
                      <a:pt x="179719" y="133757"/>
                    </a:cubicBezTo>
                    <a:cubicBezTo>
                      <a:pt x="238943" y="178124"/>
                      <a:pt x="299000" y="221379"/>
                      <a:pt x="358502" y="265259"/>
                    </a:cubicBezTo>
                    <a:cubicBezTo>
                      <a:pt x="352808" y="269355"/>
                      <a:pt x="346629" y="272618"/>
                      <a:pt x="339964" y="2748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08" name="Google Shape;2808;p7"/>
              <p:cNvSpPr/>
              <p:nvPr/>
            </p:nvSpPr>
            <p:spPr>
              <a:xfrm>
                <a:off x="11176906" y="6022506"/>
                <a:ext cx="286697" cy="277143"/>
              </a:xfrm>
              <a:custGeom>
                <a:avLst/>
                <a:gdLst/>
                <a:ahLst/>
                <a:cxnLst/>
                <a:rect l="l" t="t" r="r" b="b"/>
                <a:pathLst>
                  <a:path w="286697" h="277143" extrusionOk="0">
                    <a:moveTo>
                      <a:pt x="5990" y="274598"/>
                    </a:moveTo>
                    <a:cubicBezTo>
                      <a:pt x="-12964" y="260295"/>
                      <a:pt x="18418" y="234120"/>
                      <a:pt x="26333" y="220303"/>
                    </a:cubicBezTo>
                    <a:cubicBezTo>
                      <a:pt x="90556" y="133446"/>
                      <a:pt x="175956" y="65473"/>
                      <a:pt x="261008" y="0"/>
                    </a:cubicBezTo>
                    <a:cubicBezTo>
                      <a:pt x="269618" y="486"/>
                      <a:pt x="278227" y="1458"/>
                      <a:pt x="286697" y="3055"/>
                    </a:cubicBezTo>
                    <a:cubicBezTo>
                      <a:pt x="197063" y="81997"/>
                      <a:pt x="103678" y="158996"/>
                      <a:pt x="35498" y="258282"/>
                    </a:cubicBezTo>
                    <a:lnTo>
                      <a:pt x="35498" y="258282"/>
                    </a:lnTo>
                    <a:cubicBezTo>
                      <a:pt x="29180" y="268002"/>
                      <a:pt x="19182" y="283207"/>
                      <a:pt x="6060" y="274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09" name="Google Shape;2809;p7"/>
              <p:cNvSpPr/>
              <p:nvPr/>
            </p:nvSpPr>
            <p:spPr>
              <a:xfrm>
                <a:off x="11168970" y="6296725"/>
                <a:ext cx="375104" cy="346560"/>
              </a:xfrm>
              <a:custGeom>
                <a:avLst/>
                <a:gdLst/>
                <a:ahLst/>
                <a:cxnLst/>
                <a:rect l="l" t="t" r="r" b="b"/>
                <a:pathLst>
                  <a:path w="375104" h="346560" extrusionOk="0">
                    <a:moveTo>
                      <a:pt x="345665" y="346560"/>
                    </a:moveTo>
                    <a:cubicBezTo>
                      <a:pt x="269361" y="295251"/>
                      <a:pt x="202431" y="232069"/>
                      <a:pt x="137791" y="167013"/>
                    </a:cubicBezTo>
                    <a:cubicBezTo>
                      <a:pt x="106200" y="135422"/>
                      <a:pt x="75720" y="102859"/>
                      <a:pt x="45726" y="69810"/>
                    </a:cubicBezTo>
                    <a:cubicBezTo>
                      <a:pt x="34131" y="57174"/>
                      <a:pt x="22467" y="44676"/>
                      <a:pt x="10733" y="32179"/>
                    </a:cubicBezTo>
                    <a:cubicBezTo>
                      <a:pt x="6220" y="27457"/>
                      <a:pt x="457" y="22875"/>
                      <a:pt x="41" y="15863"/>
                    </a:cubicBezTo>
                    <a:cubicBezTo>
                      <a:pt x="-1001" y="1004"/>
                      <a:pt x="18162" y="-5661"/>
                      <a:pt x="27257" y="5795"/>
                    </a:cubicBezTo>
                    <a:cubicBezTo>
                      <a:pt x="91550" y="75087"/>
                      <a:pt x="154801" y="145350"/>
                      <a:pt x="222704" y="211171"/>
                    </a:cubicBezTo>
                    <a:cubicBezTo>
                      <a:pt x="270126" y="259077"/>
                      <a:pt x="322893" y="301152"/>
                      <a:pt x="375105" y="343575"/>
                    </a:cubicBezTo>
                    <a:cubicBezTo>
                      <a:pt x="365384" y="345102"/>
                      <a:pt x="355525" y="345935"/>
                      <a:pt x="345735" y="3464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10" name="Google Shape;2810;p7"/>
              <p:cNvSpPr/>
              <p:nvPr/>
            </p:nvSpPr>
            <p:spPr>
              <a:xfrm>
                <a:off x="10906127" y="6039340"/>
                <a:ext cx="258161" cy="272993"/>
              </a:xfrm>
              <a:custGeom>
                <a:avLst/>
                <a:gdLst/>
                <a:ahLst/>
                <a:cxnLst/>
                <a:rect l="l" t="t" r="r" b="b"/>
                <a:pathLst>
                  <a:path w="258161" h="272993" extrusionOk="0">
                    <a:moveTo>
                      <a:pt x="5573" y="270817"/>
                    </a:moveTo>
                    <a:cubicBezTo>
                      <a:pt x="-7965" y="260680"/>
                      <a:pt x="6684" y="245475"/>
                      <a:pt x="12516" y="235060"/>
                    </a:cubicBezTo>
                    <a:cubicBezTo>
                      <a:pt x="28138" y="212565"/>
                      <a:pt x="45357" y="191041"/>
                      <a:pt x="61881" y="169171"/>
                    </a:cubicBezTo>
                    <a:cubicBezTo>
                      <a:pt x="109372" y="106058"/>
                      <a:pt x="165333" y="49889"/>
                      <a:pt x="226571" y="38"/>
                    </a:cubicBezTo>
                    <a:cubicBezTo>
                      <a:pt x="237124" y="-170"/>
                      <a:pt x="247608" y="524"/>
                      <a:pt x="258161" y="1079"/>
                    </a:cubicBezTo>
                    <a:cubicBezTo>
                      <a:pt x="213171" y="41766"/>
                      <a:pt x="169221" y="83979"/>
                      <a:pt x="130132" y="130498"/>
                    </a:cubicBezTo>
                    <a:cubicBezTo>
                      <a:pt x="94722" y="172087"/>
                      <a:pt x="64450" y="217633"/>
                      <a:pt x="30013" y="259986"/>
                    </a:cubicBezTo>
                    <a:lnTo>
                      <a:pt x="30013" y="259986"/>
                    </a:lnTo>
                    <a:cubicBezTo>
                      <a:pt x="27027" y="263388"/>
                      <a:pt x="24597" y="267415"/>
                      <a:pt x="20918" y="270123"/>
                    </a:cubicBezTo>
                    <a:lnTo>
                      <a:pt x="20918" y="270123"/>
                    </a:lnTo>
                    <a:cubicBezTo>
                      <a:pt x="16751" y="273803"/>
                      <a:pt x="10086" y="273872"/>
                      <a:pt x="5573" y="2707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11" name="Google Shape;2811;p7"/>
              <p:cNvSpPr/>
              <p:nvPr/>
            </p:nvSpPr>
            <p:spPr>
              <a:xfrm>
                <a:off x="10926904" y="6299575"/>
                <a:ext cx="353750" cy="326422"/>
              </a:xfrm>
              <a:custGeom>
                <a:avLst/>
                <a:gdLst/>
                <a:ahLst/>
                <a:cxnLst/>
                <a:rect l="l" t="t" r="r" b="b"/>
                <a:pathLst>
                  <a:path w="353750" h="326422" extrusionOk="0">
                    <a:moveTo>
                      <a:pt x="327298" y="326353"/>
                    </a:moveTo>
                    <a:cubicBezTo>
                      <a:pt x="247383" y="267475"/>
                      <a:pt x="173856" y="200059"/>
                      <a:pt x="103453" y="130281"/>
                    </a:cubicBezTo>
                    <a:cubicBezTo>
                      <a:pt x="76098" y="101259"/>
                      <a:pt x="49020" y="71682"/>
                      <a:pt x="22706" y="41757"/>
                    </a:cubicBezTo>
                    <a:cubicBezTo>
                      <a:pt x="17706" y="33981"/>
                      <a:pt x="13610" y="25441"/>
                      <a:pt x="6876" y="18984"/>
                    </a:cubicBezTo>
                    <a:cubicBezTo>
                      <a:pt x="4237" y="16345"/>
                      <a:pt x="418" y="14054"/>
                      <a:pt x="72" y="9958"/>
                    </a:cubicBezTo>
                    <a:cubicBezTo>
                      <a:pt x="-1039" y="-110"/>
                      <a:pt x="11041" y="-3304"/>
                      <a:pt x="17082" y="3917"/>
                    </a:cubicBezTo>
                    <a:cubicBezTo>
                      <a:pt x="28121" y="13082"/>
                      <a:pt x="42216" y="18011"/>
                      <a:pt x="51450" y="29329"/>
                    </a:cubicBezTo>
                    <a:cubicBezTo>
                      <a:pt x="143376" y="134724"/>
                      <a:pt x="245439" y="231163"/>
                      <a:pt x="353750" y="319618"/>
                    </a:cubicBezTo>
                    <a:cubicBezTo>
                      <a:pt x="344863" y="321770"/>
                      <a:pt x="336045" y="324061"/>
                      <a:pt x="327228" y="3264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812" name="Google Shape;2812;p7"/>
          <p:cNvGrpSpPr/>
          <p:nvPr/>
        </p:nvGrpSpPr>
        <p:grpSpPr>
          <a:xfrm rot="-2891445">
            <a:off x="11518090" y="6060453"/>
            <a:ext cx="883025" cy="1138296"/>
            <a:chOff x="4951152" y="1783071"/>
            <a:chExt cx="846278" cy="1090927"/>
          </a:xfrm>
        </p:grpSpPr>
        <p:sp>
          <p:nvSpPr>
            <p:cNvPr id="2813" name="Google Shape;2813;p7"/>
            <p:cNvSpPr/>
            <p:nvPr/>
          </p:nvSpPr>
          <p:spPr>
            <a:xfrm rot="-3732724">
              <a:off x="4935297" y="2076985"/>
              <a:ext cx="920222" cy="423893"/>
            </a:xfrm>
            <a:custGeom>
              <a:avLst/>
              <a:gdLst/>
              <a:ahLst/>
              <a:cxnLst/>
              <a:rect l="l" t="t" r="r" b="b"/>
              <a:pathLst>
                <a:path w="1351205" h="622422" extrusionOk="0">
                  <a:moveTo>
                    <a:pt x="320329" y="614048"/>
                  </a:moveTo>
                  <a:cubicBezTo>
                    <a:pt x="226320" y="598704"/>
                    <a:pt x="165013" y="563780"/>
                    <a:pt x="98428" y="496363"/>
                  </a:cubicBezTo>
                  <a:cubicBezTo>
                    <a:pt x="29137" y="418740"/>
                    <a:pt x="-37100" y="296681"/>
                    <a:pt x="24277" y="196701"/>
                  </a:cubicBezTo>
                  <a:cubicBezTo>
                    <a:pt x="67046" y="123591"/>
                    <a:pt x="161333" y="44995"/>
                    <a:pt x="244163" y="24236"/>
                  </a:cubicBezTo>
                  <a:cubicBezTo>
                    <a:pt x="290543" y="12432"/>
                    <a:pt x="338242" y="21389"/>
                    <a:pt x="385385" y="21181"/>
                  </a:cubicBezTo>
                  <a:cubicBezTo>
                    <a:pt x="439402" y="22222"/>
                    <a:pt x="492239" y="11183"/>
                    <a:pt x="545283" y="2851"/>
                  </a:cubicBezTo>
                  <a:cubicBezTo>
                    <a:pt x="624295" y="-10133"/>
                    <a:pt x="698864" y="23541"/>
                    <a:pt x="768225" y="57146"/>
                  </a:cubicBezTo>
                  <a:cubicBezTo>
                    <a:pt x="820923" y="80960"/>
                    <a:pt x="879939" y="68671"/>
                    <a:pt x="935692" y="74642"/>
                  </a:cubicBezTo>
                  <a:cubicBezTo>
                    <a:pt x="987765" y="77697"/>
                    <a:pt x="1034422" y="102484"/>
                    <a:pt x="1077607" y="129978"/>
                  </a:cubicBezTo>
                  <a:cubicBezTo>
                    <a:pt x="1112323" y="151293"/>
                    <a:pt x="1150093" y="166846"/>
                    <a:pt x="1188835" y="179066"/>
                  </a:cubicBezTo>
                  <a:lnTo>
                    <a:pt x="1188835" y="179066"/>
                  </a:lnTo>
                  <a:cubicBezTo>
                    <a:pt x="1257016" y="199200"/>
                    <a:pt x="1339360" y="237179"/>
                    <a:pt x="1350886" y="315635"/>
                  </a:cubicBezTo>
                  <a:cubicBezTo>
                    <a:pt x="1351719" y="318482"/>
                    <a:pt x="1350886" y="321745"/>
                    <a:pt x="1348803" y="323828"/>
                  </a:cubicBezTo>
                  <a:cubicBezTo>
                    <a:pt x="1348942" y="364584"/>
                    <a:pt x="1288676" y="423739"/>
                    <a:pt x="1250906" y="435403"/>
                  </a:cubicBezTo>
                  <a:cubicBezTo>
                    <a:pt x="1217232" y="447206"/>
                    <a:pt x="1180851" y="438180"/>
                    <a:pt x="1146135" y="442902"/>
                  </a:cubicBezTo>
                  <a:cubicBezTo>
                    <a:pt x="1131208" y="444012"/>
                    <a:pt x="1121210" y="455191"/>
                    <a:pt x="1111142" y="464841"/>
                  </a:cubicBezTo>
                  <a:cubicBezTo>
                    <a:pt x="1088716" y="485532"/>
                    <a:pt x="1056431" y="482894"/>
                    <a:pt x="1028034" y="483449"/>
                  </a:cubicBezTo>
                  <a:cubicBezTo>
                    <a:pt x="1002067" y="485185"/>
                    <a:pt x="964158" y="480047"/>
                    <a:pt x="944232" y="499210"/>
                  </a:cubicBezTo>
                  <a:cubicBezTo>
                    <a:pt x="934859" y="510666"/>
                    <a:pt x="926457" y="523094"/>
                    <a:pt x="913821" y="531287"/>
                  </a:cubicBezTo>
                  <a:cubicBezTo>
                    <a:pt x="893061" y="546284"/>
                    <a:pt x="866053" y="547672"/>
                    <a:pt x="841335" y="547394"/>
                  </a:cubicBezTo>
                  <a:cubicBezTo>
                    <a:pt x="821826" y="548644"/>
                    <a:pt x="792248" y="537257"/>
                    <a:pt x="777112" y="552255"/>
                  </a:cubicBezTo>
                  <a:cubicBezTo>
                    <a:pt x="759269" y="568640"/>
                    <a:pt x="753644" y="595093"/>
                    <a:pt x="734204" y="609604"/>
                  </a:cubicBezTo>
                  <a:cubicBezTo>
                    <a:pt x="704002" y="625573"/>
                    <a:pt x="649152" y="623768"/>
                    <a:pt x="615547" y="619324"/>
                  </a:cubicBezTo>
                  <a:cubicBezTo>
                    <a:pt x="578471" y="612728"/>
                    <a:pt x="544034" y="595510"/>
                    <a:pt x="506889" y="589539"/>
                  </a:cubicBezTo>
                  <a:cubicBezTo>
                    <a:pt x="443568" y="584471"/>
                    <a:pt x="384205" y="627795"/>
                    <a:pt x="320329" y="613909"/>
                  </a:cubicBezTo>
                  <a:close/>
                </a:path>
              </a:pathLst>
            </a:custGeom>
            <a:solidFill>
              <a:srgbClr val="86A26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814" name="Google Shape;2814;p7"/>
            <p:cNvGrpSpPr/>
            <p:nvPr/>
          </p:nvGrpSpPr>
          <p:grpSpPr>
            <a:xfrm rot="-3730257">
              <a:off x="4869475" y="2116611"/>
              <a:ext cx="1009631" cy="423983"/>
              <a:chOff x="10706534" y="6021600"/>
              <a:chExt cx="1482174" cy="622422"/>
            </a:xfrm>
          </p:grpSpPr>
          <p:sp>
            <p:nvSpPr>
              <p:cNvPr id="2815" name="Google Shape;2815;p7"/>
              <p:cNvSpPr/>
              <p:nvPr/>
            </p:nvSpPr>
            <p:spPr>
              <a:xfrm>
                <a:off x="10837503" y="6021600"/>
                <a:ext cx="1351205" cy="622422"/>
              </a:xfrm>
              <a:custGeom>
                <a:avLst/>
                <a:gdLst/>
                <a:ahLst/>
                <a:cxnLst/>
                <a:rect l="l" t="t" r="r" b="b"/>
                <a:pathLst>
                  <a:path w="1351205" h="622422" extrusionOk="0">
                    <a:moveTo>
                      <a:pt x="320329" y="614048"/>
                    </a:moveTo>
                    <a:cubicBezTo>
                      <a:pt x="226320" y="598704"/>
                      <a:pt x="165013" y="563780"/>
                      <a:pt x="98428" y="496363"/>
                    </a:cubicBezTo>
                    <a:cubicBezTo>
                      <a:pt x="29137" y="418740"/>
                      <a:pt x="-37100" y="296681"/>
                      <a:pt x="24277" y="196701"/>
                    </a:cubicBezTo>
                    <a:cubicBezTo>
                      <a:pt x="67046" y="123591"/>
                      <a:pt x="161333" y="44995"/>
                      <a:pt x="244163" y="24236"/>
                    </a:cubicBezTo>
                    <a:cubicBezTo>
                      <a:pt x="290543" y="12432"/>
                      <a:pt x="338242" y="21389"/>
                      <a:pt x="385385" y="21181"/>
                    </a:cubicBezTo>
                    <a:cubicBezTo>
                      <a:pt x="439402" y="22222"/>
                      <a:pt x="492239" y="11183"/>
                      <a:pt x="545283" y="2851"/>
                    </a:cubicBezTo>
                    <a:cubicBezTo>
                      <a:pt x="624295" y="-10133"/>
                      <a:pt x="698864" y="23541"/>
                      <a:pt x="768225" y="57146"/>
                    </a:cubicBezTo>
                    <a:cubicBezTo>
                      <a:pt x="820923" y="80960"/>
                      <a:pt x="879939" y="68671"/>
                      <a:pt x="935692" y="74642"/>
                    </a:cubicBezTo>
                    <a:cubicBezTo>
                      <a:pt x="987765" y="77697"/>
                      <a:pt x="1034422" y="102484"/>
                      <a:pt x="1077607" y="129978"/>
                    </a:cubicBezTo>
                    <a:cubicBezTo>
                      <a:pt x="1112323" y="151293"/>
                      <a:pt x="1150093" y="166846"/>
                      <a:pt x="1188835" y="179066"/>
                    </a:cubicBezTo>
                    <a:lnTo>
                      <a:pt x="1188835" y="179066"/>
                    </a:lnTo>
                    <a:cubicBezTo>
                      <a:pt x="1257016" y="199200"/>
                      <a:pt x="1339360" y="237179"/>
                      <a:pt x="1350886" y="315635"/>
                    </a:cubicBezTo>
                    <a:cubicBezTo>
                      <a:pt x="1351719" y="318482"/>
                      <a:pt x="1350886" y="321745"/>
                      <a:pt x="1348803" y="323828"/>
                    </a:cubicBezTo>
                    <a:cubicBezTo>
                      <a:pt x="1348942" y="364584"/>
                      <a:pt x="1288676" y="423739"/>
                      <a:pt x="1250906" y="435403"/>
                    </a:cubicBezTo>
                    <a:cubicBezTo>
                      <a:pt x="1217232" y="447206"/>
                      <a:pt x="1180851" y="438180"/>
                      <a:pt x="1146135" y="442902"/>
                    </a:cubicBezTo>
                    <a:cubicBezTo>
                      <a:pt x="1131208" y="444012"/>
                      <a:pt x="1121210" y="455191"/>
                      <a:pt x="1111142" y="464841"/>
                    </a:cubicBezTo>
                    <a:cubicBezTo>
                      <a:pt x="1088716" y="485532"/>
                      <a:pt x="1056431" y="482894"/>
                      <a:pt x="1028034" y="483449"/>
                    </a:cubicBezTo>
                    <a:cubicBezTo>
                      <a:pt x="1002067" y="485185"/>
                      <a:pt x="964158" y="480047"/>
                      <a:pt x="944232" y="499210"/>
                    </a:cubicBezTo>
                    <a:cubicBezTo>
                      <a:pt x="934859" y="510666"/>
                      <a:pt x="926457" y="523094"/>
                      <a:pt x="913821" y="531287"/>
                    </a:cubicBezTo>
                    <a:cubicBezTo>
                      <a:pt x="893061" y="546284"/>
                      <a:pt x="866053" y="547672"/>
                      <a:pt x="841335" y="547394"/>
                    </a:cubicBezTo>
                    <a:cubicBezTo>
                      <a:pt x="821826" y="548644"/>
                      <a:pt x="792248" y="537257"/>
                      <a:pt x="777112" y="552255"/>
                    </a:cubicBezTo>
                    <a:cubicBezTo>
                      <a:pt x="759269" y="568640"/>
                      <a:pt x="753644" y="595093"/>
                      <a:pt x="734204" y="609604"/>
                    </a:cubicBezTo>
                    <a:cubicBezTo>
                      <a:pt x="704002" y="625573"/>
                      <a:pt x="649152" y="623768"/>
                      <a:pt x="615547" y="619324"/>
                    </a:cubicBezTo>
                    <a:cubicBezTo>
                      <a:pt x="578471" y="612728"/>
                      <a:pt x="544034" y="595510"/>
                      <a:pt x="506889" y="589539"/>
                    </a:cubicBezTo>
                    <a:cubicBezTo>
                      <a:pt x="443568" y="584471"/>
                      <a:pt x="384205" y="627795"/>
                      <a:pt x="320329" y="61390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16" name="Google Shape;2816;p7"/>
              <p:cNvSpPr/>
              <p:nvPr/>
            </p:nvSpPr>
            <p:spPr>
              <a:xfrm>
                <a:off x="10706534" y="6279274"/>
                <a:ext cx="1478105" cy="76641"/>
              </a:xfrm>
              <a:custGeom>
                <a:avLst/>
                <a:gdLst/>
                <a:ahLst/>
                <a:cxnLst/>
                <a:rect l="l" t="t" r="r" b="b"/>
                <a:pathLst>
                  <a:path w="1478105" h="76641" extrusionOk="0">
                    <a:moveTo>
                      <a:pt x="624" y="68792"/>
                    </a:moveTo>
                    <a:cubicBezTo>
                      <a:pt x="-3959" y="52198"/>
                      <a:pt x="17843" y="51087"/>
                      <a:pt x="28674" y="46852"/>
                    </a:cubicBezTo>
                    <a:cubicBezTo>
                      <a:pt x="94702" y="25607"/>
                      <a:pt x="165035" y="22343"/>
                      <a:pt x="233632" y="15192"/>
                    </a:cubicBezTo>
                    <a:cubicBezTo>
                      <a:pt x="461156" y="-2791"/>
                      <a:pt x="689444" y="-2374"/>
                      <a:pt x="917454" y="4013"/>
                    </a:cubicBezTo>
                    <a:cubicBezTo>
                      <a:pt x="1008616" y="5541"/>
                      <a:pt x="1099778" y="6860"/>
                      <a:pt x="1190871" y="10123"/>
                    </a:cubicBezTo>
                    <a:cubicBezTo>
                      <a:pt x="1284950" y="13595"/>
                      <a:pt x="1379167" y="17275"/>
                      <a:pt x="1472829" y="27273"/>
                    </a:cubicBezTo>
                    <a:cubicBezTo>
                      <a:pt x="1474842" y="31300"/>
                      <a:pt x="1476578" y="35466"/>
                      <a:pt x="1478105" y="39701"/>
                    </a:cubicBezTo>
                    <a:cubicBezTo>
                      <a:pt x="1289115" y="28453"/>
                      <a:pt x="1099778" y="26440"/>
                      <a:pt x="910511" y="25537"/>
                    </a:cubicBezTo>
                    <a:cubicBezTo>
                      <a:pt x="847885" y="25190"/>
                      <a:pt x="785189" y="23801"/>
                      <a:pt x="722563" y="23315"/>
                    </a:cubicBezTo>
                    <a:cubicBezTo>
                      <a:pt x="525866" y="22829"/>
                      <a:pt x="328753" y="32272"/>
                      <a:pt x="133236" y="54559"/>
                    </a:cubicBezTo>
                    <a:cubicBezTo>
                      <a:pt x="99285" y="59211"/>
                      <a:pt x="65263" y="64071"/>
                      <a:pt x="31868" y="71431"/>
                    </a:cubicBezTo>
                    <a:cubicBezTo>
                      <a:pt x="21523" y="73930"/>
                      <a:pt x="6178" y="83095"/>
                      <a:pt x="624" y="688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17" name="Google Shape;2817;p7"/>
              <p:cNvSpPr/>
              <p:nvPr/>
            </p:nvSpPr>
            <p:spPr>
              <a:xfrm>
                <a:off x="11886113" y="6190737"/>
                <a:ext cx="140225" cy="114261"/>
              </a:xfrm>
              <a:custGeom>
                <a:avLst/>
                <a:gdLst/>
                <a:ahLst/>
                <a:cxnLst/>
                <a:rect l="l" t="t" r="r" b="b"/>
                <a:pathLst>
                  <a:path w="140225" h="114261" extrusionOk="0">
                    <a:moveTo>
                      <a:pt x="9488" y="114213"/>
                    </a:moveTo>
                    <a:cubicBezTo>
                      <a:pt x="5391" y="114005"/>
                      <a:pt x="1643" y="111019"/>
                      <a:pt x="531" y="107062"/>
                    </a:cubicBezTo>
                    <a:lnTo>
                      <a:pt x="531" y="107062"/>
                    </a:lnTo>
                    <a:cubicBezTo>
                      <a:pt x="-1274" y="102341"/>
                      <a:pt x="1920" y="98661"/>
                      <a:pt x="4142" y="94911"/>
                    </a:cubicBezTo>
                    <a:cubicBezTo>
                      <a:pt x="9488" y="79706"/>
                      <a:pt x="25665" y="71860"/>
                      <a:pt x="36358" y="60613"/>
                    </a:cubicBezTo>
                    <a:cubicBezTo>
                      <a:pt x="60450" y="39436"/>
                      <a:pt x="84473" y="18052"/>
                      <a:pt x="111064" y="0"/>
                    </a:cubicBezTo>
                    <a:cubicBezTo>
                      <a:pt x="120715" y="3541"/>
                      <a:pt x="130436" y="6874"/>
                      <a:pt x="140226" y="10067"/>
                    </a:cubicBezTo>
                    <a:cubicBezTo>
                      <a:pt x="103288" y="36798"/>
                      <a:pt x="70865" y="68736"/>
                      <a:pt x="37468" y="99633"/>
                    </a:cubicBezTo>
                    <a:cubicBezTo>
                      <a:pt x="32122" y="104840"/>
                      <a:pt x="26359" y="110047"/>
                      <a:pt x="18722" y="111158"/>
                    </a:cubicBezTo>
                    <a:cubicBezTo>
                      <a:pt x="15597" y="112269"/>
                      <a:pt x="12960" y="114630"/>
                      <a:pt x="9419" y="1142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18" name="Google Shape;2818;p7"/>
              <p:cNvSpPr/>
              <p:nvPr/>
            </p:nvSpPr>
            <p:spPr>
              <a:xfrm>
                <a:off x="11885163" y="6289084"/>
                <a:ext cx="241919" cy="156671"/>
              </a:xfrm>
              <a:custGeom>
                <a:avLst/>
                <a:gdLst/>
                <a:ahLst/>
                <a:cxnLst/>
                <a:rect l="l" t="t" r="r" b="b"/>
                <a:pathLst>
                  <a:path w="241919" h="156671" extrusionOk="0">
                    <a:moveTo>
                      <a:pt x="226991" y="156671"/>
                    </a:moveTo>
                    <a:cubicBezTo>
                      <a:pt x="154714" y="120914"/>
                      <a:pt x="85909" y="78631"/>
                      <a:pt x="18214" y="34959"/>
                    </a:cubicBezTo>
                    <a:cubicBezTo>
                      <a:pt x="11826" y="30238"/>
                      <a:pt x="2106" y="27322"/>
                      <a:pt x="440" y="18643"/>
                    </a:cubicBezTo>
                    <a:cubicBezTo>
                      <a:pt x="-1644" y="10590"/>
                      <a:pt x="3911" y="1702"/>
                      <a:pt x="12174" y="314"/>
                    </a:cubicBezTo>
                    <a:cubicBezTo>
                      <a:pt x="19602" y="-1353"/>
                      <a:pt x="25434" y="3994"/>
                      <a:pt x="31336" y="7604"/>
                    </a:cubicBezTo>
                    <a:cubicBezTo>
                      <a:pt x="54248" y="22392"/>
                      <a:pt x="76535" y="38014"/>
                      <a:pt x="99031" y="53428"/>
                    </a:cubicBezTo>
                    <a:cubicBezTo>
                      <a:pt x="145758" y="85782"/>
                      <a:pt x="193734" y="116193"/>
                      <a:pt x="241919" y="146187"/>
                    </a:cubicBezTo>
                    <a:cubicBezTo>
                      <a:pt x="237267" y="150075"/>
                      <a:pt x="232268" y="153616"/>
                      <a:pt x="226991" y="1566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19" name="Google Shape;2819;p7"/>
              <p:cNvSpPr/>
              <p:nvPr/>
            </p:nvSpPr>
            <p:spPr>
              <a:xfrm>
                <a:off x="11632148" y="6117835"/>
                <a:ext cx="246163" cy="185841"/>
              </a:xfrm>
              <a:custGeom>
                <a:avLst/>
                <a:gdLst/>
                <a:ahLst/>
                <a:cxnLst/>
                <a:rect l="l" t="t" r="r" b="b"/>
                <a:pathLst>
                  <a:path w="246163" h="185841" extrusionOk="0">
                    <a:moveTo>
                      <a:pt x="2532" y="182325"/>
                    </a:moveTo>
                    <a:cubicBezTo>
                      <a:pt x="-2188" y="177117"/>
                      <a:pt x="380" y="170382"/>
                      <a:pt x="4616" y="165869"/>
                    </a:cubicBezTo>
                    <a:cubicBezTo>
                      <a:pt x="6768" y="162051"/>
                      <a:pt x="8503" y="158024"/>
                      <a:pt x="11698" y="154969"/>
                    </a:cubicBezTo>
                    <a:cubicBezTo>
                      <a:pt x="31624" y="137819"/>
                      <a:pt x="52453" y="121711"/>
                      <a:pt x="73144" y="105534"/>
                    </a:cubicBezTo>
                    <a:cubicBezTo>
                      <a:pt x="121745" y="68597"/>
                      <a:pt x="171249" y="32910"/>
                      <a:pt x="222628" y="0"/>
                    </a:cubicBezTo>
                    <a:cubicBezTo>
                      <a:pt x="230612" y="3680"/>
                      <a:pt x="238527" y="7498"/>
                      <a:pt x="246164" y="11942"/>
                    </a:cubicBezTo>
                    <a:cubicBezTo>
                      <a:pt x="180900" y="59155"/>
                      <a:pt x="116468" y="107478"/>
                      <a:pt x="54189" y="158579"/>
                    </a:cubicBezTo>
                    <a:cubicBezTo>
                      <a:pt x="42594" y="167050"/>
                      <a:pt x="33082" y="179478"/>
                      <a:pt x="18641" y="182949"/>
                    </a:cubicBezTo>
                    <a:cubicBezTo>
                      <a:pt x="13711" y="186351"/>
                      <a:pt x="6768" y="187462"/>
                      <a:pt x="2532" y="1823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20" name="Google Shape;2820;p7"/>
              <p:cNvSpPr/>
              <p:nvPr/>
            </p:nvSpPr>
            <p:spPr>
              <a:xfrm>
                <a:off x="11614785" y="6282313"/>
                <a:ext cx="333791" cy="214404"/>
              </a:xfrm>
              <a:custGeom>
                <a:avLst/>
                <a:gdLst/>
                <a:ahLst/>
                <a:cxnLst/>
                <a:rect l="l" t="t" r="r" b="b"/>
                <a:pathLst>
                  <a:path w="333791" h="214404" extrusionOk="0">
                    <a:moveTo>
                      <a:pt x="318656" y="214404"/>
                    </a:moveTo>
                    <a:cubicBezTo>
                      <a:pt x="248878" y="179133"/>
                      <a:pt x="185627" y="132684"/>
                      <a:pt x="118140" y="93456"/>
                    </a:cubicBezTo>
                    <a:cubicBezTo>
                      <a:pt x="91549" y="77626"/>
                      <a:pt x="64956" y="61796"/>
                      <a:pt x="38365" y="45896"/>
                    </a:cubicBezTo>
                    <a:cubicBezTo>
                      <a:pt x="26770" y="37634"/>
                      <a:pt x="11634" y="33121"/>
                      <a:pt x="2192" y="22429"/>
                    </a:cubicBezTo>
                    <a:cubicBezTo>
                      <a:pt x="-2808" y="14722"/>
                      <a:pt x="1150" y="3405"/>
                      <a:pt x="9968" y="627"/>
                    </a:cubicBezTo>
                    <a:cubicBezTo>
                      <a:pt x="22118" y="-2775"/>
                      <a:pt x="32116" y="8543"/>
                      <a:pt x="42322" y="13403"/>
                    </a:cubicBezTo>
                    <a:cubicBezTo>
                      <a:pt x="62041" y="25345"/>
                      <a:pt x="81620" y="37634"/>
                      <a:pt x="101130" y="49923"/>
                    </a:cubicBezTo>
                    <a:cubicBezTo>
                      <a:pt x="180697" y="98316"/>
                      <a:pt x="253946" y="156290"/>
                      <a:pt x="333791" y="204198"/>
                    </a:cubicBezTo>
                    <a:cubicBezTo>
                      <a:pt x="329140" y="208155"/>
                      <a:pt x="324072" y="211696"/>
                      <a:pt x="318586" y="2144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21" name="Google Shape;2821;p7"/>
              <p:cNvSpPr/>
              <p:nvPr/>
            </p:nvSpPr>
            <p:spPr>
              <a:xfrm>
                <a:off x="11409250" y="6078745"/>
                <a:ext cx="219945" cy="218759"/>
              </a:xfrm>
              <a:custGeom>
                <a:avLst/>
                <a:gdLst/>
                <a:ahLst/>
                <a:cxnLst/>
                <a:rect l="l" t="t" r="r" b="b"/>
                <a:pathLst>
                  <a:path w="219945" h="218759" extrusionOk="0">
                    <a:moveTo>
                      <a:pt x="4364" y="215443"/>
                    </a:moveTo>
                    <a:cubicBezTo>
                      <a:pt x="-4454" y="207736"/>
                      <a:pt x="1726" y="196835"/>
                      <a:pt x="8530" y="190239"/>
                    </a:cubicBezTo>
                    <a:cubicBezTo>
                      <a:pt x="15195" y="182602"/>
                      <a:pt x="21444" y="174687"/>
                      <a:pt x="28040" y="166980"/>
                    </a:cubicBezTo>
                    <a:cubicBezTo>
                      <a:pt x="79210" y="106576"/>
                      <a:pt x="134893" y="49851"/>
                      <a:pt x="196409" y="0"/>
                    </a:cubicBezTo>
                    <a:cubicBezTo>
                      <a:pt x="204116" y="3124"/>
                      <a:pt x="211961" y="5971"/>
                      <a:pt x="219945" y="8401"/>
                    </a:cubicBezTo>
                    <a:cubicBezTo>
                      <a:pt x="166901" y="57488"/>
                      <a:pt x="117397" y="110047"/>
                      <a:pt x="69142" y="163786"/>
                    </a:cubicBezTo>
                    <a:cubicBezTo>
                      <a:pt x="57548" y="175867"/>
                      <a:pt x="46438" y="188365"/>
                      <a:pt x="35260" y="200862"/>
                    </a:cubicBezTo>
                    <a:cubicBezTo>
                      <a:pt x="27553" y="209402"/>
                      <a:pt x="16861" y="225788"/>
                      <a:pt x="4225" y="21544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22" name="Google Shape;2822;p7"/>
              <p:cNvSpPr/>
              <p:nvPr/>
            </p:nvSpPr>
            <p:spPr>
              <a:xfrm>
                <a:off x="11392822" y="6287697"/>
                <a:ext cx="358502" cy="274909"/>
              </a:xfrm>
              <a:custGeom>
                <a:avLst/>
                <a:gdLst/>
                <a:ahLst/>
                <a:cxnLst/>
                <a:rect l="l" t="t" r="r" b="b"/>
                <a:pathLst>
                  <a:path w="358502" h="274909" extrusionOk="0">
                    <a:moveTo>
                      <a:pt x="339964" y="274910"/>
                    </a:moveTo>
                    <a:cubicBezTo>
                      <a:pt x="229292" y="206034"/>
                      <a:pt x="121466" y="131744"/>
                      <a:pt x="24055" y="44817"/>
                    </a:cubicBezTo>
                    <a:cubicBezTo>
                      <a:pt x="18293" y="39471"/>
                      <a:pt x="12668" y="33986"/>
                      <a:pt x="7114" y="28501"/>
                    </a:cubicBezTo>
                    <a:cubicBezTo>
                      <a:pt x="3295" y="24890"/>
                      <a:pt x="-385" y="20377"/>
                      <a:pt x="32" y="14753"/>
                    </a:cubicBezTo>
                    <a:cubicBezTo>
                      <a:pt x="32" y="6005"/>
                      <a:pt x="8225" y="-938"/>
                      <a:pt x="16834" y="104"/>
                    </a:cubicBezTo>
                    <a:cubicBezTo>
                      <a:pt x="25305" y="1284"/>
                      <a:pt x="30165" y="9685"/>
                      <a:pt x="36275" y="14823"/>
                    </a:cubicBezTo>
                    <a:lnTo>
                      <a:pt x="36275" y="14823"/>
                    </a:lnTo>
                    <a:cubicBezTo>
                      <a:pt x="81683" y="57175"/>
                      <a:pt x="130978" y="95293"/>
                      <a:pt x="179719" y="133757"/>
                    </a:cubicBezTo>
                    <a:cubicBezTo>
                      <a:pt x="238943" y="178124"/>
                      <a:pt x="299000" y="221379"/>
                      <a:pt x="358502" y="265259"/>
                    </a:cubicBezTo>
                    <a:cubicBezTo>
                      <a:pt x="352808" y="269355"/>
                      <a:pt x="346629" y="272618"/>
                      <a:pt x="339964" y="2748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23" name="Google Shape;2823;p7"/>
              <p:cNvSpPr/>
              <p:nvPr/>
            </p:nvSpPr>
            <p:spPr>
              <a:xfrm>
                <a:off x="11176906" y="6022506"/>
                <a:ext cx="286697" cy="277143"/>
              </a:xfrm>
              <a:custGeom>
                <a:avLst/>
                <a:gdLst/>
                <a:ahLst/>
                <a:cxnLst/>
                <a:rect l="l" t="t" r="r" b="b"/>
                <a:pathLst>
                  <a:path w="286697" h="277143" extrusionOk="0">
                    <a:moveTo>
                      <a:pt x="5990" y="274598"/>
                    </a:moveTo>
                    <a:cubicBezTo>
                      <a:pt x="-12964" y="260295"/>
                      <a:pt x="18418" y="234120"/>
                      <a:pt x="26333" y="220303"/>
                    </a:cubicBezTo>
                    <a:cubicBezTo>
                      <a:pt x="90556" y="133446"/>
                      <a:pt x="175956" y="65473"/>
                      <a:pt x="261008" y="0"/>
                    </a:cubicBezTo>
                    <a:cubicBezTo>
                      <a:pt x="269618" y="486"/>
                      <a:pt x="278227" y="1458"/>
                      <a:pt x="286697" y="3055"/>
                    </a:cubicBezTo>
                    <a:cubicBezTo>
                      <a:pt x="197063" y="81997"/>
                      <a:pt x="103678" y="158996"/>
                      <a:pt x="35498" y="258282"/>
                    </a:cubicBezTo>
                    <a:lnTo>
                      <a:pt x="35498" y="258282"/>
                    </a:lnTo>
                    <a:cubicBezTo>
                      <a:pt x="29180" y="268002"/>
                      <a:pt x="19182" y="283207"/>
                      <a:pt x="6060" y="274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24" name="Google Shape;2824;p7"/>
              <p:cNvSpPr/>
              <p:nvPr/>
            </p:nvSpPr>
            <p:spPr>
              <a:xfrm>
                <a:off x="11168970" y="6296725"/>
                <a:ext cx="375104" cy="346560"/>
              </a:xfrm>
              <a:custGeom>
                <a:avLst/>
                <a:gdLst/>
                <a:ahLst/>
                <a:cxnLst/>
                <a:rect l="l" t="t" r="r" b="b"/>
                <a:pathLst>
                  <a:path w="375104" h="346560" extrusionOk="0">
                    <a:moveTo>
                      <a:pt x="345665" y="346560"/>
                    </a:moveTo>
                    <a:cubicBezTo>
                      <a:pt x="269361" y="295251"/>
                      <a:pt x="202431" y="232069"/>
                      <a:pt x="137791" y="167013"/>
                    </a:cubicBezTo>
                    <a:cubicBezTo>
                      <a:pt x="106200" y="135422"/>
                      <a:pt x="75720" y="102859"/>
                      <a:pt x="45726" y="69810"/>
                    </a:cubicBezTo>
                    <a:cubicBezTo>
                      <a:pt x="34131" y="57174"/>
                      <a:pt x="22467" y="44676"/>
                      <a:pt x="10733" y="32179"/>
                    </a:cubicBezTo>
                    <a:cubicBezTo>
                      <a:pt x="6220" y="27457"/>
                      <a:pt x="457" y="22875"/>
                      <a:pt x="41" y="15863"/>
                    </a:cubicBezTo>
                    <a:cubicBezTo>
                      <a:pt x="-1001" y="1004"/>
                      <a:pt x="18162" y="-5661"/>
                      <a:pt x="27257" y="5795"/>
                    </a:cubicBezTo>
                    <a:cubicBezTo>
                      <a:pt x="91550" y="75087"/>
                      <a:pt x="154801" y="145350"/>
                      <a:pt x="222704" y="211171"/>
                    </a:cubicBezTo>
                    <a:cubicBezTo>
                      <a:pt x="270126" y="259077"/>
                      <a:pt x="322893" y="301152"/>
                      <a:pt x="375105" y="343575"/>
                    </a:cubicBezTo>
                    <a:cubicBezTo>
                      <a:pt x="365384" y="345102"/>
                      <a:pt x="355525" y="345935"/>
                      <a:pt x="345735" y="3464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25" name="Google Shape;2825;p7"/>
              <p:cNvSpPr/>
              <p:nvPr/>
            </p:nvSpPr>
            <p:spPr>
              <a:xfrm>
                <a:off x="10906127" y="6039340"/>
                <a:ext cx="258161" cy="272993"/>
              </a:xfrm>
              <a:custGeom>
                <a:avLst/>
                <a:gdLst/>
                <a:ahLst/>
                <a:cxnLst/>
                <a:rect l="l" t="t" r="r" b="b"/>
                <a:pathLst>
                  <a:path w="258161" h="272993" extrusionOk="0">
                    <a:moveTo>
                      <a:pt x="5573" y="270817"/>
                    </a:moveTo>
                    <a:cubicBezTo>
                      <a:pt x="-7965" y="260680"/>
                      <a:pt x="6684" y="245475"/>
                      <a:pt x="12516" y="235060"/>
                    </a:cubicBezTo>
                    <a:cubicBezTo>
                      <a:pt x="28138" y="212565"/>
                      <a:pt x="45357" y="191041"/>
                      <a:pt x="61881" y="169171"/>
                    </a:cubicBezTo>
                    <a:cubicBezTo>
                      <a:pt x="109372" y="106058"/>
                      <a:pt x="165333" y="49889"/>
                      <a:pt x="226571" y="38"/>
                    </a:cubicBezTo>
                    <a:cubicBezTo>
                      <a:pt x="237124" y="-170"/>
                      <a:pt x="247608" y="524"/>
                      <a:pt x="258161" y="1079"/>
                    </a:cubicBezTo>
                    <a:cubicBezTo>
                      <a:pt x="213171" y="41766"/>
                      <a:pt x="169221" y="83979"/>
                      <a:pt x="130132" y="130498"/>
                    </a:cubicBezTo>
                    <a:cubicBezTo>
                      <a:pt x="94722" y="172087"/>
                      <a:pt x="64450" y="217633"/>
                      <a:pt x="30013" y="259986"/>
                    </a:cubicBezTo>
                    <a:lnTo>
                      <a:pt x="30013" y="259986"/>
                    </a:lnTo>
                    <a:cubicBezTo>
                      <a:pt x="27027" y="263388"/>
                      <a:pt x="24597" y="267415"/>
                      <a:pt x="20918" y="270123"/>
                    </a:cubicBezTo>
                    <a:lnTo>
                      <a:pt x="20918" y="270123"/>
                    </a:lnTo>
                    <a:cubicBezTo>
                      <a:pt x="16751" y="273803"/>
                      <a:pt x="10086" y="273872"/>
                      <a:pt x="5573" y="2707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26" name="Google Shape;2826;p7"/>
              <p:cNvSpPr/>
              <p:nvPr/>
            </p:nvSpPr>
            <p:spPr>
              <a:xfrm>
                <a:off x="10926904" y="6299575"/>
                <a:ext cx="353750" cy="326422"/>
              </a:xfrm>
              <a:custGeom>
                <a:avLst/>
                <a:gdLst/>
                <a:ahLst/>
                <a:cxnLst/>
                <a:rect l="l" t="t" r="r" b="b"/>
                <a:pathLst>
                  <a:path w="353750" h="326422" extrusionOk="0">
                    <a:moveTo>
                      <a:pt x="327298" y="326353"/>
                    </a:moveTo>
                    <a:cubicBezTo>
                      <a:pt x="247383" y="267475"/>
                      <a:pt x="173856" y="200059"/>
                      <a:pt x="103453" y="130281"/>
                    </a:cubicBezTo>
                    <a:cubicBezTo>
                      <a:pt x="76098" y="101259"/>
                      <a:pt x="49020" y="71682"/>
                      <a:pt x="22706" y="41757"/>
                    </a:cubicBezTo>
                    <a:cubicBezTo>
                      <a:pt x="17706" y="33981"/>
                      <a:pt x="13610" y="25441"/>
                      <a:pt x="6876" y="18984"/>
                    </a:cubicBezTo>
                    <a:cubicBezTo>
                      <a:pt x="4237" y="16345"/>
                      <a:pt x="418" y="14054"/>
                      <a:pt x="72" y="9958"/>
                    </a:cubicBezTo>
                    <a:cubicBezTo>
                      <a:pt x="-1039" y="-110"/>
                      <a:pt x="11041" y="-3304"/>
                      <a:pt x="17082" y="3917"/>
                    </a:cubicBezTo>
                    <a:cubicBezTo>
                      <a:pt x="28121" y="13082"/>
                      <a:pt x="42216" y="18011"/>
                      <a:pt x="51450" y="29329"/>
                    </a:cubicBezTo>
                    <a:cubicBezTo>
                      <a:pt x="143376" y="134724"/>
                      <a:pt x="245439" y="231163"/>
                      <a:pt x="353750" y="319618"/>
                    </a:cubicBezTo>
                    <a:cubicBezTo>
                      <a:pt x="344863" y="321770"/>
                      <a:pt x="336045" y="324061"/>
                      <a:pt x="327228" y="3264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827" name="Google Shape;2827;p7"/>
          <p:cNvGrpSpPr/>
          <p:nvPr/>
        </p:nvGrpSpPr>
        <p:grpSpPr>
          <a:xfrm>
            <a:off x="152544" y="271552"/>
            <a:ext cx="11886912" cy="631283"/>
            <a:chOff x="114408" y="203664"/>
            <a:chExt cx="8915184" cy="473462"/>
          </a:xfrm>
        </p:grpSpPr>
        <p:sp>
          <p:nvSpPr>
            <p:cNvPr id="2828" name="Google Shape;2828;p7"/>
            <p:cNvSpPr/>
            <p:nvPr/>
          </p:nvSpPr>
          <p:spPr>
            <a:xfrm>
              <a:off x="8640259" y="452889"/>
              <a:ext cx="389333" cy="127266"/>
            </a:xfrm>
            <a:custGeom>
              <a:avLst/>
              <a:gdLst/>
              <a:ahLst/>
              <a:cxnLst/>
              <a:rect l="l" t="t" r="r" b="b"/>
              <a:pathLst>
                <a:path w="782579" h="255812" extrusionOk="0">
                  <a:moveTo>
                    <a:pt x="782579" y="255761"/>
                  </a:moveTo>
                  <a:cubicBezTo>
                    <a:pt x="778432" y="248867"/>
                    <a:pt x="773974" y="242128"/>
                    <a:pt x="768946" y="235700"/>
                  </a:cubicBezTo>
                  <a:cubicBezTo>
                    <a:pt x="735097" y="192313"/>
                    <a:pt x="674500" y="164580"/>
                    <a:pt x="623700" y="185729"/>
                  </a:cubicBezTo>
                  <a:cubicBezTo>
                    <a:pt x="630646" y="148822"/>
                    <a:pt x="615717" y="108648"/>
                    <a:pt x="586325" y="85322"/>
                  </a:cubicBezTo>
                  <a:cubicBezTo>
                    <a:pt x="556934" y="61943"/>
                    <a:pt x="514428" y="56449"/>
                    <a:pt x="480060" y="71533"/>
                  </a:cubicBezTo>
                  <a:cubicBezTo>
                    <a:pt x="464665" y="78272"/>
                    <a:pt x="448958" y="89106"/>
                    <a:pt x="432630" y="85218"/>
                  </a:cubicBezTo>
                  <a:cubicBezTo>
                    <a:pt x="415731" y="81227"/>
                    <a:pt x="406607" y="63550"/>
                    <a:pt x="396344" y="49554"/>
                  </a:cubicBezTo>
                  <a:cubicBezTo>
                    <a:pt x="370218" y="13891"/>
                    <a:pt x="323513" y="-5445"/>
                    <a:pt x="279815" y="1346"/>
                  </a:cubicBezTo>
                  <a:cubicBezTo>
                    <a:pt x="236116" y="8137"/>
                    <a:pt x="197498" y="40742"/>
                    <a:pt x="183450" y="82678"/>
                  </a:cubicBezTo>
                  <a:cubicBezTo>
                    <a:pt x="175519" y="106315"/>
                    <a:pt x="171372" y="136692"/>
                    <a:pt x="147942" y="145193"/>
                  </a:cubicBezTo>
                  <a:cubicBezTo>
                    <a:pt x="122438" y="154472"/>
                    <a:pt x="96831" y="128761"/>
                    <a:pt x="69669" y="129020"/>
                  </a:cubicBezTo>
                  <a:cubicBezTo>
                    <a:pt x="39292" y="129331"/>
                    <a:pt x="19128" y="161262"/>
                    <a:pt x="12493" y="190913"/>
                  </a:cubicBezTo>
                  <a:cubicBezTo>
                    <a:pt x="7672" y="212322"/>
                    <a:pt x="6428" y="235130"/>
                    <a:pt x="0" y="255813"/>
                  </a:cubicBezTo>
                  <a:lnTo>
                    <a:pt x="782528" y="25581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9" name="Google Shape;2829;p7"/>
            <p:cNvSpPr/>
            <p:nvPr/>
          </p:nvSpPr>
          <p:spPr>
            <a:xfrm>
              <a:off x="538796" y="203664"/>
              <a:ext cx="389333" cy="127266"/>
            </a:xfrm>
            <a:custGeom>
              <a:avLst/>
              <a:gdLst/>
              <a:ahLst/>
              <a:cxnLst/>
              <a:rect l="l" t="t" r="r" b="b"/>
              <a:pathLst>
                <a:path w="782579" h="255812" extrusionOk="0">
                  <a:moveTo>
                    <a:pt x="782579" y="255761"/>
                  </a:moveTo>
                  <a:cubicBezTo>
                    <a:pt x="778432" y="248867"/>
                    <a:pt x="773974" y="242128"/>
                    <a:pt x="768946" y="235700"/>
                  </a:cubicBezTo>
                  <a:cubicBezTo>
                    <a:pt x="735097" y="192313"/>
                    <a:pt x="674500" y="164580"/>
                    <a:pt x="623700" y="185729"/>
                  </a:cubicBezTo>
                  <a:cubicBezTo>
                    <a:pt x="630646" y="148822"/>
                    <a:pt x="615717" y="108648"/>
                    <a:pt x="586325" y="85322"/>
                  </a:cubicBezTo>
                  <a:cubicBezTo>
                    <a:pt x="556934" y="61943"/>
                    <a:pt x="514428" y="56449"/>
                    <a:pt x="480060" y="71533"/>
                  </a:cubicBezTo>
                  <a:cubicBezTo>
                    <a:pt x="464665" y="78272"/>
                    <a:pt x="448958" y="89106"/>
                    <a:pt x="432630" y="85218"/>
                  </a:cubicBezTo>
                  <a:cubicBezTo>
                    <a:pt x="415731" y="81227"/>
                    <a:pt x="406607" y="63550"/>
                    <a:pt x="396344" y="49554"/>
                  </a:cubicBezTo>
                  <a:cubicBezTo>
                    <a:pt x="370218" y="13891"/>
                    <a:pt x="323513" y="-5445"/>
                    <a:pt x="279815" y="1346"/>
                  </a:cubicBezTo>
                  <a:cubicBezTo>
                    <a:pt x="236116" y="8137"/>
                    <a:pt x="197498" y="40742"/>
                    <a:pt x="183450" y="82678"/>
                  </a:cubicBezTo>
                  <a:cubicBezTo>
                    <a:pt x="175519" y="106315"/>
                    <a:pt x="171372" y="136692"/>
                    <a:pt x="147942" y="145193"/>
                  </a:cubicBezTo>
                  <a:cubicBezTo>
                    <a:pt x="122438" y="154472"/>
                    <a:pt x="96831" y="128761"/>
                    <a:pt x="69669" y="129020"/>
                  </a:cubicBezTo>
                  <a:cubicBezTo>
                    <a:pt x="39292" y="129331"/>
                    <a:pt x="19128" y="161262"/>
                    <a:pt x="12493" y="190913"/>
                  </a:cubicBezTo>
                  <a:cubicBezTo>
                    <a:pt x="7672" y="212322"/>
                    <a:pt x="6428" y="235130"/>
                    <a:pt x="0" y="255813"/>
                  </a:cubicBezTo>
                  <a:lnTo>
                    <a:pt x="782528" y="25581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0" name="Google Shape;2830;p7"/>
            <p:cNvSpPr/>
            <p:nvPr/>
          </p:nvSpPr>
          <p:spPr>
            <a:xfrm>
              <a:off x="114408" y="549566"/>
              <a:ext cx="374647" cy="127560"/>
            </a:xfrm>
            <a:custGeom>
              <a:avLst/>
              <a:gdLst/>
              <a:ahLst/>
              <a:cxnLst/>
              <a:rect l="l" t="t" r="r" b="b"/>
              <a:pathLst>
                <a:path w="851470" h="289908" extrusionOk="0">
                  <a:moveTo>
                    <a:pt x="851418" y="289909"/>
                  </a:moveTo>
                  <a:cubicBezTo>
                    <a:pt x="839496" y="265131"/>
                    <a:pt x="832913" y="236465"/>
                    <a:pt x="825707" y="209614"/>
                  </a:cubicBezTo>
                  <a:cubicBezTo>
                    <a:pt x="813578" y="164620"/>
                    <a:pt x="790199" y="114753"/>
                    <a:pt x="744842" y="104230"/>
                  </a:cubicBezTo>
                  <a:cubicBezTo>
                    <a:pt x="695390" y="92722"/>
                    <a:pt x="644123" y="134554"/>
                    <a:pt x="595397" y="120299"/>
                  </a:cubicBezTo>
                  <a:cubicBezTo>
                    <a:pt x="553668" y="108066"/>
                    <a:pt x="534074" y="61361"/>
                    <a:pt x="502091" y="31866"/>
                  </a:cubicBezTo>
                  <a:cubicBezTo>
                    <a:pt x="446470" y="-19401"/>
                    <a:pt x="345647" y="-7012"/>
                    <a:pt x="304022" y="56125"/>
                  </a:cubicBezTo>
                  <a:cubicBezTo>
                    <a:pt x="278467" y="94899"/>
                    <a:pt x="270121" y="150364"/>
                    <a:pt x="227667" y="169078"/>
                  </a:cubicBezTo>
                  <a:cubicBezTo>
                    <a:pt x="187493" y="186806"/>
                    <a:pt x="139026" y="159850"/>
                    <a:pt x="97557" y="174157"/>
                  </a:cubicBezTo>
                  <a:cubicBezTo>
                    <a:pt x="49400" y="190745"/>
                    <a:pt x="33383" y="252742"/>
                    <a:pt x="0" y="289909"/>
                  </a:cubicBezTo>
                  <a:lnTo>
                    <a:pt x="851470" y="28990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6645532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2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2" name="Google Shape;2832;p8"/>
          <p:cNvSpPr/>
          <p:nvPr/>
        </p:nvSpPr>
        <p:spPr>
          <a:xfrm>
            <a:off x="-14800" y="7400"/>
            <a:ext cx="12221600" cy="6843200"/>
          </a:xfrm>
          <a:prstGeom prst="rect">
            <a:avLst/>
          </a:prstGeom>
          <a:gradFill>
            <a:gsLst>
              <a:gs pos="0">
                <a:schemeClr val="accent6"/>
              </a:gs>
              <a:gs pos="40000">
                <a:schemeClr val="accent6"/>
              </a:gs>
              <a:gs pos="100000">
                <a:schemeClr val="lt1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Asap"/>
              <a:ea typeface="Asap"/>
              <a:cs typeface="Asap"/>
              <a:sym typeface="Asap"/>
            </a:endParaRPr>
          </a:p>
        </p:txBody>
      </p:sp>
      <p:grpSp>
        <p:nvGrpSpPr>
          <p:cNvPr id="2833" name="Google Shape;2833;p8"/>
          <p:cNvGrpSpPr/>
          <p:nvPr/>
        </p:nvGrpSpPr>
        <p:grpSpPr>
          <a:xfrm>
            <a:off x="-113741" y="5655061"/>
            <a:ext cx="12398289" cy="1144843"/>
            <a:chOff x="4636223" y="6222142"/>
            <a:chExt cx="5283662" cy="549173"/>
          </a:xfrm>
        </p:grpSpPr>
        <p:sp>
          <p:nvSpPr>
            <p:cNvPr id="2834" name="Google Shape;2834;p8"/>
            <p:cNvSpPr/>
            <p:nvPr/>
          </p:nvSpPr>
          <p:spPr>
            <a:xfrm>
              <a:off x="4636223" y="6222142"/>
              <a:ext cx="5283662" cy="549173"/>
            </a:xfrm>
            <a:custGeom>
              <a:avLst/>
              <a:gdLst/>
              <a:ahLst/>
              <a:cxnLst/>
              <a:rect l="l" t="t" r="r" b="b"/>
              <a:pathLst>
                <a:path w="5283662" h="549173" extrusionOk="0">
                  <a:moveTo>
                    <a:pt x="5283663" y="549104"/>
                  </a:moveTo>
                  <a:lnTo>
                    <a:pt x="5283663" y="60174"/>
                  </a:lnTo>
                  <a:cubicBezTo>
                    <a:pt x="5222009" y="47468"/>
                    <a:pt x="5142511" y="98708"/>
                    <a:pt x="5082315" y="98708"/>
                  </a:cubicBezTo>
                  <a:cubicBezTo>
                    <a:pt x="4992055" y="98708"/>
                    <a:pt x="4880966" y="55730"/>
                    <a:pt x="4790706" y="37331"/>
                  </a:cubicBezTo>
                  <a:cubicBezTo>
                    <a:pt x="4603244" y="-11756"/>
                    <a:pt x="4478269" y="-5646"/>
                    <a:pt x="4297750" y="49620"/>
                  </a:cubicBezTo>
                  <a:cubicBezTo>
                    <a:pt x="4124173" y="104887"/>
                    <a:pt x="3964483" y="92598"/>
                    <a:pt x="3777021" y="68020"/>
                  </a:cubicBezTo>
                  <a:cubicBezTo>
                    <a:pt x="3596501" y="43441"/>
                    <a:pt x="3415982" y="-5646"/>
                    <a:pt x="3235463" y="533"/>
                  </a:cubicBezTo>
                  <a:cubicBezTo>
                    <a:pt x="3082715" y="6643"/>
                    <a:pt x="2957740" y="86488"/>
                    <a:pt x="2804993" y="98708"/>
                  </a:cubicBezTo>
                  <a:cubicBezTo>
                    <a:pt x="2603645" y="110997"/>
                    <a:pt x="2423125" y="43441"/>
                    <a:pt x="2221777" y="37331"/>
                  </a:cubicBezTo>
                  <a:cubicBezTo>
                    <a:pt x="2006542" y="31221"/>
                    <a:pt x="1805194" y="92598"/>
                    <a:pt x="1589959" y="92598"/>
                  </a:cubicBezTo>
                  <a:cubicBezTo>
                    <a:pt x="1395554" y="92598"/>
                    <a:pt x="1235863" y="37331"/>
                    <a:pt x="1055344" y="25111"/>
                  </a:cubicBezTo>
                  <a:cubicBezTo>
                    <a:pt x="881768" y="6712"/>
                    <a:pt x="763736" y="92598"/>
                    <a:pt x="604046" y="117176"/>
                  </a:cubicBezTo>
                  <a:cubicBezTo>
                    <a:pt x="397629" y="155849"/>
                    <a:pt x="208153" y="50246"/>
                    <a:pt x="0" y="105165"/>
                  </a:cubicBezTo>
                  <a:lnTo>
                    <a:pt x="0" y="549173"/>
                  </a:lnTo>
                  <a:lnTo>
                    <a:pt x="5283663" y="5491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5" name="Google Shape;2835;p8"/>
            <p:cNvSpPr/>
            <p:nvPr/>
          </p:nvSpPr>
          <p:spPr>
            <a:xfrm>
              <a:off x="9257414" y="6392849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6" name="Google Shape;2836;p8"/>
            <p:cNvSpPr/>
            <p:nvPr/>
          </p:nvSpPr>
          <p:spPr>
            <a:xfrm>
              <a:off x="8313159" y="6503938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7" name="Google Shape;2837;p8"/>
            <p:cNvSpPr/>
            <p:nvPr/>
          </p:nvSpPr>
          <p:spPr>
            <a:xfrm>
              <a:off x="7716057" y="6476166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8" name="Google Shape;2838;p8"/>
            <p:cNvSpPr/>
            <p:nvPr/>
          </p:nvSpPr>
          <p:spPr>
            <a:xfrm>
              <a:off x="6563510" y="6448393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9" name="Google Shape;2839;p8"/>
            <p:cNvSpPr/>
            <p:nvPr/>
          </p:nvSpPr>
          <p:spPr>
            <a:xfrm>
              <a:off x="7188385" y="6448393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0" name="Google Shape;2840;p8"/>
            <p:cNvSpPr/>
            <p:nvPr/>
          </p:nvSpPr>
          <p:spPr>
            <a:xfrm>
              <a:off x="6091383" y="6483109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1" name="Google Shape;2841;p8"/>
            <p:cNvSpPr/>
            <p:nvPr/>
          </p:nvSpPr>
          <p:spPr>
            <a:xfrm>
              <a:off x="5530141" y="6415414"/>
              <a:ext cx="31243" cy="38186"/>
            </a:xfrm>
            <a:custGeom>
              <a:avLst/>
              <a:gdLst/>
              <a:ahLst/>
              <a:cxnLst/>
              <a:rect l="l" t="t" r="r" b="b"/>
              <a:pathLst>
                <a:path w="31243" h="38186" extrusionOk="0">
                  <a:moveTo>
                    <a:pt x="15622" y="0"/>
                  </a:moveTo>
                  <a:cubicBezTo>
                    <a:pt x="7082" y="0"/>
                    <a:pt x="0" y="7082"/>
                    <a:pt x="0" y="15622"/>
                  </a:cubicBezTo>
                  <a:lnTo>
                    <a:pt x="0" y="22565"/>
                  </a:lnTo>
                  <a:cubicBezTo>
                    <a:pt x="0" y="31105"/>
                    <a:pt x="7082" y="38187"/>
                    <a:pt x="15622" y="38187"/>
                  </a:cubicBezTo>
                  <a:cubicBezTo>
                    <a:pt x="24162" y="38187"/>
                    <a:pt x="31244" y="31105"/>
                    <a:pt x="31244" y="22565"/>
                  </a:cubicBezTo>
                  <a:lnTo>
                    <a:pt x="31244" y="15622"/>
                  </a:lnTo>
                  <a:cubicBezTo>
                    <a:pt x="31244" y="7082"/>
                    <a:pt x="24162" y="0"/>
                    <a:pt x="156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2" name="Google Shape;2842;p8"/>
            <p:cNvSpPr/>
            <p:nvPr/>
          </p:nvSpPr>
          <p:spPr>
            <a:xfrm>
              <a:off x="5114078" y="6505674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3" name="Google Shape;2843;p8"/>
            <p:cNvSpPr/>
            <p:nvPr/>
          </p:nvSpPr>
          <p:spPr>
            <a:xfrm>
              <a:off x="8162078" y="6359870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4" name="Google Shape;2844;p8"/>
            <p:cNvSpPr/>
            <p:nvPr/>
          </p:nvSpPr>
          <p:spPr>
            <a:xfrm>
              <a:off x="7523317" y="6484844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5" name="Google Shape;2845;p8"/>
            <p:cNvSpPr/>
            <p:nvPr/>
          </p:nvSpPr>
          <p:spPr>
            <a:xfrm>
              <a:off x="8884156" y="6498731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6" name="Google Shape;2846;p8"/>
            <p:cNvSpPr/>
            <p:nvPr/>
          </p:nvSpPr>
          <p:spPr>
            <a:xfrm>
              <a:off x="9640948" y="6450129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7" name="Google Shape;2847;p8"/>
            <p:cNvSpPr/>
            <p:nvPr/>
          </p:nvSpPr>
          <p:spPr>
            <a:xfrm>
              <a:off x="9363226" y="6540389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8" name="Google Shape;2848;p8"/>
            <p:cNvSpPr/>
            <p:nvPr/>
          </p:nvSpPr>
          <p:spPr>
            <a:xfrm>
              <a:off x="8016274" y="6582047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9" name="Google Shape;2849;p8"/>
            <p:cNvSpPr/>
            <p:nvPr/>
          </p:nvSpPr>
          <p:spPr>
            <a:xfrm>
              <a:off x="6863727" y="6554275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0" name="Google Shape;2850;p8"/>
            <p:cNvSpPr/>
            <p:nvPr/>
          </p:nvSpPr>
          <p:spPr>
            <a:xfrm>
              <a:off x="6787354" y="6373756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1" name="Google Shape;2851;p8"/>
            <p:cNvSpPr/>
            <p:nvPr/>
          </p:nvSpPr>
          <p:spPr>
            <a:xfrm>
              <a:off x="6336055" y="6575104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2" name="Google Shape;2852;p8"/>
            <p:cNvSpPr/>
            <p:nvPr/>
          </p:nvSpPr>
          <p:spPr>
            <a:xfrm>
              <a:off x="5863928" y="6540389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3" name="Google Shape;2853;p8"/>
            <p:cNvSpPr/>
            <p:nvPr/>
          </p:nvSpPr>
          <p:spPr>
            <a:xfrm>
              <a:off x="4864128" y="6464015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854" name="Google Shape;2854;p8"/>
          <p:cNvGrpSpPr/>
          <p:nvPr/>
        </p:nvGrpSpPr>
        <p:grpSpPr>
          <a:xfrm>
            <a:off x="-93233" y="5906365"/>
            <a:ext cx="12378993" cy="964985"/>
            <a:chOff x="1638" y="4680200"/>
            <a:chExt cx="9140735" cy="712552"/>
          </a:xfrm>
        </p:grpSpPr>
        <p:grpSp>
          <p:nvGrpSpPr>
            <p:cNvPr id="2855" name="Google Shape;2855;p8"/>
            <p:cNvGrpSpPr/>
            <p:nvPr/>
          </p:nvGrpSpPr>
          <p:grpSpPr>
            <a:xfrm>
              <a:off x="1638" y="4680200"/>
              <a:ext cx="9140735" cy="712552"/>
              <a:chOff x="-75" y="4431075"/>
              <a:chExt cx="9140735" cy="712552"/>
            </a:xfrm>
          </p:grpSpPr>
          <p:sp>
            <p:nvSpPr>
              <p:cNvPr id="2856" name="Google Shape;2856;p8"/>
              <p:cNvSpPr/>
              <p:nvPr/>
            </p:nvSpPr>
            <p:spPr>
              <a:xfrm>
                <a:off x="-75" y="4431075"/>
                <a:ext cx="9140735" cy="712552"/>
              </a:xfrm>
              <a:custGeom>
                <a:avLst/>
                <a:gdLst/>
                <a:ahLst/>
                <a:cxnLst/>
                <a:rect l="l" t="t" r="r" b="b"/>
                <a:pathLst>
                  <a:path w="5283662" h="549173" extrusionOk="0">
                    <a:moveTo>
                      <a:pt x="5283663" y="549104"/>
                    </a:moveTo>
                    <a:lnTo>
                      <a:pt x="5283663" y="60174"/>
                    </a:lnTo>
                    <a:cubicBezTo>
                      <a:pt x="5222009" y="47468"/>
                      <a:pt x="5142511" y="98708"/>
                      <a:pt x="5082315" y="98708"/>
                    </a:cubicBezTo>
                    <a:cubicBezTo>
                      <a:pt x="4992055" y="98708"/>
                      <a:pt x="4880966" y="55730"/>
                      <a:pt x="4790706" y="37331"/>
                    </a:cubicBezTo>
                    <a:cubicBezTo>
                      <a:pt x="4603244" y="-11756"/>
                      <a:pt x="4478269" y="-5646"/>
                      <a:pt x="4297750" y="49620"/>
                    </a:cubicBezTo>
                    <a:cubicBezTo>
                      <a:pt x="4124173" y="104887"/>
                      <a:pt x="3964483" y="92598"/>
                      <a:pt x="3777021" y="68020"/>
                    </a:cubicBezTo>
                    <a:cubicBezTo>
                      <a:pt x="3596501" y="43441"/>
                      <a:pt x="3415982" y="-5646"/>
                      <a:pt x="3235463" y="533"/>
                    </a:cubicBezTo>
                    <a:cubicBezTo>
                      <a:pt x="3082715" y="6643"/>
                      <a:pt x="2957740" y="86488"/>
                      <a:pt x="2804993" y="98708"/>
                    </a:cubicBezTo>
                    <a:cubicBezTo>
                      <a:pt x="2603645" y="110997"/>
                      <a:pt x="2423125" y="43441"/>
                      <a:pt x="2221777" y="37331"/>
                    </a:cubicBezTo>
                    <a:cubicBezTo>
                      <a:pt x="2006542" y="31221"/>
                      <a:pt x="1805194" y="92598"/>
                      <a:pt x="1589959" y="92598"/>
                    </a:cubicBezTo>
                    <a:cubicBezTo>
                      <a:pt x="1395554" y="92598"/>
                      <a:pt x="1235863" y="37331"/>
                      <a:pt x="1055344" y="25111"/>
                    </a:cubicBezTo>
                    <a:cubicBezTo>
                      <a:pt x="881768" y="6712"/>
                      <a:pt x="763736" y="92598"/>
                      <a:pt x="604046" y="117176"/>
                    </a:cubicBezTo>
                    <a:cubicBezTo>
                      <a:pt x="397629" y="155849"/>
                      <a:pt x="208153" y="50246"/>
                      <a:pt x="0" y="105165"/>
                    </a:cubicBezTo>
                    <a:lnTo>
                      <a:pt x="0" y="549173"/>
                    </a:lnTo>
                    <a:lnTo>
                      <a:pt x="5283663" y="549173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57" name="Google Shape;2857;p8"/>
              <p:cNvSpPr/>
              <p:nvPr/>
            </p:nvSpPr>
            <p:spPr>
              <a:xfrm>
                <a:off x="-75" y="4431075"/>
                <a:ext cx="9140735" cy="712552"/>
              </a:xfrm>
              <a:custGeom>
                <a:avLst/>
                <a:gdLst/>
                <a:ahLst/>
                <a:cxnLst/>
                <a:rect l="l" t="t" r="r" b="b"/>
                <a:pathLst>
                  <a:path w="5283662" h="549173" extrusionOk="0">
                    <a:moveTo>
                      <a:pt x="5283663" y="549104"/>
                    </a:moveTo>
                    <a:lnTo>
                      <a:pt x="5283663" y="60174"/>
                    </a:lnTo>
                    <a:cubicBezTo>
                      <a:pt x="5222009" y="47468"/>
                      <a:pt x="5142511" y="98708"/>
                      <a:pt x="5082315" y="98708"/>
                    </a:cubicBezTo>
                    <a:cubicBezTo>
                      <a:pt x="4992055" y="98708"/>
                      <a:pt x="4880966" y="55730"/>
                      <a:pt x="4790706" y="37331"/>
                    </a:cubicBezTo>
                    <a:cubicBezTo>
                      <a:pt x="4603244" y="-11756"/>
                      <a:pt x="4478269" y="-5646"/>
                      <a:pt x="4297750" y="49620"/>
                    </a:cubicBezTo>
                    <a:cubicBezTo>
                      <a:pt x="4124173" y="104887"/>
                      <a:pt x="3964483" y="92598"/>
                      <a:pt x="3777021" y="68020"/>
                    </a:cubicBezTo>
                    <a:cubicBezTo>
                      <a:pt x="3596501" y="43441"/>
                      <a:pt x="3415982" y="-5646"/>
                      <a:pt x="3235463" y="533"/>
                    </a:cubicBezTo>
                    <a:cubicBezTo>
                      <a:pt x="3082715" y="6643"/>
                      <a:pt x="2957740" y="86488"/>
                      <a:pt x="2804993" y="98708"/>
                    </a:cubicBezTo>
                    <a:cubicBezTo>
                      <a:pt x="2603645" y="110997"/>
                      <a:pt x="2423125" y="43441"/>
                      <a:pt x="2221777" y="37331"/>
                    </a:cubicBezTo>
                    <a:cubicBezTo>
                      <a:pt x="2006542" y="31221"/>
                      <a:pt x="1805194" y="92598"/>
                      <a:pt x="1589959" y="92598"/>
                    </a:cubicBezTo>
                    <a:cubicBezTo>
                      <a:pt x="1395554" y="92598"/>
                      <a:pt x="1235863" y="37331"/>
                      <a:pt x="1055344" y="25111"/>
                    </a:cubicBezTo>
                    <a:cubicBezTo>
                      <a:pt x="881768" y="6712"/>
                      <a:pt x="763736" y="92598"/>
                      <a:pt x="604046" y="117176"/>
                    </a:cubicBezTo>
                    <a:cubicBezTo>
                      <a:pt x="397629" y="155849"/>
                      <a:pt x="208153" y="50246"/>
                      <a:pt x="0" y="105165"/>
                    </a:cubicBezTo>
                    <a:lnTo>
                      <a:pt x="0" y="549173"/>
                    </a:lnTo>
                    <a:lnTo>
                      <a:pt x="5283663" y="549173"/>
                    </a:ln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2858" name="Google Shape;2858;p8"/>
            <p:cNvSpPr/>
            <p:nvPr/>
          </p:nvSpPr>
          <p:spPr>
            <a:xfrm>
              <a:off x="7999066" y="4910203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9" name="Google Shape;2859;p8"/>
            <p:cNvSpPr/>
            <p:nvPr/>
          </p:nvSpPr>
          <p:spPr>
            <a:xfrm>
              <a:off x="6364939" y="5102454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0" name="Google Shape;2860;p8"/>
            <p:cNvSpPr/>
            <p:nvPr/>
          </p:nvSpPr>
          <p:spPr>
            <a:xfrm>
              <a:off x="5331594" y="5054391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1" name="Google Shape;2861;p8"/>
            <p:cNvSpPr/>
            <p:nvPr/>
          </p:nvSpPr>
          <p:spPr>
            <a:xfrm>
              <a:off x="3336996" y="5006328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2" name="Google Shape;2862;p8"/>
            <p:cNvSpPr/>
            <p:nvPr/>
          </p:nvSpPr>
          <p:spPr>
            <a:xfrm>
              <a:off x="4418405" y="5006328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3" name="Google Shape;2863;p8"/>
            <p:cNvSpPr/>
            <p:nvPr/>
          </p:nvSpPr>
          <p:spPr>
            <a:xfrm>
              <a:off x="2519933" y="5066407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4" name="Google Shape;2864;p8"/>
            <p:cNvSpPr/>
            <p:nvPr/>
          </p:nvSpPr>
          <p:spPr>
            <a:xfrm>
              <a:off x="1548648" y="4949254"/>
              <a:ext cx="54050" cy="66062"/>
            </a:xfrm>
            <a:custGeom>
              <a:avLst/>
              <a:gdLst/>
              <a:ahLst/>
              <a:cxnLst/>
              <a:rect l="l" t="t" r="r" b="b"/>
              <a:pathLst>
                <a:path w="31243" h="38186" extrusionOk="0">
                  <a:moveTo>
                    <a:pt x="15622" y="0"/>
                  </a:moveTo>
                  <a:cubicBezTo>
                    <a:pt x="7082" y="0"/>
                    <a:pt x="0" y="7082"/>
                    <a:pt x="0" y="15622"/>
                  </a:cubicBezTo>
                  <a:lnTo>
                    <a:pt x="0" y="22565"/>
                  </a:lnTo>
                  <a:cubicBezTo>
                    <a:pt x="0" y="31105"/>
                    <a:pt x="7082" y="38187"/>
                    <a:pt x="15622" y="38187"/>
                  </a:cubicBezTo>
                  <a:cubicBezTo>
                    <a:pt x="24162" y="38187"/>
                    <a:pt x="31244" y="31105"/>
                    <a:pt x="31244" y="22565"/>
                  </a:cubicBezTo>
                  <a:lnTo>
                    <a:pt x="31244" y="15622"/>
                  </a:lnTo>
                  <a:cubicBezTo>
                    <a:pt x="31244" y="7082"/>
                    <a:pt x="24162" y="0"/>
                    <a:pt x="15622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5" name="Google Shape;2865;p8"/>
            <p:cNvSpPr/>
            <p:nvPr/>
          </p:nvSpPr>
          <p:spPr>
            <a:xfrm>
              <a:off x="828609" y="5105458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6" name="Google Shape;2866;p8"/>
            <p:cNvSpPr/>
            <p:nvPr/>
          </p:nvSpPr>
          <p:spPr>
            <a:xfrm>
              <a:off x="6103478" y="4853130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7" name="Google Shape;2867;p8"/>
            <p:cNvSpPr/>
            <p:nvPr/>
          </p:nvSpPr>
          <p:spPr>
            <a:xfrm>
              <a:off x="4998038" y="5069410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8" name="Google Shape;2868;p8"/>
            <p:cNvSpPr/>
            <p:nvPr/>
          </p:nvSpPr>
          <p:spPr>
            <a:xfrm>
              <a:off x="7353106" y="5093442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9" name="Google Shape;2869;p8"/>
            <p:cNvSpPr/>
            <p:nvPr/>
          </p:nvSpPr>
          <p:spPr>
            <a:xfrm>
              <a:off x="8662810" y="5009332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0" name="Google Shape;2870;p8"/>
            <p:cNvSpPr/>
            <p:nvPr/>
          </p:nvSpPr>
          <p:spPr>
            <a:xfrm>
              <a:off x="8182185" y="5165536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1" name="Google Shape;2871;p8"/>
            <p:cNvSpPr/>
            <p:nvPr/>
          </p:nvSpPr>
          <p:spPr>
            <a:xfrm>
              <a:off x="5851149" y="5237629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2" name="Google Shape;2872;p8"/>
            <p:cNvSpPr/>
            <p:nvPr/>
          </p:nvSpPr>
          <p:spPr>
            <a:xfrm>
              <a:off x="3856552" y="5189567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3" name="Google Shape;2873;p8"/>
            <p:cNvSpPr/>
            <p:nvPr/>
          </p:nvSpPr>
          <p:spPr>
            <a:xfrm>
              <a:off x="3724380" y="4877161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4" name="Google Shape;2874;p8"/>
            <p:cNvSpPr/>
            <p:nvPr/>
          </p:nvSpPr>
          <p:spPr>
            <a:xfrm>
              <a:off x="2943362" y="5225614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5" name="Google Shape;2875;p8"/>
            <p:cNvSpPr/>
            <p:nvPr/>
          </p:nvSpPr>
          <p:spPr>
            <a:xfrm>
              <a:off x="2126299" y="5165536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6" name="Google Shape;2876;p8"/>
            <p:cNvSpPr/>
            <p:nvPr/>
          </p:nvSpPr>
          <p:spPr>
            <a:xfrm>
              <a:off x="396046" y="5033363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877" name="Google Shape;2877;p8"/>
          <p:cNvSpPr/>
          <p:nvPr/>
        </p:nvSpPr>
        <p:spPr>
          <a:xfrm>
            <a:off x="-113741" y="5756679"/>
            <a:ext cx="12398993" cy="1144111"/>
          </a:xfrm>
          <a:custGeom>
            <a:avLst/>
            <a:gdLst/>
            <a:ahLst/>
            <a:cxnLst/>
            <a:rect l="l" t="t" r="r" b="b"/>
            <a:pathLst>
              <a:path w="5283662" h="549173" extrusionOk="0">
                <a:moveTo>
                  <a:pt x="5283663" y="549104"/>
                </a:moveTo>
                <a:lnTo>
                  <a:pt x="5283663" y="60174"/>
                </a:lnTo>
                <a:cubicBezTo>
                  <a:pt x="5222009" y="47468"/>
                  <a:pt x="5142511" y="98708"/>
                  <a:pt x="5082315" y="98708"/>
                </a:cubicBezTo>
                <a:cubicBezTo>
                  <a:pt x="4992055" y="98708"/>
                  <a:pt x="4880966" y="55730"/>
                  <a:pt x="4790706" y="37331"/>
                </a:cubicBezTo>
                <a:cubicBezTo>
                  <a:pt x="4603244" y="-11756"/>
                  <a:pt x="4478269" y="-5646"/>
                  <a:pt x="4297750" y="49620"/>
                </a:cubicBezTo>
                <a:cubicBezTo>
                  <a:pt x="4124173" y="104887"/>
                  <a:pt x="3964483" y="92598"/>
                  <a:pt x="3777021" y="68020"/>
                </a:cubicBezTo>
                <a:cubicBezTo>
                  <a:pt x="3596501" y="43441"/>
                  <a:pt x="3415982" y="-5646"/>
                  <a:pt x="3235463" y="533"/>
                </a:cubicBezTo>
                <a:cubicBezTo>
                  <a:pt x="3082715" y="6643"/>
                  <a:pt x="2957740" y="86488"/>
                  <a:pt x="2804993" y="98708"/>
                </a:cubicBezTo>
                <a:cubicBezTo>
                  <a:pt x="2603645" y="110997"/>
                  <a:pt x="2423125" y="43441"/>
                  <a:pt x="2221777" y="37331"/>
                </a:cubicBezTo>
                <a:cubicBezTo>
                  <a:pt x="2006542" y="31221"/>
                  <a:pt x="1805194" y="92598"/>
                  <a:pt x="1589959" y="92598"/>
                </a:cubicBezTo>
                <a:cubicBezTo>
                  <a:pt x="1395554" y="92598"/>
                  <a:pt x="1235863" y="37331"/>
                  <a:pt x="1055344" y="25111"/>
                </a:cubicBezTo>
                <a:cubicBezTo>
                  <a:pt x="881768" y="6712"/>
                  <a:pt x="763736" y="92598"/>
                  <a:pt x="604046" y="117176"/>
                </a:cubicBezTo>
                <a:cubicBezTo>
                  <a:pt x="397629" y="155849"/>
                  <a:pt x="208153" y="50246"/>
                  <a:pt x="0" y="105165"/>
                </a:cubicBezTo>
                <a:lnTo>
                  <a:pt x="0" y="549173"/>
                </a:lnTo>
                <a:lnTo>
                  <a:pt x="5283663" y="549173"/>
                </a:lnTo>
                <a:close/>
              </a:path>
            </a:pathLst>
          </a:custGeom>
          <a:solidFill>
            <a:srgbClr val="FFFFFF">
              <a:alpha val="11390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878" name="Google Shape;2878;p8"/>
          <p:cNvGrpSpPr/>
          <p:nvPr/>
        </p:nvGrpSpPr>
        <p:grpSpPr>
          <a:xfrm>
            <a:off x="2894197" y="6423080"/>
            <a:ext cx="262547" cy="291587"/>
            <a:chOff x="4753266" y="2939502"/>
            <a:chExt cx="554207" cy="615507"/>
          </a:xfrm>
        </p:grpSpPr>
        <p:sp>
          <p:nvSpPr>
            <p:cNvPr id="2879" name="Google Shape;2879;p8"/>
            <p:cNvSpPr/>
            <p:nvPr/>
          </p:nvSpPr>
          <p:spPr>
            <a:xfrm>
              <a:off x="4753266" y="2939502"/>
              <a:ext cx="554207" cy="615507"/>
            </a:xfrm>
            <a:custGeom>
              <a:avLst/>
              <a:gdLst/>
              <a:ahLst/>
              <a:cxnLst/>
              <a:rect l="l" t="t" r="r" b="b"/>
              <a:pathLst>
                <a:path w="526562" h="584805" extrusionOk="0">
                  <a:moveTo>
                    <a:pt x="292959" y="583604"/>
                  </a:moveTo>
                  <a:cubicBezTo>
                    <a:pt x="250398" y="559720"/>
                    <a:pt x="255397" y="488901"/>
                    <a:pt x="211100" y="451269"/>
                  </a:cubicBezTo>
                  <a:cubicBezTo>
                    <a:pt x="173955" y="422872"/>
                    <a:pt x="126535" y="455852"/>
                    <a:pt x="87028" y="463142"/>
                  </a:cubicBezTo>
                  <a:cubicBezTo>
                    <a:pt x="60228" y="468488"/>
                    <a:pt x="19264" y="480569"/>
                    <a:pt x="1837" y="452311"/>
                  </a:cubicBezTo>
                  <a:cubicBezTo>
                    <a:pt x="-15173" y="415166"/>
                    <a:pt x="91056" y="351637"/>
                    <a:pt x="110704" y="313242"/>
                  </a:cubicBezTo>
                  <a:cubicBezTo>
                    <a:pt x="135491" y="282900"/>
                    <a:pt x="108205" y="267487"/>
                    <a:pt x="86820" y="247838"/>
                  </a:cubicBezTo>
                  <a:cubicBezTo>
                    <a:pt x="67102" y="229717"/>
                    <a:pt x="46133" y="212012"/>
                    <a:pt x="31762" y="189169"/>
                  </a:cubicBezTo>
                  <a:cubicBezTo>
                    <a:pt x="-6495" y="104672"/>
                    <a:pt x="153543" y="186253"/>
                    <a:pt x="185897" y="180213"/>
                  </a:cubicBezTo>
                  <a:cubicBezTo>
                    <a:pt x="200131" y="179866"/>
                    <a:pt x="211378" y="169798"/>
                    <a:pt x="216516" y="157023"/>
                  </a:cubicBezTo>
                  <a:cubicBezTo>
                    <a:pt x="226653" y="134527"/>
                    <a:pt x="234707" y="111129"/>
                    <a:pt x="245330" y="88842"/>
                  </a:cubicBezTo>
                  <a:cubicBezTo>
                    <a:pt x="261299" y="57460"/>
                    <a:pt x="276435" y="16912"/>
                    <a:pt x="311636" y="2748"/>
                  </a:cubicBezTo>
                  <a:cubicBezTo>
                    <a:pt x="322467" y="-1070"/>
                    <a:pt x="337604" y="-2390"/>
                    <a:pt x="344547" y="8789"/>
                  </a:cubicBezTo>
                  <a:cubicBezTo>
                    <a:pt x="352947" y="24133"/>
                    <a:pt x="350795" y="42601"/>
                    <a:pt x="351003" y="59473"/>
                  </a:cubicBezTo>
                  <a:cubicBezTo>
                    <a:pt x="350656" y="90161"/>
                    <a:pt x="348504" y="120988"/>
                    <a:pt x="352253" y="151538"/>
                  </a:cubicBezTo>
                  <a:cubicBezTo>
                    <a:pt x="353294" y="179518"/>
                    <a:pt x="368361" y="202500"/>
                    <a:pt x="396272" y="209651"/>
                  </a:cubicBezTo>
                  <a:cubicBezTo>
                    <a:pt x="438555" y="225551"/>
                    <a:pt x="486810" y="238118"/>
                    <a:pt x="514373" y="276860"/>
                  </a:cubicBezTo>
                  <a:cubicBezTo>
                    <a:pt x="529856" y="295120"/>
                    <a:pt x="532773" y="325878"/>
                    <a:pt x="510208" y="339833"/>
                  </a:cubicBezTo>
                  <a:cubicBezTo>
                    <a:pt x="498196" y="345735"/>
                    <a:pt x="484032" y="345666"/>
                    <a:pt x="471049" y="347957"/>
                  </a:cubicBezTo>
                  <a:cubicBezTo>
                    <a:pt x="433834" y="355455"/>
                    <a:pt x="344269" y="353997"/>
                    <a:pt x="343366" y="405584"/>
                  </a:cubicBezTo>
                  <a:cubicBezTo>
                    <a:pt x="343366" y="405445"/>
                    <a:pt x="343366" y="405306"/>
                    <a:pt x="343366" y="405168"/>
                  </a:cubicBezTo>
                  <a:cubicBezTo>
                    <a:pt x="340936" y="439258"/>
                    <a:pt x="349962" y="599781"/>
                    <a:pt x="292890" y="583673"/>
                  </a:cubicBezTo>
                  <a:close/>
                  <a:moveTo>
                    <a:pt x="325661" y="534656"/>
                  </a:moveTo>
                  <a:cubicBezTo>
                    <a:pt x="325939" y="533336"/>
                    <a:pt x="326217" y="531948"/>
                    <a:pt x="326494" y="530629"/>
                  </a:cubicBezTo>
                  <a:cubicBezTo>
                    <a:pt x="326494" y="530629"/>
                    <a:pt x="326494" y="530698"/>
                    <a:pt x="326494" y="530767"/>
                  </a:cubicBezTo>
                  <a:cubicBezTo>
                    <a:pt x="326494" y="530698"/>
                    <a:pt x="326494" y="530559"/>
                    <a:pt x="326494" y="530490"/>
                  </a:cubicBezTo>
                  <a:cubicBezTo>
                    <a:pt x="326217" y="531878"/>
                    <a:pt x="325939" y="533267"/>
                    <a:pt x="325661" y="534656"/>
                  </a:cubicBezTo>
                  <a:close/>
                  <a:moveTo>
                    <a:pt x="105983" y="249366"/>
                  </a:moveTo>
                  <a:cubicBezTo>
                    <a:pt x="105983" y="249366"/>
                    <a:pt x="105983" y="249366"/>
                    <a:pt x="105983" y="249366"/>
                  </a:cubicBezTo>
                  <a:lnTo>
                    <a:pt x="105983" y="249366"/>
                  </a:lnTo>
                  <a:cubicBezTo>
                    <a:pt x="105358" y="248810"/>
                    <a:pt x="104664" y="248255"/>
                    <a:pt x="104039" y="247699"/>
                  </a:cubicBezTo>
                  <a:cubicBezTo>
                    <a:pt x="104664" y="248255"/>
                    <a:pt x="105358" y="248810"/>
                    <a:pt x="105983" y="249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0" name="Google Shape;2880;p8"/>
            <p:cNvSpPr/>
            <p:nvPr/>
          </p:nvSpPr>
          <p:spPr>
            <a:xfrm>
              <a:off x="5036186" y="3092511"/>
              <a:ext cx="13227" cy="12825"/>
            </a:xfrm>
            <a:custGeom>
              <a:avLst/>
              <a:gdLst/>
              <a:ahLst/>
              <a:cxnLst/>
              <a:rect l="l" t="t" r="r" b="b"/>
              <a:pathLst>
                <a:path w="12567" h="12185" extrusionOk="0">
                  <a:moveTo>
                    <a:pt x="0" y="6093"/>
                  </a:moveTo>
                  <a:cubicBezTo>
                    <a:pt x="0" y="-2031"/>
                    <a:pt x="12636" y="-2031"/>
                    <a:pt x="12567" y="6093"/>
                  </a:cubicBezTo>
                  <a:cubicBezTo>
                    <a:pt x="12567" y="14216"/>
                    <a:pt x="-69" y="14216"/>
                    <a:pt x="0" y="609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1" name="Google Shape;2881;p8"/>
            <p:cNvSpPr/>
            <p:nvPr/>
          </p:nvSpPr>
          <p:spPr>
            <a:xfrm>
              <a:off x="5056273" y="3036671"/>
              <a:ext cx="12569" cy="12167"/>
            </a:xfrm>
            <a:custGeom>
              <a:avLst/>
              <a:gdLst/>
              <a:ahLst/>
              <a:cxnLst/>
              <a:rect l="l" t="t" r="r" b="b"/>
              <a:pathLst>
                <a:path w="11942" h="11560" extrusionOk="0">
                  <a:moveTo>
                    <a:pt x="0" y="5780"/>
                  </a:moveTo>
                  <a:cubicBezTo>
                    <a:pt x="0" y="-1927"/>
                    <a:pt x="12012" y="-1927"/>
                    <a:pt x="11942" y="5780"/>
                  </a:cubicBezTo>
                  <a:cubicBezTo>
                    <a:pt x="11942" y="13487"/>
                    <a:pt x="-69" y="13487"/>
                    <a:pt x="0" y="578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2" name="Google Shape;2882;p8"/>
            <p:cNvSpPr/>
            <p:nvPr/>
          </p:nvSpPr>
          <p:spPr>
            <a:xfrm>
              <a:off x="4993530" y="3154194"/>
              <a:ext cx="10231" cy="9975"/>
            </a:xfrm>
            <a:custGeom>
              <a:avLst/>
              <a:gdLst/>
              <a:ahLst/>
              <a:cxnLst/>
              <a:rect l="l" t="t" r="r" b="b"/>
              <a:pathLst>
                <a:path w="9721" h="9477" extrusionOk="0">
                  <a:moveTo>
                    <a:pt x="0" y="4739"/>
                  </a:moveTo>
                  <a:cubicBezTo>
                    <a:pt x="0" y="-1580"/>
                    <a:pt x="9790" y="-1580"/>
                    <a:pt x="9721" y="4739"/>
                  </a:cubicBezTo>
                  <a:cubicBezTo>
                    <a:pt x="9721" y="11057"/>
                    <a:pt x="-69" y="11057"/>
                    <a:pt x="0" y="4739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3" name="Google Shape;2883;p8"/>
            <p:cNvSpPr/>
            <p:nvPr/>
          </p:nvSpPr>
          <p:spPr>
            <a:xfrm>
              <a:off x="4916545" y="3147766"/>
              <a:ext cx="8548" cy="8220"/>
            </a:xfrm>
            <a:custGeom>
              <a:avLst/>
              <a:gdLst/>
              <a:ahLst/>
              <a:cxnLst/>
              <a:rect l="l" t="t" r="r" b="b"/>
              <a:pathLst>
                <a:path w="8122" h="7810" extrusionOk="0">
                  <a:moveTo>
                    <a:pt x="0" y="3905"/>
                  </a:moveTo>
                  <a:cubicBezTo>
                    <a:pt x="0" y="-1302"/>
                    <a:pt x="8123" y="-1302"/>
                    <a:pt x="8123" y="3905"/>
                  </a:cubicBezTo>
                  <a:cubicBezTo>
                    <a:pt x="8123" y="9113"/>
                    <a:pt x="0" y="9113"/>
                    <a:pt x="0" y="39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4" name="Google Shape;2884;p8"/>
            <p:cNvSpPr/>
            <p:nvPr/>
          </p:nvSpPr>
          <p:spPr>
            <a:xfrm>
              <a:off x="4836403" y="3124178"/>
              <a:ext cx="4485" cy="4447"/>
            </a:xfrm>
            <a:custGeom>
              <a:avLst/>
              <a:gdLst/>
              <a:ahLst/>
              <a:cxnLst/>
              <a:rect l="l" t="t" r="r" b="b"/>
              <a:pathLst>
                <a:path w="4261" h="4225" extrusionOk="0">
                  <a:moveTo>
                    <a:pt x="1751" y="4109"/>
                  </a:moveTo>
                  <a:cubicBezTo>
                    <a:pt x="-1789" y="3623"/>
                    <a:pt x="710" y="-1723"/>
                    <a:pt x="3348" y="568"/>
                  </a:cubicBezTo>
                  <a:cubicBezTo>
                    <a:pt x="5292" y="1679"/>
                    <a:pt x="3834" y="4873"/>
                    <a:pt x="1751" y="4109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5" name="Google Shape;2885;p8"/>
            <p:cNvSpPr/>
            <p:nvPr/>
          </p:nvSpPr>
          <p:spPr>
            <a:xfrm>
              <a:off x="4900039" y="3212735"/>
              <a:ext cx="2410" cy="2302"/>
            </a:xfrm>
            <a:custGeom>
              <a:avLst/>
              <a:gdLst/>
              <a:ahLst/>
              <a:cxnLst/>
              <a:rect l="l" t="t" r="r" b="b"/>
              <a:pathLst>
                <a:path w="2290" h="2187" extrusionOk="0">
                  <a:moveTo>
                    <a:pt x="0" y="1094"/>
                  </a:moveTo>
                  <a:cubicBezTo>
                    <a:pt x="0" y="-365"/>
                    <a:pt x="2291" y="-365"/>
                    <a:pt x="2291" y="1094"/>
                  </a:cubicBezTo>
                  <a:cubicBezTo>
                    <a:pt x="2291" y="2552"/>
                    <a:pt x="0" y="2552"/>
                    <a:pt x="0" y="1094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6" name="Google Shape;2886;p8"/>
            <p:cNvSpPr/>
            <p:nvPr/>
          </p:nvSpPr>
          <p:spPr>
            <a:xfrm>
              <a:off x="4953869" y="3262222"/>
              <a:ext cx="13008" cy="12605"/>
            </a:xfrm>
            <a:custGeom>
              <a:avLst/>
              <a:gdLst/>
              <a:ahLst/>
              <a:cxnLst/>
              <a:rect l="l" t="t" r="r" b="b"/>
              <a:pathLst>
                <a:path w="12359" h="11976" extrusionOk="0">
                  <a:moveTo>
                    <a:pt x="0" y="5988"/>
                  </a:moveTo>
                  <a:cubicBezTo>
                    <a:pt x="0" y="-1996"/>
                    <a:pt x="12428" y="-1996"/>
                    <a:pt x="12359" y="5988"/>
                  </a:cubicBezTo>
                  <a:cubicBezTo>
                    <a:pt x="12359" y="13973"/>
                    <a:pt x="-69" y="13973"/>
                    <a:pt x="0" y="598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7" name="Google Shape;2887;p8"/>
            <p:cNvSpPr/>
            <p:nvPr/>
          </p:nvSpPr>
          <p:spPr>
            <a:xfrm>
              <a:off x="5026691" y="3235416"/>
              <a:ext cx="12057" cy="11728"/>
            </a:xfrm>
            <a:custGeom>
              <a:avLst/>
              <a:gdLst/>
              <a:ahLst/>
              <a:cxnLst/>
              <a:rect l="l" t="t" r="r" b="b"/>
              <a:pathLst>
                <a:path w="11456" h="11143" extrusionOk="0">
                  <a:moveTo>
                    <a:pt x="0" y="5572"/>
                  </a:moveTo>
                  <a:cubicBezTo>
                    <a:pt x="0" y="-1857"/>
                    <a:pt x="11526" y="-1857"/>
                    <a:pt x="11457" y="5572"/>
                  </a:cubicBezTo>
                  <a:cubicBezTo>
                    <a:pt x="11457" y="13001"/>
                    <a:pt x="-69" y="13001"/>
                    <a:pt x="0" y="557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8" name="Google Shape;2888;p8"/>
            <p:cNvSpPr/>
            <p:nvPr/>
          </p:nvSpPr>
          <p:spPr>
            <a:xfrm>
              <a:off x="5089872" y="3166611"/>
              <a:ext cx="13885" cy="13481"/>
            </a:xfrm>
            <a:custGeom>
              <a:avLst/>
              <a:gdLst/>
              <a:ahLst/>
              <a:cxnLst/>
              <a:rect l="l" t="t" r="r" b="b"/>
              <a:pathLst>
                <a:path w="13192" h="12809" extrusionOk="0">
                  <a:moveTo>
                    <a:pt x="0" y="6405"/>
                  </a:moveTo>
                  <a:cubicBezTo>
                    <a:pt x="-69" y="-2135"/>
                    <a:pt x="13262" y="-2135"/>
                    <a:pt x="13192" y="6405"/>
                  </a:cubicBezTo>
                  <a:cubicBezTo>
                    <a:pt x="13192" y="14945"/>
                    <a:pt x="-69" y="14945"/>
                    <a:pt x="0" y="64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9" name="Google Shape;2889;p8"/>
            <p:cNvSpPr/>
            <p:nvPr/>
          </p:nvSpPr>
          <p:spPr>
            <a:xfrm>
              <a:off x="5093305" y="3259135"/>
              <a:ext cx="14250" cy="13811"/>
            </a:xfrm>
            <a:custGeom>
              <a:avLst/>
              <a:gdLst/>
              <a:ahLst/>
              <a:cxnLst/>
              <a:rect l="l" t="t" r="r" b="b"/>
              <a:pathLst>
                <a:path w="13539" h="13122" extrusionOk="0">
                  <a:moveTo>
                    <a:pt x="0" y="6561"/>
                  </a:moveTo>
                  <a:cubicBezTo>
                    <a:pt x="-69" y="-2187"/>
                    <a:pt x="13608" y="-2187"/>
                    <a:pt x="13539" y="6561"/>
                  </a:cubicBezTo>
                  <a:cubicBezTo>
                    <a:pt x="13608" y="15309"/>
                    <a:pt x="-69" y="15309"/>
                    <a:pt x="0" y="6561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0" name="Google Shape;2890;p8"/>
            <p:cNvSpPr/>
            <p:nvPr/>
          </p:nvSpPr>
          <p:spPr>
            <a:xfrm>
              <a:off x="5158311" y="3214398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1" name="Google Shape;2891;p8"/>
            <p:cNvSpPr/>
            <p:nvPr/>
          </p:nvSpPr>
          <p:spPr>
            <a:xfrm>
              <a:off x="5227261" y="3230668"/>
              <a:ext cx="11108" cy="10851"/>
            </a:xfrm>
            <a:custGeom>
              <a:avLst/>
              <a:gdLst/>
              <a:ahLst/>
              <a:cxnLst/>
              <a:rect l="l" t="t" r="r" b="b"/>
              <a:pathLst>
                <a:path w="10554" h="10310" extrusionOk="0">
                  <a:moveTo>
                    <a:pt x="0" y="5155"/>
                  </a:moveTo>
                  <a:cubicBezTo>
                    <a:pt x="0" y="-1718"/>
                    <a:pt x="10623" y="-1718"/>
                    <a:pt x="10554" y="5155"/>
                  </a:cubicBezTo>
                  <a:cubicBezTo>
                    <a:pt x="10554" y="12029"/>
                    <a:pt x="-69" y="12029"/>
                    <a:pt x="0" y="515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2" name="Google Shape;2892;p8"/>
            <p:cNvSpPr/>
            <p:nvPr/>
          </p:nvSpPr>
          <p:spPr>
            <a:xfrm>
              <a:off x="4872210" y="3316454"/>
              <a:ext cx="8769" cy="8440"/>
            </a:xfrm>
            <a:custGeom>
              <a:avLst/>
              <a:gdLst/>
              <a:ahLst/>
              <a:cxnLst/>
              <a:rect l="l" t="t" r="r" b="b"/>
              <a:pathLst>
                <a:path w="8332" h="8019" extrusionOk="0">
                  <a:moveTo>
                    <a:pt x="0" y="4010"/>
                  </a:moveTo>
                  <a:cubicBezTo>
                    <a:pt x="0" y="-1337"/>
                    <a:pt x="8332" y="-1337"/>
                    <a:pt x="8332" y="4010"/>
                  </a:cubicBezTo>
                  <a:cubicBezTo>
                    <a:pt x="8332" y="9356"/>
                    <a:pt x="0" y="9356"/>
                    <a:pt x="0" y="401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3" name="Google Shape;2893;p8"/>
            <p:cNvSpPr/>
            <p:nvPr/>
          </p:nvSpPr>
          <p:spPr>
            <a:xfrm>
              <a:off x="4973226" y="3339845"/>
              <a:ext cx="11106" cy="10742"/>
            </a:xfrm>
            <a:custGeom>
              <a:avLst/>
              <a:gdLst/>
              <a:ahLst/>
              <a:cxnLst/>
              <a:rect l="l" t="t" r="r" b="b"/>
              <a:pathLst>
                <a:path w="10552" h="10206" extrusionOk="0">
                  <a:moveTo>
                    <a:pt x="0" y="5103"/>
                  </a:moveTo>
                  <a:cubicBezTo>
                    <a:pt x="0" y="-1701"/>
                    <a:pt x="10553" y="-1701"/>
                    <a:pt x="10553" y="5103"/>
                  </a:cubicBezTo>
                  <a:cubicBezTo>
                    <a:pt x="10553" y="11907"/>
                    <a:pt x="0" y="11907"/>
                    <a:pt x="0" y="510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4" name="Google Shape;2894;p8"/>
            <p:cNvSpPr/>
            <p:nvPr/>
          </p:nvSpPr>
          <p:spPr>
            <a:xfrm>
              <a:off x="5037183" y="3398137"/>
              <a:ext cx="12695" cy="13109"/>
            </a:xfrm>
            <a:custGeom>
              <a:avLst/>
              <a:gdLst/>
              <a:ahLst/>
              <a:cxnLst/>
              <a:rect l="l" t="t" r="r" b="b"/>
              <a:pathLst>
                <a:path w="12062" h="12455" extrusionOk="0">
                  <a:moveTo>
                    <a:pt x="1066" y="9403"/>
                  </a:moveTo>
                  <a:cubicBezTo>
                    <a:pt x="1066" y="9403"/>
                    <a:pt x="1066" y="9403"/>
                    <a:pt x="1066" y="9403"/>
                  </a:cubicBezTo>
                  <a:cubicBezTo>
                    <a:pt x="-2961" y="3571"/>
                    <a:pt x="5371" y="-3303"/>
                    <a:pt x="10231" y="1766"/>
                  </a:cubicBezTo>
                  <a:cubicBezTo>
                    <a:pt x="16341" y="7876"/>
                    <a:pt x="5579" y="17388"/>
                    <a:pt x="1066" y="940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5" name="Google Shape;2895;p8"/>
            <p:cNvSpPr/>
            <p:nvPr/>
          </p:nvSpPr>
          <p:spPr>
            <a:xfrm>
              <a:off x="5042395" y="3314683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6" name="Google Shape;2896;p8"/>
            <p:cNvSpPr/>
            <p:nvPr/>
          </p:nvSpPr>
          <p:spPr>
            <a:xfrm>
              <a:off x="4934294" y="3203751"/>
              <a:ext cx="11839" cy="11509"/>
            </a:xfrm>
            <a:custGeom>
              <a:avLst/>
              <a:gdLst/>
              <a:ahLst/>
              <a:cxnLst/>
              <a:rect l="l" t="t" r="r" b="b"/>
              <a:pathLst>
                <a:path w="11248" h="10935" extrusionOk="0">
                  <a:moveTo>
                    <a:pt x="0" y="5468"/>
                  </a:moveTo>
                  <a:cubicBezTo>
                    <a:pt x="0" y="-1823"/>
                    <a:pt x="11318" y="-1823"/>
                    <a:pt x="11248" y="5468"/>
                  </a:cubicBezTo>
                  <a:cubicBezTo>
                    <a:pt x="11248" y="12758"/>
                    <a:pt x="-69" y="12758"/>
                    <a:pt x="0" y="546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7" name="Google Shape;2897;p8"/>
            <p:cNvSpPr/>
            <p:nvPr/>
          </p:nvSpPr>
          <p:spPr>
            <a:xfrm>
              <a:off x="4839633" y="3158266"/>
              <a:ext cx="7455" cy="7234"/>
            </a:xfrm>
            <a:custGeom>
              <a:avLst/>
              <a:gdLst/>
              <a:ahLst/>
              <a:cxnLst/>
              <a:rect l="l" t="t" r="r" b="b"/>
              <a:pathLst>
                <a:path w="7083" h="6873" extrusionOk="0">
                  <a:moveTo>
                    <a:pt x="1" y="3437"/>
                  </a:moveTo>
                  <a:cubicBezTo>
                    <a:pt x="1" y="-1146"/>
                    <a:pt x="7152" y="-1146"/>
                    <a:pt x="7083" y="3437"/>
                  </a:cubicBezTo>
                  <a:cubicBezTo>
                    <a:pt x="7083" y="8019"/>
                    <a:pt x="-69" y="8019"/>
                    <a:pt x="1" y="3437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8" name="Google Shape;2898;p8"/>
            <p:cNvSpPr/>
            <p:nvPr/>
          </p:nvSpPr>
          <p:spPr>
            <a:xfrm>
              <a:off x="5058902" y="31895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9" name="Google Shape;2899;p8"/>
            <p:cNvSpPr/>
            <p:nvPr/>
          </p:nvSpPr>
          <p:spPr>
            <a:xfrm>
              <a:off x="5061751" y="3129031"/>
              <a:ext cx="10449" cy="10193"/>
            </a:xfrm>
            <a:custGeom>
              <a:avLst/>
              <a:gdLst/>
              <a:ahLst/>
              <a:cxnLst/>
              <a:rect l="l" t="t" r="r" b="b"/>
              <a:pathLst>
                <a:path w="9928" h="9685" extrusionOk="0">
                  <a:moveTo>
                    <a:pt x="0" y="4843"/>
                  </a:moveTo>
                  <a:cubicBezTo>
                    <a:pt x="0" y="-1614"/>
                    <a:pt x="9998" y="-1614"/>
                    <a:pt x="9928" y="4843"/>
                  </a:cubicBezTo>
                  <a:cubicBezTo>
                    <a:pt x="9928" y="11300"/>
                    <a:pt x="-69" y="11300"/>
                    <a:pt x="0" y="484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0" name="Google Shape;2900;p8"/>
            <p:cNvSpPr/>
            <p:nvPr/>
          </p:nvSpPr>
          <p:spPr>
            <a:xfrm>
              <a:off x="5076286" y="2995329"/>
              <a:ext cx="8548" cy="8220"/>
            </a:xfrm>
            <a:custGeom>
              <a:avLst/>
              <a:gdLst/>
              <a:ahLst/>
              <a:cxnLst/>
              <a:rect l="l" t="t" r="r" b="b"/>
              <a:pathLst>
                <a:path w="8122" h="7810" extrusionOk="0">
                  <a:moveTo>
                    <a:pt x="0" y="3905"/>
                  </a:moveTo>
                  <a:cubicBezTo>
                    <a:pt x="0" y="-1302"/>
                    <a:pt x="8123" y="-1302"/>
                    <a:pt x="8123" y="3905"/>
                  </a:cubicBezTo>
                  <a:cubicBezTo>
                    <a:pt x="8123" y="9113"/>
                    <a:pt x="0" y="9113"/>
                    <a:pt x="0" y="39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1" name="Google Shape;2901;p8"/>
            <p:cNvSpPr/>
            <p:nvPr/>
          </p:nvSpPr>
          <p:spPr>
            <a:xfrm>
              <a:off x="5039035" y="3016749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2" name="Google Shape;2902;p8"/>
            <p:cNvSpPr/>
            <p:nvPr/>
          </p:nvSpPr>
          <p:spPr>
            <a:xfrm>
              <a:off x="4963146" y="3155691"/>
              <a:ext cx="11911" cy="11509"/>
            </a:xfrm>
            <a:custGeom>
              <a:avLst/>
              <a:gdLst/>
              <a:ahLst/>
              <a:cxnLst/>
              <a:rect l="l" t="t" r="r" b="b"/>
              <a:pathLst>
                <a:path w="11317" h="10935" extrusionOk="0">
                  <a:moveTo>
                    <a:pt x="0" y="5468"/>
                  </a:moveTo>
                  <a:cubicBezTo>
                    <a:pt x="0" y="-1823"/>
                    <a:pt x="11387" y="-1823"/>
                    <a:pt x="11318" y="5468"/>
                  </a:cubicBezTo>
                  <a:cubicBezTo>
                    <a:pt x="11318" y="12758"/>
                    <a:pt x="-69" y="12758"/>
                    <a:pt x="0" y="546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3" name="Google Shape;2903;p8"/>
            <p:cNvSpPr/>
            <p:nvPr/>
          </p:nvSpPr>
          <p:spPr>
            <a:xfrm>
              <a:off x="4978484" y="32044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4" name="Google Shape;2904;p8"/>
            <p:cNvSpPr/>
            <p:nvPr/>
          </p:nvSpPr>
          <p:spPr>
            <a:xfrm>
              <a:off x="5000030" y="3291949"/>
              <a:ext cx="5701" cy="5590"/>
            </a:xfrm>
            <a:custGeom>
              <a:avLst/>
              <a:gdLst/>
              <a:ahLst/>
              <a:cxnLst/>
              <a:rect l="l" t="t" r="r" b="b"/>
              <a:pathLst>
                <a:path w="5417" h="5311" extrusionOk="0">
                  <a:moveTo>
                    <a:pt x="1" y="2656"/>
                  </a:moveTo>
                  <a:cubicBezTo>
                    <a:pt x="1" y="-885"/>
                    <a:pt x="5486" y="-885"/>
                    <a:pt x="5416" y="2656"/>
                  </a:cubicBezTo>
                  <a:cubicBezTo>
                    <a:pt x="5416" y="6197"/>
                    <a:pt x="-69" y="6197"/>
                    <a:pt x="1" y="2656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5" name="Google Shape;2905;p8"/>
            <p:cNvSpPr/>
            <p:nvPr/>
          </p:nvSpPr>
          <p:spPr>
            <a:xfrm>
              <a:off x="5069859" y="32827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6" name="Google Shape;2906;p8"/>
            <p:cNvSpPr/>
            <p:nvPr/>
          </p:nvSpPr>
          <p:spPr>
            <a:xfrm>
              <a:off x="4919759" y="3307817"/>
              <a:ext cx="6357" cy="6138"/>
            </a:xfrm>
            <a:custGeom>
              <a:avLst/>
              <a:gdLst/>
              <a:ahLst/>
              <a:cxnLst/>
              <a:rect l="l" t="t" r="r" b="b"/>
              <a:pathLst>
                <a:path w="6040" h="5832" extrusionOk="0">
                  <a:moveTo>
                    <a:pt x="0" y="2916"/>
                  </a:moveTo>
                  <a:cubicBezTo>
                    <a:pt x="0" y="-972"/>
                    <a:pt x="6040" y="-972"/>
                    <a:pt x="6040" y="2916"/>
                  </a:cubicBezTo>
                  <a:cubicBezTo>
                    <a:pt x="6040" y="6804"/>
                    <a:pt x="0" y="6804"/>
                    <a:pt x="0" y="2916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7" name="Google Shape;2907;p8"/>
            <p:cNvSpPr/>
            <p:nvPr/>
          </p:nvSpPr>
          <p:spPr>
            <a:xfrm>
              <a:off x="5016977" y="3356462"/>
              <a:ext cx="9938" cy="9645"/>
            </a:xfrm>
            <a:custGeom>
              <a:avLst/>
              <a:gdLst/>
              <a:ahLst/>
              <a:cxnLst/>
              <a:rect l="l" t="t" r="r" b="b"/>
              <a:pathLst>
                <a:path w="9442" h="9164" extrusionOk="0">
                  <a:moveTo>
                    <a:pt x="0" y="4582"/>
                  </a:moveTo>
                  <a:cubicBezTo>
                    <a:pt x="0" y="-1527"/>
                    <a:pt x="9442" y="-1527"/>
                    <a:pt x="9442" y="4582"/>
                  </a:cubicBezTo>
                  <a:cubicBezTo>
                    <a:pt x="9442" y="10692"/>
                    <a:pt x="0" y="10692"/>
                    <a:pt x="0" y="45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8" name="Google Shape;2908;p8"/>
            <p:cNvSpPr/>
            <p:nvPr/>
          </p:nvSpPr>
          <p:spPr>
            <a:xfrm>
              <a:off x="5060143" y="3352646"/>
              <a:ext cx="14323" cy="13920"/>
            </a:xfrm>
            <a:custGeom>
              <a:avLst/>
              <a:gdLst/>
              <a:ahLst/>
              <a:cxnLst/>
              <a:rect l="l" t="t" r="r" b="b"/>
              <a:pathLst>
                <a:path w="13609" h="13226" extrusionOk="0">
                  <a:moveTo>
                    <a:pt x="0" y="6613"/>
                  </a:moveTo>
                  <a:cubicBezTo>
                    <a:pt x="-69" y="-2204"/>
                    <a:pt x="13679" y="-2204"/>
                    <a:pt x="13609" y="6613"/>
                  </a:cubicBezTo>
                  <a:cubicBezTo>
                    <a:pt x="13679" y="15431"/>
                    <a:pt x="-69" y="15431"/>
                    <a:pt x="0" y="661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9" name="Google Shape;2909;p8"/>
            <p:cNvSpPr/>
            <p:nvPr/>
          </p:nvSpPr>
          <p:spPr>
            <a:xfrm>
              <a:off x="4890470" y="3165496"/>
              <a:ext cx="7454" cy="7234"/>
            </a:xfrm>
            <a:custGeom>
              <a:avLst/>
              <a:gdLst/>
              <a:ahLst/>
              <a:cxnLst/>
              <a:rect l="l" t="t" r="r" b="b"/>
              <a:pathLst>
                <a:path w="7082" h="6873" extrusionOk="0">
                  <a:moveTo>
                    <a:pt x="0" y="3437"/>
                  </a:moveTo>
                  <a:cubicBezTo>
                    <a:pt x="0" y="-1146"/>
                    <a:pt x="7082" y="-1146"/>
                    <a:pt x="7082" y="3437"/>
                  </a:cubicBezTo>
                  <a:cubicBezTo>
                    <a:pt x="7082" y="8019"/>
                    <a:pt x="0" y="8019"/>
                    <a:pt x="0" y="3437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0" name="Google Shape;2910;p8"/>
            <p:cNvSpPr/>
            <p:nvPr/>
          </p:nvSpPr>
          <p:spPr>
            <a:xfrm>
              <a:off x="5180369" y="324434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1" name="Google Shape;2911;p8"/>
            <p:cNvSpPr/>
            <p:nvPr/>
          </p:nvSpPr>
          <p:spPr>
            <a:xfrm>
              <a:off x="5181319" y="3188614"/>
              <a:ext cx="12203" cy="11837"/>
            </a:xfrm>
            <a:custGeom>
              <a:avLst/>
              <a:gdLst/>
              <a:ahLst/>
              <a:cxnLst/>
              <a:rect l="l" t="t" r="r" b="b"/>
              <a:pathLst>
                <a:path w="11594" h="11247" extrusionOk="0">
                  <a:moveTo>
                    <a:pt x="0" y="5624"/>
                  </a:moveTo>
                  <a:cubicBezTo>
                    <a:pt x="0" y="-1875"/>
                    <a:pt x="11664" y="-1875"/>
                    <a:pt x="11595" y="5624"/>
                  </a:cubicBezTo>
                  <a:cubicBezTo>
                    <a:pt x="11595" y="13122"/>
                    <a:pt x="-69" y="13122"/>
                    <a:pt x="0" y="5624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2" name="Google Shape;2912;p8"/>
            <p:cNvSpPr/>
            <p:nvPr/>
          </p:nvSpPr>
          <p:spPr>
            <a:xfrm>
              <a:off x="5110469" y="3208645"/>
              <a:ext cx="11034" cy="10632"/>
            </a:xfrm>
            <a:custGeom>
              <a:avLst/>
              <a:gdLst/>
              <a:ahLst/>
              <a:cxnLst/>
              <a:rect l="l" t="t" r="r" b="b"/>
              <a:pathLst>
                <a:path w="10484" h="10102" extrusionOk="0">
                  <a:moveTo>
                    <a:pt x="0" y="5051"/>
                  </a:moveTo>
                  <a:cubicBezTo>
                    <a:pt x="0" y="-1684"/>
                    <a:pt x="10484" y="-1684"/>
                    <a:pt x="10484" y="5051"/>
                  </a:cubicBezTo>
                  <a:cubicBezTo>
                    <a:pt x="10484" y="11786"/>
                    <a:pt x="0" y="11786"/>
                    <a:pt x="0" y="5051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913" name="Google Shape;2913;p8"/>
            <p:cNvGrpSpPr/>
            <p:nvPr/>
          </p:nvGrpSpPr>
          <p:grpSpPr>
            <a:xfrm>
              <a:off x="4760750" y="2950494"/>
              <a:ext cx="538872" cy="589728"/>
              <a:chOff x="4760750" y="2950494"/>
              <a:chExt cx="538872" cy="589728"/>
            </a:xfrm>
          </p:grpSpPr>
          <p:sp>
            <p:nvSpPr>
              <p:cNvPr id="2914" name="Google Shape;2914;p8"/>
              <p:cNvSpPr/>
              <p:nvPr/>
            </p:nvSpPr>
            <p:spPr>
              <a:xfrm>
                <a:off x="5103165" y="2950494"/>
                <a:ext cx="13432" cy="180628"/>
              </a:xfrm>
              <a:custGeom>
                <a:avLst/>
                <a:gdLst/>
                <a:ahLst/>
                <a:cxnLst/>
                <a:rect l="l" t="t" r="r" b="b"/>
                <a:pathLst>
                  <a:path w="12762" h="171618" extrusionOk="0">
                    <a:moveTo>
                      <a:pt x="5485" y="169139"/>
                    </a:moveTo>
                    <a:cubicBezTo>
                      <a:pt x="-2291" y="137271"/>
                      <a:pt x="2569" y="103805"/>
                      <a:pt x="2708" y="71312"/>
                    </a:cubicBezTo>
                    <a:cubicBezTo>
                      <a:pt x="2986" y="48886"/>
                      <a:pt x="7430" y="25141"/>
                      <a:pt x="0" y="3478"/>
                    </a:cubicBezTo>
                    <a:cubicBezTo>
                      <a:pt x="4652" y="-8880"/>
                      <a:pt x="10415" y="15351"/>
                      <a:pt x="10832" y="19447"/>
                    </a:cubicBezTo>
                    <a:cubicBezTo>
                      <a:pt x="16386" y="63813"/>
                      <a:pt x="7985" y="108457"/>
                      <a:pt x="9998" y="152893"/>
                    </a:cubicBezTo>
                    <a:cubicBezTo>
                      <a:pt x="9998" y="152893"/>
                      <a:pt x="9998" y="152754"/>
                      <a:pt x="9998" y="152684"/>
                    </a:cubicBezTo>
                    <a:cubicBezTo>
                      <a:pt x="8887" y="157961"/>
                      <a:pt x="15414" y="169139"/>
                      <a:pt x="9790" y="171500"/>
                    </a:cubicBezTo>
                    <a:cubicBezTo>
                      <a:pt x="8054" y="171986"/>
                      <a:pt x="6040" y="170945"/>
                      <a:pt x="5555" y="16907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15" name="Google Shape;2915;p8"/>
              <p:cNvSpPr/>
              <p:nvPr/>
            </p:nvSpPr>
            <p:spPr>
              <a:xfrm>
                <a:off x="5079322" y="3253999"/>
                <a:ext cx="220299" cy="286223"/>
              </a:xfrm>
              <a:custGeom>
                <a:avLst/>
                <a:gdLst/>
                <a:ahLst/>
                <a:cxnLst/>
                <a:rect l="l" t="t" r="r" b="b"/>
                <a:pathLst>
                  <a:path w="209310" h="271946" extrusionOk="0">
                    <a:moveTo>
                      <a:pt x="1141" y="271877"/>
                    </a:moveTo>
                    <a:cubicBezTo>
                      <a:pt x="-1219" y="270002"/>
                      <a:pt x="586" y="267433"/>
                      <a:pt x="2044" y="265628"/>
                    </a:cubicBezTo>
                    <a:cubicBezTo>
                      <a:pt x="14125" y="246812"/>
                      <a:pt x="16624" y="223900"/>
                      <a:pt x="18083" y="202099"/>
                    </a:cubicBezTo>
                    <a:cubicBezTo>
                      <a:pt x="18083" y="202238"/>
                      <a:pt x="18083" y="202446"/>
                      <a:pt x="18083" y="202585"/>
                    </a:cubicBezTo>
                    <a:cubicBezTo>
                      <a:pt x="19610" y="181478"/>
                      <a:pt x="19610" y="160302"/>
                      <a:pt x="21137" y="139195"/>
                    </a:cubicBezTo>
                    <a:cubicBezTo>
                      <a:pt x="21137" y="139334"/>
                      <a:pt x="21137" y="139473"/>
                      <a:pt x="21137" y="139612"/>
                    </a:cubicBezTo>
                    <a:cubicBezTo>
                      <a:pt x="21137" y="138917"/>
                      <a:pt x="21207" y="138223"/>
                      <a:pt x="21276" y="137529"/>
                    </a:cubicBezTo>
                    <a:cubicBezTo>
                      <a:pt x="21276" y="137668"/>
                      <a:pt x="21276" y="137807"/>
                      <a:pt x="21276" y="137945"/>
                    </a:cubicBezTo>
                    <a:cubicBezTo>
                      <a:pt x="24192" y="95662"/>
                      <a:pt x="23012" y="55393"/>
                      <a:pt x="72168" y="42270"/>
                    </a:cubicBezTo>
                    <a:cubicBezTo>
                      <a:pt x="108967" y="28592"/>
                      <a:pt x="177495" y="29564"/>
                      <a:pt x="203531" y="1723"/>
                    </a:cubicBezTo>
                    <a:cubicBezTo>
                      <a:pt x="203531" y="1723"/>
                      <a:pt x="203531" y="1862"/>
                      <a:pt x="203462" y="1931"/>
                    </a:cubicBezTo>
                    <a:cubicBezTo>
                      <a:pt x="204364" y="195"/>
                      <a:pt x="206448" y="-569"/>
                      <a:pt x="208183" y="473"/>
                    </a:cubicBezTo>
                    <a:cubicBezTo>
                      <a:pt x="215543" y="9360"/>
                      <a:pt x="184716" y="24704"/>
                      <a:pt x="177495" y="26857"/>
                    </a:cubicBezTo>
                    <a:cubicBezTo>
                      <a:pt x="149514" y="36021"/>
                      <a:pt x="120145" y="40118"/>
                      <a:pt x="91540" y="47061"/>
                    </a:cubicBezTo>
                    <a:cubicBezTo>
                      <a:pt x="44119" y="52962"/>
                      <a:pt x="29677" y="87469"/>
                      <a:pt x="27664" y="130933"/>
                    </a:cubicBezTo>
                    <a:cubicBezTo>
                      <a:pt x="27664" y="130933"/>
                      <a:pt x="27664" y="130933"/>
                      <a:pt x="27664" y="130863"/>
                    </a:cubicBezTo>
                    <a:cubicBezTo>
                      <a:pt x="23845" y="163912"/>
                      <a:pt x="34260" y="257366"/>
                      <a:pt x="1280" y="27194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16" name="Google Shape;2916;p8"/>
              <p:cNvSpPr/>
              <p:nvPr/>
            </p:nvSpPr>
            <p:spPr>
              <a:xfrm>
                <a:off x="4760750" y="3374861"/>
                <a:ext cx="200674" cy="41251"/>
              </a:xfrm>
              <a:custGeom>
                <a:avLst/>
                <a:gdLst/>
                <a:ahLst/>
                <a:cxnLst/>
                <a:rect l="l" t="t" r="r" b="b"/>
                <a:pathLst>
                  <a:path w="190664" h="39193" extrusionOk="0">
                    <a:moveTo>
                      <a:pt x="23468" y="39096"/>
                    </a:moveTo>
                    <a:cubicBezTo>
                      <a:pt x="16941" y="38402"/>
                      <a:pt x="208" y="36874"/>
                      <a:pt x="0" y="28612"/>
                    </a:cubicBezTo>
                    <a:cubicBezTo>
                      <a:pt x="625" y="27085"/>
                      <a:pt x="2916" y="26946"/>
                      <a:pt x="3750" y="28334"/>
                    </a:cubicBezTo>
                    <a:cubicBezTo>
                      <a:pt x="33605" y="39443"/>
                      <a:pt x="66931" y="26182"/>
                      <a:pt x="95606" y="16531"/>
                    </a:cubicBezTo>
                    <a:cubicBezTo>
                      <a:pt x="125322" y="5631"/>
                      <a:pt x="158024" y="-8742"/>
                      <a:pt x="188643" y="6880"/>
                    </a:cubicBezTo>
                    <a:cubicBezTo>
                      <a:pt x="192670" y="8547"/>
                      <a:pt x="190101" y="14795"/>
                      <a:pt x="186005" y="13129"/>
                    </a:cubicBezTo>
                    <a:cubicBezTo>
                      <a:pt x="179409" y="10630"/>
                      <a:pt x="172536" y="9033"/>
                      <a:pt x="165592" y="7922"/>
                    </a:cubicBezTo>
                    <a:cubicBezTo>
                      <a:pt x="147401" y="5978"/>
                      <a:pt x="129627" y="13268"/>
                      <a:pt x="112478" y="18545"/>
                    </a:cubicBezTo>
                    <a:cubicBezTo>
                      <a:pt x="112617" y="18545"/>
                      <a:pt x="112825" y="18406"/>
                      <a:pt x="112964" y="18406"/>
                    </a:cubicBezTo>
                    <a:cubicBezTo>
                      <a:pt x="112686" y="18475"/>
                      <a:pt x="112408" y="18614"/>
                      <a:pt x="112061" y="18683"/>
                    </a:cubicBezTo>
                    <a:cubicBezTo>
                      <a:pt x="112200" y="18683"/>
                      <a:pt x="112408" y="18545"/>
                      <a:pt x="112547" y="18545"/>
                    </a:cubicBezTo>
                    <a:cubicBezTo>
                      <a:pt x="111714" y="18822"/>
                      <a:pt x="110881" y="19100"/>
                      <a:pt x="109979" y="19447"/>
                    </a:cubicBezTo>
                    <a:cubicBezTo>
                      <a:pt x="109979" y="19447"/>
                      <a:pt x="110048" y="19447"/>
                      <a:pt x="110117" y="19447"/>
                    </a:cubicBezTo>
                    <a:cubicBezTo>
                      <a:pt x="109909" y="19517"/>
                      <a:pt x="109631" y="19586"/>
                      <a:pt x="109423" y="19655"/>
                    </a:cubicBezTo>
                    <a:cubicBezTo>
                      <a:pt x="109423" y="19655"/>
                      <a:pt x="109423" y="19655"/>
                      <a:pt x="109492" y="19655"/>
                    </a:cubicBezTo>
                    <a:cubicBezTo>
                      <a:pt x="109423" y="19655"/>
                      <a:pt x="109353" y="19655"/>
                      <a:pt x="109284" y="19725"/>
                    </a:cubicBezTo>
                    <a:cubicBezTo>
                      <a:pt x="109284" y="19725"/>
                      <a:pt x="109284" y="19725"/>
                      <a:pt x="109423" y="19725"/>
                    </a:cubicBezTo>
                    <a:cubicBezTo>
                      <a:pt x="109353" y="19725"/>
                      <a:pt x="109214" y="19725"/>
                      <a:pt x="109145" y="19794"/>
                    </a:cubicBezTo>
                    <a:cubicBezTo>
                      <a:pt x="109145" y="19794"/>
                      <a:pt x="109145" y="19794"/>
                      <a:pt x="109284" y="19794"/>
                    </a:cubicBezTo>
                    <a:cubicBezTo>
                      <a:pt x="81720" y="29723"/>
                      <a:pt x="53184" y="39790"/>
                      <a:pt x="23537" y="3916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17" name="Google Shape;2917;p8"/>
              <p:cNvSpPr/>
              <p:nvPr/>
            </p:nvSpPr>
            <p:spPr>
              <a:xfrm>
                <a:off x="4784560" y="3118813"/>
                <a:ext cx="101404" cy="109148"/>
              </a:xfrm>
              <a:custGeom>
                <a:avLst/>
                <a:gdLst/>
                <a:ahLst/>
                <a:cxnLst/>
                <a:rect l="l" t="t" r="r" b="b"/>
                <a:pathLst>
                  <a:path w="96346" h="103704" extrusionOk="0">
                    <a:moveTo>
                      <a:pt x="92898" y="103705"/>
                    </a:moveTo>
                    <a:cubicBezTo>
                      <a:pt x="84219" y="93707"/>
                      <a:pt x="75540" y="82875"/>
                      <a:pt x="64917" y="74266"/>
                    </a:cubicBezTo>
                    <a:cubicBezTo>
                      <a:pt x="64987" y="74266"/>
                      <a:pt x="65056" y="74405"/>
                      <a:pt x="65126" y="74474"/>
                    </a:cubicBezTo>
                    <a:cubicBezTo>
                      <a:pt x="47629" y="59616"/>
                      <a:pt x="31452" y="43369"/>
                      <a:pt x="16316" y="26151"/>
                    </a:cubicBezTo>
                    <a:cubicBezTo>
                      <a:pt x="16316" y="26151"/>
                      <a:pt x="16316" y="26151"/>
                      <a:pt x="16316" y="26151"/>
                    </a:cubicBezTo>
                    <a:cubicBezTo>
                      <a:pt x="10832" y="18305"/>
                      <a:pt x="1111" y="10945"/>
                      <a:pt x="0" y="1156"/>
                    </a:cubicBezTo>
                    <a:cubicBezTo>
                      <a:pt x="417" y="-511"/>
                      <a:pt x="2569" y="-233"/>
                      <a:pt x="3263" y="1086"/>
                    </a:cubicBezTo>
                    <a:cubicBezTo>
                      <a:pt x="3263" y="1086"/>
                      <a:pt x="3263" y="1017"/>
                      <a:pt x="3194" y="947"/>
                    </a:cubicBezTo>
                    <a:cubicBezTo>
                      <a:pt x="6388" y="4627"/>
                      <a:pt x="9512" y="8376"/>
                      <a:pt x="12706" y="11987"/>
                    </a:cubicBezTo>
                    <a:cubicBezTo>
                      <a:pt x="12706" y="11917"/>
                      <a:pt x="12567" y="11848"/>
                      <a:pt x="12498" y="11779"/>
                    </a:cubicBezTo>
                    <a:cubicBezTo>
                      <a:pt x="18330" y="23235"/>
                      <a:pt x="115880" y="101136"/>
                      <a:pt x="92829" y="10363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18" name="Google Shape;2918;p8"/>
              <p:cNvSpPr/>
              <p:nvPr/>
            </p:nvSpPr>
            <p:spPr>
              <a:xfrm>
                <a:off x="5002574" y="3411906"/>
                <a:ext cx="60592" cy="125880"/>
              </a:xfrm>
              <a:custGeom>
                <a:avLst/>
                <a:gdLst/>
                <a:ahLst/>
                <a:cxnLst/>
                <a:rect l="l" t="t" r="r" b="b"/>
                <a:pathLst>
                  <a:path w="57570" h="119601" extrusionOk="0">
                    <a:moveTo>
                      <a:pt x="50350" y="118026"/>
                    </a:moveTo>
                    <a:cubicBezTo>
                      <a:pt x="35770" y="96086"/>
                      <a:pt x="28132" y="70327"/>
                      <a:pt x="18898" y="45818"/>
                    </a:cubicBezTo>
                    <a:cubicBezTo>
                      <a:pt x="18898" y="45957"/>
                      <a:pt x="18968" y="46096"/>
                      <a:pt x="19037" y="46234"/>
                    </a:cubicBezTo>
                    <a:cubicBezTo>
                      <a:pt x="18482" y="44707"/>
                      <a:pt x="17926" y="43110"/>
                      <a:pt x="17440" y="41583"/>
                    </a:cubicBezTo>
                    <a:cubicBezTo>
                      <a:pt x="17440" y="41721"/>
                      <a:pt x="17509" y="41860"/>
                      <a:pt x="17579" y="41999"/>
                    </a:cubicBezTo>
                    <a:cubicBezTo>
                      <a:pt x="12789" y="29016"/>
                      <a:pt x="8900" y="15268"/>
                      <a:pt x="777" y="3882"/>
                    </a:cubicBezTo>
                    <a:cubicBezTo>
                      <a:pt x="-1376" y="2146"/>
                      <a:pt x="1402" y="-1256"/>
                      <a:pt x="3554" y="480"/>
                    </a:cubicBezTo>
                    <a:cubicBezTo>
                      <a:pt x="4943" y="1730"/>
                      <a:pt x="6053" y="3188"/>
                      <a:pt x="7095" y="4715"/>
                    </a:cubicBezTo>
                    <a:cubicBezTo>
                      <a:pt x="7095" y="4715"/>
                      <a:pt x="7095" y="4715"/>
                      <a:pt x="7095" y="4646"/>
                    </a:cubicBezTo>
                    <a:cubicBezTo>
                      <a:pt x="7095" y="4715"/>
                      <a:pt x="7234" y="4854"/>
                      <a:pt x="7303" y="4923"/>
                    </a:cubicBezTo>
                    <a:cubicBezTo>
                      <a:pt x="7303" y="4923"/>
                      <a:pt x="7303" y="4923"/>
                      <a:pt x="7303" y="4854"/>
                    </a:cubicBezTo>
                    <a:cubicBezTo>
                      <a:pt x="7651" y="5409"/>
                      <a:pt x="7997" y="5895"/>
                      <a:pt x="8345" y="6451"/>
                    </a:cubicBezTo>
                    <a:cubicBezTo>
                      <a:pt x="8345" y="6381"/>
                      <a:pt x="8206" y="6312"/>
                      <a:pt x="8206" y="6173"/>
                    </a:cubicBezTo>
                    <a:cubicBezTo>
                      <a:pt x="25147" y="36792"/>
                      <a:pt x="35284" y="70813"/>
                      <a:pt x="50419" y="102404"/>
                    </a:cubicBezTo>
                    <a:cubicBezTo>
                      <a:pt x="52155" y="107264"/>
                      <a:pt x="56807" y="111152"/>
                      <a:pt x="57571" y="116220"/>
                    </a:cubicBezTo>
                    <a:cubicBezTo>
                      <a:pt x="57224" y="119553"/>
                      <a:pt x="52503" y="120872"/>
                      <a:pt x="50558" y="11809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919" name="Google Shape;2919;p8"/>
          <p:cNvGrpSpPr/>
          <p:nvPr/>
        </p:nvGrpSpPr>
        <p:grpSpPr>
          <a:xfrm>
            <a:off x="321809" y="6270544"/>
            <a:ext cx="399768" cy="443985"/>
            <a:chOff x="3950791" y="2939502"/>
            <a:chExt cx="554207" cy="615507"/>
          </a:xfrm>
        </p:grpSpPr>
        <p:sp>
          <p:nvSpPr>
            <p:cNvPr id="2920" name="Google Shape;2920;p8"/>
            <p:cNvSpPr/>
            <p:nvPr/>
          </p:nvSpPr>
          <p:spPr>
            <a:xfrm>
              <a:off x="3950791" y="2939502"/>
              <a:ext cx="554207" cy="615507"/>
            </a:xfrm>
            <a:custGeom>
              <a:avLst/>
              <a:gdLst/>
              <a:ahLst/>
              <a:cxnLst/>
              <a:rect l="l" t="t" r="r" b="b"/>
              <a:pathLst>
                <a:path w="526562" h="584805" extrusionOk="0">
                  <a:moveTo>
                    <a:pt x="292959" y="583604"/>
                  </a:moveTo>
                  <a:cubicBezTo>
                    <a:pt x="250398" y="559720"/>
                    <a:pt x="255397" y="488901"/>
                    <a:pt x="211100" y="451269"/>
                  </a:cubicBezTo>
                  <a:cubicBezTo>
                    <a:pt x="173955" y="422872"/>
                    <a:pt x="126535" y="455852"/>
                    <a:pt x="87028" y="463142"/>
                  </a:cubicBezTo>
                  <a:cubicBezTo>
                    <a:pt x="60228" y="468488"/>
                    <a:pt x="19264" y="480569"/>
                    <a:pt x="1837" y="452311"/>
                  </a:cubicBezTo>
                  <a:cubicBezTo>
                    <a:pt x="-15173" y="415166"/>
                    <a:pt x="91056" y="351637"/>
                    <a:pt x="110704" y="313242"/>
                  </a:cubicBezTo>
                  <a:cubicBezTo>
                    <a:pt x="135491" y="282900"/>
                    <a:pt x="108205" y="267487"/>
                    <a:pt x="86820" y="247838"/>
                  </a:cubicBezTo>
                  <a:cubicBezTo>
                    <a:pt x="67102" y="229717"/>
                    <a:pt x="46133" y="212012"/>
                    <a:pt x="31762" y="189169"/>
                  </a:cubicBezTo>
                  <a:cubicBezTo>
                    <a:pt x="-6495" y="104672"/>
                    <a:pt x="153543" y="186253"/>
                    <a:pt x="185897" y="180213"/>
                  </a:cubicBezTo>
                  <a:cubicBezTo>
                    <a:pt x="200131" y="179866"/>
                    <a:pt x="211378" y="169798"/>
                    <a:pt x="216516" y="157023"/>
                  </a:cubicBezTo>
                  <a:cubicBezTo>
                    <a:pt x="226653" y="134527"/>
                    <a:pt x="234707" y="111129"/>
                    <a:pt x="245330" y="88842"/>
                  </a:cubicBezTo>
                  <a:cubicBezTo>
                    <a:pt x="261299" y="57460"/>
                    <a:pt x="276435" y="16912"/>
                    <a:pt x="311636" y="2748"/>
                  </a:cubicBezTo>
                  <a:cubicBezTo>
                    <a:pt x="322467" y="-1070"/>
                    <a:pt x="337604" y="-2390"/>
                    <a:pt x="344547" y="8789"/>
                  </a:cubicBezTo>
                  <a:cubicBezTo>
                    <a:pt x="352947" y="24133"/>
                    <a:pt x="350795" y="42601"/>
                    <a:pt x="351003" y="59473"/>
                  </a:cubicBezTo>
                  <a:cubicBezTo>
                    <a:pt x="350656" y="90161"/>
                    <a:pt x="348504" y="120988"/>
                    <a:pt x="352253" y="151538"/>
                  </a:cubicBezTo>
                  <a:cubicBezTo>
                    <a:pt x="353294" y="179518"/>
                    <a:pt x="368361" y="202500"/>
                    <a:pt x="396272" y="209651"/>
                  </a:cubicBezTo>
                  <a:cubicBezTo>
                    <a:pt x="438555" y="225551"/>
                    <a:pt x="486810" y="238118"/>
                    <a:pt x="514373" y="276860"/>
                  </a:cubicBezTo>
                  <a:cubicBezTo>
                    <a:pt x="529856" y="295120"/>
                    <a:pt x="532773" y="325878"/>
                    <a:pt x="510208" y="339833"/>
                  </a:cubicBezTo>
                  <a:cubicBezTo>
                    <a:pt x="498196" y="345735"/>
                    <a:pt x="484032" y="345666"/>
                    <a:pt x="471049" y="347957"/>
                  </a:cubicBezTo>
                  <a:cubicBezTo>
                    <a:pt x="433834" y="355455"/>
                    <a:pt x="344269" y="353997"/>
                    <a:pt x="343366" y="405584"/>
                  </a:cubicBezTo>
                  <a:cubicBezTo>
                    <a:pt x="343366" y="405445"/>
                    <a:pt x="343366" y="405306"/>
                    <a:pt x="343366" y="405168"/>
                  </a:cubicBezTo>
                  <a:cubicBezTo>
                    <a:pt x="340936" y="439258"/>
                    <a:pt x="349962" y="599781"/>
                    <a:pt x="292890" y="583673"/>
                  </a:cubicBezTo>
                  <a:close/>
                  <a:moveTo>
                    <a:pt x="325661" y="534656"/>
                  </a:moveTo>
                  <a:cubicBezTo>
                    <a:pt x="325939" y="533336"/>
                    <a:pt x="326217" y="531948"/>
                    <a:pt x="326494" y="530629"/>
                  </a:cubicBezTo>
                  <a:cubicBezTo>
                    <a:pt x="326494" y="530629"/>
                    <a:pt x="326494" y="530698"/>
                    <a:pt x="326494" y="530767"/>
                  </a:cubicBezTo>
                  <a:cubicBezTo>
                    <a:pt x="326494" y="530698"/>
                    <a:pt x="326494" y="530559"/>
                    <a:pt x="326494" y="530490"/>
                  </a:cubicBezTo>
                  <a:cubicBezTo>
                    <a:pt x="326217" y="531878"/>
                    <a:pt x="325939" y="533267"/>
                    <a:pt x="325661" y="534656"/>
                  </a:cubicBezTo>
                  <a:close/>
                  <a:moveTo>
                    <a:pt x="105983" y="249366"/>
                  </a:moveTo>
                  <a:cubicBezTo>
                    <a:pt x="105983" y="249366"/>
                    <a:pt x="105983" y="249366"/>
                    <a:pt x="105983" y="249366"/>
                  </a:cubicBezTo>
                  <a:lnTo>
                    <a:pt x="105983" y="249366"/>
                  </a:lnTo>
                  <a:cubicBezTo>
                    <a:pt x="105358" y="248810"/>
                    <a:pt x="104664" y="248255"/>
                    <a:pt x="104039" y="247699"/>
                  </a:cubicBezTo>
                  <a:cubicBezTo>
                    <a:pt x="104664" y="248255"/>
                    <a:pt x="105358" y="248810"/>
                    <a:pt x="105983" y="249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921" name="Google Shape;2921;p8"/>
            <p:cNvGrpSpPr/>
            <p:nvPr/>
          </p:nvGrpSpPr>
          <p:grpSpPr>
            <a:xfrm>
              <a:off x="3950791" y="2939502"/>
              <a:ext cx="554207" cy="615507"/>
              <a:chOff x="4753266" y="2939502"/>
              <a:chExt cx="554207" cy="615507"/>
            </a:xfrm>
          </p:grpSpPr>
          <p:sp>
            <p:nvSpPr>
              <p:cNvPr id="2922" name="Google Shape;2922;p8"/>
              <p:cNvSpPr/>
              <p:nvPr/>
            </p:nvSpPr>
            <p:spPr>
              <a:xfrm>
                <a:off x="4753266" y="2939502"/>
                <a:ext cx="554207" cy="615507"/>
              </a:xfrm>
              <a:custGeom>
                <a:avLst/>
                <a:gdLst/>
                <a:ahLst/>
                <a:cxnLst/>
                <a:rect l="l" t="t" r="r" b="b"/>
                <a:pathLst>
                  <a:path w="526562" h="584805" extrusionOk="0">
                    <a:moveTo>
                      <a:pt x="292959" y="583604"/>
                    </a:moveTo>
                    <a:cubicBezTo>
                      <a:pt x="250398" y="559720"/>
                      <a:pt x="255397" y="488901"/>
                      <a:pt x="211100" y="451269"/>
                    </a:cubicBezTo>
                    <a:cubicBezTo>
                      <a:pt x="173955" y="422872"/>
                      <a:pt x="126535" y="455852"/>
                      <a:pt x="87028" y="463142"/>
                    </a:cubicBezTo>
                    <a:cubicBezTo>
                      <a:pt x="60228" y="468488"/>
                      <a:pt x="19264" y="480569"/>
                      <a:pt x="1837" y="452311"/>
                    </a:cubicBezTo>
                    <a:cubicBezTo>
                      <a:pt x="-15173" y="415166"/>
                      <a:pt x="91056" y="351637"/>
                      <a:pt x="110704" y="313242"/>
                    </a:cubicBezTo>
                    <a:cubicBezTo>
                      <a:pt x="135491" y="282900"/>
                      <a:pt x="108205" y="267487"/>
                      <a:pt x="86820" y="247838"/>
                    </a:cubicBezTo>
                    <a:cubicBezTo>
                      <a:pt x="67102" y="229717"/>
                      <a:pt x="46133" y="212012"/>
                      <a:pt x="31762" y="189169"/>
                    </a:cubicBezTo>
                    <a:cubicBezTo>
                      <a:pt x="-6495" y="104672"/>
                      <a:pt x="153543" y="186253"/>
                      <a:pt x="185897" y="180213"/>
                    </a:cubicBezTo>
                    <a:cubicBezTo>
                      <a:pt x="200131" y="179866"/>
                      <a:pt x="211378" y="169798"/>
                      <a:pt x="216516" y="157023"/>
                    </a:cubicBezTo>
                    <a:cubicBezTo>
                      <a:pt x="226653" y="134527"/>
                      <a:pt x="234707" y="111129"/>
                      <a:pt x="245330" y="88842"/>
                    </a:cubicBezTo>
                    <a:cubicBezTo>
                      <a:pt x="261299" y="57460"/>
                      <a:pt x="276435" y="16912"/>
                      <a:pt x="311636" y="2748"/>
                    </a:cubicBezTo>
                    <a:cubicBezTo>
                      <a:pt x="322467" y="-1070"/>
                      <a:pt x="337604" y="-2390"/>
                      <a:pt x="344547" y="8789"/>
                    </a:cubicBezTo>
                    <a:cubicBezTo>
                      <a:pt x="352947" y="24133"/>
                      <a:pt x="350795" y="42601"/>
                      <a:pt x="351003" y="59473"/>
                    </a:cubicBezTo>
                    <a:cubicBezTo>
                      <a:pt x="350656" y="90161"/>
                      <a:pt x="348504" y="120988"/>
                      <a:pt x="352253" y="151538"/>
                    </a:cubicBezTo>
                    <a:cubicBezTo>
                      <a:pt x="353294" y="179518"/>
                      <a:pt x="368361" y="202500"/>
                      <a:pt x="396272" y="209651"/>
                    </a:cubicBezTo>
                    <a:cubicBezTo>
                      <a:pt x="438555" y="225551"/>
                      <a:pt x="486810" y="238118"/>
                      <a:pt x="514373" y="276860"/>
                    </a:cubicBezTo>
                    <a:cubicBezTo>
                      <a:pt x="529856" y="295120"/>
                      <a:pt x="532773" y="325878"/>
                      <a:pt x="510208" y="339833"/>
                    </a:cubicBezTo>
                    <a:cubicBezTo>
                      <a:pt x="498196" y="345735"/>
                      <a:pt x="484032" y="345666"/>
                      <a:pt x="471049" y="347957"/>
                    </a:cubicBezTo>
                    <a:cubicBezTo>
                      <a:pt x="433834" y="355455"/>
                      <a:pt x="344269" y="353997"/>
                      <a:pt x="343366" y="405584"/>
                    </a:cubicBezTo>
                    <a:cubicBezTo>
                      <a:pt x="343366" y="405445"/>
                      <a:pt x="343366" y="405306"/>
                      <a:pt x="343366" y="405168"/>
                    </a:cubicBezTo>
                    <a:cubicBezTo>
                      <a:pt x="340936" y="439258"/>
                      <a:pt x="349962" y="599781"/>
                      <a:pt x="292890" y="583673"/>
                    </a:cubicBezTo>
                    <a:close/>
                    <a:moveTo>
                      <a:pt x="325661" y="534656"/>
                    </a:moveTo>
                    <a:cubicBezTo>
                      <a:pt x="325939" y="533336"/>
                      <a:pt x="326217" y="531948"/>
                      <a:pt x="326494" y="530629"/>
                    </a:cubicBezTo>
                    <a:cubicBezTo>
                      <a:pt x="326494" y="530629"/>
                      <a:pt x="326494" y="530698"/>
                      <a:pt x="326494" y="530767"/>
                    </a:cubicBezTo>
                    <a:cubicBezTo>
                      <a:pt x="326494" y="530698"/>
                      <a:pt x="326494" y="530559"/>
                      <a:pt x="326494" y="530490"/>
                    </a:cubicBezTo>
                    <a:cubicBezTo>
                      <a:pt x="326217" y="531878"/>
                      <a:pt x="325939" y="533267"/>
                      <a:pt x="325661" y="534656"/>
                    </a:cubicBezTo>
                    <a:close/>
                    <a:moveTo>
                      <a:pt x="105983" y="249366"/>
                    </a:moveTo>
                    <a:cubicBezTo>
                      <a:pt x="105983" y="249366"/>
                      <a:pt x="105983" y="249366"/>
                      <a:pt x="105983" y="249366"/>
                    </a:cubicBezTo>
                    <a:lnTo>
                      <a:pt x="105983" y="249366"/>
                    </a:lnTo>
                    <a:cubicBezTo>
                      <a:pt x="105358" y="248810"/>
                      <a:pt x="104664" y="248255"/>
                      <a:pt x="104039" y="247699"/>
                    </a:cubicBezTo>
                    <a:cubicBezTo>
                      <a:pt x="104664" y="248255"/>
                      <a:pt x="105358" y="248810"/>
                      <a:pt x="105983" y="249435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23" name="Google Shape;2923;p8"/>
              <p:cNvSpPr/>
              <p:nvPr/>
            </p:nvSpPr>
            <p:spPr>
              <a:xfrm>
                <a:off x="5036186" y="3092511"/>
                <a:ext cx="13227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12567" h="12185" extrusionOk="0">
                    <a:moveTo>
                      <a:pt x="0" y="6093"/>
                    </a:moveTo>
                    <a:cubicBezTo>
                      <a:pt x="0" y="-2031"/>
                      <a:pt x="12636" y="-2031"/>
                      <a:pt x="12567" y="6093"/>
                    </a:cubicBezTo>
                    <a:cubicBezTo>
                      <a:pt x="12567" y="14216"/>
                      <a:pt x="-69" y="14216"/>
                      <a:pt x="0" y="609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24" name="Google Shape;2924;p8"/>
              <p:cNvSpPr/>
              <p:nvPr/>
            </p:nvSpPr>
            <p:spPr>
              <a:xfrm>
                <a:off x="5056273" y="3036671"/>
                <a:ext cx="12569" cy="12167"/>
              </a:xfrm>
              <a:custGeom>
                <a:avLst/>
                <a:gdLst/>
                <a:ahLst/>
                <a:cxnLst/>
                <a:rect l="l" t="t" r="r" b="b"/>
                <a:pathLst>
                  <a:path w="11942" h="11560" extrusionOk="0">
                    <a:moveTo>
                      <a:pt x="0" y="5780"/>
                    </a:moveTo>
                    <a:cubicBezTo>
                      <a:pt x="0" y="-1927"/>
                      <a:pt x="12012" y="-1927"/>
                      <a:pt x="11942" y="5780"/>
                    </a:cubicBezTo>
                    <a:cubicBezTo>
                      <a:pt x="11942" y="13487"/>
                      <a:pt x="-69" y="13487"/>
                      <a:pt x="0" y="578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25" name="Google Shape;2925;p8"/>
              <p:cNvSpPr/>
              <p:nvPr/>
            </p:nvSpPr>
            <p:spPr>
              <a:xfrm>
                <a:off x="4993530" y="3154194"/>
                <a:ext cx="10231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9721" h="9477" extrusionOk="0">
                    <a:moveTo>
                      <a:pt x="0" y="4739"/>
                    </a:moveTo>
                    <a:cubicBezTo>
                      <a:pt x="0" y="-1580"/>
                      <a:pt x="9790" y="-1580"/>
                      <a:pt x="9721" y="4739"/>
                    </a:cubicBezTo>
                    <a:cubicBezTo>
                      <a:pt x="9721" y="11057"/>
                      <a:pt x="-69" y="11057"/>
                      <a:pt x="0" y="473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26" name="Google Shape;2926;p8"/>
              <p:cNvSpPr/>
              <p:nvPr/>
            </p:nvSpPr>
            <p:spPr>
              <a:xfrm>
                <a:off x="4916545" y="3147766"/>
                <a:ext cx="8548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8122" h="7810" extrusionOk="0">
                    <a:moveTo>
                      <a:pt x="0" y="3905"/>
                    </a:moveTo>
                    <a:cubicBezTo>
                      <a:pt x="0" y="-1302"/>
                      <a:pt x="8123" y="-1302"/>
                      <a:pt x="8123" y="3905"/>
                    </a:cubicBezTo>
                    <a:cubicBezTo>
                      <a:pt x="8123" y="9113"/>
                      <a:pt x="0" y="9113"/>
                      <a:pt x="0" y="39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27" name="Google Shape;2927;p8"/>
              <p:cNvSpPr/>
              <p:nvPr/>
            </p:nvSpPr>
            <p:spPr>
              <a:xfrm>
                <a:off x="4836403" y="3124178"/>
                <a:ext cx="4485" cy="4447"/>
              </a:xfrm>
              <a:custGeom>
                <a:avLst/>
                <a:gdLst/>
                <a:ahLst/>
                <a:cxnLst/>
                <a:rect l="l" t="t" r="r" b="b"/>
                <a:pathLst>
                  <a:path w="4261" h="4225" extrusionOk="0">
                    <a:moveTo>
                      <a:pt x="1751" y="4109"/>
                    </a:moveTo>
                    <a:cubicBezTo>
                      <a:pt x="-1789" y="3623"/>
                      <a:pt x="710" y="-1723"/>
                      <a:pt x="3348" y="568"/>
                    </a:cubicBezTo>
                    <a:cubicBezTo>
                      <a:pt x="5292" y="1679"/>
                      <a:pt x="3834" y="4873"/>
                      <a:pt x="1751" y="410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28" name="Google Shape;2928;p8"/>
              <p:cNvSpPr/>
              <p:nvPr/>
            </p:nvSpPr>
            <p:spPr>
              <a:xfrm>
                <a:off x="4900039" y="3212735"/>
                <a:ext cx="2410" cy="2302"/>
              </a:xfrm>
              <a:custGeom>
                <a:avLst/>
                <a:gdLst/>
                <a:ahLst/>
                <a:cxnLst/>
                <a:rect l="l" t="t" r="r" b="b"/>
                <a:pathLst>
                  <a:path w="2290" h="2187" extrusionOk="0">
                    <a:moveTo>
                      <a:pt x="0" y="1094"/>
                    </a:moveTo>
                    <a:cubicBezTo>
                      <a:pt x="0" y="-365"/>
                      <a:pt x="2291" y="-365"/>
                      <a:pt x="2291" y="1094"/>
                    </a:cubicBezTo>
                    <a:cubicBezTo>
                      <a:pt x="2291" y="2552"/>
                      <a:pt x="0" y="2552"/>
                      <a:pt x="0" y="1094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29" name="Google Shape;2929;p8"/>
              <p:cNvSpPr/>
              <p:nvPr/>
            </p:nvSpPr>
            <p:spPr>
              <a:xfrm>
                <a:off x="4953869" y="3262222"/>
                <a:ext cx="13008" cy="12605"/>
              </a:xfrm>
              <a:custGeom>
                <a:avLst/>
                <a:gdLst/>
                <a:ahLst/>
                <a:cxnLst/>
                <a:rect l="l" t="t" r="r" b="b"/>
                <a:pathLst>
                  <a:path w="12359" h="11976" extrusionOk="0">
                    <a:moveTo>
                      <a:pt x="0" y="5988"/>
                    </a:moveTo>
                    <a:cubicBezTo>
                      <a:pt x="0" y="-1996"/>
                      <a:pt x="12428" y="-1996"/>
                      <a:pt x="12359" y="5988"/>
                    </a:cubicBezTo>
                    <a:cubicBezTo>
                      <a:pt x="12359" y="13973"/>
                      <a:pt x="-69" y="13973"/>
                      <a:pt x="0" y="598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30" name="Google Shape;2930;p8"/>
              <p:cNvSpPr/>
              <p:nvPr/>
            </p:nvSpPr>
            <p:spPr>
              <a:xfrm>
                <a:off x="5026691" y="3235416"/>
                <a:ext cx="12057" cy="11728"/>
              </a:xfrm>
              <a:custGeom>
                <a:avLst/>
                <a:gdLst/>
                <a:ahLst/>
                <a:cxnLst/>
                <a:rect l="l" t="t" r="r" b="b"/>
                <a:pathLst>
                  <a:path w="11456" h="11143" extrusionOk="0">
                    <a:moveTo>
                      <a:pt x="0" y="5572"/>
                    </a:moveTo>
                    <a:cubicBezTo>
                      <a:pt x="0" y="-1857"/>
                      <a:pt x="11526" y="-1857"/>
                      <a:pt x="11457" y="5572"/>
                    </a:cubicBezTo>
                    <a:cubicBezTo>
                      <a:pt x="11457" y="13001"/>
                      <a:pt x="-69" y="13001"/>
                      <a:pt x="0" y="557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31" name="Google Shape;2931;p8"/>
              <p:cNvSpPr/>
              <p:nvPr/>
            </p:nvSpPr>
            <p:spPr>
              <a:xfrm>
                <a:off x="5089872" y="3166611"/>
                <a:ext cx="13885" cy="13481"/>
              </a:xfrm>
              <a:custGeom>
                <a:avLst/>
                <a:gdLst/>
                <a:ahLst/>
                <a:cxnLst/>
                <a:rect l="l" t="t" r="r" b="b"/>
                <a:pathLst>
                  <a:path w="13192" h="12809" extrusionOk="0">
                    <a:moveTo>
                      <a:pt x="0" y="6405"/>
                    </a:moveTo>
                    <a:cubicBezTo>
                      <a:pt x="-69" y="-2135"/>
                      <a:pt x="13262" y="-2135"/>
                      <a:pt x="13192" y="6405"/>
                    </a:cubicBezTo>
                    <a:cubicBezTo>
                      <a:pt x="13192" y="14945"/>
                      <a:pt x="-69" y="14945"/>
                      <a:pt x="0" y="64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32" name="Google Shape;2932;p8"/>
              <p:cNvSpPr/>
              <p:nvPr/>
            </p:nvSpPr>
            <p:spPr>
              <a:xfrm>
                <a:off x="5093305" y="3259135"/>
                <a:ext cx="14250" cy="13811"/>
              </a:xfrm>
              <a:custGeom>
                <a:avLst/>
                <a:gdLst/>
                <a:ahLst/>
                <a:cxnLst/>
                <a:rect l="l" t="t" r="r" b="b"/>
                <a:pathLst>
                  <a:path w="13539" h="13122" extrusionOk="0">
                    <a:moveTo>
                      <a:pt x="0" y="6561"/>
                    </a:moveTo>
                    <a:cubicBezTo>
                      <a:pt x="-69" y="-2187"/>
                      <a:pt x="13608" y="-2187"/>
                      <a:pt x="13539" y="6561"/>
                    </a:cubicBezTo>
                    <a:cubicBezTo>
                      <a:pt x="13608" y="15309"/>
                      <a:pt x="-69" y="15309"/>
                      <a:pt x="0" y="656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33" name="Google Shape;2933;p8"/>
              <p:cNvSpPr/>
              <p:nvPr/>
            </p:nvSpPr>
            <p:spPr>
              <a:xfrm>
                <a:off x="5158311" y="3214398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34" name="Google Shape;2934;p8"/>
              <p:cNvSpPr/>
              <p:nvPr/>
            </p:nvSpPr>
            <p:spPr>
              <a:xfrm>
                <a:off x="5227261" y="3230668"/>
                <a:ext cx="11108" cy="10851"/>
              </a:xfrm>
              <a:custGeom>
                <a:avLst/>
                <a:gdLst/>
                <a:ahLst/>
                <a:cxnLst/>
                <a:rect l="l" t="t" r="r" b="b"/>
                <a:pathLst>
                  <a:path w="10554" h="10310" extrusionOk="0">
                    <a:moveTo>
                      <a:pt x="0" y="5155"/>
                    </a:moveTo>
                    <a:cubicBezTo>
                      <a:pt x="0" y="-1718"/>
                      <a:pt x="10623" y="-1718"/>
                      <a:pt x="10554" y="5155"/>
                    </a:cubicBezTo>
                    <a:cubicBezTo>
                      <a:pt x="10554" y="12029"/>
                      <a:pt x="-69" y="12029"/>
                      <a:pt x="0" y="515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35" name="Google Shape;2935;p8"/>
              <p:cNvSpPr/>
              <p:nvPr/>
            </p:nvSpPr>
            <p:spPr>
              <a:xfrm>
                <a:off x="4872210" y="3316454"/>
                <a:ext cx="8769" cy="8440"/>
              </a:xfrm>
              <a:custGeom>
                <a:avLst/>
                <a:gdLst/>
                <a:ahLst/>
                <a:cxnLst/>
                <a:rect l="l" t="t" r="r" b="b"/>
                <a:pathLst>
                  <a:path w="8332" h="8019" extrusionOk="0">
                    <a:moveTo>
                      <a:pt x="0" y="4010"/>
                    </a:moveTo>
                    <a:cubicBezTo>
                      <a:pt x="0" y="-1337"/>
                      <a:pt x="8332" y="-1337"/>
                      <a:pt x="8332" y="4010"/>
                    </a:cubicBezTo>
                    <a:cubicBezTo>
                      <a:pt x="8332" y="9356"/>
                      <a:pt x="0" y="9356"/>
                      <a:pt x="0" y="401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36" name="Google Shape;2936;p8"/>
              <p:cNvSpPr/>
              <p:nvPr/>
            </p:nvSpPr>
            <p:spPr>
              <a:xfrm>
                <a:off x="4973226" y="3339845"/>
                <a:ext cx="11106" cy="10742"/>
              </a:xfrm>
              <a:custGeom>
                <a:avLst/>
                <a:gdLst/>
                <a:ahLst/>
                <a:cxnLst/>
                <a:rect l="l" t="t" r="r" b="b"/>
                <a:pathLst>
                  <a:path w="10552" h="10206" extrusionOk="0">
                    <a:moveTo>
                      <a:pt x="0" y="5103"/>
                    </a:moveTo>
                    <a:cubicBezTo>
                      <a:pt x="0" y="-1701"/>
                      <a:pt x="10553" y="-1701"/>
                      <a:pt x="10553" y="5103"/>
                    </a:cubicBezTo>
                    <a:cubicBezTo>
                      <a:pt x="10553" y="11907"/>
                      <a:pt x="0" y="11907"/>
                      <a:pt x="0" y="510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37" name="Google Shape;2937;p8"/>
              <p:cNvSpPr/>
              <p:nvPr/>
            </p:nvSpPr>
            <p:spPr>
              <a:xfrm>
                <a:off x="5037183" y="3398137"/>
                <a:ext cx="12695" cy="13109"/>
              </a:xfrm>
              <a:custGeom>
                <a:avLst/>
                <a:gdLst/>
                <a:ahLst/>
                <a:cxnLst/>
                <a:rect l="l" t="t" r="r" b="b"/>
                <a:pathLst>
                  <a:path w="12062" h="12455" extrusionOk="0">
                    <a:moveTo>
                      <a:pt x="1066" y="9403"/>
                    </a:moveTo>
                    <a:cubicBezTo>
                      <a:pt x="1066" y="9403"/>
                      <a:pt x="1066" y="9403"/>
                      <a:pt x="1066" y="9403"/>
                    </a:cubicBezTo>
                    <a:cubicBezTo>
                      <a:pt x="-2961" y="3571"/>
                      <a:pt x="5371" y="-3303"/>
                      <a:pt x="10231" y="1766"/>
                    </a:cubicBezTo>
                    <a:cubicBezTo>
                      <a:pt x="16341" y="7876"/>
                      <a:pt x="5579" y="17388"/>
                      <a:pt x="1066" y="940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38" name="Google Shape;2938;p8"/>
              <p:cNvSpPr/>
              <p:nvPr/>
            </p:nvSpPr>
            <p:spPr>
              <a:xfrm>
                <a:off x="5042395" y="3314683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39" name="Google Shape;2939;p8"/>
              <p:cNvSpPr/>
              <p:nvPr/>
            </p:nvSpPr>
            <p:spPr>
              <a:xfrm>
                <a:off x="4934294" y="3203751"/>
                <a:ext cx="11839" cy="11509"/>
              </a:xfrm>
              <a:custGeom>
                <a:avLst/>
                <a:gdLst/>
                <a:ahLst/>
                <a:cxnLst/>
                <a:rect l="l" t="t" r="r" b="b"/>
                <a:pathLst>
                  <a:path w="11248" h="10935" extrusionOk="0">
                    <a:moveTo>
                      <a:pt x="0" y="5468"/>
                    </a:moveTo>
                    <a:cubicBezTo>
                      <a:pt x="0" y="-1823"/>
                      <a:pt x="11318" y="-1823"/>
                      <a:pt x="11248" y="5468"/>
                    </a:cubicBezTo>
                    <a:cubicBezTo>
                      <a:pt x="11248" y="12758"/>
                      <a:pt x="-69" y="12758"/>
                      <a:pt x="0" y="54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40" name="Google Shape;2940;p8"/>
              <p:cNvSpPr/>
              <p:nvPr/>
            </p:nvSpPr>
            <p:spPr>
              <a:xfrm>
                <a:off x="4839633" y="3158266"/>
                <a:ext cx="7455" cy="7234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6873" extrusionOk="0">
                    <a:moveTo>
                      <a:pt x="1" y="3437"/>
                    </a:moveTo>
                    <a:cubicBezTo>
                      <a:pt x="1" y="-1146"/>
                      <a:pt x="7152" y="-1146"/>
                      <a:pt x="7083" y="3437"/>
                    </a:cubicBezTo>
                    <a:cubicBezTo>
                      <a:pt x="7083" y="8019"/>
                      <a:pt x="-69" y="8019"/>
                      <a:pt x="1" y="343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41" name="Google Shape;2941;p8"/>
              <p:cNvSpPr/>
              <p:nvPr/>
            </p:nvSpPr>
            <p:spPr>
              <a:xfrm>
                <a:off x="5058902" y="31895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42" name="Google Shape;2942;p8"/>
              <p:cNvSpPr/>
              <p:nvPr/>
            </p:nvSpPr>
            <p:spPr>
              <a:xfrm>
                <a:off x="5061751" y="3129031"/>
                <a:ext cx="10449" cy="10193"/>
              </a:xfrm>
              <a:custGeom>
                <a:avLst/>
                <a:gdLst/>
                <a:ahLst/>
                <a:cxnLst/>
                <a:rect l="l" t="t" r="r" b="b"/>
                <a:pathLst>
                  <a:path w="9928" h="9685" extrusionOk="0">
                    <a:moveTo>
                      <a:pt x="0" y="4843"/>
                    </a:moveTo>
                    <a:cubicBezTo>
                      <a:pt x="0" y="-1614"/>
                      <a:pt x="9998" y="-1614"/>
                      <a:pt x="9928" y="4843"/>
                    </a:cubicBezTo>
                    <a:cubicBezTo>
                      <a:pt x="9928" y="11300"/>
                      <a:pt x="-69" y="11300"/>
                      <a:pt x="0" y="484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43" name="Google Shape;2943;p8"/>
              <p:cNvSpPr/>
              <p:nvPr/>
            </p:nvSpPr>
            <p:spPr>
              <a:xfrm>
                <a:off x="5076286" y="2995329"/>
                <a:ext cx="8548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8122" h="7810" extrusionOk="0">
                    <a:moveTo>
                      <a:pt x="0" y="3905"/>
                    </a:moveTo>
                    <a:cubicBezTo>
                      <a:pt x="0" y="-1302"/>
                      <a:pt x="8123" y="-1302"/>
                      <a:pt x="8123" y="3905"/>
                    </a:cubicBezTo>
                    <a:cubicBezTo>
                      <a:pt x="8123" y="9113"/>
                      <a:pt x="0" y="9113"/>
                      <a:pt x="0" y="39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44" name="Google Shape;2944;p8"/>
              <p:cNvSpPr/>
              <p:nvPr/>
            </p:nvSpPr>
            <p:spPr>
              <a:xfrm>
                <a:off x="5039035" y="3016749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45" name="Google Shape;2945;p8"/>
              <p:cNvSpPr/>
              <p:nvPr/>
            </p:nvSpPr>
            <p:spPr>
              <a:xfrm>
                <a:off x="4963146" y="3155691"/>
                <a:ext cx="11911" cy="11509"/>
              </a:xfrm>
              <a:custGeom>
                <a:avLst/>
                <a:gdLst/>
                <a:ahLst/>
                <a:cxnLst/>
                <a:rect l="l" t="t" r="r" b="b"/>
                <a:pathLst>
                  <a:path w="11317" h="10935" extrusionOk="0">
                    <a:moveTo>
                      <a:pt x="0" y="5468"/>
                    </a:moveTo>
                    <a:cubicBezTo>
                      <a:pt x="0" y="-1823"/>
                      <a:pt x="11387" y="-1823"/>
                      <a:pt x="11318" y="5468"/>
                    </a:cubicBezTo>
                    <a:cubicBezTo>
                      <a:pt x="11318" y="12758"/>
                      <a:pt x="-69" y="12758"/>
                      <a:pt x="0" y="54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46" name="Google Shape;2946;p8"/>
              <p:cNvSpPr/>
              <p:nvPr/>
            </p:nvSpPr>
            <p:spPr>
              <a:xfrm>
                <a:off x="4978484" y="32044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47" name="Google Shape;2947;p8"/>
              <p:cNvSpPr/>
              <p:nvPr/>
            </p:nvSpPr>
            <p:spPr>
              <a:xfrm>
                <a:off x="5000030" y="3291949"/>
                <a:ext cx="5701" cy="5590"/>
              </a:xfrm>
              <a:custGeom>
                <a:avLst/>
                <a:gdLst/>
                <a:ahLst/>
                <a:cxnLst/>
                <a:rect l="l" t="t" r="r" b="b"/>
                <a:pathLst>
                  <a:path w="5417" h="5311" extrusionOk="0">
                    <a:moveTo>
                      <a:pt x="1" y="2656"/>
                    </a:moveTo>
                    <a:cubicBezTo>
                      <a:pt x="1" y="-885"/>
                      <a:pt x="5486" y="-885"/>
                      <a:pt x="5416" y="2656"/>
                    </a:cubicBezTo>
                    <a:cubicBezTo>
                      <a:pt x="5416" y="6197"/>
                      <a:pt x="-69" y="6197"/>
                      <a:pt x="1" y="265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48" name="Google Shape;2948;p8"/>
              <p:cNvSpPr/>
              <p:nvPr/>
            </p:nvSpPr>
            <p:spPr>
              <a:xfrm>
                <a:off x="5069859" y="32827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49" name="Google Shape;2949;p8"/>
              <p:cNvSpPr/>
              <p:nvPr/>
            </p:nvSpPr>
            <p:spPr>
              <a:xfrm>
                <a:off x="4919759" y="3307817"/>
                <a:ext cx="6357" cy="6138"/>
              </a:xfrm>
              <a:custGeom>
                <a:avLst/>
                <a:gdLst/>
                <a:ahLst/>
                <a:cxnLst/>
                <a:rect l="l" t="t" r="r" b="b"/>
                <a:pathLst>
                  <a:path w="6040" h="5832" extrusionOk="0">
                    <a:moveTo>
                      <a:pt x="0" y="2916"/>
                    </a:moveTo>
                    <a:cubicBezTo>
                      <a:pt x="0" y="-972"/>
                      <a:pt x="6040" y="-972"/>
                      <a:pt x="6040" y="2916"/>
                    </a:cubicBezTo>
                    <a:cubicBezTo>
                      <a:pt x="6040" y="6804"/>
                      <a:pt x="0" y="6804"/>
                      <a:pt x="0" y="291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50" name="Google Shape;2950;p8"/>
              <p:cNvSpPr/>
              <p:nvPr/>
            </p:nvSpPr>
            <p:spPr>
              <a:xfrm>
                <a:off x="5016977" y="3356462"/>
                <a:ext cx="9938" cy="9645"/>
              </a:xfrm>
              <a:custGeom>
                <a:avLst/>
                <a:gdLst/>
                <a:ahLst/>
                <a:cxnLst/>
                <a:rect l="l" t="t" r="r" b="b"/>
                <a:pathLst>
                  <a:path w="9442" h="9164" extrusionOk="0">
                    <a:moveTo>
                      <a:pt x="0" y="4582"/>
                    </a:moveTo>
                    <a:cubicBezTo>
                      <a:pt x="0" y="-1527"/>
                      <a:pt x="9442" y="-1527"/>
                      <a:pt x="9442" y="4582"/>
                    </a:cubicBezTo>
                    <a:cubicBezTo>
                      <a:pt x="9442" y="10692"/>
                      <a:pt x="0" y="10692"/>
                      <a:pt x="0" y="45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51" name="Google Shape;2951;p8"/>
              <p:cNvSpPr/>
              <p:nvPr/>
            </p:nvSpPr>
            <p:spPr>
              <a:xfrm>
                <a:off x="5060143" y="3352646"/>
                <a:ext cx="14323" cy="13920"/>
              </a:xfrm>
              <a:custGeom>
                <a:avLst/>
                <a:gdLst/>
                <a:ahLst/>
                <a:cxnLst/>
                <a:rect l="l" t="t" r="r" b="b"/>
                <a:pathLst>
                  <a:path w="13609" h="13226" extrusionOk="0">
                    <a:moveTo>
                      <a:pt x="0" y="6613"/>
                    </a:moveTo>
                    <a:cubicBezTo>
                      <a:pt x="-69" y="-2204"/>
                      <a:pt x="13679" y="-2204"/>
                      <a:pt x="13609" y="6613"/>
                    </a:cubicBezTo>
                    <a:cubicBezTo>
                      <a:pt x="13679" y="15431"/>
                      <a:pt x="-69" y="15431"/>
                      <a:pt x="0" y="661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52" name="Google Shape;2952;p8"/>
              <p:cNvSpPr/>
              <p:nvPr/>
            </p:nvSpPr>
            <p:spPr>
              <a:xfrm>
                <a:off x="4890470" y="3165496"/>
                <a:ext cx="7454" cy="7234"/>
              </a:xfrm>
              <a:custGeom>
                <a:avLst/>
                <a:gdLst/>
                <a:ahLst/>
                <a:cxnLst/>
                <a:rect l="l" t="t" r="r" b="b"/>
                <a:pathLst>
                  <a:path w="7082" h="6873" extrusionOk="0">
                    <a:moveTo>
                      <a:pt x="0" y="3437"/>
                    </a:moveTo>
                    <a:cubicBezTo>
                      <a:pt x="0" y="-1146"/>
                      <a:pt x="7082" y="-1146"/>
                      <a:pt x="7082" y="3437"/>
                    </a:cubicBezTo>
                    <a:cubicBezTo>
                      <a:pt x="7082" y="8019"/>
                      <a:pt x="0" y="8019"/>
                      <a:pt x="0" y="343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53" name="Google Shape;2953;p8"/>
              <p:cNvSpPr/>
              <p:nvPr/>
            </p:nvSpPr>
            <p:spPr>
              <a:xfrm>
                <a:off x="5180369" y="324434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54" name="Google Shape;2954;p8"/>
              <p:cNvSpPr/>
              <p:nvPr/>
            </p:nvSpPr>
            <p:spPr>
              <a:xfrm>
                <a:off x="5181319" y="3188614"/>
                <a:ext cx="12203" cy="11837"/>
              </a:xfrm>
              <a:custGeom>
                <a:avLst/>
                <a:gdLst/>
                <a:ahLst/>
                <a:cxnLst/>
                <a:rect l="l" t="t" r="r" b="b"/>
                <a:pathLst>
                  <a:path w="11594" h="11247" extrusionOk="0">
                    <a:moveTo>
                      <a:pt x="0" y="5624"/>
                    </a:moveTo>
                    <a:cubicBezTo>
                      <a:pt x="0" y="-1875"/>
                      <a:pt x="11664" y="-1875"/>
                      <a:pt x="11595" y="5624"/>
                    </a:cubicBezTo>
                    <a:cubicBezTo>
                      <a:pt x="11595" y="13122"/>
                      <a:pt x="-69" y="13122"/>
                      <a:pt x="0" y="5624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55" name="Google Shape;2955;p8"/>
              <p:cNvSpPr/>
              <p:nvPr/>
            </p:nvSpPr>
            <p:spPr>
              <a:xfrm>
                <a:off x="5110469" y="3208645"/>
                <a:ext cx="11034" cy="10632"/>
              </a:xfrm>
              <a:custGeom>
                <a:avLst/>
                <a:gdLst/>
                <a:ahLst/>
                <a:cxnLst/>
                <a:rect l="l" t="t" r="r" b="b"/>
                <a:pathLst>
                  <a:path w="10484" h="10102" extrusionOk="0">
                    <a:moveTo>
                      <a:pt x="0" y="5051"/>
                    </a:moveTo>
                    <a:cubicBezTo>
                      <a:pt x="0" y="-1684"/>
                      <a:pt x="10484" y="-1684"/>
                      <a:pt x="10484" y="5051"/>
                    </a:cubicBezTo>
                    <a:cubicBezTo>
                      <a:pt x="10484" y="11786"/>
                      <a:pt x="0" y="11786"/>
                      <a:pt x="0" y="505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2956" name="Google Shape;2956;p8"/>
              <p:cNvGrpSpPr/>
              <p:nvPr/>
            </p:nvGrpSpPr>
            <p:grpSpPr>
              <a:xfrm>
                <a:off x="4760750" y="2950494"/>
                <a:ext cx="538872" cy="589728"/>
                <a:chOff x="4760750" y="2950494"/>
                <a:chExt cx="538872" cy="589728"/>
              </a:xfrm>
            </p:grpSpPr>
            <p:sp>
              <p:nvSpPr>
                <p:cNvPr id="2957" name="Google Shape;2957;p8"/>
                <p:cNvSpPr/>
                <p:nvPr/>
              </p:nvSpPr>
              <p:spPr>
                <a:xfrm>
                  <a:off x="5103165" y="2950494"/>
                  <a:ext cx="13432" cy="180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62" h="171618" extrusionOk="0">
                      <a:moveTo>
                        <a:pt x="5485" y="169139"/>
                      </a:moveTo>
                      <a:cubicBezTo>
                        <a:pt x="-2291" y="137271"/>
                        <a:pt x="2569" y="103805"/>
                        <a:pt x="2708" y="71312"/>
                      </a:cubicBezTo>
                      <a:cubicBezTo>
                        <a:pt x="2986" y="48886"/>
                        <a:pt x="7430" y="25141"/>
                        <a:pt x="0" y="3478"/>
                      </a:cubicBezTo>
                      <a:cubicBezTo>
                        <a:pt x="4652" y="-8880"/>
                        <a:pt x="10415" y="15351"/>
                        <a:pt x="10832" y="19447"/>
                      </a:cubicBezTo>
                      <a:cubicBezTo>
                        <a:pt x="16386" y="63813"/>
                        <a:pt x="7985" y="108457"/>
                        <a:pt x="9998" y="152893"/>
                      </a:cubicBezTo>
                      <a:cubicBezTo>
                        <a:pt x="9998" y="152893"/>
                        <a:pt x="9998" y="152754"/>
                        <a:pt x="9998" y="152684"/>
                      </a:cubicBezTo>
                      <a:cubicBezTo>
                        <a:pt x="8887" y="157961"/>
                        <a:pt x="15414" y="169139"/>
                        <a:pt x="9790" y="171500"/>
                      </a:cubicBezTo>
                      <a:cubicBezTo>
                        <a:pt x="8054" y="171986"/>
                        <a:pt x="6040" y="170945"/>
                        <a:pt x="5555" y="169070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958" name="Google Shape;2958;p8"/>
                <p:cNvSpPr/>
                <p:nvPr/>
              </p:nvSpPr>
              <p:spPr>
                <a:xfrm>
                  <a:off x="5079322" y="3253999"/>
                  <a:ext cx="220299" cy="28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310" h="271946" extrusionOk="0">
                      <a:moveTo>
                        <a:pt x="1141" y="271877"/>
                      </a:moveTo>
                      <a:cubicBezTo>
                        <a:pt x="-1219" y="270002"/>
                        <a:pt x="586" y="267433"/>
                        <a:pt x="2044" y="265628"/>
                      </a:cubicBezTo>
                      <a:cubicBezTo>
                        <a:pt x="14125" y="246812"/>
                        <a:pt x="16624" y="223900"/>
                        <a:pt x="18083" y="202099"/>
                      </a:cubicBezTo>
                      <a:cubicBezTo>
                        <a:pt x="18083" y="202238"/>
                        <a:pt x="18083" y="202446"/>
                        <a:pt x="18083" y="202585"/>
                      </a:cubicBezTo>
                      <a:cubicBezTo>
                        <a:pt x="19610" y="181478"/>
                        <a:pt x="19610" y="160302"/>
                        <a:pt x="21137" y="139195"/>
                      </a:cubicBezTo>
                      <a:cubicBezTo>
                        <a:pt x="21137" y="139334"/>
                        <a:pt x="21137" y="139473"/>
                        <a:pt x="21137" y="139612"/>
                      </a:cubicBezTo>
                      <a:cubicBezTo>
                        <a:pt x="21137" y="138917"/>
                        <a:pt x="21207" y="138223"/>
                        <a:pt x="21276" y="137529"/>
                      </a:cubicBezTo>
                      <a:cubicBezTo>
                        <a:pt x="21276" y="137668"/>
                        <a:pt x="21276" y="137807"/>
                        <a:pt x="21276" y="137945"/>
                      </a:cubicBezTo>
                      <a:cubicBezTo>
                        <a:pt x="24192" y="95662"/>
                        <a:pt x="23012" y="55393"/>
                        <a:pt x="72168" y="42270"/>
                      </a:cubicBezTo>
                      <a:cubicBezTo>
                        <a:pt x="108967" y="28592"/>
                        <a:pt x="177495" y="29564"/>
                        <a:pt x="203531" y="1723"/>
                      </a:cubicBezTo>
                      <a:cubicBezTo>
                        <a:pt x="203531" y="1723"/>
                        <a:pt x="203531" y="1862"/>
                        <a:pt x="203462" y="1931"/>
                      </a:cubicBezTo>
                      <a:cubicBezTo>
                        <a:pt x="204364" y="195"/>
                        <a:pt x="206448" y="-569"/>
                        <a:pt x="208183" y="473"/>
                      </a:cubicBezTo>
                      <a:cubicBezTo>
                        <a:pt x="215543" y="9360"/>
                        <a:pt x="184716" y="24704"/>
                        <a:pt x="177495" y="26857"/>
                      </a:cubicBezTo>
                      <a:cubicBezTo>
                        <a:pt x="149514" y="36021"/>
                        <a:pt x="120145" y="40118"/>
                        <a:pt x="91540" y="47061"/>
                      </a:cubicBezTo>
                      <a:cubicBezTo>
                        <a:pt x="44119" y="52962"/>
                        <a:pt x="29677" y="87469"/>
                        <a:pt x="27664" y="130933"/>
                      </a:cubicBezTo>
                      <a:cubicBezTo>
                        <a:pt x="27664" y="130933"/>
                        <a:pt x="27664" y="130933"/>
                        <a:pt x="27664" y="130863"/>
                      </a:cubicBezTo>
                      <a:cubicBezTo>
                        <a:pt x="23845" y="163912"/>
                        <a:pt x="34260" y="257366"/>
                        <a:pt x="1280" y="271946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959" name="Google Shape;2959;p8"/>
                <p:cNvSpPr/>
                <p:nvPr/>
              </p:nvSpPr>
              <p:spPr>
                <a:xfrm>
                  <a:off x="4760750" y="3374861"/>
                  <a:ext cx="200674" cy="412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664" h="39193" extrusionOk="0">
                      <a:moveTo>
                        <a:pt x="23468" y="39096"/>
                      </a:moveTo>
                      <a:cubicBezTo>
                        <a:pt x="16941" y="38402"/>
                        <a:pt x="208" y="36874"/>
                        <a:pt x="0" y="28612"/>
                      </a:cubicBezTo>
                      <a:cubicBezTo>
                        <a:pt x="625" y="27085"/>
                        <a:pt x="2916" y="26946"/>
                        <a:pt x="3750" y="28334"/>
                      </a:cubicBezTo>
                      <a:cubicBezTo>
                        <a:pt x="33605" y="39443"/>
                        <a:pt x="66931" y="26182"/>
                        <a:pt x="95606" y="16531"/>
                      </a:cubicBezTo>
                      <a:cubicBezTo>
                        <a:pt x="125322" y="5631"/>
                        <a:pt x="158024" y="-8742"/>
                        <a:pt x="188643" y="6880"/>
                      </a:cubicBezTo>
                      <a:cubicBezTo>
                        <a:pt x="192670" y="8547"/>
                        <a:pt x="190101" y="14795"/>
                        <a:pt x="186005" y="13129"/>
                      </a:cubicBezTo>
                      <a:cubicBezTo>
                        <a:pt x="179409" y="10630"/>
                        <a:pt x="172536" y="9033"/>
                        <a:pt x="165592" y="7922"/>
                      </a:cubicBezTo>
                      <a:cubicBezTo>
                        <a:pt x="147401" y="5978"/>
                        <a:pt x="129627" y="13268"/>
                        <a:pt x="112478" y="18545"/>
                      </a:cubicBezTo>
                      <a:cubicBezTo>
                        <a:pt x="112617" y="18545"/>
                        <a:pt x="112825" y="18406"/>
                        <a:pt x="112964" y="18406"/>
                      </a:cubicBezTo>
                      <a:cubicBezTo>
                        <a:pt x="112686" y="18475"/>
                        <a:pt x="112408" y="18614"/>
                        <a:pt x="112061" y="18683"/>
                      </a:cubicBezTo>
                      <a:cubicBezTo>
                        <a:pt x="112200" y="18683"/>
                        <a:pt x="112408" y="18545"/>
                        <a:pt x="112547" y="18545"/>
                      </a:cubicBezTo>
                      <a:cubicBezTo>
                        <a:pt x="111714" y="18822"/>
                        <a:pt x="110881" y="19100"/>
                        <a:pt x="109979" y="19447"/>
                      </a:cubicBezTo>
                      <a:cubicBezTo>
                        <a:pt x="109979" y="19447"/>
                        <a:pt x="110048" y="19447"/>
                        <a:pt x="110117" y="19447"/>
                      </a:cubicBezTo>
                      <a:cubicBezTo>
                        <a:pt x="109909" y="19517"/>
                        <a:pt x="109631" y="19586"/>
                        <a:pt x="109423" y="19655"/>
                      </a:cubicBezTo>
                      <a:cubicBezTo>
                        <a:pt x="109423" y="19655"/>
                        <a:pt x="109423" y="19655"/>
                        <a:pt x="109492" y="19655"/>
                      </a:cubicBezTo>
                      <a:cubicBezTo>
                        <a:pt x="109423" y="19655"/>
                        <a:pt x="109353" y="19655"/>
                        <a:pt x="109284" y="19725"/>
                      </a:cubicBezTo>
                      <a:cubicBezTo>
                        <a:pt x="109284" y="19725"/>
                        <a:pt x="109284" y="19725"/>
                        <a:pt x="109423" y="19725"/>
                      </a:cubicBezTo>
                      <a:cubicBezTo>
                        <a:pt x="109353" y="19725"/>
                        <a:pt x="109214" y="19725"/>
                        <a:pt x="109145" y="19794"/>
                      </a:cubicBezTo>
                      <a:cubicBezTo>
                        <a:pt x="109145" y="19794"/>
                        <a:pt x="109145" y="19794"/>
                        <a:pt x="109284" y="19794"/>
                      </a:cubicBezTo>
                      <a:cubicBezTo>
                        <a:pt x="81720" y="29723"/>
                        <a:pt x="53184" y="39790"/>
                        <a:pt x="23537" y="3916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960" name="Google Shape;2960;p8"/>
                <p:cNvSpPr/>
                <p:nvPr/>
              </p:nvSpPr>
              <p:spPr>
                <a:xfrm>
                  <a:off x="4784560" y="3118813"/>
                  <a:ext cx="101404" cy="109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346" h="103704" extrusionOk="0">
                      <a:moveTo>
                        <a:pt x="92898" y="103705"/>
                      </a:moveTo>
                      <a:cubicBezTo>
                        <a:pt x="84219" y="93707"/>
                        <a:pt x="75540" y="82875"/>
                        <a:pt x="64917" y="74266"/>
                      </a:cubicBezTo>
                      <a:cubicBezTo>
                        <a:pt x="64987" y="74266"/>
                        <a:pt x="65056" y="74405"/>
                        <a:pt x="65126" y="74474"/>
                      </a:cubicBezTo>
                      <a:cubicBezTo>
                        <a:pt x="47629" y="59616"/>
                        <a:pt x="31452" y="43369"/>
                        <a:pt x="16316" y="26151"/>
                      </a:cubicBezTo>
                      <a:cubicBezTo>
                        <a:pt x="16316" y="26151"/>
                        <a:pt x="16316" y="26151"/>
                        <a:pt x="16316" y="26151"/>
                      </a:cubicBezTo>
                      <a:cubicBezTo>
                        <a:pt x="10832" y="18305"/>
                        <a:pt x="1111" y="10945"/>
                        <a:pt x="0" y="1156"/>
                      </a:cubicBezTo>
                      <a:cubicBezTo>
                        <a:pt x="417" y="-511"/>
                        <a:pt x="2569" y="-233"/>
                        <a:pt x="3263" y="1086"/>
                      </a:cubicBezTo>
                      <a:cubicBezTo>
                        <a:pt x="3263" y="1086"/>
                        <a:pt x="3263" y="1017"/>
                        <a:pt x="3194" y="947"/>
                      </a:cubicBezTo>
                      <a:cubicBezTo>
                        <a:pt x="6388" y="4627"/>
                        <a:pt x="9512" y="8376"/>
                        <a:pt x="12706" y="11987"/>
                      </a:cubicBezTo>
                      <a:cubicBezTo>
                        <a:pt x="12706" y="11917"/>
                        <a:pt x="12567" y="11848"/>
                        <a:pt x="12498" y="11779"/>
                      </a:cubicBezTo>
                      <a:cubicBezTo>
                        <a:pt x="18330" y="23235"/>
                        <a:pt x="115880" y="101136"/>
                        <a:pt x="92829" y="10363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961" name="Google Shape;2961;p8"/>
                <p:cNvSpPr/>
                <p:nvPr/>
              </p:nvSpPr>
              <p:spPr>
                <a:xfrm>
                  <a:off x="5002574" y="3411906"/>
                  <a:ext cx="60592" cy="1258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570" h="119601" extrusionOk="0">
                      <a:moveTo>
                        <a:pt x="50350" y="118026"/>
                      </a:moveTo>
                      <a:cubicBezTo>
                        <a:pt x="35770" y="96086"/>
                        <a:pt x="28132" y="70327"/>
                        <a:pt x="18898" y="45818"/>
                      </a:cubicBezTo>
                      <a:cubicBezTo>
                        <a:pt x="18898" y="45957"/>
                        <a:pt x="18968" y="46096"/>
                        <a:pt x="19037" y="46234"/>
                      </a:cubicBezTo>
                      <a:cubicBezTo>
                        <a:pt x="18482" y="44707"/>
                        <a:pt x="17926" y="43110"/>
                        <a:pt x="17440" y="41583"/>
                      </a:cubicBezTo>
                      <a:cubicBezTo>
                        <a:pt x="17440" y="41721"/>
                        <a:pt x="17509" y="41860"/>
                        <a:pt x="17579" y="41999"/>
                      </a:cubicBezTo>
                      <a:cubicBezTo>
                        <a:pt x="12789" y="29016"/>
                        <a:pt x="8900" y="15268"/>
                        <a:pt x="777" y="3882"/>
                      </a:cubicBezTo>
                      <a:cubicBezTo>
                        <a:pt x="-1376" y="2146"/>
                        <a:pt x="1402" y="-1256"/>
                        <a:pt x="3554" y="480"/>
                      </a:cubicBezTo>
                      <a:cubicBezTo>
                        <a:pt x="4943" y="1730"/>
                        <a:pt x="6053" y="3188"/>
                        <a:pt x="7095" y="4715"/>
                      </a:cubicBezTo>
                      <a:cubicBezTo>
                        <a:pt x="7095" y="4715"/>
                        <a:pt x="7095" y="4715"/>
                        <a:pt x="7095" y="4646"/>
                      </a:cubicBezTo>
                      <a:cubicBezTo>
                        <a:pt x="7095" y="4715"/>
                        <a:pt x="7234" y="4854"/>
                        <a:pt x="7303" y="4923"/>
                      </a:cubicBezTo>
                      <a:cubicBezTo>
                        <a:pt x="7303" y="4923"/>
                        <a:pt x="7303" y="4923"/>
                        <a:pt x="7303" y="4854"/>
                      </a:cubicBezTo>
                      <a:cubicBezTo>
                        <a:pt x="7651" y="5409"/>
                        <a:pt x="7997" y="5895"/>
                        <a:pt x="8345" y="6451"/>
                      </a:cubicBezTo>
                      <a:cubicBezTo>
                        <a:pt x="8345" y="6381"/>
                        <a:pt x="8206" y="6312"/>
                        <a:pt x="8206" y="6173"/>
                      </a:cubicBezTo>
                      <a:cubicBezTo>
                        <a:pt x="25147" y="36792"/>
                        <a:pt x="35284" y="70813"/>
                        <a:pt x="50419" y="102404"/>
                      </a:cubicBezTo>
                      <a:cubicBezTo>
                        <a:pt x="52155" y="107264"/>
                        <a:pt x="56807" y="111152"/>
                        <a:pt x="57571" y="116220"/>
                      </a:cubicBezTo>
                      <a:cubicBezTo>
                        <a:pt x="57224" y="119553"/>
                        <a:pt x="52503" y="120872"/>
                        <a:pt x="50558" y="11809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2962" name="Google Shape;2962;p8"/>
          <p:cNvGrpSpPr/>
          <p:nvPr/>
        </p:nvGrpSpPr>
        <p:grpSpPr>
          <a:xfrm>
            <a:off x="10710231" y="6423044"/>
            <a:ext cx="262399" cy="291504"/>
            <a:chOff x="3950791" y="2939502"/>
            <a:chExt cx="554207" cy="615507"/>
          </a:xfrm>
        </p:grpSpPr>
        <p:sp>
          <p:nvSpPr>
            <p:cNvPr id="2963" name="Google Shape;2963;p8"/>
            <p:cNvSpPr/>
            <p:nvPr/>
          </p:nvSpPr>
          <p:spPr>
            <a:xfrm>
              <a:off x="3950791" y="2939502"/>
              <a:ext cx="554207" cy="615507"/>
            </a:xfrm>
            <a:custGeom>
              <a:avLst/>
              <a:gdLst/>
              <a:ahLst/>
              <a:cxnLst/>
              <a:rect l="l" t="t" r="r" b="b"/>
              <a:pathLst>
                <a:path w="526562" h="584805" extrusionOk="0">
                  <a:moveTo>
                    <a:pt x="292959" y="583604"/>
                  </a:moveTo>
                  <a:cubicBezTo>
                    <a:pt x="250398" y="559720"/>
                    <a:pt x="255397" y="488901"/>
                    <a:pt x="211100" y="451269"/>
                  </a:cubicBezTo>
                  <a:cubicBezTo>
                    <a:pt x="173955" y="422872"/>
                    <a:pt x="126535" y="455852"/>
                    <a:pt x="87028" y="463142"/>
                  </a:cubicBezTo>
                  <a:cubicBezTo>
                    <a:pt x="60228" y="468488"/>
                    <a:pt x="19264" y="480569"/>
                    <a:pt x="1837" y="452311"/>
                  </a:cubicBezTo>
                  <a:cubicBezTo>
                    <a:pt x="-15173" y="415166"/>
                    <a:pt x="91056" y="351637"/>
                    <a:pt x="110704" y="313242"/>
                  </a:cubicBezTo>
                  <a:cubicBezTo>
                    <a:pt x="135491" y="282900"/>
                    <a:pt x="108205" y="267487"/>
                    <a:pt x="86820" y="247838"/>
                  </a:cubicBezTo>
                  <a:cubicBezTo>
                    <a:pt x="67102" y="229717"/>
                    <a:pt x="46133" y="212012"/>
                    <a:pt x="31762" y="189169"/>
                  </a:cubicBezTo>
                  <a:cubicBezTo>
                    <a:pt x="-6495" y="104672"/>
                    <a:pt x="153543" y="186253"/>
                    <a:pt x="185897" y="180213"/>
                  </a:cubicBezTo>
                  <a:cubicBezTo>
                    <a:pt x="200131" y="179866"/>
                    <a:pt x="211378" y="169798"/>
                    <a:pt x="216516" y="157023"/>
                  </a:cubicBezTo>
                  <a:cubicBezTo>
                    <a:pt x="226653" y="134527"/>
                    <a:pt x="234707" y="111129"/>
                    <a:pt x="245330" y="88842"/>
                  </a:cubicBezTo>
                  <a:cubicBezTo>
                    <a:pt x="261299" y="57460"/>
                    <a:pt x="276435" y="16912"/>
                    <a:pt x="311636" y="2748"/>
                  </a:cubicBezTo>
                  <a:cubicBezTo>
                    <a:pt x="322467" y="-1070"/>
                    <a:pt x="337604" y="-2390"/>
                    <a:pt x="344547" y="8789"/>
                  </a:cubicBezTo>
                  <a:cubicBezTo>
                    <a:pt x="352947" y="24133"/>
                    <a:pt x="350795" y="42601"/>
                    <a:pt x="351003" y="59473"/>
                  </a:cubicBezTo>
                  <a:cubicBezTo>
                    <a:pt x="350656" y="90161"/>
                    <a:pt x="348504" y="120988"/>
                    <a:pt x="352253" y="151538"/>
                  </a:cubicBezTo>
                  <a:cubicBezTo>
                    <a:pt x="353294" y="179518"/>
                    <a:pt x="368361" y="202500"/>
                    <a:pt x="396272" y="209651"/>
                  </a:cubicBezTo>
                  <a:cubicBezTo>
                    <a:pt x="438555" y="225551"/>
                    <a:pt x="486810" y="238118"/>
                    <a:pt x="514373" y="276860"/>
                  </a:cubicBezTo>
                  <a:cubicBezTo>
                    <a:pt x="529856" y="295120"/>
                    <a:pt x="532773" y="325878"/>
                    <a:pt x="510208" y="339833"/>
                  </a:cubicBezTo>
                  <a:cubicBezTo>
                    <a:pt x="498196" y="345735"/>
                    <a:pt x="484032" y="345666"/>
                    <a:pt x="471049" y="347957"/>
                  </a:cubicBezTo>
                  <a:cubicBezTo>
                    <a:pt x="433834" y="355455"/>
                    <a:pt x="344269" y="353997"/>
                    <a:pt x="343366" y="405584"/>
                  </a:cubicBezTo>
                  <a:cubicBezTo>
                    <a:pt x="343366" y="405445"/>
                    <a:pt x="343366" y="405306"/>
                    <a:pt x="343366" y="405168"/>
                  </a:cubicBezTo>
                  <a:cubicBezTo>
                    <a:pt x="340936" y="439258"/>
                    <a:pt x="349962" y="599781"/>
                    <a:pt x="292890" y="583673"/>
                  </a:cubicBezTo>
                  <a:close/>
                  <a:moveTo>
                    <a:pt x="325661" y="534656"/>
                  </a:moveTo>
                  <a:cubicBezTo>
                    <a:pt x="325939" y="533336"/>
                    <a:pt x="326217" y="531948"/>
                    <a:pt x="326494" y="530629"/>
                  </a:cubicBezTo>
                  <a:cubicBezTo>
                    <a:pt x="326494" y="530629"/>
                    <a:pt x="326494" y="530698"/>
                    <a:pt x="326494" y="530767"/>
                  </a:cubicBezTo>
                  <a:cubicBezTo>
                    <a:pt x="326494" y="530698"/>
                    <a:pt x="326494" y="530559"/>
                    <a:pt x="326494" y="530490"/>
                  </a:cubicBezTo>
                  <a:cubicBezTo>
                    <a:pt x="326217" y="531878"/>
                    <a:pt x="325939" y="533267"/>
                    <a:pt x="325661" y="534656"/>
                  </a:cubicBezTo>
                  <a:close/>
                  <a:moveTo>
                    <a:pt x="105983" y="249366"/>
                  </a:moveTo>
                  <a:cubicBezTo>
                    <a:pt x="105983" y="249366"/>
                    <a:pt x="105983" y="249366"/>
                    <a:pt x="105983" y="249366"/>
                  </a:cubicBezTo>
                  <a:lnTo>
                    <a:pt x="105983" y="249366"/>
                  </a:lnTo>
                  <a:cubicBezTo>
                    <a:pt x="105358" y="248810"/>
                    <a:pt x="104664" y="248255"/>
                    <a:pt x="104039" y="247699"/>
                  </a:cubicBezTo>
                  <a:cubicBezTo>
                    <a:pt x="104664" y="248255"/>
                    <a:pt x="105358" y="248810"/>
                    <a:pt x="105983" y="249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964" name="Google Shape;2964;p8"/>
            <p:cNvGrpSpPr/>
            <p:nvPr/>
          </p:nvGrpSpPr>
          <p:grpSpPr>
            <a:xfrm>
              <a:off x="3950791" y="2939502"/>
              <a:ext cx="554207" cy="615507"/>
              <a:chOff x="4753266" y="2939502"/>
              <a:chExt cx="554207" cy="615507"/>
            </a:xfrm>
          </p:grpSpPr>
          <p:sp>
            <p:nvSpPr>
              <p:cNvPr id="2965" name="Google Shape;2965;p8"/>
              <p:cNvSpPr/>
              <p:nvPr/>
            </p:nvSpPr>
            <p:spPr>
              <a:xfrm>
                <a:off x="4753266" y="2939502"/>
                <a:ext cx="554207" cy="615507"/>
              </a:xfrm>
              <a:custGeom>
                <a:avLst/>
                <a:gdLst/>
                <a:ahLst/>
                <a:cxnLst/>
                <a:rect l="l" t="t" r="r" b="b"/>
                <a:pathLst>
                  <a:path w="526562" h="584805" extrusionOk="0">
                    <a:moveTo>
                      <a:pt x="292959" y="583604"/>
                    </a:moveTo>
                    <a:cubicBezTo>
                      <a:pt x="250398" y="559720"/>
                      <a:pt x="255397" y="488901"/>
                      <a:pt x="211100" y="451269"/>
                    </a:cubicBezTo>
                    <a:cubicBezTo>
                      <a:pt x="173955" y="422872"/>
                      <a:pt x="126535" y="455852"/>
                      <a:pt x="87028" y="463142"/>
                    </a:cubicBezTo>
                    <a:cubicBezTo>
                      <a:pt x="60228" y="468488"/>
                      <a:pt x="19264" y="480569"/>
                      <a:pt x="1837" y="452311"/>
                    </a:cubicBezTo>
                    <a:cubicBezTo>
                      <a:pt x="-15173" y="415166"/>
                      <a:pt x="91056" y="351637"/>
                      <a:pt x="110704" y="313242"/>
                    </a:cubicBezTo>
                    <a:cubicBezTo>
                      <a:pt x="135491" y="282900"/>
                      <a:pt x="108205" y="267487"/>
                      <a:pt x="86820" y="247838"/>
                    </a:cubicBezTo>
                    <a:cubicBezTo>
                      <a:pt x="67102" y="229717"/>
                      <a:pt x="46133" y="212012"/>
                      <a:pt x="31762" y="189169"/>
                    </a:cubicBezTo>
                    <a:cubicBezTo>
                      <a:pt x="-6495" y="104672"/>
                      <a:pt x="153543" y="186253"/>
                      <a:pt x="185897" y="180213"/>
                    </a:cubicBezTo>
                    <a:cubicBezTo>
                      <a:pt x="200131" y="179866"/>
                      <a:pt x="211378" y="169798"/>
                      <a:pt x="216516" y="157023"/>
                    </a:cubicBezTo>
                    <a:cubicBezTo>
                      <a:pt x="226653" y="134527"/>
                      <a:pt x="234707" y="111129"/>
                      <a:pt x="245330" y="88842"/>
                    </a:cubicBezTo>
                    <a:cubicBezTo>
                      <a:pt x="261299" y="57460"/>
                      <a:pt x="276435" y="16912"/>
                      <a:pt x="311636" y="2748"/>
                    </a:cubicBezTo>
                    <a:cubicBezTo>
                      <a:pt x="322467" y="-1070"/>
                      <a:pt x="337604" y="-2390"/>
                      <a:pt x="344547" y="8789"/>
                    </a:cubicBezTo>
                    <a:cubicBezTo>
                      <a:pt x="352947" y="24133"/>
                      <a:pt x="350795" y="42601"/>
                      <a:pt x="351003" y="59473"/>
                    </a:cubicBezTo>
                    <a:cubicBezTo>
                      <a:pt x="350656" y="90161"/>
                      <a:pt x="348504" y="120988"/>
                      <a:pt x="352253" y="151538"/>
                    </a:cubicBezTo>
                    <a:cubicBezTo>
                      <a:pt x="353294" y="179518"/>
                      <a:pt x="368361" y="202500"/>
                      <a:pt x="396272" y="209651"/>
                    </a:cubicBezTo>
                    <a:cubicBezTo>
                      <a:pt x="438555" y="225551"/>
                      <a:pt x="486810" y="238118"/>
                      <a:pt x="514373" y="276860"/>
                    </a:cubicBezTo>
                    <a:cubicBezTo>
                      <a:pt x="529856" y="295120"/>
                      <a:pt x="532773" y="325878"/>
                      <a:pt x="510208" y="339833"/>
                    </a:cubicBezTo>
                    <a:cubicBezTo>
                      <a:pt x="498196" y="345735"/>
                      <a:pt x="484032" y="345666"/>
                      <a:pt x="471049" y="347957"/>
                    </a:cubicBezTo>
                    <a:cubicBezTo>
                      <a:pt x="433834" y="355455"/>
                      <a:pt x="344269" y="353997"/>
                      <a:pt x="343366" y="405584"/>
                    </a:cubicBezTo>
                    <a:cubicBezTo>
                      <a:pt x="343366" y="405445"/>
                      <a:pt x="343366" y="405306"/>
                      <a:pt x="343366" y="405168"/>
                    </a:cubicBezTo>
                    <a:cubicBezTo>
                      <a:pt x="340936" y="439258"/>
                      <a:pt x="349962" y="599781"/>
                      <a:pt x="292890" y="583673"/>
                    </a:cubicBezTo>
                    <a:close/>
                    <a:moveTo>
                      <a:pt x="325661" y="534656"/>
                    </a:moveTo>
                    <a:cubicBezTo>
                      <a:pt x="325939" y="533336"/>
                      <a:pt x="326217" y="531948"/>
                      <a:pt x="326494" y="530629"/>
                    </a:cubicBezTo>
                    <a:cubicBezTo>
                      <a:pt x="326494" y="530629"/>
                      <a:pt x="326494" y="530698"/>
                      <a:pt x="326494" y="530767"/>
                    </a:cubicBezTo>
                    <a:cubicBezTo>
                      <a:pt x="326494" y="530698"/>
                      <a:pt x="326494" y="530559"/>
                      <a:pt x="326494" y="530490"/>
                    </a:cubicBezTo>
                    <a:cubicBezTo>
                      <a:pt x="326217" y="531878"/>
                      <a:pt x="325939" y="533267"/>
                      <a:pt x="325661" y="534656"/>
                    </a:cubicBezTo>
                    <a:close/>
                    <a:moveTo>
                      <a:pt x="105983" y="249366"/>
                    </a:moveTo>
                    <a:cubicBezTo>
                      <a:pt x="105983" y="249366"/>
                      <a:pt x="105983" y="249366"/>
                      <a:pt x="105983" y="249366"/>
                    </a:cubicBezTo>
                    <a:lnTo>
                      <a:pt x="105983" y="249366"/>
                    </a:lnTo>
                    <a:cubicBezTo>
                      <a:pt x="105358" y="248810"/>
                      <a:pt x="104664" y="248255"/>
                      <a:pt x="104039" y="247699"/>
                    </a:cubicBezTo>
                    <a:cubicBezTo>
                      <a:pt x="104664" y="248255"/>
                      <a:pt x="105358" y="248810"/>
                      <a:pt x="105983" y="249435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66" name="Google Shape;2966;p8"/>
              <p:cNvSpPr/>
              <p:nvPr/>
            </p:nvSpPr>
            <p:spPr>
              <a:xfrm>
                <a:off x="5036186" y="3092511"/>
                <a:ext cx="13227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12567" h="12185" extrusionOk="0">
                    <a:moveTo>
                      <a:pt x="0" y="6093"/>
                    </a:moveTo>
                    <a:cubicBezTo>
                      <a:pt x="0" y="-2031"/>
                      <a:pt x="12636" y="-2031"/>
                      <a:pt x="12567" y="6093"/>
                    </a:cubicBezTo>
                    <a:cubicBezTo>
                      <a:pt x="12567" y="14216"/>
                      <a:pt x="-69" y="14216"/>
                      <a:pt x="0" y="609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67" name="Google Shape;2967;p8"/>
              <p:cNvSpPr/>
              <p:nvPr/>
            </p:nvSpPr>
            <p:spPr>
              <a:xfrm>
                <a:off x="5056273" y="3036671"/>
                <a:ext cx="12569" cy="12167"/>
              </a:xfrm>
              <a:custGeom>
                <a:avLst/>
                <a:gdLst/>
                <a:ahLst/>
                <a:cxnLst/>
                <a:rect l="l" t="t" r="r" b="b"/>
                <a:pathLst>
                  <a:path w="11942" h="11560" extrusionOk="0">
                    <a:moveTo>
                      <a:pt x="0" y="5780"/>
                    </a:moveTo>
                    <a:cubicBezTo>
                      <a:pt x="0" y="-1927"/>
                      <a:pt x="12012" y="-1927"/>
                      <a:pt x="11942" y="5780"/>
                    </a:cubicBezTo>
                    <a:cubicBezTo>
                      <a:pt x="11942" y="13487"/>
                      <a:pt x="-69" y="13487"/>
                      <a:pt x="0" y="578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68" name="Google Shape;2968;p8"/>
              <p:cNvSpPr/>
              <p:nvPr/>
            </p:nvSpPr>
            <p:spPr>
              <a:xfrm>
                <a:off x="4993530" y="3154194"/>
                <a:ext cx="10231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9721" h="9477" extrusionOk="0">
                    <a:moveTo>
                      <a:pt x="0" y="4739"/>
                    </a:moveTo>
                    <a:cubicBezTo>
                      <a:pt x="0" y="-1580"/>
                      <a:pt x="9790" y="-1580"/>
                      <a:pt x="9721" y="4739"/>
                    </a:cubicBezTo>
                    <a:cubicBezTo>
                      <a:pt x="9721" y="11057"/>
                      <a:pt x="-69" y="11057"/>
                      <a:pt x="0" y="473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69" name="Google Shape;2969;p8"/>
              <p:cNvSpPr/>
              <p:nvPr/>
            </p:nvSpPr>
            <p:spPr>
              <a:xfrm>
                <a:off x="4916545" y="3147766"/>
                <a:ext cx="8548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8122" h="7810" extrusionOk="0">
                    <a:moveTo>
                      <a:pt x="0" y="3905"/>
                    </a:moveTo>
                    <a:cubicBezTo>
                      <a:pt x="0" y="-1302"/>
                      <a:pt x="8123" y="-1302"/>
                      <a:pt x="8123" y="3905"/>
                    </a:cubicBezTo>
                    <a:cubicBezTo>
                      <a:pt x="8123" y="9113"/>
                      <a:pt x="0" y="9113"/>
                      <a:pt x="0" y="39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70" name="Google Shape;2970;p8"/>
              <p:cNvSpPr/>
              <p:nvPr/>
            </p:nvSpPr>
            <p:spPr>
              <a:xfrm>
                <a:off x="4836403" y="3124178"/>
                <a:ext cx="4485" cy="4447"/>
              </a:xfrm>
              <a:custGeom>
                <a:avLst/>
                <a:gdLst/>
                <a:ahLst/>
                <a:cxnLst/>
                <a:rect l="l" t="t" r="r" b="b"/>
                <a:pathLst>
                  <a:path w="4261" h="4225" extrusionOk="0">
                    <a:moveTo>
                      <a:pt x="1751" y="4109"/>
                    </a:moveTo>
                    <a:cubicBezTo>
                      <a:pt x="-1789" y="3623"/>
                      <a:pt x="710" y="-1723"/>
                      <a:pt x="3348" y="568"/>
                    </a:cubicBezTo>
                    <a:cubicBezTo>
                      <a:pt x="5292" y="1679"/>
                      <a:pt x="3834" y="4873"/>
                      <a:pt x="1751" y="410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71" name="Google Shape;2971;p8"/>
              <p:cNvSpPr/>
              <p:nvPr/>
            </p:nvSpPr>
            <p:spPr>
              <a:xfrm>
                <a:off x="4900039" y="3212735"/>
                <a:ext cx="2410" cy="2302"/>
              </a:xfrm>
              <a:custGeom>
                <a:avLst/>
                <a:gdLst/>
                <a:ahLst/>
                <a:cxnLst/>
                <a:rect l="l" t="t" r="r" b="b"/>
                <a:pathLst>
                  <a:path w="2290" h="2187" extrusionOk="0">
                    <a:moveTo>
                      <a:pt x="0" y="1094"/>
                    </a:moveTo>
                    <a:cubicBezTo>
                      <a:pt x="0" y="-365"/>
                      <a:pt x="2291" y="-365"/>
                      <a:pt x="2291" y="1094"/>
                    </a:cubicBezTo>
                    <a:cubicBezTo>
                      <a:pt x="2291" y="2552"/>
                      <a:pt x="0" y="2552"/>
                      <a:pt x="0" y="1094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72" name="Google Shape;2972;p8"/>
              <p:cNvSpPr/>
              <p:nvPr/>
            </p:nvSpPr>
            <p:spPr>
              <a:xfrm>
                <a:off x="4953869" y="3262222"/>
                <a:ext cx="13008" cy="12605"/>
              </a:xfrm>
              <a:custGeom>
                <a:avLst/>
                <a:gdLst/>
                <a:ahLst/>
                <a:cxnLst/>
                <a:rect l="l" t="t" r="r" b="b"/>
                <a:pathLst>
                  <a:path w="12359" h="11976" extrusionOk="0">
                    <a:moveTo>
                      <a:pt x="0" y="5988"/>
                    </a:moveTo>
                    <a:cubicBezTo>
                      <a:pt x="0" y="-1996"/>
                      <a:pt x="12428" y="-1996"/>
                      <a:pt x="12359" y="5988"/>
                    </a:cubicBezTo>
                    <a:cubicBezTo>
                      <a:pt x="12359" y="13973"/>
                      <a:pt x="-69" y="13973"/>
                      <a:pt x="0" y="598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73" name="Google Shape;2973;p8"/>
              <p:cNvSpPr/>
              <p:nvPr/>
            </p:nvSpPr>
            <p:spPr>
              <a:xfrm>
                <a:off x="5026691" y="3235416"/>
                <a:ext cx="12057" cy="11728"/>
              </a:xfrm>
              <a:custGeom>
                <a:avLst/>
                <a:gdLst/>
                <a:ahLst/>
                <a:cxnLst/>
                <a:rect l="l" t="t" r="r" b="b"/>
                <a:pathLst>
                  <a:path w="11456" h="11143" extrusionOk="0">
                    <a:moveTo>
                      <a:pt x="0" y="5572"/>
                    </a:moveTo>
                    <a:cubicBezTo>
                      <a:pt x="0" y="-1857"/>
                      <a:pt x="11526" y="-1857"/>
                      <a:pt x="11457" y="5572"/>
                    </a:cubicBezTo>
                    <a:cubicBezTo>
                      <a:pt x="11457" y="13001"/>
                      <a:pt x="-69" y="13001"/>
                      <a:pt x="0" y="557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74" name="Google Shape;2974;p8"/>
              <p:cNvSpPr/>
              <p:nvPr/>
            </p:nvSpPr>
            <p:spPr>
              <a:xfrm>
                <a:off x="5089872" y="3166611"/>
                <a:ext cx="13885" cy="13481"/>
              </a:xfrm>
              <a:custGeom>
                <a:avLst/>
                <a:gdLst/>
                <a:ahLst/>
                <a:cxnLst/>
                <a:rect l="l" t="t" r="r" b="b"/>
                <a:pathLst>
                  <a:path w="13192" h="12809" extrusionOk="0">
                    <a:moveTo>
                      <a:pt x="0" y="6405"/>
                    </a:moveTo>
                    <a:cubicBezTo>
                      <a:pt x="-69" y="-2135"/>
                      <a:pt x="13262" y="-2135"/>
                      <a:pt x="13192" y="6405"/>
                    </a:cubicBezTo>
                    <a:cubicBezTo>
                      <a:pt x="13192" y="14945"/>
                      <a:pt x="-69" y="14945"/>
                      <a:pt x="0" y="64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75" name="Google Shape;2975;p8"/>
              <p:cNvSpPr/>
              <p:nvPr/>
            </p:nvSpPr>
            <p:spPr>
              <a:xfrm>
                <a:off x="5093305" y="3259135"/>
                <a:ext cx="14250" cy="13811"/>
              </a:xfrm>
              <a:custGeom>
                <a:avLst/>
                <a:gdLst/>
                <a:ahLst/>
                <a:cxnLst/>
                <a:rect l="l" t="t" r="r" b="b"/>
                <a:pathLst>
                  <a:path w="13539" h="13122" extrusionOk="0">
                    <a:moveTo>
                      <a:pt x="0" y="6561"/>
                    </a:moveTo>
                    <a:cubicBezTo>
                      <a:pt x="-69" y="-2187"/>
                      <a:pt x="13608" y="-2187"/>
                      <a:pt x="13539" y="6561"/>
                    </a:cubicBezTo>
                    <a:cubicBezTo>
                      <a:pt x="13608" y="15309"/>
                      <a:pt x="-69" y="15309"/>
                      <a:pt x="0" y="656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76" name="Google Shape;2976;p8"/>
              <p:cNvSpPr/>
              <p:nvPr/>
            </p:nvSpPr>
            <p:spPr>
              <a:xfrm>
                <a:off x="5158311" y="3214398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77" name="Google Shape;2977;p8"/>
              <p:cNvSpPr/>
              <p:nvPr/>
            </p:nvSpPr>
            <p:spPr>
              <a:xfrm>
                <a:off x="5227261" y="3230668"/>
                <a:ext cx="11108" cy="10851"/>
              </a:xfrm>
              <a:custGeom>
                <a:avLst/>
                <a:gdLst/>
                <a:ahLst/>
                <a:cxnLst/>
                <a:rect l="l" t="t" r="r" b="b"/>
                <a:pathLst>
                  <a:path w="10554" h="10310" extrusionOk="0">
                    <a:moveTo>
                      <a:pt x="0" y="5155"/>
                    </a:moveTo>
                    <a:cubicBezTo>
                      <a:pt x="0" y="-1718"/>
                      <a:pt x="10623" y="-1718"/>
                      <a:pt x="10554" y="5155"/>
                    </a:cubicBezTo>
                    <a:cubicBezTo>
                      <a:pt x="10554" y="12029"/>
                      <a:pt x="-69" y="12029"/>
                      <a:pt x="0" y="515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78" name="Google Shape;2978;p8"/>
              <p:cNvSpPr/>
              <p:nvPr/>
            </p:nvSpPr>
            <p:spPr>
              <a:xfrm>
                <a:off x="4872210" y="3316454"/>
                <a:ext cx="8769" cy="8440"/>
              </a:xfrm>
              <a:custGeom>
                <a:avLst/>
                <a:gdLst/>
                <a:ahLst/>
                <a:cxnLst/>
                <a:rect l="l" t="t" r="r" b="b"/>
                <a:pathLst>
                  <a:path w="8332" h="8019" extrusionOk="0">
                    <a:moveTo>
                      <a:pt x="0" y="4010"/>
                    </a:moveTo>
                    <a:cubicBezTo>
                      <a:pt x="0" y="-1337"/>
                      <a:pt x="8332" y="-1337"/>
                      <a:pt x="8332" y="4010"/>
                    </a:cubicBezTo>
                    <a:cubicBezTo>
                      <a:pt x="8332" y="9356"/>
                      <a:pt x="0" y="9356"/>
                      <a:pt x="0" y="401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79" name="Google Shape;2979;p8"/>
              <p:cNvSpPr/>
              <p:nvPr/>
            </p:nvSpPr>
            <p:spPr>
              <a:xfrm>
                <a:off x="4973226" y="3339845"/>
                <a:ext cx="11106" cy="10742"/>
              </a:xfrm>
              <a:custGeom>
                <a:avLst/>
                <a:gdLst/>
                <a:ahLst/>
                <a:cxnLst/>
                <a:rect l="l" t="t" r="r" b="b"/>
                <a:pathLst>
                  <a:path w="10552" h="10206" extrusionOk="0">
                    <a:moveTo>
                      <a:pt x="0" y="5103"/>
                    </a:moveTo>
                    <a:cubicBezTo>
                      <a:pt x="0" y="-1701"/>
                      <a:pt x="10553" y="-1701"/>
                      <a:pt x="10553" y="5103"/>
                    </a:cubicBezTo>
                    <a:cubicBezTo>
                      <a:pt x="10553" y="11907"/>
                      <a:pt x="0" y="11907"/>
                      <a:pt x="0" y="510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80" name="Google Shape;2980;p8"/>
              <p:cNvSpPr/>
              <p:nvPr/>
            </p:nvSpPr>
            <p:spPr>
              <a:xfrm>
                <a:off x="5037183" y="3398137"/>
                <a:ext cx="12695" cy="13109"/>
              </a:xfrm>
              <a:custGeom>
                <a:avLst/>
                <a:gdLst/>
                <a:ahLst/>
                <a:cxnLst/>
                <a:rect l="l" t="t" r="r" b="b"/>
                <a:pathLst>
                  <a:path w="12062" h="12455" extrusionOk="0">
                    <a:moveTo>
                      <a:pt x="1066" y="9403"/>
                    </a:moveTo>
                    <a:cubicBezTo>
                      <a:pt x="1066" y="9403"/>
                      <a:pt x="1066" y="9403"/>
                      <a:pt x="1066" y="9403"/>
                    </a:cubicBezTo>
                    <a:cubicBezTo>
                      <a:pt x="-2961" y="3571"/>
                      <a:pt x="5371" y="-3303"/>
                      <a:pt x="10231" y="1766"/>
                    </a:cubicBezTo>
                    <a:cubicBezTo>
                      <a:pt x="16341" y="7876"/>
                      <a:pt x="5579" y="17388"/>
                      <a:pt x="1066" y="940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81" name="Google Shape;2981;p8"/>
              <p:cNvSpPr/>
              <p:nvPr/>
            </p:nvSpPr>
            <p:spPr>
              <a:xfrm>
                <a:off x="5042395" y="3314683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82" name="Google Shape;2982;p8"/>
              <p:cNvSpPr/>
              <p:nvPr/>
            </p:nvSpPr>
            <p:spPr>
              <a:xfrm>
                <a:off x="4934294" y="3203751"/>
                <a:ext cx="11839" cy="11509"/>
              </a:xfrm>
              <a:custGeom>
                <a:avLst/>
                <a:gdLst/>
                <a:ahLst/>
                <a:cxnLst/>
                <a:rect l="l" t="t" r="r" b="b"/>
                <a:pathLst>
                  <a:path w="11248" h="10935" extrusionOk="0">
                    <a:moveTo>
                      <a:pt x="0" y="5468"/>
                    </a:moveTo>
                    <a:cubicBezTo>
                      <a:pt x="0" y="-1823"/>
                      <a:pt x="11318" y="-1823"/>
                      <a:pt x="11248" y="5468"/>
                    </a:cubicBezTo>
                    <a:cubicBezTo>
                      <a:pt x="11248" y="12758"/>
                      <a:pt x="-69" y="12758"/>
                      <a:pt x="0" y="54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83" name="Google Shape;2983;p8"/>
              <p:cNvSpPr/>
              <p:nvPr/>
            </p:nvSpPr>
            <p:spPr>
              <a:xfrm>
                <a:off x="4839633" y="3158266"/>
                <a:ext cx="7455" cy="7234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6873" extrusionOk="0">
                    <a:moveTo>
                      <a:pt x="1" y="3437"/>
                    </a:moveTo>
                    <a:cubicBezTo>
                      <a:pt x="1" y="-1146"/>
                      <a:pt x="7152" y="-1146"/>
                      <a:pt x="7083" y="3437"/>
                    </a:cubicBezTo>
                    <a:cubicBezTo>
                      <a:pt x="7083" y="8019"/>
                      <a:pt x="-69" y="8019"/>
                      <a:pt x="1" y="343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84" name="Google Shape;2984;p8"/>
              <p:cNvSpPr/>
              <p:nvPr/>
            </p:nvSpPr>
            <p:spPr>
              <a:xfrm>
                <a:off x="5058902" y="31895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85" name="Google Shape;2985;p8"/>
              <p:cNvSpPr/>
              <p:nvPr/>
            </p:nvSpPr>
            <p:spPr>
              <a:xfrm>
                <a:off x="5061751" y="3129031"/>
                <a:ext cx="10449" cy="10193"/>
              </a:xfrm>
              <a:custGeom>
                <a:avLst/>
                <a:gdLst/>
                <a:ahLst/>
                <a:cxnLst/>
                <a:rect l="l" t="t" r="r" b="b"/>
                <a:pathLst>
                  <a:path w="9928" h="9685" extrusionOk="0">
                    <a:moveTo>
                      <a:pt x="0" y="4843"/>
                    </a:moveTo>
                    <a:cubicBezTo>
                      <a:pt x="0" y="-1614"/>
                      <a:pt x="9998" y="-1614"/>
                      <a:pt x="9928" y="4843"/>
                    </a:cubicBezTo>
                    <a:cubicBezTo>
                      <a:pt x="9928" y="11300"/>
                      <a:pt x="-69" y="11300"/>
                      <a:pt x="0" y="484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86" name="Google Shape;2986;p8"/>
              <p:cNvSpPr/>
              <p:nvPr/>
            </p:nvSpPr>
            <p:spPr>
              <a:xfrm>
                <a:off x="5076286" y="2995329"/>
                <a:ext cx="8548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8122" h="7810" extrusionOk="0">
                    <a:moveTo>
                      <a:pt x="0" y="3905"/>
                    </a:moveTo>
                    <a:cubicBezTo>
                      <a:pt x="0" y="-1302"/>
                      <a:pt x="8123" y="-1302"/>
                      <a:pt x="8123" y="3905"/>
                    </a:cubicBezTo>
                    <a:cubicBezTo>
                      <a:pt x="8123" y="9113"/>
                      <a:pt x="0" y="9113"/>
                      <a:pt x="0" y="39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87" name="Google Shape;2987;p8"/>
              <p:cNvSpPr/>
              <p:nvPr/>
            </p:nvSpPr>
            <p:spPr>
              <a:xfrm>
                <a:off x="5039035" y="3016749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88" name="Google Shape;2988;p8"/>
              <p:cNvSpPr/>
              <p:nvPr/>
            </p:nvSpPr>
            <p:spPr>
              <a:xfrm>
                <a:off x="4963146" y="3155691"/>
                <a:ext cx="11911" cy="11509"/>
              </a:xfrm>
              <a:custGeom>
                <a:avLst/>
                <a:gdLst/>
                <a:ahLst/>
                <a:cxnLst/>
                <a:rect l="l" t="t" r="r" b="b"/>
                <a:pathLst>
                  <a:path w="11317" h="10935" extrusionOk="0">
                    <a:moveTo>
                      <a:pt x="0" y="5468"/>
                    </a:moveTo>
                    <a:cubicBezTo>
                      <a:pt x="0" y="-1823"/>
                      <a:pt x="11387" y="-1823"/>
                      <a:pt x="11318" y="5468"/>
                    </a:cubicBezTo>
                    <a:cubicBezTo>
                      <a:pt x="11318" y="12758"/>
                      <a:pt x="-69" y="12758"/>
                      <a:pt x="0" y="54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89" name="Google Shape;2989;p8"/>
              <p:cNvSpPr/>
              <p:nvPr/>
            </p:nvSpPr>
            <p:spPr>
              <a:xfrm>
                <a:off x="4978484" y="32044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90" name="Google Shape;2990;p8"/>
              <p:cNvSpPr/>
              <p:nvPr/>
            </p:nvSpPr>
            <p:spPr>
              <a:xfrm>
                <a:off x="5000030" y="3291949"/>
                <a:ext cx="5701" cy="5590"/>
              </a:xfrm>
              <a:custGeom>
                <a:avLst/>
                <a:gdLst/>
                <a:ahLst/>
                <a:cxnLst/>
                <a:rect l="l" t="t" r="r" b="b"/>
                <a:pathLst>
                  <a:path w="5417" h="5311" extrusionOk="0">
                    <a:moveTo>
                      <a:pt x="1" y="2656"/>
                    </a:moveTo>
                    <a:cubicBezTo>
                      <a:pt x="1" y="-885"/>
                      <a:pt x="5486" y="-885"/>
                      <a:pt x="5416" y="2656"/>
                    </a:cubicBezTo>
                    <a:cubicBezTo>
                      <a:pt x="5416" y="6197"/>
                      <a:pt x="-69" y="6197"/>
                      <a:pt x="1" y="265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91" name="Google Shape;2991;p8"/>
              <p:cNvSpPr/>
              <p:nvPr/>
            </p:nvSpPr>
            <p:spPr>
              <a:xfrm>
                <a:off x="5069859" y="32827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92" name="Google Shape;2992;p8"/>
              <p:cNvSpPr/>
              <p:nvPr/>
            </p:nvSpPr>
            <p:spPr>
              <a:xfrm>
                <a:off x="4919759" y="3307817"/>
                <a:ext cx="6357" cy="6138"/>
              </a:xfrm>
              <a:custGeom>
                <a:avLst/>
                <a:gdLst/>
                <a:ahLst/>
                <a:cxnLst/>
                <a:rect l="l" t="t" r="r" b="b"/>
                <a:pathLst>
                  <a:path w="6040" h="5832" extrusionOk="0">
                    <a:moveTo>
                      <a:pt x="0" y="2916"/>
                    </a:moveTo>
                    <a:cubicBezTo>
                      <a:pt x="0" y="-972"/>
                      <a:pt x="6040" y="-972"/>
                      <a:pt x="6040" y="2916"/>
                    </a:cubicBezTo>
                    <a:cubicBezTo>
                      <a:pt x="6040" y="6804"/>
                      <a:pt x="0" y="6804"/>
                      <a:pt x="0" y="291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93" name="Google Shape;2993;p8"/>
              <p:cNvSpPr/>
              <p:nvPr/>
            </p:nvSpPr>
            <p:spPr>
              <a:xfrm>
                <a:off x="5016977" y="3356462"/>
                <a:ext cx="9938" cy="9645"/>
              </a:xfrm>
              <a:custGeom>
                <a:avLst/>
                <a:gdLst/>
                <a:ahLst/>
                <a:cxnLst/>
                <a:rect l="l" t="t" r="r" b="b"/>
                <a:pathLst>
                  <a:path w="9442" h="9164" extrusionOk="0">
                    <a:moveTo>
                      <a:pt x="0" y="4582"/>
                    </a:moveTo>
                    <a:cubicBezTo>
                      <a:pt x="0" y="-1527"/>
                      <a:pt x="9442" y="-1527"/>
                      <a:pt x="9442" y="4582"/>
                    </a:cubicBezTo>
                    <a:cubicBezTo>
                      <a:pt x="9442" y="10692"/>
                      <a:pt x="0" y="10692"/>
                      <a:pt x="0" y="45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94" name="Google Shape;2994;p8"/>
              <p:cNvSpPr/>
              <p:nvPr/>
            </p:nvSpPr>
            <p:spPr>
              <a:xfrm>
                <a:off x="5060143" y="3352646"/>
                <a:ext cx="14323" cy="13920"/>
              </a:xfrm>
              <a:custGeom>
                <a:avLst/>
                <a:gdLst/>
                <a:ahLst/>
                <a:cxnLst/>
                <a:rect l="l" t="t" r="r" b="b"/>
                <a:pathLst>
                  <a:path w="13609" h="13226" extrusionOk="0">
                    <a:moveTo>
                      <a:pt x="0" y="6613"/>
                    </a:moveTo>
                    <a:cubicBezTo>
                      <a:pt x="-69" y="-2204"/>
                      <a:pt x="13679" y="-2204"/>
                      <a:pt x="13609" y="6613"/>
                    </a:cubicBezTo>
                    <a:cubicBezTo>
                      <a:pt x="13679" y="15431"/>
                      <a:pt x="-69" y="15431"/>
                      <a:pt x="0" y="661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95" name="Google Shape;2995;p8"/>
              <p:cNvSpPr/>
              <p:nvPr/>
            </p:nvSpPr>
            <p:spPr>
              <a:xfrm>
                <a:off x="4890470" y="3165496"/>
                <a:ext cx="7454" cy="7234"/>
              </a:xfrm>
              <a:custGeom>
                <a:avLst/>
                <a:gdLst/>
                <a:ahLst/>
                <a:cxnLst/>
                <a:rect l="l" t="t" r="r" b="b"/>
                <a:pathLst>
                  <a:path w="7082" h="6873" extrusionOk="0">
                    <a:moveTo>
                      <a:pt x="0" y="3437"/>
                    </a:moveTo>
                    <a:cubicBezTo>
                      <a:pt x="0" y="-1146"/>
                      <a:pt x="7082" y="-1146"/>
                      <a:pt x="7082" y="3437"/>
                    </a:cubicBezTo>
                    <a:cubicBezTo>
                      <a:pt x="7082" y="8019"/>
                      <a:pt x="0" y="8019"/>
                      <a:pt x="0" y="343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96" name="Google Shape;2996;p8"/>
              <p:cNvSpPr/>
              <p:nvPr/>
            </p:nvSpPr>
            <p:spPr>
              <a:xfrm>
                <a:off x="5180369" y="324434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97" name="Google Shape;2997;p8"/>
              <p:cNvSpPr/>
              <p:nvPr/>
            </p:nvSpPr>
            <p:spPr>
              <a:xfrm>
                <a:off x="5181319" y="3188614"/>
                <a:ext cx="12203" cy="11837"/>
              </a:xfrm>
              <a:custGeom>
                <a:avLst/>
                <a:gdLst/>
                <a:ahLst/>
                <a:cxnLst/>
                <a:rect l="l" t="t" r="r" b="b"/>
                <a:pathLst>
                  <a:path w="11594" h="11247" extrusionOk="0">
                    <a:moveTo>
                      <a:pt x="0" y="5624"/>
                    </a:moveTo>
                    <a:cubicBezTo>
                      <a:pt x="0" y="-1875"/>
                      <a:pt x="11664" y="-1875"/>
                      <a:pt x="11595" y="5624"/>
                    </a:cubicBezTo>
                    <a:cubicBezTo>
                      <a:pt x="11595" y="13122"/>
                      <a:pt x="-69" y="13122"/>
                      <a:pt x="0" y="5624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98" name="Google Shape;2998;p8"/>
              <p:cNvSpPr/>
              <p:nvPr/>
            </p:nvSpPr>
            <p:spPr>
              <a:xfrm>
                <a:off x="5110469" y="3208645"/>
                <a:ext cx="11034" cy="10632"/>
              </a:xfrm>
              <a:custGeom>
                <a:avLst/>
                <a:gdLst/>
                <a:ahLst/>
                <a:cxnLst/>
                <a:rect l="l" t="t" r="r" b="b"/>
                <a:pathLst>
                  <a:path w="10484" h="10102" extrusionOk="0">
                    <a:moveTo>
                      <a:pt x="0" y="5051"/>
                    </a:moveTo>
                    <a:cubicBezTo>
                      <a:pt x="0" y="-1684"/>
                      <a:pt x="10484" y="-1684"/>
                      <a:pt x="10484" y="5051"/>
                    </a:cubicBezTo>
                    <a:cubicBezTo>
                      <a:pt x="10484" y="11786"/>
                      <a:pt x="0" y="11786"/>
                      <a:pt x="0" y="505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2999" name="Google Shape;2999;p8"/>
              <p:cNvGrpSpPr/>
              <p:nvPr/>
            </p:nvGrpSpPr>
            <p:grpSpPr>
              <a:xfrm>
                <a:off x="4760750" y="2950494"/>
                <a:ext cx="538872" cy="589728"/>
                <a:chOff x="4760750" y="2950494"/>
                <a:chExt cx="538872" cy="589728"/>
              </a:xfrm>
            </p:grpSpPr>
            <p:sp>
              <p:nvSpPr>
                <p:cNvPr id="3000" name="Google Shape;3000;p8"/>
                <p:cNvSpPr/>
                <p:nvPr/>
              </p:nvSpPr>
              <p:spPr>
                <a:xfrm>
                  <a:off x="5103165" y="2950494"/>
                  <a:ext cx="13432" cy="180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62" h="171618" extrusionOk="0">
                      <a:moveTo>
                        <a:pt x="5485" y="169139"/>
                      </a:moveTo>
                      <a:cubicBezTo>
                        <a:pt x="-2291" y="137271"/>
                        <a:pt x="2569" y="103805"/>
                        <a:pt x="2708" y="71312"/>
                      </a:cubicBezTo>
                      <a:cubicBezTo>
                        <a:pt x="2986" y="48886"/>
                        <a:pt x="7430" y="25141"/>
                        <a:pt x="0" y="3478"/>
                      </a:cubicBezTo>
                      <a:cubicBezTo>
                        <a:pt x="4652" y="-8880"/>
                        <a:pt x="10415" y="15351"/>
                        <a:pt x="10832" y="19447"/>
                      </a:cubicBezTo>
                      <a:cubicBezTo>
                        <a:pt x="16386" y="63813"/>
                        <a:pt x="7985" y="108457"/>
                        <a:pt x="9998" y="152893"/>
                      </a:cubicBezTo>
                      <a:cubicBezTo>
                        <a:pt x="9998" y="152893"/>
                        <a:pt x="9998" y="152754"/>
                        <a:pt x="9998" y="152684"/>
                      </a:cubicBezTo>
                      <a:cubicBezTo>
                        <a:pt x="8887" y="157961"/>
                        <a:pt x="15414" y="169139"/>
                        <a:pt x="9790" y="171500"/>
                      </a:cubicBezTo>
                      <a:cubicBezTo>
                        <a:pt x="8054" y="171986"/>
                        <a:pt x="6040" y="170945"/>
                        <a:pt x="5555" y="169070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001" name="Google Shape;3001;p8"/>
                <p:cNvSpPr/>
                <p:nvPr/>
              </p:nvSpPr>
              <p:spPr>
                <a:xfrm>
                  <a:off x="5079322" y="3253999"/>
                  <a:ext cx="220299" cy="28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310" h="271946" extrusionOk="0">
                      <a:moveTo>
                        <a:pt x="1141" y="271877"/>
                      </a:moveTo>
                      <a:cubicBezTo>
                        <a:pt x="-1219" y="270002"/>
                        <a:pt x="586" y="267433"/>
                        <a:pt x="2044" y="265628"/>
                      </a:cubicBezTo>
                      <a:cubicBezTo>
                        <a:pt x="14125" y="246812"/>
                        <a:pt x="16624" y="223900"/>
                        <a:pt x="18083" y="202099"/>
                      </a:cubicBezTo>
                      <a:cubicBezTo>
                        <a:pt x="18083" y="202238"/>
                        <a:pt x="18083" y="202446"/>
                        <a:pt x="18083" y="202585"/>
                      </a:cubicBezTo>
                      <a:cubicBezTo>
                        <a:pt x="19610" y="181478"/>
                        <a:pt x="19610" y="160302"/>
                        <a:pt x="21137" y="139195"/>
                      </a:cubicBezTo>
                      <a:cubicBezTo>
                        <a:pt x="21137" y="139334"/>
                        <a:pt x="21137" y="139473"/>
                        <a:pt x="21137" y="139612"/>
                      </a:cubicBezTo>
                      <a:cubicBezTo>
                        <a:pt x="21137" y="138917"/>
                        <a:pt x="21207" y="138223"/>
                        <a:pt x="21276" y="137529"/>
                      </a:cubicBezTo>
                      <a:cubicBezTo>
                        <a:pt x="21276" y="137668"/>
                        <a:pt x="21276" y="137807"/>
                        <a:pt x="21276" y="137945"/>
                      </a:cubicBezTo>
                      <a:cubicBezTo>
                        <a:pt x="24192" y="95662"/>
                        <a:pt x="23012" y="55393"/>
                        <a:pt x="72168" y="42270"/>
                      </a:cubicBezTo>
                      <a:cubicBezTo>
                        <a:pt x="108967" y="28592"/>
                        <a:pt x="177495" y="29564"/>
                        <a:pt x="203531" y="1723"/>
                      </a:cubicBezTo>
                      <a:cubicBezTo>
                        <a:pt x="203531" y="1723"/>
                        <a:pt x="203531" y="1862"/>
                        <a:pt x="203462" y="1931"/>
                      </a:cubicBezTo>
                      <a:cubicBezTo>
                        <a:pt x="204364" y="195"/>
                        <a:pt x="206448" y="-569"/>
                        <a:pt x="208183" y="473"/>
                      </a:cubicBezTo>
                      <a:cubicBezTo>
                        <a:pt x="215543" y="9360"/>
                        <a:pt x="184716" y="24704"/>
                        <a:pt x="177495" y="26857"/>
                      </a:cubicBezTo>
                      <a:cubicBezTo>
                        <a:pt x="149514" y="36021"/>
                        <a:pt x="120145" y="40118"/>
                        <a:pt x="91540" y="47061"/>
                      </a:cubicBezTo>
                      <a:cubicBezTo>
                        <a:pt x="44119" y="52962"/>
                        <a:pt x="29677" y="87469"/>
                        <a:pt x="27664" y="130933"/>
                      </a:cubicBezTo>
                      <a:cubicBezTo>
                        <a:pt x="27664" y="130933"/>
                        <a:pt x="27664" y="130933"/>
                        <a:pt x="27664" y="130863"/>
                      </a:cubicBezTo>
                      <a:cubicBezTo>
                        <a:pt x="23845" y="163912"/>
                        <a:pt x="34260" y="257366"/>
                        <a:pt x="1280" y="271946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002" name="Google Shape;3002;p8"/>
                <p:cNvSpPr/>
                <p:nvPr/>
              </p:nvSpPr>
              <p:spPr>
                <a:xfrm>
                  <a:off x="4760750" y="3374861"/>
                  <a:ext cx="200674" cy="412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664" h="39193" extrusionOk="0">
                      <a:moveTo>
                        <a:pt x="23468" y="39096"/>
                      </a:moveTo>
                      <a:cubicBezTo>
                        <a:pt x="16941" y="38402"/>
                        <a:pt x="208" y="36874"/>
                        <a:pt x="0" y="28612"/>
                      </a:cubicBezTo>
                      <a:cubicBezTo>
                        <a:pt x="625" y="27085"/>
                        <a:pt x="2916" y="26946"/>
                        <a:pt x="3750" y="28334"/>
                      </a:cubicBezTo>
                      <a:cubicBezTo>
                        <a:pt x="33605" y="39443"/>
                        <a:pt x="66931" y="26182"/>
                        <a:pt x="95606" y="16531"/>
                      </a:cubicBezTo>
                      <a:cubicBezTo>
                        <a:pt x="125322" y="5631"/>
                        <a:pt x="158024" y="-8742"/>
                        <a:pt x="188643" y="6880"/>
                      </a:cubicBezTo>
                      <a:cubicBezTo>
                        <a:pt x="192670" y="8547"/>
                        <a:pt x="190101" y="14795"/>
                        <a:pt x="186005" y="13129"/>
                      </a:cubicBezTo>
                      <a:cubicBezTo>
                        <a:pt x="179409" y="10630"/>
                        <a:pt x="172536" y="9033"/>
                        <a:pt x="165592" y="7922"/>
                      </a:cubicBezTo>
                      <a:cubicBezTo>
                        <a:pt x="147401" y="5978"/>
                        <a:pt x="129627" y="13268"/>
                        <a:pt x="112478" y="18545"/>
                      </a:cubicBezTo>
                      <a:cubicBezTo>
                        <a:pt x="112617" y="18545"/>
                        <a:pt x="112825" y="18406"/>
                        <a:pt x="112964" y="18406"/>
                      </a:cubicBezTo>
                      <a:cubicBezTo>
                        <a:pt x="112686" y="18475"/>
                        <a:pt x="112408" y="18614"/>
                        <a:pt x="112061" y="18683"/>
                      </a:cubicBezTo>
                      <a:cubicBezTo>
                        <a:pt x="112200" y="18683"/>
                        <a:pt x="112408" y="18545"/>
                        <a:pt x="112547" y="18545"/>
                      </a:cubicBezTo>
                      <a:cubicBezTo>
                        <a:pt x="111714" y="18822"/>
                        <a:pt x="110881" y="19100"/>
                        <a:pt x="109979" y="19447"/>
                      </a:cubicBezTo>
                      <a:cubicBezTo>
                        <a:pt x="109979" y="19447"/>
                        <a:pt x="110048" y="19447"/>
                        <a:pt x="110117" y="19447"/>
                      </a:cubicBezTo>
                      <a:cubicBezTo>
                        <a:pt x="109909" y="19517"/>
                        <a:pt x="109631" y="19586"/>
                        <a:pt x="109423" y="19655"/>
                      </a:cubicBezTo>
                      <a:cubicBezTo>
                        <a:pt x="109423" y="19655"/>
                        <a:pt x="109423" y="19655"/>
                        <a:pt x="109492" y="19655"/>
                      </a:cubicBezTo>
                      <a:cubicBezTo>
                        <a:pt x="109423" y="19655"/>
                        <a:pt x="109353" y="19655"/>
                        <a:pt x="109284" y="19725"/>
                      </a:cubicBezTo>
                      <a:cubicBezTo>
                        <a:pt x="109284" y="19725"/>
                        <a:pt x="109284" y="19725"/>
                        <a:pt x="109423" y="19725"/>
                      </a:cubicBezTo>
                      <a:cubicBezTo>
                        <a:pt x="109353" y="19725"/>
                        <a:pt x="109214" y="19725"/>
                        <a:pt x="109145" y="19794"/>
                      </a:cubicBezTo>
                      <a:cubicBezTo>
                        <a:pt x="109145" y="19794"/>
                        <a:pt x="109145" y="19794"/>
                        <a:pt x="109284" y="19794"/>
                      </a:cubicBezTo>
                      <a:cubicBezTo>
                        <a:pt x="81720" y="29723"/>
                        <a:pt x="53184" y="39790"/>
                        <a:pt x="23537" y="3916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003" name="Google Shape;3003;p8"/>
                <p:cNvSpPr/>
                <p:nvPr/>
              </p:nvSpPr>
              <p:spPr>
                <a:xfrm>
                  <a:off x="4784560" y="3118813"/>
                  <a:ext cx="101404" cy="109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346" h="103704" extrusionOk="0">
                      <a:moveTo>
                        <a:pt x="92898" y="103705"/>
                      </a:moveTo>
                      <a:cubicBezTo>
                        <a:pt x="84219" y="93707"/>
                        <a:pt x="75540" y="82875"/>
                        <a:pt x="64917" y="74266"/>
                      </a:cubicBezTo>
                      <a:cubicBezTo>
                        <a:pt x="64987" y="74266"/>
                        <a:pt x="65056" y="74405"/>
                        <a:pt x="65126" y="74474"/>
                      </a:cubicBezTo>
                      <a:cubicBezTo>
                        <a:pt x="47629" y="59616"/>
                        <a:pt x="31452" y="43369"/>
                        <a:pt x="16316" y="26151"/>
                      </a:cubicBezTo>
                      <a:cubicBezTo>
                        <a:pt x="16316" y="26151"/>
                        <a:pt x="16316" y="26151"/>
                        <a:pt x="16316" y="26151"/>
                      </a:cubicBezTo>
                      <a:cubicBezTo>
                        <a:pt x="10832" y="18305"/>
                        <a:pt x="1111" y="10945"/>
                        <a:pt x="0" y="1156"/>
                      </a:cubicBezTo>
                      <a:cubicBezTo>
                        <a:pt x="417" y="-511"/>
                        <a:pt x="2569" y="-233"/>
                        <a:pt x="3263" y="1086"/>
                      </a:cubicBezTo>
                      <a:cubicBezTo>
                        <a:pt x="3263" y="1086"/>
                        <a:pt x="3263" y="1017"/>
                        <a:pt x="3194" y="947"/>
                      </a:cubicBezTo>
                      <a:cubicBezTo>
                        <a:pt x="6388" y="4627"/>
                        <a:pt x="9512" y="8376"/>
                        <a:pt x="12706" y="11987"/>
                      </a:cubicBezTo>
                      <a:cubicBezTo>
                        <a:pt x="12706" y="11917"/>
                        <a:pt x="12567" y="11848"/>
                        <a:pt x="12498" y="11779"/>
                      </a:cubicBezTo>
                      <a:cubicBezTo>
                        <a:pt x="18330" y="23235"/>
                        <a:pt x="115880" y="101136"/>
                        <a:pt x="92829" y="10363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004" name="Google Shape;3004;p8"/>
                <p:cNvSpPr/>
                <p:nvPr/>
              </p:nvSpPr>
              <p:spPr>
                <a:xfrm>
                  <a:off x="5002574" y="3411906"/>
                  <a:ext cx="60592" cy="1258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570" h="119601" extrusionOk="0">
                      <a:moveTo>
                        <a:pt x="50350" y="118026"/>
                      </a:moveTo>
                      <a:cubicBezTo>
                        <a:pt x="35770" y="96086"/>
                        <a:pt x="28132" y="70327"/>
                        <a:pt x="18898" y="45818"/>
                      </a:cubicBezTo>
                      <a:cubicBezTo>
                        <a:pt x="18898" y="45957"/>
                        <a:pt x="18968" y="46096"/>
                        <a:pt x="19037" y="46234"/>
                      </a:cubicBezTo>
                      <a:cubicBezTo>
                        <a:pt x="18482" y="44707"/>
                        <a:pt x="17926" y="43110"/>
                        <a:pt x="17440" y="41583"/>
                      </a:cubicBezTo>
                      <a:cubicBezTo>
                        <a:pt x="17440" y="41721"/>
                        <a:pt x="17509" y="41860"/>
                        <a:pt x="17579" y="41999"/>
                      </a:cubicBezTo>
                      <a:cubicBezTo>
                        <a:pt x="12789" y="29016"/>
                        <a:pt x="8900" y="15268"/>
                        <a:pt x="777" y="3882"/>
                      </a:cubicBezTo>
                      <a:cubicBezTo>
                        <a:pt x="-1376" y="2146"/>
                        <a:pt x="1402" y="-1256"/>
                        <a:pt x="3554" y="480"/>
                      </a:cubicBezTo>
                      <a:cubicBezTo>
                        <a:pt x="4943" y="1730"/>
                        <a:pt x="6053" y="3188"/>
                        <a:pt x="7095" y="4715"/>
                      </a:cubicBezTo>
                      <a:cubicBezTo>
                        <a:pt x="7095" y="4715"/>
                        <a:pt x="7095" y="4715"/>
                        <a:pt x="7095" y="4646"/>
                      </a:cubicBezTo>
                      <a:cubicBezTo>
                        <a:pt x="7095" y="4715"/>
                        <a:pt x="7234" y="4854"/>
                        <a:pt x="7303" y="4923"/>
                      </a:cubicBezTo>
                      <a:cubicBezTo>
                        <a:pt x="7303" y="4923"/>
                        <a:pt x="7303" y="4923"/>
                        <a:pt x="7303" y="4854"/>
                      </a:cubicBezTo>
                      <a:cubicBezTo>
                        <a:pt x="7651" y="5409"/>
                        <a:pt x="7997" y="5895"/>
                        <a:pt x="8345" y="6451"/>
                      </a:cubicBezTo>
                      <a:cubicBezTo>
                        <a:pt x="8345" y="6381"/>
                        <a:pt x="8206" y="6312"/>
                        <a:pt x="8206" y="6173"/>
                      </a:cubicBezTo>
                      <a:cubicBezTo>
                        <a:pt x="25147" y="36792"/>
                        <a:pt x="35284" y="70813"/>
                        <a:pt x="50419" y="102404"/>
                      </a:cubicBezTo>
                      <a:cubicBezTo>
                        <a:pt x="52155" y="107264"/>
                        <a:pt x="56807" y="111152"/>
                        <a:pt x="57571" y="116220"/>
                      </a:cubicBezTo>
                      <a:cubicBezTo>
                        <a:pt x="57224" y="119553"/>
                        <a:pt x="52503" y="120872"/>
                        <a:pt x="50558" y="11809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3005" name="Google Shape;3005;p8"/>
          <p:cNvGrpSpPr/>
          <p:nvPr/>
        </p:nvGrpSpPr>
        <p:grpSpPr>
          <a:xfrm>
            <a:off x="11041139" y="6166838"/>
            <a:ext cx="399768" cy="444068"/>
            <a:chOff x="4753266" y="2939502"/>
            <a:chExt cx="554207" cy="615507"/>
          </a:xfrm>
        </p:grpSpPr>
        <p:sp>
          <p:nvSpPr>
            <p:cNvPr id="3006" name="Google Shape;3006;p8"/>
            <p:cNvSpPr/>
            <p:nvPr/>
          </p:nvSpPr>
          <p:spPr>
            <a:xfrm>
              <a:off x="4753266" y="2939502"/>
              <a:ext cx="554207" cy="615507"/>
            </a:xfrm>
            <a:custGeom>
              <a:avLst/>
              <a:gdLst/>
              <a:ahLst/>
              <a:cxnLst/>
              <a:rect l="l" t="t" r="r" b="b"/>
              <a:pathLst>
                <a:path w="526562" h="584805" extrusionOk="0">
                  <a:moveTo>
                    <a:pt x="292959" y="583604"/>
                  </a:moveTo>
                  <a:cubicBezTo>
                    <a:pt x="250398" y="559720"/>
                    <a:pt x="255397" y="488901"/>
                    <a:pt x="211100" y="451269"/>
                  </a:cubicBezTo>
                  <a:cubicBezTo>
                    <a:pt x="173955" y="422872"/>
                    <a:pt x="126535" y="455852"/>
                    <a:pt x="87028" y="463142"/>
                  </a:cubicBezTo>
                  <a:cubicBezTo>
                    <a:pt x="60228" y="468488"/>
                    <a:pt x="19264" y="480569"/>
                    <a:pt x="1837" y="452311"/>
                  </a:cubicBezTo>
                  <a:cubicBezTo>
                    <a:pt x="-15173" y="415166"/>
                    <a:pt x="91056" y="351637"/>
                    <a:pt x="110704" y="313242"/>
                  </a:cubicBezTo>
                  <a:cubicBezTo>
                    <a:pt x="135491" y="282900"/>
                    <a:pt x="108205" y="267487"/>
                    <a:pt x="86820" y="247838"/>
                  </a:cubicBezTo>
                  <a:cubicBezTo>
                    <a:pt x="67102" y="229717"/>
                    <a:pt x="46133" y="212012"/>
                    <a:pt x="31762" y="189169"/>
                  </a:cubicBezTo>
                  <a:cubicBezTo>
                    <a:pt x="-6495" y="104672"/>
                    <a:pt x="153543" y="186253"/>
                    <a:pt x="185897" y="180213"/>
                  </a:cubicBezTo>
                  <a:cubicBezTo>
                    <a:pt x="200131" y="179866"/>
                    <a:pt x="211378" y="169798"/>
                    <a:pt x="216516" y="157023"/>
                  </a:cubicBezTo>
                  <a:cubicBezTo>
                    <a:pt x="226653" y="134527"/>
                    <a:pt x="234707" y="111129"/>
                    <a:pt x="245330" y="88842"/>
                  </a:cubicBezTo>
                  <a:cubicBezTo>
                    <a:pt x="261299" y="57460"/>
                    <a:pt x="276435" y="16912"/>
                    <a:pt x="311636" y="2748"/>
                  </a:cubicBezTo>
                  <a:cubicBezTo>
                    <a:pt x="322467" y="-1070"/>
                    <a:pt x="337604" y="-2390"/>
                    <a:pt x="344547" y="8789"/>
                  </a:cubicBezTo>
                  <a:cubicBezTo>
                    <a:pt x="352947" y="24133"/>
                    <a:pt x="350795" y="42601"/>
                    <a:pt x="351003" y="59473"/>
                  </a:cubicBezTo>
                  <a:cubicBezTo>
                    <a:pt x="350656" y="90161"/>
                    <a:pt x="348504" y="120988"/>
                    <a:pt x="352253" y="151538"/>
                  </a:cubicBezTo>
                  <a:cubicBezTo>
                    <a:pt x="353294" y="179518"/>
                    <a:pt x="368361" y="202500"/>
                    <a:pt x="396272" y="209651"/>
                  </a:cubicBezTo>
                  <a:cubicBezTo>
                    <a:pt x="438555" y="225551"/>
                    <a:pt x="486810" y="238118"/>
                    <a:pt x="514373" y="276860"/>
                  </a:cubicBezTo>
                  <a:cubicBezTo>
                    <a:pt x="529856" y="295120"/>
                    <a:pt x="532773" y="325878"/>
                    <a:pt x="510208" y="339833"/>
                  </a:cubicBezTo>
                  <a:cubicBezTo>
                    <a:pt x="498196" y="345735"/>
                    <a:pt x="484032" y="345666"/>
                    <a:pt x="471049" y="347957"/>
                  </a:cubicBezTo>
                  <a:cubicBezTo>
                    <a:pt x="433834" y="355455"/>
                    <a:pt x="344269" y="353997"/>
                    <a:pt x="343366" y="405584"/>
                  </a:cubicBezTo>
                  <a:cubicBezTo>
                    <a:pt x="343366" y="405445"/>
                    <a:pt x="343366" y="405306"/>
                    <a:pt x="343366" y="405168"/>
                  </a:cubicBezTo>
                  <a:cubicBezTo>
                    <a:pt x="340936" y="439258"/>
                    <a:pt x="349962" y="599781"/>
                    <a:pt x="292890" y="583673"/>
                  </a:cubicBezTo>
                  <a:close/>
                  <a:moveTo>
                    <a:pt x="325661" y="534656"/>
                  </a:moveTo>
                  <a:cubicBezTo>
                    <a:pt x="325939" y="533336"/>
                    <a:pt x="326217" y="531948"/>
                    <a:pt x="326494" y="530629"/>
                  </a:cubicBezTo>
                  <a:cubicBezTo>
                    <a:pt x="326494" y="530629"/>
                    <a:pt x="326494" y="530698"/>
                    <a:pt x="326494" y="530767"/>
                  </a:cubicBezTo>
                  <a:cubicBezTo>
                    <a:pt x="326494" y="530698"/>
                    <a:pt x="326494" y="530559"/>
                    <a:pt x="326494" y="530490"/>
                  </a:cubicBezTo>
                  <a:cubicBezTo>
                    <a:pt x="326217" y="531878"/>
                    <a:pt x="325939" y="533267"/>
                    <a:pt x="325661" y="534656"/>
                  </a:cubicBezTo>
                  <a:close/>
                  <a:moveTo>
                    <a:pt x="105983" y="249366"/>
                  </a:moveTo>
                  <a:cubicBezTo>
                    <a:pt x="105983" y="249366"/>
                    <a:pt x="105983" y="249366"/>
                    <a:pt x="105983" y="249366"/>
                  </a:cubicBezTo>
                  <a:lnTo>
                    <a:pt x="105983" y="249366"/>
                  </a:lnTo>
                  <a:cubicBezTo>
                    <a:pt x="105358" y="248810"/>
                    <a:pt x="104664" y="248255"/>
                    <a:pt x="104039" y="247699"/>
                  </a:cubicBezTo>
                  <a:cubicBezTo>
                    <a:pt x="104664" y="248255"/>
                    <a:pt x="105358" y="248810"/>
                    <a:pt x="105983" y="249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7" name="Google Shape;3007;p8"/>
            <p:cNvSpPr/>
            <p:nvPr/>
          </p:nvSpPr>
          <p:spPr>
            <a:xfrm>
              <a:off x="5036186" y="3092511"/>
              <a:ext cx="13227" cy="12825"/>
            </a:xfrm>
            <a:custGeom>
              <a:avLst/>
              <a:gdLst/>
              <a:ahLst/>
              <a:cxnLst/>
              <a:rect l="l" t="t" r="r" b="b"/>
              <a:pathLst>
                <a:path w="12567" h="12185" extrusionOk="0">
                  <a:moveTo>
                    <a:pt x="0" y="6093"/>
                  </a:moveTo>
                  <a:cubicBezTo>
                    <a:pt x="0" y="-2031"/>
                    <a:pt x="12636" y="-2031"/>
                    <a:pt x="12567" y="6093"/>
                  </a:cubicBezTo>
                  <a:cubicBezTo>
                    <a:pt x="12567" y="14216"/>
                    <a:pt x="-69" y="14216"/>
                    <a:pt x="0" y="609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8" name="Google Shape;3008;p8"/>
            <p:cNvSpPr/>
            <p:nvPr/>
          </p:nvSpPr>
          <p:spPr>
            <a:xfrm>
              <a:off x="5056273" y="3036671"/>
              <a:ext cx="12569" cy="12167"/>
            </a:xfrm>
            <a:custGeom>
              <a:avLst/>
              <a:gdLst/>
              <a:ahLst/>
              <a:cxnLst/>
              <a:rect l="l" t="t" r="r" b="b"/>
              <a:pathLst>
                <a:path w="11942" h="11560" extrusionOk="0">
                  <a:moveTo>
                    <a:pt x="0" y="5780"/>
                  </a:moveTo>
                  <a:cubicBezTo>
                    <a:pt x="0" y="-1927"/>
                    <a:pt x="12012" y="-1927"/>
                    <a:pt x="11942" y="5780"/>
                  </a:cubicBezTo>
                  <a:cubicBezTo>
                    <a:pt x="11942" y="13487"/>
                    <a:pt x="-69" y="13487"/>
                    <a:pt x="0" y="578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9" name="Google Shape;3009;p8"/>
            <p:cNvSpPr/>
            <p:nvPr/>
          </p:nvSpPr>
          <p:spPr>
            <a:xfrm>
              <a:off x="4993530" y="3154194"/>
              <a:ext cx="10231" cy="9975"/>
            </a:xfrm>
            <a:custGeom>
              <a:avLst/>
              <a:gdLst/>
              <a:ahLst/>
              <a:cxnLst/>
              <a:rect l="l" t="t" r="r" b="b"/>
              <a:pathLst>
                <a:path w="9721" h="9477" extrusionOk="0">
                  <a:moveTo>
                    <a:pt x="0" y="4739"/>
                  </a:moveTo>
                  <a:cubicBezTo>
                    <a:pt x="0" y="-1580"/>
                    <a:pt x="9790" y="-1580"/>
                    <a:pt x="9721" y="4739"/>
                  </a:cubicBezTo>
                  <a:cubicBezTo>
                    <a:pt x="9721" y="11057"/>
                    <a:pt x="-69" y="11057"/>
                    <a:pt x="0" y="4739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0" name="Google Shape;3010;p8"/>
            <p:cNvSpPr/>
            <p:nvPr/>
          </p:nvSpPr>
          <p:spPr>
            <a:xfrm>
              <a:off x="4916545" y="3147766"/>
              <a:ext cx="8548" cy="8220"/>
            </a:xfrm>
            <a:custGeom>
              <a:avLst/>
              <a:gdLst/>
              <a:ahLst/>
              <a:cxnLst/>
              <a:rect l="l" t="t" r="r" b="b"/>
              <a:pathLst>
                <a:path w="8122" h="7810" extrusionOk="0">
                  <a:moveTo>
                    <a:pt x="0" y="3905"/>
                  </a:moveTo>
                  <a:cubicBezTo>
                    <a:pt x="0" y="-1302"/>
                    <a:pt x="8123" y="-1302"/>
                    <a:pt x="8123" y="3905"/>
                  </a:cubicBezTo>
                  <a:cubicBezTo>
                    <a:pt x="8123" y="9113"/>
                    <a:pt x="0" y="9113"/>
                    <a:pt x="0" y="39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1" name="Google Shape;3011;p8"/>
            <p:cNvSpPr/>
            <p:nvPr/>
          </p:nvSpPr>
          <p:spPr>
            <a:xfrm>
              <a:off x="4836403" y="3124178"/>
              <a:ext cx="4485" cy="4447"/>
            </a:xfrm>
            <a:custGeom>
              <a:avLst/>
              <a:gdLst/>
              <a:ahLst/>
              <a:cxnLst/>
              <a:rect l="l" t="t" r="r" b="b"/>
              <a:pathLst>
                <a:path w="4261" h="4225" extrusionOk="0">
                  <a:moveTo>
                    <a:pt x="1751" y="4109"/>
                  </a:moveTo>
                  <a:cubicBezTo>
                    <a:pt x="-1789" y="3623"/>
                    <a:pt x="710" y="-1723"/>
                    <a:pt x="3348" y="568"/>
                  </a:cubicBezTo>
                  <a:cubicBezTo>
                    <a:pt x="5292" y="1679"/>
                    <a:pt x="3834" y="4873"/>
                    <a:pt x="1751" y="4109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2" name="Google Shape;3012;p8"/>
            <p:cNvSpPr/>
            <p:nvPr/>
          </p:nvSpPr>
          <p:spPr>
            <a:xfrm>
              <a:off x="4900039" y="3212735"/>
              <a:ext cx="2410" cy="2302"/>
            </a:xfrm>
            <a:custGeom>
              <a:avLst/>
              <a:gdLst/>
              <a:ahLst/>
              <a:cxnLst/>
              <a:rect l="l" t="t" r="r" b="b"/>
              <a:pathLst>
                <a:path w="2290" h="2187" extrusionOk="0">
                  <a:moveTo>
                    <a:pt x="0" y="1094"/>
                  </a:moveTo>
                  <a:cubicBezTo>
                    <a:pt x="0" y="-365"/>
                    <a:pt x="2291" y="-365"/>
                    <a:pt x="2291" y="1094"/>
                  </a:cubicBezTo>
                  <a:cubicBezTo>
                    <a:pt x="2291" y="2552"/>
                    <a:pt x="0" y="2552"/>
                    <a:pt x="0" y="1094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3" name="Google Shape;3013;p8"/>
            <p:cNvSpPr/>
            <p:nvPr/>
          </p:nvSpPr>
          <p:spPr>
            <a:xfrm>
              <a:off x="4953869" y="3262222"/>
              <a:ext cx="13008" cy="12605"/>
            </a:xfrm>
            <a:custGeom>
              <a:avLst/>
              <a:gdLst/>
              <a:ahLst/>
              <a:cxnLst/>
              <a:rect l="l" t="t" r="r" b="b"/>
              <a:pathLst>
                <a:path w="12359" h="11976" extrusionOk="0">
                  <a:moveTo>
                    <a:pt x="0" y="5988"/>
                  </a:moveTo>
                  <a:cubicBezTo>
                    <a:pt x="0" y="-1996"/>
                    <a:pt x="12428" y="-1996"/>
                    <a:pt x="12359" y="5988"/>
                  </a:cubicBezTo>
                  <a:cubicBezTo>
                    <a:pt x="12359" y="13973"/>
                    <a:pt x="-69" y="13973"/>
                    <a:pt x="0" y="598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4" name="Google Shape;3014;p8"/>
            <p:cNvSpPr/>
            <p:nvPr/>
          </p:nvSpPr>
          <p:spPr>
            <a:xfrm>
              <a:off x="5026691" y="3235416"/>
              <a:ext cx="12057" cy="11728"/>
            </a:xfrm>
            <a:custGeom>
              <a:avLst/>
              <a:gdLst/>
              <a:ahLst/>
              <a:cxnLst/>
              <a:rect l="l" t="t" r="r" b="b"/>
              <a:pathLst>
                <a:path w="11456" h="11143" extrusionOk="0">
                  <a:moveTo>
                    <a:pt x="0" y="5572"/>
                  </a:moveTo>
                  <a:cubicBezTo>
                    <a:pt x="0" y="-1857"/>
                    <a:pt x="11526" y="-1857"/>
                    <a:pt x="11457" y="5572"/>
                  </a:cubicBezTo>
                  <a:cubicBezTo>
                    <a:pt x="11457" y="13001"/>
                    <a:pt x="-69" y="13001"/>
                    <a:pt x="0" y="557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5" name="Google Shape;3015;p8"/>
            <p:cNvSpPr/>
            <p:nvPr/>
          </p:nvSpPr>
          <p:spPr>
            <a:xfrm>
              <a:off x="5089872" y="3166611"/>
              <a:ext cx="13885" cy="13481"/>
            </a:xfrm>
            <a:custGeom>
              <a:avLst/>
              <a:gdLst/>
              <a:ahLst/>
              <a:cxnLst/>
              <a:rect l="l" t="t" r="r" b="b"/>
              <a:pathLst>
                <a:path w="13192" h="12809" extrusionOk="0">
                  <a:moveTo>
                    <a:pt x="0" y="6405"/>
                  </a:moveTo>
                  <a:cubicBezTo>
                    <a:pt x="-69" y="-2135"/>
                    <a:pt x="13262" y="-2135"/>
                    <a:pt x="13192" y="6405"/>
                  </a:cubicBezTo>
                  <a:cubicBezTo>
                    <a:pt x="13192" y="14945"/>
                    <a:pt x="-69" y="14945"/>
                    <a:pt x="0" y="64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6" name="Google Shape;3016;p8"/>
            <p:cNvSpPr/>
            <p:nvPr/>
          </p:nvSpPr>
          <p:spPr>
            <a:xfrm>
              <a:off x="5093305" y="3259135"/>
              <a:ext cx="14250" cy="13811"/>
            </a:xfrm>
            <a:custGeom>
              <a:avLst/>
              <a:gdLst/>
              <a:ahLst/>
              <a:cxnLst/>
              <a:rect l="l" t="t" r="r" b="b"/>
              <a:pathLst>
                <a:path w="13539" h="13122" extrusionOk="0">
                  <a:moveTo>
                    <a:pt x="0" y="6561"/>
                  </a:moveTo>
                  <a:cubicBezTo>
                    <a:pt x="-69" y="-2187"/>
                    <a:pt x="13608" y="-2187"/>
                    <a:pt x="13539" y="6561"/>
                  </a:cubicBezTo>
                  <a:cubicBezTo>
                    <a:pt x="13608" y="15309"/>
                    <a:pt x="-69" y="15309"/>
                    <a:pt x="0" y="6561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7" name="Google Shape;3017;p8"/>
            <p:cNvSpPr/>
            <p:nvPr/>
          </p:nvSpPr>
          <p:spPr>
            <a:xfrm>
              <a:off x="5158311" y="3214398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8" name="Google Shape;3018;p8"/>
            <p:cNvSpPr/>
            <p:nvPr/>
          </p:nvSpPr>
          <p:spPr>
            <a:xfrm>
              <a:off x="5227261" y="3230668"/>
              <a:ext cx="11108" cy="10851"/>
            </a:xfrm>
            <a:custGeom>
              <a:avLst/>
              <a:gdLst/>
              <a:ahLst/>
              <a:cxnLst/>
              <a:rect l="l" t="t" r="r" b="b"/>
              <a:pathLst>
                <a:path w="10554" h="10310" extrusionOk="0">
                  <a:moveTo>
                    <a:pt x="0" y="5155"/>
                  </a:moveTo>
                  <a:cubicBezTo>
                    <a:pt x="0" y="-1718"/>
                    <a:pt x="10623" y="-1718"/>
                    <a:pt x="10554" y="5155"/>
                  </a:cubicBezTo>
                  <a:cubicBezTo>
                    <a:pt x="10554" y="12029"/>
                    <a:pt x="-69" y="12029"/>
                    <a:pt x="0" y="515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9" name="Google Shape;3019;p8"/>
            <p:cNvSpPr/>
            <p:nvPr/>
          </p:nvSpPr>
          <p:spPr>
            <a:xfrm>
              <a:off x="4872210" y="3316454"/>
              <a:ext cx="8769" cy="8440"/>
            </a:xfrm>
            <a:custGeom>
              <a:avLst/>
              <a:gdLst/>
              <a:ahLst/>
              <a:cxnLst/>
              <a:rect l="l" t="t" r="r" b="b"/>
              <a:pathLst>
                <a:path w="8332" h="8019" extrusionOk="0">
                  <a:moveTo>
                    <a:pt x="0" y="4010"/>
                  </a:moveTo>
                  <a:cubicBezTo>
                    <a:pt x="0" y="-1337"/>
                    <a:pt x="8332" y="-1337"/>
                    <a:pt x="8332" y="4010"/>
                  </a:cubicBezTo>
                  <a:cubicBezTo>
                    <a:pt x="8332" y="9356"/>
                    <a:pt x="0" y="9356"/>
                    <a:pt x="0" y="401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0" name="Google Shape;3020;p8"/>
            <p:cNvSpPr/>
            <p:nvPr/>
          </p:nvSpPr>
          <p:spPr>
            <a:xfrm>
              <a:off x="4973226" y="3339845"/>
              <a:ext cx="11106" cy="10742"/>
            </a:xfrm>
            <a:custGeom>
              <a:avLst/>
              <a:gdLst/>
              <a:ahLst/>
              <a:cxnLst/>
              <a:rect l="l" t="t" r="r" b="b"/>
              <a:pathLst>
                <a:path w="10552" h="10206" extrusionOk="0">
                  <a:moveTo>
                    <a:pt x="0" y="5103"/>
                  </a:moveTo>
                  <a:cubicBezTo>
                    <a:pt x="0" y="-1701"/>
                    <a:pt x="10553" y="-1701"/>
                    <a:pt x="10553" y="5103"/>
                  </a:cubicBezTo>
                  <a:cubicBezTo>
                    <a:pt x="10553" y="11907"/>
                    <a:pt x="0" y="11907"/>
                    <a:pt x="0" y="510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1" name="Google Shape;3021;p8"/>
            <p:cNvSpPr/>
            <p:nvPr/>
          </p:nvSpPr>
          <p:spPr>
            <a:xfrm>
              <a:off x="5037183" y="3398137"/>
              <a:ext cx="12695" cy="13109"/>
            </a:xfrm>
            <a:custGeom>
              <a:avLst/>
              <a:gdLst/>
              <a:ahLst/>
              <a:cxnLst/>
              <a:rect l="l" t="t" r="r" b="b"/>
              <a:pathLst>
                <a:path w="12062" h="12455" extrusionOk="0">
                  <a:moveTo>
                    <a:pt x="1066" y="9403"/>
                  </a:moveTo>
                  <a:cubicBezTo>
                    <a:pt x="1066" y="9403"/>
                    <a:pt x="1066" y="9403"/>
                    <a:pt x="1066" y="9403"/>
                  </a:cubicBezTo>
                  <a:cubicBezTo>
                    <a:pt x="-2961" y="3571"/>
                    <a:pt x="5371" y="-3303"/>
                    <a:pt x="10231" y="1766"/>
                  </a:cubicBezTo>
                  <a:cubicBezTo>
                    <a:pt x="16341" y="7876"/>
                    <a:pt x="5579" y="17388"/>
                    <a:pt x="1066" y="940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2" name="Google Shape;3022;p8"/>
            <p:cNvSpPr/>
            <p:nvPr/>
          </p:nvSpPr>
          <p:spPr>
            <a:xfrm>
              <a:off x="5042395" y="3314683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3" name="Google Shape;3023;p8"/>
            <p:cNvSpPr/>
            <p:nvPr/>
          </p:nvSpPr>
          <p:spPr>
            <a:xfrm>
              <a:off x="4934294" y="3203751"/>
              <a:ext cx="11839" cy="11509"/>
            </a:xfrm>
            <a:custGeom>
              <a:avLst/>
              <a:gdLst/>
              <a:ahLst/>
              <a:cxnLst/>
              <a:rect l="l" t="t" r="r" b="b"/>
              <a:pathLst>
                <a:path w="11248" h="10935" extrusionOk="0">
                  <a:moveTo>
                    <a:pt x="0" y="5468"/>
                  </a:moveTo>
                  <a:cubicBezTo>
                    <a:pt x="0" y="-1823"/>
                    <a:pt x="11318" y="-1823"/>
                    <a:pt x="11248" y="5468"/>
                  </a:cubicBezTo>
                  <a:cubicBezTo>
                    <a:pt x="11248" y="12758"/>
                    <a:pt x="-69" y="12758"/>
                    <a:pt x="0" y="546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4" name="Google Shape;3024;p8"/>
            <p:cNvSpPr/>
            <p:nvPr/>
          </p:nvSpPr>
          <p:spPr>
            <a:xfrm>
              <a:off x="4839633" y="3158266"/>
              <a:ext cx="7455" cy="7234"/>
            </a:xfrm>
            <a:custGeom>
              <a:avLst/>
              <a:gdLst/>
              <a:ahLst/>
              <a:cxnLst/>
              <a:rect l="l" t="t" r="r" b="b"/>
              <a:pathLst>
                <a:path w="7083" h="6873" extrusionOk="0">
                  <a:moveTo>
                    <a:pt x="1" y="3437"/>
                  </a:moveTo>
                  <a:cubicBezTo>
                    <a:pt x="1" y="-1146"/>
                    <a:pt x="7152" y="-1146"/>
                    <a:pt x="7083" y="3437"/>
                  </a:cubicBezTo>
                  <a:cubicBezTo>
                    <a:pt x="7083" y="8019"/>
                    <a:pt x="-69" y="8019"/>
                    <a:pt x="1" y="3437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5" name="Google Shape;3025;p8"/>
            <p:cNvSpPr/>
            <p:nvPr/>
          </p:nvSpPr>
          <p:spPr>
            <a:xfrm>
              <a:off x="5058902" y="31895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6" name="Google Shape;3026;p8"/>
            <p:cNvSpPr/>
            <p:nvPr/>
          </p:nvSpPr>
          <p:spPr>
            <a:xfrm>
              <a:off x="5061751" y="3129031"/>
              <a:ext cx="10449" cy="10193"/>
            </a:xfrm>
            <a:custGeom>
              <a:avLst/>
              <a:gdLst/>
              <a:ahLst/>
              <a:cxnLst/>
              <a:rect l="l" t="t" r="r" b="b"/>
              <a:pathLst>
                <a:path w="9928" h="9685" extrusionOk="0">
                  <a:moveTo>
                    <a:pt x="0" y="4843"/>
                  </a:moveTo>
                  <a:cubicBezTo>
                    <a:pt x="0" y="-1614"/>
                    <a:pt x="9998" y="-1614"/>
                    <a:pt x="9928" y="4843"/>
                  </a:cubicBezTo>
                  <a:cubicBezTo>
                    <a:pt x="9928" y="11300"/>
                    <a:pt x="-69" y="11300"/>
                    <a:pt x="0" y="484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7" name="Google Shape;3027;p8"/>
            <p:cNvSpPr/>
            <p:nvPr/>
          </p:nvSpPr>
          <p:spPr>
            <a:xfrm>
              <a:off x="5076286" y="2995329"/>
              <a:ext cx="8548" cy="8220"/>
            </a:xfrm>
            <a:custGeom>
              <a:avLst/>
              <a:gdLst/>
              <a:ahLst/>
              <a:cxnLst/>
              <a:rect l="l" t="t" r="r" b="b"/>
              <a:pathLst>
                <a:path w="8122" h="7810" extrusionOk="0">
                  <a:moveTo>
                    <a:pt x="0" y="3905"/>
                  </a:moveTo>
                  <a:cubicBezTo>
                    <a:pt x="0" y="-1302"/>
                    <a:pt x="8123" y="-1302"/>
                    <a:pt x="8123" y="3905"/>
                  </a:cubicBezTo>
                  <a:cubicBezTo>
                    <a:pt x="8123" y="9113"/>
                    <a:pt x="0" y="9113"/>
                    <a:pt x="0" y="39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8" name="Google Shape;3028;p8"/>
            <p:cNvSpPr/>
            <p:nvPr/>
          </p:nvSpPr>
          <p:spPr>
            <a:xfrm>
              <a:off x="5039035" y="3016749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9" name="Google Shape;3029;p8"/>
            <p:cNvSpPr/>
            <p:nvPr/>
          </p:nvSpPr>
          <p:spPr>
            <a:xfrm>
              <a:off x="4963146" y="3155691"/>
              <a:ext cx="11911" cy="11509"/>
            </a:xfrm>
            <a:custGeom>
              <a:avLst/>
              <a:gdLst/>
              <a:ahLst/>
              <a:cxnLst/>
              <a:rect l="l" t="t" r="r" b="b"/>
              <a:pathLst>
                <a:path w="11317" h="10935" extrusionOk="0">
                  <a:moveTo>
                    <a:pt x="0" y="5468"/>
                  </a:moveTo>
                  <a:cubicBezTo>
                    <a:pt x="0" y="-1823"/>
                    <a:pt x="11387" y="-1823"/>
                    <a:pt x="11318" y="5468"/>
                  </a:cubicBezTo>
                  <a:cubicBezTo>
                    <a:pt x="11318" y="12758"/>
                    <a:pt x="-69" y="12758"/>
                    <a:pt x="0" y="546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0" name="Google Shape;3030;p8"/>
            <p:cNvSpPr/>
            <p:nvPr/>
          </p:nvSpPr>
          <p:spPr>
            <a:xfrm>
              <a:off x="4978484" y="32044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1" name="Google Shape;3031;p8"/>
            <p:cNvSpPr/>
            <p:nvPr/>
          </p:nvSpPr>
          <p:spPr>
            <a:xfrm>
              <a:off x="5000030" y="3291949"/>
              <a:ext cx="5701" cy="5590"/>
            </a:xfrm>
            <a:custGeom>
              <a:avLst/>
              <a:gdLst/>
              <a:ahLst/>
              <a:cxnLst/>
              <a:rect l="l" t="t" r="r" b="b"/>
              <a:pathLst>
                <a:path w="5417" h="5311" extrusionOk="0">
                  <a:moveTo>
                    <a:pt x="1" y="2656"/>
                  </a:moveTo>
                  <a:cubicBezTo>
                    <a:pt x="1" y="-885"/>
                    <a:pt x="5486" y="-885"/>
                    <a:pt x="5416" y="2656"/>
                  </a:cubicBezTo>
                  <a:cubicBezTo>
                    <a:pt x="5416" y="6197"/>
                    <a:pt x="-69" y="6197"/>
                    <a:pt x="1" y="2656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2" name="Google Shape;3032;p8"/>
            <p:cNvSpPr/>
            <p:nvPr/>
          </p:nvSpPr>
          <p:spPr>
            <a:xfrm>
              <a:off x="5069859" y="32827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3" name="Google Shape;3033;p8"/>
            <p:cNvSpPr/>
            <p:nvPr/>
          </p:nvSpPr>
          <p:spPr>
            <a:xfrm>
              <a:off x="4919759" y="3307817"/>
              <a:ext cx="6357" cy="6138"/>
            </a:xfrm>
            <a:custGeom>
              <a:avLst/>
              <a:gdLst/>
              <a:ahLst/>
              <a:cxnLst/>
              <a:rect l="l" t="t" r="r" b="b"/>
              <a:pathLst>
                <a:path w="6040" h="5832" extrusionOk="0">
                  <a:moveTo>
                    <a:pt x="0" y="2916"/>
                  </a:moveTo>
                  <a:cubicBezTo>
                    <a:pt x="0" y="-972"/>
                    <a:pt x="6040" y="-972"/>
                    <a:pt x="6040" y="2916"/>
                  </a:cubicBezTo>
                  <a:cubicBezTo>
                    <a:pt x="6040" y="6804"/>
                    <a:pt x="0" y="6804"/>
                    <a:pt x="0" y="2916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4" name="Google Shape;3034;p8"/>
            <p:cNvSpPr/>
            <p:nvPr/>
          </p:nvSpPr>
          <p:spPr>
            <a:xfrm>
              <a:off x="5016977" y="3356462"/>
              <a:ext cx="9938" cy="9645"/>
            </a:xfrm>
            <a:custGeom>
              <a:avLst/>
              <a:gdLst/>
              <a:ahLst/>
              <a:cxnLst/>
              <a:rect l="l" t="t" r="r" b="b"/>
              <a:pathLst>
                <a:path w="9442" h="9164" extrusionOk="0">
                  <a:moveTo>
                    <a:pt x="0" y="4582"/>
                  </a:moveTo>
                  <a:cubicBezTo>
                    <a:pt x="0" y="-1527"/>
                    <a:pt x="9442" y="-1527"/>
                    <a:pt x="9442" y="4582"/>
                  </a:cubicBezTo>
                  <a:cubicBezTo>
                    <a:pt x="9442" y="10692"/>
                    <a:pt x="0" y="10692"/>
                    <a:pt x="0" y="45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5" name="Google Shape;3035;p8"/>
            <p:cNvSpPr/>
            <p:nvPr/>
          </p:nvSpPr>
          <p:spPr>
            <a:xfrm>
              <a:off x="5060143" y="3352646"/>
              <a:ext cx="14323" cy="13920"/>
            </a:xfrm>
            <a:custGeom>
              <a:avLst/>
              <a:gdLst/>
              <a:ahLst/>
              <a:cxnLst/>
              <a:rect l="l" t="t" r="r" b="b"/>
              <a:pathLst>
                <a:path w="13609" h="13226" extrusionOk="0">
                  <a:moveTo>
                    <a:pt x="0" y="6613"/>
                  </a:moveTo>
                  <a:cubicBezTo>
                    <a:pt x="-69" y="-2204"/>
                    <a:pt x="13679" y="-2204"/>
                    <a:pt x="13609" y="6613"/>
                  </a:cubicBezTo>
                  <a:cubicBezTo>
                    <a:pt x="13679" y="15431"/>
                    <a:pt x="-69" y="15431"/>
                    <a:pt x="0" y="661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6" name="Google Shape;3036;p8"/>
            <p:cNvSpPr/>
            <p:nvPr/>
          </p:nvSpPr>
          <p:spPr>
            <a:xfrm>
              <a:off x="4890470" y="3165496"/>
              <a:ext cx="7454" cy="7234"/>
            </a:xfrm>
            <a:custGeom>
              <a:avLst/>
              <a:gdLst/>
              <a:ahLst/>
              <a:cxnLst/>
              <a:rect l="l" t="t" r="r" b="b"/>
              <a:pathLst>
                <a:path w="7082" h="6873" extrusionOk="0">
                  <a:moveTo>
                    <a:pt x="0" y="3437"/>
                  </a:moveTo>
                  <a:cubicBezTo>
                    <a:pt x="0" y="-1146"/>
                    <a:pt x="7082" y="-1146"/>
                    <a:pt x="7082" y="3437"/>
                  </a:cubicBezTo>
                  <a:cubicBezTo>
                    <a:pt x="7082" y="8019"/>
                    <a:pt x="0" y="8019"/>
                    <a:pt x="0" y="3437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7" name="Google Shape;3037;p8"/>
            <p:cNvSpPr/>
            <p:nvPr/>
          </p:nvSpPr>
          <p:spPr>
            <a:xfrm>
              <a:off x="5180369" y="324434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8" name="Google Shape;3038;p8"/>
            <p:cNvSpPr/>
            <p:nvPr/>
          </p:nvSpPr>
          <p:spPr>
            <a:xfrm>
              <a:off x="5181319" y="3188614"/>
              <a:ext cx="12203" cy="11837"/>
            </a:xfrm>
            <a:custGeom>
              <a:avLst/>
              <a:gdLst/>
              <a:ahLst/>
              <a:cxnLst/>
              <a:rect l="l" t="t" r="r" b="b"/>
              <a:pathLst>
                <a:path w="11594" h="11247" extrusionOk="0">
                  <a:moveTo>
                    <a:pt x="0" y="5624"/>
                  </a:moveTo>
                  <a:cubicBezTo>
                    <a:pt x="0" y="-1875"/>
                    <a:pt x="11664" y="-1875"/>
                    <a:pt x="11595" y="5624"/>
                  </a:cubicBezTo>
                  <a:cubicBezTo>
                    <a:pt x="11595" y="13122"/>
                    <a:pt x="-69" y="13122"/>
                    <a:pt x="0" y="5624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9" name="Google Shape;3039;p8"/>
            <p:cNvSpPr/>
            <p:nvPr/>
          </p:nvSpPr>
          <p:spPr>
            <a:xfrm>
              <a:off x="5110469" y="3208645"/>
              <a:ext cx="11034" cy="10632"/>
            </a:xfrm>
            <a:custGeom>
              <a:avLst/>
              <a:gdLst/>
              <a:ahLst/>
              <a:cxnLst/>
              <a:rect l="l" t="t" r="r" b="b"/>
              <a:pathLst>
                <a:path w="10484" h="10102" extrusionOk="0">
                  <a:moveTo>
                    <a:pt x="0" y="5051"/>
                  </a:moveTo>
                  <a:cubicBezTo>
                    <a:pt x="0" y="-1684"/>
                    <a:pt x="10484" y="-1684"/>
                    <a:pt x="10484" y="5051"/>
                  </a:cubicBezTo>
                  <a:cubicBezTo>
                    <a:pt x="10484" y="11786"/>
                    <a:pt x="0" y="11786"/>
                    <a:pt x="0" y="5051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3040" name="Google Shape;3040;p8"/>
            <p:cNvGrpSpPr/>
            <p:nvPr/>
          </p:nvGrpSpPr>
          <p:grpSpPr>
            <a:xfrm>
              <a:off x="4760750" y="2950494"/>
              <a:ext cx="538872" cy="589728"/>
              <a:chOff x="4760750" y="2950494"/>
              <a:chExt cx="538872" cy="589728"/>
            </a:xfrm>
          </p:grpSpPr>
          <p:sp>
            <p:nvSpPr>
              <p:cNvPr id="3041" name="Google Shape;3041;p8"/>
              <p:cNvSpPr/>
              <p:nvPr/>
            </p:nvSpPr>
            <p:spPr>
              <a:xfrm>
                <a:off x="5103165" y="2950494"/>
                <a:ext cx="13432" cy="180628"/>
              </a:xfrm>
              <a:custGeom>
                <a:avLst/>
                <a:gdLst/>
                <a:ahLst/>
                <a:cxnLst/>
                <a:rect l="l" t="t" r="r" b="b"/>
                <a:pathLst>
                  <a:path w="12762" h="171618" extrusionOk="0">
                    <a:moveTo>
                      <a:pt x="5485" y="169139"/>
                    </a:moveTo>
                    <a:cubicBezTo>
                      <a:pt x="-2291" y="137271"/>
                      <a:pt x="2569" y="103805"/>
                      <a:pt x="2708" y="71312"/>
                    </a:cubicBezTo>
                    <a:cubicBezTo>
                      <a:pt x="2986" y="48886"/>
                      <a:pt x="7430" y="25141"/>
                      <a:pt x="0" y="3478"/>
                    </a:cubicBezTo>
                    <a:cubicBezTo>
                      <a:pt x="4652" y="-8880"/>
                      <a:pt x="10415" y="15351"/>
                      <a:pt x="10832" y="19447"/>
                    </a:cubicBezTo>
                    <a:cubicBezTo>
                      <a:pt x="16386" y="63813"/>
                      <a:pt x="7985" y="108457"/>
                      <a:pt x="9998" y="152893"/>
                    </a:cubicBezTo>
                    <a:cubicBezTo>
                      <a:pt x="9998" y="152893"/>
                      <a:pt x="9998" y="152754"/>
                      <a:pt x="9998" y="152684"/>
                    </a:cubicBezTo>
                    <a:cubicBezTo>
                      <a:pt x="8887" y="157961"/>
                      <a:pt x="15414" y="169139"/>
                      <a:pt x="9790" y="171500"/>
                    </a:cubicBezTo>
                    <a:cubicBezTo>
                      <a:pt x="8054" y="171986"/>
                      <a:pt x="6040" y="170945"/>
                      <a:pt x="5555" y="16907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42" name="Google Shape;3042;p8"/>
              <p:cNvSpPr/>
              <p:nvPr/>
            </p:nvSpPr>
            <p:spPr>
              <a:xfrm>
                <a:off x="5079322" y="3253999"/>
                <a:ext cx="220299" cy="286223"/>
              </a:xfrm>
              <a:custGeom>
                <a:avLst/>
                <a:gdLst/>
                <a:ahLst/>
                <a:cxnLst/>
                <a:rect l="l" t="t" r="r" b="b"/>
                <a:pathLst>
                  <a:path w="209310" h="271946" extrusionOk="0">
                    <a:moveTo>
                      <a:pt x="1141" y="271877"/>
                    </a:moveTo>
                    <a:cubicBezTo>
                      <a:pt x="-1219" y="270002"/>
                      <a:pt x="586" y="267433"/>
                      <a:pt x="2044" y="265628"/>
                    </a:cubicBezTo>
                    <a:cubicBezTo>
                      <a:pt x="14125" y="246812"/>
                      <a:pt x="16624" y="223900"/>
                      <a:pt x="18083" y="202099"/>
                    </a:cubicBezTo>
                    <a:cubicBezTo>
                      <a:pt x="18083" y="202238"/>
                      <a:pt x="18083" y="202446"/>
                      <a:pt x="18083" y="202585"/>
                    </a:cubicBezTo>
                    <a:cubicBezTo>
                      <a:pt x="19610" y="181478"/>
                      <a:pt x="19610" y="160302"/>
                      <a:pt x="21137" y="139195"/>
                    </a:cubicBezTo>
                    <a:cubicBezTo>
                      <a:pt x="21137" y="139334"/>
                      <a:pt x="21137" y="139473"/>
                      <a:pt x="21137" y="139612"/>
                    </a:cubicBezTo>
                    <a:cubicBezTo>
                      <a:pt x="21137" y="138917"/>
                      <a:pt x="21207" y="138223"/>
                      <a:pt x="21276" y="137529"/>
                    </a:cubicBezTo>
                    <a:cubicBezTo>
                      <a:pt x="21276" y="137668"/>
                      <a:pt x="21276" y="137807"/>
                      <a:pt x="21276" y="137945"/>
                    </a:cubicBezTo>
                    <a:cubicBezTo>
                      <a:pt x="24192" y="95662"/>
                      <a:pt x="23012" y="55393"/>
                      <a:pt x="72168" y="42270"/>
                    </a:cubicBezTo>
                    <a:cubicBezTo>
                      <a:pt x="108967" y="28592"/>
                      <a:pt x="177495" y="29564"/>
                      <a:pt x="203531" y="1723"/>
                    </a:cubicBezTo>
                    <a:cubicBezTo>
                      <a:pt x="203531" y="1723"/>
                      <a:pt x="203531" y="1862"/>
                      <a:pt x="203462" y="1931"/>
                    </a:cubicBezTo>
                    <a:cubicBezTo>
                      <a:pt x="204364" y="195"/>
                      <a:pt x="206448" y="-569"/>
                      <a:pt x="208183" y="473"/>
                    </a:cubicBezTo>
                    <a:cubicBezTo>
                      <a:pt x="215543" y="9360"/>
                      <a:pt x="184716" y="24704"/>
                      <a:pt x="177495" y="26857"/>
                    </a:cubicBezTo>
                    <a:cubicBezTo>
                      <a:pt x="149514" y="36021"/>
                      <a:pt x="120145" y="40118"/>
                      <a:pt x="91540" y="47061"/>
                    </a:cubicBezTo>
                    <a:cubicBezTo>
                      <a:pt x="44119" y="52962"/>
                      <a:pt x="29677" y="87469"/>
                      <a:pt x="27664" y="130933"/>
                    </a:cubicBezTo>
                    <a:cubicBezTo>
                      <a:pt x="27664" y="130933"/>
                      <a:pt x="27664" y="130933"/>
                      <a:pt x="27664" y="130863"/>
                    </a:cubicBezTo>
                    <a:cubicBezTo>
                      <a:pt x="23845" y="163912"/>
                      <a:pt x="34260" y="257366"/>
                      <a:pt x="1280" y="27194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43" name="Google Shape;3043;p8"/>
              <p:cNvSpPr/>
              <p:nvPr/>
            </p:nvSpPr>
            <p:spPr>
              <a:xfrm>
                <a:off x="4760750" y="3374861"/>
                <a:ext cx="200674" cy="41251"/>
              </a:xfrm>
              <a:custGeom>
                <a:avLst/>
                <a:gdLst/>
                <a:ahLst/>
                <a:cxnLst/>
                <a:rect l="l" t="t" r="r" b="b"/>
                <a:pathLst>
                  <a:path w="190664" h="39193" extrusionOk="0">
                    <a:moveTo>
                      <a:pt x="23468" y="39096"/>
                    </a:moveTo>
                    <a:cubicBezTo>
                      <a:pt x="16941" y="38402"/>
                      <a:pt x="208" y="36874"/>
                      <a:pt x="0" y="28612"/>
                    </a:cubicBezTo>
                    <a:cubicBezTo>
                      <a:pt x="625" y="27085"/>
                      <a:pt x="2916" y="26946"/>
                      <a:pt x="3750" y="28334"/>
                    </a:cubicBezTo>
                    <a:cubicBezTo>
                      <a:pt x="33605" y="39443"/>
                      <a:pt x="66931" y="26182"/>
                      <a:pt x="95606" y="16531"/>
                    </a:cubicBezTo>
                    <a:cubicBezTo>
                      <a:pt x="125322" y="5631"/>
                      <a:pt x="158024" y="-8742"/>
                      <a:pt x="188643" y="6880"/>
                    </a:cubicBezTo>
                    <a:cubicBezTo>
                      <a:pt x="192670" y="8547"/>
                      <a:pt x="190101" y="14795"/>
                      <a:pt x="186005" y="13129"/>
                    </a:cubicBezTo>
                    <a:cubicBezTo>
                      <a:pt x="179409" y="10630"/>
                      <a:pt x="172536" y="9033"/>
                      <a:pt x="165592" y="7922"/>
                    </a:cubicBezTo>
                    <a:cubicBezTo>
                      <a:pt x="147401" y="5978"/>
                      <a:pt x="129627" y="13268"/>
                      <a:pt x="112478" y="18545"/>
                    </a:cubicBezTo>
                    <a:cubicBezTo>
                      <a:pt x="112617" y="18545"/>
                      <a:pt x="112825" y="18406"/>
                      <a:pt x="112964" y="18406"/>
                    </a:cubicBezTo>
                    <a:cubicBezTo>
                      <a:pt x="112686" y="18475"/>
                      <a:pt x="112408" y="18614"/>
                      <a:pt x="112061" y="18683"/>
                    </a:cubicBezTo>
                    <a:cubicBezTo>
                      <a:pt x="112200" y="18683"/>
                      <a:pt x="112408" y="18545"/>
                      <a:pt x="112547" y="18545"/>
                    </a:cubicBezTo>
                    <a:cubicBezTo>
                      <a:pt x="111714" y="18822"/>
                      <a:pt x="110881" y="19100"/>
                      <a:pt x="109979" y="19447"/>
                    </a:cubicBezTo>
                    <a:cubicBezTo>
                      <a:pt x="109979" y="19447"/>
                      <a:pt x="110048" y="19447"/>
                      <a:pt x="110117" y="19447"/>
                    </a:cubicBezTo>
                    <a:cubicBezTo>
                      <a:pt x="109909" y="19517"/>
                      <a:pt x="109631" y="19586"/>
                      <a:pt x="109423" y="19655"/>
                    </a:cubicBezTo>
                    <a:cubicBezTo>
                      <a:pt x="109423" y="19655"/>
                      <a:pt x="109423" y="19655"/>
                      <a:pt x="109492" y="19655"/>
                    </a:cubicBezTo>
                    <a:cubicBezTo>
                      <a:pt x="109423" y="19655"/>
                      <a:pt x="109353" y="19655"/>
                      <a:pt x="109284" y="19725"/>
                    </a:cubicBezTo>
                    <a:cubicBezTo>
                      <a:pt x="109284" y="19725"/>
                      <a:pt x="109284" y="19725"/>
                      <a:pt x="109423" y="19725"/>
                    </a:cubicBezTo>
                    <a:cubicBezTo>
                      <a:pt x="109353" y="19725"/>
                      <a:pt x="109214" y="19725"/>
                      <a:pt x="109145" y="19794"/>
                    </a:cubicBezTo>
                    <a:cubicBezTo>
                      <a:pt x="109145" y="19794"/>
                      <a:pt x="109145" y="19794"/>
                      <a:pt x="109284" y="19794"/>
                    </a:cubicBezTo>
                    <a:cubicBezTo>
                      <a:pt x="81720" y="29723"/>
                      <a:pt x="53184" y="39790"/>
                      <a:pt x="23537" y="3916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44" name="Google Shape;3044;p8"/>
              <p:cNvSpPr/>
              <p:nvPr/>
            </p:nvSpPr>
            <p:spPr>
              <a:xfrm>
                <a:off x="4784560" y="3118813"/>
                <a:ext cx="101404" cy="109148"/>
              </a:xfrm>
              <a:custGeom>
                <a:avLst/>
                <a:gdLst/>
                <a:ahLst/>
                <a:cxnLst/>
                <a:rect l="l" t="t" r="r" b="b"/>
                <a:pathLst>
                  <a:path w="96346" h="103704" extrusionOk="0">
                    <a:moveTo>
                      <a:pt x="92898" y="103705"/>
                    </a:moveTo>
                    <a:cubicBezTo>
                      <a:pt x="84219" y="93707"/>
                      <a:pt x="75540" y="82875"/>
                      <a:pt x="64917" y="74266"/>
                    </a:cubicBezTo>
                    <a:cubicBezTo>
                      <a:pt x="64987" y="74266"/>
                      <a:pt x="65056" y="74405"/>
                      <a:pt x="65126" y="74474"/>
                    </a:cubicBezTo>
                    <a:cubicBezTo>
                      <a:pt x="47629" y="59616"/>
                      <a:pt x="31452" y="43369"/>
                      <a:pt x="16316" y="26151"/>
                    </a:cubicBezTo>
                    <a:cubicBezTo>
                      <a:pt x="16316" y="26151"/>
                      <a:pt x="16316" y="26151"/>
                      <a:pt x="16316" y="26151"/>
                    </a:cubicBezTo>
                    <a:cubicBezTo>
                      <a:pt x="10832" y="18305"/>
                      <a:pt x="1111" y="10945"/>
                      <a:pt x="0" y="1156"/>
                    </a:cubicBezTo>
                    <a:cubicBezTo>
                      <a:pt x="417" y="-511"/>
                      <a:pt x="2569" y="-233"/>
                      <a:pt x="3263" y="1086"/>
                    </a:cubicBezTo>
                    <a:cubicBezTo>
                      <a:pt x="3263" y="1086"/>
                      <a:pt x="3263" y="1017"/>
                      <a:pt x="3194" y="947"/>
                    </a:cubicBezTo>
                    <a:cubicBezTo>
                      <a:pt x="6388" y="4627"/>
                      <a:pt x="9512" y="8376"/>
                      <a:pt x="12706" y="11987"/>
                    </a:cubicBezTo>
                    <a:cubicBezTo>
                      <a:pt x="12706" y="11917"/>
                      <a:pt x="12567" y="11848"/>
                      <a:pt x="12498" y="11779"/>
                    </a:cubicBezTo>
                    <a:cubicBezTo>
                      <a:pt x="18330" y="23235"/>
                      <a:pt x="115880" y="101136"/>
                      <a:pt x="92829" y="10363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45" name="Google Shape;3045;p8"/>
              <p:cNvSpPr/>
              <p:nvPr/>
            </p:nvSpPr>
            <p:spPr>
              <a:xfrm>
                <a:off x="5002574" y="3411906"/>
                <a:ext cx="60592" cy="125880"/>
              </a:xfrm>
              <a:custGeom>
                <a:avLst/>
                <a:gdLst/>
                <a:ahLst/>
                <a:cxnLst/>
                <a:rect l="l" t="t" r="r" b="b"/>
                <a:pathLst>
                  <a:path w="57570" h="119601" extrusionOk="0">
                    <a:moveTo>
                      <a:pt x="50350" y="118026"/>
                    </a:moveTo>
                    <a:cubicBezTo>
                      <a:pt x="35770" y="96086"/>
                      <a:pt x="28132" y="70327"/>
                      <a:pt x="18898" y="45818"/>
                    </a:cubicBezTo>
                    <a:cubicBezTo>
                      <a:pt x="18898" y="45957"/>
                      <a:pt x="18968" y="46096"/>
                      <a:pt x="19037" y="46234"/>
                    </a:cubicBezTo>
                    <a:cubicBezTo>
                      <a:pt x="18482" y="44707"/>
                      <a:pt x="17926" y="43110"/>
                      <a:pt x="17440" y="41583"/>
                    </a:cubicBezTo>
                    <a:cubicBezTo>
                      <a:pt x="17440" y="41721"/>
                      <a:pt x="17509" y="41860"/>
                      <a:pt x="17579" y="41999"/>
                    </a:cubicBezTo>
                    <a:cubicBezTo>
                      <a:pt x="12789" y="29016"/>
                      <a:pt x="8900" y="15268"/>
                      <a:pt x="777" y="3882"/>
                    </a:cubicBezTo>
                    <a:cubicBezTo>
                      <a:pt x="-1376" y="2146"/>
                      <a:pt x="1402" y="-1256"/>
                      <a:pt x="3554" y="480"/>
                    </a:cubicBezTo>
                    <a:cubicBezTo>
                      <a:pt x="4943" y="1730"/>
                      <a:pt x="6053" y="3188"/>
                      <a:pt x="7095" y="4715"/>
                    </a:cubicBezTo>
                    <a:cubicBezTo>
                      <a:pt x="7095" y="4715"/>
                      <a:pt x="7095" y="4715"/>
                      <a:pt x="7095" y="4646"/>
                    </a:cubicBezTo>
                    <a:cubicBezTo>
                      <a:pt x="7095" y="4715"/>
                      <a:pt x="7234" y="4854"/>
                      <a:pt x="7303" y="4923"/>
                    </a:cubicBezTo>
                    <a:cubicBezTo>
                      <a:pt x="7303" y="4923"/>
                      <a:pt x="7303" y="4923"/>
                      <a:pt x="7303" y="4854"/>
                    </a:cubicBezTo>
                    <a:cubicBezTo>
                      <a:pt x="7651" y="5409"/>
                      <a:pt x="7997" y="5895"/>
                      <a:pt x="8345" y="6451"/>
                    </a:cubicBezTo>
                    <a:cubicBezTo>
                      <a:pt x="8345" y="6381"/>
                      <a:pt x="8206" y="6312"/>
                      <a:pt x="8206" y="6173"/>
                    </a:cubicBezTo>
                    <a:cubicBezTo>
                      <a:pt x="25147" y="36792"/>
                      <a:pt x="35284" y="70813"/>
                      <a:pt x="50419" y="102404"/>
                    </a:cubicBezTo>
                    <a:cubicBezTo>
                      <a:pt x="52155" y="107264"/>
                      <a:pt x="56807" y="111152"/>
                      <a:pt x="57571" y="116220"/>
                    </a:cubicBezTo>
                    <a:cubicBezTo>
                      <a:pt x="57224" y="119553"/>
                      <a:pt x="52503" y="120872"/>
                      <a:pt x="50558" y="11809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3046" name="Google Shape;3046;p8"/>
          <p:cNvGrpSpPr/>
          <p:nvPr/>
        </p:nvGrpSpPr>
        <p:grpSpPr>
          <a:xfrm>
            <a:off x="11708265" y="6423044"/>
            <a:ext cx="262399" cy="291504"/>
            <a:chOff x="3950791" y="2939502"/>
            <a:chExt cx="554207" cy="615507"/>
          </a:xfrm>
        </p:grpSpPr>
        <p:sp>
          <p:nvSpPr>
            <p:cNvPr id="3047" name="Google Shape;3047;p8"/>
            <p:cNvSpPr/>
            <p:nvPr/>
          </p:nvSpPr>
          <p:spPr>
            <a:xfrm>
              <a:off x="3950791" y="2939502"/>
              <a:ext cx="554207" cy="615507"/>
            </a:xfrm>
            <a:custGeom>
              <a:avLst/>
              <a:gdLst/>
              <a:ahLst/>
              <a:cxnLst/>
              <a:rect l="l" t="t" r="r" b="b"/>
              <a:pathLst>
                <a:path w="526562" h="584805" extrusionOk="0">
                  <a:moveTo>
                    <a:pt x="292959" y="583604"/>
                  </a:moveTo>
                  <a:cubicBezTo>
                    <a:pt x="250398" y="559720"/>
                    <a:pt x="255397" y="488901"/>
                    <a:pt x="211100" y="451269"/>
                  </a:cubicBezTo>
                  <a:cubicBezTo>
                    <a:pt x="173955" y="422872"/>
                    <a:pt x="126535" y="455852"/>
                    <a:pt x="87028" y="463142"/>
                  </a:cubicBezTo>
                  <a:cubicBezTo>
                    <a:pt x="60228" y="468488"/>
                    <a:pt x="19264" y="480569"/>
                    <a:pt x="1837" y="452311"/>
                  </a:cubicBezTo>
                  <a:cubicBezTo>
                    <a:pt x="-15173" y="415166"/>
                    <a:pt x="91056" y="351637"/>
                    <a:pt x="110704" y="313242"/>
                  </a:cubicBezTo>
                  <a:cubicBezTo>
                    <a:pt x="135491" y="282900"/>
                    <a:pt x="108205" y="267487"/>
                    <a:pt x="86820" y="247838"/>
                  </a:cubicBezTo>
                  <a:cubicBezTo>
                    <a:pt x="67102" y="229717"/>
                    <a:pt x="46133" y="212012"/>
                    <a:pt x="31762" y="189169"/>
                  </a:cubicBezTo>
                  <a:cubicBezTo>
                    <a:pt x="-6495" y="104672"/>
                    <a:pt x="153543" y="186253"/>
                    <a:pt x="185897" y="180213"/>
                  </a:cubicBezTo>
                  <a:cubicBezTo>
                    <a:pt x="200131" y="179866"/>
                    <a:pt x="211378" y="169798"/>
                    <a:pt x="216516" y="157023"/>
                  </a:cubicBezTo>
                  <a:cubicBezTo>
                    <a:pt x="226653" y="134527"/>
                    <a:pt x="234707" y="111129"/>
                    <a:pt x="245330" y="88842"/>
                  </a:cubicBezTo>
                  <a:cubicBezTo>
                    <a:pt x="261299" y="57460"/>
                    <a:pt x="276435" y="16912"/>
                    <a:pt x="311636" y="2748"/>
                  </a:cubicBezTo>
                  <a:cubicBezTo>
                    <a:pt x="322467" y="-1070"/>
                    <a:pt x="337604" y="-2390"/>
                    <a:pt x="344547" y="8789"/>
                  </a:cubicBezTo>
                  <a:cubicBezTo>
                    <a:pt x="352947" y="24133"/>
                    <a:pt x="350795" y="42601"/>
                    <a:pt x="351003" y="59473"/>
                  </a:cubicBezTo>
                  <a:cubicBezTo>
                    <a:pt x="350656" y="90161"/>
                    <a:pt x="348504" y="120988"/>
                    <a:pt x="352253" y="151538"/>
                  </a:cubicBezTo>
                  <a:cubicBezTo>
                    <a:pt x="353294" y="179518"/>
                    <a:pt x="368361" y="202500"/>
                    <a:pt x="396272" y="209651"/>
                  </a:cubicBezTo>
                  <a:cubicBezTo>
                    <a:pt x="438555" y="225551"/>
                    <a:pt x="486810" y="238118"/>
                    <a:pt x="514373" y="276860"/>
                  </a:cubicBezTo>
                  <a:cubicBezTo>
                    <a:pt x="529856" y="295120"/>
                    <a:pt x="532773" y="325878"/>
                    <a:pt x="510208" y="339833"/>
                  </a:cubicBezTo>
                  <a:cubicBezTo>
                    <a:pt x="498196" y="345735"/>
                    <a:pt x="484032" y="345666"/>
                    <a:pt x="471049" y="347957"/>
                  </a:cubicBezTo>
                  <a:cubicBezTo>
                    <a:pt x="433834" y="355455"/>
                    <a:pt x="344269" y="353997"/>
                    <a:pt x="343366" y="405584"/>
                  </a:cubicBezTo>
                  <a:cubicBezTo>
                    <a:pt x="343366" y="405445"/>
                    <a:pt x="343366" y="405306"/>
                    <a:pt x="343366" y="405168"/>
                  </a:cubicBezTo>
                  <a:cubicBezTo>
                    <a:pt x="340936" y="439258"/>
                    <a:pt x="349962" y="599781"/>
                    <a:pt x="292890" y="583673"/>
                  </a:cubicBezTo>
                  <a:close/>
                  <a:moveTo>
                    <a:pt x="325661" y="534656"/>
                  </a:moveTo>
                  <a:cubicBezTo>
                    <a:pt x="325939" y="533336"/>
                    <a:pt x="326217" y="531948"/>
                    <a:pt x="326494" y="530629"/>
                  </a:cubicBezTo>
                  <a:cubicBezTo>
                    <a:pt x="326494" y="530629"/>
                    <a:pt x="326494" y="530698"/>
                    <a:pt x="326494" y="530767"/>
                  </a:cubicBezTo>
                  <a:cubicBezTo>
                    <a:pt x="326494" y="530698"/>
                    <a:pt x="326494" y="530559"/>
                    <a:pt x="326494" y="530490"/>
                  </a:cubicBezTo>
                  <a:cubicBezTo>
                    <a:pt x="326217" y="531878"/>
                    <a:pt x="325939" y="533267"/>
                    <a:pt x="325661" y="534656"/>
                  </a:cubicBezTo>
                  <a:close/>
                  <a:moveTo>
                    <a:pt x="105983" y="249366"/>
                  </a:moveTo>
                  <a:cubicBezTo>
                    <a:pt x="105983" y="249366"/>
                    <a:pt x="105983" y="249366"/>
                    <a:pt x="105983" y="249366"/>
                  </a:cubicBezTo>
                  <a:lnTo>
                    <a:pt x="105983" y="249366"/>
                  </a:lnTo>
                  <a:cubicBezTo>
                    <a:pt x="105358" y="248810"/>
                    <a:pt x="104664" y="248255"/>
                    <a:pt x="104039" y="247699"/>
                  </a:cubicBezTo>
                  <a:cubicBezTo>
                    <a:pt x="104664" y="248255"/>
                    <a:pt x="105358" y="248810"/>
                    <a:pt x="105983" y="249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3048" name="Google Shape;3048;p8"/>
            <p:cNvGrpSpPr/>
            <p:nvPr/>
          </p:nvGrpSpPr>
          <p:grpSpPr>
            <a:xfrm>
              <a:off x="3950791" y="2939502"/>
              <a:ext cx="554207" cy="615507"/>
              <a:chOff x="4753266" y="2939502"/>
              <a:chExt cx="554207" cy="615507"/>
            </a:xfrm>
          </p:grpSpPr>
          <p:sp>
            <p:nvSpPr>
              <p:cNvPr id="3049" name="Google Shape;3049;p8"/>
              <p:cNvSpPr/>
              <p:nvPr/>
            </p:nvSpPr>
            <p:spPr>
              <a:xfrm>
                <a:off x="4753266" y="2939502"/>
                <a:ext cx="554207" cy="615507"/>
              </a:xfrm>
              <a:custGeom>
                <a:avLst/>
                <a:gdLst/>
                <a:ahLst/>
                <a:cxnLst/>
                <a:rect l="l" t="t" r="r" b="b"/>
                <a:pathLst>
                  <a:path w="526562" h="584805" extrusionOk="0">
                    <a:moveTo>
                      <a:pt x="292959" y="583604"/>
                    </a:moveTo>
                    <a:cubicBezTo>
                      <a:pt x="250398" y="559720"/>
                      <a:pt x="255397" y="488901"/>
                      <a:pt x="211100" y="451269"/>
                    </a:cubicBezTo>
                    <a:cubicBezTo>
                      <a:pt x="173955" y="422872"/>
                      <a:pt x="126535" y="455852"/>
                      <a:pt x="87028" y="463142"/>
                    </a:cubicBezTo>
                    <a:cubicBezTo>
                      <a:pt x="60228" y="468488"/>
                      <a:pt x="19264" y="480569"/>
                      <a:pt x="1837" y="452311"/>
                    </a:cubicBezTo>
                    <a:cubicBezTo>
                      <a:pt x="-15173" y="415166"/>
                      <a:pt x="91056" y="351637"/>
                      <a:pt x="110704" y="313242"/>
                    </a:cubicBezTo>
                    <a:cubicBezTo>
                      <a:pt x="135491" y="282900"/>
                      <a:pt x="108205" y="267487"/>
                      <a:pt x="86820" y="247838"/>
                    </a:cubicBezTo>
                    <a:cubicBezTo>
                      <a:pt x="67102" y="229717"/>
                      <a:pt x="46133" y="212012"/>
                      <a:pt x="31762" y="189169"/>
                    </a:cubicBezTo>
                    <a:cubicBezTo>
                      <a:pt x="-6495" y="104672"/>
                      <a:pt x="153543" y="186253"/>
                      <a:pt x="185897" y="180213"/>
                    </a:cubicBezTo>
                    <a:cubicBezTo>
                      <a:pt x="200131" y="179866"/>
                      <a:pt x="211378" y="169798"/>
                      <a:pt x="216516" y="157023"/>
                    </a:cubicBezTo>
                    <a:cubicBezTo>
                      <a:pt x="226653" y="134527"/>
                      <a:pt x="234707" y="111129"/>
                      <a:pt x="245330" y="88842"/>
                    </a:cubicBezTo>
                    <a:cubicBezTo>
                      <a:pt x="261299" y="57460"/>
                      <a:pt x="276435" y="16912"/>
                      <a:pt x="311636" y="2748"/>
                    </a:cubicBezTo>
                    <a:cubicBezTo>
                      <a:pt x="322467" y="-1070"/>
                      <a:pt x="337604" y="-2390"/>
                      <a:pt x="344547" y="8789"/>
                    </a:cubicBezTo>
                    <a:cubicBezTo>
                      <a:pt x="352947" y="24133"/>
                      <a:pt x="350795" y="42601"/>
                      <a:pt x="351003" y="59473"/>
                    </a:cubicBezTo>
                    <a:cubicBezTo>
                      <a:pt x="350656" y="90161"/>
                      <a:pt x="348504" y="120988"/>
                      <a:pt x="352253" y="151538"/>
                    </a:cubicBezTo>
                    <a:cubicBezTo>
                      <a:pt x="353294" y="179518"/>
                      <a:pt x="368361" y="202500"/>
                      <a:pt x="396272" y="209651"/>
                    </a:cubicBezTo>
                    <a:cubicBezTo>
                      <a:pt x="438555" y="225551"/>
                      <a:pt x="486810" y="238118"/>
                      <a:pt x="514373" y="276860"/>
                    </a:cubicBezTo>
                    <a:cubicBezTo>
                      <a:pt x="529856" y="295120"/>
                      <a:pt x="532773" y="325878"/>
                      <a:pt x="510208" y="339833"/>
                    </a:cubicBezTo>
                    <a:cubicBezTo>
                      <a:pt x="498196" y="345735"/>
                      <a:pt x="484032" y="345666"/>
                      <a:pt x="471049" y="347957"/>
                    </a:cubicBezTo>
                    <a:cubicBezTo>
                      <a:pt x="433834" y="355455"/>
                      <a:pt x="344269" y="353997"/>
                      <a:pt x="343366" y="405584"/>
                    </a:cubicBezTo>
                    <a:cubicBezTo>
                      <a:pt x="343366" y="405445"/>
                      <a:pt x="343366" y="405306"/>
                      <a:pt x="343366" y="405168"/>
                    </a:cubicBezTo>
                    <a:cubicBezTo>
                      <a:pt x="340936" y="439258"/>
                      <a:pt x="349962" y="599781"/>
                      <a:pt x="292890" y="583673"/>
                    </a:cubicBezTo>
                    <a:close/>
                    <a:moveTo>
                      <a:pt x="325661" y="534656"/>
                    </a:moveTo>
                    <a:cubicBezTo>
                      <a:pt x="325939" y="533336"/>
                      <a:pt x="326217" y="531948"/>
                      <a:pt x="326494" y="530629"/>
                    </a:cubicBezTo>
                    <a:cubicBezTo>
                      <a:pt x="326494" y="530629"/>
                      <a:pt x="326494" y="530698"/>
                      <a:pt x="326494" y="530767"/>
                    </a:cubicBezTo>
                    <a:cubicBezTo>
                      <a:pt x="326494" y="530698"/>
                      <a:pt x="326494" y="530559"/>
                      <a:pt x="326494" y="530490"/>
                    </a:cubicBezTo>
                    <a:cubicBezTo>
                      <a:pt x="326217" y="531878"/>
                      <a:pt x="325939" y="533267"/>
                      <a:pt x="325661" y="534656"/>
                    </a:cubicBezTo>
                    <a:close/>
                    <a:moveTo>
                      <a:pt x="105983" y="249366"/>
                    </a:moveTo>
                    <a:cubicBezTo>
                      <a:pt x="105983" y="249366"/>
                      <a:pt x="105983" y="249366"/>
                      <a:pt x="105983" y="249366"/>
                    </a:cubicBezTo>
                    <a:lnTo>
                      <a:pt x="105983" y="249366"/>
                    </a:lnTo>
                    <a:cubicBezTo>
                      <a:pt x="105358" y="248810"/>
                      <a:pt x="104664" y="248255"/>
                      <a:pt x="104039" y="247699"/>
                    </a:cubicBezTo>
                    <a:cubicBezTo>
                      <a:pt x="104664" y="248255"/>
                      <a:pt x="105358" y="248810"/>
                      <a:pt x="105983" y="249435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50" name="Google Shape;3050;p8"/>
              <p:cNvSpPr/>
              <p:nvPr/>
            </p:nvSpPr>
            <p:spPr>
              <a:xfrm>
                <a:off x="5036186" y="3092511"/>
                <a:ext cx="13227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12567" h="12185" extrusionOk="0">
                    <a:moveTo>
                      <a:pt x="0" y="6093"/>
                    </a:moveTo>
                    <a:cubicBezTo>
                      <a:pt x="0" y="-2031"/>
                      <a:pt x="12636" y="-2031"/>
                      <a:pt x="12567" y="6093"/>
                    </a:cubicBezTo>
                    <a:cubicBezTo>
                      <a:pt x="12567" y="14216"/>
                      <a:pt x="-69" y="14216"/>
                      <a:pt x="0" y="609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51" name="Google Shape;3051;p8"/>
              <p:cNvSpPr/>
              <p:nvPr/>
            </p:nvSpPr>
            <p:spPr>
              <a:xfrm>
                <a:off x="5056273" y="3036671"/>
                <a:ext cx="12569" cy="12167"/>
              </a:xfrm>
              <a:custGeom>
                <a:avLst/>
                <a:gdLst/>
                <a:ahLst/>
                <a:cxnLst/>
                <a:rect l="l" t="t" r="r" b="b"/>
                <a:pathLst>
                  <a:path w="11942" h="11560" extrusionOk="0">
                    <a:moveTo>
                      <a:pt x="0" y="5780"/>
                    </a:moveTo>
                    <a:cubicBezTo>
                      <a:pt x="0" y="-1927"/>
                      <a:pt x="12012" y="-1927"/>
                      <a:pt x="11942" y="5780"/>
                    </a:cubicBezTo>
                    <a:cubicBezTo>
                      <a:pt x="11942" y="13487"/>
                      <a:pt x="-69" y="13487"/>
                      <a:pt x="0" y="578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52" name="Google Shape;3052;p8"/>
              <p:cNvSpPr/>
              <p:nvPr/>
            </p:nvSpPr>
            <p:spPr>
              <a:xfrm>
                <a:off x="4993530" y="3154194"/>
                <a:ext cx="10231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9721" h="9477" extrusionOk="0">
                    <a:moveTo>
                      <a:pt x="0" y="4739"/>
                    </a:moveTo>
                    <a:cubicBezTo>
                      <a:pt x="0" y="-1580"/>
                      <a:pt x="9790" y="-1580"/>
                      <a:pt x="9721" y="4739"/>
                    </a:cubicBezTo>
                    <a:cubicBezTo>
                      <a:pt x="9721" y="11057"/>
                      <a:pt x="-69" y="11057"/>
                      <a:pt x="0" y="473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53" name="Google Shape;3053;p8"/>
              <p:cNvSpPr/>
              <p:nvPr/>
            </p:nvSpPr>
            <p:spPr>
              <a:xfrm>
                <a:off x="4916545" y="3147766"/>
                <a:ext cx="8548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8122" h="7810" extrusionOk="0">
                    <a:moveTo>
                      <a:pt x="0" y="3905"/>
                    </a:moveTo>
                    <a:cubicBezTo>
                      <a:pt x="0" y="-1302"/>
                      <a:pt x="8123" y="-1302"/>
                      <a:pt x="8123" y="3905"/>
                    </a:cubicBezTo>
                    <a:cubicBezTo>
                      <a:pt x="8123" y="9113"/>
                      <a:pt x="0" y="9113"/>
                      <a:pt x="0" y="39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54" name="Google Shape;3054;p8"/>
              <p:cNvSpPr/>
              <p:nvPr/>
            </p:nvSpPr>
            <p:spPr>
              <a:xfrm>
                <a:off x="4836403" y="3124178"/>
                <a:ext cx="4485" cy="4447"/>
              </a:xfrm>
              <a:custGeom>
                <a:avLst/>
                <a:gdLst/>
                <a:ahLst/>
                <a:cxnLst/>
                <a:rect l="l" t="t" r="r" b="b"/>
                <a:pathLst>
                  <a:path w="4261" h="4225" extrusionOk="0">
                    <a:moveTo>
                      <a:pt x="1751" y="4109"/>
                    </a:moveTo>
                    <a:cubicBezTo>
                      <a:pt x="-1789" y="3623"/>
                      <a:pt x="710" y="-1723"/>
                      <a:pt x="3348" y="568"/>
                    </a:cubicBezTo>
                    <a:cubicBezTo>
                      <a:pt x="5292" y="1679"/>
                      <a:pt x="3834" y="4873"/>
                      <a:pt x="1751" y="410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55" name="Google Shape;3055;p8"/>
              <p:cNvSpPr/>
              <p:nvPr/>
            </p:nvSpPr>
            <p:spPr>
              <a:xfrm>
                <a:off x="4900039" y="3212735"/>
                <a:ext cx="2410" cy="2302"/>
              </a:xfrm>
              <a:custGeom>
                <a:avLst/>
                <a:gdLst/>
                <a:ahLst/>
                <a:cxnLst/>
                <a:rect l="l" t="t" r="r" b="b"/>
                <a:pathLst>
                  <a:path w="2290" h="2187" extrusionOk="0">
                    <a:moveTo>
                      <a:pt x="0" y="1094"/>
                    </a:moveTo>
                    <a:cubicBezTo>
                      <a:pt x="0" y="-365"/>
                      <a:pt x="2291" y="-365"/>
                      <a:pt x="2291" y="1094"/>
                    </a:cubicBezTo>
                    <a:cubicBezTo>
                      <a:pt x="2291" y="2552"/>
                      <a:pt x="0" y="2552"/>
                      <a:pt x="0" y="1094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56" name="Google Shape;3056;p8"/>
              <p:cNvSpPr/>
              <p:nvPr/>
            </p:nvSpPr>
            <p:spPr>
              <a:xfrm>
                <a:off x="4953869" y="3262222"/>
                <a:ext cx="13008" cy="12605"/>
              </a:xfrm>
              <a:custGeom>
                <a:avLst/>
                <a:gdLst/>
                <a:ahLst/>
                <a:cxnLst/>
                <a:rect l="l" t="t" r="r" b="b"/>
                <a:pathLst>
                  <a:path w="12359" h="11976" extrusionOk="0">
                    <a:moveTo>
                      <a:pt x="0" y="5988"/>
                    </a:moveTo>
                    <a:cubicBezTo>
                      <a:pt x="0" y="-1996"/>
                      <a:pt x="12428" y="-1996"/>
                      <a:pt x="12359" y="5988"/>
                    </a:cubicBezTo>
                    <a:cubicBezTo>
                      <a:pt x="12359" y="13973"/>
                      <a:pt x="-69" y="13973"/>
                      <a:pt x="0" y="598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57" name="Google Shape;3057;p8"/>
              <p:cNvSpPr/>
              <p:nvPr/>
            </p:nvSpPr>
            <p:spPr>
              <a:xfrm>
                <a:off x="5026691" y="3235416"/>
                <a:ext cx="12057" cy="11728"/>
              </a:xfrm>
              <a:custGeom>
                <a:avLst/>
                <a:gdLst/>
                <a:ahLst/>
                <a:cxnLst/>
                <a:rect l="l" t="t" r="r" b="b"/>
                <a:pathLst>
                  <a:path w="11456" h="11143" extrusionOk="0">
                    <a:moveTo>
                      <a:pt x="0" y="5572"/>
                    </a:moveTo>
                    <a:cubicBezTo>
                      <a:pt x="0" y="-1857"/>
                      <a:pt x="11526" y="-1857"/>
                      <a:pt x="11457" y="5572"/>
                    </a:cubicBezTo>
                    <a:cubicBezTo>
                      <a:pt x="11457" y="13001"/>
                      <a:pt x="-69" y="13001"/>
                      <a:pt x="0" y="557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58" name="Google Shape;3058;p8"/>
              <p:cNvSpPr/>
              <p:nvPr/>
            </p:nvSpPr>
            <p:spPr>
              <a:xfrm>
                <a:off x="5089872" y="3166611"/>
                <a:ext cx="13885" cy="13481"/>
              </a:xfrm>
              <a:custGeom>
                <a:avLst/>
                <a:gdLst/>
                <a:ahLst/>
                <a:cxnLst/>
                <a:rect l="l" t="t" r="r" b="b"/>
                <a:pathLst>
                  <a:path w="13192" h="12809" extrusionOk="0">
                    <a:moveTo>
                      <a:pt x="0" y="6405"/>
                    </a:moveTo>
                    <a:cubicBezTo>
                      <a:pt x="-69" y="-2135"/>
                      <a:pt x="13262" y="-2135"/>
                      <a:pt x="13192" y="6405"/>
                    </a:cubicBezTo>
                    <a:cubicBezTo>
                      <a:pt x="13192" y="14945"/>
                      <a:pt x="-69" y="14945"/>
                      <a:pt x="0" y="64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59" name="Google Shape;3059;p8"/>
              <p:cNvSpPr/>
              <p:nvPr/>
            </p:nvSpPr>
            <p:spPr>
              <a:xfrm>
                <a:off x="5093305" y="3259135"/>
                <a:ext cx="14250" cy="13811"/>
              </a:xfrm>
              <a:custGeom>
                <a:avLst/>
                <a:gdLst/>
                <a:ahLst/>
                <a:cxnLst/>
                <a:rect l="l" t="t" r="r" b="b"/>
                <a:pathLst>
                  <a:path w="13539" h="13122" extrusionOk="0">
                    <a:moveTo>
                      <a:pt x="0" y="6561"/>
                    </a:moveTo>
                    <a:cubicBezTo>
                      <a:pt x="-69" y="-2187"/>
                      <a:pt x="13608" y="-2187"/>
                      <a:pt x="13539" y="6561"/>
                    </a:cubicBezTo>
                    <a:cubicBezTo>
                      <a:pt x="13608" y="15309"/>
                      <a:pt x="-69" y="15309"/>
                      <a:pt x="0" y="656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60" name="Google Shape;3060;p8"/>
              <p:cNvSpPr/>
              <p:nvPr/>
            </p:nvSpPr>
            <p:spPr>
              <a:xfrm>
                <a:off x="5158311" y="3214398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61" name="Google Shape;3061;p8"/>
              <p:cNvSpPr/>
              <p:nvPr/>
            </p:nvSpPr>
            <p:spPr>
              <a:xfrm>
                <a:off x="5227261" y="3230668"/>
                <a:ext cx="11108" cy="10851"/>
              </a:xfrm>
              <a:custGeom>
                <a:avLst/>
                <a:gdLst/>
                <a:ahLst/>
                <a:cxnLst/>
                <a:rect l="l" t="t" r="r" b="b"/>
                <a:pathLst>
                  <a:path w="10554" h="10310" extrusionOk="0">
                    <a:moveTo>
                      <a:pt x="0" y="5155"/>
                    </a:moveTo>
                    <a:cubicBezTo>
                      <a:pt x="0" y="-1718"/>
                      <a:pt x="10623" y="-1718"/>
                      <a:pt x="10554" y="5155"/>
                    </a:cubicBezTo>
                    <a:cubicBezTo>
                      <a:pt x="10554" y="12029"/>
                      <a:pt x="-69" y="12029"/>
                      <a:pt x="0" y="515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62" name="Google Shape;3062;p8"/>
              <p:cNvSpPr/>
              <p:nvPr/>
            </p:nvSpPr>
            <p:spPr>
              <a:xfrm>
                <a:off x="4872210" y="3316454"/>
                <a:ext cx="8769" cy="8440"/>
              </a:xfrm>
              <a:custGeom>
                <a:avLst/>
                <a:gdLst/>
                <a:ahLst/>
                <a:cxnLst/>
                <a:rect l="l" t="t" r="r" b="b"/>
                <a:pathLst>
                  <a:path w="8332" h="8019" extrusionOk="0">
                    <a:moveTo>
                      <a:pt x="0" y="4010"/>
                    </a:moveTo>
                    <a:cubicBezTo>
                      <a:pt x="0" y="-1337"/>
                      <a:pt x="8332" y="-1337"/>
                      <a:pt x="8332" y="4010"/>
                    </a:cubicBezTo>
                    <a:cubicBezTo>
                      <a:pt x="8332" y="9356"/>
                      <a:pt x="0" y="9356"/>
                      <a:pt x="0" y="401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63" name="Google Shape;3063;p8"/>
              <p:cNvSpPr/>
              <p:nvPr/>
            </p:nvSpPr>
            <p:spPr>
              <a:xfrm>
                <a:off x="4973226" y="3339845"/>
                <a:ext cx="11106" cy="10742"/>
              </a:xfrm>
              <a:custGeom>
                <a:avLst/>
                <a:gdLst/>
                <a:ahLst/>
                <a:cxnLst/>
                <a:rect l="l" t="t" r="r" b="b"/>
                <a:pathLst>
                  <a:path w="10552" h="10206" extrusionOk="0">
                    <a:moveTo>
                      <a:pt x="0" y="5103"/>
                    </a:moveTo>
                    <a:cubicBezTo>
                      <a:pt x="0" y="-1701"/>
                      <a:pt x="10553" y="-1701"/>
                      <a:pt x="10553" y="5103"/>
                    </a:cubicBezTo>
                    <a:cubicBezTo>
                      <a:pt x="10553" y="11907"/>
                      <a:pt x="0" y="11907"/>
                      <a:pt x="0" y="510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64" name="Google Shape;3064;p8"/>
              <p:cNvSpPr/>
              <p:nvPr/>
            </p:nvSpPr>
            <p:spPr>
              <a:xfrm>
                <a:off x="5037183" y="3398137"/>
                <a:ext cx="12695" cy="13109"/>
              </a:xfrm>
              <a:custGeom>
                <a:avLst/>
                <a:gdLst/>
                <a:ahLst/>
                <a:cxnLst/>
                <a:rect l="l" t="t" r="r" b="b"/>
                <a:pathLst>
                  <a:path w="12062" h="12455" extrusionOk="0">
                    <a:moveTo>
                      <a:pt x="1066" y="9403"/>
                    </a:moveTo>
                    <a:cubicBezTo>
                      <a:pt x="1066" y="9403"/>
                      <a:pt x="1066" y="9403"/>
                      <a:pt x="1066" y="9403"/>
                    </a:cubicBezTo>
                    <a:cubicBezTo>
                      <a:pt x="-2961" y="3571"/>
                      <a:pt x="5371" y="-3303"/>
                      <a:pt x="10231" y="1766"/>
                    </a:cubicBezTo>
                    <a:cubicBezTo>
                      <a:pt x="16341" y="7876"/>
                      <a:pt x="5579" y="17388"/>
                      <a:pt x="1066" y="940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65" name="Google Shape;3065;p8"/>
              <p:cNvSpPr/>
              <p:nvPr/>
            </p:nvSpPr>
            <p:spPr>
              <a:xfrm>
                <a:off x="5042395" y="3314683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66" name="Google Shape;3066;p8"/>
              <p:cNvSpPr/>
              <p:nvPr/>
            </p:nvSpPr>
            <p:spPr>
              <a:xfrm>
                <a:off x="4934294" y="3203751"/>
                <a:ext cx="11839" cy="11509"/>
              </a:xfrm>
              <a:custGeom>
                <a:avLst/>
                <a:gdLst/>
                <a:ahLst/>
                <a:cxnLst/>
                <a:rect l="l" t="t" r="r" b="b"/>
                <a:pathLst>
                  <a:path w="11248" h="10935" extrusionOk="0">
                    <a:moveTo>
                      <a:pt x="0" y="5468"/>
                    </a:moveTo>
                    <a:cubicBezTo>
                      <a:pt x="0" y="-1823"/>
                      <a:pt x="11318" y="-1823"/>
                      <a:pt x="11248" y="5468"/>
                    </a:cubicBezTo>
                    <a:cubicBezTo>
                      <a:pt x="11248" y="12758"/>
                      <a:pt x="-69" y="12758"/>
                      <a:pt x="0" y="54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67" name="Google Shape;3067;p8"/>
              <p:cNvSpPr/>
              <p:nvPr/>
            </p:nvSpPr>
            <p:spPr>
              <a:xfrm>
                <a:off x="4839633" y="3158266"/>
                <a:ext cx="7455" cy="7234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6873" extrusionOk="0">
                    <a:moveTo>
                      <a:pt x="1" y="3437"/>
                    </a:moveTo>
                    <a:cubicBezTo>
                      <a:pt x="1" y="-1146"/>
                      <a:pt x="7152" y="-1146"/>
                      <a:pt x="7083" y="3437"/>
                    </a:cubicBezTo>
                    <a:cubicBezTo>
                      <a:pt x="7083" y="8019"/>
                      <a:pt x="-69" y="8019"/>
                      <a:pt x="1" y="343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68" name="Google Shape;3068;p8"/>
              <p:cNvSpPr/>
              <p:nvPr/>
            </p:nvSpPr>
            <p:spPr>
              <a:xfrm>
                <a:off x="5058902" y="31895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69" name="Google Shape;3069;p8"/>
              <p:cNvSpPr/>
              <p:nvPr/>
            </p:nvSpPr>
            <p:spPr>
              <a:xfrm>
                <a:off x="5061751" y="3129031"/>
                <a:ext cx="10449" cy="10193"/>
              </a:xfrm>
              <a:custGeom>
                <a:avLst/>
                <a:gdLst/>
                <a:ahLst/>
                <a:cxnLst/>
                <a:rect l="l" t="t" r="r" b="b"/>
                <a:pathLst>
                  <a:path w="9928" h="9685" extrusionOk="0">
                    <a:moveTo>
                      <a:pt x="0" y="4843"/>
                    </a:moveTo>
                    <a:cubicBezTo>
                      <a:pt x="0" y="-1614"/>
                      <a:pt x="9998" y="-1614"/>
                      <a:pt x="9928" y="4843"/>
                    </a:cubicBezTo>
                    <a:cubicBezTo>
                      <a:pt x="9928" y="11300"/>
                      <a:pt x="-69" y="11300"/>
                      <a:pt x="0" y="484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70" name="Google Shape;3070;p8"/>
              <p:cNvSpPr/>
              <p:nvPr/>
            </p:nvSpPr>
            <p:spPr>
              <a:xfrm>
                <a:off x="5076286" y="2995329"/>
                <a:ext cx="8548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8122" h="7810" extrusionOk="0">
                    <a:moveTo>
                      <a:pt x="0" y="3905"/>
                    </a:moveTo>
                    <a:cubicBezTo>
                      <a:pt x="0" y="-1302"/>
                      <a:pt x="8123" y="-1302"/>
                      <a:pt x="8123" y="3905"/>
                    </a:cubicBezTo>
                    <a:cubicBezTo>
                      <a:pt x="8123" y="9113"/>
                      <a:pt x="0" y="9113"/>
                      <a:pt x="0" y="39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71" name="Google Shape;3071;p8"/>
              <p:cNvSpPr/>
              <p:nvPr/>
            </p:nvSpPr>
            <p:spPr>
              <a:xfrm>
                <a:off x="5039035" y="3016749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72" name="Google Shape;3072;p8"/>
              <p:cNvSpPr/>
              <p:nvPr/>
            </p:nvSpPr>
            <p:spPr>
              <a:xfrm>
                <a:off x="4963146" y="3155691"/>
                <a:ext cx="11911" cy="11509"/>
              </a:xfrm>
              <a:custGeom>
                <a:avLst/>
                <a:gdLst/>
                <a:ahLst/>
                <a:cxnLst/>
                <a:rect l="l" t="t" r="r" b="b"/>
                <a:pathLst>
                  <a:path w="11317" h="10935" extrusionOk="0">
                    <a:moveTo>
                      <a:pt x="0" y="5468"/>
                    </a:moveTo>
                    <a:cubicBezTo>
                      <a:pt x="0" y="-1823"/>
                      <a:pt x="11387" y="-1823"/>
                      <a:pt x="11318" y="5468"/>
                    </a:cubicBezTo>
                    <a:cubicBezTo>
                      <a:pt x="11318" y="12758"/>
                      <a:pt x="-69" y="12758"/>
                      <a:pt x="0" y="54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73" name="Google Shape;3073;p8"/>
              <p:cNvSpPr/>
              <p:nvPr/>
            </p:nvSpPr>
            <p:spPr>
              <a:xfrm>
                <a:off x="4978484" y="32044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74" name="Google Shape;3074;p8"/>
              <p:cNvSpPr/>
              <p:nvPr/>
            </p:nvSpPr>
            <p:spPr>
              <a:xfrm>
                <a:off x="5000030" y="3291949"/>
                <a:ext cx="5701" cy="5590"/>
              </a:xfrm>
              <a:custGeom>
                <a:avLst/>
                <a:gdLst/>
                <a:ahLst/>
                <a:cxnLst/>
                <a:rect l="l" t="t" r="r" b="b"/>
                <a:pathLst>
                  <a:path w="5417" h="5311" extrusionOk="0">
                    <a:moveTo>
                      <a:pt x="1" y="2656"/>
                    </a:moveTo>
                    <a:cubicBezTo>
                      <a:pt x="1" y="-885"/>
                      <a:pt x="5486" y="-885"/>
                      <a:pt x="5416" y="2656"/>
                    </a:cubicBezTo>
                    <a:cubicBezTo>
                      <a:pt x="5416" y="6197"/>
                      <a:pt x="-69" y="6197"/>
                      <a:pt x="1" y="265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75" name="Google Shape;3075;p8"/>
              <p:cNvSpPr/>
              <p:nvPr/>
            </p:nvSpPr>
            <p:spPr>
              <a:xfrm>
                <a:off x="5069859" y="32827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76" name="Google Shape;3076;p8"/>
              <p:cNvSpPr/>
              <p:nvPr/>
            </p:nvSpPr>
            <p:spPr>
              <a:xfrm>
                <a:off x="4919759" y="3307817"/>
                <a:ext cx="6357" cy="6138"/>
              </a:xfrm>
              <a:custGeom>
                <a:avLst/>
                <a:gdLst/>
                <a:ahLst/>
                <a:cxnLst/>
                <a:rect l="l" t="t" r="r" b="b"/>
                <a:pathLst>
                  <a:path w="6040" h="5832" extrusionOk="0">
                    <a:moveTo>
                      <a:pt x="0" y="2916"/>
                    </a:moveTo>
                    <a:cubicBezTo>
                      <a:pt x="0" y="-972"/>
                      <a:pt x="6040" y="-972"/>
                      <a:pt x="6040" y="2916"/>
                    </a:cubicBezTo>
                    <a:cubicBezTo>
                      <a:pt x="6040" y="6804"/>
                      <a:pt x="0" y="6804"/>
                      <a:pt x="0" y="291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77" name="Google Shape;3077;p8"/>
              <p:cNvSpPr/>
              <p:nvPr/>
            </p:nvSpPr>
            <p:spPr>
              <a:xfrm>
                <a:off x="5016977" y="3356462"/>
                <a:ext cx="9938" cy="9645"/>
              </a:xfrm>
              <a:custGeom>
                <a:avLst/>
                <a:gdLst/>
                <a:ahLst/>
                <a:cxnLst/>
                <a:rect l="l" t="t" r="r" b="b"/>
                <a:pathLst>
                  <a:path w="9442" h="9164" extrusionOk="0">
                    <a:moveTo>
                      <a:pt x="0" y="4582"/>
                    </a:moveTo>
                    <a:cubicBezTo>
                      <a:pt x="0" y="-1527"/>
                      <a:pt x="9442" y="-1527"/>
                      <a:pt x="9442" y="4582"/>
                    </a:cubicBezTo>
                    <a:cubicBezTo>
                      <a:pt x="9442" y="10692"/>
                      <a:pt x="0" y="10692"/>
                      <a:pt x="0" y="45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78" name="Google Shape;3078;p8"/>
              <p:cNvSpPr/>
              <p:nvPr/>
            </p:nvSpPr>
            <p:spPr>
              <a:xfrm>
                <a:off x="5060143" y="3352646"/>
                <a:ext cx="14323" cy="13920"/>
              </a:xfrm>
              <a:custGeom>
                <a:avLst/>
                <a:gdLst/>
                <a:ahLst/>
                <a:cxnLst/>
                <a:rect l="l" t="t" r="r" b="b"/>
                <a:pathLst>
                  <a:path w="13609" h="13226" extrusionOk="0">
                    <a:moveTo>
                      <a:pt x="0" y="6613"/>
                    </a:moveTo>
                    <a:cubicBezTo>
                      <a:pt x="-69" y="-2204"/>
                      <a:pt x="13679" y="-2204"/>
                      <a:pt x="13609" y="6613"/>
                    </a:cubicBezTo>
                    <a:cubicBezTo>
                      <a:pt x="13679" y="15431"/>
                      <a:pt x="-69" y="15431"/>
                      <a:pt x="0" y="661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79" name="Google Shape;3079;p8"/>
              <p:cNvSpPr/>
              <p:nvPr/>
            </p:nvSpPr>
            <p:spPr>
              <a:xfrm>
                <a:off x="4890470" y="3165496"/>
                <a:ext cx="7454" cy="7234"/>
              </a:xfrm>
              <a:custGeom>
                <a:avLst/>
                <a:gdLst/>
                <a:ahLst/>
                <a:cxnLst/>
                <a:rect l="l" t="t" r="r" b="b"/>
                <a:pathLst>
                  <a:path w="7082" h="6873" extrusionOk="0">
                    <a:moveTo>
                      <a:pt x="0" y="3437"/>
                    </a:moveTo>
                    <a:cubicBezTo>
                      <a:pt x="0" y="-1146"/>
                      <a:pt x="7082" y="-1146"/>
                      <a:pt x="7082" y="3437"/>
                    </a:cubicBezTo>
                    <a:cubicBezTo>
                      <a:pt x="7082" y="8019"/>
                      <a:pt x="0" y="8019"/>
                      <a:pt x="0" y="343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80" name="Google Shape;3080;p8"/>
              <p:cNvSpPr/>
              <p:nvPr/>
            </p:nvSpPr>
            <p:spPr>
              <a:xfrm>
                <a:off x="5180369" y="324434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81" name="Google Shape;3081;p8"/>
              <p:cNvSpPr/>
              <p:nvPr/>
            </p:nvSpPr>
            <p:spPr>
              <a:xfrm>
                <a:off x="5181319" y="3188614"/>
                <a:ext cx="12203" cy="11837"/>
              </a:xfrm>
              <a:custGeom>
                <a:avLst/>
                <a:gdLst/>
                <a:ahLst/>
                <a:cxnLst/>
                <a:rect l="l" t="t" r="r" b="b"/>
                <a:pathLst>
                  <a:path w="11594" h="11247" extrusionOk="0">
                    <a:moveTo>
                      <a:pt x="0" y="5624"/>
                    </a:moveTo>
                    <a:cubicBezTo>
                      <a:pt x="0" y="-1875"/>
                      <a:pt x="11664" y="-1875"/>
                      <a:pt x="11595" y="5624"/>
                    </a:cubicBezTo>
                    <a:cubicBezTo>
                      <a:pt x="11595" y="13122"/>
                      <a:pt x="-69" y="13122"/>
                      <a:pt x="0" y="5624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82" name="Google Shape;3082;p8"/>
              <p:cNvSpPr/>
              <p:nvPr/>
            </p:nvSpPr>
            <p:spPr>
              <a:xfrm>
                <a:off x="5110469" y="3208645"/>
                <a:ext cx="11034" cy="10632"/>
              </a:xfrm>
              <a:custGeom>
                <a:avLst/>
                <a:gdLst/>
                <a:ahLst/>
                <a:cxnLst/>
                <a:rect l="l" t="t" r="r" b="b"/>
                <a:pathLst>
                  <a:path w="10484" h="10102" extrusionOk="0">
                    <a:moveTo>
                      <a:pt x="0" y="5051"/>
                    </a:moveTo>
                    <a:cubicBezTo>
                      <a:pt x="0" y="-1684"/>
                      <a:pt x="10484" y="-1684"/>
                      <a:pt x="10484" y="5051"/>
                    </a:cubicBezTo>
                    <a:cubicBezTo>
                      <a:pt x="10484" y="11786"/>
                      <a:pt x="0" y="11786"/>
                      <a:pt x="0" y="505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3083" name="Google Shape;3083;p8"/>
              <p:cNvGrpSpPr/>
              <p:nvPr/>
            </p:nvGrpSpPr>
            <p:grpSpPr>
              <a:xfrm>
                <a:off x="4760750" y="2950494"/>
                <a:ext cx="538872" cy="589728"/>
                <a:chOff x="4760750" y="2950494"/>
                <a:chExt cx="538872" cy="589728"/>
              </a:xfrm>
            </p:grpSpPr>
            <p:sp>
              <p:nvSpPr>
                <p:cNvPr id="3084" name="Google Shape;3084;p8"/>
                <p:cNvSpPr/>
                <p:nvPr/>
              </p:nvSpPr>
              <p:spPr>
                <a:xfrm>
                  <a:off x="5103165" y="2950494"/>
                  <a:ext cx="13432" cy="180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62" h="171618" extrusionOk="0">
                      <a:moveTo>
                        <a:pt x="5485" y="169139"/>
                      </a:moveTo>
                      <a:cubicBezTo>
                        <a:pt x="-2291" y="137271"/>
                        <a:pt x="2569" y="103805"/>
                        <a:pt x="2708" y="71312"/>
                      </a:cubicBezTo>
                      <a:cubicBezTo>
                        <a:pt x="2986" y="48886"/>
                        <a:pt x="7430" y="25141"/>
                        <a:pt x="0" y="3478"/>
                      </a:cubicBezTo>
                      <a:cubicBezTo>
                        <a:pt x="4652" y="-8880"/>
                        <a:pt x="10415" y="15351"/>
                        <a:pt x="10832" y="19447"/>
                      </a:cubicBezTo>
                      <a:cubicBezTo>
                        <a:pt x="16386" y="63813"/>
                        <a:pt x="7985" y="108457"/>
                        <a:pt x="9998" y="152893"/>
                      </a:cubicBezTo>
                      <a:cubicBezTo>
                        <a:pt x="9998" y="152893"/>
                        <a:pt x="9998" y="152754"/>
                        <a:pt x="9998" y="152684"/>
                      </a:cubicBezTo>
                      <a:cubicBezTo>
                        <a:pt x="8887" y="157961"/>
                        <a:pt x="15414" y="169139"/>
                        <a:pt x="9790" y="171500"/>
                      </a:cubicBezTo>
                      <a:cubicBezTo>
                        <a:pt x="8054" y="171986"/>
                        <a:pt x="6040" y="170945"/>
                        <a:pt x="5555" y="169070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085" name="Google Shape;3085;p8"/>
                <p:cNvSpPr/>
                <p:nvPr/>
              </p:nvSpPr>
              <p:spPr>
                <a:xfrm>
                  <a:off x="5079322" y="3253999"/>
                  <a:ext cx="220299" cy="28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310" h="271946" extrusionOk="0">
                      <a:moveTo>
                        <a:pt x="1141" y="271877"/>
                      </a:moveTo>
                      <a:cubicBezTo>
                        <a:pt x="-1219" y="270002"/>
                        <a:pt x="586" y="267433"/>
                        <a:pt x="2044" y="265628"/>
                      </a:cubicBezTo>
                      <a:cubicBezTo>
                        <a:pt x="14125" y="246812"/>
                        <a:pt x="16624" y="223900"/>
                        <a:pt x="18083" y="202099"/>
                      </a:cubicBezTo>
                      <a:cubicBezTo>
                        <a:pt x="18083" y="202238"/>
                        <a:pt x="18083" y="202446"/>
                        <a:pt x="18083" y="202585"/>
                      </a:cubicBezTo>
                      <a:cubicBezTo>
                        <a:pt x="19610" y="181478"/>
                        <a:pt x="19610" y="160302"/>
                        <a:pt x="21137" y="139195"/>
                      </a:cubicBezTo>
                      <a:cubicBezTo>
                        <a:pt x="21137" y="139334"/>
                        <a:pt x="21137" y="139473"/>
                        <a:pt x="21137" y="139612"/>
                      </a:cubicBezTo>
                      <a:cubicBezTo>
                        <a:pt x="21137" y="138917"/>
                        <a:pt x="21207" y="138223"/>
                        <a:pt x="21276" y="137529"/>
                      </a:cubicBezTo>
                      <a:cubicBezTo>
                        <a:pt x="21276" y="137668"/>
                        <a:pt x="21276" y="137807"/>
                        <a:pt x="21276" y="137945"/>
                      </a:cubicBezTo>
                      <a:cubicBezTo>
                        <a:pt x="24192" y="95662"/>
                        <a:pt x="23012" y="55393"/>
                        <a:pt x="72168" y="42270"/>
                      </a:cubicBezTo>
                      <a:cubicBezTo>
                        <a:pt x="108967" y="28592"/>
                        <a:pt x="177495" y="29564"/>
                        <a:pt x="203531" y="1723"/>
                      </a:cubicBezTo>
                      <a:cubicBezTo>
                        <a:pt x="203531" y="1723"/>
                        <a:pt x="203531" y="1862"/>
                        <a:pt x="203462" y="1931"/>
                      </a:cubicBezTo>
                      <a:cubicBezTo>
                        <a:pt x="204364" y="195"/>
                        <a:pt x="206448" y="-569"/>
                        <a:pt x="208183" y="473"/>
                      </a:cubicBezTo>
                      <a:cubicBezTo>
                        <a:pt x="215543" y="9360"/>
                        <a:pt x="184716" y="24704"/>
                        <a:pt x="177495" y="26857"/>
                      </a:cubicBezTo>
                      <a:cubicBezTo>
                        <a:pt x="149514" y="36021"/>
                        <a:pt x="120145" y="40118"/>
                        <a:pt x="91540" y="47061"/>
                      </a:cubicBezTo>
                      <a:cubicBezTo>
                        <a:pt x="44119" y="52962"/>
                        <a:pt x="29677" y="87469"/>
                        <a:pt x="27664" y="130933"/>
                      </a:cubicBezTo>
                      <a:cubicBezTo>
                        <a:pt x="27664" y="130933"/>
                        <a:pt x="27664" y="130933"/>
                        <a:pt x="27664" y="130863"/>
                      </a:cubicBezTo>
                      <a:cubicBezTo>
                        <a:pt x="23845" y="163912"/>
                        <a:pt x="34260" y="257366"/>
                        <a:pt x="1280" y="271946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086" name="Google Shape;3086;p8"/>
                <p:cNvSpPr/>
                <p:nvPr/>
              </p:nvSpPr>
              <p:spPr>
                <a:xfrm>
                  <a:off x="4760750" y="3374861"/>
                  <a:ext cx="200674" cy="412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664" h="39193" extrusionOk="0">
                      <a:moveTo>
                        <a:pt x="23468" y="39096"/>
                      </a:moveTo>
                      <a:cubicBezTo>
                        <a:pt x="16941" y="38402"/>
                        <a:pt x="208" y="36874"/>
                        <a:pt x="0" y="28612"/>
                      </a:cubicBezTo>
                      <a:cubicBezTo>
                        <a:pt x="625" y="27085"/>
                        <a:pt x="2916" y="26946"/>
                        <a:pt x="3750" y="28334"/>
                      </a:cubicBezTo>
                      <a:cubicBezTo>
                        <a:pt x="33605" y="39443"/>
                        <a:pt x="66931" y="26182"/>
                        <a:pt x="95606" y="16531"/>
                      </a:cubicBezTo>
                      <a:cubicBezTo>
                        <a:pt x="125322" y="5631"/>
                        <a:pt x="158024" y="-8742"/>
                        <a:pt x="188643" y="6880"/>
                      </a:cubicBezTo>
                      <a:cubicBezTo>
                        <a:pt x="192670" y="8547"/>
                        <a:pt x="190101" y="14795"/>
                        <a:pt x="186005" y="13129"/>
                      </a:cubicBezTo>
                      <a:cubicBezTo>
                        <a:pt x="179409" y="10630"/>
                        <a:pt x="172536" y="9033"/>
                        <a:pt x="165592" y="7922"/>
                      </a:cubicBezTo>
                      <a:cubicBezTo>
                        <a:pt x="147401" y="5978"/>
                        <a:pt x="129627" y="13268"/>
                        <a:pt x="112478" y="18545"/>
                      </a:cubicBezTo>
                      <a:cubicBezTo>
                        <a:pt x="112617" y="18545"/>
                        <a:pt x="112825" y="18406"/>
                        <a:pt x="112964" y="18406"/>
                      </a:cubicBezTo>
                      <a:cubicBezTo>
                        <a:pt x="112686" y="18475"/>
                        <a:pt x="112408" y="18614"/>
                        <a:pt x="112061" y="18683"/>
                      </a:cubicBezTo>
                      <a:cubicBezTo>
                        <a:pt x="112200" y="18683"/>
                        <a:pt x="112408" y="18545"/>
                        <a:pt x="112547" y="18545"/>
                      </a:cubicBezTo>
                      <a:cubicBezTo>
                        <a:pt x="111714" y="18822"/>
                        <a:pt x="110881" y="19100"/>
                        <a:pt x="109979" y="19447"/>
                      </a:cubicBezTo>
                      <a:cubicBezTo>
                        <a:pt x="109979" y="19447"/>
                        <a:pt x="110048" y="19447"/>
                        <a:pt x="110117" y="19447"/>
                      </a:cubicBezTo>
                      <a:cubicBezTo>
                        <a:pt x="109909" y="19517"/>
                        <a:pt x="109631" y="19586"/>
                        <a:pt x="109423" y="19655"/>
                      </a:cubicBezTo>
                      <a:cubicBezTo>
                        <a:pt x="109423" y="19655"/>
                        <a:pt x="109423" y="19655"/>
                        <a:pt x="109492" y="19655"/>
                      </a:cubicBezTo>
                      <a:cubicBezTo>
                        <a:pt x="109423" y="19655"/>
                        <a:pt x="109353" y="19655"/>
                        <a:pt x="109284" y="19725"/>
                      </a:cubicBezTo>
                      <a:cubicBezTo>
                        <a:pt x="109284" y="19725"/>
                        <a:pt x="109284" y="19725"/>
                        <a:pt x="109423" y="19725"/>
                      </a:cubicBezTo>
                      <a:cubicBezTo>
                        <a:pt x="109353" y="19725"/>
                        <a:pt x="109214" y="19725"/>
                        <a:pt x="109145" y="19794"/>
                      </a:cubicBezTo>
                      <a:cubicBezTo>
                        <a:pt x="109145" y="19794"/>
                        <a:pt x="109145" y="19794"/>
                        <a:pt x="109284" y="19794"/>
                      </a:cubicBezTo>
                      <a:cubicBezTo>
                        <a:pt x="81720" y="29723"/>
                        <a:pt x="53184" y="39790"/>
                        <a:pt x="23537" y="3916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087" name="Google Shape;3087;p8"/>
                <p:cNvSpPr/>
                <p:nvPr/>
              </p:nvSpPr>
              <p:spPr>
                <a:xfrm>
                  <a:off x="4784560" y="3118813"/>
                  <a:ext cx="101404" cy="109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346" h="103704" extrusionOk="0">
                      <a:moveTo>
                        <a:pt x="92898" y="103705"/>
                      </a:moveTo>
                      <a:cubicBezTo>
                        <a:pt x="84219" y="93707"/>
                        <a:pt x="75540" y="82875"/>
                        <a:pt x="64917" y="74266"/>
                      </a:cubicBezTo>
                      <a:cubicBezTo>
                        <a:pt x="64987" y="74266"/>
                        <a:pt x="65056" y="74405"/>
                        <a:pt x="65126" y="74474"/>
                      </a:cubicBezTo>
                      <a:cubicBezTo>
                        <a:pt x="47629" y="59616"/>
                        <a:pt x="31452" y="43369"/>
                        <a:pt x="16316" y="26151"/>
                      </a:cubicBezTo>
                      <a:cubicBezTo>
                        <a:pt x="16316" y="26151"/>
                        <a:pt x="16316" y="26151"/>
                        <a:pt x="16316" y="26151"/>
                      </a:cubicBezTo>
                      <a:cubicBezTo>
                        <a:pt x="10832" y="18305"/>
                        <a:pt x="1111" y="10945"/>
                        <a:pt x="0" y="1156"/>
                      </a:cubicBezTo>
                      <a:cubicBezTo>
                        <a:pt x="417" y="-511"/>
                        <a:pt x="2569" y="-233"/>
                        <a:pt x="3263" y="1086"/>
                      </a:cubicBezTo>
                      <a:cubicBezTo>
                        <a:pt x="3263" y="1086"/>
                        <a:pt x="3263" y="1017"/>
                        <a:pt x="3194" y="947"/>
                      </a:cubicBezTo>
                      <a:cubicBezTo>
                        <a:pt x="6388" y="4627"/>
                        <a:pt x="9512" y="8376"/>
                        <a:pt x="12706" y="11987"/>
                      </a:cubicBezTo>
                      <a:cubicBezTo>
                        <a:pt x="12706" y="11917"/>
                        <a:pt x="12567" y="11848"/>
                        <a:pt x="12498" y="11779"/>
                      </a:cubicBezTo>
                      <a:cubicBezTo>
                        <a:pt x="18330" y="23235"/>
                        <a:pt x="115880" y="101136"/>
                        <a:pt x="92829" y="10363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088" name="Google Shape;3088;p8"/>
                <p:cNvSpPr/>
                <p:nvPr/>
              </p:nvSpPr>
              <p:spPr>
                <a:xfrm>
                  <a:off x="5002574" y="3411906"/>
                  <a:ext cx="60592" cy="1258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570" h="119601" extrusionOk="0">
                      <a:moveTo>
                        <a:pt x="50350" y="118026"/>
                      </a:moveTo>
                      <a:cubicBezTo>
                        <a:pt x="35770" y="96086"/>
                        <a:pt x="28132" y="70327"/>
                        <a:pt x="18898" y="45818"/>
                      </a:cubicBezTo>
                      <a:cubicBezTo>
                        <a:pt x="18898" y="45957"/>
                        <a:pt x="18968" y="46096"/>
                        <a:pt x="19037" y="46234"/>
                      </a:cubicBezTo>
                      <a:cubicBezTo>
                        <a:pt x="18482" y="44707"/>
                        <a:pt x="17926" y="43110"/>
                        <a:pt x="17440" y="41583"/>
                      </a:cubicBezTo>
                      <a:cubicBezTo>
                        <a:pt x="17440" y="41721"/>
                        <a:pt x="17509" y="41860"/>
                        <a:pt x="17579" y="41999"/>
                      </a:cubicBezTo>
                      <a:cubicBezTo>
                        <a:pt x="12789" y="29016"/>
                        <a:pt x="8900" y="15268"/>
                        <a:pt x="777" y="3882"/>
                      </a:cubicBezTo>
                      <a:cubicBezTo>
                        <a:pt x="-1376" y="2146"/>
                        <a:pt x="1402" y="-1256"/>
                        <a:pt x="3554" y="480"/>
                      </a:cubicBezTo>
                      <a:cubicBezTo>
                        <a:pt x="4943" y="1730"/>
                        <a:pt x="6053" y="3188"/>
                        <a:pt x="7095" y="4715"/>
                      </a:cubicBezTo>
                      <a:cubicBezTo>
                        <a:pt x="7095" y="4715"/>
                        <a:pt x="7095" y="4715"/>
                        <a:pt x="7095" y="4646"/>
                      </a:cubicBezTo>
                      <a:cubicBezTo>
                        <a:pt x="7095" y="4715"/>
                        <a:pt x="7234" y="4854"/>
                        <a:pt x="7303" y="4923"/>
                      </a:cubicBezTo>
                      <a:cubicBezTo>
                        <a:pt x="7303" y="4923"/>
                        <a:pt x="7303" y="4923"/>
                        <a:pt x="7303" y="4854"/>
                      </a:cubicBezTo>
                      <a:cubicBezTo>
                        <a:pt x="7651" y="5409"/>
                        <a:pt x="7997" y="5895"/>
                        <a:pt x="8345" y="6451"/>
                      </a:cubicBezTo>
                      <a:cubicBezTo>
                        <a:pt x="8345" y="6381"/>
                        <a:pt x="8206" y="6312"/>
                        <a:pt x="8206" y="6173"/>
                      </a:cubicBezTo>
                      <a:cubicBezTo>
                        <a:pt x="25147" y="36792"/>
                        <a:pt x="35284" y="70813"/>
                        <a:pt x="50419" y="102404"/>
                      </a:cubicBezTo>
                      <a:cubicBezTo>
                        <a:pt x="52155" y="107264"/>
                        <a:pt x="56807" y="111152"/>
                        <a:pt x="57571" y="116220"/>
                      </a:cubicBezTo>
                      <a:cubicBezTo>
                        <a:pt x="57224" y="119553"/>
                        <a:pt x="52503" y="120872"/>
                        <a:pt x="50558" y="11809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3089" name="Google Shape;3089;p8"/>
          <p:cNvGrpSpPr/>
          <p:nvPr/>
        </p:nvGrpSpPr>
        <p:grpSpPr>
          <a:xfrm>
            <a:off x="2405264" y="6182996"/>
            <a:ext cx="262547" cy="291587"/>
            <a:chOff x="4753266" y="2939502"/>
            <a:chExt cx="554207" cy="615507"/>
          </a:xfrm>
        </p:grpSpPr>
        <p:sp>
          <p:nvSpPr>
            <p:cNvPr id="3090" name="Google Shape;3090;p8"/>
            <p:cNvSpPr/>
            <p:nvPr/>
          </p:nvSpPr>
          <p:spPr>
            <a:xfrm>
              <a:off x="4753266" y="2939502"/>
              <a:ext cx="554207" cy="615507"/>
            </a:xfrm>
            <a:custGeom>
              <a:avLst/>
              <a:gdLst/>
              <a:ahLst/>
              <a:cxnLst/>
              <a:rect l="l" t="t" r="r" b="b"/>
              <a:pathLst>
                <a:path w="526562" h="584805" extrusionOk="0">
                  <a:moveTo>
                    <a:pt x="292959" y="583604"/>
                  </a:moveTo>
                  <a:cubicBezTo>
                    <a:pt x="250398" y="559720"/>
                    <a:pt x="255397" y="488901"/>
                    <a:pt x="211100" y="451269"/>
                  </a:cubicBezTo>
                  <a:cubicBezTo>
                    <a:pt x="173955" y="422872"/>
                    <a:pt x="126535" y="455852"/>
                    <a:pt x="87028" y="463142"/>
                  </a:cubicBezTo>
                  <a:cubicBezTo>
                    <a:pt x="60228" y="468488"/>
                    <a:pt x="19264" y="480569"/>
                    <a:pt x="1837" y="452311"/>
                  </a:cubicBezTo>
                  <a:cubicBezTo>
                    <a:pt x="-15173" y="415166"/>
                    <a:pt x="91056" y="351637"/>
                    <a:pt x="110704" y="313242"/>
                  </a:cubicBezTo>
                  <a:cubicBezTo>
                    <a:pt x="135491" y="282900"/>
                    <a:pt x="108205" y="267487"/>
                    <a:pt x="86820" y="247838"/>
                  </a:cubicBezTo>
                  <a:cubicBezTo>
                    <a:pt x="67102" y="229717"/>
                    <a:pt x="46133" y="212012"/>
                    <a:pt x="31762" y="189169"/>
                  </a:cubicBezTo>
                  <a:cubicBezTo>
                    <a:pt x="-6495" y="104672"/>
                    <a:pt x="153543" y="186253"/>
                    <a:pt x="185897" y="180213"/>
                  </a:cubicBezTo>
                  <a:cubicBezTo>
                    <a:pt x="200131" y="179866"/>
                    <a:pt x="211378" y="169798"/>
                    <a:pt x="216516" y="157023"/>
                  </a:cubicBezTo>
                  <a:cubicBezTo>
                    <a:pt x="226653" y="134527"/>
                    <a:pt x="234707" y="111129"/>
                    <a:pt x="245330" y="88842"/>
                  </a:cubicBezTo>
                  <a:cubicBezTo>
                    <a:pt x="261299" y="57460"/>
                    <a:pt x="276435" y="16912"/>
                    <a:pt x="311636" y="2748"/>
                  </a:cubicBezTo>
                  <a:cubicBezTo>
                    <a:pt x="322467" y="-1070"/>
                    <a:pt x="337604" y="-2390"/>
                    <a:pt x="344547" y="8789"/>
                  </a:cubicBezTo>
                  <a:cubicBezTo>
                    <a:pt x="352947" y="24133"/>
                    <a:pt x="350795" y="42601"/>
                    <a:pt x="351003" y="59473"/>
                  </a:cubicBezTo>
                  <a:cubicBezTo>
                    <a:pt x="350656" y="90161"/>
                    <a:pt x="348504" y="120988"/>
                    <a:pt x="352253" y="151538"/>
                  </a:cubicBezTo>
                  <a:cubicBezTo>
                    <a:pt x="353294" y="179518"/>
                    <a:pt x="368361" y="202500"/>
                    <a:pt x="396272" y="209651"/>
                  </a:cubicBezTo>
                  <a:cubicBezTo>
                    <a:pt x="438555" y="225551"/>
                    <a:pt x="486810" y="238118"/>
                    <a:pt x="514373" y="276860"/>
                  </a:cubicBezTo>
                  <a:cubicBezTo>
                    <a:pt x="529856" y="295120"/>
                    <a:pt x="532773" y="325878"/>
                    <a:pt x="510208" y="339833"/>
                  </a:cubicBezTo>
                  <a:cubicBezTo>
                    <a:pt x="498196" y="345735"/>
                    <a:pt x="484032" y="345666"/>
                    <a:pt x="471049" y="347957"/>
                  </a:cubicBezTo>
                  <a:cubicBezTo>
                    <a:pt x="433834" y="355455"/>
                    <a:pt x="344269" y="353997"/>
                    <a:pt x="343366" y="405584"/>
                  </a:cubicBezTo>
                  <a:cubicBezTo>
                    <a:pt x="343366" y="405445"/>
                    <a:pt x="343366" y="405306"/>
                    <a:pt x="343366" y="405168"/>
                  </a:cubicBezTo>
                  <a:cubicBezTo>
                    <a:pt x="340936" y="439258"/>
                    <a:pt x="349962" y="599781"/>
                    <a:pt x="292890" y="583673"/>
                  </a:cubicBezTo>
                  <a:close/>
                  <a:moveTo>
                    <a:pt x="325661" y="534656"/>
                  </a:moveTo>
                  <a:cubicBezTo>
                    <a:pt x="325939" y="533336"/>
                    <a:pt x="326217" y="531948"/>
                    <a:pt x="326494" y="530629"/>
                  </a:cubicBezTo>
                  <a:cubicBezTo>
                    <a:pt x="326494" y="530629"/>
                    <a:pt x="326494" y="530698"/>
                    <a:pt x="326494" y="530767"/>
                  </a:cubicBezTo>
                  <a:cubicBezTo>
                    <a:pt x="326494" y="530698"/>
                    <a:pt x="326494" y="530559"/>
                    <a:pt x="326494" y="530490"/>
                  </a:cubicBezTo>
                  <a:cubicBezTo>
                    <a:pt x="326217" y="531878"/>
                    <a:pt x="325939" y="533267"/>
                    <a:pt x="325661" y="534656"/>
                  </a:cubicBezTo>
                  <a:close/>
                  <a:moveTo>
                    <a:pt x="105983" y="249366"/>
                  </a:moveTo>
                  <a:cubicBezTo>
                    <a:pt x="105983" y="249366"/>
                    <a:pt x="105983" y="249366"/>
                    <a:pt x="105983" y="249366"/>
                  </a:cubicBezTo>
                  <a:lnTo>
                    <a:pt x="105983" y="249366"/>
                  </a:lnTo>
                  <a:cubicBezTo>
                    <a:pt x="105358" y="248810"/>
                    <a:pt x="104664" y="248255"/>
                    <a:pt x="104039" y="247699"/>
                  </a:cubicBezTo>
                  <a:cubicBezTo>
                    <a:pt x="104664" y="248255"/>
                    <a:pt x="105358" y="248810"/>
                    <a:pt x="105983" y="249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1" name="Google Shape;3091;p8"/>
            <p:cNvSpPr/>
            <p:nvPr/>
          </p:nvSpPr>
          <p:spPr>
            <a:xfrm>
              <a:off x="5036186" y="3092511"/>
              <a:ext cx="13227" cy="12825"/>
            </a:xfrm>
            <a:custGeom>
              <a:avLst/>
              <a:gdLst/>
              <a:ahLst/>
              <a:cxnLst/>
              <a:rect l="l" t="t" r="r" b="b"/>
              <a:pathLst>
                <a:path w="12567" h="12185" extrusionOk="0">
                  <a:moveTo>
                    <a:pt x="0" y="6093"/>
                  </a:moveTo>
                  <a:cubicBezTo>
                    <a:pt x="0" y="-2031"/>
                    <a:pt x="12636" y="-2031"/>
                    <a:pt x="12567" y="6093"/>
                  </a:cubicBezTo>
                  <a:cubicBezTo>
                    <a:pt x="12567" y="14216"/>
                    <a:pt x="-69" y="14216"/>
                    <a:pt x="0" y="609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2" name="Google Shape;3092;p8"/>
            <p:cNvSpPr/>
            <p:nvPr/>
          </p:nvSpPr>
          <p:spPr>
            <a:xfrm>
              <a:off x="5056273" y="3036671"/>
              <a:ext cx="12569" cy="12167"/>
            </a:xfrm>
            <a:custGeom>
              <a:avLst/>
              <a:gdLst/>
              <a:ahLst/>
              <a:cxnLst/>
              <a:rect l="l" t="t" r="r" b="b"/>
              <a:pathLst>
                <a:path w="11942" h="11560" extrusionOk="0">
                  <a:moveTo>
                    <a:pt x="0" y="5780"/>
                  </a:moveTo>
                  <a:cubicBezTo>
                    <a:pt x="0" y="-1927"/>
                    <a:pt x="12012" y="-1927"/>
                    <a:pt x="11942" y="5780"/>
                  </a:cubicBezTo>
                  <a:cubicBezTo>
                    <a:pt x="11942" y="13487"/>
                    <a:pt x="-69" y="13487"/>
                    <a:pt x="0" y="578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3" name="Google Shape;3093;p8"/>
            <p:cNvSpPr/>
            <p:nvPr/>
          </p:nvSpPr>
          <p:spPr>
            <a:xfrm>
              <a:off x="4993530" y="3154194"/>
              <a:ext cx="10231" cy="9975"/>
            </a:xfrm>
            <a:custGeom>
              <a:avLst/>
              <a:gdLst/>
              <a:ahLst/>
              <a:cxnLst/>
              <a:rect l="l" t="t" r="r" b="b"/>
              <a:pathLst>
                <a:path w="9721" h="9477" extrusionOk="0">
                  <a:moveTo>
                    <a:pt x="0" y="4739"/>
                  </a:moveTo>
                  <a:cubicBezTo>
                    <a:pt x="0" y="-1580"/>
                    <a:pt x="9790" y="-1580"/>
                    <a:pt x="9721" y="4739"/>
                  </a:cubicBezTo>
                  <a:cubicBezTo>
                    <a:pt x="9721" y="11057"/>
                    <a:pt x="-69" y="11057"/>
                    <a:pt x="0" y="4739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4" name="Google Shape;3094;p8"/>
            <p:cNvSpPr/>
            <p:nvPr/>
          </p:nvSpPr>
          <p:spPr>
            <a:xfrm>
              <a:off x="4916545" y="3147766"/>
              <a:ext cx="8548" cy="8220"/>
            </a:xfrm>
            <a:custGeom>
              <a:avLst/>
              <a:gdLst/>
              <a:ahLst/>
              <a:cxnLst/>
              <a:rect l="l" t="t" r="r" b="b"/>
              <a:pathLst>
                <a:path w="8122" h="7810" extrusionOk="0">
                  <a:moveTo>
                    <a:pt x="0" y="3905"/>
                  </a:moveTo>
                  <a:cubicBezTo>
                    <a:pt x="0" y="-1302"/>
                    <a:pt x="8123" y="-1302"/>
                    <a:pt x="8123" y="3905"/>
                  </a:cubicBezTo>
                  <a:cubicBezTo>
                    <a:pt x="8123" y="9113"/>
                    <a:pt x="0" y="9113"/>
                    <a:pt x="0" y="39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5" name="Google Shape;3095;p8"/>
            <p:cNvSpPr/>
            <p:nvPr/>
          </p:nvSpPr>
          <p:spPr>
            <a:xfrm>
              <a:off x="4836403" y="3124178"/>
              <a:ext cx="4485" cy="4447"/>
            </a:xfrm>
            <a:custGeom>
              <a:avLst/>
              <a:gdLst/>
              <a:ahLst/>
              <a:cxnLst/>
              <a:rect l="l" t="t" r="r" b="b"/>
              <a:pathLst>
                <a:path w="4261" h="4225" extrusionOk="0">
                  <a:moveTo>
                    <a:pt x="1751" y="4109"/>
                  </a:moveTo>
                  <a:cubicBezTo>
                    <a:pt x="-1789" y="3623"/>
                    <a:pt x="710" y="-1723"/>
                    <a:pt x="3348" y="568"/>
                  </a:cubicBezTo>
                  <a:cubicBezTo>
                    <a:pt x="5292" y="1679"/>
                    <a:pt x="3834" y="4873"/>
                    <a:pt x="1751" y="4109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6" name="Google Shape;3096;p8"/>
            <p:cNvSpPr/>
            <p:nvPr/>
          </p:nvSpPr>
          <p:spPr>
            <a:xfrm>
              <a:off x="4900039" y="3212735"/>
              <a:ext cx="2410" cy="2302"/>
            </a:xfrm>
            <a:custGeom>
              <a:avLst/>
              <a:gdLst/>
              <a:ahLst/>
              <a:cxnLst/>
              <a:rect l="l" t="t" r="r" b="b"/>
              <a:pathLst>
                <a:path w="2290" h="2187" extrusionOk="0">
                  <a:moveTo>
                    <a:pt x="0" y="1094"/>
                  </a:moveTo>
                  <a:cubicBezTo>
                    <a:pt x="0" y="-365"/>
                    <a:pt x="2291" y="-365"/>
                    <a:pt x="2291" y="1094"/>
                  </a:cubicBezTo>
                  <a:cubicBezTo>
                    <a:pt x="2291" y="2552"/>
                    <a:pt x="0" y="2552"/>
                    <a:pt x="0" y="1094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7" name="Google Shape;3097;p8"/>
            <p:cNvSpPr/>
            <p:nvPr/>
          </p:nvSpPr>
          <p:spPr>
            <a:xfrm>
              <a:off x="4953869" y="3262222"/>
              <a:ext cx="13008" cy="12605"/>
            </a:xfrm>
            <a:custGeom>
              <a:avLst/>
              <a:gdLst/>
              <a:ahLst/>
              <a:cxnLst/>
              <a:rect l="l" t="t" r="r" b="b"/>
              <a:pathLst>
                <a:path w="12359" h="11976" extrusionOk="0">
                  <a:moveTo>
                    <a:pt x="0" y="5988"/>
                  </a:moveTo>
                  <a:cubicBezTo>
                    <a:pt x="0" y="-1996"/>
                    <a:pt x="12428" y="-1996"/>
                    <a:pt x="12359" y="5988"/>
                  </a:cubicBezTo>
                  <a:cubicBezTo>
                    <a:pt x="12359" y="13973"/>
                    <a:pt x="-69" y="13973"/>
                    <a:pt x="0" y="598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8" name="Google Shape;3098;p8"/>
            <p:cNvSpPr/>
            <p:nvPr/>
          </p:nvSpPr>
          <p:spPr>
            <a:xfrm>
              <a:off x="5026691" y="3235416"/>
              <a:ext cx="12057" cy="11728"/>
            </a:xfrm>
            <a:custGeom>
              <a:avLst/>
              <a:gdLst/>
              <a:ahLst/>
              <a:cxnLst/>
              <a:rect l="l" t="t" r="r" b="b"/>
              <a:pathLst>
                <a:path w="11456" h="11143" extrusionOk="0">
                  <a:moveTo>
                    <a:pt x="0" y="5572"/>
                  </a:moveTo>
                  <a:cubicBezTo>
                    <a:pt x="0" y="-1857"/>
                    <a:pt x="11526" y="-1857"/>
                    <a:pt x="11457" y="5572"/>
                  </a:cubicBezTo>
                  <a:cubicBezTo>
                    <a:pt x="11457" y="13001"/>
                    <a:pt x="-69" y="13001"/>
                    <a:pt x="0" y="557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9" name="Google Shape;3099;p8"/>
            <p:cNvSpPr/>
            <p:nvPr/>
          </p:nvSpPr>
          <p:spPr>
            <a:xfrm>
              <a:off x="5089872" y="3166611"/>
              <a:ext cx="13885" cy="13481"/>
            </a:xfrm>
            <a:custGeom>
              <a:avLst/>
              <a:gdLst/>
              <a:ahLst/>
              <a:cxnLst/>
              <a:rect l="l" t="t" r="r" b="b"/>
              <a:pathLst>
                <a:path w="13192" h="12809" extrusionOk="0">
                  <a:moveTo>
                    <a:pt x="0" y="6405"/>
                  </a:moveTo>
                  <a:cubicBezTo>
                    <a:pt x="-69" y="-2135"/>
                    <a:pt x="13262" y="-2135"/>
                    <a:pt x="13192" y="6405"/>
                  </a:cubicBezTo>
                  <a:cubicBezTo>
                    <a:pt x="13192" y="14945"/>
                    <a:pt x="-69" y="14945"/>
                    <a:pt x="0" y="64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0" name="Google Shape;3100;p8"/>
            <p:cNvSpPr/>
            <p:nvPr/>
          </p:nvSpPr>
          <p:spPr>
            <a:xfrm>
              <a:off x="5093305" y="3259135"/>
              <a:ext cx="14250" cy="13811"/>
            </a:xfrm>
            <a:custGeom>
              <a:avLst/>
              <a:gdLst/>
              <a:ahLst/>
              <a:cxnLst/>
              <a:rect l="l" t="t" r="r" b="b"/>
              <a:pathLst>
                <a:path w="13539" h="13122" extrusionOk="0">
                  <a:moveTo>
                    <a:pt x="0" y="6561"/>
                  </a:moveTo>
                  <a:cubicBezTo>
                    <a:pt x="-69" y="-2187"/>
                    <a:pt x="13608" y="-2187"/>
                    <a:pt x="13539" y="6561"/>
                  </a:cubicBezTo>
                  <a:cubicBezTo>
                    <a:pt x="13608" y="15309"/>
                    <a:pt x="-69" y="15309"/>
                    <a:pt x="0" y="6561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1" name="Google Shape;3101;p8"/>
            <p:cNvSpPr/>
            <p:nvPr/>
          </p:nvSpPr>
          <p:spPr>
            <a:xfrm>
              <a:off x="5158311" y="3214398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2" name="Google Shape;3102;p8"/>
            <p:cNvSpPr/>
            <p:nvPr/>
          </p:nvSpPr>
          <p:spPr>
            <a:xfrm>
              <a:off x="5227261" y="3230668"/>
              <a:ext cx="11108" cy="10851"/>
            </a:xfrm>
            <a:custGeom>
              <a:avLst/>
              <a:gdLst/>
              <a:ahLst/>
              <a:cxnLst/>
              <a:rect l="l" t="t" r="r" b="b"/>
              <a:pathLst>
                <a:path w="10554" h="10310" extrusionOk="0">
                  <a:moveTo>
                    <a:pt x="0" y="5155"/>
                  </a:moveTo>
                  <a:cubicBezTo>
                    <a:pt x="0" y="-1718"/>
                    <a:pt x="10623" y="-1718"/>
                    <a:pt x="10554" y="5155"/>
                  </a:cubicBezTo>
                  <a:cubicBezTo>
                    <a:pt x="10554" y="12029"/>
                    <a:pt x="-69" y="12029"/>
                    <a:pt x="0" y="515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3" name="Google Shape;3103;p8"/>
            <p:cNvSpPr/>
            <p:nvPr/>
          </p:nvSpPr>
          <p:spPr>
            <a:xfrm>
              <a:off x="4872210" y="3316454"/>
              <a:ext cx="8769" cy="8440"/>
            </a:xfrm>
            <a:custGeom>
              <a:avLst/>
              <a:gdLst/>
              <a:ahLst/>
              <a:cxnLst/>
              <a:rect l="l" t="t" r="r" b="b"/>
              <a:pathLst>
                <a:path w="8332" h="8019" extrusionOk="0">
                  <a:moveTo>
                    <a:pt x="0" y="4010"/>
                  </a:moveTo>
                  <a:cubicBezTo>
                    <a:pt x="0" y="-1337"/>
                    <a:pt x="8332" y="-1337"/>
                    <a:pt x="8332" y="4010"/>
                  </a:cubicBezTo>
                  <a:cubicBezTo>
                    <a:pt x="8332" y="9356"/>
                    <a:pt x="0" y="9356"/>
                    <a:pt x="0" y="401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4" name="Google Shape;3104;p8"/>
            <p:cNvSpPr/>
            <p:nvPr/>
          </p:nvSpPr>
          <p:spPr>
            <a:xfrm>
              <a:off x="4973226" y="3339845"/>
              <a:ext cx="11106" cy="10742"/>
            </a:xfrm>
            <a:custGeom>
              <a:avLst/>
              <a:gdLst/>
              <a:ahLst/>
              <a:cxnLst/>
              <a:rect l="l" t="t" r="r" b="b"/>
              <a:pathLst>
                <a:path w="10552" h="10206" extrusionOk="0">
                  <a:moveTo>
                    <a:pt x="0" y="5103"/>
                  </a:moveTo>
                  <a:cubicBezTo>
                    <a:pt x="0" y="-1701"/>
                    <a:pt x="10553" y="-1701"/>
                    <a:pt x="10553" y="5103"/>
                  </a:cubicBezTo>
                  <a:cubicBezTo>
                    <a:pt x="10553" y="11907"/>
                    <a:pt x="0" y="11907"/>
                    <a:pt x="0" y="510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5" name="Google Shape;3105;p8"/>
            <p:cNvSpPr/>
            <p:nvPr/>
          </p:nvSpPr>
          <p:spPr>
            <a:xfrm>
              <a:off x="5037183" y="3398137"/>
              <a:ext cx="12695" cy="13109"/>
            </a:xfrm>
            <a:custGeom>
              <a:avLst/>
              <a:gdLst/>
              <a:ahLst/>
              <a:cxnLst/>
              <a:rect l="l" t="t" r="r" b="b"/>
              <a:pathLst>
                <a:path w="12062" h="12455" extrusionOk="0">
                  <a:moveTo>
                    <a:pt x="1066" y="9403"/>
                  </a:moveTo>
                  <a:cubicBezTo>
                    <a:pt x="1066" y="9403"/>
                    <a:pt x="1066" y="9403"/>
                    <a:pt x="1066" y="9403"/>
                  </a:cubicBezTo>
                  <a:cubicBezTo>
                    <a:pt x="-2961" y="3571"/>
                    <a:pt x="5371" y="-3303"/>
                    <a:pt x="10231" y="1766"/>
                  </a:cubicBezTo>
                  <a:cubicBezTo>
                    <a:pt x="16341" y="7876"/>
                    <a:pt x="5579" y="17388"/>
                    <a:pt x="1066" y="940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6" name="Google Shape;3106;p8"/>
            <p:cNvSpPr/>
            <p:nvPr/>
          </p:nvSpPr>
          <p:spPr>
            <a:xfrm>
              <a:off x="5042395" y="3314683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7" name="Google Shape;3107;p8"/>
            <p:cNvSpPr/>
            <p:nvPr/>
          </p:nvSpPr>
          <p:spPr>
            <a:xfrm>
              <a:off x="4934294" y="3203751"/>
              <a:ext cx="11839" cy="11509"/>
            </a:xfrm>
            <a:custGeom>
              <a:avLst/>
              <a:gdLst/>
              <a:ahLst/>
              <a:cxnLst/>
              <a:rect l="l" t="t" r="r" b="b"/>
              <a:pathLst>
                <a:path w="11248" h="10935" extrusionOk="0">
                  <a:moveTo>
                    <a:pt x="0" y="5468"/>
                  </a:moveTo>
                  <a:cubicBezTo>
                    <a:pt x="0" y="-1823"/>
                    <a:pt x="11318" y="-1823"/>
                    <a:pt x="11248" y="5468"/>
                  </a:cubicBezTo>
                  <a:cubicBezTo>
                    <a:pt x="11248" y="12758"/>
                    <a:pt x="-69" y="12758"/>
                    <a:pt x="0" y="546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8" name="Google Shape;3108;p8"/>
            <p:cNvSpPr/>
            <p:nvPr/>
          </p:nvSpPr>
          <p:spPr>
            <a:xfrm>
              <a:off x="4839633" y="3158266"/>
              <a:ext cx="7455" cy="7234"/>
            </a:xfrm>
            <a:custGeom>
              <a:avLst/>
              <a:gdLst/>
              <a:ahLst/>
              <a:cxnLst/>
              <a:rect l="l" t="t" r="r" b="b"/>
              <a:pathLst>
                <a:path w="7083" h="6873" extrusionOk="0">
                  <a:moveTo>
                    <a:pt x="1" y="3437"/>
                  </a:moveTo>
                  <a:cubicBezTo>
                    <a:pt x="1" y="-1146"/>
                    <a:pt x="7152" y="-1146"/>
                    <a:pt x="7083" y="3437"/>
                  </a:cubicBezTo>
                  <a:cubicBezTo>
                    <a:pt x="7083" y="8019"/>
                    <a:pt x="-69" y="8019"/>
                    <a:pt x="1" y="3437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9" name="Google Shape;3109;p8"/>
            <p:cNvSpPr/>
            <p:nvPr/>
          </p:nvSpPr>
          <p:spPr>
            <a:xfrm>
              <a:off x="5058902" y="31895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0" name="Google Shape;3110;p8"/>
            <p:cNvSpPr/>
            <p:nvPr/>
          </p:nvSpPr>
          <p:spPr>
            <a:xfrm>
              <a:off x="5061751" y="3129031"/>
              <a:ext cx="10449" cy="10193"/>
            </a:xfrm>
            <a:custGeom>
              <a:avLst/>
              <a:gdLst/>
              <a:ahLst/>
              <a:cxnLst/>
              <a:rect l="l" t="t" r="r" b="b"/>
              <a:pathLst>
                <a:path w="9928" h="9685" extrusionOk="0">
                  <a:moveTo>
                    <a:pt x="0" y="4843"/>
                  </a:moveTo>
                  <a:cubicBezTo>
                    <a:pt x="0" y="-1614"/>
                    <a:pt x="9998" y="-1614"/>
                    <a:pt x="9928" y="4843"/>
                  </a:cubicBezTo>
                  <a:cubicBezTo>
                    <a:pt x="9928" y="11300"/>
                    <a:pt x="-69" y="11300"/>
                    <a:pt x="0" y="484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1" name="Google Shape;3111;p8"/>
            <p:cNvSpPr/>
            <p:nvPr/>
          </p:nvSpPr>
          <p:spPr>
            <a:xfrm>
              <a:off x="5076286" y="2995329"/>
              <a:ext cx="8548" cy="8220"/>
            </a:xfrm>
            <a:custGeom>
              <a:avLst/>
              <a:gdLst/>
              <a:ahLst/>
              <a:cxnLst/>
              <a:rect l="l" t="t" r="r" b="b"/>
              <a:pathLst>
                <a:path w="8122" h="7810" extrusionOk="0">
                  <a:moveTo>
                    <a:pt x="0" y="3905"/>
                  </a:moveTo>
                  <a:cubicBezTo>
                    <a:pt x="0" y="-1302"/>
                    <a:pt x="8123" y="-1302"/>
                    <a:pt x="8123" y="3905"/>
                  </a:cubicBezTo>
                  <a:cubicBezTo>
                    <a:pt x="8123" y="9113"/>
                    <a:pt x="0" y="9113"/>
                    <a:pt x="0" y="39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2" name="Google Shape;3112;p8"/>
            <p:cNvSpPr/>
            <p:nvPr/>
          </p:nvSpPr>
          <p:spPr>
            <a:xfrm>
              <a:off x="5039035" y="3016749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3" name="Google Shape;3113;p8"/>
            <p:cNvSpPr/>
            <p:nvPr/>
          </p:nvSpPr>
          <p:spPr>
            <a:xfrm>
              <a:off x="4963146" y="3155691"/>
              <a:ext cx="11911" cy="11509"/>
            </a:xfrm>
            <a:custGeom>
              <a:avLst/>
              <a:gdLst/>
              <a:ahLst/>
              <a:cxnLst/>
              <a:rect l="l" t="t" r="r" b="b"/>
              <a:pathLst>
                <a:path w="11317" h="10935" extrusionOk="0">
                  <a:moveTo>
                    <a:pt x="0" y="5468"/>
                  </a:moveTo>
                  <a:cubicBezTo>
                    <a:pt x="0" y="-1823"/>
                    <a:pt x="11387" y="-1823"/>
                    <a:pt x="11318" y="5468"/>
                  </a:cubicBezTo>
                  <a:cubicBezTo>
                    <a:pt x="11318" y="12758"/>
                    <a:pt x="-69" y="12758"/>
                    <a:pt x="0" y="546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4" name="Google Shape;3114;p8"/>
            <p:cNvSpPr/>
            <p:nvPr/>
          </p:nvSpPr>
          <p:spPr>
            <a:xfrm>
              <a:off x="4978484" y="32044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5" name="Google Shape;3115;p8"/>
            <p:cNvSpPr/>
            <p:nvPr/>
          </p:nvSpPr>
          <p:spPr>
            <a:xfrm>
              <a:off x="5000030" y="3291949"/>
              <a:ext cx="5701" cy="5590"/>
            </a:xfrm>
            <a:custGeom>
              <a:avLst/>
              <a:gdLst/>
              <a:ahLst/>
              <a:cxnLst/>
              <a:rect l="l" t="t" r="r" b="b"/>
              <a:pathLst>
                <a:path w="5417" h="5311" extrusionOk="0">
                  <a:moveTo>
                    <a:pt x="1" y="2656"/>
                  </a:moveTo>
                  <a:cubicBezTo>
                    <a:pt x="1" y="-885"/>
                    <a:pt x="5486" y="-885"/>
                    <a:pt x="5416" y="2656"/>
                  </a:cubicBezTo>
                  <a:cubicBezTo>
                    <a:pt x="5416" y="6197"/>
                    <a:pt x="-69" y="6197"/>
                    <a:pt x="1" y="2656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6" name="Google Shape;3116;p8"/>
            <p:cNvSpPr/>
            <p:nvPr/>
          </p:nvSpPr>
          <p:spPr>
            <a:xfrm>
              <a:off x="5069859" y="32827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7" name="Google Shape;3117;p8"/>
            <p:cNvSpPr/>
            <p:nvPr/>
          </p:nvSpPr>
          <p:spPr>
            <a:xfrm>
              <a:off x="4919759" y="3307817"/>
              <a:ext cx="6357" cy="6138"/>
            </a:xfrm>
            <a:custGeom>
              <a:avLst/>
              <a:gdLst/>
              <a:ahLst/>
              <a:cxnLst/>
              <a:rect l="l" t="t" r="r" b="b"/>
              <a:pathLst>
                <a:path w="6040" h="5832" extrusionOk="0">
                  <a:moveTo>
                    <a:pt x="0" y="2916"/>
                  </a:moveTo>
                  <a:cubicBezTo>
                    <a:pt x="0" y="-972"/>
                    <a:pt x="6040" y="-972"/>
                    <a:pt x="6040" y="2916"/>
                  </a:cubicBezTo>
                  <a:cubicBezTo>
                    <a:pt x="6040" y="6804"/>
                    <a:pt x="0" y="6804"/>
                    <a:pt x="0" y="2916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8" name="Google Shape;3118;p8"/>
            <p:cNvSpPr/>
            <p:nvPr/>
          </p:nvSpPr>
          <p:spPr>
            <a:xfrm>
              <a:off x="5016977" y="3356462"/>
              <a:ext cx="9938" cy="9645"/>
            </a:xfrm>
            <a:custGeom>
              <a:avLst/>
              <a:gdLst/>
              <a:ahLst/>
              <a:cxnLst/>
              <a:rect l="l" t="t" r="r" b="b"/>
              <a:pathLst>
                <a:path w="9442" h="9164" extrusionOk="0">
                  <a:moveTo>
                    <a:pt x="0" y="4582"/>
                  </a:moveTo>
                  <a:cubicBezTo>
                    <a:pt x="0" y="-1527"/>
                    <a:pt x="9442" y="-1527"/>
                    <a:pt x="9442" y="4582"/>
                  </a:cubicBezTo>
                  <a:cubicBezTo>
                    <a:pt x="9442" y="10692"/>
                    <a:pt x="0" y="10692"/>
                    <a:pt x="0" y="45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9" name="Google Shape;3119;p8"/>
            <p:cNvSpPr/>
            <p:nvPr/>
          </p:nvSpPr>
          <p:spPr>
            <a:xfrm>
              <a:off x="5060143" y="3352646"/>
              <a:ext cx="14323" cy="13920"/>
            </a:xfrm>
            <a:custGeom>
              <a:avLst/>
              <a:gdLst/>
              <a:ahLst/>
              <a:cxnLst/>
              <a:rect l="l" t="t" r="r" b="b"/>
              <a:pathLst>
                <a:path w="13609" h="13226" extrusionOk="0">
                  <a:moveTo>
                    <a:pt x="0" y="6613"/>
                  </a:moveTo>
                  <a:cubicBezTo>
                    <a:pt x="-69" y="-2204"/>
                    <a:pt x="13679" y="-2204"/>
                    <a:pt x="13609" y="6613"/>
                  </a:cubicBezTo>
                  <a:cubicBezTo>
                    <a:pt x="13679" y="15431"/>
                    <a:pt x="-69" y="15431"/>
                    <a:pt x="0" y="661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0" name="Google Shape;3120;p8"/>
            <p:cNvSpPr/>
            <p:nvPr/>
          </p:nvSpPr>
          <p:spPr>
            <a:xfrm>
              <a:off x="4890470" y="3165496"/>
              <a:ext cx="7454" cy="7234"/>
            </a:xfrm>
            <a:custGeom>
              <a:avLst/>
              <a:gdLst/>
              <a:ahLst/>
              <a:cxnLst/>
              <a:rect l="l" t="t" r="r" b="b"/>
              <a:pathLst>
                <a:path w="7082" h="6873" extrusionOk="0">
                  <a:moveTo>
                    <a:pt x="0" y="3437"/>
                  </a:moveTo>
                  <a:cubicBezTo>
                    <a:pt x="0" y="-1146"/>
                    <a:pt x="7082" y="-1146"/>
                    <a:pt x="7082" y="3437"/>
                  </a:cubicBezTo>
                  <a:cubicBezTo>
                    <a:pt x="7082" y="8019"/>
                    <a:pt x="0" y="8019"/>
                    <a:pt x="0" y="3437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1" name="Google Shape;3121;p8"/>
            <p:cNvSpPr/>
            <p:nvPr/>
          </p:nvSpPr>
          <p:spPr>
            <a:xfrm>
              <a:off x="5180369" y="324434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2" name="Google Shape;3122;p8"/>
            <p:cNvSpPr/>
            <p:nvPr/>
          </p:nvSpPr>
          <p:spPr>
            <a:xfrm>
              <a:off x="5181319" y="3188614"/>
              <a:ext cx="12203" cy="11837"/>
            </a:xfrm>
            <a:custGeom>
              <a:avLst/>
              <a:gdLst/>
              <a:ahLst/>
              <a:cxnLst/>
              <a:rect l="l" t="t" r="r" b="b"/>
              <a:pathLst>
                <a:path w="11594" h="11247" extrusionOk="0">
                  <a:moveTo>
                    <a:pt x="0" y="5624"/>
                  </a:moveTo>
                  <a:cubicBezTo>
                    <a:pt x="0" y="-1875"/>
                    <a:pt x="11664" y="-1875"/>
                    <a:pt x="11595" y="5624"/>
                  </a:cubicBezTo>
                  <a:cubicBezTo>
                    <a:pt x="11595" y="13122"/>
                    <a:pt x="-69" y="13122"/>
                    <a:pt x="0" y="5624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3" name="Google Shape;3123;p8"/>
            <p:cNvSpPr/>
            <p:nvPr/>
          </p:nvSpPr>
          <p:spPr>
            <a:xfrm>
              <a:off x="5110469" y="3208645"/>
              <a:ext cx="11034" cy="10632"/>
            </a:xfrm>
            <a:custGeom>
              <a:avLst/>
              <a:gdLst/>
              <a:ahLst/>
              <a:cxnLst/>
              <a:rect l="l" t="t" r="r" b="b"/>
              <a:pathLst>
                <a:path w="10484" h="10102" extrusionOk="0">
                  <a:moveTo>
                    <a:pt x="0" y="5051"/>
                  </a:moveTo>
                  <a:cubicBezTo>
                    <a:pt x="0" y="-1684"/>
                    <a:pt x="10484" y="-1684"/>
                    <a:pt x="10484" y="5051"/>
                  </a:cubicBezTo>
                  <a:cubicBezTo>
                    <a:pt x="10484" y="11786"/>
                    <a:pt x="0" y="11786"/>
                    <a:pt x="0" y="5051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3124" name="Google Shape;3124;p8"/>
            <p:cNvGrpSpPr/>
            <p:nvPr/>
          </p:nvGrpSpPr>
          <p:grpSpPr>
            <a:xfrm>
              <a:off x="4760750" y="2950494"/>
              <a:ext cx="538872" cy="589728"/>
              <a:chOff x="4760750" y="2950494"/>
              <a:chExt cx="538872" cy="589728"/>
            </a:xfrm>
          </p:grpSpPr>
          <p:sp>
            <p:nvSpPr>
              <p:cNvPr id="3125" name="Google Shape;3125;p8"/>
              <p:cNvSpPr/>
              <p:nvPr/>
            </p:nvSpPr>
            <p:spPr>
              <a:xfrm>
                <a:off x="5103165" y="2950494"/>
                <a:ext cx="13432" cy="180628"/>
              </a:xfrm>
              <a:custGeom>
                <a:avLst/>
                <a:gdLst/>
                <a:ahLst/>
                <a:cxnLst/>
                <a:rect l="l" t="t" r="r" b="b"/>
                <a:pathLst>
                  <a:path w="12762" h="171618" extrusionOk="0">
                    <a:moveTo>
                      <a:pt x="5485" y="169139"/>
                    </a:moveTo>
                    <a:cubicBezTo>
                      <a:pt x="-2291" y="137271"/>
                      <a:pt x="2569" y="103805"/>
                      <a:pt x="2708" y="71312"/>
                    </a:cubicBezTo>
                    <a:cubicBezTo>
                      <a:pt x="2986" y="48886"/>
                      <a:pt x="7430" y="25141"/>
                      <a:pt x="0" y="3478"/>
                    </a:cubicBezTo>
                    <a:cubicBezTo>
                      <a:pt x="4652" y="-8880"/>
                      <a:pt x="10415" y="15351"/>
                      <a:pt x="10832" y="19447"/>
                    </a:cubicBezTo>
                    <a:cubicBezTo>
                      <a:pt x="16386" y="63813"/>
                      <a:pt x="7985" y="108457"/>
                      <a:pt x="9998" y="152893"/>
                    </a:cubicBezTo>
                    <a:cubicBezTo>
                      <a:pt x="9998" y="152893"/>
                      <a:pt x="9998" y="152754"/>
                      <a:pt x="9998" y="152684"/>
                    </a:cubicBezTo>
                    <a:cubicBezTo>
                      <a:pt x="8887" y="157961"/>
                      <a:pt x="15414" y="169139"/>
                      <a:pt x="9790" y="171500"/>
                    </a:cubicBezTo>
                    <a:cubicBezTo>
                      <a:pt x="8054" y="171986"/>
                      <a:pt x="6040" y="170945"/>
                      <a:pt x="5555" y="16907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26" name="Google Shape;3126;p8"/>
              <p:cNvSpPr/>
              <p:nvPr/>
            </p:nvSpPr>
            <p:spPr>
              <a:xfrm>
                <a:off x="5079322" y="3253999"/>
                <a:ext cx="220299" cy="286223"/>
              </a:xfrm>
              <a:custGeom>
                <a:avLst/>
                <a:gdLst/>
                <a:ahLst/>
                <a:cxnLst/>
                <a:rect l="l" t="t" r="r" b="b"/>
                <a:pathLst>
                  <a:path w="209310" h="271946" extrusionOk="0">
                    <a:moveTo>
                      <a:pt x="1141" y="271877"/>
                    </a:moveTo>
                    <a:cubicBezTo>
                      <a:pt x="-1219" y="270002"/>
                      <a:pt x="586" y="267433"/>
                      <a:pt x="2044" y="265628"/>
                    </a:cubicBezTo>
                    <a:cubicBezTo>
                      <a:pt x="14125" y="246812"/>
                      <a:pt x="16624" y="223900"/>
                      <a:pt x="18083" y="202099"/>
                    </a:cubicBezTo>
                    <a:cubicBezTo>
                      <a:pt x="18083" y="202238"/>
                      <a:pt x="18083" y="202446"/>
                      <a:pt x="18083" y="202585"/>
                    </a:cubicBezTo>
                    <a:cubicBezTo>
                      <a:pt x="19610" y="181478"/>
                      <a:pt x="19610" y="160302"/>
                      <a:pt x="21137" y="139195"/>
                    </a:cubicBezTo>
                    <a:cubicBezTo>
                      <a:pt x="21137" y="139334"/>
                      <a:pt x="21137" y="139473"/>
                      <a:pt x="21137" y="139612"/>
                    </a:cubicBezTo>
                    <a:cubicBezTo>
                      <a:pt x="21137" y="138917"/>
                      <a:pt x="21207" y="138223"/>
                      <a:pt x="21276" y="137529"/>
                    </a:cubicBezTo>
                    <a:cubicBezTo>
                      <a:pt x="21276" y="137668"/>
                      <a:pt x="21276" y="137807"/>
                      <a:pt x="21276" y="137945"/>
                    </a:cubicBezTo>
                    <a:cubicBezTo>
                      <a:pt x="24192" y="95662"/>
                      <a:pt x="23012" y="55393"/>
                      <a:pt x="72168" y="42270"/>
                    </a:cubicBezTo>
                    <a:cubicBezTo>
                      <a:pt x="108967" y="28592"/>
                      <a:pt x="177495" y="29564"/>
                      <a:pt x="203531" y="1723"/>
                    </a:cubicBezTo>
                    <a:cubicBezTo>
                      <a:pt x="203531" y="1723"/>
                      <a:pt x="203531" y="1862"/>
                      <a:pt x="203462" y="1931"/>
                    </a:cubicBezTo>
                    <a:cubicBezTo>
                      <a:pt x="204364" y="195"/>
                      <a:pt x="206448" y="-569"/>
                      <a:pt x="208183" y="473"/>
                    </a:cubicBezTo>
                    <a:cubicBezTo>
                      <a:pt x="215543" y="9360"/>
                      <a:pt x="184716" y="24704"/>
                      <a:pt x="177495" y="26857"/>
                    </a:cubicBezTo>
                    <a:cubicBezTo>
                      <a:pt x="149514" y="36021"/>
                      <a:pt x="120145" y="40118"/>
                      <a:pt x="91540" y="47061"/>
                    </a:cubicBezTo>
                    <a:cubicBezTo>
                      <a:pt x="44119" y="52962"/>
                      <a:pt x="29677" y="87469"/>
                      <a:pt x="27664" y="130933"/>
                    </a:cubicBezTo>
                    <a:cubicBezTo>
                      <a:pt x="27664" y="130933"/>
                      <a:pt x="27664" y="130933"/>
                      <a:pt x="27664" y="130863"/>
                    </a:cubicBezTo>
                    <a:cubicBezTo>
                      <a:pt x="23845" y="163912"/>
                      <a:pt x="34260" y="257366"/>
                      <a:pt x="1280" y="27194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27" name="Google Shape;3127;p8"/>
              <p:cNvSpPr/>
              <p:nvPr/>
            </p:nvSpPr>
            <p:spPr>
              <a:xfrm>
                <a:off x="4760750" y="3374861"/>
                <a:ext cx="200674" cy="41251"/>
              </a:xfrm>
              <a:custGeom>
                <a:avLst/>
                <a:gdLst/>
                <a:ahLst/>
                <a:cxnLst/>
                <a:rect l="l" t="t" r="r" b="b"/>
                <a:pathLst>
                  <a:path w="190664" h="39193" extrusionOk="0">
                    <a:moveTo>
                      <a:pt x="23468" y="39096"/>
                    </a:moveTo>
                    <a:cubicBezTo>
                      <a:pt x="16941" y="38402"/>
                      <a:pt x="208" y="36874"/>
                      <a:pt x="0" y="28612"/>
                    </a:cubicBezTo>
                    <a:cubicBezTo>
                      <a:pt x="625" y="27085"/>
                      <a:pt x="2916" y="26946"/>
                      <a:pt x="3750" y="28334"/>
                    </a:cubicBezTo>
                    <a:cubicBezTo>
                      <a:pt x="33605" y="39443"/>
                      <a:pt x="66931" y="26182"/>
                      <a:pt x="95606" y="16531"/>
                    </a:cubicBezTo>
                    <a:cubicBezTo>
                      <a:pt x="125322" y="5631"/>
                      <a:pt x="158024" y="-8742"/>
                      <a:pt x="188643" y="6880"/>
                    </a:cubicBezTo>
                    <a:cubicBezTo>
                      <a:pt x="192670" y="8547"/>
                      <a:pt x="190101" y="14795"/>
                      <a:pt x="186005" y="13129"/>
                    </a:cubicBezTo>
                    <a:cubicBezTo>
                      <a:pt x="179409" y="10630"/>
                      <a:pt x="172536" y="9033"/>
                      <a:pt x="165592" y="7922"/>
                    </a:cubicBezTo>
                    <a:cubicBezTo>
                      <a:pt x="147401" y="5978"/>
                      <a:pt x="129627" y="13268"/>
                      <a:pt x="112478" y="18545"/>
                    </a:cubicBezTo>
                    <a:cubicBezTo>
                      <a:pt x="112617" y="18545"/>
                      <a:pt x="112825" y="18406"/>
                      <a:pt x="112964" y="18406"/>
                    </a:cubicBezTo>
                    <a:cubicBezTo>
                      <a:pt x="112686" y="18475"/>
                      <a:pt x="112408" y="18614"/>
                      <a:pt x="112061" y="18683"/>
                    </a:cubicBezTo>
                    <a:cubicBezTo>
                      <a:pt x="112200" y="18683"/>
                      <a:pt x="112408" y="18545"/>
                      <a:pt x="112547" y="18545"/>
                    </a:cubicBezTo>
                    <a:cubicBezTo>
                      <a:pt x="111714" y="18822"/>
                      <a:pt x="110881" y="19100"/>
                      <a:pt x="109979" y="19447"/>
                    </a:cubicBezTo>
                    <a:cubicBezTo>
                      <a:pt x="109979" y="19447"/>
                      <a:pt x="110048" y="19447"/>
                      <a:pt x="110117" y="19447"/>
                    </a:cubicBezTo>
                    <a:cubicBezTo>
                      <a:pt x="109909" y="19517"/>
                      <a:pt x="109631" y="19586"/>
                      <a:pt x="109423" y="19655"/>
                    </a:cubicBezTo>
                    <a:cubicBezTo>
                      <a:pt x="109423" y="19655"/>
                      <a:pt x="109423" y="19655"/>
                      <a:pt x="109492" y="19655"/>
                    </a:cubicBezTo>
                    <a:cubicBezTo>
                      <a:pt x="109423" y="19655"/>
                      <a:pt x="109353" y="19655"/>
                      <a:pt x="109284" y="19725"/>
                    </a:cubicBezTo>
                    <a:cubicBezTo>
                      <a:pt x="109284" y="19725"/>
                      <a:pt x="109284" y="19725"/>
                      <a:pt x="109423" y="19725"/>
                    </a:cubicBezTo>
                    <a:cubicBezTo>
                      <a:pt x="109353" y="19725"/>
                      <a:pt x="109214" y="19725"/>
                      <a:pt x="109145" y="19794"/>
                    </a:cubicBezTo>
                    <a:cubicBezTo>
                      <a:pt x="109145" y="19794"/>
                      <a:pt x="109145" y="19794"/>
                      <a:pt x="109284" y="19794"/>
                    </a:cubicBezTo>
                    <a:cubicBezTo>
                      <a:pt x="81720" y="29723"/>
                      <a:pt x="53184" y="39790"/>
                      <a:pt x="23537" y="3916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28" name="Google Shape;3128;p8"/>
              <p:cNvSpPr/>
              <p:nvPr/>
            </p:nvSpPr>
            <p:spPr>
              <a:xfrm>
                <a:off x="4784560" y="3118813"/>
                <a:ext cx="101404" cy="109148"/>
              </a:xfrm>
              <a:custGeom>
                <a:avLst/>
                <a:gdLst/>
                <a:ahLst/>
                <a:cxnLst/>
                <a:rect l="l" t="t" r="r" b="b"/>
                <a:pathLst>
                  <a:path w="96346" h="103704" extrusionOk="0">
                    <a:moveTo>
                      <a:pt x="92898" y="103705"/>
                    </a:moveTo>
                    <a:cubicBezTo>
                      <a:pt x="84219" y="93707"/>
                      <a:pt x="75540" y="82875"/>
                      <a:pt x="64917" y="74266"/>
                    </a:cubicBezTo>
                    <a:cubicBezTo>
                      <a:pt x="64987" y="74266"/>
                      <a:pt x="65056" y="74405"/>
                      <a:pt x="65126" y="74474"/>
                    </a:cubicBezTo>
                    <a:cubicBezTo>
                      <a:pt x="47629" y="59616"/>
                      <a:pt x="31452" y="43369"/>
                      <a:pt x="16316" y="26151"/>
                    </a:cubicBezTo>
                    <a:cubicBezTo>
                      <a:pt x="16316" y="26151"/>
                      <a:pt x="16316" y="26151"/>
                      <a:pt x="16316" y="26151"/>
                    </a:cubicBezTo>
                    <a:cubicBezTo>
                      <a:pt x="10832" y="18305"/>
                      <a:pt x="1111" y="10945"/>
                      <a:pt x="0" y="1156"/>
                    </a:cubicBezTo>
                    <a:cubicBezTo>
                      <a:pt x="417" y="-511"/>
                      <a:pt x="2569" y="-233"/>
                      <a:pt x="3263" y="1086"/>
                    </a:cubicBezTo>
                    <a:cubicBezTo>
                      <a:pt x="3263" y="1086"/>
                      <a:pt x="3263" y="1017"/>
                      <a:pt x="3194" y="947"/>
                    </a:cubicBezTo>
                    <a:cubicBezTo>
                      <a:pt x="6388" y="4627"/>
                      <a:pt x="9512" y="8376"/>
                      <a:pt x="12706" y="11987"/>
                    </a:cubicBezTo>
                    <a:cubicBezTo>
                      <a:pt x="12706" y="11917"/>
                      <a:pt x="12567" y="11848"/>
                      <a:pt x="12498" y="11779"/>
                    </a:cubicBezTo>
                    <a:cubicBezTo>
                      <a:pt x="18330" y="23235"/>
                      <a:pt x="115880" y="101136"/>
                      <a:pt x="92829" y="10363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29" name="Google Shape;3129;p8"/>
              <p:cNvSpPr/>
              <p:nvPr/>
            </p:nvSpPr>
            <p:spPr>
              <a:xfrm>
                <a:off x="5002574" y="3411906"/>
                <a:ext cx="60592" cy="125880"/>
              </a:xfrm>
              <a:custGeom>
                <a:avLst/>
                <a:gdLst/>
                <a:ahLst/>
                <a:cxnLst/>
                <a:rect l="l" t="t" r="r" b="b"/>
                <a:pathLst>
                  <a:path w="57570" h="119601" extrusionOk="0">
                    <a:moveTo>
                      <a:pt x="50350" y="118026"/>
                    </a:moveTo>
                    <a:cubicBezTo>
                      <a:pt x="35770" y="96086"/>
                      <a:pt x="28132" y="70327"/>
                      <a:pt x="18898" y="45818"/>
                    </a:cubicBezTo>
                    <a:cubicBezTo>
                      <a:pt x="18898" y="45957"/>
                      <a:pt x="18968" y="46096"/>
                      <a:pt x="19037" y="46234"/>
                    </a:cubicBezTo>
                    <a:cubicBezTo>
                      <a:pt x="18482" y="44707"/>
                      <a:pt x="17926" y="43110"/>
                      <a:pt x="17440" y="41583"/>
                    </a:cubicBezTo>
                    <a:cubicBezTo>
                      <a:pt x="17440" y="41721"/>
                      <a:pt x="17509" y="41860"/>
                      <a:pt x="17579" y="41999"/>
                    </a:cubicBezTo>
                    <a:cubicBezTo>
                      <a:pt x="12789" y="29016"/>
                      <a:pt x="8900" y="15268"/>
                      <a:pt x="777" y="3882"/>
                    </a:cubicBezTo>
                    <a:cubicBezTo>
                      <a:pt x="-1376" y="2146"/>
                      <a:pt x="1402" y="-1256"/>
                      <a:pt x="3554" y="480"/>
                    </a:cubicBezTo>
                    <a:cubicBezTo>
                      <a:pt x="4943" y="1730"/>
                      <a:pt x="6053" y="3188"/>
                      <a:pt x="7095" y="4715"/>
                    </a:cubicBezTo>
                    <a:cubicBezTo>
                      <a:pt x="7095" y="4715"/>
                      <a:pt x="7095" y="4715"/>
                      <a:pt x="7095" y="4646"/>
                    </a:cubicBezTo>
                    <a:cubicBezTo>
                      <a:pt x="7095" y="4715"/>
                      <a:pt x="7234" y="4854"/>
                      <a:pt x="7303" y="4923"/>
                    </a:cubicBezTo>
                    <a:cubicBezTo>
                      <a:pt x="7303" y="4923"/>
                      <a:pt x="7303" y="4923"/>
                      <a:pt x="7303" y="4854"/>
                    </a:cubicBezTo>
                    <a:cubicBezTo>
                      <a:pt x="7651" y="5409"/>
                      <a:pt x="7997" y="5895"/>
                      <a:pt x="8345" y="6451"/>
                    </a:cubicBezTo>
                    <a:cubicBezTo>
                      <a:pt x="8345" y="6381"/>
                      <a:pt x="8206" y="6312"/>
                      <a:pt x="8206" y="6173"/>
                    </a:cubicBezTo>
                    <a:cubicBezTo>
                      <a:pt x="25147" y="36792"/>
                      <a:pt x="35284" y="70813"/>
                      <a:pt x="50419" y="102404"/>
                    </a:cubicBezTo>
                    <a:cubicBezTo>
                      <a:pt x="52155" y="107264"/>
                      <a:pt x="56807" y="111152"/>
                      <a:pt x="57571" y="116220"/>
                    </a:cubicBezTo>
                    <a:cubicBezTo>
                      <a:pt x="57224" y="119553"/>
                      <a:pt x="52503" y="120872"/>
                      <a:pt x="50558" y="11809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3130" name="Google Shape;3130;p8"/>
          <p:cNvGrpSpPr/>
          <p:nvPr/>
        </p:nvGrpSpPr>
        <p:grpSpPr>
          <a:xfrm rot="874993">
            <a:off x="1488369" y="6270544"/>
            <a:ext cx="641913" cy="444003"/>
            <a:chOff x="7880446" y="655547"/>
            <a:chExt cx="751977" cy="520211"/>
          </a:xfrm>
        </p:grpSpPr>
        <p:grpSp>
          <p:nvGrpSpPr>
            <p:cNvPr id="3131" name="Google Shape;3131;p8"/>
            <p:cNvGrpSpPr/>
            <p:nvPr/>
          </p:nvGrpSpPr>
          <p:grpSpPr>
            <a:xfrm>
              <a:off x="7880446" y="697969"/>
              <a:ext cx="354080" cy="477789"/>
              <a:chOff x="7880446" y="697969"/>
              <a:chExt cx="354080" cy="477789"/>
            </a:xfrm>
          </p:grpSpPr>
          <p:sp>
            <p:nvSpPr>
              <p:cNvPr id="3132" name="Google Shape;3132;p8"/>
              <p:cNvSpPr/>
              <p:nvPr/>
            </p:nvSpPr>
            <p:spPr>
              <a:xfrm>
                <a:off x="7880446" y="697969"/>
                <a:ext cx="354080" cy="477789"/>
              </a:xfrm>
              <a:custGeom>
                <a:avLst/>
                <a:gdLst/>
                <a:ahLst/>
                <a:cxnLst/>
                <a:rect l="l" t="t" r="r" b="b"/>
                <a:pathLst>
                  <a:path w="354080" h="477789" extrusionOk="0">
                    <a:moveTo>
                      <a:pt x="342627" y="41153"/>
                    </a:moveTo>
                    <a:cubicBezTo>
                      <a:pt x="321173" y="3800"/>
                      <a:pt x="273891" y="-9600"/>
                      <a:pt x="234107" y="7063"/>
                    </a:cubicBezTo>
                    <a:cubicBezTo>
                      <a:pt x="195296" y="23310"/>
                      <a:pt x="160441" y="49624"/>
                      <a:pt x="131697" y="80590"/>
                    </a:cubicBezTo>
                    <a:cubicBezTo>
                      <a:pt x="91011" y="124400"/>
                      <a:pt x="61364" y="177307"/>
                      <a:pt x="35466" y="231185"/>
                    </a:cubicBezTo>
                    <a:cubicBezTo>
                      <a:pt x="10263" y="283535"/>
                      <a:pt x="-12093" y="343732"/>
                      <a:pt x="7416" y="398443"/>
                    </a:cubicBezTo>
                    <a:cubicBezTo>
                      <a:pt x="20053" y="433783"/>
                      <a:pt x="50255" y="462249"/>
                      <a:pt x="86221" y="472942"/>
                    </a:cubicBezTo>
                    <a:cubicBezTo>
                      <a:pt x="122185" y="483634"/>
                      <a:pt x="162941" y="476344"/>
                      <a:pt x="193143" y="453987"/>
                    </a:cubicBezTo>
                    <a:cubicBezTo>
                      <a:pt x="213208" y="439129"/>
                      <a:pt x="228275" y="418508"/>
                      <a:pt x="241883" y="397540"/>
                    </a:cubicBezTo>
                    <a:cubicBezTo>
                      <a:pt x="293401" y="318251"/>
                      <a:pt x="329782" y="229171"/>
                      <a:pt x="348389" y="136481"/>
                    </a:cubicBezTo>
                    <a:cubicBezTo>
                      <a:pt x="353666" y="110306"/>
                      <a:pt x="357416" y="82742"/>
                      <a:pt x="349640" y="57192"/>
                    </a:cubicBezTo>
                    <a:cubicBezTo>
                      <a:pt x="347973" y="51707"/>
                      <a:pt x="345613" y="46361"/>
                      <a:pt x="342627" y="4115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33" name="Google Shape;3133;p8"/>
              <p:cNvSpPr/>
              <p:nvPr/>
            </p:nvSpPr>
            <p:spPr>
              <a:xfrm>
                <a:off x="7884176" y="706274"/>
                <a:ext cx="334770" cy="455645"/>
              </a:xfrm>
              <a:custGeom>
                <a:avLst/>
                <a:gdLst/>
                <a:ahLst/>
                <a:cxnLst/>
                <a:rect l="l" t="t" r="r" b="b"/>
                <a:pathLst>
                  <a:path w="334770" h="455645" extrusionOk="0">
                    <a:moveTo>
                      <a:pt x="324038" y="39235"/>
                    </a:moveTo>
                    <a:cubicBezTo>
                      <a:pt x="303696" y="3617"/>
                      <a:pt x="259052" y="-9158"/>
                      <a:pt x="221420" y="6742"/>
                    </a:cubicBezTo>
                    <a:cubicBezTo>
                      <a:pt x="184761" y="22225"/>
                      <a:pt x="151782" y="47289"/>
                      <a:pt x="124565" y="76867"/>
                    </a:cubicBezTo>
                    <a:cubicBezTo>
                      <a:pt x="86100" y="118664"/>
                      <a:pt x="58051" y="169070"/>
                      <a:pt x="33541" y="220518"/>
                    </a:cubicBezTo>
                    <a:cubicBezTo>
                      <a:pt x="9726" y="270439"/>
                      <a:pt x="-11449" y="327858"/>
                      <a:pt x="7019" y="380000"/>
                    </a:cubicBezTo>
                    <a:cubicBezTo>
                      <a:pt x="18961" y="413674"/>
                      <a:pt x="47566" y="440821"/>
                      <a:pt x="81518" y="451028"/>
                    </a:cubicBezTo>
                    <a:cubicBezTo>
                      <a:pt x="115538" y="461234"/>
                      <a:pt x="154073" y="454222"/>
                      <a:pt x="182609" y="432976"/>
                    </a:cubicBezTo>
                    <a:cubicBezTo>
                      <a:pt x="201632" y="418812"/>
                      <a:pt x="215796" y="399094"/>
                      <a:pt x="228710" y="379167"/>
                    </a:cubicBezTo>
                    <a:cubicBezTo>
                      <a:pt x="277451" y="303557"/>
                      <a:pt x="311819" y="218644"/>
                      <a:pt x="329385" y="130189"/>
                    </a:cubicBezTo>
                    <a:cubicBezTo>
                      <a:pt x="334384" y="105194"/>
                      <a:pt x="337925" y="78950"/>
                      <a:pt x="330565" y="54579"/>
                    </a:cubicBezTo>
                    <a:cubicBezTo>
                      <a:pt x="328969" y="49372"/>
                      <a:pt x="326816" y="44234"/>
                      <a:pt x="323969" y="393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34" name="Google Shape;3134;p8"/>
              <p:cNvSpPr/>
              <p:nvPr/>
            </p:nvSpPr>
            <p:spPr>
              <a:xfrm>
                <a:off x="7991880" y="706281"/>
                <a:ext cx="177175" cy="116795"/>
              </a:xfrm>
              <a:custGeom>
                <a:avLst/>
                <a:gdLst/>
                <a:ahLst/>
                <a:cxnLst/>
                <a:rect l="l" t="t" r="r" b="b"/>
                <a:pathLst>
                  <a:path w="177175" h="116795" extrusionOk="0">
                    <a:moveTo>
                      <a:pt x="177106" y="0"/>
                    </a:moveTo>
                    <a:cubicBezTo>
                      <a:pt x="177106" y="0"/>
                      <a:pt x="9779" y="41867"/>
                      <a:pt x="684" y="103799"/>
                    </a:cubicBezTo>
                    <a:cubicBezTo>
                      <a:pt x="684" y="103799"/>
                      <a:pt x="-5080" y="119073"/>
                      <a:pt x="16861" y="116504"/>
                    </a:cubicBezTo>
                    <a:cubicBezTo>
                      <a:pt x="38801" y="113936"/>
                      <a:pt x="177176" y="69"/>
                      <a:pt x="177176" y="6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35" name="Google Shape;3135;p8"/>
              <p:cNvSpPr/>
              <p:nvPr/>
            </p:nvSpPr>
            <p:spPr>
              <a:xfrm>
                <a:off x="8151705" y="706281"/>
                <a:ext cx="41430" cy="208755"/>
              </a:xfrm>
              <a:custGeom>
                <a:avLst/>
                <a:gdLst/>
                <a:ahLst/>
                <a:cxnLst/>
                <a:rect l="l" t="t" r="r" b="b"/>
                <a:pathLst>
                  <a:path w="41430" h="208755" extrusionOk="0">
                    <a:moveTo>
                      <a:pt x="16241" y="0"/>
                    </a:moveTo>
                    <a:cubicBezTo>
                      <a:pt x="16241" y="0"/>
                      <a:pt x="69216" y="164134"/>
                      <a:pt x="21517" y="204612"/>
                    </a:cubicBezTo>
                    <a:cubicBezTo>
                      <a:pt x="21517" y="204612"/>
                      <a:pt x="11589" y="217595"/>
                      <a:pt x="2216" y="197599"/>
                    </a:cubicBezTo>
                    <a:cubicBezTo>
                      <a:pt x="-7157" y="177673"/>
                      <a:pt x="16241" y="0"/>
                      <a:pt x="162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3136" name="Google Shape;3136;p8"/>
            <p:cNvGrpSpPr/>
            <p:nvPr/>
          </p:nvGrpSpPr>
          <p:grpSpPr>
            <a:xfrm>
              <a:off x="8278342" y="655547"/>
              <a:ext cx="354081" cy="477789"/>
              <a:chOff x="8278342" y="655547"/>
              <a:chExt cx="354081" cy="477789"/>
            </a:xfrm>
          </p:grpSpPr>
          <p:sp>
            <p:nvSpPr>
              <p:cNvPr id="3137" name="Google Shape;3137;p8"/>
              <p:cNvSpPr/>
              <p:nvPr/>
            </p:nvSpPr>
            <p:spPr>
              <a:xfrm>
                <a:off x="8278342" y="655547"/>
                <a:ext cx="354081" cy="477789"/>
              </a:xfrm>
              <a:custGeom>
                <a:avLst/>
                <a:gdLst/>
                <a:ahLst/>
                <a:cxnLst/>
                <a:rect l="l" t="t" r="r" b="b"/>
                <a:pathLst>
                  <a:path w="354081" h="477789" extrusionOk="0">
                    <a:moveTo>
                      <a:pt x="11454" y="41153"/>
                    </a:moveTo>
                    <a:cubicBezTo>
                      <a:pt x="32909" y="3800"/>
                      <a:pt x="80190" y="-9600"/>
                      <a:pt x="119974" y="7063"/>
                    </a:cubicBezTo>
                    <a:cubicBezTo>
                      <a:pt x="158785" y="23310"/>
                      <a:pt x="193640" y="49624"/>
                      <a:pt x="222384" y="80590"/>
                    </a:cubicBezTo>
                    <a:cubicBezTo>
                      <a:pt x="263070" y="124400"/>
                      <a:pt x="292717" y="177307"/>
                      <a:pt x="318615" y="231185"/>
                    </a:cubicBezTo>
                    <a:cubicBezTo>
                      <a:pt x="343818" y="283535"/>
                      <a:pt x="366175" y="343732"/>
                      <a:pt x="346665" y="398443"/>
                    </a:cubicBezTo>
                    <a:cubicBezTo>
                      <a:pt x="334029" y="433783"/>
                      <a:pt x="303826" y="462249"/>
                      <a:pt x="267861" y="472942"/>
                    </a:cubicBezTo>
                    <a:cubicBezTo>
                      <a:pt x="231896" y="483634"/>
                      <a:pt x="191140" y="476344"/>
                      <a:pt x="160938" y="453987"/>
                    </a:cubicBezTo>
                    <a:cubicBezTo>
                      <a:pt x="140873" y="439129"/>
                      <a:pt x="125806" y="418508"/>
                      <a:pt x="112198" y="397540"/>
                    </a:cubicBezTo>
                    <a:cubicBezTo>
                      <a:pt x="60681" y="318250"/>
                      <a:pt x="24298" y="229171"/>
                      <a:pt x="5692" y="136481"/>
                    </a:cubicBezTo>
                    <a:cubicBezTo>
                      <a:pt x="415" y="110306"/>
                      <a:pt x="-3335" y="82742"/>
                      <a:pt x="4441" y="57192"/>
                    </a:cubicBezTo>
                    <a:cubicBezTo>
                      <a:pt x="6108" y="51707"/>
                      <a:pt x="8469" y="46361"/>
                      <a:pt x="11454" y="4115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38" name="Google Shape;3138;p8"/>
              <p:cNvSpPr/>
              <p:nvPr/>
            </p:nvSpPr>
            <p:spPr>
              <a:xfrm>
                <a:off x="8293921" y="663852"/>
                <a:ext cx="334771" cy="455645"/>
              </a:xfrm>
              <a:custGeom>
                <a:avLst/>
                <a:gdLst/>
                <a:ahLst/>
                <a:cxnLst/>
                <a:rect l="l" t="t" r="r" b="b"/>
                <a:pathLst>
                  <a:path w="334771" h="455645" extrusionOk="0">
                    <a:moveTo>
                      <a:pt x="10732" y="39235"/>
                    </a:moveTo>
                    <a:cubicBezTo>
                      <a:pt x="31076" y="3617"/>
                      <a:pt x="75719" y="-9158"/>
                      <a:pt x="113351" y="6742"/>
                    </a:cubicBezTo>
                    <a:cubicBezTo>
                      <a:pt x="150010" y="22225"/>
                      <a:pt x="182990" y="47289"/>
                      <a:pt x="210206" y="76867"/>
                    </a:cubicBezTo>
                    <a:cubicBezTo>
                      <a:pt x="248671" y="118664"/>
                      <a:pt x="276721" y="169070"/>
                      <a:pt x="301229" y="220518"/>
                    </a:cubicBezTo>
                    <a:cubicBezTo>
                      <a:pt x="325044" y="270439"/>
                      <a:pt x="346221" y="327858"/>
                      <a:pt x="327752" y="380000"/>
                    </a:cubicBezTo>
                    <a:cubicBezTo>
                      <a:pt x="315811" y="413674"/>
                      <a:pt x="287205" y="440821"/>
                      <a:pt x="253254" y="451028"/>
                    </a:cubicBezTo>
                    <a:cubicBezTo>
                      <a:pt x="219232" y="461234"/>
                      <a:pt x="180698" y="454222"/>
                      <a:pt x="152162" y="432976"/>
                    </a:cubicBezTo>
                    <a:cubicBezTo>
                      <a:pt x="133138" y="418812"/>
                      <a:pt x="118974" y="399094"/>
                      <a:pt x="106060" y="379167"/>
                    </a:cubicBezTo>
                    <a:cubicBezTo>
                      <a:pt x="57320" y="303557"/>
                      <a:pt x="22952" y="218644"/>
                      <a:pt x="5386" y="130189"/>
                    </a:cubicBezTo>
                    <a:cubicBezTo>
                      <a:pt x="387" y="105194"/>
                      <a:pt x="-3154" y="78950"/>
                      <a:pt x="4206" y="54579"/>
                    </a:cubicBezTo>
                    <a:cubicBezTo>
                      <a:pt x="5803" y="49372"/>
                      <a:pt x="7955" y="44234"/>
                      <a:pt x="10802" y="393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39" name="Google Shape;3139;p8"/>
              <p:cNvSpPr/>
              <p:nvPr/>
            </p:nvSpPr>
            <p:spPr>
              <a:xfrm>
                <a:off x="8343813" y="663859"/>
                <a:ext cx="177176" cy="116795"/>
              </a:xfrm>
              <a:custGeom>
                <a:avLst/>
                <a:gdLst/>
                <a:ahLst/>
                <a:cxnLst/>
                <a:rect l="l" t="t" r="r" b="b"/>
                <a:pathLst>
                  <a:path w="177176" h="116795" extrusionOk="0">
                    <a:moveTo>
                      <a:pt x="69" y="0"/>
                    </a:moveTo>
                    <a:cubicBezTo>
                      <a:pt x="69" y="0"/>
                      <a:pt x="167397" y="41867"/>
                      <a:pt x="176493" y="103799"/>
                    </a:cubicBezTo>
                    <a:cubicBezTo>
                      <a:pt x="176493" y="103799"/>
                      <a:pt x="182255" y="119073"/>
                      <a:pt x="160315" y="116504"/>
                    </a:cubicBezTo>
                    <a:cubicBezTo>
                      <a:pt x="138375" y="113936"/>
                      <a:pt x="0" y="69"/>
                      <a:pt x="0" y="6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40" name="Google Shape;3140;p8"/>
              <p:cNvSpPr/>
              <p:nvPr/>
            </p:nvSpPr>
            <p:spPr>
              <a:xfrm>
                <a:off x="8319734" y="663790"/>
                <a:ext cx="41430" cy="208825"/>
              </a:xfrm>
              <a:custGeom>
                <a:avLst/>
                <a:gdLst/>
                <a:ahLst/>
                <a:cxnLst/>
                <a:rect l="l" t="t" r="r" b="b"/>
                <a:pathLst>
                  <a:path w="41430" h="208825" extrusionOk="0">
                    <a:moveTo>
                      <a:pt x="25190" y="69"/>
                    </a:moveTo>
                    <a:cubicBezTo>
                      <a:pt x="25190" y="69"/>
                      <a:pt x="-27786" y="164203"/>
                      <a:pt x="19913" y="204681"/>
                    </a:cubicBezTo>
                    <a:cubicBezTo>
                      <a:pt x="19913" y="204681"/>
                      <a:pt x="29841" y="217665"/>
                      <a:pt x="39215" y="197669"/>
                    </a:cubicBezTo>
                    <a:cubicBezTo>
                      <a:pt x="48588" y="177742"/>
                      <a:pt x="25190" y="0"/>
                      <a:pt x="251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141" name="Google Shape;3141;p8"/>
          <p:cNvSpPr txBox="1">
            <a:spLocks noGrp="1"/>
          </p:cNvSpPr>
          <p:nvPr>
            <p:ph type="title"/>
          </p:nvPr>
        </p:nvSpPr>
        <p:spPr>
          <a:xfrm>
            <a:off x="2625667" y="2730133"/>
            <a:ext cx="6940400" cy="139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8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3142" name="Google Shape;3142;p8"/>
          <p:cNvGrpSpPr/>
          <p:nvPr/>
        </p:nvGrpSpPr>
        <p:grpSpPr>
          <a:xfrm>
            <a:off x="152544" y="271552"/>
            <a:ext cx="11886912" cy="631283"/>
            <a:chOff x="114408" y="203664"/>
            <a:chExt cx="8915184" cy="473462"/>
          </a:xfrm>
        </p:grpSpPr>
        <p:sp>
          <p:nvSpPr>
            <p:cNvPr id="3143" name="Google Shape;3143;p8"/>
            <p:cNvSpPr/>
            <p:nvPr/>
          </p:nvSpPr>
          <p:spPr>
            <a:xfrm>
              <a:off x="8640259" y="452889"/>
              <a:ext cx="389333" cy="127266"/>
            </a:xfrm>
            <a:custGeom>
              <a:avLst/>
              <a:gdLst/>
              <a:ahLst/>
              <a:cxnLst/>
              <a:rect l="l" t="t" r="r" b="b"/>
              <a:pathLst>
                <a:path w="782579" h="255812" extrusionOk="0">
                  <a:moveTo>
                    <a:pt x="782579" y="255761"/>
                  </a:moveTo>
                  <a:cubicBezTo>
                    <a:pt x="778432" y="248867"/>
                    <a:pt x="773974" y="242128"/>
                    <a:pt x="768946" y="235700"/>
                  </a:cubicBezTo>
                  <a:cubicBezTo>
                    <a:pt x="735097" y="192313"/>
                    <a:pt x="674500" y="164580"/>
                    <a:pt x="623700" y="185729"/>
                  </a:cubicBezTo>
                  <a:cubicBezTo>
                    <a:pt x="630646" y="148822"/>
                    <a:pt x="615717" y="108648"/>
                    <a:pt x="586325" y="85322"/>
                  </a:cubicBezTo>
                  <a:cubicBezTo>
                    <a:pt x="556934" y="61943"/>
                    <a:pt x="514428" y="56449"/>
                    <a:pt x="480060" y="71533"/>
                  </a:cubicBezTo>
                  <a:cubicBezTo>
                    <a:pt x="464665" y="78272"/>
                    <a:pt x="448958" y="89106"/>
                    <a:pt x="432630" y="85218"/>
                  </a:cubicBezTo>
                  <a:cubicBezTo>
                    <a:pt x="415731" y="81227"/>
                    <a:pt x="406607" y="63550"/>
                    <a:pt x="396344" y="49554"/>
                  </a:cubicBezTo>
                  <a:cubicBezTo>
                    <a:pt x="370218" y="13891"/>
                    <a:pt x="323513" y="-5445"/>
                    <a:pt x="279815" y="1346"/>
                  </a:cubicBezTo>
                  <a:cubicBezTo>
                    <a:pt x="236116" y="8137"/>
                    <a:pt x="197498" y="40742"/>
                    <a:pt x="183450" y="82678"/>
                  </a:cubicBezTo>
                  <a:cubicBezTo>
                    <a:pt x="175519" y="106315"/>
                    <a:pt x="171372" y="136692"/>
                    <a:pt x="147942" y="145193"/>
                  </a:cubicBezTo>
                  <a:cubicBezTo>
                    <a:pt x="122438" y="154472"/>
                    <a:pt x="96831" y="128761"/>
                    <a:pt x="69669" y="129020"/>
                  </a:cubicBezTo>
                  <a:cubicBezTo>
                    <a:pt x="39292" y="129331"/>
                    <a:pt x="19128" y="161262"/>
                    <a:pt x="12493" y="190913"/>
                  </a:cubicBezTo>
                  <a:cubicBezTo>
                    <a:pt x="7672" y="212322"/>
                    <a:pt x="6428" y="235130"/>
                    <a:pt x="0" y="255813"/>
                  </a:cubicBezTo>
                  <a:lnTo>
                    <a:pt x="782528" y="25581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4" name="Google Shape;3144;p8"/>
            <p:cNvSpPr/>
            <p:nvPr/>
          </p:nvSpPr>
          <p:spPr>
            <a:xfrm>
              <a:off x="538796" y="203664"/>
              <a:ext cx="389333" cy="127266"/>
            </a:xfrm>
            <a:custGeom>
              <a:avLst/>
              <a:gdLst/>
              <a:ahLst/>
              <a:cxnLst/>
              <a:rect l="l" t="t" r="r" b="b"/>
              <a:pathLst>
                <a:path w="782579" h="255812" extrusionOk="0">
                  <a:moveTo>
                    <a:pt x="782579" y="255761"/>
                  </a:moveTo>
                  <a:cubicBezTo>
                    <a:pt x="778432" y="248867"/>
                    <a:pt x="773974" y="242128"/>
                    <a:pt x="768946" y="235700"/>
                  </a:cubicBezTo>
                  <a:cubicBezTo>
                    <a:pt x="735097" y="192313"/>
                    <a:pt x="674500" y="164580"/>
                    <a:pt x="623700" y="185729"/>
                  </a:cubicBezTo>
                  <a:cubicBezTo>
                    <a:pt x="630646" y="148822"/>
                    <a:pt x="615717" y="108648"/>
                    <a:pt x="586325" y="85322"/>
                  </a:cubicBezTo>
                  <a:cubicBezTo>
                    <a:pt x="556934" y="61943"/>
                    <a:pt x="514428" y="56449"/>
                    <a:pt x="480060" y="71533"/>
                  </a:cubicBezTo>
                  <a:cubicBezTo>
                    <a:pt x="464665" y="78272"/>
                    <a:pt x="448958" y="89106"/>
                    <a:pt x="432630" y="85218"/>
                  </a:cubicBezTo>
                  <a:cubicBezTo>
                    <a:pt x="415731" y="81227"/>
                    <a:pt x="406607" y="63550"/>
                    <a:pt x="396344" y="49554"/>
                  </a:cubicBezTo>
                  <a:cubicBezTo>
                    <a:pt x="370218" y="13891"/>
                    <a:pt x="323513" y="-5445"/>
                    <a:pt x="279815" y="1346"/>
                  </a:cubicBezTo>
                  <a:cubicBezTo>
                    <a:pt x="236116" y="8137"/>
                    <a:pt x="197498" y="40742"/>
                    <a:pt x="183450" y="82678"/>
                  </a:cubicBezTo>
                  <a:cubicBezTo>
                    <a:pt x="175519" y="106315"/>
                    <a:pt x="171372" y="136692"/>
                    <a:pt x="147942" y="145193"/>
                  </a:cubicBezTo>
                  <a:cubicBezTo>
                    <a:pt x="122438" y="154472"/>
                    <a:pt x="96831" y="128761"/>
                    <a:pt x="69669" y="129020"/>
                  </a:cubicBezTo>
                  <a:cubicBezTo>
                    <a:pt x="39292" y="129331"/>
                    <a:pt x="19128" y="161262"/>
                    <a:pt x="12493" y="190913"/>
                  </a:cubicBezTo>
                  <a:cubicBezTo>
                    <a:pt x="7672" y="212322"/>
                    <a:pt x="6428" y="235130"/>
                    <a:pt x="0" y="255813"/>
                  </a:cubicBezTo>
                  <a:lnTo>
                    <a:pt x="782528" y="25581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5" name="Google Shape;3145;p8"/>
            <p:cNvSpPr/>
            <p:nvPr/>
          </p:nvSpPr>
          <p:spPr>
            <a:xfrm>
              <a:off x="114408" y="549566"/>
              <a:ext cx="374647" cy="127560"/>
            </a:xfrm>
            <a:custGeom>
              <a:avLst/>
              <a:gdLst/>
              <a:ahLst/>
              <a:cxnLst/>
              <a:rect l="l" t="t" r="r" b="b"/>
              <a:pathLst>
                <a:path w="851470" h="289908" extrusionOk="0">
                  <a:moveTo>
                    <a:pt x="851418" y="289909"/>
                  </a:moveTo>
                  <a:cubicBezTo>
                    <a:pt x="839496" y="265131"/>
                    <a:pt x="832913" y="236465"/>
                    <a:pt x="825707" y="209614"/>
                  </a:cubicBezTo>
                  <a:cubicBezTo>
                    <a:pt x="813578" y="164620"/>
                    <a:pt x="790199" y="114753"/>
                    <a:pt x="744842" y="104230"/>
                  </a:cubicBezTo>
                  <a:cubicBezTo>
                    <a:pt x="695390" y="92722"/>
                    <a:pt x="644123" y="134554"/>
                    <a:pt x="595397" y="120299"/>
                  </a:cubicBezTo>
                  <a:cubicBezTo>
                    <a:pt x="553668" y="108066"/>
                    <a:pt x="534074" y="61361"/>
                    <a:pt x="502091" y="31866"/>
                  </a:cubicBezTo>
                  <a:cubicBezTo>
                    <a:pt x="446470" y="-19401"/>
                    <a:pt x="345647" y="-7012"/>
                    <a:pt x="304022" y="56125"/>
                  </a:cubicBezTo>
                  <a:cubicBezTo>
                    <a:pt x="278467" y="94899"/>
                    <a:pt x="270121" y="150364"/>
                    <a:pt x="227667" y="169078"/>
                  </a:cubicBezTo>
                  <a:cubicBezTo>
                    <a:pt x="187493" y="186806"/>
                    <a:pt x="139026" y="159850"/>
                    <a:pt x="97557" y="174157"/>
                  </a:cubicBezTo>
                  <a:cubicBezTo>
                    <a:pt x="49400" y="190745"/>
                    <a:pt x="33383" y="252742"/>
                    <a:pt x="0" y="289909"/>
                  </a:cubicBezTo>
                  <a:lnTo>
                    <a:pt x="851470" y="28990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8123110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3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7" name="Google Shape;3147;p9"/>
          <p:cNvSpPr/>
          <p:nvPr/>
        </p:nvSpPr>
        <p:spPr>
          <a:xfrm>
            <a:off x="-14800" y="7400"/>
            <a:ext cx="12221600" cy="6843200"/>
          </a:xfrm>
          <a:prstGeom prst="rect">
            <a:avLst/>
          </a:prstGeom>
          <a:gradFill>
            <a:gsLst>
              <a:gs pos="0">
                <a:schemeClr val="accent6"/>
              </a:gs>
              <a:gs pos="40000">
                <a:schemeClr val="accent6"/>
              </a:gs>
              <a:gs pos="100000">
                <a:schemeClr val="lt1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Asap"/>
              <a:ea typeface="Asap"/>
              <a:cs typeface="Asap"/>
              <a:sym typeface="Asap"/>
            </a:endParaRPr>
          </a:p>
        </p:txBody>
      </p:sp>
      <p:grpSp>
        <p:nvGrpSpPr>
          <p:cNvPr id="3148" name="Google Shape;3148;p9"/>
          <p:cNvGrpSpPr/>
          <p:nvPr/>
        </p:nvGrpSpPr>
        <p:grpSpPr>
          <a:xfrm>
            <a:off x="9798358" y="5803137"/>
            <a:ext cx="2107111" cy="965439"/>
            <a:chOff x="7410993" y="1229077"/>
            <a:chExt cx="1580333" cy="724079"/>
          </a:xfrm>
        </p:grpSpPr>
        <p:sp>
          <p:nvSpPr>
            <p:cNvPr id="3149" name="Google Shape;3149;p9"/>
            <p:cNvSpPr/>
            <p:nvPr/>
          </p:nvSpPr>
          <p:spPr>
            <a:xfrm>
              <a:off x="7410993" y="1229595"/>
              <a:ext cx="1580333" cy="723561"/>
            </a:xfrm>
            <a:custGeom>
              <a:avLst/>
              <a:gdLst/>
              <a:ahLst/>
              <a:cxnLst/>
              <a:rect l="l" t="t" r="r" b="b"/>
              <a:pathLst>
                <a:path w="2847446" h="1303713" extrusionOk="0">
                  <a:moveTo>
                    <a:pt x="2807183" y="1149606"/>
                  </a:moveTo>
                  <a:cubicBezTo>
                    <a:pt x="2821200" y="1173501"/>
                    <a:pt x="2844248" y="1194949"/>
                    <a:pt x="2847447" y="1223454"/>
                  </a:cubicBezTo>
                  <a:cubicBezTo>
                    <a:pt x="2840862" y="1310190"/>
                    <a:pt x="2566354" y="1273407"/>
                    <a:pt x="2497773" y="1284132"/>
                  </a:cubicBezTo>
                  <a:cubicBezTo>
                    <a:pt x="2139728" y="1297302"/>
                    <a:pt x="1781399" y="1304075"/>
                    <a:pt x="1423071" y="1303699"/>
                  </a:cubicBezTo>
                  <a:cubicBezTo>
                    <a:pt x="1086568" y="1300406"/>
                    <a:pt x="750347" y="1285355"/>
                    <a:pt x="413939" y="1276794"/>
                  </a:cubicBezTo>
                  <a:cubicBezTo>
                    <a:pt x="313185" y="1269456"/>
                    <a:pt x="212244" y="1264188"/>
                    <a:pt x="111114" y="1263341"/>
                  </a:cubicBezTo>
                  <a:cubicBezTo>
                    <a:pt x="72073" y="1263341"/>
                    <a:pt x="18827" y="1267104"/>
                    <a:pt x="4528" y="1221196"/>
                  </a:cubicBezTo>
                  <a:cubicBezTo>
                    <a:pt x="-8736" y="1160895"/>
                    <a:pt x="9608" y="1096924"/>
                    <a:pt x="27764" y="1039257"/>
                  </a:cubicBezTo>
                  <a:cubicBezTo>
                    <a:pt x="58809" y="962022"/>
                    <a:pt x="82421" y="880930"/>
                    <a:pt x="122967" y="807929"/>
                  </a:cubicBezTo>
                  <a:cubicBezTo>
                    <a:pt x="177060" y="720816"/>
                    <a:pt x="245076" y="643111"/>
                    <a:pt x="306788" y="561455"/>
                  </a:cubicBezTo>
                  <a:cubicBezTo>
                    <a:pt x="435293" y="403786"/>
                    <a:pt x="581579" y="261452"/>
                    <a:pt x="735202" y="128432"/>
                  </a:cubicBezTo>
                  <a:cubicBezTo>
                    <a:pt x="778476" y="92307"/>
                    <a:pt x="823913" y="58629"/>
                    <a:pt x="872079" y="29372"/>
                  </a:cubicBezTo>
                  <a:cubicBezTo>
                    <a:pt x="919305" y="-5718"/>
                    <a:pt x="979982" y="-14655"/>
                    <a:pt x="1023162" y="32100"/>
                  </a:cubicBezTo>
                  <a:cubicBezTo>
                    <a:pt x="1078478" y="96635"/>
                    <a:pt x="1072739" y="130689"/>
                    <a:pt x="1166813" y="83088"/>
                  </a:cubicBezTo>
                  <a:cubicBezTo>
                    <a:pt x="1369637" y="-45982"/>
                    <a:pt x="1441698" y="-13903"/>
                    <a:pt x="1612913" y="142260"/>
                  </a:cubicBezTo>
                  <a:cubicBezTo>
                    <a:pt x="1670580" y="194001"/>
                    <a:pt x="1732951" y="240286"/>
                    <a:pt x="1791748" y="290803"/>
                  </a:cubicBezTo>
                  <a:cubicBezTo>
                    <a:pt x="1889867" y="380644"/>
                    <a:pt x="1982342" y="476600"/>
                    <a:pt x="2083754" y="562960"/>
                  </a:cubicBezTo>
                  <a:cubicBezTo>
                    <a:pt x="2120819" y="601718"/>
                    <a:pt x="2171713" y="552423"/>
                    <a:pt x="2215081" y="574249"/>
                  </a:cubicBezTo>
                  <a:cubicBezTo>
                    <a:pt x="2423831" y="666912"/>
                    <a:pt x="2576702" y="850168"/>
                    <a:pt x="2717531" y="1024205"/>
                  </a:cubicBezTo>
                  <a:cubicBezTo>
                    <a:pt x="2749046" y="1065221"/>
                    <a:pt x="2777926" y="1106990"/>
                    <a:pt x="2806995" y="11495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0" name="Google Shape;3150;p9"/>
            <p:cNvSpPr/>
            <p:nvPr/>
          </p:nvSpPr>
          <p:spPr>
            <a:xfrm>
              <a:off x="7410993" y="1229595"/>
              <a:ext cx="1580333" cy="723561"/>
            </a:xfrm>
            <a:custGeom>
              <a:avLst/>
              <a:gdLst/>
              <a:ahLst/>
              <a:cxnLst/>
              <a:rect l="l" t="t" r="r" b="b"/>
              <a:pathLst>
                <a:path w="2847446" h="1303713" extrusionOk="0">
                  <a:moveTo>
                    <a:pt x="2807183" y="1149606"/>
                  </a:moveTo>
                  <a:cubicBezTo>
                    <a:pt x="2821200" y="1173501"/>
                    <a:pt x="2844248" y="1194949"/>
                    <a:pt x="2847447" y="1223454"/>
                  </a:cubicBezTo>
                  <a:cubicBezTo>
                    <a:pt x="2840862" y="1310190"/>
                    <a:pt x="2566354" y="1273407"/>
                    <a:pt x="2497773" y="1284132"/>
                  </a:cubicBezTo>
                  <a:cubicBezTo>
                    <a:pt x="2139728" y="1297302"/>
                    <a:pt x="1781399" y="1304075"/>
                    <a:pt x="1423071" y="1303699"/>
                  </a:cubicBezTo>
                  <a:cubicBezTo>
                    <a:pt x="1086568" y="1300406"/>
                    <a:pt x="750347" y="1285355"/>
                    <a:pt x="413939" y="1276794"/>
                  </a:cubicBezTo>
                  <a:cubicBezTo>
                    <a:pt x="313185" y="1269456"/>
                    <a:pt x="212244" y="1264188"/>
                    <a:pt x="111114" y="1263341"/>
                  </a:cubicBezTo>
                  <a:cubicBezTo>
                    <a:pt x="72073" y="1263341"/>
                    <a:pt x="18827" y="1267104"/>
                    <a:pt x="4528" y="1221196"/>
                  </a:cubicBezTo>
                  <a:cubicBezTo>
                    <a:pt x="-8736" y="1160895"/>
                    <a:pt x="9608" y="1096924"/>
                    <a:pt x="27764" y="1039257"/>
                  </a:cubicBezTo>
                  <a:cubicBezTo>
                    <a:pt x="58809" y="962022"/>
                    <a:pt x="82421" y="880930"/>
                    <a:pt x="122967" y="807929"/>
                  </a:cubicBezTo>
                  <a:cubicBezTo>
                    <a:pt x="177060" y="720816"/>
                    <a:pt x="245076" y="643111"/>
                    <a:pt x="306788" y="561455"/>
                  </a:cubicBezTo>
                  <a:cubicBezTo>
                    <a:pt x="435293" y="403786"/>
                    <a:pt x="581579" y="261452"/>
                    <a:pt x="735202" y="128432"/>
                  </a:cubicBezTo>
                  <a:cubicBezTo>
                    <a:pt x="778476" y="92307"/>
                    <a:pt x="823913" y="58629"/>
                    <a:pt x="872079" y="29372"/>
                  </a:cubicBezTo>
                  <a:cubicBezTo>
                    <a:pt x="919305" y="-5718"/>
                    <a:pt x="979982" y="-14655"/>
                    <a:pt x="1023162" y="32100"/>
                  </a:cubicBezTo>
                  <a:cubicBezTo>
                    <a:pt x="1078478" y="96635"/>
                    <a:pt x="1072739" y="130689"/>
                    <a:pt x="1166813" y="83088"/>
                  </a:cubicBezTo>
                  <a:cubicBezTo>
                    <a:pt x="1369637" y="-45982"/>
                    <a:pt x="1441698" y="-13903"/>
                    <a:pt x="1612913" y="142260"/>
                  </a:cubicBezTo>
                  <a:cubicBezTo>
                    <a:pt x="1670580" y="194001"/>
                    <a:pt x="1732951" y="240286"/>
                    <a:pt x="1791748" y="290803"/>
                  </a:cubicBezTo>
                  <a:cubicBezTo>
                    <a:pt x="1889867" y="380644"/>
                    <a:pt x="1982342" y="476600"/>
                    <a:pt x="2083754" y="562960"/>
                  </a:cubicBezTo>
                  <a:cubicBezTo>
                    <a:pt x="2120819" y="601718"/>
                    <a:pt x="2171713" y="552423"/>
                    <a:pt x="2215081" y="574249"/>
                  </a:cubicBezTo>
                  <a:cubicBezTo>
                    <a:pt x="2423831" y="666912"/>
                    <a:pt x="2576702" y="850168"/>
                    <a:pt x="2717531" y="1024205"/>
                  </a:cubicBezTo>
                  <a:cubicBezTo>
                    <a:pt x="2749046" y="1065221"/>
                    <a:pt x="2777926" y="1106990"/>
                    <a:pt x="2806995" y="1149512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1" name="Google Shape;3151;p9"/>
            <p:cNvSpPr/>
            <p:nvPr/>
          </p:nvSpPr>
          <p:spPr>
            <a:xfrm>
              <a:off x="7526944" y="1328672"/>
              <a:ext cx="1341841" cy="618487"/>
            </a:xfrm>
            <a:custGeom>
              <a:avLst/>
              <a:gdLst/>
              <a:ahLst/>
              <a:cxnLst/>
              <a:rect l="l" t="t" r="r" b="b"/>
              <a:pathLst>
                <a:path w="2417731" h="1114391" extrusionOk="0">
                  <a:moveTo>
                    <a:pt x="2362777" y="942272"/>
                  </a:moveTo>
                  <a:cubicBezTo>
                    <a:pt x="2381310" y="976986"/>
                    <a:pt x="2457322" y="1031549"/>
                    <a:pt x="2391188" y="1058077"/>
                  </a:cubicBezTo>
                  <a:cubicBezTo>
                    <a:pt x="2318562" y="1089216"/>
                    <a:pt x="2237847" y="1089404"/>
                    <a:pt x="2160330" y="1095989"/>
                  </a:cubicBezTo>
                  <a:cubicBezTo>
                    <a:pt x="2056472" y="1103233"/>
                    <a:pt x="1952426" y="1105020"/>
                    <a:pt x="1848380" y="1106055"/>
                  </a:cubicBezTo>
                  <a:cubicBezTo>
                    <a:pt x="1617993" y="1102857"/>
                    <a:pt x="1387699" y="1117532"/>
                    <a:pt x="1157312" y="1113769"/>
                  </a:cubicBezTo>
                  <a:cubicBezTo>
                    <a:pt x="909332" y="1104456"/>
                    <a:pt x="663611" y="1057983"/>
                    <a:pt x="414691" y="1062217"/>
                  </a:cubicBezTo>
                  <a:cubicBezTo>
                    <a:pt x="347334" y="1060994"/>
                    <a:pt x="281200" y="1073788"/>
                    <a:pt x="215066" y="1085171"/>
                  </a:cubicBezTo>
                  <a:cubicBezTo>
                    <a:pt x="158715" y="1087617"/>
                    <a:pt x="72826" y="1127598"/>
                    <a:pt x="34444" y="1069931"/>
                  </a:cubicBezTo>
                  <a:cubicBezTo>
                    <a:pt x="-20214" y="960146"/>
                    <a:pt x="1518" y="827784"/>
                    <a:pt x="22590" y="711603"/>
                  </a:cubicBezTo>
                  <a:cubicBezTo>
                    <a:pt x="47050" y="589965"/>
                    <a:pt x="101048" y="475759"/>
                    <a:pt x="182704" y="382061"/>
                  </a:cubicBezTo>
                  <a:cubicBezTo>
                    <a:pt x="229930" y="328909"/>
                    <a:pt x="270664" y="265785"/>
                    <a:pt x="330871" y="227215"/>
                  </a:cubicBezTo>
                  <a:cubicBezTo>
                    <a:pt x="362104" y="203697"/>
                    <a:pt x="445359" y="130883"/>
                    <a:pt x="421182" y="223076"/>
                  </a:cubicBezTo>
                  <a:cubicBezTo>
                    <a:pt x="463327" y="218184"/>
                    <a:pt x="584024" y="26367"/>
                    <a:pt x="608295" y="71052"/>
                  </a:cubicBezTo>
                  <a:cubicBezTo>
                    <a:pt x="600487" y="132953"/>
                    <a:pt x="539810" y="178579"/>
                    <a:pt x="528803" y="239915"/>
                  </a:cubicBezTo>
                  <a:cubicBezTo>
                    <a:pt x="561070" y="230131"/>
                    <a:pt x="745456" y="-61969"/>
                    <a:pt x="753828" y="27966"/>
                  </a:cubicBezTo>
                  <a:cubicBezTo>
                    <a:pt x="741222" y="90525"/>
                    <a:pt x="695878" y="143207"/>
                    <a:pt x="683743" y="205860"/>
                  </a:cubicBezTo>
                  <a:cubicBezTo>
                    <a:pt x="708861" y="191467"/>
                    <a:pt x="723630" y="166161"/>
                    <a:pt x="748090" y="151674"/>
                  </a:cubicBezTo>
                  <a:cubicBezTo>
                    <a:pt x="787789" y="141325"/>
                    <a:pt x="775371" y="206801"/>
                    <a:pt x="780639" y="229661"/>
                  </a:cubicBezTo>
                  <a:cubicBezTo>
                    <a:pt x="804722" y="221477"/>
                    <a:pt x="834732" y="178014"/>
                    <a:pt x="858438" y="207742"/>
                  </a:cubicBezTo>
                  <a:cubicBezTo>
                    <a:pt x="873679" y="223264"/>
                    <a:pt x="864741" y="297677"/>
                    <a:pt x="899737" y="268325"/>
                  </a:cubicBezTo>
                  <a:cubicBezTo>
                    <a:pt x="934827" y="230037"/>
                    <a:pt x="947715" y="177074"/>
                    <a:pt x="965118" y="129378"/>
                  </a:cubicBezTo>
                  <a:cubicBezTo>
                    <a:pt x="973209" y="99839"/>
                    <a:pt x="995787" y="39067"/>
                    <a:pt x="1022504" y="94100"/>
                  </a:cubicBezTo>
                  <a:cubicBezTo>
                    <a:pt x="1044047" y="68888"/>
                    <a:pt x="1043952" y="31259"/>
                    <a:pt x="1065590" y="6329"/>
                  </a:cubicBezTo>
                  <a:cubicBezTo>
                    <a:pt x="1111404" y="-25656"/>
                    <a:pt x="1120811" y="72651"/>
                    <a:pt x="1134640" y="99180"/>
                  </a:cubicBezTo>
                  <a:cubicBezTo>
                    <a:pt x="1149786" y="133705"/>
                    <a:pt x="1161639" y="173123"/>
                    <a:pt x="1187227" y="201251"/>
                  </a:cubicBezTo>
                  <a:cubicBezTo>
                    <a:pt x="1187227" y="201251"/>
                    <a:pt x="1187227" y="201251"/>
                    <a:pt x="1187227" y="201251"/>
                  </a:cubicBezTo>
                  <a:cubicBezTo>
                    <a:pt x="1210182" y="181965"/>
                    <a:pt x="1186381" y="40572"/>
                    <a:pt x="1233982" y="79801"/>
                  </a:cubicBezTo>
                  <a:cubicBezTo>
                    <a:pt x="1288451" y="163151"/>
                    <a:pt x="1325610" y="261834"/>
                    <a:pt x="1390992" y="337000"/>
                  </a:cubicBezTo>
                  <a:cubicBezTo>
                    <a:pt x="1405573" y="326934"/>
                    <a:pt x="1402375" y="301534"/>
                    <a:pt x="1420343" y="295419"/>
                  </a:cubicBezTo>
                  <a:cubicBezTo>
                    <a:pt x="1462582" y="299088"/>
                    <a:pt x="1486007" y="347724"/>
                    <a:pt x="1516675" y="372465"/>
                  </a:cubicBezTo>
                  <a:cubicBezTo>
                    <a:pt x="1506609" y="213480"/>
                    <a:pt x="1574624" y="298335"/>
                    <a:pt x="1630599" y="371525"/>
                  </a:cubicBezTo>
                  <a:cubicBezTo>
                    <a:pt x="1679047" y="435213"/>
                    <a:pt x="1730411" y="496737"/>
                    <a:pt x="1778859" y="560426"/>
                  </a:cubicBezTo>
                  <a:cubicBezTo>
                    <a:pt x="1855248" y="664283"/>
                    <a:pt x="1805859" y="580840"/>
                    <a:pt x="1855718" y="584885"/>
                  </a:cubicBezTo>
                  <a:cubicBezTo>
                    <a:pt x="1890619" y="597114"/>
                    <a:pt x="1914702" y="635873"/>
                    <a:pt x="1947628" y="647444"/>
                  </a:cubicBezTo>
                  <a:cubicBezTo>
                    <a:pt x="1957788" y="636249"/>
                    <a:pt x="1954308" y="614612"/>
                    <a:pt x="1971523" y="609814"/>
                  </a:cubicBezTo>
                  <a:cubicBezTo>
                    <a:pt x="2024205" y="600501"/>
                    <a:pt x="2162494" y="805206"/>
                    <a:pt x="2204639" y="811415"/>
                  </a:cubicBezTo>
                  <a:cubicBezTo>
                    <a:pt x="2253933" y="771151"/>
                    <a:pt x="2333050" y="909346"/>
                    <a:pt x="2362401" y="942272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2" name="Google Shape;3152;p9"/>
            <p:cNvSpPr/>
            <p:nvPr/>
          </p:nvSpPr>
          <p:spPr>
            <a:xfrm>
              <a:off x="7742517" y="1229077"/>
              <a:ext cx="592617" cy="179284"/>
            </a:xfrm>
            <a:custGeom>
              <a:avLst/>
              <a:gdLst/>
              <a:ahLst/>
              <a:cxnLst/>
              <a:rect l="l" t="t" r="r" b="b"/>
              <a:pathLst>
                <a:path w="1067778" h="323034" extrusionOk="0">
                  <a:moveTo>
                    <a:pt x="1053041" y="161256"/>
                  </a:moveTo>
                  <a:cubicBezTo>
                    <a:pt x="1067716" y="175273"/>
                    <a:pt x="1079851" y="208764"/>
                    <a:pt x="1046079" y="201332"/>
                  </a:cubicBezTo>
                  <a:cubicBezTo>
                    <a:pt x="984743" y="179695"/>
                    <a:pt x="937141" y="132375"/>
                    <a:pt x="879944" y="103024"/>
                  </a:cubicBezTo>
                  <a:cubicBezTo>
                    <a:pt x="889163" y="117794"/>
                    <a:pt x="901675" y="147051"/>
                    <a:pt x="871477" y="140936"/>
                  </a:cubicBezTo>
                  <a:cubicBezTo>
                    <a:pt x="856614" y="138114"/>
                    <a:pt x="764421" y="58057"/>
                    <a:pt x="775240" y="103871"/>
                  </a:cubicBezTo>
                  <a:cubicBezTo>
                    <a:pt x="788692" y="145169"/>
                    <a:pt x="799134" y="187315"/>
                    <a:pt x="809106" y="229648"/>
                  </a:cubicBezTo>
                  <a:cubicBezTo>
                    <a:pt x="810141" y="248181"/>
                    <a:pt x="849182" y="336516"/>
                    <a:pt x="806472" y="321276"/>
                  </a:cubicBezTo>
                  <a:cubicBezTo>
                    <a:pt x="781448" y="300862"/>
                    <a:pt x="773828" y="263515"/>
                    <a:pt x="762351" y="235292"/>
                  </a:cubicBezTo>
                  <a:cubicBezTo>
                    <a:pt x="746923" y="195123"/>
                    <a:pt x="724722" y="152789"/>
                    <a:pt x="688127" y="128518"/>
                  </a:cubicBezTo>
                  <a:cubicBezTo>
                    <a:pt x="680319" y="126543"/>
                    <a:pt x="673640" y="132658"/>
                    <a:pt x="667243" y="136232"/>
                  </a:cubicBezTo>
                  <a:cubicBezTo>
                    <a:pt x="630648" y="145640"/>
                    <a:pt x="627920" y="108292"/>
                    <a:pt x="588691" y="151378"/>
                  </a:cubicBezTo>
                  <a:cubicBezTo>
                    <a:pt x="577308" y="163514"/>
                    <a:pt x="561409" y="158810"/>
                    <a:pt x="547016" y="159563"/>
                  </a:cubicBezTo>
                  <a:cubicBezTo>
                    <a:pt x="495934" y="179977"/>
                    <a:pt x="465360" y="232000"/>
                    <a:pt x="432434" y="273581"/>
                  </a:cubicBezTo>
                  <a:cubicBezTo>
                    <a:pt x="425284" y="286092"/>
                    <a:pt x="402142" y="314315"/>
                    <a:pt x="397814" y="284493"/>
                  </a:cubicBezTo>
                  <a:cubicBezTo>
                    <a:pt x="400355" y="258811"/>
                    <a:pt x="409480" y="234164"/>
                    <a:pt x="415877" y="209234"/>
                  </a:cubicBezTo>
                  <a:cubicBezTo>
                    <a:pt x="432528" y="152413"/>
                    <a:pt x="448520" y="107634"/>
                    <a:pt x="367805" y="136515"/>
                  </a:cubicBezTo>
                  <a:cubicBezTo>
                    <a:pt x="326600" y="134257"/>
                    <a:pt x="384456" y="81387"/>
                    <a:pt x="298849" y="121651"/>
                  </a:cubicBezTo>
                  <a:cubicBezTo>
                    <a:pt x="272790" y="135950"/>
                    <a:pt x="266675" y="123344"/>
                    <a:pt x="237795" y="147051"/>
                  </a:cubicBezTo>
                  <a:cubicBezTo>
                    <a:pt x="215781" y="158246"/>
                    <a:pt x="71660" y="303778"/>
                    <a:pt x="77022" y="232000"/>
                  </a:cubicBezTo>
                  <a:cubicBezTo>
                    <a:pt x="56137" y="232658"/>
                    <a:pt x="30549" y="261727"/>
                    <a:pt x="14745" y="257776"/>
                  </a:cubicBezTo>
                  <a:cubicBezTo>
                    <a:pt x="8724" y="264267"/>
                    <a:pt x="-3035" y="256741"/>
                    <a:pt x="728" y="248463"/>
                  </a:cubicBezTo>
                  <a:cubicBezTo>
                    <a:pt x="29985" y="218924"/>
                    <a:pt x="64322" y="193524"/>
                    <a:pt x="95366" y="165584"/>
                  </a:cubicBezTo>
                  <a:cubicBezTo>
                    <a:pt x="143532" y="130776"/>
                    <a:pt x="262536" y="16664"/>
                    <a:pt x="314841" y="16288"/>
                  </a:cubicBezTo>
                  <a:cubicBezTo>
                    <a:pt x="344286" y="3588"/>
                    <a:pt x="370627" y="-2339"/>
                    <a:pt x="396403" y="21650"/>
                  </a:cubicBezTo>
                  <a:cubicBezTo>
                    <a:pt x="412114" y="27483"/>
                    <a:pt x="429235" y="23061"/>
                    <a:pt x="440712" y="39712"/>
                  </a:cubicBezTo>
                  <a:cubicBezTo>
                    <a:pt x="476084" y="84492"/>
                    <a:pt x="477966" y="78189"/>
                    <a:pt x="531964" y="85056"/>
                  </a:cubicBezTo>
                  <a:cubicBezTo>
                    <a:pt x="561597" y="77060"/>
                    <a:pt x="589914" y="62761"/>
                    <a:pt x="615032" y="44981"/>
                  </a:cubicBezTo>
                  <a:cubicBezTo>
                    <a:pt x="628484" y="35855"/>
                    <a:pt x="644759" y="33504"/>
                    <a:pt x="660093" y="29176"/>
                  </a:cubicBezTo>
                  <a:cubicBezTo>
                    <a:pt x="672605" y="24190"/>
                    <a:pt x="684364" y="17041"/>
                    <a:pt x="697723" y="14218"/>
                  </a:cubicBezTo>
                  <a:cubicBezTo>
                    <a:pt x="715503" y="9703"/>
                    <a:pt x="733847" y="10926"/>
                    <a:pt x="751721" y="7633"/>
                  </a:cubicBezTo>
                  <a:cubicBezTo>
                    <a:pt x="764985" y="3400"/>
                    <a:pt x="778156" y="-1586"/>
                    <a:pt x="792361" y="484"/>
                  </a:cubicBezTo>
                  <a:cubicBezTo>
                    <a:pt x="863105" y="10644"/>
                    <a:pt x="925288" y="53071"/>
                    <a:pt x="977969" y="99261"/>
                  </a:cubicBezTo>
                  <a:cubicBezTo>
                    <a:pt x="1002711" y="120334"/>
                    <a:pt x="1031780" y="136421"/>
                    <a:pt x="1053041" y="16135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153" name="Google Shape;3153;p9"/>
          <p:cNvGrpSpPr/>
          <p:nvPr/>
        </p:nvGrpSpPr>
        <p:grpSpPr>
          <a:xfrm>
            <a:off x="10994539" y="5138653"/>
            <a:ext cx="1765420" cy="1510545"/>
            <a:chOff x="6417879" y="2361426"/>
            <a:chExt cx="1324065" cy="1132909"/>
          </a:xfrm>
        </p:grpSpPr>
        <p:sp>
          <p:nvSpPr>
            <p:cNvPr id="3154" name="Google Shape;3154;p9"/>
            <p:cNvSpPr/>
            <p:nvPr/>
          </p:nvSpPr>
          <p:spPr>
            <a:xfrm>
              <a:off x="6421004" y="2361426"/>
              <a:ext cx="1320889" cy="1088802"/>
            </a:xfrm>
            <a:custGeom>
              <a:avLst/>
              <a:gdLst/>
              <a:ahLst/>
              <a:cxnLst/>
              <a:rect l="l" t="t" r="r" b="b"/>
              <a:pathLst>
                <a:path w="2379980" h="1961806" extrusionOk="0">
                  <a:moveTo>
                    <a:pt x="2379980" y="1931003"/>
                  </a:moveTo>
                  <a:cubicBezTo>
                    <a:pt x="1598977" y="1946996"/>
                    <a:pt x="816939" y="1926864"/>
                    <a:pt x="36407" y="1961389"/>
                  </a:cubicBezTo>
                  <a:cubicBezTo>
                    <a:pt x="14111" y="1964211"/>
                    <a:pt x="2540" y="1952170"/>
                    <a:pt x="3198" y="1941916"/>
                  </a:cubicBezTo>
                  <a:cubicBezTo>
                    <a:pt x="-6021" y="1919432"/>
                    <a:pt x="7244" y="1892809"/>
                    <a:pt x="11007" y="1869949"/>
                  </a:cubicBezTo>
                  <a:cubicBezTo>
                    <a:pt x="26717" y="1808143"/>
                    <a:pt x="44121" y="1746806"/>
                    <a:pt x="63688" y="1686128"/>
                  </a:cubicBezTo>
                  <a:cubicBezTo>
                    <a:pt x="115617" y="1539467"/>
                    <a:pt x="172062" y="1394311"/>
                    <a:pt x="229070" y="1249436"/>
                  </a:cubicBezTo>
                  <a:cubicBezTo>
                    <a:pt x="287114" y="1108420"/>
                    <a:pt x="340830" y="965333"/>
                    <a:pt x="409599" y="829019"/>
                  </a:cubicBezTo>
                  <a:cubicBezTo>
                    <a:pt x="451462" y="756300"/>
                    <a:pt x="482318" y="670787"/>
                    <a:pt x="548170" y="616130"/>
                  </a:cubicBezTo>
                  <a:cubicBezTo>
                    <a:pt x="607530" y="577371"/>
                    <a:pt x="664727" y="634756"/>
                    <a:pt x="711388" y="666836"/>
                  </a:cubicBezTo>
                  <a:cubicBezTo>
                    <a:pt x="763788" y="676337"/>
                    <a:pt x="790034" y="602677"/>
                    <a:pt x="816752" y="568716"/>
                  </a:cubicBezTo>
                  <a:cubicBezTo>
                    <a:pt x="897279" y="450936"/>
                    <a:pt x="959462" y="323371"/>
                    <a:pt x="1048079" y="211611"/>
                  </a:cubicBezTo>
                  <a:cubicBezTo>
                    <a:pt x="1120140" y="122523"/>
                    <a:pt x="1129736" y="199099"/>
                    <a:pt x="1180159" y="201545"/>
                  </a:cubicBezTo>
                  <a:cubicBezTo>
                    <a:pt x="1180159" y="201545"/>
                    <a:pt x="1180348" y="201639"/>
                    <a:pt x="1180348" y="201639"/>
                  </a:cubicBezTo>
                  <a:cubicBezTo>
                    <a:pt x="1245823" y="158648"/>
                    <a:pt x="1270941" y="17066"/>
                    <a:pt x="1354761" y="133"/>
                  </a:cubicBezTo>
                  <a:cubicBezTo>
                    <a:pt x="1474329" y="-8146"/>
                    <a:pt x="1683268" y="373230"/>
                    <a:pt x="1760220" y="472102"/>
                  </a:cubicBezTo>
                  <a:cubicBezTo>
                    <a:pt x="1838302" y="598726"/>
                    <a:pt x="1944041" y="496091"/>
                    <a:pt x="2074616" y="570504"/>
                  </a:cubicBezTo>
                  <a:cubicBezTo>
                    <a:pt x="2195030" y="638519"/>
                    <a:pt x="2293808" y="739085"/>
                    <a:pt x="2379980" y="847364"/>
                  </a:cubicBezTo>
                  <a:lnTo>
                    <a:pt x="2379980" y="193081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5" name="Google Shape;3155;p9"/>
            <p:cNvSpPr/>
            <p:nvPr/>
          </p:nvSpPr>
          <p:spPr>
            <a:xfrm>
              <a:off x="6421004" y="2361426"/>
              <a:ext cx="1320889" cy="1088802"/>
            </a:xfrm>
            <a:custGeom>
              <a:avLst/>
              <a:gdLst/>
              <a:ahLst/>
              <a:cxnLst/>
              <a:rect l="l" t="t" r="r" b="b"/>
              <a:pathLst>
                <a:path w="2379980" h="1961806" extrusionOk="0">
                  <a:moveTo>
                    <a:pt x="2379980" y="1931003"/>
                  </a:moveTo>
                  <a:cubicBezTo>
                    <a:pt x="1598977" y="1946996"/>
                    <a:pt x="816939" y="1926864"/>
                    <a:pt x="36407" y="1961389"/>
                  </a:cubicBezTo>
                  <a:cubicBezTo>
                    <a:pt x="14111" y="1964211"/>
                    <a:pt x="2540" y="1952170"/>
                    <a:pt x="3198" y="1941916"/>
                  </a:cubicBezTo>
                  <a:cubicBezTo>
                    <a:pt x="-6021" y="1919432"/>
                    <a:pt x="7244" y="1892809"/>
                    <a:pt x="11007" y="1869949"/>
                  </a:cubicBezTo>
                  <a:cubicBezTo>
                    <a:pt x="26717" y="1808143"/>
                    <a:pt x="44121" y="1746806"/>
                    <a:pt x="63688" y="1686128"/>
                  </a:cubicBezTo>
                  <a:cubicBezTo>
                    <a:pt x="115617" y="1539467"/>
                    <a:pt x="172062" y="1394311"/>
                    <a:pt x="229070" y="1249436"/>
                  </a:cubicBezTo>
                  <a:cubicBezTo>
                    <a:pt x="287114" y="1108420"/>
                    <a:pt x="340830" y="965333"/>
                    <a:pt x="409599" y="829019"/>
                  </a:cubicBezTo>
                  <a:cubicBezTo>
                    <a:pt x="451462" y="756300"/>
                    <a:pt x="482318" y="670787"/>
                    <a:pt x="548170" y="616130"/>
                  </a:cubicBezTo>
                  <a:cubicBezTo>
                    <a:pt x="607530" y="577371"/>
                    <a:pt x="664727" y="634756"/>
                    <a:pt x="711388" y="666836"/>
                  </a:cubicBezTo>
                  <a:cubicBezTo>
                    <a:pt x="763788" y="676337"/>
                    <a:pt x="790034" y="602677"/>
                    <a:pt x="816752" y="568716"/>
                  </a:cubicBezTo>
                  <a:cubicBezTo>
                    <a:pt x="897279" y="450936"/>
                    <a:pt x="959462" y="323371"/>
                    <a:pt x="1048079" y="211611"/>
                  </a:cubicBezTo>
                  <a:cubicBezTo>
                    <a:pt x="1120140" y="122523"/>
                    <a:pt x="1129736" y="199099"/>
                    <a:pt x="1180159" y="201545"/>
                  </a:cubicBezTo>
                  <a:cubicBezTo>
                    <a:pt x="1180159" y="201545"/>
                    <a:pt x="1180348" y="201639"/>
                    <a:pt x="1180348" y="201639"/>
                  </a:cubicBezTo>
                  <a:cubicBezTo>
                    <a:pt x="1245823" y="158648"/>
                    <a:pt x="1270941" y="17066"/>
                    <a:pt x="1354761" y="133"/>
                  </a:cubicBezTo>
                  <a:cubicBezTo>
                    <a:pt x="1474329" y="-8146"/>
                    <a:pt x="1683268" y="373230"/>
                    <a:pt x="1760220" y="472102"/>
                  </a:cubicBezTo>
                  <a:cubicBezTo>
                    <a:pt x="1838302" y="598726"/>
                    <a:pt x="1944041" y="496091"/>
                    <a:pt x="2074616" y="570504"/>
                  </a:cubicBezTo>
                  <a:cubicBezTo>
                    <a:pt x="2195030" y="638519"/>
                    <a:pt x="2293808" y="739085"/>
                    <a:pt x="2379980" y="847364"/>
                  </a:cubicBezTo>
                  <a:lnTo>
                    <a:pt x="2379980" y="1930815"/>
                  </a:ln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6" name="Google Shape;3156;p9"/>
            <p:cNvSpPr/>
            <p:nvPr/>
          </p:nvSpPr>
          <p:spPr>
            <a:xfrm>
              <a:off x="6417879" y="2587298"/>
              <a:ext cx="1324065" cy="907037"/>
            </a:xfrm>
            <a:custGeom>
              <a:avLst/>
              <a:gdLst/>
              <a:ahLst/>
              <a:cxnLst/>
              <a:rect l="l" t="t" r="r" b="b"/>
              <a:pathLst>
                <a:path w="2385702" h="1634300" extrusionOk="0">
                  <a:moveTo>
                    <a:pt x="2385608" y="1100934"/>
                  </a:moveTo>
                  <a:lnTo>
                    <a:pt x="2385608" y="1572057"/>
                  </a:lnTo>
                  <a:cubicBezTo>
                    <a:pt x="2361807" y="1582499"/>
                    <a:pt x="2336313" y="1590025"/>
                    <a:pt x="2312512" y="1595293"/>
                  </a:cubicBezTo>
                  <a:cubicBezTo>
                    <a:pt x="2209784" y="1619188"/>
                    <a:pt x="2103856" y="1612038"/>
                    <a:pt x="2000092" y="1600467"/>
                  </a:cubicBezTo>
                  <a:cubicBezTo>
                    <a:pt x="1874409" y="1589461"/>
                    <a:pt x="1748915" y="1581652"/>
                    <a:pt x="1623138" y="1580618"/>
                  </a:cubicBezTo>
                  <a:cubicBezTo>
                    <a:pt x="1463305" y="1580618"/>
                    <a:pt x="1303756" y="1593788"/>
                    <a:pt x="1143830" y="1593694"/>
                  </a:cubicBezTo>
                  <a:cubicBezTo>
                    <a:pt x="994817" y="1595387"/>
                    <a:pt x="845615" y="1592753"/>
                    <a:pt x="696696" y="1601972"/>
                  </a:cubicBezTo>
                  <a:cubicBezTo>
                    <a:pt x="497259" y="1616836"/>
                    <a:pt x="298010" y="1633299"/>
                    <a:pt x="98009" y="1634052"/>
                  </a:cubicBezTo>
                  <a:cubicBezTo>
                    <a:pt x="49372" y="1637626"/>
                    <a:pt x="13718" y="1602255"/>
                    <a:pt x="8167" y="1555217"/>
                  </a:cubicBezTo>
                  <a:cubicBezTo>
                    <a:pt x="5816" y="1529723"/>
                    <a:pt x="-12905" y="1471209"/>
                    <a:pt x="15787" y="1458133"/>
                  </a:cubicBezTo>
                  <a:cubicBezTo>
                    <a:pt x="71009" y="1298772"/>
                    <a:pt x="142411" y="1145243"/>
                    <a:pt x="203465" y="987951"/>
                  </a:cubicBezTo>
                  <a:cubicBezTo>
                    <a:pt x="219552" y="949851"/>
                    <a:pt x="444766" y="351163"/>
                    <a:pt x="412592" y="647873"/>
                  </a:cubicBezTo>
                  <a:cubicBezTo>
                    <a:pt x="429243" y="633009"/>
                    <a:pt x="486535" y="510525"/>
                    <a:pt x="500551" y="576847"/>
                  </a:cubicBezTo>
                  <a:cubicBezTo>
                    <a:pt x="500833" y="640911"/>
                    <a:pt x="466214" y="700084"/>
                    <a:pt x="456995" y="763020"/>
                  </a:cubicBezTo>
                  <a:cubicBezTo>
                    <a:pt x="499140" y="715324"/>
                    <a:pt x="625576" y="409772"/>
                    <a:pt x="676658" y="426987"/>
                  </a:cubicBezTo>
                  <a:cubicBezTo>
                    <a:pt x="696320" y="452293"/>
                    <a:pt x="668850" y="498860"/>
                    <a:pt x="671672" y="529434"/>
                  </a:cubicBezTo>
                  <a:cubicBezTo>
                    <a:pt x="719838" y="486912"/>
                    <a:pt x="756903" y="401681"/>
                    <a:pt x="765841" y="524071"/>
                  </a:cubicBezTo>
                  <a:cubicBezTo>
                    <a:pt x="795286" y="512406"/>
                    <a:pt x="855587" y="375058"/>
                    <a:pt x="882869" y="436018"/>
                  </a:cubicBezTo>
                  <a:cubicBezTo>
                    <a:pt x="890112" y="446178"/>
                    <a:pt x="885408" y="490017"/>
                    <a:pt x="904506" y="475435"/>
                  </a:cubicBezTo>
                  <a:cubicBezTo>
                    <a:pt x="963584" y="397636"/>
                    <a:pt x="979012" y="294249"/>
                    <a:pt x="1030471" y="212404"/>
                  </a:cubicBezTo>
                  <a:cubicBezTo>
                    <a:pt x="1095288" y="177785"/>
                    <a:pt x="1033387" y="374306"/>
                    <a:pt x="1042418" y="402622"/>
                  </a:cubicBezTo>
                  <a:cubicBezTo>
                    <a:pt x="1043171" y="401775"/>
                    <a:pt x="1043923" y="400835"/>
                    <a:pt x="1043829" y="400929"/>
                  </a:cubicBezTo>
                  <a:cubicBezTo>
                    <a:pt x="1077037" y="358783"/>
                    <a:pt x="1081835" y="309489"/>
                    <a:pt x="1125297" y="378633"/>
                  </a:cubicBezTo>
                  <a:cubicBezTo>
                    <a:pt x="1150697" y="346083"/>
                    <a:pt x="1153896" y="301304"/>
                    <a:pt x="1163304" y="262169"/>
                  </a:cubicBezTo>
                  <a:cubicBezTo>
                    <a:pt x="1178543" y="183523"/>
                    <a:pt x="1195947" y="102902"/>
                    <a:pt x="1233671" y="31782"/>
                  </a:cubicBezTo>
                  <a:cubicBezTo>
                    <a:pt x="1262363" y="5159"/>
                    <a:pt x="1264998" y="58875"/>
                    <a:pt x="1262928" y="77220"/>
                  </a:cubicBezTo>
                  <a:cubicBezTo>
                    <a:pt x="1260764" y="129807"/>
                    <a:pt x="1253050" y="183241"/>
                    <a:pt x="1258412" y="235735"/>
                  </a:cubicBezTo>
                  <a:cubicBezTo>
                    <a:pt x="1261893" y="255302"/>
                    <a:pt x="1267914" y="365933"/>
                    <a:pt x="1301686" y="327175"/>
                  </a:cubicBezTo>
                  <a:cubicBezTo>
                    <a:pt x="1323324" y="302151"/>
                    <a:pt x="1335553" y="244672"/>
                    <a:pt x="1365563" y="300175"/>
                  </a:cubicBezTo>
                  <a:cubicBezTo>
                    <a:pt x="1411565" y="213533"/>
                    <a:pt x="1393032" y="105442"/>
                    <a:pt x="1424735" y="13249"/>
                  </a:cubicBezTo>
                  <a:cubicBezTo>
                    <a:pt x="1480427" y="-57871"/>
                    <a:pt x="1490023" y="179196"/>
                    <a:pt x="1500747" y="206760"/>
                  </a:cubicBezTo>
                  <a:cubicBezTo>
                    <a:pt x="1512412" y="261605"/>
                    <a:pt x="1534332" y="313534"/>
                    <a:pt x="1554557" y="365651"/>
                  </a:cubicBezTo>
                  <a:cubicBezTo>
                    <a:pt x="1565188" y="382020"/>
                    <a:pt x="1584849" y="477034"/>
                    <a:pt x="1611755" y="446649"/>
                  </a:cubicBezTo>
                  <a:cubicBezTo>
                    <a:pt x="1630758" y="431032"/>
                    <a:pt x="1635932" y="380703"/>
                    <a:pt x="1661143" y="381926"/>
                  </a:cubicBezTo>
                  <a:cubicBezTo>
                    <a:pt x="1683251" y="393967"/>
                    <a:pt x="1685697" y="427552"/>
                    <a:pt x="1695857" y="448154"/>
                  </a:cubicBezTo>
                  <a:cubicBezTo>
                    <a:pt x="1719187" y="511936"/>
                    <a:pt x="1747127" y="575624"/>
                    <a:pt x="1781558" y="634138"/>
                  </a:cubicBezTo>
                  <a:cubicBezTo>
                    <a:pt x="1792659" y="614194"/>
                    <a:pt x="1793223" y="591617"/>
                    <a:pt x="1801408" y="570732"/>
                  </a:cubicBezTo>
                  <a:cubicBezTo>
                    <a:pt x="1822292" y="535549"/>
                    <a:pt x="1852114" y="589453"/>
                    <a:pt x="1864908" y="606857"/>
                  </a:cubicBezTo>
                  <a:cubicBezTo>
                    <a:pt x="1898210" y="549942"/>
                    <a:pt x="1909217" y="565840"/>
                    <a:pt x="1951550" y="602812"/>
                  </a:cubicBezTo>
                  <a:cubicBezTo>
                    <a:pt x="1962557" y="593310"/>
                    <a:pt x="1965849" y="577882"/>
                    <a:pt x="1974787" y="566781"/>
                  </a:cubicBezTo>
                  <a:cubicBezTo>
                    <a:pt x="1995953" y="542510"/>
                    <a:pt x="2020036" y="580140"/>
                    <a:pt x="2031795" y="596791"/>
                  </a:cubicBezTo>
                  <a:cubicBezTo>
                    <a:pt x="2094072" y="683057"/>
                    <a:pt x="2131231" y="784280"/>
                    <a:pt x="2194073" y="869982"/>
                  </a:cubicBezTo>
                  <a:cubicBezTo>
                    <a:pt x="2268015" y="990397"/>
                    <a:pt x="2229633" y="784469"/>
                    <a:pt x="2344027" y="998581"/>
                  </a:cubicBezTo>
                  <a:cubicBezTo>
                    <a:pt x="2357009" y="1021159"/>
                    <a:pt x="2371214" y="1043172"/>
                    <a:pt x="2385702" y="1065186"/>
                  </a:cubicBezTo>
                  <a:lnTo>
                    <a:pt x="2385702" y="1101028"/>
                  </a:ln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7" name="Google Shape;3157;p9"/>
            <p:cNvSpPr/>
            <p:nvPr/>
          </p:nvSpPr>
          <p:spPr>
            <a:xfrm>
              <a:off x="6631167" y="2363076"/>
              <a:ext cx="670158" cy="508675"/>
            </a:xfrm>
            <a:custGeom>
              <a:avLst/>
              <a:gdLst/>
              <a:ahLst/>
              <a:cxnLst/>
              <a:rect l="l" t="t" r="r" b="b"/>
              <a:pathLst>
                <a:path w="1207492" h="916531" extrusionOk="0">
                  <a:moveTo>
                    <a:pt x="1206613" y="223785"/>
                  </a:moveTo>
                  <a:cubicBezTo>
                    <a:pt x="1212916" y="249844"/>
                    <a:pt x="1183659" y="242600"/>
                    <a:pt x="1172276" y="230276"/>
                  </a:cubicBezTo>
                  <a:cubicBezTo>
                    <a:pt x="1134740" y="192647"/>
                    <a:pt x="1103602" y="147867"/>
                    <a:pt x="1059763" y="116729"/>
                  </a:cubicBezTo>
                  <a:cubicBezTo>
                    <a:pt x="1063056" y="130464"/>
                    <a:pt x="1059763" y="153512"/>
                    <a:pt x="1040572" y="147397"/>
                  </a:cubicBezTo>
                  <a:cubicBezTo>
                    <a:pt x="1021475" y="138366"/>
                    <a:pt x="1010939" y="117764"/>
                    <a:pt x="993535" y="106098"/>
                  </a:cubicBezTo>
                  <a:cubicBezTo>
                    <a:pt x="967006" y="99890"/>
                    <a:pt x="1002378" y="230935"/>
                    <a:pt x="958540" y="206381"/>
                  </a:cubicBezTo>
                  <a:cubicBezTo>
                    <a:pt x="943488" y="194716"/>
                    <a:pt x="941794" y="166870"/>
                    <a:pt x="924485" y="159533"/>
                  </a:cubicBezTo>
                  <a:cubicBezTo>
                    <a:pt x="902660" y="174020"/>
                    <a:pt x="906046" y="217012"/>
                    <a:pt x="872650" y="215130"/>
                  </a:cubicBezTo>
                  <a:cubicBezTo>
                    <a:pt x="844804" y="230558"/>
                    <a:pt x="860891" y="304501"/>
                    <a:pt x="821662" y="298104"/>
                  </a:cubicBezTo>
                  <a:cubicBezTo>
                    <a:pt x="804164" y="294811"/>
                    <a:pt x="786948" y="257181"/>
                    <a:pt x="769827" y="267435"/>
                  </a:cubicBezTo>
                  <a:cubicBezTo>
                    <a:pt x="748472" y="320587"/>
                    <a:pt x="746685" y="380983"/>
                    <a:pt x="733985" y="436957"/>
                  </a:cubicBezTo>
                  <a:cubicBezTo>
                    <a:pt x="728905" y="454078"/>
                    <a:pt x="729563" y="496788"/>
                    <a:pt x="702470" y="487945"/>
                  </a:cubicBezTo>
                  <a:cubicBezTo>
                    <a:pt x="667380" y="447023"/>
                    <a:pt x="701906" y="351067"/>
                    <a:pt x="681962" y="302996"/>
                  </a:cubicBezTo>
                  <a:cubicBezTo>
                    <a:pt x="657409" y="318047"/>
                    <a:pt x="637088" y="500269"/>
                    <a:pt x="602939" y="419083"/>
                  </a:cubicBezTo>
                  <a:cubicBezTo>
                    <a:pt x="567944" y="474869"/>
                    <a:pt x="549223" y="539121"/>
                    <a:pt x="525611" y="600176"/>
                  </a:cubicBezTo>
                  <a:cubicBezTo>
                    <a:pt x="510277" y="650035"/>
                    <a:pt x="481866" y="709019"/>
                    <a:pt x="469731" y="616638"/>
                  </a:cubicBezTo>
                  <a:cubicBezTo>
                    <a:pt x="455808" y="639687"/>
                    <a:pt x="453079" y="668567"/>
                    <a:pt x="437745" y="690487"/>
                  </a:cubicBezTo>
                  <a:cubicBezTo>
                    <a:pt x="430125" y="698012"/>
                    <a:pt x="420436" y="691333"/>
                    <a:pt x="415732" y="684090"/>
                  </a:cubicBezTo>
                  <a:cubicBezTo>
                    <a:pt x="391367" y="691427"/>
                    <a:pt x="380172" y="724071"/>
                    <a:pt x="365591" y="743450"/>
                  </a:cubicBezTo>
                  <a:cubicBezTo>
                    <a:pt x="320435" y="824636"/>
                    <a:pt x="322599" y="674588"/>
                    <a:pt x="278855" y="671013"/>
                  </a:cubicBezTo>
                  <a:cubicBezTo>
                    <a:pt x="278478" y="671107"/>
                    <a:pt x="278102" y="671295"/>
                    <a:pt x="277819" y="671201"/>
                  </a:cubicBezTo>
                  <a:cubicBezTo>
                    <a:pt x="252702" y="703187"/>
                    <a:pt x="257594" y="751447"/>
                    <a:pt x="236333" y="785878"/>
                  </a:cubicBezTo>
                  <a:cubicBezTo>
                    <a:pt x="197292" y="814853"/>
                    <a:pt x="209992" y="707796"/>
                    <a:pt x="200585" y="689734"/>
                  </a:cubicBezTo>
                  <a:cubicBezTo>
                    <a:pt x="200585" y="689734"/>
                    <a:pt x="200585" y="689734"/>
                    <a:pt x="200585" y="689734"/>
                  </a:cubicBezTo>
                  <a:cubicBezTo>
                    <a:pt x="172550" y="737524"/>
                    <a:pt x="164554" y="795379"/>
                    <a:pt x="137461" y="844204"/>
                  </a:cubicBezTo>
                  <a:cubicBezTo>
                    <a:pt x="126078" y="859726"/>
                    <a:pt x="105664" y="923602"/>
                    <a:pt x="84027" y="915888"/>
                  </a:cubicBezTo>
                  <a:cubicBezTo>
                    <a:pt x="63707" y="896697"/>
                    <a:pt x="99831" y="810525"/>
                    <a:pt x="104347" y="782209"/>
                  </a:cubicBezTo>
                  <a:cubicBezTo>
                    <a:pt x="82334" y="816734"/>
                    <a:pt x="59097" y="850507"/>
                    <a:pt x="36331" y="884561"/>
                  </a:cubicBezTo>
                  <a:cubicBezTo>
                    <a:pt x="28617" y="894251"/>
                    <a:pt x="24384" y="908644"/>
                    <a:pt x="12813" y="914289"/>
                  </a:cubicBezTo>
                  <a:cubicBezTo>
                    <a:pt x="-33848" y="920027"/>
                    <a:pt x="60603" y="753234"/>
                    <a:pt x="78571" y="747496"/>
                  </a:cubicBezTo>
                  <a:cubicBezTo>
                    <a:pt x="117047" y="672801"/>
                    <a:pt x="166718" y="570260"/>
                    <a:pt x="267660" y="606761"/>
                  </a:cubicBezTo>
                  <a:cubicBezTo>
                    <a:pt x="334170" y="646554"/>
                    <a:pt x="334076" y="662735"/>
                    <a:pt x="393907" y="597918"/>
                  </a:cubicBezTo>
                  <a:cubicBezTo>
                    <a:pt x="416861" y="569601"/>
                    <a:pt x="436522" y="538839"/>
                    <a:pt x="457407" y="509018"/>
                  </a:cubicBezTo>
                  <a:cubicBezTo>
                    <a:pt x="482713" y="477785"/>
                    <a:pt x="509336" y="448434"/>
                    <a:pt x="528621" y="412498"/>
                  </a:cubicBezTo>
                  <a:cubicBezTo>
                    <a:pt x="567850" y="357088"/>
                    <a:pt x="591368" y="291142"/>
                    <a:pt x="639817" y="242412"/>
                  </a:cubicBezTo>
                  <a:cubicBezTo>
                    <a:pt x="671237" y="201490"/>
                    <a:pt x="691087" y="158404"/>
                    <a:pt x="750260" y="185685"/>
                  </a:cubicBezTo>
                  <a:cubicBezTo>
                    <a:pt x="765029" y="191424"/>
                    <a:pt x="782057" y="196880"/>
                    <a:pt x="797014" y="188790"/>
                  </a:cubicBezTo>
                  <a:cubicBezTo>
                    <a:pt x="848473" y="150219"/>
                    <a:pt x="864277" y="79664"/>
                    <a:pt x="908304" y="33285"/>
                  </a:cubicBezTo>
                  <a:cubicBezTo>
                    <a:pt x="920157" y="17575"/>
                    <a:pt x="937749" y="8167"/>
                    <a:pt x="957317" y="6474"/>
                  </a:cubicBezTo>
                  <a:cubicBezTo>
                    <a:pt x="990901" y="-7261"/>
                    <a:pt x="1028625" y="1394"/>
                    <a:pt x="1053836" y="27358"/>
                  </a:cubicBezTo>
                  <a:cubicBezTo>
                    <a:pt x="1106612" y="75901"/>
                    <a:pt x="1154590" y="130934"/>
                    <a:pt x="1190809" y="193023"/>
                  </a:cubicBezTo>
                  <a:cubicBezTo>
                    <a:pt x="1196453" y="202995"/>
                    <a:pt x="1202756" y="212873"/>
                    <a:pt x="1206707" y="22369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8" name="Google Shape;3158;p9"/>
            <p:cNvSpPr/>
            <p:nvPr/>
          </p:nvSpPr>
          <p:spPr>
            <a:xfrm>
              <a:off x="7425451" y="2653821"/>
              <a:ext cx="216558" cy="114776"/>
            </a:xfrm>
            <a:custGeom>
              <a:avLst/>
              <a:gdLst/>
              <a:ahLst/>
              <a:cxnLst/>
              <a:rect l="l" t="t" r="r" b="b"/>
              <a:pathLst>
                <a:path w="390195" h="206803" extrusionOk="0">
                  <a:moveTo>
                    <a:pt x="287090" y="189295"/>
                  </a:moveTo>
                  <a:cubicBezTo>
                    <a:pt x="287090" y="189295"/>
                    <a:pt x="286714" y="189295"/>
                    <a:pt x="286526" y="189295"/>
                  </a:cubicBezTo>
                  <a:lnTo>
                    <a:pt x="286526" y="189295"/>
                  </a:lnTo>
                  <a:cubicBezTo>
                    <a:pt x="286526" y="189295"/>
                    <a:pt x="286150" y="189295"/>
                    <a:pt x="285961" y="189295"/>
                  </a:cubicBezTo>
                  <a:cubicBezTo>
                    <a:pt x="286338" y="189295"/>
                    <a:pt x="286714" y="189295"/>
                    <a:pt x="287184" y="189200"/>
                  </a:cubicBezTo>
                  <a:lnTo>
                    <a:pt x="287184" y="189200"/>
                  </a:lnTo>
                  <a:close/>
                  <a:moveTo>
                    <a:pt x="390195" y="162766"/>
                  </a:moveTo>
                  <a:cubicBezTo>
                    <a:pt x="388691" y="177723"/>
                    <a:pt x="371005" y="173396"/>
                    <a:pt x="361973" y="167846"/>
                  </a:cubicBezTo>
                  <a:cubicBezTo>
                    <a:pt x="334504" y="154017"/>
                    <a:pt x="309292" y="134449"/>
                    <a:pt x="279376" y="125889"/>
                  </a:cubicBezTo>
                  <a:cubicBezTo>
                    <a:pt x="286244" y="149313"/>
                    <a:pt x="332622" y="207733"/>
                    <a:pt x="281352" y="206792"/>
                  </a:cubicBezTo>
                  <a:cubicBezTo>
                    <a:pt x="233656" y="196915"/>
                    <a:pt x="202988" y="115540"/>
                    <a:pt x="159996" y="111025"/>
                  </a:cubicBezTo>
                  <a:cubicBezTo>
                    <a:pt x="147390" y="141599"/>
                    <a:pt x="127352" y="136331"/>
                    <a:pt x="109102" y="113471"/>
                  </a:cubicBezTo>
                  <a:cubicBezTo>
                    <a:pt x="93486" y="95315"/>
                    <a:pt x="75800" y="79134"/>
                    <a:pt x="56609" y="64835"/>
                  </a:cubicBezTo>
                  <a:cubicBezTo>
                    <a:pt x="44097" y="66246"/>
                    <a:pt x="37512" y="51100"/>
                    <a:pt x="29609" y="43668"/>
                  </a:cubicBezTo>
                  <a:cubicBezTo>
                    <a:pt x="21237" y="35954"/>
                    <a:pt x="8631" y="30215"/>
                    <a:pt x="5056" y="18738"/>
                  </a:cubicBezTo>
                  <a:cubicBezTo>
                    <a:pt x="-6139" y="13188"/>
                    <a:pt x="3269" y="-2428"/>
                    <a:pt x="13805" y="2840"/>
                  </a:cubicBezTo>
                  <a:cubicBezTo>
                    <a:pt x="44756" y="-4498"/>
                    <a:pt x="79187" y="3969"/>
                    <a:pt x="109572" y="10366"/>
                  </a:cubicBezTo>
                  <a:cubicBezTo>
                    <a:pt x="175424" y="3498"/>
                    <a:pt x="241559" y="16292"/>
                    <a:pt x="290665" y="63612"/>
                  </a:cubicBezTo>
                  <a:cubicBezTo>
                    <a:pt x="318793" y="91458"/>
                    <a:pt x="376743" y="127864"/>
                    <a:pt x="390101" y="1627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9" name="Google Shape;3159;p9"/>
            <p:cNvSpPr/>
            <p:nvPr/>
          </p:nvSpPr>
          <p:spPr>
            <a:xfrm>
              <a:off x="7426990" y="2654303"/>
              <a:ext cx="234265" cy="100759"/>
            </a:xfrm>
            <a:custGeom>
              <a:avLst/>
              <a:gdLst/>
              <a:ahLst/>
              <a:cxnLst/>
              <a:rect l="l" t="t" r="r" b="b"/>
              <a:pathLst>
                <a:path w="422100" h="181548" extrusionOk="0">
                  <a:moveTo>
                    <a:pt x="402004" y="179961"/>
                  </a:moveTo>
                  <a:cubicBezTo>
                    <a:pt x="393819" y="177985"/>
                    <a:pt x="381684" y="171588"/>
                    <a:pt x="388834" y="161898"/>
                  </a:cubicBezTo>
                  <a:cubicBezTo>
                    <a:pt x="257130" y="35651"/>
                    <a:pt x="191090" y="21164"/>
                    <a:pt x="14042" y="18436"/>
                  </a:cubicBezTo>
                  <a:cubicBezTo>
                    <a:pt x="-5807" y="24833"/>
                    <a:pt x="-5054" y="-5647"/>
                    <a:pt x="19122" y="938"/>
                  </a:cubicBezTo>
                  <a:cubicBezTo>
                    <a:pt x="85351" y="7805"/>
                    <a:pt x="155059" y="-2825"/>
                    <a:pt x="217619" y="24362"/>
                  </a:cubicBezTo>
                  <a:cubicBezTo>
                    <a:pt x="252614" y="37815"/>
                    <a:pt x="287046" y="53619"/>
                    <a:pt x="316584" y="76950"/>
                  </a:cubicBezTo>
                  <a:cubicBezTo>
                    <a:pt x="349040" y="100656"/>
                    <a:pt x="378109" y="128596"/>
                    <a:pt x="408213" y="155125"/>
                  </a:cubicBezTo>
                  <a:cubicBezTo>
                    <a:pt x="426651" y="165850"/>
                    <a:pt x="428815" y="187769"/>
                    <a:pt x="401910" y="179867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160" name="Google Shape;3160;p9"/>
          <p:cNvGrpSpPr/>
          <p:nvPr/>
        </p:nvGrpSpPr>
        <p:grpSpPr>
          <a:xfrm>
            <a:off x="-13" y="5586945"/>
            <a:ext cx="4803744" cy="1299235"/>
            <a:chOff x="-10" y="4037809"/>
            <a:chExt cx="3602808" cy="974426"/>
          </a:xfrm>
        </p:grpSpPr>
        <p:grpSp>
          <p:nvGrpSpPr>
            <p:cNvPr id="3161" name="Google Shape;3161;p9"/>
            <p:cNvGrpSpPr/>
            <p:nvPr/>
          </p:nvGrpSpPr>
          <p:grpSpPr>
            <a:xfrm>
              <a:off x="-10" y="4037809"/>
              <a:ext cx="3602808" cy="974426"/>
              <a:chOff x="-10" y="222063"/>
              <a:chExt cx="3602808" cy="974426"/>
            </a:xfrm>
          </p:grpSpPr>
          <p:sp>
            <p:nvSpPr>
              <p:cNvPr id="3162" name="Google Shape;3162;p9"/>
              <p:cNvSpPr/>
              <p:nvPr/>
            </p:nvSpPr>
            <p:spPr>
              <a:xfrm>
                <a:off x="-10" y="222063"/>
                <a:ext cx="3602808" cy="974426"/>
              </a:xfrm>
              <a:custGeom>
                <a:avLst/>
                <a:gdLst/>
                <a:ahLst/>
                <a:cxnLst/>
                <a:rect l="l" t="t" r="r" b="b"/>
                <a:pathLst>
                  <a:path w="3602808" h="974426" extrusionOk="0">
                    <a:moveTo>
                      <a:pt x="0" y="0"/>
                    </a:moveTo>
                    <a:lnTo>
                      <a:pt x="444500" y="124304"/>
                    </a:lnTo>
                    <a:lnTo>
                      <a:pt x="792895" y="214708"/>
                    </a:lnTo>
                    <a:lnTo>
                      <a:pt x="1497874" y="241144"/>
                    </a:lnTo>
                    <a:lnTo>
                      <a:pt x="1815737" y="380015"/>
                    </a:lnTo>
                    <a:lnTo>
                      <a:pt x="2129712" y="613436"/>
                    </a:lnTo>
                    <a:lnTo>
                      <a:pt x="2508328" y="710422"/>
                    </a:lnTo>
                    <a:lnTo>
                      <a:pt x="3138196" y="807409"/>
                    </a:lnTo>
                    <a:lnTo>
                      <a:pt x="3421380" y="874227"/>
                    </a:lnTo>
                    <a:lnTo>
                      <a:pt x="3602809" y="974427"/>
                    </a:lnTo>
                    <a:lnTo>
                      <a:pt x="0" y="9744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63" name="Google Shape;3163;p9"/>
              <p:cNvSpPr/>
              <p:nvPr/>
            </p:nvSpPr>
            <p:spPr>
              <a:xfrm>
                <a:off x="-10" y="222063"/>
                <a:ext cx="3602808" cy="974426"/>
              </a:xfrm>
              <a:custGeom>
                <a:avLst/>
                <a:gdLst/>
                <a:ahLst/>
                <a:cxnLst/>
                <a:rect l="l" t="t" r="r" b="b"/>
                <a:pathLst>
                  <a:path w="3602808" h="974426" extrusionOk="0">
                    <a:moveTo>
                      <a:pt x="0" y="0"/>
                    </a:moveTo>
                    <a:lnTo>
                      <a:pt x="444500" y="124304"/>
                    </a:lnTo>
                    <a:lnTo>
                      <a:pt x="792895" y="214708"/>
                    </a:lnTo>
                    <a:lnTo>
                      <a:pt x="1497874" y="241144"/>
                    </a:lnTo>
                    <a:lnTo>
                      <a:pt x="1815737" y="380015"/>
                    </a:lnTo>
                    <a:lnTo>
                      <a:pt x="2129712" y="613436"/>
                    </a:lnTo>
                    <a:lnTo>
                      <a:pt x="2508328" y="710422"/>
                    </a:lnTo>
                    <a:lnTo>
                      <a:pt x="3138196" y="807409"/>
                    </a:lnTo>
                    <a:lnTo>
                      <a:pt x="3421380" y="874227"/>
                    </a:lnTo>
                    <a:lnTo>
                      <a:pt x="3602809" y="974427"/>
                    </a:lnTo>
                    <a:lnTo>
                      <a:pt x="0" y="9744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3164" name="Google Shape;3164;p9"/>
            <p:cNvSpPr/>
            <p:nvPr/>
          </p:nvSpPr>
          <p:spPr>
            <a:xfrm>
              <a:off x="-10" y="4037809"/>
              <a:ext cx="3602808" cy="974426"/>
            </a:xfrm>
            <a:custGeom>
              <a:avLst/>
              <a:gdLst/>
              <a:ahLst/>
              <a:cxnLst/>
              <a:rect l="l" t="t" r="r" b="b"/>
              <a:pathLst>
                <a:path w="3602808" h="974426" extrusionOk="0">
                  <a:moveTo>
                    <a:pt x="0" y="0"/>
                  </a:moveTo>
                  <a:lnTo>
                    <a:pt x="444500" y="124304"/>
                  </a:lnTo>
                  <a:lnTo>
                    <a:pt x="792895" y="214708"/>
                  </a:lnTo>
                  <a:lnTo>
                    <a:pt x="1497874" y="241144"/>
                  </a:lnTo>
                  <a:lnTo>
                    <a:pt x="1815737" y="380015"/>
                  </a:lnTo>
                  <a:lnTo>
                    <a:pt x="2129712" y="613436"/>
                  </a:lnTo>
                  <a:lnTo>
                    <a:pt x="2508328" y="710422"/>
                  </a:lnTo>
                  <a:lnTo>
                    <a:pt x="3138196" y="807409"/>
                  </a:lnTo>
                  <a:lnTo>
                    <a:pt x="3421380" y="874227"/>
                  </a:lnTo>
                  <a:lnTo>
                    <a:pt x="3602809" y="974427"/>
                  </a:lnTo>
                  <a:lnTo>
                    <a:pt x="0" y="9744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165" name="Google Shape;3165;p9"/>
          <p:cNvGrpSpPr/>
          <p:nvPr/>
        </p:nvGrpSpPr>
        <p:grpSpPr>
          <a:xfrm>
            <a:off x="-137166" y="6264233"/>
            <a:ext cx="12467556" cy="901819"/>
            <a:chOff x="-102875" y="4698175"/>
            <a:chExt cx="9350667" cy="676364"/>
          </a:xfrm>
        </p:grpSpPr>
        <p:grpSp>
          <p:nvGrpSpPr>
            <p:cNvPr id="3166" name="Google Shape;3166;p9"/>
            <p:cNvGrpSpPr/>
            <p:nvPr/>
          </p:nvGrpSpPr>
          <p:grpSpPr>
            <a:xfrm>
              <a:off x="-102875" y="4698175"/>
              <a:ext cx="9350667" cy="676364"/>
              <a:chOff x="25" y="4728542"/>
              <a:chExt cx="9144907" cy="676364"/>
            </a:xfrm>
          </p:grpSpPr>
          <p:sp>
            <p:nvSpPr>
              <p:cNvPr id="3167" name="Google Shape;3167;p9"/>
              <p:cNvSpPr/>
              <p:nvPr/>
            </p:nvSpPr>
            <p:spPr>
              <a:xfrm>
                <a:off x="25" y="4728542"/>
                <a:ext cx="9144907" cy="676364"/>
              </a:xfrm>
              <a:custGeom>
                <a:avLst/>
                <a:gdLst/>
                <a:ahLst/>
                <a:cxnLst/>
                <a:rect l="l" t="t" r="r" b="b"/>
                <a:pathLst>
                  <a:path w="1356308" h="414312" extrusionOk="0">
                    <a:moveTo>
                      <a:pt x="1970" y="45754"/>
                    </a:moveTo>
                    <a:cubicBezTo>
                      <a:pt x="60960" y="55551"/>
                      <a:pt x="120002" y="33779"/>
                      <a:pt x="177230" y="17036"/>
                    </a:cubicBezTo>
                    <a:cubicBezTo>
                      <a:pt x="234509" y="293"/>
                      <a:pt x="299720" y="-11007"/>
                      <a:pt x="351816" y="17140"/>
                    </a:cubicBezTo>
                    <a:cubicBezTo>
                      <a:pt x="382400" y="33676"/>
                      <a:pt x="402824" y="59283"/>
                      <a:pt x="439783" y="62445"/>
                    </a:cubicBezTo>
                    <a:cubicBezTo>
                      <a:pt x="459533" y="64156"/>
                      <a:pt x="479490" y="62082"/>
                      <a:pt x="499136" y="64259"/>
                    </a:cubicBezTo>
                    <a:cubicBezTo>
                      <a:pt x="568960" y="72035"/>
                      <a:pt x="600736" y="138956"/>
                      <a:pt x="660089" y="165549"/>
                    </a:cubicBezTo>
                    <a:cubicBezTo>
                      <a:pt x="679113" y="174050"/>
                      <a:pt x="701403" y="177575"/>
                      <a:pt x="721256" y="171043"/>
                    </a:cubicBezTo>
                    <a:cubicBezTo>
                      <a:pt x="739607" y="165030"/>
                      <a:pt x="753810" y="151397"/>
                      <a:pt x="769413" y="140460"/>
                    </a:cubicBezTo>
                    <a:cubicBezTo>
                      <a:pt x="819694" y="105262"/>
                      <a:pt x="872413" y="147457"/>
                      <a:pt x="924353" y="153419"/>
                    </a:cubicBezTo>
                    <a:cubicBezTo>
                      <a:pt x="952759" y="156684"/>
                      <a:pt x="981580" y="149013"/>
                      <a:pt x="1007032" y="136572"/>
                    </a:cubicBezTo>
                    <a:cubicBezTo>
                      <a:pt x="1054152" y="113504"/>
                      <a:pt x="1088209" y="73746"/>
                      <a:pt x="1138128" y="55240"/>
                    </a:cubicBezTo>
                    <a:cubicBezTo>
                      <a:pt x="1213239" y="27455"/>
                      <a:pt x="1281301" y="50108"/>
                      <a:pt x="1356308" y="63482"/>
                    </a:cubicBezTo>
                    <a:lnTo>
                      <a:pt x="1356308" y="414313"/>
                    </a:lnTo>
                    <a:lnTo>
                      <a:pt x="0" y="414313"/>
                    </a:lnTo>
                    <a:lnTo>
                      <a:pt x="1918" y="45806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68" name="Google Shape;3168;p9"/>
              <p:cNvSpPr/>
              <p:nvPr/>
            </p:nvSpPr>
            <p:spPr>
              <a:xfrm>
                <a:off x="25" y="4728542"/>
                <a:ext cx="9144907" cy="676364"/>
              </a:xfrm>
              <a:custGeom>
                <a:avLst/>
                <a:gdLst/>
                <a:ahLst/>
                <a:cxnLst/>
                <a:rect l="l" t="t" r="r" b="b"/>
                <a:pathLst>
                  <a:path w="1356308" h="414312" extrusionOk="0">
                    <a:moveTo>
                      <a:pt x="1970" y="45754"/>
                    </a:moveTo>
                    <a:cubicBezTo>
                      <a:pt x="60960" y="55551"/>
                      <a:pt x="120002" y="33779"/>
                      <a:pt x="177230" y="17036"/>
                    </a:cubicBezTo>
                    <a:cubicBezTo>
                      <a:pt x="234509" y="293"/>
                      <a:pt x="299720" y="-11007"/>
                      <a:pt x="351816" y="17140"/>
                    </a:cubicBezTo>
                    <a:cubicBezTo>
                      <a:pt x="382400" y="33676"/>
                      <a:pt x="402824" y="59283"/>
                      <a:pt x="439783" y="62445"/>
                    </a:cubicBezTo>
                    <a:cubicBezTo>
                      <a:pt x="459533" y="64156"/>
                      <a:pt x="479490" y="62082"/>
                      <a:pt x="499136" y="64259"/>
                    </a:cubicBezTo>
                    <a:cubicBezTo>
                      <a:pt x="568960" y="72035"/>
                      <a:pt x="600736" y="138956"/>
                      <a:pt x="660089" y="165549"/>
                    </a:cubicBezTo>
                    <a:cubicBezTo>
                      <a:pt x="679113" y="174050"/>
                      <a:pt x="701403" y="177575"/>
                      <a:pt x="721256" y="171043"/>
                    </a:cubicBezTo>
                    <a:cubicBezTo>
                      <a:pt x="739607" y="165030"/>
                      <a:pt x="753810" y="151397"/>
                      <a:pt x="769413" y="140460"/>
                    </a:cubicBezTo>
                    <a:cubicBezTo>
                      <a:pt x="819694" y="105262"/>
                      <a:pt x="872413" y="147457"/>
                      <a:pt x="924353" y="153419"/>
                    </a:cubicBezTo>
                    <a:cubicBezTo>
                      <a:pt x="952759" y="156684"/>
                      <a:pt x="981580" y="149013"/>
                      <a:pt x="1007032" y="136572"/>
                    </a:cubicBezTo>
                    <a:cubicBezTo>
                      <a:pt x="1054152" y="113504"/>
                      <a:pt x="1088209" y="73746"/>
                      <a:pt x="1138128" y="55240"/>
                    </a:cubicBezTo>
                    <a:cubicBezTo>
                      <a:pt x="1213239" y="27455"/>
                      <a:pt x="1281301" y="50108"/>
                      <a:pt x="1356308" y="63482"/>
                    </a:cubicBezTo>
                    <a:lnTo>
                      <a:pt x="1356308" y="414313"/>
                    </a:lnTo>
                    <a:lnTo>
                      <a:pt x="0" y="414313"/>
                    </a:lnTo>
                    <a:lnTo>
                      <a:pt x="1918" y="45806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69" name="Google Shape;3169;p9"/>
              <p:cNvSpPr/>
              <p:nvPr/>
            </p:nvSpPr>
            <p:spPr>
              <a:xfrm>
                <a:off x="25" y="4728542"/>
                <a:ext cx="9144907" cy="676364"/>
              </a:xfrm>
              <a:custGeom>
                <a:avLst/>
                <a:gdLst/>
                <a:ahLst/>
                <a:cxnLst/>
                <a:rect l="l" t="t" r="r" b="b"/>
                <a:pathLst>
                  <a:path w="1356308" h="414312" extrusionOk="0">
                    <a:moveTo>
                      <a:pt x="1970" y="45754"/>
                    </a:moveTo>
                    <a:cubicBezTo>
                      <a:pt x="60960" y="55551"/>
                      <a:pt x="120002" y="33779"/>
                      <a:pt x="177230" y="17036"/>
                    </a:cubicBezTo>
                    <a:cubicBezTo>
                      <a:pt x="234509" y="293"/>
                      <a:pt x="299720" y="-11007"/>
                      <a:pt x="351816" y="17140"/>
                    </a:cubicBezTo>
                    <a:cubicBezTo>
                      <a:pt x="382400" y="33676"/>
                      <a:pt x="402824" y="59283"/>
                      <a:pt x="439783" y="62445"/>
                    </a:cubicBezTo>
                    <a:cubicBezTo>
                      <a:pt x="459533" y="64156"/>
                      <a:pt x="479490" y="62082"/>
                      <a:pt x="499136" y="64259"/>
                    </a:cubicBezTo>
                    <a:cubicBezTo>
                      <a:pt x="568960" y="72035"/>
                      <a:pt x="600736" y="138956"/>
                      <a:pt x="660089" y="165549"/>
                    </a:cubicBezTo>
                    <a:cubicBezTo>
                      <a:pt x="679113" y="174050"/>
                      <a:pt x="701403" y="177575"/>
                      <a:pt x="721256" y="171043"/>
                    </a:cubicBezTo>
                    <a:cubicBezTo>
                      <a:pt x="739607" y="165030"/>
                      <a:pt x="753810" y="151397"/>
                      <a:pt x="769413" y="140460"/>
                    </a:cubicBezTo>
                    <a:cubicBezTo>
                      <a:pt x="819694" y="105262"/>
                      <a:pt x="872413" y="147457"/>
                      <a:pt x="924353" y="153419"/>
                    </a:cubicBezTo>
                    <a:cubicBezTo>
                      <a:pt x="952759" y="156684"/>
                      <a:pt x="981580" y="149013"/>
                      <a:pt x="1007032" y="136572"/>
                    </a:cubicBezTo>
                    <a:cubicBezTo>
                      <a:pt x="1054152" y="113504"/>
                      <a:pt x="1088209" y="73746"/>
                      <a:pt x="1138128" y="55240"/>
                    </a:cubicBezTo>
                    <a:cubicBezTo>
                      <a:pt x="1213239" y="27455"/>
                      <a:pt x="1281301" y="50108"/>
                      <a:pt x="1356308" y="63482"/>
                    </a:cubicBezTo>
                    <a:lnTo>
                      <a:pt x="1356308" y="414313"/>
                    </a:lnTo>
                    <a:lnTo>
                      <a:pt x="0" y="414313"/>
                    </a:lnTo>
                    <a:lnTo>
                      <a:pt x="1918" y="45806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3170" name="Google Shape;3170;p9"/>
            <p:cNvGrpSpPr/>
            <p:nvPr/>
          </p:nvGrpSpPr>
          <p:grpSpPr>
            <a:xfrm>
              <a:off x="-102875" y="4698175"/>
              <a:ext cx="9350667" cy="676364"/>
              <a:chOff x="25" y="4728542"/>
              <a:chExt cx="9144907" cy="676364"/>
            </a:xfrm>
          </p:grpSpPr>
          <p:sp>
            <p:nvSpPr>
              <p:cNvPr id="3171" name="Google Shape;3171;p9"/>
              <p:cNvSpPr/>
              <p:nvPr/>
            </p:nvSpPr>
            <p:spPr>
              <a:xfrm>
                <a:off x="25" y="4728542"/>
                <a:ext cx="9144907" cy="676364"/>
              </a:xfrm>
              <a:custGeom>
                <a:avLst/>
                <a:gdLst/>
                <a:ahLst/>
                <a:cxnLst/>
                <a:rect l="l" t="t" r="r" b="b"/>
                <a:pathLst>
                  <a:path w="1356308" h="414312" extrusionOk="0">
                    <a:moveTo>
                      <a:pt x="1970" y="45754"/>
                    </a:moveTo>
                    <a:cubicBezTo>
                      <a:pt x="60960" y="55551"/>
                      <a:pt x="120002" y="33779"/>
                      <a:pt x="177230" y="17036"/>
                    </a:cubicBezTo>
                    <a:cubicBezTo>
                      <a:pt x="234509" y="293"/>
                      <a:pt x="299720" y="-11007"/>
                      <a:pt x="351816" y="17140"/>
                    </a:cubicBezTo>
                    <a:cubicBezTo>
                      <a:pt x="382400" y="33676"/>
                      <a:pt x="402824" y="59283"/>
                      <a:pt x="439783" y="62445"/>
                    </a:cubicBezTo>
                    <a:cubicBezTo>
                      <a:pt x="459533" y="64156"/>
                      <a:pt x="479490" y="62082"/>
                      <a:pt x="499136" y="64259"/>
                    </a:cubicBezTo>
                    <a:cubicBezTo>
                      <a:pt x="568960" y="72035"/>
                      <a:pt x="600736" y="138956"/>
                      <a:pt x="660089" y="165549"/>
                    </a:cubicBezTo>
                    <a:cubicBezTo>
                      <a:pt x="679113" y="174050"/>
                      <a:pt x="701403" y="177575"/>
                      <a:pt x="721256" y="171043"/>
                    </a:cubicBezTo>
                    <a:cubicBezTo>
                      <a:pt x="739607" y="165030"/>
                      <a:pt x="753810" y="151397"/>
                      <a:pt x="769413" y="140460"/>
                    </a:cubicBezTo>
                    <a:cubicBezTo>
                      <a:pt x="819694" y="105262"/>
                      <a:pt x="872413" y="147457"/>
                      <a:pt x="924353" y="153419"/>
                    </a:cubicBezTo>
                    <a:cubicBezTo>
                      <a:pt x="952759" y="156684"/>
                      <a:pt x="981580" y="149013"/>
                      <a:pt x="1007032" y="136572"/>
                    </a:cubicBezTo>
                    <a:cubicBezTo>
                      <a:pt x="1054152" y="113504"/>
                      <a:pt x="1088209" y="73746"/>
                      <a:pt x="1138128" y="55240"/>
                    </a:cubicBezTo>
                    <a:cubicBezTo>
                      <a:pt x="1213239" y="27455"/>
                      <a:pt x="1281301" y="50108"/>
                      <a:pt x="1356308" y="63482"/>
                    </a:cubicBezTo>
                    <a:lnTo>
                      <a:pt x="1356308" y="414313"/>
                    </a:lnTo>
                    <a:lnTo>
                      <a:pt x="0" y="414313"/>
                    </a:lnTo>
                    <a:lnTo>
                      <a:pt x="1918" y="45806"/>
                    </a:ln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72" name="Google Shape;3172;p9"/>
              <p:cNvSpPr/>
              <p:nvPr/>
            </p:nvSpPr>
            <p:spPr>
              <a:xfrm>
                <a:off x="25" y="4728542"/>
                <a:ext cx="9144907" cy="676364"/>
              </a:xfrm>
              <a:custGeom>
                <a:avLst/>
                <a:gdLst/>
                <a:ahLst/>
                <a:cxnLst/>
                <a:rect l="l" t="t" r="r" b="b"/>
                <a:pathLst>
                  <a:path w="1356308" h="414312" extrusionOk="0">
                    <a:moveTo>
                      <a:pt x="1970" y="45754"/>
                    </a:moveTo>
                    <a:cubicBezTo>
                      <a:pt x="60960" y="55551"/>
                      <a:pt x="120002" y="33779"/>
                      <a:pt x="177230" y="17036"/>
                    </a:cubicBezTo>
                    <a:cubicBezTo>
                      <a:pt x="234509" y="293"/>
                      <a:pt x="299720" y="-11007"/>
                      <a:pt x="351816" y="17140"/>
                    </a:cubicBezTo>
                    <a:cubicBezTo>
                      <a:pt x="382400" y="33676"/>
                      <a:pt x="402824" y="59283"/>
                      <a:pt x="439783" y="62445"/>
                    </a:cubicBezTo>
                    <a:cubicBezTo>
                      <a:pt x="459533" y="64156"/>
                      <a:pt x="479490" y="62082"/>
                      <a:pt x="499136" y="64259"/>
                    </a:cubicBezTo>
                    <a:cubicBezTo>
                      <a:pt x="568960" y="72035"/>
                      <a:pt x="600736" y="138956"/>
                      <a:pt x="660089" y="165549"/>
                    </a:cubicBezTo>
                    <a:cubicBezTo>
                      <a:pt x="679113" y="174050"/>
                      <a:pt x="701403" y="177575"/>
                      <a:pt x="721256" y="171043"/>
                    </a:cubicBezTo>
                    <a:cubicBezTo>
                      <a:pt x="739607" y="165030"/>
                      <a:pt x="753810" y="151397"/>
                      <a:pt x="769413" y="140460"/>
                    </a:cubicBezTo>
                    <a:cubicBezTo>
                      <a:pt x="819694" y="105262"/>
                      <a:pt x="872413" y="147457"/>
                      <a:pt x="924353" y="153419"/>
                    </a:cubicBezTo>
                    <a:cubicBezTo>
                      <a:pt x="952759" y="156684"/>
                      <a:pt x="981580" y="149013"/>
                      <a:pt x="1007032" y="136572"/>
                    </a:cubicBezTo>
                    <a:cubicBezTo>
                      <a:pt x="1054152" y="113504"/>
                      <a:pt x="1088209" y="73746"/>
                      <a:pt x="1138128" y="55240"/>
                    </a:cubicBezTo>
                    <a:cubicBezTo>
                      <a:pt x="1213239" y="27455"/>
                      <a:pt x="1281301" y="50108"/>
                      <a:pt x="1356308" y="63482"/>
                    </a:cubicBezTo>
                    <a:lnTo>
                      <a:pt x="1356308" y="414313"/>
                    </a:lnTo>
                    <a:lnTo>
                      <a:pt x="0" y="414313"/>
                    </a:lnTo>
                    <a:lnTo>
                      <a:pt x="1918" y="45806"/>
                    </a:ln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73" name="Google Shape;3173;p9"/>
              <p:cNvSpPr/>
              <p:nvPr/>
            </p:nvSpPr>
            <p:spPr>
              <a:xfrm>
                <a:off x="25" y="4728542"/>
                <a:ext cx="9144907" cy="676364"/>
              </a:xfrm>
              <a:custGeom>
                <a:avLst/>
                <a:gdLst/>
                <a:ahLst/>
                <a:cxnLst/>
                <a:rect l="l" t="t" r="r" b="b"/>
                <a:pathLst>
                  <a:path w="1356308" h="414312" extrusionOk="0">
                    <a:moveTo>
                      <a:pt x="1970" y="45754"/>
                    </a:moveTo>
                    <a:cubicBezTo>
                      <a:pt x="60960" y="55551"/>
                      <a:pt x="120002" y="33779"/>
                      <a:pt x="177230" y="17036"/>
                    </a:cubicBezTo>
                    <a:cubicBezTo>
                      <a:pt x="234509" y="293"/>
                      <a:pt x="299720" y="-11007"/>
                      <a:pt x="351816" y="17140"/>
                    </a:cubicBezTo>
                    <a:cubicBezTo>
                      <a:pt x="382400" y="33676"/>
                      <a:pt x="402824" y="59283"/>
                      <a:pt x="439783" y="62445"/>
                    </a:cubicBezTo>
                    <a:cubicBezTo>
                      <a:pt x="459533" y="64156"/>
                      <a:pt x="479490" y="62082"/>
                      <a:pt x="499136" y="64259"/>
                    </a:cubicBezTo>
                    <a:cubicBezTo>
                      <a:pt x="568960" y="72035"/>
                      <a:pt x="600736" y="138956"/>
                      <a:pt x="660089" y="165549"/>
                    </a:cubicBezTo>
                    <a:cubicBezTo>
                      <a:pt x="679113" y="174050"/>
                      <a:pt x="701403" y="177575"/>
                      <a:pt x="721256" y="171043"/>
                    </a:cubicBezTo>
                    <a:cubicBezTo>
                      <a:pt x="739607" y="165030"/>
                      <a:pt x="753810" y="151397"/>
                      <a:pt x="769413" y="140460"/>
                    </a:cubicBezTo>
                    <a:cubicBezTo>
                      <a:pt x="819694" y="105262"/>
                      <a:pt x="872413" y="147457"/>
                      <a:pt x="924353" y="153419"/>
                    </a:cubicBezTo>
                    <a:cubicBezTo>
                      <a:pt x="952759" y="156684"/>
                      <a:pt x="981580" y="149013"/>
                      <a:pt x="1007032" y="136572"/>
                    </a:cubicBezTo>
                    <a:cubicBezTo>
                      <a:pt x="1054152" y="113504"/>
                      <a:pt x="1088209" y="73746"/>
                      <a:pt x="1138128" y="55240"/>
                    </a:cubicBezTo>
                    <a:cubicBezTo>
                      <a:pt x="1213239" y="27455"/>
                      <a:pt x="1281301" y="50108"/>
                      <a:pt x="1356308" y="63482"/>
                    </a:cubicBezTo>
                    <a:lnTo>
                      <a:pt x="1356308" y="414313"/>
                    </a:lnTo>
                    <a:lnTo>
                      <a:pt x="0" y="414313"/>
                    </a:lnTo>
                    <a:lnTo>
                      <a:pt x="1918" y="45806"/>
                    </a:ln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3174" name="Google Shape;3174;p9"/>
          <p:cNvGrpSpPr/>
          <p:nvPr/>
        </p:nvGrpSpPr>
        <p:grpSpPr>
          <a:xfrm>
            <a:off x="11705226" y="5683399"/>
            <a:ext cx="485557" cy="910557"/>
            <a:chOff x="8778919" y="4262549"/>
            <a:chExt cx="364168" cy="682918"/>
          </a:xfrm>
        </p:grpSpPr>
        <p:sp>
          <p:nvSpPr>
            <p:cNvPr id="3175" name="Google Shape;3175;p9"/>
            <p:cNvSpPr/>
            <p:nvPr/>
          </p:nvSpPr>
          <p:spPr>
            <a:xfrm>
              <a:off x="8957556" y="4836948"/>
              <a:ext cx="34374" cy="108519"/>
            </a:xfrm>
            <a:custGeom>
              <a:avLst/>
              <a:gdLst/>
              <a:ahLst/>
              <a:cxnLst/>
              <a:rect l="l" t="t" r="r" b="b"/>
              <a:pathLst>
                <a:path w="34374" h="108519" extrusionOk="0">
                  <a:moveTo>
                    <a:pt x="1592" y="3991"/>
                  </a:moveTo>
                  <a:cubicBezTo>
                    <a:pt x="1592" y="37167"/>
                    <a:pt x="-2659" y="74281"/>
                    <a:pt x="2732" y="106939"/>
                  </a:cubicBezTo>
                  <a:cubicBezTo>
                    <a:pt x="9264" y="109012"/>
                    <a:pt x="19838" y="109116"/>
                    <a:pt x="26473" y="106835"/>
                  </a:cubicBezTo>
                  <a:cubicBezTo>
                    <a:pt x="27147" y="86515"/>
                    <a:pt x="30154" y="66403"/>
                    <a:pt x="30672" y="46030"/>
                  </a:cubicBezTo>
                  <a:cubicBezTo>
                    <a:pt x="31035" y="31879"/>
                    <a:pt x="35286" y="15965"/>
                    <a:pt x="34197" y="2229"/>
                  </a:cubicBezTo>
                  <a:cubicBezTo>
                    <a:pt x="26992" y="-674"/>
                    <a:pt x="17869" y="-1348"/>
                    <a:pt x="1592" y="393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3176" name="Google Shape;3176;p9"/>
            <p:cNvGrpSpPr/>
            <p:nvPr/>
          </p:nvGrpSpPr>
          <p:grpSpPr>
            <a:xfrm>
              <a:off x="8778919" y="4262549"/>
              <a:ext cx="364168" cy="599503"/>
              <a:chOff x="8778919" y="4262549"/>
              <a:chExt cx="364168" cy="599503"/>
            </a:xfrm>
          </p:grpSpPr>
          <p:sp>
            <p:nvSpPr>
              <p:cNvPr id="3177" name="Google Shape;3177;p9"/>
              <p:cNvSpPr/>
              <p:nvPr/>
            </p:nvSpPr>
            <p:spPr>
              <a:xfrm>
                <a:off x="8778919" y="4262549"/>
                <a:ext cx="364168" cy="599503"/>
              </a:xfrm>
              <a:custGeom>
                <a:avLst/>
                <a:gdLst/>
                <a:ahLst/>
                <a:cxnLst/>
                <a:rect l="l" t="t" r="r" b="b"/>
                <a:pathLst>
                  <a:path w="364168" h="599503" extrusionOk="0">
                    <a:moveTo>
                      <a:pt x="148038" y="51884"/>
                    </a:moveTo>
                    <a:cubicBezTo>
                      <a:pt x="124141" y="118442"/>
                      <a:pt x="99001" y="183757"/>
                      <a:pt x="77384" y="251507"/>
                    </a:cubicBezTo>
                    <a:cubicBezTo>
                      <a:pt x="51933" y="331336"/>
                      <a:pt x="30576" y="411734"/>
                      <a:pt x="13262" y="493896"/>
                    </a:cubicBezTo>
                    <a:cubicBezTo>
                      <a:pt x="8701" y="515512"/>
                      <a:pt x="-8975" y="551538"/>
                      <a:pt x="5746" y="571184"/>
                    </a:cubicBezTo>
                    <a:cubicBezTo>
                      <a:pt x="17772" y="587254"/>
                      <a:pt x="50948" y="589016"/>
                      <a:pt x="69194" y="592230"/>
                    </a:cubicBezTo>
                    <a:cubicBezTo>
                      <a:pt x="119009" y="600990"/>
                      <a:pt x="171261" y="600058"/>
                      <a:pt x="221750" y="598450"/>
                    </a:cubicBezTo>
                    <a:cubicBezTo>
                      <a:pt x="254200" y="597414"/>
                      <a:pt x="287012" y="595289"/>
                      <a:pt x="318581" y="587617"/>
                    </a:cubicBezTo>
                    <a:cubicBezTo>
                      <a:pt x="351082" y="579686"/>
                      <a:pt x="365337" y="570355"/>
                      <a:pt x="364093" y="535780"/>
                    </a:cubicBezTo>
                    <a:cubicBezTo>
                      <a:pt x="362694" y="497835"/>
                      <a:pt x="354089" y="459476"/>
                      <a:pt x="342374" y="423553"/>
                    </a:cubicBezTo>
                    <a:cubicBezTo>
                      <a:pt x="308991" y="321124"/>
                      <a:pt x="281932" y="216414"/>
                      <a:pt x="247876" y="114244"/>
                    </a:cubicBezTo>
                    <a:cubicBezTo>
                      <a:pt x="236316" y="79565"/>
                      <a:pt x="227348" y="34778"/>
                      <a:pt x="200808" y="8911"/>
                    </a:cubicBezTo>
                    <a:cubicBezTo>
                      <a:pt x="177637" y="-13638"/>
                      <a:pt x="166699" y="8756"/>
                      <a:pt x="148038" y="5193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78" name="Google Shape;3178;p9"/>
              <p:cNvSpPr/>
              <p:nvPr/>
            </p:nvSpPr>
            <p:spPr>
              <a:xfrm>
                <a:off x="8778919" y="4262549"/>
                <a:ext cx="364168" cy="599503"/>
              </a:xfrm>
              <a:custGeom>
                <a:avLst/>
                <a:gdLst/>
                <a:ahLst/>
                <a:cxnLst/>
                <a:rect l="l" t="t" r="r" b="b"/>
                <a:pathLst>
                  <a:path w="364168" h="599503" extrusionOk="0">
                    <a:moveTo>
                      <a:pt x="148038" y="51884"/>
                    </a:moveTo>
                    <a:cubicBezTo>
                      <a:pt x="124141" y="118442"/>
                      <a:pt x="99001" y="183757"/>
                      <a:pt x="77384" y="251507"/>
                    </a:cubicBezTo>
                    <a:cubicBezTo>
                      <a:pt x="51933" y="331336"/>
                      <a:pt x="30576" y="411734"/>
                      <a:pt x="13262" y="493896"/>
                    </a:cubicBezTo>
                    <a:cubicBezTo>
                      <a:pt x="8701" y="515512"/>
                      <a:pt x="-8975" y="551538"/>
                      <a:pt x="5746" y="571184"/>
                    </a:cubicBezTo>
                    <a:cubicBezTo>
                      <a:pt x="17772" y="587254"/>
                      <a:pt x="50948" y="589016"/>
                      <a:pt x="69194" y="592230"/>
                    </a:cubicBezTo>
                    <a:cubicBezTo>
                      <a:pt x="119009" y="600990"/>
                      <a:pt x="171261" y="600058"/>
                      <a:pt x="221750" y="598450"/>
                    </a:cubicBezTo>
                    <a:cubicBezTo>
                      <a:pt x="254200" y="597414"/>
                      <a:pt x="287012" y="595289"/>
                      <a:pt x="318581" y="587617"/>
                    </a:cubicBezTo>
                    <a:cubicBezTo>
                      <a:pt x="351082" y="579686"/>
                      <a:pt x="365337" y="570355"/>
                      <a:pt x="364093" y="535780"/>
                    </a:cubicBezTo>
                    <a:cubicBezTo>
                      <a:pt x="362694" y="497835"/>
                      <a:pt x="354089" y="459476"/>
                      <a:pt x="342374" y="423553"/>
                    </a:cubicBezTo>
                    <a:cubicBezTo>
                      <a:pt x="308991" y="321124"/>
                      <a:pt x="281932" y="216414"/>
                      <a:pt x="247876" y="114244"/>
                    </a:cubicBezTo>
                    <a:cubicBezTo>
                      <a:pt x="236316" y="79565"/>
                      <a:pt x="227348" y="34778"/>
                      <a:pt x="200808" y="8911"/>
                    </a:cubicBezTo>
                    <a:cubicBezTo>
                      <a:pt x="177637" y="-13638"/>
                      <a:pt x="166699" y="8756"/>
                      <a:pt x="148038" y="51936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3179" name="Google Shape;3179;p9"/>
            <p:cNvGrpSpPr/>
            <p:nvPr/>
          </p:nvGrpSpPr>
          <p:grpSpPr>
            <a:xfrm>
              <a:off x="8816960" y="4302044"/>
              <a:ext cx="290492" cy="536613"/>
              <a:chOff x="8816960" y="4302044"/>
              <a:chExt cx="290492" cy="536613"/>
            </a:xfrm>
          </p:grpSpPr>
          <p:grpSp>
            <p:nvGrpSpPr>
              <p:cNvPr id="3180" name="Google Shape;3180;p9"/>
              <p:cNvGrpSpPr/>
              <p:nvPr/>
            </p:nvGrpSpPr>
            <p:grpSpPr>
              <a:xfrm>
                <a:off x="8871284" y="4446928"/>
                <a:ext cx="27421" cy="25762"/>
                <a:chOff x="6207759" y="5364428"/>
                <a:chExt cx="27421" cy="25762"/>
              </a:xfrm>
            </p:grpSpPr>
            <p:sp>
              <p:nvSpPr>
                <p:cNvPr id="3181" name="Google Shape;3181;p9"/>
                <p:cNvSpPr/>
                <p:nvPr/>
              </p:nvSpPr>
              <p:spPr>
                <a:xfrm>
                  <a:off x="6207759" y="5365257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3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182" name="Google Shape;3182;p9"/>
                <p:cNvSpPr/>
                <p:nvPr/>
              </p:nvSpPr>
              <p:spPr>
                <a:xfrm>
                  <a:off x="6220874" y="536442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183" name="Google Shape;3183;p9"/>
              <p:cNvGrpSpPr/>
              <p:nvPr/>
            </p:nvGrpSpPr>
            <p:grpSpPr>
              <a:xfrm>
                <a:off x="8990509" y="4371453"/>
                <a:ext cx="27421" cy="25711"/>
                <a:chOff x="6326984" y="5288953"/>
                <a:chExt cx="27421" cy="25711"/>
              </a:xfrm>
            </p:grpSpPr>
            <p:sp>
              <p:nvSpPr>
                <p:cNvPr id="3184" name="Google Shape;3184;p9"/>
                <p:cNvSpPr/>
                <p:nvPr/>
              </p:nvSpPr>
              <p:spPr>
                <a:xfrm>
                  <a:off x="6326984" y="5289731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3" y="19335"/>
                        <a:pt x="10937" y="24933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185" name="Google Shape;3185;p9"/>
                <p:cNvSpPr/>
                <p:nvPr/>
              </p:nvSpPr>
              <p:spPr>
                <a:xfrm>
                  <a:off x="6340099" y="5288953"/>
                  <a:ext cx="1223" cy="23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1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186" name="Google Shape;3186;p9"/>
              <p:cNvGrpSpPr/>
              <p:nvPr/>
            </p:nvGrpSpPr>
            <p:grpSpPr>
              <a:xfrm>
                <a:off x="8997248" y="4437338"/>
                <a:ext cx="27421" cy="25763"/>
                <a:chOff x="6333723" y="5354838"/>
                <a:chExt cx="27421" cy="25763"/>
              </a:xfrm>
            </p:grpSpPr>
            <p:sp>
              <p:nvSpPr>
                <p:cNvPr id="3187" name="Google Shape;3187;p9"/>
                <p:cNvSpPr/>
                <p:nvPr/>
              </p:nvSpPr>
              <p:spPr>
                <a:xfrm>
                  <a:off x="6333723" y="5355668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3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188" name="Google Shape;3188;p9"/>
                <p:cNvSpPr/>
                <p:nvPr/>
              </p:nvSpPr>
              <p:spPr>
                <a:xfrm>
                  <a:off x="6346838" y="535483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189" name="Google Shape;3189;p9"/>
              <p:cNvGrpSpPr/>
              <p:nvPr/>
            </p:nvGrpSpPr>
            <p:grpSpPr>
              <a:xfrm>
                <a:off x="8918663" y="4538420"/>
                <a:ext cx="23274" cy="21823"/>
                <a:chOff x="6255138" y="5455920"/>
                <a:chExt cx="23274" cy="21823"/>
              </a:xfrm>
            </p:grpSpPr>
            <p:sp>
              <p:nvSpPr>
                <p:cNvPr id="3190" name="Google Shape;3190;p9"/>
                <p:cNvSpPr/>
                <p:nvPr/>
              </p:nvSpPr>
              <p:spPr>
                <a:xfrm>
                  <a:off x="6255138" y="545659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191" name="Google Shape;3191;p9"/>
                <p:cNvSpPr/>
                <p:nvPr/>
              </p:nvSpPr>
              <p:spPr>
                <a:xfrm>
                  <a:off x="6266283" y="5455920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192" name="Google Shape;3192;p9"/>
              <p:cNvGrpSpPr/>
              <p:nvPr/>
            </p:nvGrpSpPr>
            <p:grpSpPr>
              <a:xfrm>
                <a:off x="8816960" y="4792160"/>
                <a:ext cx="23274" cy="21823"/>
                <a:chOff x="6153435" y="5709660"/>
                <a:chExt cx="23274" cy="21823"/>
              </a:xfrm>
            </p:grpSpPr>
            <p:sp>
              <p:nvSpPr>
                <p:cNvPr id="3193" name="Google Shape;3193;p9"/>
                <p:cNvSpPr/>
                <p:nvPr/>
              </p:nvSpPr>
              <p:spPr>
                <a:xfrm>
                  <a:off x="6153435" y="571033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194" name="Google Shape;3194;p9"/>
                <p:cNvSpPr/>
                <p:nvPr/>
              </p:nvSpPr>
              <p:spPr>
                <a:xfrm>
                  <a:off x="6164528" y="5709660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195" name="Google Shape;3195;p9"/>
              <p:cNvGrpSpPr/>
              <p:nvPr/>
            </p:nvGrpSpPr>
            <p:grpSpPr>
              <a:xfrm>
                <a:off x="8943701" y="4485753"/>
                <a:ext cx="23274" cy="21823"/>
                <a:chOff x="6280176" y="5403253"/>
                <a:chExt cx="23274" cy="21823"/>
              </a:xfrm>
            </p:grpSpPr>
            <p:sp>
              <p:nvSpPr>
                <p:cNvPr id="3196" name="Google Shape;3196;p9"/>
                <p:cNvSpPr/>
                <p:nvPr/>
              </p:nvSpPr>
              <p:spPr>
                <a:xfrm>
                  <a:off x="6280176" y="5403927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197" name="Google Shape;3197;p9"/>
                <p:cNvSpPr/>
                <p:nvPr/>
              </p:nvSpPr>
              <p:spPr>
                <a:xfrm>
                  <a:off x="6291268" y="5403253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198" name="Google Shape;3198;p9"/>
              <p:cNvGrpSpPr/>
              <p:nvPr/>
            </p:nvGrpSpPr>
            <p:grpSpPr>
              <a:xfrm>
                <a:off x="8998699" y="4527482"/>
                <a:ext cx="23274" cy="21823"/>
                <a:chOff x="6335174" y="5444982"/>
                <a:chExt cx="23274" cy="21823"/>
              </a:xfrm>
            </p:grpSpPr>
            <p:sp>
              <p:nvSpPr>
                <p:cNvPr id="3199" name="Google Shape;3199;p9"/>
                <p:cNvSpPr/>
                <p:nvPr/>
              </p:nvSpPr>
              <p:spPr>
                <a:xfrm>
                  <a:off x="6335174" y="5445656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00" name="Google Shape;3200;p9"/>
                <p:cNvSpPr/>
                <p:nvPr/>
              </p:nvSpPr>
              <p:spPr>
                <a:xfrm>
                  <a:off x="6346319" y="5444982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201" name="Google Shape;3201;p9"/>
              <p:cNvGrpSpPr/>
              <p:nvPr/>
            </p:nvGrpSpPr>
            <p:grpSpPr>
              <a:xfrm>
                <a:off x="8947018" y="4757740"/>
                <a:ext cx="23274" cy="21823"/>
                <a:chOff x="6283493" y="5675240"/>
                <a:chExt cx="23274" cy="21823"/>
              </a:xfrm>
            </p:grpSpPr>
            <p:sp>
              <p:nvSpPr>
                <p:cNvPr id="3202" name="Google Shape;3202;p9"/>
                <p:cNvSpPr/>
                <p:nvPr/>
              </p:nvSpPr>
              <p:spPr>
                <a:xfrm>
                  <a:off x="6283493" y="567591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03" name="Google Shape;3203;p9"/>
                <p:cNvSpPr/>
                <p:nvPr/>
              </p:nvSpPr>
              <p:spPr>
                <a:xfrm>
                  <a:off x="6294638" y="5675240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204" name="Google Shape;3204;p9"/>
              <p:cNvGrpSpPr/>
              <p:nvPr/>
            </p:nvGrpSpPr>
            <p:grpSpPr>
              <a:xfrm>
                <a:off x="8960548" y="4302044"/>
                <a:ext cx="23274" cy="21823"/>
                <a:chOff x="6297023" y="5219544"/>
                <a:chExt cx="23274" cy="21823"/>
              </a:xfrm>
            </p:grpSpPr>
            <p:sp>
              <p:nvSpPr>
                <p:cNvPr id="3205" name="Google Shape;3205;p9"/>
                <p:cNvSpPr/>
                <p:nvPr/>
              </p:nvSpPr>
              <p:spPr>
                <a:xfrm>
                  <a:off x="6297023" y="522021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06" name="Google Shape;3206;p9"/>
                <p:cNvSpPr/>
                <p:nvPr/>
              </p:nvSpPr>
              <p:spPr>
                <a:xfrm>
                  <a:off x="6308167" y="5219544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207" name="Google Shape;3207;p9"/>
              <p:cNvGrpSpPr/>
              <p:nvPr/>
            </p:nvGrpSpPr>
            <p:grpSpPr>
              <a:xfrm>
                <a:off x="8891242" y="4382287"/>
                <a:ext cx="23274" cy="21823"/>
                <a:chOff x="6227717" y="5299787"/>
                <a:chExt cx="23274" cy="21823"/>
              </a:xfrm>
            </p:grpSpPr>
            <p:sp>
              <p:nvSpPr>
                <p:cNvPr id="3208" name="Google Shape;3208;p9"/>
                <p:cNvSpPr/>
                <p:nvPr/>
              </p:nvSpPr>
              <p:spPr>
                <a:xfrm>
                  <a:off x="6227717" y="5300461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09" name="Google Shape;3209;p9"/>
                <p:cNvSpPr/>
                <p:nvPr/>
              </p:nvSpPr>
              <p:spPr>
                <a:xfrm>
                  <a:off x="6238810" y="5299787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210" name="Google Shape;3210;p9"/>
              <p:cNvGrpSpPr/>
              <p:nvPr/>
            </p:nvGrpSpPr>
            <p:grpSpPr>
              <a:xfrm>
                <a:off x="8924106" y="4351393"/>
                <a:ext cx="14047" cy="13165"/>
                <a:chOff x="6260581" y="5268893"/>
                <a:chExt cx="14047" cy="13165"/>
              </a:xfrm>
            </p:grpSpPr>
            <p:sp>
              <p:nvSpPr>
                <p:cNvPr id="3211" name="Google Shape;3211;p9"/>
                <p:cNvSpPr/>
                <p:nvPr/>
              </p:nvSpPr>
              <p:spPr>
                <a:xfrm>
                  <a:off x="6260581" y="5269307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12" name="Google Shape;3212;p9"/>
                <p:cNvSpPr/>
                <p:nvPr/>
              </p:nvSpPr>
              <p:spPr>
                <a:xfrm>
                  <a:off x="6267268" y="5268893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213" name="Google Shape;3213;p9"/>
              <p:cNvGrpSpPr/>
              <p:nvPr/>
            </p:nvGrpSpPr>
            <p:grpSpPr>
              <a:xfrm>
                <a:off x="8926231" y="4445217"/>
                <a:ext cx="14047" cy="13166"/>
                <a:chOff x="6262706" y="5362717"/>
                <a:chExt cx="14047" cy="13166"/>
              </a:xfrm>
            </p:grpSpPr>
            <p:sp>
              <p:nvSpPr>
                <p:cNvPr id="3214" name="Google Shape;3214;p9"/>
                <p:cNvSpPr/>
                <p:nvPr/>
              </p:nvSpPr>
              <p:spPr>
                <a:xfrm>
                  <a:off x="6262706" y="5363132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1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15" name="Google Shape;3215;p9"/>
                <p:cNvSpPr/>
                <p:nvPr/>
              </p:nvSpPr>
              <p:spPr>
                <a:xfrm>
                  <a:off x="6269393" y="5362717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216" name="Google Shape;3216;p9"/>
              <p:cNvGrpSpPr/>
              <p:nvPr/>
            </p:nvGrpSpPr>
            <p:grpSpPr>
              <a:xfrm>
                <a:off x="9041724" y="4492647"/>
                <a:ext cx="14047" cy="13166"/>
                <a:chOff x="6378199" y="5410147"/>
                <a:chExt cx="14047" cy="13166"/>
              </a:xfrm>
            </p:grpSpPr>
            <p:sp>
              <p:nvSpPr>
                <p:cNvPr id="3217" name="Google Shape;3217;p9"/>
                <p:cNvSpPr/>
                <p:nvPr/>
              </p:nvSpPr>
              <p:spPr>
                <a:xfrm>
                  <a:off x="6378199" y="5410562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18" name="Google Shape;3218;p9"/>
                <p:cNvSpPr/>
                <p:nvPr/>
              </p:nvSpPr>
              <p:spPr>
                <a:xfrm>
                  <a:off x="6384886" y="5410147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219" name="Google Shape;3219;p9"/>
              <p:cNvGrpSpPr/>
              <p:nvPr/>
            </p:nvGrpSpPr>
            <p:grpSpPr>
              <a:xfrm>
                <a:off x="9043486" y="4595544"/>
                <a:ext cx="27421" cy="25762"/>
                <a:chOff x="6379961" y="5513044"/>
                <a:chExt cx="27421" cy="25762"/>
              </a:xfrm>
            </p:grpSpPr>
            <p:sp>
              <p:nvSpPr>
                <p:cNvPr id="3220" name="Google Shape;3220;p9"/>
                <p:cNvSpPr/>
                <p:nvPr/>
              </p:nvSpPr>
              <p:spPr>
                <a:xfrm>
                  <a:off x="6379961" y="5513873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2" y="19336"/>
                        <a:pt x="10937" y="24934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21" name="Google Shape;3221;p9"/>
                <p:cNvSpPr/>
                <p:nvPr/>
              </p:nvSpPr>
              <p:spPr>
                <a:xfrm>
                  <a:off x="6393076" y="5513044"/>
                  <a:ext cx="1223" cy="23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1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222" name="Google Shape;3222;p9"/>
              <p:cNvGrpSpPr/>
              <p:nvPr/>
            </p:nvGrpSpPr>
            <p:grpSpPr>
              <a:xfrm>
                <a:off x="8889427" y="4639086"/>
                <a:ext cx="27421" cy="25763"/>
                <a:chOff x="6225902" y="5556586"/>
                <a:chExt cx="27421" cy="25763"/>
              </a:xfrm>
            </p:grpSpPr>
            <p:sp>
              <p:nvSpPr>
                <p:cNvPr id="3223" name="Google Shape;3223;p9"/>
                <p:cNvSpPr/>
                <p:nvPr/>
              </p:nvSpPr>
              <p:spPr>
                <a:xfrm>
                  <a:off x="6225902" y="555741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3" y="19335"/>
                        <a:pt x="10937" y="24934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24" name="Google Shape;3224;p9"/>
                <p:cNvSpPr/>
                <p:nvPr/>
              </p:nvSpPr>
              <p:spPr>
                <a:xfrm>
                  <a:off x="6239017" y="5556586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225" name="Google Shape;3225;p9"/>
              <p:cNvGrpSpPr/>
              <p:nvPr/>
            </p:nvGrpSpPr>
            <p:grpSpPr>
              <a:xfrm>
                <a:off x="8935873" y="4692478"/>
                <a:ext cx="27421" cy="25711"/>
                <a:chOff x="6272348" y="5609978"/>
                <a:chExt cx="27421" cy="25711"/>
              </a:xfrm>
            </p:grpSpPr>
            <p:sp>
              <p:nvSpPr>
                <p:cNvPr id="3226" name="Google Shape;3226;p9"/>
                <p:cNvSpPr/>
                <p:nvPr/>
              </p:nvSpPr>
              <p:spPr>
                <a:xfrm>
                  <a:off x="6272348" y="561075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2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27" name="Google Shape;3227;p9"/>
                <p:cNvSpPr/>
                <p:nvPr/>
              </p:nvSpPr>
              <p:spPr>
                <a:xfrm>
                  <a:off x="6285463" y="560997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228" name="Google Shape;3228;p9"/>
              <p:cNvGrpSpPr/>
              <p:nvPr/>
            </p:nvGrpSpPr>
            <p:grpSpPr>
              <a:xfrm>
                <a:off x="9004246" y="4651631"/>
                <a:ext cx="23274" cy="21823"/>
                <a:chOff x="6340721" y="5569131"/>
                <a:chExt cx="23274" cy="21823"/>
              </a:xfrm>
            </p:grpSpPr>
            <p:sp>
              <p:nvSpPr>
                <p:cNvPr id="3229" name="Google Shape;3229;p9"/>
                <p:cNvSpPr/>
                <p:nvPr/>
              </p:nvSpPr>
              <p:spPr>
                <a:xfrm>
                  <a:off x="6340721" y="5569805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30" name="Google Shape;3230;p9"/>
                <p:cNvSpPr/>
                <p:nvPr/>
              </p:nvSpPr>
              <p:spPr>
                <a:xfrm>
                  <a:off x="6351814" y="5569131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231" name="Google Shape;3231;p9"/>
              <p:cNvGrpSpPr/>
              <p:nvPr/>
            </p:nvGrpSpPr>
            <p:grpSpPr>
              <a:xfrm>
                <a:off x="9080031" y="4783918"/>
                <a:ext cx="27421" cy="25711"/>
                <a:chOff x="6416506" y="5701418"/>
                <a:chExt cx="27421" cy="25711"/>
              </a:xfrm>
            </p:grpSpPr>
            <p:sp>
              <p:nvSpPr>
                <p:cNvPr id="3232" name="Google Shape;3232;p9"/>
                <p:cNvSpPr/>
                <p:nvPr/>
              </p:nvSpPr>
              <p:spPr>
                <a:xfrm>
                  <a:off x="6416506" y="570219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2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33" name="Google Shape;3233;p9"/>
                <p:cNvSpPr/>
                <p:nvPr/>
              </p:nvSpPr>
              <p:spPr>
                <a:xfrm>
                  <a:off x="6429621" y="570141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234" name="Google Shape;3234;p9"/>
              <p:cNvGrpSpPr/>
              <p:nvPr/>
            </p:nvGrpSpPr>
            <p:grpSpPr>
              <a:xfrm>
                <a:off x="8874032" y="4775521"/>
                <a:ext cx="23274" cy="21823"/>
                <a:chOff x="6210507" y="5693021"/>
                <a:chExt cx="23274" cy="21823"/>
              </a:xfrm>
            </p:grpSpPr>
            <p:sp>
              <p:nvSpPr>
                <p:cNvPr id="3235" name="Google Shape;3235;p9"/>
                <p:cNvSpPr/>
                <p:nvPr/>
              </p:nvSpPr>
              <p:spPr>
                <a:xfrm>
                  <a:off x="6210507" y="5693695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0"/>
                        <a:pt x="3628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36" name="Google Shape;3236;p9"/>
                <p:cNvSpPr/>
                <p:nvPr/>
              </p:nvSpPr>
              <p:spPr>
                <a:xfrm>
                  <a:off x="6221600" y="5693021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237" name="Google Shape;3237;p9"/>
              <p:cNvGrpSpPr/>
              <p:nvPr/>
            </p:nvGrpSpPr>
            <p:grpSpPr>
              <a:xfrm>
                <a:off x="9063599" y="4687813"/>
                <a:ext cx="23274" cy="21823"/>
                <a:chOff x="6400074" y="5605313"/>
                <a:chExt cx="23274" cy="21823"/>
              </a:xfrm>
            </p:grpSpPr>
            <p:sp>
              <p:nvSpPr>
                <p:cNvPr id="3238" name="Google Shape;3238;p9"/>
                <p:cNvSpPr/>
                <p:nvPr/>
              </p:nvSpPr>
              <p:spPr>
                <a:xfrm>
                  <a:off x="6400074" y="5605987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39" name="Google Shape;3239;p9"/>
                <p:cNvSpPr/>
                <p:nvPr/>
              </p:nvSpPr>
              <p:spPr>
                <a:xfrm>
                  <a:off x="6411219" y="5605313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240" name="Google Shape;3240;p9"/>
              <p:cNvGrpSpPr/>
              <p:nvPr/>
            </p:nvGrpSpPr>
            <p:grpSpPr>
              <a:xfrm>
                <a:off x="8854489" y="4711554"/>
                <a:ext cx="23274" cy="21823"/>
                <a:chOff x="6190964" y="5629054"/>
                <a:chExt cx="23274" cy="21823"/>
              </a:xfrm>
            </p:grpSpPr>
            <p:sp>
              <p:nvSpPr>
                <p:cNvPr id="3241" name="Google Shape;3241;p9"/>
                <p:cNvSpPr/>
                <p:nvPr/>
              </p:nvSpPr>
              <p:spPr>
                <a:xfrm>
                  <a:off x="6190964" y="562972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42" name="Google Shape;3242;p9"/>
                <p:cNvSpPr/>
                <p:nvPr/>
              </p:nvSpPr>
              <p:spPr>
                <a:xfrm>
                  <a:off x="6202058" y="5629054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6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243" name="Google Shape;3243;p9"/>
              <p:cNvGrpSpPr/>
              <p:nvPr/>
            </p:nvGrpSpPr>
            <p:grpSpPr>
              <a:xfrm>
                <a:off x="8937376" y="4816835"/>
                <a:ext cx="23274" cy="21822"/>
                <a:chOff x="6273851" y="5734335"/>
                <a:chExt cx="23274" cy="21822"/>
              </a:xfrm>
            </p:grpSpPr>
            <p:sp>
              <p:nvSpPr>
                <p:cNvPr id="3244" name="Google Shape;3244;p9"/>
                <p:cNvSpPr/>
                <p:nvPr/>
              </p:nvSpPr>
              <p:spPr>
                <a:xfrm>
                  <a:off x="6273851" y="573500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45" name="Google Shape;3245;p9"/>
                <p:cNvSpPr/>
                <p:nvPr/>
              </p:nvSpPr>
              <p:spPr>
                <a:xfrm>
                  <a:off x="6284944" y="5734335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246" name="Google Shape;3246;p9"/>
              <p:cNvGrpSpPr/>
              <p:nvPr/>
            </p:nvGrpSpPr>
            <p:grpSpPr>
              <a:xfrm>
                <a:off x="8943701" y="4586576"/>
                <a:ext cx="23274" cy="21822"/>
                <a:chOff x="6280176" y="5504076"/>
                <a:chExt cx="23274" cy="21822"/>
              </a:xfrm>
            </p:grpSpPr>
            <p:sp>
              <p:nvSpPr>
                <p:cNvPr id="3247" name="Google Shape;3247;p9"/>
                <p:cNvSpPr/>
                <p:nvPr/>
              </p:nvSpPr>
              <p:spPr>
                <a:xfrm>
                  <a:off x="6280176" y="5504749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48" name="Google Shape;3248;p9"/>
                <p:cNvSpPr/>
                <p:nvPr/>
              </p:nvSpPr>
              <p:spPr>
                <a:xfrm>
                  <a:off x="6291268" y="5504076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249" name="Google Shape;3249;p9"/>
              <p:cNvGrpSpPr/>
              <p:nvPr/>
            </p:nvGrpSpPr>
            <p:grpSpPr>
              <a:xfrm>
                <a:off x="8847491" y="4655415"/>
                <a:ext cx="23274" cy="21823"/>
                <a:chOff x="6183966" y="5572915"/>
                <a:chExt cx="23274" cy="21823"/>
              </a:xfrm>
            </p:grpSpPr>
            <p:sp>
              <p:nvSpPr>
                <p:cNvPr id="3250" name="Google Shape;3250;p9"/>
                <p:cNvSpPr/>
                <p:nvPr/>
              </p:nvSpPr>
              <p:spPr>
                <a:xfrm>
                  <a:off x="6183966" y="5573589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51" name="Google Shape;3251;p9"/>
                <p:cNvSpPr/>
                <p:nvPr/>
              </p:nvSpPr>
              <p:spPr>
                <a:xfrm>
                  <a:off x="6195059" y="5572915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252" name="Google Shape;3252;p9"/>
              <p:cNvGrpSpPr/>
              <p:nvPr/>
            </p:nvGrpSpPr>
            <p:grpSpPr>
              <a:xfrm>
                <a:off x="8862731" y="4606481"/>
                <a:ext cx="14047" cy="13166"/>
                <a:chOff x="6199206" y="5523981"/>
                <a:chExt cx="14047" cy="13166"/>
              </a:xfrm>
            </p:grpSpPr>
            <p:sp>
              <p:nvSpPr>
                <p:cNvPr id="3253" name="Google Shape;3253;p9"/>
                <p:cNvSpPr/>
                <p:nvPr/>
              </p:nvSpPr>
              <p:spPr>
                <a:xfrm>
                  <a:off x="6199206" y="5524396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1"/>
                        <a:pt x="11301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54" name="Google Shape;3254;p9"/>
                <p:cNvSpPr/>
                <p:nvPr/>
              </p:nvSpPr>
              <p:spPr>
                <a:xfrm>
                  <a:off x="6205893" y="5523981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255" name="Google Shape;3255;p9"/>
              <p:cNvGrpSpPr/>
              <p:nvPr/>
            </p:nvGrpSpPr>
            <p:grpSpPr>
              <a:xfrm>
                <a:off x="8979416" y="4717671"/>
                <a:ext cx="14047" cy="13166"/>
                <a:chOff x="6315891" y="5635171"/>
                <a:chExt cx="14047" cy="13166"/>
              </a:xfrm>
            </p:grpSpPr>
            <p:sp>
              <p:nvSpPr>
                <p:cNvPr id="3256" name="Google Shape;3256;p9"/>
                <p:cNvSpPr/>
                <p:nvPr/>
              </p:nvSpPr>
              <p:spPr>
                <a:xfrm>
                  <a:off x="6315891" y="5635586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0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57" name="Google Shape;3257;p9"/>
                <p:cNvSpPr/>
                <p:nvPr/>
              </p:nvSpPr>
              <p:spPr>
                <a:xfrm>
                  <a:off x="6322630" y="5635171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258" name="Google Shape;3258;p9"/>
              <p:cNvGrpSpPr/>
              <p:nvPr/>
            </p:nvGrpSpPr>
            <p:grpSpPr>
              <a:xfrm>
                <a:off x="9010207" y="4797033"/>
                <a:ext cx="14047" cy="13166"/>
                <a:chOff x="6346682" y="5714533"/>
                <a:chExt cx="14047" cy="13166"/>
              </a:xfrm>
            </p:grpSpPr>
            <p:sp>
              <p:nvSpPr>
                <p:cNvPr id="3259" name="Google Shape;3259;p9"/>
                <p:cNvSpPr/>
                <p:nvPr/>
              </p:nvSpPr>
              <p:spPr>
                <a:xfrm>
                  <a:off x="6346682" y="5714948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1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60" name="Google Shape;3260;p9"/>
                <p:cNvSpPr/>
                <p:nvPr/>
              </p:nvSpPr>
              <p:spPr>
                <a:xfrm>
                  <a:off x="6353369" y="5714533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5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261" name="Google Shape;3261;p9"/>
              <p:cNvGrpSpPr/>
              <p:nvPr/>
            </p:nvGrpSpPr>
            <p:grpSpPr>
              <a:xfrm>
                <a:off x="9087340" y="4738095"/>
                <a:ext cx="14047" cy="13165"/>
                <a:chOff x="6423815" y="5655595"/>
                <a:chExt cx="14047" cy="13165"/>
              </a:xfrm>
            </p:grpSpPr>
            <p:sp>
              <p:nvSpPr>
                <p:cNvPr id="3262" name="Google Shape;3262;p9"/>
                <p:cNvSpPr/>
                <p:nvPr/>
              </p:nvSpPr>
              <p:spPr>
                <a:xfrm>
                  <a:off x="6423815" y="5656009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63" name="Google Shape;3263;p9"/>
                <p:cNvSpPr/>
                <p:nvPr/>
              </p:nvSpPr>
              <p:spPr>
                <a:xfrm>
                  <a:off x="6430554" y="5655595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3264" name="Google Shape;3264;p9"/>
            <p:cNvGrpSpPr/>
            <p:nvPr/>
          </p:nvGrpSpPr>
          <p:grpSpPr>
            <a:xfrm>
              <a:off x="8860191" y="4350926"/>
              <a:ext cx="201593" cy="479749"/>
              <a:chOff x="8860191" y="4350926"/>
              <a:chExt cx="201593" cy="479749"/>
            </a:xfrm>
          </p:grpSpPr>
          <p:sp>
            <p:nvSpPr>
              <p:cNvPr id="3265" name="Google Shape;3265;p9"/>
              <p:cNvSpPr/>
              <p:nvPr/>
            </p:nvSpPr>
            <p:spPr>
              <a:xfrm>
                <a:off x="8963865" y="4428681"/>
                <a:ext cx="10367" cy="10367"/>
              </a:xfrm>
              <a:custGeom>
                <a:avLst/>
                <a:gdLst/>
                <a:ahLst/>
                <a:cxnLst/>
                <a:rect l="l" t="t" r="r" b="b"/>
                <a:pathLst>
                  <a:path w="10367" h="10367" extrusionOk="0">
                    <a:moveTo>
                      <a:pt x="10367" y="5184"/>
                    </a:moveTo>
                    <a:cubicBezTo>
                      <a:pt x="10367" y="8035"/>
                      <a:pt x="8035" y="10367"/>
                      <a:pt x="5184" y="10367"/>
                    </a:cubicBezTo>
                    <a:cubicBezTo>
                      <a:pt x="2333" y="10367"/>
                      <a:pt x="0" y="8035"/>
                      <a:pt x="0" y="5184"/>
                    </a:cubicBezTo>
                    <a:cubicBezTo>
                      <a:pt x="0" y="2333"/>
                      <a:pt x="2333" y="0"/>
                      <a:pt x="5184" y="0"/>
                    </a:cubicBezTo>
                    <a:cubicBezTo>
                      <a:pt x="8035" y="0"/>
                      <a:pt x="10367" y="2333"/>
                      <a:pt x="10367" y="5184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66" name="Google Shape;3266;p9"/>
              <p:cNvSpPr/>
              <p:nvPr/>
            </p:nvSpPr>
            <p:spPr>
              <a:xfrm>
                <a:off x="8955778" y="4350926"/>
                <a:ext cx="13270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3270" h="13270" extrusionOk="0">
                    <a:moveTo>
                      <a:pt x="13270" y="6635"/>
                    </a:moveTo>
                    <a:cubicBezTo>
                      <a:pt x="13270" y="10264"/>
                      <a:pt x="10315" y="13270"/>
                      <a:pt x="6635" y="13270"/>
                    </a:cubicBezTo>
                    <a:cubicBezTo>
                      <a:pt x="2955" y="13270"/>
                      <a:pt x="0" y="10316"/>
                      <a:pt x="0" y="6635"/>
                    </a:cubicBezTo>
                    <a:cubicBezTo>
                      <a:pt x="0" y="2955"/>
                      <a:pt x="2955" y="0"/>
                      <a:pt x="6635" y="0"/>
                    </a:cubicBezTo>
                    <a:cubicBezTo>
                      <a:pt x="10315" y="0"/>
                      <a:pt x="13270" y="2955"/>
                      <a:pt x="13270" y="663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67" name="Google Shape;3267;p9"/>
              <p:cNvSpPr/>
              <p:nvPr/>
            </p:nvSpPr>
            <p:spPr>
              <a:xfrm>
                <a:off x="8986777" y="4492647"/>
                <a:ext cx="12025" cy="12026"/>
              </a:xfrm>
              <a:custGeom>
                <a:avLst/>
                <a:gdLst/>
                <a:ahLst/>
                <a:cxnLst/>
                <a:rect l="l" t="t" r="r" b="b"/>
                <a:pathLst>
                  <a:path w="12025" h="12026" extrusionOk="0">
                    <a:moveTo>
                      <a:pt x="12026" y="6013"/>
                    </a:moveTo>
                    <a:cubicBezTo>
                      <a:pt x="12026" y="9331"/>
                      <a:pt x="9331" y="12026"/>
                      <a:pt x="6013" y="12026"/>
                    </a:cubicBezTo>
                    <a:cubicBezTo>
                      <a:pt x="2695" y="12026"/>
                      <a:pt x="0" y="9331"/>
                      <a:pt x="0" y="6013"/>
                    </a:cubicBezTo>
                    <a:cubicBezTo>
                      <a:pt x="0" y="2696"/>
                      <a:pt x="2695" y="0"/>
                      <a:pt x="6013" y="0"/>
                    </a:cubicBezTo>
                    <a:cubicBezTo>
                      <a:pt x="9331" y="0"/>
                      <a:pt x="12026" y="2696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68" name="Google Shape;3268;p9"/>
              <p:cNvSpPr/>
              <p:nvPr/>
            </p:nvSpPr>
            <p:spPr>
              <a:xfrm>
                <a:off x="8986155" y="4571336"/>
                <a:ext cx="10574" cy="10574"/>
              </a:xfrm>
              <a:custGeom>
                <a:avLst/>
                <a:gdLst/>
                <a:ahLst/>
                <a:cxnLst/>
                <a:rect l="l" t="t" r="r" b="b"/>
                <a:pathLst>
                  <a:path w="10574" h="10574" extrusionOk="0">
                    <a:moveTo>
                      <a:pt x="10575" y="5287"/>
                    </a:moveTo>
                    <a:cubicBezTo>
                      <a:pt x="10575" y="8190"/>
                      <a:pt x="8190" y="10575"/>
                      <a:pt x="5287" y="10575"/>
                    </a:cubicBezTo>
                    <a:cubicBezTo>
                      <a:pt x="2385" y="10575"/>
                      <a:pt x="0" y="8190"/>
                      <a:pt x="0" y="5287"/>
                    </a:cubicBezTo>
                    <a:cubicBezTo>
                      <a:pt x="0" y="2384"/>
                      <a:pt x="2385" y="0"/>
                      <a:pt x="5287" y="0"/>
                    </a:cubicBezTo>
                    <a:cubicBezTo>
                      <a:pt x="8190" y="0"/>
                      <a:pt x="10575" y="2384"/>
                      <a:pt x="10575" y="52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69" name="Google Shape;3269;p9"/>
              <p:cNvSpPr/>
              <p:nvPr/>
            </p:nvSpPr>
            <p:spPr>
              <a:xfrm>
                <a:off x="9016168" y="4598602"/>
                <a:ext cx="11611" cy="11611"/>
              </a:xfrm>
              <a:custGeom>
                <a:avLst/>
                <a:gdLst/>
                <a:ahLst/>
                <a:cxnLst/>
                <a:rect l="l" t="t" r="r" b="b"/>
                <a:pathLst>
                  <a:path w="11611" h="11611" extrusionOk="0">
                    <a:moveTo>
                      <a:pt x="11611" y="5806"/>
                    </a:moveTo>
                    <a:cubicBezTo>
                      <a:pt x="11611" y="9020"/>
                      <a:pt x="9020" y="11611"/>
                      <a:pt x="5806" y="11611"/>
                    </a:cubicBezTo>
                    <a:cubicBezTo>
                      <a:pt x="2592" y="11611"/>
                      <a:pt x="0" y="9020"/>
                      <a:pt x="0" y="5806"/>
                    </a:cubicBezTo>
                    <a:cubicBezTo>
                      <a:pt x="0" y="2592"/>
                      <a:pt x="2592" y="0"/>
                      <a:pt x="5806" y="0"/>
                    </a:cubicBezTo>
                    <a:cubicBezTo>
                      <a:pt x="9020" y="0"/>
                      <a:pt x="11611" y="2592"/>
                      <a:pt x="11611" y="580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70" name="Google Shape;3270;p9"/>
              <p:cNvSpPr/>
              <p:nvPr/>
            </p:nvSpPr>
            <p:spPr>
              <a:xfrm>
                <a:off x="9055772" y="4541426"/>
                <a:ext cx="6012" cy="6013"/>
              </a:xfrm>
              <a:custGeom>
                <a:avLst/>
                <a:gdLst/>
                <a:ahLst/>
                <a:cxnLst/>
                <a:rect l="l" t="t" r="r" b="b"/>
                <a:pathLst>
                  <a:path w="6012" h="6013" extrusionOk="0">
                    <a:moveTo>
                      <a:pt x="6013" y="3007"/>
                    </a:moveTo>
                    <a:cubicBezTo>
                      <a:pt x="6013" y="4665"/>
                      <a:pt x="4665" y="6013"/>
                      <a:pt x="3006" y="6013"/>
                    </a:cubicBezTo>
                    <a:cubicBezTo>
                      <a:pt x="1347" y="6013"/>
                      <a:pt x="0" y="4665"/>
                      <a:pt x="0" y="3007"/>
                    </a:cubicBezTo>
                    <a:cubicBezTo>
                      <a:pt x="0" y="1348"/>
                      <a:pt x="1347" y="0"/>
                      <a:pt x="3006" y="0"/>
                    </a:cubicBezTo>
                    <a:cubicBezTo>
                      <a:pt x="4665" y="0"/>
                      <a:pt x="6013" y="1348"/>
                      <a:pt x="6013" y="30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71" name="Google Shape;3271;p9"/>
              <p:cNvSpPr/>
              <p:nvPr/>
            </p:nvSpPr>
            <p:spPr>
              <a:xfrm>
                <a:off x="8860191" y="4559517"/>
                <a:ext cx="14721" cy="14722"/>
              </a:xfrm>
              <a:custGeom>
                <a:avLst/>
                <a:gdLst/>
                <a:ahLst/>
                <a:cxnLst/>
                <a:rect l="l" t="t" r="r" b="b"/>
                <a:pathLst>
                  <a:path w="14721" h="14722" extrusionOk="0">
                    <a:moveTo>
                      <a:pt x="14722" y="7361"/>
                    </a:moveTo>
                    <a:cubicBezTo>
                      <a:pt x="14722" y="11456"/>
                      <a:pt x="11404" y="14722"/>
                      <a:pt x="7361" y="14722"/>
                    </a:cubicBezTo>
                    <a:cubicBezTo>
                      <a:pt x="3318" y="14722"/>
                      <a:pt x="0" y="11404"/>
                      <a:pt x="0" y="7361"/>
                    </a:cubicBezTo>
                    <a:cubicBezTo>
                      <a:pt x="0" y="3318"/>
                      <a:pt x="3318" y="0"/>
                      <a:pt x="7361" y="0"/>
                    </a:cubicBezTo>
                    <a:cubicBezTo>
                      <a:pt x="11404" y="0"/>
                      <a:pt x="14722" y="3318"/>
                      <a:pt x="14722" y="736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72" name="Google Shape;3272;p9"/>
              <p:cNvSpPr/>
              <p:nvPr/>
            </p:nvSpPr>
            <p:spPr>
              <a:xfrm>
                <a:off x="8962051" y="4663916"/>
                <a:ext cx="6634" cy="6635"/>
              </a:xfrm>
              <a:custGeom>
                <a:avLst/>
                <a:gdLst/>
                <a:ahLst/>
                <a:cxnLst/>
                <a:rect l="l" t="t" r="r" b="b"/>
                <a:pathLst>
                  <a:path w="6634" h="6635" extrusionOk="0">
                    <a:moveTo>
                      <a:pt x="6635" y="3318"/>
                    </a:moveTo>
                    <a:cubicBezTo>
                      <a:pt x="6635" y="5132"/>
                      <a:pt x="5184" y="6635"/>
                      <a:pt x="3318" y="6635"/>
                    </a:cubicBezTo>
                    <a:cubicBezTo>
                      <a:pt x="1451" y="6635"/>
                      <a:pt x="0" y="5184"/>
                      <a:pt x="0" y="3318"/>
                    </a:cubicBezTo>
                    <a:cubicBezTo>
                      <a:pt x="0" y="1452"/>
                      <a:pt x="1451" y="0"/>
                      <a:pt x="3318" y="0"/>
                    </a:cubicBezTo>
                    <a:cubicBezTo>
                      <a:pt x="5184" y="0"/>
                      <a:pt x="6635" y="1452"/>
                      <a:pt x="6635" y="33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73" name="Google Shape;3273;p9"/>
              <p:cNvSpPr/>
              <p:nvPr/>
            </p:nvSpPr>
            <p:spPr>
              <a:xfrm>
                <a:off x="8908296" y="4741257"/>
                <a:ext cx="13581" cy="13581"/>
              </a:xfrm>
              <a:custGeom>
                <a:avLst/>
                <a:gdLst/>
                <a:ahLst/>
                <a:cxnLst/>
                <a:rect l="l" t="t" r="r" b="b"/>
                <a:pathLst>
                  <a:path w="13581" h="13581" extrusionOk="0">
                    <a:moveTo>
                      <a:pt x="13581" y="6790"/>
                    </a:moveTo>
                    <a:cubicBezTo>
                      <a:pt x="13581" y="10541"/>
                      <a:pt x="10541" y="13581"/>
                      <a:pt x="6791" y="13581"/>
                    </a:cubicBezTo>
                    <a:cubicBezTo>
                      <a:pt x="3040" y="13581"/>
                      <a:pt x="0" y="10541"/>
                      <a:pt x="0" y="6790"/>
                    </a:cubicBezTo>
                    <a:cubicBezTo>
                      <a:pt x="0" y="3040"/>
                      <a:pt x="3040" y="-1"/>
                      <a:pt x="6791" y="-1"/>
                    </a:cubicBezTo>
                    <a:cubicBezTo>
                      <a:pt x="10541" y="-1"/>
                      <a:pt x="13581" y="3040"/>
                      <a:pt x="13581" y="679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74" name="Google Shape;3274;p9"/>
              <p:cNvSpPr/>
              <p:nvPr/>
            </p:nvSpPr>
            <p:spPr>
              <a:xfrm>
                <a:off x="8903786" y="4812895"/>
                <a:ext cx="12337" cy="12337"/>
              </a:xfrm>
              <a:custGeom>
                <a:avLst/>
                <a:gdLst/>
                <a:ahLst/>
                <a:cxnLst/>
                <a:rect l="l" t="t" r="r" b="b"/>
                <a:pathLst>
                  <a:path w="12337" h="12337" extrusionOk="0">
                    <a:moveTo>
                      <a:pt x="12337" y="6169"/>
                    </a:moveTo>
                    <a:cubicBezTo>
                      <a:pt x="12337" y="9590"/>
                      <a:pt x="9590" y="12337"/>
                      <a:pt x="6169" y="12337"/>
                    </a:cubicBezTo>
                    <a:cubicBezTo>
                      <a:pt x="2747" y="12337"/>
                      <a:pt x="0" y="9590"/>
                      <a:pt x="0" y="6169"/>
                    </a:cubicBezTo>
                    <a:cubicBezTo>
                      <a:pt x="0" y="2747"/>
                      <a:pt x="2747" y="0"/>
                      <a:pt x="6169" y="0"/>
                    </a:cubicBezTo>
                    <a:cubicBezTo>
                      <a:pt x="9590" y="0"/>
                      <a:pt x="12337" y="2747"/>
                      <a:pt x="12337" y="616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75" name="Google Shape;3275;p9"/>
              <p:cNvSpPr/>
              <p:nvPr/>
            </p:nvSpPr>
            <p:spPr>
              <a:xfrm>
                <a:off x="9022285" y="4752713"/>
                <a:ext cx="11404" cy="11404"/>
              </a:xfrm>
              <a:custGeom>
                <a:avLst/>
                <a:gdLst/>
                <a:ahLst/>
                <a:cxnLst/>
                <a:rect l="l" t="t" r="r" b="b"/>
                <a:pathLst>
                  <a:path w="11404" h="11404" extrusionOk="0">
                    <a:moveTo>
                      <a:pt x="11404" y="5702"/>
                    </a:moveTo>
                    <a:cubicBezTo>
                      <a:pt x="11404" y="8851"/>
                      <a:pt x="8851" y="11404"/>
                      <a:pt x="5702" y="11404"/>
                    </a:cubicBezTo>
                    <a:cubicBezTo>
                      <a:pt x="2553" y="11404"/>
                      <a:pt x="0" y="8851"/>
                      <a:pt x="0" y="5702"/>
                    </a:cubicBezTo>
                    <a:cubicBezTo>
                      <a:pt x="0" y="2553"/>
                      <a:pt x="2553" y="0"/>
                      <a:pt x="5702" y="0"/>
                    </a:cubicBezTo>
                    <a:cubicBezTo>
                      <a:pt x="8851" y="0"/>
                      <a:pt x="11404" y="2553"/>
                      <a:pt x="11404" y="57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76" name="Google Shape;3276;p9"/>
              <p:cNvSpPr/>
              <p:nvPr/>
            </p:nvSpPr>
            <p:spPr>
              <a:xfrm>
                <a:off x="9049136" y="4660028"/>
                <a:ext cx="8708" cy="8708"/>
              </a:xfrm>
              <a:custGeom>
                <a:avLst/>
                <a:gdLst/>
                <a:ahLst/>
                <a:cxnLst/>
                <a:rect l="l" t="t" r="r" b="b"/>
                <a:pathLst>
                  <a:path w="8708" h="8708" extrusionOk="0">
                    <a:moveTo>
                      <a:pt x="8709" y="4354"/>
                    </a:moveTo>
                    <a:cubicBezTo>
                      <a:pt x="8709" y="6791"/>
                      <a:pt x="6739" y="8709"/>
                      <a:pt x="4354" y="8709"/>
                    </a:cubicBezTo>
                    <a:cubicBezTo>
                      <a:pt x="1970" y="8709"/>
                      <a:pt x="0" y="6739"/>
                      <a:pt x="0" y="4354"/>
                    </a:cubicBezTo>
                    <a:cubicBezTo>
                      <a:pt x="0" y="1970"/>
                      <a:pt x="1970" y="0"/>
                      <a:pt x="4354" y="0"/>
                    </a:cubicBezTo>
                    <a:cubicBezTo>
                      <a:pt x="6739" y="0"/>
                      <a:pt x="8709" y="1970"/>
                      <a:pt x="8709" y="4354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77" name="Google Shape;3277;p9"/>
              <p:cNvSpPr/>
              <p:nvPr/>
            </p:nvSpPr>
            <p:spPr>
              <a:xfrm>
                <a:off x="8998751" y="4819064"/>
                <a:ext cx="11611" cy="11611"/>
              </a:xfrm>
              <a:custGeom>
                <a:avLst/>
                <a:gdLst/>
                <a:ahLst/>
                <a:cxnLst/>
                <a:rect l="l" t="t" r="r" b="b"/>
                <a:pathLst>
                  <a:path w="11611" h="11611" extrusionOk="0">
                    <a:moveTo>
                      <a:pt x="11611" y="5806"/>
                    </a:moveTo>
                    <a:cubicBezTo>
                      <a:pt x="11611" y="9020"/>
                      <a:pt x="9020" y="11611"/>
                      <a:pt x="5806" y="11611"/>
                    </a:cubicBezTo>
                    <a:cubicBezTo>
                      <a:pt x="2592" y="11611"/>
                      <a:pt x="0" y="9020"/>
                      <a:pt x="0" y="5806"/>
                    </a:cubicBezTo>
                    <a:cubicBezTo>
                      <a:pt x="0" y="2592"/>
                      <a:pt x="2592" y="0"/>
                      <a:pt x="5806" y="0"/>
                    </a:cubicBezTo>
                    <a:cubicBezTo>
                      <a:pt x="9020" y="0"/>
                      <a:pt x="11611" y="2592"/>
                      <a:pt x="11611" y="580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3278" name="Google Shape;3278;p9"/>
          <p:cNvGrpSpPr/>
          <p:nvPr/>
        </p:nvGrpSpPr>
        <p:grpSpPr>
          <a:xfrm>
            <a:off x="9899759" y="5784999"/>
            <a:ext cx="485557" cy="910557"/>
            <a:chOff x="8778919" y="4262549"/>
            <a:chExt cx="364168" cy="682918"/>
          </a:xfrm>
        </p:grpSpPr>
        <p:sp>
          <p:nvSpPr>
            <p:cNvPr id="3279" name="Google Shape;3279;p9"/>
            <p:cNvSpPr/>
            <p:nvPr/>
          </p:nvSpPr>
          <p:spPr>
            <a:xfrm>
              <a:off x="8957556" y="4836948"/>
              <a:ext cx="34374" cy="108519"/>
            </a:xfrm>
            <a:custGeom>
              <a:avLst/>
              <a:gdLst/>
              <a:ahLst/>
              <a:cxnLst/>
              <a:rect l="l" t="t" r="r" b="b"/>
              <a:pathLst>
                <a:path w="34374" h="108519" extrusionOk="0">
                  <a:moveTo>
                    <a:pt x="1592" y="3991"/>
                  </a:moveTo>
                  <a:cubicBezTo>
                    <a:pt x="1592" y="37167"/>
                    <a:pt x="-2659" y="74281"/>
                    <a:pt x="2732" y="106939"/>
                  </a:cubicBezTo>
                  <a:cubicBezTo>
                    <a:pt x="9264" y="109012"/>
                    <a:pt x="19838" y="109116"/>
                    <a:pt x="26473" y="106835"/>
                  </a:cubicBezTo>
                  <a:cubicBezTo>
                    <a:pt x="27147" y="86515"/>
                    <a:pt x="30154" y="66403"/>
                    <a:pt x="30672" y="46030"/>
                  </a:cubicBezTo>
                  <a:cubicBezTo>
                    <a:pt x="31035" y="31879"/>
                    <a:pt x="35286" y="15965"/>
                    <a:pt x="34197" y="2229"/>
                  </a:cubicBezTo>
                  <a:cubicBezTo>
                    <a:pt x="26992" y="-674"/>
                    <a:pt x="17869" y="-1348"/>
                    <a:pt x="1592" y="393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3280" name="Google Shape;3280;p9"/>
            <p:cNvGrpSpPr/>
            <p:nvPr/>
          </p:nvGrpSpPr>
          <p:grpSpPr>
            <a:xfrm>
              <a:off x="8778919" y="4262549"/>
              <a:ext cx="364168" cy="599503"/>
              <a:chOff x="8778919" y="4262549"/>
              <a:chExt cx="364168" cy="599503"/>
            </a:xfrm>
          </p:grpSpPr>
          <p:sp>
            <p:nvSpPr>
              <p:cNvPr id="3281" name="Google Shape;3281;p9"/>
              <p:cNvSpPr/>
              <p:nvPr/>
            </p:nvSpPr>
            <p:spPr>
              <a:xfrm>
                <a:off x="8778919" y="4262549"/>
                <a:ext cx="364168" cy="599503"/>
              </a:xfrm>
              <a:custGeom>
                <a:avLst/>
                <a:gdLst/>
                <a:ahLst/>
                <a:cxnLst/>
                <a:rect l="l" t="t" r="r" b="b"/>
                <a:pathLst>
                  <a:path w="364168" h="599503" extrusionOk="0">
                    <a:moveTo>
                      <a:pt x="148038" y="51884"/>
                    </a:moveTo>
                    <a:cubicBezTo>
                      <a:pt x="124141" y="118442"/>
                      <a:pt x="99001" y="183757"/>
                      <a:pt x="77384" y="251507"/>
                    </a:cubicBezTo>
                    <a:cubicBezTo>
                      <a:pt x="51933" y="331336"/>
                      <a:pt x="30576" y="411734"/>
                      <a:pt x="13262" y="493896"/>
                    </a:cubicBezTo>
                    <a:cubicBezTo>
                      <a:pt x="8701" y="515512"/>
                      <a:pt x="-8975" y="551538"/>
                      <a:pt x="5746" y="571184"/>
                    </a:cubicBezTo>
                    <a:cubicBezTo>
                      <a:pt x="17772" y="587254"/>
                      <a:pt x="50948" y="589016"/>
                      <a:pt x="69194" y="592230"/>
                    </a:cubicBezTo>
                    <a:cubicBezTo>
                      <a:pt x="119009" y="600990"/>
                      <a:pt x="171261" y="600058"/>
                      <a:pt x="221750" y="598450"/>
                    </a:cubicBezTo>
                    <a:cubicBezTo>
                      <a:pt x="254200" y="597414"/>
                      <a:pt x="287012" y="595289"/>
                      <a:pt x="318581" y="587617"/>
                    </a:cubicBezTo>
                    <a:cubicBezTo>
                      <a:pt x="351082" y="579686"/>
                      <a:pt x="365337" y="570355"/>
                      <a:pt x="364093" y="535780"/>
                    </a:cubicBezTo>
                    <a:cubicBezTo>
                      <a:pt x="362694" y="497835"/>
                      <a:pt x="354089" y="459476"/>
                      <a:pt x="342374" y="423553"/>
                    </a:cubicBezTo>
                    <a:cubicBezTo>
                      <a:pt x="308991" y="321124"/>
                      <a:pt x="281932" y="216414"/>
                      <a:pt x="247876" y="114244"/>
                    </a:cubicBezTo>
                    <a:cubicBezTo>
                      <a:pt x="236316" y="79565"/>
                      <a:pt x="227348" y="34778"/>
                      <a:pt x="200808" y="8911"/>
                    </a:cubicBezTo>
                    <a:cubicBezTo>
                      <a:pt x="177637" y="-13638"/>
                      <a:pt x="166699" y="8756"/>
                      <a:pt x="148038" y="5193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82" name="Google Shape;3282;p9"/>
              <p:cNvSpPr/>
              <p:nvPr/>
            </p:nvSpPr>
            <p:spPr>
              <a:xfrm>
                <a:off x="8778919" y="4262549"/>
                <a:ext cx="364168" cy="599503"/>
              </a:xfrm>
              <a:custGeom>
                <a:avLst/>
                <a:gdLst/>
                <a:ahLst/>
                <a:cxnLst/>
                <a:rect l="l" t="t" r="r" b="b"/>
                <a:pathLst>
                  <a:path w="364168" h="599503" extrusionOk="0">
                    <a:moveTo>
                      <a:pt x="148038" y="51884"/>
                    </a:moveTo>
                    <a:cubicBezTo>
                      <a:pt x="124141" y="118442"/>
                      <a:pt x="99001" y="183757"/>
                      <a:pt x="77384" y="251507"/>
                    </a:cubicBezTo>
                    <a:cubicBezTo>
                      <a:pt x="51933" y="331336"/>
                      <a:pt x="30576" y="411734"/>
                      <a:pt x="13262" y="493896"/>
                    </a:cubicBezTo>
                    <a:cubicBezTo>
                      <a:pt x="8701" y="515512"/>
                      <a:pt x="-8975" y="551538"/>
                      <a:pt x="5746" y="571184"/>
                    </a:cubicBezTo>
                    <a:cubicBezTo>
                      <a:pt x="17772" y="587254"/>
                      <a:pt x="50948" y="589016"/>
                      <a:pt x="69194" y="592230"/>
                    </a:cubicBezTo>
                    <a:cubicBezTo>
                      <a:pt x="119009" y="600990"/>
                      <a:pt x="171261" y="600058"/>
                      <a:pt x="221750" y="598450"/>
                    </a:cubicBezTo>
                    <a:cubicBezTo>
                      <a:pt x="254200" y="597414"/>
                      <a:pt x="287012" y="595289"/>
                      <a:pt x="318581" y="587617"/>
                    </a:cubicBezTo>
                    <a:cubicBezTo>
                      <a:pt x="351082" y="579686"/>
                      <a:pt x="365337" y="570355"/>
                      <a:pt x="364093" y="535780"/>
                    </a:cubicBezTo>
                    <a:cubicBezTo>
                      <a:pt x="362694" y="497835"/>
                      <a:pt x="354089" y="459476"/>
                      <a:pt x="342374" y="423553"/>
                    </a:cubicBezTo>
                    <a:cubicBezTo>
                      <a:pt x="308991" y="321124"/>
                      <a:pt x="281932" y="216414"/>
                      <a:pt x="247876" y="114244"/>
                    </a:cubicBezTo>
                    <a:cubicBezTo>
                      <a:pt x="236316" y="79565"/>
                      <a:pt x="227348" y="34778"/>
                      <a:pt x="200808" y="8911"/>
                    </a:cubicBezTo>
                    <a:cubicBezTo>
                      <a:pt x="177637" y="-13638"/>
                      <a:pt x="166699" y="8756"/>
                      <a:pt x="148038" y="51936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3283" name="Google Shape;3283;p9"/>
            <p:cNvGrpSpPr/>
            <p:nvPr/>
          </p:nvGrpSpPr>
          <p:grpSpPr>
            <a:xfrm>
              <a:off x="8816960" y="4302044"/>
              <a:ext cx="290492" cy="536613"/>
              <a:chOff x="8816960" y="4302044"/>
              <a:chExt cx="290492" cy="536613"/>
            </a:xfrm>
          </p:grpSpPr>
          <p:grpSp>
            <p:nvGrpSpPr>
              <p:cNvPr id="3284" name="Google Shape;3284;p9"/>
              <p:cNvGrpSpPr/>
              <p:nvPr/>
            </p:nvGrpSpPr>
            <p:grpSpPr>
              <a:xfrm>
                <a:off x="8871284" y="4446928"/>
                <a:ext cx="27421" cy="25762"/>
                <a:chOff x="6207759" y="5364428"/>
                <a:chExt cx="27421" cy="25762"/>
              </a:xfrm>
            </p:grpSpPr>
            <p:sp>
              <p:nvSpPr>
                <p:cNvPr id="3285" name="Google Shape;3285;p9"/>
                <p:cNvSpPr/>
                <p:nvPr/>
              </p:nvSpPr>
              <p:spPr>
                <a:xfrm>
                  <a:off x="6207759" y="5365257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3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86" name="Google Shape;3286;p9"/>
                <p:cNvSpPr/>
                <p:nvPr/>
              </p:nvSpPr>
              <p:spPr>
                <a:xfrm>
                  <a:off x="6220874" y="536442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287" name="Google Shape;3287;p9"/>
              <p:cNvGrpSpPr/>
              <p:nvPr/>
            </p:nvGrpSpPr>
            <p:grpSpPr>
              <a:xfrm>
                <a:off x="8990509" y="4371453"/>
                <a:ext cx="27421" cy="25711"/>
                <a:chOff x="6326984" y="5288953"/>
                <a:chExt cx="27421" cy="25711"/>
              </a:xfrm>
            </p:grpSpPr>
            <p:sp>
              <p:nvSpPr>
                <p:cNvPr id="3288" name="Google Shape;3288;p9"/>
                <p:cNvSpPr/>
                <p:nvPr/>
              </p:nvSpPr>
              <p:spPr>
                <a:xfrm>
                  <a:off x="6326984" y="5289731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3" y="19335"/>
                        <a:pt x="10937" y="24933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89" name="Google Shape;3289;p9"/>
                <p:cNvSpPr/>
                <p:nvPr/>
              </p:nvSpPr>
              <p:spPr>
                <a:xfrm>
                  <a:off x="6340099" y="5288953"/>
                  <a:ext cx="1223" cy="23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1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290" name="Google Shape;3290;p9"/>
              <p:cNvGrpSpPr/>
              <p:nvPr/>
            </p:nvGrpSpPr>
            <p:grpSpPr>
              <a:xfrm>
                <a:off x="8997248" y="4437338"/>
                <a:ext cx="27421" cy="25763"/>
                <a:chOff x="6333723" y="5354838"/>
                <a:chExt cx="27421" cy="25763"/>
              </a:xfrm>
            </p:grpSpPr>
            <p:sp>
              <p:nvSpPr>
                <p:cNvPr id="3291" name="Google Shape;3291;p9"/>
                <p:cNvSpPr/>
                <p:nvPr/>
              </p:nvSpPr>
              <p:spPr>
                <a:xfrm>
                  <a:off x="6333723" y="5355668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3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92" name="Google Shape;3292;p9"/>
                <p:cNvSpPr/>
                <p:nvPr/>
              </p:nvSpPr>
              <p:spPr>
                <a:xfrm>
                  <a:off x="6346838" y="535483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293" name="Google Shape;3293;p9"/>
              <p:cNvGrpSpPr/>
              <p:nvPr/>
            </p:nvGrpSpPr>
            <p:grpSpPr>
              <a:xfrm>
                <a:off x="8918663" y="4538420"/>
                <a:ext cx="23274" cy="21823"/>
                <a:chOff x="6255138" y="5455920"/>
                <a:chExt cx="23274" cy="21823"/>
              </a:xfrm>
            </p:grpSpPr>
            <p:sp>
              <p:nvSpPr>
                <p:cNvPr id="3294" name="Google Shape;3294;p9"/>
                <p:cNvSpPr/>
                <p:nvPr/>
              </p:nvSpPr>
              <p:spPr>
                <a:xfrm>
                  <a:off x="6255138" y="545659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95" name="Google Shape;3295;p9"/>
                <p:cNvSpPr/>
                <p:nvPr/>
              </p:nvSpPr>
              <p:spPr>
                <a:xfrm>
                  <a:off x="6266283" y="5455920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296" name="Google Shape;3296;p9"/>
              <p:cNvGrpSpPr/>
              <p:nvPr/>
            </p:nvGrpSpPr>
            <p:grpSpPr>
              <a:xfrm>
                <a:off x="8816960" y="4792160"/>
                <a:ext cx="23274" cy="21823"/>
                <a:chOff x="6153435" y="5709660"/>
                <a:chExt cx="23274" cy="21823"/>
              </a:xfrm>
            </p:grpSpPr>
            <p:sp>
              <p:nvSpPr>
                <p:cNvPr id="3297" name="Google Shape;3297;p9"/>
                <p:cNvSpPr/>
                <p:nvPr/>
              </p:nvSpPr>
              <p:spPr>
                <a:xfrm>
                  <a:off x="6153435" y="571033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98" name="Google Shape;3298;p9"/>
                <p:cNvSpPr/>
                <p:nvPr/>
              </p:nvSpPr>
              <p:spPr>
                <a:xfrm>
                  <a:off x="6164528" y="5709660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299" name="Google Shape;3299;p9"/>
              <p:cNvGrpSpPr/>
              <p:nvPr/>
            </p:nvGrpSpPr>
            <p:grpSpPr>
              <a:xfrm>
                <a:off x="8943701" y="4485753"/>
                <a:ext cx="23274" cy="21823"/>
                <a:chOff x="6280176" y="5403253"/>
                <a:chExt cx="23274" cy="21823"/>
              </a:xfrm>
            </p:grpSpPr>
            <p:sp>
              <p:nvSpPr>
                <p:cNvPr id="3300" name="Google Shape;3300;p9"/>
                <p:cNvSpPr/>
                <p:nvPr/>
              </p:nvSpPr>
              <p:spPr>
                <a:xfrm>
                  <a:off x="6280176" y="5403927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01" name="Google Shape;3301;p9"/>
                <p:cNvSpPr/>
                <p:nvPr/>
              </p:nvSpPr>
              <p:spPr>
                <a:xfrm>
                  <a:off x="6291268" y="5403253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302" name="Google Shape;3302;p9"/>
              <p:cNvGrpSpPr/>
              <p:nvPr/>
            </p:nvGrpSpPr>
            <p:grpSpPr>
              <a:xfrm>
                <a:off x="8998699" y="4527482"/>
                <a:ext cx="23274" cy="21823"/>
                <a:chOff x="6335174" y="5444982"/>
                <a:chExt cx="23274" cy="21823"/>
              </a:xfrm>
            </p:grpSpPr>
            <p:sp>
              <p:nvSpPr>
                <p:cNvPr id="3303" name="Google Shape;3303;p9"/>
                <p:cNvSpPr/>
                <p:nvPr/>
              </p:nvSpPr>
              <p:spPr>
                <a:xfrm>
                  <a:off x="6335174" y="5445656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04" name="Google Shape;3304;p9"/>
                <p:cNvSpPr/>
                <p:nvPr/>
              </p:nvSpPr>
              <p:spPr>
                <a:xfrm>
                  <a:off x="6346319" y="5444982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305" name="Google Shape;3305;p9"/>
              <p:cNvGrpSpPr/>
              <p:nvPr/>
            </p:nvGrpSpPr>
            <p:grpSpPr>
              <a:xfrm>
                <a:off x="8947018" y="4757740"/>
                <a:ext cx="23274" cy="21823"/>
                <a:chOff x="6283493" y="5675240"/>
                <a:chExt cx="23274" cy="21823"/>
              </a:xfrm>
            </p:grpSpPr>
            <p:sp>
              <p:nvSpPr>
                <p:cNvPr id="3306" name="Google Shape;3306;p9"/>
                <p:cNvSpPr/>
                <p:nvPr/>
              </p:nvSpPr>
              <p:spPr>
                <a:xfrm>
                  <a:off x="6283493" y="567591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07" name="Google Shape;3307;p9"/>
                <p:cNvSpPr/>
                <p:nvPr/>
              </p:nvSpPr>
              <p:spPr>
                <a:xfrm>
                  <a:off x="6294638" y="5675240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308" name="Google Shape;3308;p9"/>
              <p:cNvGrpSpPr/>
              <p:nvPr/>
            </p:nvGrpSpPr>
            <p:grpSpPr>
              <a:xfrm>
                <a:off x="8960548" y="4302044"/>
                <a:ext cx="23274" cy="21823"/>
                <a:chOff x="6297023" y="5219544"/>
                <a:chExt cx="23274" cy="21823"/>
              </a:xfrm>
            </p:grpSpPr>
            <p:sp>
              <p:nvSpPr>
                <p:cNvPr id="3309" name="Google Shape;3309;p9"/>
                <p:cNvSpPr/>
                <p:nvPr/>
              </p:nvSpPr>
              <p:spPr>
                <a:xfrm>
                  <a:off x="6297023" y="522021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10" name="Google Shape;3310;p9"/>
                <p:cNvSpPr/>
                <p:nvPr/>
              </p:nvSpPr>
              <p:spPr>
                <a:xfrm>
                  <a:off x="6308167" y="5219544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311" name="Google Shape;3311;p9"/>
              <p:cNvGrpSpPr/>
              <p:nvPr/>
            </p:nvGrpSpPr>
            <p:grpSpPr>
              <a:xfrm>
                <a:off x="8891242" y="4382287"/>
                <a:ext cx="23274" cy="21823"/>
                <a:chOff x="6227717" y="5299787"/>
                <a:chExt cx="23274" cy="21823"/>
              </a:xfrm>
            </p:grpSpPr>
            <p:sp>
              <p:nvSpPr>
                <p:cNvPr id="3312" name="Google Shape;3312;p9"/>
                <p:cNvSpPr/>
                <p:nvPr/>
              </p:nvSpPr>
              <p:spPr>
                <a:xfrm>
                  <a:off x="6227717" y="5300461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13" name="Google Shape;3313;p9"/>
                <p:cNvSpPr/>
                <p:nvPr/>
              </p:nvSpPr>
              <p:spPr>
                <a:xfrm>
                  <a:off x="6238810" y="5299787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314" name="Google Shape;3314;p9"/>
              <p:cNvGrpSpPr/>
              <p:nvPr/>
            </p:nvGrpSpPr>
            <p:grpSpPr>
              <a:xfrm>
                <a:off x="8924106" y="4351393"/>
                <a:ext cx="14047" cy="13165"/>
                <a:chOff x="6260581" y="5268893"/>
                <a:chExt cx="14047" cy="13165"/>
              </a:xfrm>
            </p:grpSpPr>
            <p:sp>
              <p:nvSpPr>
                <p:cNvPr id="3315" name="Google Shape;3315;p9"/>
                <p:cNvSpPr/>
                <p:nvPr/>
              </p:nvSpPr>
              <p:spPr>
                <a:xfrm>
                  <a:off x="6260581" y="5269307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16" name="Google Shape;3316;p9"/>
                <p:cNvSpPr/>
                <p:nvPr/>
              </p:nvSpPr>
              <p:spPr>
                <a:xfrm>
                  <a:off x="6267268" y="5268893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317" name="Google Shape;3317;p9"/>
              <p:cNvGrpSpPr/>
              <p:nvPr/>
            </p:nvGrpSpPr>
            <p:grpSpPr>
              <a:xfrm>
                <a:off x="8926231" y="4445217"/>
                <a:ext cx="14047" cy="13166"/>
                <a:chOff x="6262706" y="5362717"/>
                <a:chExt cx="14047" cy="13166"/>
              </a:xfrm>
            </p:grpSpPr>
            <p:sp>
              <p:nvSpPr>
                <p:cNvPr id="3318" name="Google Shape;3318;p9"/>
                <p:cNvSpPr/>
                <p:nvPr/>
              </p:nvSpPr>
              <p:spPr>
                <a:xfrm>
                  <a:off x="6262706" y="5363132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1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19" name="Google Shape;3319;p9"/>
                <p:cNvSpPr/>
                <p:nvPr/>
              </p:nvSpPr>
              <p:spPr>
                <a:xfrm>
                  <a:off x="6269393" y="5362717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320" name="Google Shape;3320;p9"/>
              <p:cNvGrpSpPr/>
              <p:nvPr/>
            </p:nvGrpSpPr>
            <p:grpSpPr>
              <a:xfrm>
                <a:off x="9041724" y="4492647"/>
                <a:ext cx="14047" cy="13166"/>
                <a:chOff x="6378199" y="5410147"/>
                <a:chExt cx="14047" cy="13166"/>
              </a:xfrm>
            </p:grpSpPr>
            <p:sp>
              <p:nvSpPr>
                <p:cNvPr id="3321" name="Google Shape;3321;p9"/>
                <p:cNvSpPr/>
                <p:nvPr/>
              </p:nvSpPr>
              <p:spPr>
                <a:xfrm>
                  <a:off x="6378199" y="5410562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22" name="Google Shape;3322;p9"/>
                <p:cNvSpPr/>
                <p:nvPr/>
              </p:nvSpPr>
              <p:spPr>
                <a:xfrm>
                  <a:off x="6384886" y="5410147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323" name="Google Shape;3323;p9"/>
              <p:cNvGrpSpPr/>
              <p:nvPr/>
            </p:nvGrpSpPr>
            <p:grpSpPr>
              <a:xfrm>
                <a:off x="9043486" y="4595544"/>
                <a:ext cx="27421" cy="25762"/>
                <a:chOff x="6379961" y="5513044"/>
                <a:chExt cx="27421" cy="25762"/>
              </a:xfrm>
            </p:grpSpPr>
            <p:sp>
              <p:nvSpPr>
                <p:cNvPr id="3324" name="Google Shape;3324;p9"/>
                <p:cNvSpPr/>
                <p:nvPr/>
              </p:nvSpPr>
              <p:spPr>
                <a:xfrm>
                  <a:off x="6379961" y="5513873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2" y="19336"/>
                        <a:pt x="10937" y="24934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25" name="Google Shape;3325;p9"/>
                <p:cNvSpPr/>
                <p:nvPr/>
              </p:nvSpPr>
              <p:spPr>
                <a:xfrm>
                  <a:off x="6393076" y="5513044"/>
                  <a:ext cx="1223" cy="23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1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326" name="Google Shape;3326;p9"/>
              <p:cNvGrpSpPr/>
              <p:nvPr/>
            </p:nvGrpSpPr>
            <p:grpSpPr>
              <a:xfrm>
                <a:off x="8889427" y="4639086"/>
                <a:ext cx="27421" cy="25763"/>
                <a:chOff x="6225902" y="5556586"/>
                <a:chExt cx="27421" cy="25763"/>
              </a:xfrm>
            </p:grpSpPr>
            <p:sp>
              <p:nvSpPr>
                <p:cNvPr id="3327" name="Google Shape;3327;p9"/>
                <p:cNvSpPr/>
                <p:nvPr/>
              </p:nvSpPr>
              <p:spPr>
                <a:xfrm>
                  <a:off x="6225902" y="555741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3" y="19335"/>
                        <a:pt x="10937" y="24934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28" name="Google Shape;3328;p9"/>
                <p:cNvSpPr/>
                <p:nvPr/>
              </p:nvSpPr>
              <p:spPr>
                <a:xfrm>
                  <a:off x="6239017" y="5556586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329" name="Google Shape;3329;p9"/>
              <p:cNvGrpSpPr/>
              <p:nvPr/>
            </p:nvGrpSpPr>
            <p:grpSpPr>
              <a:xfrm>
                <a:off x="8935873" y="4692478"/>
                <a:ext cx="27421" cy="25711"/>
                <a:chOff x="6272348" y="5609978"/>
                <a:chExt cx="27421" cy="25711"/>
              </a:xfrm>
            </p:grpSpPr>
            <p:sp>
              <p:nvSpPr>
                <p:cNvPr id="3330" name="Google Shape;3330;p9"/>
                <p:cNvSpPr/>
                <p:nvPr/>
              </p:nvSpPr>
              <p:spPr>
                <a:xfrm>
                  <a:off x="6272348" y="561075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2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31" name="Google Shape;3331;p9"/>
                <p:cNvSpPr/>
                <p:nvPr/>
              </p:nvSpPr>
              <p:spPr>
                <a:xfrm>
                  <a:off x="6285463" y="560997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332" name="Google Shape;3332;p9"/>
              <p:cNvGrpSpPr/>
              <p:nvPr/>
            </p:nvGrpSpPr>
            <p:grpSpPr>
              <a:xfrm>
                <a:off x="9004246" y="4651631"/>
                <a:ext cx="23274" cy="21823"/>
                <a:chOff x="6340721" y="5569131"/>
                <a:chExt cx="23274" cy="21823"/>
              </a:xfrm>
            </p:grpSpPr>
            <p:sp>
              <p:nvSpPr>
                <p:cNvPr id="3333" name="Google Shape;3333;p9"/>
                <p:cNvSpPr/>
                <p:nvPr/>
              </p:nvSpPr>
              <p:spPr>
                <a:xfrm>
                  <a:off x="6340721" y="5569805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34" name="Google Shape;3334;p9"/>
                <p:cNvSpPr/>
                <p:nvPr/>
              </p:nvSpPr>
              <p:spPr>
                <a:xfrm>
                  <a:off x="6351814" y="5569131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335" name="Google Shape;3335;p9"/>
              <p:cNvGrpSpPr/>
              <p:nvPr/>
            </p:nvGrpSpPr>
            <p:grpSpPr>
              <a:xfrm>
                <a:off x="9080031" y="4783918"/>
                <a:ext cx="27421" cy="25711"/>
                <a:chOff x="6416506" y="5701418"/>
                <a:chExt cx="27421" cy="25711"/>
              </a:xfrm>
            </p:grpSpPr>
            <p:sp>
              <p:nvSpPr>
                <p:cNvPr id="3336" name="Google Shape;3336;p9"/>
                <p:cNvSpPr/>
                <p:nvPr/>
              </p:nvSpPr>
              <p:spPr>
                <a:xfrm>
                  <a:off x="6416506" y="570219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2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37" name="Google Shape;3337;p9"/>
                <p:cNvSpPr/>
                <p:nvPr/>
              </p:nvSpPr>
              <p:spPr>
                <a:xfrm>
                  <a:off x="6429621" y="570141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338" name="Google Shape;3338;p9"/>
              <p:cNvGrpSpPr/>
              <p:nvPr/>
            </p:nvGrpSpPr>
            <p:grpSpPr>
              <a:xfrm>
                <a:off x="8874032" y="4775521"/>
                <a:ext cx="23274" cy="21823"/>
                <a:chOff x="6210507" y="5693021"/>
                <a:chExt cx="23274" cy="21823"/>
              </a:xfrm>
            </p:grpSpPr>
            <p:sp>
              <p:nvSpPr>
                <p:cNvPr id="3339" name="Google Shape;3339;p9"/>
                <p:cNvSpPr/>
                <p:nvPr/>
              </p:nvSpPr>
              <p:spPr>
                <a:xfrm>
                  <a:off x="6210507" y="5693695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0"/>
                        <a:pt x="3628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40" name="Google Shape;3340;p9"/>
                <p:cNvSpPr/>
                <p:nvPr/>
              </p:nvSpPr>
              <p:spPr>
                <a:xfrm>
                  <a:off x="6221600" y="5693021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341" name="Google Shape;3341;p9"/>
              <p:cNvGrpSpPr/>
              <p:nvPr/>
            </p:nvGrpSpPr>
            <p:grpSpPr>
              <a:xfrm>
                <a:off x="9063599" y="4687813"/>
                <a:ext cx="23274" cy="21823"/>
                <a:chOff x="6400074" y="5605313"/>
                <a:chExt cx="23274" cy="21823"/>
              </a:xfrm>
            </p:grpSpPr>
            <p:sp>
              <p:nvSpPr>
                <p:cNvPr id="3342" name="Google Shape;3342;p9"/>
                <p:cNvSpPr/>
                <p:nvPr/>
              </p:nvSpPr>
              <p:spPr>
                <a:xfrm>
                  <a:off x="6400074" y="5605987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43" name="Google Shape;3343;p9"/>
                <p:cNvSpPr/>
                <p:nvPr/>
              </p:nvSpPr>
              <p:spPr>
                <a:xfrm>
                  <a:off x="6411219" y="5605313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344" name="Google Shape;3344;p9"/>
              <p:cNvGrpSpPr/>
              <p:nvPr/>
            </p:nvGrpSpPr>
            <p:grpSpPr>
              <a:xfrm>
                <a:off x="8854489" y="4711554"/>
                <a:ext cx="23274" cy="21823"/>
                <a:chOff x="6190964" y="5629054"/>
                <a:chExt cx="23274" cy="21823"/>
              </a:xfrm>
            </p:grpSpPr>
            <p:sp>
              <p:nvSpPr>
                <p:cNvPr id="3345" name="Google Shape;3345;p9"/>
                <p:cNvSpPr/>
                <p:nvPr/>
              </p:nvSpPr>
              <p:spPr>
                <a:xfrm>
                  <a:off x="6190964" y="562972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46" name="Google Shape;3346;p9"/>
                <p:cNvSpPr/>
                <p:nvPr/>
              </p:nvSpPr>
              <p:spPr>
                <a:xfrm>
                  <a:off x="6202058" y="5629054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6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347" name="Google Shape;3347;p9"/>
              <p:cNvGrpSpPr/>
              <p:nvPr/>
            </p:nvGrpSpPr>
            <p:grpSpPr>
              <a:xfrm>
                <a:off x="8937376" y="4816835"/>
                <a:ext cx="23274" cy="21822"/>
                <a:chOff x="6273851" y="5734335"/>
                <a:chExt cx="23274" cy="21822"/>
              </a:xfrm>
            </p:grpSpPr>
            <p:sp>
              <p:nvSpPr>
                <p:cNvPr id="3348" name="Google Shape;3348;p9"/>
                <p:cNvSpPr/>
                <p:nvPr/>
              </p:nvSpPr>
              <p:spPr>
                <a:xfrm>
                  <a:off x="6273851" y="573500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49" name="Google Shape;3349;p9"/>
                <p:cNvSpPr/>
                <p:nvPr/>
              </p:nvSpPr>
              <p:spPr>
                <a:xfrm>
                  <a:off x="6284944" y="5734335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350" name="Google Shape;3350;p9"/>
              <p:cNvGrpSpPr/>
              <p:nvPr/>
            </p:nvGrpSpPr>
            <p:grpSpPr>
              <a:xfrm>
                <a:off x="8943701" y="4586576"/>
                <a:ext cx="23274" cy="21822"/>
                <a:chOff x="6280176" y="5504076"/>
                <a:chExt cx="23274" cy="21822"/>
              </a:xfrm>
            </p:grpSpPr>
            <p:sp>
              <p:nvSpPr>
                <p:cNvPr id="3351" name="Google Shape;3351;p9"/>
                <p:cNvSpPr/>
                <p:nvPr/>
              </p:nvSpPr>
              <p:spPr>
                <a:xfrm>
                  <a:off x="6280176" y="5504749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52" name="Google Shape;3352;p9"/>
                <p:cNvSpPr/>
                <p:nvPr/>
              </p:nvSpPr>
              <p:spPr>
                <a:xfrm>
                  <a:off x="6291268" y="5504076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353" name="Google Shape;3353;p9"/>
              <p:cNvGrpSpPr/>
              <p:nvPr/>
            </p:nvGrpSpPr>
            <p:grpSpPr>
              <a:xfrm>
                <a:off x="8847491" y="4655415"/>
                <a:ext cx="23274" cy="21823"/>
                <a:chOff x="6183966" y="5572915"/>
                <a:chExt cx="23274" cy="21823"/>
              </a:xfrm>
            </p:grpSpPr>
            <p:sp>
              <p:nvSpPr>
                <p:cNvPr id="3354" name="Google Shape;3354;p9"/>
                <p:cNvSpPr/>
                <p:nvPr/>
              </p:nvSpPr>
              <p:spPr>
                <a:xfrm>
                  <a:off x="6183966" y="5573589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55" name="Google Shape;3355;p9"/>
                <p:cNvSpPr/>
                <p:nvPr/>
              </p:nvSpPr>
              <p:spPr>
                <a:xfrm>
                  <a:off x="6195059" y="5572915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356" name="Google Shape;3356;p9"/>
              <p:cNvGrpSpPr/>
              <p:nvPr/>
            </p:nvGrpSpPr>
            <p:grpSpPr>
              <a:xfrm>
                <a:off x="8862731" y="4606481"/>
                <a:ext cx="14047" cy="13166"/>
                <a:chOff x="6199206" y="5523981"/>
                <a:chExt cx="14047" cy="13166"/>
              </a:xfrm>
            </p:grpSpPr>
            <p:sp>
              <p:nvSpPr>
                <p:cNvPr id="3357" name="Google Shape;3357;p9"/>
                <p:cNvSpPr/>
                <p:nvPr/>
              </p:nvSpPr>
              <p:spPr>
                <a:xfrm>
                  <a:off x="6199206" y="5524396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1"/>
                        <a:pt x="11301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58" name="Google Shape;3358;p9"/>
                <p:cNvSpPr/>
                <p:nvPr/>
              </p:nvSpPr>
              <p:spPr>
                <a:xfrm>
                  <a:off x="6205893" y="5523981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359" name="Google Shape;3359;p9"/>
              <p:cNvGrpSpPr/>
              <p:nvPr/>
            </p:nvGrpSpPr>
            <p:grpSpPr>
              <a:xfrm>
                <a:off x="8979416" y="4717671"/>
                <a:ext cx="14047" cy="13166"/>
                <a:chOff x="6315891" y="5635171"/>
                <a:chExt cx="14047" cy="13166"/>
              </a:xfrm>
            </p:grpSpPr>
            <p:sp>
              <p:nvSpPr>
                <p:cNvPr id="3360" name="Google Shape;3360;p9"/>
                <p:cNvSpPr/>
                <p:nvPr/>
              </p:nvSpPr>
              <p:spPr>
                <a:xfrm>
                  <a:off x="6315891" y="5635586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0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61" name="Google Shape;3361;p9"/>
                <p:cNvSpPr/>
                <p:nvPr/>
              </p:nvSpPr>
              <p:spPr>
                <a:xfrm>
                  <a:off x="6322630" y="5635171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362" name="Google Shape;3362;p9"/>
              <p:cNvGrpSpPr/>
              <p:nvPr/>
            </p:nvGrpSpPr>
            <p:grpSpPr>
              <a:xfrm>
                <a:off x="9010207" y="4797033"/>
                <a:ext cx="14047" cy="13166"/>
                <a:chOff x="6346682" y="5714533"/>
                <a:chExt cx="14047" cy="13166"/>
              </a:xfrm>
            </p:grpSpPr>
            <p:sp>
              <p:nvSpPr>
                <p:cNvPr id="3363" name="Google Shape;3363;p9"/>
                <p:cNvSpPr/>
                <p:nvPr/>
              </p:nvSpPr>
              <p:spPr>
                <a:xfrm>
                  <a:off x="6346682" y="5714948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1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64" name="Google Shape;3364;p9"/>
                <p:cNvSpPr/>
                <p:nvPr/>
              </p:nvSpPr>
              <p:spPr>
                <a:xfrm>
                  <a:off x="6353369" y="5714533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5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365" name="Google Shape;3365;p9"/>
              <p:cNvGrpSpPr/>
              <p:nvPr/>
            </p:nvGrpSpPr>
            <p:grpSpPr>
              <a:xfrm>
                <a:off x="9087340" y="4738095"/>
                <a:ext cx="14047" cy="13165"/>
                <a:chOff x="6423815" y="5655595"/>
                <a:chExt cx="14047" cy="13165"/>
              </a:xfrm>
            </p:grpSpPr>
            <p:sp>
              <p:nvSpPr>
                <p:cNvPr id="3366" name="Google Shape;3366;p9"/>
                <p:cNvSpPr/>
                <p:nvPr/>
              </p:nvSpPr>
              <p:spPr>
                <a:xfrm>
                  <a:off x="6423815" y="5656009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67" name="Google Shape;3367;p9"/>
                <p:cNvSpPr/>
                <p:nvPr/>
              </p:nvSpPr>
              <p:spPr>
                <a:xfrm>
                  <a:off x="6430554" y="5655595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3368" name="Google Shape;3368;p9"/>
            <p:cNvGrpSpPr/>
            <p:nvPr/>
          </p:nvGrpSpPr>
          <p:grpSpPr>
            <a:xfrm>
              <a:off x="8860191" y="4350926"/>
              <a:ext cx="201593" cy="479749"/>
              <a:chOff x="8860191" y="4350926"/>
              <a:chExt cx="201593" cy="479749"/>
            </a:xfrm>
          </p:grpSpPr>
          <p:sp>
            <p:nvSpPr>
              <p:cNvPr id="3369" name="Google Shape;3369;p9"/>
              <p:cNvSpPr/>
              <p:nvPr/>
            </p:nvSpPr>
            <p:spPr>
              <a:xfrm>
                <a:off x="8963865" y="4428681"/>
                <a:ext cx="10367" cy="10367"/>
              </a:xfrm>
              <a:custGeom>
                <a:avLst/>
                <a:gdLst/>
                <a:ahLst/>
                <a:cxnLst/>
                <a:rect l="l" t="t" r="r" b="b"/>
                <a:pathLst>
                  <a:path w="10367" h="10367" extrusionOk="0">
                    <a:moveTo>
                      <a:pt x="10367" y="5184"/>
                    </a:moveTo>
                    <a:cubicBezTo>
                      <a:pt x="10367" y="8035"/>
                      <a:pt x="8035" y="10367"/>
                      <a:pt x="5184" y="10367"/>
                    </a:cubicBezTo>
                    <a:cubicBezTo>
                      <a:pt x="2333" y="10367"/>
                      <a:pt x="0" y="8035"/>
                      <a:pt x="0" y="5184"/>
                    </a:cubicBezTo>
                    <a:cubicBezTo>
                      <a:pt x="0" y="2333"/>
                      <a:pt x="2333" y="0"/>
                      <a:pt x="5184" y="0"/>
                    </a:cubicBezTo>
                    <a:cubicBezTo>
                      <a:pt x="8035" y="0"/>
                      <a:pt x="10367" y="2333"/>
                      <a:pt x="10367" y="5184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70" name="Google Shape;3370;p9"/>
              <p:cNvSpPr/>
              <p:nvPr/>
            </p:nvSpPr>
            <p:spPr>
              <a:xfrm>
                <a:off x="8955778" y="4350926"/>
                <a:ext cx="13270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3270" h="13270" extrusionOk="0">
                    <a:moveTo>
                      <a:pt x="13270" y="6635"/>
                    </a:moveTo>
                    <a:cubicBezTo>
                      <a:pt x="13270" y="10264"/>
                      <a:pt x="10315" y="13270"/>
                      <a:pt x="6635" y="13270"/>
                    </a:cubicBezTo>
                    <a:cubicBezTo>
                      <a:pt x="2955" y="13270"/>
                      <a:pt x="0" y="10316"/>
                      <a:pt x="0" y="6635"/>
                    </a:cubicBezTo>
                    <a:cubicBezTo>
                      <a:pt x="0" y="2955"/>
                      <a:pt x="2955" y="0"/>
                      <a:pt x="6635" y="0"/>
                    </a:cubicBezTo>
                    <a:cubicBezTo>
                      <a:pt x="10315" y="0"/>
                      <a:pt x="13270" y="2955"/>
                      <a:pt x="13270" y="663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71" name="Google Shape;3371;p9"/>
              <p:cNvSpPr/>
              <p:nvPr/>
            </p:nvSpPr>
            <p:spPr>
              <a:xfrm>
                <a:off x="8986777" y="4492647"/>
                <a:ext cx="12025" cy="12026"/>
              </a:xfrm>
              <a:custGeom>
                <a:avLst/>
                <a:gdLst/>
                <a:ahLst/>
                <a:cxnLst/>
                <a:rect l="l" t="t" r="r" b="b"/>
                <a:pathLst>
                  <a:path w="12025" h="12026" extrusionOk="0">
                    <a:moveTo>
                      <a:pt x="12026" y="6013"/>
                    </a:moveTo>
                    <a:cubicBezTo>
                      <a:pt x="12026" y="9331"/>
                      <a:pt x="9331" y="12026"/>
                      <a:pt x="6013" y="12026"/>
                    </a:cubicBezTo>
                    <a:cubicBezTo>
                      <a:pt x="2695" y="12026"/>
                      <a:pt x="0" y="9331"/>
                      <a:pt x="0" y="6013"/>
                    </a:cubicBezTo>
                    <a:cubicBezTo>
                      <a:pt x="0" y="2696"/>
                      <a:pt x="2695" y="0"/>
                      <a:pt x="6013" y="0"/>
                    </a:cubicBezTo>
                    <a:cubicBezTo>
                      <a:pt x="9331" y="0"/>
                      <a:pt x="12026" y="2696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72" name="Google Shape;3372;p9"/>
              <p:cNvSpPr/>
              <p:nvPr/>
            </p:nvSpPr>
            <p:spPr>
              <a:xfrm>
                <a:off x="8986155" y="4571336"/>
                <a:ext cx="10574" cy="10574"/>
              </a:xfrm>
              <a:custGeom>
                <a:avLst/>
                <a:gdLst/>
                <a:ahLst/>
                <a:cxnLst/>
                <a:rect l="l" t="t" r="r" b="b"/>
                <a:pathLst>
                  <a:path w="10574" h="10574" extrusionOk="0">
                    <a:moveTo>
                      <a:pt x="10575" y="5287"/>
                    </a:moveTo>
                    <a:cubicBezTo>
                      <a:pt x="10575" y="8190"/>
                      <a:pt x="8190" y="10575"/>
                      <a:pt x="5287" y="10575"/>
                    </a:cubicBezTo>
                    <a:cubicBezTo>
                      <a:pt x="2385" y="10575"/>
                      <a:pt x="0" y="8190"/>
                      <a:pt x="0" y="5287"/>
                    </a:cubicBezTo>
                    <a:cubicBezTo>
                      <a:pt x="0" y="2384"/>
                      <a:pt x="2385" y="0"/>
                      <a:pt x="5287" y="0"/>
                    </a:cubicBezTo>
                    <a:cubicBezTo>
                      <a:pt x="8190" y="0"/>
                      <a:pt x="10575" y="2384"/>
                      <a:pt x="10575" y="52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73" name="Google Shape;3373;p9"/>
              <p:cNvSpPr/>
              <p:nvPr/>
            </p:nvSpPr>
            <p:spPr>
              <a:xfrm>
                <a:off x="9016168" y="4598602"/>
                <a:ext cx="11611" cy="11611"/>
              </a:xfrm>
              <a:custGeom>
                <a:avLst/>
                <a:gdLst/>
                <a:ahLst/>
                <a:cxnLst/>
                <a:rect l="l" t="t" r="r" b="b"/>
                <a:pathLst>
                  <a:path w="11611" h="11611" extrusionOk="0">
                    <a:moveTo>
                      <a:pt x="11611" y="5806"/>
                    </a:moveTo>
                    <a:cubicBezTo>
                      <a:pt x="11611" y="9020"/>
                      <a:pt x="9020" y="11611"/>
                      <a:pt x="5806" y="11611"/>
                    </a:cubicBezTo>
                    <a:cubicBezTo>
                      <a:pt x="2592" y="11611"/>
                      <a:pt x="0" y="9020"/>
                      <a:pt x="0" y="5806"/>
                    </a:cubicBezTo>
                    <a:cubicBezTo>
                      <a:pt x="0" y="2592"/>
                      <a:pt x="2592" y="0"/>
                      <a:pt x="5806" y="0"/>
                    </a:cubicBezTo>
                    <a:cubicBezTo>
                      <a:pt x="9020" y="0"/>
                      <a:pt x="11611" y="2592"/>
                      <a:pt x="11611" y="580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74" name="Google Shape;3374;p9"/>
              <p:cNvSpPr/>
              <p:nvPr/>
            </p:nvSpPr>
            <p:spPr>
              <a:xfrm>
                <a:off x="9055772" y="4541426"/>
                <a:ext cx="6012" cy="6013"/>
              </a:xfrm>
              <a:custGeom>
                <a:avLst/>
                <a:gdLst/>
                <a:ahLst/>
                <a:cxnLst/>
                <a:rect l="l" t="t" r="r" b="b"/>
                <a:pathLst>
                  <a:path w="6012" h="6013" extrusionOk="0">
                    <a:moveTo>
                      <a:pt x="6013" y="3007"/>
                    </a:moveTo>
                    <a:cubicBezTo>
                      <a:pt x="6013" y="4665"/>
                      <a:pt x="4665" y="6013"/>
                      <a:pt x="3006" y="6013"/>
                    </a:cubicBezTo>
                    <a:cubicBezTo>
                      <a:pt x="1347" y="6013"/>
                      <a:pt x="0" y="4665"/>
                      <a:pt x="0" y="3007"/>
                    </a:cubicBezTo>
                    <a:cubicBezTo>
                      <a:pt x="0" y="1348"/>
                      <a:pt x="1347" y="0"/>
                      <a:pt x="3006" y="0"/>
                    </a:cubicBezTo>
                    <a:cubicBezTo>
                      <a:pt x="4665" y="0"/>
                      <a:pt x="6013" y="1348"/>
                      <a:pt x="6013" y="30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75" name="Google Shape;3375;p9"/>
              <p:cNvSpPr/>
              <p:nvPr/>
            </p:nvSpPr>
            <p:spPr>
              <a:xfrm>
                <a:off x="8860191" y="4559517"/>
                <a:ext cx="14721" cy="14722"/>
              </a:xfrm>
              <a:custGeom>
                <a:avLst/>
                <a:gdLst/>
                <a:ahLst/>
                <a:cxnLst/>
                <a:rect l="l" t="t" r="r" b="b"/>
                <a:pathLst>
                  <a:path w="14721" h="14722" extrusionOk="0">
                    <a:moveTo>
                      <a:pt x="14722" y="7361"/>
                    </a:moveTo>
                    <a:cubicBezTo>
                      <a:pt x="14722" y="11456"/>
                      <a:pt x="11404" y="14722"/>
                      <a:pt x="7361" y="14722"/>
                    </a:cubicBezTo>
                    <a:cubicBezTo>
                      <a:pt x="3318" y="14722"/>
                      <a:pt x="0" y="11404"/>
                      <a:pt x="0" y="7361"/>
                    </a:cubicBezTo>
                    <a:cubicBezTo>
                      <a:pt x="0" y="3318"/>
                      <a:pt x="3318" y="0"/>
                      <a:pt x="7361" y="0"/>
                    </a:cubicBezTo>
                    <a:cubicBezTo>
                      <a:pt x="11404" y="0"/>
                      <a:pt x="14722" y="3318"/>
                      <a:pt x="14722" y="736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76" name="Google Shape;3376;p9"/>
              <p:cNvSpPr/>
              <p:nvPr/>
            </p:nvSpPr>
            <p:spPr>
              <a:xfrm>
                <a:off x="8962051" y="4663916"/>
                <a:ext cx="6634" cy="6635"/>
              </a:xfrm>
              <a:custGeom>
                <a:avLst/>
                <a:gdLst/>
                <a:ahLst/>
                <a:cxnLst/>
                <a:rect l="l" t="t" r="r" b="b"/>
                <a:pathLst>
                  <a:path w="6634" h="6635" extrusionOk="0">
                    <a:moveTo>
                      <a:pt x="6635" y="3318"/>
                    </a:moveTo>
                    <a:cubicBezTo>
                      <a:pt x="6635" y="5132"/>
                      <a:pt x="5184" y="6635"/>
                      <a:pt x="3318" y="6635"/>
                    </a:cubicBezTo>
                    <a:cubicBezTo>
                      <a:pt x="1451" y="6635"/>
                      <a:pt x="0" y="5184"/>
                      <a:pt x="0" y="3318"/>
                    </a:cubicBezTo>
                    <a:cubicBezTo>
                      <a:pt x="0" y="1452"/>
                      <a:pt x="1451" y="0"/>
                      <a:pt x="3318" y="0"/>
                    </a:cubicBezTo>
                    <a:cubicBezTo>
                      <a:pt x="5184" y="0"/>
                      <a:pt x="6635" y="1452"/>
                      <a:pt x="6635" y="33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77" name="Google Shape;3377;p9"/>
              <p:cNvSpPr/>
              <p:nvPr/>
            </p:nvSpPr>
            <p:spPr>
              <a:xfrm>
                <a:off x="8908296" y="4741257"/>
                <a:ext cx="13581" cy="13581"/>
              </a:xfrm>
              <a:custGeom>
                <a:avLst/>
                <a:gdLst/>
                <a:ahLst/>
                <a:cxnLst/>
                <a:rect l="l" t="t" r="r" b="b"/>
                <a:pathLst>
                  <a:path w="13581" h="13581" extrusionOk="0">
                    <a:moveTo>
                      <a:pt x="13581" y="6790"/>
                    </a:moveTo>
                    <a:cubicBezTo>
                      <a:pt x="13581" y="10541"/>
                      <a:pt x="10541" y="13581"/>
                      <a:pt x="6791" y="13581"/>
                    </a:cubicBezTo>
                    <a:cubicBezTo>
                      <a:pt x="3040" y="13581"/>
                      <a:pt x="0" y="10541"/>
                      <a:pt x="0" y="6790"/>
                    </a:cubicBezTo>
                    <a:cubicBezTo>
                      <a:pt x="0" y="3040"/>
                      <a:pt x="3040" y="-1"/>
                      <a:pt x="6791" y="-1"/>
                    </a:cubicBezTo>
                    <a:cubicBezTo>
                      <a:pt x="10541" y="-1"/>
                      <a:pt x="13581" y="3040"/>
                      <a:pt x="13581" y="679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78" name="Google Shape;3378;p9"/>
              <p:cNvSpPr/>
              <p:nvPr/>
            </p:nvSpPr>
            <p:spPr>
              <a:xfrm>
                <a:off x="8903786" y="4812895"/>
                <a:ext cx="12337" cy="12337"/>
              </a:xfrm>
              <a:custGeom>
                <a:avLst/>
                <a:gdLst/>
                <a:ahLst/>
                <a:cxnLst/>
                <a:rect l="l" t="t" r="r" b="b"/>
                <a:pathLst>
                  <a:path w="12337" h="12337" extrusionOk="0">
                    <a:moveTo>
                      <a:pt x="12337" y="6169"/>
                    </a:moveTo>
                    <a:cubicBezTo>
                      <a:pt x="12337" y="9590"/>
                      <a:pt x="9590" y="12337"/>
                      <a:pt x="6169" y="12337"/>
                    </a:cubicBezTo>
                    <a:cubicBezTo>
                      <a:pt x="2747" y="12337"/>
                      <a:pt x="0" y="9590"/>
                      <a:pt x="0" y="6169"/>
                    </a:cubicBezTo>
                    <a:cubicBezTo>
                      <a:pt x="0" y="2747"/>
                      <a:pt x="2747" y="0"/>
                      <a:pt x="6169" y="0"/>
                    </a:cubicBezTo>
                    <a:cubicBezTo>
                      <a:pt x="9590" y="0"/>
                      <a:pt x="12337" y="2747"/>
                      <a:pt x="12337" y="616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79" name="Google Shape;3379;p9"/>
              <p:cNvSpPr/>
              <p:nvPr/>
            </p:nvSpPr>
            <p:spPr>
              <a:xfrm>
                <a:off x="9022285" y="4752713"/>
                <a:ext cx="11404" cy="11404"/>
              </a:xfrm>
              <a:custGeom>
                <a:avLst/>
                <a:gdLst/>
                <a:ahLst/>
                <a:cxnLst/>
                <a:rect l="l" t="t" r="r" b="b"/>
                <a:pathLst>
                  <a:path w="11404" h="11404" extrusionOk="0">
                    <a:moveTo>
                      <a:pt x="11404" y="5702"/>
                    </a:moveTo>
                    <a:cubicBezTo>
                      <a:pt x="11404" y="8851"/>
                      <a:pt x="8851" y="11404"/>
                      <a:pt x="5702" y="11404"/>
                    </a:cubicBezTo>
                    <a:cubicBezTo>
                      <a:pt x="2553" y="11404"/>
                      <a:pt x="0" y="8851"/>
                      <a:pt x="0" y="5702"/>
                    </a:cubicBezTo>
                    <a:cubicBezTo>
                      <a:pt x="0" y="2553"/>
                      <a:pt x="2553" y="0"/>
                      <a:pt x="5702" y="0"/>
                    </a:cubicBezTo>
                    <a:cubicBezTo>
                      <a:pt x="8851" y="0"/>
                      <a:pt x="11404" y="2553"/>
                      <a:pt x="11404" y="57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80" name="Google Shape;3380;p9"/>
              <p:cNvSpPr/>
              <p:nvPr/>
            </p:nvSpPr>
            <p:spPr>
              <a:xfrm>
                <a:off x="9049136" y="4660028"/>
                <a:ext cx="8708" cy="8708"/>
              </a:xfrm>
              <a:custGeom>
                <a:avLst/>
                <a:gdLst/>
                <a:ahLst/>
                <a:cxnLst/>
                <a:rect l="l" t="t" r="r" b="b"/>
                <a:pathLst>
                  <a:path w="8708" h="8708" extrusionOk="0">
                    <a:moveTo>
                      <a:pt x="8709" y="4354"/>
                    </a:moveTo>
                    <a:cubicBezTo>
                      <a:pt x="8709" y="6791"/>
                      <a:pt x="6739" y="8709"/>
                      <a:pt x="4354" y="8709"/>
                    </a:cubicBezTo>
                    <a:cubicBezTo>
                      <a:pt x="1970" y="8709"/>
                      <a:pt x="0" y="6739"/>
                      <a:pt x="0" y="4354"/>
                    </a:cubicBezTo>
                    <a:cubicBezTo>
                      <a:pt x="0" y="1970"/>
                      <a:pt x="1970" y="0"/>
                      <a:pt x="4354" y="0"/>
                    </a:cubicBezTo>
                    <a:cubicBezTo>
                      <a:pt x="6739" y="0"/>
                      <a:pt x="8709" y="1970"/>
                      <a:pt x="8709" y="4354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81" name="Google Shape;3381;p9"/>
              <p:cNvSpPr/>
              <p:nvPr/>
            </p:nvSpPr>
            <p:spPr>
              <a:xfrm>
                <a:off x="8998751" y="4819064"/>
                <a:ext cx="11611" cy="11611"/>
              </a:xfrm>
              <a:custGeom>
                <a:avLst/>
                <a:gdLst/>
                <a:ahLst/>
                <a:cxnLst/>
                <a:rect l="l" t="t" r="r" b="b"/>
                <a:pathLst>
                  <a:path w="11611" h="11611" extrusionOk="0">
                    <a:moveTo>
                      <a:pt x="11611" y="5806"/>
                    </a:moveTo>
                    <a:cubicBezTo>
                      <a:pt x="11611" y="9020"/>
                      <a:pt x="9020" y="11611"/>
                      <a:pt x="5806" y="11611"/>
                    </a:cubicBezTo>
                    <a:cubicBezTo>
                      <a:pt x="2592" y="11611"/>
                      <a:pt x="0" y="9020"/>
                      <a:pt x="0" y="5806"/>
                    </a:cubicBezTo>
                    <a:cubicBezTo>
                      <a:pt x="0" y="2592"/>
                      <a:pt x="2592" y="0"/>
                      <a:pt x="5806" y="0"/>
                    </a:cubicBezTo>
                    <a:cubicBezTo>
                      <a:pt x="9020" y="0"/>
                      <a:pt x="11611" y="2592"/>
                      <a:pt x="11611" y="580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3382" name="Google Shape;3382;p9"/>
          <p:cNvGrpSpPr/>
          <p:nvPr/>
        </p:nvGrpSpPr>
        <p:grpSpPr>
          <a:xfrm>
            <a:off x="8715013" y="6071641"/>
            <a:ext cx="383652" cy="653872"/>
            <a:chOff x="3062742" y="4250562"/>
            <a:chExt cx="336183" cy="572968"/>
          </a:xfrm>
        </p:grpSpPr>
        <p:sp>
          <p:nvSpPr>
            <p:cNvPr id="3383" name="Google Shape;3383;p9"/>
            <p:cNvSpPr/>
            <p:nvPr/>
          </p:nvSpPr>
          <p:spPr>
            <a:xfrm>
              <a:off x="3205114" y="4722252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3384" name="Google Shape;3384;p9"/>
            <p:cNvGrpSpPr/>
            <p:nvPr/>
          </p:nvGrpSpPr>
          <p:grpSpPr>
            <a:xfrm>
              <a:off x="3062742" y="4250562"/>
              <a:ext cx="336183" cy="483204"/>
              <a:chOff x="3062742" y="4250562"/>
              <a:chExt cx="336183" cy="483204"/>
            </a:xfrm>
          </p:grpSpPr>
          <p:sp>
            <p:nvSpPr>
              <p:cNvPr id="3385" name="Google Shape;3385;p9"/>
              <p:cNvSpPr/>
              <p:nvPr/>
            </p:nvSpPr>
            <p:spPr>
              <a:xfrm>
                <a:off x="3062742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86" name="Google Shape;3386;p9"/>
              <p:cNvSpPr/>
              <p:nvPr/>
            </p:nvSpPr>
            <p:spPr>
              <a:xfrm>
                <a:off x="3062867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3387" name="Google Shape;3387;p9"/>
            <p:cNvGrpSpPr/>
            <p:nvPr/>
          </p:nvGrpSpPr>
          <p:grpSpPr>
            <a:xfrm>
              <a:off x="3093722" y="4286030"/>
              <a:ext cx="293400" cy="436481"/>
              <a:chOff x="3093722" y="4286030"/>
              <a:chExt cx="293400" cy="436481"/>
            </a:xfrm>
          </p:grpSpPr>
          <p:sp>
            <p:nvSpPr>
              <p:cNvPr id="3388" name="Google Shape;3388;p9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89" name="Google Shape;3389;p9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90" name="Google Shape;3390;p9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91" name="Google Shape;3391;p9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3392" name="Google Shape;3392;p9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3393" name="Google Shape;3393;p9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94" name="Google Shape;3394;p9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395" name="Google Shape;3395;p9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3396" name="Google Shape;3396;p9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97" name="Google Shape;3397;p9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3398" name="Google Shape;3398;p9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99" name="Google Shape;3399;p9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00" name="Google Shape;3400;p9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01" name="Google Shape;3401;p9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02" name="Google Shape;3402;p9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03" name="Google Shape;3403;p9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04" name="Google Shape;3404;p9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05" name="Google Shape;3405;p9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06" name="Google Shape;3406;p9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07" name="Google Shape;3407;p9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08" name="Google Shape;3408;p9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09" name="Google Shape;3409;p9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10" name="Google Shape;3410;p9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11" name="Google Shape;3411;p9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12" name="Google Shape;3412;p9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13" name="Google Shape;3413;p9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14" name="Google Shape;3414;p9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15" name="Google Shape;3415;p9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16" name="Google Shape;3416;p9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17" name="Google Shape;3417;p9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18" name="Google Shape;3418;p9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19" name="Google Shape;3419;p9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20" name="Google Shape;3420;p9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21" name="Google Shape;3421;p9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22" name="Google Shape;3422;p9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23" name="Google Shape;3423;p9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24" name="Google Shape;3424;p9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25" name="Google Shape;3425;p9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26" name="Google Shape;3426;p9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27" name="Google Shape;3427;p9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28" name="Google Shape;3428;p9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29" name="Google Shape;3429;p9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30" name="Google Shape;3430;p9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31" name="Google Shape;3431;p9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32" name="Google Shape;3432;p9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33" name="Google Shape;3433;p9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34" name="Google Shape;3434;p9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35" name="Google Shape;3435;p9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36" name="Google Shape;3436;p9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37" name="Google Shape;3437;p9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38" name="Google Shape;3438;p9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39" name="Google Shape;3439;p9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40" name="Google Shape;3440;p9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41" name="Google Shape;3441;p9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42" name="Google Shape;3442;p9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43" name="Google Shape;3443;p9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44" name="Google Shape;3444;p9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45" name="Google Shape;3445;p9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3446" name="Google Shape;3446;p9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3447" name="Google Shape;3447;p9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448" name="Google Shape;3448;p9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449" name="Google Shape;3449;p9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3450" name="Google Shape;3450;p9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451" name="Google Shape;3451;p9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452" name="Google Shape;3452;p9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3453" name="Google Shape;3453;p9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454" name="Google Shape;3454;p9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3455" name="Google Shape;3455;p9"/>
            <p:cNvGrpSpPr/>
            <p:nvPr/>
          </p:nvGrpSpPr>
          <p:grpSpPr>
            <a:xfrm>
              <a:off x="3089594" y="4291003"/>
              <a:ext cx="259983" cy="394409"/>
              <a:chOff x="3089594" y="4291003"/>
              <a:chExt cx="259983" cy="394409"/>
            </a:xfrm>
          </p:grpSpPr>
          <p:sp>
            <p:nvSpPr>
              <p:cNvPr id="3456" name="Google Shape;3456;p9"/>
              <p:cNvSpPr/>
              <p:nvPr/>
            </p:nvSpPr>
            <p:spPr>
              <a:xfrm>
                <a:off x="3159997" y="4380966"/>
                <a:ext cx="19905" cy="19905"/>
              </a:xfrm>
              <a:custGeom>
                <a:avLst/>
                <a:gdLst/>
                <a:ahLst/>
                <a:cxnLst/>
                <a:rect l="l" t="t" r="r" b="b"/>
                <a:pathLst>
                  <a:path w="24881" h="24881" extrusionOk="0">
                    <a:moveTo>
                      <a:pt x="24882" y="12441"/>
                    </a:moveTo>
                    <a:cubicBezTo>
                      <a:pt x="24882" y="19335"/>
                      <a:pt x="19283" y="24881"/>
                      <a:pt x="12441" y="24881"/>
                    </a:cubicBezTo>
                    <a:cubicBezTo>
                      <a:pt x="5598" y="24881"/>
                      <a:pt x="0" y="19283"/>
                      <a:pt x="0" y="12441"/>
                    </a:cubicBezTo>
                    <a:cubicBezTo>
                      <a:pt x="0" y="5598"/>
                      <a:pt x="5598" y="0"/>
                      <a:pt x="12441" y="0"/>
                    </a:cubicBezTo>
                    <a:cubicBezTo>
                      <a:pt x="19283" y="0"/>
                      <a:pt x="24882" y="5598"/>
                      <a:pt x="24882" y="1244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57" name="Google Shape;3457;p9"/>
              <p:cNvSpPr/>
              <p:nvPr/>
            </p:nvSpPr>
            <p:spPr>
              <a:xfrm>
                <a:off x="3223977" y="4521026"/>
                <a:ext cx="14846" cy="14846"/>
              </a:xfrm>
              <a:custGeom>
                <a:avLst/>
                <a:gdLst/>
                <a:ahLst/>
                <a:cxnLst/>
                <a:rect l="l" t="t" r="r" b="b"/>
                <a:pathLst>
                  <a:path w="18557" h="18557" extrusionOk="0">
                    <a:moveTo>
                      <a:pt x="18558" y="9279"/>
                    </a:moveTo>
                    <a:cubicBezTo>
                      <a:pt x="18558" y="14411"/>
                      <a:pt x="14411" y="18558"/>
                      <a:pt x="9279" y="18558"/>
                    </a:cubicBezTo>
                    <a:cubicBezTo>
                      <a:pt x="4147" y="18558"/>
                      <a:pt x="0" y="14411"/>
                      <a:pt x="0" y="9279"/>
                    </a:cubicBezTo>
                    <a:cubicBezTo>
                      <a:pt x="0" y="4147"/>
                      <a:pt x="4147" y="0"/>
                      <a:pt x="9279" y="0"/>
                    </a:cubicBezTo>
                    <a:cubicBezTo>
                      <a:pt x="14411" y="0"/>
                      <a:pt x="18558" y="4147"/>
                      <a:pt x="18558" y="927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58" name="Google Shape;3458;p9"/>
              <p:cNvSpPr/>
              <p:nvPr/>
            </p:nvSpPr>
            <p:spPr>
              <a:xfrm>
                <a:off x="3146903" y="4601376"/>
                <a:ext cx="18329" cy="1833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59" name="Google Shape;3459;p9"/>
              <p:cNvSpPr/>
              <p:nvPr/>
            </p:nvSpPr>
            <p:spPr>
              <a:xfrm>
                <a:off x="3332960" y="4673478"/>
                <a:ext cx="10616" cy="10616"/>
              </a:xfrm>
              <a:custGeom>
                <a:avLst/>
                <a:gdLst/>
                <a:ahLst/>
                <a:cxnLst/>
                <a:rect l="l" t="t" r="r" b="b"/>
                <a:pathLst>
                  <a:path w="13270" h="13270" extrusionOk="0">
                    <a:moveTo>
                      <a:pt x="13270" y="6635"/>
                    </a:moveTo>
                    <a:cubicBezTo>
                      <a:pt x="13270" y="10315"/>
                      <a:pt x="10315" y="13271"/>
                      <a:pt x="6635" y="13271"/>
                    </a:cubicBezTo>
                    <a:cubicBezTo>
                      <a:pt x="2955" y="13271"/>
                      <a:pt x="0" y="10315"/>
                      <a:pt x="0" y="6635"/>
                    </a:cubicBezTo>
                    <a:cubicBezTo>
                      <a:pt x="0" y="2955"/>
                      <a:pt x="2955" y="0"/>
                      <a:pt x="6635" y="0"/>
                    </a:cubicBezTo>
                    <a:cubicBezTo>
                      <a:pt x="10315" y="0"/>
                      <a:pt x="13270" y="2955"/>
                      <a:pt x="13270" y="663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60" name="Google Shape;3460;p9"/>
              <p:cNvSpPr/>
              <p:nvPr/>
            </p:nvSpPr>
            <p:spPr>
              <a:xfrm>
                <a:off x="3089594" y="4518416"/>
                <a:ext cx="18744" cy="18743"/>
              </a:xfrm>
              <a:custGeom>
                <a:avLst/>
                <a:gdLst/>
                <a:ahLst/>
                <a:cxnLst/>
                <a:rect l="l" t="t" r="r" b="b"/>
                <a:pathLst>
                  <a:path w="23430" h="23429" extrusionOk="0">
                    <a:moveTo>
                      <a:pt x="23430" y="11715"/>
                    </a:moveTo>
                    <a:cubicBezTo>
                      <a:pt x="23430" y="18194"/>
                      <a:pt x="18195" y="23430"/>
                      <a:pt x="11715" y="23430"/>
                    </a:cubicBezTo>
                    <a:cubicBezTo>
                      <a:pt x="5236" y="23430"/>
                      <a:pt x="0" y="18194"/>
                      <a:pt x="0" y="11715"/>
                    </a:cubicBezTo>
                    <a:cubicBezTo>
                      <a:pt x="0" y="5235"/>
                      <a:pt x="5236" y="0"/>
                      <a:pt x="11715" y="0"/>
                    </a:cubicBezTo>
                    <a:cubicBezTo>
                      <a:pt x="18195" y="0"/>
                      <a:pt x="23430" y="5235"/>
                      <a:pt x="23430" y="1171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3461" name="Google Shape;3461;p9"/>
              <p:cNvGrpSpPr/>
              <p:nvPr/>
            </p:nvGrpSpPr>
            <p:grpSpPr>
              <a:xfrm>
                <a:off x="3112468" y="4291003"/>
                <a:ext cx="237109" cy="394409"/>
                <a:chOff x="5632061" y="5281800"/>
                <a:chExt cx="296609" cy="493381"/>
              </a:xfrm>
            </p:grpSpPr>
            <p:sp>
              <p:nvSpPr>
                <p:cNvPr id="3462" name="Google Shape;3462;p9"/>
                <p:cNvSpPr/>
                <p:nvPr/>
              </p:nvSpPr>
              <p:spPr>
                <a:xfrm>
                  <a:off x="5824582" y="5601633"/>
                  <a:ext cx="20423" cy="204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23" h="20423" extrusionOk="0">
                      <a:moveTo>
                        <a:pt x="20424" y="10212"/>
                      </a:moveTo>
                      <a:cubicBezTo>
                        <a:pt x="20424" y="15862"/>
                        <a:pt x="15862" y="20423"/>
                        <a:pt x="10212" y="20423"/>
                      </a:cubicBezTo>
                      <a:cubicBezTo>
                        <a:pt x="4562" y="20423"/>
                        <a:pt x="0" y="15862"/>
                        <a:pt x="0" y="10212"/>
                      </a:cubicBezTo>
                      <a:cubicBezTo>
                        <a:pt x="0" y="4562"/>
                        <a:pt x="4562" y="0"/>
                        <a:pt x="10212" y="0"/>
                      </a:cubicBezTo>
                      <a:cubicBezTo>
                        <a:pt x="15862" y="0"/>
                        <a:pt x="20424" y="4562"/>
                        <a:pt x="20424" y="1021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463" name="Google Shape;3463;p9"/>
                <p:cNvSpPr/>
                <p:nvPr/>
              </p:nvSpPr>
              <p:spPr>
                <a:xfrm>
                  <a:off x="5814733" y="5491168"/>
                  <a:ext cx="11196" cy="111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96" h="11196" extrusionOk="0">
                      <a:moveTo>
                        <a:pt x="11197" y="5598"/>
                      </a:moveTo>
                      <a:cubicBezTo>
                        <a:pt x="11197" y="8690"/>
                        <a:pt x="8690" y="11197"/>
                        <a:pt x="5598" y="11197"/>
                      </a:cubicBezTo>
                      <a:cubicBezTo>
                        <a:pt x="2506" y="11197"/>
                        <a:pt x="0" y="8690"/>
                        <a:pt x="0" y="5598"/>
                      </a:cubicBezTo>
                      <a:cubicBezTo>
                        <a:pt x="0" y="2507"/>
                        <a:pt x="2506" y="0"/>
                        <a:pt x="5598" y="0"/>
                      </a:cubicBezTo>
                      <a:cubicBezTo>
                        <a:pt x="8690" y="0"/>
                        <a:pt x="11197" y="2507"/>
                        <a:pt x="11197" y="5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464" name="Google Shape;3464;p9"/>
                <p:cNvSpPr/>
                <p:nvPr/>
              </p:nvSpPr>
              <p:spPr>
                <a:xfrm>
                  <a:off x="5914571" y="5592250"/>
                  <a:ext cx="14099" cy="1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9" h="14100" extrusionOk="0">
                      <a:moveTo>
                        <a:pt x="14099" y="7050"/>
                      </a:moveTo>
                      <a:cubicBezTo>
                        <a:pt x="14099" y="10938"/>
                        <a:pt x="10937" y="14100"/>
                        <a:pt x="7050" y="14100"/>
                      </a:cubicBezTo>
                      <a:cubicBezTo>
                        <a:pt x="3162" y="14100"/>
                        <a:pt x="0" y="10938"/>
                        <a:pt x="0" y="7050"/>
                      </a:cubicBezTo>
                      <a:cubicBezTo>
                        <a:pt x="0" y="3163"/>
                        <a:pt x="3162" y="0"/>
                        <a:pt x="7050" y="0"/>
                      </a:cubicBezTo>
                      <a:cubicBezTo>
                        <a:pt x="10937" y="0"/>
                        <a:pt x="14099" y="3163"/>
                        <a:pt x="14099" y="705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465" name="Google Shape;3465;p9"/>
                <p:cNvSpPr/>
                <p:nvPr/>
              </p:nvSpPr>
              <p:spPr>
                <a:xfrm>
                  <a:off x="5740192" y="5751337"/>
                  <a:ext cx="23844" cy="238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44" h="23844" extrusionOk="0">
                      <a:moveTo>
                        <a:pt x="23845" y="11923"/>
                      </a:moveTo>
                      <a:cubicBezTo>
                        <a:pt x="23845" y="18507"/>
                        <a:pt x="18507" y="23845"/>
                        <a:pt x="11923" y="23845"/>
                      </a:cubicBezTo>
                      <a:cubicBezTo>
                        <a:pt x="5338" y="23845"/>
                        <a:pt x="0" y="18507"/>
                        <a:pt x="0" y="11923"/>
                      </a:cubicBezTo>
                      <a:cubicBezTo>
                        <a:pt x="0" y="5338"/>
                        <a:pt x="5338" y="0"/>
                        <a:pt x="11923" y="0"/>
                      </a:cubicBezTo>
                      <a:cubicBezTo>
                        <a:pt x="18507" y="0"/>
                        <a:pt x="23845" y="5338"/>
                        <a:pt x="23845" y="119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466" name="Google Shape;3466;p9"/>
                <p:cNvSpPr/>
                <p:nvPr/>
              </p:nvSpPr>
              <p:spPr>
                <a:xfrm>
                  <a:off x="5632061" y="5429120"/>
                  <a:ext cx="22186" cy="22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86" h="22186" extrusionOk="0">
                      <a:moveTo>
                        <a:pt x="22186" y="11093"/>
                      </a:moveTo>
                      <a:cubicBezTo>
                        <a:pt x="22186" y="17210"/>
                        <a:pt x="17210" y="22186"/>
                        <a:pt x="11093" y="22186"/>
                      </a:cubicBezTo>
                      <a:cubicBezTo>
                        <a:pt x="4976" y="22186"/>
                        <a:pt x="0" y="17210"/>
                        <a:pt x="0" y="11093"/>
                      </a:cubicBezTo>
                      <a:cubicBezTo>
                        <a:pt x="0" y="4977"/>
                        <a:pt x="4976" y="0"/>
                        <a:pt x="11093" y="0"/>
                      </a:cubicBezTo>
                      <a:cubicBezTo>
                        <a:pt x="17210" y="0"/>
                        <a:pt x="22186" y="4977"/>
                        <a:pt x="22186" y="110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467" name="Google Shape;3467;p9"/>
                <p:cNvSpPr/>
                <p:nvPr/>
              </p:nvSpPr>
              <p:spPr>
                <a:xfrm>
                  <a:off x="5652173" y="5611844"/>
                  <a:ext cx="12233" cy="122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3" h="12233" extrusionOk="0">
                      <a:moveTo>
                        <a:pt x="12233" y="6117"/>
                      </a:moveTo>
                      <a:cubicBezTo>
                        <a:pt x="12233" y="9487"/>
                        <a:pt x="9486" y="12233"/>
                        <a:pt x="6117" y="12233"/>
                      </a:cubicBezTo>
                      <a:cubicBezTo>
                        <a:pt x="2747" y="12233"/>
                        <a:pt x="0" y="9487"/>
                        <a:pt x="0" y="6117"/>
                      </a:cubicBezTo>
                      <a:cubicBezTo>
                        <a:pt x="0" y="2747"/>
                        <a:pt x="2747" y="0"/>
                        <a:pt x="6117" y="0"/>
                      </a:cubicBezTo>
                      <a:cubicBezTo>
                        <a:pt x="9486" y="0"/>
                        <a:pt x="12233" y="2747"/>
                        <a:pt x="12233" y="61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468" name="Google Shape;3468;p9"/>
                <p:cNvSpPr/>
                <p:nvPr/>
              </p:nvSpPr>
              <p:spPr>
                <a:xfrm>
                  <a:off x="5691517" y="5516154"/>
                  <a:ext cx="17002" cy="17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02" h="17002" extrusionOk="0">
                      <a:moveTo>
                        <a:pt x="17003" y="8501"/>
                      </a:moveTo>
                      <a:cubicBezTo>
                        <a:pt x="17003" y="13218"/>
                        <a:pt x="13167" y="17003"/>
                        <a:pt x="8501" y="17003"/>
                      </a:cubicBezTo>
                      <a:cubicBezTo>
                        <a:pt x="3836" y="17003"/>
                        <a:pt x="0" y="13167"/>
                        <a:pt x="0" y="8501"/>
                      </a:cubicBezTo>
                      <a:cubicBezTo>
                        <a:pt x="0" y="3836"/>
                        <a:pt x="3836" y="0"/>
                        <a:pt x="8501" y="0"/>
                      </a:cubicBezTo>
                      <a:cubicBezTo>
                        <a:pt x="13167" y="0"/>
                        <a:pt x="17003" y="3836"/>
                        <a:pt x="17003" y="850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469" name="Google Shape;3469;p9"/>
                <p:cNvSpPr/>
                <p:nvPr/>
              </p:nvSpPr>
              <p:spPr>
                <a:xfrm>
                  <a:off x="5823183" y="5382622"/>
                  <a:ext cx="18246" cy="18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46" h="18246" extrusionOk="0">
                      <a:moveTo>
                        <a:pt x="18247" y="9123"/>
                      </a:moveTo>
                      <a:cubicBezTo>
                        <a:pt x="18247" y="14151"/>
                        <a:pt x="14151" y="18247"/>
                        <a:pt x="9123" y="18247"/>
                      </a:cubicBezTo>
                      <a:cubicBezTo>
                        <a:pt x="4095" y="18247"/>
                        <a:pt x="0" y="14151"/>
                        <a:pt x="0" y="9123"/>
                      </a:cubicBezTo>
                      <a:cubicBezTo>
                        <a:pt x="0" y="4095"/>
                        <a:pt x="4095" y="0"/>
                        <a:pt x="9123" y="0"/>
                      </a:cubicBezTo>
                      <a:cubicBezTo>
                        <a:pt x="14151" y="0"/>
                        <a:pt x="18247" y="4095"/>
                        <a:pt x="18247" y="91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470" name="Google Shape;3470;p9"/>
                <p:cNvSpPr/>
                <p:nvPr/>
              </p:nvSpPr>
              <p:spPr>
                <a:xfrm>
                  <a:off x="5812038" y="5281800"/>
                  <a:ext cx="11922" cy="11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2" h="11870" extrusionOk="0">
                      <a:moveTo>
                        <a:pt x="11923" y="5961"/>
                      </a:moveTo>
                      <a:cubicBezTo>
                        <a:pt x="11923" y="9227"/>
                        <a:pt x="9279" y="11870"/>
                        <a:pt x="5961" y="11870"/>
                      </a:cubicBezTo>
                      <a:cubicBezTo>
                        <a:pt x="2644" y="11870"/>
                        <a:pt x="0" y="9227"/>
                        <a:pt x="0" y="5961"/>
                      </a:cubicBezTo>
                      <a:cubicBezTo>
                        <a:pt x="0" y="2696"/>
                        <a:pt x="2644" y="0"/>
                        <a:pt x="5961" y="0"/>
                      </a:cubicBezTo>
                      <a:cubicBezTo>
                        <a:pt x="9279" y="0"/>
                        <a:pt x="11923" y="2644"/>
                        <a:pt x="11923" y="596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471" name="Google Shape;3471;p9"/>
                <p:cNvSpPr/>
                <p:nvPr/>
              </p:nvSpPr>
              <p:spPr>
                <a:xfrm>
                  <a:off x="5894873" y="5422433"/>
                  <a:ext cx="21563" cy="21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3" h="21563" extrusionOk="0">
                      <a:moveTo>
                        <a:pt x="21564" y="10782"/>
                      </a:moveTo>
                      <a:cubicBezTo>
                        <a:pt x="21564" y="16743"/>
                        <a:pt x="16743" y="21564"/>
                        <a:pt x="10782" y="21564"/>
                      </a:cubicBezTo>
                      <a:cubicBezTo>
                        <a:pt x="4821" y="21564"/>
                        <a:pt x="0" y="16743"/>
                        <a:pt x="0" y="10782"/>
                      </a:cubicBezTo>
                      <a:cubicBezTo>
                        <a:pt x="0" y="4820"/>
                        <a:pt x="4821" y="0"/>
                        <a:pt x="10782" y="0"/>
                      </a:cubicBezTo>
                      <a:cubicBezTo>
                        <a:pt x="16743" y="0"/>
                        <a:pt x="21564" y="4820"/>
                        <a:pt x="21564" y="1078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472" name="Google Shape;3472;p9"/>
                <p:cNvSpPr/>
                <p:nvPr/>
              </p:nvSpPr>
              <p:spPr>
                <a:xfrm>
                  <a:off x="5820850" y="5733350"/>
                  <a:ext cx="15551" cy="155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51" h="15551" extrusionOk="0">
                      <a:moveTo>
                        <a:pt x="15551" y="7776"/>
                      </a:moveTo>
                      <a:cubicBezTo>
                        <a:pt x="15551" y="12078"/>
                        <a:pt x="12078" y="15551"/>
                        <a:pt x="7776" y="15551"/>
                      </a:cubicBezTo>
                      <a:cubicBezTo>
                        <a:pt x="3473" y="15551"/>
                        <a:pt x="0" y="12078"/>
                        <a:pt x="0" y="7776"/>
                      </a:cubicBezTo>
                      <a:cubicBezTo>
                        <a:pt x="0" y="3473"/>
                        <a:pt x="3473" y="0"/>
                        <a:pt x="7776" y="0"/>
                      </a:cubicBezTo>
                      <a:cubicBezTo>
                        <a:pt x="12078" y="0"/>
                        <a:pt x="15551" y="3473"/>
                        <a:pt x="15551" y="7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3473" name="Google Shape;3473;p9"/>
          <p:cNvGrpSpPr/>
          <p:nvPr/>
        </p:nvGrpSpPr>
        <p:grpSpPr>
          <a:xfrm>
            <a:off x="1399403" y="5784335"/>
            <a:ext cx="485553" cy="708688"/>
            <a:chOff x="3462096" y="4358792"/>
            <a:chExt cx="336038" cy="490464"/>
          </a:xfrm>
        </p:grpSpPr>
        <p:grpSp>
          <p:nvGrpSpPr>
            <p:cNvPr id="3474" name="Google Shape;3474;p9"/>
            <p:cNvGrpSpPr/>
            <p:nvPr/>
          </p:nvGrpSpPr>
          <p:grpSpPr>
            <a:xfrm>
              <a:off x="3462096" y="4358792"/>
              <a:ext cx="336038" cy="490464"/>
              <a:chOff x="3462096" y="4358792"/>
              <a:chExt cx="336038" cy="490464"/>
            </a:xfrm>
          </p:grpSpPr>
          <p:sp>
            <p:nvSpPr>
              <p:cNvPr id="3475" name="Google Shape;3475;p9"/>
              <p:cNvSpPr/>
              <p:nvPr/>
            </p:nvSpPr>
            <p:spPr>
              <a:xfrm>
                <a:off x="3620533" y="4769534"/>
                <a:ext cx="25227" cy="79723"/>
              </a:xfrm>
              <a:custGeom>
                <a:avLst/>
                <a:gdLst/>
                <a:ahLst/>
                <a:cxnLst/>
                <a:rect l="l" t="t" r="r" b="b"/>
                <a:pathLst>
                  <a:path w="34322" h="108467" extrusionOk="0">
                    <a:moveTo>
                      <a:pt x="1592" y="3939"/>
                    </a:moveTo>
                    <a:cubicBezTo>
                      <a:pt x="1592" y="37114"/>
                      <a:pt x="-2659" y="74178"/>
                      <a:pt x="2732" y="106887"/>
                    </a:cubicBezTo>
                    <a:cubicBezTo>
                      <a:pt x="9264" y="108960"/>
                      <a:pt x="19838" y="109064"/>
                      <a:pt x="26421" y="106783"/>
                    </a:cubicBezTo>
                    <a:cubicBezTo>
                      <a:pt x="27095" y="86463"/>
                      <a:pt x="30102" y="66402"/>
                      <a:pt x="30620" y="45979"/>
                    </a:cubicBezTo>
                    <a:cubicBezTo>
                      <a:pt x="30983" y="31827"/>
                      <a:pt x="35234" y="15913"/>
                      <a:pt x="34145" y="2228"/>
                    </a:cubicBezTo>
                    <a:cubicBezTo>
                      <a:pt x="26940" y="-674"/>
                      <a:pt x="17817" y="-1348"/>
                      <a:pt x="1540" y="393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76" name="Google Shape;3476;p9"/>
              <p:cNvSpPr/>
              <p:nvPr/>
            </p:nvSpPr>
            <p:spPr>
              <a:xfrm>
                <a:off x="3633162" y="4501036"/>
                <a:ext cx="12649" cy="12649"/>
              </a:xfrm>
              <a:custGeom>
                <a:avLst/>
                <a:gdLst/>
                <a:ahLst/>
                <a:cxnLst/>
                <a:rect l="l" t="t" r="r" b="b"/>
                <a:pathLst>
                  <a:path w="17209" h="17209" extrusionOk="0">
                    <a:moveTo>
                      <a:pt x="17210" y="8605"/>
                    </a:moveTo>
                    <a:cubicBezTo>
                      <a:pt x="17210" y="13357"/>
                      <a:pt x="13357" y="17210"/>
                      <a:pt x="8605" y="17210"/>
                    </a:cubicBezTo>
                    <a:cubicBezTo>
                      <a:pt x="3852" y="17210"/>
                      <a:pt x="0" y="13358"/>
                      <a:pt x="0" y="8605"/>
                    </a:cubicBezTo>
                    <a:cubicBezTo>
                      <a:pt x="0" y="3853"/>
                      <a:pt x="3853" y="0"/>
                      <a:pt x="8605" y="0"/>
                    </a:cubicBezTo>
                    <a:cubicBezTo>
                      <a:pt x="13357" y="0"/>
                      <a:pt x="17210" y="3852"/>
                      <a:pt x="17210" y="86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77" name="Google Shape;3477;p9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78" name="Google Shape;3478;p9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79" name="Google Shape;3479;p9"/>
              <p:cNvSpPr/>
              <p:nvPr/>
            </p:nvSpPr>
            <p:spPr>
              <a:xfrm>
                <a:off x="3683001" y="4572273"/>
                <a:ext cx="7696" cy="7696"/>
              </a:xfrm>
              <a:custGeom>
                <a:avLst/>
                <a:gdLst/>
                <a:ahLst/>
                <a:cxnLst/>
                <a:rect l="l" t="t" r="r" b="b"/>
                <a:pathLst>
                  <a:path w="10471" h="10471" extrusionOk="0">
                    <a:moveTo>
                      <a:pt x="10471" y="5236"/>
                    </a:moveTo>
                    <a:cubicBezTo>
                      <a:pt x="10471" y="8139"/>
                      <a:pt x="8138" y="10471"/>
                      <a:pt x="5236" y="10471"/>
                    </a:cubicBezTo>
                    <a:cubicBezTo>
                      <a:pt x="2333" y="10471"/>
                      <a:pt x="0" y="8139"/>
                      <a:pt x="0" y="5236"/>
                    </a:cubicBezTo>
                    <a:cubicBezTo>
                      <a:pt x="0" y="2333"/>
                      <a:pt x="2333" y="0"/>
                      <a:pt x="5236" y="0"/>
                    </a:cubicBezTo>
                    <a:cubicBezTo>
                      <a:pt x="8138" y="0"/>
                      <a:pt x="10471" y="2333"/>
                      <a:pt x="10471" y="523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80" name="Google Shape;3480;p9"/>
              <p:cNvSpPr/>
              <p:nvPr/>
            </p:nvSpPr>
            <p:spPr>
              <a:xfrm>
                <a:off x="3633162" y="4572273"/>
                <a:ext cx="10743" cy="10743"/>
              </a:xfrm>
              <a:custGeom>
                <a:avLst/>
                <a:gdLst/>
                <a:ahLst/>
                <a:cxnLst/>
                <a:rect l="l" t="t" r="r" b="b"/>
                <a:pathLst>
                  <a:path w="14617" h="14617" extrusionOk="0">
                    <a:moveTo>
                      <a:pt x="14618" y="7309"/>
                    </a:moveTo>
                    <a:cubicBezTo>
                      <a:pt x="14618" y="11346"/>
                      <a:pt x="11345" y="14618"/>
                      <a:pt x="7309" y="14618"/>
                    </a:cubicBezTo>
                    <a:cubicBezTo>
                      <a:pt x="3272" y="14618"/>
                      <a:pt x="0" y="11346"/>
                      <a:pt x="0" y="7309"/>
                    </a:cubicBezTo>
                    <a:cubicBezTo>
                      <a:pt x="0" y="3273"/>
                      <a:pt x="3273" y="0"/>
                      <a:pt x="7309" y="0"/>
                    </a:cubicBezTo>
                    <a:cubicBezTo>
                      <a:pt x="11346" y="0"/>
                      <a:pt x="14618" y="3272"/>
                      <a:pt x="14618" y="730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81" name="Google Shape;3481;p9"/>
              <p:cNvSpPr/>
              <p:nvPr/>
            </p:nvSpPr>
            <p:spPr>
              <a:xfrm>
                <a:off x="3638492" y="4656568"/>
                <a:ext cx="16840" cy="1684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82" name="Google Shape;3482;p9"/>
              <p:cNvSpPr/>
              <p:nvPr/>
            </p:nvSpPr>
            <p:spPr>
              <a:xfrm>
                <a:off x="3591471" y="4631858"/>
                <a:ext cx="7924" cy="7924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1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83" name="Google Shape;3483;p9"/>
              <p:cNvSpPr/>
              <p:nvPr/>
            </p:nvSpPr>
            <p:spPr>
              <a:xfrm>
                <a:off x="3610165" y="4723007"/>
                <a:ext cx="6705" cy="6705"/>
              </a:xfrm>
              <a:custGeom>
                <a:avLst/>
                <a:gdLst/>
                <a:ahLst/>
                <a:cxnLst/>
                <a:rect l="l" t="t" r="r" b="b"/>
                <a:pathLst>
                  <a:path w="9123" h="9123" extrusionOk="0">
                    <a:moveTo>
                      <a:pt x="9123" y="4562"/>
                    </a:moveTo>
                    <a:cubicBezTo>
                      <a:pt x="9123" y="7102"/>
                      <a:pt x="7050" y="9123"/>
                      <a:pt x="4562" y="9123"/>
                    </a:cubicBezTo>
                    <a:cubicBezTo>
                      <a:pt x="2074" y="9123"/>
                      <a:pt x="0" y="7050"/>
                      <a:pt x="0" y="4562"/>
                    </a:cubicBezTo>
                    <a:cubicBezTo>
                      <a:pt x="0" y="2074"/>
                      <a:pt x="2074" y="0"/>
                      <a:pt x="4562" y="0"/>
                    </a:cubicBezTo>
                    <a:cubicBezTo>
                      <a:pt x="7050" y="0"/>
                      <a:pt x="9123" y="2074"/>
                      <a:pt x="9123" y="456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84" name="Google Shape;3484;p9"/>
              <p:cNvSpPr/>
              <p:nvPr/>
            </p:nvSpPr>
            <p:spPr>
              <a:xfrm>
                <a:off x="3707254" y="4722969"/>
                <a:ext cx="11201" cy="11201"/>
              </a:xfrm>
              <a:custGeom>
                <a:avLst/>
                <a:gdLst/>
                <a:ahLst/>
                <a:cxnLst/>
                <a:rect l="l" t="t" r="r" b="b"/>
                <a:pathLst>
                  <a:path w="15240" h="15240" extrusionOk="0">
                    <a:moveTo>
                      <a:pt x="15240" y="7620"/>
                    </a:moveTo>
                    <a:cubicBezTo>
                      <a:pt x="15240" y="11829"/>
                      <a:pt x="11828" y="15240"/>
                      <a:pt x="7620" y="15240"/>
                    </a:cubicBezTo>
                    <a:cubicBezTo>
                      <a:pt x="3412" y="15240"/>
                      <a:pt x="0" y="11829"/>
                      <a:pt x="0" y="7620"/>
                    </a:cubicBezTo>
                    <a:cubicBezTo>
                      <a:pt x="0" y="3412"/>
                      <a:pt x="3412" y="0"/>
                      <a:pt x="7620" y="0"/>
                    </a:cubicBezTo>
                    <a:cubicBezTo>
                      <a:pt x="11828" y="0"/>
                      <a:pt x="15240" y="3412"/>
                      <a:pt x="15240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85" name="Google Shape;3485;p9"/>
              <p:cNvSpPr/>
              <p:nvPr/>
            </p:nvSpPr>
            <p:spPr>
              <a:xfrm>
                <a:off x="3718409" y="4622416"/>
                <a:ext cx="19812" cy="19812"/>
              </a:xfrm>
              <a:custGeom>
                <a:avLst/>
                <a:gdLst/>
                <a:ahLst/>
                <a:cxnLst/>
                <a:rect l="l" t="t" r="r" b="b"/>
                <a:pathLst>
                  <a:path w="26955" h="26955" extrusionOk="0">
                    <a:moveTo>
                      <a:pt x="26955" y="13478"/>
                    </a:moveTo>
                    <a:cubicBezTo>
                      <a:pt x="26955" y="20921"/>
                      <a:pt x="20921" y="26955"/>
                      <a:pt x="13478" y="26955"/>
                    </a:cubicBezTo>
                    <a:cubicBezTo>
                      <a:pt x="6034" y="26955"/>
                      <a:pt x="0" y="20921"/>
                      <a:pt x="0" y="13478"/>
                    </a:cubicBezTo>
                    <a:cubicBezTo>
                      <a:pt x="0" y="6034"/>
                      <a:pt x="6034" y="0"/>
                      <a:pt x="13478" y="0"/>
                    </a:cubicBezTo>
                    <a:cubicBezTo>
                      <a:pt x="20921" y="0"/>
                      <a:pt x="26955" y="6034"/>
                      <a:pt x="26955" y="1347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86" name="Google Shape;3486;p9"/>
              <p:cNvSpPr/>
              <p:nvPr/>
            </p:nvSpPr>
            <p:spPr>
              <a:xfrm>
                <a:off x="3675919" y="4612935"/>
                <a:ext cx="7086" cy="7086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9641" extrusionOk="0">
                    <a:moveTo>
                      <a:pt x="9642" y="4821"/>
                    </a:moveTo>
                    <a:cubicBezTo>
                      <a:pt x="9642" y="7483"/>
                      <a:pt x="7483" y="9642"/>
                      <a:pt x="4821" y="9642"/>
                    </a:cubicBezTo>
                    <a:cubicBezTo>
                      <a:pt x="2158" y="9642"/>
                      <a:pt x="0" y="7483"/>
                      <a:pt x="0" y="4821"/>
                    </a:cubicBezTo>
                    <a:cubicBezTo>
                      <a:pt x="0" y="2158"/>
                      <a:pt x="2158" y="0"/>
                      <a:pt x="4821" y="0"/>
                    </a:cubicBezTo>
                    <a:cubicBezTo>
                      <a:pt x="7483" y="0"/>
                      <a:pt x="9642" y="2158"/>
                      <a:pt x="9642" y="48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87" name="Google Shape;3487;p9"/>
              <p:cNvSpPr/>
              <p:nvPr/>
            </p:nvSpPr>
            <p:spPr>
              <a:xfrm>
                <a:off x="3646907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88" name="Google Shape;3488;p9"/>
              <p:cNvSpPr/>
              <p:nvPr/>
            </p:nvSpPr>
            <p:spPr>
              <a:xfrm>
                <a:off x="3753019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89" name="Google Shape;3489;p9"/>
              <p:cNvSpPr/>
              <p:nvPr/>
            </p:nvSpPr>
            <p:spPr>
              <a:xfrm>
                <a:off x="3583476" y="4463724"/>
                <a:ext cx="11963" cy="11963"/>
              </a:xfrm>
              <a:custGeom>
                <a:avLst/>
                <a:gdLst/>
                <a:ahLst/>
                <a:cxnLst/>
                <a:rect l="l" t="t" r="r" b="b"/>
                <a:pathLst>
                  <a:path w="16276" h="16276" extrusionOk="0">
                    <a:moveTo>
                      <a:pt x="16277" y="8139"/>
                    </a:moveTo>
                    <a:cubicBezTo>
                      <a:pt x="16277" y="12648"/>
                      <a:pt x="12648" y="16277"/>
                      <a:pt x="8138" y="16277"/>
                    </a:cubicBezTo>
                    <a:cubicBezTo>
                      <a:pt x="3629" y="16277"/>
                      <a:pt x="0" y="12648"/>
                      <a:pt x="0" y="8139"/>
                    </a:cubicBezTo>
                    <a:cubicBezTo>
                      <a:pt x="0" y="3629"/>
                      <a:pt x="3629" y="0"/>
                      <a:pt x="8138" y="0"/>
                    </a:cubicBezTo>
                    <a:cubicBezTo>
                      <a:pt x="12648" y="0"/>
                      <a:pt x="16277" y="3629"/>
                      <a:pt x="16277" y="813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90" name="Google Shape;3490;p9"/>
              <p:cNvSpPr/>
              <p:nvPr/>
            </p:nvSpPr>
            <p:spPr>
              <a:xfrm>
                <a:off x="3624328" y="4406804"/>
                <a:ext cx="8839" cy="8839"/>
              </a:xfrm>
              <a:custGeom>
                <a:avLst/>
                <a:gdLst/>
                <a:ahLst/>
                <a:cxnLst/>
                <a:rect l="l" t="t" r="r" b="b"/>
                <a:pathLst>
                  <a:path w="12026" h="12026" extrusionOk="0">
                    <a:moveTo>
                      <a:pt x="12026" y="6013"/>
                    </a:moveTo>
                    <a:cubicBezTo>
                      <a:pt x="12026" y="9334"/>
                      <a:pt x="9334" y="12027"/>
                      <a:pt x="6013" y="12027"/>
                    </a:cubicBezTo>
                    <a:cubicBezTo>
                      <a:pt x="2692" y="12027"/>
                      <a:pt x="0" y="9334"/>
                      <a:pt x="0" y="6013"/>
                    </a:cubicBezTo>
                    <a:cubicBezTo>
                      <a:pt x="0" y="2693"/>
                      <a:pt x="2692" y="0"/>
                      <a:pt x="6013" y="0"/>
                    </a:cubicBezTo>
                    <a:cubicBezTo>
                      <a:pt x="9334" y="0"/>
                      <a:pt x="12026" y="2693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91" name="Google Shape;3491;p9"/>
              <p:cNvSpPr/>
              <p:nvPr/>
            </p:nvSpPr>
            <p:spPr>
              <a:xfrm>
                <a:off x="3591471" y="4415637"/>
                <a:ext cx="7924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2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92" name="Google Shape;3492;p9"/>
              <p:cNvSpPr/>
              <p:nvPr/>
            </p:nvSpPr>
            <p:spPr>
              <a:xfrm>
                <a:off x="3668571" y="4463724"/>
                <a:ext cx="10896" cy="10896"/>
              </a:xfrm>
              <a:custGeom>
                <a:avLst/>
                <a:gdLst/>
                <a:ahLst/>
                <a:cxnLst/>
                <a:rect l="l" t="t" r="r" b="b"/>
                <a:pathLst>
                  <a:path w="14825" h="14825" extrusionOk="0">
                    <a:moveTo>
                      <a:pt x="14825" y="7413"/>
                    </a:moveTo>
                    <a:cubicBezTo>
                      <a:pt x="14825" y="11507"/>
                      <a:pt x="11506" y="14826"/>
                      <a:pt x="7413" y="14826"/>
                    </a:cubicBezTo>
                    <a:cubicBezTo>
                      <a:pt x="3319" y="14826"/>
                      <a:pt x="0" y="11507"/>
                      <a:pt x="0" y="7413"/>
                    </a:cubicBezTo>
                    <a:cubicBezTo>
                      <a:pt x="0" y="3319"/>
                      <a:pt x="3319" y="0"/>
                      <a:pt x="7413" y="0"/>
                    </a:cubicBezTo>
                    <a:cubicBezTo>
                      <a:pt x="11507" y="0"/>
                      <a:pt x="14825" y="3319"/>
                      <a:pt x="14825" y="74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3493" name="Google Shape;3493;p9"/>
            <p:cNvSpPr/>
            <p:nvPr/>
          </p:nvSpPr>
          <p:spPr>
            <a:xfrm>
              <a:off x="3545211" y="4603950"/>
              <a:ext cx="8991" cy="8991"/>
            </a:xfrm>
            <a:custGeom>
              <a:avLst/>
              <a:gdLst/>
              <a:ahLst/>
              <a:cxnLst/>
              <a:rect l="l" t="t" r="r" b="b"/>
              <a:pathLst>
                <a:path w="12233" h="12233" extrusionOk="0">
                  <a:moveTo>
                    <a:pt x="12233" y="6116"/>
                  </a:moveTo>
                  <a:cubicBezTo>
                    <a:pt x="12233" y="9486"/>
                    <a:pt x="9486" y="12233"/>
                    <a:pt x="6117" y="12233"/>
                  </a:cubicBezTo>
                  <a:cubicBezTo>
                    <a:pt x="2747" y="12233"/>
                    <a:pt x="0" y="9486"/>
                    <a:pt x="0" y="6116"/>
                  </a:cubicBezTo>
                  <a:cubicBezTo>
                    <a:pt x="0" y="2747"/>
                    <a:pt x="2747" y="0"/>
                    <a:pt x="6117" y="0"/>
                  </a:cubicBezTo>
                  <a:cubicBezTo>
                    <a:pt x="9486" y="0"/>
                    <a:pt x="12233" y="2747"/>
                    <a:pt x="12233" y="61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4" name="Google Shape;3494;p9"/>
            <p:cNvSpPr/>
            <p:nvPr/>
          </p:nvSpPr>
          <p:spPr>
            <a:xfrm>
              <a:off x="3566609" y="4583047"/>
              <a:ext cx="12801" cy="12801"/>
            </a:xfrm>
            <a:custGeom>
              <a:avLst/>
              <a:gdLst/>
              <a:ahLst/>
              <a:cxnLst/>
              <a:rect l="l" t="t" r="r" b="b"/>
              <a:pathLst>
                <a:path w="17417" h="17417" extrusionOk="0">
                  <a:moveTo>
                    <a:pt x="17417" y="8709"/>
                  </a:moveTo>
                  <a:cubicBezTo>
                    <a:pt x="17417" y="13530"/>
                    <a:pt x="13529" y="17418"/>
                    <a:pt x="8709" y="17418"/>
                  </a:cubicBezTo>
                  <a:cubicBezTo>
                    <a:pt x="3888" y="17418"/>
                    <a:pt x="0" y="13530"/>
                    <a:pt x="0" y="8709"/>
                  </a:cubicBezTo>
                  <a:cubicBezTo>
                    <a:pt x="0" y="3888"/>
                    <a:pt x="3888" y="0"/>
                    <a:pt x="8709" y="0"/>
                  </a:cubicBezTo>
                  <a:cubicBezTo>
                    <a:pt x="13529" y="0"/>
                    <a:pt x="17417" y="3888"/>
                    <a:pt x="17417" y="870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5" name="Google Shape;3495;p9"/>
            <p:cNvSpPr/>
            <p:nvPr/>
          </p:nvSpPr>
          <p:spPr>
            <a:xfrm>
              <a:off x="3572967" y="4681507"/>
              <a:ext cx="4800" cy="4800"/>
            </a:xfrm>
            <a:custGeom>
              <a:avLst/>
              <a:gdLst/>
              <a:ahLst/>
              <a:cxnLst/>
              <a:rect l="l" t="t" r="r" b="b"/>
              <a:pathLst>
                <a:path w="6531" h="6531" extrusionOk="0">
                  <a:moveTo>
                    <a:pt x="6531" y="3266"/>
                  </a:moveTo>
                  <a:cubicBezTo>
                    <a:pt x="6531" y="5080"/>
                    <a:pt x="5080" y="6531"/>
                    <a:pt x="3266" y="6531"/>
                  </a:cubicBezTo>
                  <a:cubicBezTo>
                    <a:pt x="1452" y="6531"/>
                    <a:pt x="0" y="5080"/>
                    <a:pt x="0" y="3266"/>
                  </a:cubicBezTo>
                  <a:cubicBezTo>
                    <a:pt x="0" y="1451"/>
                    <a:pt x="1452" y="0"/>
                    <a:pt x="3266" y="0"/>
                  </a:cubicBezTo>
                  <a:cubicBezTo>
                    <a:pt x="5080" y="0"/>
                    <a:pt x="6531" y="1451"/>
                    <a:pt x="6531" y="32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6" name="Google Shape;3496;p9"/>
            <p:cNvSpPr/>
            <p:nvPr/>
          </p:nvSpPr>
          <p:spPr>
            <a:xfrm>
              <a:off x="3526593" y="4734163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8708" h="8708" extrusionOk="0">
                  <a:moveTo>
                    <a:pt x="8709" y="4354"/>
                  </a:moveTo>
                  <a:cubicBezTo>
                    <a:pt x="8709" y="6790"/>
                    <a:pt x="6739" y="8709"/>
                    <a:pt x="4354" y="8709"/>
                  </a:cubicBezTo>
                  <a:cubicBezTo>
                    <a:pt x="1970" y="8709"/>
                    <a:pt x="0" y="6739"/>
                    <a:pt x="0" y="4354"/>
                  </a:cubicBezTo>
                  <a:cubicBezTo>
                    <a:pt x="0" y="1970"/>
                    <a:pt x="1970" y="0"/>
                    <a:pt x="4354" y="0"/>
                  </a:cubicBezTo>
                  <a:cubicBezTo>
                    <a:pt x="6739" y="0"/>
                    <a:pt x="8709" y="1970"/>
                    <a:pt x="8709" y="43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497" name="Google Shape;3497;p9"/>
          <p:cNvGrpSpPr/>
          <p:nvPr/>
        </p:nvGrpSpPr>
        <p:grpSpPr>
          <a:xfrm>
            <a:off x="2891559" y="5784999"/>
            <a:ext cx="485557" cy="910557"/>
            <a:chOff x="8778919" y="4262549"/>
            <a:chExt cx="364168" cy="682918"/>
          </a:xfrm>
        </p:grpSpPr>
        <p:sp>
          <p:nvSpPr>
            <p:cNvPr id="3498" name="Google Shape;3498;p9"/>
            <p:cNvSpPr/>
            <p:nvPr/>
          </p:nvSpPr>
          <p:spPr>
            <a:xfrm>
              <a:off x="8957556" y="4836948"/>
              <a:ext cx="34374" cy="108519"/>
            </a:xfrm>
            <a:custGeom>
              <a:avLst/>
              <a:gdLst/>
              <a:ahLst/>
              <a:cxnLst/>
              <a:rect l="l" t="t" r="r" b="b"/>
              <a:pathLst>
                <a:path w="34374" h="108519" extrusionOk="0">
                  <a:moveTo>
                    <a:pt x="1592" y="3991"/>
                  </a:moveTo>
                  <a:cubicBezTo>
                    <a:pt x="1592" y="37167"/>
                    <a:pt x="-2659" y="74281"/>
                    <a:pt x="2732" y="106939"/>
                  </a:cubicBezTo>
                  <a:cubicBezTo>
                    <a:pt x="9264" y="109012"/>
                    <a:pt x="19838" y="109116"/>
                    <a:pt x="26473" y="106835"/>
                  </a:cubicBezTo>
                  <a:cubicBezTo>
                    <a:pt x="27147" y="86515"/>
                    <a:pt x="30154" y="66403"/>
                    <a:pt x="30672" y="46030"/>
                  </a:cubicBezTo>
                  <a:cubicBezTo>
                    <a:pt x="31035" y="31879"/>
                    <a:pt x="35286" y="15965"/>
                    <a:pt x="34197" y="2229"/>
                  </a:cubicBezTo>
                  <a:cubicBezTo>
                    <a:pt x="26992" y="-674"/>
                    <a:pt x="17869" y="-1348"/>
                    <a:pt x="1592" y="393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3499" name="Google Shape;3499;p9"/>
            <p:cNvGrpSpPr/>
            <p:nvPr/>
          </p:nvGrpSpPr>
          <p:grpSpPr>
            <a:xfrm>
              <a:off x="8778919" y="4262549"/>
              <a:ext cx="364168" cy="599503"/>
              <a:chOff x="8778919" y="4262549"/>
              <a:chExt cx="364168" cy="599503"/>
            </a:xfrm>
          </p:grpSpPr>
          <p:sp>
            <p:nvSpPr>
              <p:cNvPr id="3500" name="Google Shape;3500;p9"/>
              <p:cNvSpPr/>
              <p:nvPr/>
            </p:nvSpPr>
            <p:spPr>
              <a:xfrm>
                <a:off x="8778919" y="4262549"/>
                <a:ext cx="364168" cy="599503"/>
              </a:xfrm>
              <a:custGeom>
                <a:avLst/>
                <a:gdLst/>
                <a:ahLst/>
                <a:cxnLst/>
                <a:rect l="l" t="t" r="r" b="b"/>
                <a:pathLst>
                  <a:path w="364168" h="599503" extrusionOk="0">
                    <a:moveTo>
                      <a:pt x="148038" y="51884"/>
                    </a:moveTo>
                    <a:cubicBezTo>
                      <a:pt x="124141" y="118442"/>
                      <a:pt x="99001" y="183757"/>
                      <a:pt x="77384" y="251507"/>
                    </a:cubicBezTo>
                    <a:cubicBezTo>
                      <a:pt x="51933" y="331336"/>
                      <a:pt x="30576" y="411734"/>
                      <a:pt x="13262" y="493896"/>
                    </a:cubicBezTo>
                    <a:cubicBezTo>
                      <a:pt x="8701" y="515512"/>
                      <a:pt x="-8975" y="551538"/>
                      <a:pt x="5746" y="571184"/>
                    </a:cubicBezTo>
                    <a:cubicBezTo>
                      <a:pt x="17772" y="587254"/>
                      <a:pt x="50948" y="589016"/>
                      <a:pt x="69194" y="592230"/>
                    </a:cubicBezTo>
                    <a:cubicBezTo>
                      <a:pt x="119009" y="600990"/>
                      <a:pt x="171261" y="600058"/>
                      <a:pt x="221750" y="598450"/>
                    </a:cubicBezTo>
                    <a:cubicBezTo>
                      <a:pt x="254200" y="597414"/>
                      <a:pt x="287012" y="595289"/>
                      <a:pt x="318581" y="587617"/>
                    </a:cubicBezTo>
                    <a:cubicBezTo>
                      <a:pt x="351082" y="579686"/>
                      <a:pt x="365337" y="570355"/>
                      <a:pt x="364093" y="535780"/>
                    </a:cubicBezTo>
                    <a:cubicBezTo>
                      <a:pt x="362694" y="497835"/>
                      <a:pt x="354089" y="459476"/>
                      <a:pt x="342374" y="423553"/>
                    </a:cubicBezTo>
                    <a:cubicBezTo>
                      <a:pt x="308991" y="321124"/>
                      <a:pt x="281932" y="216414"/>
                      <a:pt x="247876" y="114244"/>
                    </a:cubicBezTo>
                    <a:cubicBezTo>
                      <a:pt x="236316" y="79565"/>
                      <a:pt x="227348" y="34778"/>
                      <a:pt x="200808" y="8911"/>
                    </a:cubicBezTo>
                    <a:cubicBezTo>
                      <a:pt x="177637" y="-13638"/>
                      <a:pt x="166699" y="8756"/>
                      <a:pt x="148038" y="5193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01" name="Google Shape;3501;p9"/>
              <p:cNvSpPr/>
              <p:nvPr/>
            </p:nvSpPr>
            <p:spPr>
              <a:xfrm>
                <a:off x="8778919" y="4262549"/>
                <a:ext cx="364168" cy="599503"/>
              </a:xfrm>
              <a:custGeom>
                <a:avLst/>
                <a:gdLst/>
                <a:ahLst/>
                <a:cxnLst/>
                <a:rect l="l" t="t" r="r" b="b"/>
                <a:pathLst>
                  <a:path w="364168" h="599503" extrusionOk="0">
                    <a:moveTo>
                      <a:pt x="148038" y="51884"/>
                    </a:moveTo>
                    <a:cubicBezTo>
                      <a:pt x="124141" y="118442"/>
                      <a:pt x="99001" y="183757"/>
                      <a:pt x="77384" y="251507"/>
                    </a:cubicBezTo>
                    <a:cubicBezTo>
                      <a:pt x="51933" y="331336"/>
                      <a:pt x="30576" y="411734"/>
                      <a:pt x="13262" y="493896"/>
                    </a:cubicBezTo>
                    <a:cubicBezTo>
                      <a:pt x="8701" y="515512"/>
                      <a:pt x="-8975" y="551538"/>
                      <a:pt x="5746" y="571184"/>
                    </a:cubicBezTo>
                    <a:cubicBezTo>
                      <a:pt x="17772" y="587254"/>
                      <a:pt x="50948" y="589016"/>
                      <a:pt x="69194" y="592230"/>
                    </a:cubicBezTo>
                    <a:cubicBezTo>
                      <a:pt x="119009" y="600990"/>
                      <a:pt x="171261" y="600058"/>
                      <a:pt x="221750" y="598450"/>
                    </a:cubicBezTo>
                    <a:cubicBezTo>
                      <a:pt x="254200" y="597414"/>
                      <a:pt x="287012" y="595289"/>
                      <a:pt x="318581" y="587617"/>
                    </a:cubicBezTo>
                    <a:cubicBezTo>
                      <a:pt x="351082" y="579686"/>
                      <a:pt x="365337" y="570355"/>
                      <a:pt x="364093" y="535780"/>
                    </a:cubicBezTo>
                    <a:cubicBezTo>
                      <a:pt x="362694" y="497835"/>
                      <a:pt x="354089" y="459476"/>
                      <a:pt x="342374" y="423553"/>
                    </a:cubicBezTo>
                    <a:cubicBezTo>
                      <a:pt x="308991" y="321124"/>
                      <a:pt x="281932" y="216414"/>
                      <a:pt x="247876" y="114244"/>
                    </a:cubicBezTo>
                    <a:cubicBezTo>
                      <a:pt x="236316" y="79565"/>
                      <a:pt x="227348" y="34778"/>
                      <a:pt x="200808" y="8911"/>
                    </a:cubicBezTo>
                    <a:cubicBezTo>
                      <a:pt x="177637" y="-13638"/>
                      <a:pt x="166699" y="8756"/>
                      <a:pt x="148038" y="51936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3502" name="Google Shape;3502;p9"/>
            <p:cNvGrpSpPr/>
            <p:nvPr/>
          </p:nvGrpSpPr>
          <p:grpSpPr>
            <a:xfrm>
              <a:off x="8816960" y="4302044"/>
              <a:ext cx="290492" cy="536613"/>
              <a:chOff x="8816960" y="4302044"/>
              <a:chExt cx="290492" cy="536613"/>
            </a:xfrm>
          </p:grpSpPr>
          <p:grpSp>
            <p:nvGrpSpPr>
              <p:cNvPr id="3503" name="Google Shape;3503;p9"/>
              <p:cNvGrpSpPr/>
              <p:nvPr/>
            </p:nvGrpSpPr>
            <p:grpSpPr>
              <a:xfrm>
                <a:off x="8871284" y="4446928"/>
                <a:ext cx="27421" cy="25762"/>
                <a:chOff x="6207759" y="5364428"/>
                <a:chExt cx="27421" cy="25762"/>
              </a:xfrm>
            </p:grpSpPr>
            <p:sp>
              <p:nvSpPr>
                <p:cNvPr id="3504" name="Google Shape;3504;p9"/>
                <p:cNvSpPr/>
                <p:nvPr/>
              </p:nvSpPr>
              <p:spPr>
                <a:xfrm>
                  <a:off x="6207759" y="5365257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3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505" name="Google Shape;3505;p9"/>
                <p:cNvSpPr/>
                <p:nvPr/>
              </p:nvSpPr>
              <p:spPr>
                <a:xfrm>
                  <a:off x="6220874" y="536442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506" name="Google Shape;3506;p9"/>
              <p:cNvGrpSpPr/>
              <p:nvPr/>
            </p:nvGrpSpPr>
            <p:grpSpPr>
              <a:xfrm>
                <a:off x="8990509" y="4371453"/>
                <a:ext cx="27421" cy="25711"/>
                <a:chOff x="6326984" y="5288953"/>
                <a:chExt cx="27421" cy="25711"/>
              </a:xfrm>
            </p:grpSpPr>
            <p:sp>
              <p:nvSpPr>
                <p:cNvPr id="3507" name="Google Shape;3507;p9"/>
                <p:cNvSpPr/>
                <p:nvPr/>
              </p:nvSpPr>
              <p:spPr>
                <a:xfrm>
                  <a:off x="6326984" y="5289731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3" y="19335"/>
                        <a:pt x="10937" y="24933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508" name="Google Shape;3508;p9"/>
                <p:cNvSpPr/>
                <p:nvPr/>
              </p:nvSpPr>
              <p:spPr>
                <a:xfrm>
                  <a:off x="6340099" y="5288953"/>
                  <a:ext cx="1223" cy="23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1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509" name="Google Shape;3509;p9"/>
              <p:cNvGrpSpPr/>
              <p:nvPr/>
            </p:nvGrpSpPr>
            <p:grpSpPr>
              <a:xfrm>
                <a:off x="8997248" y="4437338"/>
                <a:ext cx="27421" cy="25763"/>
                <a:chOff x="6333723" y="5354838"/>
                <a:chExt cx="27421" cy="25763"/>
              </a:xfrm>
            </p:grpSpPr>
            <p:sp>
              <p:nvSpPr>
                <p:cNvPr id="3510" name="Google Shape;3510;p9"/>
                <p:cNvSpPr/>
                <p:nvPr/>
              </p:nvSpPr>
              <p:spPr>
                <a:xfrm>
                  <a:off x="6333723" y="5355668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3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511" name="Google Shape;3511;p9"/>
                <p:cNvSpPr/>
                <p:nvPr/>
              </p:nvSpPr>
              <p:spPr>
                <a:xfrm>
                  <a:off x="6346838" y="535483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512" name="Google Shape;3512;p9"/>
              <p:cNvGrpSpPr/>
              <p:nvPr/>
            </p:nvGrpSpPr>
            <p:grpSpPr>
              <a:xfrm>
                <a:off x="8918663" y="4538420"/>
                <a:ext cx="23274" cy="21823"/>
                <a:chOff x="6255138" y="5455920"/>
                <a:chExt cx="23274" cy="21823"/>
              </a:xfrm>
            </p:grpSpPr>
            <p:sp>
              <p:nvSpPr>
                <p:cNvPr id="3513" name="Google Shape;3513;p9"/>
                <p:cNvSpPr/>
                <p:nvPr/>
              </p:nvSpPr>
              <p:spPr>
                <a:xfrm>
                  <a:off x="6255138" y="545659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514" name="Google Shape;3514;p9"/>
                <p:cNvSpPr/>
                <p:nvPr/>
              </p:nvSpPr>
              <p:spPr>
                <a:xfrm>
                  <a:off x="6266283" y="5455920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515" name="Google Shape;3515;p9"/>
              <p:cNvGrpSpPr/>
              <p:nvPr/>
            </p:nvGrpSpPr>
            <p:grpSpPr>
              <a:xfrm>
                <a:off x="8816960" y="4792160"/>
                <a:ext cx="23274" cy="21823"/>
                <a:chOff x="6153435" y="5709660"/>
                <a:chExt cx="23274" cy="21823"/>
              </a:xfrm>
            </p:grpSpPr>
            <p:sp>
              <p:nvSpPr>
                <p:cNvPr id="3516" name="Google Shape;3516;p9"/>
                <p:cNvSpPr/>
                <p:nvPr/>
              </p:nvSpPr>
              <p:spPr>
                <a:xfrm>
                  <a:off x="6153435" y="571033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517" name="Google Shape;3517;p9"/>
                <p:cNvSpPr/>
                <p:nvPr/>
              </p:nvSpPr>
              <p:spPr>
                <a:xfrm>
                  <a:off x="6164528" y="5709660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518" name="Google Shape;3518;p9"/>
              <p:cNvGrpSpPr/>
              <p:nvPr/>
            </p:nvGrpSpPr>
            <p:grpSpPr>
              <a:xfrm>
                <a:off x="8943701" y="4485753"/>
                <a:ext cx="23274" cy="21823"/>
                <a:chOff x="6280176" y="5403253"/>
                <a:chExt cx="23274" cy="21823"/>
              </a:xfrm>
            </p:grpSpPr>
            <p:sp>
              <p:nvSpPr>
                <p:cNvPr id="3519" name="Google Shape;3519;p9"/>
                <p:cNvSpPr/>
                <p:nvPr/>
              </p:nvSpPr>
              <p:spPr>
                <a:xfrm>
                  <a:off x="6280176" y="5403927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520" name="Google Shape;3520;p9"/>
                <p:cNvSpPr/>
                <p:nvPr/>
              </p:nvSpPr>
              <p:spPr>
                <a:xfrm>
                  <a:off x="6291268" y="5403253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521" name="Google Shape;3521;p9"/>
              <p:cNvGrpSpPr/>
              <p:nvPr/>
            </p:nvGrpSpPr>
            <p:grpSpPr>
              <a:xfrm>
                <a:off x="8998699" y="4527482"/>
                <a:ext cx="23274" cy="21823"/>
                <a:chOff x="6335174" y="5444982"/>
                <a:chExt cx="23274" cy="21823"/>
              </a:xfrm>
            </p:grpSpPr>
            <p:sp>
              <p:nvSpPr>
                <p:cNvPr id="3522" name="Google Shape;3522;p9"/>
                <p:cNvSpPr/>
                <p:nvPr/>
              </p:nvSpPr>
              <p:spPr>
                <a:xfrm>
                  <a:off x="6335174" y="5445656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523" name="Google Shape;3523;p9"/>
                <p:cNvSpPr/>
                <p:nvPr/>
              </p:nvSpPr>
              <p:spPr>
                <a:xfrm>
                  <a:off x="6346319" y="5444982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524" name="Google Shape;3524;p9"/>
              <p:cNvGrpSpPr/>
              <p:nvPr/>
            </p:nvGrpSpPr>
            <p:grpSpPr>
              <a:xfrm>
                <a:off x="8947018" y="4757740"/>
                <a:ext cx="23274" cy="21823"/>
                <a:chOff x="6283493" y="5675240"/>
                <a:chExt cx="23274" cy="21823"/>
              </a:xfrm>
            </p:grpSpPr>
            <p:sp>
              <p:nvSpPr>
                <p:cNvPr id="3525" name="Google Shape;3525;p9"/>
                <p:cNvSpPr/>
                <p:nvPr/>
              </p:nvSpPr>
              <p:spPr>
                <a:xfrm>
                  <a:off x="6283493" y="567591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526" name="Google Shape;3526;p9"/>
                <p:cNvSpPr/>
                <p:nvPr/>
              </p:nvSpPr>
              <p:spPr>
                <a:xfrm>
                  <a:off x="6294638" y="5675240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527" name="Google Shape;3527;p9"/>
              <p:cNvGrpSpPr/>
              <p:nvPr/>
            </p:nvGrpSpPr>
            <p:grpSpPr>
              <a:xfrm>
                <a:off x="8960548" y="4302044"/>
                <a:ext cx="23274" cy="21823"/>
                <a:chOff x="6297023" y="5219544"/>
                <a:chExt cx="23274" cy="21823"/>
              </a:xfrm>
            </p:grpSpPr>
            <p:sp>
              <p:nvSpPr>
                <p:cNvPr id="3528" name="Google Shape;3528;p9"/>
                <p:cNvSpPr/>
                <p:nvPr/>
              </p:nvSpPr>
              <p:spPr>
                <a:xfrm>
                  <a:off x="6297023" y="522021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529" name="Google Shape;3529;p9"/>
                <p:cNvSpPr/>
                <p:nvPr/>
              </p:nvSpPr>
              <p:spPr>
                <a:xfrm>
                  <a:off x="6308167" y="5219544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530" name="Google Shape;3530;p9"/>
              <p:cNvGrpSpPr/>
              <p:nvPr/>
            </p:nvGrpSpPr>
            <p:grpSpPr>
              <a:xfrm>
                <a:off x="8891242" y="4382287"/>
                <a:ext cx="23274" cy="21823"/>
                <a:chOff x="6227717" y="5299787"/>
                <a:chExt cx="23274" cy="21823"/>
              </a:xfrm>
            </p:grpSpPr>
            <p:sp>
              <p:nvSpPr>
                <p:cNvPr id="3531" name="Google Shape;3531;p9"/>
                <p:cNvSpPr/>
                <p:nvPr/>
              </p:nvSpPr>
              <p:spPr>
                <a:xfrm>
                  <a:off x="6227717" y="5300461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532" name="Google Shape;3532;p9"/>
                <p:cNvSpPr/>
                <p:nvPr/>
              </p:nvSpPr>
              <p:spPr>
                <a:xfrm>
                  <a:off x="6238810" y="5299787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533" name="Google Shape;3533;p9"/>
              <p:cNvGrpSpPr/>
              <p:nvPr/>
            </p:nvGrpSpPr>
            <p:grpSpPr>
              <a:xfrm>
                <a:off x="8924106" y="4351393"/>
                <a:ext cx="14047" cy="13165"/>
                <a:chOff x="6260581" y="5268893"/>
                <a:chExt cx="14047" cy="13165"/>
              </a:xfrm>
            </p:grpSpPr>
            <p:sp>
              <p:nvSpPr>
                <p:cNvPr id="3534" name="Google Shape;3534;p9"/>
                <p:cNvSpPr/>
                <p:nvPr/>
              </p:nvSpPr>
              <p:spPr>
                <a:xfrm>
                  <a:off x="6260581" y="5269307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535" name="Google Shape;3535;p9"/>
                <p:cNvSpPr/>
                <p:nvPr/>
              </p:nvSpPr>
              <p:spPr>
                <a:xfrm>
                  <a:off x="6267268" y="5268893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536" name="Google Shape;3536;p9"/>
              <p:cNvGrpSpPr/>
              <p:nvPr/>
            </p:nvGrpSpPr>
            <p:grpSpPr>
              <a:xfrm>
                <a:off x="8926231" y="4445217"/>
                <a:ext cx="14047" cy="13166"/>
                <a:chOff x="6262706" y="5362717"/>
                <a:chExt cx="14047" cy="13166"/>
              </a:xfrm>
            </p:grpSpPr>
            <p:sp>
              <p:nvSpPr>
                <p:cNvPr id="3537" name="Google Shape;3537;p9"/>
                <p:cNvSpPr/>
                <p:nvPr/>
              </p:nvSpPr>
              <p:spPr>
                <a:xfrm>
                  <a:off x="6262706" y="5363132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1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538" name="Google Shape;3538;p9"/>
                <p:cNvSpPr/>
                <p:nvPr/>
              </p:nvSpPr>
              <p:spPr>
                <a:xfrm>
                  <a:off x="6269393" y="5362717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539" name="Google Shape;3539;p9"/>
              <p:cNvGrpSpPr/>
              <p:nvPr/>
            </p:nvGrpSpPr>
            <p:grpSpPr>
              <a:xfrm>
                <a:off x="9041724" y="4492647"/>
                <a:ext cx="14047" cy="13166"/>
                <a:chOff x="6378199" y="5410147"/>
                <a:chExt cx="14047" cy="13166"/>
              </a:xfrm>
            </p:grpSpPr>
            <p:sp>
              <p:nvSpPr>
                <p:cNvPr id="3540" name="Google Shape;3540;p9"/>
                <p:cNvSpPr/>
                <p:nvPr/>
              </p:nvSpPr>
              <p:spPr>
                <a:xfrm>
                  <a:off x="6378199" y="5410562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541" name="Google Shape;3541;p9"/>
                <p:cNvSpPr/>
                <p:nvPr/>
              </p:nvSpPr>
              <p:spPr>
                <a:xfrm>
                  <a:off x="6384886" y="5410147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542" name="Google Shape;3542;p9"/>
              <p:cNvGrpSpPr/>
              <p:nvPr/>
            </p:nvGrpSpPr>
            <p:grpSpPr>
              <a:xfrm>
                <a:off x="9043486" y="4595544"/>
                <a:ext cx="27421" cy="25762"/>
                <a:chOff x="6379961" y="5513044"/>
                <a:chExt cx="27421" cy="25762"/>
              </a:xfrm>
            </p:grpSpPr>
            <p:sp>
              <p:nvSpPr>
                <p:cNvPr id="3543" name="Google Shape;3543;p9"/>
                <p:cNvSpPr/>
                <p:nvPr/>
              </p:nvSpPr>
              <p:spPr>
                <a:xfrm>
                  <a:off x="6379961" y="5513873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2" y="19336"/>
                        <a:pt x="10937" y="24934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544" name="Google Shape;3544;p9"/>
                <p:cNvSpPr/>
                <p:nvPr/>
              </p:nvSpPr>
              <p:spPr>
                <a:xfrm>
                  <a:off x="6393076" y="5513044"/>
                  <a:ext cx="1223" cy="23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1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545" name="Google Shape;3545;p9"/>
              <p:cNvGrpSpPr/>
              <p:nvPr/>
            </p:nvGrpSpPr>
            <p:grpSpPr>
              <a:xfrm>
                <a:off x="8889427" y="4639086"/>
                <a:ext cx="27421" cy="25763"/>
                <a:chOff x="6225902" y="5556586"/>
                <a:chExt cx="27421" cy="25763"/>
              </a:xfrm>
            </p:grpSpPr>
            <p:sp>
              <p:nvSpPr>
                <p:cNvPr id="3546" name="Google Shape;3546;p9"/>
                <p:cNvSpPr/>
                <p:nvPr/>
              </p:nvSpPr>
              <p:spPr>
                <a:xfrm>
                  <a:off x="6225902" y="555741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3" y="19335"/>
                        <a:pt x="10937" y="24934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547" name="Google Shape;3547;p9"/>
                <p:cNvSpPr/>
                <p:nvPr/>
              </p:nvSpPr>
              <p:spPr>
                <a:xfrm>
                  <a:off x="6239017" y="5556586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548" name="Google Shape;3548;p9"/>
              <p:cNvGrpSpPr/>
              <p:nvPr/>
            </p:nvGrpSpPr>
            <p:grpSpPr>
              <a:xfrm>
                <a:off x="8935873" y="4692478"/>
                <a:ext cx="27421" cy="25711"/>
                <a:chOff x="6272348" y="5609978"/>
                <a:chExt cx="27421" cy="25711"/>
              </a:xfrm>
            </p:grpSpPr>
            <p:sp>
              <p:nvSpPr>
                <p:cNvPr id="3549" name="Google Shape;3549;p9"/>
                <p:cNvSpPr/>
                <p:nvPr/>
              </p:nvSpPr>
              <p:spPr>
                <a:xfrm>
                  <a:off x="6272348" y="561075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2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550" name="Google Shape;3550;p9"/>
                <p:cNvSpPr/>
                <p:nvPr/>
              </p:nvSpPr>
              <p:spPr>
                <a:xfrm>
                  <a:off x="6285463" y="560997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551" name="Google Shape;3551;p9"/>
              <p:cNvGrpSpPr/>
              <p:nvPr/>
            </p:nvGrpSpPr>
            <p:grpSpPr>
              <a:xfrm>
                <a:off x="9004246" y="4651631"/>
                <a:ext cx="23274" cy="21823"/>
                <a:chOff x="6340721" y="5569131"/>
                <a:chExt cx="23274" cy="21823"/>
              </a:xfrm>
            </p:grpSpPr>
            <p:sp>
              <p:nvSpPr>
                <p:cNvPr id="3552" name="Google Shape;3552;p9"/>
                <p:cNvSpPr/>
                <p:nvPr/>
              </p:nvSpPr>
              <p:spPr>
                <a:xfrm>
                  <a:off x="6340721" y="5569805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553" name="Google Shape;3553;p9"/>
                <p:cNvSpPr/>
                <p:nvPr/>
              </p:nvSpPr>
              <p:spPr>
                <a:xfrm>
                  <a:off x="6351814" y="5569131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554" name="Google Shape;3554;p9"/>
              <p:cNvGrpSpPr/>
              <p:nvPr/>
            </p:nvGrpSpPr>
            <p:grpSpPr>
              <a:xfrm>
                <a:off x="9080031" y="4783918"/>
                <a:ext cx="27421" cy="25711"/>
                <a:chOff x="6416506" y="5701418"/>
                <a:chExt cx="27421" cy="25711"/>
              </a:xfrm>
            </p:grpSpPr>
            <p:sp>
              <p:nvSpPr>
                <p:cNvPr id="3555" name="Google Shape;3555;p9"/>
                <p:cNvSpPr/>
                <p:nvPr/>
              </p:nvSpPr>
              <p:spPr>
                <a:xfrm>
                  <a:off x="6416506" y="570219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2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556" name="Google Shape;3556;p9"/>
                <p:cNvSpPr/>
                <p:nvPr/>
              </p:nvSpPr>
              <p:spPr>
                <a:xfrm>
                  <a:off x="6429621" y="570141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557" name="Google Shape;3557;p9"/>
              <p:cNvGrpSpPr/>
              <p:nvPr/>
            </p:nvGrpSpPr>
            <p:grpSpPr>
              <a:xfrm>
                <a:off x="8874032" y="4775521"/>
                <a:ext cx="23274" cy="21823"/>
                <a:chOff x="6210507" y="5693021"/>
                <a:chExt cx="23274" cy="21823"/>
              </a:xfrm>
            </p:grpSpPr>
            <p:sp>
              <p:nvSpPr>
                <p:cNvPr id="3558" name="Google Shape;3558;p9"/>
                <p:cNvSpPr/>
                <p:nvPr/>
              </p:nvSpPr>
              <p:spPr>
                <a:xfrm>
                  <a:off x="6210507" y="5693695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0"/>
                        <a:pt x="3628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559" name="Google Shape;3559;p9"/>
                <p:cNvSpPr/>
                <p:nvPr/>
              </p:nvSpPr>
              <p:spPr>
                <a:xfrm>
                  <a:off x="6221600" y="5693021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560" name="Google Shape;3560;p9"/>
              <p:cNvGrpSpPr/>
              <p:nvPr/>
            </p:nvGrpSpPr>
            <p:grpSpPr>
              <a:xfrm>
                <a:off x="9063599" y="4687813"/>
                <a:ext cx="23274" cy="21823"/>
                <a:chOff x="6400074" y="5605313"/>
                <a:chExt cx="23274" cy="21823"/>
              </a:xfrm>
            </p:grpSpPr>
            <p:sp>
              <p:nvSpPr>
                <p:cNvPr id="3561" name="Google Shape;3561;p9"/>
                <p:cNvSpPr/>
                <p:nvPr/>
              </p:nvSpPr>
              <p:spPr>
                <a:xfrm>
                  <a:off x="6400074" y="5605987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562" name="Google Shape;3562;p9"/>
                <p:cNvSpPr/>
                <p:nvPr/>
              </p:nvSpPr>
              <p:spPr>
                <a:xfrm>
                  <a:off x="6411219" y="5605313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563" name="Google Shape;3563;p9"/>
              <p:cNvGrpSpPr/>
              <p:nvPr/>
            </p:nvGrpSpPr>
            <p:grpSpPr>
              <a:xfrm>
                <a:off x="8854489" y="4711554"/>
                <a:ext cx="23274" cy="21823"/>
                <a:chOff x="6190964" y="5629054"/>
                <a:chExt cx="23274" cy="21823"/>
              </a:xfrm>
            </p:grpSpPr>
            <p:sp>
              <p:nvSpPr>
                <p:cNvPr id="3564" name="Google Shape;3564;p9"/>
                <p:cNvSpPr/>
                <p:nvPr/>
              </p:nvSpPr>
              <p:spPr>
                <a:xfrm>
                  <a:off x="6190964" y="562972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565" name="Google Shape;3565;p9"/>
                <p:cNvSpPr/>
                <p:nvPr/>
              </p:nvSpPr>
              <p:spPr>
                <a:xfrm>
                  <a:off x="6202058" y="5629054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6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566" name="Google Shape;3566;p9"/>
              <p:cNvGrpSpPr/>
              <p:nvPr/>
            </p:nvGrpSpPr>
            <p:grpSpPr>
              <a:xfrm>
                <a:off x="8937376" y="4816835"/>
                <a:ext cx="23274" cy="21822"/>
                <a:chOff x="6273851" y="5734335"/>
                <a:chExt cx="23274" cy="21822"/>
              </a:xfrm>
            </p:grpSpPr>
            <p:sp>
              <p:nvSpPr>
                <p:cNvPr id="3567" name="Google Shape;3567;p9"/>
                <p:cNvSpPr/>
                <p:nvPr/>
              </p:nvSpPr>
              <p:spPr>
                <a:xfrm>
                  <a:off x="6273851" y="573500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568" name="Google Shape;3568;p9"/>
                <p:cNvSpPr/>
                <p:nvPr/>
              </p:nvSpPr>
              <p:spPr>
                <a:xfrm>
                  <a:off x="6284944" y="5734335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569" name="Google Shape;3569;p9"/>
              <p:cNvGrpSpPr/>
              <p:nvPr/>
            </p:nvGrpSpPr>
            <p:grpSpPr>
              <a:xfrm>
                <a:off x="8943701" y="4586576"/>
                <a:ext cx="23274" cy="21822"/>
                <a:chOff x="6280176" y="5504076"/>
                <a:chExt cx="23274" cy="21822"/>
              </a:xfrm>
            </p:grpSpPr>
            <p:sp>
              <p:nvSpPr>
                <p:cNvPr id="3570" name="Google Shape;3570;p9"/>
                <p:cNvSpPr/>
                <p:nvPr/>
              </p:nvSpPr>
              <p:spPr>
                <a:xfrm>
                  <a:off x="6280176" y="5504749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571" name="Google Shape;3571;p9"/>
                <p:cNvSpPr/>
                <p:nvPr/>
              </p:nvSpPr>
              <p:spPr>
                <a:xfrm>
                  <a:off x="6291268" y="5504076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572" name="Google Shape;3572;p9"/>
              <p:cNvGrpSpPr/>
              <p:nvPr/>
            </p:nvGrpSpPr>
            <p:grpSpPr>
              <a:xfrm>
                <a:off x="8847491" y="4655415"/>
                <a:ext cx="23274" cy="21823"/>
                <a:chOff x="6183966" y="5572915"/>
                <a:chExt cx="23274" cy="21823"/>
              </a:xfrm>
            </p:grpSpPr>
            <p:sp>
              <p:nvSpPr>
                <p:cNvPr id="3573" name="Google Shape;3573;p9"/>
                <p:cNvSpPr/>
                <p:nvPr/>
              </p:nvSpPr>
              <p:spPr>
                <a:xfrm>
                  <a:off x="6183966" y="5573589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574" name="Google Shape;3574;p9"/>
                <p:cNvSpPr/>
                <p:nvPr/>
              </p:nvSpPr>
              <p:spPr>
                <a:xfrm>
                  <a:off x="6195059" y="5572915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575" name="Google Shape;3575;p9"/>
              <p:cNvGrpSpPr/>
              <p:nvPr/>
            </p:nvGrpSpPr>
            <p:grpSpPr>
              <a:xfrm>
                <a:off x="8862731" y="4606481"/>
                <a:ext cx="14047" cy="13166"/>
                <a:chOff x="6199206" y="5523981"/>
                <a:chExt cx="14047" cy="13166"/>
              </a:xfrm>
            </p:grpSpPr>
            <p:sp>
              <p:nvSpPr>
                <p:cNvPr id="3576" name="Google Shape;3576;p9"/>
                <p:cNvSpPr/>
                <p:nvPr/>
              </p:nvSpPr>
              <p:spPr>
                <a:xfrm>
                  <a:off x="6199206" y="5524396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1"/>
                        <a:pt x="11301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577" name="Google Shape;3577;p9"/>
                <p:cNvSpPr/>
                <p:nvPr/>
              </p:nvSpPr>
              <p:spPr>
                <a:xfrm>
                  <a:off x="6205893" y="5523981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578" name="Google Shape;3578;p9"/>
              <p:cNvGrpSpPr/>
              <p:nvPr/>
            </p:nvGrpSpPr>
            <p:grpSpPr>
              <a:xfrm>
                <a:off x="8979416" y="4717671"/>
                <a:ext cx="14047" cy="13166"/>
                <a:chOff x="6315891" y="5635171"/>
                <a:chExt cx="14047" cy="13166"/>
              </a:xfrm>
            </p:grpSpPr>
            <p:sp>
              <p:nvSpPr>
                <p:cNvPr id="3579" name="Google Shape;3579;p9"/>
                <p:cNvSpPr/>
                <p:nvPr/>
              </p:nvSpPr>
              <p:spPr>
                <a:xfrm>
                  <a:off x="6315891" y="5635586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0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580" name="Google Shape;3580;p9"/>
                <p:cNvSpPr/>
                <p:nvPr/>
              </p:nvSpPr>
              <p:spPr>
                <a:xfrm>
                  <a:off x="6322630" y="5635171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581" name="Google Shape;3581;p9"/>
              <p:cNvGrpSpPr/>
              <p:nvPr/>
            </p:nvGrpSpPr>
            <p:grpSpPr>
              <a:xfrm>
                <a:off x="9010207" y="4797033"/>
                <a:ext cx="14047" cy="13166"/>
                <a:chOff x="6346682" y="5714533"/>
                <a:chExt cx="14047" cy="13166"/>
              </a:xfrm>
            </p:grpSpPr>
            <p:sp>
              <p:nvSpPr>
                <p:cNvPr id="3582" name="Google Shape;3582;p9"/>
                <p:cNvSpPr/>
                <p:nvPr/>
              </p:nvSpPr>
              <p:spPr>
                <a:xfrm>
                  <a:off x="6346682" y="5714948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1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583" name="Google Shape;3583;p9"/>
                <p:cNvSpPr/>
                <p:nvPr/>
              </p:nvSpPr>
              <p:spPr>
                <a:xfrm>
                  <a:off x="6353369" y="5714533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5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584" name="Google Shape;3584;p9"/>
              <p:cNvGrpSpPr/>
              <p:nvPr/>
            </p:nvGrpSpPr>
            <p:grpSpPr>
              <a:xfrm>
                <a:off x="9087340" y="4738095"/>
                <a:ext cx="14047" cy="13165"/>
                <a:chOff x="6423815" y="5655595"/>
                <a:chExt cx="14047" cy="13165"/>
              </a:xfrm>
            </p:grpSpPr>
            <p:sp>
              <p:nvSpPr>
                <p:cNvPr id="3585" name="Google Shape;3585;p9"/>
                <p:cNvSpPr/>
                <p:nvPr/>
              </p:nvSpPr>
              <p:spPr>
                <a:xfrm>
                  <a:off x="6423815" y="5656009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586" name="Google Shape;3586;p9"/>
                <p:cNvSpPr/>
                <p:nvPr/>
              </p:nvSpPr>
              <p:spPr>
                <a:xfrm>
                  <a:off x="6430554" y="5655595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3587" name="Google Shape;3587;p9"/>
            <p:cNvGrpSpPr/>
            <p:nvPr/>
          </p:nvGrpSpPr>
          <p:grpSpPr>
            <a:xfrm>
              <a:off x="8860191" y="4350926"/>
              <a:ext cx="201593" cy="479749"/>
              <a:chOff x="8860191" y="4350926"/>
              <a:chExt cx="201593" cy="479749"/>
            </a:xfrm>
          </p:grpSpPr>
          <p:sp>
            <p:nvSpPr>
              <p:cNvPr id="3588" name="Google Shape;3588;p9"/>
              <p:cNvSpPr/>
              <p:nvPr/>
            </p:nvSpPr>
            <p:spPr>
              <a:xfrm>
                <a:off x="8963865" y="4428681"/>
                <a:ext cx="10367" cy="10367"/>
              </a:xfrm>
              <a:custGeom>
                <a:avLst/>
                <a:gdLst/>
                <a:ahLst/>
                <a:cxnLst/>
                <a:rect l="l" t="t" r="r" b="b"/>
                <a:pathLst>
                  <a:path w="10367" h="10367" extrusionOk="0">
                    <a:moveTo>
                      <a:pt x="10367" y="5184"/>
                    </a:moveTo>
                    <a:cubicBezTo>
                      <a:pt x="10367" y="8035"/>
                      <a:pt x="8035" y="10367"/>
                      <a:pt x="5184" y="10367"/>
                    </a:cubicBezTo>
                    <a:cubicBezTo>
                      <a:pt x="2333" y="10367"/>
                      <a:pt x="0" y="8035"/>
                      <a:pt x="0" y="5184"/>
                    </a:cubicBezTo>
                    <a:cubicBezTo>
                      <a:pt x="0" y="2333"/>
                      <a:pt x="2333" y="0"/>
                      <a:pt x="5184" y="0"/>
                    </a:cubicBezTo>
                    <a:cubicBezTo>
                      <a:pt x="8035" y="0"/>
                      <a:pt x="10367" y="2333"/>
                      <a:pt x="10367" y="5184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89" name="Google Shape;3589;p9"/>
              <p:cNvSpPr/>
              <p:nvPr/>
            </p:nvSpPr>
            <p:spPr>
              <a:xfrm>
                <a:off x="8955778" y="4350926"/>
                <a:ext cx="13270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3270" h="13270" extrusionOk="0">
                    <a:moveTo>
                      <a:pt x="13270" y="6635"/>
                    </a:moveTo>
                    <a:cubicBezTo>
                      <a:pt x="13270" y="10264"/>
                      <a:pt x="10315" y="13270"/>
                      <a:pt x="6635" y="13270"/>
                    </a:cubicBezTo>
                    <a:cubicBezTo>
                      <a:pt x="2955" y="13270"/>
                      <a:pt x="0" y="10316"/>
                      <a:pt x="0" y="6635"/>
                    </a:cubicBezTo>
                    <a:cubicBezTo>
                      <a:pt x="0" y="2955"/>
                      <a:pt x="2955" y="0"/>
                      <a:pt x="6635" y="0"/>
                    </a:cubicBezTo>
                    <a:cubicBezTo>
                      <a:pt x="10315" y="0"/>
                      <a:pt x="13270" y="2955"/>
                      <a:pt x="13270" y="663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90" name="Google Shape;3590;p9"/>
              <p:cNvSpPr/>
              <p:nvPr/>
            </p:nvSpPr>
            <p:spPr>
              <a:xfrm>
                <a:off x="8986777" y="4492647"/>
                <a:ext cx="12025" cy="12026"/>
              </a:xfrm>
              <a:custGeom>
                <a:avLst/>
                <a:gdLst/>
                <a:ahLst/>
                <a:cxnLst/>
                <a:rect l="l" t="t" r="r" b="b"/>
                <a:pathLst>
                  <a:path w="12025" h="12026" extrusionOk="0">
                    <a:moveTo>
                      <a:pt x="12026" y="6013"/>
                    </a:moveTo>
                    <a:cubicBezTo>
                      <a:pt x="12026" y="9331"/>
                      <a:pt x="9331" y="12026"/>
                      <a:pt x="6013" y="12026"/>
                    </a:cubicBezTo>
                    <a:cubicBezTo>
                      <a:pt x="2695" y="12026"/>
                      <a:pt x="0" y="9331"/>
                      <a:pt x="0" y="6013"/>
                    </a:cubicBezTo>
                    <a:cubicBezTo>
                      <a:pt x="0" y="2696"/>
                      <a:pt x="2695" y="0"/>
                      <a:pt x="6013" y="0"/>
                    </a:cubicBezTo>
                    <a:cubicBezTo>
                      <a:pt x="9331" y="0"/>
                      <a:pt x="12026" y="2696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91" name="Google Shape;3591;p9"/>
              <p:cNvSpPr/>
              <p:nvPr/>
            </p:nvSpPr>
            <p:spPr>
              <a:xfrm>
                <a:off x="8986155" y="4571336"/>
                <a:ext cx="10574" cy="10574"/>
              </a:xfrm>
              <a:custGeom>
                <a:avLst/>
                <a:gdLst/>
                <a:ahLst/>
                <a:cxnLst/>
                <a:rect l="l" t="t" r="r" b="b"/>
                <a:pathLst>
                  <a:path w="10574" h="10574" extrusionOk="0">
                    <a:moveTo>
                      <a:pt x="10575" y="5287"/>
                    </a:moveTo>
                    <a:cubicBezTo>
                      <a:pt x="10575" y="8190"/>
                      <a:pt x="8190" y="10575"/>
                      <a:pt x="5287" y="10575"/>
                    </a:cubicBezTo>
                    <a:cubicBezTo>
                      <a:pt x="2385" y="10575"/>
                      <a:pt x="0" y="8190"/>
                      <a:pt x="0" y="5287"/>
                    </a:cubicBezTo>
                    <a:cubicBezTo>
                      <a:pt x="0" y="2384"/>
                      <a:pt x="2385" y="0"/>
                      <a:pt x="5287" y="0"/>
                    </a:cubicBezTo>
                    <a:cubicBezTo>
                      <a:pt x="8190" y="0"/>
                      <a:pt x="10575" y="2384"/>
                      <a:pt x="10575" y="52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92" name="Google Shape;3592;p9"/>
              <p:cNvSpPr/>
              <p:nvPr/>
            </p:nvSpPr>
            <p:spPr>
              <a:xfrm>
                <a:off x="9016168" y="4598602"/>
                <a:ext cx="11611" cy="11611"/>
              </a:xfrm>
              <a:custGeom>
                <a:avLst/>
                <a:gdLst/>
                <a:ahLst/>
                <a:cxnLst/>
                <a:rect l="l" t="t" r="r" b="b"/>
                <a:pathLst>
                  <a:path w="11611" h="11611" extrusionOk="0">
                    <a:moveTo>
                      <a:pt x="11611" y="5806"/>
                    </a:moveTo>
                    <a:cubicBezTo>
                      <a:pt x="11611" y="9020"/>
                      <a:pt x="9020" y="11611"/>
                      <a:pt x="5806" y="11611"/>
                    </a:cubicBezTo>
                    <a:cubicBezTo>
                      <a:pt x="2592" y="11611"/>
                      <a:pt x="0" y="9020"/>
                      <a:pt x="0" y="5806"/>
                    </a:cubicBezTo>
                    <a:cubicBezTo>
                      <a:pt x="0" y="2592"/>
                      <a:pt x="2592" y="0"/>
                      <a:pt x="5806" y="0"/>
                    </a:cubicBezTo>
                    <a:cubicBezTo>
                      <a:pt x="9020" y="0"/>
                      <a:pt x="11611" y="2592"/>
                      <a:pt x="11611" y="580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93" name="Google Shape;3593;p9"/>
              <p:cNvSpPr/>
              <p:nvPr/>
            </p:nvSpPr>
            <p:spPr>
              <a:xfrm>
                <a:off x="9055772" y="4541426"/>
                <a:ext cx="6012" cy="6013"/>
              </a:xfrm>
              <a:custGeom>
                <a:avLst/>
                <a:gdLst/>
                <a:ahLst/>
                <a:cxnLst/>
                <a:rect l="l" t="t" r="r" b="b"/>
                <a:pathLst>
                  <a:path w="6012" h="6013" extrusionOk="0">
                    <a:moveTo>
                      <a:pt x="6013" y="3007"/>
                    </a:moveTo>
                    <a:cubicBezTo>
                      <a:pt x="6013" y="4665"/>
                      <a:pt x="4665" y="6013"/>
                      <a:pt x="3006" y="6013"/>
                    </a:cubicBezTo>
                    <a:cubicBezTo>
                      <a:pt x="1347" y="6013"/>
                      <a:pt x="0" y="4665"/>
                      <a:pt x="0" y="3007"/>
                    </a:cubicBezTo>
                    <a:cubicBezTo>
                      <a:pt x="0" y="1348"/>
                      <a:pt x="1347" y="0"/>
                      <a:pt x="3006" y="0"/>
                    </a:cubicBezTo>
                    <a:cubicBezTo>
                      <a:pt x="4665" y="0"/>
                      <a:pt x="6013" y="1348"/>
                      <a:pt x="6013" y="30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94" name="Google Shape;3594;p9"/>
              <p:cNvSpPr/>
              <p:nvPr/>
            </p:nvSpPr>
            <p:spPr>
              <a:xfrm>
                <a:off x="8860191" y="4559517"/>
                <a:ext cx="14721" cy="14722"/>
              </a:xfrm>
              <a:custGeom>
                <a:avLst/>
                <a:gdLst/>
                <a:ahLst/>
                <a:cxnLst/>
                <a:rect l="l" t="t" r="r" b="b"/>
                <a:pathLst>
                  <a:path w="14721" h="14722" extrusionOk="0">
                    <a:moveTo>
                      <a:pt x="14722" y="7361"/>
                    </a:moveTo>
                    <a:cubicBezTo>
                      <a:pt x="14722" y="11456"/>
                      <a:pt x="11404" y="14722"/>
                      <a:pt x="7361" y="14722"/>
                    </a:cubicBezTo>
                    <a:cubicBezTo>
                      <a:pt x="3318" y="14722"/>
                      <a:pt x="0" y="11404"/>
                      <a:pt x="0" y="7361"/>
                    </a:cubicBezTo>
                    <a:cubicBezTo>
                      <a:pt x="0" y="3318"/>
                      <a:pt x="3318" y="0"/>
                      <a:pt x="7361" y="0"/>
                    </a:cubicBezTo>
                    <a:cubicBezTo>
                      <a:pt x="11404" y="0"/>
                      <a:pt x="14722" y="3318"/>
                      <a:pt x="14722" y="736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95" name="Google Shape;3595;p9"/>
              <p:cNvSpPr/>
              <p:nvPr/>
            </p:nvSpPr>
            <p:spPr>
              <a:xfrm>
                <a:off x="8962051" y="4663916"/>
                <a:ext cx="6634" cy="6635"/>
              </a:xfrm>
              <a:custGeom>
                <a:avLst/>
                <a:gdLst/>
                <a:ahLst/>
                <a:cxnLst/>
                <a:rect l="l" t="t" r="r" b="b"/>
                <a:pathLst>
                  <a:path w="6634" h="6635" extrusionOk="0">
                    <a:moveTo>
                      <a:pt x="6635" y="3318"/>
                    </a:moveTo>
                    <a:cubicBezTo>
                      <a:pt x="6635" y="5132"/>
                      <a:pt x="5184" y="6635"/>
                      <a:pt x="3318" y="6635"/>
                    </a:cubicBezTo>
                    <a:cubicBezTo>
                      <a:pt x="1451" y="6635"/>
                      <a:pt x="0" y="5184"/>
                      <a:pt x="0" y="3318"/>
                    </a:cubicBezTo>
                    <a:cubicBezTo>
                      <a:pt x="0" y="1452"/>
                      <a:pt x="1451" y="0"/>
                      <a:pt x="3318" y="0"/>
                    </a:cubicBezTo>
                    <a:cubicBezTo>
                      <a:pt x="5184" y="0"/>
                      <a:pt x="6635" y="1452"/>
                      <a:pt x="6635" y="33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96" name="Google Shape;3596;p9"/>
              <p:cNvSpPr/>
              <p:nvPr/>
            </p:nvSpPr>
            <p:spPr>
              <a:xfrm>
                <a:off x="8908296" y="4741257"/>
                <a:ext cx="13581" cy="13581"/>
              </a:xfrm>
              <a:custGeom>
                <a:avLst/>
                <a:gdLst/>
                <a:ahLst/>
                <a:cxnLst/>
                <a:rect l="l" t="t" r="r" b="b"/>
                <a:pathLst>
                  <a:path w="13581" h="13581" extrusionOk="0">
                    <a:moveTo>
                      <a:pt x="13581" y="6790"/>
                    </a:moveTo>
                    <a:cubicBezTo>
                      <a:pt x="13581" y="10541"/>
                      <a:pt x="10541" y="13581"/>
                      <a:pt x="6791" y="13581"/>
                    </a:cubicBezTo>
                    <a:cubicBezTo>
                      <a:pt x="3040" y="13581"/>
                      <a:pt x="0" y="10541"/>
                      <a:pt x="0" y="6790"/>
                    </a:cubicBezTo>
                    <a:cubicBezTo>
                      <a:pt x="0" y="3040"/>
                      <a:pt x="3040" y="-1"/>
                      <a:pt x="6791" y="-1"/>
                    </a:cubicBezTo>
                    <a:cubicBezTo>
                      <a:pt x="10541" y="-1"/>
                      <a:pt x="13581" y="3040"/>
                      <a:pt x="13581" y="679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97" name="Google Shape;3597;p9"/>
              <p:cNvSpPr/>
              <p:nvPr/>
            </p:nvSpPr>
            <p:spPr>
              <a:xfrm>
                <a:off x="8903786" y="4812895"/>
                <a:ext cx="12337" cy="12337"/>
              </a:xfrm>
              <a:custGeom>
                <a:avLst/>
                <a:gdLst/>
                <a:ahLst/>
                <a:cxnLst/>
                <a:rect l="l" t="t" r="r" b="b"/>
                <a:pathLst>
                  <a:path w="12337" h="12337" extrusionOk="0">
                    <a:moveTo>
                      <a:pt x="12337" y="6169"/>
                    </a:moveTo>
                    <a:cubicBezTo>
                      <a:pt x="12337" y="9590"/>
                      <a:pt x="9590" y="12337"/>
                      <a:pt x="6169" y="12337"/>
                    </a:cubicBezTo>
                    <a:cubicBezTo>
                      <a:pt x="2747" y="12337"/>
                      <a:pt x="0" y="9590"/>
                      <a:pt x="0" y="6169"/>
                    </a:cubicBezTo>
                    <a:cubicBezTo>
                      <a:pt x="0" y="2747"/>
                      <a:pt x="2747" y="0"/>
                      <a:pt x="6169" y="0"/>
                    </a:cubicBezTo>
                    <a:cubicBezTo>
                      <a:pt x="9590" y="0"/>
                      <a:pt x="12337" y="2747"/>
                      <a:pt x="12337" y="616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98" name="Google Shape;3598;p9"/>
              <p:cNvSpPr/>
              <p:nvPr/>
            </p:nvSpPr>
            <p:spPr>
              <a:xfrm>
                <a:off x="9022285" y="4752713"/>
                <a:ext cx="11404" cy="11404"/>
              </a:xfrm>
              <a:custGeom>
                <a:avLst/>
                <a:gdLst/>
                <a:ahLst/>
                <a:cxnLst/>
                <a:rect l="l" t="t" r="r" b="b"/>
                <a:pathLst>
                  <a:path w="11404" h="11404" extrusionOk="0">
                    <a:moveTo>
                      <a:pt x="11404" y="5702"/>
                    </a:moveTo>
                    <a:cubicBezTo>
                      <a:pt x="11404" y="8851"/>
                      <a:pt x="8851" y="11404"/>
                      <a:pt x="5702" y="11404"/>
                    </a:cubicBezTo>
                    <a:cubicBezTo>
                      <a:pt x="2553" y="11404"/>
                      <a:pt x="0" y="8851"/>
                      <a:pt x="0" y="5702"/>
                    </a:cubicBezTo>
                    <a:cubicBezTo>
                      <a:pt x="0" y="2553"/>
                      <a:pt x="2553" y="0"/>
                      <a:pt x="5702" y="0"/>
                    </a:cubicBezTo>
                    <a:cubicBezTo>
                      <a:pt x="8851" y="0"/>
                      <a:pt x="11404" y="2553"/>
                      <a:pt x="11404" y="57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99" name="Google Shape;3599;p9"/>
              <p:cNvSpPr/>
              <p:nvPr/>
            </p:nvSpPr>
            <p:spPr>
              <a:xfrm>
                <a:off x="9049136" y="4660028"/>
                <a:ext cx="8708" cy="8708"/>
              </a:xfrm>
              <a:custGeom>
                <a:avLst/>
                <a:gdLst/>
                <a:ahLst/>
                <a:cxnLst/>
                <a:rect l="l" t="t" r="r" b="b"/>
                <a:pathLst>
                  <a:path w="8708" h="8708" extrusionOk="0">
                    <a:moveTo>
                      <a:pt x="8709" y="4354"/>
                    </a:moveTo>
                    <a:cubicBezTo>
                      <a:pt x="8709" y="6791"/>
                      <a:pt x="6739" y="8709"/>
                      <a:pt x="4354" y="8709"/>
                    </a:cubicBezTo>
                    <a:cubicBezTo>
                      <a:pt x="1970" y="8709"/>
                      <a:pt x="0" y="6739"/>
                      <a:pt x="0" y="4354"/>
                    </a:cubicBezTo>
                    <a:cubicBezTo>
                      <a:pt x="0" y="1970"/>
                      <a:pt x="1970" y="0"/>
                      <a:pt x="4354" y="0"/>
                    </a:cubicBezTo>
                    <a:cubicBezTo>
                      <a:pt x="6739" y="0"/>
                      <a:pt x="8709" y="1970"/>
                      <a:pt x="8709" y="4354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00" name="Google Shape;3600;p9"/>
              <p:cNvSpPr/>
              <p:nvPr/>
            </p:nvSpPr>
            <p:spPr>
              <a:xfrm>
                <a:off x="8998751" y="4819064"/>
                <a:ext cx="11611" cy="11611"/>
              </a:xfrm>
              <a:custGeom>
                <a:avLst/>
                <a:gdLst/>
                <a:ahLst/>
                <a:cxnLst/>
                <a:rect l="l" t="t" r="r" b="b"/>
                <a:pathLst>
                  <a:path w="11611" h="11611" extrusionOk="0">
                    <a:moveTo>
                      <a:pt x="11611" y="5806"/>
                    </a:moveTo>
                    <a:cubicBezTo>
                      <a:pt x="11611" y="9020"/>
                      <a:pt x="9020" y="11611"/>
                      <a:pt x="5806" y="11611"/>
                    </a:cubicBezTo>
                    <a:cubicBezTo>
                      <a:pt x="2592" y="11611"/>
                      <a:pt x="0" y="9020"/>
                      <a:pt x="0" y="5806"/>
                    </a:cubicBezTo>
                    <a:cubicBezTo>
                      <a:pt x="0" y="2592"/>
                      <a:pt x="2592" y="0"/>
                      <a:pt x="5806" y="0"/>
                    </a:cubicBezTo>
                    <a:cubicBezTo>
                      <a:pt x="9020" y="0"/>
                      <a:pt x="11611" y="2592"/>
                      <a:pt x="11611" y="580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3601" name="Google Shape;3601;p9"/>
          <p:cNvGrpSpPr/>
          <p:nvPr/>
        </p:nvGrpSpPr>
        <p:grpSpPr>
          <a:xfrm>
            <a:off x="2373255" y="5898111"/>
            <a:ext cx="425348" cy="797739"/>
            <a:chOff x="8778919" y="4262549"/>
            <a:chExt cx="364168" cy="682918"/>
          </a:xfrm>
        </p:grpSpPr>
        <p:sp>
          <p:nvSpPr>
            <p:cNvPr id="3602" name="Google Shape;3602;p9"/>
            <p:cNvSpPr/>
            <p:nvPr/>
          </p:nvSpPr>
          <p:spPr>
            <a:xfrm>
              <a:off x="8957556" y="4836948"/>
              <a:ext cx="34374" cy="108519"/>
            </a:xfrm>
            <a:custGeom>
              <a:avLst/>
              <a:gdLst/>
              <a:ahLst/>
              <a:cxnLst/>
              <a:rect l="l" t="t" r="r" b="b"/>
              <a:pathLst>
                <a:path w="34374" h="108519" extrusionOk="0">
                  <a:moveTo>
                    <a:pt x="1592" y="3991"/>
                  </a:moveTo>
                  <a:cubicBezTo>
                    <a:pt x="1592" y="37167"/>
                    <a:pt x="-2659" y="74281"/>
                    <a:pt x="2732" y="106939"/>
                  </a:cubicBezTo>
                  <a:cubicBezTo>
                    <a:pt x="9264" y="109012"/>
                    <a:pt x="19838" y="109116"/>
                    <a:pt x="26473" y="106835"/>
                  </a:cubicBezTo>
                  <a:cubicBezTo>
                    <a:pt x="27147" y="86515"/>
                    <a:pt x="30154" y="66403"/>
                    <a:pt x="30672" y="46030"/>
                  </a:cubicBezTo>
                  <a:cubicBezTo>
                    <a:pt x="31035" y="31879"/>
                    <a:pt x="35286" y="15965"/>
                    <a:pt x="34197" y="2229"/>
                  </a:cubicBezTo>
                  <a:cubicBezTo>
                    <a:pt x="26992" y="-674"/>
                    <a:pt x="17869" y="-1348"/>
                    <a:pt x="1592" y="393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3603" name="Google Shape;3603;p9"/>
            <p:cNvGrpSpPr/>
            <p:nvPr/>
          </p:nvGrpSpPr>
          <p:grpSpPr>
            <a:xfrm>
              <a:off x="8778919" y="4262549"/>
              <a:ext cx="364168" cy="599503"/>
              <a:chOff x="8778919" y="4262549"/>
              <a:chExt cx="364168" cy="599503"/>
            </a:xfrm>
          </p:grpSpPr>
          <p:sp>
            <p:nvSpPr>
              <p:cNvPr id="3604" name="Google Shape;3604;p9"/>
              <p:cNvSpPr/>
              <p:nvPr/>
            </p:nvSpPr>
            <p:spPr>
              <a:xfrm>
                <a:off x="8778919" y="4262549"/>
                <a:ext cx="364168" cy="599503"/>
              </a:xfrm>
              <a:custGeom>
                <a:avLst/>
                <a:gdLst/>
                <a:ahLst/>
                <a:cxnLst/>
                <a:rect l="l" t="t" r="r" b="b"/>
                <a:pathLst>
                  <a:path w="364168" h="599503" extrusionOk="0">
                    <a:moveTo>
                      <a:pt x="148038" y="51884"/>
                    </a:moveTo>
                    <a:cubicBezTo>
                      <a:pt x="124141" y="118442"/>
                      <a:pt x="99001" y="183757"/>
                      <a:pt x="77384" y="251507"/>
                    </a:cubicBezTo>
                    <a:cubicBezTo>
                      <a:pt x="51933" y="331336"/>
                      <a:pt x="30576" y="411734"/>
                      <a:pt x="13262" y="493896"/>
                    </a:cubicBezTo>
                    <a:cubicBezTo>
                      <a:pt x="8701" y="515512"/>
                      <a:pt x="-8975" y="551538"/>
                      <a:pt x="5746" y="571184"/>
                    </a:cubicBezTo>
                    <a:cubicBezTo>
                      <a:pt x="17772" y="587254"/>
                      <a:pt x="50948" y="589016"/>
                      <a:pt x="69194" y="592230"/>
                    </a:cubicBezTo>
                    <a:cubicBezTo>
                      <a:pt x="119009" y="600990"/>
                      <a:pt x="171261" y="600058"/>
                      <a:pt x="221750" y="598450"/>
                    </a:cubicBezTo>
                    <a:cubicBezTo>
                      <a:pt x="254200" y="597414"/>
                      <a:pt x="287012" y="595289"/>
                      <a:pt x="318581" y="587617"/>
                    </a:cubicBezTo>
                    <a:cubicBezTo>
                      <a:pt x="351082" y="579686"/>
                      <a:pt x="365337" y="570355"/>
                      <a:pt x="364093" y="535780"/>
                    </a:cubicBezTo>
                    <a:cubicBezTo>
                      <a:pt x="362694" y="497835"/>
                      <a:pt x="354089" y="459476"/>
                      <a:pt x="342374" y="423553"/>
                    </a:cubicBezTo>
                    <a:cubicBezTo>
                      <a:pt x="308991" y="321124"/>
                      <a:pt x="281932" y="216414"/>
                      <a:pt x="247876" y="114244"/>
                    </a:cubicBezTo>
                    <a:cubicBezTo>
                      <a:pt x="236316" y="79565"/>
                      <a:pt x="227348" y="34778"/>
                      <a:pt x="200808" y="8911"/>
                    </a:cubicBezTo>
                    <a:cubicBezTo>
                      <a:pt x="177637" y="-13638"/>
                      <a:pt x="166699" y="8756"/>
                      <a:pt x="148038" y="5193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05" name="Google Shape;3605;p9"/>
              <p:cNvSpPr/>
              <p:nvPr/>
            </p:nvSpPr>
            <p:spPr>
              <a:xfrm>
                <a:off x="8778919" y="4262549"/>
                <a:ext cx="364168" cy="599503"/>
              </a:xfrm>
              <a:custGeom>
                <a:avLst/>
                <a:gdLst/>
                <a:ahLst/>
                <a:cxnLst/>
                <a:rect l="l" t="t" r="r" b="b"/>
                <a:pathLst>
                  <a:path w="364168" h="599503" extrusionOk="0">
                    <a:moveTo>
                      <a:pt x="148038" y="51884"/>
                    </a:moveTo>
                    <a:cubicBezTo>
                      <a:pt x="124141" y="118442"/>
                      <a:pt x="99001" y="183757"/>
                      <a:pt x="77384" y="251507"/>
                    </a:cubicBezTo>
                    <a:cubicBezTo>
                      <a:pt x="51933" y="331336"/>
                      <a:pt x="30576" y="411734"/>
                      <a:pt x="13262" y="493896"/>
                    </a:cubicBezTo>
                    <a:cubicBezTo>
                      <a:pt x="8701" y="515512"/>
                      <a:pt x="-8975" y="551538"/>
                      <a:pt x="5746" y="571184"/>
                    </a:cubicBezTo>
                    <a:cubicBezTo>
                      <a:pt x="17772" y="587254"/>
                      <a:pt x="50948" y="589016"/>
                      <a:pt x="69194" y="592230"/>
                    </a:cubicBezTo>
                    <a:cubicBezTo>
                      <a:pt x="119009" y="600990"/>
                      <a:pt x="171261" y="600058"/>
                      <a:pt x="221750" y="598450"/>
                    </a:cubicBezTo>
                    <a:cubicBezTo>
                      <a:pt x="254200" y="597414"/>
                      <a:pt x="287012" y="595289"/>
                      <a:pt x="318581" y="587617"/>
                    </a:cubicBezTo>
                    <a:cubicBezTo>
                      <a:pt x="351082" y="579686"/>
                      <a:pt x="365337" y="570355"/>
                      <a:pt x="364093" y="535780"/>
                    </a:cubicBezTo>
                    <a:cubicBezTo>
                      <a:pt x="362694" y="497835"/>
                      <a:pt x="354089" y="459476"/>
                      <a:pt x="342374" y="423553"/>
                    </a:cubicBezTo>
                    <a:cubicBezTo>
                      <a:pt x="308991" y="321124"/>
                      <a:pt x="281932" y="216414"/>
                      <a:pt x="247876" y="114244"/>
                    </a:cubicBezTo>
                    <a:cubicBezTo>
                      <a:pt x="236316" y="79565"/>
                      <a:pt x="227348" y="34778"/>
                      <a:pt x="200808" y="8911"/>
                    </a:cubicBezTo>
                    <a:cubicBezTo>
                      <a:pt x="177637" y="-13638"/>
                      <a:pt x="166699" y="8756"/>
                      <a:pt x="148038" y="51936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3606" name="Google Shape;3606;p9"/>
            <p:cNvGrpSpPr/>
            <p:nvPr/>
          </p:nvGrpSpPr>
          <p:grpSpPr>
            <a:xfrm>
              <a:off x="8816960" y="4302044"/>
              <a:ext cx="290492" cy="536613"/>
              <a:chOff x="8816960" y="4302044"/>
              <a:chExt cx="290492" cy="536613"/>
            </a:xfrm>
          </p:grpSpPr>
          <p:grpSp>
            <p:nvGrpSpPr>
              <p:cNvPr id="3607" name="Google Shape;3607;p9"/>
              <p:cNvGrpSpPr/>
              <p:nvPr/>
            </p:nvGrpSpPr>
            <p:grpSpPr>
              <a:xfrm>
                <a:off x="8871284" y="4446928"/>
                <a:ext cx="27421" cy="25762"/>
                <a:chOff x="6207759" y="5364428"/>
                <a:chExt cx="27421" cy="25762"/>
              </a:xfrm>
            </p:grpSpPr>
            <p:sp>
              <p:nvSpPr>
                <p:cNvPr id="3608" name="Google Shape;3608;p9"/>
                <p:cNvSpPr/>
                <p:nvPr/>
              </p:nvSpPr>
              <p:spPr>
                <a:xfrm>
                  <a:off x="6207759" y="5365257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3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609" name="Google Shape;3609;p9"/>
                <p:cNvSpPr/>
                <p:nvPr/>
              </p:nvSpPr>
              <p:spPr>
                <a:xfrm>
                  <a:off x="6220874" y="536442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610" name="Google Shape;3610;p9"/>
              <p:cNvGrpSpPr/>
              <p:nvPr/>
            </p:nvGrpSpPr>
            <p:grpSpPr>
              <a:xfrm>
                <a:off x="8990509" y="4371453"/>
                <a:ext cx="27421" cy="25711"/>
                <a:chOff x="6326984" y="5288953"/>
                <a:chExt cx="27421" cy="25711"/>
              </a:xfrm>
            </p:grpSpPr>
            <p:sp>
              <p:nvSpPr>
                <p:cNvPr id="3611" name="Google Shape;3611;p9"/>
                <p:cNvSpPr/>
                <p:nvPr/>
              </p:nvSpPr>
              <p:spPr>
                <a:xfrm>
                  <a:off x="6326984" y="5289731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3" y="19335"/>
                        <a:pt x="10937" y="24933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612" name="Google Shape;3612;p9"/>
                <p:cNvSpPr/>
                <p:nvPr/>
              </p:nvSpPr>
              <p:spPr>
                <a:xfrm>
                  <a:off x="6340099" y="5288953"/>
                  <a:ext cx="1223" cy="23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1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613" name="Google Shape;3613;p9"/>
              <p:cNvGrpSpPr/>
              <p:nvPr/>
            </p:nvGrpSpPr>
            <p:grpSpPr>
              <a:xfrm>
                <a:off x="8997248" y="4437338"/>
                <a:ext cx="27421" cy="25763"/>
                <a:chOff x="6333723" y="5354838"/>
                <a:chExt cx="27421" cy="25763"/>
              </a:xfrm>
            </p:grpSpPr>
            <p:sp>
              <p:nvSpPr>
                <p:cNvPr id="3614" name="Google Shape;3614;p9"/>
                <p:cNvSpPr/>
                <p:nvPr/>
              </p:nvSpPr>
              <p:spPr>
                <a:xfrm>
                  <a:off x="6333723" y="5355668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3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615" name="Google Shape;3615;p9"/>
                <p:cNvSpPr/>
                <p:nvPr/>
              </p:nvSpPr>
              <p:spPr>
                <a:xfrm>
                  <a:off x="6346838" y="535483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616" name="Google Shape;3616;p9"/>
              <p:cNvGrpSpPr/>
              <p:nvPr/>
            </p:nvGrpSpPr>
            <p:grpSpPr>
              <a:xfrm>
                <a:off x="8918663" y="4538420"/>
                <a:ext cx="23274" cy="21823"/>
                <a:chOff x="6255138" y="5455920"/>
                <a:chExt cx="23274" cy="21823"/>
              </a:xfrm>
            </p:grpSpPr>
            <p:sp>
              <p:nvSpPr>
                <p:cNvPr id="3617" name="Google Shape;3617;p9"/>
                <p:cNvSpPr/>
                <p:nvPr/>
              </p:nvSpPr>
              <p:spPr>
                <a:xfrm>
                  <a:off x="6255138" y="545659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618" name="Google Shape;3618;p9"/>
                <p:cNvSpPr/>
                <p:nvPr/>
              </p:nvSpPr>
              <p:spPr>
                <a:xfrm>
                  <a:off x="6266283" y="5455920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619" name="Google Shape;3619;p9"/>
              <p:cNvGrpSpPr/>
              <p:nvPr/>
            </p:nvGrpSpPr>
            <p:grpSpPr>
              <a:xfrm>
                <a:off x="8816960" y="4792160"/>
                <a:ext cx="23274" cy="21823"/>
                <a:chOff x="6153435" y="5709660"/>
                <a:chExt cx="23274" cy="21823"/>
              </a:xfrm>
            </p:grpSpPr>
            <p:sp>
              <p:nvSpPr>
                <p:cNvPr id="3620" name="Google Shape;3620;p9"/>
                <p:cNvSpPr/>
                <p:nvPr/>
              </p:nvSpPr>
              <p:spPr>
                <a:xfrm>
                  <a:off x="6153435" y="571033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621" name="Google Shape;3621;p9"/>
                <p:cNvSpPr/>
                <p:nvPr/>
              </p:nvSpPr>
              <p:spPr>
                <a:xfrm>
                  <a:off x="6164528" y="5709660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622" name="Google Shape;3622;p9"/>
              <p:cNvGrpSpPr/>
              <p:nvPr/>
            </p:nvGrpSpPr>
            <p:grpSpPr>
              <a:xfrm>
                <a:off x="8943701" y="4485753"/>
                <a:ext cx="23274" cy="21823"/>
                <a:chOff x="6280176" y="5403253"/>
                <a:chExt cx="23274" cy="21823"/>
              </a:xfrm>
            </p:grpSpPr>
            <p:sp>
              <p:nvSpPr>
                <p:cNvPr id="3623" name="Google Shape;3623;p9"/>
                <p:cNvSpPr/>
                <p:nvPr/>
              </p:nvSpPr>
              <p:spPr>
                <a:xfrm>
                  <a:off x="6280176" y="5403927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624" name="Google Shape;3624;p9"/>
                <p:cNvSpPr/>
                <p:nvPr/>
              </p:nvSpPr>
              <p:spPr>
                <a:xfrm>
                  <a:off x="6291268" y="5403253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625" name="Google Shape;3625;p9"/>
              <p:cNvGrpSpPr/>
              <p:nvPr/>
            </p:nvGrpSpPr>
            <p:grpSpPr>
              <a:xfrm>
                <a:off x="8998699" y="4527482"/>
                <a:ext cx="23274" cy="21823"/>
                <a:chOff x="6335174" y="5444982"/>
                <a:chExt cx="23274" cy="21823"/>
              </a:xfrm>
            </p:grpSpPr>
            <p:sp>
              <p:nvSpPr>
                <p:cNvPr id="3626" name="Google Shape;3626;p9"/>
                <p:cNvSpPr/>
                <p:nvPr/>
              </p:nvSpPr>
              <p:spPr>
                <a:xfrm>
                  <a:off x="6335174" y="5445656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627" name="Google Shape;3627;p9"/>
                <p:cNvSpPr/>
                <p:nvPr/>
              </p:nvSpPr>
              <p:spPr>
                <a:xfrm>
                  <a:off x="6346319" y="5444982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628" name="Google Shape;3628;p9"/>
              <p:cNvGrpSpPr/>
              <p:nvPr/>
            </p:nvGrpSpPr>
            <p:grpSpPr>
              <a:xfrm>
                <a:off x="8947018" y="4757740"/>
                <a:ext cx="23274" cy="21823"/>
                <a:chOff x="6283493" y="5675240"/>
                <a:chExt cx="23274" cy="21823"/>
              </a:xfrm>
            </p:grpSpPr>
            <p:sp>
              <p:nvSpPr>
                <p:cNvPr id="3629" name="Google Shape;3629;p9"/>
                <p:cNvSpPr/>
                <p:nvPr/>
              </p:nvSpPr>
              <p:spPr>
                <a:xfrm>
                  <a:off x="6283493" y="567591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630" name="Google Shape;3630;p9"/>
                <p:cNvSpPr/>
                <p:nvPr/>
              </p:nvSpPr>
              <p:spPr>
                <a:xfrm>
                  <a:off x="6294638" y="5675240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631" name="Google Shape;3631;p9"/>
              <p:cNvGrpSpPr/>
              <p:nvPr/>
            </p:nvGrpSpPr>
            <p:grpSpPr>
              <a:xfrm>
                <a:off x="8960548" y="4302044"/>
                <a:ext cx="23274" cy="21823"/>
                <a:chOff x="6297023" y="5219544"/>
                <a:chExt cx="23274" cy="21823"/>
              </a:xfrm>
            </p:grpSpPr>
            <p:sp>
              <p:nvSpPr>
                <p:cNvPr id="3632" name="Google Shape;3632;p9"/>
                <p:cNvSpPr/>
                <p:nvPr/>
              </p:nvSpPr>
              <p:spPr>
                <a:xfrm>
                  <a:off x="6297023" y="522021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633" name="Google Shape;3633;p9"/>
                <p:cNvSpPr/>
                <p:nvPr/>
              </p:nvSpPr>
              <p:spPr>
                <a:xfrm>
                  <a:off x="6308167" y="5219544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634" name="Google Shape;3634;p9"/>
              <p:cNvGrpSpPr/>
              <p:nvPr/>
            </p:nvGrpSpPr>
            <p:grpSpPr>
              <a:xfrm>
                <a:off x="8891242" y="4382287"/>
                <a:ext cx="23274" cy="21823"/>
                <a:chOff x="6227717" y="5299787"/>
                <a:chExt cx="23274" cy="21823"/>
              </a:xfrm>
            </p:grpSpPr>
            <p:sp>
              <p:nvSpPr>
                <p:cNvPr id="3635" name="Google Shape;3635;p9"/>
                <p:cNvSpPr/>
                <p:nvPr/>
              </p:nvSpPr>
              <p:spPr>
                <a:xfrm>
                  <a:off x="6227717" y="5300461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636" name="Google Shape;3636;p9"/>
                <p:cNvSpPr/>
                <p:nvPr/>
              </p:nvSpPr>
              <p:spPr>
                <a:xfrm>
                  <a:off x="6238810" y="5299787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637" name="Google Shape;3637;p9"/>
              <p:cNvGrpSpPr/>
              <p:nvPr/>
            </p:nvGrpSpPr>
            <p:grpSpPr>
              <a:xfrm>
                <a:off x="8924106" y="4351393"/>
                <a:ext cx="14047" cy="13165"/>
                <a:chOff x="6260581" y="5268893"/>
                <a:chExt cx="14047" cy="13165"/>
              </a:xfrm>
            </p:grpSpPr>
            <p:sp>
              <p:nvSpPr>
                <p:cNvPr id="3638" name="Google Shape;3638;p9"/>
                <p:cNvSpPr/>
                <p:nvPr/>
              </p:nvSpPr>
              <p:spPr>
                <a:xfrm>
                  <a:off x="6260581" y="5269307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639" name="Google Shape;3639;p9"/>
                <p:cNvSpPr/>
                <p:nvPr/>
              </p:nvSpPr>
              <p:spPr>
                <a:xfrm>
                  <a:off x="6267268" y="5268893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640" name="Google Shape;3640;p9"/>
              <p:cNvGrpSpPr/>
              <p:nvPr/>
            </p:nvGrpSpPr>
            <p:grpSpPr>
              <a:xfrm>
                <a:off x="8926231" y="4445217"/>
                <a:ext cx="14047" cy="13166"/>
                <a:chOff x="6262706" y="5362717"/>
                <a:chExt cx="14047" cy="13166"/>
              </a:xfrm>
            </p:grpSpPr>
            <p:sp>
              <p:nvSpPr>
                <p:cNvPr id="3641" name="Google Shape;3641;p9"/>
                <p:cNvSpPr/>
                <p:nvPr/>
              </p:nvSpPr>
              <p:spPr>
                <a:xfrm>
                  <a:off x="6262706" y="5363132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1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642" name="Google Shape;3642;p9"/>
                <p:cNvSpPr/>
                <p:nvPr/>
              </p:nvSpPr>
              <p:spPr>
                <a:xfrm>
                  <a:off x="6269393" y="5362717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643" name="Google Shape;3643;p9"/>
              <p:cNvGrpSpPr/>
              <p:nvPr/>
            </p:nvGrpSpPr>
            <p:grpSpPr>
              <a:xfrm>
                <a:off x="9041724" y="4492647"/>
                <a:ext cx="14047" cy="13166"/>
                <a:chOff x="6378199" y="5410147"/>
                <a:chExt cx="14047" cy="13166"/>
              </a:xfrm>
            </p:grpSpPr>
            <p:sp>
              <p:nvSpPr>
                <p:cNvPr id="3644" name="Google Shape;3644;p9"/>
                <p:cNvSpPr/>
                <p:nvPr/>
              </p:nvSpPr>
              <p:spPr>
                <a:xfrm>
                  <a:off x="6378199" y="5410562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645" name="Google Shape;3645;p9"/>
                <p:cNvSpPr/>
                <p:nvPr/>
              </p:nvSpPr>
              <p:spPr>
                <a:xfrm>
                  <a:off x="6384886" y="5410147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646" name="Google Shape;3646;p9"/>
              <p:cNvGrpSpPr/>
              <p:nvPr/>
            </p:nvGrpSpPr>
            <p:grpSpPr>
              <a:xfrm>
                <a:off x="9043486" y="4595544"/>
                <a:ext cx="27421" cy="25762"/>
                <a:chOff x="6379961" y="5513044"/>
                <a:chExt cx="27421" cy="25762"/>
              </a:xfrm>
            </p:grpSpPr>
            <p:sp>
              <p:nvSpPr>
                <p:cNvPr id="3647" name="Google Shape;3647;p9"/>
                <p:cNvSpPr/>
                <p:nvPr/>
              </p:nvSpPr>
              <p:spPr>
                <a:xfrm>
                  <a:off x="6379961" y="5513873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2" y="19336"/>
                        <a:pt x="10937" y="24934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648" name="Google Shape;3648;p9"/>
                <p:cNvSpPr/>
                <p:nvPr/>
              </p:nvSpPr>
              <p:spPr>
                <a:xfrm>
                  <a:off x="6393076" y="5513044"/>
                  <a:ext cx="1223" cy="23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1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649" name="Google Shape;3649;p9"/>
              <p:cNvGrpSpPr/>
              <p:nvPr/>
            </p:nvGrpSpPr>
            <p:grpSpPr>
              <a:xfrm>
                <a:off x="8889427" y="4639086"/>
                <a:ext cx="27421" cy="25763"/>
                <a:chOff x="6225902" y="5556586"/>
                <a:chExt cx="27421" cy="25763"/>
              </a:xfrm>
            </p:grpSpPr>
            <p:sp>
              <p:nvSpPr>
                <p:cNvPr id="3650" name="Google Shape;3650;p9"/>
                <p:cNvSpPr/>
                <p:nvPr/>
              </p:nvSpPr>
              <p:spPr>
                <a:xfrm>
                  <a:off x="6225902" y="555741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3" y="19335"/>
                        <a:pt x="10937" y="24934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651" name="Google Shape;3651;p9"/>
                <p:cNvSpPr/>
                <p:nvPr/>
              </p:nvSpPr>
              <p:spPr>
                <a:xfrm>
                  <a:off x="6239017" y="5556586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652" name="Google Shape;3652;p9"/>
              <p:cNvGrpSpPr/>
              <p:nvPr/>
            </p:nvGrpSpPr>
            <p:grpSpPr>
              <a:xfrm>
                <a:off x="8935873" y="4692478"/>
                <a:ext cx="27421" cy="25711"/>
                <a:chOff x="6272348" y="5609978"/>
                <a:chExt cx="27421" cy="25711"/>
              </a:xfrm>
            </p:grpSpPr>
            <p:sp>
              <p:nvSpPr>
                <p:cNvPr id="3653" name="Google Shape;3653;p9"/>
                <p:cNvSpPr/>
                <p:nvPr/>
              </p:nvSpPr>
              <p:spPr>
                <a:xfrm>
                  <a:off x="6272348" y="561075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2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654" name="Google Shape;3654;p9"/>
                <p:cNvSpPr/>
                <p:nvPr/>
              </p:nvSpPr>
              <p:spPr>
                <a:xfrm>
                  <a:off x="6285463" y="560997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655" name="Google Shape;3655;p9"/>
              <p:cNvGrpSpPr/>
              <p:nvPr/>
            </p:nvGrpSpPr>
            <p:grpSpPr>
              <a:xfrm>
                <a:off x="9004246" y="4651631"/>
                <a:ext cx="23274" cy="21823"/>
                <a:chOff x="6340721" y="5569131"/>
                <a:chExt cx="23274" cy="21823"/>
              </a:xfrm>
            </p:grpSpPr>
            <p:sp>
              <p:nvSpPr>
                <p:cNvPr id="3656" name="Google Shape;3656;p9"/>
                <p:cNvSpPr/>
                <p:nvPr/>
              </p:nvSpPr>
              <p:spPr>
                <a:xfrm>
                  <a:off x="6340721" y="5569805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657" name="Google Shape;3657;p9"/>
                <p:cNvSpPr/>
                <p:nvPr/>
              </p:nvSpPr>
              <p:spPr>
                <a:xfrm>
                  <a:off x="6351814" y="5569131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658" name="Google Shape;3658;p9"/>
              <p:cNvGrpSpPr/>
              <p:nvPr/>
            </p:nvGrpSpPr>
            <p:grpSpPr>
              <a:xfrm>
                <a:off x="9080031" y="4783918"/>
                <a:ext cx="27421" cy="25711"/>
                <a:chOff x="6416506" y="5701418"/>
                <a:chExt cx="27421" cy="25711"/>
              </a:xfrm>
            </p:grpSpPr>
            <p:sp>
              <p:nvSpPr>
                <p:cNvPr id="3659" name="Google Shape;3659;p9"/>
                <p:cNvSpPr/>
                <p:nvPr/>
              </p:nvSpPr>
              <p:spPr>
                <a:xfrm>
                  <a:off x="6416506" y="570219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2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660" name="Google Shape;3660;p9"/>
                <p:cNvSpPr/>
                <p:nvPr/>
              </p:nvSpPr>
              <p:spPr>
                <a:xfrm>
                  <a:off x="6429621" y="570141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661" name="Google Shape;3661;p9"/>
              <p:cNvGrpSpPr/>
              <p:nvPr/>
            </p:nvGrpSpPr>
            <p:grpSpPr>
              <a:xfrm>
                <a:off x="8874032" y="4775521"/>
                <a:ext cx="23274" cy="21823"/>
                <a:chOff x="6210507" y="5693021"/>
                <a:chExt cx="23274" cy="21823"/>
              </a:xfrm>
            </p:grpSpPr>
            <p:sp>
              <p:nvSpPr>
                <p:cNvPr id="3662" name="Google Shape;3662;p9"/>
                <p:cNvSpPr/>
                <p:nvPr/>
              </p:nvSpPr>
              <p:spPr>
                <a:xfrm>
                  <a:off x="6210507" y="5693695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0"/>
                        <a:pt x="3628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663" name="Google Shape;3663;p9"/>
                <p:cNvSpPr/>
                <p:nvPr/>
              </p:nvSpPr>
              <p:spPr>
                <a:xfrm>
                  <a:off x="6221600" y="5693021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664" name="Google Shape;3664;p9"/>
              <p:cNvGrpSpPr/>
              <p:nvPr/>
            </p:nvGrpSpPr>
            <p:grpSpPr>
              <a:xfrm>
                <a:off x="9063599" y="4687813"/>
                <a:ext cx="23274" cy="21823"/>
                <a:chOff x="6400074" y="5605313"/>
                <a:chExt cx="23274" cy="21823"/>
              </a:xfrm>
            </p:grpSpPr>
            <p:sp>
              <p:nvSpPr>
                <p:cNvPr id="3665" name="Google Shape;3665;p9"/>
                <p:cNvSpPr/>
                <p:nvPr/>
              </p:nvSpPr>
              <p:spPr>
                <a:xfrm>
                  <a:off x="6400074" y="5605987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666" name="Google Shape;3666;p9"/>
                <p:cNvSpPr/>
                <p:nvPr/>
              </p:nvSpPr>
              <p:spPr>
                <a:xfrm>
                  <a:off x="6411219" y="5605313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667" name="Google Shape;3667;p9"/>
              <p:cNvGrpSpPr/>
              <p:nvPr/>
            </p:nvGrpSpPr>
            <p:grpSpPr>
              <a:xfrm>
                <a:off x="8854489" y="4711554"/>
                <a:ext cx="23274" cy="21823"/>
                <a:chOff x="6190964" y="5629054"/>
                <a:chExt cx="23274" cy="21823"/>
              </a:xfrm>
            </p:grpSpPr>
            <p:sp>
              <p:nvSpPr>
                <p:cNvPr id="3668" name="Google Shape;3668;p9"/>
                <p:cNvSpPr/>
                <p:nvPr/>
              </p:nvSpPr>
              <p:spPr>
                <a:xfrm>
                  <a:off x="6190964" y="562972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669" name="Google Shape;3669;p9"/>
                <p:cNvSpPr/>
                <p:nvPr/>
              </p:nvSpPr>
              <p:spPr>
                <a:xfrm>
                  <a:off x="6202058" y="5629054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6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670" name="Google Shape;3670;p9"/>
              <p:cNvGrpSpPr/>
              <p:nvPr/>
            </p:nvGrpSpPr>
            <p:grpSpPr>
              <a:xfrm>
                <a:off x="8937376" y="4816835"/>
                <a:ext cx="23274" cy="21822"/>
                <a:chOff x="6273851" y="5734335"/>
                <a:chExt cx="23274" cy="21822"/>
              </a:xfrm>
            </p:grpSpPr>
            <p:sp>
              <p:nvSpPr>
                <p:cNvPr id="3671" name="Google Shape;3671;p9"/>
                <p:cNvSpPr/>
                <p:nvPr/>
              </p:nvSpPr>
              <p:spPr>
                <a:xfrm>
                  <a:off x="6273851" y="573500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672" name="Google Shape;3672;p9"/>
                <p:cNvSpPr/>
                <p:nvPr/>
              </p:nvSpPr>
              <p:spPr>
                <a:xfrm>
                  <a:off x="6284944" y="5734335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673" name="Google Shape;3673;p9"/>
              <p:cNvGrpSpPr/>
              <p:nvPr/>
            </p:nvGrpSpPr>
            <p:grpSpPr>
              <a:xfrm>
                <a:off x="8943701" y="4586576"/>
                <a:ext cx="23274" cy="21822"/>
                <a:chOff x="6280176" y="5504076"/>
                <a:chExt cx="23274" cy="21822"/>
              </a:xfrm>
            </p:grpSpPr>
            <p:sp>
              <p:nvSpPr>
                <p:cNvPr id="3674" name="Google Shape;3674;p9"/>
                <p:cNvSpPr/>
                <p:nvPr/>
              </p:nvSpPr>
              <p:spPr>
                <a:xfrm>
                  <a:off x="6280176" y="5504749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675" name="Google Shape;3675;p9"/>
                <p:cNvSpPr/>
                <p:nvPr/>
              </p:nvSpPr>
              <p:spPr>
                <a:xfrm>
                  <a:off x="6291268" y="5504076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676" name="Google Shape;3676;p9"/>
              <p:cNvGrpSpPr/>
              <p:nvPr/>
            </p:nvGrpSpPr>
            <p:grpSpPr>
              <a:xfrm>
                <a:off x="8847491" y="4655415"/>
                <a:ext cx="23274" cy="21823"/>
                <a:chOff x="6183966" y="5572915"/>
                <a:chExt cx="23274" cy="21823"/>
              </a:xfrm>
            </p:grpSpPr>
            <p:sp>
              <p:nvSpPr>
                <p:cNvPr id="3677" name="Google Shape;3677;p9"/>
                <p:cNvSpPr/>
                <p:nvPr/>
              </p:nvSpPr>
              <p:spPr>
                <a:xfrm>
                  <a:off x="6183966" y="5573589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678" name="Google Shape;3678;p9"/>
                <p:cNvSpPr/>
                <p:nvPr/>
              </p:nvSpPr>
              <p:spPr>
                <a:xfrm>
                  <a:off x="6195059" y="5572915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679" name="Google Shape;3679;p9"/>
              <p:cNvGrpSpPr/>
              <p:nvPr/>
            </p:nvGrpSpPr>
            <p:grpSpPr>
              <a:xfrm>
                <a:off x="8862731" y="4606481"/>
                <a:ext cx="14047" cy="13166"/>
                <a:chOff x="6199206" y="5523981"/>
                <a:chExt cx="14047" cy="13166"/>
              </a:xfrm>
            </p:grpSpPr>
            <p:sp>
              <p:nvSpPr>
                <p:cNvPr id="3680" name="Google Shape;3680;p9"/>
                <p:cNvSpPr/>
                <p:nvPr/>
              </p:nvSpPr>
              <p:spPr>
                <a:xfrm>
                  <a:off x="6199206" y="5524396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1"/>
                        <a:pt x="11301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681" name="Google Shape;3681;p9"/>
                <p:cNvSpPr/>
                <p:nvPr/>
              </p:nvSpPr>
              <p:spPr>
                <a:xfrm>
                  <a:off x="6205893" y="5523981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682" name="Google Shape;3682;p9"/>
              <p:cNvGrpSpPr/>
              <p:nvPr/>
            </p:nvGrpSpPr>
            <p:grpSpPr>
              <a:xfrm>
                <a:off x="8979416" y="4717671"/>
                <a:ext cx="14047" cy="13166"/>
                <a:chOff x="6315891" y="5635171"/>
                <a:chExt cx="14047" cy="13166"/>
              </a:xfrm>
            </p:grpSpPr>
            <p:sp>
              <p:nvSpPr>
                <p:cNvPr id="3683" name="Google Shape;3683;p9"/>
                <p:cNvSpPr/>
                <p:nvPr/>
              </p:nvSpPr>
              <p:spPr>
                <a:xfrm>
                  <a:off x="6315891" y="5635586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0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684" name="Google Shape;3684;p9"/>
                <p:cNvSpPr/>
                <p:nvPr/>
              </p:nvSpPr>
              <p:spPr>
                <a:xfrm>
                  <a:off x="6322630" y="5635171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685" name="Google Shape;3685;p9"/>
              <p:cNvGrpSpPr/>
              <p:nvPr/>
            </p:nvGrpSpPr>
            <p:grpSpPr>
              <a:xfrm>
                <a:off x="9010207" y="4797033"/>
                <a:ext cx="14047" cy="13166"/>
                <a:chOff x="6346682" y="5714533"/>
                <a:chExt cx="14047" cy="13166"/>
              </a:xfrm>
            </p:grpSpPr>
            <p:sp>
              <p:nvSpPr>
                <p:cNvPr id="3686" name="Google Shape;3686;p9"/>
                <p:cNvSpPr/>
                <p:nvPr/>
              </p:nvSpPr>
              <p:spPr>
                <a:xfrm>
                  <a:off x="6346682" y="5714948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1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687" name="Google Shape;3687;p9"/>
                <p:cNvSpPr/>
                <p:nvPr/>
              </p:nvSpPr>
              <p:spPr>
                <a:xfrm>
                  <a:off x="6353369" y="5714533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5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688" name="Google Shape;3688;p9"/>
              <p:cNvGrpSpPr/>
              <p:nvPr/>
            </p:nvGrpSpPr>
            <p:grpSpPr>
              <a:xfrm>
                <a:off x="9087340" y="4738095"/>
                <a:ext cx="14047" cy="13165"/>
                <a:chOff x="6423815" y="5655595"/>
                <a:chExt cx="14047" cy="13165"/>
              </a:xfrm>
            </p:grpSpPr>
            <p:sp>
              <p:nvSpPr>
                <p:cNvPr id="3689" name="Google Shape;3689;p9"/>
                <p:cNvSpPr/>
                <p:nvPr/>
              </p:nvSpPr>
              <p:spPr>
                <a:xfrm>
                  <a:off x="6423815" y="5656009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690" name="Google Shape;3690;p9"/>
                <p:cNvSpPr/>
                <p:nvPr/>
              </p:nvSpPr>
              <p:spPr>
                <a:xfrm>
                  <a:off x="6430554" y="5655595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3691" name="Google Shape;3691;p9"/>
            <p:cNvGrpSpPr/>
            <p:nvPr/>
          </p:nvGrpSpPr>
          <p:grpSpPr>
            <a:xfrm>
              <a:off x="8860191" y="4350926"/>
              <a:ext cx="201593" cy="479749"/>
              <a:chOff x="8860191" y="4350926"/>
              <a:chExt cx="201593" cy="479749"/>
            </a:xfrm>
          </p:grpSpPr>
          <p:sp>
            <p:nvSpPr>
              <p:cNvPr id="3692" name="Google Shape;3692;p9"/>
              <p:cNvSpPr/>
              <p:nvPr/>
            </p:nvSpPr>
            <p:spPr>
              <a:xfrm>
                <a:off x="8963865" y="4428681"/>
                <a:ext cx="10367" cy="10367"/>
              </a:xfrm>
              <a:custGeom>
                <a:avLst/>
                <a:gdLst/>
                <a:ahLst/>
                <a:cxnLst/>
                <a:rect l="l" t="t" r="r" b="b"/>
                <a:pathLst>
                  <a:path w="10367" h="10367" extrusionOk="0">
                    <a:moveTo>
                      <a:pt x="10367" y="5184"/>
                    </a:moveTo>
                    <a:cubicBezTo>
                      <a:pt x="10367" y="8035"/>
                      <a:pt x="8035" y="10367"/>
                      <a:pt x="5184" y="10367"/>
                    </a:cubicBezTo>
                    <a:cubicBezTo>
                      <a:pt x="2333" y="10367"/>
                      <a:pt x="0" y="8035"/>
                      <a:pt x="0" y="5184"/>
                    </a:cubicBezTo>
                    <a:cubicBezTo>
                      <a:pt x="0" y="2333"/>
                      <a:pt x="2333" y="0"/>
                      <a:pt x="5184" y="0"/>
                    </a:cubicBezTo>
                    <a:cubicBezTo>
                      <a:pt x="8035" y="0"/>
                      <a:pt x="10367" y="2333"/>
                      <a:pt x="10367" y="5184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93" name="Google Shape;3693;p9"/>
              <p:cNvSpPr/>
              <p:nvPr/>
            </p:nvSpPr>
            <p:spPr>
              <a:xfrm>
                <a:off x="8955778" y="4350926"/>
                <a:ext cx="13270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3270" h="13270" extrusionOk="0">
                    <a:moveTo>
                      <a:pt x="13270" y="6635"/>
                    </a:moveTo>
                    <a:cubicBezTo>
                      <a:pt x="13270" y="10264"/>
                      <a:pt x="10315" y="13270"/>
                      <a:pt x="6635" y="13270"/>
                    </a:cubicBezTo>
                    <a:cubicBezTo>
                      <a:pt x="2955" y="13270"/>
                      <a:pt x="0" y="10316"/>
                      <a:pt x="0" y="6635"/>
                    </a:cubicBezTo>
                    <a:cubicBezTo>
                      <a:pt x="0" y="2955"/>
                      <a:pt x="2955" y="0"/>
                      <a:pt x="6635" y="0"/>
                    </a:cubicBezTo>
                    <a:cubicBezTo>
                      <a:pt x="10315" y="0"/>
                      <a:pt x="13270" y="2955"/>
                      <a:pt x="13270" y="663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94" name="Google Shape;3694;p9"/>
              <p:cNvSpPr/>
              <p:nvPr/>
            </p:nvSpPr>
            <p:spPr>
              <a:xfrm>
                <a:off x="8986777" y="4492647"/>
                <a:ext cx="12025" cy="12026"/>
              </a:xfrm>
              <a:custGeom>
                <a:avLst/>
                <a:gdLst/>
                <a:ahLst/>
                <a:cxnLst/>
                <a:rect l="l" t="t" r="r" b="b"/>
                <a:pathLst>
                  <a:path w="12025" h="12026" extrusionOk="0">
                    <a:moveTo>
                      <a:pt x="12026" y="6013"/>
                    </a:moveTo>
                    <a:cubicBezTo>
                      <a:pt x="12026" y="9331"/>
                      <a:pt x="9331" y="12026"/>
                      <a:pt x="6013" y="12026"/>
                    </a:cubicBezTo>
                    <a:cubicBezTo>
                      <a:pt x="2695" y="12026"/>
                      <a:pt x="0" y="9331"/>
                      <a:pt x="0" y="6013"/>
                    </a:cubicBezTo>
                    <a:cubicBezTo>
                      <a:pt x="0" y="2696"/>
                      <a:pt x="2695" y="0"/>
                      <a:pt x="6013" y="0"/>
                    </a:cubicBezTo>
                    <a:cubicBezTo>
                      <a:pt x="9331" y="0"/>
                      <a:pt x="12026" y="2696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95" name="Google Shape;3695;p9"/>
              <p:cNvSpPr/>
              <p:nvPr/>
            </p:nvSpPr>
            <p:spPr>
              <a:xfrm>
                <a:off x="8986155" y="4571336"/>
                <a:ext cx="10574" cy="10574"/>
              </a:xfrm>
              <a:custGeom>
                <a:avLst/>
                <a:gdLst/>
                <a:ahLst/>
                <a:cxnLst/>
                <a:rect l="l" t="t" r="r" b="b"/>
                <a:pathLst>
                  <a:path w="10574" h="10574" extrusionOk="0">
                    <a:moveTo>
                      <a:pt x="10575" y="5287"/>
                    </a:moveTo>
                    <a:cubicBezTo>
                      <a:pt x="10575" y="8190"/>
                      <a:pt x="8190" y="10575"/>
                      <a:pt x="5287" y="10575"/>
                    </a:cubicBezTo>
                    <a:cubicBezTo>
                      <a:pt x="2385" y="10575"/>
                      <a:pt x="0" y="8190"/>
                      <a:pt x="0" y="5287"/>
                    </a:cubicBezTo>
                    <a:cubicBezTo>
                      <a:pt x="0" y="2384"/>
                      <a:pt x="2385" y="0"/>
                      <a:pt x="5287" y="0"/>
                    </a:cubicBezTo>
                    <a:cubicBezTo>
                      <a:pt x="8190" y="0"/>
                      <a:pt x="10575" y="2384"/>
                      <a:pt x="10575" y="52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96" name="Google Shape;3696;p9"/>
              <p:cNvSpPr/>
              <p:nvPr/>
            </p:nvSpPr>
            <p:spPr>
              <a:xfrm>
                <a:off x="9016168" y="4598602"/>
                <a:ext cx="11611" cy="11611"/>
              </a:xfrm>
              <a:custGeom>
                <a:avLst/>
                <a:gdLst/>
                <a:ahLst/>
                <a:cxnLst/>
                <a:rect l="l" t="t" r="r" b="b"/>
                <a:pathLst>
                  <a:path w="11611" h="11611" extrusionOk="0">
                    <a:moveTo>
                      <a:pt x="11611" y="5806"/>
                    </a:moveTo>
                    <a:cubicBezTo>
                      <a:pt x="11611" y="9020"/>
                      <a:pt x="9020" y="11611"/>
                      <a:pt x="5806" y="11611"/>
                    </a:cubicBezTo>
                    <a:cubicBezTo>
                      <a:pt x="2592" y="11611"/>
                      <a:pt x="0" y="9020"/>
                      <a:pt x="0" y="5806"/>
                    </a:cubicBezTo>
                    <a:cubicBezTo>
                      <a:pt x="0" y="2592"/>
                      <a:pt x="2592" y="0"/>
                      <a:pt x="5806" y="0"/>
                    </a:cubicBezTo>
                    <a:cubicBezTo>
                      <a:pt x="9020" y="0"/>
                      <a:pt x="11611" y="2592"/>
                      <a:pt x="11611" y="580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97" name="Google Shape;3697;p9"/>
              <p:cNvSpPr/>
              <p:nvPr/>
            </p:nvSpPr>
            <p:spPr>
              <a:xfrm>
                <a:off x="9055772" y="4541426"/>
                <a:ext cx="6012" cy="6013"/>
              </a:xfrm>
              <a:custGeom>
                <a:avLst/>
                <a:gdLst/>
                <a:ahLst/>
                <a:cxnLst/>
                <a:rect l="l" t="t" r="r" b="b"/>
                <a:pathLst>
                  <a:path w="6012" h="6013" extrusionOk="0">
                    <a:moveTo>
                      <a:pt x="6013" y="3007"/>
                    </a:moveTo>
                    <a:cubicBezTo>
                      <a:pt x="6013" y="4665"/>
                      <a:pt x="4665" y="6013"/>
                      <a:pt x="3006" y="6013"/>
                    </a:cubicBezTo>
                    <a:cubicBezTo>
                      <a:pt x="1347" y="6013"/>
                      <a:pt x="0" y="4665"/>
                      <a:pt x="0" y="3007"/>
                    </a:cubicBezTo>
                    <a:cubicBezTo>
                      <a:pt x="0" y="1348"/>
                      <a:pt x="1347" y="0"/>
                      <a:pt x="3006" y="0"/>
                    </a:cubicBezTo>
                    <a:cubicBezTo>
                      <a:pt x="4665" y="0"/>
                      <a:pt x="6013" y="1348"/>
                      <a:pt x="6013" y="30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98" name="Google Shape;3698;p9"/>
              <p:cNvSpPr/>
              <p:nvPr/>
            </p:nvSpPr>
            <p:spPr>
              <a:xfrm>
                <a:off x="8860191" y="4559517"/>
                <a:ext cx="14721" cy="14722"/>
              </a:xfrm>
              <a:custGeom>
                <a:avLst/>
                <a:gdLst/>
                <a:ahLst/>
                <a:cxnLst/>
                <a:rect l="l" t="t" r="r" b="b"/>
                <a:pathLst>
                  <a:path w="14721" h="14722" extrusionOk="0">
                    <a:moveTo>
                      <a:pt x="14722" y="7361"/>
                    </a:moveTo>
                    <a:cubicBezTo>
                      <a:pt x="14722" y="11456"/>
                      <a:pt x="11404" y="14722"/>
                      <a:pt x="7361" y="14722"/>
                    </a:cubicBezTo>
                    <a:cubicBezTo>
                      <a:pt x="3318" y="14722"/>
                      <a:pt x="0" y="11404"/>
                      <a:pt x="0" y="7361"/>
                    </a:cubicBezTo>
                    <a:cubicBezTo>
                      <a:pt x="0" y="3318"/>
                      <a:pt x="3318" y="0"/>
                      <a:pt x="7361" y="0"/>
                    </a:cubicBezTo>
                    <a:cubicBezTo>
                      <a:pt x="11404" y="0"/>
                      <a:pt x="14722" y="3318"/>
                      <a:pt x="14722" y="736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99" name="Google Shape;3699;p9"/>
              <p:cNvSpPr/>
              <p:nvPr/>
            </p:nvSpPr>
            <p:spPr>
              <a:xfrm>
                <a:off x="8962051" y="4663916"/>
                <a:ext cx="6634" cy="6635"/>
              </a:xfrm>
              <a:custGeom>
                <a:avLst/>
                <a:gdLst/>
                <a:ahLst/>
                <a:cxnLst/>
                <a:rect l="l" t="t" r="r" b="b"/>
                <a:pathLst>
                  <a:path w="6634" h="6635" extrusionOk="0">
                    <a:moveTo>
                      <a:pt x="6635" y="3318"/>
                    </a:moveTo>
                    <a:cubicBezTo>
                      <a:pt x="6635" y="5132"/>
                      <a:pt x="5184" y="6635"/>
                      <a:pt x="3318" y="6635"/>
                    </a:cubicBezTo>
                    <a:cubicBezTo>
                      <a:pt x="1451" y="6635"/>
                      <a:pt x="0" y="5184"/>
                      <a:pt x="0" y="3318"/>
                    </a:cubicBezTo>
                    <a:cubicBezTo>
                      <a:pt x="0" y="1452"/>
                      <a:pt x="1451" y="0"/>
                      <a:pt x="3318" y="0"/>
                    </a:cubicBezTo>
                    <a:cubicBezTo>
                      <a:pt x="5184" y="0"/>
                      <a:pt x="6635" y="1452"/>
                      <a:pt x="6635" y="33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00" name="Google Shape;3700;p9"/>
              <p:cNvSpPr/>
              <p:nvPr/>
            </p:nvSpPr>
            <p:spPr>
              <a:xfrm>
                <a:off x="8908296" y="4741257"/>
                <a:ext cx="13581" cy="13581"/>
              </a:xfrm>
              <a:custGeom>
                <a:avLst/>
                <a:gdLst/>
                <a:ahLst/>
                <a:cxnLst/>
                <a:rect l="l" t="t" r="r" b="b"/>
                <a:pathLst>
                  <a:path w="13581" h="13581" extrusionOk="0">
                    <a:moveTo>
                      <a:pt x="13581" y="6790"/>
                    </a:moveTo>
                    <a:cubicBezTo>
                      <a:pt x="13581" y="10541"/>
                      <a:pt x="10541" y="13581"/>
                      <a:pt x="6791" y="13581"/>
                    </a:cubicBezTo>
                    <a:cubicBezTo>
                      <a:pt x="3040" y="13581"/>
                      <a:pt x="0" y="10541"/>
                      <a:pt x="0" y="6790"/>
                    </a:cubicBezTo>
                    <a:cubicBezTo>
                      <a:pt x="0" y="3040"/>
                      <a:pt x="3040" y="-1"/>
                      <a:pt x="6791" y="-1"/>
                    </a:cubicBezTo>
                    <a:cubicBezTo>
                      <a:pt x="10541" y="-1"/>
                      <a:pt x="13581" y="3040"/>
                      <a:pt x="13581" y="679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01" name="Google Shape;3701;p9"/>
              <p:cNvSpPr/>
              <p:nvPr/>
            </p:nvSpPr>
            <p:spPr>
              <a:xfrm>
                <a:off x="8903786" y="4812895"/>
                <a:ext cx="12337" cy="12337"/>
              </a:xfrm>
              <a:custGeom>
                <a:avLst/>
                <a:gdLst/>
                <a:ahLst/>
                <a:cxnLst/>
                <a:rect l="l" t="t" r="r" b="b"/>
                <a:pathLst>
                  <a:path w="12337" h="12337" extrusionOk="0">
                    <a:moveTo>
                      <a:pt x="12337" y="6169"/>
                    </a:moveTo>
                    <a:cubicBezTo>
                      <a:pt x="12337" y="9590"/>
                      <a:pt x="9590" y="12337"/>
                      <a:pt x="6169" y="12337"/>
                    </a:cubicBezTo>
                    <a:cubicBezTo>
                      <a:pt x="2747" y="12337"/>
                      <a:pt x="0" y="9590"/>
                      <a:pt x="0" y="6169"/>
                    </a:cubicBezTo>
                    <a:cubicBezTo>
                      <a:pt x="0" y="2747"/>
                      <a:pt x="2747" y="0"/>
                      <a:pt x="6169" y="0"/>
                    </a:cubicBezTo>
                    <a:cubicBezTo>
                      <a:pt x="9590" y="0"/>
                      <a:pt x="12337" y="2747"/>
                      <a:pt x="12337" y="616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02" name="Google Shape;3702;p9"/>
              <p:cNvSpPr/>
              <p:nvPr/>
            </p:nvSpPr>
            <p:spPr>
              <a:xfrm>
                <a:off x="9022285" y="4752713"/>
                <a:ext cx="11404" cy="11404"/>
              </a:xfrm>
              <a:custGeom>
                <a:avLst/>
                <a:gdLst/>
                <a:ahLst/>
                <a:cxnLst/>
                <a:rect l="l" t="t" r="r" b="b"/>
                <a:pathLst>
                  <a:path w="11404" h="11404" extrusionOk="0">
                    <a:moveTo>
                      <a:pt x="11404" y="5702"/>
                    </a:moveTo>
                    <a:cubicBezTo>
                      <a:pt x="11404" y="8851"/>
                      <a:pt x="8851" y="11404"/>
                      <a:pt x="5702" y="11404"/>
                    </a:cubicBezTo>
                    <a:cubicBezTo>
                      <a:pt x="2553" y="11404"/>
                      <a:pt x="0" y="8851"/>
                      <a:pt x="0" y="5702"/>
                    </a:cubicBezTo>
                    <a:cubicBezTo>
                      <a:pt x="0" y="2553"/>
                      <a:pt x="2553" y="0"/>
                      <a:pt x="5702" y="0"/>
                    </a:cubicBezTo>
                    <a:cubicBezTo>
                      <a:pt x="8851" y="0"/>
                      <a:pt x="11404" y="2553"/>
                      <a:pt x="11404" y="57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03" name="Google Shape;3703;p9"/>
              <p:cNvSpPr/>
              <p:nvPr/>
            </p:nvSpPr>
            <p:spPr>
              <a:xfrm>
                <a:off x="9049136" y="4660028"/>
                <a:ext cx="8708" cy="8708"/>
              </a:xfrm>
              <a:custGeom>
                <a:avLst/>
                <a:gdLst/>
                <a:ahLst/>
                <a:cxnLst/>
                <a:rect l="l" t="t" r="r" b="b"/>
                <a:pathLst>
                  <a:path w="8708" h="8708" extrusionOk="0">
                    <a:moveTo>
                      <a:pt x="8709" y="4354"/>
                    </a:moveTo>
                    <a:cubicBezTo>
                      <a:pt x="8709" y="6791"/>
                      <a:pt x="6739" y="8709"/>
                      <a:pt x="4354" y="8709"/>
                    </a:cubicBezTo>
                    <a:cubicBezTo>
                      <a:pt x="1970" y="8709"/>
                      <a:pt x="0" y="6739"/>
                      <a:pt x="0" y="4354"/>
                    </a:cubicBezTo>
                    <a:cubicBezTo>
                      <a:pt x="0" y="1970"/>
                      <a:pt x="1970" y="0"/>
                      <a:pt x="4354" y="0"/>
                    </a:cubicBezTo>
                    <a:cubicBezTo>
                      <a:pt x="6739" y="0"/>
                      <a:pt x="8709" y="1970"/>
                      <a:pt x="8709" y="4354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04" name="Google Shape;3704;p9"/>
              <p:cNvSpPr/>
              <p:nvPr/>
            </p:nvSpPr>
            <p:spPr>
              <a:xfrm>
                <a:off x="8998751" y="4819064"/>
                <a:ext cx="11611" cy="11611"/>
              </a:xfrm>
              <a:custGeom>
                <a:avLst/>
                <a:gdLst/>
                <a:ahLst/>
                <a:cxnLst/>
                <a:rect l="l" t="t" r="r" b="b"/>
                <a:pathLst>
                  <a:path w="11611" h="11611" extrusionOk="0">
                    <a:moveTo>
                      <a:pt x="11611" y="5806"/>
                    </a:moveTo>
                    <a:cubicBezTo>
                      <a:pt x="11611" y="9020"/>
                      <a:pt x="9020" y="11611"/>
                      <a:pt x="5806" y="11611"/>
                    </a:cubicBezTo>
                    <a:cubicBezTo>
                      <a:pt x="2592" y="11611"/>
                      <a:pt x="0" y="9020"/>
                      <a:pt x="0" y="5806"/>
                    </a:cubicBezTo>
                    <a:cubicBezTo>
                      <a:pt x="0" y="2592"/>
                      <a:pt x="2592" y="0"/>
                      <a:pt x="5806" y="0"/>
                    </a:cubicBezTo>
                    <a:cubicBezTo>
                      <a:pt x="9020" y="0"/>
                      <a:pt x="11611" y="2592"/>
                      <a:pt x="11611" y="580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3705" name="Google Shape;3705;p9"/>
          <p:cNvGrpSpPr/>
          <p:nvPr/>
        </p:nvGrpSpPr>
        <p:grpSpPr>
          <a:xfrm>
            <a:off x="1038561" y="5984263"/>
            <a:ext cx="448244" cy="763957"/>
            <a:chOff x="3062742" y="4250562"/>
            <a:chExt cx="336183" cy="572968"/>
          </a:xfrm>
        </p:grpSpPr>
        <p:sp>
          <p:nvSpPr>
            <p:cNvPr id="3706" name="Google Shape;3706;p9"/>
            <p:cNvSpPr/>
            <p:nvPr/>
          </p:nvSpPr>
          <p:spPr>
            <a:xfrm>
              <a:off x="3205114" y="4722252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3707" name="Google Shape;3707;p9"/>
            <p:cNvGrpSpPr/>
            <p:nvPr/>
          </p:nvGrpSpPr>
          <p:grpSpPr>
            <a:xfrm>
              <a:off x="3062742" y="4250562"/>
              <a:ext cx="336183" cy="483204"/>
              <a:chOff x="3062742" y="4250562"/>
              <a:chExt cx="336183" cy="483204"/>
            </a:xfrm>
          </p:grpSpPr>
          <p:sp>
            <p:nvSpPr>
              <p:cNvPr id="3708" name="Google Shape;3708;p9"/>
              <p:cNvSpPr/>
              <p:nvPr/>
            </p:nvSpPr>
            <p:spPr>
              <a:xfrm>
                <a:off x="3062742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09" name="Google Shape;3709;p9"/>
              <p:cNvSpPr/>
              <p:nvPr/>
            </p:nvSpPr>
            <p:spPr>
              <a:xfrm>
                <a:off x="3062867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3710" name="Google Shape;3710;p9"/>
            <p:cNvGrpSpPr/>
            <p:nvPr/>
          </p:nvGrpSpPr>
          <p:grpSpPr>
            <a:xfrm>
              <a:off x="3093722" y="4286030"/>
              <a:ext cx="293400" cy="436481"/>
              <a:chOff x="3093722" y="4286030"/>
              <a:chExt cx="293400" cy="436481"/>
            </a:xfrm>
          </p:grpSpPr>
          <p:sp>
            <p:nvSpPr>
              <p:cNvPr id="3711" name="Google Shape;3711;p9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12" name="Google Shape;3712;p9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13" name="Google Shape;3713;p9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14" name="Google Shape;3714;p9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3715" name="Google Shape;3715;p9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3716" name="Google Shape;3716;p9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717" name="Google Shape;3717;p9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718" name="Google Shape;3718;p9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3719" name="Google Shape;3719;p9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720" name="Google Shape;3720;p9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3721" name="Google Shape;3721;p9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22" name="Google Shape;3722;p9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23" name="Google Shape;3723;p9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24" name="Google Shape;3724;p9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25" name="Google Shape;3725;p9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26" name="Google Shape;3726;p9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27" name="Google Shape;3727;p9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28" name="Google Shape;3728;p9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29" name="Google Shape;3729;p9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30" name="Google Shape;3730;p9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31" name="Google Shape;3731;p9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32" name="Google Shape;3732;p9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33" name="Google Shape;3733;p9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34" name="Google Shape;3734;p9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35" name="Google Shape;3735;p9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36" name="Google Shape;3736;p9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37" name="Google Shape;3737;p9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38" name="Google Shape;3738;p9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39" name="Google Shape;3739;p9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40" name="Google Shape;3740;p9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41" name="Google Shape;3741;p9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42" name="Google Shape;3742;p9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43" name="Google Shape;3743;p9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44" name="Google Shape;3744;p9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45" name="Google Shape;3745;p9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46" name="Google Shape;3746;p9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47" name="Google Shape;3747;p9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48" name="Google Shape;3748;p9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49" name="Google Shape;3749;p9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50" name="Google Shape;3750;p9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51" name="Google Shape;3751;p9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52" name="Google Shape;3752;p9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53" name="Google Shape;3753;p9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54" name="Google Shape;3754;p9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55" name="Google Shape;3755;p9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56" name="Google Shape;3756;p9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57" name="Google Shape;3757;p9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58" name="Google Shape;3758;p9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59" name="Google Shape;3759;p9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60" name="Google Shape;3760;p9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61" name="Google Shape;3761;p9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62" name="Google Shape;3762;p9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63" name="Google Shape;3763;p9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64" name="Google Shape;3764;p9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65" name="Google Shape;3765;p9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66" name="Google Shape;3766;p9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67" name="Google Shape;3767;p9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68" name="Google Shape;3768;p9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3769" name="Google Shape;3769;p9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3770" name="Google Shape;3770;p9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771" name="Google Shape;3771;p9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772" name="Google Shape;3772;p9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3773" name="Google Shape;3773;p9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774" name="Google Shape;3774;p9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775" name="Google Shape;3775;p9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3776" name="Google Shape;3776;p9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777" name="Google Shape;3777;p9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3778" name="Google Shape;3778;p9"/>
            <p:cNvGrpSpPr/>
            <p:nvPr/>
          </p:nvGrpSpPr>
          <p:grpSpPr>
            <a:xfrm>
              <a:off x="3089594" y="4291003"/>
              <a:ext cx="259983" cy="394409"/>
              <a:chOff x="3089594" y="4291003"/>
              <a:chExt cx="259983" cy="394409"/>
            </a:xfrm>
          </p:grpSpPr>
          <p:sp>
            <p:nvSpPr>
              <p:cNvPr id="3779" name="Google Shape;3779;p9"/>
              <p:cNvSpPr/>
              <p:nvPr/>
            </p:nvSpPr>
            <p:spPr>
              <a:xfrm>
                <a:off x="3159997" y="4380966"/>
                <a:ext cx="19905" cy="19905"/>
              </a:xfrm>
              <a:custGeom>
                <a:avLst/>
                <a:gdLst/>
                <a:ahLst/>
                <a:cxnLst/>
                <a:rect l="l" t="t" r="r" b="b"/>
                <a:pathLst>
                  <a:path w="24881" h="24881" extrusionOk="0">
                    <a:moveTo>
                      <a:pt x="24882" y="12441"/>
                    </a:moveTo>
                    <a:cubicBezTo>
                      <a:pt x="24882" y="19335"/>
                      <a:pt x="19283" y="24881"/>
                      <a:pt x="12441" y="24881"/>
                    </a:cubicBezTo>
                    <a:cubicBezTo>
                      <a:pt x="5598" y="24881"/>
                      <a:pt x="0" y="19283"/>
                      <a:pt x="0" y="12441"/>
                    </a:cubicBezTo>
                    <a:cubicBezTo>
                      <a:pt x="0" y="5598"/>
                      <a:pt x="5598" y="0"/>
                      <a:pt x="12441" y="0"/>
                    </a:cubicBezTo>
                    <a:cubicBezTo>
                      <a:pt x="19283" y="0"/>
                      <a:pt x="24882" y="5598"/>
                      <a:pt x="24882" y="1244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80" name="Google Shape;3780;p9"/>
              <p:cNvSpPr/>
              <p:nvPr/>
            </p:nvSpPr>
            <p:spPr>
              <a:xfrm>
                <a:off x="3223977" y="4521026"/>
                <a:ext cx="14846" cy="14846"/>
              </a:xfrm>
              <a:custGeom>
                <a:avLst/>
                <a:gdLst/>
                <a:ahLst/>
                <a:cxnLst/>
                <a:rect l="l" t="t" r="r" b="b"/>
                <a:pathLst>
                  <a:path w="18557" h="18557" extrusionOk="0">
                    <a:moveTo>
                      <a:pt x="18558" y="9279"/>
                    </a:moveTo>
                    <a:cubicBezTo>
                      <a:pt x="18558" y="14411"/>
                      <a:pt x="14411" y="18558"/>
                      <a:pt x="9279" y="18558"/>
                    </a:cubicBezTo>
                    <a:cubicBezTo>
                      <a:pt x="4147" y="18558"/>
                      <a:pt x="0" y="14411"/>
                      <a:pt x="0" y="9279"/>
                    </a:cubicBezTo>
                    <a:cubicBezTo>
                      <a:pt x="0" y="4147"/>
                      <a:pt x="4147" y="0"/>
                      <a:pt x="9279" y="0"/>
                    </a:cubicBezTo>
                    <a:cubicBezTo>
                      <a:pt x="14411" y="0"/>
                      <a:pt x="18558" y="4147"/>
                      <a:pt x="18558" y="927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81" name="Google Shape;3781;p9"/>
              <p:cNvSpPr/>
              <p:nvPr/>
            </p:nvSpPr>
            <p:spPr>
              <a:xfrm>
                <a:off x="3146903" y="4601376"/>
                <a:ext cx="18329" cy="1833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82" name="Google Shape;3782;p9"/>
              <p:cNvSpPr/>
              <p:nvPr/>
            </p:nvSpPr>
            <p:spPr>
              <a:xfrm>
                <a:off x="3332960" y="4673478"/>
                <a:ext cx="10616" cy="10616"/>
              </a:xfrm>
              <a:custGeom>
                <a:avLst/>
                <a:gdLst/>
                <a:ahLst/>
                <a:cxnLst/>
                <a:rect l="l" t="t" r="r" b="b"/>
                <a:pathLst>
                  <a:path w="13270" h="13270" extrusionOk="0">
                    <a:moveTo>
                      <a:pt x="13270" y="6635"/>
                    </a:moveTo>
                    <a:cubicBezTo>
                      <a:pt x="13270" y="10315"/>
                      <a:pt x="10315" y="13271"/>
                      <a:pt x="6635" y="13271"/>
                    </a:cubicBezTo>
                    <a:cubicBezTo>
                      <a:pt x="2955" y="13271"/>
                      <a:pt x="0" y="10315"/>
                      <a:pt x="0" y="6635"/>
                    </a:cubicBezTo>
                    <a:cubicBezTo>
                      <a:pt x="0" y="2955"/>
                      <a:pt x="2955" y="0"/>
                      <a:pt x="6635" y="0"/>
                    </a:cubicBezTo>
                    <a:cubicBezTo>
                      <a:pt x="10315" y="0"/>
                      <a:pt x="13270" y="2955"/>
                      <a:pt x="13270" y="663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83" name="Google Shape;3783;p9"/>
              <p:cNvSpPr/>
              <p:nvPr/>
            </p:nvSpPr>
            <p:spPr>
              <a:xfrm>
                <a:off x="3089594" y="4518416"/>
                <a:ext cx="18744" cy="18743"/>
              </a:xfrm>
              <a:custGeom>
                <a:avLst/>
                <a:gdLst/>
                <a:ahLst/>
                <a:cxnLst/>
                <a:rect l="l" t="t" r="r" b="b"/>
                <a:pathLst>
                  <a:path w="23430" h="23429" extrusionOk="0">
                    <a:moveTo>
                      <a:pt x="23430" y="11715"/>
                    </a:moveTo>
                    <a:cubicBezTo>
                      <a:pt x="23430" y="18194"/>
                      <a:pt x="18195" y="23430"/>
                      <a:pt x="11715" y="23430"/>
                    </a:cubicBezTo>
                    <a:cubicBezTo>
                      <a:pt x="5236" y="23430"/>
                      <a:pt x="0" y="18194"/>
                      <a:pt x="0" y="11715"/>
                    </a:cubicBezTo>
                    <a:cubicBezTo>
                      <a:pt x="0" y="5235"/>
                      <a:pt x="5236" y="0"/>
                      <a:pt x="11715" y="0"/>
                    </a:cubicBezTo>
                    <a:cubicBezTo>
                      <a:pt x="18195" y="0"/>
                      <a:pt x="23430" y="5235"/>
                      <a:pt x="23430" y="1171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3784" name="Google Shape;3784;p9"/>
              <p:cNvGrpSpPr/>
              <p:nvPr/>
            </p:nvGrpSpPr>
            <p:grpSpPr>
              <a:xfrm>
                <a:off x="3112468" y="4291003"/>
                <a:ext cx="237109" cy="394409"/>
                <a:chOff x="5632061" y="5281800"/>
                <a:chExt cx="296609" cy="493381"/>
              </a:xfrm>
            </p:grpSpPr>
            <p:sp>
              <p:nvSpPr>
                <p:cNvPr id="3785" name="Google Shape;3785;p9"/>
                <p:cNvSpPr/>
                <p:nvPr/>
              </p:nvSpPr>
              <p:spPr>
                <a:xfrm>
                  <a:off x="5824582" y="5601633"/>
                  <a:ext cx="20423" cy="204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23" h="20423" extrusionOk="0">
                      <a:moveTo>
                        <a:pt x="20424" y="10212"/>
                      </a:moveTo>
                      <a:cubicBezTo>
                        <a:pt x="20424" y="15862"/>
                        <a:pt x="15862" y="20423"/>
                        <a:pt x="10212" y="20423"/>
                      </a:cubicBezTo>
                      <a:cubicBezTo>
                        <a:pt x="4562" y="20423"/>
                        <a:pt x="0" y="15862"/>
                        <a:pt x="0" y="10212"/>
                      </a:cubicBezTo>
                      <a:cubicBezTo>
                        <a:pt x="0" y="4562"/>
                        <a:pt x="4562" y="0"/>
                        <a:pt x="10212" y="0"/>
                      </a:cubicBezTo>
                      <a:cubicBezTo>
                        <a:pt x="15862" y="0"/>
                        <a:pt x="20424" y="4562"/>
                        <a:pt x="20424" y="1021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786" name="Google Shape;3786;p9"/>
                <p:cNvSpPr/>
                <p:nvPr/>
              </p:nvSpPr>
              <p:spPr>
                <a:xfrm>
                  <a:off x="5814733" y="5491168"/>
                  <a:ext cx="11196" cy="111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96" h="11196" extrusionOk="0">
                      <a:moveTo>
                        <a:pt x="11197" y="5598"/>
                      </a:moveTo>
                      <a:cubicBezTo>
                        <a:pt x="11197" y="8690"/>
                        <a:pt x="8690" y="11197"/>
                        <a:pt x="5598" y="11197"/>
                      </a:cubicBezTo>
                      <a:cubicBezTo>
                        <a:pt x="2506" y="11197"/>
                        <a:pt x="0" y="8690"/>
                        <a:pt x="0" y="5598"/>
                      </a:cubicBezTo>
                      <a:cubicBezTo>
                        <a:pt x="0" y="2507"/>
                        <a:pt x="2506" y="0"/>
                        <a:pt x="5598" y="0"/>
                      </a:cubicBezTo>
                      <a:cubicBezTo>
                        <a:pt x="8690" y="0"/>
                        <a:pt x="11197" y="2507"/>
                        <a:pt x="11197" y="5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787" name="Google Shape;3787;p9"/>
                <p:cNvSpPr/>
                <p:nvPr/>
              </p:nvSpPr>
              <p:spPr>
                <a:xfrm>
                  <a:off x="5914571" y="5592250"/>
                  <a:ext cx="14099" cy="1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9" h="14100" extrusionOk="0">
                      <a:moveTo>
                        <a:pt x="14099" y="7050"/>
                      </a:moveTo>
                      <a:cubicBezTo>
                        <a:pt x="14099" y="10938"/>
                        <a:pt x="10937" y="14100"/>
                        <a:pt x="7050" y="14100"/>
                      </a:cubicBezTo>
                      <a:cubicBezTo>
                        <a:pt x="3162" y="14100"/>
                        <a:pt x="0" y="10938"/>
                        <a:pt x="0" y="7050"/>
                      </a:cubicBezTo>
                      <a:cubicBezTo>
                        <a:pt x="0" y="3163"/>
                        <a:pt x="3162" y="0"/>
                        <a:pt x="7050" y="0"/>
                      </a:cubicBezTo>
                      <a:cubicBezTo>
                        <a:pt x="10937" y="0"/>
                        <a:pt x="14099" y="3163"/>
                        <a:pt x="14099" y="705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788" name="Google Shape;3788;p9"/>
                <p:cNvSpPr/>
                <p:nvPr/>
              </p:nvSpPr>
              <p:spPr>
                <a:xfrm>
                  <a:off x="5740192" y="5751337"/>
                  <a:ext cx="23844" cy="238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44" h="23844" extrusionOk="0">
                      <a:moveTo>
                        <a:pt x="23845" y="11923"/>
                      </a:moveTo>
                      <a:cubicBezTo>
                        <a:pt x="23845" y="18507"/>
                        <a:pt x="18507" y="23845"/>
                        <a:pt x="11923" y="23845"/>
                      </a:cubicBezTo>
                      <a:cubicBezTo>
                        <a:pt x="5338" y="23845"/>
                        <a:pt x="0" y="18507"/>
                        <a:pt x="0" y="11923"/>
                      </a:cubicBezTo>
                      <a:cubicBezTo>
                        <a:pt x="0" y="5338"/>
                        <a:pt x="5338" y="0"/>
                        <a:pt x="11923" y="0"/>
                      </a:cubicBezTo>
                      <a:cubicBezTo>
                        <a:pt x="18507" y="0"/>
                        <a:pt x="23845" y="5338"/>
                        <a:pt x="23845" y="119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789" name="Google Shape;3789;p9"/>
                <p:cNvSpPr/>
                <p:nvPr/>
              </p:nvSpPr>
              <p:spPr>
                <a:xfrm>
                  <a:off x="5632061" y="5429120"/>
                  <a:ext cx="22186" cy="22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86" h="22186" extrusionOk="0">
                      <a:moveTo>
                        <a:pt x="22186" y="11093"/>
                      </a:moveTo>
                      <a:cubicBezTo>
                        <a:pt x="22186" y="17210"/>
                        <a:pt x="17210" y="22186"/>
                        <a:pt x="11093" y="22186"/>
                      </a:cubicBezTo>
                      <a:cubicBezTo>
                        <a:pt x="4976" y="22186"/>
                        <a:pt x="0" y="17210"/>
                        <a:pt x="0" y="11093"/>
                      </a:cubicBezTo>
                      <a:cubicBezTo>
                        <a:pt x="0" y="4977"/>
                        <a:pt x="4976" y="0"/>
                        <a:pt x="11093" y="0"/>
                      </a:cubicBezTo>
                      <a:cubicBezTo>
                        <a:pt x="17210" y="0"/>
                        <a:pt x="22186" y="4977"/>
                        <a:pt x="22186" y="110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790" name="Google Shape;3790;p9"/>
                <p:cNvSpPr/>
                <p:nvPr/>
              </p:nvSpPr>
              <p:spPr>
                <a:xfrm>
                  <a:off x="5652173" y="5611844"/>
                  <a:ext cx="12233" cy="122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3" h="12233" extrusionOk="0">
                      <a:moveTo>
                        <a:pt x="12233" y="6117"/>
                      </a:moveTo>
                      <a:cubicBezTo>
                        <a:pt x="12233" y="9487"/>
                        <a:pt x="9486" y="12233"/>
                        <a:pt x="6117" y="12233"/>
                      </a:cubicBezTo>
                      <a:cubicBezTo>
                        <a:pt x="2747" y="12233"/>
                        <a:pt x="0" y="9487"/>
                        <a:pt x="0" y="6117"/>
                      </a:cubicBezTo>
                      <a:cubicBezTo>
                        <a:pt x="0" y="2747"/>
                        <a:pt x="2747" y="0"/>
                        <a:pt x="6117" y="0"/>
                      </a:cubicBezTo>
                      <a:cubicBezTo>
                        <a:pt x="9486" y="0"/>
                        <a:pt x="12233" y="2747"/>
                        <a:pt x="12233" y="61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791" name="Google Shape;3791;p9"/>
                <p:cNvSpPr/>
                <p:nvPr/>
              </p:nvSpPr>
              <p:spPr>
                <a:xfrm>
                  <a:off x="5691517" y="5516154"/>
                  <a:ext cx="17002" cy="17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02" h="17002" extrusionOk="0">
                      <a:moveTo>
                        <a:pt x="17003" y="8501"/>
                      </a:moveTo>
                      <a:cubicBezTo>
                        <a:pt x="17003" y="13218"/>
                        <a:pt x="13167" y="17003"/>
                        <a:pt x="8501" y="17003"/>
                      </a:cubicBezTo>
                      <a:cubicBezTo>
                        <a:pt x="3836" y="17003"/>
                        <a:pt x="0" y="13167"/>
                        <a:pt x="0" y="8501"/>
                      </a:cubicBezTo>
                      <a:cubicBezTo>
                        <a:pt x="0" y="3836"/>
                        <a:pt x="3836" y="0"/>
                        <a:pt x="8501" y="0"/>
                      </a:cubicBezTo>
                      <a:cubicBezTo>
                        <a:pt x="13167" y="0"/>
                        <a:pt x="17003" y="3836"/>
                        <a:pt x="17003" y="850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792" name="Google Shape;3792;p9"/>
                <p:cNvSpPr/>
                <p:nvPr/>
              </p:nvSpPr>
              <p:spPr>
                <a:xfrm>
                  <a:off x="5823183" y="5382622"/>
                  <a:ext cx="18246" cy="18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46" h="18246" extrusionOk="0">
                      <a:moveTo>
                        <a:pt x="18247" y="9123"/>
                      </a:moveTo>
                      <a:cubicBezTo>
                        <a:pt x="18247" y="14151"/>
                        <a:pt x="14151" y="18247"/>
                        <a:pt x="9123" y="18247"/>
                      </a:cubicBezTo>
                      <a:cubicBezTo>
                        <a:pt x="4095" y="18247"/>
                        <a:pt x="0" y="14151"/>
                        <a:pt x="0" y="9123"/>
                      </a:cubicBezTo>
                      <a:cubicBezTo>
                        <a:pt x="0" y="4095"/>
                        <a:pt x="4095" y="0"/>
                        <a:pt x="9123" y="0"/>
                      </a:cubicBezTo>
                      <a:cubicBezTo>
                        <a:pt x="14151" y="0"/>
                        <a:pt x="18247" y="4095"/>
                        <a:pt x="18247" y="91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793" name="Google Shape;3793;p9"/>
                <p:cNvSpPr/>
                <p:nvPr/>
              </p:nvSpPr>
              <p:spPr>
                <a:xfrm>
                  <a:off x="5812038" y="5281800"/>
                  <a:ext cx="11922" cy="11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2" h="11870" extrusionOk="0">
                      <a:moveTo>
                        <a:pt x="11923" y="5961"/>
                      </a:moveTo>
                      <a:cubicBezTo>
                        <a:pt x="11923" y="9227"/>
                        <a:pt x="9279" y="11870"/>
                        <a:pt x="5961" y="11870"/>
                      </a:cubicBezTo>
                      <a:cubicBezTo>
                        <a:pt x="2644" y="11870"/>
                        <a:pt x="0" y="9227"/>
                        <a:pt x="0" y="5961"/>
                      </a:cubicBezTo>
                      <a:cubicBezTo>
                        <a:pt x="0" y="2696"/>
                        <a:pt x="2644" y="0"/>
                        <a:pt x="5961" y="0"/>
                      </a:cubicBezTo>
                      <a:cubicBezTo>
                        <a:pt x="9279" y="0"/>
                        <a:pt x="11923" y="2644"/>
                        <a:pt x="11923" y="596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794" name="Google Shape;3794;p9"/>
                <p:cNvSpPr/>
                <p:nvPr/>
              </p:nvSpPr>
              <p:spPr>
                <a:xfrm>
                  <a:off x="5894873" y="5422433"/>
                  <a:ext cx="21563" cy="21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3" h="21563" extrusionOk="0">
                      <a:moveTo>
                        <a:pt x="21564" y="10782"/>
                      </a:moveTo>
                      <a:cubicBezTo>
                        <a:pt x="21564" y="16743"/>
                        <a:pt x="16743" y="21564"/>
                        <a:pt x="10782" y="21564"/>
                      </a:cubicBezTo>
                      <a:cubicBezTo>
                        <a:pt x="4821" y="21564"/>
                        <a:pt x="0" y="16743"/>
                        <a:pt x="0" y="10782"/>
                      </a:cubicBezTo>
                      <a:cubicBezTo>
                        <a:pt x="0" y="4820"/>
                        <a:pt x="4821" y="0"/>
                        <a:pt x="10782" y="0"/>
                      </a:cubicBezTo>
                      <a:cubicBezTo>
                        <a:pt x="16743" y="0"/>
                        <a:pt x="21564" y="4820"/>
                        <a:pt x="21564" y="1078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795" name="Google Shape;3795;p9"/>
                <p:cNvSpPr/>
                <p:nvPr/>
              </p:nvSpPr>
              <p:spPr>
                <a:xfrm>
                  <a:off x="5820850" y="5733350"/>
                  <a:ext cx="15551" cy="155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51" h="15551" extrusionOk="0">
                      <a:moveTo>
                        <a:pt x="15551" y="7776"/>
                      </a:moveTo>
                      <a:cubicBezTo>
                        <a:pt x="15551" y="12078"/>
                        <a:pt x="12078" y="15551"/>
                        <a:pt x="7776" y="15551"/>
                      </a:cubicBezTo>
                      <a:cubicBezTo>
                        <a:pt x="3473" y="15551"/>
                        <a:pt x="0" y="12078"/>
                        <a:pt x="0" y="7776"/>
                      </a:cubicBezTo>
                      <a:cubicBezTo>
                        <a:pt x="0" y="3473"/>
                        <a:pt x="3473" y="0"/>
                        <a:pt x="7776" y="0"/>
                      </a:cubicBezTo>
                      <a:cubicBezTo>
                        <a:pt x="12078" y="0"/>
                        <a:pt x="15551" y="3473"/>
                        <a:pt x="15551" y="7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3796" name="Google Shape;3796;p9"/>
          <p:cNvGrpSpPr/>
          <p:nvPr/>
        </p:nvGrpSpPr>
        <p:grpSpPr>
          <a:xfrm>
            <a:off x="283337" y="5784335"/>
            <a:ext cx="485553" cy="708688"/>
            <a:chOff x="3462096" y="4358792"/>
            <a:chExt cx="336038" cy="490464"/>
          </a:xfrm>
        </p:grpSpPr>
        <p:grpSp>
          <p:nvGrpSpPr>
            <p:cNvPr id="3797" name="Google Shape;3797;p9"/>
            <p:cNvGrpSpPr/>
            <p:nvPr/>
          </p:nvGrpSpPr>
          <p:grpSpPr>
            <a:xfrm>
              <a:off x="3462096" y="4358792"/>
              <a:ext cx="336038" cy="490464"/>
              <a:chOff x="3462096" y="4358792"/>
              <a:chExt cx="336038" cy="490464"/>
            </a:xfrm>
          </p:grpSpPr>
          <p:sp>
            <p:nvSpPr>
              <p:cNvPr id="3798" name="Google Shape;3798;p9"/>
              <p:cNvSpPr/>
              <p:nvPr/>
            </p:nvSpPr>
            <p:spPr>
              <a:xfrm>
                <a:off x="3620533" y="4769534"/>
                <a:ext cx="25227" cy="79723"/>
              </a:xfrm>
              <a:custGeom>
                <a:avLst/>
                <a:gdLst/>
                <a:ahLst/>
                <a:cxnLst/>
                <a:rect l="l" t="t" r="r" b="b"/>
                <a:pathLst>
                  <a:path w="34322" h="108467" extrusionOk="0">
                    <a:moveTo>
                      <a:pt x="1592" y="3939"/>
                    </a:moveTo>
                    <a:cubicBezTo>
                      <a:pt x="1592" y="37114"/>
                      <a:pt x="-2659" y="74178"/>
                      <a:pt x="2732" y="106887"/>
                    </a:cubicBezTo>
                    <a:cubicBezTo>
                      <a:pt x="9264" y="108960"/>
                      <a:pt x="19838" y="109064"/>
                      <a:pt x="26421" y="106783"/>
                    </a:cubicBezTo>
                    <a:cubicBezTo>
                      <a:pt x="27095" y="86463"/>
                      <a:pt x="30102" y="66402"/>
                      <a:pt x="30620" y="45979"/>
                    </a:cubicBezTo>
                    <a:cubicBezTo>
                      <a:pt x="30983" y="31827"/>
                      <a:pt x="35234" y="15913"/>
                      <a:pt x="34145" y="2228"/>
                    </a:cubicBezTo>
                    <a:cubicBezTo>
                      <a:pt x="26940" y="-674"/>
                      <a:pt x="17817" y="-1348"/>
                      <a:pt x="1540" y="393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99" name="Google Shape;3799;p9"/>
              <p:cNvSpPr/>
              <p:nvPr/>
            </p:nvSpPr>
            <p:spPr>
              <a:xfrm>
                <a:off x="3633162" y="4501036"/>
                <a:ext cx="12649" cy="12649"/>
              </a:xfrm>
              <a:custGeom>
                <a:avLst/>
                <a:gdLst/>
                <a:ahLst/>
                <a:cxnLst/>
                <a:rect l="l" t="t" r="r" b="b"/>
                <a:pathLst>
                  <a:path w="17209" h="17209" extrusionOk="0">
                    <a:moveTo>
                      <a:pt x="17210" y="8605"/>
                    </a:moveTo>
                    <a:cubicBezTo>
                      <a:pt x="17210" y="13357"/>
                      <a:pt x="13357" y="17210"/>
                      <a:pt x="8605" y="17210"/>
                    </a:cubicBezTo>
                    <a:cubicBezTo>
                      <a:pt x="3852" y="17210"/>
                      <a:pt x="0" y="13358"/>
                      <a:pt x="0" y="8605"/>
                    </a:cubicBezTo>
                    <a:cubicBezTo>
                      <a:pt x="0" y="3853"/>
                      <a:pt x="3853" y="0"/>
                      <a:pt x="8605" y="0"/>
                    </a:cubicBezTo>
                    <a:cubicBezTo>
                      <a:pt x="13357" y="0"/>
                      <a:pt x="17210" y="3852"/>
                      <a:pt x="17210" y="86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00" name="Google Shape;3800;p9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01" name="Google Shape;3801;p9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02" name="Google Shape;3802;p9"/>
              <p:cNvSpPr/>
              <p:nvPr/>
            </p:nvSpPr>
            <p:spPr>
              <a:xfrm>
                <a:off x="3683001" y="4572273"/>
                <a:ext cx="7696" cy="7696"/>
              </a:xfrm>
              <a:custGeom>
                <a:avLst/>
                <a:gdLst/>
                <a:ahLst/>
                <a:cxnLst/>
                <a:rect l="l" t="t" r="r" b="b"/>
                <a:pathLst>
                  <a:path w="10471" h="10471" extrusionOk="0">
                    <a:moveTo>
                      <a:pt x="10471" y="5236"/>
                    </a:moveTo>
                    <a:cubicBezTo>
                      <a:pt x="10471" y="8139"/>
                      <a:pt x="8138" y="10471"/>
                      <a:pt x="5236" y="10471"/>
                    </a:cubicBezTo>
                    <a:cubicBezTo>
                      <a:pt x="2333" y="10471"/>
                      <a:pt x="0" y="8139"/>
                      <a:pt x="0" y="5236"/>
                    </a:cubicBezTo>
                    <a:cubicBezTo>
                      <a:pt x="0" y="2333"/>
                      <a:pt x="2333" y="0"/>
                      <a:pt x="5236" y="0"/>
                    </a:cubicBezTo>
                    <a:cubicBezTo>
                      <a:pt x="8138" y="0"/>
                      <a:pt x="10471" y="2333"/>
                      <a:pt x="10471" y="523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03" name="Google Shape;3803;p9"/>
              <p:cNvSpPr/>
              <p:nvPr/>
            </p:nvSpPr>
            <p:spPr>
              <a:xfrm>
                <a:off x="3633162" y="4572273"/>
                <a:ext cx="10743" cy="10743"/>
              </a:xfrm>
              <a:custGeom>
                <a:avLst/>
                <a:gdLst/>
                <a:ahLst/>
                <a:cxnLst/>
                <a:rect l="l" t="t" r="r" b="b"/>
                <a:pathLst>
                  <a:path w="14617" h="14617" extrusionOk="0">
                    <a:moveTo>
                      <a:pt x="14618" y="7309"/>
                    </a:moveTo>
                    <a:cubicBezTo>
                      <a:pt x="14618" y="11346"/>
                      <a:pt x="11345" y="14618"/>
                      <a:pt x="7309" y="14618"/>
                    </a:cubicBezTo>
                    <a:cubicBezTo>
                      <a:pt x="3272" y="14618"/>
                      <a:pt x="0" y="11346"/>
                      <a:pt x="0" y="7309"/>
                    </a:cubicBezTo>
                    <a:cubicBezTo>
                      <a:pt x="0" y="3273"/>
                      <a:pt x="3273" y="0"/>
                      <a:pt x="7309" y="0"/>
                    </a:cubicBezTo>
                    <a:cubicBezTo>
                      <a:pt x="11346" y="0"/>
                      <a:pt x="14618" y="3272"/>
                      <a:pt x="14618" y="730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04" name="Google Shape;3804;p9"/>
              <p:cNvSpPr/>
              <p:nvPr/>
            </p:nvSpPr>
            <p:spPr>
              <a:xfrm>
                <a:off x="3638492" y="4656568"/>
                <a:ext cx="16840" cy="1684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05" name="Google Shape;3805;p9"/>
              <p:cNvSpPr/>
              <p:nvPr/>
            </p:nvSpPr>
            <p:spPr>
              <a:xfrm>
                <a:off x="3591471" y="4631858"/>
                <a:ext cx="7924" cy="7924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1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06" name="Google Shape;3806;p9"/>
              <p:cNvSpPr/>
              <p:nvPr/>
            </p:nvSpPr>
            <p:spPr>
              <a:xfrm>
                <a:off x="3610165" y="4723007"/>
                <a:ext cx="6705" cy="6705"/>
              </a:xfrm>
              <a:custGeom>
                <a:avLst/>
                <a:gdLst/>
                <a:ahLst/>
                <a:cxnLst/>
                <a:rect l="l" t="t" r="r" b="b"/>
                <a:pathLst>
                  <a:path w="9123" h="9123" extrusionOk="0">
                    <a:moveTo>
                      <a:pt x="9123" y="4562"/>
                    </a:moveTo>
                    <a:cubicBezTo>
                      <a:pt x="9123" y="7102"/>
                      <a:pt x="7050" y="9123"/>
                      <a:pt x="4562" y="9123"/>
                    </a:cubicBezTo>
                    <a:cubicBezTo>
                      <a:pt x="2074" y="9123"/>
                      <a:pt x="0" y="7050"/>
                      <a:pt x="0" y="4562"/>
                    </a:cubicBezTo>
                    <a:cubicBezTo>
                      <a:pt x="0" y="2074"/>
                      <a:pt x="2074" y="0"/>
                      <a:pt x="4562" y="0"/>
                    </a:cubicBezTo>
                    <a:cubicBezTo>
                      <a:pt x="7050" y="0"/>
                      <a:pt x="9123" y="2074"/>
                      <a:pt x="9123" y="456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07" name="Google Shape;3807;p9"/>
              <p:cNvSpPr/>
              <p:nvPr/>
            </p:nvSpPr>
            <p:spPr>
              <a:xfrm>
                <a:off x="3707254" y="4722969"/>
                <a:ext cx="11201" cy="11201"/>
              </a:xfrm>
              <a:custGeom>
                <a:avLst/>
                <a:gdLst/>
                <a:ahLst/>
                <a:cxnLst/>
                <a:rect l="l" t="t" r="r" b="b"/>
                <a:pathLst>
                  <a:path w="15240" h="15240" extrusionOk="0">
                    <a:moveTo>
                      <a:pt x="15240" y="7620"/>
                    </a:moveTo>
                    <a:cubicBezTo>
                      <a:pt x="15240" y="11829"/>
                      <a:pt x="11828" y="15240"/>
                      <a:pt x="7620" y="15240"/>
                    </a:cubicBezTo>
                    <a:cubicBezTo>
                      <a:pt x="3412" y="15240"/>
                      <a:pt x="0" y="11829"/>
                      <a:pt x="0" y="7620"/>
                    </a:cubicBezTo>
                    <a:cubicBezTo>
                      <a:pt x="0" y="3412"/>
                      <a:pt x="3412" y="0"/>
                      <a:pt x="7620" y="0"/>
                    </a:cubicBezTo>
                    <a:cubicBezTo>
                      <a:pt x="11828" y="0"/>
                      <a:pt x="15240" y="3412"/>
                      <a:pt x="15240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08" name="Google Shape;3808;p9"/>
              <p:cNvSpPr/>
              <p:nvPr/>
            </p:nvSpPr>
            <p:spPr>
              <a:xfrm>
                <a:off x="3718409" y="4622416"/>
                <a:ext cx="19812" cy="19812"/>
              </a:xfrm>
              <a:custGeom>
                <a:avLst/>
                <a:gdLst/>
                <a:ahLst/>
                <a:cxnLst/>
                <a:rect l="l" t="t" r="r" b="b"/>
                <a:pathLst>
                  <a:path w="26955" h="26955" extrusionOk="0">
                    <a:moveTo>
                      <a:pt x="26955" y="13478"/>
                    </a:moveTo>
                    <a:cubicBezTo>
                      <a:pt x="26955" y="20921"/>
                      <a:pt x="20921" y="26955"/>
                      <a:pt x="13478" y="26955"/>
                    </a:cubicBezTo>
                    <a:cubicBezTo>
                      <a:pt x="6034" y="26955"/>
                      <a:pt x="0" y="20921"/>
                      <a:pt x="0" y="13478"/>
                    </a:cubicBezTo>
                    <a:cubicBezTo>
                      <a:pt x="0" y="6034"/>
                      <a:pt x="6034" y="0"/>
                      <a:pt x="13478" y="0"/>
                    </a:cubicBezTo>
                    <a:cubicBezTo>
                      <a:pt x="20921" y="0"/>
                      <a:pt x="26955" y="6034"/>
                      <a:pt x="26955" y="1347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09" name="Google Shape;3809;p9"/>
              <p:cNvSpPr/>
              <p:nvPr/>
            </p:nvSpPr>
            <p:spPr>
              <a:xfrm>
                <a:off x="3675919" y="4612935"/>
                <a:ext cx="7086" cy="7086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9641" extrusionOk="0">
                    <a:moveTo>
                      <a:pt x="9642" y="4821"/>
                    </a:moveTo>
                    <a:cubicBezTo>
                      <a:pt x="9642" y="7483"/>
                      <a:pt x="7483" y="9642"/>
                      <a:pt x="4821" y="9642"/>
                    </a:cubicBezTo>
                    <a:cubicBezTo>
                      <a:pt x="2158" y="9642"/>
                      <a:pt x="0" y="7483"/>
                      <a:pt x="0" y="4821"/>
                    </a:cubicBezTo>
                    <a:cubicBezTo>
                      <a:pt x="0" y="2158"/>
                      <a:pt x="2158" y="0"/>
                      <a:pt x="4821" y="0"/>
                    </a:cubicBezTo>
                    <a:cubicBezTo>
                      <a:pt x="7483" y="0"/>
                      <a:pt x="9642" y="2158"/>
                      <a:pt x="9642" y="48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10" name="Google Shape;3810;p9"/>
              <p:cNvSpPr/>
              <p:nvPr/>
            </p:nvSpPr>
            <p:spPr>
              <a:xfrm>
                <a:off x="3646907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11" name="Google Shape;3811;p9"/>
              <p:cNvSpPr/>
              <p:nvPr/>
            </p:nvSpPr>
            <p:spPr>
              <a:xfrm>
                <a:off x="3753019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12" name="Google Shape;3812;p9"/>
              <p:cNvSpPr/>
              <p:nvPr/>
            </p:nvSpPr>
            <p:spPr>
              <a:xfrm>
                <a:off x="3583476" y="4463724"/>
                <a:ext cx="11963" cy="11963"/>
              </a:xfrm>
              <a:custGeom>
                <a:avLst/>
                <a:gdLst/>
                <a:ahLst/>
                <a:cxnLst/>
                <a:rect l="l" t="t" r="r" b="b"/>
                <a:pathLst>
                  <a:path w="16276" h="16276" extrusionOk="0">
                    <a:moveTo>
                      <a:pt x="16277" y="8139"/>
                    </a:moveTo>
                    <a:cubicBezTo>
                      <a:pt x="16277" y="12648"/>
                      <a:pt x="12648" y="16277"/>
                      <a:pt x="8138" y="16277"/>
                    </a:cubicBezTo>
                    <a:cubicBezTo>
                      <a:pt x="3629" y="16277"/>
                      <a:pt x="0" y="12648"/>
                      <a:pt x="0" y="8139"/>
                    </a:cubicBezTo>
                    <a:cubicBezTo>
                      <a:pt x="0" y="3629"/>
                      <a:pt x="3629" y="0"/>
                      <a:pt x="8138" y="0"/>
                    </a:cubicBezTo>
                    <a:cubicBezTo>
                      <a:pt x="12648" y="0"/>
                      <a:pt x="16277" y="3629"/>
                      <a:pt x="16277" y="813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13" name="Google Shape;3813;p9"/>
              <p:cNvSpPr/>
              <p:nvPr/>
            </p:nvSpPr>
            <p:spPr>
              <a:xfrm>
                <a:off x="3624328" y="4406804"/>
                <a:ext cx="8839" cy="8839"/>
              </a:xfrm>
              <a:custGeom>
                <a:avLst/>
                <a:gdLst/>
                <a:ahLst/>
                <a:cxnLst/>
                <a:rect l="l" t="t" r="r" b="b"/>
                <a:pathLst>
                  <a:path w="12026" h="12026" extrusionOk="0">
                    <a:moveTo>
                      <a:pt x="12026" y="6013"/>
                    </a:moveTo>
                    <a:cubicBezTo>
                      <a:pt x="12026" y="9334"/>
                      <a:pt x="9334" y="12027"/>
                      <a:pt x="6013" y="12027"/>
                    </a:cubicBezTo>
                    <a:cubicBezTo>
                      <a:pt x="2692" y="12027"/>
                      <a:pt x="0" y="9334"/>
                      <a:pt x="0" y="6013"/>
                    </a:cubicBezTo>
                    <a:cubicBezTo>
                      <a:pt x="0" y="2693"/>
                      <a:pt x="2692" y="0"/>
                      <a:pt x="6013" y="0"/>
                    </a:cubicBezTo>
                    <a:cubicBezTo>
                      <a:pt x="9334" y="0"/>
                      <a:pt x="12026" y="2693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14" name="Google Shape;3814;p9"/>
              <p:cNvSpPr/>
              <p:nvPr/>
            </p:nvSpPr>
            <p:spPr>
              <a:xfrm>
                <a:off x="3591471" y="4415637"/>
                <a:ext cx="7924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2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15" name="Google Shape;3815;p9"/>
              <p:cNvSpPr/>
              <p:nvPr/>
            </p:nvSpPr>
            <p:spPr>
              <a:xfrm>
                <a:off x="3668571" y="4463724"/>
                <a:ext cx="10896" cy="10896"/>
              </a:xfrm>
              <a:custGeom>
                <a:avLst/>
                <a:gdLst/>
                <a:ahLst/>
                <a:cxnLst/>
                <a:rect l="l" t="t" r="r" b="b"/>
                <a:pathLst>
                  <a:path w="14825" h="14825" extrusionOk="0">
                    <a:moveTo>
                      <a:pt x="14825" y="7413"/>
                    </a:moveTo>
                    <a:cubicBezTo>
                      <a:pt x="14825" y="11507"/>
                      <a:pt x="11506" y="14826"/>
                      <a:pt x="7413" y="14826"/>
                    </a:cubicBezTo>
                    <a:cubicBezTo>
                      <a:pt x="3319" y="14826"/>
                      <a:pt x="0" y="11507"/>
                      <a:pt x="0" y="7413"/>
                    </a:cubicBezTo>
                    <a:cubicBezTo>
                      <a:pt x="0" y="3319"/>
                      <a:pt x="3319" y="0"/>
                      <a:pt x="7413" y="0"/>
                    </a:cubicBezTo>
                    <a:cubicBezTo>
                      <a:pt x="11507" y="0"/>
                      <a:pt x="14825" y="3319"/>
                      <a:pt x="14825" y="74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3816" name="Google Shape;3816;p9"/>
            <p:cNvSpPr/>
            <p:nvPr/>
          </p:nvSpPr>
          <p:spPr>
            <a:xfrm>
              <a:off x="3545211" y="4603950"/>
              <a:ext cx="8991" cy="8991"/>
            </a:xfrm>
            <a:custGeom>
              <a:avLst/>
              <a:gdLst/>
              <a:ahLst/>
              <a:cxnLst/>
              <a:rect l="l" t="t" r="r" b="b"/>
              <a:pathLst>
                <a:path w="12233" h="12233" extrusionOk="0">
                  <a:moveTo>
                    <a:pt x="12233" y="6116"/>
                  </a:moveTo>
                  <a:cubicBezTo>
                    <a:pt x="12233" y="9486"/>
                    <a:pt x="9486" y="12233"/>
                    <a:pt x="6117" y="12233"/>
                  </a:cubicBezTo>
                  <a:cubicBezTo>
                    <a:pt x="2747" y="12233"/>
                    <a:pt x="0" y="9486"/>
                    <a:pt x="0" y="6116"/>
                  </a:cubicBezTo>
                  <a:cubicBezTo>
                    <a:pt x="0" y="2747"/>
                    <a:pt x="2747" y="0"/>
                    <a:pt x="6117" y="0"/>
                  </a:cubicBezTo>
                  <a:cubicBezTo>
                    <a:pt x="9486" y="0"/>
                    <a:pt x="12233" y="2747"/>
                    <a:pt x="12233" y="61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17" name="Google Shape;3817;p9"/>
            <p:cNvSpPr/>
            <p:nvPr/>
          </p:nvSpPr>
          <p:spPr>
            <a:xfrm>
              <a:off x="3566609" y="4583047"/>
              <a:ext cx="12801" cy="12801"/>
            </a:xfrm>
            <a:custGeom>
              <a:avLst/>
              <a:gdLst/>
              <a:ahLst/>
              <a:cxnLst/>
              <a:rect l="l" t="t" r="r" b="b"/>
              <a:pathLst>
                <a:path w="17417" h="17417" extrusionOk="0">
                  <a:moveTo>
                    <a:pt x="17417" y="8709"/>
                  </a:moveTo>
                  <a:cubicBezTo>
                    <a:pt x="17417" y="13530"/>
                    <a:pt x="13529" y="17418"/>
                    <a:pt x="8709" y="17418"/>
                  </a:cubicBezTo>
                  <a:cubicBezTo>
                    <a:pt x="3888" y="17418"/>
                    <a:pt x="0" y="13530"/>
                    <a:pt x="0" y="8709"/>
                  </a:cubicBezTo>
                  <a:cubicBezTo>
                    <a:pt x="0" y="3888"/>
                    <a:pt x="3888" y="0"/>
                    <a:pt x="8709" y="0"/>
                  </a:cubicBezTo>
                  <a:cubicBezTo>
                    <a:pt x="13529" y="0"/>
                    <a:pt x="17417" y="3888"/>
                    <a:pt x="17417" y="870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18" name="Google Shape;3818;p9"/>
            <p:cNvSpPr/>
            <p:nvPr/>
          </p:nvSpPr>
          <p:spPr>
            <a:xfrm>
              <a:off x="3572967" y="4681507"/>
              <a:ext cx="4800" cy="4800"/>
            </a:xfrm>
            <a:custGeom>
              <a:avLst/>
              <a:gdLst/>
              <a:ahLst/>
              <a:cxnLst/>
              <a:rect l="l" t="t" r="r" b="b"/>
              <a:pathLst>
                <a:path w="6531" h="6531" extrusionOk="0">
                  <a:moveTo>
                    <a:pt x="6531" y="3266"/>
                  </a:moveTo>
                  <a:cubicBezTo>
                    <a:pt x="6531" y="5080"/>
                    <a:pt x="5080" y="6531"/>
                    <a:pt x="3266" y="6531"/>
                  </a:cubicBezTo>
                  <a:cubicBezTo>
                    <a:pt x="1452" y="6531"/>
                    <a:pt x="0" y="5080"/>
                    <a:pt x="0" y="3266"/>
                  </a:cubicBezTo>
                  <a:cubicBezTo>
                    <a:pt x="0" y="1451"/>
                    <a:pt x="1452" y="0"/>
                    <a:pt x="3266" y="0"/>
                  </a:cubicBezTo>
                  <a:cubicBezTo>
                    <a:pt x="5080" y="0"/>
                    <a:pt x="6531" y="1451"/>
                    <a:pt x="6531" y="32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19" name="Google Shape;3819;p9"/>
            <p:cNvSpPr/>
            <p:nvPr/>
          </p:nvSpPr>
          <p:spPr>
            <a:xfrm>
              <a:off x="3526593" y="4734163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8708" h="8708" extrusionOk="0">
                  <a:moveTo>
                    <a:pt x="8709" y="4354"/>
                  </a:moveTo>
                  <a:cubicBezTo>
                    <a:pt x="8709" y="6790"/>
                    <a:pt x="6739" y="8709"/>
                    <a:pt x="4354" y="8709"/>
                  </a:cubicBezTo>
                  <a:cubicBezTo>
                    <a:pt x="1970" y="8709"/>
                    <a:pt x="0" y="6739"/>
                    <a:pt x="0" y="4354"/>
                  </a:cubicBezTo>
                  <a:cubicBezTo>
                    <a:pt x="0" y="1970"/>
                    <a:pt x="1970" y="0"/>
                    <a:pt x="4354" y="0"/>
                  </a:cubicBezTo>
                  <a:cubicBezTo>
                    <a:pt x="6739" y="0"/>
                    <a:pt x="8709" y="1970"/>
                    <a:pt x="8709" y="43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820" name="Google Shape;3820;p9"/>
          <p:cNvGrpSpPr/>
          <p:nvPr/>
        </p:nvGrpSpPr>
        <p:grpSpPr>
          <a:xfrm>
            <a:off x="10694218" y="5360137"/>
            <a:ext cx="1093621" cy="1291700"/>
            <a:chOff x="1691513" y="3921089"/>
            <a:chExt cx="820216" cy="968775"/>
          </a:xfrm>
        </p:grpSpPr>
        <p:sp>
          <p:nvSpPr>
            <p:cNvPr id="3821" name="Google Shape;3821;p9"/>
            <p:cNvSpPr/>
            <p:nvPr/>
          </p:nvSpPr>
          <p:spPr>
            <a:xfrm>
              <a:off x="1728461" y="4636377"/>
              <a:ext cx="383922" cy="250999"/>
            </a:xfrm>
            <a:custGeom>
              <a:avLst/>
              <a:gdLst/>
              <a:ahLst/>
              <a:cxnLst/>
              <a:rect l="l" t="t" r="r" b="b"/>
              <a:pathLst>
                <a:path w="383922" h="250999" extrusionOk="0">
                  <a:moveTo>
                    <a:pt x="371773" y="250948"/>
                  </a:moveTo>
                  <a:cubicBezTo>
                    <a:pt x="371773" y="250948"/>
                    <a:pt x="66714" y="239025"/>
                    <a:pt x="28925" y="234827"/>
                  </a:cubicBezTo>
                  <a:cubicBezTo>
                    <a:pt x="13893" y="207664"/>
                    <a:pt x="16484" y="36240"/>
                    <a:pt x="0" y="3738"/>
                  </a:cubicBezTo>
                  <a:cubicBezTo>
                    <a:pt x="44373" y="-6059"/>
                    <a:pt x="298424" y="6278"/>
                    <a:pt x="343315" y="8196"/>
                  </a:cubicBezTo>
                  <a:cubicBezTo>
                    <a:pt x="343159" y="48370"/>
                    <a:pt x="362909" y="89632"/>
                    <a:pt x="370114" y="129442"/>
                  </a:cubicBezTo>
                  <a:cubicBezTo>
                    <a:pt x="373847" y="149918"/>
                    <a:pt x="376594" y="169409"/>
                    <a:pt x="379186" y="190143"/>
                  </a:cubicBezTo>
                  <a:cubicBezTo>
                    <a:pt x="382400" y="215958"/>
                    <a:pt x="391056" y="238144"/>
                    <a:pt x="371773" y="2510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2" name="Google Shape;3822;p9"/>
            <p:cNvSpPr/>
            <p:nvPr/>
          </p:nvSpPr>
          <p:spPr>
            <a:xfrm>
              <a:off x="1728461" y="4636377"/>
              <a:ext cx="383922" cy="250999"/>
            </a:xfrm>
            <a:custGeom>
              <a:avLst/>
              <a:gdLst/>
              <a:ahLst/>
              <a:cxnLst/>
              <a:rect l="l" t="t" r="r" b="b"/>
              <a:pathLst>
                <a:path w="383922" h="250999" extrusionOk="0">
                  <a:moveTo>
                    <a:pt x="371773" y="250948"/>
                  </a:moveTo>
                  <a:cubicBezTo>
                    <a:pt x="371773" y="250948"/>
                    <a:pt x="66714" y="239025"/>
                    <a:pt x="28925" y="234827"/>
                  </a:cubicBezTo>
                  <a:cubicBezTo>
                    <a:pt x="13893" y="207664"/>
                    <a:pt x="16484" y="36240"/>
                    <a:pt x="0" y="3738"/>
                  </a:cubicBezTo>
                  <a:cubicBezTo>
                    <a:pt x="44373" y="-6059"/>
                    <a:pt x="298424" y="6278"/>
                    <a:pt x="343315" y="8196"/>
                  </a:cubicBezTo>
                  <a:cubicBezTo>
                    <a:pt x="343159" y="48370"/>
                    <a:pt x="362909" y="89632"/>
                    <a:pt x="370114" y="129442"/>
                  </a:cubicBezTo>
                  <a:cubicBezTo>
                    <a:pt x="373847" y="149918"/>
                    <a:pt x="376594" y="169409"/>
                    <a:pt x="379186" y="190143"/>
                  </a:cubicBezTo>
                  <a:cubicBezTo>
                    <a:pt x="382400" y="215958"/>
                    <a:pt x="391056" y="238144"/>
                    <a:pt x="371773" y="251000"/>
                  </a:cubicBezTo>
                  <a:close/>
                </a:path>
              </a:pathLst>
            </a:custGeom>
            <a:solidFill>
              <a:srgbClr val="223025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3" name="Google Shape;3823;p9"/>
            <p:cNvSpPr/>
            <p:nvPr/>
          </p:nvSpPr>
          <p:spPr>
            <a:xfrm>
              <a:off x="2055783" y="4447179"/>
              <a:ext cx="399687" cy="442685"/>
            </a:xfrm>
            <a:custGeom>
              <a:avLst/>
              <a:gdLst/>
              <a:ahLst/>
              <a:cxnLst/>
              <a:rect l="l" t="t" r="r" b="b"/>
              <a:pathLst>
                <a:path w="399687" h="442685" extrusionOk="0">
                  <a:moveTo>
                    <a:pt x="399636" y="189153"/>
                  </a:moveTo>
                  <a:cubicBezTo>
                    <a:pt x="353294" y="125549"/>
                    <a:pt x="281189" y="41003"/>
                    <a:pt x="217378" y="0"/>
                  </a:cubicBezTo>
                  <a:cubicBezTo>
                    <a:pt x="179226" y="35094"/>
                    <a:pt x="6299" y="178007"/>
                    <a:pt x="597" y="201438"/>
                  </a:cubicBezTo>
                  <a:cubicBezTo>
                    <a:pt x="-5209" y="225231"/>
                    <a:pt x="33046" y="413191"/>
                    <a:pt x="42170" y="442686"/>
                  </a:cubicBezTo>
                  <a:cubicBezTo>
                    <a:pt x="150923" y="435999"/>
                    <a:pt x="260921" y="429623"/>
                    <a:pt x="369156" y="416923"/>
                  </a:cubicBezTo>
                  <a:cubicBezTo>
                    <a:pt x="378123" y="388568"/>
                    <a:pt x="399688" y="189153"/>
                    <a:pt x="399688" y="1891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4" name="Google Shape;3824;p9"/>
            <p:cNvSpPr/>
            <p:nvPr/>
          </p:nvSpPr>
          <p:spPr>
            <a:xfrm>
              <a:off x="2055783" y="4447179"/>
              <a:ext cx="399687" cy="442685"/>
            </a:xfrm>
            <a:custGeom>
              <a:avLst/>
              <a:gdLst/>
              <a:ahLst/>
              <a:cxnLst/>
              <a:rect l="l" t="t" r="r" b="b"/>
              <a:pathLst>
                <a:path w="399687" h="442685" extrusionOk="0">
                  <a:moveTo>
                    <a:pt x="399636" y="189153"/>
                  </a:moveTo>
                  <a:cubicBezTo>
                    <a:pt x="353294" y="125549"/>
                    <a:pt x="281189" y="41003"/>
                    <a:pt x="217378" y="0"/>
                  </a:cubicBezTo>
                  <a:cubicBezTo>
                    <a:pt x="179226" y="35094"/>
                    <a:pt x="6299" y="178007"/>
                    <a:pt x="597" y="201438"/>
                  </a:cubicBezTo>
                  <a:cubicBezTo>
                    <a:pt x="-5209" y="225231"/>
                    <a:pt x="33046" y="413191"/>
                    <a:pt x="42170" y="442686"/>
                  </a:cubicBezTo>
                  <a:cubicBezTo>
                    <a:pt x="150923" y="435999"/>
                    <a:pt x="260921" y="429623"/>
                    <a:pt x="369156" y="416923"/>
                  </a:cubicBezTo>
                  <a:cubicBezTo>
                    <a:pt x="378123" y="388568"/>
                    <a:pt x="399688" y="189153"/>
                    <a:pt x="399688" y="189153"/>
                  </a:cubicBezTo>
                  <a:close/>
                </a:path>
              </a:pathLst>
            </a:custGeom>
            <a:solidFill>
              <a:srgbClr val="223025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5" name="Google Shape;3825;p9"/>
            <p:cNvSpPr/>
            <p:nvPr/>
          </p:nvSpPr>
          <p:spPr>
            <a:xfrm>
              <a:off x="1929943" y="3921089"/>
              <a:ext cx="318699" cy="335175"/>
            </a:xfrm>
            <a:custGeom>
              <a:avLst/>
              <a:gdLst/>
              <a:ahLst/>
              <a:cxnLst/>
              <a:rect l="l" t="t" r="r" b="b"/>
              <a:pathLst>
                <a:path w="318699" h="335175" extrusionOk="0">
                  <a:moveTo>
                    <a:pt x="154533" y="335175"/>
                  </a:moveTo>
                  <a:cubicBezTo>
                    <a:pt x="137426" y="324963"/>
                    <a:pt x="115448" y="326467"/>
                    <a:pt x="102696" y="304747"/>
                  </a:cubicBezTo>
                  <a:cubicBezTo>
                    <a:pt x="142144" y="261463"/>
                    <a:pt x="322173" y="309361"/>
                    <a:pt x="276038" y="193402"/>
                  </a:cubicBezTo>
                  <a:cubicBezTo>
                    <a:pt x="245869" y="117616"/>
                    <a:pt x="107620" y="198845"/>
                    <a:pt x="71490" y="107353"/>
                  </a:cubicBezTo>
                  <a:cubicBezTo>
                    <a:pt x="63300" y="66402"/>
                    <a:pt x="132917" y="38358"/>
                    <a:pt x="177030" y="30324"/>
                  </a:cubicBezTo>
                  <a:cubicBezTo>
                    <a:pt x="223579" y="21822"/>
                    <a:pt x="271320" y="5131"/>
                    <a:pt x="318699" y="4250"/>
                  </a:cubicBezTo>
                  <a:cubicBezTo>
                    <a:pt x="239752" y="4768"/>
                    <a:pt x="46868" y="-26438"/>
                    <a:pt x="6798" y="72881"/>
                  </a:cubicBezTo>
                  <a:cubicBezTo>
                    <a:pt x="-8909" y="111811"/>
                    <a:pt x="3325" y="171734"/>
                    <a:pt x="36033" y="185937"/>
                  </a:cubicBezTo>
                  <a:cubicBezTo>
                    <a:pt x="78696" y="204495"/>
                    <a:pt x="230836" y="174896"/>
                    <a:pt x="228659" y="211389"/>
                  </a:cubicBezTo>
                  <a:cubicBezTo>
                    <a:pt x="231614" y="277947"/>
                    <a:pt x="132191" y="236012"/>
                    <a:pt x="88389" y="271053"/>
                  </a:cubicBezTo>
                  <a:cubicBezTo>
                    <a:pt x="78851" y="278673"/>
                    <a:pt x="69572" y="292876"/>
                    <a:pt x="72319" y="305058"/>
                  </a:cubicBezTo>
                  <a:cubicBezTo>
                    <a:pt x="81806" y="347357"/>
                    <a:pt x="124985" y="328437"/>
                    <a:pt x="154584" y="335124"/>
                  </a:cubicBez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3826" name="Google Shape;3826;p9"/>
            <p:cNvGrpSpPr/>
            <p:nvPr/>
          </p:nvGrpSpPr>
          <p:grpSpPr>
            <a:xfrm>
              <a:off x="2147347" y="4456562"/>
              <a:ext cx="257220" cy="429259"/>
              <a:chOff x="8209947" y="4609737"/>
              <a:chExt cx="257220" cy="429259"/>
            </a:xfrm>
          </p:grpSpPr>
          <p:sp>
            <p:nvSpPr>
              <p:cNvPr id="3827" name="Google Shape;3827;p9"/>
              <p:cNvSpPr/>
              <p:nvPr/>
            </p:nvSpPr>
            <p:spPr>
              <a:xfrm>
                <a:off x="8334891" y="4609737"/>
                <a:ext cx="25596" cy="420447"/>
              </a:xfrm>
              <a:custGeom>
                <a:avLst/>
                <a:gdLst/>
                <a:ahLst/>
                <a:cxnLst/>
                <a:rect l="l" t="t" r="r" b="b"/>
                <a:pathLst>
                  <a:path w="25596" h="420447" extrusionOk="0">
                    <a:moveTo>
                      <a:pt x="8335" y="414"/>
                    </a:moveTo>
                    <a:lnTo>
                      <a:pt x="663" y="0"/>
                    </a:lnTo>
                    <a:cubicBezTo>
                      <a:pt x="-3069" y="69461"/>
                      <a:pt x="9994" y="282355"/>
                      <a:pt x="13933" y="320454"/>
                    </a:cubicBezTo>
                    <a:cubicBezTo>
                      <a:pt x="17303" y="353371"/>
                      <a:pt x="17873" y="386598"/>
                      <a:pt x="17925" y="420448"/>
                    </a:cubicBezTo>
                    <a:cubicBezTo>
                      <a:pt x="20465" y="420240"/>
                      <a:pt x="23056" y="420085"/>
                      <a:pt x="25596" y="419878"/>
                    </a:cubicBezTo>
                    <a:cubicBezTo>
                      <a:pt x="25545" y="385976"/>
                      <a:pt x="24974" y="352749"/>
                      <a:pt x="21553" y="319677"/>
                    </a:cubicBezTo>
                    <a:cubicBezTo>
                      <a:pt x="17769" y="282873"/>
                      <a:pt x="4706" y="68010"/>
                      <a:pt x="8335" y="414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28" name="Google Shape;3828;p9"/>
              <p:cNvSpPr/>
              <p:nvPr/>
            </p:nvSpPr>
            <p:spPr>
              <a:xfrm>
                <a:off x="8271060" y="4650014"/>
                <a:ext cx="25409" cy="384887"/>
              </a:xfrm>
              <a:custGeom>
                <a:avLst/>
                <a:gdLst/>
                <a:ahLst/>
                <a:cxnLst/>
                <a:rect l="l" t="t" r="r" b="b"/>
                <a:pathLst>
                  <a:path w="25409" h="384887" extrusionOk="0">
                    <a:moveTo>
                      <a:pt x="7836" y="0"/>
                    </a:moveTo>
                    <a:cubicBezTo>
                      <a:pt x="5296" y="2229"/>
                      <a:pt x="2653" y="4458"/>
                      <a:pt x="61" y="6739"/>
                    </a:cubicBezTo>
                    <a:cubicBezTo>
                      <a:pt x="-924" y="90351"/>
                      <a:pt x="10324" y="271936"/>
                      <a:pt x="13901" y="306822"/>
                    </a:cubicBezTo>
                    <a:cubicBezTo>
                      <a:pt x="16545" y="332585"/>
                      <a:pt x="17478" y="358607"/>
                      <a:pt x="17737" y="384888"/>
                    </a:cubicBezTo>
                    <a:cubicBezTo>
                      <a:pt x="20277" y="384732"/>
                      <a:pt x="22869" y="384525"/>
                      <a:pt x="25409" y="384370"/>
                    </a:cubicBezTo>
                    <a:cubicBezTo>
                      <a:pt x="25098" y="357984"/>
                      <a:pt x="24165" y="331963"/>
                      <a:pt x="21521" y="306044"/>
                    </a:cubicBezTo>
                    <a:cubicBezTo>
                      <a:pt x="17945" y="271366"/>
                      <a:pt x="6178" y="78740"/>
                      <a:pt x="7836" y="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29" name="Google Shape;3829;p9"/>
              <p:cNvSpPr/>
              <p:nvPr/>
            </p:nvSpPr>
            <p:spPr>
              <a:xfrm>
                <a:off x="8209947" y="4703302"/>
                <a:ext cx="24265" cy="335694"/>
              </a:xfrm>
              <a:custGeom>
                <a:avLst/>
                <a:gdLst/>
                <a:ahLst/>
                <a:cxnLst/>
                <a:rect l="l" t="t" r="r" b="b"/>
                <a:pathLst>
                  <a:path w="24265" h="335694" extrusionOk="0">
                    <a:moveTo>
                      <a:pt x="7730" y="0"/>
                    </a:moveTo>
                    <a:cubicBezTo>
                      <a:pt x="5138" y="2281"/>
                      <a:pt x="2547" y="4562"/>
                      <a:pt x="7" y="6842"/>
                    </a:cubicBezTo>
                    <a:cubicBezTo>
                      <a:pt x="-305" y="93410"/>
                      <a:pt x="10425" y="265404"/>
                      <a:pt x="13899" y="299253"/>
                    </a:cubicBezTo>
                    <a:cubicBezTo>
                      <a:pt x="15143" y="311331"/>
                      <a:pt x="15972" y="323513"/>
                      <a:pt x="16594" y="335695"/>
                    </a:cubicBezTo>
                    <a:cubicBezTo>
                      <a:pt x="19134" y="335539"/>
                      <a:pt x="21674" y="335384"/>
                      <a:pt x="24266" y="335228"/>
                    </a:cubicBezTo>
                    <a:cubicBezTo>
                      <a:pt x="23644" y="322943"/>
                      <a:pt x="22814" y="310709"/>
                      <a:pt x="21570" y="298476"/>
                    </a:cubicBezTo>
                    <a:cubicBezTo>
                      <a:pt x="18098" y="264886"/>
                      <a:pt x="6901" y="82835"/>
                      <a:pt x="7782" y="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30" name="Google Shape;3830;p9"/>
              <p:cNvSpPr/>
              <p:nvPr/>
            </p:nvSpPr>
            <p:spPr>
              <a:xfrm>
                <a:off x="8397706" y="4663647"/>
                <a:ext cx="20164" cy="362805"/>
              </a:xfrm>
              <a:custGeom>
                <a:avLst/>
                <a:gdLst/>
                <a:ahLst/>
                <a:cxnLst/>
                <a:rect l="l" t="t" r="r" b="b"/>
                <a:pathLst>
                  <a:path w="20164" h="362805" extrusionOk="0">
                    <a:moveTo>
                      <a:pt x="8086" y="320248"/>
                    </a:moveTo>
                    <a:cubicBezTo>
                      <a:pt x="7309" y="284221"/>
                      <a:pt x="11508" y="78999"/>
                      <a:pt x="20165" y="6428"/>
                    </a:cubicBezTo>
                    <a:cubicBezTo>
                      <a:pt x="18039" y="4251"/>
                      <a:pt x="15914" y="2125"/>
                      <a:pt x="13788" y="0"/>
                    </a:cubicBezTo>
                    <a:lnTo>
                      <a:pt x="13270" y="0"/>
                    </a:lnTo>
                    <a:cubicBezTo>
                      <a:pt x="3888" y="68839"/>
                      <a:pt x="-363" y="282095"/>
                      <a:pt x="466" y="320403"/>
                    </a:cubicBezTo>
                    <a:cubicBezTo>
                      <a:pt x="778" y="334503"/>
                      <a:pt x="518" y="348654"/>
                      <a:pt x="0" y="362805"/>
                    </a:cubicBezTo>
                    <a:cubicBezTo>
                      <a:pt x="2592" y="362598"/>
                      <a:pt x="5132" y="362391"/>
                      <a:pt x="7724" y="362131"/>
                    </a:cubicBezTo>
                    <a:cubicBezTo>
                      <a:pt x="8242" y="348136"/>
                      <a:pt x="8449" y="334192"/>
                      <a:pt x="8190" y="32024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31" name="Google Shape;3831;p9"/>
              <p:cNvSpPr/>
              <p:nvPr/>
            </p:nvSpPr>
            <p:spPr>
              <a:xfrm>
                <a:off x="8449861" y="4716365"/>
                <a:ext cx="17306" cy="305059"/>
              </a:xfrm>
              <a:custGeom>
                <a:avLst/>
                <a:gdLst/>
                <a:ahLst/>
                <a:cxnLst/>
                <a:rect l="l" t="t" r="r" b="b"/>
                <a:pathLst>
                  <a:path w="17306" h="305059" extrusionOk="0">
                    <a:moveTo>
                      <a:pt x="17307" y="8242"/>
                    </a:moveTo>
                    <a:cubicBezTo>
                      <a:pt x="14974" y="5495"/>
                      <a:pt x="12641" y="2747"/>
                      <a:pt x="10256" y="0"/>
                    </a:cubicBezTo>
                    <a:cubicBezTo>
                      <a:pt x="2740" y="85064"/>
                      <a:pt x="-629" y="261413"/>
                      <a:pt x="96" y="295884"/>
                    </a:cubicBezTo>
                    <a:cubicBezTo>
                      <a:pt x="148" y="298943"/>
                      <a:pt x="148" y="302001"/>
                      <a:pt x="200" y="305059"/>
                    </a:cubicBezTo>
                    <a:cubicBezTo>
                      <a:pt x="2740" y="304800"/>
                      <a:pt x="5332" y="304489"/>
                      <a:pt x="7872" y="304230"/>
                    </a:cubicBezTo>
                    <a:cubicBezTo>
                      <a:pt x="7872" y="301379"/>
                      <a:pt x="7872" y="298580"/>
                      <a:pt x="7768" y="295729"/>
                    </a:cubicBezTo>
                    <a:cubicBezTo>
                      <a:pt x="7094" y="263434"/>
                      <a:pt x="10360" y="95017"/>
                      <a:pt x="17307" y="824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3832" name="Google Shape;3832;p9"/>
            <p:cNvSpPr/>
            <p:nvPr/>
          </p:nvSpPr>
          <p:spPr>
            <a:xfrm>
              <a:off x="1712448" y="4381717"/>
              <a:ext cx="789520" cy="318513"/>
            </a:xfrm>
            <a:custGeom>
              <a:avLst/>
              <a:gdLst/>
              <a:ahLst/>
              <a:cxnLst/>
              <a:rect l="l" t="t" r="r" b="b"/>
              <a:pathLst>
                <a:path w="789520" h="318513" extrusionOk="0">
                  <a:moveTo>
                    <a:pt x="789521" y="245388"/>
                  </a:moveTo>
                  <a:cubicBezTo>
                    <a:pt x="789417" y="244351"/>
                    <a:pt x="771948" y="279185"/>
                    <a:pt x="770445" y="279652"/>
                  </a:cubicBezTo>
                  <a:cubicBezTo>
                    <a:pt x="755983" y="283902"/>
                    <a:pt x="583418" y="100245"/>
                    <a:pt x="560765" y="92366"/>
                  </a:cubicBezTo>
                  <a:cubicBezTo>
                    <a:pt x="553405" y="103303"/>
                    <a:pt x="344243" y="285406"/>
                    <a:pt x="333773" y="317596"/>
                  </a:cubicBezTo>
                  <a:cubicBezTo>
                    <a:pt x="296761" y="321432"/>
                    <a:pt x="257987" y="312050"/>
                    <a:pt x="221131" y="311169"/>
                  </a:cubicBezTo>
                  <a:cubicBezTo>
                    <a:pt x="203559" y="310754"/>
                    <a:pt x="23944" y="289812"/>
                    <a:pt x="8134" y="289190"/>
                  </a:cubicBezTo>
                  <a:cubicBezTo>
                    <a:pt x="5490" y="275972"/>
                    <a:pt x="-45309" y="124815"/>
                    <a:pt x="143895" y="180799"/>
                  </a:cubicBezTo>
                  <a:cubicBezTo>
                    <a:pt x="183342" y="192462"/>
                    <a:pt x="224293" y="172402"/>
                    <a:pt x="255862" y="147935"/>
                  </a:cubicBezTo>
                  <a:cubicBezTo>
                    <a:pt x="290385" y="121187"/>
                    <a:pt x="320502" y="86664"/>
                    <a:pt x="348546" y="54940"/>
                  </a:cubicBezTo>
                  <a:cubicBezTo>
                    <a:pt x="394214" y="3258"/>
                    <a:pt x="435579" y="-3947"/>
                    <a:pt x="503278" y="1548"/>
                  </a:cubicBezTo>
                  <a:cubicBezTo>
                    <a:pt x="525257" y="3310"/>
                    <a:pt x="554960" y="6628"/>
                    <a:pt x="570407" y="20728"/>
                  </a:cubicBezTo>
                  <a:cubicBezTo>
                    <a:pt x="589535" y="38145"/>
                    <a:pt x="614209" y="63389"/>
                    <a:pt x="629086" y="84176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3" name="Google Shape;3833;p9"/>
            <p:cNvSpPr/>
            <p:nvPr/>
          </p:nvSpPr>
          <p:spPr>
            <a:xfrm>
              <a:off x="1691513" y="4337991"/>
              <a:ext cx="820216" cy="326613"/>
            </a:xfrm>
            <a:custGeom>
              <a:avLst/>
              <a:gdLst/>
              <a:ahLst/>
              <a:cxnLst/>
              <a:rect l="l" t="t" r="r" b="b"/>
              <a:pathLst>
                <a:path w="820216" h="326613" extrusionOk="0">
                  <a:moveTo>
                    <a:pt x="815276" y="255834"/>
                  </a:moveTo>
                  <a:cubicBezTo>
                    <a:pt x="817764" y="275169"/>
                    <a:pt x="790394" y="319438"/>
                    <a:pt x="748355" y="261640"/>
                  </a:cubicBezTo>
                  <a:cubicBezTo>
                    <a:pt x="743689" y="255212"/>
                    <a:pt x="626228" y="110743"/>
                    <a:pt x="607825" y="96281"/>
                  </a:cubicBezTo>
                  <a:cubicBezTo>
                    <a:pt x="593933" y="85395"/>
                    <a:pt x="523124" y="132256"/>
                    <a:pt x="512394" y="146303"/>
                  </a:cubicBezTo>
                  <a:cubicBezTo>
                    <a:pt x="480514" y="187980"/>
                    <a:pt x="441326" y="197259"/>
                    <a:pt x="412194" y="245674"/>
                  </a:cubicBezTo>
                  <a:cubicBezTo>
                    <a:pt x="394983" y="274288"/>
                    <a:pt x="358905" y="333693"/>
                    <a:pt x="320132" y="325918"/>
                  </a:cubicBezTo>
                  <a:cubicBezTo>
                    <a:pt x="278092" y="317416"/>
                    <a:pt x="51254" y="301865"/>
                    <a:pt x="7349" y="303110"/>
                  </a:cubicBezTo>
                  <a:cubicBezTo>
                    <a:pt x="-21058" y="266772"/>
                    <a:pt x="39487" y="139513"/>
                    <a:pt x="76603" y="100842"/>
                  </a:cubicBezTo>
                  <a:cubicBezTo>
                    <a:pt x="93346" y="83373"/>
                    <a:pt x="143679" y="7795"/>
                    <a:pt x="167057" y="1731"/>
                  </a:cubicBezTo>
                  <a:cubicBezTo>
                    <a:pt x="194583" y="-5423"/>
                    <a:pt x="543029" y="11683"/>
                    <a:pt x="562416" y="15260"/>
                  </a:cubicBezTo>
                  <a:cubicBezTo>
                    <a:pt x="633640" y="28479"/>
                    <a:pt x="646185" y="66838"/>
                    <a:pt x="677546" y="83425"/>
                  </a:cubicBezTo>
                  <a:cubicBezTo>
                    <a:pt x="709115" y="100117"/>
                    <a:pt x="848089" y="216231"/>
                    <a:pt x="815224" y="25583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4" name="Google Shape;3834;p9"/>
            <p:cNvSpPr/>
            <p:nvPr/>
          </p:nvSpPr>
          <p:spPr>
            <a:xfrm>
              <a:off x="1831279" y="4741035"/>
              <a:ext cx="71923" cy="139347"/>
            </a:xfrm>
            <a:custGeom>
              <a:avLst/>
              <a:gdLst/>
              <a:ahLst/>
              <a:cxnLst/>
              <a:rect l="l" t="t" r="r" b="b"/>
              <a:pathLst>
                <a:path w="71923" h="139347" extrusionOk="0">
                  <a:moveTo>
                    <a:pt x="907" y="135456"/>
                  </a:moveTo>
                  <a:cubicBezTo>
                    <a:pt x="907" y="87922"/>
                    <a:pt x="-2721" y="44794"/>
                    <a:pt x="4535" y="7"/>
                  </a:cubicBezTo>
                  <a:cubicBezTo>
                    <a:pt x="19309" y="940"/>
                    <a:pt x="57772" y="-1963"/>
                    <a:pt x="71923" y="3065"/>
                  </a:cubicBezTo>
                  <a:cubicBezTo>
                    <a:pt x="71923" y="3065"/>
                    <a:pt x="69487" y="43187"/>
                    <a:pt x="69487" y="65114"/>
                  </a:cubicBezTo>
                  <a:cubicBezTo>
                    <a:pt x="69487" y="91810"/>
                    <a:pt x="69695" y="111300"/>
                    <a:pt x="69487" y="137945"/>
                  </a:cubicBezTo>
                  <a:cubicBezTo>
                    <a:pt x="45383" y="139241"/>
                    <a:pt x="23197" y="141210"/>
                    <a:pt x="855" y="13545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5" name="Google Shape;3835;p9"/>
            <p:cNvSpPr/>
            <p:nvPr/>
          </p:nvSpPr>
          <p:spPr>
            <a:xfrm>
              <a:off x="2023204" y="4256595"/>
              <a:ext cx="51110" cy="140403"/>
            </a:xfrm>
            <a:custGeom>
              <a:avLst/>
              <a:gdLst/>
              <a:ahLst/>
              <a:cxnLst/>
              <a:rect l="l" t="t" r="r" b="b"/>
              <a:pathLst>
                <a:path w="51110" h="140403" extrusionOk="0">
                  <a:moveTo>
                    <a:pt x="41573" y="187"/>
                  </a:moveTo>
                  <a:cubicBezTo>
                    <a:pt x="29236" y="-331"/>
                    <a:pt x="11249" y="-124"/>
                    <a:pt x="0" y="5475"/>
                  </a:cubicBezTo>
                  <a:cubicBezTo>
                    <a:pt x="1503" y="52283"/>
                    <a:pt x="9383" y="94945"/>
                    <a:pt x="14566" y="140302"/>
                  </a:cubicBezTo>
                  <a:cubicBezTo>
                    <a:pt x="24208" y="140872"/>
                    <a:pt x="42558" y="139006"/>
                    <a:pt x="51111" y="135326"/>
                  </a:cubicBezTo>
                  <a:cubicBezTo>
                    <a:pt x="50955" y="130090"/>
                    <a:pt x="45461" y="38806"/>
                    <a:pt x="41521" y="18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6" name="Google Shape;3836;p9"/>
            <p:cNvSpPr/>
            <p:nvPr/>
          </p:nvSpPr>
          <p:spPr>
            <a:xfrm>
              <a:off x="2006356" y="4247390"/>
              <a:ext cx="72375" cy="34245"/>
            </a:xfrm>
            <a:custGeom>
              <a:avLst/>
              <a:gdLst/>
              <a:ahLst/>
              <a:cxnLst/>
              <a:rect l="l" t="t" r="r" b="b"/>
              <a:pathLst>
                <a:path w="72375" h="34245" extrusionOk="0">
                  <a:moveTo>
                    <a:pt x="67026" y="10"/>
                  </a:moveTo>
                  <a:cubicBezTo>
                    <a:pt x="73972" y="-456"/>
                    <a:pt x="72262" y="15354"/>
                    <a:pt x="72002" y="22196"/>
                  </a:cubicBezTo>
                  <a:cubicBezTo>
                    <a:pt x="71951" y="23596"/>
                    <a:pt x="71018" y="24788"/>
                    <a:pt x="69670" y="25255"/>
                  </a:cubicBezTo>
                  <a:cubicBezTo>
                    <a:pt x="55726" y="29972"/>
                    <a:pt x="27786" y="36296"/>
                    <a:pt x="14308" y="33600"/>
                  </a:cubicBezTo>
                  <a:cubicBezTo>
                    <a:pt x="-103" y="30697"/>
                    <a:pt x="313" y="25928"/>
                    <a:pt x="1" y="12399"/>
                  </a:cubicBezTo>
                  <a:cubicBezTo>
                    <a:pt x="-51" y="9807"/>
                    <a:pt x="1608" y="7475"/>
                    <a:pt x="4096" y="6645"/>
                  </a:cubicBezTo>
                  <a:cubicBezTo>
                    <a:pt x="24727" y="-94"/>
                    <a:pt x="45462" y="1876"/>
                    <a:pt x="67026" y="1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3837" name="Google Shape;3837;p9"/>
            <p:cNvGrpSpPr/>
            <p:nvPr/>
          </p:nvGrpSpPr>
          <p:grpSpPr>
            <a:xfrm>
              <a:off x="2228219" y="4556969"/>
              <a:ext cx="98489" cy="97453"/>
              <a:chOff x="8290819" y="4710144"/>
              <a:chExt cx="98489" cy="97453"/>
            </a:xfrm>
          </p:grpSpPr>
          <p:sp>
            <p:nvSpPr>
              <p:cNvPr id="3838" name="Google Shape;3838;p9"/>
              <p:cNvSpPr/>
              <p:nvPr/>
            </p:nvSpPr>
            <p:spPr>
              <a:xfrm>
                <a:off x="8291855" y="4710144"/>
                <a:ext cx="97453" cy="97453"/>
              </a:xfrm>
              <a:custGeom>
                <a:avLst/>
                <a:gdLst/>
                <a:ahLst/>
                <a:cxnLst/>
                <a:rect l="l" t="t" r="r" b="b"/>
                <a:pathLst>
                  <a:path w="97453" h="97453" extrusionOk="0">
                    <a:moveTo>
                      <a:pt x="97453" y="48726"/>
                    </a:moveTo>
                    <a:cubicBezTo>
                      <a:pt x="97453" y="75637"/>
                      <a:pt x="75638" y="97453"/>
                      <a:pt x="48727" y="97453"/>
                    </a:cubicBezTo>
                    <a:cubicBezTo>
                      <a:pt x="21815" y="97453"/>
                      <a:pt x="0" y="75638"/>
                      <a:pt x="0" y="48726"/>
                    </a:cubicBezTo>
                    <a:cubicBezTo>
                      <a:pt x="0" y="21816"/>
                      <a:pt x="21815" y="0"/>
                      <a:pt x="48727" y="0"/>
                    </a:cubicBezTo>
                    <a:cubicBezTo>
                      <a:pt x="75638" y="0"/>
                      <a:pt x="97453" y="21815"/>
                      <a:pt x="97453" y="4872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39" name="Google Shape;3839;p9"/>
              <p:cNvSpPr/>
              <p:nvPr/>
            </p:nvSpPr>
            <p:spPr>
              <a:xfrm>
                <a:off x="8290819" y="4758508"/>
                <a:ext cx="98489" cy="3265"/>
              </a:xfrm>
              <a:custGeom>
                <a:avLst/>
                <a:gdLst/>
                <a:ahLst/>
                <a:cxnLst/>
                <a:rect l="l" t="t" r="r" b="b"/>
                <a:pathLst>
                  <a:path w="98489" h="3265" extrusionOk="0">
                    <a:moveTo>
                      <a:pt x="0" y="3266"/>
                    </a:moveTo>
                    <a:cubicBezTo>
                      <a:pt x="33642" y="3266"/>
                      <a:pt x="65936" y="0"/>
                      <a:pt x="98490" y="0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40" name="Google Shape;3840;p9"/>
              <p:cNvSpPr/>
              <p:nvPr/>
            </p:nvSpPr>
            <p:spPr>
              <a:xfrm>
                <a:off x="8338903" y="4713617"/>
                <a:ext cx="11181" cy="89729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9729" extrusionOk="0">
                    <a:moveTo>
                      <a:pt x="72" y="0"/>
                    </a:moveTo>
                    <a:cubicBezTo>
                      <a:pt x="-1120" y="30013"/>
                      <a:pt x="12876" y="60545"/>
                      <a:pt x="11010" y="89729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3841" name="Google Shape;3841;p9"/>
            <p:cNvGrpSpPr/>
            <p:nvPr/>
          </p:nvGrpSpPr>
          <p:grpSpPr>
            <a:xfrm>
              <a:off x="1937881" y="4723417"/>
              <a:ext cx="78585" cy="97453"/>
              <a:chOff x="8000481" y="4876592"/>
              <a:chExt cx="78585" cy="97453"/>
            </a:xfrm>
          </p:grpSpPr>
          <p:sp>
            <p:nvSpPr>
              <p:cNvPr id="3842" name="Google Shape;3842;p9"/>
              <p:cNvSpPr/>
              <p:nvPr/>
            </p:nvSpPr>
            <p:spPr>
              <a:xfrm>
                <a:off x="8001311" y="4876592"/>
                <a:ext cx="77755" cy="97453"/>
              </a:xfrm>
              <a:custGeom>
                <a:avLst/>
                <a:gdLst/>
                <a:ahLst/>
                <a:cxnLst/>
                <a:rect l="l" t="t" r="r" b="b"/>
                <a:pathLst>
                  <a:path w="77755" h="97453" extrusionOk="0">
                    <a:moveTo>
                      <a:pt x="77755" y="48726"/>
                    </a:moveTo>
                    <a:cubicBezTo>
                      <a:pt x="77755" y="75637"/>
                      <a:pt x="60349" y="97453"/>
                      <a:pt x="38878" y="97453"/>
                    </a:cubicBezTo>
                    <a:cubicBezTo>
                      <a:pt x="17407" y="97453"/>
                      <a:pt x="0" y="75638"/>
                      <a:pt x="0" y="48726"/>
                    </a:cubicBezTo>
                    <a:cubicBezTo>
                      <a:pt x="0" y="21816"/>
                      <a:pt x="17407" y="0"/>
                      <a:pt x="38878" y="0"/>
                    </a:cubicBezTo>
                    <a:cubicBezTo>
                      <a:pt x="60349" y="0"/>
                      <a:pt x="77755" y="21815"/>
                      <a:pt x="77755" y="4872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43" name="Google Shape;3843;p9"/>
              <p:cNvSpPr/>
              <p:nvPr/>
            </p:nvSpPr>
            <p:spPr>
              <a:xfrm>
                <a:off x="8000481" y="4924956"/>
                <a:ext cx="78584" cy="3265"/>
              </a:xfrm>
              <a:custGeom>
                <a:avLst/>
                <a:gdLst/>
                <a:ahLst/>
                <a:cxnLst/>
                <a:rect l="l" t="t" r="r" b="b"/>
                <a:pathLst>
                  <a:path w="78584" h="3265" extrusionOk="0">
                    <a:moveTo>
                      <a:pt x="0" y="3265"/>
                    </a:moveTo>
                    <a:cubicBezTo>
                      <a:pt x="26851" y="3265"/>
                      <a:pt x="52563" y="0"/>
                      <a:pt x="78585" y="0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44" name="Google Shape;3844;p9"/>
              <p:cNvSpPr/>
              <p:nvPr/>
            </p:nvSpPr>
            <p:spPr>
              <a:xfrm>
                <a:off x="8038837" y="4880065"/>
                <a:ext cx="8903" cy="89729"/>
              </a:xfrm>
              <a:custGeom>
                <a:avLst/>
                <a:gdLst/>
                <a:ahLst/>
                <a:cxnLst/>
                <a:rect l="l" t="t" r="r" b="b"/>
                <a:pathLst>
                  <a:path w="8903" h="89729" extrusionOk="0">
                    <a:moveTo>
                      <a:pt x="56" y="0"/>
                    </a:moveTo>
                    <a:cubicBezTo>
                      <a:pt x="-878" y="30013"/>
                      <a:pt x="10267" y="60545"/>
                      <a:pt x="8764" y="89729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3845" name="Google Shape;3845;p9"/>
            <p:cNvGrpSpPr/>
            <p:nvPr/>
          </p:nvGrpSpPr>
          <p:grpSpPr>
            <a:xfrm>
              <a:off x="2140718" y="4689236"/>
              <a:ext cx="86128" cy="94881"/>
              <a:chOff x="8203318" y="4842411"/>
              <a:chExt cx="86128" cy="94881"/>
            </a:xfrm>
          </p:grpSpPr>
          <p:sp>
            <p:nvSpPr>
              <p:cNvPr id="3846" name="Google Shape;3846;p9"/>
              <p:cNvSpPr/>
              <p:nvPr/>
            </p:nvSpPr>
            <p:spPr>
              <a:xfrm>
                <a:off x="8204199" y="4842411"/>
                <a:ext cx="85247" cy="94881"/>
              </a:xfrm>
              <a:custGeom>
                <a:avLst/>
                <a:gdLst/>
                <a:ahLst/>
                <a:cxnLst/>
                <a:rect l="l" t="t" r="r" b="b"/>
                <a:pathLst>
                  <a:path w="85247" h="94881" extrusionOk="0">
                    <a:moveTo>
                      <a:pt x="1037" y="94882"/>
                    </a:moveTo>
                    <a:cubicBezTo>
                      <a:pt x="830" y="75080"/>
                      <a:pt x="622" y="55279"/>
                      <a:pt x="1296" y="35477"/>
                    </a:cubicBezTo>
                    <a:cubicBezTo>
                      <a:pt x="1659" y="25680"/>
                      <a:pt x="0" y="953"/>
                      <a:pt x="0" y="953"/>
                    </a:cubicBezTo>
                    <a:cubicBezTo>
                      <a:pt x="23638" y="176"/>
                      <a:pt x="73142" y="-757"/>
                      <a:pt x="81902" y="1005"/>
                    </a:cubicBezTo>
                    <a:cubicBezTo>
                      <a:pt x="86360" y="18111"/>
                      <a:pt x="85168" y="84566"/>
                      <a:pt x="84909" y="93793"/>
                    </a:cubicBezTo>
                    <a:cubicBezTo>
                      <a:pt x="60338" y="94882"/>
                      <a:pt x="30999" y="94571"/>
                      <a:pt x="985" y="9488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47" name="Google Shape;3847;p9"/>
              <p:cNvSpPr/>
              <p:nvPr/>
            </p:nvSpPr>
            <p:spPr>
              <a:xfrm>
                <a:off x="8244528" y="4843054"/>
                <a:ext cx="3058" cy="94031"/>
              </a:xfrm>
              <a:custGeom>
                <a:avLst/>
                <a:gdLst/>
                <a:ahLst/>
                <a:cxnLst/>
                <a:rect l="l" t="t" r="r" b="b"/>
                <a:pathLst>
                  <a:path w="3058" h="94031" extrusionOk="0">
                    <a:moveTo>
                      <a:pt x="0" y="0"/>
                    </a:moveTo>
                    <a:cubicBezTo>
                      <a:pt x="259" y="21616"/>
                      <a:pt x="2074" y="43128"/>
                      <a:pt x="2488" y="64744"/>
                    </a:cubicBezTo>
                    <a:cubicBezTo>
                      <a:pt x="2644" y="71690"/>
                      <a:pt x="3058" y="94032"/>
                      <a:pt x="3058" y="94032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48" name="Google Shape;3848;p9"/>
              <p:cNvSpPr/>
              <p:nvPr/>
            </p:nvSpPr>
            <p:spPr>
              <a:xfrm>
                <a:off x="8203318" y="4888463"/>
                <a:ext cx="85426" cy="3161"/>
              </a:xfrm>
              <a:custGeom>
                <a:avLst/>
                <a:gdLst/>
                <a:ahLst/>
                <a:cxnLst/>
                <a:rect l="l" t="t" r="r" b="b"/>
                <a:pathLst>
                  <a:path w="85426" h="3161" extrusionOk="0">
                    <a:moveTo>
                      <a:pt x="85427" y="0"/>
                    </a:moveTo>
                    <a:cubicBezTo>
                      <a:pt x="65781" y="208"/>
                      <a:pt x="46238" y="2177"/>
                      <a:pt x="26592" y="2592"/>
                    </a:cubicBezTo>
                    <a:cubicBezTo>
                      <a:pt x="20268" y="2747"/>
                      <a:pt x="0" y="3162"/>
                      <a:pt x="0" y="3162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3849" name="Google Shape;3849;p9"/>
            <p:cNvGrpSpPr/>
            <p:nvPr/>
          </p:nvGrpSpPr>
          <p:grpSpPr>
            <a:xfrm>
              <a:off x="2318052" y="4683790"/>
              <a:ext cx="86041" cy="94642"/>
              <a:chOff x="8380652" y="4836965"/>
              <a:chExt cx="86041" cy="94642"/>
            </a:xfrm>
          </p:grpSpPr>
          <p:sp>
            <p:nvSpPr>
              <p:cNvPr id="3850" name="Google Shape;3850;p9"/>
              <p:cNvSpPr/>
              <p:nvPr/>
            </p:nvSpPr>
            <p:spPr>
              <a:xfrm>
                <a:off x="8382051" y="4836965"/>
                <a:ext cx="84642" cy="94642"/>
              </a:xfrm>
              <a:custGeom>
                <a:avLst/>
                <a:gdLst/>
                <a:ahLst/>
                <a:cxnLst/>
                <a:rect l="l" t="t" r="r" b="b"/>
                <a:pathLst>
                  <a:path w="84642" h="94642" extrusionOk="0">
                    <a:moveTo>
                      <a:pt x="0" y="94367"/>
                    </a:moveTo>
                    <a:cubicBezTo>
                      <a:pt x="0" y="74565"/>
                      <a:pt x="0" y="54763"/>
                      <a:pt x="881" y="34962"/>
                    </a:cubicBezTo>
                    <a:cubicBezTo>
                      <a:pt x="1348" y="25165"/>
                      <a:pt x="0" y="439"/>
                      <a:pt x="0" y="439"/>
                    </a:cubicBezTo>
                    <a:cubicBezTo>
                      <a:pt x="23637" y="-80"/>
                      <a:pt x="73142" y="-494"/>
                      <a:pt x="81902" y="1372"/>
                    </a:cubicBezTo>
                    <a:cubicBezTo>
                      <a:pt x="86205" y="18530"/>
                      <a:pt x="84235" y="84932"/>
                      <a:pt x="83923" y="94211"/>
                    </a:cubicBezTo>
                    <a:cubicBezTo>
                      <a:pt x="59353" y="95041"/>
                      <a:pt x="30014" y="94419"/>
                      <a:pt x="0" y="94419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51" name="Google Shape;3851;p9"/>
              <p:cNvSpPr/>
              <p:nvPr/>
            </p:nvSpPr>
            <p:spPr>
              <a:xfrm>
                <a:off x="8422329" y="4837507"/>
                <a:ext cx="2073" cy="94031"/>
              </a:xfrm>
              <a:custGeom>
                <a:avLst/>
                <a:gdLst/>
                <a:ahLst/>
                <a:cxnLst/>
                <a:rect l="l" t="t" r="r" b="b"/>
                <a:pathLst>
                  <a:path w="2073" h="94031" extrusionOk="0">
                    <a:moveTo>
                      <a:pt x="0" y="0"/>
                    </a:moveTo>
                    <a:cubicBezTo>
                      <a:pt x="0" y="21616"/>
                      <a:pt x="1607" y="43180"/>
                      <a:pt x="1814" y="64744"/>
                    </a:cubicBezTo>
                    <a:cubicBezTo>
                      <a:pt x="1866" y="71690"/>
                      <a:pt x="2074" y="94032"/>
                      <a:pt x="2074" y="94032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52" name="Google Shape;3852;p9"/>
              <p:cNvSpPr/>
              <p:nvPr/>
            </p:nvSpPr>
            <p:spPr>
              <a:xfrm>
                <a:off x="8380652" y="4883383"/>
                <a:ext cx="85426" cy="2228"/>
              </a:xfrm>
              <a:custGeom>
                <a:avLst/>
                <a:gdLst/>
                <a:ahLst/>
                <a:cxnLst/>
                <a:rect l="l" t="t" r="r" b="b"/>
                <a:pathLst>
                  <a:path w="85426" h="2228" extrusionOk="0">
                    <a:moveTo>
                      <a:pt x="85427" y="0"/>
                    </a:moveTo>
                    <a:cubicBezTo>
                      <a:pt x="65781" y="0"/>
                      <a:pt x="46187" y="1762"/>
                      <a:pt x="26592" y="1970"/>
                    </a:cubicBezTo>
                    <a:cubicBezTo>
                      <a:pt x="20268" y="2022"/>
                      <a:pt x="0" y="2229"/>
                      <a:pt x="0" y="2229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853" name="Google Shape;3853;p9"/>
          <p:cNvSpPr txBox="1">
            <a:spLocks noGrp="1"/>
          </p:cNvSpPr>
          <p:nvPr>
            <p:ph type="title"/>
          </p:nvPr>
        </p:nvSpPr>
        <p:spPr>
          <a:xfrm>
            <a:off x="2847400" y="1832867"/>
            <a:ext cx="6497200" cy="194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854" name="Google Shape;3854;p9"/>
          <p:cNvSpPr txBox="1">
            <a:spLocks noGrp="1"/>
          </p:cNvSpPr>
          <p:nvPr>
            <p:ph type="subTitle" idx="1"/>
          </p:nvPr>
        </p:nvSpPr>
        <p:spPr>
          <a:xfrm>
            <a:off x="2847400" y="3898100"/>
            <a:ext cx="6497200" cy="89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855" name="Google Shape;3855;p9"/>
          <p:cNvGrpSpPr/>
          <p:nvPr/>
        </p:nvGrpSpPr>
        <p:grpSpPr>
          <a:xfrm>
            <a:off x="248328" y="202864"/>
            <a:ext cx="11466856" cy="1323616"/>
            <a:chOff x="186246" y="152148"/>
            <a:chExt cx="8600142" cy="992712"/>
          </a:xfrm>
        </p:grpSpPr>
        <p:sp>
          <p:nvSpPr>
            <p:cNvPr id="3856" name="Google Shape;3856;p9"/>
            <p:cNvSpPr/>
            <p:nvPr/>
          </p:nvSpPr>
          <p:spPr>
            <a:xfrm flipH="1">
              <a:off x="691996" y="152148"/>
              <a:ext cx="229861" cy="230325"/>
            </a:xfrm>
            <a:custGeom>
              <a:avLst/>
              <a:gdLst/>
              <a:ahLst/>
              <a:cxnLst/>
              <a:rect l="l" t="t" r="r" b="b"/>
              <a:pathLst>
                <a:path w="567559" h="568703" extrusionOk="0">
                  <a:moveTo>
                    <a:pt x="559201" y="314766"/>
                  </a:moveTo>
                  <a:cubicBezTo>
                    <a:pt x="547961" y="315623"/>
                    <a:pt x="539294" y="310670"/>
                    <a:pt x="533388" y="302669"/>
                  </a:cubicBezTo>
                  <a:lnTo>
                    <a:pt x="550914" y="302669"/>
                  </a:lnTo>
                  <a:cubicBezTo>
                    <a:pt x="573107" y="302669"/>
                    <a:pt x="573107" y="277142"/>
                    <a:pt x="550914" y="277142"/>
                  </a:cubicBezTo>
                  <a:lnTo>
                    <a:pt x="537389" y="277142"/>
                  </a:lnTo>
                  <a:cubicBezTo>
                    <a:pt x="541580" y="272665"/>
                    <a:pt x="547199" y="269712"/>
                    <a:pt x="554057" y="268760"/>
                  </a:cubicBezTo>
                  <a:cubicBezTo>
                    <a:pt x="558153" y="268188"/>
                    <a:pt x="561677" y="265712"/>
                    <a:pt x="561677" y="261045"/>
                  </a:cubicBezTo>
                  <a:cubicBezTo>
                    <a:pt x="561677" y="257235"/>
                    <a:pt x="558153" y="252853"/>
                    <a:pt x="554057" y="253425"/>
                  </a:cubicBezTo>
                  <a:cubicBezTo>
                    <a:pt x="538341" y="255520"/>
                    <a:pt x="525673" y="263997"/>
                    <a:pt x="518815" y="277142"/>
                  </a:cubicBezTo>
                  <a:lnTo>
                    <a:pt x="352889" y="277142"/>
                  </a:lnTo>
                  <a:cubicBezTo>
                    <a:pt x="350413" y="267141"/>
                    <a:pt x="346127" y="257711"/>
                    <a:pt x="340316" y="249424"/>
                  </a:cubicBezTo>
                  <a:lnTo>
                    <a:pt x="474524" y="102549"/>
                  </a:lnTo>
                  <a:cubicBezTo>
                    <a:pt x="475000" y="101977"/>
                    <a:pt x="475381" y="101406"/>
                    <a:pt x="475857" y="100929"/>
                  </a:cubicBezTo>
                  <a:cubicBezTo>
                    <a:pt x="482620" y="101691"/>
                    <a:pt x="489383" y="101882"/>
                    <a:pt x="496145" y="101882"/>
                  </a:cubicBezTo>
                  <a:cubicBezTo>
                    <a:pt x="512624" y="101882"/>
                    <a:pt x="512624" y="76355"/>
                    <a:pt x="496145" y="76355"/>
                  </a:cubicBezTo>
                  <a:cubicBezTo>
                    <a:pt x="492335" y="76355"/>
                    <a:pt x="488525" y="76355"/>
                    <a:pt x="484620" y="76164"/>
                  </a:cubicBezTo>
                  <a:cubicBezTo>
                    <a:pt x="484906" y="71402"/>
                    <a:pt x="485001" y="66639"/>
                    <a:pt x="485001" y="61877"/>
                  </a:cubicBezTo>
                  <a:cubicBezTo>
                    <a:pt x="485001" y="45399"/>
                    <a:pt x="459665" y="45399"/>
                    <a:pt x="459474" y="61877"/>
                  </a:cubicBezTo>
                  <a:cubicBezTo>
                    <a:pt x="459474" y="69783"/>
                    <a:pt x="458331" y="77403"/>
                    <a:pt x="454426" y="84356"/>
                  </a:cubicBezTo>
                  <a:cubicBezTo>
                    <a:pt x="453664" y="85689"/>
                    <a:pt x="453283" y="86928"/>
                    <a:pt x="452997" y="88261"/>
                  </a:cubicBezTo>
                  <a:lnTo>
                    <a:pt x="322219" y="231422"/>
                  </a:lnTo>
                  <a:cubicBezTo>
                    <a:pt x="314123" y="225897"/>
                    <a:pt x="304788" y="222087"/>
                    <a:pt x="294311" y="220373"/>
                  </a:cubicBezTo>
                  <a:lnTo>
                    <a:pt x="294311" y="68259"/>
                  </a:lnTo>
                  <a:cubicBezTo>
                    <a:pt x="320028" y="70735"/>
                    <a:pt x="331458" y="36921"/>
                    <a:pt x="331744" y="14157"/>
                  </a:cubicBezTo>
                  <a:cubicBezTo>
                    <a:pt x="331839" y="4251"/>
                    <a:pt x="316504" y="4251"/>
                    <a:pt x="316409" y="14157"/>
                  </a:cubicBezTo>
                  <a:cubicBezTo>
                    <a:pt x="316218" y="28444"/>
                    <a:pt x="311360" y="54162"/>
                    <a:pt x="294311" y="52447"/>
                  </a:cubicBezTo>
                  <a:lnTo>
                    <a:pt x="294311" y="23110"/>
                  </a:lnTo>
                  <a:cubicBezTo>
                    <a:pt x="294311" y="1012"/>
                    <a:pt x="268784" y="1012"/>
                    <a:pt x="268784" y="23110"/>
                  </a:cubicBezTo>
                  <a:lnTo>
                    <a:pt x="268784" y="57781"/>
                  </a:lnTo>
                  <a:cubicBezTo>
                    <a:pt x="252020" y="50923"/>
                    <a:pt x="249162" y="24729"/>
                    <a:pt x="250019" y="7394"/>
                  </a:cubicBezTo>
                  <a:cubicBezTo>
                    <a:pt x="250591" y="-2512"/>
                    <a:pt x="235256" y="-2417"/>
                    <a:pt x="234684" y="7394"/>
                  </a:cubicBezTo>
                  <a:cubicBezTo>
                    <a:pt x="233351" y="33111"/>
                    <a:pt x="241637" y="68735"/>
                    <a:pt x="268784" y="74259"/>
                  </a:cubicBezTo>
                  <a:lnTo>
                    <a:pt x="268784" y="220849"/>
                  </a:lnTo>
                  <a:cubicBezTo>
                    <a:pt x="257925" y="223040"/>
                    <a:pt x="247733" y="227898"/>
                    <a:pt x="239447" y="235327"/>
                  </a:cubicBezTo>
                  <a:lnTo>
                    <a:pt x="100667" y="108549"/>
                  </a:lnTo>
                  <a:cubicBezTo>
                    <a:pt x="102953" y="102358"/>
                    <a:pt x="103525" y="95119"/>
                    <a:pt x="103525" y="89118"/>
                  </a:cubicBezTo>
                  <a:cubicBezTo>
                    <a:pt x="103715" y="72545"/>
                    <a:pt x="78855" y="72831"/>
                    <a:pt x="77998" y="89118"/>
                  </a:cubicBezTo>
                  <a:cubicBezTo>
                    <a:pt x="77903" y="91595"/>
                    <a:pt x="76855" y="95024"/>
                    <a:pt x="75712" y="98453"/>
                  </a:cubicBezTo>
                  <a:cubicBezTo>
                    <a:pt x="68854" y="99786"/>
                    <a:pt x="61901" y="101025"/>
                    <a:pt x="54947" y="102358"/>
                  </a:cubicBezTo>
                  <a:cubicBezTo>
                    <a:pt x="48089" y="103692"/>
                    <a:pt x="44279" y="111693"/>
                    <a:pt x="45994" y="118074"/>
                  </a:cubicBezTo>
                  <a:cubicBezTo>
                    <a:pt x="47899" y="125123"/>
                    <a:pt x="54852" y="128361"/>
                    <a:pt x="61710" y="127028"/>
                  </a:cubicBezTo>
                  <a:cubicBezTo>
                    <a:pt x="67520" y="125885"/>
                    <a:pt x="73426" y="124837"/>
                    <a:pt x="79236" y="123694"/>
                  </a:cubicBezTo>
                  <a:lnTo>
                    <a:pt x="224016" y="255996"/>
                  </a:lnTo>
                  <a:cubicBezTo>
                    <a:pt x="222778" y="258759"/>
                    <a:pt x="221635" y="261616"/>
                    <a:pt x="220682" y="264664"/>
                  </a:cubicBezTo>
                  <a:cubicBezTo>
                    <a:pt x="219444" y="268855"/>
                    <a:pt x="218587" y="273046"/>
                    <a:pt x="218206" y="277237"/>
                  </a:cubicBezTo>
                  <a:lnTo>
                    <a:pt x="53900" y="277237"/>
                  </a:lnTo>
                  <a:cubicBezTo>
                    <a:pt x="45518" y="259425"/>
                    <a:pt x="26182" y="253901"/>
                    <a:pt x="7322" y="251805"/>
                  </a:cubicBezTo>
                  <a:cubicBezTo>
                    <a:pt x="-2488" y="250758"/>
                    <a:pt x="-2393" y="266093"/>
                    <a:pt x="7322" y="267141"/>
                  </a:cubicBezTo>
                  <a:cubicBezTo>
                    <a:pt x="16943" y="268188"/>
                    <a:pt x="28468" y="270284"/>
                    <a:pt x="35612" y="277237"/>
                  </a:cubicBezTo>
                  <a:lnTo>
                    <a:pt x="22372" y="277237"/>
                  </a:lnTo>
                  <a:cubicBezTo>
                    <a:pt x="179" y="277142"/>
                    <a:pt x="179" y="302764"/>
                    <a:pt x="22372" y="302764"/>
                  </a:cubicBezTo>
                  <a:lnTo>
                    <a:pt x="41041" y="302764"/>
                  </a:lnTo>
                  <a:cubicBezTo>
                    <a:pt x="35993" y="312194"/>
                    <a:pt x="25229" y="321147"/>
                    <a:pt x="16276" y="315909"/>
                  </a:cubicBezTo>
                  <a:cubicBezTo>
                    <a:pt x="7703" y="310860"/>
                    <a:pt x="-12" y="324100"/>
                    <a:pt x="8561" y="329148"/>
                  </a:cubicBezTo>
                  <a:cubicBezTo>
                    <a:pt x="28182" y="340769"/>
                    <a:pt x="51042" y="322481"/>
                    <a:pt x="57519" y="302764"/>
                  </a:cubicBezTo>
                  <a:lnTo>
                    <a:pt x="221254" y="302764"/>
                  </a:lnTo>
                  <a:cubicBezTo>
                    <a:pt x="224016" y="311813"/>
                    <a:pt x="228588" y="320290"/>
                    <a:pt x="234398" y="327815"/>
                  </a:cubicBezTo>
                  <a:cubicBezTo>
                    <a:pt x="234113" y="328101"/>
                    <a:pt x="233827" y="328291"/>
                    <a:pt x="233636" y="328577"/>
                  </a:cubicBezTo>
                  <a:lnTo>
                    <a:pt x="102953" y="471642"/>
                  </a:lnTo>
                  <a:cubicBezTo>
                    <a:pt x="94381" y="471833"/>
                    <a:pt x="85808" y="472404"/>
                    <a:pt x="77236" y="473738"/>
                  </a:cubicBezTo>
                  <a:cubicBezTo>
                    <a:pt x="70378" y="474786"/>
                    <a:pt x="66663" y="483358"/>
                    <a:pt x="68282" y="489454"/>
                  </a:cubicBezTo>
                  <a:cubicBezTo>
                    <a:pt x="70283" y="496693"/>
                    <a:pt x="77141" y="499455"/>
                    <a:pt x="83999" y="498408"/>
                  </a:cubicBezTo>
                  <a:cubicBezTo>
                    <a:pt x="88666" y="497646"/>
                    <a:pt x="93428" y="497360"/>
                    <a:pt x="98191" y="497265"/>
                  </a:cubicBezTo>
                  <a:cubicBezTo>
                    <a:pt x="99334" y="500027"/>
                    <a:pt x="100096" y="503170"/>
                    <a:pt x="100191" y="506504"/>
                  </a:cubicBezTo>
                  <a:cubicBezTo>
                    <a:pt x="100667" y="520410"/>
                    <a:pt x="122384" y="524506"/>
                    <a:pt x="125242" y="509933"/>
                  </a:cubicBezTo>
                  <a:cubicBezTo>
                    <a:pt x="126861" y="501741"/>
                    <a:pt x="126194" y="493836"/>
                    <a:pt x="124575" y="485835"/>
                  </a:cubicBezTo>
                  <a:lnTo>
                    <a:pt x="252401" y="345912"/>
                  </a:lnTo>
                  <a:cubicBezTo>
                    <a:pt x="252401" y="345912"/>
                    <a:pt x="252591" y="345627"/>
                    <a:pt x="252686" y="345531"/>
                  </a:cubicBezTo>
                  <a:cubicBezTo>
                    <a:pt x="257735" y="349056"/>
                    <a:pt x="263069" y="352008"/>
                    <a:pt x="268688" y="354199"/>
                  </a:cubicBezTo>
                  <a:lnTo>
                    <a:pt x="268688" y="510219"/>
                  </a:lnTo>
                  <a:cubicBezTo>
                    <a:pt x="248591" y="519839"/>
                    <a:pt x="240209" y="536508"/>
                    <a:pt x="236589" y="559082"/>
                  </a:cubicBezTo>
                  <a:cubicBezTo>
                    <a:pt x="235065" y="568702"/>
                    <a:pt x="249829" y="572893"/>
                    <a:pt x="251353" y="563178"/>
                  </a:cubicBezTo>
                  <a:cubicBezTo>
                    <a:pt x="253734" y="548223"/>
                    <a:pt x="257544" y="535746"/>
                    <a:pt x="268688" y="527649"/>
                  </a:cubicBezTo>
                  <a:lnTo>
                    <a:pt x="268688" y="551843"/>
                  </a:lnTo>
                  <a:cubicBezTo>
                    <a:pt x="268688" y="574036"/>
                    <a:pt x="294215" y="574036"/>
                    <a:pt x="294215" y="551843"/>
                  </a:cubicBezTo>
                  <a:lnTo>
                    <a:pt x="294215" y="532983"/>
                  </a:lnTo>
                  <a:cubicBezTo>
                    <a:pt x="302312" y="539270"/>
                    <a:pt x="306693" y="549462"/>
                    <a:pt x="309836" y="559749"/>
                  </a:cubicBezTo>
                  <a:cubicBezTo>
                    <a:pt x="312694" y="569178"/>
                    <a:pt x="327553" y="565178"/>
                    <a:pt x="324600" y="555653"/>
                  </a:cubicBezTo>
                  <a:cubicBezTo>
                    <a:pt x="319361" y="538698"/>
                    <a:pt x="310694" y="522030"/>
                    <a:pt x="294215" y="515076"/>
                  </a:cubicBezTo>
                  <a:lnTo>
                    <a:pt x="294215" y="358771"/>
                  </a:lnTo>
                  <a:cubicBezTo>
                    <a:pt x="305741" y="358485"/>
                    <a:pt x="316409" y="354771"/>
                    <a:pt x="325362" y="348770"/>
                  </a:cubicBezTo>
                  <a:lnTo>
                    <a:pt x="464618" y="476024"/>
                  </a:lnTo>
                  <a:cubicBezTo>
                    <a:pt x="465094" y="476786"/>
                    <a:pt x="465761" y="477548"/>
                    <a:pt x="466523" y="478215"/>
                  </a:cubicBezTo>
                  <a:cubicBezTo>
                    <a:pt x="467189" y="478786"/>
                    <a:pt x="467761" y="479262"/>
                    <a:pt x="468237" y="479739"/>
                  </a:cubicBezTo>
                  <a:cubicBezTo>
                    <a:pt x="468904" y="484120"/>
                    <a:pt x="469475" y="488597"/>
                    <a:pt x="469571" y="493074"/>
                  </a:cubicBezTo>
                  <a:cubicBezTo>
                    <a:pt x="469952" y="507552"/>
                    <a:pt x="490526" y="510409"/>
                    <a:pt x="494621" y="496503"/>
                  </a:cubicBezTo>
                  <a:cubicBezTo>
                    <a:pt x="496050" y="491740"/>
                    <a:pt x="496526" y="486787"/>
                    <a:pt x="496050" y="481929"/>
                  </a:cubicBezTo>
                  <a:cubicBezTo>
                    <a:pt x="498908" y="481929"/>
                    <a:pt x="501670" y="481929"/>
                    <a:pt x="504432" y="481929"/>
                  </a:cubicBezTo>
                  <a:cubicBezTo>
                    <a:pt x="520910" y="481929"/>
                    <a:pt x="520910" y="456402"/>
                    <a:pt x="504432" y="456402"/>
                  </a:cubicBezTo>
                  <a:cubicBezTo>
                    <a:pt x="501289" y="456402"/>
                    <a:pt x="498050" y="456402"/>
                    <a:pt x="494907" y="456212"/>
                  </a:cubicBezTo>
                  <a:cubicBezTo>
                    <a:pt x="492240" y="456212"/>
                    <a:pt x="489478" y="455926"/>
                    <a:pt x="486811" y="455736"/>
                  </a:cubicBezTo>
                  <a:cubicBezTo>
                    <a:pt x="485954" y="455736"/>
                    <a:pt x="485096" y="455545"/>
                    <a:pt x="484239" y="455450"/>
                  </a:cubicBezTo>
                  <a:cubicBezTo>
                    <a:pt x="484525" y="455450"/>
                    <a:pt x="482810" y="455164"/>
                    <a:pt x="482429" y="455069"/>
                  </a:cubicBezTo>
                  <a:cubicBezTo>
                    <a:pt x="481382" y="454783"/>
                    <a:pt x="480334" y="454783"/>
                    <a:pt x="479381" y="454783"/>
                  </a:cubicBezTo>
                  <a:lnTo>
                    <a:pt x="343555" y="330672"/>
                  </a:lnTo>
                  <a:cubicBezTo>
                    <a:pt x="349079" y="322386"/>
                    <a:pt x="352889" y="312861"/>
                    <a:pt x="354318" y="302859"/>
                  </a:cubicBezTo>
                  <a:lnTo>
                    <a:pt x="515576" y="302859"/>
                  </a:lnTo>
                  <a:cubicBezTo>
                    <a:pt x="523863" y="319719"/>
                    <a:pt x="539008" y="331720"/>
                    <a:pt x="559106" y="330291"/>
                  </a:cubicBezTo>
                  <a:cubicBezTo>
                    <a:pt x="568916" y="329529"/>
                    <a:pt x="569012" y="314289"/>
                    <a:pt x="559106" y="314956"/>
                  </a:cubicBezTo>
                  <a:close/>
                  <a:moveTo>
                    <a:pt x="289167" y="317718"/>
                  </a:moveTo>
                  <a:cubicBezTo>
                    <a:pt x="270308" y="317909"/>
                    <a:pt x="256877" y="291810"/>
                    <a:pt x="260306" y="275523"/>
                  </a:cubicBezTo>
                  <a:cubicBezTo>
                    <a:pt x="261164" y="271713"/>
                    <a:pt x="262592" y="268665"/>
                    <a:pt x="264593" y="266379"/>
                  </a:cubicBezTo>
                  <a:cubicBezTo>
                    <a:pt x="277642" y="250758"/>
                    <a:pt x="297930" y="258759"/>
                    <a:pt x="301931" y="266950"/>
                  </a:cubicBezTo>
                  <a:cubicBezTo>
                    <a:pt x="302026" y="267236"/>
                    <a:pt x="302407" y="267236"/>
                    <a:pt x="302693" y="267426"/>
                  </a:cubicBezTo>
                  <a:cubicBezTo>
                    <a:pt x="308979" y="275237"/>
                    <a:pt x="313837" y="286095"/>
                    <a:pt x="314408" y="291429"/>
                  </a:cubicBezTo>
                  <a:cubicBezTo>
                    <a:pt x="316123" y="306955"/>
                    <a:pt x="304026" y="317718"/>
                    <a:pt x="289167" y="317909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57" name="Google Shape;3857;p9"/>
            <p:cNvSpPr/>
            <p:nvPr/>
          </p:nvSpPr>
          <p:spPr>
            <a:xfrm flipH="1">
              <a:off x="8524021" y="914535"/>
              <a:ext cx="229861" cy="230325"/>
            </a:xfrm>
            <a:custGeom>
              <a:avLst/>
              <a:gdLst/>
              <a:ahLst/>
              <a:cxnLst/>
              <a:rect l="l" t="t" r="r" b="b"/>
              <a:pathLst>
                <a:path w="567559" h="568703" extrusionOk="0">
                  <a:moveTo>
                    <a:pt x="559201" y="314766"/>
                  </a:moveTo>
                  <a:cubicBezTo>
                    <a:pt x="547961" y="315623"/>
                    <a:pt x="539294" y="310670"/>
                    <a:pt x="533388" y="302669"/>
                  </a:cubicBezTo>
                  <a:lnTo>
                    <a:pt x="550914" y="302669"/>
                  </a:lnTo>
                  <a:cubicBezTo>
                    <a:pt x="573107" y="302669"/>
                    <a:pt x="573107" y="277142"/>
                    <a:pt x="550914" y="277142"/>
                  </a:cubicBezTo>
                  <a:lnTo>
                    <a:pt x="537389" y="277142"/>
                  </a:lnTo>
                  <a:cubicBezTo>
                    <a:pt x="541580" y="272665"/>
                    <a:pt x="547199" y="269712"/>
                    <a:pt x="554057" y="268760"/>
                  </a:cubicBezTo>
                  <a:cubicBezTo>
                    <a:pt x="558153" y="268188"/>
                    <a:pt x="561677" y="265712"/>
                    <a:pt x="561677" y="261045"/>
                  </a:cubicBezTo>
                  <a:cubicBezTo>
                    <a:pt x="561677" y="257235"/>
                    <a:pt x="558153" y="252853"/>
                    <a:pt x="554057" y="253425"/>
                  </a:cubicBezTo>
                  <a:cubicBezTo>
                    <a:pt x="538341" y="255520"/>
                    <a:pt x="525673" y="263997"/>
                    <a:pt x="518815" y="277142"/>
                  </a:cubicBezTo>
                  <a:lnTo>
                    <a:pt x="352889" y="277142"/>
                  </a:lnTo>
                  <a:cubicBezTo>
                    <a:pt x="350413" y="267141"/>
                    <a:pt x="346127" y="257711"/>
                    <a:pt x="340316" y="249424"/>
                  </a:cubicBezTo>
                  <a:lnTo>
                    <a:pt x="474524" y="102549"/>
                  </a:lnTo>
                  <a:cubicBezTo>
                    <a:pt x="475000" y="101977"/>
                    <a:pt x="475381" y="101406"/>
                    <a:pt x="475857" y="100929"/>
                  </a:cubicBezTo>
                  <a:cubicBezTo>
                    <a:pt x="482620" y="101691"/>
                    <a:pt x="489383" y="101882"/>
                    <a:pt x="496145" y="101882"/>
                  </a:cubicBezTo>
                  <a:cubicBezTo>
                    <a:pt x="512624" y="101882"/>
                    <a:pt x="512624" y="76355"/>
                    <a:pt x="496145" y="76355"/>
                  </a:cubicBezTo>
                  <a:cubicBezTo>
                    <a:pt x="492335" y="76355"/>
                    <a:pt x="488525" y="76355"/>
                    <a:pt x="484620" y="76164"/>
                  </a:cubicBezTo>
                  <a:cubicBezTo>
                    <a:pt x="484906" y="71402"/>
                    <a:pt x="485001" y="66639"/>
                    <a:pt x="485001" y="61877"/>
                  </a:cubicBezTo>
                  <a:cubicBezTo>
                    <a:pt x="485001" y="45399"/>
                    <a:pt x="459665" y="45399"/>
                    <a:pt x="459474" y="61877"/>
                  </a:cubicBezTo>
                  <a:cubicBezTo>
                    <a:pt x="459474" y="69783"/>
                    <a:pt x="458331" y="77403"/>
                    <a:pt x="454426" y="84356"/>
                  </a:cubicBezTo>
                  <a:cubicBezTo>
                    <a:pt x="453664" y="85689"/>
                    <a:pt x="453283" y="86928"/>
                    <a:pt x="452997" y="88261"/>
                  </a:cubicBezTo>
                  <a:lnTo>
                    <a:pt x="322219" y="231422"/>
                  </a:lnTo>
                  <a:cubicBezTo>
                    <a:pt x="314123" y="225897"/>
                    <a:pt x="304788" y="222087"/>
                    <a:pt x="294311" y="220373"/>
                  </a:cubicBezTo>
                  <a:lnTo>
                    <a:pt x="294311" y="68259"/>
                  </a:lnTo>
                  <a:cubicBezTo>
                    <a:pt x="320028" y="70735"/>
                    <a:pt x="331458" y="36921"/>
                    <a:pt x="331744" y="14157"/>
                  </a:cubicBezTo>
                  <a:cubicBezTo>
                    <a:pt x="331839" y="4251"/>
                    <a:pt x="316504" y="4251"/>
                    <a:pt x="316409" y="14157"/>
                  </a:cubicBezTo>
                  <a:cubicBezTo>
                    <a:pt x="316218" y="28444"/>
                    <a:pt x="311360" y="54162"/>
                    <a:pt x="294311" y="52447"/>
                  </a:cubicBezTo>
                  <a:lnTo>
                    <a:pt x="294311" y="23110"/>
                  </a:lnTo>
                  <a:cubicBezTo>
                    <a:pt x="294311" y="1012"/>
                    <a:pt x="268784" y="1012"/>
                    <a:pt x="268784" y="23110"/>
                  </a:cubicBezTo>
                  <a:lnTo>
                    <a:pt x="268784" y="57781"/>
                  </a:lnTo>
                  <a:cubicBezTo>
                    <a:pt x="252020" y="50923"/>
                    <a:pt x="249162" y="24729"/>
                    <a:pt x="250019" y="7394"/>
                  </a:cubicBezTo>
                  <a:cubicBezTo>
                    <a:pt x="250591" y="-2512"/>
                    <a:pt x="235256" y="-2417"/>
                    <a:pt x="234684" y="7394"/>
                  </a:cubicBezTo>
                  <a:cubicBezTo>
                    <a:pt x="233351" y="33111"/>
                    <a:pt x="241637" y="68735"/>
                    <a:pt x="268784" y="74259"/>
                  </a:cubicBezTo>
                  <a:lnTo>
                    <a:pt x="268784" y="220849"/>
                  </a:lnTo>
                  <a:cubicBezTo>
                    <a:pt x="257925" y="223040"/>
                    <a:pt x="247733" y="227898"/>
                    <a:pt x="239447" y="235327"/>
                  </a:cubicBezTo>
                  <a:lnTo>
                    <a:pt x="100667" y="108549"/>
                  </a:lnTo>
                  <a:cubicBezTo>
                    <a:pt x="102953" y="102358"/>
                    <a:pt x="103525" y="95119"/>
                    <a:pt x="103525" y="89118"/>
                  </a:cubicBezTo>
                  <a:cubicBezTo>
                    <a:pt x="103715" y="72545"/>
                    <a:pt x="78855" y="72831"/>
                    <a:pt x="77998" y="89118"/>
                  </a:cubicBezTo>
                  <a:cubicBezTo>
                    <a:pt x="77903" y="91595"/>
                    <a:pt x="76855" y="95024"/>
                    <a:pt x="75712" y="98453"/>
                  </a:cubicBezTo>
                  <a:cubicBezTo>
                    <a:pt x="68854" y="99786"/>
                    <a:pt x="61901" y="101025"/>
                    <a:pt x="54947" y="102358"/>
                  </a:cubicBezTo>
                  <a:cubicBezTo>
                    <a:pt x="48089" y="103692"/>
                    <a:pt x="44279" y="111693"/>
                    <a:pt x="45994" y="118074"/>
                  </a:cubicBezTo>
                  <a:cubicBezTo>
                    <a:pt x="47899" y="125123"/>
                    <a:pt x="54852" y="128361"/>
                    <a:pt x="61710" y="127028"/>
                  </a:cubicBezTo>
                  <a:cubicBezTo>
                    <a:pt x="67520" y="125885"/>
                    <a:pt x="73426" y="124837"/>
                    <a:pt x="79236" y="123694"/>
                  </a:cubicBezTo>
                  <a:lnTo>
                    <a:pt x="224016" y="255996"/>
                  </a:lnTo>
                  <a:cubicBezTo>
                    <a:pt x="222778" y="258759"/>
                    <a:pt x="221635" y="261616"/>
                    <a:pt x="220682" y="264664"/>
                  </a:cubicBezTo>
                  <a:cubicBezTo>
                    <a:pt x="219444" y="268855"/>
                    <a:pt x="218587" y="273046"/>
                    <a:pt x="218206" y="277237"/>
                  </a:cubicBezTo>
                  <a:lnTo>
                    <a:pt x="53900" y="277237"/>
                  </a:lnTo>
                  <a:cubicBezTo>
                    <a:pt x="45518" y="259425"/>
                    <a:pt x="26182" y="253901"/>
                    <a:pt x="7322" y="251805"/>
                  </a:cubicBezTo>
                  <a:cubicBezTo>
                    <a:pt x="-2488" y="250758"/>
                    <a:pt x="-2393" y="266093"/>
                    <a:pt x="7322" y="267141"/>
                  </a:cubicBezTo>
                  <a:cubicBezTo>
                    <a:pt x="16943" y="268188"/>
                    <a:pt x="28468" y="270284"/>
                    <a:pt x="35612" y="277237"/>
                  </a:cubicBezTo>
                  <a:lnTo>
                    <a:pt x="22372" y="277237"/>
                  </a:lnTo>
                  <a:cubicBezTo>
                    <a:pt x="179" y="277142"/>
                    <a:pt x="179" y="302764"/>
                    <a:pt x="22372" y="302764"/>
                  </a:cubicBezTo>
                  <a:lnTo>
                    <a:pt x="41041" y="302764"/>
                  </a:lnTo>
                  <a:cubicBezTo>
                    <a:pt x="35993" y="312194"/>
                    <a:pt x="25229" y="321147"/>
                    <a:pt x="16276" y="315909"/>
                  </a:cubicBezTo>
                  <a:cubicBezTo>
                    <a:pt x="7703" y="310860"/>
                    <a:pt x="-12" y="324100"/>
                    <a:pt x="8561" y="329148"/>
                  </a:cubicBezTo>
                  <a:cubicBezTo>
                    <a:pt x="28182" y="340769"/>
                    <a:pt x="51042" y="322481"/>
                    <a:pt x="57519" y="302764"/>
                  </a:cubicBezTo>
                  <a:lnTo>
                    <a:pt x="221254" y="302764"/>
                  </a:lnTo>
                  <a:cubicBezTo>
                    <a:pt x="224016" y="311813"/>
                    <a:pt x="228588" y="320290"/>
                    <a:pt x="234398" y="327815"/>
                  </a:cubicBezTo>
                  <a:cubicBezTo>
                    <a:pt x="234113" y="328101"/>
                    <a:pt x="233827" y="328291"/>
                    <a:pt x="233636" y="328577"/>
                  </a:cubicBezTo>
                  <a:lnTo>
                    <a:pt x="102953" y="471642"/>
                  </a:lnTo>
                  <a:cubicBezTo>
                    <a:pt x="94381" y="471833"/>
                    <a:pt x="85808" y="472404"/>
                    <a:pt x="77236" y="473738"/>
                  </a:cubicBezTo>
                  <a:cubicBezTo>
                    <a:pt x="70378" y="474786"/>
                    <a:pt x="66663" y="483358"/>
                    <a:pt x="68282" y="489454"/>
                  </a:cubicBezTo>
                  <a:cubicBezTo>
                    <a:pt x="70283" y="496693"/>
                    <a:pt x="77141" y="499455"/>
                    <a:pt x="83999" y="498408"/>
                  </a:cubicBezTo>
                  <a:cubicBezTo>
                    <a:pt x="88666" y="497646"/>
                    <a:pt x="93428" y="497360"/>
                    <a:pt x="98191" y="497265"/>
                  </a:cubicBezTo>
                  <a:cubicBezTo>
                    <a:pt x="99334" y="500027"/>
                    <a:pt x="100096" y="503170"/>
                    <a:pt x="100191" y="506504"/>
                  </a:cubicBezTo>
                  <a:cubicBezTo>
                    <a:pt x="100667" y="520410"/>
                    <a:pt x="122384" y="524506"/>
                    <a:pt x="125242" y="509933"/>
                  </a:cubicBezTo>
                  <a:cubicBezTo>
                    <a:pt x="126861" y="501741"/>
                    <a:pt x="126194" y="493836"/>
                    <a:pt x="124575" y="485835"/>
                  </a:cubicBezTo>
                  <a:lnTo>
                    <a:pt x="252401" y="345912"/>
                  </a:lnTo>
                  <a:cubicBezTo>
                    <a:pt x="252401" y="345912"/>
                    <a:pt x="252591" y="345627"/>
                    <a:pt x="252686" y="345531"/>
                  </a:cubicBezTo>
                  <a:cubicBezTo>
                    <a:pt x="257735" y="349056"/>
                    <a:pt x="263069" y="352008"/>
                    <a:pt x="268688" y="354199"/>
                  </a:cubicBezTo>
                  <a:lnTo>
                    <a:pt x="268688" y="510219"/>
                  </a:lnTo>
                  <a:cubicBezTo>
                    <a:pt x="248591" y="519839"/>
                    <a:pt x="240209" y="536508"/>
                    <a:pt x="236589" y="559082"/>
                  </a:cubicBezTo>
                  <a:cubicBezTo>
                    <a:pt x="235065" y="568702"/>
                    <a:pt x="249829" y="572893"/>
                    <a:pt x="251353" y="563178"/>
                  </a:cubicBezTo>
                  <a:cubicBezTo>
                    <a:pt x="253734" y="548223"/>
                    <a:pt x="257544" y="535746"/>
                    <a:pt x="268688" y="527649"/>
                  </a:cubicBezTo>
                  <a:lnTo>
                    <a:pt x="268688" y="551843"/>
                  </a:lnTo>
                  <a:cubicBezTo>
                    <a:pt x="268688" y="574036"/>
                    <a:pt x="294215" y="574036"/>
                    <a:pt x="294215" y="551843"/>
                  </a:cubicBezTo>
                  <a:lnTo>
                    <a:pt x="294215" y="532983"/>
                  </a:lnTo>
                  <a:cubicBezTo>
                    <a:pt x="302312" y="539270"/>
                    <a:pt x="306693" y="549462"/>
                    <a:pt x="309836" y="559749"/>
                  </a:cubicBezTo>
                  <a:cubicBezTo>
                    <a:pt x="312694" y="569178"/>
                    <a:pt x="327553" y="565178"/>
                    <a:pt x="324600" y="555653"/>
                  </a:cubicBezTo>
                  <a:cubicBezTo>
                    <a:pt x="319361" y="538698"/>
                    <a:pt x="310694" y="522030"/>
                    <a:pt x="294215" y="515076"/>
                  </a:cubicBezTo>
                  <a:lnTo>
                    <a:pt x="294215" y="358771"/>
                  </a:lnTo>
                  <a:cubicBezTo>
                    <a:pt x="305741" y="358485"/>
                    <a:pt x="316409" y="354771"/>
                    <a:pt x="325362" y="348770"/>
                  </a:cubicBezTo>
                  <a:lnTo>
                    <a:pt x="464618" y="476024"/>
                  </a:lnTo>
                  <a:cubicBezTo>
                    <a:pt x="465094" y="476786"/>
                    <a:pt x="465761" y="477548"/>
                    <a:pt x="466523" y="478215"/>
                  </a:cubicBezTo>
                  <a:cubicBezTo>
                    <a:pt x="467189" y="478786"/>
                    <a:pt x="467761" y="479262"/>
                    <a:pt x="468237" y="479739"/>
                  </a:cubicBezTo>
                  <a:cubicBezTo>
                    <a:pt x="468904" y="484120"/>
                    <a:pt x="469475" y="488597"/>
                    <a:pt x="469571" y="493074"/>
                  </a:cubicBezTo>
                  <a:cubicBezTo>
                    <a:pt x="469952" y="507552"/>
                    <a:pt x="490526" y="510409"/>
                    <a:pt x="494621" y="496503"/>
                  </a:cubicBezTo>
                  <a:cubicBezTo>
                    <a:pt x="496050" y="491740"/>
                    <a:pt x="496526" y="486787"/>
                    <a:pt x="496050" y="481929"/>
                  </a:cubicBezTo>
                  <a:cubicBezTo>
                    <a:pt x="498908" y="481929"/>
                    <a:pt x="501670" y="481929"/>
                    <a:pt x="504432" y="481929"/>
                  </a:cubicBezTo>
                  <a:cubicBezTo>
                    <a:pt x="520910" y="481929"/>
                    <a:pt x="520910" y="456402"/>
                    <a:pt x="504432" y="456402"/>
                  </a:cubicBezTo>
                  <a:cubicBezTo>
                    <a:pt x="501289" y="456402"/>
                    <a:pt x="498050" y="456402"/>
                    <a:pt x="494907" y="456212"/>
                  </a:cubicBezTo>
                  <a:cubicBezTo>
                    <a:pt x="492240" y="456212"/>
                    <a:pt x="489478" y="455926"/>
                    <a:pt x="486811" y="455736"/>
                  </a:cubicBezTo>
                  <a:cubicBezTo>
                    <a:pt x="485954" y="455736"/>
                    <a:pt x="485096" y="455545"/>
                    <a:pt x="484239" y="455450"/>
                  </a:cubicBezTo>
                  <a:cubicBezTo>
                    <a:pt x="484525" y="455450"/>
                    <a:pt x="482810" y="455164"/>
                    <a:pt x="482429" y="455069"/>
                  </a:cubicBezTo>
                  <a:cubicBezTo>
                    <a:pt x="481382" y="454783"/>
                    <a:pt x="480334" y="454783"/>
                    <a:pt x="479381" y="454783"/>
                  </a:cubicBezTo>
                  <a:lnTo>
                    <a:pt x="343555" y="330672"/>
                  </a:lnTo>
                  <a:cubicBezTo>
                    <a:pt x="349079" y="322386"/>
                    <a:pt x="352889" y="312861"/>
                    <a:pt x="354318" y="302859"/>
                  </a:cubicBezTo>
                  <a:lnTo>
                    <a:pt x="515576" y="302859"/>
                  </a:lnTo>
                  <a:cubicBezTo>
                    <a:pt x="523863" y="319719"/>
                    <a:pt x="539008" y="331720"/>
                    <a:pt x="559106" y="330291"/>
                  </a:cubicBezTo>
                  <a:cubicBezTo>
                    <a:pt x="568916" y="329529"/>
                    <a:pt x="569012" y="314289"/>
                    <a:pt x="559106" y="314956"/>
                  </a:cubicBezTo>
                  <a:close/>
                  <a:moveTo>
                    <a:pt x="289167" y="317718"/>
                  </a:moveTo>
                  <a:cubicBezTo>
                    <a:pt x="270308" y="317909"/>
                    <a:pt x="256877" y="291810"/>
                    <a:pt x="260306" y="275523"/>
                  </a:cubicBezTo>
                  <a:cubicBezTo>
                    <a:pt x="261164" y="271713"/>
                    <a:pt x="262592" y="268665"/>
                    <a:pt x="264593" y="266379"/>
                  </a:cubicBezTo>
                  <a:cubicBezTo>
                    <a:pt x="277642" y="250758"/>
                    <a:pt x="297930" y="258759"/>
                    <a:pt x="301931" y="266950"/>
                  </a:cubicBezTo>
                  <a:cubicBezTo>
                    <a:pt x="302026" y="267236"/>
                    <a:pt x="302407" y="267236"/>
                    <a:pt x="302693" y="267426"/>
                  </a:cubicBezTo>
                  <a:cubicBezTo>
                    <a:pt x="308979" y="275237"/>
                    <a:pt x="313837" y="286095"/>
                    <a:pt x="314408" y="291429"/>
                  </a:cubicBezTo>
                  <a:cubicBezTo>
                    <a:pt x="316123" y="306955"/>
                    <a:pt x="304026" y="317718"/>
                    <a:pt x="289167" y="317909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58" name="Google Shape;3858;p9"/>
            <p:cNvSpPr/>
            <p:nvPr/>
          </p:nvSpPr>
          <p:spPr>
            <a:xfrm flipH="1">
              <a:off x="8668620" y="589486"/>
              <a:ext cx="117768" cy="118006"/>
            </a:xfrm>
            <a:custGeom>
              <a:avLst/>
              <a:gdLst/>
              <a:ahLst/>
              <a:cxnLst/>
              <a:rect l="l" t="t" r="r" b="b"/>
              <a:pathLst>
                <a:path w="567559" h="568703" extrusionOk="0">
                  <a:moveTo>
                    <a:pt x="559201" y="314766"/>
                  </a:moveTo>
                  <a:cubicBezTo>
                    <a:pt x="547961" y="315623"/>
                    <a:pt x="539294" y="310670"/>
                    <a:pt x="533388" y="302669"/>
                  </a:cubicBezTo>
                  <a:lnTo>
                    <a:pt x="550914" y="302669"/>
                  </a:lnTo>
                  <a:cubicBezTo>
                    <a:pt x="573107" y="302669"/>
                    <a:pt x="573107" y="277142"/>
                    <a:pt x="550914" y="277142"/>
                  </a:cubicBezTo>
                  <a:lnTo>
                    <a:pt x="537389" y="277142"/>
                  </a:lnTo>
                  <a:cubicBezTo>
                    <a:pt x="541580" y="272665"/>
                    <a:pt x="547199" y="269712"/>
                    <a:pt x="554057" y="268760"/>
                  </a:cubicBezTo>
                  <a:cubicBezTo>
                    <a:pt x="558153" y="268188"/>
                    <a:pt x="561677" y="265712"/>
                    <a:pt x="561677" y="261045"/>
                  </a:cubicBezTo>
                  <a:cubicBezTo>
                    <a:pt x="561677" y="257235"/>
                    <a:pt x="558153" y="252853"/>
                    <a:pt x="554057" y="253425"/>
                  </a:cubicBezTo>
                  <a:cubicBezTo>
                    <a:pt x="538341" y="255520"/>
                    <a:pt x="525673" y="263997"/>
                    <a:pt x="518815" y="277142"/>
                  </a:cubicBezTo>
                  <a:lnTo>
                    <a:pt x="352889" y="277142"/>
                  </a:lnTo>
                  <a:cubicBezTo>
                    <a:pt x="350413" y="267141"/>
                    <a:pt x="346127" y="257711"/>
                    <a:pt x="340316" y="249424"/>
                  </a:cubicBezTo>
                  <a:lnTo>
                    <a:pt x="474524" y="102549"/>
                  </a:lnTo>
                  <a:cubicBezTo>
                    <a:pt x="475000" y="101977"/>
                    <a:pt x="475381" y="101406"/>
                    <a:pt x="475857" y="100929"/>
                  </a:cubicBezTo>
                  <a:cubicBezTo>
                    <a:pt x="482620" y="101691"/>
                    <a:pt x="489383" y="101882"/>
                    <a:pt x="496145" y="101882"/>
                  </a:cubicBezTo>
                  <a:cubicBezTo>
                    <a:pt x="512624" y="101882"/>
                    <a:pt x="512624" y="76355"/>
                    <a:pt x="496145" y="76355"/>
                  </a:cubicBezTo>
                  <a:cubicBezTo>
                    <a:pt x="492335" y="76355"/>
                    <a:pt x="488525" y="76355"/>
                    <a:pt x="484620" y="76164"/>
                  </a:cubicBezTo>
                  <a:cubicBezTo>
                    <a:pt x="484906" y="71402"/>
                    <a:pt x="485001" y="66639"/>
                    <a:pt x="485001" y="61877"/>
                  </a:cubicBezTo>
                  <a:cubicBezTo>
                    <a:pt x="485001" y="45399"/>
                    <a:pt x="459665" y="45399"/>
                    <a:pt x="459474" y="61877"/>
                  </a:cubicBezTo>
                  <a:cubicBezTo>
                    <a:pt x="459474" y="69783"/>
                    <a:pt x="458331" y="77403"/>
                    <a:pt x="454426" y="84356"/>
                  </a:cubicBezTo>
                  <a:cubicBezTo>
                    <a:pt x="453664" y="85689"/>
                    <a:pt x="453283" y="86928"/>
                    <a:pt x="452997" y="88261"/>
                  </a:cubicBezTo>
                  <a:lnTo>
                    <a:pt x="322219" y="231422"/>
                  </a:lnTo>
                  <a:cubicBezTo>
                    <a:pt x="314123" y="225897"/>
                    <a:pt x="304788" y="222087"/>
                    <a:pt x="294311" y="220373"/>
                  </a:cubicBezTo>
                  <a:lnTo>
                    <a:pt x="294311" y="68259"/>
                  </a:lnTo>
                  <a:cubicBezTo>
                    <a:pt x="320028" y="70735"/>
                    <a:pt x="331458" y="36921"/>
                    <a:pt x="331744" y="14157"/>
                  </a:cubicBezTo>
                  <a:cubicBezTo>
                    <a:pt x="331839" y="4251"/>
                    <a:pt x="316504" y="4251"/>
                    <a:pt x="316409" y="14157"/>
                  </a:cubicBezTo>
                  <a:cubicBezTo>
                    <a:pt x="316218" y="28444"/>
                    <a:pt x="311360" y="54162"/>
                    <a:pt x="294311" y="52447"/>
                  </a:cubicBezTo>
                  <a:lnTo>
                    <a:pt x="294311" y="23110"/>
                  </a:lnTo>
                  <a:cubicBezTo>
                    <a:pt x="294311" y="1012"/>
                    <a:pt x="268784" y="1012"/>
                    <a:pt x="268784" y="23110"/>
                  </a:cubicBezTo>
                  <a:lnTo>
                    <a:pt x="268784" y="57781"/>
                  </a:lnTo>
                  <a:cubicBezTo>
                    <a:pt x="252020" y="50923"/>
                    <a:pt x="249162" y="24729"/>
                    <a:pt x="250019" y="7394"/>
                  </a:cubicBezTo>
                  <a:cubicBezTo>
                    <a:pt x="250591" y="-2512"/>
                    <a:pt x="235256" y="-2417"/>
                    <a:pt x="234684" y="7394"/>
                  </a:cubicBezTo>
                  <a:cubicBezTo>
                    <a:pt x="233351" y="33111"/>
                    <a:pt x="241637" y="68735"/>
                    <a:pt x="268784" y="74259"/>
                  </a:cubicBezTo>
                  <a:lnTo>
                    <a:pt x="268784" y="220849"/>
                  </a:lnTo>
                  <a:cubicBezTo>
                    <a:pt x="257925" y="223040"/>
                    <a:pt x="247733" y="227898"/>
                    <a:pt x="239447" y="235327"/>
                  </a:cubicBezTo>
                  <a:lnTo>
                    <a:pt x="100667" y="108549"/>
                  </a:lnTo>
                  <a:cubicBezTo>
                    <a:pt x="102953" y="102358"/>
                    <a:pt x="103525" y="95119"/>
                    <a:pt x="103525" y="89118"/>
                  </a:cubicBezTo>
                  <a:cubicBezTo>
                    <a:pt x="103715" y="72545"/>
                    <a:pt x="78855" y="72831"/>
                    <a:pt x="77998" y="89118"/>
                  </a:cubicBezTo>
                  <a:cubicBezTo>
                    <a:pt x="77903" y="91595"/>
                    <a:pt x="76855" y="95024"/>
                    <a:pt x="75712" y="98453"/>
                  </a:cubicBezTo>
                  <a:cubicBezTo>
                    <a:pt x="68854" y="99786"/>
                    <a:pt x="61901" y="101025"/>
                    <a:pt x="54947" y="102358"/>
                  </a:cubicBezTo>
                  <a:cubicBezTo>
                    <a:pt x="48089" y="103692"/>
                    <a:pt x="44279" y="111693"/>
                    <a:pt x="45994" y="118074"/>
                  </a:cubicBezTo>
                  <a:cubicBezTo>
                    <a:pt x="47899" y="125123"/>
                    <a:pt x="54852" y="128361"/>
                    <a:pt x="61710" y="127028"/>
                  </a:cubicBezTo>
                  <a:cubicBezTo>
                    <a:pt x="67520" y="125885"/>
                    <a:pt x="73426" y="124837"/>
                    <a:pt x="79236" y="123694"/>
                  </a:cubicBezTo>
                  <a:lnTo>
                    <a:pt x="224016" y="255996"/>
                  </a:lnTo>
                  <a:cubicBezTo>
                    <a:pt x="222778" y="258759"/>
                    <a:pt x="221635" y="261616"/>
                    <a:pt x="220682" y="264664"/>
                  </a:cubicBezTo>
                  <a:cubicBezTo>
                    <a:pt x="219444" y="268855"/>
                    <a:pt x="218587" y="273046"/>
                    <a:pt x="218206" y="277237"/>
                  </a:cubicBezTo>
                  <a:lnTo>
                    <a:pt x="53900" y="277237"/>
                  </a:lnTo>
                  <a:cubicBezTo>
                    <a:pt x="45518" y="259425"/>
                    <a:pt x="26182" y="253901"/>
                    <a:pt x="7322" y="251805"/>
                  </a:cubicBezTo>
                  <a:cubicBezTo>
                    <a:pt x="-2488" y="250758"/>
                    <a:pt x="-2393" y="266093"/>
                    <a:pt x="7322" y="267141"/>
                  </a:cubicBezTo>
                  <a:cubicBezTo>
                    <a:pt x="16943" y="268188"/>
                    <a:pt x="28468" y="270284"/>
                    <a:pt x="35612" y="277237"/>
                  </a:cubicBezTo>
                  <a:lnTo>
                    <a:pt x="22372" y="277237"/>
                  </a:lnTo>
                  <a:cubicBezTo>
                    <a:pt x="179" y="277142"/>
                    <a:pt x="179" y="302764"/>
                    <a:pt x="22372" y="302764"/>
                  </a:cubicBezTo>
                  <a:lnTo>
                    <a:pt x="41041" y="302764"/>
                  </a:lnTo>
                  <a:cubicBezTo>
                    <a:pt x="35993" y="312194"/>
                    <a:pt x="25229" y="321147"/>
                    <a:pt x="16276" y="315909"/>
                  </a:cubicBezTo>
                  <a:cubicBezTo>
                    <a:pt x="7703" y="310860"/>
                    <a:pt x="-12" y="324100"/>
                    <a:pt x="8561" y="329148"/>
                  </a:cubicBezTo>
                  <a:cubicBezTo>
                    <a:pt x="28182" y="340769"/>
                    <a:pt x="51042" y="322481"/>
                    <a:pt x="57519" y="302764"/>
                  </a:cubicBezTo>
                  <a:lnTo>
                    <a:pt x="221254" y="302764"/>
                  </a:lnTo>
                  <a:cubicBezTo>
                    <a:pt x="224016" y="311813"/>
                    <a:pt x="228588" y="320290"/>
                    <a:pt x="234398" y="327815"/>
                  </a:cubicBezTo>
                  <a:cubicBezTo>
                    <a:pt x="234113" y="328101"/>
                    <a:pt x="233827" y="328291"/>
                    <a:pt x="233636" y="328577"/>
                  </a:cubicBezTo>
                  <a:lnTo>
                    <a:pt x="102953" y="471642"/>
                  </a:lnTo>
                  <a:cubicBezTo>
                    <a:pt x="94381" y="471833"/>
                    <a:pt x="85808" y="472404"/>
                    <a:pt x="77236" y="473738"/>
                  </a:cubicBezTo>
                  <a:cubicBezTo>
                    <a:pt x="70378" y="474786"/>
                    <a:pt x="66663" y="483358"/>
                    <a:pt x="68282" y="489454"/>
                  </a:cubicBezTo>
                  <a:cubicBezTo>
                    <a:pt x="70283" y="496693"/>
                    <a:pt x="77141" y="499455"/>
                    <a:pt x="83999" y="498408"/>
                  </a:cubicBezTo>
                  <a:cubicBezTo>
                    <a:pt x="88666" y="497646"/>
                    <a:pt x="93428" y="497360"/>
                    <a:pt x="98191" y="497265"/>
                  </a:cubicBezTo>
                  <a:cubicBezTo>
                    <a:pt x="99334" y="500027"/>
                    <a:pt x="100096" y="503170"/>
                    <a:pt x="100191" y="506504"/>
                  </a:cubicBezTo>
                  <a:cubicBezTo>
                    <a:pt x="100667" y="520410"/>
                    <a:pt x="122384" y="524506"/>
                    <a:pt x="125242" y="509933"/>
                  </a:cubicBezTo>
                  <a:cubicBezTo>
                    <a:pt x="126861" y="501741"/>
                    <a:pt x="126194" y="493836"/>
                    <a:pt x="124575" y="485835"/>
                  </a:cubicBezTo>
                  <a:lnTo>
                    <a:pt x="252401" y="345912"/>
                  </a:lnTo>
                  <a:cubicBezTo>
                    <a:pt x="252401" y="345912"/>
                    <a:pt x="252591" y="345627"/>
                    <a:pt x="252686" y="345531"/>
                  </a:cubicBezTo>
                  <a:cubicBezTo>
                    <a:pt x="257735" y="349056"/>
                    <a:pt x="263069" y="352008"/>
                    <a:pt x="268688" y="354199"/>
                  </a:cubicBezTo>
                  <a:lnTo>
                    <a:pt x="268688" y="510219"/>
                  </a:lnTo>
                  <a:cubicBezTo>
                    <a:pt x="248591" y="519839"/>
                    <a:pt x="240209" y="536508"/>
                    <a:pt x="236589" y="559082"/>
                  </a:cubicBezTo>
                  <a:cubicBezTo>
                    <a:pt x="235065" y="568702"/>
                    <a:pt x="249829" y="572893"/>
                    <a:pt x="251353" y="563178"/>
                  </a:cubicBezTo>
                  <a:cubicBezTo>
                    <a:pt x="253734" y="548223"/>
                    <a:pt x="257544" y="535746"/>
                    <a:pt x="268688" y="527649"/>
                  </a:cubicBezTo>
                  <a:lnTo>
                    <a:pt x="268688" y="551843"/>
                  </a:lnTo>
                  <a:cubicBezTo>
                    <a:pt x="268688" y="574036"/>
                    <a:pt x="294215" y="574036"/>
                    <a:pt x="294215" y="551843"/>
                  </a:cubicBezTo>
                  <a:lnTo>
                    <a:pt x="294215" y="532983"/>
                  </a:lnTo>
                  <a:cubicBezTo>
                    <a:pt x="302312" y="539270"/>
                    <a:pt x="306693" y="549462"/>
                    <a:pt x="309836" y="559749"/>
                  </a:cubicBezTo>
                  <a:cubicBezTo>
                    <a:pt x="312694" y="569178"/>
                    <a:pt x="327553" y="565178"/>
                    <a:pt x="324600" y="555653"/>
                  </a:cubicBezTo>
                  <a:cubicBezTo>
                    <a:pt x="319361" y="538698"/>
                    <a:pt x="310694" y="522030"/>
                    <a:pt x="294215" y="515076"/>
                  </a:cubicBezTo>
                  <a:lnTo>
                    <a:pt x="294215" y="358771"/>
                  </a:lnTo>
                  <a:cubicBezTo>
                    <a:pt x="305741" y="358485"/>
                    <a:pt x="316409" y="354771"/>
                    <a:pt x="325362" y="348770"/>
                  </a:cubicBezTo>
                  <a:lnTo>
                    <a:pt x="464618" y="476024"/>
                  </a:lnTo>
                  <a:cubicBezTo>
                    <a:pt x="465094" y="476786"/>
                    <a:pt x="465761" y="477548"/>
                    <a:pt x="466523" y="478215"/>
                  </a:cubicBezTo>
                  <a:cubicBezTo>
                    <a:pt x="467189" y="478786"/>
                    <a:pt x="467761" y="479262"/>
                    <a:pt x="468237" y="479739"/>
                  </a:cubicBezTo>
                  <a:cubicBezTo>
                    <a:pt x="468904" y="484120"/>
                    <a:pt x="469475" y="488597"/>
                    <a:pt x="469571" y="493074"/>
                  </a:cubicBezTo>
                  <a:cubicBezTo>
                    <a:pt x="469952" y="507552"/>
                    <a:pt x="490526" y="510409"/>
                    <a:pt x="494621" y="496503"/>
                  </a:cubicBezTo>
                  <a:cubicBezTo>
                    <a:pt x="496050" y="491740"/>
                    <a:pt x="496526" y="486787"/>
                    <a:pt x="496050" y="481929"/>
                  </a:cubicBezTo>
                  <a:cubicBezTo>
                    <a:pt x="498908" y="481929"/>
                    <a:pt x="501670" y="481929"/>
                    <a:pt x="504432" y="481929"/>
                  </a:cubicBezTo>
                  <a:cubicBezTo>
                    <a:pt x="520910" y="481929"/>
                    <a:pt x="520910" y="456402"/>
                    <a:pt x="504432" y="456402"/>
                  </a:cubicBezTo>
                  <a:cubicBezTo>
                    <a:pt x="501289" y="456402"/>
                    <a:pt x="498050" y="456402"/>
                    <a:pt x="494907" y="456212"/>
                  </a:cubicBezTo>
                  <a:cubicBezTo>
                    <a:pt x="492240" y="456212"/>
                    <a:pt x="489478" y="455926"/>
                    <a:pt x="486811" y="455736"/>
                  </a:cubicBezTo>
                  <a:cubicBezTo>
                    <a:pt x="485954" y="455736"/>
                    <a:pt x="485096" y="455545"/>
                    <a:pt x="484239" y="455450"/>
                  </a:cubicBezTo>
                  <a:cubicBezTo>
                    <a:pt x="484525" y="455450"/>
                    <a:pt x="482810" y="455164"/>
                    <a:pt x="482429" y="455069"/>
                  </a:cubicBezTo>
                  <a:cubicBezTo>
                    <a:pt x="481382" y="454783"/>
                    <a:pt x="480334" y="454783"/>
                    <a:pt x="479381" y="454783"/>
                  </a:cubicBezTo>
                  <a:lnTo>
                    <a:pt x="343555" y="330672"/>
                  </a:lnTo>
                  <a:cubicBezTo>
                    <a:pt x="349079" y="322386"/>
                    <a:pt x="352889" y="312861"/>
                    <a:pt x="354318" y="302859"/>
                  </a:cubicBezTo>
                  <a:lnTo>
                    <a:pt x="515576" y="302859"/>
                  </a:lnTo>
                  <a:cubicBezTo>
                    <a:pt x="523863" y="319719"/>
                    <a:pt x="539008" y="331720"/>
                    <a:pt x="559106" y="330291"/>
                  </a:cubicBezTo>
                  <a:cubicBezTo>
                    <a:pt x="568916" y="329529"/>
                    <a:pt x="569012" y="314289"/>
                    <a:pt x="559106" y="314956"/>
                  </a:cubicBezTo>
                  <a:close/>
                  <a:moveTo>
                    <a:pt x="289167" y="317718"/>
                  </a:moveTo>
                  <a:cubicBezTo>
                    <a:pt x="270308" y="317909"/>
                    <a:pt x="256877" y="291810"/>
                    <a:pt x="260306" y="275523"/>
                  </a:cubicBezTo>
                  <a:cubicBezTo>
                    <a:pt x="261164" y="271713"/>
                    <a:pt x="262592" y="268665"/>
                    <a:pt x="264593" y="266379"/>
                  </a:cubicBezTo>
                  <a:cubicBezTo>
                    <a:pt x="277642" y="250758"/>
                    <a:pt x="297930" y="258759"/>
                    <a:pt x="301931" y="266950"/>
                  </a:cubicBezTo>
                  <a:cubicBezTo>
                    <a:pt x="302026" y="267236"/>
                    <a:pt x="302407" y="267236"/>
                    <a:pt x="302693" y="267426"/>
                  </a:cubicBezTo>
                  <a:cubicBezTo>
                    <a:pt x="308979" y="275237"/>
                    <a:pt x="313837" y="286095"/>
                    <a:pt x="314408" y="291429"/>
                  </a:cubicBezTo>
                  <a:cubicBezTo>
                    <a:pt x="316123" y="306955"/>
                    <a:pt x="304026" y="317718"/>
                    <a:pt x="289167" y="317909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59" name="Google Shape;3859;p9"/>
            <p:cNvSpPr/>
            <p:nvPr/>
          </p:nvSpPr>
          <p:spPr>
            <a:xfrm flipH="1">
              <a:off x="186246" y="650598"/>
              <a:ext cx="229861" cy="230325"/>
            </a:xfrm>
            <a:custGeom>
              <a:avLst/>
              <a:gdLst/>
              <a:ahLst/>
              <a:cxnLst/>
              <a:rect l="l" t="t" r="r" b="b"/>
              <a:pathLst>
                <a:path w="567559" h="568703" extrusionOk="0">
                  <a:moveTo>
                    <a:pt x="559201" y="314766"/>
                  </a:moveTo>
                  <a:cubicBezTo>
                    <a:pt x="547961" y="315623"/>
                    <a:pt x="539294" y="310670"/>
                    <a:pt x="533388" y="302669"/>
                  </a:cubicBezTo>
                  <a:lnTo>
                    <a:pt x="550914" y="302669"/>
                  </a:lnTo>
                  <a:cubicBezTo>
                    <a:pt x="573107" y="302669"/>
                    <a:pt x="573107" y="277142"/>
                    <a:pt x="550914" y="277142"/>
                  </a:cubicBezTo>
                  <a:lnTo>
                    <a:pt x="537389" y="277142"/>
                  </a:lnTo>
                  <a:cubicBezTo>
                    <a:pt x="541580" y="272665"/>
                    <a:pt x="547199" y="269712"/>
                    <a:pt x="554057" y="268760"/>
                  </a:cubicBezTo>
                  <a:cubicBezTo>
                    <a:pt x="558153" y="268188"/>
                    <a:pt x="561677" y="265712"/>
                    <a:pt x="561677" y="261045"/>
                  </a:cubicBezTo>
                  <a:cubicBezTo>
                    <a:pt x="561677" y="257235"/>
                    <a:pt x="558153" y="252853"/>
                    <a:pt x="554057" y="253425"/>
                  </a:cubicBezTo>
                  <a:cubicBezTo>
                    <a:pt x="538341" y="255520"/>
                    <a:pt x="525673" y="263997"/>
                    <a:pt x="518815" y="277142"/>
                  </a:cubicBezTo>
                  <a:lnTo>
                    <a:pt x="352889" y="277142"/>
                  </a:lnTo>
                  <a:cubicBezTo>
                    <a:pt x="350413" y="267141"/>
                    <a:pt x="346127" y="257711"/>
                    <a:pt x="340316" y="249424"/>
                  </a:cubicBezTo>
                  <a:lnTo>
                    <a:pt x="474524" y="102549"/>
                  </a:lnTo>
                  <a:cubicBezTo>
                    <a:pt x="475000" y="101977"/>
                    <a:pt x="475381" y="101406"/>
                    <a:pt x="475857" y="100929"/>
                  </a:cubicBezTo>
                  <a:cubicBezTo>
                    <a:pt x="482620" y="101691"/>
                    <a:pt x="489383" y="101882"/>
                    <a:pt x="496145" y="101882"/>
                  </a:cubicBezTo>
                  <a:cubicBezTo>
                    <a:pt x="512624" y="101882"/>
                    <a:pt x="512624" y="76355"/>
                    <a:pt x="496145" y="76355"/>
                  </a:cubicBezTo>
                  <a:cubicBezTo>
                    <a:pt x="492335" y="76355"/>
                    <a:pt x="488525" y="76355"/>
                    <a:pt x="484620" y="76164"/>
                  </a:cubicBezTo>
                  <a:cubicBezTo>
                    <a:pt x="484906" y="71402"/>
                    <a:pt x="485001" y="66639"/>
                    <a:pt x="485001" y="61877"/>
                  </a:cubicBezTo>
                  <a:cubicBezTo>
                    <a:pt x="485001" y="45399"/>
                    <a:pt x="459665" y="45399"/>
                    <a:pt x="459474" y="61877"/>
                  </a:cubicBezTo>
                  <a:cubicBezTo>
                    <a:pt x="459474" y="69783"/>
                    <a:pt x="458331" y="77403"/>
                    <a:pt x="454426" y="84356"/>
                  </a:cubicBezTo>
                  <a:cubicBezTo>
                    <a:pt x="453664" y="85689"/>
                    <a:pt x="453283" y="86928"/>
                    <a:pt x="452997" y="88261"/>
                  </a:cubicBezTo>
                  <a:lnTo>
                    <a:pt x="322219" y="231422"/>
                  </a:lnTo>
                  <a:cubicBezTo>
                    <a:pt x="314123" y="225897"/>
                    <a:pt x="304788" y="222087"/>
                    <a:pt x="294311" y="220373"/>
                  </a:cubicBezTo>
                  <a:lnTo>
                    <a:pt x="294311" y="68259"/>
                  </a:lnTo>
                  <a:cubicBezTo>
                    <a:pt x="320028" y="70735"/>
                    <a:pt x="331458" y="36921"/>
                    <a:pt x="331744" y="14157"/>
                  </a:cubicBezTo>
                  <a:cubicBezTo>
                    <a:pt x="331839" y="4251"/>
                    <a:pt x="316504" y="4251"/>
                    <a:pt x="316409" y="14157"/>
                  </a:cubicBezTo>
                  <a:cubicBezTo>
                    <a:pt x="316218" y="28444"/>
                    <a:pt x="311360" y="54162"/>
                    <a:pt x="294311" y="52447"/>
                  </a:cubicBezTo>
                  <a:lnTo>
                    <a:pt x="294311" y="23110"/>
                  </a:lnTo>
                  <a:cubicBezTo>
                    <a:pt x="294311" y="1012"/>
                    <a:pt x="268784" y="1012"/>
                    <a:pt x="268784" y="23110"/>
                  </a:cubicBezTo>
                  <a:lnTo>
                    <a:pt x="268784" y="57781"/>
                  </a:lnTo>
                  <a:cubicBezTo>
                    <a:pt x="252020" y="50923"/>
                    <a:pt x="249162" y="24729"/>
                    <a:pt x="250019" y="7394"/>
                  </a:cubicBezTo>
                  <a:cubicBezTo>
                    <a:pt x="250591" y="-2512"/>
                    <a:pt x="235256" y="-2417"/>
                    <a:pt x="234684" y="7394"/>
                  </a:cubicBezTo>
                  <a:cubicBezTo>
                    <a:pt x="233351" y="33111"/>
                    <a:pt x="241637" y="68735"/>
                    <a:pt x="268784" y="74259"/>
                  </a:cubicBezTo>
                  <a:lnTo>
                    <a:pt x="268784" y="220849"/>
                  </a:lnTo>
                  <a:cubicBezTo>
                    <a:pt x="257925" y="223040"/>
                    <a:pt x="247733" y="227898"/>
                    <a:pt x="239447" y="235327"/>
                  </a:cubicBezTo>
                  <a:lnTo>
                    <a:pt x="100667" y="108549"/>
                  </a:lnTo>
                  <a:cubicBezTo>
                    <a:pt x="102953" y="102358"/>
                    <a:pt x="103525" y="95119"/>
                    <a:pt x="103525" y="89118"/>
                  </a:cubicBezTo>
                  <a:cubicBezTo>
                    <a:pt x="103715" y="72545"/>
                    <a:pt x="78855" y="72831"/>
                    <a:pt x="77998" y="89118"/>
                  </a:cubicBezTo>
                  <a:cubicBezTo>
                    <a:pt x="77903" y="91595"/>
                    <a:pt x="76855" y="95024"/>
                    <a:pt x="75712" y="98453"/>
                  </a:cubicBezTo>
                  <a:cubicBezTo>
                    <a:pt x="68854" y="99786"/>
                    <a:pt x="61901" y="101025"/>
                    <a:pt x="54947" y="102358"/>
                  </a:cubicBezTo>
                  <a:cubicBezTo>
                    <a:pt x="48089" y="103692"/>
                    <a:pt x="44279" y="111693"/>
                    <a:pt x="45994" y="118074"/>
                  </a:cubicBezTo>
                  <a:cubicBezTo>
                    <a:pt x="47899" y="125123"/>
                    <a:pt x="54852" y="128361"/>
                    <a:pt x="61710" y="127028"/>
                  </a:cubicBezTo>
                  <a:cubicBezTo>
                    <a:pt x="67520" y="125885"/>
                    <a:pt x="73426" y="124837"/>
                    <a:pt x="79236" y="123694"/>
                  </a:cubicBezTo>
                  <a:lnTo>
                    <a:pt x="224016" y="255996"/>
                  </a:lnTo>
                  <a:cubicBezTo>
                    <a:pt x="222778" y="258759"/>
                    <a:pt x="221635" y="261616"/>
                    <a:pt x="220682" y="264664"/>
                  </a:cubicBezTo>
                  <a:cubicBezTo>
                    <a:pt x="219444" y="268855"/>
                    <a:pt x="218587" y="273046"/>
                    <a:pt x="218206" y="277237"/>
                  </a:cubicBezTo>
                  <a:lnTo>
                    <a:pt x="53900" y="277237"/>
                  </a:lnTo>
                  <a:cubicBezTo>
                    <a:pt x="45518" y="259425"/>
                    <a:pt x="26182" y="253901"/>
                    <a:pt x="7322" y="251805"/>
                  </a:cubicBezTo>
                  <a:cubicBezTo>
                    <a:pt x="-2488" y="250758"/>
                    <a:pt x="-2393" y="266093"/>
                    <a:pt x="7322" y="267141"/>
                  </a:cubicBezTo>
                  <a:cubicBezTo>
                    <a:pt x="16943" y="268188"/>
                    <a:pt x="28468" y="270284"/>
                    <a:pt x="35612" y="277237"/>
                  </a:cubicBezTo>
                  <a:lnTo>
                    <a:pt x="22372" y="277237"/>
                  </a:lnTo>
                  <a:cubicBezTo>
                    <a:pt x="179" y="277142"/>
                    <a:pt x="179" y="302764"/>
                    <a:pt x="22372" y="302764"/>
                  </a:cubicBezTo>
                  <a:lnTo>
                    <a:pt x="41041" y="302764"/>
                  </a:lnTo>
                  <a:cubicBezTo>
                    <a:pt x="35993" y="312194"/>
                    <a:pt x="25229" y="321147"/>
                    <a:pt x="16276" y="315909"/>
                  </a:cubicBezTo>
                  <a:cubicBezTo>
                    <a:pt x="7703" y="310860"/>
                    <a:pt x="-12" y="324100"/>
                    <a:pt x="8561" y="329148"/>
                  </a:cubicBezTo>
                  <a:cubicBezTo>
                    <a:pt x="28182" y="340769"/>
                    <a:pt x="51042" y="322481"/>
                    <a:pt x="57519" y="302764"/>
                  </a:cubicBezTo>
                  <a:lnTo>
                    <a:pt x="221254" y="302764"/>
                  </a:lnTo>
                  <a:cubicBezTo>
                    <a:pt x="224016" y="311813"/>
                    <a:pt x="228588" y="320290"/>
                    <a:pt x="234398" y="327815"/>
                  </a:cubicBezTo>
                  <a:cubicBezTo>
                    <a:pt x="234113" y="328101"/>
                    <a:pt x="233827" y="328291"/>
                    <a:pt x="233636" y="328577"/>
                  </a:cubicBezTo>
                  <a:lnTo>
                    <a:pt x="102953" y="471642"/>
                  </a:lnTo>
                  <a:cubicBezTo>
                    <a:pt x="94381" y="471833"/>
                    <a:pt x="85808" y="472404"/>
                    <a:pt x="77236" y="473738"/>
                  </a:cubicBezTo>
                  <a:cubicBezTo>
                    <a:pt x="70378" y="474786"/>
                    <a:pt x="66663" y="483358"/>
                    <a:pt x="68282" y="489454"/>
                  </a:cubicBezTo>
                  <a:cubicBezTo>
                    <a:pt x="70283" y="496693"/>
                    <a:pt x="77141" y="499455"/>
                    <a:pt x="83999" y="498408"/>
                  </a:cubicBezTo>
                  <a:cubicBezTo>
                    <a:pt x="88666" y="497646"/>
                    <a:pt x="93428" y="497360"/>
                    <a:pt x="98191" y="497265"/>
                  </a:cubicBezTo>
                  <a:cubicBezTo>
                    <a:pt x="99334" y="500027"/>
                    <a:pt x="100096" y="503170"/>
                    <a:pt x="100191" y="506504"/>
                  </a:cubicBezTo>
                  <a:cubicBezTo>
                    <a:pt x="100667" y="520410"/>
                    <a:pt x="122384" y="524506"/>
                    <a:pt x="125242" y="509933"/>
                  </a:cubicBezTo>
                  <a:cubicBezTo>
                    <a:pt x="126861" y="501741"/>
                    <a:pt x="126194" y="493836"/>
                    <a:pt x="124575" y="485835"/>
                  </a:cubicBezTo>
                  <a:lnTo>
                    <a:pt x="252401" y="345912"/>
                  </a:lnTo>
                  <a:cubicBezTo>
                    <a:pt x="252401" y="345912"/>
                    <a:pt x="252591" y="345627"/>
                    <a:pt x="252686" y="345531"/>
                  </a:cubicBezTo>
                  <a:cubicBezTo>
                    <a:pt x="257735" y="349056"/>
                    <a:pt x="263069" y="352008"/>
                    <a:pt x="268688" y="354199"/>
                  </a:cubicBezTo>
                  <a:lnTo>
                    <a:pt x="268688" y="510219"/>
                  </a:lnTo>
                  <a:cubicBezTo>
                    <a:pt x="248591" y="519839"/>
                    <a:pt x="240209" y="536508"/>
                    <a:pt x="236589" y="559082"/>
                  </a:cubicBezTo>
                  <a:cubicBezTo>
                    <a:pt x="235065" y="568702"/>
                    <a:pt x="249829" y="572893"/>
                    <a:pt x="251353" y="563178"/>
                  </a:cubicBezTo>
                  <a:cubicBezTo>
                    <a:pt x="253734" y="548223"/>
                    <a:pt x="257544" y="535746"/>
                    <a:pt x="268688" y="527649"/>
                  </a:cubicBezTo>
                  <a:lnTo>
                    <a:pt x="268688" y="551843"/>
                  </a:lnTo>
                  <a:cubicBezTo>
                    <a:pt x="268688" y="574036"/>
                    <a:pt x="294215" y="574036"/>
                    <a:pt x="294215" y="551843"/>
                  </a:cubicBezTo>
                  <a:lnTo>
                    <a:pt x="294215" y="532983"/>
                  </a:lnTo>
                  <a:cubicBezTo>
                    <a:pt x="302312" y="539270"/>
                    <a:pt x="306693" y="549462"/>
                    <a:pt x="309836" y="559749"/>
                  </a:cubicBezTo>
                  <a:cubicBezTo>
                    <a:pt x="312694" y="569178"/>
                    <a:pt x="327553" y="565178"/>
                    <a:pt x="324600" y="555653"/>
                  </a:cubicBezTo>
                  <a:cubicBezTo>
                    <a:pt x="319361" y="538698"/>
                    <a:pt x="310694" y="522030"/>
                    <a:pt x="294215" y="515076"/>
                  </a:cubicBezTo>
                  <a:lnTo>
                    <a:pt x="294215" y="358771"/>
                  </a:lnTo>
                  <a:cubicBezTo>
                    <a:pt x="305741" y="358485"/>
                    <a:pt x="316409" y="354771"/>
                    <a:pt x="325362" y="348770"/>
                  </a:cubicBezTo>
                  <a:lnTo>
                    <a:pt x="464618" y="476024"/>
                  </a:lnTo>
                  <a:cubicBezTo>
                    <a:pt x="465094" y="476786"/>
                    <a:pt x="465761" y="477548"/>
                    <a:pt x="466523" y="478215"/>
                  </a:cubicBezTo>
                  <a:cubicBezTo>
                    <a:pt x="467189" y="478786"/>
                    <a:pt x="467761" y="479262"/>
                    <a:pt x="468237" y="479739"/>
                  </a:cubicBezTo>
                  <a:cubicBezTo>
                    <a:pt x="468904" y="484120"/>
                    <a:pt x="469475" y="488597"/>
                    <a:pt x="469571" y="493074"/>
                  </a:cubicBezTo>
                  <a:cubicBezTo>
                    <a:pt x="469952" y="507552"/>
                    <a:pt x="490526" y="510409"/>
                    <a:pt x="494621" y="496503"/>
                  </a:cubicBezTo>
                  <a:cubicBezTo>
                    <a:pt x="496050" y="491740"/>
                    <a:pt x="496526" y="486787"/>
                    <a:pt x="496050" y="481929"/>
                  </a:cubicBezTo>
                  <a:cubicBezTo>
                    <a:pt x="498908" y="481929"/>
                    <a:pt x="501670" y="481929"/>
                    <a:pt x="504432" y="481929"/>
                  </a:cubicBezTo>
                  <a:cubicBezTo>
                    <a:pt x="520910" y="481929"/>
                    <a:pt x="520910" y="456402"/>
                    <a:pt x="504432" y="456402"/>
                  </a:cubicBezTo>
                  <a:cubicBezTo>
                    <a:pt x="501289" y="456402"/>
                    <a:pt x="498050" y="456402"/>
                    <a:pt x="494907" y="456212"/>
                  </a:cubicBezTo>
                  <a:cubicBezTo>
                    <a:pt x="492240" y="456212"/>
                    <a:pt x="489478" y="455926"/>
                    <a:pt x="486811" y="455736"/>
                  </a:cubicBezTo>
                  <a:cubicBezTo>
                    <a:pt x="485954" y="455736"/>
                    <a:pt x="485096" y="455545"/>
                    <a:pt x="484239" y="455450"/>
                  </a:cubicBezTo>
                  <a:cubicBezTo>
                    <a:pt x="484525" y="455450"/>
                    <a:pt x="482810" y="455164"/>
                    <a:pt x="482429" y="455069"/>
                  </a:cubicBezTo>
                  <a:cubicBezTo>
                    <a:pt x="481382" y="454783"/>
                    <a:pt x="480334" y="454783"/>
                    <a:pt x="479381" y="454783"/>
                  </a:cubicBezTo>
                  <a:lnTo>
                    <a:pt x="343555" y="330672"/>
                  </a:lnTo>
                  <a:cubicBezTo>
                    <a:pt x="349079" y="322386"/>
                    <a:pt x="352889" y="312861"/>
                    <a:pt x="354318" y="302859"/>
                  </a:cubicBezTo>
                  <a:lnTo>
                    <a:pt x="515576" y="302859"/>
                  </a:lnTo>
                  <a:cubicBezTo>
                    <a:pt x="523863" y="319719"/>
                    <a:pt x="539008" y="331720"/>
                    <a:pt x="559106" y="330291"/>
                  </a:cubicBezTo>
                  <a:cubicBezTo>
                    <a:pt x="568916" y="329529"/>
                    <a:pt x="569012" y="314289"/>
                    <a:pt x="559106" y="314956"/>
                  </a:cubicBezTo>
                  <a:close/>
                  <a:moveTo>
                    <a:pt x="289167" y="317718"/>
                  </a:moveTo>
                  <a:cubicBezTo>
                    <a:pt x="270308" y="317909"/>
                    <a:pt x="256877" y="291810"/>
                    <a:pt x="260306" y="275523"/>
                  </a:cubicBezTo>
                  <a:cubicBezTo>
                    <a:pt x="261164" y="271713"/>
                    <a:pt x="262592" y="268665"/>
                    <a:pt x="264593" y="266379"/>
                  </a:cubicBezTo>
                  <a:cubicBezTo>
                    <a:pt x="277642" y="250758"/>
                    <a:pt x="297930" y="258759"/>
                    <a:pt x="301931" y="266950"/>
                  </a:cubicBezTo>
                  <a:cubicBezTo>
                    <a:pt x="302026" y="267236"/>
                    <a:pt x="302407" y="267236"/>
                    <a:pt x="302693" y="267426"/>
                  </a:cubicBezTo>
                  <a:cubicBezTo>
                    <a:pt x="308979" y="275237"/>
                    <a:pt x="313837" y="286095"/>
                    <a:pt x="314408" y="291429"/>
                  </a:cubicBezTo>
                  <a:cubicBezTo>
                    <a:pt x="316123" y="306955"/>
                    <a:pt x="304026" y="317718"/>
                    <a:pt x="289167" y="317909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60" name="Google Shape;3860;p9"/>
            <p:cNvSpPr/>
            <p:nvPr/>
          </p:nvSpPr>
          <p:spPr>
            <a:xfrm flipH="1">
              <a:off x="330870" y="287149"/>
              <a:ext cx="117768" cy="118006"/>
            </a:xfrm>
            <a:custGeom>
              <a:avLst/>
              <a:gdLst/>
              <a:ahLst/>
              <a:cxnLst/>
              <a:rect l="l" t="t" r="r" b="b"/>
              <a:pathLst>
                <a:path w="567559" h="568703" extrusionOk="0">
                  <a:moveTo>
                    <a:pt x="559201" y="314766"/>
                  </a:moveTo>
                  <a:cubicBezTo>
                    <a:pt x="547961" y="315623"/>
                    <a:pt x="539294" y="310670"/>
                    <a:pt x="533388" y="302669"/>
                  </a:cubicBezTo>
                  <a:lnTo>
                    <a:pt x="550914" y="302669"/>
                  </a:lnTo>
                  <a:cubicBezTo>
                    <a:pt x="573107" y="302669"/>
                    <a:pt x="573107" y="277142"/>
                    <a:pt x="550914" y="277142"/>
                  </a:cubicBezTo>
                  <a:lnTo>
                    <a:pt x="537389" y="277142"/>
                  </a:lnTo>
                  <a:cubicBezTo>
                    <a:pt x="541580" y="272665"/>
                    <a:pt x="547199" y="269712"/>
                    <a:pt x="554057" y="268760"/>
                  </a:cubicBezTo>
                  <a:cubicBezTo>
                    <a:pt x="558153" y="268188"/>
                    <a:pt x="561677" y="265712"/>
                    <a:pt x="561677" y="261045"/>
                  </a:cubicBezTo>
                  <a:cubicBezTo>
                    <a:pt x="561677" y="257235"/>
                    <a:pt x="558153" y="252853"/>
                    <a:pt x="554057" y="253425"/>
                  </a:cubicBezTo>
                  <a:cubicBezTo>
                    <a:pt x="538341" y="255520"/>
                    <a:pt x="525673" y="263997"/>
                    <a:pt x="518815" y="277142"/>
                  </a:cubicBezTo>
                  <a:lnTo>
                    <a:pt x="352889" y="277142"/>
                  </a:lnTo>
                  <a:cubicBezTo>
                    <a:pt x="350413" y="267141"/>
                    <a:pt x="346127" y="257711"/>
                    <a:pt x="340316" y="249424"/>
                  </a:cubicBezTo>
                  <a:lnTo>
                    <a:pt x="474524" y="102549"/>
                  </a:lnTo>
                  <a:cubicBezTo>
                    <a:pt x="475000" y="101977"/>
                    <a:pt x="475381" y="101406"/>
                    <a:pt x="475857" y="100929"/>
                  </a:cubicBezTo>
                  <a:cubicBezTo>
                    <a:pt x="482620" y="101691"/>
                    <a:pt x="489383" y="101882"/>
                    <a:pt x="496145" y="101882"/>
                  </a:cubicBezTo>
                  <a:cubicBezTo>
                    <a:pt x="512624" y="101882"/>
                    <a:pt x="512624" y="76355"/>
                    <a:pt x="496145" y="76355"/>
                  </a:cubicBezTo>
                  <a:cubicBezTo>
                    <a:pt x="492335" y="76355"/>
                    <a:pt x="488525" y="76355"/>
                    <a:pt x="484620" y="76164"/>
                  </a:cubicBezTo>
                  <a:cubicBezTo>
                    <a:pt x="484906" y="71402"/>
                    <a:pt x="485001" y="66639"/>
                    <a:pt x="485001" y="61877"/>
                  </a:cubicBezTo>
                  <a:cubicBezTo>
                    <a:pt x="485001" y="45399"/>
                    <a:pt x="459665" y="45399"/>
                    <a:pt x="459474" y="61877"/>
                  </a:cubicBezTo>
                  <a:cubicBezTo>
                    <a:pt x="459474" y="69783"/>
                    <a:pt x="458331" y="77403"/>
                    <a:pt x="454426" y="84356"/>
                  </a:cubicBezTo>
                  <a:cubicBezTo>
                    <a:pt x="453664" y="85689"/>
                    <a:pt x="453283" y="86928"/>
                    <a:pt x="452997" y="88261"/>
                  </a:cubicBezTo>
                  <a:lnTo>
                    <a:pt x="322219" y="231422"/>
                  </a:lnTo>
                  <a:cubicBezTo>
                    <a:pt x="314123" y="225897"/>
                    <a:pt x="304788" y="222087"/>
                    <a:pt x="294311" y="220373"/>
                  </a:cubicBezTo>
                  <a:lnTo>
                    <a:pt x="294311" y="68259"/>
                  </a:lnTo>
                  <a:cubicBezTo>
                    <a:pt x="320028" y="70735"/>
                    <a:pt x="331458" y="36921"/>
                    <a:pt x="331744" y="14157"/>
                  </a:cubicBezTo>
                  <a:cubicBezTo>
                    <a:pt x="331839" y="4251"/>
                    <a:pt x="316504" y="4251"/>
                    <a:pt x="316409" y="14157"/>
                  </a:cubicBezTo>
                  <a:cubicBezTo>
                    <a:pt x="316218" y="28444"/>
                    <a:pt x="311360" y="54162"/>
                    <a:pt x="294311" y="52447"/>
                  </a:cubicBezTo>
                  <a:lnTo>
                    <a:pt x="294311" y="23110"/>
                  </a:lnTo>
                  <a:cubicBezTo>
                    <a:pt x="294311" y="1012"/>
                    <a:pt x="268784" y="1012"/>
                    <a:pt x="268784" y="23110"/>
                  </a:cubicBezTo>
                  <a:lnTo>
                    <a:pt x="268784" y="57781"/>
                  </a:lnTo>
                  <a:cubicBezTo>
                    <a:pt x="252020" y="50923"/>
                    <a:pt x="249162" y="24729"/>
                    <a:pt x="250019" y="7394"/>
                  </a:cubicBezTo>
                  <a:cubicBezTo>
                    <a:pt x="250591" y="-2512"/>
                    <a:pt x="235256" y="-2417"/>
                    <a:pt x="234684" y="7394"/>
                  </a:cubicBezTo>
                  <a:cubicBezTo>
                    <a:pt x="233351" y="33111"/>
                    <a:pt x="241637" y="68735"/>
                    <a:pt x="268784" y="74259"/>
                  </a:cubicBezTo>
                  <a:lnTo>
                    <a:pt x="268784" y="220849"/>
                  </a:lnTo>
                  <a:cubicBezTo>
                    <a:pt x="257925" y="223040"/>
                    <a:pt x="247733" y="227898"/>
                    <a:pt x="239447" y="235327"/>
                  </a:cubicBezTo>
                  <a:lnTo>
                    <a:pt x="100667" y="108549"/>
                  </a:lnTo>
                  <a:cubicBezTo>
                    <a:pt x="102953" y="102358"/>
                    <a:pt x="103525" y="95119"/>
                    <a:pt x="103525" y="89118"/>
                  </a:cubicBezTo>
                  <a:cubicBezTo>
                    <a:pt x="103715" y="72545"/>
                    <a:pt x="78855" y="72831"/>
                    <a:pt x="77998" y="89118"/>
                  </a:cubicBezTo>
                  <a:cubicBezTo>
                    <a:pt x="77903" y="91595"/>
                    <a:pt x="76855" y="95024"/>
                    <a:pt x="75712" y="98453"/>
                  </a:cubicBezTo>
                  <a:cubicBezTo>
                    <a:pt x="68854" y="99786"/>
                    <a:pt x="61901" y="101025"/>
                    <a:pt x="54947" y="102358"/>
                  </a:cubicBezTo>
                  <a:cubicBezTo>
                    <a:pt x="48089" y="103692"/>
                    <a:pt x="44279" y="111693"/>
                    <a:pt x="45994" y="118074"/>
                  </a:cubicBezTo>
                  <a:cubicBezTo>
                    <a:pt x="47899" y="125123"/>
                    <a:pt x="54852" y="128361"/>
                    <a:pt x="61710" y="127028"/>
                  </a:cubicBezTo>
                  <a:cubicBezTo>
                    <a:pt x="67520" y="125885"/>
                    <a:pt x="73426" y="124837"/>
                    <a:pt x="79236" y="123694"/>
                  </a:cubicBezTo>
                  <a:lnTo>
                    <a:pt x="224016" y="255996"/>
                  </a:lnTo>
                  <a:cubicBezTo>
                    <a:pt x="222778" y="258759"/>
                    <a:pt x="221635" y="261616"/>
                    <a:pt x="220682" y="264664"/>
                  </a:cubicBezTo>
                  <a:cubicBezTo>
                    <a:pt x="219444" y="268855"/>
                    <a:pt x="218587" y="273046"/>
                    <a:pt x="218206" y="277237"/>
                  </a:cubicBezTo>
                  <a:lnTo>
                    <a:pt x="53900" y="277237"/>
                  </a:lnTo>
                  <a:cubicBezTo>
                    <a:pt x="45518" y="259425"/>
                    <a:pt x="26182" y="253901"/>
                    <a:pt x="7322" y="251805"/>
                  </a:cubicBezTo>
                  <a:cubicBezTo>
                    <a:pt x="-2488" y="250758"/>
                    <a:pt x="-2393" y="266093"/>
                    <a:pt x="7322" y="267141"/>
                  </a:cubicBezTo>
                  <a:cubicBezTo>
                    <a:pt x="16943" y="268188"/>
                    <a:pt x="28468" y="270284"/>
                    <a:pt x="35612" y="277237"/>
                  </a:cubicBezTo>
                  <a:lnTo>
                    <a:pt x="22372" y="277237"/>
                  </a:lnTo>
                  <a:cubicBezTo>
                    <a:pt x="179" y="277142"/>
                    <a:pt x="179" y="302764"/>
                    <a:pt x="22372" y="302764"/>
                  </a:cubicBezTo>
                  <a:lnTo>
                    <a:pt x="41041" y="302764"/>
                  </a:lnTo>
                  <a:cubicBezTo>
                    <a:pt x="35993" y="312194"/>
                    <a:pt x="25229" y="321147"/>
                    <a:pt x="16276" y="315909"/>
                  </a:cubicBezTo>
                  <a:cubicBezTo>
                    <a:pt x="7703" y="310860"/>
                    <a:pt x="-12" y="324100"/>
                    <a:pt x="8561" y="329148"/>
                  </a:cubicBezTo>
                  <a:cubicBezTo>
                    <a:pt x="28182" y="340769"/>
                    <a:pt x="51042" y="322481"/>
                    <a:pt x="57519" y="302764"/>
                  </a:cubicBezTo>
                  <a:lnTo>
                    <a:pt x="221254" y="302764"/>
                  </a:lnTo>
                  <a:cubicBezTo>
                    <a:pt x="224016" y="311813"/>
                    <a:pt x="228588" y="320290"/>
                    <a:pt x="234398" y="327815"/>
                  </a:cubicBezTo>
                  <a:cubicBezTo>
                    <a:pt x="234113" y="328101"/>
                    <a:pt x="233827" y="328291"/>
                    <a:pt x="233636" y="328577"/>
                  </a:cubicBezTo>
                  <a:lnTo>
                    <a:pt x="102953" y="471642"/>
                  </a:lnTo>
                  <a:cubicBezTo>
                    <a:pt x="94381" y="471833"/>
                    <a:pt x="85808" y="472404"/>
                    <a:pt x="77236" y="473738"/>
                  </a:cubicBezTo>
                  <a:cubicBezTo>
                    <a:pt x="70378" y="474786"/>
                    <a:pt x="66663" y="483358"/>
                    <a:pt x="68282" y="489454"/>
                  </a:cubicBezTo>
                  <a:cubicBezTo>
                    <a:pt x="70283" y="496693"/>
                    <a:pt x="77141" y="499455"/>
                    <a:pt x="83999" y="498408"/>
                  </a:cubicBezTo>
                  <a:cubicBezTo>
                    <a:pt x="88666" y="497646"/>
                    <a:pt x="93428" y="497360"/>
                    <a:pt x="98191" y="497265"/>
                  </a:cubicBezTo>
                  <a:cubicBezTo>
                    <a:pt x="99334" y="500027"/>
                    <a:pt x="100096" y="503170"/>
                    <a:pt x="100191" y="506504"/>
                  </a:cubicBezTo>
                  <a:cubicBezTo>
                    <a:pt x="100667" y="520410"/>
                    <a:pt x="122384" y="524506"/>
                    <a:pt x="125242" y="509933"/>
                  </a:cubicBezTo>
                  <a:cubicBezTo>
                    <a:pt x="126861" y="501741"/>
                    <a:pt x="126194" y="493836"/>
                    <a:pt x="124575" y="485835"/>
                  </a:cubicBezTo>
                  <a:lnTo>
                    <a:pt x="252401" y="345912"/>
                  </a:lnTo>
                  <a:cubicBezTo>
                    <a:pt x="252401" y="345912"/>
                    <a:pt x="252591" y="345627"/>
                    <a:pt x="252686" y="345531"/>
                  </a:cubicBezTo>
                  <a:cubicBezTo>
                    <a:pt x="257735" y="349056"/>
                    <a:pt x="263069" y="352008"/>
                    <a:pt x="268688" y="354199"/>
                  </a:cubicBezTo>
                  <a:lnTo>
                    <a:pt x="268688" y="510219"/>
                  </a:lnTo>
                  <a:cubicBezTo>
                    <a:pt x="248591" y="519839"/>
                    <a:pt x="240209" y="536508"/>
                    <a:pt x="236589" y="559082"/>
                  </a:cubicBezTo>
                  <a:cubicBezTo>
                    <a:pt x="235065" y="568702"/>
                    <a:pt x="249829" y="572893"/>
                    <a:pt x="251353" y="563178"/>
                  </a:cubicBezTo>
                  <a:cubicBezTo>
                    <a:pt x="253734" y="548223"/>
                    <a:pt x="257544" y="535746"/>
                    <a:pt x="268688" y="527649"/>
                  </a:cubicBezTo>
                  <a:lnTo>
                    <a:pt x="268688" y="551843"/>
                  </a:lnTo>
                  <a:cubicBezTo>
                    <a:pt x="268688" y="574036"/>
                    <a:pt x="294215" y="574036"/>
                    <a:pt x="294215" y="551843"/>
                  </a:cubicBezTo>
                  <a:lnTo>
                    <a:pt x="294215" y="532983"/>
                  </a:lnTo>
                  <a:cubicBezTo>
                    <a:pt x="302312" y="539270"/>
                    <a:pt x="306693" y="549462"/>
                    <a:pt x="309836" y="559749"/>
                  </a:cubicBezTo>
                  <a:cubicBezTo>
                    <a:pt x="312694" y="569178"/>
                    <a:pt x="327553" y="565178"/>
                    <a:pt x="324600" y="555653"/>
                  </a:cubicBezTo>
                  <a:cubicBezTo>
                    <a:pt x="319361" y="538698"/>
                    <a:pt x="310694" y="522030"/>
                    <a:pt x="294215" y="515076"/>
                  </a:cubicBezTo>
                  <a:lnTo>
                    <a:pt x="294215" y="358771"/>
                  </a:lnTo>
                  <a:cubicBezTo>
                    <a:pt x="305741" y="358485"/>
                    <a:pt x="316409" y="354771"/>
                    <a:pt x="325362" y="348770"/>
                  </a:cubicBezTo>
                  <a:lnTo>
                    <a:pt x="464618" y="476024"/>
                  </a:lnTo>
                  <a:cubicBezTo>
                    <a:pt x="465094" y="476786"/>
                    <a:pt x="465761" y="477548"/>
                    <a:pt x="466523" y="478215"/>
                  </a:cubicBezTo>
                  <a:cubicBezTo>
                    <a:pt x="467189" y="478786"/>
                    <a:pt x="467761" y="479262"/>
                    <a:pt x="468237" y="479739"/>
                  </a:cubicBezTo>
                  <a:cubicBezTo>
                    <a:pt x="468904" y="484120"/>
                    <a:pt x="469475" y="488597"/>
                    <a:pt x="469571" y="493074"/>
                  </a:cubicBezTo>
                  <a:cubicBezTo>
                    <a:pt x="469952" y="507552"/>
                    <a:pt x="490526" y="510409"/>
                    <a:pt x="494621" y="496503"/>
                  </a:cubicBezTo>
                  <a:cubicBezTo>
                    <a:pt x="496050" y="491740"/>
                    <a:pt x="496526" y="486787"/>
                    <a:pt x="496050" y="481929"/>
                  </a:cubicBezTo>
                  <a:cubicBezTo>
                    <a:pt x="498908" y="481929"/>
                    <a:pt x="501670" y="481929"/>
                    <a:pt x="504432" y="481929"/>
                  </a:cubicBezTo>
                  <a:cubicBezTo>
                    <a:pt x="520910" y="481929"/>
                    <a:pt x="520910" y="456402"/>
                    <a:pt x="504432" y="456402"/>
                  </a:cubicBezTo>
                  <a:cubicBezTo>
                    <a:pt x="501289" y="456402"/>
                    <a:pt x="498050" y="456402"/>
                    <a:pt x="494907" y="456212"/>
                  </a:cubicBezTo>
                  <a:cubicBezTo>
                    <a:pt x="492240" y="456212"/>
                    <a:pt x="489478" y="455926"/>
                    <a:pt x="486811" y="455736"/>
                  </a:cubicBezTo>
                  <a:cubicBezTo>
                    <a:pt x="485954" y="455736"/>
                    <a:pt x="485096" y="455545"/>
                    <a:pt x="484239" y="455450"/>
                  </a:cubicBezTo>
                  <a:cubicBezTo>
                    <a:pt x="484525" y="455450"/>
                    <a:pt x="482810" y="455164"/>
                    <a:pt x="482429" y="455069"/>
                  </a:cubicBezTo>
                  <a:cubicBezTo>
                    <a:pt x="481382" y="454783"/>
                    <a:pt x="480334" y="454783"/>
                    <a:pt x="479381" y="454783"/>
                  </a:cubicBezTo>
                  <a:lnTo>
                    <a:pt x="343555" y="330672"/>
                  </a:lnTo>
                  <a:cubicBezTo>
                    <a:pt x="349079" y="322386"/>
                    <a:pt x="352889" y="312861"/>
                    <a:pt x="354318" y="302859"/>
                  </a:cubicBezTo>
                  <a:lnTo>
                    <a:pt x="515576" y="302859"/>
                  </a:lnTo>
                  <a:cubicBezTo>
                    <a:pt x="523863" y="319719"/>
                    <a:pt x="539008" y="331720"/>
                    <a:pt x="559106" y="330291"/>
                  </a:cubicBezTo>
                  <a:cubicBezTo>
                    <a:pt x="568916" y="329529"/>
                    <a:pt x="569012" y="314289"/>
                    <a:pt x="559106" y="314956"/>
                  </a:cubicBezTo>
                  <a:close/>
                  <a:moveTo>
                    <a:pt x="289167" y="317718"/>
                  </a:moveTo>
                  <a:cubicBezTo>
                    <a:pt x="270308" y="317909"/>
                    <a:pt x="256877" y="291810"/>
                    <a:pt x="260306" y="275523"/>
                  </a:cubicBezTo>
                  <a:cubicBezTo>
                    <a:pt x="261164" y="271713"/>
                    <a:pt x="262592" y="268665"/>
                    <a:pt x="264593" y="266379"/>
                  </a:cubicBezTo>
                  <a:cubicBezTo>
                    <a:pt x="277642" y="250758"/>
                    <a:pt x="297930" y="258759"/>
                    <a:pt x="301931" y="266950"/>
                  </a:cubicBezTo>
                  <a:cubicBezTo>
                    <a:pt x="302026" y="267236"/>
                    <a:pt x="302407" y="267236"/>
                    <a:pt x="302693" y="267426"/>
                  </a:cubicBezTo>
                  <a:cubicBezTo>
                    <a:pt x="308979" y="275237"/>
                    <a:pt x="313837" y="286095"/>
                    <a:pt x="314408" y="291429"/>
                  </a:cubicBezTo>
                  <a:cubicBezTo>
                    <a:pt x="316123" y="306955"/>
                    <a:pt x="304026" y="317718"/>
                    <a:pt x="289167" y="317909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304618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3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2" name="Google Shape;3862;p10"/>
          <p:cNvSpPr>
            <a:spLocks noGrp="1"/>
          </p:cNvSpPr>
          <p:nvPr>
            <p:ph type="pic" idx="2"/>
          </p:nvPr>
        </p:nvSpPr>
        <p:spPr>
          <a:xfrm>
            <a:off x="-8867" y="-8867"/>
            <a:ext cx="12200800" cy="6858000"/>
          </a:xfrm>
          <a:prstGeom prst="rect">
            <a:avLst/>
          </a:prstGeom>
          <a:noFill/>
          <a:ln>
            <a:noFill/>
          </a:ln>
        </p:spPr>
      </p:sp>
      <p:sp>
        <p:nvSpPr>
          <p:cNvPr id="3863" name="Google Shape;3863;p10"/>
          <p:cNvSpPr txBox="1">
            <a:spLocks noGrp="1"/>
          </p:cNvSpPr>
          <p:nvPr>
            <p:ph type="title"/>
          </p:nvPr>
        </p:nvSpPr>
        <p:spPr>
          <a:xfrm>
            <a:off x="960000" y="5511067"/>
            <a:ext cx="10272000" cy="605200"/>
          </a:xfrm>
          <a:prstGeom prst="rect">
            <a:avLst/>
          </a:prstGeom>
          <a:solidFill>
            <a:schemeClr val="accent4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480204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B963230-00A2-B82A-2628-E8A4DF81C64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SG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FDC101A-A838-08F1-F92C-CC44F90EC0B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SG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58D6E58-5624-BA3D-6851-99EDBB8A335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C5912A-6EF7-46DA-89AF-A7777F9B2DA1}" type="datetimeFigureOut">
              <a:rPr lang="en-SG" smtClean="0"/>
              <a:t>3/7/2024</a:t>
            </a:fld>
            <a:endParaRPr lang="en-SG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51B2F2B-617A-11C7-D609-80EF1289548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SG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D9DBEF9-8B1A-AF3E-2498-B453E289187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FEF7BB-68E4-4493-87C0-8A4676A4EA3B}" type="slidenum">
              <a:rPr lang="en-SG" smtClean="0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62502768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38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5" name="Google Shape;3865;p11"/>
          <p:cNvSpPr/>
          <p:nvPr/>
        </p:nvSpPr>
        <p:spPr>
          <a:xfrm>
            <a:off x="-14800" y="7400"/>
            <a:ext cx="12221600" cy="6843200"/>
          </a:xfrm>
          <a:prstGeom prst="rect">
            <a:avLst/>
          </a:prstGeom>
          <a:gradFill>
            <a:gsLst>
              <a:gs pos="0">
                <a:schemeClr val="accent6"/>
              </a:gs>
              <a:gs pos="40000">
                <a:schemeClr val="accent6"/>
              </a:gs>
              <a:gs pos="100000">
                <a:schemeClr val="lt1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Asap"/>
              <a:ea typeface="Asap"/>
              <a:cs typeface="Asap"/>
              <a:sym typeface="Asap"/>
            </a:endParaRPr>
          </a:p>
        </p:txBody>
      </p:sp>
      <p:grpSp>
        <p:nvGrpSpPr>
          <p:cNvPr id="3866" name="Google Shape;3866;p11"/>
          <p:cNvGrpSpPr/>
          <p:nvPr/>
        </p:nvGrpSpPr>
        <p:grpSpPr>
          <a:xfrm>
            <a:off x="8782358" y="5904737"/>
            <a:ext cx="2107111" cy="965439"/>
            <a:chOff x="7410993" y="1229077"/>
            <a:chExt cx="1580333" cy="724079"/>
          </a:xfrm>
        </p:grpSpPr>
        <p:sp>
          <p:nvSpPr>
            <p:cNvPr id="3867" name="Google Shape;3867;p11"/>
            <p:cNvSpPr/>
            <p:nvPr/>
          </p:nvSpPr>
          <p:spPr>
            <a:xfrm>
              <a:off x="7410993" y="1229595"/>
              <a:ext cx="1580333" cy="723561"/>
            </a:xfrm>
            <a:custGeom>
              <a:avLst/>
              <a:gdLst/>
              <a:ahLst/>
              <a:cxnLst/>
              <a:rect l="l" t="t" r="r" b="b"/>
              <a:pathLst>
                <a:path w="2847446" h="1303713" extrusionOk="0">
                  <a:moveTo>
                    <a:pt x="2807183" y="1149606"/>
                  </a:moveTo>
                  <a:cubicBezTo>
                    <a:pt x="2821200" y="1173501"/>
                    <a:pt x="2844248" y="1194949"/>
                    <a:pt x="2847447" y="1223454"/>
                  </a:cubicBezTo>
                  <a:cubicBezTo>
                    <a:pt x="2840862" y="1310190"/>
                    <a:pt x="2566354" y="1273407"/>
                    <a:pt x="2497773" y="1284132"/>
                  </a:cubicBezTo>
                  <a:cubicBezTo>
                    <a:pt x="2139728" y="1297302"/>
                    <a:pt x="1781399" y="1304075"/>
                    <a:pt x="1423071" y="1303699"/>
                  </a:cubicBezTo>
                  <a:cubicBezTo>
                    <a:pt x="1086568" y="1300406"/>
                    <a:pt x="750347" y="1285355"/>
                    <a:pt x="413939" y="1276794"/>
                  </a:cubicBezTo>
                  <a:cubicBezTo>
                    <a:pt x="313185" y="1269456"/>
                    <a:pt x="212244" y="1264188"/>
                    <a:pt x="111114" y="1263341"/>
                  </a:cubicBezTo>
                  <a:cubicBezTo>
                    <a:pt x="72073" y="1263341"/>
                    <a:pt x="18827" y="1267104"/>
                    <a:pt x="4528" y="1221196"/>
                  </a:cubicBezTo>
                  <a:cubicBezTo>
                    <a:pt x="-8736" y="1160895"/>
                    <a:pt x="9608" y="1096924"/>
                    <a:pt x="27764" y="1039257"/>
                  </a:cubicBezTo>
                  <a:cubicBezTo>
                    <a:pt x="58809" y="962022"/>
                    <a:pt x="82421" y="880930"/>
                    <a:pt x="122967" y="807929"/>
                  </a:cubicBezTo>
                  <a:cubicBezTo>
                    <a:pt x="177060" y="720816"/>
                    <a:pt x="245076" y="643111"/>
                    <a:pt x="306788" y="561455"/>
                  </a:cubicBezTo>
                  <a:cubicBezTo>
                    <a:pt x="435293" y="403786"/>
                    <a:pt x="581579" y="261452"/>
                    <a:pt x="735202" y="128432"/>
                  </a:cubicBezTo>
                  <a:cubicBezTo>
                    <a:pt x="778476" y="92307"/>
                    <a:pt x="823913" y="58629"/>
                    <a:pt x="872079" y="29372"/>
                  </a:cubicBezTo>
                  <a:cubicBezTo>
                    <a:pt x="919305" y="-5718"/>
                    <a:pt x="979982" y="-14655"/>
                    <a:pt x="1023162" y="32100"/>
                  </a:cubicBezTo>
                  <a:cubicBezTo>
                    <a:pt x="1078478" y="96635"/>
                    <a:pt x="1072739" y="130689"/>
                    <a:pt x="1166813" y="83088"/>
                  </a:cubicBezTo>
                  <a:cubicBezTo>
                    <a:pt x="1369637" y="-45982"/>
                    <a:pt x="1441698" y="-13903"/>
                    <a:pt x="1612913" y="142260"/>
                  </a:cubicBezTo>
                  <a:cubicBezTo>
                    <a:pt x="1670580" y="194001"/>
                    <a:pt x="1732951" y="240286"/>
                    <a:pt x="1791748" y="290803"/>
                  </a:cubicBezTo>
                  <a:cubicBezTo>
                    <a:pt x="1889867" y="380644"/>
                    <a:pt x="1982342" y="476600"/>
                    <a:pt x="2083754" y="562960"/>
                  </a:cubicBezTo>
                  <a:cubicBezTo>
                    <a:pt x="2120819" y="601718"/>
                    <a:pt x="2171713" y="552423"/>
                    <a:pt x="2215081" y="574249"/>
                  </a:cubicBezTo>
                  <a:cubicBezTo>
                    <a:pt x="2423831" y="666912"/>
                    <a:pt x="2576702" y="850168"/>
                    <a:pt x="2717531" y="1024205"/>
                  </a:cubicBezTo>
                  <a:cubicBezTo>
                    <a:pt x="2749046" y="1065221"/>
                    <a:pt x="2777926" y="1106990"/>
                    <a:pt x="2806995" y="11495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68" name="Google Shape;3868;p11"/>
            <p:cNvSpPr/>
            <p:nvPr/>
          </p:nvSpPr>
          <p:spPr>
            <a:xfrm>
              <a:off x="7410993" y="1229595"/>
              <a:ext cx="1580333" cy="723561"/>
            </a:xfrm>
            <a:custGeom>
              <a:avLst/>
              <a:gdLst/>
              <a:ahLst/>
              <a:cxnLst/>
              <a:rect l="l" t="t" r="r" b="b"/>
              <a:pathLst>
                <a:path w="2847446" h="1303713" extrusionOk="0">
                  <a:moveTo>
                    <a:pt x="2807183" y="1149606"/>
                  </a:moveTo>
                  <a:cubicBezTo>
                    <a:pt x="2821200" y="1173501"/>
                    <a:pt x="2844248" y="1194949"/>
                    <a:pt x="2847447" y="1223454"/>
                  </a:cubicBezTo>
                  <a:cubicBezTo>
                    <a:pt x="2840862" y="1310190"/>
                    <a:pt x="2566354" y="1273407"/>
                    <a:pt x="2497773" y="1284132"/>
                  </a:cubicBezTo>
                  <a:cubicBezTo>
                    <a:pt x="2139728" y="1297302"/>
                    <a:pt x="1781399" y="1304075"/>
                    <a:pt x="1423071" y="1303699"/>
                  </a:cubicBezTo>
                  <a:cubicBezTo>
                    <a:pt x="1086568" y="1300406"/>
                    <a:pt x="750347" y="1285355"/>
                    <a:pt x="413939" y="1276794"/>
                  </a:cubicBezTo>
                  <a:cubicBezTo>
                    <a:pt x="313185" y="1269456"/>
                    <a:pt x="212244" y="1264188"/>
                    <a:pt x="111114" y="1263341"/>
                  </a:cubicBezTo>
                  <a:cubicBezTo>
                    <a:pt x="72073" y="1263341"/>
                    <a:pt x="18827" y="1267104"/>
                    <a:pt x="4528" y="1221196"/>
                  </a:cubicBezTo>
                  <a:cubicBezTo>
                    <a:pt x="-8736" y="1160895"/>
                    <a:pt x="9608" y="1096924"/>
                    <a:pt x="27764" y="1039257"/>
                  </a:cubicBezTo>
                  <a:cubicBezTo>
                    <a:pt x="58809" y="962022"/>
                    <a:pt x="82421" y="880930"/>
                    <a:pt x="122967" y="807929"/>
                  </a:cubicBezTo>
                  <a:cubicBezTo>
                    <a:pt x="177060" y="720816"/>
                    <a:pt x="245076" y="643111"/>
                    <a:pt x="306788" y="561455"/>
                  </a:cubicBezTo>
                  <a:cubicBezTo>
                    <a:pt x="435293" y="403786"/>
                    <a:pt x="581579" y="261452"/>
                    <a:pt x="735202" y="128432"/>
                  </a:cubicBezTo>
                  <a:cubicBezTo>
                    <a:pt x="778476" y="92307"/>
                    <a:pt x="823913" y="58629"/>
                    <a:pt x="872079" y="29372"/>
                  </a:cubicBezTo>
                  <a:cubicBezTo>
                    <a:pt x="919305" y="-5718"/>
                    <a:pt x="979982" y="-14655"/>
                    <a:pt x="1023162" y="32100"/>
                  </a:cubicBezTo>
                  <a:cubicBezTo>
                    <a:pt x="1078478" y="96635"/>
                    <a:pt x="1072739" y="130689"/>
                    <a:pt x="1166813" y="83088"/>
                  </a:cubicBezTo>
                  <a:cubicBezTo>
                    <a:pt x="1369637" y="-45982"/>
                    <a:pt x="1441698" y="-13903"/>
                    <a:pt x="1612913" y="142260"/>
                  </a:cubicBezTo>
                  <a:cubicBezTo>
                    <a:pt x="1670580" y="194001"/>
                    <a:pt x="1732951" y="240286"/>
                    <a:pt x="1791748" y="290803"/>
                  </a:cubicBezTo>
                  <a:cubicBezTo>
                    <a:pt x="1889867" y="380644"/>
                    <a:pt x="1982342" y="476600"/>
                    <a:pt x="2083754" y="562960"/>
                  </a:cubicBezTo>
                  <a:cubicBezTo>
                    <a:pt x="2120819" y="601718"/>
                    <a:pt x="2171713" y="552423"/>
                    <a:pt x="2215081" y="574249"/>
                  </a:cubicBezTo>
                  <a:cubicBezTo>
                    <a:pt x="2423831" y="666912"/>
                    <a:pt x="2576702" y="850168"/>
                    <a:pt x="2717531" y="1024205"/>
                  </a:cubicBezTo>
                  <a:cubicBezTo>
                    <a:pt x="2749046" y="1065221"/>
                    <a:pt x="2777926" y="1106990"/>
                    <a:pt x="2806995" y="1149512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69" name="Google Shape;3869;p11"/>
            <p:cNvSpPr/>
            <p:nvPr/>
          </p:nvSpPr>
          <p:spPr>
            <a:xfrm>
              <a:off x="7526944" y="1328672"/>
              <a:ext cx="1341841" cy="618487"/>
            </a:xfrm>
            <a:custGeom>
              <a:avLst/>
              <a:gdLst/>
              <a:ahLst/>
              <a:cxnLst/>
              <a:rect l="l" t="t" r="r" b="b"/>
              <a:pathLst>
                <a:path w="2417731" h="1114391" extrusionOk="0">
                  <a:moveTo>
                    <a:pt x="2362777" y="942272"/>
                  </a:moveTo>
                  <a:cubicBezTo>
                    <a:pt x="2381310" y="976986"/>
                    <a:pt x="2457322" y="1031549"/>
                    <a:pt x="2391188" y="1058077"/>
                  </a:cubicBezTo>
                  <a:cubicBezTo>
                    <a:pt x="2318562" y="1089216"/>
                    <a:pt x="2237847" y="1089404"/>
                    <a:pt x="2160330" y="1095989"/>
                  </a:cubicBezTo>
                  <a:cubicBezTo>
                    <a:pt x="2056472" y="1103233"/>
                    <a:pt x="1952426" y="1105020"/>
                    <a:pt x="1848380" y="1106055"/>
                  </a:cubicBezTo>
                  <a:cubicBezTo>
                    <a:pt x="1617993" y="1102857"/>
                    <a:pt x="1387699" y="1117532"/>
                    <a:pt x="1157312" y="1113769"/>
                  </a:cubicBezTo>
                  <a:cubicBezTo>
                    <a:pt x="909332" y="1104456"/>
                    <a:pt x="663611" y="1057983"/>
                    <a:pt x="414691" y="1062217"/>
                  </a:cubicBezTo>
                  <a:cubicBezTo>
                    <a:pt x="347334" y="1060994"/>
                    <a:pt x="281200" y="1073788"/>
                    <a:pt x="215066" y="1085171"/>
                  </a:cubicBezTo>
                  <a:cubicBezTo>
                    <a:pt x="158715" y="1087617"/>
                    <a:pt x="72826" y="1127598"/>
                    <a:pt x="34444" y="1069931"/>
                  </a:cubicBezTo>
                  <a:cubicBezTo>
                    <a:pt x="-20214" y="960146"/>
                    <a:pt x="1518" y="827784"/>
                    <a:pt x="22590" y="711603"/>
                  </a:cubicBezTo>
                  <a:cubicBezTo>
                    <a:pt x="47050" y="589965"/>
                    <a:pt x="101048" y="475759"/>
                    <a:pt x="182704" y="382061"/>
                  </a:cubicBezTo>
                  <a:cubicBezTo>
                    <a:pt x="229930" y="328909"/>
                    <a:pt x="270664" y="265785"/>
                    <a:pt x="330871" y="227215"/>
                  </a:cubicBezTo>
                  <a:cubicBezTo>
                    <a:pt x="362104" y="203697"/>
                    <a:pt x="445359" y="130883"/>
                    <a:pt x="421182" y="223076"/>
                  </a:cubicBezTo>
                  <a:cubicBezTo>
                    <a:pt x="463327" y="218184"/>
                    <a:pt x="584024" y="26367"/>
                    <a:pt x="608295" y="71052"/>
                  </a:cubicBezTo>
                  <a:cubicBezTo>
                    <a:pt x="600487" y="132953"/>
                    <a:pt x="539810" y="178579"/>
                    <a:pt x="528803" y="239915"/>
                  </a:cubicBezTo>
                  <a:cubicBezTo>
                    <a:pt x="561070" y="230131"/>
                    <a:pt x="745456" y="-61969"/>
                    <a:pt x="753828" y="27966"/>
                  </a:cubicBezTo>
                  <a:cubicBezTo>
                    <a:pt x="741222" y="90525"/>
                    <a:pt x="695878" y="143207"/>
                    <a:pt x="683743" y="205860"/>
                  </a:cubicBezTo>
                  <a:cubicBezTo>
                    <a:pt x="708861" y="191467"/>
                    <a:pt x="723630" y="166161"/>
                    <a:pt x="748090" y="151674"/>
                  </a:cubicBezTo>
                  <a:cubicBezTo>
                    <a:pt x="787789" y="141325"/>
                    <a:pt x="775371" y="206801"/>
                    <a:pt x="780639" y="229661"/>
                  </a:cubicBezTo>
                  <a:cubicBezTo>
                    <a:pt x="804722" y="221477"/>
                    <a:pt x="834732" y="178014"/>
                    <a:pt x="858438" y="207742"/>
                  </a:cubicBezTo>
                  <a:cubicBezTo>
                    <a:pt x="873679" y="223264"/>
                    <a:pt x="864741" y="297677"/>
                    <a:pt x="899737" y="268325"/>
                  </a:cubicBezTo>
                  <a:cubicBezTo>
                    <a:pt x="934827" y="230037"/>
                    <a:pt x="947715" y="177074"/>
                    <a:pt x="965118" y="129378"/>
                  </a:cubicBezTo>
                  <a:cubicBezTo>
                    <a:pt x="973209" y="99839"/>
                    <a:pt x="995787" y="39067"/>
                    <a:pt x="1022504" y="94100"/>
                  </a:cubicBezTo>
                  <a:cubicBezTo>
                    <a:pt x="1044047" y="68888"/>
                    <a:pt x="1043952" y="31259"/>
                    <a:pt x="1065590" y="6329"/>
                  </a:cubicBezTo>
                  <a:cubicBezTo>
                    <a:pt x="1111404" y="-25656"/>
                    <a:pt x="1120811" y="72651"/>
                    <a:pt x="1134640" y="99180"/>
                  </a:cubicBezTo>
                  <a:cubicBezTo>
                    <a:pt x="1149786" y="133705"/>
                    <a:pt x="1161639" y="173123"/>
                    <a:pt x="1187227" y="201251"/>
                  </a:cubicBezTo>
                  <a:cubicBezTo>
                    <a:pt x="1187227" y="201251"/>
                    <a:pt x="1187227" y="201251"/>
                    <a:pt x="1187227" y="201251"/>
                  </a:cubicBezTo>
                  <a:cubicBezTo>
                    <a:pt x="1210182" y="181965"/>
                    <a:pt x="1186381" y="40572"/>
                    <a:pt x="1233982" y="79801"/>
                  </a:cubicBezTo>
                  <a:cubicBezTo>
                    <a:pt x="1288451" y="163151"/>
                    <a:pt x="1325610" y="261834"/>
                    <a:pt x="1390992" y="337000"/>
                  </a:cubicBezTo>
                  <a:cubicBezTo>
                    <a:pt x="1405573" y="326934"/>
                    <a:pt x="1402375" y="301534"/>
                    <a:pt x="1420343" y="295419"/>
                  </a:cubicBezTo>
                  <a:cubicBezTo>
                    <a:pt x="1462582" y="299088"/>
                    <a:pt x="1486007" y="347724"/>
                    <a:pt x="1516675" y="372465"/>
                  </a:cubicBezTo>
                  <a:cubicBezTo>
                    <a:pt x="1506609" y="213480"/>
                    <a:pt x="1574624" y="298335"/>
                    <a:pt x="1630599" y="371525"/>
                  </a:cubicBezTo>
                  <a:cubicBezTo>
                    <a:pt x="1679047" y="435213"/>
                    <a:pt x="1730411" y="496737"/>
                    <a:pt x="1778859" y="560426"/>
                  </a:cubicBezTo>
                  <a:cubicBezTo>
                    <a:pt x="1855248" y="664283"/>
                    <a:pt x="1805859" y="580840"/>
                    <a:pt x="1855718" y="584885"/>
                  </a:cubicBezTo>
                  <a:cubicBezTo>
                    <a:pt x="1890619" y="597114"/>
                    <a:pt x="1914702" y="635873"/>
                    <a:pt x="1947628" y="647444"/>
                  </a:cubicBezTo>
                  <a:cubicBezTo>
                    <a:pt x="1957788" y="636249"/>
                    <a:pt x="1954308" y="614612"/>
                    <a:pt x="1971523" y="609814"/>
                  </a:cubicBezTo>
                  <a:cubicBezTo>
                    <a:pt x="2024205" y="600501"/>
                    <a:pt x="2162494" y="805206"/>
                    <a:pt x="2204639" y="811415"/>
                  </a:cubicBezTo>
                  <a:cubicBezTo>
                    <a:pt x="2253933" y="771151"/>
                    <a:pt x="2333050" y="909346"/>
                    <a:pt x="2362401" y="942272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70" name="Google Shape;3870;p11"/>
            <p:cNvSpPr/>
            <p:nvPr/>
          </p:nvSpPr>
          <p:spPr>
            <a:xfrm>
              <a:off x="7742517" y="1229077"/>
              <a:ext cx="592617" cy="179284"/>
            </a:xfrm>
            <a:custGeom>
              <a:avLst/>
              <a:gdLst/>
              <a:ahLst/>
              <a:cxnLst/>
              <a:rect l="l" t="t" r="r" b="b"/>
              <a:pathLst>
                <a:path w="1067778" h="323034" extrusionOk="0">
                  <a:moveTo>
                    <a:pt x="1053041" y="161256"/>
                  </a:moveTo>
                  <a:cubicBezTo>
                    <a:pt x="1067716" y="175273"/>
                    <a:pt x="1079851" y="208764"/>
                    <a:pt x="1046079" y="201332"/>
                  </a:cubicBezTo>
                  <a:cubicBezTo>
                    <a:pt x="984743" y="179695"/>
                    <a:pt x="937141" y="132375"/>
                    <a:pt x="879944" y="103024"/>
                  </a:cubicBezTo>
                  <a:cubicBezTo>
                    <a:pt x="889163" y="117794"/>
                    <a:pt x="901675" y="147051"/>
                    <a:pt x="871477" y="140936"/>
                  </a:cubicBezTo>
                  <a:cubicBezTo>
                    <a:pt x="856614" y="138114"/>
                    <a:pt x="764421" y="58057"/>
                    <a:pt x="775240" y="103871"/>
                  </a:cubicBezTo>
                  <a:cubicBezTo>
                    <a:pt x="788692" y="145169"/>
                    <a:pt x="799134" y="187315"/>
                    <a:pt x="809106" y="229648"/>
                  </a:cubicBezTo>
                  <a:cubicBezTo>
                    <a:pt x="810141" y="248181"/>
                    <a:pt x="849182" y="336516"/>
                    <a:pt x="806472" y="321276"/>
                  </a:cubicBezTo>
                  <a:cubicBezTo>
                    <a:pt x="781448" y="300862"/>
                    <a:pt x="773828" y="263515"/>
                    <a:pt x="762351" y="235292"/>
                  </a:cubicBezTo>
                  <a:cubicBezTo>
                    <a:pt x="746923" y="195123"/>
                    <a:pt x="724722" y="152789"/>
                    <a:pt x="688127" y="128518"/>
                  </a:cubicBezTo>
                  <a:cubicBezTo>
                    <a:pt x="680319" y="126543"/>
                    <a:pt x="673640" y="132658"/>
                    <a:pt x="667243" y="136232"/>
                  </a:cubicBezTo>
                  <a:cubicBezTo>
                    <a:pt x="630648" y="145640"/>
                    <a:pt x="627920" y="108292"/>
                    <a:pt x="588691" y="151378"/>
                  </a:cubicBezTo>
                  <a:cubicBezTo>
                    <a:pt x="577308" y="163514"/>
                    <a:pt x="561409" y="158810"/>
                    <a:pt x="547016" y="159563"/>
                  </a:cubicBezTo>
                  <a:cubicBezTo>
                    <a:pt x="495934" y="179977"/>
                    <a:pt x="465360" y="232000"/>
                    <a:pt x="432434" y="273581"/>
                  </a:cubicBezTo>
                  <a:cubicBezTo>
                    <a:pt x="425284" y="286092"/>
                    <a:pt x="402142" y="314315"/>
                    <a:pt x="397814" y="284493"/>
                  </a:cubicBezTo>
                  <a:cubicBezTo>
                    <a:pt x="400355" y="258811"/>
                    <a:pt x="409480" y="234164"/>
                    <a:pt x="415877" y="209234"/>
                  </a:cubicBezTo>
                  <a:cubicBezTo>
                    <a:pt x="432528" y="152413"/>
                    <a:pt x="448520" y="107634"/>
                    <a:pt x="367805" y="136515"/>
                  </a:cubicBezTo>
                  <a:cubicBezTo>
                    <a:pt x="326600" y="134257"/>
                    <a:pt x="384456" y="81387"/>
                    <a:pt x="298849" y="121651"/>
                  </a:cubicBezTo>
                  <a:cubicBezTo>
                    <a:pt x="272790" y="135950"/>
                    <a:pt x="266675" y="123344"/>
                    <a:pt x="237795" y="147051"/>
                  </a:cubicBezTo>
                  <a:cubicBezTo>
                    <a:pt x="215781" y="158246"/>
                    <a:pt x="71660" y="303778"/>
                    <a:pt x="77022" y="232000"/>
                  </a:cubicBezTo>
                  <a:cubicBezTo>
                    <a:pt x="56137" y="232658"/>
                    <a:pt x="30549" y="261727"/>
                    <a:pt x="14745" y="257776"/>
                  </a:cubicBezTo>
                  <a:cubicBezTo>
                    <a:pt x="8724" y="264267"/>
                    <a:pt x="-3035" y="256741"/>
                    <a:pt x="728" y="248463"/>
                  </a:cubicBezTo>
                  <a:cubicBezTo>
                    <a:pt x="29985" y="218924"/>
                    <a:pt x="64322" y="193524"/>
                    <a:pt x="95366" y="165584"/>
                  </a:cubicBezTo>
                  <a:cubicBezTo>
                    <a:pt x="143532" y="130776"/>
                    <a:pt x="262536" y="16664"/>
                    <a:pt x="314841" y="16288"/>
                  </a:cubicBezTo>
                  <a:cubicBezTo>
                    <a:pt x="344286" y="3588"/>
                    <a:pt x="370627" y="-2339"/>
                    <a:pt x="396403" y="21650"/>
                  </a:cubicBezTo>
                  <a:cubicBezTo>
                    <a:pt x="412114" y="27483"/>
                    <a:pt x="429235" y="23061"/>
                    <a:pt x="440712" y="39712"/>
                  </a:cubicBezTo>
                  <a:cubicBezTo>
                    <a:pt x="476084" y="84492"/>
                    <a:pt x="477966" y="78189"/>
                    <a:pt x="531964" y="85056"/>
                  </a:cubicBezTo>
                  <a:cubicBezTo>
                    <a:pt x="561597" y="77060"/>
                    <a:pt x="589914" y="62761"/>
                    <a:pt x="615032" y="44981"/>
                  </a:cubicBezTo>
                  <a:cubicBezTo>
                    <a:pt x="628484" y="35855"/>
                    <a:pt x="644759" y="33504"/>
                    <a:pt x="660093" y="29176"/>
                  </a:cubicBezTo>
                  <a:cubicBezTo>
                    <a:pt x="672605" y="24190"/>
                    <a:pt x="684364" y="17041"/>
                    <a:pt x="697723" y="14218"/>
                  </a:cubicBezTo>
                  <a:cubicBezTo>
                    <a:pt x="715503" y="9703"/>
                    <a:pt x="733847" y="10926"/>
                    <a:pt x="751721" y="7633"/>
                  </a:cubicBezTo>
                  <a:cubicBezTo>
                    <a:pt x="764985" y="3400"/>
                    <a:pt x="778156" y="-1586"/>
                    <a:pt x="792361" y="484"/>
                  </a:cubicBezTo>
                  <a:cubicBezTo>
                    <a:pt x="863105" y="10644"/>
                    <a:pt x="925288" y="53071"/>
                    <a:pt x="977969" y="99261"/>
                  </a:cubicBezTo>
                  <a:cubicBezTo>
                    <a:pt x="1002711" y="120334"/>
                    <a:pt x="1031780" y="136421"/>
                    <a:pt x="1053041" y="16135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871" name="Google Shape;3871;p11"/>
          <p:cNvGrpSpPr/>
          <p:nvPr/>
        </p:nvGrpSpPr>
        <p:grpSpPr>
          <a:xfrm>
            <a:off x="10426573" y="5695302"/>
            <a:ext cx="1765420" cy="1510545"/>
            <a:chOff x="6417879" y="2361426"/>
            <a:chExt cx="1324065" cy="1132909"/>
          </a:xfrm>
        </p:grpSpPr>
        <p:sp>
          <p:nvSpPr>
            <p:cNvPr id="3872" name="Google Shape;3872;p11"/>
            <p:cNvSpPr/>
            <p:nvPr/>
          </p:nvSpPr>
          <p:spPr>
            <a:xfrm>
              <a:off x="6421004" y="2361426"/>
              <a:ext cx="1320889" cy="1088802"/>
            </a:xfrm>
            <a:custGeom>
              <a:avLst/>
              <a:gdLst/>
              <a:ahLst/>
              <a:cxnLst/>
              <a:rect l="l" t="t" r="r" b="b"/>
              <a:pathLst>
                <a:path w="2379980" h="1961806" extrusionOk="0">
                  <a:moveTo>
                    <a:pt x="2379980" y="1931003"/>
                  </a:moveTo>
                  <a:cubicBezTo>
                    <a:pt x="1598977" y="1946996"/>
                    <a:pt x="816939" y="1926864"/>
                    <a:pt x="36407" y="1961389"/>
                  </a:cubicBezTo>
                  <a:cubicBezTo>
                    <a:pt x="14111" y="1964211"/>
                    <a:pt x="2540" y="1952170"/>
                    <a:pt x="3198" y="1941916"/>
                  </a:cubicBezTo>
                  <a:cubicBezTo>
                    <a:pt x="-6021" y="1919432"/>
                    <a:pt x="7244" y="1892809"/>
                    <a:pt x="11007" y="1869949"/>
                  </a:cubicBezTo>
                  <a:cubicBezTo>
                    <a:pt x="26717" y="1808143"/>
                    <a:pt x="44121" y="1746806"/>
                    <a:pt x="63688" y="1686128"/>
                  </a:cubicBezTo>
                  <a:cubicBezTo>
                    <a:pt x="115617" y="1539467"/>
                    <a:pt x="172062" y="1394311"/>
                    <a:pt x="229070" y="1249436"/>
                  </a:cubicBezTo>
                  <a:cubicBezTo>
                    <a:pt x="287114" y="1108420"/>
                    <a:pt x="340830" y="965333"/>
                    <a:pt x="409599" y="829019"/>
                  </a:cubicBezTo>
                  <a:cubicBezTo>
                    <a:pt x="451462" y="756300"/>
                    <a:pt x="482318" y="670787"/>
                    <a:pt x="548170" y="616130"/>
                  </a:cubicBezTo>
                  <a:cubicBezTo>
                    <a:pt x="607530" y="577371"/>
                    <a:pt x="664727" y="634756"/>
                    <a:pt x="711388" y="666836"/>
                  </a:cubicBezTo>
                  <a:cubicBezTo>
                    <a:pt x="763788" y="676337"/>
                    <a:pt x="790034" y="602677"/>
                    <a:pt x="816752" y="568716"/>
                  </a:cubicBezTo>
                  <a:cubicBezTo>
                    <a:pt x="897279" y="450936"/>
                    <a:pt x="959462" y="323371"/>
                    <a:pt x="1048079" y="211611"/>
                  </a:cubicBezTo>
                  <a:cubicBezTo>
                    <a:pt x="1120140" y="122523"/>
                    <a:pt x="1129736" y="199099"/>
                    <a:pt x="1180159" y="201545"/>
                  </a:cubicBezTo>
                  <a:cubicBezTo>
                    <a:pt x="1180159" y="201545"/>
                    <a:pt x="1180348" y="201639"/>
                    <a:pt x="1180348" y="201639"/>
                  </a:cubicBezTo>
                  <a:cubicBezTo>
                    <a:pt x="1245823" y="158648"/>
                    <a:pt x="1270941" y="17066"/>
                    <a:pt x="1354761" y="133"/>
                  </a:cubicBezTo>
                  <a:cubicBezTo>
                    <a:pt x="1474329" y="-8146"/>
                    <a:pt x="1683268" y="373230"/>
                    <a:pt x="1760220" y="472102"/>
                  </a:cubicBezTo>
                  <a:cubicBezTo>
                    <a:pt x="1838302" y="598726"/>
                    <a:pt x="1944041" y="496091"/>
                    <a:pt x="2074616" y="570504"/>
                  </a:cubicBezTo>
                  <a:cubicBezTo>
                    <a:pt x="2195030" y="638519"/>
                    <a:pt x="2293808" y="739085"/>
                    <a:pt x="2379980" y="847364"/>
                  </a:cubicBezTo>
                  <a:lnTo>
                    <a:pt x="2379980" y="193081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73" name="Google Shape;3873;p11"/>
            <p:cNvSpPr/>
            <p:nvPr/>
          </p:nvSpPr>
          <p:spPr>
            <a:xfrm>
              <a:off x="6421004" y="2361426"/>
              <a:ext cx="1320889" cy="1088802"/>
            </a:xfrm>
            <a:custGeom>
              <a:avLst/>
              <a:gdLst/>
              <a:ahLst/>
              <a:cxnLst/>
              <a:rect l="l" t="t" r="r" b="b"/>
              <a:pathLst>
                <a:path w="2379980" h="1961806" extrusionOk="0">
                  <a:moveTo>
                    <a:pt x="2379980" y="1931003"/>
                  </a:moveTo>
                  <a:cubicBezTo>
                    <a:pt x="1598977" y="1946996"/>
                    <a:pt x="816939" y="1926864"/>
                    <a:pt x="36407" y="1961389"/>
                  </a:cubicBezTo>
                  <a:cubicBezTo>
                    <a:pt x="14111" y="1964211"/>
                    <a:pt x="2540" y="1952170"/>
                    <a:pt x="3198" y="1941916"/>
                  </a:cubicBezTo>
                  <a:cubicBezTo>
                    <a:pt x="-6021" y="1919432"/>
                    <a:pt x="7244" y="1892809"/>
                    <a:pt x="11007" y="1869949"/>
                  </a:cubicBezTo>
                  <a:cubicBezTo>
                    <a:pt x="26717" y="1808143"/>
                    <a:pt x="44121" y="1746806"/>
                    <a:pt x="63688" y="1686128"/>
                  </a:cubicBezTo>
                  <a:cubicBezTo>
                    <a:pt x="115617" y="1539467"/>
                    <a:pt x="172062" y="1394311"/>
                    <a:pt x="229070" y="1249436"/>
                  </a:cubicBezTo>
                  <a:cubicBezTo>
                    <a:pt x="287114" y="1108420"/>
                    <a:pt x="340830" y="965333"/>
                    <a:pt x="409599" y="829019"/>
                  </a:cubicBezTo>
                  <a:cubicBezTo>
                    <a:pt x="451462" y="756300"/>
                    <a:pt x="482318" y="670787"/>
                    <a:pt x="548170" y="616130"/>
                  </a:cubicBezTo>
                  <a:cubicBezTo>
                    <a:pt x="607530" y="577371"/>
                    <a:pt x="664727" y="634756"/>
                    <a:pt x="711388" y="666836"/>
                  </a:cubicBezTo>
                  <a:cubicBezTo>
                    <a:pt x="763788" y="676337"/>
                    <a:pt x="790034" y="602677"/>
                    <a:pt x="816752" y="568716"/>
                  </a:cubicBezTo>
                  <a:cubicBezTo>
                    <a:pt x="897279" y="450936"/>
                    <a:pt x="959462" y="323371"/>
                    <a:pt x="1048079" y="211611"/>
                  </a:cubicBezTo>
                  <a:cubicBezTo>
                    <a:pt x="1120140" y="122523"/>
                    <a:pt x="1129736" y="199099"/>
                    <a:pt x="1180159" y="201545"/>
                  </a:cubicBezTo>
                  <a:cubicBezTo>
                    <a:pt x="1180159" y="201545"/>
                    <a:pt x="1180348" y="201639"/>
                    <a:pt x="1180348" y="201639"/>
                  </a:cubicBezTo>
                  <a:cubicBezTo>
                    <a:pt x="1245823" y="158648"/>
                    <a:pt x="1270941" y="17066"/>
                    <a:pt x="1354761" y="133"/>
                  </a:cubicBezTo>
                  <a:cubicBezTo>
                    <a:pt x="1474329" y="-8146"/>
                    <a:pt x="1683268" y="373230"/>
                    <a:pt x="1760220" y="472102"/>
                  </a:cubicBezTo>
                  <a:cubicBezTo>
                    <a:pt x="1838302" y="598726"/>
                    <a:pt x="1944041" y="496091"/>
                    <a:pt x="2074616" y="570504"/>
                  </a:cubicBezTo>
                  <a:cubicBezTo>
                    <a:pt x="2195030" y="638519"/>
                    <a:pt x="2293808" y="739085"/>
                    <a:pt x="2379980" y="847364"/>
                  </a:cubicBezTo>
                  <a:lnTo>
                    <a:pt x="2379980" y="1930815"/>
                  </a:ln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74" name="Google Shape;3874;p11"/>
            <p:cNvSpPr/>
            <p:nvPr/>
          </p:nvSpPr>
          <p:spPr>
            <a:xfrm>
              <a:off x="6417879" y="2587298"/>
              <a:ext cx="1324065" cy="907037"/>
            </a:xfrm>
            <a:custGeom>
              <a:avLst/>
              <a:gdLst/>
              <a:ahLst/>
              <a:cxnLst/>
              <a:rect l="l" t="t" r="r" b="b"/>
              <a:pathLst>
                <a:path w="2385702" h="1634300" extrusionOk="0">
                  <a:moveTo>
                    <a:pt x="2385608" y="1100934"/>
                  </a:moveTo>
                  <a:lnTo>
                    <a:pt x="2385608" y="1572057"/>
                  </a:lnTo>
                  <a:cubicBezTo>
                    <a:pt x="2361807" y="1582499"/>
                    <a:pt x="2336313" y="1590025"/>
                    <a:pt x="2312512" y="1595293"/>
                  </a:cubicBezTo>
                  <a:cubicBezTo>
                    <a:pt x="2209784" y="1619188"/>
                    <a:pt x="2103856" y="1612038"/>
                    <a:pt x="2000092" y="1600467"/>
                  </a:cubicBezTo>
                  <a:cubicBezTo>
                    <a:pt x="1874409" y="1589461"/>
                    <a:pt x="1748915" y="1581652"/>
                    <a:pt x="1623138" y="1580618"/>
                  </a:cubicBezTo>
                  <a:cubicBezTo>
                    <a:pt x="1463305" y="1580618"/>
                    <a:pt x="1303756" y="1593788"/>
                    <a:pt x="1143830" y="1593694"/>
                  </a:cubicBezTo>
                  <a:cubicBezTo>
                    <a:pt x="994817" y="1595387"/>
                    <a:pt x="845615" y="1592753"/>
                    <a:pt x="696696" y="1601972"/>
                  </a:cubicBezTo>
                  <a:cubicBezTo>
                    <a:pt x="497259" y="1616836"/>
                    <a:pt x="298010" y="1633299"/>
                    <a:pt x="98009" y="1634052"/>
                  </a:cubicBezTo>
                  <a:cubicBezTo>
                    <a:pt x="49372" y="1637626"/>
                    <a:pt x="13718" y="1602255"/>
                    <a:pt x="8167" y="1555217"/>
                  </a:cubicBezTo>
                  <a:cubicBezTo>
                    <a:pt x="5816" y="1529723"/>
                    <a:pt x="-12905" y="1471209"/>
                    <a:pt x="15787" y="1458133"/>
                  </a:cubicBezTo>
                  <a:cubicBezTo>
                    <a:pt x="71009" y="1298772"/>
                    <a:pt x="142411" y="1145243"/>
                    <a:pt x="203465" y="987951"/>
                  </a:cubicBezTo>
                  <a:cubicBezTo>
                    <a:pt x="219552" y="949851"/>
                    <a:pt x="444766" y="351163"/>
                    <a:pt x="412592" y="647873"/>
                  </a:cubicBezTo>
                  <a:cubicBezTo>
                    <a:pt x="429243" y="633009"/>
                    <a:pt x="486535" y="510525"/>
                    <a:pt x="500551" y="576847"/>
                  </a:cubicBezTo>
                  <a:cubicBezTo>
                    <a:pt x="500833" y="640911"/>
                    <a:pt x="466214" y="700084"/>
                    <a:pt x="456995" y="763020"/>
                  </a:cubicBezTo>
                  <a:cubicBezTo>
                    <a:pt x="499140" y="715324"/>
                    <a:pt x="625576" y="409772"/>
                    <a:pt x="676658" y="426987"/>
                  </a:cubicBezTo>
                  <a:cubicBezTo>
                    <a:pt x="696320" y="452293"/>
                    <a:pt x="668850" y="498860"/>
                    <a:pt x="671672" y="529434"/>
                  </a:cubicBezTo>
                  <a:cubicBezTo>
                    <a:pt x="719838" y="486912"/>
                    <a:pt x="756903" y="401681"/>
                    <a:pt x="765841" y="524071"/>
                  </a:cubicBezTo>
                  <a:cubicBezTo>
                    <a:pt x="795286" y="512406"/>
                    <a:pt x="855587" y="375058"/>
                    <a:pt x="882869" y="436018"/>
                  </a:cubicBezTo>
                  <a:cubicBezTo>
                    <a:pt x="890112" y="446178"/>
                    <a:pt x="885408" y="490017"/>
                    <a:pt x="904506" y="475435"/>
                  </a:cubicBezTo>
                  <a:cubicBezTo>
                    <a:pt x="963584" y="397636"/>
                    <a:pt x="979012" y="294249"/>
                    <a:pt x="1030471" y="212404"/>
                  </a:cubicBezTo>
                  <a:cubicBezTo>
                    <a:pt x="1095288" y="177785"/>
                    <a:pt x="1033387" y="374306"/>
                    <a:pt x="1042418" y="402622"/>
                  </a:cubicBezTo>
                  <a:cubicBezTo>
                    <a:pt x="1043171" y="401775"/>
                    <a:pt x="1043923" y="400835"/>
                    <a:pt x="1043829" y="400929"/>
                  </a:cubicBezTo>
                  <a:cubicBezTo>
                    <a:pt x="1077037" y="358783"/>
                    <a:pt x="1081835" y="309489"/>
                    <a:pt x="1125297" y="378633"/>
                  </a:cubicBezTo>
                  <a:cubicBezTo>
                    <a:pt x="1150697" y="346083"/>
                    <a:pt x="1153896" y="301304"/>
                    <a:pt x="1163304" y="262169"/>
                  </a:cubicBezTo>
                  <a:cubicBezTo>
                    <a:pt x="1178543" y="183523"/>
                    <a:pt x="1195947" y="102902"/>
                    <a:pt x="1233671" y="31782"/>
                  </a:cubicBezTo>
                  <a:cubicBezTo>
                    <a:pt x="1262363" y="5159"/>
                    <a:pt x="1264998" y="58875"/>
                    <a:pt x="1262928" y="77220"/>
                  </a:cubicBezTo>
                  <a:cubicBezTo>
                    <a:pt x="1260764" y="129807"/>
                    <a:pt x="1253050" y="183241"/>
                    <a:pt x="1258412" y="235735"/>
                  </a:cubicBezTo>
                  <a:cubicBezTo>
                    <a:pt x="1261893" y="255302"/>
                    <a:pt x="1267914" y="365933"/>
                    <a:pt x="1301686" y="327175"/>
                  </a:cubicBezTo>
                  <a:cubicBezTo>
                    <a:pt x="1323324" y="302151"/>
                    <a:pt x="1335553" y="244672"/>
                    <a:pt x="1365563" y="300175"/>
                  </a:cubicBezTo>
                  <a:cubicBezTo>
                    <a:pt x="1411565" y="213533"/>
                    <a:pt x="1393032" y="105442"/>
                    <a:pt x="1424735" y="13249"/>
                  </a:cubicBezTo>
                  <a:cubicBezTo>
                    <a:pt x="1480427" y="-57871"/>
                    <a:pt x="1490023" y="179196"/>
                    <a:pt x="1500747" y="206760"/>
                  </a:cubicBezTo>
                  <a:cubicBezTo>
                    <a:pt x="1512412" y="261605"/>
                    <a:pt x="1534332" y="313534"/>
                    <a:pt x="1554557" y="365651"/>
                  </a:cubicBezTo>
                  <a:cubicBezTo>
                    <a:pt x="1565188" y="382020"/>
                    <a:pt x="1584849" y="477034"/>
                    <a:pt x="1611755" y="446649"/>
                  </a:cubicBezTo>
                  <a:cubicBezTo>
                    <a:pt x="1630758" y="431032"/>
                    <a:pt x="1635932" y="380703"/>
                    <a:pt x="1661143" y="381926"/>
                  </a:cubicBezTo>
                  <a:cubicBezTo>
                    <a:pt x="1683251" y="393967"/>
                    <a:pt x="1685697" y="427552"/>
                    <a:pt x="1695857" y="448154"/>
                  </a:cubicBezTo>
                  <a:cubicBezTo>
                    <a:pt x="1719187" y="511936"/>
                    <a:pt x="1747127" y="575624"/>
                    <a:pt x="1781558" y="634138"/>
                  </a:cubicBezTo>
                  <a:cubicBezTo>
                    <a:pt x="1792659" y="614194"/>
                    <a:pt x="1793223" y="591617"/>
                    <a:pt x="1801408" y="570732"/>
                  </a:cubicBezTo>
                  <a:cubicBezTo>
                    <a:pt x="1822292" y="535549"/>
                    <a:pt x="1852114" y="589453"/>
                    <a:pt x="1864908" y="606857"/>
                  </a:cubicBezTo>
                  <a:cubicBezTo>
                    <a:pt x="1898210" y="549942"/>
                    <a:pt x="1909217" y="565840"/>
                    <a:pt x="1951550" y="602812"/>
                  </a:cubicBezTo>
                  <a:cubicBezTo>
                    <a:pt x="1962557" y="593310"/>
                    <a:pt x="1965849" y="577882"/>
                    <a:pt x="1974787" y="566781"/>
                  </a:cubicBezTo>
                  <a:cubicBezTo>
                    <a:pt x="1995953" y="542510"/>
                    <a:pt x="2020036" y="580140"/>
                    <a:pt x="2031795" y="596791"/>
                  </a:cubicBezTo>
                  <a:cubicBezTo>
                    <a:pt x="2094072" y="683057"/>
                    <a:pt x="2131231" y="784280"/>
                    <a:pt x="2194073" y="869982"/>
                  </a:cubicBezTo>
                  <a:cubicBezTo>
                    <a:pt x="2268015" y="990397"/>
                    <a:pt x="2229633" y="784469"/>
                    <a:pt x="2344027" y="998581"/>
                  </a:cubicBezTo>
                  <a:cubicBezTo>
                    <a:pt x="2357009" y="1021159"/>
                    <a:pt x="2371214" y="1043172"/>
                    <a:pt x="2385702" y="1065186"/>
                  </a:cubicBezTo>
                  <a:lnTo>
                    <a:pt x="2385702" y="1101028"/>
                  </a:ln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75" name="Google Shape;3875;p11"/>
            <p:cNvSpPr/>
            <p:nvPr/>
          </p:nvSpPr>
          <p:spPr>
            <a:xfrm>
              <a:off x="6631167" y="2363076"/>
              <a:ext cx="670158" cy="508675"/>
            </a:xfrm>
            <a:custGeom>
              <a:avLst/>
              <a:gdLst/>
              <a:ahLst/>
              <a:cxnLst/>
              <a:rect l="l" t="t" r="r" b="b"/>
              <a:pathLst>
                <a:path w="1207492" h="916531" extrusionOk="0">
                  <a:moveTo>
                    <a:pt x="1206613" y="223785"/>
                  </a:moveTo>
                  <a:cubicBezTo>
                    <a:pt x="1212916" y="249844"/>
                    <a:pt x="1183659" y="242600"/>
                    <a:pt x="1172276" y="230276"/>
                  </a:cubicBezTo>
                  <a:cubicBezTo>
                    <a:pt x="1134740" y="192647"/>
                    <a:pt x="1103602" y="147867"/>
                    <a:pt x="1059763" y="116729"/>
                  </a:cubicBezTo>
                  <a:cubicBezTo>
                    <a:pt x="1063056" y="130464"/>
                    <a:pt x="1059763" y="153512"/>
                    <a:pt x="1040572" y="147397"/>
                  </a:cubicBezTo>
                  <a:cubicBezTo>
                    <a:pt x="1021475" y="138366"/>
                    <a:pt x="1010939" y="117764"/>
                    <a:pt x="993535" y="106098"/>
                  </a:cubicBezTo>
                  <a:cubicBezTo>
                    <a:pt x="967006" y="99890"/>
                    <a:pt x="1002378" y="230935"/>
                    <a:pt x="958540" y="206381"/>
                  </a:cubicBezTo>
                  <a:cubicBezTo>
                    <a:pt x="943488" y="194716"/>
                    <a:pt x="941794" y="166870"/>
                    <a:pt x="924485" y="159533"/>
                  </a:cubicBezTo>
                  <a:cubicBezTo>
                    <a:pt x="902660" y="174020"/>
                    <a:pt x="906046" y="217012"/>
                    <a:pt x="872650" y="215130"/>
                  </a:cubicBezTo>
                  <a:cubicBezTo>
                    <a:pt x="844804" y="230558"/>
                    <a:pt x="860891" y="304501"/>
                    <a:pt x="821662" y="298104"/>
                  </a:cubicBezTo>
                  <a:cubicBezTo>
                    <a:pt x="804164" y="294811"/>
                    <a:pt x="786948" y="257181"/>
                    <a:pt x="769827" y="267435"/>
                  </a:cubicBezTo>
                  <a:cubicBezTo>
                    <a:pt x="748472" y="320587"/>
                    <a:pt x="746685" y="380983"/>
                    <a:pt x="733985" y="436957"/>
                  </a:cubicBezTo>
                  <a:cubicBezTo>
                    <a:pt x="728905" y="454078"/>
                    <a:pt x="729563" y="496788"/>
                    <a:pt x="702470" y="487945"/>
                  </a:cubicBezTo>
                  <a:cubicBezTo>
                    <a:pt x="667380" y="447023"/>
                    <a:pt x="701906" y="351067"/>
                    <a:pt x="681962" y="302996"/>
                  </a:cubicBezTo>
                  <a:cubicBezTo>
                    <a:pt x="657409" y="318047"/>
                    <a:pt x="637088" y="500269"/>
                    <a:pt x="602939" y="419083"/>
                  </a:cubicBezTo>
                  <a:cubicBezTo>
                    <a:pt x="567944" y="474869"/>
                    <a:pt x="549223" y="539121"/>
                    <a:pt x="525611" y="600176"/>
                  </a:cubicBezTo>
                  <a:cubicBezTo>
                    <a:pt x="510277" y="650035"/>
                    <a:pt x="481866" y="709019"/>
                    <a:pt x="469731" y="616638"/>
                  </a:cubicBezTo>
                  <a:cubicBezTo>
                    <a:pt x="455808" y="639687"/>
                    <a:pt x="453079" y="668567"/>
                    <a:pt x="437745" y="690487"/>
                  </a:cubicBezTo>
                  <a:cubicBezTo>
                    <a:pt x="430125" y="698012"/>
                    <a:pt x="420436" y="691333"/>
                    <a:pt x="415732" y="684090"/>
                  </a:cubicBezTo>
                  <a:cubicBezTo>
                    <a:pt x="391367" y="691427"/>
                    <a:pt x="380172" y="724071"/>
                    <a:pt x="365591" y="743450"/>
                  </a:cubicBezTo>
                  <a:cubicBezTo>
                    <a:pt x="320435" y="824636"/>
                    <a:pt x="322599" y="674588"/>
                    <a:pt x="278855" y="671013"/>
                  </a:cubicBezTo>
                  <a:cubicBezTo>
                    <a:pt x="278478" y="671107"/>
                    <a:pt x="278102" y="671295"/>
                    <a:pt x="277819" y="671201"/>
                  </a:cubicBezTo>
                  <a:cubicBezTo>
                    <a:pt x="252702" y="703187"/>
                    <a:pt x="257594" y="751447"/>
                    <a:pt x="236333" y="785878"/>
                  </a:cubicBezTo>
                  <a:cubicBezTo>
                    <a:pt x="197292" y="814853"/>
                    <a:pt x="209992" y="707796"/>
                    <a:pt x="200585" y="689734"/>
                  </a:cubicBezTo>
                  <a:cubicBezTo>
                    <a:pt x="200585" y="689734"/>
                    <a:pt x="200585" y="689734"/>
                    <a:pt x="200585" y="689734"/>
                  </a:cubicBezTo>
                  <a:cubicBezTo>
                    <a:pt x="172550" y="737524"/>
                    <a:pt x="164554" y="795379"/>
                    <a:pt x="137461" y="844204"/>
                  </a:cubicBezTo>
                  <a:cubicBezTo>
                    <a:pt x="126078" y="859726"/>
                    <a:pt x="105664" y="923602"/>
                    <a:pt x="84027" y="915888"/>
                  </a:cubicBezTo>
                  <a:cubicBezTo>
                    <a:pt x="63707" y="896697"/>
                    <a:pt x="99831" y="810525"/>
                    <a:pt x="104347" y="782209"/>
                  </a:cubicBezTo>
                  <a:cubicBezTo>
                    <a:pt x="82334" y="816734"/>
                    <a:pt x="59097" y="850507"/>
                    <a:pt x="36331" y="884561"/>
                  </a:cubicBezTo>
                  <a:cubicBezTo>
                    <a:pt x="28617" y="894251"/>
                    <a:pt x="24384" y="908644"/>
                    <a:pt x="12813" y="914289"/>
                  </a:cubicBezTo>
                  <a:cubicBezTo>
                    <a:pt x="-33848" y="920027"/>
                    <a:pt x="60603" y="753234"/>
                    <a:pt x="78571" y="747496"/>
                  </a:cubicBezTo>
                  <a:cubicBezTo>
                    <a:pt x="117047" y="672801"/>
                    <a:pt x="166718" y="570260"/>
                    <a:pt x="267660" y="606761"/>
                  </a:cubicBezTo>
                  <a:cubicBezTo>
                    <a:pt x="334170" y="646554"/>
                    <a:pt x="334076" y="662735"/>
                    <a:pt x="393907" y="597918"/>
                  </a:cubicBezTo>
                  <a:cubicBezTo>
                    <a:pt x="416861" y="569601"/>
                    <a:pt x="436522" y="538839"/>
                    <a:pt x="457407" y="509018"/>
                  </a:cubicBezTo>
                  <a:cubicBezTo>
                    <a:pt x="482713" y="477785"/>
                    <a:pt x="509336" y="448434"/>
                    <a:pt x="528621" y="412498"/>
                  </a:cubicBezTo>
                  <a:cubicBezTo>
                    <a:pt x="567850" y="357088"/>
                    <a:pt x="591368" y="291142"/>
                    <a:pt x="639817" y="242412"/>
                  </a:cubicBezTo>
                  <a:cubicBezTo>
                    <a:pt x="671237" y="201490"/>
                    <a:pt x="691087" y="158404"/>
                    <a:pt x="750260" y="185685"/>
                  </a:cubicBezTo>
                  <a:cubicBezTo>
                    <a:pt x="765029" y="191424"/>
                    <a:pt x="782057" y="196880"/>
                    <a:pt x="797014" y="188790"/>
                  </a:cubicBezTo>
                  <a:cubicBezTo>
                    <a:pt x="848473" y="150219"/>
                    <a:pt x="864277" y="79664"/>
                    <a:pt x="908304" y="33285"/>
                  </a:cubicBezTo>
                  <a:cubicBezTo>
                    <a:pt x="920157" y="17575"/>
                    <a:pt x="937749" y="8167"/>
                    <a:pt x="957317" y="6474"/>
                  </a:cubicBezTo>
                  <a:cubicBezTo>
                    <a:pt x="990901" y="-7261"/>
                    <a:pt x="1028625" y="1394"/>
                    <a:pt x="1053836" y="27358"/>
                  </a:cubicBezTo>
                  <a:cubicBezTo>
                    <a:pt x="1106612" y="75901"/>
                    <a:pt x="1154590" y="130934"/>
                    <a:pt x="1190809" y="193023"/>
                  </a:cubicBezTo>
                  <a:cubicBezTo>
                    <a:pt x="1196453" y="202995"/>
                    <a:pt x="1202756" y="212873"/>
                    <a:pt x="1206707" y="22369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76" name="Google Shape;3876;p11"/>
            <p:cNvSpPr/>
            <p:nvPr/>
          </p:nvSpPr>
          <p:spPr>
            <a:xfrm>
              <a:off x="7425451" y="2653821"/>
              <a:ext cx="216558" cy="114776"/>
            </a:xfrm>
            <a:custGeom>
              <a:avLst/>
              <a:gdLst/>
              <a:ahLst/>
              <a:cxnLst/>
              <a:rect l="l" t="t" r="r" b="b"/>
              <a:pathLst>
                <a:path w="390195" h="206803" extrusionOk="0">
                  <a:moveTo>
                    <a:pt x="287090" y="189295"/>
                  </a:moveTo>
                  <a:cubicBezTo>
                    <a:pt x="287090" y="189295"/>
                    <a:pt x="286714" y="189295"/>
                    <a:pt x="286526" y="189295"/>
                  </a:cubicBezTo>
                  <a:lnTo>
                    <a:pt x="286526" y="189295"/>
                  </a:lnTo>
                  <a:cubicBezTo>
                    <a:pt x="286526" y="189295"/>
                    <a:pt x="286150" y="189295"/>
                    <a:pt x="285961" y="189295"/>
                  </a:cubicBezTo>
                  <a:cubicBezTo>
                    <a:pt x="286338" y="189295"/>
                    <a:pt x="286714" y="189295"/>
                    <a:pt x="287184" y="189200"/>
                  </a:cubicBezTo>
                  <a:lnTo>
                    <a:pt x="287184" y="189200"/>
                  </a:lnTo>
                  <a:close/>
                  <a:moveTo>
                    <a:pt x="390195" y="162766"/>
                  </a:moveTo>
                  <a:cubicBezTo>
                    <a:pt x="388691" y="177723"/>
                    <a:pt x="371005" y="173396"/>
                    <a:pt x="361973" y="167846"/>
                  </a:cubicBezTo>
                  <a:cubicBezTo>
                    <a:pt x="334504" y="154017"/>
                    <a:pt x="309292" y="134449"/>
                    <a:pt x="279376" y="125889"/>
                  </a:cubicBezTo>
                  <a:cubicBezTo>
                    <a:pt x="286244" y="149313"/>
                    <a:pt x="332622" y="207733"/>
                    <a:pt x="281352" y="206792"/>
                  </a:cubicBezTo>
                  <a:cubicBezTo>
                    <a:pt x="233656" y="196915"/>
                    <a:pt x="202988" y="115540"/>
                    <a:pt x="159996" y="111025"/>
                  </a:cubicBezTo>
                  <a:cubicBezTo>
                    <a:pt x="147390" y="141599"/>
                    <a:pt x="127352" y="136331"/>
                    <a:pt x="109102" y="113471"/>
                  </a:cubicBezTo>
                  <a:cubicBezTo>
                    <a:pt x="93486" y="95315"/>
                    <a:pt x="75800" y="79134"/>
                    <a:pt x="56609" y="64835"/>
                  </a:cubicBezTo>
                  <a:cubicBezTo>
                    <a:pt x="44097" y="66246"/>
                    <a:pt x="37512" y="51100"/>
                    <a:pt x="29609" y="43668"/>
                  </a:cubicBezTo>
                  <a:cubicBezTo>
                    <a:pt x="21237" y="35954"/>
                    <a:pt x="8631" y="30215"/>
                    <a:pt x="5056" y="18738"/>
                  </a:cubicBezTo>
                  <a:cubicBezTo>
                    <a:pt x="-6139" y="13188"/>
                    <a:pt x="3269" y="-2428"/>
                    <a:pt x="13805" y="2840"/>
                  </a:cubicBezTo>
                  <a:cubicBezTo>
                    <a:pt x="44756" y="-4498"/>
                    <a:pt x="79187" y="3969"/>
                    <a:pt x="109572" y="10366"/>
                  </a:cubicBezTo>
                  <a:cubicBezTo>
                    <a:pt x="175424" y="3498"/>
                    <a:pt x="241559" y="16292"/>
                    <a:pt x="290665" y="63612"/>
                  </a:cubicBezTo>
                  <a:cubicBezTo>
                    <a:pt x="318793" y="91458"/>
                    <a:pt x="376743" y="127864"/>
                    <a:pt x="390101" y="1627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77" name="Google Shape;3877;p11"/>
            <p:cNvSpPr/>
            <p:nvPr/>
          </p:nvSpPr>
          <p:spPr>
            <a:xfrm>
              <a:off x="7426990" y="2654303"/>
              <a:ext cx="234265" cy="100759"/>
            </a:xfrm>
            <a:custGeom>
              <a:avLst/>
              <a:gdLst/>
              <a:ahLst/>
              <a:cxnLst/>
              <a:rect l="l" t="t" r="r" b="b"/>
              <a:pathLst>
                <a:path w="422100" h="181548" extrusionOk="0">
                  <a:moveTo>
                    <a:pt x="402004" y="179961"/>
                  </a:moveTo>
                  <a:cubicBezTo>
                    <a:pt x="393819" y="177985"/>
                    <a:pt x="381684" y="171588"/>
                    <a:pt x="388834" y="161898"/>
                  </a:cubicBezTo>
                  <a:cubicBezTo>
                    <a:pt x="257130" y="35651"/>
                    <a:pt x="191090" y="21164"/>
                    <a:pt x="14042" y="18436"/>
                  </a:cubicBezTo>
                  <a:cubicBezTo>
                    <a:pt x="-5807" y="24833"/>
                    <a:pt x="-5054" y="-5647"/>
                    <a:pt x="19122" y="938"/>
                  </a:cubicBezTo>
                  <a:cubicBezTo>
                    <a:pt x="85351" y="7805"/>
                    <a:pt x="155059" y="-2825"/>
                    <a:pt x="217619" y="24362"/>
                  </a:cubicBezTo>
                  <a:cubicBezTo>
                    <a:pt x="252614" y="37815"/>
                    <a:pt x="287046" y="53619"/>
                    <a:pt x="316584" y="76950"/>
                  </a:cubicBezTo>
                  <a:cubicBezTo>
                    <a:pt x="349040" y="100656"/>
                    <a:pt x="378109" y="128596"/>
                    <a:pt x="408213" y="155125"/>
                  </a:cubicBezTo>
                  <a:cubicBezTo>
                    <a:pt x="426651" y="165850"/>
                    <a:pt x="428815" y="187769"/>
                    <a:pt x="401910" y="179867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878" name="Google Shape;3878;p11"/>
          <p:cNvGrpSpPr/>
          <p:nvPr/>
        </p:nvGrpSpPr>
        <p:grpSpPr>
          <a:xfrm flipH="1">
            <a:off x="7057425" y="5904737"/>
            <a:ext cx="2107111" cy="965439"/>
            <a:chOff x="7410993" y="1229077"/>
            <a:chExt cx="1580333" cy="724079"/>
          </a:xfrm>
        </p:grpSpPr>
        <p:sp>
          <p:nvSpPr>
            <p:cNvPr id="3879" name="Google Shape;3879;p11"/>
            <p:cNvSpPr/>
            <p:nvPr/>
          </p:nvSpPr>
          <p:spPr>
            <a:xfrm>
              <a:off x="7410993" y="1229595"/>
              <a:ext cx="1580333" cy="723561"/>
            </a:xfrm>
            <a:custGeom>
              <a:avLst/>
              <a:gdLst/>
              <a:ahLst/>
              <a:cxnLst/>
              <a:rect l="l" t="t" r="r" b="b"/>
              <a:pathLst>
                <a:path w="2847446" h="1303713" extrusionOk="0">
                  <a:moveTo>
                    <a:pt x="2807183" y="1149606"/>
                  </a:moveTo>
                  <a:cubicBezTo>
                    <a:pt x="2821200" y="1173501"/>
                    <a:pt x="2844248" y="1194949"/>
                    <a:pt x="2847447" y="1223454"/>
                  </a:cubicBezTo>
                  <a:cubicBezTo>
                    <a:pt x="2840862" y="1310190"/>
                    <a:pt x="2566354" y="1273407"/>
                    <a:pt x="2497773" y="1284132"/>
                  </a:cubicBezTo>
                  <a:cubicBezTo>
                    <a:pt x="2139728" y="1297302"/>
                    <a:pt x="1781399" y="1304075"/>
                    <a:pt x="1423071" y="1303699"/>
                  </a:cubicBezTo>
                  <a:cubicBezTo>
                    <a:pt x="1086568" y="1300406"/>
                    <a:pt x="750347" y="1285355"/>
                    <a:pt x="413939" y="1276794"/>
                  </a:cubicBezTo>
                  <a:cubicBezTo>
                    <a:pt x="313185" y="1269456"/>
                    <a:pt x="212244" y="1264188"/>
                    <a:pt x="111114" y="1263341"/>
                  </a:cubicBezTo>
                  <a:cubicBezTo>
                    <a:pt x="72073" y="1263341"/>
                    <a:pt x="18827" y="1267104"/>
                    <a:pt x="4528" y="1221196"/>
                  </a:cubicBezTo>
                  <a:cubicBezTo>
                    <a:pt x="-8736" y="1160895"/>
                    <a:pt x="9608" y="1096924"/>
                    <a:pt x="27764" y="1039257"/>
                  </a:cubicBezTo>
                  <a:cubicBezTo>
                    <a:pt x="58809" y="962022"/>
                    <a:pt x="82421" y="880930"/>
                    <a:pt x="122967" y="807929"/>
                  </a:cubicBezTo>
                  <a:cubicBezTo>
                    <a:pt x="177060" y="720816"/>
                    <a:pt x="245076" y="643111"/>
                    <a:pt x="306788" y="561455"/>
                  </a:cubicBezTo>
                  <a:cubicBezTo>
                    <a:pt x="435293" y="403786"/>
                    <a:pt x="581579" y="261452"/>
                    <a:pt x="735202" y="128432"/>
                  </a:cubicBezTo>
                  <a:cubicBezTo>
                    <a:pt x="778476" y="92307"/>
                    <a:pt x="823913" y="58629"/>
                    <a:pt x="872079" y="29372"/>
                  </a:cubicBezTo>
                  <a:cubicBezTo>
                    <a:pt x="919305" y="-5718"/>
                    <a:pt x="979982" y="-14655"/>
                    <a:pt x="1023162" y="32100"/>
                  </a:cubicBezTo>
                  <a:cubicBezTo>
                    <a:pt x="1078478" y="96635"/>
                    <a:pt x="1072739" y="130689"/>
                    <a:pt x="1166813" y="83088"/>
                  </a:cubicBezTo>
                  <a:cubicBezTo>
                    <a:pt x="1369637" y="-45982"/>
                    <a:pt x="1441698" y="-13903"/>
                    <a:pt x="1612913" y="142260"/>
                  </a:cubicBezTo>
                  <a:cubicBezTo>
                    <a:pt x="1670580" y="194001"/>
                    <a:pt x="1732951" y="240286"/>
                    <a:pt x="1791748" y="290803"/>
                  </a:cubicBezTo>
                  <a:cubicBezTo>
                    <a:pt x="1889867" y="380644"/>
                    <a:pt x="1982342" y="476600"/>
                    <a:pt x="2083754" y="562960"/>
                  </a:cubicBezTo>
                  <a:cubicBezTo>
                    <a:pt x="2120819" y="601718"/>
                    <a:pt x="2171713" y="552423"/>
                    <a:pt x="2215081" y="574249"/>
                  </a:cubicBezTo>
                  <a:cubicBezTo>
                    <a:pt x="2423831" y="666912"/>
                    <a:pt x="2576702" y="850168"/>
                    <a:pt x="2717531" y="1024205"/>
                  </a:cubicBezTo>
                  <a:cubicBezTo>
                    <a:pt x="2749046" y="1065221"/>
                    <a:pt x="2777926" y="1106990"/>
                    <a:pt x="2806995" y="11495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80" name="Google Shape;3880;p11"/>
            <p:cNvSpPr/>
            <p:nvPr/>
          </p:nvSpPr>
          <p:spPr>
            <a:xfrm>
              <a:off x="7410993" y="1229595"/>
              <a:ext cx="1580333" cy="723561"/>
            </a:xfrm>
            <a:custGeom>
              <a:avLst/>
              <a:gdLst/>
              <a:ahLst/>
              <a:cxnLst/>
              <a:rect l="l" t="t" r="r" b="b"/>
              <a:pathLst>
                <a:path w="2847446" h="1303713" extrusionOk="0">
                  <a:moveTo>
                    <a:pt x="2807183" y="1149606"/>
                  </a:moveTo>
                  <a:cubicBezTo>
                    <a:pt x="2821200" y="1173501"/>
                    <a:pt x="2844248" y="1194949"/>
                    <a:pt x="2847447" y="1223454"/>
                  </a:cubicBezTo>
                  <a:cubicBezTo>
                    <a:pt x="2840862" y="1310190"/>
                    <a:pt x="2566354" y="1273407"/>
                    <a:pt x="2497773" y="1284132"/>
                  </a:cubicBezTo>
                  <a:cubicBezTo>
                    <a:pt x="2139728" y="1297302"/>
                    <a:pt x="1781399" y="1304075"/>
                    <a:pt x="1423071" y="1303699"/>
                  </a:cubicBezTo>
                  <a:cubicBezTo>
                    <a:pt x="1086568" y="1300406"/>
                    <a:pt x="750347" y="1285355"/>
                    <a:pt x="413939" y="1276794"/>
                  </a:cubicBezTo>
                  <a:cubicBezTo>
                    <a:pt x="313185" y="1269456"/>
                    <a:pt x="212244" y="1264188"/>
                    <a:pt x="111114" y="1263341"/>
                  </a:cubicBezTo>
                  <a:cubicBezTo>
                    <a:pt x="72073" y="1263341"/>
                    <a:pt x="18827" y="1267104"/>
                    <a:pt x="4528" y="1221196"/>
                  </a:cubicBezTo>
                  <a:cubicBezTo>
                    <a:pt x="-8736" y="1160895"/>
                    <a:pt x="9608" y="1096924"/>
                    <a:pt x="27764" y="1039257"/>
                  </a:cubicBezTo>
                  <a:cubicBezTo>
                    <a:pt x="58809" y="962022"/>
                    <a:pt x="82421" y="880930"/>
                    <a:pt x="122967" y="807929"/>
                  </a:cubicBezTo>
                  <a:cubicBezTo>
                    <a:pt x="177060" y="720816"/>
                    <a:pt x="245076" y="643111"/>
                    <a:pt x="306788" y="561455"/>
                  </a:cubicBezTo>
                  <a:cubicBezTo>
                    <a:pt x="435293" y="403786"/>
                    <a:pt x="581579" y="261452"/>
                    <a:pt x="735202" y="128432"/>
                  </a:cubicBezTo>
                  <a:cubicBezTo>
                    <a:pt x="778476" y="92307"/>
                    <a:pt x="823913" y="58629"/>
                    <a:pt x="872079" y="29372"/>
                  </a:cubicBezTo>
                  <a:cubicBezTo>
                    <a:pt x="919305" y="-5718"/>
                    <a:pt x="979982" y="-14655"/>
                    <a:pt x="1023162" y="32100"/>
                  </a:cubicBezTo>
                  <a:cubicBezTo>
                    <a:pt x="1078478" y="96635"/>
                    <a:pt x="1072739" y="130689"/>
                    <a:pt x="1166813" y="83088"/>
                  </a:cubicBezTo>
                  <a:cubicBezTo>
                    <a:pt x="1369637" y="-45982"/>
                    <a:pt x="1441698" y="-13903"/>
                    <a:pt x="1612913" y="142260"/>
                  </a:cubicBezTo>
                  <a:cubicBezTo>
                    <a:pt x="1670580" y="194001"/>
                    <a:pt x="1732951" y="240286"/>
                    <a:pt x="1791748" y="290803"/>
                  </a:cubicBezTo>
                  <a:cubicBezTo>
                    <a:pt x="1889867" y="380644"/>
                    <a:pt x="1982342" y="476600"/>
                    <a:pt x="2083754" y="562960"/>
                  </a:cubicBezTo>
                  <a:cubicBezTo>
                    <a:pt x="2120819" y="601718"/>
                    <a:pt x="2171713" y="552423"/>
                    <a:pt x="2215081" y="574249"/>
                  </a:cubicBezTo>
                  <a:cubicBezTo>
                    <a:pt x="2423831" y="666912"/>
                    <a:pt x="2576702" y="850168"/>
                    <a:pt x="2717531" y="1024205"/>
                  </a:cubicBezTo>
                  <a:cubicBezTo>
                    <a:pt x="2749046" y="1065221"/>
                    <a:pt x="2777926" y="1106990"/>
                    <a:pt x="2806995" y="1149512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81" name="Google Shape;3881;p11"/>
            <p:cNvSpPr/>
            <p:nvPr/>
          </p:nvSpPr>
          <p:spPr>
            <a:xfrm>
              <a:off x="7526944" y="1328672"/>
              <a:ext cx="1341841" cy="618487"/>
            </a:xfrm>
            <a:custGeom>
              <a:avLst/>
              <a:gdLst/>
              <a:ahLst/>
              <a:cxnLst/>
              <a:rect l="l" t="t" r="r" b="b"/>
              <a:pathLst>
                <a:path w="2417731" h="1114391" extrusionOk="0">
                  <a:moveTo>
                    <a:pt x="2362777" y="942272"/>
                  </a:moveTo>
                  <a:cubicBezTo>
                    <a:pt x="2381310" y="976986"/>
                    <a:pt x="2457322" y="1031549"/>
                    <a:pt x="2391188" y="1058077"/>
                  </a:cubicBezTo>
                  <a:cubicBezTo>
                    <a:pt x="2318562" y="1089216"/>
                    <a:pt x="2237847" y="1089404"/>
                    <a:pt x="2160330" y="1095989"/>
                  </a:cubicBezTo>
                  <a:cubicBezTo>
                    <a:pt x="2056472" y="1103233"/>
                    <a:pt x="1952426" y="1105020"/>
                    <a:pt x="1848380" y="1106055"/>
                  </a:cubicBezTo>
                  <a:cubicBezTo>
                    <a:pt x="1617993" y="1102857"/>
                    <a:pt x="1387699" y="1117532"/>
                    <a:pt x="1157312" y="1113769"/>
                  </a:cubicBezTo>
                  <a:cubicBezTo>
                    <a:pt x="909332" y="1104456"/>
                    <a:pt x="663611" y="1057983"/>
                    <a:pt x="414691" y="1062217"/>
                  </a:cubicBezTo>
                  <a:cubicBezTo>
                    <a:pt x="347334" y="1060994"/>
                    <a:pt x="281200" y="1073788"/>
                    <a:pt x="215066" y="1085171"/>
                  </a:cubicBezTo>
                  <a:cubicBezTo>
                    <a:pt x="158715" y="1087617"/>
                    <a:pt x="72826" y="1127598"/>
                    <a:pt x="34444" y="1069931"/>
                  </a:cubicBezTo>
                  <a:cubicBezTo>
                    <a:pt x="-20214" y="960146"/>
                    <a:pt x="1518" y="827784"/>
                    <a:pt x="22590" y="711603"/>
                  </a:cubicBezTo>
                  <a:cubicBezTo>
                    <a:pt x="47050" y="589965"/>
                    <a:pt x="101048" y="475759"/>
                    <a:pt x="182704" y="382061"/>
                  </a:cubicBezTo>
                  <a:cubicBezTo>
                    <a:pt x="229930" y="328909"/>
                    <a:pt x="270664" y="265785"/>
                    <a:pt x="330871" y="227215"/>
                  </a:cubicBezTo>
                  <a:cubicBezTo>
                    <a:pt x="362104" y="203697"/>
                    <a:pt x="445359" y="130883"/>
                    <a:pt x="421182" y="223076"/>
                  </a:cubicBezTo>
                  <a:cubicBezTo>
                    <a:pt x="463327" y="218184"/>
                    <a:pt x="584024" y="26367"/>
                    <a:pt x="608295" y="71052"/>
                  </a:cubicBezTo>
                  <a:cubicBezTo>
                    <a:pt x="600487" y="132953"/>
                    <a:pt x="539810" y="178579"/>
                    <a:pt x="528803" y="239915"/>
                  </a:cubicBezTo>
                  <a:cubicBezTo>
                    <a:pt x="561070" y="230131"/>
                    <a:pt x="745456" y="-61969"/>
                    <a:pt x="753828" y="27966"/>
                  </a:cubicBezTo>
                  <a:cubicBezTo>
                    <a:pt x="741222" y="90525"/>
                    <a:pt x="695878" y="143207"/>
                    <a:pt x="683743" y="205860"/>
                  </a:cubicBezTo>
                  <a:cubicBezTo>
                    <a:pt x="708861" y="191467"/>
                    <a:pt x="723630" y="166161"/>
                    <a:pt x="748090" y="151674"/>
                  </a:cubicBezTo>
                  <a:cubicBezTo>
                    <a:pt x="787789" y="141325"/>
                    <a:pt x="775371" y="206801"/>
                    <a:pt x="780639" y="229661"/>
                  </a:cubicBezTo>
                  <a:cubicBezTo>
                    <a:pt x="804722" y="221477"/>
                    <a:pt x="834732" y="178014"/>
                    <a:pt x="858438" y="207742"/>
                  </a:cubicBezTo>
                  <a:cubicBezTo>
                    <a:pt x="873679" y="223264"/>
                    <a:pt x="864741" y="297677"/>
                    <a:pt x="899737" y="268325"/>
                  </a:cubicBezTo>
                  <a:cubicBezTo>
                    <a:pt x="934827" y="230037"/>
                    <a:pt x="947715" y="177074"/>
                    <a:pt x="965118" y="129378"/>
                  </a:cubicBezTo>
                  <a:cubicBezTo>
                    <a:pt x="973209" y="99839"/>
                    <a:pt x="995787" y="39067"/>
                    <a:pt x="1022504" y="94100"/>
                  </a:cubicBezTo>
                  <a:cubicBezTo>
                    <a:pt x="1044047" y="68888"/>
                    <a:pt x="1043952" y="31259"/>
                    <a:pt x="1065590" y="6329"/>
                  </a:cubicBezTo>
                  <a:cubicBezTo>
                    <a:pt x="1111404" y="-25656"/>
                    <a:pt x="1120811" y="72651"/>
                    <a:pt x="1134640" y="99180"/>
                  </a:cubicBezTo>
                  <a:cubicBezTo>
                    <a:pt x="1149786" y="133705"/>
                    <a:pt x="1161639" y="173123"/>
                    <a:pt x="1187227" y="201251"/>
                  </a:cubicBezTo>
                  <a:cubicBezTo>
                    <a:pt x="1187227" y="201251"/>
                    <a:pt x="1187227" y="201251"/>
                    <a:pt x="1187227" y="201251"/>
                  </a:cubicBezTo>
                  <a:cubicBezTo>
                    <a:pt x="1210182" y="181965"/>
                    <a:pt x="1186381" y="40572"/>
                    <a:pt x="1233982" y="79801"/>
                  </a:cubicBezTo>
                  <a:cubicBezTo>
                    <a:pt x="1288451" y="163151"/>
                    <a:pt x="1325610" y="261834"/>
                    <a:pt x="1390992" y="337000"/>
                  </a:cubicBezTo>
                  <a:cubicBezTo>
                    <a:pt x="1405573" y="326934"/>
                    <a:pt x="1402375" y="301534"/>
                    <a:pt x="1420343" y="295419"/>
                  </a:cubicBezTo>
                  <a:cubicBezTo>
                    <a:pt x="1462582" y="299088"/>
                    <a:pt x="1486007" y="347724"/>
                    <a:pt x="1516675" y="372465"/>
                  </a:cubicBezTo>
                  <a:cubicBezTo>
                    <a:pt x="1506609" y="213480"/>
                    <a:pt x="1574624" y="298335"/>
                    <a:pt x="1630599" y="371525"/>
                  </a:cubicBezTo>
                  <a:cubicBezTo>
                    <a:pt x="1679047" y="435213"/>
                    <a:pt x="1730411" y="496737"/>
                    <a:pt x="1778859" y="560426"/>
                  </a:cubicBezTo>
                  <a:cubicBezTo>
                    <a:pt x="1855248" y="664283"/>
                    <a:pt x="1805859" y="580840"/>
                    <a:pt x="1855718" y="584885"/>
                  </a:cubicBezTo>
                  <a:cubicBezTo>
                    <a:pt x="1890619" y="597114"/>
                    <a:pt x="1914702" y="635873"/>
                    <a:pt x="1947628" y="647444"/>
                  </a:cubicBezTo>
                  <a:cubicBezTo>
                    <a:pt x="1957788" y="636249"/>
                    <a:pt x="1954308" y="614612"/>
                    <a:pt x="1971523" y="609814"/>
                  </a:cubicBezTo>
                  <a:cubicBezTo>
                    <a:pt x="2024205" y="600501"/>
                    <a:pt x="2162494" y="805206"/>
                    <a:pt x="2204639" y="811415"/>
                  </a:cubicBezTo>
                  <a:cubicBezTo>
                    <a:pt x="2253933" y="771151"/>
                    <a:pt x="2333050" y="909346"/>
                    <a:pt x="2362401" y="942272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82" name="Google Shape;3882;p11"/>
            <p:cNvSpPr/>
            <p:nvPr/>
          </p:nvSpPr>
          <p:spPr>
            <a:xfrm>
              <a:off x="7742517" y="1229077"/>
              <a:ext cx="592617" cy="179284"/>
            </a:xfrm>
            <a:custGeom>
              <a:avLst/>
              <a:gdLst/>
              <a:ahLst/>
              <a:cxnLst/>
              <a:rect l="l" t="t" r="r" b="b"/>
              <a:pathLst>
                <a:path w="1067778" h="323034" extrusionOk="0">
                  <a:moveTo>
                    <a:pt x="1053041" y="161256"/>
                  </a:moveTo>
                  <a:cubicBezTo>
                    <a:pt x="1067716" y="175273"/>
                    <a:pt x="1079851" y="208764"/>
                    <a:pt x="1046079" y="201332"/>
                  </a:cubicBezTo>
                  <a:cubicBezTo>
                    <a:pt x="984743" y="179695"/>
                    <a:pt x="937141" y="132375"/>
                    <a:pt x="879944" y="103024"/>
                  </a:cubicBezTo>
                  <a:cubicBezTo>
                    <a:pt x="889163" y="117794"/>
                    <a:pt x="901675" y="147051"/>
                    <a:pt x="871477" y="140936"/>
                  </a:cubicBezTo>
                  <a:cubicBezTo>
                    <a:pt x="856614" y="138114"/>
                    <a:pt x="764421" y="58057"/>
                    <a:pt x="775240" y="103871"/>
                  </a:cubicBezTo>
                  <a:cubicBezTo>
                    <a:pt x="788692" y="145169"/>
                    <a:pt x="799134" y="187315"/>
                    <a:pt x="809106" y="229648"/>
                  </a:cubicBezTo>
                  <a:cubicBezTo>
                    <a:pt x="810141" y="248181"/>
                    <a:pt x="849182" y="336516"/>
                    <a:pt x="806472" y="321276"/>
                  </a:cubicBezTo>
                  <a:cubicBezTo>
                    <a:pt x="781448" y="300862"/>
                    <a:pt x="773828" y="263515"/>
                    <a:pt x="762351" y="235292"/>
                  </a:cubicBezTo>
                  <a:cubicBezTo>
                    <a:pt x="746923" y="195123"/>
                    <a:pt x="724722" y="152789"/>
                    <a:pt x="688127" y="128518"/>
                  </a:cubicBezTo>
                  <a:cubicBezTo>
                    <a:pt x="680319" y="126543"/>
                    <a:pt x="673640" y="132658"/>
                    <a:pt x="667243" y="136232"/>
                  </a:cubicBezTo>
                  <a:cubicBezTo>
                    <a:pt x="630648" y="145640"/>
                    <a:pt x="627920" y="108292"/>
                    <a:pt x="588691" y="151378"/>
                  </a:cubicBezTo>
                  <a:cubicBezTo>
                    <a:pt x="577308" y="163514"/>
                    <a:pt x="561409" y="158810"/>
                    <a:pt x="547016" y="159563"/>
                  </a:cubicBezTo>
                  <a:cubicBezTo>
                    <a:pt x="495934" y="179977"/>
                    <a:pt x="465360" y="232000"/>
                    <a:pt x="432434" y="273581"/>
                  </a:cubicBezTo>
                  <a:cubicBezTo>
                    <a:pt x="425284" y="286092"/>
                    <a:pt x="402142" y="314315"/>
                    <a:pt x="397814" y="284493"/>
                  </a:cubicBezTo>
                  <a:cubicBezTo>
                    <a:pt x="400355" y="258811"/>
                    <a:pt x="409480" y="234164"/>
                    <a:pt x="415877" y="209234"/>
                  </a:cubicBezTo>
                  <a:cubicBezTo>
                    <a:pt x="432528" y="152413"/>
                    <a:pt x="448520" y="107634"/>
                    <a:pt x="367805" y="136515"/>
                  </a:cubicBezTo>
                  <a:cubicBezTo>
                    <a:pt x="326600" y="134257"/>
                    <a:pt x="384456" y="81387"/>
                    <a:pt x="298849" y="121651"/>
                  </a:cubicBezTo>
                  <a:cubicBezTo>
                    <a:pt x="272790" y="135950"/>
                    <a:pt x="266675" y="123344"/>
                    <a:pt x="237795" y="147051"/>
                  </a:cubicBezTo>
                  <a:cubicBezTo>
                    <a:pt x="215781" y="158246"/>
                    <a:pt x="71660" y="303778"/>
                    <a:pt x="77022" y="232000"/>
                  </a:cubicBezTo>
                  <a:cubicBezTo>
                    <a:pt x="56137" y="232658"/>
                    <a:pt x="30549" y="261727"/>
                    <a:pt x="14745" y="257776"/>
                  </a:cubicBezTo>
                  <a:cubicBezTo>
                    <a:pt x="8724" y="264267"/>
                    <a:pt x="-3035" y="256741"/>
                    <a:pt x="728" y="248463"/>
                  </a:cubicBezTo>
                  <a:cubicBezTo>
                    <a:pt x="29985" y="218924"/>
                    <a:pt x="64322" y="193524"/>
                    <a:pt x="95366" y="165584"/>
                  </a:cubicBezTo>
                  <a:cubicBezTo>
                    <a:pt x="143532" y="130776"/>
                    <a:pt x="262536" y="16664"/>
                    <a:pt x="314841" y="16288"/>
                  </a:cubicBezTo>
                  <a:cubicBezTo>
                    <a:pt x="344286" y="3588"/>
                    <a:pt x="370627" y="-2339"/>
                    <a:pt x="396403" y="21650"/>
                  </a:cubicBezTo>
                  <a:cubicBezTo>
                    <a:pt x="412114" y="27483"/>
                    <a:pt x="429235" y="23061"/>
                    <a:pt x="440712" y="39712"/>
                  </a:cubicBezTo>
                  <a:cubicBezTo>
                    <a:pt x="476084" y="84492"/>
                    <a:pt x="477966" y="78189"/>
                    <a:pt x="531964" y="85056"/>
                  </a:cubicBezTo>
                  <a:cubicBezTo>
                    <a:pt x="561597" y="77060"/>
                    <a:pt x="589914" y="62761"/>
                    <a:pt x="615032" y="44981"/>
                  </a:cubicBezTo>
                  <a:cubicBezTo>
                    <a:pt x="628484" y="35855"/>
                    <a:pt x="644759" y="33504"/>
                    <a:pt x="660093" y="29176"/>
                  </a:cubicBezTo>
                  <a:cubicBezTo>
                    <a:pt x="672605" y="24190"/>
                    <a:pt x="684364" y="17041"/>
                    <a:pt x="697723" y="14218"/>
                  </a:cubicBezTo>
                  <a:cubicBezTo>
                    <a:pt x="715503" y="9703"/>
                    <a:pt x="733847" y="10926"/>
                    <a:pt x="751721" y="7633"/>
                  </a:cubicBezTo>
                  <a:cubicBezTo>
                    <a:pt x="764985" y="3400"/>
                    <a:pt x="778156" y="-1586"/>
                    <a:pt x="792361" y="484"/>
                  </a:cubicBezTo>
                  <a:cubicBezTo>
                    <a:pt x="863105" y="10644"/>
                    <a:pt x="925288" y="53071"/>
                    <a:pt x="977969" y="99261"/>
                  </a:cubicBezTo>
                  <a:cubicBezTo>
                    <a:pt x="1002711" y="120334"/>
                    <a:pt x="1031780" y="136421"/>
                    <a:pt x="1053041" y="16135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883" name="Google Shape;3883;p11"/>
          <p:cNvGrpSpPr/>
          <p:nvPr/>
        </p:nvGrpSpPr>
        <p:grpSpPr>
          <a:xfrm>
            <a:off x="950958" y="5904737"/>
            <a:ext cx="2107111" cy="965439"/>
            <a:chOff x="7410993" y="1229077"/>
            <a:chExt cx="1580333" cy="724079"/>
          </a:xfrm>
        </p:grpSpPr>
        <p:sp>
          <p:nvSpPr>
            <p:cNvPr id="3884" name="Google Shape;3884;p11"/>
            <p:cNvSpPr/>
            <p:nvPr/>
          </p:nvSpPr>
          <p:spPr>
            <a:xfrm>
              <a:off x="7410993" y="1229595"/>
              <a:ext cx="1580333" cy="723561"/>
            </a:xfrm>
            <a:custGeom>
              <a:avLst/>
              <a:gdLst/>
              <a:ahLst/>
              <a:cxnLst/>
              <a:rect l="l" t="t" r="r" b="b"/>
              <a:pathLst>
                <a:path w="2847446" h="1303713" extrusionOk="0">
                  <a:moveTo>
                    <a:pt x="2807183" y="1149606"/>
                  </a:moveTo>
                  <a:cubicBezTo>
                    <a:pt x="2821200" y="1173501"/>
                    <a:pt x="2844248" y="1194949"/>
                    <a:pt x="2847447" y="1223454"/>
                  </a:cubicBezTo>
                  <a:cubicBezTo>
                    <a:pt x="2840862" y="1310190"/>
                    <a:pt x="2566354" y="1273407"/>
                    <a:pt x="2497773" y="1284132"/>
                  </a:cubicBezTo>
                  <a:cubicBezTo>
                    <a:pt x="2139728" y="1297302"/>
                    <a:pt x="1781399" y="1304075"/>
                    <a:pt x="1423071" y="1303699"/>
                  </a:cubicBezTo>
                  <a:cubicBezTo>
                    <a:pt x="1086568" y="1300406"/>
                    <a:pt x="750347" y="1285355"/>
                    <a:pt x="413939" y="1276794"/>
                  </a:cubicBezTo>
                  <a:cubicBezTo>
                    <a:pt x="313185" y="1269456"/>
                    <a:pt x="212244" y="1264188"/>
                    <a:pt x="111114" y="1263341"/>
                  </a:cubicBezTo>
                  <a:cubicBezTo>
                    <a:pt x="72073" y="1263341"/>
                    <a:pt x="18827" y="1267104"/>
                    <a:pt x="4528" y="1221196"/>
                  </a:cubicBezTo>
                  <a:cubicBezTo>
                    <a:pt x="-8736" y="1160895"/>
                    <a:pt x="9608" y="1096924"/>
                    <a:pt x="27764" y="1039257"/>
                  </a:cubicBezTo>
                  <a:cubicBezTo>
                    <a:pt x="58809" y="962022"/>
                    <a:pt x="82421" y="880930"/>
                    <a:pt x="122967" y="807929"/>
                  </a:cubicBezTo>
                  <a:cubicBezTo>
                    <a:pt x="177060" y="720816"/>
                    <a:pt x="245076" y="643111"/>
                    <a:pt x="306788" y="561455"/>
                  </a:cubicBezTo>
                  <a:cubicBezTo>
                    <a:pt x="435293" y="403786"/>
                    <a:pt x="581579" y="261452"/>
                    <a:pt x="735202" y="128432"/>
                  </a:cubicBezTo>
                  <a:cubicBezTo>
                    <a:pt x="778476" y="92307"/>
                    <a:pt x="823913" y="58629"/>
                    <a:pt x="872079" y="29372"/>
                  </a:cubicBezTo>
                  <a:cubicBezTo>
                    <a:pt x="919305" y="-5718"/>
                    <a:pt x="979982" y="-14655"/>
                    <a:pt x="1023162" y="32100"/>
                  </a:cubicBezTo>
                  <a:cubicBezTo>
                    <a:pt x="1078478" y="96635"/>
                    <a:pt x="1072739" y="130689"/>
                    <a:pt x="1166813" y="83088"/>
                  </a:cubicBezTo>
                  <a:cubicBezTo>
                    <a:pt x="1369637" y="-45982"/>
                    <a:pt x="1441698" y="-13903"/>
                    <a:pt x="1612913" y="142260"/>
                  </a:cubicBezTo>
                  <a:cubicBezTo>
                    <a:pt x="1670580" y="194001"/>
                    <a:pt x="1732951" y="240286"/>
                    <a:pt x="1791748" y="290803"/>
                  </a:cubicBezTo>
                  <a:cubicBezTo>
                    <a:pt x="1889867" y="380644"/>
                    <a:pt x="1982342" y="476600"/>
                    <a:pt x="2083754" y="562960"/>
                  </a:cubicBezTo>
                  <a:cubicBezTo>
                    <a:pt x="2120819" y="601718"/>
                    <a:pt x="2171713" y="552423"/>
                    <a:pt x="2215081" y="574249"/>
                  </a:cubicBezTo>
                  <a:cubicBezTo>
                    <a:pt x="2423831" y="666912"/>
                    <a:pt x="2576702" y="850168"/>
                    <a:pt x="2717531" y="1024205"/>
                  </a:cubicBezTo>
                  <a:cubicBezTo>
                    <a:pt x="2749046" y="1065221"/>
                    <a:pt x="2777926" y="1106990"/>
                    <a:pt x="2806995" y="11495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85" name="Google Shape;3885;p11"/>
            <p:cNvSpPr/>
            <p:nvPr/>
          </p:nvSpPr>
          <p:spPr>
            <a:xfrm>
              <a:off x="7410993" y="1229595"/>
              <a:ext cx="1580333" cy="723561"/>
            </a:xfrm>
            <a:custGeom>
              <a:avLst/>
              <a:gdLst/>
              <a:ahLst/>
              <a:cxnLst/>
              <a:rect l="l" t="t" r="r" b="b"/>
              <a:pathLst>
                <a:path w="2847446" h="1303713" extrusionOk="0">
                  <a:moveTo>
                    <a:pt x="2807183" y="1149606"/>
                  </a:moveTo>
                  <a:cubicBezTo>
                    <a:pt x="2821200" y="1173501"/>
                    <a:pt x="2844248" y="1194949"/>
                    <a:pt x="2847447" y="1223454"/>
                  </a:cubicBezTo>
                  <a:cubicBezTo>
                    <a:pt x="2840862" y="1310190"/>
                    <a:pt x="2566354" y="1273407"/>
                    <a:pt x="2497773" y="1284132"/>
                  </a:cubicBezTo>
                  <a:cubicBezTo>
                    <a:pt x="2139728" y="1297302"/>
                    <a:pt x="1781399" y="1304075"/>
                    <a:pt x="1423071" y="1303699"/>
                  </a:cubicBezTo>
                  <a:cubicBezTo>
                    <a:pt x="1086568" y="1300406"/>
                    <a:pt x="750347" y="1285355"/>
                    <a:pt x="413939" y="1276794"/>
                  </a:cubicBezTo>
                  <a:cubicBezTo>
                    <a:pt x="313185" y="1269456"/>
                    <a:pt x="212244" y="1264188"/>
                    <a:pt x="111114" y="1263341"/>
                  </a:cubicBezTo>
                  <a:cubicBezTo>
                    <a:pt x="72073" y="1263341"/>
                    <a:pt x="18827" y="1267104"/>
                    <a:pt x="4528" y="1221196"/>
                  </a:cubicBezTo>
                  <a:cubicBezTo>
                    <a:pt x="-8736" y="1160895"/>
                    <a:pt x="9608" y="1096924"/>
                    <a:pt x="27764" y="1039257"/>
                  </a:cubicBezTo>
                  <a:cubicBezTo>
                    <a:pt x="58809" y="962022"/>
                    <a:pt x="82421" y="880930"/>
                    <a:pt x="122967" y="807929"/>
                  </a:cubicBezTo>
                  <a:cubicBezTo>
                    <a:pt x="177060" y="720816"/>
                    <a:pt x="245076" y="643111"/>
                    <a:pt x="306788" y="561455"/>
                  </a:cubicBezTo>
                  <a:cubicBezTo>
                    <a:pt x="435293" y="403786"/>
                    <a:pt x="581579" y="261452"/>
                    <a:pt x="735202" y="128432"/>
                  </a:cubicBezTo>
                  <a:cubicBezTo>
                    <a:pt x="778476" y="92307"/>
                    <a:pt x="823913" y="58629"/>
                    <a:pt x="872079" y="29372"/>
                  </a:cubicBezTo>
                  <a:cubicBezTo>
                    <a:pt x="919305" y="-5718"/>
                    <a:pt x="979982" y="-14655"/>
                    <a:pt x="1023162" y="32100"/>
                  </a:cubicBezTo>
                  <a:cubicBezTo>
                    <a:pt x="1078478" y="96635"/>
                    <a:pt x="1072739" y="130689"/>
                    <a:pt x="1166813" y="83088"/>
                  </a:cubicBezTo>
                  <a:cubicBezTo>
                    <a:pt x="1369637" y="-45982"/>
                    <a:pt x="1441698" y="-13903"/>
                    <a:pt x="1612913" y="142260"/>
                  </a:cubicBezTo>
                  <a:cubicBezTo>
                    <a:pt x="1670580" y="194001"/>
                    <a:pt x="1732951" y="240286"/>
                    <a:pt x="1791748" y="290803"/>
                  </a:cubicBezTo>
                  <a:cubicBezTo>
                    <a:pt x="1889867" y="380644"/>
                    <a:pt x="1982342" y="476600"/>
                    <a:pt x="2083754" y="562960"/>
                  </a:cubicBezTo>
                  <a:cubicBezTo>
                    <a:pt x="2120819" y="601718"/>
                    <a:pt x="2171713" y="552423"/>
                    <a:pt x="2215081" y="574249"/>
                  </a:cubicBezTo>
                  <a:cubicBezTo>
                    <a:pt x="2423831" y="666912"/>
                    <a:pt x="2576702" y="850168"/>
                    <a:pt x="2717531" y="1024205"/>
                  </a:cubicBezTo>
                  <a:cubicBezTo>
                    <a:pt x="2749046" y="1065221"/>
                    <a:pt x="2777926" y="1106990"/>
                    <a:pt x="2806995" y="1149512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86" name="Google Shape;3886;p11"/>
            <p:cNvSpPr/>
            <p:nvPr/>
          </p:nvSpPr>
          <p:spPr>
            <a:xfrm>
              <a:off x="7526944" y="1328672"/>
              <a:ext cx="1341841" cy="618487"/>
            </a:xfrm>
            <a:custGeom>
              <a:avLst/>
              <a:gdLst/>
              <a:ahLst/>
              <a:cxnLst/>
              <a:rect l="l" t="t" r="r" b="b"/>
              <a:pathLst>
                <a:path w="2417731" h="1114391" extrusionOk="0">
                  <a:moveTo>
                    <a:pt x="2362777" y="942272"/>
                  </a:moveTo>
                  <a:cubicBezTo>
                    <a:pt x="2381310" y="976986"/>
                    <a:pt x="2457322" y="1031549"/>
                    <a:pt x="2391188" y="1058077"/>
                  </a:cubicBezTo>
                  <a:cubicBezTo>
                    <a:pt x="2318562" y="1089216"/>
                    <a:pt x="2237847" y="1089404"/>
                    <a:pt x="2160330" y="1095989"/>
                  </a:cubicBezTo>
                  <a:cubicBezTo>
                    <a:pt x="2056472" y="1103233"/>
                    <a:pt x="1952426" y="1105020"/>
                    <a:pt x="1848380" y="1106055"/>
                  </a:cubicBezTo>
                  <a:cubicBezTo>
                    <a:pt x="1617993" y="1102857"/>
                    <a:pt x="1387699" y="1117532"/>
                    <a:pt x="1157312" y="1113769"/>
                  </a:cubicBezTo>
                  <a:cubicBezTo>
                    <a:pt x="909332" y="1104456"/>
                    <a:pt x="663611" y="1057983"/>
                    <a:pt x="414691" y="1062217"/>
                  </a:cubicBezTo>
                  <a:cubicBezTo>
                    <a:pt x="347334" y="1060994"/>
                    <a:pt x="281200" y="1073788"/>
                    <a:pt x="215066" y="1085171"/>
                  </a:cubicBezTo>
                  <a:cubicBezTo>
                    <a:pt x="158715" y="1087617"/>
                    <a:pt x="72826" y="1127598"/>
                    <a:pt x="34444" y="1069931"/>
                  </a:cubicBezTo>
                  <a:cubicBezTo>
                    <a:pt x="-20214" y="960146"/>
                    <a:pt x="1518" y="827784"/>
                    <a:pt x="22590" y="711603"/>
                  </a:cubicBezTo>
                  <a:cubicBezTo>
                    <a:pt x="47050" y="589965"/>
                    <a:pt x="101048" y="475759"/>
                    <a:pt x="182704" y="382061"/>
                  </a:cubicBezTo>
                  <a:cubicBezTo>
                    <a:pt x="229930" y="328909"/>
                    <a:pt x="270664" y="265785"/>
                    <a:pt x="330871" y="227215"/>
                  </a:cubicBezTo>
                  <a:cubicBezTo>
                    <a:pt x="362104" y="203697"/>
                    <a:pt x="445359" y="130883"/>
                    <a:pt x="421182" y="223076"/>
                  </a:cubicBezTo>
                  <a:cubicBezTo>
                    <a:pt x="463327" y="218184"/>
                    <a:pt x="584024" y="26367"/>
                    <a:pt x="608295" y="71052"/>
                  </a:cubicBezTo>
                  <a:cubicBezTo>
                    <a:pt x="600487" y="132953"/>
                    <a:pt x="539810" y="178579"/>
                    <a:pt x="528803" y="239915"/>
                  </a:cubicBezTo>
                  <a:cubicBezTo>
                    <a:pt x="561070" y="230131"/>
                    <a:pt x="745456" y="-61969"/>
                    <a:pt x="753828" y="27966"/>
                  </a:cubicBezTo>
                  <a:cubicBezTo>
                    <a:pt x="741222" y="90525"/>
                    <a:pt x="695878" y="143207"/>
                    <a:pt x="683743" y="205860"/>
                  </a:cubicBezTo>
                  <a:cubicBezTo>
                    <a:pt x="708861" y="191467"/>
                    <a:pt x="723630" y="166161"/>
                    <a:pt x="748090" y="151674"/>
                  </a:cubicBezTo>
                  <a:cubicBezTo>
                    <a:pt x="787789" y="141325"/>
                    <a:pt x="775371" y="206801"/>
                    <a:pt x="780639" y="229661"/>
                  </a:cubicBezTo>
                  <a:cubicBezTo>
                    <a:pt x="804722" y="221477"/>
                    <a:pt x="834732" y="178014"/>
                    <a:pt x="858438" y="207742"/>
                  </a:cubicBezTo>
                  <a:cubicBezTo>
                    <a:pt x="873679" y="223264"/>
                    <a:pt x="864741" y="297677"/>
                    <a:pt x="899737" y="268325"/>
                  </a:cubicBezTo>
                  <a:cubicBezTo>
                    <a:pt x="934827" y="230037"/>
                    <a:pt x="947715" y="177074"/>
                    <a:pt x="965118" y="129378"/>
                  </a:cubicBezTo>
                  <a:cubicBezTo>
                    <a:pt x="973209" y="99839"/>
                    <a:pt x="995787" y="39067"/>
                    <a:pt x="1022504" y="94100"/>
                  </a:cubicBezTo>
                  <a:cubicBezTo>
                    <a:pt x="1044047" y="68888"/>
                    <a:pt x="1043952" y="31259"/>
                    <a:pt x="1065590" y="6329"/>
                  </a:cubicBezTo>
                  <a:cubicBezTo>
                    <a:pt x="1111404" y="-25656"/>
                    <a:pt x="1120811" y="72651"/>
                    <a:pt x="1134640" y="99180"/>
                  </a:cubicBezTo>
                  <a:cubicBezTo>
                    <a:pt x="1149786" y="133705"/>
                    <a:pt x="1161639" y="173123"/>
                    <a:pt x="1187227" y="201251"/>
                  </a:cubicBezTo>
                  <a:cubicBezTo>
                    <a:pt x="1187227" y="201251"/>
                    <a:pt x="1187227" y="201251"/>
                    <a:pt x="1187227" y="201251"/>
                  </a:cubicBezTo>
                  <a:cubicBezTo>
                    <a:pt x="1210182" y="181965"/>
                    <a:pt x="1186381" y="40572"/>
                    <a:pt x="1233982" y="79801"/>
                  </a:cubicBezTo>
                  <a:cubicBezTo>
                    <a:pt x="1288451" y="163151"/>
                    <a:pt x="1325610" y="261834"/>
                    <a:pt x="1390992" y="337000"/>
                  </a:cubicBezTo>
                  <a:cubicBezTo>
                    <a:pt x="1405573" y="326934"/>
                    <a:pt x="1402375" y="301534"/>
                    <a:pt x="1420343" y="295419"/>
                  </a:cubicBezTo>
                  <a:cubicBezTo>
                    <a:pt x="1462582" y="299088"/>
                    <a:pt x="1486007" y="347724"/>
                    <a:pt x="1516675" y="372465"/>
                  </a:cubicBezTo>
                  <a:cubicBezTo>
                    <a:pt x="1506609" y="213480"/>
                    <a:pt x="1574624" y="298335"/>
                    <a:pt x="1630599" y="371525"/>
                  </a:cubicBezTo>
                  <a:cubicBezTo>
                    <a:pt x="1679047" y="435213"/>
                    <a:pt x="1730411" y="496737"/>
                    <a:pt x="1778859" y="560426"/>
                  </a:cubicBezTo>
                  <a:cubicBezTo>
                    <a:pt x="1855248" y="664283"/>
                    <a:pt x="1805859" y="580840"/>
                    <a:pt x="1855718" y="584885"/>
                  </a:cubicBezTo>
                  <a:cubicBezTo>
                    <a:pt x="1890619" y="597114"/>
                    <a:pt x="1914702" y="635873"/>
                    <a:pt x="1947628" y="647444"/>
                  </a:cubicBezTo>
                  <a:cubicBezTo>
                    <a:pt x="1957788" y="636249"/>
                    <a:pt x="1954308" y="614612"/>
                    <a:pt x="1971523" y="609814"/>
                  </a:cubicBezTo>
                  <a:cubicBezTo>
                    <a:pt x="2024205" y="600501"/>
                    <a:pt x="2162494" y="805206"/>
                    <a:pt x="2204639" y="811415"/>
                  </a:cubicBezTo>
                  <a:cubicBezTo>
                    <a:pt x="2253933" y="771151"/>
                    <a:pt x="2333050" y="909346"/>
                    <a:pt x="2362401" y="942272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87" name="Google Shape;3887;p11"/>
            <p:cNvSpPr/>
            <p:nvPr/>
          </p:nvSpPr>
          <p:spPr>
            <a:xfrm>
              <a:off x="7742517" y="1229077"/>
              <a:ext cx="592617" cy="179284"/>
            </a:xfrm>
            <a:custGeom>
              <a:avLst/>
              <a:gdLst/>
              <a:ahLst/>
              <a:cxnLst/>
              <a:rect l="l" t="t" r="r" b="b"/>
              <a:pathLst>
                <a:path w="1067778" h="323034" extrusionOk="0">
                  <a:moveTo>
                    <a:pt x="1053041" y="161256"/>
                  </a:moveTo>
                  <a:cubicBezTo>
                    <a:pt x="1067716" y="175273"/>
                    <a:pt x="1079851" y="208764"/>
                    <a:pt x="1046079" y="201332"/>
                  </a:cubicBezTo>
                  <a:cubicBezTo>
                    <a:pt x="984743" y="179695"/>
                    <a:pt x="937141" y="132375"/>
                    <a:pt x="879944" y="103024"/>
                  </a:cubicBezTo>
                  <a:cubicBezTo>
                    <a:pt x="889163" y="117794"/>
                    <a:pt x="901675" y="147051"/>
                    <a:pt x="871477" y="140936"/>
                  </a:cubicBezTo>
                  <a:cubicBezTo>
                    <a:pt x="856614" y="138114"/>
                    <a:pt x="764421" y="58057"/>
                    <a:pt x="775240" y="103871"/>
                  </a:cubicBezTo>
                  <a:cubicBezTo>
                    <a:pt x="788692" y="145169"/>
                    <a:pt x="799134" y="187315"/>
                    <a:pt x="809106" y="229648"/>
                  </a:cubicBezTo>
                  <a:cubicBezTo>
                    <a:pt x="810141" y="248181"/>
                    <a:pt x="849182" y="336516"/>
                    <a:pt x="806472" y="321276"/>
                  </a:cubicBezTo>
                  <a:cubicBezTo>
                    <a:pt x="781448" y="300862"/>
                    <a:pt x="773828" y="263515"/>
                    <a:pt x="762351" y="235292"/>
                  </a:cubicBezTo>
                  <a:cubicBezTo>
                    <a:pt x="746923" y="195123"/>
                    <a:pt x="724722" y="152789"/>
                    <a:pt x="688127" y="128518"/>
                  </a:cubicBezTo>
                  <a:cubicBezTo>
                    <a:pt x="680319" y="126543"/>
                    <a:pt x="673640" y="132658"/>
                    <a:pt x="667243" y="136232"/>
                  </a:cubicBezTo>
                  <a:cubicBezTo>
                    <a:pt x="630648" y="145640"/>
                    <a:pt x="627920" y="108292"/>
                    <a:pt x="588691" y="151378"/>
                  </a:cubicBezTo>
                  <a:cubicBezTo>
                    <a:pt x="577308" y="163514"/>
                    <a:pt x="561409" y="158810"/>
                    <a:pt x="547016" y="159563"/>
                  </a:cubicBezTo>
                  <a:cubicBezTo>
                    <a:pt x="495934" y="179977"/>
                    <a:pt x="465360" y="232000"/>
                    <a:pt x="432434" y="273581"/>
                  </a:cubicBezTo>
                  <a:cubicBezTo>
                    <a:pt x="425284" y="286092"/>
                    <a:pt x="402142" y="314315"/>
                    <a:pt x="397814" y="284493"/>
                  </a:cubicBezTo>
                  <a:cubicBezTo>
                    <a:pt x="400355" y="258811"/>
                    <a:pt x="409480" y="234164"/>
                    <a:pt x="415877" y="209234"/>
                  </a:cubicBezTo>
                  <a:cubicBezTo>
                    <a:pt x="432528" y="152413"/>
                    <a:pt x="448520" y="107634"/>
                    <a:pt x="367805" y="136515"/>
                  </a:cubicBezTo>
                  <a:cubicBezTo>
                    <a:pt x="326600" y="134257"/>
                    <a:pt x="384456" y="81387"/>
                    <a:pt x="298849" y="121651"/>
                  </a:cubicBezTo>
                  <a:cubicBezTo>
                    <a:pt x="272790" y="135950"/>
                    <a:pt x="266675" y="123344"/>
                    <a:pt x="237795" y="147051"/>
                  </a:cubicBezTo>
                  <a:cubicBezTo>
                    <a:pt x="215781" y="158246"/>
                    <a:pt x="71660" y="303778"/>
                    <a:pt x="77022" y="232000"/>
                  </a:cubicBezTo>
                  <a:cubicBezTo>
                    <a:pt x="56137" y="232658"/>
                    <a:pt x="30549" y="261727"/>
                    <a:pt x="14745" y="257776"/>
                  </a:cubicBezTo>
                  <a:cubicBezTo>
                    <a:pt x="8724" y="264267"/>
                    <a:pt x="-3035" y="256741"/>
                    <a:pt x="728" y="248463"/>
                  </a:cubicBezTo>
                  <a:cubicBezTo>
                    <a:pt x="29985" y="218924"/>
                    <a:pt x="64322" y="193524"/>
                    <a:pt x="95366" y="165584"/>
                  </a:cubicBezTo>
                  <a:cubicBezTo>
                    <a:pt x="143532" y="130776"/>
                    <a:pt x="262536" y="16664"/>
                    <a:pt x="314841" y="16288"/>
                  </a:cubicBezTo>
                  <a:cubicBezTo>
                    <a:pt x="344286" y="3588"/>
                    <a:pt x="370627" y="-2339"/>
                    <a:pt x="396403" y="21650"/>
                  </a:cubicBezTo>
                  <a:cubicBezTo>
                    <a:pt x="412114" y="27483"/>
                    <a:pt x="429235" y="23061"/>
                    <a:pt x="440712" y="39712"/>
                  </a:cubicBezTo>
                  <a:cubicBezTo>
                    <a:pt x="476084" y="84492"/>
                    <a:pt x="477966" y="78189"/>
                    <a:pt x="531964" y="85056"/>
                  </a:cubicBezTo>
                  <a:cubicBezTo>
                    <a:pt x="561597" y="77060"/>
                    <a:pt x="589914" y="62761"/>
                    <a:pt x="615032" y="44981"/>
                  </a:cubicBezTo>
                  <a:cubicBezTo>
                    <a:pt x="628484" y="35855"/>
                    <a:pt x="644759" y="33504"/>
                    <a:pt x="660093" y="29176"/>
                  </a:cubicBezTo>
                  <a:cubicBezTo>
                    <a:pt x="672605" y="24190"/>
                    <a:pt x="684364" y="17041"/>
                    <a:pt x="697723" y="14218"/>
                  </a:cubicBezTo>
                  <a:cubicBezTo>
                    <a:pt x="715503" y="9703"/>
                    <a:pt x="733847" y="10926"/>
                    <a:pt x="751721" y="7633"/>
                  </a:cubicBezTo>
                  <a:cubicBezTo>
                    <a:pt x="764985" y="3400"/>
                    <a:pt x="778156" y="-1586"/>
                    <a:pt x="792361" y="484"/>
                  </a:cubicBezTo>
                  <a:cubicBezTo>
                    <a:pt x="863105" y="10644"/>
                    <a:pt x="925288" y="53071"/>
                    <a:pt x="977969" y="99261"/>
                  </a:cubicBezTo>
                  <a:cubicBezTo>
                    <a:pt x="1002711" y="120334"/>
                    <a:pt x="1031780" y="136421"/>
                    <a:pt x="1053041" y="16135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888" name="Google Shape;3888;p11"/>
          <p:cNvGrpSpPr/>
          <p:nvPr/>
        </p:nvGrpSpPr>
        <p:grpSpPr>
          <a:xfrm>
            <a:off x="-7" y="5695296"/>
            <a:ext cx="1666992" cy="1159861"/>
            <a:chOff x="3946870" y="2821822"/>
            <a:chExt cx="1250244" cy="869896"/>
          </a:xfrm>
        </p:grpSpPr>
        <p:sp>
          <p:nvSpPr>
            <p:cNvPr id="3889" name="Google Shape;3889;p11"/>
            <p:cNvSpPr/>
            <p:nvPr/>
          </p:nvSpPr>
          <p:spPr>
            <a:xfrm>
              <a:off x="3946870" y="2825877"/>
              <a:ext cx="1249794" cy="844801"/>
            </a:xfrm>
            <a:custGeom>
              <a:avLst/>
              <a:gdLst/>
              <a:ahLst/>
              <a:cxnLst/>
              <a:rect l="l" t="t" r="r" b="b"/>
              <a:pathLst>
                <a:path w="2251881" h="1522164" extrusionOk="0">
                  <a:moveTo>
                    <a:pt x="2125039" y="1293753"/>
                  </a:moveTo>
                  <a:cubicBezTo>
                    <a:pt x="2245831" y="1438627"/>
                    <a:pt x="2355239" y="1486041"/>
                    <a:pt x="2079319" y="1500716"/>
                  </a:cubicBezTo>
                  <a:cubicBezTo>
                    <a:pt x="1811208" y="1507677"/>
                    <a:pt x="1543003" y="1487828"/>
                    <a:pt x="1274892" y="1499869"/>
                  </a:cubicBezTo>
                  <a:cubicBezTo>
                    <a:pt x="927759" y="1508900"/>
                    <a:pt x="580437" y="1507677"/>
                    <a:pt x="233210" y="1508430"/>
                  </a:cubicBezTo>
                  <a:cubicBezTo>
                    <a:pt x="168769" y="1509183"/>
                    <a:pt x="104328" y="1512758"/>
                    <a:pt x="40076" y="1517931"/>
                  </a:cubicBezTo>
                  <a:cubicBezTo>
                    <a:pt x="28881" y="1516991"/>
                    <a:pt x="13264" y="1521694"/>
                    <a:pt x="0" y="1522165"/>
                  </a:cubicBezTo>
                  <a:lnTo>
                    <a:pt x="0" y="384621"/>
                  </a:lnTo>
                  <a:cubicBezTo>
                    <a:pt x="54187" y="310397"/>
                    <a:pt x="114112" y="240029"/>
                    <a:pt x="174225" y="170979"/>
                  </a:cubicBezTo>
                  <a:cubicBezTo>
                    <a:pt x="234997" y="104751"/>
                    <a:pt x="295487" y="27328"/>
                    <a:pt x="385422" y="1646"/>
                  </a:cubicBezTo>
                  <a:cubicBezTo>
                    <a:pt x="438197" y="-9549"/>
                    <a:pt x="476956" y="38899"/>
                    <a:pt x="511857" y="70602"/>
                  </a:cubicBezTo>
                  <a:cubicBezTo>
                    <a:pt x="594078" y="132314"/>
                    <a:pt x="646289" y="-42946"/>
                    <a:pt x="843092" y="153952"/>
                  </a:cubicBezTo>
                  <a:cubicBezTo>
                    <a:pt x="934438" y="245203"/>
                    <a:pt x="1007816" y="352072"/>
                    <a:pt x="1089190" y="451884"/>
                  </a:cubicBezTo>
                  <a:cubicBezTo>
                    <a:pt x="1115154" y="479730"/>
                    <a:pt x="1135098" y="515949"/>
                    <a:pt x="1165202" y="538808"/>
                  </a:cubicBezTo>
                  <a:cubicBezTo>
                    <a:pt x="1186745" y="539279"/>
                    <a:pt x="1205653" y="525450"/>
                    <a:pt x="1226538" y="521875"/>
                  </a:cubicBezTo>
                  <a:cubicBezTo>
                    <a:pt x="1303867" y="505318"/>
                    <a:pt x="1393896" y="658847"/>
                    <a:pt x="1453915" y="703720"/>
                  </a:cubicBezTo>
                  <a:cubicBezTo>
                    <a:pt x="1551940" y="761106"/>
                    <a:pt x="1556173" y="683212"/>
                    <a:pt x="1676965" y="812752"/>
                  </a:cubicBezTo>
                  <a:cubicBezTo>
                    <a:pt x="1828800" y="970703"/>
                    <a:pt x="1984869" y="1124984"/>
                    <a:pt x="2124945" y="12937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3890" name="Google Shape;3890;p11"/>
            <p:cNvGrpSpPr/>
            <p:nvPr/>
          </p:nvGrpSpPr>
          <p:grpSpPr>
            <a:xfrm>
              <a:off x="3946870" y="2821822"/>
              <a:ext cx="1250244" cy="869896"/>
              <a:chOff x="1321834" y="1304606"/>
              <a:chExt cx="2251881" cy="1566816"/>
            </a:xfrm>
          </p:grpSpPr>
          <p:sp>
            <p:nvSpPr>
              <p:cNvPr id="3891" name="Google Shape;3891;p11"/>
              <p:cNvSpPr/>
              <p:nvPr/>
            </p:nvSpPr>
            <p:spPr>
              <a:xfrm>
                <a:off x="1321834" y="1311910"/>
                <a:ext cx="2251881" cy="1522164"/>
              </a:xfrm>
              <a:custGeom>
                <a:avLst/>
                <a:gdLst/>
                <a:ahLst/>
                <a:cxnLst/>
                <a:rect l="l" t="t" r="r" b="b"/>
                <a:pathLst>
                  <a:path w="2251881" h="1522164" extrusionOk="0">
                    <a:moveTo>
                      <a:pt x="2125039" y="1293753"/>
                    </a:moveTo>
                    <a:cubicBezTo>
                      <a:pt x="2245831" y="1438627"/>
                      <a:pt x="2355239" y="1486041"/>
                      <a:pt x="2079319" y="1500716"/>
                    </a:cubicBezTo>
                    <a:cubicBezTo>
                      <a:pt x="1811208" y="1507677"/>
                      <a:pt x="1543003" y="1487828"/>
                      <a:pt x="1274892" y="1499869"/>
                    </a:cubicBezTo>
                    <a:cubicBezTo>
                      <a:pt x="927759" y="1508900"/>
                      <a:pt x="580437" y="1507677"/>
                      <a:pt x="233210" y="1508430"/>
                    </a:cubicBezTo>
                    <a:cubicBezTo>
                      <a:pt x="168769" y="1509183"/>
                      <a:pt x="104328" y="1512758"/>
                      <a:pt x="40076" y="1517931"/>
                    </a:cubicBezTo>
                    <a:cubicBezTo>
                      <a:pt x="28881" y="1516991"/>
                      <a:pt x="13264" y="1521694"/>
                      <a:pt x="0" y="1522165"/>
                    </a:cubicBezTo>
                    <a:lnTo>
                      <a:pt x="0" y="384621"/>
                    </a:lnTo>
                    <a:cubicBezTo>
                      <a:pt x="54187" y="310397"/>
                      <a:pt x="114112" y="240029"/>
                      <a:pt x="174225" y="170979"/>
                    </a:cubicBezTo>
                    <a:cubicBezTo>
                      <a:pt x="234997" y="104751"/>
                      <a:pt x="295487" y="27328"/>
                      <a:pt x="385422" y="1646"/>
                    </a:cubicBezTo>
                    <a:cubicBezTo>
                      <a:pt x="438197" y="-9549"/>
                      <a:pt x="476956" y="38899"/>
                      <a:pt x="511857" y="70602"/>
                    </a:cubicBezTo>
                    <a:cubicBezTo>
                      <a:pt x="594078" y="132314"/>
                      <a:pt x="646289" y="-42946"/>
                      <a:pt x="843092" y="153952"/>
                    </a:cubicBezTo>
                    <a:cubicBezTo>
                      <a:pt x="934438" y="245203"/>
                      <a:pt x="1007816" y="352072"/>
                      <a:pt x="1089190" y="451884"/>
                    </a:cubicBezTo>
                    <a:cubicBezTo>
                      <a:pt x="1115154" y="479730"/>
                      <a:pt x="1135098" y="515949"/>
                      <a:pt x="1165202" y="538808"/>
                    </a:cubicBezTo>
                    <a:cubicBezTo>
                      <a:pt x="1186745" y="539279"/>
                      <a:pt x="1205653" y="525450"/>
                      <a:pt x="1226538" y="521875"/>
                    </a:cubicBezTo>
                    <a:cubicBezTo>
                      <a:pt x="1303867" y="505318"/>
                      <a:pt x="1393896" y="658847"/>
                      <a:pt x="1453915" y="703720"/>
                    </a:cubicBezTo>
                    <a:cubicBezTo>
                      <a:pt x="1551940" y="761106"/>
                      <a:pt x="1556173" y="683212"/>
                      <a:pt x="1676965" y="812752"/>
                    </a:cubicBezTo>
                    <a:cubicBezTo>
                      <a:pt x="1828800" y="970703"/>
                      <a:pt x="1984869" y="1124984"/>
                      <a:pt x="2124945" y="1293753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92" name="Google Shape;3892;p11"/>
              <p:cNvSpPr/>
              <p:nvPr/>
            </p:nvSpPr>
            <p:spPr>
              <a:xfrm>
                <a:off x="1321834" y="1525973"/>
                <a:ext cx="1792688" cy="1345449"/>
              </a:xfrm>
              <a:custGeom>
                <a:avLst/>
                <a:gdLst/>
                <a:ahLst/>
                <a:cxnLst/>
                <a:rect l="l" t="t" r="r" b="b"/>
                <a:pathLst>
                  <a:path w="1792688" h="1345449" extrusionOk="0">
                    <a:moveTo>
                      <a:pt x="1734068" y="1113463"/>
                    </a:moveTo>
                    <a:cubicBezTo>
                      <a:pt x="1805282" y="1247801"/>
                      <a:pt x="1843194" y="1280068"/>
                      <a:pt x="1657585" y="1301517"/>
                    </a:cubicBezTo>
                    <a:cubicBezTo>
                      <a:pt x="1398129" y="1309890"/>
                      <a:pt x="1138014" y="1294179"/>
                      <a:pt x="878746" y="1305750"/>
                    </a:cubicBezTo>
                    <a:cubicBezTo>
                      <a:pt x="754945" y="1315252"/>
                      <a:pt x="630767" y="1316663"/>
                      <a:pt x="506683" y="1320990"/>
                    </a:cubicBezTo>
                    <a:cubicBezTo>
                      <a:pt x="337820" y="1329927"/>
                      <a:pt x="169051" y="1342816"/>
                      <a:pt x="0" y="1345450"/>
                    </a:cubicBezTo>
                    <a:lnTo>
                      <a:pt x="0" y="173098"/>
                    </a:lnTo>
                    <a:cubicBezTo>
                      <a:pt x="69709" y="94735"/>
                      <a:pt x="287961" y="-130761"/>
                      <a:pt x="166605" y="103672"/>
                    </a:cubicBezTo>
                    <a:cubicBezTo>
                      <a:pt x="461339" y="-171683"/>
                      <a:pt x="154846" y="262375"/>
                      <a:pt x="141487" y="362187"/>
                    </a:cubicBezTo>
                    <a:cubicBezTo>
                      <a:pt x="182880" y="337634"/>
                      <a:pt x="252683" y="238386"/>
                      <a:pt x="230199" y="357954"/>
                    </a:cubicBezTo>
                    <a:cubicBezTo>
                      <a:pt x="303577" y="294548"/>
                      <a:pt x="303389" y="342338"/>
                      <a:pt x="304518" y="411294"/>
                    </a:cubicBezTo>
                    <a:lnTo>
                      <a:pt x="304518" y="411294"/>
                    </a:lnTo>
                    <a:cubicBezTo>
                      <a:pt x="339513" y="397747"/>
                      <a:pt x="502638" y="85045"/>
                      <a:pt x="513080" y="209693"/>
                    </a:cubicBezTo>
                    <a:cubicBezTo>
                      <a:pt x="513550" y="283353"/>
                      <a:pt x="472816" y="353532"/>
                      <a:pt x="474698" y="426346"/>
                    </a:cubicBezTo>
                    <a:cubicBezTo>
                      <a:pt x="531989" y="392385"/>
                      <a:pt x="540173" y="308659"/>
                      <a:pt x="593137" y="408942"/>
                    </a:cubicBezTo>
                    <a:cubicBezTo>
                      <a:pt x="609224" y="415904"/>
                      <a:pt x="620983" y="387870"/>
                      <a:pt x="637070" y="386176"/>
                    </a:cubicBezTo>
                    <a:cubicBezTo>
                      <a:pt x="677992" y="388152"/>
                      <a:pt x="688528" y="443091"/>
                      <a:pt x="712893" y="468867"/>
                    </a:cubicBezTo>
                    <a:cubicBezTo>
                      <a:pt x="737259" y="393890"/>
                      <a:pt x="729544" y="311670"/>
                      <a:pt x="745631" y="234529"/>
                    </a:cubicBezTo>
                    <a:cubicBezTo>
                      <a:pt x="779780" y="155507"/>
                      <a:pt x="828228" y="306872"/>
                      <a:pt x="839047" y="334624"/>
                    </a:cubicBezTo>
                    <a:cubicBezTo>
                      <a:pt x="853816" y="373194"/>
                      <a:pt x="871690" y="410353"/>
                      <a:pt x="890129" y="447230"/>
                    </a:cubicBezTo>
                    <a:cubicBezTo>
                      <a:pt x="907721" y="476864"/>
                      <a:pt x="918539" y="514681"/>
                      <a:pt x="944880" y="537259"/>
                    </a:cubicBezTo>
                    <a:cubicBezTo>
                      <a:pt x="960120" y="515716"/>
                      <a:pt x="957016" y="486083"/>
                      <a:pt x="967082" y="462094"/>
                    </a:cubicBezTo>
                    <a:cubicBezTo>
                      <a:pt x="982792" y="432931"/>
                      <a:pt x="1005370" y="470090"/>
                      <a:pt x="1013930" y="485801"/>
                    </a:cubicBezTo>
                    <a:cubicBezTo>
                      <a:pt x="1034062" y="520890"/>
                      <a:pt x="1044881" y="544879"/>
                      <a:pt x="1060497" y="490504"/>
                    </a:cubicBezTo>
                    <a:cubicBezTo>
                      <a:pt x="1098221" y="356261"/>
                      <a:pt x="1124091" y="456638"/>
                      <a:pt x="1161909" y="518538"/>
                    </a:cubicBezTo>
                    <a:cubicBezTo>
                      <a:pt x="1186180" y="461906"/>
                      <a:pt x="1191825" y="453063"/>
                      <a:pt x="1238015" y="503016"/>
                    </a:cubicBezTo>
                    <a:cubicBezTo>
                      <a:pt x="1364356" y="578652"/>
                      <a:pt x="1459183" y="699537"/>
                      <a:pt x="1545449" y="817224"/>
                    </a:cubicBezTo>
                    <a:cubicBezTo>
                      <a:pt x="1615816" y="910733"/>
                      <a:pt x="1676118" y="1011863"/>
                      <a:pt x="1734256" y="11132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93" name="Google Shape;3893;p11"/>
              <p:cNvSpPr/>
              <p:nvPr/>
            </p:nvSpPr>
            <p:spPr>
              <a:xfrm>
                <a:off x="1428673" y="1304606"/>
                <a:ext cx="960379" cy="472115"/>
              </a:xfrm>
              <a:custGeom>
                <a:avLst/>
                <a:gdLst/>
                <a:ahLst/>
                <a:cxnLst/>
                <a:rect l="l" t="t" r="r" b="b"/>
                <a:pathLst>
                  <a:path w="960379" h="472115" extrusionOk="0">
                    <a:moveTo>
                      <a:pt x="829762" y="256647"/>
                    </a:moveTo>
                    <a:cubicBezTo>
                      <a:pt x="842745" y="272357"/>
                      <a:pt x="1011419" y="492584"/>
                      <a:pt x="944909" y="470571"/>
                    </a:cubicBezTo>
                    <a:cubicBezTo>
                      <a:pt x="896085" y="414503"/>
                      <a:pt x="843779" y="360504"/>
                      <a:pt x="783948" y="315537"/>
                    </a:cubicBezTo>
                    <a:cubicBezTo>
                      <a:pt x="793544" y="418266"/>
                      <a:pt x="723177" y="292395"/>
                      <a:pt x="702574" y="270005"/>
                    </a:cubicBezTo>
                    <a:cubicBezTo>
                      <a:pt x="688087" y="253166"/>
                      <a:pt x="555066" y="100295"/>
                      <a:pt x="585452" y="197098"/>
                    </a:cubicBezTo>
                    <a:cubicBezTo>
                      <a:pt x="587992" y="206411"/>
                      <a:pt x="587334" y="221275"/>
                      <a:pt x="575010" y="222121"/>
                    </a:cubicBezTo>
                    <a:cubicBezTo>
                      <a:pt x="548387" y="215536"/>
                      <a:pt x="543495" y="174238"/>
                      <a:pt x="515837" y="167746"/>
                    </a:cubicBezTo>
                    <a:cubicBezTo>
                      <a:pt x="508311" y="179506"/>
                      <a:pt x="513391" y="202272"/>
                      <a:pt x="496928" y="206599"/>
                    </a:cubicBezTo>
                    <a:cubicBezTo>
                      <a:pt x="471152" y="205094"/>
                      <a:pt x="470870" y="162572"/>
                      <a:pt x="444999" y="160032"/>
                    </a:cubicBezTo>
                    <a:cubicBezTo>
                      <a:pt x="445282" y="160032"/>
                      <a:pt x="445564" y="160032"/>
                      <a:pt x="445846" y="160032"/>
                    </a:cubicBezTo>
                    <a:cubicBezTo>
                      <a:pt x="446128" y="160032"/>
                      <a:pt x="446411" y="160032"/>
                      <a:pt x="446693" y="160032"/>
                    </a:cubicBezTo>
                    <a:cubicBezTo>
                      <a:pt x="428160" y="157022"/>
                      <a:pt x="408781" y="194275"/>
                      <a:pt x="395987" y="169722"/>
                    </a:cubicBezTo>
                    <a:cubicBezTo>
                      <a:pt x="392412" y="162949"/>
                      <a:pt x="394105" y="153447"/>
                      <a:pt x="389966" y="147238"/>
                    </a:cubicBezTo>
                    <a:cubicBezTo>
                      <a:pt x="366448" y="150813"/>
                      <a:pt x="345751" y="167276"/>
                      <a:pt x="327971" y="182234"/>
                    </a:cubicBezTo>
                    <a:cubicBezTo>
                      <a:pt x="284885" y="219017"/>
                      <a:pt x="259297" y="274991"/>
                      <a:pt x="216776" y="310175"/>
                    </a:cubicBezTo>
                    <a:cubicBezTo>
                      <a:pt x="189494" y="307070"/>
                      <a:pt x="218375" y="262385"/>
                      <a:pt x="220915" y="246863"/>
                    </a:cubicBezTo>
                    <a:cubicBezTo>
                      <a:pt x="238883" y="195875"/>
                      <a:pt x="260896" y="146015"/>
                      <a:pt x="277736" y="94745"/>
                    </a:cubicBezTo>
                    <a:cubicBezTo>
                      <a:pt x="242364" y="102177"/>
                      <a:pt x="221574" y="139148"/>
                      <a:pt x="189588" y="151566"/>
                    </a:cubicBezTo>
                    <a:cubicBezTo>
                      <a:pt x="165317" y="144510"/>
                      <a:pt x="197396" y="112901"/>
                      <a:pt x="200877" y="98978"/>
                    </a:cubicBezTo>
                    <a:cubicBezTo>
                      <a:pt x="145938" y="139806"/>
                      <a:pt x="100406" y="192676"/>
                      <a:pt x="47819" y="236703"/>
                    </a:cubicBezTo>
                    <a:cubicBezTo>
                      <a:pt x="36530" y="245452"/>
                      <a:pt x="-1194" y="288820"/>
                      <a:pt x="29" y="253542"/>
                    </a:cubicBezTo>
                    <a:cubicBezTo>
                      <a:pt x="33143" y="205282"/>
                      <a:pt x="76982" y="165112"/>
                      <a:pt x="117528" y="123155"/>
                    </a:cubicBezTo>
                    <a:cubicBezTo>
                      <a:pt x="157039" y="81198"/>
                      <a:pt x="196174" y="38112"/>
                      <a:pt x="249325" y="13089"/>
                    </a:cubicBezTo>
                    <a:cubicBezTo>
                      <a:pt x="299373" y="-22754"/>
                      <a:pt x="345657" y="23061"/>
                      <a:pt x="383475" y="54293"/>
                    </a:cubicBezTo>
                    <a:cubicBezTo>
                      <a:pt x="388367" y="58432"/>
                      <a:pt x="393353" y="54669"/>
                      <a:pt x="398527" y="53540"/>
                    </a:cubicBezTo>
                    <a:cubicBezTo>
                      <a:pt x="426279" y="51095"/>
                      <a:pt x="441801" y="88160"/>
                      <a:pt x="469271" y="85526"/>
                    </a:cubicBezTo>
                    <a:cubicBezTo>
                      <a:pt x="486392" y="80540"/>
                      <a:pt x="498716" y="64735"/>
                      <a:pt x="517060" y="62666"/>
                    </a:cubicBezTo>
                    <a:cubicBezTo>
                      <a:pt x="544530" y="63889"/>
                      <a:pt x="573034" y="62666"/>
                      <a:pt x="599939" y="66993"/>
                    </a:cubicBezTo>
                    <a:cubicBezTo>
                      <a:pt x="671154" y="91829"/>
                      <a:pt x="718943" y="153353"/>
                      <a:pt x="768238" y="207069"/>
                    </a:cubicBezTo>
                    <a:cubicBezTo>
                      <a:pt x="773882" y="214031"/>
                      <a:pt x="781126" y="218358"/>
                      <a:pt x="789875" y="220052"/>
                    </a:cubicBezTo>
                    <a:cubicBezTo>
                      <a:pt x="805491" y="228989"/>
                      <a:pt x="816968" y="243946"/>
                      <a:pt x="829574" y="256458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050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3894" name="Google Shape;3894;p11"/>
          <p:cNvGrpSpPr/>
          <p:nvPr/>
        </p:nvGrpSpPr>
        <p:grpSpPr>
          <a:xfrm>
            <a:off x="34" y="6425691"/>
            <a:ext cx="12193209" cy="509167"/>
            <a:chOff x="25" y="5033342"/>
            <a:chExt cx="9144907" cy="676364"/>
          </a:xfrm>
        </p:grpSpPr>
        <p:sp>
          <p:nvSpPr>
            <p:cNvPr id="3895" name="Google Shape;3895;p11"/>
            <p:cNvSpPr/>
            <p:nvPr/>
          </p:nvSpPr>
          <p:spPr>
            <a:xfrm flipH="1">
              <a:off x="25" y="5033342"/>
              <a:ext cx="9144907" cy="676364"/>
            </a:xfrm>
            <a:custGeom>
              <a:avLst/>
              <a:gdLst/>
              <a:ahLst/>
              <a:cxnLst/>
              <a:rect l="l" t="t" r="r" b="b"/>
              <a:pathLst>
                <a:path w="1356308" h="414312" extrusionOk="0">
                  <a:moveTo>
                    <a:pt x="1970" y="45754"/>
                  </a:moveTo>
                  <a:cubicBezTo>
                    <a:pt x="60960" y="55551"/>
                    <a:pt x="120002" y="33779"/>
                    <a:pt x="177230" y="17036"/>
                  </a:cubicBezTo>
                  <a:cubicBezTo>
                    <a:pt x="234509" y="293"/>
                    <a:pt x="299720" y="-11007"/>
                    <a:pt x="351816" y="17140"/>
                  </a:cubicBezTo>
                  <a:cubicBezTo>
                    <a:pt x="382400" y="33676"/>
                    <a:pt x="402824" y="59283"/>
                    <a:pt x="439783" y="62445"/>
                  </a:cubicBezTo>
                  <a:cubicBezTo>
                    <a:pt x="459533" y="64156"/>
                    <a:pt x="479490" y="62082"/>
                    <a:pt x="499136" y="64259"/>
                  </a:cubicBezTo>
                  <a:cubicBezTo>
                    <a:pt x="568960" y="72035"/>
                    <a:pt x="600736" y="138956"/>
                    <a:pt x="660089" y="165549"/>
                  </a:cubicBezTo>
                  <a:cubicBezTo>
                    <a:pt x="679113" y="174050"/>
                    <a:pt x="701403" y="177575"/>
                    <a:pt x="721256" y="171043"/>
                  </a:cubicBezTo>
                  <a:cubicBezTo>
                    <a:pt x="739607" y="165030"/>
                    <a:pt x="753810" y="151397"/>
                    <a:pt x="769413" y="140460"/>
                  </a:cubicBezTo>
                  <a:cubicBezTo>
                    <a:pt x="819694" y="105262"/>
                    <a:pt x="872413" y="147457"/>
                    <a:pt x="924353" y="153419"/>
                  </a:cubicBezTo>
                  <a:cubicBezTo>
                    <a:pt x="952759" y="156684"/>
                    <a:pt x="981580" y="149013"/>
                    <a:pt x="1007032" y="136572"/>
                  </a:cubicBezTo>
                  <a:cubicBezTo>
                    <a:pt x="1054152" y="113504"/>
                    <a:pt x="1088209" y="73746"/>
                    <a:pt x="1138128" y="55240"/>
                  </a:cubicBezTo>
                  <a:cubicBezTo>
                    <a:pt x="1213239" y="27455"/>
                    <a:pt x="1281301" y="50108"/>
                    <a:pt x="1356308" y="63482"/>
                  </a:cubicBezTo>
                  <a:lnTo>
                    <a:pt x="1356308" y="414313"/>
                  </a:lnTo>
                  <a:lnTo>
                    <a:pt x="0" y="414313"/>
                  </a:lnTo>
                  <a:lnTo>
                    <a:pt x="1918" y="4580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96" name="Google Shape;3896;p11"/>
            <p:cNvSpPr/>
            <p:nvPr/>
          </p:nvSpPr>
          <p:spPr>
            <a:xfrm flipH="1">
              <a:off x="25" y="5033342"/>
              <a:ext cx="9144907" cy="676364"/>
            </a:xfrm>
            <a:custGeom>
              <a:avLst/>
              <a:gdLst/>
              <a:ahLst/>
              <a:cxnLst/>
              <a:rect l="l" t="t" r="r" b="b"/>
              <a:pathLst>
                <a:path w="1356308" h="414312" extrusionOk="0">
                  <a:moveTo>
                    <a:pt x="1970" y="45754"/>
                  </a:moveTo>
                  <a:cubicBezTo>
                    <a:pt x="60960" y="55551"/>
                    <a:pt x="120002" y="33779"/>
                    <a:pt x="177230" y="17036"/>
                  </a:cubicBezTo>
                  <a:cubicBezTo>
                    <a:pt x="234509" y="293"/>
                    <a:pt x="299720" y="-11007"/>
                    <a:pt x="351816" y="17140"/>
                  </a:cubicBezTo>
                  <a:cubicBezTo>
                    <a:pt x="382400" y="33676"/>
                    <a:pt x="402824" y="59283"/>
                    <a:pt x="439783" y="62445"/>
                  </a:cubicBezTo>
                  <a:cubicBezTo>
                    <a:pt x="459533" y="64156"/>
                    <a:pt x="479490" y="62082"/>
                    <a:pt x="499136" y="64259"/>
                  </a:cubicBezTo>
                  <a:cubicBezTo>
                    <a:pt x="568960" y="72035"/>
                    <a:pt x="600736" y="138956"/>
                    <a:pt x="660089" y="165549"/>
                  </a:cubicBezTo>
                  <a:cubicBezTo>
                    <a:pt x="679113" y="174050"/>
                    <a:pt x="701403" y="177575"/>
                    <a:pt x="721256" y="171043"/>
                  </a:cubicBezTo>
                  <a:cubicBezTo>
                    <a:pt x="739607" y="165030"/>
                    <a:pt x="753810" y="151397"/>
                    <a:pt x="769413" y="140460"/>
                  </a:cubicBezTo>
                  <a:cubicBezTo>
                    <a:pt x="819694" y="105262"/>
                    <a:pt x="872413" y="147457"/>
                    <a:pt x="924353" y="153419"/>
                  </a:cubicBezTo>
                  <a:cubicBezTo>
                    <a:pt x="952759" y="156684"/>
                    <a:pt x="981580" y="149013"/>
                    <a:pt x="1007032" y="136572"/>
                  </a:cubicBezTo>
                  <a:cubicBezTo>
                    <a:pt x="1054152" y="113504"/>
                    <a:pt x="1088209" y="73746"/>
                    <a:pt x="1138128" y="55240"/>
                  </a:cubicBezTo>
                  <a:cubicBezTo>
                    <a:pt x="1213239" y="27455"/>
                    <a:pt x="1281301" y="50108"/>
                    <a:pt x="1356308" y="63482"/>
                  </a:cubicBezTo>
                  <a:lnTo>
                    <a:pt x="1356308" y="414313"/>
                  </a:lnTo>
                  <a:lnTo>
                    <a:pt x="0" y="414313"/>
                  </a:lnTo>
                  <a:lnTo>
                    <a:pt x="1918" y="4580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97" name="Google Shape;3897;p11"/>
            <p:cNvSpPr/>
            <p:nvPr/>
          </p:nvSpPr>
          <p:spPr>
            <a:xfrm flipH="1">
              <a:off x="25" y="5033342"/>
              <a:ext cx="9144907" cy="676364"/>
            </a:xfrm>
            <a:custGeom>
              <a:avLst/>
              <a:gdLst/>
              <a:ahLst/>
              <a:cxnLst/>
              <a:rect l="l" t="t" r="r" b="b"/>
              <a:pathLst>
                <a:path w="1356308" h="414312" extrusionOk="0">
                  <a:moveTo>
                    <a:pt x="1970" y="45754"/>
                  </a:moveTo>
                  <a:cubicBezTo>
                    <a:pt x="60960" y="55551"/>
                    <a:pt x="120002" y="33779"/>
                    <a:pt x="177230" y="17036"/>
                  </a:cubicBezTo>
                  <a:cubicBezTo>
                    <a:pt x="234509" y="293"/>
                    <a:pt x="299720" y="-11007"/>
                    <a:pt x="351816" y="17140"/>
                  </a:cubicBezTo>
                  <a:cubicBezTo>
                    <a:pt x="382400" y="33676"/>
                    <a:pt x="402824" y="59283"/>
                    <a:pt x="439783" y="62445"/>
                  </a:cubicBezTo>
                  <a:cubicBezTo>
                    <a:pt x="459533" y="64156"/>
                    <a:pt x="479490" y="62082"/>
                    <a:pt x="499136" y="64259"/>
                  </a:cubicBezTo>
                  <a:cubicBezTo>
                    <a:pt x="568960" y="72035"/>
                    <a:pt x="600736" y="138956"/>
                    <a:pt x="660089" y="165549"/>
                  </a:cubicBezTo>
                  <a:cubicBezTo>
                    <a:pt x="679113" y="174050"/>
                    <a:pt x="701403" y="177575"/>
                    <a:pt x="721256" y="171043"/>
                  </a:cubicBezTo>
                  <a:cubicBezTo>
                    <a:pt x="739607" y="165030"/>
                    <a:pt x="753810" y="151397"/>
                    <a:pt x="769413" y="140460"/>
                  </a:cubicBezTo>
                  <a:cubicBezTo>
                    <a:pt x="819694" y="105262"/>
                    <a:pt x="872413" y="147457"/>
                    <a:pt x="924353" y="153419"/>
                  </a:cubicBezTo>
                  <a:cubicBezTo>
                    <a:pt x="952759" y="156684"/>
                    <a:pt x="981580" y="149013"/>
                    <a:pt x="1007032" y="136572"/>
                  </a:cubicBezTo>
                  <a:cubicBezTo>
                    <a:pt x="1054152" y="113504"/>
                    <a:pt x="1088209" y="73746"/>
                    <a:pt x="1138128" y="55240"/>
                  </a:cubicBezTo>
                  <a:cubicBezTo>
                    <a:pt x="1213239" y="27455"/>
                    <a:pt x="1281301" y="50108"/>
                    <a:pt x="1356308" y="63482"/>
                  </a:cubicBezTo>
                  <a:lnTo>
                    <a:pt x="1356308" y="414313"/>
                  </a:lnTo>
                  <a:lnTo>
                    <a:pt x="0" y="414313"/>
                  </a:lnTo>
                  <a:lnTo>
                    <a:pt x="1918" y="45806"/>
                  </a:ln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898" name="Google Shape;3898;p11"/>
          <p:cNvGrpSpPr/>
          <p:nvPr/>
        </p:nvGrpSpPr>
        <p:grpSpPr>
          <a:xfrm>
            <a:off x="702603" y="5842759"/>
            <a:ext cx="496716" cy="942152"/>
            <a:chOff x="6996377" y="4371208"/>
            <a:chExt cx="372537" cy="706614"/>
          </a:xfrm>
        </p:grpSpPr>
        <p:sp>
          <p:nvSpPr>
            <p:cNvPr id="3899" name="Google Shape;3899;p11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00" name="Google Shape;3900;p11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3901" name="Google Shape;3901;p11"/>
            <p:cNvGrpSpPr/>
            <p:nvPr/>
          </p:nvGrpSpPr>
          <p:grpSpPr>
            <a:xfrm>
              <a:off x="7074294" y="4478681"/>
              <a:ext cx="233950" cy="599141"/>
              <a:chOff x="4533894" y="5352943"/>
              <a:chExt cx="233950" cy="599141"/>
            </a:xfrm>
          </p:grpSpPr>
          <p:sp>
            <p:nvSpPr>
              <p:cNvPr id="3902" name="Google Shape;3902;p11"/>
              <p:cNvSpPr/>
              <p:nvPr/>
            </p:nvSpPr>
            <p:spPr>
              <a:xfrm>
                <a:off x="4637287" y="5383504"/>
                <a:ext cx="26911" cy="568580"/>
              </a:xfrm>
              <a:custGeom>
                <a:avLst/>
                <a:gdLst/>
                <a:ahLst/>
                <a:cxnLst/>
                <a:rect l="l" t="t" r="r" b="b"/>
                <a:pathLst>
                  <a:path w="26911" h="568580" extrusionOk="0">
                    <a:moveTo>
                      <a:pt x="13297" y="0"/>
                    </a:moveTo>
                    <a:cubicBezTo>
                      <a:pt x="16925" y="22963"/>
                      <a:pt x="16562" y="69098"/>
                      <a:pt x="20139" y="101030"/>
                    </a:cubicBezTo>
                    <a:cubicBezTo>
                      <a:pt x="24390" y="138974"/>
                      <a:pt x="22887" y="177489"/>
                      <a:pt x="22887" y="215537"/>
                    </a:cubicBezTo>
                    <a:lnTo>
                      <a:pt x="22887" y="411376"/>
                    </a:lnTo>
                    <a:cubicBezTo>
                      <a:pt x="22887" y="456837"/>
                      <a:pt x="30196" y="513598"/>
                      <a:pt x="25116" y="559837"/>
                    </a:cubicBezTo>
                    <a:cubicBezTo>
                      <a:pt x="24597" y="564347"/>
                      <a:pt x="20450" y="567664"/>
                      <a:pt x="15474" y="567923"/>
                    </a:cubicBezTo>
                    <a:cubicBezTo>
                      <a:pt x="13815" y="568027"/>
                      <a:pt x="12156" y="568234"/>
                      <a:pt x="10446" y="568493"/>
                    </a:cubicBezTo>
                    <a:cubicBezTo>
                      <a:pt x="6195" y="569115"/>
                      <a:pt x="2204" y="566368"/>
                      <a:pt x="1737" y="562429"/>
                    </a:cubicBezTo>
                    <a:cubicBezTo>
                      <a:pt x="-2047" y="530445"/>
                      <a:pt x="1530" y="491412"/>
                      <a:pt x="1530" y="459480"/>
                    </a:cubicBezTo>
                    <a:lnTo>
                      <a:pt x="1530" y="326416"/>
                    </a:lnTo>
                    <a:cubicBezTo>
                      <a:pt x="1530" y="259702"/>
                      <a:pt x="10239" y="38100"/>
                      <a:pt x="13297" y="5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3903" name="Google Shape;3903;p11"/>
              <p:cNvGrpSpPr/>
              <p:nvPr/>
            </p:nvGrpSpPr>
            <p:grpSpPr>
              <a:xfrm>
                <a:off x="4554671" y="5494486"/>
                <a:ext cx="92727" cy="108598"/>
                <a:chOff x="4554671" y="5494486"/>
                <a:chExt cx="92727" cy="108598"/>
              </a:xfrm>
            </p:grpSpPr>
            <p:sp>
              <p:nvSpPr>
                <p:cNvPr id="3904" name="Google Shape;3904;p11"/>
                <p:cNvSpPr/>
                <p:nvPr/>
              </p:nvSpPr>
              <p:spPr>
                <a:xfrm>
                  <a:off x="4571111" y="5494486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73926" y="108598"/>
                      </a:moveTo>
                      <a:cubicBezTo>
                        <a:pt x="73564" y="108598"/>
                        <a:pt x="73149" y="108495"/>
                        <a:pt x="72786" y="108339"/>
                      </a:cubicBezTo>
                      <a:cubicBezTo>
                        <a:pt x="64233" y="104192"/>
                        <a:pt x="59464" y="96209"/>
                        <a:pt x="55213" y="89160"/>
                      </a:cubicBezTo>
                      <a:cubicBezTo>
                        <a:pt x="54073" y="87242"/>
                        <a:pt x="52984" y="85427"/>
                        <a:pt x="51844" y="83716"/>
                      </a:cubicBezTo>
                      <a:cubicBezTo>
                        <a:pt x="49148" y="79725"/>
                        <a:pt x="46608" y="75682"/>
                        <a:pt x="44017" y="71639"/>
                      </a:cubicBezTo>
                      <a:cubicBezTo>
                        <a:pt x="40803" y="66559"/>
                        <a:pt x="37433" y="61323"/>
                        <a:pt x="33908" y="56191"/>
                      </a:cubicBezTo>
                      <a:cubicBezTo>
                        <a:pt x="31213" y="52356"/>
                        <a:pt x="27584" y="47845"/>
                        <a:pt x="23748" y="43077"/>
                      </a:cubicBezTo>
                      <a:cubicBezTo>
                        <a:pt x="13018" y="29806"/>
                        <a:pt x="836" y="14722"/>
                        <a:pt x="7" y="2333"/>
                      </a:cubicBezTo>
                      <a:cubicBezTo>
                        <a:pt x="-97" y="1141"/>
                        <a:pt x="940" y="104"/>
                        <a:pt x="2236" y="0"/>
                      </a:cubicBezTo>
                      <a:cubicBezTo>
                        <a:pt x="3584" y="0"/>
                        <a:pt x="4724" y="830"/>
                        <a:pt x="4776" y="2074"/>
                      </a:cubicBezTo>
                      <a:cubicBezTo>
                        <a:pt x="5502" y="13167"/>
                        <a:pt x="17217" y="27681"/>
                        <a:pt x="27584" y="40485"/>
                      </a:cubicBezTo>
                      <a:cubicBezTo>
                        <a:pt x="31472" y="45305"/>
                        <a:pt x="35152" y="49867"/>
                        <a:pt x="37900" y="53858"/>
                      </a:cubicBezTo>
                      <a:cubicBezTo>
                        <a:pt x="41477" y="59042"/>
                        <a:pt x="44846" y="64330"/>
                        <a:pt x="48111" y="69461"/>
                      </a:cubicBezTo>
                      <a:cubicBezTo>
                        <a:pt x="50651" y="73453"/>
                        <a:pt x="53192" y="77444"/>
                        <a:pt x="55887" y="81436"/>
                      </a:cubicBezTo>
                      <a:cubicBezTo>
                        <a:pt x="57079" y="83198"/>
                        <a:pt x="58220" y="85116"/>
                        <a:pt x="59412" y="87086"/>
                      </a:cubicBezTo>
                      <a:cubicBezTo>
                        <a:pt x="63507" y="93928"/>
                        <a:pt x="67706" y="100978"/>
                        <a:pt x="75015" y="104503"/>
                      </a:cubicBezTo>
                      <a:cubicBezTo>
                        <a:pt x="76207" y="105073"/>
                        <a:pt x="76622" y="106421"/>
                        <a:pt x="76000" y="107457"/>
                      </a:cubicBezTo>
                      <a:cubicBezTo>
                        <a:pt x="75585" y="108183"/>
                        <a:pt x="74756" y="108598"/>
                        <a:pt x="73875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05" name="Google Shape;3905;p11"/>
                <p:cNvSpPr/>
                <p:nvPr/>
              </p:nvSpPr>
              <p:spPr>
                <a:xfrm>
                  <a:off x="4554671" y="5501272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44958" y="35824"/>
                      </a:moveTo>
                      <a:cubicBezTo>
                        <a:pt x="44958" y="35824"/>
                        <a:pt x="44802" y="35824"/>
                        <a:pt x="44750" y="35824"/>
                      </a:cubicBezTo>
                      <a:cubicBezTo>
                        <a:pt x="32310" y="34787"/>
                        <a:pt x="13182" y="29085"/>
                        <a:pt x="1415" y="24212"/>
                      </a:cubicBezTo>
                      <a:cubicBezTo>
                        <a:pt x="223" y="23694"/>
                        <a:pt x="-347" y="22398"/>
                        <a:pt x="223" y="21309"/>
                      </a:cubicBezTo>
                      <a:cubicBezTo>
                        <a:pt x="793" y="20221"/>
                        <a:pt x="2192" y="19702"/>
                        <a:pt x="3385" y="20221"/>
                      </a:cubicBezTo>
                      <a:cubicBezTo>
                        <a:pt x="13908" y="24575"/>
                        <a:pt x="30599" y="29655"/>
                        <a:pt x="42469" y="31210"/>
                      </a:cubicBezTo>
                      <a:cubicBezTo>
                        <a:pt x="42469" y="21465"/>
                        <a:pt x="45269" y="9750"/>
                        <a:pt x="49727" y="1248"/>
                      </a:cubicBezTo>
                      <a:cubicBezTo>
                        <a:pt x="50297" y="160"/>
                        <a:pt x="51748" y="-307"/>
                        <a:pt x="52941" y="212"/>
                      </a:cubicBezTo>
                      <a:cubicBezTo>
                        <a:pt x="54133" y="730"/>
                        <a:pt x="54651" y="2026"/>
                        <a:pt x="54081" y="3115"/>
                      </a:cubicBezTo>
                      <a:cubicBezTo>
                        <a:pt x="49571" y="11823"/>
                        <a:pt x="46824" y="24057"/>
                        <a:pt x="47342" y="33595"/>
                      </a:cubicBezTo>
                      <a:cubicBezTo>
                        <a:pt x="47342" y="34217"/>
                        <a:pt x="47083" y="34839"/>
                        <a:pt x="46617" y="35253"/>
                      </a:cubicBezTo>
                      <a:cubicBezTo>
                        <a:pt x="46150" y="35668"/>
                        <a:pt x="45580" y="35875"/>
                        <a:pt x="44958" y="3587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06" name="Google Shape;3906;p11"/>
                <p:cNvSpPr/>
                <p:nvPr/>
              </p:nvSpPr>
              <p:spPr>
                <a:xfrm>
                  <a:off x="4555384" y="5510970"/>
                  <a:ext cx="61156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56" h="42143" extrusionOk="0">
                      <a:moveTo>
                        <a:pt x="52746" y="42143"/>
                      </a:moveTo>
                      <a:lnTo>
                        <a:pt x="52746" y="42143"/>
                      </a:lnTo>
                      <a:cubicBezTo>
                        <a:pt x="33981" y="42039"/>
                        <a:pt x="8788" y="33590"/>
                        <a:pt x="1531" y="30998"/>
                      </a:cubicBezTo>
                      <a:cubicBezTo>
                        <a:pt x="287" y="30584"/>
                        <a:pt x="-335" y="29288"/>
                        <a:pt x="183" y="28147"/>
                      </a:cubicBezTo>
                      <a:cubicBezTo>
                        <a:pt x="650" y="27007"/>
                        <a:pt x="2049" y="26488"/>
                        <a:pt x="3294" y="26903"/>
                      </a:cubicBezTo>
                      <a:cubicBezTo>
                        <a:pt x="10084" y="29340"/>
                        <a:pt x="33048" y="37063"/>
                        <a:pt x="50724" y="37685"/>
                      </a:cubicBezTo>
                      <a:cubicBezTo>
                        <a:pt x="51398" y="33590"/>
                        <a:pt x="51813" y="29391"/>
                        <a:pt x="52176" y="25348"/>
                      </a:cubicBezTo>
                      <a:cubicBezTo>
                        <a:pt x="52901" y="17573"/>
                        <a:pt x="53627" y="9486"/>
                        <a:pt x="56478" y="1503"/>
                      </a:cubicBezTo>
                      <a:cubicBezTo>
                        <a:pt x="56893" y="362"/>
                        <a:pt x="58241" y="-260"/>
                        <a:pt x="59485" y="104"/>
                      </a:cubicBezTo>
                      <a:cubicBezTo>
                        <a:pt x="60729" y="466"/>
                        <a:pt x="61454" y="1710"/>
                        <a:pt x="61040" y="2850"/>
                      </a:cubicBezTo>
                      <a:cubicBezTo>
                        <a:pt x="58344" y="10367"/>
                        <a:pt x="57670" y="17831"/>
                        <a:pt x="56945" y="25711"/>
                      </a:cubicBezTo>
                      <a:cubicBezTo>
                        <a:pt x="56530" y="30480"/>
                        <a:pt x="56063" y="35404"/>
                        <a:pt x="55130" y="40277"/>
                      </a:cubicBezTo>
                      <a:cubicBezTo>
                        <a:pt x="54923" y="41314"/>
                        <a:pt x="53938" y="42091"/>
                        <a:pt x="52746" y="4209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07" name="Google Shape;3907;p11"/>
                <p:cNvSpPr/>
                <p:nvPr/>
              </p:nvSpPr>
              <p:spPr>
                <a:xfrm>
                  <a:off x="4573789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4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69"/>
                        <a:pt x="-338" y="30073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5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1"/>
                        <a:pt x="42634" y="37642"/>
                      </a:cubicBezTo>
                      <a:cubicBezTo>
                        <a:pt x="42997" y="33287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5"/>
                        <a:pt x="47714" y="35413"/>
                        <a:pt x="47248" y="40648"/>
                      </a:cubicBezTo>
                      <a:cubicBezTo>
                        <a:pt x="47196" y="41322"/>
                        <a:pt x="46833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08" name="Google Shape;3908;p11"/>
                <p:cNvSpPr/>
                <p:nvPr/>
              </p:nvSpPr>
              <p:spPr>
                <a:xfrm>
                  <a:off x="4585763" y="5547092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5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70"/>
                        <a:pt x="-338" y="30074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6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2"/>
                        <a:pt x="42634" y="37642"/>
                      </a:cubicBezTo>
                      <a:cubicBezTo>
                        <a:pt x="42997" y="33288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6"/>
                        <a:pt x="47714" y="35413"/>
                        <a:pt x="47248" y="40648"/>
                      </a:cubicBezTo>
                      <a:cubicBezTo>
                        <a:pt x="47196" y="41322"/>
                        <a:pt x="46781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09" name="Google Shape;3909;p11"/>
                <p:cNvSpPr/>
                <p:nvPr/>
              </p:nvSpPr>
              <p:spPr>
                <a:xfrm>
                  <a:off x="4561554" y="5499413"/>
                  <a:ext cx="26870" cy="17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22" extrusionOk="0">
                      <a:moveTo>
                        <a:pt x="20242" y="17571"/>
                      </a:moveTo>
                      <a:cubicBezTo>
                        <a:pt x="19983" y="17571"/>
                        <a:pt x="19724" y="17571"/>
                        <a:pt x="19465" y="17467"/>
                      </a:cubicBezTo>
                      <a:cubicBezTo>
                        <a:pt x="18480" y="17156"/>
                        <a:pt x="17236" y="16793"/>
                        <a:pt x="15888" y="16430"/>
                      </a:cubicBezTo>
                      <a:cubicBezTo>
                        <a:pt x="10445" y="14875"/>
                        <a:pt x="3654" y="13009"/>
                        <a:pt x="700" y="10365"/>
                      </a:cubicBezTo>
                      <a:cubicBezTo>
                        <a:pt x="-233" y="9536"/>
                        <a:pt x="-233" y="8136"/>
                        <a:pt x="700" y="7255"/>
                      </a:cubicBezTo>
                      <a:cubicBezTo>
                        <a:pt x="1633" y="6374"/>
                        <a:pt x="3136" y="6374"/>
                        <a:pt x="4121" y="7255"/>
                      </a:cubicBezTo>
                      <a:cubicBezTo>
                        <a:pt x="6246" y="9173"/>
                        <a:pt x="12933" y="11039"/>
                        <a:pt x="17339" y="12283"/>
                      </a:cubicBezTo>
                      <a:cubicBezTo>
                        <a:pt x="17910" y="12439"/>
                        <a:pt x="18428" y="12594"/>
                        <a:pt x="18946" y="12750"/>
                      </a:cubicBezTo>
                      <a:cubicBezTo>
                        <a:pt x="20709" y="8344"/>
                        <a:pt x="22056" y="1812"/>
                        <a:pt x="22108" y="1760"/>
                      </a:cubicBezTo>
                      <a:cubicBezTo>
                        <a:pt x="22367" y="568"/>
                        <a:pt x="23612" y="-209"/>
                        <a:pt x="24907" y="50"/>
                      </a:cubicBezTo>
                      <a:cubicBezTo>
                        <a:pt x="26203" y="257"/>
                        <a:pt x="27085" y="1398"/>
                        <a:pt x="26825" y="2590"/>
                      </a:cubicBezTo>
                      <a:cubicBezTo>
                        <a:pt x="26774" y="2952"/>
                        <a:pt x="24856" y="11816"/>
                        <a:pt x="22523" y="16378"/>
                      </a:cubicBezTo>
                      <a:cubicBezTo>
                        <a:pt x="22108" y="17156"/>
                        <a:pt x="21279" y="17623"/>
                        <a:pt x="20346" y="176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910" name="Google Shape;3910;p11"/>
              <p:cNvGrpSpPr/>
              <p:nvPr/>
            </p:nvGrpSpPr>
            <p:grpSpPr>
              <a:xfrm>
                <a:off x="4533894" y="5591236"/>
                <a:ext cx="113790" cy="116091"/>
                <a:chOff x="4533894" y="5591236"/>
                <a:chExt cx="113790" cy="116091"/>
              </a:xfrm>
            </p:grpSpPr>
            <p:sp>
              <p:nvSpPr>
                <p:cNvPr id="3911" name="Google Shape;3911;p11"/>
                <p:cNvSpPr/>
                <p:nvPr/>
              </p:nvSpPr>
              <p:spPr>
                <a:xfrm>
                  <a:off x="4549475" y="5591236"/>
                  <a:ext cx="98209" cy="116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91" extrusionOk="0">
                      <a:moveTo>
                        <a:pt x="95459" y="116091"/>
                      </a:moveTo>
                      <a:cubicBezTo>
                        <a:pt x="95096" y="116091"/>
                        <a:pt x="94733" y="116040"/>
                        <a:pt x="94422" y="115884"/>
                      </a:cubicBezTo>
                      <a:cubicBezTo>
                        <a:pt x="84262" y="111996"/>
                        <a:pt x="77938" y="103391"/>
                        <a:pt x="72340" y="95823"/>
                      </a:cubicBezTo>
                      <a:cubicBezTo>
                        <a:pt x="70837" y="93801"/>
                        <a:pt x="69385" y="91780"/>
                        <a:pt x="67882" y="89966"/>
                      </a:cubicBezTo>
                      <a:cubicBezTo>
                        <a:pt x="64409" y="85715"/>
                        <a:pt x="61039" y="81412"/>
                        <a:pt x="57670" y="77110"/>
                      </a:cubicBezTo>
                      <a:cubicBezTo>
                        <a:pt x="53420" y="71667"/>
                        <a:pt x="49013" y="66017"/>
                        <a:pt x="44452" y="60574"/>
                      </a:cubicBezTo>
                      <a:cubicBezTo>
                        <a:pt x="40979" y="56479"/>
                        <a:pt x="36365" y="51710"/>
                        <a:pt x="31492" y="46682"/>
                      </a:cubicBezTo>
                      <a:cubicBezTo>
                        <a:pt x="17808" y="32686"/>
                        <a:pt x="2360" y="16772"/>
                        <a:pt x="27" y="2880"/>
                      </a:cubicBezTo>
                      <a:cubicBezTo>
                        <a:pt x="-180" y="1532"/>
                        <a:pt x="805" y="236"/>
                        <a:pt x="2308" y="29"/>
                      </a:cubicBezTo>
                      <a:cubicBezTo>
                        <a:pt x="3760" y="-179"/>
                        <a:pt x="5211" y="755"/>
                        <a:pt x="5419" y="2102"/>
                      </a:cubicBezTo>
                      <a:cubicBezTo>
                        <a:pt x="7544" y="14543"/>
                        <a:pt x="22421" y="29835"/>
                        <a:pt x="35588" y="43364"/>
                      </a:cubicBezTo>
                      <a:cubicBezTo>
                        <a:pt x="40564" y="48444"/>
                        <a:pt x="45229" y="53265"/>
                        <a:pt x="48806" y="57516"/>
                      </a:cubicBezTo>
                      <a:cubicBezTo>
                        <a:pt x="53471" y="63011"/>
                        <a:pt x="57877" y="68713"/>
                        <a:pt x="62180" y="74207"/>
                      </a:cubicBezTo>
                      <a:cubicBezTo>
                        <a:pt x="65497" y="78510"/>
                        <a:pt x="68867" y="82760"/>
                        <a:pt x="72288" y="86959"/>
                      </a:cubicBezTo>
                      <a:cubicBezTo>
                        <a:pt x="73843" y="88825"/>
                        <a:pt x="75346" y="90899"/>
                        <a:pt x="76901" y="92972"/>
                      </a:cubicBezTo>
                      <a:cubicBezTo>
                        <a:pt x="82293" y="100281"/>
                        <a:pt x="87891" y="107901"/>
                        <a:pt x="96548" y="111218"/>
                      </a:cubicBezTo>
                      <a:cubicBezTo>
                        <a:pt x="97947" y="111737"/>
                        <a:pt x="98569" y="113188"/>
                        <a:pt x="97999" y="114484"/>
                      </a:cubicBezTo>
                      <a:cubicBezTo>
                        <a:pt x="97584" y="115418"/>
                        <a:pt x="96548" y="115988"/>
                        <a:pt x="95511" y="11598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12" name="Google Shape;3912;p11"/>
                <p:cNvSpPr/>
                <p:nvPr/>
              </p:nvSpPr>
              <p:spPr>
                <a:xfrm>
                  <a:off x="4533894" y="5595783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52102" y="41254"/>
                      </a:moveTo>
                      <a:cubicBezTo>
                        <a:pt x="37950" y="41254"/>
                        <a:pt x="15609" y="36590"/>
                        <a:pt x="1820" y="32183"/>
                      </a:cubicBezTo>
                      <a:cubicBezTo>
                        <a:pt x="420" y="31717"/>
                        <a:pt x="-357" y="30317"/>
                        <a:pt x="161" y="29021"/>
                      </a:cubicBezTo>
                      <a:cubicBezTo>
                        <a:pt x="680" y="27725"/>
                        <a:pt x="2235" y="27051"/>
                        <a:pt x="3634" y="27518"/>
                      </a:cubicBezTo>
                      <a:cubicBezTo>
                        <a:pt x="16075" y="31457"/>
                        <a:pt x="35514" y="35656"/>
                        <a:pt x="49095" y="36226"/>
                      </a:cubicBezTo>
                      <a:cubicBezTo>
                        <a:pt x="48007" y="25237"/>
                        <a:pt x="49821" y="11708"/>
                        <a:pt x="53864" y="1651"/>
                      </a:cubicBezTo>
                      <a:cubicBezTo>
                        <a:pt x="54383" y="355"/>
                        <a:pt x="55938" y="-319"/>
                        <a:pt x="57389" y="148"/>
                      </a:cubicBezTo>
                      <a:cubicBezTo>
                        <a:pt x="58789" y="615"/>
                        <a:pt x="59514" y="2066"/>
                        <a:pt x="58996" y="3310"/>
                      </a:cubicBezTo>
                      <a:cubicBezTo>
                        <a:pt x="54849" y="13574"/>
                        <a:pt x="53190" y="27673"/>
                        <a:pt x="54849" y="38404"/>
                      </a:cubicBezTo>
                      <a:cubicBezTo>
                        <a:pt x="54953" y="39129"/>
                        <a:pt x="54746" y="39855"/>
                        <a:pt x="54227" y="40374"/>
                      </a:cubicBezTo>
                      <a:cubicBezTo>
                        <a:pt x="53709" y="40892"/>
                        <a:pt x="52931" y="41202"/>
                        <a:pt x="52154" y="41202"/>
                      </a:cubicBezTo>
                      <a:lnTo>
                        <a:pt x="52154" y="4120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13" name="Google Shape;3913;p11"/>
                <p:cNvSpPr/>
                <p:nvPr/>
              </p:nvSpPr>
              <p:spPr>
                <a:xfrm>
                  <a:off x="4536488" y="5606181"/>
                  <a:ext cx="66154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4" h="48480" extrusionOk="0">
                      <a:moveTo>
                        <a:pt x="54380" y="48429"/>
                      </a:moveTo>
                      <a:cubicBezTo>
                        <a:pt x="34060" y="48429"/>
                        <a:pt x="9593" y="42416"/>
                        <a:pt x="1973" y="40446"/>
                      </a:cubicBezTo>
                      <a:cubicBezTo>
                        <a:pt x="521" y="40083"/>
                        <a:pt x="-308" y="38684"/>
                        <a:pt x="107" y="37388"/>
                      </a:cubicBezTo>
                      <a:cubicBezTo>
                        <a:pt x="521" y="36092"/>
                        <a:pt x="2025" y="35314"/>
                        <a:pt x="3476" y="35677"/>
                      </a:cubicBezTo>
                      <a:cubicBezTo>
                        <a:pt x="11459" y="37803"/>
                        <a:pt x="38207" y="44334"/>
                        <a:pt x="58371" y="43401"/>
                      </a:cubicBezTo>
                      <a:cubicBezTo>
                        <a:pt x="58682" y="38684"/>
                        <a:pt x="58631" y="33915"/>
                        <a:pt x="58579" y="29301"/>
                      </a:cubicBezTo>
                      <a:cubicBezTo>
                        <a:pt x="58475" y="20437"/>
                        <a:pt x="58423" y="11262"/>
                        <a:pt x="60756" y="1931"/>
                      </a:cubicBezTo>
                      <a:cubicBezTo>
                        <a:pt x="61067" y="584"/>
                        <a:pt x="62570" y="-246"/>
                        <a:pt x="64021" y="65"/>
                      </a:cubicBezTo>
                      <a:cubicBezTo>
                        <a:pt x="65473" y="376"/>
                        <a:pt x="66406" y="1672"/>
                        <a:pt x="66095" y="3020"/>
                      </a:cubicBezTo>
                      <a:cubicBezTo>
                        <a:pt x="63918" y="11781"/>
                        <a:pt x="63970" y="20282"/>
                        <a:pt x="64073" y="29301"/>
                      </a:cubicBezTo>
                      <a:cubicBezTo>
                        <a:pt x="64073" y="34744"/>
                        <a:pt x="64177" y="40343"/>
                        <a:pt x="63659" y="45941"/>
                      </a:cubicBezTo>
                      <a:cubicBezTo>
                        <a:pt x="63555" y="47133"/>
                        <a:pt x="62518" y="48118"/>
                        <a:pt x="61170" y="48222"/>
                      </a:cubicBezTo>
                      <a:cubicBezTo>
                        <a:pt x="58993" y="48377"/>
                        <a:pt x="56713" y="48481"/>
                        <a:pt x="54380" y="4848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14" name="Google Shape;3914;p11"/>
                <p:cNvSpPr/>
                <p:nvPr/>
              </p:nvSpPr>
              <p:spPr>
                <a:xfrm>
                  <a:off x="4559391" y="5624597"/>
                  <a:ext cx="54596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19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6"/>
                        <a:pt x="38682" y="46601"/>
                        <a:pt x="32410" y="45927"/>
                      </a:cubicBezTo>
                      <a:cubicBezTo>
                        <a:pt x="22095" y="44786"/>
                        <a:pt x="11468" y="43646"/>
                        <a:pt x="1774" y="40432"/>
                      </a:cubicBezTo>
                      <a:cubicBezTo>
                        <a:pt x="375" y="39966"/>
                        <a:pt x="-351" y="38514"/>
                        <a:pt x="167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2"/>
                      </a:cubicBezTo>
                      <a:cubicBezTo>
                        <a:pt x="38423" y="41573"/>
                        <a:pt x="43814" y="42143"/>
                        <a:pt x="49101" y="43024"/>
                      </a:cubicBezTo>
                      <a:cubicBezTo>
                        <a:pt x="48998" y="38100"/>
                        <a:pt x="48842" y="33175"/>
                        <a:pt x="48687" y="28251"/>
                      </a:cubicBezTo>
                      <a:cubicBezTo>
                        <a:pt x="48427" y="19801"/>
                        <a:pt x="48116" y="11093"/>
                        <a:pt x="48168" y="2488"/>
                      </a:cubicBezTo>
                      <a:cubicBezTo>
                        <a:pt x="48168" y="1140"/>
                        <a:pt x="49412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60" y="10989"/>
                        <a:pt x="53819" y="19698"/>
                        <a:pt x="54130" y="28043"/>
                      </a:cubicBezTo>
                      <a:cubicBezTo>
                        <a:pt x="54337" y="34005"/>
                        <a:pt x="54544" y="40018"/>
                        <a:pt x="54596" y="45979"/>
                      </a:cubicBezTo>
                      <a:cubicBezTo>
                        <a:pt x="54596" y="46756"/>
                        <a:pt x="54233" y="47430"/>
                        <a:pt x="53611" y="47949"/>
                      </a:cubicBezTo>
                      <a:cubicBezTo>
                        <a:pt x="53093" y="48312"/>
                        <a:pt x="52523" y="48519"/>
                        <a:pt x="51901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15" name="Google Shape;3915;p11"/>
                <p:cNvSpPr/>
                <p:nvPr/>
              </p:nvSpPr>
              <p:spPr>
                <a:xfrm>
                  <a:off x="4575149" y="5645124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7"/>
                        <a:pt x="38682" y="46601"/>
                        <a:pt x="32410" y="45927"/>
                      </a:cubicBezTo>
                      <a:cubicBezTo>
                        <a:pt x="22146" y="44839"/>
                        <a:pt x="11468" y="43646"/>
                        <a:pt x="1775" y="40432"/>
                      </a:cubicBezTo>
                      <a:cubicBezTo>
                        <a:pt x="375" y="39966"/>
                        <a:pt x="-351" y="38514"/>
                        <a:pt x="168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3"/>
                      </a:cubicBezTo>
                      <a:cubicBezTo>
                        <a:pt x="38423" y="41573"/>
                        <a:pt x="43814" y="42143"/>
                        <a:pt x="49102" y="43024"/>
                      </a:cubicBezTo>
                      <a:cubicBezTo>
                        <a:pt x="48998" y="38100"/>
                        <a:pt x="48842" y="33176"/>
                        <a:pt x="48687" y="28251"/>
                      </a:cubicBezTo>
                      <a:cubicBezTo>
                        <a:pt x="48428" y="19801"/>
                        <a:pt x="48117" y="11093"/>
                        <a:pt x="48169" y="2488"/>
                      </a:cubicBezTo>
                      <a:cubicBezTo>
                        <a:pt x="48169" y="1140"/>
                        <a:pt x="49413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59" y="10989"/>
                        <a:pt x="53819" y="19698"/>
                        <a:pt x="54130" y="28095"/>
                      </a:cubicBezTo>
                      <a:cubicBezTo>
                        <a:pt x="54337" y="34056"/>
                        <a:pt x="54544" y="40018"/>
                        <a:pt x="54596" y="46031"/>
                      </a:cubicBezTo>
                      <a:cubicBezTo>
                        <a:pt x="54596" y="46809"/>
                        <a:pt x="54233" y="47483"/>
                        <a:pt x="53611" y="48001"/>
                      </a:cubicBezTo>
                      <a:cubicBezTo>
                        <a:pt x="53145" y="48363"/>
                        <a:pt x="52523" y="48571"/>
                        <a:pt x="51901" y="4857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16" name="Google Shape;3916;p11"/>
                <p:cNvSpPr/>
                <p:nvPr/>
              </p:nvSpPr>
              <p:spPr>
                <a:xfrm>
                  <a:off x="4539784" y="5595560"/>
                  <a:ext cx="29586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86" h="20379" extrusionOk="0">
                      <a:moveTo>
                        <a:pt x="23766" y="20380"/>
                      </a:moveTo>
                      <a:cubicBezTo>
                        <a:pt x="23766" y="20380"/>
                        <a:pt x="23351" y="20380"/>
                        <a:pt x="23092" y="20328"/>
                      </a:cubicBezTo>
                      <a:cubicBezTo>
                        <a:pt x="21952" y="20068"/>
                        <a:pt x="20500" y="19809"/>
                        <a:pt x="18893" y="19498"/>
                      </a:cubicBezTo>
                      <a:cubicBezTo>
                        <a:pt x="12569" y="18306"/>
                        <a:pt x="4690" y="16751"/>
                        <a:pt x="1009" y="14056"/>
                      </a:cubicBezTo>
                      <a:cubicBezTo>
                        <a:pt x="-183" y="13174"/>
                        <a:pt x="-338" y="11619"/>
                        <a:pt x="647" y="10582"/>
                      </a:cubicBezTo>
                      <a:cubicBezTo>
                        <a:pt x="1631" y="9546"/>
                        <a:pt x="3342" y="9390"/>
                        <a:pt x="4483" y="10220"/>
                      </a:cubicBezTo>
                      <a:cubicBezTo>
                        <a:pt x="7075" y="12138"/>
                        <a:pt x="14850" y="13641"/>
                        <a:pt x="19982" y="14626"/>
                      </a:cubicBezTo>
                      <a:cubicBezTo>
                        <a:pt x="20604" y="14730"/>
                        <a:pt x="21226" y="14885"/>
                        <a:pt x="21848" y="14988"/>
                      </a:cubicBezTo>
                      <a:cubicBezTo>
                        <a:pt x="23299" y="9857"/>
                        <a:pt x="24129" y="2341"/>
                        <a:pt x="24129" y="2237"/>
                      </a:cubicBezTo>
                      <a:cubicBezTo>
                        <a:pt x="24284" y="889"/>
                        <a:pt x="25632" y="-96"/>
                        <a:pt x="27135" y="7"/>
                      </a:cubicBezTo>
                      <a:cubicBezTo>
                        <a:pt x="28638" y="163"/>
                        <a:pt x="29727" y="1355"/>
                        <a:pt x="29571" y="2703"/>
                      </a:cubicBezTo>
                      <a:cubicBezTo>
                        <a:pt x="29571" y="3118"/>
                        <a:pt x="28431" y="13330"/>
                        <a:pt x="26306" y="18720"/>
                      </a:cubicBezTo>
                      <a:cubicBezTo>
                        <a:pt x="25891" y="19706"/>
                        <a:pt x="24854" y="20380"/>
                        <a:pt x="23714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917" name="Google Shape;3917;p11"/>
              <p:cNvGrpSpPr/>
              <p:nvPr/>
            </p:nvGrpSpPr>
            <p:grpSpPr>
              <a:xfrm>
                <a:off x="4584226" y="5429120"/>
                <a:ext cx="64968" cy="75940"/>
                <a:chOff x="4584226" y="5429120"/>
                <a:chExt cx="64968" cy="75940"/>
              </a:xfrm>
            </p:grpSpPr>
            <p:sp>
              <p:nvSpPr>
                <p:cNvPr id="3918" name="Google Shape;3918;p11"/>
                <p:cNvSpPr/>
                <p:nvPr/>
              </p:nvSpPr>
              <p:spPr>
                <a:xfrm>
                  <a:off x="4595842" y="5429120"/>
                  <a:ext cx="53352" cy="75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2" h="75940" extrusionOk="0">
                      <a:moveTo>
                        <a:pt x="51684" y="75941"/>
                      </a:moveTo>
                      <a:cubicBezTo>
                        <a:pt x="51425" y="75941"/>
                        <a:pt x="51165" y="75889"/>
                        <a:pt x="50906" y="75785"/>
                      </a:cubicBezTo>
                      <a:cubicBezTo>
                        <a:pt x="44893" y="72883"/>
                        <a:pt x="41576" y="67284"/>
                        <a:pt x="38621" y="62360"/>
                      </a:cubicBezTo>
                      <a:cubicBezTo>
                        <a:pt x="37844" y="61012"/>
                        <a:pt x="37066" y="59716"/>
                        <a:pt x="36237" y="58524"/>
                      </a:cubicBezTo>
                      <a:cubicBezTo>
                        <a:pt x="34370" y="55724"/>
                        <a:pt x="32556" y="52926"/>
                        <a:pt x="30794" y="50126"/>
                      </a:cubicBezTo>
                      <a:cubicBezTo>
                        <a:pt x="28513" y="46549"/>
                        <a:pt x="26180" y="42869"/>
                        <a:pt x="23692" y="39293"/>
                      </a:cubicBezTo>
                      <a:cubicBezTo>
                        <a:pt x="21826" y="36597"/>
                        <a:pt x="19286" y="33435"/>
                        <a:pt x="16590" y="30117"/>
                      </a:cubicBezTo>
                      <a:cubicBezTo>
                        <a:pt x="9074" y="20787"/>
                        <a:pt x="573" y="10264"/>
                        <a:pt x="3" y="1607"/>
                      </a:cubicBezTo>
                      <a:cubicBezTo>
                        <a:pt x="-49" y="778"/>
                        <a:pt x="676" y="52"/>
                        <a:pt x="1558" y="0"/>
                      </a:cubicBezTo>
                      <a:cubicBezTo>
                        <a:pt x="2594" y="0"/>
                        <a:pt x="3268" y="570"/>
                        <a:pt x="3320" y="1452"/>
                      </a:cubicBezTo>
                      <a:cubicBezTo>
                        <a:pt x="3839" y="9175"/>
                        <a:pt x="12029" y="19335"/>
                        <a:pt x="19286" y="28303"/>
                      </a:cubicBezTo>
                      <a:cubicBezTo>
                        <a:pt x="22033" y="31672"/>
                        <a:pt x="24573" y="34834"/>
                        <a:pt x="26543" y="37634"/>
                      </a:cubicBezTo>
                      <a:cubicBezTo>
                        <a:pt x="29031" y="41262"/>
                        <a:pt x="31416" y="44995"/>
                        <a:pt x="33696" y="48571"/>
                      </a:cubicBezTo>
                      <a:cubicBezTo>
                        <a:pt x="35459" y="51370"/>
                        <a:pt x="37273" y="54170"/>
                        <a:pt x="39088" y="56917"/>
                      </a:cubicBezTo>
                      <a:cubicBezTo>
                        <a:pt x="39917" y="58161"/>
                        <a:pt x="40695" y="59508"/>
                        <a:pt x="41524" y="60856"/>
                      </a:cubicBezTo>
                      <a:cubicBezTo>
                        <a:pt x="44375" y="65625"/>
                        <a:pt x="47330" y="70550"/>
                        <a:pt x="52461" y="73038"/>
                      </a:cubicBezTo>
                      <a:cubicBezTo>
                        <a:pt x="53291" y="73453"/>
                        <a:pt x="53602" y="74386"/>
                        <a:pt x="53135" y="75111"/>
                      </a:cubicBezTo>
                      <a:cubicBezTo>
                        <a:pt x="52824" y="75630"/>
                        <a:pt x="52254" y="75941"/>
                        <a:pt x="51632" y="759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19" name="Google Shape;3919;p11"/>
                <p:cNvSpPr/>
                <p:nvPr/>
              </p:nvSpPr>
              <p:spPr>
                <a:xfrm>
                  <a:off x="4584226" y="5433738"/>
                  <a:ext cx="38020" cy="2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20" h="25136" extrusionOk="0">
                      <a:moveTo>
                        <a:pt x="31472" y="25136"/>
                      </a:moveTo>
                      <a:cubicBezTo>
                        <a:pt x="31472" y="25136"/>
                        <a:pt x="31368" y="25136"/>
                        <a:pt x="31317" y="25136"/>
                      </a:cubicBezTo>
                      <a:cubicBezTo>
                        <a:pt x="22608" y="24410"/>
                        <a:pt x="9234" y="20419"/>
                        <a:pt x="992" y="16998"/>
                      </a:cubicBezTo>
                      <a:cubicBezTo>
                        <a:pt x="163" y="16635"/>
                        <a:pt x="-252" y="15754"/>
                        <a:pt x="163" y="14976"/>
                      </a:cubicBezTo>
                      <a:cubicBezTo>
                        <a:pt x="526" y="14199"/>
                        <a:pt x="1562" y="13888"/>
                        <a:pt x="2392" y="14199"/>
                      </a:cubicBezTo>
                      <a:cubicBezTo>
                        <a:pt x="9752" y="17257"/>
                        <a:pt x="21468" y="20834"/>
                        <a:pt x="29761" y="21870"/>
                      </a:cubicBezTo>
                      <a:cubicBezTo>
                        <a:pt x="29761" y="15080"/>
                        <a:pt x="31731" y="6838"/>
                        <a:pt x="34842" y="877"/>
                      </a:cubicBezTo>
                      <a:cubicBezTo>
                        <a:pt x="35256" y="99"/>
                        <a:pt x="36241" y="-212"/>
                        <a:pt x="37070" y="151"/>
                      </a:cubicBezTo>
                      <a:cubicBezTo>
                        <a:pt x="37900" y="514"/>
                        <a:pt x="38263" y="1447"/>
                        <a:pt x="37848" y="2173"/>
                      </a:cubicBezTo>
                      <a:cubicBezTo>
                        <a:pt x="34686" y="8289"/>
                        <a:pt x="32768" y="16842"/>
                        <a:pt x="33131" y="23478"/>
                      </a:cubicBezTo>
                      <a:cubicBezTo>
                        <a:pt x="33131" y="23944"/>
                        <a:pt x="32975" y="24358"/>
                        <a:pt x="32613" y="24670"/>
                      </a:cubicBezTo>
                      <a:cubicBezTo>
                        <a:pt x="32302" y="24929"/>
                        <a:pt x="31887" y="25084"/>
                        <a:pt x="31472" y="2508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20" name="Google Shape;3920;p11"/>
                <p:cNvSpPr/>
                <p:nvPr/>
              </p:nvSpPr>
              <p:spPr>
                <a:xfrm>
                  <a:off x="4584724" y="5440711"/>
                  <a:ext cx="42812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12" h="29463" extrusionOk="0">
                      <a:moveTo>
                        <a:pt x="36936" y="29412"/>
                      </a:moveTo>
                      <a:lnTo>
                        <a:pt x="36936" y="29412"/>
                      </a:lnTo>
                      <a:cubicBezTo>
                        <a:pt x="23769" y="29360"/>
                        <a:pt x="6145" y="23450"/>
                        <a:pt x="1064" y="21636"/>
                      </a:cubicBezTo>
                      <a:cubicBezTo>
                        <a:pt x="183" y="21325"/>
                        <a:pt x="-232" y="20444"/>
                        <a:pt x="131" y="19666"/>
                      </a:cubicBezTo>
                      <a:cubicBezTo>
                        <a:pt x="494" y="18889"/>
                        <a:pt x="1479" y="18474"/>
                        <a:pt x="2309" y="18785"/>
                      </a:cubicBezTo>
                      <a:cubicBezTo>
                        <a:pt x="7078" y="20496"/>
                        <a:pt x="23095" y="25886"/>
                        <a:pt x="35536" y="26353"/>
                      </a:cubicBezTo>
                      <a:cubicBezTo>
                        <a:pt x="36003" y="23502"/>
                        <a:pt x="36262" y="20548"/>
                        <a:pt x="36521" y="17748"/>
                      </a:cubicBezTo>
                      <a:cubicBezTo>
                        <a:pt x="37039" y="12305"/>
                        <a:pt x="37558" y="6655"/>
                        <a:pt x="39527" y="1057"/>
                      </a:cubicBezTo>
                      <a:cubicBezTo>
                        <a:pt x="39786" y="279"/>
                        <a:pt x="40771" y="-187"/>
                        <a:pt x="41653" y="72"/>
                      </a:cubicBezTo>
                      <a:cubicBezTo>
                        <a:pt x="42534" y="331"/>
                        <a:pt x="43000" y="1212"/>
                        <a:pt x="42741" y="1990"/>
                      </a:cubicBezTo>
                      <a:cubicBezTo>
                        <a:pt x="40875" y="7277"/>
                        <a:pt x="40357" y="12461"/>
                        <a:pt x="39890" y="18008"/>
                      </a:cubicBezTo>
                      <a:cubicBezTo>
                        <a:pt x="39579" y="21325"/>
                        <a:pt x="39268" y="24798"/>
                        <a:pt x="38594" y="28219"/>
                      </a:cubicBezTo>
                      <a:cubicBezTo>
                        <a:pt x="38439" y="28945"/>
                        <a:pt x="37765" y="29463"/>
                        <a:pt x="36936" y="2946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21" name="Google Shape;3921;p11"/>
                <p:cNvSpPr/>
                <p:nvPr/>
              </p:nvSpPr>
              <p:spPr>
                <a:xfrm>
                  <a:off x="4597642" y="5452591"/>
                  <a:ext cx="35172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72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0" y="21886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4"/>
                        <a:pt x="14064" y="23027"/>
                        <a:pt x="20130" y="24219"/>
                      </a:cubicBezTo>
                      <a:cubicBezTo>
                        <a:pt x="23343" y="24841"/>
                        <a:pt x="26609" y="25463"/>
                        <a:pt x="29823" y="26292"/>
                      </a:cubicBezTo>
                      <a:cubicBezTo>
                        <a:pt x="30082" y="23286"/>
                        <a:pt x="30289" y="20228"/>
                        <a:pt x="30497" y="17221"/>
                      </a:cubicBezTo>
                      <a:cubicBezTo>
                        <a:pt x="30860" y="12037"/>
                        <a:pt x="31222" y="6647"/>
                        <a:pt x="31793" y="1359"/>
                      </a:cubicBezTo>
                      <a:cubicBezTo>
                        <a:pt x="31896" y="530"/>
                        <a:pt x="32674" y="-92"/>
                        <a:pt x="33659" y="11"/>
                      </a:cubicBezTo>
                      <a:cubicBezTo>
                        <a:pt x="34592" y="115"/>
                        <a:pt x="35266" y="841"/>
                        <a:pt x="35162" y="1670"/>
                      </a:cubicBezTo>
                      <a:cubicBezTo>
                        <a:pt x="34592" y="6905"/>
                        <a:pt x="34229" y="12245"/>
                        <a:pt x="33866" y="17428"/>
                      </a:cubicBezTo>
                      <a:cubicBezTo>
                        <a:pt x="33607" y="21109"/>
                        <a:pt x="33348" y="24789"/>
                        <a:pt x="33037" y="28418"/>
                      </a:cubicBezTo>
                      <a:cubicBezTo>
                        <a:pt x="33037" y="28884"/>
                        <a:pt x="32726" y="29299"/>
                        <a:pt x="32311" y="29558"/>
                      </a:cubicBezTo>
                      <a:cubicBezTo>
                        <a:pt x="32052" y="29714"/>
                        <a:pt x="31689" y="29817"/>
                        <a:pt x="31378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22" name="Google Shape;3922;p11"/>
                <p:cNvSpPr/>
                <p:nvPr/>
              </p:nvSpPr>
              <p:spPr>
                <a:xfrm>
                  <a:off x="4606039" y="5465964"/>
                  <a:ext cx="35120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0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1" y="21887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5"/>
                        <a:pt x="14065" y="23027"/>
                        <a:pt x="20129" y="24219"/>
                      </a:cubicBezTo>
                      <a:cubicBezTo>
                        <a:pt x="23343" y="24841"/>
                        <a:pt x="26609" y="25463"/>
                        <a:pt x="29823" y="26293"/>
                      </a:cubicBezTo>
                      <a:cubicBezTo>
                        <a:pt x="30082" y="23286"/>
                        <a:pt x="30289" y="20280"/>
                        <a:pt x="30497" y="17221"/>
                      </a:cubicBezTo>
                      <a:cubicBezTo>
                        <a:pt x="30860" y="12038"/>
                        <a:pt x="31223" y="6647"/>
                        <a:pt x="31793" y="1359"/>
                      </a:cubicBezTo>
                      <a:cubicBezTo>
                        <a:pt x="31896" y="530"/>
                        <a:pt x="32726" y="-92"/>
                        <a:pt x="33607" y="11"/>
                      </a:cubicBezTo>
                      <a:cubicBezTo>
                        <a:pt x="34540" y="115"/>
                        <a:pt x="35214" y="841"/>
                        <a:pt x="35110" y="1670"/>
                      </a:cubicBezTo>
                      <a:cubicBezTo>
                        <a:pt x="34540" y="6906"/>
                        <a:pt x="34177" y="12245"/>
                        <a:pt x="33814" y="17428"/>
                      </a:cubicBezTo>
                      <a:cubicBezTo>
                        <a:pt x="33555" y="21109"/>
                        <a:pt x="33296" y="24738"/>
                        <a:pt x="32985" y="28418"/>
                      </a:cubicBezTo>
                      <a:cubicBezTo>
                        <a:pt x="32985" y="28885"/>
                        <a:pt x="32674" y="29299"/>
                        <a:pt x="32259" y="29559"/>
                      </a:cubicBezTo>
                      <a:cubicBezTo>
                        <a:pt x="32000" y="29714"/>
                        <a:pt x="31637" y="29817"/>
                        <a:pt x="31326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23" name="Google Shape;3923;p11"/>
                <p:cNvSpPr/>
                <p:nvPr/>
              </p:nvSpPr>
              <p:spPr>
                <a:xfrm>
                  <a:off x="4589067" y="5432462"/>
                  <a:ext cx="18777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77" h="12416" extrusionOk="0">
                      <a:moveTo>
                        <a:pt x="14190" y="12365"/>
                      </a:moveTo>
                      <a:cubicBezTo>
                        <a:pt x="14190" y="12365"/>
                        <a:pt x="13828" y="12365"/>
                        <a:pt x="13620" y="12261"/>
                      </a:cubicBezTo>
                      <a:cubicBezTo>
                        <a:pt x="12946" y="12053"/>
                        <a:pt x="12065" y="11795"/>
                        <a:pt x="11132" y="11535"/>
                      </a:cubicBezTo>
                      <a:cubicBezTo>
                        <a:pt x="7296" y="10447"/>
                        <a:pt x="2579" y="9151"/>
                        <a:pt x="505" y="7285"/>
                      </a:cubicBezTo>
                      <a:cubicBezTo>
                        <a:pt x="-168" y="6715"/>
                        <a:pt x="-168" y="5729"/>
                        <a:pt x="505" y="5107"/>
                      </a:cubicBezTo>
                      <a:cubicBezTo>
                        <a:pt x="1179" y="4485"/>
                        <a:pt x="2216" y="4485"/>
                        <a:pt x="2890" y="5107"/>
                      </a:cubicBezTo>
                      <a:cubicBezTo>
                        <a:pt x="4341" y="6455"/>
                        <a:pt x="9058" y="7751"/>
                        <a:pt x="12169" y="8633"/>
                      </a:cubicBezTo>
                      <a:cubicBezTo>
                        <a:pt x="12532" y="8736"/>
                        <a:pt x="12894" y="8840"/>
                        <a:pt x="13257" y="8943"/>
                      </a:cubicBezTo>
                      <a:cubicBezTo>
                        <a:pt x="14501" y="5885"/>
                        <a:pt x="15434" y="1272"/>
                        <a:pt x="15434" y="1220"/>
                      </a:cubicBezTo>
                      <a:cubicBezTo>
                        <a:pt x="15590" y="390"/>
                        <a:pt x="16523" y="-128"/>
                        <a:pt x="17404" y="28"/>
                      </a:cubicBezTo>
                      <a:cubicBezTo>
                        <a:pt x="18337" y="183"/>
                        <a:pt x="18907" y="1012"/>
                        <a:pt x="18752" y="1842"/>
                      </a:cubicBezTo>
                      <a:cubicBezTo>
                        <a:pt x="18700" y="2101"/>
                        <a:pt x="17404" y="8321"/>
                        <a:pt x="15745" y="11535"/>
                      </a:cubicBezTo>
                      <a:cubicBezTo>
                        <a:pt x="15486" y="12105"/>
                        <a:pt x="14864" y="12417"/>
                        <a:pt x="14242" y="124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924" name="Google Shape;3924;p11"/>
              <p:cNvGrpSpPr/>
              <p:nvPr/>
            </p:nvGrpSpPr>
            <p:grpSpPr>
              <a:xfrm>
                <a:off x="4622745" y="5352943"/>
                <a:ext cx="47869" cy="89032"/>
                <a:chOff x="4622745" y="5352943"/>
                <a:chExt cx="47869" cy="89032"/>
              </a:xfrm>
            </p:grpSpPr>
            <p:sp>
              <p:nvSpPr>
                <p:cNvPr id="3925" name="Google Shape;3925;p11"/>
                <p:cNvSpPr/>
                <p:nvPr/>
              </p:nvSpPr>
              <p:spPr>
                <a:xfrm>
                  <a:off x="4646292" y="5352943"/>
                  <a:ext cx="9538" cy="89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38" h="89032" extrusionOk="0">
                      <a:moveTo>
                        <a:pt x="7817" y="89032"/>
                      </a:moveTo>
                      <a:cubicBezTo>
                        <a:pt x="7247" y="89032"/>
                        <a:pt x="6729" y="88774"/>
                        <a:pt x="6366" y="88307"/>
                      </a:cubicBezTo>
                      <a:cubicBezTo>
                        <a:pt x="2737" y="83072"/>
                        <a:pt x="2893" y="76695"/>
                        <a:pt x="3048" y="71097"/>
                      </a:cubicBezTo>
                      <a:cubicBezTo>
                        <a:pt x="3048" y="69594"/>
                        <a:pt x="3100" y="68091"/>
                        <a:pt x="3048" y="66691"/>
                      </a:cubicBezTo>
                      <a:cubicBezTo>
                        <a:pt x="2945" y="63425"/>
                        <a:pt x="2945" y="60160"/>
                        <a:pt x="2945" y="56894"/>
                      </a:cubicBezTo>
                      <a:cubicBezTo>
                        <a:pt x="2945" y="52798"/>
                        <a:pt x="2945" y="48496"/>
                        <a:pt x="2685" y="44297"/>
                      </a:cubicBezTo>
                      <a:cubicBezTo>
                        <a:pt x="2530" y="41083"/>
                        <a:pt x="2063" y="37247"/>
                        <a:pt x="1545" y="33101"/>
                      </a:cubicBezTo>
                      <a:cubicBezTo>
                        <a:pt x="93" y="21645"/>
                        <a:pt x="-1513" y="8633"/>
                        <a:pt x="2737" y="858"/>
                      </a:cubicBezTo>
                      <a:cubicBezTo>
                        <a:pt x="3152" y="81"/>
                        <a:pt x="4189" y="-230"/>
                        <a:pt x="4966" y="184"/>
                      </a:cubicBezTo>
                      <a:cubicBezTo>
                        <a:pt x="5796" y="547"/>
                        <a:pt x="6159" y="1480"/>
                        <a:pt x="5744" y="2258"/>
                      </a:cubicBezTo>
                      <a:cubicBezTo>
                        <a:pt x="1960" y="9204"/>
                        <a:pt x="3515" y="21748"/>
                        <a:pt x="4915" y="32790"/>
                      </a:cubicBezTo>
                      <a:cubicBezTo>
                        <a:pt x="5433" y="36937"/>
                        <a:pt x="5899" y="40876"/>
                        <a:pt x="6055" y="44194"/>
                      </a:cubicBezTo>
                      <a:cubicBezTo>
                        <a:pt x="6262" y="48496"/>
                        <a:pt x="6262" y="52747"/>
                        <a:pt x="6314" y="56894"/>
                      </a:cubicBezTo>
                      <a:cubicBezTo>
                        <a:pt x="6314" y="60108"/>
                        <a:pt x="6314" y="63373"/>
                        <a:pt x="6470" y="66587"/>
                      </a:cubicBezTo>
                      <a:cubicBezTo>
                        <a:pt x="6470" y="68039"/>
                        <a:pt x="6470" y="69542"/>
                        <a:pt x="6470" y="71097"/>
                      </a:cubicBezTo>
                      <a:cubicBezTo>
                        <a:pt x="6314" y="76540"/>
                        <a:pt x="6210" y="82138"/>
                        <a:pt x="9269" y="86596"/>
                      </a:cubicBezTo>
                      <a:cubicBezTo>
                        <a:pt x="9787" y="87322"/>
                        <a:pt x="9528" y="88255"/>
                        <a:pt x="8750" y="88722"/>
                      </a:cubicBezTo>
                      <a:cubicBezTo>
                        <a:pt x="8491" y="88877"/>
                        <a:pt x="8180" y="88929"/>
                        <a:pt x="7869" y="889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26" name="Google Shape;3926;p11"/>
                <p:cNvSpPr/>
                <p:nvPr/>
              </p:nvSpPr>
              <p:spPr>
                <a:xfrm>
                  <a:off x="4628611" y="5364093"/>
                  <a:ext cx="41040" cy="23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0" h="23453" extrusionOk="0">
                      <a:moveTo>
                        <a:pt x="23165" y="23454"/>
                      </a:moveTo>
                      <a:cubicBezTo>
                        <a:pt x="22802" y="23454"/>
                        <a:pt x="22491" y="23350"/>
                        <a:pt x="22180" y="23195"/>
                      </a:cubicBezTo>
                      <a:cubicBezTo>
                        <a:pt x="15027" y="18633"/>
                        <a:pt x="5593" y="9095"/>
                        <a:pt x="305" y="2408"/>
                      </a:cubicBezTo>
                      <a:cubicBezTo>
                        <a:pt x="-213" y="1734"/>
                        <a:pt x="-58" y="749"/>
                        <a:pt x="668" y="283"/>
                      </a:cubicBezTo>
                      <a:cubicBezTo>
                        <a:pt x="1446" y="-184"/>
                        <a:pt x="2483" y="-80"/>
                        <a:pt x="3001" y="646"/>
                      </a:cubicBezTo>
                      <a:cubicBezTo>
                        <a:pt x="7718" y="6658"/>
                        <a:pt x="15908" y="15004"/>
                        <a:pt x="22543" y="19670"/>
                      </a:cubicBezTo>
                      <a:cubicBezTo>
                        <a:pt x="26275" y="13760"/>
                        <a:pt x="32444" y="7540"/>
                        <a:pt x="38405" y="3756"/>
                      </a:cubicBezTo>
                      <a:cubicBezTo>
                        <a:pt x="39183" y="3289"/>
                        <a:pt x="40220" y="3445"/>
                        <a:pt x="40738" y="4119"/>
                      </a:cubicBezTo>
                      <a:cubicBezTo>
                        <a:pt x="41256" y="4792"/>
                        <a:pt x="41101" y="5778"/>
                        <a:pt x="40323" y="6244"/>
                      </a:cubicBezTo>
                      <a:cubicBezTo>
                        <a:pt x="34259" y="10080"/>
                        <a:pt x="27882" y="16663"/>
                        <a:pt x="24565" y="22625"/>
                      </a:cubicBezTo>
                      <a:cubicBezTo>
                        <a:pt x="24358" y="23039"/>
                        <a:pt x="23943" y="23298"/>
                        <a:pt x="23476" y="23402"/>
                      </a:cubicBezTo>
                      <a:cubicBezTo>
                        <a:pt x="23321" y="23402"/>
                        <a:pt x="23217" y="23402"/>
                        <a:pt x="23062" y="2340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27" name="Google Shape;3927;p11"/>
                <p:cNvSpPr/>
                <p:nvPr/>
              </p:nvSpPr>
              <p:spPr>
                <a:xfrm>
                  <a:off x="4622745" y="5374364"/>
                  <a:ext cx="47869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69" h="25675" extrusionOk="0">
                      <a:moveTo>
                        <a:pt x="28047" y="25624"/>
                      </a:moveTo>
                      <a:cubicBezTo>
                        <a:pt x="27736" y="25624"/>
                        <a:pt x="27477" y="25572"/>
                        <a:pt x="27217" y="25416"/>
                      </a:cubicBezTo>
                      <a:cubicBezTo>
                        <a:pt x="15813" y="19404"/>
                        <a:pt x="3787" y="6341"/>
                        <a:pt x="366" y="2453"/>
                      </a:cubicBezTo>
                      <a:cubicBezTo>
                        <a:pt x="-204" y="1779"/>
                        <a:pt x="-101" y="846"/>
                        <a:pt x="625" y="328"/>
                      </a:cubicBezTo>
                      <a:cubicBezTo>
                        <a:pt x="1351" y="-191"/>
                        <a:pt x="2388" y="-87"/>
                        <a:pt x="3010" y="587"/>
                      </a:cubicBezTo>
                      <a:cubicBezTo>
                        <a:pt x="6223" y="4215"/>
                        <a:pt x="17161" y="16138"/>
                        <a:pt x="27684" y="22151"/>
                      </a:cubicBezTo>
                      <a:cubicBezTo>
                        <a:pt x="29654" y="19870"/>
                        <a:pt x="31520" y="17486"/>
                        <a:pt x="33282" y="15101"/>
                      </a:cubicBezTo>
                      <a:cubicBezTo>
                        <a:pt x="36703" y="10591"/>
                        <a:pt x="40228" y="5926"/>
                        <a:pt x="45049" y="1987"/>
                      </a:cubicBezTo>
                      <a:cubicBezTo>
                        <a:pt x="45723" y="1417"/>
                        <a:pt x="46812" y="1468"/>
                        <a:pt x="47434" y="2090"/>
                      </a:cubicBezTo>
                      <a:cubicBezTo>
                        <a:pt x="48056" y="2713"/>
                        <a:pt x="48004" y="3697"/>
                        <a:pt x="47330" y="4267"/>
                      </a:cubicBezTo>
                      <a:cubicBezTo>
                        <a:pt x="42820" y="7999"/>
                        <a:pt x="39554" y="12302"/>
                        <a:pt x="36081" y="16864"/>
                      </a:cubicBezTo>
                      <a:cubicBezTo>
                        <a:pt x="34008" y="19611"/>
                        <a:pt x="31831" y="22462"/>
                        <a:pt x="29395" y="25106"/>
                      </a:cubicBezTo>
                      <a:cubicBezTo>
                        <a:pt x="29084" y="25468"/>
                        <a:pt x="28565" y="25676"/>
                        <a:pt x="28099" y="256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28" name="Google Shape;3928;p11"/>
                <p:cNvSpPr/>
                <p:nvPr/>
              </p:nvSpPr>
              <p:spPr>
                <a:xfrm>
                  <a:off x="4627059" y="5388575"/>
                  <a:ext cx="41503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03" h="25357" extrusionOk="0">
                      <a:moveTo>
                        <a:pt x="23369" y="25306"/>
                      </a:moveTo>
                      <a:cubicBezTo>
                        <a:pt x="22903" y="25306"/>
                        <a:pt x="22436" y="25150"/>
                        <a:pt x="22125" y="24839"/>
                      </a:cubicBezTo>
                      <a:cubicBezTo>
                        <a:pt x="19534" y="22299"/>
                        <a:pt x="16527" y="19862"/>
                        <a:pt x="13624" y="17478"/>
                      </a:cubicBezTo>
                      <a:cubicBezTo>
                        <a:pt x="8855" y="13590"/>
                        <a:pt x="3931" y="9599"/>
                        <a:pt x="302" y="4830"/>
                      </a:cubicBezTo>
                      <a:cubicBezTo>
                        <a:pt x="-216" y="4156"/>
                        <a:pt x="-61" y="3171"/>
                        <a:pt x="717" y="2705"/>
                      </a:cubicBezTo>
                      <a:cubicBezTo>
                        <a:pt x="1494" y="2238"/>
                        <a:pt x="2531" y="2393"/>
                        <a:pt x="3050" y="3067"/>
                      </a:cubicBezTo>
                      <a:cubicBezTo>
                        <a:pt x="6471" y="7525"/>
                        <a:pt x="11240" y="11413"/>
                        <a:pt x="15853" y="15197"/>
                      </a:cubicBezTo>
                      <a:cubicBezTo>
                        <a:pt x="18290" y="17167"/>
                        <a:pt x="20778" y="19240"/>
                        <a:pt x="23110" y="21366"/>
                      </a:cubicBezTo>
                      <a:cubicBezTo>
                        <a:pt x="24976" y="18878"/>
                        <a:pt x="26791" y="16338"/>
                        <a:pt x="28657" y="13797"/>
                      </a:cubicBezTo>
                      <a:cubicBezTo>
                        <a:pt x="31819" y="9443"/>
                        <a:pt x="35085" y="4933"/>
                        <a:pt x="38454" y="631"/>
                      </a:cubicBezTo>
                      <a:cubicBezTo>
                        <a:pt x="39024" y="-43"/>
                        <a:pt x="40061" y="-198"/>
                        <a:pt x="40787" y="268"/>
                      </a:cubicBezTo>
                      <a:cubicBezTo>
                        <a:pt x="41564" y="735"/>
                        <a:pt x="41720" y="1720"/>
                        <a:pt x="41201" y="2393"/>
                      </a:cubicBezTo>
                      <a:cubicBezTo>
                        <a:pt x="37832" y="6696"/>
                        <a:pt x="34618" y="11154"/>
                        <a:pt x="31456" y="15508"/>
                      </a:cubicBezTo>
                      <a:cubicBezTo>
                        <a:pt x="29227" y="18566"/>
                        <a:pt x="26998" y="21625"/>
                        <a:pt x="24717" y="24684"/>
                      </a:cubicBezTo>
                      <a:cubicBezTo>
                        <a:pt x="24406" y="25046"/>
                        <a:pt x="23940" y="25306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29" name="Google Shape;3929;p11"/>
                <p:cNvSpPr/>
                <p:nvPr/>
              </p:nvSpPr>
              <p:spPr>
                <a:xfrm>
                  <a:off x="4627007" y="5403918"/>
                  <a:ext cx="41451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51" h="25357" extrusionOk="0">
                      <a:moveTo>
                        <a:pt x="23369" y="25357"/>
                      </a:moveTo>
                      <a:cubicBezTo>
                        <a:pt x="22903" y="25357"/>
                        <a:pt x="22436" y="25202"/>
                        <a:pt x="22125" y="24891"/>
                      </a:cubicBezTo>
                      <a:cubicBezTo>
                        <a:pt x="19534" y="22351"/>
                        <a:pt x="16527" y="19914"/>
                        <a:pt x="13624" y="17530"/>
                      </a:cubicBezTo>
                      <a:cubicBezTo>
                        <a:pt x="8855" y="13642"/>
                        <a:pt x="3931" y="9651"/>
                        <a:pt x="302" y="4882"/>
                      </a:cubicBezTo>
                      <a:cubicBezTo>
                        <a:pt x="-216" y="4208"/>
                        <a:pt x="-61" y="3223"/>
                        <a:pt x="717" y="2757"/>
                      </a:cubicBezTo>
                      <a:cubicBezTo>
                        <a:pt x="1494" y="2290"/>
                        <a:pt x="2531" y="2445"/>
                        <a:pt x="3050" y="3119"/>
                      </a:cubicBezTo>
                      <a:cubicBezTo>
                        <a:pt x="6471" y="7577"/>
                        <a:pt x="11240" y="11465"/>
                        <a:pt x="15853" y="15249"/>
                      </a:cubicBezTo>
                      <a:cubicBezTo>
                        <a:pt x="18290" y="17219"/>
                        <a:pt x="20778" y="19292"/>
                        <a:pt x="23110" y="21418"/>
                      </a:cubicBezTo>
                      <a:cubicBezTo>
                        <a:pt x="24976" y="18878"/>
                        <a:pt x="26842" y="16338"/>
                        <a:pt x="28657" y="13798"/>
                      </a:cubicBezTo>
                      <a:cubicBezTo>
                        <a:pt x="31819" y="9444"/>
                        <a:pt x="35033" y="4985"/>
                        <a:pt x="38402" y="631"/>
                      </a:cubicBezTo>
                      <a:cubicBezTo>
                        <a:pt x="38920" y="-43"/>
                        <a:pt x="40009" y="-199"/>
                        <a:pt x="40735" y="268"/>
                      </a:cubicBezTo>
                      <a:cubicBezTo>
                        <a:pt x="41512" y="735"/>
                        <a:pt x="41668" y="1719"/>
                        <a:pt x="41149" y="2393"/>
                      </a:cubicBezTo>
                      <a:cubicBezTo>
                        <a:pt x="37780" y="6644"/>
                        <a:pt x="34566" y="11102"/>
                        <a:pt x="31456" y="15456"/>
                      </a:cubicBezTo>
                      <a:cubicBezTo>
                        <a:pt x="29227" y="18515"/>
                        <a:pt x="26998" y="21625"/>
                        <a:pt x="24717" y="24683"/>
                      </a:cubicBezTo>
                      <a:cubicBezTo>
                        <a:pt x="24406" y="25046"/>
                        <a:pt x="23940" y="25305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30" name="Google Shape;3930;p11"/>
                <p:cNvSpPr/>
                <p:nvPr/>
              </p:nvSpPr>
              <p:spPr>
                <a:xfrm>
                  <a:off x="4638595" y="5357018"/>
                  <a:ext cx="19313" cy="12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13" h="12749" extrusionOk="0">
                      <a:moveTo>
                        <a:pt x="10071" y="12697"/>
                      </a:moveTo>
                      <a:cubicBezTo>
                        <a:pt x="9605" y="12697"/>
                        <a:pt x="9138" y="12542"/>
                        <a:pt x="8775" y="12179"/>
                      </a:cubicBezTo>
                      <a:cubicBezTo>
                        <a:pt x="8309" y="11660"/>
                        <a:pt x="7687" y="11090"/>
                        <a:pt x="6961" y="10416"/>
                      </a:cubicBezTo>
                      <a:cubicBezTo>
                        <a:pt x="4213" y="7773"/>
                        <a:pt x="844" y="4456"/>
                        <a:pt x="67" y="1916"/>
                      </a:cubicBezTo>
                      <a:cubicBezTo>
                        <a:pt x="-193" y="1086"/>
                        <a:pt x="326" y="256"/>
                        <a:pt x="1259" y="49"/>
                      </a:cubicBezTo>
                      <a:cubicBezTo>
                        <a:pt x="2192" y="-158"/>
                        <a:pt x="3073" y="308"/>
                        <a:pt x="3332" y="1138"/>
                      </a:cubicBezTo>
                      <a:cubicBezTo>
                        <a:pt x="3902" y="2952"/>
                        <a:pt x="7220" y="6218"/>
                        <a:pt x="9449" y="8343"/>
                      </a:cubicBezTo>
                      <a:cubicBezTo>
                        <a:pt x="9708" y="8602"/>
                        <a:pt x="10019" y="8862"/>
                        <a:pt x="10227" y="9120"/>
                      </a:cubicBezTo>
                      <a:cubicBezTo>
                        <a:pt x="12974" y="6995"/>
                        <a:pt x="16291" y="3470"/>
                        <a:pt x="16343" y="3418"/>
                      </a:cubicBezTo>
                      <a:cubicBezTo>
                        <a:pt x="16965" y="2796"/>
                        <a:pt x="18002" y="2693"/>
                        <a:pt x="18728" y="3263"/>
                      </a:cubicBezTo>
                      <a:cubicBezTo>
                        <a:pt x="19453" y="3833"/>
                        <a:pt x="19505" y="4766"/>
                        <a:pt x="18883" y="5440"/>
                      </a:cubicBezTo>
                      <a:cubicBezTo>
                        <a:pt x="18676" y="5648"/>
                        <a:pt x="14166" y="10416"/>
                        <a:pt x="10952" y="12490"/>
                      </a:cubicBezTo>
                      <a:cubicBezTo>
                        <a:pt x="10641" y="12697"/>
                        <a:pt x="10330" y="12749"/>
                        <a:pt x="9968" y="1274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931" name="Google Shape;3931;p11"/>
              <p:cNvGrpSpPr/>
              <p:nvPr/>
            </p:nvGrpSpPr>
            <p:grpSpPr>
              <a:xfrm>
                <a:off x="4561444" y="5705800"/>
                <a:ext cx="83657" cy="81822"/>
                <a:chOff x="4561444" y="5705800"/>
                <a:chExt cx="83657" cy="81822"/>
              </a:xfrm>
            </p:grpSpPr>
            <p:sp>
              <p:nvSpPr>
                <p:cNvPr id="3932" name="Google Shape;3932;p11"/>
                <p:cNvSpPr/>
                <p:nvPr/>
              </p:nvSpPr>
              <p:spPr>
                <a:xfrm>
                  <a:off x="4572068" y="5705800"/>
                  <a:ext cx="73033" cy="81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3" h="81822" extrusionOk="0">
                      <a:moveTo>
                        <a:pt x="71052" y="81770"/>
                      </a:moveTo>
                      <a:cubicBezTo>
                        <a:pt x="71052" y="81770"/>
                        <a:pt x="70585" y="81770"/>
                        <a:pt x="70326" y="81667"/>
                      </a:cubicBezTo>
                      <a:cubicBezTo>
                        <a:pt x="62913" y="79023"/>
                        <a:pt x="58196" y="72958"/>
                        <a:pt x="54049" y="67619"/>
                      </a:cubicBezTo>
                      <a:cubicBezTo>
                        <a:pt x="52909" y="66168"/>
                        <a:pt x="51820" y="64768"/>
                        <a:pt x="50732" y="63524"/>
                      </a:cubicBezTo>
                      <a:cubicBezTo>
                        <a:pt x="48140" y="60518"/>
                        <a:pt x="45652" y="57511"/>
                        <a:pt x="43112" y="54452"/>
                      </a:cubicBezTo>
                      <a:cubicBezTo>
                        <a:pt x="39949" y="50617"/>
                        <a:pt x="36632" y="46625"/>
                        <a:pt x="33263" y="42789"/>
                      </a:cubicBezTo>
                      <a:cubicBezTo>
                        <a:pt x="30671" y="39887"/>
                        <a:pt x="27250" y="36569"/>
                        <a:pt x="23621" y="33044"/>
                      </a:cubicBezTo>
                      <a:cubicBezTo>
                        <a:pt x="13513" y="23195"/>
                        <a:pt x="2005" y="12050"/>
                        <a:pt x="35" y="2097"/>
                      </a:cubicBezTo>
                      <a:cubicBezTo>
                        <a:pt x="-172" y="1112"/>
                        <a:pt x="554" y="179"/>
                        <a:pt x="1642" y="24"/>
                      </a:cubicBezTo>
                      <a:cubicBezTo>
                        <a:pt x="2679" y="-132"/>
                        <a:pt x="3716" y="490"/>
                        <a:pt x="3923" y="1475"/>
                      </a:cubicBezTo>
                      <a:cubicBezTo>
                        <a:pt x="5685" y="10391"/>
                        <a:pt x="16779" y="21122"/>
                        <a:pt x="26524" y="30608"/>
                      </a:cubicBezTo>
                      <a:cubicBezTo>
                        <a:pt x="30204" y="34184"/>
                        <a:pt x="33677" y="37554"/>
                        <a:pt x="36321" y="40560"/>
                      </a:cubicBezTo>
                      <a:cubicBezTo>
                        <a:pt x="39794" y="44448"/>
                        <a:pt x="43060" y="48439"/>
                        <a:pt x="46274" y="52327"/>
                      </a:cubicBezTo>
                      <a:cubicBezTo>
                        <a:pt x="48762" y="55334"/>
                        <a:pt x="51250" y="58340"/>
                        <a:pt x="53842" y="61347"/>
                      </a:cubicBezTo>
                      <a:cubicBezTo>
                        <a:pt x="54982" y="62694"/>
                        <a:pt x="56123" y="64094"/>
                        <a:pt x="57263" y="65597"/>
                      </a:cubicBezTo>
                      <a:cubicBezTo>
                        <a:pt x="61307" y="70781"/>
                        <a:pt x="65505" y="76120"/>
                        <a:pt x="71777" y="78349"/>
                      </a:cubicBezTo>
                      <a:cubicBezTo>
                        <a:pt x="72762" y="78712"/>
                        <a:pt x="73281" y="79749"/>
                        <a:pt x="72918" y="80682"/>
                      </a:cubicBezTo>
                      <a:cubicBezTo>
                        <a:pt x="72607" y="81408"/>
                        <a:pt x="71881" y="81822"/>
                        <a:pt x="71103" y="8182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33" name="Google Shape;3933;p11"/>
                <p:cNvSpPr/>
                <p:nvPr/>
              </p:nvSpPr>
              <p:spPr>
                <a:xfrm>
                  <a:off x="4561444" y="5708326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36526" y="29741"/>
                      </a:moveTo>
                      <a:cubicBezTo>
                        <a:pt x="26314" y="29741"/>
                        <a:pt x="11023" y="26890"/>
                        <a:pt x="1381" y="24091"/>
                      </a:cubicBezTo>
                      <a:cubicBezTo>
                        <a:pt x="344" y="23780"/>
                        <a:pt x="-226" y="22795"/>
                        <a:pt x="85" y="21862"/>
                      </a:cubicBezTo>
                      <a:cubicBezTo>
                        <a:pt x="396" y="20929"/>
                        <a:pt x="1536" y="20411"/>
                        <a:pt x="2573" y="20721"/>
                      </a:cubicBezTo>
                      <a:cubicBezTo>
                        <a:pt x="11593" y="23313"/>
                        <a:pt x="25692" y="26009"/>
                        <a:pt x="35437" y="26164"/>
                      </a:cubicBezTo>
                      <a:cubicBezTo>
                        <a:pt x="34401" y="18285"/>
                        <a:pt x="35437" y="8540"/>
                        <a:pt x="38133" y="1231"/>
                      </a:cubicBezTo>
                      <a:cubicBezTo>
                        <a:pt x="38496" y="298"/>
                        <a:pt x="39584" y="-220"/>
                        <a:pt x="40621" y="90"/>
                      </a:cubicBezTo>
                      <a:cubicBezTo>
                        <a:pt x="41658" y="402"/>
                        <a:pt x="42228" y="1438"/>
                        <a:pt x="41865" y="2371"/>
                      </a:cubicBezTo>
                      <a:cubicBezTo>
                        <a:pt x="39118" y="9836"/>
                        <a:pt x="38237" y="19995"/>
                        <a:pt x="39636" y="27668"/>
                      </a:cubicBezTo>
                      <a:cubicBezTo>
                        <a:pt x="39740" y="28186"/>
                        <a:pt x="39584" y="28704"/>
                        <a:pt x="39222" y="29119"/>
                      </a:cubicBezTo>
                      <a:cubicBezTo>
                        <a:pt x="38859" y="29534"/>
                        <a:pt x="38340" y="29741"/>
                        <a:pt x="37770" y="29793"/>
                      </a:cubicBezTo>
                      <a:cubicBezTo>
                        <a:pt x="37355" y="29793"/>
                        <a:pt x="36941" y="29793"/>
                        <a:pt x="36526" y="297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34" name="Google Shape;3934;p11"/>
                <p:cNvSpPr/>
                <p:nvPr/>
              </p:nvSpPr>
              <p:spPr>
                <a:xfrm>
                  <a:off x="4563802" y="5715582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37381" y="35030"/>
                      </a:moveTo>
                      <a:cubicBezTo>
                        <a:pt x="23178" y="35030"/>
                        <a:pt x="6746" y="31453"/>
                        <a:pt x="1458" y="30209"/>
                      </a:cubicBezTo>
                      <a:cubicBezTo>
                        <a:pt x="422" y="29950"/>
                        <a:pt x="-200" y="28965"/>
                        <a:pt x="59" y="28032"/>
                      </a:cubicBezTo>
                      <a:cubicBezTo>
                        <a:pt x="318" y="27099"/>
                        <a:pt x="1407" y="26528"/>
                        <a:pt x="2443" y="26736"/>
                      </a:cubicBezTo>
                      <a:cubicBezTo>
                        <a:pt x="8249" y="28084"/>
                        <a:pt x="27636" y="32386"/>
                        <a:pt x="42098" y="31298"/>
                      </a:cubicBezTo>
                      <a:cubicBezTo>
                        <a:pt x="42202" y="27928"/>
                        <a:pt x="42098" y="24507"/>
                        <a:pt x="41943" y="21189"/>
                      </a:cubicBezTo>
                      <a:cubicBezTo>
                        <a:pt x="41684" y="14813"/>
                        <a:pt x="41424" y="8230"/>
                        <a:pt x="42876" y="1440"/>
                      </a:cubicBezTo>
                      <a:cubicBezTo>
                        <a:pt x="43083" y="454"/>
                        <a:pt x="44120" y="-168"/>
                        <a:pt x="45157" y="40"/>
                      </a:cubicBezTo>
                      <a:cubicBezTo>
                        <a:pt x="46245" y="247"/>
                        <a:pt x="46919" y="1180"/>
                        <a:pt x="46712" y="2114"/>
                      </a:cubicBezTo>
                      <a:cubicBezTo>
                        <a:pt x="45312" y="8489"/>
                        <a:pt x="45572" y="14554"/>
                        <a:pt x="45831" y="21034"/>
                      </a:cubicBezTo>
                      <a:cubicBezTo>
                        <a:pt x="45986" y="24922"/>
                        <a:pt x="46142" y="28965"/>
                        <a:pt x="45883" y="33008"/>
                      </a:cubicBezTo>
                      <a:cubicBezTo>
                        <a:pt x="45831" y="33889"/>
                        <a:pt x="45105" y="34563"/>
                        <a:pt x="44120" y="34667"/>
                      </a:cubicBezTo>
                      <a:cubicBezTo>
                        <a:pt x="41943" y="34874"/>
                        <a:pt x="39662" y="34978"/>
                        <a:pt x="37277" y="3497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35" name="Google Shape;3935;p11"/>
                <p:cNvSpPr/>
                <p:nvPr/>
              </p:nvSpPr>
              <p:spPr>
                <a:xfrm>
                  <a:off x="4580650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37484" y="34834"/>
                      </a:moveTo>
                      <a:cubicBezTo>
                        <a:pt x="37484" y="34834"/>
                        <a:pt x="37225" y="34834"/>
                        <a:pt x="37121" y="34834"/>
                      </a:cubicBezTo>
                      <a:cubicBezTo>
                        <a:pt x="32715" y="34108"/>
                        <a:pt x="28050" y="33694"/>
                        <a:pt x="23540" y="33331"/>
                      </a:cubicBezTo>
                      <a:cubicBezTo>
                        <a:pt x="16127" y="32709"/>
                        <a:pt x="8455" y="32087"/>
                        <a:pt x="1354" y="29962"/>
                      </a:cubicBezTo>
                      <a:cubicBezTo>
                        <a:pt x="317" y="29650"/>
                        <a:pt x="-253" y="28614"/>
                        <a:pt x="110" y="27681"/>
                      </a:cubicBezTo>
                      <a:cubicBezTo>
                        <a:pt x="472" y="26748"/>
                        <a:pt x="1561" y="26229"/>
                        <a:pt x="2598" y="26540"/>
                      </a:cubicBezTo>
                      <a:cubicBezTo>
                        <a:pt x="9233" y="28562"/>
                        <a:pt x="16697" y="29184"/>
                        <a:pt x="23903" y="29754"/>
                      </a:cubicBezTo>
                      <a:cubicBezTo>
                        <a:pt x="27687" y="30065"/>
                        <a:pt x="31626" y="30376"/>
                        <a:pt x="35410" y="30946"/>
                      </a:cubicBezTo>
                      <a:cubicBezTo>
                        <a:pt x="35255" y="27421"/>
                        <a:pt x="34996" y="23897"/>
                        <a:pt x="34788" y="20371"/>
                      </a:cubicBezTo>
                      <a:cubicBezTo>
                        <a:pt x="34425" y="14307"/>
                        <a:pt x="34011" y="8034"/>
                        <a:pt x="33855" y="1814"/>
                      </a:cubicBezTo>
                      <a:cubicBezTo>
                        <a:pt x="33855" y="830"/>
                        <a:pt x="34685" y="0"/>
                        <a:pt x="35773" y="0"/>
                      </a:cubicBezTo>
                      <a:cubicBezTo>
                        <a:pt x="35773" y="0"/>
                        <a:pt x="35773" y="0"/>
                        <a:pt x="35773" y="0"/>
                      </a:cubicBezTo>
                      <a:cubicBezTo>
                        <a:pt x="36862" y="0"/>
                        <a:pt x="37691" y="778"/>
                        <a:pt x="37743" y="1762"/>
                      </a:cubicBezTo>
                      <a:cubicBezTo>
                        <a:pt x="37898" y="7931"/>
                        <a:pt x="38261" y="14151"/>
                        <a:pt x="38676" y="20165"/>
                      </a:cubicBezTo>
                      <a:cubicBezTo>
                        <a:pt x="38935" y="24467"/>
                        <a:pt x="39194" y="28717"/>
                        <a:pt x="39402" y="33020"/>
                      </a:cubicBezTo>
                      <a:cubicBezTo>
                        <a:pt x="39402" y="33538"/>
                        <a:pt x="39194" y="34108"/>
                        <a:pt x="38728" y="34420"/>
                      </a:cubicBezTo>
                      <a:cubicBezTo>
                        <a:pt x="38365" y="34678"/>
                        <a:pt x="37898" y="34834"/>
                        <a:pt x="37432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36" name="Google Shape;3936;p11"/>
                <p:cNvSpPr/>
                <p:nvPr/>
              </p:nvSpPr>
              <p:spPr>
                <a:xfrm>
                  <a:off x="4592417" y="5743190"/>
                  <a:ext cx="39453" cy="3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94" extrusionOk="0">
                      <a:moveTo>
                        <a:pt x="37484" y="34843"/>
                      </a:moveTo>
                      <a:cubicBezTo>
                        <a:pt x="37484" y="34843"/>
                        <a:pt x="37225" y="34843"/>
                        <a:pt x="37121" y="34843"/>
                      </a:cubicBezTo>
                      <a:cubicBezTo>
                        <a:pt x="32715" y="34117"/>
                        <a:pt x="28049" y="33702"/>
                        <a:pt x="23540" y="33340"/>
                      </a:cubicBezTo>
                      <a:cubicBezTo>
                        <a:pt x="16127" y="32718"/>
                        <a:pt x="8455" y="32096"/>
                        <a:pt x="1354" y="29970"/>
                      </a:cubicBezTo>
                      <a:cubicBezTo>
                        <a:pt x="317" y="29659"/>
                        <a:pt x="-253" y="28622"/>
                        <a:pt x="110" y="27690"/>
                      </a:cubicBezTo>
                      <a:cubicBezTo>
                        <a:pt x="472" y="26756"/>
                        <a:pt x="1561" y="26238"/>
                        <a:pt x="2598" y="26549"/>
                      </a:cubicBezTo>
                      <a:cubicBezTo>
                        <a:pt x="9233" y="28570"/>
                        <a:pt x="16697" y="29192"/>
                        <a:pt x="23902" y="29763"/>
                      </a:cubicBezTo>
                      <a:cubicBezTo>
                        <a:pt x="27687" y="30074"/>
                        <a:pt x="31626" y="30385"/>
                        <a:pt x="35410" y="30955"/>
                      </a:cubicBezTo>
                      <a:cubicBezTo>
                        <a:pt x="35255" y="27430"/>
                        <a:pt x="34996" y="23854"/>
                        <a:pt x="34788" y="20328"/>
                      </a:cubicBezTo>
                      <a:cubicBezTo>
                        <a:pt x="34425" y="14263"/>
                        <a:pt x="34011" y="7991"/>
                        <a:pt x="33855" y="1823"/>
                      </a:cubicBezTo>
                      <a:cubicBezTo>
                        <a:pt x="33855" y="838"/>
                        <a:pt x="34685" y="8"/>
                        <a:pt x="35773" y="8"/>
                      </a:cubicBezTo>
                      <a:cubicBezTo>
                        <a:pt x="36758" y="-95"/>
                        <a:pt x="37743" y="786"/>
                        <a:pt x="37795" y="1771"/>
                      </a:cubicBezTo>
                      <a:cubicBezTo>
                        <a:pt x="37950" y="7888"/>
                        <a:pt x="38313" y="14160"/>
                        <a:pt x="38728" y="20173"/>
                      </a:cubicBezTo>
                      <a:cubicBezTo>
                        <a:pt x="38987" y="24476"/>
                        <a:pt x="39246" y="28778"/>
                        <a:pt x="39453" y="33080"/>
                      </a:cubicBezTo>
                      <a:cubicBezTo>
                        <a:pt x="39453" y="33599"/>
                        <a:pt x="39246" y="34169"/>
                        <a:pt x="38780" y="34480"/>
                      </a:cubicBezTo>
                      <a:cubicBezTo>
                        <a:pt x="38417" y="34739"/>
                        <a:pt x="37950" y="34895"/>
                        <a:pt x="37484" y="3489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37" name="Google Shape;3937;p11"/>
                <p:cNvSpPr/>
                <p:nvPr/>
              </p:nvSpPr>
              <p:spPr>
                <a:xfrm>
                  <a:off x="4565413" y="5708621"/>
                  <a:ext cx="21057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7" h="14775" extrusionOk="0">
                      <a:moveTo>
                        <a:pt x="17213" y="14672"/>
                      </a:moveTo>
                      <a:cubicBezTo>
                        <a:pt x="17213" y="14672"/>
                        <a:pt x="16954" y="14672"/>
                        <a:pt x="16798" y="14672"/>
                      </a:cubicBezTo>
                      <a:cubicBezTo>
                        <a:pt x="15969" y="14517"/>
                        <a:pt x="14932" y="14310"/>
                        <a:pt x="13740" y="14154"/>
                      </a:cubicBezTo>
                      <a:cubicBezTo>
                        <a:pt x="9178" y="13376"/>
                        <a:pt x="3476" y="12444"/>
                        <a:pt x="781" y="10578"/>
                      </a:cubicBezTo>
                      <a:cubicBezTo>
                        <a:pt x="-100" y="9955"/>
                        <a:pt x="-256" y="8866"/>
                        <a:pt x="418" y="8089"/>
                      </a:cubicBezTo>
                      <a:cubicBezTo>
                        <a:pt x="1092" y="7312"/>
                        <a:pt x="2336" y="7156"/>
                        <a:pt x="3165" y="7778"/>
                      </a:cubicBezTo>
                      <a:cubicBezTo>
                        <a:pt x="5083" y="9126"/>
                        <a:pt x="10681" y="10059"/>
                        <a:pt x="14414" y="10681"/>
                      </a:cubicBezTo>
                      <a:cubicBezTo>
                        <a:pt x="14880" y="10784"/>
                        <a:pt x="15347" y="10836"/>
                        <a:pt x="15762" y="10888"/>
                      </a:cubicBezTo>
                      <a:cubicBezTo>
                        <a:pt x="16695" y="7156"/>
                        <a:pt x="17109" y="1765"/>
                        <a:pt x="17161" y="1661"/>
                      </a:cubicBezTo>
                      <a:cubicBezTo>
                        <a:pt x="17213" y="677"/>
                        <a:pt x="18250" y="-49"/>
                        <a:pt x="19235" y="3"/>
                      </a:cubicBezTo>
                      <a:cubicBezTo>
                        <a:pt x="20323" y="55"/>
                        <a:pt x="21153" y="935"/>
                        <a:pt x="21049" y="1921"/>
                      </a:cubicBezTo>
                      <a:cubicBezTo>
                        <a:pt x="21049" y="2231"/>
                        <a:pt x="20427" y="9592"/>
                        <a:pt x="19027" y="13532"/>
                      </a:cubicBezTo>
                      <a:cubicBezTo>
                        <a:pt x="18768" y="14258"/>
                        <a:pt x="17991" y="14776"/>
                        <a:pt x="17161" y="14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938" name="Google Shape;3938;p11"/>
              <p:cNvGrpSpPr/>
              <p:nvPr/>
            </p:nvGrpSpPr>
            <p:grpSpPr>
              <a:xfrm>
                <a:off x="4654184" y="5494538"/>
                <a:ext cx="92831" cy="108598"/>
                <a:chOff x="4654184" y="5494538"/>
                <a:chExt cx="92831" cy="108598"/>
              </a:xfrm>
            </p:grpSpPr>
            <p:sp>
              <p:nvSpPr>
                <p:cNvPr id="3939" name="Google Shape;3939;p11"/>
                <p:cNvSpPr/>
                <p:nvPr/>
              </p:nvSpPr>
              <p:spPr>
                <a:xfrm>
                  <a:off x="4654184" y="5494538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2413" y="108546"/>
                      </a:moveTo>
                      <a:cubicBezTo>
                        <a:pt x="1532" y="108546"/>
                        <a:pt x="702" y="108131"/>
                        <a:pt x="287" y="107406"/>
                      </a:cubicBezTo>
                      <a:cubicBezTo>
                        <a:pt x="-335" y="106317"/>
                        <a:pt x="80" y="105021"/>
                        <a:pt x="1272" y="104451"/>
                      </a:cubicBezTo>
                      <a:cubicBezTo>
                        <a:pt x="8581" y="100875"/>
                        <a:pt x="12780" y="93824"/>
                        <a:pt x="16875" y="87034"/>
                      </a:cubicBezTo>
                      <a:cubicBezTo>
                        <a:pt x="18068" y="85064"/>
                        <a:pt x="19208" y="83146"/>
                        <a:pt x="20400" y="81384"/>
                      </a:cubicBezTo>
                      <a:cubicBezTo>
                        <a:pt x="23044" y="77393"/>
                        <a:pt x="25636" y="73401"/>
                        <a:pt x="28175" y="69409"/>
                      </a:cubicBezTo>
                      <a:cubicBezTo>
                        <a:pt x="31441" y="64278"/>
                        <a:pt x="34811" y="58990"/>
                        <a:pt x="38388" y="53858"/>
                      </a:cubicBezTo>
                      <a:cubicBezTo>
                        <a:pt x="41135" y="49867"/>
                        <a:pt x="44815" y="45305"/>
                        <a:pt x="48703" y="40485"/>
                      </a:cubicBezTo>
                      <a:cubicBezTo>
                        <a:pt x="59070" y="27681"/>
                        <a:pt x="70785" y="13167"/>
                        <a:pt x="71511" y="2074"/>
                      </a:cubicBezTo>
                      <a:cubicBezTo>
                        <a:pt x="71615" y="881"/>
                        <a:pt x="72755" y="0"/>
                        <a:pt x="74051" y="0"/>
                      </a:cubicBezTo>
                      <a:cubicBezTo>
                        <a:pt x="75399" y="52"/>
                        <a:pt x="76384" y="1089"/>
                        <a:pt x="76280" y="2333"/>
                      </a:cubicBezTo>
                      <a:cubicBezTo>
                        <a:pt x="75451" y="14670"/>
                        <a:pt x="63269" y="29754"/>
                        <a:pt x="52539" y="43077"/>
                      </a:cubicBezTo>
                      <a:cubicBezTo>
                        <a:pt x="48703" y="47845"/>
                        <a:pt x="45074" y="52304"/>
                        <a:pt x="42379" y="56191"/>
                      </a:cubicBezTo>
                      <a:cubicBezTo>
                        <a:pt x="38854" y="61271"/>
                        <a:pt x="35485" y="66559"/>
                        <a:pt x="32271" y="71639"/>
                      </a:cubicBezTo>
                      <a:cubicBezTo>
                        <a:pt x="29679" y="75682"/>
                        <a:pt x="27139" y="79725"/>
                        <a:pt x="24443" y="83716"/>
                      </a:cubicBezTo>
                      <a:cubicBezTo>
                        <a:pt x="23303" y="85427"/>
                        <a:pt x="22214" y="87242"/>
                        <a:pt x="21074" y="89160"/>
                      </a:cubicBezTo>
                      <a:cubicBezTo>
                        <a:pt x="16875" y="96209"/>
                        <a:pt x="12054" y="104192"/>
                        <a:pt x="3501" y="108339"/>
                      </a:cubicBezTo>
                      <a:cubicBezTo>
                        <a:pt x="3139" y="108495"/>
                        <a:pt x="2776" y="108598"/>
                        <a:pt x="2361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40" name="Google Shape;3940;p11"/>
                <p:cNvSpPr/>
                <p:nvPr/>
              </p:nvSpPr>
              <p:spPr>
                <a:xfrm>
                  <a:off x="4692702" y="5501220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9356" y="35876"/>
                      </a:moveTo>
                      <a:cubicBezTo>
                        <a:pt x="8733" y="35876"/>
                        <a:pt x="8163" y="35668"/>
                        <a:pt x="7697" y="35254"/>
                      </a:cubicBezTo>
                      <a:cubicBezTo>
                        <a:pt x="7178" y="34839"/>
                        <a:pt x="6919" y="34217"/>
                        <a:pt x="6971" y="33595"/>
                      </a:cubicBezTo>
                      <a:cubicBezTo>
                        <a:pt x="7489" y="24109"/>
                        <a:pt x="4794" y="11823"/>
                        <a:pt x="232" y="3115"/>
                      </a:cubicBezTo>
                      <a:cubicBezTo>
                        <a:pt x="-338" y="2026"/>
                        <a:pt x="180" y="730"/>
                        <a:pt x="1372" y="212"/>
                      </a:cubicBezTo>
                      <a:cubicBezTo>
                        <a:pt x="2565" y="-307"/>
                        <a:pt x="4016" y="160"/>
                        <a:pt x="4586" y="1248"/>
                      </a:cubicBezTo>
                      <a:cubicBezTo>
                        <a:pt x="9045" y="9802"/>
                        <a:pt x="11844" y="21517"/>
                        <a:pt x="11844" y="31210"/>
                      </a:cubicBezTo>
                      <a:cubicBezTo>
                        <a:pt x="23714" y="29707"/>
                        <a:pt x="40354" y="24627"/>
                        <a:pt x="50928" y="20221"/>
                      </a:cubicBezTo>
                      <a:cubicBezTo>
                        <a:pt x="52121" y="19703"/>
                        <a:pt x="53572" y="20221"/>
                        <a:pt x="54090" y="21309"/>
                      </a:cubicBezTo>
                      <a:cubicBezTo>
                        <a:pt x="54661" y="22398"/>
                        <a:pt x="54090" y="23694"/>
                        <a:pt x="52898" y="24212"/>
                      </a:cubicBezTo>
                      <a:cubicBezTo>
                        <a:pt x="41183" y="29085"/>
                        <a:pt x="22004" y="34787"/>
                        <a:pt x="9563" y="35824"/>
                      </a:cubicBezTo>
                      <a:cubicBezTo>
                        <a:pt x="9511" y="35824"/>
                        <a:pt x="9407" y="35824"/>
                        <a:pt x="9356" y="3582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41" name="Google Shape;3941;p11"/>
                <p:cNvSpPr/>
                <p:nvPr/>
              </p:nvSpPr>
              <p:spPr>
                <a:xfrm>
                  <a:off x="4685141" y="5511022"/>
                  <a:ext cx="61140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40" h="42143" extrusionOk="0">
                      <a:moveTo>
                        <a:pt x="8416" y="42091"/>
                      </a:moveTo>
                      <a:cubicBezTo>
                        <a:pt x="7223" y="42091"/>
                        <a:pt x="6239" y="41314"/>
                        <a:pt x="6031" y="40277"/>
                      </a:cubicBezTo>
                      <a:cubicBezTo>
                        <a:pt x="5098" y="35404"/>
                        <a:pt x="4632" y="30480"/>
                        <a:pt x="4217" y="25711"/>
                      </a:cubicBezTo>
                      <a:cubicBezTo>
                        <a:pt x="3491" y="17831"/>
                        <a:pt x="2817" y="10367"/>
                        <a:pt x="122" y="2850"/>
                      </a:cubicBezTo>
                      <a:cubicBezTo>
                        <a:pt x="-293" y="1710"/>
                        <a:pt x="381" y="466"/>
                        <a:pt x="1677" y="104"/>
                      </a:cubicBezTo>
                      <a:cubicBezTo>
                        <a:pt x="2921" y="-260"/>
                        <a:pt x="4321" y="362"/>
                        <a:pt x="4683" y="1503"/>
                      </a:cubicBezTo>
                      <a:cubicBezTo>
                        <a:pt x="7535" y="9538"/>
                        <a:pt x="8260" y="17573"/>
                        <a:pt x="8986" y="25348"/>
                      </a:cubicBezTo>
                      <a:cubicBezTo>
                        <a:pt x="9349" y="29391"/>
                        <a:pt x="9764" y="33590"/>
                        <a:pt x="10438" y="37685"/>
                      </a:cubicBezTo>
                      <a:cubicBezTo>
                        <a:pt x="28166" y="37063"/>
                        <a:pt x="51077" y="29340"/>
                        <a:pt x="57868" y="26903"/>
                      </a:cubicBezTo>
                      <a:cubicBezTo>
                        <a:pt x="59112" y="26436"/>
                        <a:pt x="60512" y="27007"/>
                        <a:pt x="60978" y="28147"/>
                      </a:cubicBezTo>
                      <a:cubicBezTo>
                        <a:pt x="61445" y="29288"/>
                        <a:pt x="60875" y="30532"/>
                        <a:pt x="59631" y="30998"/>
                      </a:cubicBezTo>
                      <a:cubicBezTo>
                        <a:pt x="52373" y="33590"/>
                        <a:pt x="27181" y="42039"/>
                        <a:pt x="8416" y="42143"/>
                      </a:cubicBezTo>
                      <a:lnTo>
                        <a:pt x="8416" y="42143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42" name="Google Shape;3942;p11"/>
                <p:cNvSpPr/>
                <p:nvPr/>
              </p:nvSpPr>
              <p:spPr>
                <a:xfrm>
                  <a:off x="4677730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5407" y="42670"/>
                      </a:moveTo>
                      <a:cubicBezTo>
                        <a:pt x="4940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5"/>
                        <a:pt x="1830" y="24890"/>
                      </a:cubicBezTo>
                      <a:cubicBezTo>
                        <a:pt x="1312" y="17529"/>
                        <a:pt x="794" y="9909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7"/>
                        <a:pt x="7636" y="37642"/>
                      </a:cubicBezTo>
                      <a:cubicBezTo>
                        <a:pt x="12198" y="36501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5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3"/>
                        <a:pt x="50038" y="31369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6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43" name="Google Shape;3943;p11"/>
                <p:cNvSpPr/>
                <p:nvPr/>
              </p:nvSpPr>
              <p:spPr>
                <a:xfrm>
                  <a:off x="4665704" y="5547092"/>
                  <a:ext cx="50270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70" h="42669" extrusionOk="0">
                      <a:moveTo>
                        <a:pt x="5407" y="42670"/>
                      </a:moveTo>
                      <a:cubicBezTo>
                        <a:pt x="4941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6"/>
                        <a:pt x="1830" y="24890"/>
                      </a:cubicBezTo>
                      <a:cubicBezTo>
                        <a:pt x="1312" y="17529"/>
                        <a:pt x="794" y="9857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8"/>
                        <a:pt x="7636" y="37642"/>
                      </a:cubicBezTo>
                      <a:cubicBezTo>
                        <a:pt x="12198" y="36502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6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4"/>
                        <a:pt x="50090" y="31370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7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44" name="Google Shape;3944;p11"/>
                <p:cNvSpPr/>
                <p:nvPr/>
              </p:nvSpPr>
              <p:spPr>
                <a:xfrm>
                  <a:off x="4713313" y="5499377"/>
                  <a:ext cx="26870" cy="17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06" extrusionOk="0">
                      <a:moveTo>
                        <a:pt x="6525" y="17606"/>
                      </a:moveTo>
                      <a:cubicBezTo>
                        <a:pt x="5592" y="17606"/>
                        <a:pt x="4762" y="17139"/>
                        <a:pt x="4348" y="16362"/>
                      </a:cubicBezTo>
                      <a:cubicBezTo>
                        <a:pt x="2015" y="11801"/>
                        <a:pt x="97" y="2936"/>
                        <a:pt x="45" y="2574"/>
                      </a:cubicBezTo>
                      <a:cubicBezTo>
                        <a:pt x="-214" y="1381"/>
                        <a:pt x="667" y="240"/>
                        <a:pt x="1963" y="34"/>
                      </a:cubicBezTo>
                      <a:cubicBezTo>
                        <a:pt x="3259" y="-174"/>
                        <a:pt x="4503" y="604"/>
                        <a:pt x="4762" y="1744"/>
                      </a:cubicBezTo>
                      <a:cubicBezTo>
                        <a:pt x="4762" y="1796"/>
                        <a:pt x="6162" y="8379"/>
                        <a:pt x="7924" y="12733"/>
                      </a:cubicBezTo>
                      <a:cubicBezTo>
                        <a:pt x="8443" y="12578"/>
                        <a:pt x="8961" y="12423"/>
                        <a:pt x="9531" y="12267"/>
                      </a:cubicBezTo>
                      <a:cubicBezTo>
                        <a:pt x="13938" y="11023"/>
                        <a:pt x="20624" y="9157"/>
                        <a:pt x="22750" y="7239"/>
                      </a:cubicBezTo>
                      <a:cubicBezTo>
                        <a:pt x="23683" y="6409"/>
                        <a:pt x="25238" y="6409"/>
                        <a:pt x="26171" y="7239"/>
                      </a:cubicBezTo>
                      <a:cubicBezTo>
                        <a:pt x="27104" y="8120"/>
                        <a:pt x="27104" y="9468"/>
                        <a:pt x="26171" y="10349"/>
                      </a:cubicBezTo>
                      <a:cubicBezTo>
                        <a:pt x="23216" y="12993"/>
                        <a:pt x="16426" y="14911"/>
                        <a:pt x="10983" y="16414"/>
                      </a:cubicBezTo>
                      <a:cubicBezTo>
                        <a:pt x="9583" y="16777"/>
                        <a:pt x="8339" y="17139"/>
                        <a:pt x="7406" y="17451"/>
                      </a:cubicBezTo>
                      <a:cubicBezTo>
                        <a:pt x="7147" y="17554"/>
                        <a:pt x="6888" y="17554"/>
                        <a:pt x="6628" y="175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945" name="Google Shape;3945;p11"/>
              <p:cNvGrpSpPr/>
              <p:nvPr/>
            </p:nvGrpSpPr>
            <p:grpSpPr>
              <a:xfrm>
                <a:off x="4654002" y="5591340"/>
                <a:ext cx="113842" cy="116039"/>
                <a:chOff x="4654002" y="5591340"/>
                <a:chExt cx="113842" cy="116039"/>
              </a:xfrm>
            </p:grpSpPr>
            <p:sp>
              <p:nvSpPr>
                <p:cNvPr id="3946" name="Google Shape;3946;p11"/>
                <p:cNvSpPr/>
                <p:nvPr/>
              </p:nvSpPr>
              <p:spPr>
                <a:xfrm>
                  <a:off x="4654002" y="5591340"/>
                  <a:ext cx="98209" cy="116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39" extrusionOk="0">
                      <a:moveTo>
                        <a:pt x="2699" y="115988"/>
                      </a:moveTo>
                      <a:cubicBezTo>
                        <a:pt x="1662" y="115988"/>
                        <a:pt x="625" y="115418"/>
                        <a:pt x="211" y="114484"/>
                      </a:cubicBezTo>
                      <a:cubicBezTo>
                        <a:pt x="-360" y="113240"/>
                        <a:pt x="262" y="111789"/>
                        <a:pt x="1662" y="111218"/>
                      </a:cubicBezTo>
                      <a:cubicBezTo>
                        <a:pt x="10319" y="107901"/>
                        <a:pt x="15917" y="100333"/>
                        <a:pt x="21308" y="92972"/>
                      </a:cubicBezTo>
                      <a:cubicBezTo>
                        <a:pt x="22863" y="90847"/>
                        <a:pt x="24367" y="88825"/>
                        <a:pt x="25922" y="86959"/>
                      </a:cubicBezTo>
                      <a:cubicBezTo>
                        <a:pt x="29395" y="82760"/>
                        <a:pt x="32712" y="78458"/>
                        <a:pt x="36030" y="74207"/>
                      </a:cubicBezTo>
                      <a:cubicBezTo>
                        <a:pt x="40332" y="68713"/>
                        <a:pt x="44738" y="63063"/>
                        <a:pt x="49404" y="57516"/>
                      </a:cubicBezTo>
                      <a:cubicBezTo>
                        <a:pt x="52980" y="53265"/>
                        <a:pt x="57646" y="48444"/>
                        <a:pt x="62622" y="43364"/>
                      </a:cubicBezTo>
                      <a:cubicBezTo>
                        <a:pt x="75789" y="29887"/>
                        <a:pt x="90718" y="14543"/>
                        <a:pt x="92791" y="2102"/>
                      </a:cubicBezTo>
                      <a:cubicBezTo>
                        <a:pt x="92998" y="755"/>
                        <a:pt x="94450" y="-179"/>
                        <a:pt x="95901" y="29"/>
                      </a:cubicBezTo>
                      <a:cubicBezTo>
                        <a:pt x="97404" y="236"/>
                        <a:pt x="98389" y="1480"/>
                        <a:pt x="98182" y="2880"/>
                      </a:cubicBezTo>
                      <a:cubicBezTo>
                        <a:pt x="95849" y="16772"/>
                        <a:pt x="80350" y="32634"/>
                        <a:pt x="66717" y="46682"/>
                      </a:cubicBezTo>
                      <a:cubicBezTo>
                        <a:pt x="61845" y="51710"/>
                        <a:pt x="57231" y="56427"/>
                        <a:pt x="53758" y="60522"/>
                      </a:cubicBezTo>
                      <a:cubicBezTo>
                        <a:pt x="49196" y="65965"/>
                        <a:pt x="44790" y="71615"/>
                        <a:pt x="40540" y="77058"/>
                      </a:cubicBezTo>
                      <a:cubicBezTo>
                        <a:pt x="37170" y="81360"/>
                        <a:pt x="33801" y="85663"/>
                        <a:pt x="30328" y="89914"/>
                      </a:cubicBezTo>
                      <a:cubicBezTo>
                        <a:pt x="28825" y="91728"/>
                        <a:pt x="27373" y="93698"/>
                        <a:pt x="25870" y="95771"/>
                      </a:cubicBezTo>
                      <a:cubicBezTo>
                        <a:pt x="20271" y="103339"/>
                        <a:pt x="13947" y="111892"/>
                        <a:pt x="3787" y="115832"/>
                      </a:cubicBezTo>
                      <a:cubicBezTo>
                        <a:pt x="3424" y="115988"/>
                        <a:pt x="3062" y="116040"/>
                        <a:pt x="2750" y="11604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47" name="Google Shape;3947;p11"/>
                <p:cNvSpPr/>
                <p:nvPr/>
              </p:nvSpPr>
              <p:spPr>
                <a:xfrm>
                  <a:off x="4708681" y="5595834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7010" y="41202"/>
                      </a:moveTo>
                      <a:cubicBezTo>
                        <a:pt x="6388" y="41151"/>
                        <a:pt x="5455" y="40892"/>
                        <a:pt x="4937" y="40374"/>
                      </a:cubicBezTo>
                      <a:cubicBezTo>
                        <a:pt x="4418" y="39855"/>
                        <a:pt x="4159" y="39129"/>
                        <a:pt x="4315" y="38404"/>
                      </a:cubicBezTo>
                      <a:cubicBezTo>
                        <a:pt x="5973" y="27673"/>
                        <a:pt x="4315" y="13574"/>
                        <a:pt x="168" y="3310"/>
                      </a:cubicBezTo>
                      <a:cubicBezTo>
                        <a:pt x="-351" y="2014"/>
                        <a:pt x="375" y="615"/>
                        <a:pt x="1775" y="148"/>
                      </a:cubicBezTo>
                      <a:cubicBezTo>
                        <a:pt x="3174" y="-319"/>
                        <a:pt x="4781" y="355"/>
                        <a:pt x="5299" y="1651"/>
                      </a:cubicBezTo>
                      <a:cubicBezTo>
                        <a:pt x="9343" y="11708"/>
                        <a:pt x="11157" y="25237"/>
                        <a:pt x="10068" y="36226"/>
                      </a:cubicBezTo>
                      <a:cubicBezTo>
                        <a:pt x="23650" y="35656"/>
                        <a:pt x="43088" y="31457"/>
                        <a:pt x="55529" y="27517"/>
                      </a:cubicBezTo>
                      <a:cubicBezTo>
                        <a:pt x="56981" y="27051"/>
                        <a:pt x="58484" y="27725"/>
                        <a:pt x="59002" y="29021"/>
                      </a:cubicBezTo>
                      <a:cubicBezTo>
                        <a:pt x="59520" y="30317"/>
                        <a:pt x="58743" y="31717"/>
                        <a:pt x="57343" y="32183"/>
                      </a:cubicBezTo>
                      <a:cubicBezTo>
                        <a:pt x="43503" y="36589"/>
                        <a:pt x="21213" y="41254"/>
                        <a:pt x="7062" y="412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48" name="Google Shape;3948;p11"/>
                <p:cNvSpPr/>
                <p:nvPr/>
              </p:nvSpPr>
              <p:spPr>
                <a:xfrm>
                  <a:off x="4698989" y="5606129"/>
                  <a:ext cx="66157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7" h="48480" extrusionOk="0">
                      <a:moveTo>
                        <a:pt x="11777" y="48481"/>
                      </a:moveTo>
                      <a:cubicBezTo>
                        <a:pt x="9445" y="48481"/>
                        <a:pt x="7164" y="48377"/>
                        <a:pt x="4987" y="48222"/>
                      </a:cubicBezTo>
                      <a:cubicBezTo>
                        <a:pt x="3639" y="48118"/>
                        <a:pt x="2602" y="47133"/>
                        <a:pt x="2498" y="45941"/>
                      </a:cubicBezTo>
                      <a:cubicBezTo>
                        <a:pt x="1980" y="40343"/>
                        <a:pt x="2032" y="34692"/>
                        <a:pt x="2084" y="29301"/>
                      </a:cubicBezTo>
                      <a:cubicBezTo>
                        <a:pt x="2135" y="20334"/>
                        <a:pt x="2239" y="11832"/>
                        <a:pt x="62" y="3020"/>
                      </a:cubicBezTo>
                      <a:cubicBezTo>
                        <a:pt x="-249" y="1672"/>
                        <a:pt x="632" y="376"/>
                        <a:pt x="2135" y="65"/>
                      </a:cubicBezTo>
                      <a:cubicBezTo>
                        <a:pt x="3587" y="-246"/>
                        <a:pt x="5090" y="584"/>
                        <a:pt x="5401" y="1931"/>
                      </a:cubicBezTo>
                      <a:cubicBezTo>
                        <a:pt x="7734" y="11262"/>
                        <a:pt x="7630" y="20437"/>
                        <a:pt x="7579" y="29301"/>
                      </a:cubicBezTo>
                      <a:cubicBezTo>
                        <a:pt x="7579" y="33915"/>
                        <a:pt x="7475" y="38684"/>
                        <a:pt x="7786" y="43401"/>
                      </a:cubicBezTo>
                      <a:cubicBezTo>
                        <a:pt x="27898" y="44334"/>
                        <a:pt x="54698" y="37803"/>
                        <a:pt x="62681" y="35677"/>
                      </a:cubicBezTo>
                      <a:cubicBezTo>
                        <a:pt x="64132" y="35315"/>
                        <a:pt x="65635" y="36040"/>
                        <a:pt x="66050" y="37388"/>
                      </a:cubicBezTo>
                      <a:cubicBezTo>
                        <a:pt x="66465" y="38684"/>
                        <a:pt x="65635" y="40083"/>
                        <a:pt x="64184" y="40446"/>
                      </a:cubicBezTo>
                      <a:cubicBezTo>
                        <a:pt x="56564" y="42467"/>
                        <a:pt x="32097" y="48429"/>
                        <a:pt x="11777" y="484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49" name="Google Shape;3949;p11"/>
                <p:cNvSpPr/>
                <p:nvPr/>
              </p:nvSpPr>
              <p:spPr>
                <a:xfrm>
                  <a:off x="4687751" y="5624545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5" y="48571"/>
                      </a:moveTo>
                      <a:cubicBezTo>
                        <a:pt x="2073" y="48571"/>
                        <a:pt x="1451" y="48363"/>
                        <a:pt x="985" y="48001"/>
                      </a:cubicBezTo>
                      <a:cubicBezTo>
                        <a:pt x="363" y="47534"/>
                        <a:pt x="0" y="46808"/>
                        <a:pt x="0" y="46031"/>
                      </a:cubicBezTo>
                      <a:cubicBezTo>
                        <a:pt x="103" y="40070"/>
                        <a:pt x="259" y="34108"/>
                        <a:pt x="466" y="28147"/>
                      </a:cubicBezTo>
                      <a:cubicBezTo>
                        <a:pt x="725" y="19749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0" y="0"/>
                      </a:cubicBezTo>
                      <a:lnTo>
                        <a:pt x="3680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144"/>
                        <a:pt x="6220" y="19853"/>
                        <a:pt x="5909" y="28303"/>
                      </a:cubicBezTo>
                      <a:cubicBezTo>
                        <a:pt x="5754" y="33227"/>
                        <a:pt x="5598" y="38100"/>
                        <a:pt x="5495" y="43024"/>
                      </a:cubicBezTo>
                      <a:cubicBezTo>
                        <a:pt x="10782" y="42143"/>
                        <a:pt x="16173" y="41573"/>
                        <a:pt x="21460" y="41002"/>
                      </a:cubicBezTo>
                      <a:cubicBezTo>
                        <a:pt x="31465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2"/>
                      </a:cubicBezTo>
                      <a:cubicBezTo>
                        <a:pt x="43076" y="43646"/>
                        <a:pt x="32450" y="44786"/>
                        <a:pt x="22186" y="45927"/>
                      </a:cubicBezTo>
                      <a:cubicBezTo>
                        <a:pt x="15914" y="46601"/>
                        <a:pt x="9434" y="47327"/>
                        <a:pt x="3369" y="48467"/>
                      </a:cubicBezTo>
                      <a:cubicBezTo>
                        <a:pt x="3162" y="48467"/>
                        <a:pt x="3006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50" name="Google Shape;3950;p11"/>
                <p:cNvSpPr/>
                <p:nvPr/>
              </p:nvSpPr>
              <p:spPr>
                <a:xfrm>
                  <a:off x="4671992" y="5645072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6" y="48571"/>
                      </a:moveTo>
                      <a:cubicBezTo>
                        <a:pt x="2074" y="48571"/>
                        <a:pt x="1452" y="48363"/>
                        <a:pt x="985" y="48001"/>
                      </a:cubicBezTo>
                      <a:cubicBezTo>
                        <a:pt x="363" y="47535"/>
                        <a:pt x="0" y="46809"/>
                        <a:pt x="0" y="46031"/>
                      </a:cubicBezTo>
                      <a:cubicBezTo>
                        <a:pt x="104" y="40070"/>
                        <a:pt x="259" y="34056"/>
                        <a:pt x="467" y="28096"/>
                      </a:cubicBezTo>
                      <a:cubicBezTo>
                        <a:pt x="726" y="19698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1" y="0"/>
                      </a:cubicBezTo>
                      <a:lnTo>
                        <a:pt x="3681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093"/>
                        <a:pt x="6220" y="19801"/>
                        <a:pt x="5909" y="28251"/>
                      </a:cubicBezTo>
                      <a:cubicBezTo>
                        <a:pt x="5754" y="33176"/>
                        <a:pt x="5598" y="38100"/>
                        <a:pt x="5495" y="43025"/>
                      </a:cubicBezTo>
                      <a:cubicBezTo>
                        <a:pt x="10782" y="42143"/>
                        <a:pt x="16173" y="41573"/>
                        <a:pt x="21460" y="41003"/>
                      </a:cubicBezTo>
                      <a:cubicBezTo>
                        <a:pt x="31413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3"/>
                      </a:cubicBezTo>
                      <a:cubicBezTo>
                        <a:pt x="43076" y="43647"/>
                        <a:pt x="32450" y="44787"/>
                        <a:pt x="22186" y="45927"/>
                      </a:cubicBezTo>
                      <a:cubicBezTo>
                        <a:pt x="15914" y="46601"/>
                        <a:pt x="9434" y="47327"/>
                        <a:pt x="3370" y="48467"/>
                      </a:cubicBezTo>
                      <a:cubicBezTo>
                        <a:pt x="3162" y="48467"/>
                        <a:pt x="3007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51" name="Google Shape;3951;p11"/>
                <p:cNvSpPr/>
                <p:nvPr/>
              </p:nvSpPr>
              <p:spPr>
                <a:xfrm>
                  <a:off x="4732160" y="5595560"/>
                  <a:ext cx="29547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7" h="20379" extrusionOk="0">
                      <a:moveTo>
                        <a:pt x="5924" y="20380"/>
                      </a:moveTo>
                      <a:cubicBezTo>
                        <a:pt x="4784" y="20380"/>
                        <a:pt x="3747" y="19758"/>
                        <a:pt x="3332" y="18720"/>
                      </a:cubicBezTo>
                      <a:cubicBezTo>
                        <a:pt x="1207" y="13330"/>
                        <a:pt x="66" y="3118"/>
                        <a:pt x="15" y="2703"/>
                      </a:cubicBezTo>
                      <a:cubicBezTo>
                        <a:pt x="-141" y="1355"/>
                        <a:pt x="948" y="111"/>
                        <a:pt x="2451" y="7"/>
                      </a:cubicBezTo>
                      <a:cubicBezTo>
                        <a:pt x="3954" y="-96"/>
                        <a:pt x="5302" y="889"/>
                        <a:pt x="5458" y="2237"/>
                      </a:cubicBezTo>
                      <a:cubicBezTo>
                        <a:pt x="5458" y="2341"/>
                        <a:pt x="6287" y="9857"/>
                        <a:pt x="7738" y="14988"/>
                      </a:cubicBezTo>
                      <a:cubicBezTo>
                        <a:pt x="8309" y="14885"/>
                        <a:pt x="8931" y="14781"/>
                        <a:pt x="9604" y="14626"/>
                      </a:cubicBezTo>
                      <a:cubicBezTo>
                        <a:pt x="14736" y="13641"/>
                        <a:pt x="22512" y="12138"/>
                        <a:pt x="25104" y="10220"/>
                      </a:cubicBezTo>
                      <a:cubicBezTo>
                        <a:pt x="26244" y="9338"/>
                        <a:pt x="28006" y="9494"/>
                        <a:pt x="28939" y="10582"/>
                      </a:cubicBezTo>
                      <a:cubicBezTo>
                        <a:pt x="29873" y="11619"/>
                        <a:pt x="29717" y="13226"/>
                        <a:pt x="28577" y="14056"/>
                      </a:cubicBezTo>
                      <a:cubicBezTo>
                        <a:pt x="24948" y="16751"/>
                        <a:pt x="17069" y="18254"/>
                        <a:pt x="10693" y="19498"/>
                      </a:cubicBezTo>
                      <a:cubicBezTo>
                        <a:pt x="9086" y="19809"/>
                        <a:pt x="7635" y="20068"/>
                        <a:pt x="6494" y="20328"/>
                      </a:cubicBezTo>
                      <a:cubicBezTo>
                        <a:pt x="6287" y="20328"/>
                        <a:pt x="6028" y="20380"/>
                        <a:pt x="5821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952" name="Google Shape;3952;p11"/>
              <p:cNvGrpSpPr/>
              <p:nvPr/>
            </p:nvGrpSpPr>
            <p:grpSpPr>
              <a:xfrm>
                <a:off x="4652388" y="5429117"/>
                <a:ext cx="64998" cy="75943"/>
                <a:chOff x="4652388" y="5429117"/>
                <a:chExt cx="64998" cy="75943"/>
              </a:xfrm>
            </p:grpSpPr>
            <p:sp>
              <p:nvSpPr>
                <p:cNvPr id="3953" name="Google Shape;3953;p11"/>
                <p:cNvSpPr/>
                <p:nvPr/>
              </p:nvSpPr>
              <p:spPr>
                <a:xfrm>
                  <a:off x="4652388" y="5429117"/>
                  <a:ext cx="53359" cy="75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9" h="75943" extrusionOk="0">
                      <a:moveTo>
                        <a:pt x="1721" y="75944"/>
                      </a:moveTo>
                      <a:cubicBezTo>
                        <a:pt x="1099" y="75944"/>
                        <a:pt x="528" y="75632"/>
                        <a:pt x="217" y="75114"/>
                      </a:cubicBezTo>
                      <a:cubicBezTo>
                        <a:pt x="-249" y="74388"/>
                        <a:pt x="62" y="73456"/>
                        <a:pt x="891" y="73041"/>
                      </a:cubicBezTo>
                      <a:cubicBezTo>
                        <a:pt x="6023" y="70553"/>
                        <a:pt x="8978" y="65628"/>
                        <a:pt x="11829" y="60859"/>
                      </a:cubicBezTo>
                      <a:cubicBezTo>
                        <a:pt x="12658" y="59459"/>
                        <a:pt x="13436" y="58163"/>
                        <a:pt x="14265" y="56919"/>
                      </a:cubicBezTo>
                      <a:cubicBezTo>
                        <a:pt x="16131" y="54173"/>
                        <a:pt x="17894" y="51373"/>
                        <a:pt x="19656" y="48574"/>
                      </a:cubicBezTo>
                      <a:cubicBezTo>
                        <a:pt x="21937" y="44997"/>
                        <a:pt x="24322" y="41265"/>
                        <a:pt x="26810" y="37636"/>
                      </a:cubicBezTo>
                      <a:cubicBezTo>
                        <a:pt x="28728" y="34837"/>
                        <a:pt x="31319" y="31675"/>
                        <a:pt x="34067" y="28306"/>
                      </a:cubicBezTo>
                      <a:cubicBezTo>
                        <a:pt x="41324" y="19338"/>
                        <a:pt x="49514" y="9178"/>
                        <a:pt x="50032" y="1454"/>
                      </a:cubicBezTo>
                      <a:cubicBezTo>
                        <a:pt x="50084" y="625"/>
                        <a:pt x="50810" y="-49"/>
                        <a:pt x="51795" y="3"/>
                      </a:cubicBezTo>
                      <a:cubicBezTo>
                        <a:pt x="52728" y="55"/>
                        <a:pt x="53454" y="780"/>
                        <a:pt x="53350" y="1610"/>
                      </a:cubicBezTo>
                      <a:cubicBezTo>
                        <a:pt x="52780" y="10266"/>
                        <a:pt x="44279" y="20789"/>
                        <a:pt x="36762" y="30120"/>
                      </a:cubicBezTo>
                      <a:cubicBezTo>
                        <a:pt x="34067" y="33438"/>
                        <a:pt x="31527" y="36600"/>
                        <a:pt x="29661" y="39295"/>
                      </a:cubicBezTo>
                      <a:cubicBezTo>
                        <a:pt x="27173" y="42872"/>
                        <a:pt x="24840" y="46552"/>
                        <a:pt x="22559" y="50129"/>
                      </a:cubicBezTo>
                      <a:cubicBezTo>
                        <a:pt x="20745" y="52929"/>
                        <a:pt x="18982" y="55779"/>
                        <a:pt x="17116" y="58527"/>
                      </a:cubicBezTo>
                      <a:cubicBezTo>
                        <a:pt x="16339" y="59719"/>
                        <a:pt x="15561" y="61015"/>
                        <a:pt x="14732" y="62363"/>
                      </a:cubicBezTo>
                      <a:cubicBezTo>
                        <a:pt x="11777" y="67287"/>
                        <a:pt x="8408" y="72886"/>
                        <a:pt x="2446" y="75788"/>
                      </a:cubicBezTo>
                      <a:cubicBezTo>
                        <a:pt x="2187" y="75892"/>
                        <a:pt x="1928" y="75944"/>
                        <a:pt x="1669" y="7594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54" name="Google Shape;3954;p11"/>
                <p:cNvSpPr/>
                <p:nvPr/>
              </p:nvSpPr>
              <p:spPr>
                <a:xfrm>
                  <a:off x="4679397" y="5433798"/>
                  <a:ext cx="37989" cy="2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89" h="25127" extrusionOk="0">
                      <a:moveTo>
                        <a:pt x="6540" y="25076"/>
                      </a:moveTo>
                      <a:cubicBezTo>
                        <a:pt x="6125" y="25076"/>
                        <a:pt x="5710" y="24921"/>
                        <a:pt x="5399" y="24661"/>
                      </a:cubicBezTo>
                      <a:cubicBezTo>
                        <a:pt x="5036" y="24350"/>
                        <a:pt x="4881" y="23935"/>
                        <a:pt x="4881" y="23469"/>
                      </a:cubicBezTo>
                      <a:cubicBezTo>
                        <a:pt x="5244" y="16782"/>
                        <a:pt x="3326" y="8229"/>
                        <a:pt x="164" y="2164"/>
                      </a:cubicBezTo>
                      <a:cubicBezTo>
                        <a:pt x="-251" y="1387"/>
                        <a:pt x="164" y="505"/>
                        <a:pt x="941" y="143"/>
                      </a:cubicBezTo>
                      <a:cubicBezTo>
                        <a:pt x="1771" y="-221"/>
                        <a:pt x="2756" y="143"/>
                        <a:pt x="3170" y="868"/>
                      </a:cubicBezTo>
                      <a:cubicBezTo>
                        <a:pt x="6280" y="6829"/>
                        <a:pt x="8250" y="15020"/>
                        <a:pt x="8250" y="21862"/>
                      </a:cubicBezTo>
                      <a:cubicBezTo>
                        <a:pt x="16544" y="20825"/>
                        <a:pt x="28207" y="17248"/>
                        <a:pt x="35620" y="14190"/>
                      </a:cubicBezTo>
                      <a:cubicBezTo>
                        <a:pt x="36449" y="13827"/>
                        <a:pt x="37486" y="14190"/>
                        <a:pt x="37849" y="14968"/>
                      </a:cubicBezTo>
                      <a:cubicBezTo>
                        <a:pt x="38212" y="15745"/>
                        <a:pt x="37849" y="16626"/>
                        <a:pt x="37020" y="16989"/>
                      </a:cubicBezTo>
                      <a:cubicBezTo>
                        <a:pt x="28830" y="20410"/>
                        <a:pt x="15404" y="24402"/>
                        <a:pt x="6695" y="25128"/>
                      </a:cubicBezTo>
                      <a:cubicBezTo>
                        <a:pt x="6695" y="25128"/>
                        <a:pt x="6591" y="25128"/>
                        <a:pt x="6540" y="2512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55" name="Google Shape;3955;p11"/>
                <p:cNvSpPr/>
                <p:nvPr/>
              </p:nvSpPr>
              <p:spPr>
                <a:xfrm>
                  <a:off x="4674079" y="5440659"/>
                  <a:ext cx="42824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24" h="29463" extrusionOk="0">
                      <a:moveTo>
                        <a:pt x="5897" y="29463"/>
                      </a:moveTo>
                      <a:cubicBezTo>
                        <a:pt x="5067" y="29463"/>
                        <a:pt x="4393" y="28945"/>
                        <a:pt x="4238" y="28219"/>
                      </a:cubicBezTo>
                      <a:cubicBezTo>
                        <a:pt x="3564" y="24798"/>
                        <a:pt x="3253" y="21377"/>
                        <a:pt x="2942" y="18008"/>
                      </a:cubicBezTo>
                      <a:cubicBezTo>
                        <a:pt x="2423" y="12513"/>
                        <a:pt x="1957" y="7277"/>
                        <a:pt x="91" y="1990"/>
                      </a:cubicBezTo>
                      <a:cubicBezTo>
                        <a:pt x="-220" y="1161"/>
                        <a:pt x="298" y="331"/>
                        <a:pt x="1179" y="72"/>
                      </a:cubicBezTo>
                      <a:cubicBezTo>
                        <a:pt x="2061" y="-187"/>
                        <a:pt x="2994" y="279"/>
                        <a:pt x="3305" y="1057"/>
                      </a:cubicBezTo>
                      <a:cubicBezTo>
                        <a:pt x="5326" y="6655"/>
                        <a:pt x="5845" y="12305"/>
                        <a:pt x="6311" y="17748"/>
                      </a:cubicBezTo>
                      <a:cubicBezTo>
                        <a:pt x="6570" y="20600"/>
                        <a:pt x="6830" y="23502"/>
                        <a:pt x="7296" y="26353"/>
                      </a:cubicBezTo>
                      <a:cubicBezTo>
                        <a:pt x="19685" y="25886"/>
                        <a:pt x="35755" y="20496"/>
                        <a:pt x="40523" y="18785"/>
                      </a:cubicBezTo>
                      <a:cubicBezTo>
                        <a:pt x="41405" y="18474"/>
                        <a:pt x="42338" y="18837"/>
                        <a:pt x="42700" y="19666"/>
                      </a:cubicBezTo>
                      <a:cubicBezTo>
                        <a:pt x="43063" y="20444"/>
                        <a:pt x="42597" y="21325"/>
                        <a:pt x="41767" y="21636"/>
                      </a:cubicBezTo>
                      <a:cubicBezTo>
                        <a:pt x="36688" y="23450"/>
                        <a:pt x="19063" y="29360"/>
                        <a:pt x="5897" y="29412"/>
                      </a:cubicBezTo>
                      <a:lnTo>
                        <a:pt x="5897" y="2941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56" name="Google Shape;3956;p11"/>
                <p:cNvSpPr/>
                <p:nvPr/>
              </p:nvSpPr>
              <p:spPr>
                <a:xfrm>
                  <a:off x="4668924" y="5452547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0"/>
                      </a:cubicBezTo>
                      <a:cubicBezTo>
                        <a:pt x="2447" y="29291"/>
                        <a:pt x="2188" y="28876"/>
                        <a:pt x="2136" y="28410"/>
                      </a:cubicBezTo>
                      <a:cubicBezTo>
                        <a:pt x="1825" y="24729"/>
                        <a:pt x="1566" y="21049"/>
                        <a:pt x="1306" y="17420"/>
                      </a:cubicBezTo>
                      <a:cubicBezTo>
                        <a:pt x="944" y="12237"/>
                        <a:pt x="581" y="6897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499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29"/>
                        <a:pt x="4624" y="17213"/>
                      </a:cubicBezTo>
                      <a:cubicBezTo>
                        <a:pt x="4831" y="20220"/>
                        <a:pt x="5039" y="23278"/>
                        <a:pt x="5298" y="26284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6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8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57" name="Google Shape;3957;p11"/>
                <p:cNvSpPr/>
                <p:nvPr/>
              </p:nvSpPr>
              <p:spPr>
                <a:xfrm>
                  <a:off x="4660526" y="5465920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1"/>
                      </a:cubicBezTo>
                      <a:cubicBezTo>
                        <a:pt x="2447" y="29291"/>
                        <a:pt x="2188" y="28877"/>
                        <a:pt x="2136" y="28410"/>
                      </a:cubicBezTo>
                      <a:cubicBezTo>
                        <a:pt x="1825" y="24729"/>
                        <a:pt x="1566" y="21101"/>
                        <a:pt x="1306" y="17421"/>
                      </a:cubicBezTo>
                      <a:cubicBezTo>
                        <a:pt x="944" y="12237"/>
                        <a:pt x="581" y="6898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395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30"/>
                        <a:pt x="4624" y="17213"/>
                      </a:cubicBezTo>
                      <a:cubicBezTo>
                        <a:pt x="4831" y="20220"/>
                        <a:pt x="5039" y="23227"/>
                        <a:pt x="5298" y="26285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7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9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58" name="Google Shape;3958;p11"/>
                <p:cNvSpPr/>
                <p:nvPr/>
              </p:nvSpPr>
              <p:spPr>
                <a:xfrm>
                  <a:off x="4693842" y="5432410"/>
                  <a:ext cx="18758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58" h="12416" extrusionOk="0">
                      <a:moveTo>
                        <a:pt x="4535" y="12417"/>
                      </a:moveTo>
                      <a:cubicBezTo>
                        <a:pt x="3913" y="12417"/>
                        <a:pt x="3291" y="12105"/>
                        <a:pt x="3032" y="11535"/>
                      </a:cubicBezTo>
                      <a:cubicBezTo>
                        <a:pt x="1373" y="8321"/>
                        <a:pt x="77" y="2153"/>
                        <a:pt x="25" y="1842"/>
                      </a:cubicBezTo>
                      <a:cubicBezTo>
                        <a:pt x="-130" y="1013"/>
                        <a:pt x="440" y="235"/>
                        <a:pt x="1373" y="28"/>
                      </a:cubicBezTo>
                      <a:cubicBezTo>
                        <a:pt x="2254" y="-128"/>
                        <a:pt x="3187" y="391"/>
                        <a:pt x="3343" y="1220"/>
                      </a:cubicBezTo>
                      <a:cubicBezTo>
                        <a:pt x="3343" y="1272"/>
                        <a:pt x="4328" y="5833"/>
                        <a:pt x="5520" y="8943"/>
                      </a:cubicBezTo>
                      <a:cubicBezTo>
                        <a:pt x="5883" y="8840"/>
                        <a:pt x="6246" y="8736"/>
                        <a:pt x="6609" y="8633"/>
                      </a:cubicBezTo>
                      <a:cubicBezTo>
                        <a:pt x="9719" y="7751"/>
                        <a:pt x="14384" y="6455"/>
                        <a:pt x="15888" y="5107"/>
                      </a:cubicBezTo>
                      <a:cubicBezTo>
                        <a:pt x="16561" y="4537"/>
                        <a:pt x="17598" y="4537"/>
                        <a:pt x="18272" y="5107"/>
                      </a:cubicBezTo>
                      <a:cubicBezTo>
                        <a:pt x="18946" y="5729"/>
                        <a:pt x="18894" y="6663"/>
                        <a:pt x="18272" y="7285"/>
                      </a:cubicBezTo>
                      <a:cubicBezTo>
                        <a:pt x="16199" y="9151"/>
                        <a:pt x="11430" y="10447"/>
                        <a:pt x="7645" y="11535"/>
                      </a:cubicBezTo>
                      <a:cubicBezTo>
                        <a:pt x="6660" y="11795"/>
                        <a:pt x="5831" y="12054"/>
                        <a:pt x="5157" y="12261"/>
                      </a:cubicBezTo>
                      <a:cubicBezTo>
                        <a:pt x="5002" y="12313"/>
                        <a:pt x="4794" y="12365"/>
                        <a:pt x="4587" y="1236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959" name="Google Shape;3959;p11"/>
              <p:cNvGrpSpPr/>
              <p:nvPr/>
            </p:nvGrpSpPr>
            <p:grpSpPr>
              <a:xfrm>
                <a:off x="4656558" y="5705800"/>
                <a:ext cx="83632" cy="81770"/>
                <a:chOff x="4656558" y="5705800"/>
                <a:chExt cx="83632" cy="81770"/>
              </a:xfrm>
            </p:grpSpPr>
            <p:sp>
              <p:nvSpPr>
                <p:cNvPr id="3960" name="Google Shape;3960;p11"/>
                <p:cNvSpPr/>
                <p:nvPr/>
              </p:nvSpPr>
              <p:spPr>
                <a:xfrm>
                  <a:off x="4656558" y="5705800"/>
                  <a:ext cx="73047" cy="81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47" h="81770" extrusionOk="0">
                      <a:moveTo>
                        <a:pt x="1957" y="81770"/>
                      </a:moveTo>
                      <a:cubicBezTo>
                        <a:pt x="1180" y="81770"/>
                        <a:pt x="454" y="81356"/>
                        <a:pt x="143" y="80630"/>
                      </a:cubicBezTo>
                      <a:cubicBezTo>
                        <a:pt x="-272" y="79697"/>
                        <a:pt x="247" y="78660"/>
                        <a:pt x="1283" y="78297"/>
                      </a:cubicBezTo>
                      <a:cubicBezTo>
                        <a:pt x="7608" y="76069"/>
                        <a:pt x="11755" y="70729"/>
                        <a:pt x="15798" y="65546"/>
                      </a:cubicBezTo>
                      <a:cubicBezTo>
                        <a:pt x="16990" y="64042"/>
                        <a:pt x="18079" y="62591"/>
                        <a:pt x="19219" y="61295"/>
                      </a:cubicBezTo>
                      <a:cubicBezTo>
                        <a:pt x="21811" y="58340"/>
                        <a:pt x="24247" y="55334"/>
                        <a:pt x="26735" y="52327"/>
                      </a:cubicBezTo>
                      <a:cubicBezTo>
                        <a:pt x="29949" y="48439"/>
                        <a:pt x="33267" y="44448"/>
                        <a:pt x="36740" y="40560"/>
                      </a:cubicBezTo>
                      <a:cubicBezTo>
                        <a:pt x="39435" y="37554"/>
                        <a:pt x="42857" y="34184"/>
                        <a:pt x="46537" y="30608"/>
                      </a:cubicBezTo>
                      <a:cubicBezTo>
                        <a:pt x="56282" y="21122"/>
                        <a:pt x="67375" y="10391"/>
                        <a:pt x="69138" y="1475"/>
                      </a:cubicBezTo>
                      <a:cubicBezTo>
                        <a:pt x="69345" y="490"/>
                        <a:pt x="70382" y="-132"/>
                        <a:pt x="71419" y="24"/>
                      </a:cubicBezTo>
                      <a:cubicBezTo>
                        <a:pt x="72507" y="179"/>
                        <a:pt x="73181" y="1112"/>
                        <a:pt x="73026" y="2097"/>
                      </a:cubicBezTo>
                      <a:cubicBezTo>
                        <a:pt x="71056" y="12050"/>
                        <a:pt x="59548" y="23195"/>
                        <a:pt x="49440" y="33044"/>
                      </a:cubicBezTo>
                      <a:cubicBezTo>
                        <a:pt x="45811" y="36569"/>
                        <a:pt x="42390" y="39887"/>
                        <a:pt x="39798" y="42789"/>
                      </a:cubicBezTo>
                      <a:cubicBezTo>
                        <a:pt x="36377" y="46625"/>
                        <a:pt x="33059" y="50617"/>
                        <a:pt x="29897" y="54452"/>
                      </a:cubicBezTo>
                      <a:cubicBezTo>
                        <a:pt x="27409" y="57459"/>
                        <a:pt x="24869" y="60518"/>
                        <a:pt x="22329" y="63524"/>
                      </a:cubicBezTo>
                      <a:cubicBezTo>
                        <a:pt x="21240" y="64820"/>
                        <a:pt x="20100" y="66219"/>
                        <a:pt x="19012" y="67671"/>
                      </a:cubicBezTo>
                      <a:cubicBezTo>
                        <a:pt x="14813" y="73010"/>
                        <a:pt x="10096" y="79075"/>
                        <a:pt x="2735" y="81667"/>
                      </a:cubicBezTo>
                      <a:cubicBezTo>
                        <a:pt x="2476" y="81770"/>
                        <a:pt x="2268" y="81770"/>
                        <a:pt x="2009" y="817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61" name="Google Shape;3961;p11"/>
                <p:cNvSpPr/>
                <p:nvPr/>
              </p:nvSpPr>
              <p:spPr>
                <a:xfrm>
                  <a:off x="4698216" y="5708274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5449" y="29793"/>
                      </a:moveTo>
                      <a:cubicBezTo>
                        <a:pt x="5034" y="29793"/>
                        <a:pt x="4619" y="29793"/>
                        <a:pt x="4205" y="29793"/>
                      </a:cubicBezTo>
                      <a:cubicBezTo>
                        <a:pt x="3634" y="29793"/>
                        <a:pt x="3116" y="29534"/>
                        <a:pt x="2753" y="29119"/>
                      </a:cubicBezTo>
                      <a:cubicBezTo>
                        <a:pt x="2390" y="28704"/>
                        <a:pt x="2235" y="28186"/>
                        <a:pt x="2339" y="27668"/>
                      </a:cubicBezTo>
                      <a:cubicBezTo>
                        <a:pt x="3790" y="19996"/>
                        <a:pt x="2857" y="9836"/>
                        <a:pt x="110" y="2371"/>
                      </a:cubicBezTo>
                      <a:cubicBezTo>
                        <a:pt x="-253" y="1438"/>
                        <a:pt x="317" y="402"/>
                        <a:pt x="1354" y="90"/>
                      </a:cubicBezTo>
                      <a:cubicBezTo>
                        <a:pt x="2390" y="-220"/>
                        <a:pt x="3479" y="298"/>
                        <a:pt x="3842" y="1231"/>
                      </a:cubicBezTo>
                      <a:cubicBezTo>
                        <a:pt x="6537" y="8540"/>
                        <a:pt x="7574" y="18285"/>
                        <a:pt x="6537" y="26164"/>
                      </a:cubicBezTo>
                      <a:cubicBezTo>
                        <a:pt x="16283" y="26009"/>
                        <a:pt x="30382" y="23313"/>
                        <a:pt x="39402" y="20721"/>
                      </a:cubicBezTo>
                      <a:cubicBezTo>
                        <a:pt x="40439" y="20411"/>
                        <a:pt x="41527" y="20929"/>
                        <a:pt x="41890" y="21862"/>
                      </a:cubicBezTo>
                      <a:cubicBezTo>
                        <a:pt x="42201" y="22795"/>
                        <a:pt x="41631" y="23832"/>
                        <a:pt x="40594" y="24091"/>
                      </a:cubicBezTo>
                      <a:cubicBezTo>
                        <a:pt x="30952" y="26890"/>
                        <a:pt x="15661" y="29741"/>
                        <a:pt x="5500" y="297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62" name="Google Shape;3962;p11"/>
                <p:cNvSpPr/>
                <p:nvPr/>
              </p:nvSpPr>
              <p:spPr>
                <a:xfrm>
                  <a:off x="4690979" y="5715633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9472" y="34978"/>
                      </a:moveTo>
                      <a:cubicBezTo>
                        <a:pt x="7087" y="34978"/>
                        <a:pt x="4806" y="34874"/>
                        <a:pt x="2629" y="34667"/>
                      </a:cubicBezTo>
                      <a:cubicBezTo>
                        <a:pt x="1696" y="34563"/>
                        <a:pt x="919" y="33838"/>
                        <a:pt x="867" y="33008"/>
                      </a:cubicBezTo>
                      <a:cubicBezTo>
                        <a:pt x="608" y="28965"/>
                        <a:pt x="763" y="24922"/>
                        <a:pt x="919" y="21034"/>
                      </a:cubicBezTo>
                      <a:cubicBezTo>
                        <a:pt x="1178" y="14554"/>
                        <a:pt x="1385" y="8489"/>
                        <a:pt x="37" y="2114"/>
                      </a:cubicBezTo>
                      <a:cubicBezTo>
                        <a:pt x="-170" y="1128"/>
                        <a:pt x="504" y="196"/>
                        <a:pt x="1592" y="40"/>
                      </a:cubicBezTo>
                      <a:cubicBezTo>
                        <a:pt x="2629" y="-168"/>
                        <a:pt x="3666" y="454"/>
                        <a:pt x="3873" y="1440"/>
                      </a:cubicBezTo>
                      <a:cubicBezTo>
                        <a:pt x="5325" y="8178"/>
                        <a:pt x="5065" y="14813"/>
                        <a:pt x="4806" y="21189"/>
                      </a:cubicBezTo>
                      <a:cubicBezTo>
                        <a:pt x="4703" y="24507"/>
                        <a:pt x="4547" y="27928"/>
                        <a:pt x="4651" y="31298"/>
                      </a:cubicBezTo>
                      <a:cubicBezTo>
                        <a:pt x="19113" y="32334"/>
                        <a:pt x="38500" y="28084"/>
                        <a:pt x="44306" y="26736"/>
                      </a:cubicBezTo>
                      <a:cubicBezTo>
                        <a:pt x="45343" y="26477"/>
                        <a:pt x="46431" y="27047"/>
                        <a:pt x="46691" y="28032"/>
                      </a:cubicBezTo>
                      <a:cubicBezTo>
                        <a:pt x="46950" y="28965"/>
                        <a:pt x="46328" y="29950"/>
                        <a:pt x="45291" y="30209"/>
                      </a:cubicBezTo>
                      <a:cubicBezTo>
                        <a:pt x="40003" y="31453"/>
                        <a:pt x="23571" y="35030"/>
                        <a:pt x="9368" y="3503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63" name="Google Shape;3963;p11"/>
                <p:cNvSpPr/>
                <p:nvPr/>
              </p:nvSpPr>
              <p:spPr>
                <a:xfrm>
                  <a:off x="4681582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1970" y="34834"/>
                      </a:moveTo>
                      <a:cubicBezTo>
                        <a:pt x="1503" y="34834"/>
                        <a:pt x="1037" y="34678"/>
                        <a:pt x="674" y="34420"/>
                      </a:cubicBezTo>
                      <a:cubicBezTo>
                        <a:pt x="207" y="34056"/>
                        <a:pt x="0" y="33538"/>
                        <a:pt x="0" y="33020"/>
                      </a:cubicBezTo>
                      <a:cubicBezTo>
                        <a:pt x="207" y="28717"/>
                        <a:pt x="466" y="24467"/>
                        <a:pt x="726" y="20165"/>
                      </a:cubicBezTo>
                      <a:cubicBezTo>
                        <a:pt x="1088" y="14099"/>
                        <a:pt x="1503" y="7879"/>
                        <a:pt x="1659" y="1762"/>
                      </a:cubicBezTo>
                      <a:cubicBezTo>
                        <a:pt x="1659" y="778"/>
                        <a:pt x="2540" y="0"/>
                        <a:pt x="3629" y="0"/>
                      </a:cubicBezTo>
                      <a:cubicBezTo>
                        <a:pt x="3629" y="0"/>
                        <a:pt x="3629" y="0"/>
                        <a:pt x="3629" y="0"/>
                      </a:cubicBezTo>
                      <a:cubicBezTo>
                        <a:pt x="4717" y="0"/>
                        <a:pt x="5598" y="830"/>
                        <a:pt x="5547" y="1814"/>
                      </a:cubicBezTo>
                      <a:cubicBezTo>
                        <a:pt x="5391" y="8034"/>
                        <a:pt x="5028" y="14307"/>
                        <a:pt x="4614" y="20371"/>
                      </a:cubicBezTo>
                      <a:cubicBezTo>
                        <a:pt x="4406" y="23897"/>
                        <a:pt x="4147" y="27421"/>
                        <a:pt x="3991" y="30946"/>
                      </a:cubicBezTo>
                      <a:cubicBezTo>
                        <a:pt x="7827" y="30428"/>
                        <a:pt x="11715" y="30117"/>
                        <a:pt x="15499" y="29754"/>
                      </a:cubicBezTo>
                      <a:cubicBezTo>
                        <a:pt x="22705" y="29132"/>
                        <a:pt x="30169" y="28510"/>
                        <a:pt x="36804" y="26540"/>
                      </a:cubicBezTo>
                      <a:cubicBezTo>
                        <a:pt x="37841" y="26229"/>
                        <a:pt x="38929" y="26748"/>
                        <a:pt x="39292" y="27681"/>
                      </a:cubicBezTo>
                      <a:cubicBezTo>
                        <a:pt x="39655" y="28614"/>
                        <a:pt x="39085" y="29650"/>
                        <a:pt x="38048" y="29962"/>
                      </a:cubicBezTo>
                      <a:cubicBezTo>
                        <a:pt x="30998" y="32087"/>
                        <a:pt x="23327" y="32761"/>
                        <a:pt x="15862" y="33331"/>
                      </a:cubicBezTo>
                      <a:cubicBezTo>
                        <a:pt x="11352" y="33694"/>
                        <a:pt x="6635" y="34108"/>
                        <a:pt x="2281" y="34834"/>
                      </a:cubicBezTo>
                      <a:cubicBezTo>
                        <a:pt x="2177" y="34834"/>
                        <a:pt x="2022" y="34834"/>
                        <a:pt x="1918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64" name="Google Shape;3964;p11"/>
                <p:cNvSpPr/>
                <p:nvPr/>
              </p:nvSpPr>
              <p:spPr>
                <a:xfrm>
                  <a:off x="4669763" y="5743145"/>
                  <a:ext cx="39453" cy="34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88" extrusionOk="0">
                      <a:moveTo>
                        <a:pt x="1970" y="34888"/>
                      </a:moveTo>
                      <a:cubicBezTo>
                        <a:pt x="1503" y="34888"/>
                        <a:pt x="1037" y="34733"/>
                        <a:pt x="674" y="34473"/>
                      </a:cubicBezTo>
                      <a:cubicBezTo>
                        <a:pt x="208" y="34111"/>
                        <a:pt x="0" y="33592"/>
                        <a:pt x="0" y="33074"/>
                      </a:cubicBezTo>
                      <a:cubicBezTo>
                        <a:pt x="208" y="28771"/>
                        <a:pt x="467" y="24469"/>
                        <a:pt x="726" y="20166"/>
                      </a:cubicBezTo>
                      <a:cubicBezTo>
                        <a:pt x="1089" y="14154"/>
                        <a:pt x="1503" y="7881"/>
                        <a:pt x="1659" y="1765"/>
                      </a:cubicBezTo>
                      <a:cubicBezTo>
                        <a:pt x="1659" y="779"/>
                        <a:pt x="2592" y="-50"/>
                        <a:pt x="3681" y="2"/>
                      </a:cubicBezTo>
                      <a:cubicBezTo>
                        <a:pt x="4769" y="2"/>
                        <a:pt x="5650" y="831"/>
                        <a:pt x="5598" y="1816"/>
                      </a:cubicBezTo>
                      <a:cubicBezTo>
                        <a:pt x="5443" y="8037"/>
                        <a:pt x="5080" y="14257"/>
                        <a:pt x="4665" y="20322"/>
                      </a:cubicBezTo>
                      <a:cubicBezTo>
                        <a:pt x="4458" y="23847"/>
                        <a:pt x="4199" y="27424"/>
                        <a:pt x="4043" y="30949"/>
                      </a:cubicBezTo>
                      <a:cubicBezTo>
                        <a:pt x="7879" y="30430"/>
                        <a:pt x="11767" y="30067"/>
                        <a:pt x="15551" y="29757"/>
                      </a:cubicBezTo>
                      <a:cubicBezTo>
                        <a:pt x="22756" y="29135"/>
                        <a:pt x="30221" y="28513"/>
                        <a:pt x="36856" y="26543"/>
                      </a:cubicBezTo>
                      <a:cubicBezTo>
                        <a:pt x="37893" y="26231"/>
                        <a:pt x="38981" y="26750"/>
                        <a:pt x="39344" y="27683"/>
                      </a:cubicBezTo>
                      <a:cubicBezTo>
                        <a:pt x="39707" y="28616"/>
                        <a:pt x="39137" y="29653"/>
                        <a:pt x="38100" y="29963"/>
                      </a:cubicBezTo>
                      <a:cubicBezTo>
                        <a:pt x="31050" y="32089"/>
                        <a:pt x="23378" y="32763"/>
                        <a:pt x="15914" y="33333"/>
                      </a:cubicBezTo>
                      <a:cubicBezTo>
                        <a:pt x="11404" y="33696"/>
                        <a:pt x="6687" y="34111"/>
                        <a:pt x="2333" y="34836"/>
                      </a:cubicBezTo>
                      <a:cubicBezTo>
                        <a:pt x="2229" y="34836"/>
                        <a:pt x="2074" y="34836"/>
                        <a:pt x="1970" y="3483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65" name="Google Shape;3965;p11"/>
                <p:cNvSpPr/>
                <p:nvPr/>
              </p:nvSpPr>
              <p:spPr>
                <a:xfrm>
                  <a:off x="4715118" y="5708517"/>
                  <a:ext cx="21051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1" h="14775" extrusionOk="0">
                      <a:moveTo>
                        <a:pt x="3890" y="14776"/>
                      </a:moveTo>
                      <a:cubicBezTo>
                        <a:pt x="3061" y="14776"/>
                        <a:pt x="2283" y="14310"/>
                        <a:pt x="2024" y="13532"/>
                      </a:cubicBezTo>
                      <a:cubicBezTo>
                        <a:pt x="624" y="9592"/>
                        <a:pt x="2" y="2232"/>
                        <a:pt x="2" y="1921"/>
                      </a:cubicBezTo>
                      <a:cubicBezTo>
                        <a:pt x="-49" y="936"/>
                        <a:pt x="728" y="106"/>
                        <a:pt x="1817" y="3"/>
                      </a:cubicBezTo>
                      <a:cubicBezTo>
                        <a:pt x="2905" y="-49"/>
                        <a:pt x="3838" y="677"/>
                        <a:pt x="3890" y="1661"/>
                      </a:cubicBezTo>
                      <a:cubicBezTo>
                        <a:pt x="3890" y="1713"/>
                        <a:pt x="4305" y="7156"/>
                        <a:pt x="5290" y="10888"/>
                      </a:cubicBezTo>
                      <a:cubicBezTo>
                        <a:pt x="5705" y="10836"/>
                        <a:pt x="6171" y="10733"/>
                        <a:pt x="6638" y="10681"/>
                      </a:cubicBezTo>
                      <a:cubicBezTo>
                        <a:pt x="10370" y="10059"/>
                        <a:pt x="15968" y="9126"/>
                        <a:pt x="17886" y="7778"/>
                      </a:cubicBezTo>
                      <a:cubicBezTo>
                        <a:pt x="18715" y="7156"/>
                        <a:pt x="19960" y="7312"/>
                        <a:pt x="20634" y="8089"/>
                      </a:cubicBezTo>
                      <a:cubicBezTo>
                        <a:pt x="21307" y="8866"/>
                        <a:pt x="21152" y="10007"/>
                        <a:pt x="20271" y="10578"/>
                      </a:cubicBezTo>
                      <a:cubicBezTo>
                        <a:pt x="17575" y="12444"/>
                        <a:pt x="11873" y="13428"/>
                        <a:pt x="7312" y="14154"/>
                      </a:cubicBezTo>
                      <a:cubicBezTo>
                        <a:pt x="6171" y="14361"/>
                        <a:pt x="5083" y="14517"/>
                        <a:pt x="4253" y="14672"/>
                      </a:cubicBezTo>
                      <a:cubicBezTo>
                        <a:pt x="4098" y="14672"/>
                        <a:pt x="3994" y="14672"/>
                        <a:pt x="3838" y="1467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3966" name="Google Shape;3966;p11"/>
          <p:cNvGrpSpPr/>
          <p:nvPr/>
        </p:nvGrpSpPr>
        <p:grpSpPr>
          <a:xfrm>
            <a:off x="1142365" y="6005989"/>
            <a:ext cx="448051" cy="653952"/>
            <a:chOff x="3462096" y="4358792"/>
            <a:chExt cx="336038" cy="490464"/>
          </a:xfrm>
        </p:grpSpPr>
        <p:grpSp>
          <p:nvGrpSpPr>
            <p:cNvPr id="3967" name="Google Shape;3967;p11"/>
            <p:cNvGrpSpPr/>
            <p:nvPr/>
          </p:nvGrpSpPr>
          <p:grpSpPr>
            <a:xfrm>
              <a:off x="3462096" y="4358792"/>
              <a:ext cx="336038" cy="490464"/>
              <a:chOff x="3462096" y="4358792"/>
              <a:chExt cx="336038" cy="490464"/>
            </a:xfrm>
          </p:grpSpPr>
          <p:sp>
            <p:nvSpPr>
              <p:cNvPr id="3968" name="Google Shape;3968;p11"/>
              <p:cNvSpPr/>
              <p:nvPr/>
            </p:nvSpPr>
            <p:spPr>
              <a:xfrm>
                <a:off x="3620533" y="4769534"/>
                <a:ext cx="25227" cy="79723"/>
              </a:xfrm>
              <a:custGeom>
                <a:avLst/>
                <a:gdLst/>
                <a:ahLst/>
                <a:cxnLst/>
                <a:rect l="l" t="t" r="r" b="b"/>
                <a:pathLst>
                  <a:path w="34322" h="108467" extrusionOk="0">
                    <a:moveTo>
                      <a:pt x="1592" y="3939"/>
                    </a:moveTo>
                    <a:cubicBezTo>
                      <a:pt x="1592" y="37114"/>
                      <a:pt x="-2659" y="74178"/>
                      <a:pt x="2732" y="106887"/>
                    </a:cubicBezTo>
                    <a:cubicBezTo>
                      <a:pt x="9264" y="108960"/>
                      <a:pt x="19838" y="109064"/>
                      <a:pt x="26421" y="106783"/>
                    </a:cubicBezTo>
                    <a:cubicBezTo>
                      <a:pt x="27095" y="86463"/>
                      <a:pt x="30102" y="66402"/>
                      <a:pt x="30620" y="45979"/>
                    </a:cubicBezTo>
                    <a:cubicBezTo>
                      <a:pt x="30983" y="31827"/>
                      <a:pt x="35234" y="15913"/>
                      <a:pt x="34145" y="2228"/>
                    </a:cubicBezTo>
                    <a:cubicBezTo>
                      <a:pt x="26940" y="-674"/>
                      <a:pt x="17817" y="-1348"/>
                      <a:pt x="1540" y="393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69" name="Google Shape;3969;p11"/>
              <p:cNvSpPr/>
              <p:nvPr/>
            </p:nvSpPr>
            <p:spPr>
              <a:xfrm>
                <a:off x="3633162" y="4501036"/>
                <a:ext cx="12649" cy="12649"/>
              </a:xfrm>
              <a:custGeom>
                <a:avLst/>
                <a:gdLst/>
                <a:ahLst/>
                <a:cxnLst/>
                <a:rect l="l" t="t" r="r" b="b"/>
                <a:pathLst>
                  <a:path w="17209" h="17209" extrusionOk="0">
                    <a:moveTo>
                      <a:pt x="17210" y="8605"/>
                    </a:moveTo>
                    <a:cubicBezTo>
                      <a:pt x="17210" y="13357"/>
                      <a:pt x="13357" y="17210"/>
                      <a:pt x="8605" y="17210"/>
                    </a:cubicBezTo>
                    <a:cubicBezTo>
                      <a:pt x="3852" y="17210"/>
                      <a:pt x="0" y="13358"/>
                      <a:pt x="0" y="8605"/>
                    </a:cubicBezTo>
                    <a:cubicBezTo>
                      <a:pt x="0" y="3853"/>
                      <a:pt x="3853" y="0"/>
                      <a:pt x="8605" y="0"/>
                    </a:cubicBezTo>
                    <a:cubicBezTo>
                      <a:pt x="13357" y="0"/>
                      <a:pt x="17210" y="3852"/>
                      <a:pt x="17210" y="86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70" name="Google Shape;3970;p11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71" name="Google Shape;3971;p11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72" name="Google Shape;3972;p11"/>
              <p:cNvSpPr/>
              <p:nvPr/>
            </p:nvSpPr>
            <p:spPr>
              <a:xfrm>
                <a:off x="3683001" y="4572273"/>
                <a:ext cx="7696" cy="7696"/>
              </a:xfrm>
              <a:custGeom>
                <a:avLst/>
                <a:gdLst/>
                <a:ahLst/>
                <a:cxnLst/>
                <a:rect l="l" t="t" r="r" b="b"/>
                <a:pathLst>
                  <a:path w="10471" h="10471" extrusionOk="0">
                    <a:moveTo>
                      <a:pt x="10471" y="5236"/>
                    </a:moveTo>
                    <a:cubicBezTo>
                      <a:pt x="10471" y="8139"/>
                      <a:pt x="8138" y="10471"/>
                      <a:pt x="5236" y="10471"/>
                    </a:cubicBezTo>
                    <a:cubicBezTo>
                      <a:pt x="2333" y="10471"/>
                      <a:pt x="0" y="8139"/>
                      <a:pt x="0" y="5236"/>
                    </a:cubicBezTo>
                    <a:cubicBezTo>
                      <a:pt x="0" y="2333"/>
                      <a:pt x="2333" y="0"/>
                      <a:pt x="5236" y="0"/>
                    </a:cubicBezTo>
                    <a:cubicBezTo>
                      <a:pt x="8138" y="0"/>
                      <a:pt x="10471" y="2333"/>
                      <a:pt x="10471" y="523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73" name="Google Shape;3973;p11"/>
              <p:cNvSpPr/>
              <p:nvPr/>
            </p:nvSpPr>
            <p:spPr>
              <a:xfrm>
                <a:off x="3633162" y="4572273"/>
                <a:ext cx="10743" cy="10743"/>
              </a:xfrm>
              <a:custGeom>
                <a:avLst/>
                <a:gdLst/>
                <a:ahLst/>
                <a:cxnLst/>
                <a:rect l="l" t="t" r="r" b="b"/>
                <a:pathLst>
                  <a:path w="14617" h="14617" extrusionOk="0">
                    <a:moveTo>
                      <a:pt x="14618" y="7309"/>
                    </a:moveTo>
                    <a:cubicBezTo>
                      <a:pt x="14618" y="11346"/>
                      <a:pt x="11345" y="14618"/>
                      <a:pt x="7309" y="14618"/>
                    </a:cubicBezTo>
                    <a:cubicBezTo>
                      <a:pt x="3272" y="14618"/>
                      <a:pt x="0" y="11346"/>
                      <a:pt x="0" y="7309"/>
                    </a:cubicBezTo>
                    <a:cubicBezTo>
                      <a:pt x="0" y="3273"/>
                      <a:pt x="3273" y="0"/>
                      <a:pt x="7309" y="0"/>
                    </a:cubicBezTo>
                    <a:cubicBezTo>
                      <a:pt x="11346" y="0"/>
                      <a:pt x="14618" y="3272"/>
                      <a:pt x="14618" y="730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74" name="Google Shape;3974;p11"/>
              <p:cNvSpPr/>
              <p:nvPr/>
            </p:nvSpPr>
            <p:spPr>
              <a:xfrm>
                <a:off x="3638492" y="4656568"/>
                <a:ext cx="16840" cy="1684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75" name="Google Shape;3975;p11"/>
              <p:cNvSpPr/>
              <p:nvPr/>
            </p:nvSpPr>
            <p:spPr>
              <a:xfrm>
                <a:off x="3591471" y="4631858"/>
                <a:ext cx="7924" cy="7924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1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76" name="Google Shape;3976;p11"/>
              <p:cNvSpPr/>
              <p:nvPr/>
            </p:nvSpPr>
            <p:spPr>
              <a:xfrm>
                <a:off x="3610165" y="4723007"/>
                <a:ext cx="6705" cy="6705"/>
              </a:xfrm>
              <a:custGeom>
                <a:avLst/>
                <a:gdLst/>
                <a:ahLst/>
                <a:cxnLst/>
                <a:rect l="l" t="t" r="r" b="b"/>
                <a:pathLst>
                  <a:path w="9123" h="9123" extrusionOk="0">
                    <a:moveTo>
                      <a:pt x="9123" y="4562"/>
                    </a:moveTo>
                    <a:cubicBezTo>
                      <a:pt x="9123" y="7102"/>
                      <a:pt x="7050" y="9123"/>
                      <a:pt x="4562" y="9123"/>
                    </a:cubicBezTo>
                    <a:cubicBezTo>
                      <a:pt x="2074" y="9123"/>
                      <a:pt x="0" y="7050"/>
                      <a:pt x="0" y="4562"/>
                    </a:cubicBezTo>
                    <a:cubicBezTo>
                      <a:pt x="0" y="2074"/>
                      <a:pt x="2074" y="0"/>
                      <a:pt x="4562" y="0"/>
                    </a:cubicBezTo>
                    <a:cubicBezTo>
                      <a:pt x="7050" y="0"/>
                      <a:pt x="9123" y="2074"/>
                      <a:pt x="9123" y="456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77" name="Google Shape;3977;p11"/>
              <p:cNvSpPr/>
              <p:nvPr/>
            </p:nvSpPr>
            <p:spPr>
              <a:xfrm>
                <a:off x="3707254" y="4722969"/>
                <a:ext cx="11201" cy="11201"/>
              </a:xfrm>
              <a:custGeom>
                <a:avLst/>
                <a:gdLst/>
                <a:ahLst/>
                <a:cxnLst/>
                <a:rect l="l" t="t" r="r" b="b"/>
                <a:pathLst>
                  <a:path w="15240" h="15240" extrusionOk="0">
                    <a:moveTo>
                      <a:pt x="15240" y="7620"/>
                    </a:moveTo>
                    <a:cubicBezTo>
                      <a:pt x="15240" y="11829"/>
                      <a:pt x="11828" y="15240"/>
                      <a:pt x="7620" y="15240"/>
                    </a:cubicBezTo>
                    <a:cubicBezTo>
                      <a:pt x="3412" y="15240"/>
                      <a:pt x="0" y="11829"/>
                      <a:pt x="0" y="7620"/>
                    </a:cubicBezTo>
                    <a:cubicBezTo>
                      <a:pt x="0" y="3412"/>
                      <a:pt x="3412" y="0"/>
                      <a:pt x="7620" y="0"/>
                    </a:cubicBezTo>
                    <a:cubicBezTo>
                      <a:pt x="11828" y="0"/>
                      <a:pt x="15240" y="3412"/>
                      <a:pt x="15240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78" name="Google Shape;3978;p11"/>
              <p:cNvSpPr/>
              <p:nvPr/>
            </p:nvSpPr>
            <p:spPr>
              <a:xfrm>
                <a:off x="3718409" y="4622416"/>
                <a:ext cx="19812" cy="19812"/>
              </a:xfrm>
              <a:custGeom>
                <a:avLst/>
                <a:gdLst/>
                <a:ahLst/>
                <a:cxnLst/>
                <a:rect l="l" t="t" r="r" b="b"/>
                <a:pathLst>
                  <a:path w="26955" h="26955" extrusionOk="0">
                    <a:moveTo>
                      <a:pt x="26955" y="13478"/>
                    </a:moveTo>
                    <a:cubicBezTo>
                      <a:pt x="26955" y="20921"/>
                      <a:pt x="20921" y="26955"/>
                      <a:pt x="13478" y="26955"/>
                    </a:cubicBezTo>
                    <a:cubicBezTo>
                      <a:pt x="6034" y="26955"/>
                      <a:pt x="0" y="20921"/>
                      <a:pt x="0" y="13478"/>
                    </a:cubicBezTo>
                    <a:cubicBezTo>
                      <a:pt x="0" y="6034"/>
                      <a:pt x="6034" y="0"/>
                      <a:pt x="13478" y="0"/>
                    </a:cubicBezTo>
                    <a:cubicBezTo>
                      <a:pt x="20921" y="0"/>
                      <a:pt x="26955" y="6034"/>
                      <a:pt x="26955" y="1347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79" name="Google Shape;3979;p11"/>
              <p:cNvSpPr/>
              <p:nvPr/>
            </p:nvSpPr>
            <p:spPr>
              <a:xfrm>
                <a:off x="3675919" y="4612935"/>
                <a:ext cx="7086" cy="7086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9641" extrusionOk="0">
                    <a:moveTo>
                      <a:pt x="9642" y="4821"/>
                    </a:moveTo>
                    <a:cubicBezTo>
                      <a:pt x="9642" y="7483"/>
                      <a:pt x="7483" y="9642"/>
                      <a:pt x="4821" y="9642"/>
                    </a:cubicBezTo>
                    <a:cubicBezTo>
                      <a:pt x="2158" y="9642"/>
                      <a:pt x="0" y="7483"/>
                      <a:pt x="0" y="4821"/>
                    </a:cubicBezTo>
                    <a:cubicBezTo>
                      <a:pt x="0" y="2158"/>
                      <a:pt x="2158" y="0"/>
                      <a:pt x="4821" y="0"/>
                    </a:cubicBezTo>
                    <a:cubicBezTo>
                      <a:pt x="7483" y="0"/>
                      <a:pt x="9642" y="2158"/>
                      <a:pt x="9642" y="48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80" name="Google Shape;3980;p11"/>
              <p:cNvSpPr/>
              <p:nvPr/>
            </p:nvSpPr>
            <p:spPr>
              <a:xfrm>
                <a:off x="3646907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81" name="Google Shape;3981;p11"/>
              <p:cNvSpPr/>
              <p:nvPr/>
            </p:nvSpPr>
            <p:spPr>
              <a:xfrm>
                <a:off x="3753019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82" name="Google Shape;3982;p11"/>
              <p:cNvSpPr/>
              <p:nvPr/>
            </p:nvSpPr>
            <p:spPr>
              <a:xfrm>
                <a:off x="3583476" y="4463724"/>
                <a:ext cx="11963" cy="11963"/>
              </a:xfrm>
              <a:custGeom>
                <a:avLst/>
                <a:gdLst/>
                <a:ahLst/>
                <a:cxnLst/>
                <a:rect l="l" t="t" r="r" b="b"/>
                <a:pathLst>
                  <a:path w="16276" h="16276" extrusionOk="0">
                    <a:moveTo>
                      <a:pt x="16277" y="8139"/>
                    </a:moveTo>
                    <a:cubicBezTo>
                      <a:pt x="16277" y="12648"/>
                      <a:pt x="12648" y="16277"/>
                      <a:pt x="8138" y="16277"/>
                    </a:cubicBezTo>
                    <a:cubicBezTo>
                      <a:pt x="3629" y="16277"/>
                      <a:pt x="0" y="12648"/>
                      <a:pt x="0" y="8139"/>
                    </a:cubicBezTo>
                    <a:cubicBezTo>
                      <a:pt x="0" y="3629"/>
                      <a:pt x="3629" y="0"/>
                      <a:pt x="8138" y="0"/>
                    </a:cubicBezTo>
                    <a:cubicBezTo>
                      <a:pt x="12648" y="0"/>
                      <a:pt x="16277" y="3629"/>
                      <a:pt x="16277" y="813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83" name="Google Shape;3983;p11"/>
              <p:cNvSpPr/>
              <p:nvPr/>
            </p:nvSpPr>
            <p:spPr>
              <a:xfrm>
                <a:off x="3624328" y="4406804"/>
                <a:ext cx="8839" cy="8839"/>
              </a:xfrm>
              <a:custGeom>
                <a:avLst/>
                <a:gdLst/>
                <a:ahLst/>
                <a:cxnLst/>
                <a:rect l="l" t="t" r="r" b="b"/>
                <a:pathLst>
                  <a:path w="12026" h="12026" extrusionOk="0">
                    <a:moveTo>
                      <a:pt x="12026" y="6013"/>
                    </a:moveTo>
                    <a:cubicBezTo>
                      <a:pt x="12026" y="9334"/>
                      <a:pt x="9334" y="12027"/>
                      <a:pt x="6013" y="12027"/>
                    </a:cubicBezTo>
                    <a:cubicBezTo>
                      <a:pt x="2692" y="12027"/>
                      <a:pt x="0" y="9334"/>
                      <a:pt x="0" y="6013"/>
                    </a:cubicBezTo>
                    <a:cubicBezTo>
                      <a:pt x="0" y="2693"/>
                      <a:pt x="2692" y="0"/>
                      <a:pt x="6013" y="0"/>
                    </a:cubicBezTo>
                    <a:cubicBezTo>
                      <a:pt x="9334" y="0"/>
                      <a:pt x="12026" y="2693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84" name="Google Shape;3984;p11"/>
              <p:cNvSpPr/>
              <p:nvPr/>
            </p:nvSpPr>
            <p:spPr>
              <a:xfrm>
                <a:off x="3591471" y="4415637"/>
                <a:ext cx="7924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2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85" name="Google Shape;3985;p11"/>
              <p:cNvSpPr/>
              <p:nvPr/>
            </p:nvSpPr>
            <p:spPr>
              <a:xfrm>
                <a:off x="3668571" y="4463724"/>
                <a:ext cx="10896" cy="10896"/>
              </a:xfrm>
              <a:custGeom>
                <a:avLst/>
                <a:gdLst/>
                <a:ahLst/>
                <a:cxnLst/>
                <a:rect l="l" t="t" r="r" b="b"/>
                <a:pathLst>
                  <a:path w="14825" h="14825" extrusionOk="0">
                    <a:moveTo>
                      <a:pt x="14825" y="7413"/>
                    </a:moveTo>
                    <a:cubicBezTo>
                      <a:pt x="14825" y="11507"/>
                      <a:pt x="11506" y="14826"/>
                      <a:pt x="7413" y="14826"/>
                    </a:cubicBezTo>
                    <a:cubicBezTo>
                      <a:pt x="3319" y="14826"/>
                      <a:pt x="0" y="11507"/>
                      <a:pt x="0" y="7413"/>
                    </a:cubicBezTo>
                    <a:cubicBezTo>
                      <a:pt x="0" y="3319"/>
                      <a:pt x="3319" y="0"/>
                      <a:pt x="7413" y="0"/>
                    </a:cubicBezTo>
                    <a:cubicBezTo>
                      <a:pt x="11507" y="0"/>
                      <a:pt x="14825" y="3319"/>
                      <a:pt x="14825" y="74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3986" name="Google Shape;3986;p11"/>
            <p:cNvSpPr/>
            <p:nvPr/>
          </p:nvSpPr>
          <p:spPr>
            <a:xfrm>
              <a:off x="3545211" y="4603950"/>
              <a:ext cx="8991" cy="8991"/>
            </a:xfrm>
            <a:custGeom>
              <a:avLst/>
              <a:gdLst/>
              <a:ahLst/>
              <a:cxnLst/>
              <a:rect l="l" t="t" r="r" b="b"/>
              <a:pathLst>
                <a:path w="12233" h="12233" extrusionOk="0">
                  <a:moveTo>
                    <a:pt x="12233" y="6116"/>
                  </a:moveTo>
                  <a:cubicBezTo>
                    <a:pt x="12233" y="9486"/>
                    <a:pt x="9486" y="12233"/>
                    <a:pt x="6117" y="12233"/>
                  </a:cubicBezTo>
                  <a:cubicBezTo>
                    <a:pt x="2747" y="12233"/>
                    <a:pt x="0" y="9486"/>
                    <a:pt x="0" y="6116"/>
                  </a:cubicBezTo>
                  <a:cubicBezTo>
                    <a:pt x="0" y="2747"/>
                    <a:pt x="2747" y="0"/>
                    <a:pt x="6117" y="0"/>
                  </a:cubicBezTo>
                  <a:cubicBezTo>
                    <a:pt x="9486" y="0"/>
                    <a:pt x="12233" y="2747"/>
                    <a:pt x="12233" y="61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7" name="Google Shape;3987;p11"/>
            <p:cNvSpPr/>
            <p:nvPr/>
          </p:nvSpPr>
          <p:spPr>
            <a:xfrm>
              <a:off x="3566609" y="4583047"/>
              <a:ext cx="12801" cy="12801"/>
            </a:xfrm>
            <a:custGeom>
              <a:avLst/>
              <a:gdLst/>
              <a:ahLst/>
              <a:cxnLst/>
              <a:rect l="l" t="t" r="r" b="b"/>
              <a:pathLst>
                <a:path w="17417" h="17417" extrusionOk="0">
                  <a:moveTo>
                    <a:pt x="17417" y="8709"/>
                  </a:moveTo>
                  <a:cubicBezTo>
                    <a:pt x="17417" y="13530"/>
                    <a:pt x="13529" y="17418"/>
                    <a:pt x="8709" y="17418"/>
                  </a:cubicBezTo>
                  <a:cubicBezTo>
                    <a:pt x="3888" y="17418"/>
                    <a:pt x="0" y="13530"/>
                    <a:pt x="0" y="8709"/>
                  </a:cubicBezTo>
                  <a:cubicBezTo>
                    <a:pt x="0" y="3888"/>
                    <a:pt x="3888" y="0"/>
                    <a:pt x="8709" y="0"/>
                  </a:cubicBezTo>
                  <a:cubicBezTo>
                    <a:pt x="13529" y="0"/>
                    <a:pt x="17417" y="3888"/>
                    <a:pt x="17417" y="870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8" name="Google Shape;3988;p11"/>
            <p:cNvSpPr/>
            <p:nvPr/>
          </p:nvSpPr>
          <p:spPr>
            <a:xfrm>
              <a:off x="3572967" y="4681507"/>
              <a:ext cx="4800" cy="4800"/>
            </a:xfrm>
            <a:custGeom>
              <a:avLst/>
              <a:gdLst/>
              <a:ahLst/>
              <a:cxnLst/>
              <a:rect l="l" t="t" r="r" b="b"/>
              <a:pathLst>
                <a:path w="6531" h="6531" extrusionOk="0">
                  <a:moveTo>
                    <a:pt x="6531" y="3266"/>
                  </a:moveTo>
                  <a:cubicBezTo>
                    <a:pt x="6531" y="5080"/>
                    <a:pt x="5080" y="6531"/>
                    <a:pt x="3266" y="6531"/>
                  </a:cubicBezTo>
                  <a:cubicBezTo>
                    <a:pt x="1452" y="6531"/>
                    <a:pt x="0" y="5080"/>
                    <a:pt x="0" y="3266"/>
                  </a:cubicBezTo>
                  <a:cubicBezTo>
                    <a:pt x="0" y="1451"/>
                    <a:pt x="1452" y="0"/>
                    <a:pt x="3266" y="0"/>
                  </a:cubicBezTo>
                  <a:cubicBezTo>
                    <a:pt x="5080" y="0"/>
                    <a:pt x="6531" y="1451"/>
                    <a:pt x="6531" y="32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9" name="Google Shape;3989;p11"/>
            <p:cNvSpPr/>
            <p:nvPr/>
          </p:nvSpPr>
          <p:spPr>
            <a:xfrm>
              <a:off x="3526593" y="4734163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8708" h="8708" extrusionOk="0">
                  <a:moveTo>
                    <a:pt x="8709" y="4354"/>
                  </a:moveTo>
                  <a:cubicBezTo>
                    <a:pt x="8709" y="6790"/>
                    <a:pt x="6739" y="8709"/>
                    <a:pt x="4354" y="8709"/>
                  </a:cubicBezTo>
                  <a:cubicBezTo>
                    <a:pt x="1970" y="8709"/>
                    <a:pt x="0" y="6739"/>
                    <a:pt x="0" y="4354"/>
                  </a:cubicBezTo>
                  <a:cubicBezTo>
                    <a:pt x="0" y="1970"/>
                    <a:pt x="1970" y="0"/>
                    <a:pt x="4354" y="0"/>
                  </a:cubicBezTo>
                  <a:cubicBezTo>
                    <a:pt x="6739" y="0"/>
                    <a:pt x="8709" y="1970"/>
                    <a:pt x="8709" y="43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990" name="Google Shape;3990;p11"/>
          <p:cNvGrpSpPr/>
          <p:nvPr/>
        </p:nvGrpSpPr>
        <p:grpSpPr>
          <a:xfrm>
            <a:off x="5090215" y="6005989"/>
            <a:ext cx="448051" cy="653952"/>
            <a:chOff x="3462096" y="4358792"/>
            <a:chExt cx="336038" cy="490464"/>
          </a:xfrm>
        </p:grpSpPr>
        <p:grpSp>
          <p:nvGrpSpPr>
            <p:cNvPr id="3991" name="Google Shape;3991;p11"/>
            <p:cNvGrpSpPr/>
            <p:nvPr/>
          </p:nvGrpSpPr>
          <p:grpSpPr>
            <a:xfrm>
              <a:off x="3462096" y="4358792"/>
              <a:ext cx="336038" cy="490464"/>
              <a:chOff x="3462096" y="4358792"/>
              <a:chExt cx="336038" cy="490464"/>
            </a:xfrm>
          </p:grpSpPr>
          <p:sp>
            <p:nvSpPr>
              <p:cNvPr id="3992" name="Google Shape;3992;p11"/>
              <p:cNvSpPr/>
              <p:nvPr/>
            </p:nvSpPr>
            <p:spPr>
              <a:xfrm>
                <a:off x="3620533" y="4769534"/>
                <a:ext cx="25227" cy="79723"/>
              </a:xfrm>
              <a:custGeom>
                <a:avLst/>
                <a:gdLst/>
                <a:ahLst/>
                <a:cxnLst/>
                <a:rect l="l" t="t" r="r" b="b"/>
                <a:pathLst>
                  <a:path w="34322" h="108467" extrusionOk="0">
                    <a:moveTo>
                      <a:pt x="1592" y="3939"/>
                    </a:moveTo>
                    <a:cubicBezTo>
                      <a:pt x="1592" y="37114"/>
                      <a:pt x="-2659" y="74178"/>
                      <a:pt x="2732" y="106887"/>
                    </a:cubicBezTo>
                    <a:cubicBezTo>
                      <a:pt x="9264" y="108960"/>
                      <a:pt x="19838" y="109064"/>
                      <a:pt x="26421" y="106783"/>
                    </a:cubicBezTo>
                    <a:cubicBezTo>
                      <a:pt x="27095" y="86463"/>
                      <a:pt x="30102" y="66402"/>
                      <a:pt x="30620" y="45979"/>
                    </a:cubicBezTo>
                    <a:cubicBezTo>
                      <a:pt x="30983" y="31827"/>
                      <a:pt x="35234" y="15913"/>
                      <a:pt x="34145" y="2228"/>
                    </a:cubicBezTo>
                    <a:cubicBezTo>
                      <a:pt x="26940" y="-674"/>
                      <a:pt x="17817" y="-1348"/>
                      <a:pt x="1540" y="393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93" name="Google Shape;3993;p11"/>
              <p:cNvSpPr/>
              <p:nvPr/>
            </p:nvSpPr>
            <p:spPr>
              <a:xfrm>
                <a:off x="3633162" y="4501036"/>
                <a:ext cx="12649" cy="12649"/>
              </a:xfrm>
              <a:custGeom>
                <a:avLst/>
                <a:gdLst/>
                <a:ahLst/>
                <a:cxnLst/>
                <a:rect l="l" t="t" r="r" b="b"/>
                <a:pathLst>
                  <a:path w="17209" h="17209" extrusionOk="0">
                    <a:moveTo>
                      <a:pt x="17210" y="8605"/>
                    </a:moveTo>
                    <a:cubicBezTo>
                      <a:pt x="17210" y="13357"/>
                      <a:pt x="13357" y="17210"/>
                      <a:pt x="8605" y="17210"/>
                    </a:cubicBezTo>
                    <a:cubicBezTo>
                      <a:pt x="3852" y="17210"/>
                      <a:pt x="0" y="13358"/>
                      <a:pt x="0" y="8605"/>
                    </a:cubicBezTo>
                    <a:cubicBezTo>
                      <a:pt x="0" y="3853"/>
                      <a:pt x="3853" y="0"/>
                      <a:pt x="8605" y="0"/>
                    </a:cubicBezTo>
                    <a:cubicBezTo>
                      <a:pt x="13357" y="0"/>
                      <a:pt x="17210" y="3852"/>
                      <a:pt x="17210" y="86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94" name="Google Shape;3994;p11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95" name="Google Shape;3995;p11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96" name="Google Shape;3996;p11"/>
              <p:cNvSpPr/>
              <p:nvPr/>
            </p:nvSpPr>
            <p:spPr>
              <a:xfrm>
                <a:off x="3683001" y="4572273"/>
                <a:ext cx="7696" cy="7696"/>
              </a:xfrm>
              <a:custGeom>
                <a:avLst/>
                <a:gdLst/>
                <a:ahLst/>
                <a:cxnLst/>
                <a:rect l="l" t="t" r="r" b="b"/>
                <a:pathLst>
                  <a:path w="10471" h="10471" extrusionOk="0">
                    <a:moveTo>
                      <a:pt x="10471" y="5236"/>
                    </a:moveTo>
                    <a:cubicBezTo>
                      <a:pt x="10471" y="8139"/>
                      <a:pt x="8138" y="10471"/>
                      <a:pt x="5236" y="10471"/>
                    </a:cubicBezTo>
                    <a:cubicBezTo>
                      <a:pt x="2333" y="10471"/>
                      <a:pt x="0" y="8139"/>
                      <a:pt x="0" y="5236"/>
                    </a:cubicBezTo>
                    <a:cubicBezTo>
                      <a:pt x="0" y="2333"/>
                      <a:pt x="2333" y="0"/>
                      <a:pt x="5236" y="0"/>
                    </a:cubicBezTo>
                    <a:cubicBezTo>
                      <a:pt x="8138" y="0"/>
                      <a:pt x="10471" y="2333"/>
                      <a:pt x="10471" y="523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97" name="Google Shape;3997;p11"/>
              <p:cNvSpPr/>
              <p:nvPr/>
            </p:nvSpPr>
            <p:spPr>
              <a:xfrm>
                <a:off x="3633162" y="4572273"/>
                <a:ext cx="10743" cy="10743"/>
              </a:xfrm>
              <a:custGeom>
                <a:avLst/>
                <a:gdLst/>
                <a:ahLst/>
                <a:cxnLst/>
                <a:rect l="l" t="t" r="r" b="b"/>
                <a:pathLst>
                  <a:path w="14617" h="14617" extrusionOk="0">
                    <a:moveTo>
                      <a:pt x="14618" y="7309"/>
                    </a:moveTo>
                    <a:cubicBezTo>
                      <a:pt x="14618" y="11346"/>
                      <a:pt x="11345" y="14618"/>
                      <a:pt x="7309" y="14618"/>
                    </a:cubicBezTo>
                    <a:cubicBezTo>
                      <a:pt x="3272" y="14618"/>
                      <a:pt x="0" y="11346"/>
                      <a:pt x="0" y="7309"/>
                    </a:cubicBezTo>
                    <a:cubicBezTo>
                      <a:pt x="0" y="3273"/>
                      <a:pt x="3273" y="0"/>
                      <a:pt x="7309" y="0"/>
                    </a:cubicBezTo>
                    <a:cubicBezTo>
                      <a:pt x="11346" y="0"/>
                      <a:pt x="14618" y="3272"/>
                      <a:pt x="14618" y="730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98" name="Google Shape;3998;p11"/>
              <p:cNvSpPr/>
              <p:nvPr/>
            </p:nvSpPr>
            <p:spPr>
              <a:xfrm>
                <a:off x="3638492" y="4656568"/>
                <a:ext cx="16840" cy="1684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99" name="Google Shape;3999;p11"/>
              <p:cNvSpPr/>
              <p:nvPr/>
            </p:nvSpPr>
            <p:spPr>
              <a:xfrm>
                <a:off x="3591471" y="4631858"/>
                <a:ext cx="7924" cy="7924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1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00" name="Google Shape;4000;p11"/>
              <p:cNvSpPr/>
              <p:nvPr/>
            </p:nvSpPr>
            <p:spPr>
              <a:xfrm>
                <a:off x="3610165" y="4723007"/>
                <a:ext cx="6705" cy="6705"/>
              </a:xfrm>
              <a:custGeom>
                <a:avLst/>
                <a:gdLst/>
                <a:ahLst/>
                <a:cxnLst/>
                <a:rect l="l" t="t" r="r" b="b"/>
                <a:pathLst>
                  <a:path w="9123" h="9123" extrusionOk="0">
                    <a:moveTo>
                      <a:pt x="9123" y="4562"/>
                    </a:moveTo>
                    <a:cubicBezTo>
                      <a:pt x="9123" y="7102"/>
                      <a:pt x="7050" y="9123"/>
                      <a:pt x="4562" y="9123"/>
                    </a:cubicBezTo>
                    <a:cubicBezTo>
                      <a:pt x="2074" y="9123"/>
                      <a:pt x="0" y="7050"/>
                      <a:pt x="0" y="4562"/>
                    </a:cubicBezTo>
                    <a:cubicBezTo>
                      <a:pt x="0" y="2074"/>
                      <a:pt x="2074" y="0"/>
                      <a:pt x="4562" y="0"/>
                    </a:cubicBezTo>
                    <a:cubicBezTo>
                      <a:pt x="7050" y="0"/>
                      <a:pt x="9123" y="2074"/>
                      <a:pt x="9123" y="456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01" name="Google Shape;4001;p11"/>
              <p:cNvSpPr/>
              <p:nvPr/>
            </p:nvSpPr>
            <p:spPr>
              <a:xfrm>
                <a:off x="3707254" y="4722969"/>
                <a:ext cx="11201" cy="11201"/>
              </a:xfrm>
              <a:custGeom>
                <a:avLst/>
                <a:gdLst/>
                <a:ahLst/>
                <a:cxnLst/>
                <a:rect l="l" t="t" r="r" b="b"/>
                <a:pathLst>
                  <a:path w="15240" h="15240" extrusionOk="0">
                    <a:moveTo>
                      <a:pt x="15240" y="7620"/>
                    </a:moveTo>
                    <a:cubicBezTo>
                      <a:pt x="15240" y="11829"/>
                      <a:pt x="11828" y="15240"/>
                      <a:pt x="7620" y="15240"/>
                    </a:cubicBezTo>
                    <a:cubicBezTo>
                      <a:pt x="3412" y="15240"/>
                      <a:pt x="0" y="11829"/>
                      <a:pt x="0" y="7620"/>
                    </a:cubicBezTo>
                    <a:cubicBezTo>
                      <a:pt x="0" y="3412"/>
                      <a:pt x="3412" y="0"/>
                      <a:pt x="7620" y="0"/>
                    </a:cubicBezTo>
                    <a:cubicBezTo>
                      <a:pt x="11828" y="0"/>
                      <a:pt x="15240" y="3412"/>
                      <a:pt x="15240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02" name="Google Shape;4002;p11"/>
              <p:cNvSpPr/>
              <p:nvPr/>
            </p:nvSpPr>
            <p:spPr>
              <a:xfrm>
                <a:off x="3718409" y="4622416"/>
                <a:ext cx="19812" cy="19812"/>
              </a:xfrm>
              <a:custGeom>
                <a:avLst/>
                <a:gdLst/>
                <a:ahLst/>
                <a:cxnLst/>
                <a:rect l="l" t="t" r="r" b="b"/>
                <a:pathLst>
                  <a:path w="26955" h="26955" extrusionOk="0">
                    <a:moveTo>
                      <a:pt x="26955" y="13478"/>
                    </a:moveTo>
                    <a:cubicBezTo>
                      <a:pt x="26955" y="20921"/>
                      <a:pt x="20921" y="26955"/>
                      <a:pt x="13478" y="26955"/>
                    </a:cubicBezTo>
                    <a:cubicBezTo>
                      <a:pt x="6034" y="26955"/>
                      <a:pt x="0" y="20921"/>
                      <a:pt x="0" y="13478"/>
                    </a:cubicBezTo>
                    <a:cubicBezTo>
                      <a:pt x="0" y="6034"/>
                      <a:pt x="6034" y="0"/>
                      <a:pt x="13478" y="0"/>
                    </a:cubicBezTo>
                    <a:cubicBezTo>
                      <a:pt x="20921" y="0"/>
                      <a:pt x="26955" y="6034"/>
                      <a:pt x="26955" y="1347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03" name="Google Shape;4003;p11"/>
              <p:cNvSpPr/>
              <p:nvPr/>
            </p:nvSpPr>
            <p:spPr>
              <a:xfrm>
                <a:off x="3675919" y="4612935"/>
                <a:ext cx="7086" cy="7086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9641" extrusionOk="0">
                    <a:moveTo>
                      <a:pt x="9642" y="4821"/>
                    </a:moveTo>
                    <a:cubicBezTo>
                      <a:pt x="9642" y="7483"/>
                      <a:pt x="7483" y="9642"/>
                      <a:pt x="4821" y="9642"/>
                    </a:cubicBezTo>
                    <a:cubicBezTo>
                      <a:pt x="2158" y="9642"/>
                      <a:pt x="0" y="7483"/>
                      <a:pt x="0" y="4821"/>
                    </a:cubicBezTo>
                    <a:cubicBezTo>
                      <a:pt x="0" y="2158"/>
                      <a:pt x="2158" y="0"/>
                      <a:pt x="4821" y="0"/>
                    </a:cubicBezTo>
                    <a:cubicBezTo>
                      <a:pt x="7483" y="0"/>
                      <a:pt x="9642" y="2158"/>
                      <a:pt x="9642" y="48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04" name="Google Shape;4004;p11"/>
              <p:cNvSpPr/>
              <p:nvPr/>
            </p:nvSpPr>
            <p:spPr>
              <a:xfrm>
                <a:off x="3646907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05" name="Google Shape;4005;p11"/>
              <p:cNvSpPr/>
              <p:nvPr/>
            </p:nvSpPr>
            <p:spPr>
              <a:xfrm>
                <a:off x="3753019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06" name="Google Shape;4006;p11"/>
              <p:cNvSpPr/>
              <p:nvPr/>
            </p:nvSpPr>
            <p:spPr>
              <a:xfrm>
                <a:off x="3583476" y="4463724"/>
                <a:ext cx="11963" cy="11963"/>
              </a:xfrm>
              <a:custGeom>
                <a:avLst/>
                <a:gdLst/>
                <a:ahLst/>
                <a:cxnLst/>
                <a:rect l="l" t="t" r="r" b="b"/>
                <a:pathLst>
                  <a:path w="16276" h="16276" extrusionOk="0">
                    <a:moveTo>
                      <a:pt x="16277" y="8139"/>
                    </a:moveTo>
                    <a:cubicBezTo>
                      <a:pt x="16277" y="12648"/>
                      <a:pt x="12648" y="16277"/>
                      <a:pt x="8138" y="16277"/>
                    </a:cubicBezTo>
                    <a:cubicBezTo>
                      <a:pt x="3629" y="16277"/>
                      <a:pt x="0" y="12648"/>
                      <a:pt x="0" y="8139"/>
                    </a:cubicBezTo>
                    <a:cubicBezTo>
                      <a:pt x="0" y="3629"/>
                      <a:pt x="3629" y="0"/>
                      <a:pt x="8138" y="0"/>
                    </a:cubicBezTo>
                    <a:cubicBezTo>
                      <a:pt x="12648" y="0"/>
                      <a:pt x="16277" y="3629"/>
                      <a:pt x="16277" y="813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07" name="Google Shape;4007;p11"/>
              <p:cNvSpPr/>
              <p:nvPr/>
            </p:nvSpPr>
            <p:spPr>
              <a:xfrm>
                <a:off x="3624328" y="4406804"/>
                <a:ext cx="8839" cy="8839"/>
              </a:xfrm>
              <a:custGeom>
                <a:avLst/>
                <a:gdLst/>
                <a:ahLst/>
                <a:cxnLst/>
                <a:rect l="l" t="t" r="r" b="b"/>
                <a:pathLst>
                  <a:path w="12026" h="12026" extrusionOk="0">
                    <a:moveTo>
                      <a:pt x="12026" y="6013"/>
                    </a:moveTo>
                    <a:cubicBezTo>
                      <a:pt x="12026" y="9334"/>
                      <a:pt x="9334" y="12027"/>
                      <a:pt x="6013" y="12027"/>
                    </a:cubicBezTo>
                    <a:cubicBezTo>
                      <a:pt x="2692" y="12027"/>
                      <a:pt x="0" y="9334"/>
                      <a:pt x="0" y="6013"/>
                    </a:cubicBezTo>
                    <a:cubicBezTo>
                      <a:pt x="0" y="2693"/>
                      <a:pt x="2692" y="0"/>
                      <a:pt x="6013" y="0"/>
                    </a:cubicBezTo>
                    <a:cubicBezTo>
                      <a:pt x="9334" y="0"/>
                      <a:pt x="12026" y="2693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08" name="Google Shape;4008;p11"/>
              <p:cNvSpPr/>
              <p:nvPr/>
            </p:nvSpPr>
            <p:spPr>
              <a:xfrm>
                <a:off x="3591471" y="4415637"/>
                <a:ext cx="7924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2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09" name="Google Shape;4009;p11"/>
              <p:cNvSpPr/>
              <p:nvPr/>
            </p:nvSpPr>
            <p:spPr>
              <a:xfrm>
                <a:off x="3668571" y="4463724"/>
                <a:ext cx="10896" cy="10896"/>
              </a:xfrm>
              <a:custGeom>
                <a:avLst/>
                <a:gdLst/>
                <a:ahLst/>
                <a:cxnLst/>
                <a:rect l="l" t="t" r="r" b="b"/>
                <a:pathLst>
                  <a:path w="14825" h="14825" extrusionOk="0">
                    <a:moveTo>
                      <a:pt x="14825" y="7413"/>
                    </a:moveTo>
                    <a:cubicBezTo>
                      <a:pt x="14825" y="11507"/>
                      <a:pt x="11506" y="14826"/>
                      <a:pt x="7413" y="14826"/>
                    </a:cubicBezTo>
                    <a:cubicBezTo>
                      <a:pt x="3319" y="14826"/>
                      <a:pt x="0" y="11507"/>
                      <a:pt x="0" y="7413"/>
                    </a:cubicBezTo>
                    <a:cubicBezTo>
                      <a:pt x="0" y="3319"/>
                      <a:pt x="3319" y="0"/>
                      <a:pt x="7413" y="0"/>
                    </a:cubicBezTo>
                    <a:cubicBezTo>
                      <a:pt x="11507" y="0"/>
                      <a:pt x="14825" y="3319"/>
                      <a:pt x="14825" y="74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4010" name="Google Shape;4010;p11"/>
            <p:cNvSpPr/>
            <p:nvPr/>
          </p:nvSpPr>
          <p:spPr>
            <a:xfrm>
              <a:off x="3545211" y="4603950"/>
              <a:ext cx="8991" cy="8991"/>
            </a:xfrm>
            <a:custGeom>
              <a:avLst/>
              <a:gdLst/>
              <a:ahLst/>
              <a:cxnLst/>
              <a:rect l="l" t="t" r="r" b="b"/>
              <a:pathLst>
                <a:path w="12233" h="12233" extrusionOk="0">
                  <a:moveTo>
                    <a:pt x="12233" y="6116"/>
                  </a:moveTo>
                  <a:cubicBezTo>
                    <a:pt x="12233" y="9486"/>
                    <a:pt x="9486" y="12233"/>
                    <a:pt x="6117" y="12233"/>
                  </a:cubicBezTo>
                  <a:cubicBezTo>
                    <a:pt x="2747" y="12233"/>
                    <a:pt x="0" y="9486"/>
                    <a:pt x="0" y="6116"/>
                  </a:cubicBezTo>
                  <a:cubicBezTo>
                    <a:pt x="0" y="2747"/>
                    <a:pt x="2747" y="0"/>
                    <a:pt x="6117" y="0"/>
                  </a:cubicBezTo>
                  <a:cubicBezTo>
                    <a:pt x="9486" y="0"/>
                    <a:pt x="12233" y="2747"/>
                    <a:pt x="12233" y="61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11" name="Google Shape;4011;p11"/>
            <p:cNvSpPr/>
            <p:nvPr/>
          </p:nvSpPr>
          <p:spPr>
            <a:xfrm>
              <a:off x="3566609" y="4583047"/>
              <a:ext cx="12801" cy="12801"/>
            </a:xfrm>
            <a:custGeom>
              <a:avLst/>
              <a:gdLst/>
              <a:ahLst/>
              <a:cxnLst/>
              <a:rect l="l" t="t" r="r" b="b"/>
              <a:pathLst>
                <a:path w="17417" h="17417" extrusionOk="0">
                  <a:moveTo>
                    <a:pt x="17417" y="8709"/>
                  </a:moveTo>
                  <a:cubicBezTo>
                    <a:pt x="17417" y="13530"/>
                    <a:pt x="13529" y="17418"/>
                    <a:pt x="8709" y="17418"/>
                  </a:cubicBezTo>
                  <a:cubicBezTo>
                    <a:pt x="3888" y="17418"/>
                    <a:pt x="0" y="13530"/>
                    <a:pt x="0" y="8709"/>
                  </a:cubicBezTo>
                  <a:cubicBezTo>
                    <a:pt x="0" y="3888"/>
                    <a:pt x="3888" y="0"/>
                    <a:pt x="8709" y="0"/>
                  </a:cubicBezTo>
                  <a:cubicBezTo>
                    <a:pt x="13529" y="0"/>
                    <a:pt x="17417" y="3888"/>
                    <a:pt x="17417" y="870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12" name="Google Shape;4012;p11"/>
            <p:cNvSpPr/>
            <p:nvPr/>
          </p:nvSpPr>
          <p:spPr>
            <a:xfrm>
              <a:off x="3572967" y="4681507"/>
              <a:ext cx="4800" cy="4800"/>
            </a:xfrm>
            <a:custGeom>
              <a:avLst/>
              <a:gdLst/>
              <a:ahLst/>
              <a:cxnLst/>
              <a:rect l="l" t="t" r="r" b="b"/>
              <a:pathLst>
                <a:path w="6531" h="6531" extrusionOk="0">
                  <a:moveTo>
                    <a:pt x="6531" y="3266"/>
                  </a:moveTo>
                  <a:cubicBezTo>
                    <a:pt x="6531" y="5080"/>
                    <a:pt x="5080" y="6531"/>
                    <a:pt x="3266" y="6531"/>
                  </a:cubicBezTo>
                  <a:cubicBezTo>
                    <a:pt x="1452" y="6531"/>
                    <a:pt x="0" y="5080"/>
                    <a:pt x="0" y="3266"/>
                  </a:cubicBezTo>
                  <a:cubicBezTo>
                    <a:pt x="0" y="1451"/>
                    <a:pt x="1452" y="0"/>
                    <a:pt x="3266" y="0"/>
                  </a:cubicBezTo>
                  <a:cubicBezTo>
                    <a:pt x="5080" y="0"/>
                    <a:pt x="6531" y="1451"/>
                    <a:pt x="6531" y="32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13" name="Google Shape;4013;p11"/>
            <p:cNvSpPr/>
            <p:nvPr/>
          </p:nvSpPr>
          <p:spPr>
            <a:xfrm>
              <a:off x="3526593" y="4734163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8708" h="8708" extrusionOk="0">
                  <a:moveTo>
                    <a:pt x="8709" y="4354"/>
                  </a:moveTo>
                  <a:cubicBezTo>
                    <a:pt x="8709" y="6790"/>
                    <a:pt x="6739" y="8709"/>
                    <a:pt x="4354" y="8709"/>
                  </a:cubicBezTo>
                  <a:cubicBezTo>
                    <a:pt x="1970" y="8709"/>
                    <a:pt x="0" y="6739"/>
                    <a:pt x="0" y="4354"/>
                  </a:cubicBezTo>
                  <a:cubicBezTo>
                    <a:pt x="0" y="1970"/>
                    <a:pt x="1970" y="0"/>
                    <a:pt x="4354" y="0"/>
                  </a:cubicBezTo>
                  <a:cubicBezTo>
                    <a:pt x="6739" y="0"/>
                    <a:pt x="8709" y="1970"/>
                    <a:pt x="8709" y="43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014" name="Google Shape;4014;p11"/>
          <p:cNvGrpSpPr/>
          <p:nvPr/>
        </p:nvGrpSpPr>
        <p:grpSpPr>
          <a:xfrm>
            <a:off x="10992670" y="5842756"/>
            <a:ext cx="496716" cy="942152"/>
            <a:chOff x="6996377" y="4371208"/>
            <a:chExt cx="372537" cy="706614"/>
          </a:xfrm>
        </p:grpSpPr>
        <p:sp>
          <p:nvSpPr>
            <p:cNvPr id="4015" name="Google Shape;4015;p11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16" name="Google Shape;4016;p11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4017" name="Google Shape;4017;p11"/>
            <p:cNvGrpSpPr/>
            <p:nvPr/>
          </p:nvGrpSpPr>
          <p:grpSpPr>
            <a:xfrm>
              <a:off x="7074294" y="4478681"/>
              <a:ext cx="233950" cy="599141"/>
              <a:chOff x="4533894" y="5352943"/>
              <a:chExt cx="233950" cy="599141"/>
            </a:xfrm>
          </p:grpSpPr>
          <p:sp>
            <p:nvSpPr>
              <p:cNvPr id="4018" name="Google Shape;4018;p11"/>
              <p:cNvSpPr/>
              <p:nvPr/>
            </p:nvSpPr>
            <p:spPr>
              <a:xfrm>
                <a:off x="4637287" y="5383504"/>
                <a:ext cx="26911" cy="568580"/>
              </a:xfrm>
              <a:custGeom>
                <a:avLst/>
                <a:gdLst/>
                <a:ahLst/>
                <a:cxnLst/>
                <a:rect l="l" t="t" r="r" b="b"/>
                <a:pathLst>
                  <a:path w="26911" h="568580" extrusionOk="0">
                    <a:moveTo>
                      <a:pt x="13297" y="0"/>
                    </a:moveTo>
                    <a:cubicBezTo>
                      <a:pt x="16925" y="22963"/>
                      <a:pt x="16562" y="69098"/>
                      <a:pt x="20139" y="101030"/>
                    </a:cubicBezTo>
                    <a:cubicBezTo>
                      <a:pt x="24390" y="138974"/>
                      <a:pt x="22887" y="177489"/>
                      <a:pt x="22887" y="215537"/>
                    </a:cubicBezTo>
                    <a:lnTo>
                      <a:pt x="22887" y="411376"/>
                    </a:lnTo>
                    <a:cubicBezTo>
                      <a:pt x="22887" y="456837"/>
                      <a:pt x="30196" y="513598"/>
                      <a:pt x="25116" y="559837"/>
                    </a:cubicBezTo>
                    <a:cubicBezTo>
                      <a:pt x="24597" y="564347"/>
                      <a:pt x="20450" y="567664"/>
                      <a:pt x="15474" y="567923"/>
                    </a:cubicBezTo>
                    <a:cubicBezTo>
                      <a:pt x="13815" y="568027"/>
                      <a:pt x="12156" y="568234"/>
                      <a:pt x="10446" y="568493"/>
                    </a:cubicBezTo>
                    <a:cubicBezTo>
                      <a:pt x="6195" y="569115"/>
                      <a:pt x="2204" y="566368"/>
                      <a:pt x="1737" y="562429"/>
                    </a:cubicBezTo>
                    <a:cubicBezTo>
                      <a:pt x="-2047" y="530445"/>
                      <a:pt x="1530" y="491412"/>
                      <a:pt x="1530" y="459480"/>
                    </a:cubicBezTo>
                    <a:lnTo>
                      <a:pt x="1530" y="326416"/>
                    </a:lnTo>
                    <a:cubicBezTo>
                      <a:pt x="1530" y="259702"/>
                      <a:pt x="10239" y="38100"/>
                      <a:pt x="13297" y="5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4019" name="Google Shape;4019;p11"/>
              <p:cNvGrpSpPr/>
              <p:nvPr/>
            </p:nvGrpSpPr>
            <p:grpSpPr>
              <a:xfrm>
                <a:off x="4554671" y="5494486"/>
                <a:ext cx="92727" cy="108598"/>
                <a:chOff x="4554671" y="5494486"/>
                <a:chExt cx="92727" cy="108598"/>
              </a:xfrm>
            </p:grpSpPr>
            <p:sp>
              <p:nvSpPr>
                <p:cNvPr id="4020" name="Google Shape;4020;p11"/>
                <p:cNvSpPr/>
                <p:nvPr/>
              </p:nvSpPr>
              <p:spPr>
                <a:xfrm>
                  <a:off x="4571111" y="5494486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73926" y="108598"/>
                      </a:moveTo>
                      <a:cubicBezTo>
                        <a:pt x="73564" y="108598"/>
                        <a:pt x="73149" y="108495"/>
                        <a:pt x="72786" y="108339"/>
                      </a:cubicBezTo>
                      <a:cubicBezTo>
                        <a:pt x="64233" y="104192"/>
                        <a:pt x="59464" y="96209"/>
                        <a:pt x="55213" y="89160"/>
                      </a:cubicBezTo>
                      <a:cubicBezTo>
                        <a:pt x="54073" y="87242"/>
                        <a:pt x="52984" y="85427"/>
                        <a:pt x="51844" y="83716"/>
                      </a:cubicBezTo>
                      <a:cubicBezTo>
                        <a:pt x="49148" y="79725"/>
                        <a:pt x="46608" y="75682"/>
                        <a:pt x="44017" y="71639"/>
                      </a:cubicBezTo>
                      <a:cubicBezTo>
                        <a:pt x="40803" y="66559"/>
                        <a:pt x="37433" y="61323"/>
                        <a:pt x="33908" y="56191"/>
                      </a:cubicBezTo>
                      <a:cubicBezTo>
                        <a:pt x="31213" y="52356"/>
                        <a:pt x="27584" y="47845"/>
                        <a:pt x="23748" y="43077"/>
                      </a:cubicBezTo>
                      <a:cubicBezTo>
                        <a:pt x="13018" y="29806"/>
                        <a:pt x="836" y="14722"/>
                        <a:pt x="7" y="2333"/>
                      </a:cubicBezTo>
                      <a:cubicBezTo>
                        <a:pt x="-97" y="1141"/>
                        <a:pt x="940" y="104"/>
                        <a:pt x="2236" y="0"/>
                      </a:cubicBezTo>
                      <a:cubicBezTo>
                        <a:pt x="3584" y="0"/>
                        <a:pt x="4724" y="830"/>
                        <a:pt x="4776" y="2074"/>
                      </a:cubicBezTo>
                      <a:cubicBezTo>
                        <a:pt x="5502" y="13167"/>
                        <a:pt x="17217" y="27681"/>
                        <a:pt x="27584" y="40485"/>
                      </a:cubicBezTo>
                      <a:cubicBezTo>
                        <a:pt x="31472" y="45305"/>
                        <a:pt x="35152" y="49867"/>
                        <a:pt x="37900" y="53858"/>
                      </a:cubicBezTo>
                      <a:cubicBezTo>
                        <a:pt x="41477" y="59042"/>
                        <a:pt x="44846" y="64330"/>
                        <a:pt x="48111" y="69461"/>
                      </a:cubicBezTo>
                      <a:cubicBezTo>
                        <a:pt x="50651" y="73453"/>
                        <a:pt x="53192" y="77444"/>
                        <a:pt x="55887" y="81436"/>
                      </a:cubicBezTo>
                      <a:cubicBezTo>
                        <a:pt x="57079" y="83198"/>
                        <a:pt x="58220" y="85116"/>
                        <a:pt x="59412" y="87086"/>
                      </a:cubicBezTo>
                      <a:cubicBezTo>
                        <a:pt x="63507" y="93928"/>
                        <a:pt x="67706" y="100978"/>
                        <a:pt x="75015" y="104503"/>
                      </a:cubicBezTo>
                      <a:cubicBezTo>
                        <a:pt x="76207" y="105073"/>
                        <a:pt x="76622" y="106421"/>
                        <a:pt x="76000" y="107457"/>
                      </a:cubicBezTo>
                      <a:cubicBezTo>
                        <a:pt x="75585" y="108183"/>
                        <a:pt x="74756" y="108598"/>
                        <a:pt x="73875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21" name="Google Shape;4021;p11"/>
                <p:cNvSpPr/>
                <p:nvPr/>
              </p:nvSpPr>
              <p:spPr>
                <a:xfrm>
                  <a:off x="4554671" y="5501272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44958" y="35824"/>
                      </a:moveTo>
                      <a:cubicBezTo>
                        <a:pt x="44958" y="35824"/>
                        <a:pt x="44802" y="35824"/>
                        <a:pt x="44750" y="35824"/>
                      </a:cubicBezTo>
                      <a:cubicBezTo>
                        <a:pt x="32310" y="34787"/>
                        <a:pt x="13182" y="29085"/>
                        <a:pt x="1415" y="24212"/>
                      </a:cubicBezTo>
                      <a:cubicBezTo>
                        <a:pt x="223" y="23694"/>
                        <a:pt x="-347" y="22398"/>
                        <a:pt x="223" y="21309"/>
                      </a:cubicBezTo>
                      <a:cubicBezTo>
                        <a:pt x="793" y="20221"/>
                        <a:pt x="2192" y="19702"/>
                        <a:pt x="3385" y="20221"/>
                      </a:cubicBezTo>
                      <a:cubicBezTo>
                        <a:pt x="13908" y="24575"/>
                        <a:pt x="30599" y="29655"/>
                        <a:pt x="42469" y="31210"/>
                      </a:cubicBezTo>
                      <a:cubicBezTo>
                        <a:pt x="42469" y="21465"/>
                        <a:pt x="45269" y="9750"/>
                        <a:pt x="49727" y="1248"/>
                      </a:cubicBezTo>
                      <a:cubicBezTo>
                        <a:pt x="50297" y="160"/>
                        <a:pt x="51748" y="-307"/>
                        <a:pt x="52941" y="212"/>
                      </a:cubicBezTo>
                      <a:cubicBezTo>
                        <a:pt x="54133" y="730"/>
                        <a:pt x="54651" y="2026"/>
                        <a:pt x="54081" y="3115"/>
                      </a:cubicBezTo>
                      <a:cubicBezTo>
                        <a:pt x="49571" y="11823"/>
                        <a:pt x="46824" y="24057"/>
                        <a:pt x="47342" y="33595"/>
                      </a:cubicBezTo>
                      <a:cubicBezTo>
                        <a:pt x="47342" y="34217"/>
                        <a:pt x="47083" y="34839"/>
                        <a:pt x="46617" y="35253"/>
                      </a:cubicBezTo>
                      <a:cubicBezTo>
                        <a:pt x="46150" y="35668"/>
                        <a:pt x="45580" y="35875"/>
                        <a:pt x="44958" y="3587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22" name="Google Shape;4022;p11"/>
                <p:cNvSpPr/>
                <p:nvPr/>
              </p:nvSpPr>
              <p:spPr>
                <a:xfrm>
                  <a:off x="4555384" y="5510970"/>
                  <a:ext cx="61156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56" h="42143" extrusionOk="0">
                      <a:moveTo>
                        <a:pt x="52746" y="42143"/>
                      </a:moveTo>
                      <a:lnTo>
                        <a:pt x="52746" y="42143"/>
                      </a:lnTo>
                      <a:cubicBezTo>
                        <a:pt x="33981" y="42039"/>
                        <a:pt x="8788" y="33590"/>
                        <a:pt x="1531" y="30998"/>
                      </a:cubicBezTo>
                      <a:cubicBezTo>
                        <a:pt x="287" y="30584"/>
                        <a:pt x="-335" y="29288"/>
                        <a:pt x="183" y="28147"/>
                      </a:cubicBezTo>
                      <a:cubicBezTo>
                        <a:pt x="650" y="27007"/>
                        <a:pt x="2049" y="26488"/>
                        <a:pt x="3294" y="26903"/>
                      </a:cubicBezTo>
                      <a:cubicBezTo>
                        <a:pt x="10084" y="29340"/>
                        <a:pt x="33048" y="37063"/>
                        <a:pt x="50724" y="37685"/>
                      </a:cubicBezTo>
                      <a:cubicBezTo>
                        <a:pt x="51398" y="33590"/>
                        <a:pt x="51813" y="29391"/>
                        <a:pt x="52176" y="25348"/>
                      </a:cubicBezTo>
                      <a:cubicBezTo>
                        <a:pt x="52901" y="17573"/>
                        <a:pt x="53627" y="9486"/>
                        <a:pt x="56478" y="1503"/>
                      </a:cubicBezTo>
                      <a:cubicBezTo>
                        <a:pt x="56893" y="362"/>
                        <a:pt x="58241" y="-260"/>
                        <a:pt x="59485" y="104"/>
                      </a:cubicBezTo>
                      <a:cubicBezTo>
                        <a:pt x="60729" y="466"/>
                        <a:pt x="61454" y="1710"/>
                        <a:pt x="61040" y="2850"/>
                      </a:cubicBezTo>
                      <a:cubicBezTo>
                        <a:pt x="58344" y="10367"/>
                        <a:pt x="57670" y="17831"/>
                        <a:pt x="56945" y="25711"/>
                      </a:cubicBezTo>
                      <a:cubicBezTo>
                        <a:pt x="56530" y="30480"/>
                        <a:pt x="56063" y="35404"/>
                        <a:pt x="55130" y="40277"/>
                      </a:cubicBezTo>
                      <a:cubicBezTo>
                        <a:pt x="54923" y="41314"/>
                        <a:pt x="53938" y="42091"/>
                        <a:pt x="52746" y="4209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23" name="Google Shape;4023;p11"/>
                <p:cNvSpPr/>
                <p:nvPr/>
              </p:nvSpPr>
              <p:spPr>
                <a:xfrm>
                  <a:off x="4573789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4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69"/>
                        <a:pt x="-338" y="30073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5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1"/>
                        <a:pt x="42634" y="37642"/>
                      </a:cubicBezTo>
                      <a:cubicBezTo>
                        <a:pt x="42997" y="33287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5"/>
                        <a:pt x="47714" y="35413"/>
                        <a:pt x="47248" y="40648"/>
                      </a:cubicBezTo>
                      <a:cubicBezTo>
                        <a:pt x="47196" y="41322"/>
                        <a:pt x="46833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24" name="Google Shape;4024;p11"/>
                <p:cNvSpPr/>
                <p:nvPr/>
              </p:nvSpPr>
              <p:spPr>
                <a:xfrm>
                  <a:off x="4585763" y="5547092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5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70"/>
                        <a:pt x="-338" y="30074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6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2"/>
                        <a:pt x="42634" y="37642"/>
                      </a:cubicBezTo>
                      <a:cubicBezTo>
                        <a:pt x="42997" y="33288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6"/>
                        <a:pt x="47714" y="35413"/>
                        <a:pt x="47248" y="40648"/>
                      </a:cubicBezTo>
                      <a:cubicBezTo>
                        <a:pt x="47196" y="41322"/>
                        <a:pt x="46781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25" name="Google Shape;4025;p11"/>
                <p:cNvSpPr/>
                <p:nvPr/>
              </p:nvSpPr>
              <p:spPr>
                <a:xfrm>
                  <a:off x="4561554" y="5499413"/>
                  <a:ext cx="26870" cy="17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22" extrusionOk="0">
                      <a:moveTo>
                        <a:pt x="20242" y="17571"/>
                      </a:moveTo>
                      <a:cubicBezTo>
                        <a:pt x="19983" y="17571"/>
                        <a:pt x="19724" y="17571"/>
                        <a:pt x="19465" y="17467"/>
                      </a:cubicBezTo>
                      <a:cubicBezTo>
                        <a:pt x="18480" y="17156"/>
                        <a:pt x="17236" y="16793"/>
                        <a:pt x="15888" y="16430"/>
                      </a:cubicBezTo>
                      <a:cubicBezTo>
                        <a:pt x="10445" y="14875"/>
                        <a:pt x="3654" y="13009"/>
                        <a:pt x="700" y="10365"/>
                      </a:cubicBezTo>
                      <a:cubicBezTo>
                        <a:pt x="-233" y="9536"/>
                        <a:pt x="-233" y="8136"/>
                        <a:pt x="700" y="7255"/>
                      </a:cubicBezTo>
                      <a:cubicBezTo>
                        <a:pt x="1633" y="6374"/>
                        <a:pt x="3136" y="6374"/>
                        <a:pt x="4121" y="7255"/>
                      </a:cubicBezTo>
                      <a:cubicBezTo>
                        <a:pt x="6246" y="9173"/>
                        <a:pt x="12933" y="11039"/>
                        <a:pt x="17339" y="12283"/>
                      </a:cubicBezTo>
                      <a:cubicBezTo>
                        <a:pt x="17910" y="12439"/>
                        <a:pt x="18428" y="12594"/>
                        <a:pt x="18946" y="12750"/>
                      </a:cubicBezTo>
                      <a:cubicBezTo>
                        <a:pt x="20709" y="8344"/>
                        <a:pt x="22056" y="1812"/>
                        <a:pt x="22108" y="1760"/>
                      </a:cubicBezTo>
                      <a:cubicBezTo>
                        <a:pt x="22367" y="568"/>
                        <a:pt x="23612" y="-209"/>
                        <a:pt x="24907" y="50"/>
                      </a:cubicBezTo>
                      <a:cubicBezTo>
                        <a:pt x="26203" y="257"/>
                        <a:pt x="27085" y="1398"/>
                        <a:pt x="26825" y="2590"/>
                      </a:cubicBezTo>
                      <a:cubicBezTo>
                        <a:pt x="26774" y="2952"/>
                        <a:pt x="24856" y="11816"/>
                        <a:pt x="22523" y="16378"/>
                      </a:cubicBezTo>
                      <a:cubicBezTo>
                        <a:pt x="22108" y="17156"/>
                        <a:pt x="21279" y="17623"/>
                        <a:pt x="20346" y="176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026" name="Google Shape;4026;p11"/>
              <p:cNvGrpSpPr/>
              <p:nvPr/>
            </p:nvGrpSpPr>
            <p:grpSpPr>
              <a:xfrm>
                <a:off x="4533894" y="5591236"/>
                <a:ext cx="113790" cy="116091"/>
                <a:chOff x="4533894" y="5591236"/>
                <a:chExt cx="113790" cy="116091"/>
              </a:xfrm>
            </p:grpSpPr>
            <p:sp>
              <p:nvSpPr>
                <p:cNvPr id="4027" name="Google Shape;4027;p11"/>
                <p:cNvSpPr/>
                <p:nvPr/>
              </p:nvSpPr>
              <p:spPr>
                <a:xfrm>
                  <a:off x="4549475" y="5591236"/>
                  <a:ext cx="98209" cy="116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91" extrusionOk="0">
                      <a:moveTo>
                        <a:pt x="95459" y="116091"/>
                      </a:moveTo>
                      <a:cubicBezTo>
                        <a:pt x="95096" y="116091"/>
                        <a:pt x="94733" y="116040"/>
                        <a:pt x="94422" y="115884"/>
                      </a:cubicBezTo>
                      <a:cubicBezTo>
                        <a:pt x="84262" y="111996"/>
                        <a:pt x="77938" y="103391"/>
                        <a:pt x="72340" y="95823"/>
                      </a:cubicBezTo>
                      <a:cubicBezTo>
                        <a:pt x="70837" y="93801"/>
                        <a:pt x="69385" y="91780"/>
                        <a:pt x="67882" y="89966"/>
                      </a:cubicBezTo>
                      <a:cubicBezTo>
                        <a:pt x="64409" y="85715"/>
                        <a:pt x="61039" y="81412"/>
                        <a:pt x="57670" y="77110"/>
                      </a:cubicBezTo>
                      <a:cubicBezTo>
                        <a:pt x="53420" y="71667"/>
                        <a:pt x="49013" y="66017"/>
                        <a:pt x="44452" y="60574"/>
                      </a:cubicBezTo>
                      <a:cubicBezTo>
                        <a:pt x="40979" y="56479"/>
                        <a:pt x="36365" y="51710"/>
                        <a:pt x="31492" y="46682"/>
                      </a:cubicBezTo>
                      <a:cubicBezTo>
                        <a:pt x="17808" y="32686"/>
                        <a:pt x="2360" y="16772"/>
                        <a:pt x="27" y="2880"/>
                      </a:cubicBezTo>
                      <a:cubicBezTo>
                        <a:pt x="-180" y="1532"/>
                        <a:pt x="805" y="236"/>
                        <a:pt x="2308" y="29"/>
                      </a:cubicBezTo>
                      <a:cubicBezTo>
                        <a:pt x="3760" y="-179"/>
                        <a:pt x="5211" y="755"/>
                        <a:pt x="5419" y="2102"/>
                      </a:cubicBezTo>
                      <a:cubicBezTo>
                        <a:pt x="7544" y="14543"/>
                        <a:pt x="22421" y="29835"/>
                        <a:pt x="35588" y="43364"/>
                      </a:cubicBezTo>
                      <a:cubicBezTo>
                        <a:pt x="40564" y="48444"/>
                        <a:pt x="45229" y="53265"/>
                        <a:pt x="48806" y="57516"/>
                      </a:cubicBezTo>
                      <a:cubicBezTo>
                        <a:pt x="53471" y="63011"/>
                        <a:pt x="57877" y="68713"/>
                        <a:pt x="62180" y="74207"/>
                      </a:cubicBezTo>
                      <a:cubicBezTo>
                        <a:pt x="65497" y="78510"/>
                        <a:pt x="68867" y="82760"/>
                        <a:pt x="72288" y="86959"/>
                      </a:cubicBezTo>
                      <a:cubicBezTo>
                        <a:pt x="73843" y="88825"/>
                        <a:pt x="75346" y="90899"/>
                        <a:pt x="76901" y="92972"/>
                      </a:cubicBezTo>
                      <a:cubicBezTo>
                        <a:pt x="82293" y="100281"/>
                        <a:pt x="87891" y="107901"/>
                        <a:pt x="96548" y="111218"/>
                      </a:cubicBezTo>
                      <a:cubicBezTo>
                        <a:pt x="97947" y="111737"/>
                        <a:pt x="98569" y="113188"/>
                        <a:pt x="97999" y="114484"/>
                      </a:cubicBezTo>
                      <a:cubicBezTo>
                        <a:pt x="97584" y="115418"/>
                        <a:pt x="96548" y="115988"/>
                        <a:pt x="95511" y="11598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28" name="Google Shape;4028;p11"/>
                <p:cNvSpPr/>
                <p:nvPr/>
              </p:nvSpPr>
              <p:spPr>
                <a:xfrm>
                  <a:off x="4533894" y="5595783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52102" y="41254"/>
                      </a:moveTo>
                      <a:cubicBezTo>
                        <a:pt x="37950" y="41254"/>
                        <a:pt x="15609" y="36590"/>
                        <a:pt x="1820" y="32183"/>
                      </a:cubicBezTo>
                      <a:cubicBezTo>
                        <a:pt x="420" y="31717"/>
                        <a:pt x="-357" y="30317"/>
                        <a:pt x="161" y="29021"/>
                      </a:cubicBezTo>
                      <a:cubicBezTo>
                        <a:pt x="680" y="27725"/>
                        <a:pt x="2235" y="27051"/>
                        <a:pt x="3634" y="27518"/>
                      </a:cubicBezTo>
                      <a:cubicBezTo>
                        <a:pt x="16075" y="31457"/>
                        <a:pt x="35514" y="35656"/>
                        <a:pt x="49095" y="36226"/>
                      </a:cubicBezTo>
                      <a:cubicBezTo>
                        <a:pt x="48007" y="25237"/>
                        <a:pt x="49821" y="11708"/>
                        <a:pt x="53864" y="1651"/>
                      </a:cubicBezTo>
                      <a:cubicBezTo>
                        <a:pt x="54383" y="355"/>
                        <a:pt x="55938" y="-319"/>
                        <a:pt x="57389" y="148"/>
                      </a:cubicBezTo>
                      <a:cubicBezTo>
                        <a:pt x="58789" y="615"/>
                        <a:pt x="59514" y="2066"/>
                        <a:pt x="58996" y="3310"/>
                      </a:cubicBezTo>
                      <a:cubicBezTo>
                        <a:pt x="54849" y="13574"/>
                        <a:pt x="53190" y="27673"/>
                        <a:pt x="54849" y="38404"/>
                      </a:cubicBezTo>
                      <a:cubicBezTo>
                        <a:pt x="54953" y="39129"/>
                        <a:pt x="54746" y="39855"/>
                        <a:pt x="54227" y="40374"/>
                      </a:cubicBezTo>
                      <a:cubicBezTo>
                        <a:pt x="53709" y="40892"/>
                        <a:pt x="52931" y="41202"/>
                        <a:pt x="52154" y="41202"/>
                      </a:cubicBezTo>
                      <a:lnTo>
                        <a:pt x="52154" y="4120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29" name="Google Shape;4029;p11"/>
                <p:cNvSpPr/>
                <p:nvPr/>
              </p:nvSpPr>
              <p:spPr>
                <a:xfrm>
                  <a:off x="4536488" y="5606181"/>
                  <a:ext cx="66154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4" h="48480" extrusionOk="0">
                      <a:moveTo>
                        <a:pt x="54380" y="48429"/>
                      </a:moveTo>
                      <a:cubicBezTo>
                        <a:pt x="34060" y="48429"/>
                        <a:pt x="9593" y="42416"/>
                        <a:pt x="1973" y="40446"/>
                      </a:cubicBezTo>
                      <a:cubicBezTo>
                        <a:pt x="521" y="40083"/>
                        <a:pt x="-308" y="38684"/>
                        <a:pt x="107" y="37388"/>
                      </a:cubicBezTo>
                      <a:cubicBezTo>
                        <a:pt x="521" y="36092"/>
                        <a:pt x="2025" y="35314"/>
                        <a:pt x="3476" y="35677"/>
                      </a:cubicBezTo>
                      <a:cubicBezTo>
                        <a:pt x="11459" y="37803"/>
                        <a:pt x="38207" y="44334"/>
                        <a:pt x="58371" y="43401"/>
                      </a:cubicBezTo>
                      <a:cubicBezTo>
                        <a:pt x="58682" y="38684"/>
                        <a:pt x="58631" y="33915"/>
                        <a:pt x="58579" y="29301"/>
                      </a:cubicBezTo>
                      <a:cubicBezTo>
                        <a:pt x="58475" y="20437"/>
                        <a:pt x="58423" y="11262"/>
                        <a:pt x="60756" y="1931"/>
                      </a:cubicBezTo>
                      <a:cubicBezTo>
                        <a:pt x="61067" y="584"/>
                        <a:pt x="62570" y="-246"/>
                        <a:pt x="64021" y="65"/>
                      </a:cubicBezTo>
                      <a:cubicBezTo>
                        <a:pt x="65473" y="376"/>
                        <a:pt x="66406" y="1672"/>
                        <a:pt x="66095" y="3020"/>
                      </a:cubicBezTo>
                      <a:cubicBezTo>
                        <a:pt x="63918" y="11781"/>
                        <a:pt x="63970" y="20282"/>
                        <a:pt x="64073" y="29301"/>
                      </a:cubicBezTo>
                      <a:cubicBezTo>
                        <a:pt x="64073" y="34744"/>
                        <a:pt x="64177" y="40343"/>
                        <a:pt x="63659" y="45941"/>
                      </a:cubicBezTo>
                      <a:cubicBezTo>
                        <a:pt x="63555" y="47133"/>
                        <a:pt x="62518" y="48118"/>
                        <a:pt x="61170" y="48222"/>
                      </a:cubicBezTo>
                      <a:cubicBezTo>
                        <a:pt x="58993" y="48377"/>
                        <a:pt x="56713" y="48481"/>
                        <a:pt x="54380" y="4848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30" name="Google Shape;4030;p11"/>
                <p:cNvSpPr/>
                <p:nvPr/>
              </p:nvSpPr>
              <p:spPr>
                <a:xfrm>
                  <a:off x="4559391" y="5624597"/>
                  <a:ext cx="54596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19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6"/>
                        <a:pt x="38682" y="46601"/>
                        <a:pt x="32410" y="45927"/>
                      </a:cubicBezTo>
                      <a:cubicBezTo>
                        <a:pt x="22095" y="44786"/>
                        <a:pt x="11468" y="43646"/>
                        <a:pt x="1774" y="40432"/>
                      </a:cubicBezTo>
                      <a:cubicBezTo>
                        <a:pt x="375" y="39966"/>
                        <a:pt x="-351" y="38514"/>
                        <a:pt x="167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2"/>
                      </a:cubicBezTo>
                      <a:cubicBezTo>
                        <a:pt x="38423" y="41573"/>
                        <a:pt x="43814" y="42143"/>
                        <a:pt x="49101" y="43024"/>
                      </a:cubicBezTo>
                      <a:cubicBezTo>
                        <a:pt x="48998" y="38100"/>
                        <a:pt x="48842" y="33175"/>
                        <a:pt x="48687" y="28251"/>
                      </a:cubicBezTo>
                      <a:cubicBezTo>
                        <a:pt x="48427" y="19801"/>
                        <a:pt x="48116" y="11093"/>
                        <a:pt x="48168" y="2488"/>
                      </a:cubicBezTo>
                      <a:cubicBezTo>
                        <a:pt x="48168" y="1140"/>
                        <a:pt x="49412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60" y="10989"/>
                        <a:pt x="53819" y="19698"/>
                        <a:pt x="54130" y="28043"/>
                      </a:cubicBezTo>
                      <a:cubicBezTo>
                        <a:pt x="54337" y="34005"/>
                        <a:pt x="54544" y="40018"/>
                        <a:pt x="54596" y="45979"/>
                      </a:cubicBezTo>
                      <a:cubicBezTo>
                        <a:pt x="54596" y="46756"/>
                        <a:pt x="54233" y="47430"/>
                        <a:pt x="53611" y="47949"/>
                      </a:cubicBezTo>
                      <a:cubicBezTo>
                        <a:pt x="53093" y="48312"/>
                        <a:pt x="52523" y="48519"/>
                        <a:pt x="51901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31" name="Google Shape;4031;p11"/>
                <p:cNvSpPr/>
                <p:nvPr/>
              </p:nvSpPr>
              <p:spPr>
                <a:xfrm>
                  <a:off x="4575149" y="5645124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7"/>
                        <a:pt x="38682" y="46601"/>
                        <a:pt x="32410" y="45927"/>
                      </a:cubicBezTo>
                      <a:cubicBezTo>
                        <a:pt x="22146" y="44839"/>
                        <a:pt x="11468" y="43646"/>
                        <a:pt x="1775" y="40432"/>
                      </a:cubicBezTo>
                      <a:cubicBezTo>
                        <a:pt x="375" y="39966"/>
                        <a:pt x="-351" y="38514"/>
                        <a:pt x="168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3"/>
                      </a:cubicBezTo>
                      <a:cubicBezTo>
                        <a:pt x="38423" y="41573"/>
                        <a:pt x="43814" y="42143"/>
                        <a:pt x="49102" y="43024"/>
                      </a:cubicBezTo>
                      <a:cubicBezTo>
                        <a:pt x="48998" y="38100"/>
                        <a:pt x="48842" y="33176"/>
                        <a:pt x="48687" y="28251"/>
                      </a:cubicBezTo>
                      <a:cubicBezTo>
                        <a:pt x="48428" y="19801"/>
                        <a:pt x="48117" y="11093"/>
                        <a:pt x="48169" y="2488"/>
                      </a:cubicBezTo>
                      <a:cubicBezTo>
                        <a:pt x="48169" y="1140"/>
                        <a:pt x="49413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59" y="10989"/>
                        <a:pt x="53819" y="19698"/>
                        <a:pt x="54130" y="28095"/>
                      </a:cubicBezTo>
                      <a:cubicBezTo>
                        <a:pt x="54337" y="34056"/>
                        <a:pt x="54544" y="40018"/>
                        <a:pt x="54596" y="46031"/>
                      </a:cubicBezTo>
                      <a:cubicBezTo>
                        <a:pt x="54596" y="46809"/>
                        <a:pt x="54233" y="47483"/>
                        <a:pt x="53611" y="48001"/>
                      </a:cubicBezTo>
                      <a:cubicBezTo>
                        <a:pt x="53145" y="48363"/>
                        <a:pt x="52523" y="48571"/>
                        <a:pt x="51901" y="4857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32" name="Google Shape;4032;p11"/>
                <p:cNvSpPr/>
                <p:nvPr/>
              </p:nvSpPr>
              <p:spPr>
                <a:xfrm>
                  <a:off x="4539784" y="5595560"/>
                  <a:ext cx="29586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86" h="20379" extrusionOk="0">
                      <a:moveTo>
                        <a:pt x="23766" y="20380"/>
                      </a:moveTo>
                      <a:cubicBezTo>
                        <a:pt x="23766" y="20380"/>
                        <a:pt x="23351" y="20380"/>
                        <a:pt x="23092" y="20328"/>
                      </a:cubicBezTo>
                      <a:cubicBezTo>
                        <a:pt x="21952" y="20068"/>
                        <a:pt x="20500" y="19809"/>
                        <a:pt x="18893" y="19498"/>
                      </a:cubicBezTo>
                      <a:cubicBezTo>
                        <a:pt x="12569" y="18306"/>
                        <a:pt x="4690" y="16751"/>
                        <a:pt x="1009" y="14056"/>
                      </a:cubicBezTo>
                      <a:cubicBezTo>
                        <a:pt x="-183" y="13174"/>
                        <a:pt x="-338" y="11619"/>
                        <a:pt x="647" y="10582"/>
                      </a:cubicBezTo>
                      <a:cubicBezTo>
                        <a:pt x="1631" y="9546"/>
                        <a:pt x="3342" y="9390"/>
                        <a:pt x="4483" y="10220"/>
                      </a:cubicBezTo>
                      <a:cubicBezTo>
                        <a:pt x="7075" y="12138"/>
                        <a:pt x="14850" y="13641"/>
                        <a:pt x="19982" y="14626"/>
                      </a:cubicBezTo>
                      <a:cubicBezTo>
                        <a:pt x="20604" y="14730"/>
                        <a:pt x="21226" y="14885"/>
                        <a:pt x="21848" y="14988"/>
                      </a:cubicBezTo>
                      <a:cubicBezTo>
                        <a:pt x="23299" y="9857"/>
                        <a:pt x="24129" y="2341"/>
                        <a:pt x="24129" y="2237"/>
                      </a:cubicBezTo>
                      <a:cubicBezTo>
                        <a:pt x="24284" y="889"/>
                        <a:pt x="25632" y="-96"/>
                        <a:pt x="27135" y="7"/>
                      </a:cubicBezTo>
                      <a:cubicBezTo>
                        <a:pt x="28638" y="163"/>
                        <a:pt x="29727" y="1355"/>
                        <a:pt x="29571" y="2703"/>
                      </a:cubicBezTo>
                      <a:cubicBezTo>
                        <a:pt x="29571" y="3118"/>
                        <a:pt x="28431" y="13330"/>
                        <a:pt x="26306" y="18720"/>
                      </a:cubicBezTo>
                      <a:cubicBezTo>
                        <a:pt x="25891" y="19706"/>
                        <a:pt x="24854" y="20380"/>
                        <a:pt x="23714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033" name="Google Shape;4033;p11"/>
              <p:cNvGrpSpPr/>
              <p:nvPr/>
            </p:nvGrpSpPr>
            <p:grpSpPr>
              <a:xfrm>
                <a:off x="4584226" y="5429120"/>
                <a:ext cx="64968" cy="75940"/>
                <a:chOff x="4584226" y="5429120"/>
                <a:chExt cx="64968" cy="75940"/>
              </a:xfrm>
            </p:grpSpPr>
            <p:sp>
              <p:nvSpPr>
                <p:cNvPr id="4034" name="Google Shape;4034;p11"/>
                <p:cNvSpPr/>
                <p:nvPr/>
              </p:nvSpPr>
              <p:spPr>
                <a:xfrm>
                  <a:off x="4595842" y="5429120"/>
                  <a:ext cx="53352" cy="75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2" h="75940" extrusionOk="0">
                      <a:moveTo>
                        <a:pt x="51684" y="75941"/>
                      </a:moveTo>
                      <a:cubicBezTo>
                        <a:pt x="51425" y="75941"/>
                        <a:pt x="51165" y="75889"/>
                        <a:pt x="50906" y="75785"/>
                      </a:cubicBezTo>
                      <a:cubicBezTo>
                        <a:pt x="44893" y="72883"/>
                        <a:pt x="41576" y="67284"/>
                        <a:pt x="38621" y="62360"/>
                      </a:cubicBezTo>
                      <a:cubicBezTo>
                        <a:pt x="37844" y="61012"/>
                        <a:pt x="37066" y="59716"/>
                        <a:pt x="36237" y="58524"/>
                      </a:cubicBezTo>
                      <a:cubicBezTo>
                        <a:pt x="34370" y="55724"/>
                        <a:pt x="32556" y="52926"/>
                        <a:pt x="30794" y="50126"/>
                      </a:cubicBezTo>
                      <a:cubicBezTo>
                        <a:pt x="28513" y="46549"/>
                        <a:pt x="26180" y="42869"/>
                        <a:pt x="23692" y="39293"/>
                      </a:cubicBezTo>
                      <a:cubicBezTo>
                        <a:pt x="21826" y="36597"/>
                        <a:pt x="19286" y="33435"/>
                        <a:pt x="16590" y="30117"/>
                      </a:cubicBezTo>
                      <a:cubicBezTo>
                        <a:pt x="9074" y="20787"/>
                        <a:pt x="573" y="10264"/>
                        <a:pt x="3" y="1607"/>
                      </a:cubicBezTo>
                      <a:cubicBezTo>
                        <a:pt x="-49" y="778"/>
                        <a:pt x="676" y="52"/>
                        <a:pt x="1558" y="0"/>
                      </a:cubicBezTo>
                      <a:cubicBezTo>
                        <a:pt x="2594" y="0"/>
                        <a:pt x="3268" y="570"/>
                        <a:pt x="3320" y="1452"/>
                      </a:cubicBezTo>
                      <a:cubicBezTo>
                        <a:pt x="3839" y="9175"/>
                        <a:pt x="12029" y="19335"/>
                        <a:pt x="19286" y="28303"/>
                      </a:cubicBezTo>
                      <a:cubicBezTo>
                        <a:pt x="22033" y="31672"/>
                        <a:pt x="24573" y="34834"/>
                        <a:pt x="26543" y="37634"/>
                      </a:cubicBezTo>
                      <a:cubicBezTo>
                        <a:pt x="29031" y="41262"/>
                        <a:pt x="31416" y="44995"/>
                        <a:pt x="33696" y="48571"/>
                      </a:cubicBezTo>
                      <a:cubicBezTo>
                        <a:pt x="35459" y="51370"/>
                        <a:pt x="37273" y="54170"/>
                        <a:pt x="39088" y="56917"/>
                      </a:cubicBezTo>
                      <a:cubicBezTo>
                        <a:pt x="39917" y="58161"/>
                        <a:pt x="40695" y="59508"/>
                        <a:pt x="41524" y="60856"/>
                      </a:cubicBezTo>
                      <a:cubicBezTo>
                        <a:pt x="44375" y="65625"/>
                        <a:pt x="47330" y="70550"/>
                        <a:pt x="52461" y="73038"/>
                      </a:cubicBezTo>
                      <a:cubicBezTo>
                        <a:pt x="53291" y="73453"/>
                        <a:pt x="53602" y="74386"/>
                        <a:pt x="53135" y="75111"/>
                      </a:cubicBezTo>
                      <a:cubicBezTo>
                        <a:pt x="52824" y="75630"/>
                        <a:pt x="52254" y="75941"/>
                        <a:pt x="51632" y="759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35" name="Google Shape;4035;p11"/>
                <p:cNvSpPr/>
                <p:nvPr/>
              </p:nvSpPr>
              <p:spPr>
                <a:xfrm>
                  <a:off x="4584226" y="5433738"/>
                  <a:ext cx="38020" cy="2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20" h="25136" extrusionOk="0">
                      <a:moveTo>
                        <a:pt x="31472" y="25136"/>
                      </a:moveTo>
                      <a:cubicBezTo>
                        <a:pt x="31472" y="25136"/>
                        <a:pt x="31368" y="25136"/>
                        <a:pt x="31317" y="25136"/>
                      </a:cubicBezTo>
                      <a:cubicBezTo>
                        <a:pt x="22608" y="24410"/>
                        <a:pt x="9234" y="20419"/>
                        <a:pt x="992" y="16998"/>
                      </a:cubicBezTo>
                      <a:cubicBezTo>
                        <a:pt x="163" y="16635"/>
                        <a:pt x="-252" y="15754"/>
                        <a:pt x="163" y="14976"/>
                      </a:cubicBezTo>
                      <a:cubicBezTo>
                        <a:pt x="526" y="14199"/>
                        <a:pt x="1562" y="13888"/>
                        <a:pt x="2392" y="14199"/>
                      </a:cubicBezTo>
                      <a:cubicBezTo>
                        <a:pt x="9752" y="17257"/>
                        <a:pt x="21468" y="20834"/>
                        <a:pt x="29761" y="21870"/>
                      </a:cubicBezTo>
                      <a:cubicBezTo>
                        <a:pt x="29761" y="15080"/>
                        <a:pt x="31731" y="6838"/>
                        <a:pt x="34842" y="877"/>
                      </a:cubicBezTo>
                      <a:cubicBezTo>
                        <a:pt x="35256" y="99"/>
                        <a:pt x="36241" y="-212"/>
                        <a:pt x="37070" y="151"/>
                      </a:cubicBezTo>
                      <a:cubicBezTo>
                        <a:pt x="37900" y="514"/>
                        <a:pt x="38263" y="1447"/>
                        <a:pt x="37848" y="2173"/>
                      </a:cubicBezTo>
                      <a:cubicBezTo>
                        <a:pt x="34686" y="8289"/>
                        <a:pt x="32768" y="16842"/>
                        <a:pt x="33131" y="23478"/>
                      </a:cubicBezTo>
                      <a:cubicBezTo>
                        <a:pt x="33131" y="23944"/>
                        <a:pt x="32975" y="24358"/>
                        <a:pt x="32613" y="24670"/>
                      </a:cubicBezTo>
                      <a:cubicBezTo>
                        <a:pt x="32302" y="24929"/>
                        <a:pt x="31887" y="25084"/>
                        <a:pt x="31472" y="2508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36" name="Google Shape;4036;p11"/>
                <p:cNvSpPr/>
                <p:nvPr/>
              </p:nvSpPr>
              <p:spPr>
                <a:xfrm>
                  <a:off x="4584724" y="5440711"/>
                  <a:ext cx="42812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12" h="29463" extrusionOk="0">
                      <a:moveTo>
                        <a:pt x="36936" y="29412"/>
                      </a:moveTo>
                      <a:lnTo>
                        <a:pt x="36936" y="29412"/>
                      </a:lnTo>
                      <a:cubicBezTo>
                        <a:pt x="23769" y="29360"/>
                        <a:pt x="6145" y="23450"/>
                        <a:pt x="1064" y="21636"/>
                      </a:cubicBezTo>
                      <a:cubicBezTo>
                        <a:pt x="183" y="21325"/>
                        <a:pt x="-232" y="20444"/>
                        <a:pt x="131" y="19666"/>
                      </a:cubicBezTo>
                      <a:cubicBezTo>
                        <a:pt x="494" y="18889"/>
                        <a:pt x="1479" y="18474"/>
                        <a:pt x="2309" y="18785"/>
                      </a:cubicBezTo>
                      <a:cubicBezTo>
                        <a:pt x="7078" y="20496"/>
                        <a:pt x="23095" y="25886"/>
                        <a:pt x="35536" y="26353"/>
                      </a:cubicBezTo>
                      <a:cubicBezTo>
                        <a:pt x="36003" y="23502"/>
                        <a:pt x="36262" y="20548"/>
                        <a:pt x="36521" y="17748"/>
                      </a:cubicBezTo>
                      <a:cubicBezTo>
                        <a:pt x="37039" y="12305"/>
                        <a:pt x="37558" y="6655"/>
                        <a:pt x="39527" y="1057"/>
                      </a:cubicBezTo>
                      <a:cubicBezTo>
                        <a:pt x="39786" y="279"/>
                        <a:pt x="40771" y="-187"/>
                        <a:pt x="41653" y="72"/>
                      </a:cubicBezTo>
                      <a:cubicBezTo>
                        <a:pt x="42534" y="331"/>
                        <a:pt x="43000" y="1212"/>
                        <a:pt x="42741" y="1990"/>
                      </a:cubicBezTo>
                      <a:cubicBezTo>
                        <a:pt x="40875" y="7277"/>
                        <a:pt x="40357" y="12461"/>
                        <a:pt x="39890" y="18008"/>
                      </a:cubicBezTo>
                      <a:cubicBezTo>
                        <a:pt x="39579" y="21325"/>
                        <a:pt x="39268" y="24798"/>
                        <a:pt x="38594" y="28219"/>
                      </a:cubicBezTo>
                      <a:cubicBezTo>
                        <a:pt x="38439" y="28945"/>
                        <a:pt x="37765" y="29463"/>
                        <a:pt x="36936" y="2946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37" name="Google Shape;4037;p11"/>
                <p:cNvSpPr/>
                <p:nvPr/>
              </p:nvSpPr>
              <p:spPr>
                <a:xfrm>
                  <a:off x="4597642" y="5452591"/>
                  <a:ext cx="35172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72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0" y="21886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4"/>
                        <a:pt x="14064" y="23027"/>
                        <a:pt x="20130" y="24219"/>
                      </a:cubicBezTo>
                      <a:cubicBezTo>
                        <a:pt x="23343" y="24841"/>
                        <a:pt x="26609" y="25463"/>
                        <a:pt x="29823" y="26292"/>
                      </a:cubicBezTo>
                      <a:cubicBezTo>
                        <a:pt x="30082" y="23286"/>
                        <a:pt x="30289" y="20228"/>
                        <a:pt x="30497" y="17221"/>
                      </a:cubicBezTo>
                      <a:cubicBezTo>
                        <a:pt x="30860" y="12037"/>
                        <a:pt x="31222" y="6647"/>
                        <a:pt x="31793" y="1359"/>
                      </a:cubicBezTo>
                      <a:cubicBezTo>
                        <a:pt x="31896" y="530"/>
                        <a:pt x="32674" y="-92"/>
                        <a:pt x="33659" y="11"/>
                      </a:cubicBezTo>
                      <a:cubicBezTo>
                        <a:pt x="34592" y="115"/>
                        <a:pt x="35266" y="841"/>
                        <a:pt x="35162" y="1670"/>
                      </a:cubicBezTo>
                      <a:cubicBezTo>
                        <a:pt x="34592" y="6905"/>
                        <a:pt x="34229" y="12245"/>
                        <a:pt x="33866" y="17428"/>
                      </a:cubicBezTo>
                      <a:cubicBezTo>
                        <a:pt x="33607" y="21109"/>
                        <a:pt x="33348" y="24789"/>
                        <a:pt x="33037" y="28418"/>
                      </a:cubicBezTo>
                      <a:cubicBezTo>
                        <a:pt x="33037" y="28884"/>
                        <a:pt x="32726" y="29299"/>
                        <a:pt x="32311" y="29558"/>
                      </a:cubicBezTo>
                      <a:cubicBezTo>
                        <a:pt x="32052" y="29714"/>
                        <a:pt x="31689" y="29817"/>
                        <a:pt x="31378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38" name="Google Shape;4038;p11"/>
                <p:cNvSpPr/>
                <p:nvPr/>
              </p:nvSpPr>
              <p:spPr>
                <a:xfrm>
                  <a:off x="4606039" y="5465964"/>
                  <a:ext cx="35120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0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1" y="21887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5"/>
                        <a:pt x="14065" y="23027"/>
                        <a:pt x="20129" y="24219"/>
                      </a:cubicBezTo>
                      <a:cubicBezTo>
                        <a:pt x="23343" y="24841"/>
                        <a:pt x="26609" y="25463"/>
                        <a:pt x="29823" y="26293"/>
                      </a:cubicBezTo>
                      <a:cubicBezTo>
                        <a:pt x="30082" y="23286"/>
                        <a:pt x="30289" y="20280"/>
                        <a:pt x="30497" y="17221"/>
                      </a:cubicBezTo>
                      <a:cubicBezTo>
                        <a:pt x="30860" y="12038"/>
                        <a:pt x="31223" y="6647"/>
                        <a:pt x="31793" y="1359"/>
                      </a:cubicBezTo>
                      <a:cubicBezTo>
                        <a:pt x="31896" y="530"/>
                        <a:pt x="32726" y="-92"/>
                        <a:pt x="33607" y="11"/>
                      </a:cubicBezTo>
                      <a:cubicBezTo>
                        <a:pt x="34540" y="115"/>
                        <a:pt x="35214" y="841"/>
                        <a:pt x="35110" y="1670"/>
                      </a:cubicBezTo>
                      <a:cubicBezTo>
                        <a:pt x="34540" y="6906"/>
                        <a:pt x="34177" y="12245"/>
                        <a:pt x="33814" y="17428"/>
                      </a:cubicBezTo>
                      <a:cubicBezTo>
                        <a:pt x="33555" y="21109"/>
                        <a:pt x="33296" y="24738"/>
                        <a:pt x="32985" y="28418"/>
                      </a:cubicBezTo>
                      <a:cubicBezTo>
                        <a:pt x="32985" y="28885"/>
                        <a:pt x="32674" y="29299"/>
                        <a:pt x="32259" y="29559"/>
                      </a:cubicBezTo>
                      <a:cubicBezTo>
                        <a:pt x="32000" y="29714"/>
                        <a:pt x="31637" y="29817"/>
                        <a:pt x="31326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39" name="Google Shape;4039;p11"/>
                <p:cNvSpPr/>
                <p:nvPr/>
              </p:nvSpPr>
              <p:spPr>
                <a:xfrm>
                  <a:off x="4589067" y="5432462"/>
                  <a:ext cx="18777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77" h="12416" extrusionOk="0">
                      <a:moveTo>
                        <a:pt x="14190" y="12365"/>
                      </a:moveTo>
                      <a:cubicBezTo>
                        <a:pt x="14190" y="12365"/>
                        <a:pt x="13828" y="12365"/>
                        <a:pt x="13620" y="12261"/>
                      </a:cubicBezTo>
                      <a:cubicBezTo>
                        <a:pt x="12946" y="12053"/>
                        <a:pt x="12065" y="11795"/>
                        <a:pt x="11132" y="11535"/>
                      </a:cubicBezTo>
                      <a:cubicBezTo>
                        <a:pt x="7296" y="10447"/>
                        <a:pt x="2579" y="9151"/>
                        <a:pt x="505" y="7285"/>
                      </a:cubicBezTo>
                      <a:cubicBezTo>
                        <a:pt x="-168" y="6715"/>
                        <a:pt x="-168" y="5729"/>
                        <a:pt x="505" y="5107"/>
                      </a:cubicBezTo>
                      <a:cubicBezTo>
                        <a:pt x="1179" y="4485"/>
                        <a:pt x="2216" y="4485"/>
                        <a:pt x="2890" y="5107"/>
                      </a:cubicBezTo>
                      <a:cubicBezTo>
                        <a:pt x="4341" y="6455"/>
                        <a:pt x="9058" y="7751"/>
                        <a:pt x="12169" y="8633"/>
                      </a:cubicBezTo>
                      <a:cubicBezTo>
                        <a:pt x="12532" y="8736"/>
                        <a:pt x="12894" y="8840"/>
                        <a:pt x="13257" y="8943"/>
                      </a:cubicBezTo>
                      <a:cubicBezTo>
                        <a:pt x="14501" y="5885"/>
                        <a:pt x="15434" y="1272"/>
                        <a:pt x="15434" y="1220"/>
                      </a:cubicBezTo>
                      <a:cubicBezTo>
                        <a:pt x="15590" y="390"/>
                        <a:pt x="16523" y="-128"/>
                        <a:pt x="17404" y="28"/>
                      </a:cubicBezTo>
                      <a:cubicBezTo>
                        <a:pt x="18337" y="183"/>
                        <a:pt x="18907" y="1012"/>
                        <a:pt x="18752" y="1842"/>
                      </a:cubicBezTo>
                      <a:cubicBezTo>
                        <a:pt x="18700" y="2101"/>
                        <a:pt x="17404" y="8321"/>
                        <a:pt x="15745" y="11535"/>
                      </a:cubicBezTo>
                      <a:cubicBezTo>
                        <a:pt x="15486" y="12105"/>
                        <a:pt x="14864" y="12417"/>
                        <a:pt x="14242" y="124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040" name="Google Shape;4040;p11"/>
              <p:cNvGrpSpPr/>
              <p:nvPr/>
            </p:nvGrpSpPr>
            <p:grpSpPr>
              <a:xfrm>
                <a:off x="4622745" y="5352943"/>
                <a:ext cx="47869" cy="89032"/>
                <a:chOff x="4622745" y="5352943"/>
                <a:chExt cx="47869" cy="89032"/>
              </a:xfrm>
            </p:grpSpPr>
            <p:sp>
              <p:nvSpPr>
                <p:cNvPr id="4041" name="Google Shape;4041;p11"/>
                <p:cNvSpPr/>
                <p:nvPr/>
              </p:nvSpPr>
              <p:spPr>
                <a:xfrm>
                  <a:off x="4646292" y="5352943"/>
                  <a:ext cx="9538" cy="89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38" h="89032" extrusionOk="0">
                      <a:moveTo>
                        <a:pt x="7817" y="89032"/>
                      </a:moveTo>
                      <a:cubicBezTo>
                        <a:pt x="7247" y="89032"/>
                        <a:pt x="6729" y="88774"/>
                        <a:pt x="6366" y="88307"/>
                      </a:cubicBezTo>
                      <a:cubicBezTo>
                        <a:pt x="2737" y="83072"/>
                        <a:pt x="2893" y="76695"/>
                        <a:pt x="3048" y="71097"/>
                      </a:cubicBezTo>
                      <a:cubicBezTo>
                        <a:pt x="3048" y="69594"/>
                        <a:pt x="3100" y="68091"/>
                        <a:pt x="3048" y="66691"/>
                      </a:cubicBezTo>
                      <a:cubicBezTo>
                        <a:pt x="2945" y="63425"/>
                        <a:pt x="2945" y="60160"/>
                        <a:pt x="2945" y="56894"/>
                      </a:cubicBezTo>
                      <a:cubicBezTo>
                        <a:pt x="2945" y="52798"/>
                        <a:pt x="2945" y="48496"/>
                        <a:pt x="2685" y="44297"/>
                      </a:cubicBezTo>
                      <a:cubicBezTo>
                        <a:pt x="2530" y="41083"/>
                        <a:pt x="2063" y="37247"/>
                        <a:pt x="1545" y="33101"/>
                      </a:cubicBezTo>
                      <a:cubicBezTo>
                        <a:pt x="93" y="21645"/>
                        <a:pt x="-1513" y="8633"/>
                        <a:pt x="2737" y="858"/>
                      </a:cubicBezTo>
                      <a:cubicBezTo>
                        <a:pt x="3152" y="81"/>
                        <a:pt x="4189" y="-230"/>
                        <a:pt x="4966" y="184"/>
                      </a:cubicBezTo>
                      <a:cubicBezTo>
                        <a:pt x="5796" y="547"/>
                        <a:pt x="6159" y="1480"/>
                        <a:pt x="5744" y="2258"/>
                      </a:cubicBezTo>
                      <a:cubicBezTo>
                        <a:pt x="1960" y="9204"/>
                        <a:pt x="3515" y="21748"/>
                        <a:pt x="4915" y="32790"/>
                      </a:cubicBezTo>
                      <a:cubicBezTo>
                        <a:pt x="5433" y="36937"/>
                        <a:pt x="5899" y="40876"/>
                        <a:pt x="6055" y="44194"/>
                      </a:cubicBezTo>
                      <a:cubicBezTo>
                        <a:pt x="6262" y="48496"/>
                        <a:pt x="6262" y="52747"/>
                        <a:pt x="6314" y="56894"/>
                      </a:cubicBezTo>
                      <a:cubicBezTo>
                        <a:pt x="6314" y="60108"/>
                        <a:pt x="6314" y="63373"/>
                        <a:pt x="6470" y="66587"/>
                      </a:cubicBezTo>
                      <a:cubicBezTo>
                        <a:pt x="6470" y="68039"/>
                        <a:pt x="6470" y="69542"/>
                        <a:pt x="6470" y="71097"/>
                      </a:cubicBezTo>
                      <a:cubicBezTo>
                        <a:pt x="6314" y="76540"/>
                        <a:pt x="6210" y="82138"/>
                        <a:pt x="9269" y="86596"/>
                      </a:cubicBezTo>
                      <a:cubicBezTo>
                        <a:pt x="9787" y="87322"/>
                        <a:pt x="9528" y="88255"/>
                        <a:pt x="8750" y="88722"/>
                      </a:cubicBezTo>
                      <a:cubicBezTo>
                        <a:pt x="8491" y="88877"/>
                        <a:pt x="8180" y="88929"/>
                        <a:pt x="7869" y="889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42" name="Google Shape;4042;p11"/>
                <p:cNvSpPr/>
                <p:nvPr/>
              </p:nvSpPr>
              <p:spPr>
                <a:xfrm>
                  <a:off x="4628611" y="5364093"/>
                  <a:ext cx="41040" cy="23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0" h="23453" extrusionOk="0">
                      <a:moveTo>
                        <a:pt x="23165" y="23454"/>
                      </a:moveTo>
                      <a:cubicBezTo>
                        <a:pt x="22802" y="23454"/>
                        <a:pt x="22491" y="23350"/>
                        <a:pt x="22180" y="23195"/>
                      </a:cubicBezTo>
                      <a:cubicBezTo>
                        <a:pt x="15027" y="18633"/>
                        <a:pt x="5593" y="9095"/>
                        <a:pt x="305" y="2408"/>
                      </a:cubicBezTo>
                      <a:cubicBezTo>
                        <a:pt x="-213" y="1734"/>
                        <a:pt x="-58" y="749"/>
                        <a:pt x="668" y="283"/>
                      </a:cubicBezTo>
                      <a:cubicBezTo>
                        <a:pt x="1446" y="-184"/>
                        <a:pt x="2483" y="-80"/>
                        <a:pt x="3001" y="646"/>
                      </a:cubicBezTo>
                      <a:cubicBezTo>
                        <a:pt x="7718" y="6658"/>
                        <a:pt x="15908" y="15004"/>
                        <a:pt x="22543" y="19670"/>
                      </a:cubicBezTo>
                      <a:cubicBezTo>
                        <a:pt x="26275" y="13760"/>
                        <a:pt x="32444" y="7540"/>
                        <a:pt x="38405" y="3756"/>
                      </a:cubicBezTo>
                      <a:cubicBezTo>
                        <a:pt x="39183" y="3289"/>
                        <a:pt x="40220" y="3445"/>
                        <a:pt x="40738" y="4119"/>
                      </a:cubicBezTo>
                      <a:cubicBezTo>
                        <a:pt x="41256" y="4792"/>
                        <a:pt x="41101" y="5778"/>
                        <a:pt x="40323" y="6244"/>
                      </a:cubicBezTo>
                      <a:cubicBezTo>
                        <a:pt x="34259" y="10080"/>
                        <a:pt x="27882" y="16663"/>
                        <a:pt x="24565" y="22625"/>
                      </a:cubicBezTo>
                      <a:cubicBezTo>
                        <a:pt x="24358" y="23039"/>
                        <a:pt x="23943" y="23298"/>
                        <a:pt x="23476" y="23402"/>
                      </a:cubicBezTo>
                      <a:cubicBezTo>
                        <a:pt x="23321" y="23402"/>
                        <a:pt x="23217" y="23402"/>
                        <a:pt x="23062" y="2340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43" name="Google Shape;4043;p11"/>
                <p:cNvSpPr/>
                <p:nvPr/>
              </p:nvSpPr>
              <p:spPr>
                <a:xfrm>
                  <a:off x="4622745" y="5374364"/>
                  <a:ext cx="47869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69" h="25675" extrusionOk="0">
                      <a:moveTo>
                        <a:pt x="28047" y="25624"/>
                      </a:moveTo>
                      <a:cubicBezTo>
                        <a:pt x="27736" y="25624"/>
                        <a:pt x="27477" y="25572"/>
                        <a:pt x="27217" y="25416"/>
                      </a:cubicBezTo>
                      <a:cubicBezTo>
                        <a:pt x="15813" y="19404"/>
                        <a:pt x="3787" y="6341"/>
                        <a:pt x="366" y="2453"/>
                      </a:cubicBezTo>
                      <a:cubicBezTo>
                        <a:pt x="-204" y="1779"/>
                        <a:pt x="-101" y="846"/>
                        <a:pt x="625" y="328"/>
                      </a:cubicBezTo>
                      <a:cubicBezTo>
                        <a:pt x="1351" y="-191"/>
                        <a:pt x="2388" y="-87"/>
                        <a:pt x="3010" y="587"/>
                      </a:cubicBezTo>
                      <a:cubicBezTo>
                        <a:pt x="6223" y="4215"/>
                        <a:pt x="17161" y="16138"/>
                        <a:pt x="27684" y="22151"/>
                      </a:cubicBezTo>
                      <a:cubicBezTo>
                        <a:pt x="29654" y="19870"/>
                        <a:pt x="31520" y="17486"/>
                        <a:pt x="33282" y="15101"/>
                      </a:cubicBezTo>
                      <a:cubicBezTo>
                        <a:pt x="36703" y="10591"/>
                        <a:pt x="40228" y="5926"/>
                        <a:pt x="45049" y="1987"/>
                      </a:cubicBezTo>
                      <a:cubicBezTo>
                        <a:pt x="45723" y="1417"/>
                        <a:pt x="46812" y="1468"/>
                        <a:pt x="47434" y="2090"/>
                      </a:cubicBezTo>
                      <a:cubicBezTo>
                        <a:pt x="48056" y="2713"/>
                        <a:pt x="48004" y="3697"/>
                        <a:pt x="47330" y="4267"/>
                      </a:cubicBezTo>
                      <a:cubicBezTo>
                        <a:pt x="42820" y="7999"/>
                        <a:pt x="39554" y="12302"/>
                        <a:pt x="36081" y="16864"/>
                      </a:cubicBezTo>
                      <a:cubicBezTo>
                        <a:pt x="34008" y="19611"/>
                        <a:pt x="31831" y="22462"/>
                        <a:pt x="29395" y="25106"/>
                      </a:cubicBezTo>
                      <a:cubicBezTo>
                        <a:pt x="29084" y="25468"/>
                        <a:pt x="28565" y="25676"/>
                        <a:pt x="28099" y="256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44" name="Google Shape;4044;p11"/>
                <p:cNvSpPr/>
                <p:nvPr/>
              </p:nvSpPr>
              <p:spPr>
                <a:xfrm>
                  <a:off x="4627059" y="5388575"/>
                  <a:ext cx="41503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03" h="25357" extrusionOk="0">
                      <a:moveTo>
                        <a:pt x="23369" y="25306"/>
                      </a:moveTo>
                      <a:cubicBezTo>
                        <a:pt x="22903" y="25306"/>
                        <a:pt x="22436" y="25150"/>
                        <a:pt x="22125" y="24839"/>
                      </a:cubicBezTo>
                      <a:cubicBezTo>
                        <a:pt x="19534" y="22299"/>
                        <a:pt x="16527" y="19862"/>
                        <a:pt x="13624" y="17478"/>
                      </a:cubicBezTo>
                      <a:cubicBezTo>
                        <a:pt x="8855" y="13590"/>
                        <a:pt x="3931" y="9599"/>
                        <a:pt x="302" y="4830"/>
                      </a:cubicBezTo>
                      <a:cubicBezTo>
                        <a:pt x="-216" y="4156"/>
                        <a:pt x="-61" y="3171"/>
                        <a:pt x="717" y="2705"/>
                      </a:cubicBezTo>
                      <a:cubicBezTo>
                        <a:pt x="1494" y="2238"/>
                        <a:pt x="2531" y="2393"/>
                        <a:pt x="3050" y="3067"/>
                      </a:cubicBezTo>
                      <a:cubicBezTo>
                        <a:pt x="6471" y="7525"/>
                        <a:pt x="11240" y="11413"/>
                        <a:pt x="15853" y="15197"/>
                      </a:cubicBezTo>
                      <a:cubicBezTo>
                        <a:pt x="18290" y="17167"/>
                        <a:pt x="20778" y="19240"/>
                        <a:pt x="23110" y="21366"/>
                      </a:cubicBezTo>
                      <a:cubicBezTo>
                        <a:pt x="24976" y="18878"/>
                        <a:pt x="26791" y="16338"/>
                        <a:pt x="28657" y="13797"/>
                      </a:cubicBezTo>
                      <a:cubicBezTo>
                        <a:pt x="31819" y="9443"/>
                        <a:pt x="35085" y="4933"/>
                        <a:pt x="38454" y="631"/>
                      </a:cubicBezTo>
                      <a:cubicBezTo>
                        <a:pt x="39024" y="-43"/>
                        <a:pt x="40061" y="-198"/>
                        <a:pt x="40787" y="268"/>
                      </a:cubicBezTo>
                      <a:cubicBezTo>
                        <a:pt x="41564" y="735"/>
                        <a:pt x="41720" y="1720"/>
                        <a:pt x="41201" y="2393"/>
                      </a:cubicBezTo>
                      <a:cubicBezTo>
                        <a:pt x="37832" y="6696"/>
                        <a:pt x="34618" y="11154"/>
                        <a:pt x="31456" y="15508"/>
                      </a:cubicBezTo>
                      <a:cubicBezTo>
                        <a:pt x="29227" y="18566"/>
                        <a:pt x="26998" y="21625"/>
                        <a:pt x="24717" y="24684"/>
                      </a:cubicBezTo>
                      <a:cubicBezTo>
                        <a:pt x="24406" y="25046"/>
                        <a:pt x="23940" y="25306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45" name="Google Shape;4045;p11"/>
                <p:cNvSpPr/>
                <p:nvPr/>
              </p:nvSpPr>
              <p:spPr>
                <a:xfrm>
                  <a:off x="4627007" y="5403918"/>
                  <a:ext cx="41451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51" h="25357" extrusionOk="0">
                      <a:moveTo>
                        <a:pt x="23369" y="25357"/>
                      </a:moveTo>
                      <a:cubicBezTo>
                        <a:pt x="22903" y="25357"/>
                        <a:pt x="22436" y="25202"/>
                        <a:pt x="22125" y="24891"/>
                      </a:cubicBezTo>
                      <a:cubicBezTo>
                        <a:pt x="19534" y="22351"/>
                        <a:pt x="16527" y="19914"/>
                        <a:pt x="13624" y="17530"/>
                      </a:cubicBezTo>
                      <a:cubicBezTo>
                        <a:pt x="8855" y="13642"/>
                        <a:pt x="3931" y="9651"/>
                        <a:pt x="302" y="4882"/>
                      </a:cubicBezTo>
                      <a:cubicBezTo>
                        <a:pt x="-216" y="4208"/>
                        <a:pt x="-61" y="3223"/>
                        <a:pt x="717" y="2757"/>
                      </a:cubicBezTo>
                      <a:cubicBezTo>
                        <a:pt x="1494" y="2290"/>
                        <a:pt x="2531" y="2445"/>
                        <a:pt x="3050" y="3119"/>
                      </a:cubicBezTo>
                      <a:cubicBezTo>
                        <a:pt x="6471" y="7577"/>
                        <a:pt x="11240" y="11465"/>
                        <a:pt x="15853" y="15249"/>
                      </a:cubicBezTo>
                      <a:cubicBezTo>
                        <a:pt x="18290" y="17219"/>
                        <a:pt x="20778" y="19292"/>
                        <a:pt x="23110" y="21418"/>
                      </a:cubicBezTo>
                      <a:cubicBezTo>
                        <a:pt x="24976" y="18878"/>
                        <a:pt x="26842" y="16338"/>
                        <a:pt x="28657" y="13798"/>
                      </a:cubicBezTo>
                      <a:cubicBezTo>
                        <a:pt x="31819" y="9444"/>
                        <a:pt x="35033" y="4985"/>
                        <a:pt x="38402" y="631"/>
                      </a:cubicBezTo>
                      <a:cubicBezTo>
                        <a:pt x="38920" y="-43"/>
                        <a:pt x="40009" y="-199"/>
                        <a:pt x="40735" y="268"/>
                      </a:cubicBezTo>
                      <a:cubicBezTo>
                        <a:pt x="41512" y="735"/>
                        <a:pt x="41668" y="1719"/>
                        <a:pt x="41149" y="2393"/>
                      </a:cubicBezTo>
                      <a:cubicBezTo>
                        <a:pt x="37780" y="6644"/>
                        <a:pt x="34566" y="11102"/>
                        <a:pt x="31456" y="15456"/>
                      </a:cubicBezTo>
                      <a:cubicBezTo>
                        <a:pt x="29227" y="18515"/>
                        <a:pt x="26998" y="21625"/>
                        <a:pt x="24717" y="24683"/>
                      </a:cubicBezTo>
                      <a:cubicBezTo>
                        <a:pt x="24406" y="25046"/>
                        <a:pt x="23940" y="25305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46" name="Google Shape;4046;p11"/>
                <p:cNvSpPr/>
                <p:nvPr/>
              </p:nvSpPr>
              <p:spPr>
                <a:xfrm>
                  <a:off x="4638595" y="5357018"/>
                  <a:ext cx="19313" cy="12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13" h="12749" extrusionOk="0">
                      <a:moveTo>
                        <a:pt x="10071" y="12697"/>
                      </a:moveTo>
                      <a:cubicBezTo>
                        <a:pt x="9605" y="12697"/>
                        <a:pt x="9138" y="12542"/>
                        <a:pt x="8775" y="12179"/>
                      </a:cubicBezTo>
                      <a:cubicBezTo>
                        <a:pt x="8309" y="11660"/>
                        <a:pt x="7687" y="11090"/>
                        <a:pt x="6961" y="10416"/>
                      </a:cubicBezTo>
                      <a:cubicBezTo>
                        <a:pt x="4213" y="7773"/>
                        <a:pt x="844" y="4456"/>
                        <a:pt x="67" y="1916"/>
                      </a:cubicBezTo>
                      <a:cubicBezTo>
                        <a:pt x="-193" y="1086"/>
                        <a:pt x="326" y="256"/>
                        <a:pt x="1259" y="49"/>
                      </a:cubicBezTo>
                      <a:cubicBezTo>
                        <a:pt x="2192" y="-158"/>
                        <a:pt x="3073" y="308"/>
                        <a:pt x="3332" y="1138"/>
                      </a:cubicBezTo>
                      <a:cubicBezTo>
                        <a:pt x="3902" y="2952"/>
                        <a:pt x="7220" y="6218"/>
                        <a:pt x="9449" y="8343"/>
                      </a:cubicBezTo>
                      <a:cubicBezTo>
                        <a:pt x="9708" y="8602"/>
                        <a:pt x="10019" y="8862"/>
                        <a:pt x="10227" y="9120"/>
                      </a:cubicBezTo>
                      <a:cubicBezTo>
                        <a:pt x="12974" y="6995"/>
                        <a:pt x="16291" y="3470"/>
                        <a:pt x="16343" y="3418"/>
                      </a:cubicBezTo>
                      <a:cubicBezTo>
                        <a:pt x="16965" y="2796"/>
                        <a:pt x="18002" y="2693"/>
                        <a:pt x="18728" y="3263"/>
                      </a:cubicBezTo>
                      <a:cubicBezTo>
                        <a:pt x="19453" y="3833"/>
                        <a:pt x="19505" y="4766"/>
                        <a:pt x="18883" y="5440"/>
                      </a:cubicBezTo>
                      <a:cubicBezTo>
                        <a:pt x="18676" y="5648"/>
                        <a:pt x="14166" y="10416"/>
                        <a:pt x="10952" y="12490"/>
                      </a:cubicBezTo>
                      <a:cubicBezTo>
                        <a:pt x="10641" y="12697"/>
                        <a:pt x="10330" y="12749"/>
                        <a:pt x="9968" y="1274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047" name="Google Shape;4047;p11"/>
              <p:cNvGrpSpPr/>
              <p:nvPr/>
            </p:nvGrpSpPr>
            <p:grpSpPr>
              <a:xfrm>
                <a:off x="4561444" y="5705800"/>
                <a:ext cx="83657" cy="81822"/>
                <a:chOff x="4561444" y="5705800"/>
                <a:chExt cx="83657" cy="81822"/>
              </a:xfrm>
            </p:grpSpPr>
            <p:sp>
              <p:nvSpPr>
                <p:cNvPr id="4048" name="Google Shape;4048;p11"/>
                <p:cNvSpPr/>
                <p:nvPr/>
              </p:nvSpPr>
              <p:spPr>
                <a:xfrm>
                  <a:off x="4572068" y="5705800"/>
                  <a:ext cx="73033" cy="81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3" h="81822" extrusionOk="0">
                      <a:moveTo>
                        <a:pt x="71052" y="81770"/>
                      </a:moveTo>
                      <a:cubicBezTo>
                        <a:pt x="71052" y="81770"/>
                        <a:pt x="70585" y="81770"/>
                        <a:pt x="70326" y="81667"/>
                      </a:cubicBezTo>
                      <a:cubicBezTo>
                        <a:pt x="62913" y="79023"/>
                        <a:pt x="58196" y="72958"/>
                        <a:pt x="54049" y="67619"/>
                      </a:cubicBezTo>
                      <a:cubicBezTo>
                        <a:pt x="52909" y="66168"/>
                        <a:pt x="51820" y="64768"/>
                        <a:pt x="50732" y="63524"/>
                      </a:cubicBezTo>
                      <a:cubicBezTo>
                        <a:pt x="48140" y="60518"/>
                        <a:pt x="45652" y="57511"/>
                        <a:pt x="43112" y="54452"/>
                      </a:cubicBezTo>
                      <a:cubicBezTo>
                        <a:pt x="39949" y="50617"/>
                        <a:pt x="36632" y="46625"/>
                        <a:pt x="33263" y="42789"/>
                      </a:cubicBezTo>
                      <a:cubicBezTo>
                        <a:pt x="30671" y="39887"/>
                        <a:pt x="27250" y="36569"/>
                        <a:pt x="23621" y="33044"/>
                      </a:cubicBezTo>
                      <a:cubicBezTo>
                        <a:pt x="13513" y="23195"/>
                        <a:pt x="2005" y="12050"/>
                        <a:pt x="35" y="2097"/>
                      </a:cubicBezTo>
                      <a:cubicBezTo>
                        <a:pt x="-172" y="1112"/>
                        <a:pt x="554" y="179"/>
                        <a:pt x="1642" y="24"/>
                      </a:cubicBezTo>
                      <a:cubicBezTo>
                        <a:pt x="2679" y="-132"/>
                        <a:pt x="3716" y="490"/>
                        <a:pt x="3923" y="1475"/>
                      </a:cubicBezTo>
                      <a:cubicBezTo>
                        <a:pt x="5685" y="10391"/>
                        <a:pt x="16779" y="21122"/>
                        <a:pt x="26524" y="30608"/>
                      </a:cubicBezTo>
                      <a:cubicBezTo>
                        <a:pt x="30204" y="34184"/>
                        <a:pt x="33677" y="37554"/>
                        <a:pt x="36321" y="40560"/>
                      </a:cubicBezTo>
                      <a:cubicBezTo>
                        <a:pt x="39794" y="44448"/>
                        <a:pt x="43060" y="48439"/>
                        <a:pt x="46274" y="52327"/>
                      </a:cubicBezTo>
                      <a:cubicBezTo>
                        <a:pt x="48762" y="55334"/>
                        <a:pt x="51250" y="58340"/>
                        <a:pt x="53842" y="61347"/>
                      </a:cubicBezTo>
                      <a:cubicBezTo>
                        <a:pt x="54982" y="62694"/>
                        <a:pt x="56123" y="64094"/>
                        <a:pt x="57263" y="65597"/>
                      </a:cubicBezTo>
                      <a:cubicBezTo>
                        <a:pt x="61307" y="70781"/>
                        <a:pt x="65505" y="76120"/>
                        <a:pt x="71777" y="78349"/>
                      </a:cubicBezTo>
                      <a:cubicBezTo>
                        <a:pt x="72762" y="78712"/>
                        <a:pt x="73281" y="79749"/>
                        <a:pt x="72918" y="80682"/>
                      </a:cubicBezTo>
                      <a:cubicBezTo>
                        <a:pt x="72607" y="81408"/>
                        <a:pt x="71881" y="81822"/>
                        <a:pt x="71103" y="8182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49" name="Google Shape;4049;p11"/>
                <p:cNvSpPr/>
                <p:nvPr/>
              </p:nvSpPr>
              <p:spPr>
                <a:xfrm>
                  <a:off x="4561444" y="5708326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36526" y="29741"/>
                      </a:moveTo>
                      <a:cubicBezTo>
                        <a:pt x="26314" y="29741"/>
                        <a:pt x="11023" y="26890"/>
                        <a:pt x="1381" y="24091"/>
                      </a:cubicBezTo>
                      <a:cubicBezTo>
                        <a:pt x="344" y="23780"/>
                        <a:pt x="-226" y="22795"/>
                        <a:pt x="85" y="21862"/>
                      </a:cubicBezTo>
                      <a:cubicBezTo>
                        <a:pt x="396" y="20929"/>
                        <a:pt x="1536" y="20411"/>
                        <a:pt x="2573" y="20721"/>
                      </a:cubicBezTo>
                      <a:cubicBezTo>
                        <a:pt x="11593" y="23313"/>
                        <a:pt x="25692" y="26009"/>
                        <a:pt x="35437" y="26164"/>
                      </a:cubicBezTo>
                      <a:cubicBezTo>
                        <a:pt x="34401" y="18285"/>
                        <a:pt x="35437" y="8540"/>
                        <a:pt x="38133" y="1231"/>
                      </a:cubicBezTo>
                      <a:cubicBezTo>
                        <a:pt x="38496" y="298"/>
                        <a:pt x="39584" y="-220"/>
                        <a:pt x="40621" y="90"/>
                      </a:cubicBezTo>
                      <a:cubicBezTo>
                        <a:pt x="41658" y="402"/>
                        <a:pt x="42228" y="1438"/>
                        <a:pt x="41865" y="2371"/>
                      </a:cubicBezTo>
                      <a:cubicBezTo>
                        <a:pt x="39118" y="9836"/>
                        <a:pt x="38237" y="19995"/>
                        <a:pt x="39636" y="27668"/>
                      </a:cubicBezTo>
                      <a:cubicBezTo>
                        <a:pt x="39740" y="28186"/>
                        <a:pt x="39584" y="28704"/>
                        <a:pt x="39222" y="29119"/>
                      </a:cubicBezTo>
                      <a:cubicBezTo>
                        <a:pt x="38859" y="29534"/>
                        <a:pt x="38340" y="29741"/>
                        <a:pt x="37770" y="29793"/>
                      </a:cubicBezTo>
                      <a:cubicBezTo>
                        <a:pt x="37355" y="29793"/>
                        <a:pt x="36941" y="29793"/>
                        <a:pt x="36526" y="297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50" name="Google Shape;4050;p11"/>
                <p:cNvSpPr/>
                <p:nvPr/>
              </p:nvSpPr>
              <p:spPr>
                <a:xfrm>
                  <a:off x="4563802" y="5715582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37381" y="35030"/>
                      </a:moveTo>
                      <a:cubicBezTo>
                        <a:pt x="23178" y="35030"/>
                        <a:pt x="6746" y="31453"/>
                        <a:pt x="1458" y="30209"/>
                      </a:cubicBezTo>
                      <a:cubicBezTo>
                        <a:pt x="422" y="29950"/>
                        <a:pt x="-200" y="28965"/>
                        <a:pt x="59" y="28032"/>
                      </a:cubicBezTo>
                      <a:cubicBezTo>
                        <a:pt x="318" y="27099"/>
                        <a:pt x="1407" y="26528"/>
                        <a:pt x="2443" y="26736"/>
                      </a:cubicBezTo>
                      <a:cubicBezTo>
                        <a:pt x="8249" y="28084"/>
                        <a:pt x="27636" y="32386"/>
                        <a:pt x="42098" y="31298"/>
                      </a:cubicBezTo>
                      <a:cubicBezTo>
                        <a:pt x="42202" y="27928"/>
                        <a:pt x="42098" y="24507"/>
                        <a:pt x="41943" y="21189"/>
                      </a:cubicBezTo>
                      <a:cubicBezTo>
                        <a:pt x="41684" y="14813"/>
                        <a:pt x="41424" y="8230"/>
                        <a:pt x="42876" y="1440"/>
                      </a:cubicBezTo>
                      <a:cubicBezTo>
                        <a:pt x="43083" y="454"/>
                        <a:pt x="44120" y="-168"/>
                        <a:pt x="45157" y="40"/>
                      </a:cubicBezTo>
                      <a:cubicBezTo>
                        <a:pt x="46245" y="247"/>
                        <a:pt x="46919" y="1180"/>
                        <a:pt x="46712" y="2114"/>
                      </a:cubicBezTo>
                      <a:cubicBezTo>
                        <a:pt x="45312" y="8489"/>
                        <a:pt x="45572" y="14554"/>
                        <a:pt x="45831" y="21034"/>
                      </a:cubicBezTo>
                      <a:cubicBezTo>
                        <a:pt x="45986" y="24922"/>
                        <a:pt x="46142" y="28965"/>
                        <a:pt x="45883" y="33008"/>
                      </a:cubicBezTo>
                      <a:cubicBezTo>
                        <a:pt x="45831" y="33889"/>
                        <a:pt x="45105" y="34563"/>
                        <a:pt x="44120" y="34667"/>
                      </a:cubicBezTo>
                      <a:cubicBezTo>
                        <a:pt x="41943" y="34874"/>
                        <a:pt x="39662" y="34978"/>
                        <a:pt x="37277" y="3497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51" name="Google Shape;4051;p11"/>
                <p:cNvSpPr/>
                <p:nvPr/>
              </p:nvSpPr>
              <p:spPr>
                <a:xfrm>
                  <a:off x="4580650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37484" y="34834"/>
                      </a:moveTo>
                      <a:cubicBezTo>
                        <a:pt x="37484" y="34834"/>
                        <a:pt x="37225" y="34834"/>
                        <a:pt x="37121" y="34834"/>
                      </a:cubicBezTo>
                      <a:cubicBezTo>
                        <a:pt x="32715" y="34108"/>
                        <a:pt x="28050" y="33694"/>
                        <a:pt x="23540" y="33331"/>
                      </a:cubicBezTo>
                      <a:cubicBezTo>
                        <a:pt x="16127" y="32709"/>
                        <a:pt x="8455" y="32087"/>
                        <a:pt x="1354" y="29962"/>
                      </a:cubicBezTo>
                      <a:cubicBezTo>
                        <a:pt x="317" y="29650"/>
                        <a:pt x="-253" y="28614"/>
                        <a:pt x="110" y="27681"/>
                      </a:cubicBezTo>
                      <a:cubicBezTo>
                        <a:pt x="472" y="26748"/>
                        <a:pt x="1561" y="26229"/>
                        <a:pt x="2598" y="26540"/>
                      </a:cubicBezTo>
                      <a:cubicBezTo>
                        <a:pt x="9233" y="28562"/>
                        <a:pt x="16697" y="29184"/>
                        <a:pt x="23903" y="29754"/>
                      </a:cubicBezTo>
                      <a:cubicBezTo>
                        <a:pt x="27687" y="30065"/>
                        <a:pt x="31626" y="30376"/>
                        <a:pt x="35410" y="30946"/>
                      </a:cubicBezTo>
                      <a:cubicBezTo>
                        <a:pt x="35255" y="27421"/>
                        <a:pt x="34996" y="23897"/>
                        <a:pt x="34788" y="20371"/>
                      </a:cubicBezTo>
                      <a:cubicBezTo>
                        <a:pt x="34425" y="14307"/>
                        <a:pt x="34011" y="8034"/>
                        <a:pt x="33855" y="1814"/>
                      </a:cubicBezTo>
                      <a:cubicBezTo>
                        <a:pt x="33855" y="830"/>
                        <a:pt x="34685" y="0"/>
                        <a:pt x="35773" y="0"/>
                      </a:cubicBezTo>
                      <a:cubicBezTo>
                        <a:pt x="35773" y="0"/>
                        <a:pt x="35773" y="0"/>
                        <a:pt x="35773" y="0"/>
                      </a:cubicBezTo>
                      <a:cubicBezTo>
                        <a:pt x="36862" y="0"/>
                        <a:pt x="37691" y="778"/>
                        <a:pt x="37743" y="1762"/>
                      </a:cubicBezTo>
                      <a:cubicBezTo>
                        <a:pt x="37898" y="7931"/>
                        <a:pt x="38261" y="14151"/>
                        <a:pt x="38676" y="20165"/>
                      </a:cubicBezTo>
                      <a:cubicBezTo>
                        <a:pt x="38935" y="24467"/>
                        <a:pt x="39194" y="28717"/>
                        <a:pt x="39402" y="33020"/>
                      </a:cubicBezTo>
                      <a:cubicBezTo>
                        <a:pt x="39402" y="33538"/>
                        <a:pt x="39194" y="34108"/>
                        <a:pt x="38728" y="34420"/>
                      </a:cubicBezTo>
                      <a:cubicBezTo>
                        <a:pt x="38365" y="34678"/>
                        <a:pt x="37898" y="34834"/>
                        <a:pt x="37432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52" name="Google Shape;4052;p11"/>
                <p:cNvSpPr/>
                <p:nvPr/>
              </p:nvSpPr>
              <p:spPr>
                <a:xfrm>
                  <a:off x="4592417" y="5743190"/>
                  <a:ext cx="39453" cy="3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94" extrusionOk="0">
                      <a:moveTo>
                        <a:pt x="37484" y="34843"/>
                      </a:moveTo>
                      <a:cubicBezTo>
                        <a:pt x="37484" y="34843"/>
                        <a:pt x="37225" y="34843"/>
                        <a:pt x="37121" y="34843"/>
                      </a:cubicBezTo>
                      <a:cubicBezTo>
                        <a:pt x="32715" y="34117"/>
                        <a:pt x="28049" y="33702"/>
                        <a:pt x="23540" y="33340"/>
                      </a:cubicBezTo>
                      <a:cubicBezTo>
                        <a:pt x="16127" y="32718"/>
                        <a:pt x="8455" y="32096"/>
                        <a:pt x="1354" y="29970"/>
                      </a:cubicBezTo>
                      <a:cubicBezTo>
                        <a:pt x="317" y="29659"/>
                        <a:pt x="-253" y="28622"/>
                        <a:pt x="110" y="27690"/>
                      </a:cubicBezTo>
                      <a:cubicBezTo>
                        <a:pt x="472" y="26756"/>
                        <a:pt x="1561" y="26238"/>
                        <a:pt x="2598" y="26549"/>
                      </a:cubicBezTo>
                      <a:cubicBezTo>
                        <a:pt x="9233" y="28570"/>
                        <a:pt x="16697" y="29192"/>
                        <a:pt x="23902" y="29763"/>
                      </a:cubicBezTo>
                      <a:cubicBezTo>
                        <a:pt x="27687" y="30074"/>
                        <a:pt x="31626" y="30385"/>
                        <a:pt x="35410" y="30955"/>
                      </a:cubicBezTo>
                      <a:cubicBezTo>
                        <a:pt x="35255" y="27430"/>
                        <a:pt x="34996" y="23854"/>
                        <a:pt x="34788" y="20328"/>
                      </a:cubicBezTo>
                      <a:cubicBezTo>
                        <a:pt x="34425" y="14263"/>
                        <a:pt x="34011" y="7991"/>
                        <a:pt x="33855" y="1823"/>
                      </a:cubicBezTo>
                      <a:cubicBezTo>
                        <a:pt x="33855" y="838"/>
                        <a:pt x="34685" y="8"/>
                        <a:pt x="35773" y="8"/>
                      </a:cubicBezTo>
                      <a:cubicBezTo>
                        <a:pt x="36758" y="-95"/>
                        <a:pt x="37743" y="786"/>
                        <a:pt x="37795" y="1771"/>
                      </a:cubicBezTo>
                      <a:cubicBezTo>
                        <a:pt x="37950" y="7888"/>
                        <a:pt x="38313" y="14160"/>
                        <a:pt x="38728" y="20173"/>
                      </a:cubicBezTo>
                      <a:cubicBezTo>
                        <a:pt x="38987" y="24476"/>
                        <a:pt x="39246" y="28778"/>
                        <a:pt x="39453" y="33080"/>
                      </a:cubicBezTo>
                      <a:cubicBezTo>
                        <a:pt x="39453" y="33599"/>
                        <a:pt x="39246" y="34169"/>
                        <a:pt x="38780" y="34480"/>
                      </a:cubicBezTo>
                      <a:cubicBezTo>
                        <a:pt x="38417" y="34739"/>
                        <a:pt x="37950" y="34895"/>
                        <a:pt x="37484" y="3489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53" name="Google Shape;4053;p11"/>
                <p:cNvSpPr/>
                <p:nvPr/>
              </p:nvSpPr>
              <p:spPr>
                <a:xfrm>
                  <a:off x="4565413" y="5708621"/>
                  <a:ext cx="21057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7" h="14775" extrusionOk="0">
                      <a:moveTo>
                        <a:pt x="17213" y="14672"/>
                      </a:moveTo>
                      <a:cubicBezTo>
                        <a:pt x="17213" y="14672"/>
                        <a:pt x="16954" y="14672"/>
                        <a:pt x="16798" y="14672"/>
                      </a:cubicBezTo>
                      <a:cubicBezTo>
                        <a:pt x="15969" y="14517"/>
                        <a:pt x="14932" y="14310"/>
                        <a:pt x="13740" y="14154"/>
                      </a:cubicBezTo>
                      <a:cubicBezTo>
                        <a:pt x="9178" y="13376"/>
                        <a:pt x="3476" y="12444"/>
                        <a:pt x="781" y="10578"/>
                      </a:cubicBezTo>
                      <a:cubicBezTo>
                        <a:pt x="-100" y="9955"/>
                        <a:pt x="-256" y="8866"/>
                        <a:pt x="418" y="8089"/>
                      </a:cubicBezTo>
                      <a:cubicBezTo>
                        <a:pt x="1092" y="7312"/>
                        <a:pt x="2336" y="7156"/>
                        <a:pt x="3165" y="7778"/>
                      </a:cubicBezTo>
                      <a:cubicBezTo>
                        <a:pt x="5083" y="9126"/>
                        <a:pt x="10681" y="10059"/>
                        <a:pt x="14414" y="10681"/>
                      </a:cubicBezTo>
                      <a:cubicBezTo>
                        <a:pt x="14880" y="10784"/>
                        <a:pt x="15347" y="10836"/>
                        <a:pt x="15762" y="10888"/>
                      </a:cubicBezTo>
                      <a:cubicBezTo>
                        <a:pt x="16695" y="7156"/>
                        <a:pt x="17109" y="1765"/>
                        <a:pt x="17161" y="1661"/>
                      </a:cubicBezTo>
                      <a:cubicBezTo>
                        <a:pt x="17213" y="677"/>
                        <a:pt x="18250" y="-49"/>
                        <a:pt x="19235" y="3"/>
                      </a:cubicBezTo>
                      <a:cubicBezTo>
                        <a:pt x="20323" y="55"/>
                        <a:pt x="21153" y="935"/>
                        <a:pt x="21049" y="1921"/>
                      </a:cubicBezTo>
                      <a:cubicBezTo>
                        <a:pt x="21049" y="2231"/>
                        <a:pt x="20427" y="9592"/>
                        <a:pt x="19027" y="13532"/>
                      </a:cubicBezTo>
                      <a:cubicBezTo>
                        <a:pt x="18768" y="14258"/>
                        <a:pt x="17991" y="14776"/>
                        <a:pt x="17161" y="14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054" name="Google Shape;4054;p11"/>
              <p:cNvGrpSpPr/>
              <p:nvPr/>
            </p:nvGrpSpPr>
            <p:grpSpPr>
              <a:xfrm>
                <a:off x="4654184" y="5494538"/>
                <a:ext cx="92831" cy="108598"/>
                <a:chOff x="4654184" y="5494538"/>
                <a:chExt cx="92831" cy="108598"/>
              </a:xfrm>
            </p:grpSpPr>
            <p:sp>
              <p:nvSpPr>
                <p:cNvPr id="4055" name="Google Shape;4055;p11"/>
                <p:cNvSpPr/>
                <p:nvPr/>
              </p:nvSpPr>
              <p:spPr>
                <a:xfrm>
                  <a:off x="4654184" y="5494538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2413" y="108546"/>
                      </a:moveTo>
                      <a:cubicBezTo>
                        <a:pt x="1532" y="108546"/>
                        <a:pt x="702" y="108131"/>
                        <a:pt x="287" y="107406"/>
                      </a:cubicBezTo>
                      <a:cubicBezTo>
                        <a:pt x="-335" y="106317"/>
                        <a:pt x="80" y="105021"/>
                        <a:pt x="1272" y="104451"/>
                      </a:cubicBezTo>
                      <a:cubicBezTo>
                        <a:pt x="8581" y="100875"/>
                        <a:pt x="12780" y="93824"/>
                        <a:pt x="16875" y="87034"/>
                      </a:cubicBezTo>
                      <a:cubicBezTo>
                        <a:pt x="18068" y="85064"/>
                        <a:pt x="19208" y="83146"/>
                        <a:pt x="20400" y="81384"/>
                      </a:cubicBezTo>
                      <a:cubicBezTo>
                        <a:pt x="23044" y="77393"/>
                        <a:pt x="25636" y="73401"/>
                        <a:pt x="28175" y="69409"/>
                      </a:cubicBezTo>
                      <a:cubicBezTo>
                        <a:pt x="31441" y="64278"/>
                        <a:pt x="34811" y="58990"/>
                        <a:pt x="38388" y="53858"/>
                      </a:cubicBezTo>
                      <a:cubicBezTo>
                        <a:pt x="41135" y="49867"/>
                        <a:pt x="44815" y="45305"/>
                        <a:pt x="48703" y="40485"/>
                      </a:cubicBezTo>
                      <a:cubicBezTo>
                        <a:pt x="59070" y="27681"/>
                        <a:pt x="70785" y="13167"/>
                        <a:pt x="71511" y="2074"/>
                      </a:cubicBezTo>
                      <a:cubicBezTo>
                        <a:pt x="71615" y="881"/>
                        <a:pt x="72755" y="0"/>
                        <a:pt x="74051" y="0"/>
                      </a:cubicBezTo>
                      <a:cubicBezTo>
                        <a:pt x="75399" y="52"/>
                        <a:pt x="76384" y="1089"/>
                        <a:pt x="76280" y="2333"/>
                      </a:cubicBezTo>
                      <a:cubicBezTo>
                        <a:pt x="75451" y="14670"/>
                        <a:pt x="63269" y="29754"/>
                        <a:pt x="52539" y="43077"/>
                      </a:cubicBezTo>
                      <a:cubicBezTo>
                        <a:pt x="48703" y="47845"/>
                        <a:pt x="45074" y="52304"/>
                        <a:pt x="42379" y="56191"/>
                      </a:cubicBezTo>
                      <a:cubicBezTo>
                        <a:pt x="38854" y="61271"/>
                        <a:pt x="35485" y="66559"/>
                        <a:pt x="32271" y="71639"/>
                      </a:cubicBezTo>
                      <a:cubicBezTo>
                        <a:pt x="29679" y="75682"/>
                        <a:pt x="27139" y="79725"/>
                        <a:pt x="24443" y="83716"/>
                      </a:cubicBezTo>
                      <a:cubicBezTo>
                        <a:pt x="23303" y="85427"/>
                        <a:pt x="22214" y="87242"/>
                        <a:pt x="21074" y="89160"/>
                      </a:cubicBezTo>
                      <a:cubicBezTo>
                        <a:pt x="16875" y="96209"/>
                        <a:pt x="12054" y="104192"/>
                        <a:pt x="3501" y="108339"/>
                      </a:cubicBezTo>
                      <a:cubicBezTo>
                        <a:pt x="3139" y="108495"/>
                        <a:pt x="2776" y="108598"/>
                        <a:pt x="2361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56" name="Google Shape;4056;p11"/>
                <p:cNvSpPr/>
                <p:nvPr/>
              </p:nvSpPr>
              <p:spPr>
                <a:xfrm>
                  <a:off x="4692702" y="5501220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9356" y="35876"/>
                      </a:moveTo>
                      <a:cubicBezTo>
                        <a:pt x="8733" y="35876"/>
                        <a:pt x="8163" y="35668"/>
                        <a:pt x="7697" y="35254"/>
                      </a:cubicBezTo>
                      <a:cubicBezTo>
                        <a:pt x="7178" y="34839"/>
                        <a:pt x="6919" y="34217"/>
                        <a:pt x="6971" y="33595"/>
                      </a:cubicBezTo>
                      <a:cubicBezTo>
                        <a:pt x="7489" y="24109"/>
                        <a:pt x="4794" y="11823"/>
                        <a:pt x="232" y="3115"/>
                      </a:cubicBezTo>
                      <a:cubicBezTo>
                        <a:pt x="-338" y="2026"/>
                        <a:pt x="180" y="730"/>
                        <a:pt x="1372" y="212"/>
                      </a:cubicBezTo>
                      <a:cubicBezTo>
                        <a:pt x="2565" y="-307"/>
                        <a:pt x="4016" y="160"/>
                        <a:pt x="4586" y="1248"/>
                      </a:cubicBezTo>
                      <a:cubicBezTo>
                        <a:pt x="9045" y="9802"/>
                        <a:pt x="11844" y="21517"/>
                        <a:pt x="11844" y="31210"/>
                      </a:cubicBezTo>
                      <a:cubicBezTo>
                        <a:pt x="23714" y="29707"/>
                        <a:pt x="40354" y="24627"/>
                        <a:pt x="50928" y="20221"/>
                      </a:cubicBezTo>
                      <a:cubicBezTo>
                        <a:pt x="52121" y="19703"/>
                        <a:pt x="53572" y="20221"/>
                        <a:pt x="54090" y="21309"/>
                      </a:cubicBezTo>
                      <a:cubicBezTo>
                        <a:pt x="54661" y="22398"/>
                        <a:pt x="54090" y="23694"/>
                        <a:pt x="52898" y="24212"/>
                      </a:cubicBezTo>
                      <a:cubicBezTo>
                        <a:pt x="41183" y="29085"/>
                        <a:pt x="22004" y="34787"/>
                        <a:pt x="9563" y="35824"/>
                      </a:cubicBezTo>
                      <a:cubicBezTo>
                        <a:pt x="9511" y="35824"/>
                        <a:pt x="9407" y="35824"/>
                        <a:pt x="9356" y="3582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57" name="Google Shape;4057;p11"/>
                <p:cNvSpPr/>
                <p:nvPr/>
              </p:nvSpPr>
              <p:spPr>
                <a:xfrm>
                  <a:off x="4685141" y="5511022"/>
                  <a:ext cx="61140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40" h="42143" extrusionOk="0">
                      <a:moveTo>
                        <a:pt x="8416" y="42091"/>
                      </a:moveTo>
                      <a:cubicBezTo>
                        <a:pt x="7223" y="42091"/>
                        <a:pt x="6239" y="41314"/>
                        <a:pt x="6031" y="40277"/>
                      </a:cubicBezTo>
                      <a:cubicBezTo>
                        <a:pt x="5098" y="35404"/>
                        <a:pt x="4632" y="30480"/>
                        <a:pt x="4217" y="25711"/>
                      </a:cubicBezTo>
                      <a:cubicBezTo>
                        <a:pt x="3491" y="17831"/>
                        <a:pt x="2817" y="10367"/>
                        <a:pt x="122" y="2850"/>
                      </a:cubicBezTo>
                      <a:cubicBezTo>
                        <a:pt x="-293" y="1710"/>
                        <a:pt x="381" y="466"/>
                        <a:pt x="1677" y="104"/>
                      </a:cubicBezTo>
                      <a:cubicBezTo>
                        <a:pt x="2921" y="-260"/>
                        <a:pt x="4321" y="362"/>
                        <a:pt x="4683" y="1503"/>
                      </a:cubicBezTo>
                      <a:cubicBezTo>
                        <a:pt x="7535" y="9538"/>
                        <a:pt x="8260" y="17573"/>
                        <a:pt x="8986" y="25348"/>
                      </a:cubicBezTo>
                      <a:cubicBezTo>
                        <a:pt x="9349" y="29391"/>
                        <a:pt x="9764" y="33590"/>
                        <a:pt x="10438" y="37685"/>
                      </a:cubicBezTo>
                      <a:cubicBezTo>
                        <a:pt x="28166" y="37063"/>
                        <a:pt x="51077" y="29340"/>
                        <a:pt x="57868" y="26903"/>
                      </a:cubicBezTo>
                      <a:cubicBezTo>
                        <a:pt x="59112" y="26436"/>
                        <a:pt x="60512" y="27007"/>
                        <a:pt x="60978" y="28147"/>
                      </a:cubicBezTo>
                      <a:cubicBezTo>
                        <a:pt x="61445" y="29288"/>
                        <a:pt x="60875" y="30532"/>
                        <a:pt x="59631" y="30998"/>
                      </a:cubicBezTo>
                      <a:cubicBezTo>
                        <a:pt x="52373" y="33590"/>
                        <a:pt x="27181" y="42039"/>
                        <a:pt x="8416" y="42143"/>
                      </a:cubicBezTo>
                      <a:lnTo>
                        <a:pt x="8416" y="42143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58" name="Google Shape;4058;p11"/>
                <p:cNvSpPr/>
                <p:nvPr/>
              </p:nvSpPr>
              <p:spPr>
                <a:xfrm>
                  <a:off x="4677730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5407" y="42670"/>
                      </a:moveTo>
                      <a:cubicBezTo>
                        <a:pt x="4940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5"/>
                        <a:pt x="1830" y="24890"/>
                      </a:cubicBezTo>
                      <a:cubicBezTo>
                        <a:pt x="1312" y="17529"/>
                        <a:pt x="794" y="9909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7"/>
                        <a:pt x="7636" y="37642"/>
                      </a:cubicBezTo>
                      <a:cubicBezTo>
                        <a:pt x="12198" y="36501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5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3"/>
                        <a:pt x="50038" y="31369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6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59" name="Google Shape;4059;p11"/>
                <p:cNvSpPr/>
                <p:nvPr/>
              </p:nvSpPr>
              <p:spPr>
                <a:xfrm>
                  <a:off x="4665704" y="5547092"/>
                  <a:ext cx="50270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70" h="42669" extrusionOk="0">
                      <a:moveTo>
                        <a:pt x="5407" y="42670"/>
                      </a:moveTo>
                      <a:cubicBezTo>
                        <a:pt x="4941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6"/>
                        <a:pt x="1830" y="24890"/>
                      </a:cubicBezTo>
                      <a:cubicBezTo>
                        <a:pt x="1312" y="17529"/>
                        <a:pt x="794" y="9857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8"/>
                        <a:pt x="7636" y="37642"/>
                      </a:cubicBezTo>
                      <a:cubicBezTo>
                        <a:pt x="12198" y="36502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6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4"/>
                        <a:pt x="50090" y="31370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7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60" name="Google Shape;4060;p11"/>
                <p:cNvSpPr/>
                <p:nvPr/>
              </p:nvSpPr>
              <p:spPr>
                <a:xfrm>
                  <a:off x="4713313" y="5499377"/>
                  <a:ext cx="26870" cy="17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06" extrusionOk="0">
                      <a:moveTo>
                        <a:pt x="6525" y="17606"/>
                      </a:moveTo>
                      <a:cubicBezTo>
                        <a:pt x="5592" y="17606"/>
                        <a:pt x="4762" y="17139"/>
                        <a:pt x="4348" y="16362"/>
                      </a:cubicBezTo>
                      <a:cubicBezTo>
                        <a:pt x="2015" y="11801"/>
                        <a:pt x="97" y="2936"/>
                        <a:pt x="45" y="2574"/>
                      </a:cubicBezTo>
                      <a:cubicBezTo>
                        <a:pt x="-214" y="1381"/>
                        <a:pt x="667" y="240"/>
                        <a:pt x="1963" y="34"/>
                      </a:cubicBezTo>
                      <a:cubicBezTo>
                        <a:pt x="3259" y="-174"/>
                        <a:pt x="4503" y="604"/>
                        <a:pt x="4762" y="1744"/>
                      </a:cubicBezTo>
                      <a:cubicBezTo>
                        <a:pt x="4762" y="1796"/>
                        <a:pt x="6162" y="8379"/>
                        <a:pt x="7924" y="12733"/>
                      </a:cubicBezTo>
                      <a:cubicBezTo>
                        <a:pt x="8443" y="12578"/>
                        <a:pt x="8961" y="12423"/>
                        <a:pt x="9531" y="12267"/>
                      </a:cubicBezTo>
                      <a:cubicBezTo>
                        <a:pt x="13938" y="11023"/>
                        <a:pt x="20624" y="9157"/>
                        <a:pt x="22750" y="7239"/>
                      </a:cubicBezTo>
                      <a:cubicBezTo>
                        <a:pt x="23683" y="6409"/>
                        <a:pt x="25238" y="6409"/>
                        <a:pt x="26171" y="7239"/>
                      </a:cubicBezTo>
                      <a:cubicBezTo>
                        <a:pt x="27104" y="8120"/>
                        <a:pt x="27104" y="9468"/>
                        <a:pt x="26171" y="10349"/>
                      </a:cubicBezTo>
                      <a:cubicBezTo>
                        <a:pt x="23216" y="12993"/>
                        <a:pt x="16426" y="14911"/>
                        <a:pt x="10983" y="16414"/>
                      </a:cubicBezTo>
                      <a:cubicBezTo>
                        <a:pt x="9583" y="16777"/>
                        <a:pt x="8339" y="17139"/>
                        <a:pt x="7406" y="17451"/>
                      </a:cubicBezTo>
                      <a:cubicBezTo>
                        <a:pt x="7147" y="17554"/>
                        <a:pt x="6888" y="17554"/>
                        <a:pt x="6628" y="175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061" name="Google Shape;4061;p11"/>
              <p:cNvGrpSpPr/>
              <p:nvPr/>
            </p:nvGrpSpPr>
            <p:grpSpPr>
              <a:xfrm>
                <a:off x="4654002" y="5591340"/>
                <a:ext cx="113842" cy="116039"/>
                <a:chOff x="4654002" y="5591340"/>
                <a:chExt cx="113842" cy="116039"/>
              </a:xfrm>
            </p:grpSpPr>
            <p:sp>
              <p:nvSpPr>
                <p:cNvPr id="4062" name="Google Shape;4062;p11"/>
                <p:cNvSpPr/>
                <p:nvPr/>
              </p:nvSpPr>
              <p:spPr>
                <a:xfrm>
                  <a:off x="4654002" y="5591340"/>
                  <a:ext cx="98209" cy="116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39" extrusionOk="0">
                      <a:moveTo>
                        <a:pt x="2699" y="115988"/>
                      </a:moveTo>
                      <a:cubicBezTo>
                        <a:pt x="1662" y="115988"/>
                        <a:pt x="625" y="115418"/>
                        <a:pt x="211" y="114484"/>
                      </a:cubicBezTo>
                      <a:cubicBezTo>
                        <a:pt x="-360" y="113240"/>
                        <a:pt x="262" y="111789"/>
                        <a:pt x="1662" y="111218"/>
                      </a:cubicBezTo>
                      <a:cubicBezTo>
                        <a:pt x="10319" y="107901"/>
                        <a:pt x="15917" y="100333"/>
                        <a:pt x="21308" y="92972"/>
                      </a:cubicBezTo>
                      <a:cubicBezTo>
                        <a:pt x="22863" y="90847"/>
                        <a:pt x="24367" y="88825"/>
                        <a:pt x="25922" y="86959"/>
                      </a:cubicBezTo>
                      <a:cubicBezTo>
                        <a:pt x="29395" y="82760"/>
                        <a:pt x="32712" y="78458"/>
                        <a:pt x="36030" y="74207"/>
                      </a:cubicBezTo>
                      <a:cubicBezTo>
                        <a:pt x="40332" y="68713"/>
                        <a:pt x="44738" y="63063"/>
                        <a:pt x="49404" y="57516"/>
                      </a:cubicBezTo>
                      <a:cubicBezTo>
                        <a:pt x="52980" y="53265"/>
                        <a:pt x="57646" y="48444"/>
                        <a:pt x="62622" y="43364"/>
                      </a:cubicBezTo>
                      <a:cubicBezTo>
                        <a:pt x="75789" y="29887"/>
                        <a:pt x="90718" y="14543"/>
                        <a:pt x="92791" y="2102"/>
                      </a:cubicBezTo>
                      <a:cubicBezTo>
                        <a:pt x="92998" y="755"/>
                        <a:pt x="94450" y="-179"/>
                        <a:pt x="95901" y="29"/>
                      </a:cubicBezTo>
                      <a:cubicBezTo>
                        <a:pt x="97404" y="236"/>
                        <a:pt x="98389" y="1480"/>
                        <a:pt x="98182" y="2880"/>
                      </a:cubicBezTo>
                      <a:cubicBezTo>
                        <a:pt x="95849" y="16772"/>
                        <a:pt x="80350" y="32634"/>
                        <a:pt x="66717" y="46682"/>
                      </a:cubicBezTo>
                      <a:cubicBezTo>
                        <a:pt x="61845" y="51710"/>
                        <a:pt x="57231" y="56427"/>
                        <a:pt x="53758" y="60522"/>
                      </a:cubicBezTo>
                      <a:cubicBezTo>
                        <a:pt x="49196" y="65965"/>
                        <a:pt x="44790" y="71615"/>
                        <a:pt x="40540" y="77058"/>
                      </a:cubicBezTo>
                      <a:cubicBezTo>
                        <a:pt x="37170" y="81360"/>
                        <a:pt x="33801" y="85663"/>
                        <a:pt x="30328" y="89914"/>
                      </a:cubicBezTo>
                      <a:cubicBezTo>
                        <a:pt x="28825" y="91728"/>
                        <a:pt x="27373" y="93698"/>
                        <a:pt x="25870" y="95771"/>
                      </a:cubicBezTo>
                      <a:cubicBezTo>
                        <a:pt x="20271" y="103339"/>
                        <a:pt x="13947" y="111892"/>
                        <a:pt x="3787" y="115832"/>
                      </a:cubicBezTo>
                      <a:cubicBezTo>
                        <a:pt x="3424" y="115988"/>
                        <a:pt x="3062" y="116040"/>
                        <a:pt x="2750" y="11604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63" name="Google Shape;4063;p11"/>
                <p:cNvSpPr/>
                <p:nvPr/>
              </p:nvSpPr>
              <p:spPr>
                <a:xfrm>
                  <a:off x="4708681" y="5595834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7010" y="41202"/>
                      </a:moveTo>
                      <a:cubicBezTo>
                        <a:pt x="6388" y="41151"/>
                        <a:pt x="5455" y="40892"/>
                        <a:pt x="4937" y="40374"/>
                      </a:cubicBezTo>
                      <a:cubicBezTo>
                        <a:pt x="4418" y="39855"/>
                        <a:pt x="4159" y="39129"/>
                        <a:pt x="4315" y="38404"/>
                      </a:cubicBezTo>
                      <a:cubicBezTo>
                        <a:pt x="5973" y="27673"/>
                        <a:pt x="4315" y="13574"/>
                        <a:pt x="168" y="3310"/>
                      </a:cubicBezTo>
                      <a:cubicBezTo>
                        <a:pt x="-351" y="2014"/>
                        <a:pt x="375" y="615"/>
                        <a:pt x="1775" y="148"/>
                      </a:cubicBezTo>
                      <a:cubicBezTo>
                        <a:pt x="3174" y="-319"/>
                        <a:pt x="4781" y="355"/>
                        <a:pt x="5299" y="1651"/>
                      </a:cubicBezTo>
                      <a:cubicBezTo>
                        <a:pt x="9343" y="11708"/>
                        <a:pt x="11157" y="25237"/>
                        <a:pt x="10068" y="36226"/>
                      </a:cubicBezTo>
                      <a:cubicBezTo>
                        <a:pt x="23650" y="35656"/>
                        <a:pt x="43088" y="31457"/>
                        <a:pt x="55529" y="27517"/>
                      </a:cubicBezTo>
                      <a:cubicBezTo>
                        <a:pt x="56981" y="27051"/>
                        <a:pt x="58484" y="27725"/>
                        <a:pt x="59002" y="29021"/>
                      </a:cubicBezTo>
                      <a:cubicBezTo>
                        <a:pt x="59520" y="30317"/>
                        <a:pt x="58743" y="31717"/>
                        <a:pt x="57343" y="32183"/>
                      </a:cubicBezTo>
                      <a:cubicBezTo>
                        <a:pt x="43503" y="36589"/>
                        <a:pt x="21213" y="41254"/>
                        <a:pt x="7062" y="412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64" name="Google Shape;4064;p11"/>
                <p:cNvSpPr/>
                <p:nvPr/>
              </p:nvSpPr>
              <p:spPr>
                <a:xfrm>
                  <a:off x="4698989" y="5606129"/>
                  <a:ext cx="66157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7" h="48480" extrusionOk="0">
                      <a:moveTo>
                        <a:pt x="11777" y="48481"/>
                      </a:moveTo>
                      <a:cubicBezTo>
                        <a:pt x="9445" y="48481"/>
                        <a:pt x="7164" y="48377"/>
                        <a:pt x="4987" y="48222"/>
                      </a:cubicBezTo>
                      <a:cubicBezTo>
                        <a:pt x="3639" y="48118"/>
                        <a:pt x="2602" y="47133"/>
                        <a:pt x="2498" y="45941"/>
                      </a:cubicBezTo>
                      <a:cubicBezTo>
                        <a:pt x="1980" y="40343"/>
                        <a:pt x="2032" y="34692"/>
                        <a:pt x="2084" y="29301"/>
                      </a:cubicBezTo>
                      <a:cubicBezTo>
                        <a:pt x="2135" y="20334"/>
                        <a:pt x="2239" y="11832"/>
                        <a:pt x="62" y="3020"/>
                      </a:cubicBezTo>
                      <a:cubicBezTo>
                        <a:pt x="-249" y="1672"/>
                        <a:pt x="632" y="376"/>
                        <a:pt x="2135" y="65"/>
                      </a:cubicBezTo>
                      <a:cubicBezTo>
                        <a:pt x="3587" y="-246"/>
                        <a:pt x="5090" y="584"/>
                        <a:pt x="5401" y="1931"/>
                      </a:cubicBezTo>
                      <a:cubicBezTo>
                        <a:pt x="7734" y="11262"/>
                        <a:pt x="7630" y="20437"/>
                        <a:pt x="7579" y="29301"/>
                      </a:cubicBezTo>
                      <a:cubicBezTo>
                        <a:pt x="7579" y="33915"/>
                        <a:pt x="7475" y="38684"/>
                        <a:pt x="7786" y="43401"/>
                      </a:cubicBezTo>
                      <a:cubicBezTo>
                        <a:pt x="27898" y="44334"/>
                        <a:pt x="54698" y="37803"/>
                        <a:pt x="62681" y="35677"/>
                      </a:cubicBezTo>
                      <a:cubicBezTo>
                        <a:pt x="64132" y="35315"/>
                        <a:pt x="65635" y="36040"/>
                        <a:pt x="66050" y="37388"/>
                      </a:cubicBezTo>
                      <a:cubicBezTo>
                        <a:pt x="66465" y="38684"/>
                        <a:pt x="65635" y="40083"/>
                        <a:pt x="64184" y="40446"/>
                      </a:cubicBezTo>
                      <a:cubicBezTo>
                        <a:pt x="56564" y="42467"/>
                        <a:pt x="32097" y="48429"/>
                        <a:pt x="11777" y="484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65" name="Google Shape;4065;p11"/>
                <p:cNvSpPr/>
                <p:nvPr/>
              </p:nvSpPr>
              <p:spPr>
                <a:xfrm>
                  <a:off x="4687751" y="5624545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5" y="48571"/>
                      </a:moveTo>
                      <a:cubicBezTo>
                        <a:pt x="2073" y="48571"/>
                        <a:pt x="1451" y="48363"/>
                        <a:pt x="985" y="48001"/>
                      </a:cubicBezTo>
                      <a:cubicBezTo>
                        <a:pt x="363" y="47534"/>
                        <a:pt x="0" y="46808"/>
                        <a:pt x="0" y="46031"/>
                      </a:cubicBezTo>
                      <a:cubicBezTo>
                        <a:pt x="103" y="40070"/>
                        <a:pt x="259" y="34108"/>
                        <a:pt x="466" y="28147"/>
                      </a:cubicBezTo>
                      <a:cubicBezTo>
                        <a:pt x="725" y="19749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0" y="0"/>
                      </a:cubicBezTo>
                      <a:lnTo>
                        <a:pt x="3680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144"/>
                        <a:pt x="6220" y="19853"/>
                        <a:pt x="5909" y="28303"/>
                      </a:cubicBezTo>
                      <a:cubicBezTo>
                        <a:pt x="5754" y="33227"/>
                        <a:pt x="5598" y="38100"/>
                        <a:pt x="5495" y="43024"/>
                      </a:cubicBezTo>
                      <a:cubicBezTo>
                        <a:pt x="10782" y="42143"/>
                        <a:pt x="16173" y="41573"/>
                        <a:pt x="21460" y="41002"/>
                      </a:cubicBezTo>
                      <a:cubicBezTo>
                        <a:pt x="31465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2"/>
                      </a:cubicBezTo>
                      <a:cubicBezTo>
                        <a:pt x="43076" y="43646"/>
                        <a:pt x="32450" y="44786"/>
                        <a:pt x="22186" y="45927"/>
                      </a:cubicBezTo>
                      <a:cubicBezTo>
                        <a:pt x="15914" y="46601"/>
                        <a:pt x="9434" y="47327"/>
                        <a:pt x="3369" y="48467"/>
                      </a:cubicBezTo>
                      <a:cubicBezTo>
                        <a:pt x="3162" y="48467"/>
                        <a:pt x="3006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66" name="Google Shape;4066;p11"/>
                <p:cNvSpPr/>
                <p:nvPr/>
              </p:nvSpPr>
              <p:spPr>
                <a:xfrm>
                  <a:off x="4671992" y="5645072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6" y="48571"/>
                      </a:moveTo>
                      <a:cubicBezTo>
                        <a:pt x="2074" y="48571"/>
                        <a:pt x="1452" y="48363"/>
                        <a:pt x="985" y="48001"/>
                      </a:cubicBezTo>
                      <a:cubicBezTo>
                        <a:pt x="363" y="47535"/>
                        <a:pt x="0" y="46809"/>
                        <a:pt x="0" y="46031"/>
                      </a:cubicBezTo>
                      <a:cubicBezTo>
                        <a:pt x="104" y="40070"/>
                        <a:pt x="259" y="34056"/>
                        <a:pt x="467" y="28096"/>
                      </a:cubicBezTo>
                      <a:cubicBezTo>
                        <a:pt x="726" y="19698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1" y="0"/>
                      </a:cubicBezTo>
                      <a:lnTo>
                        <a:pt x="3681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093"/>
                        <a:pt x="6220" y="19801"/>
                        <a:pt x="5909" y="28251"/>
                      </a:cubicBezTo>
                      <a:cubicBezTo>
                        <a:pt x="5754" y="33176"/>
                        <a:pt x="5598" y="38100"/>
                        <a:pt x="5495" y="43025"/>
                      </a:cubicBezTo>
                      <a:cubicBezTo>
                        <a:pt x="10782" y="42143"/>
                        <a:pt x="16173" y="41573"/>
                        <a:pt x="21460" y="41003"/>
                      </a:cubicBezTo>
                      <a:cubicBezTo>
                        <a:pt x="31413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3"/>
                      </a:cubicBezTo>
                      <a:cubicBezTo>
                        <a:pt x="43076" y="43647"/>
                        <a:pt x="32450" y="44787"/>
                        <a:pt x="22186" y="45927"/>
                      </a:cubicBezTo>
                      <a:cubicBezTo>
                        <a:pt x="15914" y="46601"/>
                        <a:pt x="9434" y="47327"/>
                        <a:pt x="3370" y="48467"/>
                      </a:cubicBezTo>
                      <a:cubicBezTo>
                        <a:pt x="3162" y="48467"/>
                        <a:pt x="3007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67" name="Google Shape;4067;p11"/>
                <p:cNvSpPr/>
                <p:nvPr/>
              </p:nvSpPr>
              <p:spPr>
                <a:xfrm>
                  <a:off x="4732160" y="5595560"/>
                  <a:ext cx="29547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7" h="20379" extrusionOk="0">
                      <a:moveTo>
                        <a:pt x="5924" y="20380"/>
                      </a:moveTo>
                      <a:cubicBezTo>
                        <a:pt x="4784" y="20380"/>
                        <a:pt x="3747" y="19758"/>
                        <a:pt x="3332" y="18720"/>
                      </a:cubicBezTo>
                      <a:cubicBezTo>
                        <a:pt x="1207" y="13330"/>
                        <a:pt x="66" y="3118"/>
                        <a:pt x="15" y="2703"/>
                      </a:cubicBezTo>
                      <a:cubicBezTo>
                        <a:pt x="-141" y="1355"/>
                        <a:pt x="948" y="111"/>
                        <a:pt x="2451" y="7"/>
                      </a:cubicBezTo>
                      <a:cubicBezTo>
                        <a:pt x="3954" y="-96"/>
                        <a:pt x="5302" y="889"/>
                        <a:pt x="5458" y="2237"/>
                      </a:cubicBezTo>
                      <a:cubicBezTo>
                        <a:pt x="5458" y="2341"/>
                        <a:pt x="6287" y="9857"/>
                        <a:pt x="7738" y="14988"/>
                      </a:cubicBezTo>
                      <a:cubicBezTo>
                        <a:pt x="8309" y="14885"/>
                        <a:pt x="8931" y="14781"/>
                        <a:pt x="9604" y="14626"/>
                      </a:cubicBezTo>
                      <a:cubicBezTo>
                        <a:pt x="14736" y="13641"/>
                        <a:pt x="22512" y="12138"/>
                        <a:pt x="25104" y="10220"/>
                      </a:cubicBezTo>
                      <a:cubicBezTo>
                        <a:pt x="26244" y="9338"/>
                        <a:pt x="28006" y="9494"/>
                        <a:pt x="28939" y="10582"/>
                      </a:cubicBezTo>
                      <a:cubicBezTo>
                        <a:pt x="29873" y="11619"/>
                        <a:pt x="29717" y="13226"/>
                        <a:pt x="28577" y="14056"/>
                      </a:cubicBezTo>
                      <a:cubicBezTo>
                        <a:pt x="24948" y="16751"/>
                        <a:pt x="17069" y="18254"/>
                        <a:pt x="10693" y="19498"/>
                      </a:cubicBezTo>
                      <a:cubicBezTo>
                        <a:pt x="9086" y="19809"/>
                        <a:pt x="7635" y="20068"/>
                        <a:pt x="6494" y="20328"/>
                      </a:cubicBezTo>
                      <a:cubicBezTo>
                        <a:pt x="6287" y="20328"/>
                        <a:pt x="6028" y="20380"/>
                        <a:pt x="5821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068" name="Google Shape;4068;p11"/>
              <p:cNvGrpSpPr/>
              <p:nvPr/>
            </p:nvGrpSpPr>
            <p:grpSpPr>
              <a:xfrm>
                <a:off x="4652388" y="5429117"/>
                <a:ext cx="64998" cy="75943"/>
                <a:chOff x="4652388" y="5429117"/>
                <a:chExt cx="64998" cy="75943"/>
              </a:xfrm>
            </p:grpSpPr>
            <p:sp>
              <p:nvSpPr>
                <p:cNvPr id="4069" name="Google Shape;4069;p11"/>
                <p:cNvSpPr/>
                <p:nvPr/>
              </p:nvSpPr>
              <p:spPr>
                <a:xfrm>
                  <a:off x="4652388" y="5429117"/>
                  <a:ext cx="53359" cy="75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9" h="75943" extrusionOk="0">
                      <a:moveTo>
                        <a:pt x="1721" y="75944"/>
                      </a:moveTo>
                      <a:cubicBezTo>
                        <a:pt x="1099" y="75944"/>
                        <a:pt x="528" y="75632"/>
                        <a:pt x="217" y="75114"/>
                      </a:cubicBezTo>
                      <a:cubicBezTo>
                        <a:pt x="-249" y="74388"/>
                        <a:pt x="62" y="73456"/>
                        <a:pt x="891" y="73041"/>
                      </a:cubicBezTo>
                      <a:cubicBezTo>
                        <a:pt x="6023" y="70553"/>
                        <a:pt x="8978" y="65628"/>
                        <a:pt x="11829" y="60859"/>
                      </a:cubicBezTo>
                      <a:cubicBezTo>
                        <a:pt x="12658" y="59459"/>
                        <a:pt x="13436" y="58163"/>
                        <a:pt x="14265" y="56919"/>
                      </a:cubicBezTo>
                      <a:cubicBezTo>
                        <a:pt x="16131" y="54173"/>
                        <a:pt x="17894" y="51373"/>
                        <a:pt x="19656" y="48574"/>
                      </a:cubicBezTo>
                      <a:cubicBezTo>
                        <a:pt x="21937" y="44997"/>
                        <a:pt x="24322" y="41265"/>
                        <a:pt x="26810" y="37636"/>
                      </a:cubicBezTo>
                      <a:cubicBezTo>
                        <a:pt x="28728" y="34837"/>
                        <a:pt x="31319" y="31675"/>
                        <a:pt x="34067" y="28306"/>
                      </a:cubicBezTo>
                      <a:cubicBezTo>
                        <a:pt x="41324" y="19338"/>
                        <a:pt x="49514" y="9178"/>
                        <a:pt x="50032" y="1454"/>
                      </a:cubicBezTo>
                      <a:cubicBezTo>
                        <a:pt x="50084" y="625"/>
                        <a:pt x="50810" y="-49"/>
                        <a:pt x="51795" y="3"/>
                      </a:cubicBezTo>
                      <a:cubicBezTo>
                        <a:pt x="52728" y="55"/>
                        <a:pt x="53454" y="780"/>
                        <a:pt x="53350" y="1610"/>
                      </a:cubicBezTo>
                      <a:cubicBezTo>
                        <a:pt x="52780" y="10266"/>
                        <a:pt x="44279" y="20789"/>
                        <a:pt x="36762" y="30120"/>
                      </a:cubicBezTo>
                      <a:cubicBezTo>
                        <a:pt x="34067" y="33438"/>
                        <a:pt x="31527" y="36600"/>
                        <a:pt x="29661" y="39295"/>
                      </a:cubicBezTo>
                      <a:cubicBezTo>
                        <a:pt x="27173" y="42872"/>
                        <a:pt x="24840" y="46552"/>
                        <a:pt x="22559" y="50129"/>
                      </a:cubicBezTo>
                      <a:cubicBezTo>
                        <a:pt x="20745" y="52929"/>
                        <a:pt x="18982" y="55779"/>
                        <a:pt x="17116" y="58527"/>
                      </a:cubicBezTo>
                      <a:cubicBezTo>
                        <a:pt x="16339" y="59719"/>
                        <a:pt x="15561" y="61015"/>
                        <a:pt x="14732" y="62363"/>
                      </a:cubicBezTo>
                      <a:cubicBezTo>
                        <a:pt x="11777" y="67287"/>
                        <a:pt x="8408" y="72886"/>
                        <a:pt x="2446" y="75788"/>
                      </a:cubicBezTo>
                      <a:cubicBezTo>
                        <a:pt x="2187" y="75892"/>
                        <a:pt x="1928" y="75944"/>
                        <a:pt x="1669" y="7594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70" name="Google Shape;4070;p11"/>
                <p:cNvSpPr/>
                <p:nvPr/>
              </p:nvSpPr>
              <p:spPr>
                <a:xfrm>
                  <a:off x="4679397" y="5433798"/>
                  <a:ext cx="37989" cy="2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89" h="25127" extrusionOk="0">
                      <a:moveTo>
                        <a:pt x="6540" y="25076"/>
                      </a:moveTo>
                      <a:cubicBezTo>
                        <a:pt x="6125" y="25076"/>
                        <a:pt x="5710" y="24921"/>
                        <a:pt x="5399" y="24661"/>
                      </a:cubicBezTo>
                      <a:cubicBezTo>
                        <a:pt x="5036" y="24350"/>
                        <a:pt x="4881" y="23935"/>
                        <a:pt x="4881" y="23469"/>
                      </a:cubicBezTo>
                      <a:cubicBezTo>
                        <a:pt x="5244" y="16782"/>
                        <a:pt x="3326" y="8229"/>
                        <a:pt x="164" y="2164"/>
                      </a:cubicBezTo>
                      <a:cubicBezTo>
                        <a:pt x="-251" y="1387"/>
                        <a:pt x="164" y="505"/>
                        <a:pt x="941" y="143"/>
                      </a:cubicBezTo>
                      <a:cubicBezTo>
                        <a:pt x="1771" y="-221"/>
                        <a:pt x="2756" y="143"/>
                        <a:pt x="3170" y="868"/>
                      </a:cubicBezTo>
                      <a:cubicBezTo>
                        <a:pt x="6280" y="6829"/>
                        <a:pt x="8250" y="15020"/>
                        <a:pt x="8250" y="21862"/>
                      </a:cubicBezTo>
                      <a:cubicBezTo>
                        <a:pt x="16544" y="20825"/>
                        <a:pt x="28207" y="17248"/>
                        <a:pt x="35620" y="14190"/>
                      </a:cubicBezTo>
                      <a:cubicBezTo>
                        <a:pt x="36449" y="13827"/>
                        <a:pt x="37486" y="14190"/>
                        <a:pt x="37849" y="14968"/>
                      </a:cubicBezTo>
                      <a:cubicBezTo>
                        <a:pt x="38212" y="15745"/>
                        <a:pt x="37849" y="16626"/>
                        <a:pt x="37020" y="16989"/>
                      </a:cubicBezTo>
                      <a:cubicBezTo>
                        <a:pt x="28830" y="20410"/>
                        <a:pt x="15404" y="24402"/>
                        <a:pt x="6695" y="25128"/>
                      </a:cubicBezTo>
                      <a:cubicBezTo>
                        <a:pt x="6695" y="25128"/>
                        <a:pt x="6591" y="25128"/>
                        <a:pt x="6540" y="2512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71" name="Google Shape;4071;p11"/>
                <p:cNvSpPr/>
                <p:nvPr/>
              </p:nvSpPr>
              <p:spPr>
                <a:xfrm>
                  <a:off x="4674079" y="5440659"/>
                  <a:ext cx="42824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24" h="29463" extrusionOk="0">
                      <a:moveTo>
                        <a:pt x="5897" y="29463"/>
                      </a:moveTo>
                      <a:cubicBezTo>
                        <a:pt x="5067" y="29463"/>
                        <a:pt x="4393" y="28945"/>
                        <a:pt x="4238" y="28219"/>
                      </a:cubicBezTo>
                      <a:cubicBezTo>
                        <a:pt x="3564" y="24798"/>
                        <a:pt x="3253" y="21377"/>
                        <a:pt x="2942" y="18008"/>
                      </a:cubicBezTo>
                      <a:cubicBezTo>
                        <a:pt x="2423" y="12513"/>
                        <a:pt x="1957" y="7277"/>
                        <a:pt x="91" y="1990"/>
                      </a:cubicBezTo>
                      <a:cubicBezTo>
                        <a:pt x="-220" y="1161"/>
                        <a:pt x="298" y="331"/>
                        <a:pt x="1179" y="72"/>
                      </a:cubicBezTo>
                      <a:cubicBezTo>
                        <a:pt x="2061" y="-187"/>
                        <a:pt x="2994" y="279"/>
                        <a:pt x="3305" y="1057"/>
                      </a:cubicBezTo>
                      <a:cubicBezTo>
                        <a:pt x="5326" y="6655"/>
                        <a:pt x="5845" y="12305"/>
                        <a:pt x="6311" y="17748"/>
                      </a:cubicBezTo>
                      <a:cubicBezTo>
                        <a:pt x="6570" y="20600"/>
                        <a:pt x="6830" y="23502"/>
                        <a:pt x="7296" y="26353"/>
                      </a:cubicBezTo>
                      <a:cubicBezTo>
                        <a:pt x="19685" y="25886"/>
                        <a:pt x="35755" y="20496"/>
                        <a:pt x="40523" y="18785"/>
                      </a:cubicBezTo>
                      <a:cubicBezTo>
                        <a:pt x="41405" y="18474"/>
                        <a:pt x="42338" y="18837"/>
                        <a:pt x="42700" y="19666"/>
                      </a:cubicBezTo>
                      <a:cubicBezTo>
                        <a:pt x="43063" y="20444"/>
                        <a:pt x="42597" y="21325"/>
                        <a:pt x="41767" y="21636"/>
                      </a:cubicBezTo>
                      <a:cubicBezTo>
                        <a:pt x="36688" y="23450"/>
                        <a:pt x="19063" y="29360"/>
                        <a:pt x="5897" y="29412"/>
                      </a:cubicBezTo>
                      <a:lnTo>
                        <a:pt x="5897" y="2941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72" name="Google Shape;4072;p11"/>
                <p:cNvSpPr/>
                <p:nvPr/>
              </p:nvSpPr>
              <p:spPr>
                <a:xfrm>
                  <a:off x="4668924" y="5452547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0"/>
                      </a:cubicBezTo>
                      <a:cubicBezTo>
                        <a:pt x="2447" y="29291"/>
                        <a:pt x="2188" y="28876"/>
                        <a:pt x="2136" y="28410"/>
                      </a:cubicBezTo>
                      <a:cubicBezTo>
                        <a:pt x="1825" y="24729"/>
                        <a:pt x="1566" y="21049"/>
                        <a:pt x="1306" y="17420"/>
                      </a:cubicBezTo>
                      <a:cubicBezTo>
                        <a:pt x="944" y="12237"/>
                        <a:pt x="581" y="6897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499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29"/>
                        <a:pt x="4624" y="17213"/>
                      </a:cubicBezTo>
                      <a:cubicBezTo>
                        <a:pt x="4831" y="20220"/>
                        <a:pt x="5039" y="23278"/>
                        <a:pt x="5298" y="26284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6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8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73" name="Google Shape;4073;p11"/>
                <p:cNvSpPr/>
                <p:nvPr/>
              </p:nvSpPr>
              <p:spPr>
                <a:xfrm>
                  <a:off x="4660526" y="5465920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1"/>
                      </a:cubicBezTo>
                      <a:cubicBezTo>
                        <a:pt x="2447" y="29291"/>
                        <a:pt x="2188" y="28877"/>
                        <a:pt x="2136" y="28410"/>
                      </a:cubicBezTo>
                      <a:cubicBezTo>
                        <a:pt x="1825" y="24729"/>
                        <a:pt x="1566" y="21101"/>
                        <a:pt x="1306" y="17421"/>
                      </a:cubicBezTo>
                      <a:cubicBezTo>
                        <a:pt x="944" y="12237"/>
                        <a:pt x="581" y="6898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395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30"/>
                        <a:pt x="4624" y="17213"/>
                      </a:cubicBezTo>
                      <a:cubicBezTo>
                        <a:pt x="4831" y="20220"/>
                        <a:pt x="5039" y="23227"/>
                        <a:pt x="5298" y="26285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7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9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74" name="Google Shape;4074;p11"/>
                <p:cNvSpPr/>
                <p:nvPr/>
              </p:nvSpPr>
              <p:spPr>
                <a:xfrm>
                  <a:off x="4693842" y="5432410"/>
                  <a:ext cx="18758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58" h="12416" extrusionOk="0">
                      <a:moveTo>
                        <a:pt x="4535" y="12417"/>
                      </a:moveTo>
                      <a:cubicBezTo>
                        <a:pt x="3913" y="12417"/>
                        <a:pt x="3291" y="12105"/>
                        <a:pt x="3032" y="11535"/>
                      </a:cubicBezTo>
                      <a:cubicBezTo>
                        <a:pt x="1373" y="8321"/>
                        <a:pt x="77" y="2153"/>
                        <a:pt x="25" y="1842"/>
                      </a:cubicBezTo>
                      <a:cubicBezTo>
                        <a:pt x="-130" y="1013"/>
                        <a:pt x="440" y="235"/>
                        <a:pt x="1373" y="28"/>
                      </a:cubicBezTo>
                      <a:cubicBezTo>
                        <a:pt x="2254" y="-128"/>
                        <a:pt x="3187" y="391"/>
                        <a:pt x="3343" y="1220"/>
                      </a:cubicBezTo>
                      <a:cubicBezTo>
                        <a:pt x="3343" y="1272"/>
                        <a:pt x="4328" y="5833"/>
                        <a:pt x="5520" y="8943"/>
                      </a:cubicBezTo>
                      <a:cubicBezTo>
                        <a:pt x="5883" y="8840"/>
                        <a:pt x="6246" y="8736"/>
                        <a:pt x="6609" y="8633"/>
                      </a:cubicBezTo>
                      <a:cubicBezTo>
                        <a:pt x="9719" y="7751"/>
                        <a:pt x="14384" y="6455"/>
                        <a:pt x="15888" y="5107"/>
                      </a:cubicBezTo>
                      <a:cubicBezTo>
                        <a:pt x="16561" y="4537"/>
                        <a:pt x="17598" y="4537"/>
                        <a:pt x="18272" y="5107"/>
                      </a:cubicBezTo>
                      <a:cubicBezTo>
                        <a:pt x="18946" y="5729"/>
                        <a:pt x="18894" y="6663"/>
                        <a:pt x="18272" y="7285"/>
                      </a:cubicBezTo>
                      <a:cubicBezTo>
                        <a:pt x="16199" y="9151"/>
                        <a:pt x="11430" y="10447"/>
                        <a:pt x="7645" y="11535"/>
                      </a:cubicBezTo>
                      <a:cubicBezTo>
                        <a:pt x="6660" y="11795"/>
                        <a:pt x="5831" y="12054"/>
                        <a:pt x="5157" y="12261"/>
                      </a:cubicBezTo>
                      <a:cubicBezTo>
                        <a:pt x="5002" y="12313"/>
                        <a:pt x="4794" y="12365"/>
                        <a:pt x="4587" y="1236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075" name="Google Shape;4075;p11"/>
              <p:cNvGrpSpPr/>
              <p:nvPr/>
            </p:nvGrpSpPr>
            <p:grpSpPr>
              <a:xfrm>
                <a:off x="4656558" y="5705800"/>
                <a:ext cx="83632" cy="81770"/>
                <a:chOff x="4656558" y="5705800"/>
                <a:chExt cx="83632" cy="81770"/>
              </a:xfrm>
            </p:grpSpPr>
            <p:sp>
              <p:nvSpPr>
                <p:cNvPr id="4076" name="Google Shape;4076;p11"/>
                <p:cNvSpPr/>
                <p:nvPr/>
              </p:nvSpPr>
              <p:spPr>
                <a:xfrm>
                  <a:off x="4656558" y="5705800"/>
                  <a:ext cx="73047" cy="81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47" h="81770" extrusionOk="0">
                      <a:moveTo>
                        <a:pt x="1957" y="81770"/>
                      </a:moveTo>
                      <a:cubicBezTo>
                        <a:pt x="1180" y="81770"/>
                        <a:pt x="454" y="81356"/>
                        <a:pt x="143" y="80630"/>
                      </a:cubicBezTo>
                      <a:cubicBezTo>
                        <a:pt x="-272" y="79697"/>
                        <a:pt x="247" y="78660"/>
                        <a:pt x="1283" y="78297"/>
                      </a:cubicBezTo>
                      <a:cubicBezTo>
                        <a:pt x="7608" y="76069"/>
                        <a:pt x="11755" y="70729"/>
                        <a:pt x="15798" y="65546"/>
                      </a:cubicBezTo>
                      <a:cubicBezTo>
                        <a:pt x="16990" y="64042"/>
                        <a:pt x="18079" y="62591"/>
                        <a:pt x="19219" y="61295"/>
                      </a:cubicBezTo>
                      <a:cubicBezTo>
                        <a:pt x="21811" y="58340"/>
                        <a:pt x="24247" y="55334"/>
                        <a:pt x="26735" y="52327"/>
                      </a:cubicBezTo>
                      <a:cubicBezTo>
                        <a:pt x="29949" y="48439"/>
                        <a:pt x="33267" y="44448"/>
                        <a:pt x="36740" y="40560"/>
                      </a:cubicBezTo>
                      <a:cubicBezTo>
                        <a:pt x="39435" y="37554"/>
                        <a:pt x="42857" y="34184"/>
                        <a:pt x="46537" y="30608"/>
                      </a:cubicBezTo>
                      <a:cubicBezTo>
                        <a:pt x="56282" y="21122"/>
                        <a:pt x="67375" y="10391"/>
                        <a:pt x="69138" y="1475"/>
                      </a:cubicBezTo>
                      <a:cubicBezTo>
                        <a:pt x="69345" y="490"/>
                        <a:pt x="70382" y="-132"/>
                        <a:pt x="71419" y="24"/>
                      </a:cubicBezTo>
                      <a:cubicBezTo>
                        <a:pt x="72507" y="179"/>
                        <a:pt x="73181" y="1112"/>
                        <a:pt x="73026" y="2097"/>
                      </a:cubicBezTo>
                      <a:cubicBezTo>
                        <a:pt x="71056" y="12050"/>
                        <a:pt x="59548" y="23195"/>
                        <a:pt x="49440" y="33044"/>
                      </a:cubicBezTo>
                      <a:cubicBezTo>
                        <a:pt x="45811" y="36569"/>
                        <a:pt x="42390" y="39887"/>
                        <a:pt x="39798" y="42789"/>
                      </a:cubicBezTo>
                      <a:cubicBezTo>
                        <a:pt x="36377" y="46625"/>
                        <a:pt x="33059" y="50617"/>
                        <a:pt x="29897" y="54452"/>
                      </a:cubicBezTo>
                      <a:cubicBezTo>
                        <a:pt x="27409" y="57459"/>
                        <a:pt x="24869" y="60518"/>
                        <a:pt x="22329" y="63524"/>
                      </a:cubicBezTo>
                      <a:cubicBezTo>
                        <a:pt x="21240" y="64820"/>
                        <a:pt x="20100" y="66219"/>
                        <a:pt x="19012" y="67671"/>
                      </a:cubicBezTo>
                      <a:cubicBezTo>
                        <a:pt x="14813" y="73010"/>
                        <a:pt x="10096" y="79075"/>
                        <a:pt x="2735" y="81667"/>
                      </a:cubicBezTo>
                      <a:cubicBezTo>
                        <a:pt x="2476" y="81770"/>
                        <a:pt x="2268" y="81770"/>
                        <a:pt x="2009" y="817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77" name="Google Shape;4077;p11"/>
                <p:cNvSpPr/>
                <p:nvPr/>
              </p:nvSpPr>
              <p:spPr>
                <a:xfrm>
                  <a:off x="4698216" y="5708274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5449" y="29793"/>
                      </a:moveTo>
                      <a:cubicBezTo>
                        <a:pt x="5034" y="29793"/>
                        <a:pt x="4619" y="29793"/>
                        <a:pt x="4205" y="29793"/>
                      </a:cubicBezTo>
                      <a:cubicBezTo>
                        <a:pt x="3634" y="29793"/>
                        <a:pt x="3116" y="29534"/>
                        <a:pt x="2753" y="29119"/>
                      </a:cubicBezTo>
                      <a:cubicBezTo>
                        <a:pt x="2390" y="28704"/>
                        <a:pt x="2235" y="28186"/>
                        <a:pt x="2339" y="27668"/>
                      </a:cubicBezTo>
                      <a:cubicBezTo>
                        <a:pt x="3790" y="19996"/>
                        <a:pt x="2857" y="9836"/>
                        <a:pt x="110" y="2371"/>
                      </a:cubicBezTo>
                      <a:cubicBezTo>
                        <a:pt x="-253" y="1438"/>
                        <a:pt x="317" y="402"/>
                        <a:pt x="1354" y="90"/>
                      </a:cubicBezTo>
                      <a:cubicBezTo>
                        <a:pt x="2390" y="-220"/>
                        <a:pt x="3479" y="298"/>
                        <a:pt x="3842" y="1231"/>
                      </a:cubicBezTo>
                      <a:cubicBezTo>
                        <a:pt x="6537" y="8540"/>
                        <a:pt x="7574" y="18285"/>
                        <a:pt x="6537" y="26164"/>
                      </a:cubicBezTo>
                      <a:cubicBezTo>
                        <a:pt x="16283" y="26009"/>
                        <a:pt x="30382" y="23313"/>
                        <a:pt x="39402" y="20721"/>
                      </a:cubicBezTo>
                      <a:cubicBezTo>
                        <a:pt x="40439" y="20411"/>
                        <a:pt x="41527" y="20929"/>
                        <a:pt x="41890" y="21862"/>
                      </a:cubicBezTo>
                      <a:cubicBezTo>
                        <a:pt x="42201" y="22795"/>
                        <a:pt x="41631" y="23832"/>
                        <a:pt x="40594" y="24091"/>
                      </a:cubicBezTo>
                      <a:cubicBezTo>
                        <a:pt x="30952" y="26890"/>
                        <a:pt x="15661" y="29741"/>
                        <a:pt x="5500" y="297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78" name="Google Shape;4078;p11"/>
                <p:cNvSpPr/>
                <p:nvPr/>
              </p:nvSpPr>
              <p:spPr>
                <a:xfrm>
                  <a:off x="4690979" y="5715633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9472" y="34978"/>
                      </a:moveTo>
                      <a:cubicBezTo>
                        <a:pt x="7087" y="34978"/>
                        <a:pt x="4806" y="34874"/>
                        <a:pt x="2629" y="34667"/>
                      </a:cubicBezTo>
                      <a:cubicBezTo>
                        <a:pt x="1696" y="34563"/>
                        <a:pt x="919" y="33838"/>
                        <a:pt x="867" y="33008"/>
                      </a:cubicBezTo>
                      <a:cubicBezTo>
                        <a:pt x="608" y="28965"/>
                        <a:pt x="763" y="24922"/>
                        <a:pt x="919" y="21034"/>
                      </a:cubicBezTo>
                      <a:cubicBezTo>
                        <a:pt x="1178" y="14554"/>
                        <a:pt x="1385" y="8489"/>
                        <a:pt x="37" y="2114"/>
                      </a:cubicBezTo>
                      <a:cubicBezTo>
                        <a:pt x="-170" y="1128"/>
                        <a:pt x="504" y="196"/>
                        <a:pt x="1592" y="40"/>
                      </a:cubicBezTo>
                      <a:cubicBezTo>
                        <a:pt x="2629" y="-168"/>
                        <a:pt x="3666" y="454"/>
                        <a:pt x="3873" y="1440"/>
                      </a:cubicBezTo>
                      <a:cubicBezTo>
                        <a:pt x="5325" y="8178"/>
                        <a:pt x="5065" y="14813"/>
                        <a:pt x="4806" y="21189"/>
                      </a:cubicBezTo>
                      <a:cubicBezTo>
                        <a:pt x="4703" y="24507"/>
                        <a:pt x="4547" y="27928"/>
                        <a:pt x="4651" y="31298"/>
                      </a:cubicBezTo>
                      <a:cubicBezTo>
                        <a:pt x="19113" y="32334"/>
                        <a:pt x="38500" y="28084"/>
                        <a:pt x="44306" y="26736"/>
                      </a:cubicBezTo>
                      <a:cubicBezTo>
                        <a:pt x="45343" y="26477"/>
                        <a:pt x="46431" y="27047"/>
                        <a:pt x="46691" y="28032"/>
                      </a:cubicBezTo>
                      <a:cubicBezTo>
                        <a:pt x="46950" y="28965"/>
                        <a:pt x="46328" y="29950"/>
                        <a:pt x="45291" y="30209"/>
                      </a:cubicBezTo>
                      <a:cubicBezTo>
                        <a:pt x="40003" y="31453"/>
                        <a:pt x="23571" y="35030"/>
                        <a:pt x="9368" y="3503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79" name="Google Shape;4079;p11"/>
                <p:cNvSpPr/>
                <p:nvPr/>
              </p:nvSpPr>
              <p:spPr>
                <a:xfrm>
                  <a:off x="4681582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1970" y="34834"/>
                      </a:moveTo>
                      <a:cubicBezTo>
                        <a:pt x="1503" y="34834"/>
                        <a:pt x="1037" y="34678"/>
                        <a:pt x="674" y="34420"/>
                      </a:cubicBezTo>
                      <a:cubicBezTo>
                        <a:pt x="207" y="34056"/>
                        <a:pt x="0" y="33538"/>
                        <a:pt x="0" y="33020"/>
                      </a:cubicBezTo>
                      <a:cubicBezTo>
                        <a:pt x="207" y="28717"/>
                        <a:pt x="466" y="24467"/>
                        <a:pt x="726" y="20165"/>
                      </a:cubicBezTo>
                      <a:cubicBezTo>
                        <a:pt x="1088" y="14099"/>
                        <a:pt x="1503" y="7879"/>
                        <a:pt x="1659" y="1762"/>
                      </a:cubicBezTo>
                      <a:cubicBezTo>
                        <a:pt x="1659" y="778"/>
                        <a:pt x="2540" y="0"/>
                        <a:pt x="3629" y="0"/>
                      </a:cubicBezTo>
                      <a:cubicBezTo>
                        <a:pt x="3629" y="0"/>
                        <a:pt x="3629" y="0"/>
                        <a:pt x="3629" y="0"/>
                      </a:cubicBezTo>
                      <a:cubicBezTo>
                        <a:pt x="4717" y="0"/>
                        <a:pt x="5598" y="830"/>
                        <a:pt x="5547" y="1814"/>
                      </a:cubicBezTo>
                      <a:cubicBezTo>
                        <a:pt x="5391" y="8034"/>
                        <a:pt x="5028" y="14307"/>
                        <a:pt x="4614" y="20371"/>
                      </a:cubicBezTo>
                      <a:cubicBezTo>
                        <a:pt x="4406" y="23897"/>
                        <a:pt x="4147" y="27421"/>
                        <a:pt x="3991" y="30946"/>
                      </a:cubicBezTo>
                      <a:cubicBezTo>
                        <a:pt x="7827" y="30428"/>
                        <a:pt x="11715" y="30117"/>
                        <a:pt x="15499" y="29754"/>
                      </a:cubicBezTo>
                      <a:cubicBezTo>
                        <a:pt x="22705" y="29132"/>
                        <a:pt x="30169" y="28510"/>
                        <a:pt x="36804" y="26540"/>
                      </a:cubicBezTo>
                      <a:cubicBezTo>
                        <a:pt x="37841" y="26229"/>
                        <a:pt x="38929" y="26748"/>
                        <a:pt x="39292" y="27681"/>
                      </a:cubicBezTo>
                      <a:cubicBezTo>
                        <a:pt x="39655" y="28614"/>
                        <a:pt x="39085" y="29650"/>
                        <a:pt x="38048" y="29962"/>
                      </a:cubicBezTo>
                      <a:cubicBezTo>
                        <a:pt x="30998" y="32087"/>
                        <a:pt x="23327" y="32761"/>
                        <a:pt x="15862" y="33331"/>
                      </a:cubicBezTo>
                      <a:cubicBezTo>
                        <a:pt x="11352" y="33694"/>
                        <a:pt x="6635" y="34108"/>
                        <a:pt x="2281" y="34834"/>
                      </a:cubicBezTo>
                      <a:cubicBezTo>
                        <a:pt x="2177" y="34834"/>
                        <a:pt x="2022" y="34834"/>
                        <a:pt x="1918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80" name="Google Shape;4080;p11"/>
                <p:cNvSpPr/>
                <p:nvPr/>
              </p:nvSpPr>
              <p:spPr>
                <a:xfrm>
                  <a:off x="4669763" y="5743145"/>
                  <a:ext cx="39453" cy="34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88" extrusionOk="0">
                      <a:moveTo>
                        <a:pt x="1970" y="34888"/>
                      </a:moveTo>
                      <a:cubicBezTo>
                        <a:pt x="1503" y="34888"/>
                        <a:pt x="1037" y="34733"/>
                        <a:pt x="674" y="34473"/>
                      </a:cubicBezTo>
                      <a:cubicBezTo>
                        <a:pt x="208" y="34111"/>
                        <a:pt x="0" y="33592"/>
                        <a:pt x="0" y="33074"/>
                      </a:cubicBezTo>
                      <a:cubicBezTo>
                        <a:pt x="208" y="28771"/>
                        <a:pt x="467" y="24469"/>
                        <a:pt x="726" y="20166"/>
                      </a:cubicBezTo>
                      <a:cubicBezTo>
                        <a:pt x="1089" y="14154"/>
                        <a:pt x="1503" y="7881"/>
                        <a:pt x="1659" y="1765"/>
                      </a:cubicBezTo>
                      <a:cubicBezTo>
                        <a:pt x="1659" y="779"/>
                        <a:pt x="2592" y="-50"/>
                        <a:pt x="3681" y="2"/>
                      </a:cubicBezTo>
                      <a:cubicBezTo>
                        <a:pt x="4769" y="2"/>
                        <a:pt x="5650" y="831"/>
                        <a:pt x="5598" y="1816"/>
                      </a:cubicBezTo>
                      <a:cubicBezTo>
                        <a:pt x="5443" y="8037"/>
                        <a:pt x="5080" y="14257"/>
                        <a:pt x="4665" y="20322"/>
                      </a:cubicBezTo>
                      <a:cubicBezTo>
                        <a:pt x="4458" y="23847"/>
                        <a:pt x="4199" y="27424"/>
                        <a:pt x="4043" y="30949"/>
                      </a:cubicBezTo>
                      <a:cubicBezTo>
                        <a:pt x="7879" y="30430"/>
                        <a:pt x="11767" y="30067"/>
                        <a:pt x="15551" y="29757"/>
                      </a:cubicBezTo>
                      <a:cubicBezTo>
                        <a:pt x="22756" y="29135"/>
                        <a:pt x="30221" y="28513"/>
                        <a:pt x="36856" y="26543"/>
                      </a:cubicBezTo>
                      <a:cubicBezTo>
                        <a:pt x="37893" y="26231"/>
                        <a:pt x="38981" y="26750"/>
                        <a:pt x="39344" y="27683"/>
                      </a:cubicBezTo>
                      <a:cubicBezTo>
                        <a:pt x="39707" y="28616"/>
                        <a:pt x="39137" y="29653"/>
                        <a:pt x="38100" y="29963"/>
                      </a:cubicBezTo>
                      <a:cubicBezTo>
                        <a:pt x="31050" y="32089"/>
                        <a:pt x="23378" y="32763"/>
                        <a:pt x="15914" y="33333"/>
                      </a:cubicBezTo>
                      <a:cubicBezTo>
                        <a:pt x="11404" y="33696"/>
                        <a:pt x="6687" y="34111"/>
                        <a:pt x="2333" y="34836"/>
                      </a:cubicBezTo>
                      <a:cubicBezTo>
                        <a:pt x="2229" y="34836"/>
                        <a:pt x="2074" y="34836"/>
                        <a:pt x="1970" y="3483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81" name="Google Shape;4081;p11"/>
                <p:cNvSpPr/>
                <p:nvPr/>
              </p:nvSpPr>
              <p:spPr>
                <a:xfrm>
                  <a:off x="4715118" y="5708517"/>
                  <a:ext cx="21051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1" h="14775" extrusionOk="0">
                      <a:moveTo>
                        <a:pt x="3890" y="14776"/>
                      </a:moveTo>
                      <a:cubicBezTo>
                        <a:pt x="3061" y="14776"/>
                        <a:pt x="2283" y="14310"/>
                        <a:pt x="2024" y="13532"/>
                      </a:cubicBezTo>
                      <a:cubicBezTo>
                        <a:pt x="624" y="9592"/>
                        <a:pt x="2" y="2232"/>
                        <a:pt x="2" y="1921"/>
                      </a:cubicBezTo>
                      <a:cubicBezTo>
                        <a:pt x="-49" y="936"/>
                        <a:pt x="728" y="106"/>
                        <a:pt x="1817" y="3"/>
                      </a:cubicBezTo>
                      <a:cubicBezTo>
                        <a:pt x="2905" y="-49"/>
                        <a:pt x="3838" y="677"/>
                        <a:pt x="3890" y="1661"/>
                      </a:cubicBezTo>
                      <a:cubicBezTo>
                        <a:pt x="3890" y="1713"/>
                        <a:pt x="4305" y="7156"/>
                        <a:pt x="5290" y="10888"/>
                      </a:cubicBezTo>
                      <a:cubicBezTo>
                        <a:pt x="5705" y="10836"/>
                        <a:pt x="6171" y="10733"/>
                        <a:pt x="6638" y="10681"/>
                      </a:cubicBezTo>
                      <a:cubicBezTo>
                        <a:pt x="10370" y="10059"/>
                        <a:pt x="15968" y="9126"/>
                        <a:pt x="17886" y="7778"/>
                      </a:cubicBezTo>
                      <a:cubicBezTo>
                        <a:pt x="18715" y="7156"/>
                        <a:pt x="19960" y="7312"/>
                        <a:pt x="20634" y="8089"/>
                      </a:cubicBezTo>
                      <a:cubicBezTo>
                        <a:pt x="21307" y="8866"/>
                        <a:pt x="21152" y="10007"/>
                        <a:pt x="20271" y="10578"/>
                      </a:cubicBezTo>
                      <a:cubicBezTo>
                        <a:pt x="17575" y="12444"/>
                        <a:pt x="11873" y="13428"/>
                        <a:pt x="7312" y="14154"/>
                      </a:cubicBezTo>
                      <a:cubicBezTo>
                        <a:pt x="6171" y="14361"/>
                        <a:pt x="5083" y="14517"/>
                        <a:pt x="4253" y="14672"/>
                      </a:cubicBezTo>
                      <a:cubicBezTo>
                        <a:pt x="4098" y="14672"/>
                        <a:pt x="3994" y="14672"/>
                        <a:pt x="3838" y="1467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4082" name="Google Shape;4082;p11"/>
          <p:cNvGrpSpPr/>
          <p:nvPr/>
        </p:nvGrpSpPr>
        <p:grpSpPr>
          <a:xfrm>
            <a:off x="10323237" y="5944356"/>
            <a:ext cx="496716" cy="942152"/>
            <a:chOff x="6996377" y="4371208"/>
            <a:chExt cx="372537" cy="706614"/>
          </a:xfrm>
        </p:grpSpPr>
        <p:sp>
          <p:nvSpPr>
            <p:cNvPr id="4083" name="Google Shape;4083;p11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84" name="Google Shape;4084;p11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4085" name="Google Shape;4085;p11"/>
            <p:cNvGrpSpPr/>
            <p:nvPr/>
          </p:nvGrpSpPr>
          <p:grpSpPr>
            <a:xfrm>
              <a:off x="7074294" y="4478681"/>
              <a:ext cx="233950" cy="599141"/>
              <a:chOff x="4533894" y="5352943"/>
              <a:chExt cx="233950" cy="599141"/>
            </a:xfrm>
          </p:grpSpPr>
          <p:sp>
            <p:nvSpPr>
              <p:cNvPr id="4086" name="Google Shape;4086;p11"/>
              <p:cNvSpPr/>
              <p:nvPr/>
            </p:nvSpPr>
            <p:spPr>
              <a:xfrm>
                <a:off x="4637287" y="5383504"/>
                <a:ext cx="26911" cy="568580"/>
              </a:xfrm>
              <a:custGeom>
                <a:avLst/>
                <a:gdLst/>
                <a:ahLst/>
                <a:cxnLst/>
                <a:rect l="l" t="t" r="r" b="b"/>
                <a:pathLst>
                  <a:path w="26911" h="568580" extrusionOk="0">
                    <a:moveTo>
                      <a:pt x="13297" y="0"/>
                    </a:moveTo>
                    <a:cubicBezTo>
                      <a:pt x="16925" y="22963"/>
                      <a:pt x="16562" y="69098"/>
                      <a:pt x="20139" y="101030"/>
                    </a:cubicBezTo>
                    <a:cubicBezTo>
                      <a:pt x="24390" y="138974"/>
                      <a:pt x="22887" y="177489"/>
                      <a:pt x="22887" y="215537"/>
                    </a:cubicBezTo>
                    <a:lnTo>
                      <a:pt x="22887" y="411376"/>
                    </a:lnTo>
                    <a:cubicBezTo>
                      <a:pt x="22887" y="456837"/>
                      <a:pt x="30196" y="513598"/>
                      <a:pt x="25116" y="559837"/>
                    </a:cubicBezTo>
                    <a:cubicBezTo>
                      <a:pt x="24597" y="564347"/>
                      <a:pt x="20450" y="567664"/>
                      <a:pt x="15474" y="567923"/>
                    </a:cubicBezTo>
                    <a:cubicBezTo>
                      <a:pt x="13815" y="568027"/>
                      <a:pt x="12156" y="568234"/>
                      <a:pt x="10446" y="568493"/>
                    </a:cubicBezTo>
                    <a:cubicBezTo>
                      <a:pt x="6195" y="569115"/>
                      <a:pt x="2204" y="566368"/>
                      <a:pt x="1737" y="562429"/>
                    </a:cubicBezTo>
                    <a:cubicBezTo>
                      <a:pt x="-2047" y="530445"/>
                      <a:pt x="1530" y="491412"/>
                      <a:pt x="1530" y="459480"/>
                    </a:cubicBezTo>
                    <a:lnTo>
                      <a:pt x="1530" y="326416"/>
                    </a:lnTo>
                    <a:cubicBezTo>
                      <a:pt x="1530" y="259702"/>
                      <a:pt x="10239" y="38100"/>
                      <a:pt x="13297" y="5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4087" name="Google Shape;4087;p11"/>
              <p:cNvGrpSpPr/>
              <p:nvPr/>
            </p:nvGrpSpPr>
            <p:grpSpPr>
              <a:xfrm>
                <a:off x="4554671" y="5494486"/>
                <a:ext cx="92727" cy="108598"/>
                <a:chOff x="4554671" y="5494486"/>
                <a:chExt cx="92727" cy="108598"/>
              </a:xfrm>
            </p:grpSpPr>
            <p:sp>
              <p:nvSpPr>
                <p:cNvPr id="4088" name="Google Shape;4088;p11"/>
                <p:cNvSpPr/>
                <p:nvPr/>
              </p:nvSpPr>
              <p:spPr>
                <a:xfrm>
                  <a:off x="4571111" y="5494486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73926" y="108598"/>
                      </a:moveTo>
                      <a:cubicBezTo>
                        <a:pt x="73564" y="108598"/>
                        <a:pt x="73149" y="108495"/>
                        <a:pt x="72786" y="108339"/>
                      </a:cubicBezTo>
                      <a:cubicBezTo>
                        <a:pt x="64233" y="104192"/>
                        <a:pt x="59464" y="96209"/>
                        <a:pt x="55213" y="89160"/>
                      </a:cubicBezTo>
                      <a:cubicBezTo>
                        <a:pt x="54073" y="87242"/>
                        <a:pt x="52984" y="85427"/>
                        <a:pt x="51844" y="83716"/>
                      </a:cubicBezTo>
                      <a:cubicBezTo>
                        <a:pt x="49148" y="79725"/>
                        <a:pt x="46608" y="75682"/>
                        <a:pt x="44017" y="71639"/>
                      </a:cubicBezTo>
                      <a:cubicBezTo>
                        <a:pt x="40803" y="66559"/>
                        <a:pt x="37433" y="61323"/>
                        <a:pt x="33908" y="56191"/>
                      </a:cubicBezTo>
                      <a:cubicBezTo>
                        <a:pt x="31213" y="52356"/>
                        <a:pt x="27584" y="47845"/>
                        <a:pt x="23748" y="43077"/>
                      </a:cubicBezTo>
                      <a:cubicBezTo>
                        <a:pt x="13018" y="29806"/>
                        <a:pt x="836" y="14722"/>
                        <a:pt x="7" y="2333"/>
                      </a:cubicBezTo>
                      <a:cubicBezTo>
                        <a:pt x="-97" y="1141"/>
                        <a:pt x="940" y="104"/>
                        <a:pt x="2236" y="0"/>
                      </a:cubicBezTo>
                      <a:cubicBezTo>
                        <a:pt x="3584" y="0"/>
                        <a:pt x="4724" y="830"/>
                        <a:pt x="4776" y="2074"/>
                      </a:cubicBezTo>
                      <a:cubicBezTo>
                        <a:pt x="5502" y="13167"/>
                        <a:pt x="17217" y="27681"/>
                        <a:pt x="27584" y="40485"/>
                      </a:cubicBezTo>
                      <a:cubicBezTo>
                        <a:pt x="31472" y="45305"/>
                        <a:pt x="35152" y="49867"/>
                        <a:pt x="37900" y="53858"/>
                      </a:cubicBezTo>
                      <a:cubicBezTo>
                        <a:pt x="41477" y="59042"/>
                        <a:pt x="44846" y="64330"/>
                        <a:pt x="48111" y="69461"/>
                      </a:cubicBezTo>
                      <a:cubicBezTo>
                        <a:pt x="50651" y="73453"/>
                        <a:pt x="53192" y="77444"/>
                        <a:pt x="55887" y="81436"/>
                      </a:cubicBezTo>
                      <a:cubicBezTo>
                        <a:pt x="57079" y="83198"/>
                        <a:pt x="58220" y="85116"/>
                        <a:pt x="59412" y="87086"/>
                      </a:cubicBezTo>
                      <a:cubicBezTo>
                        <a:pt x="63507" y="93928"/>
                        <a:pt x="67706" y="100978"/>
                        <a:pt x="75015" y="104503"/>
                      </a:cubicBezTo>
                      <a:cubicBezTo>
                        <a:pt x="76207" y="105073"/>
                        <a:pt x="76622" y="106421"/>
                        <a:pt x="76000" y="107457"/>
                      </a:cubicBezTo>
                      <a:cubicBezTo>
                        <a:pt x="75585" y="108183"/>
                        <a:pt x="74756" y="108598"/>
                        <a:pt x="73875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89" name="Google Shape;4089;p11"/>
                <p:cNvSpPr/>
                <p:nvPr/>
              </p:nvSpPr>
              <p:spPr>
                <a:xfrm>
                  <a:off x="4554671" y="5501272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44958" y="35824"/>
                      </a:moveTo>
                      <a:cubicBezTo>
                        <a:pt x="44958" y="35824"/>
                        <a:pt x="44802" y="35824"/>
                        <a:pt x="44750" y="35824"/>
                      </a:cubicBezTo>
                      <a:cubicBezTo>
                        <a:pt x="32310" y="34787"/>
                        <a:pt x="13182" y="29085"/>
                        <a:pt x="1415" y="24212"/>
                      </a:cubicBezTo>
                      <a:cubicBezTo>
                        <a:pt x="223" y="23694"/>
                        <a:pt x="-347" y="22398"/>
                        <a:pt x="223" y="21309"/>
                      </a:cubicBezTo>
                      <a:cubicBezTo>
                        <a:pt x="793" y="20221"/>
                        <a:pt x="2192" y="19702"/>
                        <a:pt x="3385" y="20221"/>
                      </a:cubicBezTo>
                      <a:cubicBezTo>
                        <a:pt x="13908" y="24575"/>
                        <a:pt x="30599" y="29655"/>
                        <a:pt x="42469" y="31210"/>
                      </a:cubicBezTo>
                      <a:cubicBezTo>
                        <a:pt x="42469" y="21465"/>
                        <a:pt x="45269" y="9750"/>
                        <a:pt x="49727" y="1248"/>
                      </a:cubicBezTo>
                      <a:cubicBezTo>
                        <a:pt x="50297" y="160"/>
                        <a:pt x="51748" y="-307"/>
                        <a:pt x="52941" y="212"/>
                      </a:cubicBezTo>
                      <a:cubicBezTo>
                        <a:pt x="54133" y="730"/>
                        <a:pt x="54651" y="2026"/>
                        <a:pt x="54081" y="3115"/>
                      </a:cubicBezTo>
                      <a:cubicBezTo>
                        <a:pt x="49571" y="11823"/>
                        <a:pt x="46824" y="24057"/>
                        <a:pt x="47342" y="33595"/>
                      </a:cubicBezTo>
                      <a:cubicBezTo>
                        <a:pt x="47342" y="34217"/>
                        <a:pt x="47083" y="34839"/>
                        <a:pt x="46617" y="35253"/>
                      </a:cubicBezTo>
                      <a:cubicBezTo>
                        <a:pt x="46150" y="35668"/>
                        <a:pt x="45580" y="35875"/>
                        <a:pt x="44958" y="3587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90" name="Google Shape;4090;p11"/>
                <p:cNvSpPr/>
                <p:nvPr/>
              </p:nvSpPr>
              <p:spPr>
                <a:xfrm>
                  <a:off x="4555384" y="5510970"/>
                  <a:ext cx="61156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56" h="42143" extrusionOk="0">
                      <a:moveTo>
                        <a:pt x="52746" y="42143"/>
                      </a:moveTo>
                      <a:lnTo>
                        <a:pt x="52746" y="42143"/>
                      </a:lnTo>
                      <a:cubicBezTo>
                        <a:pt x="33981" y="42039"/>
                        <a:pt x="8788" y="33590"/>
                        <a:pt x="1531" y="30998"/>
                      </a:cubicBezTo>
                      <a:cubicBezTo>
                        <a:pt x="287" y="30584"/>
                        <a:pt x="-335" y="29288"/>
                        <a:pt x="183" y="28147"/>
                      </a:cubicBezTo>
                      <a:cubicBezTo>
                        <a:pt x="650" y="27007"/>
                        <a:pt x="2049" y="26488"/>
                        <a:pt x="3294" y="26903"/>
                      </a:cubicBezTo>
                      <a:cubicBezTo>
                        <a:pt x="10084" y="29340"/>
                        <a:pt x="33048" y="37063"/>
                        <a:pt x="50724" y="37685"/>
                      </a:cubicBezTo>
                      <a:cubicBezTo>
                        <a:pt x="51398" y="33590"/>
                        <a:pt x="51813" y="29391"/>
                        <a:pt x="52176" y="25348"/>
                      </a:cubicBezTo>
                      <a:cubicBezTo>
                        <a:pt x="52901" y="17573"/>
                        <a:pt x="53627" y="9486"/>
                        <a:pt x="56478" y="1503"/>
                      </a:cubicBezTo>
                      <a:cubicBezTo>
                        <a:pt x="56893" y="362"/>
                        <a:pt x="58241" y="-260"/>
                        <a:pt x="59485" y="104"/>
                      </a:cubicBezTo>
                      <a:cubicBezTo>
                        <a:pt x="60729" y="466"/>
                        <a:pt x="61454" y="1710"/>
                        <a:pt x="61040" y="2850"/>
                      </a:cubicBezTo>
                      <a:cubicBezTo>
                        <a:pt x="58344" y="10367"/>
                        <a:pt x="57670" y="17831"/>
                        <a:pt x="56945" y="25711"/>
                      </a:cubicBezTo>
                      <a:cubicBezTo>
                        <a:pt x="56530" y="30480"/>
                        <a:pt x="56063" y="35404"/>
                        <a:pt x="55130" y="40277"/>
                      </a:cubicBezTo>
                      <a:cubicBezTo>
                        <a:pt x="54923" y="41314"/>
                        <a:pt x="53938" y="42091"/>
                        <a:pt x="52746" y="4209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91" name="Google Shape;4091;p11"/>
                <p:cNvSpPr/>
                <p:nvPr/>
              </p:nvSpPr>
              <p:spPr>
                <a:xfrm>
                  <a:off x="4573789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4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69"/>
                        <a:pt x="-338" y="30073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5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1"/>
                        <a:pt x="42634" y="37642"/>
                      </a:cubicBezTo>
                      <a:cubicBezTo>
                        <a:pt x="42997" y="33287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5"/>
                        <a:pt x="47714" y="35413"/>
                        <a:pt x="47248" y="40648"/>
                      </a:cubicBezTo>
                      <a:cubicBezTo>
                        <a:pt x="47196" y="41322"/>
                        <a:pt x="46833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92" name="Google Shape;4092;p11"/>
                <p:cNvSpPr/>
                <p:nvPr/>
              </p:nvSpPr>
              <p:spPr>
                <a:xfrm>
                  <a:off x="4585763" y="5547092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5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70"/>
                        <a:pt x="-338" y="30074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6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2"/>
                        <a:pt x="42634" y="37642"/>
                      </a:cubicBezTo>
                      <a:cubicBezTo>
                        <a:pt x="42997" y="33288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6"/>
                        <a:pt x="47714" y="35413"/>
                        <a:pt x="47248" y="40648"/>
                      </a:cubicBezTo>
                      <a:cubicBezTo>
                        <a:pt x="47196" y="41322"/>
                        <a:pt x="46781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93" name="Google Shape;4093;p11"/>
                <p:cNvSpPr/>
                <p:nvPr/>
              </p:nvSpPr>
              <p:spPr>
                <a:xfrm>
                  <a:off x="4561554" y="5499413"/>
                  <a:ext cx="26870" cy="17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22" extrusionOk="0">
                      <a:moveTo>
                        <a:pt x="20242" y="17571"/>
                      </a:moveTo>
                      <a:cubicBezTo>
                        <a:pt x="19983" y="17571"/>
                        <a:pt x="19724" y="17571"/>
                        <a:pt x="19465" y="17467"/>
                      </a:cubicBezTo>
                      <a:cubicBezTo>
                        <a:pt x="18480" y="17156"/>
                        <a:pt x="17236" y="16793"/>
                        <a:pt x="15888" y="16430"/>
                      </a:cubicBezTo>
                      <a:cubicBezTo>
                        <a:pt x="10445" y="14875"/>
                        <a:pt x="3654" y="13009"/>
                        <a:pt x="700" y="10365"/>
                      </a:cubicBezTo>
                      <a:cubicBezTo>
                        <a:pt x="-233" y="9536"/>
                        <a:pt x="-233" y="8136"/>
                        <a:pt x="700" y="7255"/>
                      </a:cubicBezTo>
                      <a:cubicBezTo>
                        <a:pt x="1633" y="6374"/>
                        <a:pt x="3136" y="6374"/>
                        <a:pt x="4121" y="7255"/>
                      </a:cubicBezTo>
                      <a:cubicBezTo>
                        <a:pt x="6246" y="9173"/>
                        <a:pt x="12933" y="11039"/>
                        <a:pt x="17339" y="12283"/>
                      </a:cubicBezTo>
                      <a:cubicBezTo>
                        <a:pt x="17910" y="12439"/>
                        <a:pt x="18428" y="12594"/>
                        <a:pt x="18946" y="12750"/>
                      </a:cubicBezTo>
                      <a:cubicBezTo>
                        <a:pt x="20709" y="8344"/>
                        <a:pt x="22056" y="1812"/>
                        <a:pt x="22108" y="1760"/>
                      </a:cubicBezTo>
                      <a:cubicBezTo>
                        <a:pt x="22367" y="568"/>
                        <a:pt x="23612" y="-209"/>
                        <a:pt x="24907" y="50"/>
                      </a:cubicBezTo>
                      <a:cubicBezTo>
                        <a:pt x="26203" y="257"/>
                        <a:pt x="27085" y="1398"/>
                        <a:pt x="26825" y="2590"/>
                      </a:cubicBezTo>
                      <a:cubicBezTo>
                        <a:pt x="26774" y="2952"/>
                        <a:pt x="24856" y="11816"/>
                        <a:pt x="22523" y="16378"/>
                      </a:cubicBezTo>
                      <a:cubicBezTo>
                        <a:pt x="22108" y="17156"/>
                        <a:pt x="21279" y="17623"/>
                        <a:pt x="20346" y="176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094" name="Google Shape;4094;p11"/>
              <p:cNvGrpSpPr/>
              <p:nvPr/>
            </p:nvGrpSpPr>
            <p:grpSpPr>
              <a:xfrm>
                <a:off x="4533894" y="5591236"/>
                <a:ext cx="113790" cy="116091"/>
                <a:chOff x="4533894" y="5591236"/>
                <a:chExt cx="113790" cy="116091"/>
              </a:xfrm>
            </p:grpSpPr>
            <p:sp>
              <p:nvSpPr>
                <p:cNvPr id="4095" name="Google Shape;4095;p11"/>
                <p:cNvSpPr/>
                <p:nvPr/>
              </p:nvSpPr>
              <p:spPr>
                <a:xfrm>
                  <a:off x="4549475" y="5591236"/>
                  <a:ext cx="98209" cy="116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91" extrusionOk="0">
                      <a:moveTo>
                        <a:pt x="95459" y="116091"/>
                      </a:moveTo>
                      <a:cubicBezTo>
                        <a:pt x="95096" y="116091"/>
                        <a:pt x="94733" y="116040"/>
                        <a:pt x="94422" y="115884"/>
                      </a:cubicBezTo>
                      <a:cubicBezTo>
                        <a:pt x="84262" y="111996"/>
                        <a:pt x="77938" y="103391"/>
                        <a:pt x="72340" y="95823"/>
                      </a:cubicBezTo>
                      <a:cubicBezTo>
                        <a:pt x="70837" y="93801"/>
                        <a:pt x="69385" y="91780"/>
                        <a:pt x="67882" y="89966"/>
                      </a:cubicBezTo>
                      <a:cubicBezTo>
                        <a:pt x="64409" y="85715"/>
                        <a:pt x="61039" y="81412"/>
                        <a:pt x="57670" y="77110"/>
                      </a:cubicBezTo>
                      <a:cubicBezTo>
                        <a:pt x="53420" y="71667"/>
                        <a:pt x="49013" y="66017"/>
                        <a:pt x="44452" y="60574"/>
                      </a:cubicBezTo>
                      <a:cubicBezTo>
                        <a:pt x="40979" y="56479"/>
                        <a:pt x="36365" y="51710"/>
                        <a:pt x="31492" y="46682"/>
                      </a:cubicBezTo>
                      <a:cubicBezTo>
                        <a:pt x="17808" y="32686"/>
                        <a:pt x="2360" y="16772"/>
                        <a:pt x="27" y="2880"/>
                      </a:cubicBezTo>
                      <a:cubicBezTo>
                        <a:pt x="-180" y="1532"/>
                        <a:pt x="805" y="236"/>
                        <a:pt x="2308" y="29"/>
                      </a:cubicBezTo>
                      <a:cubicBezTo>
                        <a:pt x="3760" y="-179"/>
                        <a:pt x="5211" y="755"/>
                        <a:pt x="5419" y="2102"/>
                      </a:cubicBezTo>
                      <a:cubicBezTo>
                        <a:pt x="7544" y="14543"/>
                        <a:pt x="22421" y="29835"/>
                        <a:pt x="35588" y="43364"/>
                      </a:cubicBezTo>
                      <a:cubicBezTo>
                        <a:pt x="40564" y="48444"/>
                        <a:pt x="45229" y="53265"/>
                        <a:pt x="48806" y="57516"/>
                      </a:cubicBezTo>
                      <a:cubicBezTo>
                        <a:pt x="53471" y="63011"/>
                        <a:pt x="57877" y="68713"/>
                        <a:pt x="62180" y="74207"/>
                      </a:cubicBezTo>
                      <a:cubicBezTo>
                        <a:pt x="65497" y="78510"/>
                        <a:pt x="68867" y="82760"/>
                        <a:pt x="72288" y="86959"/>
                      </a:cubicBezTo>
                      <a:cubicBezTo>
                        <a:pt x="73843" y="88825"/>
                        <a:pt x="75346" y="90899"/>
                        <a:pt x="76901" y="92972"/>
                      </a:cubicBezTo>
                      <a:cubicBezTo>
                        <a:pt x="82293" y="100281"/>
                        <a:pt x="87891" y="107901"/>
                        <a:pt x="96548" y="111218"/>
                      </a:cubicBezTo>
                      <a:cubicBezTo>
                        <a:pt x="97947" y="111737"/>
                        <a:pt x="98569" y="113188"/>
                        <a:pt x="97999" y="114484"/>
                      </a:cubicBezTo>
                      <a:cubicBezTo>
                        <a:pt x="97584" y="115418"/>
                        <a:pt x="96548" y="115988"/>
                        <a:pt x="95511" y="11598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96" name="Google Shape;4096;p11"/>
                <p:cNvSpPr/>
                <p:nvPr/>
              </p:nvSpPr>
              <p:spPr>
                <a:xfrm>
                  <a:off x="4533894" y="5595783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52102" y="41254"/>
                      </a:moveTo>
                      <a:cubicBezTo>
                        <a:pt x="37950" y="41254"/>
                        <a:pt x="15609" y="36590"/>
                        <a:pt x="1820" y="32183"/>
                      </a:cubicBezTo>
                      <a:cubicBezTo>
                        <a:pt x="420" y="31717"/>
                        <a:pt x="-357" y="30317"/>
                        <a:pt x="161" y="29021"/>
                      </a:cubicBezTo>
                      <a:cubicBezTo>
                        <a:pt x="680" y="27725"/>
                        <a:pt x="2235" y="27051"/>
                        <a:pt x="3634" y="27518"/>
                      </a:cubicBezTo>
                      <a:cubicBezTo>
                        <a:pt x="16075" y="31457"/>
                        <a:pt x="35514" y="35656"/>
                        <a:pt x="49095" y="36226"/>
                      </a:cubicBezTo>
                      <a:cubicBezTo>
                        <a:pt x="48007" y="25237"/>
                        <a:pt x="49821" y="11708"/>
                        <a:pt x="53864" y="1651"/>
                      </a:cubicBezTo>
                      <a:cubicBezTo>
                        <a:pt x="54383" y="355"/>
                        <a:pt x="55938" y="-319"/>
                        <a:pt x="57389" y="148"/>
                      </a:cubicBezTo>
                      <a:cubicBezTo>
                        <a:pt x="58789" y="615"/>
                        <a:pt x="59514" y="2066"/>
                        <a:pt x="58996" y="3310"/>
                      </a:cubicBezTo>
                      <a:cubicBezTo>
                        <a:pt x="54849" y="13574"/>
                        <a:pt x="53190" y="27673"/>
                        <a:pt x="54849" y="38404"/>
                      </a:cubicBezTo>
                      <a:cubicBezTo>
                        <a:pt x="54953" y="39129"/>
                        <a:pt x="54746" y="39855"/>
                        <a:pt x="54227" y="40374"/>
                      </a:cubicBezTo>
                      <a:cubicBezTo>
                        <a:pt x="53709" y="40892"/>
                        <a:pt x="52931" y="41202"/>
                        <a:pt x="52154" y="41202"/>
                      </a:cubicBezTo>
                      <a:lnTo>
                        <a:pt x="52154" y="4120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97" name="Google Shape;4097;p11"/>
                <p:cNvSpPr/>
                <p:nvPr/>
              </p:nvSpPr>
              <p:spPr>
                <a:xfrm>
                  <a:off x="4536488" y="5606181"/>
                  <a:ext cx="66154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4" h="48480" extrusionOk="0">
                      <a:moveTo>
                        <a:pt x="54380" y="48429"/>
                      </a:moveTo>
                      <a:cubicBezTo>
                        <a:pt x="34060" y="48429"/>
                        <a:pt x="9593" y="42416"/>
                        <a:pt x="1973" y="40446"/>
                      </a:cubicBezTo>
                      <a:cubicBezTo>
                        <a:pt x="521" y="40083"/>
                        <a:pt x="-308" y="38684"/>
                        <a:pt x="107" y="37388"/>
                      </a:cubicBezTo>
                      <a:cubicBezTo>
                        <a:pt x="521" y="36092"/>
                        <a:pt x="2025" y="35314"/>
                        <a:pt x="3476" y="35677"/>
                      </a:cubicBezTo>
                      <a:cubicBezTo>
                        <a:pt x="11459" y="37803"/>
                        <a:pt x="38207" y="44334"/>
                        <a:pt x="58371" y="43401"/>
                      </a:cubicBezTo>
                      <a:cubicBezTo>
                        <a:pt x="58682" y="38684"/>
                        <a:pt x="58631" y="33915"/>
                        <a:pt x="58579" y="29301"/>
                      </a:cubicBezTo>
                      <a:cubicBezTo>
                        <a:pt x="58475" y="20437"/>
                        <a:pt x="58423" y="11262"/>
                        <a:pt x="60756" y="1931"/>
                      </a:cubicBezTo>
                      <a:cubicBezTo>
                        <a:pt x="61067" y="584"/>
                        <a:pt x="62570" y="-246"/>
                        <a:pt x="64021" y="65"/>
                      </a:cubicBezTo>
                      <a:cubicBezTo>
                        <a:pt x="65473" y="376"/>
                        <a:pt x="66406" y="1672"/>
                        <a:pt x="66095" y="3020"/>
                      </a:cubicBezTo>
                      <a:cubicBezTo>
                        <a:pt x="63918" y="11781"/>
                        <a:pt x="63970" y="20282"/>
                        <a:pt x="64073" y="29301"/>
                      </a:cubicBezTo>
                      <a:cubicBezTo>
                        <a:pt x="64073" y="34744"/>
                        <a:pt x="64177" y="40343"/>
                        <a:pt x="63659" y="45941"/>
                      </a:cubicBezTo>
                      <a:cubicBezTo>
                        <a:pt x="63555" y="47133"/>
                        <a:pt x="62518" y="48118"/>
                        <a:pt x="61170" y="48222"/>
                      </a:cubicBezTo>
                      <a:cubicBezTo>
                        <a:pt x="58993" y="48377"/>
                        <a:pt x="56713" y="48481"/>
                        <a:pt x="54380" y="4848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98" name="Google Shape;4098;p11"/>
                <p:cNvSpPr/>
                <p:nvPr/>
              </p:nvSpPr>
              <p:spPr>
                <a:xfrm>
                  <a:off x="4559391" y="5624597"/>
                  <a:ext cx="54596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19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6"/>
                        <a:pt x="38682" y="46601"/>
                        <a:pt x="32410" y="45927"/>
                      </a:cubicBezTo>
                      <a:cubicBezTo>
                        <a:pt x="22095" y="44786"/>
                        <a:pt x="11468" y="43646"/>
                        <a:pt x="1774" y="40432"/>
                      </a:cubicBezTo>
                      <a:cubicBezTo>
                        <a:pt x="375" y="39966"/>
                        <a:pt x="-351" y="38514"/>
                        <a:pt x="167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2"/>
                      </a:cubicBezTo>
                      <a:cubicBezTo>
                        <a:pt x="38423" y="41573"/>
                        <a:pt x="43814" y="42143"/>
                        <a:pt x="49101" y="43024"/>
                      </a:cubicBezTo>
                      <a:cubicBezTo>
                        <a:pt x="48998" y="38100"/>
                        <a:pt x="48842" y="33175"/>
                        <a:pt x="48687" y="28251"/>
                      </a:cubicBezTo>
                      <a:cubicBezTo>
                        <a:pt x="48427" y="19801"/>
                        <a:pt x="48116" y="11093"/>
                        <a:pt x="48168" y="2488"/>
                      </a:cubicBezTo>
                      <a:cubicBezTo>
                        <a:pt x="48168" y="1140"/>
                        <a:pt x="49412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60" y="10989"/>
                        <a:pt x="53819" y="19698"/>
                        <a:pt x="54130" y="28043"/>
                      </a:cubicBezTo>
                      <a:cubicBezTo>
                        <a:pt x="54337" y="34005"/>
                        <a:pt x="54544" y="40018"/>
                        <a:pt x="54596" y="45979"/>
                      </a:cubicBezTo>
                      <a:cubicBezTo>
                        <a:pt x="54596" y="46756"/>
                        <a:pt x="54233" y="47430"/>
                        <a:pt x="53611" y="47949"/>
                      </a:cubicBezTo>
                      <a:cubicBezTo>
                        <a:pt x="53093" y="48312"/>
                        <a:pt x="52523" y="48519"/>
                        <a:pt x="51901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99" name="Google Shape;4099;p11"/>
                <p:cNvSpPr/>
                <p:nvPr/>
              </p:nvSpPr>
              <p:spPr>
                <a:xfrm>
                  <a:off x="4575149" y="5645124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7"/>
                        <a:pt x="38682" y="46601"/>
                        <a:pt x="32410" y="45927"/>
                      </a:cubicBezTo>
                      <a:cubicBezTo>
                        <a:pt x="22146" y="44839"/>
                        <a:pt x="11468" y="43646"/>
                        <a:pt x="1775" y="40432"/>
                      </a:cubicBezTo>
                      <a:cubicBezTo>
                        <a:pt x="375" y="39966"/>
                        <a:pt x="-351" y="38514"/>
                        <a:pt x="168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3"/>
                      </a:cubicBezTo>
                      <a:cubicBezTo>
                        <a:pt x="38423" y="41573"/>
                        <a:pt x="43814" y="42143"/>
                        <a:pt x="49102" y="43024"/>
                      </a:cubicBezTo>
                      <a:cubicBezTo>
                        <a:pt x="48998" y="38100"/>
                        <a:pt x="48842" y="33176"/>
                        <a:pt x="48687" y="28251"/>
                      </a:cubicBezTo>
                      <a:cubicBezTo>
                        <a:pt x="48428" y="19801"/>
                        <a:pt x="48117" y="11093"/>
                        <a:pt x="48169" y="2488"/>
                      </a:cubicBezTo>
                      <a:cubicBezTo>
                        <a:pt x="48169" y="1140"/>
                        <a:pt x="49413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59" y="10989"/>
                        <a:pt x="53819" y="19698"/>
                        <a:pt x="54130" y="28095"/>
                      </a:cubicBezTo>
                      <a:cubicBezTo>
                        <a:pt x="54337" y="34056"/>
                        <a:pt x="54544" y="40018"/>
                        <a:pt x="54596" y="46031"/>
                      </a:cubicBezTo>
                      <a:cubicBezTo>
                        <a:pt x="54596" y="46809"/>
                        <a:pt x="54233" y="47483"/>
                        <a:pt x="53611" y="48001"/>
                      </a:cubicBezTo>
                      <a:cubicBezTo>
                        <a:pt x="53145" y="48363"/>
                        <a:pt x="52523" y="48571"/>
                        <a:pt x="51901" y="4857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00" name="Google Shape;4100;p11"/>
                <p:cNvSpPr/>
                <p:nvPr/>
              </p:nvSpPr>
              <p:spPr>
                <a:xfrm>
                  <a:off x="4539784" y="5595560"/>
                  <a:ext cx="29586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86" h="20379" extrusionOk="0">
                      <a:moveTo>
                        <a:pt x="23766" y="20380"/>
                      </a:moveTo>
                      <a:cubicBezTo>
                        <a:pt x="23766" y="20380"/>
                        <a:pt x="23351" y="20380"/>
                        <a:pt x="23092" y="20328"/>
                      </a:cubicBezTo>
                      <a:cubicBezTo>
                        <a:pt x="21952" y="20068"/>
                        <a:pt x="20500" y="19809"/>
                        <a:pt x="18893" y="19498"/>
                      </a:cubicBezTo>
                      <a:cubicBezTo>
                        <a:pt x="12569" y="18306"/>
                        <a:pt x="4690" y="16751"/>
                        <a:pt x="1009" y="14056"/>
                      </a:cubicBezTo>
                      <a:cubicBezTo>
                        <a:pt x="-183" y="13174"/>
                        <a:pt x="-338" y="11619"/>
                        <a:pt x="647" y="10582"/>
                      </a:cubicBezTo>
                      <a:cubicBezTo>
                        <a:pt x="1631" y="9546"/>
                        <a:pt x="3342" y="9390"/>
                        <a:pt x="4483" y="10220"/>
                      </a:cubicBezTo>
                      <a:cubicBezTo>
                        <a:pt x="7075" y="12138"/>
                        <a:pt x="14850" y="13641"/>
                        <a:pt x="19982" y="14626"/>
                      </a:cubicBezTo>
                      <a:cubicBezTo>
                        <a:pt x="20604" y="14730"/>
                        <a:pt x="21226" y="14885"/>
                        <a:pt x="21848" y="14988"/>
                      </a:cubicBezTo>
                      <a:cubicBezTo>
                        <a:pt x="23299" y="9857"/>
                        <a:pt x="24129" y="2341"/>
                        <a:pt x="24129" y="2237"/>
                      </a:cubicBezTo>
                      <a:cubicBezTo>
                        <a:pt x="24284" y="889"/>
                        <a:pt x="25632" y="-96"/>
                        <a:pt x="27135" y="7"/>
                      </a:cubicBezTo>
                      <a:cubicBezTo>
                        <a:pt x="28638" y="163"/>
                        <a:pt x="29727" y="1355"/>
                        <a:pt x="29571" y="2703"/>
                      </a:cubicBezTo>
                      <a:cubicBezTo>
                        <a:pt x="29571" y="3118"/>
                        <a:pt x="28431" y="13330"/>
                        <a:pt x="26306" y="18720"/>
                      </a:cubicBezTo>
                      <a:cubicBezTo>
                        <a:pt x="25891" y="19706"/>
                        <a:pt x="24854" y="20380"/>
                        <a:pt x="23714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101" name="Google Shape;4101;p11"/>
              <p:cNvGrpSpPr/>
              <p:nvPr/>
            </p:nvGrpSpPr>
            <p:grpSpPr>
              <a:xfrm>
                <a:off x="4584226" y="5429120"/>
                <a:ext cx="64968" cy="75940"/>
                <a:chOff x="4584226" y="5429120"/>
                <a:chExt cx="64968" cy="75940"/>
              </a:xfrm>
            </p:grpSpPr>
            <p:sp>
              <p:nvSpPr>
                <p:cNvPr id="4102" name="Google Shape;4102;p11"/>
                <p:cNvSpPr/>
                <p:nvPr/>
              </p:nvSpPr>
              <p:spPr>
                <a:xfrm>
                  <a:off x="4595842" y="5429120"/>
                  <a:ext cx="53352" cy="75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2" h="75940" extrusionOk="0">
                      <a:moveTo>
                        <a:pt x="51684" y="75941"/>
                      </a:moveTo>
                      <a:cubicBezTo>
                        <a:pt x="51425" y="75941"/>
                        <a:pt x="51165" y="75889"/>
                        <a:pt x="50906" y="75785"/>
                      </a:cubicBezTo>
                      <a:cubicBezTo>
                        <a:pt x="44893" y="72883"/>
                        <a:pt x="41576" y="67284"/>
                        <a:pt x="38621" y="62360"/>
                      </a:cubicBezTo>
                      <a:cubicBezTo>
                        <a:pt x="37844" y="61012"/>
                        <a:pt x="37066" y="59716"/>
                        <a:pt x="36237" y="58524"/>
                      </a:cubicBezTo>
                      <a:cubicBezTo>
                        <a:pt x="34370" y="55724"/>
                        <a:pt x="32556" y="52926"/>
                        <a:pt x="30794" y="50126"/>
                      </a:cubicBezTo>
                      <a:cubicBezTo>
                        <a:pt x="28513" y="46549"/>
                        <a:pt x="26180" y="42869"/>
                        <a:pt x="23692" y="39293"/>
                      </a:cubicBezTo>
                      <a:cubicBezTo>
                        <a:pt x="21826" y="36597"/>
                        <a:pt x="19286" y="33435"/>
                        <a:pt x="16590" y="30117"/>
                      </a:cubicBezTo>
                      <a:cubicBezTo>
                        <a:pt x="9074" y="20787"/>
                        <a:pt x="573" y="10264"/>
                        <a:pt x="3" y="1607"/>
                      </a:cubicBezTo>
                      <a:cubicBezTo>
                        <a:pt x="-49" y="778"/>
                        <a:pt x="676" y="52"/>
                        <a:pt x="1558" y="0"/>
                      </a:cubicBezTo>
                      <a:cubicBezTo>
                        <a:pt x="2594" y="0"/>
                        <a:pt x="3268" y="570"/>
                        <a:pt x="3320" y="1452"/>
                      </a:cubicBezTo>
                      <a:cubicBezTo>
                        <a:pt x="3839" y="9175"/>
                        <a:pt x="12029" y="19335"/>
                        <a:pt x="19286" y="28303"/>
                      </a:cubicBezTo>
                      <a:cubicBezTo>
                        <a:pt x="22033" y="31672"/>
                        <a:pt x="24573" y="34834"/>
                        <a:pt x="26543" y="37634"/>
                      </a:cubicBezTo>
                      <a:cubicBezTo>
                        <a:pt x="29031" y="41262"/>
                        <a:pt x="31416" y="44995"/>
                        <a:pt x="33696" y="48571"/>
                      </a:cubicBezTo>
                      <a:cubicBezTo>
                        <a:pt x="35459" y="51370"/>
                        <a:pt x="37273" y="54170"/>
                        <a:pt x="39088" y="56917"/>
                      </a:cubicBezTo>
                      <a:cubicBezTo>
                        <a:pt x="39917" y="58161"/>
                        <a:pt x="40695" y="59508"/>
                        <a:pt x="41524" y="60856"/>
                      </a:cubicBezTo>
                      <a:cubicBezTo>
                        <a:pt x="44375" y="65625"/>
                        <a:pt x="47330" y="70550"/>
                        <a:pt x="52461" y="73038"/>
                      </a:cubicBezTo>
                      <a:cubicBezTo>
                        <a:pt x="53291" y="73453"/>
                        <a:pt x="53602" y="74386"/>
                        <a:pt x="53135" y="75111"/>
                      </a:cubicBezTo>
                      <a:cubicBezTo>
                        <a:pt x="52824" y="75630"/>
                        <a:pt x="52254" y="75941"/>
                        <a:pt x="51632" y="759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03" name="Google Shape;4103;p11"/>
                <p:cNvSpPr/>
                <p:nvPr/>
              </p:nvSpPr>
              <p:spPr>
                <a:xfrm>
                  <a:off x="4584226" y="5433738"/>
                  <a:ext cx="38020" cy="2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20" h="25136" extrusionOk="0">
                      <a:moveTo>
                        <a:pt x="31472" y="25136"/>
                      </a:moveTo>
                      <a:cubicBezTo>
                        <a:pt x="31472" y="25136"/>
                        <a:pt x="31368" y="25136"/>
                        <a:pt x="31317" y="25136"/>
                      </a:cubicBezTo>
                      <a:cubicBezTo>
                        <a:pt x="22608" y="24410"/>
                        <a:pt x="9234" y="20419"/>
                        <a:pt x="992" y="16998"/>
                      </a:cubicBezTo>
                      <a:cubicBezTo>
                        <a:pt x="163" y="16635"/>
                        <a:pt x="-252" y="15754"/>
                        <a:pt x="163" y="14976"/>
                      </a:cubicBezTo>
                      <a:cubicBezTo>
                        <a:pt x="526" y="14199"/>
                        <a:pt x="1562" y="13888"/>
                        <a:pt x="2392" y="14199"/>
                      </a:cubicBezTo>
                      <a:cubicBezTo>
                        <a:pt x="9752" y="17257"/>
                        <a:pt x="21468" y="20834"/>
                        <a:pt x="29761" y="21870"/>
                      </a:cubicBezTo>
                      <a:cubicBezTo>
                        <a:pt x="29761" y="15080"/>
                        <a:pt x="31731" y="6838"/>
                        <a:pt x="34842" y="877"/>
                      </a:cubicBezTo>
                      <a:cubicBezTo>
                        <a:pt x="35256" y="99"/>
                        <a:pt x="36241" y="-212"/>
                        <a:pt x="37070" y="151"/>
                      </a:cubicBezTo>
                      <a:cubicBezTo>
                        <a:pt x="37900" y="514"/>
                        <a:pt x="38263" y="1447"/>
                        <a:pt x="37848" y="2173"/>
                      </a:cubicBezTo>
                      <a:cubicBezTo>
                        <a:pt x="34686" y="8289"/>
                        <a:pt x="32768" y="16842"/>
                        <a:pt x="33131" y="23478"/>
                      </a:cubicBezTo>
                      <a:cubicBezTo>
                        <a:pt x="33131" y="23944"/>
                        <a:pt x="32975" y="24358"/>
                        <a:pt x="32613" y="24670"/>
                      </a:cubicBezTo>
                      <a:cubicBezTo>
                        <a:pt x="32302" y="24929"/>
                        <a:pt x="31887" y="25084"/>
                        <a:pt x="31472" y="2508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04" name="Google Shape;4104;p11"/>
                <p:cNvSpPr/>
                <p:nvPr/>
              </p:nvSpPr>
              <p:spPr>
                <a:xfrm>
                  <a:off x="4584724" y="5440711"/>
                  <a:ext cx="42812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12" h="29463" extrusionOk="0">
                      <a:moveTo>
                        <a:pt x="36936" y="29412"/>
                      </a:moveTo>
                      <a:lnTo>
                        <a:pt x="36936" y="29412"/>
                      </a:lnTo>
                      <a:cubicBezTo>
                        <a:pt x="23769" y="29360"/>
                        <a:pt x="6145" y="23450"/>
                        <a:pt x="1064" y="21636"/>
                      </a:cubicBezTo>
                      <a:cubicBezTo>
                        <a:pt x="183" y="21325"/>
                        <a:pt x="-232" y="20444"/>
                        <a:pt x="131" y="19666"/>
                      </a:cubicBezTo>
                      <a:cubicBezTo>
                        <a:pt x="494" y="18889"/>
                        <a:pt x="1479" y="18474"/>
                        <a:pt x="2309" y="18785"/>
                      </a:cubicBezTo>
                      <a:cubicBezTo>
                        <a:pt x="7078" y="20496"/>
                        <a:pt x="23095" y="25886"/>
                        <a:pt x="35536" y="26353"/>
                      </a:cubicBezTo>
                      <a:cubicBezTo>
                        <a:pt x="36003" y="23502"/>
                        <a:pt x="36262" y="20548"/>
                        <a:pt x="36521" y="17748"/>
                      </a:cubicBezTo>
                      <a:cubicBezTo>
                        <a:pt x="37039" y="12305"/>
                        <a:pt x="37558" y="6655"/>
                        <a:pt x="39527" y="1057"/>
                      </a:cubicBezTo>
                      <a:cubicBezTo>
                        <a:pt x="39786" y="279"/>
                        <a:pt x="40771" y="-187"/>
                        <a:pt x="41653" y="72"/>
                      </a:cubicBezTo>
                      <a:cubicBezTo>
                        <a:pt x="42534" y="331"/>
                        <a:pt x="43000" y="1212"/>
                        <a:pt x="42741" y="1990"/>
                      </a:cubicBezTo>
                      <a:cubicBezTo>
                        <a:pt x="40875" y="7277"/>
                        <a:pt x="40357" y="12461"/>
                        <a:pt x="39890" y="18008"/>
                      </a:cubicBezTo>
                      <a:cubicBezTo>
                        <a:pt x="39579" y="21325"/>
                        <a:pt x="39268" y="24798"/>
                        <a:pt x="38594" y="28219"/>
                      </a:cubicBezTo>
                      <a:cubicBezTo>
                        <a:pt x="38439" y="28945"/>
                        <a:pt x="37765" y="29463"/>
                        <a:pt x="36936" y="2946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05" name="Google Shape;4105;p11"/>
                <p:cNvSpPr/>
                <p:nvPr/>
              </p:nvSpPr>
              <p:spPr>
                <a:xfrm>
                  <a:off x="4597642" y="5452591"/>
                  <a:ext cx="35172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72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0" y="21886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4"/>
                        <a:pt x="14064" y="23027"/>
                        <a:pt x="20130" y="24219"/>
                      </a:cubicBezTo>
                      <a:cubicBezTo>
                        <a:pt x="23343" y="24841"/>
                        <a:pt x="26609" y="25463"/>
                        <a:pt x="29823" y="26292"/>
                      </a:cubicBezTo>
                      <a:cubicBezTo>
                        <a:pt x="30082" y="23286"/>
                        <a:pt x="30289" y="20228"/>
                        <a:pt x="30497" y="17221"/>
                      </a:cubicBezTo>
                      <a:cubicBezTo>
                        <a:pt x="30860" y="12037"/>
                        <a:pt x="31222" y="6647"/>
                        <a:pt x="31793" y="1359"/>
                      </a:cubicBezTo>
                      <a:cubicBezTo>
                        <a:pt x="31896" y="530"/>
                        <a:pt x="32674" y="-92"/>
                        <a:pt x="33659" y="11"/>
                      </a:cubicBezTo>
                      <a:cubicBezTo>
                        <a:pt x="34592" y="115"/>
                        <a:pt x="35266" y="841"/>
                        <a:pt x="35162" y="1670"/>
                      </a:cubicBezTo>
                      <a:cubicBezTo>
                        <a:pt x="34592" y="6905"/>
                        <a:pt x="34229" y="12245"/>
                        <a:pt x="33866" y="17428"/>
                      </a:cubicBezTo>
                      <a:cubicBezTo>
                        <a:pt x="33607" y="21109"/>
                        <a:pt x="33348" y="24789"/>
                        <a:pt x="33037" y="28418"/>
                      </a:cubicBezTo>
                      <a:cubicBezTo>
                        <a:pt x="33037" y="28884"/>
                        <a:pt x="32726" y="29299"/>
                        <a:pt x="32311" y="29558"/>
                      </a:cubicBezTo>
                      <a:cubicBezTo>
                        <a:pt x="32052" y="29714"/>
                        <a:pt x="31689" y="29817"/>
                        <a:pt x="31378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06" name="Google Shape;4106;p11"/>
                <p:cNvSpPr/>
                <p:nvPr/>
              </p:nvSpPr>
              <p:spPr>
                <a:xfrm>
                  <a:off x="4606039" y="5465964"/>
                  <a:ext cx="35120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0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1" y="21887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5"/>
                        <a:pt x="14065" y="23027"/>
                        <a:pt x="20129" y="24219"/>
                      </a:cubicBezTo>
                      <a:cubicBezTo>
                        <a:pt x="23343" y="24841"/>
                        <a:pt x="26609" y="25463"/>
                        <a:pt x="29823" y="26293"/>
                      </a:cubicBezTo>
                      <a:cubicBezTo>
                        <a:pt x="30082" y="23286"/>
                        <a:pt x="30289" y="20280"/>
                        <a:pt x="30497" y="17221"/>
                      </a:cubicBezTo>
                      <a:cubicBezTo>
                        <a:pt x="30860" y="12038"/>
                        <a:pt x="31223" y="6647"/>
                        <a:pt x="31793" y="1359"/>
                      </a:cubicBezTo>
                      <a:cubicBezTo>
                        <a:pt x="31896" y="530"/>
                        <a:pt x="32726" y="-92"/>
                        <a:pt x="33607" y="11"/>
                      </a:cubicBezTo>
                      <a:cubicBezTo>
                        <a:pt x="34540" y="115"/>
                        <a:pt x="35214" y="841"/>
                        <a:pt x="35110" y="1670"/>
                      </a:cubicBezTo>
                      <a:cubicBezTo>
                        <a:pt x="34540" y="6906"/>
                        <a:pt x="34177" y="12245"/>
                        <a:pt x="33814" y="17428"/>
                      </a:cubicBezTo>
                      <a:cubicBezTo>
                        <a:pt x="33555" y="21109"/>
                        <a:pt x="33296" y="24738"/>
                        <a:pt x="32985" y="28418"/>
                      </a:cubicBezTo>
                      <a:cubicBezTo>
                        <a:pt x="32985" y="28885"/>
                        <a:pt x="32674" y="29299"/>
                        <a:pt x="32259" y="29559"/>
                      </a:cubicBezTo>
                      <a:cubicBezTo>
                        <a:pt x="32000" y="29714"/>
                        <a:pt x="31637" y="29817"/>
                        <a:pt x="31326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07" name="Google Shape;4107;p11"/>
                <p:cNvSpPr/>
                <p:nvPr/>
              </p:nvSpPr>
              <p:spPr>
                <a:xfrm>
                  <a:off x="4589067" y="5432462"/>
                  <a:ext cx="18777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77" h="12416" extrusionOk="0">
                      <a:moveTo>
                        <a:pt x="14190" y="12365"/>
                      </a:moveTo>
                      <a:cubicBezTo>
                        <a:pt x="14190" y="12365"/>
                        <a:pt x="13828" y="12365"/>
                        <a:pt x="13620" y="12261"/>
                      </a:cubicBezTo>
                      <a:cubicBezTo>
                        <a:pt x="12946" y="12053"/>
                        <a:pt x="12065" y="11795"/>
                        <a:pt x="11132" y="11535"/>
                      </a:cubicBezTo>
                      <a:cubicBezTo>
                        <a:pt x="7296" y="10447"/>
                        <a:pt x="2579" y="9151"/>
                        <a:pt x="505" y="7285"/>
                      </a:cubicBezTo>
                      <a:cubicBezTo>
                        <a:pt x="-168" y="6715"/>
                        <a:pt x="-168" y="5729"/>
                        <a:pt x="505" y="5107"/>
                      </a:cubicBezTo>
                      <a:cubicBezTo>
                        <a:pt x="1179" y="4485"/>
                        <a:pt x="2216" y="4485"/>
                        <a:pt x="2890" y="5107"/>
                      </a:cubicBezTo>
                      <a:cubicBezTo>
                        <a:pt x="4341" y="6455"/>
                        <a:pt x="9058" y="7751"/>
                        <a:pt x="12169" y="8633"/>
                      </a:cubicBezTo>
                      <a:cubicBezTo>
                        <a:pt x="12532" y="8736"/>
                        <a:pt x="12894" y="8840"/>
                        <a:pt x="13257" y="8943"/>
                      </a:cubicBezTo>
                      <a:cubicBezTo>
                        <a:pt x="14501" y="5885"/>
                        <a:pt x="15434" y="1272"/>
                        <a:pt x="15434" y="1220"/>
                      </a:cubicBezTo>
                      <a:cubicBezTo>
                        <a:pt x="15590" y="390"/>
                        <a:pt x="16523" y="-128"/>
                        <a:pt x="17404" y="28"/>
                      </a:cubicBezTo>
                      <a:cubicBezTo>
                        <a:pt x="18337" y="183"/>
                        <a:pt x="18907" y="1012"/>
                        <a:pt x="18752" y="1842"/>
                      </a:cubicBezTo>
                      <a:cubicBezTo>
                        <a:pt x="18700" y="2101"/>
                        <a:pt x="17404" y="8321"/>
                        <a:pt x="15745" y="11535"/>
                      </a:cubicBezTo>
                      <a:cubicBezTo>
                        <a:pt x="15486" y="12105"/>
                        <a:pt x="14864" y="12417"/>
                        <a:pt x="14242" y="124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108" name="Google Shape;4108;p11"/>
              <p:cNvGrpSpPr/>
              <p:nvPr/>
            </p:nvGrpSpPr>
            <p:grpSpPr>
              <a:xfrm>
                <a:off x="4622745" y="5352943"/>
                <a:ext cx="47869" cy="89032"/>
                <a:chOff x="4622745" y="5352943"/>
                <a:chExt cx="47869" cy="89032"/>
              </a:xfrm>
            </p:grpSpPr>
            <p:sp>
              <p:nvSpPr>
                <p:cNvPr id="4109" name="Google Shape;4109;p11"/>
                <p:cNvSpPr/>
                <p:nvPr/>
              </p:nvSpPr>
              <p:spPr>
                <a:xfrm>
                  <a:off x="4646292" y="5352943"/>
                  <a:ext cx="9538" cy="89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38" h="89032" extrusionOk="0">
                      <a:moveTo>
                        <a:pt x="7817" y="89032"/>
                      </a:moveTo>
                      <a:cubicBezTo>
                        <a:pt x="7247" y="89032"/>
                        <a:pt x="6729" y="88774"/>
                        <a:pt x="6366" y="88307"/>
                      </a:cubicBezTo>
                      <a:cubicBezTo>
                        <a:pt x="2737" y="83072"/>
                        <a:pt x="2893" y="76695"/>
                        <a:pt x="3048" y="71097"/>
                      </a:cubicBezTo>
                      <a:cubicBezTo>
                        <a:pt x="3048" y="69594"/>
                        <a:pt x="3100" y="68091"/>
                        <a:pt x="3048" y="66691"/>
                      </a:cubicBezTo>
                      <a:cubicBezTo>
                        <a:pt x="2945" y="63425"/>
                        <a:pt x="2945" y="60160"/>
                        <a:pt x="2945" y="56894"/>
                      </a:cubicBezTo>
                      <a:cubicBezTo>
                        <a:pt x="2945" y="52798"/>
                        <a:pt x="2945" y="48496"/>
                        <a:pt x="2685" y="44297"/>
                      </a:cubicBezTo>
                      <a:cubicBezTo>
                        <a:pt x="2530" y="41083"/>
                        <a:pt x="2063" y="37247"/>
                        <a:pt x="1545" y="33101"/>
                      </a:cubicBezTo>
                      <a:cubicBezTo>
                        <a:pt x="93" y="21645"/>
                        <a:pt x="-1513" y="8633"/>
                        <a:pt x="2737" y="858"/>
                      </a:cubicBezTo>
                      <a:cubicBezTo>
                        <a:pt x="3152" y="81"/>
                        <a:pt x="4189" y="-230"/>
                        <a:pt x="4966" y="184"/>
                      </a:cubicBezTo>
                      <a:cubicBezTo>
                        <a:pt x="5796" y="547"/>
                        <a:pt x="6159" y="1480"/>
                        <a:pt x="5744" y="2258"/>
                      </a:cubicBezTo>
                      <a:cubicBezTo>
                        <a:pt x="1960" y="9204"/>
                        <a:pt x="3515" y="21748"/>
                        <a:pt x="4915" y="32790"/>
                      </a:cubicBezTo>
                      <a:cubicBezTo>
                        <a:pt x="5433" y="36937"/>
                        <a:pt x="5899" y="40876"/>
                        <a:pt x="6055" y="44194"/>
                      </a:cubicBezTo>
                      <a:cubicBezTo>
                        <a:pt x="6262" y="48496"/>
                        <a:pt x="6262" y="52747"/>
                        <a:pt x="6314" y="56894"/>
                      </a:cubicBezTo>
                      <a:cubicBezTo>
                        <a:pt x="6314" y="60108"/>
                        <a:pt x="6314" y="63373"/>
                        <a:pt x="6470" y="66587"/>
                      </a:cubicBezTo>
                      <a:cubicBezTo>
                        <a:pt x="6470" y="68039"/>
                        <a:pt x="6470" y="69542"/>
                        <a:pt x="6470" y="71097"/>
                      </a:cubicBezTo>
                      <a:cubicBezTo>
                        <a:pt x="6314" y="76540"/>
                        <a:pt x="6210" y="82138"/>
                        <a:pt x="9269" y="86596"/>
                      </a:cubicBezTo>
                      <a:cubicBezTo>
                        <a:pt x="9787" y="87322"/>
                        <a:pt x="9528" y="88255"/>
                        <a:pt x="8750" y="88722"/>
                      </a:cubicBezTo>
                      <a:cubicBezTo>
                        <a:pt x="8491" y="88877"/>
                        <a:pt x="8180" y="88929"/>
                        <a:pt x="7869" y="889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10" name="Google Shape;4110;p11"/>
                <p:cNvSpPr/>
                <p:nvPr/>
              </p:nvSpPr>
              <p:spPr>
                <a:xfrm>
                  <a:off x="4628611" y="5364093"/>
                  <a:ext cx="41040" cy="23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0" h="23453" extrusionOk="0">
                      <a:moveTo>
                        <a:pt x="23165" y="23454"/>
                      </a:moveTo>
                      <a:cubicBezTo>
                        <a:pt x="22802" y="23454"/>
                        <a:pt x="22491" y="23350"/>
                        <a:pt x="22180" y="23195"/>
                      </a:cubicBezTo>
                      <a:cubicBezTo>
                        <a:pt x="15027" y="18633"/>
                        <a:pt x="5593" y="9095"/>
                        <a:pt x="305" y="2408"/>
                      </a:cubicBezTo>
                      <a:cubicBezTo>
                        <a:pt x="-213" y="1734"/>
                        <a:pt x="-58" y="749"/>
                        <a:pt x="668" y="283"/>
                      </a:cubicBezTo>
                      <a:cubicBezTo>
                        <a:pt x="1446" y="-184"/>
                        <a:pt x="2483" y="-80"/>
                        <a:pt x="3001" y="646"/>
                      </a:cubicBezTo>
                      <a:cubicBezTo>
                        <a:pt x="7718" y="6658"/>
                        <a:pt x="15908" y="15004"/>
                        <a:pt x="22543" y="19670"/>
                      </a:cubicBezTo>
                      <a:cubicBezTo>
                        <a:pt x="26275" y="13760"/>
                        <a:pt x="32444" y="7540"/>
                        <a:pt x="38405" y="3756"/>
                      </a:cubicBezTo>
                      <a:cubicBezTo>
                        <a:pt x="39183" y="3289"/>
                        <a:pt x="40220" y="3445"/>
                        <a:pt x="40738" y="4119"/>
                      </a:cubicBezTo>
                      <a:cubicBezTo>
                        <a:pt x="41256" y="4792"/>
                        <a:pt x="41101" y="5778"/>
                        <a:pt x="40323" y="6244"/>
                      </a:cubicBezTo>
                      <a:cubicBezTo>
                        <a:pt x="34259" y="10080"/>
                        <a:pt x="27882" y="16663"/>
                        <a:pt x="24565" y="22625"/>
                      </a:cubicBezTo>
                      <a:cubicBezTo>
                        <a:pt x="24358" y="23039"/>
                        <a:pt x="23943" y="23298"/>
                        <a:pt x="23476" y="23402"/>
                      </a:cubicBezTo>
                      <a:cubicBezTo>
                        <a:pt x="23321" y="23402"/>
                        <a:pt x="23217" y="23402"/>
                        <a:pt x="23062" y="2340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11" name="Google Shape;4111;p11"/>
                <p:cNvSpPr/>
                <p:nvPr/>
              </p:nvSpPr>
              <p:spPr>
                <a:xfrm>
                  <a:off x="4622745" y="5374364"/>
                  <a:ext cx="47869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69" h="25675" extrusionOk="0">
                      <a:moveTo>
                        <a:pt x="28047" y="25624"/>
                      </a:moveTo>
                      <a:cubicBezTo>
                        <a:pt x="27736" y="25624"/>
                        <a:pt x="27477" y="25572"/>
                        <a:pt x="27217" y="25416"/>
                      </a:cubicBezTo>
                      <a:cubicBezTo>
                        <a:pt x="15813" y="19404"/>
                        <a:pt x="3787" y="6341"/>
                        <a:pt x="366" y="2453"/>
                      </a:cubicBezTo>
                      <a:cubicBezTo>
                        <a:pt x="-204" y="1779"/>
                        <a:pt x="-101" y="846"/>
                        <a:pt x="625" y="328"/>
                      </a:cubicBezTo>
                      <a:cubicBezTo>
                        <a:pt x="1351" y="-191"/>
                        <a:pt x="2388" y="-87"/>
                        <a:pt x="3010" y="587"/>
                      </a:cubicBezTo>
                      <a:cubicBezTo>
                        <a:pt x="6223" y="4215"/>
                        <a:pt x="17161" y="16138"/>
                        <a:pt x="27684" y="22151"/>
                      </a:cubicBezTo>
                      <a:cubicBezTo>
                        <a:pt x="29654" y="19870"/>
                        <a:pt x="31520" y="17486"/>
                        <a:pt x="33282" y="15101"/>
                      </a:cubicBezTo>
                      <a:cubicBezTo>
                        <a:pt x="36703" y="10591"/>
                        <a:pt x="40228" y="5926"/>
                        <a:pt x="45049" y="1987"/>
                      </a:cubicBezTo>
                      <a:cubicBezTo>
                        <a:pt x="45723" y="1417"/>
                        <a:pt x="46812" y="1468"/>
                        <a:pt x="47434" y="2090"/>
                      </a:cubicBezTo>
                      <a:cubicBezTo>
                        <a:pt x="48056" y="2713"/>
                        <a:pt x="48004" y="3697"/>
                        <a:pt x="47330" y="4267"/>
                      </a:cubicBezTo>
                      <a:cubicBezTo>
                        <a:pt x="42820" y="7999"/>
                        <a:pt x="39554" y="12302"/>
                        <a:pt x="36081" y="16864"/>
                      </a:cubicBezTo>
                      <a:cubicBezTo>
                        <a:pt x="34008" y="19611"/>
                        <a:pt x="31831" y="22462"/>
                        <a:pt x="29395" y="25106"/>
                      </a:cubicBezTo>
                      <a:cubicBezTo>
                        <a:pt x="29084" y="25468"/>
                        <a:pt x="28565" y="25676"/>
                        <a:pt x="28099" y="256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12" name="Google Shape;4112;p11"/>
                <p:cNvSpPr/>
                <p:nvPr/>
              </p:nvSpPr>
              <p:spPr>
                <a:xfrm>
                  <a:off x="4627059" y="5388575"/>
                  <a:ext cx="41503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03" h="25357" extrusionOk="0">
                      <a:moveTo>
                        <a:pt x="23369" y="25306"/>
                      </a:moveTo>
                      <a:cubicBezTo>
                        <a:pt x="22903" y="25306"/>
                        <a:pt x="22436" y="25150"/>
                        <a:pt x="22125" y="24839"/>
                      </a:cubicBezTo>
                      <a:cubicBezTo>
                        <a:pt x="19534" y="22299"/>
                        <a:pt x="16527" y="19862"/>
                        <a:pt x="13624" y="17478"/>
                      </a:cubicBezTo>
                      <a:cubicBezTo>
                        <a:pt x="8855" y="13590"/>
                        <a:pt x="3931" y="9599"/>
                        <a:pt x="302" y="4830"/>
                      </a:cubicBezTo>
                      <a:cubicBezTo>
                        <a:pt x="-216" y="4156"/>
                        <a:pt x="-61" y="3171"/>
                        <a:pt x="717" y="2705"/>
                      </a:cubicBezTo>
                      <a:cubicBezTo>
                        <a:pt x="1494" y="2238"/>
                        <a:pt x="2531" y="2393"/>
                        <a:pt x="3050" y="3067"/>
                      </a:cubicBezTo>
                      <a:cubicBezTo>
                        <a:pt x="6471" y="7525"/>
                        <a:pt x="11240" y="11413"/>
                        <a:pt x="15853" y="15197"/>
                      </a:cubicBezTo>
                      <a:cubicBezTo>
                        <a:pt x="18290" y="17167"/>
                        <a:pt x="20778" y="19240"/>
                        <a:pt x="23110" y="21366"/>
                      </a:cubicBezTo>
                      <a:cubicBezTo>
                        <a:pt x="24976" y="18878"/>
                        <a:pt x="26791" y="16338"/>
                        <a:pt x="28657" y="13797"/>
                      </a:cubicBezTo>
                      <a:cubicBezTo>
                        <a:pt x="31819" y="9443"/>
                        <a:pt x="35085" y="4933"/>
                        <a:pt x="38454" y="631"/>
                      </a:cubicBezTo>
                      <a:cubicBezTo>
                        <a:pt x="39024" y="-43"/>
                        <a:pt x="40061" y="-198"/>
                        <a:pt x="40787" y="268"/>
                      </a:cubicBezTo>
                      <a:cubicBezTo>
                        <a:pt x="41564" y="735"/>
                        <a:pt x="41720" y="1720"/>
                        <a:pt x="41201" y="2393"/>
                      </a:cubicBezTo>
                      <a:cubicBezTo>
                        <a:pt x="37832" y="6696"/>
                        <a:pt x="34618" y="11154"/>
                        <a:pt x="31456" y="15508"/>
                      </a:cubicBezTo>
                      <a:cubicBezTo>
                        <a:pt x="29227" y="18566"/>
                        <a:pt x="26998" y="21625"/>
                        <a:pt x="24717" y="24684"/>
                      </a:cubicBezTo>
                      <a:cubicBezTo>
                        <a:pt x="24406" y="25046"/>
                        <a:pt x="23940" y="25306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13" name="Google Shape;4113;p11"/>
                <p:cNvSpPr/>
                <p:nvPr/>
              </p:nvSpPr>
              <p:spPr>
                <a:xfrm>
                  <a:off x="4627007" y="5403918"/>
                  <a:ext cx="41451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51" h="25357" extrusionOk="0">
                      <a:moveTo>
                        <a:pt x="23369" y="25357"/>
                      </a:moveTo>
                      <a:cubicBezTo>
                        <a:pt x="22903" y="25357"/>
                        <a:pt x="22436" y="25202"/>
                        <a:pt x="22125" y="24891"/>
                      </a:cubicBezTo>
                      <a:cubicBezTo>
                        <a:pt x="19534" y="22351"/>
                        <a:pt x="16527" y="19914"/>
                        <a:pt x="13624" y="17530"/>
                      </a:cubicBezTo>
                      <a:cubicBezTo>
                        <a:pt x="8855" y="13642"/>
                        <a:pt x="3931" y="9651"/>
                        <a:pt x="302" y="4882"/>
                      </a:cubicBezTo>
                      <a:cubicBezTo>
                        <a:pt x="-216" y="4208"/>
                        <a:pt x="-61" y="3223"/>
                        <a:pt x="717" y="2757"/>
                      </a:cubicBezTo>
                      <a:cubicBezTo>
                        <a:pt x="1494" y="2290"/>
                        <a:pt x="2531" y="2445"/>
                        <a:pt x="3050" y="3119"/>
                      </a:cubicBezTo>
                      <a:cubicBezTo>
                        <a:pt x="6471" y="7577"/>
                        <a:pt x="11240" y="11465"/>
                        <a:pt x="15853" y="15249"/>
                      </a:cubicBezTo>
                      <a:cubicBezTo>
                        <a:pt x="18290" y="17219"/>
                        <a:pt x="20778" y="19292"/>
                        <a:pt x="23110" y="21418"/>
                      </a:cubicBezTo>
                      <a:cubicBezTo>
                        <a:pt x="24976" y="18878"/>
                        <a:pt x="26842" y="16338"/>
                        <a:pt x="28657" y="13798"/>
                      </a:cubicBezTo>
                      <a:cubicBezTo>
                        <a:pt x="31819" y="9444"/>
                        <a:pt x="35033" y="4985"/>
                        <a:pt x="38402" y="631"/>
                      </a:cubicBezTo>
                      <a:cubicBezTo>
                        <a:pt x="38920" y="-43"/>
                        <a:pt x="40009" y="-199"/>
                        <a:pt x="40735" y="268"/>
                      </a:cubicBezTo>
                      <a:cubicBezTo>
                        <a:pt x="41512" y="735"/>
                        <a:pt x="41668" y="1719"/>
                        <a:pt x="41149" y="2393"/>
                      </a:cubicBezTo>
                      <a:cubicBezTo>
                        <a:pt x="37780" y="6644"/>
                        <a:pt x="34566" y="11102"/>
                        <a:pt x="31456" y="15456"/>
                      </a:cubicBezTo>
                      <a:cubicBezTo>
                        <a:pt x="29227" y="18515"/>
                        <a:pt x="26998" y="21625"/>
                        <a:pt x="24717" y="24683"/>
                      </a:cubicBezTo>
                      <a:cubicBezTo>
                        <a:pt x="24406" y="25046"/>
                        <a:pt x="23940" y="25305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14" name="Google Shape;4114;p11"/>
                <p:cNvSpPr/>
                <p:nvPr/>
              </p:nvSpPr>
              <p:spPr>
                <a:xfrm>
                  <a:off x="4638595" y="5357018"/>
                  <a:ext cx="19313" cy="12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13" h="12749" extrusionOk="0">
                      <a:moveTo>
                        <a:pt x="10071" y="12697"/>
                      </a:moveTo>
                      <a:cubicBezTo>
                        <a:pt x="9605" y="12697"/>
                        <a:pt x="9138" y="12542"/>
                        <a:pt x="8775" y="12179"/>
                      </a:cubicBezTo>
                      <a:cubicBezTo>
                        <a:pt x="8309" y="11660"/>
                        <a:pt x="7687" y="11090"/>
                        <a:pt x="6961" y="10416"/>
                      </a:cubicBezTo>
                      <a:cubicBezTo>
                        <a:pt x="4213" y="7773"/>
                        <a:pt x="844" y="4456"/>
                        <a:pt x="67" y="1916"/>
                      </a:cubicBezTo>
                      <a:cubicBezTo>
                        <a:pt x="-193" y="1086"/>
                        <a:pt x="326" y="256"/>
                        <a:pt x="1259" y="49"/>
                      </a:cubicBezTo>
                      <a:cubicBezTo>
                        <a:pt x="2192" y="-158"/>
                        <a:pt x="3073" y="308"/>
                        <a:pt x="3332" y="1138"/>
                      </a:cubicBezTo>
                      <a:cubicBezTo>
                        <a:pt x="3902" y="2952"/>
                        <a:pt x="7220" y="6218"/>
                        <a:pt x="9449" y="8343"/>
                      </a:cubicBezTo>
                      <a:cubicBezTo>
                        <a:pt x="9708" y="8602"/>
                        <a:pt x="10019" y="8862"/>
                        <a:pt x="10227" y="9120"/>
                      </a:cubicBezTo>
                      <a:cubicBezTo>
                        <a:pt x="12974" y="6995"/>
                        <a:pt x="16291" y="3470"/>
                        <a:pt x="16343" y="3418"/>
                      </a:cubicBezTo>
                      <a:cubicBezTo>
                        <a:pt x="16965" y="2796"/>
                        <a:pt x="18002" y="2693"/>
                        <a:pt x="18728" y="3263"/>
                      </a:cubicBezTo>
                      <a:cubicBezTo>
                        <a:pt x="19453" y="3833"/>
                        <a:pt x="19505" y="4766"/>
                        <a:pt x="18883" y="5440"/>
                      </a:cubicBezTo>
                      <a:cubicBezTo>
                        <a:pt x="18676" y="5648"/>
                        <a:pt x="14166" y="10416"/>
                        <a:pt x="10952" y="12490"/>
                      </a:cubicBezTo>
                      <a:cubicBezTo>
                        <a:pt x="10641" y="12697"/>
                        <a:pt x="10330" y="12749"/>
                        <a:pt x="9968" y="1274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115" name="Google Shape;4115;p11"/>
              <p:cNvGrpSpPr/>
              <p:nvPr/>
            </p:nvGrpSpPr>
            <p:grpSpPr>
              <a:xfrm>
                <a:off x="4561444" y="5705800"/>
                <a:ext cx="83657" cy="81822"/>
                <a:chOff x="4561444" y="5705800"/>
                <a:chExt cx="83657" cy="81822"/>
              </a:xfrm>
            </p:grpSpPr>
            <p:sp>
              <p:nvSpPr>
                <p:cNvPr id="4116" name="Google Shape;4116;p11"/>
                <p:cNvSpPr/>
                <p:nvPr/>
              </p:nvSpPr>
              <p:spPr>
                <a:xfrm>
                  <a:off x="4572068" y="5705800"/>
                  <a:ext cx="73033" cy="81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3" h="81822" extrusionOk="0">
                      <a:moveTo>
                        <a:pt x="71052" y="81770"/>
                      </a:moveTo>
                      <a:cubicBezTo>
                        <a:pt x="71052" y="81770"/>
                        <a:pt x="70585" y="81770"/>
                        <a:pt x="70326" y="81667"/>
                      </a:cubicBezTo>
                      <a:cubicBezTo>
                        <a:pt x="62913" y="79023"/>
                        <a:pt x="58196" y="72958"/>
                        <a:pt x="54049" y="67619"/>
                      </a:cubicBezTo>
                      <a:cubicBezTo>
                        <a:pt x="52909" y="66168"/>
                        <a:pt x="51820" y="64768"/>
                        <a:pt x="50732" y="63524"/>
                      </a:cubicBezTo>
                      <a:cubicBezTo>
                        <a:pt x="48140" y="60518"/>
                        <a:pt x="45652" y="57511"/>
                        <a:pt x="43112" y="54452"/>
                      </a:cubicBezTo>
                      <a:cubicBezTo>
                        <a:pt x="39949" y="50617"/>
                        <a:pt x="36632" y="46625"/>
                        <a:pt x="33263" y="42789"/>
                      </a:cubicBezTo>
                      <a:cubicBezTo>
                        <a:pt x="30671" y="39887"/>
                        <a:pt x="27250" y="36569"/>
                        <a:pt x="23621" y="33044"/>
                      </a:cubicBezTo>
                      <a:cubicBezTo>
                        <a:pt x="13513" y="23195"/>
                        <a:pt x="2005" y="12050"/>
                        <a:pt x="35" y="2097"/>
                      </a:cubicBezTo>
                      <a:cubicBezTo>
                        <a:pt x="-172" y="1112"/>
                        <a:pt x="554" y="179"/>
                        <a:pt x="1642" y="24"/>
                      </a:cubicBezTo>
                      <a:cubicBezTo>
                        <a:pt x="2679" y="-132"/>
                        <a:pt x="3716" y="490"/>
                        <a:pt x="3923" y="1475"/>
                      </a:cubicBezTo>
                      <a:cubicBezTo>
                        <a:pt x="5685" y="10391"/>
                        <a:pt x="16779" y="21122"/>
                        <a:pt x="26524" y="30608"/>
                      </a:cubicBezTo>
                      <a:cubicBezTo>
                        <a:pt x="30204" y="34184"/>
                        <a:pt x="33677" y="37554"/>
                        <a:pt x="36321" y="40560"/>
                      </a:cubicBezTo>
                      <a:cubicBezTo>
                        <a:pt x="39794" y="44448"/>
                        <a:pt x="43060" y="48439"/>
                        <a:pt x="46274" y="52327"/>
                      </a:cubicBezTo>
                      <a:cubicBezTo>
                        <a:pt x="48762" y="55334"/>
                        <a:pt x="51250" y="58340"/>
                        <a:pt x="53842" y="61347"/>
                      </a:cubicBezTo>
                      <a:cubicBezTo>
                        <a:pt x="54982" y="62694"/>
                        <a:pt x="56123" y="64094"/>
                        <a:pt x="57263" y="65597"/>
                      </a:cubicBezTo>
                      <a:cubicBezTo>
                        <a:pt x="61307" y="70781"/>
                        <a:pt x="65505" y="76120"/>
                        <a:pt x="71777" y="78349"/>
                      </a:cubicBezTo>
                      <a:cubicBezTo>
                        <a:pt x="72762" y="78712"/>
                        <a:pt x="73281" y="79749"/>
                        <a:pt x="72918" y="80682"/>
                      </a:cubicBezTo>
                      <a:cubicBezTo>
                        <a:pt x="72607" y="81408"/>
                        <a:pt x="71881" y="81822"/>
                        <a:pt x="71103" y="8182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17" name="Google Shape;4117;p11"/>
                <p:cNvSpPr/>
                <p:nvPr/>
              </p:nvSpPr>
              <p:spPr>
                <a:xfrm>
                  <a:off x="4561444" y="5708326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36526" y="29741"/>
                      </a:moveTo>
                      <a:cubicBezTo>
                        <a:pt x="26314" y="29741"/>
                        <a:pt x="11023" y="26890"/>
                        <a:pt x="1381" y="24091"/>
                      </a:cubicBezTo>
                      <a:cubicBezTo>
                        <a:pt x="344" y="23780"/>
                        <a:pt x="-226" y="22795"/>
                        <a:pt x="85" y="21862"/>
                      </a:cubicBezTo>
                      <a:cubicBezTo>
                        <a:pt x="396" y="20929"/>
                        <a:pt x="1536" y="20411"/>
                        <a:pt x="2573" y="20721"/>
                      </a:cubicBezTo>
                      <a:cubicBezTo>
                        <a:pt x="11593" y="23313"/>
                        <a:pt x="25692" y="26009"/>
                        <a:pt x="35437" y="26164"/>
                      </a:cubicBezTo>
                      <a:cubicBezTo>
                        <a:pt x="34401" y="18285"/>
                        <a:pt x="35437" y="8540"/>
                        <a:pt x="38133" y="1231"/>
                      </a:cubicBezTo>
                      <a:cubicBezTo>
                        <a:pt x="38496" y="298"/>
                        <a:pt x="39584" y="-220"/>
                        <a:pt x="40621" y="90"/>
                      </a:cubicBezTo>
                      <a:cubicBezTo>
                        <a:pt x="41658" y="402"/>
                        <a:pt x="42228" y="1438"/>
                        <a:pt x="41865" y="2371"/>
                      </a:cubicBezTo>
                      <a:cubicBezTo>
                        <a:pt x="39118" y="9836"/>
                        <a:pt x="38237" y="19995"/>
                        <a:pt x="39636" y="27668"/>
                      </a:cubicBezTo>
                      <a:cubicBezTo>
                        <a:pt x="39740" y="28186"/>
                        <a:pt x="39584" y="28704"/>
                        <a:pt x="39222" y="29119"/>
                      </a:cubicBezTo>
                      <a:cubicBezTo>
                        <a:pt x="38859" y="29534"/>
                        <a:pt x="38340" y="29741"/>
                        <a:pt x="37770" y="29793"/>
                      </a:cubicBezTo>
                      <a:cubicBezTo>
                        <a:pt x="37355" y="29793"/>
                        <a:pt x="36941" y="29793"/>
                        <a:pt x="36526" y="297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18" name="Google Shape;4118;p11"/>
                <p:cNvSpPr/>
                <p:nvPr/>
              </p:nvSpPr>
              <p:spPr>
                <a:xfrm>
                  <a:off x="4563802" y="5715582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37381" y="35030"/>
                      </a:moveTo>
                      <a:cubicBezTo>
                        <a:pt x="23178" y="35030"/>
                        <a:pt x="6746" y="31453"/>
                        <a:pt x="1458" y="30209"/>
                      </a:cubicBezTo>
                      <a:cubicBezTo>
                        <a:pt x="422" y="29950"/>
                        <a:pt x="-200" y="28965"/>
                        <a:pt x="59" y="28032"/>
                      </a:cubicBezTo>
                      <a:cubicBezTo>
                        <a:pt x="318" y="27099"/>
                        <a:pt x="1407" y="26528"/>
                        <a:pt x="2443" y="26736"/>
                      </a:cubicBezTo>
                      <a:cubicBezTo>
                        <a:pt x="8249" y="28084"/>
                        <a:pt x="27636" y="32386"/>
                        <a:pt x="42098" y="31298"/>
                      </a:cubicBezTo>
                      <a:cubicBezTo>
                        <a:pt x="42202" y="27928"/>
                        <a:pt x="42098" y="24507"/>
                        <a:pt x="41943" y="21189"/>
                      </a:cubicBezTo>
                      <a:cubicBezTo>
                        <a:pt x="41684" y="14813"/>
                        <a:pt x="41424" y="8230"/>
                        <a:pt x="42876" y="1440"/>
                      </a:cubicBezTo>
                      <a:cubicBezTo>
                        <a:pt x="43083" y="454"/>
                        <a:pt x="44120" y="-168"/>
                        <a:pt x="45157" y="40"/>
                      </a:cubicBezTo>
                      <a:cubicBezTo>
                        <a:pt x="46245" y="247"/>
                        <a:pt x="46919" y="1180"/>
                        <a:pt x="46712" y="2114"/>
                      </a:cubicBezTo>
                      <a:cubicBezTo>
                        <a:pt x="45312" y="8489"/>
                        <a:pt x="45572" y="14554"/>
                        <a:pt x="45831" y="21034"/>
                      </a:cubicBezTo>
                      <a:cubicBezTo>
                        <a:pt x="45986" y="24922"/>
                        <a:pt x="46142" y="28965"/>
                        <a:pt x="45883" y="33008"/>
                      </a:cubicBezTo>
                      <a:cubicBezTo>
                        <a:pt x="45831" y="33889"/>
                        <a:pt x="45105" y="34563"/>
                        <a:pt x="44120" y="34667"/>
                      </a:cubicBezTo>
                      <a:cubicBezTo>
                        <a:pt x="41943" y="34874"/>
                        <a:pt x="39662" y="34978"/>
                        <a:pt x="37277" y="3497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19" name="Google Shape;4119;p11"/>
                <p:cNvSpPr/>
                <p:nvPr/>
              </p:nvSpPr>
              <p:spPr>
                <a:xfrm>
                  <a:off x="4580650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37484" y="34834"/>
                      </a:moveTo>
                      <a:cubicBezTo>
                        <a:pt x="37484" y="34834"/>
                        <a:pt x="37225" y="34834"/>
                        <a:pt x="37121" y="34834"/>
                      </a:cubicBezTo>
                      <a:cubicBezTo>
                        <a:pt x="32715" y="34108"/>
                        <a:pt x="28050" y="33694"/>
                        <a:pt x="23540" y="33331"/>
                      </a:cubicBezTo>
                      <a:cubicBezTo>
                        <a:pt x="16127" y="32709"/>
                        <a:pt x="8455" y="32087"/>
                        <a:pt x="1354" y="29962"/>
                      </a:cubicBezTo>
                      <a:cubicBezTo>
                        <a:pt x="317" y="29650"/>
                        <a:pt x="-253" y="28614"/>
                        <a:pt x="110" y="27681"/>
                      </a:cubicBezTo>
                      <a:cubicBezTo>
                        <a:pt x="472" y="26748"/>
                        <a:pt x="1561" y="26229"/>
                        <a:pt x="2598" y="26540"/>
                      </a:cubicBezTo>
                      <a:cubicBezTo>
                        <a:pt x="9233" y="28562"/>
                        <a:pt x="16697" y="29184"/>
                        <a:pt x="23903" y="29754"/>
                      </a:cubicBezTo>
                      <a:cubicBezTo>
                        <a:pt x="27687" y="30065"/>
                        <a:pt x="31626" y="30376"/>
                        <a:pt x="35410" y="30946"/>
                      </a:cubicBezTo>
                      <a:cubicBezTo>
                        <a:pt x="35255" y="27421"/>
                        <a:pt x="34996" y="23897"/>
                        <a:pt x="34788" y="20371"/>
                      </a:cubicBezTo>
                      <a:cubicBezTo>
                        <a:pt x="34425" y="14307"/>
                        <a:pt x="34011" y="8034"/>
                        <a:pt x="33855" y="1814"/>
                      </a:cubicBezTo>
                      <a:cubicBezTo>
                        <a:pt x="33855" y="830"/>
                        <a:pt x="34685" y="0"/>
                        <a:pt x="35773" y="0"/>
                      </a:cubicBezTo>
                      <a:cubicBezTo>
                        <a:pt x="35773" y="0"/>
                        <a:pt x="35773" y="0"/>
                        <a:pt x="35773" y="0"/>
                      </a:cubicBezTo>
                      <a:cubicBezTo>
                        <a:pt x="36862" y="0"/>
                        <a:pt x="37691" y="778"/>
                        <a:pt x="37743" y="1762"/>
                      </a:cubicBezTo>
                      <a:cubicBezTo>
                        <a:pt x="37898" y="7931"/>
                        <a:pt x="38261" y="14151"/>
                        <a:pt x="38676" y="20165"/>
                      </a:cubicBezTo>
                      <a:cubicBezTo>
                        <a:pt x="38935" y="24467"/>
                        <a:pt x="39194" y="28717"/>
                        <a:pt x="39402" y="33020"/>
                      </a:cubicBezTo>
                      <a:cubicBezTo>
                        <a:pt x="39402" y="33538"/>
                        <a:pt x="39194" y="34108"/>
                        <a:pt x="38728" y="34420"/>
                      </a:cubicBezTo>
                      <a:cubicBezTo>
                        <a:pt x="38365" y="34678"/>
                        <a:pt x="37898" y="34834"/>
                        <a:pt x="37432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20" name="Google Shape;4120;p11"/>
                <p:cNvSpPr/>
                <p:nvPr/>
              </p:nvSpPr>
              <p:spPr>
                <a:xfrm>
                  <a:off x="4592417" y="5743190"/>
                  <a:ext cx="39453" cy="3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94" extrusionOk="0">
                      <a:moveTo>
                        <a:pt x="37484" y="34843"/>
                      </a:moveTo>
                      <a:cubicBezTo>
                        <a:pt x="37484" y="34843"/>
                        <a:pt x="37225" y="34843"/>
                        <a:pt x="37121" y="34843"/>
                      </a:cubicBezTo>
                      <a:cubicBezTo>
                        <a:pt x="32715" y="34117"/>
                        <a:pt x="28049" y="33702"/>
                        <a:pt x="23540" y="33340"/>
                      </a:cubicBezTo>
                      <a:cubicBezTo>
                        <a:pt x="16127" y="32718"/>
                        <a:pt x="8455" y="32096"/>
                        <a:pt x="1354" y="29970"/>
                      </a:cubicBezTo>
                      <a:cubicBezTo>
                        <a:pt x="317" y="29659"/>
                        <a:pt x="-253" y="28622"/>
                        <a:pt x="110" y="27690"/>
                      </a:cubicBezTo>
                      <a:cubicBezTo>
                        <a:pt x="472" y="26756"/>
                        <a:pt x="1561" y="26238"/>
                        <a:pt x="2598" y="26549"/>
                      </a:cubicBezTo>
                      <a:cubicBezTo>
                        <a:pt x="9233" y="28570"/>
                        <a:pt x="16697" y="29192"/>
                        <a:pt x="23902" y="29763"/>
                      </a:cubicBezTo>
                      <a:cubicBezTo>
                        <a:pt x="27687" y="30074"/>
                        <a:pt x="31626" y="30385"/>
                        <a:pt x="35410" y="30955"/>
                      </a:cubicBezTo>
                      <a:cubicBezTo>
                        <a:pt x="35255" y="27430"/>
                        <a:pt x="34996" y="23854"/>
                        <a:pt x="34788" y="20328"/>
                      </a:cubicBezTo>
                      <a:cubicBezTo>
                        <a:pt x="34425" y="14263"/>
                        <a:pt x="34011" y="7991"/>
                        <a:pt x="33855" y="1823"/>
                      </a:cubicBezTo>
                      <a:cubicBezTo>
                        <a:pt x="33855" y="838"/>
                        <a:pt x="34685" y="8"/>
                        <a:pt x="35773" y="8"/>
                      </a:cubicBezTo>
                      <a:cubicBezTo>
                        <a:pt x="36758" y="-95"/>
                        <a:pt x="37743" y="786"/>
                        <a:pt x="37795" y="1771"/>
                      </a:cubicBezTo>
                      <a:cubicBezTo>
                        <a:pt x="37950" y="7888"/>
                        <a:pt x="38313" y="14160"/>
                        <a:pt x="38728" y="20173"/>
                      </a:cubicBezTo>
                      <a:cubicBezTo>
                        <a:pt x="38987" y="24476"/>
                        <a:pt x="39246" y="28778"/>
                        <a:pt x="39453" y="33080"/>
                      </a:cubicBezTo>
                      <a:cubicBezTo>
                        <a:pt x="39453" y="33599"/>
                        <a:pt x="39246" y="34169"/>
                        <a:pt x="38780" y="34480"/>
                      </a:cubicBezTo>
                      <a:cubicBezTo>
                        <a:pt x="38417" y="34739"/>
                        <a:pt x="37950" y="34895"/>
                        <a:pt x="37484" y="3489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21" name="Google Shape;4121;p11"/>
                <p:cNvSpPr/>
                <p:nvPr/>
              </p:nvSpPr>
              <p:spPr>
                <a:xfrm>
                  <a:off x="4565413" y="5708621"/>
                  <a:ext cx="21057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7" h="14775" extrusionOk="0">
                      <a:moveTo>
                        <a:pt x="17213" y="14672"/>
                      </a:moveTo>
                      <a:cubicBezTo>
                        <a:pt x="17213" y="14672"/>
                        <a:pt x="16954" y="14672"/>
                        <a:pt x="16798" y="14672"/>
                      </a:cubicBezTo>
                      <a:cubicBezTo>
                        <a:pt x="15969" y="14517"/>
                        <a:pt x="14932" y="14310"/>
                        <a:pt x="13740" y="14154"/>
                      </a:cubicBezTo>
                      <a:cubicBezTo>
                        <a:pt x="9178" y="13376"/>
                        <a:pt x="3476" y="12444"/>
                        <a:pt x="781" y="10578"/>
                      </a:cubicBezTo>
                      <a:cubicBezTo>
                        <a:pt x="-100" y="9955"/>
                        <a:pt x="-256" y="8866"/>
                        <a:pt x="418" y="8089"/>
                      </a:cubicBezTo>
                      <a:cubicBezTo>
                        <a:pt x="1092" y="7312"/>
                        <a:pt x="2336" y="7156"/>
                        <a:pt x="3165" y="7778"/>
                      </a:cubicBezTo>
                      <a:cubicBezTo>
                        <a:pt x="5083" y="9126"/>
                        <a:pt x="10681" y="10059"/>
                        <a:pt x="14414" y="10681"/>
                      </a:cubicBezTo>
                      <a:cubicBezTo>
                        <a:pt x="14880" y="10784"/>
                        <a:pt x="15347" y="10836"/>
                        <a:pt x="15762" y="10888"/>
                      </a:cubicBezTo>
                      <a:cubicBezTo>
                        <a:pt x="16695" y="7156"/>
                        <a:pt x="17109" y="1765"/>
                        <a:pt x="17161" y="1661"/>
                      </a:cubicBezTo>
                      <a:cubicBezTo>
                        <a:pt x="17213" y="677"/>
                        <a:pt x="18250" y="-49"/>
                        <a:pt x="19235" y="3"/>
                      </a:cubicBezTo>
                      <a:cubicBezTo>
                        <a:pt x="20323" y="55"/>
                        <a:pt x="21153" y="935"/>
                        <a:pt x="21049" y="1921"/>
                      </a:cubicBezTo>
                      <a:cubicBezTo>
                        <a:pt x="21049" y="2231"/>
                        <a:pt x="20427" y="9592"/>
                        <a:pt x="19027" y="13532"/>
                      </a:cubicBezTo>
                      <a:cubicBezTo>
                        <a:pt x="18768" y="14258"/>
                        <a:pt x="17991" y="14776"/>
                        <a:pt x="17161" y="14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122" name="Google Shape;4122;p11"/>
              <p:cNvGrpSpPr/>
              <p:nvPr/>
            </p:nvGrpSpPr>
            <p:grpSpPr>
              <a:xfrm>
                <a:off x="4654184" y="5494538"/>
                <a:ext cx="92831" cy="108598"/>
                <a:chOff x="4654184" y="5494538"/>
                <a:chExt cx="92831" cy="108598"/>
              </a:xfrm>
            </p:grpSpPr>
            <p:sp>
              <p:nvSpPr>
                <p:cNvPr id="4123" name="Google Shape;4123;p11"/>
                <p:cNvSpPr/>
                <p:nvPr/>
              </p:nvSpPr>
              <p:spPr>
                <a:xfrm>
                  <a:off x="4654184" y="5494538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2413" y="108546"/>
                      </a:moveTo>
                      <a:cubicBezTo>
                        <a:pt x="1532" y="108546"/>
                        <a:pt x="702" y="108131"/>
                        <a:pt x="287" y="107406"/>
                      </a:cubicBezTo>
                      <a:cubicBezTo>
                        <a:pt x="-335" y="106317"/>
                        <a:pt x="80" y="105021"/>
                        <a:pt x="1272" y="104451"/>
                      </a:cubicBezTo>
                      <a:cubicBezTo>
                        <a:pt x="8581" y="100875"/>
                        <a:pt x="12780" y="93824"/>
                        <a:pt x="16875" y="87034"/>
                      </a:cubicBezTo>
                      <a:cubicBezTo>
                        <a:pt x="18068" y="85064"/>
                        <a:pt x="19208" y="83146"/>
                        <a:pt x="20400" y="81384"/>
                      </a:cubicBezTo>
                      <a:cubicBezTo>
                        <a:pt x="23044" y="77393"/>
                        <a:pt x="25636" y="73401"/>
                        <a:pt x="28175" y="69409"/>
                      </a:cubicBezTo>
                      <a:cubicBezTo>
                        <a:pt x="31441" y="64278"/>
                        <a:pt x="34811" y="58990"/>
                        <a:pt x="38388" y="53858"/>
                      </a:cubicBezTo>
                      <a:cubicBezTo>
                        <a:pt x="41135" y="49867"/>
                        <a:pt x="44815" y="45305"/>
                        <a:pt x="48703" y="40485"/>
                      </a:cubicBezTo>
                      <a:cubicBezTo>
                        <a:pt x="59070" y="27681"/>
                        <a:pt x="70785" y="13167"/>
                        <a:pt x="71511" y="2074"/>
                      </a:cubicBezTo>
                      <a:cubicBezTo>
                        <a:pt x="71615" y="881"/>
                        <a:pt x="72755" y="0"/>
                        <a:pt x="74051" y="0"/>
                      </a:cubicBezTo>
                      <a:cubicBezTo>
                        <a:pt x="75399" y="52"/>
                        <a:pt x="76384" y="1089"/>
                        <a:pt x="76280" y="2333"/>
                      </a:cubicBezTo>
                      <a:cubicBezTo>
                        <a:pt x="75451" y="14670"/>
                        <a:pt x="63269" y="29754"/>
                        <a:pt x="52539" y="43077"/>
                      </a:cubicBezTo>
                      <a:cubicBezTo>
                        <a:pt x="48703" y="47845"/>
                        <a:pt x="45074" y="52304"/>
                        <a:pt x="42379" y="56191"/>
                      </a:cubicBezTo>
                      <a:cubicBezTo>
                        <a:pt x="38854" y="61271"/>
                        <a:pt x="35485" y="66559"/>
                        <a:pt x="32271" y="71639"/>
                      </a:cubicBezTo>
                      <a:cubicBezTo>
                        <a:pt x="29679" y="75682"/>
                        <a:pt x="27139" y="79725"/>
                        <a:pt x="24443" y="83716"/>
                      </a:cubicBezTo>
                      <a:cubicBezTo>
                        <a:pt x="23303" y="85427"/>
                        <a:pt x="22214" y="87242"/>
                        <a:pt x="21074" y="89160"/>
                      </a:cubicBezTo>
                      <a:cubicBezTo>
                        <a:pt x="16875" y="96209"/>
                        <a:pt x="12054" y="104192"/>
                        <a:pt x="3501" y="108339"/>
                      </a:cubicBezTo>
                      <a:cubicBezTo>
                        <a:pt x="3139" y="108495"/>
                        <a:pt x="2776" y="108598"/>
                        <a:pt x="2361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24" name="Google Shape;4124;p11"/>
                <p:cNvSpPr/>
                <p:nvPr/>
              </p:nvSpPr>
              <p:spPr>
                <a:xfrm>
                  <a:off x="4692702" y="5501220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9356" y="35876"/>
                      </a:moveTo>
                      <a:cubicBezTo>
                        <a:pt x="8733" y="35876"/>
                        <a:pt x="8163" y="35668"/>
                        <a:pt x="7697" y="35254"/>
                      </a:cubicBezTo>
                      <a:cubicBezTo>
                        <a:pt x="7178" y="34839"/>
                        <a:pt x="6919" y="34217"/>
                        <a:pt x="6971" y="33595"/>
                      </a:cubicBezTo>
                      <a:cubicBezTo>
                        <a:pt x="7489" y="24109"/>
                        <a:pt x="4794" y="11823"/>
                        <a:pt x="232" y="3115"/>
                      </a:cubicBezTo>
                      <a:cubicBezTo>
                        <a:pt x="-338" y="2026"/>
                        <a:pt x="180" y="730"/>
                        <a:pt x="1372" y="212"/>
                      </a:cubicBezTo>
                      <a:cubicBezTo>
                        <a:pt x="2565" y="-307"/>
                        <a:pt x="4016" y="160"/>
                        <a:pt x="4586" y="1248"/>
                      </a:cubicBezTo>
                      <a:cubicBezTo>
                        <a:pt x="9045" y="9802"/>
                        <a:pt x="11844" y="21517"/>
                        <a:pt x="11844" y="31210"/>
                      </a:cubicBezTo>
                      <a:cubicBezTo>
                        <a:pt x="23714" y="29707"/>
                        <a:pt x="40354" y="24627"/>
                        <a:pt x="50928" y="20221"/>
                      </a:cubicBezTo>
                      <a:cubicBezTo>
                        <a:pt x="52121" y="19703"/>
                        <a:pt x="53572" y="20221"/>
                        <a:pt x="54090" y="21309"/>
                      </a:cubicBezTo>
                      <a:cubicBezTo>
                        <a:pt x="54661" y="22398"/>
                        <a:pt x="54090" y="23694"/>
                        <a:pt x="52898" y="24212"/>
                      </a:cubicBezTo>
                      <a:cubicBezTo>
                        <a:pt x="41183" y="29085"/>
                        <a:pt x="22004" y="34787"/>
                        <a:pt x="9563" y="35824"/>
                      </a:cubicBezTo>
                      <a:cubicBezTo>
                        <a:pt x="9511" y="35824"/>
                        <a:pt x="9407" y="35824"/>
                        <a:pt x="9356" y="3582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25" name="Google Shape;4125;p11"/>
                <p:cNvSpPr/>
                <p:nvPr/>
              </p:nvSpPr>
              <p:spPr>
                <a:xfrm>
                  <a:off x="4685141" y="5511022"/>
                  <a:ext cx="61140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40" h="42143" extrusionOk="0">
                      <a:moveTo>
                        <a:pt x="8416" y="42091"/>
                      </a:moveTo>
                      <a:cubicBezTo>
                        <a:pt x="7223" y="42091"/>
                        <a:pt x="6239" y="41314"/>
                        <a:pt x="6031" y="40277"/>
                      </a:cubicBezTo>
                      <a:cubicBezTo>
                        <a:pt x="5098" y="35404"/>
                        <a:pt x="4632" y="30480"/>
                        <a:pt x="4217" y="25711"/>
                      </a:cubicBezTo>
                      <a:cubicBezTo>
                        <a:pt x="3491" y="17831"/>
                        <a:pt x="2817" y="10367"/>
                        <a:pt x="122" y="2850"/>
                      </a:cubicBezTo>
                      <a:cubicBezTo>
                        <a:pt x="-293" y="1710"/>
                        <a:pt x="381" y="466"/>
                        <a:pt x="1677" y="104"/>
                      </a:cubicBezTo>
                      <a:cubicBezTo>
                        <a:pt x="2921" y="-260"/>
                        <a:pt x="4321" y="362"/>
                        <a:pt x="4683" y="1503"/>
                      </a:cubicBezTo>
                      <a:cubicBezTo>
                        <a:pt x="7535" y="9538"/>
                        <a:pt x="8260" y="17573"/>
                        <a:pt x="8986" y="25348"/>
                      </a:cubicBezTo>
                      <a:cubicBezTo>
                        <a:pt x="9349" y="29391"/>
                        <a:pt x="9764" y="33590"/>
                        <a:pt x="10438" y="37685"/>
                      </a:cubicBezTo>
                      <a:cubicBezTo>
                        <a:pt x="28166" y="37063"/>
                        <a:pt x="51077" y="29340"/>
                        <a:pt x="57868" y="26903"/>
                      </a:cubicBezTo>
                      <a:cubicBezTo>
                        <a:pt x="59112" y="26436"/>
                        <a:pt x="60512" y="27007"/>
                        <a:pt x="60978" y="28147"/>
                      </a:cubicBezTo>
                      <a:cubicBezTo>
                        <a:pt x="61445" y="29288"/>
                        <a:pt x="60875" y="30532"/>
                        <a:pt x="59631" y="30998"/>
                      </a:cubicBezTo>
                      <a:cubicBezTo>
                        <a:pt x="52373" y="33590"/>
                        <a:pt x="27181" y="42039"/>
                        <a:pt x="8416" y="42143"/>
                      </a:cubicBezTo>
                      <a:lnTo>
                        <a:pt x="8416" y="42143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26" name="Google Shape;4126;p11"/>
                <p:cNvSpPr/>
                <p:nvPr/>
              </p:nvSpPr>
              <p:spPr>
                <a:xfrm>
                  <a:off x="4677730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5407" y="42670"/>
                      </a:moveTo>
                      <a:cubicBezTo>
                        <a:pt x="4940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5"/>
                        <a:pt x="1830" y="24890"/>
                      </a:cubicBezTo>
                      <a:cubicBezTo>
                        <a:pt x="1312" y="17529"/>
                        <a:pt x="794" y="9909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7"/>
                        <a:pt x="7636" y="37642"/>
                      </a:cubicBezTo>
                      <a:cubicBezTo>
                        <a:pt x="12198" y="36501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5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3"/>
                        <a:pt x="50038" y="31369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6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27" name="Google Shape;4127;p11"/>
                <p:cNvSpPr/>
                <p:nvPr/>
              </p:nvSpPr>
              <p:spPr>
                <a:xfrm>
                  <a:off x="4665704" y="5547092"/>
                  <a:ext cx="50270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70" h="42669" extrusionOk="0">
                      <a:moveTo>
                        <a:pt x="5407" y="42670"/>
                      </a:moveTo>
                      <a:cubicBezTo>
                        <a:pt x="4941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6"/>
                        <a:pt x="1830" y="24890"/>
                      </a:cubicBezTo>
                      <a:cubicBezTo>
                        <a:pt x="1312" y="17529"/>
                        <a:pt x="794" y="9857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8"/>
                        <a:pt x="7636" y="37642"/>
                      </a:cubicBezTo>
                      <a:cubicBezTo>
                        <a:pt x="12198" y="36502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6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4"/>
                        <a:pt x="50090" y="31370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7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28" name="Google Shape;4128;p11"/>
                <p:cNvSpPr/>
                <p:nvPr/>
              </p:nvSpPr>
              <p:spPr>
                <a:xfrm>
                  <a:off x="4713313" y="5499377"/>
                  <a:ext cx="26870" cy="17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06" extrusionOk="0">
                      <a:moveTo>
                        <a:pt x="6525" y="17606"/>
                      </a:moveTo>
                      <a:cubicBezTo>
                        <a:pt x="5592" y="17606"/>
                        <a:pt x="4762" y="17139"/>
                        <a:pt x="4348" y="16362"/>
                      </a:cubicBezTo>
                      <a:cubicBezTo>
                        <a:pt x="2015" y="11801"/>
                        <a:pt x="97" y="2936"/>
                        <a:pt x="45" y="2574"/>
                      </a:cubicBezTo>
                      <a:cubicBezTo>
                        <a:pt x="-214" y="1381"/>
                        <a:pt x="667" y="240"/>
                        <a:pt x="1963" y="34"/>
                      </a:cubicBezTo>
                      <a:cubicBezTo>
                        <a:pt x="3259" y="-174"/>
                        <a:pt x="4503" y="604"/>
                        <a:pt x="4762" y="1744"/>
                      </a:cubicBezTo>
                      <a:cubicBezTo>
                        <a:pt x="4762" y="1796"/>
                        <a:pt x="6162" y="8379"/>
                        <a:pt x="7924" y="12733"/>
                      </a:cubicBezTo>
                      <a:cubicBezTo>
                        <a:pt x="8443" y="12578"/>
                        <a:pt x="8961" y="12423"/>
                        <a:pt x="9531" y="12267"/>
                      </a:cubicBezTo>
                      <a:cubicBezTo>
                        <a:pt x="13938" y="11023"/>
                        <a:pt x="20624" y="9157"/>
                        <a:pt x="22750" y="7239"/>
                      </a:cubicBezTo>
                      <a:cubicBezTo>
                        <a:pt x="23683" y="6409"/>
                        <a:pt x="25238" y="6409"/>
                        <a:pt x="26171" y="7239"/>
                      </a:cubicBezTo>
                      <a:cubicBezTo>
                        <a:pt x="27104" y="8120"/>
                        <a:pt x="27104" y="9468"/>
                        <a:pt x="26171" y="10349"/>
                      </a:cubicBezTo>
                      <a:cubicBezTo>
                        <a:pt x="23216" y="12993"/>
                        <a:pt x="16426" y="14911"/>
                        <a:pt x="10983" y="16414"/>
                      </a:cubicBezTo>
                      <a:cubicBezTo>
                        <a:pt x="9583" y="16777"/>
                        <a:pt x="8339" y="17139"/>
                        <a:pt x="7406" y="17451"/>
                      </a:cubicBezTo>
                      <a:cubicBezTo>
                        <a:pt x="7147" y="17554"/>
                        <a:pt x="6888" y="17554"/>
                        <a:pt x="6628" y="175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129" name="Google Shape;4129;p11"/>
              <p:cNvGrpSpPr/>
              <p:nvPr/>
            </p:nvGrpSpPr>
            <p:grpSpPr>
              <a:xfrm>
                <a:off x="4654002" y="5591340"/>
                <a:ext cx="113842" cy="116039"/>
                <a:chOff x="4654002" y="5591340"/>
                <a:chExt cx="113842" cy="116039"/>
              </a:xfrm>
            </p:grpSpPr>
            <p:sp>
              <p:nvSpPr>
                <p:cNvPr id="4130" name="Google Shape;4130;p11"/>
                <p:cNvSpPr/>
                <p:nvPr/>
              </p:nvSpPr>
              <p:spPr>
                <a:xfrm>
                  <a:off x="4654002" y="5591340"/>
                  <a:ext cx="98209" cy="116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39" extrusionOk="0">
                      <a:moveTo>
                        <a:pt x="2699" y="115988"/>
                      </a:moveTo>
                      <a:cubicBezTo>
                        <a:pt x="1662" y="115988"/>
                        <a:pt x="625" y="115418"/>
                        <a:pt x="211" y="114484"/>
                      </a:cubicBezTo>
                      <a:cubicBezTo>
                        <a:pt x="-360" y="113240"/>
                        <a:pt x="262" y="111789"/>
                        <a:pt x="1662" y="111218"/>
                      </a:cubicBezTo>
                      <a:cubicBezTo>
                        <a:pt x="10319" y="107901"/>
                        <a:pt x="15917" y="100333"/>
                        <a:pt x="21308" y="92972"/>
                      </a:cubicBezTo>
                      <a:cubicBezTo>
                        <a:pt x="22863" y="90847"/>
                        <a:pt x="24367" y="88825"/>
                        <a:pt x="25922" y="86959"/>
                      </a:cubicBezTo>
                      <a:cubicBezTo>
                        <a:pt x="29395" y="82760"/>
                        <a:pt x="32712" y="78458"/>
                        <a:pt x="36030" y="74207"/>
                      </a:cubicBezTo>
                      <a:cubicBezTo>
                        <a:pt x="40332" y="68713"/>
                        <a:pt x="44738" y="63063"/>
                        <a:pt x="49404" y="57516"/>
                      </a:cubicBezTo>
                      <a:cubicBezTo>
                        <a:pt x="52980" y="53265"/>
                        <a:pt x="57646" y="48444"/>
                        <a:pt x="62622" y="43364"/>
                      </a:cubicBezTo>
                      <a:cubicBezTo>
                        <a:pt x="75789" y="29887"/>
                        <a:pt x="90718" y="14543"/>
                        <a:pt x="92791" y="2102"/>
                      </a:cubicBezTo>
                      <a:cubicBezTo>
                        <a:pt x="92998" y="755"/>
                        <a:pt x="94450" y="-179"/>
                        <a:pt x="95901" y="29"/>
                      </a:cubicBezTo>
                      <a:cubicBezTo>
                        <a:pt x="97404" y="236"/>
                        <a:pt x="98389" y="1480"/>
                        <a:pt x="98182" y="2880"/>
                      </a:cubicBezTo>
                      <a:cubicBezTo>
                        <a:pt x="95849" y="16772"/>
                        <a:pt x="80350" y="32634"/>
                        <a:pt x="66717" y="46682"/>
                      </a:cubicBezTo>
                      <a:cubicBezTo>
                        <a:pt x="61845" y="51710"/>
                        <a:pt x="57231" y="56427"/>
                        <a:pt x="53758" y="60522"/>
                      </a:cubicBezTo>
                      <a:cubicBezTo>
                        <a:pt x="49196" y="65965"/>
                        <a:pt x="44790" y="71615"/>
                        <a:pt x="40540" y="77058"/>
                      </a:cubicBezTo>
                      <a:cubicBezTo>
                        <a:pt x="37170" y="81360"/>
                        <a:pt x="33801" y="85663"/>
                        <a:pt x="30328" y="89914"/>
                      </a:cubicBezTo>
                      <a:cubicBezTo>
                        <a:pt x="28825" y="91728"/>
                        <a:pt x="27373" y="93698"/>
                        <a:pt x="25870" y="95771"/>
                      </a:cubicBezTo>
                      <a:cubicBezTo>
                        <a:pt x="20271" y="103339"/>
                        <a:pt x="13947" y="111892"/>
                        <a:pt x="3787" y="115832"/>
                      </a:cubicBezTo>
                      <a:cubicBezTo>
                        <a:pt x="3424" y="115988"/>
                        <a:pt x="3062" y="116040"/>
                        <a:pt x="2750" y="11604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31" name="Google Shape;4131;p11"/>
                <p:cNvSpPr/>
                <p:nvPr/>
              </p:nvSpPr>
              <p:spPr>
                <a:xfrm>
                  <a:off x="4708681" y="5595834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7010" y="41202"/>
                      </a:moveTo>
                      <a:cubicBezTo>
                        <a:pt x="6388" y="41151"/>
                        <a:pt x="5455" y="40892"/>
                        <a:pt x="4937" y="40374"/>
                      </a:cubicBezTo>
                      <a:cubicBezTo>
                        <a:pt x="4418" y="39855"/>
                        <a:pt x="4159" y="39129"/>
                        <a:pt x="4315" y="38404"/>
                      </a:cubicBezTo>
                      <a:cubicBezTo>
                        <a:pt x="5973" y="27673"/>
                        <a:pt x="4315" y="13574"/>
                        <a:pt x="168" y="3310"/>
                      </a:cubicBezTo>
                      <a:cubicBezTo>
                        <a:pt x="-351" y="2014"/>
                        <a:pt x="375" y="615"/>
                        <a:pt x="1775" y="148"/>
                      </a:cubicBezTo>
                      <a:cubicBezTo>
                        <a:pt x="3174" y="-319"/>
                        <a:pt x="4781" y="355"/>
                        <a:pt x="5299" y="1651"/>
                      </a:cubicBezTo>
                      <a:cubicBezTo>
                        <a:pt x="9343" y="11708"/>
                        <a:pt x="11157" y="25237"/>
                        <a:pt x="10068" y="36226"/>
                      </a:cubicBezTo>
                      <a:cubicBezTo>
                        <a:pt x="23650" y="35656"/>
                        <a:pt x="43088" y="31457"/>
                        <a:pt x="55529" y="27517"/>
                      </a:cubicBezTo>
                      <a:cubicBezTo>
                        <a:pt x="56981" y="27051"/>
                        <a:pt x="58484" y="27725"/>
                        <a:pt x="59002" y="29021"/>
                      </a:cubicBezTo>
                      <a:cubicBezTo>
                        <a:pt x="59520" y="30317"/>
                        <a:pt x="58743" y="31717"/>
                        <a:pt x="57343" y="32183"/>
                      </a:cubicBezTo>
                      <a:cubicBezTo>
                        <a:pt x="43503" y="36589"/>
                        <a:pt x="21213" y="41254"/>
                        <a:pt x="7062" y="412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32" name="Google Shape;4132;p11"/>
                <p:cNvSpPr/>
                <p:nvPr/>
              </p:nvSpPr>
              <p:spPr>
                <a:xfrm>
                  <a:off x="4698989" y="5606129"/>
                  <a:ext cx="66157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7" h="48480" extrusionOk="0">
                      <a:moveTo>
                        <a:pt x="11777" y="48481"/>
                      </a:moveTo>
                      <a:cubicBezTo>
                        <a:pt x="9445" y="48481"/>
                        <a:pt x="7164" y="48377"/>
                        <a:pt x="4987" y="48222"/>
                      </a:cubicBezTo>
                      <a:cubicBezTo>
                        <a:pt x="3639" y="48118"/>
                        <a:pt x="2602" y="47133"/>
                        <a:pt x="2498" y="45941"/>
                      </a:cubicBezTo>
                      <a:cubicBezTo>
                        <a:pt x="1980" y="40343"/>
                        <a:pt x="2032" y="34692"/>
                        <a:pt x="2084" y="29301"/>
                      </a:cubicBezTo>
                      <a:cubicBezTo>
                        <a:pt x="2135" y="20334"/>
                        <a:pt x="2239" y="11832"/>
                        <a:pt x="62" y="3020"/>
                      </a:cubicBezTo>
                      <a:cubicBezTo>
                        <a:pt x="-249" y="1672"/>
                        <a:pt x="632" y="376"/>
                        <a:pt x="2135" y="65"/>
                      </a:cubicBezTo>
                      <a:cubicBezTo>
                        <a:pt x="3587" y="-246"/>
                        <a:pt x="5090" y="584"/>
                        <a:pt x="5401" y="1931"/>
                      </a:cubicBezTo>
                      <a:cubicBezTo>
                        <a:pt x="7734" y="11262"/>
                        <a:pt x="7630" y="20437"/>
                        <a:pt x="7579" y="29301"/>
                      </a:cubicBezTo>
                      <a:cubicBezTo>
                        <a:pt x="7579" y="33915"/>
                        <a:pt x="7475" y="38684"/>
                        <a:pt x="7786" y="43401"/>
                      </a:cubicBezTo>
                      <a:cubicBezTo>
                        <a:pt x="27898" y="44334"/>
                        <a:pt x="54698" y="37803"/>
                        <a:pt x="62681" y="35677"/>
                      </a:cubicBezTo>
                      <a:cubicBezTo>
                        <a:pt x="64132" y="35315"/>
                        <a:pt x="65635" y="36040"/>
                        <a:pt x="66050" y="37388"/>
                      </a:cubicBezTo>
                      <a:cubicBezTo>
                        <a:pt x="66465" y="38684"/>
                        <a:pt x="65635" y="40083"/>
                        <a:pt x="64184" y="40446"/>
                      </a:cubicBezTo>
                      <a:cubicBezTo>
                        <a:pt x="56564" y="42467"/>
                        <a:pt x="32097" y="48429"/>
                        <a:pt x="11777" y="484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33" name="Google Shape;4133;p11"/>
                <p:cNvSpPr/>
                <p:nvPr/>
              </p:nvSpPr>
              <p:spPr>
                <a:xfrm>
                  <a:off x="4687751" y="5624545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5" y="48571"/>
                      </a:moveTo>
                      <a:cubicBezTo>
                        <a:pt x="2073" y="48571"/>
                        <a:pt x="1451" y="48363"/>
                        <a:pt x="985" y="48001"/>
                      </a:cubicBezTo>
                      <a:cubicBezTo>
                        <a:pt x="363" y="47534"/>
                        <a:pt x="0" y="46808"/>
                        <a:pt x="0" y="46031"/>
                      </a:cubicBezTo>
                      <a:cubicBezTo>
                        <a:pt x="103" y="40070"/>
                        <a:pt x="259" y="34108"/>
                        <a:pt x="466" y="28147"/>
                      </a:cubicBezTo>
                      <a:cubicBezTo>
                        <a:pt x="725" y="19749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0" y="0"/>
                      </a:cubicBezTo>
                      <a:lnTo>
                        <a:pt x="3680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144"/>
                        <a:pt x="6220" y="19853"/>
                        <a:pt x="5909" y="28303"/>
                      </a:cubicBezTo>
                      <a:cubicBezTo>
                        <a:pt x="5754" y="33227"/>
                        <a:pt x="5598" y="38100"/>
                        <a:pt x="5495" y="43024"/>
                      </a:cubicBezTo>
                      <a:cubicBezTo>
                        <a:pt x="10782" y="42143"/>
                        <a:pt x="16173" y="41573"/>
                        <a:pt x="21460" y="41002"/>
                      </a:cubicBezTo>
                      <a:cubicBezTo>
                        <a:pt x="31465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2"/>
                      </a:cubicBezTo>
                      <a:cubicBezTo>
                        <a:pt x="43076" y="43646"/>
                        <a:pt x="32450" y="44786"/>
                        <a:pt x="22186" y="45927"/>
                      </a:cubicBezTo>
                      <a:cubicBezTo>
                        <a:pt x="15914" y="46601"/>
                        <a:pt x="9434" y="47327"/>
                        <a:pt x="3369" y="48467"/>
                      </a:cubicBezTo>
                      <a:cubicBezTo>
                        <a:pt x="3162" y="48467"/>
                        <a:pt x="3006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34" name="Google Shape;4134;p11"/>
                <p:cNvSpPr/>
                <p:nvPr/>
              </p:nvSpPr>
              <p:spPr>
                <a:xfrm>
                  <a:off x="4671992" y="5645072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6" y="48571"/>
                      </a:moveTo>
                      <a:cubicBezTo>
                        <a:pt x="2074" y="48571"/>
                        <a:pt x="1452" y="48363"/>
                        <a:pt x="985" y="48001"/>
                      </a:cubicBezTo>
                      <a:cubicBezTo>
                        <a:pt x="363" y="47535"/>
                        <a:pt x="0" y="46809"/>
                        <a:pt x="0" y="46031"/>
                      </a:cubicBezTo>
                      <a:cubicBezTo>
                        <a:pt x="104" y="40070"/>
                        <a:pt x="259" y="34056"/>
                        <a:pt x="467" y="28096"/>
                      </a:cubicBezTo>
                      <a:cubicBezTo>
                        <a:pt x="726" y="19698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1" y="0"/>
                      </a:cubicBezTo>
                      <a:lnTo>
                        <a:pt x="3681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093"/>
                        <a:pt x="6220" y="19801"/>
                        <a:pt x="5909" y="28251"/>
                      </a:cubicBezTo>
                      <a:cubicBezTo>
                        <a:pt x="5754" y="33176"/>
                        <a:pt x="5598" y="38100"/>
                        <a:pt x="5495" y="43025"/>
                      </a:cubicBezTo>
                      <a:cubicBezTo>
                        <a:pt x="10782" y="42143"/>
                        <a:pt x="16173" y="41573"/>
                        <a:pt x="21460" y="41003"/>
                      </a:cubicBezTo>
                      <a:cubicBezTo>
                        <a:pt x="31413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3"/>
                      </a:cubicBezTo>
                      <a:cubicBezTo>
                        <a:pt x="43076" y="43647"/>
                        <a:pt x="32450" y="44787"/>
                        <a:pt x="22186" y="45927"/>
                      </a:cubicBezTo>
                      <a:cubicBezTo>
                        <a:pt x="15914" y="46601"/>
                        <a:pt x="9434" y="47327"/>
                        <a:pt x="3370" y="48467"/>
                      </a:cubicBezTo>
                      <a:cubicBezTo>
                        <a:pt x="3162" y="48467"/>
                        <a:pt x="3007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35" name="Google Shape;4135;p11"/>
                <p:cNvSpPr/>
                <p:nvPr/>
              </p:nvSpPr>
              <p:spPr>
                <a:xfrm>
                  <a:off x="4732160" y="5595560"/>
                  <a:ext cx="29547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7" h="20379" extrusionOk="0">
                      <a:moveTo>
                        <a:pt x="5924" y="20380"/>
                      </a:moveTo>
                      <a:cubicBezTo>
                        <a:pt x="4784" y="20380"/>
                        <a:pt x="3747" y="19758"/>
                        <a:pt x="3332" y="18720"/>
                      </a:cubicBezTo>
                      <a:cubicBezTo>
                        <a:pt x="1207" y="13330"/>
                        <a:pt x="66" y="3118"/>
                        <a:pt x="15" y="2703"/>
                      </a:cubicBezTo>
                      <a:cubicBezTo>
                        <a:pt x="-141" y="1355"/>
                        <a:pt x="948" y="111"/>
                        <a:pt x="2451" y="7"/>
                      </a:cubicBezTo>
                      <a:cubicBezTo>
                        <a:pt x="3954" y="-96"/>
                        <a:pt x="5302" y="889"/>
                        <a:pt x="5458" y="2237"/>
                      </a:cubicBezTo>
                      <a:cubicBezTo>
                        <a:pt x="5458" y="2341"/>
                        <a:pt x="6287" y="9857"/>
                        <a:pt x="7738" y="14988"/>
                      </a:cubicBezTo>
                      <a:cubicBezTo>
                        <a:pt x="8309" y="14885"/>
                        <a:pt x="8931" y="14781"/>
                        <a:pt x="9604" y="14626"/>
                      </a:cubicBezTo>
                      <a:cubicBezTo>
                        <a:pt x="14736" y="13641"/>
                        <a:pt x="22512" y="12138"/>
                        <a:pt x="25104" y="10220"/>
                      </a:cubicBezTo>
                      <a:cubicBezTo>
                        <a:pt x="26244" y="9338"/>
                        <a:pt x="28006" y="9494"/>
                        <a:pt x="28939" y="10582"/>
                      </a:cubicBezTo>
                      <a:cubicBezTo>
                        <a:pt x="29873" y="11619"/>
                        <a:pt x="29717" y="13226"/>
                        <a:pt x="28577" y="14056"/>
                      </a:cubicBezTo>
                      <a:cubicBezTo>
                        <a:pt x="24948" y="16751"/>
                        <a:pt x="17069" y="18254"/>
                        <a:pt x="10693" y="19498"/>
                      </a:cubicBezTo>
                      <a:cubicBezTo>
                        <a:pt x="9086" y="19809"/>
                        <a:pt x="7635" y="20068"/>
                        <a:pt x="6494" y="20328"/>
                      </a:cubicBezTo>
                      <a:cubicBezTo>
                        <a:pt x="6287" y="20328"/>
                        <a:pt x="6028" y="20380"/>
                        <a:pt x="5821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136" name="Google Shape;4136;p11"/>
              <p:cNvGrpSpPr/>
              <p:nvPr/>
            </p:nvGrpSpPr>
            <p:grpSpPr>
              <a:xfrm>
                <a:off x="4652388" y="5429117"/>
                <a:ext cx="64998" cy="75943"/>
                <a:chOff x="4652388" y="5429117"/>
                <a:chExt cx="64998" cy="75943"/>
              </a:xfrm>
            </p:grpSpPr>
            <p:sp>
              <p:nvSpPr>
                <p:cNvPr id="4137" name="Google Shape;4137;p11"/>
                <p:cNvSpPr/>
                <p:nvPr/>
              </p:nvSpPr>
              <p:spPr>
                <a:xfrm>
                  <a:off x="4652388" y="5429117"/>
                  <a:ext cx="53359" cy="75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9" h="75943" extrusionOk="0">
                      <a:moveTo>
                        <a:pt x="1721" y="75944"/>
                      </a:moveTo>
                      <a:cubicBezTo>
                        <a:pt x="1099" y="75944"/>
                        <a:pt x="528" y="75632"/>
                        <a:pt x="217" y="75114"/>
                      </a:cubicBezTo>
                      <a:cubicBezTo>
                        <a:pt x="-249" y="74388"/>
                        <a:pt x="62" y="73456"/>
                        <a:pt x="891" y="73041"/>
                      </a:cubicBezTo>
                      <a:cubicBezTo>
                        <a:pt x="6023" y="70553"/>
                        <a:pt x="8978" y="65628"/>
                        <a:pt x="11829" y="60859"/>
                      </a:cubicBezTo>
                      <a:cubicBezTo>
                        <a:pt x="12658" y="59459"/>
                        <a:pt x="13436" y="58163"/>
                        <a:pt x="14265" y="56919"/>
                      </a:cubicBezTo>
                      <a:cubicBezTo>
                        <a:pt x="16131" y="54173"/>
                        <a:pt x="17894" y="51373"/>
                        <a:pt x="19656" y="48574"/>
                      </a:cubicBezTo>
                      <a:cubicBezTo>
                        <a:pt x="21937" y="44997"/>
                        <a:pt x="24322" y="41265"/>
                        <a:pt x="26810" y="37636"/>
                      </a:cubicBezTo>
                      <a:cubicBezTo>
                        <a:pt x="28728" y="34837"/>
                        <a:pt x="31319" y="31675"/>
                        <a:pt x="34067" y="28306"/>
                      </a:cubicBezTo>
                      <a:cubicBezTo>
                        <a:pt x="41324" y="19338"/>
                        <a:pt x="49514" y="9178"/>
                        <a:pt x="50032" y="1454"/>
                      </a:cubicBezTo>
                      <a:cubicBezTo>
                        <a:pt x="50084" y="625"/>
                        <a:pt x="50810" y="-49"/>
                        <a:pt x="51795" y="3"/>
                      </a:cubicBezTo>
                      <a:cubicBezTo>
                        <a:pt x="52728" y="55"/>
                        <a:pt x="53454" y="780"/>
                        <a:pt x="53350" y="1610"/>
                      </a:cubicBezTo>
                      <a:cubicBezTo>
                        <a:pt x="52780" y="10266"/>
                        <a:pt x="44279" y="20789"/>
                        <a:pt x="36762" y="30120"/>
                      </a:cubicBezTo>
                      <a:cubicBezTo>
                        <a:pt x="34067" y="33438"/>
                        <a:pt x="31527" y="36600"/>
                        <a:pt x="29661" y="39295"/>
                      </a:cubicBezTo>
                      <a:cubicBezTo>
                        <a:pt x="27173" y="42872"/>
                        <a:pt x="24840" y="46552"/>
                        <a:pt x="22559" y="50129"/>
                      </a:cubicBezTo>
                      <a:cubicBezTo>
                        <a:pt x="20745" y="52929"/>
                        <a:pt x="18982" y="55779"/>
                        <a:pt x="17116" y="58527"/>
                      </a:cubicBezTo>
                      <a:cubicBezTo>
                        <a:pt x="16339" y="59719"/>
                        <a:pt x="15561" y="61015"/>
                        <a:pt x="14732" y="62363"/>
                      </a:cubicBezTo>
                      <a:cubicBezTo>
                        <a:pt x="11777" y="67287"/>
                        <a:pt x="8408" y="72886"/>
                        <a:pt x="2446" y="75788"/>
                      </a:cubicBezTo>
                      <a:cubicBezTo>
                        <a:pt x="2187" y="75892"/>
                        <a:pt x="1928" y="75944"/>
                        <a:pt x="1669" y="7594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38" name="Google Shape;4138;p11"/>
                <p:cNvSpPr/>
                <p:nvPr/>
              </p:nvSpPr>
              <p:spPr>
                <a:xfrm>
                  <a:off x="4679397" y="5433798"/>
                  <a:ext cx="37989" cy="2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89" h="25127" extrusionOk="0">
                      <a:moveTo>
                        <a:pt x="6540" y="25076"/>
                      </a:moveTo>
                      <a:cubicBezTo>
                        <a:pt x="6125" y="25076"/>
                        <a:pt x="5710" y="24921"/>
                        <a:pt x="5399" y="24661"/>
                      </a:cubicBezTo>
                      <a:cubicBezTo>
                        <a:pt x="5036" y="24350"/>
                        <a:pt x="4881" y="23935"/>
                        <a:pt x="4881" y="23469"/>
                      </a:cubicBezTo>
                      <a:cubicBezTo>
                        <a:pt x="5244" y="16782"/>
                        <a:pt x="3326" y="8229"/>
                        <a:pt x="164" y="2164"/>
                      </a:cubicBezTo>
                      <a:cubicBezTo>
                        <a:pt x="-251" y="1387"/>
                        <a:pt x="164" y="505"/>
                        <a:pt x="941" y="143"/>
                      </a:cubicBezTo>
                      <a:cubicBezTo>
                        <a:pt x="1771" y="-221"/>
                        <a:pt x="2756" y="143"/>
                        <a:pt x="3170" y="868"/>
                      </a:cubicBezTo>
                      <a:cubicBezTo>
                        <a:pt x="6280" y="6829"/>
                        <a:pt x="8250" y="15020"/>
                        <a:pt x="8250" y="21862"/>
                      </a:cubicBezTo>
                      <a:cubicBezTo>
                        <a:pt x="16544" y="20825"/>
                        <a:pt x="28207" y="17248"/>
                        <a:pt x="35620" y="14190"/>
                      </a:cubicBezTo>
                      <a:cubicBezTo>
                        <a:pt x="36449" y="13827"/>
                        <a:pt x="37486" y="14190"/>
                        <a:pt x="37849" y="14968"/>
                      </a:cubicBezTo>
                      <a:cubicBezTo>
                        <a:pt x="38212" y="15745"/>
                        <a:pt x="37849" y="16626"/>
                        <a:pt x="37020" y="16989"/>
                      </a:cubicBezTo>
                      <a:cubicBezTo>
                        <a:pt x="28830" y="20410"/>
                        <a:pt x="15404" y="24402"/>
                        <a:pt x="6695" y="25128"/>
                      </a:cubicBezTo>
                      <a:cubicBezTo>
                        <a:pt x="6695" y="25128"/>
                        <a:pt x="6591" y="25128"/>
                        <a:pt x="6540" y="2512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39" name="Google Shape;4139;p11"/>
                <p:cNvSpPr/>
                <p:nvPr/>
              </p:nvSpPr>
              <p:spPr>
                <a:xfrm>
                  <a:off x="4674079" y="5440659"/>
                  <a:ext cx="42824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24" h="29463" extrusionOk="0">
                      <a:moveTo>
                        <a:pt x="5897" y="29463"/>
                      </a:moveTo>
                      <a:cubicBezTo>
                        <a:pt x="5067" y="29463"/>
                        <a:pt x="4393" y="28945"/>
                        <a:pt x="4238" y="28219"/>
                      </a:cubicBezTo>
                      <a:cubicBezTo>
                        <a:pt x="3564" y="24798"/>
                        <a:pt x="3253" y="21377"/>
                        <a:pt x="2942" y="18008"/>
                      </a:cubicBezTo>
                      <a:cubicBezTo>
                        <a:pt x="2423" y="12513"/>
                        <a:pt x="1957" y="7277"/>
                        <a:pt x="91" y="1990"/>
                      </a:cubicBezTo>
                      <a:cubicBezTo>
                        <a:pt x="-220" y="1161"/>
                        <a:pt x="298" y="331"/>
                        <a:pt x="1179" y="72"/>
                      </a:cubicBezTo>
                      <a:cubicBezTo>
                        <a:pt x="2061" y="-187"/>
                        <a:pt x="2994" y="279"/>
                        <a:pt x="3305" y="1057"/>
                      </a:cubicBezTo>
                      <a:cubicBezTo>
                        <a:pt x="5326" y="6655"/>
                        <a:pt x="5845" y="12305"/>
                        <a:pt x="6311" y="17748"/>
                      </a:cubicBezTo>
                      <a:cubicBezTo>
                        <a:pt x="6570" y="20600"/>
                        <a:pt x="6830" y="23502"/>
                        <a:pt x="7296" y="26353"/>
                      </a:cubicBezTo>
                      <a:cubicBezTo>
                        <a:pt x="19685" y="25886"/>
                        <a:pt x="35755" y="20496"/>
                        <a:pt x="40523" y="18785"/>
                      </a:cubicBezTo>
                      <a:cubicBezTo>
                        <a:pt x="41405" y="18474"/>
                        <a:pt x="42338" y="18837"/>
                        <a:pt x="42700" y="19666"/>
                      </a:cubicBezTo>
                      <a:cubicBezTo>
                        <a:pt x="43063" y="20444"/>
                        <a:pt x="42597" y="21325"/>
                        <a:pt x="41767" y="21636"/>
                      </a:cubicBezTo>
                      <a:cubicBezTo>
                        <a:pt x="36688" y="23450"/>
                        <a:pt x="19063" y="29360"/>
                        <a:pt x="5897" y="29412"/>
                      </a:cubicBezTo>
                      <a:lnTo>
                        <a:pt x="5897" y="2941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40" name="Google Shape;4140;p11"/>
                <p:cNvSpPr/>
                <p:nvPr/>
              </p:nvSpPr>
              <p:spPr>
                <a:xfrm>
                  <a:off x="4668924" y="5452547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0"/>
                      </a:cubicBezTo>
                      <a:cubicBezTo>
                        <a:pt x="2447" y="29291"/>
                        <a:pt x="2188" y="28876"/>
                        <a:pt x="2136" y="28410"/>
                      </a:cubicBezTo>
                      <a:cubicBezTo>
                        <a:pt x="1825" y="24729"/>
                        <a:pt x="1566" y="21049"/>
                        <a:pt x="1306" y="17420"/>
                      </a:cubicBezTo>
                      <a:cubicBezTo>
                        <a:pt x="944" y="12237"/>
                        <a:pt x="581" y="6897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499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29"/>
                        <a:pt x="4624" y="17213"/>
                      </a:cubicBezTo>
                      <a:cubicBezTo>
                        <a:pt x="4831" y="20220"/>
                        <a:pt x="5039" y="23278"/>
                        <a:pt x="5298" y="26284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6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8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41" name="Google Shape;4141;p11"/>
                <p:cNvSpPr/>
                <p:nvPr/>
              </p:nvSpPr>
              <p:spPr>
                <a:xfrm>
                  <a:off x="4660526" y="5465920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1"/>
                      </a:cubicBezTo>
                      <a:cubicBezTo>
                        <a:pt x="2447" y="29291"/>
                        <a:pt x="2188" y="28877"/>
                        <a:pt x="2136" y="28410"/>
                      </a:cubicBezTo>
                      <a:cubicBezTo>
                        <a:pt x="1825" y="24729"/>
                        <a:pt x="1566" y="21101"/>
                        <a:pt x="1306" y="17421"/>
                      </a:cubicBezTo>
                      <a:cubicBezTo>
                        <a:pt x="944" y="12237"/>
                        <a:pt x="581" y="6898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395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30"/>
                        <a:pt x="4624" y="17213"/>
                      </a:cubicBezTo>
                      <a:cubicBezTo>
                        <a:pt x="4831" y="20220"/>
                        <a:pt x="5039" y="23227"/>
                        <a:pt x="5298" y="26285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7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9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42" name="Google Shape;4142;p11"/>
                <p:cNvSpPr/>
                <p:nvPr/>
              </p:nvSpPr>
              <p:spPr>
                <a:xfrm>
                  <a:off x="4693842" y="5432410"/>
                  <a:ext cx="18758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58" h="12416" extrusionOk="0">
                      <a:moveTo>
                        <a:pt x="4535" y="12417"/>
                      </a:moveTo>
                      <a:cubicBezTo>
                        <a:pt x="3913" y="12417"/>
                        <a:pt x="3291" y="12105"/>
                        <a:pt x="3032" y="11535"/>
                      </a:cubicBezTo>
                      <a:cubicBezTo>
                        <a:pt x="1373" y="8321"/>
                        <a:pt x="77" y="2153"/>
                        <a:pt x="25" y="1842"/>
                      </a:cubicBezTo>
                      <a:cubicBezTo>
                        <a:pt x="-130" y="1013"/>
                        <a:pt x="440" y="235"/>
                        <a:pt x="1373" y="28"/>
                      </a:cubicBezTo>
                      <a:cubicBezTo>
                        <a:pt x="2254" y="-128"/>
                        <a:pt x="3187" y="391"/>
                        <a:pt x="3343" y="1220"/>
                      </a:cubicBezTo>
                      <a:cubicBezTo>
                        <a:pt x="3343" y="1272"/>
                        <a:pt x="4328" y="5833"/>
                        <a:pt x="5520" y="8943"/>
                      </a:cubicBezTo>
                      <a:cubicBezTo>
                        <a:pt x="5883" y="8840"/>
                        <a:pt x="6246" y="8736"/>
                        <a:pt x="6609" y="8633"/>
                      </a:cubicBezTo>
                      <a:cubicBezTo>
                        <a:pt x="9719" y="7751"/>
                        <a:pt x="14384" y="6455"/>
                        <a:pt x="15888" y="5107"/>
                      </a:cubicBezTo>
                      <a:cubicBezTo>
                        <a:pt x="16561" y="4537"/>
                        <a:pt x="17598" y="4537"/>
                        <a:pt x="18272" y="5107"/>
                      </a:cubicBezTo>
                      <a:cubicBezTo>
                        <a:pt x="18946" y="5729"/>
                        <a:pt x="18894" y="6663"/>
                        <a:pt x="18272" y="7285"/>
                      </a:cubicBezTo>
                      <a:cubicBezTo>
                        <a:pt x="16199" y="9151"/>
                        <a:pt x="11430" y="10447"/>
                        <a:pt x="7645" y="11535"/>
                      </a:cubicBezTo>
                      <a:cubicBezTo>
                        <a:pt x="6660" y="11795"/>
                        <a:pt x="5831" y="12054"/>
                        <a:pt x="5157" y="12261"/>
                      </a:cubicBezTo>
                      <a:cubicBezTo>
                        <a:pt x="5002" y="12313"/>
                        <a:pt x="4794" y="12365"/>
                        <a:pt x="4587" y="1236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143" name="Google Shape;4143;p11"/>
              <p:cNvGrpSpPr/>
              <p:nvPr/>
            </p:nvGrpSpPr>
            <p:grpSpPr>
              <a:xfrm>
                <a:off x="4656558" y="5705800"/>
                <a:ext cx="83632" cy="81770"/>
                <a:chOff x="4656558" y="5705800"/>
                <a:chExt cx="83632" cy="81770"/>
              </a:xfrm>
            </p:grpSpPr>
            <p:sp>
              <p:nvSpPr>
                <p:cNvPr id="4144" name="Google Shape;4144;p11"/>
                <p:cNvSpPr/>
                <p:nvPr/>
              </p:nvSpPr>
              <p:spPr>
                <a:xfrm>
                  <a:off x="4656558" y="5705800"/>
                  <a:ext cx="73047" cy="81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47" h="81770" extrusionOk="0">
                      <a:moveTo>
                        <a:pt x="1957" y="81770"/>
                      </a:moveTo>
                      <a:cubicBezTo>
                        <a:pt x="1180" y="81770"/>
                        <a:pt x="454" y="81356"/>
                        <a:pt x="143" y="80630"/>
                      </a:cubicBezTo>
                      <a:cubicBezTo>
                        <a:pt x="-272" y="79697"/>
                        <a:pt x="247" y="78660"/>
                        <a:pt x="1283" y="78297"/>
                      </a:cubicBezTo>
                      <a:cubicBezTo>
                        <a:pt x="7608" y="76069"/>
                        <a:pt x="11755" y="70729"/>
                        <a:pt x="15798" y="65546"/>
                      </a:cubicBezTo>
                      <a:cubicBezTo>
                        <a:pt x="16990" y="64042"/>
                        <a:pt x="18079" y="62591"/>
                        <a:pt x="19219" y="61295"/>
                      </a:cubicBezTo>
                      <a:cubicBezTo>
                        <a:pt x="21811" y="58340"/>
                        <a:pt x="24247" y="55334"/>
                        <a:pt x="26735" y="52327"/>
                      </a:cubicBezTo>
                      <a:cubicBezTo>
                        <a:pt x="29949" y="48439"/>
                        <a:pt x="33267" y="44448"/>
                        <a:pt x="36740" y="40560"/>
                      </a:cubicBezTo>
                      <a:cubicBezTo>
                        <a:pt x="39435" y="37554"/>
                        <a:pt x="42857" y="34184"/>
                        <a:pt x="46537" y="30608"/>
                      </a:cubicBezTo>
                      <a:cubicBezTo>
                        <a:pt x="56282" y="21122"/>
                        <a:pt x="67375" y="10391"/>
                        <a:pt x="69138" y="1475"/>
                      </a:cubicBezTo>
                      <a:cubicBezTo>
                        <a:pt x="69345" y="490"/>
                        <a:pt x="70382" y="-132"/>
                        <a:pt x="71419" y="24"/>
                      </a:cubicBezTo>
                      <a:cubicBezTo>
                        <a:pt x="72507" y="179"/>
                        <a:pt x="73181" y="1112"/>
                        <a:pt x="73026" y="2097"/>
                      </a:cubicBezTo>
                      <a:cubicBezTo>
                        <a:pt x="71056" y="12050"/>
                        <a:pt x="59548" y="23195"/>
                        <a:pt x="49440" y="33044"/>
                      </a:cubicBezTo>
                      <a:cubicBezTo>
                        <a:pt x="45811" y="36569"/>
                        <a:pt x="42390" y="39887"/>
                        <a:pt x="39798" y="42789"/>
                      </a:cubicBezTo>
                      <a:cubicBezTo>
                        <a:pt x="36377" y="46625"/>
                        <a:pt x="33059" y="50617"/>
                        <a:pt x="29897" y="54452"/>
                      </a:cubicBezTo>
                      <a:cubicBezTo>
                        <a:pt x="27409" y="57459"/>
                        <a:pt x="24869" y="60518"/>
                        <a:pt x="22329" y="63524"/>
                      </a:cubicBezTo>
                      <a:cubicBezTo>
                        <a:pt x="21240" y="64820"/>
                        <a:pt x="20100" y="66219"/>
                        <a:pt x="19012" y="67671"/>
                      </a:cubicBezTo>
                      <a:cubicBezTo>
                        <a:pt x="14813" y="73010"/>
                        <a:pt x="10096" y="79075"/>
                        <a:pt x="2735" y="81667"/>
                      </a:cubicBezTo>
                      <a:cubicBezTo>
                        <a:pt x="2476" y="81770"/>
                        <a:pt x="2268" y="81770"/>
                        <a:pt x="2009" y="817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45" name="Google Shape;4145;p11"/>
                <p:cNvSpPr/>
                <p:nvPr/>
              </p:nvSpPr>
              <p:spPr>
                <a:xfrm>
                  <a:off x="4698216" y="5708274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5449" y="29793"/>
                      </a:moveTo>
                      <a:cubicBezTo>
                        <a:pt x="5034" y="29793"/>
                        <a:pt x="4619" y="29793"/>
                        <a:pt x="4205" y="29793"/>
                      </a:cubicBezTo>
                      <a:cubicBezTo>
                        <a:pt x="3634" y="29793"/>
                        <a:pt x="3116" y="29534"/>
                        <a:pt x="2753" y="29119"/>
                      </a:cubicBezTo>
                      <a:cubicBezTo>
                        <a:pt x="2390" y="28704"/>
                        <a:pt x="2235" y="28186"/>
                        <a:pt x="2339" y="27668"/>
                      </a:cubicBezTo>
                      <a:cubicBezTo>
                        <a:pt x="3790" y="19996"/>
                        <a:pt x="2857" y="9836"/>
                        <a:pt x="110" y="2371"/>
                      </a:cubicBezTo>
                      <a:cubicBezTo>
                        <a:pt x="-253" y="1438"/>
                        <a:pt x="317" y="402"/>
                        <a:pt x="1354" y="90"/>
                      </a:cubicBezTo>
                      <a:cubicBezTo>
                        <a:pt x="2390" y="-220"/>
                        <a:pt x="3479" y="298"/>
                        <a:pt x="3842" y="1231"/>
                      </a:cubicBezTo>
                      <a:cubicBezTo>
                        <a:pt x="6537" y="8540"/>
                        <a:pt x="7574" y="18285"/>
                        <a:pt x="6537" y="26164"/>
                      </a:cubicBezTo>
                      <a:cubicBezTo>
                        <a:pt x="16283" y="26009"/>
                        <a:pt x="30382" y="23313"/>
                        <a:pt x="39402" y="20721"/>
                      </a:cubicBezTo>
                      <a:cubicBezTo>
                        <a:pt x="40439" y="20411"/>
                        <a:pt x="41527" y="20929"/>
                        <a:pt x="41890" y="21862"/>
                      </a:cubicBezTo>
                      <a:cubicBezTo>
                        <a:pt x="42201" y="22795"/>
                        <a:pt x="41631" y="23832"/>
                        <a:pt x="40594" y="24091"/>
                      </a:cubicBezTo>
                      <a:cubicBezTo>
                        <a:pt x="30952" y="26890"/>
                        <a:pt x="15661" y="29741"/>
                        <a:pt x="5500" y="297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46" name="Google Shape;4146;p11"/>
                <p:cNvSpPr/>
                <p:nvPr/>
              </p:nvSpPr>
              <p:spPr>
                <a:xfrm>
                  <a:off x="4690979" y="5715633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9472" y="34978"/>
                      </a:moveTo>
                      <a:cubicBezTo>
                        <a:pt x="7087" y="34978"/>
                        <a:pt x="4806" y="34874"/>
                        <a:pt x="2629" y="34667"/>
                      </a:cubicBezTo>
                      <a:cubicBezTo>
                        <a:pt x="1696" y="34563"/>
                        <a:pt x="919" y="33838"/>
                        <a:pt x="867" y="33008"/>
                      </a:cubicBezTo>
                      <a:cubicBezTo>
                        <a:pt x="608" y="28965"/>
                        <a:pt x="763" y="24922"/>
                        <a:pt x="919" y="21034"/>
                      </a:cubicBezTo>
                      <a:cubicBezTo>
                        <a:pt x="1178" y="14554"/>
                        <a:pt x="1385" y="8489"/>
                        <a:pt x="37" y="2114"/>
                      </a:cubicBezTo>
                      <a:cubicBezTo>
                        <a:pt x="-170" y="1128"/>
                        <a:pt x="504" y="196"/>
                        <a:pt x="1592" y="40"/>
                      </a:cubicBezTo>
                      <a:cubicBezTo>
                        <a:pt x="2629" y="-168"/>
                        <a:pt x="3666" y="454"/>
                        <a:pt x="3873" y="1440"/>
                      </a:cubicBezTo>
                      <a:cubicBezTo>
                        <a:pt x="5325" y="8178"/>
                        <a:pt x="5065" y="14813"/>
                        <a:pt x="4806" y="21189"/>
                      </a:cubicBezTo>
                      <a:cubicBezTo>
                        <a:pt x="4703" y="24507"/>
                        <a:pt x="4547" y="27928"/>
                        <a:pt x="4651" y="31298"/>
                      </a:cubicBezTo>
                      <a:cubicBezTo>
                        <a:pt x="19113" y="32334"/>
                        <a:pt x="38500" y="28084"/>
                        <a:pt x="44306" y="26736"/>
                      </a:cubicBezTo>
                      <a:cubicBezTo>
                        <a:pt x="45343" y="26477"/>
                        <a:pt x="46431" y="27047"/>
                        <a:pt x="46691" y="28032"/>
                      </a:cubicBezTo>
                      <a:cubicBezTo>
                        <a:pt x="46950" y="28965"/>
                        <a:pt x="46328" y="29950"/>
                        <a:pt x="45291" y="30209"/>
                      </a:cubicBezTo>
                      <a:cubicBezTo>
                        <a:pt x="40003" y="31453"/>
                        <a:pt x="23571" y="35030"/>
                        <a:pt x="9368" y="3503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47" name="Google Shape;4147;p11"/>
                <p:cNvSpPr/>
                <p:nvPr/>
              </p:nvSpPr>
              <p:spPr>
                <a:xfrm>
                  <a:off x="4681582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1970" y="34834"/>
                      </a:moveTo>
                      <a:cubicBezTo>
                        <a:pt x="1503" y="34834"/>
                        <a:pt x="1037" y="34678"/>
                        <a:pt x="674" y="34420"/>
                      </a:cubicBezTo>
                      <a:cubicBezTo>
                        <a:pt x="207" y="34056"/>
                        <a:pt x="0" y="33538"/>
                        <a:pt x="0" y="33020"/>
                      </a:cubicBezTo>
                      <a:cubicBezTo>
                        <a:pt x="207" y="28717"/>
                        <a:pt x="466" y="24467"/>
                        <a:pt x="726" y="20165"/>
                      </a:cubicBezTo>
                      <a:cubicBezTo>
                        <a:pt x="1088" y="14099"/>
                        <a:pt x="1503" y="7879"/>
                        <a:pt x="1659" y="1762"/>
                      </a:cubicBezTo>
                      <a:cubicBezTo>
                        <a:pt x="1659" y="778"/>
                        <a:pt x="2540" y="0"/>
                        <a:pt x="3629" y="0"/>
                      </a:cubicBezTo>
                      <a:cubicBezTo>
                        <a:pt x="3629" y="0"/>
                        <a:pt x="3629" y="0"/>
                        <a:pt x="3629" y="0"/>
                      </a:cubicBezTo>
                      <a:cubicBezTo>
                        <a:pt x="4717" y="0"/>
                        <a:pt x="5598" y="830"/>
                        <a:pt x="5547" y="1814"/>
                      </a:cubicBezTo>
                      <a:cubicBezTo>
                        <a:pt x="5391" y="8034"/>
                        <a:pt x="5028" y="14307"/>
                        <a:pt x="4614" y="20371"/>
                      </a:cubicBezTo>
                      <a:cubicBezTo>
                        <a:pt x="4406" y="23897"/>
                        <a:pt x="4147" y="27421"/>
                        <a:pt x="3991" y="30946"/>
                      </a:cubicBezTo>
                      <a:cubicBezTo>
                        <a:pt x="7827" y="30428"/>
                        <a:pt x="11715" y="30117"/>
                        <a:pt x="15499" y="29754"/>
                      </a:cubicBezTo>
                      <a:cubicBezTo>
                        <a:pt x="22705" y="29132"/>
                        <a:pt x="30169" y="28510"/>
                        <a:pt x="36804" y="26540"/>
                      </a:cubicBezTo>
                      <a:cubicBezTo>
                        <a:pt x="37841" y="26229"/>
                        <a:pt x="38929" y="26748"/>
                        <a:pt x="39292" y="27681"/>
                      </a:cubicBezTo>
                      <a:cubicBezTo>
                        <a:pt x="39655" y="28614"/>
                        <a:pt x="39085" y="29650"/>
                        <a:pt x="38048" y="29962"/>
                      </a:cubicBezTo>
                      <a:cubicBezTo>
                        <a:pt x="30998" y="32087"/>
                        <a:pt x="23327" y="32761"/>
                        <a:pt x="15862" y="33331"/>
                      </a:cubicBezTo>
                      <a:cubicBezTo>
                        <a:pt x="11352" y="33694"/>
                        <a:pt x="6635" y="34108"/>
                        <a:pt x="2281" y="34834"/>
                      </a:cubicBezTo>
                      <a:cubicBezTo>
                        <a:pt x="2177" y="34834"/>
                        <a:pt x="2022" y="34834"/>
                        <a:pt x="1918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48" name="Google Shape;4148;p11"/>
                <p:cNvSpPr/>
                <p:nvPr/>
              </p:nvSpPr>
              <p:spPr>
                <a:xfrm>
                  <a:off x="4669763" y="5743145"/>
                  <a:ext cx="39453" cy="34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88" extrusionOk="0">
                      <a:moveTo>
                        <a:pt x="1970" y="34888"/>
                      </a:moveTo>
                      <a:cubicBezTo>
                        <a:pt x="1503" y="34888"/>
                        <a:pt x="1037" y="34733"/>
                        <a:pt x="674" y="34473"/>
                      </a:cubicBezTo>
                      <a:cubicBezTo>
                        <a:pt x="208" y="34111"/>
                        <a:pt x="0" y="33592"/>
                        <a:pt x="0" y="33074"/>
                      </a:cubicBezTo>
                      <a:cubicBezTo>
                        <a:pt x="208" y="28771"/>
                        <a:pt x="467" y="24469"/>
                        <a:pt x="726" y="20166"/>
                      </a:cubicBezTo>
                      <a:cubicBezTo>
                        <a:pt x="1089" y="14154"/>
                        <a:pt x="1503" y="7881"/>
                        <a:pt x="1659" y="1765"/>
                      </a:cubicBezTo>
                      <a:cubicBezTo>
                        <a:pt x="1659" y="779"/>
                        <a:pt x="2592" y="-50"/>
                        <a:pt x="3681" y="2"/>
                      </a:cubicBezTo>
                      <a:cubicBezTo>
                        <a:pt x="4769" y="2"/>
                        <a:pt x="5650" y="831"/>
                        <a:pt x="5598" y="1816"/>
                      </a:cubicBezTo>
                      <a:cubicBezTo>
                        <a:pt x="5443" y="8037"/>
                        <a:pt x="5080" y="14257"/>
                        <a:pt x="4665" y="20322"/>
                      </a:cubicBezTo>
                      <a:cubicBezTo>
                        <a:pt x="4458" y="23847"/>
                        <a:pt x="4199" y="27424"/>
                        <a:pt x="4043" y="30949"/>
                      </a:cubicBezTo>
                      <a:cubicBezTo>
                        <a:pt x="7879" y="30430"/>
                        <a:pt x="11767" y="30067"/>
                        <a:pt x="15551" y="29757"/>
                      </a:cubicBezTo>
                      <a:cubicBezTo>
                        <a:pt x="22756" y="29135"/>
                        <a:pt x="30221" y="28513"/>
                        <a:pt x="36856" y="26543"/>
                      </a:cubicBezTo>
                      <a:cubicBezTo>
                        <a:pt x="37893" y="26231"/>
                        <a:pt x="38981" y="26750"/>
                        <a:pt x="39344" y="27683"/>
                      </a:cubicBezTo>
                      <a:cubicBezTo>
                        <a:pt x="39707" y="28616"/>
                        <a:pt x="39137" y="29653"/>
                        <a:pt x="38100" y="29963"/>
                      </a:cubicBezTo>
                      <a:cubicBezTo>
                        <a:pt x="31050" y="32089"/>
                        <a:pt x="23378" y="32763"/>
                        <a:pt x="15914" y="33333"/>
                      </a:cubicBezTo>
                      <a:cubicBezTo>
                        <a:pt x="11404" y="33696"/>
                        <a:pt x="6687" y="34111"/>
                        <a:pt x="2333" y="34836"/>
                      </a:cubicBezTo>
                      <a:cubicBezTo>
                        <a:pt x="2229" y="34836"/>
                        <a:pt x="2074" y="34836"/>
                        <a:pt x="1970" y="3483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49" name="Google Shape;4149;p11"/>
                <p:cNvSpPr/>
                <p:nvPr/>
              </p:nvSpPr>
              <p:spPr>
                <a:xfrm>
                  <a:off x="4715118" y="5708517"/>
                  <a:ext cx="21051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1" h="14775" extrusionOk="0">
                      <a:moveTo>
                        <a:pt x="3890" y="14776"/>
                      </a:moveTo>
                      <a:cubicBezTo>
                        <a:pt x="3061" y="14776"/>
                        <a:pt x="2283" y="14310"/>
                        <a:pt x="2024" y="13532"/>
                      </a:cubicBezTo>
                      <a:cubicBezTo>
                        <a:pt x="624" y="9592"/>
                        <a:pt x="2" y="2232"/>
                        <a:pt x="2" y="1921"/>
                      </a:cubicBezTo>
                      <a:cubicBezTo>
                        <a:pt x="-49" y="936"/>
                        <a:pt x="728" y="106"/>
                        <a:pt x="1817" y="3"/>
                      </a:cubicBezTo>
                      <a:cubicBezTo>
                        <a:pt x="2905" y="-49"/>
                        <a:pt x="3838" y="677"/>
                        <a:pt x="3890" y="1661"/>
                      </a:cubicBezTo>
                      <a:cubicBezTo>
                        <a:pt x="3890" y="1713"/>
                        <a:pt x="4305" y="7156"/>
                        <a:pt x="5290" y="10888"/>
                      </a:cubicBezTo>
                      <a:cubicBezTo>
                        <a:pt x="5705" y="10836"/>
                        <a:pt x="6171" y="10733"/>
                        <a:pt x="6638" y="10681"/>
                      </a:cubicBezTo>
                      <a:cubicBezTo>
                        <a:pt x="10370" y="10059"/>
                        <a:pt x="15968" y="9126"/>
                        <a:pt x="17886" y="7778"/>
                      </a:cubicBezTo>
                      <a:cubicBezTo>
                        <a:pt x="18715" y="7156"/>
                        <a:pt x="19960" y="7312"/>
                        <a:pt x="20634" y="8089"/>
                      </a:cubicBezTo>
                      <a:cubicBezTo>
                        <a:pt x="21307" y="8866"/>
                        <a:pt x="21152" y="10007"/>
                        <a:pt x="20271" y="10578"/>
                      </a:cubicBezTo>
                      <a:cubicBezTo>
                        <a:pt x="17575" y="12444"/>
                        <a:pt x="11873" y="13428"/>
                        <a:pt x="7312" y="14154"/>
                      </a:cubicBezTo>
                      <a:cubicBezTo>
                        <a:pt x="6171" y="14361"/>
                        <a:pt x="5083" y="14517"/>
                        <a:pt x="4253" y="14672"/>
                      </a:cubicBezTo>
                      <a:cubicBezTo>
                        <a:pt x="4098" y="14672"/>
                        <a:pt x="3994" y="14672"/>
                        <a:pt x="3838" y="1467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4150" name="Google Shape;4150;p11"/>
          <p:cNvGrpSpPr/>
          <p:nvPr/>
        </p:nvGrpSpPr>
        <p:grpSpPr>
          <a:xfrm>
            <a:off x="10792981" y="6167203"/>
            <a:ext cx="448051" cy="653952"/>
            <a:chOff x="3462096" y="4358792"/>
            <a:chExt cx="336038" cy="490464"/>
          </a:xfrm>
        </p:grpSpPr>
        <p:grpSp>
          <p:nvGrpSpPr>
            <p:cNvPr id="4151" name="Google Shape;4151;p11"/>
            <p:cNvGrpSpPr/>
            <p:nvPr/>
          </p:nvGrpSpPr>
          <p:grpSpPr>
            <a:xfrm>
              <a:off x="3462096" y="4358792"/>
              <a:ext cx="336038" cy="490464"/>
              <a:chOff x="3462096" y="4358792"/>
              <a:chExt cx="336038" cy="490464"/>
            </a:xfrm>
          </p:grpSpPr>
          <p:sp>
            <p:nvSpPr>
              <p:cNvPr id="4152" name="Google Shape;4152;p11"/>
              <p:cNvSpPr/>
              <p:nvPr/>
            </p:nvSpPr>
            <p:spPr>
              <a:xfrm>
                <a:off x="3620533" y="4769534"/>
                <a:ext cx="25227" cy="79723"/>
              </a:xfrm>
              <a:custGeom>
                <a:avLst/>
                <a:gdLst/>
                <a:ahLst/>
                <a:cxnLst/>
                <a:rect l="l" t="t" r="r" b="b"/>
                <a:pathLst>
                  <a:path w="34322" h="108467" extrusionOk="0">
                    <a:moveTo>
                      <a:pt x="1592" y="3939"/>
                    </a:moveTo>
                    <a:cubicBezTo>
                      <a:pt x="1592" y="37114"/>
                      <a:pt x="-2659" y="74178"/>
                      <a:pt x="2732" y="106887"/>
                    </a:cubicBezTo>
                    <a:cubicBezTo>
                      <a:pt x="9264" y="108960"/>
                      <a:pt x="19838" y="109064"/>
                      <a:pt x="26421" y="106783"/>
                    </a:cubicBezTo>
                    <a:cubicBezTo>
                      <a:pt x="27095" y="86463"/>
                      <a:pt x="30102" y="66402"/>
                      <a:pt x="30620" y="45979"/>
                    </a:cubicBezTo>
                    <a:cubicBezTo>
                      <a:pt x="30983" y="31827"/>
                      <a:pt x="35234" y="15913"/>
                      <a:pt x="34145" y="2228"/>
                    </a:cubicBezTo>
                    <a:cubicBezTo>
                      <a:pt x="26940" y="-674"/>
                      <a:pt x="17817" y="-1348"/>
                      <a:pt x="1540" y="393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53" name="Google Shape;4153;p11"/>
              <p:cNvSpPr/>
              <p:nvPr/>
            </p:nvSpPr>
            <p:spPr>
              <a:xfrm>
                <a:off x="3633162" y="4501036"/>
                <a:ext cx="12649" cy="12649"/>
              </a:xfrm>
              <a:custGeom>
                <a:avLst/>
                <a:gdLst/>
                <a:ahLst/>
                <a:cxnLst/>
                <a:rect l="l" t="t" r="r" b="b"/>
                <a:pathLst>
                  <a:path w="17209" h="17209" extrusionOk="0">
                    <a:moveTo>
                      <a:pt x="17210" y="8605"/>
                    </a:moveTo>
                    <a:cubicBezTo>
                      <a:pt x="17210" y="13357"/>
                      <a:pt x="13357" y="17210"/>
                      <a:pt x="8605" y="17210"/>
                    </a:cubicBezTo>
                    <a:cubicBezTo>
                      <a:pt x="3852" y="17210"/>
                      <a:pt x="0" y="13358"/>
                      <a:pt x="0" y="8605"/>
                    </a:cubicBezTo>
                    <a:cubicBezTo>
                      <a:pt x="0" y="3853"/>
                      <a:pt x="3853" y="0"/>
                      <a:pt x="8605" y="0"/>
                    </a:cubicBezTo>
                    <a:cubicBezTo>
                      <a:pt x="13357" y="0"/>
                      <a:pt x="17210" y="3852"/>
                      <a:pt x="17210" y="86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54" name="Google Shape;4154;p11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55" name="Google Shape;4155;p11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56" name="Google Shape;4156;p11"/>
              <p:cNvSpPr/>
              <p:nvPr/>
            </p:nvSpPr>
            <p:spPr>
              <a:xfrm>
                <a:off x="3683001" y="4572273"/>
                <a:ext cx="7696" cy="7696"/>
              </a:xfrm>
              <a:custGeom>
                <a:avLst/>
                <a:gdLst/>
                <a:ahLst/>
                <a:cxnLst/>
                <a:rect l="l" t="t" r="r" b="b"/>
                <a:pathLst>
                  <a:path w="10471" h="10471" extrusionOk="0">
                    <a:moveTo>
                      <a:pt x="10471" y="5236"/>
                    </a:moveTo>
                    <a:cubicBezTo>
                      <a:pt x="10471" y="8139"/>
                      <a:pt x="8138" y="10471"/>
                      <a:pt x="5236" y="10471"/>
                    </a:cubicBezTo>
                    <a:cubicBezTo>
                      <a:pt x="2333" y="10471"/>
                      <a:pt x="0" y="8139"/>
                      <a:pt x="0" y="5236"/>
                    </a:cubicBezTo>
                    <a:cubicBezTo>
                      <a:pt x="0" y="2333"/>
                      <a:pt x="2333" y="0"/>
                      <a:pt x="5236" y="0"/>
                    </a:cubicBezTo>
                    <a:cubicBezTo>
                      <a:pt x="8138" y="0"/>
                      <a:pt x="10471" y="2333"/>
                      <a:pt x="10471" y="523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57" name="Google Shape;4157;p11"/>
              <p:cNvSpPr/>
              <p:nvPr/>
            </p:nvSpPr>
            <p:spPr>
              <a:xfrm>
                <a:off x="3633162" y="4572273"/>
                <a:ext cx="10743" cy="10743"/>
              </a:xfrm>
              <a:custGeom>
                <a:avLst/>
                <a:gdLst/>
                <a:ahLst/>
                <a:cxnLst/>
                <a:rect l="l" t="t" r="r" b="b"/>
                <a:pathLst>
                  <a:path w="14617" h="14617" extrusionOk="0">
                    <a:moveTo>
                      <a:pt x="14618" y="7309"/>
                    </a:moveTo>
                    <a:cubicBezTo>
                      <a:pt x="14618" y="11346"/>
                      <a:pt x="11345" y="14618"/>
                      <a:pt x="7309" y="14618"/>
                    </a:cubicBezTo>
                    <a:cubicBezTo>
                      <a:pt x="3272" y="14618"/>
                      <a:pt x="0" y="11346"/>
                      <a:pt x="0" y="7309"/>
                    </a:cubicBezTo>
                    <a:cubicBezTo>
                      <a:pt x="0" y="3273"/>
                      <a:pt x="3273" y="0"/>
                      <a:pt x="7309" y="0"/>
                    </a:cubicBezTo>
                    <a:cubicBezTo>
                      <a:pt x="11346" y="0"/>
                      <a:pt x="14618" y="3272"/>
                      <a:pt x="14618" y="730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58" name="Google Shape;4158;p11"/>
              <p:cNvSpPr/>
              <p:nvPr/>
            </p:nvSpPr>
            <p:spPr>
              <a:xfrm>
                <a:off x="3638492" y="4656568"/>
                <a:ext cx="16840" cy="1684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59" name="Google Shape;4159;p11"/>
              <p:cNvSpPr/>
              <p:nvPr/>
            </p:nvSpPr>
            <p:spPr>
              <a:xfrm>
                <a:off x="3591471" y="4631858"/>
                <a:ext cx="7924" cy="7924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1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60" name="Google Shape;4160;p11"/>
              <p:cNvSpPr/>
              <p:nvPr/>
            </p:nvSpPr>
            <p:spPr>
              <a:xfrm>
                <a:off x="3610165" y="4723007"/>
                <a:ext cx="6705" cy="6705"/>
              </a:xfrm>
              <a:custGeom>
                <a:avLst/>
                <a:gdLst/>
                <a:ahLst/>
                <a:cxnLst/>
                <a:rect l="l" t="t" r="r" b="b"/>
                <a:pathLst>
                  <a:path w="9123" h="9123" extrusionOk="0">
                    <a:moveTo>
                      <a:pt x="9123" y="4562"/>
                    </a:moveTo>
                    <a:cubicBezTo>
                      <a:pt x="9123" y="7102"/>
                      <a:pt x="7050" y="9123"/>
                      <a:pt x="4562" y="9123"/>
                    </a:cubicBezTo>
                    <a:cubicBezTo>
                      <a:pt x="2074" y="9123"/>
                      <a:pt x="0" y="7050"/>
                      <a:pt x="0" y="4562"/>
                    </a:cubicBezTo>
                    <a:cubicBezTo>
                      <a:pt x="0" y="2074"/>
                      <a:pt x="2074" y="0"/>
                      <a:pt x="4562" y="0"/>
                    </a:cubicBezTo>
                    <a:cubicBezTo>
                      <a:pt x="7050" y="0"/>
                      <a:pt x="9123" y="2074"/>
                      <a:pt x="9123" y="456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61" name="Google Shape;4161;p11"/>
              <p:cNvSpPr/>
              <p:nvPr/>
            </p:nvSpPr>
            <p:spPr>
              <a:xfrm>
                <a:off x="3707254" y="4722969"/>
                <a:ext cx="11201" cy="11201"/>
              </a:xfrm>
              <a:custGeom>
                <a:avLst/>
                <a:gdLst/>
                <a:ahLst/>
                <a:cxnLst/>
                <a:rect l="l" t="t" r="r" b="b"/>
                <a:pathLst>
                  <a:path w="15240" h="15240" extrusionOk="0">
                    <a:moveTo>
                      <a:pt x="15240" y="7620"/>
                    </a:moveTo>
                    <a:cubicBezTo>
                      <a:pt x="15240" y="11829"/>
                      <a:pt x="11828" y="15240"/>
                      <a:pt x="7620" y="15240"/>
                    </a:cubicBezTo>
                    <a:cubicBezTo>
                      <a:pt x="3412" y="15240"/>
                      <a:pt x="0" y="11829"/>
                      <a:pt x="0" y="7620"/>
                    </a:cubicBezTo>
                    <a:cubicBezTo>
                      <a:pt x="0" y="3412"/>
                      <a:pt x="3412" y="0"/>
                      <a:pt x="7620" y="0"/>
                    </a:cubicBezTo>
                    <a:cubicBezTo>
                      <a:pt x="11828" y="0"/>
                      <a:pt x="15240" y="3412"/>
                      <a:pt x="15240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62" name="Google Shape;4162;p11"/>
              <p:cNvSpPr/>
              <p:nvPr/>
            </p:nvSpPr>
            <p:spPr>
              <a:xfrm>
                <a:off x="3718409" y="4622416"/>
                <a:ext cx="19812" cy="19812"/>
              </a:xfrm>
              <a:custGeom>
                <a:avLst/>
                <a:gdLst/>
                <a:ahLst/>
                <a:cxnLst/>
                <a:rect l="l" t="t" r="r" b="b"/>
                <a:pathLst>
                  <a:path w="26955" h="26955" extrusionOk="0">
                    <a:moveTo>
                      <a:pt x="26955" y="13478"/>
                    </a:moveTo>
                    <a:cubicBezTo>
                      <a:pt x="26955" y="20921"/>
                      <a:pt x="20921" y="26955"/>
                      <a:pt x="13478" y="26955"/>
                    </a:cubicBezTo>
                    <a:cubicBezTo>
                      <a:pt x="6034" y="26955"/>
                      <a:pt x="0" y="20921"/>
                      <a:pt x="0" y="13478"/>
                    </a:cubicBezTo>
                    <a:cubicBezTo>
                      <a:pt x="0" y="6034"/>
                      <a:pt x="6034" y="0"/>
                      <a:pt x="13478" y="0"/>
                    </a:cubicBezTo>
                    <a:cubicBezTo>
                      <a:pt x="20921" y="0"/>
                      <a:pt x="26955" y="6034"/>
                      <a:pt x="26955" y="1347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63" name="Google Shape;4163;p11"/>
              <p:cNvSpPr/>
              <p:nvPr/>
            </p:nvSpPr>
            <p:spPr>
              <a:xfrm>
                <a:off x="3675919" y="4612935"/>
                <a:ext cx="7086" cy="7086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9641" extrusionOk="0">
                    <a:moveTo>
                      <a:pt x="9642" y="4821"/>
                    </a:moveTo>
                    <a:cubicBezTo>
                      <a:pt x="9642" y="7483"/>
                      <a:pt x="7483" y="9642"/>
                      <a:pt x="4821" y="9642"/>
                    </a:cubicBezTo>
                    <a:cubicBezTo>
                      <a:pt x="2158" y="9642"/>
                      <a:pt x="0" y="7483"/>
                      <a:pt x="0" y="4821"/>
                    </a:cubicBezTo>
                    <a:cubicBezTo>
                      <a:pt x="0" y="2158"/>
                      <a:pt x="2158" y="0"/>
                      <a:pt x="4821" y="0"/>
                    </a:cubicBezTo>
                    <a:cubicBezTo>
                      <a:pt x="7483" y="0"/>
                      <a:pt x="9642" y="2158"/>
                      <a:pt x="9642" y="48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64" name="Google Shape;4164;p11"/>
              <p:cNvSpPr/>
              <p:nvPr/>
            </p:nvSpPr>
            <p:spPr>
              <a:xfrm>
                <a:off x="3646907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65" name="Google Shape;4165;p11"/>
              <p:cNvSpPr/>
              <p:nvPr/>
            </p:nvSpPr>
            <p:spPr>
              <a:xfrm>
                <a:off x="3753019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66" name="Google Shape;4166;p11"/>
              <p:cNvSpPr/>
              <p:nvPr/>
            </p:nvSpPr>
            <p:spPr>
              <a:xfrm>
                <a:off x="3583476" y="4463724"/>
                <a:ext cx="11963" cy="11963"/>
              </a:xfrm>
              <a:custGeom>
                <a:avLst/>
                <a:gdLst/>
                <a:ahLst/>
                <a:cxnLst/>
                <a:rect l="l" t="t" r="r" b="b"/>
                <a:pathLst>
                  <a:path w="16276" h="16276" extrusionOk="0">
                    <a:moveTo>
                      <a:pt x="16277" y="8139"/>
                    </a:moveTo>
                    <a:cubicBezTo>
                      <a:pt x="16277" y="12648"/>
                      <a:pt x="12648" y="16277"/>
                      <a:pt x="8138" y="16277"/>
                    </a:cubicBezTo>
                    <a:cubicBezTo>
                      <a:pt x="3629" y="16277"/>
                      <a:pt x="0" y="12648"/>
                      <a:pt x="0" y="8139"/>
                    </a:cubicBezTo>
                    <a:cubicBezTo>
                      <a:pt x="0" y="3629"/>
                      <a:pt x="3629" y="0"/>
                      <a:pt x="8138" y="0"/>
                    </a:cubicBezTo>
                    <a:cubicBezTo>
                      <a:pt x="12648" y="0"/>
                      <a:pt x="16277" y="3629"/>
                      <a:pt x="16277" y="813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67" name="Google Shape;4167;p11"/>
              <p:cNvSpPr/>
              <p:nvPr/>
            </p:nvSpPr>
            <p:spPr>
              <a:xfrm>
                <a:off x="3624328" y="4406804"/>
                <a:ext cx="8839" cy="8839"/>
              </a:xfrm>
              <a:custGeom>
                <a:avLst/>
                <a:gdLst/>
                <a:ahLst/>
                <a:cxnLst/>
                <a:rect l="l" t="t" r="r" b="b"/>
                <a:pathLst>
                  <a:path w="12026" h="12026" extrusionOk="0">
                    <a:moveTo>
                      <a:pt x="12026" y="6013"/>
                    </a:moveTo>
                    <a:cubicBezTo>
                      <a:pt x="12026" y="9334"/>
                      <a:pt x="9334" y="12027"/>
                      <a:pt x="6013" y="12027"/>
                    </a:cubicBezTo>
                    <a:cubicBezTo>
                      <a:pt x="2692" y="12027"/>
                      <a:pt x="0" y="9334"/>
                      <a:pt x="0" y="6013"/>
                    </a:cubicBezTo>
                    <a:cubicBezTo>
                      <a:pt x="0" y="2693"/>
                      <a:pt x="2692" y="0"/>
                      <a:pt x="6013" y="0"/>
                    </a:cubicBezTo>
                    <a:cubicBezTo>
                      <a:pt x="9334" y="0"/>
                      <a:pt x="12026" y="2693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68" name="Google Shape;4168;p11"/>
              <p:cNvSpPr/>
              <p:nvPr/>
            </p:nvSpPr>
            <p:spPr>
              <a:xfrm>
                <a:off x="3591471" y="4415637"/>
                <a:ext cx="7924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2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69" name="Google Shape;4169;p11"/>
              <p:cNvSpPr/>
              <p:nvPr/>
            </p:nvSpPr>
            <p:spPr>
              <a:xfrm>
                <a:off x="3668571" y="4463724"/>
                <a:ext cx="10896" cy="10896"/>
              </a:xfrm>
              <a:custGeom>
                <a:avLst/>
                <a:gdLst/>
                <a:ahLst/>
                <a:cxnLst/>
                <a:rect l="l" t="t" r="r" b="b"/>
                <a:pathLst>
                  <a:path w="14825" h="14825" extrusionOk="0">
                    <a:moveTo>
                      <a:pt x="14825" y="7413"/>
                    </a:moveTo>
                    <a:cubicBezTo>
                      <a:pt x="14825" y="11507"/>
                      <a:pt x="11506" y="14826"/>
                      <a:pt x="7413" y="14826"/>
                    </a:cubicBezTo>
                    <a:cubicBezTo>
                      <a:pt x="3319" y="14826"/>
                      <a:pt x="0" y="11507"/>
                      <a:pt x="0" y="7413"/>
                    </a:cubicBezTo>
                    <a:cubicBezTo>
                      <a:pt x="0" y="3319"/>
                      <a:pt x="3319" y="0"/>
                      <a:pt x="7413" y="0"/>
                    </a:cubicBezTo>
                    <a:cubicBezTo>
                      <a:pt x="11507" y="0"/>
                      <a:pt x="14825" y="3319"/>
                      <a:pt x="14825" y="74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4170" name="Google Shape;4170;p11"/>
            <p:cNvSpPr/>
            <p:nvPr/>
          </p:nvSpPr>
          <p:spPr>
            <a:xfrm>
              <a:off x="3545211" y="4603950"/>
              <a:ext cx="8991" cy="8991"/>
            </a:xfrm>
            <a:custGeom>
              <a:avLst/>
              <a:gdLst/>
              <a:ahLst/>
              <a:cxnLst/>
              <a:rect l="l" t="t" r="r" b="b"/>
              <a:pathLst>
                <a:path w="12233" h="12233" extrusionOk="0">
                  <a:moveTo>
                    <a:pt x="12233" y="6116"/>
                  </a:moveTo>
                  <a:cubicBezTo>
                    <a:pt x="12233" y="9486"/>
                    <a:pt x="9486" y="12233"/>
                    <a:pt x="6117" y="12233"/>
                  </a:cubicBezTo>
                  <a:cubicBezTo>
                    <a:pt x="2747" y="12233"/>
                    <a:pt x="0" y="9486"/>
                    <a:pt x="0" y="6116"/>
                  </a:cubicBezTo>
                  <a:cubicBezTo>
                    <a:pt x="0" y="2747"/>
                    <a:pt x="2747" y="0"/>
                    <a:pt x="6117" y="0"/>
                  </a:cubicBezTo>
                  <a:cubicBezTo>
                    <a:pt x="9486" y="0"/>
                    <a:pt x="12233" y="2747"/>
                    <a:pt x="12233" y="61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71" name="Google Shape;4171;p11"/>
            <p:cNvSpPr/>
            <p:nvPr/>
          </p:nvSpPr>
          <p:spPr>
            <a:xfrm>
              <a:off x="3566609" y="4583047"/>
              <a:ext cx="12801" cy="12801"/>
            </a:xfrm>
            <a:custGeom>
              <a:avLst/>
              <a:gdLst/>
              <a:ahLst/>
              <a:cxnLst/>
              <a:rect l="l" t="t" r="r" b="b"/>
              <a:pathLst>
                <a:path w="17417" h="17417" extrusionOk="0">
                  <a:moveTo>
                    <a:pt x="17417" y="8709"/>
                  </a:moveTo>
                  <a:cubicBezTo>
                    <a:pt x="17417" y="13530"/>
                    <a:pt x="13529" y="17418"/>
                    <a:pt x="8709" y="17418"/>
                  </a:cubicBezTo>
                  <a:cubicBezTo>
                    <a:pt x="3888" y="17418"/>
                    <a:pt x="0" y="13530"/>
                    <a:pt x="0" y="8709"/>
                  </a:cubicBezTo>
                  <a:cubicBezTo>
                    <a:pt x="0" y="3888"/>
                    <a:pt x="3888" y="0"/>
                    <a:pt x="8709" y="0"/>
                  </a:cubicBezTo>
                  <a:cubicBezTo>
                    <a:pt x="13529" y="0"/>
                    <a:pt x="17417" y="3888"/>
                    <a:pt x="17417" y="870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72" name="Google Shape;4172;p11"/>
            <p:cNvSpPr/>
            <p:nvPr/>
          </p:nvSpPr>
          <p:spPr>
            <a:xfrm>
              <a:off x="3572967" y="4681507"/>
              <a:ext cx="4800" cy="4800"/>
            </a:xfrm>
            <a:custGeom>
              <a:avLst/>
              <a:gdLst/>
              <a:ahLst/>
              <a:cxnLst/>
              <a:rect l="l" t="t" r="r" b="b"/>
              <a:pathLst>
                <a:path w="6531" h="6531" extrusionOk="0">
                  <a:moveTo>
                    <a:pt x="6531" y="3266"/>
                  </a:moveTo>
                  <a:cubicBezTo>
                    <a:pt x="6531" y="5080"/>
                    <a:pt x="5080" y="6531"/>
                    <a:pt x="3266" y="6531"/>
                  </a:cubicBezTo>
                  <a:cubicBezTo>
                    <a:pt x="1452" y="6531"/>
                    <a:pt x="0" y="5080"/>
                    <a:pt x="0" y="3266"/>
                  </a:cubicBezTo>
                  <a:cubicBezTo>
                    <a:pt x="0" y="1451"/>
                    <a:pt x="1452" y="0"/>
                    <a:pt x="3266" y="0"/>
                  </a:cubicBezTo>
                  <a:cubicBezTo>
                    <a:pt x="5080" y="0"/>
                    <a:pt x="6531" y="1451"/>
                    <a:pt x="6531" y="32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73" name="Google Shape;4173;p11"/>
            <p:cNvSpPr/>
            <p:nvPr/>
          </p:nvSpPr>
          <p:spPr>
            <a:xfrm>
              <a:off x="3526593" y="4734163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8708" h="8708" extrusionOk="0">
                  <a:moveTo>
                    <a:pt x="8709" y="4354"/>
                  </a:moveTo>
                  <a:cubicBezTo>
                    <a:pt x="8709" y="6790"/>
                    <a:pt x="6739" y="8709"/>
                    <a:pt x="4354" y="8709"/>
                  </a:cubicBezTo>
                  <a:cubicBezTo>
                    <a:pt x="1970" y="8709"/>
                    <a:pt x="0" y="6739"/>
                    <a:pt x="0" y="4354"/>
                  </a:cubicBezTo>
                  <a:cubicBezTo>
                    <a:pt x="0" y="1970"/>
                    <a:pt x="1970" y="0"/>
                    <a:pt x="4354" y="0"/>
                  </a:cubicBezTo>
                  <a:cubicBezTo>
                    <a:pt x="6739" y="0"/>
                    <a:pt x="8709" y="1970"/>
                    <a:pt x="8709" y="43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174" name="Google Shape;4174;p11"/>
          <p:cNvGrpSpPr/>
          <p:nvPr/>
        </p:nvGrpSpPr>
        <p:grpSpPr>
          <a:xfrm>
            <a:off x="4593470" y="5842759"/>
            <a:ext cx="496716" cy="942152"/>
            <a:chOff x="6996377" y="4371208"/>
            <a:chExt cx="372537" cy="706614"/>
          </a:xfrm>
        </p:grpSpPr>
        <p:sp>
          <p:nvSpPr>
            <p:cNvPr id="4175" name="Google Shape;4175;p11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76" name="Google Shape;4176;p11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4177" name="Google Shape;4177;p11"/>
            <p:cNvGrpSpPr/>
            <p:nvPr/>
          </p:nvGrpSpPr>
          <p:grpSpPr>
            <a:xfrm>
              <a:off x="7074294" y="4478681"/>
              <a:ext cx="233950" cy="599141"/>
              <a:chOff x="4533894" y="5352943"/>
              <a:chExt cx="233950" cy="599141"/>
            </a:xfrm>
          </p:grpSpPr>
          <p:sp>
            <p:nvSpPr>
              <p:cNvPr id="4178" name="Google Shape;4178;p11"/>
              <p:cNvSpPr/>
              <p:nvPr/>
            </p:nvSpPr>
            <p:spPr>
              <a:xfrm>
                <a:off x="4637287" y="5383504"/>
                <a:ext cx="26911" cy="568580"/>
              </a:xfrm>
              <a:custGeom>
                <a:avLst/>
                <a:gdLst/>
                <a:ahLst/>
                <a:cxnLst/>
                <a:rect l="l" t="t" r="r" b="b"/>
                <a:pathLst>
                  <a:path w="26911" h="568580" extrusionOk="0">
                    <a:moveTo>
                      <a:pt x="13297" y="0"/>
                    </a:moveTo>
                    <a:cubicBezTo>
                      <a:pt x="16925" y="22963"/>
                      <a:pt x="16562" y="69098"/>
                      <a:pt x="20139" y="101030"/>
                    </a:cubicBezTo>
                    <a:cubicBezTo>
                      <a:pt x="24390" y="138974"/>
                      <a:pt x="22887" y="177489"/>
                      <a:pt x="22887" y="215537"/>
                    </a:cubicBezTo>
                    <a:lnTo>
                      <a:pt x="22887" y="411376"/>
                    </a:lnTo>
                    <a:cubicBezTo>
                      <a:pt x="22887" y="456837"/>
                      <a:pt x="30196" y="513598"/>
                      <a:pt x="25116" y="559837"/>
                    </a:cubicBezTo>
                    <a:cubicBezTo>
                      <a:pt x="24597" y="564347"/>
                      <a:pt x="20450" y="567664"/>
                      <a:pt x="15474" y="567923"/>
                    </a:cubicBezTo>
                    <a:cubicBezTo>
                      <a:pt x="13815" y="568027"/>
                      <a:pt x="12156" y="568234"/>
                      <a:pt x="10446" y="568493"/>
                    </a:cubicBezTo>
                    <a:cubicBezTo>
                      <a:pt x="6195" y="569115"/>
                      <a:pt x="2204" y="566368"/>
                      <a:pt x="1737" y="562429"/>
                    </a:cubicBezTo>
                    <a:cubicBezTo>
                      <a:pt x="-2047" y="530445"/>
                      <a:pt x="1530" y="491412"/>
                      <a:pt x="1530" y="459480"/>
                    </a:cubicBezTo>
                    <a:lnTo>
                      <a:pt x="1530" y="326416"/>
                    </a:lnTo>
                    <a:cubicBezTo>
                      <a:pt x="1530" y="259702"/>
                      <a:pt x="10239" y="38100"/>
                      <a:pt x="13297" y="5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4179" name="Google Shape;4179;p11"/>
              <p:cNvGrpSpPr/>
              <p:nvPr/>
            </p:nvGrpSpPr>
            <p:grpSpPr>
              <a:xfrm>
                <a:off x="4554671" y="5494486"/>
                <a:ext cx="92727" cy="108598"/>
                <a:chOff x="4554671" y="5494486"/>
                <a:chExt cx="92727" cy="108598"/>
              </a:xfrm>
            </p:grpSpPr>
            <p:sp>
              <p:nvSpPr>
                <p:cNvPr id="4180" name="Google Shape;4180;p11"/>
                <p:cNvSpPr/>
                <p:nvPr/>
              </p:nvSpPr>
              <p:spPr>
                <a:xfrm>
                  <a:off x="4571111" y="5494486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73926" y="108598"/>
                      </a:moveTo>
                      <a:cubicBezTo>
                        <a:pt x="73564" y="108598"/>
                        <a:pt x="73149" y="108495"/>
                        <a:pt x="72786" y="108339"/>
                      </a:cubicBezTo>
                      <a:cubicBezTo>
                        <a:pt x="64233" y="104192"/>
                        <a:pt x="59464" y="96209"/>
                        <a:pt x="55213" y="89160"/>
                      </a:cubicBezTo>
                      <a:cubicBezTo>
                        <a:pt x="54073" y="87242"/>
                        <a:pt x="52984" y="85427"/>
                        <a:pt x="51844" y="83716"/>
                      </a:cubicBezTo>
                      <a:cubicBezTo>
                        <a:pt x="49148" y="79725"/>
                        <a:pt x="46608" y="75682"/>
                        <a:pt x="44017" y="71639"/>
                      </a:cubicBezTo>
                      <a:cubicBezTo>
                        <a:pt x="40803" y="66559"/>
                        <a:pt x="37433" y="61323"/>
                        <a:pt x="33908" y="56191"/>
                      </a:cubicBezTo>
                      <a:cubicBezTo>
                        <a:pt x="31213" y="52356"/>
                        <a:pt x="27584" y="47845"/>
                        <a:pt x="23748" y="43077"/>
                      </a:cubicBezTo>
                      <a:cubicBezTo>
                        <a:pt x="13018" y="29806"/>
                        <a:pt x="836" y="14722"/>
                        <a:pt x="7" y="2333"/>
                      </a:cubicBezTo>
                      <a:cubicBezTo>
                        <a:pt x="-97" y="1141"/>
                        <a:pt x="940" y="104"/>
                        <a:pt x="2236" y="0"/>
                      </a:cubicBezTo>
                      <a:cubicBezTo>
                        <a:pt x="3584" y="0"/>
                        <a:pt x="4724" y="830"/>
                        <a:pt x="4776" y="2074"/>
                      </a:cubicBezTo>
                      <a:cubicBezTo>
                        <a:pt x="5502" y="13167"/>
                        <a:pt x="17217" y="27681"/>
                        <a:pt x="27584" y="40485"/>
                      </a:cubicBezTo>
                      <a:cubicBezTo>
                        <a:pt x="31472" y="45305"/>
                        <a:pt x="35152" y="49867"/>
                        <a:pt x="37900" y="53858"/>
                      </a:cubicBezTo>
                      <a:cubicBezTo>
                        <a:pt x="41477" y="59042"/>
                        <a:pt x="44846" y="64330"/>
                        <a:pt x="48111" y="69461"/>
                      </a:cubicBezTo>
                      <a:cubicBezTo>
                        <a:pt x="50651" y="73453"/>
                        <a:pt x="53192" y="77444"/>
                        <a:pt x="55887" y="81436"/>
                      </a:cubicBezTo>
                      <a:cubicBezTo>
                        <a:pt x="57079" y="83198"/>
                        <a:pt x="58220" y="85116"/>
                        <a:pt x="59412" y="87086"/>
                      </a:cubicBezTo>
                      <a:cubicBezTo>
                        <a:pt x="63507" y="93928"/>
                        <a:pt x="67706" y="100978"/>
                        <a:pt x="75015" y="104503"/>
                      </a:cubicBezTo>
                      <a:cubicBezTo>
                        <a:pt x="76207" y="105073"/>
                        <a:pt x="76622" y="106421"/>
                        <a:pt x="76000" y="107457"/>
                      </a:cubicBezTo>
                      <a:cubicBezTo>
                        <a:pt x="75585" y="108183"/>
                        <a:pt x="74756" y="108598"/>
                        <a:pt x="73875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81" name="Google Shape;4181;p11"/>
                <p:cNvSpPr/>
                <p:nvPr/>
              </p:nvSpPr>
              <p:spPr>
                <a:xfrm>
                  <a:off x="4554671" y="5501272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44958" y="35824"/>
                      </a:moveTo>
                      <a:cubicBezTo>
                        <a:pt x="44958" y="35824"/>
                        <a:pt x="44802" y="35824"/>
                        <a:pt x="44750" y="35824"/>
                      </a:cubicBezTo>
                      <a:cubicBezTo>
                        <a:pt x="32310" y="34787"/>
                        <a:pt x="13182" y="29085"/>
                        <a:pt x="1415" y="24212"/>
                      </a:cubicBezTo>
                      <a:cubicBezTo>
                        <a:pt x="223" y="23694"/>
                        <a:pt x="-347" y="22398"/>
                        <a:pt x="223" y="21309"/>
                      </a:cubicBezTo>
                      <a:cubicBezTo>
                        <a:pt x="793" y="20221"/>
                        <a:pt x="2192" y="19702"/>
                        <a:pt x="3385" y="20221"/>
                      </a:cubicBezTo>
                      <a:cubicBezTo>
                        <a:pt x="13908" y="24575"/>
                        <a:pt x="30599" y="29655"/>
                        <a:pt x="42469" y="31210"/>
                      </a:cubicBezTo>
                      <a:cubicBezTo>
                        <a:pt x="42469" y="21465"/>
                        <a:pt x="45269" y="9750"/>
                        <a:pt x="49727" y="1248"/>
                      </a:cubicBezTo>
                      <a:cubicBezTo>
                        <a:pt x="50297" y="160"/>
                        <a:pt x="51748" y="-307"/>
                        <a:pt x="52941" y="212"/>
                      </a:cubicBezTo>
                      <a:cubicBezTo>
                        <a:pt x="54133" y="730"/>
                        <a:pt x="54651" y="2026"/>
                        <a:pt x="54081" y="3115"/>
                      </a:cubicBezTo>
                      <a:cubicBezTo>
                        <a:pt x="49571" y="11823"/>
                        <a:pt x="46824" y="24057"/>
                        <a:pt x="47342" y="33595"/>
                      </a:cubicBezTo>
                      <a:cubicBezTo>
                        <a:pt x="47342" y="34217"/>
                        <a:pt x="47083" y="34839"/>
                        <a:pt x="46617" y="35253"/>
                      </a:cubicBezTo>
                      <a:cubicBezTo>
                        <a:pt x="46150" y="35668"/>
                        <a:pt x="45580" y="35875"/>
                        <a:pt x="44958" y="3587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82" name="Google Shape;4182;p11"/>
                <p:cNvSpPr/>
                <p:nvPr/>
              </p:nvSpPr>
              <p:spPr>
                <a:xfrm>
                  <a:off x="4555384" y="5510970"/>
                  <a:ext cx="61156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56" h="42143" extrusionOk="0">
                      <a:moveTo>
                        <a:pt x="52746" y="42143"/>
                      </a:moveTo>
                      <a:lnTo>
                        <a:pt x="52746" y="42143"/>
                      </a:lnTo>
                      <a:cubicBezTo>
                        <a:pt x="33981" y="42039"/>
                        <a:pt x="8788" y="33590"/>
                        <a:pt x="1531" y="30998"/>
                      </a:cubicBezTo>
                      <a:cubicBezTo>
                        <a:pt x="287" y="30584"/>
                        <a:pt x="-335" y="29288"/>
                        <a:pt x="183" y="28147"/>
                      </a:cubicBezTo>
                      <a:cubicBezTo>
                        <a:pt x="650" y="27007"/>
                        <a:pt x="2049" y="26488"/>
                        <a:pt x="3294" y="26903"/>
                      </a:cubicBezTo>
                      <a:cubicBezTo>
                        <a:pt x="10084" y="29340"/>
                        <a:pt x="33048" y="37063"/>
                        <a:pt x="50724" y="37685"/>
                      </a:cubicBezTo>
                      <a:cubicBezTo>
                        <a:pt x="51398" y="33590"/>
                        <a:pt x="51813" y="29391"/>
                        <a:pt x="52176" y="25348"/>
                      </a:cubicBezTo>
                      <a:cubicBezTo>
                        <a:pt x="52901" y="17573"/>
                        <a:pt x="53627" y="9486"/>
                        <a:pt x="56478" y="1503"/>
                      </a:cubicBezTo>
                      <a:cubicBezTo>
                        <a:pt x="56893" y="362"/>
                        <a:pt x="58241" y="-260"/>
                        <a:pt x="59485" y="104"/>
                      </a:cubicBezTo>
                      <a:cubicBezTo>
                        <a:pt x="60729" y="466"/>
                        <a:pt x="61454" y="1710"/>
                        <a:pt x="61040" y="2850"/>
                      </a:cubicBezTo>
                      <a:cubicBezTo>
                        <a:pt x="58344" y="10367"/>
                        <a:pt x="57670" y="17831"/>
                        <a:pt x="56945" y="25711"/>
                      </a:cubicBezTo>
                      <a:cubicBezTo>
                        <a:pt x="56530" y="30480"/>
                        <a:pt x="56063" y="35404"/>
                        <a:pt x="55130" y="40277"/>
                      </a:cubicBezTo>
                      <a:cubicBezTo>
                        <a:pt x="54923" y="41314"/>
                        <a:pt x="53938" y="42091"/>
                        <a:pt x="52746" y="4209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83" name="Google Shape;4183;p11"/>
                <p:cNvSpPr/>
                <p:nvPr/>
              </p:nvSpPr>
              <p:spPr>
                <a:xfrm>
                  <a:off x="4573789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4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69"/>
                        <a:pt x="-338" y="30073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5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1"/>
                        <a:pt x="42634" y="37642"/>
                      </a:cubicBezTo>
                      <a:cubicBezTo>
                        <a:pt x="42997" y="33287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5"/>
                        <a:pt x="47714" y="35413"/>
                        <a:pt x="47248" y="40648"/>
                      </a:cubicBezTo>
                      <a:cubicBezTo>
                        <a:pt x="47196" y="41322"/>
                        <a:pt x="46833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84" name="Google Shape;4184;p11"/>
                <p:cNvSpPr/>
                <p:nvPr/>
              </p:nvSpPr>
              <p:spPr>
                <a:xfrm>
                  <a:off x="4585763" y="5547092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5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70"/>
                        <a:pt x="-338" y="30074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6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2"/>
                        <a:pt x="42634" y="37642"/>
                      </a:cubicBezTo>
                      <a:cubicBezTo>
                        <a:pt x="42997" y="33288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6"/>
                        <a:pt x="47714" y="35413"/>
                        <a:pt x="47248" y="40648"/>
                      </a:cubicBezTo>
                      <a:cubicBezTo>
                        <a:pt x="47196" y="41322"/>
                        <a:pt x="46781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85" name="Google Shape;4185;p11"/>
                <p:cNvSpPr/>
                <p:nvPr/>
              </p:nvSpPr>
              <p:spPr>
                <a:xfrm>
                  <a:off x="4561554" y="5499413"/>
                  <a:ext cx="26870" cy="17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22" extrusionOk="0">
                      <a:moveTo>
                        <a:pt x="20242" y="17571"/>
                      </a:moveTo>
                      <a:cubicBezTo>
                        <a:pt x="19983" y="17571"/>
                        <a:pt x="19724" y="17571"/>
                        <a:pt x="19465" y="17467"/>
                      </a:cubicBezTo>
                      <a:cubicBezTo>
                        <a:pt x="18480" y="17156"/>
                        <a:pt x="17236" y="16793"/>
                        <a:pt x="15888" y="16430"/>
                      </a:cubicBezTo>
                      <a:cubicBezTo>
                        <a:pt x="10445" y="14875"/>
                        <a:pt x="3654" y="13009"/>
                        <a:pt x="700" y="10365"/>
                      </a:cubicBezTo>
                      <a:cubicBezTo>
                        <a:pt x="-233" y="9536"/>
                        <a:pt x="-233" y="8136"/>
                        <a:pt x="700" y="7255"/>
                      </a:cubicBezTo>
                      <a:cubicBezTo>
                        <a:pt x="1633" y="6374"/>
                        <a:pt x="3136" y="6374"/>
                        <a:pt x="4121" y="7255"/>
                      </a:cubicBezTo>
                      <a:cubicBezTo>
                        <a:pt x="6246" y="9173"/>
                        <a:pt x="12933" y="11039"/>
                        <a:pt x="17339" y="12283"/>
                      </a:cubicBezTo>
                      <a:cubicBezTo>
                        <a:pt x="17910" y="12439"/>
                        <a:pt x="18428" y="12594"/>
                        <a:pt x="18946" y="12750"/>
                      </a:cubicBezTo>
                      <a:cubicBezTo>
                        <a:pt x="20709" y="8344"/>
                        <a:pt x="22056" y="1812"/>
                        <a:pt x="22108" y="1760"/>
                      </a:cubicBezTo>
                      <a:cubicBezTo>
                        <a:pt x="22367" y="568"/>
                        <a:pt x="23612" y="-209"/>
                        <a:pt x="24907" y="50"/>
                      </a:cubicBezTo>
                      <a:cubicBezTo>
                        <a:pt x="26203" y="257"/>
                        <a:pt x="27085" y="1398"/>
                        <a:pt x="26825" y="2590"/>
                      </a:cubicBezTo>
                      <a:cubicBezTo>
                        <a:pt x="26774" y="2952"/>
                        <a:pt x="24856" y="11816"/>
                        <a:pt x="22523" y="16378"/>
                      </a:cubicBezTo>
                      <a:cubicBezTo>
                        <a:pt x="22108" y="17156"/>
                        <a:pt x="21279" y="17623"/>
                        <a:pt x="20346" y="176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186" name="Google Shape;4186;p11"/>
              <p:cNvGrpSpPr/>
              <p:nvPr/>
            </p:nvGrpSpPr>
            <p:grpSpPr>
              <a:xfrm>
                <a:off x="4533894" y="5591236"/>
                <a:ext cx="113790" cy="116091"/>
                <a:chOff x="4533894" y="5591236"/>
                <a:chExt cx="113790" cy="116091"/>
              </a:xfrm>
            </p:grpSpPr>
            <p:sp>
              <p:nvSpPr>
                <p:cNvPr id="4187" name="Google Shape;4187;p11"/>
                <p:cNvSpPr/>
                <p:nvPr/>
              </p:nvSpPr>
              <p:spPr>
                <a:xfrm>
                  <a:off x="4549475" y="5591236"/>
                  <a:ext cx="98209" cy="116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91" extrusionOk="0">
                      <a:moveTo>
                        <a:pt x="95459" y="116091"/>
                      </a:moveTo>
                      <a:cubicBezTo>
                        <a:pt x="95096" y="116091"/>
                        <a:pt x="94733" y="116040"/>
                        <a:pt x="94422" y="115884"/>
                      </a:cubicBezTo>
                      <a:cubicBezTo>
                        <a:pt x="84262" y="111996"/>
                        <a:pt x="77938" y="103391"/>
                        <a:pt x="72340" y="95823"/>
                      </a:cubicBezTo>
                      <a:cubicBezTo>
                        <a:pt x="70837" y="93801"/>
                        <a:pt x="69385" y="91780"/>
                        <a:pt x="67882" y="89966"/>
                      </a:cubicBezTo>
                      <a:cubicBezTo>
                        <a:pt x="64409" y="85715"/>
                        <a:pt x="61039" y="81412"/>
                        <a:pt x="57670" y="77110"/>
                      </a:cubicBezTo>
                      <a:cubicBezTo>
                        <a:pt x="53420" y="71667"/>
                        <a:pt x="49013" y="66017"/>
                        <a:pt x="44452" y="60574"/>
                      </a:cubicBezTo>
                      <a:cubicBezTo>
                        <a:pt x="40979" y="56479"/>
                        <a:pt x="36365" y="51710"/>
                        <a:pt x="31492" y="46682"/>
                      </a:cubicBezTo>
                      <a:cubicBezTo>
                        <a:pt x="17808" y="32686"/>
                        <a:pt x="2360" y="16772"/>
                        <a:pt x="27" y="2880"/>
                      </a:cubicBezTo>
                      <a:cubicBezTo>
                        <a:pt x="-180" y="1532"/>
                        <a:pt x="805" y="236"/>
                        <a:pt x="2308" y="29"/>
                      </a:cubicBezTo>
                      <a:cubicBezTo>
                        <a:pt x="3760" y="-179"/>
                        <a:pt x="5211" y="755"/>
                        <a:pt x="5419" y="2102"/>
                      </a:cubicBezTo>
                      <a:cubicBezTo>
                        <a:pt x="7544" y="14543"/>
                        <a:pt x="22421" y="29835"/>
                        <a:pt x="35588" y="43364"/>
                      </a:cubicBezTo>
                      <a:cubicBezTo>
                        <a:pt x="40564" y="48444"/>
                        <a:pt x="45229" y="53265"/>
                        <a:pt x="48806" y="57516"/>
                      </a:cubicBezTo>
                      <a:cubicBezTo>
                        <a:pt x="53471" y="63011"/>
                        <a:pt x="57877" y="68713"/>
                        <a:pt x="62180" y="74207"/>
                      </a:cubicBezTo>
                      <a:cubicBezTo>
                        <a:pt x="65497" y="78510"/>
                        <a:pt x="68867" y="82760"/>
                        <a:pt x="72288" y="86959"/>
                      </a:cubicBezTo>
                      <a:cubicBezTo>
                        <a:pt x="73843" y="88825"/>
                        <a:pt x="75346" y="90899"/>
                        <a:pt x="76901" y="92972"/>
                      </a:cubicBezTo>
                      <a:cubicBezTo>
                        <a:pt x="82293" y="100281"/>
                        <a:pt x="87891" y="107901"/>
                        <a:pt x="96548" y="111218"/>
                      </a:cubicBezTo>
                      <a:cubicBezTo>
                        <a:pt x="97947" y="111737"/>
                        <a:pt x="98569" y="113188"/>
                        <a:pt x="97999" y="114484"/>
                      </a:cubicBezTo>
                      <a:cubicBezTo>
                        <a:pt x="97584" y="115418"/>
                        <a:pt x="96548" y="115988"/>
                        <a:pt x="95511" y="11598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88" name="Google Shape;4188;p11"/>
                <p:cNvSpPr/>
                <p:nvPr/>
              </p:nvSpPr>
              <p:spPr>
                <a:xfrm>
                  <a:off x="4533894" y="5595783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52102" y="41254"/>
                      </a:moveTo>
                      <a:cubicBezTo>
                        <a:pt x="37950" y="41254"/>
                        <a:pt x="15609" y="36590"/>
                        <a:pt x="1820" y="32183"/>
                      </a:cubicBezTo>
                      <a:cubicBezTo>
                        <a:pt x="420" y="31717"/>
                        <a:pt x="-357" y="30317"/>
                        <a:pt x="161" y="29021"/>
                      </a:cubicBezTo>
                      <a:cubicBezTo>
                        <a:pt x="680" y="27725"/>
                        <a:pt x="2235" y="27051"/>
                        <a:pt x="3634" y="27518"/>
                      </a:cubicBezTo>
                      <a:cubicBezTo>
                        <a:pt x="16075" y="31457"/>
                        <a:pt x="35514" y="35656"/>
                        <a:pt x="49095" y="36226"/>
                      </a:cubicBezTo>
                      <a:cubicBezTo>
                        <a:pt x="48007" y="25237"/>
                        <a:pt x="49821" y="11708"/>
                        <a:pt x="53864" y="1651"/>
                      </a:cubicBezTo>
                      <a:cubicBezTo>
                        <a:pt x="54383" y="355"/>
                        <a:pt x="55938" y="-319"/>
                        <a:pt x="57389" y="148"/>
                      </a:cubicBezTo>
                      <a:cubicBezTo>
                        <a:pt x="58789" y="615"/>
                        <a:pt x="59514" y="2066"/>
                        <a:pt x="58996" y="3310"/>
                      </a:cubicBezTo>
                      <a:cubicBezTo>
                        <a:pt x="54849" y="13574"/>
                        <a:pt x="53190" y="27673"/>
                        <a:pt x="54849" y="38404"/>
                      </a:cubicBezTo>
                      <a:cubicBezTo>
                        <a:pt x="54953" y="39129"/>
                        <a:pt x="54746" y="39855"/>
                        <a:pt x="54227" y="40374"/>
                      </a:cubicBezTo>
                      <a:cubicBezTo>
                        <a:pt x="53709" y="40892"/>
                        <a:pt x="52931" y="41202"/>
                        <a:pt x="52154" y="41202"/>
                      </a:cubicBezTo>
                      <a:lnTo>
                        <a:pt x="52154" y="4120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89" name="Google Shape;4189;p11"/>
                <p:cNvSpPr/>
                <p:nvPr/>
              </p:nvSpPr>
              <p:spPr>
                <a:xfrm>
                  <a:off x="4536488" y="5606181"/>
                  <a:ext cx="66154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4" h="48480" extrusionOk="0">
                      <a:moveTo>
                        <a:pt x="54380" y="48429"/>
                      </a:moveTo>
                      <a:cubicBezTo>
                        <a:pt x="34060" y="48429"/>
                        <a:pt x="9593" y="42416"/>
                        <a:pt x="1973" y="40446"/>
                      </a:cubicBezTo>
                      <a:cubicBezTo>
                        <a:pt x="521" y="40083"/>
                        <a:pt x="-308" y="38684"/>
                        <a:pt x="107" y="37388"/>
                      </a:cubicBezTo>
                      <a:cubicBezTo>
                        <a:pt x="521" y="36092"/>
                        <a:pt x="2025" y="35314"/>
                        <a:pt x="3476" y="35677"/>
                      </a:cubicBezTo>
                      <a:cubicBezTo>
                        <a:pt x="11459" y="37803"/>
                        <a:pt x="38207" y="44334"/>
                        <a:pt x="58371" y="43401"/>
                      </a:cubicBezTo>
                      <a:cubicBezTo>
                        <a:pt x="58682" y="38684"/>
                        <a:pt x="58631" y="33915"/>
                        <a:pt x="58579" y="29301"/>
                      </a:cubicBezTo>
                      <a:cubicBezTo>
                        <a:pt x="58475" y="20437"/>
                        <a:pt x="58423" y="11262"/>
                        <a:pt x="60756" y="1931"/>
                      </a:cubicBezTo>
                      <a:cubicBezTo>
                        <a:pt x="61067" y="584"/>
                        <a:pt x="62570" y="-246"/>
                        <a:pt x="64021" y="65"/>
                      </a:cubicBezTo>
                      <a:cubicBezTo>
                        <a:pt x="65473" y="376"/>
                        <a:pt x="66406" y="1672"/>
                        <a:pt x="66095" y="3020"/>
                      </a:cubicBezTo>
                      <a:cubicBezTo>
                        <a:pt x="63918" y="11781"/>
                        <a:pt x="63970" y="20282"/>
                        <a:pt x="64073" y="29301"/>
                      </a:cubicBezTo>
                      <a:cubicBezTo>
                        <a:pt x="64073" y="34744"/>
                        <a:pt x="64177" y="40343"/>
                        <a:pt x="63659" y="45941"/>
                      </a:cubicBezTo>
                      <a:cubicBezTo>
                        <a:pt x="63555" y="47133"/>
                        <a:pt x="62518" y="48118"/>
                        <a:pt x="61170" y="48222"/>
                      </a:cubicBezTo>
                      <a:cubicBezTo>
                        <a:pt x="58993" y="48377"/>
                        <a:pt x="56713" y="48481"/>
                        <a:pt x="54380" y="4848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90" name="Google Shape;4190;p11"/>
                <p:cNvSpPr/>
                <p:nvPr/>
              </p:nvSpPr>
              <p:spPr>
                <a:xfrm>
                  <a:off x="4559391" y="5624597"/>
                  <a:ext cx="54596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19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6"/>
                        <a:pt x="38682" y="46601"/>
                        <a:pt x="32410" y="45927"/>
                      </a:cubicBezTo>
                      <a:cubicBezTo>
                        <a:pt x="22095" y="44786"/>
                        <a:pt x="11468" y="43646"/>
                        <a:pt x="1774" y="40432"/>
                      </a:cubicBezTo>
                      <a:cubicBezTo>
                        <a:pt x="375" y="39966"/>
                        <a:pt x="-351" y="38514"/>
                        <a:pt x="167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2"/>
                      </a:cubicBezTo>
                      <a:cubicBezTo>
                        <a:pt x="38423" y="41573"/>
                        <a:pt x="43814" y="42143"/>
                        <a:pt x="49101" y="43024"/>
                      </a:cubicBezTo>
                      <a:cubicBezTo>
                        <a:pt x="48998" y="38100"/>
                        <a:pt x="48842" y="33175"/>
                        <a:pt x="48687" y="28251"/>
                      </a:cubicBezTo>
                      <a:cubicBezTo>
                        <a:pt x="48427" y="19801"/>
                        <a:pt x="48116" y="11093"/>
                        <a:pt x="48168" y="2488"/>
                      </a:cubicBezTo>
                      <a:cubicBezTo>
                        <a:pt x="48168" y="1140"/>
                        <a:pt x="49412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60" y="10989"/>
                        <a:pt x="53819" y="19698"/>
                        <a:pt x="54130" y="28043"/>
                      </a:cubicBezTo>
                      <a:cubicBezTo>
                        <a:pt x="54337" y="34005"/>
                        <a:pt x="54544" y="40018"/>
                        <a:pt x="54596" y="45979"/>
                      </a:cubicBezTo>
                      <a:cubicBezTo>
                        <a:pt x="54596" y="46756"/>
                        <a:pt x="54233" y="47430"/>
                        <a:pt x="53611" y="47949"/>
                      </a:cubicBezTo>
                      <a:cubicBezTo>
                        <a:pt x="53093" y="48312"/>
                        <a:pt x="52523" y="48519"/>
                        <a:pt x="51901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91" name="Google Shape;4191;p11"/>
                <p:cNvSpPr/>
                <p:nvPr/>
              </p:nvSpPr>
              <p:spPr>
                <a:xfrm>
                  <a:off x="4575149" y="5645124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7"/>
                        <a:pt x="38682" y="46601"/>
                        <a:pt x="32410" y="45927"/>
                      </a:cubicBezTo>
                      <a:cubicBezTo>
                        <a:pt x="22146" y="44839"/>
                        <a:pt x="11468" y="43646"/>
                        <a:pt x="1775" y="40432"/>
                      </a:cubicBezTo>
                      <a:cubicBezTo>
                        <a:pt x="375" y="39966"/>
                        <a:pt x="-351" y="38514"/>
                        <a:pt x="168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3"/>
                      </a:cubicBezTo>
                      <a:cubicBezTo>
                        <a:pt x="38423" y="41573"/>
                        <a:pt x="43814" y="42143"/>
                        <a:pt x="49102" y="43024"/>
                      </a:cubicBezTo>
                      <a:cubicBezTo>
                        <a:pt x="48998" y="38100"/>
                        <a:pt x="48842" y="33176"/>
                        <a:pt x="48687" y="28251"/>
                      </a:cubicBezTo>
                      <a:cubicBezTo>
                        <a:pt x="48428" y="19801"/>
                        <a:pt x="48117" y="11093"/>
                        <a:pt x="48169" y="2488"/>
                      </a:cubicBezTo>
                      <a:cubicBezTo>
                        <a:pt x="48169" y="1140"/>
                        <a:pt x="49413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59" y="10989"/>
                        <a:pt x="53819" y="19698"/>
                        <a:pt x="54130" y="28095"/>
                      </a:cubicBezTo>
                      <a:cubicBezTo>
                        <a:pt x="54337" y="34056"/>
                        <a:pt x="54544" y="40018"/>
                        <a:pt x="54596" y="46031"/>
                      </a:cubicBezTo>
                      <a:cubicBezTo>
                        <a:pt x="54596" y="46809"/>
                        <a:pt x="54233" y="47483"/>
                        <a:pt x="53611" y="48001"/>
                      </a:cubicBezTo>
                      <a:cubicBezTo>
                        <a:pt x="53145" y="48363"/>
                        <a:pt x="52523" y="48571"/>
                        <a:pt x="51901" y="4857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92" name="Google Shape;4192;p11"/>
                <p:cNvSpPr/>
                <p:nvPr/>
              </p:nvSpPr>
              <p:spPr>
                <a:xfrm>
                  <a:off x="4539784" y="5595560"/>
                  <a:ext cx="29586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86" h="20379" extrusionOk="0">
                      <a:moveTo>
                        <a:pt x="23766" y="20380"/>
                      </a:moveTo>
                      <a:cubicBezTo>
                        <a:pt x="23766" y="20380"/>
                        <a:pt x="23351" y="20380"/>
                        <a:pt x="23092" y="20328"/>
                      </a:cubicBezTo>
                      <a:cubicBezTo>
                        <a:pt x="21952" y="20068"/>
                        <a:pt x="20500" y="19809"/>
                        <a:pt x="18893" y="19498"/>
                      </a:cubicBezTo>
                      <a:cubicBezTo>
                        <a:pt x="12569" y="18306"/>
                        <a:pt x="4690" y="16751"/>
                        <a:pt x="1009" y="14056"/>
                      </a:cubicBezTo>
                      <a:cubicBezTo>
                        <a:pt x="-183" y="13174"/>
                        <a:pt x="-338" y="11619"/>
                        <a:pt x="647" y="10582"/>
                      </a:cubicBezTo>
                      <a:cubicBezTo>
                        <a:pt x="1631" y="9546"/>
                        <a:pt x="3342" y="9390"/>
                        <a:pt x="4483" y="10220"/>
                      </a:cubicBezTo>
                      <a:cubicBezTo>
                        <a:pt x="7075" y="12138"/>
                        <a:pt x="14850" y="13641"/>
                        <a:pt x="19982" y="14626"/>
                      </a:cubicBezTo>
                      <a:cubicBezTo>
                        <a:pt x="20604" y="14730"/>
                        <a:pt x="21226" y="14885"/>
                        <a:pt x="21848" y="14988"/>
                      </a:cubicBezTo>
                      <a:cubicBezTo>
                        <a:pt x="23299" y="9857"/>
                        <a:pt x="24129" y="2341"/>
                        <a:pt x="24129" y="2237"/>
                      </a:cubicBezTo>
                      <a:cubicBezTo>
                        <a:pt x="24284" y="889"/>
                        <a:pt x="25632" y="-96"/>
                        <a:pt x="27135" y="7"/>
                      </a:cubicBezTo>
                      <a:cubicBezTo>
                        <a:pt x="28638" y="163"/>
                        <a:pt x="29727" y="1355"/>
                        <a:pt x="29571" y="2703"/>
                      </a:cubicBezTo>
                      <a:cubicBezTo>
                        <a:pt x="29571" y="3118"/>
                        <a:pt x="28431" y="13330"/>
                        <a:pt x="26306" y="18720"/>
                      </a:cubicBezTo>
                      <a:cubicBezTo>
                        <a:pt x="25891" y="19706"/>
                        <a:pt x="24854" y="20380"/>
                        <a:pt x="23714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193" name="Google Shape;4193;p11"/>
              <p:cNvGrpSpPr/>
              <p:nvPr/>
            </p:nvGrpSpPr>
            <p:grpSpPr>
              <a:xfrm>
                <a:off x="4584226" y="5429120"/>
                <a:ext cx="64968" cy="75940"/>
                <a:chOff x="4584226" y="5429120"/>
                <a:chExt cx="64968" cy="75940"/>
              </a:xfrm>
            </p:grpSpPr>
            <p:sp>
              <p:nvSpPr>
                <p:cNvPr id="4194" name="Google Shape;4194;p11"/>
                <p:cNvSpPr/>
                <p:nvPr/>
              </p:nvSpPr>
              <p:spPr>
                <a:xfrm>
                  <a:off x="4595842" y="5429120"/>
                  <a:ext cx="53352" cy="75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2" h="75940" extrusionOk="0">
                      <a:moveTo>
                        <a:pt x="51684" y="75941"/>
                      </a:moveTo>
                      <a:cubicBezTo>
                        <a:pt x="51425" y="75941"/>
                        <a:pt x="51165" y="75889"/>
                        <a:pt x="50906" y="75785"/>
                      </a:cubicBezTo>
                      <a:cubicBezTo>
                        <a:pt x="44893" y="72883"/>
                        <a:pt x="41576" y="67284"/>
                        <a:pt x="38621" y="62360"/>
                      </a:cubicBezTo>
                      <a:cubicBezTo>
                        <a:pt x="37844" y="61012"/>
                        <a:pt x="37066" y="59716"/>
                        <a:pt x="36237" y="58524"/>
                      </a:cubicBezTo>
                      <a:cubicBezTo>
                        <a:pt x="34370" y="55724"/>
                        <a:pt x="32556" y="52926"/>
                        <a:pt x="30794" y="50126"/>
                      </a:cubicBezTo>
                      <a:cubicBezTo>
                        <a:pt x="28513" y="46549"/>
                        <a:pt x="26180" y="42869"/>
                        <a:pt x="23692" y="39293"/>
                      </a:cubicBezTo>
                      <a:cubicBezTo>
                        <a:pt x="21826" y="36597"/>
                        <a:pt x="19286" y="33435"/>
                        <a:pt x="16590" y="30117"/>
                      </a:cubicBezTo>
                      <a:cubicBezTo>
                        <a:pt x="9074" y="20787"/>
                        <a:pt x="573" y="10264"/>
                        <a:pt x="3" y="1607"/>
                      </a:cubicBezTo>
                      <a:cubicBezTo>
                        <a:pt x="-49" y="778"/>
                        <a:pt x="676" y="52"/>
                        <a:pt x="1558" y="0"/>
                      </a:cubicBezTo>
                      <a:cubicBezTo>
                        <a:pt x="2594" y="0"/>
                        <a:pt x="3268" y="570"/>
                        <a:pt x="3320" y="1452"/>
                      </a:cubicBezTo>
                      <a:cubicBezTo>
                        <a:pt x="3839" y="9175"/>
                        <a:pt x="12029" y="19335"/>
                        <a:pt x="19286" y="28303"/>
                      </a:cubicBezTo>
                      <a:cubicBezTo>
                        <a:pt x="22033" y="31672"/>
                        <a:pt x="24573" y="34834"/>
                        <a:pt x="26543" y="37634"/>
                      </a:cubicBezTo>
                      <a:cubicBezTo>
                        <a:pt x="29031" y="41262"/>
                        <a:pt x="31416" y="44995"/>
                        <a:pt x="33696" y="48571"/>
                      </a:cubicBezTo>
                      <a:cubicBezTo>
                        <a:pt x="35459" y="51370"/>
                        <a:pt x="37273" y="54170"/>
                        <a:pt x="39088" y="56917"/>
                      </a:cubicBezTo>
                      <a:cubicBezTo>
                        <a:pt x="39917" y="58161"/>
                        <a:pt x="40695" y="59508"/>
                        <a:pt x="41524" y="60856"/>
                      </a:cubicBezTo>
                      <a:cubicBezTo>
                        <a:pt x="44375" y="65625"/>
                        <a:pt x="47330" y="70550"/>
                        <a:pt x="52461" y="73038"/>
                      </a:cubicBezTo>
                      <a:cubicBezTo>
                        <a:pt x="53291" y="73453"/>
                        <a:pt x="53602" y="74386"/>
                        <a:pt x="53135" y="75111"/>
                      </a:cubicBezTo>
                      <a:cubicBezTo>
                        <a:pt x="52824" y="75630"/>
                        <a:pt x="52254" y="75941"/>
                        <a:pt x="51632" y="759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95" name="Google Shape;4195;p11"/>
                <p:cNvSpPr/>
                <p:nvPr/>
              </p:nvSpPr>
              <p:spPr>
                <a:xfrm>
                  <a:off x="4584226" y="5433738"/>
                  <a:ext cx="38020" cy="2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20" h="25136" extrusionOk="0">
                      <a:moveTo>
                        <a:pt x="31472" y="25136"/>
                      </a:moveTo>
                      <a:cubicBezTo>
                        <a:pt x="31472" y="25136"/>
                        <a:pt x="31368" y="25136"/>
                        <a:pt x="31317" y="25136"/>
                      </a:cubicBezTo>
                      <a:cubicBezTo>
                        <a:pt x="22608" y="24410"/>
                        <a:pt x="9234" y="20419"/>
                        <a:pt x="992" y="16998"/>
                      </a:cubicBezTo>
                      <a:cubicBezTo>
                        <a:pt x="163" y="16635"/>
                        <a:pt x="-252" y="15754"/>
                        <a:pt x="163" y="14976"/>
                      </a:cubicBezTo>
                      <a:cubicBezTo>
                        <a:pt x="526" y="14199"/>
                        <a:pt x="1562" y="13888"/>
                        <a:pt x="2392" y="14199"/>
                      </a:cubicBezTo>
                      <a:cubicBezTo>
                        <a:pt x="9752" y="17257"/>
                        <a:pt x="21468" y="20834"/>
                        <a:pt x="29761" y="21870"/>
                      </a:cubicBezTo>
                      <a:cubicBezTo>
                        <a:pt x="29761" y="15080"/>
                        <a:pt x="31731" y="6838"/>
                        <a:pt x="34842" y="877"/>
                      </a:cubicBezTo>
                      <a:cubicBezTo>
                        <a:pt x="35256" y="99"/>
                        <a:pt x="36241" y="-212"/>
                        <a:pt x="37070" y="151"/>
                      </a:cubicBezTo>
                      <a:cubicBezTo>
                        <a:pt x="37900" y="514"/>
                        <a:pt x="38263" y="1447"/>
                        <a:pt x="37848" y="2173"/>
                      </a:cubicBezTo>
                      <a:cubicBezTo>
                        <a:pt x="34686" y="8289"/>
                        <a:pt x="32768" y="16842"/>
                        <a:pt x="33131" y="23478"/>
                      </a:cubicBezTo>
                      <a:cubicBezTo>
                        <a:pt x="33131" y="23944"/>
                        <a:pt x="32975" y="24358"/>
                        <a:pt x="32613" y="24670"/>
                      </a:cubicBezTo>
                      <a:cubicBezTo>
                        <a:pt x="32302" y="24929"/>
                        <a:pt x="31887" y="25084"/>
                        <a:pt x="31472" y="2508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96" name="Google Shape;4196;p11"/>
                <p:cNvSpPr/>
                <p:nvPr/>
              </p:nvSpPr>
              <p:spPr>
                <a:xfrm>
                  <a:off x="4584724" y="5440711"/>
                  <a:ext cx="42812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12" h="29463" extrusionOk="0">
                      <a:moveTo>
                        <a:pt x="36936" y="29412"/>
                      </a:moveTo>
                      <a:lnTo>
                        <a:pt x="36936" y="29412"/>
                      </a:lnTo>
                      <a:cubicBezTo>
                        <a:pt x="23769" y="29360"/>
                        <a:pt x="6145" y="23450"/>
                        <a:pt x="1064" y="21636"/>
                      </a:cubicBezTo>
                      <a:cubicBezTo>
                        <a:pt x="183" y="21325"/>
                        <a:pt x="-232" y="20444"/>
                        <a:pt x="131" y="19666"/>
                      </a:cubicBezTo>
                      <a:cubicBezTo>
                        <a:pt x="494" y="18889"/>
                        <a:pt x="1479" y="18474"/>
                        <a:pt x="2309" y="18785"/>
                      </a:cubicBezTo>
                      <a:cubicBezTo>
                        <a:pt x="7078" y="20496"/>
                        <a:pt x="23095" y="25886"/>
                        <a:pt x="35536" y="26353"/>
                      </a:cubicBezTo>
                      <a:cubicBezTo>
                        <a:pt x="36003" y="23502"/>
                        <a:pt x="36262" y="20548"/>
                        <a:pt x="36521" y="17748"/>
                      </a:cubicBezTo>
                      <a:cubicBezTo>
                        <a:pt x="37039" y="12305"/>
                        <a:pt x="37558" y="6655"/>
                        <a:pt x="39527" y="1057"/>
                      </a:cubicBezTo>
                      <a:cubicBezTo>
                        <a:pt x="39786" y="279"/>
                        <a:pt x="40771" y="-187"/>
                        <a:pt x="41653" y="72"/>
                      </a:cubicBezTo>
                      <a:cubicBezTo>
                        <a:pt x="42534" y="331"/>
                        <a:pt x="43000" y="1212"/>
                        <a:pt x="42741" y="1990"/>
                      </a:cubicBezTo>
                      <a:cubicBezTo>
                        <a:pt x="40875" y="7277"/>
                        <a:pt x="40357" y="12461"/>
                        <a:pt x="39890" y="18008"/>
                      </a:cubicBezTo>
                      <a:cubicBezTo>
                        <a:pt x="39579" y="21325"/>
                        <a:pt x="39268" y="24798"/>
                        <a:pt x="38594" y="28219"/>
                      </a:cubicBezTo>
                      <a:cubicBezTo>
                        <a:pt x="38439" y="28945"/>
                        <a:pt x="37765" y="29463"/>
                        <a:pt x="36936" y="2946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97" name="Google Shape;4197;p11"/>
                <p:cNvSpPr/>
                <p:nvPr/>
              </p:nvSpPr>
              <p:spPr>
                <a:xfrm>
                  <a:off x="4597642" y="5452591"/>
                  <a:ext cx="35172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72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0" y="21886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4"/>
                        <a:pt x="14064" y="23027"/>
                        <a:pt x="20130" y="24219"/>
                      </a:cubicBezTo>
                      <a:cubicBezTo>
                        <a:pt x="23343" y="24841"/>
                        <a:pt x="26609" y="25463"/>
                        <a:pt x="29823" y="26292"/>
                      </a:cubicBezTo>
                      <a:cubicBezTo>
                        <a:pt x="30082" y="23286"/>
                        <a:pt x="30289" y="20228"/>
                        <a:pt x="30497" y="17221"/>
                      </a:cubicBezTo>
                      <a:cubicBezTo>
                        <a:pt x="30860" y="12037"/>
                        <a:pt x="31222" y="6647"/>
                        <a:pt x="31793" y="1359"/>
                      </a:cubicBezTo>
                      <a:cubicBezTo>
                        <a:pt x="31896" y="530"/>
                        <a:pt x="32674" y="-92"/>
                        <a:pt x="33659" y="11"/>
                      </a:cubicBezTo>
                      <a:cubicBezTo>
                        <a:pt x="34592" y="115"/>
                        <a:pt x="35266" y="841"/>
                        <a:pt x="35162" y="1670"/>
                      </a:cubicBezTo>
                      <a:cubicBezTo>
                        <a:pt x="34592" y="6905"/>
                        <a:pt x="34229" y="12245"/>
                        <a:pt x="33866" y="17428"/>
                      </a:cubicBezTo>
                      <a:cubicBezTo>
                        <a:pt x="33607" y="21109"/>
                        <a:pt x="33348" y="24789"/>
                        <a:pt x="33037" y="28418"/>
                      </a:cubicBezTo>
                      <a:cubicBezTo>
                        <a:pt x="33037" y="28884"/>
                        <a:pt x="32726" y="29299"/>
                        <a:pt x="32311" y="29558"/>
                      </a:cubicBezTo>
                      <a:cubicBezTo>
                        <a:pt x="32052" y="29714"/>
                        <a:pt x="31689" y="29817"/>
                        <a:pt x="31378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98" name="Google Shape;4198;p11"/>
                <p:cNvSpPr/>
                <p:nvPr/>
              </p:nvSpPr>
              <p:spPr>
                <a:xfrm>
                  <a:off x="4606039" y="5465964"/>
                  <a:ext cx="35120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0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1" y="21887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5"/>
                        <a:pt x="14065" y="23027"/>
                        <a:pt x="20129" y="24219"/>
                      </a:cubicBezTo>
                      <a:cubicBezTo>
                        <a:pt x="23343" y="24841"/>
                        <a:pt x="26609" y="25463"/>
                        <a:pt x="29823" y="26293"/>
                      </a:cubicBezTo>
                      <a:cubicBezTo>
                        <a:pt x="30082" y="23286"/>
                        <a:pt x="30289" y="20280"/>
                        <a:pt x="30497" y="17221"/>
                      </a:cubicBezTo>
                      <a:cubicBezTo>
                        <a:pt x="30860" y="12038"/>
                        <a:pt x="31223" y="6647"/>
                        <a:pt x="31793" y="1359"/>
                      </a:cubicBezTo>
                      <a:cubicBezTo>
                        <a:pt x="31896" y="530"/>
                        <a:pt x="32726" y="-92"/>
                        <a:pt x="33607" y="11"/>
                      </a:cubicBezTo>
                      <a:cubicBezTo>
                        <a:pt x="34540" y="115"/>
                        <a:pt x="35214" y="841"/>
                        <a:pt x="35110" y="1670"/>
                      </a:cubicBezTo>
                      <a:cubicBezTo>
                        <a:pt x="34540" y="6906"/>
                        <a:pt x="34177" y="12245"/>
                        <a:pt x="33814" y="17428"/>
                      </a:cubicBezTo>
                      <a:cubicBezTo>
                        <a:pt x="33555" y="21109"/>
                        <a:pt x="33296" y="24738"/>
                        <a:pt x="32985" y="28418"/>
                      </a:cubicBezTo>
                      <a:cubicBezTo>
                        <a:pt x="32985" y="28885"/>
                        <a:pt x="32674" y="29299"/>
                        <a:pt x="32259" y="29559"/>
                      </a:cubicBezTo>
                      <a:cubicBezTo>
                        <a:pt x="32000" y="29714"/>
                        <a:pt x="31637" y="29817"/>
                        <a:pt x="31326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99" name="Google Shape;4199;p11"/>
                <p:cNvSpPr/>
                <p:nvPr/>
              </p:nvSpPr>
              <p:spPr>
                <a:xfrm>
                  <a:off x="4589067" y="5432462"/>
                  <a:ext cx="18777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77" h="12416" extrusionOk="0">
                      <a:moveTo>
                        <a:pt x="14190" y="12365"/>
                      </a:moveTo>
                      <a:cubicBezTo>
                        <a:pt x="14190" y="12365"/>
                        <a:pt x="13828" y="12365"/>
                        <a:pt x="13620" y="12261"/>
                      </a:cubicBezTo>
                      <a:cubicBezTo>
                        <a:pt x="12946" y="12053"/>
                        <a:pt x="12065" y="11795"/>
                        <a:pt x="11132" y="11535"/>
                      </a:cubicBezTo>
                      <a:cubicBezTo>
                        <a:pt x="7296" y="10447"/>
                        <a:pt x="2579" y="9151"/>
                        <a:pt x="505" y="7285"/>
                      </a:cubicBezTo>
                      <a:cubicBezTo>
                        <a:pt x="-168" y="6715"/>
                        <a:pt x="-168" y="5729"/>
                        <a:pt x="505" y="5107"/>
                      </a:cubicBezTo>
                      <a:cubicBezTo>
                        <a:pt x="1179" y="4485"/>
                        <a:pt x="2216" y="4485"/>
                        <a:pt x="2890" y="5107"/>
                      </a:cubicBezTo>
                      <a:cubicBezTo>
                        <a:pt x="4341" y="6455"/>
                        <a:pt x="9058" y="7751"/>
                        <a:pt x="12169" y="8633"/>
                      </a:cubicBezTo>
                      <a:cubicBezTo>
                        <a:pt x="12532" y="8736"/>
                        <a:pt x="12894" y="8840"/>
                        <a:pt x="13257" y="8943"/>
                      </a:cubicBezTo>
                      <a:cubicBezTo>
                        <a:pt x="14501" y="5885"/>
                        <a:pt x="15434" y="1272"/>
                        <a:pt x="15434" y="1220"/>
                      </a:cubicBezTo>
                      <a:cubicBezTo>
                        <a:pt x="15590" y="390"/>
                        <a:pt x="16523" y="-128"/>
                        <a:pt x="17404" y="28"/>
                      </a:cubicBezTo>
                      <a:cubicBezTo>
                        <a:pt x="18337" y="183"/>
                        <a:pt x="18907" y="1012"/>
                        <a:pt x="18752" y="1842"/>
                      </a:cubicBezTo>
                      <a:cubicBezTo>
                        <a:pt x="18700" y="2101"/>
                        <a:pt x="17404" y="8321"/>
                        <a:pt x="15745" y="11535"/>
                      </a:cubicBezTo>
                      <a:cubicBezTo>
                        <a:pt x="15486" y="12105"/>
                        <a:pt x="14864" y="12417"/>
                        <a:pt x="14242" y="124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200" name="Google Shape;4200;p11"/>
              <p:cNvGrpSpPr/>
              <p:nvPr/>
            </p:nvGrpSpPr>
            <p:grpSpPr>
              <a:xfrm>
                <a:off x="4622745" y="5352943"/>
                <a:ext cx="47869" cy="89032"/>
                <a:chOff x="4622745" y="5352943"/>
                <a:chExt cx="47869" cy="89032"/>
              </a:xfrm>
            </p:grpSpPr>
            <p:sp>
              <p:nvSpPr>
                <p:cNvPr id="4201" name="Google Shape;4201;p11"/>
                <p:cNvSpPr/>
                <p:nvPr/>
              </p:nvSpPr>
              <p:spPr>
                <a:xfrm>
                  <a:off x="4646292" y="5352943"/>
                  <a:ext cx="9538" cy="89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38" h="89032" extrusionOk="0">
                      <a:moveTo>
                        <a:pt x="7817" y="89032"/>
                      </a:moveTo>
                      <a:cubicBezTo>
                        <a:pt x="7247" y="89032"/>
                        <a:pt x="6729" y="88774"/>
                        <a:pt x="6366" y="88307"/>
                      </a:cubicBezTo>
                      <a:cubicBezTo>
                        <a:pt x="2737" y="83072"/>
                        <a:pt x="2893" y="76695"/>
                        <a:pt x="3048" y="71097"/>
                      </a:cubicBezTo>
                      <a:cubicBezTo>
                        <a:pt x="3048" y="69594"/>
                        <a:pt x="3100" y="68091"/>
                        <a:pt x="3048" y="66691"/>
                      </a:cubicBezTo>
                      <a:cubicBezTo>
                        <a:pt x="2945" y="63425"/>
                        <a:pt x="2945" y="60160"/>
                        <a:pt x="2945" y="56894"/>
                      </a:cubicBezTo>
                      <a:cubicBezTo>
                        <a:pt x="2945" y="52798"/>
                        <a:pt x="2945" y="48496"/>
                        <a:pt x="2685" y="44297"/>
                      </a:cubicBezTo>
                      <a:cubicBezTo>
                        <a:pt x="2530" y="41083"/>
                        <a:pt x="2063" y="37247"/>
                        <a:pt x="1545" y="33101"/>
                      </a:cubicBezTo>
                      <a:cubicBezTo>
                        <a:pt x="93" y="21645"/>
                        <a:pt x="-1513" y="8633"/>
                        <a:pt x="2737" y="858"/>
                      </a:cubicBezTo>
                      <a:cubicBezTo>
                        <a:pt x="3152" y="81"/>
                        <a:pt x="4189" y="-230"/>
                        <a:pt x="4966" y="184"/>
                      </a:cubicBezTo>
                      <a:cubicBezTo>
                        <a:pt x="5796" y="547"/>
                        <a:pt x="6159" y="1480"/>
                        <a:pt x="5744" y="2258"/>
                      </a:cubicBezTo>
                      <a:cubicBezTo>
                        <a:pt x="1960" y="9204"/>
                        <a:pt x="3515" y="21748"/>
                        <a:pt x="4915" y="32790"/>
                      </a:cubicBezTo>
                      <a:cubicBezTo>
                        <a:pt x="5433" y="36937"/>
                        <a:pt x="5899" y="40876"/>
                        <a:pt x="6055" y="44194"/>
                      </a:cubicBezTo>
                      <a:cubicBezTo>
                        <a:pt x="6262" y="48496"/>
                        <a:pt x="6262" y="52747"/>
                        <a:pt x="6314" y="56894"/>
                      </a:cubicBezTo>
                      <a:cubicBezTo>
                        <a:pt x="6314" y="60108"/>
                        <a:pt x="6314" y="63373"/>
                        <a:pt x="6470" y="66587"/>
                      </a:cubicBezTo>
                      <a:cubicBezTo>
                        <a:pt x="6470" y="68039"/>
                        <a:pt x="6470" y="69542"/>
                        <a:pt x="6470" y="71097"/>
                      </a:cubicBezTo>
                      <a:cubicBezTo>
                        <a:pt x="6314" y="76540"/>
                        <a:pt x="6210" y="82138"/>
                        <a:pt x="9269" y="86596"/>
                      </a:cubicBezTo>
                      <a:cubicBezTo>
                        <a:pt x="9787" y="87322"/>
                        <a:pt x="9528" y="88255"/>
                        <a:pt x="8750" y="88722"/>
                      </a:cubicBezTo>
                      <a:cubicBezTo>
                        <a:pt x="8491" y="88877"/>
                        <a:pt x="8180" y="88929"/>
                        <a:pt x="7869" y="889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02" name="Google Shape;4202;p11"/>
                <p:cNvSpPr/>
                <p:nvPr/>
              </p:nvSpPr>
              <p:spPr>
                <a:xfrm>
                  <a:off x="4628611" y="5364093"/>
                  <a:ext cx="41040" cy="23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0" h="23453" extrusionOk="0">
                      <a:moveTo>
                        <a:pt x="23165" y="23454"/>
                      </a:moveTo>
                      <a:cubicBezTo>
                        <a:pt x="22802" y="23454"/>
                        <a:pt x="22491" y="23350"/>
                        <a:pt x="22180" y="23195"/>
                      </a:cubicBezTo>
                      <a:cubicBezTo>
                        <a:pt x="15027" y="18633"/>
                        <a:pt x="5593" y="9095"/>
                        <a:pt x="305" y="2408"/>
                      </a:cubicBezTo>
                      <a:cubicBezTo>
                        <a:pt x="-213" y="1734"/>
                        <a:pt x="-58" y="749"/>
                        <a:pt x="668" y="283"/>
                      </a:cubicBezTo>
                      <a:cubicBezTo>
                        <a:pt x="1446" y="-184"/>
                        <a:pt x="2483" y="-80"/>
                        <a:pt x="3001" y="646"/>
                      </a:cubicBezTo>
                      <a:cubicBezTo>
                        <a:pt x="7718" y="6658"/>
                        <a:pt x="15908" y="15004"/>
                        <a:pt x="22543" y="19670"/>
                      </a:cubicBezTo>
                      <a:cubicBezTo>
                        <a:pt x="26275" y="13760"/>
                        <a:pt x="32444" y="7540"/>
                        <a:pt x="38405" y="3756"/>
                      </a:cubicBezTo>
                      <a:cubicBezTo>
                        <a:pt x="39183" y="3289"/>
                        <a:pt x="40220" y="3445"/>
                        <a:pt x="40738" y="4119"/>
                      </a:cubicBezTo>
                      <a:cubicBezTo>
                        <a:pt x="41256" y="4792"/>
                        <a:pt x="41101" y="5778"/>
                        <a:pt x="40323" y="6244"/>
                      </a:cubicBezTo>
                      <a:cubicBezTo>
                        <a:pt x="34259" y="10080"/>
                        <a:pt x="27882" y="16663"/>
                        <a:pt x="24565" y="22625"/>
                      </a:cubicBezTo>
                      <a:cubicBezTo>
                        <a:pt x="24358" y="23039"/>
                        <a:pt x="23943" y="23298"/>
                        <a:pt x="23476" y="23402"/>
                      </a:cubicBezTo>
                      <a:cubicBezTo>
                        <a:pt x="23321" y="23402"/>
                        <a:pt x="23217" y="23402"/>
                        <a:pt x="23062" y="2340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03" name="Google Shape;4203;p11"/>
                <p:cNvSpPr/>
                <p:nvPr/>
              </p:nvSpPr>
              <p:spPr>
                <a:xfrm>
                  <a:off x="4622745" y="5374364"/>
                  <a:ext cx="47869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69" h="25675" extrusionOk="0">
                      <a:moveTo>
                        <a:pt x="28047" y="25624"/>
                      </a:moveTo>
                      <a:cubicBezTo>
                        <a:pt x="27736" y="25624"/>
                        <a:pt x="27477" y="25572"/>
                        <a:pt x="27217" y="25416"/>
                      </a:cubicBezTo>
                      <a:cubicBezTo>
                        <a:pt x="15813" y="19404"/>
                        <a:pt x="3787" y="6341"/>
                        <a:pt x="366" y="2453"/>
                      </a:cubicBezTo>
                      <a:cubicBezTo>
                        <a:pt x="-204" y="1779"/>
                        <a:pt x="-101" y="846"/>
                        <a:pt x="625" y="328"/>
                      </a:cubicBezTo>
                      <a:cubicBezTo>
                        <a:pt x="1351" y="-191"/>
                        <a:pt x="2388" y="-87"/>
                        <a:pt x="3010" y="587"/>
                      </a:cubicBezTo>
                      <a:cubicBezTo>
                        <a:pt x="6223" y="4215"/>
                        <a:pt x="17161" y="16138"/>
                        <a:pt x="27684" y="22151"/>
                      </a:cubicBezTo>
                      <a:cubicBezTo>
                        <a:pt x="29654" y="19870"/>
                        <a:pt x="31520" y="17486"/>
                        <a:pt x="33282" y="15101"/>
                      </a:cubicBezTo>
                      <a:cubicBezTo>
                        <a:pt x="36703" y="10591"/>
                        <a:pt x="40228" y="5926"/>
                        <a:pt x="45049" y="1987"/>
                      </a:cubicBezTo>
                      <a:cubicBezTo>
                        <a:pt x="45723" y="1417"/>
                        <a:pt x="46812" y="1468"/>
                        <a:pt x="47434" y="2090"/>
                      </a:cubicBezTo>
                      <a:cubicBezTo>
                        <a:pt x="48056" y="2713"/>
                        <a:pt x="48004" y="3697"/>
                        <a:pt x="47330" y="4267"/>
                      </a:cubicBezTo>
                      <a:cubicBezTo>
                        <a:pt x="42820" y="7999"/>
                        <a:pt x="39554" y="12302"/>
                        <a:pt x="36081" y="16864"/>
                      </a:cubicBezTo>
                      <a:cubicBezTo>
                        <a:pt x="34008" y="19611"/>
                        <a:pt x="31831" y="22462"/>
                        <a:pt x="29395" y="25106"/>
                      </a:cubicBezTo>
                      <a:cubicBezTo>
                        <a:pt x="29084" y="25468"/>
                        <a:pt x="28565" y="25676"/>
                        <a:pt x="28099" y="256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04" name="Google Shape;4204;p11"/>
                <p:cNvSpPr/>
                <p:nvPr/>
              </p:nvSpPr>
              <p:spPr>
                <a:xfrm>
                  <a:off x="4627059" y="5388575"/>
                  <a:ext cx="41503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03" h="25357" extrusionOk="0">
                      <a:moveTo>
                        <a:pt x="23369" y="25306"/>
                      </a:moveTo>
                      <a:cubicBezTo>
                        <a:pt x="22903" y="25306"/>
                        <a:pt x="22436" y="25150"/>
                        <a:pt x="22125" y="24839"/>
                      </a:cubicBezTo>
                      <a:cubicBezTo>
                        <a:pt x="19534" y="22299"/>
                        <a:pt x="16527" y="19862"/>
                        <a:pt x="13624" y="17478"/>
                      </a:cubicBezTo>
                      <a:cubicBezTo>
                        <a:pt x="8855" y="13590"/>
                        <a:pt x="3931" y="9599"/>
                        <a:pt x="302" y="4830"/>
                      </a:cubicBezTo>
                      <a:cubicBezTo>
                        <a:pt x="-216" y="4156"/>
                        <a:pt x="-61" y="3171"/>
                        <a:pt x="717" y="2705"/>
                      </a:cubicBezTo>
                      <a:cubicBezTo>
                        <a:pt x="1494" y="2238"/>
                        <a:pt x="2531" y="2393"/>
                        <a:pt x="3050" y="3067"/>
                      </a:cubicBezTo>
                      <a:cubicBezTo>
                        <a:pt x="6471" y="7525"/>
                        <a:pt x="11240" y="11413"/>
                        <a:pt x="15853" y="15197"/>
                      </a:cubicBezTo>
                      <a:cubicBezTo>
                        <a:pt x="18290" y="17167"/>
                        <a:pt x="20778" y="19240"/>
                        <a:pt x="23110" y="21366"/>
                      </a:cubicBezTo>
                      <a:cubicBezTo>
                        <a:pt x="24976" y="18878"/>
                        <a:pt x="26791" y="16338"/>
                        <a:pt x="28657" y="13797"/>
                      </a:cubicBezTo>
                      <a:cubicBezTo>
                        <a:pt x="31819" y="9443"/>
                        <a:pt x="35085" y="4933"/>
                        <a:pt x="38454" y="631"/>
                      </a:cubicBezTo>
                      <a:cubicBezTo>
                        <a:pt x="39024" y="-43"/>
                        <a:pt x="40061" y="-198"/>
                        <a:pt x="40787" y="268"/>
                      </a:cubicBezTo>
                      <a:cubicBezTo>
                        <a:pt x="41564" y="735"/>
                        <a:pt x="41720" y="1720"/>
                        <a:pt x="41201" y="2393"/>
                      </a:cubicBezTo>
                      <a:cubicBezTo>
                        <a:pt x="37832" y="6696"/>
                        <a:pt x="34618" y="11154"/>
                        <a:pt x="31456" y="15508"/>
                      </a:cubicBezTo>
                      <a:cubicBezTo>
                        <a:pt x="29227" y="18566"/>
                        <a:pt x="26998" y="21625"/>
                        <a:pt x="24717" y="24684"/>
                      </a:cubicBezTo>
                      <a:cubicBezTo>
                        <a:pt x="24406" y="25046"/>
                        <a:pt x="23940" y="25306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05" name="Google Shape;4205;p11"/>
                <p:cNvSpPr/>
                <p:nvPr/>
              </p:nvSpPr>
              <p:spPr>
                <a:xfrm>
                  <a:off x="4627007" y="5403918"/>
                  <a:ext cx="41451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51" h="25357" extrusionOk="0">
                      <a:moveTo>
                        <a:pt x="23369" y="25357"/>
                      </a:moveTo>
                      <a:cubicBezTo>
                        <a:pt x="22903" y="25357"/>
                        <a:pt x="22436" y="25202"/>
                        <a:pt x="22125" y="24891"/>
                      </a:cubicBezTo>
                      <a:cubicBezTo>
                        <a:pt x="19534" y="22351"/>
                        <a:pt x="16527" y="19914"/>
                        <a:pt x="13624" y="17530"/>
                      </a:cubicBezTo>
                      <a:cubicBezTo>
                        <a:pt x="8855" y="13642"/>
                        <a:pt x="3931" y="9651"/>
                        <a:pt x="302" y="4882"/>
                      </a:cubicBezTo>
                      <a:cubicBezTo>
                        <a:pt x="-216" y="4208"/>
                        <a:pt x="-61" y="3223"/>
                        <a:pt x="717" y="2757"/>
                      </a:cubicBezTo>
                      <a:cubicBezTo>
                        <a:pt x="1494" y="2290"/>
                        <a:pt x="2531" y="2445"/>
                        <a:pt x="3050" y="3119"/>
                      </a:cubicBezTo>
                      <a:cubicBezTo>
                        <a:pt x="6471" y="7577"/>
                        <a:pt x="11240" y="11465"/>
                        <a:pt x="15853" y="15249"/>
                      </a:cubicBezTo>
                      <a:cubicBezTo>
                        <a:pt x="18290" y="17219"/>
                        <a:pt x="20778" y="19292"/>
                        <a:pt x="23110" y="21418"/>
                      </a:cubicBezTo>
                      <a:cubicBezTo>
                        <a:pt x="24976" y="18878"/>
                        <a:pt x="26842" y="16338"/>
                        <a:pt x="28657" y="13798"/>
                      </a:cubicBezTo>
                      <a:cubicBezTo>
                        <a:pt x="31819" y="9444"/>
                        <a:pt x="35033" y="4985"/>
                        <a:pt x="38402" y="631"/>
                      </a:cubicBezTo>
                      <a:cubicBezTo>
                        <a:pt x="38920" y="-43"/>
                        <a:pt x="40009" y="-199"/>
                        <a:pt x="40735" y="268"/>
                      </a:cubicBezTo>
                      <a:cubicBezTo>
                        <a:pt x="41512" y="735"/>
                        <a:pt x="41668" y="1719"/>
                        <a:pt x="41149" y="2393"/>
                      </a:cubicBezTo>
                      <a:cubicBezTo>
                        <a:pt x="37780" y="6644"/>
                        <a:pt x="34566" y="11102"/>
                        <a:pt x="31456" y="15456"/>
                      </a:cubicBezTo>
                      <a:cubicBezTo>
                        <a:pt x="29227" y="18515"/>
                        <a:pt x="26998" y="21625"/>
                        <a:pt x="24717" y="24683"/>
                      </a:cubicBezTo>
                      <a:cubicBezTo>
                        <a:pt x="24406" y="25046"/>
                        <a:pt x="23940" y="25305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06" name="Google Shape;4206;p11"/>
                <p:cNvSpPr/>
                <p:nvPr/>
              </p:nvSpPr>
              <p:spPr>
                <a:xfrm>
                  <a:off x="4638595" y="5357018"/>
                  <a:ext cx="19313" cy="12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13" h="12749" extrusionOk="0">
                      <a:moveTo>
                        <a:pt x="10071" y="12697"/>
                      </a:moveTo>
                      <a:cubicBezTo>
                        <a:pt x="9605" y="12697"/>
                        <a:pt x="9138" y="12542"/>
                        <a:pt x="8775" y="12179"/>
                      </a:cubicBezTo>
                      <a:cubicBezTo>
                        <a:pt x="8309" y="11660"/>
                        <a:pt x="7687" y="11090"/>
                        <a:pt x="6961" y="10416"/>
                      </a:cubicBezTo>
                      <a:cubicBezTo>
                        <a:pt x="4213" y="7773"/>
                        <a:pt x="844" y="4456"/>
                        <a:pt x="67" y="1916"/>
                      </a:cubicBezTo>
                      <a:cubicBezTo>
                        <a:pt x="-193" y="1086"/>
                        <a:pt x="326" y="256"/>
                        <a:pt x="1259" y="49"/>
                      </a:cubicBezTo>
                      <a:cubicBezTo>
                        <a:pt x="2192" y="-158"/>
                        <a:pt x="3073" y="308"/>
                        <a:pt x="3332" y="1138"/>
                      </a:cubicBezTo>
                      <a:cubicBezTo>
                        <a:pt x="3902" y="2952"/>
                        <a:pt x="7220" y="6218"/>
                        <a:pt x="9449" y="8343"/>
                      </a:cubicBezTo>
                      <a:cubicBezTo>
                        <a:pt x="9708" y="8602"/>
                        <a:pt x="10019" y="8862"/>
                        <a:pt x="10227" y="9120"/>
                      </a:cubicBezTo>
                      <a:cubicBezTo>
                        <a:pt x="12974" y="6995"/>
                        <a:pt x="16291" y="3470"/>
                        <a:pt x="16343" y="3418"/>
                      </a:cubicBezTo>
                      <a:cubicBezTo>
                        <a:pt x="16965" y="2796"/>
                        <a:pt x="18002" y="2693"/>
                        <a:pt x="18728" y="3263"/>
                      </a:cubicBezTo>
                      <a:cubicBezTo>
                        <a:pt x="19453" y="3833"/>
                        <a:pt x="19505" y="4766"/>
                        <a:pt x="18883" y="5440"/>
                      </a:cubicBezTo>
                      <a:cubicBezTo>
                        <a:pt x="18676" y="5648"/>
                        <a:pt x="14166" y="10416"/>
                        <a:pt x="10952" y="12490"/>
                      </a:cubicBezTo>
                      <a:cubicBezTo>
                        <a:pt x="10641" y="12697"/>
                        <a:pt x="10330" y="12749"/>
                        <a:pt x="9968" y="1274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207" name="Google Shape;4207;p11"/>
              <p:cNvGrpSpPr/>
              <p:nvPr/>
            </p:nvGrpSpPr>
            <p:grpSpPr>
              <a:xfrm>
                <a:off x="4561444" y="5705800"/>
                <a:ext cx="83657" cy="81822"/>
                <a:chOff x="4561444" y="5705800"/>
                <a:chExt cx="83657" cy="81822"/>
              </a:xfrm>
            </p:grpSpPr>
            <p:sp>
              <p:nvSpPr>
                <p:cNvPr id="4208" name="Google Shape;4208;p11"/>
                <p:cNvSpPr/>
                <p:nvPr/>
              </p:nvSpPr>
              <p:spPr>
                <a:xfrm>
                  <a:off x="4572068" y="5705800"/>
                  <a:ext cx="73033" cy="81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3" h="81822" extrusionOk="0">
                      <a:moveTo>
                        <a:pt x="71052" y="81770"/>
                      </a:moveTo>
                      <a:cubicBezTo>
                        <a:pt x="71052" y="81770"/>
                        <a:pt x="70585" y="81770"/>
                        <a:pt x="70326" y="81667"/>
                      </a:cubicBezTo>
                      <a:cubicBezTo>
                        <a:pt x="62913" y="79023"/>
                        <a:pt x="58196" y="72958"/>
                        <a:pt x="54049" y="67619"/>
                      </a:cubicBezTo>
                      <a:cubicBezTo>
                        <a:pt x="52909" y="66168"/>
                        <a:pt x="51820" y="64768"/>
                        <a:pt x="50732" y="63524"/>
                      </a:cubicBezTo>
                      <a:cubicBezTo>
                        <a:pt x="48140" y="60518"/>
                        <a:pt x="45652" y="57511"/>
                        <a:pt x="43112" y="54452"/>
                      </a:cubicBezTo>
                      <a:cubicBezTo>
                        <a:pt x="39949" y="50617"/>
                        <a:pt x="36632" y="46625"/>
                        <a:pt x="33263" y="42789"/>
                      </a:cubicBezTo>
                      <a:cubicBezTo>
                        <a:pt x="30671" y="39887"/>
                        <a:pt x="27250" y="36569"/>
                        <a:pt x="23621" y="33044"/>
                      </a:cubicBezTo>
                      <a:cubicBezTo>
                        <a:pt x="13513" y="23195"/>
                        <a:pt x="2005" y="12050"/>
                        <a:pt x="35" y="2097"/>
                      </a:cubicBezTo>
                      <a:cubicBezTo>
                        <a:pt x="-172" y="1112"/>
                        <a:pt x="554" y="179"/>
                        <a:pt x="1642" y="24"/>
                      </a:cubicBezTo>
                      <a:cubicBezTo>
                        <a:pt x="2679" y="-132"/>
                        <a:pt x="3716" y="490"/>
                        <a:pt x="3923" y="1475"/>
                      </a:cubicBezTo>
                      <a:cubicBezTo>
                        <a:pt x="5685" y="10391"/>
                        <a:pt x="16779" y="21122"/>
                        <a:pt x="26524" y="30608"/>
                      </a:cubicBezTo>
                      <a:cubicBezTo>
                        <a:pt x="30204" y="34184"/>
                        <a:pt x="33677" y="37554"/>
                        <a:pt x="36321" y="40560"/>
                      </a:cubicBezTo>
                      <a:cubicBezTo>
                        <a:pt x="39794" y="44448"/>
                        <a:pt x="43060" y="48439"/>
                        <a:pt x="46274" y="52327"/>
                      </a:cubicBezTo>
                      <a:cubicBezTo>
                        <a:pt x="48762" y="55334"/>
                        <a:pt x="51250" y="58340"/>
                        <a:pt x="53842" y="61347"/>
                      </a:cubicBezTo>
                      <a:cubicBezTo>
                        <a:pt x="54982" y="62694"/>
                        <a:pt x="56123" y="64094"/>
                        <a:pt x="57263" y="65597"/>
                      </a:cubicBezTo>
                      <a:cubicBezTo>
                        <a:pt x="61307" y="70781"/>
                        <a:pt x="65505" y="76120"/>
                        <a:pt x="71777" y="78349"/>
                      </a:cubicBezTo>
                      <a:cubicBezTo>
                        <a:pt x="72762" y="78712"/>
                        <a:pt x="73281" y="79749"/>
                        <a:pt x="72918" y="80682"/>
                      </a:cubicBezTo>
                      <a:cubicBezTo>
                        <a:pt x="72607" y="81408"/>
                        <a:pt x="71881" y="81822"/>
                        <a:pt x="71103" y="8182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09" name="Google Shape;4209;p11"/>
                <p:cNvSpPr/>
                <p:nvPr/>
              </p:nvSpPr>
              <p:spPr>
                <a:xfrm>
                  <a:off x="4561444" y="5708326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36526" y="29741"/>
                      </a:moveTo>
                      <a:cubicBezTo>
                        <a:pt x="26314" y="29741"/>
                        <a:pt x="11023" y="26890"/>
                        <a:pt x="1381" y="24091"/>
                      </a:cubicBezTo>
                      <a:cubicBezTo>
                        <a:pt x="344" y="23780"/>
                        <a:pt x="-226" y="22795"/>
                        <a:pt x="85" y="21862"/>
                      </a:cubicBezTo>
                      <a:cubicBezTo>
                        <a:pt x="396" y="20929"/>
                        <a:pt x="1536" y="20411"/>
                        <a:pt x="2573" y="20721"/>
                      </a:cubicBezTo>
                      <a:cubicBezTo>
                        <a:pt x="11593" y="23313"/>
                        <a:pt x="25692" y="26009"/>
                        <a:pt x="35437" y="26164"/>
                      </a:cubicBezTo>
                      <a:cubicBezTo>
                        <a:pt x="34401" y="18285"/>
                        <a:pt x="35437" y="8540"/>
                        <a:pt x="38133" y="1231"/>
                      </a:cubicBezTo>
                      <a:cubicBezTo>
                        <a:pt x="38496" y="298"/>
                        <a:pt x="39584" y="-220"/>
                        <a:pt x="40621" y="90"/>
                      </a:cubicBezTo>
                      <a:cubicBezTo>
                        <a:pt x="41658" y="402"/>
                        <a:pt x="42228" y="1438"/>
                        <a:pt x="41865" y="2371"/>
                      </a:cubicBezTo>
                      <a:cubicBezTo>
                        <a:pt x="39118" y="9836"/>
                        <a:pt x="38237" y="19995"/>
                        <a:pt x="39636" y="27668"/>
                      </a:cubicBezTo>
                      <a:cubicBezTo>
                        <a:pt x="39740" y="28186"/>
                        <a:pt x="39584" y="28704"/>
                        <a:pt x="39222" y="29119"/>
                      </a:cubicBezTo>
                      <a:cubicBezTo>
                        <a:pt x="38859" y="29534"/>
                        <a:pt x="38340" y="29741"/>
                        <a:pt x="37770" y="29793"/>
                      </a:cubicBezTo>
                      <a:cubicBezTo>
                        <a:pt x="37355" y="29793"/>
                        <a:pt x="36941" y="29793"/>
                        <a:pt x="36526" y="297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10" name="Google Shape;4210;p11"/>
                <p:cNvSpPr/>
                <p:nvPr/>
              </p:nvSpPr>
              <p:spPr>
                <a:xfrm>
                  <a:off x="4563802" y="5715582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37381" y="35030"/>
                      </a:moveTo>
                      <a:cubicBezTo>
                        <a:pt x="23178" y="35030"/>
                        <a:pt x="6746" y="31453"/>
                        <a:pt x="1458" y="30209"/>
                      </a:cubicBezTo>
                      <a:cubicBezTo>
                        <a:pt x="422" y="29950"/>
                        <a:pt x="-200" y="28965"/>
                        <a:pt x="59" y="28032"/>
                      </a:cubicBezTo>
                      <a:cubicBezTo>
                        <a:pt x="318" y="27099"/>
                        <a:pt x="1407" y="26528"/>
                        <a:pt x="2443" y="26736"/>
                      </a:cubicBezTo>
                      <a:cubicBezTo>
                        <a:pt x="8249" y="28084"/>
                        <a:pt x="27636" y="32386"/>
                        <a:pt x="42098" y="31298"/>
                      </a:cubicBezTo>
                      <a:cubicBezTo>
                        <a:pt x="42202" y="27928"/>
                        <a:pt x="42098" y="24507"/>
                        <a:pt x="41943" y="21189"/>
                      </a:cubicBezTo>
                      <a:cubicBezTo>
                        <a:pt x="41684" y="14813"/>
                        <a:pt x="41424" y="8230"/>
                        <a:pt x="42876" y="1440"/>
                      </a:cubicBezTo>
                      <a:cubicBezTo>
                        <a:pt x="43083" y="454"/>
                        <a:pt x="44120" y="-168"/>
                        <a:pt x="45157" y="40"/>
                      </a:cubicBezTo>
                      <a:cubicBezTo>
                        <a:pt x="46245" y="247"/>
                        <a:pt x="46919" y="1180"/>
                        <a:pt x="46712" y="2114"/>
                      </a:cubicBezTo>
                      <a:cubicBezTo>
                        <a:pt x="45312" y="8489"/>
                        <a:pt x="45572" y="14554"/>
                        <a:pt x="45831" y="21034"/>
                      </a:cubicBezTo>
                      <a:cubicBezTo>
                        <a:pt x="45986" y="24922"/>
                        <a:pt x="46142" y="28965"/>
                        <a:pt x="45883" y="33008"/>
                      </a:cubicBezTo>
                      <a:cubicBezTo>
                        <a:pt x="45831" y="33889"/>
                        <a:pt x="45105" y="34563"/>
                        <a:pt x="44120" y="34667"/>
                      </a:cubicBezTo>
                      <a:cubicBezTo>
                        <a:pt x="41943" y="34874"/>
                        <a:pt x="39662" y="34978"/>
                        <a:pt x="37277" y="3497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11" name="Google Shape;4211;p11"/>
                <p:cNvSpPr/>
                <p:nvPr/>
              </p:nvSpPr>
              <p:spPr>
                <a:xfrm>
                  <a:off x="4580650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37484" y="34834"/>
                      </a:moveTo>
                      <a:cubicBezTo>
                        <a:pt x="37484" y="34834"/>
                        <a:pt x="37225" y="34834"/>
                        <a:pt x="37121" y="34834"/>
                      </a:cubicBezTo>
                      <a:cubicBezTo>
                        <a:pt x="32715" y="34108"/>
                        <a:pt x="28050" y="33694"/>
                        <a:pt x="23540" y="33331"/>
                      </a:cubicBezTo>
                      <a:cubicBezTo>
                        <a:pt x="16127" y="32709"/>
                        <a:pt x="8455" y="32087"/>
                        <a:pt x="1354" y="29962"/>
                      </a:cubicBezTo>
                      <a:cubicBezTo>
                        <a:pt x="317" y="29650"/>
                        <a:pt x="-253" y="28614"/>
                        <a:pt x="110" y="27681"/>
                      </a:cubicBezTo>
                      <a:cubicBezTo>
                        <a:pt x="472" y="26748"/>
                        <a:pt x="1561" y="26229"/>
                        <a:pt x="2598" y="26540"/>
                      </a:cubicBezTo>
                      <a:cubicBezTo>
                        <a:pt x="9233" y="28562"/>
                        <a:pt x="16697" y="29184"/>
                        <a:pt x="23903" y="29754"/>
                      </a:cubicBezTo>
                      <a:cubicBezTo>
                        <a:pt x="27687" y="30065"/>
                        <a:pt x="31626" y="30376"/>
                        <a:pt x="35410" y="30946"/>
                      </a:cubicBezTo>
                      <a:cubicBezTo>
                        <a:pt x="35255" y="27421"/>
                        <a:pt x="34996" y="23897"/>
                        <a:pt x="34788" y="20371"/>
                      </a:cubicBezTo>
                      <a:cubicBezTo>
                        <a:pt x="34425" y="14307"/>
                        <a:pt x="34011" y="8034"/>
                        <a:pt x="33855" y="1814"/>
                      </a:cubicBezTo>
                      <a:cubicBezTo>
                        <a:pt x="33855" y="830"/>
                        <a:pt x="34685" y="0"/>
                        <a:pt x="35773" y="0"/>
                      </a:cubicBezTo>
                      <a:cubicBezTo>
                        <a:pt x="35773" y="0"/>
                        <a:pt x="35773" y="0"/>
                        <a:pt x="35773" y="0"/>
                      </a:cubicBezTo>
                      <a:cubicBezTo>
                        <a:pt x="36862" y="0"/>
                        <a:pt x="37691" y="778"/>
                        <a:pt x="37743" y="1762"/>
                      </a:cubicBezTo>
                      <a:cubicBezTo>
                        <a:pt x="37898" y="7931"/>
                        <a:pt x="38261" y="14151"/>
                        <a:pt x="38676" y="20165"/>
                      </a:cubicBezTo>
                      <a:cubicBezTo>
                        <a:pt x="38935" y="24467"/>
                        <a:pt x="39194" y="28717"/>
                        <a:pt x="39402" y="33020"/>
                      </a:cubicBezTo>
                      <a:cubicBezTo>
                        <a:pt x="39402" y="33538"/>
                        <a:pt x="39194" y="34108"/>
                        <a:pt x="38728" y="34420"/>
                      </a:cubicBezTo>
                      <a:cubicBezTo>
                        <a:pt x="38365" y="34678"/>
                        <a:pt x="37898" y="34834"/>
                        <a:pt x="37432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12" name="Google Shape;4212;p11"/>
                <p:cNvSpPr/>
                <p:nvPr/>
              </p:nvSpPr>
              <p:spPr>
                <a:xfrm>
                  <a:off x="4592417" y="5743190"/>
                  <a:ext cx="39453" cy="3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94" extrusionOk="0">
                      <a:moveTo>
                        <a:pt x="37484" y="34843"/>
                      </a:moveTo>
                      <a:cubicBezTo>
                        <a:pt x="37484" y="34843"/>
                        <a:pt x="37225" y="34843"/>
                        <a:pt x="37121" y="34843"/>
                      </a:cubicBezTo>
                      <a:cubicBezTo>
                        <a:pt x="32715" y="34117"/>
                        <a:pt x="28049" y="33702"/>
                        <a:pt x="23540" y="33340"/>
                      </a:cubicBezTo>
                      <a:cubicBezTo>
                        <a:pt x="16127" y="32718"/>
                        <a:pt x="8455" y="32096"/>
                        <a:pt x="1354" y="29970"/>
                      </a:cubicBezTo>
                      <a:cubicBezTo>
                        <a:pt x="317" y="29659"/>
                        <a:pt x="-253" y="28622"/>
                        <a:pt x="110" y="27690"/>
                      </a:cubicBezTo>
                      <a:cubicBezTo>
                        <a:pt x="472" y="26756"/>
                        <a:pt x="1561" y="26238"/>
                        <a:pt x="2598" y="26549"/>
                      </a:cubicBezTo>
                      <a:cubicBezTo>
                        <a:pt x="9233" y="28570"/>
                        <a:pt x="16697" y="29192"/>
                        <a:pt x="23902" y="29763"/>
                      </a:cubicBezTo>
                      <a:cubicBezTo>
                        <a:pt x="27687" y="30074"/>
                        <a:pt x="31626" y="30385"/>
                        <a:pt x="35410" y="30955"/>
                      </a:cubicBezTo>
                      <a:cubicBezTo>
                        <a:pt x="35255" y="27430"/>
                        <a:pt x="34996" y="23854"/>
                        <a:pt x="34788" y="20328"/>
                      </a:cubicBezTo>
                      <a:cubicBezTo>
                        <a:pt x="34425" y="14263"/>
                        <a:pt x="34011" y="7991"/>
                        <a:pt x="33855" y="1823"/>
                      </a:cubicBezTo>
                      <a:cubicBezTo>
                        <a:pt x="33855" y="838"/>
                        <a:pt x="34685" y="8"/>
                        <a:pt x="35773" y="8"/>
                      </a:cubicBezTo>
                      <a:cubicBezTo>
                        <a:pt x="36758" y="-95"/>
                        <a:pt x="37743" y="786"/>
                        <a:pt x="37795" y="1771"/>
                      </a:cubicBezTo>
                      <a:cubicBezTo>
                        <a:pt x="37950" y="7888"/>
                        <a:pt x="38313" y="14160"/>
                        <a:pt x="38728" y="20173"/>
                      </a:cubicBezTo>
                      <a:cubicBezTo>
                        <a:pt x="38987" y="24476"/>
                        <a:pt x="39246" y="28778"/>
                        <a:pt x="39453" y="33080"/>
                      </a:cubicBezTo>
                      <a:cubicBezTo>
                        <a:pt x="39453" y="33599"/>
                        <a:pt x="39246" y="34169"/>
                        <a:pt x="38780" y="34480"/>
                      </a:cubicBezTo>
                      <a:cubicBezTo>
                        <a:pt x="38417" y="34739"/>
                        <a:pt x="37950" y="34895"/>
                        <a:pt x="37484" y="3489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13" name="Google Shape;4213;p11"/>
                <p:cNvSpPr/>
                <p:nvPr/>
              </p:nvSpPr>
              <p:spPr>
                <a:xfrm>
                  <a:off x="4565413" y="5708621"/>
                  <a:ext cx="21057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7" h="14775" extrusionOk="0">
                      <a:moveTo>
                        <a:pt x="17213" y="14672"/>
                      </a:moveTo>
                      <a:cubicBezTo>
                        <a:pt x="17213" y="14672"/>
                        <a:pt x="16954" y="14672"/>
                        <a:pt x="16798" y="14672"/>
                      </a:cubicBezTo>
                      <a:cubicBezTo>
                        <a:pt x="15969" y="14517"/>
                        <a:pt x="14932" y="14310"/>
                        <a:pt x="13740" y="14154"/>
                      </a:cubicBezTo>
                      <a:cubicBezTo>
                        <a:pt x="9178" y="13376"/>
                        <a:pt x="3476" y="12444"/>
                        <a:pt x="781" y="10578"/>
                      </a:cubicBezTo>
                      <a:cubicBezTo>
                        <a:pt x="-100" y="9955"/>
                        <a:pt x="-256" y="8866"/>
                        <a:pt x="418" y="8089"/>
                      </a:cubicBezTo>
                      <a:cubicBezTo>
                        <a:pt x="1092" y="7312"/>
                        <a:pt x="2336" y="7156"/>
                        <a:pt x="3165" y="7778"/>
                      </a:cubicBezTo>
                      <a:cubicBezTo>
                        <a:pt x="5083" y="9126"/>
                        <a:pt x="10681" y="10059"/>
                        <a:pt x="14414" y="10681"/>
                      </a:cubicBezTo>
                      <a:cubicBezTo>
                        <a:pt x="14880" y="10784"/>
                        <a:pt x="15347" y="10836"/>
                        <a:pt x="15762" y="10888"/>
                      </a:cubicBezTo>
                      <a:cubicBezTo>
                        <a:pt x="16695" y="7156"/>
                        <a:pt x="17109" y="1765"/>
                        <a:pt x="17161" y="1661"/>
                      </a:cubicBezTo>
                      <a:cubicBezTo>
                        <a:pt x="17213" y="677"/>
                        <a:pt x="18250" y="-49"/>
                        <a:pt x="19235" y="3"/>
                      </a:cubicBezTo>
                      <a:cubicBezTo>
                        <a:pt x="20323" y="55"/>
                        <a:pt x="21153" y="935"/>
                        <a:pt x="21049" y="1921"/>
                      </a:cubicBezTo>
                      <a:cubicBezTo>
                        <a:pt x="21049" y="2231"/>
                        <a:pt x="20427" y="9592"/>
                        <a:pt x="19027" y="13532"/>
                      </a:cubicBezTo>
                      <a:cubicBezTo>
                        <a:pt x="18768" y="14258"/>
                        <a:pt x="17991" y="14776"/>
                        <a:pt x="17161" y="14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214" name="Google Shape;4214;p11"/>
              <p:cNvGrpSpPr/>
              <p:nvPr/>
            </p:nvGrpSpPr>
            <p:grpSpPr>
              <a:xfrm>
                <a:off x="4654184" y="5494538"/>
                <a:ext cx="92831" cy="108598"/>
                <a:chOff x="4654184" y="5494538"/>
                <a:chExt cx="92831" cy="108598"/>
              </a:xfrm>
            </p:grpSpPr>
            <p:sp>
              <p:nvSpPr>
                <p:cNvPr id="4215" name="Google Shape;4215;p11"/>
                <p:cNvSpPr/>
                <p:nvPr/>
              </p:nvSpPr>
              <p:spPr>
                <a:xfrm>
                  <a:off x="4654184" y="5494538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2413" y="108546"/>
                      </a:moveTo>
                      <a:cubicBezTo>
                        <a:pt x="1532" y="108546"/>
                        <a:pt x="702" y="108131"/>
                        <a:pt x="287" y="107406"/>
                      </a:cubicBezTo>
                      <a:cubicBezTo>
                        <a:pt x="-335" y="106317"/>
                        <a:pt x="80" y="105021"/>
                        <a:pt x="1272" y="104451"/>
                      </a:cubicBezTo>
                      <a:cubicBezTo>
                        <a:pt x="8581" y="100875"/>
                        <a:pt x="12780" y="93824"/>
                        <a:pt x="16875" y="87034"/>
                      </a:cubicBezTo>
                      <a:cubicBezTo>
                        <a:pt x="18068" y="85064"/>
                        <a:pt x="19208" y="83146"/>
                        <a:pt x="20400" y="81384"/>
                      </a:cubicBezTo>
                      <a:cubicBezTo>
                        <a:pt x="23044" y="77393"/>
                        <a:pt x="25636" y="73401"/>
                        <a:pt x="28175" y="69409"/>
                      </a:cubicBezTo>
                      <a:cubicBezTo>
                        <a:pt x="31441" y="64278"/>
                        <a:pt x="34811" y="58990"/>
                        <a:pt x="38388" y="53858"/>
                      </a:cubicBezTo>
                      <a:cubicBezTo>
                        <a:pt x="41135" y="49867"/>
                        <a:pt x="44815" y="45305"/>
                        <a:pt x="48703" y="40485"/>
                      </a:cubicBezTo>
                      <a:cubicBezTo>
                        <a:pt x="59070" y="27681"/>
                        <a:pt x="70785" y="13167"/>
                        <a:pt x="71511" y="2074"/>
                      </a:cubicBezTo>
                      <a:cubicBezTo>
                        <a:pt x="71615" y="881"/>
                        <a:pt x="72755" y="0"/>
                        <a:pt x="74051" y="0"/>
                      </a:cubicBezTo>
                      <a:cubicBezTo>
                        <a:pt x="75399" y="52"/>
                        <a:pt x="76384" y="1089"/>
                        <a:pt x="76280" y="2333"/>
                      </a:cubicBezTo>
                      <a:cubicBezTo>
                        <a:pt x="75451" y="14670"/>
                        <a:pt x="63269" y="29754"/>
                        <a:pt x="52539" y="43077"/>
                      </a:cubicBezTo>
                      <a:cubicBezTo>
                        <a:pt x="48703" y="47845"/>
                        <a:pt x="45074" y="52304"/>
                        <a:pt x="42379" y="56191"/>
                      </a:cubicBezTo>
                      <a:cubicBezTo>
                        <a:pt x="38854" y="61271"/>
                        <a:pt x="35485" y="66559"/>
                        <a:pt x="32271" y="71639"/>
                      </a:cubicBezTo>
                      <a:cubicBezTo>
                        <a:pt x="29679" y="75682"/>
                        <a:pt x="27139" y="79725"/>
                        <a:pt x="24443" y="83716"/>
                      </a:cubicBezTo>
                      <a:cubicBezTo>
                        <a:pt x="23303" y="85427"/>
                        <a:pt x="22214" y="87242"/>
                        <a:pt x="21074" y="89160"/>
                      </a:cubicBezTo>
                      <a:cubicBezTo>
                        <a:pt x="16875" y="96209"/>
                        <a:pt x="12054" y="104192"/>
                        <a:pt x="3501" y="108339"/>
                      </a:cubicBezTo>
                      <a:cubicBezTo>
                        <a:pt x="3139" y="108495"/>
                        <a:pt x="2776" y="108598"/>
                        <a:pt x="2361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16" name="Google Shape;4216;p11"/>
                <p:cNvSpPr/>
                <p:nvPr/>
              </p:nvSpPr>
              <p:spPr>
                <a:xfrm>
                  <a:off x="4692702" y="5501220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9356" y="35876"/>
                      </a:moveTo>
                      <a:cubicBezTo>
                        <a:pt x="8733" y="35876"/>
                        <a:pt x="8163" y="35668"/>
                        <a:pt x="7697" y="35254"/>
                      </a:cubicBezTo>
                      <a:cubicBezTo>
                        <a:pt x="7178" y="34839"/>
                        <a:pt x="6919" y="34217"/>
                        <a:pt x="6971" y="33595"/>
                      </a:cubicBezTo>
                      <a:cubicBezTo>
                        <a:pt x="7489" y="24109"/>
                        <a:pt x="4794" y="11823"/>
                        <a:pt x="232" y="3115"/>
                      </a:cubicBezTo>
                      <a:cubicBezTo>
                        <a:pt x="-338" y="2026"/>
                        <a:pt x="180" y="730"/>
                        <a:pt x="1372" y="212"/>
                      </a:cubicBezTo>
                      <a:cubicBezTo>
                        <a:pt x="2565" y="-307"/>
                        <a:pt x="4016" y="160"/>
                        <a:pt x="4586" y="1248"/>
                      </a:cubicBezTo>
                      <a:cubicBezTo>
                        <a:pt x="9045" y="9802"/>
                        <a:pt x="11844" y="21517"/>
                        <a:pt x="11844" y="31210"/>
                      </a:cubicBezTo>
                      <a:cubicBezTo>
                        <a:pt x="23714" y="29707"/>
                        <a:pt x="40354" y="24627"/>
                        <a:pt x="50928" y="20221"/>
                      </a:cubicBezTo>
                      <a:cubicBezTo>
                        <a:pt x="52121" y="19703"/>
                        <a:pt x="53572" y="20221"/>
                        <a:pt x="54090" y="21309"/>
                      </a:cubicBezTo>
                      <a:cubicBezTo>
                        <a:pt x="54661" y="22398"/>
                        <a:pt x="54090" y="23694"/>
                        <a:pt x="52898" y="24212"/>
                      </a:cubicBezTo>
                      <a:cubicBezTo>
                        <a:pt x="41183" y="29085"/>
                        <a:pt x="22004" y="34787"/>
                        <a:pt x="9563" y="35824"/>
                      </a:cubicBezTo>
                      <a:cubicBezTo>
                        <a:pt x="9511" y="35824"/>
                        <a:pt x="9407" y="35824"/>
                        <a:pt x="9356" y="3582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17" name="Google Shape;4217;p11"/>
                <p:cNvSpPr/>
                <p:nvPr/>
              </p:nvSpPr>
              <p:spPr>
                <a:xfrm>
                  <a:off x="4685141" y="5511022"/>
                  <a:ext cx="61140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40" h="42143" extrusionOk="0">
                      <a:moveTo>
                        <a:pt x="8416" y="42091"/>
                      </a:moveTo>
                      <a:cubicBezTo>
                        <a:pt x="7223" y="42091"/>
                        <a:pt x="6239" y="41314"/>
                        <a:pt x="6031" y="40277"/>
                      </a:cubicBezTo>
                      <a:cubicBezTo>
                        <a:pt x="5098" y="35404"/>
                        <a:pt x="4632" y="30480"/>
                        <a:pt x="4217" y="25711"/>
                      </a:cubicBezTo>
                      <a:cubicBezTo>
                        <a:pt x="3491" y="17831"/>
                        <a:pt x="2817" y="10367"/>
                        <a:pt x="122" y="2850"/>
                      </a:cubicBezTo>
                      <a:cubicBezTo>
                        <a:pt x="-293" y="1710"/>
                        <a:pt x="381" y="466"/>
                        <a:pt x="1677" y="104"/>
                      </a:cubicBezTo>
                      <a:cubicBezTo>
                        <a:pt x="2921" y="-260"/>
                        <a:pt x="4321" y="362"/>
                        <a:pt x="4683" y="1503"/>
                      </a:cubicBezTo>
                      <a:cubicBezTo>
                        <a:pt x="7535" y="9538"/>
                        <a:pt x="8260" y="17573"/>
                        <a:pt x="8986" y="25348"/>
                      </a:cubicBezTo>
                      <a:cubicBezTo>
                        <a:pt x="9349" y="29391"/>
                        <a:pt x="9764" y="33590"/>
                        <a:pt x="10438" y="37685"/>
                      </a:cubicBezTo>
                      <a:cubicBezTo>
                        <a:pt x="28166" y="37063"/>
                        <a:pt x="51077" y="29340"/>
                        <a:pt x="57868" y="26903"/>
                      </a:cubicBezTo>
                      <a:cubicBezTo>
                        <a:pt x="59112" y="26436"/>
                        <a:pt x="60512" y="27007"/>
                        <a:pt x="60978" y="28147"/>
                      </a:cubicBezTo>
                      <a:cubicBezTo>
                        <a:pt x="61445" y="29288"/>
                        <a:pt x="60875" y="30532"/>
                        <a:pt x="59631" y="30998"/>
                      </a:cubicBezTo>
                      <a:cubicBezTo>
                        <a:pt x="52373" y="33590"/>
                        <a:pt x="27181" y="42039"/>
                        <a:pt x="8416" y="42143"/>
                      </a:cubicBezTo>
                      <a:lnTo>
                        <a:pt x="8416" y="42143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18" name="Google Shape;4218;p11"/>
                <p:cNvSpPr/>
                <p:nvPr/>
              </p:nvSpPr>
              <p:spPr>
                <a:xfrm>
                  <a:off x="4677730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5407" y="42670"/>
                      </a:moveTo>
                      <a:cubicBezTo>
                        <a:pt x="4940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5"/>
                        <a:pt x="1830" y="24890"/>
                      </a:cubicBezTo>
                      <a:cubicBezTo>
                        <a:pt x="1312" y="17529"/>
                        <a:pt x="794" y="9909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7"/>
                        <a:pt x="7636" y="37642"/>
                      </a:cubicBezTo>
                      <a:cubicBezTo>
                        <a:pt x="12198" y="36501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5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3"/>
                        <a:pt x="50038" y="31369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6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19" name="Google Shape;4219;p11"/>
                <p:cNvSpPr/>
                <p:nvPr/>
              </p:nvSpPr>
              <p:spPr>
                <a:xfrm>
                  <a:off x="4665704" y="5547092"/>
                  <a:ext cx="50270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70" h="42669" extrusionOk="0">
                      <a:moveTo>
                        <a:pt x="5407" y="42670"/>
                      </a:moveTo>
                      <a:cubicBezTo>
                        <a:pt x="4941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6"/>
                        <a:pt x="1830" y="24890"/>
                      </a:cubicBezTo>
                      <a:cubicBezTo>
                        <a:pt x="1312" y="17529"/>
                        <a:pt x="794" y="9857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8"/>
                        <a:pt x="7636" y="37642"/>
                      </a:cubicBezTo>
                      <a:cubicBezTo>
                        <a:pt x="12198" y="36502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6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4"/>
                        <a:pt x="50090" y="31370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7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20" name="Google Shape;4220;p11"/>
                <p:cNvSpPr/>
                <p:nvPr/>
              </p:nvSpPr>
              <p:spPr>
                <a:xfrm>
                  <a:off x="4713313" y="5499377"/>
                  <a:ext cx="26870" cy="17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06" extrusionOk="0">
                      <a:moveTo>
                        <a:pt x="6525" y="17606"/>
                      </a:moveTo>
                      <a:cubicBezTo>
                        <a:pt x="5592" y="17606"/>
                        <a:pt x="4762" y="17139"/>
                        <a:pt x="4348" y="16362"/>
                      </a:cubicBezTo>
                      <a:cubicBezTo>
                        <a:pt x="2015" y="11801"/>
                        <a:pt x="97" y="2936"/>
                        <a:pt x="45" y="2574"/>
                      </a:cubicBezTo>
                      <a:cubicBezTo>
                        <a:pt x="-214" y="1381"/>
                        <a:pt x="667" y="240"/>
                        <a:pt x="1963" y="34"/>
                      </a:cubicBezTo>
                      <a:cubicBezTo>
                        <a:pt x="3259" y="-174"/>
                        <a:pt x="4503" y="604"/>
                        <a:pt x="4762" y="1744"/>
                      </a:cubicBezTo>
                      <a:cubicBezTo>
                        <a:pt x="4762" y="1796"/>
                        <a:pt x="6162" y="8379"/>
                        <a:pt x="7924" y="12733"/>
                      </a:cubicBezTo>
                      <a:cubicBezTo>
                        <a:pt x="8443" y="12578"/>
                        <a:pt x="8961" y="12423"/>
                        <a:pt x="9531" y="12267"/>
                      </a:cubicBezTo>
                      <a:cubicBezTo>
                        <a:pt x="13938" y="11023"/>
                        <a:pt x="20624" y="9157"/>
                        <a:pt x="22750" y="7239"/>
                      </a:cubicBezTo>
                      <a:cubicBezTo>
                        <a:pt x="23683" y="6409"/>
                        <a:pt x="25238" y="6409"/>
                        <a:pt x="26171" y="7239"/>
                      </a:cubicBezTo>
                      <a:cubicBezTo>
                        <a:pt x="27104" y="8120"/>
                        <a:pt x="27104" y="9468"/>
                        <a:pt x="26171" y="10349"/>
                      </a:cubicBezTo>
                      <a:cubicBezTo>
                        <a:pt x="23216" y="12993"/>
                        <a:pt x="16426" y="14911"/>
                        <a:pt x="10983" y="16414"/>
                      </a:cubicBezTo>
                      <a:cubicBezTo>
                        <a:pt x="9583" y="16777"/>
                        <a:pt x="8339" y="17139"/>
                        <a:pt x="7406" y="17451"/>
                      </a:cubicBezTo>
                      <a:cubicBezTo>
                        <a:pt x="7147" y="17554"/>
                        <a:pt x="6888" y="17554"/>
                        <a:pt x="6628" y="175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221" name="Google Shape;4221;p11"/>
              <p:cNvGrpSpPr/>
              <p:nvPr/>
            </p:nvGrpSpPr>
            <p:grpSpPr>
              <a:xfrm>
                <a:off x="4654002" y="5591340"/>
                <a:ext cx="113842" cy="116039"/>
                <a:chOff x="4654002" y="5591340"/>
                <a:chExt cx="113842" cy="116039"/>
              </a:xfrm>
            </p:grpSpPr>
            <p:sp>
              <p:nvSpPr>
                <p:cNvPr id="4222" name="Google Shape;4222;p11"/>
                <p:cNvSpPr/>
                <p:nvPr/>
              </p:nvSpPr>
              <p:spPr>
                <a:xfrm>
                  <a:off x="4654002" y="5591340"/>
                  <a:ext cx="98209" cy="116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39" extrusionOk="0">
                      <a:moveTo>
                        <a:pt x="2699" y="115988"/>
                      </a:moveTo>
                      <a:cubicBezTo>
                        <a:pt x="1662" y="115988"/>
                        <a:pt x="625" y="115418"/>
                        <a:pt x="211" y="114484"/>
                      </a:cubicBezTo>
                      <a:cubicBezTo>
                        <a:pt x="-360" y="113240"/>
                        <a:pt x="262" y="111789"/>
                        <a:pt x="1662" y="111218"/>
                      </a:cubicBezTo>
                      <a:cubicBezTo>
                        <a:pt x="10319" y="107901"/>
                        <a:pt x="15917" y="100333"/>
                        <a:pt x="21308" y="92972"/>
                      </a:cubicBezTo>
                      <a:cubicBezTo>
                        <a:pt x="22863" y="90847"/>
                        <a:pt x="24367" y="88825"/>
                        <a:pt x="25922" y="86959"/>
                      </a:cubicBezTo>
                      <a:cubicBezTo>
                        <a:pt x="29395" y="82760"/>
                        <a:pt x="32712" y="78458"/>
                        <a:pt x="36030" y="74207"/>
                      </a:cubicBezTo>
                      <a:cubicBezTo>
                        <a:pt x="40332" y="68713"/>
                        <a:pt x="44738" y="63063"/>
                        <a:pt x="49404" y="57516"/>
                      </a:cubicBezTo>
                      <a:cubicBezTo>
                        <a:pt x="52980" y="53265"/>
                        <a:pt x="57646" y="48444"/>
                        <a:pt x="62622" y="43364"/>
                      </a:cubicBezTo>
                      <a:cubicBezTo>
                        <a:pt x="75789" y="29887"/>
                        <a:pt x="90718" y="14543"/>
                        <a:pt x="92791" y="2102"/>
                      </a:cubicBezTo>
                      <a:cubicBezTo>
                        <a:pt x="92998" y="755"/>
                        <a:pt x="94450" y="-179"/>
                        <a:pt x="95901" y="29"/>
                      </a:cubicBezTo>
                      <a:cubicBezTo>
                        <a:pt x="97404" y="236"/>
                        <a:pt x="98389" y="1480"/>
                        <a:pt x="98182" y="2880"/>
                      </a:cubicBezTo>
                      <a:cubicBezTo>
                        <a:pt x="95849" y="16772"/>
                        <a:pt x="80350" y="32634"/>
                        <a:pt x="66717" y="46682"/>
                      </a:cubicBezTo>
                      <a:cubicBezTo>
                        <a:pt x="61845" y="51710"/>
                        <a:pt x="57231" y="56427"/>
                        <a:pt x="53758" y="60522"/>
                      </a:cubicBezTo>
                      <a:cubicBezTo>
                        <a:pt x="49196" y="65965"/>
                        <a:pt x="44790" y="71615"/>
                        <a:pt x="40540" y="77058"/>
                      </a:cubicBezTo>
                      <a:cubicBezTo>
                        <a:pt x="37170" y="81360"/>
                        <a:pt x="33801" y="85663"/>
                        <a:pt x="30328" y="89914"/>
                      </a:cubicBezTo>
                      <a:cubicBezTo>
                        <a:pt x="28825" y="91728"/>
                        <a:pt x="27373" y="93698"/>
                        <a:pt x="25870" y="95771"/>
                      </a:cubicBezTo>
                      <a:cubicBezTo>
                        <a:pt x="20271" y="103339"/>
                        <a:pt x="13947" y="111892"/>
                        <a:pt x="3787" y="115832"/>
                      </a:cubicBezTo>
                      <a:cubicBezTo>
                        <a:pt x="3424" y="115988"/>
                        <a:pt x="3062" y="116040"/>
                        <a:pt x="2750" y="11604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23" name="Google Shape;4223;p11"/>
                <p:cNvSpPr/>
                <p:nvPr/>
              </p:nvSpPr>
              <p:spPr>
                <a:xfrm>
                  <a:off x="4708681" y="5595834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7010" y="41202"/>
                      </a:moveTo>
                      <a:cubicBezTo>
                        <a:pt x="6388" y="41151"/>
                        <a:pt x="5455" y="40892"/>
                        <a:pt x="4937" y="40374"/>
                      </a:cubicBezTo>
                      <a:cubicBezTo>
                        <a:pt x="4418" y="39855"/>
                        <a:pt x="4159" y="39129"/>
                        <a:pt x="4315" y="38404"/>
                      </a:cubicBezTo>
                      <a:cubicBezTo>
                        <a:pt x="5973" y="27673"/>
                        <a:pt x="4315" y="13574"/>
                        <a:pt x="168" y="3310"/>
                      </a:cubicBezTo>
                      <a:cubicBezTo>
                        <a:pt x="-351" y="2014"/>
                        <a:pt x="375" y="615"/>
                        <a:pt x="1775" y="148"/>
                      </a:cubicBezTo>
                      <a:cubicBezTo>
                        <a:pt x="3174" y="-319"/>
                        <a:pt x="4781" y="355"/>
                        <a:pt x="5299" y="1651"/>
                      </a:cubicBezTo>
                      <a:cubicBezTo>
                        <a:pt x="9343" y="11708"/>
                        <a:pt x="11157" y="25237"/>
                        <a:pt x="10068" y="36226"/>
                      </a:cubicBezTo>
                      <a:cubicBezTo>
                        <a:pt x="23650" y="35656"/>
                        <a:pt x="43088" y="31457"/>
                        <a:pt x="55529" y="27517"/>
                      </a:cubicBezTo>
                      <a:cubicBezTo>
                        <a:pt x="56981" y="27051"/>
                        <a:pt x="58484" y="27725"/>
                        <a:pt x="59002" y="29021"/>
                      </a:cubicBezTo>
                      <a:cubicBezTo>
                        <a:pt x="59520" y="30317"/>
                        <a:pt x="58743" y="31717"/>
                        <a:pt x="57343" y="32183"/>
                      </a:cubicBezTo>
                      <a:cubicBezTo>
                        <a:pt x="43503" y="36589"/>
                        <a:pt x="21213" y="41254"/>
                        <a:pt x="7062" y="412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24" name="Google Shape;4224;p11"/>
                <p:cNvSpPr/>
                <p:nvPr/>
              </p:nvSpPr>
              <p:spPr>
                <a:xfrm>
                  <a:off x="4698989" y="5606129"/>
                  <a:ext cx="66157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7" h="48480" extrusionOk="0">
                      <a:moveTo>
                        <a:pt x="11777" y="48481"/>
                      </a:moveTo>
                      <a:cubicBezTo>
                        <a:pt x="9445" y="48481"/>
                        <a:pt x="7164" y="48377"/>
                        <a:pt x="4987" y="48222"/>
                      </a:cubicBezTo>
                      <a:cubicBezTo>
                        <a:pt x="3639" y="48118"/>
                        <a:pt x="2602" y="47133"/>
                        <a:pt x="2498" y="45941"/>
                      </a:cubicBezTo>
                      <a:cubicBezTo>
                        <a:pt x="1980" y="40343"/>
                        <a:pt x="2032" y="34692"/>
                        <a:pt x="2084" y="29301"/>
                      </a:cubicBezTo>
                      <a:cubicBezTo>
                        <a:pt x="2135" y="20334"/>
                        <a:pt x="2239" y="11832"/>
                        <a:pt x="62" y="3020"/>
                      </a:cubicBezTo>
                      <a:cubicBezTo>
                        <a:pt x="-249" y="1672"/>
                        <a:pt x="632" y="376"/>
                        <a:pt x="2135" y="65"/>
                      </a:cubicBezTo>
                      <a:cubicBezTo>
                        <a:pt x="3587" y="-246"/>
                        <a:pt x="5090" y="584"/>
                        <a:pt x="5401" y="1931"/>
                      </a:cubicBezTo>
                      <a:cubicBezTo>
                        <a:pt x="7734" y="11262"/>
                        <a:pt x="7630" y="20437"/>
                        <a:pt x="7579" y="29301"/>
                      </a:cubicBezTo>
                      <a:cubicBezTo>
                        <a:pt x="7579" y="33915"/>
                        <a:pt x="7475" y="38684"/>
                        <a:pt x="7786" y="43401"/>
                      </a:cubicBezTo>
                      <a:cubicBezTo>
                        <a:pt x="27898" y="44334"/>
                        <a:pt x="54698" y="37803"/>
                        <a:pt x="62681" y="35677"/>
                      </a:cubicBezTo>
                      <a:cubicBezTo>
                        <a:pt x="64132" y="35315"/>
                        <a:pt x="65635" y="36040"/>
                        <a:pt x="66050" y="37388"/>
                      </a:cubicBezTo>
                      <a:cubicBezTo>
                        <a:pt x="66465" y="38684"/>
                        <a:pt x="65635" y="40083"/>
                        <a:pt x="64184" y="40446"/>
                      </a:cubicBezTo>
                      <a:cubicBezTo>
                        <a:pt x="56564" y="42467"/>
                        <a:pt x="32097" y="48429"/>
                        <a:pt x="11777" y="484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25" name="Google Shape;4225;p11"/>
                <p:cNvSpPr/>
                <p:nvPr/>
              </p:nvSpPr>
              <p:spPr>
                <a:xfrm>
                  <a:off x="4687751" y="5624545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5" y="48571"/>
                      </a:moveTo>
                      <a:cubicBezTo>
                        <a:pt x="2073" y="48571"/>
                        <a:pt x="1451" y="48363"/>
                        <a:pt x="985" y="48001"/>
                      </a:cubicBezTo>
                      <a:cubicBezTo>
                        <a:pt x="363" y="47534"/>
                        <a:pt x="0" y="46808"/>
                        <a:pt x="0" y="46031"/>
                      </a:cubicBezTo>
                      <a:cubicBezTo>
                        <a:pt x="103" y="40070"/>
                        <a:pt x="259" y="34108"/>
                        <a:pt x="466" y="28147"/>
                      </a:cubicBezTo>
                      <a:cubicBezTo>
                        <a:pt x="725" y="19749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0" y="0"/>
                      </a:cubicBezTo>
                      <a:lnTo>
                        <a:pt x="3680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144"/>
                        <a:pt x="6220" y="19853"/>
                        <a:pt x="5909" y="28303"/>
                      </a:cubicBezTo>
                      <a:cubicBezTo>
                        <a:pt x="5754" y="33227"/>
                        <a:pt x="5598" y="38100"/>
                        <a:pt x="5495" y="43024"/>
                      </a:cubicBezTo>
                      <a:cubicBezTo>
                        <a:pt x="10782" y="42143"/>
                        <a:pt x="16173" y="41573"/>
                        <a:pt x="21460" y="41002"/>
                      </a:cubicBezTo>
                      <a:cubicBezTo>
                        <a:pt x="31465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2"/>
                      </a:cubicBezTo>
                      <a:cubicBezTo>
                        <a:pt x="43076" y="43646"/>
                        <a:pt x="32450" y="44786"/>
                        <a:pt x="22186" y="45927"/>
                      </a:cubicBezTo>
                      <a:cubicBezTo>
                        <a:pt x="15914" y="46601"/>
                        <a:pt x="9434" y="47327"/>
                        <a:pt x="3369" y="48467"/>
                      </a:cubicBezTo>
                      <a:cubicBezTo>
                        <a:pt x="3162" y="48467"/>
                        <a:pt x="3006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26" name="Google Shape;4226;p11"/>
                <p:cNvSpPr/>
                <p:nvPr/>
              </p:nvSpPr>
              <p:spPr>
                <a:xfrm>
                  <a:off x="4671992" y="5645072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6" y="48571"/>
                      </a:moveTo>
                      <a:cubicBezTo>
                        <a:pt x="2074" y="48571"/>
                        <a:pt x="1452" y="48363"/>
                        <a:pt x="985" y="48001"/>
                      </a:cubicBezTo>
                      <a:cubicBezTo>
                        <a:pt x="363" y="47535"/>
                        <a:pt x="0" y="46809"/>
                        <a:pt x="0" y="46031"/>
                      </a:cubicBezTo>
                      <a:cubicBezTo>
                        <a:pt x="104" y="40070"/>
                        <a:pt x="259" y="34056"/>
                        <a:pt x="467" y="28096"/>
                      </a:cubicBezTo>
                      <a:cubicBezTo>
                        <a:pt x="726" y="19698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1" y="0"/>
                      </a:cubicBezTo>
                      <a:lnTo>
                        <a:pt x="3681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093"/>
                        <a:pt x="6220" y="19801"/>
                        <a:pt x="5909" y="28251"/>
                      </a:cubicBezTo>
                      <a:cubicBezTo>
                        <a:pt x="5754" y="33176"/>
                        <a:pt x="5598" y="38100"/>
                        <a:pt x="5495" y="43025"/>
                      </a:cubicBezTo>
                      <a:cubicBezTo>
                        <a:pt x="10782" y="42143"/>
                        <a:pt x="16173" y="41573"/>
                        <a:pt x="21460" y="41003"/>
                      </a:cubicBezTo>
                      <a:cubicBezTo>
                        <a:pt x="31413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3"/>
                      </a:cubicBezTo>
                      <a:cubicBezTo>
                        <a:pt x="43076" y="43647"/>
                        <a:pt x="32450" y="44787"/>
                        <a:pt x="22186" y="45927"/>
                      </a:cubicBezTo>
                      <a:cubicBezTo>
                        <a:pt x="15914" y="46601"/>
                        <a:pt x="9434" y="47327"/>
                        <a:pt x="3370" y="48467"/>
                      </a:cubicBezTo>
                      <a:cubicBezTo>
                        <a:pt x="3162" y="48467"/>
                        <a:pt x="3007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27" name="Google Shape;4227;p11"/>
                <p:cNvSpPr/>
                <p:nvPr/>
              </p:nvSpPr>
              <p:spPr>
                <a:xfrm>
                  <a:off x="4732160" y="5595560"/>
                  <a:ext cx="29547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7" h="20379" extrusionOk="0">
                      <a:moveTo>
                        <a:pt x="5924" y="20380"/>
                      </a:moveTo>
                      <a:cubicBezTo>
                        <a:pt x="4784" y="20380"/>
                        <a:pt x="3747" y="19758"/>
                        <a:pt x="3332" y="18720"/>
                      </a:cubicBezTo>
                      <a:cubicBezTo>
                        <a:pt x="1207" y="13330"/>
                        <a:pt x="66" y="3118"/>
                        <a:pt x="15" y="2703"/>
                      </a:cubicBezTo>
                      <a:cubicBezTo>
                        <a:pt x="-141" y="1355"/>
                        <a:pt x="948" y="111"/>
                        <a:pt x="2451" y="7"/>
                      </a:cubicBezTo>
                      <a:cubicBezTo>
                        <a:pt x="3954" y="-96"/>
                        <a:pt x="5302" y="889"/>
                        <a:pt x="5458" y="2237"/>
                      </a:cubicBezTo>
                      <a:cubicBezTo>
                        <a:pt x="5458" y="2341"/>
                        <a:pt x="6287" y="9857"/>
                        <a:pt x="7738" y="14988"/>
                      </a:cubicBezTo>
                      <a:cubicBezTo>
                        <a:pt x="8309" y="14885"/>
                        <a:pt x="8931" y="14781"/>
                        <a:pt x="9604" y="14626"/>
                      </a:cubicBezTo>
                      <a:cubicBezTo>
                        <a:pt x="14736" y="13641"/>
                        <a:pt x="22512" y="12138"/>
                        <a:pt x="25104" y="10220"/>
                      </a:cubicBezTo>
                      <a:cubicBezTo>
                        <a:pt x="26244" y="9338"/>
                        <a:pt x="28006" y="9494"/>
                        <a:pt x="28939" y="10582"/>
                      </a:cubicBezTo>
                      <a:cubicBezTo>
                        <a:pt x="29873" y="11619"/>
                        <a:pt x="29717" y="13226"/>
                        <a:pt x="28577" y="14056"/>
                      </a:cubicBezTo>
                      <a:cubicBezTo>
                        <a:pt x="24948" y="16751"/>
                        <a:pt x="17069" y="18254"/>
                        <a:pt x="10693" y="19498"/>
                      </a:cubicBezTo>
                      <a:cubicBezTo>
                        <a:pt x="9086" y="19809"/>
                        <a:pt x="7635" y="20068"/>
                        <a:pt x="6494" y="20328"/>
                      </a:cubicBezTo>
                      <a:cubicBezTo>
                        <a:pt x="6287" y="20328"/>
                        <a:pt x="6028" y="20380"/>
                        <a:pt x="5821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228" name="Google Shape;4228;p11"/>
              <p:cNvGrpSpPr/>
              <p:nvPr/>
            </p:nvGrpSpPr>
            <p:grpSpPr>
              <a:xfrm>
                <a:off x="4652388" y="5429117"/>
                <a:ext cx="64998" cy="75943"/>
                <a:chOff x="4652388" y="5429117"/>
                <a:chExt cx="64998" cy="75943"/>
              </a:xfrm>
            </p:grpSpPr>
            <p:sp>
              <p:nvSpPr>
                <p:cNvPr id="4229" name="Google Shape;4229;p11"/>
                <p:cNvSpPr/>
                <p:nvPr/>
              </p:nvSpPr>
              <p:spPr>
                <a:xfrm>
                  <a:off x="4652388" y="5429117"/>
                  <a:ext cx="53359" cy="75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9" h="75943" extrusionOk="0">
                      <a:moveTo>
                        <a:pt x="1721" y="75944"/>
                      </a:moveTo>
                      <a:cubicBezTo>
                        <a:pt x="1099" y="75944"/>
                        <a:pt x="528" y="75632"/>
                        <a:pt x="217" y="75114"/>
                      </a:cubicBezTo>
                      <a:cubicBezTo>
                        <a:pt x="-249" y="74388"/>
                        <a:pt x="62" y="73456"/>
                        <a:pt x="891" y="73041"/>
                      </a:cubicBezTo>
                      <a:cubicBezTo>
                        <a:pt x="6023" y="70553"/>
                        <a:pt x="8978" y="65628"/>
                        <a:pt x="11829" y="60859"/>
                      </a:cubicBezTo>
                      <a:cubicBezTo>
                        <a:pt x="12658" y="59459"/>
                        <a:pt x="13436" y="58163"/>
                        <a:pt x="14265" y="56919"/>
                      </a:cubicBezTo>
                      <a:cubicBezTo>
                        <a:pt x="16131" y="54173"/>
                        <a:pt x="17894" y="51373"/>
                        <a:pt x="19656" y="48574"/>
                      </a:cubicBezTo>
                      <a:cubicBezTo>
                        <a:pt x="21937" y="44997"/>
                        <a:pt x="24322" y="41265"/>
                        <a:pt x="26810" y="37636"/>
                      </a:cubicBezTo>
                      <a:cubicBezTo>
                        <a:pt x="28728" y="34837"/>
                        <a:pt x="31319" y="31675"/>
                        <a:pt x="34067" y="28306"/>
                      </a:cubicBezTo>
                      <a:cubicBezTo>
                        <a:pt x="41324" y="19338"/>
                        <a:pt x="49514" y="9178"/>
                        <a:pt x="50032" y="1454"/>
                      </a:cubicBezTo>
                      <a:cubicBezTo>
                        <a:pt x="50084" y="625"/>
                        <a:pt x="50810" y="-49"/>
                        <a:pt x="51795" y="3"/>
                      </a:cubicBezTo>
                      <a:cubicBezTo>
                        <a:pt x="52728" y="55"/>
                        <a:pt x="53454" y="780"/>
                        <a:pt x="53350" y="1610"/>
                      </a:cubicBezTo>
                      <a:cubicBezTo>
                        <a:pt x="52780" y="10266"/>
                        <a:pt x="44279" y="20789"/>
                        <a:pt x="36762" y="30120"/>
                      </a:cubicBezTo>
                      <a:cubicBezTo>
                        <a:pt x="34067" y="33438"/>
                        <a:pt x="31527" y="36600"/>
                        <a:pt x="29661" y="39295"/>
                      </a:cubicBezTo>
                      <a:cubicBezTo>
                        <a:pt x="27173" y="42872"/>
                        <a:pt x="24840" y="46552"/>
                        <a:pt x="22559" y="50129"/>
                      </a:cubicBezTo>
                      <a:cubicBezTo>
                        <a:pt x="20745" y="52929"/>
                        <a:pt x="18982" y="55779"/>
                        <a:pt x="17116" y="58527"/>
                      </a:cubicBezTo>
                      <a:cubicBezTo>
                        <a:pt x="16339" y="59719"/>
                        <a:pt x="15561" y="61015"/>
                        <a:pt x="14732" y="62363"/>
                      </a:cubicBezTo>
                      <a:cubicBezTo>
                        <a:pt x="11777" y="67287"/>
                        <a:pt x="8408" y="72886"/>
                        <a:pt x="2446" y="75788"/>
                      </a:cubicBezTo>
                      <a:cubicBezTo>
                        <a:pt x="2187" y="75892"/>
                        <a:pt x="1928" y="75944"/>
                        <a:pt x="1669" y="7594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30" name="Google Shape;4230;p11"/>
                <p:cNvSpPr/>
                <p:nvPr/>
              </p:nvSpPr>
              <p:spPr>
                <a:xfrm>
                  <a:off x="4679397" y="5433798"/>
                  <a:ext cx="37989" cy="2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89" h="25127" extrusionOk="0">
                      <a:moveTo>
                        <a:pt x="6540" y="25076"/>
                      </a:moveTo>
                      <a:cubicBezTo>
                        <a:pt x="6125" y="25076"/>
                        <a:pt x="5710" y="24921"/>
                        <a:pt x="5399" y="24661"/>
                      </a:cubicBezTo>
                      <a:cubicBezTo>
                        <a:pt x="5036" y="24350"/>
                        <a:pt x="4881" y="23935"/>
                        <a:pt x="4881" y="23469"/>
                      </a:cubicBezTo>
                      <a:cubicBezTo>
                        <a:pt x="5244" y="16782"/>
                        <a:pt x="3326" y="8229"/>
                        <a:pt x="164" y="2164"/>
                      </a:cubicBezTo>
                      <a:cubicBezTo>
                        <a:pt x="-251" y="1387"/>
                        <a:pt x="164" y="505"/>
                        <a:pt x="941" y="143"/>
                      </a:cubicBezTo>
                      <a:cubicBezTo>
                        <a:pt x="1771" y="-221"/>
                        <a:pt x="2756" y="143"/>
                        <a:pt x="3170" y="868"/>
                      </a:cubicBezTo>
                      <a:cubicBezTo>
                        <a:pt x="6280" y="6829"/>
                        <a:pt x="8250" y="15020"/>
                        <a:pt x="8250" y="21862"/>
                      </a:cubicBezTo>
                      <a:cubicBezTo>
                        <a:pt x="16544" y="20825"/>
                        <a:pt x="28207" y="17248"/>
                        <a:pt x="35620" y="14190"/>
                      </a:cubicBezTo>
                      <a:cubicBezTo>
                        <a:pt x="36449" y="13827"/>
                        <a:pt x="37486" y="14190"/>
                        <a:pt x="37849" y="14968"/>
                      </a:cubicBezTo>
                      <a:cubicBezTo>
                        <a:pt x="38212" y="15745"/>
                        <a:pt x="37849" y="16626"/>
                        <a:pt x="37020" y="16989"/>
                      </a:cubicBezTo>
                      <a:cubicBezTo>
                        <a:pt x="28830" y="20410"/>
                        <a:pt x="15404" y="24402"/>
                        <a:pt x="6695" y="25128"/>
                      </a:cubicBezTo>
                      <a:cubicBezTo>
                        <a:pt x="6695" y="25128"/>
                        <a:pt x="6591" y="25128"/>
                        <a:pt x="6540" y="2512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31" name="Google Shape;4231;p11"/>
                <p:cNvSpPr/>
                <p:nvPr/>
              </p:nvSpPr>
              <p:spPr>
                <a:xfrm>
                  <a:off x="4674079" y="5440659"/>
                  <a:ext cx="42824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24" h="29463" extrusionOk="0">
                      <a:moveTo>
                        <a:pt x="5897" y="29463"/>
                      </a:moveTo>
                      <a:cubicBezTo>
                        <a:pt x="5067" y="29463"/>
                        <a:pt x="4393" y="28945"/>
                        <a:pt x="4238" y="28219"/>
                      </a:cubicBezTo>
                      <a:cubicBezTo>
                        <a:pt x="3564" y="24798"/>
                        <a:pt x="3253" y="21377"/>
                        <a:pt x="2942" y="18008"/>
                      </a:cubicBezTo>
                      <a:cubicBezTo>
                        <a:pt x="2423" y="12513"/>
                        <a:pt x="1957" y="7277"/>
                        <a:pt x="91" y="1990"/>
                      </a:cubicBezTo>
                      <a:cubicBezTo>
                        <a:pt x="-220" y="1161"/>
                        <a:pt x="298" y="331"/>
                        <a:pt x="1179" y="72"/>
                      </a:cubicBezTo>
                      <a:cubicBezTo>
                        <a:pt x="2061" y="-187"/>
                        <a:pt x="2994" y="279"/>
                        <a:pt x="3305" y="1057"/>
                      </a:cubicBezTo>
                      <a:cubicBezTo>
                        <a:pt x="5326" y="6655"/>
                        <a:pt x="5845" y="12305"/>
                        <a:pt x="6311" y="17748"/>
                      </a:cubicBezTo>
                      <a:cubicBezTo>
                        <a:pt x="6570" y="20600"/>
                        <a:pt x="6830" y="23502"/>
                        <a:pt x="7296" y="26353"/>
                      </a:cubicBezTo>
                      <a:cubicBezTo>
                        <a:pt x="19685" y="25886"/>
                        <a:pt x="35755" y="20496"/>
                        <a:pt x="40523" y="18785"/>
                      </a:cubicBezTo>
                      <a:cubicBezTo>
                        <a:pt x="41405" y="18474"/>
                        <a:pt x="42338" y="18837"/>
                        <a:pt x="42700" y="19666"/>
                      </a:cubicBezTo>
                      <a:cubicBezTo>
                        <a:pt x="43063" y="20444"/>
                        <a:pt x="42597" y="21325"/>
                        <a:pt x="41767" y="21636"/>
                      </a:cubicBezTo>
                      <a:cubicBezTo>
                        <a:pt x="36688" y="23450"/>
                        <a:pt x="19063" y="29360"/>
                        <a:pt x="5897" y="29412"/>
                      </a:cubicBezTo>
                      <a:lnTo>
                        <a:pt x="5897" y="2941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32" name="Google Shape;4232;p11"/>
                <p:cNvSpPr/>
                <p:nvPr/>
              </p:nvSpPr>
              <p:spPr>
                <a:xfrm>
                  <a:off x="4668924" y="5452547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0"/>
                      </a:cubicBezTo>
                      <a:cubicBezTo>
                        <a:pt x="2447" y="29291"/>
                        <a:pt x="2188" y="28876"/>
                        <a:pt x="2136" y="28410"/>
                      </a:cubicBezTo>
                      <a:cubicBezTo>
                        <a:pt x="1825" y="24729"/>
                        <a:pt x="1566" y="21049"/>
                        <a:pt x="1306" y="17420"/>
                      </a:cubicBezTo>
                      <a:cubicBezTo>
                        <a:pt x="944" y="12237"/>
                        <a:pt x="581" y="6897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499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29"/>
                        <a:pt x="4624" y="17213"/>
                      </a:cubicBezTo>
                      <a:cubicBezTo>
                        <a:pt x="4831" y="20220"/>
                        <a:pt x="5039" y="23278"/>
                        <a:pt x="5298" y="26284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6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8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33" name="Google Shape;4233;p11"/>
                <p:cNvSpPr/>
                <p:nvPr/>
              </p:nvSpPr>
              <p:spPr>
                <a:xfrm>
                  <a:off x="4660526" y="5465920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1"/>
                      </a:cubicBezTo>
                      <a:cubicBezTo>
                        <a:pt x="2447" y="29291"/>
                        <a:pt x="2188" y="28877"/>
                        <a:pt x="2136" y="28410"/>
                      </a:cubicBezTo>
                      <a:cubicBezTo>
                        <a:pt x="1825" y="24729"/>
                        <a:pt x="1566" y="21101"/>
                        <a:pt x="1306" y="17421"/>
                      </a:cubicBezTo>
                      <a:cubicBezTo>
                        <a:pt x="944" y="12237"/>
                        <a:pt x="581" y="6898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395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30"/>
                        <a:pt x="4624" y="17213"/>
                      </a:cubicBezTo>
                      <a:cubicBezTo>
                        <a:pt x="4831" y="20220"/>
                        <a:pt x="5039" y="23227"/>
                        <a:pt x="5298" y="26285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7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9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34" name="Google Shape;4234;p11"/>
                <p:cNvSpPr/>
                <p:nvPr/>
              </p:nvSpPr>
              <p:spPr>
                <a:xfrm>
                  <a:off x="4693842" y="5432410"/>
                  <a:ext cx="18758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58" h="12416" extrusionOk="0">
                      <a:moveTo>
                        <a:pt x="4535" y="12417"/>
                      </a:moveTo>
                      <a:cubicBezTo>
                        <a:pt x="3913" y="12417"/>
                        <a:pt x="3291" y="12105"/>
                        <a:pt x="3032" y="11535"/>
                      </a:cubicBezTo>
                      <a:cubicBezTo>
                        <a:pt x="1373" y="8321"/>
                        <a:pt x="77" y="2153"/>
                        <a:pt x="25" y="1842"/>
                      </a:cubicBezTo>
                      <a:cubicBezTo>
                        <a:pt x="-130" y="1013"/>
                        <a:pt x="440" y="235"/>
                        <a:pt x="1373" y="28"/>
                      </a:cubicBezTo>
                      <a:cubicBezTo>
                        <a:pt x="2254" y="-128"/>
                        <a:pt x="3187" y="391"/>
                        <a:pt x="3343" y="1220"/>
                      </a:cubicBezTo>
                      <a:cubicBezTo>
                        <a:pt x="3343" y="1272"/>
                        <a:pt x="4328" y="5833"/>
                        <a:pt x="5520" y="8943"/>
                      </a:cubicBezTo>
                      <a:cubicBezTo>
                        <a:pt x="5883" y="8840"/>
                        <a:pt x="6246" y="8736"/>
                        <a:pt x="6609" y="8633"/>
                      </a:cubicBezTo>
                      <a:cubicBezTo>
                        <a:pt x="9719" y="7751"/>
                        <a:pt x="14384" y="6455"/>
                        <a:pt x="15888" y="5107"/>
                      </a:cubicBezTo>
                      <a:cubicBezTo>
                        <a:pt x="16561" y="4537"/>
                        <a:pt x="17598" y="4537"/>
                        <a:pt x="18272" y="5107"/>
                      </a:cubicBezTo>
                      <a:cubicBezTo>
                        <a:pt x="18946" y="5729"/>
                        <a:pt x="18894" y="6663"/>
                        <a:pt x="18272" y="7285"/>
                      </a:cubicBezTo>
                      <a:cubicBezTo>
                        <a:pt x="16199" y="9151"/>
                        <a:pt x="11430" y="10447"/>
                        <a:pt x="7645" y="11535"/>
                      </a:cubicBezTo>
                      <a:cubicBezTo>
                        <a:pt x="6660" y="11795"/>
                        <a:pt x="5831" y="12054"/>
                        <a:pt x="5157" y="12261"/>
                      </a:cubicBezTo>
                      <a:cubicBezTo>
                        <a:pt x="5002" y="12313"/>
                        <a:pt x="4794" y="12365"/>
                        <a:pt x="4587" y="1236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235" name="Google Shape;4235;p11"/>
              <p:cNvGrpSpPr/>
              <p:nvPr/>
            </p:nvGrpSpPr>
            <p:grpSpPr>
              <a:xfrm>
                <a:off x="4656558" y="5705800"/>
                <a:ext cx="83632" cy="81770"/>
                <a:chOff x="4656558" y="5705800"/>
                <a:chExt cx="83632" cy="81770"/>
              </a:xfrm>
            </p:grpSpPr>
            <p:sp>
              <p:nvSpPr>
                <p:cNvPr id="4236" name="Google Shape;4236;p11"/>
                <p:cNvSpPr/>
                <p:nvPr/>
              </p:nvSpPr>
              <p:spPr>
                <a:xfrm>
                  <a:off x="4656558" y="5705800"/>
                  <a:ext cx="73047" cy="81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47" h="81770" extrusionOk="0">
                      <a:moveTo>
                        <a:pt x="1957" y="81770"/>
                      </a:moveTo>
                      <a:cubicBezTo>
                        <a:pt x="1180" y="81770"/>
                        <a:pt x="454" y="81356"/>
                        <a:pt x="143" y="80630"/>
                      </a:cubicBezTo>
                      <a:cubicBezTo>
                        <a:pt x="-272" y="79697"/>
                        <a:pt x="247" y="78660"/>
                        <a:pt x="1283" y="78297"/>
                      </a:cubicBezTo>
                      <a:cubicBezTo>
                        <a:pt x="7608" y="76069"/>
                        <a:pt x="11755" y="70729"/>
                        <a:pt x="15798" y="65546"/>
                      </a:cubicBezTo>
                      <a:cubicBezTo>
                        <a:pt x="16990" y="64042"/>
                        <a:pt x="18079" y="62591"/>
                        <a:pt x="19219" y="61295"/>
                      </a:cubicBezTo>
                      <a:cubicBezTo>
                        <a:pt x="21811" y="58340"/>
                        <a:pt x="24247" y="55334"/>
                        <a:pt x="26735" y="52327"/>
                      </a:cubicBezTo>
                      <a:cubicBezTo>
                        <a:pt x="29949" y="48439"/>
                        <a:pt x="33267" y="44448"/>
                        <a:pt x="36740" y="40560"/>
                      </a:cubicBezTo>
                      <a:cubicBezTo>
                        <a:pt x="39435" y="37554"/>
                        <a:pt x="42857" y="34184"/>
                        <a:pt x="46537" y="30608"/>
                      </a:cubicBezTo>
                      <a:cubicBezTo>
                        <a:pt x="56282" y="21122"/>
                        <a:pt x="67375" y="10391"/>
                        <a:pt x="69138" y="1475"/>
                      </a:cubicBezTo>
                      <a:cubicBezTo>
                        <a:pt x="69345" y="490"/>
                        <a:pt x="70382" y="-132"/>
                        <a:pt x="71419" y="24"/>
                      </a:cubicBezTo>
                      <a:cubicBezTo>
                        <a:pt x="72507" y="179"/>
                        <a:pt x="73181" y="1112"/>
                        <a:pt x="73026" y="2097"/>
                      </a:cubicBezTo>
                      <a:cubicBezTo>
                        <a:pt x="71056" y="12050"/>
                        <a:pt x="59548" y="23195"/>
                        <a:pt x="49440" y="33044"/>
                      </a:cubicBezTo>
                      <a:cubicBezTo>
                        <a:pt x="45811" y="36569"/>
                        <a:pt x="42390" y="39887"/>
                        <a:pt x="39798" y="42789"/>
                      </a:cubicBezTo>
                      <a:cubicBezTo>
                        <a:pt x="36377" y="46625"/>
                        <a:pt x="33059" y="50617"/>
                        <a:pt x="29897" y="54452"/>
                      </a:cubicBezTo>
                      <a:cubicBezTo>
                        <a:pt x="27409" y="57459"/>
                        <a:pt x="24869" y="60518"/>
                        <a:pt x="22329" y="63524"/>
                      </a:cubicBezTo>
                      <a:cubicBezTo>
                        <a:pt x="21240" y="64820"/>
                        <a:pt x="20100" y="66219"/>
                        <a:pt x="19012" y="67671"/>
                      </a:cubicBezTo>
                      <a:cubicBezTo>
                        <a:pt x="14813" y="73010"/>
                        <a:pt x="10096" y="79075"/>
                        <a:pt x="2735" y="81667"/>
                      </a:cubicBezTo>
                      <a:cubicBezTo>
                        <a:pt x="2476" y="81770"/>
                        <a:pt x="2268" y="81770"/>
                        <a:pt x="2009" y="817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37" name="Google Shape;4237;p11"/>
                <p:cNvSpPr/>
                <p:nvPr/>
              </p:nvSpPr>
              <p:spPr>
                <a:xfrm>
                  <a:off x="4698216" y="5708274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5449" y="29793"/>
                      </a:moveTo>
                      <a:cubicBezTo>
                        <a:pt x="5034" y="29793"/>
                        <a:pt x="4619" y="29793"/>
                        <a:pt x="4205" y="29793"/>
                      </a:cubicBezTo>
                      <a:cubicBezTo>
                        <a:pt x="3634" y="29793"/>
                        <a:pt x="3116" y="29534"/>
                        <a:pt x="2753" y="29119"/>
                      </a:cubicBezTo>
                      <a:cubicBezTo>
                        <a:pt x="2390" y="28704"/>
                        <a:pt x="2235" y="28186"/>
                        <a:pt x="2339" y="27668"/>
                      </a:cubicBezTo>
                      <a:cubicBezTo>
                        <a:pt x="3790" y="19996"/>
                        <a:pt x="2857" y="9836"/>
                        <a:pt x="110" y="2371"/>
                      </a:cubicBezTo>
                      <a:cubicBezTo>
                        <a:pt x="-253" y="1438"/>
                        <a:pt x="317" y="402"/>
                        <a:pt x="1354" y="90"/>
                      </a:cubicBezTo>
                      <a:cubicBezTo>
                        <a:pt x="2390" y="-220"/>
                        <a:pt x="3479" y="298"/>
                        <a:pt x="3842" y="1231"/>
                      </a:cubicBezTo>
                      <a:cubicBezTo>
                        <a:pt x="6537" y="8540"/>
                        <a:pt x="7574" y="18285"/>
                        <a:pt x="6537" y="26164"/>
                      </a:cubicBezTo>
                      <a:cubicBezTo>
                        <a:pt x="16283" y="26009"/>
                        <a:pt x="30382" y="23313"/>
                        <a:pt x="39402" y="20721"/>
                      </a:cubicBezTo>
                      <a:cubicBezTo>
                        <a:pt x="40439" y="20411"/>
                        <a:pt x="41527" y="20929"/>
                        <a:pt x="41890" y="21862"/>
                      </a:cubicBezTo>
                      <a:cubicBezTo>
                        <a:pt x="42201" y="22795"/>
                        <a:pt x="41631" y="23832"/>
                        <a:pt x="40594" y="24091"/>
                      </a:cubicBezTo>
                      <a:cubicBezTo>
                        <a:pt x="30952" y="26890"/>
                        <a:pt x="15661" y="29741"/>
                        <a:pt x="5500" y="297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38" name="Google Shape;4238;p11"/>
                <p:cNvSpPr/>
                <p:nvPr/>
              </p:nvSpPr>
              <p:spPr>
                <a:xfrm>
                  <a:off x="4690979" y="5715633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9472" y="34978"/>
                      </a:moveTo>
                      <a:cubicBezTo>
                        <a:pt x="7087" y="34978"/>
                        <a:pt x="4806" y="34874"/>
                        <a:pt x="2629" y="34667"/>
                      </a:cubicBezTo>
                      <a:cubicBezTo>
                        <a:pt x="1696" y="34563"/>
                        <a:pt x="919" y="33838"/>
                        <a:pt x="867" y="33008"/>
                      </a:cubicBezTo>
                      <a:cubicBezTo>
                        <a:pt x="608" y="28965"/>
                        <a:pt x="763" y="24922"/>
                        <a:pt x="919" y="21034"/>
                      </a:cubicBezTo>
                      <a:cubicBezTo>
                        <a:pt x="1178" y="14554"/>
                        <a:pt x="1385" y="8489"/>
                        <a:pt x="37" y="2114"/>
                      </a:cubicBezTo>
                      <a:cubicBezTo>
                        <a:pt x="-170" y="1128"/>
                        <a:pt x="504" y="196"/>
                        <a:pt x="1592" y="40"/>
                      </a:cubicBezTo>
                      <a:cubicBezTo>
                        <a:pt x="2629" y="-168"/>
                        <a:pt x="3666" y="454"/>
                        <a:pt x="3873" y="1440"/>
                      </a:cubicBezTo>
                      <a:cubicBezTo>
                        <a:pt x="5325" y="8178"/>
                        <a:pt x="5065" y="14813"/>
                        <a:pt x="4806" y="21189"/>
                      </a:cubicBezTo>
                      <a:cubicBezTo>
                        <a:pt x="4703" y="24507"/>
                        <a:pt x="4547" y="27928"/>
                        <a:pt x="4651" y="31298"/>
                      </a:cubicBezTo>
                      <a:cubicBezTo>
                        <a:pt x="19113" y="32334"/>
                        <a:pt x="38500" y="28084"/>
                        <a:pt x="44306" y="26736"/>
                      </a:cubicBezTo>
                      <a:cubicBezTo>
                        <a:pt x="45343" y="26477"/>
                        <a:pt x="46431" y="27047"/>
                        <a:pt x="46691" y="28032"/>
                      </a:cubicBezTo>
                      <a:cubicBezTo>
                        <a:pt x="46950" y="28965"/>
                        <a:pt x="46328" y="29950"/>
                        <a:pt x="45291" y="30209"/>
                      </a:cubicBezTo>
                      <a:cubicBezTo>
                        <a:pt x="40003" y="31453"/>
                        <a:pt x="23571" y="35030"/>
                        <a:pt x="9368" y="3503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39" name="Google Shape;4239;p11"/>
                <p:cNvSpPr/>
                <p:nvPr/>
              </p:nvSpPr>
              <p:spPr>
                <a:xfrm>
                  <a:off x="4681582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1970" y="34834"/>
                      </a:moveTo>
                      <a:cubicBezTo>
                        <a:pt x="1503" y="34834"/>
                        <a:pt x="1037" y="34678"/>
                        <a:pt x="674" y="34420"/>
                      </a:cubicBezTo>
                      <a:cubicBezTo>
                        <a:pt x="207" y="34056"/>
                        <a:pt x="0" y="33538"/>
                        <a:pt x="0" y="33020"/>
                      </a:cubicBezTo>
                      <a:cubicBezTo>
                        <a:pt x="207" y="28717"/>
                        <a:pt x="466" y="24467"/>
                        <a:pt x="726" y="20165"/>
                      </a:cubicBezTo>
                      <a:cubicBezTo>
                        <a:pt x="1088" y="14099"/>
                        <a:pt x="1503" y="7879"/>
                        <a:pt x="1659" y="1762"/>
                      </a:cubicBezTo>
                      <a:cubicBezTo>
                        <a:pt x="1659" y="778"/>
                        <a:pt x="2540" y="0"/>
                        <a:pt x="3629" y="0"/>
                      </a:cubicBezTo>
                      <a:cubicBezTo>
                        <a:pt x="3629" y="0"/>
                        <a:pt x="3629" y="0"/>
                        <a:pt x="3629" y="0"/>
                      </a:cubicBezTo>
                      <a:cubicBezTo>
                        <a:pt x="4717" y="0"/>
                        <a:pt x="5598" y="830"/>
                        <a:pt x="5547" y="1814"/>
                      </a:cubicBezTo>
                      <a:cubicBezTo>
                        <a:pt x="5391" y="8034"/>
                        <a:pt x="5028" y="14307"/>
                        <a:pt x="4614" y="20371"/>
                      </a:cubicBezTo>
                      <a:cubicBezTo>
                        <a:pt x="4406" y="23897"/>
                        <a:pt x="4147" y="27421"/>
                        <a:pt x="3991" y="30946"/>
                      </a:cubicBezTo>
                      <a:cubicBezTo>
                        <a:pt x="7827" y="30428"/>
                        <a:pt x="11715" y="30117"/>
                        <a:pt x="15499" y="29754"/>
                      </a:cubicBezTo>
                      <a:cubicBezTo>
                        <a:pt x="22705" y="29132"/>
                        <a:pt x="30169" y="28510"/>
                        <a:pt x="36804" y="26540"/>
                      </a:cubicBezTo>
                      <a:cubicBezTo>
                        <a:pt x="37841" y="26229"/>
                        <a:pt x="38929" y="26748"/>
                        <a:pt x="39292" y="27681"/>
                      </a:cubicBezTo>
                      <a:cubicBezTo>
                        <a:pt x="39655" y="28614"/>
                        <a:pt x="39085" y="29650"/>
                        <a:pt x="38048" y="29962"/>
                      </a:cubicBezTo>
                      <a:cubicBezTo>
                        <a:pt x="30998" y="32087"/>
                        <a:pt x="23327" y="32761"/>
                        <a:pt x="15862" y="33331"/>
                      </a:cubicBezTo>
                      <a:cubicBezTo>
                        <a:pt x="11352" y="33694"/>
                        <a:pt x="6635" y="34108"/>
                        <a:pt x="2281" y="34834"/>
                      </a:cubicBezTo>
                      <a:cubicBezTo>
                        <a:pt x="2177" y="34834"/>
                        <a:pt x="2022" y="34834"/>
                        <a:pt x="1918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40" name="Google Shape;4240;p11"/>
                <p:cNvSpPr/>
                <p:nvPr/>
              </p:nvSpPr>
              <p:spPr>
                <a:xfrm>
                  <a:off x="4669763" y="5743145"/>
                  <a:ext cx="39453" cy="34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88" extrusionOk="0">
                      <a:moveTo>
                        <a:pt x="1970" y="34888"/>
                      </a:moveTo>
                      <a:cubicBezTo>
                        <a:pt x="1503" y="34888"/>
                        <a:pt x="1037" y="34733"/>
                        <a:pt x="674" y="34473"/>
                      </a:cubicBezTo>
                      <a:cubicBezTo>
                        <a:pt x="208" y="34111"/>
                        <a:pt x="0" y="33592"/>
                        <a:pt x="0" y="33074"/>
                      </a:cubicBezTo>
                      <a:cubicBezTo>
                        <a:pt x="208" y="28771"/>
                        <a:pt x="467" y="24469"/>
                        <a:pt x="726" y="20166"/>
                      </a:cubicBezTo>
                      <a:cubicBezTo>
                        <a:pt x="1089" y="14154"/>
                        <a:pt x="1503" y="7881"/>
                        <a:pt x="1659" y="1765"/>
                      </a:cubicBezTo>
                      <a:cubicBezTo>
                        <a:pt x="1659" y="779"/>
                        <a:pt x="2592" y="-50"/>
                        <a:pt x="3681" y="2"/>
                      </a:cubicBezTo>
                      <a:cubicBezTo>
                        <a:pt x="4769" y="2"/>
                        <a:pt x="5650" y="831"/>
                        <a:pt x="5598" y="1816"/>
                      </a:cubicBezTo>
                      <a:cubicBezTo>
                        <a:pt x="5443" y="8037"/>
                        <a:pt x="5080" y="14257"/>
                        <a:pt x="4665" y="20322"/>
                      </a:cubicBezTo>
                      <a:cubicBezTo>
                        <a:pt x="4458" y="23847"/>
                        <a:pt x="4199" y="27424"/>
                        <a:pt x="4043" y="30949"/>
                      </a:cubicBezTo>
                      <a:cubicBezTo>
                        <a:pt x="7879" y="30430"/>
                        <a:pt x="11767" y="30067"/>
                        <a:pt x="15551" y="29757"/>
                      </a:cubicBezTo>
                      <a:cubicBezTo>
                        <a:pt x="22756" y="29135"/>
                        <a:pt x="30221" y="28513"/>
                        <a:pt x="36856" y="26543"/>
                      </a:cubicBezTo>
                      <a:cubicBezTo>
                        <a:pt x="37893" y="26231"/>
                        <a:pt x="38981" y="26750"/>
                        <a:pt x="39344" y="27683"/>
                      </a:cubicBezTo>
                      <a:cubicBezTo>
                        <a:pt x="39707" y="28616"/>
                        <a:pt x="39137" y="29653"/>
                        <a:pt x="38100" y="29963"/>
                      </a:cubicBezTo>
                      <a:cubicBezTo>
                        <a:pt x="31050" y="32089"/>
                        <a:pt x="23378" y="32763"/>
                        <a:pt x="15914" y="33333"/>
                      </a:cubicBezTo>
                      <a:cubicBezTo>
                        <a:pt x="11404" y="33696"/>
                        <a:pt x="6687" y="34111"/>
                        <a:pt x="2333" y="34836"/>
                      </a:cubicBezTo>
                      <a:cubicBezTo>
                        <a:pt x="2229" y="34836"/>
                        <a:pt x="2074" y="34836"/>
                        <a:pt x="1970" y="3483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41" name="Google Shape;4241;p11"/>
                <p:cNvSpPr/>
                <p:nvPr/>
              </p:nvSpPr>
              <p:spPr>
                <a:xfrm>
                  <a:off x="4715118" y="5708517"/>
                  <a:ext cx="21051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1" h="14775" extrusionOk="0">
                      <a:moveTo>
                        <a:pt x="3890" y="14776"/>
                      </a:moveTo>
                      <a:cubicBezTo>
                        <a:pt x="3061" y="14776"/>
                        <a:pt x="2283" y="14310"/>
                        <a:pt x="2024" y="13532"/>
                      </a:cubicBezTo>
                      <a:cubicBezTo>
                        <a:pt x="624" y="9592"/>
                        <a:pt x="2" y="2232"/>
                        <a:pt x="2" y="1921"/>
                      </a:cubicBezTo>
                      <a:cubicBezTo>
                        <a:pt x="-49" y="936"/>
                        <a:pt x="728" y="106"/>
                        <a:pt x="1817" y="3"/>
                      </a:cubicBezTo>
                      <a:cubicBezTo>
                        <a:pt x="2905" y="-49"/>
                        <a:pt x="3838" y="677"/>
                        <a:pt x="3890" y="1661"/>
                      </a:cubicBezTo>
                      <a:cubicBezTo>
                        <a:pt x="3890" y="1713"/>
                        <a:pt x="4305" y="7156"/>
                        <a:pt x="5290" y="10888"/>
                      </a:cubicBezTo>
                      <a:cubicBezTo>
                        <a:pt x="5705" y="10836"/>
                        <a:pt x="6171" y="10733"/>
                        <a:pt x="6638" y="10681"/>
                      </a:cubicBezTo>
                      <a:cubicBezTo>
                        <a:pt x="10370" y="10059"/>
                        <a:pt x="15968" y="9126"/>
                        <a:pt x="17886" y="7778"/>
                      </a:cubicBezTo>
                      <a:cubicBezTo>
                        <a:pt x="18715" y="7156"/>
                        <a:pt x="19960" y="7312"/>
                        <a:pt x="20634" y="8089"/>
                      </a:cubicBezTo>
                      <a:cubicBezTo>
                        <a:pt x="21307" y="8866"/>
                        <a:pt x="21152" y="10007"/>
                        <a:pt x="20271" y="10578"/>
                      </a:cubicBezTo>
                      <a:cubicBezTo>
                        <a:pt x="17575" y="12444"/>
                        <a:pt x="11873" y="13428"/>
                        <a:pt x="7312" y="14154"/>
                      </a:cubicBezTo>
                      <a:cubicBezTo>
                        <a:pt x="6171" y="14361"/>
                        <a:pt x="5083" y="14517"/>
                        <a:pt x="4253" y="14672"/>
                      </a:cubicBezTo>
                      <a:cubicBezTo>
                        <a:pt x="4098" y="14672"/>
                        <a:pt x="3994" y="14672"/>
                        <a:pt x="3838" y="1467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4242" name="Google Shape;4242;p11"/>
          <p:cNvGrpSpPr/>
          <p:nvPr/>
        </p:nvGrpSpPr>
        <p:grpSpPr>
          <a:xfrm>
            <a:off x="8041448" y="6005989"/>
            <a:ext cx="448051" cy="653952"/>
            <a:chOff x="3462096" y="4358792"/>
            <a:chExt cx="336038" cy="490464"/>
          </a:xfrm>
        </p:grpSpPr>
        <p:grpSp>
          <p:nvGrpSpPr>
            <p:cNvPr id="4243" name="Google Shape;4243;p11"/>
            <p:cNvGrpSpPr/>
            <p:nvPr/>
          </p:nvGrpSpPr>
          <p:grpSpPr>
            <a:xfrm>
              <a:off x="3462096" y="4358792"/>
              <a:ext cx="336038" cy="490464"/>
              <a:chOff x="3462096" y="4358792"/>
              <a:chExt cx="336038" cy="490464"/>
            </a:xfrm>
          </p:grpSpPr>
          <p:sp>
            <p:nvSpPr>
              <p:cNvPr id="4244" name="Google Shape;4244;p11"/>
              <p:cNvSpPr/>
              <p:nvPr/>
            </p:nvSpPr>
            <p:spPr>
              <a:xfrm>
                <a:off x="3620533" y="4769534"/>
                <a:ext cx="25227" cy="79723"/>
              </a:xfrm>
              <a:custGeom>
                <a:avLst/>
                <a:gdLst/>
                <a:ahLst/>
                <a:cxnLst/>
                <a:rect l="l" t="t" r="r" b="b"/>
                <a:pathLst>
                  <a:path w="34322" h="108467" extrusionOk="0">
                    <a:moveTo>
                      <a:pt x="1592" y="3939"/>
                    </a:moveTo>
                    <a:cubicBezTo>
                      <a:pt x="1592" y="37114"/>
                      <a:pt x="-2659" y="74178"/>
                      <a:pt x="2732" y="106887"/>
                    </a:cubicBezTo>
                    <a:cubicBezTo>
                      <a:pt x="9264" y="108960"/>
                      <a:pt x="19838" y="109064"/>
                      <a:pt x="26421" y="106783"/>
                    </a:cubicBezTo>
                    <a:cubicBezTo>
                      <a:pt x="27095" y="86463"/>
                      <a:pt x="30102" y="66402"/>
                      <a:pt x="30620" y="45979"/>
                    </a:cubicBezTo>
                    <a:cubicBezTo>
                      <a:pt x="30983" y="31827"/>
                      <a:pt x="35234" y="15913"/>
                      <a:pt x="34145" y="2228"/>
                    </a:cubicBezTo>
                    <a:cubicBezTo>
                      <a:pt x="26940" y="-674"/>
                      <a:pt x="17817" y="-1348"/>
                      <a:pt x="1540" y="393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45" name="Google Shape;4245;p11"/>
              <p:cNvSpPr/>
              <p:nvPr/>
            </p:nvSpPr>
            <p:spPr>
              <a:xfrm>
                <a:off x="3633162" y="4501036"/>
                <a:ext cx="12649" cy="12649"/>
              </a:xfrm>
              <a:custGeom>
                <a:avLst/>
                <a:gdLst/>
                <a:ahLst/>
                <a:cxnLst/>
                <a:rect l="l" t="t" r="r" b="b"/>
                <a:pathLst>
                  <a:path w="17209" h="17209" extrusionOk="0">
                    <a:moveTo>
                      <a:pt x="17210" y="8605"/>
                    </a:moveTo>
                    <a:cubicBezTo>
                      <a:pt x="17210" y="13357"/>
                      <a:pt x="13357" y="17210"/>
                      <a:pt x="8605" y="17210"/>
                    </a:cubicBezTo>
                    <a:cubicBezTo>
                      <a:pt x="3852" y="17210"/>
                      <a:pt x="0" y="13358"/>
                      <a:pt x="0" y="8605"/>
                    </a:cubicBezTo>
                    <a:cubicBezTo>
                      <a:pt x="0" y="3853"/>
                      <a:pt x="3853" y="0"/>
                      <a:pt x="8605" y="0"/>
                    </a:cubicBezTo>
                    <a:cubicBezTo>
                      <a:pt x="13357" y="0"/>
                      <a:pt x="17210" y="3852"/>
                      <a:pt x="17210" y="86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46" name="Google Shape;4246;p11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47" name="Google Shape;4247;p11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48" name="Google Shape;4248;p11"/>
              <p:cNvSpPr/>
              <p:nvPr/>
            </p:nvSpPr>
            <p:spPr>
              <a:xfrm>
                <a:off x="3683001" y="4572273"/>
                <a:ext cx="7696" cy="7696"/>
              </a:xfrm>
              <a:custGeom>
                <a:avLst/>
                <a:gdLst/>
                <a:ahLst/>
                <a:cxnLst/>
                <a:rect l="l" t="t" r="r" b="b"/>
                <a:pathLst>
                  <a:path w="10471" h="10471" extrusionOk="0">
                    <a:moveTo>
                      <a:pt x="10471" y="5236"/>
                    </a:moveTo>
                    <a:cubicBezTo>
                      <a:pt x="10471" y="8139"/>
                      <a:pt x="8138" y="10471"/>
                      <a:pt x="5236" y="10471"/>
                    </a:cubicBezTo>
                    <a:cubicBezTo>
                      <a:pt x="2333" y="10471"/>
                      <a:pt x="0" y="8139"/>
                      <a:pt x="0" y="5236"/>
                    </a:cubicBezTo>
                    <a:cubicBezTo>
                      <a:pt x="0" y="2333"/>
                      <a:pt x="2333" y="0"/>
                      <a:pt x="5236" y="0"/>
                    </a:cubicBezTo>
                    <a:cubicBezTo>
                      <a:pt x="8138" y="0"/>
                      <a:pt x="10471" y="2333"/>
                      <a:pt x="10471" y="523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49" name="Google Shape;4249;p11"/>
              <p:cNvSpPr/>
              <p:nvPr/>
            </p:nvSpPr>
            <p:spPr>
              <a:xfrm>
                <a:off x="3633162" y="4572273"/>
                <a:ext cx="10743" cy="10743"/>
              </a:xfrm>
              <a:custGeom>
                <a:avLst/>
                <a:gdLst/>
                <a:ahLst/>
                <a:cxnLst/>
                <a:rect l="l" t="t" r="r" b="b"/>
                <a:pathLst>
                  <a:path w="14617" h="14617" extrusionOk="0">
                    <a:moveTo>
                      <a:pt x="14618" y="7309"/>
                    </a:moveTo>
                    <a:cubicBezTo>
                      <a:pt x="14618" y="11346"/>
                      <a:pt x="11345" y="14618"/>
                      <a:pt x="7309" y="14618"/>
                    </a:cubicBezTo>
                    <a:cubicBezTo>
                      <a:pt x="3272" y="14618"/>
                      <a:pt x="0" y="11346"/>
                      <a:pt x="0" y="7309"/>
                    </a:cubicBezTo>
                    <a:cubicBezTo>
                      <a:pt x="0" y="3273"/>
                      <a:pt x="3273" y="0"/>
                      <a:pt x="7309" y="0"/>
                    </a:cubicBezTo>
                    <a:cubicBezTo>
                      <a:pt x="11346" y="0"/>
                      <a:pt x="14618" y="3272"/>
                      <a:pt x="14618" y="730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50" name="Google Shape;4250;p11"/>
              <p:cNvSpPr/>
              <p:nvPr/>
            </p:nvSpPr>
            <p:spPr>
              <a:xfrm>
                <a:off x="3638492" y="4656568"/>
                <a:ext cx="16840" cy="1684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51" name="Google Shape;4251;p11"/>
              <p:cNvSpPr/>
              <p:nvPr/>
            </p:nvSpPr>
            <p:spPr>
              <a:xfrm>
                <a:off x="3591471" y="4631858"/>
                <a:ext cx="7924" cy="7924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1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52" name="Google Shape;4252;p11"/>
              <p:cNvSpPr/>
              <p:nvPr/>
            </p:nvSpPr>
            <p:spPr>
              <a:xfrm>
                <a:off x="3610165" y="4723007"/>
                <a:ext cx="6705" cy="6705"/>
              </a:xfrm>
              <a:custGeom>
                <a:avLst/>
                <a:gdLst/>
                <a:ahLst/>
                <a:cxnLst/>
                <a:rect l="l" t="t" r="r" b="b"/>
                <a:pathLst>
                  <a:path w="9123" h="9123" extrusionOk="0">
                    <a:moveTo>
                      <a:pt x="9123" y="4562"/>
                    </a:moveTo>
                    <a:cubicBezTo>
                      <a:pt x="9123" y="7102"/>
                      <a:pt x="7050" y="9123"/>
                      <a:pt x="4562" y="9123"/>
                    </a:cubicBezTo>
                    <a:cubicBezTo>
                      <a:pt x="2074" y="9123"/>
                      <a:pt x="0" y="7050"/>
                      <a:pt x="0" y="4562"/>
                    </a:cubicBezTo>
                    <a:cubicBezTo>
                      <a:pt x="0" y="2074"/>
                      <a:pt x="2074" y="0"/>
                      <a:pt x="4562" y="0"/>
                    </a:cubicBezTo>
                    <a:cubicBezTo>
                      <a:pt x="7050" y="0"/>
                      <a:pt x="9123" y="2074"/>
                      <a:pt x="9123" y="456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53" name="Google Shape;4253;p11"/>
              <p:cNvSpPr/>
              <p:nvPr/>
            </p:nvSpPr>
            <p:spPr>
              <a:xfrm>
                <a:off x="3707254" y="4722969"/>
                <a:ext cx="11201" cy="11201"/>
              </a:xfrm>
              <a:custGeom>
                <a:avLst/>
                <a:gdLst/>
                <a:ahLst/>
                <a:cxnLst/>
                <a:rect l="l" t="t" r="r" b="b"/>
                <a:pathLst>
                  <a:path w="15240" h="15240" extrusionOk="0">
                    <a:moveTo>
                      <a:pt x="15240" y="7620"/>
                    </a:moveTo>
                    <a:cubicBezTo>
                      <a:pt x="15240" y="11829"/>
                      <a:pt x="11828" y="15240"/>
                      <a:pt x="7620" y="15240"/>
                    </a:cubicBezTo>
                    <a:cubicBezTo>
                      <a:pt x="3412" y="15240"/>
                      <a:pt x="0" y="11829"/>
                      <a:pt x="0" y="7620"/>
                    </a:cubicBezTo>
                    <a:cubicBezTo>
                      <a:pt x="0" y="3412"/>
                      <a:pt x="3412" y="0"/>
                      <a:pt x="7620" y="0"/>
                    </a:cubicBezTo>
                    <a:cubicBezTo>
                      <a:pt x="11828" y="0"/>
                      <a:pt x="15240" y="3412"/>
                      <a:pt x="15240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54" name="Google Shape;4254;p11"/>
              <p:cNvSpPr/>
              <p:nvPr/>
            </p:nvSpPr>
            <p:spPr>
              <a:xfrm>
                <a:off x="3718409" y="4622416"/>
                <a:ext cx="19812" cy="19812"/>
              </a:xfrm>
              <a:custGeom>
                <a:avLst/>
                <a:gdLst/>
                <a:ahLst/>
                <a:cxnLst/>
                <a:rect l="l" t="t" r="r" b="b"/>
                <a:pathLst>
                  <a:path w="26955" h="26955" extrusionOk="0">
                    <a:moveTo>
                      <a:pt x="26955" y="13478"/>
                    </a:moveTo>
                    <a:cubicBezTo>
                      <a:pt x="26955" y="20921"/>
                      <a:pt x="20921" y="26955"/>
                      <a:pt x="13478" y="26955"/>
                    </a:cubicBezTo>
                    <a:cubicBezTo>
                      <a:pt x="6034" y="26955"/>
                      <a:pt x="0" y="20921"/>
                      <a:pt x="0" y="13478"/>
                    </a:cubicBezTo>
                    <a:cubicBezTo>
                      <a:pt x="0" y="6034"/>
                      <a:pt x="6034" y="0"/>
                      <a:pt x="13478" y="0"/>
                    </a:cubicBezTo>
                    <a:cubicBezTo>
                      <a:pt x="20921" y="0"/>
                      <a:pt x="26955" y="6034"/>
                      <a:pt x="26955" y="1347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55" name="Google Shape;4255;p11"/>
              <p:cNvSpPr/>
              <p:nvPr/>
            </p:nvSpPr>
            <p:spPr>
              <a:xfrm>
                <a:off x="3675919" y="4612935"/>
                <a:ext cx="7086" cy="7086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9641" extrusionOk="0">
                    <a:moveTo>
                      <a:pt x="9642" y="4821"/>
                    </a:moveTo>
                    <a:cubicBezTo>
                      <a:pt x="9642" y="7483"/>
                      <a:pt x="7483" y="9642"/>
                      <a:pt x="4821" y="9642"/>
                    </a:cubicBezTo>
                    <a:cubicBezTo>
                      <a:pt x="2158" y="9642"/>
                      <a:pt x="0" y="7483"/>
                      <a:pt x="0" y="4821"/>
                    </a:cubicBezTo>
                    <a:cubicBezTo>
                      <a:pt x="0" y="2158"/>
                      <a:pt x="2158" y="0"/>
                      <a:pt x="4821" y="0"/>
                    </a:cubicBezTo>
                    <a:cubicBezTo>
                      <a:pt x="7483" y="0"/>
                      <a:pt x="9642" y="2158"/>
                      <a:pt x="9642" y="48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56" name="Google Shape;4256;p11"/>
              <p:cNvSpPr/>
              <p:nvPr/>
            </p:nvSpPr>
            <p:spPr>
              <a:xfrm>
                <a:off x="3646907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57" name="Google Shape;4257;p11"/>
              <p:cNvSpPr/>
              <p:nvPr/>
            </p:nvSpPr>
            <p:spPr>
              <a:xfrm>
                <a:off x="3753019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58" name="Google Shape;4258;p11"/>
              <p:cNvSpPr/>
              <p:nvPr/>
            </p:nvSpPr>
            <p:spPr>
              <a:xfrm>
                <a:off x="3583476" y="4463724"/>
                <a:ext cx="11963" cy="11963"/>
              </a:xfrm>
              <a:custGeom>
                <a:avLst/>
                <a:gdLst/>
                <a:ahLst/>
                <a:cxnLst/>
                <a:rect l="l" t="t" r="r" b="b"/>
                <a:pathLst>
                  <a:path w="16276" h="16276" extrusionOk="0">
                    <a:moveTo>
                      <a:pt x="16277" y="8139"/>
                    </a:moveTo>
                    <a:cubicBezTo>
                      <a:pt x="16277" y="12648"/>
                      <a:pt x="12648" y="16277"/>
                      <a:pt x="8138" y="16277"/>
                    </a:cubicBezTo>
                    <a:cubicBezTo>
                      <a:pt x="3629" y="16277"/>
                      <a:pt x="0" y="12648"/>
                      <a:pt x="0" y="8139"/>
                    </a:cubicBezTo>
                    <a:cubicBezTo>
                      <a:pt x="0" y="3629"/>
                      <a:pt x="3629" y="0"/>
                      <a:pt x="8138" y="0"/>
                    </a:cubicBezTo>
                    <a:cubicBezTo>
                      <a:pt x="12648" y="0"/>
                      <a:pt x="16277" y="3629"/>
                      <a:pt x="16277" y="813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59" name="Google Shape;4259;p11"/>
              <p:cNvSpPr/>
              <p:nvPr/>
            </p:nvSpPr>
            <p:spPr>
              <a:xfrm>
                <a:off x="3624328" y="4406804"/>
                <a:ext cx="8839" cy="8839"/>
              </a:xfrm>
              <a:custGeom>
                <a:avLst/>
                <a:gdLst/>
                <a:ahLst/>
                <a:cxnLst/>
                <a:rect l="l" t="t" r="r" b="b"/>
                <a:pathLst>
                  <a:path w="12026" h="12026" extrusionOk="0">
                    <a:moveTo>
                      <a:pt x="12026" y="6013"/>
                    </a:moveTo>
                    <a:cubicBezTo>
                      <a:pt x="12026" y="9334"/>
                      <a:pt x="9334" y="12027"/>
                      <a:pt x="6013" y="12027"/>
                    </a:cubicBezTo>
                    <a:cubicBezTo>
                      <a:pt x="2692" y="12027"/>
                      <a:pt x="0" y="9334"/>
                      <a:pt x="0" y="6013"/>
                    </a:cubicBezTo>
                    <a:cubicBezTo>
                      <a:pt x="0" y="2693"/>
                      <a:pt x="2692" y="0"/>
                      <a:pt x="6013" y="0"/>
                    </a:cubicBezTo>
                    <a:cubicBezTo>
                      <a:pt x="9334" y="0"/>
                      <a:pt x="12026" y="2693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60" name="Google Shape;4260;p11"/>
              <p:cNvSpPr/>
              <p:nvPr/>
            </p:nvSpPr>
            <p:spPr>
              <a:xfrm>
                <a:off x="3591471" y="4415637"/>
                <a:ext cx="7924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2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61" name="Google Shape;4261;p11"/>
              <p:cNvSpPr/>
              <p:nvPr/>
            </p:nvSpPr>
            <p:spPr>
              <a:xfrm>
                <a:off x="3668571" y="4463724"/>
                <a:ext cx="10896" cy="10896"/>
              </a:xfrm>
              <a:custGeom>
                <a:avLst/>
                <a:gdLst/>
                <a:ahLst/>
                <a:cxnLst/>
                <a:rect l="l" t="t" r="r" b="b"/>
                <a:pathLst>
                  <a:path w="14825" h="14825" extrusionOk="0">
                    <a:moveTo>
                      <a:pt x="14825" y="7413"/>
                    </a:moveTo>
                    <a:cubicBezTo>
                      <a:pt x="14825" y="11507"/>
                      <a:pt x="11506" y="14826"/>
                      <a:pt x="7413" y="14826"/>
                    </a:cubicBezTo>
                    <a:cubicBezTo>
                      <a:pt x="3319" y="14826"/>
                      <a:pt x="0" y="11507"/>
                      <a:pt x="0" y="7413"/>
                    </a:cubicBezTo>
                    <a:cubicBezTo>
                      <a:pt x="0" y="3319"/>
                      <a:pt x="3319" y="0"/>
                      <a:pt x="7413" y="0"/>
                    </a:cubicBezTo>
                    <a:cubicBezTo>
                      <a:pt x="11507" y="0"/>
                      <a:pt x="14825" y="3319"/>
                      <a:pt x="14825" y="74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4262" name="Google Shape;4262;p11"/>
            <p:cNvSpPr/>
            <p:nvPr/>
          </p:nvSpPr>
          <p:spPr>
            <a:xfrm>
              <a:off x="3545211" y="4603950"/>
              <a:ext cx="8991" cy="8991"/>
            </a:xfrm>
            <a:custGeom>
              <a:avLst/>
              <a:gdLst/>
              <a:ahLst/>
              <a:cxnLst/>
              <a:rect l="l" t="t" r="r" b="b"/>
              <a:pathLst>
                <a:path w="12233" h="12233" extrusionOk="0">
                  <a:moveTo>
                    <a:pt x="12233" y="6116"/>
                  </a:moveTo>
                  <a:cubicBezTo>
                    <a:pt x="12233" y="9486"/>
                    <a:pt x="9486" y="12233"/>
                    <a:pt x="6117" y="12233"/>
                  </a:cubicBezTo>
                  <a:cubicBezTo>
                    <a:pt x="2747" y="12233"/>
                    <a:pt x="0" y="9486"/>
                    <a:pt x="0" y="6116"/>
                  </a:cubicBezTo>
                  <a:cubicBezTo>
                    <a:pt x="0" y="2747"/>
                    <a:pt x="2747" y="0"/>
                    <a:pt x="6117" y="0"/>
                  </a:cubicBezTo>
                  <a:cubicBezTo>
                    <a:pt x="9486" y="0"/>
                    <a:pt x="12233" y="2747"/>
                    <a:pt x="12233" y="61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63" name="Google Shape;4263;p11"/>
            <p:cNvSpPr/>
            <p:nvPr/>
          </p:nvSpPr>
          <p:spPr>
            <a:xfrm>
              <a:off x="3566609" y="4583047"/>
              <a:ext cx="12801" cy="12801"/>
            </a:xfrm>
            <a:custGeom>
              <a:avLst/>
              <a:gdLst/>
              <a:ahLst/>
              <a:cxnLst/>
              <a:rect l="l" t="t" r="r" b="b"/>
              <a:pathLst>
                <a:path w="17417" h="17417" extrusionOk="0">
                  <a:moveTo>
                    <a:pt x="17417" y="8709"/>
                  </a:moveTo>
                  <a:cubicBezTo>
                    <a:pt x="17417" y="13530"/>
                    <a:pt x="13529" y="17418"/>
                    <a:pt x="8709" y="17418"/>
                  </a:cubicBezTo>
                  <a:cubicBezTo>
                    <a:pt x="3888" y="17418"/>
                    <a:pt x="0" y="13530"/>
                    <a:pt x="0" y="8709"/>
                  </a:cubicBezTo>
                  <a:cubicBezTo>
                    <a:pt x="0" y="3888"/>
                    <a:pt x="3888" y="0"/>
                    <a:pt x="8709" y="0"/>
                  </a:cubicBezTo>
                  <a:cubicBezTo>
                    <a:pt x="13529" y="0"/>
                    <a:pt x="17417" y="3888"/>
                    <a:pt x="17417" y="870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64" name="Google Shape;4264;p11"/>
            <p:cNvSpPr/>
            <p:nvPr/>
          </p:nvSpPr>
          <p:spPr>
            <a:xfrm>
              <a:off x="3572967" y="4681507"/>
              <a:ext cx="4800" cy="4800"/>
            </a:xfrm>
            <a:custGeom>
              <a:avLst/>
              <a:gdLst/>
              <a:ahLst/>
              <a:cxnLst/>
              <a:rect l="l" t="t" r="r" b="b"/>
              <a:pathLst>
                <a:path w="6531" h="6531" extrusionOk="0">
                  <a:moveTo>
                    <a:pt x="6531" y="3266"/>
                  </a:moveTo>
                  <a:cubicBezTo>
                    <a:pt x="6531" y="5080"/>
                    <a:pt x="5080" y="6531"/>
                    <a:pt x="3266" y="6531"/>
                  </a:cubicBezTo>
                  <a:cubicBezTo>
                    <a:pt x="1452" y="6531"/>
                    <a:pt x="0" y="5080"/>
                    <a:pt x="0" y="3266"/>
                  </a:cubicBezTo>
                  <a:cubicBezTo>
                    <a:pt x="0" y="1451"/>
                    <a:pt x="1452" y="0"/>
                    <a:pt x="3266" y="0"/>
                  </a:cubicBezTo>
                  <a:cubicBezTo>
                    <a:pt x="5080" y="0"/>
                    <a:pt x="6531" y="1451"/>
                    <a:pt x="6531" y="32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65" name="Google Shape;4265;p11"/>
            <p:cNvSpPr/>
            <p:nvPr/>
          </p:nvSpPr>
          <p:spPr>
            <a:xfrm>
              <a:off x="3526593" y="4734163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8708" h="8708" extrusionOk="0">
                  <a:moveTo>
                    <a:pt x="8709" y="4354"/>
                  </a:moveTo>
                  <a:cubicBezTo>
                    <a:pt x="8709" y="6790"/>
                    <a:pt x="6739" y="8709"/>
                    <a:pt x="4354" y="8709"/>
                  </a:cubicBezTo>
                  <a:cubicBezTo>
                    <a:pt x="1970" y="8709"/>
                    <a:pt x="0" y="6739"/>
                    <a:pt x="0" y="4354"/>
                  </a:cubicBezTo>
                  <a:cubicBezTo>
                    <a:pt x="0" y="1970"/>
                    <a:pt x="1970" y="0"/>
                    <a:pt x="4354" y="0"/>
                  </a:cubicBezTo>
                  <a:cubicBezTo>
                    <a:pt x="6739" y="0"/>
                    <a:pt x="8709" y="1970"/>
                    <a:pt x="8709" y="43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266" name="Google Shape;4266;p11"/>
          <p:cNvGrpSpPr/>
          <p:nvPr/>
        </p:nvGrpSpPr>
        <p:grpSpPr>
          <a:xfrm>
            <a:off x="3950025" y="5908054"/>
            <a:ext cx="448088" cy="849821"/>
            <a:chOff x="6996377" y="4371208"/>
            <a:chExt cx="372537" cy="706614"/>
          </a:xfrm>
        </p:grpSpPr>
        <p:sp>
          <p:nvSpPr>
            <p:cNvPr id="4267" name="Google Shape;4267;p11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68" name="Google Shape;4268;p11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4269" name="Google Shape;4269;p11"/>
            <p:cNvGrpSpPr/>
            <p:nvPr/>
          </p:nvGrpSpPr>
          <p:grpSpPr>
            <a:xfrm>
              <a:off x="7074294" y="4478681"/>
              <a:ext cx="233950" cy="599141"/>
              <a:chOff x="4533894" y="5352943"/>
              <a:chExt cx="233950" cy="599141"/>
            </a:xfrm>
          </p:grpSpPr>
          <p:sp>
            <p:nvSpPr>
              <p:cNvPr id="4270" name="Google Shape;4270;p11"/>
              <p:cNvSpPr/>
              <p:nvPr/>
            </p:nvSpPr>
            <p:spPr>
              <a:xfrm>
                <a:off x="4637287" y="5383504"/>
                <a:ext cx="26911" cy="568580"/>
              </a:xfrm>
              <a:custGeom>
                <a:avLst/>
                <a:gdLst/>
                <a:ahLst/>
                <a:cxnLst/>
                <a:rect l="l" t="t" r="r" b="b"/>
                <a:pathLst>
                  <a:path w="26911" h="568580" extrusionOk="0">
                    <a:moveTo>
                      <a:pt x="13297" y="0"/>
                    </a:moveTo>
                    <a:cubicBezTo>
                      <a:pt x="16925" y="22963"/>
                      <a:pt x="16562" y="69098"/>
                      <a:pt x="20139" y="101030"/>
                    </a:cubicBezTo>
                    <a:cubicBezTo>
                      <a:pt x="24390" y="138974"/>
                      <a:pt x="22887" y="177489"/>
                      <a:pt x="22887" y="215537"/>
                    </a:cubicBezTo>
                    <a:lnTo>
                      <a:pt x="22887" y="411376"/>
                    </a:lnTo>
                    <a:cubicBezTo>
                      <a:pt x="22887" y="456837"/>
                      <a:pt x="30196" y="513598"/>
                      <a:pt x="25116" y="559837"/>
                    </a:cubicBezTo>
                    <a:cubicBezTo>
                      <a:pt x="24597" y="564347"/>
                      <a:pt x="20450" y="567664"/>
                      <a:pt x="15474" y="567923"/>
                    </a:cubicBezTo>
                    <a:cubicBezTo>
                      <a:pt x="13815" y="568027"/>
                      <a:pt x="12156" y="568234"/>
                      <a:pt x="10446" y="568493"/>
                    </a:cubicBezTo>
                    <a:cubicBezTo>
                      <a:pt x="6195" y="569115"/>
                      <a:pt x="2204" y="566368"/>
                      <a:pt x="1737" y="562429"/>
                    </a:cubicBezTo>
                    <a:cubicBezTo>
                      <a:pt x="-2047" y="530445"/>
                      <a:pt x="1530" y="491412"/>
                      <a:pt x="1530" y="459480"/>
                    </a:cubicBezTo>
                    <a:lnTo>
                      <a:pt x="1530" y="326416"/>
                    </a:lnTo>
                    <a:cubicBezTo>
                      <a:pt x="1530" y="259702"/>
                      <a:pt x="10239" y="38100"/>
                      <a:pt x="13297" y="5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4271" name="Google Shape;4271;p11"/>
              <p:cNvGrpSpPr/>
              <p:nvPr/>
            </p:nvGrpSpPr>
            <p:grpSpPr>
              <a:xfrm>
                <a:off x="4554671" y="5494486"/>
                <a:ext cx="92727" cy="108598"/>
                <a:chOff x="4554671" y="5494486"/>
                <a:chExt cx="92727" cy="108598"/>
              </a:xfrm>
            </p:grpSpPr>
            <p:sp>
              <p:nvSpPr>
                <p:cNvPr id="4272" name="Google Shape;4272;p11"/>
                <p:cNvSpPr/>
                <p:nvPr/>
              </p:nvSpPr>
              <p:spPr>
                <a:xfrm>
                  <a:off x="4571111" y="5494486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73926" y="108598"/>
                      </a:moveTo>
                      <a:cubicBezTo>
                        <a:pt x="73564" y="108598"/>
                        <a:pt x="73149" y="108495"/>
                        <a:pt x="72786" y="108339"/>
                      </a:cubicBezTo>
                      <a:cubicBezTo>
                        <a:pt x="64233" y="104192"/>
                        <a:pt x="59464" y="96209"/>
                        <a:pt x="55213" y="89160"/>
                      </a:cubicBezTo>
                      <a:cubicBezTo>
                        <a:pt x="54073" y="87242"/>
                        <a:pt x="52984" y="85427"/>
                        <a:pt x="51844" y="83716"/>
                      </a:cubicBezTo>
                      <a:cubicBezTo>
                        <a:pt x="49148" y="79725"/>
                        <a:pt x="46608" y="75682"/>
                        <a:pt x="44017" y="71639"/>
                      </a:cubicBezTo>
                      <a:cubicBezTo>
                        <a:pt x="40803" y="66559"/>
                        <a:pt x="37433" y="61323"/>
                        <a:pt x="33908" y="56191"/>
                      </a:cubicBezTo>
                      <a:cubicBezTo>
                        <a:pt x="31213" y="52356"/>
                        <a:pt x="27584" y="47845"/>
                        <a:pt x="23748" y="43077"/>
                      </a:cubicBezTo>
                      <a:cubicBezTo>
                        <a:pt x="13018" y="29806"/>
                        <a:pt x="836" y="14722"/>
                        <a:pt x="7" y="2333"/>
                      </a:cubicBezTo>
                      <a:cubicBezTo>
                        <a:pt x="-97" y="1141"/>
                        <a:pt x="940" y="104"/>
                        <a:pt x="2236" y="0"/>
                      </a:cubicBezTo>
                      <a:cubicBezTo>
                        <a:pt x="3584" y="0"/>
                        <a:pt x="4724" y="830"/>
                        <a:pt x="4776" y="2074"/>
                      </a:cubicBezTo>
                      <a:cubicBezTo>
                        <a:pt x="5502" y="13167"/>
                        <a:pt x="17217" y="27681"/>
                        <a:pt x="27584" y="40485"/>
                      </a:cubicBezTo>
                      <a:cubicBezTo>
                        <a:pt x="31472" y="45305"/>
                        <a:pt x="35152" y="49867"/>
                        <a:pt x="37900" y="53858"/>
                      </a:cubicBezTo>
                      <a:cubicBezTo>
                        <a:pt x="41477" y="59042"/>
                        <a:pt x="44846" y="64330"/>
                        <a:pt x="48111" y="69461"/>
                      </a:cubicBezTo>
                      <a:cubicBezTo>
                        <a:pt x="50651" y="73453"/>
                        <a:pt x="53192" y="77444"/>
                        <a:pt x="55887" y="81436"/>
                      </a:cubicBezTo>
                      <a:cubicBezTo>
                        <a:pt x="57079" y="83198"/>
                        <a:pt x="58220" y="85116"/>
                        <a:pt x="59412" y="87086"/>
                      </a:cubicBezTo>
                      <a:cubicBezTo>
                        <a:pt x="63507" y="93928"/>
                        <a:pt x="67706" y="100978"/>
                        <a:pt x="75015" y="104503"/>
                      </a:cubicBezTo>
                      <a:cubicBezTo>
                        <a:pt x="76207" y="105073"/>
                        <a:pt x="76622" y="106421"/>
                        <a:pt x="76000" y="107457"/>
                      </a:cubicBezTo>
                      <a:cubicBezTo>
                        <a:pt x="75585" y="108183"/>
                        <a:pt x="74756" y="108598"/>
                        <a:pt x="73875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73" name="Google Shape;4273;p11"/>
                <p:cNvSpPr/>
                <p:nvPr/>
              </p:nvSpPr>
              <p:spPr>
                <a:xfrm>
                  <a:off x="4554671" y="5501272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44958" y="35824"/>
                      </a:moveTo>
                      <a:cubicBezTo>
                        <a:pt x="44958" y="35824"/>
                        <a:pt x="44802" y="35824"/>
                        <a:pt x="44750" y="35824"/>
                      </a:cubicBezTo>
                      <a:cubicBezTo>
                        <a:pt x="32310" y="34787"/>
                        <a:pt x="13182" y="29085"/>
                        <a:pt x="1415" y="24212"/>
                      </a:cubicBezTo>
                      <a:cubicBezTo>
                        <a:pt x="223" y="23694"/>
                        <a:pt x="-347" y="22398"/>
                        <a:pt x="223" y="21309"/>
                      </a:cubicBezTo>
                      <a:cubicBezTo>
                        <a:pt x="793" y="20221"/>
                        <a:pt x="2192" y="19702"/>
                        <a:pt x="3385" y="20221"/>
                      </a:cubicBezTo>
                      <a:cubicBezTo>
                        <a:pt x="13908" y="24575"/>
                        <a:pt x="30599" y="29655"/>
                        <a:pt x="42469" y="31210"/>
                      </a:cubicBezTo>
                      <a:cubicBezTo>
                        <a:pt x="42469" y="21465"/>
                        <a:pt x="45269" y="9750"/>
                        <a:pt x="49727" y="1248"/>
                      </a:cubicBezTo>
                      <a:cubicBezTo>
                        <a:pt x="50297" y="160"/>
                        <a:pt x="51748" y="-307"/>
                        <a:pt x="52941" y="212"/>
                      </a:cubicBezTo>
                      <a:cubicBezTo>
                        <a:pt x="54133" y="730"/>
                        <a:pt x="54651" y="2026"/>
                        <a:pt x="54081" y="3115"/>
                      </a:cubicBezTo>
                      <a:cubicBezTo>
                        <a:pt x="49571" y="11823"/>
                        <a:pt x="46824" y="24057"/>
                        <a:pt x="47342" y="33595"/>
                      </a:cubicBezTo>
                      <a:cubicBezTo>
                        <a:pt x="47342" y="34217"/>
                        <a:pt x="47083" y="34839"/>
                        <a:pt x="46617" y="35253"/>
                      </a:cubicBezTo>
                      <a:cubicBezTo>
                        <a:pt x="46150" y="35668"/>
                        <a:pt x="45580" y="35875"/>
                        <a:pt x="44958" y="3587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74" name="Google Shape;4274;p11"/>
                <p:cNvSpPr/>
                <p:nvPr/>
              </p:nvSpPr>
              <p:spPr>
                <a:xfrm>
                  <a:off x="4555384" y="5510970"/>
                  <a:ext cx="61156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56" h="42143" extrusionOk="0">
                      <a:moveTo>
                        <a:pt x="52746" y="42143"/>
                      </a:moveTo>
                      <a:lnTo>
                        <a:pt x="52746" y="42143"/>
                      </a:lnTo>
                      <a:cubicBezTo>
                        <a:pt x="33981" y="42039"/>
                        <a:pt x="8788" y="33590"/>
                        <a:pt x="1531" y="30998"/>
                      </a:cubicBezTo>
                      <a:cubicBezTo>
                        <a:pt x="287" y="30584"/>
                        <a:pt x="-335" y="29288"/>
                        <a:pt x="183" y="28147"/>
                      </a:cubicBezTo>
                      <a:cubicBezTo>
                        <a:pt x="650" y="27007"/>
                        <a:pt x="2049" y="26488"/>
                        <a:pt x="3294" y="26903"/>
                      </a:cubicBezTo>
                      <a:cubicBezTo>
                        <a:pt x="10084" y="29340"/>
                        <a:pt x="33048" y="37063"/>
                        <a:pt x="50724" y="37685"/>
                      </a:cubicBezTo>
                      <a:cubicBezTo>
                        <a:pt x="51398" y="33590"/>
                        <a:pt x="51813" y="29391"/>
                        <a:pt x="52176" y="25348"/>
                      </a:cubicBezTo>
                      <a:cubicBezTo>
                        <a:pt x="52901" y="17573"/>
                        <a:pt x="53627" y="9486"/>
                        <a:pt x="56478" y="1503"/>
                      </a:cubicBezTo>
                      <a:cubicBezTo>
                        <a:pt x="56893" y="362"/>
                        <a:pt x="58241" y="-260"/>
                        <a:pt x="59485" y="104"/>
                      </a:cubicBezTo>
                      <a:cubicBezTo>
                        <a:pt x="60729" y="466"/>
                        <a:pt x="61454" y="1710"/>
                        <a:pt x="61040" y="2850"/>
                      </a:cubicBezTo>
                      <a:cubicBezTo>
                        <a:pt x="58344" y="10367"/>
                        <a:pt x="57670" y="17831"/>
                        <a:pt x="56945" y="25711"/>
                      </a:cubicBezTo>
                      <a:cubicBezTo>
                        <a:pt x="56530" y="30480"/>
                        <a:pt x="56063" y="35404"/>
                        <a:pt x="55130" y="40277"/>
                      </a:cubicBezTo>
                      <a:cubicBezTo>
                        <a:pt x="54923" y="41314"/>
                        <a:pt x="53938" y="42091"/>
                        <a:pt x="52746" y="4209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75" name="Google Shape;4275;p11"/>
                <p:cNvSpPr/>
                <p:nvPr/>
              </p:nvSpPr>
              <p:spPr>
                <a:xfrm>
                  <a:off x="4573789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4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69"/>
                        <a:pt x="-338" y="30073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5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1"/>
                        <a:pt x="42634" y="37642"/>
                      </a:cubicBezTo>
                      <a:cubicBezTo>
                        <a:pt x="42997" y="33287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5"/>
                        <a:pt x="47714" y="35413"/>
                        <a:pt x="47248" y="40648"/>
                      </a:cubicBezTo>
                      <a:cubicBezTo>
                        <a:pt x="47196" y="41322"/>
                        <a:pt x="46833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76" name="Google Shape;4276;p11"/>
                <p:cNvSpPr/>
                <p:nvPr/>
              </p:nvSpPr>
              <p:spPr>
                <a:xfrm>
                  <a:off x="4585763" y="5547092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5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70"/>
                        <a:pt x="-338" y="30074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6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2"/>
                        <a:pt x="42634" y="37642"/>
                      </a:cubicBezTo>
                      <a:cubicBezTo>
                        <a:pt x="42997" y="33288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6"/>
                        <a:pt x="47714" y="35413"/>
                        <a:pt x="47248" y="40648"/>
                      </a:cubicBezTo>
                      <a:cubicBezTo>
                        <a:pt x="47196" y="41322"/>
                        <a:pt x="46781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77" name="Google Shape;4277;p11"/>
                <p:cNvSpPr/>
                <p:nvPr/>
              </p:nvSpPr>
              <p:spPr>
                <a:xfrm>
                  <a:off x="4561554" y="5499413"/>
                  <a:ext cx="26870" cy="17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22" extrusionOk="0">
                      <a:moveTo>
                        <a:pt x="20242" y="17571"/>
                      </a:moveTo>
                      <a:cubicBezTo>
                        <a:pt x="19983" y="17571"/>
                        <a:pt x="19724" y="17571"/>
                        <a:pt x="19465" y="17467"/>
                      </a:cubicBezTo>
                      <a:cubicBezTo>
                        <a:pt x="18480" y="17156"/>
                        <a:pt x="17236" y="16793"/>
                        <a:pt x="15888" y="16430"/>
                      </a:cubicBezTo>
                      <a:cubicBezTo>
                        <a:pt x="10445" y="14875"/>
                        <a:pt x="3654" y="13009"/>
                        <a:pt x="700" y="10365"/>
                      </a:cubicBezTo>
                      <a:cubicBezTo>
                        <a:pt x="-233" y="9536"/>
                        <a:pt x="-233" y="8136"/>
                        <a:pt x="700" y="7255"/>
                      </a:cubicBezTo>
                      <a:cubicBezTo>
                        <a:pt x="1633" y="6374"/>
                        <a:pt x="3136" y="6374"/>
                        <a:pt x="4121" y="7255"/>
                      </a:cubicBezTo>
                      <a:cubicBezTo>
                        <a:pt x="6246" y="9173"/>
                        <a:pt x="12933" y="11039"/>
                        <a:pt x="17339" y="12283"/>
                      </a:cubicBezTo>
                      <a:cubicBezTo>
                        <a:pt x="17910" y="12439"/>
                        <a:pt x="18428" y="12594"/>
                        <a:pt x="18946" y="12750"/>
                      </a:cubicBezTo>
                      <a:cubicBezTo>
                        <a:pt x="20709" y="8344"/>
                        <a:pt x="22056" y="1812"/>
                        <a:pt x="22108" y="1760"/>
                      </a:cubicBezTo>
                      <a:cubicBezTo>
                        <a:pt x="22367" y="568"/>
                        <a:pt x="23612" y="-209"/>
                        <a:pt x="24907" y="50"/>
                      </a:cubicBezTo>
                      <a:cubicBezTo>
                        <a:pt x="26203" y="257"/>
                        <a:pt x="27085" y="1398"/>
                        <a:pt x="26825" y="2590"/>
                      </a:cubicBezTo>
                      <a:cubicBezTo>
                        <a:pt x="26774" y="2952"/>
                        <a:pt x="24856" y="11816"/>
                        <a:pt x="22523" y="16378"/>
                      </a:cubicBezTo>
                      <a:cubicBezTo>
                        <a:pt x="22108" y="17156"/>
                        <a:pt x="21279" y="17623"/>
                        <a:pt x="20346" y="176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278" name="Google Shape;4278;p11"/>
              <p:cNvGrpSpPr/>
              <p:nvPr/>
            </p:nvGrpSpPr>
            <p:grpSpPr>
              <a:xfrm>
                <a:off x="4533894" y="5591236"/>
                <a:ext cx="113790" cy="116091"/>
                <a:chOff x="4533894" y="5591236"/>
                <a:chExt cx="113790" cy="116091"/>
              </a:xfrm>
            </p:grpSpPr>
            <p:sp>
              <p:nvSpPr>
                <p:cNvPr id="4279" name="Google Shape;4279;p11"/>
                <p:cNvSpPr/>
                <p:nvPr/>
              </p:nvSpPr>
              <p:spPr>
                <a:xfrm>
                  <a:off x="4549475" y="5591236"/>
                  <a:ext cx="98209" cy="116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91" extrusionOk="0">
                      <a:moveTo>
                        <a:pt x="95459" y="116091"/>
                      </a:moveTo>
                      <a:cubicBezTo>
                        <a:pt x="95096" y="116091"/>
                        <a:pt x="94733" y="116040"/>
                        <a:pt x="94422" y="115884"/>
                      </a:cubicBezTo>
                      <a:cubicBezTo>
                        <a:pt x="84262" y="111996"/>
                        <a:pt x="77938" y="103391"/>
                        <a:pt x="72340" y="95823"/>
                      </a:cubicBezTo>
                      <a:cubicBezTo>
                        <a:pt x="70837" y="93801"/>
                        <a:pt x="69385" y="91780"/>
                        <a:pt x="67882" y="89966"/>
                      </a:cubicBezTo>
                      <a:cubicBezTo>
                        <a:pt x="64409" y="85715"/>
                        <a:pt x="61039" y="81412"/>
                        <a:pt x="57670" y="77110"/>
                      </a:cubicBezTo>
                      <a:cubicBezTo>
                        <a:pt x="53420" y="71667"/>
                        <a:pt x="49013" y="66017"/>
                        <a:pt x="44452" y="60574"/>
                      </a:cubicBezTo>
                      <a:cubicBezTo>
                        <a:pt x="40979" y="56479"/>
                        <a:pt x="36365" y="51710"/>
                        <a:pt x="31492" y="46682"/>
                      </a:cubicBezTo>
                      <a:cubicBezTo>
                        <a:pt x="17808" y="32686"/>
                        <a:pt x="2360" y="16772"/>
                        <a:pt x="27" y="2880"/>
                      </a:cubicBezTo>
                      <a:cubicBezTo>
                        <a:pt x="-180" y="1532"/>
                        <a:pt x="805" y="236"/>
                        <a:pt x="2308" y="29"/>
                      </a:cubicBezTo>
                      <a:cubicBezTo>
                        <a:pt x="3760" y="-179"/>
                        <a:pt x="5211" y="755"/>
                        <a:pt x="5419" y="2102"/>
                      </a:cubicBezTo>
                      <a:cubicBezTo>
                        <a:pt x="7544" y="14543"/>
                        <a:pt x="22421" y="29835"/>
                        <a:pt x="35588" y="43364"/>
                      </a:cubicBezTo>
                      <a:cubicBezTo>
                        <a:pt x="40564" y="48444"/>
                        <a:pt x="45229" y="53265"/>
                        <a:pt x="48806" y="57516"/>
                      </a:cubicBezTo>
                      <a:cubicBezTo>
                        <a:pt x="53471" y="63011"/>
                        <a:pt x="57877" y="68713"/>
                        <a:pt x="62180" y="74207"/>
                      </a:cubicBezTo>
                      <a:cubicBezTo>
                        <a:pt x="65497" y="78510"/>
                        <a:pt x="68867" y="82760"/>
                        <a:pt x="72288" y="86959"/>
                      </a:cubicBezTo>
                      <a:cubicBezTo>
                        <a:pt x="73843" y="88825"/>
                        <a:pt x="75346" y="90899"/>
                        <a:pt x="76901" y="92972"/>
                      </a:cubicBezTo>
                      <a:cubicBezTo>
                        <a:pt x="82293" y="100281"/>
                        <a:pt x="87891" y="107901"/>
                        <a:pt x="96548" y="111218"/>
                      </a:cubicBezTo>
                      <a:cubicBezTo>
                        <a:pt x="97947" y="111737"/>
                        <a:pt x="98569" y="113188"/>
                        <a:pt x="97999" y="114484"/>
                      </a:cubicBezTo>
                      <a:cubicBezTo>
                        <a:pt x="97584" y="115418"/>
                        <a:pt x="96548" y="115988"/>
                        <a:pt x="95511" y="11598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80" name="Google Shape;4280;p11"/>
                <p:cNvSpPr/>
                <p:nvPr/>
              </p:nvSpPr>
              <p:spPr>
                <a:xfrm>
                  <a:off x="4533894" y="5595783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52102" y="41254"/>
                      </a:moveTo>
                      <a:cubicBezTo>
                        <a:pt x="37950" y="41254"/>
                        <a:pt x="15609" y="36590"/>
                        <a:pt x="1820" y="32183"/>
                      </a:cubicBezTo>
                      <a:cubicBezTo>
                        <a:pt x="420" y="31717"/>
                        <a:pt x="-357" y="30317"/>
                        <a:pt x="161" y="29021"/>
                      </a:cubicBezTo>
                      <a:cubicBezTo>
                        <a:pt x="680" y="27725"/>
                        <a:pt x="2235" y="27051"/>
                        <a:pt x="3634" y="27518"/>
                      </a:cubicBezTo>
                      <a:cubicBezTo>
                        <a:pt x="16075" y="31457"/>
                        <a:pt x="35514" y="35656"/>
                        <a:pt x="49095" y="36226"/>
                      </a:cubicBezTo>
                      <a:cubicBezTo>
                        <a:pt x="48007" y="25237"/>
                        <a:pt x="49821" y="11708"/>
                        <a:pt x="53864" y="1651"/>
                      </a:cubicBezTo>
                      <a:cubicBezTo>
                        <a:pt x="54383" y="355"/>
                        <a:pt x="55938" y="-319"/>
                        <a:pt x="57389" y="148"/>
                      </a:cubicBezTo>
                      <a:cubicBezTo>
                        <a:pt x="58789" y="615"/>
                        <a:pt x="59514" y="2066"/>
                        <a:pt x="58996" y="3310"/>
                      </a:cubicBezTo>
                      <a:cubicBezTo>
                        <a:pt x="54849" y="13574"/>
                        <a:pt x="53190" y="27673"/>
                        <a:pt x="54849" y="38404"/>
                      </a:cubicBezTo>
                      <a:cubicBezTo>
                        <a:pt x="54953" y="39129"/>
                        <a:pt x="54746" y="39855"/>
                        <a:pt x="54227" y="40374"/>
                      </a:cubicBezTo>
                      <a:cubicBezTo>
                        <a:pt x="53709" y="40892"/>
                        <a:pt x="52931" y="41202"/>
                        <a:pt x="52154" y="41202"/>
                      </a:cubicBezTo>
                      <a:lnTo>
                        <a:pt x="52154" y="4120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81" name="Google Shape;4281;p11"/>
                <p:cNvSpPr/>
                <p:nvPr/>
              </p:nvSpPr>
              <p:spPr>
                <a:xfrm>
                  <a:off x="4536488" y="5606181"/>
                  <a:ext cx="66154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4" h="48480" extrusionOk="0">
                      <a:moveTo>
                        <a:pt x="54380" y="48429"/>
                      </a:moveTo>
                      <a:cubicBezTo>
                        <a:pt x="34060" y="48429"/>
                        <a:pt x="9593" y="42416"/>
                        <a:pt x="1973" y="40446"/>
                      </a:cubicBezTo>
                      <a:cubicBezTo>
                        <a:pt x="521" y="40083"/>
                        <a:pt x="-308" y="38684"/>
                        <a:pt x="107" y="37388"/>
                      </a:cubicBezTo>
                      <a:cubicBezTo>
                        <a:pt x="521" y="36092"/>
                        <a:pt x="2025" y="35314"/>
                        <a:pt x="3476" y="35677"/>
                      </a:cubicBezTo>
                      <a:cubicBezTo>
                        <a:pt x="11459" y="37803"/>
                        <a:pt x="38207" y="44334"/>
                        <a:pt x="58371" y="43401"/>
                      </a:cubicBezTo>
                      <a:cubicBezTo>
                        <a:pt x="58682" y="38684"/>
                        <a:pt x="58631" y="33915"/>
                        <a:pt x="58579" y="29301"/>
                      </a:cubicBezTo>
                      <a:cubicBezTo>
                        <a:pt x="58475" y="20437"/>
                        <a:pt x="58423" y="11262"/>
                        <a:pt x="60756" y="1931"/>
                      </a:cubicBezTo>
                      <a:cubicBezTo>
                        <a:pt x="61067" y="584"/>
                        <a:pt x="62570" y="-246"/>
                        <a:pt x="64021" y="65"/>
                      </a:cubicBezTo>
                      <a:cubicBezTo>
                        <a:pt x="65473" y="376"/>
                        <a:pt x="66406" y="1672"/>
                        <a:pt x="66095" y="3020"/>
                      </a:cubicBezTo>
                      <a:cubicBezTo>
                        <a:pt x="63918" y="11781"/>
                        <a:pt x="63970" y="20282"/>
                        <a:pt x="64073" y="29301"/>
                      </a:cubicBezTo>
                      <a:cubicBezTo>
                        <a:pt x="64073" y="34744"/>
                        <a:pt x="64177" y="40343"/>
                        <a:pt x="63659" y="45941"/>
                      </a:cubicBezTo>
                      <a:cubicBezTo>
                        <a:pt x="63555" y="47133"/>
                        <a:pt x="62518" y="48118"/>
                        <a:pt x="61170" y="48222"/>
                      </a:cubicBezTo>
                      <a:cubicBezTo>
                        <a:pt x="58993" y="48377"/>
                        <a:pt x="56713" y="48481"/>
                        <a:pt x="54380" y="4848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82" name="Google Shape;4282;p11"/>
                <p:cNvSpPr/>
                <p:nvPr/>
              </p:nvSpPr>
              <p:spPr>
                <a:xfrm>
                  <a:off x="4559391" y="5624597"/>
                  <a:ext cx="54596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19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6"/>
                        <a:pt x="38682" y="46601"/>
                        <a:pt x="32410" y="45927"/>
                      </a:cubicBezTo>
                      <a:cubicBezTo>
                        <a:pt x="22095" y="44786"/>
                        <a:pt x="11468" y="43646"/>
                        <a:pt x="1774" y="40432"/>
                      </a:cubicBezTo>
                      <a:cubicBezTo>
                        <a:pt x="375" y="39966"/>
                        <a:pt x="-351" y="38514"/>
                        <a:pt x="167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2"/>
                      </a:cubicBezTo>
                      <a:cubicBezTo>
                        <a:pt x="38423" y="41573"/>
                        <a:pt x="43814" y="42143"/>
                        <a:pt x="49101" y="43024"/>
                      </a:cubicBezTo>
                      <a:cubicBezTo>
                        <a:pt x="48998" y="38100"/>
                        <a:pt x="48842" y="33175"/>
                        <a:pt x="48687" y="28251"/>
                      </a:cubicBezTo>
                      <a:cubicBezTo>
                        <a:pt x="48427" y="19801"/>
                        <a:pt x="48116" y="11093"/>
                        <a:pt x="48168" y="2488"/>
                      </a:cubicBezTo>
                      <a:cubicBezTo>
                        <a:pt x="48168" y="1140"/>
                        <a:pt x="49412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60" y="10989"/>
                        <a:pt x="53819" y="19698"/>
                        <a:pt x="54130" y="28043"/>
                      </a:cubicBezTo>
                      <a:cubicBezTo>
                        <a:pt x="54337" y="34005"/>
                        <a:pt x="54544" y="40018"/>
                        <a:pt x="54596" y="45979"/>
                      </a:cubicBezTo>
                      <a:cubicBezTo>
                        <a:pt x="54596" y="46756"/>
                        <a:pt x="54233" y="47430"/>
                        <a:pt x="53611" y="47949"/>
                      </a:cubicBezTo>
                      <a:cubicBezTo>
                        <a:pt x="53093" y="48312"/>
                        <a:pt x="52523" y="48519"/>
                        <a:pt x="51901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83" name="Google Shape;4283;p11"/>
                <p:cNvSpPr/>
                <p:nvPr/>
              </p:nvSpPr>
              <p:spPr>
                <a:xfrm>
                  <a:off x="4575149" y="5645124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7"/>
                        <a:pt x="38682" y="46601"/>
                        <a:pt x="32410" y="45927"/>
                      </a:cubicBezTo>
                      <a:cubicBezTo>
                        <a:pt x="22146" y="44839"/>
                        <a:pt x="11468" y="43646"/>
                        <a:pt x="1775" y="40432"/>
                      </a:cubicBezTo>
                      <a:cubicBezTo>
                        <a:pt x="375" y="39966"/>
                        <a:pt x="-351" y="38514"/>
                        <a:pt x="168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3"/>
                      </a:cubicBezTo>
                      <a:cubicBezTo>
                        <a:pt x="38423" y="41573"/>
                        <a:pt x="43814" y="42143"/>
                        <a:pt x="49102" y="43024"/>
                      </a:cubicBezTo>
                      <a:cubicBezTo>
                        <a:pt x="48998" y="38100"/>
                        <a:pt x="48842" y="33176"/>
                        <a:pt x="48687" y="28251"/>
                      </a:cubicBezTo>
                      <a:cubicBezTo>
                        <a:pt x="48428" y="19801"/>
                        <a:pt x="48117" y="11093"/>
                        <a:pt x="48169" y="2488"/>
                      </a:cubicBezTo>
                      <a:cubicBezTo>
                        <a:pt x="48169" y="1140"/>
                        <a:pt x="49413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59" y="10989"/>
                        <a:pt x="53819" y="19698"/>
                        <a:pt x="54130" y="28095"/>
                      </a:cubicBezTo>
                      <a:cubicBezTo>
                        <a:pt x="54337" y="34056"/>
                        <a:pt x="54544" y="40018"/>
                        <a:pt x="54596" y="46031"/>
                      </a:cubicBezTo>
                      <a:cubicBezTo>
                        <a:pt x="54596" y="46809"/>
                        <a:pt x="54233" y="47483"/>
                        <a:pt x="53611" y="48001"/>
                      </a:cubicBezTo>
                      <a:cubicBezTo>
                        <a:pt x="53145" y="48363"/>
                        <a:pt x="52523" y="48571"/>
                        <a:pt x="51901" y="4857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84" name="Google Shape;4284;p11"/>
                <p:cNvSpPr/>
                <p:nvPr/>
              </p:nvSpPr>
              <p:spPr>
                <a:xfrm>
                  <a:off x="4539784" y="5595560"/>
                  <a:ext cx="29586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86" h="20379" extrusionOk="0">
                      <a:moveTo>
                        <a:pt x="23766" y="20380"/>
                      </a:moveTo>
                      <a:cubicBezTo>
                        <a:pt x="23766" y="20380"/>
                        <a:pt x="23351" y="20380"/>
                        <a:pt x="23092" y="20328"/>
                      </a:cubicBezTo>
                      <a:cubicBezTo>
                        <a:pt x="21952" y="20068"/>
                        <a:pt x="20500" y="19809"/>
                        <a:pt x="18893" y="19498"/>
                      </a:cubicBezTo>
                      <a:cubicBezTo>
                        <a:pt x="12569" y="18306"/>
                        <a:pt x="4690" y="16751"/>
                        <a:pt x="1009" y="14056"/>
                      </a:cubicBezTo>
                      <a:cubicBezTo>
                        <a:pt x="-183" y="13174"/>
                        <a:pt x="-338" y="11619"/>
                        <a:pt x="647" y="10582"/>
                      </a:cubicBezTo>
                      <a:cubicBezTo>
                        <a:pt x="1631" y="9546"/>
                        <a:pt x="3342" y="9390"/>
                        <a:pt x="4483" y="10220"/>
                      </a:cubicBezTo>
                      <a:cubicBezTo>
                        <a:pt x="7075" y="12138"/>
                        <a:pt x="14850" y="13641"/>
                        <a:pt x="19982" y="14626"/>
                      </a:cubicBezTo>
                      <a:cubicBezTo>
                        <a:pt x="20604" y="14730"/>
                        <a:pt x="21226" y="14885"/>
                        <a:pt x="21848" y="14988"/>
                      </a:cubicBezTo>
                      <a:cubicBezTo>
                        <a:pt x="23299" y="9857"/>
                        <a:pt x="24129" y="2341"/>
                        <a:pt x="24129" y="2237"/>
                      </a:cubicBezTo>
                      <a:cubicBezTo>
                        <a:pt x="24284" y="889"/>
                        <a:pt x="25632" y="-96"/>
                        <a:pt x="27135" y="7"/>
                      </a:cubicBezTo>
                      <a:cubicBezTo>
                        <a:pt x="28638" y="163"/>
                        <a:pt x="29727" y="1355"/>
                        <a:pt x="29571" y="2703"/>
                      </a:cubicBezTo>
                      <a:cubicBezTo>
                        <a:pt x="29571" y="3118"/>
                        <a:pt x="28431" y="13330"/>
                        <a:pt x="26306" y="18720"/>
                      </a:cubicBezTo>
                      <a:cubicBezTo>
                        <a:pt x="25891" y="19706"/>
                        <a:pt x="24854" y="20380"/>
                        <a:pt x="23714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285" name="Google Shape;4285;p11"/>
              <p:cNvGrpSpPr/>
              <p:nvPr/>
            </p:nvGrpSpPr>
            <p:grpSpPr>
              <a:xfrm>
                <a:off x="4584226" y="5429120"/>
                <a:ext cx="64968" cy="75940"/>
                <a:chOff x="4584226" y="5429120"/>
                <a:chExt cx="64968" cy="75940"/>
              </a:xfrm>
            </p:grpSpPr>
            <p:sp>
              <p:nvSpPr>
                <p:cNvPr id="4286" name="Google Shape;4286;p11"/>
                <p:cNvSpPr/>
                <p:nvPr/>
              </p:nvSpPr>
              <p:spPr>
                <a:xfrm>
                  <a:off x="4595842" y="5429120"/>
                  <a:ext cx="53352" cy="75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2" h="75940" extrusionOk="0">
                      <a:moveTo>
                        <a:pt x="51684" y="75941"/>
                      </a:moveTo>
                      <a:cubicBezTo>
                        <a:pt x="51425" y="75941"/>
                        <a:pt x="51165" y="75889"/>
                        <a:pt x="50906" y="75785"/>
                      </a:cubicBezTo>
                      <a:cubicBezTo>
                        <a:pt x="44893" y="72883"/>
                        <a:pt x="41576" y="67284"/>
                        <a:pt x="38621" y="62360"/>
                      </a:cubicBezTo>
                      <a:cubicBezTo>
                        <a:pt x="37844" y="61012"/>
                        <a:pt x="37066" y="59716"/>
                        <a:pt x="36237" y="58524"/>
                      </a:cubicBezTo>
                      <a:cubicBezTo>
                        <a:pt x="34370" y="55724"/>
                        <a:pt x="32556" y="52926"/>
                        <a:pt x="30794" y="50126"/>
                      </a:cubicBezTo>
                      <a:cubicBezTo>
                        <a:pt x="28513" y="46549"/>
                        <a:pt x="26180" y="42869"/>
                        <a:pt x="23692" y="39293"/>
                      </a:cubicBezTo>
                      <a:cubicBezTo>
                        <a:pt x="21826" y="36597"/>
                        <a:pt x="19286" y="33435"/>
                        <a:pt x="16590" y="30117"/>
                      </a:cubicBezTo>
                      <a:cubicBezTo>
                        <a:pt x="9074" y="20787"/>
                        <a:pt x="573" y="10264"/>
                        <a:pt x="3" y="1607"/>
                      </a:cubicBezTo>
                      <a:cubicBezTo>
                        <a:pt x="-49" y="778"/>
                        <a:pt x="676" y="52"/>
                        <a:pt x="1558" y="0"/>
                      </a:cubicBezTo>
                      <a:cubicBezTo>
                        <a:pt x="2594" y="0"/>
                        <a:pt x="3268" y="570"/>
                        <a:pt x="3320" y="1452"/>
                      </a:cubicBezTo>
                      <a:cubicBezTo>
                        <a:pt x="3839" y="9175"/>
                        <a:pt x="12029" y="19335"/>
                        <a:pt x="19286" y="28303"/>
                      </a:cubicBezTo>
                      <a:cubicBezTo>
                        <a:pt x="22033" y="31672"/>
                        <a:pt x="24573" y="34834"/>
                        <a:pt x="26543" y="37634"/>
                      </a:cubicBezTo>
                      <a:cubicBezTo>
                        <a:pt x="29031" y="41262"/>
                        <a:pt x="31416" y="44995"/>
                        <a:pt x="33696" y="48571"/>
                      </a:cubicBezTo>
                      <a:cubicBezTo>
                        <a:pt x="35459" y="51370"/>
                        <a:pt x="37273" y="54170"/>
                        <a:pt x="39088" y="56917"/>
                      </a:cubicBezTo>
                      <a:cubicBezTo>
                        <a:pt x="39917" y="58161"/>
                        <a:pt x="40695" y="59508"/>
                        <a:pt x="41524" y="60856"/>
                      </a:cubicBezTo>
                      <a:cubicBezTo>
                        <a:pt x="44375" y="65625"/>
                        <a:pt x="47330" y="70550"/>
                        <a:pt x="52461" y="73038"/>
                      </a:cubicBezTo>
                      <a:cubicBezTo>
                        <a:pt x="53291" y="73453"/>
                        <a:pt x="53602" y="74386"/>
                        <a:pt x="53135" y="75111"/>
                      </a:cubicBezTo>
                      <a:cubicBezTo>
                        <a:pt x="52824" y="75630"/>
                        <a:pt x="52254" y="75941"/>
                        <a:pt x="51632" y="759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87" name="Google Shape;4287;p11"/>
                <p:cNvSpPr/>
                <p:nvPr/>
              </p:nvSpPr>
              <p:spPr>
                <a:xfrm>
                  <a:off x="4584226" y="5433738"/>
                  <a:ext cx="38020" cy="2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20" h="25136" extrusionOk="0">
                      <a:moveTo>
                        <a:pt x="31472" y="25136"/>
                      </a:moveTo>
                      <a:cubicBezTo>
                        <a:pt x="31472" y="25136"/>
                        <a:pt x="31368" y="25136"/>
                        <a:pt x="31317" y="25136"/>
                      </a:cubicBezTo>
                      <a:cubicBezTo>
                        <a:pt x="22608" y="24410"/>
                        <a:pt x="9234" y="20419"/>
                        <a:pt x="992" y="16998"/>
                      </a:cubicBezTo>
                      <a:cubicBezTo>
                        <a:pt x="163" y="16635"/>
                        <a:pt x="-252" y="15754"/>
                        <a:pt x="163" y="14976"/>
                      </a:cubicBezTo>
                      <a:cubicBezTo>
                        <a:pt x="526" y="14199"/>
                        <a:pt x="1562" y="13888"/>
                        <a:pt x="2392" y="14199"/>
                      </a:cubicBezTo>
                      <a:cubicBezTo>
                        <a:pt x="9752" y="17257"/>
                        <a:pt x="21468" y="20834"/>
                        <a:pt x="29761" y="21870"/>
                      </a:cubicBezTo>
                      <a:cubicBezTo>
                        <a:pt x="29761" y="15080"/>
                        <a:pt x="31731" y="6838"/>
                        <a:pt x="34842" y="877"/>
                      </a:cubicBezTo>
                      <a:cubicBezTo>
                        <a:pt x="35256" y="99"/>
                        <a:pt x="36241" y="-212"/>
                        <a:pt x="37070" y="151"/>
                      </a:cubicBezTo>
                      <a:cubicBezTo>
                        <a:pt x="37900" y="514"/>
                        <a:pt x="38263" y="1447"/>
                        <a:pt x="37848" y="2173"/>
                      </a:cubicBezTo>
                      <a:cubicBezTo>
                        <a:pt x="34686" y="8289"/>
                        <a:pt x="32768" y="16842"/>
                        <a:pt x="33131" y="23478"/>
                      </a:cubicBezTo>
                      <a:cubicBezTo>
                        <a:pt x="33131" y="23944"/>
                        <a:pt x="32975" y="24358"/>
                        <a:pt x="32613" y="24670"/>
                      </a:cubicBezTo>
                      <a:cubicBezTo>
                        <a:pt x="32302" y="24929"/>
                        <a:pt x="31887" y="25084"/>
                        <a:pt x="31472" y="2508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88" name="Google Shape;4288;p11"/>
                <p:cNvSpPr/>
                <p:nvPr/>
              </p:nvSpPr>
              <p:spPr>
                <a:xfrm>
                  <a:off x="4584724" y="5440711"/>
                  <a:ext cx="42812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12" h="29463" extrusionOk="0">
                      <a:moveTo>
                        <a:pt x="36936" y="29412"/>
                      </a:moveTo>
                      <a:lnTo>
                        <a:pt x="36936" y="29412"/>
                      </a:lnTo>
                      <a:cubicBezTo>
                        <a:pt x="23769" y="29360"/>
                        <a:pt x="6145" y="23450"/>
                        <a:pt x="1064" y="21636"/>
                      </a:cubicBezTo>
                      <a:cubicBezTo>
                        <a:pt x="183" y="21325"/>
                        <a:pt x="-232" y="20444"/>
                        <a:pt x="131" y="19666"/>
                      </a:cubicBezTo>
                      <a:cubicBezTo>
                        <a:pt x="494" y="18889"/>
                        <a:pt x="1479" y="18474"/>
                        <a:pt x="2309" y="18785"/>
                      </a:cubicBezTo>
                      <a:cubicBezTo>
                        <a:pt x="7078" y="20496"/>
                        <a:pt x="23095" y="25886"/>
                        <a:pt x="35536" y="26353"/>
                      </a:cubicBezTo>
                      <a:cubicBezTo>
                        <a:pt x="36003" y="23502"/>
                        <a:pt x="36262" y="20548"/>
                        <a:pt x="36521" y="17748"/>
                      </a:cubicBezTo>
                      <a:cubicBezTo>
                        <a:pt x="37039" y="12305"/>
                        <a:pt x="37558" y="6655"/>
                        <a:pt x="39527" y="1057"/>
                      </a:cubicBezTo>
                      <a:cubicBezTo>
                        <a:pt x="39786" y="279"/>
                        <a:pt x="40771" y="-187"/>
                        <a:pt x="41653" y="72"/>
                      </a:cubicBezTo>
                      <a:cubicBezTo>
                        <a:pt x="42534" y="331"/>
                        <a:pt x="43000" y="1212"/>
                        <a:pt x="42741" y="1990"/>
                      </a:cubicBezTo>
                      <a:cubicBezTo>
                        <a:pt x="40875" y="7277"/>
                        <a:pt x="40357" y="12461"/>
                        <a:pt x="39890" y="18008"/>
                      </a:cubicBezTo>
                      <a:cubicBezTo>
                        <a:pt x="39579" y="21325"/>
                        <a:pt x="39268" y="24798"/>
                        <a:pt x="38594" y="28219"/>
                      </a:cubicBezTo>
                      <a:cubicBezTo>
                        <a:pt x="38439" y="28945"/>
                        <a:pt x="37765" y="29463"/>
                        <a:pt x="36936" y="2946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89" name="Google Shape;4289;p11"/>
                <p:cNvSpPr/>
                <p:nvPr/>
              </p:nvSpPr>
              <p:spPr>
                <a:xfrm>
                  <a:off x="4597642" y="5452591"/>
                  <a:ext cx="35172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72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0" y="21886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4"/>
                        <a:pt x="14064" y="23027"/>
                        <a:pt x="20130" y="24219"/>
                      </a:cubicBezTo>
                      <a:cubicBezTo>
                        <a:pt x="23343" y="24841"/>
                        <a:pt x="26609" y="25463"/>
                        <a:pt x="29823" y="26292"/>
                      </a:cubicBezTo>
                      <a:cubicBezTo>
                        <a:pt x="30082" y="23286"/>
                        <a:pt x="30289" y="20228"/>
                        <a:pt x="30497" y="17221"/>
                      </a:cubicBezTo>
                      <a:cubicBezTo>
                        <a:pt x="30860" y="12037"/>
                        <a:pt x="31222" y="6647"/>
                        <a:pt x="31793" y="1359"/>
                      </a:cubicBezTo>
                      <a:cubicBezTo>
                        <a:pt x="31896" y="530"/>
                        <a:pt x="32674" y="-92"/>
                        <a:pt x="33659" y="11"/>
                      </a:cubicBezTo>
                      <a:cubicBezTo>
                        <a:pt x="34592" y="115"/>
                        <a:pt x="35266" y="841"/>
                        <a:pt x="35162" y="1670"/>
                      </a:cubicBezTo>
                      <a:cubicBezTo>
                        <a:pt x="34592" y="6905"/>
                        <a:pt x="34229" y="12245"/>
                        <a:pt x="33866" y="17428"/>
                      </a:cubicBezTo>
                      <a:cubicBezTo>
                        <a:pt x="33607" y="21109"/>
                        <a:pt x="33348" y="24789"/>
                        <a:pt x="33037" y="28418"/>
                      </a:cubicBezTo>
                      <a:cubicBezTo>
                        <a:pt x="33037" y="28884"/>
                        <a:pt x="32726" y="29299"/>
                        <a:pt x="32311" y="29558"/>
                      </a:cubicBezTo>
                      <a:cubicBezTo>
                        <a:pt x="32052" y="29714"/>
                        <a:pt x="31689" y="29817"/>
                        <a:pt x="31378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90" name="Google Shape;4290;p11"/>
                <p:cNvSpPr/>
                <p:nvPr/>
              </p:nvSpPr>
              <p:spPr>
                <a:xfrm>
                  <a:off x="4606039" y="5465964"/>
                  <a:ext cx="35120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0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1" y="21887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5"/>
                        <a:pt x="14065" y="23027"/>
                        <a:pt x="20129" y="24219"/>
                      </a:cubicBezTo>
                      <a:cubicBezTo>
                        <a:pt x="23343" y="24841"/>
                        <a:pt x="26609" y="25463"/>
                        <a:pt x="29823" y="26293"/>
                      </a:cubicBezTo>
                      <a:cubicBezTo>
                        <a:pt x="30082" y="23286"/>
                        <a:pt x="30289" y="20280"/>
                        <a:pt x="30497" y="17221"/>
                      </a:cubicBezTo>
                      <a:cubicBezTo>
                        <a:pt x="30860" y="12038"/>
                        <a:pt x="31223" y="6647"/>
                        <a:pt x="31793" y="1359"/>
                      </a:cubicBezTo>
                      <a:cubicBezTo>
                        <a:pt x="31896" y="530"/>
                        <a:pt x="32726" y="-92"/>
                        <a:pt x="33607" y="11"/>
                      </a:cubicBezTo>
                      <a:cubicBezTo>
                        <a:pt x="34540" y="115"/>
                        <a:pt x="35214" y="841"/>
                        <a:pt x="35110" y="1670"/>
                      </a:cubicBezTo>
                      <a:cubicBezTo>
                        <a:pt x="34540" y="6906"/>
                        <a:pt x="34177" y="12245"/>
                        <a:pt x="33814" y="17428"/>
                      </a:cubicBezTo>
                      <a:cubicBezTo>
                        <a:pt x="33555" y="21109"/>
                        <a:pt x="33296" y="24738"/>
                        <a:pt x="32985" y="28418"/>
                      </a:cubicBezTo>
                      <a:cubicBezTo>
                        <a:pt x="32985" y="28885"/>
                        <a:pt x="32674" y="29299"/>
                        <a:pt x="32259" y="29559"/>
                      </a:cubicBezTo>
                      <a:cubicBezTo>
                        <a:pt x="32000" y="29714"/>
                        <a:pt x="31637" y="29817"/>
                        <a:pt x="31326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91" name="Google Shape;4291;p11"/>
                <p:cNvSpPr/>
                <p:nvPr/>
              </p:nvSpPr>
              <p:spPr>
                <a:xfrm>
                  <a:off x="4589067" y="5432462"/>
                  <a:ext cx="18777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77" h="12416" extrusionOk="0">
                      <a:moveTo>
                        <a:pt x="14190" y="12365"/>
                      </a:moveTo>
                      <a:cubicBezTo>
                        <a:pt x="14190" y="12365"/>
                        <a:pt x="13828" y="12365"/>
                        <a:pt x="13620" y="12261"/>
                      </a:cubicBezTo>
                      <a:cubicBezTo>
                        <a:pt x="12946" y="12053"/>
                        <a:pt x="12065" y="11795"/>
                        <a:pt x="11132" y="11535"/>
                      </a:cubicBezTo>
                      <a:cubicBezTo>
                        <a:pt x="7296" y="10447"/>
                        <a:pt x="2579" y="9151"/>
                        <a:pt x="505" y="7285"/>
                      </a:cubicBezTo>
                      <a:cubicBezTo>
                        <a:pt x="-168" y="6715"/>
                        <a:pt x="-168" y="5729"/>
                        <a:pt x="505" y="5107"/>
                      </a:cubicBezTo>
                      <a:cubicBezTo>
                        <a:pt x="1179" y="4485"/>
                        <a:pt x="2216" y="4485"/>
                        <a:pt x="2890" y="5107"/>
                      </a:cubicBezTo>
                      <a:cubicBezTo>
                        <a:pt x="4341" y="6455"/>
                        <a:pt x="9058" y="7751"/>
                        <a:pt x="12169" y="8633"/>
                      </a:cubicBezTo>
                      <a:cubicBezTo>
                        <a:pt x="12532" y="8736"/>
                        <a:pt x="12894" y="8840"/>
                        <a:pt x="13257" y="8943"/>
                      </a:cubicBezTo>
                      <a:cubicBezTo>
                        <a:pt x="14501" y="5885"/>
                        <a:pt x="15434" y="1272"/>
                        <a:pt x="15434" y="1220"/>
                      </a:cubicBezTo>
                      <a:cubicBezTo>
                        <a:pt x="15590" y="390"/>
                        <a:pt x="16523" y="-128"/>
                        <a:pt x="17404" y="28"/>
                      </a:cubicBezTo>
                      <a:cubicBezTo>
                        <a:pt x="18337" y="183"/>
                        <a:pt x="18907" y="1012"/>
                        <a:pt x="18752" y="1842"/>
                      </a:cubicBezTo>
                      <a:cubicBezTo>
                        <a:pt x="18700" y="2101"/>
                        <a:pt x="17404" y="8321"/>
                        <a:pt x="15745" y="11535"/>
                      </a:cubicBezTo>
                      <a:cubicBezTo>
                        <a:pt x="15486" y="12105"/>
                        <a:pt x="14864" y="12417"/>
                        <a:pt x="14242" y="124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292" name="Google Shape;4292;p11"/>
              <p:cNvGrpSpPr/>
              <p:nvPr/>
            </p:nvGrpSpPr>
            <p:grpSpPr>
              <a:xfrm>
                <a:off x="4622745" y="5352943"/>
                <a:ext cx="47869" cy="89032"/>
                <a:chOff x="4622745" y="5352943"/>
                <a:chExt cx="47869" cy="89032"/>
              </a:xfrm>
            </p:grpSpPr>
            <p:sp>
              <p:nvSpPr>
                <p:cNvPr id="4293" name="Google Shape;4293;p11"/>
                <p:cNvSpPr/>
                <p:nvPr/>
              </p:nvSpPr>
              <p:spPr>
                <a:xfrm>
                  <a:off x="4646292" y="5352943"/>
                  <a:ext cx="9538" cy="89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38" h="89032" extrusionOk="0">
                      <a:moveTo>
                        <a:pt x="7817" y="89032"/>
                      </a:moveTo>
                      <a:cubicBezTo>
                        <a:pt x="7247" y="89032"/>
                        <a:pt x="6729" y="88774"/>
                        <a:pt x="6366" y="88307"/>
                      </a:cubicBezTo>
                      <a:cubicBezTo>
                        <a:pt x="2737" y="83072"/>
                        <a:pt x="2893" y="76695"/>
                        <a:pt x="3048" y="71097"/>
                      </a:cubicBezTo>
                      <a:cubicBezTo>
                        <a:pt x="3048" y="69594"/>
                        <a:pt x="3100" y="68091"/>
                        <a:pt x="3048" y="66691"/>
                      </a:cubicBezTo>
                      <a:cubicBezTo>
                        <a:pt x="2945" y="63425"/>
                        <a:pt x="2945" y="60160"/>
                        <a:pt x="2945" y="56894"/>
                      </a:cubicBezTo>
                      <a:cubicBezTo>
                        <a:pt x="2945" y="52798"/>
                        <a:pt x="2945" y="48496"/>
                        <a:pt x="2685" y="44297"/>
                      </a:cubicBezTo>
                      <a:cubicBezTo>
                        <a:pt x="2530" y="41083"/>
                        <a:pt x="2063" y="37247"/>
                        <a:pt x="1545" y="33101"/>
                      </a:cubicBezTo>
                      <a:cubicBezTo>
                        <a:pt x="93" y="21645"/>
                        <a:pt x="-1513" y="8633"/>
                        <a:pt x="2737" y="858"/>
                      </a:cubicBezTo>
                      <a:cubicBezTo>
                        <a:pt x="3152" y="81"/>
                        <a:pt x="4189" y="-230"/>
                        <a:pt x="4966" y="184"/>
                      </a:cubicBezTo>
                      <a:cubicBezTo>
                        <a:pt x="5796" y="547"/>
                        <a:pt x="6159" y="1480"/>
                        <a:pt x="5744" y="2258"/>
                      </a:cubicBezTo>
                      <a:cubicBezTo>
                        <a:pt x="1960" y="9204"/>
                        <a:pt x="3515" y="21748"/>
                        <a:pt x="4915" y="32790"/>
                      </a:cubicBezTo>
                      <a:cubicBezTo>
                        <a:pt x="5433" y="36937"/>
                        <a:pt x="5899" y="40876"/>
                        <a:pt x="6055" y="44194"/>
                      </a:cubicBezTo>
                      <a:cubicBezTo>
                        <a:pt x="6262" y="48496"/>
                        <a:pt x="6262" y="52747"/>
                        <a:pt x="6314" y="56894"/>
                      </a:cubicBezTo>
                      <a:cubicBezTo>
                        <a:pt x="6314" y="60108"/>
                        <a:pt x="6314" y="63373"/>
                        <a:pt x="6470" y="66587"/>
                      </a:cubicBezTo>
                      <a:cubicBezTo>
                        <a:pt x="6470" y="68039"/>
                        <a:pt x="6470" y="69542"/>
                        <a:pt x="6470" y="71097"/>
                      </a:cubicBezTo>
                      <a:cubicBezTo>
                        <a:pt x="6314" y="76540"/>
                        <a:pt x="6210" y="82138"/>
                        <a:pt x="9269" y="86596"/>
                      </a:cubicBezTo>
                      <a:cubicBezTo>
                        <a:pt x="9787" y="87322"/>
                        <a:pt x="9528" y="88255"/>
                        <a:pt x="8750" y="88722"/>
                      </a:cubicBezTo>
                      <a:cubicBezTo>
                        <a:pt x="8491" y="88877"/>
                        <a:pt x="8180" y="88929"/>
                        <a:pt x="7869" y="889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94" name="Google Shape;4294;p11"/>
                <p:cNvSpPr/>
                <p:nvPr/>
              </p:nvSpPr>
              <p:spPr>
                <a:xfrm>
                  <a:off x="4628611" y="5364093"/>
                  <a:ext cx="41040" cy="23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0" h="23453" extrusionOk="0">
                      <a:moveTo>
                        <a:pt x="23165" y="23454"/>
                      </a:moveTo>
                      <a:cubicBezTo>
                        <a:pt x="22802" y="23454"/>
                        <a:pt x="22491" y="23350"/>
                        <a:pt x="22180" y="23195"/>
                      </a:cubicBezTo>
                      <a:cubicBezTo>
                        <a:pt x="15027" y="18633"/>
                        <a:pt x="5593" y="9095"/>
                        <a:pt x="305" y="2408"/>
                      </a:cubicBezTo>
                      <a:cubicBezTo>
                        <a:pt x="-213" y="1734"/>
                        <a:pt x="-58" y="749"/>
                        <a:pt x="668" y="283"/>
                      </a:cubicBezTo>
                      <a:cubicBezTo>
                        <a:pt x="1446" y="-184"/>
                        <a:pt x="2483" y="-80"/>
                        <a:pt x="3001" y="646"/>
                      </a:cubicBezTo>
                      <a:cubicBezTo>
                        <a:pt x="7718" y="6658"/>
                        <a:pt x="15908" y="15004"/>
                        <a:pt x="22543" y="19670"/>
                      </a:cubicBezTo>
                      <a:cubicBezTo>
                        <a:pt x="26275" y="13760"/>
                        <a:pt x="32444" y="7540"/>
                        <a:pt x="38405" y="3756"/>
                      </a:cubicBezTo>
                      <a:cubicBezTo>
                        <a:pt x="39183" y="3289"/>
                        <a:pt x="40220" y="3445"/>
                        <a:pt x="40738" y="4119"/>
                      </a:cubicBezTo>
                      <a:cubicBezTo>
                        <a:pt x="41256" y="4792"/>
                        <a:pt x="41101" y="5778"/>
                        <a:pt x="40323" y="6244"/>
                      </a:cubicBezTo>
                      <a:cubicBezTo>
                        <a:pt x="34259" y="10080"/>
                        <a:pt x="27882" y="16663"/>
                        <a:pt x="24565" y="22625"/>
                      </a:cubicBezTo>
                      <a:cubicBezTo>
                        <a:pt x="24358" y="23039"/>
                        <a:pt x="23943" y="23298"/>
                        <a:pt x="23476" y="23402"/>
                      </a:cubicBezTo>
                      <a:cubicBezTo>
                        <a:pt x="23321" y="23402"/>
                        <a:pt x="23217" y="23402"/>
                        <a:pt x="23062" y="2340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95" name="Google Shape;4295;p11"/>
                <p:cNvSpPr/>
                <p:nvPr/>
              </p:nvSpPr>
              <p:spPr>
                <a:xfrm>
                  <a:off x="4622745" y="5374364"/>
                  <a:ext cx="47869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69" h="25675" extrusionOk="0">
                      <a:moveTo>
                        <a:pt x="28047" y="25624"/>
                      </a:moveTo>
                      <a:cubicBezTo>
                        <a:pt x="27736" y="25624"/>
                        <a:pt x="27477" y="25572"/>
                        <a:pt x="27217" y="25416"/>
                      </a:cubicBezTo>
                      <a:cubicBezTo>
                        <a:pt x="15813" y="19404"/>
                        <a:pt x="3787" y="6341"/>
                        <a:pt x="366" y="2453"/>
                      </a:cubicBezTo>
                      <a:cubicBezTo>
                        <a:pt x="-204" y="1779"/>
                        <a:pt x="-101" y="846"/>
                        <a:pt x="625" y="328"/>
                      </a:cubicBezTo>
                      <a:cubicBezTo>
                        <a:pt x="1351" y="-191"/>
                        <a:pt x="2388" y="-87"/>
                        <a:pt x="3010" y="587"/>
                      </a:cubicBezTo>
                      <a:cubicBezTo>
                        <a:pt x="6223" y="4215"/>
                        <a:pt x="17161" y="16138"/>
                        <a:pt x="27684" y="22151"/>
                      </a:cubicBezTo>
                      <a:cubicBezTo>
                        <a:pt x="29654" y="19870"/>
                        <a:pt x="31520" y="17486"/>
                        <a:pt x="33282" y="15101"/>
                      </a:cubicBezTo>
                      <a:cubicBezTo>
                        <a:pt x="36703" y="10591"/>
                        <a:pt x="40228" y="5926"/>
                        <a:pt x="45049" y="1987"/>
                      </a:cubicBezTo>
                      <a:cubicBezTo>
                        <a:pt x="45723" y="1417"/>
                        <a:pt x="46812" y="1468"/>
                        <a:pt x="47434" y="2090"/>
                      </a:cubicBezTo>
                      <a:cubicBezTo>
                        <a:pt x="48056" y="2713"/>
                        <a:pt x="48004" y="3697"/>
                        <a:pt x="47330" y="4267"/>
                      </a:cubicBezTo>
                      <a:cubicBezTo>
                        <a:pt x="42820" y="7999"/>
                        <a:pt x="39554" y="12302"/>
                        <a:pt x="36081" y="16864"/>
                      </a:cubicBezTo>
                      <a:cubicBezTo>
                        <a:pt x="34008" y="19611"/>
                        <a:pt x="31831" y="22462"/>
                        <a:pt x="29395" y="25106"/>
                      </a:cubicBezTo>
                      <a:cubicBezTo>
                        <a:pt x="29084" y="25468"/>
                        <a:pt x="28565" y="25676"/>
                        <a:pt x="28099" y="256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96" name="Google Shape;4296;p11"/>
                <p:cNvSpPr/>
                <p:nvPr/>
              </p:nvSpPr>
              <p:spPr>
                <a:xfrm>
                  <a:off x="4627059" y="5388575"/>
                  <a:ext cx="41503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03" h="25357" extrusionOk="0">
                      <a:moveTo>
                        <a:pt x="23369" y="25306"/>
                      </a:moveTo>
                      <a:cubicBezTo>
                        <a:pt x="22903" y="25306"/>
                        <a:pt x="22436" y="25150"/>
                        <a:pt x="22125" y="24839"/>
                      </a:cubicBezTo>
                      <a:cubicBezTo>
                        <a:pt x="19534" y="22299"/>
                        <a:pt x="16527" y="19862"/>
                        <a:pt x="13624" y="17478"/>
                      </a:cubicBezTo>
                      <a:cubicBezTo>
                        <a:pt x="8855" y="13590"/>
                        <a:pt x="3931" y="9599"/>
                        <a:pt x="302" y="4830"/>
                      </a:cubicBezTo>
                      <a:cubicBezTo>
                        <a:pt x="-216" y="4156"/>
                        <a:pt x="-61" y="3171"/>
                        <a:pt x="717" y="2705"/>
                      </a:cubicBezTo>
                      <a:cubicBezTo>
                        <a:pt x="1494" y="2238"/>
                        <a:pt x="2531" y="2393"/>
                        <a:pt x="3050" y="3067"/>
                      </a:cubicBezTo>
                      <a:cubicBezTo>
                        <a:pt x="6471" y="7525"/>
                        <a:pt x="11240" y="11413"/>
                        <a:pt x="15853" y="15197"/>
                      </a:cubicBezTo>
                      <a:cubicBezTo>
                        <a:pt x="18290" y="17167"/>
                        <a:pt x="20778" y="19240"/>
                        <a:pt x="23110" y="21366"/>
                      </a:cubicBezTo>
                      <a:cubicBezTo>
                        <a:pt x="24976" y="18878"/>
                        <a:pt x="26791" y="16338"/>
                        <a:pt x="28657" y="13797"/>
                      </a:cubicBezTo>
                      <a:cubicBezTo>
                        <a:pt x="31819" y="9443"/>
                        <a:pt x="35085" y="4933"/>
                        <a:pt x="38454" y="631"/>
                      </a:cubicBezTo>
                      <a:cubicBezTo>
                        <a:pt x="39024" y="-43"/>
                        <a:pt x="40061" y="-198"/>
                        <a:pt x="40787" y="268"/>
                      </a:cubicBezTo>
                      <a:cubicBezTo>
                        <a:pt x="41564" y="735"/>
                        <a:pt x="41720" y="1720"/>
                        <a:pt x="41201" y="2393"/>
                      </a:cubicBezTo>
                      <a:cubicBezTo>
                        <a:pt x="37832" y="6696"/>
                        <a:pt x="34618" y="11154"/>
                        <a:pt x="31456" y="15508"/>
                      </a:cubicBezTo>
                      <a:cubicBezTo>
                        <a:pt x="29227" y="18566"/>
                        <a:pt x="26998" y="21625"/>
                        <a:pt x="24717" y="24684"/>
                      </a:cubicBezTo>
                      <a:cubicBezTo>
                        <a:pt x="24406" y="25046"/>
                        <a:pt x="23940" y="25306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97" name="Google Shape;4297;p11"/>
                <p:cNvSpPr/>
                <p:nvPr/>
              </p:nvSpPr>
              <p:spPr>
                <a:xfrm>
                  <a:off x="4627007" y="5403918"/>
                  <a:ext cx="41451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51" h="25357" extrusionOk="0">
                      <a:moveTo>
                        <a:pt x="23369" y="25357"/>
                      </a:moveTo>
                      <a:cubicBezTo>
                        <a:pt x="22903" y="25357"/>
                        <a:pt x="22436" y="25202"/>
                        <a:pt x="22125" y="24891"/>
                      </a:cubicBezTo>
                      <a:cubicBezTo>
                        <a:pt x="19534" y="22351"/>
                        <a:pt x="16527" y="19914"/>
                        <a:pt x="13624" y="17530"/>
                      </a:cubicBezTo>
                      <a:cubicBezTo>
                        <a:pt x="8855" y="13642"/>
                        <a:pt x="3931" y="9651"/>
                        <a:pt x="302" y="4882"/>
                      </a:cubicBezTo>
                      <a:cubicBezTo>
                        <a:pt x="-216" y="4208"/>
                        <a:pt x="-61" y="3223"/>
                        <a:pt x="717" y="2757"/>
                      </a:cubicBezTo>
                      <a:cubicBezTo>
                        <a:pt x="1494" y="2290"/>
                        <a:pt x="2531" y="2445"/>
                        <a:pt x="3050" y="3119"/>
                      </a:cubicBezTo>
                      <a:cubicBezTo>
                        <a:pt x="6471" y="7577"/>
                        <a:pt x="11240" y="11465"/>
                        <a:pt x="15853" y="15249"/>
                      </a:cubicBezTo>
                      <a:cubicBezTo>
                        <a:pt x="18290" y="17219"/>
                        <a:pt x="20778" y="19292"/>
                        <a:pt x="23110" y="21418"/>
                      </a:cubicBezTo>
                      <a:cubicBezTo>
                        <a:pt x="24976" y="18878"/>
                        <a:pt x="26842" y="16338"/>
                        <a:pt x="28657" y="13798"/>
                      </a:cubicBezTo>
                      <a:cubicBezTo>
                        <a:pt x="31819" y="9444"/>
                        <a:pt x="35033" y="4985"/>
                        <a:pt x="38402" y="631"/>
                      </a:cubicBezTo>
                      <a:cubicBezTo>
                        <a:pt x="38920" y="-43"/>
                        <a:pt x="40009" y="-199"/>
                        <a:pt x="40735" y="268"/>
                      </a:cubicBezTo>
                      <a:cubicBezTo>
                        <a:pt x="41512" y="735"/>
                        <a:pt x="41668" y="1719"/>
                        <a:pt x="41149" y="2393"/>
                      </a:cubicBezTo>
                      <a:cubicBezTo>
                        <a:pt x="37780" y="6644"/>
                        <a:pt x="34566" y="11102"/>
                        <a:pt x="31456" y="15456"/>
                      </a:cubicBezTo>
                      <a:cubicBezTo>
                        <a:pt x="29227" y="18515"/>
                        <a:pt x="26998" y="21625"/>
                        <a:pt x="24717" y="24683"/>
                      </a:cubicBezTo>
                      <a:cubicBezTo>
                        <a:pt x="24406" y="25046"/>
                        <a:pt x="23940" y="25305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98" name="Google Shape;4298;p11"/>
                <p:cNvSpPr/>
                <p:nvPr/>
              </p:nvSpPr>
              <p:spPr>
                <a:xfrm>
                  <a:off x="4638595" y="5357018"/>
                  <a:ext cx="19313" cy="12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13" h="12749" extrusionOk="0">
                      <a:moveTo>
                        <a:pt x="10071" y="12697"/>
                      </a:moveTo>
                      <a:cubicBezTo>
                        <a:pt x="9605" y="12697"/>
                        <a:pt x="9138" y="12542"/>
                        <a:pt x="8775" y="12179"/>
                      </a:cubicBezTo>
                      <a:cubicBezTo>
                        <a:pt x="8309" y="11660"/>
                        <a:pt x="7687" y="11090"/>
                        <a:pt x="6961" y="10416"/>
                      </a:cubicBezTo>
                      <a:cubicBezTo>
                        <a:pt x="4213" y="7773"/>
                        <a:pt x="844" y="4456"/>
                        <a:pt x="67" y="1916"/>
                      </a:cubicBezTo>
                      <a:cubicBezTo>
                        <a:pt x="-193" y="1086"/>
                        <a:pt x="326" y="256"/>
                        <a:pt x="1259" y="49"/>
                      </a:cubicBezTo>
                      <a:cubicBezTo>
                        <a:pt x="2192" y="-158"/>
                        <a:pt x="3073" y="308"/>
                        <a:pt x="3332" y="1138"/>
                      </a:cubicBezTo>
                      <a:cubicBezTo>
                        <a:pt x="3902" y="2952"/>
                        <a:pt x="7220" y="6218"/>
                        <a:pt x="9449" y="8343"/>
                      </a:cubicBezTo>
                      <a:cubicBezTo>
                        <a:pt x="9708" y="8602"/>
                        <a:pt x="10019" y="8862"/>
                        <a:pt x="10227" y="9120"/>
                      </a:cubicBezTo>
                      <a:cubicBezTo>
                        <a:pt x="12974" y="6995"/>
                        <a:pt x="16291" y="3470"/>
                        <a:pt x="16343" y="3418"/>
                      </a:cubicBezTo>
                      <a:cubicBezTo>
                        <a:pt x="16965" y="2796"/>
                        <a:pt x="18002" y="2693"/>
                        <a:pt x="18728" y="3263"/>
                      </a:cubicBezTo>
                      <a:cubicBezTo>
                        <a:pt x="19453" y="3833"/>
                        <a:pt x="19505" y="4766"/>
                        <a:pt x="18883" y="5440"/>
                      </a:cubicBezTo>
                      <a:cubicBezTo>
                        <a:pt x="18676" y="5648"/>
                        <a:pt x="14166" y="10416"/>
                        <a:pt x="10952" y="12490"/>
                      </a:cubicBezTo>
                      <a:cubicBezTo>
                        <a:pt x="10641" y="12697"/>
                        <a:pt x="10330" y="12749"/>
                        <a:pt x="9968" y="1274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299" name="Google Shape;4299;p11"/>
              <p:cNvGrpSpPr/>
              <p:nvPr/>
            </p:nvGrpSpPr>
            <p:grpSpPr>
              <a:xfrm>
                <a:off x="4561444" y="5705800"/>
                <a:ext cx="83657" cy="81822"/>
                <a:chOff x="4561444" y="5705800"/>
                <a:chExt cx="83657" cy="81822"/>
              </a:xfrm>
            </p:grpSpPr>
            <p:sp>
              <p:nvSpPr>
                <p:cNvPr id="4300" name="Google Shape;4300;p11"/>
                <p:cNvSpPr/>
                <p:nvPr/>
              </p:nvSpPr>
              <p:spPr>
                <a:xfrm>
                  <a:off x="4572068" y="5705800"/>
                  <a:ext cx="73033" cy="81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3" h="81822" extrusionOk="0">
                      <a:moveTo>
                        <a:pt x="71052" y="81770"/>
                      </a:moveTo>
                      <a:cubicBezTo>
                        <a:pt x="71052" y="81770"/>
                        <a:pt x="70585" y="81770"/>
                        <a:pt x="70326" y="81667"/>
                      </a:cubicBezTo>
                      <a:cubicBezTo>
                        <a:pt x="62913" y="79023"/>
                        <a:pt x="58196" y="72958"/>
                        <a:pt x="54049" y="67619"/>
                      </a:cubicBezTo>
                      <a:cubicBezTo>
                        <a:pt x="52909" y="66168"/>
                        <a:pt x="51820" y="64768"/>
                        <a:pt x="50732" y="63524"/>
                      </a:cubicBezTo>
                      <a:cubicBezTo>
                        <a:pt x="48140" y="60518"/>
                        <a:pt x="45652" y="57511"/>
                        <a:pt x="43112" y="54452"/>
                      </a:cubicBezTo>
                      <a:cubicBezTo>
                        <a:pt x="39949" y="50617"/>
                        <a:pt x="36632" y="46625"/>
                        <a:pt x="33263" y="42789"/>
                      </a:cubicBezTo>
                      <a:cubicBezTo>
                        <a:pt x="30671" y="39887"/>
                        <a:pt x="27250" y="36569"/>
                        <a:pt x="23621" y="33044"/>
                      </a:cubicBezTo>
                      <a:cubicBezTo>
                        <a:pt x="13513" y="23195"/>
                        <a:pt x="2005" y="12050"/>
                        <a:pt x="35" y="2097"/>
                      </a:cubicBezTo>
                      <a:cubicBezTo>
                        <a:pt x="-172" y="1112"/>
                        <a:pt x="554" y="179"/>
                        <a:pt x="1642" y="24"/>
                      </a:cubicBezTo>
                      <a:cubicBezTo>
                        <a:pt x="2679" y="-132"/>
                        <a:pt x="3716" y="490"/>
                        <a:pt x="3923" y="1475"/>
                      </a:cubicBezTo>
                      <a:cubicBezTo>
                        <a:pt x="5685" y="10391"/>
                        <a:pt x="16779" y="21122"/>
                        <a:pt x="26524" y="30608"/>
                      </a:cubicBezTo>
                      <a:cubicBezTo>
                        <a:pt x="30204" y="34184"/>
                        <a:pt x="33677" y="37554"/>
                        <a:pt x="36321" y="40560"/>
                      </a:cubicBezTo>
                      <a:cubicBezTo>
                        <a:pt x="39794" y="44448"/>
                        <a:pt x="43060" y="48439"/>
                        <a:pt x="46274" y="52327"/>
                      </a:cubicBezTo>
                      <a:cubicBezTo>
                        <a:pt x="48762" y="55334"/>
                        <a:pt x="51250" y="58340"/>
                        <a:pt x="53842" y="61347"/>
                      </a:cubicBezTo>
                      <a:cubicBezTo>
                        <a:pt x="54982" y="62694"/>
                        <a:pt x="56123" y="64094"/>
                        <a:pt x="57263" y="65597"/>
                      </a:cubicBezTo>
                      <a:cubicBezTo>
                        <a:pt x="61307" y="70781"/>
                        <a:pt x="65505" y="76120"/>
                        <a:pt x="71777" y="78349"/>
                      </a:cubicBezTo>
                      <a:cubicBezTo>
                        <a:pt x="72762" y="78712"/>
                        <a:pt x="73281" y="79749"/>
                        <a:pt x="72918" y="80682"/>
                      </a:cubicBezTo>
                      <a:cubicBezTo>
                        <a:pt x="72607" y="81408"/>
                        <a:pt x="71881" y="81822"/>
                        <a:pt x="71103" y="8182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301" name="Google Shape;4301;p11"/>
                <p:cNvSpPr/>
                <p:nvPr/>
              </p:nvSpPr>
              <p:spPr>
                <a:xfrm>
                  <a:off x="4561444" y="5708326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36526" y="29741"/>
                      </a:moveTo>
                      <a:cubicBezTo>
                        <a:pt x="26314" y="29741"/>
                        <a:pt x="11023" y="26890"/>
                        <a:pt x="1381" y="24091"/>
                      </a:cubicBezTo>
                      <a:cubicBezTo>
                        <a:pt x="344" y="23780"/>
                        <a:pt x="-226" y="22795"/>
                        <a:pt x="85" y="21862"/>
                      </a:cubicBezTo>
                      <a:cubicBezTo>
                        <a:pt x="396" y="20929"/>
                        <a:pt x="1536" y="20411"/>
                        <a:pt x="2573" y="20721"/>
                      </a:cubicBezTo>
                      <a:cubicBezTo>
                        <a:pt x="11593" y="23313"/>
                        <a:pt x="25692" y="26009"/>
                        <a:pt x="35437" y="26164"/>
                      </a:cubicBezTo>
                      <a:cubicBezTo>
                        <a:pt x="34401" y="18285"/>
                        <a:pt x="35437" y="8540"/>
                        <a:pt x="38133" y="1231"/>
                      </a:cubicBezTo>
                      <a:cubicBezTo>
                        <a:pt x="38496" y="298"/>
                        <a:pt x="39584" y="-220"/>
                        <a:pt x="40621" y="90"/>
                      </a:cubicBezTo>
                      <a:cubicBezTo>
                        <a:pt x="41658" y="402"/>
                        <a:pt x="42228" y="1438"/>
                        <a:pt x="41865" y="2371"/>
                      </a:cubicBezTo>
                      <a:cubicBezTo>
                        <a:pt x="39118" y="9836"/>
                        <a:pt x="38237" y="19995"/>
                        <a:pt x="39636" y="27668"/>
                      </a:cubicBezTo>
                      <a:cubicBezTo>
                        <a:pt x="39740" y="28186"/>
                        <a:pt x="39584" y="28704"/>
                        <a:pt x="39222" y="29119"/>
                      </a:cubicBezTo>
                      <a:cubicBezTo>
                        <a:pt x="38859" y="29534"/>
                        <a:pt x="38340" y="29741"/>
                        <a:pt x="37770" y="29793"/>
                      </a:cubicBezTo>
                      <a:cubicBezTo>
                        <a:pt x="37355" y="29793"/>
                        <a:pt x="36941" y="29793"/>
                        <a:pt x="36526" y="297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302" name="Google Shape;4302;p11"/>
                <p:cNvSpPr/>
                <p:nvPr/>
              </p:nvSpPr>
              <p:spPr>
                <a:xfrm>
                  <a:off x="4563802" y="5715582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37381" y="35030"/>
                      </a:moveTo>
                      <a:cubicBezTo>
                        <a:pt x="23178" y="35030"/>
                        <a:pt x="6746" y="31453"/>
                        <a:pt x="1458" y="30209"/>
                      </a:cubicBezTo>
                      <a:cubicBezTo>
                        <a:pt x="422" y="29950"/>
                        <a:pt x="-200" y="28965"/>
                        <a:pt x="59" y="28032"/>
                      </a:cubicBezTo>
                      <a:cubicBezTo>
                        <a:pt x="318" y="27099"/>
                        <a:pt x="1407" y="26528"/>
                        <a:pt x="2443" y="26736"/>
                      </a:cubicBezTo>
                      <a:cubicBezTo>
                        <a:pt x="8249" y="28084"/>
                        <a:pt x="27636" y="32386"/>
                        <a:pt x="42098" y="31298"/>
                      </a:cubicBezTo>
                      <a:cubicBezTo>
                        <a:pt x="42202" y="27928"/>
                        <a:pt x="42098" y="24507"/>
                        <a:pt x="41943" y="21189"/>
                      </a:cubicBezTo>
                      <a:cubicBezTo>
                        <a:pt x="41684" y="14813"/>
                        <a:pt x="41424" y="8230"/>
                        <a:pt x="42876" y="1440"/>
                      </a:cubicBezTo>
                      <a:cubicBezTo>
                        <a:pt x="43083" y="454"/>
                        <a:pt x="44120" y="-168"/>
                        <a:pt x="45157" y="40"/>
                      </a:cubicBezTo>
                      <a:cubicBezTo>
                        <a:pt x="46245" y="247"/>
                        <a:pt x="46919" y="1180"/>
                        <a:pt x="46712" y="2114"/>
                      </a:cubicBezTo>
                      <a:cubicBezTo>
                        <a:pt x="45312" y="8489"/>
                        <a:pt x="45572" y="14554"/>
                        <a:pt x="45831" y="21034"/>
                      </a:cubicBezTo>
                      <a:cubicBezTo>
                        <a:pt x="45986" y="24922"/>
                        <a:pt x="46142" y="28965"/>
                        <a:pt x="45883" y="33008"/>
                      </a:cubicBezTo>
                      <a:cubicBezTo>
                        <a:pt x="45831" y="33889"/>
                        <a:pt x="45105" y="34563"/>
                        <a:pt x="44120" y="34667"/>
                      </a:cubicBezTo>
                      <a:cubicBezTo>
                        <a:pt x="41943" y="34874"/>
                        <a:pt x="39662" y="34978"/>
                        <a:pt x="37277" y="3497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303" name="Google Shape;4303;p11"/>
                <p:cNvSpPr/>
                <p:nvPr/>
              </p:nvSpPr>
              <p:spPr>
                <a:xfrm>
                  <a:off x="4580650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37484" y="34834"/>
                      </a:moveTo>
                      <a:cubicBezTo>
                        <a:pt x="37484" y="34834"/>
                        <a:pt x="37225" y="34834"/>
                        <a:pt x="37121" y="34834"/>
                      </a:cubicBezTo>
                      <a:cubicBezTo>
                        <a:pt x="32715" y="34108"/>
                        <a:pt x="28050" y="33694"/>
                        <a:pt x="23540" y="33331"/>
                      </a:cubicBezTo>
                      <a:cubicBezTo>
                        <a:pt x="16127" y="32709"/>
                        <a:pt x="8455" y="32087"/>
                        <a:pt x="1354" y="29962"/>
                      </a:cubicBezTo>
                      <a:cubicBezTo>
                        <a:pt x="317" y="29650"/>
                        <a:pt x="-253" y="28614"/>
                        <a:pt x="110" y="27681"/>
                      </a:cubicBezTo>
                      <a:cubicBezTo>
                        <a:pt x="472" y="26748"/>
                        <a:pt x="1561" y="26229"/>
                        <a:pt x="2598" y="26540"/>
                      </a:cubicBezTo>
                      <a:cubicBezTo>
                        <a:pt x="9233" y="28562"/>
                        <a:pt x="16697" y="29184"/>
                        <a:pt x="23903" y="29754"/>
                      </a:cubicBezTo>
                      <a:cubicBezTo>
                        <a:pt x="27687" y="30065"/>
                        <a:pt x="31626" y="30376"/>
                        <a:pt x="35410" y="30946"/>
                      </a:cubicBezTo>
                      <a:cubicBezTo>
                        <a:pt x="35255" y="27421"/>
                        <a:pt x="34996" y="23897"/>
                        <a:pt x="34788" y="20371"/>
                      </a:cubicBezTo>
                      <a:cubicBezTo>
                        <a:pt x="34425" y="14307"/>
                        <a:pt x="34011" y="8034"/>
                        <a:pt x="33855" y="1814"/>
                      </a:cubicBezTo>
                      <a:cubicBezTo>
                        <a:pt x="33855" y="830"/>
                        <a:pt x="34685" y="0"/>
                        <a:pt x="35773" y="0"/>
                      </a:cubicBezTo>
                      <a:cubicBezTo>
                        <a:pt x="35773" y="0"/>
                        <a:pt x="35773" y="0"/>
                        <a:pt x="35773" y="0"/>
                      </a:cubicBezTo>
                      <a:cubicBezTo>
                        <a:pt x="36862" y="0"/>
                        <a:pt x="37691" y="778"/>
                        <a:pt x="37743" y="1762"/>
                      </a:cubicBezTo>
                      <a:cubicBezTo>
                        <a:pt x="37898" y="7931"/>
                        <a:pt x="38261" y="14151"/>
                        <a:pt x="38676" y="20165"/>
                      </a:cubicBezTo>
                      <a:cubicBezTo>
                        <a:pt x="38935" y="24467"/>
                        <a:pt x="39194" y="28717"/>
                        <a:pt x="39402" y="33020"/>
                      </a:cubicBezTo>
                      <a:cubicBezTo>
                        <a:pt x="39402" y="33538"/>
                        <a:pt x="39194" y="34108"/>
                        <a:pt x="38728" y="34420"/>
                      </a:cubicBezTo>
                      <a:cubicBezTo>
                        <a:pt x="38365" y="34678"/>
                        <a:pt x="37898" y="34834"/>
                        <a:pt x="37432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304" name="Google Shape;4304;p11"/>
                <p:cNvSpPr/>
                <p:nvPr/>
              </p:nvSpPr>
              <p:spPr>
                <a:xfrm>
                  <a:off x="4592417" y="5743190"/>
                  <a:ext cx="39453" cy="3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94" extrusionOk="0">
                      <a:moveTo>
                        <a:pt x="37484" y="34843"/>
                      </a:moveTo>
                      <a:cubicBezTo>
                        <a:pt x="37484" y="34843"/>
                        <a:pt x="37225" y="34843"/>
                        <a:pt x="37121" y="34843"/>
                      </a:cubicBezTo>
                      <a:cubicBezTo>
                        <a:pt x="32715" y="34117"/>
                        <a:pt x="28049" y="33702"/>
                        <a:pt x="23540" y="33340"/>
                      </a:cubicBezTo>
                      <a:cubicBezTo>
                        <a:pt x="16127" y="32718"/>
                        <a:pt x="8455" y="32096"/>
                        <a:pt x="1354" y="29970"/>
                      </a:cubicBezTo>
                      <a:cubicBezTo>
                        <a:pt x="317" y="29659"/>
                        <a:pt x="-253" y="28622"/>
                        <a:pt x="110" y="27690"/>
                      </a:cubicBezTo>
                      <a:cubicBezTo>
                        <a:pt x="472" y="26756"/>
                        <a:pt x="1561" y="26238"/>
                        <a:pt x="2598" y="26549"/>
                      </a:cubicBezTo>
                      <a:cubicBezTo>
                        <a:pt x="9233" y="28570"/>
                        <a:pt x="16697" y="29192"/>
                        <a:pt x="23902" y="29763"/>
                      </a:cubicBezTo>
                      <a:cubicBezTo>
                        <a:pt x="27687" y="30074"/>
                        <a:pt x="31626" y="30385"/>
                        <a:pt x="35410" y="30955"/>
                      </a:cubicBezTo>
                      <a:cubicBezTo>
                        <a:pt x="35255" y="27430"/>
                        <a:pt x="34996" y="23854"/>
                        <a:pt x="34788" y="20328"/>
                      </a:cubicBezTo>
                      <a:cubicBezTo>
                        <a:pt x="34425" y="14263"/>
                        <a:pt x="34011" y="7991"/>
                        <a:pt x="33855" y="1823"/>
                      </a:cubicBezTo>
                      <a:cubicBezTo>
                        <a:pt x="33855" y="838"/>
                        <a:pt x="34685" y="8"/>
                        <a:pt x="35773" y="8"/>
                      </a:cubicBezTo>
                      <a:cubicBezTo>
                        <a:pt x="36758" y="-95"/>
                        <a:pt x="37743" y="786"/>
                        <a:pt x="37795" y="1771"/>
                      </a:cubicBezTo>
                      <a:cubicBezTo>
                        <a:pt x="37950" y="7888"/>
                        <a:pt x="38313" y="14160"/>
                        <a:pt x="38728" y="20173"/>
                      </a:cubicBezTo>
                      <a:cubicBezTo>
                        <a:pt x="38987" y="24476"/>
                        <a:pt x="39246" y="28778"/>
                        <a:pt x="39453" y="33080"/>
                      </a:cubicBezTo>
                      <a:cubicBezTo>
                        <a:pt x="39453" y="33599"/>
                        <a:pt x="39246" y="34169"/>
                        <a:pt x="38780" y="34480"/>
                      </a:cubicBezTo>
                      <a:cubicBezTo>
                        <a:pt x="38417" y="34739"/>
                        <a:pt x="37950" y="34895"/>
                        <a:pt x="37484" y="3489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305" name="Google Shape;4305;p11"/>
                <p:cNvSpPr/>
                <p:nvPr/>
              </p:nvSpPr>
              <p:spPr>
                <a:xfrm>
                  <a:off x="4565413" y="5708621"/>
                  <a:ext cx="21057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7" h="14775" extrusionOk="0">
                      <a:moveTo>
                        <a:pt x="17213" y="14672"/>
                      </a:moveTo>
                      <a:cubicBezTo>
                        <a:pt x="17213" y="14672"/>
                        <a:pt x="16954" y="14672"/>
                        <a:pt x="16798" y="14672"/>
                      </a:cubicBezTo>
                      <a:cubicBezTo>
                        <a:pt x="15969" y="14517"/>
                        <a:pt x="14932" y="14310"/>
                        <a:pt x="13740" y="14154"/>
                      </a:cubicBezTo>
                      <a:cubicBezTo>
                        <a:pt x="9178" y="13376"/>
                        <a:pt x="3476" y="12444"/>
                        <a:pt x="781" y="10578"/>
                      </a:cubicBezTo>
                      <a:cubicBezTo>
                        <a:pt x="-100" y="9955"/>
                        <a:pt x="-256" y="8866"/>
                        <a:pt x="418" y="8089"/>
                      </a:cubicBezTo>
                      <a:cubicBezTo>
                        <a:pt x="1092" y="7312"/>
                        <a:pt x="2336" y="7156"/>
                        <a:pt x="3165" y="7778"/>
                      </a:cubicBezTo>
                      <a:cubicBezTo>
                        <a:pt x="5083" y="9126"/>
                        <a:pt x="10681" y="10059"/>
                        <a:pt x="14414" y="10681"/>
                      </a:cubicBezTo>
                      <a:cubicBezTo>
                        <a:pt x="14880" y="10784"/>
                        <a:pt x="15347" y="10836"/>
                        <a:pt x="15762" y="10888"/>
                      </a:cubicBezTo>
                      <a:cubicBezTo>
                        <a:pt x="16695" y="7156"/>
                        <a:pt x="17109" y="1765"/>
                        <a:pt x="17161" y="1661"/>
                      </a:cubicBezTo>
                      <a:cubicBezTo>
                        <a:pt x="17213" y="677"/>
                        <a:pt x="18250" y="-49"/>
                        <a:pt x="19235" y="3"/>
                      </a:cubicBezTo>
                      <a:cubicBezTo>
                        <a:pt x="20323" y="55"/>
                        <a:pt x="21153" y="935"/>
                        <a:pt x="21049" y="1921"/>
                      </a:cubicBezTo>
                      <a:cubicBezTo>
                        <a:pt x="21049" y="2231"/>
                        <a:pt x="20427" y="9592"/>
                        <a:pt x="19027" y="13532"/>
                      </a:cubicBezTo>
                      <a:cubicBezTo>
                        <a:pt x="18768" y="14258"/>
                        <a:pt x="17991" y="14776"/>
                        <a:pt x="17161" y="14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306" name="Google Shape;4306;p11"/>
              <p:cNvGrpSpPr/>
              <p:nvPr/>
            </p:nvGrpSpPr>
            <p:grpSpPr>
              <a:xfrm>
                <a:off x="4654184" y="5494538"/>
                <a:ext cx="92831" cy="108598"/>
                <a:chOff x="4654184" y="5494538"/>
                <a:chExt cx="92831" cy="108598"/>
              </a:xfrm>
            </p:grpSpPr>
            <p:sp>
              <p:nvSpPr>
                <p:cNvPr id="4307" name="Google Shape;4307;p11"/>
                <p:cNvSpPr/>
                <p:nvPr/>
              </p:nvSpPr>
              <p:spPr>
                <a:xfrm>
                  <a:off x="4654184" y="5494538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2413" y="108546"/>
                      </a:moveTo>
                      <a:cubicBezTo>
                        <a:pt x="1532" y="108546"/>
                        <a:pt x="702" y="108131"/>
                        <a:pt x="287" y="107406"/>
                      </a:cubicBezTo>
                      <a:cubicBezTo>
                        <a:pt x="-335" y="106317"/>
                        <a:pt x="80" y="105021"/>
                        <a:pt x="1272" y="104451"/>
                      </a:cubicBezTo>
                      <a:cubicBezTo>
                        <a:pt x="8581" y="100875"/>
                        <a:pt x="12780" y="93824"/>
                        <a:pt x="16875" y="87034"/>
                      </a:cubicBezTo>
                      <a:cubicBezTo>
                        <a:pt x="18068" y="85064"/>
                        <a:pt x="19208" y="83146"/>
                        <a:pt x="20400" y="81384"/>
                      </a:cubicBezTo>
                      <a:cubicBezTo>
                        <a:pt x="23044" y="77393"/>
                        <a:pt x="25636" y="73401"/>
                        <a:pt x="28175" y="69409"/>
                      </a:cubicBezTo>
                      <a:cubicBezTo>
                        <a:pt x="31441" y="64278"/>
                        <a:pt x="34811" y="58990"/>
                        <a:pt x="38388" y="53858"/>
                      </a:cubicBezTo>
                      <a:cubicBezTo>
                        <a:pt x="41135" y="49867"/>
                        <a:pt x="44815" y="45305"/>
                        <a:pt x="48703" y="40485"/>
                      </a:cubicBezTo>
                      <a:cubicBezTo>
                        <a:pt x="59070" y="27681"/>
                        <a:pt x="70785" y="13167"/>
                        <a:pt x="71511" y="2074"/>
                      </a:cubicBezTo>
                      <a:cubicBezTo>
                        <a:pt x="71615" y="881"/>
                        <a:pt x="72755" y="0"/>
                        <a:pt x="74051" y="0"/>
                      </a:cubicBezTo>
                      <a:cubicBezTo>
                        <a:pt x="75399" y="52"/>
                        <a:pt x="76384" y="1089"/>
                        <a:pt x="76280" y="2333"/>
                      </a:cubicBezTo>
                      <a:cubicBezTo>
                        <a:pt x="75451" y="14670"/>
                        <a:pt x="63269" y="29754"/>
                        <a:pt x="52539" y="43077"/>
                      </a:cubicBezTo>
                      <a:cubicBezTo>
                        <a:pt x="48703" y="47845"/>
                        <a:pt x="45074" y="52304"/>
                        <a:pt x="42379" y="56191"/>
                      </a:cubicBezTo>
                      <a:cubicBezTo>
                        <a:pt x="38854" y="61271"/>
                        <a:pt x="35485" y="66559"/>
                        <a:pt x="32271" y="71639"/>
                      </a:cubicBezTo>
                      <a:cubicBezTo>
                        <a:pt x="29679" y="75682"/>
                        <a:pt x="27139" y="79725"/>
                        <a:pt x="24443" y="83716"/>
                      </a:cubicBezTo>
                      <a:cubicBezTo>
                        <a:pt x="23303" y="85427"/>
                        <a:pt x="22214" y="87242"/>
                        <a:pt x="21074" y="89160"/>
                      </a:cubicBezTo>
                      <a:cubicBezTo>
                        <a:pt x="16875" y="96209"/>
                        <a:pt x="12054" y="104192"/>
                        <a:pt x="3501" y="108339"/>
                      </a:cubicBezTo>
                      <a:cubicBezTo>
                        <a:pt x="3139" y="108495"/>
                        <a:pt x="2776" y="108598"/>
                        <a:pt x="2361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308" name="Google Shape;4308;p11"/>
                <p:cNvSpPr/>
                <p:nvPr/>
              </p:nvSpPr>
              <p:spPr>
                <a:xfrm>
                  <a:off x="4692702" y="5501220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9356" y="35876"/>
                      </a:moveTo>
                      <a:cubicBezTo>
                        <a:pt x="8733" y="35876"/>
                        <a:pt x="8163" y="35668"/>
                        <a:pt x="7697" y="35254"/>
                      </a:cubicBezTo>
                      <a:cubicBezTo>
                        <a:pt x="7178" y="34839"/>
                        <a:pt x="6919" y="34217"/>
                        <a:pt x="6971" y="33595"/>
                      </a:cubicBezTo>
                      <a:cubicBezTo>
                        <a:pt x="7489" y="24109"/>
                        <a:pt x="4794" y="11823"/>
                        <a:pt x="232" y="3115"/>
                      </a:cubicBezTo>
                      <a:cubicBezTo>
                        <a:pt x="-338" y="2026"/>
                        <a:pt x="180" y="730"/>
                        <a:pt x="1372" y="212"/>
                      </a:cubicBezTo>
                      <a:cubicBezTo>
                        <a:pt x="2565" y="-307"/>
                        <a:pt x="4016" y="160"/>
                        <a:pt x="4586" y="1248"/>
                      </a:cubicBezTo>
                      <a:cubicBezTo>
                        <a:pt x="9045" y="9802"/>
                        <a:pt x="11844" y="21517"/>
                        <a:pt x="11844" y="31210"/>
                      </a:cubicBezTo>
                      <a:cubicBezTo>
                        <a:pt x="23714" y="29707"/>
                        <a:pt x="40354" y="24627"/>
                        <a:pt x="50928" y="20221"/>
                      </a:cubicBezTo>
                      <a:cubicBezTo>
                        <a:pt x="52121" y="19703"/>
                        <a:pt x="53572" y="20221"/>
                        <a:pt x="54090" y="21309"/>
                      </a:cubicBezTo>
                      <a:cubicBezTo>
                        <a:pt x="54661" y="22398"/>
                        <a:pt x="54090" y="23694"/>
                        <a:pt x="52898" y="24212"/>
                      </a:cubicBezTo>
                      <a:cubicBezTo>
                        <a:pt x="41183" y="29085"/>
                        <a:pt x="22004" y="34787"/>
                        <a:pt x="9563" y="35824"/>
                      </a:cubicBezTo>
                      <a:cubicBezTo>
                        <a:pt x="9511" y="35824"/>
                        <a:pt x="9407" y="35824"/>
                        <a:pt x="9356" y="3582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309" name="Google Shape;4309;p11"/>
                <p:cNvSpPr/>
                <p:nvPr/>
              </p:nvSpPr>
              <p:spPr>
                <a:xfrm>
                  <a:off x="4685141" y="5511022"/>
                  <a:ext cx="61140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40" h="42143" extrusionOk="0">
                      <a:moveTo>
                        <a:pt x="8416" y="42091"/>
                      </a:moveTo>
                      <a:cubicBezTo>
                        <a:pt x="7223" y="42091"/>
                        <a:pt x="6239" y="41314"/>
                        <a:pt x="6031" y="40277"/>
                      </a:cubicBezTo>
                      <a:cubicBezTo>
                        <a:pt x="5098" y="35404"/>
                        <a:pt x="4632" y="30480"/>
                        <a:pt x="4217" y="25711"/>
                      </a:cubicBezTo>
                      <a:cubicBezTo>
                        <a:pt x="3491" y="17831"/>
                        <a:pt x="2817" y="10367"/>
                        <a:pt x="122" y="2850"/>
                      </a:cubicBezTo>
                      <a:cubicBezTo>
                        <a:pt x="-293" y="1710"/>
                        <a:pt x="381" y="466"/>
                        <a:pt x="1677" y="104"/>
                      </a:cubicBezTo>
                      <a:cubicBezTo>
                        <a:pt x="2921" y="-260"/>
                        <a:pt x="4321" y="362"/>
                        <a:pt x="4683" y="1503"/>
                      </a:cubicBezTo>
                      <a:cubicBezTo>
                        <a:pt x="7535" y="9538"/>
                        <a:pt x="8260" y="17573"/>
                        <a:pt x="8986" y="25348"/>
                      </a:cubicBezTo>
                      <a:cubicBezTo>
                        <a:pt x="9349" y="29391"/>
                        <a:pt x="9764" y="33590"/>
                        <a:pt x="10438" y="37685"/>
                      </a:cubicBezTo>
                      <a:cubicBezTo>
                        <a:pt x="28166" y="37063"/>
                        <a:pt x="51077" y="29340"/>
                        <a:pt x="57868" y="26903"/>
                      </a:cubicBezTo>
                      <a:cubicBezTo>
                        <a:pt x="59112" y="26436"/>
                        <a:pt x="60512" y="27007"/>
                        <a:pt x="60978" y="28147"/>
                      </a:cubicBezTo>
                      <a:cubicBezTo>
                        <a:pt x="61445" y="29288"/>
                        <a:pt x="60875" y="30532"/>
                        <a:pt x="59631" y="30998"/>
                      </a:cubicBezTo>
                      <a:cubicBezTo>
                        <a:pt x="52373" y="33590"/>
                        <a:pt x="27181" y="42039"/>
                        <a:pt x="8416" y="42143"/>
                      </a:cubicBezTo>
                      <a:lnTo>
                        <a:pt x="8416" y="42143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310" name="Google Shape;4310;p11"/>
                <p:cNvSpPr/>
                <p:nvPr/>
              </p:nvSpPr>
              <p:spPr>
                <a:xfrm>
                  <a:off x="4677730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5407" y="42670"/>
                      </a:moveTo>
                      <a:cubicBezTo>
                        <a:pt x="4940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5"/>
                        <a:pt x="1830" y="24890"/>
                      </a:cubicBezTo>
                      <a:cubicBezTo>
                        <a:pt x="1312" y="17529"/>
                        <a:pt x="794" y="9909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7"/>
                        <a:pt x="7636" y="37642"/>
                      </a:cubicBezTo>
                      <a:cubicBezTo>
                        <a:pt x="12198" y="36501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5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3"/>
                        <a:pt x="50038" y="31369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6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311" name="Google Shape;4311;p11"/>
                <p:cNvSpPr/>
                <p:nvPr/>
              </p:nvSpPr>
              <p:spPr>
                <a:xfrm>
                  <a:off x="4665704" y="5547092"/>
                  <a:ext cx="50270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70" h="42669" extrusionOk="0">
                      <a:moveTo>
                        <a:pt x="5407" y="42670"/>
                      </a:moveTo>
                      <a:cubicBezTo>
                        <a:pt x="4941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6"/>
                        <a:pt x="1830" y="24890"/>
                      </a:cubicBezTo>
                      <a:cubicBezTo>
                        <a:pt x="1312" y="17529"/>
                        <a:pt x="794" y="9857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8"/>
                        <a:pt x="7636" y="37642"/>
                      </a:cubicBezTo>
                      <a:cubicBezTo>
                        <a:pt x="12198" y="36502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6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4"/>
                        <a:pt x="50090" y="31370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7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312" name="Google Shape;4312;p11"/>
                <p:cNvSpPr/>
                <p:nvPr/>
              </p:nvSpPr>
              <p:spPr>
                <a:xfrm>
                  <a:off x="4713313" y="5499377"/>
                  <a:ext cx="26870" cy="17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06" extrusionOk="0">
                      <a:moveTo>
                        <a:pt x="6525" y="17606"/>
                      </a:moveTo>
                      <a:cubicBezTo>
                        <a:pt x="5592" y="17606"/>
                        <a:pt x="4762" y="17139"/>
                        <a:pt x="4348" y="16362"/>
                      </a:cubicBezTo>
                      <a:cubicBezTo>
                        <a:pt x="2015" y="11801"/>
                        <a:pt x="97" y="2936"/>
                        <a:pt x="45" y="2574"/>
                      </a:cubicBezTo>
                      <a:cubicBezTo>
                        <a:pt x="-214" y="1381"/>
                        <a:pt x="667" y="240"/>
                        <a:pt x="1963" y="34"/>
                      </a:cubicBezTo>
                      <a:cubicBezTo>
                        <a:pt x="3259" y="-174"/>
                        <a:pt x="4503" y="604"/>
                        <a:pt x="4762" y="1744"/>
                      </a:cubicBezTo>
                      <a:cubicBezTo>
                        <a:pt x="4762" y="1796"/>
                        <a:pt x="6162" y="8379"/>
                        <a:pt x="7924" y="12733"/>
                      </a:cubicBezTo>
                      <a:cubicBezTo>
                        <a:pt x="8443" y="12578"/>
                        <a:pt x="8961" y="12423"/>
                        <a:pt x="9531" y="12267"/>
                      </a:cubicBezTo>
                      <a:cubicBezTo>
                        <a:pt x="13938" y="11023"/>
                        <a:pt x="20624" y="9157"/>
                        <a:pt x="22750" y="7239"/>
                      </a:cubicBezTo>
                      <a:cubicBezTo>
                        <a:pt x="23683" y="6409"/>
                        <a:pt x="25238" y="6409"/>
                        <a:pt x="26171" y="7239"/>
                      </a:cubicBezTo>
                      <a:cubicBezTo>
                        <a:pt x="27104" y="8120"/>
                        <a:pt x="27104" y="9468"/>
                        <a:pt x="26171" y="10349"/>
                      </a:cubicBezTo>
                      <a:cubicBezTo>
                        <a:pt x="23216" y="12993"/>
                        <a:pt x="16426" y="14911"/>
                        <a:pt x="10983" y="16414"/>
                      </a:cubicBezTo>
                      <a:cubicBezTo>
                        <a:pt x="9583" y="16777"/>
                        <a:pt x="8339" y="17139"/>
                        <a:pt x="7406" y="17451"/>
                      </a:cubicBezTo>
                      <a:cubicBezTo>
                        <a:pt x="7147" y="17554"/>
                        <a:pt x="6888" y="17554"/>
                        <a:pt x="6628" y="175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313" name="Google Shape;4313;p11"/>
              <p:cNvGrpSpPr/>
              <p:nvPr/>
            </p:nvGrpSpPr>
            <p:grpSpPr>
              <a:xfrm>
                <a:off x="4654002" y="5591340"/>
                <a:ext cx="113842" cy="116039"/>
                <a:chOff x="4654002" y="5591340"/>
                <a:chExt cx="113842" cy="116039"/>
              </a:xfrm>
            </p:grpSpPr>
            <p:sp>
              <p:nvSpPr>
                <p:cNvPr id="4314" name="Google Shape;4314;p11"/>
                <p:cNvSpPr/>
                <p:nvPr/>
              </p:nvSpPr>
              <p:spPr>
                <a:xfrm>
                  <a:off x="4654002" y="5591340"/>
                  <a:ext cx="98209" cy="116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39" extrusionOk="0">
                      <a:moveTo>
                        <a:pt x="2699" y="115988"/>
                      </a:moveTo>
                      <a:cubicBezTo>
                        <a:pt x="1662" y="115988"/>
                        <a:pt x="625" y="115418"/>
                        <a:pt x="211" y="114484"/>
                      </a:cubicBezTo>
                      <a:cubicBezTo>
                        <a:pt x="-360" y="113240"/>
                        <a:pt x="262" y="111789"/>
                        <a:pt x="1662" y="111218"/>
                      </a:cubicBezTo>
                      <a:cubicBezTo>
                        <a:pt x="10319" y="107901"/>
                        <a:pt x="15917" y="100333"/>
                        <a:pt x="21308" y="92972"/>
                      </a:cubicBezTo>
                      <a:cubicBezTo>
                        <a:pt x="22863" y="90847"/>
                        <a:pt x="24367" y="88825"/>
                        <a:pt x="25922" y="86959"/>
                      </a:cubicBezTo>
                      <a:cubicBezTo>
                        <a:pt x="29395" y="82760"/>
                        <a:pt x="32712" y="78458"/>
                        <a:pt x="36030" y="74207"/>
                      </a:cubicBezTo>
                      <a:cubicBezTo>
                        <a:pt x="40332" y="68713"/>
                        <a:pt x="44738" y="63063"/>
                        <a:pt x="49404" y="57516"/>
                      </a:cubicBezTo>
                      <a:cubicBezTo>
                        <a:pt x="52980" y="53265"/>
                        <a:pt x="57646" y="48444"/>
                        <a:pt x="62622" y="43364"/>
                      </a:cubicBezTo>
                      <a:cubicBezTo>
                        <a:pt x="75789" y="29887"/>
                        <a:pt x="90718" y="14543"/>
                        <a:pt x="92791" y="2102"/>
                      </a:cubicBezTo>
                      <a:cubicBezTo>
                        <a:pt x="92998" y="755"/>
                        <a:pt x="94450" y="-179"/>
                        <a:pt x="95901" y="29"/>
                      </a:cubicBezTo>
                      <a:cubicBezTo>
                        <a:pt x="97404" y="236"/>
                        <a:pt x="98389" y="1480"/>
                        <a:pt x="98182" y="2880"/>
                      </a:cubicBezTo>
                      <a:cubicBezTo>
                        <a:pt x="95849" y="16772"/>
                        <a:pt x="80350" y="32634"/>
                        <a:pt x="66717" y="46682"/>
                      </a:cubicBezTo>
                      <a:cubicBezTo>
                        <a:pt x="61845" y="51710"/>
                        <a:pt x="57231" y="56427"/>
                        <a:pt x="53758" y="60522"/>
                      </a:cubicBezTo>
                      <a:cubicBezTo>
                        <a:pt x="49196" y="65965"/>
                        <a:pt x="44790" y="71615"/>
                        <a:pt x="40540" y="77058"/>
                      </a:cubicBezTo>
                      <a:cubicBezTo>
                        <a:pt x="37170" y="81360"/>
                        <a:pt x="33801" y="85663"/>
                        <a:pt x="30328" y="89914"/>
                      </a:cubicBezTo>
                      <a:cubicBezTo>
                        <a:pt x="28825" y="91728"/>
                        <a:pt x="27373" y="93698"/>
                        <a:pt x="25870" y="95771"/>
                      </a:cubicBezTo>
                      <a:cubicBezTo>
                        <a:pt x="20271" y="103339"/>
                        <a:pt x="13947" y="111892"/>
                        <a:pt x="3787" y="115832"/>
                      </a:cubicBezTo>
                      <a:cubicBezTo>
                        <a:pt x="3424" y="115988"/>
                        <a:pt x="3062" y="116040"/>
                        <a:pt x="2750" y="11604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315" name="Google Shape;4315;p11"/>
                <p:cNvSpPr/>
                <p:nvPr/>
              </p:nvSpPr>
              <p:spPr>
                <a:xfrm>
                  <a:off x="4708681" y="5595834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7010" y="41202"/>
                      </a:moveTo>
                      <a:cubicBezTo>
                        <a:pt x="6388" y="41151"/>
                        <a:pt x="5455" y="40892"/>
                        <a:pt x="4937" y="40374"/>
                      </a:cubicBezTo>
                      <a:cubicBezTo>
                        <a:pt x="4418" y="39855"/>
                        <a:pt x="4159" y="39129"/>
                        <a:pt x="4315" y="38404"/>
                      </a:cubicBezTo>
                      <a:cubicBezTo>
                        <a:pt x="5973" y="27673"/>
                        <a:pt x="4315" y="13574"/>
                        <a:pt x="168" y="3310"/>
                      </a:cubicBezTo>
                      <a:cubicBezTo>
                        <a:pt x="-351" y="2014"/>
                        <a:pt x="375" y="615"/>
                        <a:pt x="1775" y="148"/>
                      </a:cubicBezTo>
                      <a:cubicBezTo>
                        <a:pt x="3174" y="-319"/>
                        <a:pt x="4781" y="355"/>
                        <a:pt x="5299" y="1651"/>
                      </a:cubicBezTo>
                      <a:cubicBezTo>
                        <a:pt x="9343" y="11708"/>
                        <a:pt x="11157" y="25237"/>
                        <a:pt x="10068" y="36226"/>
                      </a:cubicBezTo>
                      <a:cubicBezTo>
                        <a:pt x="23650" y="35656"/>
                        <a:pt x="43088" y="31457"/>
                        <a:pt x="55529" y="27517"/>
                      </a:cubicBezTo>
                      <a:cubicBezTo>
                        <a:pt x="56981" y="27051"/>
                        <a:pt x="58484" y="27725"/>
                        <a:pt x="59002" y="29021"/>
                      </a:cubicBezTo>
                      <a:cubicBezTo>
                        <a:pt x="59520" y="30317"/>
                        <a:pt x="58743" y="31717"/>
                        <a:pt x="57343" y="32183"/>
                      </a:cubicBezTo>
                      <a:cubicBezTo>
                        <a:pt x="43503" y="36589"/>
                        <a:pt x="21213" y="41254"/>
                        <a:pt x="7062" y="412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316" name="Google Shape;4316;p11"/>
                <p:cNvSpPr/>
                <p:nvPr/>
              </p:nvSpPr>
              <p:spPr>
                <a:xfrm>
                  <a:off x="4698989" y="5606129"/>
                  <a:ext cx="66157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7" h="48480" extrusionOk="0">
                      <a:moveTo>
                        <a:pt x="11777" y="48481"/>
                      </a:moveTo>
                      <a:cubicBezTo>
                        <a:pt x="9445" y="48481"/>
                        <a:pt x="7164" y="48377"/>
                        <a:pt x="4987" y="48222"/>
                      </a:cubicBezTo>
                      <a:cubicBezTo>
                        <a:pt x="3639" y="48118"/>
                        <a:pt x="2602" y="47133"/>
                        <a:pt x="2498" y="45941"/>
                      </a:cubicBezTo>
                      <a:cubicBezTo>
                        <a:pt x="1980" y="40343"/>
                        <a:pt x="2032" y="34692"/>
                        <a:pt x="2084" y="29301"/>
                      </a:cubicBezTo>
                      <a:cubicBezTo>
                        <a:pt x="2135" y="20334"/>
                        <a:pt x="2239" y="11832"/>
                        <a:pt x="62" y="3020"/>
                      </a:cubicBezTo>
                      <a:cubicBezTo>
                        <a:pt x="-249" y="1672"/>
                        <a:pt x="632" y="376"/>
                        <a:pt x="2135" y="65"/>
                      </a:cubicBezTo>
                      <a:cubicBezTo>
                        <a:pt x="3587" y="-246"/>
                        <a:pt x="5090" y="584"/>
                        <a:pt x="5401" y="1931"/>
                      </a:cubicBezTo>
                      <a:cubicBezTo>
                        <a:pt x="7734" y="11262"/>
                        <a:pt x="7630" y="20437"/>
                        <a:pt x="7579" y="29301"/>
                      </a:cubicBezTo>
                      <a:cubicBezTo>
                        <a:pt x="7579" y="33915"/>
                        <a:pt x="7475" y="38684"/>
                        <a:pt x="7786" y="43401"/>
                      </a:cubicBezTo>
                      <a:cubicBezTo>
                        <a:pt x="27898" y="44334"/>
                        <a:pt x="54698" y="37803"/>
                        <a:pt x="62681" y="35677"/>
                      </a:cubicBezTo>
                      <a:cubicBezTo>
                        <a:pt x="64132" y="35315"/>
                        <a:pt x="65635" y="36040"/>
                        <a:pt x="66050" y="37388"/>
                      </a:cubicBezTo>
                      <a:cubicBezTo>
                        <a:pt x="66465" y="38684"/>
                        <a:pt x="65635" y="40083"/>
                        <a:pt x="64184" y="40446"/>
                      </a:cubicBezTo>
                      <a:cubicBezTo>
                        <a:pt x="56564" y="42467"/>
                        <a:pt x="32097" y="48429"/>
                        <a:pt x="11777" y="484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317" name="Google Shape;4317;p11"/>
                <p:cNvSpPr/>
                <p:nvPr/>
              </p:nvSpPr>
              <p:spPr>
                <a:xfrm>
                  <a:off x="4687751" y="5624545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5" y="48571"/>
                      </a:moveTo>
                      <a:cubicBezTo>
                        <a:pt x="2073" y="48571"/>
                        <a:pt x="1451" y="48363"/>
                        <a:pt x="985" y="48001"/>
                      </a:cubicBezTo>
                      <a:cubicBezTo>
                        <a:pt x="363" y="47534"/>
                        <a:pt x="0" y="46808"/>
                        <a:pt x="0" y="46031"/>
                      </a:cubicBezTo>
                      <a:cubicBezTo>
                        <a:pt x="103" y="40070"/>
                        <a:pt x="259" y="34108"/>
                        <a:pt x="466" y="28147"/>
                      </a:cubicBezTo>
                      <a:cubicBezTo>
                        <a:pt x="725" y="19749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0" y="0"/>
                      </a:cubicBezTo>
                      <a:lnTo>
                        <a:pt x="3680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144"/>
                        <a:pt x="6220" y="19853"/>
                        <a:pt x="5909" y="28303"/>
                      </a:cubicBezTo>
                      <a:cubicBezTo>
                        <a:pt x="5754" y="33227"/>
                        <a:pt x="5598" y="38100"/>
                        <a:pt x="5495" y="43024"/>
                      </a:cubicBezTo>
                      <a:cubicBezTo>
                        <a:pt x="10782" y="42143"/>
                        <a:pt x="16173" y="41573"/>
                        <a:pt x="21460" y="41002"/>
                      </a:cubicBezTo>
                      <a:cubicBezTo>
                        <a:pt x="31465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2"/>
                      </a:cubicBezTo>
                      <a:cubicBezTo>
                        <a:pt x="43076" y="43646"/>
                        <a:pt x="32450" y="44786"/>
                        <a:pt x="22186" y="45927"/>
                      </a:cubicBezTo>
                      <a:cubicBezTo>
                        <a:pt x="15914" y="46601"/>
                        <a:pt x="9434" y="47327"/>
                        <a:pt x="3369" y="48467"/>
                      </a:cubicBezTo>
                      <a:cubicBezTo>
                        <a:pt x="3162" y="48467"/>
                        <a:pt x="3006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318" name="Google Shape;4318;p11"/>
                <p:cNvSpPr/>
                <p:nvPr/>
              </p:nvSpPr>
              <p:spPr>
                <a:xfrm>
                  <a:off x="4671992" y="5645072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6" y="48571"/>
                      </a:moveTo>
                      <a:cubicBezTo>
                        <a:pt x="2074" y="48571"/>
                        <a:pt x="1452" y="48363"/>
                        <a:pt x="985" y="48001"/>
                      </a:cubicBezTo>
                      <a:cubicBezTo>
                        <a:pt x="363" y="47535"/>
                        <a:pt x="0" y="46809"/>
                        <a:pt x="0" y="46031"/>
                      </a:cubicBezTo>
                      <a:cubicBezTo>
                        <a:pt x="104" y="40070"/>
                        <a:pt x="259" y="34056"/>
                        <a:pt x="467" y="28096"/>
                      </a:cubicBezTo>
                      <a:cubicBezTo>
                        <a:pt x="726" y="19698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1" y="0"/>
                      </a:cubicBezTo>
                      <a:lnTo>
                        <a:pt x="3681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093"/>
                        <a:pt x="6220" y="19801"/>
                        <a:pt x="5909" y="28251"/>
                      </a:cubicBezTo>
                      <a:cubicBezTo>
                        <a:pt x="5754" y="33176"/>
                        <a:pt x="5598" y="38100"/>
                        <a:pt x="5495" y="43025"/>
                      </a:cubicBezTo>
                      <a:cubicBezTo>
                        <a:pt x="10782" y="42143"/>
                        <a:pt x="16173" y="41573"/>
                        <a:pt x="21460" y="41003"/>
                      </a:cubicBezTo>
                      <a:cubicBezTo>
                        <a:pt x="31413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3"/>
                      </a:cubicBezTo>
                      <a:cubicBezTo>
                        <a:pt x="43076" y="43647"/>
                        <a:pt x="32450" y="44787"/>
                        <a:pt x="22186" y="45927"/>
                      </a:cubicBezTo>
                      <a:cubicBezTo>
                        <a:pt x="15914" y="46601"/>
                        <a:pt x="9434" y="47327"/>
                        <a:pt x="3370" y="48467"/>
                      </a:cubicBezTo>
                      <a:cubicBezTo>
                        <a:pt x="3162" y="48467"/>
                        <a:pt x="3007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319" name="Google Shape;4319;p11"/>
                <p:cNvSpPr/>
                <p:nvPr/>
              </p:nvSpPr>
              <p:spPr>
                <a:xfrm>
                  <a:off x="4732160" y="5595560"/>
                  <a:ext cx="29547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7" h="20379" extrusionOk="0">
                      <a:moveTo>
                        <a:pt x="5924" y="20380"/>
                      </a:moveTo>
                      <a:cubicBezTo>
                        <a:pt x="4784" y="20380"/>
                        <a:pt x="3747" y="19758"/>
                        <a:pt x="3332" y="18720"/>
                      </a:cubicBezTo>
                      <a:cubicBezTo>
                        <a:pt x="1207" y="13330"/>
                        <a:pt x="66" y="3118"/>
                        <a:pt x="15" y="2703"/>
                      </a:cubicBezTo>
                      <a:cubicBezTo>
                        <a:pt x="-141" y="1355"/>
                        <a:pt x="948" y="111"/>
                        <a:pt x="2451" y="7"/>
                      </a:cubicBezTo>
                      <a:cubicBezTo>
                        <a:pt x="3954" y="-96"/>
                        <a:pt x="5302" y="889"/>
                        <a:pt x="5458" y="2237"/>
                      </a:cubicBezTo>
                      <a:cubicBezTo>
                        <a:pt x="5458" y="2341"/>
                        <a:pt x="6287" y="9857"/>
                        <a:pt x="7738" y="14988"/>
                      </a:cubicBezTo>
                      <a:cubicBezTo>
                        <a:pt x="8309" y="14885"/>
                        <a:pt x="8931" y="14781"/>
                        <a:pt x="9604" y="14626"/>
                      </a:cubicBezTo>
                      <a:cubicBezTo>
                        <a:pt x="14736" y="13641"/>
                        <a:pt x="22512" y="12138"/>
                        <a:pt x="25104" y="10220"/>
                      </a:cubicBezTo>
                      <a:cubicBezTo>
                        <a:pt x="26244" y="9338"/>
                        <a:pt x="28006" y="9494"/>
                        <a:pt x="28939" y="10582"/>
                      </a:cubicBezTo>
                      <a:cubicBezTo>
                        <a:pt x="29873" y="11619"/>
                        <a:pt x="29717" y="13226"/>
                        <a:pt x="28577" y="14056"/>
                      </a:cubicBezTo>
                      <a:cubicBezTo>
                        <a:pt x="24948" y="16751"/>
                        <a:pt x="17069" y="18254"/>
                        <a:pt x="10693" y="19498"/>
                      </a:cubicBezTo>
                      <a:cubicBezTo>
                        <a:pt x="9086" y="19809"/>
                        <a:pt x="7635" y="20068"/>
                        <a:pt x="6494" y="20328"/>
                      </a:cubicBezTo>
                      <a:cubicBezTo>
                        <a:pt x="6287" y="20328"/>
                        <a:pt x="6028" y="20380"/>
                        <a:pt x="5821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320" name="Google Shape;4320;p11"/>
              <p:cNvGrpSpPr/>
              <p:nvPr/>
            </p:nvGrpSpPr>
            <p:grpSpPr>
              <a:xfrm>
                <a:off x="4652388" y="5429117"/>
                <a:ext cx="64998" cy="75943"/>
                <a:chOff x="4652388" y="5429117"/>
                <a:chExt cx="64998" cy="75943"/>
              </a:xfrm>
            </p:grpSpPr>
            <p:sp>
              <p:nvSpPr>
                <p:cNvPr id="4321" name="Google Shape;4321;p11"/>
                <p:cNvSpPr/>
                <p:nvPr/>
              </p:nvSpPr>
              <p:spPr>
                <a:xfrm>
                  <a:off x="4652388" y="5429117"/>
                  <a:ext cx="53359" cy="75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9" h="75943" extrusionOk="0">
                      <a:moveTo>
                        <a:pt x="1721" y="75944"/>
                      </a:moveTo>
                      <a:cubicBezTo>
                        <a:pt x="1099" y="75944"/>
                        <a:pt x="528" y="75632"/>
                        <a:pt x="217" y="75114"/>
                      </a:cubicBezTo>
                      <a:cubicBezTo>
                        <a:pt x="-249" y="74388"/>
                        <a:pt x="62" y="73456"/>
                        <a:pt x="891" y="73041"/>
                      </a:cubicBezTo>
                      <a:cubicBezTo>
                        <a:pt x="6023" y="70553"/>
                        <a:pt x="8978" y="65628"/>
                        <a:pt x="11829" y="60859"/>
                      </a:cubicBezTo>
                      <a:cubicBezTo>
                        <a:pt x="12658" y="59459"/>
                        <a:pt x="13436" y="58163"/>
                        <a:pt x="14265" y="56919"/>
                      </a:cubicBezTo>
                      <a:cubicBezTo>
                        <a:pt x="16131" y="54173"/>
                        <a:pt x="17894" y="51373"/>
                        <a:pt x="19656" y="48574"/>
                      </a:cubicBezTo>
                      <a:cubicBezTo>
                        <a:pt x="21937" y="44997"/>
                        <a:pt x="24322" y="41265"/>
                        <a:pt x="26810" y="37636"/>
                      </a:cubicBezTo>
                      <a:cubicBezTo>
                        <a:pt x="28728" y="34837"/>
                        <a:pt x="31319" y="31675"/>
                        <a:pt x="34067" y="28306"/>
                      </a:cubicBezTo>
                      <a:cubicBezTo>
                        <a:pt x="41324" y="19338"/>
                        <a:pt x="49514" y="9178"/>
                        <a:pt x="50032" y="1454"/>
                      </a:cubicBezTo>
                      <a:cubicBezTo>
                        <a:pt x="50084" y="625"/>
                        <a:pt x="50810" y="-49"/>
                        <a:pt x="51795" y="3"/>
                      </a:cubicBezTo>
                      <a:cubicBezTo>
                        <a:pt x="52728" y="55"/>
                        <a:pt x="53454" y="780"/>
                        <a:pt x="53350" y="1610"/>
                      </a:cubicBezTo>
                      <a:cubicBezTo>
                        <a:pt x="52780" y="10266"/>
                        <a:pt x="44279" y="20789"/>
                        <a:pt x="36762" y="30120"/>
                      </a:cubicBezTo>
                      <a:cubicBezTo>
                        <a:pt x="34067" y="33438"/>
                        <a:pt x="31527" y="36600"/>
                        <a:pt x="29661" y="39295"/>
                      </a:cubicBezTo>
                      <a:cubicBezTo>
                        <a:pt x="27173" y="42872"/>
                        <a:pt x="24840" y="46552"/>
                        <a:pt x="22559" y="50129"/>
                      </a:cubicBezTo>
                      <a:cubicBezTo>
                        <a:pt x="20745" y="52929"/>
                        <a:pt x="18982" y="55779"/>
                        <a:pt x="17116" y="58527"/>
                      </a:cubicBezTo>
                      <a:cubicBezTo>
                        <a:pt x="16339" y="59719"/>
                        <a:pt x="15561" y="61015"/>
                        <a:pt x="14732" y="62363"/>
                      </a:cubicBezTo>
                      <a:cubicBezTo>
                        <a:pt x="11777" y="67287"/>
                        <a:pt x="8408" y="72886"/>
                        <a:pt x="2446" y="75788"/>
                      </a:cubicBezTo>
                      <a:cubicBezTo>
                        <a:pt x="2187" y="75892"/>
                        <a:pt x="1928" y="75944"/>
                        <a:pt x="1669" y="7594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322" name="Google Shape;4322;p11"/>
                <p:cNvSpPr/>
                <p:nvPr/>
              </p:nvSpPr>
              <p:spPr>
                <a:xfrm>
                  <a:off x="4679397" y="5433798"/>
                  <a:ext cx="37989" cy="2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89" h="25127" extrusionOk="0">
                      <a:moveTo>
                        <a:pt x="6540" y="25076"/>
                      </a:moveTo>
                      <a:cubicBezTo>
                        <a:pt x="6125" y="25076"/>
                        <a:pt x="5710" y="24921"/>
                        <a:pt x="5399" y="24661"/>
                      </a:cubicBezTo>
                      <a:cubicBezTo>
                        <a:pt x="5036" y="24350"/>
                        <a:pt x="4881" y="23935"/>
                        <a:pt x="4881" y="23469"/>
                      </a:cubicBezTo>
                      <a:cubicBezTo>
                        <a:pt x="5244" y="16782"/>
                        <a:pt x="3326" y="8229"/>
                        <a:pt x="164" y="2164"/>
                      </a:cubicBezTo>
                      <a:cubicBezTo>
                        <a:pt x="-251" y="1387"/>
                        <a:pt x="164" y="505"/>
                        <a:pt x="941" y="143"/>
                      </a:cubicBezTo>
                      <a:cubicBezTo>
                        <a:pt x="1771" y="-221"/>
                        <a:pt x="2756" y="143"/>
                        <a:pt x="3170" y="868"/>
                      </a:cubicBezTo>
                      <a:cubicBezTo>
                        <a:pt x="6280" y="6829"/>
                        <a:pt x="8250" y="15020"/>
                        <a:pt x="8250" y="21862"/>
                      </a:cubicBezTo>
                      <a:cubicBezTo>
                        <a:pt x="16544" y="20825"/>
                        <a:pt x="28207" y="17248"/>
                        <a:pt x="35620" y="14190"/>
                      </a:cubicBezTo>
                      <a:cubicBezTo>
                        <a:pt x="36449" y="13827"/>
                        <a:pt x="37486" y="14190"/>
                        <a:pt x="37849" y="14968"/>
                      </a:cubicBezTo>
                      <a:cubicBezTo>
                        <a:pt x="38212" y="15745"/>
                        <a:pt x="37849" y="16626"/>
                        <a:pt x="37020" y="16989"/>
                      </a:cubicBezTo>
                      <a:cubicBezTo>
                        <a:pt x="28830" y="20410"/>
                        <a:pt x="15404" y="24402"/>
                        <a:pt x="6695" y="25128"/>
                      </a:cubicBezTo>
                      <a:cubicBezTo>
                        <a:pt x="6695" y="25128"/>
                        <a:pt x="6591" y="25128"/>
                        <a:pt x="6540" y="2512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323" name="Google Shape;4323;p11"/>
                <p:cNvSpPr/>
                <p:nvPr/>
              </p:nvSpPr>
              <p:spPr>
                <a:xfrm>
                  <a:off x="4674079" y="5440659"/>
                  <a:ext cx="42824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24" h="29463" extrusionOk="0">
                      <a:moveTo>
                        <a:pt x="5897" y="29463"/>
                      </a:moveTo>
                      <a:cubicBezTo>
                        <a:pt x="5067" y="29463"/>
                        <a:pt x="4393" y="28945"/>
                        <a:pt x="4238" y="28219"/>
                      </a:cubicBezTo>
                      <a:cubicBezTo>
                        <a:pt x="3564" y="24798"/>
                        <a:pt x="3253" y="21377"/>
                        <a:pt x="2942" y="18008"/>
                      </a:cubicBezTo>
                      <a:cubicBezTo>
                        <a:pt x="2423" y="12513"/>
                        <a:pt x="1957" y="7277"/>
                        <a:pt x="91" y="1990"/>
                      </a:cubicBezTo>
                      <a:cubicBezTo>
                        <a:pt x="-220" y="1161"/>
                        <a:pt x="298" y="331"/>
                        <a:pt x="1179" y="72"/>
                      </a:cubicBezTo>
                      <a:cubicBezTo>
                        <a:pt x="2061" y="-187"/>
                        <a:pt x="2994" y="279"/>
                        <a:pt x="3305" y="1057"/>
                      </a:cubicBezTo>
                      <a:cubicBezTo>
                        <a:pt x="5326" y="6655"/>
                        <a:pt x="5845" y="12305"/>
                        <a:pt x="6311" y="17748"/>
                      </a:cubicBezTo>
                      <a:cubicBezTo>
                        <a:pt x="6570" y="20600"/>
                        <a:pt x="6830" y="23502"/>
                        <a:pt x="7296" y="26353"/>
                      </a:cubicBezTo>
                      <a:cubicBezTo>
                        <a:pt x="19685" y="25886"/>
                        <a:pt x="35755" y="20496"/>
                        <a:pt x="40523" y="18785"/>
                      </a:cubicBezTo>
                      <a:cubicBezTo>
                        <a:pt x="41405" y="18474"/>
                        <a:pt x="42338" y="18837"/>
                        <a:pt x="42700" y="19666"/>
                      </a:cubicBezTo>
                      <a:cubicBezTo>
                        <a:pt x="43063" y="20444"/>
                        <a:pt x="42597" y="21325"/>
                        <a:pt x="41767" y="21636"/>
                      </a:cubicBezTo>
                      <a:cubicBezTo>
                        <a:pt x="36688" y="23450"/>
                        <a:pt x="19063" y="29360"/>
                        <a:pt x="5897" y="29412"/>
                      </a:cubicBezTo>
                      <a:lnTo>
                        <a:pt x="5897" y="2941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324" name="Google Shape;4324;p11"/>
                <p:cNvSpPr/>
                <p:nvPr/>
              </p:nvSpPr>
              <p:spPr>
                <a:xfrm>
                  <a:off x="4668924" y="5452547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0"/>
                      </a:cubicBezTo>
                      <a:cubicBezTo>
                        <a:pt x="2447" y="29291"/>
                        <a:pt x="2188" y="28876"/>
                        <a:pt x="2136" y="28410"/>
                      </a:cubicBezTo>
                      <a:cubicBezTo>
                        <a:pt x="1825" y="24729"/>
                        <a:pt x="1566" y="21049"/>
                        <a:pt x="1306" y="17420"/>
                      </a:cubicBezTo>
                      <a:cubicBezTo>
                        <a:pt x="944" y="12237"/>
                        <a:pt x="581" y="6897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499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29"/>
                        <a:pt x="4624" y="17213"/>
                      </a:cubicBezTo>
                      <a:cubicBezTo>
                        <a:pt x="4831" y="20220"/>
                        <a:pt x="5039" y="23278"/>
                        <a:pt x="5298" y="26284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6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8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325" name="Google Shape;4325;p11"/>
                <p:cNvSpPr/>
                <p:nvPr/>
              </p:nvSpPr>
              <p:spPr>
                <a:xfrm>
                  <a:off x="4660526" y="5465920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1"/>
                      </a:cubicBezTo>
                      <a:cubicBezTo>
                        <a:pt x="2447" y="29291"/>
                        <a:pt x="2188" y="28877"/>
                        <a:pt x="2136" y="28410"/>
                      </a:cubicBezTo>
                      <a:cubicBezTo>
                        <a:pt x="1825" y="24729"/>
                        <a:pt x="1566" y="21101"/>
                        <a:pt x="1306" y="17421"/>
                      </a:cubicBezTo>
                      <a:cubicBezTo>
                        <a:pt x="944" y="12237"/>
                        <a:pt x="581" y="6898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395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30"/>
                        <a:pt x="4624" y="17213"/>
                      </a:cubicBezTo>
                      <a:cubicBezTo>
                        <a:pt x="4831" y="20220"/>
                        <a:pt x="5039" y="23227"/>
                        <a:pt x="5298" y="26285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7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9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326" name="Google Shape;4326;p11"/>
                <p:cNvSpPr/>
                <p:nvPr/>
              </p:nvSpPr>
              <p:spPr>
                <a:xfrm>
                  <a:off x="4693842" y="5432410"/>
                  <a:ext cx="18758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58" h="12416" extrusionOk="0">
                      <a:moveTo>
                        <a:pt x="4535" y="12417"/>
                      </a:moveTo>
                      <a:cubicBezTo>
                        <a:pt x="3913" y="12417"/>
                        <a:pt x="3291" y="12105"/>
                        <a:pt x="3032" y="11535"/>
                      </a:cubicBezTo>
                      <a:cubicBezTo>
                        <a:pt x="1373" y="8321"/>
                        <a:pt x="77" y="2153"/>
                        <a:pt x="25" y="1842"/>
                      </a:cubicBezTo>
                      <a:cubicBezTo>
                        <a:pt x="-130" y="1013"/>
                        <a:pt x="440" y="235"/>
                        <a:pt x="1373" y="28"/>
                      </a:cubicBezTo>
                      <a:cubicBezTo>
                        <a:pt x="2254" y="-128"/>
                        <a:pt x="3187" y="391"/>
                        <a:pt x="3343" y="1220"/>
                      </a:cubicBezTo>
                      <a:cubicBezTo>
                        <a:pt x="3343" y="1272"/>
                        <a:pt x="4328" y="5833"/>
                        <a:pt x="5520" y="8943"/>
                      </a:cubicBezTo>
                      <a:cubicBezTo>
                        <a:pt x="5883" y="8840"/>
                        <a:pt x="6246" y="8736"/>
                        <a:pt x="6609" y="8633"/>
                      </a:cubicBezTo>
                      <a:cubicBezTo>
                        <a:pt x="9719" y="7751"/>
                        <a:pt x="14384" y="6455"/>
                        <a:pt x="15888" y="5107"/>
                      </a:cubicBezTo>
                      <a:cubicBezTo>
                        <a:pt x="16561" y="4537"/>
                        <a:pt x="17598" y="4537"/>
                        <a:pt x="18272" y="5107"/>
                      </a:cubicBezTo>
                      <a:cubicBezTo>
                        <a:pt x="18946" y="5729"/>
                        <a:pt x="18894" y="6663"/>
                        <a:pt x="18272" y="7285"/>
                      </a:cubicBezTo>
                      <a:cubicBezTo>
                        <a:pt x="16199" y="9151"/>
                        <a:pt x="11430" y="10447"/>
                        <a:pt x="7645" y="11535"/>
                      </a:cubicBezTo>
                      <a:cubicBezTo>
                        <a:pt x="6660" y="11795"/>
                        <a:pt x="5831" y="12054"/>
                        <a:pt x="5157" y="12261"/>
                      </a:cubicBezTo>
                      <a:cubicBezTo>
                        <a:pt x="5002" y="12313"/>
                        <a:pt x="4794" y="12365"/>
                        <a:pt x="4587" y="1236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327" name="Google Shape;4327;p11"/>
              <p:cNvGrpSpPr/>
              <p:nvPr/>
            </p:nvGrpSpPr>
            <p:grpSpPr>
              <a:xfrm>
                <a:off x="4656558" y="5705800"/>
                <a:ext cx="83632" cy="81770"/>
                <a:chOff x="4656558" y="5705800"/>
                <a:chExt cx="83632" cy="81770"/>
              </a:xfrm>
            </p:grpSpPr>
            <p:sp>
              <p:nvSpPr>
                <p:cNvPr id="4328" name="Google Shape;4328;p11"/>
                <p:cNvSpPr/>
                <p:nvPr/>
              </p:nvSpPr>
              <p:spPr>
                <a:xfrm>
                  <a:off x="4656558" y="5705800"/>
                  <a:ext cx="73047" cy="81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47" h="81770" extrusionOk="0">
                      <a:moveTo>
                        <a:pt x="1957" y="81770"/>
                      </a:moveTo>
                      <a:cubicBezTo>
                        <a:pt x="1180" y="81770"/>
                        <a:pt x="454" y="81356"/>
                        <a:pt x="143" y="80630"/>
                      </a:cubicBezTo>
                      <a:cubicBezTo>
                        <a:pt x="-272" y="79697"/>
                        <a:pt x="247" y="78660"/>
                        <a:pt x="1283" y="78297"/>
                      </a:cubicBezTo>
                      <a:cubicBezTo>
                        <a:pt x="7608" y="76069"/>
                        <a:pt x="11755" y="70729"/>
                        <a:pt x="15798" y="65546"/>
                      </a:cubicBezTo>
                      <a:cubicBezTo>
                        <a:pt x="16990" y="64042"/>
                        <a:pt x="18079" y="62591"/>
                        <a:pt x="19219" y="61295"/>
                      </a:cubicBezTo>
                      <a:cubicBezTo>
                        <a:pt x="21811" y="58340"/>
                        <a:pt x="24247" y="55334"/>
                        <a:pt x="26735" y="52327"/>
                      </a:cubicBezTo>
                      <a:cubicBezTo>
                        <a:pt x="29949" y="48439"/>
                        <a:pt x="33267" y="44448"/>
                        <a:pt x="36740" y="40560"/>
                      </a:cubicBezTo>
                      <a:cubicBezTo>
                        <a:pt x="39435" y="37554"/>
                        <a:pt x="42857" y="34184"/>
                        <a:pt x="46537" y="30608"/>
                      </a:cubicBezTo>
                      <a:cubicBezTo>
                        <a:pt x="56282" y="21122"/>
                        <a:pt x="67375" y="10391"/>
                        <a:pt x="69138" y="1475"/>
                      </a:cubicBezTo>
                      <a:cubicBezTo>
                        <a:pt x="69345" y="490"/>
                        <a:pt x="70382" y="-132"/>
                        <a:pt x="71419" y="24"/>
                      </a:cubicBezTo>
                      <a:cubicBezTo>
                        <a:pt x="72507" y="179"/>
                        <a:pt x="73181" y="1112"/>
                        <a:pt x="73026" y="2097"/>
                      </a:cubicBezTo>
                      <a:cubicBezTo>
                        <a:pt x="71056" y="12050"/>
                        <a:pt x="59548" y="23195"/>
                        <a:pt x="49440" y="33044"/>
                      </a:cubicBezTo>
                      <a:cubicBezTo>
                        <a:pt x="45811" y="36569"/>
                        <a:pt x="42390" y="39887"/>
                        <a:pt x="39798" y="42789"/>
                      </a:cubicBezTo>
                      <a:cubicBezTo>
                        <a:pt x="36377" y="46625"/>
                        <a:pt x="33059" y="50617"/>
                        <a:pt x="29897" y="54452"/>
                      </a:cubicBezTo>
                      <a:cubicBezTo>
                        <a:pt x="27409" y="57459"/>
                        <a:pt x="24869" y="60518"/>
                        <a:pt x="22329" y="63524"/>
                      </a:cubicBezTo>
                      <a:cubicBezTo>
                        <a:pt x="21240" y="64820"/>
                        <a:pt x="20100" y="66219"/>
                        <a:pt x="19012" y="67671"/>
                      </a:cubicBezTo>
                      <a:cubicBezTo>
                        <a:pt x="14813" y="73010"/>
                        <a:pt x="10096" y="79075"/>
                        <a:pt x="2735" y="81667"/>
                      </a:cubicBezTo>
                      <a:cubicBezTo>
                        <a:pt x="2476" y="81770"/>
                        <a:pt x="2268" y="81770"/>
                        <a:pt x="2009" y="817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329" name="Google Shape;4329;p11"/>
                <p:cNvSpPr/>
                <p:nvPr/>
              </p:nvSpPr>
              <p:spPr>
                <a:xfrm>
                  <a:off x="4698216" y="5708274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5449" y="29793"/>
                      </a:moveTo>
                      <a:cubicBezTo>
                        <a:pt x="5034" y="29793"/>
                        <a:pt x="4619" y="29793"/>
                        <a:pt x="4205" y="29793"/>
                      </a:cubicBezTo>
                      <a:cubicBezTo>
                        <a:pt x="3634" y="29793"/>
                        <a:pt x="3116" y="29534"/>
                        <a:pt x="2753" y="29119"/>
                      </a:cubicBezTo>
                      <a:cubicBezTo>
                        <a:pt x="2390" y="28704"/>
                        <a:pt x="2235" y="28186"/>
                        <a:pt x="2339" y="27668"/>
                      </a:cubicBezTo>
                      <a:cubicBezTo>
                        <a:pt x="3790" y="19996"/>
                        <a:pt x="2857" y="9836"/>
                        <a:pt x="110" y="2371"/>
                      </a:cubicBezTo>
                      <a:cubicBezTo>
                        <a:pt x="-253" y="1438"/>
                        <a:pt x="317" y="402"/>
                        <a:pt x="1354" y="90"/>
                      </a:cubicBezTo>
                      <a:cubicBezTo>
                        <a:pt x="2390" y="-220"/>
                        <a:pt x="3479" y="298"/>
                        <a:pt x="3842" y="1231"/>
                      </a:cubicBezTo>
                      <a:cubicBezTo>
                        <a:pt x="6537" y="8540"/>
                        <a:pt x="7574" y="18285"/>
                        <a:pt x="6537" y="26164"/>
                      </a:cubicBezTo>
                      <a:cubicBezTo>
                        <a:pt x="16283" y="26009"/>
                        <a:pt x="30382" y="23313"/>
                        <a:pt x="39402" y="20721"/>
                      </a:cubicBezTo>
                      <a:cubicBezTo>
                        <a:pt x="40439" y="20411"/>
                        <a:pt x="41527" y="20929"/>
                        <a:pt x="41890" y="21862"/>
                      </a:cubicBezTo>
                      <a:cubicBezTo>
                        <a:pt x="42201" y="22795"/>
                        <a:pt x="41631" y="23832"/>
                        <a:pt x="40594" y="24091"/>
                      </a:cubicBezTo>
                      <a:cubicBezTo>
                        <a:pt x="30952" y="26890"/>
                        <a:pt x="15661" y="29741"/>
                        <a:pt x="5500" y="297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330" name="Google Shape;4330;p11"/>
                <p:cNvSpPr/>
                <p:nvPr/>
              </p:nvSpPr>
              <p:spPr>
                <a:xfrm>
                  <a:off x="4690979" y="5715633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9472" y="34978"/>
                      </a:moveTo>
                      <a:cubicBezTo>
                        <a:pt x="7087" y="34978"/>
                        <a:pt x="4806" y="34874"/>
                        <a:pt x="2629" y="34667"/>
                      </a:cubicBezTo>
                      <a:cubicBezTo>
                        <a:pt x="1696" y="34563"/>
                        <a:pt x="919" y="33838"/>
                        <a:pt x="867" y="33008"/>
                      </a:cubicBezTo>
                      <a:cubicBezTo>
                        <a:pt x="608" y="28965"/>
                        <a:pt x="763" y="24922"/>
                        <a:pt x="919" y="21034"/>
                      </a:cubicBezTo>
                      <a:cubicBezTo>
                        <a:pt x="1178" y="14554"/>
                        <a:pt x="1385" y="8489"/>
                        <a:pt x="37" y="2114"/>
                      </a:cubicBezTo>
                      <a:cubicBezTo>
                        <a:pt x="-170" y="1128"/>
                        <a:pt x="504" y="196"/>
                        <a:pt x="1592" y="40"/>
                      </a:cubicBezTo>
                      <a:cubicBezTo>
                        <a:pt x="2629" y="-168"/>
                        <a:pt x="3666" y="454"/>
                        <a:pt x="3873" y="1440"/>
                      </a:cubicBezTo>
                      <a:cubicBezTo>
                        <a:pt x="5325" y="8178"/>
                        <a:pt x="5065" y="14813"/>
                        <a:pt x="4806" y="21189"/>
                      </a:cubicBezTo>
                      <a:cubicBezTo>
                        <a:pt x="4703" y="24507"/>
                        <a:pt x="4547" y="27928"/>
                        <a:pt x="4651" y="31298"/>
                      </a:cubicBezTo>
                      <a:cubicBezTo>
                        <a:pt x="19113" y="32334"/>
                        <a:pt x="38500" y="28084"/>
                        <a:pt x="44306" y="26736"/>
                      </a:cubicBezTo>
                      <a:cubicBezTo>
                        <a:pt x="45343" y="26477"/>
                        <a:pt x="46431" y="27047"/>
                        <a:pt x="46691" y="28032"/>
                      </a:cubicBezTo>
                      <a:cubicBezTo>
                        <a:pt x="46950" y="28965"/>
                        <a:pt x="46328" y="29950"/>
                        <a:pt x="45291" y="30209"/>
                      </a:cubicBezTo>
                      <a:cubicBezTo>
                        <a:pt x="40003" y="31453"/>
                        <a:pt x="23571" y="35030"/>
                        <a:pt x="9368" y="3503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331" name="Google Shape;4331;p11"/>
                <p:cNvSpPr/>
                <p:nvPr/>
              </p:nvSpPr>
              <p:spPr>
                <a:xfrm>
                  <a:off x="4681582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1970" y="34834"/>
                      </a:moveTo>
                      <a:cubicBezTo>
                        <a:pt x="1503" y="34834"/>
                        <a:pt x="1037" y="34678"/>
                        <a:pt x="674" y="34420"/>
                      </a:cubicBezTo>
                      <a:cubicBezTo>
                        <a:pt x="207" y="34056"/>
                        <a:pt x="0" y="33538"/>
                        <a:pt x="0" y="33020"/>
                      </a:cubicBezTo>
                      <a:cubicBezTo>
                        <a:pt x="207" y="28717"/>
                        <a:pt x="466" y="24467"/>
                        <a:pt x="726" y="20165"/>
                      </a:cubicBezTo>
                      <a:cubicBezTo>
                        <a:pt x="1088" y="14099"/>
                        <a:pt x="1503" y="7879"/>
                        <a:pt x="1659" y="1762"/>
                      </a:cubicBezTo>
                      <a:cubicBezTo>
                        <a:pt x="1659" y="778"/>
                        <a:pt x="2540" y="0"/>
                        <a:pt x="3629" y="0"/>
                      </a:cubicBezTo>
                      <a:cubicBezTo>
                        <a:pt x="3629" y="0"/>
                        <a:pt x="3629" y="0"/>
                        <a:pt x="3629" y="0"/>
                      </a:cubicBezTo>
                      <a:cubicBezTo>
                        <a:pt x="4717" y="0"/>
                        <a:pt x="5598" y="830"/>
                        <a:pt x="5547" y="1814"/>
                      </a:cubicBezTo>
                      <a:cubicBezTo>
                        <a:pt x="5391" y="8034"/>
                        <a:pt x="5028" y="14307"/>
                        <a:pt x="4614" y="20371"/>
                      </a:cubicBezTo>
                      <a:cubicBezTo>
                        <a:pt x="4406" y="23897"/>
                        <a:pt x="4147" y="27421"/>
                        <a:pt x="3991" y="30946"/>
                      </a:cubicBezTo>
                      <a:cubicBezTo>
                        <a:pt x="7827" y="30428"/>
                        <a:pt x="11715" y="30117"/>
                        <a:pt x="15499" y="29754"/>
                      </a:cubicBezTo>
                      <a:cubicBezTo>
                        <a:pt x="22705" y="29132"/>
                        <a:pt x="30169" y="28510"/>
                        <a:pt x="36804" y="26540"/>
                      </a:cubicBezTo>
                      <a:cubicBezTo>
                        <a:pt x="37841" y="26229"/>
                        <a:pt x="38929" y="26748"/>
                        <a:pt x="39292" y="27681"/>
                      </a:cubicBezTo>
                      <a:cubicBezTo>
                        <a:pt x="39655" y="28614"/>
                        <a:pt x="39085" y="29650"/>
                        <a:pt x="38048" y="29962"/>
                      </a:cubicBezTo>
                      <a:cubicBezTo>
                        <a:pt x="30998" y="32087"/>
                        <a:pt x="23327" y="32761"/>
                        <a:pt x="15862" y="33331"/>
                      </a:cubicBezTo>
                      <a:cubicBezTo>
                        <a:pt x="11352" y="33694"/>
                        <a:pt x="6635" y="34108"/>
                        <a:pt x="2281" y="34834"/>
                      </a:cubicBezTo>
                      <a:cubicBezTo>
                        <a:pt x="2177" y="34834"/>
                        <a:pt x="2022" y="34834"/>
                        <a:pt x="1918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332" name="Google Shape;4332;p11"/>
                <p:cNvSpPr/>
                <p:nvPr/>
              </p:nvSpPr>
              <p:spPr>
                <a:xfrm>
                  <a:off x="4669763" y="5743145"/>
                  <a:ext cx="39453" cy="34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88" extrusionOk="0">
                      <a:moveTo>
                        <a:pt x="1970" y="34888"/>
                      </a:moveTo>
                      <a:cubicBezTo>
                        <a:pt x="1503" y="34888"/>
                        <a:pt x="1037" y="34733"/>
                        <a:pt x="674" y="34473"/>
                      </a:cubicBezTo>
                      <a:cubicBezTo>
                        <a:pt x="208" y="34111"/>
                        <a:pt x="0" y="33592"/>
                        <a:pt x="0" y="33074"/>
                      </a:cubicBezTo>
                      <a:cubicBezTo>
                        <a:pt x="208" y="28771"/>
                        <a:pt x="467" y="24469"/>
                        <a:pt x="726" y="20166"/>
                      </a:cubicBezTo>
                      <a:cubicBezTo>
                        <a:pt x="1089" y="14154"/>
                        <a:pt x="1503" y="7881"/>
                        <a:pt x="1659" y="1765"/>
                      </a:cubicBezTo>
                      <a:cubicBezTo>
                        <a:pt x="1659" y="779"/>
                        <a:pt x="2592" y="-50"/>
                        <a:pt x="3681" y="2"/>
                      </a:cubicBezTo>
                      <a:cubicBezTo>
                        <a:pt x="4769" y="2"/>
                        <a:pt x="5650" y="831"/>
                        <a:pt x="5598" y="1816"/>
                      </a:cubicBezTo>
                      <a:cubicBezTo>
                        <a:pt x="5443" y="8037"/>
                        <a:pt x="5080" y="14257"/>
                        <a:pt x="4665" y="20322"/>
                      </a:cubicBezTo>
                      <a:cubicBezTo>
                        <a:pt x="4458" y="23847"/>
                        <a:pt x="4199" y="27424"/>
                        <a:pt x="4043" y="30949"/>
                      </a:cubicBezTo>
                      <a:cubicBezTo>
                        <a:pt x="7879" y="30430"/>
                        <a:pt x="11767" y="30067"/>
                        <a:pt x="15551" y="29757"/>
                      </a:cubicBezTo>
                      <a:cubicBezTo>
                        <a:pt x="22756" y="29135"/>
                        <a:pt x="30221" y="28513"/>
                        <a:pt x="36856" y="26543"/>
                      </a:cubicBezTo>
                      <a:cubicBezTo>
                        <a:pt x="37893" y="26231"/>
                        <a:pt x="38981" y="26750"/>
                        <a:pt x="39344" y="27683"/>
                      </a:cubicBezTo>
                      <a:cubicBezTo>
                        <a:pt x="39707" y="28616"/>
                        <a:pt x="39137" y="29653"/>
                        <a:pt x="38100" y="29963"/>
                      </a:cubicBezTo>
                      <a:cubicBezTo>
                        <a:pt x="31050" y="32089"/>
                        <a:pt x="23378" y="32763"/>
                        <a:pt x="15914" y="33333"/>
                      </a:cubicBezTo>
                      <a:cubicBezTo>
                        <a:pt x="11404" y="33696"/>
                        <a:pt x="6687" y="34111"/>
                        <a:pt x="2333" y="34836"/>
                      </a:cubicBezTo>
                      <a:cubicBezTo>
                        <a:pt x="2229" y="34836"/>
                        <a:pt x="2074" y="34836"/>
                        <a:pt x="1970" y="3483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333" name="Google Shape;4333;p11"/>
                <p:cNvSpPr/>
                <p:nvPr/>
              </p:nvSpPr>
              <p:spPr>
                <a:xfrm>
                  <a:off x="4715118" y="5708517"/>
                  <a:ext cx="21051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1" h="14775" extrusionOk="0">
                      <a:moveTo>
                        <a:pt x="3890" y="14776"/>
                      </a:moveTo>
                      <a:cubicBezTo>
                        <a:pt x="3061" y="14776"/>
                        <a:pt x="2283" y="14310"/>
                        <a:pt x="2024" y="13532"/>
                      </a:cubicBezTo>
                      <a:cubicBezTo>
                        <a:pt x="624" y="9592"/>
                        <a:pt x="2" y="2232"/>
                        <a:pt x="2" y="1921"/>
                      </a:cubicBezTo>
                      <a:cubicBezTo>
                        <a:pt x="-49" y="936"/>
                        <a:pt x="728" y="106"/>
                        <a:pt x="1817" y="3"/>
                      </a:cubicBezTo>
                      <a:cubicBezTo>
                        <a:pt x="2905" y="-49"/>
                        <a:pt x="3838" y="677"/>
                        <a:pt x="3890" y="1661"/>
                      </a:cubicBezTo>
                      <a:cubicBezTo>
                        <a:pt x="3890" y="1713"/>
                        <a:pt x="4305" y="7156"/>
                        <a:pt x="5290" y="10888"/>
                      </a:cubicBezTo>
                      <a:cubicBezTo>
                        <a:pt x="5705" y="10836"/>
                        <a:pt x="6171" y="10733"/>
                        <a:pt x="6638" y="10681"/>
                      </a:cubicBezTo>
                      <a:cubicBezTo>
                        <a:pt x="10370" y="10059"/>
                        <a:pt x="15968" y="9126"/>
                        <a:pt x="17886" y="7778"/>
                      </a:cubicBezTo>
                      <a:cubicBezTo>
                        <a:pt x="18715" y="7156"/>
                        <a:pt x="19960" y="7312"/>
                        <a:pt x="20634" y="8089"/>
                      </a:cubicBezTo>
                      <a:cubicBezTo>
                        <a:pt x="21307" y="8866"/>
                        <a:pt x="21152" y="10007"/>
                        <a:pt x="20271" y="10578"/>
                      </a:cubicBezTo>
                      <a:cubicBezTo>
                        <a:pt x="17575" y="12444"/>
                        <a:pt x="11873" y="13428"/>
                        <a:pt x="7312" y="14154"/>
                      </a:cubicBezTo>
                      <a:cubicBezTo>
                        <a:pt x="6171" y="14361"/>
                        <a:pt x="5083" y="14517"/>
                        <a:pt x="4253" y="14672"/>
                      </a:cubicBezTo>
                      <a:cubicBezTo>
                        <a:pt x="4098" y="14672"/>
                        <a:pt x="3994" y="14672"/>
                        <a:pt x="3838" y="1467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4334" name="Google Shape;4334;p11"/>
          <p:cNvGrpSpPr/>
          <p:nvPr/>
        </p:nvGrpSpPr>
        <p:grpSpPr>
          <a:xfrm>
            <a:off x="8643447" y="5790143"/>
            <a:ext cx="496755" cy="724972"/>
            <a:chOff x="3462096" y="4358792"/>
            <a:chExt cx="336038" cy="490464"/>
          </a:xfrm>
        </p:grpSpPr>
        <p:grpSp>
          <p:nvGrpSpPr>
            <p:cNvPr id="4335" name="Google Shape;4335;p11"/>
            <p:cNvGrpSpPr/>
            <p:nvPr/>
          </p:nvGrpSpPr>
          <p:grpSpPr>
            <a:xfrm>
              <a:off x="3462096" y="4358792"/>
              <a:ext cx="336038" cy="490464"/>
              <a:chOff x="3462096" y="4358792"/>
              <a:chExt cx="336038" cy="490464"/>
            </a:xfrm>
          </p:grpSpPr>
          <p:sp>
            <p:nvSpPr>
              <p:cNvPr id="4336" name="Google Shape;4336;p11"/>
              <p:cNvSpPr/>
              <p:nvPr/>
            </p:nvSpPr>
            <p:spPr>
              <a:xfrm>
                <a:off x="3620533" y="4769534"/>
                <a:ext cx="25227" cy="79723"/>
              </a:xfrm>
              <a:custGeom>
                <a:avLst/>
                <a:gdLst/>
                <a:ahLst/>
                <a:cxnLst/>
                <a:rect l="l" t="t" r="r" b="b"/>
                <a:pathLst>
                  <a:path w="34322" h="108467" extrusionOk="0">
                    <a:moveTo>
                      <a:pt x="1592" y="3939"/>
                    </a:moveTo>
                    <a:cubicBezTo>
                      <a:pt x="1592" y="37114"/>
                      <a:pt x="-2659" y="74178"/>
                      <a:pt x="2732" y="106887"/>
                    </a:cubicBezTo>
                    <a:cubicBezTo>
                      <a:pt x="9264" y="108960"/>
                      <a:pt x="19838" y="109064"/>
                      <a:pt x="26421" y="106783"/>
                    </a:cubicBezTo>
                    <a:cubicBezTo>
                      <a:pt x="27095" y="86463"/>
                      <a:pt x="30102" y="66402"/>
                      <a:pt x="30620" y="45979"/>
                    </a:cubicBezTo>
                    <a:cubicBezTo>
                      <a:pt x="30983" y="31827"/>
                      <a:pt x="35234" y="15913"/>
                      <a:pt x="34145" y="2228"/>
                    </a:cubicBezTo>
                    <a:cubicBezTo>
                      <a:pt x="26940" y="-674"/>
                      <a:pt x="17817" y="-1348"/>
                      <a:pt x="1540" y="393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37" name="Google Shape;4337;p11"/>
              <p:cNvSpPr/>
              <p:nvPr/>
            </p:nvSpPr>
            <p:spPr>
              <a:xfrm>
                <a:off x="3633162" y="4501036"/>
                <a:ext cx="12649" cy="12649"/>
              </a:xfrm>
              <a:custGeom>
                <a:avLst/>
                <a:gdLst/>
                <a:ahLst/>
                <a:cxnLst/>
                <a:rect l="l" t="t" r="r" b="b"/>
                <a:pathLst>
                  <a:path w="17209" h="17209" extrusionOk="0">
                    <a:moveTo>
                      <a:pt x="17210" y="8605"/>
                    </a:moveTo>
                    <a:cubicBezTo>
                      <a:pt x="17210" y="13357"/>
                      <a:pt x="13357" y="17210"/>
                      <a:pt x="8605" y="17210"/>
                    </a:cubicBezTo>
                    <a:cubicBezTo>
                      <a:pt x="3852" y="17210"/>
                      <a:pt x="0" y="13358"/>
                      <a:pt x="0" y="8605"/>
                    </a:cubicBezTo>
                    <a:cubicBezTo>
                      <a:pt x="0" y="3853"/>
                      <a:pt x="3853" y="0"/>
                      <a:pt x="8605" y="0"/>
                    </a:cubicBezTo>
                    <a:cubicBezTo>
                      <a:pt x="13357" y="0"/>
                      <a:pt x="17210" y="3852"/>
                      <a:pt x="17210" y="86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38" name="Google Shape;4338;p11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39" name="Google Shape;4339;p11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40" name="Google Shape;4340;p11"/>
              <p:cNvSpPr/>
              <p:nvPr/>
            </p:nvSpPr>
            <p:spPr>
              <a:xfrm>
                <a:off x="3683001" y="4572273"/>
                <a:ext cx="7696" cy="7696"/>
              </a:xfrm>
              <a:custGeom>
                <a:avLst/>
                <a:gdLst/>
                <a:ahLst/>
                <a:cxnLst/>
                <a:rect l="l" t="t" r="r" b="b"/>
                <a:pathLst>
                  <a:path w="10471" h="10471" extrusionOk="0">
                    <a:moveTo>
                      <a:pt x="10471" y="5236"/>
                    </a:moveTo>
                    <a:cubicBezTo>
                      <a:pt x="10471" y="8139"/>
                      <a:pt x="8138" y="10471"/>
                      <a:pt x="5236" y="10471"/>
                    </a:cubicBezTo>
                    <a:cubicBezTo>
                      <a:pt x="2333" y="10471"/>
                      <a:pt x="0" y="8139"/>
                      <a:pt x="0" y="5236"/>
                    </a:cubicBezTo>
                    <a:cubicBezTo>
                      <a:pt x="0" y="2333"/>
                      <a:pt x="2333" y="0"/>
                      <a:pt x="5236" y="0"/>
                    </a:cubicBezTo>
                    <a:cubicBezTo>
                      <a:pt x="8138" y="0"/>
                      <a:pt x="10471" y="2333"/>
                      <a:pt x="10471" y="523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41" name="Google Shape;4341;p11"/>
              <p:cNvSpPr/>
              <p:nvPr/>
            </p:nvSpPr>
            <p:spPr>
              <a:xfrm>
                <a:off x="3633162" y="4572273"/>
                <a:ext cx="10743" cy="10743"/>
              </a:xfrm>
              <a:custGeom>
                <a:avLst/>
                <a:gdLst/>
                <a:ahLst/>
                <a:cxnLst/>
                <a:rect l="l" t="t" r="r" b="b"/>
                <a:pathLst>
                  <a:path w="14617" h="14617" extrusionOk="0">
                    <a:moveTo>
                      <a:pt x="14618" y="7309"/>
                    </a:moveTo>
                    <a:cubicBezTo>
                      <a:pt x="14618" y="11346"/>
                      <a:pt x="11345" y="14618"/>
                      <a:pt x="7309" y="14618"/>
                    </a:cubicBezTo>
                    <a:cubicBezTo>
                      <a:pt x="3272" y="14618"/>
                      <a:pt x="0" y="11346"/>
                      <a:pt x="0" y="7309"/>
                    </a:cubicBezTo>
                    <a:cubicBezTo>
                      <a:pt x="0" y="3273"/>
                      <a:pt x="3273" y="0"/>
                      <a:pt x="7309" y="0"/>
                    </a:cubicBezTo>
                    <a:cubicBezTo>
                      <a:pt x="11346" y="0"/>
                      <a:pt x="14618" y="3272"/>
                      <a:pt x="14618" y="730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42" name="Google Shape;4342;p11"/>
              <p:cNvSpPr/>
              <p:nvPr/>
            </p:nvSpPr>
            <p:spPr>
              <a:xfrm>
                <a:off x="3638492" y="4656568"/>
                <a:ext cx="16840" cy="1684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43" name="Google Shape;4343;p11"/>
              <p:cNvSpPr/>
              <p:nvPr/>
            </p:nvSpPr>
            <p:spPr>
              <a:xfrm>
                <a:off x="3591471" y="4631858"/>
                <a:ext cx="7924" cy="7924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1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44" name="Google Shape;4344;p11"/>
              <p:cNvSpPr/>
              <p:nvPr/>
            </p:nvSpPr>
            <p:spPr>
              <a:xfrm>
                <a:off x="3610165" y="4723007"/>
                <a:ext cx="6705" cy="6705"/>
              </a:xfrm>
              <a:custGeom>
                <a:avLst/>
                <a:gdLst/>
                <a:ahLst/>
                <a:cxnLst/>
                <a:rect l="l" t="t" r="r" b="b"/>
                <a:pathLst>
                  <a:path w="9123" h="9123" extrusionOk="0">
                    <a:moveTo>
                      <a:pt x="9123" y="4562"/>
                    </a:moveTo>
                    <a:cubicBezTo>
                      <a:pt x="9123" y="7102"/>
                      <a:pt x="7050" y="9123"/>
                      <a:pt x="4562" y="9123"/>
                    </a:cubicBezTo>
                    <a:cubicBezTo>
                      <a:pt x="2074" y="9123"/>
                      <a:pt x="0" y="7050"/>
                      <a:pt x="0" y="4562"/>
                    </a:cubicBezTo>
                    <a:cubicBezTo>
                      <a:pt x="0" y="2074"/>
                      <a:pt x="2074" y="0"/>
                      <a:pt x="4562" y="0"/>
                    </a:cubicBezTo>
                    <a:cubicBezTo>
                      <a:pt x="7050" y="0"/>
                      <a:pt x="9123" y="2074"/>
                      <a:pt x="9123" y="456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45" name="Google Shape;4345;p11"/>
              <p:cNvSpPr/>
              <p:nvPr/>
            </p:nvSpPr>
            <p:spPr>
              <a:xfrm>
                <a:off x="3707254" y="4722969"/>
                <a:ext cx="11201" cy="11201"/>
              </a:xfrm>
              <a:custGeom>
                <a:avLst/>
                <a:gdLst/>
                <a:ahLst/>
                <a:cxnLst/>
                <a:rect l="l" t="t" r="r" b="b"/>
                <a:pathLst>
                  <a:path w="15240" h="15240" extrusionOk="0">
                    <a:moveTo>
                      <a:pt x="15240" y="7620"/>
                    </a:moveTo>
                    <a:cubicBezTo>
                      <a:pt x="15240" y="11829"/>
                      <a:pt x="11828" y="15240"/>
                      <a:pt x="7620" y="15240"/>
                    </a:cubicBezTo>
                    <a:cubicBezTo>
                      <a:pt x="3412" y="15240"/>
                      <a:pt x="0" y="11829"/>
                      <a:pt x="0" y="7620"/>
                    </a:cubicBezTo>
                    <a:cubicBezTo>
                      <a:pt x="0" y="3412"/>
                      <a:pt x="3412" y="0"/>
                      <a:pt x="7620" y="0"/>
                    </a:cubicBezTo>
                    <a:cubicBezTo>
                      <a:pt x="11828" y="0"/>
                      <a:pt x="15240" y="3412"/>
                      <a:pt x="15240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46" name="Google Shape;4346;p11"/>
              <p:cNvSpPr/>
              <p:nvPr/>
            </p:nvSpPr>
            <p:spPr>
              <a:xfrm>
                <a:off x="3718409" y="4622416"/>
                <a:ext cx="19812" cy="19812"/>
              </a:xfrm>
              <a:custGeom>
                <a:avLst/>
                <a:gdLst/>
                <a:ahLst/>
                <a:cxnLst/>
                <a:rect l="l" t="t" r="r" b="b"/>
                <a:pathLst>
                  <a:path w="26955" h="26955" extrusionOk="0">
                    <a:moveTo>
                      <a:pt x="26955" y="13478"/>
                    </a:moveTo>
                    <a:cubicBezTo>
                      <a:pt x="26955" y="20921"/>
                      <a:pt x="20921" y="26955"/>
                      <a:pt x="13478" y="26955"/>
                    </a:cubicBezTo>
                    <a:cubicBezTo>
                      <a:pt x="6034" y="26955"/>
                      <a:pt x="0" y="20921"/>
                      <a:pt x="0" y="13478"/>
                    </a:cubicBezTo>
                    <a:cubicBezTo>
                      <a:pt x="0" y="6034"/>
                      <a:pt x="6034" y="0"/>
                      <a:pt x="13478" y="0"/>
                    </a:cubicBezTo>
                    <a:cubicBezTo>
                      <a:pt x="20921" y="0"/>
                      <a:pt x="26955" y="6034"/>
                      <a:pt x="26955" y="1347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47" name="Google Shape;4347;p11"/>
              <p:cNvSpPr/>
              <p:nvPr/>
            </p:nvSpPr>
            <p:spPr>
              <a:xfrm>
                <a:off x="3675919" y="4612935"/>
                <a:ext cx="7086" cy="7086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9641" extrusionOk="0">
                    <a:moveTo>
                      <a:pt x="9642" y="4821"/>
                    </a:moveTo>
                    <a:cubicBezTo>
                      <a:pt x="9642" y="7483"/>
                      <a:pt x="7483" y="9642"/>
                      <a:pt x="4821" y="9642"/>
                    </a:cubicBezTo>
                    <a:cubicBezTo>
                      <a:pt x="2158" y="9642"/>
                      <a:pt x="0" y="7483"/>
                      <a:pt x="0" y="4821"/>
                    </a:cubicBezTo>
                    <a:cubicBezTo>
                      <a:pt x="0" y="2158"/>
                      <a:pt x="2158" y="0"/>
                      <a:pt x="4821" y="0"/>
                    </a:cubicBezTo>
                    <a:cubicBezTo>
                      <a:pt x="7483" y="0"/>
                      <a:pt x="9642" y="2158"/>
                      <a:pt x="9642" y="48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48" name="Google Shape;4348;p11"/>
              <p:cNvSpPr/>
              <p:nvPr/>
            </p:nvSpPr>
            <p:spPr>
              <a:xfrm>
                <a:off x="3646907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49" name="Google Shape;4349;p11"/>
              <p:cNvSpPr/>
              <p:nvPr/>
            </p:nvSpPr>
            <p:spPr>
              <a:xfrm>
                <a:off x="3753019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50" name="Google Shape;4350;p11"/>
              <p:cNvSpPr/>
              <p:nvPr/>
            </p:nvSpPr>
            <p:spPr>
              <a:xfrm>
                <a:off x="3583476" y="4463724"/>
                <a:ext cx="11963" cy="11963"/>
              </a:xfrm>
              <a:custGeom>
                <a:avLst/>
                <a:gdLst/>
                <a:ahLst/>
                <a:cxnLst/>
                <a:rect l="l" t="t" r="r" b="b"/>
                <a:pathLst>
                  <a:path w="16276" h="16276" extrusionOk="0">
                    <a:moveTo>
                      <a:pt x="16277" y="8139"/>
                    </a:moveTo>
                    <a:cubicBezTo>
                      <a:pt x="16277" y="12648"/>
                      <a:pt x="12648" y="16277"/>
                      <a:pt x="8138" y="16277"/>
                    </a:cubicBezTo>
                    <a:cubicBezTo>
                      <a:pt x="3629" y="16277"/>
                      <a:pt x="0" y="12648"/>
                      <a:pt x="0" y="8139"/>
                    </a:cubicBezTo>
                    <a:cubicBezTo>
                      <a:pt x="0" y="3629"/>
                      <a:pt x="3629" y="0"/>
                      <a:pt x="8138" y="0"/>
                    </a:cubicBezTo>
                    <a:cubicBezTo>
                      <a:pt x="12648" y="0"/>
                      <a:pt x="16277" y="3629"/>
                      <a:pt x="16277" y="813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51" name="Google Shape;4351;p11"/>
              <p:cNvSpPr/>
              <p:nvPr/>
            </p:nvSpPr>
            <p:spPr>
              <a:xfrm>
                <a:off x="3624328" y="4406804"/>
                <a:ext cx="8839" cy="8839"/>
              </a:xfrm>
              <a:custGeom>
                <a:avLst/>
                <a:gdLst/>
                <a:ahLst/>
                <a:cxnLst/>
                <a:rect l="l" t="t" r="r" b="b"/>
                <a:pathLst>
                  <a:path w="12026" h="12026" extrusionOk="0">
                    <a:moveTo>
                      <a:pt x="12026" y="6013"/>
                    </a:moveTo>
                    <a:cubicBezTo>
                      <a:pt x="12026" y="9334"/>
                      <a:pt x="9334" y="12027"/>
                      <a:pt x="6013" y="12027"/>
                    </a:cubicBezTo>
                    <a:cubicBezTo>
                      <a:pt x="2692" y="12027"/>
                      <a:pt x="0" y="9334"/>
                      <a:pt x="0" y="6013"/>
                    </a:cubicBezTo>
                    <a:cubicBezTo>
                      <a:pt x="0" y="2693"/>
                      <a:pt x="2692" y="0"/>
                      <a:pt x="6013" y="0"/>
                    </a:cubicBezTo>
                    <a:cubicBezTo>
                      <a:pt x="9334" y="0"/>
                      <a:pt x="12026" y="2693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52" name="Google Shape;4352;p11"/>
              <p:cNvSpPr/>
              <p:nvPr/>
            </p:nvSpPr>
            <p:spPr>
              <a:xfrm>
                <a:off x="3591471" y="4415637"/>
                <a:ext cx="7924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2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53" name="Google Shape;4353;p11"/>
              <p:cNvSpPr/>
              <p:nvPr/>
            </p:nvSpPr>
            <p:spPr>
              <a:xfrm>
                <a:off x="3668571" y="4463724"/>
                <a:ext cx="10896" cy="10896"/>
              </a:xfrm>
              <a:custGeom>
                <a:avLst/>
                <a:gdLst/>
                <a:ahLst/>
                <a:cxnLst/>
                <a:rect l="l" t="t" r="r" b="b"/>
                <a:pathLst>
                  <a:path w="14825" h="14825" extrusionOk="0">
                    <a:moveTo>
                      <a:pt x="14825" y="7413"/>
                    </a:moveTo>
                    <a:cubicBezTo>
                      <a:pt x="14825" y="11507"/>
                      <a:pt x="11506" y="14826"/>
                      <a:pt x="7413" y="14826"/>
                    </a:cubicBezTo>
                    <a:cubicBezTo>
                      <a:pt x="3319" y="14826"/>
                      <a:pt x="0" y="11507"/>
                      <a:pt x="0" y="7413"/>
                    </a:cubicBezTo>
                    <a:cubicBezTo>
                      <a:pt x="0" y="3319"/>
                      <a:pt x="3319" y="0"/>
                      <a:pt x="7413" y="0"/>
                    </a:cubicBezTo>
                    <a:cubicBezTo>
                      <a:pt x="11507" y="0"/>
                      <a:pt x="14825" y="3319"/>
                      <a:pt x="14825" y="74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4354" name="Google Shape;4354;p11"/>
            <p:cNvSpPr/>
            <p:nvPr/>
          </p:nvSpPr>
          <p:spPr>
            <a:xfrm>
              <a:off x="3545211" y="4603950"/>
              <a:ext cx="8991" cy="8991"/>
            </a:xfrm>
            <a:custGeom>
              <a:avLst/>
              <a:gdLst/>
              <a:ahLst/>
              <a:cxnLst/>
              <a:rect l="l" t="t" r="r" b="b"/>
              <a:pathLst>
                <a:path w="12233" h="12233" extrusionOk="0">
                  <a:moveTo>
                    <a:pt x="12233" y="6116"/>
                  </a:moveTo>
                  <a:cubicBezTo>
                    <a:pt x="12233" y="9486"/>
                    <a:pt x="9486" y="12233"/>
                    <a:pt x="6117" y="12233"/>
                  </a:cubicBezTo>
                  <a:cubicBezTo>
                    <a:pt x="2747" y="12233"/>
                    <a:pt x="0" y="9486"/>
                    <a:pt x="0" y="6116"/>
                  </a:cubicBezTo>
                  <a:cubicBezTo>
                    <a:pt x="0" y="2747"/>
                    <a:pt x="2747" y="0"/>
                    <a:pt x="6117" y="0"/>
                  </a:cubicBezTo>
                  <a:cubicBezTo>
                    <a:pt x="9486" y="0"/>
                    <a:pt x="12233" y="2747"/>
                    <a:pt x="12233" y="61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55" name="Google Shape;4355;p11"/>
            <p:cNvSpPr/>
            <p:nvPr/>
          </p:nvSpPr>
          <p:spPr>
            <a:xfrm>
              <a:off x="3566609" y="4583047"/>
              <a:ext cx="12801" cy="12801"/>
            </a:xfrm>
            <a:custGeom>
              <a:avLst/>
              <a:gdLst/>
              <a:ahLst/>
              <a:cxnLst/>
              <a:rect l="l" t="t" r="r" b="b"/>
              <a:pathLst>
                <a:path w="17417" h="17417" extrusionOk="0">
                  <a:moveTo>
                    <a:pt x="17417" y="8709"/>
                  </a:moveTo>
                  <a:cubicBezTo>
                    <a:pt x="17417" y="13530"/>
                    <a:pt x="13529" y="17418"/>
                    <a:pt x="8709" y="17418"/>
                  </a:cubicBezTo>
                  <a:cubicBezTo>
                    <a:pt x="3888" y="17418"/>
                    <a:pt x="0" y="13530"/>
                    <a:pt x="0" y="8709"/>
                  </a:cubicBezTo>
                  <a:cubicBezTo>
                    <a:pt x="0" y="3888"/>
                    <a:pt x="3888" y="0"/>
                    <a:pt x="8709" y="0"/>
                  </a:cubicBezTo>
                  <a:cubicBezTo>
                    <a:pt x="13529" y="0"/>
                    <a:pt x="17417" y="3888"/>
                    <a:pt x="17417" y="870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56" name="Google Shape;4356;p11"/>
            <p:cNvSpPr/>
            <p:nvPr/>
          </p:nvSpPr>
          <p:spPr>
            <a:xfrm>
              <a:off x="3572967" y="4681507"/>
              <a:ext cx="4800" cy="4800"/>
            </a:xfrm>
            <a:custGeom>
              <a:avLst/>
              <a:gdLst/>
              <a:ahLst/>
              <a:cxnLst/>
              <a:rect l="l" t="t" r="r" b="b"/>
              <a:pathLst>
                <a:path w="6531" h="6531" extrusionOk="0">
                  <a:moveTo>
                    <a:pt x="6531" y="3266"/>
                  </a:moveTo>
                  <a:cubicBezTo>
                    <a:pt x="6531" y="5080"/>
                    <a:pt x="5080" y="6531"/>
                    <a:pt x="3266" y="6531"/>
                  </a:cubicBezTo>
                  <a:cubicBezTo>
                    <a:pt x="1452" y="6531"/>
                    <a:pt x="0" y="5080"/>
                    <a:pt x="0" y="3266"/>
                  </a:cubicBezTo>
                  <a:cubicBezTo>
                    <a:pt x="0" y="1451"/>
                    <a:pt x="1452" y="0"/>
                    <a:pt x="3266" y="0"/>
                  </a:cubicBezTo>
                  <a:cubicBezTo>
                    <a:pt x="5080" y="0"/>
                    <a:pt x="6531" y="1451"/>
                    <a:pt x="6531" y="32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57" name="Google Shape;4357;p11"/>
            <p:cNvSpPr/>
            <p:nvPr/>
          </p:nvSpPr>
          <p:spPr>
            <a:xfrm>
              <a:off x="3526593" y="4734163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8708" h="8708" extrusionOk="0">
                  <a:moveTo>
                    <a:pt x="8709" y="4354"/>
                  </a:moveTo>
                  <a:cubicBezTo>
                    <a:pt x="8709" y="6790"/>
                    <a:pt x="6739" y="8709"/>
                    <a:pt x="4354" y="8709"/>
                  </a:cubicBezTo>
                  <a:cubicBezTo>
                    <a:pt x="1970" y="8709"/>
                    <a:pt x="0" y="6739"/>
                    <a:pt x="0" y="4354"/>
                  </a:cubicBezTo>
                  <a:cubicBezTo>
                    <a:pt x="0" y="1970"/>
                    <a:pt x="1970" y="0"/>
                    <a:pt x="4354" y="0"/>
                  </a:cubicBezTo>
                  <a:cubicBezTo>
                    <a:pt x="6739" y="0"/>
                    <a:pt x="8709" y="1970"/>
                    <a:pt x="8709" y="43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358" name="Google Shape;4358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1868551"/>
            <a:ext cx="8768000" cy="220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4359" name="Google Shape;4359;p11"/>
          <p:cNvSpPr txBox="1">
            <a:spLocks noGrp="1"/>
          </p:cNvSpPr>
          <p:nvPr>
            <p:ph type="subTitle" idx="1"/>
          </p:nvPr>
        </p:nvSpPr>
        <p:spPr>
          <a:xfrm>
            <a:off x="1712000" y="4197584"/>
            <a:ext cx="8768000" cy="6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grpSp>
        <p:nvGrpSpPr>
          <p:cNvPr id="4360" name="Google Shape;4360;p11"/>
          <p:cNvGrpSpPr/>
          <p:nvPr/>
        </p:nvGrpSpPr>
        <p:grpSpPr>
          <a:xfrm flipH="1">
            <a:off x="248328" y="202864"/>
            <a:ext cx="11466856" cy="1323616"/>
            <a:chOff x="186246" y="152148"/>
            <a:chExt cx="8600142" cy="992712"/>
          </a:xfrm>
        </p:grpSpPr>
        <p:sp>
          <p:nvSpPr>
            <p:cNvPr id="4361" name="Google Shape;4361;p11"/>
            <p:cNvSpPr/>
            <p:nvPr/>
          </p:nvSpPr>
          <p:spPr>
            <a:xfrm flipH="1">
              <a:off x="691996" y="152148"/>
              <a:ext cx="229861" cy="230325"/>
            </a:xfrm>
            <a:custGeom>
              <a:avLst/>
              <a:gdLst/>
              <a:ahLst/>
              <a:cxnLst/>
              <a:rect l="l" t="t" r="r" b="b"/>
              <a:pathLst>
                <a:path w="567559" h="568703" extrusionOk="0">
                  <a:moveTo>
                    <a:pt x="559201" y="314766"/>
                  </a:moveTo>
                  <a:cubicBezTo>
                    <a:pt x="547961" y="315623"/>
                    <a:pt x="539294" y="310670"/>
                    <a:pt x="533388" y="302669"/>
                  </a:cubicBezTo>
                  <a:lnTo>
                    <a:pt x="550914" y="302669"/>
                  </a:lnTo>
                  <a:cubicBezTo>
                    <a:pt x="573107" y="302669"/>
                    <a:pt x="573107" y="277142"/>
                    <a:pt x="550914" y="277142"/>
                  </a:cubicBezTo>
                  <a:lnTo>
                    <a:pt x="537389" y="277142"/>
                  </a:lnTo>
                  <a:cubicBezTo>
                    <a:pt x="541580" y="272665"/>
                    <a:pt x="547199" y="269712"/>
                    <a:pt x="554057" y="268760"/>
                  </a:cubicBezTo>
                  <a:cubicBezTo>
                    <a:pt x="558153" y="268188"/>
                    <a:pt x="561677" y="265712"/>
                    <a:pt x="561677" y="261045"/>
                  </a:cubicBezTo>
                  <a:cubicBezTo>
                    <a:pt x="561677" y="257235"/>
                    <a:pt x="558153" y="252853"/>
                    <a:pt x="554057" y="253425"/>
                  </a:cubicBezTo>
                  <a:cubicBezTo>
                    <a:pt x="538341" y="255520"/>
                    <a:pt x="525673" y="263997"/>
                    <a:pt x="518815" y="277142"/>
                  </a:cubicBezTo>
                  <a:lnTo>
                    <a:pt x="352889" y="277142"/>
                  </a:lnTo>
                  <a:cubicBezTo>
                    <a:pt x="350413" y="267141"/>
                    <a:pt x="346127" y="257711"/>
                    <a:pt x="340316" y="249424"/>
                  </a:cubicBezTo>
                  <a:lnTo>
                    <a:pt x="474524" y="102549"/>
                  </a:lnTo>
                  <a:cubicBezTo>
                    <a:pt x="475000" y="101977"/>
                    <a:pt x="475381" y="101406"/>
                    <a:pt x="475857" y="100929"/>
                  </a:cubicBezTo>
                  <a:cubicBezTo>
                    <a:pt x="482620" y="101691"/>
                    <a:pt x="489383" y="101882"/>
                    <a:pt x="496145" y="101882"/>
                  </a:cubicBezTo>
                  <a:cubicBezTo>
                    <a:pt x="512624" y="101882"/>
                    <a:pt x="512624" y="76355"/>
                    <a:pt x="496145" y="76355"/>
                  </a:cubicBezTo>
                  <a:cubicBezTo>
                    <a:pt x="492335" y="76355"/>
                    <a:pt x="488525" y="76355"/>
                    <a:pt x="484620" y="76164"/>
                  </a:cubicBezTo>
                  <a:cubicBezTo>
                    <a:pt x="484906" y="71402"/>
                    <a:pt x="485001" y="66639"/>
                    <a:pt x="485001" y="61877"/>
                  </a:cubicBezTo>
                  <a:cubicBezTo>
                    <a:pt x="485001" y="45399"/>
                    <a:pt x="459665" y="45399"/>
                    <a:pt x="459474" y="61877"/>
                  </a:cubicBezTo>
                  <a:cubicBezTo>
                    <a:pt x="459474" y="69783"/>
                    <a:pt x="458331" y="77403"/>
                    <a:pt x="454426" y="84356"/>
                  </a:cubicBezTo>
                  <a:cubicBezTo>
                    <a:pt x="453664" y="85689"/>
                    <a:pt x="453283" y="86928"/>
                    <a:pt x="452997" y="88261"/>
                  </a:cubicBezTo>
                  <a:lnTo>
                    <a:pt x="322219" y="231422"/>
                  </a:lnTo>
                  <a:cubicBezTo>
                    <a:pt x="314123" y="225897"/>
                    <a:pt x="304788" y="222087"/>
                    <a:pt x="294311" y="220373"/>
                  </a:cubicBezTo>
                  <a:lnTo>
                    <a:pt x="294311" y="68259"/>
                  </a:lnTo>
                  <a:cubicBezTo>
                    <a:pt x="320028" y="70735"/>
                    <a:pt x="331458" y="36921"/>
                    <a:pt x="331744" y="14157"/>
                  </a:cubicBezTo>
                  <a:cubicBezTo>
                    <a:pt x="331839" y="4251"/>
                    <a:pt x="316504" y="4251"/>
                    <a:pt x="316409" y="14157"/>
                  </a:cubicBezTo>
                  <a:cubicBezTo>
                    <a:pt x="316218" y="28444"/>
                    <a:pt x="311360" y="54162"/>
                    <a:pt x="294311" y="52447"/>
                  </a:cubicBezTo>
                  <a:lnTo>
                    <a:pt x="294311" y="23110"/>
                  </a:lnTo>
                  <a:cubicBezTo>
                    <a:pt x="294311" y="1012"/>
                    <a:pt x="268784" y="1012"/>
                    <a:pt x="268784" y="23110"/>
                  </a:cubicBezTo>
                  <a:lnTo>
                    <a:pt x="268784" y="57781"/>
                  </a:lnTo>
                  <a:cubicBezTo>
                    <a:pt x="252020" y="50923"/>
                    <a:pt x="249162" y="24729"/>
                    <a:pt x="250019" y="7394"/>
                  </a:cubicBezTo>
                  <a:cubicBezTo>
                    <a:pt x="250591" y="-2512"/>
                    <a:pt x="235256" y="-2417"/>
                    <a:pt x="234684" y="7394"/>
                  </a:cubicBezTo>
                  <a:cubicBezTo>
                    <a:pt x="233351" y="33111"/>
                    <a:pt x="241637" y="68735"/>
                    <a:pt x="268784" y="74259"/>
                  </a:cubicBezTo>
                  <a:lnTo>
                    <a:pt x="268784" y="220849"/>
                  </a:lnTo>
                  <a:cubicBezTo>
                    <a:pt x="257925" y="223040"/>
                    <a:pt x="247733" y="227898"/>
                    <a:pt x="239447" y="235327"/>
                  </a:cubicBezTo>
                  <a:lnTo>
                    <a:pt x="100667" y="108549"/>
                  </a:lnTo>
                  <a:cubicBezTo>
                    <a:pt x="102953" y="102358"/>
                    <a:pt x="103525" y="95119"/>
                    <a:pt x="103525" y="89118"/>
                  </a:cubicBezTo>
                  <a:cubicBezTo>
                    <a:pt x="103715" y="72545"/>
                    <a:pt x="78855" y="72831"/>
                    <a:pt x="77998" y="89118"/>
                  </a:cubicBezTo>
                  <a:cubicBezTo>
                    <a:pt x="77903" y="91595"/>
                    <a:pt x="76855" y="95024"/>
                    <a:pt x="75712" y="98453"/>
                  </a:cubicBezTo>
                  <a:cubicBezTo>
                    <a:pt x="68854" y="99786"/>
                    <a:pt x="61901" y="101025"/>
                    <a:pt x="54947" y="102358"/>
                  </a:cubicBezTo>
                  <a:cubicBezTo>
                    <a:pt x="48089" y="103692"/>
                    <a:pt x="44279" y="111693"/>
                    <a:pt x="45994" y="118074"/>
                  </a:cubicBezTo>
                  <a:cubicBezTo>
                    <a:pt x="47899" y="125123"/>
                    <a:pt x="54852" y="128361"/>
                    <a:pt x="61710" y="127028"/>
                  </a:cubicBezTo>
                  <a:cubicBezTo>
                    <a:pt x="67520" y="125885"/>
                    <a:pt x="73426" y="124837"/>
                    <a:pt x="79236" y="123694"/>
                  </a:cubicBezTo>
                  <a:lnTo>
                    <a:pt x="224016" y="255996"/>
                  </a:lnTo>
                  <a:cubicBezTo>
                    <a:pt x="222778" y="258759"/>
                    <a:pt x="221635" y="261616"/>
                    <a:pt x="220682" y="264664"/>
                  </a:cubicBezTo>
                  <a:cubicBezTo>
                    <a:pt x="219444" y="268855"/>
                    <a:pt x="218587" y="273046"/>
                    <a:pt x="218206" y="277237"/>
                  </a:cubicBezTo>
                  <a:lnTo>
                    <a:pt x="53900" y="277237"/>
                  </a:lnTo>
                  <a:cubicBezTo>
                    <a:pt x="45518" y="259425"/>
                    <a:pt x="26182" y="253901"/>
                    <a:pt x="7322" y="251805"/>
                  </a:cubicBezTo>
                  <a:cubicBezTo>
                    <a:pt x="-2488" y="250758"/>
                    <a:pt x="-2393" y="266093"/>
                    <a:pt x="7322" y="267141"/>
                  </a:cubicBezTo>
                  <a:cubicBezTo>
                    <a:pt x="16943" y="268188"/>
                    <a:pt x="28468" y="270284"/>
                    <a:pt x="35612" y="277237"/>
                  </a:cubicBezTo>
                  <a:lnTo>
                    <a:pt x="22372" y="277237"/>
                  </a:lnTo>
                  <a:cubicBezTo>
                    <a:pt x="179" y="277142"/>
                    <a:pt x="179" y="302764"/>
                    <a:pt x="22372" y="302764"/>
                  </a:cubicBezTo>
                  <a:lnTo>
                    <a:pt x="41041" y="302764"/>
                  </a:lnTo>
                  <a:cubicBezTo>
                    <a:pt x="35993" y="312194"/>
                    <a:pt x="25229" y="321147"/>
                    <a:pt x="16276" y="315909"/>
                  </a:cubicBezTo>
                  <a:cubicBezTo>
                    <a:pt x="7703" y="310860"/>
                    <a:pt x="-12" y="324100"/>
                    <a:pt x="8561" y="329148"/>
                  </a:cubicBezTo>
                  <a:cubicBezTo>
                    <a:pt x="28182" y="340769"/>
                    <a:pt x="51042" y="322481"/>
                    <a:pt x="57519" y="302764"/>
                  </a:cubicBezTo>
                  <a:lnTo>
                    <a:pt x="221254" y="302764"/>
                  </a:lnTo>
                  <a:cubicBezTo>
                    <a:pt x="224016" y="311813"/>
                    <a:pt x="228588" y="320290"/>
                    <a:pt x="234398" y="327815"/>
                  </a:cubicBezTo>
                  <a:cubicBezTo>
                    <a:pt x="234113" y="328101"/>
                    <a:pt x="233827" y="328291"/>
                    <a:pt x="233636" y="328577"/>
                  </a:cubicBezTo>
                  <a:lnTo>
                    <a:pt x="102953" y="471642"/>
                  </a:lnTo>
                  <a:cubicBezTo>
                    <a:pt x="94381" y="471833"/>
                    <a:pt x="85808" y="472404"/>
                    <a:pt x="77236" y="473738"/>
                  </a:cubicBezTo>
                  <a:cubicBezTo>
                    <a:pt x="70378" y="474786"/>
                    <a:pt x="66663" y="483358"/>
                    <a:pt x="68282" y="489454"/>
                  </a:cubicBezTo>
                  <a:cubicBezTo>
                    <a:pt x="70283" y="496693"/>
                    <a:pt x="77141" y="499455"/>
                    <a:pt x="83999" y="498408"/>
                  </a:cubicBezTo>
                  <a:cubicBezTo>
                    <a:pt x="88666" y="497646"/>
                    <a:pt x="93428" y="497360"/>
                    <a:pt x="98191" y="497265"/>
                  </a:cubicBezTo>
                  <a:cubicBezTo>
                    <a:pt x="99334" y="500027"/>
                    <a:pt x="100096" y="503170"/>
                    <a:pt x="100191" y="506504"/>
                  </a:cubicBezTo>
                  <a:cubicBezTo>
                    <a:pt x="100667" y="520410"/>
                    <a:pt x="122384" y="524506"/>
                    <a:pt x="125242" y="509933"/>
                  </a:cubicBezTo>
                  <a:cubicBezTo>
                    <a:pt x="126861" y="501741"/>
                    <a:pt x="126194" y="493836"/>
                    <a:pt x="124575" y="485835"/>
                  </a:cubicBezTo>
                  <a:lnTo>
                    <a:pt x="252401" y="345912"/>
                  </a:lnTo>
                  <a:cubicBezTo>
                    <a:pt x="252401" y="345912"/>
                    <a:pt x="252591" y="345627"/>
                    <a:pt x="252686" y="345531"/>
                  </a:cubicBezTo>
                  <a:cubicBezTo>
                    <a:pt x="257735" y="349056"/>
                    <a:pt x="263069" y="352008"/>
                    <a:pt x="268688" y="354199"/>
                  </a:cubicBezTo>
                  <a:lnTo>
                    <a:pt x="268688" y="510219"/>
                  </a:lnTo>
                  <a:cubicBezTo>
                    <a:pt x="248591" y="519839"/>
                    <a:pt x="240209" y="536508"/>
                    <a:pt x="236589" y="559082"/>
                  </a:cubicBezTo>
                  <a:cubicBezTo>
                    <a:pt x="235065" y="568702"/>
                    <a:pt x="249829" y="572893"/>
                    <a:pt x="251353" y="563178"/>
                  </a:cubicBezTo>
                  <a:cubicBezTo>
                    <a:pt x="253734" y="548223"/>
                    <a:pt x="257544" y="535746"/>
                    <a:pt x="268688" y="527649"/>
                  </a:cubicBezTo>
                  <a:lnTo>
                    <a:pt x="268688" y="551843"/>
                  </a:lnTo>
                  <a:cubicBezTo>
                    <a:pt x="268688" y="574036"/>
                    <a:pt x="294215" y="574036"/>
                    <a:pt x="294215" y="551843"/>
                  </a:cubicBezTo>
                  <a:lnTo>
                    <a:pt x="294215" y="532983"/>
                  </a:lnTo>
                  <a:cubicBezTo>
                    <a:pt x="302312" y="539270"/>
                    <a:pt x="306693" y="549462"/>
                    <a:pt x="309836" y="559749"/>
                  </a:cubicBezTo>
                  <a:cubicBezTo>
                    <a:pt x="312694" y="569178"/>
                    <a:pt x="327553" y="565178"/>
                    <a:pt x="324600" y="555653"/>
                  </a:cubicBezTo>
                  <a:cubicBezTo>
                    <a:pt x="319361" y="538698"/>
                    <a:pt x="310694" y="522030"/>
                    <a:pt x="294215" y="515076"/>
                  </a:cubicBezTo>
                  <a:lnTo>
                    <a:pt x="294215" y="358771"/>
                  </a:lnTo>
                  <a:cubicBezTo>
                    <a:pt x="305741" y="358485"/>
                    <a:pt x="316409" y="354771"/>
                    <a:pt x="325362" y="348770"/>
                  </a:cubicBezTo>
                  <a:lnTo>
                    <a:pt x="464618" y="476024"/>
                  </a:lnTo>
                  <a:cubicBezTo>
                    <a:pt x="465094" y="476786"/>
                    <a:pt x="465761" y="477548"/>
                    <a:pt x="466523" y="478215"/>
                  </a:cubicBezTo>
                  <a:cubicBezTo>
                    <a:pt x="467189" y="478786"/>
                    <a:pt x="467761" y="479262"/>
                    <a:pt x="468237" y="479739"/>
                  </a:cubicBezTo>
                  <a:cubicBezTo>
                    <a:pt x="468904" y="484120"/>
                    <a:pt x="469475" y="488597"/>
                    <a:pt x="469571" y="493074"/>
                  </a:cubicBezTo>
                  <a:cubicBezTo>
                    <a:pt x="469952" y="507552"/>
                    <a:pt x="490526" y="510409"/>
                    <a:pt x="494621" y="496503"/>
                  </a:cubicBezTo>
                  <a:cubicBezTo>
                    <a:pt x="496050" y="491740"/>
                    <a:pt x="496526" y="486787"/>
                    <a:pt x="496050" y="481929"/>
                  </a:cubicBezTo>
                  <a:cubicBezTo>
                    <a:pt x="498908" y="481929"/>
                    <a:pt x="501670" y="481929"/>
                    <a:pt x="504432" y="481929"/>
                  </a:cubicBezTo>
                  <a:cubicBezTo>
                    <a:pt x="520910" y="481929"/>
                    <a:pt x="520910" y="456402"/>
                    <a:pt x="504432" y="456402"/>
                  </a:cubicBezTo>
                  <a:cubicBezTo>
                    <a:pt x="501289" y="456402"/>
                    <a:pt x="498050" y="456402"/>
                    <a:pt x="494907" y="456212"/>
                  </a:cubicBezTo>
                  <a:cubicBezTo>
                    <a:pt x="492240" y="456212"/>
                    <a:pt x="489478" y="455926"/>
                    <a:pt x="486811" y="455736"/>
                  </a:cubicBezTo>
                  <a:cubicBezTo>
                    <a:pt x="485954" y="455736"/>
                    <a:pt x="485096" y="455545"/>
                    <a:pt x="484239" y="455450"/>
                  </a:cubicBezTo>
                  <a:cubicBezTo>
                    <a:pt x="484525" y="455450"/>
                    <a:pt x="482810" y="455164"/>
                    <a:pt x="482429" y="455069"/>
                  </a:cubicBezTo>
                  <a:cubicBezTo>
                    <a:pt x="481382" y="454783"/>
                    <a:pt x="480334" y="454783"/>
                    <a:pt x="479381" y="454783"/>
                  </a:cubicBezTo>
                  <a:lnTo>
                    <a:pt x="343555" y="330672"/>
                  </a:lnTo>
                  <a:cubicBezTo>
                    <a:pt x="349079" y="322386"/>
                    <a:pt x="352889" y="312861"/>
                    <a:pt x="354318" y="302859"/>
                  </a:cubicBezTo>
                  <a:lnTo>
                    <a:pt x="515576" y="302859"/>
                  </a:lnTo>
                  <a:cubicBezTo>
                    <a:pt x="523863" y="319719"/>
                    <a:pt x="539008" y="331720"/>
                    <a:pt x="559106" y="330291"/>
                  </a:cubicBezTo>
                  <a:cubicBezTo>
                    <a:pt x="568916" y="329529"/>
                    <a:pt x="569012" y="314289"/>
                    <a:pt x="559106" y="314956"/>
                  </a:cubicBezTo>
                  <a:close/>
                  <a:moveTo>
                    <a:pt x="289167" y="317718"/>
                  </a:moveTo>
                  <a:cubicBezTo>
                    <a:pt x="270308" y="317909"/>
                    <a:pt x="256877" y="291810"/>
                    <a:pt x="260306" y="275523"/>
                  </a:cubicBezTo>
                  <a:cubicBezTo>
                    <a:pt x="261164" y="271713"/>
                    <a:pt x="262592" y="268665"/>
                    <a:pt x="264593" y="266379"/>
                  </a:cubicBezTo>
                  <a:cubicBezTo>
                    <a:pt x="277642" y="250758"/>
                    <a:pt x="297930" y="258759"/>
                    <a:pt x="301931" y="266950"/>
                  </a:cubicBezTo>
                  <a:cubicBezTo>
                    <a:pt x="302026" y="267236"/>
                    <a:pt x="302407" y="267236"/>
                    <a:pt x="302693" y="267426"/>
                  </a:cubicBezTo>
                  <a:cubicBezTo>
                    <a:pt x="308979" y="275237"/>
                    <a:pt x="313837" y="286095"/>
                    <a:pt x="314408" y="291429"/>
                  </a:cubicBezTo>
                  <a:cubicBezTo>
                    <a:pt x="316123" y="306955"/>
                    <a:pt x="304026" y="317718"/>
                    <a:pt x="289167" y="317909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62" name="Google Shape;4362;p11"/>
            <p:cNvSpPr/>
            <p:nvPr/>
          </p:nvSpPr>
          <p:spPr>
            <a:xfrm flipH="1">
              <a:off x="8524021" y="914535"/>
              <a:ext cx="229861" cy="230325"/>
            </a:xfrm>
            <a:custGeom>
              <a:avLst/>
              <a:gdLst/>
              <a:ahLst/>
              <a:cxnLst/>
              <a:rect l="l" t="t" r="r" b="b"/>
              <a:pathLst>
                <a:path w="567559" h="568703" extrusionOk="0">
                  <a:moveTo>
                    <a:pt x="559201" y="314766"/>
                  </a:moveTo>
                  <a:cubicBezTo>
                    <a:pt x="547961" y="315623"/>
                    <a:pt x="539294" y="310670"/>
                    <a:pt x="533388" y="302669"/>
                  </a:cubicBezTo>
                  <a:lnTo>
                    <a:pt x="550914" y="302669"/>
                  </a:lnTo>
                  <a:cubicBezTo>
                    <a:pt x="573107" y="302669"/>
                    <a:pt x="573107" y="277142"/>
                    <a:pt x="550914" y="277142"/>
                  </a:cubicBezTo>
                  <a:lnTo>
                    <a:pt x="537389" y="277142"/>
                  </a:lnTo>
                  <a:cubicBezTo>
                    <a:pt x="541580" y="272665"/>
                    <a:pt x="547199" y="269712"/>
                    <a:pt x="554057" y="268760"/>
                  </a:cubicBezTo>
                  <a:cubicBezTo>
                    <a:pt x="558153" y="268188"/>
                    <a:pt x="561677" y="265712"/>
                    <a:pt x="561677" y="261045"/>
                  </a:cubicBezTo>
                  <a:cubicBezTo>
                    <a:pt x="561677" y="257235"/>
                    <a:pt x="558153" y="252853"/>
                    <a:pt x="554057" y="253425"/>
                  </a:cubicBezTo>
                  <a:cubicBezTo>
                    <a:pt x="538341" y="255520"/>
                    <a:pt x="525673" y="263997"/>
                    <a:pt x="518815" y="277142"/>
                  </a:cubicBezTo>
                  <a:lnTo>
                    <a:pt x="352889" y="277142"/>
                  </a:lnTo>
                  <a:cubicBezTo>
                    <a:pt x="350413" y="267141"/>
                    <a:pt x="346127" y="257711"/>
                    <a:pt x="340316" y="249424"/>
                  </a:cubicBezTo>
                  <a:lnTo>
                    <a:pt x="474524" y="102549"/>
                  </a:lnTo>
                  <a:cubicBezTo>
                    <a:pt x="475000" y="101977"/>
                    <a:pt x="475381" y="101406"/>
                    <a:pt x="475857" y="100929"/>
                  </a:cubicBezTo>
                  <a:cubicBezTo>
                    <a:pt x="482620" y="101691"/>
                    <a:pt x="489383" y="101882"/>
                    <a:pt x="496145" y="101882"/>
                  </a:cubicBezTo>
                  <a:cubicBezTo>
                    <a:pt x="512624" y="101882"/>
                    <a:pt x="512624" y="76355"/>
                    <a:pt x="496145" y="76355"/>
                  </a:cubicBezTo>
                  <a:cubicBezTo>
                    <a:pt x="492335" y="76355"/>
                    <a:pt x="488525" y="76355"/>
                    <a:pt x="484620" y="76164"/>
                  </a:cubicBezTo>
                  <a:cubicBezTo>
                    <a:pt x="484906" y="71402"/>
                    <a:pt x="485001" y="66639"/>
                    <a:pt x="485001" y="61877"/>
                  </a:cubicBezTo>
                  <a:cubicBezTo>
                    <a:pt x="485001" y="45399"/>
                    <a:pt x="459665" y="45399"/>
                    <a:pt x="459474" y="61877"/>
                  </a:cubicBezTo>
                  <a:cubicBezTo>
                    <a:pt x="459474" y="69783"/>
                    <a:pt x="458331" y="77403"/>
                    <a:pt x="454426" y="84356"/>
                  </a:cubicBezTo>
                  <a:cubicBezTo>
                    <a:pt x="453664" y="85689"/>
                    <a:pt x="453283" y="86928"/>
                    <a:pt x="452997" y="88261"/>
                  </a:cubicBezTo>
                  <a:lnTo>
                    <a:pt x="322219" y="231422"/>
                  </a:lnTo>
                  <a:cubicBezTo>
                    <a:pt x="314123" y="225897"/>
                    <a:pt x="304788" y="222087"/>
                    <a:pt x="294311" y="220373"/>
                  </a:cubicBezTo>
                  <a:lnTo>
                    <a:pt x="294311" y="68259"/>
                  </a:lnTo>
                  <a:cubicBezTo>
                    <a:pt x="320028" y="70735"/>
                    <a:pt x="331458" y="36921"/>
                    <a:pt x="331744" y="14157"/>
                  </a:cubicBezTo>
                  <a:cubicBezTo>
                    <a:pt x="331839" y="4251"/>
                    <a:pt x="316504" y="4251"/>
                    <a:pt x="316409" y="14157"/>
                  </a:cubicBezTo>
                  <a:cubicBezTo>
                    <a:pt x="316218" y="28444"/>
                    <a:pt x="311360" y="54162"/>
                    <a:pt x="294311" y="52447"/>
                  </a:cubicBezTo>
                  <a:lnTo>
                    <a:pt x="294311" y="23110"/>
                  </a:lnTo>
                  <a:cubicBezTo>
                    <a:pt x="294311" y="1012"/>
                    <a:pt x="268784" y="1012"/>
                    <a:pt x="268784" y="23110"/>
                  </a:cubicBezTo>
                  <a:lnTo>
                    <a:pt x="268784" y="57781"/>
                  </a:lnTo>
                  <a:cubicBezTo>
                    <a:pt x="252020" y="50923"/>
                    <a:pt x="249162" y="24729"/>
                    <a:pt x="250019" y="7394"/>
                  </a:cubicBezTo>
                  <a:cubicBezTo>
                    <a:pt x="250591" y="-2512"/>
                    <a:pt x="235256" y="-2417"/>
                    <a:pt x="234684" y="7394"/>
                  </a:cubicBezTo>
                  <a:cubicBezTo>
                    <a:pt x="233351" y="33111"/>
                    <a:pt x="241637" y="68735"/>
                    <a:pt x="268784" y="74259"/>
                  </a:cubicBezTo>
                  <a:lnTo>
                    <a:pt x="268784" y="220849"/>
                  </a:lnTo>
                  <a:cubicBezTo>
                    <a:pt x="257925" y="223040"/>
                    <a:pt x="247733" y="227898"/>
                    <a:pt x="239447" y="235327"/>
                  </a:cubicBezTo>
                  <a:lnTo>
                    <a:pt x="100667" y="108549"/>
                  </a:lnTo>
                  <a:cubicBezTo>
                    <a:pt x="102953" y="102358"/>
                    <a:pt x="103525" y="95119"/>
                    <a:pt x="103525" y="89118"/>
                  </a:cubicBezTo>
                  <a:cubicBezTo>
                    <a:pt x="103715" y="72545"/>
                    <a:pt x="78855" y="72831"/>
                    <a:pt x="77998" y="89118"/>
                  </a:cubicBezTo>
                  <a:cubicBezTo>
                    <a:pt x="77903" y="91595"/>
                    <a:pt x="76855" y="95024"/>
                    <a:pt x="75712" y="98453"/>
                  </a:cubicBezTo>
                  <a:cubicBezTo>
                    <a:pt x="68854" y="99786"/>
                    <a:pt x="61901" y="101025"/>
                    <a:pt x="54947" y="102358"/>
                  </a:cubicBezTo>
                  <a:cubicBezTo>
                    <a:pt x="48089" y="103692"/>
                    <a:pt x="44279" y="111693"/>
                    <a:pt x="45994" y="118074"/>
                  </a:cubicBezTo>
                  <a:cubicBezTo>
                    <a:pt x="47899" y="125123"/>
                    <a:pt x="54852" y="128361"/>
                    <a:pt x="61710" y="127028"/>
                  </a:cubicBezTo>
                  <a:cubicBezTo>
                    <a:pt x="67520" y="125885"/>
                    <a:pt x="73426" y="124837"/>
                    <a:pt x="79236" y="123694"/>
                  </a:cubicBezTo>
                  <a:lnTo>
                    <a:pt x="224016" y="255996"/>
                  </a:lnTo>
                  <a:cubicBezTo>
                    <a:pt x="222778" y="258759"/>
                    <a:pt x="221635" y="261616"/>
                    <a:pt x="220682" y="264664"/>
                  </a:cubicBezTo>
                  <a:cubicBezTo>
                    <a:pt x="219444" y="268855"/>
                    <a:pt x="218587" y="273046"/>
                    <a:pt x="218206" y="277237"/>
                  </a:cubicBezTo>
                  <a:lnTo>
                    <a:pt x="53900" y="277237"/>
                  </a:lnTo>
                  <a:cubicBezTo>
                    <a:pt x="45518" y="259425"/>
                    <a:pt x="26182" y="253901"/>
                    <a:pt x="7322" y="251805"/>
                  </a:cubicBezTo>
                  <a:cubicBezTo>
                    <a:pt x="-2488" y="250758"/>
                    <a:pt x="-2393" y="266093"/>
                    <a:pt x="7322" y="267141"/>
                  </a:cubicBezTo>
                  <a:cubicBezTo>
                    <a:pt x="16943" y="268188"/>
                    <a:pt x="28468" y="270284"/>
                    <a:pt x="35612" y="277237"/>
                  </a:cubicBezTo>
                  <a:lnTo>
                    <a:pt x="22372" y="277237"/>
                  </a:lnTo>
                  <a:cubicBezTo>
                    <a:pt x="179" y="277142"/>
                    <a:pt x="179" y="302764"/>
                    <a:pt x="22372" y="302764"/>
                  </a:cubicBezTo>
                  <a:lnTo>
                    <a:pt x="41041" y="302764"/>
                  </a:lnTo>
                  <a:cubicBezTo>
                    <a:pt x="35993" y="312194"/>
                    <a:pt x="25229" y="321147"/>
                    <a:pt x="16276" y="315909"/>
                  </a:cubicBezTo>
                  <a:cubicBezTo>
                    <a:pt x="7703" y="310860"/>
                    <a:pt x="-12" y="324100"/>
                    <a:pt x="8561" y="329148"/>
                  </a:cubicBezTo>
                  <a:cubicBezTo>
                    <a:pt x="28182" y="340769"/>
                    <a:pt x="51042" y="322481"/>
                    <a:pt x="57519" y="302764"/>
                  </a:cubicBezTo>
                  <a:lnTo>
                    <a:pt x="221254" y="302764"/>
                  </a:lnTo>
                  <a:cubicBezTo>
                    <a:pt x="224016" y="311813"/>
                    <a:pt x="228588" y="320290"/>
                    <a:pt x="234398" y="327815"/>
                  </a:cubicBezTo>
                  <a:cubicBezTo>
                    <a:pt x="234113" y="328101"/>
                    <a:pt x="233827" y="328291"/>
                    <a:pt x="233636" y="328577"/>
                  </a:cubicBezTo>
                  <a:lnTo>
                    <a:pt x="102953" y="471642"/>
                  </a:lnTo>
                  <a:cubicBezTo>
                    <a:pt x="94381" y="471833"/>
                    <a:pt x="85808" y="472404"/>
                    <a:pt x="77236" y="473738"/>
                  </a:cubicBezTo>
                  <a:cubicBezTo>
                    <a:pt x="70378" y="474786"/>
                    <a:pt x="66663" y="483358"/>
                    <a:pt x="68282" y="489454"/>
                  </a:cubicBezTo>
                  <a:cubicBezTo>
                    <a:pt x="70283" y="496693"/>
                    <a:pt x="77141" y="499455"/>
                    <a:pt x="83999" y="498408"/>
                  </a:cubicBezTo>
                  <a:cubicBezTo>
                    <a:pt x="88666" y="497646"/>
                    <a:pt x="93428" y="497360"/>
                    <a:pt x="98191" y="497265"/>
                  </a:cubicBezTo>
                  <a:cubicBezTo>
                    <a:pt x="99334" y="500027"/>
                    <a:pt x="100096" y="503170"/>
                    <a:pt x="100191" y="506504"/>
                  </a:cubicBezTo>
                  <a:cubicBezTo>
                    <a:pt x="100667" y="520410"/>
                    <a:pt x="122384" y="524506"/>
                    <a:pt x="125242" y="509933"/>
                  </a:cubicBezTo>
                  <a:cubicBezTo>
                    <a:pt x="126861" y="501741"/>
                    <a:pt x="126194" y="493836"/>
                    <a:pt x="124575" y="485835"/>
                  </a:cubicBezTo>
                  <a:lnTo>
                    <a:pt x="252401" y="345912"/>
                  </a:lnTo>
                  <a:cubicBezTo>
                    <a:pt x="252401" y="345912"/>
                    <a:pt x="252591" y="345627"/>
                    <a:pt x="252686" y="345531"/>
                  </a:cubicBezTo>
                  <a:cubicBezTo>
                    <a:pt x="257735" y="349056"/>
                    <a:pt x="263069" y="352008"/>
                    <a:pt x="268688" y="354199"/>
                  </a:cubicBezTo>
                  <a:lnTo>
                    <a:pt x="268688" y="510219"/>
                  </a:lnTo>
                  <a:cubicBezTo>
                    <a:pt x="248591" y="519839"/>
                    <a:pt x="240209" y="536508"/>
                    <a:pt x="236589" y="559082"/>
                  </a:cubicBezTo>
                  <a:cubicBezTo>
                    <a:pt x="235065" y="568702"/>
                    <a:pt x="249829" y="572893"/>
                    <a:pt x="251353" y="563178"/>
                  </a:cubicBezTo>
                  <a:cubicBezTo>
                    <a:pt x="253734" y="548223"/>
                    <a:pt x="257544" y="535746"/>
                    <a:pt x="268688" y="527649"/>
                  </a:cubicBezTo>
                  <a:lnTo>
                    <a:pt x="268688" y="551843"/>
                  </a:lnTo>
                  <a:cubicBezTo>
                    <a:pt x="268688" y="574036"/>
                    <a:pt x="294215" y="574036"/>
                    <a:pt x="294215" y="551843"/>
                  </a:cubicBezTo>
                  <a:lnTo>
                    <a:pt x="294215" y="532983"/>
                  </a:lnTo>
                  <a:cubicBezTo>
                    <a:pt x="302312" y="539270"/>
                    <a:pt x="306693" y="549462"/>
                    <a:pt x="309836" y="559749"/>
                  </a:cubicBezTo>
                  <a:cubicBezTo>
                    <a:pt x="312694" y="569178"/>
                    <a:pt x="327553" y="565178"/>
                    <a:pt x="324600" y="555653"/>
                  </a:cubicBezTo>
                  <a:cubicBezTo>
                    <a:pt x="319361" y="538698"/>
                    <a:pt x="310694" y="522030"/>
                    <a:pt x="294215" y="515076"/>
                  </a:cubicBezTo>
                  <a:lnTo>
                    <a:pt x="294215" y="358771"/>
                  </a:lnTo>
                  <a:cubicBezTo>
                    <a:pt x="305741" y="358485"/>
                    <a:pt x="316409" y="354771"/>
                    <a:pt x="325362" y="348770"/>
                  </a:cubicBezTo>
                  <a:lnTo>
                    <a:pt x="464618" y="476024"/>
                  </a:lnTo>
                  <a:cubicBezTo>
                    <a:pt x="465094" y="476786"/>
                    <a:pt x="465761" y="477548"/>
                    <a:pt x="466523" y="478215"/>
                  </a:cubicBezTo>
                  <a:cubicBezTo>
                    <a:pt x="467189" y="478786"/>
                    <a:pt x="467761" y="479262"/>
                    <a:pt x="468237" y="479739"/>
                  </a:cubicBezTo>
                  <a:cubicBezTo>
                    <a:pt x="468904" y="484120"/>
                    <a:pt x="469475" y="488597"/>
                    <a:pt x="469571" y="493074"/>
                  </a:cubicBezTo>
                  <a:cubicBezTo>
                    <a:pt x="469952" y="507552"/>
                    <a:pt x="490526" y="510409"/>
                    <a:pt x="494621" y="496503"/>
                  </a:cubicBezTo>
                  <a:cubicBezTo>
                    <a:pt x="496050" y="491740"/>
                    <a:pt x="496526" y="486787"/>
                    <a:pt x="496050" y="481929"/>
                  </a:cubicBezTo>
                  <a:cubicBezTo>
                    <a:pt x="498908" y="481929"/>
                    <a:pt x="501670" y="481929"/>
                    <a:pt x="504432" y="481929"/>
                  </a:cubicBezTo>
                  <a:cubicBezTo>
                    <a:pt x="520910" y="481929"/>
                    <a:pt x="520910" y="456402"/>
                    <a:pt x="504432" y="456402"/>
                  </a:cubicBezTo>
                  <a:cubicBezTo>
                    <a:pt x="501289" y="456402"/>
                    <a:pt x="498050" y="456402"/>
                    <a:pt x="494907" y="456212"/>
                  </a:cubicBezTo>
                  <a:cubicBezTo>
                    <a:pt x="492240" y="456212"/>
                    <a:pt x="489478" y="455926"/>
                    <a:pt x="486811" y="455736"/>
                  </a:cubicBezTo>
                  <a:cubicBezTo>
                    <a:pt x="485954" y="455736"/>
                    <a:pt x="485096" y="455545"/>
                    <a:pt x="484239" y="455450"/>
                  </a:cubicBezTo>
                  <a:cubicBezTo>
                    <a:pt x="484525" y="455450"/>
                    <a:pt x="482810" y="455164"/>
                    <a:pt x="482429" y="455069"/>
                  </a:cubicBezTo>
                  <a:cubicBezTo>
                    <a:pt x="481382" y="454783"/>
                    <a:pt x="480334" y="454783"/>
                    <a:pt x="479381" y="454783"/>
                  </a:cubicBezTo>
                  <a:lnTo>
                    <a:pt x="343555" y="330672"/>
                  </a:lnTo>
                  <a:cubicBezTo>
                    <a:pt x="349079" y="322386"/>
                    <a:pt x="352889" y="312861"/>
                    <a:pt x="354318" y="302859"/>
                  </a:cubicBezTo>
                  <a:lnTo>
                    <a:pt x="515576" y="302859"/>
                  </a:lnTo>
                  <a:cubicBezTo>
                    <a:pt x="523863" y="319719"/>
                    <a:pt x="539008" y="331720"/>
                    <a:pt x="559106" y="330291"/>
                  </a:cubicBezTo>
                  <a:cubicBezTo>
                    <a:pt x="568916" y="329529"/>
                    <a:pt x="569012" y="314289"/>
                    <a:pt x="559106" y="314956"/>
                  </a:cubicBezTo>
                  <a:close/>
                  <a:moveTo>
                    <a:pt x="289167" y="317718"/>
                  </a:moveTo>
                  <a:cubicBezTo>
                    <a:pt x="270308" y="317909"/>
                    <a:pt x="256877" y="291810"/>
                    <a:pt x="260306" y="275523"/>
                  </a:cubicBezTo>
                  <a:cubicBezTo>
                    <a:pt x="261164" y="271713"/>
                    <a:pt x="262592" y="268665"/>
                    <a:pt x="264593" y="266379"/>
                  </a:cubicBezTo>
                  <a:cubicBezTo>
                    <a:pt x="277642" y="250758"/>
                    <a:pt x="297930" y="258759"/>
                    <a:pt x="301931" y="266950"/>
                  </a:cubicBezTo>
                  <a:cubicBezTo>
                    <a:pt x="302026" y="267236"/>
                    <a:pt x="302407" y="267236"/>
                    <a:pt x="302693" y="267426"/>
                  </a:cubicBezTo>
                  <a:cubicBezTo>
                    <a:pt x="308979" y="275237"/>
                    <a:pt x="313837" y="286095"/>
                    <a:pt x="314408" y="291429"/>
                  </a:cubicBezTo>
                  <a:cubicBezTo>
                    <a:pt x="316123" y="306955"/>
                    <a:pt x="304026" y="317718"/>
                    <a:pt x="289167" y="317909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63" name="Google Shape;4363;p11"/>
            <p:cNvSpPr/>
            <p:nvPr/>
          </p:nvSpPr>
          <p:spPr>
            <a:xfrm flipH="1">
              <a:off x="8668620" y="589486"/>
              <a:ext cx="117768" cy="118006"/>
            </a:xfrm>
            <a:custGeom>
              <a:avLst/>
              <a:gdLst/>
              <a:ahLst/>
              <a:cxnLst/>
              <a:rect l="l" t="t" r="r" b="b"/>
              <a:pathLst>
                <a:path w="567559" h="568703" extrusionOk="0">
                  <a:moveTo>
                    <a:pt x="559201" y="314766"/>
                  </a:moveTo>
                  <a:cubicBezTo>
                    <a:pt x="547961" y="315623"/>
                    <a:pt x="539294" y="310670"/>
                    <a:pt x="533388" y="302669"/>
                  </a:cubicBezTo>
                  <a:lnTo>
                    <a:pt x="550914" y="302669"/>
                  </a:lnTo>
                  <a:cubicBezTo>
                    <a:pt x="573107" y="302669"/>
                    <a:pt x="573107" y="277142"/>
                    <a:pt x="550914" y="277142"/>
                  </a:cubicBezTo>
                  <a:lnTo>
                    <a:pt x="537389" y="277142"/>
                  </a:lnTo>
                  <a:cubicBezTo>
                    <a:pt x="541580" y="272665"/>
                    <a:pt x="547199" y="269712"/>
                    <a:pt x="554057" y="268760"/>
                  </a:cubicBezTo>
                  <a:cubicBezTo>
                    <a:pt x="558153" y="268188"/>
                    <a:pt x="561677" y="265712"/>
                    <a:pt x="561677" y="261045"/>
                  </a:cubicBezTo>
                  <a:cubicBezTo>
                    <a:pt x="561677" y="257235"/>
                    <a:pt x="558153" y="252853"/>
                    <a:pt x="554057" y="253425"/>
                  </a:cubicBezTo>
                  <a:cubicBezTo>
                    <a:pt x="538341" y="255520"/>
                    <a:pt x="525673" y="263997"/>
                    <a:pt x="518815" y="277142"/>
                  </a:cubicBezTo>
                  <a:lnTo>
                    <a:pt x="352889" y="277142"/>
                  </a:lnTo>
                  <a:cubicBezTo>
                    <a:pt x="350413" y="267141"/>
                    <a:pt x="346127" y="257711"/>
                    <a:pt x="340316" y="249424"/>
                  </a:cubicBezTo>
                  <a:lnTo>
                    <a:pt x="474524" y="102549"/>
                  </a:lnTo>
                  <a:cubicBezTo>
                    <a:pt x="475000" y="101977"/>
                    <a:pt x="475381" y="101406"/>
                    <a:pt x="475857" y="100929"/>
                  </a:cubicBezTo>
                  <a:cubicBezTo>
                    <a:pt x="482620" y="101691"/>
                    <a:pt x="489383" y="101882"/>
                    <a:pt x="496145" y="101882"/>
                  </a:cubicBezTo>
                  <a:cubicBezTo>
                    <a:pt x="512624" y="101882"/>
                    <a:pt x="512624" y="76355"/>
                    <a:pt x="496145" y="76355"/>
                  </a:cubicBezTo>
                  <a:cubicBezTo>
                    <a:pt x="492335" y="76355"/>
                    <a:pt x="488525" y="76355"/>
                    <a:pt x="484620" y="76164"/>
                  </a:cubicBezTo>
                  <a:cubicBezTo>
                    <a:pt x="484906" y="71402"/>
                    <a:pt x="485001" y="66639"/>
                    <a:pt x="485001" y="61877"/>
                  </a:cubicBezTo>
                  <a:cubicBezTo>
                    <a:pt x="485001" y="45399"/>
                    <a:pt x="459665" y="45399"/>
                    <a:pt x="459474" y="61877"/>
                  </a:cubicBezTo>
                  <a:cubicBezTo>
                    <a:pt x="459474" y="69783"/>
                    <a:pt x="458331" y="77403"/>
                    <a:pt x="454426" y="84356"/>
                  </a:cubicBezTo>
                  <a:cubicBezTo>
                    <a:pt x="453664" y="85689"/>
                    <a:pt x="453283" y="86928"/>
                    <a:pt x="452997" y="88261"/>
                  </a:cubicBezTo>
                  <a:lnTo>
                    <a:pt x="322219" y="231422"/>
                  </a:lnTo>
                  <a:cubicBezTo>
                    <a:pt x="314123" y="225897"/>
                    <a:pt x="304788" y="222087"/>
                    <a:pt x="294311" y="220373"/>
                  </a:cubicBezTo>
                  <a:lnTo>
                    <a:pt x="294311" y="68259"/>
                  </a:lnTo>
                  <a:cubicBezTo>
                    <a:pt x="320028" y="70735"/>
                    <a:pt x="331458" y="36921"/>
                    <a:pt x="331744" y="14157"/>
                  </a:cubicBezTo>
                  <a:cubicBezTo>
                    <a:pt x="331839" y="4251"/>
                    <a:pt x="316504" y="4251"/>
                    <a:pt x="316409" y="14157"/>
                  </a:cubicBezTo>
                  <a:cubicBezTo>
                    <a:pt x="316218" y="28444"/>
                    <a:pt x="311360" y="54162"/>
                    <a:pt x="294311" y="52447"/>
                  </a:cubicBezTo>
                  <a:lnTo>
                    <a:pt x="294311" y="23110"/>
                  </a:lnTo>
                  <a:cubicBezTo>
                    <a:pt x="294311" y="1012"/>
                    <a:pt x="268784" y="1012"/>
                    <a:pt x="268784" y="23110"/>
                  </a:cubicBezTo>
                  <a:lnTo>
                    <a:pt x="268784" y="57781"/>
                  </a:lnTo>
                  <a:cubicBezTo>
                    <a:pt x="252020" y="50923"/>
                    <a:pt x="249162" y="24729"/>
                    <a:pt x="250019" y="7394"/>
                  </a:cubicBezTo>
                  <a:cubicBezTo>
                    <a:pt x="250591" y="-2512"/>
                    <a:pt x="235256" y="-2417"/>
                    <a:pt x="234684" y="7394"/>
                  </a:cubicBezTo>
                  <a:cubicBezTo>
                    <a:pt x="233351" y="33111"/>
                    <a:pt x="241637" y="68735"/>
                    <a:pt x="268784" y="74259"/>
                  </a:cubicBezTo>
                  <a:lnTo>
                    <a:pt x="268784" y="220849"/>
                  </a:lnTo>
                  <a:cubicBezTo>
                    <a:pt x="257925" y="223040"/>
                    <a:pt x="247733" y="227898"/>
                    <a:pt x="239447" y="235327"/>
                  </a:cubicBezTo>
                  <a:lnTo>
                    <a:pt x="100667" y="108549"/>
                  </a:lnTo>
                  <a:cubicBezTo>
                    <a:pt x="102953" y="102358"/>
                    <a:pt x="103525" y="95119"/>
                    <a:pt x="103525" y="89118"/>
                  </a:cubicBezTo>
                  <a:cubicBezTo>
                    <a:pt x="103715" y="72545"/>
                    <a:pt x="78855" y="72831"/>
                    <a:pt x="77998" y="89118"/>
                  </a:cubicBezTo>
                  <a:cubicBezTo>
                    <a:pt x="77903" y="91595"/>
                    <a:pt x="76855" y="95024"/>
                    <a:pt x="75712" y="98453"/>
                  </a:cubicBezTo>
                  <a:cubicBezTo>
                    <a:pt x="68854" y="99786"/>
                    <a:pt x="61901" y="101025"/>
                    <a:pt x="54947" y="102358"/>
                  </a:cubicBezTo>
                  <a:cubicBezTo>
                    <a:pt x="48089" y="103692"/>
                    <a:pt x="44279" y="111693"/>
                    <a:pt x="45994" y="118074"/>
                  </a:cubicBezTo>
                  <a:cubicBezTo>
                    <a:pt x="47899" y="125123"/>
                    <a:pt x="54852" y="128361"/>
                    <a:pt x="61710" y="127028"/>
                  </a:cubicBezTo>
                  <a:cubicBezTo>
                    <a:pt x="67520" y="125885"/>
                    <a:pt x="73426" y="124837"/>
                    <a:pt x="79236" y="123694"/>
                  </a:cubicBezTo>
                  <a:lnTo>
                    <a:pt x="224016" y="255996"/>
                  </a:lnTo>
                  <a:cubicBezTo>
                    <a:pt x="222778" y="258759"/>
                    <a:pt x="221635" y="261616"/>
                    <a:pt x="220682" y="264664"/>
                  </a:cubicBezTo>
                  <a:cubicBezTo>
                    <a:pt x="219444" y="268855"/>
                    <a:pt x="218587" y="273046"/>
                    <a:pt x="218206" y="277237"/>
                  </a:cubicBezTo>
                  <a:lnTo>
                    <a:pt x="53900" y="277237"/>
                  </a:lnTo>
                  <a:cubicBezTo>
                    <a:pt x="45518" y="259425"/>
                    <a:pt x="26182" y="253901"/>
                    <a:pt x="7322" y="251805"/>
                  </a:cubicBezTo>
                  <a:cubicBezTo>
                    <a:pt x="-2488" y="250758"/>
                    <a:pt x="-2393" y="266093"/>
                    <a:pt x="7322" y="267141"/>
                  </a:cubicBezTo>
                  <a:cubicBezTo>
                    <a:pt x="16943" y="268188"/>
                    <a:pt x="28468" y="270284"/>
                    <a:pt x="35612" y="277237"/>
                  </a:cubicBezTo>
                  <a:lnTo>
                    <a:pt x="22372" y="277237"/>
                  </a:lnTo>
                  <a:cubicBezTo>
                    <a:pt x="179" y="277142"/>
                    <a:pt x="179" y="302764"/>
                    <a:pt x="22372" y="302764"/>
                  </a:cubicBezTo>
                  <a:lnTo>
                    <a:pt x="41041" y="302764"/>
                  </a:lnTo>
                  <a:cubicBezTo>
                    <a:pt x="35993" y="312194"/>
                    <a:pt x="25229" y="321147"/>
                    <a:pt x="16276" y="315909"/>
                  </a:cubicBezTo>
                  <a:cubicBezTo>
                    <a:pt x="7703" y="310860"/>
                    <a:pt x="-12" y="324100"/>
                    <a:pt x="8561" y="329148"/>
                  </a:cubicBezTo>
                  <a:cubicBezTo>
                    <a:pt x="28182" y="340769"/>
                    <a:pt x="51042" y="322481"/>
                    <a:pt x="57519" y="302764"/>
                  </a:cubicBezTo>
                  <a:lnTo>
                    <a:pt x="221254" y="302764"/>
                  </a:lnTo>
                  <a:cubicBezTo>
                    <a:pt x="224016" y="311813"/>
                    <a:pt x="228588" y="320290"/>
                    <a:pt x="234398" y="327815"/>
                  </a:cubicBezTo>
                  <a:cubicBezTo>
                    <a:pt x="234113" y="328101"/>
                    <a:pt x="233827" y="328291"/>
                    <a:pt x="233636" y="328577"/>
                  </a:cubicBezTo>
                  <a:lnTo>
                    <a:pt x="102953" y="471642"/>
                  </a:lnTo>
                  <a:cubicBezTo>
                    <a:pt x="94381" y="471833"/>
                    <a:pt x="85808" y="472404"/>
                    <a:pt x="77236" y="473738"/>
                  </a:cubicBezTo>
                  <a:cubicBezTo>
                    <a:pt x="70378" y="474786"/>
                    <a:pt x="66663" y="483358"/>
                    <a:pt x="68282" y="489454"/>
                  </a:cubicBezTo>
                  <a:cubicBezTo>
                    <a:pt x="70283" y="496693"/>
                    <a:pt x="77141" y="499455"/>
                    <a:pt x="83999" y="498408"/>
                  </a:cubicBezTo>
                  <a:cubicBezTo>
                    <a:pt x="88666" y="497646"/>
                    <a:pt x="93428" y="497360"/>
                    <a:pt x="98191" y="497265"/>
                  </a:cubicBezTo>
                  <a:cubicBezTo>
                    <a:pt x="99334" y="500027"/>
                    <a:pt x="100096" y="503170"/>
                    <a:pt x="100191" y="506504"/>
                  </a:cubicBezTo>
                  <a:cubicBezTo>
                    <a:pt x="100667" y="520410"/>
                    <a:pt x="122384" y="524506"/>
                    <a:pt x="125242" y="509933"/>
                  </a:cubicBezTo>
                  <a:cubicBezTo>
                    <a:pt x="126861" y="501741"/>
                    <a:pt x="126194" y="493836"/>
                    <a:pt x="124575" y="485835"/>
                  </a:cubicBezTo>
                  <a:lnTo>
                    <a:pt x="252401" y="345912"/>
                  </a:lnTo>
                  <a:cubicBezTo>
                    <a:pt x="252401" y="345912"/>
                    <a:pt x="252591" y="345627"/>
                    <a:pt x="252686" y="345531"/>
                  </a:cubicBezTo>
                  <a:cubicBezTo>
                    <a:pt x="257735" y="349056"/>
                    <a:pt x="263069" y="352008"/>
                    <a:pt x="268688" y="354199"/>
                  </a:cubicBezTo>
                  <a:lnTo>
                    <a:pt x="268688" y="510219"/>
                  </a:lnTo>
                  <a:cubicBezTo>
                    <a:pt x="248591" y="519839"/>
                    <a:pt x="240209" y="536508"/>
                    <a:pt x="236589" y="559082"/>
                  </a:cubicBezTo>
                  <a:cubicBezTo>
                    <a:pt x="235065" y="568702"/>
                    <a:pt x="249829" y="572893"/>
                    <a:pt x="251353" y="563178"/>
                  </a:cubicBezTo>
                  <a:cubicBezTo>
                    <a:pt x="253734" y="548223"/>
                    <a:pt x="257544" y="535746"/>
                    <a:pt x="268688" y="527649"/>
                  </a:cubicBezTo>
                  <a:lnTo>
                    <a:pt x="268688" y="551843"/>
                  </a:lnTo>
                  <a:cubicBezTo>
                    <a:pt x="268688" y="574036"/>
                    <a:pt x="294215" y="574036"/>
                    <a:pt x="294215" y="551843"/>
                  </a:cubicBezTo>
                  <a:lnTo>
                    <a:pt x="294215" y="532983"/>
                  </a:lnTo>
                  <a:cubicBezTo>
                    <a:pt x="302312" y="539270"/>
                    <a:pt x="306693" y="549462"/>
                    <a:pt x="309836" y="559749"/>
                  </a:cubicBezTo>
                  <a:cubicBezTo>
                    <a:pt x="312694" y="569178"/>
                    <a:pt x="327553" y="565178"/>
                    <a:pt x="324600" y="555653"/>
                  </a:cubicBezTo>
                  <a:cubicBezTo>
                    <a:pt x="319361" y="538698"/>
                    <a:pt x="310694" y="522030"/>
                    <a:pt x="294215" y="515076"/>
                  </a:cubicBezTo>
                  <a:lnTo>
                    <a:pt x="294215" y="358771"/>
                  </a:lnTo>
                  <a:cubicBezTo>
                    <a:pt x="305741" y="358485"/>
                    <a:pt x="316409" y="354771"/>
                    <a:pt x="325362" y="348770"/>
                  </a:cubicBezTo>
                  <a:lnTo>
                    <a:pt x="464618" y="476024"/>
                  </a:lnTo>
                  <a:cubicBezTo>
                    <a:pt x="465094" y="476786"/>
                    <a:pt x="465761" y="477548"/>
                    <a:pt x="466523" y="478215"/>
                  </a:cubicBezTo>
                  <a:cubicBezTo>
                    <a:pt x="467189" y="478786"/>
                    <a:pt x="467761" y="479262"/>
                    <a:pt x="468237" y="479739"/>
                  </a:cubicBezTo>
                  <a:cubicBezTo>
                    <a:pt x="468904" y="484120"/>
                    <a:pt x="469475" y="488597"/>
                    <a:pt x="469571" y="493074"/>
                  </a:cubicBezTo>
                  <a:cubicBezTo>
                    <a:pt x="469952" y="507552"/>
                    <a:pt x="490526" y="510409"/>
                    <a:pt x="494621" y="496503"/>
                  </a:cubicBezTo>
                  <a:cubicBezTo>
                    <a:pt x="496050" y="491740"/>
                    <a:pt x="496526" y="486787"/>
                    <a:pt x="496050" y="481929"/>
                  </a:cubicBezTo>
                  <a:cubicBezTo>
                    <a:pt x="498908" y="481929"/>
                    <a:pt x="501670" y="481929"/>
                    <a:pt x="504432" y="481929"/>
                  </a:cubicBezTo>
                  <a:cubicBezTo>
                    <a:pt x="520910" y="481929"/>
                    <a:pt x="520910" y="456402"/>
                    <a:pt x="504432" y="456402"/>
                  </a:cubicBezTo>
                  <a:cubicBezTo>
                    <a:pt x="501289" y="456402"/>
                    <a:pt x="498050" y="456402"/>
                    <a:pt x="494907" y="456212"/>
                  </a:cubicBezTo>
                  <a:cubicBezTo>
                    <a:pt x="492240" y="456212"/>
                    <a:pt x="489478" y="455926"/>
                    <a:pt x="486811" y="455736"/>
                  </a:cubicBezTo>
                  <a:cubicBezTo>
                    <a:pt x="485954" y="455736"/>
                    <a:pt x="485096" y="455545"/>
                    <a:pt x="484239" y="455450"/>
                  </a:cubicBezTo>
                  <a:cubicBezTo>
                    <a:pt x="484525" y="455450"/>
                    <a:pt x="482810" y="455164"/>
                    <a:pt x="482429" y="455069"/>
                  </a:cubicBezTo>
                  <a:cubicBezTo>
                    <a:pt x="481382" y="454783"/>
                    <a:pt x="480334" y="454783"/>
                    <a:pt x="479381" y="454783"/>
                  </a:cubicBezTo>
                  <a:lnTo>
                    <a:pt x="343555" y="330672"/>
                  </a:lnTo>
                  <a:cubicBezTo>
                    <a:pt x="349079" y="322386"/>
                    <a:pt x="352889" y="312861"/>
                    <a:pt x="354318" y="302859"/>
                  </a:cubicBezTo>
                  <a:lnTo>
                    <a:pt x="515576" y="302859"/>
                  </a:lnTo>
                  <a:cubicBezTo>
                    <a:pt x="523863" y="319719"/>
                    <a:pt x="539008" y="331720"/>
                    <a:pt x="559106" y="330291"/>
                  </a:cubicBezTo>
                  <a:cubicBezTo>
                    <a:pt x="568916" y="329529"/>
                    <a:pt x="569012" y="314289"/>
                    <a:pt x="559106" y="314956"/>
                  </a:cubicBezTo>
                  <a:close/>
                  <a:moveTo>
                    <a:pt x="289167" y="317718"/>
                  </a:moveTo>
                  <a:cubicBezTo>
                    <a:pt x="270308" y="317909"/>
                    <a:pt x="256877" y="291810"/>
                    <a:pt x="260306" y="275523"/>
                  </a:cubicBezTo>
                  <a:cubicBezTo>
                    <a:pt x="261164" y="271713"/>
                    <a:pt x="262592" y="268665"/>
                    <a:pt x="264593" y="266379"/>
                  </a:cubicBezTo>
                  <a:cubicBezTo>
                    <a:pt x="277642" y="250758"/>
                    <a:pt x="297930" y="258759"/>
                    <a:pt x="301931" y="266950"/>
                  </a:cubicBezTo>
                  <a:cubicBezTo>
                    <a:pt x="302026" y="267236"/>
                    <a:pt x="302407" y="267236"/>
                    <a:pt x="302693" y="267426"/>
                  </a:cubicBezTo>
                  <a:cubicBezTo>
                    <a:pt x="308979" y="275237"/>
                    <a:pt x="313837" y="286095"/>
                    <a:pt x="314408" y="291429"/>
                  </a:cubicBezTo>
                  <a:cubicBezTo>
                    <a:pt x="316123" y="306955"/>
                    <a:pt x="304026" y="317718"/>
                    <a:pt x="289167" y="317909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64" name="Google Shape;4364;p11"/>
            <p:cNvSpPr/>
            <p:nvPr/>
          </p:nvSpPr>
          <p:spPr>
            <a:xfrm flipH="1">
              <a:off x="186246" y="650598"/>
              <a:ext cx="229861" cy="230325"/>
            </a:xfrm>
            <a:custGeom>
              <a:avLst/>
              <a:gdLst/>
              <a:ahLst/>
              <a:cxnLst/>
              <a:rect l="l" t="t" r="r" b="b"/>
              <a:pathLst>
                <a:path w="567559" h="568703" extrusionOk="0">
                  <a:moveTo>
                    <a:pt x="559201" y="314766"/>
                  </a:moveTo>
                  <a:cubicBezTo>
                    <a:pt x="547961" y="315623"/>
                    <a:pt x="539294" y="310670"/>
                    <a:pt x="533388" y="302669"/>
                  </a:cubicBezTo>
                  <a:lnTo>
                    <a:pt x="550914" y="302669"/>
                  </a:lnTo>
                  <a:cubicBezTo>
                    <a:pt x="573107" y="302669"/>
                    <a:pt x="573107" y="277142"/>
                    <a:pt x="550914" y="277142"/>
                  </a:cubicBezTo>
                  <a:lnTo>
                    <a:pt x="537389" y="277142"/>
                  </a:lnTo>
                  <a:cubicBezTo>
                    <a:pt x="541580" y="272665"/>
                    <a:pt x="547199" y="269712"/>
                    <a:pt x="554057" y="268760"/>
                  </a:cubicBezTo>
                  <a:cubicBezTo>
                    <a:pt x="558153" y="268188"/>
                    <a:pt x="561677" y="265712"/>
                    <a:pt x="561677" y="261045"/>
                  </a:cubicBezTo>
                  <a:cubicBezTo>
                    <a:pt x="561677" y="257235"/>
                    <a:pt x="558153" y="252853"/>
                    <a:pt x="554057" y="253425"/>
                  </a:cubicBezTo>
                  <a:cubicBezTo>
                    <a:pt x="538341" y="255520"/>
                    <a:pt x="525673" y="263997"/>
                    <a:pt x="518815" y="277142"/>
                  </a:cubicBezTo>
                  <a:lnTo>
                    <a:pt x="352889" y="277142"/>
                  </a:lnTo>
                  <a:cubicBezTo>
                    <a:pt x="350413" y="267141"/>
                    <a:pt x="346127" y="257711"/>
                    <a:pt x="340316" y="249424"/>
                  </a:cubicBezTo>
                  <a:lnTo>
                    <a:pt x="474524" y="102549"/>
                  </a:lnTo>
                  <a:cubicBezTo>
                    <a:pt x="475000" y="101977"/>
                    <a:pt x="475381" y="101406"/>
                    <a:pt x="475857" y="100929"/>
                  </a:cubicBezTo>
                  <a:cubicBezTo>
                    <a:pt x="482620" y="101691"/>
                    <a:pt x="489383" y="101882"/>
                    <a:pt x="496145" y="101882"/>
                  </a:cubicBezTo>
                  <a:cubicBezTo>
                    <a:pt x="512624" y="101882"/>
                    <a:pt x="512624" y="76355"/>
                    <a:pt x="496145" y="76355"/>
                  </a:cubicBezTo>
                  <a:cubicBezTo>
                    <a:pt x="492335" y="76355"/>
                    <a:pt x="488525" y="76355"/>
                    <a:pt x="484620" y="76164"/>
                  </a:cubicBezTo>
                  <a:cubicBezTo>
                    <a:pt x="484906" y="71402"/>
                    <a:pt x="485001" y="66639"/>
                    <a:pt x="485001" y="61877"/>
                  </a:cubicBezTo>
                  <a:cubicBezTo>
                    <a:pt x="485001" y="45399"/>
                    <a:pt x="459665" y="45399"/>
                    <a:pt x="459474" y="61877"/>
                  </a:cubicBezTo>
                  <a:cubicBezTo>
                    <a:pt x="459474" y="69783"/>
                    <a:pt x="458331" y="77403"/>
                    <a:pt x="454426" y="84356"/>
                  </a:cubicBezTo>
                  <a:cubicBezTo>
                    <a:pt x="453664" y="85689"/>
                    <a:pt x="453283" y="86928"/>
                    <a:pt x="452997" y="88261"/>
                  </a:cubicBezTo>
                  <a:lnTo>
                    <a:pt x="322219" y="231422"/>
                  </a:lnTo>
                  <a:cubicBezTo>
                    <a:pt x="314123" y="225897"/>
                    <a:pt x="304788" y="222087"/>
                    <a:pt x="294311" y="220373"/>
                  </a:cubicBezTo>
                  <a:lnTo>
                    <a:pt x="294311" y="68259"/>
                  </a:lnTo>
                  <a:cubicBezTo>
                    <a:pt x="320028" y="70735"/>
                    <a:pt x="331458" y="36921"/>
                    <a:pt x="331744" y="14157"/>
                  </a:cubicBezTo>
                  <a:cubicBezTo>
                    <a:pt x="331839" y="4251"/>
                    <a:pt x="316504" y="4251"/>
                    <a:pt x="316409" y="14157"/>
                  </a:cubicBezTo>
                  <a:cubicBezTo>
                    <a:pt x="316218" y="28444"/>
                    <a:pt x="311360" y="54162"/>
                    <a:pt x="294311" y="52447"/>
                  </a:cubicBezTo>
                  <a:lnTo>
                    <a:pt x="294311" y="23110"/>
                  </a:lnTo>
                  <a:cubicBezTo>
                    <a:pt x="294311" y="1012"/>
                    <a:pt x="268784" y="1012"/>
                    <a:pt x="268784" y="23110"/>
                  </a:cubicBezTo>
                  <a:lnTo>
                    <a:pt x="268784" y="57781"/>
                  </a:lnTo>
                  <a:cubicBezTo>
                    <a:pt x="252020" y="50923"/>
                    <a:pt x="249162" y="24729"/>
                    <a:pt x="250019" y="7394"/>
                  </a:cubicBezTo>
                  <a:cubicBezTo>
                    <a:pt x="250591" y="-2512"/>
                    <a:pt x="235256" y="-2417"/>
                    <a:pt x="234684" y="7394"/>
                  </a:cubicBezTo>
                  <a:cubicBezTo>
                    <a:pt x="233351" y="33111"/>
                    <a:pt x="241637" y="68735"/>
                    <a:pt x="268784" y="74259"/>
                  </a:cubicBezTo>
                  <a:lnTo>
                    <a:pt x="268784" y="220849"/>
                  </a:lnTo>
                  <a:cubicBezTo>
                    <a:pt x="257925" y="223040"/>
                    <a:pt x="247733" y="227898"/>
                    <a:pt x="239447" y="235327"/>
                  </a:cubicBezTo>
                  <a:lnTo>
                    <a:pt x="100667" y="108549"/>
                  </a:lnTo>
                  <a:cubicBezTo>
                    <a:pt x="102953" y="102358"/>
                    <a:pt x="103525" y="95119"/>
                    <a:pt x="103525" y="89118"/>
                  </a:cubicBezTo>
                  <a:cubicBezTo>
                    <a:pt x="103715" y="72545"/>
                    <a:pt x="78855" y="72831"/>
                    <a:pt x="77998" y="89118"/>
                  </a:cubicBezTo>
                  <a:cubicBezTo>
                    <a:pt x="77903" y="91595"/>
                    <a:pt x="76855" y="95024"/>
                    <a:pt x="75712" y="98453"/>
                  </a:cubicBezTo>
                  <a:cubicBezTo>
                    <a:pt x="68854" y="99786"/>
                    <a:pt x="61901" y="101025"/>
                    <a:pt x="54947" y="102358"/>
                  </a:cubicBezTo>
                  <a:cubicBezTo>
                    <a:pt x="48089" y="103692"/>
                    <a:pt x="44279" y="111693"/>
                    <a:pt x="45994" y="118074"/>
                  </a:cubicBezTo>
                  <a:cubicBezTo>
                    <a:pt x="47899" y="125123"/>
                    <a:pt x="54852" y="128361"/>
                    <a:pt x="61710" y="127028"/>
                  </a:cubicBezTo>
                  <a:cubicBezTo>
                    <a:pt x="67520" y="125885"/>
                    <a:pt x="73426" y="124837"/>
                    <a:pt x="79236" y="123694"/>
                  </a:cubicBezTo>
                  <a:lnTo>
                    <a:pt x="224016" y="255996"/>
                  </a:lnTo>
                  <a:cubicBezTo>
                    <a:pt x="222778" y="258759"/>
                    <a:pt x="221635" y="261616"/>
                    <a:pt x="220682" y="264664"/>
                  </a:cubicBezTo>
                  <a:cubicBezTo>
                    <a:pt x="219444" y="268855"/>
                    <a:pt x="218587" y="273046"/>
                    <a:pt x="218206" y="277237"/>
                  </a:cubicBezTo>
                  <a:lnTo>
                    <a:pt x="53900" y="277237"/>
                  </a:lnTo>
                  <a:cubicBezTo>
                    <a:pt x="45518" y="259425"/>
                    <a:pt x="26182" y="253901"/>
                    <a:pt x="7322" y="251805"/>
                  </a:cubicBezTo>
                  <a:cubicBezTo>
                    <a:pt x="-2488" y="250758"/>
                    <a:pt x="-2393" y="266093"/>
                    <a:pt x="7322" y="267141"/>
                  </a:cubicBezTo>
                  <a:cubicBezTo>
                    <a:pt x="16943" y="268188"/>
                    <a:pt x="28468" y="270284"/>
                    <a:pt x="35612" y="277237"/>
                  </a:cubicBezTo>
                  <a:lnTo>
                    <a:pt x="22372" y="277237"/>
                  </a:lnTo>
                  <a:cubicBezTo>
                    <a:pt x="179" y="277142"/>
                    <a:pt x="179" y="302764"/>
                    <a:pt x="22372" y="302764"/>
                  </a:cubicBezTo>
                  <a:lnTo>
                    <a:pt x="41041" y="302764"/>
                  </a:lnTo>
                  <a:cubicBezTo>
                    <a:pt x="35993" y="312194"/>
                    <a:pt x="25229" y="321147"/>
                    <a:pt x="16276" y="315909"/>
                  </a:cubicBezTo>
                  <a:cubicBezTo>
                    <a:pt x="7703" y="310860"/>
                    <a:pt x="-12" y="324100"/>
                    <a:pt x="8561" y="329148"/>
                  </a:cubicBezTo>
                  <a:cubicBezTo>
                    <a:pt x="28182" y="340769"/>
                    <a:pt x="51042" y="322481"/>
                    <a:pt x="57519" y="302764"/>
                  </a:cubicBezTo>
                  <a:lnTo>
                    <a:pt x="221254" y="302764"/>
                  </a:lnTo>
                  <a:cubicBezTo>
                    <a:pt x="224016" y="311813"/>
                    <a:pt x="228588" y="320290"/>
                    <a:pt x="234398" y="327815"/>
                  </a:cubicBezTo>
                  <a:cubicBezTo>
                    <a:pt x="234113" y="328101"/>
                    <a:pt x="233827" y="328291"/>
                    <a:pt x="233636" y="328577"/>
                  </a:cubicBezTo>
                  <a:lnTo>
                    <a:pt x="102953" y="471642"/>
                  </a:lnTo>
                  <a:cubicBezTo>
                    <a:pt x="94381" y="471833"/>
                    <a:pt x="85808" y="472404"/>
                    <a:pt x="77236" y="473738"/>
                  </a:cubicBezTo>
                  <a:cubicBezTo>
                    <a:pt x="70378" y="474786"/>
                    <a:pt x="66663" y="483358"/>
                    <a:pt x="68282" y="489454"/>
                  </a:cubicBezTo>
                  <a:cubicBezTo>
                    <a:pt x="70283" y="496693"/>
                    <a:pt x="77141" y="499455"/>
                    <a:pt x="83999" y="498408"/>
                  </a:cubicBezTo>
                  <a:cubicBezTo>
                    <a:pt x="88666" y="497646"/>
                    <a:pt x="93428" y="497360"/>
                    <a:pt x="98191" y="497265"/>
                  </a:cubicBezTo>
                  <a:cubicBezTo>
                    <a:pt x="99334" y="500027"/>
                    <a:pt x="100096" y="503170"/>
                    <a:pt x="100191" y="506504"/>
                  </a:cubicBezTo>
                  <a:cubicBezTo>
                    <a:pt x="100667" y="520410"/>
                    <a:pt x="122384" y="524506"/>
                    <a:pt x="125242" y="509933"/>
                  </a:cubicBezTo>
                  <a:cubicBezTo>
                    <a:pt x="126861" y="501741"/>
                    <a:pt x="126194" y="493836"/>
                    <a:pt x="124575" y="485835"/>
                  </a:cubicBezTo>
                  <a:lnTo>
                    <a:pt x="252401" y="345912"/>
                  </a:lnTo>
                  <a:cubicBezTo>
                    <a:pt x="252401" y="345912"/>
                    <a:pt x="252591" y="345627"/>
                    <a:pt x="252686" y="345531"/>
                  </a:cubicBezTo>
                  <a:cubicBezTo>
                    <a:pt x="257735" y="349056"/>
                    <a:pt x="263069" y="352008"/>
                    <a:pt x="268688" y="354199"/>
                  </a:cubicBezTo>
                  <a:lnTo>
                    <a:pt x="268688" y="510219"/>
                  </a:lnTo>
                  <a:cubicBezTo>
                    <a:pt x="248591" y="519839"/>
                    <a:pt x="240209" y="536508"/>
                    <a:pt x="236589" y="559082"/>
                  </a:cubicBezTo>
                  <a:cubicBezTo>
                    <a:pt x="235065" y="568702"/>
                    <a:pt x="249829" y="572893"/>
                    <a:pt x="251353" y="563178"/>
                  </a:cubicBezTo>
                  <a:cubicBezTo>
                    <a:pt x="253734" y="548223"/>
                    <a:pt x="257544" y="535746"/>
                    <a:pt x="268688" y="527649"/>
                  </a:cubicBezTo>
                  <a:lnTo>
                    <a:pt x="268688" y="551843"/>
                  </a:lnTo>
                  <a:cubicBezTo>
                    <a:pt x="268688" y="574036"/>
                    <a:pt x="294215" y="574036"/>
                    <a:pt x="294215" y="551843"/>
                  </a:cubicBezTo>
                  <a:lnTo>
                    <a:pt x="294215" y="532983"/>
                  </a:lnTo>
                  <a:cubicBezTo>
                    <a:pt x="302312" y="539270"/>
                    <a:pt x="306693" y="549462"/>
                    <a:pt x="309836" y="559749"/>
                  </a:cubicBezTo>
                  <a:cubicBezTo>
                    <a:pt x="312694" y="569178"/>
                    <a:pt x="327553" y="565178"/>
                    <a:pt x="324600" y="555653"/>
                  </a:cubicBezTo>
                  <a:cubicBezTo>
                    <a:pt x="319361" y="538698"/>
                    <a:pt x="310694" y="522030"/>
                    <a:pt x="294215" y="515076"/>
                  </a:cubicBezTo>
                  <a:lnTo>
                    <a:pt x="294215" y="358771"/>
                  </a:lnTo>
                  <a:cubicBezTo>
                    <a:pt x="305741" y="358485"/>
                    <a:pt x="316409" y="354771"/>
                    <a:pt x="325362" y="348770"/>
                  </a:cubicBezTo>
                  <a:lnTo>
                    <a:pt x="464618" y="476024"/>
                  </a:lnTo>
                  <a:cubicBezTo>
                    <a:pt x="465094" y="476786"/>
                    <a:pt x="465761" y="477548"/>
                    <a:pt x="466523" y="478215"/>
                  </a:cubicBezTo>
                  <a:cubicBezTo>
                    <a:pt x="467189" y="478786"/>
                    <a:pt x="467761" y="479262"/>
                    <a:pt x="468237" y="479739"/>
                  </a:cubicBezTo>
                  <a:cubicBezTo>
                    <a:pt x="468904" y="484120"/>
                    <a:pt x="469475" y="488597"/>
                    <a:pt x="469571" y="493074"/>
                  </a:cubicBezTo>
                  <a:cubicBezTo>
                    <a:pt x="469952" y="507552"/>
                    <a:pt x="490526" y="510409"/>
                    <a:pt x="494621" y="496503"/>
                  </a:cubicBezTo>
                  <a:cubicBezTo>
                    <a:pt x="496050" y="491740"/>
                    <a:pt x="496526" y="486787"/>
                    <a:pt x="496050" y="481929"/>
                  </a:cubicBezTo>
                  <a:cubicBezTo>
                    <a:pt x="498908" y="481929"/>
                    <a:pt x="501670" y="481929"/>
                    <a:pt x="504432" y="481929"/>
                  </a:cubicBezTo>
                  <a:cubicBezTo>
                    <a:pt x="520910" y="481929"/>
                    <a:pt x="520910" y="456402"/>
                    <a:pt x="504432" y="456402"/>
                  </a:cubicBezTo>
                  <a:cubicBezTo>
                    <a:pt x="501289" y="456402"/>
                    <a:pt x="498050" y="456402"/>
                    <a:pt x="494907" y="456212"/>
                  </a:cubicBezTo>
                  <a:cubicBezTo>
                    <a:pt x="492240" y="456212"/>
                    <a:pt x="489478" y="455926"/>
                    <a:pt x="486811" y="455736"/>
                  </a:cubicBezTo>
                  <a:cubicBezTo>
                    <a:pt x="485954" y="455736"/>
                    <a:pt x="485096" y="455545"/>
                    <a:pt x="484239" y="455450"/>
                  </a:cubicBezTo>
                  <a:cubicBezTo>
                    <a:pt x="484525" y="455450"/>
                    <a:pt x="482810" y="455164"/>
                    <a:pt x="482429" y="455069"/>
                  </a:cubicBezTo>
                  <a:cubicBezTo>
                    <a:pt x="481382" y="454783"/>
                    <a:pt x="480334" y="454783"/>
                    <a:pt x="479381" y="454783"/>
                  </a:cubicBezTo>
                  <a:lnTo>
                    <a:pt x="343555" y="330672"/>
                  </a:lnTo>
                  <a:cubicBezTo>
                    <a:pt x="349079" y="322386"/>
                    <a:pt x="352889" y="312861"/>
                    <a:pt x="354318" y="302859"/>
                  </a:cubicBezTo>
                  <a:lnTo>
                    <a:pt x="515576" y="302859"/>
                  </a:lnTo>
                  <a:cubicBezTo>
                    <a:pt x="523863" y="319719"/>
                    <a:pt x="539008" y="331720"/>
                    <a:pt x="559106" y="330291"/>
                  </a:cubicBezTo>
                  <a:cubicBezTo>
                    <a:pt x="568916" y="329529"/>
                    <a:pt x="569012" y="314289"/>
                    <a:pt x="559106" y="314956"/>
                  </a:cubicBezTo>
                  <a:close/>
                  <a:moveTo>
                    <a:pt x="289167" y="317718"/>
                  </a:moveTo>
                  <a:cubicBezTo>
                    <a:pt x="270308" y="317909"/>
                    <a:pt x="256877" y="291810"/>
                    <a:pt x="260306" y="275523"/>
                  </a:cubicBezTo>
                  <a:cubicBezTo>
                    <a:pt x="261164" y="271713"/>
                    <a:pt x="262592" y="268665"/>
                    <a:pt x="264593" y="266379"/>
                  </a:cubicBezTo>
                  <a:cubicBezTo>
                    <a:pt x="277642" y="250758"/>
                    <a:pt x="297930" y="258759"/>
                    <a:pt x="301931" y="266950"/>
                  </a:cubicBezTo>
                  <a:cubicBezTo>
                    <a:pt x="302026" y="267236"/>
                    <a:pt x="302407" y="267236"/>
                    <a:pt x="302693" y="267426"/>
                  </a:cubicBezTo>
                  <a:cubicBezTo>
                    <a:pt x="308979" y="275237"/>
                    <a:pt x="313837" y="286095"/>
                    <a:pt x="314408" y="291429"/>
                  </a:cubicBezTo>
                  <a:cubicBezTo>
                    <a:pt x="316123" y="306955"/>
                    <a:pt x="304026" y="317718"/>
                    <a:pt x="289167" y="317909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65" name="Google Shape;4365;p11"/>
            <p:cNvSpPr/>
            <p:nvPr/>
          </p:nvSpPr>
          <p:spPr>
            <a:xfrm flipH="1">
              <a:off x="330870" y="287149"/>
              <a:ext cx="117768" cy="118006"/>
            </a:xfrm>
            <a:custGeom>
              <a:avLst/>
              <a:gdLst/>
              <a:ahLst/>
              <a:cxnLst/>
              <a:rect l="l" t="t" r="r" b="b"/>
              <a:pathLst>
                <a:path w="567559" h="568703" extrusionOk="0">
                  <a:moveTo>
                    <a:pt x="559201" y="314766"/>
                  </a:moveTo>
                  <a:cubicBezTo>
                    <a:pt x="547961" y="315623"/>
                    <a:pt x="539294" y="310670"/>
                    <a:pt x="533388" y="302669"/>
                  </a:cubicBezTo>
                  <a:lnTo>
                    <a:pt x="550914" y="302669"/>
                  </a:lnTo>
                  <a:cubicBezTo>
                    <a:pt x="573107" y="302669"/>
                    <a:pt x="573107" y="277142"/>
                    <a:pt x="550914" y="277142"/>
                  </a:cubicBezTo>
                  <a:lnTo>
                    <a:pt x="537389" y="277142"/>
                  </a:lnTo>
                  <a:cubicBezTo>
                    <a:pt x="541580" y="272665"/>
                    <a:pt x="547199" y="269712"/>
                    <a:pt x="554057" y="268760"/>
                  </a:cubicBezTo>
                  <a:cubicBezTo>
                    <a:pt x="558153" y="268188"/>
                    <a:pt x="561677" y="265712"/>
                    <a:pt x="561677" y="261045"/>
                  </a:cubicBezTo>
                  <a:cubicBezTo>
                    <a:pt x="561677" y="257235"/>
                    <a:pt x="558153" y="252853"/>
                    <a:pt x="554057" y="253425"/>
                  </a:cubicBezTo>
                  <a:cubicBezTo>
                    <a:pt x="538341" y="255520"/>
                    <a:pt x="525673" y="263997"/>
                    <a:pt x="518815" y="277142"/>
                  </a:cubicBezTo>
                  <a:lnTo>
                    <a:pt x="352889" y="277142"/>
                  </a:lnTo>
                  <a:cubicBezTo>
                    <a:pt x="350413" y="267141"/>
                    <a:pt x="346127" y="257711"/>
                    <a:pt x="340316" y="249424"/>
                  </a:cubicBezTo>
                  <a:lnTo>
                    <a:pt x="474524" y="102549"/>
                  </a:lnTo>
                  <a:cubicBezTo>
                    <a:pt x="475000" y="101977"/>
                    <a:pt x="475381" y="101406"/>
                    <a:pt x="475857" y="100929"/>
                  </a:cubicBezTo>
                  <a:cubicBezTo>
                    <a:pt x="482620" y="101691"/>
                    <a:pt x="489383" y="101882"/>
                    <a:pt x="496145" y="101882"/>
                  </a:cubicBezTo>
                  <a:cubicBezTo>
                    <a:pt x="512624" y="101882"/>
                    <a:pt x="512624" y="76355"/>
                    <a:pt x="496145" y="76355"/>
                  </a:cubicBezTo>
                  <a:cubicBezTo>
                    <a:pt x="492335" y="76355"/>
                    <a:pt x="488525" y="76355"/>
                    <a:pt x="484620" y="76164"/>
                  </a:cubicBezTo>
                  <a:cubicBezTo>
                    <a:pt x="484906" y="71402"/>
                    <a:pt x="485001" y="66639"/>
                    <a:pt x="485001" y="61877"/>
                  </a:cubicBezTo>
                  <a:cubicBezTo>
                    <a:pt x="485001" y="45399"/>
                    <a:pt x="459665" y="45399"/>
                    <a:pt x="459474" y="61877"/>
                  </a:cubicBezTo>
                  <a:cubicBezTo>
                    <a:pt x="459474" y="69783"/>
                    <a:pt x="458331" y="77403"/>
                    <a:pt x="454426" y="84356"/>
                  </a:cubicBezTo>
                  <a:cubicBezTo>
                    <a:pt x="453664" y="85689"/>
                    <a:pt x="453283" y="86928"/>
                    <a:pt x="452997" y="88261"/>
                  </a:cubicBezTo>
                  <a:lnTo>
                    <a:pt x="322219" y="231422"/>
                  </a:lnTo>
                  <a:cubicBezTo>
                    <a:pt x="314123" y="225897"/>
                    <a:pt x="304788" y="222087"/>
                    <a:pt x="294311" y="220373"/>
                  </a:cubicBezTo>
                  <a:lnTo>
                    <a:pt x="294311" y="68259"/>
                  </a:lnTo>
                  <a:cubicBezTo>
                    <a:pt x="320028" y="70735"/>
                    <a:pt x="331458" y="36921"/>
                    <a:pt x="331744" y="14157"/>
                  </a:cubicBezTo>
                  <a:cubicBezTo>
                    <a:pt x="331839" y="4251"/>
                    <a:pt x="316504" y="4251"/>
                    <a:pt x="316409" y="14157"/>
                  </a:cubicBezTo>
                  <a:cubicBezTo>
                    <a:pt x="316218" y="28444"/>
                    <a:pt x="311360" y="54162"/>
                    <a:pt x="294311" y="52447"/>
                  </a:cubicBezTo>
                  <a:lnTo>
                    <a:pt x="294311" y="23110"/>
                  </a:lnTo>
                  <a:cubicBezTo>
                    <a:pt x="294311" y="1012"/>
                    <a:pt x="268784" y="1012"/>
                    <a:pt x="268784" y="23110"/>
                  </a:cubicBezTo>
                  <a:lnTo>
                    <a:pt x="268784" y="57781"/>
                  </a:lnTo>
                  <a:cubicBezTo>
                    <a:pt x="252020" y="50923"/>
                    <a:pt x="249162" y="24729"/>
                    <a:pt x="250019" y="7394"/>
                  </a:cubicBezTo>
                  <a:cubicBezTo>
                    <a:pt x="250591" y="-2512"/>
                    <a:pt x="235256" y="-2417"/>
                    <a:pt x="234684" y="7394"/>
                  </a:cubicBezTo>
                  <a:cubicBezTo>
                    <a:pt x="233351" y="33111"/>
                    <a:pt x="241637" y="68735"/>
                    <a:pt x="268784" y="74259"/>
                  </a:cubicBezTo>
                  <a:lnTo>
                    <a:pt x="268784" y="220849"/>
                  </a:lnTo>
                  <a:cubicBezTo>
                    <a:pt x="257925" y="223040"/>
                    <a:pt x="247733" y="227898"/>
                    <a:pt x="239447" y="235327"/>
                  </a:cubicBezTo>
                  <a:lnTo>
                    <a:pt x="100667" y="108549"/>
                  </a:lnTo>
                  <a:cubicBezTo>
                    <a:pt x="102953" y="102358"/>
                    <a:pt x="103525" y="95119"/>
                    <a:pt x="103525" y="89118"/>
                  </a:cubicBezTo>
                  <a:cubicBezTo>
                    <a:pt x="103715" y="72545"/>
                    <a:pt x="78855" y="72831"/>
                    <a:pt x="77998" y="89118"/>
                  </a:cubicBezTo>
                  <a:cubicBezTo>
                    <a:pt x="77903" y="91595"/>
                    <a:pt x="76855" y="95024"/>
                    <a:pt x="75712" y="98453"/>
                  </a:cubicBezTo>
                  <a:cubicBezTo>
                    <a:pt x="68854" y="99786"/>
                    <a:pt x="61901" y="101025"/>
                    <a:pt x="54947" y="102358"/>
                  </a:cubicBezTo>
                  <a:cubicBezTo>
                    <a:pt x="48089" y="103692"/>
                    <a:pt x="44279" y="111693"/>
                    <a:pt x="45994" y="118074"/>
                  </a:cubicBezTo>
                  <a:cubicBezTo>
                    <a:pt x="47899" y="125123"/>
                    <a:pt x="54852" y="128361"/>
                    <a:pt x="61710" y="127028"/>
                  </a:cubicBezTo>
                  <a:cubicBezTo>
                    <a:pt x="67520" y="125885"/>
                    <a:pt x="73426" y="124837"/>
                    <a:pt x="79236" y="123694"/>
                  </a:cubicBezTo>
                  <a:lnTo>
                    <a:pt x="224016" y="255996"/>
                  </a:lnTo>
                  <a:cubicBezTo>
                    <a:pt x="222778" y="258759"/>
                    <a:pt x="221635" y="261616"/>
                    <a:pt x="220682" y="264664"/>
                  </a:cubicBezTo>
                  <a:cubicBezTo>
                    <a:pt x="219444" y="268855"/>
                    <a:pt x="218587" y="273046"/>
                    <a:pt x="218206" y="277237"/>
                  </a:cubicBezTo>
                  <a:lnTo>
                    <a:pt x="53900" y="277237"/>
                  </a:lnTo>
                  <a:cubicBezTo>
                    <a:pt x="45518" y="259425"/>
                    <a:pt x="26182" y="253901"/>
                    <a:pt x="7322" y="251805"/>
                  </a:cubicBezTo>
                  <a:cubicBezTo>
                    <a:pt x="-2488" y="250758"/>
                    <a:pt x="-2393" y="266093"/>
                    <a:pt x="7322" y="267141"/>
                  </a:cubicBezTo>
                  <a:cubicBezTo>
                    <a:pt x="16943" y="268188"/>
                    <a:pt x="28468" y="270284"/>
                    <a:pt x="35612" y="277237"/>
                  </a:cubicBezTo>
                  <a:lnTo>
                    <a:pt x="22372" y="277237"/>
                  </a:lnTo>
                  <a:cubicBezTo>
                    <a:pt x="179" y="277142"/>
                    <a:pt x="179" y="302764"/>
                    <a:pt x="22372" y="302764"/>
                  </a:cubicBezTo>
                  <a:lnTo>
                    <a:pt x="41041" y="302764"/>
                  </a:lnTo>
                  <a:cubicBezTo>
                    <a:pt x="35993" y="312194"/>
                    <a:pt x="25229" y="321147"/>
                    <a:pt x="16276" y="315909"/>
                  </a:cubicBezTo>
                  <a:cubicBezTo>
                    <a:pt x="7703" y="310860"/>
                    <a:pt x="-12" y="324100"/>
                    <a:pt x="8561" y="329148"/>
                  </a:cubicBezTo>
                  <a:cubicBezTo>
                    <a:pt x="28182" y="340769"/>
                    <a:pt x="51042" y="322481"/>
                    <a:pt x="57519" y="302764"/>
                  </a:cubicBezTo>
                  <a:lnTo>
                    <a:pt x="221254" y="302764"/>
                  </a:lnTo>
                  <a:cubicBezTo>
                    <a:pt x="224016" y="311813"/>
                    <a:pt x="228588" y="320290"/>
                    <a:pt x="234398" y="327815"/>
                  </a:cubicBezTo>
                  <a:cubicBezTo>
                    <a:pt x="234113" y="328101"/>
                    <a:pt x="233827" y="328291"/>
                    <a:pt x="233636" y="328577"/>
                  </a:cubicBezTo>
                  <a:lnTo>
                    <a:pt x="102953" y="471642"/>
                  </a:lnTo>
                  <a:cubicBezTo>
                    <a:pt x="94381" y="471833"/>
                    <a:pt x="85808" y="472404"/>
                    <a:pt x="77236" y="473738"/>
                  </a:cubicBezTo>
                  <a:cubicBezTo>
                    <a:pt x="70378" y="474786"/>
                    <a:pt x="66663" y="483358"/>
                    <a:pt x="68282" y="489454"/>
                  </a:cubicBezTo>
                  <a:cubicBezTo>
                    <a:pt x="70283" y="496693"/>
                    <a:pt x="77141" y="499455"/>
                    <a:pt x="83999" y="498408"/>
                  </a:cubicBezTo>
                  <a:cubicBezTo>
                    <a:pt x="88666" y="497646"/>
                    <a:pt x="93428" y="497360"/>
                    <a:pt x="98191" y="497265"/>
                  </a:cubicBezTo>
                  <a:cubicBezTo>
                    <a:pt x="99334" y="500027"/>
                    <a:pt x="100096" y="503170"/>
                    <a:pt x="100191" y="506504"/>
                  </a:cubicBezTo>
                  <a:cubicBezTo>
                    <a:pt x="100667" y="520410"/>
                    <a:pt x="122384" y="524506"/>
                    <a:pt x="125242" y="509933"/>
                  </a:cubicBezTo>
                  <a:cubicBezTo>
                    <a:pt x="126861" y="501741"/>
                    <a:pt x="126194" y="493836"/>
                    <a:pt x="124575" y="485835"/>
                  </a:cubicBezTo>
                  <a:lnTo>
                    <a:pt x="252401" y="345912"/>
                  </a:lnTo>
                  <a:cubicBezTo>
                    <a:pt x="252401" y="345912"/>
                    <a:pt x="252591" y="345627"/>
                    <a:pt x="252686" y="345531"/>
                  </a:cubicBezTo>
                  <a:cubicBezTo>
                    <a:pt x="257735" y="349056"/>
                    <a:pt x="263069" y="352008"/>
                    <a:pt x="268688" y="354199"/>
                  </a:cubicBezTo>
                  <a:lnTo>
                    <a:pt x="268688" y="510219"/>
                  </a:lnTo>
                  <a:cubicBezTo>
                    <a:pt x="248591" y="519839"/>
                    <a:pt x="240209" y="536508"/>
                    <a:pt x="236589" y="559082"/>
                  </a:cubicBezTo>
                  <a:cubicBezTo>
                    <a:pt x="235065" y="568702"/>
                    <a:pt x="249829" y="572893"/>
                    <a:pt x="251353" y="563178"/>
                  </a:cubicBezTo>
                  <a:cubicBezTo>
                    <a:pt x="253734" y="548223"/>
                    <a:pt x="257544" y="535746"/>
                    <a:pt x="268688" y="527649"/>
                  </a:cubicBezTo>
                  <a:lnTo>
                    <a:pt x="268688" y="551843"/>
                  </a:lnTo>
                  <a:cubicBezTo>
                    <a:pt x="268688" y="574036"/>
                    <a:pt x="294215" y="574036"/>
                    <a:pt x="294215" y="551843"/>
                  </a:cubicBezTo>
                  <a:lnTo>
                    <a:pt x="294215" y="532983"/>
                  </a:lnTo>
                  <a:cubicBezTo>
                    <a:pt x="302312" y="539270"/>
                    <a:pt x="306693" y="549462"/>
                    <a:pt x="309836" y="559749"/>
                  </a:cubicBezTo>
                  <a:cubicBezTo>
                    <a:pt x="312694" y="569178"/>
                    <a:pt x="327553" y="565178"/>
                    <a:pt x="324600" y="555653"/>
                  </a:cubicBezTo>
                  <a:cubicBezTo>
                    <a:pt x="319361" y="538698"/>
                    <a:pt x="310694" y="522030"/>
                    <a:pt x="294215" y="515076"/>
                  </a:cubicBezTo>
                  <a:lnTo>
                    <a:pt x="294215" y="358771"/>
                  </a:lnTo>
                  <a:cubicBezTo>
                    <a:pt x="305741" y="358485"/>
                    <a:pt x="316409" y="354771"/>
                    <a:pt x="325362" y="348770"/>
                  </a:cubicBezTo>
                  <a:lnTo>
                    <a:pt x="464618" y="476024"/>
                  </a:lnTo>
                  <a:cubicBezTo>
                    <a:pt x="465094" y="476786"/>
                    <a:pt x="465761" y="477548"/>
                    <a:pt x="466523" y="478215"/>
                  </a:cubicBezTo>
                  <a:cubicBezTo>
                    <a:pt x="467189" y="478786"/>
                    <a:pt x="467761" y="479262"/>
                    <a:pt x="468237" y="479739"/>
                  </a:cubicBezTo>
                  <a:cubicBezTo>
                    <a:pt x="468904" y="484120"/>
                    <a:pt x="469475" y="488597"/>
                    <a:pt x="469571" y="493074"/>
                  </a:cubicBezTo>
                  <a:cubicBezTo>
                    <a:pt x="469952" y="507552"/>
                    <a:pt x="490526" y="510409"/>
                    <a:pt x="494621" y="496503"/>
                  </a:cubicBezTo>
                  <a:cubicBezTo>
                    <a:pt x="496050" y="491740"/>
                    <a:pt x="496526" y="486787"/>
                    <a:pt x="496050" y="481929"/>
                  </a:cubicBezTo>
                  <a:cubicBezTo>
                    <a:pt x="498908" y="481929"/>
                    <a:pt x="501670" y="481929"/>
                    <a:pt x="504432" y="481929"/>
                  </a:cubicBezTo>
                  <a:cubicBezTo>
                    <a:pt x="520910" y="481929"/>
                    <a:pt x="520910" y="456402"/>
                    <a:pt x="504432" y="456402"/>
                  </a:cubicBezTo>
                  <a:cubicBezTo>
                    <a:pt x="501289" y="456402"/>
                    <a:pt x="498050" y="456402"/>
                    <a:pt x="494907" y="456212"/>
                  </a:cubicBezTo>
                  <a:cubicBezTo>
                    <a:pt x="492240" y="456212"/>
                    <a:pt x="489478" y="455926"/>
                    <a:pt x="486811" y="455736"/>
                  </a:cubicBezTo>
                  <a:cubicBezTo>
                    <a:pt x="485954" y="455736"/>
                    <a:pt x="485096" y="455545"/>
                    <a:pt x="484239" y="455450"/>
                  </a:cubicBezTo>
                  <a:cubicBezTo>
                    <a:pt x="484525" y="455450"/>
                    <a:pt x="482810" y="455164"/>
                    <a:pt x="482429" y="455069"/>
                  </a:cubicBezTo>
                  <a:cubicBezTo>
                    <a:pt x="481382" y="454783"/>
                    <a:pt x="480334" y="454783"/>
                    <a:pt x="479381" y="454783"/>
                  </a:cubicBezTo>
                  <a:lnTo>
                    <a:pt x="343555" y="330672"/>
                  </a:lnTo>
                  <a:cubicBezTo>
                    <a:pt x="349079" y="322386"/>
                    <a:pt x="352889" y="312861"/>
                    <a:pt x="354318" y="302859"/>
                  </a:cubicBezTo>
                  <a:lnTo>
                    <a:pt x="515576" y="302859"/>
                  </a:lnTo>
                  <a:cubicBezTo>
                    <a:pt x="523863" y="319719"/>
                    <a:pt x="539008" y="331720"/>
                    <a:pt x="559106" y="330291"/>
                  </a:cubicBezTo>
                  <a:cubicBezTo>
                    <a:pt x="568916" y="329529"/>
                    <a:pt x="569012" y="314289"/>
                    <a:pt x="559106" y="314956"/>
                  </a:cubicBezTo>
                  <a:close/>
                  <a:moveTo>
                    <a:pt x="289167" y="317718"/>
                  </a:moveTo>
                  <a:cubicBezTo>
                    <a:pt x="270308" y="317909"/>
                    <a:pt x="256877" y="291810"/>
                    <a:pt x="260306" y="275523"/>
                  </a:cubicBezTo>
                  <a:cubicBezTo>
                    <a:pt x="261164" y="271713"/>
                    <a:pt x="262592" y="268665"/>
                    <a:pt x="264593" y="266379"/>
                  </a:cubicBezTo>
                  <a:cubicBezTo>
                    <a:pt x="277642" y="250758"/>
                    <a:pt x="297930" y="258759"/>
                    <a:pt x="301931" y="266950"/>
                  </a:cubicBezTo>
                  <a:cubicBezTo>
                    <a:pt x="302026" y="267236"/>
                    <a:pt x="302407" y="267236"/>
                    <a:pt x="302693" y="267426"/>
                  </a:cubicBezTo>
                  <a:cubicBezTo>
                    <a:pt x="308979" y="275237"/>
                    <a:pt x="313837" y="286095"/>
                    <a:pt x="314408" y="291429"/>
                  </a:cubicBezTo>
                  <a:cubicBezTo>
                    <a:pt x="316123" y="306955"/>
                    <a:pt x="304026" y="317718"/>
                    <a:pt x="289167" y="317909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5293694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4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68" name="Google Shape;4368;p13"/>
          <p:cNvSpPr/>
          <p:nvPr/>
        </p:nvSpPr>
        <p:spPr>
          <a:xfrm>
            <a:off x="-14800" y="7400"/>
            <a:ext cx="12221600" cy="6843200"/>
          </a:xfrm>
          <a:prstGeom prst="rect">
            <a:avLst/>
          </a:prstGeom>
          <a:gradFill>
            <a:gsLst>
              <a:gs pos="0">
                <a:schemeClr val="accent6"/>
              </a:gs>
              <a:gs pos="40000">
                <a:schemeClr val="accent6"/>
              </a:gs>
              <a:gs pos="100000">
                <a:schemeClr val="lt1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Asap"/>
              <a:ea typeface="Asap"/>
              <a:cs typeface="Asap"/>
              <a:sym typeface="Asap"/>
            </a:endParaRPr>
          </a:p>
        </p:txBody>
      </p:sp>
      <p:sp>
        <p:nvSpPr>
          <p:cNvPr id="4369" name="Google Shape;4369;p13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4370" name="Google Shape;4370;p13"/>
          <p:cNvGrpSpPr/>
          <p:nvPr/>
        </p:nvGrpSpPr>
        <p:grpSpPr>
          <a:xfrm>
            <a:off x="8782358" y="5904737"/>
            <a:ext cx="2107111" cy="965439"/>
            <a:chOff x="7410993" y="1229077"/>
            <a:chExt cx="1580333" cy="724079"/>
          </a:xfrm>
        </p:grpSpPr>
        <p:sp>
          <p:nvSpPr>
            <p:cNvPr id="4371" name="Google Shape;4371;p13"/>
            <p:cNvSpPr/>
            <p:nvPr/>
          </p:nvSpPr>
          <p:spPr>
            <a:xfrm>
              <a:off x="7410993" y="1229595"/>
              <a:ext cx="1580333" cy="723561"/>
            </a:xfrm>
            <a:custGeom>
              <a:avLst/>
              <a:gdLst/>
              <a:ahLst/>
              <a:cxnLst/>
              <a:rect l="l" t="t" r="r" b="b"/>
              <a:pathLst>
                <a:path w="2847446" h="1303713" extrusionOk="0">
                  <a:moveTo>
                    <a:pt x="2807183" y="1149606"/>
                  </a:moveTo>
                  <a:cubicBezTo>
                    <a:pt x="2821200" y="1173501"/>
                    <a:pt x="2844248" y="1194949"/>
                    <a:pt x="2847447" y="1223454"/>
                  </a:cubicBezTo>
                  <a:cubicBezTo>
                    <a:pt x="2840862" y="1310190"/>
                    <a:pt x="2566354" y="1273407"/>
                    <a:pt x="2497773" y="1284132"/>
                  </a:cubicBezTo>
                  <a:cubicBezTo>
                    <a:pt x="2139728" y="1297302"/>
                    <a:pt x="1781399" y="1304075"/>
                    <a:pt x="1423071" y="1303699"/>
                  </a:cubicBezTo>
                  <a:cubicBezTo>
                    <a:pt x="1086568" y="1300406"/>
                    <a:pt x="750347" y="1285355"/>
                    <a:pt x="413939" y="1276794"/>
                  </a:cubicBezTo>
                  <a:cubicBezTo>
                    <a:pt x="313185" y="1269456"/>
                    <a:pt x="212244" y="1264188"/>
                    <a:pt x="111114" y="1263341"/>
                  </a:cubicBezTo>
                  <a:cubicBezTo>
                    <a:pt x="72073" y="1263341"/>
                    <a:pt x="18827" y="1267104"/>
                    <a:pt x="4528" y="1221196"/>
                  </a:cubicBezTo>
                  <a:cubicBezTo>
                    <a:pt x="-8736" y="1160895"/>
                    <a:pt x="9608" y="1096924"/>
                    <a:pt x="27764" y="1039257"/>
                  </a:cubicBezTo>
                  <a:cubicBezTo>
                    <a:pt x="58809" y="962022"/>
                    <a:pt x="82421" y="880930"/>
                    <a:pt x="122967" y="807929"/>
                  </a:cubicBezTo>
                  <a:cubicBezTo>
                    <a:pt x="177060" y="720816"/>
                    <a:pt x="245076" y="643111"/>
                    <a:pt x="306788" y="561455"/>
                  </a:cubicBezTo>
                  <a:cubicBezTo>
                    <a:pt x="435293" y="403786"/>
                    <a:pt x="581579" y="261452"/>
                    <a:pt x="735202" y="128432"/>
                  </a:cubicBezTo>
                  <a:cubicBezTo>
                    <a:pt x="778476" y="92307"/>
                    <a:pt x="823913" y="58629"/>
                    <a:pt x="872079" y="29372"/>
                  </a:cubicBezTo>
                  <a:cubicBezTo>
                    <a:pt x="919305" y="-5718"/>
                    <a:pt x="979982" y="-14655"/>
                    <a:pt x="1023162" y="32100"/>
                  </a:cubicBezTo>
                  <a:cubicBezTo>
                    <a:pt x="1078478" y="96635"/>
                    <a:pt x="1072739" y="130689"/>
                    <a:pt x="1166813" y="83088"/>
                  </a:cubicBezTo>
                  <a:cubicBezTo>
                    <a:pt x="1369637" y="-45982"/>
                    <a:pt x="1441698" y="-13903"/>
                    <a:pt x="1612913" y="142260"/>
                  </a:cubicBezTo>
                  <a:cubicBezTo>
                    <a:pt x="1670580" y="194001"/>
                    <a:pt x="1732951" y="240286"/>
                    <a:pt x="1791748" y="290803"/>
                  </a:cubicBezTo>
                  <a:cubicBezTo>
                    <a:pt x="1889867" y="380644"/>
                    <a:pt x="1982342" y="476600"/>
                    <a:pt x="2083754" y="562960"/>
                  </a:cubicBezTo>
                  <a:cubicBezTo>
                    <a:pt x="2120819" y="601718"/>
                    <a:pt x="2171713" y="552423"/>
                    <a:pt x="2215081" y="574249"/>
                  </a:cubicBezTo>
                  <a:cubicBezTo>
                    <a:pt x="2423831" y="666912"/>
                    <a:pt x="2576702" y="850168"/>
                    <a:pt x="2717531" y="1024205"/>
                  </a:cubicBezTo>
                  <a:cubicBezTo>
                    <a:pt x="2749046" y="1065221"/>
                    <a:pt x="2777926" y="1106990"/>
                    <a:pt x="2806995" y="11495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72" name="Google Shape;4372;p13"/>
            <p:cNvSpPr/>
            <p:nvPr/>
          </p:nvSpPr>
          <p:spPr>
            <a:xfrm>
              <a:off x="7410993" y="1229595"/>
              <a:ext cx="1580333" cy="723561"/>
            </a:xfrm>
            <a:custGeom>
              <a:avLst/>
              <a:gdLst/>
              <a:ahLst/>
              <a:cxnLst/>
              <a:rect l="l" t="t" r="r" b="b"/>
              <a:pathLst>
                <a:path w="2847446" h="1303713" extrusionOk="0">
                  <a:moveTo>
                    <a:pt x="2807183" y="1149606"/>
                  </a:moveTo>
                  <a:cubicBezTo>
                    <a:pt x="2821200" y="1173501"/>
                    <a:pt x="2844248" y="1194949"/>
                    <a:pt x="2847447" y="1223454"/>
                  </a:cubicBezTo>
                  <a:cubicBezTo>
                    <a:pt x="2840862" y="1310190"/>
                    <a:pt x="2566354" y="1273407"/>
                    <a:pt x="2497773" y="1284132"/>
                  </a:cubicBezTo>
                  <a:cubicBezTo>
                    <a:pt x="2139728" y="1297302"/>
                    <a:pt x="1781399" y="1304075"/>
                    <a:pt x="1423071" y="1303699"/>
                  </a:cubicBezTo>
                  <a:cubicBezTo>
                    <a:pt x="1086568" y="1300406"/>
                    <a:pt x="750347" y="1285355"/>
                    <a:pt x="413939" y="1276794"/>
                  </a:cubicBezTo>
                  <a:cubicBezTo>
                    <a:pt x="313185" y="1269456"/>
                    <a:pt x="212244" y="1264188"/>
                    <a:pt x="111114" y="1263341"/>
                  </a:cubicBezTo>
                  <a:cubicBezTo>
                    <a:pt x="72073" y="1263341"/>
                    <a:pt x="18827" y="1267104"/>
                    <a:pt x="4528" y="1221196"/>
                  </a:cubicBezTo>
                  <a:cubicBezTo>
                    <a:pt x="-8736" y="1160895"/>
                    <a:pt x="9608" y="1096924"/>
                    <a:pt x="27764" y="1039257"/>
                  </a:cubicBezTo>
                  <a:cubicBezTo>
                    <a:pt x="58809" y="962022"/>
                    <a:pt x="82421" y="880930"/>
                    <a:pt x="122967" y="807929"/>
                  </a:cubicBezTo>
                  <a:cubicBezTo>
                    <a:pt x="177060" y="720816"/>
                    <a:pt x="245076" y="643111"/>
                    <a:pt x="306788" y="561455"/>
                  </a:cubicBezTo>
                  <a:cubicBezTo>
                    <a:pt x="435293" y="403786"/>
                    <a:pt x="581579" y="261452"/>
                    <a:pt x="735202" y="128432"/>
                  </a:cubicBezTo>
                  <a:cubicBezTo>
                    <a:pt x="778476" y="92307"/>
                    <a:pt x="823913" y="58629"/>
                    <a:pt x="872079" y="29372"/>
                  </a:cubicBezTo>
                  <a:cubicBezTo>
                    <a:pt x="919305" y="-5718"/>
                    <a:pt x="979982" y="-14655"/>
                    <a:pt x="1023162" y="32100"/>
                  </a:cubicBezTo>
                  <a:cubicBezTo>
                    <a:pt x="1078478" y="96635"/>
                    <a:pt x="1072739" y="130689"/>
                    <a:pt x="1166813" y="83088"/>
                  </a:cubicBezTo>
                  <a:cubicBezTo>
                    <a:pt x="1369637" y="-45982"/>
                    <a:pt x="1441698" y="-13903"/>
                    <a:pt x="1612913" y="142260"/>
                  </a:cubicBezTo>
                  <a:cubicBezTo>
                    <a:pt x="1670580" y="194001"/>
                    <a:pt x="1732951" y="240286"/>
                    <a:pt x="1791748" y="290803"/>
                  </a:cubicBezTo>
                  <a:cubicBezTo>
                    <a:pt x="1889867" y="380644"/>
                    <a:pt x="1982342" y="476600"/>
                    <a:pt x="2083754" y="562960"/>
                  </a:cubicBezTo>
                  <a:cubicBezTo>
                    <a:pt x="2120819" y="601718"/>
                    <a:pt x="2171713" y="552423"/>
                    <a:pt x="2215081" y="574249"/>
                  </a:cubicBezTo>
                  <a:cubicBezTo>
                    <a:pt x="2423831" y="666912"/>
                    <a:pt x="2576702" y="850168"/>
                    <a:pt x="2717531" y="1024205"/>
                  </a:cubicBezTo>
                  <a:cubicBezTo>
                    <a:pt x="2749046" y="1065221"/>
                    <a:pt x="2777926" y="1106990"/>
                    <a:pt x="2806995" y="1149512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73" name="Google Shape;4373;p13"/>
            <p:cNvSpPr/>
            <p:nvPr/>
          </p:nvSpPr>
          <p:spPr>
            <a:xfrm>
              <a:off x="7526944" y="1328672"/>
              <a:ext cx="1341841" cy="618487"/>
            </a:xfrm>
            <a:custGeom>
              <a:avLst/>
              <a:gdLst/>
              <a:ahLst/>
              <a:cxnLst/>
              <a:rect l="l" t="t" r="r" b="b"/>
              <a:pathLst>
                <a:path w="2417731" h="1114391" extrusionOk="0">
                  <a:moveTo>
                    <a:pt x="2362777" y="942272"/>
                  </a:moveTo>
                  <a:cubicBezTo>
                    <a:pt x="2381310" y="976986"/>
                    <a:pt x="2457322" y="1031549"/>
                    <a:pt x="2391188" y="1058077"/>
                  </a:cubicBezTo>
                  <a:cubicBezTo>
                    <a:pt x="2318562" y="1089216"/>
                    <a:pt x="2237847" y="1089404"/>
                    <a:pt x="2160330" y="1095989"/>
                  </a:cubicBezTo>
                  <a:cubicBezTo>
                    <a:pt x="2056472" y="1103233"/>
                    <a:pt x="1952426" y="1105020"/>
                    <a:pt x="1848380" y="1106055"/>
                  </a:cubicBezTo>
                  <a:cubicBezTo>
                    <a:pt x="1617993" y="1102857"/>
                    <a:pt x="1387699" y="1117532"/>
                    <a:pt x="1157312" y="1113769"/>
                  </a:cubicBezTo>
                  <a:cubicBezTo>
                    <a:pt x="909332" y="1104456"/>
                    <a:pt x="663611" y="1057983"/>
                    <a:pt x="414691" y="1062217"/>
                  </a:cubicBezTo>
                  <a:cubicBezTo>
                    <a:pt x="347334" y="1060994"/>
                    <a:pt x="281200" y="1073788"/>
                    <a:pt x="215066" y="1085171"/>
                  </a:cubicBezTo>
                  <a:cubicBezTo>
                    <a:pt x="158715" y="1087617"/>
                    <a:pt x="72826" y="1127598"/>
                    <a:pt x="34444" y="1069931"/>
                  </a:cubicBezTo>
                  <a:cubicBezTo>
                    <a:pt x="-20214" y="960146"/>
                    <a:pt x="1518" y="827784"/>
                    <a:pt x="22590" y="711603"/>
                  </a:cubicBezTo>
                  <a:cubicBezTo>
                    <a:pt x="47050" y="589965"/>
                    <a:pt x="101048" y="475759"/>
                    <a:pt x="182704" y="382061"/>
                  </a:cubicBezTo>
                  <a:cubicBezTo>
                    <a:pt x="229930" y="328909"/>
                    <a:pt x="270664" y="265785"/>
                    <a:pt x="330871" y="227215"/>
                  </a:cubicBezTo>
                  <a:cubicBezTo>
                    <a:pt x="362104" y="203697"/>
                    <a:pt x="445359" y="130883"/>
                    <a:pt x="421182" y="223076"/>
                  </a:cubicBezTo>
                  <a:cubicBezTo>
                    <a:pt x="463327" y="218184"/>
                    <a:pt x="584024" y="26367"/>
                    <a:pt x="608295" y="71052"/>
                  </a:cubicBezTo>
                  <a:cubicBezTo>
                    <a:pt x="600487" y="132953"/>
                    <a:pt x="539810" y="178579"/>
                    <a:pt x="528803" y="239915"/>
                  </a:cubicBezTo>
                  <a:cubicBezTo>
                    <a:pt x="561070" y="230131"/>
                    <a:pt x="745456" y="-61969"/>
                    <a:pt x="753828" y="27966"/>
                  </a:cubicBezTo>
                  <a:cubicBezTo>
                    <a:pt x="741222" y="90525"/>
                    <a:pt x="695878" y="143207"/>
                    <a:pt x="683743" y="205860"/>
                  </a:cubicBezTo>
                  <a:cubicBezTo>
                    <a:pt x="708861" y="191467"/>
                    <a:pt x="723630" y="166161"/>
                    <a:pt x="748090" y="151674"/>
                  </a:cubicBezTo>
                  <a:cubicBezTo>
                    <a:pt x="787789" y="141325"/>
                    <a:pt x="775371" y="206801"/>
                    <a:pt x="780639" y="229661"/>
                  </a:cubicBezTo>
                  <a:cubicBezTo>
                    <a:pt x="804722" y="221477"/>
                    <a:pt x="834732" y="178014"/>
                    <a:pt x="858438" y="207742"/>
                  </a:cubicBezTo>
                  <a:cubicBezTo>
                    <a:pt x="873679" y="223264"/>
                    <a:pt x="864741" y="297677"/>
                    <a:pt x="899737" y="268325"/>
                  </a:cubicBezTo>
                  <a:cubicBezTo>
                    <a:pt x="934827" y="230037"/>
                    <a:pt x="947715" y="177074"/>
                    <a:pt x="965118" y="129378"/>
                  </a:cubicBezTo>
                  <a:cubicBezTo>
                    <a:pt x="973209" y="99839"/>
                    <a:pt x="995787" y="39067"/>
                    <a:pt x="1022504" y="94100"/>
                  </a:cubicBezTo>
                  <a:cubicBezTo>
                    <a:pt x="1044047" y="68888"/>
                    <a:pt x="1043952" y="31259"/>
                    <a:pt x="1065590" y="6329"/>
                  </a:cubicBezTo>
                  <a:cubicBezTo>
                    <a:pt x="1111404" y="-25656"/>
                    <a:pt x="1120811" y="72651"/>
                    <a:pt x="1134640" y="99180"/>
                  </a:cubicBezTo>
                  <a:cubicBezTo>
                    <a:pt x="1149786" y="133705"/>
                    <a:pt x="1161639" y="173123"/>
                    <a:pt x="1187227" y="201251"/>
                  </a:cubicBezTo>
                  <a:cubicBezTo>
                    <a:pt x="1187227" y="201251"/>
                    <a:pt x="1187227" y="201251"/>
                    <a:pt x="1187227" y="201251"/>
                  </a:cubicBezTo>
                  <a:cubicBezTo>
                    <a:pt x="1210182" y="181965"/>
                    <a:pt x="1186381" y="40572"/>
                    <a:pt x="1233982" y="79801"/>
                  </a:cubicBezTo>
                  <a:cubicBezTo>
                    <a:pt x="1288451" y="163151"/>
                    <a:pt x="1325610" y="261834"/>
                    <a:pt x="1390992" y="337000"/>
                  </a:cubicBezTo>
                  <a:cubicBezTo>
                    <a:pt x="1405573" y="326934"/>
                    <a:pt x="1402375" y="301534"/>
                    <a:pt x="1420343" y="295419"/>
                  </a:cubicBezTo>
                  <a:cubicBezTo>
                    <a:pt x="1462582" y="299088"/>
                    <a:pt x="1486007" y="347724"/>
                    <a:pt x="1516675" y="372465"/>
                  </a:cubicBezTo>
                  <a:cubicBezTo>
                    <a:pt x="1506609" y="213480"/>
                    <a:pt x="1574624" y="298335"/>
                    <a:pt x="1630599" y="371525"/>
                  </a:cubicBezTo>
                  <a:cubicBezTo>
                    <a:pt x="1679047" y="435213"/>
                    <a:pt x="1730411" y="496737"/>
                    <a:pt x="1778859" y="560426"/>
                  </a:cubicBezTo>
                  <a:cubicBezTo>
                    <a:pt x="1855248" y="664283"/>
                    <a:pt x="1805859" y="580840"/>
                    <a:pt x="1855718" y="584885"/>
                  </a:cubicBezTo>
                  <a:cubicBezTo>
                    <a:pt x="1890619" y="597114"/>
                    <a:pt x="1914702" y="635873"/>
                    <a:pt x="1947628" y="647444"/>
                  </a:cubicBezTo>
                  <a:cubicBezTo>
                    <a:pt x="1957788" y="636249"/>
                    <a:pt x="1954308" y="614612"/>
                    <a:pt x="1971523" y="609814"/>
                  </a:cubicBezTo>
                  <a:cubicBezTo>
                    <a:pt x="2024205" y="600501"/>
                    <a:pt x="2162494" y="805206"/>
                    <a:pt x="2204639" y="811415"/>
                  </a:cubicBezTo>
                  <a:cubicBezTo>
                    <a:pt x="2253933" y="771151"/>
                    <a:pt x="2333050" y="909346"/>
                    <a:pt x="2362401" y="942272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74" name="Google Shape;4374;p13"/>
            <p:cNvSpPr/>
            <p:nvPr/>
          </p:nvSpPr>
          <p:spPr>
            <a:xfrm>
              <a:off x="7742517" y="1229077"/>
              <a:ext cx="592617" cy="179284"/>
            </a:xfrm>
            <a:custGeom>
              <a:avLst/>
              <a:gdLst/>
              <a:ahLst/>
              <a:cxnLst/>
              <a:rect l="l" t="t" r="r" b="b"/>
              <a:pathLst>
                <a:path w="1067778" h="323034" extrusionOk="0">
                  <a:moveTo>
                    <a:pt x="1053041" y="161256"/>
                  </a:moveTo>
                  <a:cubicBezTo>
                    <a:pt x="1067716" y="175273"/>
                    <a:pt x="1079851" y="208764"/>
                    <a:pt x="1046079" y="201332"/>
                  </a:cubicBezTo>
                  <a:cubicBezTo>
                    <a:pt x="984743" y="179695"/>
                    <a:pt x="937141" y="132375"/>
                    <a:pt x="879944" y="103024"/>
                  </a:cubicBezTo>
                  <a:cubicBezTo>
                    <a:pt x="889163" y="117794"/>
                    <a:pt x="901675" y="147051"/>
                    <a:pt x="871477" y="140936"/>
                  </a:cubicBezTo>
                  <a:cubicBezTo>
                    <a:pt x="856614" y="138114"/>
                    <a:pt x="764421" y="58057"/>
                    <a:pt x="775240" y="103871"/>
                  </a:cubicBezTo>
                  <a:cubicBezTo>
                    <a:pt x="788692" y="145169"/>
                    <a:pt x="799134" y="187315"/>
                    <a:pt x="809106" y="229648"/>
                  </a:cubicBezTo>
                  <a:cubicBezTo>
                    <a:pt x="810141" y="248181"/>
                    <a:pt x="849182" y="336516"/>
                    <a:pt x="806472" y="321276"/>
                  </a:cubicBezTo>
                  <a:cubicBezTo>
                    <a:pt x="781448" y="300862"/>
                    <a:pt x="773828" y="263515"/>
                    <a:pt x="762351" y="235292"/>
                  </a:cubicBezTo>
                  <a:cubicBezTo>
                    <a:pt x="746923" y="195123"/>
                    <a:pt x="724722" y="152789"/>
                    <a:pt x="688127" y="128518"/>
                  </a:cubicBezTo>
                  <a:cubicBezTo>
                    <a:pt x="680319" y="126543"/>
                    <a:pt x="673640" y="132658"/>
                    <a:pt x="667243" y="136232"/>
                  </a:cubicBezTo>
                  <a:cubicBezTo>
                    <a:pt x="630648" y="145640"/>
                    <a:pt x="627920" y="108292"/>
                    <a:pt x="588691" y="151378"/>
                  </a:cubicBezTo>
                  <a:cubicBezTo>
                    <a:pt x="577308" y="163514"/>
                    <a:pt x="561409" y="158810"/>
                    <a:pt x="547016" y="159563"/>
                  </a:cubicBezTo>
                  <a:cubicBezTo>
                    <a:pt x="495934" y="179977"/>
                    <a:pt x="465360" y="232000"/>
                    <a:pt x="432434" y="273581"/>
                  </a:cubicBezTo>
                  <a:cubicBezTo>
                    <a:pt x="425284" y="286092"/>
                    <a:pt x="402142" y="314315"/>
                    <a:pt x="397814" y="284493"/>
                  </a:cubicBezTo>
                  <a:cubicBezTo>
                    <a:pt x="400355" y="258811"/>
                    <a:pt x="409480" y="234164"/>
                    <a:pt x="415877" y="209234"/>
                  </a:cubicBezTo>
                  <a:cubicBezTo>
                    <a:pt x="432528" y="152413"/>
                    <a:pt x="448520" y="107634"/>
                    <a:pt x="367805" y="136515"/>
                  </a:cubicBezTo>
                  <a:cubicBezTo>
                    <a:pt x="326600" y="134257"/>
                    <a:pt x="384456" y="81387"/>
                    <a:pt x="298849" y="121651"/>
                  </a:cubicBezTo>
                  <a:cubicBezTo>
                    <a:pt x="272790" y="135950"/>
                    <a:pt x="266675" y="123344"/>
                    <a:pt x="237795" y="147051"/>
                  </a:cubicBezTo>
                  <a:cubicBezTo>
                    <a:pt x="215781" y="158246"/>
                    <a:pt x="71660" y="303778"/>
                    <a:pt x="77022" y="232000"/>
                  </a:cubicBezTo>
                  <a:cubicBezTo>
                    <a:pt x="56137" y="232658"/>
                    <a:pt x="30549" y="261727"/>
                    <a:pt x="14745" y="257776"/>
                  </a:cubicBezTo>
                  <a:cubicBezTo>
                    <a:pt x="8724" y="264267"/>
                    <a:pt x="-3035" y="256741"/>
                    <a:pt x="728" y="248463"/>
                  </a:cubicBezTo>
                  <a:cubicBezTo>
                    <a:pt x="29985" y="218924"/>
                    <a:pt x="64322" y="193524"/>
                    <a:pt x="95366" y="165584"/>
                  </a:cubicBezTo>
                  <a:cubicBezTo>
                    <a:pt x="143532" y="130776"/>
                    <a:pt x="262536" y="16664"/>
                    <a:pt x="314841" y="16288"/>
                  </a:cubicBezTo>
                  <a:cubicBezTo>
                    <a:pt x="344286" y="3588"/>
                    <a:pt x="370627" y="-2339"/>
                    <a:pt x="396403" y="21650"/>
                  </a:cubicBezTo>
                  <a:cubicBezTo>
                    <a:pt x="412114" y="27483"/>
                    <a:pt x="429235" y="23061"/>
                    <a:pt x="440712" y="39712"/>
                  </a:cubicBezTo>
                  <a:cubicBezTo>
                    <a:pt x="476084" y="84492"/>
                    <a:pt x="477966" y="78189"/>
                    <a:pt x="531964" y="85056"/>
                  </a:cubicBezTo>
                  <a:cubicBezTo>
                    <a:pt x="561597" y="77060"/>
                    <a:pt x="589914" y="62761"/>
                    <a:pt x="615032" y="44981"/>
                  </a:cubicBezTo>
                  <a:cubicBezTo>
                    <a:pt x="628484" y="35855"/>
                    <a:pt x="644759" y="33504"/>
                    <a:pt x="660093" y="29176"/>
                  </a:cubicBezTo>
                  <a:cubicBezTo>
                    <a:pt x="672605" y="24190"/>
                    <a:pt x="684364" y="17041"/>
                    <a:pt x="697723" y="14218"/>
                  </a:cubicBezTo>
                  <a:cubicBezTo>
                    <a:pt x="715503" y="9703"/>
                    <a:pt x="733847" y="10926"/>
                    <a:pt x="751721" y="7633"/>
                  </a:cubicBezTo>
                  <a:cubicBezTo>
                    <a:pt x="764985" y="3400"/>
                    <a:pt x="778156" y="-1586"/>
                    <a:pt x="792361" y="484"/>
                  </a:cubicBezTo>
                  <a:cubicBezTo>
                    <a:pt x="863105" y="10644"/>
                    <a:pt x="925288" y="53071"/>
                    <a:pt x="977969" y="99261"/>
                  </a:cubicBezTo>
                  <a:cubicBezTo>
                    <a:pt x="1002711" y="120334"/>
                    <a:pt x="1031780" y="136421"/>
                    <a:pt x="1053041" y="16135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375" name="Google Shape;4375;p13"/>
          <p:cNvGrpSpPr/>
          <p:nvPr/>
        </p:nvGrpSpPr>
        <p:grpSpPr>
          <a:xfrm>
            <a:off x="10426573" y="5695302"/>
            <a:ext cx="1765420" cy="1510545"/>
            <a:chOff x="6417879" y="2361426"/>
            <a:chExt cx="1324065" cy="1132909"/>
          </a:xfrm>
        </p:grpSpPr>
        <p:sp>
          <p:nvSpPr>
            <p:cNvPr id="4376" name="Google Shape;4376;p13"/>
            <p:cNvSpPr/>
            <p:nvPr/>
          </p:nvSpPr>
          <p:spPr>
            <a:xfrm>
              <a:off x="6421004" y="2361426"/>
              <a:ext cx="1320889" cy="1088802"/>
            </a:xfrm>
            <a:custGeom>
              <a:avLst/>
              <a:gdLst/>
              <a:ahLst/>
              <a:cxnLst/>
              <a:rect l="l" t="t" r="r" b="b"/>
              <a:pathLst>
                <a:path w="2379980" h="1961806" extrusionOk="0">
                  <a:moveTo>
                    <a:pt x="2379980" y="1931003"/>
                  </a:moveTo>
                  <a:cubicBezTo>
                    <a:pt x="1598977" y="1946996"/>
                    <a:pt x="816939" y="1926864"/>
                    <a:pt x="36407" y="1961389"/>
                  </a:cubicBezTo>
                  <a:cubicBezTo>
                    <a:pt x="14111" y="1964211"/>
                    <a:pt x="2540" y="1952170"/>
                    <a:pt x="3198" y="1941916"/>
                  </a:cubicBezTo>
                  <a:cubicBezTo>
                    <a:pt x="-6021" y="1919432"/>
                    <a:pt x="7244" y="1892809"/>
                    <a:pt x="11007" y="1869949"/>
                  </a:cubicBezTo>
                  <a:cubicBezTo>
                    <a:pt x="26717" y="1808143"/>
                    <a:pt x="44121" y="1746806"/>
                    <a:pt x="63688" y="1686128"/>
                  </a:cubicBezTo>
                  <a:cubicBezTo>
                    <a:pt x="115617" y="1539467"/>
                    <a:pt x="172062" y="1394311"/>
                    <a:pt x="229070" y="1249436"/>
                  </a:cubicBezTo>
                  <a:cubicBezTo>
                    <a:pt x="287114" y="1108420"/>
                    <a:pt x="340830" y="965333"/>
                    <a:pt x="409599" y="829019"/>
                  </a:cubicBezTo>
                  <a:cubicBezTo>
                    <a:pt x="451462" y="756300"/>
                    <a:pt x="482318" y="670787"/>
                    <a:pt x="548170" y="616130"/>
                  </a:cubicBezTo>
                  <a:cubicBezTo>
                    <a:pt x="607530" y="577371"/>
                    <a:pt x="664727" y="634756"/>
                    <a:pt x="711388" y="666836"/>
                  </a:cubicBezTo>
                  <a:cubicBezTo>
                    <a:pt x="763788" y="676337"/>
                    <a:pt x="790034" y="602677"/>
                    <a:pt x="816752" y="568716"/>
                  </a:cubicBezTo>
                  <a:cubicBezTo>
                    <a:pt x="897279" y="450936"/>
                    <a:pt x="959462" y="323371"/>
                    <a:pt x="1048079" y="211611"/>
                  </a:cubicBezTo>
                  <a:cubicBezTo>
                    <a:pt x="1120140" y="122523"/>
                    <a:pt x="1129736" y="199099"/>
                    <a:pt x="1180159" y="201545"/>
                  </a:cubicBezTo>
                  <a:cubicBezTo>
                    <a:pt x="1180159" y="201545"/>
                    <a:pt x="1180348" y="201639"/>
                    <a:pt x="1180348" y="201639"/>
                  </a:cubicBezTo>
                  <a:cubicBezTo>
                    <a:pt x="1245823" y="158648"/>
                    <a:pt x="1270941" y="17066"/>
                    <a:pt x="1354761" y="133"/>
                  </a:cubicBezTo>
                  <a:cubicBezTo>
                    <a:pt x="1474329" y="-8146"/>
                    <a:pt x="1683268" y="373230"/>
                    <a:pt x="1760220" y="472102"/>
                  </a:cubicBezTo>
                  <a:cubicBezTo>
                    <a:pt x="1838302" y="598726"/>
                    <a:pt x="1944041" y="496091"/>
                    <a:pt x="2074616" y="570504"/>
                  </a:cubicBezTo>
                  <a:cubicBezTo>
                    <a:pt x="2195030" y="638519"/>
                    <a:pt x="2293808" y="739085"/>
                    <a:pt x="2379980" y="847364"/>
                  </a:cubicBezTo>
                  <a:lnTo>
                    <a:pt x="2379980" y="193081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77" name="Google Shape;4377;p13"/>
            <p:cNvSpPr/>
            <p:nvPr/>
          </p:nvSpPr>
          <p:spPr>
            <a:xfrm>
              <a:off x="6421004" y="2361426"/>
              <a:ext cx="1320889" cy="1088802"/>
            </a:xfrm>
            <a:custGeom>
              <a:avLst/>
              <a:gdLst/>
              <a:ahLst/>
              <a:cxnLst/>
              <a:rect l="l" t="t" r="r" b="b"/>
              <a:pathLst>
                <a:path w="2379980" h="1961806" extrusionOk="0">
                  <a:moveTo>
                    <a:pt x="2379980" y="1931003"/>
                  </a:moveTo>
                  <a:cubicBezTo>
                    <a:pt x="1598977" y="1946996"/>
                    <a:pt x="816939" y="1926864"/>
                    <a:pt x="36407" y="1961389"/>
                  </a:cubicBezTo>
                  <a:cubicBezTo>
                    <a:pt x="14111" y="1964211"/>
                    <a:pt x="2540" y="1952170"/>
                    <a:pt x="3198" y="1941916"/>
                  </a:cubicBezTo>
                  <a:cubicBezTo>
                    <a:pt x="-6021" y="1919432"/>
                    <a:pt x="7244" y="1892809"/>
                    <a:pt x="11007" y="1869949"/>
                  </a:cubicBezTo>
                  <a:cubicBezTo>
                    <a:pt x="26717" y="1808143"/>
                    <a:pt x="44121" y="1746806"/>
                    <a:pt x="63688" y="1686128"/>
                  </a:cubicBezTo>
                  <a:cubicBezTo>
                    <a:pt x="115617" y="1539467"/>
                    <a:pt x="172062" y="1394311"/>
                    <a:pt x="229070" y="1249436"/>
                  </a:cubicBezTo>
                  <a:cubicBezTo>
                    <a:pt x="287114" y="1108420"/>
                    <a:pt x="340830" y="965333"/>
                    <a:pt x="409599" y="829019"/>
                  </a:cubicBezTo>
                  <a:cubicBezTo>
                    <a:pt x="451462" y="756300"/>
                    <a:pt x="482318" y="670787"/>
                    <a:pt x="548170" y="616130"/>
                  </a:cubicBezTo>
                  <a:cubicBezTo>
                    <a:pt x="607530" y="577371"/>
                    <a:pt x="664727" y="634756"/>
                    <a:pt x="711388" y="666836"/>
                  </a:cubicBezTo>
                  <a:cubicBezTo>
                    <a:pt x="763788" y="676337"/>
                    <a:pt x="790034" y="602677"/>
                    <a:pt x="816752" y="568716"/>
                  </a:cubicBezTo>
                  <a:cubicBezTo>
                    <a:pt x="897279" y="450936"/>
                    <a:pt x="959462" y="323371"/>
                    <a:pt x="1048079" y="211611"/>
                  </a:cubicBezTo>
                  <a:cubicBezTo>
                    <a:pt x="1120140" y="122523"/>
                    <a:pt x="1129736" y="199099"/>
                    <a:pt x="1180159" y="201545"/>
                  </a:cubicBezTo>
                  <a:cubicBezTo>
                    <a:pt x="1180159" y="201545"/>
                    <a:pt x="1180348" y="201639"/>
                    <a:pt x="1180348" y="201639"/>
                  </a:cubicBezTo>
                  <a:cubicBezTo>
                    <a:pt x="1245823" y="158648"/>
                    <a:pt x="1270941" y="17066"/>
                    <a:pt x="1354761" y="133"/>
                  </a:cubicBezTo>
                  <a:cubicBezTo>
                    <a:pt x="1474329" y="-8146"/>
                    <a:pt x="1683268" y="373230"/>
                    <a:pt x="1760220" y="472102"/>
                  </a:cubicBezTo>
                  <a:cubicBezTo>
                    <a:pt x="1838302" y="598726"/>
                    <a:pt x="1944041" y="496091"/>
                    <a:pt x="2074616" y="570504"/>
                  </a:cubicBezTo>
                  <a:cubicBezTo>
                    <a:pt x="2195030" y="638519"/>
                    <a:pt x="2293808" y="739085"/>
                    <a:pt x="2379980" y="847364"/>
                  </a:cubicBezTo>
                  <a:lnTo>
                    <a:pt x="2379980" y="1930815"/>
                  </a:ln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78" name="Google Shape;4378;p13"/>
            <p:cNvSpPr/>
            <p:nvPr/>
          </p:nvSpPr>
          <p:spPr>
            <a:xfrm>
              <a:off x="6417879" y="2587298"/>
              <a:ext cx="1324065" cy="907037"/>
            </a:xfrm>
            <a:custGeom>
              <a:avLst/>
              <a:gdLst/>
              <a:ahLst/>
              <a:cxnLst/>
              <a:rect l="l" t="t" r="r" b="b"/>
              <a:pathLst>
                <a:path w="2385702" h="1634300" extrusionOk="0">
                  <a:moveTo>
                    <a:pt x="2385608" y="1100934"/>
                  </a:moveTo>
                  <a:lnTo>
                    <a:pt x="2385608" y="1572057"/>
                  </a:lnTo>
                  <a:cubicBezTo>
                    <a:pt x="2361807" y="1582499"/>
                    <a:pt x="2336313" y="1590025"/>
                    <a:pt x="2312512" y="1595293"/>
                  </a:cubicBezTo>
                  <a:cubicBezTo>
                    <a:pt x="2209784" y="1619188"/>
                    <a:pt x="2103856" y="1612038"/>
                    <a:pt x="2000092" y="1600467"/>
                  </a:cubicBezTo>
                  <a:cubicBezTo>
                    <a:pt x="1874409" y="1589461"/>
                    <a:pt x="1748915" y="1581652"/>
                    <a:pt x="1623138" y="1580618"/>
                  </a:cubicBezTo>
                  <a:cubicBezTo>
                    <a:pt x="1463305" y="1580618"/>
                    <a:pt x="1303756" y="1593788"/>
                    <a:pt x="1143830" y="1593694"/>
                  </a:cubicBezTo>
                  <a:cubicBezTo>
                    <a:pt x="994817" y="1595387"/>
                    <a:pt x="845615" y="1592753"/>
                    <a:pt x="696696" y="1601972"/>
                  </a:cubicBezTo>
                  <a:cubicBezTo>
                    <a:pt x="497259" y="1616836"/>
                    <a:pt x="298010" y="1633299"/>
                    <a:pt x="98009" y="1634052"/>
                  </a:cubicBezTo>
                  <a:cubicBezTo>
                    <a:pt x="49372" y="1637626"/>
                    <a:pt x="13718" y="1602255"/>
                    <a:pt x="8167" y="1555217"/>
                  </a:cubicBezTo>
                  <a:cubicBezTo>
                    <a:pt x="5816" y="1529723"/>
                    <a:pt x="-12905" y="1471209"/>
                    <a:pt x="15787" y="1458133"/>
                  </a:cubicBezTo>
                  <a:cubicBezTo>
                    <a:pt x="71009" y="1298772"/>
                    <a:pt x="142411" y="1145243"/>
                    <a:pt x="203465" y="987951"/>
                  </a:cubicBezTo>
                  <a:cubicBezTo>
                    <a:pt x="219552" y="949851"/>
                    <a:pt x="444766" y="351163"/>
                    <a:pt x="412592" y="647873"/>
                  </a:cubicBezTo>
                  <a:cubicBezTo>
                    <a:pt x="429243" y="633009"/>
                    <a:pt x="486535" y="510525"/>
                    <a:pt x="500551" y="576847"/>
                  </a:cubicBezTo>
                  <a:cubicBezTo>
                    <a:pt x="500833" y="640911"/>
                    <a:pt x="466214" y="700084"/>
                    <a:pt x="456995" y="763020"/>
                  </a:cubicBezTo>
                  <a:cubicBezTo>
                    <a:pt x="499140" y="715324"/>
                    <a:pt x="625576" y="409772"/>
                    <a:pt x="676658" y="426987"/>
                  </a:cubicBezTo>
                  <a:cubicBezTo>
                    <a:pt x="696320" y="452293"/>
                    <a:pt x="668850" y="498860"/>
                    <a:pt x="671672" y="529434"/>
                  </a:cubicBezTo>
                  <a:cubicBezTo>
                    <a:pt x="719838" y="486912"/>
                    <a:pt x="756903" y="401681"/>
                    <a:pt x="765841" y="524071"/>
                  </a:cubicBezTo>
                  <a:cubicBezTo>
                    <a:pt x="795286" y="512406"/>
                    <a:pt x="855587" y="375058"/>
                    <a:pt x="882869" y="436018"/>
                  </a:cubicBezTo>
                  <a:cubicBezTo>
                    <a:pt x="890112" y="446178"/>
                    <a:pt x="885408" y="490017"/>
                    <a:pt x="904506" y="475435"/>
                  </a:cubicBezTo>
                  <a:cubicBezTo>
                    <a:pt x="963584" y="397636"/>
                    <a:pt x="979012" y="294249"/>
                    <a:pt x="1030471" y="212404"/>
                  </a:cubicBezTo>
                  <a:cubicBezTo>
                    <a:pt x="1095288" y="177785"/>
                    <a:pt x="1033387" y="374306"/>
                    <a:pt x="1042418" y="402622"/>
                  </a:cubicBezTo>
                  <a:cubicBezTo>
                    <a:pt x="1043171" y="401775"/>
                    <a:pt x="1043923" y="400835"/>
                    <a:pt x="1043829" y="400929"/>
                  </a:cubicBezTo>
                  <a:cubicBezTo>
                    <a:pt x="1077037" y="358783"/>
                    <a:pt x="1081835" y="309489"/>
                    <a:pt x="1125297" y="378633"/>
                  </a:cubicBezTo>
                  <a:cubicBezTo>
                    <a:pt x="1150697" y="346083"/>
                    <a:pt x="1153896" y="301304"/>
                    <a:pt x="1163304" y="262169"/>
                  </a:cubicBezTo>
                  <a:cubicBezTo>
                    <a:pt x="1178543" y="183523"/>
                    <a:pt x="1195947" y="102902"/>
                    <a:pt x="1233671" y="31782"/>
                  </a:cubicBezTo>
                  <a:cubicBezTo>
                    <a:pt x="1262363" y="5159"/>
                    <a:pt x="1264998" y="58875"/>
                    <a:pt x="1262928" y="77220"/>
                  </a:cubicBezTo>
                  <a:cubicBezTo>
                    <a:pt x="1260764" y="129807"/>
                    <a:pt x="1253050" y="183241"/>
                    <a:pt x="1258412" y="235735"/>
                  </a:cubicBezTo>
                  <a:cubicBezTo>
                    <a:pt x="1261893" y="255302"/>
                    <a:pt x="1267914" y="365933"/>
                    <a:pt x="1301686" y="327175"/>
                  </a:cubicBezTo>
                  <a:cubicBezTo>
                    <a:pt x="1323324" y="302151"/>
                    <a:pt x="1335553" y="244672"/>
                    <a:pt x="1365563" y="300175"/>
                  </a:cubicBezTo>
                  <a:cubicBezTo>
                    <a:pt x="1411565" y="213533"/>
                    <a:pt x="1393032" y="105442"/>
                    <a:pt x="1424735" y="13249"/>
                  </a:cubicBezTo>
                  <a:cubicBezTo>
                    <a:pt x="1480427" y="-57871"/>
                    <a:pt x="1490023" y="179196"/>
                    <a:pt x="1500747" y="206760"/>
                  </a:cubicBezTo>
                  <a:cubicBezTo>
                    <a:pt x="1512412" y="261605"/>
                    <a:pt x="1534332" y="313534"/>
                    <a:pt x="1554557" y="365651"/>
                  </a:cubicBezTo>
                  <a:cubicBezTo>
                    <a:pt x="1565188" y="382020"/>
                    <a:pt x="1584849" y="477034"/>
                    <a:pt x="1611755" y="446649"/>
                  </a:cubicBezTo>
                  <a:cubicBezTo>
                    <a:pt x="1630758" y="431032"/>
                    <a:pt x="1635932" y="380703"/>
                    <a:pt x="1661143" y="381926"/>
                  </a:cubicBezTo>
                  <a:cubicBezTo>
                    <a:pt x="1683251" y="393967"/>
                    <a:pt x="1685697" y="427552"/>
                    <a:pt x="1695857" y="448154"/>
                  </a:cubicBezTo>
                  <a:cubicBezTo>
                    <a:pt x="1719187" y="511936"/>
                    <a:pt x="1747127" y="575624"/>
                    <a:pt x="1781558" y="634138"/>
                  </a:cubicBezTo>
                  <a:cubicBezTo>
                    <a:pt x="1792659" y="614194"/>
                    <a:pt x="1793223" y="591617"/>
                    <a:pt x="1801408" y="570732"/>
                  </a:cubicBezTo>
                  <a:cubicBezTo>
                    <a:pt x="1822292" y="535549"/>
                    <a:pt x="1852114" y="589453"/>
                    <a:pt x="1864908" y="606857"/>
                  </a:cubicBezTo>
                  <a:cubicBezTo>
                    <a:pt x="1898210" y="549942"/>
                    <a:pt x="1909217" y="565840"/>
                    <a:pt x="1951550" y="602812"/>
                  </a:cubicBezTo>
                  <a:cubicBezTo>
                    <a:pt x="1962557" y="593310"/>
                    <a:pt x="1965849" y="577882"/>
                    <a:pt x="1974787" y="566781"/>
                  </a:cubicBezTo>
                  <a:cubicBezTo>
                    <a:pt x="1995953" y="542510"/>
                    <a:pt x="2020036" y="580140"/>
                    <a:pt x="2031795" y="596791"/>
                  </a:cubicBezTo>
                  <a:cubicBezTo>
                    <a:pt x="2094072" y="683057"/>
                    <a:pt x="2131231" y="784280"/>
                    <a:pt x="2194073" y="869982"/>
                  </a:cubicBezTo>
                  <a:cubicBezTo>
                    <a:pt x="2268015" y="990397"/>
                    <a:pt x="2229633" y="784469"/>
                    <a:pt x="2344027" y="998581"/>
                  </a:cubicBezTo>
                  <a:cubicBezTo>
                    <a:pt x="2357009" y="1021159"/>
                    <a:pt x="2371214" y="1043172"/>
                    <a:pt x="2385702" y="1065186"/>
                  </a:cubicBezTo>
                  <a:lnTo>
                    <a:pt x="2385702" y="1101028"/>
                  </a:ln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79" name="Google Shape;4379;p13"/>
            <p:cNvSpPr/>
            <p:nvPr/>
          </p:nvSpPr>
          <p:spPr>
            <a:xfrm>
              <a:off x="6631167" y="2363076"/>
              <a:ext cx="670158" cy="508675"/>
            </a:xfrm>
            <a:custGeom>
              <a:avLst/>
              <a:gdLst/>
              <a:ahLst/>
              <a:cxnLst/>
              <a:rect l="l" t="t" r="r" b="b"/>
              <a:pathLst>
                <a:path w="1207492" h="916531" extrusionOk="0">
                  <a:moveTo>
                    <a:pt x="1206613" y="223785"/>
                  </a:moveTo>
                  <a:cubicBezTo>
                    <a:pt x="1212916" y="249844"/>
                    <a:pt x="1183659" y="242600"/>
                    <a:pt x="1172276" y="230276"/>
                  </a:cubicBezTo>
                  <a:cubicBezTo>
                    <a:pt x="1134740" y="192647"/>
                    <a:pt x="1103602" y="147867"/>
                    <a:pt x="1059763" y="116729"/>
                  </a:cubicBezTo>
                  <a:cubicBezTo>
                    <a:pt x="1063056" y="130464"/>
                    <a:pt x="1059763" y="153512"/>
                    <a:pt x="1040572" y="147397"/>
                  </a:cubicBezTo>
                  <a:cubicBezTo>
                    <a:pt x="1021475" y="138366"/>
                    <a:pt x="1010939" y="117764"/>
                    <a:pt x="993535" y="106098"/>
                  </a:cubicBezTo>
                  <a:cubicBezTo>
                    <a:pt x="967006" y="99890"/>
                    <a:pt x="1002378" y="230935"/>
                    <a:pt x="958540" y="206381"/>
                  </a:cubicBezTo>
                  <a:cubicBezTo>
                    <a:pt x="943488" y="194716"/>
                    <a:pt x="941794" y="166870"/>
                    <a:pt x="924485" y="159533"/>
                  </a:cubicBezTo>
                  <a:cubicBezTo>
                    <a:pt x="902660" y="174020"/>
                    <a:pt x="906046" y="217012"/>
                    <a:pt x="872650" y="215130"/>
                  </a:cubicBezTo>
                  <a:cubicBezTo>
                    <a:pt x="844804" y="230558"/>
                    <a:pt x="860891" y="304501"/>
                    <a:pt x="821662" y="298104"/>
                  </a:cubicBezTo>
                  <a:cubicBezTo>
                    <a:pt x="804164" y="294811"/>
                    <a:pt x="786948" y="257181"/>
                    <a:pt x="769827" y="267435"/>
                  </a:cubicBezTo>
                  <a:cubicBezTo>
                    <a:pt x="748472" y="320587"/>
                    <a:pt x="746685" y="380983"/>
                    <a:pt x="733985" y="436957"/>
                  </a:cubicBezTo>
                  <a:cubicBezTo>
                    <a:pt x="728905" y="454078"/>
                    <a:pt x="729563" y="496788"/>
                    <a:pt x="702470" y="487945"/>
                  </a:cubicBezTo>
                  <a:cubicBezTo>
                    <a:pt x="667380" y="447023"/>
                    <a:pt x="701906" y="351067"/>
                    <a:pt x="681962" y="302996"/>
                  </a:cubicBezTo>
                  <a:cubicBezTo>
                    <a:pt x="657409" y="318047"/>
                    <a:pt x="637088" y="500269"/>
                    <a:pt x="602939" y="419083"/>
                  </a:cubicBezTo>
                  <a:cubicBezTo>
                    <a:pt x="567944" y="474869"/>
                    <a:pt x="549223" y="539121"/>
                    <a:pt x="525611" y="600176"/>
                  </a:cubicBezTo>
                  <a:cubicBezTo>
                    <a:pt x="510277" y="650035"/>
                    <a:pt x="481866" y="709019"/>
                    <a:pt x="469731" y="616638"/>
                  </a:cubicBezTo>
                  <a:cubicBezTo>
                    <a:pt x="455808" y="639687"/>
                    <a:pt x="453079" y="668567"/>
                    <a:pt x="437745" y="690487"/>
                  </a:cubicBezTo>
                  <a:cubicBezTo>
                    <a:pt x="430125" y="698012"/>
                    <a:pt x="420436" y="691333"/>
                    <a:pt x="415732" y="684090"/>
                  </a:cubicBezTo>
                  <a:cubicBezTo>
                    <a:pt x="391367" y="691427"/>
                    <a:pt x="380172" y="724071"/>
                    <a:pt x="365591" y="743450"/>
                  </a:cubicBezTo>
                  <a:cubicBezTo>
                    <a:pt x="320435" y="824636"/>
                    <a:pt x="322599" y="674588"/>
                    <a:pt x="278855" y="671013"/>
                  </a:cubicBezTo>
                  <a:cubicBezTo>
                    <a:pt x="278478" y="671107"/>
                    <a:pt x="278102" y="671295"/>
                    <a:pt x="277819" y="671201"/>
                  </a:cubicBezTo>
                  <a:cubicBezTo>
                    <a:pt x="252702" y="703187"/>
                    <a:pt x="257594" y="751447"/>
                    <a:pt x="236333" y="785878"/>
                  </a:cubicBezTo>
                  <a:cubicBezTo>
                    <a:pt x="197292" y="814853"/>
                    <a:pt x="209992" y="707796"/>
                    <a:pt x="200585" y="689734"/>
                  </a:cubicBezTo>
                  <a:cubicBezTo>
                    <a:pt x="200585" y="689734"/>
                    <a:pt x="200585" y="689734"/>
                    <a:pt x="200585" y="689734"/>
                  </a:cubicBezTo>
                  <a:cubicBezTo>
                    <a:pt x="172550" y="737524"/>
                    <a:pt x="164554" y="795379"/>
                    <a:pt x="137461" y="844204"/>
                  </a:cubicBezTo>
                  <a:cubicBezTo>
                    <a:pt x="126078" y="859726"/>
                    <a:pt x="105664" y="923602"/>
                    <a:pt x="84027" y="915888"/>
                  </a:cubicBezTo>
                  <a:cubicBezTo>
                    <a:pt x="63707" y="896697"/>
                    <a:pt x="99831" y="810525"/>
                    <a:pt x="104347" y="782209"/>
                  </a:cubicBezTo>
                  <a:cubicBezTo>
                    <a:pt x="82334" y="816734"/>
                    <a:pt x="59097" y="850507"/>
                    <a:pt x="36331" y="884561"/>
                  </a:cubicBezTo>
                  <a:cubicBezTo>
                    <a:pt x="28617" y="894251"/>
                    <a:pt x="24384" y="908644"/>
                    <a:pt x="12813" y="914289"/>
                  </a:cubicBezTo>
                  <a:cubicBezTo>
                    <a:pt x="-33848" y="920027"/>
                    <a:pt x="60603" y="753234"/>
                    <a:pt x="78571" y="747496"/>
                  </a:cubicBezTo>
                  <a:cubicBezTo>
                    <a:pt x="117047" y="672801"/>
                    <a:pt x="166718" y="570260"/>
                    <a:pt x="267660" y="606761"/>
                  </a:cubicBezTo>
                  <a:cubicBezTo>
                    <a:pt x="334170" y="646554"/>
                    <a:pt x="334076" y="662735"/>
                    <a:pt x="393907" y="597918"/>
                  </a:cubicBezTo>
                  <a:cubicBezTo>
                    <a:pt x="416861" y="569601"/>
                    <a:pt x="436522" y="538839"/>
                    <a:pt x="457407" y="509018"/>
                  </a:cubicBezTo>
                  <a:cubicBezTo>
                    <a:pt x="482713" y="477785"/>
                    <a:pt x="509336" y="448434"/>
                    <a:pt x="528621" y="412498"/>
                  </a:cubicBezTo>
                  <a:cubicBezTo>
                    <a:pt x="567850" y="357088"/>
                    <a:pt x="591368" y="291142"/>
                    <a:pt x="639817" y="242412"/>
                  </a:cubicBezTo>
                  <a:cubicBezTo>
                    <a:pt x="671237" y="201490"/>
                    <a:pt x="691087" y="158404"/>
                    <a:pt x="750260" y="185685"/>
                  </a:cubicBezTo>
                  <a:cubicBezTo>
                    <a:pt x="765029" y="191424"/>
                    <a:pt x="782057" y="196880"/>
                    <a:pt x="797014" y="188790"/>
                  </a:cubicBezTo>
                  <a:cubicBezTo>
                    <a:pt x="848473" y="150219"/>
                    <a:pt x="864277" y="79664"/>
                    <a:pt x="908304" y="33285"/>
                  </a:cubicBezTo>
                  <a:cubicBezTo>
                    <a:pt x="920157" y="17575"/>
                    <a:pt x="937749" y="8167"/>
                    <a:pt x="957317" y="6474"/>
                  </a:cubicBezTo>
                  <a:cubicBezTo>
                    <a:pt x="990901" y="-7261"/>
                    <a:pt x="1028625" y="1394"/>
                    <a:pt x="1053836" y="27358"/>
                  </a:cubicBezTo>
                  <a:cubicBezTo>
                    <a:pt x="1106612" y="75901"/>
                    <a:pt x="1154590" y="130934"/>
                    <a:pt x="1190809" y="193023"/>
                  </a:cubicBezTo>
                  <a:cubicBezTo>
                    <a:pt x="1196453" y="202995"/>
                    <a:pt x="1202756" y="212873"/>
                    <a:pt x="1206707" y="22369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80" name="Google Shape;4380;p13"/>
            <p:cNvSpPr/>
            <p:nvPr/>
          </p:nvSpPr>
          <p:spPr>
            <a:xfrm>
              <a:off x="7425451" y="2653821"/>
              <a:ext cx="216558" cy="114776"/>
            </a:xfrm>
            <a:custGeom>
              <a:avLst/>
              <a:gdLst/>
              <a:ahLst/>
              <a:cxnLst/>
              <a:rect l="l" t="t" r="r" b="b"/>
              <a:pathLst>
                <a:path w="390195" h="206803" extrusionOk="0">
                  <a:moveTo>
                    <a:pt x="287090" y="189295"/>
                  </a:moveTo>
                  <a:cubicBezTo>
                    <a:pt x="287090" y="189295"/>
                    <a:pt x="286714" y="189295"/>
                    <a:pt x="286526" y="189295"/>
                  </a:cubicBezTo>
                  <a:lnTo>
                    <a:pt x="286526" y="189295"/>
                  </a:lnTo>
                  <a:cubicBezTo>
                    <a:pt x="286526" y="189295"/>
                    <a:pt x="286150" y="189295"/>
                    <a:pt x="285961" y="189295"/>
                  </a:cubicBezTo>
                  <a:cubicBezTo>
                    <a:pt x="286338" y="189295"/>
                    <a:pt x="286714" y="189295"/>
                    <a:pt x="287184" y="189200"/>
                  </a:cubicBezTo>
                  <a:lnTo>
                    <a:pt x="287184" y="189200"/>
                  </a:lnTo>
                  <a:close/>
                  <a:moveTo>
                    <a:pt x="390195" y="162766"/>
                  </a:moveTo>
                  <a:cubicBezTo>
                    <a:pt x="388691" y="177723"/>
                    <a:pt x="371005" y="173396"/>
                    <a:pt x="361973" y="167846"/>
                  </a:cubicBezTo>
                  <a:cubicBezTo>
                    <a:pt x="334504" y="154017"/>
                    <a:pt x="309292" y="134449"/>
                    <a:pt x="279376" y="125889"/>
                  </a:cubicBezTo>
                  <a:cubicBezTo>
                    <a:pt x="286244" y="149313"/>
                    <a:pt x="332622" y="207733"/>
                    <a:pt x="281352" y="206792"/>
                  </a:cubicBezTo>
                  <a:cubicBezTo>
                    <a:pt x="233656" y="196915"/>
                    <a:pt x="202988" y="115540"/>
                    <a:pt x="159996" y="111025"/>
                  </a:cubicBezTo>
                  <a:cubicBezTo>
                    <a:pt x="147390" y="141599"/>
                    <a:pt x="127352" y="136331"/>
                    <a:pt x="109102" y="113471"/>
                  </a:cubicBezTo>
                  <a:cubicBezTo>
                    <a:pt x="93486" y="95315"/>
                    <a:pt x="75800" y="79134"/>
                    <a:pt x="56609" y="64835"/>
                  </a:cubicBezTo>
                  <a:cubicBezTo>
                    <a:pt x="44097" y="66246"/>
                    <a:pt x="37512" y="51100"/>
                    <a:pt x="29609" y="43668"/>
                  </a:cubicBezTo>
                  <a:cubicBezTo>
                    <a:pt x="21237" y="35954"/>
                    <a:pt x="8631" y="30215"/>
                    <a:pt x="5056" y="18738"/>
                  </a:cubicBezTo>
                  <a:cubicBezTo>
                    <a:pt x="-6139" y="13188"/>
                    <a:pt x="3269" y="-2428"/>
                    <a:pt x="13805" y="2840"/>
                  </a:cubicBezTo>
                  <a:cubicBezTo>
                    <a:pt x="44756" y="-4498"/>
                    <a:pt x="79187" y="3969"/>
                    <a:pt x="109572" y="10366"/>
                  </a:cubicBezTo>
                  <a:cubicBezTo>
                    <a:pt x="175424" y="3498"/>
                    <a:pt x="241559" y="16292"/>
                    <a:pt x="290665" y="63612"/>
                  </a:cubicBezTo>
                  <a:cubicBezTo>
                    <a:pt x="318793" y="91458"/>
                    <a:pt x="376743" y="127864"/>
                    <a:pt x="390101" y="1627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81" name="Google Shape;4381;p13"/>
            <p:cNvSpPr/>
            <p:nvPr/>
          </p:nvSpPr>
          <p:spPr>
            <a:xfrm>
              <a:off x="7426990" y="2654303"/>
              <a:ext cx="234265" cy="100759"/>
            </a:xfrm>
            <a:custGeom>
              <a:avLst/>
              <a:gdLst/>
              <a:ahLst/>
              <a:cxnLst/>
              <a:rect l="l" t="t" r="r" b="b"/>
              <a:pathLst>
                <a:path w="422100" h="181548" extrusionOk="0">
                  <a:moveTo>
                    <a:pt x="402004" y="179961"/>
                  </a:moveTo>
                  <a:cubicBezTo>
                    <a:pt x="393819" y="177985"/>
                    <a:pt x="381684" y="171588"/>
                    <a:pt x="388834" y="161898"/>
                  </a:cubicBezTo>
                  <a:cubicBezTo>
                    <a:pt x="257130" y="35651"/>
                    <a:pt x="191090" y="21164"/>
                    <a:pt x="14042" y="18436"/>
                  </a:cubicBezTo>
                  <a:cubicBezTo>
                    <a:pt x="-5807" y="24833"/>
                    <a:pt x="-5054" y="-5647"/>
                    <a:pt x="19122" y="938"/>
                  </a:cubicBezTo>
                  <a:cubicBezTo>
                    <a:pt x="85351" y="7805"/>
                    <a:pt x="155059" y="-2825"/>
                    <a:pt x="217619" y="24362"/>
                  </a:cubicBezTo>
                  <a:cubicBezTo>
                    <a:pt x="252614" y="37815"/>
                    <a:pt x="287046" y="53619"/>
                    <a:pt x="316584" y="76950"/>
                  </a:cubicBezTo>
                  <a:cubicBezTo>
                    <a:pt x="349040" y="100656"/>
                    <a:pt x="378109" y="128596"/>
                    <a:pt x="408213" y="155125"/>
                  </a:cubicBezTo>
                  <a:cubicBezTo>
                    <a:pt x="426651" y="165850"/>
                    <a:pt x="428815" y="187769"/>
                    <a:pt x="401910" y="179867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382" name="Google Shape;4382;p13"/>
          <p:cNvGrpSpPr/>
          <p:nvPr/>
        </p:nvGrpSpPr>
        <p:grpSpPr>
          <a:xfrm flipH="1">
            <a:off x="7057425" y="5904737"/>
            <a:ext cx="2107111" cy="965439"/>
            <a:chOff x="7410993" y="1229077"/>
            <a:chExt cx="1580333" cy="724079"/>
          </a:xfrm>
        </p:grpSpPr>
        <p:sp>
          <p:nvSpPr>
            <p:cNvPr id="4383" name="Google Shape;4383;p13"/>
            <p:cNvSpPr/>
            <p:nvPr/>
          </p:nvSpPr>
          <p:spPr>
            <a:xfrm>
              <a:off x="7410993" y="1229595"/>
              <a:ext cx="1580333" cy="723561"/>
            </a:xfrm>
            <a:custGeom>
              <a:avLst/>
              <a:gdLst/>
              <a:ahLst/>
              <a:cxnLst/>
              <a:rect l="l" t="t" r="r" b="b"/>
              <a:pathLst>
                <a:path w="2847446" h="1303713" extrusionOk="0">
                  <a:moveTo>
                    <a:pt x="2807183" y="1149606"/>
                  </a:moveTo>
                  <a:cubicBezTo>
                    <a:pt x="2821200" y="1173501"/>
                    <a:pt x="2844248" y="1194949"/>
                    <a:pt x="2847447" y="1223454"/>
                  </a:cubicBezTo>
                  <a:cubicBezTo>
                    <a:pt x="2840862" y="1310190"/>
                    <a:pt x="2566354" y="1273407"/>
                    <a:pt x="2497773" y="1284132"/>
                  </a:cubicBezTo>
                  <a:cubicBezTo>
                    <a:pt x="2139728" y="1297302"/>
                    <a:pt x="1781399" y="1304075"/>
                    <a:pt x="1423071" y="1303699"/>
                  </a:cubicBezTo>
                  <a:cubicBezTo>
                    <a:pt x="1086568" y="1300406"/>
                    <a:pt x="750347" y="1285355"/>
                    <a:pt x="413939" y="1276794"/>
                  </a:cubicBezTo>
                  <a:cubicBezTo>
                    <a:pt x="313185" y="1269456"/>
                    <a:pt x="212244" y="1264188"/>
                    <a:pt x="111114" y="1263341"/>
                  </a:cubicBezTo>
                  <a:cubicBezTo>
                    <a:pt x="72073" y="1263341"/>
                    <a:pt x="18827" y="1267104"/>
                    <a:pt x="4528" y="1221196"/>
                  </a:cubicBezTo>
                  <a:cubicBezTo>
                    <a:pt x="-8736" y="1160895"/>
                    <a:pt x="9608" y="1096924"/>
                    <a:pt x="27764" y="1039257"/>
                  </a:cubicBezTo>
                  <a:cubicBezTo>
                    <a:pt x="58809" y="962022"/>
                    <a:pt x="82421" y="880930"/>
                    <a:pt x="122967" y="807929"/>
                  </a:cubicBezTo>
                  <a:cubicBezTo>
                    <a:pt x="177060" y="720816"/>
                    <a:pt x="245076" y="643111"/>
                    <a:pt x="306788" y="561455"/>
                  </a:cubicBezTo>
                  <a:cubicBezTo>
                    <a:pt x="435293" y="403786"/>
                    <a:pt x="581579" y="261452"/>
                    <a:pt x="735202" y="128432"/>
                  </a:cubicBezTo>
                  <a:cubicBezTo>
                    <a:pt x="778476" y="92307"/>
                    <a:pt x="823913" y="58629"/>
                    <a:pt x="872079" y="29372"/>
                  </a:cubicBezTo>
                  <a:cubicBezTo>
                    <a:pt x="919305" y="-5718"/>
                    <a:pt x="979982" y="-14655"/>
                    <a:pt x="1023162" y="32100"/>
                  </a:cubicBezTo>
                  <a:cubicBezTo>
                    <a:pt x="1078478" y="96635"/>
                    <a:pt x="1072739" y="130689"/>
                    <a:pt x="1166813" y="83088"/>
                  </a:cubicBezTo>
                  <a:cubicBezTo>
                    <a:pt x="1369637" y="-45982"/>
                    <a:pt x="1441698" y="-13903"/>
                    <a:pt x="1612913" y="142260"/>
                  </a:cubicBezTo>
                  <a:cubicBezTo>
                    <a:pt x="1670580" y="194001"/>
                    <a:pt x="1732951" y="240286"/>
                    <a:pt x="1791748" y="290803"/>
                  </a:cubicBezTo>
                  <a:cubicBezTo>
                    <a:pt x="1889867" y="380644"/>
                    <a:pt x="1982342" y="476600"/>
                    <a:pt x="2083754" y="562960"/>
                  </a:cubicBezTo>
                  <a:cubicBezTo>
                    <a:pt x="2120819" y="601718"/>
                    <a:pt x="2171713" y="552423"/>
                    <a:pt x="2215081" y="574249"/>
                  </a:cubicBezTo>
                  <a:cubicBezTo>
                    <a:pt x="2423831" y="666912"/>
                    <a:pt x="2576702" y="850168"/>
                    <a:pt x="2717531" y="1024205"/>
                  </a:cubicBezTo>
                  <a:cubicBezTo>
                    <a:pt x="2749046" y="1065221"/>
                    <a:pt x="2777926" y="1106990"/>
                    <a:pt x="2806995" y="11495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84" name="Google Shape;4384;p13"/>
            <p:cNvSpPr/>
            <p:nvPr/>
          </p:nvSpPr>
          <p:spPr>
            <a:xfrm>
              <a:off x="7410993" y="1229595"/>
              <a:ext cx="1580333" cy="723561"/>
            </a:xfrm>
            <a:custGeom>
              <a:avLst/>
              <a:gdLst/>
              <a:ahLst/>
              <a:cxnLst/>
              <a:rect l="l" t="t" r="r" b="b"/>
              <a:pathLst>
                <a:path w="2847446" h="1303713" extrusionOk="0">
                  <a:moveTo>
                    <a:pt x="2807183" y="1149606"/>
                  </a:moveTo>
                  <a:cubicBezTo>
                    <a:pt x="2821200" y="1173501"/>
                    <a:pt x="2844248" y="1194949"/>
                    <a:pt x="2847447" y="1223454"/>
                  </a:cubicBezTo>
                  <a:cubicBezTo>
                    <a:pt x="2840862" y="1310190"/>
                    <a:pt x="2566354" y="1273407"/>
                    <a:pt x="2497773" y="1284132"/>
                  </a:cubicBezTo>
                  <a:cubicBezTo>
                    <a:pt x="2139728" y="1297302"/>
                    <a:pt x="1781399" y="1304075"/>
                    <a:pt x="1423071" y="1303699"/>
                  </a:cubicBezTo>
                  <a:cubicBezTo>
                    <a:pt x="1086568" y="1300406"/>
                    <a:pt x="750347" y="1285355"/>
                    <a:pt x="413939" y="1276794"/>
                  </a:cubicBezTo>
                  <a:cubicBezTo>
                    <a:pt x="313185" y="1269456"/>
                    <a:pt x="212244" y="1264188"/>
                    <a:pt x="111114" y="1263341"/>
                  </a:cubicBezTo>
                  <a:cubicBezTo>
                    <a:pt x="72073" y="1263341"/>
                    <a:pt x="18827" y="1267104"/>
                    <a:pt x="4528" y="1221196"/>
                  </a:cubicBezTo>
                  <a:cubicBezTo>
                    <a:pt x="-8736" y="1160895"/>
                    <a:pt x="9608" y="1096924"/>
                    <a:pt x="27764" y="1039257"/>
                  </a:cubicBezTo>
                  <a:cubicBezTo>
                    <a:pt x="58809" y="962022"/>
                    <a:pt x="82421" y="880930"/>
                    <a:pt x="122967" y="807929"/>
                  </a:cubicBezTo>
                  <a:cubicBezTo>
                    <a:pt x="177060" y="720816"/>
                    <a:pt x="245076" y="643111"/>
                    <a:pt x="306788" y="561455"/>
                  </a:cubicBezTo>
                  <a:cubicBezTo>
                    <a:pt x="435293" y="403786"/>
                    <a:pt x="581579" y="261452"/>
                    <a:pt x="735202" y="128432"/>
                  </a:cubicBezTo>
                  <a:cubicBezTo>
                    <a:pt x="778476" y="92307"/>
                    <a:pt x="823913" y="58629"/>
                    <a:pt x="872079" y="29372"/>
                  </a:cubicBezTo>
                  <a:cubicBezTo>
                    <a:pt x="919305" y="-5718"/>
                    <a:pt x="979982" y="-14655"/>
                    <a:pt x="1023162" y="32100"/>
                  </a:cubicBezTo>
                  <a:cubicBezTo>
                    <a:pt x="1078478" y="96635"/>
                    <a:pt x="1072739" y="130689"/>
                    <a:pt x="1166813" y="83088"/>
                  </a:cubicBezTo>
                  <a:cubicBezTo>
                    <a:pt x="1369637" y="-45982"/>
                    <a:pt x="1441698" y="-13903"/>
                    <a:pt x="1612913" y="142260"/>
                  </a:cubicBezTo>
                  <a:cubicBezTo>
                    <a:pt x="1670580" y="194001"/>
                    <a:pt x="1732951" y="240286"/>
                    <a:pt x="1791748" y="290803"/>
                  </a:cubicBezTo>
                  <a:cubicBezTo>
                    <a:pt x="1889867" y="380644"/>
                    <a:pt x="1982342" y="476600"/>
                    <a:pt x="2083754" y="562960"/>
                  </a:cubicBezTo>
                  <a:cubicBezTo>
                    <a:pt x="2120819" y="601718"/>
                    <a:pt x="2171713" y="552423"/>
                    <a:pt x="2215081" y="574249"/>
                  </a:cubicBezTo>
                  <a:cubicBezTo>
                    <a:pt x="2423831" y="666912"/>
                    <a:pt x="2576702" y="850168"/>
                    <a:pt x="2717531" y="1024205"/>
                  </a:cubicBezTo>
                  <a:cubicBezTo>
                    <a:pt x="2749046" y="1065221"/>
                    <a:pt x="2777926" y="1106990"/>
                    <a:pt x="2806995" y="1149512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85" name="Google Shape;4385;p13"/>
            <p:cNvSpPr/>
            <p:nvPr/>
          </p:nvSpPr>
          <p:spPr>
            <a:xfrm>
              <a:off x="7526944" y="1328672"/>
              <a:ext cx="1341841" cy="618487"/>
            </a:xfrm>
            <a:custGeom>
              <a:avLst/>
              <a:gdLst/>
              <a:ahLst/>
              <a:cxnLst/>
              <a:rect l="l" t="t" r="r" b="b"/>
              <a:pathLst>
                <a:path w="2417731" h="1114391" extrusionOk="0">
                  <a:moveTo>
                    <a:pt x="2362777" y="942272"/>
                  </a:moveTo>
                  <a:cubicBezTo>
                    <a:pt x="2381310" y="976986"/>
                    <a:pt x="2457322" y="1031549"/>
                    <a:pt x="2391188" y="1058077"/>
                  </a:cubicBezTo>
                  <a:cubicBezTo>
                    <a:pt x="2318562" y="1089216"/>
                    <a:pt x="2237847" y="1089404"/>
                    <a:pt x="2160330" y="1095989"/>
                  </a:cubicBezTo>
                  <a:cubicBezTo>
                    <a:pt x="2056472" y="1103233"/>
                    <a:pt x="1952426" y="1105020"/>
                    <a:pt x="1848380" y="1106055"/>
                  </a:cubicBezTo>
                  <a:cubicBezTo>
                    <a:pt x="1617993" y="1102857"/>
                    <a:pt x="1387699" y="1117532"/>
                    <a:pt x="1157312" y="1113769"/>
                  </a:cubicBezTo>
                  <a:cubicBezTo>
                    <a:pt x="909332" y="1104456"/>
                    <a:pt x="663611" y="1057983"/>
                    <a:pt x="414691" y="1062217"/>
                  </a:cubicBezTo>
                  <a:cubicBezTo>
                    <a:pt x="347334" y="1060994"/>
                    <a:pt x="281200" y="1073788"/>
                    <a:pt x="215066" y="1085171"/>
                  </a:cubicBezTo>
                  <a:cubicBezTo>
                    <a:pt x="158715" y="1087617"/>
                    <a:pt x="72826" y="1127598"/>
                    <a:pt x="34444" y="1069931"/>
                  </a:cubicBezTo>
                  <a:cubicBezTo>
                    <a:pt x="-20214" y="960146"/>
                    <a:pt x="1518" y="827784"/>
                    <a:pt x="22590" y="711603"/>
                  </a:cubicBezTo>
                  <a:cubicBezTo>
                    <a:pt x="47050" y="589965"/>
                    <a:pt x="101048" y="475759"/>
                    <a:pt x="182704" y="382061"/>
                  </a:cubicBezTo>
                  <a:cubicBezTo>
                    <a:pt x="229930" y="328909"/>
                    <a:pt x="270664" y="265785"/>
                    <a:pt x="330871" y="227215"/>
                  </a:cubicBezTo>
                  <a:cubicBezTo>
                    <a:pt x="362104" y="203697"/>
                    <a:pt x="445359" y="130883"/>
                    <a:pt x="421182" y="223076"/>
                  </a:cubicBezTo>
                  <a:cubicBezTo>
                    <a:pt x="463327" y="218184"/>
                    <a:pt x="584024" y="26367"/>
                    <a:pt x="608295" y="71052"/>
                  </a:cubicBezTo>
                  <a:cubicBezTo>
                    <a:pt x="600487" y="132953"/>
                    <a:pt x="539810" y="178579"/>
                    <a:pt x="528803" y="239915"/>
                  </a:cubicBezTo>
                  <a:cubicBezTo>
                    <a:pt x="561070" y="230131"/>
                    <a:pt x="745456" y="-61969"/>
                    <a:pt x="753828" y="27966"/>
                  </a:cubicBezTo>
                  <a:cubicBezTo>
                    <a:pt x="741222" y="90525"/>
                    <a:pt x="695878" y="143207"/>
                    <a:pt x="683743" y="205860"/>
                  </a:cubicBezTo>
                  <a:cubicBezTo>
                    <a:pt x="708861" y="191467"/>
                    <a:pt x="723630" y="166161"/>
                    <a:pt x="748090" y="151674"/>
                  </a:cubicBezTo>
                  <a:cubicBezTo>
                    <a:pt x="787789" y="141325"/>
                    <a:pt x="775371" y="206801"/>
                    <a:pt x="780639" y="229661"/>
                  </a:cubicBezTo>
                  <a:cubicBezTo>
                    <a:pt x="804722" y="221477"/>
                    <a:pt x="834732" y="178014"/>
                    <a:pt x="858438" y="207742"/>
                  </a:cubicBezTo>
                  <a:cubicBezTo>
                    <a:pt x="873679" y="223264"/>
                    <a:pt x="864741" y="297677"/>
                    <a:pt x="899737" y="268325"/>
                  </a:cubicBezTo>
                  <a:cubicBezTo>
                    <a:pt x="934827" y="230037"/>
                    <a:pt x="947715" y="177074"/>
                    <a:pt x="965118" y="129378"/>
                  </a:cubicBezTo>
                  <a:cubicBezTo>
                    <a:pt x="973209" y="99839"/>
                    <a:pt x="995787" y="39067"/>
                    <a:pt x="1022504" y="94100"/>
                  </a:cubicBezTo>
                  <a:cubicBezTo>
                    <a:pt x="1044047" y="68888"/>
                    <a:pt x="1043952" y="31259"/>
                    <a:pt x="1065590" y="6329"/>
                  </a:cubicBezTo>
                  <a:cubicBezTo>
                    <a:pt x="1111404" y="-25656"/>
                    <a:pt x="1120811" y="72651"/>
                    <a:pt x="1134640" y="99180"/>
                  </a:cubicBezTo>
                  <a:cubicBezTo>
                    <a:pt x="1149786" y="133705"/>
                    <a:pt x="1161639" y="173123"/>
                    <a:pt x="1187227" y="201251"/>
                  </a:cubicBezTo>
                  <a:cubicBezTo>
                    <a:pt x="1187227" y="201251"/>
                    <a:pt x="1187227" y="201251"/>
                    <a:pt x="1187227" y="201251"/>
                  </a:cubicBezTo>
                  <a:cubicBezTo>
                    <a:pt x="1210182" y="181965"/>
                    <a:pt x="1186381" y="40572"/>
                    <a:pt x="1233982" y="79801"/>
                  </a:cubicBezTo>
                  <a:cubicBezTo>
                    <a:pt x="1288451" y="163151"/>
                    <a:pt x="1325610" y="261834"/>
                    <a:pt x="1390992" y="337000"/>
                  </a:cubicBezTo>
                  <a:cubicBezTo>
                    <a:pt x="1405573" y="326934"/>
                    <a:pt x="1402375" y="301534"/>
                    <a:pt x="1420343" y="295419"/>
                  </a:cubicBezTo>
                  <a:cubicBezTo>
                    <a:pt x="1462582" y="299088"/>
                    <a:pt x="1486007" y="347724"/>
                    <a:pt x="1516675" y="372465"/>
                  </a:cubicBezTo>
                  <a:cubicBezTo>
                    <a:pt x="1506609" y="213480"/>
                    <a:pt x="1574624" y="298335"/>
                    <a:pt x="1630599" y="371525"/>
                  </a:cubicBezTo>
                  <a:cubicBezTo>
                    <a:pt x="1679047" y="435213"/>
                    <a:pt x="1730411" y="496737"/>
                    <a:pt x="1778859" y="560426"/>
                  </a:cubicBezTo>
                  <a:cubicBezTo>
                    <a:pt x="1855248" y="664283"/>
                    <a:pt x="1805859" y="580840"/>
                    <a:pt x="1855718" y="584885"/>
                  </a:cubicBezTo>
                  <a:cubicBezTo>
                    <a:pt x="1890619" y="597114"/>
                    <a:pt x="1914702" y="635873"/>
                    <a:pt x="1947628" y="647444"/>
                  </a:cubicBezTo>
                  <a:cubicBezTo>
                    <a:pt x="1957788" y="636249"/>
                    <a:pt x="1954308" y="614612"/>
                    <a:pt x="1971523" y="609814"/>
                  </a:cubicBezTo>
                  <a:cubicBezTo>
                    <a:pt x="2024205" y="600501"/>
                    <a:pt x="2162494" y="805206"/>
                    <a:pt x="2204639" y="811415"/>
                  </a:cubicBezTo>
                  <a:cubicBezTo>
                    <a:pt x="2253933" y="771151"/>
                    <a:pt x="2333050" y="909346"/>
                    <a:pt x="2362401" y="942272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86" name="Google Shape;4386;p13"/>
            <p:cNvSpPr/>
            <p:nvPr/>
          </p:nvSpPr>
          <p:spPr>
            <a:xfrm>
              <a:off x="7742517" y="1229077"/>
              <a:ext cx="592617" cy="179284"/>
            </a:xfrm>
            <a:custGeom>
              <a:avLst/>
              <a:gdLst/>
              <a:ahLst/>
              <a:cxnLst/>
              <a:rect l="l" t="t" r="r" b="b"/>
              <a:pathLst>
                <a:path w="1067778" h="323034" extrusionOk="0">
                  <a:moveTo>
                    <a:pt x="1053041" y="161256"/>
                  </a:moveTo>
                  <a:cubicBezTo>
                    <a:pt x="1067716" y="175273"/>
                    <a:pt x="1079851" y="208764"/>
                    <a:pt x="1046079" y="201332"/>
                  </a:cubicBezTo>
                  <a:cubicBezTo>
                    <a:pt x="984743" y="179695"/>
                    <a:pt x="937141" y="132375"/>
                    <a:pt x="879944" y="103024"/>
                  </a:cubicBezTo>
                  <a:cubicBezTo>
                    <a:pt x="889163" y="117794"/>
                    <a:pt x="901675" y="147051"/>
                    <a:pt x="871477" y="140936"/>
                  </a:cubicBezTo>
                  <a:cubicBezTo>
                    <a:pt x="856614" y="138114"/>
                    <a:pt x="764421" y="58057"/>
                    <a:pt x="775240" y="103871"/>
                  </a:cubicBezTo>
                  <a:cubicBezTo>
                    <a:pt x="788692" y="145169"/>
                    <a:pt x="799134" y="187315"/>
                    <a:pt x="809106" y="229648"/>
                  </a:cubicBezTo>
                  <a:cubicBezTo>
                    <a:pt x="810141" y="248181"/>
                    <a:pt x="849182" y="336516"/>
                    <a:pt x="806472" y="321276"/>
                  </a:cubicBezTo>
                  <a:cubicBezTo>
                    <a:pt x="781448" y="300862"/>
                    <a:pt x="773828" y="263515"/>
                    <a:pt x="762351" y="235292"/>
                  </a:cubicBezTo>
                  <a:cubicBezTo>
                    <a:pt x="746923" y="195123"/>
                    <a:pt x="724722" y="152789"/>
                    <a:pt x="688127" y="128518"/>
                  </a:cubicBezTo>
                  <a:cubicBezTo>
                    <a:pt x="680319" y="126543"/>
                    <a:pt x="673640" y="132658"/>
                    <a:pt x="667243" y="136232"/>
                  </a:cubicBezTo>
                  <a:cubicBezTo>
                    <a:pt x="630648" y="145640"/>
                    <a:pt x="627920" y="108292"/>
                    <a:pt x="588691" y="151378"/>
                  </a:cubicBezTo>
                  <a:cubicBezTo>
                    <a:pt x="577308" y="163514"/>
                    <a:pt x="561409" y="158810"/>
                    <a:pt x="547016" y="159563"/>
                  </a:cubicBezTo>
                  <a:cubicBezTo>
                    <a:pt x="495934" y="179977"/>
                    <a:pt x="465360" y="232000"/>
                    <a:pt x="432434" y="273581"/>
                  </a:cubicBezTo>
                  <a:cubicBezTo>
                    <a:pt x="425284" y="286092"/>
                    <a:pt x="402142" y="314315"/>
                    <a:pt x="397814" y="284493"/>
                  </a:cubicBezTo>
                  <a:cubicBezTo>
                    <a:pt x="400355" y="258811"/>
                    <a:pt x="409480" y="234164"/>
                    <a:pt x="415877" y="209234"/>
                  </a:cubicBezTo>
                  <a:cubicBezTo>
                    <a:pt x="432528" y="152413"/>
                    <a:pt x="448520" y="107634"/>
                    <a:pt x="367805" y="136515"/>
                  </a:cubicBezTo>
                  <a:cubicBezTo>
                    <a:pt x="326600" y="134257"/>
                    <a:pt x="384456" y="81387"/>
                    <a:pt x="298849" y="121651"/>
                  </a:cubicBezTo>
                  <a:cubicBezTo>
                    <a:pt x="272790" y="135950"/>
                    <a:pt x="266675" y="123344"/>
                    <a:pt x="237795" y="147051"/>
                  </a:cubicBezTo>
                  <a:cubicBezTo>
                    <a:pt x="215781" y="158246"/>
                    <a:pt x="71660" y="303778"/>
                    <a:pt x="77022" y="232000"/>
                  </a:cubicBezTo>
                  <a:cubicBezTo>
                    <a:pt x="56137" y="232658"/>
                    <a:pt x="30549" y="261727"/>
                    <a:pt x="14745" y="257776"/>
                  </a:cubicBezTo>
                  <a:cubicBezTo>
                    <a:pt x="8724" y="264267"/>
                    <a:pt x="-3035" y="256741"/>
                    <a:pt x="728" y="248463"/>
                  </a:cubicBezTo>
                  <a:cubicBezTo>
                    <a:pt x="29985" y="218924"/>
                    <a:pt x="64322" y="193524"/>
                    <a:pt x="95366" y="165584"/>
                  </a:cubicBezTo>
                  <a:cubicBezTo>
                    <a:pt x="143532" y="130776"/>
                    <a:pt x="262536" y="16664"/>
                    <a:pt x="314841" y="16288"/>
                  </a:cubicBezTo>
                  <a:cubicBezTo>
                    <a:pt x="344286" y="3588"/>
                    <a:pt x="370627" y="-2339"/>
                    <a:pt x="396403" y="21650"/>
                  </a:cubicBezTo>
                  <a:cubicBezTo>
                    <a:pt x="412114" y="27483"/>
                    <a:pt x="429235" y="23061"/>
                    <a:pt x="440712" y="39712"/>
                  </a:cubicBezTo>
                  <a:cubicBezTo>
                    <a:pt x="476084" y="84492"/>
                    <a:pt x="477966" y="78189"/>
                    <a:pt x="531964" y="85056"/>
                  </a:cubicBezTo>
                  <a:cubicBezTo>
                    <a:pt x="561597" y="77060"/>
                    <a:pt x="589914" y="62761"/>
                    <a:pt x="615032" y="44981"/>
                  </a:cubicBezTo>
                  <a:cubicBezTo>
                    <a:pt x="628484" y="35855"/>
                    <a:pt x="644759" y="33504"/>
                    <a:pt x="660093" y="29176"/>
                  </a:cubicBezTo>
                  <a:cubicBezTo>
                    <a:pt x="672605" y="24190"/>
                    <a:pt x="684364" y="17041"/>
                    <a:pt x="697723" y="14218"/>
                  </a:cubicBezTo>
                  <a:cubicBezTo>
                    <a:pt x="715503" y="9703"/>
                    <a:pt x="733847" y="10926"/>
                    <a:pt x="751721" y="7633"/>
                  </a:cubicBezTo>
                  <a:cubicBezTo>
                    <a:pt x="764985" y="3400"/>
                    <a:pt x="778156" y="-1586"/>
                    <a:pt x="792361" y="484"/>
                  </a:cubicBezTo>
                  <a:cubicBezTo>
                    <a:pt x="863105" y="10644"/>
                    <a:pt x="925288" y="53071"/>
                    <a:pt x="977969" y="99261"/>
                  </a:cubicBezTo>
                  <a:cubicBezTo>
                    <a:pt x="1002711" y="120334"/>
                    <a:pt x="1031780" y="136421"/>
                    <a:pt x="1053041" y="16135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387" name="Google Shape;4387;p13"/>
          <p:cNvGrpSpPr/>
          <p:nvPr/>
        </p:nvGrpSpPr>
        <p:grpSpPr>
          <a:xfrm>
            <a:off x="950958" y="5904737"/>
            <a:ext cx="2107111" cy="965439"/>
            <a:chOff x="7410993" y="1229077"/>
            <a:chExt cx="1580333" cy="724079"/>
          </a:xfrm>
        </p:grpSpPr>
        <p:sp>
          <p:nvSpPr>
            <p:cNvPr id="4388" name="Google Shape;4388;p13"/>
            <p:cNvSpPr/>
            <p:nvPr/>
          </p:nvSpPr>
          <p:spPr>
            <a:xfrm>
              <a:off x="7410993" y="1229595"/>
              <a:ext cx="1580333" cy="723561"/>
            </a:xfrm>
            <a:custGeom>
              <a:avLst/>
              <a:gdLst/>
              <a:ahLst/>
              <a:cxnLst/>
              <a:rect l="l" t="t" r="r" b="b"/>
              <a:pathLst>
                <a:path w="2847446" h="1303713" extrusionOk="0">
                  <a:moveTo>
                    <a:pt x="2807183" y="1149606"/>
                  </a:moveTo>
                  <a:cubicBezTo>
                    <a:pt x="2821200" y="1173501"/>
                    <a:pt x="2844248" y="1194949"/>
                    <a:pt x="2847447" y="1223454"/>
                  </a:cubicBezTo>
                  <a:cubicBezTo>
                    <a:pt x="2840862" y="1310190"/>
                    <a:pt x="2566354" y="1273407"/>
                    <a:pt x="2497773" y="1284132"/>
                  </a:cubicBezTo>
                  <a:cubicBezTo>
                    <a:pt x="2139728" y="1297302"/>
                    <a:pt x="1781399" y="1304075"/>
                    <a:pt x="1423071" y="1303699"/>
                  </a:cubicBezTo>
                  <a:cubicBezTo>
                    <a:pt x="1086568" y="1300406"/>
                    <a:pt x="750347" y="1285355"/>
                    <a:pt x="413939" y="1276794"/>
                  </a:cubicBezTo>
                  <a:cubicBezTo>
                    <a:pt x="313185" y="1269456"/>
                    <a:pt x="212244" y="1264188"/>
                    <a:pt x="111114" y="1263341"/>
                  </a:cubicBezTo>
                  <a:cubicBezTo>
                    <a:pt x="72073" y="1263341"/>
                    <a:pt x="18827" y="1267104"/>
                    <a:pt x="4528" y="1221196"/>
                  </a:cubicBezTo>
                  <a:cubicBezTo>
                    <a:pt x="-8736" y="1160895"/>
                    <a:pt x="9608" y="1096924"/>
                    <a:pt x="27764" y="1039257"/>
                  </a:cubicBezTo>
                  <a:cubicBezTo>
                    <a:pt x="58809" y="962022"/>
                    <a:pt x="82421" y="880930"/>
                    <a:pt x="122967" y="807929"/>
                  </a:cubicBezTo>
                  <a:cubicBezTo>
                    <a:pt x="177060" y="720816"/>
                    <a:pt x="245076" y="643111"/>
                    <a:pt x="306788" y="561455"/>
                  </a:cubicBezTo>
                  <a:cubicBezTo>
                    <a:pt x="435293" y="403786"/>
                    <a:pt x="581579" y="261452"/>
                    <a:pt x="735202" y="128432"/>
                  </a:cubicBezTo>
                  <a:cubicBezTo>
                    <a:pt x="778476" y="92307"/>
                    <a:pt x="823913" y="58629"/>
                    <a:pt x="872079" y="29372"/>
                  </a:cubicBezTo>
                  <a:cubicBezTo>
                    <a:pt x="919305" y="-5718"/>
                    <a:pt x="979982" y="-14655"/>
                    <a:pt x="1023162" y="32100"/>
                  </a:cubicBezTo>
                  <a:cubicBezTo>
                    <a:pt x="1078478" y="96635"/>
                    <a:pt x="1072739" y="130689"/>
                    <a:pt x="1166813" y="83088"/>
                  </a:cubicBezTo>
                  <a:cubicBezTo>
                    <a:pt x="1369637" y="-45982"/>
                    <a:pt x="1441698" y="-13903"/>
                    <a:pt x="1612913" y="142260"/>
                  </a:cubicBezTo>
                  <a:cubicBezTo>
                    <a:pt x="1670580" y="194001"/>
                    <a:pt x="1732951" y="240286"/>
                    <a:pt x="1791748" y="290803"/>
                  </a:cubicBezTo>
                  <a:cubicBezTo>
                    <a:pt x="1889867" y="380644"/>
                    <a:pt x="1982342" y="476600"/>
                    <a:pt x="2083754" y="562960"/>
                  </a:cubicBezTo>
                  <a:cubicBezTo>
                    <a:pt x="2120819" y="601718"/>
                    <a:pt x="2171713" y="552423"/>
                    <a:pt x="2215081" y="574249"/>
                  </a:cubicBezTo>
                  <a:cubicBezTo>
                    <a:pt x="2423831" y="666912"/>
                    <a:pt x="2576702" y="850168"/>
                    <a:pt x="2717531" y="1024205"/>
                  </a:cubicBezTo>
                  <a:cubicBezTo>
                    <a:pt x="2749046" y="1065221"/>
                    <a:pt x="2777926" y="1106990"/>
                    <a:pt x="2806995" y="11495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89" name="Google Shape;4389;p13"/>
            <p:cNvSpPr/>
            <p:nvPr/>
          </p:nvSpPr>
          <p:spPr>
            <a:xfrm>
              <a:off x="7410993" y="1229595"/>
              <a:ext cx="1580333" cy="723561"/>
            </a:xfrm>
            <a:custGeom>
              <a:avLst/>
              <a:gdLst/>
              <a:ahLst/>
              <a:cxnLst/>
              <a:rect l="l" t="t" r="r" b="b"/>
              <a:pathLst>
                <a:path w="2847446" h="1303713" extrusionOk="0">
                  <a:moveTo>
                    <a:pt x="2807183" y="1149606"/>
                  </a:moveTo>
                  <a:cubicBezTo>
                    <a:pt x="2821200" y="1173501"/>
                    <a:pt x="2844248" y="1194949"/>
                    <a:pt x="2847447" y="1223454"/>
                  </a:cubicBezTo>
                  <a:cubicBezTo>
                    <a:pt x="2840862" y="1310190"/>
                    <a:pt x="2566354" y="1273407"/>
                    <a:pt x="2497773" y="1284132"/>
                  </a:cubicBezTo>
                  <a:cubicBezTo>
                    <a:pt x="2139728" y="1297302"/>
                    <a:pt x="1781399" y="1304075"/>
                    <a:pt x="1423071" y="1303699"/>
                  </a:cubicBezTo>
                  <a:cubicBezTo>
                    <a:pt x="1086568" y="1300406"/>
                    <a:pt x="750347" y="1285355"/>
                    <a:pt x="413939" y="1276794"/>
                  </a:cubicBezTo>
                  <a:cubicBezTo>
                    <a:pt x="313185" y="1269456"/>
                    <a:pt x="212244" y="1264188"/>
                    <a:pt x="111114" y="1263341"/>
                  </a:cubicBezTo>
                  <a:cubicBezTo>
                    <a:pt x="72073" y="1263341"/>
                    <a:pt x="18827" y="1267104"/>
                    <a:pt x="4528" y="1221196"/>
                  </a:cubicBezTo>
                  <a:cubicBezTo>
                    <a:pt x="-8736" y="1160895"/>
                    <a:pt x="9608" y="1096924"/>
                    <a:pt x="27764" y="1039257"/>
                  </a:cubicBezTo>
                  <a:cubicBezTo>
                    <a:pt x="58809" y="962022"/>
                    <a:pt x="82421" y="880930"/>
                    <a:pt x="122967" y="807929"/>
                  </a:cubicBezTo>
                  <a:cubicBezTo>
                    <a:pt x="177060" y="720816"/>
                    <a:pt x="245076" y="643111"/>
                    <a:pt x="306788" y="561455"/>
                  </a:cubicBezTo>
                  <a:cubicBezTo>
                    <a:pt x="435293" y="403786"/>
                    <a:pt x="581579" y="261452"/>
                    <a:pt x="735202" y="128432"/>
                  </a:cubicBezTo>
                  <a:cubicBezTo>
                    <a:pt x="778476" y="92307"/>
                    <a:pt x="823913" y="58629"/>
                    <a:pt x="872079" y="29372"/>
                  </a:cubicBezTo>
                  <a:cubicBezTo>
                    <a:pt x="919305" y="-5718"/>
                    <a:pt x="979982" y="-14655"/>
                    <a:pt x="1023162" y="32100"/>
                  </a:cubicBezTo>
                  <a:cubicBezTo>
                    <a:pt x="1078478" y="96635"/>
                    <a:pt x="1072739" y="130689"/>
                    <a:pt x="1166813" y="83088"/>
                  </a:cubicBezTo>
                  <a:cubicBezTo>
                    <a:pt x="1369637" y="-45982"/>
                    <a:pt x="1441698" y="-13903"/>
                    <a:pt x="1612913" y="142260"/>
                  </a:cubicBezTo>
                  <a:cubicBezTo>
                    <a:pt x="1670580" y="194001"/>
                    <a:pt x="1732951" y="240286"/>
                    <a:pt x="1791748" y="290803"/>
                  </a:cubicBezTo>
                  <a:cubicBezTo>
                    <a:pt x="1889867" y="380644"/>
                    <a:pt x="1982342" y="476600"/>
                    <a:pt x="2083754" y="562960"/>
                  </a:cubicBezTo>
                  <a:cubicBezTo>
                    <a:pt x="2120819" y="601718"/>
                    <a:pt x="2171713" y="552423"/>
                    <a:pt x="2215081" y="574249"/>
                  </a:cubicBezTo>
                  <a:cubicBezTo>
                    <a:pt x="2423831" y="666912"/>
                    <a:pt x="2576702" y="850168"/>
                    <a:pt x="2717531" y="1024205"/>
                  </a:cubicBezTo>
                  <a:cubicBezTo>
                    <a:pt x="2749046" y="1065221"/>
                    <a:pt x="2777926" y="1106990"/>
                    <a:pt x="2806995" y="1149512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90" name="Google Shape;4390;p13"/>
            <p:cNvSpPr/>
            <p:nvPr/>
          </p:nvSpPr>
          <p:spPr>
            <a:xfrm>
              <a:off x="7526944" y="1328672"/>
              <a:ext cx="1341841" cy="618487"/>
            </a:xfrm>
            <a:custGeom>
              <a:avLst/>
              <a:gdLst/>
              <a:ahLst/>
              <a:cxnLst/>
              <a:rect l="l" t="t" r="r" b="b"/>
              <a:pathLst>
                <a:path w="2417731" h="1114391" extrusionOk="0">
                  <a:moveTo>
                    <a:pt x="2362777" y="942272"/>
                  </a:moveTo>
                  <a:cubicBezTo>
                    <a:pt x="2381310" y="976986"/>
                    <a:pt x="2457322" y="1031549"/>
                    <a:pt x="2391188" y="1058077"/>
                  </a:cubicBezTo>
                  <a:cubicBezTo>
                    <a:pt x="2318562" y="1089216"/>
                    <a:pt x="2237847" y="1089404"/>
                    <a:pt x="2160330" y="1095989"/>
                  </a:cubicBezTo>
                  <a:cubicBezTo>
                    <a:pt x="2056472" y="1103233"/>
                    <a:pt x="1952426" y="1105020"/>
                    <a:pt x="1848380" y="1106055"/>
                  </a:cubicBezTo>
                  <a:cubicBezTo>
                    <a:pt x="1617993" y="1102857"/>
                    <a:pt x="1387699" y="1117532"/>
                    <a:pt x="1157312" y="1113769"/>
                  </a:cubicBezTo>
                  <a:cubicBezTo>
                    <a:pt x="909332" y="1104456"/>
                    <a:pt x="663611" y="1057983"/>
                    <a:pt x="414691" y="1062217"/>
                  </a:cubicBezTo>
                  <a:cubicBezTo>
                    <a:pt x="347334" y="1060994"/>
                    <a:pt x="281200" y="1073788"/>
                    <a:pt x="215066" y="1085171"/>
                  </a:cubicBezTo>
                  <a:cubicBezTo>
                    <a:pt x="158715" y="1087617"/>
                    <a:pt x="72826" y="1127598"/>
                    <a:pt x="34444" y="1069931"/>
                  </a:cubicBezTo>
                  <a:cubicBezTo>
                    <a:pt x="-20214" y="960146"/>
                    <a:pt x="1518" y="827784"/>
                    <a:pt x="22590" y="711603"/>
                  </a:cubicBezTo>
                  <a:cubicBezTo>
                    <a:pt x="47050" y="589965"/>
                    <a:pt x="101048" y="475759"/>
                    <a:pt x="182704" y="382061"/>
                  </a:cubicBezTo>
                  <a:cubicBezTo>
                    <a:pt x="229930" y="328909"/>
                    <a:pt x="270664" y="265785"/>
                    <a:pt x="330871" y="227215"/>
                  </a:cubicBezTo>
                  <a:cubicBezTo>
                    <a:pt x="362104" y="203697"/>
                    <a:pt x="445359" y="130883"/>
                    <a:pt x="421182" y="223076"/>
                  </a:cubicBezTo>
                  <a:cubicBezTo>
                    <a:pt x="463327" y="218184"/>
                    <a:pt x="584024" y="26367"/>
                    <a:pt x="608295" y="71052"/>
                  </a:cubicBezTo>
                  <a:cubicBezTo>
                    <a:pt x="600487" y="132953"/>
                    <a:pt x="539810" y="178579"/>
                    <a:pt x="528803" y="239915"/>
                  </a:cubicBezTo>
                  <a:cubicBezTo>
                    <a:pt x="561070" y="230131"/>
                    <a:pt x="745456" y="-61969"/>
                    <a:pt x="753828" y="27966"/>
                  </a:cubicBezTo>
                  <a:cubicBezTo>
                    <a:pt x="741222" y="90525"/>
                    <a:pt x="695878" y="143207"/>
                    <a:pt x="683743" y="205860"/>
                  </a:cubicBezTo>
                  <a:cubicBezTo>
                    <a:pt x="708861" y="191467"/>
                    <a:pt x="723630" y="166161"/>
                    <a:pt x="748090" y="151674"/>
                  </a:cubicBezTo>
                  <a:cubicBezTo>
                    <a:pt x="787789" y="141325"/>
                    <a:pt x="775371" y="206801"/>
                    <a:pt x="780639" y="229661"/>
                  </a:cubicBezTo>
                  <a:cubicBezTo>
                    <a:pt x="804722" y="221477"/>
                    <a:pt x="834732" y="178014"/>
                    <a:pt x="858438" y="207742"/>
                  </a:cubicBezTo>
                  <a:cubicBezTo>
                    <a:pt x="873679" y="223264"/>
                    <a:pt x="864741" y="297677"/>
                    <a:pt x="899737" y="268325"/>
                  </a:cubicBezTo>
                  <a:cubicBezTo>
                    <a:pt x="934827" y="230037"/>
                    <a:pt x="947715" y="177074"/>
                    <a:pt x="965118" y="129378"/>
                  </a:cubicBezTo>
                  <a:cubicBezTo>
                    <a:pt x="973209" y="99839"/>
                    <a:pt x="995787" y="39067"/>
                    <a:pt x="1022504" y="94100"/>
                  </a:cubicBezTo>
                  <a:cubicBezTo>
                    <a:pt x="1044047" y="68888"/>
                    <a:pt x="1043952" y="31259"/>
                    <a:pt x="1065590" y="6329"/>
                  </a:cubicBezTo>
                  <a:cubicBezTo>
                    <a:pt x="1111404" y="-25656"/>
                    <a:pt x="1120811" y="72651"/>
                    <a:pt x="1134640" y="99180"/>
                  </a:cubicBezTo>
                  <a:cubicBezTo>
                    <a:pt x="1149786" y="133705"/>
                    <a:pt x="1161639" y="173123"/>
                    <a:pt x="1187227" y="201251"/>
                  </a:cubicBezTo>
                  <a:cubicBezTo>
                    <a:pt x="1187227" y="201251"/>
                    <a:pt x="1187227" y="201251"/>
                    <a:pt x="1187227" y="201251"/>
                  </a:cubicBezTo>
                  <a:cubicBezTo>
                    <a:pt x="1210182" y="181965"/>
                    <a:pt x="1186381" y="40572"/>
                    <a:pt x="1233982" y="79801"/>
                  </a:cubicBezTo>
                  <a:cubicBezTo>
                    <a:pt x="1288451" y="163151"/>
                    <a:pt x="1325610" y="261834"/>
                    <a:pt x="1390992" y="337000"/>
                  </a:cubicBezTo>
                  <a:cubicBezTo>
                    <a:pt x="1405573" y="326934"/>
                    <a:pt x="1402375" y="301534"/>
                    <a:pt x="1420343" y="295419"/>
                  </a:cubicBezTo>
                  <a:cubicBezTo>
                    <a:pt x="1462582" y="299088"/>
                    <a:pt x="1486007" y="347724"/>
                    <a:pt x="1516675" y="372465"/>
                  </a:cubicBezTo>
                  <a:cubicBezTo>
                    <a:pt x="1506609" y="213480"/>
                    <a:pt x="1574624" y="298335"/>
                    <a:pt x="1630599" y="371525"/>
                  </a:cubicBezTo>
                  <a:cubicBezTo>
                    <a:pt x="1679047" y="435213"/>
                    <a:pt x="1730411" y="496737"/>
                    <a:pt x="1778859" y="560426"/>
                  </a:cubicBezTo>
                  <a:cubicBezTo>
                    <a:pt x="1855248" y="664283"/>
                    <a:pt x="1805859" y="580840"/>
                    <a:pt x="1855718" y="584885"/>
                  </a:cubicBezTo>
                  <a:cubicBezTo>
                    <a:pt x="1890619" y="597114"/>
                    <a:pt x="1914702" y="635873"/>
                    <a:pt x="1947628" y="647444"/>
                  </a:cubicBezTo>
                  <a:cubicBezTo>
                    <a:pt x="1957788" y="636249"/>
                    <a:pt x="1954308" y="614612"/>
                    <a:pt x="1971523" y="609814"/>
                  </a:cubicBezTo>
                  <a:cubicBezTo>
                    <a:pt x="2024205" y="600501"/>
                    <a:pt x="2162494" y="805206"/>
                    <a:pt x="2204639" y="811415"/>
                  </a:cubicBezTo>
                  <a:cubicBezTo>
                    <a:pt x="2253933" y="771151"/>
                    <a:pt x="2333050" y="909346"/>
                    <a:pt x="2362401" y="942272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91" name="Google Shape;4391;p13"/>
            <p:cNvSpPr/>
            <p:nvPr/>
          </p:nvSpPr>
          <p:spPr>
            <a:xfrm>
              <a:off x="7742517" y="1229077"/>
              <a:ext cx="592617" cy="179284"/>
            </a:xfrm>
            <a:custGeom>
              <a:avLst/>
              <a:gdLst/>
              <a:ahLst/>
              <a:cxnLst/>
              <a:rect l="l" t="t" r="r" b="b"/>
              <a:pathLst>
                <a:path w="1067778" h="323034" extrusionOk="0">
                  <a:moveTo>
                    <a:pt x="1053041" y="161256"/>
                  </a:moveTo>
                  <a:cubicBezTo>
                    <a:pt x="1067716" y="175273"/>
                    <a:pt x="1079851" y="208764"/>
                    <a:pt x="1046079" y="201332"/>
                  </a:cubicBezTo>
                  <a:cubicBezTo>
                    <a:pt x="984743" y="179695"/>
                    <a:pt x="937141" y="132375"/>
                    <a:pt x="879944" y="103024"/>
                  </a:cubicBezTo>
                  <a:cubicBezTo>
                    <a:pt x="889163" y="117794"/>
                    <a:pt x="901675" y="147051"/>
                    <a:pt x="871477" y="140936"/>
                  </a:cubicBezTo>
                  <a:cubicBezTo>
                    <a:pt x="856614" y="138114"/>
                    <a:pt x="764421" y="58057"/>
                    <a:pt x="775240" y="103871"/>
                  </a:cubicBezTo>
                  <a:cubicBezTo>
                    <a:pt x="788692" y="145169"/>
                    <a:pt x="799134" y="187315"/>
                    <a:pt x="809106" y="229648"/>
                  </a:cubicBezTo>
                  <a:cubicBezTo>
                    <a:pt x="810141" y="248181"/>
                    <a:pt x="849182" y="336516"/>
                    <a:pt x="806472" y="321276"/>
                  </a:cubicBezTo>
                  <a:cubicBezTo>
                    <a:pt x="781448" y="300862"/>
                    <a:pt x="773828" y="263515"/>
                    <a:pt x="762351" y="235292"/>
                  </a:cubicBezTo>
                  <a:cubicBezTo>
                    <a:pt x="746923" y="195123"/>
                    <a:pt x="724722" y="152789"/>
                    <a:pt x="688127" y="128518"/>
                  </a:cubicBezTo>
                  <a:cubicBezTo>
                    <a:pt x="680319" y="126543"/>
                    <a:pt x="673640" y="132658"/>
                    <a:pt x="667243" y="136232"/>
                  </a:cubicBezTo>
                  <a:cubicBezTo>
                    <a:pt x="630648" y="145640"/>
                    <a:pt x="627920" y="108292"/>
                    <a:pt x="588691" y="151378"/>
                  </a:cubicBezTo>
                  <a:cubicBezTo>
                    <a:pt x="577308" y="163514"/>
                    <a:pt x="561409" y="158810"/>
                    <a:pt x="547016" y="159563"/>
                  </a:cubicBezTo>
                  <a:cubicBezTo>
                    <a:pt x="495934" y="179977"/>
                    <a:pt x="465360" y="232000"/>
                    <a:pt x="432434" y="273581"/>
                  </a:cubicBezTo>
                  <a:cubicBezTo>
                    <a:pt x="425284" y="286092"/>
                    <a:pt x="402142" y="314315"/>
                    <a:pt x="397814" y="284493"/>
                  </a:cubicBezTo>
                  <a:cubicBezTo>
                    <a:pt x="400355" y="258811"/>
                    <a:pt x="409480" y="234164"/>
                    <a:pt x="415877" y="209234"/>
                  </a:cubicBezTo>
                  <a:cubicBezTo>
                    <a:pt x="432528" y="152413"/>
                    <a:pt x="448520" y="107634"/>
                    <a:pt x="367805" y="136515"/>
                  </a:cubicBezTo>
                  <a:cubicBezTo>
                    <a:pt x="326600" y="134257"/>
                    <a:pt x="384456" y="81387"/>
                    <a:pt x="298849" y="121651"/>
                  </a:cubicBezTo>
                  <a:cubicBezTo>
                    <a:pt x="272790" y="135950"/>
                    <a:pt x="266675" y="123344"/>
                    <a:pt x="237795" y="147051"/>
                  </a:cubicBezTo>
                  <a:cubicBezTo>
                    <a:pt x="215781" y="158246"/>
                    <a:pt x="71660" y="303778"/>
                    <a:pt x="77022" y="232000"/>
                  </a:cubicBezTo>
                  <a:cubicBezTo>
                    <a:pt x="56137" y="232658"/>
                    <a:pt x="30549" y="261727"/>
                    <a:pt x="14745" y="257776"/>
                  </a:cubicBezTo>
                  <a:cubicBezTo>
                    <a:pt x="8724" y="264267"/>
                    <a:pt x="-3035" y="256741"/>
                    <a:pt x="728" y="248463"/>
                  </a:cubicBezTo>
                  <a:cubicBezTo>
                    <a:pt x="29985" y="218924"/>
                    <a:pt x="64322" y="193524"/>
                    <a:pt x="95366" y="165584"/>
                  </a:cubicBezTo>
                  <a:cubicBezTo>
                    <a:pt x="143532" y="130776"/>
                    <a:pt x="262536" y="16664"/>
                    <a:pt x="314841" y="16288"/>
                  </a:cubicBezTo>
                  <a:cubicBezTo>
                    <a:pt x="344286" y="3588"/>
                    <a:pt x="370627" y="-2339"/>
                    <a:pt x="396403" y="21650"/>
                  </a:cubicBezTo>
                  <a:cubicBezTo>
                    <a:pt x="412114" y="27483"/>
                    <a:pt x="429235" y="23061"/>
                    <a:pt x="440712" y="39712"/>
                  </a:cubicBezTo>
                  <a:cubicBezTo>
                    <a:pt x="476084" y="84492"/>
                    <a:pt x="477966" y="78189"/>
                    <a:pt x="531964" y="85056"/>
                  </a:cubicBezTo>
                  <a:cubicBezTo>
                    <a:pt x="561597" y="77060"/>
                    <a:pt x="589914" y="62761"/>
                    <a:pt x="615032" y="44981"/>
                  </a:cubicBezTo>
                  <a:cubicBezTo>
                    <a:pt x="628484" y="35855"/>
                    <a:pt x="644759" y="33504"/>
                    <a:pt x="660093" y="29176"/>
                  </a:cubicBezTo>
                  <a:cubicBezTo>
                    <a:pt x="672605" y="24190"/>
                    <a:pt x="684364" y="17041"/>
                    <a:pt x="697723" y="14218"/>
                  </a:cubicBezTo>
                  <a:cubicBezTo>
                    <a:pt x="715503" y="9703"/>
                    <a:pt x="733847" y="10926"/>
                    <a:pt x="751721" y="7633"/>
                  </a:cubicBezTo>
                  <a:cubicBezTo>
                    <a:pt x="764985" y="3400"/>
                    <a:pt x="778156" y="-1586"/>
                    <a:pt x="792361" y="484"/>
                  </a:cubicBezTo>
                  <a:cubicBezTo>
                    <a:pt x="863105" y="10644"/>
                    <a:pt x="925288" y="53071"/>
                    <a:pt x="977969" y="99261"/>
                  </a:cubicBezTo>
                  <a:cubicBezTo>
                    <a:pt x="1002711" y="120334"/>
                    <a:pt x="1031780" y="136421"/>
                    <a:pt x="1053041" y="16135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392" name="Google Shape;4392;p13"/>
          <p:cNvGrpSpPr/>
          <p:nvPr/>
        </p:nvGrpSpPr>
        <p:grpSpPr>
          <a:xfrm>
            <a:off x="-7" y="5695296"/>
            <a:ext cx="1666992" cy="1159861"/>
            <a:chOff x="3946870" y="2821822"/>
            <a:chExt cx="1250244" cy="869896"/>
          </a:xfrm>
        </p:grpSpPr>
        <p:sp>
          <p:nvSpPr>
            <p:cNvPr id="4393" name="Google Shape;4393;p13"/>
            <p:cNvSpPr/>
            <p:nvPr/>
          </p:nvSpPr>
          <p:spPr>
            <a:xfrm>
              <a:off x="3946870" y="2825877"/>
              <a:ext cx="1249794" cy="844801"/>
            </a:xfrm>
            <a:custGeom>
              <a:avLst/>
              <a:gdLst/>
              <a:ahLst/>
              <a:cxnLst/>
              <a:rect l="l" t="t" r="r" b="b"/>
              <a:pathLst>
                <a:path w="2251881" h="1522164" extrusionOk="0">
                  <a:moveTo>
                    <a:pt x="2125039" y="1293753"/>
                  </a:moveTo>
                  <a:cubicBezTo>
                    <a:pt x="2245831" y="1438627"/>
                    <a:pt x="2355239" y="1486041"/>
                    <a:pt x="2079319" y="1500716"/>
                  </a:cubicBezTo>
                  <a:cubicBezTo>
                    <a:pt x="1811208" y="1507677"/>
                    <a:pt x="1543003" y="1487828"/>
                    <a:pt x="1274892" y="1499869"/>
                  </a:cubicBezTo>
                  <a:cubicBezTo>
                    <a:pt x="927759" y="1508900"/>
                    <a:pt x="580437" y="1507677"/>
                    <a:pt x="233210" y="1508430"/>
                  </a:cubicBezTo>
                  <a:cubicBezTo>
                    <a:pt x="168769" y="1509183"/>
                    <a:pt x="104328" y="1512758"/>
                    <a:pt x="40076" y="1517931"/>
                  </a:cubicBezTo>
                  <a:cubicBezTo>
                    <a:pt x="28881" y="1516991"/>
                    <a:pt x="13264" y="1521694"/>
                    <a:pt x="0" y="1522165"/>
                  </a:cubicBezTo>
                  <a:lnTo>
                    <a:pt x="0" y="384621"/>
                  </a:lnTo>
                  <a:cubicBezTo>
                    <a:pt x="54187" y="310397"/>
                    <a:pt x="114112" y="240029"/>
                    <a:pt x="174225" y="170979"/>
                  </a:cubicBezTo>
                  <a:cubicBezTo>
                    <a:pt x="234997" y="104751"/>
                    <a:pt x="295487" y="27328"/>
                    <a:pt x="385422" y="1646"/>
                  </a:cubicBezTo>
                  <a:cubicBezTo>
                    <a:pt x="438197" y="-9549"/>
                    <a:pt x="476956" y="38899"/>
                    <a:pt x="511857" y="70602"/>
                  </a:cubicBezTo>
                  <a:cubicBezTo>
                    <a:pt x="594078" y="132314"/>
                    <a:pt x="646289" y="-42946"/>
                    <a:pt x="843092" y="153952"/>
                  </a:cubicBezTo>
                  <a:cubicBezTo>
                    <a:pt x="934438" y="245203"/>
                    <a:pt x="1007816" y="352072"/>
                    <a:pt x="1089190" y="451884"/>
                  </a:cubicBezTo>
                  <a:cubicBezTo>
                    <a:pt x="1115154" y="479730"/>
                    <a:pt x="1135098" y="515949"/>
                    <a:pt x="1165202" y="538808"/>
                  </a:cubicBezTo>
                  <a:cubicBezTo>
                    <a:pt x="1186745" y="539279"/>
                    <a:pt x="1205653" y="525450"/>
                    <a:pt x="1226538" y="521875"/>
                  </a:cubicBezTo>
                  <a:cubicBezTo>
                    <a:pt x="1303867" y="505318"/>
                    <a:pt x="1393896" y="658847"/>
                    <a:pt x="1453915" y="703720"/>
                  </a:cubicBezTo>
                  <a:cubicBezTo>
                    <a:pt x="1551940" y="761106"/>
                    <a:pt x="1556173" y="683212"/>
                    <a:pt x="1676965" y="812752"/>
                  </a:cubicBezTo>
                  <a:cubicBezTo>
                    <a:pt x="1828800" y="970703"/>
                    <a:pt x="1984869" y="1124984"/>
                    <a:pt x="2124945" y="12937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4394" name="Google Shape;4394;p13"/>
            <p:cNvGrpSpPr/>
            <p:nvPr/>
          </p:nvGrpSpPr>
          <p:grpSpPr>
            <a:xfrm>
              <a:off x="3946870" y="2821822"/>
              <a:ext cx="1250244" cy="869896"/>
              <a:chOff x="1321834" y="1304606"/>
              <a:chExt cx="2251881" cy="1566816"/>
            </a:xfrm>
          </p:grpSpPr>
          <p:sp>
            <p:nvSpPr>
              <p:cNvPr id="4395" name="Google Shape;4395;p13"/>
              <p:cNvSpPr/>
              <p:nvPr/>
            </p:nvSpPr>
            <p:spPr>
              <a:xfrm>
                <a:off x="1321834" y="1311910"/>
                <a:ext cx="2251881" cy="1522164"/>
              </a:xfrm>
              <a:custGeom>
                <a:avLst/>
                <a:gdLst/>
                <a:ahLst/>
                <a:cxnLst/>
                <a:rect l="l" t="t" r="r" b="b"/>
                <a:pathLst>
                  <a:path w="2251881" h="1522164" extrusionOk="0">
                    <a:moveTo>
                      <a:pt x="2125039" y="1293753"/>
                    </a:moveTo>
                    <a:cubicBezTo>
                      <a:pt x="2245831" y="1438627"/>
                      <a:pt x="2355239" y="1486041"/>
                      <a:pt x="2079319" y="1500716"/>
                    </a:cubicBezTo>
                    <a:cubicBezTo>
                      <a:pt x="1811208" y="1507677"/>
                      <a:pt x="1543003" y="1487828"/>
                      <a:pt x="1274892" y="1499869"/>
                    </a:cubicBezTo>
                    <a:cubicBezTo>
                      <a:pt x="927759" y="1508900"/>
                      <a:pt x="580437" y="1507677"/>
                      <a:pt x="233210" y="1508430"/>
                    </a:cubicBezTo>
                    <a:cubicBezTo>
                      <a:pt x="168769" y="1509183"/>
                      <a:pt x="104328" y="1512758"/>
                      <a:pt x="40076" y="1517931"/>
                    </a:cubicBezTo>
                    <a:cubicBezTo>
                      <a:pt x="28881" y="1516991"/>
                      <a:pt x="13264" y="1521694"/>
                      <a:pt x="0" y="1522165"/>
                    </a:cubicBezTo>
                    <a:lnTo>
                      <a:pt x="0" y="384621"/>
                    </a:lnTo>
                    <a:cubicBezTo>
                      <a:pt x="54187" y="310397"/>
                      <a:pt x="114112" y="240029"/>
                      <a:pt x="174225" y="170979"/>
                    </a:cubicBezTo>
                    <a:cubicBezTo>
                      <a:pt x="234997" y="104751"/>
                      <a:pt x="295487" y="27328"/>
                      <a:pt x="385422" y="1646"/>
                    </a:cubicBezTo>
                    <a:cubicBezTo>
                      <a:pt x="438197" y="-9549"/>
                      <a:pt x="476956" y="38899"/>
                      <a:pt x="511857" y="70602"/>
                    </a:cubicBezTo>
                    <a:cubicBezTo>
                      <a:pt x="594078" y="132314"/>
                      <a:pt x="646289" y="-42946"/>
                      <a:pt x="843092" y="153952"/>
                    </a:cubicBezTo>
                    <a:cubicBezTo>
                      <a:pt x="934438" y="245203"/>
                      <a:pt x="1007816" y="352072"/>
                      <a:pt x="1089190" y="451884"/>
                    </a:cubicBezTo>
                    <a:cubicBezTo>
                      <a:pt x="1115154" y="479730"/>
                      <a:pt x="1135098" y="515949"/>
                      <a:pt x="1165202" y="538808"/>
                    </a:cubicBezTo>
                    <a:cubicBezTo>
                      <a:pt x="1186745" y="539279"/>
                      <a:pt x="1205653" y="525450"/>
                      <a:pt x="1226538" y="521875"/>
                    </a:cubicBezTo>
                    <a:cubicBezTo>
                      <a:pt x="1303867" y="505318"/>
                      <a:pt x="1393896" y="658847"/>
                      <a:pt x="1453915" y="703720"/>
                    </a:cubicBezTo>
                    <a:cubicBezTo>
                      <a:pt x="1551940" y="761106"/>
                      <a:pt x="1556173" y="683212"/>
                      <a:pt x="1676965" y="812752"/>
                    </a:cubicBezTo>
                    <a:cubicBezTo>
                      <a:pt x="1828800" y="970703"/>
                      <a:pt x="1984869" y="1124984"/>
                      <a:pt x="2124945" y="1293753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96" name="Google Shape;4396;p13"/>
              <p:cNvSpPr/>
              <p:nvPr/>
            </p:nvSpPr>
            <p:spPr>
              <a:xfrm>
                <a:off x="1321834" y="1525973"/>
                <a:ext cx="1792688" cy="1345449"/>
              </a:xfrm>
              <a:custGeom>
                <a:avLst/>
                <a:gdLst/>
                <a:ahLst/>
                <a:cxnLst/>
                <a:rect l="l" t="t" r="r" b="b"/>
                <a:pathLst>
                  <a:path w="1792688" h="1345449" extrusionOk="0">
                    <a:moveTo>
                      <a:pt x="1734068" y="1113463"/>
                    </a:moveTo>
                    <a:cubicBezTo>
                      <a:pt x="1805282" y="1247801"/>
                      <a:pt x="1843194" y="1280068"/>
                      <a:pt x="1657585" y="1301517"/>
                    </a:cubicBezTo>
                    <a:cubicBezTo>
                      <a:pt x="1398129" y="1309890"/>
                      <a:pt x="1138014" y="1294179"/>
                      <a:pt x="878746" y="1305750"/>
                    </a:cubicBezTo>
                    <a:cubicBezTo>
                      <a:pt x="754945" y="1315252"/>
                      <a:pt x="630767" y="1316663"/>
                      <a:pt x="506683" y="1320990"/>
                    </a:cubicBezTo>
                    <a:cubicBezTo>
                      <a:pt x="337820" y="1329927"/>
                      <a:pt x="169051" y="1342816"/>
                      <a:pt x="0" y="1345450"/>
                    </a:cubicBezTo>
                    <a:lnTo>
                      <a:pt x="0" y="173098"/>
                    </a:lnTo>
                    <a:cubicBezTo>
                      <a:pt x="69709" y="94735"/>
                      <a:pt x="287961" y="-130761"/>
                      <a:pt x="166605" y="103672"/>
                    </a:cubicBezTo>
                    <a:cubicBezTo>
                      <a:pt x="461339" y="-171683"/>
                      <a:pt x="154846" y="262375"/>
                      <a:pt x="141487" y="362187"/>
                    </a:cubicBezTo>
                    <a:cubicBezTo>
                      <a:pt x="182880" y="337634"/>
                      <a:pt x="252683" y="238386"/>
                      <a:pt x="230199" y="357954"/>
                    </a:cubicBezTo>
                    <a:cubicBezTo>
                      <a:pt x="303577" y="294548"/>
                      <a:pt x="303389" y="342338"/>
                      <a:pt x="304518" y="411294"/>
                    </a:cubicBezTo>
                    <a:lnTo>
                      <a:pt x="304518" y="411294"/>
                    </a:lnTo>
                    <a:cubicBezTo>
                      <a:pt x="339513" y="397747"/>
                      <a:pt x="502638" y="85045"/>
                      <a:pt x="513080" y="209693"/>
                    </a:cubicBezTo>
                    <a:cubicBezTo>
                      <a:pt x="513550" y="283353"/>
                      <a:pt x="472816" y="353532"/>
                      <a:pt x="474698" y="426346"/>
                    </a:cubicBezTo>
                    <a:cubicBezTo>
                      <a:pt x="531989" y="392385"/>
                      <a:pt x="540173" y="308659"/>
                      <a:pt x="593137" y="408942"/>
                    </a:cubicBezTo>
                    <a:cubicBezTo>
                      <a:pt x="609224" y="415904"/>
                      <a:pt x="620983" y="387870"/>
                      <a:pt x="637070" y="386176"/>
                    </a:cubicBezTo>
                    <a:cubicBezTo>
                      <a:pt x="677992" y="388152"/>
                      <a:pt x="688528" y="443091"/>
                      <a:pt x="712893" y="468867"/>
                    </a:cubicBezTo>
                    <a:cubicBezTo>
                      <a:pt x="737259" y="393890"/>
                      <a:pt x="729544" y="311670"/>
                      <a:pt x="745631" y="234529"/>
                    </a:cubicBezTo>
                    <a:cubicBezTo>
                      <a:pt x="779780" y="155507"/>
                      <a:pt x="828228" y="306872"/>
                      <a:pt x="839047" y="334624"/>
                    </a:cubicBezTo>
                    <a:cubicBezTo>
                      <a:pt x="853816" y="373194"/>
                      <a:pt x="871690" y="410353"/>
                      <a:pt x="890129" y="447230"/>
                    </a:cubicBezTo>
                    <a:cubicBezTo>
                      <a:pt x="907721" y="476864"/>
                      <a:pt x="918539" y="514681"/>
                      <a:pt x="944880" y="537259"/>
                    </a:cubicBezTo>
                    <a:cubicBezTo>
                      <a:pt x="960120" y="515716"/>
                      <a:pt x="957016" y="486083"/>
                      <a:pt x="967082" y="462094"/>
                    </a:cubicBezTo>
                    <a:cubicBezTo>
                      <a:pt x="982792" y="432931"/>
                      <a:pt x="1005370" y="470090"/>
                      <a:pt x="1013930" y="485801"/>
                    </a:cubicBezTo>
                    <a:cubicBezTo>
                      <a:pt x="1034062" y="520890"/>
                      <a:pt x="1044881" y="544879"/>
                      <a:pt x="1060497" y="490504"/>
                    </a:cubicBezTo>
                    <a:cubicBezTo>
                      <a:pt x="1098221" y="356261"/>
                      <a:pt x="1124091" y="456638"/>
                      <a:pt x="1161909" y="518538"/>
                    </a:cubicBezTo>
                    <a:cubicBezTo>
                      <a:pt x="1186180" y="461906"/>
                      <a:pt x="1191825" y="453063"/>
                      <a:pt x="1238015" y="503016"/>
                    </a:cubicBezTo>
                    <a:cubicBezTo>
                      <a:pt x="1364356" y="578652"/>
                      <a:pt x="1459183" y="699537"/>
                      <a:pt x="1545449" y="817224"/>
                    </a:cubicBezTo>
                    <a:cubicBezTo>
                      <a:pt x="1615816" y="910733"/>
                      <a:pt x="1676118" y="1011863"/>
                      <a:pt x="1734256" y="11132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97" name="Google Shape;4397;p13"/>
              <p:cNvSpPr/>
              <p:nvPr/>
            </p:nvSpPr>
            <p:spPr>
              <a:xfrm>
                <a:off x="1428673" y="1304606"/>
                <a:ext cx="960379" cy="472115"/>
              </a:xfrm>
              <a:custGeom>
                <a:avLst/>
                <a:gdLst/>
                <a:ahLst/>
                <a:cxnLst/>
                <a:rect l="l" t="t" r="r" b="b"/>
                <a:pathLst>
                  <a:path w="960379" h="472115" extrusionOk="0">
                    <a:moveTo>
                      <a:pt x="829762" y="256647"/>
                    </a:moveTo>
                    <a:cubicBezTo>
                      <a:pt x="842745" y="272357"/>
                      <a:pt x="1011419" y="492584"/>
                      <a:pt x="944909" y="470571"/>
                    </a:cubicBezTo>
                    <a:cubicBezTo>
                      <a:pt x="896085" y="414503"/>
                      <a:pt x="843779" y="360504"/>
                      <a:pt x="783948" y="315537"/>
                    </a:cubicBezTo>
                    <a:cubicBezTo>
                      <a:pt x="793544" y="418266"/>
                      <a:pt x="723177" y="292395"/>
                      <a:pt x="702574" y="270005"/>
                    </a:cubicBezTo>
                    <a:cubicBezTo>
                      <a:pt x="688087" y="253166"/>
                      <a:pt x="555066" y="100295"/>
                      <a:pt x="585452" y="197098"/>
                    </a:cubicBezTo>
                    <a:cubicBezTo>
                      <a:pt x="587992" y="206411"/>
                      <a:pt x="587334" y="221275"/>
                      <a:pt x="575010" y="222121"/>
                    </a:cubicBezTo>
                    <a:cubicBezTo>
                      <a:pt x="548387" y="215536"/>
                      <a:pt x="543495" y="174238"/>
                      <a:pt x="515837" y="167746"/>
                    </a:cubicBezTo>
                    <a:cubicBezTo>
                      <a:pt x="508311" y="179506"/>
                      <a:pt x="513391" y="202272"/>
                      <a:pt x="496928" y="206599"/>
                    </a:cubicBezTo>
                    <a:cubicBezTo>
                      <a:pt x="471152" y="205094"/>
                      <a:pt x="470870" y="162572"/>
                      <a:pt x="444999" y="160032"/>
                    </a:cubicBezTo>
                    <a:cubicBezTo>
                      <a:pt x="445282" y="160032"/>
                      <a:pt x="445564" y="160032"/>
                      <a:pt x="445846" y="160032"/>
                    </a:cubicBezTo>
                    <a:cubicBezTo>
                      <a:pt x="446128" y="160032"/>
                      <a:pt x="446411" y="160032"/>
                      <a:pt x="446693" y="160032"/>
                    </a:cubicBezTo>
                    <a:cubicBezTo>
                      <a:pt x="428160" y="157022"/>
                      <a:pt x="408781" y="194275"/>
                      <a:pt x="395987" y="169722"/>
                    </a:cubicBezTo>
                    <a:cubicBezTo>
                      <a:pt x="392412" y="162949"/>
                      <a:pt x="394105" y="153447"/>
                      <a:pt x="389966" y="147238"/>
                    </a:cubicBezTo>
                    <a:cubicBezTo>
                      <a:pt x="366448" y="150813"/>
                      <a:pt x="345751" y="167276"/>
                      <a:pt x="327971" y="182234"/>
                    </a:cubicBezTo>
                    <a:cubicBezTo>
                      <a:pt x="284885" y="219017"/>
                      <a:pt x="259297" y="274991"/>
                      <a:pt x="216776" y="310175"/>
                    </a:cubicBezTo>
                    <a:cubicBezTo>
                      <a:pt x="189494" y="307070"/>
                      <a:pt x="218375" y="262385"/>
                      <a:pt x="220915" y="246863"/>
                    </a:cubicBezTo>
                    <a:cubicBezTo>
                      <a:pt x="238883" y="195875"/>
                      <a:pt x="260896" y="146015"/>
                      <a:pt x="277736" y="94745"/>
                    </a:cubicBezTo>
                    <a:cubicBezTo>
                      <a:pt x="242364" y="102177"/>
                      <a:pt x="221574" y="139148"/>
                      <a:pt x="189588" y="151566"/>
                    </a:cubicBezTo>
                    <a:cubicBezTo>
                      <a:pt x="165317" y="144510"/>
                      <a:pt x="197396" y="112901"/>
                      <a:pt x="200877" y="98978"/>
                    </a:cubicBezTo>
                    <a:cubicBezTo>
                      <a:pt x="145938" y="139806"/>
                      <a:pt x="100406" y="192676"/>
                      <a:pt x="47819" y="236703"/>
                    </a:cubicBezTo>
                    <a:cubicBezTo>
                      <a:pt x="36530" y="245452"/>
                      <a:pt x="-1194" y="288820"/>
                      <a:pt x="29" y="253542"/>
                    </a:cubicBezTo>
                    <a:cubicBezTo>
                      <a:pt x="33143" y="205282"/>
                      <a:pt x="76982" y="165112"/>
                      <a:pt x="117528" y="123155"/>
                    </a:cubicBezTo>
                    <a:cubicBezTo>
                      <a:pt x="157039" y="81198"/>
                      <a:pt x="196174" y="38112"/>
                      <a:pt x="249325" y="13089"/>
                    </a:cubicBezTo>
                    <a:cubicBezTo>
                      <a:pt x="299373" y="-22754"/>
                      <a:pt x="345657" y="23061"/>
                      <a:pt x="383475" y="54293"/>
                    </a:cubicBezTo>
                    <a:cubicBezTo>
                      <a:pt x="388367" y="58432"/>
                      <a:pt x="393353" y="54669"/>
                      <a:pt x="398527" y="53540"/>
                    </a:cubicBezTo>
                    <a:cubicBezTo>
                      <a:pt x="426279" y="51095"/>
                      <a:pt x="441801" y="88160"/>
                      <a:pt x="469271" y="85526"/>
                    </a:cubicBezTo>
                    <a:cubicBezTo>
                      <a:pt x="486392" y="80540"/>
                      <a:pt x="498716" y="64735"/>
                      <a:pt x="517060" y="62666"/>
                    </a:cubicBezTo>
                    <a:cubicBezTo>
                      <a:pt x="544530" y="63889"/>
                      <a:pt x="573034" y="62666"/>
                      <a:pt x="599939" y="66993"/>
                    </a:cubicBezTo>
                    <a:cubicBezTo>
                      <a:pt x="671154" y="91829"/>
                      <a:pt x="718943" y="153353"/>
                      <a:pt x="768238" y="207069"/>
                    </a:cubicBezTo>
                    <a:cubicBezTo>
                      <a:pt x="773882" y="214031"/>
                      <a:pt x="781126" y="218358"/>
                      <a:pt x="789875" y="220052"/>
                    </a:cubicBezTo>
                    <a:cubicBezTo>
                      <a:pt x="805491" y="228989"/>
                      <a:pt x="816968" y="243946"/>
                      <a:pt x="829574" y="256458"/>
                    </a:cubicBezTo>
                    <a:close/>
                  </a:path>
                </a:pathLst>
              </a:custGeom>
              <a:solidFill>
                <a:schemeClr val="lt1"/>
              </a:solidFill>
              <a:ln w="19050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4398" name="Google Shape;4398;p13"/>
          <p:cNvGrpSpPr/>
          <p:nvPr/>
        </p:nvGrpSpPr>
        <p:grpSpPr>
          <a:xfrm>
            <a:off x="34" y="6425691"/>
            <a:ext cx="12193209" cy="509167"/>
            <a:chOff x="25" y="5033342"/>
            <a:chExt cx="9144907" cy="676364"/>
          </a:xfrm>
        </p:grpSpPr>
        <p:sp>
          <p:nvSpPr>
            <p:cNvPr id="4399" name="Google Shape;4399;p13"/>
            <p:cNvSpPr/>
            <p:nvPr/>
          </p:nvSpPr>
          <p:spPr>
            <a:xfrm flipH="1">
              <a:off x="25" y="5033342"/>
              <a:ext cx="9144907" cy="676364"/>
            </a:xfrm>
            <a:custGeom>
              <a:avLst/>
              <a:gdLst/>
              <a:ahLst/>
              <a:cxnLst/>
              <a:rect l="l" t="t" r="r" b="b"/>
              <a:pathLst>
                <a:path w="1356308" h="414312" extrusionOk="0">
                  <a:moveTo>
                    <a:pt x="1970" y="45754"/>
                  </a:moveTo>
                  <a:cubicBezTo>
                    <a:pt x="60960" y="55551"/>
                    <a:pt x="120002" y="33779"/>
                    <a:pt x="177230" y="17036"/>
                  </a:cubicBezTo>
                  <a:cubicBezTo>
                    <a:pt x="234509" y="293"/>
                    <a:pt x="299720" y="-11007"/>
                    <a:pt x="351816" y="17140"/>
                  </a:cubicBezTo>
                  <a:cubicBezTo>
                    <a:pt x="382400" y="33676"/>
                    <a:pt x="402824" y="59283"/>
                    <a:pt x="439783" y="62445"/>
                  </a:cubicBezTo>
                  <a:cubicBezTo>
                    <a:pt x="459533" y="64156"/>
                    <a:pt x="479490" y="62082"/>
                    <a:pt x="499136" y="64259"/>
                  </a:cubicBezTo>
                  <a:cubicBezTo>
                    <a:pt x="568960" y="72035"/>
                    <a:pt x="600736" y="138956"/>
                    <a:pt x="660089" y="165549"/>
                  </a:cubicBezTo>
                  <a:cubicBezTo>
                    <a:pt x="679113" y="174050"/>
                    <a:pt x="701403" y="177575"/>
                    <a:pt x="721256" y="171043"/>
                  </a:cubicBezTo>
                  <a:cubicBezTo>
                    <a:pt x="739607" y="165030"/>
                    <a:pt x="753810" y="151397"/>
                    <a:pt x="769413" y="140460"/>
                  </a:cubicBezTo>
                  <a:cubicBezTo>
                    <a:pt x="819694" y="105262"/>
                    <a:pt x="872413" y="147457"/>
                    <a:pt x="924353" y="153419"/>
                  </a:cubicBezTo>
                  <a:cubicBezTo>
                    <a:pt x="952759" y="156684"/>
                    <a:pt x="981580" y="149013"/>
                    <a:pt x="1007032" y="136572"/>
                  </a:cubicBezTo>
                  <a:cubicBezTo>
                    <a:pt x="1054152" y="113504"/>
                    <a:pt x="1088209" y="73746"/>
                    <a:pt x="1138128" y="55240"/>
                  </a:cubicBezTo>
                  <a:cubicBezTo>
                    <a:pt x="1213239" y="27455"/>
                    <a:pt x="1281301" y="50108"/>
                    <a:pt x="1356308" y="63482"/>
                  </a:cubicBezTo>
                  <a:lnTo>
                    <a:pt x="1356308" y="414313"/>
                  </a:lnTo>
                  <a:lnTo>
                    <a:pt x="0" y="414313"/>
                  </a:lnTo>
                  <a:lnTo>
                    <a:pt x="1918" y="4580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00" name="Google Shape;4400;p13"/>
            <p:cNvSpPr/>
            <p:nvPr/>
          </p:nvSpPr>
          <p:spPr>
            <a:xfrm flipH="1">
              <a:off x="25" y="5033342"/>
              <a:ext cx="9144907" cy="676364"/>
            </a:xfrm>
            <a:custGeom>
              <a:avLst/>
              <a:gdLst/>
              <a:ahLst/>
              <a:cxnLst/>
              <a:rect l="l" t="t" r="r" b="b"/>
              <a:pathLst>
                <a:path w="1356308" h="414312" extrusionOk="0">
                  <a:moveTo>
                    <a:pt x="1970" y="45754"/>
                  </a:moveTo>
                  <a:cubicBezTo>
                    <a:pt x="60960" y="55551"/>
                    <a:pt x="120002" y="33779"/>
                    <a:pt x="177230" y="17036"/>
                  </a:cubicBezTo>
                  <a:cubicBezTo>
                    <a:pt x="234509" y="293"/>
                    <a:pt x="299720" y="-11007"/>
                    <a:pt x="351816" y="17140"/>
                  </a:cubicBezTo>
                  <a:cubicBezTo>
                    <a:pt x="382400" y="33676"/>
                    <a:pt x="402824" y="59283"/>
                    <a:pt x="439783" y="62445"/>
                  </a:cubicBezTo>
                  <a:cubicBezTo>
                    <a:pt x="459533" y="64156"/>
                    <a:pt x="479490" y="62082"/>
                    <a:pt x="499136" y="64259"/>
                  </a:cubicBezTo>
                  <a:cubicBezTo>
                    <a:pt x="568960" y="72035"/>
                    <a:pt x="600736" y="138956"/>
                    <a:pt x="660089" y="165549"/>
                  </a:cubicBezTo>
                  <a:cubicBezTo>
                    <a:pt x="679113" y="174050"/>
                    <a:pt x="701403" y="177575"/>
                    <a:pt x="721256" y="171043"/>
                  </a:cubicBezTo>
                  <a:cubicBezTo>
                    <a:pt x="739607" y="165030"/>
                    <a:pt x="753810" y="151397"/>
                    <a:pt x="769413" y="140460"/>
                  </a:cubicBezTo>
                  <a:cubicBezTo>
                    <a:pt x="819694" y="105262"/>
                    <a:pt x="872413" y="147457"/>
                    <a:pt x="924353" y="153419"/>
                  </a:cubicBezTo>
                  <a:cubicBezTo>
                    <a:pt x="952759" y="156684"/>
                    <a:pt x="981580" y="149013"/>
                    <a:pt x="1007032" y="136572"/>
                  </a:cubicBezTo>
                  <a:cubicBezTo>
                    <a:pt x="1054152" y="113504"/>
                    <a:pt x="1088209" y="73746"/>
                    <a:pt x="1138128" y="55240"/>
                  </a:cubicBezTo>
                  <a:cubicBezTo>
                    <a:pt x="1213239" y="27455"/>
                    <a:pt x="1281301" y="50108"/>
                    <a:pt x="1356308" y="63482"/>
                  </a:cubicBezTo>
                  <a:lnTo>
                    <a:pt x="1356308" y="414313"/>
                  </a:lnTo>
                  <a:lnTo>
                    <a:pt x="0" y="414313"/>
                  </a:lnTo>
                  <a:lnTo>
                    <a:pt x="1918" y="4580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01" name="Google Shape;4401;p13"/>
            <p:cNvSpPr/>
            <p:nvPr/>
          </p:nvSpPr>
          <p:spPr>
            <a:xfrm flipH="1">
              <a:off x="25" y="5033342"/>
              <a:ext cx="9144907" cy="676364"/>
            </a:xfrm>
            <a:custGeom>
              <a:avLst/>
              <a:gdLst/>
              <a:ahLst/>
              <a:cxnLst/>
              <a:rect l="l" t="t" r="r" b="b"/>
              <a:pathLst>
                <a:path w="1356308" h="414312" extrusionOk="0">
                  <a:moveTo>
                    <a:pt x="1970" y="45754"/>
                  </a:moveTo>
                  <a:cubicBezTo>
                    <a:pt x="60960" y="55551"/>
                    <a:pt x="120002" y="33779"/>
                    <a:pt x="177230" y="17036"/>
                  </a:cubicBezTo>
                  <a:cubicBezTo>
                    <a:pt x="234509" y="293"/>
                    <a:pt x="299720" y="-11007"/>
                    <a:pt x="351816" y="17140"/>
                  </a:cubicBezTo>
                  <a:cubicBezTo>
                    <a:pt x="382400" y="33676"/>
                    <a:pt x="402824" y="59283"/>
                    <a:pt x="439783" y="62445"/>
                  </a:cubicBezTo>
                  <a:cubicBezTo>
                    <a:pt x="459533" y="64156"/>
                    <a:pt x="479490" y="62082"/>
                    <a:pt x="499136" y="64259"/>
                  </a:cubicBezTo>
                  <a:cubicBezTo>
                    <a:pt x="568960" y="72035"/>
                    <a:pt x="600736" y="138956"/>
                    <a:pt x="660089" y="165549"/>
                  </a:cubicBezTo>
                  <a:cubicBezTo>
                    <a:pt x="679113" y="174050"/>
                    <a:pt x="701403" y="177575"/>
                    <a:pt x="721256" y="171043"/>
                  </a:cubicBezTo>
                  <a:cubicBezTo>
                    <a:pt x="739607" y="165030"/>
                    <a:pt x="753810" y="151397"/>
                    <a:pt x="769413" y="140460"/>
                  </a:cubicBezTo>
                  <a:cubicBezTo>
                    <a:pt x="819694" y="105262"/>
                    <a:pt x="872413" y="147457"/>
                    <a:pt x="924353" y="153419"/>
                  </a:cubicBezTo>
                  <a:cubicBezTo>
                    <a:pt x="952759" y="156684"/>
                    <a:pt x="981580" y="149013"/>
                    <a:pt x="1007032" y="136572"/>
                  </a:cubicBezTo>
                  <a:cubicBezTo>
                    <a:pt x="1054152" y="113504"/>
                    <a:pt x="1088209" y="73746"/>
                    <a:pt x="1138128" y="55240"/>
                  </a:cubicBezTo>
                  <a:cubicBezTo>
                    <a:pt x="1213239" y="27455"/>
                    <a:pt x="1281301" y="50108"/>
                    <a:pt x="1356308" y="63482"/>
                  </a:cubicBezTo>
                  <a:lnTo>
                    <a:pt x="1356308" y="414313"/>
                  </a:lnTo>
                  <a:lnTo>
                    <a:pt x="0" y="414313"/>
                  </a:lnTo>
                  <a:lnTo>
                    <a:pt x="1918" y="45806"/>
                  </a:ln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402" name="Google Shape;4402;p13"/>
          <p:cNvGrpSpPr/>
          <p:nvPr/>
        </p:nvGrpSpPr>
        <p:grpSpPr>
          <a:xfrm>
            <a:off x="702603" y="5842759"/>
            <a:ext cx="496716" cy="942152"/>
            <a:chOff x="6996377" y="4371208"/>
            <a:chExt cx="372537" cy="706614"/>
          </a:xfrm>
        </p:grpSpPr>
        <p:sp>
          <p:nvSpPr>
            <p:cNvPr id="4403" name="Google Shape;4403;p13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04" name="Google Shape;4404;p13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4405" name="Google Shape;4405;p13"/>
            <p:cNvGrpSpPr/>
            <p:nvPr/>
          </p:nvGrpSpPr>
          <p:grpSpPr>
            <a:xfrm>
              <a:off x="7074294" y="4478681"/>
              <a:ext cx="233950" cy="599141"/>
              <a:chOff x="4533894" y="5352943"/>
              <a:chExt cx="233950" cy="599141"/>
            </a:xfrm>
          </p:grpSpPr>
          <p:sp>
            <p:nvSpPr>
              <p:cNvPr id="4406" name="Google Shape;4406;p13"/>
              <p:cNvSpPr/>
              <p:nvPr/>
            </p:nvSpPr>
            <p:spPr>
              <a:xfrm>
                <a:off x="4637287" y="5383504"/>
                <a:ext cx="26911" cy="568580"/>
              </a:xfrm>
              <a:custGeom>
                <a:avLst/>
                <a:gdLst/>
                <a:ahLst/>
                <a:cxnLst/>
                <a:rect l="l" t="t" r="r" b="b"/>
                <a:pathLst>
                  <a:path w="26911" h="568580" extrusionOk="0">
                    <a:moveTo>
                      <a:pt x="13297" y="0"/>
                    </a:moveTo>
                    <a:cubicBezTo>
                      <a:pt x="16925" y="22963"/>
                      <a:pt x="16562" y="69098"/>
                      <a:pt x="20139" y="101030"/>
                    </a:cubicBezTo>
                    <a:cubicBezTo>
                      <a:pt x="24390" y="138974"/>
                      <a:pt x="22887" y="177489"/>
                      <a:pt x="22887" y="215537"/>
                    </a:cubicBezTo>
                    <a:lnTo>
                      <a:pt x="22887" y="411376"/>
                    </a:lnTo>
                    <a:cubicBezTo>
                      <a:pt x="22887" y="456837"/>
                      <a:pt x="30196" y="513598"/>
                      <a:pt x="25116" y="559837"/>
                    </a:cubicBezTo>
                    <a:cubicBezTo>
                      <a:pt x="24597" y="564347"/>
                      <a:pt x="20450" y="567664"/>
                      <a:pt x="15474" y="567923"/>
                    </a:cubicBezTo>
                    <a:cubicBezTo>
                      <a:pt x="13815" y="568027"/>
                      <a:pt x="12156" y="568234"/>
                      <a:pt x="10446" y="568493"/>
                    </a:cubicBezTo>
                    <a:cubicBezTo>
                      <a:pt x="6195" y="569115"/>
                      <a:pt x="2204" y="566368"/>
                      <a:pt x="1737" y="562429"/>
                    </a:cubicBezTo>
                    <a:cubicBezTo>
                      <a:pt x="-2047" y="530445"/>
                      <a:pt x="1530" y="491412"/>
                      <a:pt x="1530" y="459480"/>
                    </a:cubicBezTo>
                    <a:lnTo>
                      <a:pt x="1530" y="326416"/>
                    </a:lnTo>
                    <a:cubicBezTo>
                      <a:pt x="1530" y="259702"/>
                      <a:pt x="10239" y="38100"/>
                      <a:pt x="13297" y="5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4407" name="Google Shape;4407;p13"/>
              <p:cNvGrpSpPr/>
              <p:nvPr/>
            </p:nvGrpSpPr>
            <p:grpSpPr>
              <a:xfrm>
                <a:off x="4554671" y="5494486"/>
                <a:ext cx="92727" cy="108598"/>
                <a:chOff x="4554671" y="5494486"/>
                <a:chExt cx="92727" cy="108598"/>
              </a:xfrm>
            </p:grpSpPr>
            <p:sp>
              <p:nvSpPr>
                <p:cNvPr id="4408" name="Google Shape;4408;p13"/>
                <p:cNvSpPr/>
                <p:nvPr/>
              </p:nvSpPr>
              <p:spPr>
                <a:xfrm>
                  <a:off x="4571111" y="5494486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73926" y="108598"/>
                      </a:moveTo>
                      <a:cubicBezTo>
                        <a:pt x="73564" y="108598"/>
                        <a:pt x="73149" y="108495"/>
                        <a:pt x="72786" y="108339"/>
                      </a:cubicBezTo>
                      <a:cubicBezTo>
                        <a:pt x="64233" y="104192"/>
                        <a:pt x="59464" y="96209"/>
                        <a:pt x="55213" y="89160"/>
                      </a:cubicBezTo>
                      <a:cubicBezTo>
                        <a:pt x="54073" y="87242"/>
                        <a:pt x="52984" y="85427"/>
                        <a:pt x="51844" y="83716"/>
                      </a:cubicBezTo>
                      <a:cubicBezTo>
                        <a:pt x="49148" y="79725"/>
                        <a:pt x="46608" y="75682"/>
                        <a:pt x="44017" y="71639"/>
                      </a:cubicBezTo>
                      <a:cubicBezTo>
                        <a:pt x="40803" y="66559"/>
                        <a:pt x="37433" y="61323"/>
                        <a:pt x="33908" y="56191"/>
                      </a:cubicBezTo>
                      <a:cubicBezTo>
                        <a:pt x="31213" y="52356"/>
                        <a:pt x="27584" y="47845"/>
                        <a:pt x="23748" y="43077"/>
                      </a:cubicBezTo>
                      <a:cubicBezTo>
                        <a:pt x="13018" y="29806"/>
                        <a:pt x="836" y="14722"/>
                        <a:pt x="7" y="2333"/>
                      </a:cubicBezTo>
                      <a:cubicBezTo>
                        <a:pt x="-97" y="1141"/>
                        <a:pt x="940" y="104"/>
                        <a:pt x="2236" y="0"/>
                      </a:cubicBezTo>
                      <a:cubicBezTo>
                        <a:pt x="3584" y="0"/>
                        <a:pt x="4724" y="830"/>
                        <a:pt x="4776" y="2074"/>
                      </a:cubicBezTo>
                      <a:cubicBezTo>
                        <a:pt x="5502" y="13167"/>
                        <a:pt x="17217" y="27681"/>
                        <a:pt x="27584" y="40485"/>
                      </a:cubicBezTo>
                      <a:cubicBezTo>
                        <a:pt x="31472" y="45305"/>
                        <a:pt x="35152" y="49867"/>
                        <a:pt x="37900" y="53858"/>
                      </a:cubicBezTo>
                      <a:cubicBezTo>
                        <a:pt x="41477" y="59042"/>
                        <a:pt x="44846" y="64330"/>
                        <a:pt x="48111" y="69461"/>
                      </a:cubicBezTo>
                      <a:cubicBezTo>
                        <a:pt x="50651" y="73453"/>
                        <a:pt x="53192" y="77444"/>
                        <a:pt x="55887" y="81436"/>
                      </a:cubicBezTo>
                      <a:cubicBezTo>
                        <a:pt x="57079" y="83198"/>
                        <a:pt x="58220" y="85116"/>
                        <a:pt x="59412" y="87086"/>
                      </a:cubicBezTo>
                      <a:cubicBezTo>
                        <a:pt x="63507" y="93928"/>
                        <a:pt x="67706" y="100978"/>
                        <a:pt x="75015" y="104503"/>
                      </a:cubicBezTo>
                      <a:cubicBezTo>
                        <a:pt x="76207" y="105073"/>
                        <a:pt x="76622" y="106421"/>
                        <a:pt x="76000" y="107457"/>
                      </a:cubicBezTo>
                      <a:cubicBezTo>
                        <a:pt x="75585" y="108183"/>
                        <a:pt x="74756" y="108598"/>
                        <a:pt x="73875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09" name="Google Shape;4409;p13"/>
                <p:cNvSpPr/>
                <p:nvPr/>
              </p:nvSpPr>
              <p:spPr>
                <a:xfrm>
                  <a:off x="4554671" y="5501272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44958" y="35824"/>
                      </a:moveTo>
                      <a:cubicBezTo>
                        <a:pt x="44958" y="35824"/>
                        <a:pt x="44802" y="35824"/>
                        <a:pt x="44750" y="35824"/>
                      </a:cubicBezTo>
                      <a:cubicBezTo>
                        <a:pt x="32310" y="34787"/>
                        <a:pt x="13182" y="29085"/>
                        <a:pt x="1415" y="24212"/>
                      </a:cubicBezTo>
                      <a:cubicBezTo>
                        <a:pt x="223" y="23694"/>
                        <a:pt x="-347" y="22398"/>
                        <a:pt x="223" y="21309"/>
                      </a:cubicBezTo>
                      <a:cubicBezTo>
                        <a:pt x="793" y="20221"/>
                        <a:pt x="2192" y="19702"/>
                        <a:pt x="3385" y="20221"/>
                      </a:cubicBezTo>
                      <a:cubicBezTo>
                        <a:pt x="13908" y="24575"/>
                        <a:pt x="30599" y="29655"/>
                        <a:pt x="42469" y="31210"/>
                      </a:cubicBezTo>
                      <a:cubicBezTo>
                        <a:pt x="42469" y="21465"/>
                        <a:pt x="45269" y="9750"/>
                        <a:pt x="49727" y="1248"/>
                      </a:cubicBezTo>
                      <a:cubicBezTo>
                        <a:pt x="50297" y="160"/>
                        <a:pt x="51748" y="-307"/>
                        <a:pt x="52941" y="212"/>
                      </a:cubicBezTo>
                      <a:cubicBezTo>
                        <a:pt x="54133" y="730"/>
                        <a:pt x="54651" y="2026"/>
                        <a:pt x="54081" y="3115"/>
                      </a:cubicBezTo>
                      <a:cubicBezTo>
                        <a:pt x="49571" y="11823"/>
                        <a:pt x="46824" y="24057"/>
                        <a:pt x="47342" y="33595"/>
                      </a:cubicBezTo>
                      <a:cubicBezTo>
                        <a:pt x="47342" y="34217"/>
                        <a:pt x="47083" y="34839"/>
                        <a:pt x="46617" y="35253"/>
                      </a:cubicBezTo>
                      <a:cubicBezTo>
                        <a:pt x="46150" y="35668"/>
                        <a:pt x="45580" y="35875"/>
                        <a:pt x="44958" y="3587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10" name="Google Shape;4410;p13"/>
                <p:cNvSpPr/>
                <p:nvPr/>
              </p:nvSpPr>
              <p:spPr>
                <a:xfrm>
                  <a:off x="4555384" y="5510970"/>
                  <a:ext cx="61156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56" h="42143" extrusionOk="0">
                      <a:moveTo>
                        <a:pt x="52746" y="42143"/>
                      </a:moveTo>
                      <a:lnTo>
                        <a:pt x="52746" y="42143"/>
                      </a:lnTo>
                      <a:cubicBezTo>
                        <a:pt x="33981" y="42039"/>
                        <a:pt x="8788" y="33590"/>
                        <a:pt x="1531" y="30998"/>
                      </a:cubicBezTo>
                      <a:cubicBezTo>
                        <a:pt x="287" y="30584"/>
                        <a:pt x="-335" y="29288"/>
                        <a:pt x="183" y="28147"/>
                      </a:cubicBezTo>
                      <a:cubicBezTo>
                        <a:pt x="650" y="27007"/>
                        <a:pt x="2049" y="26488"/>
                        <a:pt x="3294" y="26903"/>
                      </a:cubicBezTo>
                      <a:cubicBezTo>
                        <a:pt x="10084" y="29340"/>
                        <a:pt x="33048" y="37063"/>
                        <a:pt x="50724" y="37685"/>
                      </a:cubicBezTo>
                      <a:cubicBezTo>
                        <a:pt x="51398" y="33590"/>
                        <a:pt x="51813" y="29391"/>
                        <a:pt x="52176" y="25348"/>
                      </a:cubicBezTo>
                      <a:cubicBezTo>
                        <a:pt x="52901" y="17573"/>
                        <a:pt x="53627" y="9486"/>
                        <a:pt x="56478" y="1503"/>
                      </a:cubicBezTo>
                      <a:cubicBezTo>
                        <a:pt x="56893" y="362"/>
                        <a:pt x="58241" y="-260"/>
                        <a:pt x="59485" y="104"/>
                      </a:cubicBezTo>
                      <a:cubicBezTo>
                        <a:pt x="60729" y="466"/>
                        <a:pt x="61454" y="1710"/>
                        <a:pt x="61040" y="2850"/>
                      </a:cubicBezTo>
                      <a:cubicBezTo>
                        <a:pt x="58344" y="10367"/>
                        <a:pt x="57670" y="17831"/>
                        <a:pt x="56945" y="25711"/>
                      </a:cubicBezTo>
                      <a:cubicBezTo>
                        <a:pt x="56530" y="30480"/>
                        <a:pt x="56063" y="35404"/>
                        <a:pt x="55130" y="40277"/>
                      </a:cubicBezTo>
                      <a:cubicBezTo>
                        <a:pt x="54923" y="41314"/>
                        <a:pt x="53938" y="42091"/>
                        <a:pt x="52746" y="4209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11" name="Google Shape;4411;p13"/>
                <p:cNvSpPr/>
                <p:nvPr/>
              </p:nvSpPr>
              <p:spPr>
                <a:xfrm>
                  <a:off x="4573789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4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69"/>
                        <a:pt x="-338" y="30073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5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1"/>
                        <a:pt x="42634" y="37642"/>
                      </a:cubicBezTo>
                      <a:cubicBezTo>
                        <a:pt x="42997" y="33287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5"/>
                        <a:pt x="47714" y="35413"/>
                        <a:pt x="47248" y="40648"/>
                      </a:cubicBezTo>
                      <a:cubicBezTo>
                        <a:pt x="47196" y="41322"/>
                        <a:pt x="46833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12" name="Google Shape;4412;p13"/>
                <p:cNvSpPr/>
                <p:nvPr/>
              </p:nvSpPr>
              <p:spPr>
                <a:xfrm>
                  <a:off x="4585763" y="5547092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5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70"/>
                        <a:pt x="-338" y="30074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6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2"/>
                        <a:pt x="42634" y="37642"/>
                      </a:cubicBezTo>
                      <a:cubicBezTo>
                        <a:pt x="42997" y="33288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6"/>
                        <a:pt x="47714" y="35413"/>
                        <a:pt x="47248" y="40648"/>
                      </a:cubicBezTo>
                      <a:cubicBezTo>
                        <a:pt x="47196" y="41322"/>
                        <a:pt x="46781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13" name="Google Shape;4413;p13"/>
                <p:cNvSpPr/>
                <p:nvPr/>
              </p:nvSpPr>
              <p:spPr>
                <a:xfrm>
                  <a:off x="4561554" y="5499413"/>
                  <a:ext cx="26870" cy="17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22" extrusionOk="0">
                      <a:moveTo>
                        <a:pt x="20242" y="17571"/>
                      </a:moveTo>
                      <a:cubicBezTo>
                        <a:pt x="19983" y="17571"/>
                        <a:pt x="19724" y="17571"/>
                        <a:pt x="19465" y="17467"/>
                      </a:cubicBezTo>
                      <a:cubicBezTo>
                        <a:pt x="18480" y="17156"/>
                        <a:pt x="17236" y="16793"/>
                        <a:pt x="15888" y="16430"/>
                      </a:cubicBezTo>
                      <a:cubicBezTo>
                        <a:pt x="10445" y="14875"/>
                        <a:pt x="3654" y="13009"/>
                        <a:pt x="700" y="10365"/>
                      </a:cubicBezTo>
                      <a:cubicBezTo>
                        <a:pt x="-233" y="9536"/>
                        <a:pt x="-233" y="8136"/>
                        <a:pt x="700" y="7255"/>
                      </a:cubicBezTo>
                      <a:cubicBezTo>
                        <a:pt x="1633" y="6374"/>
                        <a:pt x="3136" y="6374"/>
                        <a:pt x="4121" y="7255"/>
                      </a:cubicBezTo>
                      <a:cubicBezTo>
                        <a:pt x="6246" y="9173"/>
                        <a:pt x="12933" y="11039"/>
                        <a:pt x="17339" y="12283"/>
                      </a:cubicBezTo>
                      <a:cubicBezTo>
                        <a:pt x="17910" y="12439"/>
                        <a:pt x="18428" y="12594"/>
                        <a:pt x="18946" y="12750"/>
                      </a:cubicBezTo>
                      <a:cubicBezTo>
                        <a:pt x="20709" y="8344"/>
                        <a:pt x="22056" y="1812"/>
                        <a:pt x="22108" y="1760"/>
                      </a:cubicBezTo>
                      <a:cubicBezTo>
                        <a:pt x="22367" y="568"/>
                        <a:pt x="23612" y="-209"/>
                        <a:pt x="24907" y="50"/>
                      </a:cubicBezTo>
                      <a:cubicBezTo>
                        <a:pt x="26203" y="257"/>
                        <a:pt x="27085" y="1398"/>
                        <a:pt x="26825" y="2590"/>
                      </a:cubicBezTo>
                      <a:cubicBezTo>
                        <a:pt x="26774" y="2952"/>
                        <a:pt x="24856" y="11816"/>
                        <a:pt x="22523" y="16378"/>
                      </a:cubicBezTo>
                      <a:cubicBezTo>
                        <a:pt x="22108" y="17156"/>
                        <a:pt x="21279" y="17623"/>
                        <a:pt x="20346" y="176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414" name="Google Shape;4414;p13"/>
              <p:cNvGrpSpPr/>
              <p:nvPr/>
            </p:nvGrpSpPr>
            <p:grpSpPr>
              <a:xfrm>
                <a:off x="4533894" y="5591236"/>
                <a:ext cx="113790" cy="116091"/>
                <a:chOff x="4533894" y="5591236"/>
                <a:chExt cx="113790" cy="116091"/>
              </a:xfrm>
            </p:grpSpPr>
            <p:sp>
              <p:nvSpPr>
                <p:cNvPr id="4415" name="Google Shape;4415;p13"/>
                <p:cNvSpPr/>
                <p:nvPr/>
              </p:nvSpPr>
              <p:spPr>
                <a:xfrm>
                  <a:off x="4549475" y="5591236"/>
                  <a:ext cx="98209" cy="116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91" extrusionOk="0">
                      <a:moveTo>
                        <a:pt x="95459" y="116091"/>
                      </a:moveTo>
                      <a:cubicBezTo>
                        <a:pt x="95096" y="116091"/>
                        <a:pt x="94733" y="116040"/>
                        <a:pt x="94422" y="115884"/>
                      </a:cubicBezTo>
                      <a:cubicBezTo>
                        <a:pt x="84262" y="111996"/>
                        <a:pt x="77938" y="103391"/>
                        <a:pt x="72340" y="95823"/>
                      </a:cubicBezTo>
                      <a:cubicBezTo>
                        <a:pt x="70837" y="93801"/>
                        <a:pt x="69385" y="91780"/>
                        <a:pt x="67882" y="89966"/>
                      </a:cubicBezTo>
                      <a:cubicBezTo>
                        <a:pt x="64409" y="85715"/>
                        <a:pt x="61039" y="81412"/>
                        <a:pt x="57670" y="77110"/>
                      </a:cubicBezTo>
                      <a:cubicBezTo>
                        <a:pt x="53420" y="71667"/>
                        <a:pt x="49013" y="66017"/>
                        <a:pt x="44452" y="60574"/>
                      </a:cubicBezTo>
                      <a:cubicBezTo>
                        <a:pt x="40979" y="56479"/>
                        <a:pt x="36365" y="51710"/>
                        <a:pt x="31492" y="46682"/>
                      </a:cubicBezTo>
                      <a:cubicBezTo>
                        <a:pt x="17808" y="32686"/>
                        <a:pt x="2360" y="16772"/>
                        <a:pt x="27" y="2880"/>
                      </a:cubicBezTo>
                      <a:cubicBezTo>
                        <a:pt x="-180" y="1532"/>
                        <a:pt x="805" y="236"/>
                        <a:pt x="2308" y="29"/>
                      </a:cubicBezTo>
                      <a:cubicBezTo>
                        <a:pt x="3760" y="-179"/>
                        <a:pt x="5211" y="755"/>
                        <a:pt x="5419" y="2102"/>
                      </a:cubicBezTo>
                      <a:cubicBezTo>
                        <a:pt x="7544" y="14543"/>
                        <a:pt x="22421" y="29835"/>
                        <a:pt x="35588" y="43364"/>
                      </a:cubicBezTo>
                      <a:cubicBezTo>
                        <a:pt x="40564" y="48444"/>
                        <a:pt x="45229" y="53265"/>
                        <a:pt x="48806" y="57516"/>
                      </a:cubicBezTo>
                      <a:cubicBezTo>
                        <a:pt x="53471" y="63011"/>
                        <a:pt x="57877" y="68713"/>
                        <a:pt x="62180" y="74207"/>
                      </a:cubicBezTo>
                      <a:cubicBezTo>
                        <a:pt x="65497" y="78510"/>
                        <a:pt x="68867" y="82760"/>
                        <a:pt x="72288" y="86959"/>
                      </a:cubicBezTo>
                      <a:cubicBezTo>
                        <a:pt x="73843" y="88825"/>
                        <a:pt x="75346" y="90899"/>
                        <a:pt x="76901" y="92972"/>
                      </a:cubicBezTo>
                      <a:cubicBezTo>
                        <a:pt x="82293" y="100281"/>
                        <a:pt x="87891" y="107901"/>
                        <a:pt x="96548" y="111218"/>
                      </a:cubicBezTo>
                      <a:cubicBezTo>
                        <a:pt x="97947" y="111737"/>
                        <a:pt x="98569" y="113188"/>
                        <a:pt x="97999" y="114484"/>
                      </a:cubicBezTo>
                      <a:cubicBezTo>
                        <a:pt x="97584" y="115418"/>
                        <a:pt x="96548" y="115988"/>
                        <a:pt x="95511" y="11598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16" name="Google Shape;4416;p13"/>
                <p:cNvSpPr/>
                <p:nvPr/>
              </p:nvSpPr>
              <p:spPr>
                <a:xfrm>
                  <a:off x="4533894" y="5595783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52102" y="41254"/>
                      </a:moveTo>
                      <a:cubicBezTo>
                        <a:pt x="37950" y="41254"/>
                        <a:pt x="15609" y="36590"/>
                        <a:pt x="1820" y="32183"/>
                      </a:cubicBezTo>
                      <a:cubicBezTo>
                        <a:pt x="420" y="31717"/>
                        <a:pt x="-357" y="30317"/>
                        <a:pt x="161" y="29021"/>
                      </a:cubicBezTo>
                      <a:cubicBezTo>
                        <a:pt x="680" y="27725"/>
                        <a:pt x="2235" y="27051"/>
                        <a:pt x="3634" y="27518"/>
                      </a:cubicBezTo>
                      <a:cubicBezTo>
                        <a:pt x="16075" y="31457"/>
                        <a:pt x="35514" y="35656"/>
                        <a:pt x="49095" y="36226"/>
                      </a:cubicBezTo>
                      <a:cubicBezTo>
                        <a:pt x="48007" y="25237"/>
                        <a:pt x="49821" y="11708"/>
                        <a:pt x="53864" y="1651"/>
                      </a:cubicBezTo>
                      <a:cubicBezTo>
                        <a:pt x="54383" y="355"/>
                        <a:pt x="55938" y="-319"/>
                        <a:pt x="57389" y="148"/>
                      </a:cubicBezTo>
                      <a:cubicBezTo>
                        <a:pt x="58789" y="615"/>
                        <a:pt x="59514" y="2066"/>
                        <a:pt x="58996" y="3310"/>
                      </a:cubicBezTo>
                      <a:cubicBezTo>
                        <a:pt x="54849" y="13574"/>
                        <a:pt x="53190" y="27673"/>
                        <a:pt x="54849" y="38404"/>
                      </a:cubicBezTo>
                      <a:cubicBezTo>
                        <a:pt x="54953" y="39129"/>
                        <a:pt x="54746" y="39855"/>
                        <a:pt x="54227" y="40374"/>
                      </a:cubicBezTo>
                      <a:cubicBezTo>
                        <a:pt x="53709" y="40892"/>
                        <a:pt x="52931" y="41202"/>
                        <a:pt x="52154" y="41202"/>
                      </a:cubicBezTo>
                      <a:lnTo>
                        <a:pt x="52154" y="4120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17" name="Google Shape;4417;p13"/>
                <p:cNvSpPr/>
                <p:nvPr/>
              </p:nvSpPr>
              <p:spPr>
                <a:xfrm>
                  <a:off x="4536488" y="5606181"/>
                  <a:ext cx="66154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4" h="48480" extrusionOk="0">
                      <a:moveTo>
                        <a:pt x="54380" y="48429"/>
                      </a:moveTo>
                      <a:cubicBezTo>
                        <a:pt x="34060" y="48429"/>
                        <a:pt x="9593" y="42416"/>
                        <a:pt x="1973" y="40446"/>
                      </a:cubicBezTo>
                      <a:cubicBezTo>
                        <a:pt x="521" y="40083"/>
                        <a:pt x="-308" y="38684"/>
                        <a:pt x="107" y="37388"/>
                      </a:cubicBezTo>
                      <a:cubicBezTo>
                        <a:pt x="521" y="36092"/>
                        <a:pt x="2025" y="35314"/>
                        <a:pt x="3476" y="35677"/>
                      </a:cubicBezTo>
                      <a:cubicBezTo>
                        <a:pt x="11459" y="37803"/>
                        <a:pt x="38207" y="44334"/>
                        <a:pt x="58371" y="43401"/>
                      </a:cubicBezTo>
                      <a:cubicBezTo>
                        <a:pt x="58682" y="38684"/>
                        <a:pt x="58631" y="33915"/>
                        <a:pt x="58579" y="29301"/>
                      </a:cubicBezTo>
                      <a:cubicBezTo>
                        <a:pt x="58475" y="20437"/>
                        <a:pt x="58423" y="11262"/>
                        <a:pt x="60756" y="1931"/>
                      </a:cubicBezTo>
                      <a:cubicBezTo>
                        <a:pt x="61067" y="584"/>
                        <a:pt x="62570" y="-246"/>
                        <a:pt x="64021" y="65"/>
                      </a:cubicBezTo>
                      <a:cubicBezTo>
                        <a:pt x="65473" y="376"/>
                        <a:pt x="66406" y="1672"/>
                        <a:pt x="66095" y="3020"/>
                      </a:cubicBezTo>
                      <a:cubicBezTo>
                        <a:pt x="63918" y="11781"/>
                        <a:pt x="63970" y="20282"/>
                        <a:pt x="64073" y="29301"/>
                      </a:cubicBezTo>
                      <a:cubicBezTo>
                        <a:pt x="64073" y="34744"/>
                        <a:pt x="64177" y="40343"/>
                        <a:pt x="63659" y="45941"/>
                      </a:cubicBezTo>
                      <a:cubicBezTo>
                        <a:pt x="63555" y="47133"/>
                        <a:pt x="62518" y="48118"/>
                        <a:pt x="61170" y="48222"/>
                      </a:cubicBezTo>
                      <a:cubicBezTo>
                        <a:pt x="58993" y="48377"/>
                        <a:pt x="56713" y="48481"/>
                        <a:pt x="54380" y="4848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18" name="Google Shape;4418;p13"/>
                <p:cNvSpPr/>
                <p:nvPr/>
              </p:nvSpPr>
              <p:spPr>
                <a:xfrm>
                  <a:off x="4559391" y="5624597"/>
                  <a:ext cx="54596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19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6"/>
                        <a:pt x="38682" y="46601"/>
                        <a:pt x="32410" y="45927"/>
                      </a:cubicBezTo>
                      <a:cubicBezTo>
                        <a:pt x="22095" y="44786"/>
                        <a:pt x="11468" y="43646"/>
                        <a:pt x="1774" y="40432"/>
                      </a:cubicBezTo>
                      <a:cubicBezTo>
                        <a:pt x="375" y="39966"/>
                        <a:pt x="-351" y="38514"/>
                        <a:pt x="167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2"/>
                      </a:cubicBezTo>
                      <a:cubicBezTo>
                        <a:pt x="38423" y="41573"/>
                        <a:pt x="43814" y="42143"/>
                        <a:pt x="49101" y="43024"/>
                      </a:cubicBezTo>
                      <a:cubicBezTo>
                        <a:pt x="48998" y="38100"/>
                        <a:pt x="48842" y="33175"/>
                        <a:pt x="48687" y="28251"/>
                      </a:cubicBezTo>
                      <a:cubicBezTo>
                        <a:pt x="48427" y="19801"/>
                        <a:pt x="48116" y="11093"/>
                        <a:pt x="48168" y="2488"/>
                      </a:cubicBezTo>
                      <a:cubicBezTo>
                        <a:pt x="48168" y="1140"/>
                        <a:pt x="49412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60" y="10989"/>
                        <a:pt x="53819" y="19698"/>
                        <a:pt x="54130" y="28043"/>
                      </a:cubicBezTo>
                      <a:cubicBezTo>
                        <a:pt x="54337" y="34005"/>
                        <a:pt x="54544" y="40018"/>
                        <a:pt x="54596" y="45979"/>
                      </a:cubicBezTo>
                      <a:cubicBezTo>
                        <a:pt x="54596" y="46756"/>
                        <a:pt x="54233" y="47430"/>
                        <a:pt x="53611" y="47949"/>
                      </a:cubicBezTo>
                      <a:cubicBezTo>
                        <a:pt x="53093" y="48312"/>
                        <a:pt x="52523" y="48519"/>
                        <a:pt x="51901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19" name="Google Shape;4419;p13"/>
                <p:cNvSpPr/>
                <p:nvPr/>
              </p:nvSpPr>
              <p:spPr>
                <a:xfrm>
                  <a:off x="4575149" y="5645124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7"/>
                        <a:pt x="38682" y="46601"/>
                        <a:pt x="32410" y="45927"/>
                      </a:cubicBezTo>
                      <a:cubicBezTo>
                        <a:pt x="22146" y="44839"/>
                        <a:pt x="11468" y="43646"/>
                        <a:pt x="1775" y="40432"/>
                      </a:cubicBezTo>
                      <a:cubicBezTo>
                        <a:pt x="375" y="39966"/>
                        <a:pt x="-351" y="38514"/>
                        <a:pt x="168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3"/>
                      </a:cubicBezTo>
                      <a:cubicBezTo>
                        <a:pt x="38423" y="41573"/>
                        <a:pt x="43814" y="42143"/>
                        <a:pt x="49102" y="43024"/>
                      </a:cubicBezTo>
                      <a:cubicBezTo>
                        <a:pt x="48998" y="38100"/>
                        <a:pt x="48842" y="33176"/>
                        <a:pt x="48687" y="28251"/>
                      </a:cubicBezTo>
                      <a:cubicBezTo>
                        <a:pt x="48428" y="19801"/>
                        <a:pt x="48117" y="11093"/>
                        <a:pt x="48169" y="2488"/>
                      </a:cubicBezTo>
                      <a:cubicBezTo>
                        <a:pt x="48169" y="1140"/>
                        <a:pt x="49413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59" y="10989"/>
                        <a:pt x="53819" y="19698"/>
                        <a:pt x="54130" y="28095"/>
                      </a:cubicBezTo>
                      <a:cubicBezTo>
                        <a:pt x="54337" y="34056"/>
                        <a:pt x="54544" y="40018"/>
                        <a:pt x="54596" y="46031"/>
                      </a:cubicBezTo>
                      <a:cubicBezTo>
                        <a:pt x="54596" y="46809"/>
                        <a:pt x="54233" y="47483"/>
                        <a:pt x="53611" y="48001"/>
                      </a:cubicBezTo>
                      <a:cubicBezTo>
                        <a:pt x="53145" y="48363"/>
                        <a:pt x="52523" y="48571"/>
                        <a:pt x="51901" y="4857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20" name="Google Shape;4420;p13"/>
                <p:cNvSpPr/>
                <p:nvPr/>
              </p:nvSpPr>
              <p:spPr>
                <a:xfrm>
                  <a:off x="4539784" y="5595560"/>
                  <a:ext cx="29586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86" h="20379" extrusionOk="0">
                      <a:moveTo>
                        <a:pt x="23766" y="20380"/>
                      </a:moveTo>
                      <a:cubicBezTo>
                        <a:pt x="23766" y="20380"/>
                        <a:pt x="23351" y="20380"/>
                        <a:pt x="23092" y="20328"/>
                      </a:cubicBezTo>
                      <a:cubicBezTo>
                        <a:pt x="21952" y="20068"/>
                        <a:pt x="20500" y="19809"/>
                        <a:pt x="18893" y="19498"/>
                      </a:cubicBezTo>
                      <a:cubicBezTo>
                        <a:pt x="12569" y="18306"/>
                        <a:pt x="4690" y="16751"/>
                        <a:pt x="1009" y="14056"/>
                      </a:cubicBezTo>
                      <a:cubicBezTo>
                        <a:pt x="-183" y="13174"/>
                        <a:pt x="-338" y="11619"/>
                        <a:pt x="647" y="10582"/>
                      </a:cubicBezTo>
                      <a:cubicBezTo>
                        <a:pt x="1631" y="9546"/>
                        <a:pt x="3342" y="9390"/>
                        <a:pt x="4483" y="10220"/>
                      </a:cubicBezTo>
                      <a:cubicBezTo>
                        <a:pt x="7075" y="12138"/>
                        <a:pt x="14850" y="13641"/>
                        <a:pt x="19982" y="14626"/>
                      </a:cubicBezTo>
                      <a:cubicBezTo>
                        <a:pt x="20604" y="14730"/>
                        <a:pt x="21226" y="14885"/>
                        <a:pt x="21848" y="14988"/>
                      </a:cubicBezTo>
                      <a:cubicBezTo>
                        <a:pt x="23299" y="9857"/>
                        <a:pt x="24129" y="2341"/>
                        <a:pt x="24129" y="2237"/>
                      </a:cubicBezTo>
                      <a:cubicBezTo>
                        <a:pt x="24284" y="889"/>
                        <a:pt x="25632" y="-96"/>
                        <a:pt x="27135" y="7"/>
                      </a:cubicBezTo>
                      <a:cubicBezTo>
                        <a:pt x="28638" y="163"/>
                        <a:pt x="29727" y="1355"/>
                        <a:pt x="29571" y="2703"/>
                      </a:cubicBezTo>
                      <a:cubicBezTo>
                        <a:pt x="29571" y="3118"/>
                        <a:pt x="28431" y="13330"/>
                        <a:pt x="26306" y="18720"/>
                      </a:cubicBezTo>
                      <a:cubicBezTo>
                        <a:pt x="25891" y="19706"/>
                        <a:pt x="24854" y="20380"/>
                        <a:pt x="23714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421" name="Google Shape;4421;p13"/>
              <p:cNvGrpSpPr/>
              <p:nvPr/>
            </p:nvGrpSpPr>
            <p:grpSpPr>
              <a:xfrm>
                <a:off x="4584226" y="5429120"/>
                <a:ext cx="64968" cy="75940"/>
                <a:chOff x="4584226" y="5429120"/>
                <a:chExt cx="64968" cy="75940"/>
              </a:xfrm>
            </p:grpSpPr>
            <p:sp>
              <p:nvSpPr>
                <p:cNvPr id="4422" name="Google Shape;4422;p13"/>
                <p:cNvSpPr/>
                <p:nvPr/>
              </p:nvSpPr>
              <p:spPr>
                <a:xfrm>
                  <a:off x="4595842" y="5429120"/>
                  <a:ext cx="53352" cy="75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2" h="75940" extrusionOk="0">
                      <a:moveTo>
                        <a:pt x="51684" y="75941"/>
                      </a:moveTo>
                      <a:cubicBezTo>
                        <a:pt x="51425" y="75941"/>
                        <a:pt x="51165" y="75889"/>
                        <a:pt x="50906" y="75785"/>
                      </a:cubicBezTo>
                      <a:cubicBezTo>
                        <a:pt x="44893" y="72883"/>
                        <a:pt x="41576" y="67284"/>
                        <a:pt x="38621" y="62360"/>
                      </a:cubicBezTo>
                      <a:cubicBezTo>
                        <a:pt x="37844" y="61012"/>
                        <a:pt x="37066" y="59716"/>
                        <a:pt x="36237" y="58524"/>
                      </a:cubicBezTo>
                      <a:cubicBezTo>
                        <a:pt x="34370" y="55724"/>
                        <a:pt x="32556" y="52926"/>
                        <a:pt x="30794" y="50126"/>
                      </a:cubicBezTo>
                      <a:cubicBezTo>
                        <a:pt x="28513" y="46549"/>
                        <a:pt x="26180" y="42869"/>
                        <a:pt x="23692" y="39293"/>
                      </a:cubicBezTo>
                      <a:cubicBezTo>
                        <a:pt x="21826" y="36597"/>
                        <a:pt x="19286" y="33435"/>
                        <a:pt x="16590" y="30117"/>
                      </a:cubicBezTo>
                      <a:cubicBezTo>
                        <a:pt x="9074" y="20787"/>
                        <a:pt x="573" y="10264"/>
                        <a:pt x="3" y="1607"/>
                      </a:cubicBezTo>
                      <a:cubicBezTo>
                        <a:pt x="-49" y="778"/>
                        <a:pt x="676" y="52"/>
                        <a:pt x="1558" y="0"/>
                      </a:cubicBezTo>
                      <a:cubicBezTo>
                        <a:pt x="2594" y="0"/>
                        <a:pt x="3268" y="570"/>
                        <a:pt x="3320" y="1452"/>
                      </a:cubicBezTo>
                      <a:cubicBezTo>
                        <a:pt x="3839" y="9175"/>
                        <a:pt x="12029" y="19335"/>
                        <a:pt x="19286" y="28303"/>
                      </a:cubicBezTo>
                      <a:cubicBezTo>
                        <a:pt x="22033" y="31672"/>
                        <a:pt x="24573" y="34834"/>
                        <a:pt x="26543" y="37634"/>
                      </a:cubicBezTo>
                      <a:cubicBezTo>
                        <a:pt x="29031" y="41262"/>
                        <a:pt x="31416" y="44995"/>
                        <a:pt x="33696" y="48571"/>
                      </a:cubicBezTo>
                      <a:cubicBezTo>
                        <a:pt x="35459" y="51370"/>
                        <a:pt x="37273" y="54170"/>
                        <a:pt x="39088" y="56917"/>
                      </a:cubicBezTo>
                      <a:cubicBezTo>
                        <a:pt x="39917" y="58161"/>
                        <a:pt x="40695" y="59508"/>
                        <a:pt x="41524" y="60856"/>
                      </a:cubicBezTo>
                      <a:cubicBezTo>
                        <a:pt x="44375" y="65625"/>
                        <a:pt x="47330" y="70550"/>
                        <a:pt x="52461" y="73038"/>
                      </a:cubicBezTo>
                      <a:cubicBezTo>
                        <a:pt x="53291" y="73453"/>
                        <a:pt x="53602" y="74386"/>
                        <a:pt x="53135" y="75111"/>
                      </a:cubicBezTo>
                      <a:cubicBezTo>
                        <a:pt x="52824" y="75630"/>
                        <a:pt x="52254" y="75941"/>
                        <a:pt x="51632" y="759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23" name="Google Shape;4423;p13"/>
                <p:cNvSpPr/>
                <p:nvPr/>
              </p:nvSpPr>
              <p:spPr>
                <a:xfrm>
                  <a:off x="4584226" y="5433738"/>
                  <a:ext cx="38020" cy="2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20" h="25136" extrusionOk="0">
                      <a:moveTo>
                        <a:pt x="31472" y="25136"/>
                      </a:moveTo>
                      <a:cubicBezTo>
                        <a:pt x="31472" y="25136"/>
                        <a:pt x="31368" y="25136"/>
                        <a:pt x="31317" y="25136"/>
                      </a:cubicBezTo>
                      <a:cubicBezTo>
                        <a:pt x="22608" y="24410"/>
                        <a:pt x="9234" y="20419"/>
                        <a:pt x="992" y="16998"/>
                      </a:cubicBezTo>
                      <a:cubicBezTo>
                        <a:pt x="163" y="16635"/>
                        <a:pt x="-252" y="15754"/>
                        <a:pt x="163" y="14976"/>
                      </a:cubicBezTo>
                      <a:cubicBezTo>
                        <a:pt x="526" y="14199"/>
                        <a:pt x="1562" y="13888"/>
                        <a:pt x="2392" y="14199"/>
                      </a:cubicBezTo>
                      <a:cubicBezTo>
                        <a:pt x="9752" y="17257"/>
                        <a:pt x="21468" y="20834"/>
                        <a:pt x="29761" y="21870"/>
                      </a:cubicBezTo>
                      <a:cubicBezTo>
                        <a:pt x="29761" y="15080"/>
                        <a:pt x="31731" y="6838"/>
                        <a:pt x="34842" y="877"/>
                      </a:cubicBezTo>
                      <a:cubicBezTo>
                        <a:pt x="35256" y="99"/>
                        <a:pt x="36241" y="-212"/>
                        <a:pt x="37070" y="151"/>
                      </a:cubicBezTo>
                      <a:cubicBezTo>
                        <a:pt x="37900" y="514"/>
                        <a:pt x="38263" y="1447"/>
                        <a:pt x="37848" y="2173"/>
                      </a:cubicBezTo>
                      <a:cubicBezTo>
                        <a:pt x="34686" y="8289"/>
                        <a:pt x="32768" y="16842"/>
                        <a:pt x="33131" y="23478"/>
                      </a:cubicBezTo>
                      <a:cubicBezTo>
                        <a:pt x="33131" y="23944"/>
                        <a:pt x="32975" y="24358"/>
                        <a:pt x="32613" y="24670"/>
                      </a:cubicBezTo>
                      <a:cubicBezTo>
                        <a:pt x="32302" y="24929"/>
                        <a:pt x="31887" y="25084"/>
                        <a:pt x="31472" y="2508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24" name="Google Shape;4424;p13"/>
                <p:cNvSpPr/>
                <p:nvPr/>
              </p:nvSpPr>
              <p:spPr>
                <a:xfrm>
                  <a:off x="4584724" y="5440711"/>
                  <a:ext cx="42812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12" h="29463" extrusionOk="0">
                      <a:moveTo>
                        <a:pt x="36936" y="29412"/>
                      </a:moveTo>
                      <a:lnTo>
                        <a:pt x="36936" y="29412"/>
                      </a:lnTo>
                      <a:cubicBezTo>
                        <a:pt x="23769" y="29360"/>
                        <a:pt x="6145" y="23450"/>
                        <a:pt x="1064" y="21636"/>
                      </a:cubicBezTo>
                      <a:cubicBezTo>
                        <a:pt x="183" y="21325"/>
                        <a:pt x="-232" y="20444"/>
                        <a:pt x="131" y="19666"/>
                      </a:cubicBezTo>
                      <a:cubicBezTo>
                        <a:pt x="494" y="18889"/>
                        <a:pt x="1479" y="18474"/>
                        <a:pt x="2309" y="18785"/>
                      </a:cubicBezTo>
                      <a:cubicBezTo>
                        <a:pt x="7078" y="20496"/>
                        <a:pt x="23095" y="25886"/>
                        <a:pt x="35536" y="26353"/>
                      </a:cubicBezTo>
                      <a:cubicBezTo>
                        <a:pt x="36003" y="23502"/>
                        <a:pt x="36262" y="20548"/>
                        <a:pt x="36521" y="17748"/>
                      </a:cubicBezTo>
                      <a:cubicBezTo>
                        <a:pt x="37039" y="12305"/>
                        <a:pt x="37558" y="6655"/>
                        <a:pt x="39527" y="1057"/>
                      </a:cubicBezTo>
                      <a:cubicBezTo>
                        <a:pt x="39786" y="279"/>
                        <a:pt x="40771" y="-187"/>
                        <a:pt x="41653" y="72"/>
                      </a:cubicBezTo>
                      <a:cubicBezTo>
                        <a:pt x="42534" y="331"/>
                        <a:pt x="43000" y="1212"/>
                        <a:pt x="42741" y="1990"/>
                      </a:cubicBezTo>
                      <a:cubicBezTo>
                        <a:pt x="40875" y="7277"/>
                        <a:pt x="40357" y="12461"/>
                        <a:pt x="39890" y="18008"/>
                      </a:cubicBezTo>
                      <a:cubicBezTo>
                        <a:pt x="39579" y="21325"/>
                        <a:pt x="39268" y="24798"/>
                        <a:pt x="38594" y="28219"/>
                      </a:cubicBezTo>
                      <a:cubicBezTo>
                        <a:pt x="38439" y="28945"/>
                        <a:pt x="37765" y="29463"/>
                        <a:pt x="36936" y="2946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25" name="Google Shape;4425;p13"/>
                <p:cNvSpPr/>
                <p:nvPr/>
              </p:nvSpPr>
              <p:spPr>
                <a:xfrm>
                  <a:off x="4597642" y="5452591"/>
                  <a:ext cx="35172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72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0" y="21886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4"/>
                        <a:pt x="14064" y="23027"/>
                        <a:pt x="20130" y="24219"/>
                      </a:cubicBezTo>
                      <a:cubicBezTo>
                        <a:pt x="23343" y="24841"/>
                        <a:pt x="26609" y="25463"/>
                        <a:pt x="29823" y="26292"/>
                      </a:cubicBezTo>
                      <a:cubicBezTo>
                        <a:pt x="30082" y="23286"/>
                        <a:pt x="30289" y="20228"/>
                        <a:pt x="30497" y="17221"/>
                      </a:cubicBezTo>
                      <a:cubicBezTo>
                        <a:pt x="30860" y="12037"/>
                        <a:pt x="31222" y="6647"/>
                        <a:pt x="31793" y="1359"/>
                      </a:cubicBezTo>
                      <a:cubicBezTo>
                        <a:pt x="31896" y="530"/>
                        <a:pt x="32674" y="-92"/>
                        <a:pt x="33659" y="11"/>
                      </a:cubicBezTo>
                      <a:cubicBezTo>
                        <a:pt x="34592" y="115"/>
                        <a:pt x="35266" y="841"/>
                        <a:pt x="35162" y="1670"/>
                      </a:cubicBezTo>
                      <a:cubicBezTo>
                        <a:pt x="34592" y="6905"/>
                        <a:pt x="34229" y="12245"/>
                        <a:pt x="33866" y="17428"/>
                      </a:cubicBezTo>
                      <a:cubicBezTo>
                        <a:pt x="33607" y="21109"/>
                        <a:pt x="33348" y="24789"/>
                        <a:pt x="33037" y="28418"/>
                      </a:cubicBezTo>
                      <a:cubicBezTo>
                        <a:pt x="33037" y="28884"/>
                        <a:pt x="32726" y="29299"/>
                        <a:pt x="32311" y="29558"/>
                      </a:cubicBezTo>
                      <a:cubicBezTo>
                        <a:pt x="32052" y="29714"/>
                        <a:pt x="31689" y="29817"/>
                        <a:pt x="31378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26" name="Google Shape;4426;p13"/>
                <p:cNvSpPr/>
                <p:nvPr/>
              </p:nvSpPr>
              <p:spPr>
                <a:xfrm>
                  <a:off x="4606039" y="5465964"/>
                  <a:ext cx="35120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0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1" y="21887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5"/>
                        <a:pt x="14065" y="23027"/>
                        <a:pt x="20129" y="24219"/>
                      </a:cubicBezTo>
                      <a:cubicBezTo>
                        <a:pt x="23343" y="24841"/>
                        <a:pt x="26609" y="25463"/>
                        <a:pt x="29823" y="26293"/>
                      </a:cubicBezTo>
                      <a:cubicBezTo>
                        <a:pt x="30082" y="23286"/>
                        <a:pt x="30289" y="20280"/>
                        <a:pt x="30497" y="17221"/>
                      </a:cubicBezTo>
                      <a:cubicBezTo>
                        <a:pt x="30860" y="12038"/>
                        <a:pt x="31223" y="6647"/>
                        <a:pt x="31793" y="1359"/>
                      </a:cubicBezTo>
                      <a:cubicBezTo>
                        <a:pt x="31896" y="530"/>
                        <a:pt x="32726" y="-92"/>
                        <a:pt x="33607" y="11"/>
                      </a:cubicBezTo>
                      <a:cubicBezTo>
                        <a:pt x="34540" y="115"/>
                        <a:pt x="35214" y="841"/>
                        <a:pt x="35110" y="1670"/>
                      </a:cubicBezTo>
                      <a:cubicBezTo>
                        <a:pt x="34540" y="6906"/>
                        <a:pt x="34177" y="12245"/>
                        <a:pt x="33814" y="17428"/>
                      </a:cubicBezTo>
                      <a:cubicBezTo>
                        <a:pt x="33555" y="21109"/>
                        <a:pt x="33296" y="24738"/>
                        <a:pt x="32985" y="28418"/>
                      </a:cubicBezTo>
                      <a:cubicBezTo>
                        <a:pt x="32985" y="28885"/>
                        <a:pt x="32674" y="29299"/>
                        <a:pt x="32259" y="29559"/>
                      </a:cubicBezTo>
                      <a:cubicBezTo>
                        <a:pt x="32000" y="29714"/>
                        <a:pt x="31637" y="29817"/>
                        <a:pt x="31326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27" name="Google Shape;4427;p13"/>
                <p:cNvSpPr/>
                <p:nvPr/>
              </p:nvSpPr>
              <p:spPr>
                <a:xfrm>
                  <a:off x="4589067" y="5432462"/>
                  <a:ext cx="18777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77" h="12416" extrusionOk="0">
                      <a:moveTo>
                        <a:pt x="14190" y="12365"/>
                      </a:moveTo>
                      <a:cubicBezTo>
                        <a:pt x="14190" y="12365"/>
                        <a:pt x="13828" y="12365"/>
                        <a:pt x="13620" y="12261"/>
                      </a:cubicBezTo>
                      <a:cubicBezTo>
                        <a:pt x="12946" y="12053"/>
                        <a:pt x="12065" y="11795"/>
                        <a:pt x="11132" y="11535"/>
                      </a:cubicBezTo>
                      <a:cubicBezTo>
                        <a:pt x="7296" y="10447"/>
                        <a:pt x="2579" y="9151"/>
                        <a:pt x="505" y="7285"/>
                      </a:cubicBezTo>
                      <a:cubicBezTo>
                        <a:pt x="-168" y="6715"/>
                        <a:pt x="-168" y="5729"/>
                        <a:pt x="505" y="5107"/>
                      </a:cubicBezTo>
                      <a:cubicBezTo>
                        <a:pt x="1179" y="4485"/>
                        <a:pt x="2216" y="4485"/>
                        <a:pt x="2890" y="5107"/>
                      </a:cubicBezTo>
                      <a:cubicBezTo>
                        <a:pt x="4341" y="6455"/>
                        <a:pt x="9058" y="7751"/>
                        <a:pt x="12169" y="8633"/>
                      </a:cubicBezTo>
                      <a:cubicBezTo>
                        <a:pt x="12532" y="8736"/>
                        <a:pt x="12894" y="8840"/>
                        <a:pt x="13257" y="8943"/>
                      </a:cubicBezTo>
                      <a:cubicBezTo>
                        <a:pt x="14501" y="5885"/>
                        <a:pt x="15434" y="1272"/>
                        <a:pt x="15434" y="1220"/>
                      </a:cubicBezTo>
                      <a:cubicBezTo>
                        <a:pt x="15590" y="390"/>
                        <a:pt x="16523" y="-128"/>
                        <a:pt x="17404" y="28"/>
                      </a:cubicBezTo>
                      <a:cubicBezTo>
                        <a:pt x="18337" y="183"/>
                        <a:pt x="18907" y="1012"/>
                        <a:pt x="18752" y="1842"/>
                      </a:cubicBezTo>
                      <a:cubicBezTo>
                        <a:pt x="18700" y="2101"/>
                        <a:pt x="17404" y="8321"/>
                        <a:pt x="15745" y="11535"/>
                      </a:cubicBezTo>
                      <a:cubicBezTo>
                        <a:pt x="15486" y="12105"/>
                        <a:pt x="14864" y="12417"/>
                        <a:pt x="14242" y="124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428" name="Google Shape;4428;p13"/>
              <p:cNvGrpSpPr/>
              <p:nvPr/>
            </p:nvGrpSpPr>
            <p:grpSpPr>
              <a:xfrm>
                <a:off x="4622745" y="5352943"/>
                <a:ext cx="47869" cy="89032"/>
                <a:chOff x="4622745" y="5352943"/>
                <a:chExt cx="47869" cy="89032"/>
              </a:xfrm>
            </p:grpSpPr>
            <p:sp>
              <p:nvSpPr>
                <p:cNvPr id="4429" name="Google Shape;4429;p13"/>
                <p:cNvSpPr/>
                <p:nvPr/>
              </p:nvSpPr>
              <p:spPr>
                <a:xfrm>
                  <a:off x="4646292" y="5352943"/>
                  <a:ext cx="9538" cy="89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38" h="89032" extrusionOk="0">
                      <a:moveTo>
                        <a:pt x="7817" y="89032"/>
                      </a:moveTo>
                      <a:cubicBezTo>
                        <a:pt x="7247" y="89032"/>
                        <a:pt x="6729" y="88774"/>
                        <a:pt x="6366" y="88307"/>
                      </a:cubicBezTo>
                      <a:cubicBezTo>
                        <a:pt x="2737" y="83072"/>
                        <a:pt x="2893" y="76695"/>
                        <a:pt x="3048" y="71097"/>
                      </a:cubicBezTo>
                      <a:cubicBezTo>
                        <a:pt x="3048" y="69594"/>
                        <a:pt x="3100" y="68091"/>
                        <a:pt x="3048" y="66691"/>
                      </a:cubicBezTo>
                      <a:cubicBezTo>
                        <a:pt x="2945" y="63425"/>
                        <a:pt x="2945" y="60160"/>
                        <a:pt x="2945" y="56894"/>
                      </a:cubicBezTo>
                      <a:cubicBezTo>
                        <a:pt x="2945" y="52798"/>
                        <a:pt x="2945" y="48496"/>
                        <a:pt x="2685" y="44297"/>
                      </a:cubicBezTo>
                      <a:cubicBezTo>
                        <a:pt x="2530" y="41083"/>
                        <a:pt x="2063" y="37247"/>
                        <a:pt x="1545" y="33101"/>
                      </a:cubicBezTo>
                      <a:cubicBezTo>
                        <a:pt x="93" y="21645"/>
                        <a:pt x="-1513" y="8633"/>
                        <a:pt x="2737" y="858"/>
                      </a:cubicBezTo>
                      <a:cubicBezTo>
                        <a:pt x="3152" y="81"/>
                        <a:pt x="4189" y="-230"/>
                        <a:pt x="4966" y="184"/>
                      </a:cubicBezTo>
                      <a:cubicBezTo>
                        <a:pt x="5796" y="547"/>
                        <a:pt x="6159" y="1480"/>
                        <a:pt x="5744" y="2258"/>
                      </a:cubicBezTo>
                      <a:cubicBezTo>
                        <a:pt x="1960" y="9204"/>
                        <a:pt x="3515" y="21748"/>
                        <a:pt x="4915" y="32790"/>
                      </a:cubicBezTo>
                      <a:cubicBezTo>
                        <a:pt x="5433" y="36937"/>
                        <a:pt x="5899" y="40876"/>
                        <a:pt x="6055" y="44194"/>
                      </a:cubicBezTo>
                      <a:cubicBezTo>
                        <a:pt x="6262" y="48496"/>
                        <a:pt x="6262" y="52747"/>
                        <a:pt x="6314" y="56894"/>
                      </a:cubicBezTo>
                      <a:cubicBezTo>
                        <a:pt x="6314" y="60108"/>
                        <a:pt x="6314" y="63373"/>
                        <a:pt x="6470" y="66587"/>
                      </a:cubicBezTo>
                      <a:cubicBezTo>
                        <a:pt x="6470" y="68039"/>
                        <a:pt x="6470" y="69542"/>
                        <a:pt x="6470" y="71097"/>
                      </a:cubicBezTo>
                      <a:cubicBezTo>
                        <a:pt x="6314" y="76540"/>
                        <a:pt x="6210" y="82138"/>
                        <a:pt x="9269" y="86596"/>
                      </a:cubicBezTo>
                      <a:cubicBezTo>
                        <a:pt x="9787" y="87322"/>
                        <a:pt x="9528" y="88255"/>
                        <a:pt x="8750" y="88722"/>
                      </a:cubicBezTo>
                      <a:cubicBezTo>
                        <a:pt x="8491" y="88877"/>
                        <a:pt x="8180" y="88929"/>
                        <a:pt x="7869" y="889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30" name="Google Shape;4430;p13"/>
                <p:cNvSpPr/>
                <p:nvPr/>
              </p:nvSpPr>
              <p:spPr>
                <a:xfrm>
                  <a:off x="4628611" y="5364093"/>
                  <a:ext cx="41040" cy="23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0" h="23453" extrusionOk="0">
                      <a:moveTo>
                        <a:pt x="23165" y="23454"/>
                      </a:moveTo>
                      <a:cubicBezTo>
                        <a:pt x="22802" y="23454"/>
                        <a:pt x="22491" y="23350"/>
                        <a:pt x="22180" y="23195"/>
                      </a:cubicBezTo>
                      <a:cubicBezTo>
                        <a:pt x="15027" y="18633"/>
                        <a:pt x="5593" y="9095"/>
                        <a:pt x="305" y="2408"/>
                      </a:cubicBezTo>
                      <a:cubicBezTo>
                        <a:pt x="-213" y="1734"/>
                        <a:pt x="-58" y="749"/>
                        <a:pt x="668" y="283"/>
                      </a:cubicBezTo>
                      <a:cubicBezTo>
                        <a:pt x="1446" y="-184"/>
                        <a:pt x="2483" y="-80"/>
                        <a:pt x="3001" y="646"/>
                      </a:cubicBezTo>
                      <a:cubicBezTo>
                        <a:pt x="7718" y="6658"/>
                        <a:pt x="15908" y="15004"/>
                        <a:pt x="22543" y="19670"/>
                      </a:cubicBezTo>
                      <a:cubicBezTo>
                        <a:pt x="26275" y="13760"/>
                        <a:pt x="32444" y="7540"/>
                        <a:pt x="38405" y="3756"/>
                      </a:cubicBezTo>
                      <a:cubicBezTo>
                        <a:pt x="39183" y="3289"/>
                        <a:pt x="40220" y="3445"/>
                        <a:pt x="40738" y="4119"/>
                      </a:cubicBezTo>
                      <a:cubicBezTo>
                        <a:pt x="41256" y="4792"/>
                        <a:pt x="41101" y="5778"/>
                        <a:pt x="40323" y="6244"/>
                      </a:cubicBezTo>
                      <a:cubicBezTo>
                        <a:pt x="34259" y="10080"/>
                        <a:pt x="27882" y="16663"/>
                        <a:pt x="24565" y="22625"/>
                      </a:cubicBezTo>
                      <a:cubicBezTo>
                        <a:pt x="24358" y="23039"/>
                        <a:pt x="23943" y="23298"/>
                        <a:pt x="23476" y="23402"/>
                      </a:cubicBezTo>
                      <a:cubicBezTo>
                        <a:pt x="23321" y="23402"/>
                        <a:pt x="23217" y="23402"/>
                        <a:pt x="23062" y="2340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31" name="Google Shape;4431;p13"/>
                <p:cNvSpPr/>
                <p:nvPr/>
              </p:nvSpPr>
              <p:spPr>
                <a:xfrm>
                  <a:off x="4622745" y="5374364"/>
                  <a:ext cx="47869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69" h="25675" extrusionOk="0">
                      <a:moveTo>
                        <a:pt x="28047" y="25624"/>
                      </a:moveTo>
                      <a:cubicBezTo>
                        <a:pt x="27736" y="25624"/>
                        <a:pt x="27477" y="25572"/>
                        <a:pt x="27217" y="25416"/>
                      </a:cubicBezTo>
                      <a:cubicBezTo>
                        <a:pt x="15813" y="19404"/>
                        <a:pt x="3787" y="6341"/>
                        <a:pt x="366" y="2453"/>
                      </a:cubicBezTo>
                      <a:cubicBezTo>
                        <a:pt x="-204" y="1779"/>
                        <a:pt x="-101" y="846"/>
                        <a:pt x="625" y="328"/>
                      </a:cubicBezTo>
                      <a:cubicBezTo>
                        <a:pt x="1351" y="-191"/>
                        <a:pt x="2388" y="-87"/>
                        <a:pt x="3010" y="587"/>
                      </a:cubicBezTo>
                      <a:cubicBezTo>
                        <a:pt x="6223" y="4215"/>
                        <a:pt x="17161" y="16138"/>
                        <a:pt x="27684" y="22151"/>
                      </a:cubicBezTo>
                      <a:cubicBezTo>
                        <a:pt x="29654" y="19870"/>
                        <a:pt x="31520" y="17486"/>
                        <a:pt x="33282" y="15101"/>
                      </a:cubicBezTo>
                      <a:cubicBezTo>
                        <a:pt x="36703" y="10591"/>
                        <a:pt x="40228" y="5926"/>
                        <a:pt x="45049" y="1987"/>
                      </a:cubicBezTo>
                      <a:cubicBezTo>
                        <a:pt x="45723" y="1417"/>
                        <a:pt x="46812" y="1468"/>
                        <a:pt x="47434" y="2090"/>
                      </a:cubicBezTo>
                      <a:cubicBezTo>
                        <a:pt x="48056" y="2713"/>
                        <a:pt x="48004" y="3697"/>
                        <a:pt x="47330" y="4267"/>
                      </a:cubicBezTo>
                      <a:cubicBezTo>
                        <a:pt x="42820" y="7999"/>
                        <a:pt x="39554" y="12302"/>
                        <a:pt x="36081" y="16864"/>
                      </a:cubicBezTo>
                      <a:cubicBezTo>
                        <a:pt x="34008" y="19611"/>
                        <a:pt x="31831" y="22462"/>
                        <a:pt x="29395" y="25106"/>
                      </a:cubicBezTo>
                      <a:cubicBezTo>
                        <a:pt x="29084" y="25468"/>
                        <a:pt x="28565" y="25676"/>
                        <a:pt x="28099" y="256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32" name="Google Shape;4432;p13"/>
                <p:cNvSpPr/>
                <p:nvPr/>
              </p:nvSpPr>
              <p:spPr>
                <a:xfrm>
                  <a:off x="4627059" y="5388575"/>
                  <a:ext cx="41503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03" h="25357" extrusionOk="0">
                      <a:moveTo>
                        <a:pt x="23369" y="25306"/>
                      </a:moveTo>
                      <a:cubicBezTo>
                        <a:pt x="22903" y="25306"/>
                        <a:pt x="22436" y="25150"/>
                        <a:pt x="22125" y="24839"/>
                      </a:cubicBezTo>
                      <a:cubicBezTo>
                        <a:pt x="19534" y="22299"/>
                        <a:pt x="16527" y="19862"/>
                        <a:pt x="13624" y="17478"/>
                      </a:cubicBezTo>
                      <a:cubicBezTo>
                        <a:pt x="8855" y="13590"/>
                        <a:pt x="3931" y="9599"/>
                        <a:pt x="302" y="4830"/>
                      </a:cubicBezTo>
                      <a:cubicBezTo>
                        <a:pt x="-216" y="4156"/>
                        <a:pt x="-61" y="3171"/>
                        <a:pt x="717" y="2705"/>
                      </a:cubicBezTo>
                      <a:cubicBezTo>
                        <a:pt x="1494" y="2238"/>
                        <a:pt x="2531" y="2393"/>
                        <a:pt x="3050" y="3067"/>
                      </a:cubicBezTo>
                      <a:cubicBezTo>
                        <a:pt x="6471" y="7525"/>
                        <a:pt x="11240" y="11413"/>
                        <a:pt x="15853" y="15197"/>
                      </a:cubicBezTo>
                      <a:cubicBezTo>
                        <a:pt x="18290" y="17167"/>
                        <a:pt x="20778" y="19240"/>
                        <a:pt x="23110" y="21366"/>
                      </a:cubicBezTo>
                      <a:cubicBezTo>
                        <a:pt x="24976" y="18878"/>
                        <a:pt x="26791" y="16338"/>
                        <a:pt x="28657" y="13797"/>
                      </a:cubicBezTo>
                      <a:cubicBezTo>
                        <a:pt x="31819" y="9443"/>
                        <a:pt x="35085" y="4933"/>
                        <a:pt x="38454" y="631"/>
                      </a:cubicBezTo>
                      <a:cubicBezTo>
                        <a:pt x="39024" y="-43"/>
                        <a:pt x="40061" y="-198"/>
                        <a:pt x="40787" y="268"/>
                      </a:cubicBezTo>
                      <a:cubicBezTo>
                        <a:pt x="41564" y="735"/>
                        <a:pt x="41720" y="1720"/>
                        <a:pt x="41201" y="2393"/>
                      </a:cubicBezTo>
                      <a:cubicBezTo>
                        <a:pt x="37832" y="6696"/>
                        <a:pt x="34618" y="11154"/>
                        <a:pt x="31456" y="15508"/>
                      </a:cubicBezTo>
                      <a:cubicBezTo>
                        <a:pt x="29227" y="18566"/>
                        <a:pt x="26998" y="21625"/>
                        <a:pt x="24717" y="24684"/>
                      </a:cubicBezTo>
                      <a:cubicBezTo>
                        <a:pt x="24406" y="25046"/>
                        <a:pt x="23940" y="25306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33" name="Google Shape;4433;p13"/>
                <p:cNvSpPr/>
                <p:nvPr/>
              </p:nvSpPr>
              <p:spPr>
                <a:xfrm>
                  <a:off x="4627007" y="5403918"/>
                  <a:ext cx="41451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51" h="25357" extrusionOk="0">
                      <a:moveTo>
                        <a:pt x="23369" y="25357"/>
                      </a:moveTo>
                      <a:cubicBezTo>
                        <a:pt x="22903" y="25357"/>
                        <a:pt x="22436" y="25202"/>
                        <a:pt x="22125" y="24891"/>
                      </a:cubicBezTo>
                      <a:cubicBezTo>
                        <a:pt x="19534" y="22351"/>
                        <a:pt x="16527" y="19914"/>
                        <a:pt x="13624" y="17530"/>
                      </a:cubicBezTo>
                      <a:cubicBezTo>
                        <a:pt x="8855" y="13642"/>
                        <a:pt x="3931" y="9651"/>
                        <a:pt x="302" y="4882"/>
                      </a:cubicBezTo>
                      <a:cubicBezTo>
                        <a:pt x="-216" y="4208"/>
                        <a:pt x="-61" y="3223"/>
                        <a:pt x="717" y="2757"/>
                      </a:cubicBezTo>
                      <a:cubicBezTo>
                        <a:pt x="1494" y="2290"/>
                        <a:pt x="2531" y="2445"/>
                        <a:pt x="3050" y="3119"/>
                      </a:cubicBezTo>
                      <a:cubicBezTo>
                        <a:pt x="6471" y="7577"/>
                        <a:pt x="11240" y="11465"/>
                        <a:pt x="15853" y="15249"/>
                      </a:cubicBezTo>
                      <a:cubicBezTo>
                        <a:pt x="18290" y="17219"/>
                        <a:pt x="20778" y="19292"/>
                        <a:pt x="23110" y="21418"/>
                      </a:cubicBezTo>
                      <a:cubicBezTo>
                        <a:pt x="24976" y="18878"/>
                        <a:pt x="26842" y="16338"/>
                        <a:pt x="28657" y="13798"/>
                      </a:cubicBezTo>
                      <a:cubicBezTo>
                        <a:pt x="31819" y="9444"/>
                        <a:pt x="35033" y="4985"/>
                        <a:pt x="38402" y="631"/>
                      </a:cubicBezTo>
                      <a:cubicBezTo>
                        <a:pt x="38920" y="-43"/>
                        <a:pt x="40009" y="-199"/>
                        <a:pt x="40735" y="268"/>
                      </a:cubicBezTo>
                      <a:cubicBezTo>
                        <a:pt x="41512" y="735"/>
                        <a:pt x="41668" y="1719"/>
                        <a:pt x="41149" y="2393"/>
                      </a:cubicBezTo>
                      <a:cubicBezTo>
                        <a:pt x="37780" y="6644"/>
                        <a:pt x="34566" y="11102"/>
                        <a:pt x="31456" y="15456"/>
                      </a:cubicBezTo>
                      <a:cubicBezTo>
                        <a:pt x="29227" y="18515"/>
                        <a:pt x="26998" y="21625"/>
                        <a:pt x="24717" y="24683"/>
                      </a:cubicBezTo>
                      <a:cubicBezTo>
                        <a:pt x="24406" y="25046"/>
                        <a:pt x="23940" y="25305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34" name="Google Shape;4434;p13"/>
                <p:cNvSpPr/>
                <p:nvPr/>
              </p:nvSpPr>
              <p:spPr>
                <a:xfrm>
                  <a:off x="4638595" y="5357018"/>
                  <a:ext cx="19313" cy="12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13" h="12749" extrusionOk="0">
                      <a:moveTo>
                        <a:pt x="10071" y="12697"/>
                      </a:moveTo>
                      <a:cubicBezTo>
                        <a:pt x="9605" y="12697"/>
                        <a:pt x="9138" y="12542"/>
                        <a:pt x="8775" y="12179"/>
                      </a:cubicBezTo>
                      <a:cubicBezTo>
                        <a:pt x="8309" y="11660"/>
                        <a:pt x="7687" y="11090"/>
                        <a:pt x="6961" y="10416"/>
                      </a:cubicBezTo>
                      <a:cubicBezTo>
                        <a:pt x="4213" y="7773"/>
                        <a:pt x="844" y="4456"/>
                        <a:pt x="67" y="1916"/>
                      </a:cubicBezTo>
                      <a:cubicBezTo>
                        <a:pt x="-193" y="1086"/>
                        <a:pt x="326" y="256"/>
                        <a:pt x="1259" y="49"/>
                      </a:cubicBezTo>
                      <a:cubicBezTo>
                        <a:pt x="2192" y="-158"/>
                        <a:pt x="3073" y="308"/>
                        <a:pt x="3332" y="1138"/>
                      </a:cubicBezTo>
                      <a:cubicBezTo>
                        <a:pt x="3902" y="2952"/>
                        <a:pt x="7220" y="6218"/>
                        <a:pt x="9449" y="8343"/>
                      </a:cubicBezTo>
                      <a:cubicBezTo>
                        <a:pt x="9708" y="8602"/>
                        <a:pt x="10019" y="8862"/>
                        <a:pt x="10227" y="9120"/>
                      </a:cubicBezTo>
                      <a:cubicBezTo>
                        <a:pt x="12974" y="6995"/>
                        <a:pt x="16291" y="3470"/>
                        <a:pt x="16343" y="3418"/>
                      </a:cubicBezTo>
                      <a:cubicBezTo>
                        <a:pt x="16965" y="2796"/>
                        <a:pt x="18002" y="2693"/>
                        <a:pt x="18728" y="3263"/>
                      </a:cubicBezTo>
                      <a:cubicBezTo>
                        <a:pt x="19453" y="3833"/>
                        <a:pt x="19505" y="4766"/>
                        <a:pt x="18883" y="5440"/>
                      </a:cubicBezTo>
                      <a:cubicBezTo>
                        <a:pt x="18676" y="5648"/>
                        <a:pt x="14166" y="10416"/>
                        <a:pt x="10952" y="12490"/>
                      </a:cubicBezTo>
                      <a:cubicBezTo>
                        <a:pt x="10641" y="12697"/>
                        <a:pt x="10330" y="12749"/>
                        <a:pt x="9968" y="1274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435" name="Google Shape;4435;p13"/>
              <p:cNvGrpSpPr/>
              <p:nvPr/>
            </p:nvGrpSpPr>
            <p:grpSpPr>
              <a:xfrm>
                <a:off x="4561444" y="5705800"/>
                <a:ext cx="83657" cy="81822"/>
                <a:chOff x="4561444" y="5705800"/>
                <a:chExt cx="83657" cy="81822"/>
              </a:xfrm>
            </p:grpSpPr>
            <p:sp>
              <p:nvSpPr>
                <p:cNvPr id="4436" name="Google Shape;4436;p13"/>
                <p:cNvSpPr/>
                <p:nvPr/>
              </p:nvSpPr>
              <p:spPr>
                <a:xfrm>
                  <a:off x="4572068" y="5705800"/>
                  <a:ext cx="73033" cy="81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3" h="81822" extrusionOk="0">
                      <a:moveTo>
                        <a:pt x="71052" y="81770"/>
                      </a:moveTo>
                      <a:cubicBezTo>
                        <a:pt x="71052" y="81770"/>
                        <a:pt x="70585" y="81770"/>
                        <a:pt x="70326" y="81667"/>
                      </a:cubicBezTo>
                      <a:cubicBezTo>
                        <a:pt x="62913" y="79023"/>
                        <a:pt x="58196" y="72958"/>
                        <a:pt x="54049" y="67619"/>
                      </a:cubicBezTo>
                      <a:cubicBezTo>
                        <a:pt x="52909" y="66168"/>
                        <a:pt x="51820" y="64768"/>
                        <a:pt x="50732" y="63524"/>
                      </a:cubicBezTo>
                      <a:cubicBezTo>
                        <a:pt x="48140" y="60518"/>
                        <a:pt x="45652" y="57511"/>
                        <a:pt x="43112" y="54452"/>
                      </a:cubicBezTo>
                      <a:cubicBezTo>
                        <a:pt x="39949" y="50617"/>
                        <a:pt x="36632" y="46625"/>
                        <a:pt x="33263" y="42789"/>
                      </a:cubicBezTo>
                      <a:cubicBezTo>
                        <a:pt x="30671" y="39887"/>
                        <a:pt x="27250" y="36569"/>
                        <a:pt x="23621" y="33044"/>
                      </a:cubicBezTo>
                      <a:cubicBezTo>
                        <a:pt x="13513" y="23195"/>
                        <a:pt x="2005" y="12050"/>
                        <a:pt x="35" y="2097"/>
                      </a:cubicBezTo>
                      <a:cubicBezTo>
                        <a:pt x="-172" y="1112"/>
                        <a:pt x="554" y="179"/>
                        <a:pt x="1642" y="24"/>
                      </a:cubicBezTo>
                      <a:cubicBezTo>
                        <a:pt x="2679" y="-132"/>
                        <a:pt x="3716" y="490"/>
                        <a:pt x="3923" y="1475"/>
                      </a:cubicBezTo>
                      <a:cubicBezTo>
                        <a:pt x="5685" y="10391"/>
                        <a:pt x="16779" y="21122"/>
                        <a:pt x="26524" y="30608"/>
                      </a:cubicBezTo>
                      <a:cubicBezTo>
                        <a:pt x="30204" y="34184"/>
                        <a:pt x="33677" y="37554"/>
                        <a:pt x="36321" y="40560"/>
                      </a:cubicBezTo>
                      <a:cubicBezTo>
                        <a:pt x="39794" y="44448"/>
                        <a:pt x="43060" y="48439"/>
                        <a:pt x="46274" y="52327"/>
                      </a:cubicBezTo>
                      <a:cubicBezTo>
                        <a:pt x="48762" y="55334"/>
                        <a:pt x="51250" y="58340"/>
                        <a:pt x="53842" y="61347"/>
                      </a:cubicBezTo>
                      <a:cubicBezTo>
                        <a:pt x="54982" y="62694"/>
                        <a:pt x="56123" y="64094"/>
                        <a:pt x="57263" y="65597"/>
                      </a:cubicBezTo>
                      <a:cubicBezTo>
                        <a:pt x="61307" y="70781"/>
                        <a:pt x="65505" y="76120"/>
                        <a:pt x="71777" y="78349"/>
                      </a:cubicBezTo>
                      <a:cubicBezTo>
                        <a:pt x="72762" y="78712"/>
                        <a:pt x="73281" y="79749"/>
                        <a:pt x="72918" y="80682"/>
                      </a:cubicBezTo>
                      <a:cubicBezTo>
                        <a:pt x="72607" y="81408"/>
                        <a:pt x="71881" y="81822"/>
                        <a:pt x="71103" y="8182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37" name="Google Shape;4437;p13"/>
                <p:cNvSpPr/>
                <p:nvPr/>
              </p:nvSpPr>
              <p:spPr>
                <a:xfrm>
                  <a:off x="4561444" y="5708326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36526" y="29741"/>
                      </a:moveTo>
                      <a:cubicBezTo>
                        <a:pt x="26314" y="29741"/>
                        <a:pt x="11023" y="26890"/>
                        <a:pt x="1381" y="24091"/>
                      </a:cubicBezTo>
                      <a:cubicBezTo>
                        <a:pt x="344" y="23780"/>
                        <a:pt x="-226" y="22795"/>
                        <a:pt x="85" y="21862"/>
                      </a:cubicBezTo>
                      <a:cubicBezTo>
                        <a:pt x="396" y="20929"/>
                        <a:pt x="1536" y="20411"/>
                        <a:pt x="2573" y="20721"/>
                      </a:cubicBezTo>
                      <a:cubicBezTo>
                        <a:pt x="11593" y="23313"/>
                        <a:pt x="25692" y="26009"/>
                        <a:pt x="35437" y="26164"/>
                      </a:cubicBezTo>
                      <a:cubicBezTo>
                        <a:pt x="34401" y="18285"/>
                        <a:pt x="35437" y="8540"/>
                        <a:pt x="38133" y="1231"/>
                      </a:cubicBezTo>
                      <a:cubicBezTo>
                        <a:pt x="38496" y="298"/>
                        <a:pt x="39584" y="-220"/>
                        <a:pt x="40621" y="90"/>
                      </a:cubicBezTo>
                      <a:cubicBezTo>
                        <a:pt x="41658" y="402"/>
                        <a:pt x="42228" y="1438"/>
                        <a:pt x="41865" y="2371"/>
                      </a:cubicBezTo>
                      <a:cubicBezTo>
                        <a:pt x="39118" y="9836"/>
                        <a:pt x="38237" y="19995"/>
                        <a:pt x="39636" y="27668"/>
                      </a:cubicBezTo>
                      <a:cubicBezTo>
                        <a:pt x="39740" y="28186"/>
                        <a:pt x="39584" y="28704"/>
                        <a:pt x="39222" y="29119"/>
                      </a:cubicBezTo>
                      <a:cubicBezTo>
                        <a:pt x="38859" y="29534"/>
                        <a:pt x="38340" y="29741"/>
                        <a:pt x="37770" y="29793"/>
                      </a:cubicBezTo>
                      <a:cubicBezTo>
                        <a:pt x="37355" y="29793"/>
                        <a:pt x="36941" y="29793"/>
                        <a:pt x="36526" y="297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38" name="Google Shape;4438;p13"/>
                <p:cNvSpPr/>
                <p:nvPr/>
              </p:nvSpPr>
              <p:spPr>
                <a:xfrm>
                  <a:off x="4563802" y="5715582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37381" y="35030"/>
                      </a:moveTo>
                      <a:cubicBezTo>
                        <a:pt x="23178" y="35030"/>
                        <a:pt x="6746" y="31453"/>
                        <a:pt x="1458" y="30209"/>
                      </a:cubicBezTo>
                      <a:cubicBezTo>
                        <a:pt x="422" y="29950"/>
                        <a:pt x="-200" y="28965"/>
                        <a:pt x="59" y="28032"/>
                      </a:cubicBezTo>
                      <a:cubicBezTo>
                        <a:pt x="318" y="27099"/>
                        <a:pt x="1407" y="26528"/>
                        <a:pt x="2443" y="26736"/>
                      </a:cubicBezTo>
                      <a:cubicBezTo>
                        <a:pt x="8249" y="28084"/>
                        <a:pt x="27636" y="32386"/>
                        <a:pt x="42098" y="31298"/>
                      </a:cubicBezTo>
                      <a:cubicBezTo>
                        <a:pt x="42202" y="27928"/>
                        <a:pt x="42098" y="24507"/>
                        <a:pt x="41943" y="21189"/>
                      </a:cubicBezTo>
                      <a:cubicBezTo>
                        <a:pt x="41684" y="14813"/>
                        <a:pt x="41424" y="8230"/>
                        <a:pt x="42876" y="1440"/>
                      </a:cubicBezTo>
                      <a:cubicBezTo>
                        <a:pt x="43083" y="454"/>
                        <a:pt x="44120" y="-168"/>
                        <a:pt x="45157" y="40"/>
                      </a:cubicBezTo>
                      <a:cubicBezTo>
                        <a:pt x="46245" y="247"/>
                        <a:pt x="46919" y="1180"/>
                        <a:pt x="46712" y="2114"/>
                      </a:cubicBezTo>
                      <a:cubicBezTo>
                        <a:pt x="45312" y="8489"/>
                        <a:pt x="45572" y="14554"/>
                        <a:pt x="45831" y="21034"/>
                      </a:cubicBezTo>
                      <a:cubicBezTo>
                        <a:pt x="45986" y="24922"/>
                        <a:pt x="46142" y="28965"/>
                        <a:pt x="45883" y="33008"/>
                      </a:cubicBezTo>
                      <a:cubicBezTo>
                        <a:pt x="45831" y="33889"/>
                        <a:pt x="45105" y="34563"/>
                        <a:pt x="44120" y="34667"/>
                      </a:cubicBezTo>
                      <a:cubicBezTo>
                        <a:pt x="41943" y="34874"/>
                        <a:pt x="39662" y="34978"/>
                        <a:pt x="37277" y="3497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39" name="Google Shape;4439;p13"/>
                <p:cNvSpPr/>
                <p:nvPr/>
              </p:nvSpPr>
              <p:spPr>
                <a:xfrm>
                  <a:off x="4580650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37484" y="34834"/>
                      </a:moveTo>
                      <a:cubicBezTo>
                        <a:pt x="37484" y="34834"/>
                        <a:pt x="37225" y="34834"/>
                        <a:pt x="37121" y="34834"/>
                      </a:cubicBezTo>
                      <a:cubicBezTo>
                        <a:pt x="32715" y="34108"/>
                        <a:pt x="28050" y="33694"/>
                        <a:pt x="23540" y="33331"/>
                      </a:cubicBezTo>
                      <a:cubicBezTo>
                        <a:pt x="16127" y="32709"/>
                        <a:pt x="8455" y="32087"/>
                        <a:pt x="1354" y="29962"/>
                      </a:cubicBezTo>
                      <a:cubicBezTo>
                        <a:pt x="317" y="29650"/>
                        <a:pt x="-253" y="28614"/>
                        <a:pt x="110" y="27681"/>
                      </a:cubicBezTo>
                      <a:cubicBezTo>
                        <a:pt x="472" y="26748"/>
                        <a:pt x="1561" y="26229"/>
                        <a:pt x="2598" y="26540"/>
                      </a:cubicBezTo>
                      <a:cubicBezTo>
                        <a:pt x="9233" y="28562"/>
                        <a:pt x="16697" y="29184"/>
                        <a:pt x="23903" y="29754"/>
                      </a:cubicBezTo>
                      <a:cubicBezTo>
                        <a:pt x="27687" y="30065"/>
                        <a:pt x="31626" y="30376"/>
                        <a:pt x="35410" y="30946"/>
                      </a:cubicBezTo>
                      <a:cubicBezTo>
                        <a:pt x="35255" y="27421"/>
                        <a:pt x="34996" y="23897"/>
                        <a:pt x="34788" y="20371"/>
                      </a:cubicBezTo>
                      <a:cubicBezTo>
                        <a:pt x="34425" y="14307"/>
                        <a:pt x="34011" y="8034"/>
                        <a:pt x="33855" y="1814"/>
                      </a:cubicBezTo>
                      <a:cubicBezTo>
                        <a:pt x="33855" y="830"/>
                        <a:pt x="34685" y="0"/>
                        <a:pt x="35773" y="0"/>
                      </a:cubicBezTo>
                      <a:cubicBezTo>
                        <a:pt x="35773" y="0"/>
                        <a:pt x="35773" y="0"/>
                        <a:pt x="35773" y="0"/>
                      </a:cubicBezTo>
                      <a:cubicBezTo>
                        <a:pt x="36862" y="0"/>
                        <a:pt x="37691" y="778"/>
                        <a:pt x="37743" y="1762"/>
                      </a:cubicBezTo>
                      <a:cubicBezTo>
                        <a:pt x="37898" y="7931"/>
                        <a:pt x="38261" y="14151"/>
                        <a:pt x="38676" y="20165"/>
                      </a:cubicBezTo>
                      <a:cubicBezTo>
                        <a:pt x="38935" y="24467"/>
                        <a:pt x="39194" y="28717"/>
                        <a:pt x="39402" y="33020"/>
                      </a:cubicBezTo>
                      <a:cubicBezTo>
                        <a:pt x="39402" y="33538"/>
                        <a:pt x="39194" y="34108"/>
                        <a:pt x="38728" y="34420"/>
                      </a:cubicBezTo>
                      <a:cubicBezTo>
                        <a:pt x="38365" y="34678"/>
                        <a:pt x="37898" y="34834"/>
                        <a:pt x="37432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40" name="Google Shape;4440;p13"/>
                <p:cNvSpPr/>
                <p:nvPr/>
              </p:nvSpPr>
              <p:spPr>
                <a:xfrm>
                  <a:off x="4592417" y="5743190"/>
                  <a:ext cx="39453" cy="3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94" extrusionOk="0">
                      <a:moveTo>
                        <a:pt x="37484" y="34843"/>
                      </a:moveTo>
                      <a:cubicBezTo>
                        <a:pt x="37484" y="34843"/>
                        <a:pt x="37225" y="34843"/>
                        <a:pt x="37121" y="34843"/>
                      </a:cubicBezTo>
                      <a:cubicBezTo>
                        <a:pt x="32715" y="34117"/>
                        <a:pt x="28049" y="33702"/>
                        <a:pt x="23540" y="33340"/>
                      </a:cubicBezTo>
                      <a:cubicBezTo>
                        <a:pt x="16127" y="32718"/>
                        <a:pt x="8455" y="32096"/>
                        <a:pt x="1354" y="29970"/>
                      </a:cubicBezTo>
                      <a:cubicBezTo>
                        <a:pt x="317" y="29659"/>
                        <a:pt x="-253" y="28622"/>
                        <a:pt x="110" y="27690"/>
                      </a:cubicBezTo>
                      <a:cubicBezTo>
                        <a:pt x="472" y="26756"/>
                        <a:pt x="1561" y="26238"/>
                        <a:pt x="2598" y="26549"/>
                      </a:cubicBezTo>
                      <a:cubicBezTo>
                        <a:pt x="9233" y="28570"/>
                        <a:pt x="16697" y="29192"/>
                        <a:pt x="23902" y="29763"/>
                      </a:cubicBezTo>
                      <a:cubicBezTo>
                        <a:pt x="27687" y="30074"/>
                        <a:pt x="31626" y="30385"/>
                        <a:pt x="35410" y="30955"/>
                      </a:cubicBezTo>
                      <a:cubicBezTo>
                        <a:pt x="35255" y="27430"/>
                        <a:pt x="34996" y="23854"/>
                        <a:pt x="34788" y="20328"/>
                      </a:cubicBezTo>
                      <a:cubicBezTo>
                        <a:pt x="34425" y="14263"/>
                        <a:pt x="34011" y="7991"/>
                        <a:pt x="33855" y="1823"/>
                      </a:cubicBezTo>
                      <a:cubicBezTo>
                        <a:pt x="33855" y="838"/>
                        <a:pt x="34685" y="8"/>
                        <a:pt x="35773" y="8"/>
                      </a:cubicBezTo>
                      <a:cubicBezTo>
                        <a:pt x="36758" y="-95"/>
                        <a:pt x="37743" y="786"/>
                        <a:pt x="37795" y="1771"/>
                      </a:cubicBezTo>
                      <a:cubicBezTo>
                        <a:pt x="37950" y="7888"/>
                        <a:pt x="38313" y="14160"/>
                        <a:pt x="38728" y="20173"/>
                      </a:cubicBezTo>
                      <a:cubicBezTo>
                        <a:pt x="38987" y="24476"/>
                        <a:pt x="39246" y="28778"/>
                        <a:pt x="39453" y="33080"/>
                      </a:cubicBezTo>
                      <a:cubicBezTo>
                        <a:pt x="39453" y="33599"/>
                        <a:pt x="39246" y="34169"/>
                        <a:pt x="38780" y="34480"/>
                      </a:cubicBezTo>
                      <a:cubicBezTo>
                        <a:pt x="38417" y="34739"/>
                        <a:pt x="37950" y="34895"/>
                        <a:pt x="37484" y="3489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41" name="Google Shape;4441;p13"/>
                <p:cNvSpPr/>
                <p:nvPr/>
              </p:nvSpPr>
              <p:spPr>
                <a:xfrm>
                  <a:off x="4565413" y="5708621"/>
                  <a:ext cx="21057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7" h="14775" extrusionOk="0">
                      <a:moveTo>
                        <a:pt x="17213" y="14672"/>
                      </a:moveTo>
                      <a:cubicBezTo>
                        <a:pt x="17213" y="14672"/>
                        <a:pt x="16954" y="14672"/>
                        <a:pt x="16798" y="14672"/>
                      </a:cubicBezTo>
                      <a:cubicBezTo>
                        <a:pt x="15969" y="14517"/>
                        <a:pt x="14932" y="14310"/>
                        <a:pt x="13740" y="14154"/>
                      </a:cubicBezTo>
                      <a:cubicBezTo>
                        <a:pt x="9178" y="13376"/>
                        <a:pt x="3476" y="12444"/>
                        <a:pt x="781" y="10578"/>
                      </a:cubicBezTo>
                      <a:cubicBezTo>
                        <a:pt x="-100" y="9955"/>
                        <a:pt x="-256" y="8866"/>
                        <a:pt x="418" y="8089"/>
                      </a:cubicBezTo>
                      <a:cubicBezTo>
                        <a:pt x="1092" y="7312"/>
                        <a:pt x="2336" y="7156"/>
                        <a:pt x="3165" y="7778"/>
                      </a:cubicBezTo>
                      <a:cubicBezTo>
                        <a:pt x="5083" y="9126"/>
                        <a:pt x="10681" y="10059"/>
                        <a:pt x="14414" y="10681"/>
                      </a:cubicBezTo>
                      <a:cubicBezTo>
                        <a:pt x="14880" y="10784"/>
                        <a:pt x="15347" y="10836"/>
                        <a:pt x="15762" y="10888"/>
                      </a:cubicBezTo>
                      <a:cubicBezTo>
                        <a:pt x="16695" y="7156"/>
                        <a:pt x="17109" y="1765"/>
                        <a:pt x="17161" y="1661"/>
                      </a:cubicBezTo>
                      <a:cubicBezTo>
                        <a:pt x="17213" y="677"/>
                        <a:pt x="18250" y="-49"/>
                        <a:pt x="19235" y="3"/>
                      </a:cubicBezTo>
                      <a:cubicBezTo>
                        <a:pt x="20323" y="55"/>
                        <a:pt x="21153" y="935"/>
                        <a:pt x="21049" y="1921"/>
                      </a:cubicBezTo>
                      <a:cubicBezTo>
                        <a:pt x="21049" y="2231"/>
                        <a:pt x="20427" y="9592"/>
                        <a:pt x="19027" y="13532"/>
                      </a:cubicBezTo>
                      <a:cubicBezTo>
                        <a:pt x="18768" y="14258"/>
                        <a:pt x="17991" y="14776"/>
                        <a:pt x="17161" y="14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442" name="Google Shape;4442;p13"/>
              <p:cNvGrpSpPr/>
              <p:nvPr/>
            </p:nvGrpSpPr>
            <p:grpSpPr>
              <a:xfrm>
                <a:off x="4654184" y="5494538"/>
                <a:ext cx="92831" cy="108598"/>
                <a:chOff x="4654184" y="5494538"/>
                <a:chExt cx="92831" cy="108598"/>
              </a:xfrm>
            </p:grpSpPr>
            <p:sp>
              <p:nvSpPr>
                <p:cNvPr id="4443" name="Google Shape;4443;p13"/>
                <p:cNvSpPr/>
                <p:nvPr/>
              </p:nvSpPr>
              <p:spPr>
                <a:xfrm>
                  <a:off x="4654184" y="5494538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2413" y="108546"/>
                      </a:moveTo>
                      <a:cubicBezTo>
                        <a:pt x="1532" y="108546"/>
                        <a:pt x="702" y="108131"/>
                        <a:pt x="287" y="107406"/>
                      </a:cubicBezTo>
                      <a:cubicBezTo>
                        <a:pt x="-335" y="106317"/>
                        <a:pt x="80" y="105021"/>
                        <a:pt x="1272" y="104451"/>
                      </a:cubicBezTo>
                      <a:cubicBezTo>
                        <a:pt x="8581" y="100875"/>
                        <a:pt x="12780" y="93824"/>
                        <a:pt x="16875" y="87034"/>
                      </a:cubicBezTo>
                      <a:cubicBezTo>
                        <a:pt x="18068" y="85064"/>
                        <a:pt x="19208" y="83146"/>
                        <a:pt x="20400" y="81384"/>
                      </a:cubicBezTo>
                      <a:cubicBezTo>
                        <a:pt x="23044" y="77393"/>
                        <a:pt x="25636" y="73401"/>
                        <a:pt x="28175" y="69409"/>
                      </a:cubicBezTo>
                      <a:cubicBezTo>
                        <a:pt x="31441" y="64278"/>
                        <a:pt x="34811" y="58990"/>
                        <a:pt x="38388" y="53858"/>
                      </a:cubicBezTo>
                      <a:cubicBezTo>
                        <a:pt x="41135" y="49867"/>
                        <a:pt x="44815" y="45305"/>
                        <a:pt x="48703" y="40485"/>
                      </a:cubicBezTo>
                      <a:cubicBezTo>
                        <a:pt x="59070" y="27681"/>
                        <a:pt x="70785" y="13167"/>
                        <a:pt x="71511" y="2074"/>
                      </a:cubicBezTo>
                      <a:cubicBezTo>
                        <a:pt x="71615" y="881"/>
                        <a:pt x="72755" y="0"/>
                        <a:pt x="74051" y="0"/>
                      </a:cubicBezTo>
                      <a:cubicBezTo>
                        <a:pt x="75399" y="52"/>
                        <a:pt x="76384" y="1089"/>
                        <a:pt x="76280" y="2333"/>
                      </a:cubicBezTo>
                      <a:cubicBezTo>
                        <a:pt x="75451" y="14670"/>
                        <a:pt x="63269" y="29754"/>
                        <a:pt x="52539" y="43077"/>
                      </a:cubicBezTo>
                      <a:cubicBezTo>
                        <a:pt x="48703" y="47845"/>
                        <a:pt x="45074" y="52304"/>
                        <a:pt x="42379" y="56191"/>
                      </a:cubicBezTo>
                      <a:cubicBezTo>
                        <a:pt x="38854" y="61271"/>
                        <a:pt x="35485" y="66559"/>
                        <a:pt x="32271" y="71639"/>
                      </a:cubicBezTo>
                      <a:cubicBezTo>
                        <a:pt x="29679" y="75682"/>
                        <a:pt x="27139" y="79725"/>
                        <a:pt x="24443" y="83716"/>
                      </a:cubicBezTo>
                      <a:cubicBezTo>
                        <a:pt x="23303" y="85427"/>
                        <a:pt x="22214" y="87242"/>
                        <a:pt x="21074" y="89160"/>
                      </a:cubicBezTo>
                      <a:cubicBezTo>
                        <a:pt x="16875" y="96209"/>
                        <a:pt x="12054" y="104192"/>
                        <a:pt x="3501" y="108339"/>
                      </a:cubicBezTo>
                      <a:cubicBezTo>
                        <a:pt x="3139" y="108495"/>
                        <a:pt x="2776" y="108598"/>
                        <a:pt x="2361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44" name="Google Shape;4444;p13"/>
                <p:cNvSpPr/>
                <p:nvPr/>
              </p:nvSpPr>
              <p:spPr>
                <a:xfrm>
                  <a:off x="4692702" y="5501220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9356" y="35876"/>
                      </a:moveTo>
                      <a:cubicBezTo>
                        <a:pt x="8733" y="35876"/>
                        <a:pt x="8163" y="35668"/>
                        <a:pt x="7697" y="35254"/>
                      </a:cubicBezTo>
                      <a:cubicBezTo>
                        <a:pt x="7178" y="34839"/>
                        <a:pt x="6919" y="34217"/>
                        <a:pt x="6971" y="33595"/>
                      </a:cubicBezTo>
                      <a:cubicBezTo>
                        <a:pt x="7489" y="24109"/>
                        <a:pt x="4794" y="11823"/>
                        <a:pt x="232" y="3115"/>
                      </a:cubicBezTo>
                      <a:cubicBezTo>
                        <a:pt x="-338" y="2026"/>
                        <a:pt x="180" y="730"/>
                        <a:pt x="1372" y="212"/>
                      </a:cubicBezTo>
                      <a:cubicBezTo>
                        <a:pt x="2565" y="-307"/>
                        <a:pt x="4016" y="160"/>
                        <a:pt x="4586" y="1248"/>
                      </a:cubicBezTo>
                      <a:cubicBezTo>
                        <a:pt x="9045" y="9802"/>
                        <a:pt x="11844" y="21517"/>
                        <a:pt x="11844" y="31210"/>
                      </a:cubicBezTo>
                      <a:cubicBezTo>
                        <a:pt x="23714" y="29707"/>
                        <a:pt x="40354" y="24627"/>
                        <a:pt x="50928" y="20221"/>
                      </a:cubicBezTo>
                      <a:cubicBezTo>
                        <a:pt x="52121" y="19703"/>
                        <a:pt x="53572" y="20221"/>
                        <a:pt x="54090" y="21309"/>
                      </a:cubicBezTo>
                      <a:cubicBezTo>
                        <a:pt x="54661" y="22398"/>
                        <a:pt x="54090" y="23694"/>
                        <a:pt x="52898" y="24212"/>
                      </a:cubicBezTo>
                      <a:cubicBezTo>
                        <a:pt x="41183" y="29085"/>
                        <a:pt x="22004" y="34787"/>
                        <a:pt x="9563" y="35824"/>
                      </a:cubicBezTo>
                      <a:cubicBezTo>
                        <a:pt x="9511" y="35824"/>
                        <a:pt x="9407" y="35824"/>
                        <a:pt x="9356" y="3582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45" name="Google Shape;4445;p13"/>
                <p:cNvSpPr/>
                <p:nvPr/>
              </p:nvSpPr>
              <p:spPr>
                <a:xfrm>
                  <a:off x="4685141" y="5511022"/>
                  <a:ext cx="61140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40" h="42143" extrusionOk="0">
                      <a:moveTo>
                        <a:pt x="8416" y="42091"/>
                      </a:moveTo>
                      <a:cubicBezTo>
                        <a:pt x="7223" y="42091"/>
                        <a:pt x="6239" y="41314"/>
                        <a:pt x="6031" y="40277"/>
                      </a:cubicBezTo>
                      <a:cubicBezTo>
                        <a:pt x="5098" y="35404"/>
                        <a:pt x="4632" y="30480"/>
                        <a:pt x="4217" y="25711"/>
                      </a:cubicBezTo>
                      <a:cubicBezTo>
                        <a:pt x="3491" y="17831"/>
                        <a:pt x="2817" y="10367"/>
                        <a:pt x="122" y="2850"/>
                      </a:cubicBezTo>
                      <a:cubicBezTo>
                        <a:pt x="-293" y="1710"/>
                        <a:pt x="381" y="466"/>
                        <a:pt x="1677" y="104"/>
                      </a:cubicBezTo>
                      <a:cubicBezTo>
                        <a:pt x="2921" y="-260"/>
                        <a:pt x="4321" y="362"/>
                        <a:pt x="4683" y="1503"/>
                      </a:cubicBezTo>
                      <a:cubicBezTo>
                        <a:pt x="7535" y="9538"/>
                        <a:pt x="8260" y="17573"/>
                        <a:pt x="8986" y="25348"/>
                      </a:cubicBezTo>
                      <a:cubicBezTo>
                        <a:pt x="9349" y="29391"/>
                        <a:pt x="9764" y="33590"/>
                        <a:pt x="10438" y="37685"/>
                      </a:cubicBezTo>
                      <a:cubicBezTo>
                        <a:pt x="28166" y="37063"/>
                        <a:pt x="51077" y="29340"/>
                        <a:pt x="57868" y="26903"/>
                      </a:cubicBezTo>
                      <a:cubicBezTo>
                        <a:pt x="59112" y="26436"/>
                        <a:pt x="60512" y="27007"/>
                        <a:pt x="60978" y="28147"/>
                      </a:cubicBezTo>
                      <a:cubicBezTo>
                        <a:pt x="61445" y="29288"/>
                        <a:pt x="60875" y="30532"/>
                        <a:pt x="59631" y="30998"/>
                      </a:cubicBezTo>
                      <a:cubicBezTo>
                        <a:pt x="52373" y="33590"/>
                        <a:pt x="27181" y="42039"/>
                        <a:pt x="8416" y="42143"/>
                      </a:cubicBezTo>
                      <a:lnTo>
                        <a:pt x="8416" y="42143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46" name="Google Shape;4446;p13"/>
                <p:cNvSpPr/>
                <p:nvPr/>
              </p:nvSpPr>
              <p:spPr>
                <a:xfrm>
                  <a:off x="4677730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5407" y="42670"/>
                      </a:moveTo>
                      <a:cubicBezTo>
                        <a:pt x="4940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5"/>
                        <a:pt x="1830" y="24890"/>
                      </a:cubicBezTo>
                      <a:cubicBezTo>
                        <a:pt x="1312" y="17529"/>
                        <a:pt x="794" y="9909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7"/>
                        <a:pt x="7636" y="37642"/>
                      </a:cubicBezTo>
                      <a:cubicBezTo>
                        <a:pt x="12198" y="36501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5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3"/>
                        <a:pt x="50038" y="31369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6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47" name="Google Shape;4447;p13"/>
                <p:cNvSpPr/>
                <p:nvPr/>
              </p:nvSpPr>
              <p:spPr>
                <a:xfrm>
                  <a:off x="4665704" y="5547092"/>
                  <a:ext cx="50270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70" h="42669" extrusionOk="0">
                      <a:moveTo>
                        <a:pt x="5407" y="42670"/>
                      </a:moveTo>
                      <a:cubicBezTo>
                        <a:pt x="4941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6"/>
                        <a:pt x="1830" y="24890"/>
                      </a:cubicBezTo>
                      <a:cubicBezTo>
                        <a:pt x="1312" y="17529"/>
                        <a:pt x="794" y="9857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8"/>
                        <a:pt x="7636" y="37642"/>
                      </a:cubicBezTo>
                      <a:cubicBezTo>
                        <a:pt x="12198" y="36502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6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4"/>
                        <a:pt x="50090" y="31370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7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48" name="Google Shape;4448;p13"/>
                <p:cNvSpPr/>
                <p:nvPr/>
              </p:nvSpPr>
              <p:spPr>
                <a:xfrm>
                  <a:off x="4713313" y="5499377"/>
                  <a:ext cx="26870" cy="17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06" extrusionOk="0">
                      <a:moveTo>
                        <a:pt x="6525" y="17606"/>
                      </a:moveTo>
                      <a:cubicBezTo>
                        <a:pt x="5592" y="17606"/>
                        <a:pt x="4762" y="17139"/>
                        <a:pt x="4348" y="16362"/>
                      </a:cubicBezTo>
                      <a:cubicBezTo>
                        <a:pt x="2015" y="11801"/>
                        <a:pt x="97" y="2936"/>
                        <a:pt x="45" y="2574"/>
                      </a:cubicBezTo>
                      <a:cubicBezTo>
                        <a:pt x="-214" y="1381"/>
                        <a:pt x="667" y="240"/>
                        <a:pt x="1963" y="34"/>
                      </a:cubicBezTo>
                      <a:cubicBezTo>
                        <a:pt x="3259" y="-174"/>
                        <a:pt x="4503" y="604"/>
                        <a:pt x="4762" y="1744"/>
                      </a:cubicBezTo>
                      <a:cubicBezTo>
                        <a:pt x="4762" y="1796"/>
                        <a:pt x="6162" y="8379"/>
                        <a:pt x="7924" y="12733"/>
                      </a:cubicBezTo>
                      <a:cubicBezTo>
                        <a:pt x="8443" y="12578"/>
                        <a:pt x="8961" y="12423"/>
                        <a:pt x="9531" y="12267"/>
                      </a:cubicBezTo>
                      <a:cubicBezTo>
                        <a:pt x="13938" y="11023"/>
                        <a:pt x="20624" y="9157"/>
                        <a:pt x="22750" y="7239"/>
                      </a:cubicBezTo>
                      <a:cubicBezTo>
                        <a:pt x="23683" y="6409"/>
                        <a:pt x="25238" y="6409"/>
                        <a:pt x="26171" y="7239"/>
                      </a:cubicBezTo>
                      <a:cubicBezTo>
                        <a:pt x="27104" y="8120"/>
                        <a:pt x="27104" y="9468"/>
                        <a:pt x="26171" y="10349"/>
                      </a:cubicBezTo>
                      <a:cubicBezTo>
                        <a:pt x="23216" y="12993"/>
                        <a:pt x="16426" y="14911"/>
                        <a:pt x="10983" y="16414"/>
                      </a:cubicBezTo>
                      <a:cubicBezTo>
                        <a:pt x="9583" y="16777"/>
                        <a:pt x="8339" y="17139"/>
                        <a:pt x="7406" y="17451"/>
                      </a:cubicBezTo>
                      <a:cubicBezTo>
                        <a:pt x="7147" y="17554"/>
                        <a:pt x="6888" y="17554"/>
                        <a:pt x="6628" y="175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449" name="Google Shape;4449;p13"/>
              <p:cNvGrpSpPr/>
              <p:nvPr/>
            </p:nvGrpSpPr>
            <p:grpSpPr>
              <a:xfrm>
                <a:off x="4654002" y="5591340"/>
                <a:ext cx="113842" cy="116039"/>
                <a:chOff x="4654002" y="5591340"/>
                <a:chExt cx="113842" cy="116039"/>
              </a:xfrm>
            </p:grpSpPr>
            <p:sp>
              <p:nvSpPr>
                <p:cNvPr id="4450" name="Google Shape;4450;p13"/>
                <p:cNvSpPr/>
                <p:nvPr/>
              </p:nvSpPr>
              <p:spPr>
                <a:xfrm>
                  <a:off x="4654002" y="5591340"/>
                  <a:ext cx="98209" cy="116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39" extrusionOk="0">
                      <a:moveTo>
                        <a:pt x="2699" y="115988"/>
                      </a:moveTo>
                      <a:cubicBezTo>
                        <a:pt x="1662" y="115988"/>
                        <a:pt x="625" y="115418"/>
                        <a:pt x="211" y="114484"/>
                      </a:cubicBezTo>
                      <a:cubicBezTo>
                        <a:pt x="-360" y="113240"/>
                        <a:pt x="262" y="111789"/>
                        <a:pt x="1662" y="111218"/>
                      </a:cubicBezTo>
                      <a:cubicBezTo>
                        <a:pt x="10319" y="107901"/>
                        <a:pt x="15917" y="100333"/>
                        <a:pt x="21308" y="92972"/>
                      </a:cubicBezTo>
                      <a:cubicBezTo>
                        <a:pt x="22863" y="90847"/>
                        <a:pt x="24367" y="88825"/>
                        <a:pt x="25922" y="86959"/>
                      </a:cubicBezTo>
                      <a:cubicBezTo>
                        <a:pt x="29395" y="82760"/>
                        <a:pt x="32712" y="78458"/>
                        <a:pt x="36030" y="74207"/>
                      </a:cubicBezTo>
                      <a:cubicBezTo>
                        <a:pt x="40332" y="68713"/>
                        <a:pt x="44738" y="63063"/>
                        <a:pt x="49404" y="57516"/>
                      </a:cubicBezTo>
                      <a:cubicBezTo>
                        <a:pt x="52980" y="53265"/>
                        <a:pt x="57646" y="48444"/>
                        <a:pt x="62622" y="43364"/>
                      </a:cubicBezTo>
                      <a:cubicBezTo>
                        <a:pt x="75789" y="29887"/>
                        <a:pt x="90718" y="14543"/>
                        <a:pt x="92791" y="2102"/>
                      </a:cubicBezTo>
                      <a:cubicBezTo>
                        <a:pt x="92998" y="755"/>
                        <a:pt x="94450" y="-179"/>
                        <a:pt x="95901" y="29"/>
                      </a:cubicBezTo>
                      <a:cubicBezTo>
                        <a:pt x="97404" y="236"/>
                        <a:pt x="98389" y="1480"/>
                        <a:pt x="98182" y="2880"/>
                      </a:cubicBezTo>
                      <a:cubicBezTo>
                        <a:pt x="95849" y="16772"/>
                        <a:pt x="80350" y="32634"/>
                        <a:pt x="66717" y="46682"/>
                      </a:cubicBezTo>
                      <a:cubicBezTo>
                        <a:pt x="61845" y="51710"/>
                        <a:pt x="57231" y="56427"/>
                        <a:pt x="53758" y="60522"/>
                      </a:cubicBezTo>
                      <a:cubicBezTo>
                        <a:pt x="49196" y="65965"/>
                        <a:pt x="44790" y="71615"/>
                        <a:pt x="40540" y="77058"/>
                      </a:cubicBezTo>
                      <a:cubicBezTo>
                        <a:pt x="37170" y="81360"/>
                        <a:pt x="33801" y="85663"/>
                        <a:pt x="30328" y="89914"/>
                      </a:cubicBezTo>
                      <a:cubicBezTo>
                        <a:pt x="28825" y="91728"/>
                        <a:pt x="27373" y="93698"/>
                        <a:pt x="25870" y="95771"/>
                      </a:cubicBezTo>
                      <a:cubicBezTo>
                        <a:pt x="20271" y="103339"/>
                        <a:pt x="13947" y="111892"/>
                        <a:pt x="3787" y="115832"/>
                      </a:cubicBezTo>
                      <a:cubicBezTo>
                        <a:pt x="3424" y="115988"/>
                        <a:pt x="3062" y="116040"/>
                        <a:pt x="2750" y="11604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51" name="Google Shape;4451;p13"/>
                <p:cNvSpPr/>
                <p:nvPr/>
              </p:nvSpPr>
              <p:spPr>
                <a:xfrm>
                  <a:off x="4708681" y="5595834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7010" y="41202"/>
                      </a:moveTo>
                      <a:cubicBezTo>
                        <a:pt x="6388" y="41151"/>
                        <a:pt x="5455" y="40892"/>
                        <a:pt x="4937" y="40374"/>
                      </a:cubicBezTo>
                      <a:cubicBezTo>
                        <a:pt x="4418" y="39855"/>
                        <a:pt x="4159" y="39129"/>
                        <a:pt x="4315" y="38404"/>
                      </a:cubicBezTo>
                      <a:cubicBezTo>
                        <a:pt x="5973" y="27673"/>
                        <a:pt x="4315" y="13574"/>
                        <a:pt x="168" y="3310"/>
                      </a:cubicBezTo>
                      <a:cubicBezTo>
                        <a:pt x="-351" y="2014"/>
                        <a:pt x="375" y="615"/>
                        <a:pt x="1775" y="148"/>
                      </a:cubicBezTo>
                      <a:cubicBezTo>
                        <a:pt x="3174" y="-319"/>
                        <a:pt x="4781" y="355"/>
                        <a:pt x="5299" y="1651"/>
                      </a:cubicBezTo>
                      <a:cubicBezTo>
                        <a:pt x="9343" y="11708"/>
                        <a:pt x="11157" y="25237"/>
                        <a:pt x="10068" y="36226"/>
                      </a:cubicBezTo>
                      <a:cubicBezTo>
                        <a:pt x="23650" y="35656"/>
                        <a:pt x="43088" y="31457"/>
                        <a:pt x="55529" y="27517"/>
                      </a:cubicBezTo>
                      <a:cubicBezTo>
                        <a:pt x="56981" y="27051"/>
                        <a:pt x="58484" y="27725"/>
                        <a:pt x="59002" y="29021"/>
                      </a:cubicBezTo>
                      <a:cubicBezTo>
                        <a:pt x="59520" y="30317"/>
                        <a:pt x="58743" y="31717"/>
                        <a:pt x="57343" y="32183"/>
                      </a:cubicBezTo>
                      <a:cubicBezTo>
                        <a:pt x="43503" y="36589"/>
                        <a:pt x="21213" y="41254"/>
                        <a:pt x="7062" y="412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52" name="Google Shape;4452;p13"/>
                <p:cNvSpPr/>
                <p:nvPr/>
              </p:nvSpPr>
              <p:spPr>
                <a:xfrm>
                  <a:off x="4698989" y="5606129"/>
                  <a:ext cx="66157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7" h="48480" extrusionOk="0">
                      <a:moveTo>
                        <a:pt x="11777" y="48481"/>
                      </a:moveTo>
                      <a:cubicBezTo>
                        <a:pt x="9445" y="48481"/>
                        <a:pt x="7164" y="48377"/>
                        <a:pt x="4987" y="48222"/>
                      </a:cubicBezTo>
                      <a:cubicBezTo>
                        <a:pt x="3639" y="48118"/>
                        <a:pt x="2602" y="47133"/>
                        <a:pt x="2498" y="45941"/>
                      </a:cubicBezTo>
                      <a:cubicBezTo>
                        <a:pt x="1980" y="40343"/>
                        <a:pt x="2032" y="34692"/>
                        <a:pt x="2084" y="29301"/>
                      </a:cubicBezTo>
                      <a:cubicBezTo>
                        <a:pt x="2135" y="20334"/>
                        <a:pt x="2239" y="11832"/>
                        <a:pt x="62" y="3020"/>
                      </a:cubicBezTo>
                      <a:cubicBezTo>
                        <a:pt x="-249" y="1672"/>
                        <a:pt x="632" y="376"/>
                        <a:pt x="2135" y="65"/>
                      </a:cubicBezTo>
                      <a:cubicBezTo>
                        <a:pt x="3587" y="-246"/>
                        <a:pt x="5090" y="584"/>
                        <a:pt x="5401" y="1931"/>
                      </a:cubicBezTo>
                      <a:cubicBezTo>
                        <a:pt x="7734" y="11262"/>
                        <a:pt x="7630" y="20437"/>
                        <a:pt x="7579" y="29301"/>
                      </a:cubicBezTo>
                      <a:cubicBezTo>
                        <a:pt x="7579" y="33915"/>
                        <a:pt x="7475" y="38684"/>
                        <a:pt x="7786" y="43401"/>
                      </a:cubicBezTo>
                      <a:cubicBezTo>
                        <a:pt x="27898" y="44334"/>
                        <a:pt x="54698" y="37803"/>
                        <a:pt x="62681" y="35677"/>
                      </a:cubicBezTo>
                      <a:cubicBezTo>
                        <a:pt x="64132" y="35315"/>
                        <a:pt x="65635" y="36040"/>
                        <a:pt x="66050" y="37388"/>
                      </a:cubicBezTo>
                      <a:cubicBezTo>
                        <a:pt x="66465" y="38684"/>
                        <a:pt x="65635" y="40083"/>
                        <a:pt x="64184" y="40446"/>
                      </a:cubicBezTo>
                      <a:cubicBezTo>
                        <a:pt x="56564" y="42467"/>
                        <a:pt x="32097" y="48429"/>
                        <a:pt x="11777" y="484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53" name="Google Shape;4453;p13"/>
                <p:cNvSpPr/>
                <p:nvPr/>
              </p:nvSpPr>
              <p:spPr>
                <a:xfrm>
                  <a:off x="4687751" y="5624545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5" y="48571"/>
                      </a:moveTo>
                      <a:cubicBezTo>
                        <a:pt x="2073" y="48571"/>
                        <a:pt x="1451" y="48363"/>
                        <a:pt x="985" y="48001"/>
                      </a:cubicBezTo>
                      <a:cubicBezTo>
                        <a:pt x="363" y="47534"/>
                        <a:pt x="0" y="46808"/>
                        <a:pt x="0" y="46031"/>
                      </a:cubicBezTo>
                      <a:cubicBezTo>
                        <a:pt x="103" y="40070"/>
                        <a:pt x="259" y="34108"/>
                        <a:pt x="466" y="28147"/>
                      </a:cubicBezTo>
                      <a:cubicBezTo>
                        <a:pt x="725" y="19749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0" y="0"/>
                      </a:cubicBezTo>
                      <a:lnTo>
                        <a:pt x="3680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144"/>
                        <a:pt x="6220" y="19853"/>
                        <a:pt x="5909" y="28303"/>
                      </a:cubicBezTo>
                      <a:cubicBezTo>
                        <a:pt x="5754" y="33227"/>
                        <a:pt x="5598" y="38100"/>
                        <a:pt x="5495" y="43024"/>
                      </a:cubicBezTo>
                      <a:cubicBezTo>
                        <a:pt x="10782" y="42143"/>
                        <a:pt x="16173" y="41573"/>
                        <a:pt x="21460" y="41002"/>
                      </a:cubicBezTo>
                      <a:cubicBezTo>
                        <a:pt x="31465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2"/>
                      </a:cubicBezTo>
                      <a:cubicBezTo>
                        <a:pt x="43076" y="43646"/>
                        <a:pt x="32450" y="44786"/>
                        <a:pt x="22186" y="45927"/>
                      </a:cubicBezTo>
                      <a:cubicBezTo>
                        <a:pt x="15914" y="46601"/>
                        <a:pt x="9434" y="47327"/>
                        <a:pt x="3369" y="48467"/>
                      </a:cubicBezTo>
                      <a:cubicBezTo>
                        <a:pt x="3162" y="48467"/>
                        <a:pt x="3006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54" name="Google Shape;4454;p13"/>
                <p:cNvSpPr/>
                <p:nvPr/>
              </p:nvSpPr>
              <p:spPr>
                <a:xfrm>
                  <a:off x="4671992" y="5645072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6" y="48571"/>
                      </a:moveTo>
                      <a:cubicBezTo>
                        <a:pt x="2074" y="48571"/>
                        <a:pt x="1452" y="48363"/>
                        <a:pt x="985" y="48001"/>
                      </a:cubicBezTo>
                      <a:cubicBezTo>
                        <a:pt x="363" y="47535"/>
                        <a:pt x="0" y="46809"/>
                        <a:pt x="0" y="46031"/>
                      </a:cubicBezTo>
                      <a:cubicBezTo>
                        <a:pt x="104" y="40070"/>
                        <a:pt x="259" y="34056"/>
                        <a:pt x="467" y="28096"/>
                      </a:cubicBezTo>
                      <a:cubicBezTo>
                        <a:pt x="726" y="19698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1" y="0"/>
                      </a:cubicBezTo>
                      <a:lnTo>
                        <a:pt x="3681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093"/>
                        <a:pt x="6220" y="19801"/>
                        <a:pt x="5909" y="28251"/>
                      </a:cubicBezTo>
                      <a:cubicBezTo>
                        <a:pt x="5754" y="33176"/>
                        <a:pt x="5598" y="38100"/>
                        <a:pt x="5495" y="43025"/>
                      </a:cubicBezTo>
                      <a:cubicBezTo>
                        <a:pt x="10782" y="42143"/>
                        <a:pt x="16173" y="41573"/>
                        <a:pt x="21460" y="41003"/>
                      </a:cubicBezTo>
                      <a:cubicBezTo>
                        <a:pt x="31413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3"/>
                      </a:cubicBezTo>
                      <a:cubicBezTo>
                        <a:pt x="43076" y="43647"/>
                        <a:pt x="32450" y="44787"/>
                        <a:pt x="22186" y="45927"/>
                      </a:cubicBezTo>
                      <a:cubicBezTo>
                        <a:pt x="15914" y="46601"/>
                        <a:pt x="9434" y="47327"/>
                        <a:pt x="3370" y="48467"/>
                      </a:cubicBezTo>
                      <a:cubicBezTo>
                        <a:pt x="3162" y="48467"/>
                        <a:pt x="3007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55" name="Google Shape;4455;p13"/>
                <p:cNvSpPr/>
                <p:nvPr/>
              </p:nvSpPr>
              <p:spPr>
                <a:xfrm>
                  <a:off x="4732160" y="5595560"/>
                  <a:ext cx="29547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7" h="20379" extrusionOk="0">
                      <a:moveTo>
                        <a:pt x="5924" y="20380"/>
                      </a:moveTo>
                      <a:cubicBezTo>
                        <a:pt x="4784" y="20380"/>
                        <a:pt x="3747" y="19758"/>
                        <a:pt x="3332" y="18720"/>
                      </a:cubicBezTo>
                      <a:cubicBezTo>
                        <a:pt x="1207" y="13330"/>
                        <a:pt x="66" y="3118"/>
                        <a:pt x="15" y="2703"/>
                      </a:cubicBezTo>
                      <a:cubicBezTo>
                        <a:pt x="-141" y="1355"/>
                        <a:pt x="948" y="111"/>
                        <a:pt x="2451" y="7"/>
                      </a:cubicBezTo>
                      <a:cubicBezTo>
                        <a:pt x="3954" y="-96"/>
                        <a:pt x="5302" y="889"/>
                        <a:pt x="5458" y="2237"/>
                      </a:cubicBezTo>
                      <a:cubicBezTo>
                        <a:pt x="5458" y="2341"/>
                        <a:pt x="6287" y="9857"/>
                        <a:pt x="7738" y="14988"/>
                      </a:cubicBezTo>
                      <a:cubicBezTo>
                        <a:pt x="8309" y="14885"/>
                        <a:pt x="8931" y="14781"/>
                        <a:pt x="9604" y="14626"/>
                      </a:cubicBezTo>
                      <a:cubicBezTo>
                        <a:pt x="14736" y="13641"/>
                        <a:pt x="22512" y="12138"/>
                        <a:pt x="25104" y="10220"/>
                      </a:cubicBezTo>
                      <a:cubicBezTo>
                        <a:pt x="26244" y="9338"/>
                        <a:pt x="28006" y="9494"/>
                        <a:pt x="28939" y="10582"/>
                      </a:cubicBezTo>
                      <a:cubicBezTo>
                        <a:pt x="29873" y="11619"/>
                        <a:pt x="29717" y="13226"/>
                        <a:pt x="28577" y="14056"/>
                      </a:cubicBezTo>
                      <a:cubicBezTo>
                        <a:pt x="24948" y="16751"/>
                        <a:pt x="17069" y="18254"/>
                        <a:pt x="10693" y="19498"/>
                      </a:cubicBezTo>
                      <a:cubicBezTo>
                        <a:pt x="9086" y="19809"/>
                        <a:pt x="7635" y="20068"/>
                        <a:pt x="6494" y="20328"/>
                      </a:cubicBezTo>
                      <a:cubicBezTo>
                        <a:pt x="6287" y="20328"/>
                        <a:pt x="6028" y="20380"/>
                        <a:pt x="5821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456" name="Google Shape;4456;p13"/>
              <p:cNvGrpSpPr/>
              <p:nvPr/>
            </p:nvGrpSpPr>
            <p:grpSpPr>
              <a:xfrm>
                <a:off x="4652388" y="5429117"/>
                <a:ext cx="64998" cy="75943"/>
                <a:chOff x="4652388" y="5429117"/>
                <a:chExt cx="64998" cy="75943"/>
              </a:xfrm>
            </p:grpSpPr>
            <p:sp>
              <p:nvSpPr>
                <p:cNvPr id="4457" name="Google Shape;4457;p13"/>
                <p:cNvSpPr/>
                <p:nvPr/>
              </p:nvSpPr>
              <p:spPr>
                <a:xfrm>
                  <a:off x="4652388" y="5429117"/>
                  <a:ext cx="53359" cy="75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9" h="75943" extrusionOk="0">
                      <a:moveTo>
                        <a:pt x="1721" y="75944"/>
                      </a:moveTo>
                      <a:cubicBezTo>
                        <a:pt x="1099" y="75944"/>
                        <a:pt x="528" y="75632"/>
                        <a:pt x="217" y="75114"/>
                      </a:cubicBezTo>
                      <a:cubicBezTo>
                        <a:pt x="-249" y="74388"/>
                        <a:pt x="62" y="73456"/>
                        <a:pt x="891" y="73041"/>
                      </a:cubicBezTo>
                      <a:cubicBezTo>
                        <a:pt x="6023" y="70553"/>
                        <a:pt x="8978" y="65628"/>
                        <a:pt x="11829" y="60859"/>
                      </a:cubicBezTo>
                      <a:cubicBezTo>
                        <a:pt x="12658" y="59459"/>
                        <a:pt x="13436" y="58163"/>
                        <a:pt x="14265" y="56919"/>
                      </a:cubicBezTo>
                      <a:cubicBezTo>
                        <a:pt x="16131" y="54173"/>
                        <a:pt x="17894" y="51373"/>
                        <a:pt x="19656" y="48574"/>
                      </a:cubicBezTo>
                      <a:cubicBezTo>
                        <a:pt x="21937" y="44997"/>
                        <a:pt x="24322" y="41265"/>
                        <a:pt x="26810" y="37636"/>
                      </a:cubicBezTo>
                      <a:cubicBezTo>
                        <a:pt x="28728" y="34837"/>
                        <a:pt x="31319" y="31675"/>
                        <a:pt x="34067" y="28306"/>
                      </a:cubicBezTo>
                      <a:cubicBezTo>
                        <a:pt x="41324" y="19338"/>
                        <a:pt x="49514" y="9178"/>
                        <a:pt x="50032" y="1454"/>
                      </a:cubicBezTo>
                      <a:cubicBezTo>
                        <a:pt x="50084" y="625"/>
                        <a:pt x="50810" y="-49"/>
                        <a:pt x="51795" y="3"/>
                      </a:cubicBezTo>
                      <a:cubicBezTo>
                        <a:pt x="52728" y="55"/>
                        <a:pt x="53454" y="780"/>
                        <a:pt x="53350" y="1610"/>
                      </a:cubicBezTo>
                      <a:cubicBezTo>
                        <a:pt x="52780" y="10266"/>
                        <a:pt x="44279" y="20789"/>
                        <a:pt x="36762" y="30120"/>
                      </a:cubicBezTo>
                      <a:cubicBezTo>
                        <a:pt x="34067" y="33438"/>
                        <a:pt x="31527" y="36600"/>
                        <a:pt x="29661" y="39295"/>
                      </a:cubicBezTo>
                      <a:cubicBezTo>
                        <a:pt x="27173" y="42872"/>
                        <a:pt x="24840" y="46552"/>
                        <a:pt x="22559" y="50129"/>
                      </a:cubicBezTo>
                      <a:cubicBezTo>
                        <a:pt x="20745" y="52929"/>
                        <a:pt x="18982" y="55779"/>
                        <a:pt x="17116" y="58527"/>
                      </a:cubicBezTo>
                      <a:cubicBezTo>
                        <a:pt x="16339" y="59719"/>
                        <a:pt x="15561" y="61015"/>
                        <a:pt x="14732" y="62363"/>
                      </a:cubicBezTo>
                      <a:cubicBezTo>
                        <a:pt x="11777" y="67287"/>
                        <a:pt x="8408" y="72886"/>
                        <a:pt x="2446" y="75788"/>
                      </a:cubicBezTo>
                      <a:cubicBezTo>
                        <a:pt x="2187" y="75892"/>
                        <a:pt x="1928" y="75944"/>
                        <a:pt x="1669" y="7594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58" name="Google Shape;4458;p13"/>
                <p:cNvSpPr/>
                <p:nvPr/>
              </p:nvSpPr>
              <p:spPr>
                <a:xfrm>
                  <a:off x="4679397" y="5433798"/>
                  <a:ext cx="37989" cy="2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89" h="25127" extrusionOk="0">
                      <a:moveTo>
                        <a:pt x="6540" y="25076"/>
                      </a:moveTo>
                      <a:cubicBezTo>
                        <a:pt x="6125" y="25076"/>
                        <a:pt x="5710" y="24921"/>
                        <a:pt x="5399" y="24661"/>
                      </a:cubicBezTo>
                      <a:cubicBezTo>
                        <a:pt x="5036" y="24350"/>
                        <a:pt x="4881" y="23935"/>
                        <a:pt x="4881" y="23469"/>
                      </a:cubicBezTo>
                      <a:cubicBezTo>
                        <a:pt x="5244" y="16782"/>
                        <a:pt x="3326" y="8229"/>
                        <a:pt x="164" y="2164"/>
                      </a:cubicBezTo>
                      <a:cubicBezTo>
                        <a:pt x="-251" y="1387"/>
                        <a:pt x="164" y="505"/>
                        <a:pt x="941" y="143"/>
                      </a:cubicBezTo>
                      <a:cubicBezTo>
                        <a:pt x="1771" y="-221"/>
                        <a:pt x="2756" y="143"/>
                        <a:pt x="3170" y="868"/>
                      </a:cubicBezTo>
                      <a:cubicBezTo>
                        <a:pt x="6280" y="6829"/>
                        <a:pt x="8250" y="15020"/>
                        <a:pt x="8250" y="21862"/>
                      </a:cubicBezTo>
                      <a:cubicBezTo>
                        <a:pt x="16544" y="20825"/>
                        <a:pt x="28207" y="17248"/>
                        <a:pt x="35620" y="14190"/>
                      </a:cubicBezTo>
                      <a:cubicBezTo>
                        <a:pt x="36449" y="13827"/>
                        <a:pt x="37486" y="14190"/>
                        <a:pt x="37849" y="14968"/>
                      </a:cubicBezTo>
                      <a:cubicBezTo>
                        <a:pt x="38212" y="15745"/>
                        <a:pt x="37849" y="16626"/>
                        <a:pt x="37020" y="16989"/>
                      </a:cubicBezTo>
                      <a:cubicBezTo>
                        <a:pt x="28830" y="20410"/>
                        <a:pt x="15404" y="24402"/>
                        <a:pt x="6695" y="25128"/>
                      </a:cubicBezTo>
                      <a:cubicBezTo>
                        <a:pt x="6695" y="25128"/>
                        <a:pt x="6591" y="25128"/>
                        <a:pt x="6540" y="2512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59" name="Google Shape;4459;p13"/>
                <p:cNvSpPr/>
                <p:nvPr/>
              </p:nvSpPr>
              <p:spPr>
                <a:xfrm>
                  <a:off x="4674079" y="5440659"/>
                  <a:ext cx="42824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24" h="29463" extrusionOk="0">
                      <a:moveTo>
                        <a:pt x="5897" y="29463"/>
                      </a:moveTo>
                      <a:cubicBezTo>
                        <a:pt x="5067" y="29463"/>
                        <a:pt x="4393" y="28945"/>
                        <a:pt x="4238" y="28219"/>
                      </a:cubicBezTo>
                      <a:cubicBezTo>
                        <a:pt x="3564" y="24798"/>
                        <a:pt x="3253" y="21377"/>
                        <a:pt x="2942" y="18008"/>
                      </a:cubicBezTo>
                      <a:cubicBezTo>
                        <a:pt x="2423" y="12513"/>
                        <a:pt x="1957" y="7277"/>
                        <a:pt x="91" y="1990"/>
                      </a:cubicBezTo>
                      <a:cubicBezTo>
                        <a:pt x="-220" y="1161"/>
                        <a:pt x="298" y="331"/>
                        <a:pt x="1179" y="72"/>
                      </a:cubicBezTo>
                      <a:cubicBezTo>
                        <a:pt x="2061" y="-187"/>
                        <a:pt x="2994" y="279"/>
                        <a:pt x="3305" y="1057"/>
                      </a:cubicBezTo>
                      <a:cubicBezTo>
                        <a:pt x="5326" y="6655"/>
                        <a:pt x="5845" y="12305"/>
                        <a:pt x="6311" y="17748"/>
                      </a:cubicBezTo>
                      <a:cubicBezTo>
                        <a:pt x="6570" y="20600"/>
                        <a:pt x="6830" y="23502"/>
                        <a:pt x="7296" y="26353"/>
                      </a:cubicBezTo>
                      <a:cubicBezTo>
                        <a:pt x="19685" y="25886"/>
                        <a:pt x="35755" y="20496"/>
                        <a:pt x="40523" y="18785"/>
                      </a:cubicBezTo>
                      <a:cubicBezTo>
                        <a:pt x="41405" y="18474"/>
                        <a:pt x="42338" y="18837"/>
                        <a:pt x="42700" y="19666"/>
                      </a:cubicBezTo>
                      <a:cubicBezTo>
                        <a:pt x="43063" y="20444"/>
                        <a:pt x="42597" y="21325"/>
                        <a:pt x="41767" y="21636"/>
                      </a:cubicBezTo>
                      <a:cubicBezTo>
                        <a:pt x="36688" y="23450"/>
                        <a:pt x="19063" y="29360"/>
                        <a:pt x="5897" y="29412"/>
                      </a:cubicBezTo>
                      <a:lnTo>
                        <a:pt x="5897" y="2941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60" name="Google Shape;4460;p13"/>
                <p:cNvSpPr/>
                <p:nvPr/>
              </p:nvSpPr>
              <p:spPr>
                <a:xfrm>
                  <a:off x="4668924" y="5452547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0"/>
                      </a:cubicBezTo>
                      <a:cubicBezTo>
                        <a:pt x="2447" y="29291"/>
                        <a:pt x="2188" y="28876"/>
                        <a:pt x="2136" y="28410"/>
                      </a:cubicBezTo>
                      <a:cubicBezTo>
                        <a:pt x="1825" y="24729"/>
                        <a:pt x="1566" y="21049"/>
                        <a:pt x="1306" y="17420"/>
                      </a:cubicBezTo>
                      <a:cubicBezTo>
                        <a:pt x="944" y="12237"/>
                        <a:pt x="581" y="6897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499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29"/>
                        <a:pt x="4624" y="17213"/>
                      </a:cubicBezTo>
                      <a:cubicBezTo>
                        <a:pt x="4831" y="20220"/>
                        <a:pt x="5039" y="23278"/>
                        <a:pt x="5298" y="26284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6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8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61" name="Google Shape;4461;p13"/>
                <p:cNvSpPr/>
                <p:nvPr/>
              </p:nvSpPr>
              <p:spPr>
                <a:xfrm>
                  <a:off x="4660526" y="5465920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1"/>
                      </a:cubicBezTo>
                      <a:cubicBezTo>
                        <a:pt x="2447" y="29291"/>
                        <a:pt x="2188" y="28877"/>
                        <a:pt x="2136" y="28410"/>
                      </a:cubicBezTo>
                      <a:cubicBezTo>
                        <a:pt x="1825" y="24729"/>
                        <a:pt x="1566" y="21101"/>
                        <a:pt x="1306" y="17421"/>
                      </a:cubicBezTo>
                      <a:cubicBezTo>
                        <a:pt x="944" y="12237"/>
                        <a:pt x="581" y="6898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395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30"/>
                        <a:pt x="4624" y="17213"/>
                      </a:cubicBezTo>
                      <a:cubicBezTo>
                        <a:pt x="4831" y="20220"/>
                        <a:pt x="5039" y="23227"/>
                        <a:pt x="5298" y="26285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7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9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62" name="Google Shape;4462;p13"/>
                <p:cNvSpPr/>
                <p:nvPr/>
              </p:nvSpPr>
              <p:spPr>
                <a:xfrm>
                  <a:off x="4693842" y="5432410"/>
                  <a:ext cx="18758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58" h="12416" extrusionOk="0">
                      <a:moveTo>
                        <a:pt x="4535" y="12417"/>
                      </a:moveTo>
                      <a:cubicBezTo>
                        <a:pt x="3913" y="12417"/>
                        <a:pt x="3291" y="12105"/>
                        <a:pt x="3032" y="11535"/>
                      </a:cubicBezTo>
                      <a:cubicBezTo>
                        <a:pt x="1373" y="8321"/>
                        <a:pt x="77" y="2153"/>
                        <a:pt x="25" y="1842"/>
                      </a:cubicBezTo>
                      <a:cubicBezTo>
                        <a:pt x="-130" y="1013"/>
                        <a:pt x="440" y="235"/>
                        <a:pt x="1373" y="28"/>
                      </a:cubicBezTo>
                      <a:cubicBezTo>
                        <a:pt x="2254" y="-128"/>
                        <a:pt x="3187" y="391"/>
                        <a:pt x="3343" y="1220"/>
                      </a:cubicBezTo>
                      <a:cubicBezTo>
                        <a:pt x="3343" y="1272"/>
                        <a:pt x="4328" y="5833"/>
                        <a:pt x="5520" y="8943"/>
                      </a:cubicBezTo>
                      <a:cubicBezTo>
                        <a:pt x="5883" y="8840"/>
                        <a:pt x="6246" y="8736"/>
                        <a:pt x="6609" y="8633"/>
                      </a:cubicBezTo>
                      <a:cubicBezTo>
                        <a:pt x="9719" y="7751"/>
                        <a:pt x="14384" y="6455"/>
                        <a:pt x="15888" y="5107"/>
                      </a:cubicBezTo>
                      <a:cubicBezTo>
                        <a:pt x="16561" y="4537"/>
                        <a:pt x="17598" y="4537"/>
                        <a:pt x="18272" y="5107"/>
                      </a:cubicBezTo>
                      <a:cubicBezTo>
                        <a:pt x="18946" y="5729"/>
                        <a:pt x="18894" y="6663"/>
                        <a:pt x="18272" y="7285"/>
                      </a:cubicBezTo>
                      <a:cubicBezTo>
                        <a:pt x="16199" y="9151"/>
                        <a:pt x="11430" y="10447"/>
                        <a:pt x="7645" y="11535"/>
                      </a:cubicBezTo>
                      <a:cubicBezTo>
                        <a:pt x="6660" y="11795"/>
                        <a:pt x="5831" y="12054"/>
                        <a:pt x="5157" y="12261"/>
                      </a:cubicBezTo>
                      <a:cubicBezTo>
                        <a:pt x="5002" y="12313"/>
                        <a:pt x="4794" y="12365"/>
                        <a:pt x="4587" y="1236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463" name="Google Shape;4463;p13"/>
              <p:cNvGrpSpPr/>
              <p:nvPr/>
            </p:nvGrpSpPr>
            <p:grpSpPr>
              <a:xfrm>
                <a:off x="4656558" y="5705800"/>
                <a:ext cx="83632" cy="81770"/>
                <a:chOff x="4656558" y="5705800"/>
                <a:chExt cx="83632" cy="81770"/>
              </a:xfrm>
            </p:grpSpPr>
            <p:sp>
              <p:nvSpPr>
                <p:cNvPr id="4464" name="Google Shape;4464;p13"/>
                <p:cNvSpPr/>
                <p:nvPr/>
              </p:nvSpPr>
              <p:spPr>
                <a:xfrm>
                  <a:off x="4656558" y="5705800"/>
                  <a:ext cx="73047" cy="81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47" h="81770" extrusionOk="0">
                      <a:moveTo>
                        <a:pt x="1957" y="81770"/>
                      </a:moveTo>
                      <a:cubicBezTo>
                        <a:pt x="1180" y="81770"/>
                        <a:pt x="454" y="81356"/>
                        <a:pt x="143" y="80630"/>
                      </a:cubicBezTo>
                      <a:cubicBezTo>
                        <a:pt x="-272" y="79697"/>
                        <a:pt x="247" y="78660"/>
                        <a:pt x="1283" y="78297"/>
                      </a:cubicBezTo>
                      <a:cubicBezTo>
                        <a:pt x="7608" y="76069"/>
                        <a:pt x="11755" y="70729"/>
                        <a:pt x="15798" y="65546"/>
                      </a:cubicBezTo>
                      <a:cubicBezTo>
                        <a:pt x="16990" y="64042"/>
                        <a:pt x="18079" y="62591"/>
                        <a:pt x="19219" y="61295"/>
                      </a:cubicBezTo>
                      <a:cubicBezTo>
                        <a:pt x="21811" y="58340"/>
                        <a:pt x="24247" y="55334"/>
                        <a:pt x="26735" y="52327"/>
                      </a:cubicBezTo>
                      <a:cubicBezTo>
                        <a:pt x="29949" y="48439"/>
                        <a:pt x="33267" y="44448"/>
                        <a:pt x="36740" y="40560"/>
                      </a:cubicBezTo>
                      <a:cubicBezTo>
                        <a:pt x="39435" y="37554"/>
                        <a:pt x="42857" y="34184"/>
                        <a:pt x="46537" y="30608"/>
                      </a:cubicBezTo>
                      <a:cubicBezTo>
                        <a:pt x="56282" y="21122"/>
                        <a:pt x="67375" y="10391"/>
                        <a:pt x="69138" y="1475"/>
                      </a:cubicBezTo>
                      <a:cubicBezTo>
                        <a:pt x="69345" y="490"/>
                        <a:pt x="70382" y="-132"/>
                        <a:pt x="71419" y="24"/>
                      </a:cubicBezTo>
                      <a:cubicBezTo>
                        <a:pt x="72507" y="179"/>
                        <a:pt x="73181" y="1112"/>
                        <a:pt x="73026" y="2097"/>
                      </a:cubicBezTo>
                      <a:cubicBezTo>
                        <a:pt x="71056" y="12050"/>
                        <a:pt x="59548" y="23195"/>
                        <a:pt x="49440" y="33044"/>
                      </a:cubicBezTo>
                      <a:cubicBezTo>
                        <a:pt x="45811" y="36569"/>
                        <a:pt x="42390" y="39887"/>
                        <a:pt x="39798" y="42789"/>
                      </a:cubicBezTo>
                      <a:cubicBezTo>
                        <a:pt x="36377" y="46625"/>
                        <a:pt x="33059" y="50617"/>
                        <a:pt x="29897" y="54452"/>
                      </a:cubicBezTo>
                      <a:cubicBezTo>
                        <a:pt x="27409" y="57459"/>
                        <a:pt x="24869" y="60518"/>
                        <a:pt x="22329" y="63524"/>
                      </a:cubicBezTo>
                      <a:cubicBezTo>
                        <a:pt x="21240" y="64820"/>
                        <a:pt x="20100" y="66219"/>
                        <a:pt x="19012" y="67671"/>
                      </a:cubicBezTo>
                      <a:cubicBezTo>
                        <a:pt x="14813" y="73010"/>
                        <a:pt x="10096" y="79075"/>
                        <a:pt x="2735" y="81667"/>
                      </a:cubicBezTo>
                      <a:cubicBezTo>
                        <a:pt x="2476" y="81770"/>
                        <a:pt x="2268" y="81770"/>
                        <a:pt x="2009" y="817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65" name="Google Shape;4465;p13"/>
                <p:cNvSpPr/>
                <p:nvPr/>
              </p:nvSpPr>
              <p:spPr>
                <a:xfrm>
                  <a:off x="4698216" y="5708274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5449" y="29793"/>
                      </a:moveTo>
                      <a:cubicBezTo>
                        <a:pt x="5034" y="29793"/>
                        <a:pt x="4619" y="29793"/>
                        <a:pt x="4205" y="29793"/>
                      </a:cubicBezTo>
                      <a:cubicBezTo>
                        <a:pt x="3634" y="29793"/>
                        <a:pt x="3116" y="29534"/>
                        <a:pt x="2753" y="29119"/>
                      </a:cubicBezTo>
                      <a:cubicBezTo>
                        <a:pt x="2390" y="28704"/>
                        <a:pt x="2235" y="28186"/>
                        <a:pt x="2339" y="27668"/>
                      </a:cubicBezTo>
                      <a:cubicBezTo>
                        <a:pt x="3790" y="19996"/>
                        <a:pt x="2857" y="9836"/>
                        <a:pt x="110" y="2371"/>
                      </a:cubicBezTo>
                      <a:cubicBezTo>
                        <a:pt x="-253" y="1438"/>
                        <a:pt x="317" y="402"/>
                        <a:pt x="1354" y="90"/>
                      </a:cubicBezTo>
                      <a:cubicBezTo>
                        <a:pt x="2390" y="-220"/>
                        <a:pt x="3479" y="298"/>
                        <a:pt x="3842" y="1231"/>
                      </a:cubicBezTo>
                      <a:cubicBezTo>
                        <a:pt x="6537" y="8540"/>
                        <a:pt x="7574" y="18285"/>
                        <a:pt x="6537" y="26164"/>
                      </a:cubicBezTo>
                      <a:cubicBezTo>
                        <a:pt x="16283" y="26009"/>
                        <a:pt x="30382" y="23313"/>
                        <a:pt x="39402" y="20721"/>
                      </a:cubicBezTo>
                      <a:cubicBezTo>
                        <a:pt x="40439" y="20411"/>
                        <a:pt x="41527" y="20929"/>
                        <a:pt x="41890" y="21862"/>
                      </a:cubicBezTo>
                      <a:cubicBezTo>
                        <a:pt x="42201" y="22795"/>
                        <a:pt x="41631" y="23832"/>
                        <a:pt x="40594" y="24091"/>
                      </a:cubicBezTo>
                      <a:cubicBezTo>
                        <a:pt x="30952" y="26890"/>
                        <a:pt x="15661" y="29741"/>
                        <a:pt x="5500" y="297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66" name="Google Shape;4466;p13"/>
                <p:cNvSpPr/>
                <p:nvPr/>
              </p:nvSpPr>
              <p:spPr>
                <a:xfrm>
                  <a:off x="4690979" y="5715633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9472" y="34978"/>
                      </a:moveTo>
                      <a:cubicBezTo>
                        <a:pt x="7087" y="34978"/>
                        <a:pt x="4806" y="34874"/>
                        <a:pt x="2629" y="34667"/>
                      </a:cubicBezTo>
                      <a:cubicBezTo>
                        <a:pt x="1696" y="34563"/>
                        <a:pt x="919" y="33838"/>
                        <a:pt x="867" y="33008"/>
                      </a:cubicBezTo>
                      <a:cubicBezTo>
                        <a:pt x="608" y="28965"/>
                        <a:pt x="763" y="24922"/>
                        <a:pt x="919" y="21034"/>
                      </a:cubicBezTo>
                      <a:cubicBezTo>
                        <a:pt x="1178" y="14554"/>
                        <a:pt x="1385" y="8489"/>
                        <a:pt x="37" y="2114"/>
                      </a:cubicBezTo>
                      <a:cubicBezTo>
                        <a:pt x="-170" y="1128"/>
                        <a:pt x="504" y="196"/>
                        <a:pt x="1592" y="40"/>
                      </a:cubicBezTo>
                      <a:cubicBezTo>
                        <a:pt x="2629" y="-168"/>
                        <a:pt x="3666" y="454"/>
                        <a:pt x="3873" y="1440"/>
                      </a:cubicBezTo>
                      <a:cubicBezTo>
                        <a:pt x="5325" y="8178"/>
                        <a:pt x="5065" y="14813"/>
                        <a:pt x="4806" y="21189"/>
                      </a:cubicBezTo>
                      <a:cubicBezTo>
                        <a:pt x="4703" y="24507"/>
                        <a:pt x="4547" y="27928"/>
                        <a:pt x="4651" y="31298"/>
                      </a:cubicBezTo>
                      <a:cubicBezTo>
                        <a:pt x="19113" y="32334"/>
                        <a:pt x="38500" y="28084"/>
                        <a:pt x="44306" y="26736"/>
                      </a:cubicBezTo>
                      <a:cubicBezTo>
                        <a:pt x="45343" y="26477"/>
                        <a:pt x="46431" y="27047"/>
                        <a:pt x="46691" y="28032"/>
                      </a:cubicBezTo>
                      <a:cubicBezTo>
                        <a:pt x="46950" y="28965"/>
                        <a:pt x="46328" y="29950"/>
                        <a:pt x="45291" y="30209"/>
                      </a:cubicBezTo>
                      <a:cubicBezTo>
                        <a:pt x="40003" y="31453"/>
                        <a:pt x="23571" y="35030"/>
                        <a:pt x="9368" y="3503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67" name="Google Shape;4467;p13"/>
                <p:cNvSpPr/>
                <p:nvPr/>
              </p:nvSpPr>
              <p:spPr>
                <a:xfrm>
                  <a:off x="4681582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1970" y="34834"/>
                      </a:moveTo>
                      <a:cubicBezTo>
                        <a:pt x="1503" y="34834"/>
                        <a:pt x="1037" y="34678"/>
                        <a:pt x="674" y="34420"/>
                      </a:cubicBezTo>
                      <a:cubicBezTo>
                        <a:pt x="207" y="34056"/>
                        <a:pt x="0" y="33538"/>
                        <a:pt x="0" y="33020"/>
                      </a:cubicBezTo>
                      <a:cubicBezTo>
                        <a:pt x="207" y="28717"/>
                        <a:pt x="466" y="24467"/>
                        <a:pt x="726" y="20165"/>
                      </a:cubicBezTo>
                      <a:cubicBezTo>
                        <a:pt x="1088" y="14099"/>
                        <a:pt x="1503" y="7879"/>
                        <a:pt x="1659" y="1762"/>
                      </a:cubicBezTo>
                      <a:cubicBezTo>
                        <a:pt x="1659" y="778"/>
                        <a:pt x="2540" y="0"/>
                        <a:pt x="3629" y="0"/>
                      </a:cubicBezTo>
                      <a:cubicBezTo>
                        <a:pt x="3629" y="0"/>
                        <a:pt x="3629" y="0"/>
                        <a:pt x="3629" y="0"/>
                      </a:cubicBezTo>
                      <a:cubicBezTo>
                        <a:pt x="4717" y="0"/>
                        <a:pt x="5598" y="830"/>
                        <a:pt x="5547" y="1814"/>
                      </a:cubicBezTo>
                      <a:cubicBezTo>
                        <a:pt x="5391" y="8034"/>
                        <a:pt x="5028" y="14307"/>
                        <a:pt x="4614" y="20371"/>
                      </a:cubicBezTo>
                      <a:cubicBezTo>
                        <a:pt x="4406" y="23897"/>
                        <a:pt x="4147" y="27421"/>
                        <a:pt x="3991" y="30946"/>
                      </a:cubicBezTo>
                      <a:cubicBezTo>
                        <a:pt x="7827" y="30428"/>
                        <a:pt x="11715" y="30117"/>
                        <a:pt x="15499" y="29754"/>
                      </a:cubicBezTo>
                      <a:cubicBezTo>
                        <a:pt x="22705" y="29132"/>
                        <a:pt x="30169" y="28510"/>
                        <a:pt x="36804" y="26540"/>
                      </a:cubicBezTo>
                      <a:cubicBezTo>
                        <a:pt x="37841" y="26229"/>
                        <a:pt x="38929" y="26748"/>
                        <a:pt x="39292" y="27681"/>
                      </a:cubicBezTo>
                      <a:cubicBezTo>
                        <a:pt x="39655" y="28614"/>
                        <a:pt x="39085" y="29650"/>
                        <a:pt x="38048" y="29962"/>
                      </a:cubicBezTo>
                      <a:cubicBezTo>
                        <a:pt x="30998" y="32087"/>
                        <a:pt x="23327" y="32761"/>
                        <a:pt x="15862" y="33331"/>
                      </a:cubicBezTo>
                      <a:cubicBezTo>
                        <a:pt x="11352" y="33694"/>
                        <a:pt x="6635" y="34108"/>
                        <a:pt x="2281" y="34834"/>
                      </a:cubicBezTo>
                      <a:cubicBezTo>
                        <a:pt x="2177" y="34834"/>
                        <a:pt x="2022" y="34834"/>
                        <a:pt x="1918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68" name="Google Shape;4468;p13"/>
                <p:cNvSpPr/>
                <p:nvPr/>
              </p:nvSpPr>
              <p:spPr>
                <a:xfrm>
                  <a:off x="4669763" y="5743145"/>
                  <a:ext cx="39453" cy="34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88" extrusionOk="0">
                      <a:moveTo>
                        <a:pt x="1970" y="34888"/>
                      </a:moveTo>
                      <a:cubicBezTo>
                        <a:pt x="1503" y="34888"/>
                        <a:pt x="1037" y="34733"/>
                        <a:pt x="674" y="34473"/>
                      </a:cubicBezTo>
                      <a:cubicBezTo>
                        <a:pt x="208" y="34111"/>
                        <a:pt x="0" y="33592"/>
                        <a:pt x="0" y="33074"/>
                      </a:cubicBezTo>
                      <a:cubicBezTo>
                        <a:pt x="208" y="28771"/>
                        <a:pt x="467" y="24469"/>
                        <a:pt x="726" y="20166"/>
                      </a:cubicBezTo>
                      <a:cubicBezTo>
                        <a:pt x="1089" y="14154"/>
                        <a:pt x="1503" y="7881"/>
                        <a:pt x="1659" y="1765"/>
                      </a:cubicBezTo>
                      <a:cubicBezTo>
                        <a:pt x="1659" y="779"/>
                        <a:pt x="2592" y="-50"/>
                        <a:pt x="3681" y="2"/>
                      </a:cubicBezTo>
                      <a:cubicBezTo>
                        <a:pt x="4769" y="2"/>
                        <a:pt x="5650" y="831"/>
                        <a:pt x="5598" y="1816"/>
                      </a:cubicBezTo>
                      <a:cubicBezTo>
                        <a:pt x="5443" y="8037"/>
                        <a:pt x="5080" y="14257"/>
                        <a:pt x="4665" y="20322"/>
                      </a:cubicBezTo>
                      <a:cubicBezTo>
                        <a:pt x="4458" y="23847"/>
                        <a:pt x="4199" y="27424"/>
                        <a:pt x="4043" y="30949"/>
                      </a:cubicBezTo>
                      <a:cubicBezTo>
                        <a:pt x="7879" y="30430"/>
                        <a:pt x="11767" y="30067"/>
                        <a:pt x="15551" y="29757"/>
                      </a:cubicBezTo>
                      <a:cubicBezTo>
                        <a:pt x="22756" y="29135"/>
                        <a:pt x="30221" y="28513"/>
                        <a:pt x="36856" y="26543"/>
                      </a:cubicBezTo>
                      <a:cubicBezTo>
                        <a:pt x="37893" y="26231"/>
                        <a:pt x="38981" y="26750"/>
                        <a:pt x="39344" y="27683"/>
                      </a:cubicBezTo>
                      <a:cubicBezTo>
                        <a:pt x="39707" y="28616"/>
                        <a:pt x="39137" y="29653"/>
                        <a:pt x="38100" y="29963"/>
                      </a:cubicBezTo>
                      <a:cubicBezTo>
                        <a:pt x="31050" y="32089"/>
                        <a:pt x="23378" y="32763"/>
                        <a:pt x="15914" y="33333"/>
                      </a:cubicBezTo>
                      <a:cubicBezTo>
                        <a:pt x="11404" y="33696"/>
                        <a:pt x="6687" y="34111"/>
                        <a:pt x="2333" y="34836"/>
                      </a:cubicBezTo>
                      <a:cubicBezTo>
                        <a:pt x="2229" y="34836"/>
                        <a:pt x="2074" y="34836"/>
                        <a:pt x="1970" y="3483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69" name="Google Shape;4469;p13"/>
                <p:cNvSpPr/>
                <p:nvPr/>
              </p:nvSpPr>
              <p:spPr>
                <a:xfrm>
                  <a:off x="4715118" y="5708517"/>
                  <a:ext cx="21051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1" h="14775" extrusionOk="0">
                      <a:moveTo>
                        <a:pt x="3890" y="14776"/>
                      </a:moveTo>
                      <a:cubicBezTo>
                        <a:pt x="3061" y="14776"/>
                        <a:pt x="2283" y="14310"/>
                        <a:pt x="2024" y="13532"/>
                      </a:cubicBezTo>
                      <a:cubicBezTo>
                        <a:pt x="624" y="9592"/>
                        <a:pt x="2" y="2232"/>
                        <a:pt x="2" y="1921"/>
                      </a:cubicBezTo>
                      <a:cubicBezTo>
                        <a:pt x="-49" y="936"/>
                        <a:pt x="728" y="106"/>
                        <a:pt x="1817" y="3"/>
                      </a:cubicBezTo>
                      <a:cubicBezTo>
                        <a:pt x="2905" y="-49"/>
                        <a:pt x="3838" y="677"/>
                        <a:pt x="3890" y="1661"/>
                      </a:cubicBezTo>
                      <a:cubicBezTo>
                        <a:pt x="3890" y="1713"/>
                        <a:pt x="4305" y="7156"/>
                        <a:pt x="5290" y="10888"/>
                      </a:cubicBezTo>
                      <a:cubicBezTo>
                        <a:pt x="5705" y="10836"/>
                        <a:pt x="6171" y="10733"/>
                        <a:pt x="6638" y="10681"/>
                      </a:cubicBezTo>
                      <a:cubicBezTo>
                        <a:pt x="10370" y="10059"/>
                        <a:pt x="15968" y="9126"/>
                        <a:pt x="17886" y="7778"/>
                      </a:cubicBezTo>
                      <a:cubicBezTo>
                        <a:pt x="18715" y="7156"/>
                        <a:pt x="19960" y="7312"/>
                        <a:pt x="20634" y="8089"/>
                      </a:cubicBezTo>
                      <a:cubicBezTo>
                        <a:pt x="21307" y="8866"/>
                        <a:pt x="21152" y="10007"/>
                        <a:pt x="20271" y="10578"/>
                      </a:cubicBezTo>
                      <a:cubicBezTo>
                        <a:pt x="17575" y="12444"/>
                        <a:pt x="11873" y="13428"/>
                        <a:pt x="7312" y="14154"/>
                      </a:cubicBezTo>
                      <a:cubicBezTo>
                        <a:pt x="6171" y="14361"/>
                        <a:pt x="5083" y="14517"/>
                        <a:pt x="4253" y="14672"/>
                      </a:cubicBezTo>
                      <a:cubicBezTo>
                        <a:pt x="4098" y="14672"/>
                        <a:pt x="3994" y="14672"/>
                        <a:pt x="3838" y="1467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4470" name="Google Shape;4470;p13"/>
          <p:cNvGrpSpPr/>
          <p:nvPr/>
        </p:nvGrpSpPr>
        <p:grpSpPr>
          <a:xfrm>
            <a:off x="1142365" y="6005989"/>
            <a:ext cx="448051" cy="653952"/>
            <a:chOff x="3462096" y="4358792"/>
            <a:chExt cx="336038" cy="490464"/>
          </a:xfrm>
        </p:grpSpPr>
        <p:grpSp>
          <p:nvGrpSpPr>
            <p:cNvPr id="4471" name="Google Shape;4471;p13"/>
            <p:cNvGrpSpPr/>
            <p:nvPr/>
          </p:nvGrpSpPr>
          <p:grpSpPr>
            <a:xfrm>
              <a:off x="3462096" y="4358792"/>
              <a:ext cx="336038" cy="490464"/>
              <a:chOff x="3462096" y="4358792"/>
              <a:chExt cx="336038" cy="490464"/>
            </a:xfrm>
          </p:grpSpPr>
          <p:sp>
            <p:nvSpPr>
              <p:cNvPr id="4472" name="Google Shape;4472;p13"/>
              <p:cNvSpPr/>
              <p:nvPr/>
            </p:nvSpPr>
            <p:spPr>
              <a:xfrm>
                <a:off x="3620533" y="4769534"/>
                <a:ext cx="25227" cy="79723"/>
              </a:xfrm>
              <a:custGeom>
                <a:avLst/>
                <a:gdLst/>
                <a:ahLst/>
                <a:cxnLst/>
                <a:rect l="l" t="t" r="r" b="b"/>
                <a:pathLst>
                  <a:path w="34322" h="108467" extrusionOk="0">
                    <a:moveTo>
                      <a:pt x="1592" y="3939"/>
                    </a:moveTo>
                    <a:cubicBezTo>
                      <a:pt x="1592" y="37114"/>
                      <a:pt x="-2659" y="74178"/>
                      <a:pt x="2732" y="106887"/>
                    </a:cubicBezTo>
                    <a:cubicBezTo>
                      <a:pt x="9264" y="108960"/>
                      <a:pt x="19838" y="109064"/>
                      <a:pt x="26421" y="106783"/>
                    </a:cubicBezTo>
                    <a:cubicBezTo>
                      <a:pt x="27095" y="86463"/>
                      <a:pt x="30102" y="66402"/>
                      <a:pt x="30620" y="45979"/>
                    </a:cubicBezTo>
                    <a:cubicBezTo>
                      <a:pt x="30983" y="31827"/>
                      <a:pt x="35234" y="15913"/>
                      <a:pt x="34145" y="2228"/>
                    </a:cubicBezTo>
                    <a:cubicBezTo>
                      <a:pt x="26940" y="-674"/>
                      <a:pt x="17817" y="-1348"/>
                      <a:pt x="1540" y="393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73" name="Google Shape;4473;p13"/>
              <p:cNvSpPr/>
              <p:nvPr/>
            </p:nvSpPr>
            <p:spPr>
              <a:xfrm>
                <a:off x="3633162" y="4501036"/>
                <a:ext cx="12649" cy="12649"/>
              </a:xfrm>
              <a:custGeom>
                <a:avLst/>
                <a:gdLst/>
                <a:ahLst/>
                <a:cxnLst/>
                <a:rect l="l" t="t" r="r" b="b"/>
                <a:pathLst>
                  <a:path w="17209" h="17209" extrusionOk="0">
                    <a:moveTo>
                      <a:pt x="17210" y="8605"/>
                    </a:moveTo>
                    <a:cubicBezTo>
                      <a:pt x="17210" y="13357"/>
                      <a:pt x="13357" y="17210"/>
                      <a:pt x="8605" y="17210"/>
                    </a:cubicBezTo>
                    <a:cubicBezTo>
                      <a:pt x="3852" y="17210"/>
                      <a:pt x="0" y="13358"/>
                      <a:pt x="0" y="8605"/>
                    </a:cubicBezTo>
                    <a:cubicBezTo>
                      <a:pt x="0" y="3853"/>
                      <a:pt x="3853" y="0"/>
                      <a:pt x="8605" y="0"/>
                    </a:cubicBezTo>
                    <a:cubicBezTo>
                      <a:pt x="13357" y="0"/>
                      <a:pt x="17210" y="3852"/>
                      <a:pt x="17210" y="86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74" name="Google Shape;4474;p13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75" name="Google Shape;4475;p13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76" name="Google Shape;4476;p13"/>
              <p:cNvSpPr/>
              <p:nvPr/>
            </p:nvSpPr>
            <p:spPr>
              <a:xfrm>
                <a:off x="3683001" y="4572273"/>
                <a:ext cx="7696" cy="7696"/>
              </a:xfrm>
              <a:custGeom>
                <a:avLst/>
                <a:gdLst/>
                <a:ahLst/>
                <a:cxnLst/>
                <a:rect l="l" t="t" r="r" b="b"/>
                <a:pathLst>
                  <a:path w="10471" h="10471" extrusionOk="0">
                    <a:moveTo>
                      <a:pt x="10471" y="5236"/>
                    </a:moveTo>
                    <a:cubicBezTo>
                      <a:pt x="10471" y="8139"/>
                      <a:pt x="8138" y="10471"/>
                      <a:pt x="5236" y="10471"/>
                    </a:cubicBezTo>
                    <a:cubicBezTo>
                      <a:pt x="2333" y="10471"/>
                      <a:pt x="0" y="8139"/>
                      <a:pt x="0" y="5236"/>
                    </a:cubicBezTo>
                    <a:cubicBezTo>
                      <a:pt x="0" y="2333"/>
                      <a:pt x="2333" y="0"/>
                      <a:pt x="5236" y="0"/>
                    </a:cubicBezTo>
                    <a:cubicBezTo>
                      <a:pt x="8138" y="0"/>
                      <a:pt x="10471" y="2333"/>
                      <a:pt x="10471" y="523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77" name="Google Shape;4477;p13"/>
              <p:cNvSpPr/>
              <p:nvPr/>
            </p:nvSpPr>
            <p:spPr>
              <a:xfrm>
                <a:off x="3633162" y="4572273"/>
                <a:ext cx="10743" cy="10743"/>
              </a:xfrm>
              <a:custGeom>
                <a:avLst/>
                <a:gdLst/>
                <a:ahLst/>
                <a:cxnLst/>
                <a:rect l="l" t="t" r="r" b="b"/>
                <a:pathLst>
                  <a:path w="14617" h="14617" extrusionOk="0">
                    <a:moveTo>
                      <a:pt x="14618" y="7309"/>
                    </a:moveTo>
                    <a:cubicBezTo>
                      <a:pt x="14618" y="11346"/>
                      <a:pt x="11345" y="14618"/>
                      <a:pt x="7309" y="14618"/>
                    </a:cubicBezTo>
                    <a:cubicBezTo>
                      <a:pt x="3272" y="14618"/>
                      <a:pt x="0" y="11346"/>
                      <a:pt x="0" y="7309"/>
                    </a:cubicBezTo>
                    <a:cubicBezTo>
                      <a:pt x="0" y="3273"/>
                      <a:pt x="3273" y="0"/>
                      <a:pt x="7309" y="0"/>
                    </a:cubicBezTo>
                    <a:cubicBezTo>
                      <a:pt x="11346" y="0"/>
                      <a:pt x="14618" y="3272"/>
                      <a:pt x="14618" y="730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78" name="Google Shape;4478;p13"/>
              <p:cNvSpPr/>
              <p:nvPr/>
            </p:nvSpPr>
            <p:spPr>
              <a:xfrm>
                <a:off x="3638492" y="4656568"/>
                <a:ext cx="16840" cy="1684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79" name="Google Shape;4479;p13"/>
              <p:cNvSpPr/>
              <p:nvPr/>
            </p:nvSpPr>
            <p:spPr>
              <a:xfrm>
                <a:off x="3591471" y="4631858"/>
                <a:ext cx="7924" cy="7924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1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80" name="Google Shape;4480;p13"/>
              <p:cNvSpPr/>
              <p:nvPr/>
            </p:nvSpPr>
            <p:spPr>
              <a:xfrm>
                <a:off x="3610165" y="4723007"/>
                <a:ext cx="6705" cy="6705"/>
              </a:xfrm>
              <a:custGeom>
                <a:avLst/>
                <a:gdLst/>
                <a:ahLst/>
                <a:cxnLst/>
                <a:rect l="l" t="t" r="r" b="b"/>
                <a:pathLst>
                  <a:path w="9123" h="9123" extrusionOk="0">
                    <a:moveTo>
                      <a:pt x="9123" y="4562"/>
                    </a:moveTo>
                    <a:cubicBezTo>
                      <a:pt x="9123" y="7102"/>
                      <a:pt x="7050" y="9123"/>
                      <a:pt x="4562" y="9123"/>
                    </a:cubicBezTo>
                    <a:cubicBezTo>
                      <a:pt x="2074" y="9123"/>
                      <a:pt x="0" y="7050"/>
                      <a:pt x="0" y="4562"/>
                    </a:cubicBezTo>
                    <a:cubicBezTo>
                      <a:pt x="0" y="2074"/>
                      <a:pt x="2074" y="0"/>
                      <a:pt x="4562" y="0"/>
                    </a:cubicBezTo>
                    <a:cubicBezTo>
                      <a:pt x="7050" y="0"/>
                      <a:pt x="9123" y="2074"/>
                      <a:pt x="9123" y="456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81" name="Google Shape;4481;p13"/>
              <p:cNvSpPr/>
              <p:nvPr/>
            </p:nvSpPr>
            <p:spPr>
              <a:xfrm>
                <a:off x="3707254" y="4722969"/>
                <a:ext cx="11201" cy="11201"/>
              </a:xfrm>
              <a:custGeom>
                <a:avLst/>
                <a:gdLst/>
                <a:ahLst/>
                <a:cxnLst/>
                <a:rect l="l" t="t" r="r" b="b"/>
                <a:pathLst>
                  <a:path w="15240" h="15240" extrusionOk="0">
                    <a:moveTo>
                      <a:pt x="15240" y="7620"/>
                    </a:moveTo>
                    <a:cubicBezTo>
                      <a:pt x="15240" y="11829"/>
                      <a:pt x="11828" y="15240"/>
                      <a:pt x="7620" y="15240"/>
                    </a:cubicBezTo>
                    <a:cubicBezTo>
                      <a:pt x="3412" y="15240"/>
                      <a:pt x="0" y="11829"/>
                      <a:pt x="0" y="7620"/>
                    </a:cubicBezTo>
                    <a:cubicBezTo>
                      <a:pt x="0" y="3412"/>
                      <a:pt x="3412" y="0"/>
                      <a:pt x="7620" y="0"/>
                    </a:cubicBezTo>
                    <a:cubicBezTo>
                      <a:pt x="11828" y="0"/>
                      <a:pt x="15240" y="3412"/>
                      <a:pt x="15240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82" name="Google Shape;4482;p13"/>
              <p:cNvSpPr/>
              <p:nvPr/>
            </p:nvSpPr>
            <p:spPr>
              <a:xfrm>
                <a:off x="3718409" y="4622416"/>
                <a:ext cx="19812" cy="19812"/>
              </a:xfrm>
              <a:custGeom>
                <a:avLst/>
                <a:gdLst/>
                <a:ahLst/>
                <a:cxnLst/>
                <a:rect l="l" t="t" r="r" b="b"/>
                <a:pathLst>
                  <a:path w="26955" h="26955" extrusionOk="0">
                    <a:moveTo>
                      <a:pt x="26955" y="13478"/>
                    </a:moveTo>
                    <a:cubicBezTo>
                      <a:pt x="26955" y="20921"/>
                      <a:pt x="20921" y="26955"/>
                      <a:pt x="13478" y="26955"/>
                    </a:cubicBezTo>
                    <a:cubicBezTo>
                      <a:pt x="6034" y="26955"/>
                      <a:pt x="0" y="20921"/>
                      <a:pt x="0" y="13478"/>
                    </a:cubicBezTo>
                    <a:cubicBezTo>
                      <a:pt x="0" y="6034"/>
                      <a:pt x="6034" y="0"/>
                      <a:pt x="13478" y="0"/>
                    </a:cubicBezTo>
                    <a:cubicBezTo>
                      <a:pt x="20921" y="0"/>
                      <a:pt x="26955" y="6034"/>
                      <a:pt x="26955" y="1347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83" name="Google Shape;4483;p13"/>
              <p:cNvSpPr/>
              <p:nvPr/>
            </p:nvSpPr>
            <p:spPr>
              <a:xfrm>
                <a:off x="3675919" y="4612935"/>
                <a:ext cx="7086" cy="7086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9641" extrusionOk="0">
                    <a:moveTo>
                      <a:pt x="9642" y="4821"/>
                    </a:moveTo>
                    <a:cubicBezTo>
                      <a:pt x="9642" y="7483"/>
                      <a:pt x="7483" y="9642"/>
                      <a:pt x="4821" y="9642"/>
                    </a:cubicBezTo>
                    <a:cubicBezTo>
                      <a:pt x="2158" y="9642"/>
                      <a:pt x="0" y="7483"/>
                      <a:pt x="0" y="4821"/>
                    </a:cubicBezTo>
                    <a:cubicBezTo>
                      <a:pt x="0" y="2158"/>
                      <a:pt x="2158" y="0"/>
                      <a:pt x="4821" y="0"/>
                    </a:cubicBezTo>
                    <a:cubicBezTo>
                      <a:pt x="7483" y="0"/>
                      <a:pt x="9642" y="2158"/>
                      <a:pt x="9642" y="48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84" name="Google Shape;4484;p13"/>
              <p:cNvSpPr/>
              <p:nvPr/>
            </p:nvSpPr>
            <p:spPr>
              <a:xfrm>
                <a:off x="3646907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85" name="Google Shape;4485;p13"/>
              <p:cNvSpPr/>
              <p:nvPr/>
            </p:nvSpPr>
            <p:spPr>
              <a:xfrm>
                <a:off x="3753019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86" name="Google Shape;4486;p13"/>
              <p:cNvSpPr/>
              <p:nvPr/>
            </p:nvSpPr>
            <p:spPr>
              <a:xfrm>
                <a:off x="3583476" y="4463724"/>
                <a:ext cx="11963" cy="11963"/>
              </a:xfrm>
              <a:custGeom>
                <a:avLst/>
                <a:gdLst/>
                <a:ahLst/>
                <a:cxnLst/>
                <a:rect l="l" t="t" r="r" b="b"/>
                <a:pathLst>
                  <a:path w="16276" h="16276" extrusionOk="0">
                    <a:moveTo>
                      <a:pt x="16277" y="8139"/>
                    </a:moveTo>
                    <a:cubicBezTo>
                      <a:pt x="16277" y="12648"/>
                      <a:pt x="12648" y="16277"/>
                      <a:pt x="8138" y="16277"/>
                    </a:cubicBezTo>
                    <a:cubicBezTo>
                      <a:pt x="3629" y="16277"/>
                      <a:pt x="0" y="12648"/>
                      <a:pt x="0" y="8139"/>
                    </a:cubicBezTo>
                    <a:cubicBezTo>
                      <a:pt x="0" y="3629"/>
                      <a:pt x="3629" y="0"/>
                      <a:pt x="8138" y="0"/>
                    </a:cubicBezTo>
                    <a:cubicBezTo>
                      <a:pt x="12648" y="0"/>
                      <a:pt x="16277" y="3629"/>
                      <a:pt x="16277" y="813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87" name="Google Shape;4487;p13"/>
              <p:cNvSpPr/>
              <p:nvPr/>
            </p:nvSpPr>
            <p:spPr>
              <a:xfrm>
                <a:off x="3624328" y="4406804"/>
                <a:ext cx="8839" cy="8839"/>
              </a:xfrm>
              <a:custGeom>
                <a:avLst/>
                <a:gdLst/>
                <a:ahLst/>
                <a:cxnLst/>
                <a:rect l="l" t="t" r="r" b="b"/>
                <a:pathLst>
                  <a:path w="12026" h="12026" extrusionOk="0">
                    <a:moveTo>
                      <a:pt x="12026" y="6013"/>
                    </a:moveTo>
                    <a:cubicBezTo>
                      <a:pt x="12026" y="9334"/>
                      <a:pt x="9334" y="12027"/>
                      <a:pt x="6013" y="12027"/>
                    </a:cubicBezTo>
                    <a:cubicBezTo>
                      <a:pt x="2692" y="12027"/>
                      <a:pt x="0" y="9334"/>
                      <a:pt x="0" y="6013"/>
                    </a:cubicBezTo>
                    <a:cubicBezTo>
                      <a:pt x="0" y="2693"/>
                      <a:pt x="2692" y="0"/>
                      <a:pt x="6013" y="0"/>
                    </a:cubicBezTo>
                    <a:cubicBezTo>
                      <a:pt x="9334" y="0"/>
                      <a:pt x="12026" y="2693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88" name="Google Shape;4488;p13"/>
              <p:cNvSpPr/>
              <p:nvPr/>
            </p:nvSpPr>
            <p:spPr>
              <a:xfrm>
                <a:off x="3591471" y="4415637"/>
                <a:ext cx="7924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2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89" name="Google Shape;4489;p13"/>
              <p:cNvSpPr/>
              <p:nvPr/>
            </p:nvSpPr>
            <p:spPr>
              <a:xfrm>
                <a:off x="3668571" y="4463724"/>
                <a:ext cx="10896" cy="10896"/>
              </a:xfrm>
              <a:custGeom>
                <a:avLst/>
                <a:gdLst/>
                <a:ahLst/>
                <a:cxnLst/>
                <a:rect l="l" t="t" r="r" b="b"/>
                <a:pathLst>
                  <a:path w="14825" h="14825" extrusionOk="0">
                    <a:moveTo>
                      <a:pt x="14825" y="7413"/>
                    </a:moveTo>
                    <a:cubicBezTo>
                      <a:pt x="14825" y="11507"/>
                      <a:pt x="11506" y="14826"/>
                      <a:pt x="7413" y="14826"/>
                    </a:cubicBezTo>
                    <a:cubicBezTo>
                      <a:pt x="3319" y="14826"/>
                      <a:pt x="0" y="11507"/>
                      <a:pt x="0" y="7413"/>
                    </a:cubicBezTo>
                    <a:cubicBezTo>
                      <a:pt x="0" y="3319"/>
                      <a:pt x="3319" y="0"/>
                      <a:pt x="7413" y="0"/>
                    </a:cubicBezTo>
                    <a:cubicBezTo>
                      <a:pt x="11507" y="0"/>
                      <a:pt x="14825" y="3319"/>
                      <a:pt x="14825" y="74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4490" name="Google Shape;4490;p13"/>
            <p:cNvSpPr/>
            <p:nvPr/>
          </p:nvSpPr>
          <p:spPr>
            <a:xfrm>
              <a:off x="3545211" y="4603950"/>
              <a:ext cx="8991" cy="8991"/>
            </a:xfrm>
            <a:custGeom>
              <a:avLst/>
              <a:gdLst/>
              <a:ahLst/>
              <a:cxnLst/>
              <a:rect l="l" t="t" r="r" b="b"/>
              <a:pathLst>
                <a:path w="12233" h="12233" extrusionOk="0">
                  <a:moveTo>
                    <a:pt x="12233" y="6116"/>
                  </a:moveTo>
                  <a:cubicBezTo>
                    <a:pt x="12233" y="9486"/>
                    <a:pt x="9486" y="12233"/>
                    <a:pt x="6117" y="12233"/>
                  </a:cubicBezTo>
                  <a:cubicBezTo>
                    <a:pt x="2747" y="12233"/>
                    <a:pt x="0" y="9486"/>
                    <a:pt x="0" y="6116"/>
                  </a:cubicBezTo>
                  <a:cubicBezTo>
                    <a:pt x="0" y="2747"/>
                    <a:pt x="2747" y="0"/>
                    <a:pt x="6117" y="0"/>
                  </a:cubicBezTo>
                  <a:cubicBezTo>
                    <a:pt x="9486" y="0"/>
                    <a:pt x="12233" y="2747"/>
                    <a:pt x="12233" y="61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91" name="Google Shape;4491;p13"/>
            <p:cNvSpPr/>
            <p:nvPr/>
          </p:nvSpPr>
          <p:spPr>
            <a:xfrm>
              <a:off x="3566609" y="4583047"/>
              <a:ext cx="12801" cy="12801"/>
            </a:xfrm>
            <a:custGeom>
              <a:avLst/>
              <a:gdLst/>
              <a:ahLst/>
              <a:cxnLst/>
              <a:rect l="l" t="t" r="r" b="b"/>
              <a:pathLst>
                <a:path w="17417" h="17417" extrusionOk="0">
                  <a:moveTo>
                    <a:pt x="17417" y="8709"/>
                  </a:moveTo>
                  <a:cubicBezTo>
                    <a:pt x="17417" y="13530"/>
                    <a:pt x="13529" y="17418"/>
                    <a:pt x="8709" y="17418"/>
                  </a:cubicBezTo>
                  <a:cubicBezTo>
                    <a:pt x="3888" y="17418"/>
                    <a:pt x="0" y="13530"/>
                    <a:pt x="0" y="8709"/>
                  </a:cubicBezTo>
                  <a:cubicBezTo>
                    <a:pt x="0" y="3888"/>
                    <a:pt x="3888" y="0"/>
                    <a:pt x="8709" y="0"/>
                  </a:cubicBezTo>
                  <a:cubicBezTo>
                    <a:pt x="13529" y="0"/>
                    <a:pt x="17417" y="3888"/>
                    <a:pt x="17417" y="870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92" name="Google Shape;4492;p13"/>
            <p:cNvSpPr/>
            <p:nvPr/>
          </p:nvSpPr>
          <p:spPr>
            <a:xfrm>
              <a:off x="3572967" y="4681507"/>
              <a:ext cx="4800" cy="4800"/>
            </a:xfrm>
            <a:custGeom>
              <a:avLst/>
              <a:gdLst/>
              <a:ahLst/>
              <a:cxnLst/>
              <a:rect l="l" t="t" r="r" b="b"/>
              <a:pathLst>
                <a:path w="6531" h="6531" extrusionOk="0">
                  <a:moveTo>
                    <a:pt x="6531" y="3266"/>
                  </a:moveTo>
                  <a:cubicBezTo>
                    <a:pt x="6531" y="5080"/>
                    <a:pt x="5080" y="6531"/>
                    <a:pt x="3266" y="6531"/>
                  </a:cubicBezTo>
                  <a:cubicBezTo>
                    <a:pt x="1452" y="6531"/>
                    <a:pt x="0" y="5080"/>
                    <a:pt x="0" y="3266"/>
                  </a:cubicBezTo>
                  <a:cubicBezTo>
                    <a:pt x="0" y="1451"/>
                    <a:pt x="1452" y="0"/>
                    <a:pt x="3266" y="0"/>
                  </a:cubicBezTo>
                  <a:cubicBezTo>
                    <a:pt x="5080" y="0"/>
                    <a:pt x="6531" y="1451"/>
                    <a:pt x="6531" y="32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93" name="Google Shape;4493;p13"/>
            <p:cNvSpPr/>
            <p:nvPr/>
          </p:nvSpPr>
          <p:spPr>
            <a:xfrm>
              <a:off x="3526593" y="4734163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8708" h="8708" extrusionOk="0">
                  <a:moveTo>
                    <a:pt x="8709" y="4354"/>
                  </a:moveTo>
                  <a:cubicBezTo>
                    <a:pt x="8709" y="6790"/>
                    <a:pt x="6739" y="8709"/>
                    <a:pt x="4354" y="8709"/>
                  </a:cubicBezTo>
                  <a:cubicBezTo>
                    <a:pt x="1970" y="8709"/>
                    <a:pt x="0" y="6739"/>
                    <a:pt x="0" y="4354"/>
                  </a:cubicBezTo>
                  <a:cubicBezTo>
                    <a:pt x="0" y="1970"/>
                    <a:pt x="1970" y="0"/>
                    <a:pt x="4354" y="0"/>
                  </a:cubicBezTo>
                  <a:cubicBezTo>
                    <a:pt x="6739" y="0"/>
                    <a:pt x="8709" y="1970"/>
                    <a:pt x="8709" y="43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494" name="Google Shape;4494;p13"/>
          <p:cNvGrpSpPr/>
          <p:nvPr/>
        </p:nvGrpSpPr>
        <p:grpSpPr>
          <a:xfrm>
            <a:off x="5090215" y="6005989"/>
            <a:ext cx="448051" cy="653952"/>
            <a:chOff x="3462096" y="4358792"/>
            <a:chExt cx="336038" cy="490464"/>
          </a:xfrm>
        </p:grpSpPr>
        <p:grpSp>
          <p:nvGrpSpPr>
            <p:cNvPr id="4495" name="Google Shape;4495;p13"/>
            <p:cNvGrpSpPr/>
            <p:nvPr/>
          </p:nvGrpSpPr>
          <p:grpSpPr>
            <a:xfrm>
              <a:off x="3462096" y="4358792"/>
              <a:ext cx="336038" cy="490464"/>
              <a:chOff x="3462096" y="4358792"/>
              <a:chExt cx="336038" cy="490464"/>
            </a:xfrm>
          </p:grpSpPr>
          <p:sp>
            <p:nvSpPr>
              <p:cNvPr id="4496" name="Google Shape;4496;p13"/>
              <p:cNvSpPr/>
              <p:nvPr/>
            </p:nvSpPr>
            <p:spPr>
              <a:xfrm>
                <a:off x="3620533" y="4769534"/>
                <a:ext cx="25227" cy="79723"/>
              </a:xfrm>
              <a:custGeom>
                <a:avLst/>
                <a:gdLst/>
                <a:ahLst/>
                <a:cxnLst/>
                <a:rect l="l" t="t" r="r" b="b"/>
                <a:pathLst>
                  <a:path w="34322" h="108467" extrusionOk="0">
                    <a:moveTo>
                      <a:pt x="1592" y="3939"/>
                    </a:moveTo>
                    <a:cubicBezTo>
                      <a:pt x="1592" y="37114"/>
                      <a:pt x="-2659" y="74178"/>
                      <a:pt x="2732" y="106887"/>
                    </a:cubicBezTo>
                    <a:cubicBezTo>
                      <a:pt x="9264" y="108960"/>
                      <a:pt x="19838" y="109064"/>
                      <a:pt x="26421" y="106783"/>
                    </a:cubicBezTo>
                    <a:cubicBezTo>
                      <a:pt x="27095" y="86463"/>
                      <a:pt x="30102" y="66402"/>
                      <a:pt x="30620" y="45979"/>
                    </a:cubicBezTo>
                    <a:cubicBezTo>
                      <a:pt x="30983" y="31827"/>
                      <a:pt x="35234" y="15913"/>
                      <a:pt x="34145" y="2228"/>
                    </a:cubicBezTo>
                    <a:cubicBezTo>
                      <a:pt x="26940" y="-674"/>
                      <a:pt x="17817" y="-1348"/>
                      <a:pt x="1540" y="393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97" name="Google Shape;4497;p13"/>
              <p:cNvSpPr/>
              <p:nvPr/>
            </p:nvSpPr>
            <p:spPr>
              <a:xfrm>
                <a:off x="3633162" y="4501036"/>
                <a:ext cx="12649" cy="12649"/>
              </a:xfrm>
              <a:custGeom>
                <a:avLst/>
                <a:gdLst/>
                <a:ahLst/>
                <a:cxnLst/>
                <a:rect l="l" t="t" r="r" b="b"/>
                <a:pathLst>
                  <a:path w="17209" h="17209" extrusionOk="0">
                    <a:moveTo>
                      <a:pt x="17210" y="8605"/>
                    </a:moveTo>
                    <a:cubicBezTo>
                      <a:pt x="17210" y="13357"/>
                      <a:pt x="13357" y="17210"/>
                      <a:pt x="8605" y="17210"/>
                    </a:cubicBezTo>
                    <a:cubicBezTo>
                      <a:pt x="3852" y="17210"/>
                      <a:pt x="0" y="13358"/>
                      <a:pt x="0" y="8605"/>
                    </a:cubicBezTo>
                    <a:cubicBezTo>
                      <a:pt x="0" y="3853"/>
                      <a:pt x="3853" y="0"/>
                      <a:pt x="8605" y="0"/>
                    </a:cubicBezTo>
                    <a:cubicBezTo>
                      <a:pt x="13357" y="0"/>
                      <a:pt x="17210" y="3852"/>
                      <a:pt x="17210" y="86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98" name="Google Shape;4498;p13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99" name="Google Shape;4499;p13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00" name="Google Shape;4500;p13"/>
              <p:cNvSpPr/>
              <p:nvPr/>
            </p:nvSpPr>
            <p:spPr>
              <a:xfrm>
                <a:off x="3683001" y="4572273"/>
                <a:ext cx="7696" cy="7696"/>
              </a:xfrm>
              <a:custGeom>
                <a:avLst/>
                <a:gdLst/>
                <a:ahLst/>
                <a:cxnLst/>
                <a:rect l="l" t="t" r="r" b="b"/>
                <a:pathLst>
                  <a:path w="10471" h="10471" extrusionOk="0">
                    <a:moveTo>
                      <a:pt x="10471" y="5236"/>
                    </a:moveTo>
                    <a:cubicBezTo>
                      <a:pt x="10471" y="8139"/>
                      <a:pt x="8138" y="10471"/>
                      <a:pt x="5236" y="10471"/>
                    </a:cubicBezTo>
                    <a:cubicBezTo>
                      <a:pt x="2333" y="10471"/>
                      <a:pt x="0" y="8139"/>
                      <a:pt x="0" y="5236"/>
                    </a:cubicBezTo>
                    <a:cubicBezTo>
                      <a:pt x="0" y="2333"/>
                      <a:pt x="2333" y="0"/>
                      <a:pt x="5236" y="0"/>
                    </a:cubicBezTo>
                    <a:cubicBezTo>
                      <a:pt x="8138" y="0"/>
                      <a:pt x="10471" y="2333"/>
                      <a:pt x="10471" y="523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01" name="Google Shape;4501;p13"/>
              <p:cNvSpPr/>
              <p:nvPr/>
            </p:nvSpPr>
            <p:spPr>
              <a:xfrm>
                <a:off x="3633162" y="4572273"/>
                <a:ext cx="10743" cy="10743"/>
              </a:xfrm>
              <a:custGeom>
                <a:avLst/>
                <a:gdLst/>
                <a:ahLst/>
                <a:cxnLst/>
                <a:rect l="l" t="t" r="r" b="b"/>
                <a:pathLst>
                  <a:path w="14617" h="14617" extrusionOk="0">
                    <a:moveTo>
                      <a:pt x="14618" y="7309"/>
                    </a:moveTo>
                    <a:cubicBezTo>
                      <a:pt x="14618" y="11346"/>
                      <a:pt x="11345" y="14618"/>
                      <a:pt x="7309" y="14618"/>
                    </a:cubicBezTo>
                    <a:cubicBezTo>
                      <a:pt x="3272" y="14618"/>
                      <a:pt x="0" y="11346"/>
                      <a:pt x="0" y="7309"/>
                    </a:cubicBezTo>
                    <a:cubicBezTo>
                      <a:pt x="0" y="3273"/>
                      <a:pt x="3273" y="0"/>
                      <a:pt x="7309" y="0"/>
                    </a:cubicBezTo>
                    <a:cubicBezTo>
                      <a:pt x="11346" y="0"/>
                      <a:pt x="14618" y="3272"/>
                      <a:pt x="14618" y="730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02" name="Google Shape;4502;p13"/>
              <p:cNvSpPr/>
              <p:nvPr/>
            </p:nvSpPr>
            <p:spPr>
              <a:xfrm>
                <a:off x="3638492" y="4656568"/>
                <a:ext cx="16840" cy="1684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03" name="Google Shape;4503;p13"/>
              <p:cNvSpPr/>
              <p:nvPr/>
            </p:nvSpPr>
            <p:spPr>
              <a:xfrm>
                <a:off x="3591471" y="4631858"/>
                <a:ext cx="7924" cy="7924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1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04" name="Google Shape;4504;p13"/>
              <p:cNvSpPr/>
              <p:nvPr/>
            </p:nvSpPr>
            <p:spPr>
              <a:xfrm>
                <a:off x="3610165" y="4723007"/>
                <a:ext cx="6705" cy="6705"/>
              </a:xfrm>
              <a:custGeom>
                <a:avLst/>
                <a:gdLst/>
                <a:ahLst/>
                <a:cxnLst/>
                <a:rect l="l" t="t" r="r" b="b"/>
                <a:pathLst>
                  <a:path w="9123" h="9123" extrusionOk="0">
                    <a:moveTo>
                      <a:pt x="9123" y="4562"/>
                    </a:moveTo>
                    <a:cubicBezTo>
                      <a:pt x="9123" y="7102"/>
                      <a:pt x="7050" y="9123"/>
                      <a:pt x="4562" y="9123"/>
                    </a:cubicBezTo>
                    <a:cubicBezTo>
                      <a:pt x="2074" y="9123"/>
                      <a:pt x="0" y="7050"/>
                      <a:pt x="0" y="4562"/>
                    </a:cubicBezTo>
                    <a:cubicBezTo>
                      <a:pt x="0" y="2074"/>
                      <a:pt x="2074" y="0"/>
                      <a:pt x="4562" y="0"/>
                    </a:cubicBezTo>
                    <a:cubicBezTo>
                      <a:pt x="7050" y="0"/>
                      <a:pt x="9123" y="2074"/>
                      <a:pt x="9123" y="456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05" name="Google Shape;4505;p13"/>
              <p:cNvSpPr/>
              <p:nvPr/>
            </p:nvSpPr>
            <p:spPr>
              <a:xfrm>
                <a:off x="3707254" y="4722969"/>
                <a:ext cx="11201" cy="11201"/>
              </a:xfrm>
              <a:custGeom>
                <a:avLst/>
                <a:gdLst/>
                <a:ahLst/>
                <a:cxnLst/>
                <a:rect l="l" t="t" r="r" b="b"/>
                <a:pathLst>
                  <a:path w="15240" h="15240" extrusionOk="0">
                    <a:moveTo>
                      <a:pt x="15240" y="7620"/>
                    </a:moveTo>
                    <a:cubicBezTo>
                      <a:pt x="15240" y="11829"/>
                      <a:pt x="11828" y="15240"/>
                      <a:pt x="7620" y="15240"/>
                    </a:cubicBezTo>
                    <a:cubicBezTo>
                      <a:pt x="3412" y="15240"/>
                      <a:pt x="0" y="11829"/>
                      <a:pt x="0" y="7620"/>
                    </a:cubicBezTo>
                    <a:cubicBezTo>
                      <a:pt x="0" y="3412"/>
                      <a:pt x="3412" y="0"/>
                      <a:pt x="7620" y="0"/>
                    </a:cubicBezTo>
                    <a:cubicBezTo>
                      <a:pt x="11828" y="0"/>
                      <a:pt x="15240" y="3412"/>
                      <a:pt x="15240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06" name="Google Shape;4506;p13"/>
              <p:cNvSpPr/>
              <p:nvPr/>
            </p:nvSpPr>
            <p:spPr>
              <a:xfrm>
                <a:off x="3718409" y="4622416"/>
                <a:ext cx="19812" cy="19812"/>
              </a:xfrm>
              <a:custGeom>
                <a:avLst/>
                <a:gdLst/>
                <a:ahLst/>
                <a:cxnLst/>
                <a:rect l="l" t="t" r="r" b="b"/>
                <a:pathLst>
                  <a:path w="26955" h="26955" extrusionOk="0">
                    <a:moveTo>
                      <a:pt x="26955" y="13478"/>
                    </a:moveTo>
                    <a:cubicBezTo>
                      <a:pt x="26955" y="20921"/>
                      <a:pt x="20921" y="26955"/>
                      <a:pt x="13478" y="26955"/>
                    </a:cubicBezTo>
                    <a:cubicBezTo>
                      <a:pt x="6034" y="26955"/>
                      <a:pt x="0" y="20921"/>
                      <a:pt x="0" y="13478"/>
                    </a:cubicBezTo>
                    <a:cubicBezTo>
                      <a:pt x="0" y="6034"/>
                      <a:pt x="6034" y="0"/>
                      <a:pt x="13478" y="0"/>
                    </a:cubicBezTo>
                    <a:cubicBezTo>
                      <a:pt x="20921" y="0"/>
                      <a:pt x="26955" y="6034"/>
                      <a:pt x="26955" y="1347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07" name="Google Shape;4507;p13"/>
              <p:cNvSpPr/>
              <p:nvPr/>
            </p:nvSpPr>
            <p:spPr>
              <a:xfrm>
                <a:off x="3675919" y="4612935"/>
                <a:ext cx="7086" cy="7086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9641" extrusionOk="0">
                    <a:moveTo>
                      <a:pt x="9642" y="4821"/>
                    </a:moveTo>
                    <a:cubicBezTo>
                      <a:pt x="9642" y="7483"/>
                      <a:pt x="7483" y="9642"/>
                      <a:pt x="4821" y="9642"/>
                    </a:cubicBezTo>
                    <a:cubicBezTo>
                      <a:pt x="2158" y="9642"/>
                      <a:pt x="0" y="7483"/>
                      <a:pt x="0" y="4821"/>
                    </a:cubicBezTo>
                    <a:cubicBezTo>
                      <a:pt x="0" y="2158"/>
                      <a:pt x="2158" y="0"/>
                      <a:pt x="4821" y="0"/>
                    </a:cubicBezTo>
                    <a:cubicBezTo>
                      <a:pt x="7483" y="0"/>
                      <a:pt x="9642" y="2158"/>
                      <a:pt x="9642" y="48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08" name="Google Shape;4508;p13"/>
              <p:cNvSpPr/>
              <p:nvPr/>
            </p:nvSpPr>
            <p:spPr>
              <a:xfrm>
                <a:off x="3646907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09" name="Google Shape;4509;p13"/>
              <p:cNvSpPr/>
              <p:nvPr/>
            </p:nvSpPr>
            <p:spPr>
              <a:xfrm>
                <a:off x="3753019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10" name="Google Shape;4510;p13"/>
              <p:cNvSpPr/>
              <p:nvPr/>
            </p:nvSpPr>
            <p:spPr>
              <a:xfrm>
                <a:off x="3583476" y="4463724"/>
                <a:ext cx="11963" cy="11963"/>
              </a:xfrm>
              <a:custGeom>
                <a:avLst/>
                <a:gdLst/>
                <a:ahLst/>
                <a:cxnLst/>
                <a:rect l="l" t="t" r="r" b="b"/>
                <a:pathLst>
                  <a:path w="16276" h="16276" extrusionOk="0">
                    <a:moveTo>
                      <a:pt x="16277" y="8139"/>
                    </a:moveTo>
                    <a:cubicBezTo>
                      <a:pt x="16277" y="12648"/>
                      <a:pt x="12648" y="16277"/>
                      <a:pt x="8138" y="16277"/>
                    </a:cubicBezTo>
                    <a:cubicBezTo>
                      <a:pt x="3629" y="16277"/>
                      <a:pt x="0" y="12648"/>
                      <a:pt x="0" y="8139"/>
                    </a:cubicBezTo>
                    <a:cubicBezTo>
                      <a:pt x="0" y="3629"/>
                      <a:pt x="3629" y="0"/>
                      <a:pt x="8138" y="0"/>
                    </a:cubicBezTo>
                    <a:cubicBezTo>
                      <a:pt x="12648" y="0"/>
                      <a:pt x="16277" y="3629"/>
                      <a:pt x="16277" y="813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11" name="Google Shape;4511;p13"/>
              <p:cNvSpPr/>
              <p:nvPr/>
            </p:nvSpPr>
            <p:spPr>
              <a:xfrm>
                <a:off x="3624328" y="4406804"/>
                <a:ext cx="8839" cy="8839"/>
              </a:xfrm>
              <a:custGeom>
                <a:avLst/>
                <a:gdLst/>
                <a:ahLst/>
                <a:cxnLst/>
                <a:rect l="l" t="t" r="r" b="b"/>
                <a:pathLst>
                  <a:path w="12026" h="12026" extrusionOk="0">
                    <a:moveTo>
                      <a:pt x="12026" y="6013"/>
                    </a:moveTo>
                    <a:cubicBezTo>
                      <a:pt x="12026" y="9334"/>
                      <a:pt x="9334" y="12027"/>
                      <a:pt x="6013" y="12027"/>
                    </a:cubicBezTo>
                    <a:cubicBezTo>
                      <a:pt x="2692" y="12027"/>
                      <a:pt x="0" y="9334"/>
                      <a:pt x="0" y="6013"/>
                    </a:cubicBezTo>
                    <a:cubicBezTo>
                      <a:pt x="0" y="2693"/>
                      <a:pt x="2692" y="0"/>
                      <a:pt x="6013" y="0"/>
                    </a:cubicBezTo>
                    <a:cubicBezTo>
                      <a:pt x="9334" y="0"/>
                      <a:pt x="12026" y="2693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12" name="Google Shape;4512;p13"/>
              <p:cNvSpPr/>
              <p:nvPr/>
            </p:nvSpPr>
            <p:spPr>
              <a:xfrm>
                <a:off x="3591471" y="4415637"/>
                <a:ext cx="7924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2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13" name="Google Shape;4513;p13"/>
              <p:cNvSpPr/>
              <p:nvPr/>
            </p:nvSpPr>
            <p:spPr>
              <a:xfrm>
                <a:off x="3668571" y="4463724"/>
                <a:ext cx="10896" cy="10896"/>
              </a:xfrm>
              <a:custGeom>
                <a:avLst/>
                <a:gdLst/>
                <a:ahLst/>
                <a:cxnLst/>
                <a:rect l="l" t="t" r="r" b="b"/>
                <a:pathLst>
                  <a:path w="14825" h="14825" extrusionOk="0">
                    <a:moveTo>
                      <a:pt x="14825" y="7413"/>
                    </a:moveTo>
                    <a:cubicBezTo>
                      <a:pt x="14825" y="11507"/>
                      <a:pt x="11506" y="14826"/>
                      <a:pt x="7413" y="14826"/>
                    </a:cubicBezTo>
                    <a:cubicBezTo>
                      <a:pt x="3319" y="14826"/>
                      <a:pt x="0" y="11507"/>
                      <a:pt x="0" y="7413"/>
                    </a:cubicBezTo>
                    <a:cubicBezTo>
                      <a:pt x="0" y="3319"/>
                      <a:pt x="3319" y="0"/>
                      <a:pt x="7413" y="0"/>
                    </a:cubicBezTo>
                    <a:cubicBezTo>
                      <a:pt x="11507" y="0"/>
                      <a:pt x="14825" y="3319"/>
                      <a:pt x="14825" y="74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4514" name="Google Shape;4514;p13"/>
            <p:cNvSpPr/>
            <p:nvPr/>
          </p:nvSpPr>
          <p:spPr>
            <a:xfrm>
              <a:off x="3545211" y="4603950"/>
              <a:ext cx="8991" cy="8991"/>
            </a:xfrm>
            <a:custGeom>
              <a:avLst/>
              <a:gdLst/>
              <a:ahLst/>
              <a:cxnLst/>
              <a:rect l="l" t="t" r="r" b="b"/>
              <a:pathLst>
                <a:path w="12233" h="12233" extrusionOk="0">
                  <a:moveTo>
                    <a:pt x="12233" y="6116"/>
                  </a:moveTo>
                  <a:cubicBezTo>
                    <a:pt x="12233" y="9486"/>
                    <a:pt x="9486" y="12233"/>
                    <a:pt x="6117" y="12233"/>
                  </a:cubicBezTo>
                  <a:cubicBezTo>
                    <a:pt x="2747" y="12233"/>
                    <a:pt x="0" y="9486"/>
                    <a:pt x="0" y="6116"/>
                  </a:cubicBezTo>
                  <a:cubicBezTo>
                    <a:pt x="0" y="2747"/>
                    <a:pt x="2747" y="0"/>
                    <a:pt x="6117" y="0"/>
                  </a:cubicBezTo>
                  <a:cubicBezTo>
                    <a:pt x="9486" y="0"/>
                    <a:pt x="12233" y="2747"/>
                    <a:pt x="12233" y="61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15" name="Google Shape;4515;p13"/>
            <p:cNvSpPr/>
            <p:nvPr/>
          </p:nvSpPr>
          <p:spPr>
            <a:xfrm>
              <a:off x="3566609" y="4583047"/>
              <a:ext cx="12801" cy="12801"/>
            </a:xfrm>
            <a:custGeom>
              <a:avLst/>
              <a:gdLst/>
              <a:ahLst/>
              <a:cxnLst/>
              <a:rect l="l" t="t" r="r" b="b"/>
              <a:pathLst>
                <a:path w="17417" h="17417" extrusionOk="0">
                  <a:moveTo>
                    <a:pt x="17417" y="8709"/>
                  </a:moveTo>
                  <a:cubicBezTo>
                    <a:pt x="17417" y="13530"/>
                    <a:pt x="13529" y="17418"/>
                    <a:pt x="8709" y="17418"/>
                  </a:cubicBezTo>
                  <a:cubicBezTo>
                    <a:pt x="3888" y="17418"/>
                    <a:pt x="0" y="13530"/>
                    <a:pt x="0" y="8709"/>
                  </a:cubicBezTo>
                  <a:cubicBezTo>
                    <a:pt x="0" y="3888"/>
                    <a:pt x="3888" y="0"/>
                    <a:pt x="8709" y="0"/>
                  </a:cubicBezTo>
                  <a:cubicBezTo>
                    <a:pt x="13529" y="0"/>
                    <a:pt x="17417" y="3888"/>
                    <a:pt x="17417" y="870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16" name="Google Shape;4516;p13"/>
            <p:cNvSpPr/>
            <p:nvPr/>
          </p:nvSpPr>
          <p:spPr>
            <a:xfrm>
              <a:off x="3572967" y="4681507"/>
              <a:ext cx="4800" cy="4800"/>
            </a:xfrm>
            <a:custGeom>
              <a:avLst/>
              <a:gdLst/>
              <a:ahLst/>
              <a:cxnLst/>
              <a:rect l="l" t="t" r="r" b="b"/>
              <a:pathLst>
                <a:path w="6531" h="6531" extrusionOk="0">
                  <a:moveTo>
                    <a:pt x="6531" y="3266"/>
                  </a:moveTo>
                  <a:cubicBezTo>
                    <a:pt x="6531" y="5080"/>
                    <a:pt x="5080" y="6531"/>
                    <a:pt x="3266" y="6531"/>
                  </a:cubicBezTo>
                  <a:cubicBezTo>
                    <a:pt x="1452" y="6531"/>
                    <a:pt x="0" y="5080"/>
                    <a:pt x="0" y="3266"/>
                  </a:cubicBezTo>
                  <a:cubicBezTo>
                    <a:pt x="0" y="1451"/>
                    <a:pt x="1452" y="0"/>
                    <a:pt x="3266" y="0"/>
                  </a:cubicBezTo>
                  <a:cubicBezTo>
                    <a:pt x="5080" y="0"/>
                    <a:pt x="6531" y="1451"/>
                    <a:pt x="6531" y="32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17" name="Google Shape;4517;p13"/>
            <p:cNvSpPr/>
            <p:nvPr/>
          </p:nvSpPr>
          <p:spPr>
            <a:xfrm>
              <a:off x="3526593" y="4734163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8708" h="8708" extrusionOk="0">
                  <a:moveTo>
                    <a:pt x="8709" y="4354"/>
                  </a:moveTo>
                  <a:cubicBezTo>
                    <a:pt x="8709" y="6790"/>
                    <a:pt x="6739" y="8709"/>
                    <a:pt x="4354" y="8709"/>
                  </a:cubicBezTo>
                  <a:cubicBezTo>
                    <a:pt x="1970" y="8709"/>
                    <a:pt x="0" y="6739"/>
                    <a:pt x="0" y="4354"/>
                  </a:cubicBezTo>
                  <a:cubicBezTo>
                    <a:pt x="0" y="1970"/>
                    <a:pt x="1970" y="0"/>
                    <a:pt x="4354" y="0"/>
                  </a:cubicBezTo>
                  <a:cubicBezTo>
                    <a:pt x="6739" y="0"/>
                    <a:pt x="8709" y="1970"/>
                    <a:pt x="8709" y="43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518" name="Google Shape;4518;p13"/>
          <p:cNvGrpSpPr/>
          <p:nvPr/>
        </p:nvGrpSpPr>
        <p:grpSpPr>
          <a:xfrm>
            <a:off x="10992670" y="5842756"/>
            <a:ext cx="496716" cy="942152"/>
            <a:chOff x="6996377" y="4371208"/>
            <a:chExt cx="372537" cy="706614"/>
          </a:xfrm>
        </p:grpSpPr>
        <p:sp>
          <p:nvSpPr>
            <p:cNvPr id="4519" name="Google Shape;4519;p13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20" name="Google Shape;4520;p13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4521" name="Google Shape;4521;p13"/>
            <p:cNvGrpSpPr/>
            <p:nvPr/>
          </p:nvGrpSpPr>
          <p:grpSpPr>
            <a:xfrm>
              <a:off x="7074294" y="4478681"/>
              <a:ext cx="233950" cy="599141"/>
              <a:chOff x="4533894" y="5352943"/>
              <a:chExt cx="233950" cy="599141"/>
            </a:xfrm>
          </p:grpSpPr>
          <p:sp>
            <p:nvSpPr>
              <p:cNvPr id="4522" name="Google Shape;4522;p13"/>
              <p:cNvSpPr/>
              <p:nvPr/>
            </p:nvSpPr>
            <p:spPr>
              <a:xfrm>
                <a:off x="4637287" y="5383504"/>
                <a:ext cx="26911" cy="568580"/>
              </a:xfrm>
              <a:custGeom>
                <a:avLst/>
                <a:gdLst/>
                <a:ahLst/>
                <a:cxnLst/>
                <a:rect l="l" t="t" r="r" b="b"/>
                <a:pathLst>
                  <a:path w="26911" h="568580" extrusionOk="0">
                    <a:moveTo>
                      <a:pt x="13297" y="0"/>
                    </a:moveTo>
                    <a:cubicBezTo>
                      <a:pt x="16925" y="22963"/>
                      <a:pt x="16562" y="69098"/>
                      <a:pt x="20139" y="101030"/>
                    </a:cubicBezTo>
                    <a:cubicBezTo>
                      <a:pt x="24390" y="138974"/>
                      <a:pt x="22887" y="177489"/>
                      <a:pt x="22887" y="215537"/>
                    </a:cubicBezTo>
                    <a:lnTo>
                      <a:pt x="22887" y="411376"/>
                    </a:lnTo>
                    <a:cubicBezTo>
                      <a:pt x="22887" y="456837"/>
                      <a:pt x="30196" y="513598"/>
                      <a:pt x="25116" y="559837"/>
                    </a:cubicBezTo>
                    <a:cubicBezTo>
                      <a:pt x="24597" y="564347"/>
                      <a:pt x="20450" y="567664"/>
                      <a:pt x="15474" y="567923"/>
                    </a:cubicBezTo>
                    <a:cubicBezTo>
                      <a:pt x="13815" y="568027"/>
                      <a:pt x="12156" y="568234"/>
                      <a:pt x="10446" y="568493"/>
                    </a:cubicBezTo>
                    <a:cubicBezTo>
                      <a:pt x="6195" y="569115"/>
                      <a:pt x="2204" y="566368"/>
                      <a:pt x="1737" y="562429"/>
                    </a:cubicBezTo>
                    <a:cubicBezTo>
                      <a:pt x="-2047" y="530445"/>
                      <a:pt x="1530" y="491412"/>
                      <a:pt x="1530" y="459480"/>
                    </a:cubicBezTo>
                    <a:lnTo>
                      <a:pt x="1530" y="326416"/>
                    </a:lnTo>
                    <a:cubicBezTo>
                      <a:pt x="1530" y="259702"/>
                      <a:pt x="10239" y="38100"/>
                      <a:pt x="13297" y="5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4523" name="Google Shape;4523;p13"/>
              <p:cNvGrpSpPr/>
              <p:nvPr/>
            </p:nvGrpSpPr>
            <p:grpSpPr>
              <a:xfrm>
                <a:off x="4554671" y="5494486"/>
                <a:ext cx="92727" cy="108598"/>
                <a:chOff x="4554671" y="5494486"/>
                <a:chExt cx="92727" cy="108598"/>
              </a:xfrm>
            </p:grpSpPr>
            <p:sp>
              <p:nvSpPr>
                <p:cNvPr id="4524" name="Google Shape;4524;p13"/>
                <p:cNvSpPr/>
                <p:nvPr/>
              </p:nvSpPr>
              <p:spPr>
                <a:xfrm>
                  <a:off x="4571111" y="5494486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73926" y="108598"/>
                      </a:moveTo>
                      <a:cubicBezTo>
                        <a:pt x="73564" y="108598"/>
                        <a:pt x="73149" y="108495"/>
                        <a:pt x="72786" y="108339"/>
                      </a:cubicBezTo>
                      <a:cubicBezTo>
                        <a:pt x="64233" y="104192"/>
                        <a:pt x="59464" y="96209"/>
                        <a:pt x="55213" y="89160"/>
                      </a:cubicBezTo>
                      <a:cubicBezTo>
                        <a:pt x="54073" y="87242"/>
                        <a:pt x="52984" y="85427"/>
                        <a:pt x="51844" y="83716"/>
                      </a:cubicBezTo>
                      <a:cubicBezTo>
                        <a:pt x="49148" y="79725"/>
                        <a:pt x="46608" y="75682"/>
                        <a:pt x="44017" y="71639"/>
                      </a:cubicBezTo>
                      <a:cubicBezTo>
                        <a:pt x="40803" y="66559"/>
                        <a:pt x="37433" y="61323"/>
                        <a:pt x="33908" y="56191"/>
                      </a:cubicBezTo>
                      <a:cubicBezTo>
                        <a:pt x="31213" y="52356"/>
                        <a:pt x="27584" y="47845"/>
                        <a:pt x="23748" y="43077"/>
                      </a:cubicBezTo>
                      <a:cubicBezTo>
                        <a:pt x="13018" y="29806"/>
                        <a:pt x="836" y="14722"/>
                        <a:pt x="7" y="2333"/>
                      </a:cubicBezTo>
                      <a:cubicBezTo>
                        <a:pt x="-97" y="1141"/>
                        <a:pt x="940" y="104"/>
                        <a:pt x="2236" y="0"/>
                      </a:cubicBezTo>
                      <a:cubicBezTo>
                        <a:pt x="3584" y="0"/>
                        <a:pt x="4724" y="830"/>
                        <a:pt x="4776" y="2074"/>
                      </a:cubicBezTo>
                      <a:cubicBezTo>
                        <a:pt x="5502" y="13167"/>
                        <a:pt x="17217" y="27681"/>
                        <a:pt x="27584" y="40485"/>
                      </a:cubicBezTo>
                      <a:cubicBezTo>
                        <a:pt x="31472" y="45305"/>
                        <a:pt x="35152" y="49867"/>
                        <a:pt x="37900" y="53858"/>
                      </a:cubicBezTo>
                      <a:cubicBezTo>
                        <a:pt x="41477" y="59042"/>
                        <a:pt x="44846" y="64330"/>
                        <a:pt x="48111" y="69461"/>
                      </a:cubicBezTo>
                      <a:cubicBezTo>
                        <a:pt x="50651" y="73453"/>
                        <a:pt x="53192" y="77444"/>
                        <a:pt x="55887" y="81436"/>
                      </a:cubicBezTo>
                      <a:cubicBezTo>
                        <a:pt x="57079" y="83198"/>
                        <a:pt x="58220" y="85116"/>
                        <a:pt x="59412" y="87086"/>
                      </a:cubicBezTo>
                      <a:cubicBezTo>
                        <a:pt x="63507" y="93928"/>
                        <a:pt x="67706" y="100978"/>
                        <a:pt x="75015" y="104503"/>
                      </a:cubicBezTo>
                      <a:cubicBezTo>
                        <a:pt x="76207" y="105073"/>
                        <a:pt x="76622" y="106421"/>
                        <a:pt x="76000" y="107457"/>
                      </a:cubicBezTo>
                      <a:cubicBezTo>
                        <a:pt x="75585" y="108183"/>
                        <a:pt x="74756" y="108598"/>
                        <a:pt x="73875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25" name="Google Shape;4525;p13"/>
                <p:cNvSpPr/>
                <p:nvPr/>
              </p:nvSpPr>
              <p:spPr>
                <a:xfrm>
                  <a:off x="4554671" y="5501272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44958" y="35824"/>
                      </a:moveTo>
                      <a:cubicBezTo>
                        <a:pt x="44958" y="35824"/>
                        <a:pt x="44802" y="35824"/>
                        <a:pt x="44750" y="35824"/>
                      </a:cubicBezTo>
                      <a:cubicBezTo>
                        <a:pt x="32310" y="34787"/>
                        <a:pt x="13182" y="29085"/>
                        <a:pt x="1415" y="24212"/>
                      </a:cubicBezTo>
                      <a:cubicBezTo>
                        <a:pt x="223" y="23694"/>
                        <a:pt x="-347" y="22398"/>
                        <a:pt x="223" y="21309"/>
                      </a:cubicBezTo>
                      <a:cubicBezTo>
                        <a:pt x="793" y="20221"/>
                        <a:pt x="2192" y="19702"/>
                        <a:pt x="3385" y="20221"/>
                      </a:cubicBezTo>
                      <a:cubicBezTo>
                        <a:pt x="13908" y="24575"/>
                        <a:pt x="30599" y="29655"/>
                        <a:pt x="42469" y="31210"/>
                      </a:cubicBezTo>
                      <a:cubicBezTo>
                        <a:pt x="42469" y="21465"/>
                        <a:pt x="45269" y="9750"/>
                        <a:pt x="49727" y="1248"/>
                      </a:cubicBezTo>
                      <a:cubicBezTo>
                        <a:pt x="50297" y="160"/>
                        <a:pt x="51748" y="-307"/>
                        <a:pt x="52941" y="212"/>
                      </a:cubicBezTo>
                      <a:cubicBezTo>
                        <a:pt x="54133" y="730"/>
                        <a:pt x="54651" y="2026"/>
                        <a:pt x="54081" y="3115"/>
                      </a:cubicBezTo>
                      <a:cubicBezTo>
                        <a:pt x="49571" y="11823"/>
                        <a:pt x="46824" y="24057"/>
                        <a:pt x="47342" y="33595"/>
                      </a:cubicBezTo>
                      <a:cubicBezTo>
                        <a:pt x="47342" y="34217"/>
                        <a:pt x="47083" y="34839"/>
                        <a:pt x="46617" y="35253"/>
                      </a:cubicBezTo>
                      <a:cubicBezTo>
                        <a:pt x="46150" y="35668"/>
                        <a:pt x="45580" y="35875"/>
                        <a:pt x="44958" y="3587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26" name="Google Shape;4526;p13"/>
                <p:cNvSpPr/>
                <p:nvPr/>
              </p:nvSpPr>
              <p:spPr>
                <a:xfrm>
                  <a:off x="4555384" y="5510970"/>
                  <a:ext cx="61156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56" h="42143" extrusionOk="0">
                      <a:moveTo>
                        <a:pt x="52746" y="42143"/>
                      </a:moveTo>
                      <a:lnTo>
                        <a:pt x="52746" y="42143"/>
                      </a:lnTo>
                      <a:cubicBezTo>
                        <a:pt x="33981" y="42039"/>
                        <a:pt x="8788" y="33590"/>
                        <a:pt x="1531" y="30998"/>
                      </a:cubicBezTo>
                      <a:cubicBezTo>
                        <a:pt x="287" y="30584"/>
                        <a:pt x="-335" y="29288"/>
                        <a:pt x="183" y="28147"/>
                      </a:cubicBezTo>
                      <a:cubicBezTo>
                        <a:pt x="650" y="27007"/>
                        <a:pt x="2049" y="26488"/>
                        <a:pt x="3294" y="26903"/>
                      </a:cubicBezTo>
                      <a:cubicBezTo>
                        <a:pt x="10084" y="29340"/>
                        <a:pt x="33048" y="37063"/>
                        <a:pt x="50724" y="37685"/>
                      </a:cubicBezTo>
                      <a:cubicBezTo>
                        <a:pt x="51398" y="33590"/>
                        <a:pt x="51813" y="29391"/>
                        <a:pt x="52176" y="25348"/>
                      </a:cubicBezTo>
                      <a:cubicBezTo>
                        <a:pt x="52901" y="17573"/>
                        <a:pt x="53627" y="9486"/>
                        <a:pt x="56478" y="1503"/>
                      </a:cubicBezTo>
                      <a:cubicBezTo>
                        <a:pt x="56893" y="362"/>
                        <a:pt x="58241" y="-260"/>
                        <a:pt x="59485" y="104"/>
                      </a:cubicBezTo>
                      <a:cubicBezTo>
                        <a:pt x="60729" y="466"/>
                        <a:pt x="61454" y="1710"/>
                        <a:pt x="61040" y="2850"/>
                      </a:cubicBezTo>
                      <a:cubicBezTo>
                        <a:pt x="58344" y="10367"/>
                        <a:pt x="57670" y="17831"/>
                        <a:pt x="56945" y="25711"/>
                      </a:cubicBezTo>
                      <a:cubicBezTo>
                        <a:pt x="56530" y="30480"/>
                        <a:pt x="56063" y="35404"/>
                        <a:pt x="55130" y="40277"/>
                      </a:cubicBezTo>
                      <a:cubicBezTo>
                        <a:pt x="54923" y="41314"/>
                        <a:pt x="53938" y="42091"/>
                        <a:pt x="52746" y="4209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27" name="Google Shape;4527;p13"/>
                <p:cNvSpPr/>
                <p:nvPr/>
              </p:nvSpPr>
              <p:spPr>
                <a:xfrm>
                  <a:off x="4573789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4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69"/>
                        <a:pt x="-338" y="30073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5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1"/>
                        <a:pt x="42634" y="37642"/>
                      </a:cubicBezTo>
                      <a:cubicBezTo>
                        <a:pt x="42997" y="33287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5"/>
                        <a:pt x="47714" y="35413"/>
                        <a:pt x="47248" y="40648"/>
                      </a:cubicBezTo>
                      <a:cubicBezTo>
                        <a:pt x="47196" y="41322"/>
                        <a:pt x="46833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28" name="Google Shape;4528;p13"/>
                <p:cNvSpPr/>
                <p:nvPr/>
              </p:nvSpPr>
              <p:spPr>
                <a:xfrm>
                  <a:off x="4585763" y="5547092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5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70"/>
                        <a:pt x="-338" y="30074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6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2"/>
                        <a:pt x="42634" y="37642"/>
                      </a:cubicBezTo>
                      <a:cubicBezTo>
                        <a:pt x="42997" y="33288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6"/>
                        <a:pt x="47714" y="35413"/>
                        <a:pt x="47248" y="40648"/>
                      </a:cubicBezTo>
                      <a:cubicBezTo>
                        <a:pt x="47196" y="41322"/>
                        <a:pt x="46781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29" name="Google Shape;4529;p13"/>
                <p:cNvSpPr/>
                <p:nvPr/>
              </p:nvSpPr>
              <p:spPr>
                <a:xfrm>
                  <a:off x="4561554" y="5499413"/>
                  <a:ext cx="26870" cy="17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22" extrusionOk="0">
                      <a:moveTo>
                        <a:pt x="20242" y="17571"/>
                      </a:moveTo>
                      <a:cubicBezTo>
                        <a:pt x="19983" y="17571"/>
                        <a:pt x="19724" y="17571"/>
                        <a:pt x="19465" y="17467"/>
                      </a:cubicBezTo>
                      <a:cubicBezTo>
                        <a:pt x="18480" y="17156"/>
                        <a:pt x="17236" y="16793"/>
                        <a:pt x="15888" y="16430"/>
                      </a:cubicBezTo>
                      <a:cubicBezTo>
                        <a:pt x="10445" y="14875"/>
                        <a:pt x="3654" y="13009"/>
                        <a:pt x="700" y="10365"/>
                      </a:cubicBezTo>
                      <a:cubicBezTo>
                        <a:pt x="-233" y="9536"/>
                        <a:pt x="-233" y="8136"/>
                        <a:pt x="700" y="7255"/>
                      </a:cubicBezTo>
                      <a:cubicBezTo>
                        <a:pt x="1633" y="6374"/>
                        <a:pt x="3136" y="6374"/>
                        <a:pt x="4121" y="7255"/>
                      </a:cubicBezTo>
                      <a:cubicBezTo>
                        <a:pt x="6246" y="9173"/>
                        <a:pt x="12933" y="11039"/>
                        <a:pt x="17339" y="12283"/>
                      </a:cubicBezTo>
                      <a:cubicBezTo>
                        <a:pt x="17910" y="12439"/>
                        <a:pt x="18428" y="12594"/>
                        <a:pt x="18946" y="12750"/>
                      </a:cubicBezTo>
                      <a:cubicBezTo>
                        <a:pt x="20709" y="8344"/>
                        <a:pt x="22056" y="1812"/>
                        <a:pt x="22108" y="1760"/>
                      </a:cubicBezTo>
                      <a:cubicBezTo>
                        <a:pt x="22367" y="568"/>
                        <a:pt x="23612" y="-209"/>
                        <a:pt x="24907" y="50"/>
                      </a:cubicBezTo>
                      <a:cubicBezTo>
                        <a:pt x="26203" y="257"/>
                        <a:pt x="27085" y="1398"/>
                        <a:pt x="26825" y="2590"/>
                      </a:cubicBezTo>
                      <a:cubicBezTo>
                        <a:pt x="26774" y="2952"/>
                        <a:pt x="24856" y="11816"/>
                        <a:pt x="22523" y="16378"/>
                      </a:cubicBezTo>
                      <a:cubicBezTo>
                        <a:pt x="22108" y="17156"/>
                        <a:pt x="21279" y="17623"/>
                        <a:pt x="20346" y="176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530" name="Google Shape;4530;p13"/>
              <p:cNvGrpSpPr/>
              <p:nvPr/>
            </p:nvGrpSpPr>
            <p:grpSpPr>
              <a:xfrm>
                <a:off x="4533894" y="5591236"/>
                <a:ext cx="113790" cy="116091"/>
                <a:chOff x="4533894" y="5591236"/>
                <a:chExt cx="113790" cy="116091"/>
              </a:xfrm>
            </p:grpSpPr>
            <p:sp>
              <p:nvSpPr>
                <p:cNvPr id="4531" name="Google Shape;4531;p13"/>
                <p:cNvSpPr/>
                <p:nvPr/>
              </p:nvSpPr>
              <p:spPr>
                <a:xfrm>
                  <a:off x="4549475" y="5591236"/>
                  <a:ext cx="98209" cy="116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91" extrusionOk="0">
                      <a:moveTo>
                        <a:pt x="95459" y="116091"/>
                      </a:moveTo>
                      <a:cubicBezTo>
                        <a:pt x="95096" y="116091"/>
                        <a:pt x="94733" y="116040"/>
                        <a:pt x="94422" y="115884"/>
                      </a:cubicBezTo>
                      <a:cubicBezTo>
                        <a:pt x="84262" y="111996"/>
                        <a:pt x="77938" y="103391"/>
                        <a:pt x="72340" y="95823"/>
                      </a:cubicBezTo>
                      <a:cubicBezTo>
                        <a:pt x="70837" y="93801"/>
                        <a:pt x="69385" y="91780"/>
                        <a:pt x="67882" y="89966"/>
                      </a:cubicBezTo>
                      <a:cubicBezTo>
                        <a:pt x="64409" y="85715"/>
                        <a:pt x="61039" y="81412"/>
                        <a:pt x="57670" y="77110"/>
                      </a:cubicBezTo>
                      <a:cubicBezTo>
                        <a:pt x="53420" y="71667"/>
                        <a:pt x="49013" y="66017"/>
                        <a:pt x="44452" y="60574"/>
                      </a:cubicBezTo>
                      <a:cubicBezTo>
                        <a:pt x="40979" y="56479"/>
                        <a:pt x="36365" y="51710"/>
                        <a:pt x="31492" y="46682"/>
                      </a:cubicBezTo>
                      <a:cubicBezTo>
                        <a:pt x="17808" y="32686"/>
                        <a:pt x="2360" y="16772"/>
                        <a:pt x="27" y="2880"/>
                      </a:cubicBezTo>
                      <a:cubicBezTo>
                        <a:pt x="-180" y="1532"/>
                        <a:pt x="805" y="236"/>
                        <a:pt x="2308" y="29"/>
                      </a:cubicBezTo>
                      <a:cubicBezTo>
                        <a:pt x="3760" y="-179"/>
                        <a:pt x="5211" y="755"/>
                        <a:pt x="5419" y="2102"/>
                      </a:cubicBezTo>
                      <a:cubicBezTo>
                        <a:pt x="7544" y="14543"/>
                        <a:pt x="22421" y="29835"/>
                        <a:pt x="35588" y="43364"/>
                      </a:cubicBezTo>
                      <a:cubicBezTo>
                        <a:pt x="40564" y="48444"/>
                        <a:pt x="45229" y="53265"/>
                        <a:pt x="48806" y="57516"/>
                      </a:cubicBezTo>
                      <a:cubicBezTo>
                        <a:pt x="53471" y="63011"/>
                        <a:pt x="57877" y="68713"/>
                        <a:pt x="62180" y="74207"/>
                      </a:cubicBezTo>
                      <a:cubicBezTo>
                        <a:pt x="65497" y="78510"/>
                        <a:pt x="68867" y="82760"/>
                        <a:pt x="72288" y="86959"/>
                      </a:cubicBezTo>
                      <a:cubicBezTo>
                        <a:pt x="73843" y="88825"/>
                        <a:pt x="75346" y="90899"/>
                        <a:pt x="76901" y="92972"/>
                      </a:cubicBezTo>
                      <a:cubicBezTo>
                        <a:pt x="82293" y="100281"/>
                        <a:pt x="87891" y="107901"/>
                        <a:pt x="96548" y="111218"/>
                      </a:cubicBezTo>
                      <a:cubicBezTo>
                        <a:pt x="97947" y="111737"/>
                        <a:pt x="98569" y="113188"/>
                        <a:pt x="97999" y="114484"/>
                      </a:cubicBezTo>
                      <a:cubicBezTo>
                        <a:pt x="97584" y="115418"/>
                        <a:pt x="96548" y="115988"/>
                        <a:pt x="95511" y="11598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32" name="Google Shape;4532;p13"/>
                <p:cNvSpPr/>
                <p:nvPr/>
              </p:nvSpPr>
              <p:spPr>
                <a:xfrm>
                  <a:off x="4533894" y="5595783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52102" y="41254"/>
                      </a:moveTo>
                      <a:cubicBezTo>
                        <a:pt x="37950" y="41254"/>
                        <a:pt x="15609" y="36590"/>
                        <a:pt x="1820" y="32183"/>
                      </a:cubicBezTo>
                      <a:cubicBezTo>
                        <a:pt x="420" y="31717"/>
                        <a:pt x="-357" y="30317"/>
                        <a:pt x="161" y="29021"/>
                      </a:cubicBezTo>
                      <a:cubicBezTo>
                        <a:pt x="680" y="27725"/>
                        <a:pt x="2235" y="27051"/>
                        <a:pt x="3634" y="27518"/>
                      </a:cubicBezTo>
                      <a:cubicBezTo>
                        <a:pt x="16075" y="31457"/>
                        <a:pt x="35514" y="35656"/>
                        <a:pt x="49095" y="36226"/>
                      </a:cubicBezTo>
                      <a:cubicBezTo>
                        <a:pt x="48007" y="25237"/>
                        <a:pt x="49821" y="11708"/>
                        <a:pt x="53864" y="1651"/>
                      </a:cubicBezTo>
                      <a:cubicBezTo>
                        <a:pt x="54383" y="355"/>
                        <a:pt x="55938" y="-319"/>
                        <a:pt x="57389" y="148"/>
                      </a:cubicBezTo>
                      <a:cubicBezTo>
                        <a:pt x="58789" y="615"/>
                        <a:pt x="59514" y="2066"/>
                        <a:pt x="58996" y="3310"/>
                      </a:cubicBezTo>
                      <a:cubicBezTo>
                        <a:pt x="54849" y="13574"/>
                        <a:pt x="53190" y="27673"/>
                        <a:pt x="54849" y="38404"/>
                      </a:cubicBezTo>
                      <a:cubicBezTo>
                        <a:pt x="54953" y="39129"/>
                        <a:pt x="54746" y="39855"/>
                        <a:pt x="54227" y="40374"/>
                      </a:cubicBezTo>
                      <a:cubicBezTo>
                        <a:pt x="53709" y="40892"/>
                        <a:pt x="52931" y="41202"/>
                        <a:pt x="52154" y="41202"/>
                      </a:cubicBezTo>
                      <a:lnTo>
                        <a:pt x="52154" y="4120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33" name="Google Shape;4533;p13"/>
                <p:cNvSpPr/>
                <p:nvPr/>
              </p:nvSpPr>
              <p:spPr>
                <a:xfrm>
                  <a:off x="4536488" y="5606181"/>
                  <a:ext cx="66154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4" h="48480" extrusionOk="0">
                      <a:moveTo>
                        <a:pt x="54380" y="48429"/>
                      </a:moveTo>
                      <a:cubicBezTo>
                        <a:pt x="34060" y="48429"/>
                        <a:pt x="9593" y="42416"/>
                        <a:pt x="1973" y="40446"/>
                      </a:cubicBezTo>
                      <a:cubicBezTo>
                        <a:pt x="521" y="40083"/>
                        <a:pt x="-308" y="38684"/>
                        <a:pt x="107" y="37388"/>
                      </a:cubicBezTo>
                      <a:cubicBezTo>
                        <a:pt x="521" y="36092"/>
                        <a:pt x="2025" y="35314"/>
                        <a:pt x="3476" y="35677"/>
                      </a:cubicBezTo>
                      <a:cubicBezTo>
                        <a:pt x="11459" y="37803"/>
                        <a:pt x="38207" y="44334"/>
                        <a:pt x="58371" y="43401"/>
                      </a:cubicBezTo>
                      <a:cubicBezTo>
                        <a:pt x="58682" y="38684"/>
                        <a:pt x="58631" y="33915"/>
                        <a:pt x="58579" y="29301"/>
                      </a:cubicBezTo>
                      <a:cubicBezTo>
                        <a:pt x="58475" y="20437"/>
                        <a:pt x="58423" y="11262"/>
                        <a:pt x="60756" y="1931"/>
                      </a:cubicBezTo>
                      <a:cubicBezTo>
                        <a:pt x="61067" y="584"/>
                        <a:pt x="62570" y="-246"/>
                        <a:pt x="64021" y="65"/>
                      </a:cubicBezTo>
                      <a:cubicBezTo>
                        <a:pt x="65473" y="376"/>
                        <a:pt x="66406" y="1672"/>
                        <a:pt x="66095" y="3020"/>
                      </a:cubicBezTo>
                      <a:cubicBezTo>
                        <a:pt x="63918" y="11781"/>
                        <a:pt x="63970" y="20282"/>
                        <a:pt x="64073" y="29301"/>
                      </a:cubicBezTo>
                      <a:cubicBezTo>
                        <a:pt x="64073" y="34744"/>
                        <a:pt x="64177" y="40343"/>
                        <a:pt x="63659" y="45941"/>
                      </a:cubicBezTo>
                      <a:cubicBezTo>
                        <a:pt x="63555" y="47133"/>
                        <a:pt x="62518" y="48118"/>
                        <a:pt x="61170" y="48222"/>
                      </a:cubicBezTo>
                      <a:cubicBezTo>
                        <a:pt x="58993" y="48377"/>
                        <a:pt x="56713" y="48481"/>
                        <a:pt x="54380" y="4848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34" name="Google Shape;4534;p13"/>
                <p:cNvSpPr/>
                <p:nvPr/>
              </p:nvSpPr>
              <p:spPr>
                <a:xfrm>
                  <a:off x="4559391" y="5624597"/>
                  <a:ext cx="54596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19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6"/>
                        <a:pt x="38682" y="46601"/>
                        <a:pt x="32410" y="45927"/>
                      </a:cubicBezTo>
                      <a:cubicBezTo>
                        <a:pt x="22095" y="44786"/>
                        <a:pt x="11468" y="43646"/>
                        <a:pt x="1774" y="40432"/>
                      </a:cubicBezTo>
                      <a:cubicBezTo>
                        <a:pt x="375" y="39966"/>
                        <a:pt x="-351" y="38514"/>
                        <a:pt x="167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2"/>
                      </a:cubicBezTo>
                      <a:cubicBezTo>
                        <a:pt x="38423" y="41573"/>
                        <a:pt x="43814" y="42143"/>
                        <a:pt x="49101" y="43024"/>
                      </a:cubicBezTo>
                      <a:cubicBezTo>
                        <a:pt x="48998" y="38100"/>
                        <a:pt x="48842" y="33175"/>
                        <a:pt x="48687" y="28251"/>
                      </a:cubicBezTo>
                      <a:cubicBezTo>
                        <a:pt x="48427" y="19801"/>
                        <a:pt x="48116" y="11093"/>
                        <a:pt x="48168" y="2488"/>
                      </a:cubicBezTo>
                      <a:cubicBezTo>
                        <a:pt x="48168" y="1140"/>
                        <a:pt x="49412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60" y="10989"/>
                        <a:pt x="53819" y="19698"/>
                        <a:pt x="54130" y="28043"/>
                      </a:cubicBezTo>
                      <a:cubicBezTo>
                        <a:pt x="54337" y="34005"/>
                        <a:pt x="54544" y="40018"/>
                        <a:pt x="54596" y="45979"/>
                      </a:cubicBezTo>
                      <a:cubicBezTo>
                        <a:pt x="54596" y="46756"/>
                        <a:pt x="54233" y="47430"/>
                        <a:pt x="53611" y="47949"/>
                      </a:cubicBezTo>
                      <a:cubicBezTo>
                        <a:pt x="53093" y="48312"/>
                        <a:pt x="52523" y="48519"/>
                        <a:pt x="51901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35" name="Google Shape;4535;p13"/>
                <p:cNvSpPr/>
                <p:nvPr/>
              </p:nvSpPr>
              <p:spPr>
                <a:xfrm>
                  <a:off x="4575149" y="5645124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7"/>
                        <a:pt x="38682" y="46601"/>
                        <a:pt x="32410" y="45927"/>
                      </a:cubicBezTo>
                      <a:cubicBezTo>
                        <a:pt x="22146" y="44839"/>
                        <a:pt x="11468" y="43646"/>
                        <a:pt x="1775" y="40432"/>
                      </a:cubicBezTo>
                      <a:cubicBezTo>
                        <a:pt x="375" y="39966"/>
                        <a:pt x="-351" y="38514"/>
                        <a:pt x="168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3"/>
                      </a:cubicBezTo>
                      <a:cubicBezTo>
                        <a:pt x="38423" y="41573"/>
                        <a:pt x="43814" y="42143"/>
                        <a:pt x="49102" y="43024"/>
                      </a:cubicBezTo>
                      <a:cubicBezTo>
                        <a:pt x="48998" y="38100"/>
                        <a:pt x="48842" y="33176"/>
                        <a:pt x="48687" y="28251"/>
                      </a:cubicBezTo>
                      <a:cubicBezTo>
                        <a:pt x="48428" y="19801"/>
                        <a:pt x="48117" y="11093"/>
                        <a:pt x="48169" y="2488"/>
                      </a:cubicBezTo>
                      <a:cubicBezTo>
                        <a:pt x="48169" y="1140"/>
                        <a:pt x="49413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59" y="10989"/>
                        <a:pt x="53819" y="19698"/>
                        <a:pt x="54130" y="28095"/>
                      </a:cubicBezTo>
                      <a:cubicBezTo>
                        <a:pt x="54337" y="34056"/>
                        <a:pt x="54544" y="40018"/>
                        <a:pt x="54596" y="46031"/>
                      </a:cubicBezTo>
                      <a:cubicBezTo>
                        <a:pt x="54596" y="46809"/>
                        <a:pt x="54233" y="47483"/>
                        <a:pt x="53611" y="48001"/>
                      </a:cubicBezTo>
                      <a:cubicBezTo>
                        <a:pt x="53145" y="48363"/>
                        <a:pt x="52523" y="48571"/>
                        <a:pt x="51901" y="4857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36" name="Google Shape;4536;p13"/>
                <p:cNvSpPr/>
                <p:nvPr/>
              </p:nvSpPr>
              <p:spPr>
                <a:xfrm>
                  <a:off x="4539784" y="5595560"/>
                  <a:ext cx="29586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86" h="20379" extrusionOk="0">
                      <a:moveTo>
                        <a:pt x="23766" y="20380"/>
                      </a:moveTo>
                      <a:cubicBezTo>
                        <a:pt x="23766" y="20380"/>
                        <a:pt x="23351" y="20380"/>
                        <a:pt x="23092" y="20328"/>
                      </a:cubicBezTo>
                      <a:cubicBezTo>
                        <a:pt x="21952" y="20068"/>
                        <a:pt x="20500" y="19809"/>
                        <a:pt x="18893" y="19498"/>
                      </a:cubicBezTo>
                      <a:cubicBezTo>
                        <a:pt x="12569" y="18306"/>
                        <a:pt x="4690" y="16751"/>
                        <a:pt x="1009" y="14056"/>
                      </a:cubicBezTo>
                      <a:cubicBezTo>
                        <a:pt x="-183" y="13174"/>
                        <a:pt x="-338" y="11619"/>
                        <a:pt x="647" y="10582"/>
                      </a:cubicBezTo>
                      <a:cubicBezTo>
                        <a:pt x="1631" y="9546"/>
                        <a:pt x="3342" y="9390"/>
                        <a:pt x="4483" y="10220"/>
                      </a:cubicBezTo>
                      <a:cubicBezTo>
                        <a:pt x="7075" y="12138"/>
                        <a:pt x="14850" y="13641"/>
                        <a:pt x="19982" y="14626"/>
                      </a:cubicBezTo>
                      <a:cubicBezTo>
                        <a:pt x="20604" y="14730"/>
                        <a:pt x="21226" y="14885"/>
                        <a:pt x="21848" y="14988"/>
                      </a:cubicBezTo>
                      <a:cubicBezTo>
                        <a:pt x="23299" y="9857"/>
                        <a:pt x="24129" y="2341"/>
                        <a:pt x="24129" y="2237"/>
                      </a:cubicBezTo>
                      <a:cubicBezTo>
                        <a:pt x="24284" y="889"/>
                        <a:pt x="25632" y="-96"/>
                        <a:pt x="27135" y="7"/>
                      </a:cubicBezTo>
                      <a:cubicBezTo>
                        <a:pt x="28638" y="163"/>
                        <a:pt x="29727" y="1355"/>
                        <a:pt x="29571" y="2703"/>
                      </a:cubicBezTo>
                      <a:cubicBezTo>
                        <a:pt x="29571" y="3118"/>
                        <a:pt x="28431" y="13330"/>
                        <a:pt x="26306" y="18720"/>
                      </a:cubicBezTo>
                      <a:cubicBezTo>
                        <a:pt x="25891" y="19706"/>
                        <a:pt x="24854" y="20380"/>
                        <a:pt x="23714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537" name="Google Shape;4537;p13"/>
              <p:cNvGrpSpPr/>
              <p:nvPr/>
            </p:nvGrpSpPr>
            <p:grpSpPr>
              <a:xfrm>
                <a:off x="4584226" y="5429120"/>
                <a:ext cx="64968" cy="75940"/>
                <a:chOff x="4584226" y="5429120"/>
                <a:chExt cx="64968" cy="75940"/>
              </a:xfrm>
            </p:grpSpPr>
            <p:sp>
              <p:nvSpPr>
                <p:cNvPr id="4538" name="Google Shape;4538;p13"/>
                <p:cNvSpPr/>
                <p:nvPr/>
              </p:nvSpPr>
              <p:spPr>
                <a:xfrm>
                  <a:off x="4595842" y="5429120"/>
                  <a:ext cx="53352" cy="75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2" h="75940" extrusionOk="0">
                      <a:moveTo>
                        <a:pt x="51684" y="75941"/>
                      </a:moveTo>
                      <a:cubicBezTo>
                        <a:pt x="51425" y="75941"/>
                        <a:pt x="51165" y="75889"/>
                        <a:pt x="50906" y="75785"/>
                      </a:cubicBezTo>
                      <a:cubicBezTo>
                        <a:pt x="44893" y="72883"/>
                        <a:pt x="41576" y="67284"/>
                        <a:pt x="38621" y="62360"/>
                      </a:cubicBezTo>
                      <a:cubicBezTo>
                        <a:pt x="37844" y="61012"/>
                        <a:pt x="37066" y="59716"/>
                        <a:pt x="36237" y="58524"/>
                      </a:cubicBezTo>
                      <a:cubicBezTo>
                        <a:pt x="34370" y="55724"/>
                        <a:pt x="32556" y="52926"/>
                        <a:pt x="30794" y="50126"/>
                      </a:cubicBezTo>
                      <a:cubicBezTo>
                        <a:pt x="28513" y="46549"/>
                        <a:pt x="26180" y="42869"/>
                        <a:pt x="23692" y="39293"/>
                      </a:cubicBezTo>
                      <a:cubicBezTo>
                        <a:pt x="21826" y="36597"/>
                        <a:pt x="19286" y="33435"/>
                        <a:pt x="16590" y="30117"/>
                      </a:cubicBezTo>
                      <a:cubicBezTo>
                        <a:pt x="9074" y="20787"/>
                        <a:pt x="573" y="10264"/>
                        <a:pt x="3" y="1607"/>
                      </a:cubicBezTo>
                      <a:cubicBezTo>
                        <a:pt x="-49" y="778"/>
                        <a:pt x="676" y="52"/>
                        <a:pt x="1558" y="0"/>
                      </a:cubicBezTo>
                      <a:cubicBezTo>
                        <a:pt x="2594" y="0"/>
                        <a:pt x="3268" y="570"/>
                        <a:pt x="3320" y="1452"/>
                      </a:cubicBezTo>
                      <a:cubicBezTo>
                        <a:pt x="3839" y="9175"/>
                        <a:pt x="12029" y="19335"/>
                        <a:pt x="19286" y="28303"/>
                      </a:cubicBezTo>
                      <a:cubicBezTo>
                        <a:pt x="22033" y="31672"/>
                        <a:pt x="24573" y="34834"/>
                        <a:pt x="26543" y="37634"/>
                      </a:cubicBezTo>
                      <a:cubicBezTo>
                        <a:pt x="29031" y="41262"/>
                        <a:pt x="31416" y="44995"/>
                        <a:pt x="33696" y="48571"/>
                      </a:cubicBezTo>
                      <a:cubicBezTo>
                        <a:pt x="35459" y="51370"/>
                        <a:pt x="37273" y="54170"/>
                        <a:pt x="39088" y="56917"/>
                      </a:cubicBezTo>
                      <a:cubicBezTo>
                        <a:pt x="39917" y="58161"/>
                        <a:pt x="40695" y="59508"/>
                        <a:pt x="41524" y="60856"/>
                      </a:cubicBezTo>
                      <a:cubicBezTo>
                        <a:pt x="44375" y="65625"/>
                        <a:pt x="47330" y="70550"/>
                        <a:pt x="52461" y="73038"/>
                      </a:cubicBezTo>
                      <a:cubicBezTo>
                        <a:pt x="53291" y="73453"/>
                        <a:pt x="53602" y="74386"/>
                        <a:pt x="53135" y="75111"/>
                      </a:cubicBezTo>
                      <a:cubicBezTo>
                        <a:pt x="52824" y="75630"/>
                        <a:pt x="52254" y="75941"/>
                        <a:pt x="51632" y="759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39" name="Google Shape;4539;p13"/>
                <p:cNvSpPr/>
                <p:nvPr/>
              </p:nvSpPr>
              <p:spPr>
                <a:xfrm>
                  <a:off x="4584226" y="5433738"/>
                  <a:ext cx="38020" cy="2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20" h="25136" extrusionOk="0">
                      <a:moveTo>
                        <a:pt x="31472" y="25136"/>
                      </a:moveTo>
                      <a:cubicBezTo>
                        <a:pt x="31472" y="25136"/>
                        <a:pt x="31368" y="25136"/>
                        <a:pt x="31317" y="25136"/>
                      </a:cubicBezTo>
                      <a:cubicBezTo>
                        <a:pt x="22608" y="24410"/>
                        <a:pt x="9234" y="20419"/>
                        <a:pt x="992" y="16998"/>
                      </a:cubicBezTo>
                      <a:cubicBezTo>
                        <a:pt x="163" y="16635"/>
                        <a:pt x="-252" y="15754"/>
                        <a:pt x="163" y="14976"/>
                      </a:cubicBezTo>
                      <a:cubicBezTo>
                        <a:pt x="526" y="14199"/>
                        <a:pt x="1562" y="13888"/>
                        <a:pt x="2392" y="14199"/>
                      </a:cubicBezTo>
                      <a:cubicBezTo>
                        <a:pt x="9752" y="17257"/>
                        <a:pt x="21468" y="20834"/>
                        <a:pt x="29761" y="21870"/>
                      </a:cubicBezTo>
                      <a:cubicBezTo>
                        <a:pt x="29761" y="15080"/>
                        <a:pt x="31731" y="6838"/>
                        <a:pt x="34842" y="877"/>
                      </a:cubicBezTo>
                      <a:cubicBezTo>
                        <a:pt x="35256" y="99"/>
                        <a:pt x="36241" y="-212"/>
                        <a:pt x="37070" y="151"/>
                      </a:cubicBezTo>
                      <a:cubicBezTo>
                        <a:pt x="37900" y="514"/>
                        <a:pt x="38263" y="1447"/>
                        <a:pt x="37848" y="2173"/>
                      </a:cubicBezTo>
                      <a:cubicBezTo>
                        <a:pt x="34686" y="8289"/>
                        <a:pt x="32768" y="16842"/>
                        <a:pt x="33131" y="23478"/>
                      </a:cubicBezTo>
                      <a:cubicBezTo>
                        <a:pt x="33131" y="23944"/>
                        <a:pt x="32975" y="24358"/>
                        <a:pt x="32613" y="24670"/>
                      </a:cubicBezTo>
                      <a:cubicBezTo>
                        <a:pt x="32302" y="24929"/>
                        <a:pt x="31887" y="25084"/>
                        <a:pt x="31472" y="2508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40" name="Google Shape;4540;p13"/>
                <p:cNvSpPr/>
                <p:nvPr/>
              </p:nvSpPr>
              <p:spPr>
                <a:xfrm>
                  <a:off x="4584724" y="5440711"/>
                  <a:ext cx="42812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12" h="29463" extrusionOk="0">
                      <a:moveTo>
                        <a:pt x="36936" y="29412"/>
                      </a:moveTo>
                      <a:lnTo>
                        <a:pt x="36936" y="29412"/>
                      </a:lnTo>
                      <a:cubicBezTo>
                        <a:pt x="23769" y="29360"/>
                        <a:pt x="6145" y="23450"/>
                        <a:pt x="1064" y="21636"/>
                      </a:cubicBezTo>
                      <a:cubicBezTo>
                        <a:pt x="183" y="21325"/>
                        <a:pt x="-232" y="20444"/>
                        <a:pt x="131" y="19666"/>
                      </a:cubicBezTo>
                      <a:cubicBezTo>
                        <a:pt x="494" y="18889"/>
                        <a:pt x="1479" y="18474"/>
                        <a:pt x="2309" y="18785"/>
                      </a:cubicBezTo>
                      <a:cubicBezTo>
                        <a:pt x="7078" y="20496"/>
                        <a:pt x="23095" y="25886"/>
                        <a:pt x="35536" y="26353"/>
                      </a:cubicBezTo>
                      <a:cubicBezTo>
                        <a:pt x="36003" y="23502"/>
                        <a:pt x="36262" y="20548"/>
                        <a:pt x="36521" y="17748"/>
                      </a:cubicBezTo>
                      <a:cubicBezTo>
                        <a:pt x="37039" y="12305"/>
                        <a:pt x="37558" y="6655"/>
                        <a:pt x="39527" y="1057"/>
                      </a:cubicBezTo>
                      <a:cubicBezTo>
                        <a:pt x="39786" y="279"/>
                        <a:pt x="40771" y="-187"/>
                        <a:pt x="41653" y="72"/>
                      </a:cubicBezTo>
                      <a:cubicBezTo>
                        <a:pt x="42534" y="331"/>
                        <a:pt x="43000" y="1212"/>
                        <a:pt x="42741" y="1990"/>
                      </a:cubicBezTo>
                      <a:cubicBezTo>
                        <a:pt x="40875" y="7277"/>
                        <a:pt x="40357" y="12461"/>
                        <a:pt x="39890" y="18008"/>
                      </a:cubicBezTo>
                      <a:cubicBezTo>
                        <a:pt x="39579" y="21325"/>
                        <a:pt x="39268" y="24798"/>
                        <a:pt x="38594" y="28219"/>
                      </a:cubicBezTo>
                      <a:cubicBezTo>
                        <a:pt x="38439" y="28945"/>
                        <a:pt x="37765" y="29463"/>
                        <a:pt x="36936" y="2946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41" name="Google Shape;4541;p13"/>
                <p:cNvSpPr/>
                <p:nvPr/>
              </p:nvSpPr>
              <p:spPr>
                <a:xfrm>
                  <a:off x="4597642" y="5452591"/>
                  <a:ext cx="35172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72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0" y="21886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4"/>
                        <a:pt x="14064" y="23027"/>
                        <a:pt x="20130" y="24219"/>
                      </a:cubicBezTo>
                      <a:cubicBezTo>
                        <a:pt x="23343" y="24841"/>
                        <a:pt x="26609" y="25463"/>
                        <a:pt x="29823" y="26292"/>
                      </a:cubicBezTo>
                      <a:cubicBezTo>
                        <a:pt x="30082" y="23286"/>
                        <a:pt x="30289" y="20228"/>
                        <a:pt x="30497" y="17221"/>
                      </a:cubicBezTo>
                      <a:cubicBezTo>
                        <a:pt x="30860" y="12037"/>
                        <a:pt x="31222" y="6647"/>
                        <a:pt x="31793" y="1359"/>
                      </a:cubicBezTo>
                      <a:cubicBezTo>
                        <a:pt x="31896" y="530"/>
                        <a:pt x="32674" y="-92"/>
                        <a:pt x="33659" y="11"/>
                      </a:cubicBezTo>
                      <a:cubicBezTo>
                        <a:pt x="34592" y="115"/>
                        <a:pt x="35266" y="841"/>
                        <a:pt x="35162" y="1670"/>
                      </a:cubicBezTo>
                      <a:cubicBezTo>
                        <a:pt x="34592" y="6905"/>
                        <a:pt x="34229" y="12245"/>
                        <a:pt x="33866" y="17428"/>
                      </a:cubicBezTo>
                      <a:cubicBezTo>
                        <a:pt x="33607" y="21109"/>
                        <a:pt x="33348" y="24789"/>
                        <a:pt x="33037" y="28418"/>
                      </a:cubicBezTo>
                      <a:cubicBezTo>
                        <a:pt x="33037" y="28884"/>
                        <a:pt x="32726" y="29299"/>
                        <a:pt x="32311" y="29558"/>
                      </a:cubicBezTo>
                      <a:cubicBezTo>
                        <a:pt x="32052" y="29714"/>
                        <a:pt x="31689" y="29817"/>
                        <a:pt x="31378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42" name="Google Shape;4542;p13"/>
                <p:cNvSpPr/>
                <p:nvPr/>
              </p:nvSpPr>
              <p:spPr>
                <a:xfrm>
                  <a:off x="4606039" y="5465964"/>
                  <a:ext cx="35120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0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1" y="21887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5"/>
                        <a:pt x="14065" y="23027"/>
                        <a:pt x="20129" y="24219"/>
                      </a:cubicBezTo>
                      <a:cubicBezTo>
                        <a:pt x="23343" y="24841"/>
                        <a:pt x="26609" y="25463"/>
                        <a:pt x="29823" y="26293"/>
                      </a:cubicBezTo>
                      <a:cubicBezTo>
                        <a:pt x="30082" y="23286"/>
                        <a:pt x="30289" y="20280"/>
                        <a:pt x="30497" y="17221"/>
                      </a:cubicBezTo>
                      <a:cubicBezTo>
                        <a:pt x="30860" y="12038"/>
                        <a:pt x="31223" y="6647"/>
                        <a:pt x="31793" y="1359"/>
                      </a:cubicBezTo>
                      <a:cubicBezTo>
                        <a:pt x="31896" y="530"/>
                        <a:pt x="32726" y="-92"/>
                        <a:pt x="33607" y="11"/>
                      </a:cubicBezTo>
                      <a:cubicBezTo>
                        <a:pt x="34540" y="115"/>
                        <a:pt x="35214" y="841"/>
                        <a:pt x="35110" y="1670"/>
                      </a:cubicBezTo>
                      <a:cubicBezTo>
                        <a:pt x="34540" y="6906"/>
                        <a:pt x="34177" y="12245"/>
                        <a:pt x="33814" y="17428"/>
                      </a:cubicBezTo>
                      <a:cubicBezTo>
                        <a:pt x="33555" y="21109"/>
                        <a:pt x="33296" y="24738"/>
                        <a:pt x="32985" y="28418"/>
                      </a:cubicBezTo>
                      <a:cubicBezTo>
                        <a:pt x="32985" y="28885"/>
                        <a:pt x="32674" y="29299"/>
                        <a:pt x="32259" y="29559"/>
                      </a:cubicBezTo>
                      <a:cubicBezTo>
                        <a:pt x="32000" y="29714"/>
                        <a:pt x="31637" y="29817"/>
                        <a:pt x="31326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43" name="Google Shape;4543;p13"/>
                <p:cNvSpPr/>
                <p:nvPr/>
              </p:nvSpPr>
              <p:spPr>
                <a:xfrm>
                  <a:off x="4589067" y="5432462"/>
                  <a:ext cx="18777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77" h="12416" extrusionOk="0">
                      <a:moveTo>
                        <a:pt x="14190" y="12365"/>
                      </a:moveTo>
                      <a:cubicBezTo>
                        <a:pt x="14190" y="12365"/>
                        <a:pt x="13828" y="12365"/>
                        <a:pt x="13620" y="12261"/>
                      </a:cubicBezTo>
                      <a:cubicBezTo>
                        <a:pt x="12946" y="12053"/>
                        <a:pt x="12065" y="11795"/>
                        <a:pt x="11132" y="11535"/>
                      </a:cubicBezTo>
                      <a:cubicBezTo>
                        <a:pt x="7296" y="10447"/>
                        <a:pt x="2579" y="9151"/>
                        <a:pt x="505" y="7285"/>
                      </a:cubicBezTo>
                      <a:cubicBezTo>
                        <a:pt x="-168" y="6715"/>
                        <a:pt x="-168" y="5729"/>
                        <a:pt x="505" y="5107"/>
                      </a:cubicBezTo>
                      <a:cubicBezTo>
                        <a:pt x="1179" y="4485"/>
                        <a:pt x="2216" y="4485"/>
                        <a:pt x="2890" y="5107"/>
                      </a:cubicBezTo>
                      <a:cubicBezTo>
                        <a:pt x="4341" y="6455"/>
                        <a:pt x="9058" y="7751"/>
                        <a:pt x="12169" y="8633"/>
                      </a:cubicBezTo>
                      <a:cubicBezTo>
                        <a:pt x="12532" y="8736"/>
                        <a:pt x="12894" y="8840"/>
                        <a:pt x="13257" y="8943"/>
                      </a:cubicBezTo>
                      <a:cubicBezTo>
                        <a:pt x="14501" y="5885"/>
                        <a:pt x="15434" y="1272"/>
                        <a:pt x="15434" y="1220"/>
                      </a:cubicBezTo>
                      <a:cubicBezTo>
                        <a:pt x="15590" y="390"/>
                        <a:pt x="16523" y="-128"/>
                        <a:pt x="17404" y="28"/>
                      </a:cubicBezTo>
                      <a:cubicBezTo>
                        <a:pt x="18337" y="183"/>
                        <a:pt x="18907" y="1012"/>
                        <a:pt x="18752" y="1842"/>
                      </a:cubicBezTo>
                      <a:cubicBezTo>
                        <a:pt x="18700" y="2101"/>
                        <a:pt x="17404" y="8321"/>
                        <a:pt x="15745" y="11535"/>
                      </a:cubicBezTo>
                      <a:cubicBezTo>
                        <a:pt x="15486" y="12105"/>
                        <a:pt x="14864" y="12417"/>
                        <a:pt x="14242" y="124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544" name="Google Shape;4544;p13"/>
              <p:cNvGrpSpPr/>
              <p:nvPr/>
            </p:nvGrpSpPr>
            <p:grpSpPr>
              <a:xfrm>
                <a:off x="4622745" y="5352943"/>
                <a:ext cx="47869" cy="89032"/>
                <a:chOff x="4622745" y="5352943"/>
                <a:chExt cx="47869" cy="89032"/>
              </a:xfrm>
            </p:grpSpPr>
            <p:sp>
              <p:nvSpPr>
                <p:cNvPr id="4545" name="Google Shape;4545;p13"/>
                <p:cNvSpPr/>
                <p:nvPr/>
              </p:nvSpPr>
              <p:spPr>
                <a:xfrm>
                  <a:off x="4646292" y="5352943"/>
                  <a:ext cx="9538" cy="89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38" h="89032" extrusionOk="0">
                      <a:moveTo>
                        <a:pt x="7817" y="89032"/>
                      </a:moveTo>
                      <a:cubicBezTo>
                        <a:pt x="7247" y="89032"/>
                        <a:pt x="6729" y="88774"/>
                        <a:pt x="6366" y="88307"/>
                      </a:cubicBezTo>
                      <a:cubicBezTo>
                        <a:pt x="2737" y="83072"/>
                        <a:pt x="2893" y="76695"/>
                        <a:pt x="3048" y="71097"/>
                      </a:cubicBezTo>
                      <a:cubicBezTo>
                        <a:pt x="3048" y="69594"/>
                        <a:pt x="3100" y="68091"/>
                        <a:pt x="3048" y="66691"/>
                      </a:cubicBezTo>
                      <a:cubicBezTo>
                        <a:pt x="2945" y="63425"/>
                        <a:pt x="2945" y="60160"/>
                        <a:pt x="2945" y="56894"/>
                      </a:cubicBezTo>
                      <a:cubicBezTo>
                        <a:pt x="2945" y="52798"/>
                        <a:pt x="2945" y="48496"/>
                        <a:pt x="2685" y="44297"/>
                      </a:cubicBezTo>
                      <a:cubicBezTo>
                        <a:pt x="2530" y="41083"/>
                        <a:pt x="2063" y="37247"/>
                        <a:pt x="1545" y="33101"/>
                      </a:cubicBezTo>
                      <a:cubicBezTo>
                        <a:pt x="93" y="21645"/>
                        <a:pt x="-1513" y="8633"/>
                        <a:pt x="2737" y="858"/>
                      </a:cubicBezTo>
                      <a:cubicBezTo>
                        <a:pt x="3152" y="81"/>
                        <a:pt x="4189" y="-230"/>
                        <a:pt x="4966" y="184"/>
                      </a:cubicBezTo>
                      <a:cubicBezTo>
                        <a:pt x="5796" y="547"/>
                        <a:pt x="6159" y="1480"/>
                        <a:pt x="5744" y="2258"/>
                      </a:cubicBezTo>
                      <a:cubicBezTo>
                        <a:pt x="1960" y="9204"/>
                        <a:pt x="3515" y="21748"/>
                        <a:pt x="4915" y="32790"/>
                      </a:cubicBezTo>
                      <a:cubicBezTo>
                        <a:pt x="5433" y="36937"/>
                        <a:pt x="5899" y="40876"/>
                        <a:pt x="6055" y="44194"/>
                      </a:cubicBezTo>
                      <a:cubicBezTo>
                        <a:pt x="6262" y="48496"/>
                        <a:pt x="6262" y="52747"/>
                        <a:pt x="6314" y="56894"/>
                      </a:cubicBezTo>
                      <a:cubicBezTo>
                        <a:pt x="6314" y="60108"/>
                        <a:pt x="6314" y="63373"/>
                        <a:pt x="6470" y="66587"/>
                      </a:cubicBezTo>
                      <a:cubicBezTo>
                        <a:pt x="6470" y="68039"/>
                        <a:pt x="6470" y="69542"/>
                        <a:pt x="6470" y="71097"/>
                      </a:cubicBezTo>
                      <a:cubicBezTo>
                        <a:pt x="6314" y="76540"/>
                        <a:pt x="6210" y="82138"/>
                        <a:pt x="9269" y="86596"/>
                      </a:cubicBezTo>
                      <a:cubicBezTo>
                        <a:pt x="9787" y="87322"/>
                        <a:pt x="9528" y="88255"/>
                        <a:pt x="8750" y="88722"/>
                      </a:cubicBezTo>
                      <a:cubicBezTo>
                        <a:pt x="8491" y="88877"/>
                        <a:pt x="8180" y="88929"/>
                        <a:pt x="7869" y="889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46" name="Google Shape;4546;p13"/>
                <p:cNvSpPr/>
                <p:nvPr/>
              </p:nvSpPr>
              <p:spPr>
                <a:xfrm>
                  <a:off x="4628611" y="5364093"/>
                  <a:ext cx="41040" cy="23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0" h="23453" extrusionOk="0">
                      <a:moveTo>
                        <a:pt x="23165" y="23454"/>
                      </a:moveTo>
                      <a:cubicBezTo>
                        <a:pt x="22802" y="23454"/>
                        <a:pt x="22491" y="23350"/>
                        <a:pt x="22180" y="23195"/>
                      </a:cubicBezTo>
                      <a:cubicBezTo>
                        <a:pt x="15027" y="18633"/>
                        <a:pt x="5593" y="9095"/>
                        <a:pt x="305" y="2408"/>
                      </a:cubicBezTo>
                      <a:cubicBezTo>
                        <a:pt x="-213" y="1734"/>
                        <a:pt x="-58" y="749"/>
                        <a:pt x="668" y="283"/>
                      </a:cubicBezTo>
                      <a:cubicBezTo>
                        <a:pt x="1446" y="-184"/>
                        <a:pt x="2483" y="-80"/>
                        <a:pt x="3001" y="646"/>
                      </a:cubicBezTo>
                      <a:cubicBezTo>
                        <a:pt x="7718" y="6658"/>
                        <a:pt x="15908" y="15004"/>
                        <a:pt x="22543" y="19670"/>
                      </a:cubicBezTo>
                      <a:cubicBezTo>
                        <a:pt x="26275" y="13760"/>
                        <a:pt x="32444" y="7540"/>
                        <a:pt x="38405" y="3756"/>
                      </a:cubicBezTo>
                      <a:cubicBezTo>
                        <a:pt x="39183" y="3289"/>
                        <a:pt x="40220" y="3445"/>
                        <a:pt x="40738" y="4119"/>
                      </a:cubicBezTo>
                      <a:cubicBezTo>
                        <a:pt x="41256" y="4792"/>
                        <a:pt x="41101" y="5778"/>
                        <a:pt x="40323" y="6244"/>
                      </a:cubicBezTo>
                      <a:cubicBezTo>
                        <a:pt x="34259" y="10080"/>
                        <a:pt x="27882" y="16663"/>
                        <a:pt x="24565" y="22625"/>
                      </a:cubicBezTo>
                      <a:cubicBezTo>
                        <a:pt x="24358" y="23039"/>
                        <a:pt x="23943" y="23298"/>
                        <a:pt x="23476" y="23402"/>
                      </a:cubicBezTo>
                      <a:cubicBezTo>
                        <a:pt x="23321" y="23402"/>
                        <a:pt x="23217" y="23402"/>
                        <a:pt x="23062" y="2340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47" name="Google Shape;4547;p13"/>
                <p:cNvSpPr/>
                <p:nvPr/>
              </p:nvSpPr>
              <p:spPr>
                <a:xfrm>
                  <a:off x="4622745" y="5374364"/>
                  <a:ext cx="47869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69" h="25675" extrusionOk="0">
                      <a:moveTo>
                        <a:pt x="28047" y="25624"/>
                      </a:moveTo>
                      <a:cubicBezTo>
                        <a:pt x="27736" y="25624"/>
                        <a:pt x="27477" y="25572"/>
                        <a:pt x="27217" y="25416"/>
                      </a:cubicBezTo>
                      <a:cubicBezTo>
                        <a:pt x="15813" y="19404"/>
                        <a:pt x="3787" y="6341"/>
                        <a:pt x="366" y="2453"/>
                      </a:cubicBezTo>
                      <a:cubicBezTo>
                        <a:pt x="-204" y="1779"/>
                        <a:pt x="-101" y="846"/>
                        <a:pt x="625" y="328"/>
                      </a:cubicBezTo>
                      <a:cubicBezTo>
                        <a:pt x="1351" y="-191"/>
                        <a:pt x="2388" y="-87"/>
                        <a:pt x="3010" y="587"/>
                      </a:cubicBezTo>
                      <a:cubicBezTo>
                        <a:pt x="6223" y="4215"/>
                        <a:pt x="17161" y="16138"/>
                        <a:pt x="27684" y="22151"/>
                      </a:cubicBezTo>
                      <a:cubicBezTo>
                        <a:pt x="29654" y="19870"/>
                        <a:pt x="31520" y="17486"/>
                        <a:pt x="33282" y="15101"/>
                      </a:cubicBezTo>
                      <a:cubicBezTo>
                        <a:pt x="36703" y="10591"/>
                        <a:pt x="40228" y="5926"/>
                        <a:pt x="45049" y="1987"/>
                      </a:cubicBezTo>
                      <a:cubicBezTo>
                        <a:pt x="45723" y="1417"/>
                        <a:pt x="46812" y="1468"/>
                        <a:pt x="47434" y="2090"/>
                      </a:cubicBezTo>
                      <a:cubicBezTo>
                        <a:pt x="48056" y="2713"/>
                        <a:pt x="48004" y="3697"/>
                        <a:pt x="47330" y="4267"/>
                      </a:cubicBezTo>
                      <a:cubicBezTo>
                        <a:pt x="42820" y="7999"/>
                        <a:pt x="39554" y="12302"/>
                        <a:pt x="36081" y="16864"/>
                      </a:cubicBezTo>
                      <a:cubicBezTo>
                        <a:pt x="34008" y="19611"/>
                        <a:pt x="31831" y="22462"/>
                        <a:pt x="29395" y="25106"/>
                      </a:cubicBezTo>
                      <a:cubicBezTo>
                        <a:pt x="29084" y="25468"/>
                        <a:pt x="28565" y="25676"/>
                        <a:pt x="28099" y="256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48" name="Google Shape;4548;p13"/>
                <p:cNvSpPr/>
                <p:nvPr/>
              </p:nvSpPr>
              <p:spPr>
                <a:xfrm>
                  <a:off x="4627059" y="5388575"/>
                  <a:ext cx="41503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03" h="25357" extrusionOk="0">
                      <a:moveTo>
                        <a:pt x="23369" y="25306"/>
                      </a:moveTo>
                      <a:cubicBezTo>
                        <a:pt x="22903" y="25306"/>
                        <a:pt x="22436" y="25150"/>
                        <a:pt x="22125" y="24839"/>
                      </a:cubicBezTo>
                      <a:cubicBezTo>
                        <a:pt x="19534" y="22299"/>
                        <a:pt x="16527" y="19862"/>
                        <a:pt x="13624" y="17478"/>
                      </a:cubicBezTo>
                      <a:cubicBezTo>
                        <a:pt x="8855" y="13590"/>
                        <a:pt x="3931" y="9599"/>
                        <a:pt x="302" y="4830"/>
                      </a:cubicBezTo>
                      <a:cubicBezTo>
                        <a:pt x="-216" y="4156"/>
                        <a:pt x="-61" y="3171"/>
                        <a:pt x="717" y="2705"/>
                      </a:cubicBezTo>
                      <a:cubicBezTo>
                        <a:pt x="1494" y="2238"/>
                        <a:pt x="2531" y="2393"/>
                        <a:pt x="3050" y="3067"/>
                      </a:cubicBezTo>
                      <a:cubicBezTo>
                        <a:pt x="6471" y="7525"/>
                        <a:pt x="11240" y="11413"/>
                        <a:pt x="15853" y="15197"/>
                      </a:cubicBezTo>
                      <a:cubicBezTo>
                        <a:pt x="18290" y="17167"/>
                        <a:pt x="20778" y="19240"/>
                        <a:pt x="23110" y="21366"/>
                      </a:cubicBezTo>
                      <a:cubicBezTo>
                        <a:pt x="24976" y="18878"/>
                        <a:pt x="26791" y="16338"/>
                        <a:pt x="28657" y="13797"/>
                      </a:cubicBezTo>
                      <a:cubicBezTo>
                        <a:pt x="31819" y="9443"/>
                        <a:pt x="35085" y="4933"/>
                        <a:pt x="38454" y="631"/>
                      </a:cubicBezTo>
                      <a:cubicBezTo>
                        <a:pt x="39024" y="-43"/>
                        <a:pt x="40061" y="-198"/>
                        <a:pt x="40787" y="268"/>
                      </a:cubicBezTo>
                      <a:cubicBezTo>
                        <a:pt x="41564" y="735"/>
                        <a:pt x="41720" y="1720"/>
                        <a:pt x="41201" y="2393"/>
                      </a:cubicBezTo>
                      <a:cubicBezTo>
                        <a:pt x="37832" y="6696"/>
                        <a:pt x="34618" y="11154"/>
                        <a:pt x="31456" y="15508"/>
                      </a:cubicBezTo>
                      <a:cubicBezTo>
                        <a:pt x="29227" y="18566"/>
                        <a:pt x="26998" y="21625"/>
                        <a:pt x="24717" y="24684"/>
                      </a:cubicBezTo>
                      <a:cubicBezTo>
                        <a:pt x="24406" y="25046"/>
                        <a:pt x="23940" y="25306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49" name="Google Shape;4549;p13"/>
                <p:cNvSpPr/>
                <p:nvPr/>
              </p:nvSpPr>
              <p:spPr>
                <a:xfrm>
                  <a:off x="4627007" y="5403918"/>
                  <a:ext cx="41451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51" h="25357" extrusionOk="0">
                      <a:moveTo>
                        <a:pt x="23369" y="25357"/>
                      </a:moveTo>
                      <a:cubicBezTo>
                        <a:pt x="22903" y="25357"/>
                        <a:pt x="22436" y="25202"/>
                        <a:pt x="22125" y="24891"/>
                      </a:cubicBezTo>
                      <a:cubicBezTo>
                        <a:pt x="19534" y="22351"/>
                        <a:pt x="16527" y="19914"/>
                        <a:pt x="13624" y="17530"/>
                      </a:cubicBezTo>
                      <a:cubicBezTo>
                        <a:pt x="8855" y="13642"/>
                        <a:pt x="3931" y="9651"/>
                        <a:pt x="302" y="4882"/>
                      </a:cubicBezTo>
                      <a:cubicBezTo>
                        <a:pt x="-216" y="4208"/>
                        <a:pt x="-61" y="3223"/>
                        <a:pt x="717" y="2757"/>
                      </a:cubicBezTo>
                      <a:cubicBezTo>
                        <a:pt x="1494" y="2290"/>
                        <a:pt x="2531" y="2445"/>
                        <a:pt x="3050" y="3119"/>
                      </a:cubicBezTo>
                      <a:cubicBezTo>
                        <a:pt x="6471" y="7577"/>
                        <a:pt x="11240" y="11465"/>
                        <a:pt x="15853" y="15249"/>
                      </a:cubicBezTo>
                      <a:cubicBezTo>
                        <a:pt x="18290" y="17219"/>
                        <a:pt x="20778" y="19292"/>
                        <a:pt x="23110" y="21418"/>
                      </a:cubicBezTo>
                      <a:cubicBezTo>
                        <a:pt x="24976" y="18878"/>
                        <a:pt x="26842" y="16338"/>
                        <a:pt x="28657" y="13798"/>
                      </a:cubicBezTo>
                      <a:cubicBezTo>
                        <a:pt x="31819" y="9444"/>
                        <a:pt x="35033" y="4985"/>
                        <a:pt x="38402" y="631"/>
                      </a:cubicBezTo>
                      <a:cubicBezTo>
                        <a:pt x="38920" y="-43"/>
                        <a:pt x="40009" y="-199"/>
                        <a:pt x="40735" y="268"/>
                      </a:cubicBezTo>
                      <a:cubicBezTo>
                        <a:pt x="41512" y="735"/>
                        <a:pt x="41668" y="1719"/>
                        <a:pt x="41149" y="2393"/>
                      </a:cubicBezTo>
                      <a:cubicBezTo>
                        <a:pt x="37780" y="6644"/>
                        <a:pt x="34566" y="11102"/>
                        <a:pt x="31456" y="15456"/>
                      </a:cubicBezTo>
                      <a:cubicBezTo>
                        <a:pt x="29227" y="18515"/>
                        <a:pt x="26998" y="21625"/>
                        <a:pt x="24717" y="24683"/>
                      </a:cubicBezTo>
                      <a:cubicBezTo>
                        <a:pt x="24406" y="25046"/>
                        <a:pt x="23940" y="25305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50" name="Google Shape;4550;p13"/>
                <p:cNvSpPr/>
                <p:nvPr/>
              </p:nvSpPr>
              <p:spPr>
                <a:xfrm>
                  <a:off x="4638595" y="5357018"/>
                  <a:ext cx="19313" cy="12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13" h="12749" extrusionOk="0">
                      <a:moveTo>
                        <a:pt x="10071" y="12697"/>
                      </a:moveTo>
                      <a:cubicBezTo>
                        <a:pt x="9605" y="12697"/>
                        <a:pt x="9138" y="12542"/>
                        <a:pt x="8775" y="12179"/>
                      </a:cubicBezTo>
                      <a:cubicBezTo>
                        <a:pt x="8309" y="11660"/>
                        <a:pt x="7687" y="11090"/>
                        <a:pt x="6961" y="10416"/>
                      </a:cubicBezTo>
                      <a:cubicBezTo>
                        <a:pt x="4213" y="7773"/>
                        <a:pt x="844" y="4456"/>
                        <a:pt x="67" y="1916"/>
                      </a:cubicBezTo>
                      <a:cubicBezTo>
                        <a:pt x="-193" y="1086"/>
                        <a:pt x="326" y="256"/>
                        <a:pt x="1259" y="49"/>
                      </a:cubicBezTo>
                      <a:cubicBezTo>
                        <a:pt x="2192" y="-158"/>
                        <a:pt x="3073" y="308"/>
                        <a:pt x="3332" y="1138"/>
                      </a:cubicBezTo>
                      <a:cubicBezTo>
                        <a:pt x="3902" y="2952"/>
                        <a:pt x="7220" y="6218"/>
                        <a:pt x="9449" y="8343"/>
                      </a:cubicBezTo>
                      <a:cubicBezTo>
                        <a:pt x="9708" y="8602"/>
                        <a:pt x="10019" y="8862"/>
                        <a:pt x="10227" y="9120"/>
                      </a:cubicBezTo>
                      <a:cubicBezTo>
                        <a:pt x="12974" y="6995"/>
                        <a:pt x="16291" y="3470"/>
                        <a:pt x="16343" y="3418"/>
                      </a:cubicBezTo>
                      <a:cubicBezTo>
                        <a:pt x="16965" y="2796"/>
                        <a:pt x="18002" y="2693"/>
                        <a:pt x="18728" y="3263"/>
                      </a:cubicBezTo>
                      <a:cubicBezTo>
                        <a:pt x="19453" y="3833"/>
                        <a:pt x="19505" y="4766"/>
                        <a:pt x="18883" y="5440"/>
                      </a:cubicBezTo>
                      <a:cubicBezTo>
                        <a:pt x="18676" y="5648"/>
                        <a:pt x="14166" y="10416"/>
                        <a:pt x="10952" y="12490"/>
                      </a:cubicBezTo>
                      <a:cubicBezTo>
                        <a:pt x="10641" y="12697"/>
                        <a:pt x="10330" y="12749"/>
                        <a:pt x="9968" y="1274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551" name="Google Shape;4551;p13"/>
              <p:cNvGrpSpPr/>
              <p:nvPr/>
            </p:nvGrpSpPr>
            <p:grpSpPr>
              <a:xfrm>
                <a:off x="4561444" y="5705800"/>
                <a:ext cx="83657" cy="81822"/>
                <a:chOff x="4561444" y="5705800"/>
                <a:chExt cx="83657" cy="81822"/>
              </a:xfrm>
            </p:grpSpPr>
            <p:sp>
              <p:nvSpPr>
                <p:cNvPr id="4552" name="Google Shape;4552;p13"/>
                <p:cNvSpPr/>
                <p:nvPr/>
              </p:nvSpPr>
              <p:spPr>
                <a:xfrm>
                  <a:off x="4572068" y="5705800"/>
                  <a:ext cx="73033" cy="81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3" h="81822" extrusionOk="0">
                      <a:moveTo>
                        <a:pt x="71052" y="81770"/>
                      </a:moveTo>
                      <a:cubicBezTo>
                        <a:pt x="71052" y="81770"/>
                        <a:pt x="70585" y="81770"/>
                        <a:pt x="70326" y="81667"/>
                      </a:cubicBezTo>
                      <a:cubicBezTo>
                        <a:pt x="62913" y="79023"/>
                        <a:pt x="58196" y="72958"/>
                        <a:pt x="54049" y="67619"/>
                      </a:cubicBezTo>
                      <a:cubicBezTo>
                        <a:pt x="52909" y="66168"/>
                        <a:pt x="51820" y="64768"/>
                        <a:pt x="50732" y="63524"/>
                      </a:cubicBezTo>
                      <a:cubicBezTo>
                        <a:pt x="48140" y="60518"/>
                        <a:pt x="45652" y="57511"/>
                        <a:pt x="43112" y="54452"/>
                      </a:cubicBezTo>
                      <a:cubicBezTo>
                        <a:pt x="39949" y="50617"/>
                        <a:pt x="36632" y="46625"/>
                        <a:pt x="33263" y="42789"/>
                      </a:cubicBezTo>
                      <a:cubicBezTo>
                        <a:pt x="30671" y="39887"/>
                        <a:pt x="27250" y="36569"/>
                        <a:pt x="23621" y="33044"/>
                      </a:cubicBezTo>
                      <a:cubicBezTo>
                        <a:pt x="13513" y="23195"/>
                        <a:pt x="2005" y="12050"/>
                        <a:pt x="35" y="2097"/>
                      </a:cubicBezTo>
                      <a:cubicBezTo>
                        <a:pt x="-172" y="1112"/>
                        <a:pt x="554" y="179"/>
                        <a:pt x="1642" y="24"/>
                      </a:cubicBezTo>
                      <a:cubicBezTo>
                        <a:pt x="2679" y="-132"/>
                        <a:pt x="3716" y="490"/>
                        <a:pt x="3923" y="1475"/>
                      </a:cubicBezTo>
                      <a:cubicBezTo>
                        <a:pt x="5685" y="10391"/>
                        <a:pt x="16779" y="21122"/>
                        <a:pt x="26524" y="30608"/>
                      </a:cubicBezTo>
                      <a:cubicBezTo>
                        <a:pt x="30204" y="34184"/>
                        <a:pt x="33677" y="37554"/>
                        <a:pt x="36321" y="40560"/>
                      </a:cubicBezTo>
                      <a:cubicBezTo>
                        <a:pt x="39794" y="44448"/>
                        <a:pt x="43060" y="48439"/>
                        <a:pt x="46274" y="52327"/>
                      </a:cubicBezTo>
                      <a:cubicBezTo>
                        <a:pt x="48762" y="55334"/>
                        <a:pt x="51250" y="58340"/>
                        <a:pt x="53842" y="61347"/>
                      </a:cubicBezTo>
                      <a:cubicBezTo>
                        <a:pt x="54982" y="62694"/>
                        <a:pt x="56123" y="64094"/>
                        <a:pt x="57263" y="65597"/>
                      </a:cubicBezTo>
                      <a:cubicBezTo>
                        <a:pt x="61307" y="70781"/>
                        <a:pt x="65505" y="76120"/>
                        <a:pt x="71777" y="78349"/>
                      </a:cubicBezTo>
                      <a:cubicBezTo>
                        <a:pt x="72762" y="78712"/>
                        <a:pt x="73281" y="79749"/>
                        <a:pt x="72918" y="80682"/>
                      </a:cubicBezTo>
                      <a:cubicBezTo>
                        <a:pt x="72607" y="81408"/>
                        <a:pt x="71881" y="81822"/>
                        <a:pt x="71103" y="8182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53" name="Google Shape;4553;p13"/>
                <p:cNvSpPr/>
                <p:nvPr/>
              </p:nvSpPr>
              <p:spPr>
                <a:xfrm>
                  <a:off x="4561444" y="5708326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36526" y="29741"/>
                      </a:moveTo>
                      <a:cubicBezTo>
                        <a:pt x="26314" y="29741"/>
                        <a:pt x="11023" y="26890"/>
                        <a:pt x="1381" y="24091"/>
                      </a:cubicBezTo>
                      <a:cubicBezTo>
                        <a:pt x="344" y="23780"/>
                        <a:pt x="-226" y="22795"/>
                        <a:pt x="85" y="21862"/>
                      </a:cubicBezTo>
                      <a:cubicBezTo>
                        <a:pt x="396" y="20929"/>
                        <a:pt x="1536" y="20411"/>
                        <a:pt x="2573" y="20721"/>
                      </a:cubicBezTo>
                      <a:cubicBezTo>
                        <a:pt x="11593" y="23313"/>
                        <a:pt x="25692" y="26009"/>
                        <a:pt x="35437" y="26164"/>
                      </a:cubicBezTo>
                      <a:cubicBezTo>
                        <a:pt x="34401" y="18285"/>
                        <a:pt x="35437" y="8540"/>
                        <a:pt x="38133" y="1231"/>
                      </a:cubicBezTo>
                      <a:cubicBezTo>
                        <a:pt x="38496" y="298"/>
                        <a:pt x="39584" y="-220"/>
                        <a:pt x="40621" y="90"/>
                      </a:cubicBezTo>
                      <a:cubicBezTo>
                        <a:pt x="41658" y="402"/>
                        <a:pt x="42228" y="1438"/>
                        <a:pt x="41865" y="2371"/>
                      </a:cubicBezTo>
                      <a:cubicBezTo>
                        <a:pt x="39118" y="9836"/>
                        <a:pt x="38237" y="19995"/>
                        <a:pt x="39636" y="27668"/>
                      </a:cubicBezTo>
                      <a:cubicBezTo>
                        <a:pt x="39740" y="28186"/>
                        <a:pt x="39584" y="28704"/>
                        <a:pt x="39222" y="29119"/>
                      </a:cubicBezTo>
                      <a:cubicBezTo>
                        <a:pt x="38859" y="29534"/>
                        <a:pt x="38340" y="29741"/>
                        <a:pt x="37770" y="29793"/>
                      </a:cubicBezTo>
                      <a:cubicBezTo>
                        <a:pt x="37355" y="29793"/>
                        <a:pt x="36941" y="29793"/>
                        <a:pt x="36526" y="297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54" name="Google Shape;4554;p13"/>
                <p:cNvSpPr/>
                <p:nvPr/>
              </p:nvSpPr>
              <p:spPr>
                <a:xfrm>
                  <a:off x="4563802" y="5715582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37381" y="35030"/>
                      </a:moveTo>
                      <a:cubicBezTo>
                        <a:pt x="23178" y="35030"/>
                        <a:pt x="6746" y="31453"/>
                        <a:pt x="1458" y="30209"/>
                      </a:cubicBezTo>
                      <a:cubicBezTo>
                        <a:pt x="422" y="29950"/>
                        <a:pt x="-200" y="28965"/>
                        <a:pt x="59" y="28032"/>
                      </a:cubicBezTo>
                      <a:cubicBezTo>
                        <a:pt x="318" y="27099"/>
                        <a:pt x="1407" y="26528"/>
                        <a:pt x="2443" y="26736"/>
                      </a:cubicBezTo>
                      <a:cubicBezTo>
                        <a:pt x="8249" y="28084"/>
                        <a:pt x="27636" y="32386"/>
                        <a:pt x="42098" y="31298"/>
                      </a:cubicBezTo>
                      <a:cubicBezTo>
                        <a:pt x="42202" y="27928"/>
                        <a:pt x="42098" y="24507"/>
                        <a:pt x="41943" y="21189"/>
                      </a:cubicBezTo>
                      <a:cubicBezTo>
                        <a:pt x="41684" y="14813"/>
                        <a:pt x="41424" y="8230"/>
                        <a:pt x="42876" y="1440"/>
                      </a:cubicBezTo>
                      <a:cubicBezTo>
                        <a:pt x="43083" y="454"/>
                        <a:pt x="44120" y="-168"/>
                        <a:pt x="45157" y="40"/>
                      </a:cubicBezTo>
                      <a:cubicBezTo>
                        <a:pt x="46245" y="247"/>
                        <a:pt x="46919" y="1180"/>
                        <a:pt x="46712" y="2114"/>
                      </a:cubicBezTo>
                      <a:cubicBezTo>
                        <a:pt x="45312" y="8489"/>
                        <a:pt x="45572" y="14554"/>
                        <a:pt x="45831" y="21034"/>
                      </a:cubicBezTo>
                      <a:cubicBezTo>
                        <a:pt x="45986" y="24922"/>
                        <a:pt x="46142" y="28965"/>
                        <a:pt x="45883" y="33008"/>
                      </a:cubicBezTo>
                      <a:cubicBezTo>
                        <a:pt x="45831" y="33889"/>
                        <a:pt x="45105" y="34563"/>
                        <a:pt x="44120" y="34667"/>
                      </a:cubicBezTo>
                      <a:cubicBezTo>
                        <a:pt x="41943" y="34874"/>
                        <a:pt x="39662" y="34978"/>
                        <a:pt x="37277" y="3497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55" name="Google Shape;4555;p13"/>
                <p:cNvSpPr/>
                <p:nvPr/>
              </p:nvSpPr>
              <p:spPr>
                <a:xfrm>
                  <a:off x="4580650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37484" y="34834"/>
                      </a:moveTo>
                      <a:cubicBezTo>
                        <a:pt x="37484" y="34834"/>
                        <a:pt x="37225" y="34834"/>
                        <a:pt x="37121" y="34834"/>
                      </a:cubicBezTo>
                      <a:cubicBezTo>
                        <a:pt x="32715" y="34108"/>
                        <a:pt x="28050" y="33694"/>
                        <a:pt x="23540" y="33331"/>
                      </a:cubicBezTo>
                      <a:cubicBezTo>
                        <a:pt x="16127" y="32709"/>
                        <a:pt x="8455" y="32087"/>
                        <a:pt x="1354" y="29962"/>
                      </a:cubicBezTo>
                      <a:cubicBezTo>
                        <a:pt x="317" y="29650"/>
                        <a:pt x="-253" y="28614"/>
                        <a:pt x="110" y="27681"/>
                      </a:cubicBezTo>
                      <a:cubicBezTo>
                        <a:pt x="472" y="26748"/>
                        <a:pt x="1561" y="26229"/>
                        <a:pt x="2598" y="26540"/>
                      </a:cubicBezTo>
                      <a:cubicBezTo>
                        <a:pt x="9233" y="28562"/>
                        <a:pt x="16697" y="29184"/>
                        <a:pt x="23903" y="29754"/>
                      </a:cubicBezTo>
                      <a:cubicBezTo>
                        <a:pt x="27687" y="30065"/>
                        <a:pt x="31626" y="30376"/>
                        <a:pt x="35410" y="30946"/>
                      </a:cubicBezTo>
                      <a:cubicBezTo>
                        <a:pt x="35255" y="27421"/>
                        <a:pt x="34996" y="23897"/>
                        <a:pt x="34788" y="20371"/>
                      </a:cubicBezTo>
                      <a:cubicBezTo>
                        <a:pt x="34425" y="14307"/>
                        <a:pt x="34011" y="8034"/>
                        <a:pt x="33855" y="1814"/>
                      </a:cubicBezTo>
                      <a:cubicBezTo>
                        <a:pt x="33855" y="830"/>
                        <a:pt x="34685" y="0"/>
                        <a:pt x="35773" y="0"/>
                      </a:cubicBezTo>
                      <a:cubicBezTo>
                        <a:pt x="35773" y="0"/>
                        <a:pt x="35773" y="0"/>
                        <a:pt x="35773" y="0"/>
                      </a:cubicBezTo>
                      <a:cubicBezTo>
                        <a:pt x="36862" y="0"/>
                        <a:pt x="37691" y="778"/>
                        <a:pt x="37743" y="1762"/>
                      </a:cubicBezTo>
                      <a:cubicBezTo>
                        <a:pt x="37898" y="7931"/>
                        <a:pt x="38261" y="14151"/>
                        <a:pt x="38676" y="20165"/>
                      </a:cubicBezTo>
                      <a:cubicBezTo>
                        <a:pt x="38935" y="24467"/>
                        <a:pt x="39194" y="28717"/>
                        <a:pt x="39402" y="33020"/>
                      </a:cubicBezTo>
                      <a:cubicBezTo>
                        <a:pt x="39402" y="33538"/>
                        <a:pt x="39194" y="34108"/>
                        <a:pt x="38728" y="34420"/>
                      </a:cubicBezTo>
                      <a:cubicBezTo>
                        <a:pt x="38365" y="34678"/>
                        <a:pt x="37898" y="34834"/>
                        <a:pt x="37432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56" name="Google Shape;4556;p13"/>
                <p:cNvSpPr/>
                <p:nvPr/>
              </p:nvSpPr>
              <p:spPr>
                <a:xfrm>
                  <a:off x="4592417" y="5743190"/>
                  <a:ext cx="39453" cy="3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94" extrusionOk="0">
                      <a:moveTo>
                        <a:pt x="37484" y="34843"/>
                      </a:moveTo>
                      <a:cubicBezTo>
                        <a:pt x="37484" y="34843"/>
                        <a:pt x="37225" y="34843"/>
                        <a:pt x="37121" y="34843"/>
                      </a:cubicBezTo>
                      <a:cubicBezTo>
                        <a:pt x="32715" y="34117"/>
                        <a:pt x="28049" y="33702"/>
                        <a:pt x="23540" y="33340"/>
                      </a:cubicBezTo>
                      <a:cubicBezTo>
                        <a:pt x="16127" y="32718"/>
                        <a:pt x="8455" y="32096"/>
                        <a:pt x="1354" y="29970"/>
                      </a:cubicBezTo>
                      <a:cubicBezTo>
                        <a:pt x="317" y="29659"/>
                        <a:pt x="-253" y="28622"/>
                        <a:pt x="110" y="27690"/>
                      </a:cubicBezTo>
                      <a:cubicBezTo>
                        <a:pt x="472" y="26756"/>
                        <a:pt x="1561" y="26238"/>
                        <a:pt x="2598" y="26549"/>
                      </a:cubicBezTo>
                      <a:cubicBezTo>
                        <a:pt x="9233" y="28570"/>
                        <a:pt x="16697" y="29192"/>
                        <a:pt x="23902" y="29763"/>
                      </a:cubicBezTo>
                      <a:cubicBezTo>
                        <a:pt x="27687" y="30074"/>
                        <a:pt x="31626" y="30385"/>
                        <a:pt x="35410" y="30955"/>
                      </a:cubicBezTo>
                      <a:cubicBezTo>
                        <a:pt x="35255" y="27430"/>
                        <a:pt x="34996" y="23854"/>
                        <a:pt x="34788" y="20328"/>
                      </a:cubicBezTo>
                      <a:cubicBezTo>
                        <a:pt x="34425" y="14263"/>
                        <a:pt x="34011" y="7991"/>
                        <a:pt x="33855" y="1823"/>
                      </a:cubicBezTo>
                      <a:cubicBezTo>
                        <a:pt x="33855" y="838"/>
                        <a:pt x="34685" y="8"/>
                        <a:pt x="35773" y="8"/>
                      </a:cubicBezTo>
                      <a:cubicBezTo>
                        <a:pt x="36758" y="-95"/>
                        <a:pt x="37743" y="786"/>
                        <a:pt x="37795" y="1771"/>
                      </a:cubicBezTo>
                      <a:cubicBezTo>
                        <a:pt x="37950" y="7888"/>
                        <a:pt x="38313" y="14160"/>
                        <a:pt x="38728" y="20173"/>
                      </a:cubicBezTo>
                      <a:cubicBezTo>
                        <a:pt x="38987" y="24476"/>
                        <a:pt x="39246" y="28778"/>
                        <a:pt x="39453" y="33080"/>
                      </a:cubicBezTo>
                      <a:cubicBezTo>
                        <a:pt x="39453" y="33599"/>
                        <a:pt x="39246" y="34169"/>
                        <a:pt x="38780" y="34480"/>
                      </a:cubicBezTo>
                      <a:cubicBezTo>
                        <a:pt x="38417" y="34739"/>
                        <a:pt x="37950" y="34895"/>
                        <a:pt x="37484" y="3489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57" name="Google Shape;4557;p13"/>
                <p:cNvSpPr/>
                <p:nvPr/>
              </p:nvSpPr>
              <p:spPr>
                <a:xfrm>
                  <a:off x="4565413" y="5708621"/>
                  <a:ext cx="21057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7" h="14775" extrusionOk="0">
                      <a:moveTo>
                        <a:pt x="17213" y="14672"/>
                      </a:moveTo>
                      <a:cubicBezTo>
                        <a:pt x="17213" y="14672"/>
                        <a:pt x="16954" y="14672"/>
                        <a:pt x="16798" y="14672"/>
                      </a:cubicBezTo>
                      <a:cubicBezTo>
                        <a:pt x="15969" y="14517"/>
                        <a:pt x="14932" y="14310"/>
                        <a:pt x="13740" y="14154"/>
                      </a:cubicBezTo>
                      <a:cubicBezTo>
                        <a:pt x="9178" y="13376"/>
                        <a:pt x="3476" y="12444"/>
                        <a:pt x="781" y="10578"/>
                      </a:cubicBezTo>
                      <a:cubicBezTo>
                        <a:pt x="-100" y="9955"/>
                        <a:pt x="-256" y="8866"/>
                        <a:pt x="418" y="8089"/>
                      </a:cubicBezTo>
                      <a:cubicBezTo>
                        <a:pt x="1092" y="7312"/>
                        <a:pt x="2336" y="7156"/>
                        <a:pt x="3165" y="7778"/>
                      </a:cubicBezTo>
                      <a:cubicBezTo>
                        <a:pt x="5083" y="9126"/>
                        <a:pt x="10681" y="10059"/>
                        <a:pt x="14414" y="10681"/>
                      </a:cubicBezTo>
                      <a:cubicBezTo>
                        <a:pt x="14880" y="10784"/>
                        <a:pt x="15347" y="10836"/>
                        <a:pt x="15762" y="10888"/>
                      </a:cubicBezTo>
                      <a:cubicBezTo>
                        <a:pt x="16695" y="7156"/>
                        <a:pt x="17109" y="1765"/>
                        <a:pt x="17161" y="1661"/>
                      </a:cubicBezTo>
                      <a:cubicBezTo>
                        <a:pt x="17213" y="677"/>
                        <a:pt x="18250" y="-49"/>
                        <a:pt x="19235" y="3"/>
                      </a:cubicBezTo>
                      <a:cubicBezTo>
                        <a:pt x="20323" y="55"/>
                        <a:pt x="21153" y="935"/>
                        <a:pt x="21049" y="1921"/>
                      </a:cubicBezTo>
                      <a:cubicBezTo>
                        <a:pt x="21049" y="2231"/>
                        <a:pt x="20427" y="9592"/>
                        <a:pt x="19027" y="13532"/>
                      </a:cubicBezTo>
                      <a:cubicBezTo>
                        <a:pt x="18768" y="14258"/>
                        <a:pt x="17991" y="14776"/>
                        <a:pt x="17161" y="14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558" name="Google Shape;4558;p13"/>
              <p:cNvGrpSpPr/>
              <p:nvPr/>
            </p:nvGrpSpPr>
            <p:grpSpPr>
              <a:xfrm>
                <a:off x="4654184" y="5494538"/>
                <a:ext cx="92831" cy="108598"/>
                <a:chOff x="4654184" y="5494538"/>
                <a:chExt cx="92831" cy="108598"/>
              </a:xfrm>
            </p:grpSpPr>
            <p:sp>
              <p:nvSpPr>
                <p:cNvPr id="4559" name="Google Shape;4559;p13"/>
                <p:cNvSpPr/>
                <p:nvPr/>
              </p:nvSpPr>
              <p:spPr>
                <a:xfrm>
                  <a:off x="4654184" y="5494538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2413" y="108546"/>
                      </a:moveTo>
                      <a:cubicBezTo>
                        <a:pt x="1532" y="108546"/>
                        <a:pt x="702" y="108131"/>
                        <a:pt x="287" y="107406"/>
                      </a:cubicBezTo>
                      <a:cubicBezTo>
                        <a:pt x="-335" y="106317"/>
                        <a:pt x="80" y="105021"/>
                        <a:pt x="1272" y="104451"/>
                      </a:cubicBezTo>
                      <a:cubicBezTo>
                        <a:pt x="8581" y="100875"/>
                        <a:pt x="12780" y="93824"/>
                        <a:pt x="16875" y="87034"/>
                      </a:cubicBezTo>
                      <a:cubicBezTo>
                        <a:pt x="18068" y="85064"/>
                        <a:pt x="19208" y="83146"/>
                        <a:pt x="20400" y="81384"/>
                      </a:cubicBezTo>
                      <a:cubicBezTo>
                        <a:pt x="23044" y="77393"/>
                        <a:pt x="25636" y="73401"/>
                        <a:pt x="28175" y="69409"/>
                      </a:cubicBezTo>
                      <a:cubicBezTo>
                        <a:pt x="31441" y="64278"/>
                        <a:pt x="34811" y="58990"/>
                        <a:pt x="38388" y="53858"/>
                      </a:cubicBezTo>
                      <a:cubicBezTo>
                        <a:pt x="41135" y="49867"/>
                        <a:pt x="44815" y="45305"/>
                        <a:pt x="48703" y="40485"/>
                      </a:cubicBezTo>
                      <a:cubicBezTo>
                        <a:pt x="59070" y="27681"/>
                        <a:pt x="70785" y="13167"/>
                        <a:pt x="71511" y="2074"/>
                      </a:cubicBezTo>
                      <a:cubicBezTo>
                        <a:pt x="71615" y="881"/>
                        <a:pt x="72755" y="0"/>
                        <a:pt x="74051" y="0"/>
                      </a:cubicBezTo>
                      <a:cubicBezTo>
                        <a:pt x="75399" y="52"/>
                        <a:pt x="76384" y="1089"/>
                        <a:pt x="76280" y="2333"/>
                      </a:cubicBezTo>
                      <a:cubicBezTo>
                        <a:pt x="75451" y="14670"/>
                        <a:pt x="63269" y="29754"/>
                        <a:pt x="52539" y="43077"/>
                      </a:cubicBezTo>
                      <a:cubicBezTo>
                        <a:pt x="48703" y="47845"/>
                        <a:pt x="45074" y="52304"/>
                        <a:pt x="42379" y="56191"/>
                      </a:cubicBezTo>
                      <a:cubicBezTo>
                        <a:pt x="38854" y="61271"/>
                        <a:pt x="35485" y="66559"/>
                        <a:pt x="32271" y="71639"/>
                      </a:cubicBezTo>
                      <a:cubicBezTo>
                        <a:pt x="29679" y="75682"/>
                        <a:pt x="27139" y="79725"/>
                        <a:pt x="24443" y="83716"/>
                      </a:cubicBezTo>
                      <a:cubicBezTo>
                        <a:pt x="23303" y="85427"/>
                        <a:pt x="22214" y="87242"/>
                        <a:pt x="21074" y="89160"/>
                      </a:cubicBezTo>
                      <a:cubicBezTo>
                        <a:pt x="16875" y="96209"/>
                        <a:pt x="12054" y="104192"/>
                        <a:pt x="3501" y="108339"/>
                      </a:cubicBezTo>
                      <a:cubicBezTo>
                        <a:pt x="3139" y="108495"/>
                        <a:pt x="2776" y="108598"/>
                        <a:pt x="2361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60" name="Google Shape;4560;p13"/>
                <p:cNvSpPr/>
                <p:nvPr/>
              </p:nvSpPr>
              <p:spPr>
                <a:xfrm>
                  <a:off x="4692702" y="5501220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9356" y="35876"/>
                      </a:moveTo>
                      <a:cubicBezTo>
                        <a:pt x="8733" y="35876"/>
                        <a:pt x="8163" y="35668"/>
                        <a:pt x="7697" y="35254"/>
                      </a:cubicBezTo>
                      <a:cubicBezTo>
                        <a:pt x="7178" y="34839"/>
                        <a:pt x="6919" y="34217"/>
                        <a:pt x="6971" y="33595"/>
                      </a:cubicBezTo>
                      <a:cubicBezTo>
                        <a:pt x="7489" y="24109"/>
                        <a:pt x="4794" y="11823"/>
                        <a:pt x="232" y="3115"/>
                      </a:cubicBezTo>
                      <a:cubicBezTo>
                        <a:pt x="-338" y="2026"/>
                        <a:pt x="180" y="730"/>
                        <a:pt x="1372" y="212"/>
                      </a:cubicBezTo>
                      <a:cubicBezTo>
                        <a:pt x="2565" y="-307"/>
                        <a:pt x="4016" y="160"/>
                        <a:pt x="4586" y="1248"/>
                      </a:cubicBezTo>
                      <a:cubicBezTo>
                        <a:pt x="9045" y="9802"/>
                        <a:pt x="11844" y="21517"/>
                        <a:pt x="11844" y="31210"/>
                      </a:cubicBezTo>
                      <a:cubicBezTo>
                        <a:pt x="23714" y="29707"/>
                        <a:pt x="40354" y="24627"/>
                        <a:pt x="50928" y="20221"/>
                      </a:cubicBezTo>
                      <a:cubicBezTo>
                        <a:pt x="52121" y="19703"/>
                        <a:pt x="53572" y="20221"/>
                        <a:pt x="54090" y="21309"/>
                      </a:cubicBezTo>
                      <a:cubicBezTo>
                        <a:pt x="54661" y="22398"/>
                        <a:pt x="54090" y="23694"/>
                        <a:pt x="52898" y="24212"/>
                      </a:cubicBezTo>
                      <a:cubicBezTo>
                        <a:pt x="41183" y="29085"/>
                        <a:pt x="22004" y="34787"/>
                        <a:pt x="9563" y="35824"/>
                      </a:cubicBezTo>
                      <a:cubicBezTo>
                        <a:pt x="9511" y="35824"/>
                        <a:pt x="9407" y="35824"/>
                        <a:pt x="9356" y="3582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61" name="Google Shape;4561;p13"/>
                <p:cNvSpPr/>
                <p:nvPr/>
              </p:nvSpPr>
              <p:spPr>
                <a:xfrm>
                  <a:off x="4685141" y="5511022"/>
                  <a:ext cx="61140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40" h="42143" extrusionOk="0">
                      <a:moveTo>
                        <a:pt x="8416" y="42091"/>
                      </a:moveTo>
                      <a:cubicBezTo>
                        <a:pt x="7223" y="42091"/>
                        <a:pt x="6239" y="41314"/>
                        <a:pt x="6031" y="40277"/>
                      </a:cubicBezTo>
                      <a:cubicBezTo>
                        <a:pt x="5098" y="35404"/>
                        <a:pt x="4632" y="30480"/>
                        <a:pt x="4217" y="25711"/>
                      </a:cubicBezTo>
                      <a:cubicBezTo>
                        <a:pt x="3491" y="17831"/>
                        <a:pt x="2817" y="10367"/>
                        <a:pt x="122" y="2850"/>
                      </a:cubicBezTo>
                      <a:cubicBezTo>
                        <a:pt x="-293" y="1710"/>
                        <a:pt x="381" y="466"/>
                        <a:pt x="1677" y="104"/>
                      </a:cubicBezTo>
                      <a:cubicBezTo>
                        <a:pt x="2921" y="-260"/>
                        <a:pt x="4321" y="362"/>
                        <a:pt x="4683" y="1503"/>
                      </a:cubicBezTo>
                      <a:cubicBezTo>
                        <a:pt x="7535" y="9538"/>
                        <a:pt x="8260" y="17573"/>
                        <a:pt x="8986" y="25348"/>
                      </a:cubicBezTo>
                      <a:cubicBezTo>
                        <a:pt x="9349" y="29391"/>
                        <a:pt x="9764" y="33590"/>
                        <a:pt x="10438" y="37685"/>
                      </a:cubicBezTo>
                      <a:cubicBezTo>
                        <a:pt x="28166" y="37063"/>
                        <a:pt x="51077" y="29340"/>
                        <a:pt x="57868" y="26903"/>
                      </a:cubicBezTo>
                      <a:cubicBezTo>
                        <a:pt x="59112" y="26436"/>
                        <a:pt x="60512" y="27007"/>
                        <a:pt x="60978" y="28147"/>
                      </a:cubicBezTo>
                      <a:cubicBezTo>
                        <a:pt x="61445" y="29288"/>
                        <a:pt x="60875" y="30532"/>
                        <a:pt x="59631" y="30998"/>
                      </a:cubicBezTo>
                      <a:cubicBezTo>
                        <a:pt x="52373" y="33590"/>
                        <a:pt x="27181" y="42039"/>
                        <a:pt x="8416" y="42143"/>
                      </a:cubicBezTo>
                      <a:lnTo>
                        <a:pt x="8416" y="42143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62" name="Google Shape;4562;p13"/>
                <p:cNvSpPr/>
                <p:nvPr/>
              </p:nvSpPr>
              <p:spPr>
                <a:xfrm>
                  <a:off x="4677730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5407" y="42670"/>
                      </a:moveTo>
                      <a:cubicBezTo>
                        <a:pt x="4940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5"/>
                        <a:pt x="1830" y="24890"/>
                      </a:cubicBezTo>
                      <a:cubicBezTo>
                        <a:pt x="1312" y="17529"/>
                        <a:pt x="794" y="9909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7"/>
                        <a:pt x="7636" y="37642"/>
                      </a:cubicBezTo>
                      <a:cubicBezTo>
                        <a:pt x="12198" y="36501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5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3"/>
                        <a:pt x="50038" y="31369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6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63" name="Google Shape;4563;p13"/>
                <p:cNvSpPr/>
                <p:nvPr/>
              </p:nvSpPr>
              <p:spPr>
                <a:xfrm>
                  <a:off x="4665704" y="5547092"/>
                  <a:ext cx="50270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70" h="42669" extrusionOk="0">
                      <a:moveTo>
                        <a:pt x="5407" y="42670"/>
                      </a:moveTo>
                      <a:cubicBezTo>
                        <a:pt x="4941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6"/>
                        <a:pt x="1830" y="24890"/>
                      </a:cubicBezTo>
                      <a:cubicBezTo>
                        <a:pt x="1312" y="17529"/>
                        <a:pt x="794" y="9857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8"/>
                        <a:pt x="7636" y="37642"/>
                      </a:cubicBezTo>
                      <a:cubicBezTo>
                        <a:pt x="12198" y="36502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6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4"/>
                        <a:pt x="50090" y="31370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7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64" name="Google Shape;4564;p13"/>
                <p:cNvSpPr/>
                <p:nvPr/>
              </p:nvSpPr>
              <p:spPr>
                <a:xfrm>
                  <a:off x="4713313" y="5499377"/>
                  <a:ext cx="26870" cy="17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06" extrusionOk="0">
                      <a:moveTo>
                        <a:pt x="6525" y="17606"/>
                      </a:moveTo>
                      <a:cubicBezTo>
                        <a:pt x="5592" y="17606"/>
                        <a:pt x="4762" y="17139"/>
                        <a:pt x="4348" y="16362"/>
                      </a:cubicBezTo>
                      <a:cubicBezTo>
                        <a:pt x="2015" y="11801"/>
                        <a:pt x="97" y="2936"/>
                        <a:pt x="45" y="2574"/>
                      </a:cubicBezTo>
                      <a:cubicBezTo>
                        <a:pt x="-214" y="1381"/>
                        <a:pt x="667" y="240"/>
                        <a:pt x="1963" y="34"/>
                      </a:cubicBezTo>
                      <a:cubicBezTo>
                        <a:pt x="3259" y="-174"/>
                        <a:pt x="4503" y="604"/>
                        <a:pt x="4762" y="1744"/>
                      </a:cubicBezTo>
                      <a:cubicBezTo>
                        <a:pt x="4762" y="1796"/>
                        <a:pt x="6162" y="8379"/>
                        <a:pt x="7924" y="12733"/>
                      </a:cubicBezTo>
                      <a:cubicBezTo>
                        <a:pt x="8443" y="12578"/>
                        <a:pt x="8961" y="12423"/>
                        <a:pt x="9531" y="12267"/>
                      </a:cubicBezTo>
                      <a:cubicBezTo>
                        <a:pt x="13938" y="11023"/>
                        <a:pt x="20624" y="9157"/>
                        <a:pt x="22750" y="7239"/>
                      </a:cubicBezTo>
                      <a:cubicBezTo>
                        <a:pt x="23683" y="6409"/>
                        <a:pt x="25238" y="6409"/>
                        <a:pt x="26171" y="7239"/>
                      </a:cubicBezTo>
                      <a:cubicBezTo>
                        <a:pt x="27104" y="8120"/>
                        <a:pt x="27104" y="9468"/>
                        <a:pt x="26171" y="10349"/>
                      </a:cubicBezTo>
                      <a:cubicBezTo>
                        <a:pt x="23216" y="12993"/>
                        <a:pt x="16426" y="14911"/>
                        <a:pt x="10983" y="16414"/>
                      </a:cubicBezTo>
                      <a:cubicBezTo>
                        <a:pt x="9583" y="16777"/>
                        <a:pt x="8339" y="17139"/>
                        <a:pt x="7406" y="17451"/>
                      </a:cubicBezTo>
                      <a:cubicBezTo>
                        <a:pt x="7147" y="17554"/>
                        <a:pt x="6888" y="17554"/>
                        <a:pt x="6628" y="175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565" name="Google Shape;4565;p13"/>
              <p:cNvGrpSpPr/>
              <p:nvPr/>
            </p:nvGrpSpPr>
            <p:grpSpPr>
              <a:xfrm>
                <a:off x="4654002" y="5591340"/>
                <a:ext cx="113842" cy="116039"/>
                <a:chOff x="4654002" y="5591340"/>
                <a:chExt cx="113842" cy="116039"/>
              </a:xfrm>
            </p:grpSpPr>
            <p:sp>
              <p:nvSpPr>
                <p:cNvPr id="4566" name="Google Shape;4566;p13"/>
                <p:cNvSpPr/>
                <p:nvPr/>
              </p:nvSpPr>
              <p:spPr>
                <a:xfrm>
                  <a:off x="4654002" y="5591340"/>
                  <a:ext cx="98209" cy="116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39" extrusionOk="0">
                      <a:moveTo>
                        <a:pt x="2699" y="115988"/>
                      </a:moveTo>
                      <a:cubicBezTo>
                        <a:pt x="1662" y="115988"/>
                        <a:pt x="625" y="115418"/>
                        <a:pt x="211" y="114484"/>
                      </a:cubicBezTo>
                      <a:cubicBezTo>
                        <a:pt x="-360" y="113240"/>
                        <a:pt x="262" y="111789"/>
                        <a:pt x="1662" y="111218"/>
                      </a:cubicBezTo>
                      <a:cubicBezTo>
                        <a:pt x="10319" y="107901"/>
                        <a:pt x="15917" y="100333"/>
                        <a:pt x="21308" y="92972"/>
                      </a:cubicBezTo>
                      <a:cubicBezTo>
                        <a:pt x="22863" y="90847"/>
                        <a:pt x="24367" y="88825"/>
                        <a:pt x="25922" y="86959"/>
                      </a:cubicBezTo>
                      <a:cubicBezTo>
                        <a:pt x="29395" y="82760"/>
                        <a:pt x="32712" y="78458"/>
                        <a:pt x="36030" y="74207"/>
                      </a:cubicBezTo>
                      <a:cubicBezTo>
                        <a:pt x="40332" y="68713"/>
                        <a:pt x="44738" y="63063"/>
                        <a:pt x="49404" y="57516"/>
                      </a:cubicBezTo>
                      <a:cubicBezTo>
                        <a:pt x="52980" y="53265"/>
                        <a:pt x="57646" y="48444"/>
                        <a:pt x="62622" y="43364"/>
                      </a:cubicBezTo>
                      <a:cubicBezTo>
                        <a:pt x="75789" y="29887"/>
                        <a:pt x="90718" y="14543"/>
                        <a:pt x="92791" y="2102"/>
                      </a:cubicBezTo>
                      <a:cubicBezTo>
                        <a:pt x="92998" y="755"/>
                        <a:pt x="94450" y="-179"/>
                        <a:pt x="95901" y="29"/>
                      </a:cubicBezTo>
                      <a:cubicBezTo>
                        <a:pt x="97404" y="236"/>
                        <a:pt x="98389" y="1480"/>
                        <a:pt x="98182" y="2880"/>
                      </a:cubicBezTo>
                      <a:cubicBezTo>
                        <a:pt x="95849" y="16772"/>
                        <a:pt x="80350" y="32634"/>
                        <a:pt x="66717" y="46682"/>
                      </a:cubicBezTo>
                      <a:cubicBezTo>
                        <a:pt x="61845" y="51710"/>
                        <a:pt x="57231" y="56427"/>
                        <a:pt x="53758" y="60522"/>
                      </a:cubicBezTo>
                      <a:cubicBezTo>
                        <a:pt x="49196" y="65965"/>
                        <a:pt x="44790" y="71615"/>
                        <a:pt x="40540" y="77058"/>
                      </a:cubicBezTo>
                      <a:cubicBezTo>
                        <a:pt x="37170" y="81360"/>
                        <a:pt x="33801" y="85663"/>
                        <a:pt x="30328" y="89914"/>
                      </a:cubicBezTo>
                      <a:cubicBezTo>
                        <a:pt x="28825" y="91728"/>
                        <a:pt x="27373" y="93698"/>
                        <a:pt x="25870" y="95771"/>
                      </a:cubicBezTo>
                      <a:cubicBezTo>
                        <a:pt x="20271" y="103339"/>
                        <a:pt x="13947" y="111892"/>
                        <a:pt x="3787" y="115832"/>
                      </a:cubicBezTo>
                      <a:cubicBezTo>
                        <a:pt x="3424" y="115988"/>
                        <a:pt x="3062" y="116040"/>
                        <a:pt x="2750" y="11604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67" name="Google Shape;4567;p13"/>
                <p:cNvSpPr/>
                <p:nvPr/>
              </p:nvSpPr>
              <p:spPr>
                <a:xfrm>
                  <a:off x="4708681" y="5595834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7010" y="41202"/>
                      </a:moveTo>
                      <a:cubicBezTo>
                        <a:pt x="6388" y="41151"/>
                        <a:pt x="5455" y="40892"/>
                        <a:pt x="4937" y="40374"/>
                      </a:cubicBezTo>
                      <a:cubicBezTo>
                        <a:pt x="4418" y="39855"/>
                        <a:pt x="4159" y="39129"/>
                        <a:pt x="4315" y="38404"/>
                      </a:cubicBezTo>
                      <a:cubicBezTo>
                        <a:pt x="5973" y="27673"/>
                        <a:pt x="4315" y="13574"/>
                        <a:pt x="168" y="3310"/>
                      </a:cubicBezTo>
                      <a:cubicBezTo>
                        <a:pt x="-351" y="2014"/>
                        <a:pt x="375" y="615"/>
                        <a:pt x="1775" y="148"/>
                      </a:cubicBezTo>
                      <a:cubicBezTo>
                        <a:pt x="3174" y="-319"/>
                        <a:pt x="4781" y="355"/>
                        <a:pt x="5299" y="1651"/>
                      </a:cubicBezTo>
                      <a:cubicBezTo>
                        <a:pt x="9343" y="11708"/>
                        <a:pt x="11157" y="25237"/>
                        <a:pt x="10068" y="36226"/>
                      </a:cubicBezTo>
                      <a:cubicBezTo>
                        <a:pt x="23650" y="35656"/>
                        <a:pt x="43088" y="31457"/>
                        <a:pt x="55529" y="27517"/>
                      </a:cubicBezTo>
                      <a:cubicBezTo>
                        <a:pt x="56981" y="27051"/>
                        <a:pt x="58484" y="27725"/>
                        <a:pt x="59002" y="29021"/>
                      </a:cubicBezTo>
                      <a:cubicBezTo>
                        <a:pt x="59520" y="30317"/>
                        <a:pt x="58743" y="31717"/>
                        <a:pt x="57343" y="32183"/>
                      </a:cubicBezTo>
                      <a:cubicBezTo>
                        <a:pt x="43503" y="36589"/>
                        <a:pt x="21213" y="41254"/>
                        <a:pt x="7062" y="412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68" name="Google Shape;4568;p13"/>
                <p:cNvSpPr/>
                <p:nvPr/>
              </p:nvSpPr>
              <p:spPr>
                <a:xfrm>
                  <a:off x="4698989" y="5606129"/>
                  <a:ext cx="66157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7" h="48480" extrusionOk="0">
                      <a:moveTo>
                        <a:pt x="11777" y="48481"/>
                      </a:moveTo>
                      <a:cubicBezTo>
                        <a:pt x="9445" y="48481"/>
                        <a:pt x="7164" y="48377"/>
                        <a:pt x="4987" y="48222"/>
                      </a:cubicBezTo>
                      <a:cubicBezTo>
                        <a:pt x="3639" y="48118"/>
                        <a:pt x="2602" y="47133"/>
                        <a:pt x="2498" y="45941"/>
                      </a:cubicBezTo>
                      <a:cubicBezTo>
                        <a:pt x="1980" y="40343"/>
                        <a:pt x="2032" y="34692"/>
                        <a:pt x="2084" y="29301"/>
                      </a:cubicBezTo>
                      <a:cubicBezTo>
                        <a:pt x="2135" y="20334"/>
                        <a:pt x="2239" y="11832"/>
                        <a:pt x="62" y="3020"/>
                      </a:cubicBezTo>
                      <a:cubicBezTo>
                        <a:pt x="-249" y="1672"/>
                        <a:pt x="632" y="376"/>
                        <a:pt x="2135" y="65"/>
                      </a:cubicBezTo>
                      <a:cubicBezTo>
                        <a:pt x="3587" y="-246"/>
                        <a:pt x="5090" y="584"/>
                        <a:pt x="5401" y="1931"/>
                      </a:cubicBezTo>
                      <a:cubicBezTo>
                        <a:pt x="7734" y="11262"/>
                        <a:pt x="7630" y="20437"/>
                        <a:pt x="7579" y="29301"/>
                      </a:cubicBezTo>
                      <a:cubicBezTo>
                        <a:pt x="7579" y="33915"/>
                        <a:pt x="7475" y="38684"/>
                        <a:pt x="7786" y="43401"/>
                      </a:cubicBezTo>
                      <a:cubicBezTo>
                        <a:pt x="27898" y="44334"/>
                        <a:pt x="54698" y="37803"/>
                        <a:pt x="62681" y="35677"/>
                      </a:cubicBezTo>
                      <a:cubicBezTo>
                        <a:pt x="64132" y="35315"/>
                        <a:pt x="65635" y="36040"/>
                        <a:pt x="66050" y="37388"/>
                      </a:cubicBezTo>
                      <a:cubicBezTo>
                        <a:pt x="66465" y="38684"/>
                        <a:pt x="65635" y="40083"/>
                        <a:pt x="64184" y="40446"/>
                      </a:cubicBezTo>
                      <a:cubicBezTo>
                        <a:pt x="56564" y="42467"/>
                        <a:pt x="32097" y="48429"/>
                        <a:pt x="11777" y="484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69" name="Google Shape;4569;p13"/>
                <p:cNvSpPr/>
                <p:nvPr/>
              </p:nvSpPr>
              <p:spPr>
                <a:xfrm>
                  <a:off x="4687751" y="5624545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5" y="48571"/>
                      </a:moveTo>
                      <a:cubicBezTo>
                        <a:pt x="2073" y="48571"/>
                        <a:pt x="1451" y="48363"/>
                        <a:pt x="985" y="48001"/>
                      </a:cubicBezTo>
                      <a:cubicBezTo>
                        <a:pt x="363" y="47534"/>
                        <a:pt x="0" y="46808"/>
                        <a:pt x="0" y="46031"/>
                      </a:cubicBezTo>
                      <a:cubicBezTo>
                        <a:pt x="103" y="40070"/>
                        <a:pt x="259" y="34108"/>
                        <a:pt x="466" y="28147"/>
                      </a:cubicBezTo>
                      <a:cubicBezTo>
                        <a:pt x="725" y="19749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0" y="0"/>
                      </a:cubicBezTo>
                      <a:lnTo>
                        <a:pt x="3680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144"/>
                        <a:pt x="6220" y="19853"/>
                        <a:pt x="5909" y="28303"/>
                      </a:cubicBezTo>
                      <a:cubicBezTo>
                        <a:pt x="5754" y="33227"/>
                        <a:pt x="5598" y="38100"/>
                        <a:pt x="5495" y="43024"/>
                      </a:cubicBezTo>
                      <a:cubicBezTo>
                        <a:pt x="10782" y="42143"/>
                        <a:pt x="16173" y="41573"/>
                        <a:pt x="21460" y="41002"/>
                      </a:cubicBezTo>
                      <a:cubicBezTo>
                        <a:pt x="31465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2"/>
                      </a:cubicBezTo>
                      <a:cubicBezTo>
                        <a:pt x="43076" y="43646"/>
                        <a:pt x="32450" y="44786"/>
                        <a:pt x="22186" y="45927"/>
                      </a:cubicBezTo>
                      <a:cubicBezTo>
                        <a:pt x="15914" y="46601"/>
                        <a:pt x="9434" y="47327"/>
                        <a:pt x="3369" y="48467"/>
                      </a:cubicBezTo>
                      <a:cubicBezTo>
                        <a:pt x="3162" y="48467"/>
                        <a:pt x="3006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70" name="Google Shape;4570;p13"/>
                <p:cNvSpPr/>
                <p:nvPr/>
              </p:nvSpPr>
              <p:spPr>
                <a:xfrm>
                  <a:off x="4671992" y="5645072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6" y="48571"/>
                      </a:moveTo>
                      <a:cubicBezTo>
                        <a:pt x="2074" y="48571"/>
                        <a:pt x="1452" y="48363"/>
                        <a:pt x="985" y="48001"/>
                      </a:cubicBezTo>
                      <a:cubicBezTo>
                        <a:pt x="363" y="47535"/>
                        <a:pt x="0" y="46809"/>
                        <a:pt x="0" y="46031"/>
                      </a:cubicBezTo>
                      <a:cubicBezTo>
                        <a:pt x="104" y="40070"/>
                        <a:pt x="259" y="34056"/>
                        <a:pt x="467" y="28096"/>
                      </a:cubicBezTo>
                      <a:cubicBezTo>
                        <a:pt x="726" y="19698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1" y="0"/>
                      </a:cubicBezTo>
                      <a:lnTo>
                        <a:pt x="3681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093"/>
                        <a:pt x="6220" y="19801"/>
                        <a:pt x="5909" y="28251"/>
                      </a:cubicBezTo>
                      <a:cubicBezTo>
                        <a:pt x="5754" y="33176"/>
                        <a:pt x="5598" y="38100"/>
                        <a:pt x="5495" y="43025"/>
                      </a:cubicBezTo>
                      <a:cubicBezTo>
                        <a:pt x="10782" y="42143"/>
                        <a:pt x="16173" y="41573"/>
                        <a:pt x="21460" y="41003"/>
                      </a:cubicBezTo>
                      <a:cubicBezTo>
                        <a:pt x="31413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3"/>
                      </a:cubicBezTo>
                      <a:cubicBezTo>
                        <a:pt x="43076" y="43647"/>
                        <a:pt x="32450" y="44787"/>
                        <a:pt x="22186" y="45927"/>
                      </a:cubicBezTo>
                      <a:cubicBezTo>
                        <a:pt x="15914" y="46601"/>
                        <a:pt x="9434" y="47327"/>
                        <a:pt x="3370" y="48467"/>
                      </a:cubicBezTo>
                      <a:cubicBezTo>
                        <a:pt x="3162" y="48467"/>
                        <a:pt x="3007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71" name="Google Shape;4571;p13"/>
                <p:cNvSpPr/>
                <p:nvPr/>
              </p:nvSpPr>
              <p:spPr>
                <a:xfrm>
                  <a:off x="4732160" y="5595560"/>
                  <a:ext cx="29547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7" h="20379" extrusionOk="0">
                      <a:moveTo>
                        <a:pt x="5924" y="20380"/>
                      </a:moveTo>
                      <a:cubicBezTo>
                        <a:pt x="4784" y="20380"/>
                        <a:pt x="3747" y="19758"/>
                        <a:pt x="3332" y="18720"/>
                      </a:cubicBezTo>
                      <a:cubicBezTo>
                        <a:pt x="1207" y="13330"/>
                        <a:pt x="66" y="3118"/>
                        <a:pt x="15" y="2703"/>
                      </a:cubicBezTo>
                      <a:cubicBezTo>
                        <a:pt x="-141" y="1355"/>
                        <a:pt x="948" y="111"/>
                        <a:pt x="2451" y="7"/>
                      </a:cubicBezTo>
                      <a:cubicBezTo>
                        <a:pt x="3954" y="-96"/>
                        <a:pt x="5302" y="889"/>
                        <a:pt x="5458" y="2237"/>
                      </a:cubicBezTo>
                      <a:cubicBezTo>
                        <a:pt x="5458" y="2341"/>
                        <a:pt x="6287" y="9857"/>
                        <a:pt x="7738" y="14988"/>
                      </a:cubicBezTo>
                      <a:cubicBezTo>
                        <a:pt x="8309" y="14885"/>
                        <a:pt x="8931" y="14781"/>
                        <a:pt x="9604" y="14626"/>
                      </a:cubicBezTo>
                      <a:cubicBezTo>
                        <a:pt x="14736" y="13641"/>
                        <a:pt x="22512" y="12138"/>
                        <a:pt x="25104" y="10220"/>
                      </a:cubicBezTo>
                      <a:cubicBezTo>
                        <a:pt x="26244" y="9338"/>
                        <a:pt x="28006" y="9494"/>
                        <a:pt x="28939" y="10582"/>
                      </a:cubicBezTo>
                      <a:cubicBezTo>
                        <a:pt x="29873" y="11619"/>
                        <a:pt x="29717" y="13226"/>
                        <a:pt x="28577" y="14056"/>
                      </a:cubicBezTo>
                      <a:cubicBezTo>
                        <a:pt x="24948" y="16751"/>
                        <a:pt x="17069" y="18254"/>
                        <a:pt x="10693" y="19498"/>
                      </a:cubicBezTo>
                      <a:cubicBezTo>
                        <a:pt x="9086" y="19809"/>
                        <a:pt x="7635" y="20068"/>
                        <a:pt x="6494" y="20328"/>
                      </a:cubicBezTo>
                      <a:cubicBezTo>
                        <a:pt x="6287" y="20328"/>
                        <a:pt x="6028" y="20380"/>
                        <a:pt x="5821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572" name="Google Shape;4572;p13"/>
              <p:cNvGrpSpPr/>
              <p:nvPr/>
            </p:nvGrpSpPr>
            <p:grpSpPr>
              <a:xfrm>
                <a:off x="4652388" y="5429117"/>
                <a:ext cx="64998" cy="75943"/>
                <a:chOff x="4652388" y="5429117"/>
                <a:chExt cx="64998" cy="75943"/>
              </a:xfrm>
            </p:grpSpPr>
            <p:sp>
              <p:nvSpPr>
                <p:cNvPr id="4573" name="Google Shape;4573;p13"/>
                <p:cNvSpPr/>
                <p:nvPr/>
              </p:nvSpPr>
              <p:spPr>
                <a:xfrm>
                  <a:off x="4652388" y="5429117"/>
                  <a:ext cx="53359" cy="75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9" h="75943" extrusionOk="0">
                      <a:moveTo>
                        <a:pt x="1721" y="75944"/>
                      </a:moveTo>
                      <a:cubicBezTo>
                        <a:pt x="1099" y="75944"/>
                        <a:pt x="528" y="75632"/>
                        <a:pt x="217" y="75114"/>
                      </a:cubicBezTo>
                      <a:cubicBezTo>
                        <a:pt x="-249" y="74388"/>
                        <a:pt x="62" y="73456"/>
                        <a:pt x="891" y="73041"/>
                      </a:cubicBezTo>
                      <a:cubicBezTo>
                        <a:pt x="6023" y="70553"/>
                        <a:pt x="8978" y="65628"/>
                        <a:pt x="11829" y="60859"/>
                      </a:cubicBezTo>
                      <a:cubicBezTo>
                        <a:pt x="12658" y="59459"/>
                        <a:pt x="13436" y="58163"/>
                        <a:pt x="14265" y="56919"/>
                      </a:cubicBezTo>
                      <a:cubicBezTo>
                        <a:pt x="16131" y="54173"/>
                        <a:pt x="17894" y="51373"/>
                        <a:pt x="19656" y="48574"/>
                      </a:cubicBezTo>
                      <a:cubicBezTo>
                        <a:pt x="21937" y="44997"/>
                        <a:pt x="24322" y="41265"/>
                        <a:pt x="26810" y="37636"/>
                      </a:cubicBezTo>
                      <a:cubicBezTo>
                        <a:pt x="28728" y="34837"/>
                        <a:pt x="31319" y="31675"/>
                        <a:pt x="34067" y="28306"/>
                      </a:cubicBezTo>
                      <a:cubicBezTo>
                        <a:pt x="41324" y="19338"/>
                        <a:pt x="49514" y="9178"/>
                        <a:pt x="50032" y="1454"/>
                      </a:cubicBezTo>
                      <a:cubicBezTo>
                        <a:pt x="50084" y="625"/>
                        <a:pt x="50810" y="-49"/>
                        <a:pt x="51795" y="3"/>
                      </a:cubicBezTo>
                      <a:cubicBezTo>
                        <a:pt x="52728" y="55"/>
                        <a:pt x="53454" y="780"/>
                        <a:pt x="53350" y="1610"/>
                      </a:cubicBezTo>
                      <a:cubicBezTo>
                        <a:pt x="52780" y="10266"/>
                        <a:pt x="44279" y="20789"/>
                        <a:pt x="36762" y="30120"/>
                      </a:cubicBezTo>
                      <a:cubicBezTo>
                        <a:pt x="34067" y="33438"/>
                        <a:pt x="31527" y="36600"/>
                        <a:pt x="29661" y="39295"/>
                      </a:cubicBezTo>
                      <a:cubicBezTo>
                        <a:pt x="27173" y="42872"/>
                        <a:pt x="24840" y="46552"/>
                        <a:pt x="22559" y="50129"/>
                      </a:cubicBezTo>
                      <a:cubicBezTo>
                        <a:pt x="20745" y="52929"/>
                        <a:pt x="18982" y="55779"/>
                        <a:pt x="17116" y="58527"/>
                      </a:cubicBezTo>
                      <a:cubicBezTo>
                        <a:pt x="16339" y="59719"/>
                        <a:pt x="15561" y="61015"/>
                        <a:pt x="14732" y="62363"/>
                      </a:cubicBezTo>
                      <a:cubicBezTo>
                        <a:pt x="11777" y="67287"/>
                        <a:pt x="8408" y="72886"/>
                        <a:pt x="2446" y="75788"/>
                      </a:cubicBezTo>
                      <a:cubicBezTo>
                        <a:pt x="2187" y="75892"/>
                        <a:pt x="1928" y="75944"/>
                        <a:pt x="1669" y="7594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74" name="Google Shape;4574;p13"/>
                <p:cNvSpPr/>
                <p:nvPr/>
              </p:nvSpPr>
              <p:spPr>
                <a:xfrm>
                  <a:off x="4679397" y="5433798"/>
                  <a:ext cx="37989" cy="2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89" h="25127" extrusionOk="0">
                      <a:moveTo>
                        <a:pt x="6540" y="25076"/>
                      </a:moveTo>
                      <a:cubicBezTo>
                        <a:pt x="6125" y="25076"/>
                        <a:pt x="5710" y="24921"/>
                        <a:pt x="5399" y="24661"/>
                      </a:cubicBezTo>
                      <a:cubicBezTo>
                        <a:pt x="5036" y="24350"/>
                        <a:pt x="4881" y="23935"/>
                        <a:pt x="4881" y="23469"/>
                      </a:cubicBezTo>
                      <a:cubicBezTo>
                        <a:pt x="5244" y="16782"/>
                        <a:pt x="3326" y="8229"/>
                        <a:pt x="164" y="2164"/>
                      </a:cubicBezTo>
                      <a:cubicBezTo>
                        <a:pt x="-251" y="1387"/>
                        <a:pt x="164" y="505"/>
                        <a:pt x="941" y="143"/>
                      </a:cubicBezTo>
                      <a:cubicBezTo>
                        <a:pt x="1771" y="-221"/>
                        <a:pt x="2756" y="143"/>
                        <a:pt x="3170" y="868"/>
                      </a:cubicBezTo>
                      <a:cubicBezTo>
                        <a:pt x="6280" y="6829"/>
                        <a:pt x="8250" y="15020"/>
                        <a:pt x="8250" y="21862"/>
                      </a:cubicBezTo>
                      <a:cubicBezTo>
                        <a:pt x="16544" y="20825"/>
                        <a:pt x="28207" y="17248"/>
                        <a:pt x="35620" y="14190"/>
                      </a:cubicBezTo>
                      <a:cubicBezTo>
                        <a:pt x="36449" y="13827"/>
                        <a:pt x="37486" y="14190"/>
                        <a:pt x="37849" y="14968"/>
                      </a:cubicBezTo>
                      <a:cubicBezTo>
                        <a:pt x="38212" y="15745"/>
                        <a:pt x="37849" y="16626"/>
                        <a:pt x="37020" y="16989"/>
                      </a:cubicBezTo>
                      <a:cubicBezTo>
                        <a:pt x="28830" y="20410"/>
                        <a:pt x="15404" y="24402"/>
                        <a:pt x="6695" y="25128"/>
                      </a:cubicBezTo>
                      <a:cubicBezTo>
                        <a:pt x="6695" y="25128"/>
                        <a:pt x="6591" y="25128"/>
                        <a:pt x="6540" y="2512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75" name="Google Shape;4575;p13"/>
                <p:cNvSpPr/>
                <p:nvPr/>
              </p:nvSpPr>
              <p:spPr>
                <a:xfrm>
                  <a:off x="4674079" y="5440659"/>
                  <a:ext cx="42824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24" h="29463" extrusionOk="0">
                      <a:moveTo>
                        <a:pt x="5897" y="29463"/>
                      </a:moveTo>
                      <a:cubicBezTo>
                        <a:pt x="5067" y="29463"/>
                        <a:pt x="4393" y="28945"/>
                        <a:pt x="4238" y="28219"/>
                      </a:cubicBezTo>
                      <a:cubicBezTo>
                        <a:pt x="3564" y="24798"/>
                        <a:pt x="3253" y="21377"/>
                        <a:pt x="2942" y="18008"/>
                      </a:cubicBezTo>
                      <a:cubicBezTo>
                        <a:pt x="2423" y="12513"/>
                        <a:pt x="1957" y="7277"/>
                        <a:pt x="91" y="1990"/>
                      </a:cubicBezTo>
                      <a:cubicBezTo>
                        <a:pt x="-220" y="1161"/>
                        <a:pt x="298" y="331"/>
                        <a:pt x="1179" y="72"/>
                      </a:cubicBezTo>
                      <a:cubicBezTo>
                        <a:pt x="2061" y="-187"/>
                        <a:pt x="2994" y="279"/>
                        <a:pt x="3305" y="1057"/>
                      </a:cubicBezTo>
                      <a:cubicBezTo>
                        <a:pt x="5326" y="6655"/>
                        <a:pt x="5845" y="12305"/>
                        <a:pt x="6311" y="17748"/>
                      </a:cubicBezTo>
                      <a:cubicBezTo>
                        <a:pt x="6570" y="20600"/>
                        <a:pt x="6830" y="23502"/>
                        <a:pt x="7296" y="26353"/>
                      </a:cubicBezTo>
                      <a:cubicBezTo>
                        <a:pt x="19685" y="25886"/>
                        <a:pt x="35755" y="20496"/>
                        <a:pt x="40523" y="18785"/>
                      </a:cubicBezTo>
                      <a:cubicBezTo>
                        <a:pt x="41405" y="18474"/>
                        <a:pt x="42338" y="18837"/>
                        <a:pt x="42700" y="19666"/>
                      </a:cubicBezTo>
                      <a:cubicBezTo>
                        <a:pt x="43063" y="20444"/>
                        <a:pt x="42597" y="21325"/>
                        <a:pt x="41767" y="21636"/>
                      </a:cubicBezTo>
                      <a:cubicBezTo>
                        <a:pt x="36688" y="23450"/>
                        <a:pt x="19063" y="29360"/>
                        <a:pt x="5897" y="29412"/>
                      </a:cubicBezTo>
                      <a:lnTo>
                        <a:pt x="5897" y="2941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76" name="Google Shape;4576;p13"/>
                <p:cNvSpPr/>
                <p:nvPr/>
              </p:nvSpPr>
              <p:spPr>
                <a:xfrm>
                  <a:off x="4668924" y="5452547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0"/>
                      </a:cubicBezTo>
                      <a:cubicBezTo>
                        <a:pt x="2447" y="29291"/>
                        <a:pt x="2188" y="28876"/>
                        <a:pt x="2136" y="28410"/>
                      </a:cubicBezTo>
                      <a:cubicBezTo>
                        <a:pt x="1825" y="24729"/>
                        <a:pt x="1566" y="21049"/>
                        <a:pt x="1306" y="17420"/>
                      </a:cubicBezTo>
                      <a:cubicBezTo>
                        <a:pt x="944" y="12237"/>
                        <a:pt x="581" y="6897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499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29"/>
                        <a:pt x="4624" y="17213"/>
                      </a:cubicBezTo>
                      <a:cubicBezTo>
                        <a:pt x="4831" y="20220"/>
                        <a:pt x="5039" y="23278"/>
                        <a:pt x="5298" y="26284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6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8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77" name="Google Shape;4577;p13"/>
                <p:cNvSpPr/>
                <p:nvPr/>
              </p:nvSpPr>
              <p:spPr>
                <a:xfrm>
                  <a:off x="4660526" y="5465920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1"/>
                      </a:cubicBezTo>
                      <a:cubicBezTo>
                        <a:pt x="2447" y="29291"/>
                        <a:pt x="2188" y="28877"/>
                        <a:pt x="2136" y="28410"/>
                      </a:cubicBezTo>
                      <a:cubicBezTo>
                        <a:pt x="1825" y="24729"/>
                        <a:pt x="1566" y="21101"/>
                        <a:pt x="1306" y="17421"/>
                      </a:cubicBezTo>
                      <a:cubicBezTo>
                        <a:pt x="944" y="12237"/>
                        <a:pt x="581" y="6898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395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30"/>
                        <a:pt x="4624" y="17213"/>
                      </a:cubicBezTo>
                      <a:cubicBezTo>
                        <a:pt x="4831" y="20220"/>
                        <a:pt x="5039" y="23227"/>
                        <a:pt x="5298" y="26285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7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9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78" name="Google Shape;4578;p13"/>
                <p:cNvSpPr/>
                <p:nvPr/>
              </p:nvSpPr>
              <p:spPr>
                <a:xfrm>
                  <a:off x="4693842" y="5432410"/>
                  <a:ext cx="18758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58" h="12416" extrusionOk="0">
                      <a:moveTo>
                        <a:pt x="4535" y="12417"/>
                      </a:moveTo>
                      <a:cubicBezTo>
                        <a:pt x="3913" y="12417"/>
                        <a:pt x="3291" y="12105"/>
                        <a:pt x="3032" y="11535"/>
                      </a:cubicBezTo>
                      <a:cubicBezTo>
                        <a:pt x="1373" y="8321"/>
                        <a:pt x="77" y="2153"/>
                        <a:pt x="25" y="1842"/>
                      </a:cubicBezTo>
                      <a:cubicBezTo>
                        <a:pt x="-130" y="1013"/>
                        <a:pt x="440" y="235"/>
                        <a:pt x="1373" y="28"/>
                      </a:cubicBezTo>
                      <a:cubicBezTo>
                        <a:pt x="2254" y="-128"/>
                        <a:pt x="3187" y="391"/>
                        <a:pt x="3343" y="1220"/>
                      </a:cubicBezTo>
                      <a:cubicBezTo>
                        <a:pt x="3343" y="1272"/>
                        <a:pt x="4328" y="5833"/>
                        <a:pt x="5520" y="8943"/>
                      </a:cubicBezTo>
                      <a:cubicBezTo>
                        <a:pt x="5883" y="8840"/>
                        <a:pt x="6246" y="8736"/>
                        <a:pt x="6609" y="8633"/>
                      </a:cubicBezTo>
                      <a:cubicBezTo>
                        <a:pt x="9719" y="7751"/>
                        <a:pt x="14384" y="6455"/>
                        <a:pt x="15888" y="5107"/>
                      </a:cubicBezTo>
                      <a:cubicBezTo>
                        <a:pt x="16561" y="4537"/>
                        <a:pt x="17598" y="4537"/>
                        <a:pt x="18272" y="5107"/>
                      </a:cubicBezTo>
                      <a:cubicBezTo>
                        <a:pt x="18946" y="5729"/>
                        <a:pt x="18894" y="6663"/>
                        <a:pt x="18272" y="7285"/>
                      </a:cubicBezTo>
                      <a:cubicBezTo>
                        <a:pt x="16199" y="9151"/>
                        <a:pt x="11430" y="10447"/>
                        <a:pt x="7645" y="11535"/>
                      </a:cubicBezTo>
                      <a:cubicBezTo>
                        <a:pt x="6660" y="11795"/>
                        <a:pt x="5831" y="12054"/>
                        <a:pt x="5157" y="12261"/>
                      </a:cubicBezTo>
                      <a:cubicBezTo>
                        <a:pt x="5002" y="12313"/>
                        <a:pt x="4794" y="12365"/>
                        <a:pt x="4587" y="1236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579" name="Google Shape;4579;p13"/>
              <p:cNvGrpSpPr/>
              <p:nvPr/>
            </p:nvGrpSpPr>
            <p:grpSpPr>
              <a:xfrm>
                <a:off x="4656558" y="5705800"/>
                <a:ext cx="83632" cy="81770"/>
                <a:chOff x="4656558" y="5705800"/>
                <a:chExt cx="83632" cy="81770"/>
              </a:xfrm>
            </p:grpSpPr>
            <p:sp>
              <p:nvSpPr>
                <p:cNvPr id="4580" name="Google Shape;4580;p13"/>
                <p:cNvSpPr/>
                <p:nvPr/>
              </p:nvSpPr>
              <p:spPr>
                <a:xfrm>
                  <a:off x="4656558" y="5705800"/>
                  <a:ext cx="73047" cy="81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47" h="81770" extrusionOk="0">
                      <a:moveTo>
                        <a:pt x="1957" y="81770"/>
                      </a:moveTo>
                      <a:cubicBezTo>
                        <a:pt x="1180" y="81770"/>
                        <a:pt x="454" y="81356"/>
                        <a:pt x="143" y="80630"/>
                      </a:cubicBezTo>
                      <a:cubicBezTo>
                        <a:pt x="-272" y="79697"/>
                        <a:pt x="247" y="78660"/>
                        <a:pt x="1283" y="78297"/>
                      </a:cubicBezTo>
                      <a:cubicBezTo>
                        <a:pt x="7608" y="76069"/>
                        <a:pt x="11755" y="70729"/>
                        <a:pt x="15798" y="65546"/>
                      </a:cubicBezTo>
                      <a:cubicBezTo>
                        <a:pt x="16990" y="64042"/>
                        <a:pt x="18079" y="62591"/>
                        <a:pt x="19219" y="61295"/>
                      </a:cubicBezTo>
                      <a:cubicBezTo>
                        <a:pt x="21811" y="58340"/>
                        <a:pt x="24247" y="55334"/>
                        <a:pt x="26735" y="52327"/>
                      </a:cubicBezTo>
                      <a:cubicBezTo>
                        <a:pt x="29949" y="48439"/>
                        <a:pt x="33267" y="44448"/>
                        <a:pt x="36740" y="40560"/>
                      </a:cubicBezTo>
                      <a:cubicBezTo>
                        <a:pt x="39435" y="37554"/>
                        <a:pt x="42857" y="34184"/>
                        <a:pt x="46537" y="30608"/>
                      </a:cubicBezTo>
                      <a:cubicBezTo>
                        <a:pt x="56282" y="21122"/>
                        <a:pt x="67375" y="10391"/>
                        <a:pt x="69138" y="1475"/>
                      </a:cubicBezTo>
                      <a:cubicBezTo>
                        <a:pt x="69345" y="490"/>
                        <a:pt x="70382" y="-132"/>
                        <a:pt x="71419" y="24"/>
                      </a:cubicBezTo>
                      <a:cubicBezTo>
                        <a:pt x="72507" y="179"/>
                        <a:pt x="73181" y="1112"/>
                        <a:pt x="73026" y="2097"/>
                      </a:cubicBezTo>
                      <a:cubicBezTo>
                        <a:pt x="71056" y="12050"/>
                        <a:pt x="59548" y="23195"/>
                        <a:pt x="49440" y="33044"/>
                      </a:cubicBezTo>
                      <a:cubicBezTo>
                        <a:pt x="45811" y="36569"/>
                        <a:pt x="42390" y="39887"/>
                        <a:pt x="39798" y="42789"/>
                      </a:cubicBezTo>
                      <a:cubicBezTo>
                        <a:pt x="36377" y="46625"/>
                        <a:pt x="33059" y="50617"/>
                        <a:pt x="29897" y="54452"/>
                      </a:cubicBezTo>
                      <a:cubicBezTo>
                        <a:pt x="27409" y="57459"/>
                        <a:pt x="24869" y="60518"/>
                        <a:pt x="22329" y="63524"/>
                      </a:cubicBezTo>
                      <a:cubicBezTo>
                        <a:pt x="21240" y="64820"/>
                        <a:pt x="20100" y="66219"/>
                        <a:pt x="19012" y="67671"/>
                      </a:cubicBezTo>
                      <a:cubicBezTo>
                        <a:pt x="14813" y="73010"/>
                        <a:pt x="10096" y="79075"/>
                        <a:pt x="2735" y="81667"/>
                      </a:cubicBezTo>
                      <a:cubicBezTo>
                        <a:pt x="2476" y="81770"/>
                        <a:pt x="2268" y="81770"/>
                        <a:pt x="2009" y="817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81" name="Google Shape;4581;p13"/>
                <p:cNvSpPr/>
                <p:nvPr/>
              </p:nvSpPr>
              <p:spPr>
                <a:xfrm>
                  <a:off x="4698216" y="5708274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5449" y="29793"/>
                      </a:moveTo>
                      <a:cubicBezTo>
                        <a:pt x="5034" y="29793"/>
                        <a:pt x="4619" y="29793"/>
                        <a:pt x="4205" y="29793"/>
                      </a:cubicBezTo>
                      <a:cubicBezTo>
                        <a:pt x="3634" y="29793"/>
                        <a:pt x="3116" y="29534"/>
                        <a:pt x="2753" y="29119"/>
                      </a:cubicBezTo>
                      <a:cubicBezTo>
                        <a:pt x="2390" y="28704"/>
                        <a:pt x="2235" y="28186"/>
                        <a:pt x="2339" y="27668"/>
                      </a:cubicBezTo>
                      <a:cubicBezTo>
                        <a:pt x="3790" y="19996"/>
                        <a:pt x="2857" y="9836"/>
                        <a:pt x="110" y="2371"/>
                      </a:cubicBezTo>
                      <a:cubicBezTo>
                        <a:pt x="-253" y="1438"/>
                        <a:pt x="317" y="402"/>
                        <a:pt x="1354" y="90"/>
                      </a:cubicBezTo>
                      <a:cubicBezTo>
                        <a:pt x="2390" y="-220"/>
                        <a:pt x="3479" y="298"/>
                        <a:pt x="3842" y="1231"/>
                      </a:cubicBezTo>
                      <a:cubicBezTo>
                        <a:pt x="6537" y="8540"/>
                        <a:pt x="7574" y="18285"/>
                        <a:pt x="6537" y="26164"/>
                      </a:cubicBezTo>
                      <a:cubicBezTo>
                        <a:pt x="16283" y="26009"/>
                        <a:pt x="30382" y="23313"/>
                        <a:pt x="39402" y="20721"/>
                      </a:cubicBezTo>
                      <a:cubicBezTo>
                        <a:pt x="40439" y="20411"/>
                        <a:pt x="41527" y="20929"/>
                        <a:pt x="41890" y="21862"/>
                      </a:cubicBezTo>
                      <a:cubicBezTo>
                        <a:pt x="42201" y="22795"/>
                        <a:pt x="41631" y="23832"/>
                        <a:pt x="40594" y="24091"/>
                      </a:cubicBezTo>
                      <a:cubicBezTo>
                        <a:pt x="30952" y="26890"/>
                        <a:pt x="15661" y="29741"/>
                        <a:pt x="5500" y="297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82" name="Google Shape;4582;p13"/>
                <p:cNvSpPr/>
                <p:nvPr/>
              </p:nvSpPr>
              <p:spPr>
                <a:xfrm>
                  <a:off x="4690979" y="5715633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9472" y="34978"/>
                      </a:moveTo>
                      <a:cubicBezTo>
                        <a:pt x="7087" y="34978"/>
                        <a:pt x="4806" y="34874"/>
                        <a:pt x="2629" y="34667"/>
                      </a:cubicBezTo>
                      <a:cubicBezTo>
                        <a:pt x="1696" y="34563"/>
                        <a:pt x="919" y="33838"/>
                        <a:pt x="867" y="33008"/>
                      </a:cubicBezTo>
                      <a:cubicBezTo>
                        <a:pt x="608" y="28965"/>
                        <a:pt x="763" y="24922"/>
                        <a:pt x="919" y="21034"/>
                      </a:cubicBezTo>
                      <a:cubicBezTo>
                        <a:pt x="1178" y="14554"/>
                        <a:pt x="1385" y="8489"/>
                        <a:pt x="37" y="2114"/>
                      </a:cubicBezTo>
                      <a:cubicBezTo>
                        <a:pt x="-170" y="1128"/>
                        <a:pt x="504" y="196"/>
                        <a:pt x="1592" y="40"/>
                      </a:cubicBezTo>
                      <a:cubicBezTo>
                        <a:pt x="2629" y="-168"/>
                        <a:pt x="3666" y="454"/>
                        <a:pt x="3873" y="1440"/>
                      </a:cubicBezTo>
                      <a:cubicBezTo>
                        <a:pt x="5325" y="8178"/>
                        <a:pt x="5065" y="14813"/>
                        <a:pt x="4806" y="21189"/>
                      </a:cubicBezTo>
                      <a:cubicBezTo>
                        <a:pt x="4703" y="24507"/>
                        <a:pt x="4547" y="27928"/>
                        <a:pt x="4651" y="31298"/>
                      </a:cubicBezTo>
                      <a:cubicBezTo>
                        <a:pt x="19113" y="32334"/>
                        <a:pt x="38500" y="28084"/>
                        <a:pt x="44306" y="26736"/>
                      </a:cubicBezTo>
                      <a:cubicBezTo>
                        <a:pt x="45343" y="26477"/>
                        <a:pt x="46431" y="27047"/>
                        <a:pt x="46691" y="28032"/>
                      </a:cubicBezTo>
                      <a:cubicBezTo>
                        <a:pt x="46950" y="28965"/>
                        <a:pt x="46328" y="29950"/>
                        <a:pt x="45291" y="30209"/>
                      </a:cubicBezTo>
                      <a:cubicBezTo>
                        <a:pt x="40003" y="31453"/>
                        <a:pt x="23571" y="35030"/>
                        <a:pt x="9368" y="3503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83" name="Google Shape;4583;p13"/>
                <p:cNvSpPr/>
                <p:nvPr/>
              </p:nvSpPr>
              <p:spPr>
                <a:xfrm>
                  <a:off x="4681582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1970" y="34834"/>
                      </a:moveTo>
                      <a:cubicBezTo>
                        <a:pt x="1503" y="34834"/>
                        <a:pt x="1037" y="34678"/>
                        <a:pt x="674" y="34420"/>
                      </a:cubicBezTo>
                      <a:cubicBezTo>
                        <a:pt x="207" y="34056"/>
                        <a:pt x="0" y="33538"/>
                        <a:pt x="0" y="33020"/>
                      </a:cubicBezTo>
                      <a:cubicBezTo>
                        <a:pt x="207" y="28717"/>
                        <a:pt x="466" y="24467"/>
                        <a:pt x="726" y="20165"/>
                      </a:cubicBezTo>
                      <a:cubicBezTo>
                        <a:pt x="1088" y="14099"/>
                        <a:pt x="1503" y="7879"/>
                        <a:pt x="1659" y="1762"/>
                      </a:cubicBezTo>
                      <a:cubicBezTo>
                        <a:pt x="1659" y="778"/>
                        <a:pt x="2540" y="0"/>
                        <a:pt x="3629" y="0"/>
                      </a:cubicBezTo>
                      <a:cubicBezTo>
                        <a:pt x="3629" y="0"/>
                        <a:pt x="3629" y="0"/>
                        <a:pt x="3629" y="0"/>
                      </a:cubicBezTo>
                      <a:cubicBezTo>
                        <a:pt x="4717" y="0"/>
                        <a:pt x="5598" y="830"/>
                        <a:pt x="5547" y="1814"/>
                      </a:cubicBezTo>
                      <a:cubicBezTo>
                        <a:pt x="5391" y="8034"/>
                        <a:pt x="5028" y="14307"/>
                        <a:pt x="4614" y="20371"/>
                      </a:cubicBezTo>
                      <a:cubicBezTo>
                        <a:pt x="4406" y="23897"/>
                        <a:pt x="4147" y="27421"/>
                        <a:pt x="3991" y="30946"/>
                      </a:cubicBezTo>
                      <a:cubicBezTo>
                        <a:pt x="7827" y="30428"/>
                        <a:pt x="11715" y="30117"/>
                        <a:pt x="15499" y="29754"/>
                      </a:cubicBezTo>
                      <a:cubicBezTo>
                        <a:pt x="22705" y="29132"/>
                        <a:pt x="30169" y="28510"/>
                        <a:pt x="36804" y="26540"/>
                      </a:cubicBezTo>
                      <a:cubicBezTo>
                        <a:pt x="37841" y="26229"/>
                        <a:pt x="38929" y="26748"/>
                        <a:pt x="39292" y="27681"/>
                      </a:cubicBezTo>
                      <a:cubicBezTo>
                        <a:pt x="39655" y="28614"/>
                        <a:pt x="39085" y="29650"/>
                        <a:pt x="38048" y="29962"/>
                      </a:cubicBezTo>
                      <a:cubicBezTo>
                        <a:pt x="30998" y="32087"/>
                        <a:pt x="23327" y="32761"/>
                        <a:pt x="15862" y="33331"/>
                      </a:cubicBezTo>
                      <a:cubicBezTo>
                        <a:pt x="11352" y="33694"/>
                        <a:pt x="6635" y="34108"/>
                        <a:pt x="2281" y="34834"/>
                      </a:cubicBezTo>
                      <a:cubicBezTo>
                        <a:pt x="2177" y="34834"/>
                        <a:pt x="2022" y="34834"/>
                        <a:pt x="1918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84" name="Google Shape;4584;p13"/>
                <p:cNvSpPr/>
                <p:nvPr/>
              </p:nvSpPr>
              <p:spPr>
                <a:xfrm>
                  <a:off x="4669763" y="5743145"/>
                  <a:ext cx="39453" cy="34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88" extrusionOk="0">
                      <a:moveTo>
                        <a:pt x="1970" y="34888"/>
                      </a:moveTo>
                      <a:cubicBezTo>
                        <a:pt x="1503" y="34888"/>
                        <a:pt x="1037" y="34733"/>
                        <a:pt x="674" y="34473"/>
                      </a:cubicBezTo>
                      <a:cubicBezTo>
                        <a:pt x="208" y="34111"/>
                        <a:pt x="0" y="33592"/>
                        <a:pt x="0" y="33074"/>
                      </a:cubicBezTo>
                      <a:cubicBezTo>
                        <a:pt x="208" y="28771"/>
                        <a:pt x="467" y="24469"/>
                        <a:pt x="726" y="20166"/>
                      </a:cubicBezTo>
                      <a:cubicBezTo>
                        <a:pt x="1089" y="14154"/>
                        <a:pt x="1503" y="7881"/>
                        <a:pt x="1659" y="1765"/>
                      </a:cubicBezTo>
                      <a:cubicBezTo>
                        <a:pt x="1659" y="779"/>
                        <a:pt x="2592" y="-50"/>
                        <a:pt x="3681" y="2"/>
                      </a:cubicBezTo>
                      <a:cubicBezTo>
                        <a:pt x="4769" y="2"/>
                        <a:pt x="5650" y="831"/>
                        <a:pt x="5598" y="1816"/>
                      </a:cubicBezTo>
                      <a:cubicBezTo>
                        <a:pt x="5443" y="8037"/>
                        <a:pt x="5080" y="14257"/>
                        <a:pt x="4665" y="20322"/>
                      </a:cubicBezTo>
                      <a:cubicBezTo>
                        <a:pt x="4458" y="23847"/>
                        <a:pt x="4199" y="27424"/>
                        <a:pt x="4043" y="30949"/>
                      </a:cubicBezTo>
                      <a:cubicBezTo>
                        <a:pt x="7879" y="30430"/>
                        <a:pt x="11767" y="30067"/>
                        <a:pt x="15551" y="29757"/>
                      </a:cubicBezTo>
                      <a:cubicBezTo>
                        <a:pt x="22756" y="29135"/>
                        <a:pt x="30221" y="28513"/>
                        <a:pt x="36856" y="26543"/>
                      </a:cubicBezTo>
                      <a:cubicBezTo>
                        <a:pt x="37893" y="26231"/>
                        <a:pt x="38981" y="26750"/>
                        <a:pt x="39344" y="27683"/>
                      </a:cubicBezTo>
                      <a:cubicBezTo>
                        <a:pt x="39707" y="28616"/>
                        <a:pt x="39137" y="29653"/>
                        <a:pt x="38100" y="29963"/>
                      </a:cubicBezTo>
                      <a:cubicBezTo>
                        <a:pt x="31050" y="32089"/>
                        <a:pt x="23378" y="32763"/>
                        <a:pt x="15914" y="33333"/>
                      </a:cubicBezTo>
                      <a:cubicBezTo>
                        <a:pt x="11404" y="33696"/>
                        <a:pt x="6687" y="34111"/>
                        <a:pt x="2333" y="34836"/>
                      </a:cubicBezTo>
                      <a:cubicBezTo>
                        <a:pt x="2229" y="34836"/>
                        <a:pt x="2074" y="34836"/>
                        <a:pt x="1970" y="3483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85" name="Google Shape;4585;p13"/>
                <p:cNvSpPr/>
                <p:nvPr/>
              </p:nvSpPr>
              <p:spPr>
                <a:xfrm>
                  <a:off x="4715118" y="5708517"/>
                  <a:ext cx="21051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1" h="14775" extrusionOk="0">
                      <a:moveTo>
                        <a:pt x="3890" y="14776"/>
                      </a:moveTo>
                      <a:cubicBezTo>
                        <a:pt x="3061" y="14776"/>
                        <a:pt x="2283" y="14310"/>
                        <a:pt x="2024" y="13532"/>
                      </a:cubicBezTo>
                      <a:cubicBezTo>
                        <a:pt x="624" y="9592"/>
                        <a:pt x="2" y="2232"/>
                        <a:pt x="2" y="1921"/>
                      </a:cubicBezTo>
                      <a:cubicBezTo>
                        <a:pt x="-49" y="936"/>
                        <a:pt x="728" y="106"/>
                        <a:pt x="1817" y="3"/>
                      </a:cubicBezTo>
                      <a:cubicBezTo>
                        <a:pt x="2905" y="-49"/>
                        <a:pt x="3838" y="677"/>
                        <a:pt x="3890" y="1661"/>
                      </a:cubicBezTo>
                      <a:cubicBezTo>
                        <a:pt x="3890" y="1713"/>
                        <a:pt x="4305" y="7156"/>
                        <a:pt x="5290" y="10888"/>
                      </a:cubicBezTo>
                      <a:cubicBezTo>
                        <a:pt x="5705" y="10836"/>
                        <a:pt x="6171" y="10733"/>
                        <a:pt x="6638" y="10681"/>
                      </a:cubicBezTo>
                      <a:cubicBezTo>
                        <a:pt x="10370" y="10059"/>
                        <a:pt x="15968" y="9126"/>
                        <a:pt x="17886" y="7778"/>
                      </a:cubicBezTo>
                      <a:cubicBezTo>
                        <a:pt x="18715" y="7156"/>
                        <a:pt x="19960" y="7312"/>
                        <a:pt x="20634" y="8089"/>
                      </a:cubicBezTo>
                      <a:cubicBezTo>
                        <a:pt x="21307" y="8866"/>
                        <a:pt x="21152" y="10007"/>
                        <a:pt x="20271" y="10578"/>
                      </a:cubicBezTo>
                      <a:cubicBezTo>
                        <a:pt x="17575" y="12444"/>
                        <a:pt x="11873" y="13428"/>
                        <a:pt x="7312" y="14154"/>
                      </a:cubicBezTo>
                      <a:cubicBezTo>
                        <a:pt x="6171" y="14361"/>
                        <a:pt x="5083" y="14517"/>
                        <a:pt x="4253" y="14672"/>
                      </a:cubicBezTo>
                      <a:cubicBezTo>
                        <a:pt x="4098" y="14672"/>
                        <a:pt x="3994" y="14672"/>
                        <a:pt x="3838" y="1467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4586" name="Google Shape;4586;p13"/>
          <p:cNvGrpSpPr/>
          <p:nvPr/>
        </p:nvGrpSpPr>
        <p:grpSpPr>
          <a:xfrm>
            <a:off x="10323237" y="5944356"/>
            <a:ext cx="496716" cy="942152"/>
            <a:chOff x="6996377" y="4371208"/>
            <a:chExt cx="372537" cy="706614"/>
          </a:xfrm>
        </p:grpSpPr>
        <p:sp>
          <p:nvSpPr>
            <p:cNvPr id="4587" name="Google Shape;4587;p13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88" name="Google Shape;4588;p13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4589" name="Google Shape;4589;p13"/>
            <p:cNvGrpSpPr/>
            <p:nvPr/>
          </p:nvGrpSpPr>
          <p:grpSpPr>
            <a:xfrm>
              <a:off x="7074294" y="4478681"/>
              <a:ext cx="233950" cy="599141"/>
              <a:chOff x="4533894" y="5352943"/>
              <a:chExt cx="233950" cy="599141"/>
            </a:xfrm>
          </p:grpSpPr>
          <p:sp>
            <p:nvSpPr>
              <p:cNvPr id="4590" name="Google Shape;4590;p13"/>
              <p:cNvSpPr/>
              <p:nvPr/>
            </p:nvSpPr>
            <p:spPr>
              <a:xfrm>
                <a:off x="4637287" y="5383504"/>
                <a:ext cx="26911" cy="568580"/>
              </a:xfrm>
              <a:custGeom>
                <a:avLst/>
                <a:gdLst/>
                <a:ahLst/>
                <a:cxnLst/>
                <a:rect l="l" t="t" r="r" b="b"/>
                <a:pathLst>
                  <a:path w="26911" h="568580" extrusionOk="0">
                    <a:moveTo>
                      <a:pt x="13297" y="0"/>
                    </a:moveTo>
                    <a:cubicBezTo>
                      <a:pt x="16925" y="22963"/>
                      <a:pt x="16562" y="69098"/>
                      <a:pt x="20139" y="101030"/>
                    </a:cubicBezTo>
                    <a:cubicBezTo>
                      <a:pt x="24390" y="138974"/>
                      <a:pt x="22887" y="177489"/>
                      <a:pt x="22887" y="215537"/>
                    </a:cubicBezTo>
                    <a:lnTo>
                      <a:pt x="22887" y="411376"/>
                    </a:lnTo>
                    <a:cubicBezTo>
                      <a:pt x="22887" y="456837"/>
                      <a:pt x="30196" y="513598"/>
                      <a:pt x="25116" y="559837"/>
                    </a:cubicBezTo>
                    <a:cubicBezTo>
                      <a:pt x="24597" y="564347"/>
                      <a:pt x="20450" y="567664"/>
                      <a:pt x="15474" y="567923"/>
                    </a:cubicBezTo>
                    <a:cubicBezTo>
                      <a:pt x="13815" y="568027"/>
                      <a:pt x="12156" y="568234"/>
                      <a:pt x="10446" y="568493"/>
                    </a:cubicBezTo>
                    <a:cubicBezTo>
                      <a:pt x="6195" y="569115"/>
                      <a:pt x="2204" y="566368"/>
                      <a:pt x="1737" y="562429"/>
                    </a:cubicBezTo>
                    <a:cubicBezTo>
                      <a:pt x="-2047" y="530445"/>
                      <a:pt x="1530" y="491412"/>
                      <a:pt x="1530" y="459480"/>
                    </a:cubicBezTo>
                    <a:lnTo>
                      <a:pt x="1530" y="326416"/>
                    </a:lnTo>
                    <a:cubicBezTo>
                      <a:pt x="1530" y="259702"/>
                      <a:pt x="10239" y="38100"/>
                      <a:pt x="13297" y="5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4591" name="Google Shape;4591;p13"/>
              <p:cNvGrpSpPr/>
              <p:nvPr/>
            </p:nvGrpSpPr>
            <p:grpSpPr>
              <a:xfrm>
                <a:off x="4554671" y="5494486"/>
                <a:ext cx="92727" cy="108598"/>
                <a:chOff x="4554671" y="5494486"/>
                <a:chExt cx="92727" cy="108598"/>
              </a:xfrm>
            </p:grpSpPr>
            <p:sp>
              <p:nvSpPr>
                <p:cNvPr id="4592" name="Google Shape;4592;p13"/>
                <p:cNvSpPr/>
                <p:nvPr/>
              </p:nvSpPr>
              <p:spPr>
                <a:xfrm>
                  <a:off x="4571111" y="5494486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73926" y="108598"/>
                      </a:moveTo>
                      <a:cubicBezTo>
                        <a:pt x="73564" y="108598"/>
                        <a:pt x="73149" y="108495"/>
                        <a:pt x="72786" y="108339"/>
                      </a:cubicBezTo>
                      <a:cubicBezTo>
                        <a:pt x="64233" y="104192"/>
                        <a:pt x="59464" y="96209"/>
                        <a:pt x="55213" y="89160"/>
                      </a:cubicBezTo>
                      <a:cubicBezTo>
                        <a:pt x="54073" y="87242"/>
                        <a:pt x="52984" y="85427"/>
                        <a:pt x="51844" y="83716"/>
                      </a:cubicBezTo>
                      <a:cubicBezTo>
                        <a:pt x="49148" y="79725"/>
                        <a:pt x="46608" y="75682"/>
                        <a:pt x="44017" y="71639"/>
                      </a:cubicBezTo>
                      <a:cubicBezTo>
                        <a:pt x="40803" y="66559"/>
                        <a:pt x="37433" y="61323"/>
                        <a:pt x="33908" y="56191"/>
                      </a:cubicBezTo>
                      <a:cubicBezTo>
                        <a:pt x="31213" y="52356"/>
                        <a:pt x="27584" y="47845"/>
                        <a:pt x="23748" y="43077"/>
                      </a:cubicBezTo>
                      <a:cubicBezTo>
                        <a:pt x="13018" y="29806"/>
                        <a:pt x="836" y="14722"/>
                        <a:pt x="7" y="2333"/>
                      </a:cubicBezTo>
                      <a:cubicBezTo>
                        <a:pt x="-97" y="1141"/>
                        <a:pt x="940" y="104"/>
                        <a:pt x="2236" y="0"/>
                      </a:cubicBezTo>
                      <a:cubicBezTo>
                        <a:pt x="3584" y="0"/>
                        <a:pt x="4724" y="830"/>
                        <a:pt x="4776" y="2074"/>
                      </a:cubicBezTo>
                      <a:cubicBezTo>
                        <a:pt x="5502" y="13167"/>
                        <a:pt x="17217" y="27681"/>
                        <a:pt x="27584" y="40485"/>
                      </a:cubicBezTo>
                      <a:cubicBezTo>
                        <a:pt x="31472" y="45305"/>
                        <a:pt x="35152" y="49867"/>
                        <a:pt x="37900" y="53858"/>
                      </a:cubicBezTo>
                      <a:cubicBezTo>
                        <a:pt x="41477" y="59042"/>
                        <a:pt x="44846" y="64330"/>
                        <a:pt x="48111" y="69461"/>
                      </a:cubicBezTo>
                      <a:cubicBezTo>
                        <a:pt x="50651" y="73453"/>
                        <a:pt x="53192" y="77444"/>
                        <a:pt x="55887" y="81436"/>
                      </a:cubicBezTo>
                      <a:cubicBezTo>
                        <a:pt x="57079" y="83198"/>
                        <a:pt x="58220" y="85116"/>
                        <a:pt x="59412" y="87086"/>
                      </a:cubicBezTo>
                      <a:cubicBezTo>
                        <a:pt x="63507" y="93928"/>
                        <a:pt x="67706" y="100978"/>
                        <a:pt x="75015" y="104503"/>
                      </a:cubicBezTo>
                      <a:cubicBezTo>
                        <a:pt x="76207" y="105073"/>
                        <a:pt x="76622" y="106421"/>
                        <a:pt x="76000" y="107457"/>
                      </a:cubicBezTo>
                      <a:cubicBezTo>
                        <a:pt x="75585" y="108183"/>
                        <a:pt x="74756" y="108598"/>
                        <a:pt x="73875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93" name="Google Shape;4593;p13"/>
                <p:cNvSpPr/>
                <p:nvPr/>
              </p:nvSpPr>
              <p:spPr>
                <a:xfrm>
                  <a:off x="4554671" y="5501272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44958" y="35824"/>
                      </a:moveTo>
                      <a:cubicBezTo>
                        <a:pt x="44958" y="35824"/>
                        <a:pt x="44802" y="35824"/>
                        <a:pt x="44750" y="35824"/>
                      </a:cubicBezTo>
                      <a:cubicBezTo>
                        <a:pt x="32310" y="34787"/>
                        <a:pt x="13182" y="29085"/>
                        <a:pt x="1415" y="24212"/>
                      </a:cubicBezTo>
                      <a:cubicBezTo>
                        <a:pt x="223" y="23694"/>
                        <a:pt x="-347" y="22398"/>
                        <a:pt x="223" y="21309"/>
                      </a:cubicBezTo>
                      <a:cubicBezTo>
                        <a:pt x="793" y="20221"/>
                        <a:pt x="2192" y="19702"/>
                        <a:pt x="3385" y="20221"/>
                      </a:cubicBezTo>
                      <a:cubicBezTo>
                        <a:pt x="13908" y="24575"/>
                        <a:pt x="30599" y="29655"/>
                        <a:pt x="42469" y="31210"/>
                      </a:cubicBezTo>
                      <a:cubicBezTo>
                        <a:pt x="42469" y="21465"/>
                        <a:pt x="45269" y="9750"/>
                        <a:pt x="49727" y="1248"/>
                      </a:cubicBezTo>
                      <a:cubicBezTo>
                        <a:pt x="50297" y="160"/>
                        <a:pt x="51748" y="-307"/>
                        <a:pt x="52941" y="212"/>
                      </a:cubicBezTo>
                      <a:cubicBezTo>
                        <a:pt x="54133" y="730"/>
                        <a:pt x="54651" y="2026"/>
                        <a:pt x="54081" y="3115"/>
                      </a:cubicBezTo>
                      <a:cubicBezTo>
                        <a:pt x="49571" y="11823"/>
                        <a:pt x="46824" y="24057"/>
                        <a:pt x="47342" y="33595"/>
                      </a:cubicBezTo>
                      <a:cubicBezTo>
                        <a:pt x="47342" y="34217"/>
                        <a:pt x="47083" y="34839"/>
                        <a:pt x="46617" y="35253"/>
                      </a:cubicBezTo>
                      <a:cubicBezTo>
                        <a:pt x="46150" y="35668"/>
                        <a:pt x="45580" y="35875"/>
                        <a:pt x="44958" y="3587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94" name="Google Shape;4594;p13"/>
                <p:cNvSpPr/>
                <p:nvPr/>
              </p:nvSpPr>
              <p:spPr>
                <a:xfrm>
                  <a:off x="4555384" y="5510970"/>
                  <a:ext cx="61156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56" h="42143" extrusionOk="0">
                      <a:moveTo>
                        <a:pt x="52746" y="42143"/>
                      </a:moveTo>
                      <a:lnTo>
                        <a:pt x="52746" y="42143"/>
                      </a:lnTo>
                      <a:cubicBezTo>
                        <a:pt x="33981" y="42039"/>
                        <a:pt x="8788" y="33590"/>
                        <a:pt x="1531" y="30998"/>
                      </a:cubicBezTo>
                      <a:cubicBezTo>
                        <a:pt x="287" y="30584"/>
                        <a:pt x="-335" y="29288"/>
                        <a:pt x="183" y="28147"/>
                      </a:cubicBezTo>
                      <a:cubicBezTo>
                        <a:pt x="650" y="27007"/>
                        <a:pt x="2049" y="26488"/>
                        <a:pt x="3294" y="26903"/>
                      </a:cubicBezTo>
                      <a:cubicBezTo>
                        <a:pt x="10084" y="29340"/>
                        <a:pt x="33048" y="37063"/>
                        <a:pt x="50724" y="37685"/>
                      </a:cubicBezTo>
                      <a:cubicBezTo>
                        <a:pt x="51398" y="33590"/>
                        <a:pt x="51813" y="29391"/>
                        <a:pt x="52176" y="25348"/>
                      </a:cubicBezTo>
                      <a:cubicBezTo>
                        <a:pt x="52901" y="17573"/>
                        <a:pt x="53627" y="9486"/>
                        <a:pt x="56478" y="1503"/>
                      </a:cubicBezTo>
                      <a:cubicBezTo>
                        <a:pt x="56893" y="362"/>
                        <a:pt x="58241" y="-260"/>
                        <a:pt x="59485" y="104"/>
                      </a:cubicBezTo>
                      <a:cubicBezTo>
                        <a:pt x="60729" y="466"/>
                        <a:pt x="61454" y="1710"/>
                        <a:pt x="61040" y="2850"/>
                      </a:cubicBezTo>
                      <a:cubicBezTo>
                        <a:pt x="58344" y="10367"/>
                        <a:pt x="57670" y="17831"/>
                        <a:pt x="56945" y="25711"/>
                      </a:cubicBezTo>
                      <a:cubicBezTo>
                        <a:pt x="56530" y="30480"/>
                        <a:pt x="56063" y="35404"/>
                        <a:pt x="55130" y="40277"/>
                      </a:cubicBezTo>
                      <a:cubicBezTo>
                        <a:pt x="54923" y="41314"/>
                        <a:pt x="53938" y="42091"/>
                        <a:pt x="52746" y="4209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95" name="Google Shape;4595;p13"/>
                <p:cNvSpPr/>
                <p:nvPr/>
              </p:nvSpPr>
              <p:spPr>
                <a:xfrm>
                  <a:off x="4573789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4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69"/>
                        <a:pt x="-338" y="30073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5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1"/>
                        <a:pt x="42634" y="37642"/>
                      </a:cubicBezTo>
                      <a:cubicBezTo>
                        <a:pt x="42997" y="33287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5"/>
                        <a:pt x="47714" y="35413"/>
                        <a:pt x="47248" y="40648"/>
                      </a:cubicBezTo>
                      <a:cubicBezTo>
                        <a:pt x="47196" y="41322"/>
                        <a:pt x="46833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96" name="Google Shape;4596;p13"/>
                <p:cNvSpPr/>
                <p:nvPr/>
              </p:nvSpPr>
              <p:spPr>
                <a:xfrm>
                  <a:off x="4585763" y="5547092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5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70"/>
                        <a:pt x="-338" y="30074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6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2"/>
                        <a:pt x="42634" y="37642"/>
                      </a:cubicBezTo>
                      <a:cubicBezTo>
                        <a:pt x="42997" y="33288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6"/>
                        <a:pt x="47714" y="35413"/>
                        <a:pt x="47248" y="40648"/>
                      </a:cubicBezTo>
                      <a:cubicBezTo>
                        <a:pt x="47196" y="41322"/>
                        <a:pt x="46781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97" name="Google Shape;4597;p13"/>
                <p:cNvSpPr/>
                <p:nvPr/>
              </p:nvSpPr>
              <p:spPr>
                <a:xfrm>
                  <a:off x="4561554" y="5499413"/>
                  <a:ext cx="26870" cy="17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22" extrusionOk="0">
                      <a:moveTo>
                        <a:pt x="20242" y="17571"/>
                      </a:moveTo>
                      <a:cubicBezTo>
                        <a:pt x="19983" y="17571"/>
                        <a:pt x="19724" y="17571"/>
                        <a:pt x="19465" y="17467"/>
                      </a:cubicBezTo>
                      <a:cubicBezTo>
                        <a:pt x="18480" y="17156"/>
                        <a:pt x="17236" y="16793"/>
                        <a:pt x="15888" y="16430"/>
                      </a:cubicBezTo>
                      <a:cubicBezTo>
                        <a:pt x="10445" y="14875"/>
                        <a:pt x="3654" y="13009"/>
                        <a:pt x="700" y="10365"/>
                      </a:cubicBezTo>
                      <a:cubicBezTo>
                        <a:pt x="-233" y="9536"/>
                        <a:pt x="-233" y="8136"/>
                        <a:pt x="700" y="7255"/>
                      </a:cubicBezTo>
                      <a:cubicBezTo>
                        <a:pt x="1633" y="6374"/>
                        <a:pt x="3136" y="6374"/>
                        <a:pt x="4121" y="7255"/>
                      </a:cubicBezTo>
                      <a:cubicBezTo>
                        <a:pt x="6246" y="9173"/>
                        <a:pt x="12933" y="11039"/>
                        <a:pt x="17339" y="12283"/>
                      </a:cubicBezTo>
                      <a:cubicBezTo>
                        <a:pt x="17910" y="12439"/>
                        <a:pt x="18428" y="12594"/>
                        <a:pt x="18946" y="12750"/>
                      </a:cubicBezTo>
                      <a:cubicBezTo>
                        <a:pt x="20709" y="8344"/>
                        <a:pt x="22056" y="1812"/>
                        <a:pt x="22108" y="1760"/>
                      </a:cubicBezTo>
                      <a:cubicBezTo>
                        <a:pt x="22367" y="568"/>
                        <a:pt x="23612" y="-209"/>
                        <a:pt x="24907" y="50"/>
                      </a:cubicBezTo>
                      <a:cubicBezTo>
                        <a:pt x="26203" y="257"/>
                        <a:pt x="27085" y="1398"/>
                        <a:pt x="26825" y="2590"/>
                      </a:cubicBezTo>
                      <a:cubicBezTo>
                        <a:pt x="26774" y="2952"/>
                        <a:pt x="24856" y="11816"/>
                        <a:pt x="22523" y="16378"/>
                      </a:cubicBezTo>
                      <a:cubicBezTo>
                        <a:pt x="22108" y="17156"/>
                        <a:pt x="21279" y="17623"/>
                        <a:pt x="20346" y="176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598" name="Google Shape;4598;p13"/>
              <p:cNvGrpSpPr/>
              <p:nvPr/>
            </p:nvGrpSpPr>
            <p:grpSpPr>
              <a:xfrm>
                <a:off x="4533894" y="5591236"/>
                <a:ext cx="113790" cy="116091"/>
                <a:chOff x="4533894" y="5591236"/>
                <a:chExt cx="113790" cy="116091"/>
              </a:xfrm>
            </p:grpSpPr>
            <p:sp>
              <p:nvSpPr>
                <p:cNvPr id="4599" name="Google Shape;4599;p13"/>
                <p:cNvSpPr/>
                <p:nvPr/>
              </p:nvSpPr>
              <p:spPr>
                <a:xfrm>
                  <a:off x="4549475" y="5591236"/>
                  <a:ext cx="98209" cy="116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91" extrusionOk="0">
                      <a:moveTo>
                        <a:pt x="95459" y="116091"/>
                      </a:moveTo>
                      <a:cubicBezTo>
                        <a:pt x="95096" y="116091"/>
                        <a:pt x="94733" y="116040"/>
                        <a:pt x="94422" y="115884"/>
                      </a:cubicBezTo>
                      <a:cubicBezTo>
                        <a:pt x="84262" y="111996"/>
                        <a:pt x="77938" y="103391"/>
                        <a:pt x="72340" y="95823"/>
                      </a:cubicBezTo>
                      <a:cubicBezTo>
                        <a:pt x="70837" y="93801"/>
                        <a:pt x="69385" y="91780"/>
                        <a:pt x="67882" y="89966"/>
                      </a:cubicBezTo>
                      <a:cubicBezTo>
                        <a:pt x="64409" y="85715"/>
                        <a:pt x="61039" y="81412"/>
                        <a:pt x="57670" y="77110"/>
                      </a:cubicBezTo>
                      <a:cubicBezTo>
                        <a:pt x="53420" y="71667"/>
                        <a:pt x="49013" y="66017"/>
                        <a:pt x="44452" y="60574"/>
                      </a:cubicBezTo>
                      <a:cubicBezTo>
                        <a:pt x="40979" y="56479"/>
                        <a:pt x="36365" y="51710"/>
                        <a:pt x="31492" y="46682"/>
                      </a:cubicBezTo>
                      <a:cubicBezTo>
                        <a:pt x="17808" y="32686"/>
                        <a:pt x="2360" y="16772"/>
                        <a:pt x="27" y="2880"/>
                      </a:cubicBezTo>
                      <a:cubicBezTo>
                        <a:pt x="-180" y="1532"/>
                        <a:pt x="805" y="236"/>
                        <a:pt x="2308" y="29"/>
                      </a:cubicBezTo>
                      <a:cubicBezTo>
                        <a:pt x="3760" y="-179"/>
                        <a:pt x="5211" y="755"/>
                        <a:pt x="5419" y="2102"/>
                      </a:cubicBezTo>
                      <a:cubicBezTo>
                        <a:pt x="7544" y="14543"/>
                        <a:pt x="22421" y="29835"/>
                        <a:pt x="35588" y="43364"/>
                      </a:cubicBezTo>
                      <a:cubicBezTo>
                        <a:pt x="40564" y="48444"/>
                        <a:pt x="45229" y="53265"/>
                        <a:pt x="48806" y="57516"/>
                      </a:cubicBezTo>
                      <a:cubicBezTo>
                        <a:pt x="53471" y="63011"/>
                        <a:pt x="57877" y="68713"/>
                        <a:pt x="62180" y="74207"/>
                      </a:cubicBezTo>
                      <a:cubicBezTo>
                        <a:pt x="65497" y="78510"/>
                        <a:pt x="68867" y="82760"/>
                        <a:pt x="72288" y="86959"/>
                      </a:cubicBezTo>
                      <a:cubicBezTo>
                        <a:pt x="73843" y="88825"/>
                        <a:pt x="75346" y="90899"/>
                        <a:pt x="76901" y="92972"/>
                      </a:cubicBezTo>
                      <a:cubicBezTo>
                        <a:pt x="82293" y="100281"/>
                        <a:pt x="87891" y="107901"/>
                        <a:pt x="96548" y="111218"/>
                      </a:cubicBezTo>
                      <a:cubicBezTo>
                        <a:pt x="97947" y="111737"/>
                        <a:pt x="98569" y="113188"/>
                        <a:pt x="97999" y="114484"/>
                      </a:cubicBezTo>
                      <a:cubicBezTo>
                        <a:pt x="97584" y="115418"/>
                        <a:pt x="96548" y="115988"/>
                        <a:pt x="95511" y="11598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00" name="Google Shape;4600;p13"/>
                <p:cNvSpPr/>
                <p:nvPr/>
              </p:nvSpPr>
              <p:spPr>
                <a:xfrm>
                  <a:off x="4533894" y="5595783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52102" y="41254"/>
                      </a:moveTo>
                      <a:cubicBezTo>
                        <a:pt x="37950" y="41254"/>
                        <a:pt x="15609" y="36590"/>
                        <a:pt x="1820" y="32183"/>
                      </a:cubicBezTo>
                      <a:cubicBezTo>
                        <a:pt x="420" y="31717"/>
                        <a:pt x="-357" y="30317"/>
                        <a:pt x="161" y="29021"/>
                      </a:cubicBezTo>
                      <a:cubicBezTo>
                        <a:pt x="680" y="27725"/>
                        <a:pt x="2235" y="27051"/>
                        <a:pt x="3634" y="27518"/>
                      </a:cubicBezTo>
                      <a:cubicBezTo>
                        <a:pt x="16075" y="31457"/>
                        <a:pt x="35514" y="35656"/>
                        <a:pt x="49095" y="36226"/>
                      </a:cubicBezTo>
                      <a:cubicBezTo>
                        <a:pt x="48007" y="25237"/>
                        <a:pt x="49821" y="11708"/>
                        <a:pt x="53864" y="1651"/>
                      </a:cubicBezTo>
                      <a:cubicBezTo>
                        <a:pt x="54383" y="355"/>
                        <a:pt x="55938" y="-319"/>
                        <a:pt x="57389" y="148"/>
                      </a:cubicBezTo>
                      <a:cubicBezTo>
                        <a:pt x="58789" y="615"/>
                        <a:pt x="59514" y="2066"/>
                        <a:pt x="58996" y="3310"/>
                      </a:cubicBezTo>
                      <a:cubicBezTo>
                        <a:pt x="54849" y="13574"/>
                        <a:pt x="53190" y="27673"/>
                        <a:pt x="54849" y="38404"/>
                      </a:cubicBezTo>
                      <a:cubicBezTo>
                        <a:pt x="54953" y="39129"/>
                        <a:pt x="54746" y="39855"/>
                        <a:pt x="54227" y="40374"/>
                      </a:cubicBezTo>
                      <a:cubicBezTo>
                        <a:pt x="53709" y="40892"/>
                        <a:pt x="52931" y="41202"/>
                        <a:pt x="52154" y="41202"/>
                      </a:cubicBezTo>
                      <a:lnTo>
                        <a:pt x="52154" y="4120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01" name="Google Shape;4601;p13"/>
                <p:cNvSpPr/>
                <p:nvPr/>
              </p:nvSpPr>
              <p:spPr>
                <a:xfrm>
                  <a:off x="4536488" y="5606181"/>
                  <a:ext cx="66154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4" h="48480" extrusionOk="0">
                      <a:moveTo>
                        <a:pt x="54380" y="48429"/>
                      </a:moveTo>
                      <a:cubicBezTo>
                        <a:pt x="34060" y="48429"/>
                        <a:pt x="9593" y="42416"/>
                        <a:pt x="1973" y="40446"/>
                      </a:cubicBezTo>
                      <a:cubicBezTo>
                        <a:pt x="521" y="40083"/>
                        <a:pt x="-308" y="38684"/>
                        <a:pt x="107" y="37388"/>
                      </a:cubicBezTo>
                      <a:cubicBezTo>
                        <a:pt x="521" y="36092"/>
                        <a:pt x="2025" y="35314"/>
                        <a:pt x="3476" y="35677"/>
                      </a:cubicBezTo>
                      <a:cubicBezTo>
                        <a:pt x="11459" y="37803"/>
                        <a:pt x="38207" y="44334"/>
                        <a:pt x="58371" y="43401"/>
                      </a:cubicBezTo>
                      <a:cubicBezTo>
                        <a:pt x="58682" y="38684"/>
                        <a:pt x="58631" y="33915"/>
                        <a:pt x="58579" y="29301"/>
                      </a:cubicBezTo>
                      <a:cubicBezTo>
                        <a:pt x="58475" y="20437"/>
                        <a:pt x="58423" y="11262"/>
                        <a:pt x="60756" y="1931"/>
                      </a:cubicBezTo>
                      <a:cubicBezTo>
                        <a:pt x="61067" y="584"/>
                        <a:pt x="62570" y="-246"/>
                        <a:pt x="64021" y="65"/>
                      </a:cubicBezTo>
                      <a:cubicBezTo>
                        <a:pt x="65473" y="376"/>
                        <a:pt x="66406" y="1672"/>
                        <a:pt x="66095" y="3020"/>
                      </a:cubicBezTo>
                      <a:cubicBezTo>
                        <a:pt x="63918" y="11781"/>
                        <a:pt x="63970" y="20282"/>
                        <a:pt x="64073" y="29301"/>
                      </a:cubicBezTo>
                      <a:cubicBezTo>
                        <a:pt x="64073" y="34744"/>
                        <a:pt x="64177" y="40343"/>
                        <a:pt x="63659" y="45941"/>
                      </a:cubicBezTo>
                      <a:cubicBezTo>
                        <a:pt x="63555" y="47133"/>
                        <a:pt x="62518" y="48118"/>
                        <a:pt x="61170" y="48222"/>
                      </a:cubicBezTo>
                      <a:cubicBezTo>
                        <a:pt x="58993" y="48377"/>
                        <a:pt x="56713" y="48481"/>
                        <a:pt x="54380" y="4848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02" name="Google Shape;4602;p13"/>
                <p:cNvSpPr/>
                <p:nvPr/>
              </p:nvSpPr>
              <p:spPr>
                <a:xfrm>
                  <a:off x="4559391" y="5624597"/>
                  <a:ext cx="54596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19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6"/>
                        <a:pt x="38682" y="46601"/>
                        <a:pt x="32410" y="45927"/>
                      </a:cubicBezTo>
                      <a:cubicBezTo>
                        <a:pt x="22095" y="44786"/>
                        <a:pt x="11468" y="43646"/>
                        <a:pt x="1774" y="40432"/>
                      </a:cubicBezTo>
                      <a:cubicBezTo>
                        <a:pt x="375" y="39966"/>
                        <a:pt x="-351" y="38514"/>
                        <a:pt x="167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2"/>
                      </a:cubicBezTo>
                      <a:cubicBezTo>
                        <a:pt x="38423" y="41573"/>
                        <a:pt x="43814" y="42143"/>
                        <a:pt x="49101" y="43024"/>
                      </a:cubicBezTo>
                      <a:cubicBezTo>
                        <a:pt x="48998" y="38100"/>
                        <a:pt x="48842" y="33175"/>
                        <a:pt x="48687" y="28251"/>
                      </a:cubicBezTo>
                      <a:cubicBezTo>
                        <a:pt x="48427" y="19801"/>
                        <a:pt x="48116" y="11093"/>
                        <a:pt x="48168" y="2488"/>
                      </a:cubicBezTo>
                      <a:cubicBezTo>
                        <a:pt x="48168" y="1140"/>
                        <a:pt x="49412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60" y="10989"/>
                        <a:pt x="53819" y="19698"/>
                        <a:pt x="54130" y="28043"/>
                      </a:cubicBezTo>
                      <a:cubicBezTo>
                        <a:pt x="54337" y="34005"/>
                        <a:pt x="54544" y="40018"/>
                        <a:pt x="54596" y="45979"/>
                      </a:cubicBezTo>
                      <a:cubicBezTo>
                        <a:pt x="54596" y="46756"/>
                        <a:pt x="54233" y="47430"/>
                        <a:pt x="53611" y="47949"/>
                      </a:cubicBezTo>
                      <a:cubicBezTo>
                        <a:pt x="53093" y="48312"/>
                        <a:pt x="52523" y="48519"/>
                        <a:pt x="51901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03" name="Google Shape;4603;p13"/>
                <p:cNvSpPr/>
                <p:nvPr/>
              </p:nvSpPr>
              <p:spPr>
                <a:xfrm>
                  <a:off x="4575149" y="5645124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7"/>
                        <a:pt x="38682" y="46601"/>
                        <a:pt x="32410" y="45927"/>
                      </a:cubicBezTo>
                      <a:cubicBezTo>
                        <a:pt x="22146" y="44839"/>
                        <a:pt x="11468" y="43646"/>
                        <a:pt x="1775" y="40432"/>
                      </a:cubicBezTo>
                      <a:cubicBezTo>
                        <a:pt x="375" y="39966"/>
                        <a:pt x="-351" y="38514"/>
                        <a:pt x="168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3"/>
                      </a:cubicBezTo>
                      <a:cubicBezTo>
                        <a:pt x="38423" y="41573"/>
                        <a:pt x="43814" y="42143"/>
                        <a:pt x="49102" y="43024"/>
                      </a:cubicBezTo>
                      <a:cubicBezTo>
                        <a:pt x="48998" y="38100"/>
                        <a:pt x="48842" y="33176"/>
                        <a:pt x="48687" y="28251"/>
                      </a:cubicBezTo>
                      <a:cubicBezTo>
                        <a:pt x="48428" y="19801"/>
                        <a:pt x="48117" y="11093"/>
                        <a:pt x="48169" y="2488"/>
                      </a:cubicBezTo>
                      <a:cubicBezTo>
                        <a:pt x="48169" y="1140"/>
                        <a:pt x="49413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59" y="10989"/>
                        <a:pt x="53819" y="19698"/>
                        <a:pt x="54130" y="28095"/>
                      </a:cubicBezTo>
                      <a:cubicBezTo>
                        <a:pt x="54337" y="34056"/>
                        <a:pt x="54544" y="40018"/>
                        <a:pt x="54596" y="46031"/>
                      </a:cubicBezTo>
                      <a:cubicBezTo>
                        <a:pt x="54596" y="46809"/>
                        <a:pt x="54233" y="47483"/>
                        <a:pt x="53611" y="48001"/>
                      </a:cubicBezTo>
                      <a:cubicBezTo>
                        <a:pt x="53145" y="48363"/>
                        <a:pt x="52523" y="48571"/>
                        <a:pt x="51901" y="4857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04" name="Google Shape;4604;p13"/>
                <p:cNvSpPr/>
                <p:nvPr/>
              </p:nvSpPr>
              <p:spPr>
                <a:xfrm>
                  <a:off x="4539784" y="5595560"/>
                  <a:ext cx="29586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86" h="20379" extrusionOk="0">
                      <a:moveTo>
                        <a:pt x="23766" y="20380"/>
                      </a:moveTo>
                      <a:cubicBezTo>
                        <a:pt x="23766" y="20380"/>
                        <a:pt x="23351" y="20380"/>
                        <a:pt x="23092" y="20328"/>
                      </a:cubicBezTo>
                      <a:cubicBezTo>
                        <a:pt x="21952" y="20068"/>
                        <a:pt x="20500" y="19809"/>
                        <a:pt x="18893" y="19498"/>
                      </a:cubicBezTo>
                      <a:cubicBezTo>
                        <a:pt x="12569" y="18306"/>
                        <a:pt x="4690" y="16751"/>
                        <a:pt x="1009" y="14056"/>
                      </a:cubicBezTo>
                      <a:cubicBezTo>
                        <a:pt x="-183" y="13174"/>
                        <a:pt x="-338" y="11619"/>
                        <a:pt x="647" y="10582"/>
                      </a:cubicBezTo>
                      <a:cubicBezTo>
                        <a:pt x="1631" y="9546"/>
                        <a:pt x="3342" y="9390"/>
                        <a:pt x="4483" y="10220"/>
                      </a:cubicBezTo>
                      <a:cubicBezTo>
                        <a:pt x="7075" y="12138"/>
                        <a:pt x="14850" y="13641"/>
                        <a:pt x="19982" y="14626"/>
                      </a:cubicBezTo>
                      <a:cubicBezTo>
                        <a:pt x="20604" y="14730"/>
                        <a:pt x="21226" y="14885"/>
                        <a:pt x="21848" y="14988"/>
                      </a:cubicBezTo>
                      <a:cubicBezTo>
                        <a:pt x="23299" y="9857"/>
                        <a:pt x="24129" y="2341"/>
                        <a:pt x="24129" y="2237"/>
                      </a:cubicBezTo>
                      <a:cubicBezTo>
                        <a:pt x="24284" y="889"/>
                        <a:pt x="25632" y="-96"/>
                        <a:pt x="27135" y="7"/>
                      </a:cubicBezTo>
                      <a:cubicBezTo>
                        <a:pt x="28638" y="163"/>
                        <a:pt x="29727" y="1355"/>
                        <a:pt x="29571" y="2703"/>
                      </a:cubicBezTo>
                      <a:cubicBezTo>
                        <a:pt x="29571" y="3118"/>
                        <a:pt x="28431" y="13330"/>
                        <a:pt x="26306" y="18720"/>
                      </a:cubicBezTo>
                      <a:cubicBezTo>
                        <a:pt x="25891" y="19706"/>
                        <a:pt x="24854" y="20380"/>
                        <a:pt x="23714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605" name="Google Shape;4605;p13"/>
              <p:cNvGrpSpPr/>
              <p:nvPr/>
            </p:nvGrpSpPr>
            <p:grpSpPr>
              <a:xfrm>
                <a:off x="4584226" y="5429120"/>
                <a:ext cx="64968" cy="75940"/>
                <a:chOff x="4584226" y="5429120"/>
                <a:chExt cx="64968" cy="75940"/>
              </a:xfrm>
            </p:grpSpPr>
            <p:sp>
              <p:nvSpPr>
                <p:cNvPr id="4606" name="Google Shape;4606;p13"/>
                <p:cNvSpPr/>
                <p:nvPr/>
              </p:nvSpPr>
              <p:spPr>
                <a:xfrm>
                  <a:off x="4595842" y="5429120"/>
                  <a:ext cx="53352" cy="75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2" h="75940" extrusionOk="0">
                      <a:moveTo>
                        <a:pt x="51684" y="75941"/>
                      </a:moveTo>
                      <a:cubicBezTo>
                        <a:pt x="51425" y="75941"/>
                        <a:pt x="51165" y="75889"/>
                        <a:pt x="50906" y="75785"/>
                      </a:cubicBezTo>
                      <a:cubicBezTo>
                        <a:pt x="44893" y="72883"/>
                        <a:pt x="41576" y="67284"/>
                        <a:pt x="38621" y="62360"/>
                      </a:cubicBezTo>
                      <a:cubicBezTo>
                        <a:pt x="37844" y="61012"/>
                        <a:pt x="37066" y="59716"/>
                        <a:pt x="36237" y="58524"/>
                      </a:cubicBezTo>
                      <a:cubicBezTo>
                        <a:pt x="34370" y="55724"/>
                        <a:pt x="32556" y="52926"/>
                        <a:pt x="30794" y="50126"/>
                      </a:cubicBezTo>
                      <a:cubicBezTo>
                        <a:pt x="28513" y="46549"/>
                        <a:pt x="26180" y="42869"/>
                        <a:pt x="23692" y="39293"/>
                      </a:cubicBezTo>
                      <a:cubicBezTo>
                        <a:pt x="21826" y="36597"/>
                        <a:pt x="19286" y="33435"/>
                        <a:pt x="16590" y="30117"/>
                      </a:cubicBezTo>
                      <a:cubicBezTo>
                        <a:pt x="9074" y="20787"/>
                        <a:pt x="573" y="10264"/>
                        <a:pt x="3" y="1607"/>
                      </a:cubicBezTo>
                      <a:cubicBezTo>
                        <a:pt x="-49" y="778"/>
                        <a:pt x="676" y="52"/>
                        <a:pt x="1558" y="0"/>
                      </a:cubicBezTo>
                      <a:cubicBezTo>
                        <a:pt x="2594" y="0"/>
                        <a:pt x="3268" y="570"/>
                        <a:pt x="3320" y="1452"/>
                      </a:cubicBezTo>
                      <a:cubicBezTo>
                        <a:pt x="3839" y="9175"/>
                        <a:pt x="12029" y="19335"/>
                        <a:pt x="19286" y="28303"/>
                      </a:cubicBezTo>
                      <a:cubicBezTo>
                        <a:pt x="22033" y="31672"/>
                        <a:pt x="24573" y="34834"/>
                        <a:pt x="26543" y="37634"/>
                      </a:cubicBezTo>
                      <a:cubicBezTo>
                        <a:pt x="29031" y="41262"/>
                        <a:pt x="31416" y="44995"/>
                        <a:pt x="33696" y="48571"/>
                      </a:cubicBezTo>
                      <a:cubicBezTo>
                        <a:pt x="35459" y="51370"/>
                        <a:pt x="37273" y="54170"/>
                        <a:pt x="39088" y="56917"/>
                      </a:cubicBezTo>
                      <a:cubicBezTo>
                        <a:pt x="39917" y="58161"/>
                        <a:pt x="40695" y="59508"/>
                        <a:pt x="41524" y="60856"/>
                      </a:cubicBezTo>
                      <a:cubicBezTo>
                        <a:pt x="44375" y="65625"/>
                        <a:pt x="47330" y="70550"/>
                        <a:pt x="52461" y="73038"/>
                      </a:cubicBezTo>
                      <a:cubicBezTo>
                        <a:pt x="53291" y="73453"/>
                        <a:pt x="53602" y="74386"/>
                        <a:pt x="53135" y="75111"/>
                      </a:cubicBezTo>
                      <a:cubicBezTo>
                        <a:pt x="52824" y="75630"/>
                        <a:pt x="52254" y="75941"/>
                        <a:pt x="51632" y="759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07" name="Google Shape;4607;p13"/>
                <p:cNvSpPr/>
                <p:nvPr/>
              </p:nvSpPr>
              <p:spPr>
                <a:xfrm>
                  <a:off x="4584226" y="5433738"/>
                  <a:ext cx="38020" cy="2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20" h="25136" extrusionOk="0">
                      <a:moveTo>
                        <a:pt x="31472" y="25136"/>
                      </a:moveTo>
                      <a:cubicBezTo>
                        <a:pt x="31472" y="25136"/>
                        <a:pt x="31368" y="25136"/>
                        <a:pt x="31317" y="25136"/>
                      </a:cubicBezTo>
                      <a:cubicBezTo>
                        <a:pt x="22608" y="24410"/>
                        <a:pt x="9234" y="20419"/>
                        <a:pt x="992" y="16998"/>
                      </a:cubicBezTo>
                      <a:cubicBezTo>
                        <a:pt x="163" y="16635"/>
                        <a:pt x="-252" y="15754"/>
                        <a:pt x="163" y="14976"/>
                      </a:cubicBezTo>
                      <a:cubicBezTo>
                        <a:pt x="526" y="14199"/>
                        <a:pt x="1562" y="13888"/>
                        <a:pt x="2392" y="14199"/>
                      </a:cubicBezTo>
                      <a:cubicBezTo>
                        <a:pt x="9752" y="17257"/>
                        <a:pt x="21468" y="20834"/>
                        <a:pt x="29761" y="21870"/>
                      </a:cubicBezTo>
                      <a:cubicBezTo>
                        <a:pt x="29761" y="15080"/>
                        <a:pt x="31731" y="6838"/>
                        <a:pt x="34842" y="877"/>
                      </a:cubicBezTo>
                      <a:cubicBezTo>
                        <a:pt x="35256" y="99"/>
                        <a:pt x="36241" y="-212"/>
                        <a:pt x="37070" y="151"/>
                      </a:cubicBezTo>
                      <a:cubicBezTo>
                        <a:pt x="37900" y="514"/>
                        <a:pt x="38263" y="1447"/>
                        <a:pt x="37848" y="2173"/>
                      </a:cubicBezTo>
                      <a:cubicBezTo>
                        <a:pt x="34686" y="8289"/>
                        <a:pt x="32768" y="16842"/>
                        <a:pt x="33131" y="23478"/>
                      </a:cubicBezTo>
                      <a:cubicBezTo>
                        <a:pt x="33131" y="23944"/>
                        <a:pt x="32975" y="24358"/>
                        <a:pt x="32613" y="24670"/>
                      </a:cubicBezTo>
                      <a:cubicBezTo>
                        <a:pt x="32302" y="24929"/>
                        <a:pt x="31887" y="25084"/>
                        <a:pt x="31472" y="2508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08" name="Google Shape;4608;p13"/>
                <p:cNvSpPr/>
                <p:nvPr/>
              </p:nvSpPr>
              <p:spPr>
                <a:xfrm>
                  <a:off x="4584724" y="5440711"/>
                  <a:ext cx="42812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12" h="29463" extrusionOk="0">
                      <a:moveTo>
                        <a:pt x="36936" y="29412"/>
                      </a:moveTo>
                      <a:lnTo>
                        <a:pt x="36936" y="29412"/>
                      </a:lnTo>
                      <a:cubicBezTo>
                        <a:pt x="23769" y="29360"/>
                        <a:pt x="6145" y="23450"/>
                        <a:pt x="1064" y="21636"/>
                      </a:cubicBezTo>
                      <a:cubicBezTo>
                        <a:pt x="183" y="21325"/>
                        <a:pt x="-232" y="20444"/>
                        <a:pt x="131" y="19666"/>
                      </a:cubicBezTo>
                      <a:cubicBezTo>
                        <a:pt x="494" y="18889"/>
                        <a:pt x="1479" y="18474"/>
                        <a:pt x="2309" y="18785"/>
                      </a:cubicBezTo>
                      <a:cubicBezTo>
                        <a:pt x="7078" y="20496"/>
                        <a:pt x="23095" y="25886"/>
                        <a:pt x="35536" y="26353"/>
                      </a:cubicBezTo>
                      <a:cubicBezTo>
                        <a:pt x="36003" y="23502"/>
                        <a:pt x="36262" y="20548"/>
                        <a:pt x="36521" y="17748"/>
                      </a:cubicBezTo>
                      <a:cubicBezTo>
                        <a:pt x="37039" y="12305"/>
                        <a:pt x="37558" y="6655"/>
                        <a:pt x="39527" y="1057"/>
                      </a:cubicBezTo>
                      <a:cubicBezTo>
                        <a:pt x="39786" y="279"/>
                        <a:pt x="40771" y="-187"/>
                        <a:pt x="41653" y="72"/>
                      </a:cubicBezTo>
                      <a:cubicBezTo>
                        <a:pt x="42534" y="331"/>
                        <a:pt x="43000" y="1212"/>
                        <a:pt x="42741" y="1990"/>
                      </a:cubicBezTo>
                      <a:cubicBezTo>
                        <a:pt x="40875" y="7277"/>
                        <a:pt x="40357" y="12461"/>
                        <a:pt x="39890" y="18008"/>
                      </a:cubicBezTo>
                      <a:cubicBezTo>
                        <a:pt x="39579" y="21325"/>
                        <a:pt x="39268" y="24798"/>
                        <a:pt x="38594" y="28219"/>
                      </a:cubicBezTo>
                      <a:cubicBezTo>
                        <a:pt x="38439" y="28945"/>
                        <a:pt x="37765" y="29463"/>
                        <a:pt x="36936" y="2946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09" name="Google Shape;4609;p13"/>
                <p:cNvSpPr/>
                <p:nvPr/>
              </p:nvSpPr>
              <p:spPr>
                <a:xfrm>
                  <a:off x="4597642" y="5452591"/>
                  <a:ext cx="35172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72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0" y="21886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4"/>
                        <a:pt x="14064" y="23027"/>
                        <a:pt x="20130" y="24219"/>
                      </a:cubicBezTo>
                      <a:cubicBezTo>
                        <a:pt x="23343" y="24841"/>
                        <a:pt x="26609" y="25463"/>
                        <a:pt x="29823" y="26292"/>
                      </a:cubicBezTo>
                      <a:cubicBezTo>
                        <a:pt x="30082" y="23286"/>
                        <a:pt x="30289" y="20228"/>
                        <a:pt x="30497" y="17221"/>
                      </a:cubicBezTo>
                      <a:cubicBezTo>
                        <a:pt x="30860" y="12037"/>
                        <a:pt x="31222" y="6647"/>
                        <a:pt x="31793" y="1359"/>
                      </a:cubicBezTo>
                      <a:cubicBezTo>
                        <a:pt x="31896" y="530"/>
                        <a:pt x="32674" y="-92"/>
                        <a:pt x="33659" y="11"/>
                      </a:cubicBezTo>
                      <a:cubicBezTo>
                        <a:pt x="34592" y="115"/>
                        <a:pt x="35266" y="841"/>
                        <a:pt x="35162" y="1670"/>
                      </a:cubicBezTo>
                      <a:cubicBezTo>
                        <a:pt x="34592" y="6905"/>
                        <a:pt x="34229" y="12245"/>
                        <a:pt x="33866" y="17428"/>
                      </a:cubicBezTo>
                      <a:cubicBezTo>
                        <a:pt x="33607" y="21109"/>
                        <a:pt x="33348" y="24789"/>
                        <a:pt x="33037" y="28418"/>
                      </a:cubicBezTo>
                      <a:cubicBezTo>
                        <a:pt x="33037" y="28884"/>
                        <a:pt x="32726" y="29299"/>
                        <a:pt x="32311" y="29558"/>
                      </a:cubicBezTo>
                      <a:cubicBezTo>
                        <a:pt x="32052" y="29714"/>
                        <a:pt x="31689" y="29817"/>
                        <a:pt x="31378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10" name="Google Shape;4610;p13"/>
                <p:cNvSpPr/>
                <p:nvPr/>
              </p:nvSpPr>
              <p:spPr>
                <a:xfrm>
                  <a:off x="4606039" y="5465964"/>
                  <a:ext cx="35120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0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1" y="21887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5"/>
                        <a:pt x="14065" y="23027"/>
                        <a:pt x="20129" y="24219"/>
                      </a:cubicBezTo>
                      <a:cubicBezTo>
                        <a:pt x="23343" y="24841"/>
                        <a:pt x="26609" y="25463"/>
                        <a:pt x="29823" y="26293"/>
                      </a:cubicBezTo>
                      <a:cubicBezTo>
                        <a:pt x="30082" y="23286"/>
                        <a:pt x="30289" y="20280"/>
                        <a:pt x="30497" y="17221"/>
                      </a:cubicBezTo>
                      <a:cubicBezTo>
                        <a:pt x="30860" y="12038"/>
                        <a:pt x="31223" y="6647"/>
                        <a:pt x="31793" y="1359"/>
                      </a:cubicBezTo>
                      <a:cubicBezTo>
                        <a:pt x="31896" y="530"/>
                        <a:pt x="32726" y="-92"/>
                        <a:pt x="33607" y="11"/>
                      </a:cubicBezTo>
                      <a:cubicBezTo>
                        <a:pt x="34540" y="115"/>
                        <a:pt x="35214" y="841"/>
                        <a:pt x="35110" y="1670"/>
                      </a:cubicBezTo>
                      <a:cubicBezTo>
                        <a:pt x="34540" y="6906"/>
                        <a:pt x="34177" y="12245"/>
                        <a:pt x="33814" y="17428"/>
                      </a:cubicBezTo>
                      <a:cubicBezTo>
                        <a:pt x="33555" y="21109"/>
                        <a:pt x="33296" y="24738"/>
                        <a:pt x="32985" y="28418"/>
                      </a:cubicBezTo>
                      <a:cubicBezTo>
                        <a:pt x="32985" y="28885"/>
                        <a:pt x="32674" y="29299"/>
                        <a:pt x="32259" y="29559"/>
                      </a:cubicBezTo>
                      <a:cubicBezTo>
                        <a:pt x="32000" y="29714"/>
                        <a:pt x="31637" y="29817"/>
                        <a:pt x="31326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11" name="Google Shape;4611;p13"/>
                <p:cNvSpPr/>
                <p:nvPr/>
              </p:nvSpPr>
              <p:spPr>
                <a:xfrm>
                  <a:off x="4589067" y="5432462"/>
                  <a:ext cx="18777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77" h="12416" extrusionOk="0">
                      <a:moveTo>
                        <a:pt x="14190" y="12365"/>
                      </a:moveTo>
                      <a:cubicBezTo>
                        <a:pt x="14190" y="12365"/>
                        <a:pt x="13828" y="12365"/>
                        <a:pt x="13620" y="12261"/>
                      </a:cubicBezTo>
                      <a:cubicBezTo>
                        <a:pt x="12946" y="12053"/>
                        <a:pt x="12065" y="11795"/>
                        <a:pt x="11132" y="11535"/>
                      </a:cubicBezTo>
                      <a:cubicBezTo>
                        <a:pt x="7296" y="10447"/>
                        <a:pt x="2579" y="9151"/>
                        <a:pt x="505" y="7285"/>
                      </a:cubicBezTo>
                      <a:cubicBezTo>
                        <a:pt x="-168" y="6715"/>
                        <a:pt x="-168" y="5729"/>
                        <a:pt x="505" y="5107"/>
                      </a:cubicBezTo>
                      <a:cubicBezTo>
                        <a:pt x="1179" y="4485"/>
                        <a:pt x="2216" y="4485"/>
                        <a:pt x="2890" y="5107"/>
                      </a:cubicBezTo>
                      <a:cubicBezTo>
                        <a:pt x="4341" y="6455"/>
                        <a:pt x="9058" y="7751"/>
                        <a:pt x="12169" y="8633"/>
                      </a:cubicBezTo>
                      <a:cubicBezTo>
                        <a:pt x="12532" y="8736"/>
                        <a:pt x="12894" y="8840"/>
                        <a:pt x="13257" y="8943"/>
                      </a:cubicBezTo>
                      <a:cubicBezTo>
                        <a:pt x="14501" y="5885"/>
                        <a:pt x="15434" y="1272"/>
                        <a:pt x="15434" y="1220"/>
                      </a:cubicBezTo>
                      <a:cubicBezTo>
                        <a:pt x="15590" y="390"/>
                        <a:pt x="16523" y="-128"/>
                        <a:pt x="17404" y="28"/>
                      </a:cubicBezTo>
                      <a:cubicBezTo>
                        <a:pt x="18337" y="183"/>
                        <a:pt x="18907" y="1012"/>
                        <a:pt x="18752" y="1842"/>
                      </a:cubicBezTo>
                      <a:cubicBezTo>
                        <a:pt x="18700" y="2101"/>
                        <a:pt x="17404" y="8321"/>
                        <a:pt x="15745" y="11535"/>
                      </a:cubicBezTo>
                      <a:cubicBezTo>
                        <a:pt x="15486" y="12105"/>
                        <a:pt x="14864" y="12417"/>
                        <a:pt x="14242" y="124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612" name="Google Shape;4612;p13"/>
              <p:cNvGrpSpPr/>
              <p:nvPr/>
            </p:nvGrpSpPr>
            <p:grpSpPr>
              <a:xfrm>
                <a:off x="4622745" y="5352943"/>
                <a:ext cx="47869" cy="89032"/>
                <a:chOff x="4622745" y="5352943"/>
                <a:chExt cx="47869" cy="89032"/>
              </a:xfrm>
            </p:grpSpPr>
            <p:sp>
              <p:nvSpPr>
                <p:cNvPr id="4613" name="Google Shape;4613;p13"/>
                <p:cNvSpPr/>
                <p:nvPr/>
              </p:nvSpPr>
              <p:spPr>
                <a:xfrm>
                  <a:off x="4646292" y="5352943"/>
                  <a:ext cx="9538" cy="89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38" h="89032" extrusionOk="0">
                      <a:moveTo>
                        <a:pt x="7817" y="89032"/>
                      </a:moveTo>
                      <a:cubicBezTo>
                        <a:pt x="7247" y="89032"/>
                        <a:pt x="6729" y="88774"/>
                        <a:pt x="6366" y="88307"/>
                      </a:cubicBezTo>
                      <a:cubicBezTo>
                        <a:pt x="2737" y="83072"/>
                        <a:pt x="2893" y="76695"/>
                        <a:pt x="3048" y="71097"/>
                      </a:cubicBezTo>
                      <a:cubicBezTo>
                        <a:pt x="3048" y="69594"/>
                        <a:pt x="3100" y="68091"/>
                        <a:pt x="3048" y="66691"/>
                      </a:cubicBezTo>
                      <a:cubicBezTo>
                        <a:pt x="2945" y="63425"/>
                        <a:pt x="2945" y="60160"/>
                        <a:pt x="2945" y="56894"/>
                      </a:cubicBezTo>
                      <a:cubicBezTo>
                        <a:pt x="2945" y="52798"/>
                        <a:pt x="2945" y="48496"/>
                        <a:pt x="2685" y="44297"/>
                      </a:cubicBezTo>
                      <a:cubicBezTo>
                        <a:pt x="2530" y="41083"/>
                        <a:pt x="2063" y="37247"/>
                        <a:pt x="1545" y="33101"/>
                      </a:cubicBezTo>
                      <a:cubicBezTo>
                        <a:pt x="93" y="21645"/>
                        <a:pt x="-1513" y="8633"/>
                        <a:pt x="2737" y="858"/>
                      </a:cubicBezTo>
                      <a:cubicBezTo>
                        <a:pt x="3152" y="81"/>
                        <a:pt x="4189" y="-230"/>
                        <a:pt x="4966" y="184"/>
                      </a:cubicBezTo>
                      <a:cubicBezTo>
                        <a:pt x="5796" y="547"/>
                        <a:pt x="6159" y="1480"/>
                        <a:pt x="5744" y="2258"/>
                      </a:cubicBezTo>
                      <a:cubicBezTo>
                        <a:pt x="1960" y="9204"/>
                        <a:pt x="3515" y="21748"/>
                        <a:pt x="4915" y="32790"/>
                      </a:cubicBezTo>
                      <a:cubicBezTo>
                        <a:pt x="5433" y="36937"/>
                        <a:pt x="5899" y="40876"/>
                        <a:pt x="6055" y="44194"/>
                      </a:cubicBezTo>
                      <a:cubicBezTo>
                        <a:pt x="6262" y="48496"/>
                        <a:pt x="6262" y="52747"/>
                        <a:pt x="6314" y="56894"/>
                      </a:cubicBezTo>
                      <a:cubicBezTo>
                        <a:pt x="6314" y="60108"/>
                        <a:pt x="6314" y="63373"/>
                        <a:pt x="6470" y="66587"/>
                      </a:cubicBezTo>
                      <a:cubicBezTo>
                        <a:pt x="6470" y="68039"/>
                        <a:pt x="6470" y="69542"/>
                        <a:pt x="6470" y="71097"/>
                      </a:cubicBezTo>
                      <a:cubicBezTo>
                        <a:pt x="6314" y="76540"/>
                        <a:pt x="6210" y="82138"/>
                        <a:pt x="9269" y="86596"/>
                      </a:cubicBezTo>
                      <a:cubicBezTo>
                        <a:pt x="9787" y="87322"/>
                        <a:pt x="9528" y="88255"/>
                        <a:pt x="8750" y="88722"/>
                      </a:cubicBezTo>
                      <a:cubicBezTo>
                        <a:pt x="8491" y="88877"/>
                        <a:pt x="8180" y="88929"/>
                        <a:pt x="7869" y="889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14" name="Google Shape;4614;p13"/>
                <p:cNvSpPr/>
                <p:nvPr/>
              </p:nvSpPr>
              <p:spPr>
                <a:xfrm>
                  <a:off x="4628611" y="5364093"/>
                  <a:ext cx="41040" cy="23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0" h="23453" extrusionOk="0">
                      <a:moveTo>
                        <a:pt x="23165" y="23454"/>
                      </a:moveTo>
                      <a:cubicBezTo>
                        <a:pt x="22802" y="23454"/>
                        <a:pt x="22491" y="23350"/>
                        <a:pt x="22180" y="23195"/>
                      </a:cubicBezTo>
                      <a:cubicBezTo>
                        <a:pt x="15027" y="18633"/>
                        <a:pt x="5593" y="9095"/>
                        <a:pt x="305" y="2408"/>
                      </a:cubicBezTo>
                      <a:cubicBezTo>
                        <a:pt x="-213" y="1734"/>
                        <a:pt x="-58" y="749"/>
                        <a:pt x="668" y="283"/>
                      </a:cubicBezTo>
                      <a:cubicBezTo>
                        <a:pt x="1446" y="-184"/>
                        <a:pt x="2483" y="-80"/>
                        <a:pt x="3001" y="646"/>
                      </a:cubicBezTo>
                      <a:cubicBezTo>
                        <a:pt x="7718" y="6658"/>
                        <a:pt x="15908" y="15004"/>
                        <a:pt x="22543" y="19670"/>
                      </a:cubicBezTo>
                      <a:cubicBezTo>
                        <a:pt x="26275" y="13760"/>
                        <a:pt x="32444" y="7540"/>
                        <a:pt x="38405" y="3756"/>
                      </a:cubicBezTo>
                      <a:cubicBezTo>
                        <a:pt x="39183" y="3289"/>
                        <a:pt x="40220" y="3445"/>
                        <a:pt x="40738" y="4119"/>
                      </a:cubicBezTo>
                      <a:cubicBezTo>
                        <a:pt x="41256" y="4792"/>
                        <a:pt x="41101" y="5778"/>
                        <a:pt x="40323" y="6244"/>
                      </a:cubicBezTo>
                      <a:cubicBezTo>
                        <a:pt x="34259" y="10080"/>
                        <a:pt x="27882" y="16663"/>
                        <a:pt x="24565" y="22625"/>
                      </a:cubicBezTo>
                      <a:cubicBezTo>
                        <a:pt x="24358" y="23039"/>
                        <a:pt x="23943" y="23298"/>
                        <a:pt x="23476" y="23402"/>
                      </a:cubicBezTo>
                      <a:cubicBezTo>
                        <a:pt x="23321" y="23402"/>
                        <a:pt x="23217" y="23402"/>
                        <a:pt x="23062" y="2340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15" name="Google Shape;4615;p13"/>
                <p:cNvSpPr/>
                <p:nvPr/>
              </p:nvSpPr>
              <p:spPr>
                <a:xfrm>
                  <a:off x="4622745" y="5374364"/>
                  <a:ext cx="47869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69" h="25675" extrusionOk="0">
                      <a:moveTo>
                        <a:pt x="28047" y="25624"/>
                      </a:moveTo>
                      <a:cubicBezTo>
                        <a:pt x="27736" y="25624"/>
                        <a:pt x="27477" y="25572"/>
                        <a:pt x="27217" y="25416"/>
                      </a:cubicBezTo>
                      <a:cubicBezTo>
                        <a:pt x="15813" y="19404"/>
                        <a:pt x="3787" y="6341"/>
                        <a:pt x="366" y="2453"/>
                      </a:cubicBezTo>
                      <a:cubicBezTo>
                        <a:pt x="-204" y="1779"/>
                        <a:pt x="-101" y="846"/>
                        <a:pt x="625" y="328"/>
                      </a:cubicBezTo>
                      <a:cubicBezTo>
                        <a:pt x="1351" y="-191"/>
                        <a:pt x="2388" y="-87"/>
                        <a:pt x="3010" y="587"/>
                      </a:cubicBezTo>
                      <a:cubicBezTo>
                        <a:pt x="6223" y="4215"/>
                        <a:pt x="17161" y="16138"/>
                        <a:pt x="27684" y="22151"/>
                      </a:cubicBezTo>
                      <a:cubicBezTo>
                        <a:pt x="29654" y="19870"/>
                        <a:pt x="31520" y="17486"/>
                        <a:pt x="33282" y="15101"/>
                      </a:cubicBezTo>
                      <a:cubicBezTo>
                        <a:pt x="36703" y="10591"/>
                        <a:pt x="40228" y="5926"/>
                        <a:pt x="45049" y="1987"/>
                      </a:cubicBezTo>
                      <a:cubicBezTo>
                        <a:pt x="45723" y="1417"/>
                        <a:pt x="46812" y="1468"/>
                        <a:pt x="47434" y="2090"/>
                      </a:cubicBezTo>
                      <a:cubicBezTo>
                        <a:pt x="48056" y="2713"/>
                        <a:pt x="48004" y="3697"/>
                        <a:pt x="47330" y="4267"/>
                      </a:cubicBezTo>
                      <a:cubicBezTo>
                        <a:pt x="42820" y="7999"/>
                        <a:pt x="39554" y="12302"/>
                        <a:pt x="36081" y="16864"/>
                      </a:cubicBezTo>
                      <a:cubicBezTo>
                        <a:pt x="34008" y="19611"/>
                        <a:pt x="31831" y="22462"/>
                        <a:pt x="29395" y="25106"/>
                      </a:cubicBezTo>
                      <a:cubicBezTo>
                        <a:pt x="29084" y="25468"/>
                        <a:pt x="28565" y="25676"/>
                        <a:pt x="28099" y="256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16" name="Google Shape;4616;p13"/>
                <p:cNvSpPr/>
                <p:nvPr/>
              </p:nvSpPr>
              <p:spPr>
                <a:xfrm>
                  <a:off x="4627059" y="5388575"/>
                  <a:ext cx="41503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03" h="25357" extrusionOk="0">
                      <a:moveTo>
                        <a:pt x="23369" y="25306"/>
                      </a:moveTo>
                      <a:cubicBezTo>
                        <a:pt x="22903" y="25306"/>
                        <a:pt x="22436" y="25150"/>
                        <a:pt x="22125" y="24839"/>
                      </a:cubicBezTo>
                      <a:cubicBezTo>
                        <a:pt x="19534" y="22299"/>
                        <a:pt x="16527" y="19862"/>
                        <a:pt x="13624" y="17478"/>
                      </a:cubicBezTo>
                      <a:cubicBezTo>
                        <a:pt x="8855" y="13590"/>
                        <a:pt x="3931" y="9599"/>
                        <a:pt x="302" y="4830"/>
                      </a:cubicBezTo>
                      <a:cubicBezTo>
                        <a:pt x="-216" y="4156"/>
                        <a:pt x="-61" y="3171"/>
                        <a:pt x="717" y="2705"/>
                      </a:cubicBezTo>
                      <a:cubicBezTo>
                        <a:pt x="1494" y="2238"/>
                        <a:pt x="2531" y="2393"/>
                        <a:pt x="3050" y="3067"/>
                      </a:cubicBezTo>
                      <a:cubicBezTo>
                        <a:pt x="6471" y="7525"/>
                        <a:pt x="11240" y="11413"/>
                        <a:pt x="15853" y="15197"/>
                      </a:cubicBezTo>
                      <a:cubicBezTo>
                        <a:pt x="18290" y="17167"/>
                        <a:pt x="20778" y="19240"/>
                        <a:pt x="23110" y="21366"/>
                      </a:cubicBezTo>
                      <a:cubicBezTo>
                        <a:pt x="24976" y="18878"/>
                        <a:pt x="26791" y="16338"/>
                        <a:pt x="28657" y="13797"/>
                      </a:cubicBezTo>
                      <a:cubicBezTo>
                        <a:pt x="31819" y="9443"/>
                        <a:pt x="35085" y="4933"/>
                        <a:pt x="38454" y="631"/>
                      </a:cubicBezTo>
                      <a:cubicBezTo>
                        <a:pt x="39024" y="-43"/>
                        <a:pt x="40061" y="-198"/>
                        <a:pt x="40787" y="268"/>
                      </a:cubicBezTo>
                      <a:cubicBezTo>
                        <a:pt x="41564" y="735"/>
                        <a:pt x="41720" y="1720"/>
                        <a:pt x="41201" y="2393"/>
                      </a:cubicBezTo>
                      <a:cubicBezTo>
                        <a:pt x="37832" y="6696"/>
                        <a:pt x="34618" y="11154"/>
                        <a:pt x="31456" y="15508"/>
                      </a:cubicBezTo>
                      <a:cubicBezTo>
                        <a:pt x="29227" y="18566"/>
                        <a:pt x="26998" y="21625"/>
                        <a:pt x="24717" y="24684"/>
                      </a:cubicBezTo>
                      <a:cubicBezTo>
                        <a:pt x="24406" y="25046"/>
                        <a:pt x="23940" y="25306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17" name="Google Shape;4617;p13"/>
                <p:cNvSpPr/>
                <p:nvPr/>
              </p:nvSpPr>
              <p:spPr>
                <a:xfrm>
                  <a:off x="4627007" y="5403918"/>
                  <a:ext cx="41451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51" h="25357" extrusionOk="0">
                      <a:moveTo>
                        <a:pt x="23369" y="25357"/>
                      </a:moveTo>
                      <a:cubicBezTo>
                        <a:pt x="22903" y="25357"/>
                        <a:pt x="22436" y="25202"/>
                        <a:pt x="22125" y="24891"/>
                      </a:cubicBezTo>
                      <a:cubicBezTo>
                        <a:pt x="19534" y="22351"/>
                        <a:pt x="16527" y="19914"/>
                        <a:pt x="13624" y="17530"/>
                      </a:cubicBezTo>
                      <a:cubicBezTo>
                        <a:pt x="8855" y="13642"/>
                        <a:pt x="3931" y="9651"/>
                        <a:pt x="302" y="4882"/>
                      </a:cubicBezTo>
                      <a:cubicBezTo>
                        <a:pt x="-216" y="4208"/>
                        <a:pt x="-61" y="3223"/>
                        <a:pt x="717" y="2757"/>
                      </a:cubicBezTo>
                      <a:cubicBezTo>
                        <a:pt x="1494" y="2290"/>
                        <a:pt x="2531" y="2445"/>
                        <a:pt x="3050" y="3119"/>
                      </a:cubicBezTo>
                      <a:cubicBezTo>
                        <a:pt x="6471" y="7577"/>
                        <a:pt x="11240" y="11465"/>
                        <a:pt x="15853" y="15249"/>
                      </a:cubicBezTo>
                      <a:cubicBezTo>
                        <a:pt x="18290" y="17219"/>
                        <a:pt x="20778" y="19292"/>
                        <a:pt x="23110" y="21418"/>
                      </a:cubicBezTo>
                      <a:cubicBezTo>
                        <a:pt x="24976" y="18878"/>
                        <a:pt x="26842" y="16338"/>
                        <a:pt x="28657" y="13798"/>
                      </a:cubicBezTo>
                      <a:cubicBezTo>
                        <a:pt x="31819" y="9444"/>
                        <a:pt x="35033" y="4985"/>
                        <a:pt x="38402" y="631"/>
                      </a:cubicBezTo>
                      <a:cubicBezTo>
                        <a:pt x="38920" y="-43"/>
                        <a:pt x="40009" y="-199"/>
                        <a:pt x="40735" y="268"/>
                      </a:cubicBezTo>
                      <a:cubicBezTo>
                        <a:pt x="41512" y="735"/>
                        <a:pt x="41668" y="1719"/>
                        <a:pt x="41149" y="2393"/>
                      </a:cubicBezTo>
                      <a:cubicBezTo>
                        <a:pt x="37780" y="6644"/>
                        <a:pt x="34566" y="11102"/>
                        <a:pt x="31456" y="15456"/>
                      </a:cubicBezTo>
                      <a:cubicBezTo>
                        <a:pt x="29227" y="18515"/>
                        <a:pt x="26998" y="21625"/>
                        <a:pt x="24717" y="24683"/>
                      </a:cubicBezTo>
                      <a:cubicBezTo>
                        <a:pt x="24406" y="25046"/>
                        <a:pt x="23940" y="25305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18" name="Google Shape;4618;p13"/>
                <p:cNvSpPr/>
                <p:nvPr/>
              </p:nvSpPr>
              <p:spPr>
                <a:xfrm>
                  <a:off x="4638595" y="5357018"/>
                  <a:ext cx="19313" cy="12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13" h="12749" extrusionOk="0">
                      <a:moveTo>
                        <a:pt x="10071" y="12697"/>
                      </a:moveTo>
                      <a:cubicBezTo>
                        <a:pt x="9605" y="12697"/>
                        <a:pt x="9138" y="12542"/>
                        <a:pt x="8775" y="12179"/>
                      </a:cubicBezTo>
                      <a:cubicBezTo>
                        <a:pt x="8309" y="11660"/>
                        <a:pt x="7687" y="11090"/>
                        <a:pt x="6961" y="10416"/>
                      </a:cubicBezTo>
                      <a:cubicBezTo>
                        <a:pt x="4213" y="7773"/>
                        <a:pt x="844" y="4456"/>
                        <a:pt x="67" y="1916"/>
                      </a:cubicBezTo>
                      <a:cubicBezTo>
                        <a:pt x="-193" y="1086"/>
                        <a:pt x="326" y="256"/>
                        <a:pt x="1259" y="49"/>
                      </a:cubicBezTo>
                      <a:cubicBezTo>
                        <a:pt x="2192" y="-158"/>
                        <a:pt x="3073" y="308"/>
                        <a:pt x="3332" y="1138"/>
                      </a:cubicBezTo>
                      <a:cubicBezTo>
                        <a:pt x="3902" y="2952"/>
                        <a:pt x="7220" y="6218"/>
                        <a:pt x="9449" y="8343"/>
                      </a:cubicBezTo>
                      <a:cubicBezTo>
                        <a:pt x="9708" y="8602"/>
                        <a:pt x="10019" y="8862"/>
                        <a:pt x="10227" y="9120"/>
                      </a:cubicBezTo>
                      <a:cubicBezTo>
                        <a:pt x="12974" y="6995"/>
                        <a:pt x="16291" y="3470"/>
                        <a:pt x="16343" y="3418"/>
                      </a:cubicBezTo>
                      <a:cubicBezTo>
                        <a:pt x="16965" y="2796"/>
                        <a:pt x="18002" y="2693"/>
                        <a:pt x="18728" y="3263"/>
                      </a:cubicBezTo>
                      <a:cubicBezTo>
                        <a:pt x="19453" y="3833"/>
                        <a:pt x="19505" y="4766"/>
                        <a:pt x="18883" y="5440"/>
                      </a:cubicBezTo>
                      <a:cubicBezTo>
                        <a:pt x="18676" y="5648"/>
                        <a:pt x="14166" y="10416"/>
                        <a:pt x="10952" y="12490"/>
                      </a:cubicBezTo>
                      <a:cubicBezTo>
                        <a:pt x="10641" y="12697"/>
                        <a:pt x="10330" y="12749"/>
                        <a:pt x="9968" y="1274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619" name="Google Shape;4619;p13"/>
              <p:cNvGrpSpPr/>
              <p:nvPr/>
            </p:nvGrpSpPr>
            <p:grpSpPr>
              <a:xfrm>
                <a:off x="4561444" y="5705800"/>
                <a:ext cx="83657" cy="81822"/>
                <a:chOff x="4561444" y="5705800"/>
                <a:chExt cx="83657" cy="81822"/>
              </a:xfrm>
            </p:grpSpPr>
            <p:sp>
              <p:nvSpPr>
                <p:cNvPr id="4620" name="Google Shape;4620;p13"/>
                <p:cNvSpPr/>
                <p:nvPr/>
              </p:nvSpPr>
              <p:spPr>
                <a:xfrm>
                  <a:off x="4572068" y="5705800"/>
                  <a:ext cx="73033" cy="81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3" h="81822" extrusionOk="0">
                      <a:moveTo>
                        <a:pt x="71052" y="81770"/>
                      </a:moveTo>
                      <a:cubicBezTo>
                        <a:pt x="71052" y="81770"/>
                        <a:pt x="70585" y="81770"/>
                        <a:pt x="70326" y="81667"/>
                      </a:cubicBezTo>
                      <a:cubicBezTo>
                        <a:pt x="62913" y="79023"/>
                        <a:pt x="58196" y="72958"/>
                        <a:pt x="54049" y="67619"/>
                      </a:cubicBezTo>
                      <a:cubicBezTo>
                        <a:pt x="52909" y="66168"/>
                        <a:pt x="51820" y="64768"/>
                        <a:pt x="50732" y="63524"/>
                      </a:cubicBezTo>
                      <a:cubicBezTo>
                        <a:pt x="48140" y="60518"/>
                        <a:pt x="45652" y="57511"/>
                        <a:pt x="43112" y="54452"/>
                      </a:cubicBezTo>
                      <a:cubicBezTo>
                        <a:pt x="39949" y="50617"/>
                        <a:pt x="36632" y="46625"/>
                        <a:pt x="33263" y="42789"/>
                      </a:cubicBezTo>
                      <a:cubicBezTo>
                        <a:pt x="30671" y="39887"/>
                        <a:pt x="27250" y="36569"/>
                        <a:pt x="23621" y="33044"/>
                      </a:cubicBezTo>
                      <a:cubicBezTo>
                        <a:pt x="13513" y="23195"/>
                        <a:pt x="2005" y="12050"/>
                        <a:pt x="35" y="2097"/>
                      </a:cubicBezTo>
                      <a:cubicBezTo>
                        <a:pt x="-172" y="1112"/>
                        <a:pt x="554" y="179"/>
                        <a:pt x="1642" y="24"/>
                      </a:cubicBezTo>
                      <a:cubicBezTo>
                        <a:pt x="2679" y="-132"/>
                        <a:pt x="3716" y="490"/>
                        <a:pt x="3923" y="1475"/>
                      </a:cubicBezTo>
                      <a:cubicBezTo>
                        <a:pt x="5685" y="10391"/>
                        <a:pt x="16779" y="21122"/>
                        <a:pt x="26524" y="30608"/>
                      </a:cubicBezTo>
                      <a:cubicBezTo>
                        <a:pt x="30204" y="34184"/>
                        <a:pt x="33677" y="37554"/>
                        <a:pt x="36321" y="40560"/>
                      </a:cubicBezTo>
                      <a:cubicBezTo>
                        <a:pt x="39794" y="44448"/>
                        <a:pt x="43060" y="48439"/>
                        <a:pt x="46274" y="52327"/>
                      </a:cubicBezTo>
                      <a:cubicBezTo>
                        <a:pt x="48762" y="55334"/>
                        <a:pt x="51250" y="58340"/>
                        <a:pt x="53842" y="61347"/>
                      </a:cubicBezTo>
                      <a:cubicBezTo>
                        <a:pt x="54982" y="62694"/>
                        <a:pt x="56123" y="64094"/>
                        <a:pt x="57263" y="65597"/>
                      </a:cubicBezTo>
                      <a:cubicBezTo>
                        <a:pt x="61307" y="70781"/>
                        <a:pt x="65505" y="76120"/>
                        <a:pt x="71777" y="78349"/>
                      </a:cubicBezTo>
                      <a:cubicBezTo>
                        <a:pt x="72762" y="78712"/>
                        <a:pt x="73281" y="79749"/>
                        <a:pt x="72918" y="80682"/>
                      </a:cubicBezTo>
                      <a:cubicBezTo>
                        <a:pt x="72607" y="81408"/>
                        <a:pt x="71881" y="81822"/>
                        <a:pt x="71103" y="8182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21" name="Google Shape;4621;p13"/>
                <p:cNvSpPr/>
                <p:nvPr/>
              </p:nvSpPr>
              <p:spPr>
                <a:xfrm>
                  <a:off x="4561444" y="5708326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36526" y="29741"/>
                      </a:moveTo>
                      <a:cubicBezTo>
                        <a:pt x="26314" y="29741"/>
                        <a:pt x="11023" y="26890"/>
                        <a:pt x="1381" y="24091"/>
                      </a:cubicBezTo>
                      <a:cubicBezTo>
                        <a:pt x="344" y="23780"/>
                        <a:pt x="-226" y="22795"/>
                        <a:pt x="85" y="21862"/>
                      </a:cubicBezTo>
                      <a:cubicBezTo>
                        <a:pt x="396" y="20929"/>
                        <a:pt x="1536" y="20411"/>
                        <a:pt x="2573" y="20721"/>
                      </a:cubicBezTo>
                      <a:cubicBezTo>
                        <a:pt x="11593" y="23313"/>
                        <a:pt x="25692" y="26009"/>
                        <a:pt x="35437" y="26164"/>
                      </a:cubicBezTo>
                      <a:cubicBezTo>
                        <a:pt x="34401" y="18285"/>
                        <a:pt x="35437" y="8540"/>
                        <a:pt x="38133" y="1231"/>
                      </a:cubicBezTo>
                      <a:cubicBezTo>
                        <a:pt x="38496" y="298"/>
                        <a:pt x="39584" y="-220"/>
                        <a:pt x="40621" y="90"/>
                      </a:cubicBezTo>
                      <a:cubicBezTo>
                        <a:pt x="41658" y="402"/>
                        <a:pt x="42228" y="1438"/>
                        <a:pt x="41865" y="2371"/>
                      </a:cubicBezTo>
                      <a:cubicBezTo>
                        <a:pt x="39118" y="9836"/>
                        <a:pt x="38237" y="19995"/>
                        <a:pt x="39636" y="27668"/>
                      </a:cubicBezTo>
                      <a:cubicBezTo>
                        <a:pt x="39740" y="28186"/>
                        <a:pt x="39584" y="28704"/>
                        <a:pt x="39222" y="29119"/>
                      </a:cubicBezTo>
                      <a:cubicBezTo>
                        <a:pt x="38859" y="29534"/>
                        <a:pt x="38340" y="29741"/>
                        <a:pt x="37770" y="29793"/>
                      </a:cubicBezTo>
                      <a:cubicBezTo>
                        <a:pt x="37355" y="29793"/>
                        <a:pt x="36941" y="29793"/>
                        <a:pt x="36526" y="297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22" name="Google Shape;4622;p13"/>
                <p:cNvSpPr/>
                <p:nvPr/>
              </p:nvSpPr>
              <p:spPr>
                <a:xfrm>
                  <a:off x="4563802" y="5715582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37381" y="35030"/>
                      </a:moveTo>
                      <a:cubicBezTo>
                        <a:pt x="23178" y="35030"/>
                        <a:pt x="6746" y="31453"/>
                        <a:pt x="1458" y="30209"/>
                      </a:cubicBezTo>
                      <a:cubicBezTo>
                        <a:pt x="422" y="29950"/>
                        <a:pt x="-200" y="28965"/>
                        <a:pt x="59" y="28032"/>
                      </a:cubicBezTo>
                      <a:cubicBezTo>
                        <a:pt x="318" y="27099"/>
                        <a:pt x="1407" y="26528"/>
                        <a:pt x="2443" y="26736"/>
                      </a:cubicBezTo>
                      <a:cubicBezTo>
                        <a:pt x="8249" y="28084"/>
                        <a:pt x="27636" y="32386"/>
                        <a:pt x="42098" y="31298"/>
                      </a:cubicBezTo>
                      <a:cubicBezTo>
                        <a:pt x="42202" y="27928"/>
                        <a:pt x="42098" y="24507"/>
                        <a:pt x="41943" y="21189"/>
                      </a:cubicBezTo>
                      <a:cubicBezTo>
                        <a:pt x="41684" y="14813"/>
                        <a:pt x="41424" y="8230"/>
                        <a:pt x="42876" y="1440"/>
                      </a:cubicBezTo>
                      <a:cubicBezTo>
                        <a:pt x="43083" y="454"/>
                        <a:pt x="44120" y="-168"/>
                        <a:pt x="45157" y="40"/>
                      </a:cubicBezTo>
                      <a:cubicBezTo>
                        <a:pt x="46245" y="247"/>
                        <a:pt x="46919" y="1180"/>
                        <a:pt x="46712" y="2114"/>
                      </a:cubicBezTo>
                      <a:cubicBezTo>
                        <a:pt x="45312" y="8489"/>
                        <a:pt x="45572" y="14554"/>
                        <a:pt x="45831" y="21034"/>
                      </a:cubicBezTo>
                      <a:cubicBezTo>
                        <a:pt x="45986" y="24922"/>
                        <a:pt x="46142" y="28965"/>
                        <a:pt x="45883" y="33008"/>
                      </a:cubicBezTo>
                      <a:cubicBezTo>
                        <a:pt x="45831" y="33889"/>
                        <a:pt x="45105" y="34563"/>
                        <a:pt x="44120" y="34667"/>
                      </a:cubicBezTo>
                      <a:cubicBezTo>
                        <a:pt x="41943" y="34874"/>
                        <a:pt x="39662" y="34978"/>
                        <a:pt x="37277" y="3497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23" name="Google Shape;4623;p13"/>
                <p:cNvSpPr/>
                <p:nvPr/>
              </p:nvSpPr>
              <p:spPr>
                <a:xfrm>
                  <a:off x="4580650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37484" y="34834"/>
                      </a:moveTo>
                      <a:cubicBezTo>
                        <a:pt x="37484" y="34834"/>
                        <a:pt x="37225" y="34834"/>
                        <a:pt x="37121" y="34834"/>
                      </a:cubicBezTo>
                      <a:cubicBezTo>
                        <a:pt x="32715" y="34108"/>
                        <a:pt x="28050" y="33694"/>
                        <a:pt x="23540" y="33331"/>
                      </a:cubicBezTo>
                      <a:cubicBezTo>
                        <a:pt x="16127" y="32709"/>
                        <a:pt x="8455" y="32087"/>
                        <a:pt x="1354" y="29962"/>
                      </a:cubicBezTo>
                      <a:cubicBezTo>
                        <a:pt x="317" y="29650"/>
                        <a:pt x="-253" y="28614"/>
                        <a:pt x="110" y="27681"/>
                      </a:cubicBezTo>
                      <a:cubicBezTo>
                        <a:pt x="472" y="26748"/>
                        <a:pt x="1561" y="26229"/>
                        <a:pt x="2598" y="26540"/>
                      </a:cubicBezTo>
                      <a:cubicBezTo>
                        <a:pt x="9233" y="28562"/>
                        <a:pt x="16697" y="29184"/>
                        <a:pt x="23903" y="29754"/>
                      </a:cubicBezTo>
                      <a:cubicBezTo>
                        <a:pt x="27687" y="30065"/>
                        <a:pt x="31626" y="30376"/>
                        <a:pt x="35410" y="30946"/>
                      </a:cubicBezTo>
                      <a:cubicBezTo>
                        <a:pt x="35255" y="27421"/>
                        <a:pt x="34996" y="23897"/>
                        <a:pt x="34788" y="20371"/>
                      </a:cubicBezTo>
                      <a:cubicBezTo>
                        <a:pt x="34425" y="14307"/>
                        <a:pt x="34011" y="8034"/>
                        <a:pt x="33855" y="1814"/>
                      </a:cubicBezTo>
                      <a:cubicBezTo>
                        <a:pt x="33855" y="830"/>
                        <a:pt x="34685" y="0"/>
                        <a:pt x="35773" y="0"/>
                      </a:cubicBezTo>
                      <a:cubicBezTo>
                        <a:pt x="35773" y="0"/>
                        <a:pt x="35773" y="0"/>
                        <a:pt x="35773" y="0"/>
                      </a:cubicBezTo>
                      <a:cubicBezTo>
                        <a:pt x="36862" y="0"/>
                        <a:pt x="37691" y="778"/>
                        <a:pt x="37743" y="1762"/>
                      </a:cubicBezTo>
                      <a:cubicBezTo>
                        <a:pt x="37898" y="7931"/>
                        <a:pt x="38261" y="14151"/>
                        <a:pt x="38676" y="20165"/>
                      </a:cubicBezTo>
                      <a:cubicBezTo>
                        <a:pt x="38935" y="24467"/>
                        <a:pt x="39194" y="28717"/>
                        <a:pt x="39402" y="33020"/>
                      </a:cubicBezTo>
                      <a:cubicBezTo>
                        <a:pt x="39402" y="33538"/>
                        <a:pt x="39194" y="34108"/>
                        <a:pt x="38728" y="34420"/>
                      </a:cubicBezTo>
                      <a:cubicBezTo>
                        <a:pt x="38365" y="34678"/>
                        <a:pt x="37898" y="34834"/>
                        <a:pt x="37432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24" name="Google Shape;4624;p13"/>
                <p:cNvSpPr/>
                <p:nvPr/>
              </p:nvSpPr>
              <p:spPr>
                <a:xfrm>
                  <a:off x="4592417" y="5743190"/>
                  <a:ext cx="39453" cy="3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94" extrusionOk="0">
                      <a:moveTo>
                        <a:pt x="37484" y="34843"/>
                      </a:moveTo>
                      <a:cubicBezTo>
                        <a:pt x="37484" y="34843"/>
                        <a:pt x="37225" y="34843"/>
                        <a:pt x="37121" y="34843"/>
                      </a:cubicBezTo>
                      <a:cubicBezTo>
                        <a:pt x="32715" y="34117"/>
                        <a:pt x="28049" y="33702"/>
                        <a:pt x="23540" y="33340"/>
                      </a:cubicBezTo>
                      <a:cubicBezTo>
                        <a:pt x="16127" y="32718"/>
                        <a:pt x="8455" y="32096"/>
                        <a:pt x="1354" y="29970"/>
                      </a:cubicBezTo>
                      <a:cubicBezTo>
                        <a:pt x="317" y="29659"/>
                        <a:pt x="-253" y="28622"/>
                        <a:pt x="110" y="27690"/>
                      </a:cubicBezTo>
                      <a:cubicBezTo>
                        <a:pt x="472" y="26756"/>
                        <a:pt x="1561" y="26238"/>
                        <a:pt x="2598" y="26549"/>
                      </a:cubicBezTo>
                      <a:cubicBezTo>
                        <a:pt x="9233" y="28570"/>
                        <a:pt x="16697" y="29192"/>
                        <a:pt x="23902" y="29763"/>
                      </a:cubicBezTo>
                      <a:cubicBezTo>
                        <a:pt x="27687" y="30074"/>
                        <a:pt x="31626" y="30385"/>
                        <a:pt x="35410" y="30955"/>
                      </a:cubicBezTo>
                      <a:cubicBezTo>
                        <a:pt x="35255" y="27430"/>
                        <a:pt x="34996" y="23854"/>
                        <a:pt x="34788" y="20328"/>
                      </a:cubicBezTo>
                      <a:cubicBezTo>
                        <a:pt x="34425" y="14263"/>
                        <a:pt x="34011" y="7991"/>
                        <a:pt x="33855" y="1823"/>
                      </a:cubicBezTo>
                      <a:cubicBezTo>
                        <a:pt x="33855" y="838"/>
                        <a:pt x="34685" y="8"/>
                        <a:pt x="35773" y="8"/>
                      </a:cubicBezTo>
                      <a:cubicBezTo>
                        <a:pt x="36758" y="-95"/>
                        <a:pt x="37743" y="786"/>
                        <a:pt x="37795" y="1771"/>
                      </a:cubicBezTo>
                      <a:cubicBezTo>
                        <a:pt x="37950" y="7888"/>
                        <a:pt x="38313" y="14160"/>
                        <a:pt x="38728" y="20173"/>
                      </a:cubicBezTo>
                      <a:cubicBezTo>
                        <a:pt x="38987" y="24476"/>
                        <a:pt x="39246" y="28778"/>
                        <a:pt x="39453" y="33080"/>
                      </a:cubicBezTo>
                      <a:cubicBezTo>
                        <a:pt x="39453" y="33599"/>
                        <a:pt x="39246" y="34169"/>
                        <a:pt x="38780" y="34480"/>
                      </a:cubicBezTo>
                      <a:cubicBezTo>
                        <a:pt x="38417" y="34739"/>
                        <a:pt x="37950" y="34895"/>
                        <a:pt x="37484" y="3489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25" name="Google Shape;4625;p13"/>
                <p:cNvSpPr/>
                <p:nvPr/>
              </p:nvSpPr>
              <p:spPr>
                <a:xfrm>
                  <a:off x="4565413" y="5708621"/>
                  <a:ext cx="21057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7" h="14775" extrusionOk="0">
                      <a:moveTo>
                        <a:pt x="17213" y="14672"/>
                      </a:moveTo>
                      <a:cubicBezTo>
                        <a:pt x="17213" y="14672"/>
                        <a:pt x="16954" y="14672"/>
                        <a:pt x="16798" y="14672"/>
                      </a:cubicBezTo>
                      <a:cubicBezTo>
                        <a:pt x="15969" y="14517"/>
                        <a:pt x="14932" y="14310"/>
                        <a:pt x="13740" y="14154"/>
                      </a:cubicBezTo>
                      <a:cubicBezTo>
                        <a:pt x="9178" y="13376"/>
                        <a:pt x="3476" y="12444"/>
                        <a:pt x="781" y="10578"/>
                      </a:cubicBezTo>
                      <a:cubicBezTo>
                        <a:pt x="-100" y="9955"/>
                        <a:pt x="-256" y="8866"/>
                        <a:pt x="418" y="8089"/>
                      </a:cubicBezTo>
                      <a:cubicBezTo>
                        <a:pt x="1092" y="7312"/>
                        <a:pt x="2336" y="7156"/>
                        <a:pt x="3165" y="7778"/>
                      </a:cubicBezTo>
                      <a:cubicBezTo>
                        <a:pt x="5083" y="9126"/>
                        <a:pt x="10681" y="10059"/>
                        <a:pt x="14414" y="10681"/>
                      </a:cubicBezTo>
                      <a:cubicBezTo>
                        <a:pt x="14880" y="10784"/>
                        <a:pt x="15347" y="10836"/>
                        <a:pt x="15762" y="10888"/>
                      </a:cubicBezTo>
                      <a:cubicBezTo>
                        <a:pt x="16695" y="7156"/>
                        <a:pt x="17109" y="1765"/>
                        <a:pt x="17161" y="1661"/>
                      </a:cubicBezTo>
                      <a:cubicBezTo>
                        <a:pt x="17213" y="677"/>
                        <a:pt x="18250" y="-49"/>
                        <a:pt x="19235" y="3"/>
                      </a:cubicBezTo>
                      <a:cubicBezTo>
                        <a:pt x="20323" y="55"/>
                        <a:pt x="21153" y="935"/>
                        <a:pt x="21049" y="1921"/>
                      </a:cubicBezTo>
                      <a:cubicBezTo>
                        <a:pt x="21049" y="2231"/>
                        <a:pt x="20427" y="9592"/>
                        <a:pt x="19027" y="13532"/>
                      </a:cubicBezTo>
                      <a:cubicBezTo>
                        <a:pt x="18768" y="14258"/>
                        <a:pt x="17991" y="14776"/>
                        <a:pt x="17161" y="14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626" name="Google Shape;4626;p13"/>
              <p:cNvGrpSpPr/>
              <p:nvPr/>
            </p:nvGrpSpPr>
            <p:grpSpPr>
              <a:xfrm>
                <a:off x="4654184" y="5494538"/>
                <a:ext cx="92831" cy="108598"/>
                <a:chOff x="4654184" y="5494538"/>
                <a:chExt cx="92831" cy="108598"/>
              </a:xfrm>
            </p:grpSpPr>
            <p:sp>
              <p:nvSpPr>
                <p:cNvPr id="4627" name="Google Shape;4627;p13"/>
                <p:cNvSpPr/>
                <p:nvPr/>
              </p:nvSpPr>
              <p:spPr>
                <a:xfrm>
                  <a:off x="4654184" y="5494538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2413" y="108546"/>
                      </a:moveTo>
                      <a:cubicBezTo>
                        <a:pt x="1532" y="108546"/>
                        <a:pt x="702" y="108131"/>
                        <a:pt x="287" y="107406"/>
                      </a:cubicBezTo>
                      <a:cubicBezTo>
                        <a:pt x="-335" y="106317"/>
                        <a:pt x="80" y="105021"/>
                        <a:pt x="1272" y="104451"/>
                      </a:cubicBezTo>
                      <a:cubicBezTo>
                        <a:pt x="8581" y="100875"/>
                        <a:pt x="12780" y="93824"/>
                        <a:pt x="16875" y="87034"/>
                      </a:cubicBezTo>
                      <a:cubicBezTo>
                        <a:pt x="18068" y="85064"/>
                        <a:pt x="19208" y="83146"/>
                        <a:pt x="20400" y="81384"/>
                      </a:cubicBezTo>
                      <a:cubicBezTo>
                        <a:pt x="23044" y="77393"/>
                        <a:pt x="25636" y="73401"/>
                        <a:pt x="28175" y="69409"/>
                      </a:cubicBezTo>
                      <a:cubicBezTo>
                        <a:pt x="31441" y="64278"/>
                        <a:pt x="34811" y="58990"/>
                        <a:pt x="38388" y="53858"/>
                      </a:cubicBezTo>
                      <a:cubicBezTo>
                        <a:pt x="41135" y="49867"/>
                        <a:pt x="44815" y="45305"/>
                        <a:pt x="48703" y="40485"/>
                      </a:cubicBezTo>
                      <a:cubicBezTo>
                        <a:pt x="59070" y="27681"/>
                        <a:pt x="70785" y="13167"/>
                        <a:pt x="71511" y="2074"/>
                      </a:cubicBezTo>
                      <a:cubicBezTo>
                        <a:pt x="71615" y="881"/>
                        <a:pt x="72755" y="0"/>
                        <a:pt x="74051" y="0"/>
                      </a:cubicBezTo>
                      <a:cubicBezTo>
                        <a:pt x="75399" y="52"/>
                        <a:pt x="76384" y="1089"/>
                        <a:pt x="76280" y="2333"/>
                      </a:cubicBezTo>
                      <a:cubicBezTo>
                        <a:pt x="75451" y="14670"/>
                        <a:pt x="63269" y="29754"/>
                        <a:pt x="52539" y="43077"/>
                      </a:cubicBezTo>
                      <a:cubicBezTo>
                        <a:pt x="48703" y="47845"/>
                        <a:pt x="45074" y="52304"/>
                        <a:pt x="42379" y="56191"/>
                      </a:cubicBezTo>
                      <a:cubicBezTo>
                        <a:pt x="38854" y="61271"/>
                        <a:pt x="35485" y="66559"/>
                        <a:pt x="32271" y="71639"/>
                      </a:cubicBezTo>
                      <a:cubicBezTo>
                        <a:pt x="29679" y="75682"/>
                        <a:pt x="27139" y="79725"/>
                        <a:pt x="24443" y="83716"/>
                      </a:cubicBezTo>
                      <a:cubicBezTo>
                        <a:pt x="23303" y="85427"/>
                        <a:pt x="22214" y="87242"/>
                        <a:pt x="21074" y="89160"/>
                      </a:cubicBezTo>
                      <a:cubicBezTo>
                        <a:pt x="16875" y="96209"/>
                        <a:pt x="12054" y="104192"/>
                        <a:pt x="3501" y="108339"/>
                      </a:cubicBezTo>
                      <a:cubicBezTo>
                        <a:pt x="3139" y="108495"/>
                        <a:pt x="2776" y="108598"/>
                        <a:pt x="2361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28" name="Google Shape;4628;p13"/>
                <p:cNvSpPr/>
                <p:nvPr/>
              </p:nvSpPr>
              <p:spPr>
                <a:xfrm>
                  <a:off x="4692702" y="5501220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9356" y="35876"/>
                      </a:moveTo>
                      <a:cubicBezTo>
                        <a:pt x="8733" y="35876"/>
                        <a:pt x="8163" y="35668"/>
                        <a:pt x="7697" y="35254"/>
                      </a:cubicBezTo>
                      <a:cubicBezTo>
                        <a:pt x="7178" y="34839"/>
                        <a:pt x="6919" y="34217"/>
                        <a:pt x="6971" y="33595"/>
                      </a:cubicBezTo>
                      <a:cubicBezTo>
                        <a:pt x="7489" y="24109"/>
                        <a:pt x="4794" y="11823"/>
                        <a:pt x="232" y="3115"/>
                      </a:cubicBezTo>
                      <a:cubicBezTo>
                        <a:pt x="-338" y="2026"/>
                        <a:pt x="180" y="730"/>
                        <a:pt x="1372" y="212"/>
                      </a:cubicBezTo>
                      <a:cubicBezTo>
                        <a:pt x="2565" y="-307"/>
                        <a:pt x="4016" y="160"/>
                        <a:pt x="4586" y="1248"/>
                      </a:cubicBezTo>
                      <a:cubicBezTo>
                        <a:pt x="9045" y="9802"/>
                        <a:pt x="11844" y="21517"/>
                        <a:pt x="11844" y="31210"/>
                      </a:cubicBezTo>
                      <a:cubicBezTo>
                        <a:pt x="23714" y="29707"/>
                        <a:pt x="40354" y="24627"/>
                        <a:pt x="50928" y="20221"/>
                      </a:cubicBezTo>
                      <a:cubicBezTo>
                        <a:pt x="52121" y="19703"/>
                        <a:pt x="53572" y="20221"/>
                        <a:pt x="54090" y="21309"/>
                      </a:cubicBezTo>
                      <a:cubicBezTo>
                        <a:pt x="54661" y="22398"/>
                        <a:pt x="54090" y="23694"/>
                        <a:pt x="52898" y="24212"/>
                      </a:cubicBezTo>
                      <a:cubicBezTo>
                        <a:pt x="41183" y="29085"/>
                        <a:pt x="22004" y="34787"/>
                        <a:pt x="9563" y="35824"/>
                      </a:cubicBezTo>
                      <a:cubicBezTo>
                        <a:pt x="9511" y="35824"/>
                        <a:pt x="9407" y="35824"/>
                        <a:pt x="9356" y="3582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29" name="Google Shape;4629;p13"/>
                <p:cNvSpPr/>
                <p:nvPr/>
              </p:nvSpPr>
              <p:spPr>
                <a:xfrm>
                  <a:off x="4685141" y="5511022"/>
                  <a:ext cx="61140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40" h="42143" extrusionOk="0">
                      <a:moveTo>
                        <a:pt x="8416" y="42091"/>
                      </a:moveTo>
                      <a:cubicBezTo>
                        <a:pt x="7223" y="42091"/>
                        <a:pt x="6239" y="41314"/>
                        <a:pt x="6031" y="40277"/>
                      </a:cubicBezTo>
                      <a:cubicBezTo>
                        <a:pt x="5098" y="35404"/>
                        <a:pt x="4632" y="30480"/>
                        <a:pt x="4217" y="25711"/>
                      </a:cubicBezTo>
                      <a:cubicBezTo>
                        <a:pt x="3491" y="17831"/>
                        <a:pt x="2817" y="10367"/>
                        <a:pt x="122" y="2850"/>
                      </a:cubicBezTo>
                      <a:cubicBezTo>
                        <a:pt x="-293" y="1710"/>
                        <a:pt x="381" y="466"/>
                        <a:pt x="1677" y="104"/>
                      </a:cubicBezTo>
                      <a:cubicBezTo>
                        <a:pt x="2921" y="-260"/>
                        <a:pt x="4321" y="362"/>
                        <a:pt x="4683" y="1503"/>
                      </a:cubicBezTo>
                      <a:cubicBezTo>
                        <a:pt x="7535" y="9538"/>
                        <a:pt x="8260" y="17573"/>
                        <a:pt x="8986" y="25348"/>
                      </a:cubicBezTo>
                      <a:cubicBezTo>
                        <a:pt x="9349" y="29391"/>
                        <a:pt x="9764" y="33590"/>
                        <a:pt x="10438" y="37685"/>
                      </a:cubicBezTo>
                      <a:cubicBezTo>
                        <a:pt x="28166" y="37063"/>
                        <a:pt x="51077" y="29340"/>
                        <a:pt x="57868" y="26903"/>
                      </a:cubicBezTo>
                      <a:cubicBezTo>
                        <a:pt x="59112" y="26436"/>
                        <a:pt x="60512" y="27007"/>
                        <a:pt x="60978" y="28147"/>
                      </a:cubicBezTo>
                      <a:cubicBezTo>
                        <a:pt x="61445" y="29288"/>
                        <a:pt x="60875" y="30532"/>
                        <a:pt x="59631" y="30998"/>
                      </a:cubicBezTo>
                      <a:cubicBezTo>
                        <a:pt x="52373" y="33590"/>
                        <a:pt x="27181" y="42039"/>
                        <a:pt x="8416" y="42143"/>
                      </a:cubicBezTo>
                      <a:lnTo>
                        <a:pt x="8416" y="42143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30" name="Google Shape;4630;p13"/>
                <p:cNvSpPr/>
                <p:nvPr/>
              </p:nvSpPr>
              <p:spPr>
                <a:xfrm>
                  <a:off x="4677730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5407" y="42670"/>
                      </a:moveTo>
                      <a:cubicBezTo>
                        <a:pt x="4940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5"/>
                        <a:pt x="1830" y="24890"/>
                      </a:cubicBezTo>
                      <a:cubicBezTo>
                        <a:pt x="1312" y="17529"/>
                        <a:pt x="794" y="9909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7"/>
                        <a:pt x="7636" y="37642"/>
                      </a:cubicBezTo>
                      <a:cubicBezTo>
                        <a:pt x="12198" y="36501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5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3"/>
                        <a:pt x="50038" y="31369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6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31" name="Google Shape;4631;p13"/>
                <p:cNvSpPr/>
                <p:nvPr/>
              </p:nvSpPr>
              <p:spPr>
                <a:xfrm>
                  <a:off x="4665704" y="5547092"/>
                  <a:ext cx="50270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70" h="42669" extrusionOk="0">
                      <a:moveTo>
                        <a:pt x="5407" y="42670"/>
                      </a:moveTo>
                      <a:cubicBezTo>
                        <a:pt x="4941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6"/>
                        <a:pt x="1830" y="24890"/>
                      </a:cubicBezTo>
                      <a:cubicBezTo>
                        <a:pt x="1312" y="17529"/>
                        <a:pt x="794" y="9857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8"/>
                        <a:pt x="7636" y="37642"/>
                      </a:cubicBezTo>
                      <a:cubicBezTo>
                        <a:pt x="12198" y="36502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6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4"/>
                        <a:pt x="50090" y="31370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7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32" name="Google Shape;4632;p13"/>
                <p:cNvSpPr/>
                <p:nvPr/>
              </p:nvSpPr>
              <p:spPr>
                <a:xfrm>
                  <a:off x="4713313" y="5499377"/>
                  <a:ext cx="26870" cy="17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06" extrusionOk="0">
                      <a:moveTo>
                        <a:pt x="6525" y="17606"/>
                      </a:moveTo>
                      <a:cubicBezTo>
                        <a:pt x="5592" y="17606"/>
                        <a:pt x="4762" y="17139"/>
                        <a:pt x="4348" y="16362"/>
                      </a:cubicBezTo>
                      <a:cubicBezTo>
                        <a:pt x="2015" y="11801"/>
                        <a:pt x="97" y="2936"/>
                        <a:pt x="45" y="2574"/>
                      </a:cubicBezTo>
                      <a:cubicBezTo>
                        <a:pt x="-214" y="1381"/>
                        <a:pt x="667" y="240"/>
                        <a:pt x="1963" y="34"/>
                      </a:cubicBezTo>
                      <a:cubicBezTo>
                        <a:pt x="3259" y="-174"/>
                        <a:pt x="4503" y="604"/>
                        <a:pt x="4762" y="1744"/>
                      </a:cubicBezTo>
                      <a:cubicBezTo>
                        <a:pt x="4762" y="1796"/>
                        <a:pt x="6162" y="8379"/>
                        <a:pt x="7924" y="12733"/>
                      </a:cubicBezTo>
                      <a:cubicBezTo>
                        <a:pt x="8443" y="12578"/>
                        <a:pt x="8961" y="12423"/>
                        <a:pt x="9531" y="12267"/>
                      </a:cubicBezTo>
                      <a:cubicBezTo>
                        <a:pt x="13938" y="11023"/>
                        <a:pt x="20624" y="9157"/>
                        <a:pt x="22750" y="7239"/>
                      </a:cubicBezTo>
                      <a:cubicBezTo>
                        <a:pt x="23683" y="6409"/>
                        <a:pt x="25238" y="6409"/>
                        <a:pt x="26171" y="7239"/>
                      </a:cubicBezTo>
                      <a:cubicBezTo>
                        <a:pt x="27104" y="8120"/>
                        <a:pt x="27104" y="9468"/>
                        <a:pt x="26171" y="10349"/>
                      </a:cubicBezTo>
                      <a:cubicBezTo>
                        <a:pt x="23216" y="12993"/>
                        <a:pt x="16426" y="14911"/>
                        <a:pt x="10983" y="16414"/>
                      </a:cubicBezTo>
                      <a:cubicBezTo>
                        <a:pt x="9583" y="16777"/>
                        <a:pt x="8339" y="17139"/>
                        <a:pt x="7406" y="17451"/>
                      </a:cubicBezTo>
                      <a:cubicBezTo>
                        <a:pt x="7147" y="17554"/>
                        <a:pt x="6888" y="17554"/>
                        <a:pt x="6628" y="175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633" name="Google Shape;4633;p13"/>
              <p:cNvGrpSpPr/>
              <p:nvPr/>
            </p:nvGrpSpPr>
            <p:grpSpPr>
              <a:xfrm>
                <a:off x="4654002" y="5591340"/>
                <a:ext cx="113842" cy="116039"/>
                <a:chOff x="4654002" y="5591340"/>
                <a:chExt cx="113842" cy="116039"/>
              </a:xfrm>
            </p:grpSpPr>
            <p:sp>
              <p:nvSpPr>
                <p:cNvPr id="4634" name="Google Shape;4634;p13"/>
                <p:cNvSpPr/>
                <p:nvPr/>
              </p:nvSpPr>
              <p:spPr>
                <a:xfrm>
                  <a:off x="4654002" y="5591340"/>
                  <a:ext cx="98209" cy="116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39" extrusionOk="0">
                      <a:moveTo>
                        <a:pt x="2699" y="115988"/>
                      </a:moveTo>
                      <a:cubicBezTo>
                        <a:pt x="1662" y="115988"/>
                        <a:pt x="625" y="115418"/>
                        <a:pt x="211" y="114484"/>
                      </a:cubicBezTo>
                      <a:cubicBezTo>
                        <a:pt x="-360" y="113240"/>
                        <a:pt x="262" y="111789"/>
                        <a:pt x="1662" y="111218"/>
                      </a:cubicBezTo>
                      <a:cubicBezTo>
                        <a:pt x="10319" y="107901"/>
                        <a:pt x="15917" y="100333"/>
                        <a:pt x="21308" y="92972"/>
                      </a:cubicBezTo>
                      <a:cubicBezTo>
                        <a:pt x="22863" y="90847"/>
                        <a:pt x="24367" y="88825"/>
                        <a:pt x="25922" y="86959"/>
                      </a:cubicBezTo>
                      <a:cubicBezTo>
                        <a:pt x="29395" y="82760"/>
                        <a:pt x="32712" y="78458"/>
                        <a:pt x="36030" y="74207"/>
                      </a:cubicBezTo>
                      <a:cubicBezTo>
                        <a:pt x="40332" y="68713"/>
                        <a:pt x="44738" y="63063"/>
                        <a:pt x="49404" y="57516"/>
                      </a:cubicBezTo>
                      <a:cubicBezTo>
                        <a:pt x="52980" y="53265"/>
                        <a:pt x="57646" y="48444"/>
                        <a:pt x="62622" y="43364"/>
                      </a:cubicBezTo>
                      <a:cubicBezTo>
                        <a:pt x="75789" y="29887"/>
                        <a:pt x="90718" y="14543"/>
                        <a:pt x="92791" y="2102"/>
                      </a:cubicBezTo>
                      <a:cubicBezTo>
                        <a:pt x="92998" y="755"/>
                        <a:pt x="94450" y="-179"/>
                        <a:pt x="95901" y="29"/>
                      </a:cubicBezTo>
                      <a:cubicBezTo>
                        <a:pt x="97404" y="236"/>
                        <a:pt x="98389" y="1480"/>
                        <a:pt x="98182" y="2880"/>
                      </a:cubicBezTo>
                      <a:cubicBezTo>
                        <a:pt x="95849" y="16772"/>
                        <a:pt x="80350" y="32634"/>
                        <a:pt x="66717" y="46682"/>
                      </a:cubicBezTo>
                      <a:cubicBezTo>
                        <a:pt x="61845" y="51710"/>
                        <a:pt x="57231" y="56427"/>
                        <a:pt x="53758" y="60522"/>
                      </a:cubicBezTo>
                      <a:cubicBezTo>
                        <a:pt x="49196" y="65965"/>
                        <a:pt x="44790" y="71615"/>
                        <a:pt x="40540" y="77058"/>
                      </a:cubicBezTo>
                      <a:cubicBezTo>
                        <a:pt x="37170" y="81360"/>
                        <a:pt x="33801" y="85663"/>
                        <a:pt x="30328" y="89914"/>
                      </a:cubicBezTo>
                      <a:cubicBezTo>
                        <a:pt x="28825" y="91728"/>
                        <a:pt x="27373" y="93698"/>
                        <a:pt x="25870" y="95771"/>
                      </a:cubicBezTo>
                      <a:cubicBezTo>
                        <a:pt x="20271" y="103339"/>
                        <a:pt x="13947" y="111892"/>
                        <a:pt x="3787" y="115832"/>
                      </a:cubicBezTo>
                      <a:cubicBezTo>
                        <a:pt x="3424" y="115988"/>
                        <a:pt x="3062" y="116040"/>
                        <a:pt x="2750" y="11604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35" name="Google Shape;4635;p13"/>
                <p:cNvSpPr/>
                <p:nvPr/>
              </p:nvSpPr>
              <p:spPr>
                <a:xfrm>
                  <a:off x="4708681" y="5595834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7010" y="41202"/>
                      </a:moveTo>
                      <a:cubicBezTo>
                        <a:pt x="6388" y="41151"/>
                        <a:pt x="5455" y="40892"/>
                        <a:pt x="4937" y="40374"/>
                      </a:cubicBezTo>
                      <a:cubicBezTo>
                        <a:pt x="4418" y="39855"/>
                        <a:pt x="4159" y="39129"/>
                        <a:pt x="4315" y="38404"/>
                      </a:cubicBezTo>
                      <a:cubicBezTo>
                        <a:pt x="5973" y="27673"/>
                        <a:pt x="4315" y="13574"/>
                        <a:pt x="168" y="3310"/>
                      </a:cubicBezTo>
                      <a:cubicBezTo>
                        <a:pt x="-351" y="2014"/>
                        <a:pt x="375" y="615"/>
                        <a:pt x="1775" y="148"/>
                      </a:cubicBezTo>
                      <a:cubicBezTo>
                        <a:pt x="3174" y="-319"/>
                        <a:pt x="4781" y="355"/>
                        <a:pt x="5299" y="1651"/>
                      </a:cubicBezTo>
                      <a:cubicBezTo>
                        <a:pt x="9343" y="11708"/>
                        <a:pt x="11157" y="25237"/>
                        <a:pt x="10068" y="36226"/>
                      </a:cubicBezTo>
                      <a:cubicBezTo>
                        <a:pt x="23650" y="35656"/>
                        <a:pt x="43088" y="31457"/>
                        <a:pt x="55529" y="27517"/>
                      </a:cubicBezTo>
                      <a:cubicBezTo>
                        <a:pt x="56981" y="27051"/>
                        <a:pt x="58484" y="27725"/>
                        <a:pt x="59002" y="29021"/>
                      </a:cubicBezTo>
                      <a:cubicBezTo>
                        <a:pt x="59520" y="30317"/>
                        <a:pt x="58743" y="31717"/>
                        <a:pt x="57343" y="32183"/>
                      </a:cubicBezTo>
                      <a:cubicBezTo>
                        <a:pt x="43503" y="36589"/>
                        <a:pt x="21213" y="41254"/>
                        <a:pt x="7062" y="412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36" name="Google Shape;4636;p13"/>
                <p:cNvSpPr/>
                <p:nvPr/>
              </p:nvSpPr>
              <p:spPr>
                <a:xfrm>
                  <a:off x="4698989" y="5606129"/>
                  <a:ext cx="66157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7" h="48480" extrusionOk="0">
                      <a:moveTo>
                        <a:pt x="11777" y="48481"/>
                      </a:moveTo>
                      <a:cubicBezTo>
                        <a:pt x="9445" y="48481"/>
                        <a:pt x="7164" y="48377"/>
                        <a:pt x="4987" y="48222"/>
                      </a:cubicBezTo>
                      <a:cubicBezTo>
                        <a:pt x="3639" y="48118"/>
                        <a:pt x="2602" y="47133"/>
                        <a:pt x="2498" y="45941"/>
                      </a:cubicBezTo>
                      <a:cubicBezTo>
                        <a:pt x="1980" y="40343"/>
                        <a:pt x="2032" y="34692"/>
                        <a:pt x="2084" y="29301"/>
                      </a:cubicBezTo>
                      <a:cubicBezTo>
                        <a:pt x="2135" y="20334"/>
                        <a:pt x="2239" y="11832"/>
                        <a:pt x="62" y="3020"/>
                      </a:cubicBezTo>
                      <a:cubicBezTo>
                        <a:pt x="-249" y="1672"/>
                        <a:pt x="632" y="376"/>
                        <a:pt x="2135" y="65"/>
                      </a:cubicBezTo>
                      <a:cubicBezTo>
                        <a:pt x="3587" y="-246"/>
                        <a:pt x="5090" y="584"/>
                        <a:pt x="5401" y="1931"/>
                      </a:cubicBezTo>
                      <a:cubicBezTo>
                        <a:pt x="7734" y="11262"/>
                        <a:pt x="7630" y="20437"/>
                        <a:pt x="7579" y="29301"/>
                      </a:cubicBezTo>
                      <a:cubicBezTo>
                        <a:pt x="7579" y="33915"/>
                        <a:pt x="7475" y="38684"/>
                        <a:pt x="7786" y="43401"/>
                      </a:cubicBezTo>
                      <a:cubicBezTo>
                        <a:pt x="27898" y="44334"/>
                        <a:pt x="54698" y="37803"/>
                        <a:pt x="62681" y="35677"/>
                      </a:cubicBezTo>
                      <a:cubicBezTo>
                        <a:pt x="64132" y="35315"/>
                        <a:pt x="65635" y="36040"/>
                        <a:pt x="66050" y="37388"/>
                      </a:cubicBezTo>
                      <a:cubicBezTo>
                        <a:pt x="66465" y="38684"/>
                        <a:pt x="65635" y="40083"/>
                        <a:pt x="64184" y="40446"/>
                      </a:cubicBezTo>
                      <a:cubicBezTo>
                        <a:pt x="56564" y="42467"/>
                        <a:pt x="32097" y="48429"/>
                        <a:pt x="11777" y="484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37" name="Google Shape;4637;p13"/>
                <p:cNvSpPr/>
                <p:nvPr/>
              </p:nvSpPr>
              <p:spPr>
                <a:xfrm>
                  <a:off x="4687751" y="5624545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5" y="48571"/>
                      </a:moveTo>
                      <a:cubicBezTo>
                        <a:pt x="2073" y="48571"/>
                        <a:pt x="1451" y="48363"/>
                        <a:pt x="985" y="48001"/>
                      </a:cubicBezTo>
                      <a:cubicBezTo>
                        <a:pt x="363" y="47534"/>
                        <a:pt x="0" y="46808"/>
                        <a:pt x="0" y="46031"/>
                      </a:cubicBezTo>
                      <a:cubicBezTo>
                        <a:pt x="103" y="40070"/>
                        <a:pt x="259" y="34108"/>
                        <a:pt x="466" y="28147"/>
                      </a:cubicBezTo>
                      <a:cubicBezTo>
                        <a:pt x="725" y="19749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0" y="0"/>
                      </a:cubicBezTo>
                      <a:lnTo>
                        <a:pt x="3680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144"/>
                        <a:pt x="6220" y="19853"/>
                        <a:pt x="5909" y="28303"/>
                      </a:cubicBezTo>
                      <a:cubicBezTo>
                        <a:pt x="5754" y="33227"/>
                        <a:pt x="5598" y="38100"/>
                        <a:pt x="5495" y="43024"/>
                      </a:cubicBezTo>
                      <a:cubicBezTo>
                        <a:pt x="10782" y="42143"/>
                        <a:pt x="16173" y="41573"/>
                        <a:pt x="21460" y="41002"/>
                      </a:cubicBezTo>
                      <a:cubicBezTo>
                        <a:pt x="31465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2"/>
                      </a:cubicBezTo>
                      <a:cubicBezTo>
                        <a:pt x="43076" y="43646"/>
                        <a:pt x="32450" y="44786"/>
                        <a:pt x="22186" y="45927"/>
                      </a:cubicBezTo>
                      <a:cubicBezTo>
                        <a:pt x="15914" y="46601"/>
                        <a:pt x="9434" y="47327"/>
                        <a:pt x="3369" y="48467"/>
                      </a:cubicBezTo>
                      <a:cubicBezTo>
                        <a:pt x="3162" y="48467"/>
                        <a:pt x="3006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38" name="Google Shape;4638;p13"/>
                <p:cNvSpPr/>
                <p:nvPr/>
              </p:nvSpPr>
              <p:spPr>
                <a:xfrm>
                  <a:off x="4671992" y="5645072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6" y="48571"/>
                      </a:moveTo>
                      <a:cubicBezTo>
                        <a:pt x="2074" y="48571"/>
                        <a:pt x="1452" y="48363"/>
                        <a:pt x="985" y="48001"/>
                      </a:cubicBezTo>
                      <a:cubicBezTo>
                        <a:pt x="363" y="47535"/>
                        <a:pt x="0" y="46809"/>
                        <a:pt x="0" y="46031"/>
                      </a:cubicBezTo>
                      <a:cubicBezTo>
                        <a:pt x="104" y="40070"/>
                        <a:pt x="259" y="34056"/>
                        <a:pt x="467" y="28096"/>
                      </a:cubicBezTo>
                      <a:cubicBezTo>
                        <a:pt x="726" y="19698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1" y="0"/>
                      </a:cubicBezTo>
                      <a:lnTo>
                        <a:pt x="3681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093"/>
                        <a:pt x="6220" y="19801"/>
                        <a:pt x="5909" y="28251"/>
                      </a:cubicBezTo>
                      <a:cubicBezTo>
                        <a:pt x="5754" y="33176"/>
                        <a:pt x="5598" y="38100"/>
                        <a:pt x="5495" y="43025"/>
                      </a:cubicBezTo>
                      <a:cubicBezTo>
                        <a:pt x="10782" y="42143"/>
                        <a:pt x="16173" y="41573"/>
                        <a:pt x="21460" y="41003"/>
                      </a:cubicBezTo>
                      <a:cubicBezTo>
                        <a:pt x="31413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3"/>
                      </a:cubicBezTo>
                      <a:cubicBezTo>
                        <a:pt x="43076" y="43647"/>
                        <a:pt x="32450" y="44787"/>
                        <a:pt x="22186" y="45927"/>
                      </a:cubicBezTo>
                      <a:cubicBezTo>
                        <a:pt x="15914" y="46601"/>
                        <a:pt x="9434" y="47327"/>
                        <a:pt x="3370" y="48467"/>
                      </a:cubicBezTo>
                      <a:cubicBezTo>
                        <a:pt x="3162" y="48467"/>
                        <a:pt x="3007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39" name="Google Shape;4639;p13"/>
                <p:cNvSpPr/>
                <p:nvPr/>
              </p:nvSpPr>
              <p:spPr>
                <a:xfrm>
                  <a:off x="4732160" y="5595560"/>
                  <a:ext cx="29547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7" h="20379" extrusionOk="0">
                      <a:moveTo>
                        <a:pt x="5924" y="20380"/>
                      </a:moveTo>
                      <a:cubicBezTo>
                        <a:pt x="4784" y="20380"/>
                        <a:pt x="3747" y="19758"/>
                        <a:pt x="3332" y="18720"/>
                      </a:cubicBezTo>
                      <a:cubicBezTo>
                        <a:pt x="1207" y="13330"/>
                        <a:pt x="66" y="3118"/>
                        <a:pt x="15" y="2703"/>
                      </a:cubicBezTo>
                      <a:cubicBezTo>
                        <a:pt x="-141" y="1355"/>
                        <a:pt x="948" y="111"/>
                        <a:pt x="2451" y="7"/>
                      </a:cubicBezTo>
                      <a:cubicBezTo>
                        <a:pt x="3954" y="-96"/>
                        <a:pt x="5302" y="889"/>
                        <a:pt x="5458" y="2237"/>
                      </a:cubicBezTo>
                      <a:cubicBezTo>
                        <a:pt x="5458" y="2341"/>
                        <a:pt x="6287" y="9857"/>
                        <a:pt x="7738" y="14988"/>
                      </a:cubicBezTo>
                      <a:cubicBezTo>
                        <a:pt x="8309" y="14885"/>
                        <a:pt x="8931" y="14781"/>
                        <a:pt x="9604" y="14626"/>
                      </a:cubicBezTo>
                      <a:cubicBezTo>
                        <a:pt x="14736" y="13641"/>
                        <a:pt x="22512" y="12138"/>
                        <a:pt x="25104" y="10220"/>
                      </a:cubicBezTo>
                      <a:cubicBezTo>
                        <a:pt x="26244" y="9338"/>
                        <a:pt x="28006" y="9494"/>
                        <a:pt x="28939" y="10582"/>
                      </a:cubicBezTo>
                      <a:cubicBezTo>
                        <a:pt x="29873" y="11619"/>
                        <a:pt x="29717" y="13226"/>
                        <a:pt x="28577" y="14056"/>
                      </a:cubicBezTo>
                      <a:cubicBezTo>
                        <a:pt x="24948" y="16751"/>
                        <a:pt x="17069" y="18254"/>
                        <a:pt x="10693" y="19498"/>
                      </a:cubicBezTo>
                      <a:cubicBezTo>
                        <a:pt x="9086" y="19809"/>
                        <a:pt x="7635" y="20068"/>
                        <a:pt x="6494" y="20328"/>
                      </a:cubicBezTo>
                      <a:cubicBezTo>
                        <a:pt x="6287" y="20328"/>
                        <a:pt x="6028" y="20380"/>
                        <a:pt x="5821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640" name="Google Shape;4640;p13"/>
              <p:cNvGrpSpPr/>
              <p:nvPr/>
            </p:nvGrpSpPr>
            <p:grpSpPr>
              <a:xfrm>
                <a:off x="4652388" y="5429117"/>
                <a:ext cx="64998" cy="75943"/>
                <a:chOff x="4652388" y="5429117"/>
                <a:chExt cx="64998" cy="75943"/>
              </a:xfrm>
            </p:grpSpPr>
            <p:sp>
              <p:nvSpPr>
                <p:cNvPr id="4641" name="Google Shape;4641;p13"/>
                <p:cNvSpPr/>
                <p:nvPr/>
              </p:nvSpPr>
              <p:spPr>
                <a:xfrm>
                  <a:off x="4652388" y="5429117"/>
                  <a:ext cx="53359" cy="75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9" h="75943" extrusionOk="0">
                      <a:moveTo>
                        <a:pt x="1721" y="75944"/>
                      </a:moveTo>
                      <a:cubicBezTo>
                        <a:pt x="1099" y="75944"/>
                        <a:pt x="528" y="75632"/>
                        <a:pt x="217" y="75114"/>
                      </a:cubicBezTo>
                      <a:cubicBezTo>
                        <a:pt x="-249" y="74388"/>
                        <a:pt x="62" y="73456"/>
                        <a:pt x="891" y="73041"/>
                      </a:cubicBezTo>
                      <a:cubicBezTo>
                        <a:pt x="6023" y="70553"/>
                        <a:pt x="8978" y="65628"/>
                        <a:pt x="11829" y="60859"/>
                      </a:cubicBezTo>
                      <a:cubicBezTo>
                        <a:pt x="12658" y="59459"/>
                        <a:pt x="13436" y="58163"/>
                        <a:pt x="14265" y="56919"/>
                      </a:cubicBezTo>
                      <a:cubicBezTo>
                        <a:pt x="16131" y="54173"/>
                        <a:pt x="17894" y="51373"/>
                        <a:pt x="19656" y="48574"/>
                      </a:cubicBezTo>
                      <a:cubicBezTo>
                        <a:pt x="21937" y="44997"/>
                        <a:pt x="24322" y="41265"/>
                        <a:pt x="26810" y="37636"/>
                      </a:cubicBezTo>
                      <a:cubicBezTo>
                        <a:pt x="28728" y="34837"/>
                        <a:pt x="31319" y="31675"/>
                        <a:pt x="34067" y="28306"/>
                      </a:cubicBezTo>
                      <a:cubicBezTo>
                        <a:pt x="41324" y="19338"/>
                        <a:pt x="49514" y="9178"/>
                        <a:pt x="50032" y="1454"/>
                      </a:cubicBezTo>
                      <a:cubicBezTo>
                        <a:pt x="50084" y="625"/>
                        <a:pt x="50810" y="-49"/>
                        <a:pt x="51795" y="3"/>
                      </a:cubicBezTo>
                      <a:cubicBezTo>
                        <a:pt x="52728" y="55"/>
                        <a:pt x="53454" y="780"/>
                        <a:pt x="53350" y="1610"/>
                      </a:cubicBezTo>
                      <a:cubicBezTo>
                        <a:pt x="52780" y="10266"/>
                        <a:pt x="44279" y="20789"/>
                        <a:pt x="36762" y="30120"/>
                      </a:cubicBezTo>
                      <a:cubicBezTo>
                        <a:pt x="34067" y="33438"/>
                        <a:pt x="31527" y="36600"/>
                        <a:pt x="29661" y="39295"/>
                      </a:cubicBezTo>
                      <a:cubicBezTo>
                        <a:pt x="27173" y="42872"/>
                        <a:pt x="24840" y="46552"/>
                        <a:pt x="22559" y="50129"/>
                      </a:cubicBezTo>
                      <a:cubicBezTo>
                        <a:pt x="20745" y="52929"/>
                        <a:pt x="18982" y="55779"/>
                        <a:pt x="17116" y="58527"/>
                      </a:cubicBezTo>
                      <a:cubicBezTo>
                        <a:pt x="16339" y="59719"/>
                        <a:pt x="15561" y="61015"/>
                        <a:pt x="14732" y="62363"/>
                      </a:cubicBezTo>
                      <a:cubicBezTo>
                        <a:pt x="11777" y="67287"/>
                        <a:pt x="8408" y="72886"/>
                        <a:pt x="2446" y="75788"/>
                      </a:cubicBezTo>
                      <a:cubicBezTo>
                        <a:pt x="2187" y="75892"/>
                        <a:pt x="1928" y="75944"/>
                        <a:pt x="1669" y="7594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42" name="Google Shape;4642;p13"/>
                <p:cNvSpPr/>
                <p:nvPr/>
              </p:nvSpPr>
              <p:spPr>
                <a:xfrm>
                  <a:off x="4679397" y="5433798"/>
                  <a:ext cx="37989" cy="2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89" h="25127" extrusionOk="0">
                      <a:moveTo>
                        <a:pt x="6540" y="25076"/>
                      </a:moveTo>
                      <a:cubicBezTo>
                        <a:pt x="6125" y="25076"/>
                        <a:pt x="5710" y="24921"/>
                        <a:pt x="5399" y="24661"/>
                      </a:cubicBezTo>
                      <a:cubicBezTo>
                        <a:pt x="5036" y="24350"/>
                        <a:pt x="4881" y="23935"/>
                        <a:pt x="4881" y="23469"/>
                      </a:cubicBezTo>
                      <a:cubicBezTo>
                        <a:pt x="5244" y="16782"/>
                        <a:pt x="3326" y="8229"/>
                        <a:pt x="164" y="2164"/>
                      </a:cubicBezTo>
                      <a:cubicBezTo>
                        <a:pt x="-251" y="1387"/>
                        <a:pt x="164" y="505"/>
                        <a:pt x="941" y="143"/>
                      </a:cubicBezTo>
                      <a:cubicBezTo>
                        <a:pt x="1771" y="-221"/>
                        <a:pt x="2756" y="143"/>
                        <a:pt x="3170" y="868"/>
                      </a:cubicBezTo>
                      <a:cubicBezTo>
                        <a:pt x="6280" y="6829"/>
                        <a:pt x="8250" y="15020"/>
                        <a:pt x="8250" y="21862"/>
                      </a:cubicBezTo>
                      <a:cubicBezTo>
                        <a:pt x="16544" y="20825"/>
                        <a:pt x="28207" y="17248"/>
                        <a:pt x="35620" y="14190"/>
                      </a:cubicBezTo>
                      <a:cubicBezTo>
                        <a:pt x="36449" y="13827"/>
                        <a:pt x="37486" y="14190"/>
                        <a:pt x="37849" y="14968"/>
                      </a:cubicBezTo>
                      <a:cubicBezTo>
                        <a:pt x="38212" y="15745"/>
                        <a:pt x="37849" y="16626"/>
                        <a:pt x="37020" y="16989"/>
                      </a:cubicBezTo>
                      <a:cubicBezTo>
                        <a:pt x="28830" y="20410"/>
                        <a:pt x="15404" y="24402"/>
                        <a:pt x="6695" y="25128"/>
                      </a:cubicBezTo>
                      <a:cubicBezTo>
                        <a:pt x="6695" y="25128"/>
                        <a:pt x="6591" y="25128"/>
                        <a:pt x="6540" y="2512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43" name="Google Shape;4643;p13"/>
                <p:cNvSpPr/>
                <p:nvPr/>
              </p:nvSpPr>
              <p:spPr>
                <a:xfrm>
                  <a:off x="4674079" y="5440659"/>
                  <a:ext cx="42824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24" h="29463" extrusionOk="0">
                      <a:moveTo>
                        <a:pt x="5897" y="29463"/>
                      </a:moveTo>
                      <a:cubicBezTo>
                        <a:pt x="5067" y="29463"/>
                        <a:pt x="4393" y="28945"/>
                        <a:pt x="4238" y="28219"/>
                      </a:cubicBezTo>
                      <a:cubicBezTo>
                        <a:pt x="3564" y="24798"/>
                        <a:pt x="3253" y="21377"/>
                        <a:pt x="2942" y="18008"/>
                      </a:cubicBezTo>
                      <a:cubicBezTo>
                        <a:pt x="2423" y="12513"/>
                        <a:pt x="1957" y="7277"/>
                        <a:pt x="91" y="1990"/>
                      </a:cubicBezTo>
                      <a:cubicBezTo>
                        <a:pt x="-220" y="1161"/>
                        <a:pt x="298" y="331"/>
                        <a:pt x="1179" y="72"/>
                      </a:cubicBezTo>
                      <a:cubicBezTo>
                        <a:pt x="2061" y="-187"/>
                        <a:pt x="2994" y="279"/>
                        <a:pt x="3305" y="1057"/>
                      </a:cubicBezTo>
                      <a:cubicBezTo>
                        <a:pt x="5326" y="6655"/>
                        <a:pt x="5845" y="12305"/>
                        <a:pt x="6311" y="17748"/>
                      </a:cubicBezTo>
                      <a:cubicBezTo>
                        <a:pt x="6570" y="20600"/>
                        <a:pt x="6830" y="23502"/>
                        <a:pt x="7296" y="26353"/>
                      </a:cubicBezTo>
                      <a:cubicBezTo>
                        <a:pt x="19685" y="25886"/>
                        <a:pt x="35755" y="20496"/>
                        <a:pt x="40523" y="18785"/>
                      </a:cubicBezTo>
                      <a:cubicBezTo>
                        <a:pt x="41405" y="18474"/>
                        <a:pt x="42338" y="18837"/>
                        <a:pt x="42700" y="19666"/>
                      </a:cubicBezTo>
                      <a:cubicBezTo>
                        <a:pt x="43063" y="20444"/>
                        <a:pt x="42597" y="21325"/>
                        <a:pt x="41767" y="21636"/>
                      </a:cubicBezTo>
                      <a:cubicBezTo>
                        <a:pt x="36688" y="23450"/>
                        <a:pt x="19063" y="29360"/>
                        <a:pt x="5897" y="29412"/>
                      </a:cubicBezTo>
                      <a:lnTo>
                        <a:pt x="5897" y="2941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44" name="Google Shape;4644;p13"/>
                <p:cNvSpPr/>
                <p:nvPr/>
              </p:nvSpPr>
              <p:spPr>
                <a:xfrm>
                  <a:off x="4668924" y="5452547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0"/>
                      </a:cubicBezTo>
                      <a:cubicBezTo>
                        <a:pt x="2447" y="29291"/>
                        <a:pt x="2188" y="28876"/>
                        <a:pt x="2136" y="28410"/>
                      </a:cubicBezTo>
                      <a:cubicBezTo>
                        <a:pt x="1825" y="24729"/>
                        <a:pt x="1566" y="21049"/>
                        <a:pt x="1306" y="17420"/>
                      </a:cubicBezTo>
                      <a:cubicBezTo>
                        <a:pt x="944" y="12237"/>
                        <a:pt x="581" y="6897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499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29"/>
                        <a:pt x="4624" y="17213"/>
                      </a:cubicBezTo>
                      <a:cubicBezTo>
                        <a:pt x="4831" y="20220"/>
                        <a:pt x="5039" y="23278"/>
                        <a:pt x="5298" y="26284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6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8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45" name="Google Shape;4645;p13"/>
                <p:cNvSpPr/>
                <p:nvPr/>
              </p:nvSpPr>
              <p:spPr>
                <a:xfrm>
                  <a:off x="4660526" y="5465920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1"/>
                      </a:cubicBezTo>
                      <a:cubicBezTo>
                        <a:pt x="2447" y="29291"/>
                        <a:pt x="2188" y="28877"/>
                        <a:pt x="2136" y="28410"/>
                      </a:cubicBezTo>
                      <a:cubicBezTo>
                        <a:pt x="1825" y="24729"/>
                        <a:pt x="1566" y="21101"/>
                        <a:pt x="1306" y="17421"/>
                      </a:cubicBezTo>
                      <a:cubicBezTo>
                        <a:pt x="944" y="12237"/>
                        <a:pt x="581" y="6898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395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30"/>
                        <a:pt x="4624" y="17213"/>
                      </a:cubicBezTo>
                      <a:cubicBezTo>
                        <a:pt x="4831" y="20220"/>
                        <a:pt x="5039" y="23227"/>
                        <a:pt x="5298" y="26285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7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9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46" name="Google Shape;4646;p13"/>
                <p:cNvSpPr/>
                <p:nvPr/>
              </p:nvSpPr>
              <p:spPr>
                <a:xfrm>
                  <a:off x="4693842" y="5432410"/>
                  <a:ext cx="18758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58" h="12416" extrusionOk="0">
                      <a:moveTo>
                        <a:pt x="4535" y="12417"/>
                      </a:moveTo>
                      <a:cubicBezTo>
                        <a:pt x="3913" y="12417"/>
                        <a:pt x="3291" y="12105"/>
                        <a:pt x="3032" y="11535"/>
                      </a:cubicBezTo>
                      <a:cubicBezTo>
                        <a:pt x="1373" y="8321"/>
                        <a:pt x="77" y="2153"/>
                        <a:pt x="25" y="1842"/>
                      </a:cubicBezTo>
                      <a:cubicBezTo>
                        <a:pt x="-130" y="1013"/>
                        <a:pt x="440" y="235"/>
                        <a:pt x="1373" y="28"/>
                      </a:cubicBezTo>
                      <a:cubicBezTo>
                        <a:pt x="2254" y="-128"/>
                        <a:pt x="3187" y="391"/>
                        <a:pt x="3343" y="1220"/>
                      </a:cubicBezTo>
                      <a:cubicBezTo>
                        <a:pt x="3343" y="1272"/>
                        <a:pt x="4328" y="5833"/>
                        <a:pt x="5520" y="8943"/>
                      </a:cubicBezTo>
                      <a:cubicBezTo>
                        <a:pt x="5883" y="8840"/>
                        <a:pt x="6246" y="8736"/>
                        <a:pt x="6609" y="8633"/>
                      </a:cubicBezTo>
                      <a:cubicBezTo>
                        <a:pt x="9719" y="7751"/>
                        <a:pt x="14384" y="6455"/>
                        <a:pt x="15888" y="5107"/>
                      </a:cubicBezTo>
                      <a:cubicBezTo>
                        <a:pt x="16561" y="4537"/>
                        <a:pt x="17598" y="4537"/>
                        <a:pt x="18272" y="5107"/>
                      </a:cubicBezTo>
                      <a:cubicBezTo>
                        <a:pt x="18946" y="5729"/>
                        <a:pt x="18894" y="6663"/>
                        <a:pt x="18272" y="7285"/>
                      </a:cubicBezTo>
                      <a:cubicBezTo>
                        <a:pt x="16199" y="9151"/>
                        <a:pt x="11430" y="10447"/>
                        <a:pt x="7645" y="11535"/>
                      </a:cubicBezTo>
                      <a:cubicBezTo>
                        <a:pt x="6660" y="11795"/>
                        <a:pt x="5831" y="12054"/>
                        <a:pt x="5157" y="12261"/>
                      </a:cubicBezTo>
                      <a:cubicBezTo>
                        <a:pt x="5002" y="12313"/>
                        <a:pt x="4794" y="12365"/>
                        <a:pt x="4587" y="1236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647" name="Google Shape;4647;p13"/>
              <p:cNvGrpSpPr/>
              <p:nvPr/>
            </p:nvGrpSpPr>
            <p:grpSpPr>
              <a:xfrm>
                <a:off x="4656558" y="5705800"/>
                <a:ext cx="83632" cy="81770"/>
                <a:chOff x="4656558" y="5705800"/>
                <a:chExt cx="83632" cy="81770"/>
              </a:xfrm>
            </p:grpSpPr>
            <p:sp>
              <p:nvSpPr>
                <p:cNvPr id="4648" name="Google Shape;4648;p13"/>
                <p:cNvSpPr/>
                <p:nvPr/>
              </p:nvSpPr>
              <p:spPr>
                <a:xfrm>
                  <a:off x="4656558" y="5705800"/>
                  <a:ext cx="73047" cy="81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47" h="81770" extrusionOk="0">
                      <a:moveTo>
                        <a:pt x="1957" y="81770"/>
                      </a:moveTo>
                      <a:cubicBezTo>
                        <a:pt x="1180" y="81770"/>
                        <a:pt x="454" y="81356"/>
                        <a:pt x="143" y="80630"/>
                      </a:cubicBezTo>
                      <a:cubicBezTo>
                        <a:pt x="-272" y="79697"/>
                        <a:pt x="247" y="78660"/>
                        <a:pt x="1283" y="78297"/>
                      </a:cubicBezTo>
                      <a:cubicBezTo>
                        <a:pt x="7608" y="76069"/>
                        <a:pt x="11755" y="70729"/>
                        <a:pt x="15798" y="65546"/>
                      </a:cubicBezTo>
                      <a:cubicBezTo>
                        <a:pt x="16990" y="64042"/>
                        <a:pt x="18079" y="62591"/>
                        <a:pt x="19219" y="61295"/>
                      </a:cubicBezTo>
                      <a:cubicBezTo>
                        <a:pt x="21811" y="58340"/>
                        <a:pt x="24247" y="55334"/>
                        <a:pt x="26735" y="52327"/>
                      </a:cubicBezTo>
                      <a:cubicBezTo>
                        <a:pt x="29949" y="48439"/>
                        <a:pt x="33267" y="44448"/>
                        <a:pt x="36740" y="40560"/>
                      </a:cubicBezTo>
                      <a:cubicBezTo>
                        <a:pt x="39435" y="37554"/>
                        <a:pt x="42857" y="34184"/>
                        <a:pt x="46537" y="30608"/>
                      </a:cubicBezTo>
                      <a:cubicBezTo>
                        <a:pt x="56282" y="21122"/>
                        <a:pt x="67375" y="10391"/>
                        <a:pt x="69138" y="1475"/>
                      </a:cubicBezTo>
                      <a:cubicBezTo>
                        <a:pt x="69345" y="490"/>
                        <a:pt x="70382" y="-132"/>
                        <a:pt x="71419" y="24"/>
                      </a:cubicBezTo>
                      <a:cubicBezTo>
                        <a:pt x="72507" y="179"/>
                        <a:pt x="73181" y="1112"/>
                        <a:pt x="73026" y="2097"/>
                      </a:cubicBezTo>
                      <a:cubicBezTo>
                        <a:pt x="71056" y="12050"/>
                        <a:pt x="59548" y="23195"/>
                        <a:pt x="49440" y="33044"/>
                      </a:cubicBezTo>
                      <a:cubicBezTo>
                        <a:pt x="45811" y="36569"/>
                        <a:pt x="42390" y="39887"/>
                        <a:pt x="39798" y="42789"/>
                      </a:cubicBezTo>
                      <a:cubicBezTo>
                        <a:pt x="36377" y="46625"/>
                        <a:pt x="33059" y="50617"/>
                        <a:pt x="29897" y="54452"/>
                      </a:cubicBezTo>
                      <a:cubicBezTo>
                        <a:pt x="27409" y="57459"/>
                        <a:pt x="24869" y="60518"/>
                        <a:pt x="22329" y="63524"/>
                      </a:cubicBezTo>
                      <a:cubicBezTo>
                        <a:pt x="21240" y="64820"/>
                        <a:pt x="20100" y="66219"/>
                        <a:pt x="19012" y="67671"/>
                      </a:cubicBezTo>
                      <a:cubicBezTo>
                        <a:pt x="14813" y="73010"/>
                        <a:pt x="10096" y="79075"/>
                        <a:pt x="2735" y="81667"/>
                      </a:cubicBezTo>
                      <a:cubicBezTo>
                        <a:pt x="2476" y="81770"/>
                        <a:pt x="2268" y="81770"/>
                        <a:pt x="2009" y="817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49" name="Google Shape;4649;p13"/>
                <p:cNvSpPr/>
                <p:nvPr/>
              </p:nvSpPr>
              <p:spPr>
                <a:xfrm>
                  <a:off x="4698216" y="5708274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5449" y="29793"/>
                      </a:moveTo>
                      <a:cubicBezTo>
                        <a:pt x="5034" y="29793"/>
                        <a:pt x="4619" y="29793"/>
                        <a:pt x="4205" y="29793"/>
                      </a:cubicBezTo>
                      <a:cubicBezTo>
                        <a:pt x="3634" y="29793"/>
                        <a:pt x="3116" y="29534"/>
                        <a:pt x="2753" y="29119"/>
                      </a:cubicBezTo>
                      <a:cubicBezTo>
                        <a:pt x="2390" y="28704"/>
                        <a:pt x="2235" y="28186"/>
                        <a:pt x="2339" y="27668"/>
                      </a:cubicBezTo>
                      <a:cubicBezTo>
                        <a:pt x="3790" y="19996"/>
                        <a:pt x="2857" y="9836"/>
                        <a:pt x="110" y="2371"/>
                      </a:cubicBezTo>
                      <a:cubicBezTo>
                        <a:pt x="-253" y="1438"/>
                        <a:pt x="317" y="402"/>
                        <a:pt x="1354" y="90"/>
                      </a:cubicBezTo>
                      <a:cubicBezTo>
                        <a:pt x="2390" y="-220"/>
                        <a:pt x="3479" y="298"/>
                        <a:pt x="3842" y="1231"/>
                      </a:cubicBezTo>
                      <a:cubicBezTo>
                        <a:pt x="6537" y="8540"/>
                        <a:pt x="7574" y="18285"/>
                        <a:pt x="6537" y="26164"/>
                      </a:cubicBezTo>
                      <a:cubicBezTo>
                        <a:pt x="16283" y="26009"/>
                        <a:pt x="30382" y="23313"/>
                        <a:pt x="39402" y="20721"/>
                      </a:cubicBezTo>
                      <a:cubicBezTo>
                        <a:pt x="40439" y="20411"/>
                        <a:pt x="41527" y="20929"/>
                        <a:pt x="41890" y="21862"/>
                      </a:cubicBezTo>
                      <a:cubicBezTo>
                        <a:pt x="42201" y="22795"/>
                        <a:pt x="41631" y="23832"/>
                        <a:pt x="40594" y="24091"/>
                      </a:cubicBezTo>
                      <a:cubicBezTo>
                        <a:pt x="30952" y="26890"/>
                        <a:pt x="15661" y="29741"/>
                        <a:pt x="5500" y="297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50" name="Google Shape;4650;p13"/>
                <p:cNvSpPr/>
                <p:nvPr/>
              </p:nvSpPr>
              <p:spPr>
                <a:xfrm>
                  <a:off x="4690979" y="5715633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9472" y="34978"/>
                      </a:moveTo>
                      <a:cubicBezTo>
                        <a:pt x="7087" y="34978"/>
                        <a:pt x="4806" y="34874"/>
                        <a:pt x="2629" y="34667"/>
                      </a:cubicBezTo>
                      <a:cubicBezTo>
                        <a:pt x="1696" y="34563"/>
                        <a:pt x="919" y="33838"/>
                        <a:pt x="867" y="33008"/>
                      </a:cubicBezTo>
                      <a:cubicBezTo>
                        <a:pt x="608" y="28965"/>
                        <a:pt x="763" y="24922"/>
                        <a:pt x="919" y="21034"/>
                      </a:cubicBezTo>
                      <a:cubicBezTo>
                        <a:pt x="1178" y="14554"/>
                        <a:pt x="1385" y="8489"/>
                        <a:pt x="37" y="2114"/>
                      </a:cubicBezTo>
                      <a:cubicBezTo>
                        <a:pt x="-170" y="1128"/>
                        <a:pt x="504" y="196"/>
                        <a:pt x="1592" y="40"/>
                      </a:cubicBezTo>
                      <a:cubicBezTo>
                        <a:pt x="2629" y="-168"/>
                        <a:pt x="3666" y="454"/>
                        <a:pt x="3873" y="1440"/>
                      </a:cubicBezTo>
                      <a:cubicBezTo>
                        <a:pt x="5325" y="8178"/>
                        <a:pt x="5065" y="14813"/>
                        <a:pt x="4806" y="21189"/>
                      </a:cubicBezTo>
                      <a:cubicBezTo>
                        <a:pt x="4703" y="24507"/>
                        <a:pt x="4547" y="27928"/>
                        <a:pt x="4651" y="31298"/>
                      </a:cubicBezTo>
                      <a:cubicBezTo>
                        <a:pt x="19113" y="32334"/>
                        <a:pt x="38500" y="28084"/>
                        <a:pt x="44306" y="26736"/>
                      </a:cubicBezTo>
                      <a:cubicBezTo>
                        <a:pt x="45343" y="26477"/>
                        <a:pt x="46431" y="27047"/>
                        <a:pt x="46691" y="28032"/>
                      </a:cubicBezTo>
                      <a:cubicBezTo>
                        <a:pt x="46950" y="28965"/>
                        <a:pt x="46328" y="29950"/>
                        <a:pt x="45291" y="30209"/>
                      </a:cubicBezTo>
                      <a:cubicBezTo>
                        <a:pt x="40003" y="31453"/>
                        <a:pt x="23571" y="35030"/>
                        <a:pt x="9368" y="3503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51" name="Google Shape;4651;p13"/>
                <p:cNvSpPr/>
                <p:nvPr/>
              </p:nvSpPr>
              <p:spPr>
                <a:xfrm>
                  <a:off x="4681582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1970" y="34834"/>
                      </a:moveTo>
                      <a:cubicBezTo>
                        <a:pt x="1503" y="34834"/>
                        <a:pt x="1037" y="34678"/>
                        <a:pt x="674" y="34420"/>
                      </a:cubicBezTo>
                      <a:cubicBezTo>
                        <a:pt x="207" y="34056"/>
                        <a:pt x="0" y="33538"/>
                        <a:pt x="0" y="33020"/>
                      </a:cubicBezTo>
                      <a:cubicBezTo>
                        <a:pt x="207" y="28717"/>
                        <a:pt x="466" y="24467"/>
                        <a:pt x="726" y="20165"/>
                      </a:cubicBezTo>
                      <a:cubicBezTo>
                        <a:pt x="1088" y="14099"/>
                        <a:pt x="1503" y="7879"/>
                        <a:pt x="1659" y="1762"/>
                      </a:cubicBezTo>
                      <a:cubicBezTo>
                        <a:pt x="1659" y="778"/>
                        <a:pt x="2540" y="0"/>
                        <a:pt x="3629" y="0"/>
                      </a:cubicBezTo>
                      <a:cubicBezTo>
                        <a:pt x="3629" y="0"/>
                        <a:pt x="3629" y="0"/>
                        <a:pt x="3629" y="0"/>
                      </a:cubicBezTo>
                      <a:cubicBezTo>
                        <a:pt x="4717" y="0"/>
                        <a:pt x="5598" y="830"/>
                        <a:pt x="5547" y="1814"/>
                      </a:cubicBezTo>
                      <a:cubicBezTo>
                        <a:pt x="5391" y="8034"/>
                        <a:pt x="5028" y="14307"/>
                        <a:pt x="4614" y="20371"/>
                      </a:cubicBezTo>
                      <a:cubicBezTo>
                        <a:pt x="4406" y="23897"/>
                        <a:pt x="4147" y="27421"/>
                        <a:pt x="3991" y="30946"/>
                      </a:cubicBezTo>
                      <a:cubicBezTo>
                        <a:pt x="7827" y="30428"/>
                        <a:pt x="11715" y="30117"/>
                        <a:pt x="15499" y="29754"/>
                      </a:cubicBezTo>
                      <a:cubicBezTo>
                        <a:pt x="22705" y="29132"/>
                        <a:pt x="30169" y="28510"/>
                        <a:pt x="36804" y="26540"/>
                      </a:cubicBezTo>
                      <a:cubicBezTo>
                        <a:pt x="37841" y="26229"/>
                        <a:pt x="38929" y="26748"/>
                        <a:pt x="39292" y="27681"/>
                      </a:cubicBezTo>
                      <a:cubicBezTo>
                        <a:pt x="39655" y="28614"/>
                        <a:pt x="39085" y="29650"/>
                        <a:pt x="38048" y="29962"/>
                      </a:cubicBezTo>
                      <a:cubicBezTo>
                        <a:pt x="30998" y="32087"/>
                        <a:pt x="23327" y="32761"/>
                        <a:pt x="15862" y="33331"/>
                      </a:cubicBezTo>
                      <a:cubicBezTo>
                        <a:pt x="11352" y="33694"/>
                        <a:pt x="6635" y="34108"/>
                        <a:pt x="2281" y="34834"/>
                      </a:cubicBezTo>
                      <a:cubicBezTo>
                        <a:pt x="2177" y="34834"/>
                        <a:pt x="2022" y="34834"/>
                        <a:pt x="1918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52" name="Google Shape;4652;p13"/>
                <p:cNvSpPr/>
                <p:nvPr/>
              </p:nvSpPr>
              <p:spPr>
                <a:xfrm>
                  <a:off x="4669763" y="5743145"/>
                  <a:ext cx="39453" cy="34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88" extrusionOk="0">
                      <a:moveTo>
                        <a:pt x="1970" y="34888"/>
                      </a:moveTo>
                      <a:cubicBezTo>
                        <a:pt x="1503" y="34888"/>
                        <a:pt x="1037" y="34733"/>
                        <a:pt x="674" y="34473"/>
                      </a:cubicBezTo>
                      <a:cubicBezTo>
                        <a:pt x="208" y="34111"/>
                        <a:pt x="0" y="33592"/>
                        <a:pt x="0" y="33074"/>
                      </a:cubicBezTo>
                      <a:cubicBezTo>
                        <a:pt x="208" y="28771"/>
                        <a:pt x="467" y="24469"/>
                        <a:pt x="726" y="20166"/>
                      </a:cubicBezTo>
                      <a:cubicBezTo>
                        <a:pt x="1089" y="14154"/>
                        <a:pt x="1503" y="7881"/>
                        <a:pt x="1659" y="1765"/>
                      </a:cubicBezTo>
                      <a:cubicBezTo>
                        <a:pt x="1659" y="779"/>
                        <a:pt x="2592" y="-50"/>
                        <a:pt x="3681" y="2"/>
                      </a:cubicBezTo>
                      <a:cubicBezTo>
                        <a:pt x="4769" y="2"/>
                        <a:pt x="5650" y="831"/>
                        <a:pt x="5598" y="1816"/>
                      </a:cubicBezTo>
                      <a:cubicBezTo>
                        <a:pt x="5443" y="8037"/>
                        <a:pt x="5080" y="14257"/>
                        <a:pt x="4665" y="20322"/>
                      </a:cubicBezTo>
                      <a:cubicBezTo>
                        <a:pt x="4458" y="23847"/>
                        <a:pt x="4199" y="27424"/>
                        <a:pt x="4043" y="30949"/>
                      </a:cubicBezTo>
                      <a:cubicBezTo>
                        <a:pt x="7879" y="30430"/>
                        <a:pt x="11767" y="30067"/>
                        <a:pt x="15551" y="29757"/>
                      </a:cubicBezTo>
                      <a:cubicBezTo>
                        <a:pt x="22756" y="29135"/>
                        <a:pt x="30221" y="28513"/>
                        <a:pt x="36856" y="26543"/>
                      </a:cubicBezTo>
                      <a:cubicBezTo>
                        <a:pt x="37893" y="26231"/>
                        <a:pt x="38981" y="26750"/>
                        <a:pt x="39344" y="27683"/>
                      </a:cubicBezTo>
                      <a:cubicBezTo>
                        <a:pt x="39707" y="28616"/>
                        <a:pt x="39137" y="29653"/>
                        <a:pt x="38100" y="29963"/>
                      </a:cubicBezTo>
                      <a:cubicBezTo>
                        <a:pt x="31050" y="32089"/>
                        <a:pt x="23378" y="32763"/>
                        <a:pt x="15914" y="33333"/>
                      </a:cubicBezTo>
                      <a:cubicBezTo>
                        <a:pt x="11404" y="33696"/>
                        <a:pt x="6687" y="34111"/>
                        <a:pt x="2333" y="34836"/>
                      </a:cubicBezTo>
                      <a:cubicBezTo>
                        <a:pt x="2229" y="34836"/>
                        <a:pt x="2074" y="34836"/>
                        <a:pt x="1970" y="3483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53" name="Google Shape;4653;p13"/>
                <p:cNvSpPr/>
                <p:nvPr/>
              </p:nvSpPr>
              <p:spPr>
                <a:xfrm>
                  <a:off x="4715118" y="5708517"/>
                  <a:ext cx="21051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1" h="14775" extrusionOk="0">
                      <a:moveTo>
                        <a:pt x="3890" y="14776"/>
                      </a:moveTo>
                      <a:cubicBezTo>
                        <a:pt x="3061" y="14776"/>
                        <a:pt x="2283" y="14310"/>
                        <a:pt x="2024" y="13532"/>
                      </a:cubicBezTo>
                      <a:cubicBezTo>
                        <a:pt x="624" y="9592"/>
                        <a:pt x="2" y="2232"/>
                        <a:pt x="2" y="1921"/>
                      </a:cubicBezTo>
                      <a:cubicBezTo>
                        <a:pt x="-49" y="936"/>
                        <a:pt x="728" y="106"/>
                        <a:pt x="1817" y="3"/>
                      </a:cubicBezTo>
                      <a:cubicBezTo>
                        <a:pt x="2905" y="-49"/>
                        <a:pt x="3838" y="677"/>
                        <a:pt x="3890" y="1661"/>
                      </a:cubicBezTo>
                      <a:cubicBezTo>
                        <a:pt x="3890" y="1713"/>
                        <a:pt x="4305" y="7156"/>
                        <a:pt x="5290" y="10888"/>
                      </a:cubicBezTo>
                      <a:cubicBezTo>
                        <a:pt x="5705" y="10836"/>
                        <a:pt x="6171" y="10733"/>
                        <a:pt x="6638" y="10681"/>
                      </a:cubicBezTo>
                      <a:cubicBezTo>
                        <a:pt x="10370" y="10059"/>
                        <a:pt x="15968" y="9126"/>
                        <a:pt x="17886" y="7778"/>
                      </a:cubicBezTo>
                      <a:cubicBezTo>
                        <a:pt x="18715" y="7156"/>
                        <a:pt x="19960" y="7312"/>
                        <a:pt x="20634" y="8089"/>
                      </a:cubicBezTo>
                      <a:cubicBezTo>
                        <a:pt x="21307" y="8866"/>
                        <a:pt x="21152" y="10007"/>
                        <a:pt x="20271" y="10578"/>
                      </a:cubicBezTo>
                      <a:cubicBezTo>
                        <a:pt x="17575" y="12444"/>
                        <a:pt x="11873" y="13428"/>
                        <a:pt x="7312" y="14154"/>
                      </a:cubicBezTo>
                      <a:cubicBezTo>
                        <a:pt x="6171" y="14361"/>
                        <a:pt x="5083" y="14517"/>
                        <a:pt x="4253" y="14672"/>
                      </a:cubicBezTo>
                      <a:cubicBezTo>
                        <a:pt x="4098" y="14672"/>
                        <a:pt x="3994" y="14672"/>
                        <a:pt x="3838" y="1467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4654" name="Google Shape;4654;p13"/>
          <p:cNvGrpSpPr/>
          <p:nvPr/>
        </p:nvGrpSpPr>
        <p:grpSpPr>
          <a:xfrm>
            <a:off x="10792981" y="6167203"/>
            <a:ext cx="448051" cy="653952"/>
            <a:chOff x="3462096" y="4358792"/>
            <a:chExt cx="336038" cy="490464"/>
          </a:xfrm>
        </p:grpSpPr>
        <p:grpSp>
          <p:nvGrpSpPr>
            <p:cNvPr id="4655" name="Google Shape;4655;p13"/>
            <p:cNvGrpSpPr/>
            <p:nvPr/>
          </p:nvGrpSpPr>
          <p:grpSpPr>
            <a:xfrm>
              <a:off x="3462096" y="4358792"/>
              <a:ext cx="336038" cy="490464"/>
              <a:chOff x="3462096" y="4358792"/>
              <a:chExt cx="336038" cy="490464"/>
            </a:xfrm>
          </p:grpSpPr>
          <p:sp>
            <p:nvSpPr>
              <p:cNvPr id="4656" name="Google Shape;4656;p13"/>
              <p:cNvSpPr/>
              <p:nvPr/>
            </p:nvSpPr>
            <p:spPr>
              <a:xfrm>
                <a:off x="3620533" y="4769534"/>
                <a:ext cx="25227" cy="79723"/>
              </a:xfrm>
              <a:custGeom>
                <a:avLst/>
                <a:gdLst/>
                <a:ahLst/>
                <a:cxnLst/>
                <a:rect l="l" t="t" r="r" b="b"/>
                <a:pathLst>
                  <a:path w="34322" h="108467" extrusionOk="0">
                    <a:moveTo>
                      <a:pt x="1592" y="3939"/>
                    </a:moveTo>
                    <a:cubicBezTo>
                      <a:pt x="1592" y="37114"/>
                      <a:pt x="-2659" y="74178"/>
                      <a:pt x="2732" y="106887"/>
                    </a:cubicBezTo>
                    <a:cubicBezTo>
                      <a:pt x="9264" y="108960"/>
                      <a:pt x="19838" y="109064"/>
                      <a:pt x="26421" y="106783"/>
                    </a:cubicBezTo>
                    <a:cubicBezTo>
                      <a:pt x="27095" y="86463"/>
                      <a:pt x="30102" y="66402"/>
                      <a:pt x="30620" y="45979"/>
                    </a:cubicBezTo>
                    <a:cubicBezTo>
                      <a:pt x="30983" y="31827"/>
                      <a:pt x="35234" y="15913"/>
                      <a:pt x="34145" y="2228"/>
                    </a:cubicBezTo>
                    <a:cubicBezTo>
                      <a:pt x="26940" y="-674"/>
                      <a:pt x="17817" y="-1348"/>
                      <a:pt x="1540" y="393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57" name="Google Shape;4657;p13"/>
              <p:cNvSpPr/>
              <p:nvPr/>
            </p:nvSpPr>
            <p:spPr>
              <a:xfrm>
                <a:off x="3633162" y="4501036"/>
                <a:ext cx="12649" cy="12649"/>
              </a:xfrm>
              <a:custGeom>
                <a:avLst/>
                <a:gdLst/>
                <a:ahLst/>
                <a:cxnLst/>
                <a:rect l="l" t="t" r="r" b="b"/>
                <a:pathLst>
                  <a:path w="17209" h="17209" extrusionOk="0">
                    <a:moveTo>
                      <a:pt x="17210" y="8605"/>
                    </a:moveTo>
                    <a:cubicBezTo>
                      <a:pt x="17210" y="13357"/>
                      <a:pt x="13357" y="17210"/>
                      <a:pt x="8605" y="17210"/>
                    </a:cubicBezTo>
                    <a:cubicBezTo>
                      <a:pt x="3852" y="17210"/>
                      <a:pt x="0" y="13358"/>
                      <a:pt x="0" y="8605"/>
                    </a:cubicBezTo>
                    <a:cubicBezTo>
                      <a:pt x="0" y="3853"/>
                      <a:pt x="3853" y="0"/>
                      <a:pt x="8605" y="0"/>
                    </a:cubicBezTo>
                    <a:cubicBezTo>
                      <a:pt x="13357" y="0"/>
                      <a:pt x="17210" y="3852"/>
                      <a:pt x="17210" y="86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58" name="Google Shape;4658;p13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59" name="Google Shape;4659;p13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60" name="Google Shape;4660;p13"/>
              <p:cNvSpPr/>
              <p:nvPr/>
            </p:nvSpPr>
            <p:spPr>
              <a:xfrm>
                <a:off x="3683001" y="4572273"/>
                <a:ext cx="7696" cy="7696"/>
              </a:xfrm>
              <a:custGeom>
                <a:avLst/>
                <a:gdLst/>
                <a:ahLst/>
                <a:cxnLst/>
                <a:rect l="l" t="t" r="r" b="b"/>
                <a:pathLst>
                  <a:path w="10471" h="10471" extrusionOk="0">
                    <a:moveTo>
                      <a:pt x="10471" y="5236"/>
                    </a:moveTo>
                    <a:cubicBezTo>
                      <a:pt x="10471" y="8139"/>
                      <a:pt x="8138" y="10471"/>
                      <a:pt x="5236" y="10471"/>
                    </a:cubicBezTo>
                    <a:cubicBezTo>
                      <a:pt x="2333" y="10471"/>
                      <a:pt x="0" y="8139"/>
                      <a:pt x="0" y="5236"/>
                    </a:cubicBezTo>
                    <a:cubicBezTo>
                      <a:pt x="0" y="2333"/>
                      <a:pt x="2333" y="0"/>
                      <a:pt x="5236" y="0"/>
                    </a:cubicBezTo>
                    <a:cubicBezTo>
                      <a:pt x="8138" y="0"/>
                      <a:pt x="10471" y="2333"/>
                      <a:pt x="10471" y="523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61" name="Google Shape;4661;p13"/>
              <p:cNvSpPr/>
              <p:nvPr/>
            </p:nvSpPr>
            <p:spPr>
              <a:xfrm>
                <a:off x="3633162" y="4572273"/>
                <a:ext cx="10743" cy="10743"/>
              </a:xfrm>
              <a:custGeom>
                <a:avLst/>
                <a:gdLst/>
                <a:ahLst/>
                <a:cxnLst/>
                <a:rect l="l" t="t" r="r" b="b"/>
                <a:pathLst>
                  <a:path w="14617" h="14617" extrusionOk="0">
                    <a:moveTo>
                      <a:pt x="14618" y="7309"/>
                    </a:moveTo>
                    <a:cubicBezTo>
                      <a:pt x="14618" y="11346"/>
                      <a:pt x="11345" y="14618"/>
                      <a:pt x="7309" y="14618"/>
                    </a:cubicBezTo>
                    <a:cubicBezTo>
                      <a:pt x="3272" y="14618"/>
                      <a:pt x="0" y="11346"/>
                      <a:pt x="0" y="7309"/>
                    </a:cubicBezTo>
                    <a:cubicBezTo>
                      <a:pt x="0" y="3273"/>
                      <a:pt x="3273" y="0"/>
                      <a:pt x="7309" y="0"/>
                    </a:cubicBezTo>
                    <a:cubicBezTo>
                      <a:pt x="11346" y="0"/>
                      <a:pt x="14618" y="3272"/>
                      <a:pt x="14618" y="730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62" name="Google Shape;4662;p13"/>
              <p:cNvSpPr/>
              <p:nvPr/>
            </p:nvSpPr>
            <p:spPr>
              <a:xfrm>
                <a:off x="3638492" y="4656568"/>
                <a:ext cx="16840" cy="1684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63" name="Google Shape;4663;p13"/>
              <p:cNvSpPr/>
              <p:nvPr/>
            </p:nvSpPr>
            <p:spPr>
              <a:xfrm>
                <a:off x="3591471" y="4631858"/>
                <a:ext cx="7924" cy="7924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1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64" name="Google Shape;4664;p13"/>
              <p:cNvSpPr/>
              <p:nvPr/>
            </p:nvSpPr>
            <p:spPr>
              <a:xfrm>
                <a:off x="3610165" y="4723007"/>
                <a:ext cx="6705" cy="6705"/>
              </a:xfrm>
              <a:custGeom>
                <a:avLst/>
                <a:gdLst/>
                <a:ahLst/>
                <a:cxnLst/>
                <a:rect l="l" t="t" r="r" b="b"/>
                <a:pathLst>
                  <a:path w="9123" h="9123" extrusionOk="0">
                    <a:moveTo>
                      <a:pt x="9123" y="4562"/>
                    </a:moveTo>
                    <a:cubicBezTo>
                      <a:pt x="9123" y="7102"/>
                      <a:pt x="7050" y="9123"/>
                      <a:pt x="4562" y="9123"/>
                    </a:cubicBezTo>
                    <a:cubicBezTo>
                      <a:pt x="2074" y="9123"/>
                      <a:pt x="0" y="7050"/>
                      <a:pt x="0" y="4562"/>
                    </a:cubicBezTo>
                    <a:cubicBezTo>
                      <a:pt x="0" y="2074"/>
                      <a:pt x="2074" y="0"/>
                      <a:pt x="4562" y="0"/>
                    </a:cubicBezTo>
                    <a:cubicBezTo>
                      <a:pt x="7050" y="0"/>
                      <a:pt x="9123" y="2074"/>
                      <a:pt x="9123" y="456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65" name="Google Shape;4665;p13"/>
              <p:cNvSpPr/>
              <p:nvPr/>
            </p:nvSpPr>
            <p:spPr>
              <a:xfrm>
                <a:off x="3707254" y="4722969"/>
                <a:ext cx="11201" cy="11201"/>
              </a:xfrm>
              <a:custGeom>
                <a:avLst/>
                <a:gdLst/>
                <a:ahLst/>
                <a:cxnLst/>
                <a:rect l="l" t="t" r="r" b="b"/>
                <a:pathLst>
                  <a:path w="15240" h="15240" extrusionOk="0">
                    <a:moveTo>
                      <a:pt x="15240" y="7620"/>
                    </a:moveTo>
                    <a:cubicBezTo>
                      <a:pt x="15240" y="11829"/>
                      <a:pt x="11828" y="15240"/>
                      <a:pt x="7620" y="15240"/>
                    </a:cubicBezTo>
                    <a:cubicBezTo>
                      <a:pt x="3412" y="15240"/>
                      <a:pt x="0" y="11829"/>
                      <a:pt x="0" y="7620"/>
                    </a:cubicBezTo>
                    <a:cubicBezTo>
                      <a:pt x="0" y="3412"/>
                      <a:pt x="3412" y="0"/>
                      <a:pt x="7620" y="0"/>
                    </a:cubicBezTo>
                    <a:cubicBezTo>
                      <a:pt x="11828" y="0"/>
                      <a:pt x="15240" y="3412"/>
                      <a:pt x="15240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66" name="Google Shape;4666;p13"/>
              <p:cNvSpPr/>
              <p:nvPr/>
            </p:nvSpPr>
            <p:spPr>
              <a:xfrm>
                <a:off x="3718409" y="4622416"/>
                <a:ext cx="19812" cy="19812"/>
              </a:xfrm>
              <a:custGeom>
                <a:avLst/>
                <a:gdLst/>
                <a:ahLst/>
                <a:cxnLst/>
                <a:rect l="l" t="t" r="r" b="b"/>
                <a:pathLst>
                  <a:path w="26955" h="26955" extrusionOk="0">
                    <a:moveTo>
                      <a:pt x="26955" y="13478"/>
                    </a:moveTo>
                    <a:cubicBezTo>
                      <a:pt x="26955" y="20921"/>
                      <a:pt x="20921" y="26955"/>
                      <a:pt x="13478" y="26955"/>
                    </a:cubicBezTo>
                    <a:cubicBezTo>
                      <a:pt x="6034" y="26955"/>
                      <a:pt x="0" y="20921"/>
                      <a:pt x="0" y="13478"/>
                    </a:cubicBezTo>
                    <a:cubicBezTo>
                      <a:pt x="0" y="6034"/>
                      <a:pt x="6034" y="0"/>
                      <a:pt x="13478" y="0"/>
                    </a:cubicBezTo>
                    <a:cubicBezTo>
                      <a:pt x="20921" y="0"/>
                      <a:pt x="26955" y="6034"/>
                      <a:pt x="26955" y="1347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67" name="Google Shape;4667;p13"/>
              <p:cNvSpPr/>
              <p:nvPr/>
            </p:nvSpPr>
            <p:spPr>
              <a:xfrm>
                <a:off x="3675919" y="4612935"/>
                <a:ext cx="7086" cy="7086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9641" extrusionOk="0">
                    <a:moveTo>
                      <a:pt x="9642" y="4821"/>
                    </a:moveTo>
                    <a:cubicBezTo>
                      <a:pt x="9642" y="7483"/>
                      <a:pt x="7483" y="9642"/>
                      <a:pt x="4821" y="9642"/>
                    </a:cubicBezTo>
                    <a:cubicBezTo>
                      <a:pt x="2158" y="9642"/>
                      <a:pt x="0" y="7483"/>
                      <a:pt x="0" y="4821"/>
                    </a:cubicBezTo>
                    <a:cubicBezTo>
                      <a:pt x="0" y="2158"/>
                      <a:pt x="2158" y="0"/>
                      <a:pt x="4821" y="0"/>
                    </a:cubicBezTo>
                    <a:cubicBezTo>
                      <a:pt x="7483" y="0"/>
                      <a:pt x="9642" y="2158"/>
                      <a:pt x="9642" y="48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68" name="Google Shape;4668;p13"/>
              <p:cNvSpPr/>
              <p:nvPr/>
            </p:nvSpPr>
            <p:spPr>
              <a:xfrm>
                <a:off x="3646907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69" name="Google Shape;4669;p13"/>
              <p:cNvSpPr/>
              <p:nvPr/>
            </p:nvSpPr>
            <p:spPr>
              <a:xfrm>
                <a:off x="3753019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70" name="Google Shape;4670;p13"/>
              <p:cNvSpPr/>
              <p:nvPr/>
            </p:nvSpPr>
            <p:spPr>
              <a:xfrm>
                <a:off x="3583476" y="4463724"/>
                <a:ext cx="11963" cy="11963"/>
              </a:xfrm>
              <a:custGeom>
                <a:avLst/>
                <a:gdLst/>
                <a:ahLst/>
                <a:cxnLst/>
                <a:rect l="l" t="t" r="r" b="b"/>
                <a:pathLst>
                  <a:path w="16276" h="16276" extrusionOk="0">
                    <a:moveTo>
                      <a:pt x="16277" y="8139"/>
                    </a:moveTo>
                    <a:cubicBezTo>
                      <a:pt x="16277" y="12648"/>
                      <a:pt x="12648" y="16277"/>
                      <a:pt x="8138" y="16277"/>
                    </a:cubicBezTo>
                    <a:cubicBezTo>
                      <a:pt x="3629" y="16277"/>
                      <a:pt x="0" y="12648"/>
                      <a:pt x="0" y="8139"/>
                    </a:cubicBezTo>
                    <a:cubicBezTo>
                      <a:pt x="0" y="3629"/>
                      <a:pt x="3629" y="0"/>
                      <a:pt x="8138" y="0"/>
                    </a:cubicBezTo>
                    <a:cubicBezTo>
                      <a:pt x="12648" y="0"/>
                      <a:pt x="16277" y="3629"/>
                      <a:pt x="16277" y="813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71" name="Google Shape;4671;p13"/>
              <p:cNvSpPr/>
              <p:nvPr/>
            </p:nvSpPr>
            <p:spPr>
              <a:xfrm>
                <a:off x="3624328" y="4406804"/>
                <a:ext cx="8839" cy="8839"/>
              </a:xfrm>
              <a:custGeom>
                <a:avLst/>
                <a:gdLst/>
                <a:ahLst/>
                <a:cxnLst/>
                <a:rect l="l" t="t" r="r" b="b"/>
                <a:pathLst>
                  <a:path w="12026" h="12026" extrusionOk="0">
                    <a:moveTo>
                      <a:pt x="12026" y="6013"/>
                    </a:moveTo>
                    <a:cubicBezTo>
                      <a:pt x="12026" y="9334"/>
                      <a:pt x="9334" y="12027"/>
                      <a:pt x="6013" y="12027"/>
                    </a:cubicBezTo>
                    <a:cubicBezTo>
                      <a:pt x="2692" y="12027"/>
                      <a:pt x="0" y="9334"/>
                      <a:pt x="0" y="6013"/>
                    </a:cubicBezTo>
                    <a:cubicBezTo>
                      <a:pt x="0" y="2693"/>
                      <a:pt x="2692" y="0"/>
                      <a:pt x="6013" y="0"/>
                    </a:cubicBezTo>
                    <a:cubicBezTo>
                      <a:pt x="9334" y="0"/>
                      <a:pt x="12026" y="2693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72" name="Google Shape;4672;p13"/>
              <p:cNvSpPr/>
              <p:nvPr/>
            </p:nvSpPr>
            <p:spPr>
              <a:xfrm>
                <a:off x="3591471" y="4415637"/>
                <a:ext cx="7924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2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73" name="Google Shape;4673;p13"/>
              <p:cNvSpPr/>
              <p:nvPr/>
            </p:nvSpPr>
            <p:spPr>
              <a:xfrm>
                <a:off x="3668571" y="4463724"/>
                <a:ext cx="10896" cy="10896"/>
              </a:xfrm>
              <a:custGeom>
                <a:avLst/>
                <a:gdLst/>
                <a:ahLst/>
                <a:cxnLst/>
                <a:rect l="l" t="t" r="r" b="b"/>
                <a:pathLst>
                  <a:path w="14825" h="14825" extrusionOk="0">
                    <a:moveTo>
                      <a:pt x="14825" y="7413"/>
                    </a:moveTo>
                    <a:cubicBezTo>
                      <a:pt x="14825" y="11507"/>
                      <a:pt x="11506" y="14826"/>
                      <a:pt x="7413" y="14826"/>
                    </a:cubicBezTo>
                    <a:cubicBezTo>
                      <a:pt x="3319" y="14826"/>
                      <a:pt x="0" y="11507"/>
                      <a:pt x="0" y="7413"/>
                    </a:cubicBezTo>
                    <a:cubicBezTo>
                      <a:pt x="0" y="3319"/>
                      <a:pt x="3319" y="0"/>
                      <a:pt x="7413" y="0"/>
                    </a:cubicBezTo>
                    <a:cubicBezTo>
                      <a:pt x="11507" y="0"/>
                      <a:pt x="14825" y="3319"/>
                      <a:pt x="14825" y="74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4674" name="Google Shape;4674;p13"/>
            <p:cNvSpPr/>
            <p:nvPr/>
          </p:nvSpPr>
          <p:spPr>
            <a:xfrm>
              <a:off x="3545211" y="4603950"/>
              <a:ext cx="8991" cy="8991"/>
            </a:xfrm>
            <a:custGeom>
              <a:avLst/>
              <a:gdLst/>
              <a:ahLst/>
              <a:cxnLst/>
              <a:rect l="l" t="t" r="r" b="b"/>
              <a:pathLst>
                <a:path w="12233" h="12233" extrusionOk="0">
                  <a:moveTo>
                    <a:pt x="12233" y="6116"/>
                  </a:moveTo>
                  <a:cubicBezTo>
                    <a:pt x="12233" y="9486"/>
                    <a:pt x="9486" y="12233"/>
                    <a:pt x="6117" y="12233"/>
                  </a:cubicBezTo>
                  <a:cubicBezTo>
                    <a:pt x="2747" y="12233"/>
                    <a:pt x="0" y="9486"/>
                    <a:pt x="0" y="6116"/>
                  </a:cubicBezTo>
                  <a:cubicBezTo>
                    <a:pt x="0" y="2747"/>
                    <a:pt x="2747" y="0"/>
                    <a:pt x="6117" y="0"/>
                  </a:cubicBezTo>
                  <a:cubicBezTo>
                    <a:pt x="9486" y="0"/>
                    <a:pt x="12233" y="2747"/>
                    <a:pt x="12233" y="61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75" name="Google Shape;4675;p13"/>
            <p:cNvSpPr/>
            <p:nvPr/>
          </p:nvSpPr>
          <p:spPr>
            <a:xfrm>
              <a:off x="3566609" y="4583047"/>
              <a:ext cx="12801" cy="12801"/>
            </a:xfrm>
            <a:custGeom>
              <a:avLst/>
              <a:gdLst/>
              <a:ahLst/>
              <a:cxnLst/>
              <a:rect l="l" t="t" r="r" b="b"/>
              <a:pathLst>
                <a:path w="17417" h="17417" extrusionOk="0">
                  <a:moveTo>
                    <a:pt x="17417" y="8709"/>
                  </a:moveTo>
                  <a:cubicBezTo>
                    <a:pt x="17417" y="13530"/>
                    <a:pt x="13529" y="17418"/>
                    <a:pt x="8709" y="17418"/>
                  </a:cubicBezTo>
                  <a:cubicBezTo>
                    <a:pt x="3888" y="17418"/>
                    <a:pt x="0" y="13530"/>
                    <a:pt x="0" y="8709"/>
                  </a:cubicBezTo>
                  <a:cubicBezTo>
                    <a:pt x="0" y="3888"/>
                    <a:pt x="3888" y="0"/>
                    <a:pt x="8709" y="0"/>
                  </a:cubicBezTo>
                  <a:cubicBezTo>
                    <a:pt x="13529" y="0"/>
                    <a:pt x="17417" y="3888"/>
                    <a:pt x="17417" y="870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76" name="Google Shape;4676;p13"/>
            <p:cNvSpPr/>
            <p:nvPr/>
          </p:nvSpPr>
          <p:spPr>
            <a:xfrm>
              <a:off x="3572967" y="4681507"/>
              <a:ext cx="4800" cy="4800"/>
            </a:xfrm>
            <a:custGeom>
              <a:avLst/>
              <a:gdLst/>
              <a:ahLst/>
              <a:cxnLst/>
              <a:rect l="l" t="t" r="r" b="b"/>
              <a:pathLst>
                <a:path w="6531" h="6531" extrusionOk="0">
                  <a:moveTo>
                    <a:pt x="6531" y="3266"/>
                  </a:moveTo>
                  <a:cubicBezTo>
                    <a:pt x="6531" y="5080"/>
                    <a:pt x="5080" y="6531"/>
                    <a:pt x="3266" y="6531"/>
                  </a:cubicBezTo>
                  <a:cubicBezTo>
                    <a:pt x="1452" y="6531"/>
                    <a:pt x="0" y="5080"/>
                    <a:pt x="0" y="3266"/>
                  </a:cubicBezTo>
                  <a:cubicBezTo>
                    <a:pt x="0" y="1451"/>
                    <a:pt x="1452" y="0"/>
                    <a:pt x="3266" y="0"/>
                  </a:cubicBezTo>
                  <a:cubicBezTo>
                    <a:pt x="5080" y="0"/>
                    <a:pt x="6531" y="1451"/>
                    <a:pt x="6531" y="32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77" name="Google Shape;4677;p13"/>
            <p:cNvSpPr/>
            <p:nvPr/>
          </p:nvSpPr>
          <p:spPr>
            <a:xfrm>
              <a:off x="3526593" y="4734163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8708" h="8708" extrusionOk="0">
                  <a:moveTo>
                    <a:pt x="8709" y="4354"/>
                  </a:moveTo>
                  <a:cubicBezTo>
                    <a:pt x="8709" y="6790"/>
                    <a:pt x="6739" y="8709"/>
                    <a:pt x="4354" y="8709"/>
                  </a:cubicBezTo>
                  <a:cubicBezTo>
                    <a:pt x="1970" y="8709"/>
                    <a:pt x="0" y="6739"/>
                    <a:pt x="0" y="4354"/>
                  </a:cubicBezTo>
                  <a:cubicBezTo>
                    <a:pt x="0" y="1970"/>
                    <a:pt x="1970" y="0"/>
                    <a:pt x="4354" y="0"/>
                  </a:cubicBezTo>
                  <a:cubicBezTo>
                    <a:pt x="6739" y="0"/>
                    <a:pt x="8709" y="1970"/>
                    <a:pt x="8709" y="43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678" name="Google Shape;4678;p13"/>
          <p:cNvGrpSpPr/>
          <p:nvPr/>
        </p:nvGrpSpPr>
        <p:grpSpPr>
          <a:xfrm>
            <a:off x="4593470" y="5842759"/>
            <a:ext cx="496716" cy="942152"/>
            <a:chOff x="6996377" y="4371208"/>
            <a:chExt cx="372537" cy="706614"/>
          </a:xfrm>
        </p:grpSpPr>
        <p:sp>
          <p:nvSpPr>
            <p:cNvPr id="4679" name="Google Shape;4679;p13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80" name="Google Shape;4680;p13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4681" name="Google Shape;4681;p13"/>
            <p:cNvGrpSpPr/>
            <p:nvPr/>
          </p:nvGrpSpPr>
          <p:grpSpPr>
            <a:xfrm>
              <a:off x="7074294" y="4478681"/>
              <a:ext cx="233950" cy="599141"/>
              <a:chOff x="4533894" y="5352943"/>
              <a:chExt cx="233950" cy="599141"/>
            </a:xfrm>
          </p:grpSpPr>
          <p:sp>
            <p:nvSpPr>
              <p:cNvPr id="4682" name="Google Shape;4682;p13"/>
              <p:cNvSpPr/>
              <p:nvPr/>
            </p:nvSpPr>
            <p:spPr>
              <a:xfrm>
                <a:off x="4637287" y="5383504"/>
                <a:ext cx="26911" cy="568580"/>
              </a:xfrm>
              <a:custGeom>
                <a:avLst/>
                <a:gdLst/>
                <a:ahLst/>
                <a:cxnLst/>
                <a:rect l="l" t="t" r="r" b="b"/>
                <a:pathLst>
                  <a:path w="26911" h="568580" extrusionOk="0">
                    <a:moveTo>
                      <a:pt x="13297" y="0"/>
                    </a:moveTo>
                    <a:cubicBezTo>
                      <a:pt x="16925" y="22963"/>
                      <a:pt x="16562" y="69098"/>
                      <a:pt x="20139" y="101030"/>
                    </a:cubicBezTo>
                    <a:cubicBezTo>
                      <a:pt x="24390" y="138974"/>
                      <a:pt x="22887" y="177489"/>
                      <a:pt x="22887" y="215537"/>
                    </a:cubicBezTo>
                    <a:lnTo>
                      <a:pt x="22887" y="411376"/>
                    </a:lnTo>
                    <a:cubicBezTo>
                      <a:pt x="22887" y="456837"/>
                      <a:pt x="30196" y="513598"/>
                      <a:pt x="25116" y="559837"/>
                    </a:cubicBezTo>
                    <a:cubicBezTo>
                      <a:pt x="24597" y="564347"/>
                      <a:pt x="20450" y="567664"/>
                      <a:pt x="15474" y="567923"/>
                    </a:cubicBezTo>
                    <a:cubicBezTo>
                      <a:pt x="13815" y="568027"/>
                      <a:pt x="12156" y="568234"/>
                      <a:pt x="10446" y="568493"/>
                    </a:cubicBezTo>
                    <a:cubicBezTo>
                      <a:pt x="6195" y="569115"/>
                      <a:pt x="2204" y="566368"/>
                      <a:pt x="1737" y="562429"/>
                    </a:cubicBezTo>
                    <a:cubicBezTo>
                      <a:pt x="-2047" y="530445"/>
                      <a:pt x="1530" y="491412"/>
                      <a:pt x="1530" y="459480"/>
                    </a:cubicBezTo>
                    <a:lnTo>
                      <a:pt x="1530" y="326416"/>
                    </a:lnTo>
                    <a:cubicBezTo>
                      <a:pt x="1530" y="259702"/>
                      <a:pt x="10239" y="38100"/>
                      <a:pt x="13297" y="5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4683" name="Google Shape;4683;p13"/>
              <p:cNvGrpSpPr/>
              <p:nvPr/>
            </p:nvGrpSpPr>
            <p:grpSpPr>
              <a:xfrm>
                <a:off x="4554671" y="5494486"/>
                <a:ext cx="92727" cy="108598"/>
                <a:chOff x="4554671" y="5494486"/>
                <a:chExt cx="92727" cy="108598"/>
              </a:xfrm>
            </p:grpSpPr>
            <p:sp>
              <p:nvSpPr>
                <p:cNvPr id="4684" name="Google Shape;4684;p13"/>
                <p:cNvSpPr/>
                <p:nvPr/>
              </p:nvSpPr>
              <p:spPr>
                <a:xfrm>
                  <a:off x="4571111" y="5494486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73926" y="108598"/>
                      </a:moveTo>
                      <a:cubicBezTo>
                        <a:pt x="73564" y="108598"/>
                        <a:pt x="73149" y="108495"/>
                        <a:pt x="72786" y="108339"/>
                      </a:cubicBezTo>
                      <a:cubicBezTo>
                        <a:pt x="64233" y="104192"/>
                        <a:pt x="59464" y="96209"/>
                        <a:pt x="55213" y="89160"/>
                      </a:cubicBezTo>
                      <a:cubicBezTo>
                        <a:pt x="54073" y="87242"/>
                        <a:pt x="52984" y="85427"/>
                        <a:pt x="51844" y="83716"/>
                      </a:cubicBezTo>
                      <a:cubicBezTo>
                        <a:pt x="49148" y="79725"/>
                        <a:pt x="46608" y="75682"/>
                        <a:pt x="44017" y="71639"/>
                      </a:cubicBezTo>
                      <a:cubicBezTo>
                        <a:pt x="40803" y="66559"/>
                        <a:pt x="37433" y="61323"/>
                        <a:pt x="33908" y="56191"/>
                      </a:cubicBezTo>
                      <a:cubicBezTo>
                        <a:pt x="31213" y="52356"/>
                        <a:pt x="27584" y="47845"/>
                        <a:pt x="23748" y="43077"/>
                      </a:cubicBezTo>
                      <a:cubicBezTo>
                        <a:pt x="13018" y="29806"/>
                        <a:pt x="836" y="14722"/>
                        <a:pt x="7" y="2333"/>
                      </a:cubicBezTo>
                      <a:cubicBezTo>
                        <a:pt x="-97" y="1141"/>
                        <a:pt x="940" y="104"/>
                        <a:pt x="2236" y="0"/>
                      </a:cubicBezTo>
                      <a:cubicBezTo>
                        <a:pt x="3584" y="0"/>
                        <a:pt x="4724" y="830"/>
                        <a:pt x="4776" y="2074"/>
                      </a:cubicBezTo>
                      <a:cubicBezTo>
                        <a:pt x="5502" y="13167"/>
                        <a:pt x="17217" y="27681"/>
                        <a:pt x="27584" y="40485"/>
                      </a:cubicBezTo>
                      <a:cubicBezTo>
                        <a:pt x="31472" y="45305"/>
                        <a:pt x="35152" y="49867"/>
                        <a:pt x="37900" y="53858"/>
                      </a:cubicBezTo>
                      <a:cubicBezTo>
                        <a:pt x="41477" y="59042"/>
                        <a:pt x="44846" y="64330"/>
                        <a:pt x="48111" y="69461"/>
                      </a:cubicBezTo>
                      <a:cubicBezTo>
                        <a:pt x="50651" y="73453"/>
                        <a:pt x="53192" y="77444"/>
                        <a:pt x="55887" y="81436"/>
                      </a:cubicBezTo>
                      <a:cubicBezTo>
                        <a:pt x="57079" y="83198"/>
                        <a:pt x="58220" y="85116"/>
                        <a:pt x="59412" y="87086"/>
                      </a:cubicBezTo>
                      <a:cubicBezTo>
                        <a:pt x="63507" y="93928"/>
                        <a:pt x="67706" y="100978"/>
                        <a:pt x="75015" y="104503"/>
                      </a:cubicBezTo>
                      <a:cubicBezTo>
                        <a:pt x="76207" y="105073"/>
                        <a:pt x="76622" y="106421"/>
                        <a:pt x="76000" y="107457"/>
                      </a:cubicBezTo>
                      <a:cubicBezTo>
                        <a:pt x="75585" y="108183"/>
                        <a:pt x="74756" y="108598"/>
                        <a:pt x="73875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85" name="Google Shape;4685;p13"/>
                <p:cNvSpPr/>
                <p:nvPr/>
              </p:nvSpPr>
              <p:spPr>
                <a:xfrm>
                  <a:off x="4554671" y="5501272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44958" y="35824"/>
                      </a:moveTo>
                      <a:cubicBezTo>
                        <a:pt x="44958" y="35824"/>
                        <a:pt x="44802" y="35824"/>
                        <a:pt x="44750" y="35824"/>
                      </a:cubicBezTo>
                      <a:cubicBezTo>
                        <a:pt x="32310" y="34787"/>
                        <a:pt x="13182" y="29085"/>
                        <a:pt x="1415" y="24212"/>
                      </a:cubicBezTo>
                      <a:cubicBezTo>
                        <a:pt x="223" y="23694"/>
                        <a:pt x="-347" y="22398"/>
                        <a:pt x="223" y="21309"/>
                      </a:cubicBezTo>
                      <a:cubicBezTo>
                        <a:pt x="793" y="20221"/>
                        <a:pt x="2192" y="19702"/>
                        <a:pt x="3385" y="20221"/>
                      </a:cubicBezTo>
                      <a:cubicBezTo>
                        <a:pt x="13908" y="24575"/>
                        <a:pt x="30599" y="29655"/>
                        <a:pt x="42469" y="31210"/>
                      </a:cubicBezTo>
                      <a:cubicBezTo>
                        <a:pt x="42469" y="21465"/>
                        <a:pt x="45269" y="9750"/>
                        <a:pt x="49727" y="1248"/>
                      </a:cubicBezTo>
                      <a:cubicBezTo>
                        <a:pt x="50297" y="160"/>
                        <a:pt x="51748" y="-307"/>
                        <a:pt x="52941" y="212"/>
                      </a:cubicBezTo>
                      <a:cubicBezTo>
                        <a:pt x="54133" y="730"/>
                        <a:pt x="54651" y="2026"/>
                        <a:pt x="54081" y="3115"/>
                      </a:cubicBezTo>
                      <a:cubicBezTo>
                        <a:pt x="49571" y="11823"/>
                        <a:pt x="46824" y="24057"/>
                        <a:pt x="47342" y="33595"/>
                      </a:cubicBezTo>
                      <a:cubicBezTo>
                        <a:pt x="47342" y="34217"/>
                        <a:pt x="47083" y="34839"/>
                        <a:pt x="46617" y="35253"/>
                      </a:cubicBezTo>
                      <a:cubicBezTo>
                        <a:pt x="46150" y="35668"/>
                        <a:pt x="45580" y="35875"/>
                        <a:pt x="44958" y="3587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86" name="Google Shape;4686;p13"/>
                <p:cNvSpPr/>
                <p:nvPr/>
              </p:nvSpPr>
              <p:spPr>
                <a:xfrm>
                  <a:off x="4555384" y="5510970"/>
                  <a:ext cx="61156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56" h="42143" extrusionOk="0">
                      <a:moveTo>
                        <a:pt x="52746" y="42143"/>
                      </a:moveTo>
                      <a:lnTo>
                        <a:pt x="52746" y="42143"/>
                      </a:lnTo>
                      <a:cubicBezTo>
                        <a:pt x="33981" y="42039"/>
                        <a:pt x="8788" y="33590"/>
                        <a:pt x="1531" y="30998"/>
                      </a:cubicBezTo>
                      <a:cubicBezTo>
                        <a:pt x="287" y="30584"/>
                        <a:pt x="-335" y="29288"/>
                        <a:pt x="183" y="28147"/>
                      </a:cubicBezTo>
                      <a:cubicBezTo>
                        <a:pt x="650" y="27007"/>
                        <a:pt x="2049" y="26488"/>
                        <a:pt x="3294" y="26903"/>
                      </a:cubicBezTo>
                      <a:cubicBezTo>
                        <a:pt x="10084" y="29340"/>
                        <a:pt x="33048" y="37063"/>
                        <a:pt x="50724" y="37685"/>
                      </a:cubicBezTo>
                      <a:cubicBezTo>
                        <a:pt x="51398" y="33590"/>
                        <a:pt x="51813" y="29391"/>
                        <a:pt x="52176" y="25348"/>
                      </a:cubicBezTo>
                      <a:cubicBezTo>
                        <a:pt x="52901" y="17573"/>
                        <a:pt x="53627" y="9486"/>
                        <a:pt x="56478" y="1503"/>
                      </a:cubicBezTo>
                      <a:cubicBezTo>
                        <a:pt x="56893" y="362"/>
                        <a:pt x="58241" y="-260"/>
                        <a:pt x="59485" y="104"/>
                      </a:cubicBezTo>
                      <a:cubicBezTo>
                        <a:pt x="60729" y="466"/>
                        <a:pt x="61454" y="1710"/>
                        <a:pt x="61040" y="2850"/>
                      </a:cubicBezTo>
                      <a:cubicBezTo>
                        <a:pt x="58344" y="10367"/>
                        <a:pt x="57670" y="17831"/>
                        <a:pt x="56945" y="25711"/>
                      </a:cubicBezTo>
                      <a:cubicBezTo>
                        <a:pt x="56530" y="30480"/>
                        <a:pt x="56063" y="35404"/>
                        <a:pt x="55130" y="40277"/>
                      </a:cubicBezTo>
                      <a:cubicBezTo>
                        <a:pt x="54923" y="41314"/>
                        <a:pt x="53938" y="42091"/>
                        <a:pt x="52746" y="4209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87" name="Google Shape;4687;p13"/>
                <p:cNvSpPr/>
                <p:nvPr/>
              </p:nvSpPr>
              <p:spPr>
                <a:xfrm>
                  <a:off x="4573789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4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69"/>
                        <a:pt x="-338" y="30073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5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1"/>
                        <a:pt x="42634" y="37642"/>
                      </a:cubicBezTo>
                      <a:cubicBezTo>
                        <a:pt x="42997" y="33287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5"/>
                        <a:pt x="47714" y="35413"/>
                        <a:pt x="47248" y="40648"/>
                      </a:cubicBezTo>
                      <a:cubicBezTo>
                        <a:pt x="47196" y="41322"/>
                        <a:pt x="46833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88" name="Google Shape;4688;p13"/>
                <p:cNvSpPr/>
                <p:nvPr/>
              </p:nvSpPr>
              <p:spPr>
                <a:xfrm>
                  <a:off x="4585763" y="5547092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5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70"/>
                        <a:pt x="-338" y="30074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6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2"/>
                        <a:pt x="42634" y="37642"/>
                      </a:cubicBezTo>
                      <a:cubicBezTo>
                        <a:pt x="42997" y="33288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6"/>
                        <a:pt x="47714" y="35413"/>
                        <a:pt x="47248" y="40648"/>
                      </a:cubicBezTo>
                      <a:cubicBezTo>
                        <a:pt x="47196" y="41322"/>
                        <a:pt x="46781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89" name="Google Shape;4689;p13"/>
                <p:cNvSpPr/>
                <p:nvPr/>
              </p:nvSpPr>
              <p:spPr>
                <a:xfrm>
                  <a:off x="4561554" y="5499413"/>
                  <a:ext cx="26870" cy="17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22" extrusionOk="0">
                      <a:moveTo>
                        <a:pt x="20242" y="17571"/>
                      </a:moveTo>
                      <a:cubicBezTo>
                        <a:pt x="19983" y="17571"/>
                        <a:pt x="19724" y="17571"/>
                        <a:pt x="19465" y="17467"/>
                      </a:cubicBezTo>
                      <a:cubicBezTo>
                        <a:pt x="18480" y="17156"/>
                        <a:pt x="17236" y="16793"/>
                        <a:pt x="15888" y="16430"/>
                      </a:cubicBezTo>
                      <a:cubicBezTo>
                        <a:pt x="10445" y="14875"/>
                        <a:pt x="3654" y="13009"/>
                        <a:pt x="700" y="10365"/>
                      </a:cubicBezTo>
                      <a:cubicBezTo>
                        <a:pt x="-233" y="9536"/>
                        <a:pt x="-233" y="8136"/>
                        <a:pt x="700" y="7255"/>
                      </a:cubicBezTo>
                      <a:cubicBezTo>
                        <a:pt x="1633" y="6374"/>
                        <a:pt x="3136" y="6374"/>
                        <a:pt x="4121" y="7255"/>
                      </a:cubicBezTo>
                      <a:cubicBezTo>
                        <a:pt x="6246" y="9173"/>
                        <a:pt x="12933" y="11039"/>
                        <a:pt x="17339" y="12283"/>
                      </a:cubicBezTo>
                      <a:cubicBezTo>
                        <a:pt x="17910" y="12439"/>
                        <a:pt x="18428" y="12594"/>
                        <a:pt x="18946" y="12750"/>
                      </a:cubicBezTo>
                      <a:cubicBezTo>
                        <a:pt x="20709" y="8344"/>
                        <a:pt x="22056" y="1812"/>
                        <a:pt x="22108" y="1760"/>
                      </a:cubicBezTo>
                      <a:cubicBezTo>
                        <a:pt x="22367" y="568"/>
                        <a:pt x="23612" y="-209"/>
                        <a:pt x="24907" y="50"/>
                      </a:cubicBezTo>
                      <a:cubicBezTo>
                        <a:pt x="26203" y="257"/>
                        <a:pt x="27085" y="1398"/>
                        <a:pt x="26825" y="2590"/>
                      </a:cubicBezTo>
                      <a:cubicBezTo>
                        <a:pt x="26774" y="2952"/>
                        <a:pt x="24856" y="11816"/>
                        <a:pt x="22523" y="16378"/>
                      </a:cubicBezTo>
                      <a:cubicBezTo>
                        <a:pt x="22108" y="17156"/>
                        <a:pt x="21279" y="17623"/>
                        <a:pt x="20346" y="176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690" name="Google Shape;4690;p13"/>
              <p:cNvGrpSpPr/>
              <p:nvPr/>
            </p:nvGrpSpPr>
            <p:grpSpPr>
              <a:xfrm>
                <a:off x="4533894" y="5591236"/>
                <a:ext cx="113790" cy="116091"/>
                <a:chOff x="4533894" y="5591236"/>
                <a:chExt cx="113790" cy="116091"/>
              </a:xfrm>
            </p:grpSpPr>
            <p:sp>
              <p:nvSpPr>
                <p:cNvPr id="4691" name="Google Shape;4691;p13"/>
                <p:cNvSpPr/>
                <p:nvPr/>
              </p:nvSpPr>
              <p:spPr>
                <a:xfrm>
                  <a:off x="4549475" y="5591236"/>
                  <a:ext cx="98209" cy="116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91" extrusionOk="0">
                      <a:moveTo>
                        <a:pt x="95459" y="116091"/>
                      </a:moveTo>
                      <a:cubicBezTo>
                        <a:pt x="95096" y="116091"/>
                        <a:pt x="94733" y="116040"/>
                        <a:pt x="94422" y="115884"/>
                      </a:cubicBezTo>
                      <a:cubicBezTo>
                        <a:pt x="84262" y="111996"/>
                        <a:pt x="77938" y="103391"/>
                        <a:pt x="72340" y="95823"/>
                      </a:cubicBezTo>
                      <a:cubicBezTo>
                        <a:pt x="70837" y="93801"/>
                        <a:pt x="69385" y="91780"/>
                        <a:pt x="67882" y="89966"/>
                      </a:cubicBezTo>
                      <a:cubicBezTo>
                        <a:pt x="64409" y="85715"/>
                        <a:pt x="61039" y="81412"/>
                        <a:pt x="57670" y="77110"/>
                      </a:cubicBezTo>
                      <a:cubicBezTo>
                        <a:pt x="53420" y="71667"/>
                        <a:pt x="49013" y="66017"/>
                        <a:pt x="44452" y="60574"/>
                      </a:cubicBezTo>
                      <a:cubicBezTo>
                        <a:pt x="40979" y="56479"/>
                        <a:pt x="36365" y="51710"/>
                        <a:pt x="31492" y="46682"/>
                      </a:cubicBezTo>
                      <a:cubicBezTo>
                        <a:pt x="17808" y="32686"/>
                        <a:pt x="2360" y="16772"/>
                        <a:pt x="27" y="2880"/>
                      </a:cubicBezTo>
                      <a:cubicBezTo>
                        <a:pt x="-180" y="1532"/>
                        <a:pt x="805" y="236"/>
                        <a:pt x="2308" y="29"/>
                      </a:cubicBezTo>
                      <a:cubicBezTo>
                        <a:pt x="3760" y="-179"/>
                        <a:pt x="5211" y="755"/>
                        <a:pt x="5419" y="2102"/>
                      </a:cubicBezTo>
                      <a:cubicBezTo>
                        <a:pt x="7544" y="14543"/>
                        <a:pt x="22421" y="29835"/>
                        <a:pt x="35588" y="43364"/>
                      </a:cubicBezTo>
                      <a:cubicBezTo>
                        <a:pt x="40564" y="48444"/>
                        <a:pt x="45229" y="53265"/>
                        <a:pt x="48806" y="57516"/>
                      </a:cubicBezTo>
                      <a:cubicBezTo>
                        <a:pt x="53471" y="63011"/>
                        <a:pt x="57877" y="68713"/>
                        <a:pt x="62180" y="74207"/>
                      </a:cubicBezTo>
                      <a:cubicBezTo>
                        <a:pt x="65497" y="78510"/>
                        <a:pt x="68867" y="82760"/>
                        <a:pt x="72288" y="86959"/>
                      </a:cubicBezTo>
                      <a:cubicBezTo>
                        <a:pt x="73843" y="88825"/>
                        <a:pt x="75346" y="90899"/>
                        <a:pt x="76901" y="92972"/>
                      </a:cubicBezTo>
                      <a:cubicBezTo>
                        <a:pt x="82293" y="100281"/>
                        <a:pt x="87891" y="107901"/>
                        <a:pt x="96548" y="111218"/>
                      </a:cubicBezTo>
                      <a:cubicBezTo>
                        <a:pt x="97947" y="111737"/>
                        <a:pt x="98569" y="113188"/>
                        <a:pt x="97999" y="114484"/>
                      </a:cubicBezTo>
                      <a:cubicBezTo>
                        <a:pt x="97584" y="115418"/>
                        <a:pt x="96548" y="115988"/>
                        <a:pt x="95511" y="11598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92" name="Google Shape;4692;p13"/>
                <p:cNvSpPr/>
                <p:nvPr/>
              </p:nvSpPr>
              <p:spPr>
                <a:xfrm>
                  <a:off x="4533894" y="5595783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52102" y="41254"/>
                      </a:moveTo>
                      <a:cubicBezTo>
                        <a:pt x="37950" y="41254"/>
                        <a:pt x="15609" y="36590"/>
                        <a:pt x="1820" y="32183"/>
                      </a:cubicBezTo>
                      <a:cubicBezTo>
                        <a:pt x="420" y="31717"/>
                        <a:pt x="-357" y="30317"/>
                        <a:pt x="161" y="29021"/>
                      </a:cubicBezTo>
                      <a:cubicBezTo>
                        <a:pt x="680" y="27725"/>
                        <a:pt x="2235" y="27051"/>
                        <a:pt x="3634" y="27518"/>
                      </a:cubicBezTo>
                      <a:cubicBezTo>
                        <a:pt x="16075" y="31457"/>
                        <a:pt x="35514" y="35656"/>
                        <a:pt x="49095" y="36226"/>
                      </a:cubicBezTo>
                      <a:cubicBezTo>
                        <a:pt x="48007" y="25237"/>
                        <a:pt x="49821" y="11708"/>
                        <a:pt x="53864" y="1651"/>
                      </a:cubicBezTo>
                      <a:cubicBezTo>
                        <a:pt x="54383" y="355"/>
                        <a:pt x="55938" y="-319"/>
                        <a:pt x="57389" y="148"/>
                      </a:cubicBezTo>
                      <a:cubicBezTo>
                        <a:pt x="58789" y="615"/>
                        <a:pt x="59514" y="2066"/>
                        <a:pt x="58996" y="3310"/>
                      </a:cubicBezTo>
                      <a:cubicBezTo>
                        <a:pt x="54849" y="13574"/>
                        <a:pt x="53190" y="27673"/>
                        <a:pt x="54849" y="38404"/>
                      </a:cubicBezTo>
                      <a:cubicBezTo>
                        <a:pt x="54953" y="39129"/>
                        <a:pt x="54746" y="39855"/>
                        <a:pt x="54227" y="40374"/>
                      </a:cubicBezTo>
                      <a:cubicBezTo>
                        <a:pt x="53709" y="40892"/>
                        <a:pt x="52931" y="41202"/>
                        <a:pt x="52154" y="41202"/>
                      </a:cubicBezTo>
                      <a:lnTo>
                        <a:pt x="52154" y="4120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93" name="Google Shape;4693;p13"/>
                <p:cNvSpPr/>
                <p:nvPr/>
              </p:nvSpPr>
              <p:spPr>
                <a:xfrm>
                  <a:off x="4536488" y="5606181"/>
                  <a:ext cx="66154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4" h="48480" extrusionOk="0">
                      <a:moveTo>
                        <a:pt x="54380" y="48429"/>
                      </a:moveTo>
                      <a:cubicBezTo>
                        <a:pt x="34060" y="48429"/>
                        <a:pt x="9593" y="42416"/>
                        <a:pt x="1973" y="40446"/>
                      </a:cubicBezTo>
                      <a:cubicBezTo>
                        <a:pt x="521" y="40083"/>
                        <a:pt x="-308" y="38684"/>
                        <a:pt x="107" y="37388"/>
                      </a:cubicBezTo>
                      <a:cubicBezTo>
                        <a:pt x="521" y="36092"/>
                        <a:pt x="2025" y="35314"/>
                        <a:pt x="3476" y="35677"/>
                      </a:cubicBezTo>
                      <a:cubicBezTo>
                        <a:pt x="11459" y="37803"/>
                        <a:pt x="38207" y="44334"/>
                        <a:pt x="58371" y="43401"/>
                      </a:cubicBezTo>
                      <a:cubicBezTo>
                        <a:pt x="58682" y="38684"/>
                        <a:pt x="58631" y="33915"/>
                        <a:pt x="58579" y="29301"/>
                      </a:cubicBezTo>
                      <a:cubicBezTo>
                        <a:pt x="58475" y="20437"/>
                        <a:pt x="58423" y="11262"/>
                        <a:pt x="60756" y="1931"/>
                      </a:cubicBezTo>
                      <a:cubicBezTo>
                        <a:pt x="61067" y="584"/>
                        <a:pt x="62570" y="-246"/>
                        <a:pt x="64021" y="65"/>
                      </a:cubicBezTo>
                      <a:cubicBezTo>
                        <a:pt x="65473" y="376"/>
                        <a:pt x="66406" y="1672"/>
                        <a:pt x="66095" y="3020"/>
                      </a:cubicBezTo>
                      <a:cubicBezTo>
                        <a:pt x="63918" y="11781"/>
                        <a:pt x="63970" y="20282"/>
                        <a:pt x="64073" y="29301"/>
                      </a:cubicBezTo>
                      <a:cubicBezTo>
                        <a:pt x="64073" y="34744"/>
                        <a:pt x="64177" y="40343"/>
                        <a:pt x="63659" y="45941"/>
                      </a:cubicBezTo>
                      <a:cubicBezTo>
                        <a:pt x="63555" y="47133"/>
                        <a:pt x="62518" y="48118"/>
                        <a:pt x="61170" y="48222"/>
                      </a:cubicBezTo>
                      <a:cubicBezTo>
                        <a:pt x="58993" y="48377"/>
                        <a:pt x="56713" y="48481"/>
                        <a:pt x="54380" y="4848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94" name="Google Shape;4694;p13"/>
                <p:cNvSpPr/>
                <p:nvPr/>
              </p:nvSpPr>
              <p:spPr>
                <a:xfrm>
                  <a:off x="4559391" y="5624597"/>
                  <a:ext cx="54596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19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6"/>
                        <a:pt x="38682" y="46601"/>
                        <a:pt x="32410" y="45927"/>
                      </a:cubicBezTo>
                      <a:cubicBezTo>
                        <a:pt x="22095" y="44786"/>
                        <a:pt x="11468" y="43646"/>
                        <a:pt x="1774" y="40432"/>
                      </a:cubicBezTo>
                      <a:cubicBezTo>
                        <a:pt x="375" y="39966"/>
                        <a:pt x="-351" y="38514"/>
                        <a:pt x="167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2"/>
                      </a:cubicBezTo>
                      <a:cubicBezTo>
                        <a:pt x="38423" y="41573"/>
                        <a:pt x="43814" y="42143"/>
                        <a:pt x="49101" y="43024"/>
                      </a:cubicBezTo>
                      <a:cubicBezTo>
                        <a:pt x="48998" y="38100"/>
                        <a:pt x="48842" y="33175"/>
                        <a:pt x="48687" y="28251"/>
                      </a:cubicBezTo>
                      <a:cubicBezTo>
                        <a:pt x="48427" y="19801"/>
                        <a:pt x="48116" y="11093"/>
                        <a:pt x="48168" y="2488"/>
                      </a:cubicBezTo>
                      <a:cubicBezTo>
                        <a:pt x="48168" y="1140"/>
                        <a:pt x="49412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60" y="10989"/>
                        <a:pt x="53819" y="19698"/>
                        <a:pt x="54130" y="28043"/>
                      </a:cubicBezTo>
                      <a:cubicBezTo>
                        <a:pt x="54337" y="34005"/>
                        <a:pt x="54544" y="40018"/>
                        <a:pt x="54596" y="45979"/>
                      </a:cubicBezTo>
                      <a:cubicBezTo>
                        <a:pt x="54596" y="46756"/>
                        <a:pt x="54233" y="47430"/>
                        <a:pt x="53611" y="47949"/>
                      </a:cubicBezTo>
                      <a:cubicBezTo>
                        <a:pt x="53093" y="48312"/>
                        <a:pt x="52523" y="48519"/>
                        <a:pt x="51901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95" name="Google Shape;4695;p13"/>
                <p:cNvSpPr/>
                <p:nvPr/>
              </p:nvSpPr>
              <p:spPr>
                <a:xfrm>
                  <a:off x="4575149" y="5645124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7"/>
                        <a:pt x="38682" y="46601"/>
                        <a:pt x="32410" y="45927"/>
                      </a:cubicBezTo>
                      <a:cubicBezTo>
                        <a:pt x="22146" y="44839"/>
                        <a:pt x="11468" y="43646"/>
                        <a:pt x="1775" y="40432"/>
                      </a:cubicBezTo>
                      <a:cubicBezTo>
                        <a:pt x="375" y="39966"/>
                        <a:pt x="-351" y="38514"/>
                        <a:pt x="168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3"/>
                      </a:cubicBezTo>
                      <a:cubicBezTo>
                        <a:pt x="38423" y="41573"/>
                        <a:pt x="43814" y="42143"/>
                        <a:pt x="49102" y="43024"/>
                      </a:cubicBezTo>
                      <a:cubicBezTo>
                        <a:pt x="48998" y="38100"/>
                        <a:pt x="48842" y="33176"/>
                        <a:pt x="48687" y="28251"/>
                      </a:cubicBezTo>
                      <a:cubicBezTo>
                        <a:pt x="48428" y="19801"/>
                        <a:pt x="48117" y="11093"/>
                        <a:pt x="48169" y="2488"/>
                      </a:cubicBezTo>
                      <a:cubicBezTo>
                        <a:pt x="48169" y="1140"/>
                        <a:pt x="49413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59" y="10989"/>
                        <a:pt x="53819" y="19698"/>
                        <a:pt x="54130" y="28095"/>
                      </a:cubicBezTo>
                      <a:cubicBezTo>
                        <a:pt x="54337" y="34056"/>
                        <a:pt x="54544" y="40018"/>
                        <a:pt x="54596" y="46031"/>
                      </a:cubicBezTo>
                      <a:cubicBezTo>
                        <a:pt x="54596" y="46809"/>
                        <a:pt x="54233" y="47483"/>
                        <a:pt x="53611" y="48001"/>
                      </a:cubicBezTo>
                      <a:cubicBezTo>
                        <a:pt x="53145" y="48363"/>
                        <a:pt x="52523" y="48571"/>
                        <a:pt x="51901" y="4857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96" name="Google Shape;4696;p13"/>
                <p:cNvSpPr/>
                <p:nvPr/>
              </p:nvSpPr>
              <p:spPr>
                <a:xfrm>
                  <a:off x="4539784" y="5595560"/>
                  <a:ext cx="29586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86" h="20379" extrusionOk="0">
                      <a:moveTo>
                        <a:pt x="23766" y="20380"/>
                      </a:moveTo>
                      <a:cubicBezTo>
                        <a:pt x="23766" y="20380"/>
                        <a:pt x="23351" y="20380"/>
                        <a:pt x="23092" y="20328"/>
                      </a:cubicBezTo>
                      <a:cubicBezTo>
                        <a:pt x="21952" y="20068"/>
                        <a:pt x="20500" y="19809"/>
                        <a:pt x="18893" y="19498"/>
                      </a:cubicBezTo>
                      <a:cubicBezTo>
                        <a:pt x="12569" y="18306"/>
                        <a:pt x="4690" y="16751"/>
                        <a:pt x="1009" y="14056"/>
                      </a:cubicBezTo>
                      <a:cubicBezTo>
                        <a:pt x="-183" y="13174"/>
                        <a:pt x="-338" y="11619"/>
                        <a:pt x="647" y="10582"/>
                      </a:cubicBezTo>
                      <a:cubicBezTo>
                        <a:pt x="1631" y="9546"/>
                        <a:pt x="3342" y="9390"/>
                        <a:pt x="4483" y="10220"/>
                      </a:cubicBezTo>
                      <a:cubicBezTo>
                        <a:pt x="7075" y="12138"/>
                        <a:pt x="14850" y="13641"/>
                        <a:pt x="19982" y="14626"/>
                      </a:cubicBezTo>
                      <a:cubicBezTo>
                        <a:pt x="20604" y="14730"/>
                        <a:pt x="21226" y="14885"/>
                        <a:pt x="21848" y="14988"/>
                      </a:cubicBezTo>
                      <a:cubicBezTo>
                        <a:pt x="23299" y="9857"/>
                        <a:pt x="24129" y="2341"/>
                        <a:pt x="24129" y="2237"/>
                      </a:cubicBezTo>
                      <a:cubicBezTo>
                        <a:pt x="24284" y="889"/>
                        <a:pt x="25632" y="-96"/>
                        <a:pt x="27135" y="7"/>
                      </a:cubicBezTo>
                      <a:cubicBezTo>
                        <a:pt x="28638" y="163"/>
                        <a:pt x="29727" y="1355"/>
                        <a:pt x="29571" y="2703"/>
                      </a:cubicBezTo>
                      <a:cubicBezTo>
                        <a:pt x="29571" y="3118"/>
                        <a:pt x="28431" y="13330"/>
                        <a:pt x="26306" y="18720"/>
                      </a:cubicBezTo>
                      <a:cubicBezTo>
                        <a:pt x="25891" y="19706"/>
                        <a:pt x="24854" y="20380"/>
                        <a:pt x="23714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697" name="Google Shape;4697;p13"/>
              <p:cNvGrpSpPr/>
              <p:nvPr/>
            </p:nvGrpSpPr>
            <p:grpSpPr>
              <a:xfrm>
                <a:off x="4584226" y="5429120"/>
                <a:ext cx="64968" cy="75940"/>
                <a:chOff x="4584226" y="5429120"/>
                <a:chExt cx="64968" cy="75940"/>
              </a:xfrm>
            </p:grpSpPr>
            <p:sp>
              <p:nvSpPr>
                <p:cNvPr id="4698" name="Google Shape;4698;p13"/>
                <p:cNvSpPr/>
                <p:nvPr/>
              </p:nvSpPr>
              <p:spPr>
                <a:xfrm>
                  <a:off x="4595842" y="5429120"/>
                  <a:ext cx="53352" cy="75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2" h="75940" extrusionOk="0">
                      <a:moveTo>
                        <a:pt x="51684" y="75941"/>
                      </a:moveTo>
                      <a:cubicBezTo>
                        <a:pt x="51425" y="75941"/>
                        <a:pt x="51165" y="75889"/>
                        <a:pt x="50906" y="75785"/>
                      </a:cubicBezTo>
                      <a:cubicBezTo>
                        <a:pt x="44893" y="72883"/>
                        <a:pt x="41576" y="67284"/>
                        <a:pt x="38621" y="62360"/>
                      </a:cubicBezTo>
                      <a:cubicBezTo>
                        <a:pt x="37844" y="61012"/>
                        <a:pt x="37066" y="59716"/>
                        <a:pt x="36237" y="58524"/>
                      </a:cubicBezTo>
                      <a:cubicBezTo>
                        <a:pt x="34370" y="55724"/>
                        <a:pt x="32556" y="52926"/>
                        <a:pt x="30794" y="50126"/>
                      </a:cubicBezTo>
                      <a:cubicBezTo>
                        <a:pt x="28513" y="46549"/>
                        <a:pt x="26180" y="42869"/>
                        <a:pt x="23692" y="39293"/>
                      </a:cubicBezTo>
                      <a:cubicBezTo>
                        <a:pt x="21826" y="36597"/>
                        <a:pt x="19286" y="33435"/>
                        <a:pt x="16590" y="30117"/>
                      </a:cubicBezTo>
                      <a:cubicBezTo>
                        <a:pt x="9074" y="20787"/>
                        <a:pt x="573" y="10264"/>
                        <a:pt x="3" y="1607"/>
                      </a:cubicBezTo>
                      <a:cubicBezTo>
                        <a:pt x="-49" y="778"/>
                        <a:pt x="676" y="52"/>
                        <a:pt x="1558" y="0"/>
                      </a:cubicBezTo>
                      <a:cubicBezTo>
                        <a:pt x="2594" y="0"/>
                        <a:pt x="3268" y="570"/>
                        <a:pt x="3320" y="1452"/>
                      </a:cubicBezTo>
                      <a:cubicBezTo>
                        <a:pt x="3839" y="9175"/>
                        <a:pt x="12029" y="19335"/>
                        <a:pt x="19286" y="28303"/>
                      </a:cubicBezTo>
                      <a:cubicBezTo>
                        <a:pt x="22033" y="31672"/>
                        <a:pt x="24573" y="34834"/>
                        <a:pt x="26543" y="37634"/>
                      </a:cubicBezTo>
                      <a:cubicBezTo>
                        <a:pt x="29031" y="41262"/>
                        <a:pt x="31416" y="44995"/>
                        <a:pt x="33696" y="48571"/>
                      </a:cubicBezTo>
                      <a:cubicBezTo>
                        <a:pt x="35459" y="51370"/>
                        <a:pt x="37273" y="54170"/>
                        <a:pt x="39088" y="56917"/>
                      </a:cubicBezTo>
                      <a:cubicBezTo>
                        <a:pt x="39917" y="58161"/>
                        <a:pt x="40695" y="59508"/>
                        <a:pt x="41524" y="60856"/>
                      </a:cubicBezTo>
                      <a:cubicBezTo>
                        <a:pt x="44375" y="65625"/>
                        <a:pt x="47330" y="70550"/>
                        <a:pt x="52461" y="73038"/>
                      </a:cubicBezTo>
                      <a:cubicBezTo>
                        <a:pt x="53291" y="73453"/>
                        <a:pt x="53602" y="74386"/>
                        <a:pt x="53135" y="75111"/>
                      </a:cubicBezTo>
                      <a:cubicBezTo>
                        <a:pt x="52824" y="75630"/>
                        <a:pt x="52254" y="75941"/>
                        <a:pt x="51632" y="759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99" name="Google Shape;4699;p13"/>
                <p:cNvSpPr/>
                <p:nvPr/>
              </p:nvSpPr>
              <p:spPr>
                <a:xfrm>
                  <a:off x="4584226" y="5433738"/>
                  <a:ext cx="38020" cy="2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20" h="25136" extrusionOk="0">
                      <a:moveTo>
                        <a:pt x="31472" y="25136"/>
                      </a:moveTo>
                      <a:cubicBezTo>
                        <a:pt x="31472" y="25136"/>
                        <a:pt x="31368" y="25136"/>
                        <a:pt x="31317" y="25136"/>
                      </a:cubicBezTo>
                      <a:cubicBezTo>
                        <a:pt x="22608" y="24410"/>
                        <a:pt x="9234" y="20419"/>
                        <a:pt x="992" y="16998"/>
                      </a:cubicBezTo>
                      <a:cubicBezTo>
                        <a:pt x="163" y="16635"/>
                        <a:pt x="-252" y="15754"/>
                        <a:pt x="163" y="14976"/>
                      </a:cubicBezTo>
                      <a:cubicBezTo>
                        <a:pt x="526" y="14199"/>
                        <a:pt x="1562" y="13888"/>
                        <a:pt x="2392" y="14199"/>
                      </a:cubicBezTo>
                      <a:cubicBezTo>
                        <a:pt x="9752" y="17257"/>
                        <a:pt x="21468" y="20834"/>
                        <a:pt x="29761" y="21870"/>
                      </a:cubicBezTo>
                      <a:cubicBezTo>
                        <a:pt x="29761" y="15080"/>
                        <a:pt x="31731" y="6838"/>
                        <a:pt x="34842" y="877"/>
                      </a:cubicBezTo>
                      <a:cubicBezTo>
                        <a:pt x="35256" y="99"/>
                        <a:pt x="36241" y="-212"/>
                        <a:pt x="37070" y="151"/>
                      </a:cubicBezTo>
                      <a:cubicBezTo>
                        <a:pt x="37900" y="514"/>
                        <a:pt x="38263" y="1447"/>
                        <a:pt x="37848" y="2173"/>
                      </a:cubicBezTo>
                      <a:cubicBezTo>
                        <a:pt x="34686" y="8289"/>
                        <a:pt x="32768" y="16842"/>
                        <a:pt x="33131" y="23478"/>
                      </a:cubicBezTo>
                      <a:cubicBezTo>
                        <a:pt x="33131" y="23944"/>
                        <a:pt x="32975" y="24358"/>
                        <a:pt x="32613" y="24670"/>
                      </a:cubicBezTo>
                      <a:cubicBezTo>
                        <a:pt x="32302" y="24929"/>
                        <a:pt x="31887" y="25084"/>
                        <a:pt x="31472" y="2508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00" name="Google Shape;4700;p13"/>
                <p:cNvSpPr/>
                <p:nvPr/>
              </p:nvSpPr>
              <p:spPr>
                <a:xfrm>
                  <a:off x="4584724" y="5440711"/>
                  <a:ext cx="42812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12" h="29463" extrusionOk="0">
                      <a:moveTo>
                        <a:pt x="36936" y="29412"/>
                      </a:moveTo>
                      <a:lnTo>
                        <a:pt x="36936" y="29412"/>
                      </a:lnTo>
                      <a:cubicBezTo>
                        <a:pt x="23769" y="29360"/>
                        <a:pt x="6145" y="23450"/>
                        <a:pt x="1064" y="21636"/>
                      </a:cubicBezTo>
                      <a:cubicBezTo>
                        <a:pt x="183" y="21325"/>
                        <a:pt x="-232" y="20444"/>
                        <a:pt x="131" y="19666"/>
                      </a:cubicBezTo>
                      <a:cubicBezTo>
                        <a:pt x="494" y="18889"/>
                        <a:pt x="1479" y="18474"/>
                        <a:pt x="2309" y="18785"/>
                      </a:cubicBezTo>
                      <a:cubicBezTo>
                        <a:pt x="7078" y="20496"/>
                        <a:pt x="23095" y="25886"/>
                        <a:pt x="35536" y="26353"/>
                      </a:cubicBezTo>
                      <a:cubicBezTo>
                        <a:pt x="36003" y="23502"/>
                        <a:pt x="36262" y="20548"/>
                        <a:pt x="36521" y="17748"/>
                      </a:cubicBezTo>
                      <a:cubicBezTo>
                        <a:pt x="37039" y="12305"/>
                        <a:pt x="37558" y="6655"/>
                        <a:pt x="39527" y="1057"/>
                      </a:cubicBezTo>
                      <a:cubicBezTo>
                        <a:pt x="39786" y="279"/>
                        <a:pt x="40771" y="-187"/>
                        <a:pt x="41653" y="72"/>
                      </a:cubicBezTo>
                      <a:cubicBezTo>
                        <a:pt x="42534" y="331"/>
                        <a:pt x="43000" y="1212"/>
                        <a:pt x="42741" y="1990"/>
                      </a:cubicBezTo>
                      <a:cubicBezTo>
                        <a:pt x="40875" y="7277"/>
                        <a:pt x="40357" y="12461"/>
                        <a:pt x="39890" y="18008"/>
                      </a:cubicBezTo>
                      <a:cubicBezTo>
                        <a:pt x="39579" y="21325"/>
                        <a:pt x="39268" y="24798"/>
                        <a:pt x="38594" y="28219"/>
                      </a:cubicBezTo>
                      <a:cubicBezTo>
                        <a:pt x="38439" y="28945"/>
                        <a:pt x="37765" y="29463"/>
                        <a:pt x="36936" y="2946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01" name="Google Shape;4701;p13"/>
                <p:cNvSpPr/>
                <p:nvPr/>
              </p:nvSpPr>
              <p:spPr>
                <a:xfrm>
                  <a:off x="4597642" y="5452591"/>
                  <a:ext cx="35172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72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0" y="21886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4"/>
                        <a:pt x="14064" y="23027"/>
                        <a:pt x="20130" y="24219"/>
                      </a:cubicBezTo>
                      <a:cubicBezTo>
                        <a:pt x="23343" y="24841"/>
                        <a:pt x="26609" y="25463"/>
                        <a:pt x="29823" y="26292"/>
                      </a:cubicBezTo>
                      <a:cubicBezTo>
                        <a:pt x="30082" y="23286"/>
                        <a:pt x="30289" y="20228"/>
                        <a:pt x="30497" y="17221"/>
                      </a:cubicBezTo>
                      <a:cubicBezTo>
                        <a:pt x="30860" y="12037"/>
                        <a:pt x="31222" y="6647"/>
                        <a:pt x="31793" y="1359"/>
                      </a:cubicBezTo>
                      <a:cubicBezTo>
                        <a:pt x="31896" y="530"/>
                        <a:pt x="32674" y="-92"/>
                        <a:pt x="33659" y="11"/>
                      </a:cubicBezTo>
                      <a:cubicBezTo>
                        <a:pt x="34592" y="115"/>
                        <a:pt x="35266" y="841"/>
                        <a:pt x="35162" y="1670"/>
                      </a:cubicBezTo>
                      <a:cubicBezTo>
                        <a:pt x="34592" y="6905"/>
                        <a:pt x="34229" y="12245"/>
                        <a:pt x="33866" y="17428"/>
                      </a:cubicBezTo>
                      <a:cubicBezTo>
                        <a:pt x="33607" y="21109"/>
                        <a:pt x="33348" y="24789"/>
                        <a:pt x="33037" y="28418"/>
                      </a:cubicBezTo>
                      <a:cubicBezTo>
                        <a:pt x="33037" y="28884"/>
                        <a:pt x="32726" y="29299"/>
                        <a:pt x="32311" y="29558"/>
                      </a:cubicBezTo>
                      <a:cubicBezTo>
                        <a:pt x="32052" y="29714"/>
                        <a:pt x="31689" y="29817"/>
                        <a:pt x="31378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02" name="Google Shape;4702;p13"/>
                <p:cNvSpPr/>
                <p:nvPr/>
              </p:nvSpPr>
              <p:spPr>
                <a:xfrm>
                  <a:off x="4606039" y="5465964"/>
                  <a:ext cx="35120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0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1" y="21887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5"/>
                        <a:pt x="14065" y="23027"/>
                        <a:pt x="20129" y="24219"/>
                      </a:cubicBezTo>
                      <a:cubicBezTo>
                        <a:pt x="23343" y="24841"/>
                        <a:pt x="26609" y="25463"/>
                        <a:pt x="29823" y="26293"/>
                      </a:cubicBezTo>
                      <a:cubicBezTo>
                        <a:pt x="30082" y="23286"/>
                        <a:pt x="30289" y="20280"/>
                        <a:pt x="30497" y="17221"/>
                      </a:cubicBezTo>
                      <a:cubicBezTo>
                        <a:pt x="30860" y="12038"/>
                        <a:pt x="31223" y="6647"/>
                        <a:pt x="31793" y="1359"/>
                      </a:cubicBezTo>
                      <a:cubicBezTo>
                        <a:pt x="31896" y="530"/>
                        <a:pt x="32726" y="-92"/>
                        <a:pt x="33607" y="11"/>
                      </a:cubicBezTo>
                      <a:cubicBezTo>
                        <a:pt x="34540" y="115"/>
                        <a:pt x="35214" y="841"/>
                        <a:pt x="35110" y="1670"/>
                      </a:cubicBezTo>
                      <a:cubicBezTo>
                        <a:pt x="34540" y="6906"/>
                        <a:pt x="34177" y="12245"/>
                        <a:pt x="33814" y="17428"/>
                      </a:cubicBezTo>
                      <a:cubicBezTo>
                        <a:pt x="33555" y="21109"/>
                        <a:pt x="33296" y="24738"/>
                        <a:pt x="32985" y="28418"/>
                      </a:cubicBezTo>
                      <a:cubicBezTo>
                        <a:pt x="32985" y="28885"/>
                        <a:pt x="32674" y="29299"/>
                        <a:pt x="32259" y="29559"/>
                      </a:cubicBezTo>
                      <a:cubicBezTo>
                        <a:pt x="32000" y="29714"/>
                        <a:pt x="31637" y="29817"/>
                        <a:pt x="31326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03" name="Google Shape;4703;p13"/>
                <p:cNvSpPr/>
                <p:nvPr/>
              </p:nvSpPr>
              <p:spPr>
                <a:xfrm>
                  <a:off x="4589067" y="5432462"/>
                  <a:ext cx="18777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77" h="12416" extrusionOk="0">
                      <a:moveTo>
                        <a:pt x="14190" y="12365"/>
                      </a:moveTo>
                      <a:cubicBezTo>
                        <a:pt x="14190" y="12365"/>
                        <a:pt x="13828" y="12365"/>
                        <a:pt x="13620" y="12261"/>
                      </a:cubicBezTo>
                      <a:cubicBezTo>
                        <a:pt x="12946" y="12053"/>
                        <a:pt x="12065" y="11795"/>
                        <a:pt x="11132" y="11535"/>
                      </a:cubicBezTo>
                      <a:cubicBezTo>
                        <a:pt x="7296" y="10447"/>
                        <a:pt x="2579" y="9151"/>
                        <a:pt x="505" y="7285"/>
                      </a:cubicBezTo>
                      <a:cubicBezTo>
                        <a:pt x="-168" y="6715"/>
                        <a:pt x="-168" y="5729"/>
                        <a:pt x="505" y="5107"/>
                      </a:cubicBezTo>
                      <a:cubicBezTo>
                        <a:pt x="1179" y="4485"/>
                        <a:pt x="2216" y="4485"/>
                        <a:pt x="2890" y="5107"/>
                      </a:cubicBezTo>
                      <a:cubicBezTo>
                        <a:pt x="4341" y="6455"/>
                        <a:pt x="9058" y="7751"/>
                        <a:pt x="12169" y="8633"/>
                      </a:cubicBezTo>
                      <a:cubicBezTo>
                        <a:pt x="12532" y="8736"/>
                        <a:pt x="12894" y="8840"/>
                        <a:pt x="13257" y="8943"/>
                      </a:cubicBezTo>
                      <a:cubicBezTo>
                        <a:pt x="14501" y="5885"/>
                        <a:pt x="15434" y="1272"/>
                        <a:pt x="15434" y="1220"/>
                      </a:cubicBezTo>
                      <a:cubicBezTo>
                        <a:pt x="15590" y="390"/>
                        <a:pt x="16523" y="-128"/>
                        <a:pt x="17404" y="28"/>
                      </a:cubicBezTo>
                      <a:cubicBezTo>
                        <a:pt x="18337" y="183"/>
                        <a:pt x="18907" y="1012"/>
                        <a:pt x="18752" y="1842"/>
                      </a:cubicBezTo>
                      <a:cubicBezTo>
                        <a:pt x="18700" y="2101"/>
                        <a:pt x="17404" y="8321"/>
                        <a:pt x="15745" y="11535"/>
                      </a:cubicBezTo>
                      <a:cubicBezTo>
                        <a:pt x="15486" y="12105"/>
                        <a:pt x="14864" y="12417"/>
                        <a:pt x="14242" y="124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704" name="Google Shape;4704;p13"/>
              <p:cNvGrpSpPr/>
              <p:nvPr/>
            </p:nvGrpSpPr>
            <p:grpSpPr>
              <a:xfrm>
                <a:off x="4622745" y="5352943"/>
                <a:ext cx="47869" cy="89032"/>
                <a:chOff x="4622745" y="5352943"/>
                <a:chExt cx="47869" cy="89032"/>
              </a:xfrm>
            </p:grpSpPr>
            <p:sp>
              <p:nvSpPr>
                <p:cNvPr id="4705" name="Google Shape;4705;p13"/>
                <p:cNvSpPr/>
                <p:nvPr/>
              </p:nvSpPr>
              <p:spPr>
                <a:xfrm>
                  <a:off x="4646292" y="5352943"/>
                  <a:ext cx="9538" cy="89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38" h="89032" extrusionOk="0">
                      <a:moveTo>
                        <a:pt x="7817" y="89032"/>
                      </a:moveTo>
                      <a:cubicBezTo>
                        <a:pt x="7247" y="89032"/>
                        <a:pt x="6729" y="88774"/>
                        <a:pt x="6366" y="88307"/>
                      </a:cubicBezTo>
                      <a:cubicBezTo>
                        <a:pt x="2737" y="83072"/>
                        <a:pt x="2893" y="76695"/>
                        <a:pt x="3048" y="71097"/>
                      </a:cubicBezTo>
                      <a:cubicBezTo>
                        <a:pt x="3048" y="69594"/>
                        <a:pt x="3100" y="68091"/>
                        <a:pt x="3048" y="66691"/>
                      </a:cubicBezTo>
                      <a:cubicBezTo>
                        <a:pt x="2945" y="63425"/>
                        <a:pt x="2945" y="60160"/>
                        <a:pt x="2945" y="56894"/>
                      </a:cubicBezTo>
                      <a:cubicBezTo>
                        <a:pt x="2945" y="52798"/>
                        <a:pt x="2945" y="48496"/>
                        <a:pt x="2685" y="44297"/>
                      </a:cubicBezTo>
                      <a:cubicBezTo>
                        <a:pt x="2530" y="41083"/>
                        <a:pt x="2063" y="37247"/>
                        <a:pt x="1545" y="33101"/>
                      </a:cubicBezTo>
                      <a:cubicBezTo>
                        <a:pt x="93" y="21645"/>
                        <a:pt x="-1513" y="8633"/>
                        <a:pt x="2737" y="858"/>
                      </a:cubicBezTo>
                      <a:cubicBezTo>
                        <a:pt x="3152" y="81"/>
                        <a:pt x="4189" y="-230"/>
                        <a:pt x="4966" y="184"/>
                      </a:cubicBezTo>
                      <a:cubicBezTo>
                        <a:pt x="5796" y="547"/>
                        <a:pt x="6159" y="1480"/>
                        <a:pt x="5744" y="2258"/>
                      </a:cubicBezTo>
                      <a:cubicBezTo>
                        <a:pt x="1960" y="9204"/>
                        <a:pt x="3515" y="21748"/>
                        <a:pt x="4915" y="32790"/>
                      </a:cubicBezTo>
                      <a:cubicBezTo>
                        <a:pt x="5433" y="36937"/>
                        <a:pt x="5899" y="40876"/>
                        <a:pt x="6055" y="44194"/>
                      </a:cubicBezTo>
                      <a:cubicBezTo>
                        <a:pt x="6262" y="48496"/>
                        <a:pt x="6262" y="52747"/>
                        <a:pt x="6314" y="56894"/>
                      </a:cubicBezTo>
                      <a:cubicBezTo>
                        <a:pt x="6314" y="60108"/>
                        <a:pt x="6314" y="63373"/>
                        <a:pt x="6470" y="66587"/>
                      </a:cubicBezTo>
                      <a:cubicBezTo>
                        <a:pt x="6470" y="68039"/>
                        <a:pt x="6470" y="69542"/>
                        <a:pt x="6470" y="71097"/>
                      </a:cubicBezTo>
                      <a:cubicBezTo>
                        <a:pt x="6314" y="76540"/>
                        <a:pt x="6210" y="82138"/>
                        <a:pt x="9269" y="86596"/>
                      </a:cubicBezTo>
                      <a:cubicBezTo>
                        <a:pt x="9787" y="87322"/>
                        <a:pt x="9528" y="88255"/>
                        <a:pt x="8750" y="88722"/>
                      </a:cubicBezTo>
                      <a:cubicBezTo>
                        <a:pt x="8491" y="88877"/>
                        <a:pt x="8180" y="88929"/>
                        <a:pt x="7869" y="889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06" name="Google Shape;4706;p13"/>
                <p:cNvSpPr/>
                <p:nvPr/>
              </p:nvSpPr>
              <p:spPr>
                <a:xfrm>
                  <a:off x="4628611" y="5364093"/>
                  <a:ext cx="41040" cy="23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0" h="23453" extrusionOk="0">
                      <a:moveTo>
                        <a:pt x="23165" y="23454"/>
                      </a:moveTo>
                      <a:cubicBezTo>
                        <a:pt x="22802" y="23454"/>
                        <a:pt x="22491" y="23350"/>
                        <a:pt x="22180" y="23195"/>
                      </a:cubicBezTo>
                      <a:cubicBezTo>
                        <a:pt x="15027" y="18633"/>
                        <a:pt x="5593" y="9095"/>
                        <a:pt x="305" y="2408"/>
                      </a:cubicBezTo>
                      <a:cubicBezTo>
                        <a:pt x="-213" y="1734"/>
                        <a:pt x="-58" y="749"/>
                        <a:pt x="668" y="283"/>
                      </a:cubicBezTo>
                      <a:cubicBezTo>
                        <a:pt x="1446" y="-184"/>
                        <a:pt x="2483" y="-80"/>
                        <a:pt x="3001" y="646"/>
                      </a:cubicBezTo>
                      <a:cubicBezTo>
                        <a:pt x="7718" y="6658"/>
                        <a:pt x="15908" y="15004"/>
                        <a:pt x="22543" y="19670"/>
                      </a:cubicBezTo>
                      <a:cubicBezTo>
                        <a:pt x="26275" y="13760"/>
                        <a:pt x="32444" y="7540"/>
                        <a:pt x="38405" y="3756"/>
                      </a:cubicBezTo>
                      <a:cubicBezTo>
                        <a:pt x="39183" y="3289"/>
                        <a:pt x="40220" y="3445"/>
                        <a:pt x="40738" y="4119"/>
                      </a:cubicBezTo>
                      <a:cubicBezTo>
                        <a:pt x="41256" y="4792"/>
                        <a:pt x="41101" y="5778"/>
                        <a:pt x="40323" y="6244"/>
                      </a:cubicBezTo>
                      <a:cubicBezTo>
                        <a:pt x="34259" y="10080"/>
                        <a:pt x="27882" y="16663"/>
                        <a:pt x="24565" y="22625"/>
                      </a:cubicBezTo>
                      <a:cubicBezTo>
                        <a:pt x="24358" y="23039"/>
                        <a:pt x="23943" y="23298"/>
                        <a:pt x="23476" y="23402"/>
                      </a:cubicBezTo>
                      <a:cubicBezTo>
                        <a:pt x="23321" y="23402"/>
                        <a:pt x="23217" y="23402"/>
                        <a:pt x="23062" y="2340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07" name="Google Shape;4707;p13"/>
                <p:cNvSpPr/>
                <p:nvPr/>
              </p:nvSpPr>
              <p:spPr>
                <a:xfrm>
                  <a:off x="4622745" y="5374364"/>
                  <a:ext cx="47869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69" h="25675" extrusionOk="0">
                      <a:moveTo>
                        <a:pt x="28047" y="25624"/>
                      </a:moveTo>
                      <a:cubicBezTo>
                        <a:pt x="27736" y="25624"/>
                        <a:pt x="27477" y="25572"/>
                        <a:pt x="27217" y="25416"/>
                      </a:cubicBezTo>
                      <a:cubicBezTo>
                        <a:pt x="15813" y="19404"/>
                        <a:pt x="3787" y="6341"/>
                        <a:pt x="366" y="2453"/>
                      </a:cubicBezTo>
                      <a:cubicBezTo>
                        <a:pt x="-204" y="1779"/>
                        <a:pt x="-101" y="846"/>
                        <a:pt x="625" y="328"/>
                      </a:cubicBezTo>
                      <a:cubicBezTo>
                        <a:pt x="1351" y="-191"/>
                        <a:pt x="2388" y="-87"/>
                        <a:pt x="3010" y="587"/>
                      </a:cubicBezTo>
                      <a:cubicBezTo>
                        <a:pt x="6223" y="4215"/>
                        <a:pt x="17161" y="16138"/>
                        <a:pt x="27684" y="22151"/>
                      </a:cubicBezTo>
                      <a:cubicBezTo>
                        <a:pt x="29654" y="19870"/>
                        <a:pt x="31520" y="17486"/>
                        <a:pt x="33282" y="15101"/>
                      </a:cubicBezTo>
                      <a:cubicBezTo>
                        <a:pt x="36703" y="10591"/>
                        <a:pt x="40228" y="5926"/>
                        <a:pt x="45049" y="1987"/>
                      </a:cubicBezTo>
                      <a:cubicBezTo>
                        <a:pt x="45723" y="1417"/>
                        <a:pt x="46812" y="1468"/>
                        <a:pt x="47434" y="2090"/>
                      </a:cubicBezTo>
                      <a:cubicBezTo>
                        <a:pt x="48056" y="2713"/>
                        <a:pt x="48004" y="3697"/>
                        <a:pt x="47330" y="4267"/>
                      </a:cubicBezTo>
                      <a:cubicBezTo>
                        <a:pt x="42820" y="7999"/>
                        <a:pt x="39554" y="12302"/>
                        <a:pt x="36081" y="16864"/>
                      </a:cubicBezTo>
                      <a:cubicBezTo>
                        <a:pt x="34008" y="19611"/>
                        <a:pt x="31831" y="22462"/>
                        <a:pt x="29395" y="25106"/>
                      </a:cubicBezTo>
                      <a:cubicBezTo>
                        <a:pt x="29084" y="25468"/>
                        <a:pt x="28565" y="25676"/>
                        <a:pt x="28099" y="256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08" name="Google Shape;4708;p13"/>
                <p:cNvSpPr/>
                <p:nvPr/>
              </p:nvSpPr>
              <p:spPr>
                <a:xfrm>
                  <a:off x="4627059" y="5388575"/>
                  <a:ext cx="41503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03" h="25357" extrusionOk="0">
                      <a:moveTo>
                        <a:pt x="23369" y="25306"/>
                      </a:moveTo>
                      <a:cubicBezTo>
                        <a:pt x="22903" y="25306"/>
                        <a:pt x="22436" y="25150"/>
                        <a:pt x="22125" y="24839"/>
                      </a:cubicBezTo>
                      <a:cubicBezTo>
                        <a:pt x="19534" y="22299"/>
                        <a:pt x="16527" y="19862"/>
                        <a:pt x="13624" y="17478"/>
                      </a:cubicBezTo>
                      <a:cubicBezTo>
                        <a:pt x="8855" y="13590"/>
                        <a:pt x="3931" y="9599"/>
                        <a:pt x="302" y="4830"/>
                      </a:cubicBezTo>
                      <a:cubicBezTo>
                        <a:pt x="-216" y="4156"/>
                        <a:pt x="-61" y="3171"/>
                        <a:pt x="717" y="2705"/>
                      </a:cubicBezTo>
                      <a:cubicBezTo>
                        <a:pt x="1494" y="2238"/>
                        <a:pt x="2531" y="2393"/>
                        <a:pt x="3050" y="3067"/>
                      </a:cubicBezTo>
                      <a:cubicBezTo>
                        <a:pt x="6471" y="7525"/>
                        <a:pt x="11240" y="11413"/>
                        <a:pt x="15853" y="15197"/>
                      </a:cubicBezTo>
                      <a:cubicBezTo>
                        <a:pt x="18290" y="17167"/>
                        <a:pt x="20778" y="19240"/>
                        <a:pt x="23110" y="21366"/>
                      </a:cubicBezTo>
                      <a:cubicBezTo>
                        <a:pt x="24976" y="18878"/>
                        <a:pt x="26791" y="16338"/>
                        <a:pt x="28657" y="13797"/>
                      </a:cubicBezTo>
                      <a:cubicBezTo>
                        <a:pt x="31819" y="9443"/>
                        <a:pt x="35085" y="4933"/>
                        <a:pt x="38454" y="631"/>
                      </a:cubicBezTo>
                      <a:cubicBezTo>
                        <a:pt x="39024" y="-43"/>
                        <a:pt x="40061" y="-198"/>
                        <a:pt x="40787" y="268"/>
                      </a:cubicBezTo>
                      <a:cubicBezTo>
                        <a:pt x="41564" y="735"/>
                        <a:pt x="41720" y="1720"/>
                        <a:pt x="41201" y="2393"/>
                      </a:cubicBezTo>
                      <a:cubicBezTo>
                        <a:pt x="37832" y="6696"/>
                        <a:pt x="34618" y="11154"/>
                        <a:pt x="31456" y="15508"/>
                      </a:cubicBezTo>
                      <a:cubicBezTo>
                        <a:pt x="29227" y="18566"/>
                        <a:pt x="26998" y="21625"/>
                        <a:pt x="24717" y="24684"/>
                      </a:cubicBezTo>
                      <a:cubicBezTo>
                        <a:pt x="24406" y="25046"/>
                        <a:pt x="23940" y="25306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09" name="Google Shape;4709;p13"/>
                <p:cNvSpPr/>
                <p:nvPr/>
              </p:nvSpPr>
              <p:spPr>
                <a:xfrm>
                  <a:off x="4627007" y="5403918"/>
                  <a:ext cx="41451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51" h="25357" extrusionOk="0">
                      <a:moveTo>
                        <a:pt x="23369" y="25357"/>
                      </a:moveTo>
                      <a:cubicBezTo>
                        <a:pt x="22903" y="25357"/>
                        <a:pt x="22436" y="25202"/>
                        <a:pt x="22125" y="24891"/>
                      </a:cubicBezTo>
                      <a:cubicBezTo>
                        <a:pt x="19534" y="22351"/>
                        <a:pt x="16527" y="19914"/>
                        <a:pt x="13624" y="17530"/>
                      </a:cubicBezTo>
                      <a:cubicBezTo>
                        <a:pt x="8855" y="13642"/>
                        <a:pt x="3931" y="9651"/>
                        <a:pt x="302" y="4882"/>
                      </a:cubicBezTo>
                      <a:cubicBezTo>
                        <a:pt x="-216" y="4208"/>
                        <a:pt x="-61" y="3223"/>
                        <a:pt x="717" y="2757"/>
                      </a:cubicBezTo>
                      <a:cubicBezTo>
                        <a:pt x="1494" y="2290"/>
                        <a:pt x="2531" y="2445"/>
                        <a:pt x="3050" y="3119"/>
                      </a:cubicBezTo>
                      <a:cubicBezTo>
                        <a:pt x="6471" y="7577"/>
                        <a:pt x="11240" y="11465"/>
                        <a:pt x="15853" y="15249"/>
                      </a:cubicBezTo>
                      <a:cubicBezTo>
                        <a:pt x="18290" y="17219"/>
                        <a:pt x="20778" y="19292"/>
                        <a:pt x="23110" y="21418"/>
                      </a:cubicBezTo>
                      <a:cubicBezTo>
                        <a:pt x="24976" y="18878"/>
                        <a:pt x="26842" y="16338"/>
                        <a:pt x="28657" y="13798"/>
                      </a:cubicBezTo>
                      <a:cubicBezTo>
                        <a:pt x="31819" y="9444"/>
                        <a:pt x="35033" y="4985"/>
                        <a:pt x="38402" y="631"/>
                      </a:cubicBezTo>
                      <a:cubicBezTo>
                        <a:pt x="38920" y="-43"/>
                        <a:pt x="40009" y="-199"/>
                        <a:pt x="40735" y="268"/>
                      </a:cubicBezTo>
                      <a:cubicBezTo>
                        <a:pt x="41512" y="735"/>
                        <a:pt x="41668" y="1719"/>
                        <a:pt x="41149" y="2393"/>
                      </a:cubicBezTo>
                      <a:cubicBezTo>
                        <a:pt x="37780" y="6644"/>
                        <a:pt x="34566" y="11102"/>
                        <a:pt x="31456" y="15456"/>
                      </a:cubicBezTo>
                      <a:cubicBezTo>
                        <a:pt x="29227" y="18515"/>
                        <a:pt x="26998" y="21625"/>
                        <a:pt x="24717" y="24683"/>
                      </a:cubicBezTo>
                      <a:cubicBezTo>
                        <a:pt x="24406" y="25046"/>
                        <a:pt x="23940" y="25305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10" name="Google Shape;4710;p13"/>
                <p:cNvSpPr/>
                <p:nvPr/>
              </p:nvSpPr>
              <p:spPr>
                <a:xfrm>
                  <a:off x="4638595" y="5357018"/>
                  <a:ext cx="19313" cy="12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13" h="12749" extrusionOk="0">
                      <a:moveTo>
                        <a:pt x="10071" y="12697"/>
                      </a:moveTo>
                      <a:cubicBezTo>
                        <a:pt x="9605" y="12697"/>
                        <a:pt x="9138" y="12542"/>
                        <a:pt x="8775" y="12179"/>
                      </a:cubicBezTo>
                      <a:cubicBezTo>
                        <a:pt x="8309" y="11660"/>
                        <a:pt x="7687" y="11090"/>
                        <a:pt x="6961" y="10416"/>
                      </a:cubicBezTo>
                      <a:cubicBezTo>
                        <a:pt x="4213" y="7773"/>
                        <a:pt x="844" y="4456"/>
                        <a:pt x="67" y="1916"/>
                      </a:cubicBezTo>
                      <a:cubicBezTo>
                        <a:pt x="-193" y="1086"/>
                        <a:pt x="326" y="256"/>
                        <a:pt x="1259" y="49"/>
                      </a:cubicBezTo>
                      <a:cubicBezTo>
                        <a:pt x="2192" y="-158"/>
                        <a:pt x="3073" y="308"/>
                        <a:pt x="3332" y="1138"/>
                      </a:cubicBezTo>
                      <a:cubicBezTo>
                        <a:pt x="3902" y="2952"/>
                        <a:pt x="7220" y="6218"/>
                        <a:pt x="9449" y="8343"/>
                      </a:cubicBezTo>
                      <a:cubicBezTo>
                        <a:pt x="9708" y="8602"/>
                        <a:pt x="10019" y="8862"/>
                        <a:pt x="10227" y="9120"/>
                      </a:cubicBezTo>
                      <a:cubicBezTo>
                        <a:pt x="12974" y="6995"/>
                        <a:pt x="16291" y="3470"/>
                        <a:pt x="16343" y="3418"/>
                      </a:cubicBezTo>
                      <a:cubicBezTo>
                        <a:pt x="16965" y="2796"/>
                        <a:pt x="18002" y="2693"/>
                        <a:pt x="18728" y="3263"/>
                      </a:cubicBezTo>
                      <a:cubicBezTo>
                        <a:pt x="19453" y="3833"/>
                        <a:pt x="19505" y="4766"/>
                        <a:pt x="18883" y="5440"/>
                      </a:cubicBezTo>
                      <a:cubicBezTo>
                        <a:pt x="18676" y="5648"/>
                        <a:pt x="14166" y="10416"/>
                        <a:pt x="10952" y="12490"/>
                      </a:cubicBezTo>
                      <a:cubicBezTo>
                        <a:pt x="10641" y="12697"/>
                        <a:pt x="10330" y="12749"/>
                        <a:pt x="9968" y="1274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711" name="Google Shape;4711;p13"/>
              <p:cNvGrpSpPr/>
              <p:nvPr/>
            </p:nvGrpSpPr>
            <p:grpSpPr>
              <a:xfrm>
                <a:off x="4561444" y="5705800"/>
                <a:ext cx="83657" cy="81822"/>
                <a:chOff x="4561444" y="5705800"/>
                <a:chExt cx="83657" cy="81822"/>
              </a:xfrm>
            </p:grpSpPr>
            <p:sp>
              <p:nvSpPr>
                <p:cNvPr id="4712" name="Google Shape;4712;p13"/>
                <p:cNvSpPr/>
                <p:nvPr/>
              </p:nvSpPr>
              <p:spPr>
                <a:xfrm>
                  <a:off x="4572068" y="5705800"/>
                  <a:ext cx="73033" cy="81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3" h="81822" extrusionOk="0">
                      <a:moveTo>
                        <a:pt x="71052" y="81770"/>
                      </a:moveTo>
                      <a:cubicBezTo>
                        <a:pt x="71052" y="81770"/>
                        <a:pt x="70585" y="81770"/>
                        <a:pt x="70326" y="81667"/>
                      </a:cubicBezTo>
                      <a:cubicBezTo>
                        <a:pt x="62913" y="79023"/>
                        <a:pt x="58196" y="72958"/>
                        <a:pt x="54049" y="67619"/>
                      </a:cubicBezTo>
                      <a:cubicBezTo>
                        <a:pt x="52909" y="66168"/>
                        <a:pt x="51820" y="64768"/>
                        <a:pt x="50732" y="63524"/>
                      </a:cubicBezTo>
                      <a:cubicBezTo>
                        <a:pt x="48140" y="60518"/>
                        <a:pt x="45652" y="57511"/>
                        <a:pt x="43112" y="54452"/>
                      </a:cubicBezTo>
                      <a:cubicBezTo>
                        <a:pt x="39949" y="50617"/>
                        <a:pt x="36632" y="46625"/>
                        <a:pt x="33263" y="42789"/>
                      </a:cubicBezTo>
                      <a:cubicBezTo>
                        <a:pt x="30671" y="39887"/>
                        <a:pt x="27250" y="36569"/>
                        <a:pt x="23621" y="33044"/>
                      </a:cubicBezTo>
                      <a:cubicBezTo>
                        <a:pt x="13513" y="23195"/>
                        <a:pt x="2005" y="12050"/>
                        <a:pt x="35" y="2097"/>
                      </a:cubicBezTo>
                      <a:cubicBezTo>
                        <a:pt x="-172" y="1112"/>
                        <a:pt x="554" y="179"/>
                        <a:pt x="1642" y="24"/>
                      </a:cubicBezTo>
                      <a:cubicBezTo>
                        <a:pt x="2679" y="-132"/>
                        <a:pt x="3716" y="490"/>
                        <a:pt x="3923" y="1475"/>
                      </a:cubicBezTo>
                      <a:cubicBezTo>
                        <a:pt x="5685" y="10391"/>
                        <a:pt x="16779" y="21122"/>
                        <a:pt x="26524" y="30608"/>
                      </a:cubicBezTo>
                      <a:cubicBezTo>
                        <a:pt x="30204" y="34184"/>
                        <a:pt x="33677" y="37554"/>
                        <a:pt x="36321" y="40560"/>
                      </a:cubicBezTo>
                      <a:cubicBezTo>
                        <a:pt x="39794" y="44448"/>
                        <a:pt x="43060" y="48439"/>
                        <a:pt x="46274" y="52327"/>
                      </a:cubicBezTo>
                      <a:cubicBezTo>
                        <a:pt x="48762" y="55334"/>
                        <a:pt x="51250" y="58340"/>
                        <a:pt x="53842" y="61347"/>
                      </a:cubicBezTo>
                      <a:cubicBezTo>
                        <a:pt x="54982" y="62694"/>
                        <a:pt x="56123" y="64094"/>
                        <a:pt x="57263" y="65597"/>
                      </a:cubicBezTo>
                      <a:cubicBezTo>
                        <a:pt x="61307" y="70781"/>
                        <a:pt x="65505" y="76120"/>
                        <a:pt x="71777" y="78349"/>
                      </a:cubicBezTo>
                      <a:cubicBezTo>
                        <a:pt x="72762" y="78712"/>
                        <a:pt x="73281" y="79749"/>
                        <a:pt x="72918" y="80682"/>
                      </a:cubicBezTo>
                      <a:cubicBezTo>
                        <a:pt x="72607" y="81408"/>
                        <a:pt x="71881" y="81822"/>
                        <a:pt x="71103" y="8182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13" name="Google Shape;4713;p13"/>
                <p:cNvSpPr/>
                <p:nvPr/>
              </p:nvSpPr>
              <p:spPr>
                <a:xfrm>
                  <a:off x="4561444" y="5708326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36526" y="29741"/>
                      </a:moveTo>
                      <a:cubicBezTo>
                        <a:pt x="26314" y="29741"/>
                        <a:pt x="11023" y="26890"/>
                        <a:pt x="1381" y="24091"/>
                      </a:cubicBezTo>
                      <a:cubicBezTo>
                        <a:pt x="344" y="23780"/>
                        <a:pt x="-226" y="22795"/>
                        <a:pt x="85" y="21862"/>
                      </a:cubicBezTo>
                      <a:cubicBezTo>
                        <a:pt x="396" y="20929"/>
                        <a:pt x="1536" y="20411"/>
                        <a:pt x="2573" y="20721"/>
                      </a:cubicBezTo>
                      <a:cubicBezTo>
                        <a:pt x="11593" y="23313"/>
                        <a:pt x="25692" y="26009"/>
                        <a:pt x="35437" y="26164"/>
                      </a:cubicBezTo>
                      <a:cubicBezTo>
                        <a:pt x="34401" y="18285"/>
                        <a:pt x="35437" y="8540"/>
                        <a:pt x="38133" y="1231"/>
                      </a:cubicBezTo>
                      <a:cubicBezTo>
                        <a:pt x="38496" y="298"/>
                        <a:pt x="39584" y="-220"/>
                        <a:pt x="40621" y="90"/>
                      </a:cubicBezTo>
                      <a:cubicBezTo>
                        <a:pt x="41658" y="402"/>
                        <a:pt x="42228" y="1438"/>
                        <a:pt x="41865" y="2371"/>
                      </a:cubicBezTo>
                      <a:cubicBezTo>
                        <a:pt x="39118" y="9836"/>
                        <a:pt x="38237" y="19995"/>
                        <a:pt x="39636" y="27668"/>
                      </a:cubicBezTo>
                      <a:cubicBezTo>
                        <a:pt x="39740" y="28186"/>
                        <a:pt x="39584" y="28704"/>
                        <a:pt x="39222" y="29119"/>
                      </a:cubicBezTo>
                      <a:cubicBezTo>
                        <a:pt x="38859" y="29534"/>
                        <a:pt x="38340" y="29741"/>
                        <a:pt x="37770" y="29793"/>
                      </a:cubicBezTo>
                      <a:cubicBezTo>
                        <a:pt x="37355" y="29793"/>
                        <a:pt x="36941" y="29793"/>
                        <a:pt x="36526" y="297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14" name="Google Shape;4714;p13"/>
                <p:cNvSpPr/>
                <p:nvPr/>
              </p:nvSpPr>
              <p:spPr>
                <a:xfrm>
                  <a:off x="4563802" y="5715582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37381" y="35030"/>
                      </a:moveTo>
                      <a:cubicBezTo>
                        <a:pt x="23178" y="35030"/>
                        <a:pt x="6746" y="31453"/>
                        <a:pt x="1458" y="30209"/>
                      </a:cubicBezTo>
                      <a:cubicBezTo>
                        <a:pt x="422" y="29950"/>
                        <a:pt x="-200" y="28965"/>
                        <a:pt x="59" y="28032"/>
                      </a:cubicBezTo>
                      <a:cubicBezTo>
                        <a:pt x="318" y="27099"/>
                        <a:pt x="1407" y="26528"/>
                        <a:pt x="2443" y="26736"/>
                      </a:cubicBezTo>
                      <a:cubicBezTo>
                        <a:pt x="8249" y="28084"/>
                        <a:pt x="27636" y="32386"/>
                        <a:pt x="42098" y="31298"/>
                      </a:cubicBezTo>
                      <a:cubicBezTo>
                        <a:pt x="42202" y="27928"/>
                        <a:pt x="42098" y="24507"/>
                        <a:pt x="41943" y="21189"/>
                      </a:cubicBezTo>
                      <a:cubicBezTo>
                        <a:pt x="41684" y="14813"/>
                        <a:pt x="41424" y="8230"/>
                        <a:pt x="42876" y="1440"/>
                      </a:cubicBezTo>
                      <a:cubicBezTo>
                        <a:pt x="43083" y="454"/>
                        <a:pt x="44120" y="-168"/>
                        <a:pt x="45157" y="40"/>
                      </a:cubicBezTo>
                      <a:cubicBezTo>
                        <a:pt x="46245" y="247"/>
                        <a:pt x="46919" y="1180"/>
                        <a:pt x="46712" y="2114"/>
                      </a:cubicBezTo>
                      <a:cubicBezTo>
                        <a:pt x="45312" y="8489"/>
                        <a:pt x="45572" y="14554"/>
                        <a:pt x="45831" y="21034"/>
                      </a:cubicBezTo>
                      <a:cubicBezTo>
                        <a:pt x="45986" y="24922"/>
                        <a:pt x="46142" y="28965"/>
                        <a:pt x="45883" y="33008"/>
                      </a:cubicBezTo>
                      <a:cubicBezTo>
                        <a:pt x="45831" y="33889"/>
                        <a:pt x="45105" y="34563"/>
                        <a:pt x="44120" y="34667"/>
                      </a:cubicBezTo>
                      <a:cubicBezTo>
                        <a:pt x="41943" y="34874"/>
                        <a:pt x="39662" y="34978"/>
                        <a:pt x="37277" y="3497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15" name="Google Shape;4715;p13"/>
                <p:cNvSpPr/>
                <p:nvPr/>
              </p:nvSpPr>
              <p:spPr>
                <a:xfrm>
                  <a:off x="4580650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37484" y="34834"/>
                      </a:moveTo>
                      <a:cubicBezTo>
                        <a:pt x="37484" y="34834"/>
                        <a:pt x="37225" y="34834"/>
                        <a:pt x="37121" y="34834"/>
                      </a:cubicBezTo>
                      <a:cubicBezTo>
                        <a:pt x="32715" y="34108"/>
                        <a:pt x="28050" y="33694"/>
                        <a:pt x="23540" y="33331"/>
                      </a:cubicBezTo>
                      <a:cubicBezTo>
                        <a:pt x="16127" y="32709"/>
                        <a:pt x="8455" y="32087"/>
                        <a:pt x="1354" y="29962"/>
                      </a:cubicBezTo>
                      <a:cubicBezTo>
                        <a:pt x="317" y="29650"/>
                        <a:pt x="-253" y="28614"/>
                        <a:pt x="110" y="27681"/>
                      </a:cubicBezTo>
                      <a:cubicBezTo>
                        <a:pt x="472" y="26748"/>
                        <a:pt x="1561" y="26229"/>
                        <a:pt x="2598" y="26540"/>
                      </a:cubicBezTo>
                      <a:cubicBezTo>
                        <a:pt x="9233" y="28562"/>
                        <a:pt x="16697" y="29184"/>
                        <a:pt x="23903" y="29754"/>
                      </a:cubicBezTo>
                      <a:cubicBezTo>
                        <a:pt x="27687" y="30065"/>
                        <a:pt x="31626" y="30376"/>
                        <a:pt x="35410" y="30946"/>
                      </a:cubicBezTo>
                      <a:cubicBezTo>
                        <a:pt x="35255" y="27421"/>
                        <a:pt x="34996" y="23897"/>
                        <a:pt x="34788" y="20371"/>
                      </a:cubicBezTo>
                      <a:cubicBezTo>
                        <a:pt x="34425" y="14307"/>
                        <a:pt x="34011" y="8034"/>
                        <a:pt x="33855" y="1814"/>
                      </a:cubicBezTo>
                      <a:cubicBezTo>
                        <a:pt x="33855" y="830"/>
                        <a:pt x="34685" y="0"/>
                        <a:pt x="35773" y="0"/>
                      </a:cubicBezTo>
                      <a:cubicBezTo>
                        <a:pt x="35773" y="0"/>
                        <a:pt x="35773" y="0"/>
                        <a:pt x="35773" y="0"/>
                      </a:cubicBezTo>
                      <a:cubicBezTo>
                        <a:pt x="36862" y="0"/>
                        <a:pt x="37691" y="778"/>
                        <a:pt x="37743" y="1762"/>
                      </a:cubicBezTo>
                      <a:cubicBezTo>
                        <a:pt x="37898" y="7931"/>
                        <a:pt x="38261" y="14151"/>
                        <a:pt x="38676" y="20165"/>
                      </a:cubicBezTo>
                      <a:cubicBezTo>
                        <a:pt x="38935" y="24467"/>
                        <a:pt x="39194" y="28717"/>
                        <a:pt x="39402" y="33020"/>
                      </a:cubicBezTo>
                      <a:cubicBezTo>
                        <a:pt x="39402" y="33538"/>
                        <a:pt x="39194" y="34108"/>
                        <a:pt x="38728" y="34420"/>
                      </a:cubicBezTo>
                      <a:cubicBezTo>
                        <a:pt x="38365" y="34678"/>
                        <a:pt x="37898" y="34834"/>
                        <a:pt x="37432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16" name="Google Shape;4716;p13"/>
                <p:cNvSpPr/>
                <p:nvPr/>
              </p:nvSpPr>
              <p:spPr>
                <a:xfrm>
                  <a:off x="4592417" y="5743190"/>
                  <a:ext cx="39453" cy="3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94" extrusionOk="0">
                      <a:moveTo>
                        <a:pt x="37484" y="34843"/>
                      </a:moveTo>
                      <a:cubicBezTo>
                        <a:pt x="37484" y="34843"/>
                        <a:pt x="37225" y="34843"/>
                        <a:pt x="37121" y="34843"/>
                      </a:cubicBezTo>
                      <a:cubicBezTo>
                        <a:pt x="32715" y="34117"/>
                        <a:pt x="28049" y="33702"/>
                        <a:pt x="23540" y="33340"/>
                      </a:cubicBezTo>
                      <a:cubicBezTo>
                        <a:pt x="16127" y="32718"/>
                        <a:pt x="8455" y="32096"/>
                        <a:pt x="1354" y="29970"/>
                      </a:cubicBezTo>
                      <a:cubicBezTo>
                        <a:pt x="317" y="29659"/>
                        <a:pt x="-253" y="28622"/>
                        <a:pt x="110" y="27690"/>
                      </a:cubicBezTo>
                      <a:cubicBezTo>
                        <a:pt x="472" y="26756"/>
                        <a:pt x="1561" y="26238"/>
                        <a:pt x="2598" y="26549"/>
                      </a:cubicBezTo>
                      <a:cubicBezTo>
                        <a:pt x="9233" y="28570"/>
                        <a:pt x="16697" y="29192"/>
                        <a:pt x="23902" y="29763"/>
                      </a:cubicBezTo>
                      <a:cubicBezTo>
                        <a:pt x="27687" y="30074"/>
                        <a:pt x="31626" y="30385"/>
                        <a:pt x="35410" y="30955"/>
                      </a:cubicBezTo>
                      <a:cubicBezTo>
                        <a:pt x="35255" y="27430"/>
                        <a:pt x="34996" y="23854"/>
                        <a:pt x="34788" y="20328"/>
                      </a:cubicBezTo>
                      <a:cubicBezTo>
                        <a:pt x="34425" y="14263"/>
                        <a:pt x="34011" y="7991"/>
                        <a:pt x="33855" y="1823"/>
                      </a:cubicBezTo>
                      <a:cubicBezTo>
                        <a:pt x="33855" y="838"/>
                        <a:pt x="34685" y="8"/>
                        <a:pt x="35773" y="8"/>
                      </a:cubicBezTo>
                      <a:cubicBezTo>
                        <a:pt x="36758" y="-95"/>
                        <a:pt x="37743" y="786"/>
                        <a:pt x="37795" y="1771"/>
                      </a:cubicBezTo>
                      <a:cubicBezTo>
                        <a:pt x="37950" y="7888"/>
                        <a:pt x="38313" y="14160"/>
                        <a:pt x="38728" y="20173"/>
                      </a:cubicBezTo>
                      <a:cubicBezTo>
                        <a:pt x="38987" y="24476"/>
                        <a:pt x="39246" y="28778"/>
                        <a:pt x="39453" y="33080"/>
                      </a:cubicBezTo>
                      <a:cubicBezTo>
                        <a:pt x="39453" y="33599"/>
                        <a:pt x="39246" y="34169"/>
                        <a:pt x="38780" y="34480"/>
                      </a:cubicBezTo>
                      <a:cubicBezTo>
                        <a:pt x="38417" y="34739"/>
                        <a:pt x="37950" y="34895"/>
                        <a:pt x="37484" y="3489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17" name="Google Shape;4717;p13"/>
                <p:cNvSpPr/>
                <p:nvPr/>
              </p:nvSpPr>
              <p:spPr>
                <a:xfrm>
                  <a:off x="4565413" y="5708621"/>
                  <a:ext cx="21057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7" h="14775" extrusionOk="0">
                      <a:moveTo>
                        <a:pt x="17213" y="14672"/>
                      </a:moveTo>
                      <a:cubicBezTo>
                        <a:pt x="17213" y="14672"/>
                        <a:pt x="16954" y="14672"/>
                        <a:pt x="16798" y="14672"/>
                      </a:cubicBezTo>
                      <a:cubicBezTo>
                        <a:pt x="15969" y="14517"/>
                        <a:pt x="14932" y="14310"/>
                        <a:pt x="13740" y="14154"/>
                      </a:cubicBezTo>
                      <a:cubicBezTo>
                        <a:pt x="9178" y="13376"/>
                        <a:pt x="3476" y="12444"/>
                        <a:pt x="781" y="10578"/>
                      </a:cubicBezTo>
                      <a:cubicBezTo>
                        <a:pt x="-100" y="9955"/>
                        <a:pt x="-256" y="8866"/>
                        <a:pt x="418" y="8089"/>
                      </a:cubicBezTo>
                      <a:cubicBezTo>
                        <a:pt x="1092" y="7312"/>
                        <a:pt x="2336" y="7156"/>
                        <a:pt x="3165" y="7778"/>
                      </a:cubicBezTo>
                      <a:cubicBezTo>
                        <a:pt x="5083" y="9126"/>
                        <a:pt x="10681" y="10059"/>
                        <a:pt x="14414" y="10681"/>
                      </a:cubicBezTo>
                      <a:cubicBezTo>
                        <a:pt x="14880" y="10784"/>
                        <a:pt x="15347" y="10836"/>
                        <a:pt x="15762" y="10888"/>
                      </a:cubicBezTo>
                      <a:cubicBezTo>
                        <a:pt x="16695" y="7156"/>
                        <a:pt x="17109" y="1765"/>
                        <a:pt x="17161" y="1661"/>
                      </a:cubicBezTo>
                      <a:cubicBezTo>
                        <a:pt x="17213" y="677"/>
                        <a:pt x="18250" y="-49"/>
                        <a:pt x="19235" y="3"/>
                      </a:cubicBezTo>
                      <a:cubicBezTo>
                        <a:pt x="20323" y="55"/>
                        <a:pt x="21153" y="935"/>
                        <a:pt x="21049" y="1921"/>
                      </a:cubicBezTo>
                      <a:cubicBezTo>
                        <a:pt x="21049" y="2231"/>
                        <a:pt x="20427" y="9592"/>
                        <a:pt x="19027" y="13532"/>
                      </a:cubicBezTo>
                      <a:cubicBezTo>
                        <a:pt x="18768" y="14258"/>
                        <a:pt x="17991" y="14776"/>
                        <a:pt x="17161" y="14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718" name="Google Shape;4718;p13"/>
              <p:cNvGrpSpPr/>
              <p:nvPr/>
            </p:nvGrpSpPr>
            <p:grpSpPr>
              <a:xfrm>
                <a:off x="4654184" y="5494538"/>
                <a:ext cx="92831" cy="108598"/>
                <a:chOff x="4654184" y="5494538"/>
                <a:chExt cx="92831" cy="108598"/>
              </a:xfrm>
            </p:grpSpPr>
            <p:sp>
              <p:nvSpPr>
                <p:cNvPr id="4719" name="Google Shape;4719;p13"/>
                <p:cNvSpPr/>
                <p:nvPr/>
              </p:nvSpPr>
              <p:spPr>
                <a:xfrm>
                  <a:off x="4654184" y="5494538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2413" y="108546"/>
                      </a:moveTo>
                      <a:cubicBezTo>
                        <a:pt x="1532" y="108546"/>
                        <a:pt x="702" y="108131"/>
                        <a:pt x="287" y="107406"/>
                      </a:cubicBezTo>
                      <a:cubicBezTo>
                        <a:pt x="-335" y="106317"/>
                        <a:pt x="80" y="105021"/>
                        <a:pt x="1272" y="104451"/>
                      </a:cubicBezTo>
                      <a:cubicBezTo>
                        <a:pt x="8581" y="100875"/>
                        <a:pt x="12780" y="93824"/>
                        <a:pt x="16875" y="87034"/>
                      </a:cubicBezTo>
                      <a:cubicBezTo>
                        <a:pt x="18068" y="85064"/>
                        <a:pt x="19208" y="83146"/>
                        <a:pt x="20400" y="81384"/>
                      </a:cubicBezTo>
                      <a:cubicBezTo>
                        <a:pt x="23044" y="77393"/>
                        <a:pt x="25636" y="73401"/>
                        <a:pt x="28175" y="69409"/>
                      </a:cubicBezTo>
                      <a:cubicBezTo>
                        <a:pt x="31441" y="64278"/>
                        <a:pt x="34811" y="58990"/>
                        <a:pt x="38388" y="53858"/>
                      </a:cubicBezTo>
                      <a:cubicBezTo>
                        <a:pt x="41135" y="49867"/>
                        <a:pt x="44815" y="45305"/>
                        <a:pt x="48703" y="40485"/>
                      </a:cubicBezTo>
                      <a:cubicBezTo>
                        <a:pt x="59070" y="27681"/>
                        <a:pt x="70785" y="13167"/>
                        <a:pt x="71511" y="2074"/>
                      </a:cubicBezTo>
                      <a:cubicBezTo>
                        <a:pt x="71615" y="881"/>
                        <a:pt x="72755" y="0"/>
                        <a:pt x="74051" y="0"/>
                      </a:cubicBezTo>
                      <a:cubicBezTo>
                        <a:pt x="75399" y="52"/>
                        <a:pt x="76384" y="1089"/>
                        <a:pt x="76280" y="2333"/>
                      </a:cubicBezTo>
                      <a:cubicBezTo>
                        <a:pt x="75451" y="14670"/>
                        <a:pt x="63269" y="29754"/>
                        <a:pt x="52539" y="43077"/>
                      </a:cubicBezTo>
                      <a:cubicBezTo>
                        <a:pt x="48703" y="47845"/>
                        <a:pt x="45074" y="52304"/>
                        <a:pt x="42379" y="56191"/>
                      </a:cubicBezTo>
                      <a:cubicBezTo>
                        <a:pt x="38854" y="61271"/>
                        <a:pt x="35485" y="66559"/>
                        <a:pt x="32271" y="71639"/>
                      </a:cubicBezTo>
                      <a:cubicBezTo>
                        <a:pt x="29679" y="75682"/>
                        <a:pt x="27139" y="79725"/>
                        <a:pt x="24443" y="83716"/>
                      </a:cubicBezTo>
                      <a:cubicBezTo>
                        <a:pt x="23303" y="85427"/>
                        <a:pt x="22214" y="87242"/>
                        <a:pt x="21074" y="89160"/>
                      </a:cubicBezTo>
                      <a:cubicBezTo>
                        <a:pt x="16875" y="96209"/>
                        <a:pt x="12054" y="104192"/>
                        <a:pt x="3501" y="108339"/>
                      </a:cubicBezTo>
                      <a:cubicBezTo>
                        <a:pt x="3139" y="108495"/>
                        <a:pt x="2776" y="108598"/>
                        <a:pt x="2361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20" name="Google Shape;4720;p13"/>
                <p:cNvSpPr/>
                <p:nvPr/>
              </p:nvSpPr>
              <p:spPr>
                <a:xfrm>
                  <a:off x="4692702" y="5501220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9356" y="35876"/>
                      </a:moveTo>
                      <a:cubicBezTo>
                        <a:pt x="8733" y="35876"/>
                        <a:pt x="8163" y="35668"/>
                        <a:pt x="7697" y="35254"/>
                      </a:cubicBezTo>
                      <a:cubicBezTo>
                        <a:pt x="7178" y="34839"/>
                        <a:pt x="6919" y="34217"/>
                        <a:pt x="6971" y="33595"/>
                      </a:cubicBezTo>
                      <a:cubicBezTo>
                        <a:pt x="7489" y="24109"/>
                        <a:pt x="4794" y="11823"/>
                        <a:pt x="232" y="3115"/>
                      </a:cubicBezTo>
                      <a:cubicBezTo>
                        <a:pt x="-338" y="2026"/>
                        <a:pt x="180" y="730"/>
                        <a:pt x="1372" y="212"/>
                      </a:cubicBezTo>
                      <a:cubicBezTo>
                        <a:pt x="2565" y="-307"/>
                        <a:pt x="4016" y="160"/>
                        <a:pt x="4586" y="1248"/>
                      </a:cubicBezTo>
                      <a:cubicBezTo>
                        <a:pt x="9045" y="9802"/>
                        <a:pt x="11844" y="21517"/>
                        <a:pt x="11844" y="31210"/>
                      </a:cubicBezTo>
                      <a:cubicBezTo>
                        <a:pt x="23714" y="29707"/>
                        <a:pt x="40354" y="24627"/>
                        <a:pt x="50928" y="20221"/>
                      </a:cubicBezTo>
                      <a:cubicBezTo>
                        <a:pt x="52121" y="19703"/>
                        <a:pt x="53572" y="20221"/>
                        <a:pt x="54090" y="21309"/>
                      </a:cubicBezTo>
                      <a:cubicBezTo>
                        <a:pt x="54661" y="22398"/>
                        <a:pt x="54090" y="23694"/>
                        <a:pt x="52898" y="24212"/>
                      </a:cubicBezTo>
                      <a:cubicBezTo>
                        <a:pt x="41183" y="29085"/>
                        <a:pt x="22004" y="34787"/>
                        <a:pt x="9563" y="35824"/>
                      </a:cubicBezTo>
                      <a:cubicBezTo>
                        <a:pt x="9511" y="35824"/>
                        <a:pt x="9407" y="35824"/>
                        <a:pt x="9356" y="3582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21" name="Google Shape;4721;p13"/>
                <p:cNvSpPr/>
                <p:nvPr/>
              </p:nvSpPr>
              <p:spPr>
                <a:xfrm>
                  <a:off x="4685141" y="5511022"/>
                  <a:ext cx="61140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40" h="42143" extrusionOk="0">
                      <a:moveTo>
                        <a:pt x="8416" y="42091"/>
                      </a:moveTo>
                      <a:cubicBezTo>
                        <a:pt x="7223" y="42091"/>
                        <a:pt x="6239" y="41314"/>
                        <a:pt x="6031" y="40277"/>
                      </a:cubicBezTo>
                      <a:cubicBezTo>
                        <a:pt x="5098" y="35404"/>
                        <a:pt x="4632" y="30480"/>
                        <a:pt x="4217" y="25711"/>
                      </a:cubicBezTo>
                      <a:cubicBezTo>
                        <a:pt x="3491" y="17831"/>
                        <a:pt x="2817" y="10367"/>
                        <a:pt x="122" y="2850"/>
                      </a:cubicBezTo>
                      <a:cubicBezTo>
                        <a:pt x="-293" y="1710"/>
                        <a:pt x="381" y="466"/>
                        <a:pt x="1677" y="104"/>
                      </a:cubicBezTo>
                      <a:cubicBezTo>
                        <a:pt x="2921" y="-260"/>
                        <a:pt x="4321" y="362"/>
                        <a:pt x="4683" y="1503"/>
                      </a:cubicBezTo>
                      <a:cubicBezTo>
                        <a:pt x="7535" y="9538"/>
                        <a:pt x="8260" y="17573"/>
                        <a:pt x="8986" y="25348"/>
                      </a:cubicBezTo>
                      <a:cubicBezTo>
                        <a:pt x="9349" y="29391"/>
                        <a:pt x="9764" y="33590"/>
                        <a:pt x="10438" y="37685"/>
                      </a:cubicBezTo>
                      <a:cubicBezTo>
                        <a:pt x="28166" y="37063"/>
                        <a:pt x="51077" y="29340"/>
                        <a:pt x="57868" y="26903"/>
                      </a:cubicBezTo>
                      <a:cubicBezTo>
                        <a:pt x="59112" y="26436"/>
                        <a:pt x="60512" y="27007"/>
                        <a:pt x="60978" y="28147"/>
                      </a:cubicBezTo>
                      <a:cubicBezTo>
                        <a:pt x="61445" y="29288"/>
                        <a:pt x="60875" y="30532"/>
                        <a:pt x="59631" y="30998"/>
                      </a:cubicBezTo>
                      <a:cubicBezTo>
                        <a:pt x="52373" y="33590"/>
                        <a:pt x="27181" y="42039"/>
                        <a:pt x="8416" y="42143"/>
                      </a:cubicBezTo>
                      <a:lnTo>
                        <a:pt x="8416" y="42143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22" name="Google Shape;4722;p13"/>
                <p:cNvSpPr/>
                <p:nvPr/>
              </p:nvSpPr>
              <p:spPr>
                <a:xfrm>
                  <a:off x="4677730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5407" y="42670"/>
                      </a:moveTo>
                      <a:cubicBezTo>
                        <a:pt x="4940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5"/>
                        <a:pt x="1830" y="24890"/>
                      </a:cubicBezTo>
                      <a:cubicBezTo>
                        <a:pt x="1312" y="17529"/>
                        <a:pt x="794" y="9909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7"/>
                        <a:pt x="7636" y="37642"/>
                      </a:cubicBezTo>
                      <a:cubicBezTo>
                        <a:pt x="12198" y="36501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5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3"/>
                        <a:pt x="50038" y="31369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6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23" name="Google Shape;4723;p13"/>
                <p:cNvSpPr/>
                <p:nvPr/>
              </p:nvSpPr>
              <p:spPr>
                <a:xfrm>
                  <a:off x="4665704" y="5547092"/>
                  <a:ext cx="50270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70" h="42669" extrusionOk="0">
                      <a:moveTo>
                        <a:pt x="5407" y="42670"/>
                      </a:moveTo>
                      <a:cubicBezTo>
                        <a:pt x="4941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6"/>
                        <a:pt x="1830" y="24890"/>
                      </a:cubicBezTo>
                      <a:cubicBezTo>
                        <a:pt x="1312" y="17529"/>
                        <a:pt x="794" y="9857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8"/>
                        <a:pt x="7636" y="37642"/>
                      </a:cubicBezTo>
                      <a:cubicBezTo>
                        <a:pt x="12198" y="36502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6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4"/>
                        <a:pt x="50090" y="31370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7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24" name="Google Shape;4724;p13"/>
                <p:cNvSpPr/>
                <p:nvPr/>
              </p:nvSpPr>
              <p:spPr>
                <a:xfrm>
                  <a:off x="4713313" y="5499377"/>
                  <a:ext cx="26870" cy="17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06" extrusionOk="0">
                      <a:moveTo>
                        <a:pt x="6525" y="17606"/>
                      </a:moveTo>
                      <a:cubicBezTo>
                        <a:pt x="5592" y="17606"/>
                        <a:pt x="4762" y="17139"/>
                        <a:pt x="4348" y="16362"/>
                      </a:cubicBezTo>
                      <a:cubicBezTo>
                        <a:pt x="2015" y="11801"/>
                        <a:pt x="97" y="2936"/>
                        <a:pt x="45" y="2574"/>
                      </a:cubicBezTo>
                      <a:cubicBezTo>
                        <a:pt x="-214" y="1381"/>
                        <a:pt x="667" y="240"/>
                        <a:pt x="1963" y="34"/>
                      </a:cubicBezTo>
                      <a:cubicBezTo>
                        <a:pt x="3259" y="-174"/>
                        <a:pt x="4503" y="604"/>
                        <a:pt x="4762" y="1744"/>
                      </a:cubicBezTo>
                      <a:cubicBezTo>
                        <a:pt x="4762" y="1796"/>
                        <a:pt x="6162" y="8379"/>
                        <a:pt x="7924" y="12733"/>
                      </a:cubicBezTo>
                      <a:cubicBezTo>
                        <a:pt x="8443" y="12578"/>
                        <a:pt x="8961" y="12423"/>
                        <a:pt x="9531" y="12267"/>
                      </a:cubicBezTo>
                      <a:cubicBezTo>
                        <a:pt x="13938" y="11023"/>
                        <a:pt x="20624" y="9157"/>
                        <a:pt x="22750" y="7239"/>
                      </a:cubicBezTo>
                      <a:cubicBezTo>
                        <a:pt x="23683" y="6409"/>
                        <a:pt x="25238" y="6409"/>
                        <a:pt x="26171" y="7239"/>
                      </a:cubicBezTo>
                      <a:cubicBezTo>
                        <a:pt x="27104" y="8120"/>
                        <a:pt x="27104" y="9468"/>
                        <a:pt x="26171" y="10349"/>
                      </a:cubicBezTo>
                      <a:cubicBezTo>
                        <a:pt x="23216" y="12993"/>
                        <a:pt x="16426" y="14911"/>
                        <a:pt x="10983" y="16414"/>
                      </a:cubicBezTo>
                      <a:cubicBezTo>
                        <a:pt x="9583" y="16777"/>
                        <a:pt x="8339" y="17139"/>
                        <a:pt x="7406" y="17451"/>
                      </a:cubicBezTo>
                      <a:cubicBezTo>
                        <a:pt x="7147" y="17554"/>
                        <a:pt x="6888" y="17554"/>
                        <a:pt x="6628" y="175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725" name="Google Shape;4725;p13"/>
              <p:cNvGrpSpPr/>
              <p:nvPr/>
            </p:nvGrpSpPr>
            <p:grpSpPr>
              <a:xfrm>
                <a:off x="4654002" y="5591340"/>
                <a:ext cx="113842" cy="116039"/>
                <a:chOff x="4654002" y="5591340"/>
                <a:chExt cx="113842" cy="116039"/>
              </a:xfrm>
            </p:grpSpPr>
            <p:sp>
              <p:nvSpPr>
                <p:cNvPr id="4726" name="Google Shape;4726;p13"/>
                <p:cNvSpPr/>
                <p:nvPr/>
              </p:nvSpPr>
              <p:spPr>
                <a:xfrm>
                  <a:off x="4654002" y="5591340"/>
                  <a:ext cx="98209" cy="116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39" extrusionOk="0">
                      <a:moveTo>
                        <a:pt x="2699" y="115988"/>
                      </a:moveTo>
                      <a:cubicBezTo>
                        <a:pt x="1662" y="115988"/>
                        <a:pt x="625" y="115418"/>
                        <a:pt x="211" y="114484"/>
                      </a:cubicBezTo>
                      <a:cubicBezTo>
                        <a:pt x="-360" y="113240"/>
                        <a:pt x="262" y="111789"/>
                        <a:pt x="1662" y="111218"/>
                      </a:cubicBezTo>
                      <a:cubicBezTo>
                        <a:pt x="10319" y="107901"/>
                        <a:pt x="15917" y="100333"/>
                        <a:pt x="21308" y="92972"/>
                      </a:cubicBezTo>
                      <a:cubicBezTo>
                        <a:pt x="22863" y="90847"/>
                        <a:pt x="24367" y="88825"/>
                        <a:pt x="25922" y="86959"/>
                      </a:cubicBezTo>
                      <a:cubicBezTo>
                        <a:pt x="29395" y="82760"/>
                        <a:pt x="32712" y="78458"/>
                        <a:pt x="36030" y="74207"/>
                      </a:cubicBezTo>
                      <a:cubicBezTo>
                        <a:pt x="40332" y="68713"/>
                        <a:pt x="44738" y="63063"/>
                        <a:pt x="49404" y="57516"/>
                      </a:cubicBezTo>
                      <a:cubicBezTo>
                        <a:pt x="52980" y="53265"/>
                        <a:pt x="57646" y="48444"/>
                        <a:pt x="62622" y="43364"/>
                      </a:cubicBezTo>
                      <a:cubicBezTo>
                        <a:pt x="75789" y="29887"/>
                        <a:pt x="90718" y="14543"/>
                        <a:pt x="92791" y="2102"/>
                      </a:cubicBezTo>
                      <a:cubicBezTo>
                        <a:pt x="92998" y="755"/>
                        <a:pt x="94450" y="-179"/>
                        <a:pt x="95901" y="29"/>
                      </a:cubicBezTo>
                      <a:cubicBezTo>
                        <a:pt x="97404" y="236"/>
                        <a:pt x="98389" y="1480"/>
                        <a:pt x="98182" y="2880"/>
                      </a:cubicBezTo>
                      <a:cubicBezTo>
                        <a:pt x="95849" y="16772"/>
                        <a:pt x="80350" y="32634"/>
                        <a:pt x="66717" y="46682"/>
                      </a:cubicBezTo>
                      <a:cubicBezTo>
                        <a:pt x="61845" y="51710"/>
                        <a:pt x="57231" y="56427"/>
                        <a:pt x="53758" y="60522"/>
                      </a:cubicBezTo>
                      <a:cubicBezTo>
                        <a:pt x="49196" y="65965"/>
                        <a:pt x="44790" y="71615"/>
                        <a:pt x="40540" y="77058"/>
                      </a:cubicBezTo>
                      <a:cubicBezTo>
                        <a:pt x="37170" y="81360"/>
                        <a:pt x="33801" y="85663"/>
                        <a:pt x="30328" y="89914"/>
                      </a:cubicBezTo>
                      <a:cubicBezTo>
                        <a:pt x="28825" y="91728"/>
                        <a:pt x="27373" y="93698"/>
                        <a:pt x="25870" y="95771"/>
                      </a:cubicBezTo>
                      <a:cubicBezTo>
                        <a:pt x="20271" y="103339"/>
                        <a:pt x="13947" y="111892"/>
                        <a:pt x="3787" y="115832"/>
                      </a:cubicBezTo>
                      <a:cubicBezTo>
                        <a:pt x="3424" y="115988"/>
                        <a:pt x="3062" y="116040"/>
                        <a:pt x="2750" y="11604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27" name="Google Shape;4727;p13"/>
                <p:cNvSpPr/>
                <p:nvPr/>
              </p:nvSpPr>
              <p:spPr>
                <a:xfrm>
                  <a:off x="4708681" y="5595834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7010" y="41202"/>
                      </a:moveTo>
                      <a:cubicBezTo>
                        <a:pt x="6388" y="41151"/>
                        <a:pt x="5455" y="40892"/>
                        <a:pt x="4937" y="40374"/>
                      </a:cubicBezTo>
                      <a:cubicBezTo>
                        <a:pt x="4418" y="39855"/>
                        <a:pt x="4159" y="39129"/>
                        <a:pt x="4315" y="38404"/>
                      </a:cubicBezTo>
                      <a:cubicBezTo>
                        <a:pt x="5973" y="27673"/>
                        <a:pt x="4315" y="13574"/>
                        <a:pt x="168" y="3310"/>
                      </a:cubicBezTo>
                      <a:cubicBezTo>
                        <a:pt x="-351" y="2014"/>
                        <a:pt x="375" y="615"/>
                        <a:pt x="1775" y="148"/>
                      </a:cubicBezTo>
                      <a:cubicBezTo>
                        <a:pt x="3174" y="-319"/>
                        <a:pt x="4781" y="355"/>
                        <a:pt x="5299" y="1651"/>
                      </a:cubicBezTo>
                      <a:cubicBezTo>
                        <a:pt x="9343" y="11708"/>
                        <a:pt x="11157" y="25237"/>
                        <a:pt x="10068" y="36226"/>
                      </a:cubicBezTo>
                      <a:cubicBezTo>
                        <a:pt x="23650" y="35656"/>
                        <a:pt x="43088" y="31457"/>
                        <a:pt x="55529" y="27517"/>
                      </a:cubicBezTo>
                      <a:cubicBezTo>
                        <a:pt x="56981" y="27051"/>
                        <a:pt x="58484" y="27725"/>
                        <a:pt x="59002" y="29021"/>
                      </a:cubicBezTo>
                      <a:cubicBezTo>
                        <a:pt x="59520" y="30317"/>
                        <a:pt x="58743" y="31717"/>
                        <a:pt x="57343" y="32183"/>
                      </a:cubicBezTo>
                      <a:cubicBezTo>
                        <a:pt x="43503" y="36589"/>
                        <a:pt x="21213" y="41254"/>
                        <a:pt x="7062" y="412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28" name="Google Shape;4728;p13"/>
                <p:cNvSpPr/>
                <p:nvPr/>
              </p:nvSpPr>
              <p:spPr>
                <a:xfrm>
                  <a:off x="4698989" y="5606129"/>
                  <a:ext cx="66157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7" h="48480" extrusionOk="0">
                      <a:moveTo>
                        <a:pt x="11777" y="48481"/>
                      </a:moveTo>
                      <a:cubicBezTo>
                        <a:pt x="9445" y="48481"/>
                        <a:pt x="7164" y="48377"/>
                        <a:pt x="4987" y="48222"/>
                      </a:cubicBezTo>
                      <a:cubicBezTo>
                        <a:pt x="3639" y="48118"/>
                        <a:pt x="2602" y="47133"/>
                        <a:pt x="2498" y="45941"/>
                      </a:cubicBezTo>
                      <a:cubicBezTo>
                        <a:pt x="1980" y="40343"/>
                        <a:pt x="2032" y="34692"/>
                        <a:pt x="2084" y="29301"/>
                      </a:cubicBezTo>
                      <a:cubicBezTo>
                        <a:pt x="2135" y="20334"/>
                        <a:pt x="2239" y="11832"/>
                        <a:pt x="62" y="3020"/>
                      </a:cubicBezTo>
                      <a:cubicBezTo>
                        <a:pt x="-249" y="1672"/>
                        <a:pt x="632" y="376"/>
                        <a:pt x="2135" y="65"/>
                      </a:cubicBezTo>
                      <a:cubicBezTo>
                        <a:pt x="3587" y="-246"/>
                        <a:pt x="5090" y="584"/>
                        <a:pt x="5401" y="1931"/>
                      </a:cubicBezTo>
                      <a:cubicBezTo>
                        <a:pt x="7734" y="11262"/>
                        <a:pt x="7630" y="20437"/>
                        <a:pt x="7579" y="29301"/>
                      </a:cubicBezTo>
                      <a:cubicBezTo>
                        <a:pt x="7579" y="33915"/>
                        <a:pt x="7475" y="38684"/>
                        <a:pt x="7786" y="43401"/>
                      </a:cubicBezTo>
                      <a:cubicBezTo>
                        <a:pt x="27898" y="44334"/>
                        <a:pt x="54698" y="37803"/>
                        <a:pt x="62681" y="35677"/>
                      </a:cubicBezTo>
                      <a:cubicBezTo>
                        <a:pt x="64132" y="35315"/>
                        <a:pt x="65635" y="36040"/>
                        <a:pt x="66050" y="37388"/>
                      </a:cubicBezTo>
                      <a:cubicBezTo>
                        <a:pt x="66465" y="38684"/>
                        <a:pt x="65635" y="40083"/>
                        <a:pt x="64184" y="40446"/>
                      </a:cubicBezTo>
                      <a:cubicBezTo>
                        <a:pt x="56564" y="42467"/>
                        <a:pt x="32097" y="48429"/>
                        <a:pt x="11777" y="484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29" name="Google Shape;4729;p13"/>
                <p:cNvSpPr/>
                <p:nvPr/>
              </p:nvSpPr>
              <p:spPr>
                <a:xfrm>
                  <a:off x="4687751" y="5624545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5" y="48571"/>
                      </a:moveTo>
                      <a:cubicBezTo>
                        <a:pt x="2073" y="48571"/>
                        <a:pt x="1451" y="48363"/>
                        <a:pt x="985" y="48001"/>
                      </a:cubicBezTo>
                      <a:cubicBezTo>
                        <a:pt x="363" y="47534"/>
                        <a:pt x="0" y="46808"/>
                        <a:pt x="0" y="46031"/>
                      </a:cubicBezTo>
                      <a:cubicBezTo>
                        <a:pt x="103" y="40070"/>
                        <a:pt x="259" y="34108"/>
                        <a:pt x="466" y="28147"/>
                      </a:cubicBezTo>
                      <a:cubicBezTo>
                        <a:pt x="725" y="19749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0" y="0"/>
                      </a:cubicBezTo>
                      <a:lnTo>
                        <a:pt x="3680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144"/>
                        <a:pt x="6220" y="19853"/>
                        <a:pt x="5909" y="28303"/>
                      </a:cubicBezTo>
                      <a:cubicBezTo>
                        <a:pt x="5754" y="33227"/>
                        <a:pt x="5598" y="38100"/>
                        <a:pt x="5495" y="43024"/>
                      </a:cubicBezTo>
                      <a:cubicBezTo>
                        <a:pt x="10782" y="42143"/>
                        <a:pt x="16173" y="41573"/>
                        <a:pt x="21460" y="41002"/>
                      </a:cubicBezTo>
                      <a:cubicBezTo>
                        <a:pt x="31465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2"/>
                      </a:cubicBezTo>
                      <a:cubicBezTo>
                        <a:pt x="43076" y="43646"/>
                        <a:pt x="32450" y="44786"/>
                        <a:pt x="22186" y="45927"/>
                      </a:cubicBezTo>
                      <a:cubicBezTo>
                        <a:pt x="15914" y="46601"/>
                        <a:pt x="9434" y="47327"/>
                        <a:pt x="3369" y="48467"/>
                      </a:cubicBezTo>
                      <a:cubicBezTo>
                        <a:pt x="3162" y="48467"/>
                        <a:pt x="3006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30" name="Google Shape;4730;p13"/>
                <p:cNvSpPr/>
                <p:nvPr/>
              </p:nvSpPr>
              <p:spPr>
                <a:xfrm>
                  <a:off x="4671992" y="5645072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6" y="48571"/>
                      </a:moveTo>
                      <a:cubicBezTo>
                        <a:pt x="2074" y="48571"/>
                        <a:pt x="1452" y="48363"/>
                        <a:pt x="985" y="48001"/>
                      </a:cubicBezTo>
                      <a:cubicBezTo>
                        <a:pt x="363" y="47535"/>
                        <a:pt x="0" y="46809"/>
                        <a:pt x="0" y="46031"/>
                      </a:cubicBezTo>
                      <a:cubicBezTo>
                        <a:pt x="104" y="40070"/>
                        <a:pt x="259" y="34056"/>
                        <a:pt x="467" y="28096"/>
                      </a:cubicBezTo>
                      <a:cubicBezTo>
                        <a:pt x="726" y="19698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1" y="0"/>
                      </a:cubicBezTo>
                      <a:lnTo>
                        <a:pt x="3681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093"/>
                        <a:pt x="6220" y="19801"/>
                        <a:pt x="5909" y="28251"/>
                      </a:cubicBezTo>
                      <a:cubicBezTo>
                        <a:pt x="5754" y="33176"/>
                        <a:pt x="5598" y="38100"/>
                        <a:pt x="5495" y="43025"/>
                      </a:cubicBezTo>
                      <a:cubicBezTo>
                        <a:pt x="10782" y="42143"/>
                        <a:pt x="16173" y="41573"/>
                        <a:pt x="21460" y="41003"/>
                      </a:cubicBezTo>
                      <a:cubicBezTo>
                        <a:pt x="31413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3"/>
                      </a:cubicBezTo>
                      <a:cubicBezTo>
                        <a:pt x="43076" y="43647"/>
                        <a:pt x="32450" y="44787"/>
                        <a:pt x="22186" y="45927"/>
                      </a:cubicBezTo>
                      <a:cubicBezTo>
                        <a:pt x="15914" y="46601"/>
                        <a:pt x="9434" y="47327"/>
                        <a:pt x="3370" y="48467"/>
                      </a:cubicBezTo>
                      <a:cubicBezTo>
                        <a:pt x="3162" y="48467"/>
                        <a:pt x="3007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31" name="Google Shape;4731;p13"/>
                <p:cNvSpPr/>
                <p:nvPr/>
              </p:nvSpPr>
              <p:spPr>
                <a:xfrm>
                  <a:off x="4732160" y="5595560"/>
                  <a:ext cx="29547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7" h="20379" extrusionOk="0">
                      <a:moveTo>
                        <a:pt x="5924" y="20380"/>
                      </a:moveTo>
                      <a:cubicBezTo>
                        <a:pt x="4784" y="20380"/>
                        <a:pt x="3747" y="19758"/>
                        <a:pt x="3332" y="18720"/>
                      </a:cubicBezTo>
                      <a:cubicBezTo>
                        <a:pt x="1207" y="13330"/>
                        <a:pt x="66" y="3118"/>
                        <a:pt x="15" y="2703"/>
                      </a:cubicBezTo>
                      <a:cubicBezTo>
                        <a:pt x="-141" y="1355"/>
                        <a:pt x="948" y="111"/>
                        <a:pt x="2451" y="7"/>
                      </a:cubicBezTo>
                      <a:cubicBezTo>
                        <a:pt x="3954" y="-96"/>
                        <a:pt x="5302" y="889"/>
                        <a:pt x="5458" y="2237"/>
                      </a:cubicBezTo>
                      <a:cubicBezTo>
                        <a:pt x="5458" y="2341"/>
                        <a:pt x="6287" y="9857"/>
                        <a:pt x="7738" y="14988"/>
                      </a:cubicBezTo>
                      <a:cubicBezTo>
                        <a:pt x="8309" y="14885"/>
                        <a:pt x="8931" y="14781"/>
                        <a:pt x="9604" y="14626"/>
                      </a:cubicBezTo>
                      <a:cubicBezTo>
                        <a:pt x="14736" y="13641"/>
                        <a:pt x="22512" y="12138"/>
                        <a:pt x="25104" y="10220"/>
                      </a:cubicBezTo>
                      <a:cubicBezTo>
                        <a:pt x="26244" y="9338"/>
                        <a:pt x="28006" y="9494"/>
                        <a:pt x="28939" y="10582"/>
                      </a:cubicBezTo>
                      <a:cubicBezTo>
                        <a:pt x="29873" y="11619"/>
                        <a:pt x="29717" y="13226"/>
                        <a:pt x="28577" y="14056"/>
                      </a:cubicBezTo>
                      <a:cubicBezTo>
                        <a:pt x="24948" y="16751"/>
                        <a:pt x="17069" y="18254"/>
                        <a:pt x="10693" y="19498"/>
                      </a:cubicBezTo>
                      <a:cubicBezTo>
                        <a:pt x="9086" y="19809"/>
                        <a:pt x="7635" y="20068"/>
                        <a:pt x="6494" y="20328"/>
                      </a:cubicBezTo>
                      <a:cubicBezTo>
                        <a:pt x="6287" y="20328"/>
                        <a:pt x="6028" y="20380"/>
                        <a:pt x="5821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732" name="Google Shape;4732;p13"/>
              <p:cNvGrpSpPr/>
              <p:nvPr/>
            </p:nvGrpSpPr>
            <p:grpSpPr>
              <a:xfrm>
                <a:off x="4652388" y="5429117"/>
                <a:ext cx="64998" cy="75943"/>
                <a:chOff x="4652388" y="5429117"/>
                <a:chExt cx="64998" cy="75943"/>
              </a:xfrm>
            </p:grpSpPr>
            <p:sp>
              <p:nvSpPr>
                <p:cNvPr id="4733" name="Google Shape;4733;p13"/>
                <p:cNvSpPr/>
                <p:nvPr/>
              </p:nvSpPr>
              <p:spPr>
                <a:xfrm>
                  <a:off x="4652388" y="5429117"/>
                  <a:ext cx="53359" cy="75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9" h="75943" extrusionOk="0">
                      <a:moveTo>
                        <a:pt x="1721" y="75944"/>
                      </a:moveTo>
                      <a:cubicBezTo>
                        <a:pt x="1099" y="75944"/>
                        <a:pt x="528" y="75632"/>
                        <a:pt x="217" y="75114"/>
                      </a:cubicBezTo>
                      <a:cubicBezTo>
                        <a:pt x="-249" y="74388"/>
                        <a:pt x="62" y="73456"/>
                        <a:pt x="891" y="73041"/>
                      </a:cubicBezTo>
                      <a:cubicBezTo>
                        <a:pt x="6023" y="70553"/>
                        <a:pt x="8978" y="65628"/>
                        <a:pt x="11829" y="60859"/>
                      </a:cubicBezTo>
                      <a:cubicBezTo>
                        <a:pt x="12658" y="59459"/>
                        <a:pt x="13436" y="58163"/>
                        <a:pt x="14265" y="56919"/>
                      </a:cubicBezTo>
                      <a:cubicBezTo>
                        <a:pt x="16131" y="54173"/>
                        <a:pt x="17894" y="51373"/>
                        <a:pt x="19656" y="48574"/>
                      </a:cubicBezTo>
                      <a:cubicBezTo>
                        <a:pt x="21937" y="44997"/>
                        <a:pt x="24322" y="41265"/>
                        <a:pt x="26810" y="37636"/>
                      </a:cubicBezTo>
                      <a:cubicBezTo>
                        <a:pt x="28728" y="34837"/>
                        <a:pt x="31319" y="31675"/>
                        <a:pt x="34067" y="28306"/>
                      </a:cubicBezTo>
                      <a:cubicBezTo>
                        <a:pt x="41324" y="19338"/>
                        <a:pt x="49514" y="9178"/>
                        <a:pt x="50032" y="1454"/>
                      </a:cubicBezTo>
                      <a:cubicBezTo>
                        <a:pt x="50084" y="625"/>
                        <a:pt x="50810" y="-49"/>
                        <a:pt x="51795" y="3"/>
                      </a:cubicBezTo>
                      <a:cubicBezTo>
                        <a:pt x="52728" y="55"/>
                        <a:pt x="53454" y="780"/>
                        <a:pt x="53350" y="1610"/>
                      </a:cubicBezTo>
                      <a:cubicBezTo>
                        <a:pt x="52780" y="10266"/>
                        <a:pt x="44279" y="20789"/>
                        <a:pt x="36762" y="30120"/>
                      </a:cubicBezTo>
                      <a:cubicBezTo>
                        <a:pt x="34067" y="33438"/>
                        <a:pt x="31527" y="36600"/>
                        <a:pt x="29661" y="39295"/>
                      </a:cubicBezTo>
                      <a:cubicBezTo>
                        <a:pt x="27173" y="42872"/>
                        <a:pt x="24840" y="46552"/>
                        <a:pt x="22559" y="50129"/>
                      </a:cubicBezTo>
                      <a:cubicBezTo>
                        <a:pt x="20745" y="52929"/>
                        <a:pt x="18982" y="55779"/>
                        <a:pt x="17116" y="58527"/>
                      </a:cubicBezTo>
                      <a:cubicBezTo>
                        <a:pt x="16339" y="59719"/>
                        <a:pt x="15561" y="61015"/>
                        <a:pt x="14732" y="62363"/>
                      </a:cubicBezTo>
                      <a:cubicBezTo>
                        <a:pt x="11777" y="67287"/>
                        <a:pt x="8408" y="72886"/>
                        <a:pt x="2446" y="75788"/>
                      </a:cubicBezTo>
                      <a:cubicBezTo>
                        <a:pt x="2187" y="75892"/>
                        <a:pt x="1928" y="75944"/>
                        <a:pt x="1669" y="7594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34" name="Google Shape;4734;p13"/>
                <p:cNvSpPr/>
                <p:nvPr/>
              </p:nvSpPr>
              <p:spPr>
                <a:xfrm>
                  <a:off x="4679397" y="5433798"/>
                  <a:ext cx="37989" cy="2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89" h="25127" extrusionOk="0">
                      <a:moveTo>
                        <a:pt x="6540" y="25076"/>
                      </a:moveTo>
                      <a:cubicBezTo>
                        <a:pt x="6125" y="25076"/>
                        <a:pt x="5710" y="24921"/>
                        <a:pt x="5399" y="24661"/>
                      </a:cubicBezTo>
                      <a:cubicBezTo>
                        <a:pt x="5036" y="24350"/>
                        <a:pt x="4881" y="23935"/>
                        <a:pt x="4881" y="23469"/>
                      </a:cubicBezTo>
                      <a:cubicBezTo>
                        <a:pt x="5244" y="16782"/>
                        <a:pt x="3326" y="8229"/>
                        <a:pt x="164" y="2164"/>
                      </a:cubicBezTo>
                      <a:cubicBezTo>
                        <a:pt x="-251" y="1387"/>
                        <a:pt x="164" y="505"/>
                        <a:pt x="941" y="143"/>
                      </a:cubicBezTo>
                      <a:cubicBezTo>
                        <a:pt x="1771" y="-221"/>
                        <a:pt x="2756" y="143"/>
                        <a:pt x="3170" y="868"/>
                      </a:cubicBezTo>
                      <a:cubicBezTo>
                        <a:pt x="6280" y="6829"/>
                        <a:pt x="8250" y="15020"/>
                        <a:pt x="8250" y="21862"/>
                      </a:cubicBezTo>
                      <a:cubicBezTo>
                        <a:pt x="16544" y="20825"/>
                        <a:pt x="28207" y="17248"/>
                        <a:pt x="35620" y="14190"/>
                      </a:cubicBezTo>
                      <a:cubicBezTo>
                        <a:pt x="36449" y="13827"/>
                        <a:pt x="37486" y="14190"/>
                        <a:pt x="37849" y="14968"/>
                      </a:cubicBezTo>
                      <a:cubicBezTo>
                        <a:pt x="38212" y="15745"/>
                        <a:pt x="37849" y="16626"/>
                        <a:pt x="37020" y="16989"/>
                      </a:cubicBezTo>
                      <a:cubicBezTo>
                        <a:pt x="28830" y="20410"/>
                        <a:pt x="15404" y="24402"/>
                        <a:pt x="6695" y="25128"/>
                      </a:cubicBezTo>
                      <a:cubicBezTo>
                        <a:pt x="6695" y="25128"/>
                        <a:pt x="6591" y="25128"/>
                        <a:pt x="6540" y="2512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35" name="Google Shape;4735;p13"/>
                <p:cNvSpPr/>
                <p:nvPr/>
              </p:nvSpPr>
              <p:spPr>
                <a:xfrm>
                  <a:off x="4674079" y="5440659"/>
                  <a:ext cx="42824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24" h="29463" extrusionOk="0">
                      <a:moveTo>
                        <a:pt x="5897" y="29463"/>
                      </a:moveTo>
                      <a:cubicBezTo>
                        <a:pt x="5067" y="29463"/>
                        <a:pt x="4393" y="28945"/>
                        <a:pt x="4238" y="28219"/>
                      </a:cubicBezTo>
                      <a:cubicBezTo>
                        <a:pt x="3564" y="24798"/>
                        <a:pt x="3253" y="21377"/>
                        <a:pt x="2942" y="18008"/>
                      </a:cubicBezTo>
                      <a:cubicBezTo>
                        <a:pt x="2423" y="12513"/>
                        <a:pt x="1957" y="7277"/>
                        <a:pt x="91" y="1990"/>
                      </a:cubicBezTo>
                      <a:cubicBezTo>
                        <a:pt x="-220" y="1161"/>
                        <a:pt x="298" y="331"/>
                        <a:pt x="1179" y="72"/>
                      </a:cubicBezTo>
                      <a:cubicBezTo>
                        <a:pt x="2061" y="-187"/>
                        <a:pt x="2994" y="279"/>
                        <a:pt x="3305" y="1057"/>
                      </a:cubicBezTo>
                      <a:cubicBezTo>
                        <a:pt x="5326" y="6655"/>
                        <a:pt x="5845" y="12305"/>
                        <a:pt x="6311" y="17748"/>
                      </a:cubicBezTo>
                      <a:cubicBezTo>
                        <a:pt x="6570" y="20600"/>
                        <a:pt x="6830" y="23502"/>
                        <a:pt x="7296" y="26353"/>
                      </a:cubicBezTo>
                      <a:cubicBezTo>
                        <a:pt x="19685" y="25886"/>
                        <a:pt x="35755" y="20496"/>
                        <a:pt x="40523" y="18785"/>
                      </a:cubicBezTo>
                      <a:cubicBezTo>
                        <a:pt x="41405" y="18474"/>
                        <a:pt x="42338" y="18837"/>
                        <a:pt x="42700" y="19666"/>
                      </a:cubicBezTo>
                      <a:cubicBezTo>
                        <a:pt x="43063" y="20444"/>
                        <a:pt x="42597" y="21325"/>
                        <a:pt x="41767" y="21636"/>
                      </a:cubicBezTo>
                      <a:cubicBezTo>
                        <a:pt x="36688" y="23450"/>
                        <a:pt x="19063" y="29360"/>
                        <a:pt x="5897" y="29412"/>
                      </a:cubicBezTo>
                      <a:lnTo>
                        <a:pt x="5897" y="2941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36" name="Google Shape;4736;p13"/>
                <p:cNvSpPr/>
                <p:nvPr/>
              </p:nvSpPr>
              <p:spPr>
                <a:xfrm>
                  <a:off x="4668924" y="5452547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0"/>
                      </a:cubicBezTo>
                      <a:cubicBezTo>
                        <a:pt x="2447" y="29291"/>
                        <a:pt x="2188" y="28876"/>
                        <a:pt x="2136" y="28410"/>
                      </a:cubicBezTo>
                      <a:cubicBezTo>
                        <a:pt x="1825" y="24729"/>
                        <a:pt x="1566" y="21049"/>
                        <a:pt x="1306" y="17420"/>
                      </a:cubicBezTo>
                      <a:cubicBezTo>
                        <a:pt x="944" y="12237"/>
                        <a:pt x="581" y="6897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499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29"/>
                        <a:pt x="4624" y="17213"/>
                      </a:cubicBezTo>
                      <a:cubicBezTo>
                        <a:pt x="4831" y="20220"/>
                        <a:pt x="5039" y="23278"/>
                        <a:pt x="5298" y="26284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6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8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37" name="Google Shape;4737;p13"/>
                <p:cNvSpPr/>
                <p:nvPr/>
              </p:nvSpPr>
              <p:spPr>
                <a:xfrm>
                  <a:off x="4660526" y="5465920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1"/>
                      </a:cubicBezTo>
                      <a:cubicBezTo>
                        <a:pt x="2447" y="29291"/>
                        <a:pt x="2188" y="28877"/>
                        <a:pt x="2136" y="28410"/>
                      </a:cubicBezTo>
                      <a:cubicBezTo>
                        <a:pt x="1825" y="24729"/>
                        <a:pt x="1566" y="21101"/>
                        <a:pt x="1306" y="17421"/>
                      </a:cubicBezTo>
                      <a:cubicBezTo>
                        <a:pt x="944" y="12237"/>
                        <a:pt x="581" y="6898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395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30"/>
                        <a:pt x="4624" y="17213"/>
                      </a:cubicBezTo>
                      <a:cubicBezTo>
                        <a:pt x="4831" y="20220"/>
                        <a:pt x="5039" y="23227"/>
                        <a:pt x="5298" y="26285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7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9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38" name="Google Shape;4738;p13"/>
                <p:cNvSpPr/>
                <p:nvPr/>
              </p:nvSpPr>
              <p:spPr>
                <a:xfrm>
                  <a:off x="4693842" y="5432410"/>
                  <a:ext cx="18758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58" h="12416" extrusionOk="0">
                      <a:moveTo>
                        <a:pt x="4535" y="12417"/>
                      </a:moveTo>
                      <a:cubicBezTo>
                        <a:pt x="3913" y="12417"/>
                        <a:pt x="3291" y="12105"/>
                        <a:pt x="3032" y="11535"/>
                      </a:cubicBezTo>
                      <a:cubicBezTo>
                        <a:pt x="1373" y="8321"/>
                        <a:pt x="77" y="2153"/>
                        <a:pt x="25" y="1842"/>
                      </a:cubicBezTo>
                      <a:cubicBezTo>
                        <a:pt x="-130" y="1013"/>
                        <a:pt x="440" y="235"/>
                        <a:pt x="1373" y="28"/>
                      </a:cubicBezTo>
                      <a:cubicBezTo>
                        <a:pt x="2254" y="-128"/>
                        <a:pt x="3187" y="391"/>
                        <a:pt x="3343" y="1220"/>
                      </a:cubicBezTo>
                      <a:cubicBezTo>
                        <a:pt x="3343" y="1272"/>
                        <a:pt x="4328" y="5833"/>
                        <a:pt x="5520" y="8943"/>
                      </a:cubicBezTo>
                      <a:cubicBezTo>
                        <a:pt x="5883" y="8840"/>
                        <a:pt x="6246" y="8736"/>
                        <a:pt x="6609" y="8633"/>
                      </a:cubicBezTo>
                      <a:cubicBezTo>
                        <a:pt x="9719" y="7751"/>
                        <a:pt x="14384" y="6455"/>
                        <a:pt x="15888" y="5107"/>
                      </a:cubicBezTo>
                      <a:cubicBezTo>
                        <a:pt x="16561" y="4537"/>
                        <a:pt x="17598" y="4537"/>
                        <a:pt x="18272" y="5107"/>
                      </a:cubicBezTo>
                      <a:cubicBezTo>
                        <a:pt x="18946" y="5729"/>
                        <a:pt x="18894" y="6663"/>
                        <a:pt x="18272" y="7285"/>
                      </a:cubicBezTo>
                      <a:cubicBezTo>
                        <a:pt x="16199" y="9151"/>
                        <a:pt x="11430" y="10447"/>
                        <a:pt x="7645" y="11535"/>
                      </a:cubicBezTo>
                      <a:cubicBezTo>
                        <a:pt x="6660" y="11795"/>
                        <a:pt x="5831" y="12054"/>
                        <a:pt x="5157" y="12261"/>
                      </a:cubicBezTo>
                      <a:cubicBezTo>
                        <a:pt x="5002" y="12313"/>
                        <a:pt x="4794" y="12365"/>
                        <a:pt x="4587" y="1236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739" name="Google Shape;4739;p13"/>
              <p:cNvGrpSpPr/>
              <p:nvPr/>
            </p:nvGrpSpPr>
            <p:grpSpPr>
              <a:xfrm>
                <a:off x="4656558" y="5705800"/>
                <a:ext cx="83632" cy="81770"/>
                <a:chOff x="4656558" y="5705800"/>
                <a:chExt cx="83632" cy="81770"/>
              </a:xfrm>
            </p:grpSpPr>
            <p:sp>
              <p:nvSpPr>
                <p:cNvPr id="4740" name="Google Shape;4740;p13"/>
                <p:cNvSpPr/>
                <p:nvPr/>
              </p:nvSpPr>
              <p:spPr>
                <a:xfrm>
                  <a:off x="4656558" y="5705800"/>
                  <a:ext cx="73047" cy="81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47" h="81770" extrusionOk="0">
                      <a:moveTo>
                        <a:pt x="1957" y="81770"/>
                      </a:moveTo>
                      <a:cubicBezTo>
                        <a:pt x="1180" y="81770"/>
                        <a:pt x="454" y="81356"/>
                        <a:pt x="143" y="80630"/>
                      </a:cubicBezTo>
                      <a:cubicBezTo>
                        <a:pt x="-272" y="79697"/>
                        <a:pt x="247" y="78660"/>
                        <a:pt x="1283" y="78297"/>
                      </a:cubicBezTo>
                      <a:cubicBezTo>
                        <a:pt x="7608" y="76069"/>
                        <a:pt x="11755" y="70729"/>
                        <a:pt x="15798" y="65546"/>
                      </a:cubicBezTo>
                      <a:cubicBezTo>
                        <a:pt x="16990" y="64042"/>
                        <a:pt x="18079" y="62591"/>
                        <a:pt x="19219" y="61295"/>
                      </a:cubicBezTo>
                      <a:cubicBezTo>
                        <a:pt x="21811" y="58340"/>
                        <a:pt x="24247" y="55334"/>
                        <a:pt x="26735" y="52327"/>
                      </a:cubicBezTo>
                      <a:cubicBezTo>
                        <a:pt x="29949" y="48439"/>
                        <a:pt x="33267" y="44448"/>
                        <a:pt x="36740" y="40560"/>
                      </a:cubicBezTo>
                      <a:cubicBezTo>
                        <a:pt x="39435" y="37554"/>
                        <a:pt x="42857" y="34184"/>
                        <a:pt x="46537" y="30608"/>
                      </a:cubicBezTo>
                      <a:cubicBezTo>
                        <a:pt x="56282" y="21122"/>
                        <a:pt x="67375" y="10391"/>
                        <a:pt x="69138" y="1475"/>
                      </a:cubicBezTo>
                      <a:cubicBezTo>
                        <a:pt x="69345" y="490"/>
                        <a:pt x="70382" y="-132"/>
                        <a:pt x="71419" y="24"/>
                      </a:cubicBezTo>
                      <a:cubicBezTo>
                        <a:pt x="72507" y="179"/>
                        <a:pt x="73181" y="1112"/>
                        <a:pt x="73026" y="2097"/>
                      </a:cubicBezTo>
                      <a:cubicBezTo>
                        <a:pt x="71056" y="12050"/>
                        <a:pt x="59548" y="23195"/>
                        <a:pt x="49440" y="33044"/>
                      </a:cubicBezTo>
                      <a:cubicBezTo>
                        <a:pt x="45811" y="36569"/>
                        <a:pt x="42390" y="39887"/>
                        <a:pt x="39798" y="42789"/>
                      </a:cubicBezTo>
                      <a:cubicBezTo>
                        <a:pt x="36377" y="46625"/>
                        <a:pt x="33059" y="50617"/>
                        <a:pt x="29897" y="54452"/>
                      </a:cubicBezTo>
                      <a:cubicBezTo>
                        <a:pt x="27409" y="57459"/>
                        <a:pt x="24869" y="60518"/>
                        <a:pt x="22329" y="63524"/>
                      </a:cubicBezTo>
                      <a:cubicBezTo>
                        <a:pt x="21240" y="64820"/>
                        <a:pt x="20100" y="66219"/>
                        <a:pt x="19012" y="67671"/>
                      </a:cubicBezTo>
                      <a:cubicBezTo>
                        <a:pt x="14813" y="73010"/>
                        <a:pt x="10096" y="79075"/>
                        <a:pt x="2735" y="81667"/>
                      </a:cubicBezTo>
                      <a:cubicBezTo>
                        <a:pt x="2476" y="81770"/>
                        <a:pt x="2268" y="81770"/>
                        <a:pt x="2009" y="817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41" name="Google Shape;4741;p13"/>
                <p:cNvSpPr/>
                <p:nvPr/>
              </p:nvSpPr>
              <p:spPr>
                <a:xfrm>
                  <a:off x="4698216" y="5708274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5449" y="29793"/>
                      </a:moveTo>
                      <a:cubicBezTo>
                        <a:pt x="5034" y="29793"/>
                        <a:pt x="4619" y="29793"/>
                        <a:pt x="4205" y="29793"/>
                      </a:cubicBezTo>
                      <a:cubicBezTo>
                        <a:pt x="3634" y="29793"/>
                        <a:pt x="3116" y="29534"/>
                        <a:pt x="2753" y="29119"/>
                      </a:cubicBezTo>
                      <a:cubicBezTo>
                        <a:pt x="2390" y="28704"/>
                        <a:pt x="2235" y="28186"/>
                        <a:pt x="2339" y="27668"/>
                      </a:cubicBezTo>
                      <a:cubicBezTo>
                        <a:pt x="3790" y="19996"/>
                        <a:pt x="2857" y="9836"/>
                        <a:pt x="110" y="2371"/>
                      </a:cubicBezTo>
                      <a:cubicBezTo>
                        <a:pt x="-253" y="1438"/>
                        <a:pt x="317" y="402"/>
                        <a:pt x="1354" y="90"/>
                      </a:cubicBezTo>
                      <a:cubicBezTo>
                        <a:pt x="2390" y="-220"/>
                        <a:pt x="3479" y="298"/>
                        <a:pt x="3842" y="1231"/>
                      </a:cubicBezTo>
                      <a:cubicBezTo>
                        <a:pt x="6537" y="8540"/>
                        <a:pt x="7574" y="18285"/>
                        <a:pt x="6537" y="26164"/>
                      </a:cubicBezTo>
                      <a:cubicBezTo>
                        <a:pt x="16283" y="26009"/>
                        <a:pt x="30382" y="23313"/>
                        <a:pt x="39402" y="20721"/>
                      </a:cubicBezTo>
                      <a:cubicBezTo>
                        <a:pt x="40439" y="20411"/>
                        <a:pt x="41527" y="20929"/>
                        <a:pt x="41890" y="21862"/>
                      </a:cubicBezTo>
                      <a:cubicBezTo>
                        <a:pt x="42201" y="22795"/>
                        <a:pt x="41631" y="23832"/>
                        <a:pt x="40594" y="24091"/>
                      </a:cubicBezTo>
                      <a:cubicBezTo>
                        <a:pt x="30952" y="26890"/>
                        <a:pt x="15661" y="29741"/>
                        <a:pt x="5500" y="297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42" name="Google Shape;4742;p13"/>
                <p:cNvSpPr/>
                <p:nvPr/>
              </p:nvSpPr>
              <p:spPr>
                <a:xfrm>
                  <a:off x="4690979" y="5715633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9472" y="34978"/>
                      </a:moveTo>
                      <a:cubicBezTo>
                        <a:pt x="7087" y="34978"/>
                        <a:pt x="4806" y="34874"/>
                        <a:pt x="2629" y="34667"/>
                      </a:cubicBezTo>
                      <a:cubicBezTo>
                        <a:pt x="1696" y="34563"/>
                        <a:pt x="919" y="33838"/>
                        <a:pt x="867" y="33008"/>
                      </a:cubicBezTo>
                      <a:cubicBezTo>
                        <a:pt x="608" y="28965"/>
                        <a:pt x="763" y="24922"/>
                        <a:pt x="919" y="21034"/>
                      </a:cubicBezTo>
                      <a:cubicBezTo>
                        <a:pt x="1178" y="14554"/>
                        <a:pt x="1385" y="8489"/>
                        <a:pt x="37" y="2114"/>
                      </a:cubicBezTo>
                      <a:cubicBezTo>
                        <a:pt x="-170" y="1128"/>
                        <a:pt x="504" y="196"/>
                        <a:pt x="1592" y="40"/>
                      </a:cubicBezTo>
                      <a:cubicBezTo>
                        <a:pt x="2629" y="-168"/>
                        <a:pt x="3666" y="454"/>
                        <a:pt x="3873" y="1440"/>
                      </a:cubicBezTo>
                      <a:cubicBezTo>
                        <a:pt x="5325" y="8178"/>
                        <a:pt x="5065" y="14813"/>
                        <a:pt x="4806" y="21189"/>
                      </a:cubicBezTo>
                      <a:cubicBezTo>
                        <a:pt x="4703" y="24507"/>
                        <a:pt x="4547" y="27928"/>
                        <a:pt x="4651" y="31298"/>
                      </a:cubicBezTo>
                      <a:cubicBezTo>
                        <a:pt x="19113" y="32334"/>
                        <a:pt x="38500" y="28084"/>
                        <a:pt x="44306" y="26736"/>
                      </a:cubicBezTo>
                      <a:cubicBezTo>
                        <a:pt x="45343" y="26477"/>
                        <a:pt x="46431" y="27047"/>
                        <a:pt x="46691" y="28032"/>
                      </a:cubicBezTo>
                      <a:cubicBezTo>
                        <a:pt x="46950" y="28965"/>
                        <a:pt x="46328" y="29950"/>
                        <a:pt x="45291" y="30209"/>
                      </a:cubicBezTo>
                      <a:cubicBezTo>
                        <a:pt x="40003" y="31453"/>
                        <a:pt x="23571" y="35030"/>
                        <a:pt x="9368" y="3503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43" name="Google Shape;4743;p13"/>
                <p:cNvSpPr/>
                <p:nvPr/>
              </p:nvSpPr>
              <p:spPr>
                <a:xfrm>
                  <a:off x="4681582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1970" y="34834"/>
                      </a:moveTo>
                      <a:cubicBezTo>
                        <a:pt x="1503" y="34834"/>
                        <a:pt x="1037" y="34678"/>
                        <a:pt x="674" y="34420"/>
                      </a:cubicBezTo>
                      <a:cubicBezTo>
                        <a:pt x="207" y="34056"/>
                        <a:pt x="0" y="33538"/>
                        <a:pt x="0" y="33020"/>
                      </a:cubicBezTo>
                      <a:cubicBezTo>
                        <a:pt x="207" y="28717"/>
                        <a:pt x="466" y="24467"/>
                        <a:pt x="726" y="20165"/>
                      </a:cubicBezTo>
                      <a:cubicBezTo>
                        <a:pt x="1088" y="14099"/>
                        <a:pt x="1503" y="7879"/>
                        <a:pt x="1659" y="1762"/>
                      </a:cubicBezTo>
                      <a:cubicBezTo>
                        <a:pt x="1659" y="778"/>
                        <a:pt x="2540" y="0"/>
                        <a:pt x="3629" y="0"/>
                      </a:cubicBezTo>
                      <a:cubicBezTo>
                        <a:pt x="3629" y="0"/>
                        <a:pt x="3629" y="0"/>
                        <a:pt x="3629" y="0"/>
                      </a:cubicBezTo>
                      <a:cubicBezTo>
                        <a:pt x="4717" y="0"/>
                        <a:pt x="5598" y="830"/>
                        <a:pt x="5547" y="1814"/>
                      </a:cubicBezTo>
                      <a:cubicBezTo>
                        <a:pt x="5391" y="8034"/>
                        <a:pt x="5028" y="14307"/>
                        <a:pt x="4614" y="20371"/>
                      </a:cubicBezTo>
                      <a:cubicBezTo>
                        <a:pt x="4406" y="23897"/>
                        <a:pt x="4147" y="27421"/>
                        <a:pt x="3991" y="30946"/>
                      </a:cubicBezTo>
                      <a:cubicBezTo>
                        <a:pt x="7827" y="30428"/>
                        <a:pt x="11715" y="30117"/>
                        <a:pt x="15499" y="29754"/>
                      </a:cubicBezTo>
                      <a:cubicBezTo>
                        <a:pt x="22705" y="29132"/>
                        <a:pt x="30169" y="28510"/>
                        <a:pt x="36804" y="26540"/>
                      </a:cubicBezTo>
                      <a:cubicBezTo>
                        <a:pt x="37841" y="26229"/>
                        <a:pt x="38929" y="26748"/>
                        <a:pt x="39292" y="27681"/>
                      </a:cubicBezTo>
                      <a:cubicBezTo>
                        <a:pt x="39655" y="28614"/>
                        <a:pt x="39085" y="29650"/>
                        <a:pt x="38048" y="29962"/>
                      </a:cubicBezTo>
                      <a:cubicBezTo>
                        <a:pt x="30998" y="32087"/>
                        <a:pt x="23327" y="32761"/>
                        <a:pt x="15862" y="33331"/>
                      </a:cubicBezTo>
                      <a:cubicBezTo>
                        <a:pt x="11352" y="33694"/>
                        <a:pt x="6635" y="34108"/>
                        <a:pt x="2281" y="34834"/>
                      </a:cubicBezTo>
                      <a:cubicBezTo>
                        <a:pt x="2177" y="34834"/>
                        <a:pt x="2022" y="34834"/>
                        <a:pt x="1918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44" name="Google Shape;4744;p13"/>
                <p:cNvSpPr/>
                <p:nvPr/>
              </p:nvSpPr>
              <p:spPr>
                <a:xfrm>
                  <a:off x="4669763" y="5743145"/>
                  <a:ext cx="39453" cy="34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88" extrusionOk="0">
                      <a:moveTo>
                        <a:pt x="1970" y="34888"/>
                      </a:moveTo>
                      <a:cubicBezTo>
                        <a:pt x="1503" y="34888"/>
                        <a:pt x="1037" y="34733"/>
                        <a:pt x="674" y="34473"/>
                      </a:cubicBezTo>
                      <a:cubicBezTo>
                        <a:pt x="208" y="34111"/>
                        <a:pt x="0" y="33592"/>
                        <a:pt x="0" y="33074"/>
                      </a:cubicBezTo>
                      <a:cubicBezTo>
                        <a:pt x="208" y="28771"/>
                        <a:pt x="467" y="24469"/>
                        <a:pt x="726" y="20166"/>
                      </a:cubicBezTo>
                      <a:cubicBezTo>
                        <a:pt x="1089" y="14154"/>
                        <a:pt x="1503" y="7881"/>
                        <a:pt x="1659" y="1765"/>
                      </a:cubicBezTo>
                      <a:cubicBezTo>
                        <a:pt x="1659" y="779"/>
                        <a:pt x="2592" y="-50"/>
                        <a:pt x="3681" y="2"/>
                      </a:cubicBezTo>
                      <a:cubicBezTo>
                        <a:pt x="4769" y="2"/>
                        <a:pt x="5650" y="831"/>
                        <a:pt x="5598" y="1816"/>
                      </a:cubicBezTo>
                      <a:cubicBezTo>
                        <a:pt x="5443" y="8037"/>
                        <a:pt x="5080" y="14257"/>
                        <a:pt x="4665" y="20322"/>
                      </a:cubicBezTo>
                      <a:cubicBezTo>
                        <a:pt x="4458" y="23847"/>
                        <a:pt x="4199" y="27424"/>
                        <a:pt x="4043" y="30949"/>
                      </a:cubicBezTo>
                      <a:cubicBezTo>
                        <a:pt x="7879" y="30430"/>
                        <a:pt x="11767" y="30067"/>
                        <a:pt x="15551" y="29757"/>
                      </a:cubicBezTo>
                      <a:cubicBezTo>
                        <a:pt x="22756" y="29135"/>
                        <a:pt x="30221" y="28513"/>
                        <a:pt x="36856" y="26543"/>
                      </a:cubicBezTo>
                      <a:cubicBezTo>
                        <a:pt x="37893" y="26231"/>
                        <a:pt x="38981" y="26750"/>
                        <a:pt x="39344" y="27683"/>
                      </a:cubicBezTo>
                      <a:cubicBezTo>
                        <a:pt x="39707" y="28616"/>
                        <a:pt x="39137" y="29653"/>
                        <a:pt x="38100" y="29963"/>
                      </a:cubicBezTo>
                      <a:cubicBezTo>
                        <a:pt x="31050" y="32089"/>
                        <a:pt x="23378" y="32763"/>
                        <a:pt x="15914" y="33333"/>
                      </a:cubicBezTo>
                      <a:cubicBezTo>
                        <a:pt x="11404" y="33696"/>
                        <a:pt x="6687" y="34111"/>
                        <a:pt x="2333" y="34836"/>
                      </a:cubicBezTo>
                      <a:cubicBezTo>
                        <a:pt x="2229" y="34836"/>
                        <a:pt x="2074" y="34836"/>
                        <a:pt x="1970" y="3483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45" name="Google Shape;4745;p13"/>
                <p:cNvSpPr/>
                <p:nvPr/>
              </p:nvSpPr>
              <p:spPr>
                <a:xfrm>
                  <a:off x="4715118" y="5708517"/>
                  <a:ext cx="21051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1" h="14775" extrusionOk="0">
                      <a:moveTo>
                        <a:pt x="3890" y="14776"/>
                      </a:moveTo>
                      <a:cubicBezTo>
                        <a:pt x="3061" y="14776"/>
                        <a:pt x="2283" y="14310"/>
                        <a:pt x="2024" y="13532"/>
                      </a:cubicBezTo>
                      <a:cubicBezTo>
                        <a:pt x="624" y="9592"/>
                        <a:pt x="2" y="2232"/>
                        <a:pt x="2" y="1921"/>
                      </a:cubicBezTo>
                      <a:cubicBezTo>
                        <a:pt x="-49" y="936"/>
                        <a:pt x="728" y="106"/>
                        <a:pt x="1817" y="3"/>
                      </a:cubicBezTo>
                      <a:cubicBezTo>
                        <a:pt x="2905" y="-49"/>
                        <a:pt x="3838" y="677"/>
                        <a:pt x="3890" y="1661"/>
                      </a:cubicBezTo>
                      <a:cubicBezTo>
                        <a:pt x="3890" y="1713"/>
                        <a:pt x="4305" y="7156"/>
                        <a:pt x="5290" y="10888"/>
                      </a:cubicBezTo>
                      <a:cubicBezTo>
                        <a:pt x="5705" y="10836"/>
                        <a:pt x="6171" y="10733"/>
                        <a:pt x="6638" y="10681"/>
                      </a:cubicBezTo>
                      <a:cubicBezTo>
                        <a:pt x="10370" y="10059"/>
                        <a:pt x="15968" y="9126"/>
                        <a:pt x="17886" y="7778"/>
                      </a:cubicBezTo>
                      <a:cubicBezTo>
                        <a:pt x="18715" y="7156"/>
                        <a:pt x="19960" y="7312"/>
                        <a:pt x="20634" y="8089"/>
                      </a:cubicBezTo>
                      <a:cubicBezTo>
                        <a:pt x="21307" y="8866"/>
                        <a:pt x="21152" y="10007"/>
                        <a:pt x="20271" y="10578"/>
                      </a:cubicBezTo>
                      <a:cubicBezTo>
                        <a:pt x="17575" y="12444"/>
                        <a:pt x="11873" y="13428"/>
                        <a:pt x="7312" y="14154"/>
                      </a:cubicBezTo>
                      <a:cubicBezTo>
                        <a:pt x="6171" y="14361"/>
                        <a:pt x="5083" y="14517"/>
                        <a:pt x="4253" y="14672"/>
                      </a:cubicBezTo>
                      <a:cubicBezTo>
                        <a:pt x="4098" y="14672"/>
                        <a:pt x="3994" y="14672"/>
                        <a:pt x="3838" y="1467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4746" name="Google Shape;4746;p13"/>
          <p:cNvGrpSpPr/>
          <p:nvPr/>
        </p:nvGrpSpPr>
        <p:grpSpPr>
          <a:xfrm>
            <a:off x="8041448" y="6005989"/>
            <a:ext cx="448051" cy="653952"/>
            <a:chOff x="3462096" y="4358792"/>
            <a:chExt cx="336038" cy="490464"/>
          </a:xfrm>
        </p:grpSpPr>
        <p:grpSp>
          <p:nvGrpSpPr>
            <p:cNvPr id="4747" name="Google Shape;4747;p13"/>
            <p:cNvGrpSpPr/>
            <p:nvPr/>
          </p:nvGrpSpPr>
          <p:grpSpPr>
            <a:xfrm>
              <a:off x="3462096" y="4358792"/>
              <a:ext cx="336038" cy="490464"/>
              <a:chOff x="3462096" y="4358792"/>
              <a:chExt cx="336038" cy="490464"/>
            </a:xfrm>
          </p:grpSpPr>
          <p:sp>
            <p:nvSpPr>
              <p:cNvPr id="4748" name="Google Shape;4748;p13"/>
              <p:cNvSpPr/>
              <p:nvPr/>
            </p:nvSpPr>
            <p:spPr>
              <a:xfrm>
                <a:off x="3620533" y="4769534"/>
                <a:ext cx="25227" cy="79723"/>
              </a:xfrm>
              <a:custGeom>
                <a:avLst/>
                <a:gdLst/>
                <a:ahLst/>
                <a:cxnLst/>
                <a:rect l="l" t="t" r="r" b="b"/>
                <a:pathLst>
                  <a:path w="34322" h="108467" extrusionOk="0">
                    <a:moveTo>
                      <a:pt x="1592" y="3939"/>
                    </a:moveTo>
                    <a:cubicBezTo>
                      <a:pt x="1592" y="37114"/>
                      <a:pt x="-2659" y="74178"/>
                      <a:pt x="2732" y="106887"/>
                    </a:cubicBezTo>
                    <a:cubicBezTo>
                      <a:pt x="9264" y="108960"/>
                      <a:pt x="19838" y="109064"/>
                      <a:pt x="26421" y="106783"/>
                    </a:cubicBezTo>
                    <a:cubicBezTo>
                      <a:pt x="27095" y="86463"/>
                      <a:pt x="30102" y="66402"/>
                      <a:pt x="30620" y="45979"/>
                    </a:cubicBezTo>
                    <a:cubicBezTo>
                      <a:pt x="30983" y="31827"/>
                      <a:pt x="35234" y="15913"/>
                      <a:pt x="34145" y="2228"/>
                    </a:cubicBezTo>
                    <a:cubicBezTo>
                      <a:pt x="26940" y="-674"/>
                      <a:pt x="17817" y="-1348"/>
                      <a:pt x="1540" y="393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49" name="Google Shape;4749;p13"/>
              <p:cNvSpPr/>
              <p:nvPr/>
            </p:nvSpPr>
            <p:spPr>
              <a:xfrm>
                <a:off x="3633162" y="4501036"/>
                <a:ext cx="12649" cy="12649"/>
              </a:xfrm>
              <a:custGeom>
                <a:avLst/>
                <a:gdLst/>
                <a:ahLst/>
                <a:cxnLst/>
                <a:rect l="l" t="t" r="r" b="b"/>
                <a:pathLst>
                  <a:path w="17209" h="17209" extrusionOk="0">
                    <a:moveTo>
                      <a:pt x="17210" y="8605"/>
                    </a:moveTo>
                    <a:cubicBezTo>
                      <a:pt x="17210" y="13357"/>
                      <a:pt x="13357" y="17210"/>
                      <a:pt x="8605" y="17210"/>
                    </a:cubicBezTo>
                    <a:cubicBezTo>
                      <a:pt x="3852" y="17210"/>
                      <a:pt x="0" y="13358"/>
                      <a:pt x="0" y="8605"/>
                    </a:cubicBezTo>
                    <a:cubicBezTo>
                      <a:pt x="0" y="3853"/>
                      <a:pt x="3853" y="0"/>
                      <a:pt x="8605" y="0"/>
                    </a:cubicBezTo>
                    <a:cubicBezTo>
                      <a:pt x="13357" y="0"/>
                      <a:pt x="17210" y="3852"/>
                      <a:pt x="17210" y="86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50" name="Google Shape;4750;p13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51" name="Google Shape;4751;p13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52" name="Google Shape;4752;p13"/>
              <p:cNvSpPr/>
              <p:nvPr/>
            </p:nvSpPr>
            <p:spPr>
              <a:xfrm>
                <a:off x="3683001" y="4572273"/>
                <a:ext cx="7696" cy="7696"/>
              </a:xfrm>
              <a:custGeom>
                <a:avLst/>
                <a:gdLst/>
                <a:ahLst/>
                <a:cxnLst/>
                <a:rect l="l" t="t" r="r" b="b"/>
                <a:pathLst>
                  <a:path w="10471" h="10471" extrusionOk="0">
                    <a:moveTo>
                      <a:pt x="10471" y="5236"/>
                    </a:moveTo>
                    <a:cubicBezTo>
                      <a:pt x="10471" y="8139"/>
                      <a:pt x="8138" y="10471"/>
                      <a:pt x="5236" y="10471"/>
                    </a:cubicBezTo>
                    <a:cubicBezTo>
                      <a:pt x="2333" y="10471"/>
                      <a:pt x="0" y="8139"/>
                      <a:pt x="0" y="5236"/>
                    </a:cubicBezTo>
                    <a:cubicBezTo>
                      <a:pt x="0" y="2333"/>
                      <a:pt x="2333" y="0"/>
                      <a:pt x="5236" y="0"/>
                    </a:cubicBezTo>
                    <a:cubicBezTo>
                      <a:pt x="8138" y="0"/>
                      <a:pt x="10471" y="2333"/>
                      <a:pt x="10471" y="523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53" name="Google Shape;4753;p13"/>
              <p:cNvSpPr/>
              <p:nvPr/>
            </p:nvSpPr>
            <p:spPr>
              <a:xfrm>
                <a:off x="3633162" y="4572273"/>
                <a:ext cx="10743" cy="10743"/>
              </a:xfrm>
              <a:custGeom>
                <a:avLst/>
                <a:gdLst/>
                <a:ahLst/>
                <a:cxnLst/>
                <a:rect l="l" t="t" r="r" b="b"/>
                <a:pathLst>
                  <a:path w="14617" h="14617" extrusionOk="0">
                    <a:moveTo>
                      <a:pt x="14618" y="7309"/>
                    </a:moveTo>
                    <a:cubicBezTo>
                      <a:pt x="14618" y="11346"/>
                      <a:pt x="11345" y="14618"/>
                      <a:pt x="7309" y="14618"/>
                    </a:cubicBezTo>
                    <a:cubicBezTo>
                      <a:pt x="3272" y="14618"/>
                      <a:pt x="0" y="11346"/>
                      <a:pt x="0" y="7309"/>
                    </a:cubicBezTo>
                    <a:cubicBezTo>
                      <a:pt x="0" y="3273"/>
                      <a:pt x="3273" y="0"/>
                      <a:pt x="7309" y="0"/>
                    </a:cubicBezTo>
                    <a:cubicBezTo>
                      <a:pt x="11346" y="0"/>
                      <a:pt x="14618" y="3272"/>
                      <a:pt x="14618" y="730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54" name="Google Shape;4754;p13"/>
              <p:cNvSpPr/>
              <p:nvPr/>
            </p:nvSpPr>
            <p:spPr>
              <a:xfrm>
                <a:off x="3638492" y="4656568"/>
                <a:ext cx="16840" cy="1684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55" name="Google Shape;4755;p13"/>
              <p:cNvSpPr/>
              <p:nvPr/>
            </p:nvSpPr>
            <p:spPr>
              <a:xfrm>
                <a:off x="3591471" y="4631858"/>
                <a:ext cx="7924" cy="7924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1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56" name="Google Shape;4756;p13"/>
              <p:cNvSpPr/>
              <p:nvPr/>
            </p:nvSpPr>
            <p:spPr>
              <a:xfrm>
                <a:off x="3610165" y="4723007"/>
                <a:ext cx="6705" cy="6705"/>
              </a:xfrm>
              <a:custGeom>
                <a:avLst/>
                <a:gdLst/>
                <a:ahLst/>
                <a:cxnLst/>
                <a:rect l="l" t="t" r="r" b="b"/>
                <a:pathLst>
                  <a:path w="9123" h="9123" extrusionOk="0">
                    <a:moveTo>
                      <a:pt x="9123" y="4562"/>
                    </a:moveTo>
                    <a:cubicBezTo>
                      <a:pt x="9123" y="7102"/>
                      <a:pt x="7050" y="9123"/>
                      <a:pt x="4562" y="9123"/>
                    </a:cubicBezTo>
                    <a:cubicBezTo>
                      <a:pt x="2074" y="9123"/>
                      <a:pt x="0" y="7050"/>
                      <a:pt x="0" y="4562"/>
                    </a:cubicBezTo>
                    <a:cubicBezTo>
                      <a:pt x="0" y="2074"/>
                      <a:pt x="2074" y="0"/>
                      <a:pt x="4562" y="0"/>
                    </a:cubicBezTo>
                    <a:cubicBezTo>
                      <a:pt x="7050" y="0"/>
                      <a:pt x="9123" y="2074"/>
                      <a:pt x="9123" y="456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57" name="Google Shape;4757;p13"/>
              <p:cNvSpPr/>
              <p:nvPr/>
            </p:nvSpPr>
            <p:spPr>
              <a:xfrm>
                <a:off x="3707254" y="4722969"/>
                <a:ext cx="11201" cy="11201"/>
              </a:xfrm>
              <a:custGeom>
                <a:avLst/>
                <a:gdLst/>
                <a:ahLst/>
                <a:cxnLst/>
                <a:rect l="l" t="t" r="r" b="b"/>
                <a:pathLst>
                  <a:path w="15240" h="15240" extrusionOk="0">
                    <a:moveTo>
                      <a:pt x="15240" y="7620"/>
                    </a:moveTo>
                    <a:cubicBezTo>
                      <a:pt x="15240" y="11829"/>
                      <a:pt x="11828" y="15240"/>
                      <a:pt x="7620" y="15240"/>
                    </a:cubicBezTo>
                    <a:cubicBezTo>
                      <a:pt x="3412" y="15240"/>
                      <a:pt x="0" y="11829"/>
                      <a:pt x="0" y="7620"/>
                    </a:cubicBezTo>
                    <a:cubicBezTo>
                      <a:pt x="0" y="3412"/>
                      <a:pt x="3412" y="0"/>
                      <a:pt x="7620" y="0"/>
                    </a:cubicBezTo>
                    <a:cubicBezTo>
                      <a:pt x="11828" y="0"/>
                      <a:pt x="15240" y="3412"/>
                      <a:pt x="15240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58" name="Google Shape;4758;p13"/>
              <p:cNvSpPr/>
              <p:nvPr/>
            </p:nvSpPr>
            <p:spPr>
              <a:xfrm>
                <a:off x="3718409" y="4622416"/>
                <a:ext cx="19812" cy="19812"/>
              </a:xfrm>
              <a:custGeom>
                <a:avLst/>
                <a:gdLst/>
                <a:ahLst/>
                <a:cxnLst/>
                <a:rect l="l" t="t" r="r" b="b"/>
                <a:pathLst>
                  <a:path w="26955" h="26955" extrusionOk="0">
                    <a:moveTo>
                      <a:pt x="26955" y="13478"/>
                    </a:moveTo>
                    <a:cubicBezTo>
                      <a:pt x="26955" y="20921"/>
                      <a:pt x="20921" y="26955"/>
                      <a:pt x="13478" y="26955"/>
                    </a:cubicBezTo>
                    <a:cubicBezTo>
                      <a:pt x="6034" y="26955"/>
                      <a:pt x="0" y="20921"/>
                      <a:pt x="0" y="13478"/>
                    </a:cubicBezTo>
                    <a:cubicBezTo>
                      <a:pt x="0" y="6034"/>
                      <a:pt x="6034" y="0"/>
                      <a:pt x="13478" y="0"/>
                    </a:cubicBezTo>
                    <a:cubicBezTo>
                      <a:pt x="20921" y="0"/>
                      <a:pt x="26955" y="6034"/>
                      <a:pt x="26955" y="1347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59" name="Google Shape;4759;p13"/>
              <p:cNvSpPr/>
              <p:nvPr/>
            </p:nvSpPr>
            <p:spPr>
              <a:xfrm>
                <a:off x="3675919" y="4612935"/>
                <a:ext cx="7086" cy="7086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9641" extrusionOk="0">
                    <a:moveTo>
                      <a:pt x="9642" y="4821"/>
                    </a:moveTo>
                    <a:cubicBezTo>
                      <a:pt x="9642" y="7483"/>
                      <a:pt x="7483" y="9642"/>
                      <a:pt x="4821" y="9642"/>
                    </a:cubicBezTo>
                    <a:cubicBezTo>
                      <a:pt x="2158" y="9642"/>
                      <a:pt x="0" y="7483"/>
                      <a:pt x="0" y="4821"/>
                    </a:cubicBezTo>
                    <a:cubicBezTo>
                      <a:pt x="0" y="2158"/>
                      <a:pt x="2158" y="0"/>
                      <a:pt x="4821" y="0"/>
                    </a:cubicBezTo>
                    <a:cubicBezTo>
                      <a:pt x="7483" y="0"/>
                      <a:pt x="9642" y="2158"/>
                      <a:pt x="9642" y="48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60" name="Google Shape;4760;p13"/>
              <p:cNvSpPr/>
              <p:nvPr/>
            </p:nvSpPr>
            <p:spPr>
              <a:xfrm>
                <a:off x="3646907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61" name="Google Shape;4761;p13"/>
              <p:cNvSpPr/>
              <p:nvPr/>
            </p:nvSpPr>
            <p:spPr>
              <a:xfrm>
                <a:off x="3753019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62" name="Google Shape;4762;p13"/>
              <p:cNvSpPr/>
              <p:nvPr/>
            </p:nvSpPr>
            <p:spPr>
              <a:xfrm>
                <a:off x="3583476" y="4463724"/>
                <a:ext cx="11963" cy="11963"/>
              </a:xfrm>
              <a:custGeom>
                <a:avLst/>
                <a:gdLst/>
                <a:ahLst/>
                <a:cxnLst/>
                <a:rect l="l" t="t" r="r" b="b"/>
                <a:pathLst>
                  <a:path w="16276" h="16276" extrusionOk="0">
                    <a:moveTo>
                      <a:pt x="16277" y="8139"/>
                    </a:moveTo>
                    <a:cubicBezTo>
                      <a:pt x="16277" y="12648"/>
                      <a:pt x="12648" y="16277"/>
                      <a:pt x="8138" y="16277"/>
                    </a:cubicBezTo>
                    <a:cubicBezTo>
                      <a:pt x="3629" y="16277"/>
                      <a:pt x="0" y="12648"/>
                      <a:pt x="0" y="8139"/>
                    </a:cubicBezTo>
                    <a:cubicBezTo>
                      <a:pt x="0" y="3629"/>
                      <a:pt x="3629" y="0"/>
                      <a:pt x="8138" y="0"/>
                    </a:cubicBezTo>
                    <a:cubicBezTo>
                      <a:pt x="12648" y="0"/>
                      <a:pt x="16277" y="3629"/>
                      <a:pt x="16277" y="813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63" name="Google Shape;4763;p13"/>
              <p:cNvSpPr/>
              <p:nvPr/>
            </p:nvSpPr>
            <p:spPr>
              <a:xfrm>
                <a:off x="3624328" y="4406804"/>
                <a:ext cx="8839" cy="8839"/>
              </a:xfrm>
              <a:custGeom>
                <a:avLst/>
                <a:gdLst/>
                <a:ahLst/>
                <a:cxnLst/>
                <a:rect l="l" t="t" r="r" b="b"/>
                <a:pathLst>
                  <a:path w="12026" h="12026" extrusionOk="0">
                    <a:moveTo>
                      <a:pt x="12026" y="6013"/>
                    </a:moveTo>
                    <a:cubicBezTo>
                      <a:pt x="12026" y="9334"/>
                      <a:pt x="9334" y="12027"/>
                      <a:pt x="6013" y="12027"/>
                    </a:cubicBezTo>
                    <a:cubicBezTo>
                      <a:pt x="2692" y="12027"/>
                      <a:pt x="0" y="9334"/>
                      <a:pt x="0" y="6013"/>
                    </a:cubicBezTo>
                    <a:cubicBezTo>
                      <a:pt x="0" y="2693"/>
                      <a:pt x="2692" y="0"/>
                      <a:pt x="6013" y="0"/>
                    </a:cubicBezTo>
                    <a:cubicBezTo>
                      <a:pt x="9334" y="0"/>
                      <a:pt x="12026" y="2693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64" name="Google Shape;4764;p13"/>
              <p:cNvSpPr/>
              <p:nvPr/>
            </p:nvSpPr>
            <p:spPr>
              <a:xfrm>
                <a:off x="3591471" y="4415637"/>
                <a:ext cx="7924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2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65" name="Google Shape;4765;p13"/>
              <p:cNvSpPr/>
              <p:nvPr/>
            </p:nvSpPr>
            <p:spPr>
              <a:xfrm>
                <a:off x="3668571" y="4463724"/>
                <a:ext cx="10896" cy="10896"/>
              </a:xfrm>
              <a:custGeom>
                <a:avLst/>
                <a:gdLst/>
                <a:ahLst/>
                <a:cxnLst/>
                <a:rect l="l" t="t" r="r" b="b"/>
                <a:pathLst>
                  <a:path w="14825" h="14825" extrusionOk="0">
                    <a:moveTo>
                      <a:pt x="14825" y="7413"/>
                    </a:moveTo>
                    <a:cubicBezTo>
                      <a:pt x="14825" y="11507"/>
                      <a:pt x="11506" y="14826"/>
                      <a:pt x="7413" y="14826"/>
                    </a:cubicBezTo>
                    <a:cubicBezTo>
                      <a:pt x="3319" y="14826"/>
                      <a:pt x="0" y="11507"/>
                      <a:pt x="0" y="7413"/>
                    </a:cubicBezTo>
                    <a:cubicBezTo>
                      <a:pt x="0" y="3319"/>
                      <a:pt x="3319" y="0"/>
                      <a:pt x="7413" y="0"/>
                    </a:cubicBezTo>
                    <a:cubicBezTo>
                      <a:pt x="11507" y="0"/>
                      <a:pt x="14825" y="3319"/>
                      <a:pt x="14825" y="74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4766" name="Google Shape;4766;p13"/>
            <p:cNvSpPr/>
            <p:nvPr/>
          </p:nvSpPr>
          <p:spPr>
            <a:xfrm>
              <a:off x="3545211" y="4603950"/>
              <a:ext cx="8991" cy="8991"/>
            </a:xfrm>
            <a:custGeom>
              <a:avLst/>
              <a:gdLst/>
              <a:ahLst/>
              <a:cxnLst/>
              <a:rect l="l" t="t" r="r" b="b"/>
              <a:pathLst>
                <a:path w="12233" h="12233" extrusionOk="0">
                  <a:moveTo>
                    <a:pt x="12233" y="6116"/>
                  </a:moveTo>
                  <a:cubicBezTo>
                    <a:pt x="12233" y="9486"/>
                    <a:pt x="9486" y="12233"/>
                    <a:pt x="6117" y="12233"/>
                  </a:cubicBezTo>
                  <a:cubicBezTo>
                    <a:pt x="2747" y="12233"/>
                    <a:pt x="0" y="9486"/>
                    <a:pt x="0" y="6116"/>
                  </a:cubicBezTo>
                  <a:cubicBezTo>
                    <a:pt x="0" y="2747"/>
                    <a:pt x="2747" y="0"/>
                    <a:pt x="6117" y="0"/>
                  </a:cubicBezTo>
                  <a:cubicBezTo>
                    <a:pt x="9486" y="0"/>
                    <a:pt x="12233" y="2747"/>
                    <a:pt x="12233" y="61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67" name="Google Shape;4767;p13"/>
            <p:cNvSpPr/>
            <p:nvPr/>
          </p:nvSpPr>
          <p:spPr>
            <a:xfrm>
              <a:off x="3566609" y="4583047"/>
              <a:ext cx="12801" cy="12801"/>
            </a:xfrm>
            <a:custGeom>
              <a:avLst/>
              <a:gdLst/>
              <a:ahLst/>
              <a:cxnLst/>
              <a:rect l="l" t="t" r="r" b="b"/>
              <a:pathLst>
                <a:path w="17417" h="17417" extrusionOk="0">
                  <a:moveTo>
                    <a:pt x="17417" y="8709"/>
                  </a:moveTo>
                  <a:cubicBezTo>
                    <a:pt x="17417" y="13530"/>
                    <a:pt x="13529" y="17418"/>
                    <a:pt x="8709" y="17418"/>
                  </a:cubicBezTo>
                  <a:cubicBezTo>
                    <a:pt x="3888" y="17418"/>
                    <a:pt x="0" y="13530"/>
                    <a:pt x="0" y="8709"/>
                  </a:cubicBezTo>
                  <a:cubicBezTo>
                    <a:pt x="0" y="3888"/>
                    <a:pt x="3888" y="0"/>
                    <a:pt x="8709" y="0"/>
                  </a:cubicBezTo>
                  <a:cubicBezTo>
                    <a:pt x="13529" y="0"/>
                    <a:pt x="17417" y="3888"/>
                    <a:pt x="17417" y="870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68" name="Google Shape;4768;p13"/>
            <p:cNvSpPr/>
            <p:nvPr/>
          </p:nvSpPr>
          <p:spPr>
            <a:xfrm>
              <a:off x="3572967" y="4681507"/>
              <a:ext cx="4800" cy="4800"/>
            </a:xfrm>
            <a:custGeom>
              <a:avLst/>
              <a:gdLst/>
              <a:ahLst/>
              <a:cxnLst/>
              <a:rect l="l" t="t" r="r" b="b"/>
              <a:pathLst>
                <a:path w="6531" h="6531" extrusionOk="0">
                  <a:moveTo>
                    <a:pt x="6531" y="3266"/>
                  </a:moveTo>
                  <a:cubicBezTo>
                    <a:pt x="6531" y="5080"/>
                    <a:pt x="5080" y="6531"/>
                    <a:pt x="3266" y="6531"/>
                  </a:cubicBezTo>
                  <a:cubicBezTo>
                    <a:pt x="1452" y="6531"/>
                    <a:pt x="0" y="5080"/>
                    <a:pt x="0" y="3266"/>
                  </a:cubicBezTo>
                  <a:cubicBezTo>
                    <a:pt x="0" y="1451"/>
                    <a:pt x="1452" y="0"/>
                    <a:pt x="3266" y="0"/>
                  </a:cubicBezTo>
                  <a:cubicBezTo>
                    <a:pt x="5080" y="0"/>
                    <a:pt x="6531" y="1451"/>
                    <a:pt x="6531" y="32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69" name="Google Shape;4769;p13"/>
            <p:cNvSpPr/>
            <p:nvPr/>
          </p:nvSpPr>
          <p:spPr>
            <a:xfrm>
              <a:off x="3526593" y="4734163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8708" h="8708" extrusionOk="0">
                  <a:moveTo>
                    <a:pt x="8709" y="4354"/>
                  </a:moveTo>
                  <a:cubicBezTo>
                    <a:pt x="8709" y="6790"/>
                    <a:pt x="6739" y="8709"/>
                    <a:pt x="4354" y="8709"/>
                  </a:cubicBezTo>
                  <a:cubicBezTo>
                    <a:pt x="1970" y="8709"/>
                    <a:pt x="0" y="6739"/>
                    <a:pt x="0" y="4354"/>
                  </a:cubicBezTo>
                  <a:cubicBezTo>
                    <a:pt x="0" y="1970"/>
                    <a:pt x="1970" y="0"/>
                    <a:pt x="4354" y="0"/>
                  </a:cubicBezTo>
                  <a:cubicBezTo>
                    <a:pt x="6739" y="0"/>
                    <a:pt x="8709" y="1970"/>
                    <a:pt x="8709" y="43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770" name="Google Shape;4770;p13"/>
          <p:cNvGrpSpPr/>
          <p:nvPr/>
        </p:nvGrpSpPr>
        <p:grpSpPr>
          <a:xfrm>
            <a:off x="3950025" y="5908054"/>
            <a:ext cx="448088" cy="849821"/>
            <a:chOff x="6996377" y="4371208"/>
            <a:chExt cx="372537" cy="706614"/>
          </a:xfrm>
        </p:grpSpPr>
        <p:sp>
          <p:nvSpPr>
            <p:cNvPr id="4771" name="Google Shape;4771;p13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72" name="Google Shape;4772;p13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4773" name="Google Shape;4773;p13"/>
            <p:cNvGrpSpPr/>
            <p:nvPr/>
          </p:nvGrpSpPr>
          <p:grpSpPr>
            <a:xfrm>
              <a:off x="7074294" y="4478681"/>
              <a:ext cx="233950" cy="599141"/>
              <a:chOff x="4533894" y="5352943"/>
              <a:chExt cx="233950" cy="599141"/>
            </a:xfrm>
          </p:grpSpPr>
          <p:sp>
            <p:nvSpPr>
              <p:cNvPr id="4774" name="Google Shape;4774;p13"/>
              <p:cNvSpPr/>
              <p:nvPr/>
            </p:nvSpPr>
            <p:spPr>
              <a:xfrm>
                <a:off x="4637287" y="5383504"/>
                <a:ext cx="26911" cy="568580"/>
              </a:xfrm>
              <a:custGeom>
                <a:avLst/>
                <a:gdLst/>
                <a:ahLst/>
                <a:cxnLst/>
                <a:rect l="l" t="t" r="r" b="b"/>
                <a:pathLst>
                  <a:path w="26911" h="568580" extrusionOk="0">
                    <a:moveTo>
                      <a:pt x="13297" y="0"/>
                    </a:moveTo>
                    <a:cubicBezTo>
                      <a:pt x="16925" y="22963"/>
                      <a:pt x="16562" y="69098"/>
                      <a:pt x="20139" y="101030"/>
                    </a:cubicBezTo>
                    <a:cubicBezTo>
                      <a:pt x="24390" y="138974"/>
                      <a:pt x="22887" y="177489"/>
                      <a:pt x="22887" y="215537"/>
                    </a:cubicBezTo>
                    <a:lnTo>
                      <a:pt x="22887" y="411376"/>
                    </a:lnTo>
                    <a:cubicBezTo>
                      <a:pt x="22887" y="456837"/>
                      <a:pt x="30196" y="513598"/>
                      <a:pt x="25116" y="559837"/>
                    </a:cubicBezTo>
                    <a:cubicBezTo>
                      <a:pt x="24597" y="564347"/>
                      <a:pt x="20450" y="567664"/>
                      <a:pt x="15474" y="567923"/>
                    </a:cubicBezTo>
                    <a:cubicBezTo>
                      <a:pt x="13815" y="568027"/>
                      <a:pt x="12156" y="568234"/>
                      <a:pt x="10446" y="568493"/>
                    </a:cubicBezTo>
                    <a:cubicBezTo>
                      <a:pt x="6195" y="569115"/>
                      <a:pt x="2204" y="566368"/>
                      <a:pt x="1737" y="562429"/>
                    </a:cubicBezTo>
                    <a:cubicBezTo>
                      <a:pt x="-2047" y="530445"/>
                      <a:pt x="1530" y="491412"/>
                      <a:pt x="1530" y="459480"/>
                    </a:cubicBezTo>
                    <a:lnTo>
                      <a:pt x="1530" y="326416"/>
                    </a:lnTo>
                    <a:cubicBezTo>
                      <a:pt x="1530" y="259702"/>
                      <a:pt x="10239" y="38100"/>
                      <a:pt x="13297" y="5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4775" name="Google Shape;4775;p13"/>
              <p:cNvGrpSpPr/>
              <p:nvPr/>
            </p:nvGrpSpPr>
            <p:grpSpPr>
              <a:xfrm>
                <a:off x="4554671" y="5494486"/>
                <a:ext cx="92727" cy="108598"/>
                <a:chOff x="4554671" y="5494486"/>
                <a:chExt cx="92727" cy="108598"/>
              </a:xfrm>
            </p:grpSpPr>
            <p:sp>
              <p:nvSpPr>
                <p:cNvPr id="4776" name="Google Shape;4776;p13"/>
                <p:cNvSpPr/>
                <p:nvPr/>
              </p:nvSpPr>
              <p:spPr>
                <a:xfrm>
                  <a:off x="4571111" y="5494486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73926" y="108598"/>
                      </a:moveTo>
                      <a:cubicBezTo>
                        <a:pt x="73564" y="108598"/>
                        <a:pt x="73149" y="108495"/>
                        <a:pt x="72786" y="108339"/>
                      </a:cubicBezTo>
                      <a:cubicBezTo>
                        <a:pt x="64233" y="104192"/>
                        <a:pt x="59464" y="96209"/>
                        <a:pt x="55213" y="89160"/>
                      </a:cubicBezTo>
                      <a:cubicBezTo>
                        <a:pt x="54073" y="87242"/>
                        <a:pt x="52984" y="85427"/>
                        <a:pt x="51844" y="83716"/>
                      </a:cubicBezTo>
                      <a:cubicBezTo>
                        <a:pt x="49148" y="79725"/>
                        <a:pt x="46608" y="75682"/>
                        <a:pt x="44017" y="71639"/>
                      </a:cubicBezTo>
                      <a:cubicBezTo>
                        <a:pt x="40803" y="66559"/>
                        <a:pt x="37433" y="61323"/>
                        <a:pt x="33908" y="56191"/>
                      </a:cubicBezTo>
                      <a:cubicBezTo>
                        <a:pt x="31213" y="52356"/>
                        <a:pt x="27584" y="47845"/>
                        <a:pt x="23748" y="43077"/>
                      </a:cubicBezTo>
                      <a:cubicBezTo>
                        <a:pt x="13018" y="29806"/>
                        <a:pt x="836" y="14722"/>
                        <a:pt x="7" y="2333"/>
                      </a:cubicBezTo>
                      <a:cubicBezTo>
                        <a:pt x="-97" y="1141"/>
                        <a:pt x="940" y="104"/>
                        <a:pt x="2236" y="0"/>
                      </a:cubicBezTo>
                      <a:cubicBezTo>
                        <a:pt x="3584" y="0"/>
                        <a:pt x="4724" y="830"/>
                        <a:pt x="4776" y="2074"/>
                      </a:cubicBezTo>
                      <a:cubicBezTo>
                        <a:pt x="5502" y="13167"/>
                        <a:pt x="17217" y="27681"/>
                        <a:pt x="27584" y="40485"/>
                      </a:cubicBezTo>
                      <a:cubicBezTo>
                        <a:pt x="31472" y="45305"/>
                        <a:pt x="35152" y="49867"/>
                        <a:pt x="37900" y="53858"/>
                      </a:cubicBezTo>
                      <a:cubicBezTo>
                        <a:pt x="41477" y="59042"/>
                        <a:pt x="44846" y="64330"/>
                        <a:pt x="48111" y="69461"/>
                      </a:cubicBezTo>
                      <a:cubicBezTo>
                        <a:pt x="50651" y="73453"/>
                        <a:pt x="53192" y="77444"/>
                        <a:pt x="55887" y="81436"/>
                      </a:cubicBezTo>
                      <a:cubicBezTo>
                        <a:pt x="57079" y="83198"/>
                        <a:pt x="58220" y="85116"/>
                        <a:pt x="59412" y="87086"/>
                      </a:cubicBezTo>
                      <a:cubicBezTo>
                        <a:pt x="63507" y="93928"/>
                        <a:pt x="67706" y="100978"/>
                        <a:pt x="75015" y="104503"/>
                      </a:cubicBezTo>
                      <a:cubicBezTo>
                        <a:pt x="76207" y="105073"/>
                        <a:pt x="76622" y="106421"/>
                        <a:pt x="76000" y="107457"/>
                      </a:cubicBezTo>
                      <a:cubicBezTo>
                        <a:pt x="75585" y="108183"/>
                        <a:pt x="74756" y="108598"/>
                        <a:pt x="73875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77" name="Google Shape;4777;p13"/>
                <p:cNvSpPr/>
                <p:nvPr/>
              </p:nvSpPr>
              <p:spPr>
                <a:xfrm>
                  <a:off x="4554671" y="5501272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44958" y="35824"/>
                      </a:moveTo>
                      <a:cubicBezTo>
                        <a:pt x="44958" y="35824"/>
                        <a:pt x="44802" y="35824"/>
                        <a:pt x="44750" y="35824"/>
                      </a:cubicBezTo>
                      <a:cubicBezTo>
                        <a:pt x="32310" y="34787"/>
                        <a:pt x="13182" y="29085"/>
                        <a:pt x="1415" y="24212"/>
                      </a:cubicBezTo>
                      <a:cubicBezTo>
                        <a:pt x="223" y="23694"/>
                        <a:pt x="-347" y="22398"/>
                        <a:pt x="223" y="21309"/>
                      </a:cubicBezTo>
                      <a:cubicBezTo>
                        <a:pt x="793" y="20221"/>
                        <a:pt x="2192" y="19702"/>
                        <a:pt x="3385" y="20221"/>
                      </a:cubicBezTo>
                      <a:cubicBezTo>
                        <a:pt x="13908" y="24575"/>
                        <a:pt x="30599" y="29655"/>
                        <a:pt x="42469" y="31210"/>
                      </a:cubicBezTo>
                      <a:cubicBezTo>
                        <a:pt x="42469" y="21465"/>
                        <a:pt x="45269" y="9750"/>
                        <a:pt x="49727" y="1248"/>
                      </a:cubicBezTo>
                      <a:cubicBezTo>
                        <a:pt x="50297" y="160"/>
                        <a:pt x="51748" y="-307"/>
                        <a:pt x="52941" y="212"/>
                      </a:cubicBezTo>
                      <a:cubicBezTo>
                        <a:pt x="54133" y="730"/>
                        <a:pt x="54651" y="2026"/>
                        <a:pt x="54081" y="3115"/>
                      </a:cubicBezTo>
                      <a:cubicBezTo>
                        <a:pt x="49571" y="11823"/>
                        <a:pt x="46824" y="24057"/>
                        <a:pt x="47342" y="33595"/>
                      </a:cubicBezTo>
                      <a:cubicBezTo>
                        <a:pt x="47342" y="34217"/>
                        <a:pt x="47083" y="34839"/>
                        <a:pt x="46617" y="35253"/>
                      </a:cubicBezTo>
                      <a:cubicBezTo>
                        <a:pt x="46150" y="35668"/>
                        <a:pt x="45580" y="35875"/>
                        <a:pt x="44958" y="3587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78" name="Google Shape;4778;p13"/>
                <p:cNvSpPr/>
                <p:nvPr/>
              </p:nvSpPr>
              <p:spPr>
                <a:xfrm>
                  <a:off x="4555384" y="5510970"/>
                  <a:ext cx="61156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56" h="42143" extrusionOk="0">
                      <a:moveTo>
                        <a:pt x="52746" y="42143"/>
                      </a:moveTo>
                      <a:lnTo>
                        <a:pt x="52746" y="42143"/>
                      </a:lnTo>
                      <a:cubicBezTo>
                        <a:pt x="33981" y="42039"/>
                        <a:pt x="8788" y="33590"/>
                        <a:pt x="1531" y="30998"/>
                      </a:cubicBezTo>
                      <a:cubicBezTo>
                        <a:pt x="287" y="30584"/>
                        <a:pt x="-335" y="29288"/>
                        <a:pt x="183" y="28147"/>
                      </a:cubicBezTo>
                      <a:cubicBezTo>
                        <a:pt x="650" y="27007"/>
                        <a:pt x="2049" y="26488"/>
                        <a:pt x="3294" y="26903"/>
                      </a:cubicBezTo>
                      <a:cubicBezTo>
                        <a:pt x="10084" y="29340"/>
                        <a:pt x="33048" y="37063"/>
                        <a:pt x="50724" y="37685"/>
                      </a:cubicBezTo>
                      <a:cubicBezTo>
                        <a:pt x="51398" y="33590"/>
                        <a:pt x="51813" y="29391"/>
                        <a:pt x="52176" y="25348"/>
                      </a:cubicBezTo>
                      <a:cubicBezTo>
                        <a:pt x="52901" y="17573"/>
                        <a:pt x="53627" y="9486"/>
                        <a:pt x="56478" y="1503"/>
                      </a:cubicBezTo>
                      <a:cubicBezTo>
                        <a:pt x="56893" y="362"/>
                        <a:pt x="58241" y="-260"/>
                        <a:pt x="59485" y="104"/>
                      </a:cubicBezTo>
                      <a:cubicBezTo>
                        <a:pt x="60729" y="466"/>
                        <a:pt x="61454" y="1710"/>
                        <a:pt x="61040" y="2850"/>
                      </a:cubicBezTo>
                      <a:cubicBezTo>
                        <a:pt x="58344" y="10367"/>
                        <a:pt x="57670" y="17831"/>
                        <a:pt x="56945" y="25711"/>
                      </a:cubicBezTo>
                      <a:cubicBezTo>
                        <a:pt x="56530" y="30480"/>
                        <a:pt x="56063" y="35404"/>
                        <a:pt x="55130" y="40277"/>
                      </a:cubicBezTo>
                      <a:cubicBezTo>
                        <a:pt x="54923" y="41314"/>
                        <a:pt x="53938" y="42091"/>
                        <a:pt x="52746" y="4209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79" name="Google Shape;4779;p13"/>
                <p:cNvSpPr/>
                <p:nvPr/>
              </p:nvSpPr>
              <p:spPr>
                <a:xfrm>
                  <a:off x="4573789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4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69"/>
                        <a:pt x="-338" y="30073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5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1"/>
                        <a:pt x="42634" y="37642"/>
                      </a:cubicBezTo>
                      <a:cubicBezTo>
                        <a:pt x="42997" y="33287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5"/>
                        <a:pt x="47714" y="35413"/>
                        <a:pt x="47248" y="40648"/>
                      </a:cubicBezTo>
                      <a:cubicBezTo>
                        <a:pt x="47196" y="41322"/>
                        <a:pt x="46833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80" name="Google Shape;4780;p13"/>
                <p:cNvSpPr/>
                <p:nvPr/>
              </p:nvSpPr>
              <p:spPr>
                <a:xfrm>
                  <a:off x="4585763" y="5547092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5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70"/>
                        <a:pt x="-338" y="30074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6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2"/>
                        <a:pt x="42634" y="37642"/>
                      </a:cubicBezTo>
                      <a:cubicBezTo>
                        <a:pt x="42997" y="33288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6"/>
                        <a:pt x="47714" y="35413"/>
                        <a:pt x="47248" y="40648"/>
                      </a:cubicBezTo>
                      <a:cubicBezTo>
                        <a:pt x="47196" y="41322"/>
                        <a:pt x="46781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81" name="Google Shape;4781;p13"/>
                <p:cNvSpPr/>
                <p:nvPr/>
              </p:nvSpPr>
              <p:spPr>
                <a:xfrm>
                  <a:off x="4561554" y="5499413"/>
                  <a:ext cx="26870" cy="17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22" extrusionOk="0">
                      <a:moveTo>
                        <a:pt x="20242" y="17571"/>
                      </a:moveTo>
                      <a:cubicBezTo>
                        <a:pt x="19983" y="17571"/>
                        <a:pt x="19724" y="17571"/>
                        <a:pt x="19465" y="17467"/>
                      </a:cubicBezTo>
                      <a:cubicBezTo>
                        <a:pt x="18480" y="17156"/>
                        <a:pt x="17236" y="16793"/>
                        <a:pt x="15888" y="16430"/>
                      </a:cubicBezTo>
                      <a:cubicBezTo>
                        <a:pt x="10445" y="14875"/>
                        <a:pt x="3654" y="13009"/>
                        <a:pt x="700" y="10365"/>
                      </a:cubicBezTo>
                      <a:cubicBezTo>
                        <a:pt x="-233" y="9536"/>
                        <a:pt x="-233" y="8136"/>
                        <a:pt x="700" y="7255"/>
                      </a:cubicBezTo>
                      <a:cubicBezTo>
                        <a:pt x="1633" y="6374"/>
                        <a:pt x="3136" y="6374"/>
                        <a:pt x="4121" y="7255"/>
                      </a:cubicBezTo>
                      <a:cubicBezTo>
                        <a:pt x="6246" y="9173"/>
                        <a:pt x="12933" y="11039"/>
                        <a:pt x="17339" y="12283"/>
                      </a:cubicBezTo>
                      <a:cubicBezTo>
                        <a:pt x="17910" y="12439"/>
                        <a:pt x="18428" y="12594"/>
                        <a:pt x="18946" y="12750"/>
                      </a:cubicBezTo>
                      <a:cubicBezTo>
                        <a:pt x="20709" y="8344"/>
                        <a:pt x="22056" y="1812"/>
                        <a:pt x="22108" y="1760"/>
                      </a:cubicBezTo>
                      <a:cubicBezTo>
                        <a:pt x="22367" y="568"/>
                        <a:pt x="23612" y="-209"/>
                        <a:pt x="24907" y="50"/>
                      </a:cubicBezTo>
                      <a:cubicBezTo>
                        <a:pt x="26203" y="257"/>
                        <a:pt x="27085" y="1398"/>
                        <a:pt x="26825" y="2590"/>
                      </a:cubicBezTo>
                      <a:cubicBezTo>
                        <a:pt x="26774" y="2952"/>
                        <a:pt x="24856" y="11816"/>
                        <a:pt x="22523" y="16378"/>
                      </a:cubicBezTo>
                      <a:cubicBezTo>
                        <a:pt x="22108" y="17156"/>
                        <a:pt x="21279" y="17623"/>
                        <a:pt x="20346" y="176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782" name="Google Shape;4782;p13"/>
              <p:cNvGrpSpPr/>
              <p:nvPr/>
            </p:nvGrpSpPr>
            <p:grpSpPr>
              <a:xfrm>
                <a:off x="4533894" y="5591236"/>
                <a:ext cx="113790" cy="116091"/>
                <a:chOff x="4533894" y="5591236"/>
                <a:chExt cx="113790" cy="116091"/>
              </a:xfrm>
            </p:grpSpPr>
            <p:sp>
              <p:nvSpPr>
                <p:cNvPr id="4783" name="Google Shape;4783;p13"/>
                <p:cNvSpPr/>
                <p:nvPr/>
              </p:nvSpPr>
              <p:spPr>
                <a:xfrm>
                  <a:off x="4549475" y="5591236"/>
                  <a:ext cx="98209" cy="116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91" extrusionOk="0">
                      <a:moveTo>
                        <a:pt x="95459" y="116091"/>
                      </a:moveTo>
                      <a:cubicBezTo>
                        <a:pt x="95096" y="116091"/>
                        <a:pt x="94733" y="116040"/>
                        <a:pt x="94422" y="115884"/>
                      </a:cubicBezTo>
                      <a:cubicBezTo>
                        <a:pt x="84262" y="111996"/>
                        <a:pt x="77938" y="103391"/>
                        <a:pt x="72340" y="95823"/>
                      </a:cubicBezTo>
                      <a:cubicBezTo>
                        <a:pt x="70837" y="93801"/>
                        <a:pt x="69385" y="91780"/>
                        <a:pt x="67882" y="89966"/>
                      </a:cubicBezTo>
                      <a:cubicBezTo>
                        <a:pt x="64409" y="85715"/>
                        <a:pt x="61039" y="81412"/>
                        <a:pt x="57670" y="77110"/>
                      </a:cubicBezTo>
                      <a:cubicBezTo>
                        <a:pt x="53420" y="71667"/>
                        <a:pt x="49013" y="66017"/>
                        <a:pt x="44452" y="60574"/>
                      </a:cubicBezTo>
                      <a:cubicBezTo>
                        <a:pt x="40979" y="56479"/>
                        <a:pt x="36365" y="51710"/>
                        <a:pt x="31492" y="46682"/>
                      </a:cubicBezTo>
                      <a:cubicBezTo>
                        <a:pt x="17808" y="32686"/>
                        <a:pt x="2360" y="16772"/>
                        <a:pt x="27" y="2880"/>
                      </a:cubicBezTo>
                      <a:cubicBezTo>
                        <a:pt x="-180" y="1532"/>
                        <a:pt x="805" y="236"/>
                        <a:pt x="2308" y="29"/>
                      </a:cubicBezTo>
                      <a:cubicBezTo>
                        <a:pt x="3760" y="-179"/>
                        <a:pt x="5211" y="755"/>
                        <a:pt x="5419" y="2102"/>
                      </a:cubicBezTo>
                      <a:cubicBezTo>
                        <a:pt x="7544" y="14543"/>
                        <a:pt x="22421" y="29835"/>
                        <a:pt x="35588" y="43364"/>
                      </a:cubicBezTo>
                      <a:cubicBezTo>
                        <a:pt x="40564" y="48444"/>
                        <a:pt x="45229" y="53265"/>
                        <a:pt x="48806" y="57516"/>
                      </a:cubicBezTo>
                      <a:cubicBezTo>
                        <a:pt x="53471" y="63011"/>
                        <a:pt x="57877" y="68713"/>
                        <a:pt x="62180" y="74207"/>
                      </a:cubicBezTo>
                      <a:cubicBezTo>
                        <a:pt x="65497" y="78510"/>
                        <a:pt x="68867" y="82760"/>
                        <a:pt x="72288" y="86959"/>
                      </a:cubicBezTo>
                      <a:cubicBezTo>
                        <a:pt x="73843" y="88825"/>
                        <a:pt x="75346" y="90899"/>
                        <a:pt x="76901" y="92972"/>
                      </a:cubicBezTo>
                      <a:cubicBezTo>
                        <a:pt x="82293" y="100281"/>
                        <a:pt x="87891" y="107901"/>
                        <a:pt x="96548" y="111218"/>
                      </a:cubicBezTo>
                      <a:cubicBezTo>
                        <a:pt x="97947" y="111737"/>
                        <a:pt x="98569" y="113188"/>
                        <a:pt x="97999" y="114484"/>
                      </a:cubicBezTo>
                      <a:cubicBezTo>
                        <a:pt x="97584" y="115418"/>
                        <a:pt x="96548" y="115988"/>
                        <a:pt x="95511" y="11598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84" name="Google Shape;4784;p13"/>
                <p:cNvSpPr/>
                <p:nvPr/>
              </p:nvSpPr>
              <p:spPr>
                <a:xfrm>
                  <a:off x="4533894" y="5595783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52102" y="41254"/>
                      </a:moveTo>
                      <a:cubicBezTo>
                        <a:pt x="37950" y="41254"/>
                        <a:pt x="15609" y="36590"/>
                        <a:pt x="1820" y="32183"/>
                      </a:cubicBezTo>
                      <a:cubicBezTo>
                        <a:pt x="420" y="31717"/>
                        <a:pt x="-357" y="30317"/>
                        <a:pt x="161" y="29021"/>
                      </a:cubicBezTo>
                      <a:cubicBezTo>
                        <a:pt x="680" y="27725"/>
                        <a:pt x="2235" y="27051"/>
                        <a:pt x="3634" y="27518"/>
                      </a:cubicBezTo>
                      <a:cubicBezTo>
                        <a:pt x="16075" y="31457"/>
                        <a:pt x="35514" y="35656"/>
                        <a:pt x="49095" y="36226"/>
                      </a:cubicBezTo>
                      <a:cubicBezTo>
                        <a:pt x="48007" y="25237"/>
                        <a:pt x="49821" y="11708"/>
                        <a:pt x="53864" y="1651"/>
                      </a:cubicBezTo>
                      <a:cubicBezTo>
                        <a:pt x="54383" y="355"/>
                        <a:pt x="55938" y="-319"/>
                        <a:pt x="57389" y="148"/>
                      </a:cubicBezTo>
                      <a:cubicBezTo>
                        <a:pt x="58789" y="615"/>
                        <a:pt x="59514" y="2066"/>
                        <a:pt x="58996" y="3310"/>
                      </a:cubicBezTo>
                      <a:cubicBezTo>
                        <a:pt x="54849" y="13574"/>
                        <a:pt x="53190" y="27673"/>
                        <a:pt x="54849" y="38404"/>
                      </a:cubicBezTo>
                      <a:cubicBezTo>
                        <a:pt x="54953" y="39129"/>
                        <a:pt x="54746" y="39855"/>
                        <a:pt x="54227" y="40374"/>
                      </a:cubicBezTo>
                      <a:cubicBezTo>
                        <a:pt x="53709" y="40892"/>
                        <a:pt x="52931" y="41202"/>
                        <a:pt x="52154" y="41202"/>
                      </a:cubicBezTo>
                      <a:lnTo>
                        <a:pt x="52154" y="4120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85" name="Google Shape;4785;p13"/>
                <p:cNvSpPr/>
                <p:nvPr/>
              </p:nvSpPr>
              <p:spPr>
                <a:xfrm>
                  <a:off x="4536488" y="5606181"/>
                  <a:ext cx="66154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4" h="48480" extrusionOk="0">
                      <a:moveTo>
                        <a:pt x="54380" y="48429"/>
                      </a:moveTo>
                      <a:cubicBezTo>
                        <a:pt x="34060" y="48429"/>
                        <a:pt x="9593" y="42416"/>
                        <a:pt x="1973" y="40446"/>
                      </a:cubicBezTo>
                      <a:cubicBezTo>
                        <a:pt x="521" y="40083"/>
                        <a:pt x="-308" y="38684"/>
                        <a:pt x="107" y="37388"/>
                      </a:cubicBezTo>
                      <a:cubicBezTo>
                        <a:pt x="521" y="36092"/>
                        <a:pt x="2025" y="35314"/>
                        <a:pt x="3476" y="35677"/>
                      </a:cubicBezTo>
                      <a:cubicBezTo>
                        <a:pt x="11459" y="37803"/>
                        <a:pt x="38207" y="44334"/>
                        <a:pt x="58371" y="43401"/>
                      </a:cubicBezTo>
                      <a:cubicBezTo>
                        <a:pt x="58682" y="38684"/>
                        <a:pt x="58631" y="33915"/>
                        <a:pt x="58579" y="29301"/>
                      </a:cubicBezTo>
                      <a:cubicBezTo>
                        <a:pt x="58475" y="20437"/>
                        <a:pt x="58423" y="11262"/>
                        <a:pt x="60756" y="1931"/>
                      </a:cubicBezTo>
                      <a:cubicBezTo>
                        <a:pt x="61067" y="584"/>
                        <a:pt x="62570" y="-246"/>
                        <a:pt x="64021" y="65"/>
                      </a:cubicBezTo>
                      <a:cubicBezTo>
                        <a:pt x="65473" y="376"/>
                        <a:pt x="66406" y="1672"/>
                        <a:pt x="66095" y="3020"/>
                      </a:cubicBezTo>
                      <a:cubicBezTo>
                        <a:pt x="63918" y="11781"/>
                        <a:pt x="63970" y="20282"/>
                        <a:pt x="64073" y="29301"/>
                      </a:cubicBezTo>
                      <a:cubicBezTo>
                        <a:pt x="64073" y="34744"/>
                        <a:pt x="64177" y="40343"/>
                        <a:pt x="63659" y="45941"/>
                      </a:cubicBezTo>
                      <a:cubicBezTo>
                        <a:pt x="63555" y="47133"/>
                        <a:pt x="62518" y="48118"/>
                        <a:pt x="61170" y="48222"/>
                      </a:cubicBezTo>
                      <a:cubicBezTo>
                        <a:pt x="58993" y="48377"/>
                        <a:pt x="56713" y="48481"/>
                        <a:pt x="54380" y="4848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86" name="Google Shape;4786;p13"/>
                <p:cNvSpPr/>
                <p:nvPr/>
              </p:nvSpPr>
              <p:spPr>
                <a:xfrm>
                  <a:off x="4559391" y="5624597"/>
                  <a:ext cx="54596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19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6"/>
                        <a:pt x="38682" y="46601"/>
                        <a:pt x="32410" y="45927"/>
                      </a:cubicBezTo>
                      <a:cubicBezTo>
                        <a:pt x="22095" y="44786"/>
                        <a:pt x="11468" y="43646"/>
                        <a:pt x="1774" y="40432"/>
                      </a:cubicBezTo>
                      <a:cubicBezTo>
                        <a:pt x="375" y="39966"/>
                        <a:pt x="-351" y="38514"/>
                        <a:pt x="167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2"/>
                      </a:cubicBezTo>
                      <a:cubicBezTo>
                        <a:pt x="38423" y="41573"/>
                        <a:pt x="43814" y="42143"/>
                        <a:pt x="49101" y="43024"/>
                      </a:cubicBezTo>
                      <a:cubicBezTo>
                        <a:pt x="48998" y="38100"/>
                        <a:pt x="48842" y="33175"/>
                        <a:pt x="48687" y="28251"/>
                      </a:cubicBezTo>
                      <a:cubicBezTo>
                        <a:pt x="48427" y="19801"/>
                        <a:pt x="48116" y="11093"/>
                        <a:pt x="48168" y="2488"/>
                      </a:cubicBezTo>
                      <a:cubicBezTo>
                        <a:pt x="48168" y="1140"/>
                        <a:pt x="49412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60" y="10989"/>
                        <a:pt x="53819" y="19698"/>
                        <a:pt x="54130" y="28043"/>
                      </a:cubicBezTo>
                      <a:cubicBezTo>
                        <a:pt x="54337" y="34005"/>
                        <a:pt x="54544" y="40018"/>
                        <a:pt x="54596" y="45979"/>
                      </a:cubicBezTo>
                      <a:cubicBezTo>
                        <a:pt x="54596" y="46756"/>
                        <a:pt x="54233" y="47430"/>
                        <a:pt x="53611" y="47949"/>
                      </a:cubicBezTo>
                      <a:cubicBezTo>
                        <a:pt x="53093" y="48312"/>
                        <a:pt x="52523" y="48519"/>
                        <a:pt x="51901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87" name="Google Shape;4787;p13"/>
                <p:cNvSpPr/>
                <p:nvPr/>
              </p:nvSpPr>
              <p:spPr>
                <a:xfrm>
                  <a:off x="4575149" y="5645124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7"/>
                        <a:pt x="38682" y="46601"/>
                        <a:pt x="32410" y="45927"/>
                      </a:cubicBezTo>
                      <a:cubicBezTo>
                        <a:pt x="22146" y="44839"/>
                        <a:pt x="11468" y="43646"/>
                        <a:pt x="1775" y="40432"/>
                      </a:cubicBezTo>
                      <a:cubicBezTo>
                        <a:pt x="375" y="39966"/>
                        <a:pt x="-351" y="38514"/>
                        <a:pt x="168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3"/>
                      </a:cubicBezTo>
                      <a:cubicBezTo>
                        <a:pt x="38423" y="41573"/>
                        <a:pt x="43814" y="42143"/>
                        <a:pt x="49102" y="43024"/>
                      </a:cubicBezTo>
                      <a:cubicBezTo>
                        <a:pt x="48998" y="38100"/>
                        <a:pt x="48842" y="33176"/>
                        <a:pt x="48687" y="28251"/>
                      </a:cubicBezTo>
                      <a:cubicBezTo>
                        <a:pt x="48428" y="19801"/>
                        <a:pt x="48117" y="11093"/>
                        <a:pt x="48169" y="2488"/>
                      </a:cubicBezTo>
                      <a:cubicBezTo>
                        <a:pt x="48169" y="1140"/>
                        <a:pt x="49413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59" y="10989"/>
                        <a:pt x="53819" y="19698"/>
                        <a:pt x="54130" y="28095"/>
                      </a:cubicBezTo>
                      <a:cubicBezTo>
                        <a:pt x="54337" y="34056"/>
                        <a:pt x="54544" y="40018"/>
                        <a:pt x="54596" y="46031"/>
                      </a:cubicBezTo>
                      <a:cubicBezTo>
                        <a:pt x="54596" y="46809"/>
                        <a:pt x="54233" y="47483"/>
                        <a:pt x="53611" y="48001"/>
                      </a:cubicBezTo>
                      <a:cubicBezTo>
                        <a:pt x="53145" y="48363"/>
                        <a:pt x="52523" y="48571"/>
                        <a:pt x="51901" y="4857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88" name="Google Shape;4788;p13"/>
                <p:cNvSpPr/>
                <p:nvPr/>
              </p:nvSpPr>
              <p:spPr>
                <a:xfrm>
                  <a:off x="4539784" y="5595560"/>
                  <a:ext cx="29586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86" h="20379" extrusionOk="0">
                      <a:moveTo>
                        <a:pt x="23766" y="20380"/>
                      </a:moveTo>
                      <a:cubicBezTo>
                        <a:pt x="23766" y="20380"/>
                        <a:pt x="23351" y="20380"/>
                        <a:pt x="23092" y="20328"/>
                      </a:cubicBezTo>
                      <a:cubicBezTo>
                        <a:pt x="21952" y="20068"/>
                        <a:pt x="20500" y="19809"/>
                        <a:pt x="18893" y="19498"/>
                      </a:cubicBezTo>
                      <a:cubicBezTo>
                        <a:pt x="12569" y="18306"/>
                        <a:pt x="4690" y="16751"/>
                        <a:pt x="1009" y="14056"/>
                      </a:cubicBezTo>
                      <a:cubicBezTo>
                        <a:pt x="-183" y="13174"/>
                        <a:pt x="-338" y="11619"/>
                        <a:pt x="647" y="10582"/>
                      </a:cubicBezTo>
                      <a:cubicBezTo>
                        <a:pt x="1631" y="9546"/>
                        <a:pt x="3342" y="9390"/>
                        <a:pt x="4483" y="10220"/>
                      </a:cubicBezTo>
                      <a:cubicBezTo>
                        <a:pt x="7075" y="12138"/>
                        <a:pt x="14850" y="13641"/>
                        <a:pt x="19982" y="14626"/>
                      </a:cubicBezTo>
                      <a:cubicBezTo>
                        <a:pt x="20604" y="14730"/>
                        <a:pt x="21226" y="14885"/>
                        <a:pt x="21848" y="14988"/>
                      </a:cubicBezTo>
                      <a:cubicBezTo>
                        <a:pt x="23299" y="9857"/>
                        <a:pt x="24129" y="2341"/>
                        <a:pt x="24129" y="2237"/>
                      </a:cubicBezTo>
                      <a:cubicBezTo>
                        <a:pt x="24284" y="889"/>
                        <a:pt x="25632" y="-96"/>
                        <a:pt x="27135" y="7"/>
                      </a:cubicBezTo>
                      <a:cubicBezTo>
                        <a:pt x="28638" y="163"/>
                        <a:pt x="29727" y="1355"/>
                        <a:pt x="29571" y="2703"/>
                      </a:cubicBezTo>
                      <a:cubicBezTo>
                        <a:pt x="29571" y="3118"/>
                        <a:pt x="28431" y="13330"/>
                        <a:pt x="26306" y="18720"/>
                      </a:cubicBezTo>
                      <a:cubicBezTo>
                        <a:pt x="25891" y="19706"/>
                        <a:pt x="24854" y="20380"/>
                        <a:pt x="23714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789" name="Google Shape;4789;p13"/>
              <p:cNvGrpSpPr/>
              <p:nvPr/>
            </p:nvGrpSpPr>
            <p:grpSpPr>
              <a:xfrm>
                <a:off x="4584226" y="5429120"/>
                <a:ext cx="64968" cy="75940"/>
                <a:chOff x="4584226" y="5429120"/>
                <a:chExt cx="64968" cy="75940"/>
              </a:xfrm>
            </p:grpSpPr>
            <p:sp>
              <p:nvSpPr>
                <p:cNvPr id="4790" name="Google Shape;4790;p13"/>
                <p:cNvSpPr/>
                <p:nvPr/>
              </p:nvSpPr>
              <p:spPr>
                <a:xfrm>
                  <a:off x="4595842" y="5429120"/>
                  <a:ext cx="53352" cy="75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2" h="75940" extrusionOk="0">
                      <a:moveTo>
                        <a:pt x="51684" y="75941"/>
                      </a:moveTo>
                      <a:cubicBezTo>
                        <a:pt x="51425" y="75941"/>
                        <a:pt x="51165" y="75889"/>
                        <a:pt x="50906" y="75785"/>
                      </a:cubicBezTo>
                      <a:cubicBezTo>
                        <a:pt x="44893" y="72883"/>
                        <a:pt x="41576" y="67284"/>
                        <a:pt x="38621" y="62360"/>
                      </a:cubicBezTo>
                      <a:cubicBezTo>
                        <a:pt x="37844" y="61012"/>
                        <a:pt x="37066" y="59716"/>
                        <a:pt x="36237" y="58524"/>
                      </a:cubicBezTo>
                      <a:cubicBezTo>
                        <a:pt x="34370" y="55724"/>
                        <a:pt x="32556" y="52926"/>
                        <a:pt x="30794" y="50126"/>
                      </a:cubicBezTo>
                      <a:cubicBezTo>
                        <a:pt x="28513" y="46549"/>
                        <a:pt x="26180" y="42869"/>
                        <a:pt x="23692" y="39293"/>
                      </a:cubicBezTo>
                      <a:cubicBezTo>
                        <a:pt x="21826" y="36597"/>
                        <a:pt x="19286" y="33435"/>
                        <a:pt x="16590" y="30117"/>
                      </a:cubicBezTo>
                      <a:cubicBezTo>
                        <a:pt x="9074" y="20787"/>
                        <a:pt x="573" y="10264"/>
                        <a:pt x="3" y="1607"/>
                      </a:cubicBezTo>
                      <a:cubicBezTo>
                        <a:pt x="-49" y="778"/>
                        <a:pt x="676" y="52"/>
                        <a:pt x="1558" y="0"/>
                      </a:cubicBezTo>
                      <a:cubicBezTo>
                        <a:pt x="2594" y="0"/>
                        <a:pt x="3268" y="570"/>
                        <a:pt x="3320" y="1452"/>
                      </a:cubicBezTo>
                      <a:cubicBezTo>
                        <a:pt x="3839" y="9175"/>
                        <a:pt x="12029" y="19335"/>
                        <a:pt x="19286" y="28303"/>
                      </a:cubicBezTo>
                      <a:cubicBezTo>
                        <a:pt x="22033" y="31672"/>
                        <a:pt x="24573" y="34834"/>
                        <a:pt x="26543" y="37634"/>
                      </a:cubicBezTo>
                      <a:cubicBezTo>
                        <a:pt x="29031" y="41262"/>
                        <a:pt x="31416" y="44995"/>
                        <a:pt x="33696" y="48571"/>
                      </a:cubicBezTo>
                      <a:cubicBezTo>
                        <a:pt x="35459" y="51370"/>
                        <a:pt x="37273" y="54170"/>
                        <a:pt x="39088" y="56917"/>
                      </a:cubicBezTo>
                      <a:cubicBezTo>
                        <a:pt x="39917" y="58161"/>
                        <a:pt x="40695" y="59508"/>
                        <a:pt x="41524" y="60856"/>
                      </a:cubicBezTo>
                      <a:cubicBezTo>
                        <a:pt x="44375" y="65625"/>
                        <a:pt x="47330" y="70550"/>
                        <a:pt x="52461" y="73038"/>
                      </a:cubicBezTo>
                      <a:cubicBezTo>
                        <a:pt x="53291" y="73453"/>
                        <a:pt x="53602" y="74386"/>
                        <a:pt x="53135" y="75111"/>
                      </a:cubicBezTo>
                      <a:cubicBezTo>
                        <a:pt x="52824" y="75630"/>
                        <a:pt x="52254" y="75941"/>
                        <a:pt x="51632" y="759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91" name="Google Shape;4791;p13"/>
                <p:cNvSpPr/>
                <p:nvPr/>
              </p:nvSpPr>
              <p:spPr>
                <a:xfrm>
                  <a:off x="4584226" y="5433738"/>
                  <a:ext cx="38020" cy="2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20" h="25136" extrusionOk="0">
                      <a:moveTo>
                        <a:pt x="31472" y="25136"/>
                      </a:moveTo>
                      <a:cubicBezTo>
                        <a:pt x="31472" y="25136"/>
                        <a:pt x="31368" y="25136"/>
                        <a:pt x="31317" y="25136"/>
                      </a:cubicBezTo>
                      <a:cubicBezTo>
                        <a:pt x="22608" y="24410"/>
                        <a:pt x="9234" y="20419"/>
                        <a:pt x="992" y="16998"/>
                      </a:cubicBezTo>
                      <a:cubicBezTo>
                        <a:pt x="163" y="16635"/>
                        <a:pt x="-252" y="15754"/>
                        <a:pt x="163" y="14976"/>
                      </a:cubicBezTo>
                      <a:cubicBezTo>
                        <a:pt x="526" y="14199"/>
                        <a:pt x="1562" y="13888"/>
                        <a:pt x="2392" y="14199"/>
                      </a:cubicBezTo>
                      <a:cubicBezTo>
                        <a:pt x="9752" y="17257"/>
                        <a:pt x="21468" y="20834"/>
                        <a:pt x="29761" y="21870"/>
                      </a:cubicBezTo>
                      <a:cubicBezTo>
                        <a:pt x="29761" y="15080"/>
                        <a:pt x="31731" y="6838"/>
                        <a:pt x="34842" y="877"/>
                      </a:cubicBezTo>
                      <a:cubicBezTo>
                        <a:pt x="35256" y="99"/>
                        <a:pt x="36241" y="-212"/>
                        <a:pt x="37070" y="151"/>
                      </a:cubicBezTo>
                      <a:cubicBezTo>
                        <a:pt x="37900" y="514"/>
                        <a:pt x="38263" y="1447"/>
                        <a:pt x="37848" y="2173"/>
                      </a:cubicBezTo>
                      <a:cubicBezTo>
                        <a:pt x="34686" y="8289"/>
                        <a:pt x="32768" y="16842"/>
                        <a:pt x="33131" y="23478"/>
                      </a:cubicBezTo>
                      <a:cubicBezTo>
                        <a:pt x="33131" y="23944"/>
                        <a:pt x="32975" y="24358"/>
                        <a:pt x="32613" y="24670"/>
                      </a:cubicBezTo>
                      <a:cubicBezTo>
                        <a:pt x="32302" y="24929"/>
                        <a:pt x="31887" y="25084"/>
                        <a:pt x="31472" y="2508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92" name="Google Shape;4792;p13"/>
                <p:cNvSpPr/>
                <p:nvPr/>
              </p:nvSpPr>
              <p:spPr>
                <a:xfrm>
                  <a:off x="4584724" y="5440711"/>
                  <a:ext cx="42812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12" h="29463" extrusionOk="0">
                      <a:moveTo>
                        <a:pt x="36936" y="29412"/>
                      </a:moveTo>
                      <a:lnTo>
                        <a:pt x="36936" y="29412"/>
                      </a:lnTo>
                      <a:cubicBezTo>
                        <a:pt x="23769" y="29360"/>
                        <a:pt x="6145" y="23450"/>
                        <a:pt x="1064" y="21636"/>
                      </a:cubicBezTo>
                      <a:cubicBezTo>
                        <a:pt x="183" y="21325"/>
                        <a:pt x="-232" y="20444"/>
                        <a:pt x="131" y="19666"/>
                      </a:cubicBezTo>
                      <a:cubicBezTo>
                        <a:pt x="494" y="18889"/>
                        <a:pt x="1479" y="18474"/>
                        <a:pt x="2309" y="18785"/>
                      </a:cubicBezTo>
                      <a:cubicBezTo>
                        <a:pt x="7078" y="20496"/>
                        <a:pt x="23095" y="25886"/>
                        <a:pt x="35536" y="26353"/>
                      </a:cubicBezTo>
                      <a:cubicBezTo>
                        <a:pt x="36003" y="23502"/>
                        <a:pt x="36262" y="20548"/>
                        <a:pt x="36521" y="17748"/>
                      </a:cubicBezTo>
                      <a:cubicBezTo>
                        <a:pt x="37039" y="12305"/>
                        <a:pt x="37558" y="6655"/>
                        <a:pt x="39527" y="1057"/>
                      </a:cubicBezTo>
                      <a:cubicBezTo>
                        <a:pt x="39786" y="279"/>
                        <a:pt x="40771" y="-187"/>
                        <a:pt x="41653" y="72"/>
                      </a:cubicBezTo>
                      <a:cubicBezTo>
                        <a:pt x="42534" y="331"/>
                        <a:pt x="43000" y="1212"/>
                        <a:pt x="42741" y="1990"/>
                      </a:cubicBezTo>
                      <a:cubicBezTo>
                        <a:pt x="40875" y="7277"/>
                        <a:pt x="40357" y="12461"/>
                        <a:pt x="39890" y="18008"/>
                      </a:cubicBezTo>
                      <a:cubicBezTo>
                        <a:pt x="39579" y="21325"/>
                        <a:pt x="39268" y="24798"/>
                        <a:pt x="38594" y="28219"/>
                      </a:cubicBezTo>
                      <a:cubicBezTo>
                        <a:pt x="38439" y="28945"/>
                        <a:pt x="37765" y="29463"/>
                        <a:pt x="36936" y="2946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93" name="Google Shape;4793;p13"/>
                <p:cNvSpPr/>
                <p:nvPr/>
              </p:nvSpPr>
              <p:spPr>
                <a:xfrm>
                  <a:off x="4597642" y="5452591"/>
                  <a:ext cx="35172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72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0" y="21886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4"/>
                        <a:pt x="14064" y="23027"/>
                        <a:pt x="20130" y="24219"/>
                      </a:cubicBezTo>
                      <a:cubicBezTo>
                        <a:pt x="23343" y="24841"/>
                        <a:pt x="26609" y="25463"/>
                        <a:pt x="29823" y="26292"/>
                      </a:cubicBezTo>
                      <a:cubicBezTo>
                        <a:pt x="30082" y="23286"/>
                        <a:pt x="30289" y="20228"/>
                        <a:pt x="30497" y="17221"/>
                      </a:cubicBezTo>
                      <a:cubicBezTo>
                        <a:pt x="30860" y="12037"/>
                        <a:pt x="31222" y="6647"/>
                        <a:pt x="31793" y="1359"/>
                      </a:cubicBezTo>
                      <a:cubicBezTo>
                        <a:pt x="31896" y="530"/>
                        <a:pt x="32674" y="-92"/>
                        <a:pt x="33659" y="11"/>
                      </a:cubicBezTo>
                      <a:cubicBezTo>
                        <a:pt x="34592" y="115"/>
                        <a:pt x="35266" y="841"/>
                        <a:pt x="35162" y="1670"/>
                      </a:cubicBezTo>
                      <a:cubicBezTo>
                        <a:pt x="34592" y="6905"/>
                        <a:pt x="34229" y="12245"/>
                        <a:pt x="33866" y="17428"/>
                      </a:cubicBezTo>
                      <a:cubicBezTo>
                        <a:pt x="33607" y="21109"/>
                        <a:pt x="33348" y="24789"/>
                        <a:pt x="33037" y="28418"/>
                      </a:cubicBezTo>
                      <a:cubicBezTo>
                        <a:pt x="33037" y="28884"/>
                        <a:pt x="32726" y="29299"/>
                        <a:pt x="32311" y="29558"/>
                      </a:cubicBezTo>
                      <a:cubicBezTo>
                        <a:pt x="32052" y="29714"/>
                        <a:pt x="31689" y="29817"/>
                        <a:pt x="31378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94" name="Google Shape;4794;p13"/>
                <p:cNvSpPr/>
                <p:nvPr/>
              </p:nvSpPr>
              <p:spPr>
                <a:xfrm>
                  <a:off x="4606039" y="5465964"/>
                  <a:ext cx="35120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0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1" y="21887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5"/>
                        <a:pt x="14065" y="23027"/>
                        <a:pt x="20129" y="24219"/>
                      </a:cubicBezTo>
                      <a:cubicBezTo>
                        <a:pt x="23343" y="24841"/>
                        <a:pt x="26609" y="25463"/>
                        <a:pt x="29823" y="26293"/>
                      </a:cubicBezTo>
                      <a:cubicBezTo>
                        <a:pt x="30082" y="23286"/>
                        <a:pt x="30289" y="20280"/>
                        <a:pt x="30497" y="17221"/>
                      </a:cubicBezTo>
                      <a:cubicBezTo>
                        <a:pt x="30860" y="12038"/>
                        <a:pt x="31223" y="6647"/>
                        <a:pt x="31793" y="1359"/>
                      </a:cubicBezTo>
                      <a:cubicBezTo>
                        <a:pt x="31896" y="530"/>
                        <a:pt x="32726" y="-92"/>
                        <a:pt x="33607" y="11"/>
                      </a:cubicBezTo>
                      <a:cubicBezTo>
                        <a:pt x="34540" y="115"/>
                        <a:pt x="35214" y="841"/>
                        <a:pt x="35110" y="1670"/>
                      </a:cubicBezTo>
                      <a:cubicBezTo>
                        <a:pt x="34540" y="6906"/>
                        <a:pt x="34177" y="12245"/>
                        <a:pt x="33814" y="17428"/>
                      </a:cubicBezTo>
                      <a:cubicBezTo>
                        <a:pt x="33555" y="21109"/>
                        <a:pt x="33296" y="24738"/>
                        <a:pt x="32985" y="28418"/>
                      </a:cubicBezTo>
                      <a:cubicBezTo>
                        <a:pt x="32985" y="28885"/>
                        <a:pt x="32674" y="29299"/>
                        <a:pt x="32259" y="29559"/>
                      </a:cubicBezTo>
                      <a:cubicBezTo>
                        <a:pt x="32000" y="29714"/>
                        <a:pt x="31637" y="29817"/>
                        <a:pt x="31326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95" name="Google Shape;4795;p13"/>
                <p:cNvSpPr/>
                <p:nvPr/>
              </p:nvSpPr>
              <p:spPr>
                <a:xfrm>
                  <a:off x="4589067" y="5432462"/>
                  <a:ext cx="18777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77" h="12416" extrusionOk="0">
                      <a:moveTo>
                        <a:pt x="14190" y="12365"/>
                      </a:moveTo>
                      <a:cubicBezTo>
                        <a:pt x="14190" y="12365"/>
                        <a:pt x="13828" y="12365"/>
                        <a:pt x="13620" y="12261"/>
                      </a:cubicBezTo>
                      <a:cubicBezTo>
                        <a:pt x="12946" y="12053"/>
                        <a:pt x="12065" y="11795"/>
                        <a:pt x="11132" y="11535"/>
                      </a:cubicBezTo>
                      <a:cubicBezTo>
                        <a:pt x="7296" y="10447"/>
                        <a:pt x="2579" y="9151"/>
                        <a:pt x="505" y="7285"/>
                      </a:cubicBezTo>
                      <a:cubicBezTo>
                        <a:pt x="-168" y="6715"/>
                        <a:pt x="-168" y="5729"/>
                        <a:pt x="505" y="5107"/>
                      </a:cubicBezTo>
                      <a:cubicBezTo>
                        <a:pt x="1179" y="4485"/>
                        <a:pt x="2216" y="4485"/>
                        <a:pt x="2890" y="5107"/>
                      </a:cubicBezTo>
                      <a:cubicBezTo>
                        <a:pt x="4341" y="6455"/>
                        <a:pt x="9058" y="7751"/>
                        <a:pt x="12169" y="8633"/>
                      </a:cubicBezTo>
                      <a:cubicBezTo>
                        <a:pt x="12532" y="8736"/>
                        <a:pt x="12894" y="8840"/>
                        <a:pt x="13257" y="8943"/>
                      </a:cubicBezTo>
                      <a:cubicBezTo>
                        <a:pt x="14501" y="5885"/>
                        <a:pt x="15434" y="1272"/>
                        <a:pt x="15434" y="1220"/>
                      </a:cubicBezTo>
                      <a:cubicBezTo>
                        <a:pt x="15590" y="390"/>
                        <a:pt x="16523" y="-128"/>
                        <a:pt x="17404" y="28"/>
                      </a:cubicBezTo>
                      <a:cubicBezTo>
                        <a:pt x="18337" y="183"/>
                        <a:pt x="18907" y="1012"/>
                        <a:pt x="18752" y="1842"/>
                      </a:cubicBezTo>
                      <a:cubicBezTo>
                        <a:pt x="18700" y="2101"/>
                        <a:pt x="17404" y="8321"/>
                        <a:pt x="15745" y="11535"/>
                      </a:cubicBezTo>
                      <a:cubicBezTo>
                        <a:pt x="15486" y="12105"/>
                        <a:pt x="14864" y="12417"/>
                        <a:pt x="14242" y="124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796" name="Google Shape;4796;p13"/>
              <p:cNvGrpSpPr/>
              <p:nvPr/>
            </p:nvGrpSpPr>
            <p:grpSpPr>
              <a:xfrm>
                <a:off x="4622745" y="5352943"/>
                <a:ext cx="47869" cy="89032"/>
                <a:chOff x="4622745" y="5352943"/>
                <a:chExt cx="47869" cy="89032"/>
              </a:xfrm>
            </p:grpSpPr>
            <p:sp>
              <p:nvSpPr>
                <p:cNvPr id="4797" name="Google Shape;4797;p13"/>
                <p:cNvSpPr/>
                <p:nvPr/>
              </p:nvSpPr>
              <p:spPr>
                <a:xfrm>
                  <a:off x="4646292" y="5352943"/>
                  <a:ext cx="9538" cy="89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38" h="89032" extrusionOk="0">
                      <a:moveTo>
                        <a:pt x="7817" y="89032"/>
                      </a:moveTo>
                      <a:cubicBezTo>
                        <a:pt x="7247" y="89032"/>
                        <a:pt x="6729" y="88774"/>
                        <a:pt x="6366" y="88307"/>
                      </a:cubicBezTo>
                      <a:cubicBezTo>
                        <a:pt x="2737" y="83072"/>
                        <a:pt x="2893" y="76695"/>
                        <a:pt x="3048" y="71097"/>
                      </a:cubicBezTo>
                      <a:cubicBezTo>
                        <a:pt x="3048" y="69594"/>
                        <a:pt x="3100" y="68091"/>
                        <a:pt x="3048" y="66691"/>
                      </a:cubicBezTo>
                      <a:cubicBezTo>
                        <a:pt x="2945" y="63425"/>
                        <a:pt x="2945" y="60160"/>
                        <a:pt x="2945" y="56894"/>
                      </a:cubicBezTo>
                      <a:cubicBezTo>
                        <a:pt x="2945" y="52798"/>
                        <a:pt x="2945" y="48496"/>
                        <a:pt x="2685" y="44297"/>
                      </a:cubicBezTo>
                      <a:cubicBezTo>
                        <a:pt x="2530" y="41083"/>
                        <a:pt x="2063" y="37247"/>
                        <a:pt x="1545" y="33101"/>
                      </a:cubicBezTo>
                      <a:cubicBezTo>
                        <a:pt x="93" y="21645"/>
                        <a:pt x="-1513" y="8633"/>
                        <a:pt x="2737" y="858"/>
                      </a:cubicBezTo>
                      <a:cubicBezTo>
                        <a:pt x="3152" y="81"/>
                        <a:pt x="4189" y="-230"/>
                        <a:pt x="4966" y="184"/>
                      </a:cubicBezTo>
                      <a:cubicBezTo>
                        <a:pt x="5796" y="547"/>
                        <a:pt x="6159" y="1480"/>
                        <a:pt x="5744" y="2258"/>
                      </a:cubicBezTo>
                      <a:cubicBezTo>
                        <a:pt x="1960" y="9204"/>
                        <a:pt x="3515" y="21748"/>
                        <a:pt x="4915" y="32790"/>
                      </a:cubicBezTo>
                      <a:cubicBezTo>
                        <a:pt x="5433" y="36937"/>
                        <a:pt x="5899" y="40876"/>
                        <a:pt x="6055" y="44194"/>
                      </a:cubicBezTo>
                      <a:cubicBezTo>
                        <a:pt x="6262" y="48496"/>
                        <a:pt x="6262" y="52747"/>
                        <a:pt x="6314" y="56894"/>
                      </a:cubicBezTo>
                      <a:cubicBezTo>
                        <a:pt x="6314" y="60108"/>
                        <a:pt x="6314" y="63373"/>
                        <a:pt x="6470" y="66587"/>
                      </a:cubicBezTo>
                      <a:cubicBezTo>
                        <a:pt x="6470" y="68039"/>
                        <a:pt x="6470" y="69542"/>
                        <a:pt x="6470" y="71097"/>
                      </a:cubicBezTo>
                      <a:cubicBezTo>
                        <a:pt x="6314" y="76540"/>
                        <a:pt x="6210" y="82138"/>
                        <a:pt x="9269" y="86596"/>
                      </a:cubicBezTo>
                      <a:cubicBezTo>
                        <a:pt x="9787" y="87322"/>
                        <a:pt x="9528" y="88255"/>
                        <a:pt x="8750" y="88722"/>
                      </a:cubicBezTo>
                      <a:cubicBezTo>
                        <a:pt x="8491" y="88877"/>
                        <a:pt x="8180" y="88929"/>
                        <a:pt x="7869" y="889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98" name="Google Shape;4798;p13"/>
                <p:cNvSpPr/>
                <p:nvPr/>
              </p:nvSpPr>
              <p:spPr>
                <a:xfrm>
                  <a:off x="4628611" y="5364093"/>
                  <a:ext cx="41040" cy="23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0" h="23453" extrusionOk="0">
                      <a:moveTo>
                        <a:pt x="23165" y="23454"/>
                      </a:moveTo>
                      <a:cubicBezTo>
                        <a:pt x="22802" y="23454"/>
                        <a:pt x="22491" y="23350"/>
                        <a:pt x="22180" y="23195"/>
                      </a:cubicBezTo>
                      <a:cubicBezTo>
                        <a:pt x="15027" y="18633"/>
                        <a:pt x="5593" y="9095"/>
                        <a:pt x="305" y="2408"/>
                      </a:cubicBezTo>
                      <a:cubicBezTo>
                        <a:pt x="-213" y="1734"/>
                        <a:pt x="-58" y="749"/>
                        <a:pt x="668" y="283"/>
                      </a:cubicBezTo>
                      <a:cubicBezTo>
                        <a:pt x="1446" y="-184"/>
                        <a:pt x="2483" y="-80"/>
                        <a:pt x="3001" y="646"/>
                      </a:cubicBezTo>
                      <a:cubicBezTo>
                        <a:pt x="7718" y="6658"/>
                        <a:pt x="15908" y="15004"/>
                        <a:pt x="22543" y="19670"/>
                      </a:cubicBezTo>
                      <a:cubicBezTo>
                        <a:pt x="26275" y="13760"/>
                        <a:pt x="32444" y="7540"/>
                        <a:pt x="38405" y="3756"/>
                      </a:cubicBezTo>
                      <a:cubicBezTo>
                        <a:pt x="39183" y="3289"/>
                        <a:pt x="40220" y="3445"/>
                        <a:pt x="40738" y="4119"/>
                      </a:cubicBezTo>
                      <a:cubicBezTo>
                        <a:pt x="41256" y="4792"/>
                        <a:pt x="41101" y="5778"/>
                        <a:pt x="40323" y="6244"/>
                      </a:cubicBezTo>
                      <a:cubicBezTo>
                        <a:pt x="34259" y="10080"/>
                        <a:pt x="27882" y="16663"/>
                        <a:pt x="24565" y="22625"/>
                      </a:cubicBezTo>
                      <a:cubicBezTo>
                        <a:pt x="24358" y="23039"/>
                        <a:pt x="23943" y="23298"/>
                        <a:pt x="23476" y="23402"/>
                      </a:cubicBezTo>
                      <a:cubicBezTo>
                        <a:pt x="23321" y="23402"/>
                        <a:pt x="23217" y="23402"/>
                        <a:pt x="23062" y="2340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99" name="Google Shape;4799;p13"/>
                <p:cNvSpPr/>
                <p:nvPr/>
              </p:nvSpPr>
              <p:spPr>
                <a:xfrm>
                  <a:off x="4622745" y="5374364"/>
                  <a:ext cx="47869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69" h="25675" extrusionOk="0">
                      <a:moveTo>
                        <a:pt x="28047" y="25624"/>
                      </a:moveTo>
                      <a:cubicBezTo>
                        <a:pt x="27736" y="25624"/>
                        <a:pt x="27477" y="25572"/>
                        <a:pt x="27217" y="25416"/>
                      </a:cubicBezTo>
                      <a:cubicBezTo>
                        <a:pt x="15813" y="19404"/>
                        <a:pt x="3787" y="6341"/>
                        <a:pt x="366" y="2453"/>
                      </a:cubicBezTo>
                      <a:cubicBezTo>
                        <a:pt x="-204" y="1779"/>
                        <a:pt x="-101" y="846"/>
                        <a:pt x="625" y="328"/>
                      </a:cubicBezTo>
                      <a:cubicBezTo>
                        <a:pt x="1351" y="-191"/>
                        <a:pt x="2388" y="-87"/>
                        <a:pt x="3010" y="587"/>
                      </a:cubicBezTo>
                      <a:cubicBezTo>
                        <a:pt x="6223" y="4215"/>
                        <a:pt x="17161" y="16138"/>
                        <a:pt x="27684" y="22151"/>
                      </a:cubicBezTo>
                      <a:cubicBezTo>
                        <a:pt x="29654" y="19870"/>
                        <a:pt x="31520" y="17486"/>
                        <a:pt x="33282" y="15101"/>
                      </a:cubicBezTo>
                      <a:cubicBezTo>
                        <a:pt x="36703" y="10591"/>
                        <a:pt x="40228" y="5926"/>
                        <a:pt x="45049" y="1987"/>
                      </a:cubicBezTo>
                      <a:cubicBezTo>
                        <a:pt x="45723" y="1417"/>
                        <a:pt x="46812" y="1468"/>
                        <a:pt x="47434" y="2090"/>
                      </a:cubicBezTo>
                      <a:cubicBezTo>
                        <a:pt x="48056" y="2713"/>
                        <a:pt x="48004" y="3697"/>
                        <a:pt x="47330" y="4267"/>
                      </a:cubicBezTo>
                      <a:cubicBezTo>
                        <a:pt x="42820" y="7999"/>
                        <a:pt x="39554" y="12302"/>
                        <a:pt x="36081" y="16864"/>
                      </a:cubicBezTo>
                      <a:cubicBezTo>
                        <a:pt x="34008" y="19611"/>
                        <a:pt x="31831" y="22462"/>
                        <a:pt x="29395" y="25106"/>
                      </a:cubicBezTo>
                      <a:cubicBezTo>
                        <a:pt x="29084" y="25468"/>
                        <a:pt x="28565" y="25676"/>
                        <a:pt x="28099" y="256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00" name="Google Shape;4800;p13"/>
                <p:cNvSpPr/>
                <p:nvPr/>
              </p:nvSpPr>
              <p:spPr>
                <a:xfrm>
                  <a:off x="4627059" y="5388575"/>
                  <a:ext cx="41503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03" h="25357" extrusionOk="0">
                      <a:moveTo>
                        <a:pt x="23369" y="25306"/>
                      </a:moveTo>
                      <a:cubicBezTo>
                        <a:pt x="22903" y="25306"/>
                        <a:pt x="22436" y="25150"/>
                        <a:pt x="22125" y="24839"/>
                      </a:cubicBezTo>
                      <a:cubicBezTo>
                        <a:pt x="19534" y="22299"/>
                        <a:pt x="16527" y="19862"/>
                        <a:pt x="13624" y="17478"/>
                      </a:cubicBezTo>
                      <a:cubicBezTo>
                        <a:pt x="8855" y="13590"/>
                        <a:pt x="3931" y="9599"/>
                        <a:pt x="302" y="4830"/>
                      </a:cubicBezTo>
                      <a:cubicBezTo>
                        <a:pt x="-216" y="4156"/>
                        <a:pt x="-61" y="3171"/>
                        <a:pt x="717" y="2705"/>
                      </a:cubicBezTo>
                      <a:cubicBezTo>
                        <a:pt x="1494" y="2238"/>
                        <a:pt x="2531" y="2393"/>
                        <a:pt x="3050" y="3067"/>
                      </a:cubicBezTo>
                      <a:cubicBezTo>
                        <a:pt x="6471" y="7525"/>
                        <a:pt x="11240" y="11413"/>
                        <a:pt x="15853" y="15197"/>
                      </a:cubicBezTo>
                      <a:cubicBezTo>
                        <a:pt x="18290" y="17167"/>
                        <a:pt x="20778" y="19240"/>
                        <a:pt x="23110" y="21366"/>
                      </a:cubicBezTo>
                      <a:cubicBezTo>
                        <a:pt x="24976" y="18878"/>
                        <a:pt x="26791" y="16338"/>
                        <a:pt x="28657" y="13797"/>
                      </a:cubicBezTo>
                      <a:cubicBezTo>
                        <a:pt x="31819" y="9443"/>
                        <a:pt x="35085" y="4933"/>
                        <a:pt x="38454" y="631"/>
                      </a:cubicBezTo>
                      <a:cubicBezTo>
                        <a:pt x="39024" y="-43"/>
                        <a:pt x="40061" y="-198"/>
                        <a:pt x="40787" y="268"/>
                      </a:cubicBezTo>
                      <a:cubicBezTo>
                        <a:pt x="41564" y="735"/>
                        <a:pt x="41720" y="1720"/>
                        <a:pt x="41201" y="2393"/>
                      </a:cubicBezTo>
                      <a:cubicBezTo>
                        <a:pt x="37832" y="6696"/>
                        <a:pt x="34618" y="11154"/>
                        <a:pt x="31456" y="15508"/>
                      </a:cubicBezTo>
                      <a:cubicBezTo>
                        <a:pt x="29227" y="18566"/>
                        <a:pt x="26998" y="21625"/>
                        <a:pt x="24717" y="24684"/>
                      </a:cubicBezTo>
                      <a:cubicBezTo>
                        <a:pt x="24406" y="25046"/>
                        <a:pt x="23940" y="25306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01" name="Google Shape;4801;p13"/>
                <p:cNvSpPr/>
                <p:nvPr/>
              </p:nvSpPr>
              <p:spPr>
                <a:xfrm>
                  <a:off x="4627007" y="5403918"/>
                  <a:ext cx="41451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51" h="25357" extrusionOk="0">
                      <a:moveTo>
                        <a:pt x="23369" y="25357"/>
                      </a:moveTo>
                      <a:cubicBezTo>
                        <a:pt x="22903" y="25357"/>
                        <a:pt x="22436" y="25202"/>
                        <a:pt x="22125" y="24891"/>
                      </a:cubicBezTo>
                      <a:cubicBezTo>
                        <a:pt x="19534" y="22351"/>
                        <a:pt x="16527" y="19914"/>
                        <a:pt x="13624" y="17530"/>
                      </a:cubicBezTo>
                      <a:cubicBezTo>
                        <a:pt x="8855" y="13642"/>
                        <a:pt x="3931" y="9651"/>
                        <a:pt x="302" y="4882"/>
                      </a:cubicBezTo>
                      <a:cubicBezTo>
                        <a:pt x="-216" y="4208"/>
                        <a:pt x="-61" y="3223"/>
                        <a:pt x="717" y="2757"/>
                      </a:cubicBezTo>
                      <a:cubicBezTo>
                        <a:pt x="1494" y="2290"/>
                        <a:pt x="2531" y="2445"/>
                        <a:pt x="3050" y="3119"/>
                      </a:cubicBezTo>
                      <a:cubicBezTo>
                        <a:pt x="6471" y="7577"/>
                        <a:pt x="11240" y="11465"/>
                        <a:pt x="15853" y="15249"/>
                      </a:cubicBezTo>
                      <a:cubicBezTo>
                        <a:pt x="18290" y="17219"/>
                        <a:pt x="20778" y="19292"/>
                        <a:pt x="23110" y="21418"/>
                      </a:cubicBezTo>
                      <a:cubicBezTo>
                        <a:pt x="24976" y="18878"/>
                        <a:pt x="26842" y="16338"/>
                        <a:pt x="28657" y="13798"/>
                      </a:cubicBezTo>
                      <a:cubicBezTo>
                        <a:pt x="31819" y="9444"/>
                        <a:pt x="35033" y="4985"/>
                        <a:pt x="38402" y="631"/>
                      </a:cubicBezTo>
                      <a:cubicBezTo>
                        <a:pt x="38920" y="-43"/>
                        <a:pt x="40009" y="-199"/>
                        <a:pt x="40735" y="268"/>
                      </a:cubicBezTo>
                      <a:cubicBezTo>
                        <a:pt x="41512" y="735"/>
                        <a:pt x="41668" y="1719"/>
                        <a:pt x="41149" y="2393"/>
                      </a:cubicBezTo>
                      <a:cubicBezTo>
                        <a:pt x="37780" y="6644"/>
                        <a:pt x="34566" y="11102"/>
                        <a:pt x="31456" y="15456"/>
                      </a:cubicBezTo>
                      <a:cubicBezTo>
                        <a:pt x="29227" y="18515"/>
                        <a:pt x="26998" y="21625"/>
                        <a:pt x="24717" y="24683"/>
                      </a:cubicBezTo>
                      <a:cubicBezTo>
                        <a:pt x="24406" y="25046"/>
                        <a:pt x="23940" y="25305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02" name="Google Shape;4802;p13"/>
                <p:cNvSpPr/>
                <p:nvPr/>
              </p:nvSpPr>
              <p:spPr>
                <a:xfrm>
                  <a:off x="4638595" y="5357018"/>
                  <a:ext cx="19313" cy="12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13" h="12749" extrusionOk="0">
                      <a:moveTo>
                        <a:pt x="10071" y="12697"/>
                      </a:moveTo>
                      <a:cubicBezTo>
                        <a:pt x="9605" y="12697"/>
                        <a:pt x="9138" y="12542"/>
                        <a:pt x="8775" y="12179"/>
                      </a:cubicBezTo>
                      <a:cubicBezTo>
                        <a:pt x="8309" y="11660"/>
                        <a:pt x="7687" y="11090"/>
                        <a:pt x="6961" y="10416"/>
                      </a:cubicBezTo>
                      <a:cubicBezTo>
                        <a:pt x="4213" y="7773"/>
                        <a:pt x="844" y="4456"/>
                        <a:pt x="67" y="1916"/>
                      </a:cubicBezTo>
                      <a:cubicBezTo>
                        <a:pt x="-193" y="1086"/>
                        <a:pt x="326" y="256"/>
                        <a:pt x="1259" y="49"/>
                      </a:cubicBezTo>
                      <a:cubicBezTo>
                        <a:pt x="2192" y="-158"/>
                        <a:pt x="3073" y="308"/>
                        <a:pt x="3332" y="1138"/>
                      </a:cubicBezTo>
                      <a:cubicBezTo>
                        <a:pt x="3902" y="2952"/>
                        <a:pt x="7220" y="6218"/>
                        <a:pt x="9449" y="8343"/>
                      </a:cubicBezTo>
                      <a:cubicBezTo>
                        <a:pt x="9708" y="8602"/>
                        <a:pt x="10019" y="8862"/>
                        <a:pt x="10227" y="9120"/>
                      </a:cubicBezTo>
                      <a:cubicBezTo>
                        <a:pt x="12974" y="6995"/>
                        <a:pt x="16291" y="3470"/>
                        <a:pt x="16343" y="3418"/>
                      </a:cubicBezTo>
                      <a:cubicBezTo>
                        <a:pt x="16965" y="2796"/>
                        <a:pt x="18002" y="2693"/>
                        <a:pt x="18728" y="3263"/>
                      </a:cubicBezTo>
                      <a:cubicBezTo>
                        <a:pt x="19453" y="3833"/>
                        <a:pt x="19505" y="4766"/>
                        <a:pt x="18883" y="5440"/>
                      </a:cubicBezTo>
                      <a:cubicBezTo>
                        <a:pt x="18676" y="5648"/>
                        <a:pt x="14166" y="10416"/>
                        <a:pt x="10952" y="12490"/>
                      </a:cubicBezTo>
                      <a:cubicBezTo>
                        <a:pt x="10641" y="12697"/>
                        <a:pt x="10330" y="12749"/>
                        <a:pt x="9968" y="1274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803" name="Google Shape;4803;p13"/>
              <p:cNvGrpSpPr/>
              <p:nvPr/>
            </p:nvGrpSpPr>
            <p:grpSpPr>
              <a:xfrm>
                <a:off x="4561444" y="5705800"/>
                <a:ext cx="83657" cy="81822"/>
                <a:chOff x="4561444" y="5705800"/>
                <a:chExt cx="83657" cy="81822"/>
              </a:xfrm>
            </p:grpSpPr>
            <p:sp>
              <p:nvSpPr>
                <p:cNvPr id="4804" name="Google Shape;4804;p13"/>
                <p:cNvSpPr/>
                <p:nvPr/>
              </p:nvSpPr>
              <p:spPr>
                <a:xfrm>
                  <a:off x="4572068" y="5705800"/>
                  <a:ext cx="73033" cy="81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3" h="81822" extrusionOk="0">
                      <a:moveTo>
                        <a:pt x="71052" y="81770"/>
                      </a:moveTo>
                      <a:cubicBezTo>
                        <a:pt x="71052" y="81770"/>
                        <a:pt x="70585" y="81770"/>
                        <a:pt x="70326" y="81667"/>
                      </a:cubicBezTo>
                      <a:cubicBezTo>
                        <a:pt x="62913" y="79023"/>
                        <a:pt x="58196" y="72958"/>
                        <a:pt x="54049" y="67619"/>
                      </a:cubicBezTo>
                      <a:cubicBezTo>
                        <a:pt x="52909" y="66168"/>
                        <a:pt x="51820" y="64768"/>
                        <a:pt x="50732" y="63524"/>
                      </a:cubicBezTo>
                      <a:cubicBezTo>
                        <a:pt x="48140" y="60518"/>
                        <a:pt x="45652" y="57511"/>
                        <a:pt x="43112" y="54452"/>
                      </a:cubicBezTo>
                      <a:cubicBezTo>
                        <a:pt x="39949" y="50617"/>
                        <a:pt x="36632" y="46625"/>
                        <a:pt x="33263" y="42789"/>
                      </a:cubicBezTo>
                      <a:cubicBezTo>
                        <a:pt x="30671" y="39887"/>
                        <a:pt x="27250" y="36569"/>
                        <a:pt x="23621" y="33044"/>
                      </a:cubicBezTo>
                      <a:cubicBezTo>
                        <a:pt x="13513" y="23195"/>
                        <a:pt x="2005" y="12050"/>
                        <a:pt x="35" y="2097"/>
                      </a:cubicBezTo>
                      <a:cubicBezTo>
                        <a:pt x="-172" y="1112"/>
                        <a:pt x="554" y="179"/>
                        <a:pt x="1642" y="24"/>
                      </a:cubicBezTo>
                      <a:cubicBezTo>
                        <a:pt x="2679" y="-132"/>
                        <a:pt x="3716" y="490"/>
                        <a:pt x="3923" y="1475"/>
                      </a:cubicBezTo>
                      <a:cubicBezTo>
                        <a:pt x="5685" y="10391"/>
                        <a:pt x="16779" y="21122"/>
                        <a:pt x="26524" y="30608"/>
                      </a:cubicBezTo>
                      <a:cubicBezTo>
                        <a:pt x="30204" y="34184"/>
                        <a:pt x="33677" y="37554"/>
                        <a:pt x="36321" y="40560"/>
                      </a:cubicBezTo>
                      <a:cubicBezTo>
                        <a:pt x="39794" y="44448"/>
                        <a:pt x="43060" y="48439"/>
                        <a:pt x="46274" y="52327"/>
                      </a:cubicBezTo>
                      <a:cubicBezTo>
                        <a:pt x="48762" y="55334"/>
                        <a:pt x="51250" y="58340"/>
                        <a:pt x="53842" y="61347"/>
                      </a:cubicBezTo>
                      <a:cubicBezTo>
                        <a:pt x="54982" y="62694"/>
                        <a:pt x="56123" y="64094"/>
                        <a:pt x="57263" y="65597"/>
                      </a:cubicBezTo>
                      <a:cubicBezTo>
                        <a:pt x="61307" y="70781"/>
                        <a:pt x="65505" y="76120"/>
                        <a:pt x="71777" y="78349"/>
                      </a:cubicBezTo>
                      <a:cubicBezTo>
                        <a:pt x="72762" y="78712"/>
                        <a:pt x="73281" y="79749"/>
                        <a:pt x="72918" y="80682"/>
                      </a:cubicBezTo>
                      <a:cubicBezTo>
                        <a:pt x="72607" y="81408"/>
                        <a:pt x="71881" y="81822"/>
                        <a:pt x="71103" y="8182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05" name="Google Shape;4805;p13"/>
                <p:cNvSpPr/>
                <p:nvPr/>
              </p:nvSpPr>
              <p:spPr>
                <a:xfrm>
                  <a:off x="4561444" y="5708326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36526" y="29741"/>
                      </a:moveTo>
                      <a:cubicBezTo>
                        <a:pt x="26314" y="29741"/>
                        <a:pt x="11023" y="26890"/>
                        <a:pt x="1381" y="24091"/>
                      </a:cubicBezTo>
                      <a:cubicBezTo>
                        <a:pt x="344" y="23780"/>
                        <a:pt x="-226" y="22795"/>
                        <a:pt x="85" y="21862"/>
                      </a:cubicBezTo>
                      <a:cubicBezTo>
                        <a:pt x="396" y="20929"/>
                        <a:pt x="1536" y="20411"/>
                        <a:pt x="2573" y="20721"/>
                      </a:cubicBezTo>
                      <a:cubicBezTo>
                        <a:pt x="11593" y="23313"/>
                        <a:pt x="25692" y="26009"/>
                        <a:pt x="35437" y="26164"/>
                      </a:cubicBezTo>
                      <a:cubicBezTo>
                        <a:pt x="34401" y="18285"/>
                        <a:pt x="35437" y="8540"/>
                        <a:pt x="38133" y="1231"/>
                      </a:cubicBezTo>
                      <a:cubicBezTo>
                        <a:pt x="38496" y="298"/>
                        <a:pt x="39584" y="-220"/>
                        <a:pt x="40621" y="90"/>
                      </a:cubicBezTo>
                      <a:cubicBezTo>
                        <a:pt x="41658" y="402"/>
                        <a:pt x="42228" y="1438"/>
                        <a:pt x="41865" y="2371"/>
                      </a:cubicBezTo>
                      <a:cubicBezTo>
                        <a:pt x="39118" y="9836"/>
                        <a:pt x="38237" y="19995"/>
                        <a:pt x="39636" y="27668"/>
                      </a:cubicBezTo>
                      <a:cubicBezTo>
                        <a:pt x="39740" y="28186"/>
                        <a:pt x="39584" y="28704"/>
                        <a:pt x="39222" y="29119"/>
                      </a:cubicBezTo>
                      <a:cubicBezTo>
                        <a:pt x="38859" y="29534"/>
                        <a:pt x="38340" y="29741"/>
                        <a:pt x="37770" y="29793"/>
                      </a:cubicBezTo>
                      <a:cubicBezTo>
                        <a:pt x="37355" y="29793"/>
                        <a:pt x="36941" y="29793"/>
                        <a:pt x="36526" y="297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06" name="Google Shape;4806;p13"/>
                <p:cNvSpPr/>
                <p:nvPr/>
              </p:nvSpPr>
              <p:spPr>
                <a:xfrm>
                  <a:off x="4563802" y="5715582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37381" y="35030"/>
                      </a:moveTo>
                      <a:cubicBezTo>
                        <a:pt x="23178" y="35030"/>
                        <a:pt x="6746" y="31453"/>
                        <a:pt x="1458" y="30209"/>
                      </a:cubicBezTo>
                      <a:cubicBezTo>
                        <a:pt x="422" y="29950"/>
                        <a:pt x="-200" y="28965"/>
                        <a:pt x="59" y="28032"/>
                      </a:cubicBezTo>
                      <a:cubicBezTo>
                        <a:pt x="318" y="27099"/>
                        <a:pt x="1407" y="26528"/>
                        <a:pt x="2443" y="26736"/>
                      </a:cubicBezTo>
                      <a:cubicBezTo>
                        <a:pt x="8249" y="28084"/>
                        <a:pt x="27636" y="32386"/>
                        <a:pt x="42098" y="31298"/>
                      </a:cubicBezTo>
                      <a:cubicBezTo>
                        <a:pt x="42202" y="27928"/>
                        <a:pt x="42098" y="24507"/>
                        <a:pt x="41943" y="21189"/>
                      </a:cubicBezTo>
                      <a:cubicBezTo>
                        <a:pt x="41684" y="14813"/>
                        <a:pt x="41424" y="8230"/>
                        <a:pt x="42876" y="1440"/>
                      </a:cubicBezTo>
                      <a:cubicBezTo>
                        <a:pt x="43083" y="454"/>
                        <a:pt x="44120" y="-168"/>
                        <a:pt x="45157" y="40"/>
                      </a:cubicBezTo>
                      <a:cubicBezTo>
                        <a:pt x="46245" y="247"/>
                        <a:pt x="46919" y="1180"/>
                        <a:pt x="46712" y="2114"/>
                      </a:cubicBezTo>
                      <a:cubicBezTo>
                        <a:pt x="45312" y="8489"/>
                        <a:pt x="45572" y="14554"/>
                        <a:pt x="45831" y="21034"/>
                      </a:cubicBezTo>
                      <a:cubicBezTo>
                        <a:pt x="45986" y="24922"/>
                        <a:pt x="46142" y="28965"/>
                        <a:pt x="45883" y="33008"/>
                      </a:cubicBezTo>
                      <a:cubicBezTo>
                        <a:pt x="45831" y="33889"/>
                        <a:pt x="45105" y="34563"/>
                        <a:pt x="44120" y="34667"/>
                      </a:cubicBezTo>
                      <a:cubicBezTo>
                        <a:pt x="41943" y="34874"/>
                        <a:pt x="39662" y="34978"/>
                        <a:pt x="37277" y="3497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07" name="Google Shape;4807;p13"/>
                <p:cNvSpPr/>
                <p:nvPr/>
              </p:nvSpPr>
              <p:spPr>
                <a:xfrm>
                  <a:off x="4580650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37484" y="34834"/>
                      </a:moveTo>
                      <a:cubicBezTo>
                        <a:pt x="37484" y="34834"/>
                        <a:pt x="37225" y="34834"/>
                        <a:pt x="37121" y="34834"/>
                      </a:cubicBezTo>
                      <a:cubicBezTo>
                        <a:pt x="32715" y="34108"/>
                        <a:pt x="28050" y="33694"/>
                        <a:pt x="23540" y="33331"/>
                      </a:cubicBezTo>
                      <a:cubicBezTo>
                        <a:pt x="16127" y="32709"/>
                        <a:pt x="8455" y="32087"/>
                        <a:pt x="1354" y="29962"/>
                      </a:cubicBezTo>
                      <a:cubicBezTo>
                        <a:pt x="317" y="29650"/>
                        <a:pt x="-253" y="28614"/>
                        <a:pt x="110" y="27681"/>
                      </a:cubicBezTo>
                      <a:cubicBezTo>
                        <a:pt x="472" y="26748"/>
                        <a:pt x="1561" y="26229"/>
                        <a:pt x="2598" y="26540"/>
                      </a:cubicBezTo>
                      <a:cubicBezTo>
                        <a:pt x="9233" y="28562"/>
                        <a:pt x="16697" y="29184"/>
                        <a:pt x="23903" y="29754"/>
                      </a:cubicBezTo>
                      <a:cubicBezTo>
                        <a:pt x="27687" y="30065"/>
                        <a:pt x="31626" y="30376"/>
                        <a:pt x="35410" y="30946"/>
                      </a:cubicBezTo>
                      <a:cubicBezTo>
                        <a:pt x="35255" y="27421"/>
                        <a:pt x="34996" y="23897"/>
                        <a:pt x="34788" y="20371"/>
                      </a:cubicBezTo>
                      <a:cubicBezTo>
                        <a:pt x="34425" y="14307"/>
                        <a:pt x="34011" y="8034"/>
                        <a:pt x="33855" y="1814"/>
                      </a:cubicBezTo>
                      <a:cubicBezTo>
                        <a:pt x="33855" y="830"/>
                        <a:pt x="34685" y="0"/>
                        <a:pt x="35773" y="0"/>
                      </a:cubicBezTo>
                      <a:cubicBezTo>
                        <a:pt x="35773" y="0"/>
                        <a:pt x="35773" y="0"/>
                        <a:pt x="35773" y="0"/>
                      </a:cubicBezTo>
                      <a:cubicBezTo>
                        <a:pt x="36862" y="0"/>
                        <a:pt x="37691" y="778"/>
                        <a:pt x="37743" y="1762"/>
                      </a:cubicBezTo>
                      <a:cubicBezTo>
                        <a:pt x="37898" y="7931"/>
                        <a:pt x="38261" y="14151"/>
                        <a:pt x="38676" y="20165"/>
                      </a:cubicBezTo>
                      <a:cubicBezTo>
                        <a:pt x="38935" y="24467"/>
                        <a:pt x="39194" y="28717"/>
                        <a:pt x="39402" y="33020"/>
                      </a:cubicBezTo>
                      <a:cubicBezTo>
                        <a:pt x="39402" y="33538"/>
                        <a:pt x="39194" y="34108"/>
                        <a:pt x="38728" y="34420"/>
                      </a:cubicBezTo>
                      <a:cubicBezTo>
                        <a:pt x="38365" y="34678"/>
                        <a:pt x="37898" y="34834"/>
                        <a:pt x="37432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08" name="Google Shape;4808;p13"/>
                <p:cNvSpPr/>
                <p:nvPr/>
              </p:nvSpPr>
              <p:spPr>
                <a:xfrm>
                  <a:off x="4592417" y="5743190"/>
                  <a:ext cx="39453" cy="3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94" extrusionOk="0">
                      <a:moveTo>
                        <a:pt x="37484" y="34843"/>
                      </a:moveTo>
                      <a:cubicBezTo>
                        <a:pt x="37484" y="34843"/>
                        <a:pt x="37225" y="34843"/>
                        <a:pt x="37121" y="34843"/>
                      </a:cubicBezTo>
                      <a:cubicBezTo>
                        <a:pt x="32715" y="34117"/>
                        <a:pt x="28049" y="33702"/>
                        <a:pt x="23540" y="33340"/>
                      </a:cubicBezTo>
                      <a:cubicBezTo>
                        <a:pt x="16127" y="32718"/>
                        <a:pt x="8455" y="32096"/>
                        <a:pt x="1354" y="29970"/>
                      </a:cubicBezTo>
                      <a:cubicBezTo>
                        <a:pt x="317" y="29659"/>
                        <a:pt x="-253" y="28622"/>
                        <a:pt x="110" y="27690"/>
                      </a:cubicBezTo>
                      <a:cubicBezTo>
                        <a:pt x="472" y="26756"/>
                        <a:pt x="1561" y="26238"/>
                        <a:pt x="2598" y="26549"/>
                      </a:cubicBezTo>
                      <a:cubicBezTo>
                        <a:pt x="9233" y="28570"/>
                        <a:pt x="16697" y="29192"/>
                        <a:pt x="23902" y="29763"/>
                      </a:cubicBezTo>
                      <a:cubicBezTo>
                        <a:pt x="27687" y="30074"/>
                        <a:pt x="31626" y="30385"/>
                        <a:pt x="35410" y="30955"/>
                      </a:cubicBezTo>
                      <a:cubicBezTo>
                        <a:pt x="35255" y="27430"/>
                        <a:pt x="34996" y="23854"/>
                        <a:pt x="34788" y="20328"/>
                      </a:cubicBezTo>
                      <a:cubicBezTo>
                        <a:pt x="34425" y="14263"/>
                        <a:pt x="34011" y="7991"/>
                        <a:pt x="33855" y="1823"/>
                      </a:cubicBezTo>
                      <a:cubicBezTo>
                        <a:pt x="33855" y="838"/>
                        <a:pt x="34685" y="8"/>
                        <a:pt x="35773" y="8"/>
                      </a:cubicBezTo>
                      <a:cubicBezTo>
                        <a:pt x="36758" y="-95"/>
                        <a:pt x="37743" y="786"/>
                        <a:pt x="37795" y="1771"/>
                      </a:cubicBezTo>
                      <a:cubicBezTo>
                        <a:pt x="37950" y="7888"/>
                        <a:pt x="38313" y="14160"/>
                        <a:pt x="38728" y="20173"/>
                      </a:cubicBezTo>
                      <a:cubicBezTo>
                        <a:pt x="38987" y="24476"/>
                        <a:pt x="39246" y="28778"/>
                        <a:pt x="39453" y="33080"/>
                      </a:cubicBezTo>
                      <a:cubicBezTo>
                        <a:pt x="39453" y="33599"/>
                        <a:pt x="39246" y="34169"/>
                        <a:pt x="38780" y="34480"/>
                      </a:cubicBezTo>
                      <a:cubicBezTo>
                        <a:pt x="38417" y="34739"/>
                        <a:pt x="37950" y="34895"/>
                        <a:pt x="37484" y="3489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09" name="Google Shape;4809;p13"/>
                <p:cNvSpPr/>
                <p:nvPr/>
              </p:nvSpPr>
              <p:spPr>
                <a:xfrm>
                  <a:off x="4565413" y="5708621"/>
                  <a:ext cx="21057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7" h="14775" extrusionOk="0">
                      <a:moveTo>
                        <a:pt x="17213" y="14672"/>
                      </a:moveTo>
                      <a:cubicBezTo>
                        <a:pt x="17213" y="14672"/>
                        <a:pt x="16954" y="14672"/>
                        <a:pt x="16798" y="14672"/>
                      </a:cubicBezTo>
                      <a:cubicBezTo>
                        <a:pt x="15969" y="14517"/>
                        <a:pt x="14932" y="14310"/>
                        <a:pt x="13740" y="14154"/>
                      </a:cubicBezTo>
                      <a:cubicBezTo>
                        <a:pt x="9178" y="13376"/>
                        <a:pt x="3476" y="12444"/>
                        <a:pt x="781" y="10578"/>
                      </a:cubicBezTo>
                      <a:cubicBezTo>
                        <a:pt x="-100" y="9955"/>
                        <a:pt x="-256" y="8866"/>
                        <a:pt x="418" y="8089"/>
                      </a:cubicBezTo>
                      <a:cubicBezTo>
                        <a:pt x="1092" y="7312"/>
                        <a:pt x="2336" y="7156"/>
                        <a:pt x="3165" y="7778"/>
                      </a:cubicBezTo>
                      <a:cubicBezTo>
                        <a:pt x="5083" y="9126"/>
                        <a:pt x="10681" y="10059"/>
                        <a:pt x="14414" y="10681"/>
                      </a:cubicBezTo>
                      <a:cubicBezTo>
                        <a:pt x="14880" y="10784"/>
                        <a:pt x="15347" y="10836"/>
                        <a:pt x="15762" y="10888"/>
                      </a:cubicBezTo>
                      <a:cubicBezTo>
                        <a:pt x="16695" y="7156"/>
                        <a:pt x="17109" y="1765"/>
                        <a:pt x="17161" y="1661"/>
                      </a:cubicBezTo>
                      <a:cubicBezTo>
                        <a:pt x="17213" y="677"/>
                        <a:pt x="18250" y="-49"/>
                        <a:pt x="19235" y="3"/>
                      </a:cubicBezTo>
                      <a:cubicBezTo>
                        <a:pt x="20323" y="55"/>
                        <a:pt x="21153" y="935"/>
                        <a:pt x="21049" y="1921"/>
                      </a:cubicBezTo>
                      <a:cubicBezTo>
                        <a:pt x="21049" y="2231"/>
                        <a:pt x="20427" y="9592"/>
                        <a:pt x="19027" y="13532"/>
                      </a:cubicBezTo>
                      <a:cubicBezTo>
                        <a:pt x="18768" y="14258"/>
                        <a:pt x="17991" y="14776"/>
                        <a:pt x="17161" y="14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810" name="Google Shape;4810;p13"/>
              <p:cNvGrpSpPr/>
              <p:nvPr/>
            </p:nvGrpSpPr>
            <p:grpSpPr>
              <a:xfrm>
                <a:off x="4654184" y="5494538"/>
                <a:ext cx="92831" cy="108598"/>
                <a:chOff x="4654184" y="5494538"/>
                <a:chExt cx="92831" cy="108598"/>
              </a:xfrm>
            </p:grpSpPr>
            <p:sp>
              <p:nvSpPr>
                <p:cNvPr id="4811" name="Google Shape;4811;p13"/>
                <p:cNvSpPr/>
                <p:nvPr/>
              </p:nvSpPr>
              <p:spPr>
                <a:xfrm>
                  <a:off x="4654184" y="5494538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2413" y="108546"/>
                      </a:moveTo>
                      <a:cubicBezTo>
                        <a:pt x="1532" y="108546"/>
                        <a:pt x="702" y="108131"/>
                        <a:pt x="287" y="107406"/>
                      </a:cubicBezTo>
                      <a:cubicBezTo>
                        <a:pt x="-335" y="106317"/>
                        <a:pt x="80" y="105021"/>
                        <a:pt x="1272" y="104451"/>
                      </a:cubicBezTo>
                      <a:cubicBezTo>
                        <a:pt x="8581" y="100875"/>
                        <a:pt x="12780" y="93824"/>
                        <a:pt x="16875" y="87034"/>
                      </a:cubicBezTo>
                      <a:cubicBezTo>
                        <a:pt x="18068" y="85064"/>
                        <a:pt x="19208" y="83146"/>
                        <a:pt x="20400" y="81384"/>
                      </a:cubicBezTo>
                      <a:cubicBezTo>
                        <a:pt x="23044" y="77393"/>
                        <a:pt x="25636" y="73401"/>
                        <a:pt x="28175" y="69409"/>
                      </a:cubicBezTo>
                      <a:cubicBezTo>
                        <a:pt x="31441" y="64278"/>
                        <a:pt x="34811" y="58990"/>
                        <a:pt x="38388" y="53858"/>
                      </a:cubicBezTo>
                      <a:cubicBezTo>
                        <a:pt x="41135" y="49867"/>
                        <a:pt x="44815" y="45305"/>
                        <a:pt x="48703" y="40485"/>
                      </a:cubicBezTo>
                      <a:cubicBezTo>
                        <a:pt x="59070" y="27681"/>
                        <a:pt x="70785" y="13167"/>
                        <a:pt x="71511" y="2074"/>
                      </a:cubicBezTo>
                      <a:cubicBezTo>
                        <a:pt x="71615" y="881"/>
                        <a:pt x="72755" y="0"/>
                        <a:pt x="74051" y="0"/>
                      </a:cubicBezTo>
                      <a:cubicBezTo>
                        <a:pt x="75399" y="52"/>
                        <a:pt x="76384" y="1089"/>
                        <a:pt x="76280" y="2333"/>
                      </a:cubicBezTo>
                      <a:cubicBezTo>
                        <a:pt x="75451" y="14670"/>
                        <a:pt x="63269" y="29754"/>
                        <a:pt x="52539" y="43077"/>
                      </a:cubicBezTo>
                      <a:cubicBezTo>
                        <a:pt x="48703" y="47845"/>
                        <a:pt x="45074" y="52304"/>
                        <a:pt x="42379" y="56191"/>
                      </a:cubicBezTo>
                      <a:cubicBezTo>
                        <a:pt x="38854" y="61271"/>
                        <a:pt x="35485" y="66559"/>
                        <a:pt x="32271" y="71639"/>
                      </a:cubicBezTo>
                      <a:cubicBezTo>
                        <a:pt x="29679" y="75682"/>
                        <a:pt x="27139" y="79725"/>
                        <a:pt x="24443" y="83716"/>
                      </a:cubicBezTo>
                      <a:cubicBezTo>
                        <a:pt x="23303" y="85427"/>
                        <a:pt x="22214" y="87242"/>
                        <a:pt x="21074" y="89160"/>
                      </a:cubicBezTo>
                      <a:cubicBezTo>
                        <a:pt x="16875" y="96209"/>
                        <a:pt x="12054" y="104192"/>
                        <a:pt x="3501" y="108339"/>
                      </a:cubicBezTo>
                      <a:cubicBezTo>
                        <a:pt x="3139" y="108495"/>
                        <a:pt x="2776" y="108598"/>
                        <a:pt x="2361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12" name="Google Shape;4812;p13"/>
                <p:cNvSpPr/>
                <p:nvPr/>
              </p:nvSpPr>
              <p:spPr>
                <a:xfrm>
                  <a:off x="4692702" y="5501220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9356" y="35876"/>
                      </a:moveTo>
                      <a:cubicBezTo>
                        <a:pt x="8733" y="35876"/>
                        <a:pt x="8163" y="35668"/>
                        <a:pt x="7697" y="35254"/>
                      </a:cubicBezTo>
                      <a:cubicBezTo>
                        <a:pt x="7178" y="34839"/>
                        <a:pt x="6919" y="34217"/>
                        <a:pt x="6971" y="33595"/>
                      </a:cubicBezTo>
                      <a:cubicBezTo>
                        <a:pt x="7489" y="24109"/>
                        <a:pt x="4794" y="11823"/>
                        <a:pt x="232" y="3115"/>
                      </a:cubicBezTo>
                      <a:cubicBezTo>
                        <a:pt x="-338" y="2026"/>
                        <a:pt x="180" y="730"/>
                        <a:pt x="1372" y="212"/>
                      </a:cubicBezTo>
                      <a:cubicBezTo>
                        <a:pt x="2565" y="-307"/>
                        <a:pt x="4016" y="160"/>
                        <a:pt x="4586" y="1248"/>
                      </a:cubicBezTo>
                      <a:cubicBezTo>
                        <a:pt x="9045" y="9802"/>
                        <a:pt x="11844" y="21517"/>
                        <a:pt x="11844" y="31210"/>
                      </a:cubicBezTo>
                      <a:cubicBezTo>
                        <a:pt x="23714" y="29707"/>
                        <a:pt x="40354" y="24627"/>
                        <a:pt x="50928" y="20221"/>
                      </a:cubicBezTo>
                      <a:cubicBezTo>
                        <a:pt x="52121" y="19703"/>
                        <a:pt x="53572" y="20221"/>
                        <a:pt x="54090" y="21309"/>
                      </a:cubicBezTo>
                      <a:cubicBezTo>
                        <a:pt x="54661" y="22398"/>
                        <a:pt x="54090" y="23694"/>
                        <a:pt x="52898" y="24212"/>
                      </a:cubicBezTo>
                      <a:cubicBezTo>
                        <a:pt x="41183" y="29085"/>
                        <a:pt x="22004" y="34787"/>
                        <a:pt x="9563" y="35824"/>
                      </a:cubicBezTo>
                      <a:cubicBezTo>
                        <a:pt x="9511" y="35824"/>
                        <a:pt x="9407" y="35824"/>
                        <a:pt x="9356" y="3582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13" name="Google Shape;4813;p13"/>
                <p:cNvSpPr/>
                <p:nvPr/>
              </p:nvSpPr>
              <p:spPr>
                <a:xfrm>
                  <a:off x="4685141" y="5511022"/>
                  <a:ext cx="61140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40" h="42143" extrusionOk="0">
                      <a:moveTo>
                        <a:pt x="8416" y="42091"/>
                      </a:moveTo>
                      <a:cubicBezTo>
                        <a:pt x="7223" y="42091"/>
                        <a:pt x="6239" y="41314"/>
                        <a:pt x="6031" y="40277"/>
                      </a:cubicBezTo>
                      <a:cubicBezTo>
                        <a:pt x="5098" y="35404"/>
                        <a:pt x="4632" y="30480"/>
                        <a:pt x="4217" y="25711"/>
                      </a:cubicBezTo>
                      <a:cubicBezTo>
                        <a:pt x="3491" y="17831"/>
                        <a:pt x="2817" y="10367"/>
                        <a:pt x="122" y="2850"/>
                      </a:cubicBezTo>
                      <a:cubicBezTo>
                        <a:pt x="-293" y="1710"/>
                        <a:pt x="381" y="466"/>
                        <a:pt x="1677" y="104"/>
                      </a:cubicBezTo>
                      <a:cubicBezTo>
                        <a:pt x="2921" y="-260"/>
                        <a:pt x="4321" y="362"/>
                        <a:pt x="4683" y="1503"/>
                      </a:cubicBezTo>
                      <a:cubicBezTo>
                        <a:pt x="7535" y="9538"/>
                        <a:pt x="8260" y="17573"/>
                        <a:pt x="8986" y="25348"/>
                      </a:cubicBezTo>
                      <a:cubicBezTo>
                        <a:pt x="9349" y="29391"/>
                        <a:pt x="9764" y="33590"/>
                        <a:pt x="10438" y="37685"/>
                      </a:cubicBezTo>
                      <a:cubicBezTo>
                        <a:pt x="28166" y="37063"/>
                        <a:pt x="51077" y="29340"/>
                        <a:pt x="57868" y="26903"/>
                      </a:cubicBezTo>
                      <a:cubicBezTo>
                        <a:pt x="59112" y="26436"/>
                        <a:pt x="60512" y="27007"/>
                        <a:pt x="60978" y="28147"/>
                      </a:cubicBezTo>
                      <a:cubicBezTo>
                        <a:pt x="61445" y="29288"/>
                        <a:pt x="60875" y="30532"/>
                        <a:pt x="59631" y="30998"/>
                      </a:cubicBezTo>
                      <a:cubicBezTo>
                        <a:pt x="52373" y="33590"/>
                        <a:pt x="27181" y="42039"/>
                        <a:pt x="8416" y="42143"/>
                      </a:cubicBezTo>
                      <a:lnTo>
                        <a:pt x="8416" y="42143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14" name="Google Shape;4814;p13"/>
                <p:cNvSpPr/>
                <p:nvPr/>
              </p:nvSpPr>
              <p:spPr>
                <a:xfrm>
                  <a:off x="4677730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5407" y="42670"/>
                      </a:moveTo>
                      <a:cubicBezTo>
                        <a:pt x="4940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5"/>
                        <a:pt x="1830" y="24890"/>
                      </a:cubicBezTo>
                      <a:cubicBezTo>
                        <a:pt x="1312" y="17529"/>
                        <a:pt x="794" y="9909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7"/>
                        <a:pt x="7636" y="37642"/>
                      </a:cubicBezTo>
                      <a:cubicBezTo>
                        <a:pt x="12198" y="36501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5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3"/>
                        <a:pt x="50038" y="31369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6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15" name="Google Shape;4815;p13"/>
                <p:cNvSpPr/>
                <p:nvPr/>
              </p:nvSpPr>
              <p:spPr>
                <a:xfrm>
                  <a:off x="4665704" y="5547092"/>
                  <a:ext cx="50270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70" h="42669" extrusionOk="0">
                      <a:moveTo>
                        <a:pt x="5407" y="42670"/>
                      </a:moveTo>
                      <a:cubicBezTo>
                        <a:pt x="4941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6"/>
                        <a:pt x="1830" y="24890"/>
                      </a:cubicBezTo>
                      <a:cubicBezTo>
                        <a:pt x="1312" y="17529"/>
                        <a:pt x="794" y="9857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8"/>
                        <a:pt x="7636" y="37642"/>
                      </a:cubicBezTo>
                      <a:cubicBezTo>
                        <a:pt x="12198" y="36502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6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4"/>
                        <a:pt x="50090" y="31370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7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16" name="Google Shape;4816;p13"/>
                <p:cNvSpPr/>
                <p:nvPr/>
              </p:nvSpPr>
              <p:spPr>
                <a:xfrm>
                  <a:off x="4713313" y="5499377"/>
                  <a:ext cx="26870" cy="17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06" extrusionOk="0">
                      <a:moveTo>
                        <a:pt x="6525" y="17606"/>
                      </a:moveTo>
                      <a:cubicBezTo>
                        <a:pt x="5592" y="17606"/>
                        <a:pt x="4762" y="17139"/>
                        <a:pt x="4348" y="16362"/>
                      </a:cubicBezTo>
                      <a:cubicBezTo>
                        <a:pt x="2015" y="11801"/>
                        <a:pt x="97" y="2936"/>
                        <a:pt x="45" y="2574"/>
                      </a:cubicBezTo>
                      <a:cubicBezTo>
                        <a:pt x="-214" y="1381"/>
                        <a:pt x="667" y="240"/>
                        <a:pt x="1963" y="34"/>
                      </a:cubicBezTo>
                      <a:cubicBezTo>
                        <a:pt x="3259" y="-174"/>
                        <a:pt x="4503" y="604"/>
                        <a:pt x="4762" y="1744"/>
                      </a:cubicBezTo>
                      <a:cubicBezTo>
                        <a:pt x="4762" y="1796"/>
                        <a:pt x="6162" y="8379"/>
                        <a:pt x="7924" y="12733"/>
                      </a:cubicBezTo>
                      <a:cubicBezTo>
                        <a:pt x="8443" y="12578"/>
                        <a:pt x="8961" y="12423"/>
                        <a:pt x="9531" y="12267"/>
                      </a:cubicBezTo>
                      <a:cubicBezTo>
                        <a:pt x="13938" y="11023"/>
                        <a:pt x="20624" y="9157"/>
                        <a:pt x="22750" y="7239"/>
                      </a:cubicBezTo>
                      <a:cubicBezTo>
                        <a:pt x="23683" y="6409"/>
                        <a:pt x="25238" y="6409"/>
                        <a:pt x="26171" y="7239"/>
                      </a:cubicBezTo>
                      <a:cubicBezTo>
                        <a:pt x="27104" y="8120"/>
                        <a:pt x="27104" y="9468"/>
                        <a:pt x="26171" y="10349"/>
                      </a:cubicBezTo>
                      <a:cubicBezTo>
                        <a:pt x="23216" y="12993"/>
                        <a:pt x="16426" y="14911"/>
                        <a:pt x="10983" y="16414"/>
                      </a:cubicBezTo>
                      <a:cubicBezTo>
                        <a:pt x="9583" y="16777"/>
                        <a:pt x="8339" y="17139"/>
                        <a:pt x="7406" y="17451"/>
                      </a:cubicBezTo>
                      <a:cubicBezTo>
                        <a:pt x="7147" y="17554"/>
                        <a:pt x="6888" y="17554"/>
                        <a:pt x="6628" y="175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817" name="Google Shape;4817;p13"/>
              <p:cNvGrpSpPr/>
              <p:nvPr/>
            </p:nvGrpSpPr>
            <p:grpSpPr>
              <a:xfrm>
                <a:off x="4654002" y="5591340"/>
                <a:ext cx="113842" cy="116039"/>
                <a:chOff x="4654002" y="5591340"/>
                <a:chExt cx="113842" cy="116039"/>
              </a:xfrm>
            </p:grpSpPr>
            <p:sp>
              <p:nvSpPr>
                <p:cNvPr id="4818" name="Google Shape;4818;p13"/>
                <p:cNvSpPr/>
                <p:nvPr/>
              </p:nvSpPr>
              <p:spPr>
                <a:xfrm>
                  <a:off x="4654002" y="5591340"/>
                  <a:ext cx="98209" cy="116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39" extrusionOk="0">
                      <a:moveTo>
                        <a:pt x="2699" y="115988"/>
                      </a:moveTo>
                      <a:cubicBezTo>
                        <a:pt x="1662" y="115988"/>
                        <a:pt x="625" y="115418"/>
                        <a:pt x="211" y="114484"/>
                      </a:cubicBezTo>
                      <a:cubicBezTo>
                        <a:pt x="-360" y="113240"/>
                        <a:pt x="262" y="111789"/>
                        <a:pt x="1662" y="111218"/>
                      </a:cubicBezTo>
                      <a:cubicBezTo>
                        <a:pt x="10319" y="107901"/>
                        <a:pt x="15917" y="100333"/>
                        <a:pt x="21308" y="92972"/>
                      </a:cubicBezTo>
                      <a:cubicBezTo>
                        <a:pt x="22863" y="90847"/>
                        <a:pt x="24367" y="88825"/>
                        <a:pt x="25922" y="86959"/>
                      </a:cubicBezTo>
                      <a:cubicBezTo>
                        <a:pt x="29395" y="82760"/>
                        <a:pt x="32712" y="78458"/>
                        <a:pt x="36030" y="74207"/>
                      </a:cubicBezTo>
                      <a:cubicBezTo>
                        <a:pt x="40332" y="68713"/>
                        <a:pt x="44738" y="63063"/>
                        <a:pt x="49404" y="57516"/>
                      </a:cubicBezTo>
                      <a:cubicBezTo>
                        <a:pt x="52980" y="53265"/>
                        <a:pt x="57646" y="48444"/>
                        <a:pt x="62622" y="43364"/>
                      </a:cubicBezTo>
                      <a:cubicBezTo>
                        <a:pt x="75789" y="29887"/>
                        <a:pt x="90718" y="14543"/>
                        <a:pt x="92791" y="2102"/>
                      </a:cubicBezTo>
                      <a:cubicBezTo>
                        <a:pt x="92998" y="755"/>
                        <a:pt x="94450" y="-179"/>
                        <a:pt x="95901" y="29"/>
                      </a:cubicBezTo>
                      <a:cubicBezTo>
                        <a:pt x="97404" y="236"/>
                        <a:pt x="98389" y="1480"/>
                        <a:pt x="98182" y="2880"/>
                      </a:cubicBezTo>
                      <a:cubicBezTo>
                        <a:pt x="95849" y="16772"/>
                        <a:pt x="80350" y="32634"/>
                        <a:pt x="66717" y="46682"/>
                      </a:cubicBezTo>
                      <a:cubicBezTo>
                        <a:pt x="61845" y="51710"/>
                        <a:pt x="57231" y="56427"/>
                        <a:pt x="53758" y="60522"/>
                      </a:cubicBezTo>
                      <a:cubicBezTo>
                        <a:pt x="49196" y="65965"/>
                        <a:pt x="44790" y="71615"/>
                        <a:pt x="40540" y="77058"/>
                      </a:cubicBezTo>
                      <a:cubicBezTo>
                        <a:pt x="37170" y="81360"/>
                        <a:pt x="33801" y="85663"/>
                        <a:pt x="30328" y="89914"/>
                      </a:cubicBezTo>
                      <a:cubicBezTo>
                        <a:pt x="28825" y="91728"/>
                        <a:pt x="27373" y="93698"/>
                        <a:pt x="25870" y="95771"/>
                      </a:cubicBezTo>
                      <a:cubicBezTo>
                        <a:pt x="20271" y="103339"/>
                        <a:pt x="13947" y="111892"/>
                        <a:pt x="3787" y="115832"/>
                      </a:cubicBezTo>
                      <a:cubicBezTo>
                        <a:pt x="3424" y="115988"/>
                        <a:pt x="3062" y="116040"/>
                        <a:pt x="2750" y="11604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19" name="Google Shape;4819;p13"/>
                <p:cNvSpPr/>
                <p:nvPr/>
              </p:nvSpPr>
              <p:spPr>
                <a:xfrm>
                  <a:off x="4708681" y="5595834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7010" y="41202"/>
                      </a:moveTo>
                      <a:cubicBezTo>
                        <a:pt x="6388" y="41151"/>
                        <a:pt x="5455" y="40892"/>
                        <a:pt x="4937" y="40374"/>
                      </a:cubicBezTo>
                      <a:cubicBezTo>
                        <a:pt x="4418" y="39855"/>
                        <a:pt x="4159" y="39129"/>
                        <a:pt x="4315" y="38404"/>
                      </a:cubicBezTo>
                      <a:cubicBezTo>
                        <a:pt x="5973" y="27673"/>
                        <a:pt x="4315" y="13574"/>
                        <a:pt x="168" y="3310"/>
                      </a:cubicBezTo>
                      <a:cubicBezTo>
                        <a:pt x="-351" y="2014"/>
                        <a:pt x="375" y="615"/>
                        <a:pt x="1775" y="148"/>
                      </a:cubicBezTo>
                      <a:cubicBezTo>
                        <a:pt x="3174" y="-319"/>
                        <a:pt x="4781" y="355"/>
                        <a:pt x="5299" y="1651"/>
                      </a:cubicBezTo>
                      <a:cubicBezTo>
                        <a:pt x="9343" y="11708"/>
                        <a:pt x="11157" y="25237"/>
                        <a:pt x="10068" y="36226"/>
                      </a:cubicBezTo>
                      <a:cubicBezTo>
                        <a:pt x="23650" y="35656"/>
                        <a:pt x="43088" y="31457"/>
                        <a:pt x="55529" y="27517"/>
                      </a:cubicBezTo>
                      <a:cubicBezTo>
                        <a:pt x="56981" y="27051"/>
                        <a:pt x="58484" y="27725"/>
                        <a:pt x="59002" y="29021"/>
                      </a:cubicBezTo>
                      <a:cubicBezTo>
                        <a:pt x="59520" y="30317"/>
                        <a:pt x="58743" y="31717"/>
                        <a:pt x="57343" y="32183"/>
                      </a:cubicBezTo>
                      <a:cubicBezTo>
                        <a:pt x="43503" y="36589"/>
                        <a:pt x="21213" y="41254"/>
                        <a:pt x="7062" y="412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20" name="Google Shape;4820;p13"/>
                <p:cNvSpPr/>
                <p:nvPr/>
              </p:nvSpPr>
              <p:spPr>
                <a:xfrm>
                  <a:off x="4698989" y="5606129"/>
                  <a:ext cx="66157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7" h="48480" extrusionOk="0">
                      <a:moveTo>
                        <a:pt x="11777" y="48481"/>
                      </a:moveTo>
                      <a:cubicBezTo>
                        <a:pt x="9445" y="48481"/>
                        <a:pt x="7164" y="48377"/>
                        <a:pt x="4987" y="48222"/>
                      </a:cubicBezTo>
                      <a:cubicBezTo>
                        <a:pt x="3639" y="48118"/>
                        <a:pt x="2602" y="47133"/>
                        <a:pt x="2498" y="45941"/>
                      </a:cubicBezTo>
                      <a:cubicBezTo>
                        <a:pt x="1980" y="40343"/>
                        <a:pt x="2032" y="34692"/>
                        <a:pt x="2084" y="29301"/>
                      </a:cubicBezTo>
                      <a:cubicBezTo>
                        <a:pt x="2135" y="20334"/>
                        <a:pt x="2239" y="11832"/>
                        <a:pt x="62" y="3020"/>
                      </a:cubicBezTo>
                      <a:cubicBezTo>
                        <a:pt x="-249" y="1672"/>
                        <a:pt x="632" y="376"/>
                        <a:pt x="2135" y="65"/>
                      </a:cubicBezTo>
                      <a:cubicBezTo>
                        <a:pt x="3587" y="-246"/>
                        <a:pt x="5090" y="584"/>
                        <a:pt x="5401" y="1931"/>
                      </a:cubicBezTo>
                      <a:cubicBezTo>
                        <a:pt x="7734" y="11262"/>
                        <a:pt x="7630" y="20437"/>
                        <a:pt x="7579" y="29301"/>
                      </a:cubicBezTo>
                      <a:cubicBezTo>
                        <a:pt x="7579" y="33915"/>
                        <a:pt x="7475" y="38684"/>
                        <a:pt x="7786" y="43401"/>
                      </a:cubicBezTo>
                      <a:cubicBezTo>
                        <a:pt x="27898" y="44334"/>
                        <a:pt x="54698" y="37803"/>
                        <a:pt x="62681" y="35677"/>
                      </a:cubicBezTo>
                      <a:cubicBezTo>
                        <a:pt x="64132" y="35315"/>
                        <a:pt x="65635" y="36040"/>
                        <a:pt x="66050" y="37388"/>
                      </a:cubicBezTo>
                      <a:cubicBezTo>
                        <a:pt x="66465" y="38684"/>
                        <a:pt x="65635" y="40083"/>
                        <a:pt x="64184" y="40446"/>
                      </a:cubicBezTo>
                      <a:cubicBezTo>
                        <a:pt x="56564" y="42467"/>
                        <a:pt x="32097" y="48429"/>
                        <a:pt x="11777" y="484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21" name="Google Shape;4821;p13"/>
                <p:cNvSpPr/>
                <p:nvPr/>
              </p:nvSpPr>
              <p:spPr>
                <a:xfrm>
                  <a:off x="4687751" y="5624545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5" y="48571"/>
                      </a:moveTo>
                      <a:cubicBezTo>
                        <a:pt x="2073" y="48571"/>
                        <a:pt x="1451" y="48363"/>
                        <a:pt x="985" y="48001"/>
                      </a:cubicBezTo>
                      <a:cubicBezTo>
                        <a:pt x="363" y="47534"/>
                        <a:pt x="0" y="46808"/>
                        <a:pt x="0" y="46031"/>
                      </a:cubicBezTo>
                      <a:cubicBezTo>
                        <a:pt x="103" y="40070"/>
                        <a:pt x="259" y="34108"/>
                        <a:pt x="466" y="28147"/>
                      </a:cubicBezTo>
                      <a:cubicBezTo>
                        <a:pt x="725" y="19749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0" y="0"/>
                      </a:cubicBezTo>
                      <a:lnTo>
                        <a:pt x="3680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144"/>
                        <a:pt x="6220" y="19853"/>
                        <a:pt x="5909" y="28303"/>
                      </a:cubicBezTo>
                      <a:cubicBezTo>
                        <a:pt x="5754" y="33227"/>
                        <a:pt x="5598" y="38100"/>
                        <a:pt x="5495" y="43024"/>
                      </a:cubicBezTo>
                      <a:cubicBezTo>
                        <a:pt x="10782" y="42143"/>
                        <a:pt x="16173" y="41573"/>
                        <a:pt x="21460" y="41002"/>
                      </a:cubicBezTo>
                      <a:cubicBezTo>
                        <a:pt x="31465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2"/>
                      </a:cubicBezTo>
                      <a:cubicBezTo>
                        <a:pt x="43076" y="43646"/>
                        <a:pt x="32450" y="44786"/>
                        <a:pt x="22186" y="45927"/>
                      </a:cubicBezTo>
                      <a:cubicBezTo>
                        <a:pt x="15914" y="46601"/>
                        <a:pt x="9434" y="47327"/>
                        <a:pt x="3369" y="48467"/>
                      </a:cubicBezTo>
                      <a:cubicBezTo>
                        <a:pt x="3162" y="48467"/>
                        <a:pt x="3006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22" name="Google Shape;4822;p13"/>
                <p:cNvSpPr/>
                <p:nvPr/>
              </p:nvSpPr>
              <p:spPr>
                <a:xfrm>
                  <a:off x="4671992" y="5645072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6" y="48571"/>
                      </a:moveTo>
                      <a:cubicBezTo>
                        <a:pt x="2074" y="48571"/>
                        <a:pt x="1452" y="48363"/>
                        <a:pt x="985" y="48001"/>
                      </a:cubicBezTo>
                      <a:cubicBezTo>
                        <a:pt x="363" y="47535"/>
                        <a:pt x="0" y="46809"/>
                        <a:pt x="0" y="46031"/>
                      </a:cubicBezTo>
                      <a:cubicBezTo>
                        <a:pt x="104" y="40070"/>
                        <a:pt x="259" y="34056"/>
                        <a:pt x="467" y="28096"/>
                      </a:cubicBezTo>
                      <a:cubicBezTo>
                        <a:pt x="726" y="19698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1" y="0"/>
                      </a:cubicBezTo>
                      <a:lnTo>
                        <a:pt x="3681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093"/>
                        <a:pt x="6220" y="19801"/>
                        <a:pt x="5909" y="28251"/>
                      </a:cubicBezTo>
                      <a:cubicBezTo>
                        <a:pt x="5754" y="33176"/>
                        <a:pt x="5598" y="38100"/>
                        <a:pt x="5495" y="43025"/>
                      </a:cubicBezTo>
                      <a:cubicBezTo>
                        <a:pt x="10782" y="42143"/>
                        <a:pt x="16173" y="41573"/>
                        <a:pt x="21460" y="41003"/>
                      </a:cubicBezTo>
                      <a:cubicBezTo>
                        <a:pt x="31413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3"/>
                      </a:cubicBezTo>
                      <a:cubicBezTo>
                        <a:pt x="43076" y="43647"/>
                        <a:pt x="32450" y="44787"/>
                        <a:pt x="22186" y="45927"/>
                      </a:cubicBezTo>
                      <a:cubicBezTo>
                        <a:pt x="15914" y="46601"/>
                        <a:pt x="9434" y="47327"/>
                        <a:pt x="3370" y="48467"/>
                      </a:cubicBezTo>
                      <a:cubicBezTo>
                        <a:pt x="3162" y="48467"/>
                        <a:pt x="3007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23" name="Google Shape;4823;p13"/>
                <p:cNvSpPr/>
                <p:nvPr/>
              </p:nvSpPr>
              <p:spPr>
                <a:xfrm>
                  <a:off x="4732160" y="5595560"/>
                  <a:ext cx="29547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7" h="20379" extrusionOk="0">
                      <a:moveTo>
                        <a:pt x="5924" y="20380"/>
                      </a:moveTo>
                      <a:cubicBezTo>
                        <a:pt x="4784" y="20380"/>
                        <a:pt x="3747" y="19758"/>
                        <a:pt x="3332" y="18720"/>
                      </a:cubicBezTo>
                      <a:cubicBezTo>
                        <a:pt x="1207" y="13330"/>
                        <a:pt x="66" y="3118"/>
                        <a:pt x="15" y="2703"/>
                      </a:cubicBezTo>
                      <a:cubicBezTo>
                        <a:pt x="-141" y="1355"/>
                        <a:pt x="948" y="111"/>
                        <a:pt x="2451" y="7"/>
                      </a:cubicBezTo>
                      <a:cubicBezTo>
                        <a:pt x="3954" y="-96"/>
                        <a:pt x="5302" y="889"/>
                        <a:pt x="5458" y="2237"/>
                      </a:cubicBezTo>
                      <a:cubicBezTo>
                        <a:pt x="5458" y="2341"/>
                        <a:pt x="6287" y="9857"/>
                        <a:pt x="7738" y="14988"/>
                      </a:cubicBezTo>
                      <a:cubicBezTo>
                        <a:pt x="8309" y="14885"/>
                        <a:pt x="8931" y="14781"/>
                        <a:pt x="9604" y="14626"/>
                      </a:cubicBezTo>
                      <a:cubicBezTo>
                        <a:pt x="14736" y="13641"/>
                        <a:pt x="22512" y="12138"/>
                        <a:pt x="25104" y="10220"/>
                      </a:cubicBezTo>
                      <a:cubicBezTo>
                        <a:pt x="26244" y="9338"/>
                        <a:pt x="28006" y="9494"/>
                        <a:pt x="28939" y="10582"/>
                      </a:cubicBezTo>
                      <a:cubicBezTo>
                        <a:pt x="29873" y="11619"/>
                        <a:pt x="29717" y="13226"/>
                        <a:pt x="28577" y="14056"/>
                      </a:cubicBezTo>
                      <a:cubicBezTo>
                        <a:pt x="24948" y="16751"/>
                        <a:pt x="17069" y="18254"/>
                        <a:pt x="10693" y="19498"/>
                      </a:cubicBezTo>
                      <a:cubicBezTo>
                        <a:pt x="9086" y="19809"/>
                        <a:pt x="7635" y="20068"/>
                        <a:pt x="6494" y="20328"/>
                      </a:cubicBezTo>
                      <a:cubicBezTo>
                        <a:pt x="6287" y="20328"/>
                        <a:pt x="6028" y="20380"/>
                        <a:pt x="5821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824" name="Google Shape;4824;p13"/>
              <p:cNvGrpSpPr/>
              <p:nvPr/>
            </p:nvGrpSpPr>
            <p:grpSpPr>
              <a:xfrm>
                <a:off x="4652388" y="5429117"/>
                <a:ext cx="64998" cy="75943"/>
                <a:chOff x="4652388" y="5429117"/>
                <a:chExt cx="64998" cy="75943"/>
              </a:xfrm>
            </p:grpSpPr>
            <p:sp>
              <p:nvSpPr>
                <p:cNvPr id="4825" name="Google Shape;4825;p13"/>
                <p:cNvSpPr/>
                <p:nvPr/>
              </p:nvSpPr>
              <p:spPr>
                <a:xfrm>
                  <a:off x="4652388" y="5429117"/>
                  <a:ext cx="53359" cy="75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9" h="75943" extrusionOk="0">
                      <a:moveTo>
                        <a:pt x="1721" y="75944"/>
                      </a:moveTo>
                      <a:cubicBezTo>
                        <a:pt x="1099" y="75944"/>
                        <a:pt x="528" y="75632"/>
                        <a:pt x="217" y="75114"/>
                      </a:cubicBezTo>
                      <a:cubicBezTo>
                        <a:pt x="-249" y="74388"/>
                        <a:pt x="62" y="73456"/>
                        <a:pt x="891" y="73041"/>
                      </a:cubicBezTo>
                      <a:cubicBezTo>
                        <a:pt x="6023" y="70553"/>
                        <a:pt x="8978" y="65628"/>
                        <a:pt x="11829" y="60859"/>
                      </a:cubicBezTo>
                      <a:cubicBezTo>
                        <a:pt x="12658" y="59459"/>
                        <a:pt x="13436" y="58163"/>
                        <a:pt x="14265" y="56919"/>
                      </a:cubicBezTo>
                      <a:cubicBezTo>
                        <a:pt x="16131" y="54173"/>
                        <a:pt x="17894" y="51373"/>
                        <a:pt x="19656" y="48574"/>
                      </a:cubicBezTo>
                      <a:cubicBezTo>
                        <a:pt x="21937" y="44997"/>
                        <a:pt x="24322" y="41265"/>
                        <a:pt x="26810" y="37636"/>
                      </a:cubicBezTo>
                      <a:cubicBezTo>
                        <a:pt x="28728" y="34837"/>
                        <a:pt x="31319" y="31675"/>
                        <a:pt x="34067" y="28306"/>
                      </a:cubicBezTo>
                      <a:cubicBezTo>
                        <a:pt x="41324" y="19338"/>
                        <a:pt x="49514" y="9178"/>
                        <a:pt x="50032" y="1454"/>
                      </a:cubicBezTo>
                      <a:cubicBezTo>
                        <a:pt x="50084" y="625"/>
                        <a:pt x="50810" y="-49"/>
                        <a:pt x="51795" y="3"/>
                      </a:cubicBezTo>
                      <a:cubicBezTo>
                        <a:pt x="52728" y="55"/>
                        <a:pt x="53454" y="780"/>
                        <a:pt x="53350" y="1610"/>
                      </a:cubicBezTo>
                      <a:cubicBezTo>
                        <a:pt x="52780" y="10266"/>
                        <a:pt x="44279" y="20789"/>
                        <a:pt x="36762" y="30120"/>
                      </a:cubicBezTo>
                      <a:cubicBezTo>
                        <a:pt x="34067" y="33438"/>
                        <a:pt x="31527" y="36600"/>
                        <a:pt x="29661" y="39295"/>
                      </a:cubicBezTo>
                      <a:cubicBezTo>
                        <a:pt x="27173" y="42872"/>
                        <a:pt x="24840" y="46552"/>
                        <a:pt x="22559" y="50129"/>
                      </a:cubicBezTo>
                      <a:cubicBezTo>
                        <a:pt x="20745" y="52929"/>
                        <a:pt x="18982" y="55779"/>
                        <a:pt x="17116" y="58527"/>
                      </a:cubicBezTo>
                      <a:cubicBezTo>
                        <a:pt x="16339" y="59719"/>
                        <a:pt x="15561" y="61015"/>
                        <a:pt x="14732" y="62363"/>
                      </a:cubicBezTo>
                      <a:cubicBezTo>
                        <a:pt x="11777" y="67287"/>
                        <a:pt x="8408" y="72886"/>
                        <a:pt x="2446" y="75788"/>
                      </a:cubicBezTo>
                      <a:cubicBezTo>
                        <a:pt x="2187" y="75892"/>
                        <a:pt x="1928" y="75944"/>
                        <a:pt x="1669" y="7594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26" name="Google Shape;4826;p13"/>
                <p:cNvSpPr/>
                <p:nvPr/>
              </p:nvSpPr>
              <p:spPr>
                <a:xfrm>
                  <a:off x="4679397" y="5433798"/>
                  <a:ext cx="37989" cy="2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89" h="25127" extrusionOk="0">
                      <a:moveTo>
                        <a:pt x="6540" y="25076"/>
                      </a:moveTo>
                      <a:cubicBezTo>
                        <a:pt x="6125" y="25076"/>
                        <a:pt x="5710" y="24921"/>
                        <a:pt x="5399" y="24661"/>
                      </a:cubicBezTo>
                      <a:cubicBezTo>
                        <a:pt x="5036" y="24350"/>
                        <a:pt x="4881" y="23935"/>
                        <a:pt x="4881" y="23469"/>
                      </a:cubicBezTo>
                      <a:cubicBezTo>
                        <a:pt x="5244" y="16782"/>
                        <a:pt x="3326" y="8229"/>
                        <a:pt x="164" y="2164"/>
                      </a:cubicBezTo>
                      <a:cubicBezTo>
                        <a:pt x="-251" y="1387"/>
                        <a:pt x="164" y="505"/>
                        <a:pt x="941" y="143"/>
                      </a:cubicBezTo>
                      <a:cubicBezTo>
                        <a:pt x="1771" y="-221"/>
                        <a:pt x="2756" y="143"/>
                        <a:pt x="3170" y="868"/>
                      </a:cubicBezTo>
                      <a:cubicBezTo>
                        <a:pt x="6280" y="6829"/>
                        <a:pt x="8250" y="15020"/>
                        <a:pt x="8250" y="21862"/>
                      </a:cubicBezTo>
                      <a:cubicBezTo>
                        <a:pt x="16544" y="20825"/>
                        <a:pt x="28207" y="17248"/>
                        <a:pt x="35620" y="14190"/>
                      </a:cubicBezTo>
                      <a:cubicBezTo>
                        <a:pt x="36449" y="13827"/>
                        <a:pt x="37486" y="14190"/>
                        <a:pt x="37849" y="14968"/>
                      </a:cubicBezTo>
                      <a:cubicBezTo>
                        <a:pt x="38212" y="15745"/>
                        <a:pt x="37849" y="16626"/>
                        <a:pt x="37020" y="16989"/>
                      </a:cubicBezTo>
                      <a:cubicBezTo>
                        <a:pt x="28830" y="20410"/>
                        <a:pt x="15404" y="24402"/>
                        <a:pt x="6695" y="25128"/>
                      </a:cubicBezTo>
                      <a:cubicBezTo>
                        <a:pt x="6695" y="25128"/>
                        <a:pt x="6591" y="25128"/>
                        <a:pt x="6540" y="2512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27" name="Google Shape;4827;p13"/>
                <p:cNvSpPr/>
                <p:nvPr/>
              </p:nvSpPr>
              <p:spPr>
                <a:xfrm>
                  <a:off x="4674079" y="5440659"/>
                  <a:ext cx="42824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24" h="29463" extrusionOk="0">
                      <a:moveTo>
                        <a:pt x="5897" y="29463"/>
                      </a:moveTo>
                      <a:cubicBezTo>
                        <a:pt x="5067" y="29463"/>
                        <a:pt x="4393" y="28945"/>
                        <a:pt x="4238" y="28219"/>
                      </a:cubicBezTo>
                      <a:cubicBezTo>
                        <a:pt x="3564" y="24798"/>
                        <a:pt x="3253" y="21377"/>
                        <a:pt x="2942" y="18008"/>
                      </a:cubicBezTo>
                      <a:cubicBezTo>
                        <a:pt x="2423" y="12513"/>
                        <a:pt x="1957" y="7277"/>
                        <a:pt x="91" y="1990"/>
                      </a:cubicBezTo>
                      <a:cubicBezTo>
                        <a:pt x="-220" y="1161"/>
                        <a:pt x="298" y="331"/>
                        <a:pt x="1179" y="72"/>
                      </a:cubicBezTo>
                      <a:cubicBezTo>
                        <a:pt x="2061" y="-187"/>
                        <a:pt x="2994" y="279"/>
                        <a:pt x="3305" y="1057"/>
                      </a:cubicBezTo>
                      <a:cubicBezTo>
                        <a:pt x="5326" y="6655"/>
                        <a:pt x="5845" y="12305"/>
                        <a:pt x="6311" y="17748"/>
                      </a:cubicBezTo>
                      <a:cubicBezTo>
                        <a:pt x="6570" y="20600"/>
                        <a:pt x="6830" y="23502"/>
                        <a:pt x="7296" y="26353"/>
                      </a:cubicBezTo>
                      <a:cubicBezTo>
                        <a:pt x="19685" y="25886"/>
                        <a:pt x="35755" y="20496"/>
                        <a:pt x="40523" y="18785"/>
                      </a:cubicBezTo>
                      <a:cubicBezTo>
                        <a:pt x="41405" y="18474"/>
                        <a:pt x="42338" y="18837"/>
                        <a:pt x="42700" y="19666"/>
                      </a:cubicBezTo>
                      <a:cubicBezTo>
                        <a:pt x="43063" y="20444"/>
                        <a:pt x="42597" y="21325"/>
                        <a:pt x="41767" y="21636"/>
                      </a:cubicBezTo>
                      <a:cubicBezTo>
                        <a:pt x="36688" y="23450"/>
                        <a:pt x="19063" y="29360"/>
                        <a:pt x="5897" y="29412"/>
                      </a:cubicBezTo>
                      <a:lnTo>
                        <a:pt x="5897" y="2941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28" name="Google Shape;4828;p13"/>
                <p:cNvSpPr/>
                <p:nvPr/>
              </p:nvSpPr>
              <p:spPr>
                <a:xfrm>
                  <a:off x="4668924" y="5452547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0"/>
                      </a:cubicBezTo>
                      <a:cubicBezTo>
                        <a:pt x="2447" y="29291"/>
                        <a:pt x="2188" y="28876"/>
                        <a:pt x="2136" y="28410"/>
                      </a:cubicBezTo>
                      <a:cubicBezTo>
                        <a:pt x="1825" y="24729"/>
                        <a:pt x="1566" y="21049"/>
                        <a:pt x="1306" y="17420"/>
                      </a:cubicBezTo>
                      <a:cubicBezTo>
                        <a:pt x="944" y="12237"/>
                        <a:pt x="581" y="6897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499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29"/>
                        <a:pt x="4624" y="17213"/>
                      </a:cubicBezTo>
                      <a:cubicBezTo>
                        <a:pt x="4831" y="20220"/>
                        <a:pt x="5039" y="23278"/>
                        <a:pt x="5298" y="26284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6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8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29" name="Google Shape;4829;p13"/>
                <p:cNvSpPr/>
                <p:nvPr/>
              </p:nvSpPr>
              <p:spPr>
                <a:xfrm>
                  <a:off x="4660526" y="5465920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1"/>
                      </a:cubicBezTo>
                      <a:cubicBezTo>
                        <a:pt x="2447" y="29291"/>
                        <a:pt x="2188" y="28877"/>
                        <a:pt x="2136" y="28410"/>
                      </a:cubicBezTo>
                      <a:cubicBezTo>
                        <a:pt x="1825" y="24729"/>
                        <a:pt x="1566" y="21101"/>
                        <a:pt x="1306" y="17421"/>
                      </a:cubicBezTo>
                      <a:cubicBezTo>
                        <a:pt x="944" y="12237"/>
                        <a:pt x="581" y="6898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395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30"/>
                        <a:pt x="4624" y="17213"/>
                      </a:cubicBezTo>
                      <a:cubicBezTo>
                        <a:pt x="4831" y="20220"/>
                        <a:pt x="5039" y="23227"/>
                        <a:pt x="5298" y="26285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7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9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30" name="Google Shape;4830;p13"/>
                <p:cNvSpPr/>
                <p:nvPr/>
              </p:nvSpPr>
              <p:spPr>
                <a:xfrm>
                  <a:off x="4693842" y="5432410"/>
                  <a:ext cx="18758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58" h="12416" extrusionOk="0">
                      <a:moveTo>
                        <a:pt x="4535" y="12417"/>
                      </a:moveTo>
                      <a:cubicBezTo>
                        <a:pt x="3913" y="12417"/>
                        <a:pt x="3291" y="12105"/>
                        <a:pt x="3032" y="11535"/>
                      </a:cubicBezTo>
                      <a:cubicBezTo>
                        <a:pt x="1373" y="8321"/>
                        <a:pt x="77" y="2153"/>
                        <a:pt x="25" y="1842"/>
                      </a:cubicBezTo>
                      <a:cubicBezTo>
                        <a:pt x="-130" y="1013"/>
                        <a:pt x="440" y="235"/>
                        <a:pt x="1373" y="28"/>
                      </a:cubicBezTo>
                      <a:cubicBezTo>
                        <a:pt x="2254" y="-128"/>
                        <a:pt x="3187" y="391"/>
                        <a:pt x="3343" y="1220"/>
                      </a:cubicBezTo>
                      <a:cubicBezTo>
                        <a:pt x="3343" y="1272"/>
                        <a:pt x="4328" y="5833"/>
                        <a:pt x="5520" y="8943"/>
                      </a:cubicBezTo>
                      <a:cubicBezTo>
                        <a:pt x="5883" y="8840"/>
                        <a:pt x="6246" y="8736"/>
                        <a:pt x="6609" y="8633"/>
                      </a:cubicBezTo>
                      <a:cubicBezTo>
                        <a:pt x="9719" y="7751"/>
                        <a:pt x="14384" y="6455"/>
                        <a:pt x="15888" y="5107"/>
                      </a:cubicBezTo>
                      <a:cubicBezTo>
                        <a:pt x="16561" y="4537"/>
                        <a:pt x="17598" y="4537"/>
                        <a:pt x="18272" y="5107"/>
                      </a:cubicBezTo>
                      <a:cubicBezTo>
                        <a:pt x="18946" y="5729"/>
                        <a:pt x="18894" y="6663"/>
                        <a:pt x="18272" y="7285"/>
                      </a:cubicBezTo>
                      <a:cubicBezTo>
                        <a:pt x="16199" y="9151"/>
                        <a:pt x="11430" y="10447"/>
                        <a:pt x="7645" y="11535"/>
                      </a:cubicBezTo>
                      <a:cubicBezTo>
                        <a:pt x="6660" y="11795"/>
                        <a:pt x="5831" y="12054"/>
                        <a:pt x="5157" y="12261"/>
                      </a:cubicBezTo>
                      <a:cubicBezTo>
                        <a:pt x="5002" y="12313"/>
                        <a:pt x="4794" y="12365"/>
                        <a:pt x="4587" y="1236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831" name="Google Shape;4831;p13"/>
              <p:cNvGrpSpPr/>
              <p:nvPr/>
            </p:nvGrpSpPr>
            <p:grpSpPr>
              <a:xfrm>
                <a:off x="4656558" y="5705800"/>
                <a:ext cx="83632" cy="81770"/>
                <a:chOff x="4656558" y="5705800"/>
                <a:chExt cx="83632" cy="81770"/>
              </a:xfrm>
            </p:grpSpPr>
            <p:sp>
              <p:nvSpPr>
                <p:cNvPr id="4832" name="Google Shape;4832;p13"/>
                <p:cNvSpPr/>
                <p:nvPr/>
              </p:nvSpPr>
              <p:spPr>
                <a:xfrm>
                  <a:off x="4656558" y="5705800"/>
                  <a:ext cx="73047" cy="81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47" h="81770" extrusionOk="0">
                      <a:moveTo>
                        <a:pt x="1957" y="81770"/>
                      </a:moveTo>
                      <a:cubicBezTo>
                        <a:pt x="1180" y="81770"/>
                        <a:pt x="454" y="81356"/>
                        <a:pt x="143" y="80630"/>
                      </a:cubicBezTo>
                      <a:cubicBezTo>
                        <a:pt x="-272" y="79697"/>
                        <a:pt x="247" y="78660"/>
                        <a:pt x="1283" y="78297"/>
                      </a:cubicBezTo>
                      <a:cubicBezTo>
                        <a:pt x="7608" y="76069"/>
                        <a:pt x="11755" y="70729"/>
                        <a:pt x="15798" y="65546"/>
                      </a:cubicBezTo>
                      <a:cubicBezTo>
                        <a:pt x="16990" y="64042"/>
                        <a:pt x="18079" y="62591"/>
                        <a:pt x="19219" y="61295"/>
                      </a:cubicBezTo>
                      <a:cubicBezTo>
                        <a:pt x="21811" y="58340"/>
                        <a:pt x="24247" y="55334"/>
                        <a:pt x="26735" y="52327"/>
                      </a:cubicBezTo>
                      <a:cubicBezTo>
                        <a:pt x="29949" y="48439"/>
                        <a:pt x="33267" y="44448"/>
                        <a:pt x="36740" y="40560"/>
                      </a:cubicBezTo>
                      <a:cubicBezTo>
                        <a:pt x="39435" y="37554"/>
                        <a:pt x="42857" y="34184"/>
                        <a:pt x="46537" y="30608"/>
                      </a:cubicBezTo>
                      <a:cubicBezTo>
                        <a:pt x="56282" y="21122"/>
                        <a:pt x="67375" y="10391"/>
                        <a:pt x="69138" y="1475"/>
                      </a:cubicBezTo>
                      <a:cubicBezTo>
                        <a:pt x="69345" y="490"/>
                        <a:pt x="70382" y="-132"/>
                        <a:pt x="71419" y="24"/>
                      </a:cubicBezTo>
                      <a:cubicBezTo>
                        <a:pt x="72507" y="179"/>
                        <a:pt x="73181" y="1112"/>
                        <a:pt x="73026" y="2097"/>
                      </a:cubicBezTo>
                      <a:cubicBezTo>
                        <a:pt x="71056" y="12050"/>
                        <a:pt x="59548" y="23195"/>
                        <a:pt x="49440" y="33044"/>
                      </a:cubicBezTo>
                      <a:cubicBezTo>
                        <a:pt x="45811" y="36569"/>
                        <a:pt x="42390" y="39887"/>
                        <a:pt x="39798" y="42789"/>
                      </a:cubicBezTo>
                      <a:cubicBezTo>
                        <a:pt x="36377" y="46625"/>
                        <a:pt x="33059" y="50617"/>
                        <a:pt x="29897" y="54452"/>
                      </a:cubicBezTo>
                      <a:cubicBezTo>
                        <a:pt x="27409" y="57459"/>
                        <a:pt x="24869" y="60518"/>
                        <a:pt x="22329" y="63524"/>
                      </a:cubicBezTo>
                      <a:cubicBezTo>
                        <a:pt x="21240" y="64820"/>
                        <a:pt x="20100" y="66219"/>
                        <a:pt x="19012" y="67671"/>
                      </a:cubicBezTo>
                      <a:cubicBezTo>
                        <a:pt x="14813" y="73010"/>
                        <a:pt x="10096" y="79075"/>
                        <a:pt x="2735" y="81667"/>
                      </a:cubicBezTo>
                      <a:cubicBezTo>
                        <a:pt x="2476" y="81770"/>
                        <a:pt x="2268" y="81770"/>
                        <a:pt x="2009" y="817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33" name="Google Shape;4833;p13"/>
                <p:cNvSpPr/>
                <p:nvPr/>
              </p:nvSpPr>
              <p:spPr>
                <a:xfrm>
                  <a:off x="4698216" y="5708274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5449" y="29793"/>
                      </a:moveTo>
                      <a:cubicBezTo>
                        <a:pt x="5034" y="29793"/>
                        <a:pt x="4619" y="29793"/>
                        <a:pt x="4205" y="29793"/>
                      </a:cubicBezTo>
                      <a:cubicBezTo>
                        <a:pt x="3634" y="29793"/>
                        <a:pt x="3116" y="29534"/>
                        <a:pt x="2753" y="29119"/>
                      </a:cubicBezTo>
                      <a:cubicBezTo>
                        <a:pt x="2390" y="28704"/>
                        <a:pt x="2235" y="28186"/>
                        <a:pt x="2339" y="27668"/>
                      </a:cubicBezTo>
                      <a:cubicBezTo>
                        <a:pt x="3790" y="19996"/>
                        <a:pt x="2857" y="9836"/>
                        <a:pt x="110" y="2371"/>
                      </a:cubicBezTo>
                      <a:cubicBezTo>
                        <a:pt x="-253" y="1438"/>
                        <a:pt x="317" y="402"/>
                        <a:pt x="1354" y="90"/>
                      </a:cubicBezTo>
                      <a:cubicBezTo>
                        <a:pt x="2390" y="-220"/>
                        <a:pt x="3479" y="298"/>
                        <a:pt x="3842" y="1231"/>
                      </a:cubicBezTo>
                      <a:cubicBezTo>
                        <a:pt x="6537" y="8540"/>
                        <a:pt x="7574" y="18285"/>
                        <a:pt x="6537" y="26164"/>
                      </a:cubicBezTo>
                      <a:cubicBezTo>
                        <a:pt x="16283" y="26009"/>
                        <a:pt x="30382" y="23313"/>
                        <a:pt x="39402" y="20721"/>
                      </a:cubicBezTo>
                      <a:cubicBezTo>
                        <a:pt x="40439" y="20411"/>
                        <a:pt x="41527" y="20929"/>
                        <a:pt x="41890" y="21862"/>
                      </a:cubicBezTo>
                      <a:cubicBezTo>
                        <a:pt x="42201" y="22795"/>
                        <a:pt x="41631" y="23832"/>
                        <a:pt x="40594" y="24091"/>
                      </a:cubicBezTo>
                      <a:cubicBezTo>
                        <a:pt x="30952" y="26890"/>
                        <a:pt x="15661" y="29741"/>
                        <a:pt x="5500" y="297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34" name="Google Shape;4834;p13"/>
                <p:cNvSpPr/>
                <p:nvPr/>
              </p:nvSpPr>
              <p:spPr>
                <a:xfrm>
                  <a:off x="4690979" y="5715633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9472" y="34978"/>
                      </a:moveTo>
                      <a:cubicBezTo>
                        <a:pt x="7087" y="34978"/>
                        <a:pt x="4806" y="34874"/>
                        <a:pt x="2629" y="34667"/>
                      </a:cubicBezTo>
                      <a:cubicBezTo>
                        <a:pt x="1696" y="34563"/>
                        <a:pt x="919" y="33838"/>
                        <a:pt x="867" y="33008"/>
                      </a:cubicBezTo>
                      <a:cubicBezTo>
                        <a:pt x="608" y="28965"/>
                        <a:pt x="763" y="24922"/>
                        <a:pt x="919" y="21034"/>
                      </a:cubicBezTo>
                      <a:cubicBezTo>
                        <a:pt x="1178" y="14554"/>
                        <a:pt x="1385" y="8489"/>
                        <a:pt x="37" y="2114"/>
                      </a:cubicBezTo>
                      <a:cubicBezTo>
                        <a:pt x="-170" y="1128"/>
                        <a:pt x="504" y="196"/>
                        <a:pt x="1592" y="40"/>
                      </a:cubicBezTo>
                      <a:cubicBezTo>
                        <a:pt x="2629" y="-168"/>
                        <a:pt x="3666" y="454"/>
                        <a:pt x="3873" y="1440"/>
                      </a:cubicBezTo>
                      <a:cubicBezTo>
                        <a:pt x="5325" y="8178"/>
                        <a:pt x="5065" y="14813"/>
                        <a:pt x="4806" y="21189"/>
                      </a:cubicBezTo>
                      <a:cubicBezTo>
                        <a:pt x="4703" y="24507"/>
                        <a:pt x="4547" y="27928"/>
                        <a:pt x="4651" y="31298"/>
                      </a:cubicBezTo>
                      <a:cubicBezTo>
                        <a:pt x="19113" y="32334"/>
                        <a:pt x="38500" y="28084"/>
                        <a:pt x="44306" y="26736"/>
                      </a:cubicBezTo>
                      <a:cubicBezTo>
                        <a:pt x="45343" y="26477"/>
                        <a:pt x="46431" y="27047"/>
                        <a:pt x="46691" y="28032"/>
                      </a:cubicBezTo>
                      <a:cubicBezTo>
                        <a:pt x="46950" y="28965"/>
                        <a:pt x="46328" y="29950"/>
                        <a:pt x="45291" y="30209"/>
                      </a:cubicBezTo>
                      <a:cubicBezTo>
                        <a:pt x="40003" y="31453"/>
                        <a:pt x="23571" y="35030"/>
                        <a:pt x="9368" y="3503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35" name="Google Shape;4835;p13"/>
                <p:cNvSpPr/>
                <p:nvPr/>
              </p:nvSpPr>
              <p:spPr>
                <a:xfrm>
                  <a:off x="4681582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1970" y="34834"/>
                      </a:moveTo>
                      <a:cubicBezTo>
                        <a:pt x="1503" y="34834"/>
                        <a:pt x="1037" y="34678"/>
                        <a:pt x="674" y="34420"/>
                      </a:cubicBezTo>
                      <a:cubicBezTo>
                        <a:pt x="207" y="34056"/>
                        <a:pt x="0" y="33538"/>
                        <a:pt x="0" y="33020"/>
                      </a:cubicBezTo>
                      <a:cubicBezTo>
                        <a:pt x="207" y="28717"/>
                        <a:pt x="466" y="24467"/>
                        <a:pt x="726" y="20165"/>
                      </a:cubicBezTo>
                      <a:cubicBezTo>
                        <a:pt x="1088" y="14099"/>
                        <a:pt x="1503" y="7879"/>
                        <a:pt x="1659" y="1762"/>
                      </a:cubicBezTo>
                      <a:cubicBezTo>
                        <a:pt x="1659" y="778"/>
                        <a:pt x="2540" y="0"/>
                        <a:pt x="3629" y="0"/>
                      </a:cubicBezTo>
                      <a:cubicBezTo>
                        <a:pt x="3629" y="0"/>
                        <a:pt x="3629" y="0"/>
                        <a:pt x="3629" y="0"/>
                      </a:cubicBezTo>
                      <a:cubicBezTo>
                        <a:pt x="4717" y="0"/>
                        <a:pt x="5598" y="830"/>
                        <a:pt x="5547" y="1814"/>
                      </a:cubicBezTo>
                      <a:cubicBezTo>
                        <a:pt x="5391" y="8034"/>
                        <a:pt x="5028" y="14307"/>
                        <a:pt x="4614" y="20371"/>
                      </a:cubicBezTo>
                      <a:cubicBezTo>
                        <a:pt x="4406" y="23897"/>
                        <a:pt x="4147" y="27421"/>
                        <a:pt x="3991" y="30946"/>
                      </a:cubicBezTo>
                      <a:cubicBezTo>
                        <a:pt x="7827" y="30428"/>
                        <a:pt x="11715" y="30117"/>
                        <a:pt x="15499" y="29754"/>
                      </a:cubicBezTo>
                      <a:cubicBezTo>
                        <a:pt x="22705" y="29132"/>
                        <a:pt x="30169" y="28510"/>
                        <a:pt x="36804" y="26540"/>
                      </a:cubicBezTo>
                      <a:cubicBezTo>
                        <a:pt x="37841" y="26229"/>
                        <a:pt x="38929" y="26748"/>
                        <a:pt x="39292" y="27681"/>
                      </a:cubicBezTo>
                      <a:cubicBezTo>
                        <a:pt x="39655" y="28614"/>
                        <a:pt x="39085" y="29650"/>
                        <a:pt x="38048" y="29962"/>
                      </a:cubicBezTo>
                      <a:cubicBezTo>
                        <a:pt x="30998" y="32087"/>
                        <a:pt x="23327" y="32761"/>
                        <a:pt x="15862" y="33331"/>
                      </a:cubicBezTo>
                      <a:cubicBezTo>
                        <a:pt x="11352" y="33694"/>
                        <a:pt x="6635" y="34108"/>
                        <a:pt x="2281" y="34834"/>
                      </a:cubicBezTo>
                      <a:cubicBezTo>
                        <a:pt x="2177" y="34834"/>
                        <a:pt x="2022" y="34834"/>
                        <a:pt x="1918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36" name="Google Shape;4836;p13"/>
                <p:cNvSpPr/>
                <p:nvPr/>
              </p:nvSpPr>
              <p:spPr>
                <a:xfrm>
                  <a:off x="4669763" y="5743145"/>
                  <a:ext cx="39453" cy="34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88" extrusionOk="0">
                      <a:moveTo>
                        <a:pt x="1970" y="34888"/>
                      </a:moveTo>
                      <a:cubicBezTo>
                        <a:pt x="1503" y="34888"/>
                        <a:pt x="1037" y="34733"/>
                        <a:pt x="674" y="34473"/>
                      </a:cubicBezTo>
                      <a:cubicBezTo>
                        <a:pt x="208" y="34111"/>
                        <a:pt x="0" y="33592"/>
                        <a:pt x="0" y="33074"/>
                      </a:cubicBezTo>
                      <a:cubicBezTo>
                        <a:pt x="208" y="28771"/>
                        <a:pt x="467" y="24469"/>
                        <a:pt x="726" y="20166"/>
                      </a:cubicBezTo>
                      <a:cubicBezTo>
                        <a:pt x="1089" y="14154"/>
                        <a:pt x="1503" y="7881"/>
                        <a:pt x="1659" y="1765"/>
                      </a:cubicBezTo>
                      <a:cubicBezTo>
                        <a:pt x="1659" y="779"/>
                        <a:pt x="2592" y="-50"/>
                        <a:pt x="3681" y="2"/>
                      </a:cubicBezTo>
                      <a:cubicBezTo>
                        <a:pt x="4769" y="2"/>
                        <a:pt x="5650" y="831"/>
                        <a:pt x="5598" y="1816"/>
                      </a:cubicBezTo>
                      <a:cubicBezTo>
                        <a:pt x="5443" y="8037"/>
                        <a:pt x="5080" y="14257"/>
                        <a:pt x="4665" y="20322"/>
                      </a:cubicBezTo>
                      <a:cubicBezTo>
                        <a:pt x="4458" y="23847"/>
                        <a:pt x="4199" y="27424"/>
                        <a:pt x="4043" y="30949"/>
                      </a:cubicBezTo>
                      <a:cubicBezTo>
                        <a:pt x="7879" y="30430"/>
                        <a:pt x="11767" y="30067"/>
                        <a:pt x="15551" y="29757"/>
                      </a:cubicBezTo>
                      <a:cubicBezTo>
                        <a:pt x="22756" y="29135"/>
                        <a:pt x="30221" y="28513"/>
                        <a:pt x="36856" y="26543"/>
                      </a:cubicBezTo>
                      <a:cubicBezTo>
                        <a:pt x="37893" y="26231"/>
                        <a:pt x="38981" y="26750"/>
                        <a:pt x="39344" y="27683"/>
                      </a:cubicBezTo>
                      <a:cubicBezTo>
                        <a:pt x="39707" y="28616"/>
                        <a:pt x="39137" y="29653"/>
                        <a:pt x="38100" y="29963"/>
                      </a:cubicBezTo>
                      <a:cubicBezTo>
                        <a:pt x="31050" y="32089"/>
                        <a:pt x="23378" y="32763"/>
                        <a:pt x="15914" y="33333"/>
                      </a:cubicBezTo>
                      <a:cubicBezTo>
                        <a:pt x="11404" y="33696"/>
                        <a:pt x="6687" y="34111"/>
                        <a:pt x="2333" y="34836"/>
                      </a:cubicBezTo>
                      <a:cubicBezTo>
                        <a:pt x="2229" y="34836"/>
                        <a:pt x="2074" y="34836"/>
                        <a:pt x="1970" y="3483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37" name="Google Shape;4837;p13"/>
                <p:cNvSpPr/>
                <p:nvPr/>
              </p:nvSpPr>
              <p:spPr>
                <a:xfrm>
                  <a:off x="4715118" y="5708517"/>
                  <a:ext cx="21051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1" h="14775" extrusionOk="0">
                      <a:moveTo>
                        <a:pt x="3890" y="14776"/>
                      </a:moveTo>
                      <a:cubicBezTo>
                        <a:pt x="3061" y="14776"/>
                        <a:pt x="2283" y="14310"/>
                        <a:pt x="2024" y="13532"/>
                      </a:cubicBezTo>
                      <a:cubicBezTo>
                        <a:pt x="624" y="9592"/>
                        <a:pt x="2" y="2232"/>
                        <a:pt x="2" y="1921"/>
                      </a:cubicBezTo>
                      <a:cubicBezTo>
                        <a:pt x="-49" y="936"/>
                        <a:pt x="728" y="106"/>
                        <a:pt x="1817" y="3"/>
                      </a:cubicBezTo>
                      <a:cubicBezTo>
                        <a:pt x="2905" y="-49"/>
                        <a:pt x="3838" y="677"/>
                        <a:pt x="3890" y="1661"/>
                      </a:cubicBezTo>
                      <a:cubicBezTo>
                        <a:pt x="3890" y="1713"/>
                        <a:pt x="4305" y="7156"/>
                        <a:pt x="5290" y="10888"/>
                      </a:cubicBezTo>
                      <a:cubicBezTo>
                        <a:pt x="5705" y="10836"/>
                        <a:pt x="6171" y="10733"/>
                        <a:pt x="6638" y="10681"/>
                      </a:cubicBezTo>
                      <a:cubicBezTo>
                        <a:pt x="10370" y="10059"/>
                        <a:pt x="15968" y="9126"/>
                        <a:pt x="17886" y="7778"/>
                      </a:cubicBezTo>
                      <a:cubicBezTo>
                        <a:pt x="18715" y="7156"/>
                        <a:pt x="19960" y="7312"/>
                        <a:pt x="20634" y="8089"/>
                      </a:cubicBezTo>
                      <a:cubicBezTo>
                        <a:pt x="21307" y="8866"/>
                        <a:pt x="21152" y="10007"/>
                        <a:pt x="20271" y="10578"/>
                      </a:cubicBezTo>
                      <a:cubicBezTo>
                        <a:pt x="17575" y="12444"/>
                        <a:pt x="11873" y="13428"/>
                        <a:pt x="7312" y="14154"/>
                      </a:cubicBezTo>
                      <a:cubicBezTo>
                        <a:pt x="6171" y="14361"/>
                        <a:pt x="5083" y="14517"/>
                        <a:pt x="4253" y="14672"/>
                      </a:cubicBezTo>
                      <a:cubicBezTo>
                        <a:pt x="4098" y="14672"/>
                        <a:pt x="3994" y="14672"/>
                        <a:pt x="3838" y="1467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4838" name="Google Shape;4838;p13"/>
          <p:cNvGrpSpPr/>
          <p:nvPr/>
        </p:nvGrpSpPr>
        <p:grpSpPr>
          <a:xfrm>
            <a:off x="8643447" y="5790143"/>
            <a:ext cx="496755" cy="724972"/>
            <a:chOff x="3462096" y="4358792"/>
            <a:chExt cx="336038" cy="490464"/>
          </a:xfrm>
        </p:grpSpPr>
        <p:grpSp>
          <p:nvGrpSpPr>
            <p:cNvPr id="4839" name="Google Shape;4839;p13"/>
            <p:cNvGrpSpPr/>
            <p:nvPr/>
          </p:nvGrpSpPr>
          <p:grpSpPr>
            <a:xfrm>
              <a:off x="3462096" y="4358792"/>
              <a:ext cx="336038" cy="490464"/>
              <a:chOff x="3462096" y="4358792"/>
              <a:chExt cx="336038" cy="490464"/>
            </a:xfrm>
          </p:grpSpPr>
          <p:sp>
            <p:nvSpPr>
              <p:cNvPr id="4840" name="Google Shape;4840;p13"/>
              <p:cNvSpPr/>
              <p:nvPr/>
            </p:nvSpPr>
            <p:spPr>
              <a:xfrm>
                <a:off x="3620533" y="4769534"/>
                <a:ext cx="25227" cy="79723"/>
              </a:xfrm>
              <a:custGeom>
                <a:avLst/>
                <a:gdLst/>
                <a:ahLst/>
                <a:cxnLst/>
                <a:rect l="l" t="t" r="r" b="b"/>
                <a:pathLst>
                  <a:path w="34322" h="108467" extrusionOk="0">
                    <a:moveTo>
                      <a:pt x="1592" y="3939"/>
                    </a:moveTo>
                    <a:cubicBezTo>
                      <a:pt x="1592" y="37114"/>
                      <a:pt x="-2659" y="74178"/>
                      <a:pt x="2732" y="106887"/>
                    </a:cubicBezTo>
                    <a:cubicBezTo>
                      <a:pt x="9264" y="108960"/>
                      <a:pt x="19838" y="109064"/>
                      <a:pt x="26421" y="106783"/>
                    </a:cubicBezTo>
                    <a:cubicBezTo>
                      <a:pt x="27095" y="86463"/>
                      <a:pt x="30102" y="66402"/>
                      <a:pt x="30620" y="45979"/>
                    </a:cubicBezTo>
                    <a:cubicBezTo>
                      <a:pt x="30983" y="31827"/>
                      <a:pt x="35234" y="15913"/>
                      <a:pt x="34145" y="2228"/>
                    </a:cubicBezTo>
                    <a:cubicBezTo>
                      <a:pt x="26940" y="-674"/>
                      <a:pt x="17817" y="-1348"/>
                      <a:pt x="1540" y="393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41" name="Google Shape;4841;p13"/>
              <p:cNvSpPr/>
              <p:nvPr/>
            </p:nvSpPr>
            <p:spPr>
              <a:xfrm>
                <a:off x="3633162" y="4501036"/>
                <a:ext cx="12649" cy="12649"/>
              </a:xfrm>
              <a:custGeom>
                <a:avLst/>
                <a:gdLst/>
                <a:ahLst/>
                <a:cxnLst/>
                <a:rect l="l" t="t" r="r" b="b"/>
                <a:pathLst>
                  <a:path w="17209" h="17209" extrusionOk="0">
                    <a:moveTo>
                      <a:pt x="17210" y="8605"/>
                    </a:moveTo>
                    <a:cubicBezTo>
                      <a:pt x="17210" y="13357"/>
                      <a:pt x="13357" y="17210"/>
                      <a:pt x="8605" y="17210"/>
                    </a:cubicBezTo>
                    <a:cubicBezTo>
                      <a:pt x="3852" y="17210"/>
                      <a:pt x="0" y="13358"/>
                      <a:pt x="0" y="8605"/>
                    </a:cubicBezTo>
                    <a:cubicBezTo>
                      <a:pt x="0" y="3853"/>
                      <a:pt x="3853" y="0"/>
                      <a:pt x="8605" y="0"/>
                    </a:cubicBezTo>
                    <a:cubicBezTo>
                      <a:pt x="13357" y="0"/>
                      <a:pt x="17210" y="3852"/>
                      <a:pt x="17210" y="86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42" name="Google Shape;4842;p13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43" name="Google Shape;4843;p13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44" name="Google Shape;4844;p13"/>
              <p:cNvSpPr/>
              <p:nvPr/>
            </p:nvSpPr>
            <p:spPr>
              <a:xfrm>
                <a:off x="3683001" y="4572273"/>
                <a:ext cx="7696" cy="7696"/>
              </a:xfrm>
              <a:custGeom>
                <a:avLst/>
                <a:gdLst/>
                <a:ahLst/>
                <a:cxnLst/>
                <a:rect l="l" t="t" r="r" b="b"/>
                <a:pathLst>
                  <a:path w="10471" h="10471" extrusionOk="0">
                    <a:moveTo>
                      <a:pt x="10471" y="5236"/>
                    </a:moveTo>
                    <a:cubicBezTo>
                      <a:pt x="10471" y="8139"/>
                      <a:pt x="8138" y="10471"/>
                      <a:pt x="5236" y="10471"/>
                    </a:cubicBezTo>
                    <a:cubicBezTo>
                      <a:pt x="2333" y="10471"/>
                      <a:pt x="0" y="8139"/>
                      <a:pt x="0" y="5236"/>
                    </a:cubicBezTo>
                    <a:cubicBezTo>
                      <a:pt x="0" y="2333"/>
                      <a:pt x="2333" y="0"/>
                      <a:pt x="5236" y="0"/>
                    </a:cubicBezTo>
                    <a:cubicBezTo>
                      <a:pt x="8138" y="0"/>
                      <a:pt x="10471" y="2333"/>
                      <a:pt x="10471" y="523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45" name="Google Shape;4845;p13"/>
              <p:cNvSpPr/>
              <p:nvPr/>
            </p:nvSpPr>
            <p:spPr>
              <a:xfrm>
                <a:off x="3633162" y="4572273"/>
                <a:ext cx="10743" cy="10743"/>
              </a:xfrm>
              <a:custGeom>
                <a:avLst/>
                <a:gdLst/>
                <a:ahLst/>
                <a:cxnLst/>
                <a:rect l="l" t="t" r="r" b="b"/>
                <a:pathLst>
                  <a:path w="14617" h="14617" extrusionOk="0">
                    <a:moveTo>
                      <a:pt x="14618" y="7309"/>
                    </a:moveTo>
                    <a:cubicBezTo>
                      <a:pt x="14618" y="11346"/>
                      <a:pt x="11345" y="14618"/>
                      <a:pt x="7309" y="14618"/>
                    </a:cubicBezTo>
                    <a:cubicBezTo>
                      <a:pt x="3272" y="14618"/>
                      <a:pt x="0" y="11346"/>
                      <a:pt x="0" y="7309"/>
                    </a:cubicBezTo>
                    <a:cubicBezTo>
                      <a:pt x="0" y="3273"/>
                      <a:pt x="3273" y="0"/>
                      <a:pt x="7309" y="0"/>
                    </a:cubicBezTo>
                    <a:cubicBezTo>
                      <a:pt x="11346" y="0"/>
                      <a:pt x="14618" y="3272"/>
                      <a:pt x="14618" y="730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46" name="Google Shape;4846;p13"/>
              <p:cNvSpPr/>
              <p:nvPr/>
            </p:nvSpPr>
            <p:spPr>
              <a:xfrm>
                <a:off x="3638492" y="4656568"/>
                <a:ext cx="16840" cy="1684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47" name="Google Shape;4847;p13"/>
              <p:cNvSpPr/>
              <p:nvPr/>
            </p:nvSpPr>
            <p:spPr>
              <a:xfrm>
                <a:off x="3591471" y="4631858"/>
                <a:ext cx="7924" cy="7924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1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48" name="Google Shape;4848;p13"/>
              <p:cNvSpPr/>
              <p:nvPr/>
            </p:nvSpPr>
            <p:spPr>
              <a:xfrm>
                <a:off x="3610165" y="4723007"/>
                <a:ext cx="6705" cy="6705"/>
              </a:xfrm>
              <a:custGeom>
                <a:avLst/>
                <a:gdLst/>
                <a:ahLst/>
                <a:cxnLst/>
                <a:rect l="l" t="t" r="r" b="b"/>
                <a:pathLst>
                  <a:path w="9123" h="9123" extrusionOk="0">
                    <a:moveTo>
                      <a:pt x="9123" y="4562"/>
                    </a:moveTo>
                    <a:cubicBezTo>
                      <a:pt x="9123" y="7102"/>
                      <a:pt x="7050" y="9123"/>
                      <a:pt x="4562" y="9123"/>
                    </a:cubicBezTo>
                    <a:cubicBezTo>
                      <a:pt x="2074" y="9123"/>
                      <a:pt x="0" y="7050"/>
                      <a:pt x="0" y="4562"/>
                    </a:cubicBezTo>
                    <a:cubicBezTo>
                      <a:pt x="0" y="2074"/>
                      <a:pt x="2074" y="0"/>
                      <a:pt x="4562" y="0"/>
                    </a:cubicBezTo>
                    <a:cubicBezTo>
                      <a:pt x="7050" y="0"/>
                      <a:pt x="9123" y="2074"/>
                      <a:pt x="9123" y="456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49" name="Google Shape;4849;p13"/>
              <p:cNvSpPr/>
              <p:nvPr/>
            </p:nvSpPr>
            <p:spPr>
              <a:xfrm>
                <a:off x="3707254" y="4722969"/>
                <a:ext cx="11201" cy="11201"/>
              </a:xfrm>
              <a:custGeom>
                <a:avLst/>
                <a:gdLst/>
                <a:ahLst/>
                <a:cxnLst/>
                <a:rect l="l" t="t" r="r" b="b"/>
                <a:pathLst>
                  <a:path w="15240" h="15240" extrusionOk="0">
                    <a:moveTo>
                      <a:pt x="15240" y="7620"/>
                    </a:moveTo>
                    <a:cubicBezTo>
                      <a:pt x="15240" y="11829"/>
                      <a:pt x="11828" y="15240"/>
                      <a:pt x="7620" y="15240"/>
                    </a:cubicBezTo>
                    <a:cubicBezTo>
                      <a:pt x="3412" y="15240"/>
                      <a:pt x="0" y="11829"/>
                      <a:pt x="0" y="7620"/>
                    </a:cubicBezTo>
                    <a:cubicBezTo>
                      <a:pt x="0" y="3412"/>
                      <a:pt x="3412" y="0"/>
                      <a:pt x="7620" y="0"/>
                    </a:cubicBezTo>
                    <a:cubicBezTo>
                      <a:pt x="11828" y="0"/>
                      <a:pt x="15240" y="3412"/>
                      <a:pt x="15240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50" name="Google Shape;4850;p13"/>
              <p:cNvSpPr/>
              <p:nvPr/>
            </p:nvSpPr>
            <p:spPr>
              <a:xfrm>
                <a:off x="3718409" y="4622416"/>
                <a:ext cx="19812" cy="19812"/>
              </a:xfrm>
              <a:custGeom>
                <a:avLst/>
                <a:gdLst/>
                <a:ahLst/>
                <a:cxnLst/>
                <a:rect l="l" t="t" r="r" b="b"/>
                <a:pathLst>
                  <a:path w="26955" h="26955" extrusionOk="0">
                    <a:moveTo>
                      <a:pt x="26955" y="13478"/>
                    </a:moveTo>
                    <a:cubicBezTo>
                      <a:pt x="26955" y="20921"/>
                      <a:pt x="20921" y="26955"/>
                      <a:pt x="13478" y="26955"/>
                    </a:cubicBezTo>
                    <a:cubicBezTo>
                      <a:pt x="6034" y="26955"/>
                      <a:pt x="0" y="20921"/>
                      <a:pt x="0" y="13478"/>
                    </a:cubicBezTo>
                    <a:cubicBezTo>
                      <a:pt x="0" y="6034"/>
                      <a:pt x="6034" y="0"/>
                      <a:pt x="13478" y="0"/>
                    </a:cubicBezTo>
                    <a:cubicBezTo>
                      <a:pt x="20921" y="0"/>
                      <a:pt x="26955" y="6034"/>
                      <a:pt x="26955" y="1347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51" name="Google Shape;4851;p13"/>
              <p:cNvSpPr/>
              <p:nvPr/>
            </p:nvSpPr>
            <p:spPr>
              <a:xfrm>
                <a:off x="3675919" y="4612935"/>
                <a:ext cx="7086" cy="7086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9641" extrusionOk="0">
                    <a:moveTo>
                      <a:pt x="9642" y="4821"/>
                    </a:moveTo>
                    <a:cubicBezTo>
                      <a:pt x="9642" y="7483"/>
                      <a:pt x="7483" y="9642"/>
                      <a:pt x="4821" y="9642"/>
                    </a:cubicBezTo>
                    <a:cubicBezTo>
                      <a:pt x="2158" y="9642"/>
                      <a:pt x="0" y="7483"/>
                      <a:pt x="0" y="4821"/>
                    </a:cubicBezTo>
                    <a:cubicBezTo>
                      <a:pt x="0" y="2158"/>
                      <a:pt x="2158" y="0"/>
                      <a:pt x="4821" y="0"/>
                    </a:cubicBezTo>
                    <a:cubicBezTo>
                      <a:pt x="7483" y="0"/>
                      <a:pt x="9642" y="2158"/>
                      <a:pt x="9642" y="48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52" name="Google Shape;4852;p13"/>
              <p:cNvSpPr/>
              <p:nvPr/>
            </p:nvSpPr>
            <p:spPr>
              <a:xfrm>
                <a:off x="3646907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53" name="Google Shape;4853;p13"/>
              <p:cNvSpPr/>
              <p:nvPr/>
            </p:nvSpPr>
            <p:spPr>
              <a:xfrm>
                <a:off x="3753019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54" name="Google Shape;4854;p13"/>
              <p:cNvSpPr/>
              <p:nvPr/>
            </p:nvSpPr>
            <p:spPr>
              <a:xfrm>
                <a:off x="3583476" y="4463724"/>
                <a:ext cx="11963" cy="11963"/>
              </a:xfrm>
              <a:custGeom>
                <a:avLst/>
                <a:gdLst/>
                <a:ahLst/>
                <a:cxnLst/>
                <a:rect l="l" t="t" r="r" b="b"/>
                <a:pathLst>
                  <a:path w="16276" h="16276" extrusionOk="0">
                    <a:moveTo>
                      <a:pt x="16277" y="8139"/>
                    </a:moveTo>
                    <a:cubicBezTo>
                      <a:pt x="16277" y="12648"/>
                      <a:pt x="12648" y="16277"/>
                      <a:pt x="8138" y="16277"/>
                    </a:cubicBezTo>
                    <a:cubicBezTo>
                      <a:pt x="3629" y="16277"/>
                      <a:pt x="0" y="12648"/>
                      <a:pt x="0" y="8139"/>
                    </a:cubicBezTo>
                    <a:cubicBezTo>
                      <a:pt x="0" y="3629"/>
                      <a:pt x="3629" y="0"/>
                      <a:pt x="8138" y="0"/>
                    </a:cubicBezTo>
                    <a:cubicBezTo>
                      <a:pt x="12648" y="0"/>
                      <a:pt x="16277" y="3629"/>
                      <a:pt x="16277" y="813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55" name="Google Shape;4855;p13"/>
              <p:cNvSpPr/>
              <p:nvPr/>
            </p:nvSpPr>
            <p:spPr>
              <a:xfrm>
                <a:off x="3624328" y="4406804"/>
                <a:ext cx="8839" cy="8839"/>
              </a:xfrm>
              <a:custGeom>
                <a:avLst/>
                <a:gdLst/>
                <a:ahLst/>
                <a:cxnLst/>
                <a:rect l="l" t="t" r="r" b="b"/>
                <a:pathLst>
                  <a:path w="12026" h="12026" extrusionOk="0">
                    <a:moveTo>
                      <a:pt x="12026" y="6013"/>
                    </a:moveTo>
                    <a:cubicBezTo>
                      <a:pt x="12026" y="9334"/>
                      <a:pt x="9334" y="12027"/>
                      <a:pt x="6013" y="12027"/>
                    </a:cubicBezTo>
                    <a:cubicBezTo>
                      <a:pt x="2692" y="12027"/>
                      <a:pt x="0" y="9334"/>
                      <a:pt x="0" y="6013"/>
                    </a:cubicBezTo>
                    <a:cubicBezTo>
                      <a:pt x="0" y="2693"/>
                      <a:pt x="2692" y="0"/>
                      <a:pt x="6013" y="0"/>
                    </a:cubicBezTo>
                    <a:cubicBezTo>
                      <a:pt x="9334" y="0"/>
                      <a:pt x="12026" y="2693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56" name="Google Shape;4856;p13"/>
              <p:cNvSpPr/>
              <p:nvPr/>
            </p:nvSpPr>
            <p:spPr>
              <a:xfrm>
                <a:off x="3591471" y="4415637"/>
                <a:ext cx="7924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2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57" name="Google Shape;4857;p13"/>
              <p:cNvSpPr/>
              <p:nvPr/>
            </p:nvSpPr>
            <p:spPr>
              <a:xfrm>
                <a:off x="3668571" y="4463724"/>
                <a:ext cx="10896" cy="10896"/>
              </a:xfrm>
              <a:custGeom>
                <a:avLst/>
                <a:gdLst/>
                <a:ahLst/>
                <a:cxnLst/>
                <a:rect l="l" t="t" r="r" b="b"/>
                <a:pathLst>
                  <a:path w="14825" h="14825" extrusionOk="0">
                    <a:moveTo>
                      <a:pt x="14825" y="7413"/>
                    </a:moveTo>
                    <a:cubicBezTo>
                      <a:pt x="14825" y="11507"/>
                      <a:pt x="11506" y="14826"/>
                      <a:pt x="7413" y="14826"/>
                    </a:cubicBezTo>
                    <a:cubicBezTo>
                      <a:pt x="3319" y="14826"/>
                      <a:pt x="0" y="11507"/>
                      <a:pt x="0" y="7413"/>
                    </a:cubicBezTo>
                    <a:cubicBezTo>
                      <a:pt x="0" y="3319"/>
                      <a:pt x="3319" y="0"/>
                      <a:pt x="7413" y="0"/>
                    </a:cubicBezTo>
                    <a:cubicBezTo>
                      <a:pt x="11507" y="0"/>
                      <a:pt x="14825" y="3319"/>
                      <a:pt x="14825" y="74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4858" name="Google Shape;4858;p13"/>
            <p:cNvSpPr/>
            <p:nvPr/>
          </p:nvSpPr>
          <p:spPr>
            <a:xfrm>
              <a:off x="3545211" y="4603950"/>
              <a:ext cx="8991" cy="8991"/>
            </a:xfrm>
            <a:custGeom>
              <a:avLst/>
              <a:gdLst/>
              <a:ahLst/>
              <a:cxnLst/>
              <a:rect l="l" t="t" r="r" b="b"/>
              <a:pathLst>
                <a:path w="12233" h="12233" extrusionOk="0">
                  <a:moveTo>
                    <a:pt x="12233" y="6116"/>
                  </a:moveTo>
                  <a:cubicBezTo>
                    <a:pt x="12233" y="9486"/>
                    <a:pt x="9486" y="12233"/>
                    <a:pt x="6117" y="12233"/>
                  </a:cubicBezTo>
                  <a:cubicBezTo>
                    <a:pt x="2747" y="12233"/>
                    <a:pt x="0" y="9486"/>
                    <a:pt x="0" y="6116"/>
                  </a:cubicBezTo>
                  <a:cubicBezTo>
                    <a:pt x="0" y="2747"/>
                    <a:pt x="2747" y="0"/>
                    <a:pt x="6117" y="0"/>
                  </a:cubicBezTo>
                  <a:cubicBezTo>
                    <a:pt x="9486" y="0"/>
                    <a:pt x="12233" y="2747"/>
                    <a:pt x="12233" y="61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59" name="Google Shape;4859;p13"/>
            <p:cNvSpPr/>
            <p:nvPr/>
          </p:nvSpPr>
          <p:spPr>
            <a:xfrm>
              <a:off x="3566609" y="4583047"/>
              <a:ext cx="12801" cy="12801"/>
            </a:xfrm>
            <a:custGeom>
              <a:avLst/>
              <a:gdLst/>
              <a:ahLst/>
              <a:cxnLst/>
              <a:rect l="l" t="t" r="r" b="b"/>
              <a:pathLst>
                <a:path w="17417" h="17417" extrusionOk="0">
                  <a:moveTo>
                    <a:pt x="17417" y="8709"/>
                  </a:moveTo>
                  <a:cubicBezTo>
                    <a:pt x="17417" y="13530"/>
                    <a:pt x="13529" y="17418"/>
                    <a:pt x="8709" y="17418"/>
                  </a:cubicBezTo>
                  <a:cubicBezTo>
                    <a:pt x="3888" y="17418"/>
                    <a:pt x="0" y="13530"/>
                    <a:pt x="0" y="8709"/>
                  </a:cubicBezTo>
                  <a:cubicBezTo>
                    <a:pt x="0" y="3888"/>
                    <a:pt x="3888" y="0"/>
                    <a:pt x="8709" y="0"/>
                  </a:cubicBezTo>
                  <a:cubicBezTo>
                    <a:pt x="13529" y="0"/>
                    <a:pt x="17417" y="3888"/>
                    <a:pt x="17417" y="870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60" name="Google Shape;4860;p13"/>
            <p:cNvSpPr/>
            <p:nvPr/>
          </p:nvSpPr>
          <p:spPr>
            <a:xfrm>
              <a:off x="3572967" y="4681507"/>
              <a:ext cx="4800" cy="4800"/>
            </a:xfrm>
            <a:custGeom>
              <a:avLst/>
              <a:gdLst/>
              <a:ahLst/>
              <a:cxnLst/>
              <a:rect l="l" t="t" r="r" b="b"/>
              <a:pathLst>
                <a:path w="6531" h="6531" extrusionOk="0">
                  <a:moveTo>
                    <a:pt x="6531" y="3266"/>
                  </a:moveTo>
                  <a:cubicBezTo>
                    <a:pt x="6531" y="5080"/>
                    <a:pt x="5080" y="6531"/>
                    <a:pt x="3266" y="6531"/>
                  </a:cubicBezTo>
                  <a:cubicBezTo>
                    <a:pt x="1452" y="6531"/>
                    <a:pt x="0" y="5080"/>
                    <a:pt x="0" y="3266"/>
                  </a:cubicBezTo>
                  <a:cubicBezTo>
                    <a:pt x="0" y="1451"/>
                    <a:pt x="1452" y="0"/>
                    <a:pt x="3266" y="0"/>
                  </a:cubicBezTo>
                  <a:cubicBezTo>
                    <a:pt x="5080" y="0"/>
                    <a:pt x="6531" y="1451"/>
                    <a:pt x="6531" y="32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61" name="Google Shape;4861;p13"/>
            <p:cNvSpPr/>
            <p:nvPr/>
          </p:nvSpPr>
          <p:spPr>
            <a:xfrm>
              <a:off x="3526593" y="4734163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8708" h="8708" extrusionOk="0">
                  <a:moveTo>
                    <a:pt x="8709" y="4354"/>
                  </a:moveTo>
                  <a:cubicBezTo>
                    <a:pt x="8709" y="6790"/>
                    <a:pt x="6739" y="8709"/>
                    <a:pt x="4354" y="8709"/>
                  </a:cubicBezTo>
                  <a:cubicBezTo>
                    <a:pt x="1970" y="8709"/>
                    <a:pt x="0" y="6739"/>
                    <a:pt x="0" y="4354"/>
                  </a:cubicBezTo>
                  <a:cubicBezTo>
                    <a:pt x="0" y="1970"/>
                    <a:pt x="1970" y="0"/>
                    <a:pt x="4354" y="0"/>
                  </a:cubicBezTo>
                  <a:cubicBezTo>
                    <a:pt x="6739" y="0"/>
                    <a:pt x="8709" y="1970"/>
                    <a:pt x="8709" y="43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862" name="Google Shape;4862;p13"/>
          <p:cNvSpPr/>
          <p:nvPr/>
        </p:nvSpPr>
        <p:spPr>
          <a:xfrm flipH="1">
            <a:off x="876229" y="202881"/>
            <a:ext cx="306481" cy="307100"/>
          </a:xfrm>
          <a:custGeom>
            <a:avLst/>
            <a:gdLst/>
            <a:ahLst/>
            <a:cxnLst/>
            <a:rect l="l" t="t" r="r" b="b"/>
            <a:pathLst>
              <a:path w="567559" h="568703" extrusionOk="0">
                <a:moveTo>
                  <a:pt x="559201" y="314766"/>
                </a:moveTo>
                <a:cubicBezTo>
                  <a:pt x="547961" y="315623"/>
                  <a:pt x="539294" y="310670"/>
                  <a:pt x="533388" y="302669"/>
                </a:cubicBezTo>
                <a:lnTo>
                  <a:pt x="550914" y="302669"/>
                </a:lnTo>
                <a:cubicBezTo>
                  <a:pt x="573107" y="302669"/>
                  <a:pt x="573107" y="277142"/>
                  <a:pt x="550914" y="277142"/>
                </a:cubicBezTo>
                <a:lnTo>
                  <a:pt x="537389" y="277142"/>
                </a:lnTo>
                <a:cubicBezTo>
                  <a:pt x="541580" y="272665"/>
                  <a:pt x="547199" y="269712"/>
                  <a:pt x="554057" y="268760"/>
                </a:cubicBezTo>
                <a:cubicBezTo>
                  <a:pt x="558153" y="268188"/>
                  <a:pt x="561677" y="265712"/>
                  <a:pt x="561677" y="261045"/>
                </a:cubicBezTo>
                <a:cubicBezTo>
                  <a:pt x="561677" y="257235"/>
                  <a:pt x="558153" y="252853"/>
                  <a:pt x="554057" y="253425"/>
                </a:cubicBezTo>
                <a:cubicBezTo>
                  <a:pt x="538341" y="255520"/>
                  <a:pt x="525673" y="263997"/>
                  <a:pt x="518815" y="277142"/>
                </a:cubicBezTo>
                <a:lnTo>
                  <a:pt x="352889" y="277142"/>
                </a:lnTo>
                <a:cubicBezTo>
                  <a:pt x="350413" y="267141"/>
                  <a:pt x="346127" y="257711"/>
                  <a:pt x="340316" y="249424"/>
                </a:cubicBezTo>
                <a:lnTo>
                  <a:pt x="474524" y="102549"/>
                </a:lnTo>
                <a:cubicBezTo>
                  <a:pt x="475000" y="101977"/>
                  <a:pt x="475381" y="101406"/>
                  <a:pt x="475857" y="100929"/>
                </a:cubicBezTo>
                <a:cubicBezTo>
                  <a:pt x="482620" y="101691"/>
                  <a:pt x="489383" y="101882"/>
                  <a:pt x="496145" y="101882"/>
                </a:cubicBezTo>
                <a:cubicBezTo>
                  <a:pt x="512624" y="101882"/>
                  <a:pt x="512624" y="76355"/>
                  <a:pt x="496145" y="76355"/>
                </a:cubicBezTo>
                <a:cubicBezTo>
                  <a:pt x="492335" y="76355"/>
                  <a:pt x="488525" y="76355"/>
                  <a:pt x="484620" y="76164"/>
                </a:cubicBezTo>
                <a:cubicBezTo>
                  <a:pt x="484906" y="71402"/>
                  <a:pt x="485001" y="66639"/>
                  <a:pt x="485001" y="61877"/>
                </a:cubicBezTo>
                <a:cubicBezTo>
                  <a:pt x="485001" y="45399"/>
                  <a:pt x="459665" y="45399"/>
                  <a:pt x="459474" y="61877"/>
                </a:cubicBezTo>
                <a:cubicBezTo>
                  <a:pt x="459474" y="69783"/>
                  <a:pt x="458331" y="77403"/>
                  <a:pt x="454426" y="84356"/>
                </a:cubicBezTo>
                <a:cubicBezTo>
                  <a:pt x="453664" y="85689"/>
                  <a:pt x="453283" y="86928"/>
                  <a:pt x="452997" y="88261"/>
                </a:cubicBezTo>
                <a:lnTo>
                  <a:pt x="322219" y="231422"/>
                </a:lnTo>
                <a:cubicBezTo>
                  <a:pt x="314123" y="225897"/>
                  <a:pt x="304788" y="222087"/>
                  <a:pt x="294311" y="220373"/>
                </a:cubicBezTo>
                <a:lnTo>
                  <a:pt x="294311" y="68259"/>
                </a:lnTo>
                <a:cubicBezTo>
                  <a:pt x="320028" y="70735"/>
                  <a:pt x="331458" y="36921"/>
                  <a:pt x="331744" y="14157"/>
                </a:cubicBezTo>
                <a:cubicBezTo>
                  <a:pt x="331839" y="4251"/>
                  <a:pt x="316504" y="4251"/>
                  <a:pt x="316409" y="14157"/>
                </a:cubicBezTo>
                <a:cubicBezTo>
                  <a:pt x="316218" y="28444"/>
                  <a:pt x="311360" y="54162"/>
                  <a:pt x="294311" y="52447"/>
                </a:cubicBezTo>
                <a:lnTo>
                  <a:pt x="294311" y="23110"/>
                </a:lnTo>
                <a:cubicBezTo>
                  <a:pt x="294311" y="1012"/>
                  <a:pt x="268784" y="1012"/>
                  <a:pt x="268784" y="23110"/>
                </a:cubicBezTo>
                <a:lnTo>
                  <a:pt x="268784" y="57781"/>
                </a:lnTo>
                <a:cubicBezTo>
                  <a:pt x="252020" y="50923"/>
                  <a:pt x="249162" y="24729"/>
                  <a:pt x="250019" y="7394"/>
                </a:cubicBezTo>
                <a:cubicBezTo>
                  <a:pt x="250591" y="-2512"/>
                  <a:pt x="235256" y="-2417"/>
                  <a:pt x="234684" y="7394"/>
                </a:cubicBezTo>
                <a:cubicBezTo>
                  <a:pt x="233351" y="33111"/>
                  <a:pt x="241637" y="68735"/>
                  <a:pt x="268784" y="74259"/>
                </a:cubicBezTo>
                <a:lnTo>
                  <a:pt x="268784" y="220849"/>
                </a:lnTo>
                <a:cubicBezTo>
                  <a:pt x="257925" y="223040"/>
                  <a:pt x="247733" y="227898"/>
                  <a:pt x="239447" y="235327"/>
                </a:cubicBezTo>
                <a:lnTo>
                  <a:pt x="100667" y="108549"/>
                </a:lnTo>
                <a:cubicBezTo>
                  <a:pt x="102953" y="102358"/>
                  <a:pt x="103525" y="95119"/>
                  <a:pt x="103525" y="89118"/>
                </a:cubicBezTo>
                <a:cubicBezTo>
                  <a:pt x="103715" y="72545"/>
                  <a:pt x="78855" y="72831"/>
                  <a:pt x="77998" y="89118"/>
                </a:cubicBezTo>
                <a:cubicBezTo>
                  <a:pt x="77903" y="91595"/>
                  <a:pt x="76855" y="95024"/>
                  <a:pt x="75712" y="98453"/>
                </a:cubicBezTo>
                <a:cubicBezTo>
                  <a:pt x="68854" y="99786"/>
                  <a:pt x="61901" y="101025"/>
                  <a:pt x="54947" y="102358"/>
                </a:cubicBezTo>
                <a:cubicBezTo>
                  <a:pt x="48089" y="103692"/>
                  <a:pt x="44279" y="111693"/>
                  <a:pt x="45994" y="118074"/>
                </a:cubicBezTo>
                <a:cubicBezTo>
                  <a:pt x="47899" y="125123"/>
                  <a:pt x="54852" y="128361"/>
                  <a:pt x="61710" y="127028"/>
                </a:cubicBezTo>
                <a:cubicBezTo>
                  <a:pt x="67520" y="125885"/>
                  <a:pt x="73426" y="124837"/>
                  <a:pt x="79236" y="123694"/>
                </a:cubicBezTo>
                <a:lnTo>
                  <a:pt x="224016" y="255996"/>
                </a:lnTo>
                <a:cubicBezTo>
                  <a:pt x="222778" y="258759"/>
                  <a:pt x="221635" y="261616"/>
                  <a:pt x="220682" y="264664"/>
                </a:cubicBezTo>
                <a:cubicBezTo>
                  <a:pt x="219444" y="268855"/>
                  <a:pt x="218587" y="273046"/>
                  <a:pt x="218206" y="277237"/>
                </a:cubicBezTo>
                <a:lnTo>
                  <a:pt x="53900" y="277237"/>
                </a:lnTo>
                <a:cubicBezTo>
                  <a:pt x="45518" y="259425"/>
                  <a:pt x="26182" y="253901"/>
                  <a:pt x="7322" y="251805"/>
                </a:cubicBezTo>
                <a:cubicBezTo>
                  <a:pt x="-2488" y="250758"/>
                  <a:pt x="-2393" y="266093"/>
                  <a:pt x="7322" y="267141"/>
                </a:cubicBezTo>
                <a:cubicBezTo>
                  <a:pt x="16943" y="268188"/>
                  <a:pt x="28468" y="270284"/>
                  <a:pt x="35612" y="277237"/>
                </a:cubicBezTo>
                <a:lnTo>
                  <a:pt x="22372" y="277237"/>
                </a:lnTo>
                <a:cubicBezTo>
                  <a:pt x="179" y="277142"/>
                  <a:pt x="179" y="302764"/>
                  <a:pt x="22372" y="302764"/>
                </a:cubicBezTo>
                <a:lnTo>
                  <a:pt x="41041" y="302764"/>
                </a:lnTo>
                <a:cubicBezTo>
                  <a:pt x="35993" y="312194"/>
                  <a:pt x="25229" y="321147"/>
                  <a:pt x="16276" y="315909"/>
                </a:cubicBezTo>
                <a:cubicBezTo>
                  <a:pt x="7703" y="310860"/>
                  <a:pt x="-12" y="324100"/>
                  <a:pt x="8561" y="329148"/>
                </a:cubicBezTo>
                <a:cubicBezTo>
                  <a:pt x="28182" y="340769"/>
                  <a:pt x="51042" y="322481"/>
                  <a:pt x="57519" y="302764"/>
                </a:cubicBezTo>
                <a:lnTo>
                  <a:pt x="221254" y="302764"/>
                </a:lnTo>
                <a:cubicBezTo>
                  <a:pt x="224016" y="311813"/>
                  <a:pt x="228588" y="320290"/>
                  <a:pt x="234398" y="327815"/>
                </a:cubicBezTo>
                <a:cubicBezTo>
                  <a:pt x="234113" y="328101"/>
                  <a:pt x="233827" y="328291"/>
                  <a:pt x="233636" y="328577"/>
                </a:cubicBezTo>
                <a:lnTo>
                  <a:pt x="102953" y="471642"/>
                </a:lnTo>
                <a:cubicBezTo>
                  <a:pt x="94381" y="471833"/>
                  <a:pt x="85808" y="472404"/>
                  <a:pt x="77236" y="473738"/>
                </a:cubicBezTo>
                <a:cubicBezTo>
                  <a:pt x="70378" y="474786"/>
                  <a:pt x="66663" y="483358"/>
                  <a:pt x="68282" y="489454"/>
                </a:cubicBezTo>
                <a:cubicBezTo>
                  <a:pt x="70283" y="496693"/>
                  <a:pt x="77141" y="499455"/>
                  <a:pt x="83999" y="498408"/>
                </a:cubicBezTo>
                <a:cubicBezTo>
                  <a:pt x="88666" y="497646"/>
                  <a:pt x="93428" y="497360"/>
                  <a:pt x="98191" y="497265"/>
                </a:cubicBezTo>
                <a:cubicBezTo>
                  <a:pt x="99334" y="500027"/>
                  <a:pt x="100096" y="503170"/>
                  <a:pt x="100191" y="506504"/>
                </a:cubicBezTo>
                <a:cubicBezTo>
                  <a:pt x="100667" y="520410"/>
                  <a:pt x="122384" y="524506"/>
                  <a:pt x="125242" y="509933"/>
                </a:cubicBezTo>
                <a:cubicBezTo>
                  <a:pt x="126861" y="501741"/>
                  <a:pt x="126194" y="493836"/>
                  <a:pt x="124575" y="485835"/>
                </a:cubicBezTo>
                <a:lnTo>
                  <a:pt x="252401" y="345912"/>
                </a:lnTo>
                <a:cubicBezTo>
                  <a:pt x="252401" y="345912"/>
                  <a:pt x="252591" y="345627"/>
                  <a:pt x="252686" y="345531"/>
                </a:cubicBezTo>
                <a:cubicBezTo>
                  <a:pt x="257735" y="349056"/>
                  <a:pt x="263069" y="352008"/>
                  <a:pt x="268688" y="354199"/>
                </a:cubicBezTo>
                <a:lnTo>
                  <a:pt x="268688" y="510219"/>
                </a:lnTo>
                <a:cubicBezTo>
                  <a:pt x="248591" y="519839"/>
                  <a:pt x="240209" y="536508"/>
                  <a:pt x="236589" y="559082"/>
                </a:cubicBezTo>
                <a:cubicBezTo>
                  <a:pt x="235065" y="568702"/>
                  <a:pt x="249829" y="572893"/>
                  <a:pt x="251353" y="563178"/>
                </a:cubicBezTo>
                <a:cubicBezTo>
                  <a:pt x="253734" y="548223"/>
                  <a:pt x="257544" y="535746"/>
                  <a:pt x="268688" y="527649"/>
                </a:cubicBezTo>
                <a:lnTo>
                  <a:pt x="268688" y="551843"/>
                </a:lnTo>
                <a:cubicBezTo>
                  <a:pt x="268688" y="574036"/>
                  <a:pt x="294215" y="574036"/>
                  <a:pt x="294215" y="551843"/>
                </a:cubicBezTo>
                <a:lnTo>
                  <a:pt x="294215" y="532983"/>
                </a:lnTo>
                <a:cubicBezTo>
                  <a:pt x="302312" y="539270"/>
                  <a:pt x="306693" y="549462"/>
                  <a:pt x="309836" y="559749"/>
                </a:cubicBezTo>
                <a:cubicBezTo>
                  <a:pt x="312694" y="569178"/>
                  <a:pt x="327553" y="565178"/>
                  <a:pt x="324600" y="555653"/>
                </a:cubicBezTo>
                <a:cubicBezTo>
                  <a:pt x="319361" y="538698"/>
                  <a:pt x="310694" y="522030"/>
                  <a:pt x="294215" y="515076"/>
                </a:cubicBezTo>
                <a:lnTo>
                  <a:pt x="294215" y="358771"/>
                </a:lnTo>
                <a:cubicBezTo>
                  <a:pt x="305741" y="358485"/>
                  <a:pt x="316409" y="354771"/>
                  <a:pt x="325362" y="348770"/>
                </a:cubicBezTo>
                <a:lnTo>
                  <a:pt x="464618" y="476024"/>
                </a:lnTo>
                <a:cubicBezTo>
                  <a:pt x="465094" y="476786"/>
                  <a:pt x="465761" y="477548"/>
                  <a:pt x="466523" y="478215"/>
                </a:cubicBezTo>
                <a:cubicBezTo>
                  <a:pt x="467189" y="478786"/>
                  <a:pt x="467761" y="479262"/>
                  <a:pt x="468237" y="479739"/>
                </a:cubicBezTo>
                <a:cubicBezTo>
                  <a:pt x="468904" y="484120"/>
                  <a:pt x="469475" y="488597"/>
                  <a:pt x="469571" y="493074"/>
                </a:cubicBezTo>
                <a:cubicBezTo>
                  <a:pt x="469952" y="507552"/>
                  <a:pt x="490526" y="510409"/>
                  <a:pt x="494621" y="496503"/>
                </a:cubicBezTo>
                <a:cubicBezTo>
                  <a:pt x="496050" y="491740"/>
                  <a:pt x="496526" y="486787"/>
                  <a:pt x="496050" y="481929"/>
                </a:cubicBezTo>
                <a:cubicBezTo>
                  <a:pt x="498908" y="481929"/>
                  <a:pt x="501670" y="481929"/>
                  <a:pt x="504432" y="481929"/>
                </a:cubicBezTo>
                <a:cubicBezTo>
                  <a:pt x="520910" y="481929"/>
                  <a:pt x="520910" y="456402"/>
                  <a:pt x="504432" y="456402"/>
                </a:cubicBezTo>
                <a:cubicBezTo>
                  <a:pt x="501289" y="456402"/>
                  <a:pt x="498050" y="456402"/>
                  <a:pt x="494907" y="456212"/>
                </a:cubicBezTo>
                <a:cubicBezTo>
                  <a:pt x="492240" y="456212"/>
                  <a:pt x="489478" y="455926"/>
                  <a:pt x="486811" y="455736"/>
                </a:cubicBezTo>
                <a:cubicBezTo>
                  <a:pt x="485954" y="455736"/>
                  <a:pt x="485096" y="455545"/>
                  <a:pt x="484239" y="455450"/>
                </a:cubicBezTo>
                <a:cubicBezTo>
                  <a:pt x="484525" y="455450"/>
                  <a:pt x="482810" y="455164"/>
                  <a:pt x="482429" y="455069"/>
                </a:cubicBezTo>
                <a:cubicBezTo>
                  <a:pt x="481382" y="454783"/>
                  <a:pt x="480334" y="454783"/>
                  <a:pt x="479381" y="454783"/>
                </a:cubicBezTo>
                <a:lnTo>
                  <a:pt x="343555" y="330672"/>
                </a:lnTo>
                <a:cubicBezTo>
                  <a:pt x="349079" y="322386"/>
                  <a:pt x="352889" y="312861"/>
                  <a:pt x="354318" y="302859"/>
                </a:cubicBezTo>
                <a:lnTo>
                  <a:pt x="515576" y="302859"/>
                </a:lnTo>
                <a:cubicBezTo>
                  <a:pt x="523863" y="319719"/>
                  <a:pt x="539008" y="331720"/>
                  <a:pt x="559106" y="330291"/>
                </a:cubicBezTo>
                <a:cubicBezTo>
                  <a:pt x="568916" y="329529"/>
                  <a:pt x="569012" y="314289"/>
                  <a:pt x="559106" y="314956"/>
                </a:cubicBezTo>
                <a:close/>
                <a:moveTo>
                  <a:pt x="289167" y="317718"/>
                </a:moveTo>
                <a:cubicBezTo>
                  <a:pt x="270308" y="317909"/>
                  <a:pt x="256877" y="291810"/>
                  <a:pt x="260306" y="275523"/>
                </a:cubicBezTo>
                <a:cubicBezTo>
                  <a:pt x="261164" y="271713"/>
                  <a:pt x="262592" y="268665"/>
                  <a:pt x="264593" y="266379"/>
                </a:cubicBezTo>
                <a:cubicBezTo>
                  <a:pt x="277642" y="250758"/>
                  <a:pt x="297930" y="258759"/>
                  <a:pt x="301931" y="266950"/>
                </a:cubicBezTo>
                <a:cubicBezTo>
                  <a:pt x="302026" y="267236"/>
                  <a:pt x="302407" y="267236"/>
                  <a:pt x="302693" y="267426"/>
                </a:cubicBezTo>
                <a:cubicBezTo>
                  <a:pt x="308979" y="275237"/>
                  <a:pt x="313837" y="286095"/>
                  <a:pt x="314408" y="291429"/>
                </a:cubicBezTo>
                <a:cubicBezTo>
                  <a:pt x="316123" y="306955"/>
                  <a:pt x="304026" y="317718"/>
                  <a:pt x="289167" y="31790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63" name="Google Shape;4863;p13"/>
          <p:cNvSpPr/>
          <p:nvPr/>
        </p:nvSpPr>
        <p:spPr>
          <a:xfrm flipH="1">
            <a:off x="10883096" y="202865"/>
            <a:ext cx="306481" cy="307100"/>
          </a:xfrm>
          <a:custGeom>
            <a:avLst/>
            <a:gdLst/>
            <a:ahLst/>
            <a:cxnLst/>
            <a:rect l="l" t="t" r="r" b="b"/>
            <a:pathLst>
              <a:path w="567559" h="568703" extrusionOk="0">
                <a:moveTo>
                  <a:pt x="559201" y="314766"/>
                </a:moveTo>
                <a:cubicBezTo>
                  <a:pt x="547961" y="315623"/>
                  <a:pt x="539294" y="310670"/>
                  <a:pt x="533388" y="302669"/>
                </a:cubicBezTo>
                <a:lnTo>
                  <a:pt x="550914" y="302669"/>
                </a:lnTo>
                <a:cubicBezTo>
                  <a:pt x="573107" y="302669"/>
                  <a:pt x="573107" y="277142"/>
                  <a:pt x="550914" y="277142"/>
                </a:cubicBezTo>
                <a:lnTo>
                  <a:pt x="537389" y="277142"/>
                </a:lnTo>
                <a:cubicBezTo>
                  <a:pt x="541580" y="272665"/>
                  <a:pt x="547199" y="269712"/>
                  <a:pt x="554057" y="268760"/>
                </a:cubicBezTo>
                <a:cubicBezTo>
                  <a:pt x="558153" y="268188"/>
                  <a:pt x="561677" y="265712"/>
                  <a:pt x="561677" y="261045"/>
                </a:cubicBezTo>
                <a:cubicBezTo>
                  <a:pt x="561677" y="257235"/>
                  <a:pt x="558153" y="252853"/>
                  <a:pt x="554057" y="253425"/>
                </a:cubicBezTo>
                <a:cubicBezTo>
                  <a:pt x="538341" y="255520"/>
                  <a:pt x="525673" y="263997"/>
                  <a:pt x="518815" y="277142"/>
                </a:cubicBezTo>
                <a:lnTo>
                  <a:pt x="352889" y="277142"/>
                </a:lnTo>
                <a:cubicBezTo>
                  <a:pt x="350413" y="267141"/>
                  <a:pt x="346127" y="257711"/>
                  <a:pt x="340316" y="249424"/>
                </a:cubicBezTo>
                <a:lnTo>
                  <a:pt x="474524" y="102549"/>
                </a:lnTo>
                <a:cubicBezTo>
                  <a:pt x="475000" y="101977"/>
                  <a:pt x="475381" y="101406"/>
                  <a:pt x="475857" y="100929"/>
                </a:cubicBezTo>
                <a:cubicBezTo>
                  <a:pt x="482620" y="101691"/>
                  <a:pt x="489383" y="101882"/>
                  <a:pt x="496145" y="101882"/>
                </a:cubicBezTo>
                <a:cubicBezTo>
                  <a:pt x="512624" y="101882"/>
                  <a:pt x="512624" y="76355"/>
                  <a:pt x="496145" y="76355"/>
                </a:cubicBezTo>
                <a:cubicBezTo>
                  <a:pt x="492335" y="76355"/>
                  <a:pt x="488525" y="76355"/>
                  <a:pt x="484620" y="76164"/>
                </a:cubicBezTo>
                <a:cubicBezTo>
                  <a:pt x="484906" y="71402"/>
                  <a:pt x="485001" y="66639"/>
                  <a:pt x="485001" y="61877"/>
                </a:cubicBezTo>
                <a:cubicBezTo>
                  <a:pt x="485001" y="45399"/>
                  <a:pt x="459665" y="45399"/>
                  <a:pt x="459474" y="61877"/>
                </a:cubicBezTo>
                <a:cubicBezTo>
                  <a:pt x="459474" y="69783"/>
                  <a:pt x="458331" y="77403"/>
                  <a:pt x="454426" y="84356"/>
                </a:cubicBezTo>
                <a:cubicBezTo>
                  <a:pt x="453664" y="85689"/>
                  <a:pt x="453283" y="86928"/>
                  <a:pt x="452997" y="88261"/>
                </a:cubicBezTo>
                <a:lnTo>
                  <a:pt x="322219" y="231422"/>
                </a:lnTo>
                <a:cubicBezTo>
                  <a:pt x="314123" y="225897"/>
                  <a:pt x="304788" y="222087"/>
                  <a:pt x="294311" y="220373"/>
                </a:cubicBezTo>
                <a:lnTo>
                  <a:pt x="294311" y="68259"/>
                </a:lnTo>
                <a:cubicBezTo>
                  <a:pt x="320028" y="70735"/>
                  <a:pt x="331458" y="36921"/>
                  <a:pt x="331744" y="14157"/>
                </a:cubicBezTo>
                <a:cubicBezTo>
                  <a:pt x="331839" y="4251"/>
                  <a:pt x="316504" y="4251"/>
                  <a:pt x="316409" y="14157"/>
                </a:cubicBezTo>
                <a:cubicBezTo>
                  <a:pt x="316218" y="28444"/>
                  <a:pt x="311360" y="54162"/>
                  <a:pt x="294311" y="52447"/>
                </a:cubicBezTo>
                <a:lnTo>
                  <a:pt x="294311" y="23110"/>
                </a:lnTo>
                <a:cubicBezTo>
                  <a:pt x="294311" y="1012"/>
                  <a:pt x="268784" y="1012"/>
                  <a:pt x="268784" y="23110"/>
                </a:cubicBezTo>
                <a:lnTo>
                  <a:pt x="268784" y="57781"/>
                </a:lnTo>
                <a:cubicBezTo>
                  <a:pt x="252020" y="50923"/>
                  <a:pt x="249162" y="24729"/>
                  <a:pt x="250019" y="7394"/>
                </a:cubicBezTo>
                <a:cubicBezTo>
                  <a:pt x="250591" y="-2512"/>
                  <a:pt x="235256" y="-2417"/>
                  <a:pt x="234684" y="7394"/>
                </a:cubicBezTo>
                <a:cubicBezTo>
                  <a:pt x="233351" y="33111"/>
                  <a:pt x="241637" y="68735"/>
                  <a:pt x="268784" y="74259"/>
                </a:cubicBezTo>
                <a:lnTo>
                  <a:pt x="268784" y="220849"/>
                </a:lnTo>
                <a:cubicBezTo>
                  <a:pt x="257925" y="223040"/>
                  <a:pt x="247733" y="227898"/>
                  <a:pt x="239447" y="235327"/>
                </a:cubicBezTo>
                <a:lnTo>
                  <a:pt x="100667" y="108549"/>
                </a:lnTo>
                <a:cubicBezTo>
                  <a:pt x="102953" y="102358"/>
                  <a:pt x="103525" y="95119"/>
                  <a:pt x="103525" y="89118"/>
                </a:cubicBezTo>
                <a:cubicBezTo>
                  <a:pt x="103715" y="72545"/>
                  <a:pt x="78855" y="72831"/>
                  <a:pt x="77998" y="89118"/>
                </a:cubicBezTo>
                <a:cubicBezTo>
                  <a:pt x="77903" y="91595"/>
                  <a:pt x="76855" y="95024"/>
                  <a:pt x="75712" y="98453"/>
                </a:cubicBezTo>
                <a:cubicBezTo>
                  <a:pt x="68854" y="99786"/>
                  <a:pt x="61901" y="101025"/>
                  <a:pt x="54947" y="102358"/>
                </a:cubicBezTo>
                <a:cubicBezTo>
                  <a:pt x="48089" y="103692"/>
                  <a:pt x="44279" y="111693"/>
                  <a:pt x="45994" y="118074"/>
                </a:cubicBezTo>
                <a:cubicBezTo>
                  <a:pt x="47899" y="125123"/>
                  <a:pt x="54852" y="128361"/>
                  <a:pt x="61710" y="127028"/>
                </a:cubicBezTo>
                <a:cubicBezTo>
                  <a:pt x="67520" y="125885"/>
                  <a:pt x="73426" y="124837"/>
                  <a:pt x="79236" y="123694"/>
                </a:cubicBezTo>
                <a:lnTo>
                  <a:pt x="224016" y="255996"/>
                </a:lnTo>
                <a:cubicBezTo>
                  <a:pt x="222778" y="258759"/>
                  <a:pt x="221635" y="261616"/>
                  <a:pt x="220682" y="264664"/>
                </a:cubicBezTo>
                <a:cubicBezTo>
                  <a:pt x="219444" y="268855"/>
                  <a:pt x="218587" y="273046"/>
                  <a:pt x="218206" y="277237"/>
                </a:cubicBezTo>
                <a:lnTo>
                  <a:pt x="53900" y="277237"/>
                </a:lnTo>
                <a:cubicBezTo>
                  <a:pt x="45518" y="259425"/>
                  <a:pt x="26182" y="253901"/>
                  <a:pt x="7322" y="251805"/>
                </a:cubicBezTo>
                <a:cubicBezTo>
                  <a:pt x="-2488" y="250758"/>
                  <a:pt x="-2393" y="266093"/>
                  <a:pt x="7322" y="267141"/>
                </a:cubicBezTo>
                <a:cubicBezTo>
                  <a:pt x="16943" y="268188"/>
                  <a:pt x="28468" y="270284"/>
                  <a:pt x="35612" y="277237"/>
                </a:cubicBezTo>
                <a:lnTo>
                  <a:pt x="22372" y="277237"/>
                </a:lnTo>
                <a:cubicBezTo>
                  <a:pt x="179" y="277142"/>
                  <a:pt x="179" y="302764"/>
                  <a:pt x="22372" y="302764"/>
                </a:cubicBezTo>
                <a:lnTo>
                  <a:pt x="41041" y="302764"/>
                </a:lnTo>
                <a:cubicBezTo>
                  <a:pt x="35993" y="312194"/>
                  <a:pt x="25229" y="321147"/>
                  <a:pt x="16276" y="315909"/>
                </a:cubicBezTo>
                <a:cubicBezTo>
                  <a:pt x="7703" y="310860"/>
                  <a:pt x="-12" y="324100"/>
                  <a:pt x="8561" y="329148"/>
                </a:cubicBezTo>
                <a:cubicBezTo>
                  <a:pt x="28182" y="340769"/>
                  <a:pt x="51042" y="322481"/>
                  <a:pt x="57519" y="302764"/>
                </a:cubicBezTo>
                <a:lnTo>
                  <a:pt x="221254" y="302764"/>
                </a:lnTo>
                <a:cubicBezTo>
                  <a:pt x="224016" y="311813"/>
                  <a:pt x="228588" y="320290"/>
                  <a:pt x="234398" y="327815"/>
                </a:cubicBezTo>
                <a:cubicBezTo>
                  <a:pt x="234113" y="328101"/>
                  <a:pt x="233827" y="328291"/>
                  <a:pt x="233636" y="328577"/>
                </a:cubicBezTo>
                <a:lnTo>
                  <a:pt x="102953" y="471642"/>
                </a:lnTo>
                <a:cubicBezTo>
                  <a:pt x="94381" y="471833"/>
                  <a:pt x="85808" y="472404"/>
                  <a:pt x="77236" y="473738"/>
                </a:cubicBezTo>
                <a:cubicBezTo>
                  <a:pt x="70378" y="474786"/>
                  <a:pt x="66663" y="483358"/>
                  <a:pt x="68282" y="489454"/>
                </a:cubicBezTo>
                <a:cubicBezTo>
                  <a:pt x="70283" y="496693"/>
                  <a:pt x="77141" y="499455"/>
                  <a:pt x="83999" y="498408"/>
                </a:cubicBezTo>
                <a:cubicBezTo>
                  <a:pt x="88666" y="497646"/>
                  <a:pt x="93428" y="497360"/>
                  <a:pt x="98191" y="497265"/>
                </a:cubicBezTo>
                <a:cubicBezTo>
                  <a:pt x="99334" y="500027"/>
                  <a:pt x="100096" y="503170"/>
                  <a:pt x="100191" y="506504"/>
                </a:cubicBezTo>
                <a:cubicBezTo>
                  <a:pt x="100667" y="520410"/>
                  <a:pt x="122384" y="524506"/>
                  <a:pt x="125242" y="509933"/>
                </a:cubicBezTo>
                <a:cubicBezTo>
                  <a:pt x="126861" y="501741"/>
                  <a:pt x="126194" y="493836"/>
                  <a:pt x="124575" y="485835"/>
                </a:cubicBezTo>
                <a:lnTo>
                  <a:pt x="252401" y="345912"/>
                </a:lnTo>
                <a:cubicBezTo>
                  <a:pt x="252401" y="345912"/>
                  <a:pt x="252591" y="345627"/>
                  <a:pt x="252686" y="345531"/>
                </a:cubicBezTo>
                <a:cubicBezTo>
                  <a:pt x="257735" y="349056"/>
                  <a:pt x="263069" y="352008"/>
                  <a:pt x="268688" y="354199"/>
                </a:cubicBezTo>
                <a:lnTo>
                  <a:pt x="268688" y="510219"/>
                </a:lnTo>
                <a:cubicBezTo>
                  <a:pt x="248591" y="519839"/>
                  <a:pt x="240209" y="536508"/>
                  <a:pt x="236589" y="559082"/>
                </a:cubicBezTo>
                <a:cubicBezTo>
                  <a:pt x="235065" y="568702"/>
                  <a:pt x="249829" y="572893"/>
                  <a:pt x="251353" y="563178"/>
                </a:cubicBezTo>
                <a:cubicBezTo>
                  <a:pt x="253734" y="548223"/>
                  <a:pt x="257544" y="535746"/>
                  <a:pt x="268688" y="527649"/>
                </a:cubicBezTo>
                <a:lnTo>
                  <a:pt x="268688" y="551843"/>
                </a:lnTo>
                <a:cubicBezTo>
                  <a:pt x="268688" y="574036"/>
                  <a:pt x="294215" y="574036"/>
                  <a:pt x="294215" y="551843"/>
                </a:cubicBezTo>
                <a:lnTo>
                  <a:pt x="294215" y="532983"/>
                </a:lnTo>
                <a:cubicBezTo>
                  <a:pt x="302312" y="539270"/>
                  <a:pt x="306693" y="549462"/>
                  <a:pt x="309836" y="559749"/>
                </a:cubicBezTo>
                <a:cubicBezTo>
                  <a:pt x="312694" y="569178"/>
                  <a:pt x="327553" y="565178"/>
                  <a:pt x="324600" y="555653"/>
                </a:cubicBezTo>
                <a:cubicBezTo>
                  <a:pt x="319361" y="538698"/>
                  <a:pt x="310694" y="522030"/>
                  <a:pt x="294215" y="515076"/>
                </a:cubicBezTo>
                <a:lnTo>
                  <a:pt x="294215" y="358771"/>
                </a:lnTo>
                <a:cubicBezTo>
                  <a:pt x="305741" y="358485"/>
                  <a:pt x="316409" y="354771"/>
                  <a:pt x="325362" y="348770"/>
                </a:cubicBezTo>
                <a:lnTo>
                  <a:pt x="464618" y="476024"/>
                </a:lnTo>
                <a:cubicBezTo>
                  <a:pt x="465094" y="476786"/>
                  <a:pt x="465761" y="477548"/>
                  <a:pt x="466523" y="478215"/>
                </a:cubicBezTo>
                <a:cubicBezTo>
                  <a:pt x="467189" y="478786"/>
                  <a:pt x="467761" y="479262"/>
                  <a:pt x="468237" y="479739"/>
                </a:cubicBezTo>
                <a:cubicBezTo>
                  <a:pt x="468904" y="484120"/>
                  <a:pt x="469475" y="488597"/>
                  <a:pt x="469571" y="493074"/>
                </a:cubicBezTo>
                <a:cubicBezTo>
                  <a:pt x="469952" y="507552"/>
                  <a:pt x="490526" y="510409"/>
                  <a:pt x="494621" y="496503"/>
                </a:cubicBezTo>
                <a:cubicBezTo>
                  <a:pt x="496050" y="491740"/>
                  <a:pt x="496526" y="486787"/>
                  <a:pt x="496050" y="481929"/>
                </a:cubicBezTo>
                <a:cubicBezTo>
                  <a:pt x="498908" y="481929"/>
                  <a:pt x="501670" y="481929"/>
                  <a:pt x="504432" y="481929"/>
                </a:cubicBezTo>
                <a:cubicBezTo>
                  <a:pt x="520910" y="481929"/>
                  <a:pt x="520910" y="456402"/>
                  <a:pt x="504432" y="456402"/>
                </a:cubicBezTo>
                <a:cubicBezTo>
                  <a:pt x="501289" y="456402"/>
                  <a:pt x="498050" y="456402"/>
                  <a:pt x="494907" y="456212"/>
                </a:cubicBezTo>
                <a:cubicBezTo>
                  <a:pt x="492240" y="456212"/>
                  <a:pt x="489478" y="455926"/>
                  <a:pt x="486811" y="455736"/>
                </a:cubicBezTo>
                <a:cubicBezTo>
                  <a:pt x="485954" y="455736"/>
                  <a:pt x="485096" y="455545"/>
                  <a:pt x="484239" y="455450"/>
                </a:cubicBezTo>
                <a:cubicBezTo>
                  <a:pt x="484525" y="455450"/>
                  <a:pt x="482810" y="455164"/>
                  <a:pt x="482429" y="455069"/>
                </a:cubicBezTo>
                <a:cubicBezTo>
                  <a:pt x="481382" y="454783"/>
                  <a:pt x="480334" y="454783"/>
                  <a:pt x="479381" y="454783"/>
                </a:cubicBezTo>
                <a:lnTo>
                  <a:pt x="343555" y="330672"/>
                </a:lnTo>
                <a:cubicBezTo>
                  <a:pt x="349079" y="322386"/>
                  <a:pt x="352889" y="312861"/>
                  <a:pt x="354318" y="302859"/>
                </a:cubicBezTo>
                <a:lnTo>
                  <a:pt x="515576" y="302859"/>
                </a:lnTo>
                <a:cubicBezTo>
                  <a:pt x="523863" y="319719"/>
                  <a:pt x="539008" y="331720"/>
                  <a:pt x="559106" y="330291"/>
                </a:cubicBezTo>
                <a:cubicBezTo>
                  <a:pt x="568916" y="329529"/>
                  <a:pt x="569012" y="314289"/>
                  <a:pt x="559106" y="314956"/>
                </a:cubicBezTo>
                <a:close/>
                <a:moveTo>
                  <a:pt x="289167" y="317718"/>
                </a:moveTo>
                <a:cubicBezTo>
                  <a:pt x="270308" y="317909"/>
                  <a:pt x="256877" y="291810"/>
                  <a:pt x="260306" y="275523"/>
                </a:cubicBezTo>
                <a:cubicBezTo>
                  <a:pt x="261164" y="271713"/>
                  <a:pt x="262592" y="268665"/>
                  <a:pt x="264593" y="266379"/>
                </a:cubicBezTo>
                <a:cubicBezTo>
                  <a:pt x="277642" y="250758"/>
                  <a:pt x="297930" y="258759"/>
                  <a:pt x="301931" y="266950"/>
                </a:cubicBezTo>
                <a:cubicBezTo>
                  <a:pt x="302026" y="267236"/>
                  <a:pt x="302407" y="267236"/>
                  <a:pt x="302693" y="267426"/>
                </a:cubicBezTo>
                <a:cubicBezTo>
                  <a:pt x="308979" y="275237"/>
                  <a:pt x="313837" y="286095"/>
                  <a:pt x="314408" y="291429"/>
                </a:cubicBezTo>
                <a:cubicBezTo>
                  <a:pt x="316123" y="306955"/>
                  <a:pt x="304026" y="317718"/>
                  <a:pt x="289167" y="31790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64" name="Google Shape;4864;p13"/>
          <p:cNvSpPr/>
          <p:nvPr/>
        </p:nvSpPr>
        <p:spPr>
          <a:xfrm flipH="1">
            <a:off x="11516927" y="382865"/>
            <a:ext cx="157024" cy="157341"/>
          </a:xfrm>
          <a:custGeom>
            <a:avLst/>
            <a:gdLst/>
            <a:ahLst/>
            <a:cxnLst/>
            <a:rect l="l" t="t" r="r" b="b"/>
            <a:pathLst>
              <a:path w="567559" h="568703" extrusionOk="0">
                <a:moveTo>
                  <a:pt x="559201" y="314766"/>
                </a:moveTo>
                <a:cubicBezTo>
                  <a:pt x="547961" y="315623"/>
                  <a:pt x="539294" y="310670"/>
                  <a:pt x="533388" y="302669"/>
                </a:cubicBezTo>
                <a:lnTo>
                  <a:pt x="550914" y="302669"/>
                </a:lnTo>
                <a:cubicBezTo>
                  <a:pt x="573107" y="302669"/>
                  <a:pt x="573107" y="277142"/>
                  <a:pt x="550914" y="277142"/>
                </a:cubicBezTo>
                <a:lnTo>
                  <a:pt x="537389" y="277142"/>
                </a:lnTo>
                <a:cubicBezTo>
                  <a:pt x="541580" y="272665"/>
                  <a:pt x="547199" y="269712"/>
                  <a:pt x="554057" y="268760"/>
                </a:cubicBezTo>
                <a:cubicBezTo>
                  <a:pt x="558153" y="268188"/>
                  <a:pt x="561677" y="265712"/>
                  <a:pt x="561677" y="261045"/>
                </a:cubicBezTo>
                <a:cubicBezTo>
                  <a:pt x="561677" y="257235"/>
                  <a:pt x="558153" y="252853"/>
                  <a:pt x="554057" y="253425"/>
                </a:cubicBezTo>
                <a:cubicBezTo>
                  <a:pt x="538341" y="255520"/>
                  <a:pt x="525673" y="263997"/>
                  <a:pt x="518815" y="277142"/>
                </a:cubicBezTo>
                <a:lnTo>
                  <a:pt x="352889" y="277142"/>
                </a:lnTo>
                <a:cubicBezTo>
                  <a:pt x="350413" y="267141"/>
                  <a:pt x="346127" y="257711"/>
                  <a:pt x="340316" y="249424"/>
                </a:cubicBezTo>
                <a:lnTo>
                  <a:pt x="474524" y="102549"/>
                </a:lnTo>
                <a:cubicBezTo>
                  <a:pt x="475000" y="101977"/>
                  <a:pt x="475381" y="101406"/>
                  <a:pt x="475857" y="100929"/>
                </a:cubicBezTo>
                <a:cubicBezTo>
                  <a:pt x="482620" y="101691"/>
                  <a:pt x="489383" y="101882"/>
                  <a:pt x="496145" y="101882"/>
                </a:cubicBezTo>
                <a:cubicBezTo>
                  <a:pt x="512624" y="101882"/>
                  <a:pt x="512624" y="76355"/>
                  <a:pt x="496145" y="76355"/>
                </a:cubicBezTo>
                <a:cubicBezTo>
                  <a:pt x="492335" y="76355"/>
                  <a:pt x="488525" y="76355"/>
                  <a:pt x="484620" y="76164"/>
                </a:cubicBezTo>
                <a:cubicBezTo>
                  <a:pt x="484906" y="71402"/>
                  <a:pt x="485001" y="66639"/>
                  <a:pt x="485001" y="61877"/>
                </a:cubicBezTo>
                <a:cubicBezTo>
                  <a:pt x="485001" y="45399"/>
                  <a:pt x="459665" y="45399"/>
                  <a:pt x="459474" y="61877"/>
                </a:cubicBezTo>
                <a:cubicBezTo>
                  <a:pt x="459474" y="69783"/>
                  <a:pt x="458331" y="77403"/>
                  <a:pt x="454426" y="84356"/>
                </a:cubicBezTo>
                <a:cubicBezTo>
                  <a:pt x="453664" y="85689"/>
                  <a:pt x="453283" y="86928"/>
                  <a:pt x="452997" y="88261"/>
                </a:cubicBezTo>
                <a:lnTo>
                  <a:pt x="322219" y="231422"/>
                </a:lnTo>
                <a:cubicBezTo>
                  <a:pt x="314123" y="225897"/>
                  <a:pt x="304788" y="222087"/>
                  <a:pt x="294311" y="220373"/>
                </a:cubicBezTo>
                <a:lnTo>
                  <a:pt x="294311" y="68259"/>
                </a:lnTo>
                <a:cubicBezTo>
                  <a:pt x="320028" y="70735"/>
                  <a:pt x="331458" y="36921"/>
                  <a:pt x="331744" y="14157"/>
                </a:cubicBezTo>
                <a:cubicBezTo>
                  <a:pt x="331839" y="4251"/>
                  <a:pt x="316504" y="4251"/>
                  <a:pt x="316409" y="14157"/>
                </a:cubicBezTo>
                <a:cubicBezTo>
                  <a:pt x="316218" y="28444"/>
                  <a:pt x="311360" y="54162"/>
                  <a:pt x="294311" y="52447"/>
                </a:cubicBezTo>
                <a:lnTo>
                  <a:pt x="294311" y="23110"/>
                </a:lnTo>
                <a:cubicBezTo>
                  <a:pt x="294311" y="1012"/>
                  <a:pt x="268784" y="1012"/>
                  <a:pt x="268784" y="23110"/>
                </a:cubicBezTo>
                <a:lnTo>
                  <a:pt x="268784" y="57781"/>
                </a:lnTo>
                <a:cubicBezTo>
                  <a:pt x="252020" y="50923"/>
                  <a:pt x="249162" y="24729"/>
                  <a:pt x="250019" y="7394"/>
                </a:cubicBezTo>
                <a:cubicBezTo>
                  <a:pt x="250591" y="-2512"/>
                  <a:pt x="235256" y="-2417"/>
                  <a:pt x="234684" y="7394"/>
                </a:cubicBezTo>
                <a:cubicBezTo>
                  <a:pt x="233351" y="33111"/>
                  <a:pt x="241637" y="68735"/>
                  <a:pt x="268784" y="74259"/>
                </a:cubicBezTo>
                <a:lnTo>
                  <a:pt x="268784" y="220849"/>
                </a:lnTo>
                <a:cubicBezTo>
                  <a:pt x="257925" y="223040"/>
                  <a:pt x="247733" y="227898"/>
                  <a:pt x="239447" y="235327"/>
                </a:cubicBezTo>
                <a:lnTo>
                  <a:pt x="100667" y="108549"/>
                </a:lnTo>
                <a:cubicBezTo>
                  <a:pt x="102953" y="102358"/>
                  <a:pt x="103525" y="95119"/>
                  <a:pt x="103525" y="89118"/>
                </a:cubicBezTo>
                <a:cubicBezTo>
                  <a:pt x="103715" y="72545"/>
                  <a:pt x="78855" y="72831"/>
                  <a:pt x="77998" y="89118"/>
                </a:cubicBezTo>
                <a:cubicBezTo>
                  <a:pt x="77903" y="91595"/>
                  <a:pt x="76855" y="95024"/>
                  <a:pt x="75712" y="98453"/>
                </a:cubicBezTo>
                <a:cubicBezTo>
                  <a:pt x="68854" y="99786"/>
                  <a:pt x="61901" y="101025"/>
                  <a:pt x="54947" y="102358"/>
                </a:cubicBezTo>
                <a:cubicBezTo>
                  <a:pt x="48089" y="103692"/>
                  <a:pt x="44279" y="111693"/>
                  <a:pt x="45994" y="118074"/>
                </a:cubicBezTo>
                <a:cubicBezTo>
                  <a:pt x="47899" y="125123"/>
                  <a:pt x="54852" y="128361"/>
                  <a:pt x="61710" y="127028"/>
                </a:cubicBezTo>
                <a:cubicBezTo>
                  <a:pt x="67520" y="125885"/>
                  <a:pt x="73426" y="124837"/>
                  <a:pt x="79236" y="123694"/>
                </a:cubicBezTo>
                <a:lnTo>
                  <a:pt x="224016" y="255996"/>
                </a:lnTo>
                <a:cubicBezTo>
                  <a:pt x="222778" y="258759"/>
                  <a:pt x="221635" y="261616"/>
                  <a:pt x="220682" y="264664"/>
                </a:cubicBezTo>
                <a:cubicBezTo>
                  <a:pt x="219444" y="268855"/>
                  <a:pt x="218587" y="273046"/>
                  <a:pt x="218206" y="277237"/>
                </a:cubicBezTo>
                <a:lnTo>
                  <a:pt x="53900" y="277237"/>
                </a:lnTo>
                <a:cubicBezTo>
                  <a:pt x="45518" y="259425"/>
                  <a:pt x="26182" y="253901"/>
                  <a:pt x="7322" y="251805"/>
                </a:cubicBezTo>
                <a:cubicBezTo>
                  <a:pt x="-2488" y="250758"/>
                  <a:pt x="-2393" y="266093"/>
                  <a:pt x="7322" y="267141"/>
                </a:cubicBezTo>
                <a:cubicBezTo>
                  <a:pt x="16943" y="268188"/>
                  <a:pt x="28468" y="270284"/>
                  <a:pt x="35612" y="277237"/>
                </a:cubicBezTo>
                <a:lnTo>
                  <a:pt x="22372" y="277237"/>
                </a:lnTo>
                <a:cubicBezTo>
                  <a:pt x="179" y="277142"/>
                  <a:pt x="179" y="302764"/>
                  <a:pt x="22372" y="302764"/>
                </a:cubicBezTo>
                <a:lnTo>
                  <a:pt x="41041" y="302764"/>
                </a:lnTo>
                <a:cubicBezTo>
                  <a:pt x="35993" y="312194"/>
                  <a:pt x="25229" y="321147"/>
                  <a:pt x="16276" y="315909"/>
                </a:cubicBezTo>
                <a:cubicBezTo>
                  <a:pt x="7703" y="310860"/>
                  <a:pt x="-12" y="324100"/>
                  <a:pt x="8561" y="329148"/>
                </a:cubicBezTo>
                <a:cubicBezTo>
                  <a:pt x="28182" y="340769"/>
                  <a:pt x="51042" y="322481"/>
                  <a:pt x="57519" y="302764"/>
                </a:cubicBezTo>
                <a:lnTo>
                  <a:pt x="221254" y="302764"/>
                </a:lnTo>
                <a:cubicBezTo>
                  <a:pt x="224016" y="311813"/>
                  <a:pt x="228588" y="320290"/>
                  <a:pt x="234398" y="327815"/>
                </a:cubicBezTo>
                <a:cubicBezTo>
                  <a:pt x="234113" y="328101"/>
                  <a:pt x="233827" y="328291"/>
                  <a:pt x="233636" y="328577"/>
                </a:cubicBezTo>
                <a:lnTo>
                  <a:pt x="102953" y="471642"/>
                </a:lnTo>
                <a:cubicBezTo>
                  <a:pt x="94381" y="471833"/>
                  <a:pt x="85808" y="472404"/>
                  <a:pt x="77236" y="473738"/>
                </a:cubicBezTo>
                <a:cubicBezTo>
                  <a:pt x="70378" y="474786"/>
                  <a:pt x="66663" y="483358"/>
                  <a:pt x="68282" y="489454"/>
                </a:cubicBezTo>
                <a:cubicBezTo>
                  <a:pt x="70283" y="496693"/>
                  <a:pt x="77141" y="499455"/>
                  <a:pt x="83999" y="498408"/>
                </a:cubicBezTo>
                <a:cubicBezTo>
                  <a:pt x="88666" y="497646"/>
                  <a:pt x="93428" y="497360"/>
                  <a:pt x="98191" y="497265"/>
                </a:cubicBezTo>
                <a:cubicBezTo>
                  <a:pt x="99334" y="500027"/>
                  <a:pt x="100096" y="503170"/>
                  <a:pt x="100191" y="506504"/>
                </a:cubicBezTo>
                <a:cubicBezTo>
                  <a:pt x="100667" y="520410"/>
                  <a:pt x="122384" y="524506"/>
                  <a:pt x="125242" y="509933"/>
                </a:cubicBezTo>
                <a:cubicBezTo>
                  <a:pt x="126861" y="501741"/>
                  <a:pt x="126194" y="493836"/>
                  <a:pt x="124575" y="485835"/>
                </a:cubicBezTo>
                <a:lnTo>
                  <a:pt x="252401" y="345912"/>
                </a:lnTo>
                <a:cubicBezTo>
                  <a:pt x="252401" y="345912"/>
                  <a:pt x="252591" y="345627"/>
                  <a:pt x="252686" y="345531"/>
                </a:cubicBezTo>
                <a:cubicBezTo>
                  <a:pt x="257735" y="349056"/>
                  <a:pt x="263069" y="352008"/>
                  <a:pt x="268688" y="354199"/>
                </a:cubicBezTo>
                <a:lnTo>
                  <a:pt x="268688" y="510219"/>
                </a:lnTo>
                <a:cubicBezTo>
                  <a:pt x="248591" y="519839"/>
                  <a:pt x="240209" y="536508"/>
                  <a:pt x="236589" y="559082"/>
                </a:cubicBezTo>
                <a:cubicBezTo>
                  <a:pt x="235065" y="568702"/>
                  <a:pt x="249829" y="572893"/>
                  <a:pt x="251353" y="563178"/>
                </a:cubicBezTo>
                <a:cubicBezTo>
                  <a:pt x="253734" y="548223"/>
                  <a:pt x="257544" y="535746"/>
                  <a:pt x="268688" y="527649"/>
                </a:cubicBezTo>
                <a:lnTo>
                  <a:pt x="268688" y="551843"/>
                </a:lnTo>
                <a:cubicBezTo>
                  <a:pt x="268688" y="574036"/>
                  <a:pt x="294215" y="574036"/>
                  <a:pt x="294215" y="551843"/>
                </a:cubicBezTo>
                <a:lnTo>
                  <a:pt x="294215" y="532983"/>
                </a:lnTo>
                <a:cubicBezTo>
                  <a:pt x="302312" y="539270"/>
                  <a:pt x="306693" y="549462"/>
                  <a:pt x="309836" y="559749"/>
                </a:cubicBezTo>
                <a:cubicBezTo>
                  <a:pt x="312694" y="569178"/>
                  <a:pt x="327553" y="565178"/>
                  <a:pt x="324600" y="555653"/>
                </a:cubicBezTo>
                <a:cubicBezTo>
                  <a:pt x="319361" y="538698"/>
                  <a:pt x="310694" y="522030"/>
                  <a:pt x="294215" y="515076"/>
                </a:cubicBezTo>
                <a:lnTo>
                  <a:pt x="294215" y="358771"/>
                </a:lnTo>
                <a:cubicBezTo>
                  <a:pt x="305741" y="358485"/>
                  <a:pt x="316409" y="354771"/>
                  <a:pt x="325362" y="348770"/>
                </a:cubicBezTo>
                <a:lnTo>
                  <a:pt x="464618" y="476024"/>
                </a:lnTo>
                <a:cubicBezTo>
                  <a:pt x="465094" y="476786"/>
                  <a:pt x="465761" y="477548"/>
                  <a:pt x="466523" y="478215"/>
                </a:cubicBezTo>
                <a:cubicBezTo>
                  <a:pt x="467189" y="478786"/>
                  <a:pt x="467761" y="479262"/>
                  <a:pt x="468237" y="479739"/>
                </a:cubicBezTo>
                <a:cubicBezTo>
                  <a:pt x="468904" y="484120"/>
                  <a:pt x="469475" y="488597"/>
                  <a:pt x="469571" y="493074"/>
                </a:cubicBezTo>
                <a:cubicBezTo>
                  <a:pt x="469952" y="507552"/>
                  <a:pt x="490526" y="510409"/>
                  <a:pt x="494621" y="496503"/>
                </a:cubicBezTo>
                <a:cubicBezTo>
                  <a:pt x="496050" y="491740"/>
                  <a:pt x="496526" y="486787"/>
                  <a:pt x="496050" y="481929"/>
                </a:cubicBezTo>
                <a:cubicBezTo>
                  <a:pt x="498908" y="481929"/>
                  <a:pt x="501670" y="481929"/>
                  <a:pt x="504432" y="481929"/>
                </a:cubicBezTo>
                <a:cubicBezTo>
                  <a:pt x="520910" y="481929"/>
                  <a:pt x="520910" y="456402"/>
                  <a:pt x="504432" y="456402"/>
                </a:cubicBezTo>
                <a:cubicBezTo>
                  <a:pt x="501289" y="456402"/>
                  <a:pt x="498050" y="456402"/>
                  <a:pt x="494907" y="456212"/>
                </a:cubicBezTo>
                <a:cubicBezTo>
                  <a:pt x="492240" y="456212"/>
                  <a:pt x="489478" y="455926"/>
                  <a:pt x="486811" y="455736"/>
                </a:cubicBezTo>
                <a:cubicBezTo>
                  <a:pt x="485954" y="455736"/>
                  <a:pt x="485096" y="455545"/>
                  <a:pt x="484239" y="455450"/>
                </a:cubicBezTo>
                <a:cubicBezTo>
                  <a:pt x="484525" y="455450"/>
                  <a:pt x="482810" y="455164"/>
                  <a:pt x="482429" y="455069"/>
                </a:cubicBezTo>
                <a:cubicBezTo>
                  <a:pt x="481382" y="454783"/>
                  <a:pt x="480334" y="454783"/>
                  <a:pt x="479381" y="454783"/>
                </a:cubicBezTo>
                <a:lnTo>
                  <a:pt x="343555" y="330672"/>
                </a:lnTo>
                <a:cubicBezTo>
                  <a:pt x="349079" y="322386"/>
                  <a:pt x="352889" y="312861"/>
                  <a:pt x="354318" y="302859"/>
                </a:cubicBezTo>
                <a:lnTo>
                  <a:pt x="515576" y="302859"/>
                </a:lnTo>
                <a:cubicBezTo>
                  <a:pt x="523863" y="319719"/>
                  <a:pt x="539008" y="331720"/>
                  <a:pt x="559106" y="330291"/>
                </a:cubicBezTo>
                <a:cubicBezTo>
                  <a:pt x="568916" y="329529"/>
                  <a:pt x="569012" y="314289"/>
                  <a:pt x="559106" y="314956"/>
                </a:cubicBezTo>
                <a:close/>
                <a:moveTo>
                  <a:pt x="289167" y="317718"/>
                </a:moveTo>
                <a:cubicBezTo>
                  <a:pt x="270308" y="317909"/>
                  <a:pt x="256877" y="291810"/>
                  <a:pt x="260306" y="275523"/>
                </a:cubicBezTo>
                <a:cubicBezTo>
                  <a:pt x="261164" y="271713"/>
                  <a:pt x="262592" y="268665"/>
                  <a:pt x="264593" y="266379"/>
                </a:cubicBezTo>
                <a:cubicBezTo>
                  <a:pt x="277642" y="250758"/>
                  <a:pt x="297930" y="258759"/>
                  <a:pt x="301931" y="266950"/>
                </a:cubicBezTo>
                <a:cubicBezTo>
                  <a:pt x="302026" y="267236"/>
                  <a:pt x="302407" y="267236"/>
                  <a:pt x="302693" y="267426"/>
                </a:cubicBezTo>
                <a:cubicBezTo>
                  <a:pt x="308979" y="275237"/>
                  <a:pt x="313837" y="286095"/>
                  <a:pt x="314408" y="291429"/>
                </a:cubicBezTo>
                <a:cubicBezTo>
                  <a:pt x="316123" y="306955"/>
                  <a:pt x="304026" y="317718"/>
                  <a:pt x="289167" y="31790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65" name="Google Shape;4865;p13"/>
          <p:cNvSpPr/>
          <p:nvPr/>
        </p:nvSpPr>
        <p:spPr>
          <a:xfrm flipH="1">
            <a:off x="11560329" y="1526331"/>
            <a:ext cx="306481" cy="307100"/>
          </a:xfrm>
          <a:custGeom>
            <a:avLst/>
            <a:gdLst/>
            <a:ahLst/>
            <a:cxnLst/>
            <a:rect l="l" t="t" r="r" b="b"/>
            <a:pathLst>
              <a:path w="567559" h="568703" extrusionOk="0">
                <a:moveTo>
                  <a:pt x="559201" y="314766"/>
                </a:moveTo>
                <a:cubicBezTo>
                  <a:pt x="547961" y="315623"/>
                  <a:pt x="539294" y="310670"/>
                  <a:pt x="533388" y="302669"/>
                </a:cubicBezTo>
                <a:lnTo>
                  <a:pt x="550914" y="302669"/>
                </a:lnTo>
                <a:cubicBezTo>
                  <a:pt x="573107" y="302669"/>
                  <a:pt x="573107" y="277142"/>
                  <a:pt x="550914" y="277142"/>
                </a:cubicBezTo>
                <a:lnTo>
                  <a:pt x="537389" y="277142"/>
                </a:lnTo>
                <a:cubicBezTo>
                  <a:pt x="541580" y="272665"/>
                  <a:pt x="547199" y="269712"/>
                  <a:pt x="554057" y="268760"/>
                </a:cubicBezTo>
                <a:cubicBezTo>
                  <a:pt x="558153" y="268188"/>
                  <a:pt x="561677" y="265712"/>
                  <a:pt x="561677" y="261045"/>
                </a:cubicBezTo>
                <a:cubicBezTo>
                  <a:pt x="561677" y="257235"/>
                  <a:pt x="558153" y="252853"/>
                  <a:pt x="554057" y="253425"/>
                </a:cubicBezTo>
                <a:cubicBezTo>
                  <a:pt x="538341" y="255520"/>
                  <a:pt x="525673" y="263997"/>
                  <a:pt x="518815" y="277142"/>
                </a:cubicBezTo>
                <a:lnTo>
                  <a:pt x="352889" y="277142"/>
                </a:lnTo>
                <a:cubicBezTo>
                  <a:pt x="350413" y="267141"/>
                  <a:pt x="346127" y="257711"/>
                  <a:pt x="340316" y="249424"/>
                </a:cubicBezTo>
                <a:lnTo>
                  <a:pt x="474524" y="102549"/>
                </a:lnTo>
                <a:cubicBezTo>
                  <a:pt x="475000" y="101977"/>
                  <a:pt x="475381" y="101406"/>
                  <a:pt x="475857" y="100929"/>
                </a:cubicBezTo>
                <a:cubicBezTo>
                  <a:pt x="482620" y="101691"/>
                  <a:pt x="489383" y="101882"/>
                  <a:pt x="496145" y="101882"/>
                </a:cubicBezTo>
                <a:cubicBezTo>
                  <a:pt x="512624" y="101882"/>
                  <a:pt x="512624" y="76355"/>
                  <a:pt x="496145" y="76355"/>
                </a:cubicBezTo>
                <a:cubicBezTo>
                  <a:pt x="492335" y="76355"/>
                  <a:pt x="488525" y="76355"/>
                  <a:pt x="484620" y="76164"/>
                </a:cubicBezTo>
                <a:cubicBezTo>
                  <a:pt x="484906" y="71402"/>
                  <a:pt x="485001" y="66639"/>
                  <a:pt x="485001" y="61877"/>
                </a:cubicBezTo>
                <a:cubicBezTo>
                  <a:pt x="485001" y="45399"/>
                  <a:pt x="459665" y="45399"/>
                  <a:pt x="459474" y="61877"/>
                </a:cubicBezTo>
                <a:cubicBezTo>
                  <a:pt x="459474" y="69783"/>
                  <a:pt x="458331" y="77403"/>
                  <a:pt x="454426" y="84356"/>
                </a:cubicBezTo>
                <a:cubicBezTo>
                  <a:pt x="453664" y="85689"/>
                  <a:pt x="453283" y="86928"/>
                  <a:pt x="452997" y="88261"/>
                </a:cubicBezTo>
                <a:lnTo>
                  <a:pt x="322219" y="231422"/>
                </a:lnTo>
                <a:cubicBezTo>
                  <a:pt x="314123" y="225897"/>
                  <a:pt x="304788" y="222087"/>
                  <a:pt x="294311" y="220373"/>
                </a:cubicBezTo>
                <a:lnTo>
                  <a:pt x="294311" y="68259"/>
                </a:lnTo>
                <a:cubicBezTo>
                  <a:pt x="320028" y="70735"/>
                  <a:pt x="331458" y="36921"/>
                  <a:pt x="331744" y="14157"/>
                </a:cubicBezTo>
                <a:cubicBezTo>
                  <a:pt x="331839" y="4251"/>
                  <a:pt x="316504" y="4251"/>
                  <a:pt x="316409" y="14157"/>
                </a:cubicBezTo>
                <a:cubicBezTo>
                  <a:pt x="316218" y="28444"/>
                  <a:pt x="311360" y="54162"/>
                  <a:pt x="294311" y="52447"/>
                </a:cubicBezTo>
                <a:lnTo>
                  <a:pt x="294311" y="23110"/>
                </a:lnTo>
                <a:cubicBezTo>
                  <a:pt x="294311" y="1012"/>
                  <a:pt x="268784" y="1012"/>
                  <a:pt x="268784" y="23110"/>
                </a:cubicBezTo>
                <a:lnTo>
                  <a:pt x="268784" y="57781"/>
                </a:lnTo>
                <a:cubicBezTo>
                  <a:pt x="252020" y="50923"/>
                  <a:pt x="249162" y="24729"/>
                  <a:pt x="250019" y="7394"/>
                </a:cubicBezTo>
                <a:cubicBezTo>
                  <a:pt x="250591" y="-2512"/>
                  <a:pt x="235256" y="-2417"/>
                  <a:pt x="234684" y="7394"/>
                </a:cubicBezTo>
                <a:cubicBezTo>
                  <a:pt x="233351" y="33111"/>
                  <a:pt x="241637" y="68735"/>
                  <a:pt x="268784" y="74259"/>
                </a:cubicBezTo>
                <a:lnTo>
                  <a:pt x="268784" y="220849"/>
                </a:lnTo>
                <a:cubicBezTo>
                  <a:pt x="257925" y="223040"/>
                  <a:pt x="247733" y="227898"/>
                  <a:pt x="239447" y="235327"/>
                </a:cubicBezTo>
                <a:lnTo>
                  <a:pt x="100667" y="108549"/>
                </a:lnTo>
                <a:cubicBezTo>
                  <a:pt x="102953" y="102358"/>
                  <a:pt x="103525" y="95119"/>
                  <a:pt x="103525" y="89118"/>
                </a:cubicBezTo>
                <a:cubicBezTo>
                  <a:pt x="103715" y="72545"/>
                  <a:pt x="78855" y="72831"/>
                  <a:pt x="77998" y="89118"/>
                </a:cubicBezTo>
                <a:cubicBezTo>
                  <a:pt x="77903" y="91595"/>
                  <a:pt x="76855" y="95024"/>
                  <a:pt x="75712" y="98453"/>
                </a:cubicBezTo>
                <a:cubicBezTo>
                  <a:pt x="68854" y="99786"/>
                  <a:pt x="61901" y="101025"/>
                  <a:pt x="54947" y="102358"/>
                </a:cubicBezTo>
                <a:cubicBezTo>
                  <a:pt x="48089" y="103692"/>
                  <a:pt x="44279" y="111693"/>
                  <a:pt x="45994" y="118074"/>
                </a:cubicBezTo>
                <a:cubicBezTo>
                  <a:pt x="47899" y="125123"/>
                  <a:pt x="54852" y="128361"/>
                  <a:pt x="61710" y="127028"/>
                </a:cubicBezTo>
                <a:cubicBezTo>
                  <a:pt x="67520" y="125885"/>
                  <a:pt x="73426" y="124837"/>
                  <a:pt x="79236" y="123694"/>
                </a:cubicBezTo>
                <a:lnTo>
                  <a:pt x="224016" y="255996"/>
                </a:lnTo>
                <a:cubicBezTo>
                  <a:pt x="222778" y="258759"/>
                  <a:pt x="221635" y="261616"/>
                  <a:pt x="220682" y="264664"/>
                </a:cubicBezTo>
                <a:cubicBezTo>
                  <a:pt x="219444" y="268855"/>
                  <a:pt x="218587" y="273046"/>
                  <a:pt x="218206" y="277237"/>
                </a:cubicBezTo>
                <a:lnTo>
                  <a:pt x="53900" y="277237"/>
                </a:lnTo>
                <a:cubicBezTo>
                  <a:pt x="45518" y="259425"/>
                  <a:pt x="26182" y="253901"/>
                  <a:pt x="7322" y="251805"/>
                </a:cubicBezTo>
                <a:cubicBezTo>
                  <a:pt x="-2488" y="250758"/>
                  <a:pt x="-2393" y="266093"/>
                  <a:pt x="7322" y="267141"/>
                </a:cubicBezTo>
                <a:cubicBezTo>
                  <a:pt x="16943" y="268188"/>
                  <a:pt x="28468" y="270284"/>
                  <a:pt x="35612" y="277237"/>
                </a:cubicBezTo>
                <a:lnTo>
                  <a:pt x="22372" y="277237"/>
                </a:lnTo>
                <a:cubicBezTo>
                  <a:pt x="179" y="277142"/>
                  <a:pt x="179" y="302764"/>
                  <a:pt x="22372" y="302764"/>
                </a:cubicBezTo>
                <a:lnTo>
                  <a:pt x="41041" y="302764"/>
                </a:lnTo>
                <a:cubicBezTo>
                  <a:pt x="35993" y="312194"/>
                  <a:pt x="25229" y="321147"/>
                  <a:pt x="16276" y="315909"/>
                </a:cubicBezTo>
                <a:cubicBezTo>
                  <a:pt x="7703" y="310860"/>
                  <a:pt x="-12" y="324100"/>
                  <a:pt x="8561" y="329148"/>
                </a:cubicBezTo>
                <a:cubicBezTo>
                  <a:pt x="28182" y="340769"/>
                  <a:pt x="51042" y="322481"/>
                  <a:pt x="57519" y="302764"/>
                </a:cubicBezTo>
                <a:lnTo>
                  <a:pt x="221254" y="302764"/>
                </a:lnTo>
                <a:cubicBezTo>
                  <a:pt x="224016" y="311813"/>
                  <a:pt x="228588" y="320290"/>
                  <a:pt x="234398" y="327815"/>
                </a:cubicBezTo>
                <a:cubicBezTo>
                  <a:pt x="234113" y="328101"/>
                  <a:pt x="233827" y="328291"/>
                  <a:pt x="233636" y="328577"/>
                </a:cubicBezTo>
                <a:lnTo>
                  <a:pt x="102953" y="471642"/>
                </a:lnTo>
                <a:cubicBezTo>
                  <a:pt x="94381" y="471833"/>
                  <a:pt x="85808" y="472404"/>
                  <a:pt x="77236" y="473738"/>
                </a:cubicBezTo>
                <a:cubicBezTo>
                  <a:pt x="70378" y="474786"/>
                  <a:pt x="66663" y="483358"/>
                  <a:pt x="68282" y="489454"/>
                </a:cubicBezTo>
                <a:cubicBezTo>
                  <a:pt x="70283" y="496693"/>
                  <a:pt x="77141" y="499455"/>
                  <a:pt x="83999" y="498408"/>
                </a:cubicBezTo>
                <a:cubicBezTo>
                  <a:pt x="88666" y="497646"/>
                  <a:pt x="93428" y="497360"/>
                  <a:pt x="98191" y="497265"/>
                </a:cubicBezTo>
                <a:cubicBezTo>
                  <a:pt x="99334" y="500027"/>
                  <a:pt x="100096" y="503170"/>
                  <a:pt x="100191" y="506504"/>
                </a:cubicBezTo>
                <a:cubicBezTo>
                  <a:pt x="100667" y="520410"/>
                  <a:pt x="122384" y="524506"/>
                  <a:pt x="125242" y="509933"/>
                </a:cubicBezTo>
                <a:cubicBezTo>
                  <a:pt x="126861" y="501741"/>
                  <a:pt x="126194" y="493836"/>
                  <a:pt x="124575" y="485835"/>
                </a:cubicBezTo>
                <a:lnTo>
                  <a:pt x="252401" y="345912"/>
                </a:lnTo>
                <a:cubicBezTo>
                  <a:pt x="252401" y="345912"/>
                  <a:pt x="252591" y="345627"/>
                  <a:pt x="252686" y="345531"/>
                </a:cubicBezTo>
                <a:cubicBezTo>
                  <a:pt x="257735" y="349056"/>
                  <a:pt x="263069" y="352008"/>
                  <a:pt x="268688" y="354199"/>
                </a:cubicBezTo>
                <a:lnTo>
                  <a:pt x="268688" y="510219"/>
                </a:lnTo>
                <a:cubicBezTo>
                  <a:pt x="248591" y="519839"/>
                  <a:pt x="240209" y="536508"/>
                  <a:pt x="236589" y="559082"/>
                </a:cubicBezTo>
                <a:cubicBezTo>
                  <a:pt x="235065" y="568702"/>
                  <a:pt x="249829" y="572893"/>
                  <a:pt x="251353" y="563178"/>
                </a:cubicBezTo>
                <a:cubicBezTo>
                  <a:pt x="253734" y="548223"/>
                  <a:pt x="257544" y="535746"/>
                  <a:pt x="268688" y="527649"/>
                </a:cubicBezTo>
                <a:lnTo>
                  <a:pt x="268688" y="551843"/>
                </a:lnTo>
                <a:cubicBezTo>
                  <a:pt x="268688" y="574036"/>
                  <a:pt x="294215" y="574036"/>
                  <a:pt x="294215" y="551843"/>
                </a:cubicBezTo>
                <a:lnTo>
                  <a:pt x="294215" y="532983"/>
                </a:lnTo>
                <a:cubicBezTo>
                  <a:pt x="302312" y="539270"/>
                  <a:pt x="306693" y="549462"/>
                  <a:pt x="309836" y="559749"/>
                </a:cubicBezTo>
                <a:cubicBezTo>
                  <a:pt x="312694" y="569178"/>
                  <a:pt x="327553" y="565178"/>
                  <a:pt x="324600" y="555653"/>
                </a:cubicBezTo>
                <a:cubicBezTo>
                  <a:pt x="319361" y="538698"/>
                  <a:pt x="310694" y="522030"/>
                  <a:pt x="294215" y="515076"/>
                </a:cubicBezTo>
                <a:lnTo>
                  <a:pt x="294215" y="358771"/>
                </a:lnTo>
                <a:cubicBezTo>
                  <a:pt x="305741" y="358485"/>
                  <a:pt x="316409" y="354771"/>
                  <a:pt x="325362" y="348770"/>
                </a:cubicBezTo>
                <a:lnTo>
                  <a:pt x="464618" y="476024"/>
                </a:lnTo>
                <a:cubicBezTo>
                  <a:pt x="465094" y="476786"/>
                  <a:pt x="465761" y="477548"/>
                  <a:pt x="466523" y="478215"/>
                </a:cubicBezTo>
                <a:cubicBezTo>
                  <a:pt x="467189" y="478786"/>
                  <a:pt x="467761" y="479262"/>
                  <a:pt x="468237" y="479739"/>
                </a:cubicBezTo>
                <a:cubicBezTo>
                  <a:pt x="468904" y="484120"/>
                  <a:pt x="469475" y="488597"/>
                  <a:pt x="469571" y="493074"/>
                </a:cubicBezTo>
                <a:cubicBezTo>
                  <a:pt x="469952" y="507552"/>
                  <a:pt x="490526" y="510409"/>
                  <a:pt x="494621" y="496503"/>
                </a:cubicBezTo>
                <a:cubicBezTo>
                  <a:pt x="496050" y="491740"/>
                  <a:pt x="496526" y="486787"/>
                  <a:pt x="496050" y="481929"/>
                </a:cubicBezTo>
                <a:cubicBezTo>
                  <a:pt x="498908" y="481929"/>
                  <a:pt x="501670" y="481929"/>
                  <a:pt x="504432" y="481929"/>
                </a:cubicBezTo>
                <a:cubicBezTo>
                  <a:pt x="520910" y="481929"/>
                  <a:pt x="520910" y="456402"/>
                  <a:pt x="504432" y="456402"/>
                </a:cubicBezTo>
                <a:cubicBezTo>
                  <a:pt x="501289" y="456402"/>
                  <a:pt x="498050" y="456402"/>
                  <a:pt x="494907" y="456212"/>
                </a:cubicBezTo>
                <a:cubicBezTo>
                  <a:pt x="492240" y="456212"/>
                  <a:pt x="489478" y="455926"/>
                  <a:pt x="486811" y="455736"/>
                </a:cubicBezTo>
                <a:cubicBezTo>
                  <a:pt x="485954" y="455736"/>
                  <a:pt x="485096" y="455545"/>
                  <a:pt x="484239" y="455450"/>
                </a:cubicBezTo>
                <a:cubicBezTo>
                  <a:pt x="484525" y="455450"/>
                  <a:pt x="482810" y="455164"/>
                  <a:pt x="482429" y="455069"/>
                </a:cubicBezTo>
                <a:cubicBezTo>
                  <a:pt x="481382" y="454783"/>
                  <a:pt x="480334" y="454783"/>
                  <a:pt x="479381" y="454783"/>
                </a:cubicBezTo>
                <a:lnTo>
                  <a:pt x="343555" y="330672"/>
                </a:lnTo>
                <a:cubicBezTo>
                  <a:pt x="349079" y="322386"/>
                  <a:pt x="352889" y="312861"/>
                  <a:pt x="354318" y="302859"/>
                </a:cubicBezTo>
                <a:lnTo>
                  <a:pt x="515576" y="302859"/>
                </a:lnTo>
                <a:cubicBezTo>
                  <a:pt x="523863" y="319719"/>
                  <a:pt x="539008" y="331720"/>
                  <a:pt x="559106" y="330291"/>
                </a:cubicBezTo>
                <a:cubicBezTo>
                  <a:pt x="568916" y="329529"/>
                  <a:pt x="569012" y="314289"/>
                  <a:pt x="559106" y="314956"/>
                </a:cubicBezTo>
                <a:close/>
                <a:moveTo>
                  <a:pt x="289167" y="317718"/>
                </a:moveTo>
                <a:cubicBezTo>
                  <a:pt x="270308" y="317909"/>
                  <a:pt x="256877" y="291810"/>
                  <a:pt x="260306" y="275523"/>
                </a:cubicBezTo>
                <a:cubicBezTo>
                  <a:pt x="261164" y="271713"/>
                  <a:pt x="262592" y="268665"/>
                  <a:pt x="264593" y="266379"/>
                </a:cubicBezTo>
                <a:cubicBezTo>
                  <a:pt x="277642" y="250758"/>
                  <a:pt x="297930" y="258759"/>
                  <a:pt x="301931" y="266950"/>
                </a:cubicBezTo>
                <a:cubicBezTo>
                  <a:pt x="302026" y="267236"/>
                  <a:pt x="302407" y="267236"/>
                  <a:pt x="302693" y="267426"/>
                </a:cubicBezTo>
                <a:cubicBezTo>
                  <a:pt x="308979" y="275237"/>
                  <a:pt x="313837" y="286095"/>
                  <a:pt x="314408" y="291429"/>
                </a:cubicBezTo>
                <a:cubicBezTo>
                  <a:pt x="316123" y="306955"/>
                  <a:pt x="304026" y="317718"/>
                  <a:pt x="289167" y="31790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66" name="Google Shape;4866;p13"/>
          <p:cNvSpPr/>
          <p:nvPr/>
        </p:nvSpPr>
        <p:spPr>
          <a:xfrm flipH="1">
            <a:off x="492927" y="1294266"/>
            <a:ext cx="157024" cy="157341"/>
          </a:xfrm>
          <a:custGeom>
            <a:avLst/>
            <a:gdLst/>
            <a:ahLst/>
            <a:cxnLst/>
            <a:rect l="l" t="t" r="r" b="b"/>
            <a:pathLst>
              <a:path w="567559" h="568703" extrusionOk="0">
                <a:moveTo>
                  <a:pt x="559201" y="314766"/>
                </a:moveTo>
                <a:cubicBezTo>
                  <a:pt x="547961" y="315623"/>
                  <a:pt x="539294" y="310670"/>
                  <a:pt x="533388" y="302669"/>
                </a:cubicBezTo>
                <a:lnTo>
                  <a:pt x="550914" y="302669"/>
                </a:lnTo>
                <a:cubicBezTo>
                  <a:pt x="573107" y="302669"/>
                  <a:pt x="573107" y="277142"/>
                  <a:pt x="550914" y="277142"/>
                </a:cubicBezTo>
                <a:lnTo>
                  <a:pt x="537389" y="277142"/>
                </a:lnTo>
                <a:cubicBezTo>
                  <a:pt x="541580" y="272665"/>
                  <a:pt x="547199" y="269712"/>
                  <a:pt x="554057" y="268760"/>
                </a:cubicBezTo>
                <a:cubicBezTo>
                  <a:pt x="558153" y="268188"/>
                  <a:pt x="561677" y="265712"/>
                  <a:pt x="561677" y="261045"/>
                </a:cubicBezTo>
                <a:cubicBezTo>
                  <a:pt x="561677" y="257235"/>
                  <a:pt x="558153" y="252853"/>
                  <a:pt x="554057" y="253425"/>
                </a:cubicBezTo>
                <a:cubicBezTo>
                  <a:pt x="538341" y="255520"/>
                  <a:pt x="525673" y="263997"/>
                  <a:pt x="518815" y="277142"/>
                </a:cubicBezTo>
                <a:lnTo>
                  <a:pt x="352889" y="277142"/>
                </a:lnTo>
                <a:cubicBezTo>
                  <a:pt x="350413" y="267141"/>
                  <a:pt x="346127" y="257711"/>
                  <a:pt x="340316" y="249424"/>
                </a:cubicBezTo>
                <a:lnTo>
                  <a:pt x="474524" y="102549"/>
                </a:lnTo>
                <a:cubicBezTo>
                  <a:pt x="475000" y="101977"/>
                  <a:pt x="475381" y="101406"/>
                  <a:pt x="475857" y="100929"/>
                </a:cubicBezTo>
                <a:cubicBezTo>
                  <a:pt x="482620" y="101691"/>
                  <a:pt x="489383" y="101882"/>
                  <a:pt x="496145" y="101882"/>
                </a:cubicBezTo>
                <a:cubicBezTo>
                  <a:pt x="512624" y="101882"/>
                  <a:pt x="512624" y="76355"/>
                  <a:pt x="496145" y="76355"/>
                </a:cubicBezTo>
                <a:cubicBezTo>
                  <a:pt x="492335" y="76355"/>
                  <a:pt x="488525" y="76355"/>
                  <a:pt x="484620" y="76164"/>
                </a:cubicBezTo>
                <a:cubicBezTo>
                  <a:pt x="484906" y="71402"/>
                  <a:pt x="485001" y="66639"/>
                  <a:pt x="485001" y="61877"/>
                </a:cubicBezTo>
                <a:cubicBezTo>
                  <a:pt x="485001" y="45399"/>
                  <a:pt x="459665" y="45399"/>
                  <a:pt x="459474" y="61877"/>
                </a:cubicBezTo>
                <a:cubicBezTo>
                  <a:pt x="459474" y="69783"/>
                  <a:pt x="458331" y="77403"/>
                  <a:pt x="454426" y="84356"/>
                </a:cubicBezTo>
                <a:cubicBezTo>
                  <a:pt x="453664" y="85689"/>
                  <a:pt x="453283" y="86928"/>
                  <a:pt x="452997" y="88261"/>
                </a:cubicBezTo>
                <a:lnTo>
                  <a:pt x="322219" y="231422"/>
                </a:lnTo>
                <a:cubicBezTo>
                  <a:pt x="314123" y="225897"/>
                  <a:pt x="304788" y="222087"/>
                  <a:pt x="294311" y="220373"/>
                </a:cubicBezTo>
                <a:lnTo>
                  <a:pt x="294311" y="68259"/>
                </a:lnTo>
                <a:cubicBezTo>
                  <a:pt x="320028" y="70735"/>
                  <a:pt x="331458" y="36921"/>
                  <a:pt x="331744" y="14157"/>
                </a:cubicBezTo>
                <a:cubicBezTo>
                  <a:pt x="331839" y="4251"/>
                  <a:pt x="316504" y="4251"/>
                  <a:pt x="316409" y="14157"/>
                </a:cubicBezTo>
                <a:cubicBezTo>
                  <a:pt x="316218" y="28444"/>
                  <a:pt x="311360" y="54162"/>
                  <a:pt x="294311" y="52447"/>
                </a:cubicBezTo>
                <a:lnTo>
                  <a:pt x="294311" y="23110"/>
                </a:lnTo>
                <a:cubicBezTo>
                  <a:pt x="294311" y="1012"/>
                  <a:pt x="268784" y="1012"/>
                  <a:pt x="268784" y="23110"/>
                </a:cubicBezTo>
                <a:lnTo>
                  <a:pt x="268784" y="57781"/>
                </a:lnTo>
                <a:cubicBezTo>
                  <a:pt x="252020" y="50923"/>
                  <a:pt x="249162" y="24729"/>
                  <a:pt x="250019" y="7394"/>
                </a:cubicBezTo>
                <a:cubicBezTo>
                  <a:pt x="250591" y="-2512"/>
                  <a:pt x="235256" y="-2417"/>
                  <a:pt x="234684" y="7394"/>
                </a:cubicBezTo>
                <a:cubicBezTo>
                  <a:pt x="233351" y="33111"/>
                  <a:pt x="241637" y="68735"/>
                  <a:pt x="268784" y="74259"/>
                </a:cubicBezTo>
                <a:lnTo>
                  <a:pt x="268784" y="220849"/>
                </a:lnTo>
                <a:cubicBezTo>
                  <a:pt x="257925" y="223040"/>
                  <a:pt x="247733" y="227898"/>
                  <a:pt x="239447" y="235327"/>
                </a:cubicBezTo>
                <a:lnTo>
                  <a:pt x="100667" y="108549"/>
                </a:lnTo>
                <a:cubicBezTo>
                  <a:pt x="102953" y="102358"/>
                  <a:pt x="103525" y="95119"/>
                  <a:pt x="103525" y="89118"/>
                </a:cubicBezTo>
                <a:cubicBezTo>
                  <a:pt x="103715" y="72545"/>
                  <a:pt x="78855" y="72831"/>
                  <a:pt x="77998" y="89118"/>
                </a:cubicBezTo>
                <a:cubicBezTo>
                  <a:pt x="77903" y="91595"/>
                  <a:pt x="76855" y="95024"/>
                  <a:pt x="75712" y="98453"/>
                </a:cubicBezTo>
                <a:cubicBezTo>
                  <a:pt x="68854" y="99786"/>
                  <a:pt x="61901" y="101025"/>
                  <a:pt x="54947" y="102358"/>
                </a:cubicBezTo>
                <a:cubicBezTo>
                  <a:pt x="48089" y="103692"/>
                  <a:pt x="44279" y="111693"/>
                  <a:pt x="45994" y="118074"/>
                </a:cubicBezTo>
                <a:cubicBezTo>
                  <a:pt x="47899" y="125123"/>
                  <a:pt x="54852" y="128361"/>
                  <a:pt x="61710" y="127028"/>
                </a:cubicBezTo>
                <a:cubicBezTo>
                  <a:pt x="67520" y="125885"/>
                  <a:pt x="73426" y="124837"/>
                  <a:pt x="79236" y="123694"/>
                </a:cubicBezTo>
                <a:lnTo>
                  <a:pt x="224016" y="255996"/>
                </a:lnTo>
                <a:cubicBezTo>
                  <a:pt x="222778" y="258759"/>
                  <a:pt x="221635" y="261616"/>
                  <a:pt x="220682" y="264664"/>
                </a:cubicBezTo>
                <a:cubicBezTo>
                  <a:pt x="219444" y="268855"/>
                  <a:pt x="218587" y="273046"/>
                  <a:pt x="218206" y="277237"/>
                </a:cubicBezTo>
                <a:lnTo>
                  <a:pt x="53900" y="277237"/>
                </a:lnTo>
                <a:cubicBezTo>
                  <a:pt x="45518" y="259425"/>
                  <a:pt x="26182" y="253901"/>
                  <a:pt x="7322" y="251805"/>
                </a:cubicBezTo>
                <a:cubicBezTo>
                  <a:pt x="-2488" y="250758"/>
                  <a:pt x="-2393" y="266093"/>
                  <a:pt x="7322" y="267141"/>
                </a:cubicBezTo>
                <a:cubicBezTo>
                  <a:pt x="16943" y="268188"/>
                  <a:pt x="28468" y="270284"/>
                  <a:pt x="35612" y="277237"/>
                </a:cubicBezTo>
                <a:lnTo>
                  <a:pt x="22372" y="277237"/>
                </a:lnTo>
                <a:cubicBezTo>
                  <a:pt x="179" y="277142"/>
                  <a:pt x="179" y="302764"/>
                  <a:pt x="22372" y="302764"/>
                </a:cubicBezTo>
                <a:lnTo>
                  <a:pt x="41041" y="302764"/>
                </a:lnTo>
                <a:cubicBezTo>
                  <a:pt x="35993" y="312194"/>
                  <a:pt x="25229" y="321147"/>
                  <a:pt x="16276" y="315909"/>
                </a:cubicBezTo>
                <a:cubicBezTo>
                  <a:pt x="7703" y="310860"/>
                  <a:pt x="-12" y="324100"/>
                  <a:pt x="8561" y="329148"/>
                </a:cubicBezTo>
                <a:cubicBezTo>
                  <a:pt x="28182" y="340769"/>
                  <a:pt x="51042" y="322481"/>
                  <a:pt x="57519" y="302764"/>
                </a:cubicBezTo>
                <a:lnTo>
                  <a:pt x="221254" y="302764"/>
                </a:lnTo>
                <a:cubicBezTo>
                  <a:pt x="224016" y="311813"/>
                  <a:pt x="228588" y="320290"/>
                  <a:pt x="234398" y="327815"/>
                </a:cubicBezTo>
                <a:cubicBezTo>
                  <a:pt x="234113" y="328101"/>
                  <a:pt x="233827" y="328291"/>
                  <a:pt x="233636" y="328577"/>
                </a:cubicBezTo>
                <a:lnTo>
                  <a:pt x="102953" y="471642"/>
                </a:lnTo>
                <a:cubicBezTo>
                  <a:pt x="94381" y="471833"/>
                  <a:pt x="85808" y="472404"/>
                  <a:pt x="77236" y="473738"/>
                </a:cubicBezTo>
                <a:cubicBezTo>
                  <a:pt x="70378" y="474786"/>
                  <a:pt x="66663" y="483358"/>
                  <a:pt x="68282" y="489454"/>
                </a:cubicBezTo>
                <a:cubicBezTo>
                  <a:pt x="70283" y="496693"/>
                  <a:pt x="77141" y="499455"/>
                  <a:pt x="83999" y="498408"/>
                </a:cubicBezTo>
                <a:cubicBezTo>
                  <a:pt x="88666" y="497646"/>
                  <a:pt x="93428" y="497360"/>
                  <a:pt x="98191" y="497265"/>
                </a:cubicBezTo>
                <a:cubicBezTo>
                  <a:pt x="99334" y="500027"/>
                  <a:pt x="100096" y="503170"/>
                  <a:pt x="100191" y="506504"/>
                </a:cubicBezTo>
                <a:cubicBezTo>
                  <a:pt x="100667" y="520410"/>
                  <a:pt x="122384" y="524506"/>
                  <a:pt x="125242" y="509933"/>
                </a:cubicBezTo>
                <a:cubicBezTo>
                  <a:pt x="126861" y="501741"/>
                  <a:pt x="126194" y="493836"/>
                  <a:pt x="124575" y="485835"/>
                </a:cubicBezTo>
                <a:lnTo>
                  <a:pt x="252401" y="345912"/>
                </a:lnTo>
                <a:cubicBezTo>
                  <a:pt x="252401" y="345912"/>
                  <a:pt x="252591" y="345627"/>
                  <a:pt x="252686" y="345531"/>
                </a:cubicBezTo>
                <a:cubicBezTo>
                  <a:pt x="257735" y="349056"/>
                  <a:pt x="263069" y="352008"/>
                  <a:pt x="268688" y="354199"/>
                </a:cubicBezTo>
                <a:lnTo>
                  <a:pt x="268688" y="510219"/>
                </a:lnTo>
                <a:cubicBezTo>
                  <a:pt x="248591" y="519839"/>
                  <a:pt x="240209" y="536508"/>
                  <a:pt x="236589" y="559082"/>
                </a:cubicBezTo>
                <a:cubicBezTo>
                  <a:pt x="235065" y="568702"/>
                  <a:pt x="249829" y="572893"/>
                  <a:pt x="251353" y="563178"/>
                </a:cubicBezTo>
                <a:cubicBezTo>
                  <a:pt x="253734" y="548223"/>
                  <a:pt x="257544" y="535746"/>
                  <a:pt x="268688" y="527649"/>
                </a:cubicBezTo>
                <a:lnTo>
                  <a:pt x="268688" y="551843"/>
                </a:lnTo>
                <a:cubicBezTo>
                  <a:pt x="268688" y="574036"/>
                  <a:pt x="294215" y="574036"/>
                  <a:pt x="294215" y="551843"/>
                </a:cubicBezTo>
                <a:lnTo>
                  <a:pt x="294215" y="532983"/>
                </a:lnTo>
                <a:cubicBezTo>
                  <a:pt x="302312" y="539270"/>
                  <a:pt x="306693" y="549462"/>
                  <a:pt x="309836" y="559749"/>
                </a:cubicBezTo>
                <a:cubicBezTo>
                  <a:pt x="312694" y="569178"/>
                  <a:pt x="327553" y="565178"/>
                  <a:pt x="324600" y="555653"/>
                </a:cubicBezTo>
                <a:cubicBezTo>
                  <a:pt x="319361" y="538698"/>
                  <a:pt x="310694" y="522030"/>
                  <a:pt x="294215" y="515076"/>
                </a:cubicBezTo>
                <a:lnTo>
                  <a:pt x="294215" y="358771"/>
                </a:lnTo>
                <a:cubicBezTo>
                  <a:pt x="305741" y="358485"/>
                  <a:pt x="316409" y="354771"/>
                  <a:pt x="325362" y="348770"/>
                </a:cubicBezTo>
                <a:lnTo>
                  <a:pt x="464618" y="476024"/>
                </a:lnTo>
                <a:cubicBezTo>
                  <a:pt x="465094" y="476786"/>
                  <a:pt x="465761" y="477548"/>
                  <a:pt x="466523" y="478215"/>
                </a:cubicBezTo>
                <a:cubicBezTo>
                  <a:pt x="467189" y="478786"/>
                  <a:pt x="467761" y="479262"/>
                  <a:pt x="468237" y="479739"/>
                </a:cubicBezTo>
                <a:cubicBezTo>
                  <a:pt x="468904" y="484120"/>
                  <a:pt x="469475" y="488597"/>
                  <a:pt x="469571" y="493074"/>
                </a:cubicBezTo>
                <a:cubicBezTo>
                  <a:pt x="469952" y="507552"/>
                  <a:pt x="490526" y="510409"/>
                  <a:pt x="494621" y="496503"/>
                </a:cubicBezTo>
                <a:cubicBezTo>
                  <a:pt x="496050" y="491740"/>
                  <a:pt x="496526" y="486787"/>
                  <a:pt x="496050" y="481929"/>
                </a:cubicBezTo>
                <a:cubicBezTo>
                  <a:pt x="498908" y="481929"/>
                  <a:pt x="501670" y="481929"/>
                  <a:pt x="504432" y="481929"/>
                </a:cubicBezTo>
                <a:cubicBezTo>
                  <a:pt x="520910" y="481929"/>
                  <a:pt x="520910" y="456402"/>
                  <a:pt x="504432" y="456402"/>
                </a:cubicBezTo>
                <a:cubicBezTo>
                  <a:pt x="501289" y="456402"/>
                  <a:pt x="498050" y="456402"/>
                  <a:pt x="494907" y="456212"/>
                </a:cubicBezTo>
                <a:cubicBezTo>
                  <a:pt x="492240" y="456212"/>
                  <a:pt x="489478" y="455926"/>
                  <a:pt x="486811" y="455736"/>
                </a:cubicBezTo>
                <a:cubicBezTo>
                  <a:pt x="485954" y="455736"/>
                  <a:pt x="485096" y="455545"/>
                  <a:pt x="484239" y="455450"/>
                </a:cubicBezTo>
                <a:cubicBezTo>
                  <a:pt x="484525" y="455450"/>
                  <a:pt x="482810" y="455164"/>
                  <a:pt x="482429" y="455069"/>
                </a:cubicBezTo>
                <a:cubicBezTo>
                  <a:pt x="481382" y="454783"/>
                  <a:pt x="480334" y="454783"/>
                  <a:pt x="479381" y="454783"/>
                </a:cubicBezTo>
                <a:lnTo>
                  <a:pt x="343555" y="330672"/>
                </a:lnTo>
                <a:cubicBezTo>
                  <a:pt x="349079" y="322386"/>
                  <a:pt x="352889" y="312861"/>
                  <a:pt x="354318" y="302859"/>
                </a:cubicBezTo>
                <a:lnTo>
                  <a:pt x="515576" y="302859"/>
                </a:lnTo>
                <a:cubicBezTo>
                  <a:pt x="523863" y="319719"/>
                  <a:pt x="539008" y="331720"/>
                  <a:pt x="559106" y="330291"/>
                </a:cubicBezTo>
                <a:cubicBezTo>
                  <a:pt x="568916" y="329529"/>
                  <a:pt x="569012" y="314289"/>
                  <a:pt x="559106" y="314956"/>
                </a:cubicBezTo>
                <a:close/>
                <a:moveTo>
                  <a:pt x="289167" y="317718"/>
                </a:moveTo>
                <a:cubicBezTo>
                  <a:pt x="270308" y="317909"/>
                  <a:pt x="256877" y="291810"/>
                  <a:pt x="260306" y="275523"/>
                </a:cubicBezTo>
                <a:cubicBezTo>
                  <a:pt x="261164" y="271713"/>
                  <a:pt x="262592" y="268665"/>
                  <a:pt x="264593" y="266379"/>
                </a:cubicBezTo>
                <a:cubicBezTo>
                  <a:pt x="277642" y="250758"/>
                  <a:pt x="297930" y="258759"/>
                  <a:pt x="301931" y="266950"/>
                </a:cubicBezTo>
                <a:cubicBezTo>
                  <a:pt x="302026" y="267236"/>
                  <a:pt x="302407" y="267236"/>
                  <a:pt x="302693" y="267426"/>
                </a:cubicBezTo>
                <a:cubicBezTo>
                  <a:pt x="308979" y="275237"/>
                  <a:pt x="313837" y="286095"/>
                  <a:pt x="314408" y="291429"/>
                </a:cubicBezTo>
                <a:cubicBezTo>
                  <a:pt x="316123" y="306955"/>
                  <a:pt x="304026" y="317718"/>
                  <a:pt x="289167" y="31790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38829325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48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68" name="Google Shape;4868;p14"/>
          <p:cNvSpPr/>
          <p:nvPr/>
        </p:nvSpPr>
        <p:spPr>
          <a:xfrm>
            <a:off x="-14800" y="7400"/>
            <a:ext cx="12221600" cy="6843200"/>
          </a:xfrm>
          <a:prstGeom prst="rect">
            <a:avLst/>
          </a:prstGeom>
          <a:gradFill>
            <a:gsLst>
              <a:gs pos="0">
                <a:schemeClr val="accent6"/>
              </a:gs>
              <a:gs pos="40000">
                <a:schemeClr val="accent6"/>
              </a:gs>
              <a:gs pos="100000">
                <a:schemeClr val="lt1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Asap"/>
              <a:ea typeface="Asap"/>
              <a:cs typeface="Asap"/>
              <a:sym typeface="Asap"/>
            </a:endParaRPr>
          </a:p>
        </p:txBody>
      </p:sp>
      <p:sp>
        <p:nvSpPr>
          <p:cNvPr id="4869" name="Google Shape;4869;p1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4870" name="Google Shape;4870;p14"/>
          <p:cNvGrpSpPr/>
          <p:nvPr/>
        </p:nvGrpSpPr>
        <p:grpSpPr>
          <a:xfrm flipH="1">
            <a:off x="310926" y="5803137"/>
            <a:ext cx="2107111" cy="965439"/>
            <a:chOff x="7410993" y="1229077"/>
            <a:chExt cx="1580333" cy="724079"/>
          </a:xfrm>
        </p:grpSpPr>
        <p:sp>
          <p:nvSpPr>
            <p:cNvPr id="4871" name="Google Shape;4871;p14"/>
            <p:cNvSpPr/>
            <p:nvPr/>
          </p:nvSpPr>
          <p:spPr>
            <a:xfrm>
              <a:off x="7410993" y="1229595"/>
              <a:ext cx="1580333" cy="723561"/>
            </a:xfrm>
            <a:custGeom>
              <a:avLst/>
              <a:gdLst/>
              <a:ahLst/>
              <a:cxnLst/>
              <a:rect l="l" t="t" r="r" b="b"/>
              <a:pathLst>
                <a:path w="2847446" h="1303713" extrusionOk="0">
                  <a:moveTo>
                    <a:pt x="2807183" y="1149606"/>
                  </a:moveTo>
                  <a:cubicBezTo>
                    <a:pt x="2821200" y="1173501"/>
                    <a:pt x="2844248" y="1194949"/>
                    <a:pt x="2847447" y="1223454"/>
                  </a:cubicBezTo>
                  <a:cubicBezTo>
                    <a:pt x="2840862" y="1310190"/>
                    <a:pt x="2566354" y="1273407"/>
                    <a:pt x="2497773" y="1284132"/>
                  </a:cubicBezTo>
                  <a:cubicBezTo>
                    <a:pt x="2139728" y="1297302"/>
                    <a:pt x="1781399" y="1304075"/>
                    <a:pt x="1423071" y="1303699"/>
                  </a:cubicBezTo>
                  <a:cubicBezTo>
                    <a:pt x="1086568" y="1300406"/>
                    <a:pt x="750347" y="1285355"/>
                    <a:pt x="413939" y="1276794"/>
                  </a:cubicBezTo>
                  <a:cubicBezTo>
                    <a:pt x="313185" y="1269456"/>
                    <a:pt x="212244" y="1264188"/>
                    <a:pt x="111114" y="1263341"/>
                  </a:cubicBezTo>
                  <a:cubicBezTo>
                    <a:pt x="72073" y="1263341"/>
                    <a:pt x="18827" y="1267104"/>
                    <a:pt x="4528" y="1221196"/>
                  </a:cubicBezTo>
                  <a:cubicBezTo>
                    <a:pt x="-8736" y="1160895"/>
                    <a:pt x="9608" y="1096924"/>
                    <a:pt x="27764" y="1039257"/>
                  </a:cubicBezTo>
                  <a:cubicBezTo>
                    <a:pt x="58809" y="962022"/>
                    <a:pt x="82421" y="880930"/>
                    <a:pt x="122967" y="807929"/>
                  </a:cubicBezTo>
                  <a:cubicBezTo>
                    <a:pt x="177060" y="720816"/>
                    <a:pt x="245076" y="643111"/>
                    <a:pt x="306788" y="561455"/>
                  </a:cubicBezTo>
                  <a:cubicBezTo>
                    <a:pt x="435293" y="403786"/>
                    <a:pt x="581579" y="261452"/>
                    <a:pt x="735202" y="128432"/>
                  </a:cubicBezTo>
                  <a:cubicBezTo>
                    <a:pt x="778476" y="92307"/>
                    <a:pt x="823913" y="58629"/>
                    <a:pt x="872079" y="29372"/>
                  </a:cubicBezTo>
                  <a:cubicBezTo>
                    <a:pt x="919305" y="-5718"/>
                    <a:pt x="979982" y="-14655"/>
                    <a:pt x="1023162" y="32100"/>
                  </a:cubicBezTo>
                  <a:cubicBezTo>
                    <a:pt x="1078478" y="96635"/>
                    <a:pt x="1072739" y="130689"/>
                    <a:pt x="1166813" y="83088"/>
                  </a:cubicBezTo>
                  <a:cubicBezTo>
                    <a:pt x="1369637" y="-45982"/>
                    <a:pt x="1441698" y="-13903"/>
                    <a:pt x="1612913" y="142260"/>
                  </a:cubicBezTo>
                  <a:cubicBezTo>
                    <a:pt x="1670580" y="194001"/>
                    <a:pt x="1732951" y="240286"/>
                    <a:pt x="1791748" y="290803"/>
                  </a:cubicBezTo>
                  <a:cubicBezTo>
                    <a:pt x="1889867" y="380644"/>
                    <a:pt x="1982342" y="476600"/>
                    <a:pt x="2083754" y="562960"/>
                  </a:cubicBezTo>
                  <a:cubicBezTo>
                    <a:pt x="2120819" y="601718"/>
                    <a:pt x="2171713" y="552423"/>
                    <a:pt x="2215081" y="574249"/>
                  </a:cubicBezTo>
                  <a:cubicBezTo>
                    <a:pt x="2423831" y="666912"/>
                    <a:pt x="2576702" y="850168"/>
                    <a:pt x="2717531" y="1024205"/>
                  </a:cubicBezTo>
                  <a:cubicBezTo>
                    <a:pt x="2749046" y="1065221"/>
                    <a:pt x="2777926" y="1106990"/>
                    <a:pt x="2806995" y="11495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72" name="Google Shape;4872;p14"/>
            <p:cNvSpPr/>
            <p:nvPr/>
          </p:nvSpPr>
          <p:spPr>
            <a:xfrm>
              <a:off x="7410993" y="1229595"/>
              <a:ext cx="1580333" cy="723561"/>
            </a:xfrm>
            <a:custGeom>
              <a:avLst/>
              <a:gdLst/>
              <a:ahLst/>
              <a:cxnLst/>
              <a:rect l="l" t="t" r="r" b="b"/>
              <a:pathLst>
                <a:path w="2847446" h="1303713" extrusionOk="0">
                  <a:moveTo>
                    <a:pt x="2807183" y="1149606"/>
                  </a:moveTo>
                  <a:cubicBezTo>
                    <a:pt x="2821200" y="1173501"/>
                    <a:pt x="2844248" y="1194949"/>
                    <a:pt x="2847447" y="1223454"/>
                  </a:cubicBezTo>
                  <a:cubicBezTo>
                    <a:pt x="2840862" y="1310190"/>
                    <a:pt x="2566354" y="1273407"/>
                    <a:pt x="2497773" y="1284132"/>
                  </a:cubicBezTo>
                  <a:cubicBezTo>
                    <a:pt x="2139728" y="1297302"/>
                    <a:pt x="1781399" y="1304075"/>
                    <a:pt x="1423071" y="1303699"/>
                  </a:cubicBezTo>
                  <a:cubicBezTo>
                    <a:pt x="1086568" y="1300406"/>
                    <a:pt x="750347" y="1285355"/>
                    <a:pt x="413939" y="1276794"/>
                  </a:cubicBezTo>
                  <a:cubicBezTo>
                    <a:pt x="313185" y="1269456"/>
                    <a:pt x="212244" y="1264188"/>
                    <a:pt x="111114" y="1263341"/>
                  </a:cubicBezTo>
                  <a:cubicBezTo>
                    <a:pt x="72073" y="1263341"/>
                    <a:pt x="18827" y="1267104"/>
                    <a:pt x="4528" y="1221196"/>
                  </a:cubicBezTo>
                  <a:cubicBezTo>
                    <a:pt x="-8736" y="1160895"/>
                    <a:pt x="9608" y="1096924"/>
                    <a:pt x="27764" y="1039257"/>
                  </a:cubicBezTo>
                  <a:cubicBezTo>
                    <a:pt x="58809" y="962022"/>
                    <a:pt x="82421" y="880930"/>
                    <a:pt x="122967" y="807929"/>
                  </a:cubicBezTo>
                  <a:cubicBezTo>
                    <a:pt x="177060" y="720816"/>
                    <a:pt x="245076" y="643111"/>
                    <a:pt x="306788" y="561455"/>
                  </a:cubicBezTo>
                  <a:cubicBezTo>
                    <a:pt x="435293" y="403786"/>
                    <a:pt x="581579" y="261452"/>
                    <a:pt x="735202" y="128432"/>
                  </a:cubicBezTo>
                  <a:cubicBezTo>
                    <a:pt x="778476" y="92307"/>
                    <a:pt x="823913" y="58629"/>
                    <a:pt x="872079" y="29372"/>
                  </a:cubicBezTo>
                  <a:cubicBezTo>
                    <a:pt x="919305" y="-5718"/>
                    <a:pt x="979982" y="-14655"/>
                    <a:pt x="1023162" y="32100"/>
                  </a:cubicBezTo>
                  <a:cubicBezTo>
                    <a:pt x="1078478" y="96635"/>
                    <a:pt x="1072739" y="130689"/>
                    <a:pt x="1166813" y="83088"/>
                  </a:cubicBezTo>
                  <a:cubicBezTo>
                    <a:pt x="1369637" y="-45982"/>
                    <a:pt x="1441698" y="-13903"/>
                    <a:pt x="1612913" y="142260"/>
                  </a:cubicBezTo>
                  <a:cubicBezTo>
                    <a:pt x="1670580" y="194001"/>
                    <a:pt x="1732951" y="240286"/>
                    <a:pt x="1791748" y="290803"/>
                  </a:cubicBezTo>
                  <a:cubicBezTo>
                    <a:pt x="1889867" y="380644"/>
                    <a:pt x="1982342" y="476600"/>
                    <a:pt x="2083754" y="562960"/>
                  </a:cubicBezTo>
                  <a:cubicBezTo>
                    <a:pt x="2120819" y="601718"/>
                    <a:pt x="2171713" y="552423"/>
                    <a:pt x="2215081" y="574249"/>
                  </a:cubicBezTo>
                  <a:cubicBezTo>
                    <a:pt x="2423831" y="666912"/>
                    <a:pt x="2576702" y="850168"/>
                    <a:pt x="2717531" y="1024205"/>
                  </a:cubicBezTo>
                  <a:cubicBezTo>
                    <a:pt x="2749046" y="1065221"/>
                    <a:pt x="2777926" y="1106990"/>
                    <a:pt x="2806995" y="1149512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73" name="Google Shape;4873;p14"/>
            <p:cNvSpPr/>
            <p:nvPr/>
          </p:nvSpPr>
          <p:spPr>
            <a:xfrm>
              <a:off x="7526944" y="1328672"/>
              <a:ext cx="1341841" cy="618487"/>
            </a:xfrm>
            <a:custGeom>
              <a:avLst/>
              <a:gdLst/>
              <a:ahLst/>
              <a:cxnLst/>
              <a:rect l="l" t="t" r="r" b="b"/>
              <a:pathLst>
                <a:path w="2417731" h="1114391" extrusionOk="0">
                  <a:moveTo>
                    <a:pt x="2362777" y="942272"/>
                  </a:moveTo>
                  <a:cubicBezTo>
                    <a:pt x="2381310" y="976986"/>
                    <a:pt x="2457322" y="1031549"/>
                    <a:pt x="2391188" y="1058077"/>
                  </a:cubicBezTo>
                  <a:cubicBezTo>
                    <a:pt x="2318562" y="1089216"/>
                    <a:pt x="2237847" y="1089404"/>
                    <a:pt x="2160330" y="1095989"/>
                  </a:cubicBezTo>
                  <a:cubicBezTo>
                    <a:pt x="2056472" y="1103233"/>
                    <a:pt x="1952426" y="1105020"/>
                    <a:pt x="1848380" y="1106055"/>
                  </a:cubicBezTo>
                  <a:cubicBezTo>
                    <a:pt x="1617993" y="1102857"/>
                    <a:pt x="1387699" y="1117532"/>
                    <a:pt x="1157312" y="1113769"/>
                  </a:cubicBezTo>
                  <a:cubicBezTo>
                    <a:pt x="909332" y="1104456"/>
                    <a:pt x="663611" y="1057983"/>
                    <a:pt x="414691" y="1062217"/>
                  </a:cubicBezTo>
                  <a:cubicBezTo>
                    <a:pt x="347334" y="1060994"/>
                    <a:pt x="281200" y="1073788"/>
                    <a:pt x="215066" y="1085171"/>
                  </a:cubicBezTo>
                  <a:cubicBezTo>
                    <a:pt x="158715" y="1087617"/>
                    <a:pt x="72826" y="1127598"/>
                    <a:pt x="34444" y="1069931"/>
                  </a:cubicBezTo>
                  <a:cubicBezTo>
                    <a:pt x="-20214" y="960146"/>
                    <a:pt x="1518" y="827784"/>
                    <a:pt x="22590" y="711603"/>
                  </a:cubicBezTo>
                  <a:cubicBezTo>
                    <a:pt x="47050" y="589965"/>
                    <a:pt x="101048" y="475759"/>
                    <a:pt x="182704" y="382061"/>
                  </a:cubicBezTo>
                  <a:cubicBezTo>
                    <a:pt x="229930" y="328909"/>
                    <a:pt x="270664" y="265785"/>
                    <a:pt x="330871" y="227215"/>
                  </a:cubicBezTo>
                  <a:cubicBezTo>
                    <a:pt x="362104" y="203697"/>
                    <a:pt x="445359" y="130883"/>
                    <a:pt x="421182" y="223076"/>
                  </a:cubicBezTo>
                  <a:cubicBezTo>
                    <a:pt x="463327" y="218184"/>
                    <a:pt x="584024" y="26367"/>
                    <a:pt x="608295" y="71052"/>
                  </a:cubicBezTo>
                  <a:cubicBezTo>
                    <a:pt x="600487" y="132953"/>
                    <a:pt x="539810" y="178579"/>
                    <a:pt x="528803" y="239915"/>
                  </a:cubicBezTo>
                  <a:cubicBezTo>
                    <a:pt x="561070" y="230131"/>
                    <a:pt x="745456" y="-61969"/>
                    <a:pt x="753828" y="27966"/>
                  </a:cubicBezTo>
                  <a:cubicBezTo>
                    <a:pt x="741222" y="90525"/>
                    <a:pt x="695878" y="143207"/>
                    <a:pt x="683743" y="205860"/>
                  </a:cubicBezTo>
                  <a:cubicBezTo>
                    <a:pt x="708861" y="191467"/>
                    <a:pt x="723630" y="166161"/>
                    <a:pt x="748090" y="151674"/>
                  </a:cubicBezTo>
                  <a:cubicBezTo>
                    <a:pt x="787789" y="141325"/>
                    <a:pt x="775371" y="206801"/>
                    <a:pt x="780639" y="229661"/>
                  </a:cubicBezTo>
                  <a:cubicBezTo>
                    <a:pt x="804722" y="221477"/>
                    <a:pt x="834732" y="178014"/>
                    <a:pt x="858438" y="207742"/>
                  </a:cubicBezTo>
                  <a:cubicBezTo>
                    <a:pt x="873679" y="223264"/>
                    <a:pt x="864741" y="297677"/>
                    <a:pt x="899737" y="268325"/>
                  </a:cubicBezTo>
                  <a:cubicBezTo>
                    <a:pt x="934827" y="230037"/>
                    <a:pt x="947715" y="177074"/>
                    <a:pt x="965118" y="129378"/>
                  </a:cubicBezTo>
                  <a:cubicBezTo>
                    <a:pt x="973209" y="99839"/>
                    <a:pt x="995787" y="39067"/>
                    <a:pt x="1022504" y="94100"/>
                  </a:cubicBezTo>
                  <a:cubicBezTo>
                    <a:pt x="1044047" y="68888"/>
                    <a:pt x="1043952" y="31259"/>
                    <a:pt x="1065590" y="6329"/>
                  </a:cubicBezTo>
                  <a:cubicBezTo>
                    <a:pt x="1111404" y="-25656"/>
                    <a:pt x="1120811" y="72651"/>
                    <a:pt x="1134640" y="99180"/>
                  </a:cubicBezTo>
                  <a:cubicBezTo>
                    <a:pt x="1149786" y="133705"/>
                    <a:pt x="1161639" y="173123"/>
                    <a:pt x="1187227" y="201251"/>
                  </a:cubicBezTo>
                  <a:cubicBezTo>
                    <a:pt x="1187227" y="201251"/>
                    <a:pt x="1187227" y="201251"/>
                    <a:pt x="1187227" y="201251"/>
                  </a:cubicBezTo>
                  <a:cubicBezTo>
                    <a:pt x="1210182" y="181965"/>
                    <a:pt x="1186381" y="40572"/>
                    <a:pt x="1233982" y="79801"/>
                  </a:cubicBezTo>
                  <a:cubicBezTo>
                    <a:pt x="1288451" y="163151"/>
                    <a:pt x="1325610" y="261834"/>
                    <a:pt x="1390992" y="337000"/>
                  </a:cubicBezTo>
                  <a:cubicBezTo>
                    <a:pt x="1405573" y="326934"/>
                    <a:pt x="1402375" y="301534"/>
                    <a:pt x="1420343" y="295419"/>
                  </a:cubicBezTo>
                  <a:cubicBezTo>
                    <a:pt x="1462582" y="299088"/>
                    <a:pt x="1486007" y="347724"/>
                    <a:pt x="1516675" y="372465"/>
                  </a:cubicBezTo>
                  <a:cubicBezTo>
                    <a:pt x="1506609" y="213480"/>
                    <a:pt x="1574624" y="298335"/>
                    <a:pt x="1630599" y="371525"/>
                  </a:cubicBezTo>
                  <a:cubicBezTo>
                    <a:pt x="1679047" y="435213"/>
                    <a:pt x="1730411" y="496737"/>
                    <a:pt x="1778859" y="560426"/>
                  </a:cubicBezTo>
                  <a:cubicBezTo>
                    <a:pt x="1855248" y="664283"/>
                    <a:pt x="1805859" y="580840"/>
                    <a:pt x="1855718" y="584885"/>
                  </a:cubicBezTo>
                  <a:cubicBezTo>
                    <a:pt x="1890619" y="597114"/>
                    <a:pt x="1914702" y="635873"/>
                    <a:pt x="1947628" y="647444"/>
                  </a:cubicBezTo>
                  <a:cubicBezTo>
                    <a:pt x="1957788" y="636249"/>
                    <a:pt x="1954308" y="614612"/>
                    <a:pt x="1971523" y="609814"/>
                  </a:cubicBezTo>
                  <a:cubicBezTo>
                    <a:pt x="2024205" y="600501"/>
                    <a:pt x="2162494" y="805206"/>
                    <a:pt x="2204639" y="811415"/>
                  </a:cubicBezTo>
                  <a:cubicBezTo>
                    <a:pt x="2253933" y="771151"/>
                    <a:pt x="2333050" y="909346"/>
                    <a:pt x="2362401" y="942272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74" name="Google Shape;4874;p14"/>
            <p:cNvSpPr/>
            <p:nvPr/>
          </p:nvSpPr>
          <p:spPr>
            <a:xfrm>
              <a:off x="7742517" y="1229077"/>
              <a:ext cx="592617" cy="179284"/>
            </a:xfrm>
            <a:custGeom>
              <a:avLst/>
              <a:gdLst/>
              <a:ahLst/>
              <a:cxnLst/>
              <a:rect l="l" t="t" r="r" b="b"/>
              <a:pathLst>
                <a:path w="1067778" h="323034" extrusionOk="0">
                  <a:moveTo>
                    <a:pt x="1053041" y="161256"/>
                  </a:moveTo>
                  <a:cubicBezTo>
                    <a:pt x="1067716" y="175273"/>
                    <a:pt x="1079851" y="208764"/>
                    <a:pt x="1046079" y="201332"/>
                  </a:cubicBezTo>
                  <a:cubicBezTo>
                    <a:pt x="984743" y="179695"/>
                    <a:pt x="937141" y="132375"/>
                    <a:pt x="879944" y="103024"/>
                  </a:cubicBezTo>
                  <a:cubicBezTo>
                    <a:pt x="889163" y="117794"/>
                    <a:pt x="901675" y="147051"/>
                    <a:pt x="871477" y="140936"/>
                  </a:cubicBezTo>
                  <a:cubicBezTo>
                    <a:pt x="856614" y="138114"/>
                    <a:pt x="764421" y="58057"/>
                    <a:pt x="775240" y="103871"/>
                  </a:cubicBezTo>
                  <a:cubicBezTo>
                    <a:pt x="788692" y="145169"/>
                    <a:pt x="799134" y="187315"/>
                    <a:pt x="809106" y="229648"/>
                  </a:cubicBezTo>
                  <a:cubicBezTo>
                    <a:pt x="810141" y="248181"/>
                    <a:pt x="849182" y="336516"/>
                    <a:pt x="806472" y="321276"/>
                  </a:cubicBezTo>
                  <a:cubicBezTo>
                    <a:pt x="781448" y="300862"/>
                    <a:pt x="773828" y="263515"/>
                    <a:pt x="762351" y="235292"/>
                  </a:cubicBezTo>
                  <a:cubicBezTo>
                    <a:pt x="746923" y="195123"/>
                    <a:pt x="724722" y="152789"/>
                    <a:pt x="688127" y="128518"/>
                  </a:cubicBezTo>
                  <a:cubicBezTo>
                    <a:pt x="680319" y="126543"/>
                    <a:pt x="673640" y="132658"/>
                    <a:pt x="667243" y="136232"/>
                  </a:cubicBezTo>
                  <a:cubicBezTo>
                    <a:pt x="630648" y="145640"/>
                    <a:pt x="627920" y="108292"/>
                    <a:pt x="588691" y="151378"/>
                  </a:cubicBezTo>
                  <a:cubicBezTo>
                    <a:pt x="577308" y="163514"/>
                    <a:pt x="561409" y="158810"/>
                    <a:pt x="547016" y="159563"/>
                  </a:cubicBezTo>
                  <a:cubicBezTo>
                    <a:pt x="495934" y="179977"/>
                    <a:pt x="465360" y="232000"/>
                    <a:pt x="432434" y="273581"/>
                  </a:cubicBezTo>
                  <a:cubicBezTo>
                    <a:pt x="425284" y="286092"/>
                    <a:pt x="402142" y="314315"/>
                    <a:pt x="397814" y="284493"/>
                  </a:cubicBezTo>
                  <a:cubicBezTo>
                    <a:pt x="400355" y="258811"/>
                    <a:pt x="409480" y="234164"/>
                    <a:pt x="415877" y="209234"/>
                  </a:cubicBezTo>
                  <a:cubicBezTo>
                    <a:pt x="432528" y="152413"/>
                    <a:pt x="448520" y="107634"/>
                    <a:pt x="367805" y="136515"/>
                  </a:cubicBezTo>
                  <a:cubicBezTo>
                    <a:pt x="326600" y="134257"/>
                    <a:pt x="384456" y="81387"/>
                    <a:pt x="298849" y="121651"/>
                  </a:cubicBezTo>
                  <a:cubicBezTo>
                    <a:pt x="272790" y="135950"/>
                    <a:pt x="266675" y="123344"/>
                    <a:pt x="237795" y="147051"/>
                  </a:cubicBezTo>
                  <a:cubicBezTo>
                    <a:pt x="215781" y="158246"/>
                    <a:pt x="71660" y="303778"/>
                    <a:pt x="77022" y="232000"/>
                  </a:cubicBezTo>
                  <a:cubicBezTo>
                    <a:pt x="56137" y="232658"/>
                    <a:pt x="30549" y="261727"/>
                    <a:pt x="14745" y="257776"/>
                  </a:cubicBezTo>
                  <a:cubicBezTo>
                    <a:pt x="8724" y="264267"/>
                    <a:pt x="-3035" y="256741"/>
                    <a:pt x="728" y="248463"/>
                  </a:cubicBezTo>
                  <a:cubicBezTo>
                    <a:pt x="29985" y="218924"/>
                    <a:pt x="64322" y="193524"/>
                    <a:pt x="95366" y="165584"/>
                  </a:cubicBezTo>
                  <a:cubicBezTo>
                    <a:pt x="143532" y="130776"/>
                    <a:pt x="262536" y="16664"/>
                    <a:pt x="314841" y="16288"/>
                  </a:cubicBezTo>
                  <a:cubicBezTo>
                    <a:pt x="344286" y="3588"/>
                    <a:pt x="370627" y="-2339"/>
                    <a:pt x="396403" y="21650"/>
                  </a:cubicBezTo>
                  <a:cubicBezTo>
                    <a:pt x="412114" y="27483"/>
                    <a:pt x="429235" y="23061"/>
                    <a:pt x="440712" y="39712"/>
                  </a:cubicBezTo>
                  <a:cubicBezTo>
                    <a:pt x="476084" y="84492"/>
                    <a:pt x="477966" y="78189"/>
                    <a:pt x="531964" y="85056"/>
                  </a:cubicBezTo>
                  <a:cubicBezTo>
                    <a:pt x="561597" y="77060"/>
                    <a:pt x="589914" y="62761"/>
                    <a:pt x="615032" y="44981"/>
                  </a:cubicBezTo>
                  <a:cubicBezTo>
                    <a:pt x="628484" y="35855"/>
                    <a:pt x="644759" y="33504"/>
                    <a:pt x="660093" y="29176"/>
                  </a:cubicBezTo>
                  <a:cubicBezTo>
                    <a:pt x="672605" y="24190"/>
                    <a:pt x="684364" y="17041"/>
                    <a:pt x="697723" y="14218"/>
                  </a:cubicBezTo>
                  <a:cubicBezTo>
                    <a:pt x="715503" y="9703"/>
                    <a:pt x="733847" y="10926"/>
                    <a:pt x="751721" y="7633"/>
                  </a:cubicBezTo>
                  <a:cubicBezTo>
                    <a:pt x="764985" y="3400"/>
                    <a:pt x="778156" y="-1586"/>
                    <a:pt x="792361" y="484"/>
                  </a:cubicBezTo>
                  <a:cubicBezTo>
                    <a:pt x="863105" y="10644"/>
                    <a:pt x="925288" y="53071"/>
                    <a:pt x="977969" y="99261"/>
                  </a:cubicBezTo>
                  <a:cubicBezTo>
                    <a:pt x="1002711" y="120334"/>
                    <a:pt x="1031780" y="136421"/>
                    <a:pt x="1053041" y="16135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875" name="Google Shape;4875;p14"/>
          <p:cNvGrpSpPr/>
          <p:nvPr/>
        </p:nvGrpSpPr>
        <p:grpSpPr>
          <a:xfrm flipH="1">
            <a:off x="-543566" y="5138653"/>
            <a:ext cx="1765420" cy="1510545"/>
            <a:chOff x="6417879" y="2361426"/>
            <a:chExt cx="1324065" cy="1132909"/>
          </a:xfrm>
        </p:grpSpPr>
        <p:sp>
          <p:nvSpPr>
            <p:cNvPr id="4876" name="Google Shape;4876;p14"/>
            <p:cNvSpPr/>
            <p:nvPr/>
          </p:nvSpPr>
          <p:spPr>
            <a:xfrm>
              <a:off x="6421004" y="2361426"/>
              <a:ext cx="1320889" cy="1088802"/>
            </a:xfrm>
            <a:custGeom>
              <a:avLst/>
              <a:gdLst/>
              <a:ahLst/>
              <a:cxnLst/>
              <a:rect l="l" t="t" r="r" b="b"/>
              <a:pathLst>
                <a:path w="2379980" h="1961806" extrusionOk="0">
                  <a:moveTo>
                    <a:pt x="2379980" y="1931003"/>
                  </a:moveTo>
                  <a:cubicBezTo>
                    <a:pt x="1598977" y="1946996"/>
                    <a:pt x="816939" y="1926864"/>
                    <a:pt x="36407" y="1961389"/>
                  </a:cubicBezTo>
                  <a:cubicBezTo>
                    <a:pt x="14111" y="1964211"/>
                    <a:pt x="2540" y="1952170"/>
                    <a:pt x="3198" y="1941916"/>
                  </a:cubicBezTo>
                  <a:cubicBezTo>
                    <a:pt x="-6021" y="1919432"/>
                    <a:pt x="7244" y="1892809"/>
                    <a:pt x="11007" y="1869949"/>
                  </a:cubicBezTo>
                  <a:cubicBezTo>
                    <a:pt x="26717" y="1808143"/>
                    <a:pt x="44121" y="1746806"/>
                    <a:pt x="63688" y="1686128"/>
                  </a:cubicBezTo>
                  <a:cubicBezTo>
                    <a:pt x="115617" y="1539467"/>
                    <a:pt x="172062" y="1394311"/>
                    <a:pt x="229070" y="1249436"/>
                  </a:cubicBezTo>
                  <a:cubicBezTo>
                    <a:pt x="287114" y="1108420"/>
                    <a:pt x="340830" y="965333"/>
                    <a:pt x="409599" y="829019"/>
                  </a:cubicBezTo>
                  <a:cubicBezTo>
                    <a:pt x="451462" y="756300"/>
                    <a:pt x="482318" y="670787"/>
                    <a:pt x="548170" y="616130"/>
                  </a:cubicBezTo>
                  <a:cubicBezTo>
                    <a:pt x="607530" y="577371"/>
                    <a:pt x="664727" y="634756"/>
                    <a:pt x="711388" y="666836"/>
                  </a:cubicBezTo>
                  <a:cubicBezTo>
                    <a:pt x="763788" y="676337"/>
                    <a:pt x="790034" y="602677"/>
                    <a:pt x="816752" y="568716"/>
                  </a:cubicBezTo>
                  <a:cubicBezTo>
                    <a:pt x="897279" y="450936"/>
                    <a:pt x="959462" y="323371"/>
                    <a:pt x="1048079" y="211611"/>
                  </a:cubicBezTo>
                  <a:cubicBezTo>
                    <a:pt x="1120140" y="122523"/>
                    <a:pt x="1129736" y="199099"/>
                    <a:pt x="1180159" y="201545"/>
                  </a:cubicBezTo>
                  <a:cubicBezTo>
                    <a:pt x="1180159" y="201545"/>
                    <a:pt x="1180348" y="201639"/>
                    <a:pt x="1180348" y="201639"/>
                  </a:cubicBezTo>
                  <a:cubicBezTo>
                    <a:pt x="1245823" y="158648"/>
                    <a:pt x="1270941" y="17066"/>
                    <a:pt x="1354761" y="133"/>
                  </a:cubicBezTo>
                  <a:cubicBezTo>
                    <a:pt x="1474329" y="-8146"/>
                    <a:pt x="1683268" y="373230"/>
                    <a:pt x="1760220" y="472102"/>
                  </a:cubicBezTo>
                  <a:cubicBezTo>
                    <a:pt x="1838302" y="598726"/>
                    <a:pt x="1944041" y="496091"/>
                    <a:pt x="2074616" y="570504"/>
                  </a:cubicBezTo>
                  <a:cubicBezTo>
                    <a:pt x="2195030" y="638519"/>
                    <a:pt x="2293808" y="739085"/>
                    <a:pt x="2379980" y="847364"/>
                  </a:cubicBezTo>
                  <a:lnTo>
                    <a:pt x="2379980" y="193081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77" name="Google Shape;4877;p14"/>
            <p:cNvSpPr/>
            <p:nvPr/>
          </p:nvSpPr>
          <p:spPr>
            <a:xfrm>
              <a:off x="6421004" y="2361426"/>
              <a:ext cx="1320889" cy="1088802"/>
            </a:xfrm>
            <a:custGeom>
              <a:avLst/>
              <a:gdLst/>
              <a:ahLst/>
              <a:cxnLst/>
              <a:rect l="l" t="t" r="r" b="b"/>
              <a:pathLst>
                <a:path w="2379980" h="1961806" extrusionOk="0">
                  <a:moveTo>
                    <a:pt x="2379980" y="1931003"/>
                  </a:moveTo>
                  <a:cubicBezTo>
                    <a:pt x="1598977" y="1946996"/>
                    <a:pt x="816939" y="1926864"/>
                    <a:pt x="36407" y="1961389"/>
                  </a:cubicBezTo>
                  <a:cubicBezTo>
                    <a:pt x="14111" y="1964211"/>
                    <a:pt x="2540" y="1952170"/>
                    <a:pt x="3198" y="1941916"/>
                  </a:cubicBezTo>
                  <a:cubicBezTo>
                    <a:pt x="-6021" y="1919432"/>
                    <a:pt x="7244" y="1892809"/>
                    <a:pt x="11007" y="1869949"/>
                  </a:cubicBezTo>
                  <a:cubicBezTo>
                    <a:pt x="26717" y="1808143"/>
                    <a:pt x="44121" y="1746806"/>
                    <a:pt x="63688" y="1686128"/>
                  </a:cubicBezTo>
                  <a:cubicBezTo>
                    <a:pt x="115617" y="1539467"/>
                    <a:pt x="172062" y="1394311"/>
                    <a:pt x="229070" y="1249436"/>
                  </a:cubicBezTo>
                  <a:cubicBezTo>
                    <a:pt x="287114" y="1108420"/>
                    <a:pt x="340830" y="965333"/>
                    <a:pt x="409599" y="829019"/>
                  </a:cubicBezTo>
                  <a:cubicBezTo>
                    <a:pt x="451462" y="756300"/>
                    <a:pt x="482318" y="670787"/>
                    <a:pt x="548170" y="616130"/>
                  </a:cubicBezTo>
                  <a:cubicBezTo>
                    <a:pt x="607530" y="577371"/>
                    <a:pt x="664727" y="634756"/>
                    <a:pt x="711388" y="666836"/>
                  </a:cubicBezTo>
                  <a:cubicBezTo>
                    <a:pt x="763788" y="676337"/>
                    <a:pt x="790034" y="602677"/>
                    <a:pt x="816752" y="568716"/>
                  </a:cubicBezTo>
                  <a:cubicBezTo>
                    <a:pt x="897279" y="450936"/>
                    <a:pt x="959462" y="323371"/>
                    <a:pt x="1048079" y="211611"/>
                  </a:cubicBezTo>
                  <a:cubicBezTo>
                    <a:pt x="1120140" y="122523"/>
                    <a:pt x="1129736" y="199099"/>
                    <a:pt x="1180159" y="201545"/>
                  </a:cubicBezTo>
                  <a:cubicBezTo>
                    <a:pt x="1180159" y="201545"/>
                    <a:pt x="1180348" y="201639"/>
                    <a:pt x="1180348" y="201639"/>
                  </a:cubicBezTo>
                  <a:cubicBezTo>
                    <a:pt x="1245823" y="158648"/>
                    <a:pt x="1270941" y="17066"/>
                    <a:pt x="1354761" y="133"/>
                  </a:cubicBezTo>
                  <a:cubicBezTo>
                    <a:pt x="1474329" y="-8146"/>
                    <a:pt x="1683268" y="373230"/>
                    <a:pt x="1760220" y="472102"/>
                  </a:cubicBezTo>
                  <a:cubicBezTo>
                    <a:pt x="1838302" y="598726"/>
                    <a:pt x="1944041" y="496091"/>
                    <a:pt x="2074616" y="570504"/>
                  </a:cubicBezTo>
                  <a:cubicBezTo>
                    <a:pt x="2195030" y="638519"/>
                    <a:pt x="2293808" y="739085"/>
                    <a:pt x="2379980" y="847364"/>
                  </a:cubicBezTo>
                  <a:lnTo>
                    <a:pt x="2379980" y="1930815"/>
                  </a:ln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78" name="Google Shape;4878;p14"/>
            <p:cNvSpPr/>
            <p:nvPr/>
          </p:nvSpPr>
          <p:spPr>
            <a:xfrm>
              <a:off x="6417879" y="2587298"/>
              <a:ext cx="1324065" cy="907037"/>
            </a:xfrm>
            <a:custGeom>
              <a:avLst/>
              <a:gdLst/>
              <a:ahLst/>
              <a:cxnLst/>
              <a:rect l="l" t="t" r="r" b="b"/>
              <a:pathLst>
                <a:path w="2385702" h="1634300" extrusionOk="0">
                  <a:moveTo>
                    <a:pt x="2385608" y="1100934"/>
                  </a:moveTo>
                  <a:lnTo>
                    <a:pt x="2385608" y="1572057"/>
                  </a:lnTo>
                  <a:cubicBezTo>
                    <a:pt x="2361807" y="1582499"/>
                    <a:pt x="2336313" y="1590025"/>
                    <a:pt x="2312512" y="1595293"/>
                  </a:cubicBezTo>
                  <a:cubicBezTo>
                    <a:pt x="2209784" y="1619188"/>
                    <a:pt x="2103856" y="1612038"/>
                    <a:pt x="2000092" y="1600467"/>
                  </a:cubicBezTo>
                  <a:cubicBezTo>
                    <a:pt x="1874409" y="1589461"/>
                    <a:pt x="1748915" y="1581652"/>
                    <a:pt x="1623138" y="1580618"/>
                  </a:cubicBezTo>
                  <a:cubicBezTo>
                    <a:pt x="1463305" y="1580618"/>
                    <a:pt x="1303756" y="1593788"/>
                    <a:pt x="1143830" y="1593694"/>
                  </a:cubicBezTo>
                  <a:cubicBezTo>
                    <a:pt x="994817" y="1595387"/>
                    <a:pt x="845615" y="1592753"/>
                    <a:pt x="696696" y="1601972"/>
                  </a:cubicBezTo>
                  <a:cubicBezTo>
                    <a:pt x="497259" y="1616836"/>
                    <a:pt x="298010" y="1633299"/>
                    <a:pt x="98009" y="1634052"/>
                  </a:cubicBezTo>
                  <a:cubicBezTo>
                    <a:pt x="49372" y="1637626"/>
                    <a:pt x="13718" y="1602255"/>
                    <a:pt x="8167" y="1555217"/>
                  </a:cubicBezTo>
                  <a:cubicBezTo>
                    <a:pt x="5816" y="1529723"/>
                    <a:pt x="-12905" y="1471209"/>
                    <a:pt x="15787" y="1458133"/>
                  </a:cubicBezTo>
                  <a:cubicBezTo>
                    <a:pt x="71009" y="1298772"/>
                    <a:pt x="142411" y="1145243"/>
                    <a:pt x="203465" y="987951"/>
                  </a:cubicBezTo>
                  <a:cubicBezTo>
                    <a:pt x="219552" y="949851"/>
                    <a:pt x="444766" y="351163"/>
                    <a:pt x="412592" y="647873"/>
                  </a:cubicBezTo>
                  <a:cubicBezTo>
                    <a:pt x="429243" y="633009"/>
                    <a:pt x="486535" y="510525"/>
                    <a:pt x="500551" y="576847"/>
                  </a:cubicBezTo>
                  <a:cubicBezTo>
                    <a:pt x="500833" y="640911"/>
                    <a:pt x="466214" y="700084"/>
                    <a:pt x="456995" y="763020"/>
                  </a:cubicBezTo>
                  <a:cubicBezTo>
                    <a:pt x="499140" y="715324"/>
                    <a:pt x="625576" y="409772"/>
                    <a:pt x="676658" y="426987"/>
                  </a:cubicBezTo>
                  <a:cubicBezTo>
                    <a:pt x="696320" y="452293"/>
                    <a:pt x="668850" y="498860"/>
                    <a:pt x="671672" y="529434"/>
                  </a:cubicBezTo>
                  <a:cubicBezTo>
                    <a:pt x="719838" y="486912"/>
                    <a:pt x="756903" y="401681"/>
                    <a:pt x="765841" y="524071"/>
                  </a:cubicBezTo>
                  <a:cubicBezTo>
                    <a:pt x="795286" y="512406"/>
                    <a:pt x="855587" y="375058"/>
                    <a:pt x="882869" y="436018"/>
                  </a:cubicBezTo>
                  <a:cubicBezTo>
                    <a:pt x="890112" y="446178"/>
                    <a:pt x="885408" y="490017"/>
                    <a:pt x="904506" y="475435"/>
                  </a:cubicBezTo>
                  <a:cubicBezTo>
                    <a:pt x="963584" y="397636"/>
                    <a:pt x="979012" y="294249"/>
                    <a:pt x="1030471" y="212404"/>
                  </a:cubicBezTo>
                  <a:cubicBezTo>
                    <a:pt x="1095288" y="177785"/>
                    <a:pt x="1033387" y="374306"/>
                    <a:pt x="1042418" y="402622"/>
                  </a:cubicBezTo>
                  <a:cubicBezTo>
                    <a:pt x="1043171" y="401775"/>
                    <a:pt x="1043923" y="400835"/>
                    <a:pt x="1043829" y="400929"/>
                  </a:cubicBezTo>
                  <a:cubicBezTo>
                    <a:pt x="1077037" y="358783"/>
                    <a:pt x="1081835" y="309489"/>
                    <a:pt x="1125297" y="378633"/>
                  </a:cubicBezTo>
                  <a:cubicBezTo>
                    <a:pt x="1150697" y="346083"/>
                    <a:pt x="1153896" y="301304"/>
                    <a:pt x="1163304" y="262169"/>
                  </a:cubicBezTo>
                  <a:cubicBezTo>
                    <a:pt x="1178543" y="183523"/>
                    <a:pt x="1195947" y="102902"/>
                    <a:pt x="1233671" y="31782"/>
                  </a:cubicBezTo>
                  <a:cubicBezTo>
                    <a:pt x="1262363" y="5159"/>
                    <a:pt x="1264998" y="58875"/>
                    <a:pt x="1262928" y="77220"/>
                  </a:cubicBezTo>
                  <a:cubicBezTo>
                    <a:pt x="1260764" y="129807"/>
                    <a:pt x="1253050" y="183241"/>
                    <a:pt x="1258412" y="235735"/>
                  </a:cubicBezTo>
                  <a:cubicBezTo>
                    <a:pt x="1261893" y="255302"/>
                    <a:pt x="1267914" y="365933"/>
                    <a:pt x="1301686" y="327175"/>
                  </a:cubicBezTo>
                  <a:cubicBezTo>
                    <a:pt x="1323324" y="302151"/>
                    <a:pt x="1335553" y="244672"/>
                    <a:pt x="1365563" y="300175"/>
                  </a:cubicBezTo>
                  <a:cubicBezTo>
                    <a:pt x="1411565" y="213533"/>
                    <a:pt x="1393032" y="105442"/>
                    <a:pt x="1424735" y="13249"/>
                  </a:cubicBezTo>
                  <a:cubicBezTo>
                    <a:pt x="1480427" y="-57871"/>
                    <a:pt x="1490023" y="179196"/>
                    <a:pt x="1500747" y="206760"/>
                  </a:cubicBezTo>
                  <a:cubicBezTo>
                    <a:pt x="1512412" y="261605"/>
                    <a:pt x="1534332" y="313534"/>
                    <a:pt x="1554557" y="365651"/>
                  </a:cubicBezTo>
                  <a:cubicBezTo>
                    <a:pt x="1565188" y="382020"/>
                    <a:pt x="1584849" y="477034"/>
                    <a:pt x="1611755" y="446649"/>
                  </a:cubicBezTo>
                  <a:cubicBezTo>
                    <a:pt x="1630758" y="431032"/>
                    <a:pt x="1635932" y="380703"/>
                    <a:pt x="1661143" y="381926"/>
                  </a:cubicBezTo>
                  <a:cubicBezTo>
                    <a:pt x="1683251" y="393967"/>
                    <a:pt x="1685697" y="427552"/>
                    <a:pt x="1695857" y="448154"/>
                  </a:cubicBezTo>
                  <a:cubicBezTo>
                    <a:pt x="1719187" y="511936"/>
                    <a:pt x="1747127" y="575624"/>
                    <a:pt x="1781558" y="634138"/>
                  </a:cubicBezTo>
                  <a:cubicBezTo>
                    <a:pt x="1792659" y="614194"/>
                    <a:pt x="1793223" y="591617"/>
                    <a:pt x="1801408" y="570732"/>
                  </a:cubicBezTo>
                  <a:cubicBezTo>
                    <a:pt x="1822292" y="535549"/>
                    <a:pt x="1852114" y="589453"/>
                    <a:pt x="1864908" y="606857"/>
                  </a:cubicBezTo>
                  <a:cubicBezTo>
                    <a:pt x="1898210" y="549942"/>
                    <a:pt x="1909217" y="565840"/>
                    <a:pt x="1951550" y="602812"/>
                  </a:cubicBezTo>
                  <a:cubicBezTo>
                    <a:pt x="1962557" y="593310"/>
                    <a:pt x="1965849" y="577882"/>
                    <a:pt x="1974787" y="566781"/>
                  </a:cubicBezTo>
                  <a:cubicBezTo>
                    <a:pt x="1995953" y="542510"/>
                    <a:pt x="2020036" y="580140"/>
                    <a:pt x="2031795" y="596791"/>
                  </a:cubicBezTo>
                  <a:cubicBezTo>
                    <a:pt x="2094072" y="683057"/>
                    <a:pt x="2131231" y="784280"/>
                    <a:pt x="2194073" y="869982"/>
                  </a:cubicBezTo>
                  <a:cubicBezTo>
                    <a:pt x="2268015" y="990397"/>
                    <a:pt x="2229633" y="784469"/>
                    <a:pt x="2344027" y="998581"/>
                  </a:cubicBezTo>
                  <a:cubicBezTo>
                    <a:pt x="2357009" y="1021159"/>
                    <a:pt x="2371214" y="1043172"/>
                    <a:pt x="2385702" y="1065186"/>
                  </a:cubicBezTo>
                  <a:lnTo>
                    <a:pt x="2385702" y="1101028"/>
                  </a:ln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79" name="Google Shape;4879;p14"/>
            <p:cNvSpPr/>
            <p:nvPr/>
          </p:nvSpPr>
          <p:spPr>
            <a:xfrm>
              <a:off x="6631167" y="2363076"/>
              <a:ext cx="670158" cy="508675"/>
            </a:xfrm>
            <a:custGeom>
              <a:avLst/>
              <a:gdLst/>
              <a:ahLst/>
              <a:cxnLst/>
              <a:rect l="l" t="t" r="r" b="b"/>
              <a:pathLst>
                <a:path w="1207492" h="916531" extrusionOk="0">
                  <a:moveTo>
                    <a:pt x="1206613" y="223785"/>
                  </a:moveTo>
                  <a:cubicBezTo>
                    <a:pt x="1212916" y="249844"/>
                    <a:pt x="1183659" y="242600"/>
                    <a:pt x="1172276" y="230276"/>
                  </a:cubicBezTo>
                  <a:cubicBezTo>
                    <a:pt x="1134740" y="192647"/>
                    <a:pt x="1103602" y="147867"/>
                    <a:pt x="1059763" y="116729"/>
                  </a:cubicBezTo>
                  <a:cubicBezTo>
                    <a:pt x="1063056" y="130464"/>
                    <a:pt x="1059763" y="153512"/>
                    <a:pt x="1040572" y="147397"/>
                  </a:cubicBezTo>
                  <a:cubicBezTo>
                    <a:pt x="1021475" y="138366"/>
                    <a:pt x="1010939" y="117764"/>
                    <a:pt x="993535" y="106098"/>
                  </a:cubicBezTo>
                  <a:cubicBezTo>
                    <a:pt x="967006" y="99890"/>
                    <a:pt x="1002378" y="230935"/>
                    <a:pt x="958540" y="206381"/>
                  </a:cubicBezTo>
                  <a:cubicBezTo>
                    <a:pt x="943488" y="194716"/>
                    <a:pt x="941794" y="166870"/>
                    <a:pt x="924485" y="159533"/>
                  </a:cubicBezTo>
                  <a:cubicBezTo>
                    <a:pt x="902660" y="174020"/>
                    <a:pt x="906046" y="217012"/>
                    <a:pt x="872650" y="215130"/>
                  </a:cubicBezTo>
                  <a:cubicBezTo>
                    <a:pt x="844804" y="230558"/>
                    <a:pt x="860891" y="304501"/>
                    <a:pt x="821662" y="298104"/>
                  </a:cubicBezTo>
                  <a:cubicBezTo>
                    <a:pt x="804164" y="294811"/>
                    <a:pt x="786948" y="257181"/>
                    <a:pt x="769827" y="267435"/>
                  </a:cubicBezTo>
                  <a:cubicBezTo>
                    <a:pt x="748472" y="320587"/>
                    <a:pt x="746685" y="380983"/>
                    <a:pt x="733985" y="436957"/>
                  </a:cubicBezTo>
                  <a:cubicBezTo>
                    <a:pt x="728905" y="454078"/>
                    <a:pt x="729563" y="496788"/>
                    <a:pt x="702470" y="487945"/>
                  </a:cubicBezTo>
                  <a:cubicBezTo>
                    <a:pt x="667380" y="447023"/>
                    <a:pt x="701906" y="351067"/>
                    <a:pt x="681962" y="302996"/>
                  </a:cubicBezTo>
                  <a:cubicBezTo>
                    <a:pt x="657409" y="318047"/>
                    <a:pt x="637088" y="500269"/>
                    <a:pt x="602939" y="419083"/>
                  </a:cubicBezTo>
                  <a:cubicBezTo>
                    <a:pt x="567944" y="474869"/>
                    <a:pt x="549223" y="539121"/>
                    <a:pt x="525611" y="600176"/>
                  </a:cubicBezTo>
                  <a:cubicBezTo>
                    <a:pt x="510277" y="650035"/>
                    <a:pt x="481866" y="709019"/>
                    <a:pt x="469731" y="616638"/>
                  </a:cubicBezTo>
                  <a:cubicBezTo>
                    <a:pt x="455808" y="639687"/>
                    <a:pt x="453079" y="668567"/>
                    <a:pt x="437745" y="690487"/>
                  </a:cubicBezTo>
                  <a:cubicBezTo>
                    <a:pt x="430125" y="698012"/>
                    <a:pt x="420436" y="691333"/>
                    <a:pt x="415732" y="684090"/>
                  </a:cubicBezTo>
                  <a:cubicBezTo>
                    <a:pt x="391367" y="691427"/>
                    <a:pt x="380172" y="724071"/>
                    <a:pt x="365591" y="743450"/>
                  </a:cubicBezTo>
                  <a:cubicBezTo>
                    <a:pt x="320435" y="824636"/>
                    <a:pt x="322599" y="674588"/>
                    <a:pt x="278855" y="671013"/>
                  </a:cubicBezTo>
                  <a:cubicBezTo>
                    <a:pt x="278478" y="671107"/>
                    <a:pt x="278102" y="671295"/>
                    <a:pt x="277819" y="671201"/>
                  </a:cubicBezTo>
                  <a:cubicBezTo>
                    <a:pt x="252702" y="703187"/>
                    <a:pt x="257594" y="751447"/>
                    <a:pt x="236333" y="785878"/>
                  </a:cubicBezTo>
                  <a:cubicBezTo>
                    <a:pt x="197292" y="814853"/>
                    <a:pt x="209992" y="707796"/>
                    <a:pt x="200585" y="689734"/>
                  </a:cubicBezTo>
                  <a:cubicBezTo>
                    <a:pt x="200585" y="689734"/>
                    <a:pt x="200585" y="689734"/>
                    <a:pt x="200585" y="689734"/>
                  </a:cubicBezTo>
                  <a:cubicBezTo>
                    <a:pt x="172550" y="737524"/>
                    <a:pt x="164554" y="795379"/>
                    <a:pt x="137461" y="844204"/>
                  </a:cubicBezTo>
                  <a:cubicBezTo>
                    <a:pt x="126078" y="859726"/>
                    <a:pt x="105664" y="923602"/>
                    <a:pt x="84027" y="915888"/>
                  </a:cubicBezTo>
                  <a:cubicBezTo>
                    <a:pt x="63707" y="896697"/>
                    <a:pt x="99831" y="810525"/>
                    <a:pt x="104347" y="782209"/>
                  </a:cubicBezTo>
                  <a:cubicBezTo>
                    <a:pt x="82334" y="816734"/>
                    <a:pt x="59097" y="850507"/>
                    <a:pt x="36331" y="884561"/>
                  </a:cubicBezTo>
                  <a:cubicBezTo>
                    <a:pt x="28617" y="894251"/>
                    <a:pt x="24384" y="908644"/>
                    <a:pt x="12813" y="914289"/>
                  </a:cubicBezTo>
                  <a:cubicBezTo>
                    <a:pt x="-33848" y="920027"/>
                    <a:pt x="60603" y="753234"/>
                    <a:pt x="78571" y="747496"/>
                  </a:cubicBezTo>
                  <a:cubicBezTo>
                    <a:pt x="117047" y="672801"/>
                    <a:pt x="166718" y="570260"/>
                    <a:pt x="267660" y="606761"/>
                  </a:cubicBezTo>
                  <a:cubicBezTo>
                    <a:pt x="334170" y="646554"/>
                    <a:pt x="334076" y="662735"/>
                    <a:pt x="393907" y="597918"/>
                  </a:cubicBezTo>
                  <a:cubicBezTo>
                    <a:pt x="416861" y="569601"/>
                    <a:pt x="436522" y="538839"/>
                    <a:pt x="457407" y="509018"/>
                  </a:cubicBezTo>
                  <a:cubicBezTo>
                    <a:pt x="482713" y="477785"/>
                    <a:pt x="509336" y="448434"/>
                    <a:pt x="528621" y="412498"/>
                  </a:cubicBezTo>
                  <a:cubicBezTo>
                    <a:pt x="567850" y="357088"/>
                    <a:pt x="591368" y="291142"/>
                    <a:pt x="639817" y="242412"/>
                  </a:cubicBezTo>
                  <a:cubicBezTo>
                    <a:pt x="671237" y="201490"/>
                    <a:pt x="691087" y="158404"/>
                    <a:pt x="750260" y="185685"/>
                  </a:cubicBezTo>
                  <a:cubicBezTo>
                    <a:pt x="765029" y="191424"/>
                    <a:pt x="782057" y="196880"/>
                    <a:pt x="797014" y="188790"/>
                  </a:cubicBezTo>
                  <a:cubicBezTo>
                    <a:pt x="848473" y="150219"/>
                    <a:pt x="864277" y="79664"/>
                    <a:pt x="908304" y="33285"/>
                  </a:cubicBezTo>
                  <a:cubicBezTo>
                    <a:pt x="920157" y="17575"/>
                    <a:pt x="937749" y="8167"/>
                    <a:pt x="957317" y="6474"/>
                  </a:cubicBezTo>
                  <a:cubicBezTo>
                    <a:pt x="990901" y="-7261"/>
                    <a:pt x="1028625" y="1394"/>
                    <a:pt x="1053836" y="27358"/>
                  </a:cubicBezTo>
                  <a:cubicBezTo>
                    <a:pt x="1106612" y="75901"/>
                    <a:pt x="1154590" y="130934"/>
                    <a:pt x="1190809" y="193023"/>
                  </a:cubicBezTo>
                  <a:cubicBezTo>
                    <a:pt x="1196453" y="202995"/>
                    <a:pt x="1202756" y="212873"/>
                    <a:pt x="1206707" y="22369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80" name="Google Shape;4880;p14"/>
            <p:cNvSpPr/>
            <p:nvPr/>
          </p:nvSpPr>
          <p:spPr>
            <a:xfrm>
              <a:off x="7425451" y="2653821"/>
              <a:ext cx="216558" cy="114776"/>
            </a:xfrm>
            <a:custGeom>
              <a:avLst/>
              <a:gdLst/>
              <a:ahLst/>
              <a:cxnLst/>
              <a:rect l="l" t="t" r="r" b="b"/>
              <a:pathLst>
                <a:path w="390195" h="206803" extrusionOk="0">
                  <a:moveTo>
                    <a:pt x="287090" y="189295"/>
                  </a:moveTo>
                  <a:cubicBezTo>
                    <a:pt x="287090" y="189295"/>
                    <a:pt x="286714" y="189295"/>
                    <a:pt x="286526" y="189295"/>
                  </a:cubicBezTo>
                  <a:lnTo>
                    <a:pt x="286526" y="189295"/>
                  </a:lnTo>
                  <a:cubicBezTo>
                    <a:pt x="286526" y="189295"/>
                    <a:pt x="286150" y="189295"/>
                    <a:pt x="285961" y="189295"/>
                  </a:cubicBezTo>
                  <a:cubicBezTo>
                    <a:pt x="286338" y="189295"/>
                    <a:pt x="286714" y="189295"/>
                    <a:pt x="287184" y="189200"/>
                  </a:cubicBezTo>
                  <a:lnTo>
                    <a:pt x="287184" y="189200"/>
                  </a:lnTo>
                  <a:close/>
                  <a:moveTo>
                    <a:pt x="390195" y="162766"/>
                  </a:moveTo>
                  <a:cubicBezTo>
                    <a:pt x="388691" y="177723"/>
                    <a:pt x="371005" y="173396"/>
                    <a:pt x="361973" y="167846"/>
                  </a:cubicBezTo>
                  <a:cubicBezTo>
                    <a:pt x="334504" y="154017"/>
                    <a:pt x="309292" y="134449"/>
                    <a:pt x="279376" y="125889"/>
                  </a:cubicBezTo>
                  <a:cubicBezTo>
                    <a:pt x="286244" y="149313"/>
                    <a:pt x="332622" y="207733"/>
                    <a:pt x="281352" y="206792"/>
                  </a:cubicBezTo>
                  <a:cubicBezTo>
                    <a:pt x="233656" y="196915"/>
                    <a:pt x="202988" y="115540"/>
                    <a:pt x="159996" y="111025"/>
                  </a:cubicBezTo>
                  <a:cubicBezTo>
                    <a:pt x="147390" y="141599"/>
                    <a:pt x="127352" y="136331"/>
                    <a:pt x="109102" y="113471"/>
                  </a:cubicBezTo>
                  <a:cubicBezTo>
                    <a:pt x="93486" y="95315"/>
                    <a:pt x="75800" y="79134"/>
                    <a:pt x="56609" y="64835"/>
                  </a:cubicBezTo>
                  <a:cubicBezTo>
                    <a:pt x="44097" y="66246"/>
                    <a:pt x="37512" y="51100"/>
                    <a:pt x="29609" y="43668"/>
                  </a:cubicBezTo>
                  <a:cubicBezTo>
                    <a:pt x="21237" y="35954"/>
                    <a:pt x="8631" y="30215"/>
                    <a:pt x="5056" y="18738"/>
                  </a:cubicBezTo>
                  <a:cubicBezTo>
                    <a:pt x="-6139" y="13188"/>
                    <a:pt x="3269" y="-2428"/>
                    <a:pt x="13805" y="2840"/>
                  </a:cubicBezTo>
                  <a:cubicBezTo>
                    <a:pt x="44756" y="-4498"/>
                    <a:pt x="79187" y="3969"/>
                    <a:pt x="109572" y="10366"/>
                  </a:cubicBezTo>
                  <a:cubicBezTo>
                    <a:pt x="175424" y="3498"/>
                    <a:pt x="241559" y="16292"/>
                    <a:pt x="290665" y="63612"/>
                  </a:cubicBezTo>
                  <a:cubicBezTo>
                    <a:pt x="318793" y="91458"/>
                    <a:pt x="376743" y="127864"/>
                    <a:pt x="390101" y="1627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81" name="Google Shape;4881;p14"/>
            <p:cNvSpPr/>
            <p:nvPr/>
          </p:nvSpPr>
          <p:spPr>
            <a:xfrm>
              <a:off x="7426990" y="2654303"/>
              <a:ext cx="234265" cy="100759"/>
            </a:xfrm>
            <a:custGeom>
              <a:avLst/>
              <a:gdLst/>
              <a:ahLst/>
              <a:cxnLst/>
              <a:rect l="l" t="t" r="r" b="b"/>
              <a:pathLst>
                <a:path w="422100" h="181548" extrusionOk="0">
                  <a:moveTo>
                    <a:pt x="402004" y="179961"/>
                  </a:moveTo>
                  <a:cubicBezTo>
                    <a:pt x="393819" y="177985"/>
                    <a:pt x="381684" y="171588"/>
                    <a:pt x="388834" y="161898"/>
                  </a:cubicBezTo>
                  <a:cubicBezTo>
                    <a:pt x="257130" y="35651"/>
                    <a:pt x="191090" y="21164"/>
                    <a:pt x="14042" y="18436"/>
                  </a:cubicBezTo>
                  <a:cubicBezTo>
                    <a:pt x="-5807" y="24833"/>
                    <a:pt x="-5054" y="-5647"/>
                    <a:pt x="19122" y="938"/>
                  </a:cubicBezTo>
                  <a:cubicBezTo>
                    <a:pt x="85351" y="7805"/>
                    <a:pt x="155059" y="-2825"/>
                    <a:pt x="217619" y="24362"/>
                  </a:cubicBezTo>
                  <a:cubicBezTo>
                    <a:pt x="252614" y="37815"/>
                    <a:pt x="287046" y="53619"/>
                    <a:pt x="316584" y="76950"/>
                  </a:cubicBezTo>
                  <a:cubicBezTo>
                    <a:pt x="349040" y="100656"/>
                    <a:pt x="378109" y="128596"/>
                    <a:pt x="408213" y="155125"/>
                  </a:cubicBezTo>
                  <a:cubicBezTo>
                    <a:pt x="426651" y="165850"/>
                    <a:pt x="428815" y="187769"/>
                    <a:pt x="401910" y="179867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882" name="Google Shape;4882;p14"/>
          <p:cNvGrpSpPr/>
          <p:nvPr/>
        </p:nvGrpSpPr>
        <p:grpSpPr>
          <a:xfrm flipH="1">
            <a:off x="7412661" y="5586945"/>
            <a:ext cx="4803744" cy="1299235"/>
            <a:chOff x="-10" y="4037809"/>
            <a:chExt cx="3602808" cy="974426"/>
          </a:xfrm>
        </p:grpSpPr>
        <p:grpSp>
          <p:nvGrpSpPr>
            <p:cNvPr id="4883" name="Google Shape;4883;p14"/>
            <p:cNvGrpSpPr/>
            <p:nvPr/>
          </p:nvGrpSpPr>
          <p:grpSpPr>
            <a:xfrm>
              <a:off x="-10" y="4037809"/>
              <a:ext cx="3602808" cy="974426"/>
              <a:chOff x="-10" y="222063"/>
              <a:chExt cx="3602808" cy="974426"/>
            </a:xfrm>
          </p:grpSpPr>
          <p:sp>
            <p:nvSpPr>
              <p:cNvPr id="4884" name="Google Shape;4884;p14"/>
              <p:cNvSpPr/>
              <p:nvPr/>
            </p:nvSpPr>
            <p:spPr>
              <a:xfrm>
                <a:off x="-10" y="222063"/>
                <a:ext cx="3602808" cy="974426"/>
              </a:xfrm>
              <a:custGeom>
                <a:avLst/>
                <a:gdLst/>
                <a:ahLst/>
                <a:cxnLst/>
                <a:rect l="l" t="t" r="r" b="b"/>
                <a:pathLst>
                  <a:path w="3602808" h="974426" extrusionOk="0">
                    <a:moveTo>
                      <a:pt x="0" y="0"/>
                    </a:moveTo>
                    <a:lnTo>
                      <a:pt x="444500" y="124304"/>
                    </a:lnTo>
                    <a:lnTo>
                      <a:pt x="792895" y="214708"/>
                    </a:lnTo>
                    <a:lnTo>
                      <a:pt x="1497874" y="241144"/>
                    </a:lnTo>
                    <a:lnTo>
                      <a:pt x="1815737" y="380015"/>
                    </a:lnTo>
                    <a:lnTo>
                      <a:pt x="2129712" y="613436"/>
                    </a:lnTo>
                    <a:lnTo>
                      <a:pt x="2508328" y="710422"/>
                    </a:lnTo>
                    <a:lnTo>
                      <a:pt x="3138196" y="807409"/>
                    </a:lnTo>
                    <a:lnTo>
                      <a:pt x="3421380" y="874227"/>
                    </a:lnTo>
                    <a:lnTo>
                      <a:pt x="3602809" y="974427"/>
                    </a:lnTo>
                    <a:lnTo>
                      <a:pt x="0" y="9744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85" name="Google Shape;4885;p14"/>
              <p:cNvSpPr/>
              <p:nvPr/>
            </p:nvSpPr>
            <p:spPr>
              <a:xfrm>
                <a:off x="-10" y="222063"/>
                <a:ext cx="3602808" cy="974426"/>
              </a:xfrm>
              <a:custGeom>
                <a:avLst/>
                <a:gdLst/>
                <a:ahLst/>
                <a:cxnLst/>
                <a:rect l="l" t="t" r="r" b="b"/>
                <a:pathLst>
                  <a:path w="3602808" h="974426" extrusionOk="0">
                    <a:moveTo>
                      <a:pt x="0" y="0"/>
                    </a:moveTo>
                    <a:lnTo>
                      <a:pt x="444500" y="124304"/>
                    </a:lnTo>
                    <a:lnTo>
                      <a:pt x="792895" y="214708"/>
                    </a:lnTo>
                    <a:lnTo>
                      <a:pt x="1497874" y="241144"/>
                    </a:lnTo>
                    <a:lnTo>
                      <a:pt x="1815737" y="380015"/>
                    </a:lnTo>
                    <a:lnTo>
                      <a:pt x="2129712" y="613436"/>
                    </a:lnTo>
                    <a:lnTo>
                      <a:pt x="2508328" y="710422"/>
                    </a:lnTo>
                    <a:lnTo>
                      <a:pt x="3138196" y="807409"/>
                    </a:lnTo>
                    <a:lnTo>
                      <a:pt x="3421380" y="874227"/>
                    </a:lnTo>
                    <a:lnTo>
                      <a:pt x="3602809" y="974427"/>
                    </a:lnTo>
                    <a:lnTo>
                      <a:pt x="0" y="9744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4886" name="Google Shape;4886;p14"/>
            <p:cNvSpPr/>
            <p:nvPr/>
          </p:nvSpPr>
          <p:spPr>
            <a:xfrm>
              <a:off x="-10" y="4037809"/>
              <a:ext cx="3602808" cy="974426"/>
            </a:xfrm>
            <a:custGeom>
              <a:avLst/>
              <a:gdLst/>
              <a:ahLst/>
              <a:cxnLst/>
              <a:rect l="l" t="t" r="r" b="b"/>
              <a:pathLst>
                <a:path w="3602808" h="974426" extrusionOk="0">
                  <a:moveTo>
                    <a:pt x="0" y="0"/>
                  </a:moveTo>
                  <a:lnTo>
                    <a:pt x="444500" y="124304"/>
                  </a:lnTo>
                  <a:lnTo>
                    <a:pt x="792895" y="214708"/>
                  </a:lnTo>
                  <a:lnTo>
                    <a:pt x="1497874" y="241144"/>
                  </a:lnTo>
                  <a:lnTo>
                    <a:pt x="1815737" y="380015"/>
                  </a:lnTo>
                  <a:lnTo>
                    <a:pt x="2129712" y="613436"/>
                  </a:lnTo>
                  <a:lnTo>
                    <a:pt x="2508328" y="710422"/>
                  </a:lnTo>
                  <a:lnTo>
                    <a:pt x="3138196" y="807409"/>
                  </a:lnTo>
                  <a:lnTo>
                    <a:pt x="3421380" y="874227"/>
                  </a:lnTo>
                  <a:lnTo>
                    <a:pt x="3602809" y="974427"/>
                  </a:lnTo>
                  <a:lnTo>
                    <a:pt x="0" y="9744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887" name="Google Shape;4887;p14"/>
          <p:cNvGrpSpPr/>
          <p:nvPr/>
        </p:nvGrpSpPr>
        <p:grpSpPr>
          <a:xfrm flipH="1">
            <a:off x="-113997" y="6264233"/>
            <a:ext cx="12467556" cy="901819"/>
            <a:chOff x="-102875" y="4698175"/>
            <a:chExt cx="9350667" cy="676364"/>
          </a:xfrm>
        </p:grpSpPr>
        <p:grpSp>
          <p:nvGrpSpPr>
            <p:cNvPr id="4888" name="Google Shape;4888;p14"/>
            <p:cNvGrpSpPr/>
            <p:nvPr/>
          </p:nvGrpSpPr>
          <p:grpSpPr>
            <a:xfrm>
              <a:off x="-102875" y="4698175"/>
              <a:ext cx="9350667" cy="676364"/>
              <a:chOff x="25" y="4728542"/>
              <a:chExt cx="9144907" cy="676364"/>
            </a:xfrm>
          </p:grpSpPr>
          <p:sp>
            <p:nvSpPr>
              <p:cNvPr id="4889" name="Google Shape;4889;p14"/>
              <p:cNvSpPr/>
              <p:nvPr/>
            </p:nvSpPr>
            <p:spPr>
              <a:xfrm>
                <a:off x="25" y="4728542"/>
                <a:ext cx="9144907" cy="676364"/>
              </a:xfrm>
              <a:custGeom>
                <a:avLst/>
                <a:gdLst/>
                <a:ahLst/>
                <a:cxnLst/>
                <a:rect l="l" t="t" r="r" b="b"/>
                <a:pathLst>
                  <a:path w="1356308" h="414312" extrusionOk="0">
                    <a:moveTo>
                      <a:pt x="1970" y="45754"/>
                    </a:moveTo>
                    <a:cubicBezTo>
                      <a:pt x="60960" y="55551"/>
                      <a:pt x="120002" y="33779"/>
                      <a:pt x="177230" y="17036"/>
                    </a:cubicBezTo>
                    <a:cubicBezTo>
                      <a:pt x="234509" y="293"/>
                      <a:pt x="299720" y="-11007"/>
                      <a:pt x="351816" y="17140"/>
                    </a:cubicBezTo>
                    <a:cubicBezTo>
                      <a:pt x="382400" y="33676"/>
                      <a:pt x="402824" y="59283"/>
                      <a:pt x="439783" y="62445"/>
                    </a:cubicBezTo>
                    <a:cubicBezTo>
                      <a:pt x="459533" y="64156"/>
                      <a:pt x="479490" y="62082"/>
                      <a:pt x="499136" y="64259"/>
                    </a:cubicBezTo>
                    <a:cubicBezTo>
                      <a:pt x="568960" y="72035"/>
                      <a:pt x="600736" y="138956"/>
                      <a:pt x="660089" y="165549"/>
                    </a:cubicBezTo>
                    <a:cubicBezTo>
                      <a:pt x="679113" y="174050"/>
                      <a:pt x="701403" y="177575"/>
                      <a:pt x="721256" y="171043"/>
                    </a:cubicBezTo>
                    <a:cubicBezTo>
                      <a:pt x="739607" y="165030"/>
                      <a:pt x="753810" y="151397"/>
                      <a:pt x="769413" y="140460"/>
                    </a:cubicBezTo>
                    <a:cubicBezTo>
                      <a:pt x="819694" y="105262"/>
                      <a:pt x="872413" y="147457"/>
                      <a:pt x="924353" y="153419"/>
                    </a:cubicBezTo>
                    <a:cubicBezTo>
                      <a:pt x="952759" y="156684"/>
                      <a:pt x="981580" y="149013"/>
                      <a:pt x="1007032" y="136572"/>
                    </a:cubicBezTo>
                    <a:cubicBezTo>
                      <a:pt x="1054152" y="113504"/>
                      <a:pt x="1088209" y="73746"/>
                      <a:pt x="1138128" y="55240"/>
                    </a:cubicBezTo>
                    <a:cubicBezTo>
                      <a:pt x="1213239" y="27455"/>
                      <a:pt x="1281301" y="50108"/>
                      <a:pt x="1356308" y="63482"/>
                    </a:cubicBezTo>
                    <a:lnTo>
                      <a:pt x="1356308" y="414313"/>
                    </a:lnTo>
                    <a:lnTo>
                      <a:pt x="0" y="414313"/>
                    </a:lnTo>
                    <a:lnTo>
                      <a:pt x="1918" y="45806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90" name="Google Shape;4890;p14"/>
              <p:cNvSpPr/>
              <p:nvPr/>
            </p:nvSpPr>
            <p:spPr>
              <a:xfrm>
                <a:off x="25" y="4728542"/>
                <a:ext cx="9144907" cy="676364"/>
              </a:xfrm>
              <a:custGeom>
                <a:avLst/>
                <a:gdLst/>
                <a:ahLst/>
                <a:cxnLst/>
                <a:rect l="l" t="t" r="r" b="b"/>
                <a:pathLst>
                  <a:path w="1356308" h="414312" extrusionOk="0">
                    <a:moveTo>
                      <a:pt x="1970" y="45754"/>
                    </a:moveTo>
                    <a:cubicBezTo>
                      <a:pt x="60960" y="55551"/>
                      <a:pt x="120002" y="33779"/>
                      <a:pt x="177230" y="17036"/>
                    </a:cubicBezTo>
                    <a:cubicBezTo>
                      <a:pt x="234509" y="293"/>
                      <a:pt x="299720" y="-11007"/>
                      <a:pt x="351816" y="17140"/>
                    </a:cubicBezTo>
                    <a:cubicBezTo>
                      <a:pt x="382400" y="33676"/>
                      <a:pt x="402824" y="59283"/>
                      <a:pt x="439783" y="62445"/>
                    </a:cubicBezTo>
                    <a:cubicBezTo>
                      <a:pt x="459533" y="64156"/>
                      <a:pt x="479490" y="62082"/>
                      <a:pt x="499136" y="64259"/>
                    </a:cubicBezTo>
                    <a:cubicBezTo>
                      <a:pt x="568960" y="72035"/>
                      <a:pt x="600736" y="138956"/>
                      <a:pt x="660089" y="165549"/>
                    </a:cubicBezTo>
                    <a:cubicBezTo>
                      <a:pt x="679113" y="174050"/>
                      <a:pt x="701403" y="177575"/>
                      <a:pt x="721256" y="171043"/>
                    </a:cubicBezTo>
                    <a:cubicBezTo>
                      <a:pt x="739607" y="165030"/>
                      <a:pt x="753810" y="151397"/>
                      <a:pt x="769413" y="140460"/>
                    </a:cubicBezTo>
                    <a:cubicBezTo>
                      <a:pt x="819694" y="105262"/>
                      <a:pt x="872413" y="147457"/>
                      <a:pt x="924353" y="153419"/>
                    </a:cubicBezTo>
                    <a:cubicBezTo>
                      <a:pt x="952759" y="156684"/>
                      <a:pt x="981580" y="149013"/>
                      <a:pt x="1007032" y="136572"/>
                    </a:cubicBezTo>
                    <a:cubicBezTo>
                      <a:pt x="1054152" y="113504"/>
                      <a:pt x="1088209" y="73746"/>
                      <a:pt x="1138128" y="55240"/>
                    </a:cubicBezTo>
                    <a:cubicBezTo>
                      <a:pt x="1213239" y="27455"/>
                      <a:pt x="1281301" y="50108"/>
                      <a:pt x="1356308" y="63482"/>
                    </a:cubicBezTo>
                    <a:lnTo>
                      <a:pt x="1356308" y="414313"/>
                    </a:lnTo>
                    <a:lnTo>
                      <a:pt x="0" y="414313"/>
                    </a:lnTo>
                    <a:lnTo>
                      <a:pt x="1918" y="45806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91" name="Google Shape;4891;p14"/>
              <p:cNvSpPr/>
              <p:nvPr/>
            </p:nvSpPr>
            <p:spPr>
              <a:xfrm>
                <a:off x="25" y="4728542"/>
                <a:ext cx="9144907" cy="676364"/>
              </a:xfrm>
              <a:custGeom>
                <a:avLst/>
                <a:gdLst/>
                <a:ahLst/>
                <a:cxnLst/>
                <a:rect l="l" t="t" r="r" b="b"/>
                <a:pathLst>
                  <a:path w="1356308" h="414312" extrusionOk="0">
                    <a:moveTo>
                      <a:pt x="1970" y="45754"/>
                    </a:moveTo>
                    <a:cubicBezTo>
                      <a:pt x="60960" y="55551"/>
                      <a:pt x="120002" y="33779"/>
                      <a:pt x="177230" y="17036"/>
                    </a:cubicBezTo>
                    <a:cubicBezTo>
                      <a:pt x="234509" y="293"/>
                      <a:pt x="299720" y="-11007"/>
                      <a:pt x="351816" y="17140"/>
                    </a:cubicBezTo>
                    <a:cubicBezTo>
                      <a:pt x="382400" y="33676"/>
                      <a:pt x="402824" y="59283"/>
                      <a:pt x="439783" y="62445"/>
                    </a:cubicBezTo>
                    <a:cubicBezTo>
                      <a:pt x="459533" y="64156"/>
                      <a:pt x="479490" y="62082"/>
                      <a:pt x="499136" y="64259"/>
                    </a:cubicBezTo>
                    <a:cubicBezTo>
                      <a:pt x="568960" y="72035"/>
                      <a:pt x="600736" y="138956"/>
                      <a:pt x="660089" y="165549"/>
                    </a:cubicBezTo>
                    <a:cubicBezTo>
                      <a:pt x="679113" y="174050"/>
                      <a:pt x="701403" y="177575"/>
                      <a:pt x="721256" y="171043"/>
                    </a:cubicBezTo>
                    <a:cubicBezTo>
                      <a:pt x="739607" y="165030"/>
                      <a:pt x="753810" y="151397"/>
                      <a:pt x="769413" y="140460"/>
                    </a:cubicBezTo>
                    <a:cubicBezTo>
                      <a:pt x="819694" y="105262"/>
                      <a:pt x="872413" y="147457"/>
                      <a:pt x="924353" y="153419"/>
                    </a:cubicBezTo>
                    <a:cubicBezTo>
                      <a:pt x="952759" y="156684"/>
                      <a:pt x="981580" y="149013"/>
                      <a:pt x="1007032" y="136572"/>
                    </a:cubicBezTo>
                    <a:cubicBezTo>
                      <a:pt x="1054152" y="113504"/>
                      <a:pt x="1088209" y="73746"/>
                      <a:pt x="1138128" y="55240"/>
                    </a:cubicBezTo>
                    <a:cubicBezTo>
                      <a:pt x="1213239" y="27455"/>
                      <a:pt x="1281301" y="50108"/>
                      <a:pt x="1356308" y="63482"/>
                    </a:cubicBezTo>
                    <a:lnTo>
                      <a:pt x="1356308" y="414313"/>
                    </a:lnTo>
                    <a:lnTo>
                      <a:pt x="0" y="414313"/>
                    </a:lnTo>
                    <a:lnTo>
                      <a:pt x="1918" y="45806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4892" name="Google Shape;4892;p14"/>
            <p:cNvGrpSpPr/>
            <p:nvPr/>
          </p:nvGrpSpPr>
          <p:grpSpPr>
            <a:xfrm>
              <a:off x="-102875" y="4698175"/>
              <a:ext cx="9350667" cy="676364"/>
              <a:chOff x="25" y="4728542"/>
              <a:chExt cx="9144907" cy="676364"/>
            </a:xfrm>
          </p:grpSpPr>
          <p:sp>
            <p:nvSpPr>
              <p:cNvPr id="4893" name="Google Shape;4893;p14"/>
              <p:cNvSpPr/>
              <p:nvPr/>
            </p:nvSpPr>
            <p:spPr>
              <a:xfrm>
                <a:off x="25" y="4728542"/>
                <a:ext cx="9144907" cy="676364"/>
              </a:xfrm>
              <a:custGeom>
                <a:avLst/>
                <a:gdLst/>
                <a:ahLst/>
                <a:cxnLst/>
                <a:rect l="l" t="t" r="r" b="b"/>
                <a:pathLst>
                  <a:path w="1356308" h="414312" extrusionOk="0">
                    <a:moveTo>
                      <a:pt x="1970" y="45754"/>
                    </a:moveTo>
                    <a:cubicBezTo>
                      <a:pt x="60960" y="55551"/>
                      <a:pt x="120002" y="33779"/>
                      <a:pt x="177230" y="17036"/>
                    </a:cubicBezTo>
                    <a:cubicBezTo>
                      <a:pt x="234509" y="293"/>
                      <a:pt x="299720" y="-11007"/>
                      <a:pt x="351816" y="17140"/>
                    </a:cubicBezTo>
                    <a:cubicBezTo>
                      <a:pt x="382400" y="33676"/>
                      <a:pt x="402824" y="59283"/>
                      <a:pt x="439783" y="62445"/>
                    </a:cubicBezTo>
                    <a:cubicBezTo>
                      <a:pt x="459533" y="64156"/>
                      <a:pt x="479490" y="62082"/>
                      <a:pt x="499136" y="64259"/>
                    </a:cubicBezTo>
                    <a:cubicBezTo>
                      <a:pt x="568960" y="72035"/>
                      <a:pt x="600736" y="138956"/>
                      <a:pt x="660089" y="165549"/>
                    </a:cubicBezTo>
                    <a:cubicBezTo>
                      <a:pt x="679113" y="174050"/>
                      <a:pt x="701403" y="177575"/>
                      <a:pt x="721256" y="171043"/>
                    </a:cubicBezTo>
                    <a:cubicBezTo>
                      <a:pt x="739607" y="165030"/>
                      <a:pt x="753810" y="151397"/>
                      <a:pt x="769413" y="140460"/>
                    </a:cubicBezTo>
                    <a:cubicBezTo>
                      <a:pt x="819694" y="105262"/>
                      <a:pt x="872413" y="147457"/>
                      <a:pt x="924353" y="153419"/>
                    </a:cubicBezTo>
                    <a:cubicBezTo>
                      <a:pt x="952759" y="156684"/>
                      <a:pt x="981580" y="149013"/>
                      <a:pt x="1007032" y="136572"/>
                    </a:cubicBezTo>
                    <a:cubicBezTo>
                      <a:pt x="1054152" y="113504"/>
                      <a:pt x="1088209" y="73746"/>
                      <a:pt x="1138128" y="55240"/>
                    </a:cubicBezTo>
                    <a:cubicBezTo>
                      <a:pt x="1213239" y="27455"/>
                      <a:pt x="1281301" y="50108"/>
                      <a:pt x="1356308" y="63482"/>
                    </a:cubicBezTo>
                    <a:lnTo>
                      <a:pt x="1356308" y="414313"/>
                    </a:lnTo>
                    <a:lnTo>
                      <a:pt x="0" y="414313"/>
                    </a:lnTo>
                    <a:lnTo>
                      <a:pt x="1918" y="45806"/>
                    </a:ln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94" name="Google Shape;4894;p14"/>
              <p:cNvSpPr/>
              <p:nvPr/>
            </p:nvSpPr>
            <p:spPr>
              <a:xfrm>
                <a:off x="25" y="4728542"/>
                <a:ext cx="9144907" cy="676364"/>
              </a:xfrm>
              <a:custGeom>
                <a:avLst/>
                <a:gdLst/>
                <a:ahLst/>
                <a:cxnLst/>
                <a:rect l="l" t="t" r="r" b="b"/>
                <a:pathLst>
                  <a:path w="1356308" h="414312" extrusionOk="0">
                    <a:moveTo>
                      <a:pt x="1970" y="45754"/>
                    </a:moveTo>
                    <a:cubicBezTo>
                      <a:pt x="60960" y="55551"/>
                      <a:pt x="120002" y="33779"/>
                      <a:pt x="177230" y="17036"/>
                    </a:cubicBezTo>
                    <a:cubicBezTo>
                      <a:pt x="234509" y="293"/>
                      <a:pt x="299720" y="-11007"/>
                      <a:pt x="351816" y="17140"/>
                    </a:cubicBezTo>
                    <a:cubicBezTo>
                      <a:pt x="382400" y="33676"/>
                      <a:pt x="402824" y="59283"/>
                      <a:pt x="439783" y="62445"/>
                    </a:cubicBezTo>
                    <a:cubicBezTo>
                      <a:pt x="459533" y="64156"/>
                      <a:pt x="479490" y="62082"/>
                      <a:pt x="499136" y="64259"/>
                    </a:cubicBezTo>
                    <a:cubicBezTo>
                      <a:pt x="568960" y="72035"/>
                      <a:pt x="600736" y="138956"/>
                      <a:pt x="660089" y="165549"/>
                    </a:cubicBezTo>
                    <a:cubicBezTo>
                      <a:pt x="679113" y="174050"/>
                      <a:pt x="701403" y="177575"/>
                      <a:pt x="721256" y="171043"/>
                    </a:cubicBezTo>
                    <a:cubicBezTo>
                      <a:pt x="739607" y="165030"/>
                      <a:pt x="753810" y="151397"/>
                      <a:pt x="769413" y="140460"/>
                    </a:cubicBezTo>
                    <a:cubicBezTo>
                      <a:pt x="819694" y="105262"/>
                      <a:pt x="872413" y="147457"/>
                      <a:pt x="924353" y="153419"/>
                    </a:cubicBezTo>
                    <a:cubicBezTo>
                      <a:pt x="952759" y="156684"/>
                      <a:pt x="981580" y="149013"/>
                      <a:pt x="1007032" y="136572"/>
                    </a:cubicBezTo>
                    <a:cubicBezTo>
                      <a:pt x="1054152" y="113504"/>
                      <a:pt x="1088209" y="73746"/>
                      <a:pt x="1138128" y="55240"/>
                    </a:cubicBezTo>
                    <a:cubicBezTo>
                      <a:pt x="1213239" y="27455"/>
                      <a:pt x="1281301" y="50108"/>
                      <a:pt x="1356308" y="63482"/>
                    </a:cubicBezTo>
                    <a:lnTo>
                      <a:pt x="1356308" y="414313"/>
                    </a:lnTo>
                    <a:lnTo>
                      <a:pt x="0" y="414313"/>
                    </a:lnTo>
                    <a:lnTo>
                      <a:pt x="1918" y="45806"/>
                    </a:ln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95" name="Google Shape;4895;p14"/>
              <p:cNvSpPr/>
              <p:nvPr/>
            </p:nvSpPr>
            <p:spPr>
              <a:xfrm>
                <a:off x="25" y="4728542"/>
                <a:ext cx="9144907" cy="676364"/>
              </a:xfrm>
              <a:custGeom>
                <a:avLst/>
                <a:gdLst/>
                <a:ahLst/>
                <a:cxnLst/>
                <a:rect l="l" t="t" r="r" b="b"/>
                <a:pathLst>
                  <a:path w="1356308" h="414312" extrusionOk="0">
                    <a:moveTo>
                      <a:pt x="1970" y="45754"/>
                    </a:moveTo>
                    <a:cubicBezTo>
                      <a:pt x="60960" y="55551"/>
                      <a:pt x="120002" y="33779"/>
                      <a:pt x="177230" y="17036"/>
                    </a:cubicBezTo>
                    <a:cubicBezTo>
                      <a:pt x="234509" y="293"/>
                      <a:pt x="299720" y="-11007"/>
                      <a:pt x="351816" y="17140"/>
                    </a:cubicBezTo>
                    <a:cubicBezTo>
                      <a:pt x="382400" y="33676"/>
                      <a:pt x="402824" y="59283"/>
                      <a:pt x="439783" y="62445"/>
                    </a:cubicBezTo>
                    <a:cubicBezTo>
                      <a:pt x="459533" y="64156"/>
                      <a:pt x="479490" y="62082"/>
                      <a:pt x="499136" y="64259"/>
                    </a:cubicBezTo>
                    <a:cubicBezTo>
                      <a:pt x="568960" y="72035"/>
                      <a:pt x="600736" y="138956"/>
                      <a:pt x="660089" y="165549"/>
                    </a:cubicBezTo>
                    <a:cubicBezTo>
                      <a:pt x="679113" y="174050"/>
                      <a:pt x="701403" y="177575"/>
                      <a:pt x="721256" y="171043"/>
                    </a:cubicBezTo>
                    <a:cubicBezTo>
                      <a:pt x="739607" y="165030"/>
                      <a:pt x="753810" y="151397"/>
                      <a:pt x="769413" y="140460"/>
                    </a:cubicBezTo>
                    <a:cubicBezTo>
                      <a:pt x="819694" y="105262"/>
                      <a:pt x="872413" y="147457"/>
                      <a:pt x="924353" y="153419"/>
                    </a:cubicBezTo>
                    <a:cubicBezTo>
                      <a:pt x="952759" y="156684"/>
                      <a:pt x="981580" y="149013"/>
                      <a:pt x="1007032" y="136572"/>
                    </a:cubicBezTo>
                    <a:cubicBezTo>
                      <a:pt x="1054152" y="113504"/>
                      <a:pt x="1088209" y="73746"/>
                      <a:pt x="1138128" y="55240"/>
                    </a:cubicBezTo>
                    <a:cubicBezTo>
                      <a:pt x="1213239" y="27455"/>
                      <a:pt x="1281301" y="50108"/>
                      <a:pt x="1356308" y="63482"/>
                    </a:cubicBezTo>
                    <a:lnTo>
                      <a:pt x="1356308" y="414313"/>
                    </a:lnTo>
                    <a:lnTo>
                      <a:pt x="0" y="414313"/>
                    </a:lnTo>
                    <a:lnTo>
                      <a:pt x="1918" y="45806"/>
                    </a:ln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4896" name="Google Shape;4896;p14"/>
          <p:cNvGrpSpPr/>
          <p:nvPr/>
        </p:nvGrpSpPr>
        <p:grpSpPr>
          <a:xfrm flipH="1">
            <a:off x="25610" y="5683399"/>
            <a:ext cx="485557" cy="910557"/>
            <a:chOff x="8778919" y="4262549"/>
            <a:chExt cx="364168" cy="682918"/>
          </a:xfrm>
        </p:grpSpPr>
        <p:sp>
          <p:nvSpPr>
            <p:cNvPr id="4897" name="Google Shape;4897;p14"/>
            <p:cNvSpPr/>
            <p:nvPr/>
          </p:nvSpPr>
          <p:spPr>
            <a:xfrm>
              <a:off x="8957556" y="4836948"/>
              <a:ext cx="34374" cy="108519"/>
            </a:xfrm>
            <a:custGeom>
              <a:avLst/>
              <a:gdLst/>
              <a:ahLst/>
              <a:cxnLst/>
              <a:rect l="l" t="t" r="r" b="b"/>
              <a:pathLst>
                <a:path w="34374" h="108519" extrusionOk="0">
                  <a:moveTo>
                    <a:pt x="1592" y="3991"/>
                  </a:moveTo>
                  <a:cubicBezTo>
                    <a:pt x="1592" y="37167"/>
                    <a:pt x="-2659" y="74281"/>
                    <a:pt x="2732" y="106939"/>
                  </a:cubicBezTo>
                  <a:cubicBezTo>
                    <a:pt x="9264" y="109012"/>
                    <a:pt x="19838" y="109116"/>
                    <a:pt x="26473" y="106835"/>
                  </a:cubicBezTo>
                  <a:cubicBezTo>
                    <a:pt x="27147" y="86515"/>
                    <a:pt x="30154" y="66403"/>
                    <a:pt x="30672" y="46030"/>
                  </a:cubicBezTo>
                  <a:cubicBezTo>
                    <a:pt x="31035" y="31879"/>
                    <a:pt x="35286" y="15965"/>
                    <a:pt x="34197" y="2229"/>
                  </a:cubicBezTo>
                  <a:cubicBezTo>
                    <a:pt x="26992" y="-674"/>
                    <a:pt x="17869" y="-1348"/>
                    <a:pt x="1592" y="393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4898" name="Google Shape;4898;p14"/>
            <p:cNvGrpSpPr/>
            <p:nvPr/>
          </p:nvGrpSpPr>
          <p:grpSpPr>
            <a:xfrm>
              <a:off x="8778919" y="4262549"/>
              <a:ext cx="364168" cy="599503"/>
              <a:chOff x="8778919" y="4262549"/>
              <a:chExt cx="364168" cy="599503"/>
            </a:xfrm>
          </p:grpSpPr>
          <p:sp>
            <p:nvSpPr>
              <p:cNvPr id="4899" name="Google Shape;4899;p14"/>
              <p:cNvSpPr/>
              <p:nvPr/>
            </p:nvSpPr>
            <p:spPr>
              <a:xfrm>
                <a:off x="8778919" y="4262549"/>
                <a:ext cx="364168" cy="599503"/>
              </a:xfrm>
              <a:custGeom>
                <a:avLst/>
                <a:gdLst/>
                <a:ahLst/>
                <a:cxnLst/>
                <a:rect l="l" t="t" r="r" b="b"/>
                <a:pathLst>
                  <a:path w="364168" h="599503" extrusionOk="0">
                    <a:moveTo>
                      <a:pt x="148038" y="51884"/>
                    </a:moveTo>
                    <a:cubicBezTo>
                      <a:pt x="124141" y="118442"/>
                      <a:pt x="99001" y="183757"/>
                      <a:pt x="77384" y="251507"/>
                    </a:cubicBezTo>
                    <a:cubicBezTo>
                      <a:pt x="51933" y="331336"/>
                      <a:pt x="30576" y="411734"/>
                      <a:pt x="13262" y="493896"/>
                    </a:cubicBezTo>
                    <a:cubicBezTo>
                      <a:pt x="8701" y="515512"/>
                      <a:pt x="-8975" y="551538"/>
                      <a:pt x="5746" y="571184"/>
                    </a:cubicBezTo>
                    <a:cubicBezTo>
                      <a:pt x="17772" y="587254"/>
                      <a:pt x="50948" y="589016"/>
                      <a:pt x="69194" y="592230"/>
                    </a:cubicBezTo>
                    <a:cubicBezTo>
                      <a:pt x="119009" y="600990"/>
                      <a:pt x="171261" y="600058"/>
                      <a:pt x="221750" y="598450"/>
                    </a:cubicBezTo>
                    <a:cubicBezTo>
                      <a:pt x="254200" y="597414"/>
                      <a:pt x="287012" y="595289"/>
                      <a:pt x="318581" y="587617"/>
                    </a:cubicBezTo>
                    <a:cubicBezTo>
                      <a:pt x="351082" y="579686"/>
                      <a:pt x="365337" y="570355"/>
                      <a:pt x="364093" y="535780"/>
                    </a:cubicBezTo>
                    <a:cubicBezTo>
                      <a:pt x="362694" y="497835"/>
                      <a:pt x="354089" y="459476"/>
                      <a:pt x="342374" y="423553"/>
                    </a:cubicBezTo>
                    <a:cubicBezTo>
                      <a:pt x="308991" y="321124"/>
                      <a:pt x="281932" y="216414"/>
                      <a:pt x="247876" y="114244"/>
                    </a:cubicBezTo>
                    <a:cubicBezTo>
                      <a:pt x="236316" y="79565"/>
                      <a:pt x="227348" y="34778"/>
                      <a:pt x="200808" y="8911"/>
                    </a:cubicBezTo>
                    <a:cubicBezTo>
                      <a:pt x="177637" y="-13638"/>
                      <a:pt x="166699" y="8756"/>
                      <a:pt x="148038" y="5193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00" name="Google Shape;4900;p14"/>
              <p:cNvSpPr/>
              <p:nvPr/>
            </p:nvSpPr>
            <p:spPr>
              <a:xfrm>
                <a:off x="8778919" y="4262549"/>
                <a:ext cx="364168" cy="599503"/>
              </a:xfrm>
              <a:custGeom>
                <a:avLst/>
                <a:gdLst/>
                <a:ahLst/>
                <a:cxnLst/>
                <a:rect l="l" t="t" r="r" b="b"/>
                <a:pathLst>
                  <a:path w="364168" h="599503" extrusionOk="0">
                    <a:moveTo>
                      <a:pt x="148038" y="51884"/>
                    </a:moveTo>
                    <a:cubicBezTo>
                      <a:pt x="124141" y="118442"/>
                      <a:pt x="99001" y="183757"/>
                      <a:pt x="77384" y="251507"/>
                    </a:cubicBezTo>
                    <a:cubicBezTo>
                      <a:pt x="51933" y="331336"/>
                      <a:pt x="30576" y="411734"/>
                      <a:pt x="13262" y="493896"/>
                    </a:cubicBezTo>
                    <a:cubicBezTo>
                      <a:pt x="8701" y="515512"/>
                      <a:pt x="-8975" y="551538"/>
                      <a:pt x="5746" y="571184"/>
                    </a:cubicBezTo>
                    <a:cubicBezTo>
                      <a:pt x="17772" y="587254"/>
                      <a:pt x="50948" y="589016"/>
                      <a:pt x="69194" y="592230"/>
                    </a:cubicBezTo>
                    <a:cubicBezTo>
                      <a:pt x="119009" y="600990"/>
                      <a:pt x="171261" y="600058"/>
                      <a:pt x="221750" y="598450"/>
                    </a:cubicBezTo>
                    <a:cubicBezTo>
                      <a:pt x="254200" y="597414"/>
                      <a:pt x="287012" y="595289"/>
                      <a:pt x="318581" y="587617"/>
                    </a:cubicBezTo>
                    <a:cubicBezTo>
                      <a:pt x="351082" y="579686"/>
                      <a:pt x="365337" y="570355"/>
                      <a:pt x="364093" y="535780"/>
                    </a:cubicBezTo>
                    <a:cubicBezTo>
                      <a:pt x="362694" y="497835"/>
                      <a:pt x="354089" y="459476"/>
                      <a:pt x="342374" y="423553"/>
                    </a:cubicBezTo>
                    <a:cubicBezTo>
                      <a:pt x="308991" y="321124"/>
                      <a:pt x="281932" y="216414"/>
                      <a:pt x="247876" y="114244"/>
                    </a:cubicBezTo>
                    <a:cubicBezTo>
                      <a:pt x="236316" y="79565"/>
                      <a:pt x="227348" y="34778"/>
                      <a:pt x="200808" y="8911"/>
                    </a:cubicBezTo>
                    <a:cubicBezTo>
                      <a:pt x="177637" y="-13638"/>
                      <a:pt x="166699" y="8756"/>
                      <a:pt x="148038" y="51936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4901" name="Google Shape;4901;p14"/>
            <p:cNvGrpSpPr/>
            <p:nvPr/>
          </p:nvGrpSpPr>
          <p:grpSpPr>
            <a:xfrm>
              <a:off x="8816960" y="4302044"/>
              <a:ext cx="290492" cy="536613"/>
              <a:chOff x="8816960" y="4302044"/>
              <a:chExt cx="290492" cy="536613"/>
            </a:xfrm>
          </p:grpSpPr>
          <p:grpSp>
            <p:nvGrpSpPr>
              <p:cNvPr id="4902" name="Google Shape;4902;p14"/>
              <p:cNvGrpSpPr/>
              <p:nvPr/>
            </p:nvGrpSpPr>
            <p:grpSpPr>
              <a:xfrm>
                <a:off x="8871284" y="4446928"/>
                <a:ext cx="27421" cy="25762"/>
                <a:chOff x="6207759" y="5364428"/>
                <a:chExt cx="27421" cy="25762"/>
              </a:xfrm>
            </p:grpSpPr>
            <p:sp>
              <p:nvSpPr>
                <p:cNvPr id="4903" name="Google Shape;4903;p14"/>
                <p:cNvSpPr/>
                <p:nvPr/>
              </p:nvSpPr>
              <p:spPr>
                <a:xfrm>
                  <a:off x="6207759" y="5365257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3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904" name="Google Shape;4904;p14"/>
                <p:cNvSpPr/>
                <p:nvPr/>
              </p:nvSpPr>
              <p:spPr>
                <a:xfrm>
                  <a:off x="6220874" y="536442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905" name="Google Shape;4905;p14"/>
              <p:cNvGrpSpPr/>
              <p:nvPr/>
            </p:nvGrpSpPr>
            <p:grpSpPr>
              <a:xfrm>
                <a:off x="8990509" y="4371453"/>
                <a:ext cx="27421" cy="25711"/>
                <a:chOff x="6326984" y="5288953"/>
                <a:chExt cx="27421" cy="25711"/>
              </a:xfrm>
            </p:grpSpPr>
            <p:sp>
              <p:nvSpPr>
                <p:cNvPr id="4906" name="Google Shape;4906;p14"/>
                <p:cNvSpPr/>
                <p:nvPr/>
              </p:nvSpPr>
              <p:spPr>
                <a:xfrm>
                  <a:off x="6326984" y="5289731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3" y="19335"/>
                        <a:pt x="10937" y="24933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907" name="Google Shape;4907;p14"/>
                <p:cNvSpPr/>
                <p:nvPr/>
              </p:nvSpPr>
              <p:spPr>
                <a:xfrm>
                  <a:off x="6340099" y="5288953"/>
                  <a:ext cx="1223" cy="23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1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908" name="Google Shape;4908;p14"/>
              <p:cNvGrpSpPr/>
              <p:nvPr/>
            </p:nvGrpSpPr>
            <p:grpSpPr>
              <a:xfrm>
                <a:off x="8997248" y="4437338"/>
                <a:ext cx="27421" cy="25763"/>
                <a:chOff x="6333723" y="5354838"/>
                <a:chExt cx="27421" cy="25763"/>
              </a:xfrm>
            </p:grpSpPr>
            <p:sp>
              <p:nvSpPr>
                <p:cNvPr id="4909" name="Google Shape;4909;p14"/>
                <p:cNvSpPr/>
                <p:nvPr/>
              </p:nvSpPr>
              <p:spPr>
                <a:xfrm>
                  <a:off x="6333723" y="5355668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3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910" name="Google Shape;4910;p14"/>
                <p:cNvSpPr/>
                <p:nvPr/>
              </p:nvSpPr>
              <p:spPr>
                <a:xfrm>
                  <a:off x="6346838" y="535483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911" name="Google Shape;4911;p14"/>
              <p:cNvGrpSpPr/>
              <p:nvPr/>
            </p:nvGrpSpPr>
            <p:grpSpPr>
              <a:xfrm>
                <a:off x="8918663" y="4538420"/>
                <a:ext cx="23274" cy="21823"/>
                <a:chOff x="6255138" y="5455920"/>
                <a:chExt cx="23274" cy="21823"/>
              </a:xfrm>
            </p:grpSpPr>
            <p:sp>
              <p:nvSpPr>
                <p:cNvPr id="4912" name="Google Shape;4912;p14"/>
                <p:cNvSpPr/>
                <p:nvPr/>
              </p:nvSpPr>
              <p:spPr>
                <a:xfrm>
                  <a:off x="6255138" y="545659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913" name="Google Shape;4913;p14"/>
                <p:cNvSpPr/>
                <p:nvPr/>
              </p:nvSpPr>
              <p:spPr>
                <a:xfrm>
                  <a:off x="6266283" y="5455920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914" name="Google Shape;4914;p14"/>
              <p:cNvGrpSpPr/>
              <p:nvPr/>
            </p:nvGrpSpPr>
            <p:grpSpPr>
              <a:xfrm>
                <a:off x="8816960" y="4792160"/>
                <a:ext cx="23274" cy="21823"/>
                <a:chOff x="6153435" y="5709660"/>
                <a:chExt cx="23274" cy="21823"/>
              </a:xfrm>
            </p:grpSpPr>
            <p:sp>
              <p:nvSpPr>
                <p:cNvPr id="4915" name="Google Shape;4915;p14"/>
                <p:cNvSpPr/>
                <p:nvPr/>
              </p:nvSpPr>
              <p:spPr>
                <a:xfrm>
                  <a:off x="6153435" y="571033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916" name="Google Shape;4916;p14"/>
                <p:cNvSpPr/>
                <p:nvPr/>
              </p:nvSpPr>
              <p:spPr>
                <a:xfrm>
                  <a:off x="6164528" y="5709660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917" name="Google Shape;4917;p14"/>
              <p:cNvGrpSpPr/>
              <p:nvPr/>
            </p:nvGrpSpPr>
            <p:grpSpPr>
              <a:xfrm>
                <a:off x="8943701" y="4485753"/>
                <a:ext cx="23274" cy="21823"/>
                <a:chOff x="6280176" y="5403253"/>
                <a:chExt cx="23274" cy="21823"/>
              </a:xfrm>
            </p:grpSpPr>
            <p:sp>
              <p:nvSpPr>
                <p:cNvPr id="4918" name="Google Shape;4918;p14"/>
                <p:cNvSpPr/>
                <p:nvPr/>
              </p:nvSpPr>
              <p:spPr>
                <a:xfrm>
                  <a:off x="6280176" y="5403927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919" name="Google Shape;4919;p14"/>
                <p:cNvSpPr/>
                <p:nvPr/>
              </p:nvSpPr>
              <p:spPr>
                <a:xfrm>
                  <a:off x="6291268" y="5403253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920" name="Google Shape;4920;p14"/>
              <p:cNvGrpSpPr/>
              <p:nvPr/>
            </p:nvGrpSpPr>
            <p:grpSpPr>
              <a:xfrm>
                <a:off x="8998699" y="4527482"/>
                <a:ext cx="23274" cy="21823"/>
                <a:chOff x="6335174" y="5444982"/>
                <a:chExt cx="23274" cy="21823"/>
              </a:xfrm>
            </p:grpSpPr>
            <p:sp>
              <p:nvSpPr>
                <p:cNvPr id="4921" name="Google Shape;4921;p14"/>
                <p:cNvSpPr/>
                <p:nvPr/>
              </p:nvSpPr>
              <p:spPr>
                <a:xfrm>
                  <a:off x="6335174" y="5445656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922" name="Google Shape;4922;p14"/>
                <p:cNvSpPr/>
                <p:nvPr/>
              </p:nvSpPr>
              <p:spPr>
                <a:xfrm>
                  <a:off x="6346319" y="5444982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923" name="Google Shape;4923;p14"/>
              <p:cNvGrpSpPr/>
              <p:nvPr/>
            </p:nvGrpSpPr>
            <p:grpSpPr>
              <a:xfrm>
                <a:off x="8947018" y="4757740"/>
                <a:ext cx="23274" cy="21823"/>
                <a:chOff x="6283493" y="5675240"/>
                <a:chExt cx="23274" cy="21823"/>
              </a:xfrm>
            </p:grpSpPr>
            <p:sp>
              <p:nvSpPr>
                <p:cNvPr id="4924" name="Google Shape;4924;p14"/>
                <p:cNvSpPr/>
                <p:nvPr/>
              </p:nvSpPr>
              <p:spPr>
                <a:xfrm>
                  <a:off x="6283493" y="567591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925" name="Google Shape;4925;p14"/>
                <p:cNvSpPr/>
                <p:nvPr/>
              </p:nvSpPr>
              <p:spPr>
                <a:xfrm>
                  <a:off x="6294638" y="5675240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926" name="Google Shape;4926;p14"/>
              <p:cNvGrpSpPr/>
              <p:nvPr/>
            </p:nvGrpSpPr>
            <p:grpSpPr>
              <a:xfrm>
                <a:off x="8960548" y="4302044"/>
                <a:ext cx="23274" cy="21823"/>
                <a:chOff x="6297023" y="5219544"/>
                <a:chExt cx="23274" cy="21823"/>
              </a:xfrm>
            </p:grpSpPr>
            <p:sp>
              <p:nvSpPr>
                <p:cNvPr id="4927" name="Google Shape;4927;p14"/>
                <p:cNvSpPr/>
                <p:nvPr/>
              </p:nvSpPr>
              <p:spPr>
                <a:xfrm>
                  <a:off x="6297023" y="522021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928" name="Google Shape;4928;p14"/>
                <p:cNvSpPr/>
                <p:nvPr/>
              </p:nvSpPr>
              <p:spPr>
                <a:xfrm>
                  <a:off x="6308167" y="5219544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929" name="Google Shape;4929;p14"/>
              <p:cNvGrpSpPr/>
              <p:nvPr/>
            </p:nvGrpSpPr>
            <p:grpSpPr>
              <a:xfrm>
                <a:off x="8891242" y="4382287"/>
                <a:ext cx="23274" cy="21823"/>
                <a:chOff x="6227717" y="5299787"/>
                <a:chExt cx="23274" cy="21823"/>
              </a:xfrm>
            </p:grpSpPr>
            <p:sp>
              <p:nvSpPr>
                <p:cNvPr id="4930" name="Google Shape;4930;p14"/>
                <p:cNvSpPr/>
                <p:nvPr/>
              </p:nvSpPr>
              <p:spPr>
                <a:xfrm>
                  <a:off x="6227717" y="5300461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931" name="Google Shape;4931;p14"/>
                <p:cNvSpPr/>
                <p:nvPr/>
              </p:nvSpPr>
              <p:spPr>
                <a:xfrm>
                  <a:off x="6238810" y="5299787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932" name="Google Shape;4932;p14"/>
              <p:cNvGrpSpPr/>
              <p:nvPr/>
            </p:nvGrpSpPr>
            <p:grpSpPr>
              <a:xfrm>
                <a:off x="8924106" y="4351393"/>
                <a:ext cx="14047" cy="13165"/>
                <a:chOff x="6260581" y="5268893"/>
                <a:chExt cx="14047" cy="13165"/>
              </a:xfrm>
            </p:grpSpPr>
            <p:sp>
              <p:nvSpPr>
                <p:cNvPr id="4933" name="Google Shape;4933;p14"/>
                <p:cNvSpPr/>
                <p:nvPr/>
              </p:nvSpPr>
              <p:spPr>
                <a:xfrm>
                  <a:off x="6260581" y="5269307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934" name="Google Shape;4934;p14"/>
                <p:cNvSpPr/>
                <p:nvPr/>
              </p:nvSpPr>
              <p:spPr>
                <a:xfrm>
                  <a:off x="6267268" y="5268893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935" name="Google Shape;4935;p14"/>
              <p:cNvGrpSpPr/>
              <p:nvPr/>
            </p:nvGrpSpPr>
            <p:grpSpPr>
              <a:xfrm>
                <a:off x="8926231" y="4445217"/>
                <a:ext cx="14047" cy="13166"/>
                <a:chOff x="6262706" y="5362717"/>
                <a:chExt cx="14047" cy="13166"/>
              </a:xfrm>
            </p:grpSpPr>
            <p:sp>
              <p:nvSpPr>
                <p:cNvPr id="4936" name="Google Shape;4936;p14"/>
                <p:cNvSpPr/>
                <p:nvPr/>
              </p:nvSpPr>
              <p:spPr>
                <a:xfrm>
                  <a:off x="6262706" y="5363132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1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937" name="Google Shape;4937;p14"/>
                <p:cNvSpPr/>
                <p:nvPr/>
              </p:nvSpPr>
              <p:spPr>
                <a:xfrm>
                  <a:off x="6269393" y="5362717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938" name="Google Shape;4938;p14"/>
              <p:cNvGrpSpPr/>
              <p:nvPr/>
            </p:nvGrpSpPr>
            <p:grpSpPr>
              <a:xfrm>
                <a:off x="9041724" y="4492647"/>
                <a:ext cx="14047" cy="13166"/>
                <a:chOff x="6378199" y="5410147"/>
                <a:chExt cx="14047" cy="13166"/>
              </a:xfrm>
            </p:grpSpPr>
            <p:sp>
              <p:nvSpPr>
                <p:cNvPr id="4939" name="Google Shape;4939;p14"/>
                <p:cNvSpPr/>
                <p:nvPr/>
              </p:nvSpPr>
              <p:spPr>
                <a:xfrm>
                  <a:off x="6378199" y="5410562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940" name="Google Shape;4940;p14"/>
                <p:cNvSpPr/>
                <p:nvPr/>
              </p:nvSpPr>
              <p:spPr>
                <a:xfrm>
                  <a:off x="6384886" y="5410147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941" name="Google Shape;4941;p14"/>
              <p:cNvGrpSpPr/>
              <p:nvPr/>
            </p:nvGrpSpPr>
            <p:grpSpPr>
              <a:xfrm>
                <a:off x="9043486" y="4595544"/>
                <a:ext cx="27421" cy="25762"/>
                <a:chOff x="6379961" y="5513044"/>
                <a:chExt cx="27421" cy="25762"/>
              </a:xfrm>
            </p:grpSpPr>
            <p:sp>
              <p:nvSpPr>
                <p:cNvPr id="4942" name="Google Shape;4942;p14"/>
                <p:cNvSpPr/>
                <p:nvPr/>
              </p:nvSpPr>
              <p:spPr>
                <a:xfrm>
                  <a:off x="6379961" y="5513873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2" y="19336"/>
                        <a:pt x="10937" y="24934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943" name="Google Shape;4943;p14"/>
                <p:cNvSpPr/>
                <p:nvPr/>
              </p:nvSpPr>
              <p:spPr>
                <a:xfrm>
                  <a:off x="6393076" y="5513044"/>
                  <a:ext cx="1223" cy="23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1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944" name="Google Shape;4944;p14"/>
              <p:cNvGrpSpPr/>
              <p:nvPr/>
            </p:nvGrpSpPr>
            <p:grpSpPr>
              <a:xfrm>
                <a:off x="8889427" y="4639086"/>
                <a:ext cx="27421" cy="25763"/>
                <a:chOff x="6225902" y="5556586"/>
                <a:chExt cx="27421" cy="25763"/>
              </a:xfrm>
            </p:grpSpPr>
            <p:sp>
              <p:nvSpPr>
                <p:cNvPr id="4945" name="Google Shape;4945;p14"/>
                <p:cNvSpPr/>
                <p:nvPr/>
              </p:nvSpPr>
              <p:spPr>
                <a:xfrm>
                  <a:off x="6225902" y="555741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3" y="19335"/>
                        <a:pt x="10937" y="24934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946" name="Google Shape;4946;p14"/>
                <p:cNvSpPr/>
                <p:nvPr/>
              </p:nvSpPr>
              <p:spPr>
                <a:xfrm>
                  <a:off x="6239017" y="5556586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947" name="Google Shape;4947;p14"/>
              <p:cNvGrpSpPr/>
              <p:nvPr/>
            </p:nvGrpSpPr>
            <p:grpSpPr>
              <a:xfrm>
                <a:off x="8935873" y="4692478"/>
                <a:ext cx="27421" cy="25711"/>
                <a:chOff x="6272348" y="5609978"/>
                <a:chExt cx="27421" cy="25711"/>
              </a:xfrm>
            </p:grpSpPr>
            <p:sp>
              <p:nvSpPr>
                <p:cNvPr id="4948" name="Google Shape;4948;p14"/>
                <p:cNvSpPr/>
                <p:nvPr/>
              </p:nvSpPr>
              <p:spPr>
                <a:xfrm>
                  <a:off x="6272348" y="561075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2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949" name="Google Shape;4949;p14"/>
                <p:cNvSpPr/>
                <p:nvPr/>
              </p:nvSpPr>
              <p:spPr>
                <a:xfrm>
                  <a:off x="6285463" y="560997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950" name="Google Shape;4950;p14"/>
              <p:cNvGrpSpPr/>
              <p:nvPr/>
            </p:nvGrpSpPr>
            <p:grpSpPr>
              <a:xfrm>
                <a:off x="9004246" y="4651631"/>
                <a:ext cx="23274" cy="21823"/>
                <a:chOff x="6340721" y="5569131"/>
                <a:chExt cx="23274" cy="21823"/>
              </a:xfrm>
            </p:grpSpPr>
            <p:sp>
              <p:nvSpPr>
                <p:cNvPr id="4951" name="Google Shape;4951;p14"/>
                <p:cNvSpPr/>
                <p:nvPr/>
              </p:nvSpPr>
              <p:spPr>
                <a:xfrm>
                  <a:off x="6340721" y="5569805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952" name="Google Shape;4952;p14"/>
                <p:cNvSpPr/>
                <p:nvPr/>
              </p:nvSpPr>
              <p:spPr>
                <a:xfrm>
                  <a:off x="6351814" y="5569131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953" name="Google Shape;4953;p14"/>
              <p:cNvGrpSpPr/>
              <p:nvPr/>
            </p:nvGrpSpPr>
            <p:grpSpPr>
              <a:xfrm>
                <a:off x="9080031" y="4783918"/>
                <a:ext cx="27421" cy="25711"/>
                <a:chOff x="6416506" y="5701418"/>
                <a:chExt cx="27421" cy="25711"/>
              </a:xfrm>
            </p:grpSpPr>
            <p:sp>
              <p:nvSpPr>
                <p:cNvPr id="4954" name="Google Shape;4954;p14"/>
                <p:cNvSpPr/>
                <p:nvPr/>
              </p:nvSpPr>
              <p:spPr>
                <a:xfrm>
                  <a:off x="6416506" y="570219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2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955" name="Google Shape;4955;p14"/>
                <p:cNvSpPr/>
                <p:nvPr/>
              </p:nvSpPr>
              <p:spPr>
                <a:xfrm>
                  <a:off x="6429621" y="570141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956" name="Google Shape;4956;p14"/>
              <p:cNvGrpSpPr/>
              <p:nvPr/>
            </p:nvGrpSpPr>
            <p:grpSpPr>
              <a:xfrm>
                <a:off x="8874032" y="4775521"/>
                <a:ext cx="23274" cy="21823"/>
                <a:chOff x="6210507" y="5693021"/>
                <a:chExt cx="23274" cy="21823"/>
              </a:xfrm>
            </p:grpSpPr>
            <p:sp>
              <p:nvSpPr>
                <p:cNvPr id="4957" name="Google Shape;4957;p14"/>
                <p:cNvSpPr/>
                <p:nvPr/>
              </p:nvSpPr>
              <p:spPr>
                <a:xfrm>
                  <a:off x="6210507" y="5693695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0"/>
                        <a:pt x="3628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958" name="Google Shape;4958;p14"/>
                <p:cNvSpPr/>
                <p:nvPr/>
              </p:nvSpPr>
              <p:spPr>
                <a:xfrm>
                  <a:off x="6221600" y="5693021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959" name="Google Shape;4959;p14"/>
              <p:cNvGrpSpPr/>
              <p:nvPr/>
            </p:nvGrpSpPr>
            <p:grpSpPr>
              <a:xfrm>
                <a:off x="9063599" y="4687813"/>
                <a:ext cx="23274" cy="21823"/>
                <a:chOff x="6400074" y="5605313"/>
                <a:chExt cx="23274" cy="21823"/>
              </a:xfrm>
            </p:grpSpPr>
            <p:sp>
              <p:nvSpPr>
                <p:cNvPr id="4960" name="Google Shape;4960;p14"/>
                <p:cNvSpPr/>
                <p:nvPr/>
              </p:nvSpPr>
              <p:spPr>
                <a:xfrm>
                  <a:off x="6400074" y="5605987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961" name="Google Shape;4961;p14"/>
                <p:cNvSpPr/>
                <p:nvPr/>
              </p:nvSpPr>
              <p:spPr>
                <a:xfrm>
                  <a:off x="6411219" y="5605313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962" name="Google Shape;4962;p14"/>
              <p:cNvGrpSpPr/>
              <p:nvPr/>
            </p:nvGrpSpPr>
            <p:grpSpPr>
              <a:xfrm>
                <a:off x="8854489" y="4711554"/>
                <a:ext cx="23274" cy="21823"/>
                <a:chOff x="6190964" y="5629054"/>
                <a:chExt cx="23274" cy="21823"/>
              </a:xfrm>
            </p:grpSpPr>
            <p:sp>
              <p:nvSpPr>
                <p:cNvPr id="4963" name="Google Shape;4963;p14"/>
                <p:cNvSpPr/>
                <p:nvPr/>
              </p:nvSpPr>
              <p:spPr>
                <a:xfrm>
                  <a:off x="6190964" y="562972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964" name="Google Shape;4964;p14"/>
                <p:cNvSpPr/>
                <p:nvPr/>
              </p:nvSpPr>
              <p:spPr>
                <a:xfrm>
                  <a:off x="6202058" y="5629054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6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965" name="Google Shape;4965;p14"/>
              <p:cNvGrpSpPr/>
              <p:nvPr/>
            </p:nvGrpSpPr>
            <p:grpSpPr>
              <a:xfrm>
                <a:off x="8937376" y="4816835"/>
                <a:ext cx="23274" cy="21822"/>
                <a:chOff x="6273851" y="5734335"/>
                <a:chExt cx="23274" cy="21822"/>
              </a:xfrm>
            </p:grpSpPr>
            <p:sp>
              <p:nvSpPr>
                <p:cNvPr id="4966" name="Google Shape;4966;p14"/>
                <p:cNvSpPr/>
                <p:nvPr/>
              </p:nvSpPr>
              <p:spPr>
                <a:xfrm>
                  <a:off x="6273851" y="573500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967" name="Google Shape;4967;p14"/>
                <p:cNvSpPr/>
                <p:nvPr/>
              </p:nvSpPr>
              <p:spPr>
                <a:xfrm>
                  <a:off x="6284944" y="5734335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968" name="Google Shape;4968;p14"/>
              <p:cNvGrpSpPr/>
              <p:nvPr/>
            </p:nvGrpSpPr>
            <p:grpSpPr>
              <a:xfrm>
                <a:off x="8943701" y="4586576"/>
                <a:ext cx="23274" cy="21822"/>
                <a:chOff x="6280176" y="5504076"/>
                <a:chExt cx="23274" cy="21822"/>
              </a:xfrm>
            </p:grpSpPr>
            <p:sp>
              <p:nvSpPr>
                <p:cNvPr id="4969" name="Google Shape;4969;p14"/>
                <p:cNvSpPr/>
                <p:nvPr/>
              </p:nvSpPr>
              <p:spPr>
                <a:xfrm>
                  <a:off x="6280176" y="5504749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970" name="Google Shape;4970;p14"/>
                <p:cNvSpPr/>
                <p:nvPr/>
              </p:nvSpPr>
              <p:spPr>
                <a:xfrm>
                  <a:off x="6291268" y="5504076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971" name="Google Shape;4971;p14"/>
              <p:cNvGrpSpPr/>
              <p:nvPr/>
            </p:nvGrpSpPr>
            <p:grpSpPr>
              <a:xfrm>
                <a:off x="8847491" y="4655415"/>
                <a:ext cx="23274" cy="21823"/>
                <a:chOff x="6183966" y="5572915"/>
                <a:chExt cx="23274" cy="21823"/>
              </a:xfrm>
            </p:grpSpPr>
            <p:sp>
              <p:nvSpPr>
                <p:cNvPr id="4972" name="Google Shape;4972;p14"/>
                <p:cNvSpPr/>
                <p:nvPr/>
              </p:nvSpPr>
              <p:spPr>
                <a:xfrm>
                  <a:off x="6183966" y="5573589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973" name="Google Shape;4973;p14"/>
                <p:cNvSpPr/>
                <p:nvPr/>
              </p:nvSpPr>
              <p:spPr>
                <a:xfrm>
                  <a:off x="6195059" y="5572915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974" name="Google Shape;4974;p14"/>
              <p:cNvGrpSpPr/>
              <p:nvPr/>
            </p:nvGrpSpPr>
            <p:grpSpPr>
              <a:xfrm>
                <a:off x="8862731" y="4606481"/>
                <a:ext cx="14047" cy="13166"/>
                <a:chOff x="6199206" y="5523981"/>
                <a:chExt cx="14047" cy="13166"/>
              </a:xfrm>
            </p:grpSpPr>
            <p:sp>
              <p:nvSpPr>
                <p:cNvPr id="4975" name="Google Shape;4975;p14"/>
                <p:cNvSpPr/>
                <p:nvPr/>
              </p:nvSpPr>
              <p:spPr>
                <a:xfrm>
                  <a:off x="6199206" y="5524396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1"/>
                        <a:pt x="11301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976" name="Google Shape;4976;p14"/>
                <p:cNvSpPr/>
                <p:nvPr/>
              </p:nvSpPr>
              <p:spPr>
                <a:xfrm>
                  <a:off x="6205893" y="5523981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977" name="Google Shape;4977;p14"/>
              <p:cNvGrpSpPr/>
              <p:nvPr/>
            </p:nvGrpSpPr>
            <p:grpSpPr>
              <a:xfrm>
                <a:off x="8979416" y="4717671"/>
                <a:ext cx="14047" cy="13166"/>
                <a:chOff x="6315891" y="5635171"/>
                <a:chExt cx="14047" cy="13166"/>
              </a:xfrm>
            </p:grpSpPr>
            <p:sp>
              <p:nvSpPr>
                <p:cNvPr id="4978" name="Google Shape;4978;p14"/>
                <p:cNvSpPr/>
                <p:nvPr/>
              </p:nvSpPr>
              <p:spPr>
                <a:xfrm>
                  <a:off x="6315891" y="5635586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0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979" name="Google Shape;4979;p14"/>
                <p:cNvSpPr/>
                <p:nvPr/>
              </p:nvSpPr>
              <p:spPr>
                <a:xfrm>
                  <a:off x="6322630" y="5635171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980" name="Google Shape;4980;p14"/>
              <p:cNvGrpSpPr/>
              <p:nvPr/>
            </p:nvGrpSpPr>
            <p:grpSpPr>
              <a:xfrm>
                <a:off x="9010207" y="4797033"/>
                <a:ext cx="14047" cy="13166"/>
                <a:chOff x="6346682" y="5714533"/>
                <a:chExt cx="14047" cy="13166"/>
              </a:xfrm>
            </p:grpSpPr>
            <p:sp>
              <p:nvSpPr>
                <p:cNvPr id="4981" name="Google Shape;4981;p14"/>
                <p:cNvSpPr/>
                <p:nvPr/>
              </p:nvSpPr>
              <p:spPr>
                <a:xfrm>
                  <a:off x="6346682" y="5714948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1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982" name="Google Shape;4982;p14"/>
                <p:cNvSpPr/>
                <p:nvPr/>
              </p:nvSpPr>
              <p:spPr>
                <a:xfrm>
                  <a:off x="6353369" y="5714533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5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983" name="Google Shape;4983;p14"/>
              <p:cNvGrpSpPr/>
              <p:nvPr/>
            </p:nvGrpSpPr>
            <p:grpSpPr>
              <a:xfrm>
                <a:off x="9087340" y="4738095"/>
                <a:ext cx="14047" cy="13165"/>
                <a:chOff x="6423815" y="5655595"/>
                <a:chExt cx="14047" cy="13165"/>
              </a:xfrm>
            </p:grpSpPr>
            <p:sp>
              <p:nvSpPr>
                <p:cNvPr id="4984" name="Google Shape;4984;p14"/>
                <p:cNvSpPr/>
                <p:nvPr/>
              </p:nvSpPr>
              <p:spPr>
                <a:xfrm>
                  <a:off x="6423815" y="5656009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985" name="Google Shape;4985;p14"/>
                <p:cNvSpPr/>
                <p:nvPr/>
              </p:nvSpPr>
              <p:spPr>
                <a:xfrm>
                  <a:off x="6430554" y="5655595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4986" name="Google Shape;4986;p14"/>
            <p:cNvGrpSpPr/>
            <p:nvPr/>
          </p:nvGrpSpPr>
          <p:grpSpPr>
            <a:xfrm>
              <a:off x="8860191" y="4350926"/>
              <a:ext cx="201593" cy="479749"/>
              <a:chOff x="8860191" y="4350926"/>
              <a:chExt cx="201593" cy="479749"/>
            </a:xfrm>
          </p:grpSpPr>
          <p:sp>
            <p:nvSpPr>
              <p:cNvPr id="4987" name="Google Shape;4987;p14"/>
              <p:cNvSpPr/>
              <p:nvPr/>
            </p:nvSpPr>
            <p:spPr>
              <a:xfrm>
                <a:off x="8963865" y="4428681"/>
                <a:ext cx="10367" cy="10367"/>
              </a:xfrm>
              <a:custGeom>
                <a:avLst/>
                <a:gdLst/>
                <a:ahLst/>
                <a:cxnLst/>
                <a:rect l="l" t="t" r="r" b="b"/>
                <a:pathLst>
                  <a:path w="10367" h="10367" extrusionOk="0">
                    <a:moveTo>
                      <a:pt x="10367" y="5184"/>
                    </a:moveTo>
                    <a:cubicBezTo>
                      <a:pt x="10367" y="8035"/>
                      <a:pt x="8035" y="10367"/>
                      <a:pt x="5184" y="10367"/>
                    </a:cubicBezTo>
                    <a:cubicBezTo>
                      <a:pt x="2333" y="10367"/>
                      <a:pt x="0" y="8035"/>
                      <a:pt x="0" y="5184"/>
                    </a:cubicBezTo>
                    <a:cubicBezTo>
                      <a:pt x="0" y="2333"/>
                      <a:pt x="2333" y="0"/>
                      <a:pt x="5184" y="0"/>
                    </a:cubicBezTo>
                    <a:cubicBezTo>
                      <a:pt x="8035" y="0"/>
                      <a:pt x="10367" y="2333"/>
                      <a:pt x="10367" y="5184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88" name="Google Shape;4988;p14"/>
              <p:cNvSpPr/>
              <p:nvPr/>
            </p:nvSpPr>
            <p:spPr>
              <a:xfrm>
                <a:off x="8955778" y="4350926"/>
                <a:ext cx="13270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3270" h="13270" extrusionOk="0">
                    <a:moveTo>
                      <a:pt x="13270" y="6635"/>
                    </a:moveTo>
                    <a:cubicBezTo>
                      <a:pt x="13270" y="10264"/>
                      <a:pt x="10315" y="13270"/>
                      <a:pt x="6635" y="13270"/>
                    </a:cubicBezTo>
                    <a:cubicBezTo>
                      <a:pt x="2955" y="13270"/>
                      <a:pt x="0" y="10316"/>
                      <a:pt x="0" y="6635"/>
                    </a:cubicBezTo>
                    <a:cubicBezTo>
                      <a:pt x="0" y="2955"/>
                      <a:pt x="2955" y="0"/>
                      <a:pt x="6635" y="0"/>
                    </a:cubicBezTo>
                    <a:cubicBezTo>
                      <a:pt x="10315" y="0"/>
                      <a:pt x="13270" y="2955"/>
                      <a:pt x="13270" y="663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89" name="Google Shape;4989;p14"/>
              <p:cNvSpPr/>
              <p:nvPr/>
            </p:nvSpPr>
            <p:spPr>
              <a:xfrm>
                <a:off x="8986777" y="4492647"/>
                <a:ext cx="12025" cy="12026"/>
              </a:xfrm>
              <a:custGeom>
                <a:avLst/>
                <a:gdLst/>
                <a:ahLst/>
                <a:cxnLst/>
                <a:rect l="l" t="t" r="r" b="b"/>
                <a:pathLst>
                  <a:path w="12025" h="12026" extrusionOk="0">
                    <a:moveTo>
                      <a:pt x="12026" y="6013"/>
                    </a:moveTo>
                    <a:cubicBezTo>
                      <a:pt x="12026" y="9331"/>
                      <a:pt x="9331" y="12026"/>
                      <a:pt x="6013" y="12026"/>
                    </a:cubicBezTo>
                    <a:cubicBezTo>
                      <a:pt x="2695" y="12026"/>
                      <a:pt x="0" y="9331"/>
                      <a:pt x="0" y="6013"/>
                    </a:cubicBezTo>
                    <a:cubicBezTo>
                      <a:pt x="0" y="2696"/>
                      <a:pt x="2695" y="0"/>
                      <a:pt x="6013" y="0"/>
                    </a:cubicBezTo>
                    <a:cubicBezTo>
                      <a:pt x="9331" y="0"/>
                      <a:pt x="12026" y="2696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90" name="Google Shape;4990;p14"/>
              <p:cNvSpPr/>
              <p:nvPr/>
            </p:nvSpPr>
            <p:spPr>
              <a:xfrm>
                <a:off x="8986155" y="4571336"/>
                <a:ext cx="10574" cy="10574"/>
              </a:xfrm>
              <a:custGeom>
                <a:avLst/>
                <a:gdLst/>
                <a:ahLst/>
                <a:cxnLst/>
                <a:rect l="l" t="t" r="r" b="b"/>
                <a:pathLst>
                  <a:path w="10574" h="10574" extrusionOk="0">
                    <a:moveTo>
                      <a:pt x="10575" y="5287"/>
                    </a:moveTo>
                    <a:cubicBezTo>
                      <a:pt x="10575" y="8190"/>
                      <a:pt x="8190" y="10575"/>
                      <a:pt x="5287" y="10575"/>
                    </a:cubicBezTo>
                    <a:cubicBezTo>
                      <a:pt x="2385" y="10575"/>
                      <a:pt x="0" y="8190"/>
                      <a:pt x="0" y="5287"/>
                    </a:cubicBezTo>
                    <a:cubicBezTo>
                      <a:pt x="0" y="2384"/>
                      <a:pt x="2385" y="0"/>
                      <a:pt x="5287" y="0"/>
                    </a:cubicBezTo>
                    <a:cubicBezTo>
                      <a:pt x="8190" y="0"/>
                      <a:pt x="10575" y="2384"/>
                      <a:pt x="10575" y="52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91" name="Google Shape;4991;p14"/>
              <p:cNvSpPr/>
              <p:nvPr/>
            </p:nvSpPr>
            <p:spPr>
              <a:xfrm>
                <a:off x="9016168" y="4598602"/>
                <a:ext cx="11611" cy="11611"/>
              </a:xfrm>
              <a:custGeom>
                <a:avLst/>
                <a:gdLst/>
                <a:ahLst/>
                <a:cxnLst/>
                <a:rect l="l" t="t" r="r" b="b"/>
                <a:pathLst>
                  <a:path w="11611" h="11611" extrusionOk="0">
                    <a:moveTo>
                      <a:pt x="11611" y="5806"/>
                    </a:moveTo>
                    <a:cubicBezTo>
                      <a:pt x="11611" y="9020"/>
                      <a:pt x="9020" y="11611"/>
                      <a:pt x="5806" y="11611"/>
                    </a:cubicBezTo>
                    <a:cubicBezTo>
                      <a:pt x="2592" y="11611"/>
                      <a:pt x="0" y="9020"/>
                      <a:pt x="0" y="5806"/>
                    </a:cubicBezTo>
                    <a:cubicBezTo>
                      <a:pt x="0" y="2592"/>
                      <a:pt x="2592" y="0"/>
                      <a:pt x="5806" y="0"/>
                    </a:cubicBezTo>
                    <a:cubicBezTo>
                      <a:pt x="9020" y="0"/>
                      <a:pt x="11611" y="2592"/>
                      <a:pt x="11611" y="580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92" name="Google Shape;4992;p14"/>
              <p:cNvSpPr/>
              <p:nvPr/>
            </p:nvSpPr>
            <p:spPr>
              <a:xfrm>
                <a:off x="9055772" y="4541426"/>
                <a:ext cx="6012" cy="6013"/>
              </a:xfrm>
              <a:custGeom>
                <a:avLst/>
                <a:gdLst/>
                <a:ahLst/>
                <a:cxnLst/>
                <a:rect l="l" t="t" r="r" b="b"/>
                <a:pathLst>
                  <a:path w="6012" h="6013" extrusionOk="0">
                    <a:moveTo>
                      <a:pt x="6013" y="3007"/>
                    </a:moveTo>
                    <a:cubicBezTo>
                      <a:pt x="6013" y="4665"/>
                      <a:pt x="4665" y="6013"/>
                      <a:pt x="3006" y="6013"/>
                    </a:cubicBezTo>
                    <a:cubicBezTo>
                      <a:pt x="1347" y="6013"/>
                      <a:pt x="0" y="4665"/>
                      <a:pt x="0" y="3007"/>
                    </a:cubicBezTo>
                    <a:cubicBezTo>
                      <a:pt x="0" y="1348"/>
                      <a:pt x="1347" y="0"/>
                      <a:pt x="3006" y="0"/>
                    </a:cubicBezTo>
                    <a:cubicBezTo>
                      <a:pt x="4665" y="0"/>
                      <a:pt x="6013" y="1348"/>
                      <a:pt x="6013" y="30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93" name="Google Shape;4993;p14"/>
              <p:cNvSpPr/>
              <p:nvPr/>
            </p:nvSpPr>
            <p:spPr>
              <a:xfrm>
                <a:off x="8860191" y="4559517"/>
                <a:ext cx="14721" cy="14722"/>
              </a:xfrm>
              <a:custGeom>
                <a:avLst/>
                <a:gdLst/>
                <a:ahLst/>
                <a:cxnLst/>
                <a:rect l="l" t="t" r="r" b="b"/>
                <a:pathLst>
                  <a:path w="14721" h="14722" extrusionOk="0">
                    <a:moveTo>
                      <a:pt x="14722" y="7361"/>
                    </a:moveTo>
                    <a:cubicBezTo>
                      <a:pt x="14722" y="11456"/>
                      <a:pt x="11404" y="14722"/>
                      <a:pt x="7361" y="14722"/>
                    </a:cubicBezTo>
                    <a:cubicBezTo>
                      <a:pt x="3318" y="14722"/>
                      <a:pt x="0" y="11404"/>
                      <a:pt x="0" y="7361"/>
                    </a:cubicBezTo>
                    <a:cubicBezTo>
                      <a:pt x="0" y="3318"/>
                      <a:pt x="3318" y="0"/>
                      <a:pt x="7361" y="0"/>
                    </a:cubicBezTo>
                    <a:cubicBezTo>
                      <a:pt x="11404" y="0"/>
                      <a:pt x="14722" y="3318"/>
                      <a:pt x="14722" y="736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94" name="Google Shape;4994;p14"/>
              <p:cNvSpPr/>
              <p:nvPr/>
            </p:nvSpPr>
            <p:spPr>
              <a:xfrm>
                <a:off x="8962051" y="4663916"/>
                <a:ext cx="6634" cy="6635"/>
              </a:xfrm>
              <a:custGeom>
                <a:avLst/>
                <a:gdLst/>
                <a:ahLst/>
                <a:cxnLst/>
                <a:rect l="l" t="t" r="r" b="b"/>
                <a:pathLst>
                  <a:path w="6634" h="6635" extrusionOk="0">
                    <a:moveTo>
                      <a:pt x="6635" y="3318"/>
                    </a:moveTo>
                    <a:cubicBezTo>
                      <a:pt x="6635" y="5132"/>
                      <a:pt x="5184" y="6635"/>
                      <a:pt x="3318" y="6635"/>
                    </a:cubicBezTo>
                    <a:cubicBezTo>
                      <a:pt x="1451" y="6635"/>
                      <a:pt x="0" y="5184"/>
                      <a:pt x="0" y="3318"/>
                    </a:cubicBezTo>
                    <a:cubicBezTo>
                      <a:pt x="0" y="1452"/>
                      <a:pt x="1451" y="0"/>
                      <a:pt x="3318" y="0"/>
                    </a:cubicBezTo>
                    <a:cubicBezTo>
                      <a:pt x="5184" y="0"/>
                      <a:pt x="6635" y="1452"/>
                      <a:pt x="6635" y="33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95" name="Google Shape;4995;p14"/>
              <p:cNvSpPr/>
              <p:nvPr/>
            </p:nvSpPr>
            <p:spPr>
              <a:xfrm>
                <a:off x="8908296" y="4741257"/>
                <a:ext cx="13581" cy="13581"/>
              </a:xfrm>
              <a:custGeom>
                <a:avLst/>
                <a:gdLst/>
                <a:ahLst/>
                <a:cxnLst/>
                <a:rect l="l" t="t" r="r" b="b"/>
                <a:pathLst>
                  <a:path w="13581" h="13581" extrusionOk="0">
                    <a:moveTo>
                      <a:pt x="13581" y="6790"/>
                    </a:moveTo>
                    <a:cubicBezTo>
                      <a:pt x="13581" y="10541"/>
                      <a:pt x="10541" y="13581"/>
                      <a:pt x="6791" y="13581"/>
                    </a:cubicBezTo>
                    <a:cubicBezTo>
                      <a:pt x="3040" y="13581"/>
                      <a:pt x="0" y="10541"/>
                      <a:pt x="0" y="6790"/>
                    </a:cubicBezTo>
                    <a:cubicBezTo>
                      <a:pt x="0" y="3040"/>
                      <a:pt x="3040" y="-1"/>
                      <a:pt x="6791" y="-1"/>
                    </a:cubicBezTo>
                    <a:cubicBezTo>
                      <a:pt x="10541" y="-1"/>
                      <a:pt x="13581" y="3040"/>
                      <a:pt x="13581" y="679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96" name="Google Shape;4996;p14"/>
              <p:cNvSpPr/>
              <p:nvPr/>
            </p:nvSpPr>
            <p:spPr>
              <a:xfrm>
                <a:off x="8903786" y="4812895"/>
                <a:ext cx="12337" cy="12337"/>
              </a:xfrm>
              <a:custGeom>
                <a:avLst/>
                <a:gdLst/>
                <a:ahLst/>
                <a:cxnLst/>
                <a:rect l="l" t="t" r="r" b="b"/>
                <a:pathLst>
                  <a:path w="12337" h="12337" extrusionOk="0">
                    <a:moveTo>
                      <a:pt x="12337" y="6169"/>
                    </a:moveTo>
                    <a:cubicBezTo>
                      <a:pt x="12337" y="9590"/>
                      <a:pt x="9590" y="12337"/>
                      <a:pt x="6169" y="12337"/>
                    </a:cubicBezTo>
                    <a:cubicBezTo>
                      <a:pt x="2747" y="12337"/>
                      <a:pt x="0" y="9590"/>
                      <a:pt x="0" y="6169"/>
                    </a:cubicBezTo>
                    <a:cubicBezTo>
                      <a:pt x="0" y="2747"/>
                      <a:pt x="2747" y="0"/>
                      <a:pt x="6169" y="0"/>
                    </a:cubicBezTo>
                    <a:cubicBezTo>
                      <a:pt x="9590" y="0"/>
                      <a:pt x="12337" y="2747"/>
                      <a:pt x="12337" y="616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97" name="Google Shape;4997;p14"/>
              <p:cNvSpPr/>
              <p:nvPr/>
            </p:nvSpPr>
            <p:spPr>
              <a:xfrm>
                <a:off x="9022285" y="4752713"/>
                <a:ext cx="11404" cy="11404"/>
              </a:xfrm>
              <a:custGeom>
                <a:avLst/>
                <a:gdLst/>
                <a:ahLst/>
                <a:cxnLst/>
                <a:rect l="l" t="t" r="r" b="b"/>
                <a:pathLst>
                  <a:path w="11404" h="11404" extrusionOk="0">
                    <a:moveTo>
                      <a:pt x="11404" y="5702"/>
                    </a:moveTo>
                    <a:cubicBezTo>
                      <a:pt x="11404" y="8851"/>
                      <a:pt x="8851" y="11404"/>
                      <a:pt x="5702" y="11404"/>
                    </a:cubicBezTo>
                    <a:cubicBezTo>
                      <a:pt x="2553" y="11404"/>
                      <a:pt x="0" y="8851"/>
                      <a:pt x="0" y="5702"/>
                    </a:cubicBezTo>
                    <a:cubicBezTo>
                      <a:pt x="0" y="2553"/>
                      <a:pt x="2553" y="0"/>
                      <a:pt x="5702" y="0"/>
                    </a:cubicBezTo>
                    <a:cubicBezTo>
                      <a:pt x="8851" y="0"/>
                      <a:pt x="11404" y="2553"/>
                      <a:pt x="11404" y="57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98" name="Google Shape;4998;p14"/>
              <p:cNvSpPr/>
              <p:nvPr/>
            </p:nvSpPr>
            <p:spPr>
              <a:xfrm>
                <a:off x="9049136" y="4660028"/>
                <a:ext cx="8708" cy="8708"/>
              </a:xfrm>
              <a:custGeom>
                <a:avLst/>
                <a:gdLst/>
                <a:ahLst/>
                <a:cxnLst/>
                <a:rect l="l" t="t" r="r" b="b"/>
                <a:pathLst>
                  <a:path w="8708" h="8708" extrusionOk="0">
                    <a:moveTo>
                      <a:pt x="8709" y="4354"/>
                    </a:moveTo>
                    <a:cubicBezTo>
                      <a:pt x="8709" y="6791"/>
                      <a:pt x="6739" y="8709"/>
                      <a:pt x="4354" y="8709"/>
                    </a:cubicBezTo>
                    <a:cubicBezTo>
                      <a:pt x="1970" y="8709"/>
                      <a:pt x="0" y="6739"/>
                      <a:pt x="0" y="4354"/>
                    </a:cubicBezTo>
                    <a:cubicBezTo>
                      <a:pt x="0" y="1970"/>
                      <a:pt x="1970" y="0"/>
                      <a:pt x="4354" y="0"/>
                    </a:cubicBezTo>
                    <a:cubicBezTo>
                      <a:pt x="6739" y="0"/>
                      <a:pt x="8709" y="1970"/>
                      <a:pt x="8709" y="4354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99" name="Google Shape;4999;p14"/>
              <p:cNvSpPr/>
              <p:nvPr/>
            </p:nvSpPr>
            <p:spPr>
              <a:xfrm>
                <a:off x="8998751" y="4819064"/>
                <a:ext cx="11611" cy="11611"/>
              </a:xfrm>
              <a:custGeom>
                <a:avLst/>
                <a:gdLst/>
                <a:ahLst/>
                <a:cxnLst/>
                <a:rect l="l" t="t" r="r" b="b"/>
                <a:pathLst>
                  <a:path w="11611" h="11611" extrusionOk="0">
                    <a:moveTo>
                      <a:pt x="11611" y="5806"/>
                    </a:moveTo>
                    <a:cubicBezTo>
                      <a:pt x="11611" y="9020"/>
                      <a:pt x="9020" y="11611"/>
                      <a:pt x="5806" y="11611"/>
                    </a:cubicBezTo>
                    <a:cubicBezTo>
                      <a:pt x="2592" y="11611"/>
                      <a:pt x="0" y="9020"/>
                      <a:pt x="0" y="5806"/>
                    </a:cubicBezTo>
                    <a:cubicBezTo>
                      <a:pt x="0" y="2592"/>
                      <a:pt x="2592" y="0"/>
                      <a:pt x="5806" y="0"/>
                    </a:cubicBezTo>
                    <a:cubicBezTo>
                      <a:pt x="9020" y="0"/>
                      <a:pt x="11611" y="2592"/>
                      <a:pt x="11611" y="580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5000" name="Google Shape;5000;p14"/>
          <p:cNvGrpSpPr/>
          <p:nvPr/>
        </p:nvGrpSpPr>
        <p:grpSpPr>
          <a:xfrm flipH="1">
            <a:off x="1831076" y="5784999"/>
            <a:ext cx="485557" cy="910557"/>
            <a:chOff x="8778919" y="4262549"/>
            <a:chExt cx="364168" cy="682918"/>
          </a:xfrm>
        </p:grpSpPr>
        <p:sp>
          <p:nvSpPr>
            <p:cNvPr id="5001" name="Google Shape;5001;p14"/>
            <p:cNvSpPr/>
            <p:nvPr/>
          </p:nvSpPr>
          <p:spPr>
            <a:xfrm>
              <a:off x="8957556" y="4836948"/>
              <a:ext cx="34374" cy="108519"/>
            </a:xfrm>
            <a:custGeom>
              <a:avLst/>
              <a:gdLst/>
              <a:ahLst/>
              <a:cxnLst/>
              <a:rect l="l" t="t" r="r" b="b"/>
              <a:pathLst>
                <a:path w="34374" h="108519" extrusionOk="0">
                  <a:moveTo>
                    <a:pt x="1592" y="3991"/>
                  </a:moveTo>
                  <a:cubicBezTo>
                    <a:pt x="1592" y="37167"/>
                    <a:pt x="-2659" y="74281"/>
                    <a:pt x="2732" y="106939"/>
                  </a:cubicBezTo>
                  <a:cubicBezTo>
                    <a:pt x="9264" y="109012"/>
                    <a:pt x="19838" y="109116"/>
                    <a:pt x="26473" y="106835"/>
                  </a:cubicBezTo>
                  <a:cubicBezTo>
                    <a:pt x="27147" y="86515"/>
                    <a:pt x="30154" y="66403"/>
                    <a:pt x="30672" y="46030"/>
                  </a:cubicBezTo>
                  <a:cubicBezTo>
                    <a:pt x="31035" y="31879"/>
                    <a:pt x="35286" y="15965"/>
                    <a:pt x="34197" y="2229"/>
                  </a:cubicBezTo>
                  <a:cubicBezTo>
                    <a:pt x="26992" y="-674"/>
                    <a:pt x="17869" y="-1348"/>
                    <a:pt x="1592" y="393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5002" name="Google Shape;5002;p14"/>
            <p:cNvGrpSpPr/>
            <p:nvPr/>
          </p:nvGrpSpPr>
          <p:grpSpPr>
            <a:xfrm>
              <a:off x="8778919" y="4262549"/>
              <a:ext cx="364168" cy="599503"/>
              <a:chOff x="8778919" y="4262549"/>
              <a:chExt cx="364168" cy="599503"/>
            </a:xfrm>
          </p:grpSpPr>
          <p:sp>
            <p:nvSpPr>
              <p:cNvPr id="5003" name="Google Shape;5003;p14"/>
              <p:cNvSpPr/>
              <p:nvPr/>
            </p:nvSpPr>
            <p:spPr>
              <a:xfrm>
                <a:off x="8778919" y="4262549"/>
                <a:ext cx="364168" cy="599503"/>
              </a:xfrm>
              <a:custGeom>
                <a:avLst/>
                <a:gdLst/>
                <a:ahLst/>
                <a:cxnLst/>
                <a:rect l="l" t="t" r="r" b="b"/>
                <a:pathLst>
                  <a:path w="364168" h="599503" extrusionOk="0">
                    <a:moveTo>
                      <a:pt x="148038" y="51884"/>
                    </a:moveTo>
                    <a:cubicBezTo>
                      <a:pt x="124141" y="118442"/>
                      <a:pt x="99001" y="183757"/>
                      <a:pt x="77384" y="251507"/>
                    </a:cubicBezTo>
                    <a:cubicBezTo>
                      <a:pt x="51933" y="331336"/>
                      <a:pt x="30576" y="411734"/>
                      <a:pt x="13262" y="493896"/>
                    </a:cubicBezTo>
                    <a:cubicBezTo>
                      <a:pt x="8701" y="515512"/>
                      <a:pt x="-8975" y="551538"/>
                      <a:pt x="5746" y="571184"/>
                    </a:cubicBezTo>
                    <a:cubicBezTo>
                      <a:pt x="17772" y="587254"/>
                      <a:pt x="50948" y="589016"/>
                      <a:pt x="69194" y="592230"/>
                    </a:cubicBezTo>
                    <a:cubicBezTo>
                      <a:pt x="119009" y="600990"/>
                      <a:pt x="171261" y="600058"/>
                      <a:pt x="221750" y="598450"/>
                    </a:cubicBezTo>
                    <a:cubicBezTo>
                      <a:pt x="254200" y="597414"/>
                      <a:pt x="287012" y="595289"/>
                      <a:pt x="318581" y="587617"/>
                    </a:cubicBezTo>
                    <a:cubicBezTo>
                      <a:pt x="351082" y="579686"/>
                      <a:pt x="365337" y="570355"/>
                      <a:pt x="364093" y="535780"/>
                    </a:cubicBezTo>
                    <a:cubicBezTo>
                      <a:pt x="362694" y="497835"/>
                      <a:pt x="354089" y="459476"/>
                      <a:pt x="342374" y="423553"/>
                    </a:cubicBezTo>
                    <a:cubicBezTo>
                      <a:pt x="308991" y="321124"/>
                      <a:pt x="281932" y="216414"/>
                      <a:pt x="247876" y="114244"/>
                    </a:cubicBezTo>
                    <a:cubicBezTo>
                      <a:pt x="236316" y="79565"/>
                      <a:pt x="227348" y="34778"/>
                      <a:pt x="200808" y="8911"/>
                    </a:cubicBezTo>
                    <a:cubicBezTo>
                      <a:pt x="177637" y="-13638"/>
                      <a:pt x="166699" y="8756"/>
                      <a:pt x="148038" y="5193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04" name="Google Shape;5004;p14"/>
              <p:cNvSpPr/>
              <p:nvPr/>
            </p:nvSpPr>
            <p:spPr>
              <a:xfrm>
                <a:off x="8778919" y="4262549"/>
                <a:ext cx="364168" cy="599503"/>
              </a:xfrm>
              <a:custGeom>
                <a:avLst/>
                <a:gdLst/>
                <a:ahLst/>
                <a:cxnLst/>
                <a:rect l="l" t="t" r="r" b="b"/>
                <a:pathLst>
                  <a:path w="364168" h="599503" extrusionOk="0">
                    <a:moveTo>
                      <a:pt x="148038" y="51884"/>
                    </a:moveTo>
                    <a:cubicBezTo>
                      <a:pt x="124141" y="118442"/>
                      <a:pt x="99001" y="183757"/>
                      <a:pt x="77384" y="251507"/>
                    </a:cubicBezTo>
                    <a:cubicBezTo>
                      <a:pt x="51933" y="331336"/>
                      <a:pt x="30576" y="411734"/>
                      <a:pt x="13262" y="493896"/>
                    </a:cubicBezTo>
                    <a:cubicBezTo>
                      <a:pt x="8701" y="515512"/>
                      <a:pt x="-8975" y="551538"/>
                      <a:pt x="5746" y="571184"/>
                    </a:cubicBezTo>
                    <a:cubicBezTo>
                      <a:pt x="17772" y="587254"/>
                      <a:pt x="50948" y="589016"/>
                      <a:pt x="69194" y="592230"/>
                    </a:cubicBezTo>
                    <a:cubicBezTo>
                      <a:pt x="119009" y="600990"/>
                      <a:pt x="171261" y="600058"/>
                      <a:pt x="221750" y="598450"/>
                    </a:cubicBezTo>
                    <a:cubicBezTo>
                      <a:pt x="254200" y="597414"/>
                      <a:pt x="287012" y="595289"/>
                      <a:pt x="318581" y="587617"/>
                    </a:cubicBezTo>
                    <a:cubicBezTo>
                      <a:pt x="351082" y="579686"/>
                      <a:pt x="365337" y="570355"/>
                      <a:pt x="364093" y="535780"/>
                    </a:cubicBezTo>
                    <a:cubicBezTo>
                      <a:pt x="362694" y="497835"/>
                      <a:pt x="354089" y="459476"/>
                      <a:pt x="342374" y="423553"/>
                    </a:cubicBezTo>
                    <a:cubicBezTo>
                      <a:pt x="308991" y="321124"/>
                      <a:pt x="281932" y="216414"/>
                      <a:pt x="247876" y="114244"/>
                    </a:cubicBezTo>
                    <a:cubicBezTo>
                      <a:pt x="236316" y="79565"/>
                      <a:pt x="227348" y="34778"/>
                      <a:pt x="200808" y="8911"/>
                    </a:cubicBezTo>
                    <a:cubicBezTo>
                      <a:pt x="177637" y="-13638"/>
                      <a:pt x="166699" y="8756"/>
                      <a:pt x="148038" y="51936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5005" name="Google Shape;5005;p14"/>
            <p:cNvGrpSpPr/>
            <p:nvPr/>
          </p:nvGrpSpPr>
          <p:grpSpPr>
            <a:xfrm>
              <a:off x="8816960" y="4302044"/>
              <a:ext cx="290492" cy="536613"/>
              <a:chOff x="8816960" y="4302044"/>
              <a:chExt cx="290492" cy="536613"/>
            </a:xfrm>
          </p:grpSpPr>
          <p:grpSp>
            <p:nvGrpSpPr>
              <p:cNvPr id="5006" name="Google Shape;5006;p14"/>
              <p:cNvGrpSpPr/>
              <p:nvPr/>
            </p:nvGrpSpPr>
            <p:grpSpPr>
              <a:xfrm>
                <a:off x="8871284" y="4446928"/>
                <a:ext cx="27421" cy="25762"/>
                <a:chOff x="6207759" y="5364428"/>
                <a:chExt cx="27421" cy="25762"/>
              </a:xfrm>
            </p:grpSpPr>
            <p:sp>
              <p:nvSpPr>
                <p:cNvPr id="5007" name="Google Shape;5007;p14"/>
                <p:cNvSpPr/>
                <p:nvPr/>
              </p:nvSpPr>
              <p:spPr>
                <a:xfrm>
                  <a:off x="6207759" y="5365257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3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008" name="Google Shape;5008;p14"/>
                <p:cNvSpPr/>
                <p:nvPr/>
              </p:nvSpPr>
              <p:spPr>
                <a:xfrm>
                  <a:off x="6220874" y="536442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009" name="Google Shape;5009;p14"/>
              <p:cNvGrpSpPr/>
              <p:nvPr/>
            </p:nvGrpSpPr>
            <p:grpSpPr>
              <a:xfrm>
                <a:off x="8990509" y="4371453"/>
                <a:ext cx="27421" cy="25711"/>
                <a:chOff x="6326984" y="5288953"/>
                <a:chExt cx="27421" cy="25711"/>
              </a:xfrm>
            </p:grpSpPr>
            <p:sp>
              <p:nvSpPr>
                <p:cNvPr id="5010" name="Google Shape;5010;p14"/>
                <p:cNvSpPr/>
                <p:nvPr/>
              </p:nvSpPr>
              <p:spPr>
                <a:xfrm>
                  <a:off x="6326984" y="5289731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3" y="19335"/>
                        <a:pt x="10937" y="24933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011" name="Google Shape;5011;p14"/>
                <p:cNvSpPr/>
                <p:nvPr/>
              </p:nvSpPr>
              <p:spPr>
                <a:xfrm>
                  <a:off x="6340099" y="5288953"/>
                  <a:ext cx="1223" cy="23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1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012" name="Google Shape;5012;p14"/>
              <p:cNvGrpSpPr/>
              <p:nvPr/>
            </p:nvGrpSpPr>
            <p:grpSpPr>
              <a:xfrm>
                <a:off x="8997248" y="4437338"/>
                <a:ext cx="27421" cy="25763"/>
                <a:chOff x="6333723" y="5354838"/>
                <a:chExt cx="27421" cy="25763"/>
              </a:xfrm>
            </p:grpSpPr>
            <p:sp>
              <p:nvSpPr>
                <p:cNvPr id="5013" name="Google Shape;5013;p14"/>
                <p:cNvSpPr/>
                <p:nvPr/>
              </p:nvSpPr>
              <p:spPr>
                <a:xfrm>
                  <a:off x="6333723" y="5355668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3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014" name="Google Shape;5014;p14"/>
                <p:cNvSpPr/>
                <p:nvPr/>
              </p:nvSpPr>
              <p:spPr>
                <a:xfrm>
                  <a:off x="6346838" y="535483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015" name="Google Shape;5015;p14"/>
              <p:cNvGrpSpPr/>
              <p:nvPr/>
            </p:nvGrpSpPr>
            <p:grpSpPr>
              <a:xfrm>
                <a:off x="8918663" y="4538420"/>
                <a:ext cx="23274" cy="21823"/>
                <a:chOff x="6255138" y="5455920"/>
                <a:chExt cx="23274" cy="21823"/>
              </a:xfrm>
            </p:grpSpPr>
            <p:sp>
              <p:nvSpPr>
                <p:cNvPr id="5016" name="Google Shape;5016;p14"/>
                <p:cNvSpPr/>
                <p:nvPr/>
              </p:nvSpPr>
              <p:spPr>
                <a:xfrm>
                  <a:off x="6255138" y="545659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017" name="Google Shape;5017;p14"/>
                <p:cNvSpPr/>
                <p:nvPr/>
              </p:nvSpPr>
              <p:spPr>
                <a:xfrm>
                  <a:off x="6266283" y="5455920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018" name="Google Shape;5018;p14"/>
              <p:cNvGrpSpPr/>
              <p:nvPr/>
            </p:nvGrpSpPr>
            <p:grpSpPr>
              <a:xfrm>
                <a:off x="8816960" y="4792160"/>
                <a:ext cx="23274" cy="21823"/>
                <a:chOff x="6153435" y="5709660"/>
                <a:chExt cx="23274" cy="21823"/>
              </a:xfrm>
            </p:grpSpPr>
            <p:sp>
              <p:nvSpPr>
                <p:cNvPr id="5019" name="Google Shape;5019;p14"/>
                <p:cNvSpPr/>
                <p:nvPr/>
              </p:nvSpPr>
              <p:spPr>
                <a:xfrm>
                  <a:off x="6153435" y="571033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020" name="Google Shape;5020;p14"/>
                <p:cNvSpPr/>
                <p:nvPr/>
              </p:nvSpPr>
              <p:spPr>
                <a:xfrm>
                  <a:off x="6164528" y="5709660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021" name="Google Shape;5021;p14"/>
              <p:cNvGrpSpPr/>
              <p:nvPr/>
            </p:nvGrpSpPr>
            <p:grpSpPr>
              <a:xfrm>
                <a:off x="8943701" y="4485753"/>
                <a:ext cx="23274" cy="21823"/>
                <a:chOff x="6280176" y="5403253"/>
                <a:chExt cx="23274" cy="21823"/>
              </a:xfrm>
            </p:grpSpPr>
            <p:sp>
              <p:nvSpPr>
                <p:cNvPr id="5022" name="Google Shape;5022;p14"/>
                <p:cNvSpPr/>
                <p:nvPr/>
              </p:nvSpPr>
              <p:spPr>
                <a:xfrm>
                  <a:off x="6280176" y="5403927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023" name="Google Shape;5023;p14"/>
                <p:cNvSpPr/>
                <p:nvPr/>
              </p:nvSpPr>
              <p:spPr>
                <a:xfrm>
                  <a:off x="6291268" y="5403253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024" name="Google Shape;5024;p14"/>
              <p:cNvGrpSpPr/>
              <p:nvPr/>
            </p:nvGrpSpPr>
            <p:grpSpPr>
              <a:xfrm>
                <a:off x="8998699" y="4527482"/>
                <a:ext cx="23274" cy="21823"/>
                <a:chOff x="6335174" y="5444982"/>
                <a:chExt cx="23274" cy="21823"/>
              </a:xfrm>
            </p:grpSpPr>
            <p:sp>
              <p:nvSpPr>
                <p:cNvPr id="5025" name="Google Shape;5025;p14"/>
                <p:cNvSpPr/>
                <p:nvPr/>
              </p:nvSpPr>
              <p:spPr>
                <a:xfrm>
                  <a:off x="6335174" y="5445656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026" name="Google Shape;5026;p14"/>
                <p:cNvSpPr/>
                <p:nvPr/>
              </p:nvSpPr>
              <p:spPr>
                <a:xfrm>
                  <a:off x="6346319" y="5444982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027" name="Google Shape;5027;p14"/>
              <p:cNvGrpSpPr/>
              <p:nvPr/>
            </p:nvGrpSpPr>
            <p:grpSpPr>
              <a:xfrm>
                <a:off x="8947018" y="4757740"/>
                <a:ext cx="23274" cy="21823"/>
                <a:chOff x="6283493" y="5675240"/>
                <a:chExt cx="23274" cy="21823"/>
              </a:xfrm>
            </p:grpSpPr>
            <p:sp>
              <p:nvSpPr>
                <p:cNvPr id="5028" name="Google Shape;5028;p14"/>
                <p:cNvSpPr/>
                <p:nvPr/>
              </p:nvSpPr>
              <p:spPr>
                <a:xfrm>
                  <a:off x="6283493" y="567591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029" name="Google Shape;5029;p14"/>
                <p:cNvSpPr/>
                <p:nvPr/>
              </p:nvSpPr>
              <p:spPr>
                <a:xfrm>
                  <a:off x="6294638" y="5675240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030" name="Google Shape;5030;p14"/>
              <p:cNvGrpSpPr/>
              <p:nvPr/>
            </p:nvGrpSpPr>
            <p:grpSpPr>
              <a:xfrm>
                <a:off x="8960548" y="4302044"/>
                <a:ext cx="23274" cy="21823"/>
                <a:chOff x="6297023" y="5219544"/>
                <a:chExt cx="23274" cy="21823"/>
              </a:xfrm>
            </p:grpSpPr>
            <p:sp>
              <p:nvSpPr>
                <p:cNvPr id="5031" name="Google Shape;5031;p14"/>
                <p:cNvSpPr/>
                <p:nvPr/>
              </p:nvSpPr>
              <p:spPr>
                <a:xfrm>
                  <a:off x="6297023" y="522021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032" name="Google Shape;5032;p14"/>
                <p:cNvSpPr/>
                <p:nvPr/>
              </p:nvSpPr>
              <p:spPr>
                <a:xfrm>
                  <a:off x="6308167" y="5219544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033" name="Google Shape;5033;p14"/>
              <p:cNvGrpSpPr/>
              <p:nvPr/>
            </p:nvGrpSpPr>
            <p:grpSpPr>
              <a:xfrm>
                <a:off x="8891242" y="4382287"/>
                <a:ext cx="23274" cy="21823"/>
                <a:chOff x="6227717" y="5299787"/>
                <a:chExt cx="23274" cy="21823"/>
              </a:xfrm>
            </p:grpSpPr>
            <p:sp>
              <p:nvSpPr>
                <p:cNvPr id="5034" name="Google Shape;5034;p14"/>
                <p:cNvSpPr/>
                <p:nvPr/>
              </p:nvSpPr>
              <p:spPr>
                <a:xfrm>
                  <a:off x="6227717" y="5300461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035" name="Google Shape;5035;p14"/>
                <p:cNvSpPr/>
                <p:nvPr/>
              </p:nvSpPr>
              <p:spPr>
                <a:xfrm>
                  <a:off x="6238810" y="5299787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036" name="Google Shape;5036;p14"/>
              <p:cNvGrpSpPr/>
              <p:nvPr/>
            </p:nvGrpSpPr>
            <p:grpSpPr>
              <a:xfrm>
                <a:off x="8924106" y="4351393"/>
                <a:ext cx="14047" cy="13165"/>
                <a:chOff x="6260581" y="5268893"/>
                <a:chExt cx="14047" cy="13165"/>
              </a:xfrm>
            </p:grpSpPr>
            <p:sp>
              <p:nvSpPr>
                <p:cNvPr id="5037" name="Google Shape;5037;p14"/>
                <p:cNvSpPr/>
                <p:nvPr/>
              </p:nvSpPr>
              <p:spPr>
                <a:xfrm>
                  <a:off x="6260581" y="5269307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038" name="Google Shape;5038;p14"/>
                <p:cNvSpPr/>
                <p:nvPr/>
              </p:nvSpPr>
              <p:spPr>
                <a:xfrm>
                  <a:off x="6267268" y="5268893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039" name="Google Shape;5039;p14"/>
              <p:cNvGrpSpPr/>
              <p:nvPr/>
            </p:nvGrpSpPr>
            <p:grpSpPr>
              <a:xfrm>
                <a:off x="8926231" y="4445217"/>
                <a:ext cx="14047" cy="13166"/>
                <a:chOff x="6262706" y="5362717"/>
                <a:chExt cx="14047" cy="13166"/>
              </a:xfrm>
            </p:grpSpPr>
            <p:sp>
              <p:nvSpPr>
                <p:cNvPr id="5040" name="Google Shape;5040;p14"/>
                <p:cNvSpPr/>
                <p:nvPr/>
              </p:nvSpPr>
              <p:spPr>
                <a:xfrm>
                  <a:off x="6262706" y="5363132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1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041" name="Google Shape;5041;p14"/>
                <p:cNvSpPr/>
                <p:nvPr/>
              </p:nvSpPr>
              <p:spPr>
                <a:xfrm>
                  <a:off x="6269393" y="5362717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042" name="Google Shape;5042;p14"/>
              <p:cNvGrpSpPr/>
              <p:nvPr/>
            </p:nvGrpSpPr>
            <p:grpSpPr>
              <a:xfrm>
                <a:off x="9041724" y="4492647"/>
                <a:ext cx="14047" cy="13166"/>
                <a:chOff x="6378199" y="5410147"/>
                <a:chExt cx="14047" cy="13166"/>
              </a:xfrm>
            </p:grpSpPr>
            <p:sp>
              <p:nvSpPr>
                <p:cNvPr id="5043" name="Google Shape;5043;p14"/>
                <p:cNvSpPr/>
                <p:nvPr/>
              </p:nvSpPr>
              <p:spPr>
                <a:xfrm>
                  <a:off x="6378199" y="5410562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044" name="Google Shape;5044;p14"/>
                <p:cNvSpPr/>
                <p:nvPr/>
              </p:nvSpPr>
              <p:spPr>
                <a:xfrm>
                  <a:off x="6384886" y="5410147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045" name="Google Shape;5045;p14"/>
              <p:cNvGrpSpPr/>
              <p:nvPr/>
            </p:nvGrpSpPr>
            <p:grpSpPr>
              <a:xfrm>
                <a:off x="9043486" y="4595544"/>
                <a:ext cx="27421" cy="25762"/>
                <a:chOff x="6379961" y="5513044"/>
                <a:chExt cx="27421" cy="25762"/>
              </a:xfrm>
            </p:grpSpPr>
            <p:sp>
              <p:nvSpPr>
                <p:cNvPr id="5046" name="Google Shape;5046;p14"/>
                <p:cNvSpPr/>
                <p:nvPr/>
              </p:nvSpPr>
              <p:spPr>
                <a:xfrm>
                  <a:off x="6379961" y="5513873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2" y="19336"/>
                        <a:pt x="10937" y="24934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047" name="Google Shape;5047;p14"/>
                <p:cNvSpPr/>
                <p:nvPr/>
              </p:nvSpPr>
              <p:spPr>
                <a:xfrm>
                  <a:off x="6393076" y="5513044"/>
                  <a:ext cx="1223" cy="23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1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048" name="Google Shape;5048;p14"/>
              <p:cNvGrpSpPr/>
              <p:nvPr/>
            </p:nvGrpSpPr>
            <p:grpSpPr>
              <a:xfrm>
                <a:off x="8889427" y="4639086"/>
                <a:ext cx="27421" cy="25763"/>
                <a:chOff x="6225902" y="5556586"/>
                <a:chExt cx="27421" cy="25763"/>
              </a:xfrm>
            </p:grpSpPr>
            <p:sp>
              <p:nvSpPr>
                <p:cNvPr id="5049" name="Google Shape;5049;p14"/>
                <p:cNvSpPr/>
                <p:nvPr/>
              </p:nvSpPr>
              <p:spPr>
                <a:xfrm>
                  <a:off x="6225902" y="555741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3" y="19335"/>
                        <a:pt x="10937" y="24934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050" name="Google Shape;5050;p14"/>
                <p:cNvSpPr/>
                <p:nvPr/>
              </p:nvSpPr>
              <p:spPr>
                <a:xfrm>
                  <a:off x="6239017" y="5556586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051" name="Google Shape;5051;p14"/>
              <p:cNvGrpSpPr/>
              <p:nvPr/>
            </p:nvGrpSpPr>
            <p:grpSpPr>
              <a:xfrm>
                <a:off x="8935873" y="4692478"/>
                <a:ext cx="27421" cy="25711"/>
                <a:chOff x="6272348" y="5609978"/>
                <a:chExt cx="27421" cy="25711"/>
              </a:xfrm>
            </p:grpSpPr>
            <p:sp>
              <p:nvSpPr>
                <p:cNvPr id="5052" name="Google Shape;5052;p14"/>
                <p:cNvSpPr/>
                <p:nvPr/>
              </p:nvSpPr>
              <p:spPr>
                <a:xfrm>
                  <a:off x="6272348" y="561075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2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053" name="Google Shape;5053;p14"/>
                <p:cNvSpPr/>
                <p:nvPr/>
              </p:nvSpPr>
              <p:spPr>
                <a:xfrm>
                  <a:off x="6285463" y="560997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054" name="Google Shape;5054;p14"/>
              <p:cNvGrpSpPr/>
              <p:nvPr/>
            </p:nvGrpSpPr>
            <p:grpSpPr>
              <a:xfrm>
                <a:off x="9004246" y="4651631"/>
                <a:ext cx="23274" cy="21823"/>
                <a:chOff x="6340721" y="5569131"/>
                <a:chExt cx="23274" cy="21823"/>
              </a:xfrm>
            </p:grpSpPr>
            <p:sp>
              <p:nvSpPr>
                <p:cNvPr id="5055" name="Google Shape;5055;p14"/>
                <p:cNvSpPr/>
                <p:nvPr/>
              </p:nvSpPr>
              <p:spPr>
                <a:xfrm>
                  <a:off x="6340721" y="5569805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056" name="Google Shape;5056;p14"/>
                <p:cNvSpPr/>
                <p:nvPr/>
              </p:nvSpPr>
              <p:spPr>
                <a:xfrm>
                  <a:off x="6351814" y="5569131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057" name="Google Shape;5057;p14"/>
              <p:cNvGrpSpPr/>
              <p:nvPr/>
            </p:nvGrpSpPr>
            <p:grpSpPr>
              <a:xfrm>
                <a:off x="9080031" y="4783918"/>
                <a:ext cx="27421" cy="25711"/>
                <a:chOff x="6416506" y="5701418"/>
                <a:chExt cx="27421" cy="25711"/>
              </a:xfrm>
            </p:grpSpPr>
            <p:sp>
              <p:nvSpPr>
                <p:cNvPr id="5058" name="Google Shape;5058;p14"/>
                <p:cNvSpPr/>
                <p:nvPr/>
              </p:nvSpPr>
              <p:spPr>
                <a:xfrm>
                  <a:off x="6416506" y="570219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2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059" name="Google Shape;5059;p14"/>
                <p:cNvSpPr/>
                <p:nvPr/>
              </p:nvSpPr>
              <p:spPr>
                <a:xfrm>
                  <a:off x="6429621" y="570141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060" name="Google Shape;5060;p14"/>
              <p:cNvGrpSpPr/>
              <p:nvPr/>
            </p:nvGrpSpPr>
            <p:grpSpPr>
              <a:xfrm>
                <a:off x="8874032" y="4775521"/>
                <a:ext cx="23274" cy="21823"/>
                <a:chOff x="6210507" y="5693021"/>
                <a:chExt cx="23274" cy="21823"/>
              </a:xfrm>
            </p:grpSpPr>
            <p:sp>
              <p:nvSpPr>
                <p:cNvPr id="5061" name="Google Shape;5061;p14"/>
                <p:cNvSpPr/>
                <p:nvPr/>
              </p:nvSpPr>
              <p:spPr>
                <a:xfrm>
                  <a:off x="6210507" y="5693695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0"/>
                        <a:pt x="3628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062" name="Google Shape;5062;p14"/>
                <p:cNvSpPr/>
                <p:nvPr/>
              </p:nvSpPr>
              <p:spPr>
                <a:xfrm>
                  <a:off x="6221600" y="5693021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063" name="Google Shape;5063;p14"/>
              <p:cNvGrpSpPr/>
              <p:nvPr/>
            </p:nvGrpSpPr>
            <p:grpSpPr>
              <a:xfrm>
                <a:off x="9063599" y="4687813"/>
                <a:ext cx="23274" cy="21823"/>
                <a:chOff x="6400074" y="5605313"/>
                <a:chExt cx="23274" cy="21823"/>
              </a:xfrm>
            </p:grpSpPr>
            <p:sp>
              <p:nvSpPr>
                <p:cNvPr id="5064" name="Google Shape;5064;p14"/>
                <p:cNvSpPr/>
                <p:nvPr/>
              </p:nvSpPr>
              <p:spPr>
                <a:xfrm>
                  <a:off x="6400074" y="5605987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065" name="Google Shape;5065;p14"/>
                <p:cNvSpPr/>
                <p:nvPr/>
              </p:nvSpPr>
              <p:spPr>
                <a:xfrm>
                  <a:off x="6411219" y="5605313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066" name="Google Shape;5066;p14"/>
              <p:cNvGrpSpPr/>
              <p:nvPr/>
            </p:nvGrpSpPr>
            <p:grpSpPr>
              <a:xfrm>
                <a:off x="8854489" y="4711554"/>
                <a:ext cx="23274" cy="21823"/>
                <a:chOff x="6190964" y="5629054"/>
                <a:chExt cx="23274" cy="21823"/>
              </a:xfrm>
            </p:grpSpPr>
            <p:sp>
              <p:nvSpPr>
                <p:cNvPr id="5067" name="Google Shape;5067;p14"/>
                <p:cNvSpPr/>
                <p:nvPr/>
              </p:nvSpPr>
              <p:spPr>
                <a:xfrm>
                  <a:off x="6190964" y="562972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068" name="Google Shape;5068;p14"/>
                <p:cNvSpPr/>
                <p:nvPr/>
              </p:nvSpPr>
              <p:spPr>
                <a:xfrm>
                  <a:off x="6202058" y="5629054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6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069" name="Google Shape;5069;p14"/>
              <p:cNvGrpSpPr/>
              <p:nvPr/>
            </p:nvGrpSpPr>
            <p:grpSpPr>
              <a:xfrm>
                <a:off x="8937376" y="4816835"/>
                <a:ext cx="23274" cy="21822"/>
                <a:chOff x="6273851" y="5734335"/>
                <a:chExt cx="23274" cy="21822"/>
              </a:xfrm>
            </p:grpSpPr>
            <p:sp>
              <p:nvSpPr>
                <p:cNvPr id="5070" name="Google Shape;5070;p14"/>
                <p:cNvSpPr/>
                <p:nvPr/>
              </p:nvSpPr>
              <p:spPr>
                <a:xfrm>
                  <a:off x="6273851" y="573500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071" name="Google Shape;5071;p14"/>
                <p:cNvSpPr/>
                <p:nvPr/>
              </p:nvSpPr>
              <p:spPr>
                <a:xfrm>
                  <a:off x="6284944" y="5734335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072" name="Google Shape;5072;p14"/>
              <p:cNvGrpSpPr/>
              <p:nvPr/>
            </p:nvGrpSpPr>
            <p:grpSpPr>
              <a:xfrm>
                <a:off x="8943701" y="4586576"/>
                <a:ext cx="23274" cy="21822"/>
                <a:chOff x="6280176" y="5504076"/>
                <a:chExt cx="23274" cy="21822"/>
              </a:xfrm>
            </p:grpSpPr>
            <p:sp>
              <p:nvSpPr>
                <p:cNvPr id="5073" name="Google Shape;5073;p14"/>
                <p:cNvSpPr/>
                <p:nvPr/>
              </p:nvSpPr>
              <p:spPr>
                <a:xfrm>
                  <a:off x="6280176" y="5504749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074" name="Google Shape;5074;p14"/>
                <p:cNvSpPr/>
                <p:nvPr/>
              </p:nvSpPr>
              <p:spPr>
                <a:xfrm>
                  <a:off x="6291268" y="5504076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075" name="Google Shape;5075;p14"/>
              <p:cNvGrpSpPr/>
              <p:nvPr/>
            </p:nvGrpSpPr>
            <p:grpSpPr>
              <a:xfrm>
                <a:off x="8847491" y="4655415"/>
                <a:ext cx="23274" cy="21823"/>
                <a:chOff x="6183966" y="5572915"/>
                <a:chExt cx="23274" cy="21823"/>
              </a:xfrm>
            </p:grpSpPr>
            <p:sp>
              <p:nvSpPr>
                <p:cNvPr id="5076" name="Google Shape;5076;p14"/>
                <p:cNvSpPr/>
                <p:nvPr/>
              </p:nvSpPr>
              <p:spPr>
                <a:xfrm>
                  <a:off x="6183966" y="5573589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077" name="Google Shape;5077;p14"/>
                <p:cNvSpPr/>
                <p:nvPr/>
              </p:nvSpPr>
              <p:spPr>
                <a:xfrm>
                  <a:off x="6195059" y="5572915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078" name="Google Shape;5078;p14"/>
              <p:cNvGrpSpPr/>
              <p:nvPr/>
            </p:nvGrpSpPr>
            <p:grpSpPr>
              <a:xfrm>
                <a:off x="8862731" y="4606481"/>
                <a:ext cx="14047" cy="13166"/>
                <a:chOff x="6199206" y="5523981"/>
                <a:chExt cx="14047" cy="13166"/>
              </a:xfrm>
            </p:grpSpPr>
            <p:sp>
              <p:nvSpPr>
                <p:cNvPr id="5079" name="Google Shape;5079;p14"/>
                <p:cNvSpPr/>
                <p:nvPr/>
              </p:nvSpPr>
              <p:spPr>
                <a:xfrm>
                  <a:off x="6199206" y="5524396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1"/>
                        <a:pt x="11301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080" name="Google Shape;5080;p14"/>
                <p:cNvSpPr/>
                <p:nvPr/>
              </p:nvSpPr>
              <p:spPr>
                <a:xfrm>
                  <a:off x="6205893" y="5523981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081" name="Google Shape;5081;p14"/>
              <p:cNvGrpSpPr/>
              <p:nvPr/>
            </p:nvGrpSpPr>
            <p:grpSpPr>
              <a:xfrm>
                <a:off x="8979416" y="4717671"/>
                <a:ext cx="14047" cy="13166"/>
                <a:chOff x="6315891" y="5635171"/>
                <a:chExt cx="14047" cy="13166"/>
              </a:xfrm>
            </p:grpSpPr>
            <p:sp>
              <p:nvSpPr>
                <p:cNvPr id="5082" name="Google Shape;5082;p14"/>
                <p:cNvSpPr/>
                <p:nvPr/>
              </p:nvSpPr>
              <p:spPr>
                <a:xfrm>
                  <a:off x="6315891" y="5635586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0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083" name="Google Shape;5083;p14"/>
                <p:cNvSpPr/>
                <p:nvPr/>
              </p:nvSpPr>
              <p:spPr>
                <a:xfrm>
                  <a:off x="6322630" y="5635171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084" name="Google Shape;5084;p14"/>
              <p:cNvGrpSpPr/>
              <p:nvPr/>
            </p:nvGrpSpPr>
            <p:grpSpPr>
              <a:xfrm>
                <a:off x="9010207" y="4797033"/>
                <a:ext cx="14047" cy="13166"/>
                <a:chOff x="6346682" y="5714533"/>
                <a:chExt cx="14047" cy="13166"/>
              </a:xfrm>
            </p:grpSpPr>
            <p:sp>
              <p:nvSpPr>
                <p:cNvPr id="5085" name="Google Shape;5085;p14"/>
                <p:cNvSpPr/>
                <p:nvPr/>
              </p:nvSpPr>
              <p:spPr>
                <a:xfrm>
                  <a:off x="6346682" y="5714948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1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086" name="Google Shape;5086;p14"/>
                <p:cNvSpPr/>
                <p:nvPr/>
              </p:nvSpPr>
              <p:spPr>
                <a:xfrm>
                  <a:off x="6353369" y="5714533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5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087" name="Google Shape;5087;p14"/>
              <p:cNvGrpSpPr/>
              <p:nvPr/>
            </p:nvGrpSpPr>
            <p:grpSpPr>
              <a:xfrm>
                <a:off x="9087340" y="4738095"/>
                <a:ext cx="14047" cy="13165"/>
                <a:chOff x="6423815" y="5655595"/>
                <a:chExt cx="14047" cy="13165"/>
              </a:xfrm>
            </p:grpSpPr>
            <p:sp>
              <p:nvSpPr>
                <p:cNvPr id="5088" name="Google Shape;5088;p14"/>
                <p:cNvSpPr/>
                <p:nvPr/>
              </p:nvSpPr>
              <p:spPr>
                <a:xfrm>
                  <a:off x="6423815" y="5656009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089" name="Google Shape;5089;p14"/>
                <p:cNvSpPr/>
                <p:nvPr/>
              </p:nvSpPr>
              <p:spPr>
                <a:xfrm>
                  <a:off x="6430554" y="5655595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5090" name="Google Shape;5090;p14"/>
            <p:cNvGrpSpPr/>
            <p:nvPr/>
          </p:nvGrpSpPr>
          <p:grpSpPr>
            <a:xfrm>
              <a:off x="8860191" y="4350926"/>
              <a:ext cx="201593" cy="479749"/>
              <a:chOff x="8860191" y="4350926"/>
              <a:chExt cx="201593" cy="479749"/>
            </a:xfrm>
          </p:grpSpPr>
          <p:sp>
            <p:nvSpPr>
              <p:cNvPr id="5091" name="Google Shape;5091;p14"/>
              <p:cNvSpPr/>
              <p:nvPr/>
            </p:nvSpPr>
            <p:spPr>
              <a:xfrm>
                <a:off x="8963865" y="4428681"/>
                <a:ext cx="10367" cy="10367"/>
              </a:xfrm>
              <a:custGeom>
                <a:avLst/>
                <a:gdLst/>
                <a:ahLst/>
                <a:cxnLst/>
                <a:rect l="l" t="t" r="r" b="b"/>
                <a:pathLst>
                  <a:path w="10367" h="10367" extrusionOk="0">
                    <a:moveTo>
                      <a:pt x="10367" y="5184"/>
                    </a:moveTo>
                    <a:cubicBezTo>
                      <a:pt x="10367" y="8035"/>
                      <a:pt x="8035" y="10367"/>
                      <a:pt x="5184" y="10367"/>
                    </a:cubicBezTo>
                    <a:cubicBezTo>
                      <a:pt x="2333" y="10367"/>
                      <a:pt x="0" y="8035"/>
                      <a:pt x="0" y="5184"/>
                    </a:cubicBezTo>
                    <a:cubicBezTo>
                      <a:pt x="0" y="2333"/>
                      <a:pt x="2333" y="0"/>
                      <a:pt x="5184" y="0"/>
                    </a:cubicBezTo>
                    <a:cubicBezTo>
                      <a:pt x="8035" y="0"/>
                      <a:pt x="10367" y="2333"/>
                      <a:pt x="10367" y="5184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92" name="Google Shape;5092;p14"/>
              <p:cNvSpPr/>
              <p:nvPr/>
            </p:nvSpPr>
            <p:spPr>
              <a:xfrm>
                <a:off x="8955778" y="4350926"/>
                <a:ext cx="13270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3270" h="13270" extrusionOk="0">
                    <a:moveTo>
                      <a:pt x="13270" y="6635"/>
                    </a:moveTo>
                    <a:cubicBezTo>
                      <a:pt x="13270" y="10264"/>
                      <a:pt x="10315" y="13270"/>
                      <a:pt x="6635" y="13270"/>
                    </a:cubicBezTo>
                    <a:cubicBezTo>
                      <a:pt x="2955" y="13270"/>
                      <a:pt x="0" y="10316"/>
                      <a:pt x="0" y="6635"/>
                    </a:cubicBezTo>
                    <a:cubicBezTo>
                      <a:pt x="0" y="2955"/>
                      <a:pt x="2955" y="0"/>
                      <a:pt x="6635" y="0"/>
                    </a:cubicBezTo>
                    <a:cubicBezTo>
                      <a:pt x="10315" y="0"/>
                      <a:pt x="13270" y="2955"/>
                      <a:pt x="13270" y="663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93" name="Google Shape;5093;p14"/>
              <p:cNvSpPr/>
              <p:nvPr/>
            </p:nvSpPr>
            <p:spPr>
              <a:xfrm>
                <a:off x="8986777" y="4492647"/>
                <a:ext cx="12025" cy="12026"/>
              </a:xfrm>
              <a:custGeom>
                <a:avLst/>
                <a:gdLst/>
                <a:ahLst/>
                <a:cxnLst/>
                <a:rect l="l" t="t" r="r" b="b"/>
                <a:pathLst>
                  <a:path w="12025" h="12026" extrusionOk="0">
                    <a:moveTo>
                      <a:pt x="12026" y="6013"/>
                    </a:moveTo>
                    <a:cubicBezTo>
                      <a:pt x="12026" y="9331"/>
                      <a:pt x="9331" y="12026"/>
                      <a:pt x="6013" y="12026"/>
                    </a:cubicBezTo>
                    <a:cubicBezTo>
                      <a:pt x="2695" y="12026"/>
                      <a:pt x="0" y="9331"/>
                      <a:pt x="0" y="6013"/>
                    </a:cubicBezTo>
                    <a:cubicBezTo>
                      <a:pt x="0" y="2696"/>
                      <a:pt x="2695" y="0"/>
                      <a:pt x="6013" y="0"/>
                    </a:cubicBezTo>
                    <a:cubicBezTo>
                      <a:pt x="9331" y="0"/>
                      <a:pt x="12026" y="2696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94" name="Google Shape;5094;p14"/>
              <p:cNvSpPr/>
              <p:nvPr/>
            </p:nvSpPr>
            <p:spPr>
              <a:xfrm>
                <a:off x="8986155" y="4571336"/>
                <a:ext cx="10574" cy="10574"/>
              </a:xfrm>
              <a:custGeom>
                <a:avLst/>
                <a:gdLst/>
                <a:ahLst/>
                <a:cxnLst/>
                <a:rect l="l" t="t" r="r" b="b"/>
                <a:pathLst>
                  <a:path w="10574" h="10574" extrusionOk="0">
                    <a:moveTo>
                      <a:pt x="10575" y="5287"/>
                    </a:moveTo>
                    <a:cubicBezTo>
                      <a:pt x="10575" y="8190"/>
                      <a:pt x="8190" y="10575"/>
                      <a:pt x="5287" y="10575"/>
                    </a:cubicBezTo>
                    <a:cubicBezTo>
                      <a:pt x="2385" y="10575"/>
                      <a:pt x="0" y="8190"/>
                      <a:pt x="0" y="5287"/>
                    </a:cubicBezTo>
                    <a:cubicBezTo>
                      <a:pt x="0" y="2384"/>
                      <a:pt x="2385" y="0"/>
                      <a:pt x="5287" y="0"/>
                    </a:cubicBezTo>
                    <a:cubicBezTo>
                      <a:pt x="8190" y="0"/>
                      <a:pt x="10575" y="2384"/>
                      <a:pt x="10575" y="52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95" name="Google Shape;5095;p14"/>
              <p:cNvSpPr/>
              <p:nvPr/>
            </p:nvSpPr>
            <p:spPr>
              <a:xfrm>
                <a:off x="9016168" y="4598602"/>
                <a:ext cx="11611" cy="11611"/>
              </a:xfrm>
              <a:custGeom>
                <a:avLst/>
                <a:gdLst/>
                <a:ahLst/>
                <a:cxnLst/>
                <a:rect l="l" t="t" r="r" b="b"/>
                <a:pathLst>
                  <a:path w="11611" h="11611" extrusionOk="0">
                    <a:moveTo>
                      <a:pt x="11611" y="5806"/>
                    </a:moveTo>
                    <a:cubicBezTo>
                      <a:pt x="11611" y="9020"/>
                      <a:pt x="9020" y="11611"/>
                      <a:pt x="5806" y="11611"/>
                    </a:cubicBezTo>
                    <a:cubicBezTo>
                      <a:pt x="2592" y="11611"/>
                      <a:pt x="0" y="9020"/>
                      <a:pt x="0" y="5806"/>
                    </a:cubicBezTo>
                    <a:cubicBezTo>
                      <a:pt x="0" y="2592"/>
                      <a:pt x="2592" y="0"/>
                      <a:pt x="5806" y="0"/>
                    </a:cubicBezTo>
                    <a:cubicBezTo>
                      <a:pt x="9020" y="0"/>
                      <a:pt x="11611" y="2592"/>
                      <a:pt x="11611" y="580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96" name="Google Shape;5096;p14"/>
              <p:cNvSpPr/>
              <p:nvPr/>
            </p:nvSpPr>
            <p:spPr>
              <a:xfrm>
                <a:off x="9055772" y="4541426"/>
                <a:ext cx="6012" cy="6013"/>
              </a:xfrm>
              <a:custGeom>
                <a:avLst/>
                <a:gdLst/>
                <a:ahLst/>
                <a:cxnLst/>
                <a:rect l="l" t="t" r="r" b="b"/>
                <a:pathLst>
                  <a:path w="6012" h="6013" extrusionOk="0">
                    <a:moveTo>
                      <a:pt x="6013" y="3007"/>
                    </a:moveTo>
                    <a:cubicBezTo>
                      <a:pt x="6013" y="4665"/>
                      <a:pt x="4665" y="6013"/>
                      <a:pt x="3006" y="6013"/>
                    </a:cubicBezTo>
                    <a:cubicBezTo>
                      <a:pt x="1347" y="6013"/>
                      <a:pt x="0" y="4665"/>
                      <a:pt x="0" y="3007"/>
                    </a:cubicBezTo>
                    <a:cubicBezTo>
                      <a:pt x="0" y="1348"/>
                      <a:pt x="1347" y="0"/>
                      <a:pt x="3006" y="0"/>
                    </a:cubicBezTo>
                    <a:cubicBezTo>
                      <a:pt x="4665" y="0"/>
                      <a:pt x="6013" y="1348"/>
                      <a:pt x="6013" y="30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97" name="Google Shape;5097;p14"/>
              <p:cNvSpPr/>
              <p:nvPr/>
            </p:nvSpPr>
            <p:spPr>
              <a:xfrm>
                <a:off x="8860191" y="4559517"/>
                <a:ext cx="14721" cy="14722"/>
              </a:xfrm>
              <a:custGeom>
                <a:avLst/>
                <a:gdLst/>
                <a:ahLst/>
                <a:cxnLst/>
                <a:rect l="l" t="t" r="r" b="b"/>
                <a:pathLst>
                  <a:path w="14721" h="14722" extrusionOk="0">
                    <a:moveTo>
                      <a:pt x="14722" y="7361"/>
                    </a:moveTo>
                    <a:cubicBezTo>
                      <a:pt x="14722" y="11456"/>
                      <a:pt x="11404" y="14722"/>
                      <a:pt x="7361" y="14722"/>
                    </a:cubicBezTo>
                    <a:cubicBezTo>
                      <a:pt x="3318" y="14722"/>
                      <a:pt x="0" y="11404"/>
                      <a:pt x="0" y="7361"/>
                    </a:cubicBezTo>
                    <a:cubicBezTo>
                      <a:pt x="0" y="3318"/>
                      <a:pt x="3318" y="0"/>
                      <a:pt x="7361" y="0"/>
                    </a:cubicBezTo>
                    <a:cubicBezTo>
                      <a:pt x="11404" y="0"/>
                      <a:pt x="14722" y="3318"/>
                      <a:pt x="14722" y="736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98" name="Google Shape;5098;p14"/>
              <p:cNvSpPr/>
              <p:nvPr/>
            </p:nvSpPr>
            <p:spPr>
              <a:xfrm>
                <a:off x="8962051" y="4663916"/>
                <a:ext cx="6634" cy="6635"/>
              </a:xfrm>
              <a:custGeom>
                <a:avLst/>
                <a:gdLst/>
                <a:ahLst/>
                <a:cxnLst/>
                <a:rect l="l" t="t" r="r" b="b"/>
                <a:pathLst>
                  <a:path w="6634" h="6635" extrusionOk="0">
                    <a:moveTo>
                      <a:pt x="6635" y="3318"/>
                    </a:moveTo>
                    <a:cubicBezTo>
                      <a:pt x="6635" y="5132"/>
                      <a:pt x="5184" y="6635"/>
                      <a:pt x="3318" y="6635"/>
                    </a:cubicBezTo>
                    <a:cubicBezTo>
                      <a:pt x="1451" y="6635"/>
                      <a:pt x="0" y="5184"/>
                      <a:pt x="0" y="3318"/>
                    </a:cubicBezTo>
                    <a:cubicBezTo>
                      <a:pt x="0" y="1452"/>
                      <a:pt x="1451" y="0"/>
                      <a:pt x="3318" y="0"/>
                    </a:cubicBezTo>
                    <a:cubicBezTo>
                      <a:pt x="5184" y="0"/>
                      <a:pt x="6635" y="1452"/>
                      <a:pt x="6635" y="33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99" name="Google Shape;5099;p14"/>
              <p:cNvSpPr/>
              <p:nvPr/>
            </p:nvSpPr>
            <p:spPr>
              <a:xfrm>
                <a:off x="8908296" y="4741257"/>
                <a:ext cx="13581" cy="13581"/>
              </a:xfrm>
              <a:custGeom>
                <a:avLst/>
                <a:gdLst/>
                <a:ahLst/>
                <a:cxnLst/>
                <a:rect l="l" t="t" r="r" b="b"/>
                <a:pathLst>
                  <a:path w="13581" h="13581" extrusionOk="0">
                    <a:moveTo>
                      <a:pt x="13581" y="6790"/>
                    </a:moveTo>
                    <a:cubicBezTo>
                      <a:pt x="13581" y="10541"/>
                      <a:pt x="10541" y="13581"/>
                      <a:pt x="6791" y="13581"/>
                    </a:cubicBezTo>
                    <a:cubicBezTo>
                      <a:pt x="3040" y="13581"/>
                      <a:pt x="0" y="10541"/>
                      <a:pt x="0" y="6790"/>
                    </a:cubicBezTo>
                    <a:cubicBezTo>
                      <a:pt x="0" y="3040"/>
                      <a:pt x="3040" y="-1"/>
                      <a:pt x="6791" y="-1"/>
                    </a:cubicBezTo>
                    <a:cubicBezTo>
                      <a:pt x="10541" y="-1"/>
                      <a:pt x="13581" y="3040"/>
                      <a:pt x="13581" y="679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00" name="Google Shape;5100;p14"/>
              <p:cNvSpPr/>
              <p:nvPr/>
            </p:nvSpPr>
            <p:spPr>
              <a:xfrm>
                <a:off x="8903786" y="4812895"/>
                <a:ext cx="12337" cy="12337"/>
              </a:xfrm>
              <a:custGeom>
                <a:avLst/>
                <a:gdLst/>
                <a:ahLst/>
                <a:cxnLst/>
                <a:rect l="l" t="t" r="r" b="b"/>
                <a:pathLst>
                  <a:path w="12337" h="12337" extrusionOk="0">
                    <a:moveTo>
                      <a:pt x="12337" y="6169"/>
                    </a:moveTo>
                    <a:cubicBezTo>
                      <a:pt x="12337" y="9590"/>
                      <a:pt x="9590" y="12337"/>
                      <a:pt x="6169" y="12337"/>
                    </a:cubicBezTo>
                    <a:cubicBezTo>
                      <a:pt x="2747" y="12337"/>
                      <a:pt x="0" y="9590"/>
                      <a:pt x="0" y="6169"/>
                    </a:cubicBezTo>
                    <a:cubicBezTo>
                      <a:pt x="0" y="2747"/>
                      <a:pt x="2747" y="0"/>
                      <a:pt x="6169" y="0"/>
                    </a:cubicBezTo>
                    <a:cubicBezTo>
                      <a:pt x="9590" y="0"/>
                      <a:pt x="12337" y="2747"/>
                      <a:pt x="12337" y="616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01" name="Google Shape;5101;p14"/>
              <p:cNvSpPr/>
              <p:nvPr/>
            </p:nvSpPr>
            <p:spPr>
              <a:xfrm>
                <a:off x="9022285" y="4752713"/>
                <a:ext cx="11404" cy="11404"/>
              </a:xfrm>
              <a:custGeom>
                <a:avLst/>
                <a:gdLst/>
                <a:ahLst/>
                <a:cxnLst/>
                <a:rect l="l" t="t" r="r" b="b"/>
                <a:pathLst>
                  <a:path w="11404" h="11404" extrusionOk="0">
                    <a:moveTo>
                      <a:pt x="11404" y="5702"/>
                    </a:moveTo>
                    <a:cubicBezTo>
                      <a:pt x="11404" y="8851"/>
                      <a:pt x="8851" y="11404"/>
                      <a:pt x="5702" y="11404"/>
                    </a:cubicBezTo>
                    <a:cubicBezTo>
                      <a:pt x="2553" y="11404"/>
                      <a:pt x="0" y="8851"/>
                      <a:pt x="0" y="5702"/>
                    </a:cubicBezTo>
                    <a:cubicBezTo>
                      <a:pt x="0" y="2553"/>
                      <a:pt x="2553" y="0"/>
                      <a:pt x="5702" y="0"/>
                    </a:cubicBezTo>
                    <a:cubicBezTo>
                      <a:pt x="8851" y="0"/>
                      <a:pt x="11404" y="2553"/>
                      <a:pt x="11404" y="57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02" name="Google Shape;5102;p14"/>
              <p:cNvSpPr/>
              <p:nvPr/>
            </p:nvSpPr>
            <p:spPr>
              <a:xfrm>
                <a:off x="9049136" y="4660028"/>
                <a:ext cx="8708" cy="8708"/>
              </a:xfrm>
              <a:custGeom>
                <a:avLst/>
                <a:gdLst/>
                <a:ahLst/>
                <a:cxnLst/>
                <a:rect l="l" t="t" r="r" b="b"/>
                <a:pathLst>
                  <a:path w="8708" h="8708" extrusionOk="0">
                    <a:moveTo>
                      <a:pt x="8709" y="4354"/>
                    </a:moveTo>
                    <a:cubicBezTo>
                      <a:pt x="8709" y="6791"/>
                      <a:pt x="6739" y="8709"/>
                      <a:pt x="4354" y="8709"/>
                    </a:cubicBezTo>
                    <a:cubicBezTo>
                      <a:pt x="1970" y="8709"/>
                      <a:pt x="0" y="6739"/>
                      <a:pt x="0" y="4354"/>
                    </a:cubicBezTo>
                    <a:cubicBezTo>
                      <a:pt x="0" y="1970"/>
                      <a:pt x="1970" y="0"/>
                      <a:pt x="4354" y="0"/>
                    </a:cubicBezTo>
                    <a:cubicBezTo>
                      <a:pt x="6739" y="0"/>
                      <a:pt x="8709" y="1970"/>
                      <a:pt x="8709" y="4354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03" name="Google Shape;5103;p14"/>
              <p:cNvSpPr/>
              <p:nvPr/>
            </p:nvSpPr>
            <p:spPr>
              <a:xfrm>
                <a:off x="8998751" y="4819064"/>
                <a:ext cx="11611" cy="11611"/>
              </a:xfrm>
              <a:custGeom>
                <a:avLst/>
                <a:gdLst/>
                <a:ahLst/>
                <a:cxnLst/>
                <a:rect l="l" t="t" r="r" b="b"/>
                <a:pathLst>
                  <a:path w="11611" h="11611" extrusionOk="0">
                    <a:moveTo>
                      <a:pt x="11611" y="5806"/>
                    </a:moveTo>
                    <a:cubicBezTo>
                      <a:pt x="11611" y="9020"/>
                      <a:pt x="9020" y="11611"/>
                      <a:pt x="5806" y="11611"/>
                    </a:cubicBezTo>
                    <a:cubicBezTo>
                      <a:pt x="2592" y="11611"/>
                      <a:pt x="0" y="9020"/>
                      <a:pt x="0" y="5806"/>
                    </a:cubicBezTo>
                    <a:cubicBezTo>
                      <a:pt x="0" y="2592"/>
                      <a:pt x="2592" y="0"/>
                      <a:pt x="5806" y="0"/>
                    </a:cubicBezTo>
                    <a:cubicBezTo>
                      <a:pt x="9020" y="0"/>
                      <a:pt x="11611" y="2592"/>
                      <a:pt x="11611" y="580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5104" name="Google Shape;5104;p14"/>
          <p:cNvGrpSpPr/>
          <p:nvPr/>
        </p:nvGrpSpPr>
        <p:grpSpPr>
          <a:xfrm flipH="1">
            <a:off x="3117729" y="6071641"/>
            <a:ext cx="383652" cy="653872"/>
            <a:chOff x="3062742" y="4250562"/>
            <a:chExt cx="336183" cy="572968"/>
          </a:xfrm>
        </p:grpSpPr>
        <p:sp>
          <p:nvSpPr>
            <p:cNvPr id="5105" name="Google Shape;5105;p14"/>
            <p:cNvSpPr/>
            <p:nvPr/>
          </p:nvSpPr>
          <p:spPr>
            <a:xfrm>
              <a:off x="3205114" y="4722252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5106" name="Google Shape;5106;p14"/>
            <p:cNvGrpSpPr/>
            <p:nvPr/>
          </p:nvGrpSpPr>
          <p:grpSpPr>
            <a:xfrm>
              <a:off x="3062742" y="4250562"/>
              <a:ext cx="336183" cy="483204"/>
              <a:chOff x="3062742" y="4250562"/>
              <a:chExt cx="336183" cy="483204"/>
            </a:xfrm>
          </p:grpSpPr>
          <p:sp>
            <p:nvSpPr>
              <p:cNvPr id="5107" name="Google Shape;5107;p14"/>
              <p:cNvSpPr/>
              <p:nvPr/>
            </p:nvSpPr>
            <p:spPr>
              <a:xfrm>
                <a:off x="3062742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08" name="Google Shape;5108;p14"/>
              <p:cNvSpPr/>
              <p:nvPr/>
            </p:nvSpPr>
            <p:spPr>
              <a:xfrm>
                <a:off x="3062867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5109" name="Google Shape;5109;p14"/>
            <p:cNvGrpSpPr/>
            <p:nvPr/>
          </p:nvGrpSpPr>
          <p:grpSpPr>
            <a:xfrm>
              <a:off x="3093722" y="4286030"/>
              <a:ext cx="293400" cy="436481"/>
              <a:chOff x="3093722" y="4286030"/>
              <a:chExt cx="293400" cy="436481"/>
            </a:xfrm>
          </p:grpSpPr>
          <p:sp>
            <p:nvSpPr>
              <p:cNvPr id="5110" name="Google Shape;5110;p14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11" name="Google Shape;5111;p14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12" name="Google Shape;5112;p14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13" name="Google Shape;5113;p14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5114" name="Google Shape;5114;p14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5115" name="Google Shape;5115;p14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116" name="Google Shape;5116;p14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117" name="Google Shape;5117;p14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5118" name="Google Shape;5118;p14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119" name="Google Shape;5119;p14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5120" name="Google Shape;5120;p14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21" name="Google Shape;5121;p14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22" name="Google Shape;5122;p14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23" name="Google Shape;5123;p14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24" name="Google Shape;5124;p14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25" name="Google Shape;5125;p14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26" name="Google Shape;5126;p14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27" name="Google Shape;5127;p14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28" name="Google Shape;5128;p14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29" name="Google Shape;5129;p14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30" name="Google Shape;5130;p14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31" name="Google Shape;5131;p14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32" name="Google Shape;5132;p14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33" name="Google Shape;5133;p14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34" name="Google Shape;5134;p14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35" name="Google Shape;5135;p14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36" name="Google Shape;5136;p14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37" name="Google Shape;5137;p14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38" name="Google Shape;5138;p14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39" name="Google Shape;5139;p14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40" name="Google Shape;5140;p14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41" name="Google Shape;5141;p14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42" name="Google Shape;5142;p14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43" name="Google Shape;5143;p14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44" name="Google Shape;5144;p14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45" name="Google Shape;5145;p14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46" name="Google Shape;5146;p14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47" name="Google Shape;5147;p14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48" name="Google Shape;5148;p14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49" name="Google Shape;5149;p14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50" name="Google Shape;5150;p14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51" name="Google Shape;5151;p14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52" name="Google Shape;5152;p14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53" name="Google Shape;5153;p14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54" name="Google Shape;5154;p14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55" name="Google Shape;5155;p14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56" name="Google Shape;5156;p14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57" name="Google Shape;5157;p14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58" name="Google Shape;5158;p14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59" name="Google Shape;5159;p14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60" name="Google Shape;5160;p14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61" name="Google Shape;5161;p14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62" name="Google Shape;5162;p14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63" name="Google Shape;5163;p14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64" name="Google Shape;5164;p14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65" name="Google Shape;5165;p14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66" name="Google Shape;5166;p14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67" name="Google Shape;5167;p14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5168" name="Google Shape;5168;p14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5169" name="Google Shape;5169;p14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170" name="Google Shape;5170;p14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171" name="Google Shape;5171;p14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5172" name="Google Shape;5172;p14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173" name="Google Shape;5173;p14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174" name="Google Shape;5174;p14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5175" name="Google Shape;5175;p14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176" name="Google Shape;5176;p14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5177" name="Google Shape;5177;p14"/>
            <p:cNvGrpSpPr/>
            <p:nvPr/>
          </p:nvGrpSpPr>
          <p:grpSpPr>
            <a:xfrm>
              <a:off x="3089594" y="4291003"/>
              <a:ext cx="259983" cy="394409"/>
              <a:chOff x="3089594" y="4291003"/>
              <a:chExt cx="259983" cy="394409"/>
            </a:xfrm>
          </p:grpSpPr>
          <p:sp>
            <p:nvSpPr>
              <p:cNvPr id="5178" name="Google Shape;5178;p14"/>
              <p:cNvSpPr/>
              <p:nvPr/>
            </p:nvSpPr>
            <p:spPr>
              <a:xfrm>
                <a:off x="3159997" y="4380966"/>
                <a:ext cx="19905" cy="19905"/>
              </a:xfrm>
              <a:custGeom>
                <a:avLst/>
                <a:gdLst/>
                <a:ahLst/>
                <a:cxnLst/>
                <a:rect l="l" t="t" r="r" b="b"/>
                <a:pathLst>
                  <a:path w="24881" h="24881" extrusionOk="0">
                    <a:moveTo>
                      <a:pt x="24882" y="12441"/>
                    </a:moveTo>
                    <a:cubicBezTo>
                      <a:pt x="24882" y="19335"/>
                      <a:pt x="19283" y="24881"/>
                      <a:pt x="12441" y="24881"/>
                    </a:cubicBezTo>
                    <a:cubicBezTo>
                      <a:pt x="5598" y="24881"/>
                      <a:pt x="0" y="19283"/>
                      <a:pt x="0" y="12441"/>
                    </a:cubicBezTo>
                    <a:cubicBezTo>
                      <a:pt x="0" y="5598"/>
                      <a:pt x="5598" y="0"/>
                      <a:pt x="12441" y="0"/>
                    </a:cubicBezTo>
                    <a:cubicBezTo>
                      <a:pt x="19283" y="0"/>
                      <a:pt x="24882" y="5598"/>
                      <a:pt x="24882" y="1244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79" name="Google Shape;5179;p14"/>
              <p:cNvSpPr/>
              <p:nvPr/>
            </p:nvSpPr>
            <p:spPr>
              <a:xfrm>
                <a:off x="3223977" y="4521026"/>
                <a:ext cx="14846" cy="14846"/>
              </a:xfrm>
              <a:custGeom>
                <a:avLst/>
                <a:gdLst/>
                <a:ahLst/>
                <a:cxnLst/>
                <a:rect l="l" t="t" r="r" b="b"/>
                <a:pathLst>
                  <a:path w="18557" h="18557" extrusionOk="0">
                    <a:moveTo>
                      <a:pt x="18558" y="9279"/>
                    </a:moveTo>
                    <a:cubicBezTo>
                      <a:pt x="18558" y="14411"/>
                      <a:pt x="14411" y="18558"/>
                      <a:pt x="9279" y="18558"/>
                    </a:cubicBezTo>
                    <a:cubicBezTo>
                      <a:pt x="4147" y="18558"/>
                      <a:pt x="0" y="14411"/>
                      <a:pt x="0" y="9279"/>
                    </a:cubicBezTo>
                    <a:cubicBezTo>
                      <a:pt x="0" y="4147"/>
                      <a:pt x="4147" y="0"/>
                      <a:pt x="9279" y="0"/>
                    </a:cubicBezTo>
                    <a:cubicBezTo>
                      <a:pt x="14411" y="0"/>
                      <a:pt x="18558" y="4147"/>
                      <a:pt x="18558" y="927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80" name="Google Shape;5180;p14"/>
              <p:cNvSpPr/>
              <p:nvPr/>
            </p:nvSpPr>
            <p:spPr>
              <a:xfrm>
                <a:off x="3146903" y="4601376"/>
                <a:ext cx="18329" cy="1833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81" name="Google Shape;5181;p14"/>
              <p:cNvSpPr/>
              <p:nvPr/>
            </p:nvSpPr>
            <p:spPr>
              <a:xfrm>
                <a:off x="3332960" y="4673478"/>
                <a:ext cx="10616" cy="10616"/>
              </a:xfrm>
              <a:custGeom>
                <a:avLst/>
                <a:gdLst/>
                <a:ahLst/>
                <a:cxnLst/>
                <a:rect l="l" t="t" r="r" b="b"/>
                <a:pathLst>
                  <a:path w="13270" h="13270" extrusionOk="0">
                    <a:moveTo>
                      <a:pt x="13270" y="6635"/>
                    </a:moveTo>
                    <a:cubicBezTo>
                      <a:pt x="13270" y="10315"/>
                      <a:pt x="10315" y="13271"/>
                      <a:pt x="6635" y="13271"/>
                    </a:cubicBezTo>
                    <a:cubicBezTo>
                      <a:pt x="2955" y="13271"/>
                      <a:pt x="0" y="10315"/>
                      <a:pt x="0" y="6635"/>
                    </a:cubicBezTo>
                    <a:cubicBezTo>
                      <a:pt x="0" y="2955"/>
                      <a:pt x="2955" y="0"/>
                      <a:pt x="6635" y="0"/>
                    </a:cubicBezTo>
                    <a:cubicBezTo>
                      <a:pt x="10315" y="0"/>
                      <a:pt x="13270" y="2955"/>
                      <a:pt x="13270" y="663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82" name="Google Shape;5182;p14"/>
              <p:cNvSpPr/>
              <p:nvPr/>
            </p:nvSpPr>
            <p:spPr>
              <a:xfrm>
                <a:off x="3089594" y="4518416"/>
                <a:ext cx="18744" cy="18743"/>
              </a:xfrm>
              <a:custGeom>
                <a:avLst/>
                <a:gdLst/>
                <a:ahLst/>
                <a:cxnLst/>
                <a:rect l="l" t="t" r="r" b="b"/>
                <a:pathLst>
                  <a:path w="23430" h="23429" extrusionOk="0">
                    <a:moveTo>
                      <a:pt x="23430" y="11715"/>
                    </a:moveTo>
                    <a:cubicBezTo>
                      <a:pt x="23430" y="18194"/>
                      <a:pt x="18195" y="23430"/>
                      <a:pt x="11715" y="23430"/>
                    </a:cubicBezTo>
                    <a:cubicBezTo>
                      <a:pt x="5236" y="23430"/>
                      <a:pt x="0" y="18194"/>
                      <a:pt x="0" y="11715"/>
                    </a:cubicBezTo>
                    <a:cubicBezTo>
                      <a:pt x="0" y="5235"/>
                      <a:pt x="5236" y="0"/>
                      <a:pt x="11715" y="0"/>
                    </a:cubicBezTo>
                    <a:cubicBezTo>
                      <a:pt x="18195" y="0"/>
                      <a:pt x="23430" y="5235"/>
                      <a:pt x="23430" y="1171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5183" name="Google Shape;5183;p14"/>
              <p:cNvGrpSpPr/>
              <p:nvPr/>
            </p:nvGrpSpPr>
            <p:grpSpPr>
              <a:xfrm>
                <a:off x="3112468" y="4291003"/>
                <a:ext cx="237109" cy="394409"/>
                <a:chOff x="5632061" y="5281800"/>
                <a:chExt cx="296609" cy="493381"/>
              </a:xfrm>
            </p:grpSpPr>
            <p:sp>
              <p:nvSpPr>
                <p:cNvPr id="5184" name="Google Shape;5184;p14"/>
                <p:cNvSpPr/>
                <p:nvPr/>
              </p:nvSpPr>
              <p:spPr>
                <a:xfrm>
                  <a:off x="5824582" y="5601633"/>
                  <a:ext cx="20423" cy="204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23" h="20423" extrusionOk="0">
                      <a:moveTo>
                        <a:pt x="20424" y="10212"/>
                      </a:moveTo>
                      <a:cubicBezTo>
                        <a:pt x="20424" y="15862"/>
                        <a:pt x="15862" y="20423"/>
                        <a:pt x="10212" y="20423"/>
                      </a:cubicBezTo>
                      <a:cubicBezTo>
                        <a:pt x="4562" y="20423"/>
                        <a:pt x="0" y="15862"/>
                        <a:pt x="0" y="10212"/>
                      </a:cubicBezTo>
                      <a:cubicBezTo>
                        <a:pt x="0" y="4562"/>
                        <a:pt x="4562" y="0"/>
                        <a:pt x="10212" y="0"/>
                      </a:cubicBezTo>
                      <a:cubicBezTo>
                        <a:pt x="15862" y="0"/>
                        <a:pt x="20424" y="4562"/>
                        <a:pt x="20424" y="1021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185" name="Google Shape;5185;p14"/>
                <p:cNvSpPr/>
                <p:nvPr/>
              </p:nvSpPr>
              <p:spPr>
                <a:xfrm>
                  <a:off x="5814733" y="5491168"/>
                  <a:ext cx="11196" cy="111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96" h="11196" extrusionOk="0">
                      <a:moveTo>
                        <a:pt x="11197" y="5598"/>
                      </a:moveTo>
                      <a:cubicBezTo>
                        <a:pt x="11197" y="8690"/>
                        <a:pt x="8690" y="11197"/>
                        <a:pt x="5598" y="11197"/>
                      </a:cubicBezTo>
                      <a:cubicBezTo>
                        <a:pt x="2506" y="11197"/>
                        <a:pt x="0" y="8690"/>
                        <a:pt x="0" y="5598"/>
                      </a:cubicBezTo>
                      <a:cubicBezTo>
                        <a:pt x="0" y="2507"/>
                        <a:pt x="2506" y="0"/>
                        <a:pt x="5598" y="0"/>
                      </a:cubicBezTo>
                      <a:cubicBezTo>
                        <a:pt x="8690" y="0"/>
                        <a:pt x="11197" y="2507"/>
                        <a:pt x="11197" y="5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186" name="Google Shape;5186;p14"/>
                <p:cNvSpPr/>
                <p:nvPr/>
              </p:nvSpPr>
              <p:spPr>
                <a:xfrm>
                  <a:off x="5914571" y="5592250"/>
                  <a:ext cx="14099" cy="1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9" h="14100" extrusionOk="0">
                      <a:moveTo>
                        <a:pt x="14099" y="7050"/>
                      </a:moveTo>
                      <a:cubicBezTo>
                        <a:pt x="14099" y="10938"/>
                        <a:pt x="10937" y="14100"/>
                        <a:pt x="7050" y="14100"/>
                      </a:cubicBezTo>
                      <a:cubicBezTo>
                        <a:pt x="3162" y="14100"/>
                        <a:pt x="0" y="10938"/>
                        <a:pt x="0" y="7050"/>
                      </a:cubicBezTo>
                      <a:cubicBezTo>
                        <a:pt x="0" y="3163"/>
                        <a:pt x="3162" y="0"/>
                        <a:pt x="7050" y="0"/>
                      </a:cubicBezTo>
                      <a:cubicBezTo>
                        <a:pt x="10937" y="0"/>
                        <a:pt x="14099" y="3163"/>
                        <a:pt x="14099" y="705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187" name="Google Shape;5187;p14"/>
                <p:cNvSpPr/>
                <p:nvPr/>
              </p:nvSpPr>
              <p:spPr>
                <a:xfrm>
                  <a:off x="5740192" y="5751337"/>
                  <a:ext cx="23844" cy="238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44" h="23844" extrusionOk="0">
                      <a:moveTo>
                        <a:pt x="23845" y="11923"/>
                      </a:moveTo>
                      <a:cubicBezTo>
                        <a:pt x="23845" y="18507"/>
                        <a:pt x="18507" y="23845"/>
                        <a:pt x="11923" y="23845"/>
                      </a:cubicBezTo>
                      <a:cubicBezTo>
                        <a:pt x="5338" y="23845"/>
                        <a:pt x="0" y="18507"/>
                        <a:pt x="0" y="11923"/>
                      </a:cubicBezTo>
                      <a:cubicBezTo>
                        <a:pt x="0" y="5338"/>
                        <a:pt x="5338" y="0"/>
                        <a:pt x="11923" y="0"/>
                      </a:cubicBezTo>
                      <a:cubicBezTo>
                        <a:pt x="18507" y="0"/>
                        <a:pt x="23845" y="5338"/>
                        <a:pt x="23845" y="119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188" name="Google Shape;5188;p14"/>
                <p:cNvSpPr/>
                <p:nvPr/>
              </p:nvSpPr>
              <p:spPr>
                <a:xfrm>
                  <a:off x="5632061" y="5429120"/>
                  <a:ext cx="22186" cy="22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86" h="22186" extrusionOk="0">
                      <a:moveTo>
                        <a:pt x="22186" y="11093"/>
                      </a:moveTo>
                      <a:cubicBezTo>
                        <a:pt x="22186" y="17210"/>
                        <a:pt x="17210" y="22186"/>
                        <a:pt x="11093" y="22186"/>
                      </a:cubicBezTo>
                      <a:cubicBezTo>
                        <a:pt x="4976" y="22186"/>
                        <a:pt x="0" y="17210"/>
                        <a:pt x="0" y="11093"/>
                      </a:cubicBezTo>
                      <a:cubicBezTo>
                        <a:pt x="0" y="4977"/>
                        <a:pt x="4976" y="0"/>
                        <a:pt x="11093" y="0"/>
                      </a:cubicBezTo>
                      <a:cubicBezTo>
                        <a:pt x="17210" y="0"/>
                        <a:pt x="22186" y="4977"/>
                        <a:pt x="22186" y="110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189" name="Google Shape;5189;p14"/>
                <p:cNvSpPr/>
                <p:nvPr/>
              </p:nvSpPr>
              <p:spPr>
                <a:xfrm>
                  <a:off x="5652173" y="5611844"/>
                  <a:ext cx="12233" cy="122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3" h="12233" extrusionOk="0">
                      <a:moveTo>
                        <a:pt x="12233" y="6117"/>
                      </a:moveTo>
                      <a:cubicBezTo>
                        <a:pt x="12233" y="9487"/>
                        <a:pt x="9486" y="12233"/>
                        <a:pt x="6117" y="12233"/>
                      </a:cubicBezTo>
                      <a:cubicBezTo>
                        <a:pt x="2747" y="12233"/>
                        <a:pt x="0" y="9487"/>
                        <a:pt x="0" y="6117"/>
                      </a:cubicBezTo>
                      <a:cubicBezTo>
                        <a:pt x="0" y="2747"/>
                        <a:pt x="2747" y="0"/>
                        <a:pt x="6117" y="0"/>
                      </a:cubicBezTo>
                      <a:cubicBezTo>
                        <a:pt x="9486" y="0"/>
                        <a:pt x="12233" y="2747"/>
                        <a:pt x="12233" y="61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190" name="Google Shape;5190;p14"/>
                <p:cNvSpPr/>
                <p:nvPr/>
              </p:nvSpPr>
              <p:spPr>
                <a:xfrm>
                  <a:off x="5691517" y="5516154"/>
                  <a:ext cx="17002" cy="17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02" h="17002" extrusionOk="0">
                      <a:moveTo>
                        <a:pt x="17003" y="8501"/>
                      </a:moveTo>
                      <a:cubicBezTo>
                        <a:pt x="17003" y="13218"/>
                        <a:pt x="13167" y="17003"/>
                        <a:pt x="8501" y="17003"/>
                      </a:cubicBezTo>
                      <a:cubicBezTo>
                        <a:pt x="3836" y="17003"/>
                        <a:pt x="0" y="13167"/>
                        <a:pt x="0" y="8501"/>
                      </a:cubicBezTo>
                      <a:cubicBezTo>
                        <a:pt x="0" y="3836"/>
                        <a:pt x="3836" y="0"/>
                        <a:pt x="8501" y="0"/>
                      </a:cubicBezTo>
                      <a:cubicBezTo>
                        <a:pt x="13167" y="0"/>
                        <a:pt x="17003" y="3836"/>
                        <a:pt x="17003" y="850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191" name="Google Shape;5191;p14"/>
                <p:cNvSpPr/>
                <p:nvPr/>
              </p:nvSpPr>
              <p:spPr>
                <a:xfrm>
                  <a:off x="5823183" y="5382622"/>
                  <a:ext cx="18246" cy="18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46" h="18246" extrusionOk="0">
                      <a:moveTo>
                        <a:pt x="18247" y="9123"/>
                      </a:moveTo>
                      <a:cubicBezTo>
                        <a:pt x="18247" y="14151"/>
                        <a:pt x="14151" y="18247"/>
                        <a:pt x="9123" y="18247"/>
                      </a:cubicBezTo>
                      <a:cubicBezTo>
                        <a:pt x="4095" y="18247"/>
                        <a:pt x="0" y="14151"/>
                        <a:pt x="0" y="9123"/>
                      </a:cubicBezTo>
                      <a:cubicBezTo>
                        <a:pt x="0" y="4095"/>
                        <a:pt x="4095" y="0"/>
                        <a:pt x="9123" y="0"/>
                      </a:cubicBezTo>
                      <a:cubicBezTo>
                        <a:pt x="14151" y="0"/>
                        <a:pt x="18247" y="4095"/>
                        <a:pt x="18247" y="91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192" name="Google Shape;5192;p14"/>
                <p:cNvSpPr/>
                <p:nvPr/>
              </p:nvSpPr>
              <p:spPr>
                <a:xfrm>
                  <a:off x="5812038" y="5281800"/>
                  <a:ext cx="11922" cy="11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2" h="11870" extrusionOk="0">
                      <a:moveTo>
                        <a:pt x="11923" y="5961"/>
                      </a:moveTo>
                      <a:cubicBezTo>
                        <a:pt x="11923" y="9227"/>
                        <a:pt x="9279" y="11870"/>
                        <a:pt x="5961" y="11870"/>
                      </a:cubicBezTo>
                      <a:cubicBezTo>
                        <a:pt x="2644" y="11870"/>
                        <a:pt x="0" y="9227"/>
                        <a:pt x="0" y="5961"/>
                      </a:cubicBezTo>
                      <a:cubicBezTo>
                        <a:pt x="0" y="2696"/>
                        <a:pt x="2644" y="0"/>
                        <a:pt x="5961" y="0"/>
                      </a:cubicBezTo>
                      <a:cubicBezTo>
                        <a:pt x="9279" y="0"/>
                        <a:pt x="11923" y="2644"/>
                        <a:pt x="11923" y="596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193" name="Google Shape;5193;p14"/>
                <p:cNvSpPr/>
                <p:nvPr/>
              </p:nvSpPr>
              <p:spPr>
                <a:xfrm>
                  <a:off x="5894873" y="5422433"/>
                  <a:ext cx="21563" cy="21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3" h="21563" extrusionOk="0">
                      <a:moveTo>
                        <a:pt x="21564" y="10782"/>
                      </a:moveTo>
                      <a:cubicBezTo>
                        <a:pt x="21564" y="16743"/>
                        <a:pt x="16743" y="21564"/>
                        <a:pt x="10782" y="21564"/>
                      </a:cubicBezTo>
                      <a:cubicBezTo>
                        <a:pt x="4821" y="21564"/>
                        <a:pt x="0" y="16743"/>
                        <a:pt x="0" y="10782"/>
                      </a:cubicBezTo>
                      <a:cubicBezTo>
                        <a:pt x="0" y="4820"/>
                        <a:pt x="4821" y="0"/>
                        <a:pt x="10782" y="0"/>
                      </a:cubicBezTo>
                      <a:cubicBezTo>
                        <a:pt x="16743" y="0"/>
                        <a:pt x="21564" y="4820"/>
                        <a:pt x="21564" y="1078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194" name="Google Shape;5194;p14"/>
                <p:cNvSpPr/>
                <p:nvPr/>
              </p:nvSpPr>
              <p:spPr>
                <a:xfrm>
                  <a:off x="5820850" y="5733350"/>
                  <a:ext cx="15551" cy="155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51" h="15551" extrusionOk="0">
                      <a:moveTo>
                        <a:pt x="15551" y="7776"/>
                      </a:moveTo>
                      <a:cubicBezTo>
                        <a:pt x="15551" y="12078"/>
                        <a:pt x="12078" y="15551"/>
                        <a:pt x="7776" y="15551"/>
                      </a:cubicBezTo>
                      <a:cubicBezTo>
                        <a:pt x="3473" y="15551"/>
                        <a:pt x="0" y="12078"/>
                        <a:pt x="0" y="7776"/>
                      </a:cubicBezTo>
                      <a:cubicBezTo>
                        <a:pt x="0" y="3473"/>
                        <a:pt x="3473" y="0"/>
                        <a:pt x="7776" y="0"/>
                      </a:cubicBezTo>
                      <a:cubicBezTo>
                        <a:pt x="12078" y="0"/>
                        <a:pt x="15551" y="3473"/>
                        <a:pt x="15551" y="7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5195" name="Google Shape;5195;p14"/>
          <p:cNvGrpSpPr/>
          <p:nvPr/>
        </p:nvGrpSpPr>
        <p:grpSpPr>
          <a:xfrm flipH="1">
            <a:off x="10331437" y="5784335"/>
            <a:ext cx="485553" cy="708688"/>
            <a:chOff x="3462096" y="4358792"/>
            <a:chExt cx="336038" cy="490464"/>
          </a:xfrm>
        </p:grpSpPr>
        <p:grpSp>
          <p:nvGrpSpPr>
            <p:cNvPr id="5196" name="Google Shape;5196;p14"/>
            <p:cNvGrpSpPr/>
            <p:nvPr/>
          </p:nvGrpSpPr>
          <p:grpSpPr>
            <a:xfrm>
              <a:off x="3462096" y="4358792"/>
              <a:ext cx="336038" cy="490464"/>
              <a:chOff x="3462096" y="4358792"/>
              <a:chExt cx="336038" cy="490464"/>
            </a:xfrm>
          </p:grpSpPr>
          <p:sp>
            <p:nvSpPr>
              <p:cNvPr id="5197" name="Google Shape;5197;p14"/>
              <p:cNvSpPr/>
              <p:nvPr/>
            </p:nvSpPr>
            <p:spPr>
              <a:xfrm>
                <a:off x="3620533" y="4769534"/>
                <a:ext cx="25227" cy="79723"/>
              </a:xfrm>
              <a:custGeom>
                <a:avLst/>
                <a:gdLst/>
                <a:ahLst/>
                <a:cxnLst/>
                <a:rect l="l" t="t" r="r" b="b"/>
                <a:pathLst>
                  <a:path w="34322" h="108467" extrusionOk="0">
                    <a:moveTo>
                      <a:pt x="1592" y="3939"/>
                    </a:moveTo>
                    <a:cubicBezTo>
                      <a:pt x="1592" y="37114"/>
                      <a:pt x="-2659" y="74178"/>
                      <a:pt x="2732" y="106887"/>
                    </a:cubicBezTo>
                    <a:cubicBezTo>
                      <a:pt x="9264" y="108960"/>
                      <a:pt x="19838" y="109064"/>
                      <a:pt x="26421" y="106783"/>
                    </a:cubicBezTo>
                    <a:cubicBezTo>
                      <a:pt x="27095" y="86463"/>
                      <a:pt x="30102" y="66402"/>
                      <a:pt x="30620" y="45979"/>
                    </a:cubicBezTo>
                    <a:cubicBezTo>
                      <a:pt x="30983" y="31827"/>
                      <a:pt x="35234" y="15913"/>
                      <a:pt x="34145" y="2228"/>
                    </a:cubicBezTo>
                    <a:cubicBezTo>
                      <a:pt x="26940" y="-674"/>
                      <a:pt x="17817" y="-1348"/>
                      <a:pt x="1540" y="393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98" name="Google Shape;5198;p14"/>
              <p:cNvSpPr/>
              <p:nvPr/>
            </p:nvSpPr>
            <p:spPr>
              <a:xfrm>
                <a:off x="3633162" y="4501036"/>
                <a:ext cx="12649" cy="12649"/>
              </a:xfrm>
              <a:custGeom>
                <a:avLst/>
                <a:gdLst/>
                <a:ahLst/>
                <a:cxnLst/>
                <a:rect l="l" t="t" r="r" b="b"/>
                <a:pathLst>
                  <a:path w="17209" h="17209" extrusionOk="0">
                    <a:moveTo>
                      <a:pt x="17210" y="8605"/>
                    </a:moveTo>
                    <a:cubicBezTo>
                      <a:pt x="17210" y="13357"/>
                      <a:pt x="13357" y="17210"/>
                      <a:pt x="8605" y="17210"/>
                    </a:cubicBezTo>
                    <a:cubicBezTo>
                      <a:pt x="3852" y="17210"/>
                      <a:pt x="0" y="13358"/>
                      <a:pt x="0" y="8605"/>
                    </a:cubicBezTo>
                    <a:cubicBezTo>
                      <a:pt x="0" y="3853"/>
                      <a:pt x="3853" y="0"/>
                      <a:pt x="8605" y="0"/>
                    </a:cubicBezTo>
                    <a:cubicBezTo>
                      <a:pt x="13357" y="0"/>
                      <a:pt x="17210" y="3852"/>
                      <a:pt x="17210" y="86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99" name="Google Shape;5199;p14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00" name="Google Shape;5200;p14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01" name="Google Shape;5201;p14"/>
              <p:cNvSpPr/>
              <p:nvPr/>
            </p:nvSpPr>
            <p:spPr>
              <a:xfrm>
                <a:off x="3683001" y="4572273"/>
                <a:ext cx="7696" cy="7696"/>
              </a:xfrm>
              <a:custGeom>
                <a:avLst/>
                <a:gdLst/>
                <a:ahLst/>
                <a:cxnLst/>
                <a:rect l="l" t="t" r="r" b="b"/>
                <a:pathLst>
                  <a:path w="10471" h="10471" extrusionOk="0">
                    <a:moveTo>
                      <a:pt x="10471" y="5236"/>
                    </a:moveTo>
                    <a:cubicBezTo>
                      <a:pt x="10471" y="8139"/>
                      <a:pt x="8138" y="10471"/>
                      <a:pt x="5236" y="10471"/>
                    </a:cubicBezTo>
                    <a:cubicBezTo>
                      <a:pt x="2333" y="10471"/>
                      <a:pt x="0" y="8139"/>
                      <a:pt x="0" y="5236"/>
                    </a:cubicBezTo>
                    <a:cubicBezTo>
                      <a:pt x="0" y="2333"/>
                      <a:pt x="2333" y="0"/>
                      <a:pt x="5236" y="0"/>
                    </a:cubicBezTo>
                    <a:cubicBezTo>
                      <a:pt x="8138" y="0"/>
                      <a:pt x="10471" y="2333"/>
                      <a:pt x="10471" y="523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02" name="Google Shape;5202;p14"/>
              <p:cNvSpPr/>
              <p:nvPr/>
            </p:nvSpPr>
            <p:spPr>
              <a:xfrm>
                <a:off x="3633162" y="4572273"/>
                <a:ext cx="10743" cy="10743"/>
              </a:xfrm>
              <a:custGeom>
                <a:avLst/>
                <a:gdLst/>
                <a:ahLst/>
                <a:cxnLst/>
                <a:rect l="l" t="t" r="r" b="b"/>
                <a:pathLst>
                  <a:path w="14617" h="14617" extrusionOk="0">
                    <a:moveTo>
                      <a:pt x="14618" y="7309"/>
                    </a:moveTo>
                    <a:cubicBezTo>
                      <a:pt x="14618" y="11346"/>
                      <a:pt x="11345" y="14618"/>
                      <a:pt x="7309" y="14618"/>
                    </a:cubicBezTo>
                    <a:cubicBezTo>
                      <a:pt x="3272" y="14618"/>
                      <a:pt x="0" y="11346"/>
                      <a:pt x="0" y="7309"/>
                    </a:cubicBezTo>
                    <a:cubicBezTo>
                      <a:pt x="0" y="3273"/>
                      <a:pt x="3273" y="0"/>
                      <a:pt x="7309" y="0"/>
                    </a:cubicBezTo>
                    <a:cubicBezTo>
                      <a:pt x="11346" y="0"/>
                      <a:pt x="14618" y="3272"/>
                      <a:pt x="14618" y="730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03" name="Google Shape;5203;p14"/>
              <p:cNvSpPr/>
              <p:nvPr/>
            </p:nvSpPr>
            <p:spPr>
              <a:xfrm>
                <a:off x="3638492" y="4656568"/>
                <a:ext cx="16840" cy="1684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04" name="Google Shape;5204;p14"/>
              <p:cNvSpPr/>
              <p:nvPr/>
            </p:nvSpPr>
            <p:spPr>
              <a:xfrm>
                <a:off x="3591471" y="4631858"/>
                <a:ext cx="7924" cy="7924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1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05" name="Google Shape;5205;p14"/>
              <p:cNvSpPr/>
              <p:nvPr/>
            </p:nvSpPr>
            <p:spPr>
              <a:xfrm>
                <a:off x="3610165" y="4723007"/>
                <a:ext cx="6705" cy="6705"/>
              </a:xfrm>
              <a:custGeom>
                <a:avLst/>
                <a:gdLst/>
                <a:ahLst/>
                <a:cxnLst/>
                <a:rect l="l" t="t" r="r" b="b"/>
                <a:pathLst>
                  <a:path w="9123" h="9123" extrusionOk="0">
                    <a:moveTo>
                      <a:pt x="9123" y="4562"/>
                    </a:moveTo>
                    <a:cubicBezTo>
                      <a:pt x="9123" y="7102"/>
                      <a:pt x="7050" y="9123"/>
                      <a:pt x="4562" y="9123"/>
                    </a:cubicBezTo>
                    <a:cubicBezTo>
                      <a:pt x="2074" y="9123"/>
                      <a:pt x="0" y="7050"/>
                      <a:pt x="0" y="4562"/>
                    </a:cubicBezTo>
                    <a:cubicBezTo>
                      <a:pt x="0" y="2074"/>
                      <a:pt x="2074" y="0"/>
                      <a:pt x="4562" y="0"/>
                    </a:cubicBezTo>
                    <a:cubicBezTo>
                      <a:pt x="7050" y="0"/>
                      <a:pt x="9123" y="2074"/>
                      <a:pt x="9123" y="456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06" name="Google Shape;5206;p14"/>
              <p:cNvSpPr/>
              <p:nvPr/>
            </p:nvSpPr>
            <p:spPr>
              <a:xfrm>
                <a:off x="3707254" y="4722969"/>
                <a:ext cx="11201" cy="11201"/>
              </a:xfrm>
              <a:custGeom>
                <a:avLst/>
                <a:gdLst/>
                <a:ahLst/>
                <a:cxnLst/>
                <a:rect l="l" t="t" r="r" b="b"/>
                <a:pathLst>
                  <a:path w="15240" h="15240" extrusionOk="0">
                    <a:moveTo>
                      <a:pt x="15240" y="7620"/>
                    </a:moveTo>
                    <a:cubicBezTo>
                      <a:pt x="15240" y="11829"/>
                      <a:pt x="11828" y="15240"/>
                      <a:pt x="7620" y="15240"/>
                    </a:cubicBezTo>
                    <a:cubicBezTo>
                      <a:pt x="3412" y="15240"/>
                      <a:pt x="0" y="11829"/>
                      <a:pt x="0" y="7620"/>
                    </a:cubicBezTo>
                    <a:cubicBezTo>
                      <a:pt x="0" y="3412"/>
                      <a:pt x="3412" y="0"/>
                      <a:pt x="7620" y="0"/>
                    </a:cubicBezTo>
                    <a:cubicBezTo>
                      <a:pt x="11828" y="0"/>
                      <a:pt x="15240" y="3412"/>
                      <a:pt x="15240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07" name="Google Shape;5207;p14"/>
              <p:cNvSpPr/>
              <p:nvPr/>
            </p:nvSpPr>
            <p:spPr>
              <a:xfrm>
                <a:off x="3718409" y="4622416"/>
                <a:ext cx="19812" cy="19812"/>
              </a:xfrm>
              <a:custGeom>
                <a:avLst/>
                <a:gdLst/>
                <a:ahLst/>
                <a:cxnLst/>
                <a:rect l="l" t="t" r="r" b="b"/>
                <a:pathLst>
                  <a:path w="26955" h="26955" extrusionOk="0">
                    <a:moveTo>
                      <a:pt x="26955" y="13478"/>
                    </a:moveTo>
                    <a:cubicBezTo>
                      <a:pt x="26955" y="20921"/>
                      <a:pt x="20921" y="26955"/>
                      <a:pt x="13478" y="26955"/>
                    </a:cubicBezTo>
                    <a:cubicBezTo>
                      <a:pt x="6034" y="26955"/>
                      <a:pt x="0" y="20921"/>
                      <a:pt x="0" y="13478"/>
                    </a:cubicBezTo>
                    <a:cubicBezTo>
                      <a:pt x="0" y="6034"/>
                      <a:pt x="6034" y="0"/>
                      <a:pt x="13478" y="0"/>
                    </a:cubicBezTo>
                    <a:cubicBezTo>
                      <a:pt x="20921" y="0"/>
                      <a:pt x="26955" y="6034"/>
                      <a:pt x="26955" y="1347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08" name="Google Shape;5208;p14"/>
              <p:cNvSpPr/>
              <p:nvPr/>
            </p:nvSpPr>
            <p:spPr>
              <a:xfrm>
                <a:off x="3675919" y="4612935"/>
                <a:ext cx="7086" cy="7086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9641" extrusionOk="0">
                    <a:moveTo>
                      <a:pt x="9642" y="4821"/>
                    </a:moveTo>
                    <a:cubicBezTo>
                      <a:pt x="9642" y="7483"/>
                      <a:pt x="7483" y="9642"/>
                      <a:pt x="4821" y="9642"/>
                    </a:cubicBezTo>
                    <a:cubicBezTo>
                      <a:pt x="2158" y="9642"/>
                      <a:pt x="0" y="7483"/>
                      <a:pt x="0" y="4821"/>
                    </a:cubicBezTo>
                    <a:cubicBezTo>
                      <a:pt x="0" y="2158"/>
                      <a:pt x="2158" y="0"/>
                      <a:pt x="4821" y="0"/>
                    </a:cubicBezTo>
                    <a:cubicBezTo>
                      <a:pt x="7483" y="0"/>
                      <a:pt x="9642" y="2158"/>
                      <a:pt x="9642" y="48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09" name="Google Shape;5209;p14"/>
              <p:cNvSpPr/>
              <p:nvPr/>
            </p:nvSpPr>
            <p:spPr>
              <a:xfrm>
                <a:off x="3646907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10" name="Google Shape;5210;p14"/>
              <p:cNvSpPr/>
              <p:nvPr/>
            </p:nvSpPr>
            <p:spPr>
              <a:xfrm>
                <a:off x="3753019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11" name="Google Shape;5211;p14"/>
              <p:cNvSpPr/>
              <p:nvPr/>
            </p:nvSpPr>
            <p:spPr>
              <a:xfrm>
                <a:off x="3583476" y="4463724"/>
                <a:ext cx="11963" cy="11963"/>
              </a:xfrm>
              <a:custGeom>
                <a:avLst/>
                <a:gdLst/>
                <a:ahLst/>
                <a:cxnLst/>
                <a:rect l="l" t="t" r="r" b="b"/>
                <a:pathLst>
                  <a:path w="16276" h="16276" extrusionOk="0">
                    <a:moveTo>
                      <a:pt x="16277" y="8139"/>
                    </a:moveTo>
                    <a:cubicBezTo>
                      <a:pt x="16277" y="12648"/>
                      <a:pt x="12648" y="16277"/>
                      <a:pt x="8138" y="16277"/>
                    </a:cubicBezTo>
                    <a:cubicBezTo>
                      <a:pt x="3629" y="16277"/>
                      <a:pt x="0" y="12648"/>
                      <a:pt x="0" y="8139"/>
                    </a:cubicBezTo>
                    <a:cubicBezTo>
                      <a:pt x="0" y="3629"/>
                      <a:pt x="3629" y="0"/>
                      <a:pt x="8138" y="0"/>
                    </a:cubicBezTo>
                    <a:cubicBezTo>
                      <a:pt x="12648" y="0"/>
                      <a:pt x="16277" y="3629"/>
                      <a:pt x="16277" y="813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12" name="Google Shape;5212;p14"/>
              <p:cNvSpPr/>
              <p:nvPr/>
            </p:nvSpPr>
            <p:spPr>
              <a:xfrm>
                <a:off x="3624328" y="4406804"/>
                <a:ext cx="8839" cy="8839"/>
              </a:xfrm>
              <a:custGeom>
                <a:avLst/>
                <a:gdLst/>
                <a:ahLst/>
                <a:cxnLst/>
                <a:rect l="l" t="t" r="r" b="b"/>
                <a:pathLst>
                  <a:path w="12026" h="12026" extrusionOk="0">
                    <a:moveTo>
                      <a:pt x="12026" y="6013"/>
                    </a:moveTo>
                    <a:cubicBezTo>
                      <a:pt x="12026" y="9334"/>
                      <a:pt x="9334" y="12027"/>
                      <a:pt x="6013" y="12027"/>
                    </a:cubicBezTo>
                    <a:cubicBezTo>
                      <a:pt x="2692" y="12027"/>
                      <a:pt x="0" y="9334"/>
                      <a:pt x="0" y="6013"/>
                    </a:cubicBezTo>
                    <a:cubicBezTo>
                      <a:pt x="0" y="2693"/>
                      <a:pt x="2692" y="0"/>
                      <a:pt x="6013" y="0"/>
                    </a:cubicBezTo>
                    <a:cubicBezTo>
                      <a:pt x="9334" y="0"/>
                      <a:pt x="12026" y="2693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13" name="Google Shape;5213;p14"/>
              <p:cNvSpPr/>
              <p:nvPr/>
            </p:nvSpPr>
            <p:spPr>
              <a:xfrm>
                <a:off x="3591471" y="4415637"/>
                <a:ext cx="7924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2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14" name="Google Shape;5214;p14"/>
              <p:cNvSpPr/>
              <p:nvPr/>
            </p:nvSpPr>
            <p:spPr>
              <a:xfrm>
                <a:off x="3668571" y="4463724"/>
                <a:ext cx="10896" cy="10896"/>
              </a:xfrm>
              <a:custGeom>
                <a:avLst/>
                <a:gdLst/>
                <a:ahLst/>
                <a:cxnLst/>
                <a:rect l="l" t="t" r="r" b="b"/>
                <a:pathLst>
                  <a:path w="14825" h="14825" extrusionOk="0">
                    <a:moveTo>
                      <a:pt x="14825" y="7413"/>
                    </a:moveTo>
                    <a:cubicBezTo>
                      <a:pt x="14825" y="11507"/>
                      <a:pt x="11506" y="14826"/>
                      <a:pt x="7413" y="14826"/>
                    </a:cubicBezTo>
                    <a:cubicBezTo>
                      <a:pt x="3319" y="14826"/>
                      <a:pt x="0" y="11507"/>
                      <a:pt x="0" y="7413"/>
                    </a:cubicBezTo>
                    <a:cubicBezTo>
                      <a:pt x="0" y="3319"/>
                      <a:pt x="3319" y="0"/>
                      <a:pt x="7413" y="0"/>
                    </a:cubicBezTo>
                    <a:cubicBezTo>
                      <a:pt x="11507" y="0"/>
                      <a:pt x="14825" y="3319"/>
                      <a:pt x="14825" y="74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5215" name="Google Shape;5215;p14"/>
            <p:cNvSpPr/>
            <p:nvPr/>
          </p:nvSpPr>
          <p:spPr>
            <a:xfrm>
              <a:off x="3545211" y="4603950"/>
              <a:ext cx="8991" cy="8991"/>
            </a:xfrm>
            <a:custGeom>
              <a:avLst/>
              <a:gdLst/>
              <a:ahLst/>
              <a:cxnLst/>
              <a:rect l="l" t="t" r="r" b="b"/>
              <a:pathLst>
                <a:path w="12233" h="12233" extrusionOk="0">
                  <a:moveTo>
                    <a:pt x="12233" y="6116"/>
                  </a:moveTo>
                  <a:cubicBezTo>
                    <a:pt x="12233" y="9486"/>
                    <a:pt x="9486" y="12233"/>
                    <a:pt x="6117" y="12233"/>
                  </a:cubicBezTo>
                  <a:cubicBezTo>
                    <a:pt x="2747" y="12233"/>
                    <a:pt x="0" y="9486"/>
                    <a:pt x="0" y="6116"/>
                  </a:cubicBezTo>
                  <a:cubicBezTo>
                    <a:pt x="0" y="2747"/>
                    <a:pt x="2747" y="0"/>
                    <a:pt x="6117" y="0"/>
                  </a:cubicBezTo>
                  <a:cubicBezTo>
                    <a:pt x="9486" y="0"/>
                    <a:pt x="12233" y="2747"/>
                    <a:pt x="12233" y="61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16" name="Google Shape;5216;p14"/>
            <p:cNvSpPr/>
            <p:nvPr/>
          </p:nvSpPr>
          <p:spPr>
            <a:xfrm>
              <a:off x="3566609" y="4583047"/>
              <a:ext cx="12801" cy="12801"/>
            </a:xfrm>
            <a:custGeom>
              <a:avLst/>
              <a:gdLst/>
              <a:ahLst/>
              <a:cxnLst/>
              <a:rect l="l" t="t" r="r" b="b"/>
              <a:pathLst>
                <a:path w="17417" h="17417" extrusionOk="0">
                  <a:moveTo>
                    <a:pt x="17417" y="8709"/>
                  </a:moveTo>
                  <a:cubicBezTo>
                    <a:pt x="17417" y="13530"/>
                    <a:pt x="13529" y="17418"/>
                    <a:pt x="8709" y="17418"/>
                  </a:cubicBezTo>
                  <a:cubicBezTo>
                    <a:pt x="3888" y="17418"/>
                    <a:pt x="0" y="13530"/>
                    <a:pt x="0" y="8709"/>
                  </a:cubicBezTo>
                  <a:cubicBezTo>
                    <a:pt x="0" y="3888"/>
                    <a:pt x="3888" y="0"/>
                    <a:pt x="8709" y="0"/>
                  </a:cubicBezTo>
                  <a:cubicBezTo>
                    <a:pt x="13529" y="0"/>
                    <a:pt x="17417" y="3888"/>
                    <a:pt x="17417" y="870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17" name="Google Shape;5217;p14"/>
            <p:cNvSpPr/>
            <p:nvPr/>
          </p:nvSpPr>
          <p:spPr>
            <a:xfrm>
              <a:off x="3572967" y="4681507"/>
              <a:ext cx="4800" cy="4800"/>
            </a:xfrm>
            <a:custGeom>
              <a:avLst/>
              <a:gdLst/>
              <a:ahLst/>
              <a:cxnLst/>
              <a:rect l="l" t="t" r="r" b="b"/>
              <a:pathLst>
                <a:path w="6531" h="6531" extrusionOk="0">
                  <a:moveTo>
                    <a:pt x="6531" y="3266"/>
                  </a:moveTo>
                  <a:cubicBezTo>
                    <a:pt x="6531" y="5080"/>
                    <a:pt x="5080" y="6531"/>
                    <a:pt x="3266" y="6531"/>
                  </a:cubicBezTo>
                  <a:cubicBezTo>
                    <a:pt x="1452" y="6531"/>
                    <a:pt x="0" y="5080"/>
                    <a:pt x="0" y="3266"/>
                  </a:cubicBezTo>
                  <a:cubicBezTo>
                    <a:pt x="0" y="1451"/>
                    <a:pt x="1452" y="0"/>
                    <a:pt x="3266" y="0"/>
                  </a:cubicBezTo>
                  <a:cubicBezTo>
                    <a:pt x="5080" y="0"/>
                    <a:pt x="6531" y="1451"/>
                    <a:pt x="6531" y="32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18" name="Google Shape;5218;p14"/>
            <p:cNvSpPr/>
            <p:nvPr/>
          </p:nvSpPr>
          <p:spPr>
            <a:xfrm>
              <a:off x="3526593" y="4734163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8708" h="8708" extrusionOk="0">
                  <a:moveTo>
                    <a:pt x="8709" y="4354"/>
                  </a:moveTo>
                  <a:cubicBezTo>
                    <a:pt x="8709" y="6790"/>
                    <a:pt x="6739" y="8709"/>
                    <a:pt x="4354" y="8709"/>
                  </a:cubicBezTo>
                  <a:cubicBezTo>
                    <a:pt x="1970" y="8709"/>
                    <a:pt x="0" y="6739"/>
                    <a:pt x="0" y="4354"/>
                  </a:cubicBezTo>
                  <a:cubicBezTo>
                    <a:pt x="0" y="1970"/>
                    <a:pt x="1970" y="0"/>
                    <a:pt x="4354" y="0"/>
                  </a:cubicBezTo>
                  <a:cubicBezTo>
                    <a:pt x="6739" y="0"/>
                    <a:pt x="8709" y="1970"/>
                    <a:pt x="8709" y="43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219" name="Google Shape;5219;p14"/>
          <p:cNvGrpSpPr/>
          <p:nvPr/>
        </p:nvGrpSpPr>
        <p:grpSpPr>
          <a:xfrm flipH="1">
            <a:off x="8839276" y="5784999"/>
            <a:ext cx="485557" cy="910557"/>
            <a:chOff x="8778919" y="4262549"/>
            <a:chExt cx="364168" cy="682918"/>
          </a:xfrm>
        </p:grpSpPr>
        <p:sp>
          <p:nvSpPr>
            <p:cNvPr id="5220" name="Google Shape;5220;p14"/>
            <p:cNvSpPr/>
            <p:nvPr/>
          </p:nvSpPr>
          <p:spPr>
            <a:xfrm>
              <a:off x="8957556" y="4836948"/>
              <a:ext cx="34374" cy="108519"/>
            </a:xfrm>
            <a:custGeom>
              <a:avLst/>
              <a:gdLst/>
              <a:ahLst/>
              <a:cxnLst/>
              <a:rect l="l" t="t" r="r" b="b"/>
              <a:pathLst>
                <a:path w="34374" h="108519" extrusionOk="0">
                  <a:moveTo>
                    <a:pt x="1592" y="3991"/>
                  </a:moveTo>
                  <a:cubicBezTo>
                    <a:pt x="1592" y="37167"/>
                    <a:pt x="-2659" y="74281"/>
                    <a:pt x="2732" y="106939"/>
                  </a:cubicBezTo>
                  <a:cubicBezTo>
                    <a:pt x="9264" y="109012"/>
                    <a:pt x="19838" y="109116"/>
                    <a:pt x="26473" y="106835"/>
                  </a:cubicBezTo>
                  <a:cubicBezTo>
                    <a:pt x="27147" y="86515"/>
                    <a:pt x="30154" y="66403"/>
                    <a:pt x="30672" y="46030"/>
                  </a:cubicBezTo>
                  <a:cubicBezTo>
                    <a:pt x="31035" y="31879"/>
                    <a:pt x="35286" y="15965"/>
                    <a:pt x="34197" y="2229"/>
                  </a:cubicBezTo>
                  <a:cubicBezTo>
                    <a:pt x="26992" y="-674"/>
                    <a:pt x="17869" y="-1348"/>
                    <a:pt x="1592" y="393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5221" name="Google Shape;5221;p14"/>
            <p:cNvGrpSpPr/>
            <p:nvPr/>
          </p:nvGrpSpPr>
          <p:grpSpPr>
            <a:xfrm>
              <a:off x="8778919" y="4262549"/>
              <a:ext cx="364168" cy="599503"/>
              <a:chOff x="8778919" y="4262549"/>
              <a:chExt cx="364168" cy="599503"/>
            </a:xfrm>
          </p:grpSpPr>
          <p:sp>
            <p:nvSpPr>
              <p:cNvPr id="5222" name="Google Shape;5222;p14"/>
              <p:cNvSpPr/>
              <p:nvPr/>
            </p:nvSpPr>
            <p:spPr>
              <a:xfrm>
                <a:off x="8778919" y="4262549"/>
                <a:ext cx="364168" cy="599503"/>
              </a:xfrm>
              <a:custGeom>
                <a:avLst/>
                <a:gdLst/>
                <a:ahLst/>
                <a:cxnLst/>
                <a:rect l="l" t="t" r="r" b="b"/>
                <a:pathLst>
                  <a:path w="364168" h="599503" extrusionOk="0">
                    <a:moveTo>
                      <a:pt x="148038" y="51884"/>
                    </a:moveTo>
                    <a:cubicBezTo>
                      <a:pt x="124141" y="118442"/>
                      <a:pt x="99001" y="183757"/>
                      <a:pt x="77384" y="251507"/>
                    </a:cubicBezTo>
                    <a:cubicBezTo>
                      <a:pt x="51933" y="331336"/>
                      <a:pt x="30576" y="411734"/>
                      <a:pt x="13262" y="493896"/>
                    </a:cubicBezTo>
                    <a:cubicBezTo>
                      <a:pt x="8701" y="515512"/>
                      <a:pt x="-8975" y="551538"/>
                      <a:pt x="5746" y="571184"/>
                    </a:cubicBezTo>
                    <a:cubicBezTo>
                      <a:pt x="17772" y="587254"/>
                      <a:pt x="50948" y="589016"/>
                      <a:pt x="69194" y="592230"/>
                    </a:cubicBezTo>
                    <a:cubicBezTo>
                      <a:pt x="119009" y="600990"/>
                      <a:pt x="171261" y="600058"/>
                      <a:pt x="221750" y="598450"/>
                    </a:cubicBezTo>
                    <a:cubicBezTo>
                      <a:pt x="254200" y="597414"/>
                      <a:pt x="287012" y="595289"/>
                      <a:pt x="318581" y="587617"/>
                    </a:cubicBezTo>
                    <a:cubicBezTo>
                      <a:pt x="351082" y="579686"/>
                      <a:pt x="365337" y="570355"/>
                      <a:pt x="364093" y="535780"/>
                    </a:cubicBezTo>
                    <a:cubicBezTo>
                      <a:pt x="362694" y="497835"/>
                      <a:pt x="354089" y="459476"/>
                      <a:pt x="342374" y="423553"/>
                    </a:cubicBezTo>
                    <a:cubicBezTo>
                      <a:pt x="308991" y="321124"/>
                      <a:pt x="281932" y="216414"/>
                      <a:pt x="247876" y="114244"/>
                    </a:cubicBezTo>
                    <a:cubicBezTo>
                      <a:pt x="236316" y="79565"/>
                      <a:pt x="227348" y="34778"/>
                      <a:pt x="200808" y="8911"/>
                    </a:cubicBezTo>
                    <a:cubicBezTo>
                      <a:pt x="177637" y="-13638"/>
                      <a:pt x="166699" y="8756"/>
                      <a:pt x="148038" y="5193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23" name="Google Shape;5223;p14"/>
              <p:cNvSpPr/>
              <p:nvPr/>
            </p:nvSpPr>
            <p:spPr>
              <a:xfrm>
                <a:off x="8778919" y="4262549"/>
                <a:ext cx="364168" cy="599503"/>
              </a:xfrm>
              <a:custGeom>
                <a:avLst/>
                <a:gdLst/>
                <a:ahLst/>
                <a:cxnLst/>
                <a:rect l="l" t="t" r="r" b="b"/>
                <a:pathLst>
                  <a:path w="364168" h="599503" extrusionOk="0">
                    <a:moveTo>
                      <a:pt x="148038" y="51884"/>
                    </a:moveTo>
                    <a:cubicBezTo>
                      <a:pt x="124141" y="118442"/>
                      <a:pt x="99001" y="183757"/>
                      <a:pt x="77384" y="251507"/>
                    </a:cubicBezTo>
                    <a:cubicBezTo>
                      <a:pt x="51933" y="331336"/>
                      <a:pt x="30576" y="411734"/>
                      <a:pt x="13262" y="493896"/>
                    </a:cubicBezTo>
                    <a:cubicBezTo>
                      <a:pt x="8701" y="515512"/>
                      <a:pt x="-8975" y="551538"/>
                      <a:pt x="5746" y="571184"/>
                    </a:cubicBezTo>
                    <a:cubicBezTo>
                      <a:pt x="17772" y="587254"/>
                      <a:pt x="50948" y="589016"/>
                      <a:pt x="69194" y="592230"/>
                    </a:cubicBezTo>
                    <a:cubicBezTo>
                      <a:pt x="119009" y="600990"/>
                      <a:pt x="171261" y="600058"/>
                      <a:pt x="221750" y="598450"/>
                    </a:cubicBezTo>
                    <a:cubicBezTo>
                      <a:pt x="254200" y="597414"/>
                      <a:pt x="287012" y="595289"/>
                      <a:pt x="318581" y="587617"/>
                    </a:cubicBezTo>
                    <a:cubicBezTo>
                      <a:pt x="351082" y="579686"/>
                      <a:pt x="365337" y="570355"/>
                      <a:pt x="364093" y="535780"/>
                    </a:cubicBezTo>
                    <a:cubicBezTo>
                      <a:pt x="362694" y="497835"/>
                      <a:pt x="354089" y="459476"/>
                      <a:pt x="342374" y="423553"/>
                    </a:cubicBezTo>
                    <a:cubicBezTo>
                      <a:pt x="308991" y="321124"/>
                      <a:pt x="281932" y="216414"/>
                      <a:pt x="247876" y="114244"/>
                    </a:cubicBezTo>
                    <a:cubicBezTo>
                      <a:pt x="236316" y="79565"/>
                      <a:pt x="227348" y="34778"/>
                      <a:pt x="200808" y="8911"/>
                    </a:cubicBezTo>
                    <a:cubicBezTo>
                      <a:pt x="177637" y="-13638"/>
                      <a:pt x="166699" y="8756"/>
                      <a:pt x="148038" y="51936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5224" name="Google Shape;5224;p14"/>
            <p:cNvGrpSpPr/>
            <p:nvPr/>
          </p:nvGrpSpPr>
          <p:grpSpPr>
            <a:xfrm>
              <a:off x="8816960" y="4302044"/>
              <a:ext cx="290492" cy="536613"/>
              <a:chOff x="8816960" y="4302044"/>
              <a:chExt cx="290492" cy="536613"/>
            </a:xfrm>
          </p:grpSpPr>
          <p:grpSp>
            <p:nvGrpSpPr>
              <p:cNvPr id="5225" name="Google Shape;5225;p14"/>
              <p:cNvGrpSpPr/>
              <p:nvPr/>
            </p:nvGrpSpPr>
            <p:grpSpPr>
              <a:xfrm>
                <a:off x="8871284" y="4446928"/>
                <a:ext cx="27421" cy="25762"/>
                <a:chOff x="6207759" y="5364428"/>
                <a:chExt cx="27421" cy="25762"/>
              </a:xfrm>
            </p:grpSpPr>
            <p:sp>
              <p:nvSpPr>
                <p:cNvPr id="5226" name="Google Shape;5226;p14"/>
                <p:cNvSpPr/>
                <p:nvPr/>
              </p:nvSpPr>
              <p:spPr>
                <a:xfrm>
                  <a:off x="6207759" y="5365257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3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227" name="Google Shape;5227;p14"/>
                <p:cNvSpPr/>
                <p:nvPr/>
              </p:nvSpPr>
              <p:spPr>
                <a:xfrm>
                  <a:off x="6220874" y="536442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228" name="Google Shape;5228;p14"/>
              <p:cNvGrpSpPr/>
              <p:nvPr/>
            </p:nvGrpSpPr>
            <p:grpSpPr>
              <a:xfrm>
                <a:off x="8990509" y="4371453"/>
                <a:ext cx="27421" cy="25711"/>
                <a:chOff x="6326984" y="5288953"/>
                <a:chExt cx="27421" cy="25711"/>
              </a:xfrm>
            </p:grpSpPr>
            <p:sp>
              <p:nvSpPr>
                <p:cNvPr id="5229" name="Google Shape;5229;p14"/>
                <p:cNvSpPr/>
                <p:nvPr/>
              </p:nvSpPr>
              <p:spPr>
                <a:xfrm>
                  <a:off x="6326984" y="5289731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3" y="19335"/>
                        <a:pt x="10937" y="24933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230" name="Google Shape;5230;p14"/>
                <p:cNvSpPr/>
                <p:nvPr/>
              </p:nvSpPr>
              <p:spPr>
                <a:xfrm>
                  <a:off x="6340099" y="5288953"/>
                  <a:ext cx="1223" cy="23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1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231" name="Google Shape;5231;p14"/>
              <p:cNvGrpSpPr/>
              <p:nvPr/>
            </p:nvGrpSpPr>
            <p:grpSpPr>
              <a:xfrm>
                <a:off x="8997248" y="4437338"/>
                <a:ext cx="27421" cy="25763"/>
                <a:chOff x="6333723" y="5354838"/>
                <a:chExt cx="27421" cy="25763"/>
              </a:xfrm>
            </p:grpSpPr>
            <p:sp>
              <p:nvSpPr>
                <p:cNvPr id="5232" name="Google Shape;5232;p14"/>
                <p:cNvSpPr/>
                <p:nvPr/>
              </p:nvSpPr>
              <p:spPr>
                <a:xfrm>
                  <a:off x="6333723" y="5355668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3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233" name="Google Shape;5233;p14"/>
                <p:cNvSpPr/>
                <p:nvPr/>
              </p:nvSpPr>
              <p:spPr>
                <a:xfrm>
                  <a:off x="6346838" y="535483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234" name="Google Shape;5234;p14"/>
              <p:cNvGrpSpPr/>
              <p:nvPr/>
            </p:nvGrpSpPr>
            <p:grpSpPr>
              <a:xfrm>
                <a:off x="8918663" y="4538420"/>
                <a:ext cx="23274" cy="21823"/>
                <a:chOff x="6255138" y="5455920"/>
                <a:chExt cx="23274" cy="21823"/>
              </a:xfrm>
            </p:grpSpPr>
            <p:sp>
              <p:nvSpPr>
                <p:cNvPr id="5235" name="Google Shape;5235;p14"/>
                <p:cNvSpPr/>
                <p:nvPr/>
              </p:nvSpPr>
              <p:spPr>
                <a:xfrm>
                  <a:off x="6255138" y="545659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236" name="Google Shape;5236;p14"/>
                <p:cNvSpPr/>
                <p:nvPr/>
              </p:nvSpPr>
              <p:spPr>
                <a:xfrm>
                  <a:off x="6266283" y="5455920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237" name="Google Shape;5237;p14"/>
              <p:cNvGrpSpPr/>
              <p:nvPr/>
            </p:nvGrpSpPr>
            <p:grpSpPr>
              <a:xfrm>
                <a:off x="8816960" y="4792160"/>
                <a:ext cx="23274" cy="21823"/>
                <a:chOff x="6153435" y="5709660"/>
                <a:chExt cx="23274" cy="21823"/>
              </a:xfrm>
            </p:grpSpPr>
            <p:sp>
              <p:nvSpPr>
                <p:cNvPr id="5238" name="Google Shape;5238;p14"/>
                <p:cNvSpPr/>
                <p:nvPr/>
              </p:nvSpPr>
              <p:spPr>
                <a:xfrm>
                  <a:off x="6153435" y="571033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239" name="Google Shape;5239;p14"/>
                <p:cNvSpPr/>
                <p:nvPr/>
              </p:nvSpPr>
              <p:spPr>
                <a:xfrm>
                  <a:off x="6164528" y="5709660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240" name="Google Shape;5240;p14"/>
              <p:cNvGrpSpPr/>
              <p:nvPr/>
            </p:nvGrpSpPr>
            <p:grpSpPr>
              <a:xfrm>
                <a:off x="8943701" y="4485753"/>
                <a:ext cx="23274" cy="21823"/>
                <a:chOff x="6280176" y="5403253"/>
                <a:chExt cx="23274" cy="21823"/>
              </a:xfrm>
            </p:grpSpPr>
            <p:sp>
              <p:nvSpPr>
                <p:cNvPr id="5241" name="Google Shape;5241;p14"/>
                <p:cNvSpPr/>
                <p:nvPr/>
              </p:nvSpPr>
              <p:spPr>
                <a:xfrm>
                  <a:off x="6280176" y="5403927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242" name="Google Shape;5242;p14"/>
                <p:cNvSpPr/>
                <p:nvPr/>
              </p:nvSpPr>
              <p:spPr>
                <a:xfrm>
                  <a:off x="6291268" y="5403253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243" name="Google Shape;5243;p14"/>
              <p:cNvGrpSpPr/>
              <p:nvPr/>
            </p:nvGrpSpPr>
            <p:grpSpPr>
              <a:xfrm>
                <a:off x="8998699" y="4527482"/>
                <a:ext cx="23274" cy="21823"/>
                <a:chOff x="6335174" y="5444982"/>
                <a:chExt cx="23274" cy="21823"/>
              </a:xfrm>
            </p:grpSpPr>
            <p:sp>
              <p:nvSpPr>
                <p:cNvPr id="5244" name="Google Shape;5244;p14"/>
                <p:cNvSpPr/>
                <p:nvPr/>
              </p:nvSpPr>
              <p:spPr>
                <a:xfrm>
                  <a:off x="6335174" y="5445656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245" name="Google Shape;5245;p14"/>
                <p:cNvSpPr/>
                <p:nvPr/>
              </p:nvSpPr>
              <p:spPr>
                <a:xfrm>
                  <a:off x="6346319" y="5444982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246" name="Google Shape;5246;p14"/>
              <p:cNvGrpSpPr/>
              <p:nvPr/>
            </p:nvGrpSpPr>
            <p:grpSpPr>
              <a:xfrm>
                <a:off x="8947018" y="4757740"/>
                <a:ext cx="23274" cy="21823"/>
                <a:chOff x="6283493" y="5675240"/>
                <a:chExt cx="23274" cy="21823"/>
              </a:xfrm>
            </p:grpSpPr>
            <p:sp>
              <p:nvSpPr>
                <p:cNvPr id="5247" name="Google Shape;5247;p14"/>
                <p:cNvSpPr/>
                <p:nvPr/>
              </p:nvSpPr>
              <p:spPr>
                <a:xfrm>
                  <a:off x="6283493" y="567591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248" name="Google Shape;5248;p14"/>
                <p:cNvSpPr/>
                <p:nvPr/>
              </p:nvSpPr>
              <p:spPr>
                <a:xfrm>
                  <a:off x="6294638" y="5675240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249" name="Google Shape;5249;p14"/>
              <p:cNvGrpSpPr/>
              <p:nvPr/>
            </p:nvGrpSpPr>
            <p:grpSpPr>
              <a:xfrm>
                <a:off x="8960548" y="4302044"/>
                <a:ext cx="23274" cy="21823"/>
                <a:chOff x="6297023" y="5219544"/>
                <a:chExt cx="23274" cy="21823"/>
              </a:xfrm>
            </p:grpSpPr>
            <p:sp>
              <p:nvSpPr>
                <p:cNvPr id="5250" name="Google Shape;5250;p14"/>
                <p:cNvSpPr/>
                <p:nvPr/>
              </p:nvSpPr>
              <p:spPr>
                <a:xfrm>
                  <a:off x="6297023" y="522021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251" name="Google Shape;5251;p14"/>
                <p:cNvSpPr/>
                <p:nvPr/>
              </p:nvSpPr>
              <p:spPr>
                <a:xfrm>
                  <a:off x="6308167" y="5219544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252" name="Google Shape;5252;p14"/>
              <p:cNvGrpSpPr/>
              <p:nvPr/>
            </p:nvGrpSpPr>
            <p:grpSpPr>
              <a:xfrm>
                <a:off x="8891242" y="4382287"/>
                <a:ext cx="23274" cy="21823"/>
                <a:chOff x="6227717" y="5299787"/>
                <a:chExt cx="23274" cy="21823"/>
              </a:xfrm>
            </p:grpSpPr>
            <p:sp>
              <p:nvSpPr>
                <p:cNvPr id="5253" name="Google Shape;5253;p14"/>
                <p:cNvSpPr/>
                <p:nvPr/>
              </p:nvSpPr>
              <p:spPr>
                <a:xfrm>
                  <a:off x="6227717" y="5300461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254" name="Google Shape;5254;p14"/>
                <p:cNvSpPr/>
                <p:nvPr/>
              </p:nvSpPr>
              <p:spPr>
                <a:xfrm>
                  <a:off x="6238810" y="5299787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255" name="Google Shape;5255;p14"/>
              <p:cNvGrpSpPr/>
              <p:nvPr/>
            </p:nvGrpSpPr>
            <p:grpSpPr>
              <a:xfrm>
                <a:off x="8924106" y="4351393"/>
                <a:ext cx="14047" cy="13165"/>
                <a:chOff x="6260581" y="5268893"/>
                <a:chExt cx="14047" cy="13165"/>
              </a:xfrm>
            </p:grpSpPr>
            <p:sp>
              <p:nvSpPr>
                <p:cNvPr id="5256" name="Google Shape;5256;p14"/>
                <p:cNvSpPr/>
                <p:nvPr/>
              </p:nvSpPr>
              <p:spPr>
                <a:xfrm>
                  <a:off x="6260581" y="5269307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257" name="Google Shape;5257;p14"/>
                <p:cNvSpPr/>
                <p:nvPr/>
              </p:nvSpPr>
              <p:spPr>
                <a:xfrm>
                  <a:off x="6267268" y="5268893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258" name="Google Shape;5258;p14"/>
              <p:cNvGrpSpPr/>
              <p:nvPr/>
            </p:nvGrpSpPr>
            <p:grpSpPr>
              <a:xfrm>
                <a:off x="8926231" y="4445217"/>
                <a:ext cx="14047" cy="13166"/>
                <a:chOff x="6262706" y="5362717"/>
                <a:chExt cx="14047" cy="13166"/>
              </a:xfrm>
            </p:grpSpPr>
            <p:sp>
              <p:nvSpPr>
                <p:cNvPr id="5259" name="Google Shape;5259;p14"/>
                <p:cNvSpPr/>
                <p:nvPr/>
              </p:nvSpPr>
              <p:spPr>
                <a:xfrm>
                  <a:off x="6262706" y="5363132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1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260" name="Google Shape;5260;p14"/>
                <p:cNvSpPr/>
                <p:nvPr/>
              </p:nvSpPr>
              <p:spPr>
                <a:xfrm>
                  <a:off x="6269393" y="5362717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261" name="Google Shape;5261;p14"/>
              <p:cNvGrpSpPr/>
              <p:nvPr/>
            </p:nvGrpSpPr>
            <p:grpSpPr>
              <a:xfrm>
                <a:off x="9041724" y="4492647"/>
                <a:ext cx="14047" cy="13166"/>
                <a:chOff x="6378199" y="5410147"/>
                <a:chExt cx="14047" cy="13166"/>
              </a:xfrm>
            </p:grpSpPr>
            <p:sp>
              <p:nvSpPr>
                <p:cNvPr id="5262" name="Google Shape;5262;p14"/>
                <p:cNvSpPr/>
                <p:nvPr/>
              </p:nvSpPr>
              <p:spPr>
                <a:xfrm>
                  <a:off x="6378199" y="5410562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263" name="Google Shape;5263;p14"/>
                <p:cNvSpPr/>
                <p:nvPr/>
              </p:nvSpPr>
              <p:spPr>
                <a:xfrm>
                  <a:off x="6384886" y="5410147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264" name="Google Shape;5264;p14"/>
              <p:cNvGrpSpPr/>
              <p:nvPr/>
            </p:nvGrpSpPr>
            <p:grpSpPr>
              <a:xfrm>
                <a:off x="9043486" y="4595544"/>
                <a:ext cx="27421" cy="25762"/>
                <a:chOff x="6379961" y="5513044"/>
                <a:chExt cx="27421" cy="25762"/>
              </a:xfrm>
            </p:grpSpPr>
            <p:sp>
              <p:nvSpPr>
                <p:cNvPr id="5265" name="Google Shape;5265;p14"/>
                <p:cNvSpPr/>
                <p:nvPr/>
              </p:nvSpPr>
              <p:spPr>
                <a:xfrm>
                  <a:off x="6379961" y="5513873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2" y="19336"/>
                        <a:pt x="10937" y="24934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266" name="Google Shape;5266;p14"/>
                <p:cNvSpPr/>
                <p:nvPr/>
              </p:nvSpPr>
              <p:spPr>
                <a:xfrm>
                  <a:off x="6393076" y="5513044"/>
                  <a:ext cx="1223" cy="23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1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267" name="Google Shape;5267;p14"/>
              <p:cNvGrpSpPr/>
              <p:nvPr/>
            </p:nvGrpSpPr>
            <p:grpSpPr>
              <a:xfrm>
                <a:off x="8889427" y="4639086"/>
                <a:ext cx="27421" cy="25763"/>
                <a:chOff x="6225902" y="5556586"/>
                <a:chExt cx="27421" cy="25763"/>
              </a:xfrm>
            </p:grpSpPr>
            <p:sp>
              <p:nvSpPr>
                <p:cNvPr id="5268" name="Google Shape;5268;p14"/>
                <p:cNvSpPr/>
                <p:nvPr/>
              </p:nvSpPr>
              <p:spPr>
                <a:xfrm>
                  <a:off x="6225902" y="555741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3" y="19335"/>
                        <a:pt x="10937" y="24934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269" name="Google Shape;5269;p14"/>
                <p:cNvSpPr/>
                <p:nvPr/>
              </p:nvSpPr>
              <p:spPr>
                <a:xfrm>
                  <a:off x="6239017" y="5556586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270" name="Google Shape;5270;p14"/>
              <p:cNvGrpSpPr/>
              <p:nvPr/>
            </p:nvGrpSpPr>
            <p:grpSpPr>
              <a:xfrm>
                <a:off x="8935873" y="4692478"/>
                <a:ext cx="27421" cy="25711"/>
                <a:chOff x="6272348" y="5609978"/>
                <a:chExt cx="27421" cy="25711"/>
              </a:xfrm>
            </p:grpSpPr>
            <p:sp>
              <p:nvSpPr>
                <p:cNvPr id="5271" name="Google Shape;5271;p14"/>
                <p:cNvSpPr/>
                <p:nvPr/>
              </p:nvSpPr>
              <p:spPr>
                <a:xfrm>
                  <a:off x="6272348" y="561075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2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272" name="Google Shape;5272;p14"/>
                <p:cNvSpPr/>
                <p:nvPr/>
              </p:nvSpPr>
              <p:spPr>
                <a:xfrm>
                  <a:off x="6285463" y="560997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273" name="Google Shape;5273;p14"/>
              <p:cNvGrpSpPr/>
              <p:nvPr/>
            </p:nvGrpSpPr>
            <p:grpSpPr>
              <a:xfrm>
                <a:off x="9004246" y="4651631"/>
                <a:ext cx="23274" cy="21823"/>
                <a:chOff x="6340721" y="5569131"/>
                <a:chExt cx="23274" cy="21823"/>
              </a:xfrm>
            </p:grpSpPr>
            <p:sp>
              <p:nvSpPr>
                <p:cNvPr id="5274" name="Google Shape;5274;p14"/>
                <p:cNvSpPr/>
                <p:nvPr/>
              </p:nvSpPr>
              <p:spPr>
                <a:xfrm>
                  <a:off x="6340721" y="5569805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275" name="Google Shape;5275;p14"/>
                <p:cNvSpPr/>
                <p:nvPr/>
              </p:nvSpPr>
              <p:spPr>
                <a:xfrm>
                  <a:off x="6351814" y="5569131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276" name="Google Shape;5276;p14"/>
              <p:cNvGrpSpPr/>
              <p:nvPr/>
            </p:nvGrpSpPr>
            <p:grpSpPr>
              <a:xfrm>
                <a:off x="9080031" y="4783918"/>
                <a:ext cx="27421" cy="25711"/>
                <a:chOff x="6416506" y="5701418"/>
                <a:chExt cx="27421" cy="25711"/>
              </a:xfrm>
            </p:grpSpPr>
            <p:sp>
              <p:nvSpPr>
                <p:cNvPr id="5277" name="Google Shape;5277;p14"/>
                <p:cNvSpPr/>
                <p:nvPr/>
              </p:nvSpPr>
              <p:spPr>
                <a:xfrm>
                  <a:off x="6416506" y="570219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2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278" name="Google Shape;5278;p14"/>
                <p:cNvSpPr/>
                <p:nvPr/>
              </p:nvSpPr>
              <p:spPr>
                <a:xfrm>
                  <a:off x="6429621" y="570141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279" name="Google Shape;5279;p14"/>
              <p:cNvGrpSpPr/>
              <p:nvPr/>
            </p:nvGrpSpPr>
            <p:grpSpPr>
              <a:xfrm>
                <a:off x="8874032" y="4775521"/>
                <a:ext cx="23274" cy="21823"/>
                <a:chOff x="6210507" y="5693021"/>
                <a:chExt cx="23274" cy="21823"/>
              </a:xfrm>
            </p:grpSpPr>
            <p:sp>
              <p:nvSpPr>
                <p:cNvPr id="5280" name="Google Shape;5280;p14"/>
                <p:cNvSpPr/>
                <p:nvPr/>
              </p:nvSpPr>
              <p:spPr>
                <a:xfrm>
                  <a:off x="6210507" y="5693695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0"/>
                        <a:pt x="3628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281" name="Google Shape;5281;p14"/>
                <p:cNvSpPr/>
                <p:nvPr/>
              </p:nvSpPr>
              <p:spPr>
                <a:xfrm>
                  <a:off x="6221600" y="5693021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282" name="Google Shape;5282;p14"/>
              <p:cNvGrpSpPr/>
              <p:nvPr/>
            </p:nvGrpSpPr>
            <p:grpSpPr>
              <a:xfrm>
                <a:off x="9063599" y="4687813"/>
                <a:ext cx="23274" cy="21823"/>
                <a:chOff x="6400074" y="5605313"/>
                <a:chExt cx="23274" cy="21823"/>
              </a:xfrm>
            </p:grpSpPr>
            <p:sp>
              <p:nvSpPr>
                <p:cNvPr id="5283" name="Google Shape;5283;p14"/>
                <p:cNvSpPr/>
                <p:nvPr/>
              </p:nvSpPr>
              <p:spPr>
                <a:xfrm>
                  <a:off x="6400074" y="5605987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284" name="Google Shape;5284;p14"/>
                <p:cNvSpPr/>
                <p:nvPr/>
              </p:nvSpPr>
              <p:spPr>
                <a:xfrm>
                  <a:off x="6411219" y="5605313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285" name="Google Shape;5285;p14"/>
              <p:cNvGrpSpPr/>
              <p:nvPr/>
            </p:nvGrpSpPr>
            <p:grpSpPr>
              <a:xfrm>
                <a:off x="8854489" y="4711554"/>
                <a:ext cx="23274" cy="21823"/>
                <a:chOff x="6190964" y="5629054"/>
                <a:chExt cx="23274" cy="21823"/>
              </a:xfrm>
            </p:grpSpPr>
            <p:sp>
              <p:nvSpPr>
                <p:cNvPr id="5286" name="Google Shape;5286;p14"/>
                <p:cNvSpPr/>
                <p:nvPr/>
              </p:nvSpPr>
              <p:spPr>
                <a:xfrm>
                  <a:off x="6190964" y="562972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287" name="Google Shape;5287;p14"/>
                <p:cNvSpPr/>
                <p:nvPr/>
              </p:nvSpPr>
              <p:spPr>
                <a:xfrm>
                  <a:off x="6202058" y="5629054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6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288" name="Google Shape;5288;p14"/>
              <p:cNvGrpSpPr/>
              <p:nvPr/>
            </p:nvGrpSpPr>
            <p:grpSpPr>
              <a:xfrm>
                <a:off x="8937376" y="4816835"/>
                <a:ext cx="23274" cy="21822"/>
                <a:chOff x="6273851" y="5734335"/>
                <a:chExt cx="23274" cy="21822"/>
              </a:xfrm>
            </p:grpSpPr>
            <p:sp>
              <p:nvSpPr>
                <p:cNvPr id="5289" name="Google Shape;5289;p14"/>
                <p:cNvSpPr/>
                <p:nvPr/>
              </p:nvSpPr>
              <p:spPr>
                <a:xfrm>
                  <a:off x="6273851" y="573500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290" name="Google Shape;5290;p14"/>
                <p:cNvSpPr/>
                <p:nvPr/>
              </p:nvSpPr>
              <p:spPr>
                <a:xfrm>
                  <a:off x="6284944" y="5734335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291" name="Google Shape;5291;p14"/>
              <p:cNvGrpSpPr/>
              <p:nvPr/>
            </p:nvGrpSpPr>
            <p:grpSpPr>
              <a:xfrm>
                <a:off x="8943701" y="4586576"/>
                <a:ext cx="23274" cy="21822"/>
                <a:chOff x="6280176" y="5504076"/>
                <a:chExt cx="23274" cy="21822"/>
              </a:xfrm>
            </p:grpSpPr>
            <p:sp>
              <p:nvSpPr>
                <p:cNvPr id="5292" name="Google Shape;5292;p14"/>
                <p:cNvSpPr/>
                <p:nvPr/>
              </p:nvSpPr>
              <p:spPr>
                <a:xfrm>
                  <a:off x="6280176" y="5504749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293" name="Google Shape;5293;p14"/>
                <p:cNvSpPr/>
                <p:nvPr/>
              </p:nvSpPr>
              <p:spPr>
                <a:xfrm>
                  <a:off x="6291268" y="5504076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294" name="Google Shape;5294;p14"/>
              <p:cNvGrpSpPr/>
              <p:nvPr/>
            </p:nvGrpSpPr>
            <p:grpSpPr>
              <a:xfrm>
                <a:off x="8847491" y="4655415"/>
                <a:ext cx="23274" cy="21823"/>
                <a:chOff x="6183966" y="5572915"/>
                <a:chExt cx="23274" cy="21823"/>
              </a:xfrm>
            </p:grpSpPr>
            <p:sp>
              <p:nvSpPr>
                <p:cNvPr id="5295" name="Google Shape;5295;p14"/>
                <p:cNvSpPr/>
                <p:nvPr/>
              </p:nvSpPr>
              <p:spPr>
                <a:xfrm>
                  <a:off x="6183966" y="5573589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296" name="Google Shape;5296;p14"/>
                <p:cNvSpPr/>
                <p:nvPr/>
              </p:nvSpPr>
              <p:spPr>
                <a:xfrm>
                  <a:off x="6195059" y="5572915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297" name="Google Shape;5297;p14"/>
              <p:cNvGrpSpPr/>
              <p:nvPr/>
            </p:nvGrpSpPr>
            <p:grpSpPr>
              <a:xfrm>
                <a:off x="8862731" y="4606481"/>
                <a:ext cx="14047" cy="13166"/>
                <a:chOff x="6199206" y="5523981"/>
                <a:chExt cx="14047" cy="13166"/>
              </a:xfrm>
            </p:grpSpPr>
            <p:sp>
              <p:nvSpPr>
                <p:cNvPr id="5298" name="Google Shape;5298;p14"/>
                <p:cNvSpPr/>
                <p:nvPr/>
              </p:nvSpPr>
              <p:spPr>
                <a:xfrm>
                  <a:off x="6199206" y="5524396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1"/>
                        <a:pt x="11301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299" name="Google Shape;5299;p14"/>
                <p:cNvSpPr/>
                <p:nvPr/>
              </p:nvSpPr>
              <p:spPr>
                <a:xfrm>
                  <a:off x="6205893" y="5523981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300" name="Google Shape;5300;p14"/>
              <p:cNvGrpSpPr/>
              <p:nvPr/>
            </p:nvGrpSpPr>
            <p:grpSpPr>
              <a:xfrm>
                <a:off x="8979416" y="4717671"/>
                <a:ext cx="14047" cy="13166"/>
                <a:chOff x="6315891" y="5635171"/>
                <a:chExt cx="14047" cy="13166"/>
              </a:xfrm>
            </p:grpSpPr>
            <p:sp>
              <p:nvSpPr>
                <p:cNvPr id="5301" name="Google Shape;5301;p14"/>
                <p:cNvSpPr/>
                <p:nvPr/>
              </p:nvSpPr>
              <p:spPr>
                <a:xfrm>
                  <a:off x="6315891" y="5635586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0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302" name="Google Shape;5302;p14"/>
                <p:cNvSpPr/>
                <p:nvPr/>
              </p:nvSpPr>
              <p:spPr>
                <a:xfrm>
                  <a:off x="6322630" y="5635171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303" name="Google Shape;5303;p14"/>
              <p:cNvGrpSpPr/>
              <p:nvPr/>
            </p:nvGrpSpPr>
            <p:grpSpPr>
              <a:xfrm>
                <a:off x="9010207" y="4797033"/>
                <a:ext cx="14047" cy="13166"/>
                <a:chOff x="6346682" y="5714533"/>
                <a:chExt cx="14047" cy="13166"/>
              </a:xfrm>
            </p:grpSpPr>
            <p:sp>
              <p:nvSpPr>
                <p:cNvPr id="5304" name="Google Shape;5304;p14"/>
                <p:cNvSpPr/>
                <p:nvPr/>
              </p:nvSpPr>
              <p:spPr>
                <a:xfrm>
                  <a:off x="6346682" y="5714948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1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305" name="Google Shape;5305;p14"/>
                <p:cNvSpPr/>
                <p:nvPr/>
              </p:nvSpPr>
              <p:spPr>
                <a:xfrm>
                  <a:off x="6353369" y="5714533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5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306" name="Google Shape;5306;p14"/>
              <p:cNvGrpSpPr/>
              <p:nvPr/>
            </p:nvGrpSpPr>
            <p:grpSpPr>
              <a:xfrm>
                <a:off x="9087340" y="4738095"/>
                <a:ext cx="14047" cy="13165"/>
                <a:chOff x="6423815" y="5655595"/>
                <a:chExt cx="14047" cy="13165"/>
              </a:xfrm>
            </p:grpSpPr>
            <p:sp>
              <p:nvSpPr>
                <p:cNvPr id="5307" name="Google Shape;5307;p14"/>
                <p:cNvSpPr/>
                <p:nvPr/>
              </p:nvSpPr>
              <p:spPr>
                <a:xfrm>
                  <a:off x="6423815" y="5656009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308" name="Google Shape;5308;p14"/>
                <p:cNvSpPr/>
                <p:nvPr/>
              </p:nvSpPr>
              <p:spPr>
                <a:xfrm>
                  <a:off x="6430554" y="5655595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5309" name="Google Shape;5309;p14"/>
            <p:cNvGrpSpPr/>
            <p:nvPr/>
          </p:nvGrpSpPr>
          <p:grpSpPr>
            <a:xfrm>
              <a:off x="8860191" y="4350926"/>
              <a:ext cx="201593" cy="479749"/>
              <a:chOff x="8860191" y="4350926"/>
              <a:chExt cx="201593" cy="479749"/>
            </a:xfrm>
          </p:grpSpPr>
          <p:sp>
            <p:nvSpPr>
              <p:cNvPr id="5310" name="Google Shape;5310;p14"/>
              <p:cNvSpPr/>
              <p:nvPr/>
            </p:nvSpPr>
            <p:spPr>
              <a:xfrm>
                <a:off x="8963865" y="4428681"/>
                <a:ext cx="10367" cy="10367"/>
              </a:xfrm>
              <a:custGeom>
                <a:avLst/>
                <a:gdLst/>
                <a:ahLst/>
                <a:cxnLst/>
                <a:rect l="l" t="t" r="r" b="b"/>
                <a:pathLst>
                  <a:path w="10367" h="10367" extrusionOk="0">
                    <a:moveTo>
                      <a:pt x="10367" y="5184"/>
                    </a:moveTo>
                    <a:cubicBezTo>
                      <a:pt x="10367" y="8035"/>
                      <a:pt x="8035" y="10367"/>
                      <a:pt x="5184" y="10367"/>
                    </a:cubicBezTo>
                    <a:cubicBezTo>
                      <a:pt x="2333" y="10367"/>
                      <a:pt x="0" y="8035"/>
                      <a:pt x="0" y="5184"/>
                    </a:cubicBezTo>
                    <a:cubicBezTo>
                      <a:pt x="0" y="2333"/>
                      <a:pt x="2333" y="0"/>
                      <a:pt x="5184" y="0"/>
                    </a:cubicBezTo>
                    <a:cubicBezTo>
                      <a:pt x="8035" y="0"/>
                      <a:pt x="10367" y="2333"/>
                      <a:pt x="10367" y="5184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11" name="Google Shape;5311;p14"/>
              <p:cNvSpPr/>
              <p:nvPr/>
            </p:nvSpPr>
            <p:spPr>
              <a:xfrm>
                <a:off x="8955778" y="4350926"/>
                <a:ext cx="13270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3270" h="13270" extrusionOk="0">
                    <a:moveTo>
                      <a:pt x="13270" y="6635"/>
                    </a:moveTo>
                    <a:cubicBezTo>
                      <a:pt x="13270" y="10264"/>
                      <a:pt x="10315" y="13270"/>
                      <a:pt x="6635" y="13270"/>
                    </a:cubicBezTo>
                    <a:cubicBezTo>
                      <a:pt x="2955" y="13270"/>
                      <a:pt x="0" y="10316"/>
                      <a:pt x="0" y="6635"/>
                    </a:cubicBezTo>
                    <a:cubicBezTo>
                      <a:pt x="0" y="2955"/>
                      <a:pt x="2955" y="0"/>
                      <a:pt x="6635" y="0"/>
                    </a:cubicBezTo>
                    <a:cubicBezTo>
                      <a:pt x="10315" y="0"/>
                      <a:pt x="13270" y="2955"/>
                      <a:pt x="13270" y="663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12" name="Google Shape;5312;p14"/>
              <p:cNvSpPr/>
              <p:nvPr/>
            </p:nvSpPr>
            <p:spPr>
              <a:xfrm>
                <a:off x="8986777" y="4492647"/>
                <a:ext cx="12025" cy="12026"/>
              </a:xfrm>
              <a:custGeom>
                <a:avLst/>
                <a:gdLst/>
                <a:ahLst/>
                <a:cxnLst/>
                <a:rect l="l" t="t" r="r" b="b"/>
                <a:pathLst>
                  <a:path w="12025" h="12026" extrusionOk="0">
                    <a:moveTo>
                      <a:pt x="12026" y="6013"/>
                    </a:moveTo>
                    <a:cubicBezTo>
                      <a:pt x="12026" y="9331"/>
                      <a:pt x="9331" y="12026"/>
                      <a:pt x="6013" y="12026"/>
                    </a:cubicBezTo>
                    <a:cubicBezTo>
                      <a:pt x="2695" y="12026"/>
                      <a:pt x="0" y="9331"/>
                      <a:pt x="0" y="6013"/>
                    </a:cubicBezTo>
                    <a:cubicBezTo>
                      <a:pt x="0" y="2696"/>
                      <a:pt x="2695" y="0"/>
                      <a:pt x="6013" y="0"/>
                    </a:cubicBezTo>
                    <a:cubicBezTo>
                      <a:pt x="9331" y="0"/>
                      <a:pt x="12026" y="2696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13" name="Google Shape;5313;p14"/>
              <p:cNvSpPr/>
              <p:nvPr/>
            </p:nvSpPr>
            <p:spPr>
              <a:xfrm>
                <a:off x="8986155" y="4571336"/>
                <a:ext cx="10574" cy="10574"/>
              </a:xfrm>
              <a:custGeom>
                <a:avLst/>
                <a:gdLst/>
                <a:ahLst/>
                <a:cxnLst/>
                <a:rect l="l" t="t" r="r" b="b"/>
                <a:pathLst>
                  <a:path w="10574" h="10574" extrusionOk="0">
                    <a:moveTo>
                      <a:pt x="10575" y="5287"/>
                    </a:moveTo>
                    <a:cubicBezTo>
                      <a:pt x="10575" y="8190"/>
                      <a:pt x="8190" y="10575"/>
                      <a:pt x="5287" y="10575"/>
                    </a:cubicBezTo>
                    <a:cubicBezTo>
                      <a:pt x="2385" y="10575"/>
                      <a:pt x="0" y="8190"/>
                      <a:pt x="0" y="5287"/>
                    </a:cubicBezTo>
                    <a:cubicBezTo>
                      <a:pt x="0" y="2384"/>
                      <a:pt x="2385" y="0"/>
                      <a:pt x="5287" y="0"/>
                    </a:cubicBezTo>
                    <a:cubicBezTo>
                      <a:pt x="8190" y="0"/>
                      <a:pt x="10575" y="2384"/>
                      <a:pt x="10575" y="52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14" name="Google Shape;5314;p14"/>
              <p:cNvSpPr/>
              <p:nvPr/>
            </p:nvSpPr>
            <p:spPr>
              <a:xfrm>
                <a:off x="9016168" y="4598602"/>
                <a:ext cx="11611" cy="11611"/>
              </a:xfrm>
              <a:custGeom>
                <a:avLst/>
                <a:gdLst/>
                <a:ahLst/>
                <a:cxnLst/>
                <a:rect l="l" t="t" r="r" b="b"/>
                <a:pathLst>
                  <a:path w="11611" h="11611" extrusionOk="0">
                    <a:moveTo>
                      <a:pt x="11611" y="5806"/>
                    </a:moveTo>
                    <a:cubicBezTo>
                      <a:pt x="11611" y="9020"/>
                      <a:pt x="9020" y="11611"/>
                      <a:pt x="5806" y="11611"/>
                    </a:cubicBezTo>
                    <a:cubicBezTo>
                      <a:pt x="2592" y="11611"/>
                      <a:pt x="0" y="9020"/>
                      <a:pt x="0" y="5806"/>
                    </a:cubicBezTo>
                    <a:cubicBezTo>
                      <a:pt x="0" y="2592"/>
                      <a:pt x="2592" y="0"/>
                      <a:pt x="5806" y="0"/>
                    </a:cubicBezTo>
                    <a:cubicBezTo>
                      <a:pt x="9020" y="0"/>
                      <a:pt x="11611" y="2592"/>
                      <a:pt x="11611" y="580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15" name="Google Shape;5315;p14"/>
              <p:cNvSpPr/>
              <p:nvPr/>
            </p:nvSpPr>
            <p:spPr>
              <a:xfrm>
                <a:off x="9055772" y="4541426"/>
                <a:ext cx="6012" cy="6013"/>
              </a:xfrm>
              <a:custGeom>
                <a:avLst/>
                <a:gdLst/>
                <a:ahLst/>
                <a:cxnLst/>
                <a:rect l="l" t="t" r="r" b="b"/>
                <a:pathLst>
                  <a:path w="6012" h="6013" extrusionOk="0">
                    <a:moveTo>
                      <a:pt x="6013" y="3007"/>
                    </a:moveTo>
                    <a:cubicBezTo>
                      <a:pt x="6013" y="4665"/>
                      <a:pt x="4665" y="6013"/>
                      <a:pt x="3006" y="6013"/>
                    </a:cubicBezTo>
                    <a:cubicBezTo>
                      <a:pt x="1347" y="6013"/>
                      <a:pt x="0" y="4665"/>
                      <a:pt x="0" y="3007"/>
                    </a:cubicBezTo>
                    <a:cubicBezTo>
                      <a:pt x="0" y="1348"/>
                      <a:pt x="1347" y="0"/>
                      <a:pt x="3006" y="0"/>
                    </a:cubicBezTo>
                    <a:cubicBezTo>
                      <a:pt x="4665" y="0"/>
                      <a:pt x="6013" y="1348"/>
                      <a:pt x="6013" y="30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16" name="Google Shape;5316;p14"/>
              <p:cNvSpPr/>
              <p:nvPr/>
            </p:nvSpPr>
            <p:spPr>
              <a:xfrm>
                <a:off x="8860191" y="4559517"/>
                <a:ext cx="14721" cy="14722"/>
              </a:xfrm>
              <a:custGeom>
                <a:avLst/>
                <a:gdLst/>
                <a:ahLst/>
                <a:cxnLst/>
                <a:rect l="l" t="t" r="r" b="b"/>
                <a:pathLst>
                  <a:path w="14721" h="14722" extrusionOk="0">
                    <a:moveTo>
                      <a:pt x="14722" y="7361"/>
                    </a:moveTo>
                    <a:cubicBezTo>
                      <a:pt x="14722" y="11456"/>
                      <a:pt x="11404" y="14722"/>
                      <a:pt x="7361" y="14722"/>
                    </a:cubicBezTo>
                    <a:cubicBezTo>
                      <a:pt x="3318" y="14722"/>
                      <a:pt x="0" y="11404"/>
                      <a:pt x="0" y="7361"/>
                    </a:cubicBezTo>
                    <a:cubicBezTo>
                      <a:pt x="0" y="3318"/>
                      <a:pt x="3318" y="0"/>
                      <a:pt x="7361" y="0"/>
                    </a:cubicBezTo>
                    <a:cubicBezTo>
                      <a:pt x="11404" y="0"/>
                      <a:pt x="14722" y="3318"/>
                      <a:pt x="14722" y="736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17" name="Google Shape;5317;p14"/>
              <p:cNvSpPr/>
              <p:nvPr/>
            </p:nvSpPr>
            <p:spPr>
              <a:xfrm>
                <a:off x="8962051" y="4663916"/>
                <a:ext cx="6634" cy="6635"/>
              </a:xfrm>
              <a:custGeom>
                <a:avLst/>
                <a:gdLst/>
                <a:ahLst/>
                <a:cxnLst/>
                <a:rect l="l" t="t" r="r" b="b"/>
                <a:pathLst>
                  <a:path w="6634" h="6635" extrusionOk="0">
                    <a:moveTo>
                      <a:pt x="6635" y="3318"/>
                    </a:moveTo>
                    <a:cubicBezTo>
                      <a:pt x="6635" y="5132"/>
                      <a:pt x="5184" y="6635"/>
                      <a:pt x="3318" y="6635"/>
                    </a:cubicBezTo>
                    <a:cubicBezTo>
                      <a:pt x="1451" y="6635"/>
                      <a:pt x="0" y="5184"/>
                      <a:pt x="0" y="3318"/>
                    </a:cubicBezTo>
                    <a:cubicBezTo>
                      <a:pt x="0" y="1452"/>
                      <a:pt x="1451" y="0"/>
                      <a:pt x="3318" y="0"/>
                    </a:cubicBezTo>
                    <a:cubicBezTo>
                      <a:pt x="5184" y="0"/>
                      <a:pt x="6635" y="1452"/>
                      <a:pt x="6635" y="33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18" name="Google Shape;5318;p14"/>
              <p:cNvSpPr/>
              <p:nvPr/>
            </p:nvSpPr>
            <p:spPr>
              <a:xfrm>
                <a:off x="8908296" y="4741257"/>
                <a:ext cx="13581" cy="13581"/>
              </a:xfrm>
              <a:custGeom>
                <a:avLst/>
                <a:gdLst/>
                <a:ahLst/>
                <a:cxnLst/>
                <a:rect l="l" t="t" r="r" b="b"/>
                <a:pathLst>
                  <a:path w="13581" h="13581" extrusionOk="0">
                    <a:moveTo>
                      <a:pt x="13581" y="6790"/>
                    </a:moveTo>
                    <a:cubicBezTo>
                      <a:pt x="13581" y="10541"/>
                      <a:pt x="10541" y="13581"/>
                      <a:pt x="6791" y="13581"/>
                    </a:cubicBezTo>
                    <a:cubicBezTo>
                      <a:pt x="3040" y="13581"/>
                      <a:pt x="0" y="10541"/>
                      <a:pt x="0" y="6790"/>
                    </a:cubicBezTo>
                    <a:cubicBezTo>
                      <a:pt x="0" y="3040"/>
                      <a:pt x="3040" y="-1"/>
                      <a:pt x="6791" y="-1"/>
                    </a:cubicBezTo>
                    <a:cubicBezTo>
                      <a:pt x="10541" y="-1"/>
                      <a:pt x="13581" y="3040"/>
                      <a:pt x="13581" y="679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19" name="Google Shape;5319;p14"/>
              <p:cNvSpPr/>
              <p:nvPr/>
            </p:nvSpPr>
            <p:spPr>
              <a:xfrm>
                <a:off x="8903786" y="4812895"/>
                <a:ext cx="12337" cy="12337"/>
              </a:xfrm>
              <a:custGeom>
                <a:avLst/>
                <a:gdLst/>
                <a:ahLst/>
                <a:cxnLst/>
                <a:rect l="l" t="t" r="r" b="b"/>
                <a:pathLst>
                  <a:path w="12337" h="12337" extrusionOk="0">
                    <a:moveTo>
                      <a:pt x="12337" y="6169"/>
                    </a:moveTo>
                    <a:cubicBezTo>
                      <a:pt x="12337" y="9590"/>
                      <a:pt x="9590" y="12337"/>
                      <a:pt x="6169" y="12337"/>
                    </a:cubicBezTo>
                    <a:cubicBezTo>
                      <a:pt x="2747" y="12337"/>
                      <a:pt x="0" y="9590"/>
                      <a:pt x="0" y="6169"/>
                    </a:cubicBezTo>
                    <a:cubicBezTo>
                      <a:pt x="0" y="2747"/>
                      <a:pt x="2747" y="0"/>
                      <a:pt x="6169" y="0"/>
                    </a:cubicBezTo>
                    <a:cubicBezTo>
                      <a:pt x="9590" y="0"/>
                      <a:pt x="12337" y="2747"/>
                      <a:pt x="12337" y="616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20" name="Google Shape;5320;p14"/>
              <p:cNvSpPr/>
              <p:nvPr/>
            </p:nvSpPr>
            <p:spPr>
              <a:xfrm>
                <a:off x="9022285" y="4752713"/>
                <a:ext cx="11404" cy="11404"/>
              </a:xfrm>
              <a:custGeom>
                <a:avLst/>
                <a:gdLst/>
                <a:ahLst/>
                <a:cxnLst/>
                <a:rect l="l" t="t" r="r" b="b"/>
                <a:pathLst>
                  <a:path w="11404" h="11404" extrusionOk="0">
                    <a:moveTo>
                      <a:pt x="11404" y="5702"/>
                    </a:moveTo>
                    <a:cubicBezTo>
                      <a:pt x="11404" y="8851"/>
                      <a:pt x="8851" y="11404"/>
                      <a:pt x="5702" y="11404"/>
                    </a:cubicBezTo>
                    <a:cubicBezTo>
                      <a:pt x="2553" y="11404"/>
                      <a:pt x="0" y="8851"/>
                      <a:pt x="0" y="5702"/>
                    </a:cubicBezTo>
                    <a:cubicBezTo>
                      <a:pt x="0" y="2553"/>
                      <a:pt x="2553" y="0"/>
                      <a:pt x="5702" y="0"/>
                    </a:cubicBezTo>
                    <a:cubicBezTo>
                      <a:pt x="8851" y="0"/>
                      <a:pt x="11404" y="2553"/>
                      <a:pt x="11404" y="57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21" name="Google Shape;5321;p14"/>
              <p:cNvSpPr/>
              <p:nvPr/>
            </p:nvSpPr>
            <p:spPr>
              <a:xfrm>
                <a:off x="9049136" y="4660028"/>
                <a:ext cx="8708" cy="8708"/>
              </a:xfrm>
              <a:custGeom>
                <a:avLst/>
                <a:gdLst/>
                <a:ahLst/>
                <a:cxnLst/>
                <a:rect l="l" t="t" r="r" b="b"/>
                <a:pathLst>
                  <a:path w="8708" h="8708" extrusionOk="0">
                    <a:moveTo>
                      <a:pt x="8709" y="4354"/>
                    </a:moveTo>
                    <a:cubicBezTo>
                      <a:pt x="8709" y="6791"/>
                      <a:pt x="6739" y="8709"/>
                      <a:pt x="4354" y="8709"/>
                    </a:cubicBezTo>
                    <a:cubicBezTo>
                      <a:pt x="1970" y="8709"/>
                      <a:pt x="0" y="6739"/>
                      <a:pt x="0" y="4354"/>
                    </a:cubicBezTo>
                    <a:cubicBezTo>
                      <a:pt x="0" y="1970"/>
                      <a:pt x="1970" y="0"/>
                      <a:pt x="4354" y="0"/>
                    </a:cubicBezTo>
                    <a:cubicBezTo>
                      <a:pt x="6739" y="0"/>
                      <a:pt x="8709" y="1970"/>
                      <a:pt x="8709" y="4354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22" name="Google Shape;5322;p14"/>
              <p:cNvSpPr/>
              <p:nvPr/>
            </p:nvSpPr>
            <p:spPr>
              <a:xfrm>
                <a:off x="8998751" y="4819064"/>
                <a:ext cx="11611" cy="11611"/>
              </a:xfrm>
              <a:custGeom>
                <a:avLst/>
                <a:gdLst/>
                <a:ahLst/>
                <a:cxnLst/>
                <a:rect l="l" t="t" r="r" b="b"/>
                <a:pathLst>
                  <a:path w="11611" h="11611" extrusionOk="0">
                    <a:moveTo>
                      <a:pt x="11611" y="5806"/>
                    </a:moveTo>
                    <a:cubicBezTo>
                      <a:pt x="11611" y="9020"/>
                      <a:pt x="9020" y="11611"/>
                      <a:pt x="5806" y="11611"/>
                    </a:cubicBezTo>
                    <a:cubicBezTo>
                      <a:pt x="2592" y="11611"/>
                      <a:pt x="0" y="9020"/>
                      <a:pt x="0" y="5806"/>
                    </a:cubicBezTo>
                    <a:cubicBezTo>
                      <a:pt x="0" y="2592"/>
                      <a:pt x="2592" y="0"/>
                      <a:pt x="5806" y="0"/>
                    </a:cubicBezTo>
                    <a:cubicBezTo>
                      <a:pt x="9020" y="0"/>
                      <a:pt x="11611" y="2592"/>
                      <a:pt x="11611" y="580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5323" name="Google Shape;5323;p14"/>
          <p:cNvGrpSpPr/>
          <p:nvPr/>
        </p:nvGrpSpPr>
        <p:grpSpPr>
          <a:xfrm flipH="1">
            <a:off x="9417790" y="5898111"/>
            <a:ext cx="425348" cy="797739"/>
            <a:chOff x="8778919" y="4262549"/>
            <a:chExt cx="364168" cy="682918"/>
          </a:xfrm>
        </p:grpSpPr>
        <p:sp>
          <p:nvSpPr>
            <p:cNvPr id="5324" name="Google Shape;5324;p14"/>
            <p:cNvSpPr/>
            <p:nvPr/>
          </p:nvSpPr>
          <p:spPr>
            <a:xfrm>
              <a:off x="8957556" y="4836948"/>
              <a:ext cx="34374" cy="108519"/>
            </a:xfrm>
            <a:custGeom>
              <a:avLst/>
              <a:gdLst/>
              <a:ahLst/>
              <a:cxnLst/>
              <a:rect l="l" t="t" r="r" b="b"/>
              <a:pathLst>
                <a:path w="34374" h="108519" extrusionOk="0">
                  <a:moveTo>
                    <a:pt x="1592" y="3991"/>
                  </a:moveTo>
                  <a:cubicBezTo>
                    <a:pt x="1592" y="37167"/>
                    <a:pt x="-2659" y="74281"/>
                    <a:pt x="2732" y="106939"/>
                  </a:cubicBezTo>
                  <a:cubicBezTo>
                    <a:pt x="9264" y="109012"/>
                    <a:pt x="19838" y="109116"/>
                    <a:pt x="26473" y="106835"/>
                  </a:cubicBezTo>
                  <a:cubicBezTo>
                    <a:pt x="27147" y="86515"/>
                    <a:pt x="30154" y="66403"/>
                    <a:pt x="30672" y="46030"/>
                  </a:cubicBezTo>
                  <a:cubicBezTo>
                    <a:pt x="31035" y="31879"/>
                    <a:pt x="35286" y="15965"/>
                    <a:pt x="34197" y="2229"/>
                  </a:cubicBezTo>
                  <a:cubicBezTo>
                    <a:pt x="26992" y="-674"/>
                    <a:pt x="17869" y="-1348"/>
                    <a:pt x="1592" y="393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5325" name="Google Shape;5325;p14"/>
            <p:cNvGrpSpPr/>
            <p:nvPr/>
          </p:nvGrpSpPr>
          <p:grpSpPr>
            <a:xfrm>
              <a:off x="8778919" y="4262549"/>
              <a:ext cx="364168" cy="599503"/>
              <a:chOff x="8778919" y="4262549"/>
              <a:chExt cx="364168" cy="599503"/>
            </a:xfrm>
          </p:grpSpPr>
          <p:sp>
            <p:nvSpPr>
              <p:cNvPr id="5326" name="Google Shape;5326;p14"/>
              <p:cNvSpPr/>
              <p:nvPr/>
            </p:nvSpPr>
            <p:spPr>
              <a:xfrm>
                <a:off x="8778919" y="4262549"/>
                <a:ext cx="364168" cy="599503"/>
              </a:xfrm>
              <a:custGeom>
                <a:avLst/>
                <a:gdLst/>
                <a:ahLst/>
                <a:cxnLst/>
                <a:rect l="l" t="t" r="r" b="b"/>
                <a:pathLst>
                  <a:path w="364168" h="599503" extrusionOk="0">
                    <a:moveTo>
                      <a:pt x="148038" y="51884"/>
                    </a:moveTo>
                    <a:cubicBezTo>
                      <a:pt x="124141" y="118442"/>
                      <a:pt x="99001" y="183757"/>
                      <a:pt x="77384" y="251507"/>
                    </a:cubicBezTo>
                    <a:cubicBezTo>
                      <a:pt x="51933" y="331336"/>
                      <a:pt x="30576" y="411734"/>
                      <a:pt x="13262" y="493896"/>
                    </a:cubicBezTo>
                    <a:cubicBezTo>
                      <a:pt x="8701" y="515512"/>
                      <a:pt x="-8975" y="551538"/>
                      <a:pt x="5746" y="571184"/>
                    </a:cubicBezTo>
                    <a:cubicBezTo>
                      <a:pt x="17772" y="587254"/>
                      <a:pt x="50948" y="589016"/>
                      <a:pt x="69194" y="592230"/>
                    </a:cubicBezTo>
                    <a:cubicBezTo>
                      <a:pt x="119009" y="600990"/>
                      <a:pt x="171261" y="600058"/>
                      <a:pt x="221750" y="598450"/>
                    </a:cubicBezTo>
                    <a:cubicBezTo>
                      <a:pt x="254200" y="597414"/>
                      <a:pt x="287012" y="595289"/>
                      <a:pt x="318581" y="587617"/>
                    </a:cubicBezTo>
                    <a:cubicBezTo>
                      <a:pt x="351082" y="579686"/>
                      <a:pt x="365337" y="570355"/>
                      <a:pt x="364093" y="535780"/>
                    </a:cubicBezTo>
                    <a:cubicBezTo>
                      <a:pt x="362694" y="497835"/>
                      <a:pt x="354089" y="459476"/>
                      <a:pt x="342374" y="423553"/>
                    </a:cubicBezTo>
                    <a:cubicBezTo>
                      <a:pt x="308991" y="321124"/>
                      <a:pt x="281932" y="216414"/>
                      <a:pt x="247876" y="114244"/>
                    </a:cubicBezTo>
                    <a:cubicBezTo>
                      <a:pt x="236316" y="79565"/>
                      <a:pt x="227348" y="34778"/>
                      <a:pt x="200808" y="8911"/>
                    </a:cubicBezTo>
                    <a:cubicBezTo>
                      <a:pt x="177637" y="-13638"/>
                      <a:pt x="166699" y="8756"/>
                      <a:pt x="148038" y="5193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27" name="Google Shape;5327;p14"/>
              <p:cNvSpPr/>
              <p:nvPr/>
            </p:nvSpPr>
            <p:spPr>
              <a:xfrm>
                <a:off x="8778919" y="4262549"/>
                <a:ext cx="364168" cy="599503"/>
              </a:xfrm>
              <a:custGeom>
                <a:avLst/>
                <a:gdLst/>
                <a:ahLst/>
                <a:cxnLst/>
                <a:rect l="l" t="t" r="r" b="b"/>
                <a:pathLst>
                  <a:path w="364168" h="599503" extrusionOk="0">
                    <a:moveTo>
                      <a:pt x="148038" y="51884"/>
                    </a:moveTo>
                    <a:cubicBezTo>
                      <a:pt x="124141" y="118442"/>
                      <a:pt x="99001" y="183757"/>
                      <a:pt x="77384" y="251507"/>
                    </a:cubicBezTo>
                    <a:cubicBezTo>
                      <a:pt x="51933" y="331336"/>
                      <a:pt x="30576" y="411734"/>
                      <a:pt x="13262" y="493896"/>
                    </a:cubicBezTo>
                    <a:cubicBezTo>
                      <a:pt x="8701" y="515512"/>
                      <a:pt x="-8975" y="551538"/>
                      <a:pt x="5746" y="571184"/>
                    </a:cubicBezTo>
                    <a:cubicBezTo>
                      <a:pt x="17772" y="587254"/>
                      <a:pt x="50948" y="589016"/>
                      <a:pt x="69194" y="592230"/>
                    </a:cubicBezTo>
                    <a:cubicBezTo>
                      <a:pt x="119009" y="600990"/>
                      <a:pt x="171261" y="600058"/>
                      <a:pt x="221750" y="598450"/>
                    </a:cubicBezTo>
                    <a:cubicBezTo>
                      <a:pt x="254200" y="597414"/>
                      <a:pt x="287012" y="595289"/>
                      <a:pt x="318581" y="587617"/>
                    </a:cubicBezTo>
                    <a:cubicBezTo>
                      <a:pt x="351082" y="579686"/>
                      <a:pt x="365337" y="570355"/>
                      <a:pt x="364093" y="535780"/>
                    </a:cubicBezTo>
                    <a:cubicBezTo>
                      <a:pt x="362694" y="497835"/>
                      <a:pt x="354089" y="459476"/>
                      <a:pt x="342374" y="423553"/>
                    </a:cubicBezTo>
                    <a:cubicBezTo>
                      <a:pt x="308991" y="321124"/>
                      <a:pt x="281932" y="216414"/>
                      <a:pt x="247876" y="114244"/>
                    </a:cubicBezTo>
                    <a:cubicBezTo>
                      <a:pt x="236316" y="79565"/>
                      <a:pt x="227348" y="34778"/>
                      <a:pt x="200808" y="8911"/>
                    </a:cubicBezTo>
                    <a:cubicBezTo>
                      <a:pt x="177637" y="-13638"/>
                      <a:pt x="166699" y="8756"/>
                      <a:pt x="148038" y="51936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5328" name="Google Shape;5328;p14"/>
            <p:cNvGrpSpPr/>
            <p:nvPr/>
          </p:nvGrpSpPr>
          <p:grpSpPr>
            <a:xfrm>
              <a:off x="8816960" y="4302044"/>
              <a:ext cx="290492" cy="536613"/>
              <a:chOff x="8816960" y="4302044"/>
              <a:chExt cx="290492" cy="536613"/>
            </a:xfrm>
          </p:grpSpPr>
          <p:grpSp>
            <p:nvGrpSpPr>
              <p:cNvPr id="5329" name="Google Shape;5329;p14"/>
              <p:cNvGrpSpPr/>
              <p:nvPr/>
            </p:nvGrpSpPr>
            <p:grpSpPr>
              <a:xfrm>
                <a:off x="8871284" y="4446928"/>
                <a:ext cx="27421" cy="25762"/>
                <a:chOff x="6207759" y="5364428"/>
                <a:chExt cx="27421" cy="25762"/>
              </a:xfrm>
            </p:grpSpPr>
            <p:sp>
              <p:nvSpPr>
                <p:cNvPr id="5330" name="Google Shape;5330;p14"/>
                <p:cNvSpPr/>
                <p:nvPr/>
              </p:nvSpPr>
              <p:spPr>
                <a:xfrm>
                  <a:off x="6207759" y="5365257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3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331" name="Google Shape;5331;p14"/>
                <p:cNvSpPr/>
                <p:nvPr/>
              </p:nvSpPr>
              <p:spPr>
                <a:xfrm>
                  <a:off x="6220874" y="536442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332" name="Google Shape;5332;p14"/>
              <p:cNvGrpSpPr/>
              <p:nvPr/>
            </p:nvGrpSpPr>
            <p:grpSpPr>
              <a:xfrm>
                <a:off x="8990509" y="4371453"/>
                <a:ext cx="27421" cy="25711"/>
                <a:chOff x="6326984" y="5288953"/>
                <a:chExt cx="27421" cy="25711"/>
              </a:xfrm>
            </p:grpSpPr>
            <p:sp>
              <p:nvSpPr>
                <p:cNvPr id="5333" name="Google Shape;5333;p14"/>
                <p:cNvSpPr/>
                <p:nvPr/>
              </p:nvSpPr>
              <p:spPr>
                <a:xfrm>
                  <a:off x="6326984" y="5289731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3" y="19335"/>
                        <a:pt x="10937" y="24933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334" name="Google Shape;5334;p14"/>
                <p:cNvSpPr/>
                <p:nvPr/>
              </p:nvSpPr>
              <p:spPr>
                <a:xfrm>
                  <a:off x="6340099" y="5288953"/>
                  <a:ext cx="1223" cy="23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1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335" name="Google Shape;5335;p14"/>
              <p:cNvGrpSpPr/>
              <p:nvPr/>
            </p:nvGrpSpPr>
            <p:grpSpPr>
              <a:xfrm>
                <a:off x="8997248" y="4437338"/>
                <a:ext cx="27421" cy="25763"/>
                <a:chOff x="6333723" y="5354838"/>
                <a:chExt cx="27421" cy="25763"/>
              </a:xfrm>
            </p:grpSpPr>
            <p:sp>
              <p:nvSpPr>
                <p:cNvPr id="5336" name="Google Shape;5336;p14"/>
                <p:cNvSpPr/>
                <p:nvPr/>
              </p:nvSpPr>
              <p:spPr>
                <a:xfrm>
                  <a:off x="6333723" y="5355668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3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337" name="Google Shape;5337;p14"/>
                <p:cNvSpPr/>
                <p:nvPr/>
              </p:nvSpPr>
              <p:spPr>
                <a:xfrm>
                  <a:off x="6346838" y="535483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338" name="Google Shape;5338;p14"/>
              <p:cNvGrpSpPr/>
              <p:nvPr/>
            </p:nvGrpSpPr>
            <p:grpSpPr>
              <a:xfrm>
                <a:off x="8918663" y="4538420"/>
                <a:ext cx="23274" cy="21823"/>
                <a:chOff x="6255138" y="5455920"/>
                <a:chExt cx="23274" cy="21823"/>
              </a:xfrm>
            </p:grpSpPr>
            <p:sp>
              <p:nvSpPr>
                <p:cNvPr id="5339" name="Google Shape;5339;p14"/>
                <p:cNvSpPr/>
                <p:nvPr/>
              </p:nvSpPr>
              <p:spPr>
                <a:xfrm>
                  <a:off x="6255138" y="545659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340" name="Google Shape;5340;p14"/>
                <p:cNvSpPr/>
                <p:nvPr/>
              </p:nvSpPr>
              <p:spPr>
                <a:xfrm>
                  <a:off x="6266283" y="5455920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341" name="Google Shape;5341;p14"/>
              <p:cNvGrpSpPr/>
              <p:nvPr/>
            </p:nvGrpSpPr>
            <p:grpSpPr>
              <a:xfrm>
                <a:off x="8816960" y="4792160"/>
                <a:ext cx="23274" cy="21823"/>
                <a:chOff x="6153435" y="5709660"/>
                <a:chExt cx="23274" cy="21823"/>
              </a:xfrm>
            </p:grpSpPr>
            <p:sp>
              <p:nvSpPr>
                <p:cNvPr id="5342" name="Google Shape;5342;p14"/>
                <p:cNvSpPr/>
                <p:nvPr/>
              </p:nvSpPr>
              <p:spPr>
                <a:xfrm>
                  <a:off x="6153435" y="571033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343" name="Google Shape;5343;p14"/>
                <p:cNvSpPr/>
                <p:nvPr/>
              </p:nvSpPr>
              <p:spPr>
                <a:xfrm>
                  <a:off x="6164528" y="5709660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344" name="Google Shape;5344;p14"/>
              <p:cNvGrpSpPr/>
              <p:nvPr/>
            </p:nvGrpSpPr>
            <p:grpSpPr>
              <a:xfrm>
                <a:off x="8943701" y="4485753"/>
                <a:ext cx="23274" cy="21823"/>
                <a:chOff x="6280176" y="5403253"/>
                <a:chExt cx="23274" cy="21823"/>
              </a:xfrm>
            </p:grpSpPr>
            <p:sp>
              <p:nvSpPr>
                <p:cNvPr id="5345" name="Google Shape;5345;p14"/>
                <p:cNvSpPr/>
                <p:nvPr/>
              </p:nvSpPr>
              <p:spPr>
                <a:xfrm>
                  <a:off x="6280176" y="5403927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346" name="Google Shape;5346;p14"/>
                <p:cNvSpPr/>
                <p:nvPr/>
              </p:nvSpPr>
              <p:spPr>
                <a:xfrm>
                  <a:off x="6291268" y="5403253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347" name="Google Shape;5347;p14"/>
              <p:cNvGrpSpPr/>
              <p:nvPr/>
            </p:nvGrpSpPr>
            <p:grpSpPr>
              <a:xfrm>
                <a:off x="8998699" y="4527482"/>
                <a:ext cx="23274" cy="21823"/>
                <a:chOff x="6335174" y="5444982"/>
                <a:chExt cx="23274" cy="21823"/>
              </a:xfrm>
            </p:grpSpPr>
            <p:sp>
              <p:nvSpPr>
                <p:cNvPr id="5348" name="Google Shape;5348;p14"/>
                <p:cNvSpPr/>
                <p:nvPr/>
              </p:nvSpPr>
              <p:spPr>
                <a:xfrm>
                  <a:off x="6335174" y="5445656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349" name="Google Shape;5349;p14"/>
                <p:cNvSpPr/>
                <p:nvPr/>
              </p:nvSpPr>
              <p:spPr>
                <a:xfrm>
                  <a:off x="6346319" y="5444982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350" name="Google Shape;5350;p14"/>
              <p:cNvGrpSpPr/>
              <p:nvPr/>
            </p:nvGrpSpPr>
            <p:grpSpPr>
              <a:xfrm>
                <a:off x="8947018" y="4757740"/>
                <a:ext cx="23274" cy="21823"/>
                <a:chOff x="6283493" y="5675240"/>
                <a:chExt cx="23274" cy="21823"/>
              </a:xfrm>
            </p:grpSpPr>
            <p:sp>
              <p:nvSpPr>
                <p:cNvPr id="5351" name="Google Shape;5351;p14"/>
                <p:cNvSpPr/>
                <p:nvPr/>
              </p:nvSpPr>
              <p:spPr>
                <a:xfrm>
                  <a:off x="6283493" y="567591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352" name="Google Shape;5352;p14"/>
                <p:cNvSpPr/>
                <p:nvPr/>
              </p:nvSpPr>
              <p:spPr>
                <a:xfrm>
                  <a:off x="6294638" y="5675240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353" name="Google Shape;5353;p14"/>
              <p:cNvGrpSpPr/>
              <p:nvPr/>
            </p:nvGrpSpPr>
            <p:grpSpPr>
              <a:xfrm>
                <a:off x="8960548" y="4302044"/>
                <a:ext cx="23274" cy="21823"/>
                <a:chOff x="6297023" y="5219544"/>
                <a:chExt cx="23274" cy="21823"/>
              </a:xfrm>
            </p:grpSpPr>
            <p:sp>
              <p:nvSpPr>
                <p:cNvPr id="5354" name="Google Shape;5354;p14"/>
                <p:cNvSpPr/>
                <p:nvPr/>
              </p:nvSpPr>
              <p:spPr>
                <a:xfrm>
                  <a:off x="6297023" y="522021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355" name="Google Shape;5355;p14"/>
                <p:cNvSpPr/>
                <p:nvPr/>
              </p:nvSpPr>
              <p:spPr>
                <a:xfrm>
                  <a:off x="6308167" y="5219544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356" name="Google Shape;5356;p14"/>
              <p:cNvGrpSpPr/>
              <p:nvPr/>
            </p:nvGrpSpPr>
            <p:grpSpPr>
              <a:xfrm>
                <a:off x="8891242" y="4382287"/>
                <a:ext cx="23274" cy="21823"/>
                <a:chOff x="6227717" y="5299787"/>
                <a:chExt cx="23274" cy="21823"/>
              </a:xfrm>
            </p:grpSpPr>
            <p:sp>
              <p:nvSpPr>
                <p:cNvPr id="5357" name="Google Shape;5357;p14"/>
                <p:cNvSpPr/>
                <p:nvPr/>
              </p:nvSpPr>
              <p:spPr>
                <a:xfrm>
                  <a:off x="6227717" y="5300461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358" name="Google Shape;5358;p14"/>
                <p:cNvSpPr/>
                <p:nvPr/>
              </p:nvSpPr>
              <p:spPr>
                <a:xfrm>
                  <a:off x="6238810" y="5299787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359" name="Google Shape;5359;p14"/>
              <p:cNvGrpSpPr/>
              <p:nvPr/>
            </p:nvGrpSpPr>
            <p:grpSpPr>
              <a:xfrm>
                <a:off x="8924106" y="4351393"/>
                <a:ext cx="14047" cy="13165"/>
                <a:chOff x="6260581" y="5268893"/>
                <a:chExt cx="14047" cy="13165"/>
              </a:xfrm>
            </p:grpSpPr>
            <p:sp>
              <p:nvSpPr>
                <p:cNvPr id="5360" name="Google Shape;5360;p14"/>
                <p:cNvSpPr/>
                <p:nvPr/>
              </p:nvSpPr>
              <p:spPr>
                <a:xfrm>
                  <a:off x="6260581" y="5269307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361" name="Google Shape;5361;p14"/>
                <p:cNvSpPr/>
                <p:nvPr/>
              </p:nvSpPr>
              <p:spPr>
                <a:xfrm>
                  <a:off x="6267268" y="5268893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362" name="Google Shape;5362;p14"/>
              <p:cNvGrpSpPr/>
              <p:nvPr/>
            </p:nvGrpSpPr>
            <p:grpSpPr>
              <a:xfrm>
                <a:off x="8926231" y="4445217"/>
                <a:ext cx="14047" cy="13166"/>
                <a:chOff x="6262706" y="5362717"/>
                <a:chExt cx="14047" cy="13166"/>
              </a:xfrm>
            </p:grpSpPr>
            <p:sp>
              <p:nvSpPr>
                <p:cNvPr id="5363" name="Google Shape;5363;p14"/>
                <p:cNvSpPr/>
                <p:nvPr/>
              </p:nvSpPr>
              <p:spPr>
                <a:xfrm>
                  <a:off x="6262706" y="5363132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1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364" name="Google Shape;5364;p14"/>
                <p:cNvSpPr/>
                <p:nvPr/>
              </p:nvSpPr>
              <p:spPr>
                <a:xfrm>
                  <a:off x="6269393" y="5362717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365" name="Google Shape;5365;p14"/>
              <p:cNvGrpSpPr/>
              <p:nvPr/>
            </p:nvGrpSpPr>
            <p:grpSpPr>
              <a:xfrm>
                <a:off x="9041724" y="4492647"/>
                <a:ext cx="14047" cy="13166"/>
                <a:chOff x="6378199" y="5410147"/>
                <a:chExt cx="14047" cy="13166"/>
              </a:xfrm>
            </p:grpSpPr>
            <p:sp>
              <p:nvSpPr>
                <p:cNvPr id="5366" name="Google Shape;5366;p14"/>
                <p:cNvSpPr/>
                <p:nvPr/>
              </p:nvSpPr>
              <p:spPr>
                <a:xfrm>
                  <a:off x="6378199" y="5410562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367" name="Google Shape;5367;p14"/>
                <p:cNvSpPr/>
                <p:nvPr/>
              </p:nvSpPr>
              <p:spPr>
                <a:xfrm>
                  <a:off x="6384886" y="5410147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368" name="Google Shape;5368;p14"/>
              <p:cNvGrpSpPr/>
              <p:nvPr/>
            </p:nvGrpSpPr>
            <p:grpSpPr>
              <a:xfrm>
                <a:off x="9043486" y="4595544"/>
                <a:ext cx="27421" cy="25762"/>
                <a:chOff x="6379961" y="5513044"/>
                <a:chExt cx="27421" cy="25762"/>
              </a:xfrm>
            </p:grpSpPr>
            <p:sp>
              <p:nvSpPr>
                <p:cNvPr id="5369" name="Google Shape;5369;p14"/>
                <p:cNvSpPr/>
                <p:nvPr/>
              </p:nvSpPr>
              <p:spPr>
                <a:xfrm>
                  <a:off x="6379961" y="5513873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2" y="19336"/>
                        <a:pt x="10937" y="24934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370" name="Google Shape;5370;p14"/>
                <p:cNvSpPr/>
                <p:nvPr/>
              </p:nvSpPr>
              <p:spPr>
                <a:xfrm>
                  <a:off x="6393076" y="5513044"/>
                  <a:ext cx="1223" cy="23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1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371" name="Google Shape;5371;p14"/>
              <p:cNvGrpSpPr/>
              <p:nvPr/>
            </p:nvGrpSpPr>
            <p:grpSpPr>
              <a:xfrm>
                <a:off x="8889427" y="4639086"/>
                <a:ext cx="27421" cy="25763"/>
                <a:chOff x="6225902" y="5556586"/>
                <a:chExt cx="27421" cy="25763"/>
              </a:xfrm>
            </p:grpSpPr>
            <p:sp>
              <p:nvSpPr>
                <p:cNvPr id="5372" name="Google Shape;5372;p14"/>
                <p:cNvSpPr/>
                <p:nvPr/>
              </p:nvSpPr>
              <p:spPr>
                <a:xfrm>
                  <a:off x="6225902" y="555741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3" y="19335"/>
                        <a:pt x="10937" y="24934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373" name="Google Shape;5373;p14"/>
                <p:cNvSpPr/>
                <p:nvPr/>
              </p:nvSpPr>
              <p:spPr>
                <a:xfrm>
                  <a:off x="6239017" y="5556586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374" name="Google Shape;5374;p14"/>
              <p:cNvGrpSpPr/>
              <p:nvPr/>
            </p:nvGrpSpPr>
            <p:grpSpPr>
              <a:xfrm>
                <a:off x="8935873" y="4692478"/>
                <a:ext cx="27421" cy="25711"/>
                <a:chOff x="6272348" y="5609978"/>
                <a:chExt cx="27421" cy="25711"/>
              </a:xfrm>
            </p:grpSpPr>
            <p:sp>
              <p:nvSpPr>
                <p:cNvPr id="5375" name="Google Shape;5375;p14"/>
                <p:cNvSpPr/>
                <p:nvPr/>
              </p:nvSpPr>
              <p:spPr>
                <a:xfrm>
                  <a:off x="6272348" y="561075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2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376" name="Google Shape;5376;p14"/>
                <p:cNvSpPr/>
                <p:nvPr/>
              </p:nvSpPr>
              <p:spPr>
                <a:xfrm>
                  <a:off x="6285463" y="560997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377" name="Google Shape;5377;p14"/>
              <p:cNvGrpSpPr/>
              <p:nvPr/>
            </p:nvGrpSpPr>
            <p:grpSpPr>
              <a:xfrm>
                <a:off x="9004246" y="4651631"/>
                <a:ext cx="23274" cy="21823"/>
                <a:chOff x="6340721" y="5569131"/>
                <a:chExt cx="23274" cy="21823"/>
              </a:xfrm>
            </p:grpSpPr>
            <p:sp>
              <p:nvSpPr>
                <p:cNvPr id="5378" name="Google Shape;5378;p14"/>
                <p:cNvSpPr/>
                <p:nvPr/>
              </p:nvSpPr>
              <p:spPr>
                <a:xfrm>
                  <a:off x="6340721" y="5569805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379" name="Google Shape;5379;p14"/>
                <p:cNvSpPr/>
                <p:nvPr/>
              </p:nvSpPr>
              <p:spPr>
                <a:xfrm>
                  <a:off x="6351814" y="5569131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380" name="Google Shape;5380;p14"/>
              <p:cNvGrpSpPr/>
              <p:nvPr/>
            </p:nvGrpSpPr>
            <p:grpSpPr>
              <a:xfrm>
                <a:off x="9080031" y="4783918"/>
                <a:ext cx="27421" cy="25711"/>
                <a:chOff x="6416506" y="5701418"/>
                <a:chExt cx="27421" cy="25711"/>
              </a:xfrm>
            </p:grpSpPr>
            <p:sp>
              <p:nvSpPr>
                <p:cNvPr id="5381" name="Google Shape;5381;p14"/>
                <p:cNvSpPr/>
                <p:nvPr/>
              </p:nvSpPr>
              <p:spPr>
                <a:xfrm>
                  <a:off x="6416506" y="570219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2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382" name="Google Shape;5382;p14"/>
                <p:cNvSpPr/>
                <p:nvPr/>
              </p:nvSpPr>
              <p:spPr>
                <a:xfrm>
                  <a:off x="6429621" y="570141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383" name="Google Shape;5383;p14"/>
              <p:cNvGrpSpPr/>
              <p:nvPr/>
            </p:nvGrpSpPr>
            <p:grpSpPr>
              <a:xfrm>
                <a:off x="8874032" y="4775521"/>
                <a:ext cx="23274" cy="21823"/>
                <a:chOff x="6210507" y="5693021"/>
                <a:chExt cx="23274" cy="21823"/>
              </a:xfrm>
            </p:grpSpPr>
            <p:sp>
              <p:nvSpPr>
                <p:cNvPr id="5384" name="Google Shape;5384;p14"/>
                <p:cNvSpPr/>
                <p:nvPr/>
              </p:nvSpPr>
              <p:spPr>
                <a:xfrm>
                  <a:off x="6210507" y="5693695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0"/>
                        <a:pt x="3628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385" name="Google Shape;5385;p14"/>
                <p:cNvSpPr/>
                <p:nvPr/>
              </p:nvSpPr>
              <p:spPr>
                <a:xfrm>
                  <a:off x="6221600" y="5693021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386" name="Google Shape;5386;p14"/>
              <p:cNvGrpSpPr/>
              <p:nvPr/>
            </p:nvGrpSpPr>
            <p:grpSpPr>
              <a:xfrm>
                <a:off x="9063599" y="4687813"/>
                <a:ext cx="23274" cy="21823"/>
                <a:chOff x="6400074" y="5605313"/>
                <a:chExt cx="23274" cy="21823"/>
              </a:xfrm>
            </p:grpSpPr>
            <p:sp>
              <p:nvSpPr>
                <p:cNvPr id="5387" name="Google Shape;5387;p14"/>
                <p:cNvSpPr/>
                <p:nvPr/>
              </p:nvSpPr>
              <p:spPr>
                <a:xfrm>
                  <a:off x="6400074" y="5605987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388" name="Google Shape;5388;p14"/>
                <p:cNvSpPr/>
                <p:nvPr/>
              </p:nvSpPr>
              <p:spPr>
                <a:xfrm>
                  <a:off x="6411219" y="5605313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389" name="Google Shape;5389;p14"/>
              <p:cNvGrpSpPr/>
              <p:nvPr/>
            </p:nvGrpSpPr>
            <p:grpSpPr>
              <a:xfrm>
                <a:off x="8854489" y="4711554"/>
                <a:ext cx="23274" cy="21823"/>
                <a:chOff x="6190964" y="5629054"/>
                <a:chExt cx="23274" cy="21823"/>
              </a:xfrm>
            </p:grpSpPr>
            <p:sp>
              <p:nvSpPr>
                <p:cNvPr id="5390" name="Google Shape;5390;p14"/>
                <p:cNvSpPr/>
                <p:nvPr/>
              </p:nvSpPr>
              <p:spPr>
                <a:xfrm>
                  <a:off x="6190964" y="562972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391" name="Google Shape;5391;p14"/>
                <p:cNvSpPr/>
                <p:nvPr/>
              </p:nvSpPr>
              <p:spPr>
                <a:xfrm>
                  <a:off x="6202058" y="5629054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6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392" name="Google Shape;5392;p14"/>
              <p:cNvGrpSpPr/>
              <p:nvPr/>
            </p:nvGrpSpPr>
            <p:grpSpPr>
              <a:xfrm>
                <a:off x="8937376" y="4816835"/>
                <a:ext cx="23274" cy="21822"/>
                <a:chOff x="6273851" y="5734335"/>
                <a:chExt cx="23274" cy="21822"/>
              </a:xfrm>
            </p:grpSpPr>
            <p:sp>
              <p:nvSpPr>
                <p:cNvPr id="5393" name="Google Shape;5393;p14"/>
                <p:cNvSpPr/>
                <p:nvPr/>
              </p:nvSpPr>
              <p:spPr>
                <a:xfrm>
                  <a:off x="6273851" y="573500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394" name="Google Shape;5394;p14"/>
                <p:cNvSpPr/>
                <p:nvPr/>
              </p:nvSpPr>
              <p:spPr>
                <a:xfrm>
                  <a:off x="6284944" y="5734335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395" name="Google Shape;5395;p14"/>
              <p:cNvGrpSpPr/>
              <p:nvPr/>
            </p:nvGrpSpPr>
            <p:grpSpPr>
              <a:xfrm>
                <a:off x="8943701" y="4586576"/>
                <a:ext cx="23274" cy="21822"/>
                <a:chOff x="6280176" y="5504076"/>
                <a:chExt cx="23274" cy="21822"/>
              </a:xfrm>
            </p:grpSpPr>
            <p:sp>
              <p:nvSpPr>
                <p:cNvPr id="5396" name="Google Shape;5396;p14"/>
                <p:cNvSpPr/>
                <p:nvPr/>
              </p:nvSpPr>
              <p:spPr>
                <a:xfrm>
                  <a:off x="6280176" y="5504749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397" name="Google Shape;5397;p14"/>
                <p:cNvSpPr/>
                <p:nvPr/>
              </p:nvSpPr>
              <p:spPr>
                <a:xfrm>
                  <a:off x="6291268" y="5504076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398" name="Google Shape;5398;p14"/>
              <p:cNvGrpSpPr/>
              <p:nvPr/>
            </p:nvGrpSpPr>
            <p:grpSpPr>
              <a:xfrm>
                <a:off x="8847491" y="4655415"/>
                <a:ext cx="23274" cy="21823"/>
                <a:chOff x="6183966" y="5572915"/>
                <a:chExt cx="23274" cy="21823"/>
              </a:xfrm>
            </p:grpSpPr>
            <p:sp>
              <p:nvSpPr>
                <p:cNvPr id="5399" name="Google Shape;5399;p14"/>
                <p:cNvSpPr/>
                <p:nvPr/>
              </p:nvSpPr>
              <p:spPr>
                <a:xfrm>
                  <a:off x="6183966" y="5573589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400" name="Google Shape;5400;p14"/>
                <p:cNvSpPr/>
                <p:nvPr/>
              </p:nvSpPr>
              <p:spPr>
                <a:xfrm>
                  <a:off x="6195059" y="5572915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401" name="Google Shape;5401;p14"/>
              <p:cNvGrpSpPr/>
              <p:nvPr/>
            </p:nvGrpSpPr>
            <p:grpSpPr>
              <a:xfrm>
                <a:off x="8862731" y="4606481"/>
                <a:ext cx="14047" cy="13166"/>
                <a:chOff x="6199206" y="5523981"/>
                <a:chExt cx="14047" cy="13166"/>
              </a:xfrm>
            </p:grpSpPr>
            <p:sp>
              <p:nvSpPr>
                <p:cNvPr id="5402" name="Google Shape;5402;p14"/>
                <p:cNvSpPr/>
                <p:nvPr/>
              </p:nvSpPr>
              <p:spPr>
                <a:xfrm>
                  <a:off x="6199206" y="5524396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1"/>
                        <a:pt x="11301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403" name="Google Shape;5403;p14"/>
                <p:cNvSpPr/>
                <p:nvPr/>
              </p:nvSpPr>
              <p:spPr>
                <a:xfrm>
                  <a:off x="6205893" y="5523981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404" name="Google Shape;5404;p14"/>
              <p:cNvGrpSpPr/>
              <p:nvPr/>
            </p:nvGrpSpPr>
            <p:grpSpPr>
              <a:xfrm>
                <a:off x="8979416" y="4717671"/>
                <a:ext cx="14047" cy="13166"/>
                <a:chOff x="6315891" y="5635171"/>
                <a:chExt cx="14047" cy="13166"/>
              </a:xfrm>
            </p:grpSpPr>
            <p:sp>
              <p:nvSpPr>
                <p:cNvPr id="5405" name="Google Shape;5405;p14"/>
                <p:cNvSpPr/>
                <p:nvPr/>
              </p:nvSpPr>
              <p:spPr>
                <a:xfrm>
                  <a:off x="6315891" y="5635586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0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406" name="Google Shape;5406;p14"/>
                <p:cNvSpPr/>
                <p:nvPr/>
              </p:nvSpPr>
              <p:spPr>
                <a:xfrm>
                  <a:off x="6322630" y="5635171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407" name="Google Shape;5407;p14"/>
              <p:cNvGrpSpPr/>
              <p:nvPr/>
            </p:nvGrpSpPr>
            <p:grpSpPr>
              <a:xfrm>
                <a:off x="9010207" y="4797033"/>
                <a:ext cx="14047" cy="13166"/>
                <a:chOff x="6346682" y="5714533"/>
                <a:chExt cx="14047" cy="13166"/>
              </a:xfrm>
            </p:grpSpPr>
            <p:sp>
              <p:nvSpPr>
                <p:cNvPr id="5408" name="Google Shape;5408;p14"/>
                <p:cNvSpPr/>
                <p:nvPr/>
              </p:nvSpPr>
              <p:spPr>
                <a:xfrm>
                  <a:off x="6346682" y="5714948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1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409" name="Google Shape;5409;p14"/>
                <p:cNvSpPr/>
                <p:nvPr/>
              </p:nvSpPr>
              <p:spPr>
                <a:xfrm>
                  <a:off x="6353369" y="5714533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5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410" name="Google Shape;5410;p14"/>
              <p:cNvGrpSpPr/>
              <p:nvPr/>
            </p:nvGrpSpPr>
            <p:grpSpPr>
              <a:xfrm>
                <a:off x="9087340" y="4738095"/>
                <a:ext cx="14047" cy="13165"/>
                <a:chOff x="6423815" y="5655595"/>
                <a:chExt cx="14047" cy="13165"/>
              </a:xfrm>
            </p:grpSpPr>
            <p:sp>
              <p:nvSpPr>
                <p:cNvPr id="5411" name="Google Shape;5411;p14"/>
                <p:cNvSpPr/>
                <p:nvPr/>
              </p:nvSpPr>
              <p:spPr>
                <a:xfrm>
                  <a:off x="6423815" y="5656009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412" name="Google Shape;5412;p14"/>
                <p:cNvSpPr/>
                <p:nvPr/>
              </p:nvSpPr>
              <p:spPr>
                <a:xfrm>
                  <a:off x="6430554" y="5655595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5413" name="Google Shape;5413;p14"/>
            <p:cNvGrpSpPr/>
            <p:nvPr/>
          </p:nvGrpSpPr>
          <p:grpSpPr>
            <a:xfrm>
              <a:off x="8860191" y="4350926"/>
              <a:ext cx="201593" cy="479749"/>
              <a:chOff x="8860191" y="4350926"/>
              <a:chExt cx="201593" cy="479749"/>
            </a:xfrm>
          </p:grpSpPr>
          <p:sp>
            <p:nvSpPr>
              <p:cNvPr id="5414" name="Google Shape;5414;p14"/>
              <p:cNvSpPr/>
              <p:nvPr/>
            </p:nvSpPr>
            <p:spPr>
              <a:xfrm>
                <a:off x="8963865" y="4428681"/>
                <a:ext cx="10367" cy="10367"/>
              </a:xfrm>
              <a:custGeom>
                <a:avLst/>
                <a:gdLst/>
                <a:ahLst/>
                <a:cxnLst/>
                <a:rect l="l" t="t" r="r" b="b"/>
                <a:pathLst>
                  <a:path w="10367" h="10367" extrusionOk="0">
                    <a:moveTo>
                      <a:pt x="10367" y="5184"/>
                    </a:moveTo>
                    <a:cubicBezTo>
                      <a:pt x="10367" y="8035"/>
                      <a:pt x="8035" y="10367"/>
                      <a:pt x="5184" y="10367"/>
                    </a:cubicBezTo>
                    <a:cubicBezTo>
                      <a:pt x="2333" y="10367"/>
                      <a:pt x="0" y="8035"/>
                      <a:pt x="0" y="5184"/>
                    </a:cubicBezTo>
                    <a:cubicBezTo>
                      <a:pt x="0" y="2333"/>
                      <a:pt x="2333" y="0"/>
                      <a:pt x="5184" y="0"/>
                    </a:cubicBezTo>
                    <a:cubicBezTo>
                      <a:pt x="8035" y="0"/>
                      <a:pt x="10367" y="2333"/>
                      <a:pt x="10367" y="5184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15" name="Google Shape;5415;p14"/>
              <p:cNvSpPr/>
              <p:nvPr/>
            </p:nvSpPr>
            <p:spPr>
              <a:xfrm>
                <a:off x="8955778" y="4350926"/>
                <a:ext cx="13270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3270" h="13270" extrusionOk="0">
                    <a:moveTo>
                      <a:pt x="13270" y="6635"/>
                    </a:moveTo>
                    <a:cubicBezTo>
                      <a:pt x="13270" y="10264"/>
                      <a:pt x="10315" y="13270"/>
                      <a:pt x="6635" y="13270"/>
                    </a:cubicBezTo>
                    <a:cubicBezTo>
                      <a:pt x="2955" y="13270"/>
                      <a:pt x="0" y="10316"/>
                      <a:pt x="0" y="6635"/>
                    </a:cubicBezTo>
                    <a:cubicBezTo>
                      <a:pt x="0" y="2955"/>
                      <a:pt x="2955" y="0"/>
                      <a:pt x="6635" y="0"/>
                    </a:cubicBezTo>
                    <a:cubicBezTo>
                      <a:pt x="10315" y="0"/>
                      <a:pt x="13270" y="2955"/>
                      <a:pt x="13270" y="663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16" name="Google Shape;5416;p14"/>
              <p:cNvSpPr/>
              <p:nvPr/>
            </p:nvSpPr>
            <p:spPr>
              <a:xfrm>
                <a:off x="8986777" y="4492647"/>
                <a:ext cx="12025" cy="12026"/>
              </a:xfrm>
              <a:custGeom>
                <a:avLst/>
                <a:gdLst/>
                <a:ahLst/>
                <a:cxnLst/>
                <a:rect l="l" t="t" r="r" b="b"/>
                <a:pathLst>
                  <a:path w="12025" h="12026" extrusionOk="0">
                    <a:moveTo>
                      <a:pt x="12026" y="6013"/>
                    </a:moveTo>
                    <a:cubicBezTo>
                      <a:pt x="12026" y="9331"/>
                      <a:pt x="9331" y="12026"/>
                      <a:pt x="6013" y="12026"/>
                    </a:cubicBezTo>
                    <a:cubicBezTo>
                      <a:pt x="2695" y="12026"/>
                      <a:pt x="0" y="9331"/>
                      <a:pt x="0" y="6013"/>
                    </a:cubicBezTo>
                    <a:cubicBezTo>
                      <a:pt x="0" y="2696"/>
                      <a:pt x="2695" y="0"/>
                      <a:pt x="6013" y="0"/>
                    </a:cubicBezTo>
                    <a:cubicBezTo>
                      <a:pt x="9331" y="0"/>
                      <a:pt x="12026" y="2696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17" name="Google Shape;5417;p14"/>
              <p:cNvSpPr/>
              <p:nvPr/>
            </p:nvSpPr>
            <p:spPr>
              <a:xfrm>
                <a:off x="8986155" y="4571336"/>
                <a:ext cx="10574" cy="10574"/>
              </a:xfrm>
              <a:custGeom>
                <a:avLst/>
                <a:gdLst/>
                <a:ahLst/>
                <a:cxnLst/>
                <a:rect l="l" t="t" r="r" b="b"/>
                <a:pathLst>
                  <a:path w="10574" h="10574" extrusionOk="0">
                    <a:moveTo>
                      <a:pt x="10575" y="5287"/>
                    </a:moveTo>
                    <a:cubicBezTo>
                      <a:pt x="10575" y="8190"/>
                      <a:pt x="8190" y="10575"/>
                      <a:pt x="5287" y="10575"/>
                    </a:cubicBezTo>
                    <a:cubicBezTo>
                      <a:pt x="2385" y="10575"/>
                      <a:pt x="0" y="8190"/>
                      <a:pt x="0" y="5287"/>
                    </a:cubicBezTo>
                    <a:cubicBezTo>
                      <a:pt x="0" y="2384"/>
                      <a:pt x="2385" y="0"/>
                      <a:pt x="5287" y="0"/>
                    </a:cubicBezTo>
                    <a:cubicBezTo>
                      <a:pt x="8190" y="0"/>
                      <a:pt x="10575" y="2384"/>
                      <a:pt x="10575" y="52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18" name="Google Shape;5418;p14"/>
              <p:cNvSpPr/>
              <p:nvPr/>
            </p:nvSpPr>
            <p:spPr>
              <a:xfrm>
                <a:off x="9016168" y="4598602"/>
                <a:ext cx="11611" cy="11611"/>
              </a:xfrm>
              <a:custGeom>
                <a:avLst/>
                <a:gdLst/>
                <a:ahLst/>
                <a:cxnLst/>
                <a:rect l="l" t="t" r="r" b="b"/>
                <a:pathLst>
                  <a:path w="11611" h="11611" extrusionOk="0">
                    <a:moveTo>
                      <a:pt x="11611" y="5806"/>
                    </a:moveTo>
                    <a:cubicBezTo>
                      <a:pt x="11611" y="9020"/>
                      <a:pt x="9020" y="11611"/>
                      <a:pt x="5806" y="11611"/>
                    </a:cubicBezTo>
                    <a:cubicBezTo>
                      <a:pt x="2592" y="11611"/>
                      <a:pt x="0" y="9020"/>
                      <a:pt x="0" y="5806"/>
                    </a:cubicBezTo>
                    <a:cubicBezTo>
                      <a:pt x="0" y="2592"/>
                      <a:pt x="2592" y="0"/>
                      <a:pt x="5806" y="0"/>
                    </a:cubicBezTo>
                    <a:cubicBezTo>
                      <a:pt x="9020" y="0"/>
                      <a:pt x="11611" y="2592"/>
                      <a:pt x="11611" y="580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19" name="Google Shape;5419;p14"/>
              <p:cNvSpPr/>
              <p:nvPr/>
            </p:nvSpPr>
            <p:spPr>
              <a:xfrm>
                <a:off x="9055772" y="4541426"/>
                <a:ext cx="6012" cy="6013"/>
              </a:xfrm>
              <a:custGeom>
                <a:avLst/>
                <a:gdLst/>
                <a:ahLst/>
                <a:cxnLst/>
                <a:rect l="l" t="t" r="r" b="b"/>
                <a:pathLst>
                  <a:path w="6012" h="6013" extrusionOk="0">
                    <a:moveTo>
                      <a:pt x="6013" y="3007"/>
                    </a:moveTo>
                    <a:cubicBezTo>
                      <a:pt x="6013" y="4665"/>
                      <a:pt x="4665" y="6013"/>
                      <a:pt x="3006" y="6013"/>
                    </a:cubicBezTo>
                    <a:cubicBezTo>
                      <a:pt x="1347" y="6013"/>
                      <a:pt x="0" y="4665"/>
                      <a:pt x="0" y="3007"/>
                    </a:cubicBezTo>
                    <a:cubicBezTo>
                      <a:pt x="0" y="1348"/>
                      <a:pt x="1347" y="0"/>
                      <a:pt x="3006" y="0"/>
                    </a:cubicBezTo>
                    <a:cubicBezTo>
                      <a:pt x="4665" y="0"/>
                      <a:pt x="6013" y="1348"/>
                      <a:pt x="6013" y="30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20" name="Google Shape;5420;p14"/>
              <p:cNvSpPr/>
              <p:nvPr/>
            </p:nvSpPr>
            <p:spPr>
              <a:xfrm>
                <a:off x="8860191" y="4559517"/>
                <a:ext cx="14721" cy="14722"/>
              </a:xfrm>
              <a:custGeom>
                <a:avLst/>
                <a:gdLst/>
                <a:ahLst/>
                <a:cxnLst/>
                <a:rect l="l" t="t" r="r" b="b"/>
                <a:pathLst>
                  <a:path w="14721" h="14722" extrusionOk="0">
                    <a:moveTo>
                      <a:pt x="14722" y="7361"/>
                    </a:moveTo>
                    <a:cubicBezTo>
                      <a:pt x="14722" y="11456"/>
                      <a:pt x="11404" y="14722"/>
                      <a:pt x="7361" y="14722"/>
                    </a:cubicBezTo>
                    <a:cubicBezTo>
                      <a:pt x="3318" y="14722"/>
                      <a:pt x="0" y="11404"/>
                      <a:pt x="0" y="7361"/>
                    </a:cubicBezTo>
                    <a:cubicBezTo>
                      <a:pt x="0" y="3318"/>
                      <a:pt x="3318" y="0"/>
                      <a:pt x="7361" y="0"/>
                    </a:cubicBezTo>
                    <a:cubicBezTo>
                      <a:pt x="11404" y="0"/>
                      <a:pt x="14722" y="3318"/>
                      <a:pt x="14722" y="736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21" name="Google Shape;5421;p14"/>
              <p:cNvSpPr/>
              <p:nvPr/>
            </p:nvSpPr>
            <p:spPr>
              <a:xfrm>
                <a:off x="8962051" y="4663916"/>
                <a:ext cx="6634" cy="6635"/>
              </a:xfrm>
              <a:custGeom>
                <a:avLst/>
                <a:gdLst/>
                <a:ahLst/>
                <a:cxnLst/>
                <a:rect l="l" t="t" r="r" b="b"/>
                <a:pathLst>
                  <a:path w="6634" h="6635" extrusionOk="0">
                    <a:moveTo>
                      <a:pt x="6635" y="3318"/>
                    </a:moveTo>
                    <a:cubicBezTo>
                      <a:pt x="6635" y="5132"/>
                      <a:pt x="5184" y="6635"/>
                      <a:pt x="3318" y="6635"/>
                    </a:cubicBezTo>
                    <a:cubicBezTo>
                      <a:pt x="1451" y="6635"/>
                      <a:pt x="0" y="5184"/>
                      <a:pt x="0" y="3318"/>
                    </a:cubicBezTo>
                    <a:cubicBezTo>
                      <a:pt x="0" y="1452"/>
                      <a:pt x="1451" y="0"/>
                      <a:pt x="3318" y="0"/>
                    </a:cubicBezTo>
                    <a:cubicBezTo>
                      <a:pt x="5184" y="0"/>
                      <a:pt x="6635" y="1452"/>
                      <a:pt x="6635" y="33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22" name="Google Shape;5422;p14"/>
              <p:cNvSpPr/>
              <p:nvPr/>
            </p:nvSpPr>
            <p:spPr>
              <a:xfrm>
                <a:off x="8908296" y="4741257"/>
                <a:ext cx="13581" cy="13581"/>
              </a:xfrm>
              <a:custGeom>
                <a:avLst/>
                <a:gdLst/>
                <a:ahLst/>
                <a:cxnLst/>
                <a:rect l="l" t="t" r="r" b="b"/>
                <a:pathLst>
                  <a:path w="13581" h="13581" extrusionOk="0">
                    <a:moveTo>
                      <a:pt x="13581" y="6790"/>
                    </a:moveTo>
                    <a:cubicBezTo>
                      <a:pt x="13581" y="10541"/>
                      <a:pt x="10541" y="13581"/>
                      <a:pt x="6791" y="13581"/>
                    </a:cubicBezTo>
                    <a:cubicBezTo>
                      <a:pt x="3040" y="13581"/>
                      <a:pt x="0" y="10541"/>
                      <a:pt x="0" y="6790"/>
                    </a:cubicBezTo>
                    <a:cubicBezTo>
                      <a:pt x="0" y="3040"/>
                      <a:pt x="3040" y="-1"/>
                      <a:pt x="6791" y="-1"/>
                    </a:cubicBezTo>
                    <a:cubicBezTo>
                      <a:pt x="10541" y="-1"/>
                      <a:pt x="13581" y="3040"/>
                      <a:pt x="13581" y="679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23" name="Google Shape;5423;p14"/>
              <p:cNvSpPr/>
              <p:nvPr/>
            </p:nvSpPr>
            <p:spPr>
              <a:xfrm>
                <a:off x="8903786" y="4812895"/>
                <a:ext cx="12337" cy="12337"/>
              </a:xfrm>
              <a:custGeom>
                <a:avLst/>
                <a:gdLst/>
                <a:ahLst/>
                <a:cxnLst/>
                <a:rect l="l" t="t" r="r" b="b"/>
                <a:pathLst>
                  <a:path w="12337" h="12337" extrusionOk="0">
                    <a:moveTo>
                      <a:pt x="12337" y="6169"/>
                    </a:moveTo>
                    <a:cubicBezTo>
                      <a:pt x="12337" y="9590"/>
                      <a:pt x="9590" y="12337"/>
                      <a:pt x="6169" y="12337"/>
                    </a:cubicBezTo>
                    <a:cubicBezTo>
                      <a:pt x="2747" y="12337"/>
                      <a:pt x="0" y="9590"/>
                      <a:pt x="0" y="6169"/>
                    </a:cubicBezTo>
                    <a:cubicBezTo>
                      <a:pt x="0" y="2747"/>
                      <a:pt x="2747" y="0"/>
                      <a:pt x="6169" y="0"/>
                    </a:cubicBezTo>
                    <a:cubicBezTo>
                      <a:pt x="9590" y="0"/>
                      <a:pt x="12337" y="2747"/>
                      <a:pt x="12337" y="616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24" name="Google Shape;5424;p14"/>
              <p:cNvSpPr/>
              <p:nvPr/>
            </p:nvSpPr>
            <p:spPr>
              <a:xfrm>
                <a:off x="9022285" y="4752713"/>
                <a:ext cx="11404" cy="11404"/>
              </a:xfrm>
              <a:custGeom>
                <a:avLst/>
                <a:gdLst/>
                <a:ahLst/>
                <a:cxnLst/>
                <a:rect l="l" t="t" r="r" b="b"/>
                <a:pathLst>
                  <a:path w="11404" h="11404" extrusionOk="0">
                    <a:moveTo>
                      <a:pt x="11404" y="5702"/>
                    </a:moveTo>
                    <a:cubicBezTo>
                      <a:pt x="11404" y="8851"/>
                      <a:pt x="8851" y="11404"/>
                      <a:pt x="5702" y="11404"/>
                    </a:cubicBezTo>
                    <a:cubicBezTo>
                      <a:pt x="2553" y="11404"/>
                      <a:pt x="0" y="8851"/>
                      <a:pt x="0" y="5702"/>
                    </a:cubicBezTo>
                    <a:cubicBezTo>
                      <a:pt x="0" y="2553"/>
                      <a:pt x="2553" y="0"/>
                      <a:pt x="5702" y="0"/>
                    </a:cubicBezTo>
                    <a:cubicBezTo>
                      <a:pt x="8851" y="0"/>
                      <a:pt x="11404" y="2553"/>
                      <a:pt x="11404" y="57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25" name="Google Shape;5425;p14"/>
              <p:cNvSpPr/>
              <p:nvPr/>
            </p:nvSpPr>
            <p:spPr>
              <a:xfrm>
                <a:off x="9049136" y="4660028"/>
                <a:ext cx="8708" cy="8708"/>
              </a:xfrm>
              <a:custGeom>
                <a:avLst/>
                <a:gdLst/>
                <a:ahLst/>
                <a:cxnLst/>
                <a:rect l="l" t="t" r="r" b="b"/>
                <a:pathLst>
                  <a:path w="8708" h="8708" extrusionOk="0">
                    <a:moveTo>
                      <a:pt x="8709" y="4354"/>
                    </a:moveTo>
                    <a:cubicBezTo>
                      <a:pt x="8709" y="6791"/>
                      <a:pt x="6739" y="8709"/>
                      <a:pt x="4354" y="8709"/>
                    </a:cubicBezTo>
                    <a:cubicBezTo>
                      <a:pt x="1970" y="8709"/>
                      <a:pt x="0" y="6739"/>
                      <a:pt x="0" y="4354"/>
                    </a:cubicBezTo>
                    <a:cubicBezTo>
                      <a:pt x="0" y="1970"/>
                      <a:pt x="1970" y="0"/>
                      <a:pt x="4354" y="0"/>
                    </a:cubicBezTo>
                    <a:cubicBezTo>
                      <a:pt x="6739" y="0"/>
                      <a:pt x="8709" y="1970"/>
                      <a:pt x="8709" y="4354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26" name="Google Shape;5426;p14"/>
              <p:cNvSpPr/>
              <p:nvPr/>
            </p:nvSpPr>
            <p:spPr>
              <a:xfrm>
                <a:off x="8998751" y="4819064"/>
                <a:ext cx="11611" cy="11611"/>
              </a:xfrm>
              <a:custGeom>
                <a:avLst/>
                <a:gdLst/>
                <a:ahLst/>
                <a:cxnLst/>
                <a:rect l="l" t="t" r="r" b="b"/>
                <a:pathLst>
                  <a:path w="11611" h="11611" extrusionOk="0">
                    <a:moveTo>
                      <a:pt x="11611" y="5806"/>
                    </a:moveTo>
                    <a:cubicBezTo>
                      <a:pt x="11611" y="9020"/>
                      <a:pt x="9020" y="11611"/>
                      <a:pt x="5806" y="11611"/>
                    </a:cubicBezTo>
                    <a:cubicBezTo>
                      <a:pt x="2592" y="11611"/>
                      <a:pt x="0" y="9020"/>
                      <a:pt x="0" y="5806"/>
                    </a:cubicBezTo>
                    <a:cubicBezTo>
                      <a:pt x="0" y="2592"/>
                      <a:pt x="2592" y="0"/>
                      <a:pt x="5806" y="0"/>
                    </a:cubicBezTo>
                    <a:cubicBezTo>
                      <a:pt x="9020" y="0"/>
                      <a:pt x="11611" y="2592"/>
                      <a:pt x="11611" y="580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5427" name="Google Shape;5427;p14"/>
          <p:cNvGrpSpPr/>
          <p:nvPr/>
        </p:nvGrpSpPr>
        <p:grpSpPr>
          <a:xfrm flipH="1">
            <a:off x="10729589" y="5984263"/>
            <a:ext cx="448244" cy="763957"/>
            <a:chOff x="3062742" y="4250562"/>
            <a:chExt cx="336183" cy="572968"/>
          </a:xfrm>
        </p:grpSpPr>
        <p:sp>
          <p:nvSpPr>
            <p:cNvPr id="5428" name="Google Shape;5428;p14"/>
            <p:cNvSpPr/>
            <p:nvPr/>
          </p:nvSpPr>
          <p:spPr>
            <a:xfrm>
              <a:off x="3205114" y="4722252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5429" name="Google Shape;5429;p14"/>
            <p:cNvGrpSpPr/>
            <p:nvPr/>
          </p:nvGrpSpPr>
          <p:grpSpPr>
            <a:xfrm>
              <a:off x="3062742" y="4250562"/>
              <a:ext cx="336183" cy="483204"/>
              <a:chOff x="3062742" y="4250562"/>
              <a:chExt cx="336183" cy="483204"/>
            </a:xfrm>
          </p:grpSpPr>
          <p:sp>
            <p:nvSpPr>
              <p:cNvPr id="5430" name="Google Shape;5430;p14"/>
              <p:cNvSpPr/>
              <p:nvPr/>
            </p:nvSpPr>
            <p:spPr>
              <a:xfrm>
                <a:off x="3062742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31" name="Google Shape;5431;p14"/>
              <p:cNvSpPr/>
              <p:nvPr/>
            </p:nvSpPr>
            <p:spPr>
              <a:xfrm>
                <a:off x="3062867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5432" name="Google Shape;5432;p14"/>
            <p:cNvGrpSpPr/>
            <p:nvPr/>
          </p:nvGrpSpPr>
          <p:grpSpPr>
            <a:xfrm>
              <a:off x="3093722" y="4286030"/>
              <a:ext cx="293400" cy="436481"/>
              <a:chOff x="3093722" y="4286030"/>
              <a:chExt cx="293400" cy="436481"/>
            </a:xfrm>
          </p:grpSpPr>
          <p:sp>
            <p:nvSpPr>
              <p:cNvPr id="5433" name="Google Shape;5433;p14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34" name="Google Shape;5434;p14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35" name="Google Shape;5435;p14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36" name="Google Shape;5436;p14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5437" name="Google Shape;5437;p14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5438" name="Google Shape;5438;p14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439" name="Google Shape;5439;p14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440" name="Google Shape;5440;p14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5441" name="Google Shape;5441;p14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442" name="Google Shape;5442;p14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5443" name="Google Shape;5443;p14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44" name="Google Shape;5444;p14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45" name="Google Shape;5445;p14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46" name="Google Shape;5446;p14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47" name="Google Shape;5447;p14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48" name="Google Shape;5448;p14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49" name="Google Shape;5449;p14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50" name="Google Shape;5450;p14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51" name="Google Shape;5451;p14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52" name="Google Shape;5452;p14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53" name="Google Shape;5453;p14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54" name="Google Shape;5454;p14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55" name="Google Shape;5455;p14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56" name="Google Shape;5456;p14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57" name="Google Shape;5457;p14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58" name="Google Shape;5458;p14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59" name="Google Shape;5459;p14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60" name="Google Shape;5460;p14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61" name="Google Shape;5461;p14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62" name="Google Shape;5462;p14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63" name="Google Shape;5463;p14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64" name="Google Shape;5464;p14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65" name="Google Shape;5465;p14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66" name="Google Shape;5466;p14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67" name="Google Shape;5467;p14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68" name="Google Shape;5468;p14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69" name="Google Shape;5469;p14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70" name="Google Shape;5470;p14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71" name="Google Shape;5471;p14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72" name="Google Shape;5472;p14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73" name="Google Shape;5473;p14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74" name="Google Shape;5474;p14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75" name="Google Shape;5475;p14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76" name="Google Shape;5476;p14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77" name="Google Shape;5477;p14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78" name="Google Shape;5478;p14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79" name="Google Shape;5479;p14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80" name="Google Shape;5480;p14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81" name="Google Shape;5481;p14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82" name="Google Shape;5482;p14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83" name="Google Shape;5483;p14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84" name="Google Shape;5484;p14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85" name="Google Shape;5485;p14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86" name="Google Shape;5486;p14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87" name="Google Shape;5487;p14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88" name="Google Shape;5488;p14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89" name="Google Shape;5489;p14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90" name="Google Shape;5490;p14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5491" name="Google Shape;5491;p14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5492" name="Google Shape;5492;p14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493" name="Google Shape;5493;p14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494" name="Google Shape;5494;p14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5495" name="Google Shape;5495;p14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496" name="Google Shape;5496;p14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497" name="Google Shape;5497;p14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5498" name="Google Shape;5498;p14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499" name="Google Shape;5499;p14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5500" name="Google Shape;5500;p14"/>
            <p:cNvGrpSpPr/>
            <p:nvPr/>
          </p:nvGrpSpPr>
          <p:grpSpPr>
            <a:xfrm>
              <a:off x="3089594" y="4291003"/>
              <a:ext cx="259983" cy="394409"/>
              <a:chOff x="3089594" y="4291003"/>
              <a:chExt cx="259983" cy="394409"/>
            </a:xfrm>
          </p:grpSpPr>
          <p:sp>
            <p:nvSpPr>
              <p:cNvPr id="5501" name="Google Shape;5501;p14"/>
              <p:cNvSpPr/>
              <p:nvPr/>
            </p:nvSpPr>
            <p:spPr>
              <a:xfrm>
                <a:off x="3159997" y="4380966"/>
                <a:ext cx="19905" cy="19905"/>
              </a:xfrm>
              <a:custGeom>
                <a:avLst/>
                <a:gdLst/>
                <a:ahLst/>
                <a:cxnLst/>
                <a:rect l="l" t="t" r="r" b="b"/>
                <a:pathLst>
                  <a:path w="24881" h="24881" extrusionOk="0">
                    <a:moveTo>
                      <a:pt x="24882" y="12441"/>
                    </a:moveTo>
                    <a:cubicBezTo>
                      <a:pt x="24882" y="19335"/>
                      <a:pt x="19283" y="24881"/>
                      <a:pt x="12441" y="24881"/>
                    </a:cubicBezTo>
                    <a:cubicBezTo>
                      <a:pt x="5598" y="24881"/>
                      <a:pt x="0" y="19283"/>
                      <a:pt x="0" y="12441"/>
                    </a:cubicBezTo>
                    <a:cubicBezTo>
                      <a:pt x="0" y="5598"/>
                      <a:pt x="5598" y="0"/>
                      <a:pt x="12441" y="0"/>
                    </a:cubicBezTo>
                    <a:cubicBezTo>
                      <a:pt x="19283" y="0"/>
                      <a:pt x="24882" y="5598"/>
                      <a:pt x="24882" y="1244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02" name="Google Shape;5502;p14"/>
              <p:cNvSpPr/>
              <p:nvPr/>
            </p:nvSpPr>
            <p:spPr>
              <a:xfrm>
                <a:off x="3223977" y="4521026"/>
                <a:ext cx="14846" cy="14846"/>
              </a:xfrm>
              <a:custGeom>
                <a:avLst/>
                <a:gdLst/>
                <a:ahLst/>
                <a:cxnLst/>
                <a:rect l="l" t="t" r="r" b="b"/>
                <a:pathLst>
                  <a:path w="18557" h="18557" extrusionOk="0">
                    <a:moveTo>
                      <a:pt x="18558" y="9279"/>
                    </a:moveTo>
                    <a:cubicBezTo>
                      <a:pt x="18558" y="14411"/>
                      <a:pt x="14411" y="18558"/>
                      <a:pt x="9279" y="18558"/>
                    </a:cubicBezTo>
                    <a:cubicBezTo>
                      <a:pt x="4147" y="18558"/>
                      <a:pt x="0" y="14411"/>
                      <a:pt x="0" y="9279"/>
                    </a:cubicBezTo>
                    <a:cubicBezTo>
                      <a:pt x="0" y="4147"/>
                      <a:pt x="4147" y="0"/>
                      <a:pt x="9279" y="0"/>
                    </a:cubicBezTo>
                    <a:cubicBezTo>
                      <a:pt x="14411" y="0"/>
                      <a:pt x="18558" y="4147"/>
                      <a:pt x="18558" y="927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03" name="Google Shape;5503;p14"/>
              <p:cNvSpPr/>
              <p:nvPr/>
            </p:nvSpPr>
            <p:spPr>
              <a:xfrm>
                <a:off x="3146903" y="4601376"/>
                <a:ext cx="18329" cy="1833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04" name="Google Shape;5504;p14"/>
              <p:cNvSpPr/>
              <p:nvPr/>
            </p:nvSpPr>
            <p:spPr>
              <a:xfrm>
                <a:off x="3332960" y="4673478"/>
                <a:ext cx="10616" cy="10616"/>
              </a:xfrm>
              <a:custGeom>
                <a:avLst/>
                <a:gdLst/>
                <a:ahLst/>
                <a:cxnLst/>
                <a:rect l="l" t="t" r="r" b="b"/>
                <a:pathLst>
                  <a:path w="13270" h="13270" extrusionOk="0">
                    <a:moveTo>
                      <a:pt x="13270" y="6635"/>
                    </a:moveTo>
                    <a:cubicBezTo>
                      <a:pt x="13270" y="10315"/>
                      <a:pt x="10315" y="13271"/>
                      <a:pt x="6635" y="13271"/>
                    </a:cubicBezTo>
                    <a:cubicBezTo>
                      <a:pt x="2955" y="13271"/>
                      <a:pt x="0" y="10315"/>
                      <a:pt x="0" y="6635"/>
                    </a:cubicBezTo>
                    <a:cubicBezTo>
                      <a:pt x="0" y="2955"/>
                      <a:pt x="2955" y="0"/>
                      <a:pt x="6635" y="0"/>
                    </a:cubicBezTo>
                    <a:cubicBezTo>
                      <a:pt x="10315" y="0"/>
                      <a:pt x="13270" y="2955"/>
                      <a:pt x="13270" y="663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05" name="Google Shape;5505;p14"/>
              <p:cNvSpPr/>
              <p:nvPr/>
            </p:nvSpPr>
            <p:spPr>
              <a:xfrm>
                <a:off x="3089594" y="4518416"/>
                <a:ext cx="18744" cy="18743"/>
              </a:xfrm>
              <a:custGeom>
                <a:avLst/>
                <a:gdLst/>
                <a:ahLst/>
                <a:cxnLst/>
                <a:rect l="l" t="t" r="r" b="b"/>
                <a:pathLst>
                  <a:path w="23430" h="23429" extrusionOk="0">
                    <a:moveTo>
                      <a:pt x="23430" y="11715"/>
                    </a:moveTo>
                    <a:cubicBezTo>
                      <a:pt x="23430" y="18194"/>
                      <a:pt x="18195" y="23430"/>
                      <a:pt x="11715" y="23430"/>
                    </a:cubicBezTo>
                    <a:cubicBezTo>
                      <a:pt x="5236" y="23430"/>
                      <a:pt x="0" y="18194"/>
                      <a:pt x="0" y="11715"/>
                    </a:cubicBezTo>
                    <a:cubicBezTo>
                      <a:pt x="0" y="5235"/>
                      <a:pt x="5236" y="0"/>
                      <a:pt x="11715" y="0"/>
                    </a:cubicBezTo>
                    <a:cubicBezTo>
                      <a:pt x="18195" y="0"/>
                      <a:pt x="23430" y="5235"/>
                      <a:pt x="23430" y="1171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5506" name="Google Shape;5506;p14"/>
              <p:cNvGrpSpPr/>
              <p:nvPr/>
            </p:nvGrpSpPr>
            <p:grpSpPr>
              <a:xfrm>
                <a:off x="3112468" y="4291003"/>
                <a:ext cx="237109" cy="394409"/>
                <a:chOff x="5632061" y="5281800"/>
                <a:chExt cx="296609" cy="493381"/>
              </a:xfrm>
            </p:grpSpPr>
            <p:sp>
              <p:nvSpPr>
                <p:cNvPr id="5507" name="Google Shape;5507;p14"/>
                <p:cNvSpPr/>
                <p:nvPr/>
              </p:nvSpPr>
              <p:spPr>
                <a:xfrm>
                  <a:off x="5824582" y="5601633"/>
                  <a:ext cx="20423" cy="204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23" h="20423" extrusionOk="0">
                      <a:moveTo>
                        <a:pt x="20424" y="10212"/>
                      </a:moveTo>
                      <a:cubicBezTo>
                        <a:pt x="20424" y="15862"/>
                        <a:pt x="15862" y="20423"/>
                        <a:pt x="10212" y="20423"/>
                      </a:cubicBezTo>
                      <a:cubicBezTo>
                        <a:pt x="4562" y="20423"/>
                        <a:pt x="0" y="15862"/>
                        <a:pt x="0" y="10212"/>
                      </a:cubicBezTo>
                      <a:cubicBezTo>
                        <a:pt x="0" y="4562"/>
                        <a:pt x="4562" y="0"/>
                        <a:pt x="10212" y="0"/>
                      </a:cubicBezTo>
                      <a:cubicBezTo>
                        <a:pt x="15862" y="0"/>
                        <a:pt x="20424" y="4562"/>
                        <a:pt x="20424" y="1021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508" name="Google Shape;5508;p14"/>
                <p:cNvSpPr/>
                <p:nvPr/>
              </p:nvSpPr>
              <p:spPr>
                <a:xfrm>
                  <a:off x="5814733" y="5491168"/>
                  <a:ext cx="11196" cy="111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96" h="11196" extrusionOk="0">
                      <a:moveTo>
                        <a:pt x="11197" y="5598"/>
                      </a:moveTo>
                      <a:cubicBezTo>
                        <a:pt x="11197" y="8690"/>
                        <a:pt x="8690" y="11197"/>
                        <a:pt x="5598" y="11197"/>
                      </a:cubicBezTo>
                      <a:cubicBezTo>
                        <a:pt x="2506" y="11197"/>
                        <a:pt x="0" y="8690"/>
                        <a:pt x="0" y="5598"/>
                      </a:cubicBezTo>
                      <a:cubicBezTo>
                        <a:pt x="0" y="2507"/>
                        <a:pt x="2506" y="0"/>
                        <a:pt x="5598" y="0"/>
                      </a:cubicBezTo>
                      <a:cubicBezTo>
                        <a:pt x="8690" y="0"/>
                        <a:pt x="11197" y="2507"/>
                        <a:pt x="11197" y="5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509" name="Google Shape;5509;p14"/>
                <p:cNvSpPr/>
                <p:nvPr/>
              </p:nvSpPr>
              <p:spPr>
                <a:xfrm>
                  <a:off x="5914571" y="5592250"/>
                  <a:ext cx="14099" cy="1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9" h="14100" extrusionOk="0">
                      <a:moveTo>
                        <a:pt x="14099" y="7050"/>
                      </a:moveTo>
                      <a:cubicBezTo>
                        <a:pt x="14099" y="10938"/>
                        <a:pt x="10937" y="14100"/>
                        <a:pt x="7050" y="14100"/>
                      </a:cubicBezTo>
                      <a:cubicBezTo>
                        <a:pt x="3162" y="14100"/>
                        <a:pt x="0" y="10938"/>
                        <a:pt x="0" y="7050"/>
                      </a:cubicBezTo>
                      <a:cubicBezTo>
                        <a:pt x="0" y="3163"/>
                        <a:pt x="3162" y="0"/>
                        <a:pt x="7050" y="0"/>
                      </a:cubicBezTo>
                      <a:cubicBezTo>
                        <a:pt x="10937" y="0"/>
                        <a:pt x="14099" y="3163"/>
                        <a:pt x="14099" y="705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510" name="Google Shape;5510;p14"/>
                <p:cNvSpPr/>
                <p:nvPr/>
              </p:nvSpPr>
              <p:spPr>
                <a:xfrm>
                  <a:off x="5740192" y="5751337"/>
                  <a:ext cx="23844" cy="238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44" h="23844" extrusionOk="0">
                      <a:moveTo>
                        <a:pt x="23845" y="11923"/>
                      </a:moveTo>
                      <a:cubicBezTo>
                        <a:pt x="23845" y="18507"/>
                        <a:pt x="18507" y="23845"/>
                        <a:pt x="11923" y="23845"/>
                      </a:cubicBezTo>
                      <a:cubicBezTo>
                        <a:pt x="5338" y="23845"/>
                        <a:pt x="0" y="18507"/>
                        <a:pt x="0" y="11923"/>
                      </a:cubicBezTo>
                      <a:cubicBezTo>
                        <a:pt x="0" y="5338"/>
                        <a:pt x="5338" y="0"/>
                        <a:pt x="11923" y="0"/>
                      </a:cubicBezTo>
                      <a:cubicBezTo>
                        <a:pt x="18507" y="0"/>
                        <a:pt x="23845" y="5338"/>
                        <a:pt x="23845" y="119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511" name="Google Shape;5511;p14"/>
                <p:cNvSpPr/>
                <p:nvPr/>
              </p:nvSpPr>
              <p:spPr>
                <a:xfrm>
                  <a:off x="5632061" y="5429120"/>
                  <a:ext cx="22186" cy="22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86" h="22186" extrusionOk="0">
                      <a:moveTo>
                        <a:pt x="22186" y="11093"/>
                      </a:moveTo>
                      <a:cubicBezTo>
                        <a:pt x="22186" y="17210"/>
                        <a:pt x="17210" y="22186"/>
                        <a:pt x="11093" y="22186"/>
                      </a:cubicBezTo>
                      <a:cubicBezTo>
                        <a:pt x="4976" y="22186"/>
                        <a:pt x="0" y="17210"/>
                        <a:pt x="0" y="11093"/>
                      </a:cubicBezTo>
                      <a:cubicBezTo>
                        <a:pt x="0" y="4977"/>
                        <a:pt x="4976" y="0"/>
                        <a:pt x="11093" y="0"/>
                      </a:cubicBezTo>
                      <a:cubicBezTo>
                        <a:pt x="17210" y="0"/>
                        <a:pt x="22186" y="4977"/>
                        <a:pt x="22186" y="110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512" name="Google Shape;5512;p14"/>
                <p:cNvSpPr/>
                <p:nvPr/>
              </p:nvSpPr>
              <p:spPr>
                <a:xfrm>
                  <a:off x="5652173" y="5611844"/>
                  <a:ext cx="12233" cy="122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3" h="12233" extrusionOk="0">
                      <a:moveTo>
                        <a:pt x="12233" y="6117"/>
                      </a:moveTo>
                      <a:cubicBezTo>
                        <a:pt x="12233" y="9487"/>
                        <a:pt x="9486" y="12233"/>
                        <a:pt x="6117" y="12233"/>
                      </a:cubicBezTo>
                      <a:cubicBezTo>
                        <a:pt x="2747" y="12233"/>
                        <a:pt x="0" y="9487"/>
                        <a:pt x="0" y="6117"/>
                      </a:cubicBezTo>
                      <a:cubicBezTo>
                        <a:pt x="0" y="2747"/>
                        <a:pt x="2747" y="0"/>
                        <a:pt x="6117" y="0"/>
                      </a:cubicBezTo>
                      <a:cubicBezTo>
                        <a:pt x="9486" y="0"/>
                        <a:pt x="12233" y="2747"/>
                        <a:pt x="12233" y="61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513" name="Google Shape;5513;p14"/>
                <p:cNvSpPr/>
                <p:nvPr/>
              </p:nvSpPr>
              <p:spPr>
                <a:xfrm>
                  <a:off x="5691517" y="5516154"/>
                  <a:ext cx="17002" cy="17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02" h="17002" extrusionOk="0">
                      <a:moveTo>
                        <a:pt x="17003" y="8501"/>
                      </a:moveTo>
                      <a:cubicBezTo>
                        <a:pt x="17003" y="13218"/>
                        <a:pt x="13167" y="17003"/>
                        <a:pt x="8501" y="17003"/>
                      </a:cubicBezTo>
                      <a:cubicBezTo>
                        <a:pt x="3836" y="17003"/>
                        <a:pt x="0" y="13167"/>
                        <a:pt x="0" y="8501"/>
                      </a:cubicBezTo>
                      <a:cubicBezTo>
                        <a:pt x="0" y="3836"/>
                        <a:pt x="3836" y="0"/>
                        <a:pt x="8501" y="0"/>
                      </a:cubicBezTo>
                      <a:cubicBezTo>
                        <a:pt x="13167" y="0"/>
                        <a:pt x="17003" y="3836"/>
                        <a:pt x="17003" y="850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514" name="Google Shape;5514;p14"/>
                <p:cNvSpPr/>
                <p:nvPr/>
              </p:nvSpPr>
              <p:spPr>
                <a:xfrm>
                  <a:off x="5823183" y="5382622"/>
                  <a:ext cx="18246" cy="18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46" h="18246" extrusionOk="0">
                      <a:moveTo>
                        <a:pt x="18247" y="9123"/>
                      </a:moveTo>
                      <a:cubicBezTo>
                        <a:pt x="18247" y="14151"/>
                        <a:pt x="14151" y="18247"/>
                        <a:pt x="9123" y="18247"/>
                      </a:cubicBezTo>
                      <a:cubicBezTo>
                        <a:pt x="4095" y="18247"/>
                        <a:pt x="0" y="14151"/>
                        <a:pt x="0" y="9123"/>
                      </a:cubicBezTo>
                      <a:cubicBezTo>
                        <a:pt x="0" y="4095"/>
                        <a:pt x="4095" y="0"/>
                        <a:pt x="9123" y="0"/>
                      </a:cubicBezTo>
                      <a:cubicBezTo>
                        <a:pt x="14151" y="0"/>
                        <a:pt x="18247" y="4095"/>
                        <a:pt x="18247" y="91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515" name="Google Shape;5515;p14"/>
                <p:cNvSpPr/>
                <p:nvPr/>
              </p:nvSpPr>
              <p:spPr>
                <a:xfrm>
                  <a:off x="5812038" y="5281800"/>
                  <a:ext cx="11922" cy="11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2" h="11870" extrusionOk="0">
                      <a:moveTo>
                        <a:pt x="11923" y="5961"/>
                      </a:moveTo>
                      <a:cubicBezTo>
                        <a:pt x="11923" y="9227"/>
                        <a:pt x="9279" y="11870"/>
                        <a:pt x="5961" y="11870"/>
                      </a:cubicBezTo>
                      <a:cubicBezTo>
                        <a:pt x="2644" y="11870"/>
                        <a:pt x="0" y="9227"/>
                        <a:pt x="0" y="5961"/>
                      </a:cubicBezTo>
                      <a:cubicBezTo>
                        <a:pt x="0" y="2696"/>
                        <a:pt x="2644" y="0"/>
                        <a:pt x="5961" y="0"/>
                      </a:cubicBezTo>
                      <a:cubicBezTo>
                        <a:pt x="9279" y="0"/>
                        <a:pt x="11923" y="2644"/>
                        <a:pt x="11923" y="596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516" name="Google Shape;5516;p14"/>
                <p:cNvSpPr/>
                <p:nvPr/>
              </p:nvSpPr>
              <p:spPr>
                <a:xfrm>
                  <a:off x="5894873" y="5422433"/>
                  <a:ext cx="21563" cy="21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3" h="21563" extrusionOk="0">
                      <a:moveTo>
                        <a:pt x="21564" y="10782"/>
                      </a:moveTo>
                      <a:cubicBezTo>
                        <a:pt x="21564" y="16743"/>
                        <a:pt x="16743" y="21564"/>
                        <a:pt x="10782" y="21564"/>
                      </a:cubicBezTo>
                      <a:cubicBezTo>
                        <a:pt x="4821" y="21564"/>
                        <a:pt x="0" y="16743"/>
                        <a:pt x="0" y="10782"/>
                      </a:cubicBezTo>
                      <a:cubicBezTo>
                        <a:pt x="0" y="4820"/>
                        <a:pt x="4821" y="0"/>
                        <a:pt x="10782" y="0"/>
                      </a:cubicBezTo>
                      <a:cubicBezTo>
                        <a:pt x="16743" y="0"/>
                        <a:pt x="21564" y="4820"/>
                        <a:pt x="21564" y="1078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517" name="Google Shape;5517;p14"/>
                <p:cNvSpPr/>
                <p:nvPr/>
              </p:nvSpPr>
              <p:spPr>
                <a:xfrm>
                  <a:off x="5820850" y="5733350"/>
                  <a:ext cx="15551" cy="155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51" h="15551" extrusionOk="0">
                      <a:moveTo>
                        <a:pt x="15551" y="7776"/>
                      </a:moveTo>
                      <a:cubicBezTo>
                        <a:pt x="15551" y="12078"/>
                        <a:pt x="12078" y="15551"/>
                        <a:pt x="7776" y="15551"/>
                      </a:cubicBezTo>
                      <a:cubicBezTo>
                        <a:pt x="3473" y="15551"/>
                        <a:pt x="0" y="12078"/>
                        <a:pt x="0" y="7776"/>
                      </a:cubicBezTo>
                      <a:cubicBezTo>
                        <a:pt x="0" y="3473"/>
                        <a:pt x="3473" y="0"/>
                        <a:pt x="7776" y="0"/>
                      </a:cubicBezTo>
                      <a:cubicBezTo>
                        <a:pt x="12078" y="0"/>
                        <a:pt x="15551" y="3473"/>
                        <a:pt x="15551" y="7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5518" name="Google Shape;5518;p14"/>
          <p:cNvGrpSpPr/>
          <p:nvPr/>
        </p:nvGrpSpPr>
        <p:grpSpPr>
          <a:xfrm flipH="1">
            <a:off x="11447504" y="5784335"/>
            <a:ext cx="485553" cy="708688"/>
            <a:chOff x="3462096" y="4358792"/>
            <a:chExt cx="336038" cy="490464"/>
          </a:xfrm>
        </p:grpSpPr>
        <p:grpSp>
          <p:nvGrpSpPr>
            <p:cNvPr id="5519" name="Google Shape;5519;p14"/>
            <p:cNvGrpSpPr/>
            <p:nvPr/>
          </p:nvGrpSpPr>
          <p:grpSpPr>
            <a:xfrm>
              <a:off x="3462096" y="4358792"/>
              <a:ext cx="336038" cy="490464"/>
              <a:chOff x="3462096" y="4358792"/>
              <a:chExt cx="336038" cy="490464"/>
            </a:xfrm>
          </p:grpSpPr>
          <p:sp>
            <p:nvSpPr>
              <p:cNvPr id="5520" name="Google Shape;5520;p14"/>
              <p:cNvSpPr/>
              <p:nvPr/>
            </p:nvSpPr>
            <p:spPr>
              <a:xfrm>
                <a:off x="3620533" y="4769534"/>
                <a:ext cx="25227" cy="79723"/>
              </a:xfrm>
              <a:custGeom>
                <a:avLst/>
                <a:gdLst/>
                <a:ahLst/>
                <a:cxnLst/>
                <a:rect l="l" t="t" r="r" b="b"/>
                <a:pathLst>
                  <a:path w="34322" h="108467" extrusionOk="0">
                    <a:moveTo>
                      <a:pt x="1592" y="3939"/>
                    </a:moveTo>
                    <a:cubicBezTo>
                      <a:pt x="1592" y="37114"/>
                      <a:pt x="-2659" y="74178"/>
                      <a:pt x="2732" y="106887"/>
                    </a:cubicBezTo>
                    <a:cubicBezTo>
                      <a:pt x="9264" y="108960"/>
                      <a:pt x="19838" y="109064"/>
                      <a:pt x="26421" y="106783"/>
                    </a:cubicBezTo>
                    <a:cubicBezTo>
                      <a:pt x="27095" y="86463"/>
                      <a:pt x="30102" y="66402"/>
                      <a:pt x="30620" y="45979"/>
                    </a:cubicBezTo>
                    <a:cubicBezTo>
                      <a:pt x="30983" y="31827"/>
                      <a:pt x="35234" y="15913"/>
                      <a:pt x="34145" y="2228"/>
                    </a:cubicBezTo>
                    <a:cubicBezTo>
                      <a:pt x="26940" y="-674"/>
                      <a:pt x="17817" y="-1348"/>
                      <a:pt x="1540" y="393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21" name="Google Shape;5521;p14"/>
              <p:cNvSpPr/>
              <p:nvPr/>
            </p:nvSpPr>
            <p:spPr>
              <a:xfrm>
                <a:off x="3633162" y="4501036"/>
                <a:ext cx="12649" cy="12649"/>
              </a:xfrm>
              <a:custGeom>
                <a:avLst/>
                <a:gdLst/>
                <a:ahLst/>
                <a:cxnLst/>
                <a:rect l="l" t="t" r="r" b="b"/>
                <a:pathLst>
                  <a:path w="17209" h="17209" extrusionOk="0">
                    <a:moveTo>
                      <a:pt x="17210" y="8605"/>
                    </a:moveTo>
                    <a:cubicBezTo>
                      <a:pt x="17210" y="13357"/>
                      <a:pt x="13357" y="17210"/>
                      <a:pt x="8605" y="17210"/>
                    </a:cubicBezTo>
                    <a:cubicBezTo>
                      <a:pt x="3852" y="17210"/>
                      <a:pt x="0" y="13358"/>
                      <a:pt x="0" y="8605"/>
                    </a:cubicBezTo>
                    <a:cubicBezTo>
                      <a:pt x="0" y="3853"/>
                      <a:pt x="3853" y="0"/>
                      <a:pt x="8605" y="0"/>
                    </a:cubicBezTo>
                    <a:cubicBezTo>
                      <a:pt x="13357" y="0"/>
                      <a:pt x="17210" y="3852"/>
                      <a:pt x="17210" y="86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22" name="Google Shape;5522;p14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23" name="Google Shape;5523;p14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24" name="Google Shape;5524;p14"/>
              <p:cNvSpPr/>
              <p:nvPr/>
            </p:nvSpPr>
            <p:spPr>
              <a:xfrm>
                <a:off x="3683001" y="4572273"/>
                <a:ext cx="7696" cy="7696"/>
              </a:xfrm>
              <a:custGeom>
                <a:avLst/>
                <a:gdLst/>
                <a:ahLst/>
                <a:cxnLst/>
                <a:rect l="l" t="t" r="r" b="b"/>
                <a:pathLst>
                  <a:path w="10471" h="10471" extrusionOk="0">
                    <a:moveTo>
                      <a:pt x="10471" y="5236"/>
                    </a:moveTo>
                    <a:cubicBezTo>
                      <a:pt x="10471" y="8139"/>
                      <a:pt x="8138" y="10471"/>
                      <a:pt x="5236" y="10471"/>
                    </a:cubicBezTo>
                    <a:cubicBezTo>
                      <a:pt x="2333" y="10471"/>
                      <a:pt x="0" y="8139"/>
                      <a:pt x="0" y="5236"/>
                    </a:cubicBezTo>
                    <a:cubicBezTo>
                      <a:pt x="0" y="2333"/>
                      <a:pt x="2333" y="0"/>
                      <a:pt x="5236" y="0"/>
                    </a:cubicBezTo>
                    <a:cubicBezTo>
                      <a:pt x="8138" y="0"/>
                      <a:pt x="10471" y="2333"/>
                      <a:pt x="10471" y="523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25" name="Google Shape;5525;p14"/>
              <p:cNvSpPr/>
              <p:nvPr/>
            </p:nvSpPr>
            <p:spPr>
              <a:xfrm>
                <a:off x="3633162" y="4572273"/>
                <a:ext cx="10743" cy="10743"/>
              </a:xfrm>
              <a:custGeom>
                <a:avLst/>
                <a:gdLst/>
                <a:ahLst/>
                <a:cxnLst/>
                <a:rect l="l" t="t" r="r" b="b"/>
                <a:pathLst>
                  <a:path w="14617" h="14617" extrusionOk="0">
                    <a:moveTo>
                      <a:pt x="14618" y="7309"/>
                    </a:moveTo>
                    <a:cubicBezTo>
                      <a:pt x="14618" y="11346"/>
                      <a:pt x="11345" y="14618"/>
                      <a:pt x="7309" y="14618"/>
                    </a:cubicBezTo>
                    <a:cubicBezTo>
                      <a:pt x="3272" y="14618"/>
                      <a:pt x="0" y="11346"/>
                      <a:pt x="0" y="7309"/>
                    </a:cubicBezTo>
                    <a:cubicBezTo>
                      <a:pt x="0" y="3273"/>
                      <a:pt x="3273" y="0"/>
                      <a:pt x="7309" y="0"/>
                    </a:cubicBezTo>
                    <a:cubicBezTo>
                      <a:pt x="11346" y="0"/>
                      <a:pt x="14618" y="3272"/>
                      <a:pt x="14618" y="730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26" name="Google Shape;5526;p14"/>
              <p:cNvSpPr/>
              <p:nvPr/>
            </p:nvSpPr>
            <p:spPr>
              <a:xfrm>
                <a:off x="3638492" y="4656568"/>
                <a:ext cx="16840" cy="1684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27" name="Google Shape;5527;p14"/>
              <p:cNvSpPr/>
              <p:nvPr/>
            </p:nvSpPr>
            <p:spPr>
              <a:xfrm>
                <a:off x="3591471" y="4631858"/>
                <a:ext cx="7924" cy="7924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1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28" name="Google Shape;5528;p14"/>
              <p:cNvSpPr/>
              <p:nvPr/>
            </p:nvSpPr>
            <p:spPr>
              <a:xfrm>
                <a:off x="3610165" y="4723007"/>
                <a:ext cx="6705" cy="6705"/>
              </a:xfrm>
              <a:custGeom>
                <a:avLst/>
                <a:gdLst/>
                <a:ahLst/>
                <a:cxnLst/>
                <a:rect l="l" t="t" r="r" b="b"/>
                <a:pathLst>
                  <a:path w="9123" h="9123" extrusionOk="0">
                    <a:moveTo>
                      <a:pt x="9123" y="4562"/>
                    </a:moveTo>
                    <a:cubicBezTo>
                      <a:pt x="9123" y="7102"/>
                      <a:pt x="7050" y="9123"/>
                      <a:pt x="4562" y="9123"/>
                    </a:cubicBezTo>
                    <a:cubicBezTo>
                      <a:pt x="2074" y="9123"/>
                      <a:pt x="0" y="7050"/>
                      <a:pt x="0" y="4562"/>
                    </a:cubicBezTo>
                    <a:cubicBezTo>
                      <a:pt x="0" y="2074"/>
                      <a:pt x="2074" y="0"/>
                      <a:pt x="4562" y="0"/>
                    </a:cubicBezTo>
                    <a:cubicBezTo>
                      <a:pt x="7050" y="0"/>
                      <a:pt x="9123" y="2074"/>
                      <a:pt x="9123" y="456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29" name="Google Shape;5529;p14"/>
              <p:cNvSpPr/>
              <p:nvPr/>
            </p:nvSpPr>
            <p:spPr>
              <a:xfrm>
                <a:off x="3707254" y="4722969"/>
                <a:ext cx="11201" cy="11201"/>
              </a:xfrm>
              <a:custGeom>
                <a:avLst/>
                <a:gdLst/>
                <a:ahLst/>
                <a:cxnLst/>
                <a:rect l="l" t="t" r="r" b="b"/>
                <a:pathLst>
                  <a:path w="15240" h="15240" extrusionOk="0">
                    <a:moveTo>
                      <a:pt x="15240" y="7620"/>
                    </a:moveTo>
                    <a:cubicBezTo>
                      <a:pt x="15240" y="11829"/>
                      <a:pt x="11828" y="15240"/>
                      <a:pt x="7620" y="15240"/>
                    </a:cubicBezTo>
                    <a:cubicBezTo>
                      <a:pt x="3412" y="15240"/>
                      <a:pt x="0" y="11829"/>
                      <a:pt x="0" y="7620"/>
                    </a:cubicBezTo>
                    <a:cubicBezTo>
                      <a:pt x="0" y="3412"/>
                      <a:pt x="3412" y="0"/>
                      <a:pt x="7620" y="0"/>
                    </a:cubicBezTo>
                    <a:cubicBezTo>
                      <a:pt x="11828" y="0"/>
                      <a:pt x="15240" y="3412"/>
                      <a:pt x="15240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30" name="Google Shape;5530;p14"/>
              <p:cNvSpPr/>
              <p:nvPr/>
            </p:nvSpPr>
            <p:spPr>
              <a:xfrm>
                <a:off x="3718409" y="4622416"/>
                <a:ext cx="19812" cy="19812"/>
              </a:xfrm>
              <a:custGeom>
                <a:avLst/>
                <a:gdLst/>
                <a:ahLst/>
                <a:cxnLst/>
                <a:rect l="l" t="t" r="r" b="b"/>
                <a:pathLst>
                  <a:path w="26955" h="26955" extrusionOk="0">
                    <a:moveTo>
                      <a:pt x="26955" y="13478"/>
                    </a:moveTo>
                    <a:cubicBezTo>
                      <a:pt x="26955" y="20921"/>
                      <a:pt x="20921" y="26955"/>
                      <a:pt x="13478" y="26955"/>
                    </a:cubicBezTo>
                    <a:cubicBezTo>
                      <a:pt x="6034" y="26955"/>
                      <a:pt x="0" y="20921"/>
                      <a:pt x="0" y="13478"/>
                    </a:cubicBezTo>
                    <a:cubicBezTo>
                      <a:pt x="0" y="6034"/>
                      <a:pt x="6034" y="0"/>
                      <a:pt x="13478" y="0"/>
                    </a:cubicBezTo>
                    <a:cubicBezTo>
                      <a:pt x="20921" y="0"/>
                      <a:pt x="26955" y="6034"/>
                      <a:pt x="26955" y="1347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31" name="Google Shape;5531;p14"/>
              <p:cNvSpPr/>
              <p:nvPr/>
            </p:nvSpPr>
            <p:spPr>
              <a:xfrm>
                <a:off x="3675919" y="4612935"/>
                <a:ext cx="7086" cy="7086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9641" extrusionOk="0">
                    <a:moveTo>
                      <a:pt x="9642" y="4821"/>
                    </a:moveTo>
                    <a:cubicBezTo>
                      <a:pt x="9642" y="7483"/>
                      <a:pt x="7483" y="9642"/>
                      <a:pt x="4821" y="9642"/>
                    </a:cubicBezTo>
                    <a:cubicBezTo>
                      <a:pt x="2158" y="9642"/>
                      <a:pt x="0" y="7483"/>
                      <a:pt x="0" y="4821"/>
                    </a:cubicBezTo>
                    <a:cubicBezTo>
                      <a:pt x="0" y="2158"/>
                      <a:pt x="2158" y="0"/>
                      <a:pt x="4821" y="0"/>
                    </a:cubicBezTo>
                    <a:cubicBezTo>
                      <a:pt x="7483" y="0"/>
                      <a:pt x="9642" y="2158"/>
                      <a:pt x="9642" y="48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32" name="Google Shape;5532;p14"/>
              <p:cNvSpPr/>
              <p:nvPr/>
            </p:nvSpPr>
            <p:spPr>
              <a:xfrm>
                <a:off x="3646907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33" name="Google Shape;5533;p14"/>
              <p:cNvSpPr/>
              <p:nvPr/>
            </p:nvSpPr>
            <p:spPr>
              <a:xfrm>
                <a:off x="3753019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34" name="Google Shape;5534;p14"/>
              <p:cNvSpPr/>
              <p:nvPr/>
            </p:nvSpPr>
            <p:spPr>
              <a:xfrm>
                <a:off x="3583476" y="4463724"/>
                <a:ext cx="11963" cy="11963"/>
              </a:xfrm>
              <a:custGeom>
                <a:avLst/>
                <a:gdLst/>
                <a:ahLst/>
                <a:cxnLst/>
                <a:rect l="l" t="t" r="r" b="b"/>
                <a:pathLst>
                  <a:path w="16276" h="16276" extrusionOk="0">
                    <a:moveTo>
                      <a:pt x="16277" y="8139"/>
                    </a:moveTo>
                    <a:cubicBezTo>
                      <a:pt x="16277" y="12648"/>
                      <a:pt x="12648" y="16277"/>
                      <a:pt x="8138" y="16277"/>
                    </a:cubicBezTo>
                    <a:cubicBezTo>
                      <a:pt x="3629" y="16277"/>
                      <a:pt x="0" y="12648"/>
                      <a:pt x="0" y="8139"/>
                    </a:cubicBezTo>
                    <a:cubicBezTo>
                      <a:pt x="0" y="3629"/>
                      <a:pt x="3629" y="0"/>
                      <a:pt x="8138" y="0"/>
                    </a:cubicBezTo>
                    <a:cubicBezTo>
                      <a:pt x="12648" y="0"/>
                      <a:pt x="16277" y="3629"/>
                      <a:pt x="16277" y="813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35" name="Google Shape;5535;p14"/>
              <p:cNvSpPr/>
              <p:nvPr/>
            </p:nvSpPr>
            <p:spPr>
              <a:xfrm>
                <a:off x="3624328" y="4406804"/>
                <a:ext cx="8839" cy="8839"/>
              </a:xfrm>
              <a:custGeom>
                <a:avLst/>
                <a:gdLst/>
                <a:ahLst/>
                <a:cxnLst/>
                <a:rect l="l" t="t" r="r" b="b"/>
                <a:pathLst>
                  <a:path w="12026" h="12026" extrusionOk="0">
                    <a:moveTo>
                      <a:pt x="12026" y="6013"/>
                    </a:moveTo>
                    <a:cubicBezTo>
                      <a:pt x="12026" y="9334"/>
                      <a:pt x="9334" y="12027"/>
                      <a:pt x="6013" y="12027"/>
                    </a:cubicBezTo>
                    <a:cubicBezTo>
                      <a:pt x="2692" y="12027"/>
                      <a:pt x="0" y="9334"/>
                      <a:pt x="0" y="6013"/>
                    </a:cubicBezTo>
                    <a:cubicBezTo>
                      <a:pt x="0" y="2693"/>
                      <a:pt x="2692" y="0"/>
                      <a:pt x="6013" y="0"/>
                    </a:cubicBezTo>
                    <a:cubicBezTo>
                      <a:pt x="9334" y="0"/>
                      <a:pt x="12026" y="2693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36" name="Google Shape;5536;p14"/>
              <p:cNvSpPr/>
              <p:nvPr/>
            </p:nvSpPr>
            <p:spPr>
              <a:xfrm>
                <a:off x="3591471" y="4415637"/>
                <a:ext cx="7924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2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37" name="Google Shape;5537;p14"/>
              <p:cNvSpPr/>
              <p:nvPr/>
            </p:nvSpPr>
            <p:spPr>
              <a:xfrm>
                <a:off x="3668571" y="4463724"/>
                <a:ext cx="10896" cy="10896"/>
              </a:xfrm>
              <a:custGeom>
                <a:avLst/>
                <a:gdLst/>
                <a:ahLst/>
                <a:cxnLst/>
                <a:rect l="l" t="t" r="r" b="b"/>
                <a:pathLst>
                  <a:path w="14825" h="14825" extrusionOk="0">
                    <a:moveTo>
                      <a:pt x="14825" y="7413"/>
                    </a:moveTo>
                    <a:cubicBezTo>
                      <a:pt x="14825" y="11507"/>
                      <a:pt x="11506" y="14826"/>
                      <a:pt x="7413" y="14826"/>
                    </a:cubicBezTo>
                    <a:cubicBezTo>
                      <a:pt x="3319" y="14826"/>
                      <a:pt x="0" y="11507"/>
                      <a:pt x="0" y="7413"/>
                    </a:cubicBezTo>
                    <a:cubicBezTo>
                      <a:pt x="0" y="3319"/>
                      <a:pt x="3319" y="0"/>
                      <a:pt x="7413" y="0"/>
                    </a:cubicBezTo>
                    <a:cubicBezTo>
                      <a:pt x="11507" y="0"/>
                      <a:pt x="14825" y="3319"/>
                      <a:pt x="14825" y="74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5538" name="Google Shape;5538;p14"/>
            <p:cNvSpPr/>
            <p:nvPr/>
          </p:nvSpPr>
          <p:spPr>
            <a:xfrm>
              <a:off x="3545211" y="4603950"/>
              <a:ext cx="8991" cy="8991"/>
            </a:xfrm>
            <a:custGeom>
              <a:avLst/>
              <a:gdLst/>
              <a:ahLst/>
              <a:cxnLst/>
              <a:rect l="l" t="t" r="r" b="b"/>
              <a:pathLst>
                <a:path w="12233" h="12233" extrusionOk="0">
                  <a:moveTo>
                    <a:pt x="12233" y="6116"/>
                  </a:moveTo>
                  <a:cubicBezTo>
                    <a:pt x="12233" y="9486"/>
                    <a:pt x="9486" y="12233"/>
                    <a:pt x="6117" y="12233"/>
                  </a:cubicBezTo>
                  <a:cubicBezTo>
                    <a:pt x="2747" y="12233"/>
                    <a:pt x="0" y="9486"/>
                    <a:pt x="0" y="6116"/>
                  </a:cubicBezTo>
                  <a:cubicBezTo>
                    <a:pt x="0" y="2747"/>
                    <a:pt x="2747" y="0"/>
                    <a:pt x="6117" y="0"/>
                  </a:cubicBezTo>
                  <a:cubicBezTo>
                    <a:pt x="9486" y="0"/>
                    <a:pt x="12233" y="2747"/>
                    <a:pt x="12233" y="61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39" name="Google Shape;5539;p14"/>
            <p:cNvSpPr/>
            <p:nvPr/>
          </p:nvSpPr>
          <p:spPr>
            <a:xfrm>
              <a:off x="3566609" y="4583047"/>
              <a:ext cx="12801" cy="12801"/>
            </a:xfrm>
            <a:custGeom>
              <a:avLst/>
              <a:gdLst/>
              <a:ahLst/>
              <a:cxnLst/>
              <a:rect l="l" t="t" r="r" b="b"/>
              <a:pathLst>
                <a:path w="17417" h="17417" extrusionOk="0">
                  <a:moveTo>
                    <a:pt x="17417" y="8709"/>
                  </a:moveTo>
                  <a:cubicBezTo>
                    <a:pt x="17417" y="13530"/>
                    <a:pt x="13529" y="17418"/>
                    <a:pt x="8709" y="17418"/>
                  </a:cubicBezTo>
                  <a:cubicBezTo>
                    <a:pt x="3888" y="17418"/>
                    <a:pt x="0" y="13530"/>
                    <a:pt x="0" y="8709"/>
                  </a:cubicBezTo>
                  <a:cubicBezTo>
                    <a:pt x="0" y="3888"/>
                    <a:pt x="3888" y="0"/>
                    <a:pt x="8709" y="0"/>
                  </a:cubicBezTo>
                  <a:cubicBezTo>
                    <a:pt x="13529" y="0"/>
                    <a:pt x="17417" y="3888"/>
                    <a:pt x="17417" y="870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40" name="Google Shape;5540;p14"/>
            <p:cNvSpPr/>
            <p:nvPr/>
          </p:nvSpPr>
          <p:spPr>
            <a:xfrm>
              <a:off x="3572967" y="4681507"/>
              <a:ext cx="4800" cy="4800"/>
            </a:xfrm>
            <a:custGeom>
              <a:avLst/>
              <a:gdLst/>
              <a:ahLst/>
              <a:cxnLst/>
              <a:rect l="l" t="t" r="r" b="b"/>
              <a:pathLst>
                <a:path w="6531" h="6531" extrusionOk="0">
                  <a:moveTo>
                    <a:pt x="6531" y="3266"/>
                  </a:moveTo>
                  <a:cubicBezTo>
                    <a:pt x="6531" y="5080"/>
                    <a:pt x="5080" y="6531"/>
                    <a:pt x="3266" y="6531"/>
                  </a:cubicBezTo>
                  <a:cubicBezTo>
                    <a:pt x="1452" y="6531"/>
                    <a:pt x="0" y="5080"/>
                    <a:pt x="0" y="3266"/>
                  </a:cubicBezTo>
                  <a:cubicBezTo>
                    <a:pt x="0" y="1451"/>
                    <a:pt x="1452" y="0"/>
                    <a:pt x="3266" y="0"/>
                  </a:cubicBezTo>
                  <a:cubicBezTo>
                    <a:pt x="5080" y="0"/>
                    <a:pt x="6531" y="1451"/>
                    <a:pt x="6531" y="32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41" name="Google Shape;5541;p14"/>
            <p:cNvSpPr/>
            <p:nvPr/>
          </p:nvSpPr>
          <p:spPr>
            <a:xfrm>
              <a:off x="3526593" y="4734163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8708" h="8708" extrusionOk="0">
                  <a:moveTo>
                    <a:pt x="8709" y="4354"/>
                  </a:moveTo>
                  <a:cubicBezTo>
                    <a:pt x="8709" y="6790"/>
                    <a:pt x="6739" y="8709"/>
                    <a:pt x="4354" y="8709"/>
                  </a:cubicBezTo>
                  <a:cubicBezTo>
                    <a:pt x="1970" y="8709"/>
                    <a:pt x="0" y="6739"/>
                    <a:pt x="0" y="4354"/>
                  </a:cubicBezTo>
                  <a:cubicBezTo>
                    <a:pt x="0" y="1970"/>
                    <a:pt x="1970" y="0"/>
                    <a:pt x="4354" y="0"/>
                  </a:cubicBezTo>
                  <a:cubicBezTo>
                    <a:pt x="6739" y="0"/>
                    <a:pt x="8709" y="1970"/>
                    <a:pt x="8709" y="43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542" name="Google Shape;5542;p14"/>
          <p:cNvGrpSpPr/>
          <p:nvPr/>
        </p:nvGrpSpPr>
        <p:grpSpPr>
          <a:xfrm flipH="1">
            <a:off x="428554" y="5360137"/>
            <a:ext cx="1093621" cy="1291700"/>
            <a:chOff x="1691513" y="3921089"/>
            <a:chExt cx="820216" cy="968775"/>
          </a:xfrm>
        </p:grpSpPr>
        <p:sp>
          <p:nvSpPr>
            <p:cNvPr id="5543" name="Google Shape;5543;p14"/>
            <p:cNvSpPr/>
            <p:nvPr/>
          </p:nvSpPr>
          <p:spPr>
            <a:xfrm>
              <a:off x="1728461" y="4636377"/>
              <a:ext cx="383922" cy="250999"/>
            </a:xfrm>
            <a:custGeom>
              <a:avLst/>
              <a:gdLst/>
              <a:ahLst/>
              <a:cxnLst/>
              <a:rect l="l" t="t" r="r" b="b"/>
              <a:pathLst>
                <a:path w="383922" h="250999" extrusionOk="0">
                  <a:moveTo>
                    <a:pt x="371773" y="250948"/>
                  </a:moveTo>
                  <a:cubicBezTo>
                    <a:pt x="371773" y="250948"/>
                    <a:pt x="66714" y="239025"/>
                    <a:pt x="28925" y="234827"/>
                  </a:cubicBezTo>
                  <a:cubicBezTo>
                    <a:pt x="13893" y="207664"/>
                    <a:pt x="16484" y="36240"/>
                    <a:pt x="0" y="3738"/>
                  </a:cubicBezTo>
                  <a:cubicBezTo>
                    <a:pt x="44373" y="-6059"/>
                    <a:pt x="298424" y="6278"/>
                    <a:pt x="343315" y="8196"/>
                  </a:cubicBezTo>
                  <a:cubicBezTo>
                    <a:pt x="343159" y="48370"/>
                    <a:pt x="362909" y="89632"/>
                    <a:pt x="370114" y="129442"/>
                  </a:cubicBezTo>
                  <a:cubicBezTo>
                    <a:pt x="373847" y="149918"/>
                    <a:pt x="376594" y="169409"/>
                    <a:pt x="379186" y="190143"/>
                  </a:cubicBezTo>
                  <a:cubicBezTo>
                    <a:pt x="382400" y="215958"/>
                    <a:pt x="391056" y="238144"/>
                    <a:pt x="371773" y="2510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44" name="Google Shape;5544;p14"/>
            <p:cNvSpPr/>
            <p:nvPr/>
          </p:nvSpPr>
          <p:spPr>
            <a:xfrm>
              <a:off x="1728461" y="4636377"/>
              <a:ext cx="383922" cy="250999"/>
            </a:xfrm>
            <a:custGeom>
              <a:avLst/>
              <a:gdLst/>
              <a:ahLst/>
              <a:cxnLst/>
              <a:rect l="l" t="t" r="r" b="b"/>
              <a:pathLst>
                <a:path w="383922" h="250999" extrusionOk="0">
                  <a:moveTo>
                    <a:pt x="371773" y="250948"/>
                  </a:moveTo>
                  <a:cubicBezTo>
                    <a:pt x="371773" y="250948"/>
                    <a:pt x="66714" y="239025"/>
                    <a:pt x="28925" y="234827"/>
                  </a:cubicBezTo>
                  <a:cubicBezTo>
                    <a:pt x="13893" y="207664"/>
                    <a:pt x="16484" y="36240"/>
                    <a:pt x="0" y="3738"/>
                  </a:cubicBezTo>
                  <a:cubicBezTo>
                    <a:pt x="44373" y="-6059"/>
                    <a:pt x="298424" y="6278"/>
                    <a:pt x="343315" y="8196"/>
                  </a:cubicBezTo>
                  <a:cubicBezTo>
                    <a:pt x="343159" y="48370"/>
                    <a:pt x="362909" y="89632"/>
                    <a:pt x="370114" y="129442"/>
                  </a:cubicBezTo>
                  <a:cubicBezTo>
                    <a:pt x="373847" y="149918"/>
                    <a:pt x="376594" y="169409"/>
                    <a:pt x="379186" y="190143"/>
                  </a:cubicBezTo>
                  <a:cubicBezTo>
                    <a:pt x="382400" y="215958"/>
                    <a:pt x="391056" y="238144"/>
                    <a:pt x="371773" y="251000"/>
                  </a:cubicBezTo>
                  <a:close/>
                </a:path>
              </a:pathLst>
            </a:custGeom>
            <a:solidFill>
              <a:srgbClr val="223025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45" name="Google Shape;5545;p14"/>
            <p:cNvSpPr/>
            <p:nvPr/>
          </p:nvSpPr>
          <p:spPr>
            <a:xfrm>
              <a:off x="2055783" y="4447179"/>
              <a:ext cx="399687" cy="442685"/>
            </a:xfrm>
            <a:custGeom>
              <a:avLst/>
              <a:gdLst/>
              <a:ahLst/>
              <a:cxnLst/>
              <a:rect l="l" t="t" r="r" b="b"/>
              <a:pathLst>
                <a:path w="399687" h="442685" extrusionOk="0">
                  <a:moveTo>
                    <a:pt x="399636" y="189153"/>
                  </a:moveTo>
                  <a:cubicBezTo>
                    <a:pt x="353294" y="125549"/>
                    <a:pt x="281189" y="41003"/>
                    <a:pt x="217378" y="0"/>
                  </a:cubicBezTo>
                  <a:cubicBezTo>
                    <a:pt x="179226" y="35094"/>
                    <a:pt x="6299" y="178007"/>
                    <a:pt x="597" y="201438"/>
                  </a:cubicBezTo>
                  <a:cubicBezTo>
                    <a:pt x="-5209" y="225231"/>
                    <a:pt x="33046" y="413191"/>
                    <a:pt x="42170" y="442686"/>
                  </a:cubicBezTo>
                  <a:cubicBezTo>
                    <a:pt x="150923" y="435999"/>
                    <a:pt x="260921" y="429623"/>
                    <a:pt x="369156" y="416923"/>
                  </a:cubicBezTo>
                  <a:cubicBezTo>
                    <a:pt x="378123" y="388568"/>
                    <a:pt x="399688" y="189153"/>
                    <a:pt x="399688" y="1891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46" name="Google Shape;5546;p14"/>
            <p:cNvSpPr/>
            <p:nvPr/>
          </p:nvSpPr>
          <p:spPr>
            <a:xfrm>
              <a:off x="2055783" y="4447179"/>
              <a:ext cx="399687" cy="442685"/>
            </a:xfrm>
            <a:custGeom>
              <a:avLst/>
              <a:gdLst/>
              <a:ahLst/>
              <a:cxnLst/>
              <a:rect l="l" t="t" r="r" b="b"/>
              <a:pathLst>
                <a:path w="399687" h="442685" extrusionOk="0">
                  <a:moveTo>
                    <a:pt x="399636" y="189153"/>
                  </a:moveTo>
                  <a:cubicBezTo>
                    <a:pt x="353294" y="125549"/>
                    <a:pt x="281189" y="41003"/>
                    <a:pt x="217378" y="0"/>
                  </a:cubicBezTo>
                  <a:cubicBezTo>
                    <a:pt x="179226" y="35094"/>
                    <a:pt x="6299" y="178007"/>
                    <a:pt x="597" y="201438"/>
                  </a:cubicBezTo>
                  <a:cubicBezTo>
                    <a:pt x="-5209" y="225231"/>
                    <a:pt x="33046" y="413191"/>
                    <a:pt x="42170" y="442686"/>
                  </a:cubicBezTo>
                  <a:cubicBezTo>
                    <a:pt x="150923" y="435999"/>
                    <a:pt x="260921" y="429623"/>
                    <a:pt x="369156" y="416923"/>
                  </a:cubicBezTo>
                  <a:cubicBezTo>
                    <a:pt x="378123" y="388568"/>
                    <a:pt x="399688" y="189153"/>
                    <a:pt x="399688" y="189153"/>
                  </a:cubicBezTo>
                  <a:close/>
                </a:path>
              </a:pathLst>
            </a:custGeom>
            <a:solidFill>
              <a:srgbClr val="223025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47" name="Google Shape;5547;p14"/>
            <p:cNvSpPr/>
            <p:nvPr/>
          </p:nvSpPr>
          <p:spPr>
            <a:xfrm>
              <a:off x="1929943" y="3921089"/>
              <a:ext cx="318699" cy="335175"/>
            </a:xfrm>
            <a:custGeom>
              <a:avLst/>
              <a:gdLst/>
              <a:ahLst/>
              <a:cxnLst/>
              <a:rect l="l" t="t" r="r" b="b"/>
              <a:pathLst>
                <a:path w="318699" h="335175" extrusionOk="0">
                  <a:moveTo>
                    <a:pt x="154533" y="335175"/>
                  </a:moveTo>
                  <a:cubicBezTo>
                    <a:pt x="137426" y="324963"/>
                    <a:pt x="115448" y="326467"/>
                    <a:pt x="102696" y="304747"/>
                  </a:cubicBezTo>
                  <a:cubicBezTo>
                    <a:pt x="142144" y="261463"/>
                    <a:pt x="322173" y="309361"/>
                    <a:pt x="276038" y="193402"/>
                  </a:cubicBezTo>
                  <a:cubicBezTo>
                    <a:pt x="245869" y="117616"/>
                    <a:pt x="107620" y="198845"/>
                    <a:pt x="71490" y="107353"/>
                  </a:cubicBezTo>
                  <a:cubicBezTo>
                    <a:pt x="63300" y="66402"/>
                    <a:pt x="132917" y="38358"/>
                    <a:pt x="177030" y="30324"/>
                  </a:cubicBezTo>
                  <a:cubicBezTo>
                    <a:pt x="223579" y="21822"/>
                    <a:pt x="271320" y="5131"/>
                    <a:pt x="318699" y="4250"/>
                  </a:cubicBezTo>
                  <a:cubicBezTo>
                    <a:pt x="239752" y="4768"/>
                    <a:pt x="46868" y="-26438"/>
                    <a:pt x="6798" y="72881"/>
                  </a:cubicBezTo>
                  <a:cubicBezTo>
                    <a:pt x="-8909" y="111811"/>
                    <a:pt x="3325" y="171734"/>
                    <a:pt x="36033" y="185937"/>
                  </a:cubicBezTo>
                  <a:cubicBezTo>
                    <a:pt x="78696" y="204495"/>
                    <a:pt x="230836" y="174896"/>
                    <a:pt x="228659" y="211389"/>
                  </a:cubicBezTo>
                  <a:cubicBezTo>
                    <a:pt x="231614" y="277947"/>
                    <a:pt x="132191" y="236012"/>
                    <a:pt x="88389" y="271053"/>
                  </a:cubicBezTo>
                  <a:cubicBezTo>
                    <a:pt x="78851" y="278673"/>
                    <a:pt x="69572" y="292876"/>
                    <a:pt x="72319" y="305058"/>
                  </a:cubicBezTo>
                  <a:cubicBezTo>
                    <a:pt x="81806" y="347357"/>
                    <a:pt x="124985" y="328437"/>
                    <a:pt x="154584" y="335124"/>
                  </a:cubicBez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5548" name="Google Shape;5548;p14"/>
            <p:cNvGrpSpPr/>
            <p:nvPr/>
          </p:nvGrpSpPr>
          <p:grpSpPr>
            <a:xfrm>
              <a:off x="2147347" y="4456562"/>
              <a:ext cx="257220" cy="429259"/>
              <a:chOff x="8209947" y="4609737"/>
              <a:chExt cx="257220" cy="429259"/>
            </a:xfrm>
          </p:grpSpPr>
          <p:sp>
            <p:nvSpPr>
              <p:cNvPr id="5549" name="Google Shape;5549;p14"/>
              <p:cNvSpPr/>
              <p:nvPr/>
            </p:nvSpPr>
            <p:spPr>
              <a:xfrm>
                <a:off x="8334891" y="4609737"/>
                <a:ext cx="25596" cy="420447"/>
              </a:xfrm>
              <a:custGeom>
                <a:avLst/>
                <a:gdLst/>
                <a:ahLst/>
                <a:cxnLst/>
                <a:rect l="l" t="t" r="r" b="b"/>
                <a:pathLst>
                  <a:path w="25596" h="420447" extrusionOk="0">
                    <a:moveTo>
                      <a:pt x="8335" y="414"/>
                    </a:moveTo>
                    <a:lnTo>
                      <a:pt x="663" y="0"/>
                    </a:lnTo>
                    <a:cubicBezTo>
                      <a:pt x="-3069" y="69461"/>
                      <a:pt x="9994" y="282355"/>
                      <a:pt x="13933" y="320454"/>
                    </a:cubicBezTo>
                    <a:cubicBezTo>
                      <a:pt x="17303" y="353371"/>
                      <a:pt x="17873" y="386598"/>
                      <a:pt x="17925" y="420448"/>
                    </a:cubicBezTo>
                    <a:cubicBezTo>
                      <a:pt x="20465" y="420240"/>
                      <a:pt x="23056" y="420085"/>
                      <a:pt x="25596" y="419878"/>
                    </a:cubicBezTo>
                    <a:cubicBezTo>
                      <a:pt x="25545" y="385976"/>
                      <a:pt x="24974" y="352749"/>
                      <a:pt x="21553" y="319677"/>
                    </a:cubicBezTo>
                    <a:cubicBezTo>
                      <a:pt x="17769" y="282873"/>
                      <a:pt x="4706" y="68010"/>
                      <a:pt x="8335" y="414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50" name="Google Shape;5550;p14"/>
              <p:cNvSpPr/>
              <p:nvPr/>
            </p:nvSpPr>
            <p:spPr>
              <a:xfrm>
                <a:off x="8271060" y="4650014"/>
                <a:ext cx="25409" cy="384887"/>
              </a:xfrm>
              <a:custGeom>
                <a:avLst/>
                <a:gdLst/>
                <a:ahLst/>
                <a:cxnLst/>
                <a:rect l="l" t="t" r="r" b="b"/>
                <a:pathLst>
                  <a:path w="25409" h="384887" extrusionOk="0">
                    <a:moveTo>
                      <a:pt x="7836" y="0"/>
                    </a:moveTo>
                    <a:cubicBezTo>
                      <a:pt x="5296" y="2229"/>
                      <a:pt x="2653" y="4458"/>
                      <a:pt x="61" y="6739"/>
                    </a:cubicBezTo>
                    <a:cubicBezTo>
                      <a:pt x="-924" y="90351"/>
                      <a:pt x="10324" y="271936"/>
                      <a:pt x="13901" y="306822"/>
                    </a:cubicBezTo>
                    <a:cubicBezTo>
                      <a:pt x="16545" y="332585"/>
                      <a:pt x="17478" y="358607"/>
                      <a:pt x="17737" y="384888"/>
                    </a:cubicBezTo>
                    <a:cubicBezTo>
                      <a:pt x="20277" y="384732"/>
                      <a:pt x="22869" y="384525"/>
                      <a:pt x="25409" y="384370"/>
                    </a:cubicBezTo>
                    <a:cubicBezTo>
                      <a:pt x="25098" y="357984"/>
                      <a:pt x="24165" y="331963"/>
                      <a:pt x="21521" y="306044"/>
                    </a:cubicBezTo>
                    <a:cubicBezTo>
                      <a:pt x="17945" y="271366"/>
                      <a:pt x="6178" y="78740"/>
                      <a:pt x="7836" y="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51" name="Google Shape;5551;p14"/>
              <p:cNvSpPr/>
              <p:nvPr/>
            </p:nvSpPr>
            <p:spPr>
              <a:xfrm>
                <a:off x="8209947" y="4703302"/>
                <a:ext cx="24265" cy="335694"/>
              </a:xfrm>
              <a:custGeom>
                <a:avLst/>
                <a:gdLst/>
                <a:ahLst/>
                <a:cxnLst/>
                <a:rect l="l" t="t" r="r" b="b"/>
                <a:pathLst>
                  <a:path w="24265" h="335694" extrusionOk="0">
                    <a:moveTo>
                      <a:pt x="7730" y="0"/>
                    </a:moveTo>
                    <a:cubicBezTo>
                      <a:pt x="5138" y="2281"/>
                      <a:pt x="2547" y="4562"/>
                      <a:pt x="7" y="6842"/>
                    </a:cubicBezTo>
                    <a:cubicBezTo>
                      <a:pt x="-305" y="93410"/>
                      <a:pt x="10425" y="265404"/>
                      <a:pt x="13899" y="299253"/>
                    </a:cubicBezTo>
                    <a:cubicBezTo>
                      <a:pt x="15143" y="311331"/>
                      <a:pt x="15972" y="323513"/>
                      <a:pt x="16594" y="335695"/>
                    </a:cubicBezTo>
                    <a:cubicBezTo>
                      <a:pt x="19134" y="335539"/>
                      <a:pt x="21674" y="335384"/>
                      <a:pt x="24266" y="335228"/>
                    </a:cubicBezTo>
                    <a:cubicBezTo>
                      <a:pt x="23644" y="322943"/>
                      <a:pt x="22814" y="310709"/>
                      <a:pt x="21570" y="298476"/>
                    </a:cubicBezTo>
                    <a:cubicBezTo>
                      <a:pt x="18098" y="264886"/>
                      <a:pt x="6901" y="82835"/>
                      <a:pt x="7782" y="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52" name="Google Shape;5552;p14"/>
              <p:cNvSpPr/>
              <p:nvPr/>
            </p:nvSpPr>
            <p:spPr>
              <a:xfrm>
                <a:off x="8397706" y="4663647"/>
                <a:ext cx="20164" cy="362805"/>
              </a:xfrm>
              <a:custGeom>
                <a:avLst/>
                <a:gdLst/>
                <a:ahLst/>
                <a:cxnLst/>
                <a:rect l="l" t="t" r="r" b="b"/>
                <a:pathLst>
                  <a:path w="20164" h="362805" extrusionOk="0">
                    <a:moveTo>
                      <a:pt x="8086" y="320248"/>
                    </a:moveTo>
                    <a:cubicBezTo>
                      <a:pt x="7309" y="284221"/>
                      <a:pt x="11508" y="78999"/>
                      <a:pt x="20165" y="6428"/>
                    </a:cubicBezTo>
                    <a:cubicBezTo>
                      <a:pt x="18039" y="4251"/>
                      <a:pt x="15914" y="2125"/>
                      <a:pt x="13788" y="0"/>
                    </a:cubicBezTo>
                    <a:lnTo>
                      <a:pt x="13270" y="0"/>
                    </a:lnTo>
                    <a:cubicBezTo>
                      <a:pt x="3888" y="68839"/>
                      <a:pt x="-363" y="282095"/>
                      <a:pt x="466" y="320403"/>
                    </a:cubicBezTo>
                    <a:cubicBezTo>
                      <a:pt x="778" y="334503"/>
                      <a:pt x="518" y="348654"/>
                      <a:pt x="0" y="362805"/>
                    </a:cubicBezTo>
                    <a:cubicBezTo>
                      <a:pt x="2592" y="362598"/>
                      <a:pt x="5132" y="362391"/>
                      <a:pt x="7724" y="362131"/>
                    </a:cubicBezTo>
                    <a:cubicBezTo>
                      <a:pt x="8242" y="348136"/>
                      <a:pt x="8449" y="334192"/>
                      <a:pt x="8190" y="32024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53" name="Google Shape;5553;p14"/>
              <p:cNvSpPr/>
              <p:nvPr/>
            </p:nvSpPr>
            <p:spPr>
              <a:xfrm>
                <a:off x="8449861" y="4716365"/>
                <a:ext cx="17306" cy="305059"/>
              </a:xfrm>
              <a:custGeom>
                <a:avLst/>
                <a:gdLst/>
                <a:ahLst/>
                <a:cxnLst/>
                <a:rect l="l" t="t" r="r" b="b"/>
                <a:pathLst>
                  <a:path w="17306" h="305059" extrusionOk="0">
                    <a:moveTo>
                      <a:pt x="17307" y="8242"/>
                    </a:moveTo>
                    <a:cubicBezTo>
                      <a:pt x="14974" y="5495"/>
                      <a:pt x="12641" y="2747"/>
                      <a:pt x="10256" y="0"/>
                    </a:cubicBezTo>
                    <a:cubicBezTo>
                      <a:pt x="2740" y="85064"/>
                      <a:pt x="-629" y="261413"/>
                      <a:pt x="96" y="295884"/>
                    </a:cubicBezTo>
                    <a:cubicBezTo>
                      <a:pt x="148" y="298943"/>
                      <a:pt x="148" y="302001"/>
                      <a:pt x="200" y="305059"/>
                    </a:cubicBezTo>
                    <a:cubicBezTo>
                      <a:pt x="2740" y="304800"/>
                      <a:pt x="5332" y="304489"/>
                      <a:pt x="7872" y="304230"/>
                    </a:cubicBezTo>
                    <a:cubicBezTo>
                      <a:pt x="7872" y="301379"/>
                      <a:pt x="7872" y="298580"/>
                      <a:pt x="7768" y="295729"/>
                    </a:cubicBezTo>
                    <a:cubicBezTo>
                      <a:pt x="7094" y="263434"/>
                      <a:pt x="10360" y="95017"/>
                      <a:pt x="17307" y="824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5554" name="Google Shape;5554;p14"/>
            <p:cNvSpPr/>
            <p:nvPr/>
          </p:nvSpPr>
          <p:spPr>
            <a:xfrm>
              <a:off x="1712448" y="4381717"/>
              <a:ext cx="789520" cy="318513"/>
            </a:xfrm>
            <a:custGeom>
              <a:avLst/>
              <a:gdLst/>
              <a:ahLst/>
              <a:cxnLst/>
              <a:rect l="l" t="t" r="r" b="b"/>
              <a:pathLst>
                <a:path w="789520" h="318513" extrusionOk="0">
                  <a:moveTo>
                    <a:pt x="789521" y="245388"/>
                  </a:moveTo>
                  <a:cubicBezTo>
                    <a:pt x="789417" y="244351"/>
                    <a:pt x="771948" y="279185"/>
                    <a:pt x="770445" y="279652"/>
                  </a:cubicBezTo>
                  <a:cubicBezTo>
                    <a:pt x="755983" y="283902"/>
                    <a:pt x="583418" y="100245"/>
                    <a:pt x="560765" y="92366"/>
                  </a:cubicBezTo>
                  <a:cubicBezTo>
                    <a:pt x="553405" y="103303"/>
                    <a:pt x="344243" y="285406"/>
                    <a:pt x="333773" y="317596"/>
                  </a:cubicBezTo>
                  <a:cubicBezTo>
                    <a:pt x="296761" y="321432"/>
                    <a:pt x="257987" y="312050"/>
                    <a:pt x="221131" y="311169"/>
                  </a:cubicBezTo>
                  <a:cubicBezTo>
                    <a:pt x="203559" y="310754"/>
                    <a:pt x="23944" y="289812"/>
                    <a:pt x="8134" y="289190"/>
                  </a:cubicBezTo>
                  <a:cubicBezTo>
                    <a:pt x="5490" y="275972"/>
                    <a:pt x="-45309" y="124815"/>
                    <a:pt x="143895" y="180799"/>
                  </a:cubicBezTo>
                  <a:cubicBezTo>
                    <a:pt x="183342" y="192462"/>
                    <a:pt x="224293" y="172402"/>
                    <a:pt x="255862" y="147935"/>
                  </a:cubicBezTo>
                  <a:cubicBezTo>
                    <a:pt x="290385" y="121187"/>
                    <a:pt x="320502" y="86664"/>
                    <a:pt x="348546" y="54940"/>
                  </a:cubicBezTo>
                  <a:cubicBezTo>
                    <a:pt x="394214" y="3258"/>
                    <a:pt x="435579" y="-3947"/>
                    <a:pt x="503278" y="1548"/>
                  </a:cubicBezTo>
                  <a:cubicBezTo>
                    <a:pt x="525257" y="3310"/>
                    <a:pt x="554960" y="6628"/>
                    <a:pt x="570407" y="20728"/>
                  </a:cubicBezTo>
                  <a:cubicBezTo>
                    <a:pt x="589535" y="38145"/>
                    <a:pt x="614209" y="63389"/>
                    <a:pt x="629086" y="84176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55" name="Google Shape;5555;p14"/>
            <p:cNvSpPr/>
            <p:nvPr/>
          </p:nvSpPr>
          <p:spPr>
            <a:xfrm>
              <a:off x="1691513" y="4337991"/>
              <a:ext cx="820216" cy="326613"/>
            </a:xfrm>
            <a:custGeom>
              <a:avLst/>
              <a:gdLst/>
              <a:ahLst/>
              <a:cxnLst/>
              <a:rect l="l" t="t" r="r" b="b"/>
              <a:pathLst>
                <a:path w="820216" h="326613" extrusionOk="0">
                  <a:moveTo>
                    <a:pt x="815276" y="255834"/>
                  </a:moveTo>
                  <a:cubicBezTo>
                    <a:pt x="817764" y="275169"/>
                    <a:pt x="790394" y="319438"/>
                    <a:pt x="748355" y="261640"/>
                  </a:cubicBezTo>
                  <a:cubicBezTo>
                    <a:pt x="743689" y="255212"/>
                    <a:pt x="626228" y="110743"/>
                    <a:pt x="607825" y="96281"/>
                  </a:cubicBezTo>
                  <a:cubicBezTo>
                    <a:pt x="593933" y="85395"/>
                    <a:pt x="523124" y="132256"/>
                    <a:pt x="512394" y="146303"/>
                  </a:cubicBezTo>
                  <a:cubicBezTo>
                    <a:pt x="480514" y="187980"/>
                    <a:pt x="441326" y="197259"/>
                    <a:pt x="412194" y="245674"/>
                  </a:cubicBezTo>
                  <a:cubicBezTo>
                    <a:pt x="394983" y="274288"/>
                    <a:pt x="358905" y="333693"/>
                    <a:pt x="320132" y="325918"/>
                  </a:cubicBezTo>
                  <a:cubicBezTo>
                    <a:pt x="278092" y="317416"/>
                    <a:pt x="51254" y="301865"/>
                    <a:pt x="7349" y="303110"/>
                  </a:cubicBezTo>
                  <a:cubicBezTo>
                    <a:pt x="-21058" y="266772"/>
                    <a:pt x="39487" y="139513"/>
                    <a:pt x="76603" y="100842"/>
                  </a:cubicBezTo>
                  <a:cubicBezTo>
                    <a:pt x="93346" y="83373"/>
                    <a:pt x="143679" y="7795"/>
                    <a:pt x="167057" y="1731"/>
                  </a:cubicBezTo>
                  <a:cubicBezTo>
                    <a:pt x="194583" y="-5423"/>
                    <a:pt x="543029" y="11683"/>
                    <a:pt x="562416" y="15260"/>
                  </a:cubicBezTo>
                  <a:cubicBezTo>
                    <a:pt x="633640" y="28479"/>
                    <a:pt x="646185" y="66838"/>
                    <a:pt x="677546" y="83425"/>
                  </a:cubicBezTo>
                  <a:cubicBezTo>
                    <a:pt x="709115" y="100117"/>
                    <a:pt x="848089" y="216231"/>
                    <a:pt x="815224" y="25583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56" name="Google Shape;5556;p14"/>
            <p:cNvSpPr/>
            <p:nvPr/>
          </p:nvSpPr>
          <p:spPr>
            <a:xfrm>
              <a:off x="1831279" y="4741035"/>
              <a:ext cx="71923" cy="139347"/>
            </a:xfrm>
            <a:custGeom>
              <a:avLst/>
              <a:gdLst/>
              <a:ahLst/>
              <a:cxnLst/>
              <a:rect l="l" t="t" r="r" b="b"/>
              <a:pathLst>
                <a:path w="71923" h="139347" extrusionOk="0">
                  <a:moveTo>
                    <a:pt x="907" y="135456"/>
                  </a:moveTo>
                  <a:cubicBezTo>
                    <a:pt x="907" y="87922"/>
                    <a:pt x="-2721" y="44794"/>
                    <a:pt x="4535" y="7"/>
                  </a:cubicBezTo>
                  <a:cubicBezTo>
                    <a:pt x="19309" y="940"/>
                    <a:pt x="57772" y="-1963"/>
                    <a:pt x="71923" y="3065"/>
                  </a:cubicBezTo>
                  <a:cubicBezTo>
                    <a:pt x="71923" y="3065"/>
                    <a:pt x="69487" y="43187"/>
                    <a:pt x="69487" y="65114"/>
                  </a:cubicBezTo>
                  <a:cubicBezTo>
                    <a:pt x="69487" y="91810"/>
                    <a:pt x="69695" y="111300"/>
                    <a:pt x="69487" y="137945"/>
                  </a:cubicBezTo>
                  <a:cubicBezTo>
                    <a:pt x="45383" y="139241"/>
                    <a:pt x="23197" y="141210"/>
                    <a:pt x="855" y="13545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57" name="Google Shape;5557;p14"/>
            <p:cNvSpPr/>
            <p:nvPr/>
          </p:nvSpPr>
          <p:spPr>
            <a:xfrm>
              <a:off x="2023204" y="4256595"/>
              <a:ext cx="51110" cy="140403"/>
            </a:xfrm>
            <a:custGeom>
              <a:avLst/>
              <a:gdLst/>
              <a:ahLst/>
              <a:cxnLst/>
              <a:rect l="l" t="t" r="r" b="b"/>
              <a:pathLst>
                <a:path w="51110" h="140403" extrusionOk="0">
                  <a:moveTo>
                    <a:pt x="41573" y="187"/>
                  </a:moveTo>
                  <a:cubicBezTo>
                    <a:pt x="29236" y="-331"/>
                    <a:pt x="11249" y="-124"/>
                    <a:pt x="0" y="5475"/>
                  </a:cubicBezTo>
                  <a:cubicBezTo>
                    <a:pt x="1503" y="52283"/>
                    <a:pt x="9383" y="94945"/>
                    <a:pt x="14566" y="140302"/>
                  </a:cubicBezTo>
                  <a:cubicBezTo>
                    <a:pt x="24208" y="140872"/>
                    <a:pt x="42558" y="139006"/>
                    <a:pt x="51111" y="135326"/>
                  </a:cubicBezTo>
                  <a:cubicBezTo>
                    <a:pt x="50955" y="130090"/>
                    <a:pt x="45461" y="38806"/>
                    <a:pt x="41521" y="18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58" name="Google Shape;5558;p14"/>
            <p:cNvSpPr/>
            <p:nvPr/>
          </p:nvSpPr>
          <p:spPr>
            <a:xfrm>
              <a:off x="2006356" y="4247390"/>
              <a:ext cx="72375" cy="34245"/>
            </a:xfrm>
            <a:custGeom>
              <a:avLst/>
              <a:gdLst/>
              <a:ahLst/>
              <a:cxnLst/>
              <a:rect l="l" t="t" r="r" b="b"/>
              <a:pathLst>
                <a:path w="72375" h="34245" extrusionOk="0">
                  <a:moveTo>
                    <a:pt x="67026" y="10"/>
                  </a:moveTo>
                  <a:cubicBezTo>
                    <a:pt x="73972" y="-456"/>
                    <a:pt x="72262" y="15354"/>
                    <a:pt x="72002" y="22196"/>
                  </a:cubicBezTo>
                  <a:cubicBezTo>
                    <a:pt x="71951" y="23596"/>
                    <a:pt x="71018" y="24788"/>
                    <a:pt x="69670" y="25255"/>
                  </a:cubicBezTo>
                  <a:cubicBezTo>
                    <a:pt x="55726" y="29972"/>
                    <a:pt x="27786" y="36296"/>
                    <a:pt x="14308" y="33600"/>
                  </a:cubicBezTo>
                  <a:cubicBezTo>
                    <a:pt x="-103" y="30697"/>
                    <a:pt x="313" y="25928"/>
                    <a:pt x="1" y="12399"/>
                  </a:cubicBezTo>
                  <a:cubicBezTo>
                    <a:pt x="-51" y="9807"/>
                    <a:pt x="1608" y="7475"/>
                    <a:pt x="4096" y="6645"/>
                  </a:cubicBezTo>
                  <a:cubicBezTo>
                    <a:pt x="24727" y="-94"/>
                    <a:pt x="45462" y="1876"/>
                    <a:pt x="67026" y="1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5559" name="Google Shape;5559;p14"/>
            <p:cNvGrpSpPr/>
            <p:nvPr/>
          </p:nvGrpSpPr>
          <p:grpSpPr>
            <a:xfrm>
              <a:off x="2228219" y="4556969"/>
              <a:ext cx="98489" cy="97453"/>
              <a:chOff x="8290819" y="4710144"/>
              <a:chExt cx="98489" cy="97453"/>
            </a:xfrm>
          </p:grpSpPr>
          <p:sp>
            <p:nvSpPr>
              <p:cNvPr id="5560" name="Google Shape;5560;p14"/>
              <p:cNvSpPr/>
              <p:nvPr/>
            </p:nvSpPr>
            <p:spPr>
              <a:xfrm>
                <a:off x="8291855" y="4710144"/>
                <a:ext cx="97453" cy="97453"/>
              </a:xfrm>
              <a:custGeom>
                <a:avLst/>
                <a:gdLst/>
                <a:ahLst/>
                <a:cxnLst/>
                <a:rect l="l" t="t" r="r" b="b"/>
                <a:pathLst>
                  <a:path w="97453" h="97453" extrusionOk="0">
                    <a:moveTo>
                      <a:pt x="97453" y="48726"/>
                    </a:moveTo>
                    <a:cubicBezTo>
                      <a:pt x="97453" y="75637"/>
                      <a:pt x="75638" y="97453"/>
                      <a:pt x="48727" y="97453"/>
                    </a:cubicBezTo>
                    <a:cubicBezTo>
                      <a:pt x="21815" y="97453"/>
                      <a:pt x="0" y="75638"/>
                      <a:pt x="0" y="48726"/>
                    </a:cubicBezTo>
                    <a:cubicBezTo>
                      <a:pt x="0" y="21816"/>
                      <a:pt x="21815" y="0"/>
                      <a:pt x="48727" y="0"/>
                    </a:cubicBezTo>
                    <a:cubicBezTo>
                      <a:pt x="75638" y="0"/>
                      <a:pt x="97453" y="21815"/>
                      <a:pt x="97453" y="4872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61" name="Google Shape;5561;p14"/>
              <p:cNvSpPr/>
              <p:nvPr/>
            </p:nvSpPr>
            <p:spPr>
              <a:xfrm>
                <a:off x="8290819" y="4758508"/>
                <a:ext cx="98489" cy="3265"/>
              </a:xfrm>
              <a:custGeom>
                <a:avLst/>
                <a:gdLst/>
                <a:ahLst/>
                <a:cxnLst/>
                <a:rect l="l" t="t" r="r" b="b"/>
                <a:pathLst>
                  <a:path w="98489" h="3265" extrusionOk="0">
                    <a:moveTo>
                      <a:pt x="0" y="3266"/>
                    </a:moveTo>
                    <a:cubicBezTo>
                      <a:pt x="33642" y="3266"/>
                      <a:pt x="65936" y="0"/>
                      <a:pt x="98490" y="0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62" name="Google Shape;5562;p14"/>
              <p:cNvSpPr/>
              <p:nvPr/>
            </p:nvSpPr>
            <p:spPr>
              <a:xfrm>
                <a:off x="8338903" y="4713617"/>
                <a:ext cx="11181" cy="89729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9729" extrusionOk="0">
                    <a:moveTo>
                      <a:pt x="72" y="0"/>
                    </a:moveTo>
                    <a:cubicBezTo>
                      <a:pt x="-1120" y="30013"/>
                      <a:pt x="12876" y="60545"/>
                      <a:pt x="11010" y="89729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5563" name="Google Shape;5563;p14"/>
            <p:cNvGrpSpPr/>
            <p:nvPr/>
          </p:nvGrpSpPr>
          <p:grpSpPr>
            <a:xfrm>
              <a:off x="1937881" y="4723417"/>
              <a:ext cx="78585" cy="97453"/>
              <a:chOff x="8000481" y="4876592"/>
              <a:chExt cx="78585" cy="97453"/>
            </a:xfrm>
          </p:grpSpPr>
          <p:sp>
            <p:nvSpPr>
              <p:cNvPr id="5564" name="Google Shape;5564;p14"/>
              <p:cNvSpPr/>
              <p:nvPr/>
            </p:nvSpPr>
            <p:spPr>
              <a:xfrm>
                <a:off x="8001311" y="4876592"/>
                <a:ext cx="77755" cy="97453"/>
              </a:xfrm>
              <a:custGeom>
                <a:avLst/>
                <a:gdLst/>
                <a:ahLst/>
                <a:cxnLst/>
                <a:rect l="l" t="t" r="r" b="b"/>
                <a:pathLst>
                  <a:path w="77755" h="97453" extrusionOk="0">
                    <a:moveTo>
                      <a:pt x="77755" y="48726"/>
                    </a:moveTo>
                    <a:cubicBezTo>
                      <a:pt x="77755" y="75637"/>
                      <a:pt x="60349" y="97453"/>
                      <a:pt x="38878" y="97453"/>
                    </a:cubicBezTo>
                    <a:cubicBezTo>
                      <a:pt x="17407" y="97453"/>
                      <a:pt x="0" y="75638"/>
                      <a:pt x="0" y="48726"/>
                    </a:cubicBezTo>
                    <a:cubicBezTo>
                      <a:pt x="0" y="21816"/>
                      <a:pt x="17407" y="0"/>
                      <a:pt x="38878" y="0"/>
                    </a:cubicBezTo>
                    <a:cubicBezTo>
                      <a:pt x="60349" y="0"/>
                      <a:pt x="77755" y="21815"/>
                      <a:pt x="77755" y="4872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65" name="Google Shape;5565;p14"/>
              <p:cNvSpPr/>
              <p:nvPr/>
            </p:nvSpPr>
            <p:spPr>
              <a:xfrm>
                <a:off x="8000481" y="4924956"/>
                <a:ext cx="78584" cy="3265"/>
              </a:xfrm>
              <a:custGeom>
                <a:avLst/>
                <a:gdLst/>
                <a:ahLst/>
                <a:cxnLst/>
                <a:rect l="l" t="t" r="r" b="b"/>
                <a:pathLst>
                  <a:path w="78584" h="3265" extrusionOk="0">
                    <a:moveTo>
                      <a:pt x="0" y="3265"/>
                    </a:moveTo>
                    <a:cubicBezTo>
                      <a:pt x="26851" y="3265"/>
                      <a:pt x="52563" y="0"/>
                      <a:pt x="78585" y="0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66" name="Google Shape;5566;p14"/>
              <p:cNvSpPr/>
              <p:nvPr/>
            </p:nvSpPr>
            <p:spPr>
              <a:xfrm>
                <a:off x="8038837" y="4880065"/>
                <a:ext cx="8903" cy="89729"/>
              </a:xfrm>
              <a:custGeom>
                <a:avLst/>
                <a:gdLst/>
                <a:ahLst/>
                <a:cxnLst/>
                <a:rect l="l" t="t" r="r" b="b"/>
                <a:pathLst>
                  <a:path w="8903" h="89729" extrusionOk="0">
                    <a:moveTo>
                      <a:pt x="56" y="0"/>
                    </a:moveTo>
                    <a:cubicBezTo>
                      <a:pt x="-878" y="30013"/>
                      <a:pt x="10267" y="60545"/>
                      <a:pt x="8764" y="89729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5567" name="Google Shape;5567;p14"/>
            <p:cNvGrpSpPr/>
            <p:nvPr/>
          </p:nvGrpSpPr>
          <p:grpSpPr>
            <a:xfrm>
              <a:off x="2140718" y="4689236"/>
              <a:ext cx="86128" cy="94881"/>
              <a:chOff x="8203318" y="4842411"/>
              <a:chExt cx="86128" cy="94881"/>
            </a:xfrm>
          </p:grpSpPr>
          <p:sp>
            <p:nvSpPr>
              <p:cNvPr id="5568" name="Google Shape;5568;p14"/>
              <p:cNvSpPr/>
              <p:nvPr/>
            </p:nvSpPr>
            <p:spPr>
              <a:xfrm>
                <a:off x="8204199" y="4842411"/>
                <a:ext cx="85247" cy="94881"/>
              </a:xfrm>
              <a:custGeom>
                <a:avLst/>
                <a:gdLst/>
                <a:ahLst/>
                <a:cxnLst/>
                <a:rect l="l" t="t" r="r" b="b"/>
                <a:pathLst>
                  <a:path w="85247" h="94881" extrusionOk="0">
                    <a:moveTo>
                      <a:pt x="1037" y="94882"/>
                    </a:moveTo>
                    <a:cubicBezTo>
                      <a:pt x="830" y="75080"/>
                      <a:pt x="622" y="55279"/>
                      <a:pt x="1296" y="35477"/>
                    </a:cubicBezTo>
                    <a:cubicBezTo>
                      <a:pt x="1659" y="25680"/>
                      <a:pt x="0" y="953"/>
                      <a:pt x="0" y="953"/>
                    </a:cubicBezTo>
                    <a:cubicBezTo>
                      <a:pt x="23638" y="176"/>
                      <a:pt x="73142" y="-757"/>
                      <a:pt x="81902" y="1005"/>
                    </a:cubicBezTo>
                    <a:cubicBezTo>
                      <a:pt x="86360" y="18111"/>
                      <a:pt x="85168" y="84566"/>
                      <a:pt x="84909" y="93793"/>
                    </a:cubicBezTo>
                    <a:cubicBezTo>
                      <a:pt x="60338" y="94882"/>
                      <a:pt x="30999" y="94571"/>
                      <a:pt x="985" y="9488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69" name="Google Shape;5569;p14"/>
              <p:cNvSpPr/>
              <p:nvPr/>
            </p:nvSpPr>
            <p:spPr>
              <a:xfrm>
                <a:off x="8244528" y="4843054"/>
                <a:ext cx="3058" cy="94031"/>
              </a:xfrm>
              <a:custGeom>
                <a:avLst/>
                <a:gdLst/>
                <a:ahLst/>
                <a:cxnLst/>
                <a:rect l="l" t="t" r="r" b="b"/>
                <a:pathLst>
                  <a:path w="3058" h="94031" extrusionOk="0">
                    <a:moveTo>
                      <a:pt x="0" y="0"/>
                    </a:moveTo>
                    <a:cubicBezTo>
                      <a:pt x="259" y="21616"/>
                      <a:pt x="2074" y="43128"/>
                      <a:pt x="2488" y="64744"/>
                    </a:cubicBezTo>
                    <a:cubicBezTo>
                      <a:pt x="2644" y="71690"/>
                      <a:pt x="3058" y="94032"/>
                      <a:pt x="3058" y="94032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70" name="Google Shape;5570;p14"/>
              <p:cNvSpPr/>
              <p:nvPr/>
            </p:nvSpPr>
            <p:spPr>
              <a:xfrm>
                <a:off x="8203318" y="4888463"/>
                <a:ext cx="85426" cy="3161"/>
              </a:xfrm>
              <a:custGeom>
                <a:avLst/>
                <a:gdLst/>
                <a:ahLst/>
                <a:cxnLst/>
                <a:rect l="l" t="t" r="r" b="b"/>
                <a:pathLst>
                  <a:path w="85426" h="3161" extrusionOk="0">
                    <a:moveTo>
                      <a:pt x="85427" y="0"/>
                    </a:moveTo>
                    <a:cubicBezTo>
                      <a:pt x="65781" y="208"/>
                      <a:pt x="46238" y="2177"/>
                      <a:pt x="26592" y="2592"/>
                    </a:cubicBezTo>
                    <a:cubicBezTo>
                      <a:pt x="20268" y="2747"/>
                      <a:pt x="0" y="3162"/>
                      <a:pt x="0" y="3162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5571" name="Google Shape;5571;p14"/>
            <p:cNvGrpSpPr/>
            <p:nvPr/>
          </p:nvGrpSpPr>
          <p:grpSpPr>
            <a:xfrm>
              <a:off x="2318052" y="4683790"/>
              <a:ext cx="86041" cy="94642"/>
              <a:chOff x="8380652" y="4836965"/>
              <a:chExt cx="86041" cy="94642"/>
            </a:xfrm>
          </p:grpSpPr>
          <p:sp>
            <p:nvSpPr>
              <p:cNvPr id="5572" name="Google Shape;5572;p14"/>
              <p:cNvSpPr/>
              <p:nvPr/>
            </p:nvSpPr>
            <p:spPr>
              <a:xfrm>
                <a:off x="8382051" y="4836965"/>
                <a:ext cx="84642" cy="94642"/>
              </a:xfrm>
              <a:custGeom>
                <a:avLst/>
                <a:gdLst/>
                <a:ahLst/>
                <a:cxnLst/>
                <a:rect l="l" t="t" r="r" b="b"/>
                <a:pathLst>
                  <a:path w="84642" h="94642" extrusionOk="0">
                    <a:moveTo>
                      <a:pt x="0" y="94367"/>
                    </a:moveTo>
                    <a:cubicBezTo>
                      <a:pt x="0" y="74565"/>
                      <a:pt x="0" y="54763"/>
                      <a:pt x="881" y="34962"/>
                    </a:cubicBezTo>
                    <a:cubicBezTo>
                      <a:pt x="1348" y="25165"/>
                      <a:pt x="0" y="439"/>
                      <a:pt x="0" y="439"/>
                    </a:cubicBezTo>
                    <a:cubicBezTo>
                      <a:pt x="23637" y="-80"/>
                      <a:pt x="73142" y="-494"/>
                      <a:pt x="81902" y="1372"/>
                    </a:cubicBezTo>
                    <a:cubicBezTo>
                      <a:pt x="86205" y="18530"/>
                      <a:pt x="84235" y="84932"/>
                      <a:pt x="83923" y="94211"/>
                    </a:cubicBezTo>
                    <a:cubicBezTo>
                      <a:pt x="59353" y="95041"/>
                      <a:pt x="30014" y="94419"/>
                      <a:pt x="0" y="94419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73" name="Google Shape;5573;p14"/>
              <p:cNvSpPr/>
              <p:nvPr/>
            </p:nvSpPr>
            <p:spPr>
              <a:xfrm>
                <a:off x="8422329" y="4837507"/>
                <a:ext cx="2073" cy="94031"/>
              </a:xfrm>
              <a:custGeom>
                <a:avLst/>
                <a:gdLst/>
                <a:ahLst/>
                <a:cxnLst/>
                <a:rect l="l" t="t" r="r" b="b"/>
                <a:pathLst>
                  <a:path w="2073" h="94031" extrusionOk="0">
                    <a:moveTo>
                      <a:pt x="0" y="0"/>
                    </a:moveTo>
                    <a:cubicBezTo>
                      <a:pt x="0" y="21616"/>
                      <a:pt x="1607" y="43180"/>
                      <a:pt x="1814" y="64744"/>
                    </a:cubicBezTo>
                    <a:cubicBezTo>
                      <a:pt x="1866" y="71690"/>
                      <a:pt x="2074" y="94032"/>
                      <a:pt x="2074" y="94032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74" name="Google Shape;5574;p14"/>
              <p:cNvSpPr/>
              <p:nvPr/>
            </p:nvSpPr>
            <p:spPr>
              <a:xfrm>
                <a:off x="8380652" y="4883383"/>
                <a:ext cx="85426" cy="2228"/>
              </a:xfrm>
              <a:custGeom>
                <a:avLst/>
                <a:gdLst/>
                <a:ahLst/>
                <a:cxnLst/>
                <a:rect l="l" t="t" r="r" b="b"/>
                <a:pathLst>
                  <a:path w="85426" h="2228" extrusionOk="0">
                    <a:moveTo>
                      <a:pt x="85427" y="0"/>
                    </a:moveTo>
                    <a:cubicBezTo>
                      <a:pt x="65781" y="0"/>
                      <a:pt x="46187" y="1762"/>
                      <a:pt x="26592" y="1970"/>
                    </a:cubicBezTo>
                    <a:cubicBezTo>
                      <a:pt x="20268" y="2022"/>
                      <a:pt x="0" y="2229"/>
                      <a:pt x="0" y="2229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5575" name="Google Shape;5575;p14"/>
          <p:cNvGrpSpPr/>
          <p:nvPr/>
        </p:nvGrpSpPr>
        <p:grpSpPr>
          <a:xfrm>
            <a:off x="248328" y="277766"/>
            <a:ext cx="11700456" cy="1593108"/>
            <a:chOff x="186246" y="208324"/>
            <a:chExt cx="8775342" cy="1194831"/>
          </a:xfrm>
        </p:grpSpPr>
        <p:sp>
          <p:nvSpPr>
            <p:cNvPr id="5576" name="Google Shape;5576;p14"/>
            <p:cNvSpPr/>
            <p:nvPr/>
          </p:nvSpPr>
          <p:spPr>
            <a:xfrm flipH="1">
              <a:off x="274821" y="230985"/>
              <a:ext cx="229861" cy="230325"/>
            </a:xfrm>
            <a:custGeom>
              <a:avLst/>
              <a:gdLst/>
              <a:ahLst/>
              <a:cxnLst/>
              <a:rect l="l" t="t" r="r" b="b"/>
              <a:pathLst>
                <a:path w="567559" h="568703" extrusionOk="0">
                  <a:moveTo>
                    <a:pt x="559201" y="314766"/>
                  </a:moveTo>
                  <a:cubicBezTo>
                    <a:pt x="547961" y="315623"/>
                    <a:pt x="539294" y="310670"/>
                    <a:pt x="533388" y="302669"/>
                  </a:cubicBezTo>
                  <a:lnTo>
                    <a:pt x="550914" y="302669"/>
                  </a:lnTo>
                  <a:cubicBezTo>
                    <a:pt x="573107" y="302669"/>
                    <a:pt x="573107" y="277142"/>
                    <a:pt x="550914" y="277142"/>
                  </a:cubicBezTo>
                  <a:lnTo>
                    <a:pt x="537389" y="277142"/>
                  </a:lnTo>
                  <a:cubicBezTo>
                    <a:pt x="541580" y="272665"/>
                    <a:pt x="547199" y="269712"/>
                    <a:pt x="554057" y="268760"/>
                  </a:cubicBezTo>
                  <a:cubicBezTo>
                    <a:pt x="558153" y="268188"/>
                    <a:pt x="561677" y="265712"/>
                    <a:pt x="561677" y="261045"/>
                  </a:cubicBezTo>
                  <a:cubicBezTo>
                    <a:pt x="561677" y="257235"/>
                    <a:pt x="558153" y="252853"/>
                    <a:pt x="554057" y="253425"/>
                  </a:cubicBezTo>
                  <a:cubicBezTo>
                    <a:pt x="538341" y="255520"/>
                    <a:pt x="525673" y="263997"/>
                    <a:pt x="518815" y="277142"/>
                  </a:cubicBezTo>
                  <a:lnTo>
                    <a:pt x="352889" y="277142"/>
                  </a:lnTo>
                  <a:cubicBezTo>
                    <a:pt x="350413" y="267141"/>
                    <a:pt x="346127" y="257711"/>
                    <a:pt x="340316" y="249424"/>
                  </a:cubicBezTo>
                  <a:lnTo>
                    <a:pt x="474524" y="102549"/>
                  </a:lnTo>
                  <a:cubicBezTo>
                    <a:pt x="475000" y="101977"/>
                    <a:pt x="475381" y="101406"/>
                    <a:pt x="475857" y="100929"/>
                  </a:cubicBezTo>
                  <a:cubicBezTo>
                    <a:pt x="482620" y="101691"/>
                    <a:pt x="489383" y="101882"/>
                    <a:pt x="496145" y="101882"/>
                  </a:cubicBezTo>
                  <a:cubicBezTo>
                    <a:pt x="512624" y="101882"/>
                    <a:pt x="512624" y="76355"/>
                    <a:pt x="496145" y="76355"/>
                  </a:cubicBezTo>
                  <a:cubicBezTo>
                    <a:pt x="492335" y="76355"/>
                    <a:pt x="488525" y="76355"/>
                    <a:pt x="484620" y="76164"/>
                  </a:cubicBezTo>
                  <a:cubicBezTo>
                    <a:pt x="484906" y="71402"/>
                    <a:pt x="485001" y="66639"/>
                    <a:pt x="485001" y="61877"/>
                  </a:cubicBezTo>
                  <a:cubicBezTo>
                    <a:pt x="485001" y="45399"/>
                    <a:pt x="459665" y="45399"/>
                    <a:pt x="459474" y="61877"/>
                  </a:cubicBezTo>
                  <a:cubicBezTo>
                    <a:pt x="459474" y="69783"/>
                    <a:pt x="458331" y="77403"/>
                    <a:pt x="454426" y="84356"/>
                  </a:cubicBezTo>
                  <a:cubicBezTo>
                    <a:pt x="453664" y="85689"/>
                    <a:pt x="453283" y="86928"/>
                    <a:pt x="452997" y="88261"/>
                  </a:cubicBezTo>
                  <a:lnTo>
                    <a:pt x="322219" y="231422"/>
                  </a:lnTo>
                  <a:cubicBezTo>
                    <a:pt x="314123" y="225897"/>
                    <a:pt x="304788" y="222087"/>
                    <a:pt x="294311" y="220373"/>
                  </a:cubicBezTo>
                  <a:lnTo>
                    <a:pt x="294311" y="68259"/>
                  </a:lnTo>
                  <a:cubicBezTo>
                    <a:pt x="320028" y="70735"/>
                    <a:pt x="331458" y="36921"/>
                    <a:pt x="331744" y="14157"/>
                  </a:cubicBezTo>
                  <a:cubicBezTo>
                    <a:pt x="331839" y="4251"/>
                    <a:pt x="316504" y="4251"/>
                    <a:pt x="316409" y="14157"/>
                  </a:cubicBezTo>
                  <a:cubicBezTo>
                    <a:pt x="316218" y="28444"/>
                    <a:pt x="311360" y="54162"/>
                    <a:pt x="294311" y="52447"/>
                  </a:cubicBezTo>
                  <a:lnTo>
                    <a:pt x="294311" y="23110"/>
                  </a:lnTo>
                  <a:cubicBezTo>
                    <a:pt x="294311" y="1012"/>
                    <a:pt x="268784" y="1012"/>
                    <a:pt x="268784" y="23110"/>
                  </a:cubicBezTo>
                  <a:lnTo>
                    <a:pt x="268784" y="57781"/>
                  </a:lnTo>
                  <a:cubicBezTo>
                    <a:pt x="252020" y="50923"/>
                    <a:pt x="249162" y="24729"/>
                    <a:pt x="250019" y="7394"/>
                  </a:cubicBezTo>
                  <a:cubicBezTo>
                    <a:pt x="250591" y="-2512"/>
                    <a:pt x="235256" y="-2417"/>
                    <a:pt x="234684" y="7394"/>
                  </a:cubicBezTo>
                  <a:cubicBezTo>
                    <a:pt x="233351" y="33111"/>
                    <a:pt x="241637" y="68735"/>
                    <a:pt x="268784" y="74259"/>
                  </a:cubicBezTo>
                  <a:lnTo>
                    <a:pt x="268784" y="220849"/>
                  </a:lnTo>
                  <a:cubicBezTo>
                    <a:pt x="257925" y="223040"/>
                    <a:pt x="247733" y="227898"/>
                    <a:pt x="239447" y="235327"/>
                  </a:cubicBezTo>
                  <a:lnTo>
                    <a:pt x="100667" y="108549"/>
                  </a:lnTo>
                  <a:cubicBezTo>
                    <a:pt x="102953" y="102358"/>
                    <a:pt x="103525" y="95119"/>
                    <a:pt x="103525" y="89118"/>
                  </a:cubicBezTo>
                  <a:cubicBezTo>
                    <a:pt x="103715" y="72545"/>
                    <a:pt x="78855" y="72831"/>
                    <a:pt x="77998" y="89118"/>
                  </a:cubicBezTo>
                  <a:cubicBezTo>
                    <a:pt x="77903" y="91595"/>
                    <a:pt x="76855" y="95024"/>
                    <a:pt x="75712" y="98453"/>
                  </a:cubicBezTo>
                  <a:cubicBezTo>
                    <a:pt x="68854" y="99786"/>
                    <a:pt x="61901" y="101025"/>
                    <a:pt x="54947" y="102358"/>
                  </a:cubicBezTo>
                  <a:cubicBezTo>
                    <a:pt x="48089" y="103692"/>
                    <a:pt x="44279" y="111693"/>
                    <a:pt x="45994" y="118074"/>
                  </a:cubicBezTo>
                  <a:cubicBezTo>
                    <a:pt x="47899" y="125123"/>
                    <a:pt x="54852" y="128361"/>
                    <a:pt x="61710" y="127028"/>
                  </a:cubicBezTo>
                  <a:cubicBezTo>
                    <a:pt x="67520" y="125885"/>
                    <a:pt x="73426" y="124837"/>
                    <a:pt x="79236" y="123694"/>
                  </a:cubicBezTo>
                  <a:lnTo>
                    <a:pt x="224016" y="255996"/>
                  </a:lnTo>
                  <a:cubicBezTo>
                    <a:pt x="222778" y="258759"/>
                    <a:pt x="221635" y="261616"/>
                    <a:pt x="220682" y="264664"/>
                  </a:cubicBezTo>
                  <a:cubicBezTo>
                    <a:pt x="219444" y="268855"/>
                    <a:pt x="218587" y="273046"/>
                    <a:pt x="218206" y="277237"/>
                  </a:cubicBezTo>
                  <a:lnTo>
                    <a:pt x="53900" y="277237"/>
                  </a:lnTo>
                  <a:cubicBezTo>
                    <a:pt x="45518" y="259425"/>
                    <a:pt x="26182" y="253901"/>
                    <a:pt x="7322" y="251805"/>
                  </a:cubicBezTo>
                  <a:cubicBezTo>
                    <a:pt x="-2488" y="250758"/>
                    <a:pt x="-2393" y="266093"/>
                    <a:pt x="7322" y="267141"/>
                  </a:cubicBezTo>
                  <a:cubicBezTo>
                    <a:pt x="16943" y="268188"/>
                    <a:pt x="28468" y="270284"/>
                    <a:pt x="35612" y="277237"/>
                  </a:cubicBezTo>
                  <a:lnTo>
                    <a:pt x="22372" y="277237"/>
                  </a:lnTo>
                  <a:cubicBezTo>
                    <a:pt x="179" y="277142"/>
                    <a:pt x="179" y="302764"/>
                    <a:pt x="22372" y="302764"/>
                  </a:cubicBezTo>
                  <a:lnTo>
                    <a:pt x="41041" y="302764"/>
                  </a:lnTo>
                  <a:cubicBezTo>
                    <a:pt x="35993" y="312194"/>
                    <a:pt x="25229" y="321147"/>
                    <a:pt x="16276" y="315909"/>
                  </a:cubicBezTo>
                  <a:cubicBezTo>
                    <a:pt x="7703" y="310860"/>
                    <a:pt x="-12" y="324100"/>
                    <a:pt x="8561" y="329148"/>
                  </a:cubicBezTo>
                  <a:cubicBezTo>
                    <a:pt x="28182" y="340769"/>
                    <a:pt x="51042" y="322481"/>
                    <a:pt x="57519" y="302764"/>
                  </a:cubicBezTo>
                  <a:lnTo>
                    <a:pt x="221254" y="302764"/>
                  </a:lnTo>
                  <a:cubicBezTo>
                    <a:pt x="224016" y="311813"/>
                    <a:pt x="228588" y="320290"/>
                    <a:pt x="234398" y="327815"/>
                  </a:cubicBezTo>
                  <a:cubicBezTo>
                    <a:pt x="234113" y="328101"/>
                    <a:pt x="233827" y="328291"/>
                    <a:pt x="233636" y="328577"/>
                  </a:cubicBezTo>
                  <a:lnTo>
                    <a:pt x="102953" y="471642"/>
                  </a:lnTo>
                  <a:cubicBezTo>
                    <a:pt x="94381" y="471833"/>
                    <a:pt x="85808" y="472404"/>
                    <a:pt x="77236" y="473738"/>
                  </a:cubicBezTo>
                  <a:cubicBezTo>
                    <a:pt x="70378" y="474786"/>
                    <a:pt x="66663" y="483358"/>
                    <a:pt x="68282" y="489454"/>
                  </a:cubicBezTo>
                  <a:cubicBezTo>
                    <a:pt x="70283" y="496693"/>
                    <a:pt x="77141" y="499455"/>
                    <a:pt x="83999" y="498408"/>
                  </a:cubicBezTo>
                  <a:cubicBezTo>
                    <a:pt x="88666" y="497646"/>
                    <a:pt x="93428" y="497360"/>
                    <a:pt x="98191" y="497265"/>
                  </a:cubicBezTo>
                  <a:cubicBezTo>
                    <a:pt x="99334" y="500027"/>
                    <a:pt x="100096" y="503170"/>
                    <a:pt x="100191" y="506504"/>
                  </a:cubicBezTo>
                  <a:cubicBezTo>
                    <a:pt x="100667" y="520410"/>
                    <a:pt x="122384" y="524506"/>
                    <a:pt x="125242" y="509933"/>
                  </a:cubicBezTo>
                  <a:cubicBezTo>
                    <a:pt x="126861" y="501741"/>
                    <a:pt x="126194" y="493836"/>
                    <a:pt x="124575" y="485835"/>
                  </a:cubicBezTo>
                  <a:lnTo>
                    <a:pt x="252401" y="345912"/>
                  </a:lnTo>
                  <a:cubicBezTo>
                    <a:pt x="252401" y="345912"/>
                    <a:pt x="252591" y="345627"/>
                    <a:pt x="252686" y="345531"/>
                  </a:cubicBezTo>
                  <a:cubicBezTo>
                    <a:pt x="257735" y="349056"/>
                    <a:pt x="263069" y="352008"/>
                    <a:pt x="268688" y="354199"/>
                  </a:cubicBezTo>
                  <a:lnTo>
                    <a:pt x="268688" y="510219"/>
                  </a:lnTo>
                  <a:cubicBezTo>
                    <a:pt x="248591" y="519839"/>
                    <a:pt x="240209" y="536508"/>
                    <a:pt x="236589" y="559082"/>
                  </a:cubicBezTo>
                  <a:cubicBezTo>
                    <a:pt x="235065" y="568702"/>
                    <a:pt x="249829" y="572893"/>
                    <a:pt x="251353" y="563178"/>
                  </a:cubicBezTo>
                  <a:cubicBezTo>
                    <a:pt x="253734" y="548223"/>
                    <a:pt x="257544" y="535746"/>
                    <a:pt x="268688" y="527649"/>
                  </a:cubicBezTo>
                  <a:lnTo>
                    <a:pt x="268688" y="551843"/>
                  </a:lnTo>
                  <a:cubicBezTo>
                    <a:pt x="268688" y="574036"/>
                    <a:pt x="294215" y="574036"/>
                    <a:pt x="294215" y="551843"/>
                  </a:cubicBezTo>
                  <a:lnTo>
                    <a:pt x="294215" y="532983"/>
                  </a:lnTo>
                  <a:cubicBezTo>
                    <a:pt x="302312" y="539270"/>
                    <a:pt x="306693" y="549462"/>
                    <a:pt x="309836" y="559749"/>
                  </a:cubicBezTo>
                  <a:cubicBezTo>
                    <a:pt x="312694" y="569178"/>
                    <a:pt x="327553" y="565178"/>
                    <a:pt x="324600" y="555653"/>
                  </a:cubicBezTo>
                  <a:cubicBezTo>
                    <a:pt x="319361" y="538698"/>
                    <a:pt x="310694" y="522030"/>
                    <a:pt x="294215" y="515076"/>
                  </a:cubicBezTo>
                  <a:lnTo>
                    <a:pt x="294215" y="358771"/>
                  </a:lnTo>
                  <a:cubicBezTo>
                    <a:pt x="305741" y="358485"/>
                    <a:pt x="316409" y="354771"/>
                    <a:pt x="325362" y="348770"/>
                  </a:cubicBezTo>
                  <a:lnTo>
                    <a:pt x="464618" y="476024"/>
                  </a:lnTo>
                  <a:cubicBezTo>
                    <a:pt x="465094" y="476786"/>
                    <a:pt x="465761" y="477548"/>
                    <a:pt x="466523" y="478215"/>
                  </a:cubicBezTo>
                  <a:cubicBezTo>
                    <a:pt x="467189" y="478786"/>
                    <a:pt x="467761" y="479262"/>
                    <a:pt x="468237" y="479739"/>
                  </a:cubicBezTo>
                  <a:cubicBezTo>
                    <a:pt x="468904" y="484120"/>
                    <a:pt x="469475" y="488597"/>
                    <a:pt x="469571" y="493074"/>
                  </a:cubicBezTo>
                  <a:cubicBezTo>
                    <a:pt x="469952" y="507552"/>
                    <a:pt x="490526" y="510409"/>
                    <a:pt x="494621" y="496503"/>
                  </a:cubicBezTo>
                  <a:cubicBezTo>
                    <a:pt x="496050" y="491740"/>
                    <a:pt x="496526" y="486787"/>
                    <a:pt x="496050" y="481929"/>
                  </a:cubicBezTo>
                  <a:cubicBezTo>
                    <a:pt x="498908" y="481929"/>
                    <a:pt x="501670" y="481929"/>
                    <a:pt x="504432" y="481929"/>
                  </a:cubicBezTo>
                  <a:cubicBezTo>
                    <a:pt x="520910" y="481929"/>
                    <a:pt x="520910" y="456402"/>
                    <a:pt x="504432" y="456402"/>
                  </a:cubicBezTo>
                  <a:cubicBezTo>
                    <a:pt x="501289" y="456402"/>
                    <a:pt x="498050" y="456402"/>
                    <a:pt x="494907" y="456212"/>
                  </a:cubicBezTo>
                  <a:cubicBezTo>
                    <a:pt x="492240" y="456212"/>
                    <a:pt x="489478" y="455926"/>
                    <a:pt x="486811" y="455736"/>
                  </a:cubicBezTo>
                  <a:cubicBezTo>
                    <a:pt x="485954" y="455736"/>
                    <a:pt x="485096" y="455545"/>
                    <a:pt x="484239" y="455450"/>
                  </a:cubicBezTo>
                  <a:cubicBezTo>
                    <a:pt x="484525" y="455450"/>
                    <a:pt x="482810" y="455164"/>
                    <a:pt x="482429" y="455069"/>
                  </a:cubicBezTo>
                  <a:cubicBezTo>
                    <a:pt x="481382" y="454783"/>
                    <a:pt x="480334" y="454783"/>
                    <a:pt x="479381" y="454783"/>
                  </a:cubicBezTo>
                  <a:lnTo>
                    <a:pt x="343555" y="330672"/>
                  </a:lnTo>
                  <a:cubicBezTo>
                    <a:pt x="349079" y="322386"/>
                    <a:pt x="352889" y="312861"/>
                    <a:pt x="354318" y="302859"/>
                  </a:cubicBezTo>
                  <a:lnTo>
                    <a:pt x="515576" y="302859"/>
                  </a:lnTo>
                  <a:cubicBezTo>
                    <a:pt x="523863" y="319719"/>
                    <a:pt x="539008" y="331720"/>
                    <a:pt x="559106" y="330291"/>
                  </a:cubicBezTo>
                  <a:cubicBezTo>
                    <a:pt x="568916" y="329529"/>
                    <a:pt x="569012" y="314289"/>
                    <a:pt x="559106" y="314956"/>
                  </a:cubicBezTo>
                  <a:close/>
                  <a:moveTo>
                    <a:pt x="289167" y="317718"/>
                  </a:moveTo>
                  <a:cubicBezTo>
                    <a:pt x="270308" y="317909"/>
                    <a:pt x="256877" y="291810"/>
                    <a:pt x="260306" y="275523"/>
                  </a:cubicBezTo>
                  <a:cubicBezTo>
                    <a:pt x="261164" y="271713"/>
                    <a:pt x="262592" y="268665"/>
                    <a:pt x="264593" y="266379"/>
                  </a:cubicBezTo>
                  <a:cubicBezTo>
                    <a:pt x="277642" y="250758"/>
                    <a:pt x="297930" y="258759"/>
                    <a:pt x="301931" y="266950"/>
                  </a:cubicBezTo>
                  <a:cubicBezTo>
                    <a:pt x="302026" y="267236"/>
                    <a:pt x="302407" y="267236"/>
                    <a:pt x="302693" y="267426"/>
                  </a:cubicBezTo>
                  <a:cubicBezTo>
                    <a:pt x="308979" y="275237"/>
                    <a:pt x="313837" y="286095"/>
                    <a:pt x="314408" y="291429"/>
                  </a:cubicBezTo>
                  <a:cubicBezTo>
                    <a:pt x="316123" y="306955"/>
                    <a:pt x="304026" y="317718"/>
                    <a:pt x="289167" y="317909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77" name="Google Shape;5577;p14"/>
            <p:cNvSpPr/>
            <p:nvPr/>
          </p:nvSpPr>
          <p:spPr>
            <a:xfrm flipH="1">
              <a:off x="8612571" y="819285"/>
              <a:ext cx="229861" cy="230325"/>
            </a:xfrm>
            <a:custGeom>
              <a:avLst/>
              <a:gdLst/>
              <a:ahLst/>
              <a:cxnLst/>
              <a:rect l="l" t="t" r="r" b="b"/>
              <a:pathLst>
                <a:path w="567559" h="568703" extrusionOk="0">
                  <a:moveTo>
                    <a:pt x="559201" y="314766"/>
                  </a:moveTo>
                  <a:cubicBezTo>
                    <a:pt x="547961" y="315623"/>
                    <a:pt x="539294" y="310670"/>
                    <a:pt x="533388" y="302669"/>
                  </a:cubicBezTo>
                  <a:lnTo>
                    <a:pt x="550914" y="302669"/>
                  </a:lnTo>
                  <a:cubicBezTo>
                    <a:pt x="573107" y="302669"/>
                    <a:pt x="573107" y="277142"/>
                    <a:pt x="550914" y="277142"/>
                  </a:cubicBezTo>
                  <a:lnTo>
                    <a:pt x="537389" y="277142"/>
                  </a:lnTo>
                  <a:cubicBezTo>
                    <a:pt x="541580" y="272665"/>
                    <a:pt x="547199" y="269712"/>
                    <a:pt x="554057" y="268760"/>
                  </a:cubicBezTo>
                  <a:cubicBezTo>
                    <a:pt x="558153" y="268188"/>
                    <a:pt x="561677" y="265712"/>
                    <a:pt x="561677" y="261045"/>
                  </a:cubicBezTo>
                  <a:cubicBezTo>
                    <a:pt x="561677" y="257235"/>
                    <a:pt x="558153" y="252853"/>
                    <a:pt x="554057" y="253425"/>
                  </a:cubicBezTo>
                  <a:cubicBezTo>
                    <a:pt x="538341" y="255520"/>
                    <a:pt x="525673" y="263997"/>
                    <a:pt x="518815" y="277142"/>
                  </a:cubicBezTo>
                  <a:lnTo>
                    <a:pt x="352889" y="277142"/>
                  </a:lnTo>
                  <a:cubicBezTo>
                    <a:pt x="350413" y="267141"/>
                    <a:pt x="346127" y="257711"/>
                    <a:pt x="340316" y="249424"/>
                  </a:cubicBezTo>
                  <a:lnTo>
                    <a:pt x="474524" y="102549"/>
                  </a:lnTo>
                  <a:cubicBezTo>
                    <a:pt x="475000" y="101977"/>
                    <a:pt x="475381" y="101406"/>
                    <a:pt x="475857" y="100929"/>
                  </a:cubicBezTo>
                  <a:cubicBezTo>
                    <a:pt x="482620" y="101691"/>
                    <a:pt x="489383" y="101882"/>
                    <a:pt x="496145" y="101882"/>
                  </a:cubicBezTo>
                  <a:cubicBezTo>
                    <a:pt x="512624" y="101882"/>
                    <a:pt x="512624" y="76355"/>
                    <a:pt x="496145" y="76355"/>
                  </a:cubicBezTo>
                  <a:cubicBezTo>
                    <a:pt x="492335" y="76355"/>
                    <a:pt x="488525" y="76355"/>
                    <a:pt x="484620" y="76164"/>
                  </a:cubicBezTo>
                  <a:cubicBezTo>
                    <a:pt x="484906" y="71402"/>
                    <a:pt x="485001" y="66639"/>
                    <a:pt x="485001" y="61877"/>
                  </a:cubicBezTo>
                  <a:cubicBezTo>
                    <a:pt x="485001" y="45399"/>
                    <a:pt x="459665" y="45399"/>
                    <a:pt x="459474" y="61877"/>
                  </a:cubicBezTo>
                  <a:cubicBezTo>
                    <a:pt x="459474" y="69783"/>
                    <a:pt x="458331" y="77403"/>
                    <a:pt x="454426" y="84356"/>
                  </a:cubicBezTo>
                  <a:cubicBezTo>
                    <a:pt x="453664" y="85689"/>
                    <a:pt x="453283" y="86928"/>
                    <a:pt x="452997" y="88261"/>
                  </a:cubicBezTo>
                  <a:lnTo>
                    <a:pt x="322219" y="231422"/>
                  </a:lnTo>
                  <a:cubicBezTo>
                    <a:pt x="314123" y="225897"/>
                    <a:pt x="304788" y="222087"/>
                    <a:pt x="294311" y="220373"/>
                  </a:cubicBezTo>
                  <a:lnTo>
                    <a:pt x="294311" y="68259"/>
                  </a:lnTo>
                  <a:cubicBezTo>
                    <a:pt x="320028" y="70735"/>
                    <a:pt x="331458" y="36921"/>
                    <a:pt x="331744" y="14157"/>
                  </a:cubicBezTo>
                  <a:cubicBezTo>
                    <a:pt x="331839" y="4251"/>
                    <a:pt x="316504" y="4251"/>
                    <a:pt x="316409" y="14157"/>
                  </a:cubicBezTo>
                  <a:cubicBezTo>
                    <a:pt x="316218" y="28444"/>
                    <a:pt x="311360" y="54162"/>
                    <a:pt x="294311" y="52447"/>
                  </a:cubicBezTo>
                  <a:lnTo>
                    <a:pt x="294311" y="23110"/>
                  </a:lnTo>
                  <a:cubicBezTo>
                    <a:pt x="294311" y="1012"/>
                    <a:pt x="268784" y="1012"/>
                    <a:pt x="268784" y="23110"/>
                  </a:cubicBezTo>
                  <a:lnTo>
                    <a:pt x="268784" y="57781"/>
                  </a:lnTo>
                  <a:cubicBezTo>
                    <a:pt x="252020" y="50923"/>
                    <a:pt x="249162" y="24729"/>
                    <a:pt x="250019" y="7394"/>
                  </a:cubicBezTo>
                  <a:cubicBezTo>
                    <a:pt x="250591" y="-2512"/>
                    <a:pt x="235256" y="-2417"/>
                    <a:pt x="234684" y="7394"/>
                  </a:cubicBezTo>
                  <a:cubicBezTo>
                    <a:pt x="233351" y="33111"/>
                    <a:pt x="241637" y="68735"/>
                    <a:pt x="268784" y="74259"/>
                  </a:cubicBezTo>
                  <a:lnTo>
                    <a:pt x="268784" y="220849"/>
                  </a:lnTo>
                  <a:cubicBezTo>
                    <a:pt x="257925" y="223040"/>
                    <a:pt x="247733" y="227898"/>
                    <a:pt x="239447" y="235327"/>
                  </a:cubicBezTo>
                  <a:lnTo>
                    <a:pt x="100667" y="108549"/>
                  </a:lnTo>
                  <a:cubicBezTo>
                    <a:pt x="102953" y="102358"/>
                    <a:pt x="103525" y="95119"/>
                    <a:pt x="103525" y="89118"/>
                  </a:cubicBezTo>
                  <a:cubicBezTo>
                    <a:pt x="103715" y="72545"/>
                    <a:pt x="78855" y="72831"/>
                    <a:pt x="77998" y="89118"/>
                  </a:cubicBezTo>
                  <a:cubicBezTo>
                    <a:pt x="77903" y="91595"/>
                    <a:pt x="76855" y="95024"/>
                    <a:pt x="75712" y="98453"/>
                  </a:cubicBezTo>
                  <a:cubicBezTo>
                    <a:pt x="68854" y="99786"/>
                    <a:pt x="61901" y="101025"/>
                    <a:pt x="54947" y="102358"/>
                  </a:cubicBezTo>
                  <a:cubicBezTo>
                    <a:pt x="48089" y="103692"/>
                    <a:pt x="44279" y="111693"/>
                    <a:pt x="45994" y="118074"/>
                  </a:cubicBezTo>
                  <a:cubicBezTo>
                    <a:pt x="47899" y="125123"/>
                    <a:pt x="54852" y="128361"/>
                    <a:pt x="61710" y="127028"/>
                  </a:cubicBezTo>
                  <a:cubicBezTo>
                    <a:pt x="67520" y="125885"/>
                    <a:pt x="73426" y="124837"/>
                    <a:pt x="79236" y="123694"/>
                  </a:cubicBezTo>
                  <a:lnTo>
                    <a:pt x="224016" y="255996"/>
                  </a:lnTo>
                  <a:cubicBezTo>
                    <a:pt x="222778" y="258759"/>
                    <a:pt x="221635" y="261616"/>
                    <a:pt x="220682" y="264664"/>
                  </a:cubicBezTo>
                  <a:cubicBezTo>
                    <a:pt x="219444" y="268855"/>
                    <a:pt x="218587" y="273046"/>
                    <a:pt x="218206" y="277237"/>
                  </a:cubicBezTo>
                  <a:lnTo>
                    <a:pt x="53900" y="277237"/>
                  </a:lnTo>
                  <a:cubicBezTo>
                    <a:pt x="45518" y="259425"/>
                    <a:pt x="26182" y="253901"/>
                    <a:pt x="7322" y="251805"/>
                  </a:cubicBezTo>
                  <a:cubicBezTo>
                    <a:pt x="-2488" y="250758"/>
                    <a:pt x="-2393" y="266093"/>
                    <a:pt x="7322" y="267141"/>
                  </a:cubicBezTo>
                  <a:cubicBezTo>
                    <a:pt x="16943" y="268188"/>
                    <a:pt x="28468" y="270284"/>
                    <a:pt x="35612" y="277237"/>
                  </a:cubicBezTo>
                  <a:lnTo>
                    <a:pt x="22372" y="277237"/>
                  </a:lnTo>
                  <a:cubicBezTo>
                    <a:pt x="179" y="277142"/>
                    <a:pt x="179" y="302764"/>
                    <a:pt x="22372" y="302764"/>
                  </a:cubicBezTo>
                  <a:lnTo>
                    <a:pt x="41041" y="302764"/>
                  </a:lnTo>
                  <a:cubicBezTo>
                    <a:pt x="35993" y="312194"/>
                    <a:pt x="25229" y="321147"/>
                    <a:pt x="16276" y="315909"/>
                  </a:cubicBezTo>
                  <a:cubicBezTo>
                    <a:pt x="7703" y="310860"/>
                    <a:pt x="-12" y="324100"/>
                    <a:pt x="8561" y="329148"/>
                  </a:cubicBezTo>
                  <a:cubicBezTo>
                    <a:pt x="28182" y="340769"/>
                    <a:pt x="51042" y="322481"/>
                    <a:pt x="57519" y="302764"/>
                  </a:cubicBezTo>
                  <a:lnTo>
                    <a:pt x="221254" y="302764"/>
                  </a:lnTo>
                  <a:cubicBezTo>
                    <a:pt x="224016" y="311813"/>
                    <a:pt x="228588" y="320290"/>
                    <a:pt x="234398" y="327815"/>
                  </a:cubicBezTo>
                  <a:cubicBezTo>
                    <a:pt x="234113" y="328101"/>
                    <a:pt x="233827" y="328291"/>
                    <a:pt x="233636" y="328577"/>
                  </a:cubicBezTo>
                  <a:lnTo>
                    <a:pt x="102953" y="471642"/>
                  </a:lnTo>
                  <a:cubicBezTo>
                    <a:pt x="94381" y="471833"/>
                    <a:pt x="85808" y="472404"/>
                    <a:pt x="77236" y="473738"/>
                  </a:cubicBezTo>
                  <a:cubicBezTo>
                    <a:pt x="70378" y="474786"/>
                    <a:pt x="66663" y="483358"/>
                    <a:pt x="68282" y="489454"/>
                  </a:cubicBezTo>
                  <a:cubicBezTo>
                    <a:pt x="70283" y="496693"/>
                    <a:pt x="77141" y="499455"/>
                    <a:pt x="83999" y="498408"/>
                  </a:cubicBezTo>
                  <a:cubicBezTo>
                    <a:pt x="88666" y="497646"/>
                    <a:pt x="93428" y="497360"/>
                    <a:pt x="98191" y="497265"/>
                  </a:cubicBezTo>
                  <a:cubicBezTo>
                    <a:pt x="99334" y="500027"/>
                    <a:pt x="100096" y="503170"/>
                    <a:pt x="100191" y="506504"/>
                  </a:cubicBezTo>
                  <a:cubicBezTo>
                    <a:pt x="100667" y="520410"/>
                    <a:pt x="122384" y="524506"/>
                    <a:pt x="125242" y="509933"/>
                  </a:cubicBezTo>
                  <a:cubicBezTo>
                    <a:pt x="126861" y="501741"/>
                    <a:pt x="126194" y="493836"/>
                    <a:pt x="124575" y="485835"/>
                  </a:cubicBezTo>
                  <a:lnTo>
                    <a:pt x="252401" y="345912"/>
                  </a:lnTo>
                  <a:cubicBezTo>
                    <a:pt x="252401" y="345912"/>
                    <a:pt x="252591" y="345627"/>
                    <a:pt x="252686" y="345531"/>
                  </a:cubicBezTo>
                  <a:cubicBezTo>
                    <a:pt x="257735" y="349056"/>
                    <a:pt x="263069" y="352008"/>
                    <a:pt x="268688" y="354199"/>
                  </a:cubicBezTo>
                  <a:lnTo>
                    <a:pt x="268688" y="510219"/>
                  </a:lnTo>
                  <a:cubicBezTo>
                    <a:pt x="248591" y="519839"/>
                    <a:pt x="240209" y="536508"/>
                    <a:pt x="236589" y="559082"/>
                  </a:cubicBezTo>
                  <a:cubicBezTo>
                    <a:pt x="235065" y="568702"/>
                    <a:pt x="249829" y="572893"/>
                    <a:pt x="251353" y="563178"/>
                  </a:cubicBezTo>
                  <a:cubicBezTo>
                    <a:pt x="253734" y="548223"/>
                    <a:pt x="257544" y="535746"/>
                    <a:pt x="268688" y="527649"/>
                  </a:cubicBezTo>
                  <a:lnTo>
                    <a:pt x="268688" y="551843"/>
                  </a:lnTo>
                  <a:cubicBezTo>
                    <a:pt x="268688" y="574036"/>
                    <a:pt x="294215" y="574036"/>
                    <a:pt x="294215" y="551843"/>
                  </a:cubicBezTo>
                  <a:lnTo>
                    <a:pt x="294215" y="532983"/>
                  </a:lnTo>
                  <a:cubicBezTo>
                    <a:pt x="302312" y="539270"/>
                    <a:pt x="306693" y="549462"/>
                    <a:pt x="309836" y="559749"/>
                  </a:cubicBezTo>
                  <a:cubicBezTo>
                    <a:pt x="312694" y="569178"/>
                    <a:pt x="327553" y="565178"/>
                    <a:pt x="324600" y="555653"/>
                  </a:cubicBezTo>
                  <a:cubicBezTo>
                    <a:pt x="319361" y="538698"/>
                    <a:pt x="310694" y="522030"/>
                    <a:pt x="294215" y="515076"/>
                  </a:cubicBezTo>
                  <a:lnTo>
                    <a:pt x="294215" y="358771"/>
                  </a:lnTo>
                  <a:cubicBezTo>
                    <a:pt x="305741" y="358485"/>
                    <a:pt x="316409" y="354771"/>
                    <a:pt x="325362" y="348770"/>
                  </a:cubicBezTo>
                  <a:lnTo>
                    <a:pt x="464618" y="476024"/>
                  </a:lnTo>
                  <a:cubicBezTo>
                    <a:pt x="465094" y="476786"/>
                    <a:pt x="465761" y="477548"/>
                    <a:pt x="466523" y="478215"/>
                  </a:cubicBezTo>
                  <a:cubicBezTo>
                    <a:pt x="467189" y="478786"/>
                    <a:pt x="467761" y="479262"/>
                    <a:pt x="468237" y="479739"/>
                  </a:cubicBezTo>
                  <a:cubicBezTo>
                    <a:pt x="468904" y="484120"/>
                    <a:pt x="469475" y="488597"/>
                    <a:pt x="469571" y="493074"/>
                  </a:cubicBezTo>
                  <a:cubicBezTo>
                    <a:pt x="469952" y="507552"/>
                    <a:pt x="490526" y="510409"/>
                    <a:pt x="494621" y="496503"/>
                  </a:cubicBezTo>
                  <a:cubicBezTo>
                    <a:pt x="496050" y="491740"/>
                    <a:pt x="496526" y="486787"/>
                    <a:pt x="496050" y="481929"/>
                  </a:cubicBezTo>
                  <a:cubicBezTo>
                    <a:pt x="498908" y="481929"/>
                    <a:pt x="501670" y="481929"/>
                    <a:pt x="504432" y="481929"/>
                  </a:cubicBezTo>
                  <a:cubicBezTo>
                    <a:pt x="520910" y="481929"/>
                    <a:pt x="520910" y="456402"/>
                    <a:pt x="504432" y="456402"/>
                  </a:cubicBezTo>
                  <a:cubicBezTo>
                    <a:pt x="501289" y="456402"/>
                    <a:pt x="498050" y="456402"/>
                    <a:pt x="494907" y="456212"/>
                  </a:cubicBezTo>
                  <a:cubicBezTo>
                    <a:pt x="492240" y="456212"/>
                    <a:pt x="489478" y="455926"/>
                    <a:pt x="486811" y="455736"/>
                  </a:cubicBezTo>
                  <a:cubicBezTo>
                    <a:pt x="485954" y="455736"/>
                    <a:pt x="485096" y="455545"/>
                    <a:pt x="484239" y="455450"/>
                  </a:cubicBezTo>
                  <a:cubicBezTo>
                    <a:pt x="484525" y="455450"/>
                    <a:pt x="482810" y="455164"/>
                    <a:pt x="482429" y="455069"/>
                  </a:cubicBezTo>
                  <a:cubicBezTo>
                    <a:pt x="481382" y="454783"/>
                    <a:pt x="480334" y="454783"/>
                    <a:pt x="479381" y="454783"/>
                  </a:cubicBezTo>
                  <a:lnTo>
                    <a:pt x="343555" y="330672"/>
                  </a:lnTo>
                  <a:cubicBezTo>
                    <a:pt x="349079" y="322386"/>
                    <a:pt x="352889" y="312861"/>
                    <a:pt x="354318" y="302859"/>
                  </a:cubicBezTo>
                  <a:lnTo>
                    <a:pt x="515576" y="302859"/>
                  </a:lnTo>
                  <a:cubicBezTo>
                    <a:pt x="523863" y="319719"/>
                    <a:pt x="539008" y="331720"/>
                    <a:pt x="559106" y="330291"/>
                  </a:cubicBezTo>
                  <a:cubicBezTo>
                    <a:pt x="568916" y="329529"/>
                    <a:pt x="569012" y="314289"/>
                    <a:pt x="559106" y="314956"/>
                  </a:cubicBezTo>
                  <a:close/>
                  <a:moveTo>
                    <a:pt x="289167" y="317718"/>
                  </a:moveTo>
                  <a:cubicBezTo>
                    <a:pt x="270308" y="317909"/>
                    <a:pt x="256877" y="291810"/>
                    <a:pt x="260306" y="275523"/>
                  </a:cubicBezTo>
                  <a:cubicBezTo>
                    <a:pt x="261164" y="271713"/>
                    <a:pt x="262592" y="268665"/>
                    <a:pt x="264593" y="266379"/>
                  </a:cubicBezTo>
                  <a:cubicBezTo>
                    <a:pt x="277642" y="250758"/>
                    <a:pt x="297930" y="258759"/>
                    <a:pt x="301931" y="266950"/>
                  </a:cubicBezTo>
                  <a:cubicBezTo>
                    <a:pt x="302026" y="267236"/>
                    <a:pt x="302407" y="267236"/>
                    <a:pt x="302693" y="267426"/>
                  </a:cubicBezTo>
                  <a:cubicBezTo>
                    <a:pt x="308979" y="275237"/>
                    <a:pt x="313837" y="286095"/>
                    <a:pt x="314408" y="291429"/>
                  </a:cubicBezTo>
                  <a:cubicBezTo>
                    <a:pt x="316123" y="306955"/>
                    <a:pt x="304026" y="317718"/>
                    <a:pt x="289167" y="317909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78" name="Google Shape;5578;p14"/>
            <p:cNvSpPr/>
            <p:nvPr/>
          </p:nvSpPr>
          <p:spPr>
            <a:xfrm flipH="1">
              <a:off x="8843820" y="1285149"/>
              <a:ext cx="117768" cy="118006"/>
            </a:xfrm>
            <a:custGeom>
              <a:avLst/>
              <a:gdLst/>
              <a:ahLst/>
              <a:cxnLst/>
              <a:rect l="l" t="t" r="r" b="b"/>
              <a:pathLst>
                <a:path w="567559" h="568703" extrusionOk="0">
                  <a:moveTo>
                    <a:pt x="559201" y="314766"/>
                  </a:moveTo>
                  <a:cubicBezTo>
                    <a:pt x="547961" y="315623"/>
                    <a:pt x="539294" y="310670"/>
                    <a:pt x="533388" y="302669"/>
                  </a:cubicBezTo>
                  <a:lnTo>
                    <a:pt x="550914" y="302669"/>
                  </a:lnTo>
                  <a:cubicBezTo>
                    <a:pt x="573107" y="302669"/>
                    <a:pt x="573107" y="277142"/>
                    <a:pt x="550914" y="277142"/>
                  </a:cubicBezTo>
                  <a:lnTo>
                    <a:pt x="537389" y="277142"/>
                  </a:lnTo>
                  <a:cubicBezTo>
                    <a:pt x="541580" y="272665"/>
                    <a:pt x="547199" y="269712"/>
                    <a:pt x="554057" y="268760"/>
                  </a:cubicBezTo>
                  <a:cubicBezTo>
                    <a:pt x="558153" y="268188"/>
                    <a:pt x="561677" y="265712"/>
                    <a:pt x="561677" y="261045"/>
                  </a:cubicBezTo>
                  <a:cubicBezTo>
                    <a:pt x="561677" y="257235"/>
                    <a:pt x="558153" y="252853"/>
                    <a:pt x="554057" y="253425"/>
                  </a:cubicBezTo>
                  <a:cubicBezTo>
                    <a:pt x="538341" y="255520"/>
                    <a:pt x="525673" y="263997"/>
                    <a:pt x="518815" y="277142"/>
                  </a:cubicBezTo>
                  <a:lnTo>
                    <a:pt x="352889" y="277142"/>
                  </a:lnTo>
                  <a:cubicBezTo>
                    <a:pt x="350413" y="267141"/>
                    <a:pt x="346127" y="257711"/>
                    <a:pt x="340316" y="249424"/>
                  </a:cubicBezTo>
                  <a:lnTo>
                    <a:pt x="474524" y="102549"/>
                  </a:lnTo>
                  <a:cubicBezTo>
                    <a:pt x="475000" y="101977"/>
                    <a:pt x="475381" y="101406"/>
                    <a:pt x="475857" y="100929"/>
                  </a:cubicBezTo>
                  <a:cubicBezTo>
                    <a:pt x="482620" y="101691"/>
                    <a:pt x="489383" y="101882"/>
                    <a:pt x="496145" y="101882"/>
                  </a:cubicBezTo>
                  <a:cubicBezTo>
                    <a:pt x="512624" y="101882"/>
                    <a:pt x="512624" y="76355"/>
                    <a:pt x="496145" y="76355"/>
                  </a:cubicBezTo>
                  <a:cubicBezTo>
                    <a:pt x="492335" y="76355"/>
                    <a:pt x="488525" y="76355"/>
                    <a:pt x="484620" y="76164"/>
                  </a:cubicBezTo>
                  <a:cubicBezTo>
                    <a:pt x="484906" y="71402"/>
                    <a:pt x="485001" y="66639"/>
                    <a:pt x="485001" y="61877"/>
                  </a:cubicBezTo>
                  <a:cubicBezTo>
                    <a:pt x="485001" y="45399"/>
                    <a:pt x="459665" y="45399"/>
                    <a:pt x="459474" y="61877"/>
                  </a:cubicBezTo>
                  <a:cubicBezTo>
                    <a:pt x="459474" y="69783"/>
                    <a:pt x="458331" y="77403"/>
                    <a:pt x="454426" y="84356"/>
                  </a:cubicBezTo>
                  <a:cubicBezTo>
                    <a:pt x="453664" y="85689"/>
                    <a:pt x="453283" y="86928"/>
                    <a:pt x="452997" y="88261"/>
                  </a:cubicBezTo>
                  <a:lnTo>
                    <a:pt x="322219" y="231422"/>
                  </a:lnTo>
                  <a:cubicBezTo>
                    <a:pt x="314123" y="225897"/>
                    <a:pt x="304788" y="222087"/>
                    <a:pt x="294311" y="220373"/>
                  </a:cubicBezTo>
                  <a:lnTo>
                    <a:pt x="294311" y="68259"/>
                  </a:lnTo>
                  <a:cubicBezTo>
                    <a:pt x="320028" y="70735"/>
                    <a:pt x="331458" y="36921"/>
                    <a:pt x="331744" y="14157"/>
                  </a:cubicBezTo>
                  <a:cubicBezTo>
                    <a:pt x="331839" y="4251"/>
                    <a:pt x="316504" y="4251"/>
                    <a:pt x="316409" y="14157"/>
                  </a:cubicBezTo>
                  <a:cubicBezTo>
                    <a:pt x="316218" y="28444"/>
                    <a:pt x="311360" y="54162"/>
                    <a:pt x="294311" y="52447"/>
                  </a:cubicBezTo>
                  <a:lnTo>
                    <a:pt x="294311" y="23110"/>
                  </a:lnTo>
                  <a:cubicBezTo>
                    <a:pt x="294311" y="1012"/>
                    <a:pt x="268784" y="1012"/>
                    <a:pt x="268784" y="23110"/>
                  </a:cubicBezTo>
                  <a:lnTo>
                    <a:pt x="268784" y="57781"/>
                  </a:lnTo>
                  <a:cubicBezTo>
                    <a:pt x="252020" y="50923"/>
                    <a:pt x="249162" y="24729"/>
                    <a:pt x="250019" y="7394"/>
                  </a:cubicBezTo>
                  <a:cubicBezTo>
                    <a:pt x="250591" y="-2512"/>
                    <a:pt x="235256" y="-2417"/>
                    <a:pt x="234684" y="7394"/>
                  </a:cubicBezTo>
                  <a:cubicBezTo>
                    <a:pt x="233351" y="33111"/>
                    <a:pt x="241637" y="68735"/>
                    <a:pt x="268784" y="74259"/>
                  </a:cubicBezTo>
                  <a:lnTo>
                    <a:pt x="268784" y="220849"/>
                  </a:lnTo>
                  <a:cubicBezTo>
                    <a:pt x="257925" y="223040"/>
                    <a:pt x="247733" y="227898"/>
                    <a:pt x="239447" y="235327"/>
                  </a:cubicBezTo>
                  <a:lnTo>
                    <a:pt x="100667" y="108549"/>
                  </a:lnTo>
                  <a:cubicBezTo>
                    <a:pt x="102953" y="102358"/>
                    <a:pt x="103525" y="95119"/>
                    <a:pt x="103525" y="89118"/>
                  </a:cubicBezTo>
                  <a:cubicBezTo>
                    <a:pt x="103715" y="72545"/>
                    <a:pt x="78855" y="72831"/>
                    <a:pt x="77998" y="89118"/>
                  </a:cubicBezTo>
                  <a:cubicBezTo>
                    <a:pt x="77903" y="91595"/>
                    <a:pt x="76855" y="95024"/>
                    <a:pt x="75712" y="98453"/>
                  </a:cubicBezTo>
                  <a:cubicBezTo>
                    <a:pt x="68854" y="99786"/>
                    <a:pt x="61901" y="101025"/>
                    <a:pt x="54947" y="102358"/>
                  </a:cubicBezTo>
                  <a:cubicBezTo>
                    <a:pt x="48089" y="103692"/>
                    <a:pt x="44279" y="111693"/>
                    <a:pt x="45994" y="118074"/>
                  </a:cubicBezTo>
                  <a:cubicBezTo>
                    <a:pt x="47899" y="125123"/>
                    <a:pt x="54852" y="128361"/>
                    <a:pt x="61710" y="127028"/>
                  </a:cubicBezTo>
                  <a:cubicBezTo>
                    <a:pt x="67520" y="125885"/>
                    <a:pt x="73426" y="124837"/>
                    <a:pt x="79236" y="123694"/>
                  </a:cubicBezTo>
                  <a:lnTo>
                    <a:pt x="224016" y="255996"/>
                  </a:lnTo>
                  <a:cubicBezTo>
                    <a:pt x="222778" y="258759"/>
                    <a:pt x="221635" y="261616"/>
                    <a:pt x="220682" y="264664"/>
                  </a:cubicBezTo>
                  <a:cubicBezTo>
                    <a:pt x="219444" y="268855"/>
                    <a:pt x="218587" y="273046"/>
                    <a:pt x="218206" y="277237"/>
                  </a:cubicBezTo>
                  <a:lnTo>
                    <a:pt x="53900" y="277237"/>
                  </a:lnTo>
                  <a:cubicBezTo>
                    <a:pt x="45518" y="259425"/>
                    <a:pt x="26182" y="253901"/>
                    <a:pt x="7322" y="251805"/>
                  </a:cubicBezTo>
                  <a:cubicBezTo>
                    <a:pt x="-2488" y="250758"/>
                    <a:pt x="-2393" y="266093"/>
                    <a:pt x="7322" y="267141"/>
                  </a:cubicBezTo>
                  <a:cubicBezTo>
                    <a:pt x="16943" y="268188"/>
                    <a:pt x="28468" y="270284"/>
                    <a:pt x="35612" y="277237"/>
                  </a:cubicBezTo>
                  <a:lnTo>
                    <a:pt x="22372" y="277237"/>
                  </a:lnTo>
                  <a:cubicBezTo>
                    <a:pt x="179" y="277142"/>
                    <a:pt x="179" y="302764"/>
                    <a:pt x="22372" y="302764"/>
                  </a:cubicBezTo>
                  <a:lnTo>
                    <a:pt x="41041" y="302764"/>
                  </a:lnTo>
                  <a:cubicBezTo>
                    <a:pt x="35993" y="312194"/>
                    <a:pt x="25229" y="321147"/>
                    <a:pt x="16276" y="315909"/>
                  </a:cubicBezTo>
                  <a:cubicBezTo>
                    <a:pt x="7703" y="310860"/>
                    <a:pt x="-12" y="324100"/>
                    <a:pt x="8561" y="329148"/>
                  </a:cubicBezTo>
                  <a:cubicBezTo>
                    <a:pt x="28182" y="340769"/>
                    <a:pt x="51042" y="322481"/>
                    <a:pt x="57519" y="302764"/>
                  </a:cubicBezTo>
                  <a:lnTo>
                    <a:pt x="221254" y="302764"/>
                  </a:lnTo>
                  <a:cubicBezTo>
                    <a:pt x="224016" y="311813"/>
                    <a:pt x="228588" y="320290"/>
                    <a:pt x="234398" y="327815"/>
                  </a:cubicBezTo>
                  <a:cubicBezTo>
                    <a:pt x="234113" y="328101"/>
                    <a:pt x="233827" y="328291"/>
                    <a:pt x="233636" y="328577"/>
                  </a:cubicBezTo>
                  <a:lnTo>
                    <a:pt x="102953" y="471642"/>
                  </a:lnTo>
                  <a:cubicBezTo>
                    <a:pt x="94381" y="471833"/>
                    <a:pt x="85808" y="472404"/>
                    <a:pt x="77236" y="473738"/>
                  </a:cubicBezTo>
                  <a:cubicBezTo>
                    <a:pt x="70378" y="474786"/>
                    <a:pt x="66663" y="483358"/>
                    <a:pt x="68282" y="489454"/>
                  </a:cubicBezTo>
                  <a:cubicBezTo>
                    <a:pt x="70283" y="496693"/>
                    <a:pt x="77141" y="499455"/>
                    <a:pt x="83999" y="498408"/>
                  </a:cubicBezTo>
                  <a:cubicBezTo>
                    <a:pt x="88666" y="497646"/>
                    <a:pt x="93428" y="497360"/>
                    <a:pt x="98191" y="497265"/>
                  </a:cubicBezTo>
                  <a:cubicBezTo>
                    <a:pt x="99334" y="500027"/>
                    <a:pt x="100096" y="503170"/>
                    <a:pt x="100191" y="506504"/>
                  </a:cubicBezTo>
                  <a:cubicBezTo>
                    <a:pt x="100667" y="520410"/>
                    <a:pt x="122384" y="524506"/>
                    <a:pt x="125242" y="509933"/>
                  </a:cubicBezTo>
                  <a:cubicBezTo>
                    <a:pt x="126861" y="501741"/>
                    <a:pt x="126194" y="493836"/>
                    <a:pt x="124575" y="485835"/>
                  </a:cubicBezTo>
                  <a:lnTo>
                    <a:pt x="252401" y="345912"/>
                  </a:lnTo>
                  <a:cubicBezTo>
                    <a:pt x="252401" y="345912"/>
                    <a:pt x="252591" y="345627"/>
                    <a:pt x="252686" y="345531"/>
                  </a:cubicBezTo>
                  <a:cubicBezTo>
                    <a:pt x="257735" y="349056"/>
                    <a:pt x="263069" y="352008"/>
                    <a:pt x="268688" y="354199"/>
                  </a:cubicBezTo>
                  <a:lnTo>
                    <a:pt x="268688" y="510219"/>
                  </a:lnTo>
                  <a:cubicBezTo>
                    <a:pt x="248591" y="519839"/>
                    <a:pt x="240209" y="536508"/>
                    <a:pt x="236589" y="559082"/>
                  </a:cubicBezTo>
                  <a:cubicBezTo>
                    <a:pt x="235065" y="568702"/>
                    <a:pt x="249829" y="572893"/>
                    <a:pt x="251353" y="563178"/>
                  </a:cubicBezTo>
                  <a:cubicBezTo>
                    <a:pt x="253734" y="548223"/>
                    <a:pt x="257544" y="535746"/>
                    <a:pt x="268688" y="527649"/>
                  </a:cubicBezTo>
                  <a:lnTo>
                    <a:pt x="268688" y="551843"/>
                  </a:lnTo>
                  <a:cubicBezTo>
                    <a:pt x="268688" y="574036"/>
                    <a:pt x="294215" y="574036"/>
                    <a:pt x="294215" y="551843"/>
                  </a:cubicBezTo>
                  <a:lnTo>
                    <a:pt x="294215" y="532983"/>
                  </a:lnTo>
                  <a:cubicBezTo>
                    <a:pt x="302312" y="539270"/>
                    <a:pt x="306693" y="549462"/>
                    <a:pt x="309836" y="559749"/>
                  </a:cubicBezTo>
                  <a:cubicBezTo>
                    <a:pt x="312694" y="569178"/>
                    <a:pt x="327553" y="565178"/>
                    <a:pt x="324600" y="555653"/>
                  </a:cubicBezTo>
                  <a:cubicBezTo>
                    <a:pt x="319361" y="538698"/>
                    <a:pt x="310694" y="522030"/>
                    <a:pt x="294215" y="515076"/>
                  </a:cubicBezTo>
                  <a:lnTo>
                    <a:pt x="294215" y="358771"/>
                  </a:lnTo>
                  <a:cubicBezTo>
                    <a:pt x="305741" y="358485"/>
                    <a:pt x="316409" y="354771"/>
                    <a:pt x="325362" y="348770"/>
                  </a:cubicBezTo>
                  <a:lnTo>
                    <a:pt x="464618" y="476024"/>
                  </a:lnTo>
                  <a:cubicBezTo>
                    <a:pt x="465094" y="476786"/>
                    <a:pt x="465761" y="477548"/>
                    <a:pt x="466523" y="478215"/>
                  </a:cubicBezTo>
                  <a:cubicBezTo>
                    <a:pt x="467189" y="478786"/>
                    <a:pt x="467761" y="479262"/>
                    <a:pt x="468237" y="479739"/>
                  </a:cubicBezTo>
                  <a:cubicBezTo>
                    <a:pt x="468904" y="484120"/>
                    <a:pt x="469475" y="488597"/>
                    <a:pt x="469571" y="493074"/>
                  </a:cubicBezTo>
                  <a:cubicBezTo>
                    <a:pt x="469952" y="507552"/>
                    <a:pt x="490526" y="510409"/>
                    <a:pt x="494621" y="496503"/>
                  </a:cubicBezTo>
                  <a:cubicBezTo>
                    <a:pt x="496050" y="491740"/>
                    <a:pt x="496526" y="486787"/>
                    <a:pt x="496050" y="481929"/>
                  </a:cubicBezTo>
                  <a:cubicBezTo>
                    <a:pt x="498908" y="481929"/>
                    <a:pt x="501670" y="481929"/>
                    <a:pt x="504432" y="481929"/>
                  </a:cubicBezTo>
                  <a:cubicBezTo>
                    <a:pt x="520910" y="481929"/>
                    <a:pt x="520910" y="456402"/>
                    <a:pt x="504432" y="456402"/>
                  </a:cubicBezTo>
                  <a:cubicBezTo>
                    <a:pt x="501289" y="456402"/>
                    <a:pt x="498050" y="456402"/>
                    <a:pt x="494907" y="456212"/>
                  </a:cubicBezTo>
                  <a:cubicBezTo>
                    <a:pt x="492240" y="456212"/>
                    <a:pt x="489478" y="455926"/>
                    <a:pt x="486811" y="455736"/>
                  </a:cubicBezTo>
                  <a:cubicBezTo>
                    <a:pt x="485954" y="455736"/>
                    <a:pt x="485096" y="455545"/>
                    <a:pt x="484239" y="455450"/>
                  </a:cubicBezTo>
                  <a:cubicBezTo>
                    <a:pt x="484525" y="455450"/>
                    <a:pt x="482810" y="455164"/>
                    <a:pt x="482429" y="455069"/>
                  </a:cubicBezTo>
                  <a:cubicBezTo>
                    <a:pt x="481382" y="454783"/>
                    <a:pt x="480334" y="454783"/>
                    <a:pt x="479381" y="454783"/>
                  </a:cubicBezTo>
                  <a:lnTo>
                    <a:pt x="343555" y="330672"/>
                  </a:lnTo>
                  <a:cubicBezTo>
                    <a:pt x="349079" y="322386"/>
                    <a:pt x="352889" y="312861"/>
                    <a:pt x="354318" y="302859"/>
                  </a:cubicBezTo>
                  <a:lnTo>
                    <a:pt x="515576" y="302859"/>
                  </a:lnTo>
                  <a:cubicBezTo>
                    <a:pt x="523863" y="319719"/>
                    <a:pt x="539008" y="331720"/>
                    <a:pt x="559106" y="330291"/>
                  </a:cubicBezTo>
                  <a:cubicBezTo>
                    <a:pt x="568916" y="329529"/>
                    <a:pt x="569012" y="314289"/>
                    <a:pt x="559106" y="314956"/>
                  </a:cubicBezTo>
                  <a:close/>
                  <a:moveTo>
                    <a:pt x="289167" y="317718"/>
                  </a:moveTo>
                  <a:cubicBezTo>
                    <a:pt x="270308" y="317909"/>
                    <a:pt x="256877" y="291810"/>
                    <a:pt x="260306" y="275523"/>
                  </a:cubicBezTo>
                  <a:cubicBezTo>
                    <a:pt x="261164" y="271713"/>
                    <a:pt x="262592" y="268665"/>
                    <a:pt x="264593" y="266379"/>
                  </a:cubicBezTo>
                  <a:cubicBezTo>
                    <a:pt x="277642" y="250758"/>
                    <a:pt x="297930" y="258759"/>
                    <a:pt x="301931" y="266950"/>
                  </a:cubicBezTo>
                  <a:cubicBezTo>
                    <a:pt x="302026" y="267236"/>
                    <a:pt x="302407" y="267236"/>
                    <a:pt x="302693" y="267426"/>
                  </a:cubicBezTo>
                  <a:cubicBezTo>
                    <a:pt x="308979" y="275237"/>
                    <a:pt x="313837" y="286095"/>
                    <a:pt x="314408" y="291429"/>
                  </a:cubicBezTo>
                  <a:cubicBezTo>
                    <a:pt x="316123" y="306955"/>
                    <a:pt x="304026" y="317718"/>
                    <a:pt x="289167" y="317909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79" name="Google Shape;5579;p14"/>
            <p:cNvSpPr/>
            <p:nvPr/>
          </p:nvSpPr>
          <p:spPr>
            <a:xfrm flipH="1">
              <a:off x="186246" y="1167198"/>
              <a:ext cx="229861" cy="230325"/>
            </a:xfrm>
            <a:custGeom>
              <a:avLst/>
              <a:gdLst/>
              <a:ahLst/>
              <a:cxnLst/>
              <a:rect l="l" t="t" r="r" b="b"/>
              <a:pathLst>
                <a:path w="567559" h="568703" extrusionOk="0">
                  <a:moveTo>
                    <a:pt x="559201" y="314766"/>
                  </a:moveTo>
                  <a:cubicBezTo>
                    <a:pt x="547961" y="315623"/>
                    <a:pt x="539294" y="310670"/>
                    <a:pt x="533388" y="302669"/>
                  </a:cubicBezTo>
                  <a:lnTo>
                    <a:pt x="550914" y="302669"/>
                  </a:lnTo>
                  <a:cubicBezTo>
                    <a:pt x="573107" y="302669"/>
                    <a:pt x="573107" y="277142"/>
                    <a:pt x="550914" y="277142"/>
                  </a:cubicBezTo>
                  <a:lnTo>
                    <a:pt x="537389" y="277142"/>
                  </a:lnTo>
                  <a:cubicBezTo>
                    <a:pt x="541580" y="272665"/>
                    <a:pt x="547199" y="269712"/>
                    <a:pt x="554057" y="268760"/>
                  </a:cubicBezTo>
                  <a:cubicBezTo>
                    <a:pt x="558153" y="268188"/>
                    <a:pt x="561677" y="265712"/>
                    <a:pt x="561677" y="261045"/>
                  </a:cubicBezTo>
                  <a:cubicBezTo>
                    <a:pt x="561677" y="257235"/>
                    <a:pt x="558153" y="252853"/>
                    <a:pt x="554057" y="253425"/>
                  </a:cubicBezTo>
                  <a:cubicBezTo>
                    <a:pt x="538341" y="255520"/>
                    <a:pt x="525673" y="263997"/>
                    <a:pt x="518815" y="277142"/>
                  </a:cubicBezTo>
                  <a:lnTo>
                    <a:pt x="352889" y="277142"/>
                  </a:lnTo>
                  <a:cubicBezTo>
                    <a:pt x="350413" y="267141"/>
                    <a:pt x="346127" y="257711"/>
                    <a:pt x="340316" y="249424"/>
                  </a:cubicBezTo>
                  <a:lnTo>
                    <a:pt x="474524" y="102549"/>
                  </a:lnTo>
                  <a:cubicBezTo>
                    <a:pt x="475000" y="101977"/>
                    <a:pt x="475381" y="101406"/>
                    <a:pt x="475857" y="100929"/>
                  </a:cubicBezTo>
                  <a:cubicBezTo>
                    <a:pt x="482620" y="101691"/>
                    <a:pt x="489383" y="101882"/>
                    <a:pt x="496145" y="101882"/>
                  </a:cubicBezTo>
                  <a:cubicBezTo>
                    <a:pt x="512624" y="101882"/>
                    <a:pt x="512624" y="76355"/>
                    <a:pt x="496145" y="76355"/>
                  </a:cubicBezTo>
                  <a:cubicBezTo>
                    <a:pt x="492335" y="76355"/>
                    <a:pt x="488525" y="76355"/>
                    <a:pt x="484620" y="76164"/>
                  </a:cubicBezTo>
                  <a:cubicBezTo>
                    <a:pt x="484906" y="71402"/>
                    <a:pt x="485001" y="66639"/>
                    <a:pt x="485001" y="61877"/>
                  </a:cubicBezTo>
                  <a:cubicBezTo>
                    <a:pt x="485001" y="45399"/>
                    <a:pt x="459665" y="45399"/>
                    <a:pt x="459474" y="61877"/>
                  </a:cubicBezTo>
                  <a:cubicBezTo>
                    <a:pt x="459474" y="69783"/>
                    <a:pt x="458331" y="77403"/>
                    <a:pt x="454426" y="84356"/>
                  </a:cubicBezTo>
                  <a:cubicBezTo>
                    <a:pt x="453664" y="85689"/>
                    <a:pt x="453283" y="86928"/>
                    <a:pt x="452997" y="88261"/>
                  </a:cubicBezTo>
                  <a:lnTo>
                    <a:pt x="322219" y="231422"/>
                  </a:lnTo>
                  <a:cubicBezTo>
                    <a:pt x="314123" y="225897"/>
                    <a:pt x="304788" y="222087"/>
                    <a:pt x="294311" y="220373"/>
                  </a:cubicBezTo>
                  <a:lnTo>
                    <a:pt x="294311" y="68259"/>
                  </a:lnTo>
                  <a:cubicBezTo>
                    <a:pt x="320028" y="70735"/>
                    <a:pt x="331458" y="36921"/>
                    <a:pt x="331744" y="14157"/>
                  </a:cubicBezTo>
                  <a:cubicBezTo>
                    <a:pt x="331839" y="4251"/>
                    <a:pt x="316504" y="4251"/>
                    <a:pt x="316409" y="14157"/>
                  </a:cubicBezTo>
                  <a:cubicBezTo>
                    <a:pt x="316218" y="28444"/>
                    <a:pt x="311360" y="54162"/>
                    <a:pt x="294311" y="52447"/>
                  </a:cubicBezTo>
                  <a:lnTo>
                    <a:pt x="294311" y="23110"/>
                  </a:lnTo>
                  <a:cubicBezTo>
                    <a:pt x="294311" y="1012"/>
                    <a:pt x="268784" y="1012"/>
                    <a:pt x="268784" y="23110"/>
                  </a:cubicBezTo>
                  <a:lnTo>
                    <a:pt x="268784" y="57781"/>
                  </a:lnTo>
                  <a:cubicBezTo>
                    <a:pt x="252020" y="50923"/>
                    <a:pt x="249162" y="24729"/>
                    <a:pt x="250019" y="7394"/>
                  </a:cubicBezTo>
                  <a:cubicBezTo>
                    <a:pt x="250591" y="-2512"/>
                    <a:pt x="235256" y="-2417"/>
                    <a:pt x="234684" y="7394"/>
                  </a:cubicBezTo>
                  <a:cubicBezTo>
                    <a:pt x="233351" y="33111"/>
                    <a:pt x="241637" y="68735"/>
                    <a:pt x="268784" y="74259"/>
                  </a:cubicBezTo>
                  <a:lnTo>
                    <a:pt x="268784" y="220849"/>
                  </a:lnTo>
                  <a:cubicBezTo>
                    <a:pt x="257925" y="223040"/>
                    <a:pt x="247733" y="227898"/>
                    <a:pt x="239447" y="235327"/>
                  </a:cubicBezTo>
                  <a:lnTo>
                    <a:pt x="100667" y="108549"/>
                  </a:lnTo>
                  <a:cubicBezTo>
                    <a:pt x="102953" y="102358"/>
                    <a:pt x="103525" y="95119"/>
                    <a:pt x="103525" y="89118"/>
                  </a:cubicBezTo>
                  <a:cubicBezTo>
                    <a:pt x="103715" y="72545"/>
                    <a:pt x="78855" y="72831"/>
                    <a:pt x="77998" y="89118"/>
                  </a:cubicBezTo>
                  <a:cubicBezTo>
                    <a:pt x="77903" y="91595"/>
                    <a:pt x="76855" y="95024"/>
                    <a:pt x="75712" y="98453"/>
                  </a:cubicBezTo>
                  <a:cubicBezTo>
                    <a:pt x="68854" y="99786"/>
                    <a:pt x="61901" y="101025"/>
                    <a:pt x="54947" y="102358"/>
                  </a:cubicBezTo>
                  <a:cubicBezTo>
                    <a:pt x="48089" y="103692"/>
                    <a:pt x="44279" y="111693"/>
                    <a:pt x="45994" y="118074"/>
                  </a:cubicBezTo>
                  <a:cubicBezTo>
                    <a:pt x="47899" y="125123"/>
                    <a:pt x="54852" y="128361"/>
                    <a:pt x="61710" y="127028"/>
                  </a:cubicBezTo>
                  <a:cubicBezTo>
                    <a:pt x="67520" y="125885"/>
                    <a:pt x="73426" y="124837"/>
                    <a:pt x="79236" y="123694"/>
                  </a:cubicBezTo>
                  <a:lnTo>
                    <a:pt x="224016" y="255996"/>
                  </a:lnTo>
                  <a:cubicBezTo>
                    <a:pt x="222778" y="258759"/>
                    <a:pt x="221635" y="261616"/>
                    <a:pt x="220682" y="264664"/>
                  </a:cubicBezTo>
                  <a:cubicBezTo>
                    <a:pt x="219444" y="268855"/>
                    <a:pt x="218587" y="273046"/>
                    <a:pt x="218206" y="277237"/>
                  </a:cubicBezTo>
                  <a:lnTo>
                    <a:pt x="53900" y="277237"/>
                  </a:lnTo>
                  <a:cubicBezTo>
                    <a:pt x="45518" y="259425"/>
                    <a:pt x="26182" y="253901"/>
                    <a:pt x="7322" y="251805"/>
                  </a:cubicBezTo>
                  <a:cubicBezTo>
                    <a:pt x="-2488" y="250758"/>
                    <a:pt x="-2393" y="266093"/>
                    <a:pt x="7322" y="267141"/>
                  </a:cubicBezTo>
                  <a:cubicBezTo>
                    <a:pt x="16943" y="268188"/>
                    <a:pt x="28468" y="270284"/>
                    <a:pt x="35612" y="277237"/>
                  </a:cubicBezTo>
                  <a:lnTo>
                    <a:pt x="22372" y="277237"/>
                  </a:lnTo>
                  <a:cubicBezTo>
                    <a:pt x="179" y="277142"/>
                    <a:pt x="179" y="302764"/>
                    <a:pt x="22372" y="302764"/>
                  </a:cubicBezTo>
                  <a:lnTo>
                    <a:pt x="41041" y="302764"/>
                  </a:lnTo>
                  <a:cubicBezTo>
                    <a:pt x="35993" y="312194"/>
                    <a:pt x="25229" y="321147"/>
                    <a:pt x="16276" y="315909"/>
                  </a:cubicBezTo>
                  <a:cubicBezTo>
                    <a:pt x="7703" y="310860"/>
                    <a:pt x="-12" y="324100"/>
                    <a:pt x="8561" y="329148"/>
                  </a:cubicBezTo>
                  <a:cubicBezTo>
                    <a:pt x="28182" y="340769"/>
                    <a:pt x="51042" y="322481"/>
                    <a:pt x="57519" y="302764"/>
                  </a:cubicBezTo>
                  <a:lnTo>
                    <a:pt x="221254" y="302764"/>
                  </a:lnTo>
                  <a:cubicBezTo>
                    <a:pt x="224016" y="311813"/>
                    <a:pt x="228588" y="320290"/>
                    <a:pt x="234398" y="327815"/>
                  </a:cubicBezTo>
                  <a:cubicBezTo>
                    <a:pt x="234113" y="328101"/>
                    <a:pt x="233827" y="328291"/>
                    <a:pt x="233636" y="328577"/>
                  </a:cubicBezTo>
                  <a:lnTo>
                    <a:pt x="102953" y="471642"/>
                  </a:lnTo>
                  <a:cubicBezTo>
                    <a:pt x="94381" y="471833"/>
                    <a:pt x="85808" y="472404"/>
                    <a:pt x="77236" y="473738"/>
                  </a:cubicBezTo>
                  <a:cubicBezTo>
                    <a:pt x="70378" y="474786"/>
                    <a:pt x="66663" y="483358"/>
                    <a:pt x="68282" y="489454"/>
                  </a:cubicBezTo>
                  <a:cubicBezTo>
                    <a:pt x="70283" y="496693"/>
                    <a:pt x="77141" y="499455"/>
                    <a:pt x="83999" y="498408"/>
                  </a:cubicBezTo>
                  <a:cubicBezTo>
                    <a:pt x="88666" y="497646"/>
                    <a:pt x="93428" y="497360"/>
                    <a:pt x="98191" y="497265"/>
                  </a:cubicBezTo>
                  <a:cubicBezTo>
                    <a:pt x="99334" y="500027"/>
                    <a:pt x="100096" y="503170"/>
                    <a:pt x="100191" y="506504"/>
                  </a:cubicBezTo>
                  <a:cubicBezTo>
                    <a:pt x="100667" y="520410"/>
                    <a:pt x="122384" y="524506"/>
                    <a:pt x="125242" y="509933"/>
                  </a:cubicBezTo>
                  <a:cubicBezTo>
                    <a:pt x="126861" y="501741"/>
                    <a:pt x="126194" y="493836"/>
                    <a:pt x="124575" y="485835"/>
                  </a:cubicBezTo>
                  <a:lnTo>
                    <a:pt x="252401" y="345912"/>
                  </a:lnTo>
                  <a:cubicBezTo>
                    <a:pt x="252401" y="345912"/>
                    <a:pt x="252591" y="345627"/>
                    <a:pt x="252686" y="345531"/>
                  </a:cubicBezTo>
                  <a:cubicBezTo>
                    <a:pt x="257735" y="349056"/>
                    <a:pt x="263069" y="352008"/>
                    <a:pt x="268688" y="354199"/>
                  </a:cubicBezTo>
                  <a:lnTo>
                    <a:pt x="268688" y="510219"/>
                  </a:lnTo>
                  <a:cubicBezTo>
                    <a:pt x="248591" y="519839"/>
                    <a:pt x="240209" y="536508"/>
                    <a:pt x="236589" y="559082"/>
                  </a:cubicBezTo>
                  <a:cubicBezTo>
                    <a:pt x="235065" y="568702"/>
                    <a:pt x="249829" y="572893"/>
                    <a:pt x="251353" y="563178"/>
                  </a:cubicBezTo>
                  <a:cubicBezTo>
                    <a:pt x="253734" y="548223"/>
                    <a:pt x="257544" y="535746"/>
                    <a:pt x="268688" y="527649"/>
                  </a:cubicBezTo>
                  <a:lnTo>
                    <a:pt x="268688" y="551843"/>
                  </a:lnTo>
                  <a:cubicBezTo>
                    <a:pt x="268688" y="574036"/>
                    <a:pt x="294215" y="574036"/>
                    <a:pt x="294215" y="551843"/>
                  </a:cubicBezTo>
                  <a:lnTo>
                    <a:pt x="294215" y="532983"/>
                  </a:lnTo>
                  <a:cubicBezTo>
                    <a:pt x="302312" y="539270"/>
                    <a:pt x="306693" y="549462"/>
                    <a:pt x="309836" y="559749"/>
                  </a:cubicBezTo>
                  <a:cubicBezTo>
                    <a:pt x="312694" y="569178"/>
                    <a:pt x="327553" y="565178"/>
                    <a:pt x="324600" y="555653"/>
                  </a:cubicBezTo>
                  <a:cubicBezTo>
                    <a:pt x="319361" y="538698"/>
                    <a:pt x="310694" y="522030"/>
                    <a:pt x="294215" y="515076"/>
                  </a:cubicBezTo>
                  <a:lnTo>
                    <a:pt x="294215" y="358771"/>
                  </a:lnTo>
                  <a:cubicBezTo>
                    <a:pt x="305741" y="358485"/>
                    <a:pt x="316409" y="354771"/>
                    <a:pt x="325362" y="348770"/>
                  </a:cubicBezTo>
                  <a:lnTo>
                    <a:pt x="464618" y="476024"/>
                  </a:lnTo>
                  <a:cubicBezTo>
                    <a:pt x="465094" y="476786"/>
                    <a:pt x="465761" y="477548"/>
                    <a:pt x="466523" y="478215"/>
                  </a:cubicBezTo>
                  <a:cubicBezTo>
                    <a:pt x="467189" y="478786"/>
                    <a:pt x="467761" y="479262"/>
                    <a:pt x="468237" y="479739"/>
                  </a:cubicBezTo>
                  <a:cubicBezTo>
                    <a:pt x="468904" y="484120"/>
                    <a:pt x="469475" y="488597"/>
                    <a:pt x="469571" y="493074"/>
                  </a:cubicBezTo>
                  <a:cubicBezTo>
                    <a:pt x="469952" y="507552"/>
                    <a:pt x="490526" y="510409"/>
                    <a:pt x="494621" y="496503"/>
                  </a:cubicBezTo>
                  <a:cubicBezTo>
                    <a:pt x="496050" y="491740"/>
                    <a:pt x="496526" y="486787"/>
                    <a:pt x="496050" y="481929"/>
                  </a:cubicBezTo>
                  <a:cubicBezTo>
                    <a:pt x="498908" y="481929"/>
                    <a:pt x="501670" y="481929"/>
                    <a:pt x="504432" y="481929"/>
                  </a:cubicBezTo>
                  <a:cubicBezTo>
                    <a:pt x="520910" y="481929"/>
                    <a:pt x="520910" y="456402"/>
                    <a:pt x="504432" y="456402"/>
                  </a:cubicBezTo>
                  <a:cubicBezTo>
                    <a:pt x="501289" y="456402"/>
                    <a:pt x="498050" y="456402"/>
                    <a:pt x="494907" y="456212"/>
                  </a:cubicBezTo>
                  <a:cubicBezTo>
                    <a:pt x="492240" y="456212"/>
                    <a:pt x="489478" y="455926"/>
                    <a:pt x="486811" y="455736"/>
                  </a:cubicBezTo>
                  <a:cubicBezTo>
                    <a:pt x="485954" y="455736"/>
                    <a:pt x="485096" y="455545"/>
                    <a:pt x="484239" y="455450"/>
                  </a:cubicBezTo>
                  <a:cubicBezTo>
                    <a:pt x="484525" y="455450"/>
                    <a:pt x="482810" y="455164"/>
                    <a:pt x="482429" y="455069"/>
                  </a:cubicBezTo>
                  <a:cubicBezTo>
                    <a:pt x="481382" y="454783"/>
                    <a:pt x="480334" y="454783"/>
                    <a:pt x="479381" y="454783"/>
                  </a:cubicBezTo>
                  <a:lnTo>
                    <a:pt x="343555" y="330672"/>
                  </a:lnTo>
                  <a:cubicBezTo>
                    <a:pt x="349079" y="322386"/>
                    <a:pt x="352889" y="312861"/>
                    <a:pt x="354318" y="302859"/>
                  </a:cubicBezTo>
                  <a:lnTo>
                    <a:pt x="515576" y="302859"/>
                  </a:lnTo>
                  <a:cubicBezTo>
                    <a:pt x="523863" y="319719"/>
                    <a:pt x="539008" y="331720"/>
                    <a:pt x="559106" y="330291"/>
                  </a:cubicBezTo>
                  <a:cubicBezTo>
                    <a:pt x="568916" y="329529"/>
                    <a:pt x="569012" y="314289"/>
                    <a:pt x="559106" y="314956"/>
                  </a:cubicBezTo>
                  <a:close/>
                  <a:moveTo>
                    <a:pt x="289167" y="317718"/>
                  </a:moveTo>
                  <a:cubicBezTo>
                    <a:pt x="270308" y="317909"/>
                    <a:pt x="256877" y="291810"/>
                    <a:pt x="260306" y="275523"/>
                  </a:cubicBezTo>
                  <a:cubicBezTo>
                    <a:pt x="261164" y="271713"/>
                    <a:pt x="262592" y="268665"/>
                    <a:pt x="264593" y="266379"/>
                  </a:cubicBezTo>
                  <a:cubicBezTo>
                    <a:pt x="277642" y="250758"/>
                    <a:pt x="297930" y="258759"/>
                    <a:pt x="301931" y="266950"/>
                  </a:cubicBezTo>
                  <a:cubicBezTo>
                    <a:pt x="302026" y="267236"/>
                    <a:pt x="302407" y="267236"/>
                    <a:pt x="302693" y="267426"/>
                  </a:cubicBezTo>
                  <a:cubicBezTo>
                    <a:pt x="308979" y="275237"/>
                    <a:pt x="313837" y="286095"/>
                    <a:pt x="314408" y="291429"/>
                  </a:cubicBezTo>
                  <a:cubicBezTo>
                    <a:pt x="316123" y="306955"/>
                    <a:pt x="304026" y="317718"/>
                    <a:pt x="289167" y="317909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80" name="Google Shape;5580;p14"/>
            <p:cNvSpPr/>
            <p:nvPr/>
          </p:nvSpPr>
          <p:spPr>
            <a:xfrm flipH="1">
              <a:off x="750207" y="208324"/>
              <a:ext cx="117768" cy="118006"/>
            </a:xfrm>
            <a:custGeom>
              <a:avLst/>
              <a:gdLst/>
              <a:ahLst/>
              <a:cxnLst/>
              <a:rect l="l" t="t" r="r" b="b"/>
              <a:pathLst>
                <a:path w="567559" h="568703" extrusionOk="0">
                  <a:moveTo>
                    <a:pt x="559201" y="314766"/>
                  </a:moveTo>
                  <a:cubicBezTo>
                    <a:pt x="547961" y="315623"/>
                    <a:pt x="539294" y="310670"/>
                    <a:pt x="533388" y="302669"/>
                  </a:cubicBezTo>
                  <a:lnTo>
                    <a:pt x="550914" y="302669"/>
                  </a:lnTo>
                  <a:cubicBezTo>
                    <a:pt x="573107" y="302669"/>
                    <a:pt x="573107" y="277142"/>
                    <a:pt x="550914" y="277142"/>
                  </a:cubicBezTo>
                  <a:lnTo>
                    <a:pt x="537389" y="277142"/>
                  </a:lnTo>
                  <a:cubicBezTo>
                    <a:pt x="541580" y="272665"/>
                    <a:pt x="547199" y="269712"/>
                    <a:pt x="554057" y="268760"/>
                  </a:cubicBezTo>
                  <a:cubicBezTo>
                    <a:pt x="558153" y="268188"/>
                    <a:pt x="561677" y="265712"/>
                    <a:pt x="561677" y="261045"/>
                  </a:cubicBezTo>
                  <a:cubicBezTo>
                    <a:pt x="561677" y="257235"/>
                    <a:pt x="558153" y="252853"/>
                    <a:pt x="554057" y="253425"/>
                  </a:cubicBezTo>
                  <a:cubicBezTo>
                    <a:pt x="538341" y="255520"/>
                    <a:pt x="525673" y="263997"/>
                    <a:pt x="518815" y="277142"/>
                  </a:cubicBezTo>
                  <a:lnTo>
                    <a:pt x="352889" y="277142"/>
                  </a:lnTo>
                  <a:cubicBezTo>
                    <a:pt x="350413" y="267141"/>
                    <a:pt x="346127" y="257711"/>
                    <a:pt x="340316" y="249424"/>
                  </a:cubicBezTo>
                  <a:lnTo>
                    <a:pt x="474524" y="102549"/>
                  </a:lnTo>
                  <a:cubicBezTo>
                    <a:pt x="475000" y="101977"/>
                    <a:pt x="475381" y="101406"/>
                    <a:pt x="475857" y="100929"/>
                  </a:cubicBezTo>
                  <a:cubicBezTo>
                    <a:pt x="482620" y="101691"/>
                    <a:pt x="489383" y="101882"/>
                    <a:pt x="496145" y="101882"/>
                  </a:cubicBezTo>
                  <a:cubicBezTo>
                    <a:pt x="512624" y="101882"/>
                    <a:pt x="512624" y="76355"/>
                    <a:pt x="496145" y="76355"/>
                  </a:cubicBezTo>
                  <a:cubicBezTo>
                    <a:pt x="492335" y="76355"/>
                    <a:pt x="488525" y="76355"/>
                    <a:pt x="484620" y="76164"/>
                  </a:cubicBezTo>
                  <a:cubicBezTo>
                    <a:pt x="484906" y="71402"/>
                    <a:pt x="485001" y="66639"/>
                    <a:pt x="485001" y="61877"/>
                  </a:cubicBezTo>
                  <a:cubicBezTo>
                    <a:pt x="485001" y="45399"/>
                    <a:pt x="459665" y="45399"/>
                    <a:pt x="459474" y="61877"/>
                  </a:cubicBezTo>
                  <a:cubicBezTo>
                    <a:pt x="459474" y="69783"/>
                    <a:pt x="458331" y="77403"/>
                    <a:pt x="454426" y="84356"/>
                  </a:cubicBezTo>
                  <a:cubicBezTo>
                    <a:pt x="453664" y="85689"/>
                    <a:pt x="453283" y="86928"/>
                    <a:pt x="452997" y="88261"/>
                  </a:cubicBezTo>
                  <a:lnTo>
                    <a:pt x="322219" y="231422"/>
                  </a:lnTo>
                  <a:cubicBezTo>
                    <a:pt x="314123" y="225897"/>
                    <a:pt x="304788" y="222087"/>
                    <a:pt x="294311" y="220373"/>
                  </a:cubicBezTo>
                  <a:lnTo>
                    <a:pt x="294311" y="68259"/>
                  </a:lnTo>
                  <a:cubicBezTo>
                    <a:pt x="320028" y="70735"/>
                    <a:pt x="331458" y="36921"/>
                    <a:pt x="331744" y="14157"/>
                  </a:cubicBezTo>
                  <a:cubicBezTo>
                    <a:pt x="331839" y="4251"/>
                    <a:pt x="316504" y="4251"/>
                    <a:pt x="316409" y="14157"/>
                  </a:cubicBezTo>
                  <a:cubicBezTo>
                    <a:pt x="316218" y="28444"/>
                    <a:pt x="311360" y="54162"/>
                    <a:pt x="294311" y="52447"/>
                  </a:cubicBezTo>
                  <a:lnTo>
                    <a:pt x="294311" y="23110"/>
                  </a:lnTo>
                  <a:cubicBezTo>
                    <a:pt x="294311" y="1012"/>
                    <a:pt x="268784" y="1012"/>
                    <a:pt x="268784" y="23110"/>
                  </a:cubicBezTo>
                  <a:lnTo>
                    <a:pt x="268784" y="57781"/>
                  </a:lnTo>
                  <a:cubicBezTo>
                    <a:pt x="252020" y="50923"/>
                    <a:pt x="249162" y="24729"/>
                    <a:pt x="250019" y="7394"/>
                  </a:cubicBezTo>
                  <a:cubicBezTo>
                    <a:pt x="250591" y="-2512"/>
                    <a:pt x="235256" y="-2417"/>
                    <a:pt x="234684" y="7394"/>
                  </a:cubicBezTo>
                  <a:cubicBezTo>
                    <a:pt x="233351" y="33111"/>
                    <a:pt x="241637" y="68735"/>
                    <a:pt x="268784" y="74259"/>
                  </a:cubicBezTo>
                  <a:lnTo>
                    <a:pt x="268784" y="220849"/>
                  </a:lnTo>
                  <a:cubicBezTo>
                    <a:pt x="257925" y="223040"/>
                    <a:pt x="247733" y="227898"/>
                    <a:pt x="239447" y="235327"/>
                  </a:cubicBezTo>
                  <a:lnTo>
                    <a:pt x="100667" y="108549"/>
                  </a:lnTo>
                  <a:cubicBezTo>
                    <a:pt x="102953" y="102358"/>
                    <a:pt x="103525" y="95119"/>
                    <a:pt x="103525" y="89118"/>
                  </a:cubicBezTo>
                  <a:cubicBezTo>
                    <a:pt x="103715" y="72545"/>
                    <a:pt x="78855" y="72831"/>
                    <a:pt x="77998" y="89118"/>
                  </a:cubicBezTo>
                  <a:cubicBezTo>
                    <a:pt x="77903" y="91595"/>
                    <a:pt x="76855" y="95024"/>
                    <a:pt x="75712" y="98453"/>
                  </a:cubicBezTo>
                  <a:cubicBezTo>
                    <a:pt x="68854" y="99786"/>
                    <a:pt x="61901" y="101025"/>
                    <a:pt x="54947" y="102358"/>
                  </a:cubicBezTo>
                  <a:cubicBezTo>
                    <a:pt x="48089" y="103692"/>
                    <a:pt x="44279" y="111693"/>
                    <a:pt x="45994" y="118074"/>
                  </a:cubicBezTo>
                  <a:cubicBezTo>
                    <a:pt x="47899" y="125123"/>
                    <a:pt x="54852" y="128361"/>
                    <a:pt x="61710" y="127028"/>
                  </a:cubicBezTo>
                  <a:cubicBezTo>
                    <a:pt x="67520" y="125885"/>
                    <a:pt x="73426" y="124837"/>
                    <a:pt x="79236" y="123694"/>
                  </a:cubicBezTo>
                  <a:lnTo>
                    <a:pt x="224016" y="255996"/>
                  </a:lnTo>
                  <a:cubicBezTo>
                    <a:pt x="222778" y="258759"/>
                    <a:pt x="221635" y="261616"/>
                    <a:pt x="220682" y="264664"/>
                  </a:cubicBezTo>
                  <a:cubicBezTo>
                    <a:pt x="219444" y="268855"/>
                    <a:pt x="218587" y="273046"/>
                    <a:pt x="218206" y="277237"/>
                  </a:cubicBezTo>
                  <a:lnTo>
                    <a:pt x="53900" y="277237"/>
                  </a:lnTo>
                  <a:cubicBezTo>
                    <a:pt x="45518" y="259425"/>
                    <a:pt x="26182" y="253901"/>
                    <a:pt x="7322" y="251805"/>
                  </a:cubicBezTo>
                  <a:cubicBezTo>
                    <a:pt x="-2488" y="250758"/>
                    <a:pt x="-2393" y="266093"/>
                    <a:pt x="7322" y="267141"/>
                  </a:cubicBezTo>
                  <a:cubicBezTo>
                    <a:pt x="16943" y="268188"/>
                    <a:pt x="28468" y="270284"/>
                    <a:pt x="35612" y="277237"/>
                  </a:cubicBezTo>
                  <a:lnTo>
                    <a:pt x="22372" y="277237"/>
                  </a:lnTo>
                  <a:cubicBezTo>
                    <a:pt x="179" y="277142"/>
                    <a:pt x="179" y="302764"/>
                    <a:pt x="22372" y="302764"/>
                  </a:cubicBezTo>
                  <a:lnTo>
                    <a:pt x="41041" y="302764"/>
                  </a:lnTo>
                  <a:cubicBezTo>
                    <a:pt x="35993" y="312194"/>
                    <a:pt x="25229" y="321147"/>
                    <a:pt x="16276" y="315909"/>
                  </a:cubicBezTo>
                  <a:cubicBezTo>
                    <a:pt x="7703" y="310860"/>
                    <a:pt x="-12" y="324100"/>
                    <a:pt x="8561" y="329148"/>
                  </a:cubicBezTo>
                  <a:cubicBezTo>
                    <a:pt x="28182" y="340769"/>
                    <a:pt x="51042" y="322481"/>
                    <a:pt x="57519" y="302764"/>
                  </a:cubicBezTo>
                  <a:lnTo>
                    <a:pt x="221254" y="302764"/>
                  </a:lnTo>
                  <a:cubicBezTo>
                    <a:pt x="224016" y="311813"/>
                    <a:pt x="228588" y="320290"/>
                    <a:pt x="234398" y="327815"/>
                  </a:cubicBezTo>
                  <a:cubicBezTo>
                    <a:pt x="234113" y="328101"/>
                    <a:pt x="233827" y="328291"/>
                    <a:pt x="233636" y="328577"/>
                  </a:cubicBezTo>
                  <a:lnTo>
                    <a:pt x="102953" y="471642"/>
                  </a:lnTo>
                  <a:cubicBezTo>
                    <a:pt x="94381" y="471833"/>
                    <a:pt x="85808" y="472404"/>
                    <a:pt x="77236" y="473738"/>
                  </a:cubicBezTo>
                  <a:cubicBezTo>
                    <a:pt x="70378" y="474786"/>
                    <a:pt x="66663" y="483358"/>
                    <a:pt x="68282" y="489454"/>
                  </a:cubicBezTo>
                  <a:cubicBezTo>
                    <a:pt x="70283" y="496693"/>
                    <a:pt x="77141" y="499455"/>
                    <a:pt x="83999" y="498408"/>
                  </a:cubicBezTo>
                  <a:cubicBezTo>
                    <a:pt x="88666" y="497646"/>
                    <a:pt x="93428" y="497360"/>
                    <a:pt x="98191" y="497265"/>
                  </a:cubicBezTo>
                  <a:cubicBezTo>
                    <a:pt x="99334" y="500027"/>
                    <a:pt x="100096" y="503170"/>
                    <a:pt x="100191" y="506504"/>
                  </a:cubicBezTo>
                  <a:cubicBezTo>
                    <a:pt x="100667" y="520410"/>
                    <a:pt x="122384" y="524506"/>
                    <a:pt x="125242" y="509933"/>
                  </a:cubicBezTo>
                  <a:cubicBezTo>
                    <a:pt x="126861" y="501741"/>
                    <a:pt x="126194" y="493836"/>
                    <a:pt x="124575" y="485835"/>
                  </a:cubicBezTo>
                  <a:lnTo>
                    <a:pt x="252401" y="345912"/>
                  </a:lnTo>
                  <a:cubicBezTo>
                    <a:pt x="252401" y="345912"/>
                    <a:pt x="252591" y="345627"/>
                    <a:pt x="252686" y="345531"/>
                  </a:cubicBezTo>
                  <a:cubicBezTo>
                    <a:pt x="257735" y="349056"/>
                    <a:pt x="263069" y="352008"/>
                    <a:pt x="268688" y="354199"/>
                  </a:cubicBezTo>
                  <a:lnTo>
                    <a:pt x="268688" y="510219"/>
                  </a:lnTo>
                  <a:cubicBezTo>
                    <a:pt x="248591" y="519839"/>
                    <a:pt x="240209" y="536508"/>
                    <a:pt x="236589" y="559082"/>
                  </a:cubicBezTo>
                  <a:cubicBezTo>
                    <a:pt x="235065" y="568702"/>
                    <a:pt x="249829" y="572893"/>
                    <a:pt x="251353" y="563178"/>
                  </a:cubicBezTo>
                  <a:cubicBezTo>
                    <a:pt x="253734" y="548223"/>
                    <a:pt x="257544" y="535746"/>
                    <a:pt x="268688" y="527649"/>
                  </a:cubicBezTo>
                  <a:lnTo>
                    <a:pt x="268688" y="551843"/>
                  </a:lnTo>
                  <a:cubicBezTo>
                    <a:pt x="268688" y="574036"/>
                    <a:pt x="294215" y="574036"/>
                    <a:pt x="294215" y="551843"/>
                  </a:cubicBezTo>
                  <a:lnTo>
                    <a:pt x="294215" y="532983"/>
                  </a:lnTo>
                  <a:cubicBezTo>
                    <a:pt x="302312" y="539270"/>
                    <a:pt x="306693" y="549462"/>
                    <a:pt x="309836" y="559749"/>
                  </a:cubicBezTo>
                  <a:cubicBezTo>
                    <a:pt x="312694" y="569178"/>
                    <a:pt x="327553" y="565178"/>
                    <a:pt x="324600" y="555653"/>
                  </a:cubicBezTo>
                  <a:cubicBezTo>
                    <a:pt x="319361" y="538698"/>
                    <a:pt x="310694" y="522030"/>
                    <a:pt x="294215" y="515076"/>
                  </a:cubicBezTo>
                  <a:lnTo>
                    <a:pt x="294215" y="358771"/>
                  </a:lnTo>
                  <a:cubicBezTo>
                    <a:pt x="305741" y="358485"/>
                    <a:pt x="316409" y="354771"/>
                    <a:pt x="325362" y="348770"/>
                  </a:cubicBezTo>
                  <a:lnTo>
                    <a:pt x="464618" y="476024"/>
                  </a:lnTo>
                  <a:cubicBezTo>
                    <a:pt x="465094" y="476786"/>
                    <a:pt x="465761" y="477548"/>
                    <a:pt x="466523" y="478215"/>
                  </a:cubicBezTo>
                  <a:cubicBezTo>
                    <a:pt x="467189" y="478786"/>
                    <a:pt x="467761" y="479262"/>
                    <a:pt x="468237" y="479739"/>
                  </a:cubicBezTo>
                  <a:cubicBezTo>
                    <a:pt x="468904" y="484120"/>
                    <a:pt x="469475" y="488597"/>
                    <a:pt x="469571" y="493074"/>
                  </a:cubicBezTo>
                  <a:cubicBezTo>
                    <a:pt x="469952" y="507552"/>
                    <a:pt x="490526" y="510409"/>
                    <a:pt x="494621" y="496503"/>
                  </a:cubicBezTo>
                  <a:cubicBezTo>
                    <a:pt x="496050" y="491740"/>
                    <a:pt x="496526" y="486787"/>
                    <a:pt x="496050" y="481929"/>
                  </a:cubicBezTo>
                  <a:cubicBezTo>
                    <a:pt x="498908" y="481929"/>
                    <a:pt x="501670" y="481929"/>
                    <a:pt x="504432" y="481929"/>
                  </a:cubicBezTo>
                  <a:cubicBezTo>
                    <a:pt x="520910" y="481929"/>
                    <a:pt x="520910" y="456402"/>
                    <a:pt x="504432" y="456402"/>
                  </a:cubicBezTo>
                  <a:cubicBezTo>
                    <a:pt x="501289" y="456402"/>
                    <a:pt x="498050" y="456402"/>
                    <a:pt x="494907" y="456212"/>
                  </a:cubicBezTo>
                  <a:cubicBezTo>
                    <a:pt x="492240" y="456212"/>
                    <a:pt x="489478" y="455926"/>
                    <a:pt x="486811" y="455736"/>
                  </a:cubicBezTo>
                  <a:cubicBezTo>
                    <a:pt x="485954" y="455736"/>
                    <a:pt x="485096" y="455545"/>
                    <a:pt x="484239" y="455450"/>
                  </a:cubicBezTo>
                  <a:cubicBezTo>
                    <a:pt x="484525" y="455450"/>
                    <a:pt x="482810" y="455164"/>
                    <a:pt x="482429" y="455069"/>
                  </a:cubicBezTo>
                  <a:cubicBezTo>
                    <a:pt x="481382" y="454783"/>
                    <a:pt x="480334" y="454783"/>
                    <a:pt x="479381" y="454783"/>
                  </a:cubicBezTo>
                  <a:lnTo>
                    <a:pt x="343555" y="330672"/>
                  </a:lnTo>
                  <a:cubicBezTo>
                    <a:pt x="349079" y="322386"/>
                    <a:pt x="352889" y="312861"/>
                    <a:pt x="354318" y="302859"/>
                  </a:cubicBezTo>
                  <a:lnTo>
                    <a:pt x="515576" y="302859"/>
                  </a:lnTo>
                  <a:cubicBezTo>
                    <a:pt x="523863" y="319719"/>
                    <a:pt x="539008" y="331720"/>
                    <a:pt x="559106" y="330291"/>
                  </a:cubicBezTo>
                  <a:cubicBezTo>
                    <a:pt x="568916" y="329529"/>
                    <a:pt x="569012" y="314289"/>
                    <a:pt x="559106" y="314956"/>
                  </a:cubicBezTo>
                  <a:close/>
                  <a:moveTo>
                    <a:pt x="289167" y="317718"/>
                  </a:moveTo>
                  <a:cubicBezTo>
                    <a:pt x="270308" y="317909"/>
                    <a:pt x="256877" y="291810"/>
                    <a:pt x="260306" y="275523"/>
                  </a:cubicBezTo>
                  <a:cubicBezTo>
                    <a:pt x="261164" y="271713"/>
                    <a:pt x="262592" y="268665"/>
                    <a:pt x="264593" y="266379"/>
                  </a:cubicBezTo>
                  <a:cubicBezTo>
                    <a:pt x="277642" y="250758"/>
                    <a:pt x="297930" y="258759"/>
                    <a:pt x="301931" y="266950"/>
                  </a:cubicBezTo>
                  <a:cubicBezTo>
                    <a:pt x="302026" y="267236"/>
                    <a:pt x="302407" y="267236"/>
                    <a:pt x="302693" y="267426"/>
                  </a:cubicBezTo>
                  <a:cubicBezTo>
                    <a:pt x="308979" y="275237"/>
                    <a:pt x="313837" y="286095"/>
                    <a:pt x="314408" y="291429"/>
                  </a:cubicBezTo>
                  <a:cubicBezTo>
                    <a:pt x="316123" y="306955"/>
                    <a:pt x="304026" y="317718"/>
                    <a:pt x="289167" y="317909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581" name="Google Shape;5581;p14"/>
          <p:cNvGrpSpPr/>
          <p:nvPr/>
        </p:nvGrpSpPr>
        <p:grpSpPr>
          <a:xfrm>
            <a:off x="11600479" y="6545622"/>
            <a:ext cx="343583" cy="339052"/>
            <a:chOff x="2311839" y="5067050"/>
            <a:chExt cx="1089587" cy="1075219"/>
          </a:xfrm>
        </p:grpSpPr>
        <p:sp>
          <p:nvSpPr>
            <p:cNvPr id="5582" name="Google Shape;5582;p14"/>
            <p:cNvSpPr/>
            <p:nvPr/>
          </p:nvSpPr>
          <p:spPr>
            <a:xfrm rot="3227665">
              <a:off x="2486006" y="5200807"/>
              <a:ext cx="741254" cy="807706"/>
            </a:xfrm>
            <a:custGeom>
              <a:avLst/>
              <a:gdLst/>
              <a:ahLst/>
              <a:cxnLst/>
              <a:rect l="l" t="t" r="r" b="b"/>
              <a:pathLst>
                <a:path w="464559" h="506206" extrusionOk="0">
                  <a:moveTo>
                    <a:pt x="433633" y="499470"/>
                  </a:moveTo>
                  <a:cubicBezTo>
                    <a:pt x="422800" y="445767"/>
                    <a:pt x="401080" y="393360"/>
                    <a:pt x="372570" y="344685"/>
                  </a:cubicBezTo>
                  <a:cubicBezTo>
                    <a:pt x="371533" y="342923"/>
                    <a:pt x="371274" y="340849"/>
                    <a:pt x="371792" y="338931"/>
                  </a:cubicBezTo>
                  <a:cubicBezTo>
                    <a:pt x="379360" y="312028"/>
                    <a:pt x="392734" y="290568"/>
                    <a:pt x="408700" y="268485"/>
                  </a:cubicBezTo>
                  <a:cubicBezTo>
                    <a:pt x="410825" y="265531"/>
                    <a:pt x="414868" y="264546"/>
                    <a:pt x="418082" y="266204"/>
                  </a:cubicBezTo>
                  <a:cubicBezTo>
                    <a:pt x="426273" y="270507"/>
                    <a:pt x="435707" y="272010"/>
                    <a:pt x="444571" y="268745"/>
                  </a:cubicBezTo>
                  <a:cubicBezTo>
                    <a:pt x="460537" y="262835"/>
                    <a:pt x="467535" y="243500"/>
                    <a:pt x="463388" y="227793"/>
                  </a:cubicBezTo>
                  <a:cubicBezTo>
                    <a:pt x="458152" y="207888"/>
                    <a:pt x="438351" y="183629"/>
                    <a:pt x="414765" y="197262"/>
                  </a:cubicBezTo>
                  <a:cubicBezTo>
                    <a:pt x="398073" y="206955"/>
                    <a:pt x="390816" y="227897"/>
                    <a:pt x="398695" y="245833"/>
                  </a:cubicBezTo>
                  <a:cubicBezTo>
                    <a:pt x="399214" y="247025"/>
                    <a:pt x="399836" y="248217"/>
                    <a:pt x="400510" y="249358"/>
                  </a:cubicBezTo>
                  <a:cubicBezTo>
                    <a:pt x="402221" y="252209"/>
                    <a:pt x="401806" y="255837"/>
                    <a:pt x="399525" y="258222"/>
                  </a:cubicBezTo>
                  <a:cubicBezTo>
                    <a:pt x="384855" y="273358"/>
                    <a:pt x="374125" y="292434"/>
                    <a:pt x="366505" y="312495"/>
                  </a:cubicBezTo>
                  <a:cubicBezTo>
                    <a:pt x="364328" y="318145"/>
                    <a:pt x="356708" y="319026"/>
                    <a:pt x="353390" y="313998"/>
                  </a:cubicBezTo>
                  <a:cubicBezTo>
                    <a:pt x="338824" y="292123"/>
                    <a:pt x="322962" y="271129"/>
                    <a:pt x="306271" y="251431"/>
                  </a:cubicBezTo>
                  <a:cubicBezTo>
                    <a:pt x="306271" y="251172"/>
                    <a:pt x="306478" y="250964"/>
                    <a:pt x="306478" y="250705"/>
                  </a:cubicBezTo>
                  <a:cubicBezTo>
                    <a:pt x="304975" y="189590"/>
                    <a:pt x="318297" y="135991"/>
                    <a:pt x="330116" y="78193"/>
                  </a:cubicBezTo>
                  <a:cubicBezTo>
                    <a:pt x="330686" y="75497"/>
                    <a:pt x="332707" y="73320"/>
                    <a:pt x="335351" y="72542"/>
                  </a:cubicBezTo>
                  <a:cubicBezTo>
                    <a:pt x="341519" y="70676"/>
                    <a:pt x="347222" y="66996"/>
                    <a:pt x="351472" y="61501"/>
                  </a:cubicBezTo>
                  <a:cubicBezTo>
                    <a:pt x="365365" y="43566"/>
                    <a:pt x="355360" y="15367"/>
                    <a:pt x="333640" y="9664"/>
                  </a:cubicBezTo>
                  <a:cubicBezTo>
                    <a:pt x="320992" y="6347"/>
                    <a:pt x="307463" y="12204"/>
                    <a:pt x="300931" y="22313"/>
                  </a:cubicBezTo>
                  <a:cubicBezTo>
                    <a:pt x="292793" y="31177"/>
                    <a:pt x="292274" y="48853"/>
                    <a:pt x="298391" y="59117"/>
                  </a:cubicBezTo>
                  <a:cubicBezTo>
                    <a:pt x="301605" y="64456"/>
                    <a:pt x="306115" y="68396"/>
                    <a:pt x="311247" y="70832"/>
                  </a:cubicBezTo>
                  <a:cubicBezTo>
                    <a:pt x="314668" y="72491"/>
                    <a:pt x="316431" y="76327"/>
                    <a:pt x="315238" y="79903"/>
                  </a:cubicBezTo>
                  <a:cubicBezTo>
                    <a:pt x="308344" y="100534"/>
                    <a:pt x="304197" y="122461"/>
                    <a:pt x="300672" y="143559"/>
                  </a:cubicBezTo>
                  <a:cubicBezTo>
                    <a:pt x="297718" y="161028"/>
                    <a:pt x="295696" y="178704"/>
                    <a:pt x="294556" y="196380"/>
                  </a:cubicBezTo>
                  <a:cubicBezTo>
                    <a:pt x="294192" y="201564"/>
                    <a:pt x="295022" y="210687"/>
                    <a:pt x="295022" y="219292"/>
                  </a:cubicBezTo>
                  <a:cubicBezTo>
                    <a:pt x="295022" y="226031"/>
                    <a:pt x="286780" y="229245"/>
                    <a:pt x="282115" y="224372"/>
                  </a:cubicBezTo>
                  <a:cubicBezTo>
                    <a:pt x="280767" y="222921"/>
                    <a:pt x="279367" y="221469"/>
                    <a:pt x="278019" y="220070"/>
                  </a:cubicBezTo>
                  <a:cubicBezTo>
                    <a:pt x="260240" y="201564"/>
                    <a:pt x="241371" y="184095"/>
                    <a:pt x="221518" y="167870"/>
                  </a:cubicBezTo>
                  <a:cubicBezTo>
                    <a:pt x="220014" y="166626"/>
                    <a:pt x="218874" y="164967"/>
                    <a:pt x="218615" y="163101"/>
                  </a:cubicBezTo>
                  <a:cubicBezTo>
                    <a:pt x="218459" y="161909"/>
                    <a:pt x="218045" y="160665"/>
                    <a:pt x="217267" y="159524"/>
                  </a:cubicBezTo>
                  <a:cubicBezTo>
                    <a:pt x="197984" y="130081"/>
                    <a:pt x="193837" y="100638"/>
                    <a:pt x="193785" y="67359"/>
                  </a:cubicBezTo>
                  <a:cubicBezTo>
                    <a:pt x="193785" y="64249"/>
                    <a:pt x="195806" y="61553"/>
                    <a:pt x="198658" y="60361"/>
                  </a:cubicBezTo>
                  <a:cubicBezTo>
                    <a:pt x="208403" y="56369"/>
                    <a:pt x="216075" y="47816"/>
                    <a:pt x="217630" y="36516"/>
                  </a:cubicBezTo>
                  <a:cubicBezTo>
                    <a:pt x="219962" y="19202"/>
                    <a:pt x="208195" y="1837"/>
                    <a:pt x="190312" y="127"/>
                  </a:cubicBezTo>
                  <a:cubicBezTo>
                    <a:pt x="182329" y="-599"/>
                    <a:pt x="174761" y="1837"/>
                    <a:pt x="169110" y="6399"/>
                  </a:cubicBezTo>
                  <a:cubicBezTo>
                    <a:pt x="163098" y="9872"/>
                    <a:pt x="158277" y="15470"/>
                    <a:pt x="156151" y="23401"/>
                  </a:cubicBezTo>
                  <a:cubicBezTo>
                    <a:pt x="151745" y="40041"/>
                    <a:pt x="161542" y="57976"/>
                    <a:pt x="178441" y="62020"/>
                  </a:cubicBezTo>
                  <a:cubicBezTo>
                    <a:pt x="179375" y="62227"/>
                    <a:pt x="180255" y="62382"/>
                    <a:pt x="181189" y="62538"/>
                  </a:cubicBezTo>
                  <a:cubicBezTo>
                    <a:pt x="176783" y="82962"/>
                    <a:pt x="178545" y="103904"/>
                    <a:pt x="184506" y="123757"/>
                  </a:cubicBezTo>
                  <a:cubicBezTo>
                    <a:pt x="186528" y="130496"/>
                    <a:pt x="178959" y="135939"/>
                    <a:pt x="173154" y="131999"/>
                  </a:cubicBezTo>
                  <a:cubicBezTo>
                    <a:pt x="166363" y="127438"/>
                    <a:pt x="159417" y="122980"/>
                    <a:pt x="152419" y="118677"/>
                  </a:cubicBezTo>
                  <a:cubicBezTo>
                    <a:pt x="137542" y="109606"/>
                    <a:pt x="104418" y="84413"/>
                    <a:pt x="79589" y="80111"/>
                  </a:cubicBezTo>
                  <a:cubicBezTo>
                    <a:pt x="76530" y="79592"/>
                    <a:pt x="74198" y="77311"/>
                    <a:pt x="73420" y="74357"/>
                  </a:cubicBezTo>
                  <a:cubicBezTo>
                    <a:pt x="72332" y="70054"/>
                    <a:pt x="70466" y="65856"/>
                    <a:pt x="67926" y="62020"/>
                  </a:cubicBezTo>
                  <a:cubicBezTo>
                    <a:pt x="63053" y="50823"/>
                    <a:pt x="54189" y="41803"/>
                    <a:pt x="40970" y="38330"/>
                  </a:cubicBezTo>
                  <a:cubicBezTo>
                    <a:pt x="17644" y="32213"/>
                    <a:pt x="-3091" y="52378"/>
                    <a:pt x="382" y="75964"/>
                  </a:cubicBezTo>
                  <a:cubicBezTo>
                    <a:pt x="2870" y="93070"/>
                    <a:pt x="19303" y="106133"/>
                    <a:pt x="35320" y="110072"/>
                  </a:cubicBezTo>
                  <a:cubicBezTo>
                    <a:pt x="43458" y="112042"/>
                    <a:pt x="52323" y="111938"/>
                    <a:pt x="59891" y="108051"/>
                  </a:cubicBezTo>
                  <a:cubicBezTo>
                    <a:pt x="66992" y="104370"/>
                    <a:pt x="73627" y="87523"/>
                    <a:pt x="81559" y="90374"/>
                  </a:cubicBezTo>
                  <a:cubicBezTo>
                    <a:pt x="101308" y="97580"/>
                    <a:pt x="125879" y="116189"/>
                    <a:pt x="135676" y="122254"/>
                  </a:cubicBezTo>
                  <a:cubicBezTo>
                    <a:pt x="145939" y="128578"/>
                    <a:pt x="155996" y="135265"/>
                    <a:pt x="165845" y="142159"/>
                  </a:cubicBezTo>
                  <a:cubicBezTo>
                    <a:pt x="171650" y="146254"/>
                    <a:pt x="168903" y="155378"/>
                    <a:pt x="161854" y="155689"/>
                  </a:cubicBezTo>
                  <a:cubicBezTo>
                    <a:pt x="141119" y="156570"/>
                    <a:pt x="120539" y="159887"/>
                    <a:pt x="102293" y="168389"/>
                  </a:cubicBezTo>
                  <a:cubicBezTo>
                    <a:pt x="99338" y="169736"/>
                    <a:pt x="95814" y="169062"/>
                    <a:pt x="93688" y="166626"/>
                  </a:cubicBezTo>
                  <a:cubicBezTo>
                    <a:pt x="87001" y="158799"/>
                    <a:pt x="77100" y="153926"/>
                    <a:pt x="66111" y="155533"/>
                  </a:cubicBezTo>
                  <a:cubicBezTo>
                    <a:pt x="51959" y="157607"/>
                    <a:pt x="40608" y="169062"/>
                    <a:pt x="39312" y="182333"/>
                  </a:cubicBezTo>
                  <a:cubicBezTo>
                    <a:pt x="38741" y="184562"/>
                    <a:pt x="38274" y="186842"/>
                    <a:pt x="38171" y="189227"/>
                  </a:cubicBezTo>
                  <a:cubicBezTo>
                    <a:pt x="37238" y="206955"/>
                    <a:pt x="51856" y="219707"/>
                    <a:pt x="68858" y="220484"/>
                  </a:cubicBezTo>
                  <a:cubicBezTo>
                    <a:pt x="87209" y="221314"/>
                    <a:pt x="103278" y="207992"/>
                    <a:pt x="102656" y="189020"/>
                  </a:cubicBezTo>
                  <a:cubicBezTo>
                    <a:pt x="102656" y="188553"/>
                    <a:pt x="102656" y="188087"/>
                    <a:pt x="102552" y="187568"/>
                  </a:cubicBezTo>
                  <a:cubicBezTo>
                    <a:pt x="102293" y="184147"/>
                    <a:pt x="104366" y="180985"/>
                    <a:pt x="107632" y="179948"/>
                  </a:cubicBezTo>
                  <a:cubicBezTo>
                    <a:pt x="138112" y="170514"/>
                    <a:pt x="168903" y="169477"/>
                    <a:pt x="201716" y="170980"/>
                  </a:cubicBezTo>
                  <a:cubicBezTo>
                    <a:pt x="203323" y="171032"/>
                    <a:pt x="204930" y="171654"/>
                    <a:pt x="206174" y="172691"/>
                  </a:cubicBezTo>
                  <a:cubicBezTo>
                    <a:pt x="226805" y="189642"/>
                    <a:pt x="246295" y="207836"/>
                    <a:pt x="264698" y="227171"/>
                  </a:cubicBezTo>
                  <a:cubicBezTo>
                    <a:pt x="269415" y="232148"/>
                    <a:pt x="265475" y="240390"/>
                    <a:pt x="258632" y="239768"/>
                  </a:cubicBezTo>
                  <a:cubicBezTo>
                    <a:pt x="242511" y="238368"/>
                    <a:pt x="225198" y="236295"/>
                    <a:pt x="218252" y="236865"/>
                  </a:cubicBezTo>
                  <a:cubicBezTo>
                    <a:pt x="203116" y="238161"/>
                    <a:pt x="188549" y="241064"/>
                    <a:pt x="174346" y="245262"/>
                  </a:cubicBezTo>
                  <a:cubicBezTo>
                    <a:pt x="171547" y="246092"/>
                    <a:pt x="168540" y="245211"/>
                    <a:pt x="166570" y="243033"/>
                  </a:cubicBezTo>
                  <a:cubicBezTo>
                    <a:pt x="160091" y="235880"/>
                    <a:pt x="153145" y="225409"/>
                    <a:pt x="142363" y="226290"/>
                  </a:cubicBezTo>
                  <a:cubicBezTo>
                    <a:pt x="133602" y="227016"/>
                    <a:pt x="124635" y="234066"/>
                    <a:pt x="118725" y="240131"/>
                  </a:cubicBezTo>
                  <a:cubicBezTo>
                    <a:pt x="104056" y="255267"/>
                    <a:pt x="98198" y="281548"/>
                    <a:pt x="118259" y="295233"/>
                  </a:cubicBezTo>
                  <a:cubicBezTo>
                    <a:pt x="135520" y="307000"/>
                    <a:pt x="161750" y="300624"/>
                    <a:pt x="171599" y="282274"/>
                  </a:cubicBezTo>
                  <a:cubicBezTo>
                    <a:pt x="174813" y="276261"/>
                    <a:pt x="175901" y="269367"/>
                    <a:pt x="175175" y="262731"/>
                  </a:cubicBezTo>
                  <a:cubicBezTo>
                    <a:pt x="174761" y="258844"/>
                    <a:pt x="177353" y="255215"/>
                    <a:pt x="181189" y="254541"/>
                  </a:cubicBezTo>
                  <a:cubicBezTo>
                    <a:pt x="216127" y="248269"/>
                    <a:pt x="251168" y="247543"/>
                    <a:pt x="286780" y="254023"/>
                  </a:cubicBezTo>
                  <a:cubicBezTo>
                    <a:pt x="288439" y="254334"/>
                    <a:pt x="289942" y="255215"/>
                    <a:pt x="291082" y="256459"/>
                  </a:cubicBezTo>
                  <a:cubicBezTo>
                    <a:pt x="291860" y="257289"/>
                    <a:pt x="292586" y="258170"/>
                    <a:pt x="293312" y="258999"/>
                  </a:cubicBezTo>
                  <a:cubicBezTo>
                    <a:pt x="309121" y="277868"/>
                    <a:pt x="323325" y="297358"/>
                    <a:pt x="336181" y="317367"/>
                  </a:cubicBezTo>
                  <a:cubicBezTo>
                    <a:pt x="339913" y="323173"/>
                    <a:pt x="334366" y="330430"/>
                    <a:pt x="327679" y="328512"/>
                  </a:cubicBezTo>
                  <a:cubicBezTo>
                    <a:pt x="307152" y="322499"/>
                    <a:pt x="285951" y="319596"/>
                    <a:pt x="264542" y="320063"/>
                  </a:cubicBezTo>
                  <a:cubicBezTo>
                    <a:pt x="259358" y="320167"/>
                    <a:pt x="256196" y="314050"/>
                    <a:pt x="252671" y="310940"/>
                  </a:cubicBezTo>
                  <a:cubicBezTo>
                    <a:pt x="236654" y="296788"/>
                    <a:pt x="208766" y="293263"/>
                    <a:pt x="202494" y="319234"/>
                  </a:cubicBezTo>
                  <a:cubicBezTo>
                    <a:pt x="198761" y="334785"/>
                    <a:pt x="207159" y="351424"/>
                    <a:pt x="220999" y="358889"/>
                  </a:cubicBezTo>
                  <a:cubicBezTo>
                    <a:pt x="235202" y="366509"/>
                    <a:pt x="252982" y="363398"/>
                    <a:pt x="261691" y="349143"/>
                  </a:cubicBezTo>
                  <a:cubicBezTo>
                    <a:pt x="263868" y="345567"/>
                    <a:pt x="264956" y="341834"/>
                    <a:pt x="265216" y="338154"/>
                  </a:cubicBezTo>
                  <a:cubicBezTo>
                    <a:pt x="265475" y="334111"/>
                    <a:pt x="269207" y="331208"/>
                    <a:pt x="273251" y="331519"/>
                  </a:cubicBezTo>
                  <a:cubicBezTo>
                    <a:pt x="301813" y="333437"/>
                    <a:pt x="329234" y="340487"/>
                    <a:pt x="355982" y="353187"/>
                  </a:cubicBezTo>
                  <a:cubicBezTo>
                    <a:pt x="357434" y="353860"/>
                    <a:pt x="358626" y="355001"/>
                    <a:pt x="359403" y="356400"/>
                  </a:cubicBezTo>
                  <a:cubicBezTo>
                    <a:pt x="384752" y="402639"/>
                    <a:pt x="404657" y="451573"/>
                    <a:pt x="422592" y="502787"/>
                  </a:cubicBezTo>
                  <a:cubicBezTo>
                    <a:pt x="424821" y="509111"/>
                    <a:pt x="435085" y="505898"/>
                    <a:pt x="433789" y="49936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83" name="Google Shape;5583;p14"/>
            <p:cNvSpPr/>
            <p:nvPr/>
          </p:nvSpPr>
          <p:spPr>
            <a:xfrm rot="3227665">
              <a:off x="2486006" y="5200807"/>
              <a:ext cx="741254" cy="807706"/>
            </a:xfrm>
            <a:custGeom>
              <a:avLst/>
              <a:gdLst/>
              <a:ahLst/>
              <a:cxnLst/>
              <a:rect l="l" t="t" r="r" b="b"/>
              <a:pathLst>
                <a:path w="464559" h="506206" extrusionOk="0">
                  <a:moveTo>
                    <a:pt x="433633" y="499470"/>
                  </a:moveTo>
                  <a:cubicBezTo>
                    <a:pt x="422800" y="445767"/>
                    <a:pt x="401080" y="393360"/>
                    <a:pt x="372570" y="344685"/>
                  </a:cubicBezTo>
                  <a:cubicBezTo>
                    <a:pt x="371533" y="342923"/>
                    <a:pt x="371274" y="340849"/>
                    <a:pt x="371792" y="338931"/>
                  </a:cubicBezTo>
                  <a:cubicBezTo>
                    <a:pt x="379360" y="312028"/>
                    <a:pt x="392734" y="290568"/>
                    <a:pt x="408700" y="268485"/>
                  </a:cubicBezTo>
                  <a:cubicBezTo>
                    <a:pt x="410825" y="265531"/>
                    <a:pt x="414868" y="264546"/>
                    <a:pt x="418082" y="266204"/>
                  </a:cubicBezTo>
                  <a:cubicBezTo>
                    <a:pt x="426273" y="270507"/>
                    <a:pt x="435707" y="272010"/>
                    <a:pt x="444571" y="268745"/>
                  </a:cubicBezTo>
                  <a:cubicBezTo>
                    <a:pt x="460537" y="262835"/>
                    <a:pt x="467535" y="243500"/>
                    <a:pt x="463388" y="227793"/>
                  </a:cubicBezTo>
                  <a:cubicBezTo>
                    <a:pt x="458152" y="207888"/>
                    <a:pt x="438351" y="183629"/>
                    <a:pt x="414765" y="197262"/>
                  </a:cubicBezTo>
                  <a:cubicBezTo>
                    <a:pt x="398073" y="206955"/>
                    <a:pt x="390816" y="227897"/>
                    <a:pt x="398695" y="245833"/>
                  </a:cubicBezTo>
                  <a:cubicBezTo>
                    <a:pt x="399214" y="247025"/>
                    <a:pt x="399836" y="248217"/>
                    <a:pt x="400510" y="249358"/>
                  </a:cubicBezTo>
                  <a:cubicBezTo>
                    <a:pt x="402221" y="252209"/>
                    <a:pt x="401806" y="255837"/>
                    <a:pt x="399525" y="258222"/>
                  </a:cubicBezTo>
                  <a:cubicBezTo>
                    <a:pt x="384855" y="273358"/>
                    <a:pt x="374125" y="292434"/>
                    <a:pt x="366505" y="312495"/>
                  </a:cubicBezTo>
                  <a:cubicBezTo>
                    <a:pt x="364328" y="318145"/>
                    <a:pt x="356708" y="319026"/>
                    <a:pt x="353390" y="313998"/>
                  </a:cubicBezTo>
                  <a:cubicBezTo>
                    <a:pt x="338824" y="292123"/>
                    <a:pt x="322962" y="271129"/>
                    <a:pt x="306271" y="251431"/>
                  </a:cubicBezTo>
                  <a:cubicBezTo>
                    <a:pt x="306271" y="251172"/>
                    <a:pt x="306478" y="250964"/>
                    <a:pt x="306478" y="250705"/>
                  </a:cubicBezTo>
                  <a:cubicBezTo>
                    <a:pt x="304975" y="189590"/>
                    <a:pt x="318297" y="135991"/>
                    <a:pt x="330116" y="78193"/>
                  </a:cubicBezTo>
                  <a:cubicBezTo>
                    <a:pt x="330686" y="75497"/>
                    <a:pt x="332707" y="73320"/>
                    <a:pt x="335351" y="72542"/>
                  </a:cubicBezTo>
                  <a:cubicBezTo>
                    <a:pt x="341519" y="70676"/>
                    <a:pt x="347222" y="66996"/>
                    <a:pt x="351472" y="61501"/>
                  </a:cubicBezTo>
                  <a:cubicBezTo>
                    <a:pt x="365365" y="43566"/>
                    <a:pt x="355360" y="15367"/>
                    <a:pt x="333640" y="9664"/>
                  </a:cubicBezTo>
                  <a:cubicBezTo>
                    <a:pt x="320992" y="6347"/>
                    <a:pt x="307463" y="12204"/>
                    <a:pt x="300931" y="22313"/>
                  </a:cubicBezTo>
                  <a:cubicBezTo>
                    <a:pt x="292793" y="31177"/>
                    <a:pt x="292274" y="48853"/>
                    <a:pt x="298391" y="59117"/>
                  </a:cubicBezTo>
                  <a:cubicBezTo>
                    <a:pt x="301605" y="64456"/>
                    <a:pt x="306115" y="68396"/>
                    <a:pt x="311247" y="70832"/>
                  </a:cubicBezTo>
                  <a:cubicBezTo>
                    <a:pt x="314668" y="72491"/>
                    <a:pt x="316431" y="76327"/>
                    <a:pt x="315238" y="79903"/>
                  </a:cubicBezTo>
                  <a:cubicBezTo>
                    <a:pt x="308344" y="100534"/>
                    <a:pt x="304197" y="122461"/>
                    <a:pt x="300672" y="143559"/>
                  </a:cubicBezTo>
                  <a:cubicBezTo>
                    <a:pt x="297718" y="161028"/>
                    <a:pt x="295696" y="178704"/>
                    <a:pt x="294556" y="196380"/>
                  </a:cubicBezTo>
                  <a:cubicBezTo>
                    <a:pt x="294192" y="201564"/>
                    <a:pt x="295022" y="210687"/>
                    <a:pt x="295022" y="219292"/>
                  </a:cubicBezTo>
                  <a:cubicBezTo>
                    <a:pt x="295022" y="226031"/>
                    <a:pt x="286780" y="229245"/>
                    <a:pt x="282115" y="224372"/>
                  </a:cubicBezTo>
                  <a:cubicBezTo>
                    <a:pt x="280767" y="222921"/>
                    <a:pt x="279367" y="221469"/>
                    <a:pt x="278019" y="220070"/>
                  </a:cubicBezTo>
                  <a:cubicBezTo>
                    <a:pt x="260240" y="201564"/>
                    <a:pt x="241371" y="184095"/>
                    <a:pt x="221518" y="167870"/>
                  </a:cubicBezTo>
                  <a:cubicBezTo>
                    <a:pt x="220014" y="166626"/>
                    <a:pt x="218874" y="164967"/>
                    <a:pt x="218615" y="163101"/>
                  </a:cubicBezTo>
                  <a:cubicBezTo>
                    <a:pt x="218459" y="161909"/>
                    <a:pt x="218045" y="160665"/>
                    <a:pt x="217267" y="159524"/>
                  </a:cubicBezTo>
                  <a:cubicBezTo>
                    <a:pt x="197984" y="130081"/>
                    <a:pt x="193837" y="100638"/>
                    <a:pt x="193785" y="67359"/>
                  </a:cubicBezTo>
                  <a:cubicBezTo>
                    <a:pt x="193785" y="64249"/>
                    <a:pt x="195806" y="61553"/>
                    <a:pt x="198658" y="60361"/>
                  </a:cubicBezTo>
                  <a:cubicBezTo>
                    <a:pt x="208403" y="56369"/>
                    <a:pt x="216075" y="47816"/>
                    <a:pt x="217630" y="36516"/>
                  </a:cubicBezTo>
                  <a:cubicBezTo>
                    <a:pt x="219962" y="19202"/>
                    <a:pt x="208195" y="1837"/>
                    <a:pt x="190312" y="127"/>
                  </a:cubicBezTo>
                  <a:cubicBezTo>
                    <a:pt x="182329" y="-599"/>
                    <a:pt x="174761" y="1837"/>
                    <a:pt x="169110" y="6399"/>
                  </a:cubicBezTo>
                  <a:cubicBezTo>
                    <a:pt x="163098" y="9872"/>
                    <a:pt x="158277" y="15470"/>
                    <a:pt x="156151" y="23401"/>
                  </a:cubicBezTo>
                  <a:cubicBezTo>
                    <a:pt x="151745" y="40041"/>
                    <a:pt x="161542" y="57976"/>
                    <a:pt x="178441" y="62020"/>
                  </a:cubicBezTo>
                  <a:cubicBezTo>
                    <a:pt x="179375" y="62227"/>
                    <a:pt x="180255" y="62382"/>
                    <a:pt x="181189" y="62538"/>
                  </a:cubicBezTo>
                  <a:cubicBezTo>
                    <a:pt x="176783" y="82962"/>
                    <a:pt x="178545" y="103904"/>
                    <a:pt x="184506" y="123757"/>
                  </a:cubicBezTo>
                  <a:cubicBezTo>
                    <a:pt x="186528" y="130496"/>
                    <a:pt x="178959" y="135939"/>
                    <a:pt x="173154" y="131999"/>
                  </a:cubicBezTo>
                  <a:cubicBezTo>
                    <a:pt x="166363" y="127438"/>
                    <a:pt x="159417" y="122980"/>
                    <a:pt x="152419" y="118677"/>
                  </a:cubicBezTo>
                  <a:cubicBezTo>
                    <a:pt x="137542" y="109606"/>
                    <a:pt x="104418" y="84413"/>
                    <a:pt x="79589" y="80111"/>
                  </a:cubicBezTo>
                  <a:cubicBezTo>
                    <a:pt x="76530" y="79592"/>
                    <a:pt x="74198" y="77311"/>
                    <a:pt x="73420" y="74357"/>
                  </a:cubicBezTo>
                  <a:cubicBezTo>
                    <a:pt x="72332" y="70054"/>
                    <a:pt x="70466" y="65856"/>
                    <a:pt x="67926" y="62020"/>
                  </a:cubicBezTo>
                  <a:cubicBezTo>
                    <a:pt x="63053" y="50823"/>
                    <a:pt x="54189" y="41803"/>
                    <a:pt x="40970" y="38330"/>
                  </a:cubicBezTo>
                  <a:cubicBezTo>
                    <a:pt x="17644" y="32213"/>
                    <a:pt x="-3091" y="52378"/>
                    <a:pt x="382" y="75964"/>
                  </a:cubicBezTo>
                  <a:cubicBezTo>
                    <a:pt x="2870" y="93070"/>
                    <a:pt x="19303" y="106133"/>
                    <a:pt x="35320" y="110072"/>
                  </a:cubicBezTo>
                  <a:cubicBezTo>
                    <a:pt x="43458" y="112042"/>
                    <a:pt x="52323" y="111938"/>
                    <a:pt x="59891" y="108051"/>
                  </a:cubicBezTo>
                  <a:cubicBezTo>
                    <a:pt x="66992" y="104370"/>
                    <a:pt x="73627" y="87523"/>
                    <a:pt x="81559" y="90374"/>
                  </a:cubicBezTo>
                  <a:cubicBezTo>
                    <a:pt x="101308" y="97580"/>
                    <a:pt x="125879" y="116189"/>
                    <a:pt x="135676" y="122254"/>
                  </a:cubicBezTo>
                  <a:cubicBezTo>
                    <a:pt x="145939" y="128578"/>
                    <a:pt x="155996" y="135265"/>
                    <a:pt x="165845" y="142159"/>
                  </a:cubicBezTo>
                  <a:cubicBezTo>
                    <a:pt x="171650" y="146254"/>
                    <a:pt x="168903" y="155378"/>
                    <a:pt x="161854" y="155689"/>
                  </a:cubicBezTo>
                  <a:cubicBezTo>
                    <a:pt x="141119" y="156570"/>
                    <a:pt x="120539" y="159887"/>
                    <a:pt x="102293" y="168389"/>
                  </a:cubicBezTo>
                  <a:cubicBezTo>
                    <a:pt x="99338" y="169736"/>
                    <a:pt x="95814" y="169062"/>
                    <a:pt x="93688" y="166626"/>
                  </a:cubicBezTo>
                  <a:cubicBezTo>
                    <a:pt x="87001" y="158799"/>
                    <a:pt x="77100" y="153926"/>
                    <a:pt x="66111" y="155533"/>
                  </a:cubicBezTo>
                  <a:cubicBezTo>
                    <a:pt x="51959" y="157607"/>
                    <a:pt x="40608" y="169062"/>
                    <a:pt x="39312" y="182333"/>
                  </a:cubicBezTo>
                  <a:cubicBezTo>
                    <a:pt x="38741" y="184562"/>
                    <a:pt x="38274" y="186842"/>
                    <a:pt x="38171" y="189227"/>
                  </a:cubicBezTo>
                  <a:cubicBezTo>
                    <a:pt x="37238" y="206955"/>
                    <a:pt x="51856" y="219707"/>
                    <a:pt x="68858" y="220484"/>
                  </a:cubicBezTo>
                  <a:cubicBezTo>
                    <a:pt x="87209" y="221314"/>
                    <a:pt x="103278" y="207992"/>
                    <a:pt x="102656" y="189020"/>
                  </a:cubicBezTo>
                  <a:cubicBezTo>
                    <a:pt x="102656" y="188553"/>
                    <a:pt x="102656" y="188087"/>
                    <a:pt x="102552" y="187568"/>
                  </a:cubicBezTo>
                  <a:cubicBezTo>
                    <a:pt x="102293" y="184147"/>
                    <a:pt x="104366" y="180985"/>
                    <a:pt x="107632" y="179948"/>
                  </a:cubicBezTo>
                  <a:cubicBezTo>
                    <a:pt x="138112" y="170514"/>
                    <a:pt x="168903" y="169477"/>
                    <a:pt x="201716" y="170980"/>
                  </a:cubicBezTo>
                  <a:cubicBezTo>
                    <a:pt x="203323" y="171032"/>
                    <a:pt x="204930" y="171654"/>
                    <a:pt x="206174" y="172691"/>
                  </a:cubicBezTo>
                  <a:cubicBezTo>
                    <a:pt x="226805" y="189642"/>
                    <a:pt x="246295" y="207836"/>
                    <a:pt x="264698" y="227171"/>
                  </a:cubicBezTo>
                  <a:cubicBezTo>
                    <a:pt x="269415" y="232148"/>
                    <a:pt x="265475" y="240390"/>
                    <a:pt x="258632" y="239768"/>
                  </a:cubicBezTo>
                  <a:cubicBezTo>
                    <a:pt x="242511" y="238368"/>
                    <a:pt x="225198" y="236295"/>
                    <a:pt x="218252" y="236865"/>
                  </a:cubicBezTo>
                  <a:cubicBezTo>
                    <a:pt x="203116" y="238161"/>
                    <a:pt x="188549" y="241064"/>
                    <a:pt x="174346" y="245262"/>
                  </a:cubicBezTo>
                  <a:cubicBezTo>
                    <a:pt x="171547" y="246092"/>
                    <a:pt x="168540" y="245211"/>
                    <a:pt x="166570" y="243033"/>
                  </a:cubicBezTo>
                  <a:cubicBezTo>
                    <a:pt x="160091" y="235880"/>
                    <a:pt x="153145" y="225409"/>
                    <a:pt x="142363" y="226290"/>
                  </a:cubicBezTo>
                  <a:cubicBezTo>
                    <a:pt x="133602" y="227016"/>
                    <a:pt x="124635" y="234066"/>
                    <a:pt x="118725" y="240131"/>
                  </a:cubicBezTo>
                  <a:cubicBezTo>
                    <a:pt x="104056" y="255267"/>
                    <a:pt x="98198" y="281548"/>
                    <a:pt x="118259" y="295233"/>
                  </a:cubicBezTo>
                  <a:cubicBezTo>
                    <a:pt x="135520" y="307000"/>
                    <a:pt x="161750" y="300624"/>
                    <a:pt x="171599" y="282274"/>
                  </a:cubicBezTo>
                  <a:cubicBezTo>
                    <a:pt x="174813" y="276261"/>
                    <a:pt x="175901" y="269367"/>
                    <a:pt x="175175" y="262731"/>
                  </a:cubicBezTo>
                  <a:cubicBezTo>
                    <a:pt x="174761" y="258844"/>
                    <a:pt x="177353" y="255215"/>
                    <a:pt x="181189" y="254541"/>
                  </a:cubicBezTo>
                  <a:cubicBezTo>
                    <a:pt x="216127" y="248269"/>
                    <a:pt x="251168" y="247543"/>
                    <a:pt x="286780" y="254023"/>
                  </a:cubicBezTo>
                  <a:cubicBezTo>
                    <a:pt x="288439" y="254334"/>
                    <a:pt x="289942" y="255215"/>
                    <a:pt x="291082" y="256459"/>
                  </a:cubicBezTo>
                  <a:cubicBezTo>
                    <a:pt x="291860" y="257289"/>
                    <a:pt x="292586" y="258170"/>
                    <a:pt x="293312" y="258999"/>
                  </a:cubicBezTo>
                  <a:cubicBezTo>
                    <a:pt x="309121" y="277868"/>
                    <a:pt x="323325" y="297358"/>
                    <a:pt x="336181" y="317367"/>
                  </a:cubicBezTo>
                  <a:cubicBezTo>
                    <a:pt x="339913" y="323173"/>
                    <a:pt x="334366" y="330430"/>
                    <a:pt x="327679" y="328512"/>
                  </a:cubicBezTo>
                  <a:cubicBezTo>
                    <a:pt x="307152" y="322499"/>
                    <a:pt x="285951" y="319596"/>
                    <a:pt x="264542" y="320063"/>
                  </a:cubicBezTo>
                  <a:cubicBezTo>
                    <a:pt x="259358" y="320167"/>
                    <a:pt x="256196" y="314050"/>
                    <a:pt x="252671" y="310940"/>
                  </a:cubicBezTo>
                  <a:cubicBezTo>
                    <a:pt x="236654" y="296788"/>
                    <a:pt x="208766" y="293263"/>
                    <a:pt x="202494" y="319234"/>
                  </a:cubicBezTo>
                  <a:cubicBezTo>
                    <a:pt x="198761" y="334785"/>
                    <a:pt x="207159" y="351424"/>
                    <a:pt x="220999" y="358889"/>
                  </a:cubicBezTo>
                  <a:cubicBezTo>
                    <a:pt x="235202" y="366509"/>
                    <a:pt x="252982" y="363398"/>
                    <a:pt x="261691" y="349143"/>
                  </a:cubicBezTo>
                  <a:cubicBezTo>
                    <a:pt x="263868" y="345567"/>
                    <a:pt x="264956" y="341834"/>
                    <a:pt x="265216" y="338154"/>
                  </a:cubicBezTo>
                  <a:cubicBezTo>
                    <a:pt x="265475" y="334111"/>
                    <a:pt x="269207" y="331208"/>
                    <a:pt x="273251" y="331519"/>
                  </a:cubicBezTo>
                  <a:cubicBezTo>
                    <a:pt x="301813" y="333437"/>
                    <a:pt x="329234" y="340487"/>
                    <a:pt x="355982" y="353187"/>
                  </a:cubicBezTo>
                  <a:cubicBezTo>
                    <a:pt x="357434" y="353860"/>
                    <a:pt x="358626" y="355001"/>
                    <a:pt x="359403" y="356400"/>
                  </a:cubicBezTo>
                  <a:cubicBezTo>
                    <a:pt x="384752" y="402639"/>
                    <a:pt x="404657" y="451573"/>
                    <a:pt x="422592" y="502787"/>
                  </a:cubicBezTo>
                  <a:cubicBezTo>
                    <a:pt x="424821" y="509111"/>
                    <a:pt x="435085" y="505898"/>
                    <a:pt x="433789" y="499366"/>
                  </a:cubicBezTo>
                  <a:close/>
                </a:path>
              </a:pathLst>
            </a:custGeom>
            <a:solidFill>
              <a:srgbClr val="223025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584" name="Google Shape;5584;p14"/>
          <p:cNvGrpSpPr/>
          <p:nvPr/>
        </p:nvGrpSpPr>
        <p:grpSpPr>
          <a:xfrm rot="1422256">
            <a:off x="11898077" y="6560209"/>
            <a:ext cx="273716" cy="309895"/>
            <a:chOff x="3754514" y="3189830"/>
            <a:chExt cx="867808" cy="982512"/>
          </a:xfrm>
        </p:grpSpPr>
        <p:sp>
          <p:nvSpPr>
            <p:cNvPr id="5585" name="Google Shape;5585;p14"/>
            <p:cNvSpPr/>
            <p:nvPr/>
          </p:nvSpPr>
          <p:spPr>
            <a:xfrm rot="-1859299">
              <a:off x="3935042" y="3260214"/>
              <a:ext cx="506753" cy="841743"/>
            </a:xfrm>
            <a:custGeom>
              <a:avLst/>
              <a:gdLst/>
              <a:ahLst/>
              <a:cxnLst/>
              <a:rect l="l" t="t" r="r" b="b"/>
              <a:pathLst>
                <a:path w="506618" h="841520" extrusionOk="0">
                  <a:moveTo>
                    <a:pt x="319225" y="106142"/>
                  </a:moveTo>
                  <a:cubicBezTo>
                    <a:pt x="320198" y="133289"/>
                    <a:pt x="324710" y="160297"/>
                    <a:pt x="332695" y="186264"/>
                  </a:cubicBezTo>
                  <a:cubicBezTo>
                    <a:pt x="339221" y="207510"/>
                    <a:pt x="341721" y="223965"/>
                    <a:pt x="343526" y="245627"/>
                  </a:cubicBezTo>
                  <a:cubicBezTo>
                    <a:pt x="344012" y="251529"/>
                    <a:pt x="347345" y="266387"/>
                    <a:pt x="349914" y="281731"/>
                  </a:cubicBezTo>
                  <a:cubicBezTo>
                    <a:pt x="326446" y="346718"/>
                    <a:pt x="293258" y="409136"/>
                    <a:pt x="260626" y="466694"/>
                  </a:cubicBezTo>
                  <a:cubicBezTo>
                    <a:pt x="257641" y="471971"/>
                    <a:pt x="254377" y="477109"/>
                    <a:pt x="251322" y="482316"/>
                  </a:cubicBezTo>
                  <a:cubicBezTo>
                    <a:pt x="252225" y="468708"/>
                    <a:pt x="253197" y="455169"/>
                    <a:pt x="254100" y="441560"/>
                  </a:cubicBezTo>
                  <a:cubicBezTo>
                    <a:pt x="256946" y="399833"/>
                    <a:pt x="259723" y="357341"/>
                    <a:pt x="249795" y="316724"/>
                  </a:cubicBezTo>
                  <a:cubicBezTo>
                    <a:pt x="239866" y="276108"/>
                    <a:pt x="215080" y="236879"/>
                    <a:pt x="176685" y="220285"/>
                  </a:cubicBezTo>
                  <a:cubicBezTo>
                    <a:pt x="164881" y="253265"/>
                    <a:pt x="153286" y="287077"/>
                    <a:pt x="153148" y="322071"/>
                  </a:cubicBezTo>
                  <a:cubicBezTo>
                    <a:pt x="153078" y="357966"/>
                    <a:pt x="165159" y="393098"/>
                    <a:pt x="182586" y="424550"/>
                  </a:cubicBezTo>
                  <a:cubicBezTo>
                    <a:pt x="198278" y="452878"/>
                    <a:pt x="218204" y="478567"/>
                    <a:pt x="238408" y="503909"/>
                  </a:cubicBezTo>
                  <a:cubicBezTo>
                    <a:pt x="195153" y="574936"/>
                    <a:pt x="145927" y="642215"/>
                    <a:pt x="94201" y="707479"/>
                  </a:cubicBezTo>
                  <a:cubicBezTo>
                    <a:pt x="98506" y="693038"/>
                    <a:pt x="102811" y="678596"/>
                    <a:pt x="107115" y="664155"/>
                  </a:cubicBezTo>
                  <a:cubicBezTo>
                    <a:pt x="120515" y="619164"/>
                    <a:pt x="133985" y="573340"/>
                    <a:pt x="133082" y="526474"/>
                  </a:cubicBezTo>
                  <a:cubicBezTo>
                    <a:pt x="132249" y="479539"/>
                    <a:pt x="114683" y="430590"/>
                    <a:pt x="76774" y="402957"/>
                  </a:cubicBezTo>
                  <a:cubicBezTo>
                    <a:pt x="55737" y="436145"/>
                    <a:pt x="34699" y="470305"/>
                    <a:pt x="26020" y="508630"/>
                  </a:cubicBezTo>
                  <a:cubicBezTo>
                    <a:pt x="17064" y="547928"/>
                    <a:pt x="21716" y="589309"/>
                    <a:pt x="33102" y="628051"/>
                  </a:cubicBezTo>
                  <a:cubicBezTo>
                    <a:pt x="43517" y="663669"/>
                    <a:pt x="59486" y="697412"/>
                    <a:pt x="75732" y="730808"/>
                  </a:cubicBezTo>
                  <a:cubicBezTo>
                    <a:pt x="51849" y="760455"/>
                    <a:pt x="27617" y="789685"/>
                    <a:pt x="3247" y="818707"/>
                  </a:cubicBezTo>
                  <a:cubicBezTo>
                    <a:pt x="-7306" y="831274"/>
                    <a:pt x="10329" y="849951"/>
                    <a:pt x="21021" y="837314"/>
                  </a:cubicBezTo>
                  <a:cubicBezTo>
                    <a:pt x="46988" y="806348"/>
                    <a:pt x="72678" y="775174"/>
                    <a:pt x="97881" y="743583"/>
                  </a:cubicBezTo>
                  <a:cubicBezTo>
                    <a:pt x="135443" y="747055"/>
                    <a:pt x="173144" y="750179"/>
                    <a:pt x="210705" y="747332"/>
                  </a:cubicBezTo>
                  <a:cubicBezTo>
                    <a:pt x="250906" y="744277"/>
                    <a:pt x="291245" y="734002"/>
                    <a:pt x="324919" y="711784"/>
                  </a:cubicBezTo>
                  <a:cubicBezTo>
                    <a:pt x="357690" y="690122"/>
                    <a:pt x="382268" y="658392"/>
                    <a:pt x="405805" y="627009"/>
                  </a:cubicBezTo>
                  <a:cubicBezTo>
                    <a:pt x="366577" y="601320"/>
                    <a:pt x="314504" y="602223"/>
                    <a:pt x="270346" y="617983"/>
                  </a:cubicBezTo>
                  <a:cubicBezTo>
                    <a:pt x="226189" y="633744"/>
                    <a:pt x="188071" y="662558"/>
                    <a:pt x="150718" y="690955"/>
                  </a:cubicBezTo>
                  <a:lnTo>
                    <a:pt x="122737" y="712201"/>
                  </a:lnTo>
                  <a:cubicBezTo>
                    <a:pt x="172796" y="647977"/>
                    <a:pt x="220218" y="581810"/>
                    <a:pt x="262987" y="512380"/>
                  </a:cubicBezTo>
                  <a:cubicBezTo>
                    <a:pt x="295827" y="508144"/>
                    <a:pt x="328737" y="503492"/>
                    <a:pt x="360398" y="493842"/>
                  </a:cubicBezTo>
                  <a:cubicBezTo>
                    <a:pt x="394766" y="483358"/>
                    <a:pt x="427884" y="466486"/>
                    <a:pt x="452810" y="440588"/>
                  </a:cubicBezTo>
                  <a:cubicBezTo>
                    <a:pt x="477041" y="415316"/>
                    <a:pt x="492246" y="382961"/>
                    <a:pt x="506619" y="351023"/>
                  </a:cubicBezTo>
                  <a:cubicBezTo>
                    <a:pt x="467460" y="336304"/>
                    <a:pt x="422399" y="347274"/>
                    <a:pt x="387059" y="369630"/>
                  </a:cubicBezTo>
                  <a:cubicBezTo>
                    <a:pt x="351719" y="391987"/>
                    <a:pt x="324155" y="424481"/>
                    <a:pt x="297216" y="456488"/>
                  </a:cubicBezTo>
                  <a:cubicBezTo>
                    <a:pt x="296244" y="457599"/>
                    <a:pt x="295341" y="458710"/>
                    <a:pt x="294369" y="459821"/>
                  </a:cubicBezTo>
                  <a:cubicBezTo>
                    <a:pt x="322072" y="411150"/>
                    <a:pt x="348872" y="358591"/>
                    <a:pt x="369493" y="304088"/>
                  </a:cubicBezTo>
                  <a:cubicBezTo>
                    <a:pt x="404972" y="262221"/>
                    <a:pt x="427676" y="206260"/>
                    <a:pt x="428648" y="151966"/>
                  </a:cubicBezTo>
                  <a:cubicBezTo>
                    <a:pt x="429620" y="98643"/>
                    <a:pt x="409971" y="45182"/>
                    <a:pt x="374701" y="5190"/>
                  </a:cubicBezTo>
                  <a:cubicBezTo>
                    <a:pt x="372617" y="2829"/>
                    <a:pt x="370257" y="399"/>
                    <a:pt x="367132" y="52"/>
                  </a:cubicBezTo>
                  <a:cubicBezTo>
                    <a:pt x="364355" y="-295"/>
                    <a:pt x="361717" y="1163"/>
                    <a:pt x="359356" y="2690"/>
                  </a:cubicBezTo>
                  <a:cubicBezTo>
                    <a:pt x="326793" y="23797"/>
                    <a:pt x="317837" y="67608"/>
                    <a:pt x="319225" y="1063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86" name="Google Shape;5586;p14"/>
            <p:cNvSpPr/>
            <p:nvPr/>
          </p:nvSpPr>
          <p:spPr>
            <a:xfrm rot="-1859299">
              <a:off x="3935042" y="3260214"/>
              <a:ext cx="506753" cy="841743"/>
            </a:xfrm>
            <a:custGeom>
              <a:avLst/>
              <a:gdLst/>
              <a:ahLst/>
              <a:cxnLst/>
              <a:rect l="l" t="t" r="r" b="b"/>
              <a:pathLst>
                <a:path w="506618" h="841520" extrusionOk="0">
                  <a:moveTo>
                    <a:pt x="319225" y="106142"/>
                  </a:moveTo>
                  <a:cubicBezTo>
                    <a:pt x="320198" y="133289"/>
                    <a:pt x="324710" y="160297"/>
                    <a:pt x="332695" y="186264"/>
                  </a:cubicBezTo>
                  <a:cubicBezTo>
                    <a:pt x="339221" y="207510"/>
                    <a:pt x="341721" y="223965"/>
                    <a:pt x="343526" y="245627"/>
                  </a:cubicBezTo>
                  <a:cubicBezTo>
                    <a:pt x="344012" y="251529"/>
                    <a:pt x="347345" y="266387"/>
                    <a:pt x="349914" y="281731"/>
                  </a:cubicBezTo>
                  <a:cubicBezTo>
                    <a:pt x="326446" y="346718"/>
                    <a:pt x="293258" y="409136"/>
                    <a:pt x="260626" y="466694"/>
                  </a:cubicBezTo>
                  <a:cubicBezTo>
                    <a:pt x="257641" y="471971"/>
                    <a:pt x="254377" y="477109"/>
                    <a:pt x="251322" y="482316"/>
                  </a:cubicBezTo>
                  <a:cubicBezTo>
                    <a:pt x="252225" y="468708"/>
                    <a:pt x="253197" y="455169"/>
                    <a:pt x="254100" y="441560"/>
                  </a:cubicBezTo>
                  <a:cubicBezTo>
                    <a:pt x="256946" y="399833"/>
                    <a:pt x="259723" y="357341"/>
                    <a:pt x="249795" y="316724"/>
                  </a:cubicBezTo>
                  <a:cubicBezTo>
                    <a:pt x="239866" y="276108"/>
                    <a:pt x="215080" y="236879"/>
                    <a:pt x="176685" y="220285"/>
                  </a:cubicBezTo>
                  <a:cubicBezTo>
                    <a:pt x="164881" y="253265"/>
                    <a:pt x="153286" y="287077"/>
                    <a:pt x="153148" y="322071"/>
                  </a:cubicBezTo>
                  <a:cubicBezTo>
                    <a:pt x="153078" y="357966"/>
                    <a:pt x="165159" y="393098"/>
                    <a:pt x="182586" y="424550"/>
                  </a:cubicBezTo>
                  <a:cubicBezTo>
                    <a:pt x="198278" y="452878"/>
                    <a:pt x="218204" y="478567"/>
                    <a:pt x="238408" y="503909"/>
                  </a:cubicBezTo>
                  <a:cubicBezTo>
                    <a:pt x="195153" y="574936"/>
                    <a:pt x="145927" y="642215"/>
                    <a:pt x="94201" y="707479"/>
                  </a:cubicBezTo>
                  <a:cubicBezTo>
                    <a:pt x="98506" y="693038"/>
                    <a:pt x="102811" y="678596"/>
                    <a:pt x="107115" y="664155"/>
                  </a:cubicBezTo>
                  <a:cubicBezTo>
                    <a:pt x="120515" y="619164"/>
                    <a:pt x="133985" y="573340"/>
                    <a:pt x="133082" y="526474"/>
                  </a:cubicBezTo>
                  <a:cubicBezTo>
                    <a:pt x="132249" y="479539"/>
                    <a:pt x="114683" y="430590"/>
                    <a:pt x="76774" y="402957"/>
                  </a:cubicBezTo>
                  <a:cubicBezTo>
                    <a:pt x="55737" y="436145"/>
                    <a:pt x="34699" y="470305"/>
                    <a:pt x="26020" y="508630"/>
                  </a:cubicBezTo>
                  <a:cubicBezTo>
                    <a:pt x="17064" y="547928"/>
                    <a:pt x="21716" y="589309"/>
                    <a:pt x="33102" y="628051"/>
                  </a:cubicBezTo>
                  <a:cubicBezTo>
                    <a:pt x="43517" y="663669"/>
                    <a:pt x="59486" y="697412"/>
                    <a:pt x="75732" y="730808"/>
                  </a:cubicBezTo>
                  <a:cubicBezTo>
                    <a:pt x="51849" y="760455"/>
                    <a:pt x="27617" y="789685"/>
                    <a:pt x="3247" y="818707"/>
                  </a:cubicBezTo>
                  <a:cubicBezTo>
                    <a:pt x="-7306" y="831274"/>
                    <a:pt x="10329" y="849951"/>
                    <a:pt x="21021" y="837314"/>
                  </a:cubicBezTo>
                  <a:cubicBezTo>
                    <a:pt x="46988" y="806348"/>
                    <a:pt x="72678" y="775174"/>
                    <a:pt x="97881" y="743583"/>
                  </a:cubicBezTo>
                  <a:cubicBezTo>
                    <a:pt x="135443" y="747055"/>
                    <a:pt x="173144" y="750179"/>
                    <a:pt x="210705" y="747332"/>
                  </a:cubicBezTo>
                  <a:cubicBezTo>
                    <a:pt x="250906" y="744277"/>
                    <a:pt x="291245" y="734002"/>
                    <a:pt x="324919" y="711784"/>
                  </a:cubicBezTo>
                  <a:cubicBezTo>
                    <a:pt x="357690" y="690122"/>
                    <a:pt x="382268" y="658392"/>
                    <a:pt x="405805" y="627009"/>
                  </a:cubicBezTo>
                  <a:cubicBezTo>
                    <a:pt x="366577" y="601320"/>
                    <a:pt x="314504" y="602223"/>
                    <a:pt x="270346" y="617983"/>
                  </a:cubicBezTo>
                  <a:cubicBezTo>
                    <a:pt x="226189" y="633744"/>
                    <a:pt x="188071" y="662558"/>
                    <a:pt x="150718" y="690955"/>
                  </a:cubicBezTo>
                  <a:lnTo>
                    <a:pt x="122737" y="712201"/>
                  </a:lnTo>
                  <a:cubicBezTo>
                    <a:pt x="172796" y="647977"/>
                    <a:pt x="220218" y="581810"/>
                    <a:pt x="262987" y="512380"/>
                  </a:cubicBezTo>
                  <a:cubicBezTo>
                    <a:pt x="295827" y="508144"/>
                    <a:pt x="328737" y="503492"/>
                    <a:pt x="360398" y="493842"/>
                  </a:cubicBezTo>
                  <a:cubicBezTo>
                    <a:pt x="394766" y="483358"/>
                    <a:pt x="427884" y="466486"/>
                    <a:pt x="452810" y="440588"/>
                  </a:cubicBezTo>
                  <a:cubicBezTo>
                    <a:pt x="477041" y="415316"/>
                    <a:pt x="492246" y="382961"/>
                    <a:pt x="506619" y="351023"/>
                  </a:cubicBezTo>
                  <a:cubicBezTo>
                    <a:pt x="467460" y="336304"/>
                    <a:pt x="422399" y="347274"/>
                    <a:pt x="387059" y="369630"/>
                  </a:cubicBezTo>
                  <a:cubicBezTo>
                    <a:pt x="351719" y="391987"/>
                    <a:pt x="324155" y="424481"/>
                    <a:pt x="297216" y="456488"/>
                  </a:cubicBezTo>
                  <a:cubicBezTo>
                    <a:pt x="296244" y="457599"/>
                    <a:pt x="295341" y="458710"/>
                    <a:pt x="294369" y="459821"/>
                  </a:cubicBezTo>
                  <a:cubicBezTo>
                    <a:pt x="322072" y="411150"/>
                    <a:pt x="348872" y="358591"/>
                    <a:pt x="369493" y="304088"/>
                  </a:cubicBezTo>
                  <a:cubicBezTo>
                    <a:pt x="404972" y="262221"/>
                    <a:pt x="427676" y="206260"/>
                    <a:pt x="428648" y="151966"/>
                  </a:cubicBezTo>
                  <a:cubicBezTo>
                    <a:pt x="429620" y="98643"/>
                    <a:pt x="409971" y="45182"/>
                    <a:pt x="374701" y="5190"/>
                  </a:cubicBezTo>
                  <a:cubicBezTo>
                    <a:pt x="372617" y="2829"/>
                    <a:pt x="370257" y="399"/>
                    <a:pt x="367132" y="52"/>
                  </a:cubicBezTo>
                  <a:cubicBezTo>
                    <a:pt x="364355" y="-295"/>
                    <a:pt x="361717" y="1163"/>
                    <a:pt x="359356" y="2690"/>
                  </a:cubicBezTo>
                  <a:cubicBezTo>
                    <a:pt x="326793" y="23797"/>
                    <a:pt x="317837" y="67608"/>
                    <a:pt x="319225" y="106350"/>
                  </a:cubicBezTo>
                  <a:close/>
                </a:path>
              </a:pathLst>
            </a:custGeom>
            <a:solidFill>
              <a:srgbClr val="FFFFFF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587" name="Google Shape;5587;p14"/>
          <p:cNvGrpSpPr/>
          <p:nvPr/>
        </p:nvGrpSpPr>
        <p:grpSpPr>
          <a:xfrm>
            <a:off x="11847322" y="6575473"/>
            <a:ext cx="243693" cy="279348"/>
            <a:chOff x="3550449" y="5255013"/>
            <a:chExt cx="772813" cy="885882"/>
          </a:xfrm>
        </p:grpSpPr>
        <p:grpSp>
          <p:nvGrpSpPr>
            <p:cNvPr id="5588" name="Google Shape;5588;p14"/>
            <p:cNvGrpSpPr/>
            <p:nvPr/>
          </p:nvGrpSpPr>
          <p:grpSpPr>
            <a:xfrm>
              <a:off x="3550449" y="5307406"/>
              <a:ext cx="772676" cy="833489"/>
              <a:chOff x="3043749" y="3383356"/>
              <a:chExt cx="772676" cy="833489"/>
            </a:xfrm>
          </p:grpSpPr>
          <p:sp>
            <p:nvSpPr>
              <p:cNvPr id="5589" name="Google Shape;5589;p14"/>
              <p:cNvSpPr/>
              <p:nvPr/>
            </p:nvSpPr>
            <p:spPr>
              <a:xfrm rot="-8544837">
                <a:off x="3079729" y="3854165"/>
                <a:ext cx="342944" cy="140791"/>
              </a:xfrm>
              <a:custGeom>
                <a:avLst/>
                <a:gdLst/>
                <a:ahLst/>
                <a:cxnLst/>
                <a:rect l="l" t="t" r="r" b="b"/>
                <a:pathLst>
                  <a:path w="342917" h="140780" extrusionOk="0">
                    <a:moveTo>
                      <a:pt x="169202" y="46489"/>
                    </a:moveTo>
                    <a:cubicBezTo>
                      <a:pt x="114074" y="69540"/>
                      <a:pt x="60404" y="89050"/>
                      <a:pt x="0" y="75303"/>
                    </a:cubicBezTo>
                    <a:cubicBezTo>
                      <a:pt x="50754" y="112032"/>
                      <a:pt x="104146" y="143692"/>
                      <a:pt x="168300" y="140568"/>
                    </a:cubicBezTo>
                    <a:cubicBezTo>
                      <a:pt x="207944" y="138623"/>
                      <a:pt x="247936" y="128695"/>
                      <a:pt x="280777" y="106477"/>
                    </a:cubicBezTo>
                    <a:cubicBezTo>
                      <a:pt x="313618" y="84259"/>
                      <a:pt x="338682" y="48780"/>
                      <a:pt x="342917" y="9344"/>
                    </a:cubicBezTo>
                    <a:cubicBezTo>
                      <a:pt x="332919" y="-238"/>
                      <a:pt x="317436" y="-862"/>
                      <a:pt x="303689" y="596"/>
                    </a:cubicBezTo>
                    <a:cubicBezTo>
                      <a:pt x="256407" y="5595"/>
                      <a:pt x="213082" y="28090"/>
                      <a:pt x="169202" y="4648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90" name="Google Shape;5590;p14"/>
              <p:cNvSpPr/>
              <p:nvPr/>
            </p:nvSpPr>
            <p:spPr>
              <a:xfrm rot="-8544837">
                <a:off x="3406277" y="3636817"/>
                <a:ext cx="130817" cy="346485"/>
              </a:xfrm>
              <a:custGeom>
                <a:avLst/>
                <a:gdLst/>
                <a:ahLst/>
                <a:cxnLst/>
                <a:rect l="l" t="t" r="r" b="b"/>
                <a:pathLst>
                  <a:path w="130807" h="346458" extrusionOk="0">
                    <a:moveTo>
                      <a:pt x="36962" y="170730"/>
                    </a:moveTo>
                    <a:cubicBezTo>
                      <a:pt x="56333" y="114213"/>
                      <a:pt x="72163" y="59363"/>
                      <a:pt x="54528" y="0"/>
                    </a:cubicBezTo>
                    <a:cubicBezTo>
                      <a:pt x="94589" y="48254"/>
                      <a:pt x="129652" y="99355"/>
                      <a:pt x="130763" y="163578"/>
                    </a:cubicBezTo>
                    <a:cubicBezTo>
                      <a:pt x="131457" y="203223"/>
                      <a:pt x="124167" y="243771"/>
                      <a:pt x="104171" y="278069"/>
                    </a:cubicBezTo>
                    <a:cubicBezTo>
                      <a:pt x="84175" y="312368"/>
                      <a:pt x="50501" y="339654"/>
                      <a:pt x="11412" y="346458"/>
                    </a:cubicBezTo>
                    <a:cubicBezTo>
                      <a:pt x="1205" y="337085"/>
                      <a:pt x="-461" y="321741"/>
                      <a:pt x="94" y="307924"/>
                    </a:cubicBezTo>
                    <a:cubicBezTo>
                      <a:pt x="1969" y="260364"/>
                      <a:pt x="21548" y="215721"/>
                      <a:pt x="36962" y="17066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91" name="Google Shape;5591;p14"/>
              <p:cNvSpPr/>
              <p:nvPr/>
            </p:nvSpPr>
            <p:spPr>
              <a:xfrm rot="-8544837">
                <a:off x="3189495" y="3495049"/>
                <a:ext cx="481184" cy="641636"/>
              </a:xfrm>
              <a:custGeom>
                <a:avLst/>
                <a:gdLst/>
                <a:ahLst/>
                <a:cxnLst/>
                <a:rect l="l" t="t" r="r" b="b"/>
                <a:pathLst>
                  <a:path w="481146" h="641586" extrusionOk="0">
                    <a:moveTo>
                      <a:pt x="480507" y="626861"/>
                    </a:moveTo>
                    <a:cubicBezTo>
                      <a:pt x="393719" y="376148"/>
                      <a:pt x="240347" y="148902"/>
                      <a:pt x="16433" y="1917"/>
                    </a:cubicBezTo>
                    <a:cubicBezTo>
                      <a:pt x="3866" y="-6345"/>
                      <a:pt x="-6895" y="14276"/>
                      <a:pt x="5463" y="22399"/>
                    </a:cubicBezTo>
                    <a:cubicBezTo>
                      <a:pt x="224100" y="165912"/>
                      <a:pt x="373653" y="389270"/>
                      <a:pt x="458289" y="633874"/>
                    </a:cubicBezTo>
                    <a:cubicBezTo>
                      <a:pt x="463149" y="647968"/>
                      <a:pt x="485367" y="641025"/>
                      <a:pt x="480437" y="626861"/>
                    </a:cubicBezTo>
                    <a:lnTo>
                      <a:pt x="480437" y="62686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92" name="Google Shape;5592;p14"/>
              <p:cNvSpPr/>
              <p:nvPr/>
            </p:nvSpPr>
            <p:spPr>
              <a:xfrm rot="-8544837">
                <a:off x="3449363" y="3424317"/>
                <a:ext cx="89261" cy="294413"/>
              </a:xfrm>
              <a:custGeom>
                <a:avLst/>
                <a:gdLst/>
                <a:ahLst/>
                <a:cxnLst/>
                <a:rect l="l" t="t" r="r" b="b"/>
                <a:pathLst>
                  <a:path w="89254" h="294390" extrusionOk="0">
                    <a:moveTo>
                      <a:pt x="29781" y="279328"/>
                    </a:moveTo>
                    <a:cubicBezTo>
                      <a:pt x="10827" y="187888"/>
                      <a:pt x="31239" y="95129"/>
                      <a:pt x="86784" y="20074"/>
                    </a:cubicBezTo>
                    <a:cubicBezTo>
                      <a:pt x="95601" y="8132"/>
                      <a:pt x="78660" y="-7767"/>
                      <a:pt x="69773" y="4314"/>
                    </a:cubicBezTo>
                    <a:cubicBezTo>
                      <a:pt x="8744" y="86728"/>
                      <a:pt x="-13127" y="185944"/>
                      <a:pt x="7633" y="286340"/>
                    </a:cubicBezTo>
                    <a:cubicBezTo>
                      <a:pt x="10688" y="300990"/>
                      <a:pt x="32767" y="293839"/>
                      <a:pt x="29781" y="279328"/>
                    </a:cubicBezTo>
                    <a:lnTo>
                      <a:pt x="29781" y="279328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93" name="Google Shape;5593;p14"/>
              <p:cNvSpPr/>
              <p:nvPr/>
            </p:nvSpPr>
            <p:spPr>
              <a:xfrm rot="-8544837">
                <a:off x="3192067" y="3447473"/>
                <a:ext cx="255147" cy="131980"/>
              </a:xfrm>
              <a:custGeom>
                <a:avLst/>
                <a:gdLst/>
                <a:ahLst/>
                <a:cxnLst/>
                <a:rect l="l" t="t" r="r" b="b"/>
                <a:pathLst>
                  <a:path w="255127" h="131970" extrusionOk="0">
                    <a:moveTo>
                      <a:pt x="11552" y="25192"/>
                    </a:moveTo>
                    <a:cubicBezTo>
                      <a:pt x="103339" y="12695"/>
                      <a:pt x="176449" y="64351"/>
                      <a:pt x="236090" y="128435"/>
                    </a:cubicBezTo>
                    <a:cubicBezTo>
                      <a:pt x="246296" y="139405"/>
                      <a:pt x="261988" y="122325"/>
                      <a:pt x="251851" y="111425"/>
                    </a:cubicBezTo>
                    <a:cubicBezTo>
                      <a:pt x="188322" y="43175"/>
                      <a:pt x="107921" y="-11259"/>
                      <a:pt x="10649" y="2002"/>
                    </a:cubicBezTo>
                    <a:cubicBezTo>
                      <a:pt x="-4070" y="4016"/>
                      <a:pt x="-3307" y="27206"/>
                      <a:pt x="11552" y="25192"/>
                    </a:cubicBezTo>
                    <a:lnTo>
                      <a:pt x="11552" y="2519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5594" name="Google Shape;5594;p14"/>
            <p:cNvGrpSpPr/>
            <p:nvPr/>
          </p:nvGrpSpPr>
          <p:grpSpPr>
            <a:xfrm>
              <a:off x="3550586" y="5307406"/>
              <a:ext cx="772676" cy="833489"/>
              <a:chOff x="3043749" y="3383356"/>
              <a:chExt cx="772676" cy="833489"/>
            </a:xfrm>
          </p:grpSpPr>
          <p:sp>
            <p:nvSpPr>
              <p:cNvPr id="5595" name="Google Shape;5595;p14"/>
              <p:cNvSpPr/>
              <p:nvPr/>
            </p:nvSpPr>
            <p:spPr>
              <a:xfrm rot="-8544837">
                <a:off x="3079729" y="3854165"/>
                <a:ext cx="342944" cy="140791"/>
              </a:xfrm>
              <a:custGeom>
                <a:avLst/>
                <a:gdLst/>
                <a:ahLst/>
                <a:cxnLst/>
                <a:rect l="l" t="t" r="r" b="b"/>
                <a:pathLst>
                  <a:path w="342917" h="140780" extrusionOk="0">
                    <a:moveTo>
                      <a:pt x="169202" y="46489"/>
                    </a:moveTo>
                    <a:cubicBezTo>
                      <a:pt x="114074" y="69540"/>
                      <a:pt x="60404" y="89050"/>
                      <a:pt x="0" y="75303"/>
                    </a:cubicBezTo>
                    <a:cubicBezTo>
                      <a:pt x="50754" y="112032"/>
                      <a:pt x="104146" y="143692"/>
                      <a:pt x="168300" y="140568"/>
                    </a:cubicBezTo>
                    <a:cubicBezTo>
                      <a:pt x="207944" y="138623"/>
                      <a:pt x="247936" y="128695"/>
                      <a:pt x="280777" y="106477"/>
                    </a:cubicBezTo>
                    <a:cubicBezTo>
                      <a:pt x="313618" y="84259"/>
                      <a:pt x="338682" y="48780"/>
                      <a:pt x="342917" y="9344"/>
                    </a:cubicBezTo>
                    <a:cubicBezTo>
                      <a:pt x="332919" y="-238"/>
                      <a:pt x="317436" y="-862"/>
                      <a:pt x="303689" y="596"/>
                    </a:cubicBezTo>
                    <a:cubicBezTo>
                      <a:pt x="256407" y="5595"/>
                      <a:pt x="213082" y="28090"/>
                      <a:pt x="169202" y="46489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96" name="Google Shape;5596;p14"/>
              <p:cNvSpPr/>
              <p:nvPr/>
            </p:nvSpPr>
            <p:spPr>
              <a:xfrm rot="-8544837">
                <a:off x="3406277" y="3636817"/>
                <a:ext cx="130817" cy="346485"/>
              </a:xfrm>
              <a:custGeom>
                <a:avLst/>
                <a:gdLst/>
                <a:ahLst/>
                <a:cxnLst/>
                <a:rect l="l" t="t" r="r" b="b"/>
                <a:pathLst>
                  <a:path w="130807" h="346458" extrusionOk="0">
                    <a:moveTo>
                      <a:pt x="36962" y="170730"/>
                    </a:moveTo>
                    <a:cubicBezTo>
                      <a:pt x="56333" y="114213"/>
                      <a:pt x="72163" y="59363"/>
                      <a:pt x="54528" y="0"/>
                    </a:cubicBezTo>
                    <a:cubicBezTo>
                      <a:pt x="94589" y="48254"/>
                      <a:pt x="129652" y="99355"/>
                      <a:pt x="130763" y="163578"/>
                    </a:cubicBezTo>
                    <a:cubicBezTo>
                      <a:pt x="131457" y="203223"/>
                      <a:pt x="124167" y="243771"/>
                      <a:pt x="104171" y="278069"/>
                    </a:cubicBezTo>
                    <a:cubicBezTo>
                      <a:pt x="84175" y="312368"/>
                      <a:pt x="50501" y="339654"/>
                      <a:pt x="11412" y="346458"/>
                    </a:cubicBezTo>
                    <a:cubicBezTo>
                      <a:pt x="1205" y="337085"/>
                      <a:pt x="-461" y="321741"/>
                      <a:pt x="94" y="307924"/>
                    </a:cubicBezTo>
                    <a:cubicBezTo>
                      <a:pt x="1969" y="260364"/>
                      <a:pt x="21548" y="215721"/>
                      <a:pt x="36962" y="170660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97" name="Google Shape;5597;p14"/>
              <p:cNvSpPr/>
              <p:nvPr/>
            </p:nvSpPr>
            <p:spPr>
              <a:xfrm rot="-8544837">
                <a:off x="3189495" y="3495049"/>
                <a:ext cx="481184" cy="641636"/>
              </a:xfrm>
              <a:custGeom>
                <a:avLst/>
                <a:gdLst/>
                <a:ahLst/>
                <a:cxnLst/>
                <a:rect l="l" t="t" r="r" b="b"/>
                <a:pathLst>
                  <a:path w="481146" h="641586" extrusionOk="0">
                    <a:moveTo>
                      <a:pt x="480507" y="626861"/>
                    </a:moveTo>
                    <a:cubicBezTo>
                      <a:pt x="393719" y="376148"/>
                      <a:pt x="240347" y="148902"/>
                      <a:pt x="16433" y="1917"/>
                    </a:cubicBezTo>
                    <a:cubicBezTo>
                      <a:pt x="3866" y="-6345"/>
                      <a:pt x="-6895" y="14276"/>
                      <a:pt x="5463" y="22399"/>
                    </a:cubicBezTo>
                    <a:cubicBezTo>
                      <a:pt x="224100" y="165912"/>
                      <a:pt x="373653" y="389270"/>
                      <a:pt x="458289" y="633874"/>
                    </a:cubicBezTo>
                    <a:cubicBezTo>
                      <a:pt x="463149" y="647968"/>
                      <a:pt x="485367" y="641025"/>
                      <a:pt x="480437" y="626861"/>
                    </a:cubicBezTo>
                    <a:lnTo>
                      <a:pt x="480437" y="626861"/>
                    </a:ln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98" name="Google Shape;5598;p14"/>
              <p:cNvSpPr/>
              <p:nvPr/>
            </p:nvSpPr>
            <p:spPr>
              <a:xfrm rot="-8544837">
                <a:off x="3449363" y="3424317"/>
                <a:ext cx="89261" cy="294413"/>
              </a:xfrm>
              <a:custGeom>
                <a:avLst/>
                <a:gdLst/>
                <a:ahLst/>
                <a:cxnLst/>
                <a:rect l="l" t="t" r="r" b="b"/>
                <a:pathLst>
                  <a:path w="89254" h="294390" extrusionOk="0">
                    <a:moveTo>
                      <a:pt x="29781" y="279328"/>
                    </a:moveTo>
                    <a:cubicBezTo>
                      <a:pt x="10827" y="187888"/>
                      <a:pt x="31239" y="95129"/>
                      <a:pt x="86784" y="20074"/>
                    </a:cubicBezTo>
                    <a:cubicBezTo>
                      <a:pt x="95601" y="8132"/>
                      <a:pt x="78660" y="-7767"/>
                      <a:pt x="69773" y="4314"/>
                    </a:cubicBezTo>
                    <a:cubicBezTo>
                      <a:pt x="8744" y="86728"/>
                      <a:pt x="-13127" y="185944"/>
                      <a:pt x="7633" y="286340"/>
                    </a:cubicBezTo>
                    <a:cubicBezTo>
                      <a:pt x="10688" y="300990"/>
                      <a:pt x="32767" y="293839"/>
                      <a:pt x="29781" y="279328"/>
                    </a:cubicBezTo>
                    <a:lnTo>
                      <a:pt x="29781" y="279328"/>
                    </a:ln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99" name="Google Shape;5599;p14"/>
              <p:cNvSpPr/>
              <p:nvPr/>
            </p:nvSpPr>
            <p:spPr>
              <a:xfrm rot="-8544837">
                <a:off x="3192067" y="3447473"/>
                <a:ext cx="255147" cy="131980"/>
              </a:xfrm>
              <a:custGeom>
                <a:avLst/>
                <a:gdLst/>
                <a:ahLst/>
                <a:cxnLst/>
                <a:rect l="l" t="t" r="r" b="b"/>
                <a:pathLst>
                  <a:path w="255127" h="131970" extrusionOk="0">
                    <a:moveTo>
                      <a:pt x="11552" y="25192"/>
                    </a:moveTo>
                    <a:cubicBezTo>
                      <a:pt x="103339" y="12695"/>
                      <a:pt x="176449" y="64351"/>
                      <a:pt x="236090" y="128435"/>
                    </a:cubicBezTo>
                    <a:cubicBezTo>
                      <a:pt x="246296" y="139405"/>
                      <a:pt x="261988" y="122325"/>
                      <a:pt x="251851" y="111425"/>
                    </a:cubicBezTo>
                    <a:cubicBezTo>
                      <a:pt x="188322" y="43175"/>
                      <a:pt x="107921" y="-11259"/>
                      <a:pt x="10649" y="2002"/>
                    </a:cubicBezTo>
                    <a:cubicBezTo>
                      <a:pt x="-4070" y="4016"/>
                      <a:pt x="-3307" y="27206"/>
                      <a:pt x="11552" y="25192"/>
                    </a:cubicBezTo>
                    <a:lnTo>
                      <a:pt x="11552" y="25192"/>
                    </a:ln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5600" name="Google Shape;5600;p14"/>
            <p:cNvGrpSpPr/>
            <p:nvPr/>
          </p:nvGrpSpPr>
          <p:grpSpPr>
            <a:xfrm>
              <a:off x="3706148" y="5255013"/>
              <a:ext cx="471365" cy="222677"/>
              <a:chOff x="3199448" y="3330963"/>
              <a:chExt cx="471365" cy="222677"/>
            </a:xfrm>
          </p:grpSpPr>
          <p:sp>
            <p:nvSpPr>
              <p:cNvPr id="5601" name="Google Shape;5601;p14"/>
              <p:cNvSpPr/>
              <p:nvPr/>
            </p:nvSpPr>
            <p:spPr>
              <a:xfrm rot="-8544837">
                <a:off x="3552051" y="3433604"/>
                <a:ext cx="98324" cy="100477"/>
              </a:xfrm>
              <a:custGeom>
                <a:avLst/>
                <a:gdLst/>
                <a:ahLst/>
                <a:cxnLst/>
                <a:rect l="l" t="t" r="r" b="b"/>
                <a:pathLst>
                  <a:path w="98316" h="100469" extrusionOk="0">
                    <a:moveTo>
                      <a:pt x="98281" y="49471"/>
                    </a:moveTo>
                    <a:cubicBezTo>
                      <a:pt x="98281" y="48707"/>
                      <a:pt x="98281" y="48013"/>
                      <a:pt x="98211" y="47249"/>
                    </a:cubicBezTo>
                    <a:cubicBezTo>
                      <a:pt x="97170" y="20518"/>
                      <a:pt x="73980" y="-1005"/>
                      <a:pt x="47249" y="36"/>
                    </a:cubicBezTo>
                    <a:cubicBezTo>
                      <a:pt x="20518" y="1078"/>
                      <a:pt x="-1005" y="24268"/>
                      <a:pt x="36" y="50998"/>
                    </a:cubicBezTo>
                    <a:cubicBezTo>
                      <a:pt x="36" y="51762"/>
                      <a:pt x="36" y="52456"/>
                      <a:pt x="106" y="53220"/>
                    </a:cubicBezTo>
                    <a:cubicBezTo>
                      <a:pt x="1147" y="79951"/>
                      <a:pt x="24337" y="101474"/>
                      <a:pt x="51068" y="100433"/>
                    </a:cubicBezTo>
                    <a:cubicBezTo>
                      <a:pt x="77799" y="99391"/>
                      <a:pt x="99322" y="76202"/>
                      <a:pt x="98281" y="49471"/>
                    </a:cubicBezTo>
                    <a:lnTo>
                      <a:pt x="98281" y="4947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02" name="Google Shape;5602;p14"/>
              <p:cNvSpPr/>
              <p:nvPr/>
            </p:nvSpPr>
            <p:spPr>
              <a:xfrm rot="-8544837">
                <a:off x="3389901" y="3390917"/>
                <a:ext cx="98271" cy="95074"/>
              </a:xfrm>
              <a:custGeom>
                <a:avLst/>
                <a:gdLst/>
                <a:ahLst/>
                <a:cxnLst/>
                <a:rect l="l" t="t" r="r" b="b"/>
                <a:pathLst>
                  <a:path w="98263" h="95067" extrusionOk="0">
                    <a:moveTo>
                      <a:pt x="98219" y="45624"/>
                    </a:moveTo>
                    <a:cubicBezTo>
                      <a:pt x="95789" y="-17696"/>
                      <a:pt x="-2386" y="-13878"/>
                      <a:pt x="44" y="49443"/>
                    </a:cubicBezTo>
                    <a:cubicBezTo>
                      <a:pt x="2474" y="112764"/>
                      <a:pt x="100649" y="108945"/>
                      <a:pt x="98219" y="45624"/>
                    </a:cubicBezTo>
                    <a:lnTo>
                      <a:pt x="98219" y="45624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03" name="Google Shape;5603;p14"/>
              <p:cNvSpPr/>
              <p:nvPr/>
            </p:nvSpPr>
            <p:spPr>
              <a:xfrm rot="-8544837">
                <a:off x="3218245" y="3351066"/>
                <a:ext cx="98271" cy="95074"/>
              </a:xfrm>
              <a:custGeom>
                <a:avLst/>
                <a:gdLst/>
                <a:ahLst/>
                <a:cxnLst/>
                <a:rect l="l" t="t" r="r" b="b"/>
                <a:pathLst>
                  <a:path w="98263" h="95067" extrusionOk="0">
                    <a:moveTo>
                      <a:pt x="98219" y="45624"/>
                    </a:moveTo>
                    <a:cubicBezTo>
                      <a:pt x="95789" y="-17696"/>
                      <a:pt x="-2386" y="-13878"/>
                      <a:pt x="44" y="49443"/>
                    </a:cubicBezTo>
                    <a:cubicBezTo>
                      <a:pt x="2474" y="112764"/>
                      <a:pt x="100649" y="108945"/>
                      <a:pt x="98219" y="45624"/>
                    </a:cubicBezTo>
                    <a:lnTo>
                      <a:pt x="98219" y="45624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5604" name="Google Shape;5604;p14"/>
            <p:cNvGrpSpPr/>
            <p:nvPr/>
          </p:nvGrpSpPr>
          <p:grpSpPr>
            <a:xfrm>
              <a:off x="3706161" y="5255013"/>
              <a:ext cx="471365" cy="222677"/>
              <a:chOff x="3199448" y="3330963"/>
              <a:chExt cx="471365" cy="222677"/>
            </a:xfrm>
          </p:grpSpPr>
          <p:sp>
            <p:nvSpPr>
              <p:cNvPr id="5605" name="Google Shape;5605;p14"/>
              <p:cNvSpPr/>
              <p:nvPr/>
            </p:nvSpPr>
            <p:spPr>
              <a:xfrm rot="-8544837">
                <a:off x="3552051" y="3433604"/>
                <a:ext cx="98324" cy="100477"/>
              </a:xfrm>
              <a:custGeom>
                <a:avLst/>
                <a:gdLst/>
                <a:ahLst/>
                <a:cxnLst/>
                <a:rect l="l" t="t" r="r" b="b"/>
                <a:pathLst>
                  <a:path w="98316" h="100469" extrusionOk="0">
                    <a:moveTo>
                      <a:pt x="98281" y="49471"/>
                    </a:moveTo>
                    <a:cubicBezTo>
                      <a:pt x="98281" y="48707"/>
                      <a:pt x="98281" y="48013"/>
                      <a:pt x="98211" y="47249"/>
                    </a:cubicBezTo>
                    <a:cubicBezTo>
                      <a:pt x="97170" y="20518"/>
                      <a:pt x="73980" y="-1005"/>
                      <a:pt x="47249" y="36"/>
                    </a:cubicBezTo>
                    <a:cubicBezTo>
                      <a:pt x="20518" y="1078"/>
                      <a:pt x="-1005" y="24268"/>
                      <a:pt x="36" y="50998"/>
                    </a:cubicBezTo>
                    <a:cubicBezTo>
                      <a:pt x="36" y="51762"/>
                      <a:pt x="36" y="52456"/>
                      <a:pt x="106" y="53220"/>
                    </a:cubicBezTo>
                    <a:cubicBezTo>
                      <a:pt x="1147" y="79951"/>
                      <a:pt x="24337" y="101474"/>
                      <a:pt x="51068" y="100433"/>
                    </a:cubicBezTo>
                    <a:cubicBezTo>
                      <a:pt x="77799" y="99391"/>
                      <a:pt x="99322" y="76202"/>
                      <a:pt x="98281" y="49471"/>
                    </a:cubicBezTo>
                    <a:lnTo>
                      <a:pt x="98281" y="49471"/>
                    </a:lnTo>
                    <a:close/>
                  </a:path>
                </a:pathLst>
              </a:custGeom>
              <a:solidFill>
                <a:srgbClr val="223025">
                  <a:alpha val="7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06" name="Google Shape;5606;p14"/>
              <p:cNvSpPr/>
              <p:nvPr/>
            </p:nvSpPr>
            <p:spPr>
              <a:xfrm rot="-8544837">
                <a:off x="3389901" y="3390917"/>
                <a:ext cx="98271" cy="95074"/>
              </a:xfrm>
              <a:custGeom>
                <a:avLst/>
                <a:gdLst/>
                <a:ahLst/>
                <a:cxnLst/>
                <a:rect l="l" t="t" r="r" b="b"/>
                <a:pathLst>
                  <a:path w="98263" h="95067" extrusionOk="0">
                    <a:moveTo>
                      <a:pt x="98219" y="45624"/>
                    </a:moveTo>
                    <a:cubicBezTo>
                      <a:pt x="95789" y="-17696"/>
                      <a:pt x="-2386" y="-13878"/>
                      <a:pt x="44" y="49443"/>
                    </a:cubicBezTo>
                    <a:cubicBezTo>
                      <a:pt x="2474" y="112764"/>
                      <a:pt x="100649" y="108945"/>
                      <a:pt x="98219" y="45624"/>
                    </a:cubicBezTo>
                    <a:lnTo>
                      <a:pt x="98219" y="45624"/>
                    </a:lnTo>
                    <a:close/>
                  </a:path>
                </a:pathLst>
              </a:custGeom>
              <a:solidFill>
                <a:srgbClr val="223025">
                  <a:alpha val="7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07" name="Google Shape;5607;p14"/>
              <p:cNvSpPr/>
              <p:nvPr/>
            </p:nvSpPr>
            <p:spPr>
              <a:xfrm rot="-8544837">
                <a:off x="3218245" y="3351066"/>
                <a:ext cx="98271" cy="95074"/>
              </a:xfrm>
              <a:custGeom>
                <a:avLst/>
                <a:gdLst/>
                <a:ahLst/>
                <a:cxnLst/>
                <a:rect l="l" t="t" r="r" b="b"/>
                <a:pathLst>
                  <a:path w="98263" h="95067" extrusionOk="0">
                    <a:moveTo>
                      <a:pt x="98219" y="45624"/>
                    </a:moveTo>
                    <a:cubicBezTo>
                      <a:pt x="95789" y="-17696"/>
                      <a:pt x="-2386" y="-13878"/>
                      <a:pt x="44" y="49443"/>
                    </a:cubicBezTo>
                    <a:cubicBezTo>
                      <a:pt x="2474" y="112764"/>
                      <a:pt x="100649" y="108945"/>
                      <a:pt x="98219" y="45624"/>
                    </a:cubicBezTo>
                    <a:lnTo>
                      <a:pt x="98219" y="45624"/>
                    </a:lnTo>
                    <a:close/>
                  </a:path>
                </a:pathLst>
              </a:custGeom>
              <a:solidFill>
                <a:srgbClr val="223025">
                  <a:alpha val="7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5608" name="Google Shape;5608;p14"/>
          <p:cNvGrpSpPr/>
          <p:nvPr/>
        </p:nvGrpSpPr>
        <p:grpSpPr>
          <a:xfrm rot="1422256">
            <a:off x="119497" y="6666150"/>
            <a:ext cx="273716" cy="309895"/>
            <a:chOff x="3754514" y="3189830"/>
            <a:chExt cx="867808" cy="982512"/>
          </a:xfrm>
        </p:grpSpPr>
        <p:sp>
          <p:nvSpPr>
            <p:cNvPr id="5609" name="Google Shape;5609;p14"/>
            <p:cNvSpPr/>
            <p:nvPr/>
          </p:nvSpPr>
          <p:spPr>
            <a:xfrm rot="-1859299">
              <a:off x="3935042" y="3260214"/>
              <a:ext cx="506753" cy="841743"/>
            </a:xfrm>
            <a:custGeom>
              <a:avLst/>
              <a:gdLst/>
              <a:ahLst/>
              <a:cxnLst/>
              <a:rect l="l" t="t" r="r" b="b"/>
              <a:pathLst>
                <a:path w="506618" h="841520" extrusionOk="0">
                  <a:moveTo>
                    <a:pt x="319225" y="106142"/>
                  </a:moveTo>
                  <a:cubicBezTo>
                    <a:pt x="320198" y="133289"/>
                    <a:pt x="324710" y="160297"/>
                    <a:pt x="332695" y="186264"/>
                  </a:cubicBezTo>
                  <a:cubicBezTo>
                    <a:pt x="339221" y="207510"/>
                    <a:pt x="341721" y="223965"/>
                    <a:pt x="343526" y="245627"/>
                  </a:cubicBezTo>
                  <a:cubicBezTo>
                    <a:pt x="344012" y="251529"/>
                    <a:pt x="347345" y="266387"/>
                    <a:pt x="349914" y="281731"/>
                  </a:cubicBezTo>
                  <a:cubicBezTo>
                    <a:pt x="326446" y="346718"/>
                    <a:pt x="293258" y="409136"/>
                    <a:pt x="260626" y="466694"/>
                  </a:cubicBezTo>
                  <a:cubicBezTo>
                    <a:pt x="257641" y="471971"/>
                    <a:pt x="254377" y="477109"/>
                    <a:pt x="251322" y="482316"/>
                  </a:cubicBezTo>
                  <a:cubicBezTo>
                    <a:pt x="252225" y="468708"/>
                    <a:pt x="253197" y="455169"/>
                    <a:pt x="254100" y="441560"/>
                  </a:cubicBezTo>
                  <a:cubicBezTo>
                    <a:pt x="256946" y="399833"/>
                    <a:pt x="259723" y="357341"/>
                    <a:pt x="249795" y="316724"/>
                  </a:cubicBezTo>
                  <a:cubicBezTo>
                    <a:pt x="239866" y="276108"/>
                    <a:pt x="215080" y="236879"/>
                    <a:pt x="176685" y="220285"/>
                  </a:cubicBezTo>
                  <a:cubicBezTo>
                    <a:pt x="164881" y="253265"/>
                    <a:pt x="153286" y="287077"/>
                    <a:pt x="153148" y="322071"/>
                  </a:cubicBezTo>
                  <a:cubicBezTo>
                    <a:pt x="153078" y="357966"/>
                    <a:pt x="165159" y="393098"/>
                    <a:pt x="182586" y="424550"/>
                  </a:cubicBezTo>
                  <a:cubicBezTo>
                    <a:pt x="198278" y="452878"/>
                    <a:pt x="218204" y="478567"/>
                    <a:pt x="238408" y="503909"/>
                  </a:cubicBezTo>
                  <a:cubicBezTo>
                    <a:pt x="195153" y="574936"/>
                    <a:pt x="145927" y="642215"/>
                    <a:pt x="94201" y="707479"/>
                  </a:cubicBezTo>
                  <a:cubicBezTo>
                    <a:pt x="98506" y="693038"/>
                    <a:pt x="102811" y="678596"/>
                    <a:pt x="107115" y="664155"/>
                  </a:cubicBezTo>
                  <a:cubicBezTo>
                    <a:pt x="120515" y="619164"/>
                    <a:pt x="133985" y="573340"/>
                    <a:pt x="133082" y="526474"/>
                  </a:cubicBezTo>
                  <a:cubicBezTo>
                    <a:pt x="132249" y="479539"/>
                    <a:pt x="114683" y="430590"/>
                    <a:pt x="76774" y="402957"/>
                  </a:cubicBezTo>
                  <a:cubicBezTo>
                    <a:pt x="55737" y="436145"/>
                    <a:pt x="34699" y="470305"/>
                    <a:pt x="26020" y="508630"/>
                  </a:cubicBezTo>
                  <a:cubicBezTo>
                    <a:pt x="17064" y="547928"/>
                    <a:pt x="21716" y="589309"/>
                    <a:pt x="33102" y="628051"/>
                  </a:cubicBezTo>
                  <a:cubicBezTo>
                    <a:pt x="43517" y="663669"/>
                    <a:pt x="59486" y="697412"/>
                    <a:pt x="75732" y="730808"/>
                  </a:cubicBezTo>
                  <a:cubicBezTo>
                    <a:pt x="51849" y="760455"/>
                    <a:pt x="27617" y="789685"/>
                    <a:pt x="3247" y="818707"/>
                  </a:cubicBezTo>
                  <a:cubicBezTo>
                    <a:pt x="-7306" y="831274"/>
                    <a:pt x="10329" y="849951"/>
                    <a:pt x="21021" y="837314"/>
                  </a:cubicBezTo>
                  <a:cubicBezTo>
                    <a:pt x="46988" y="806348"/>
                    <a:pt x="72678" y="775174"/>
                    <a:pt x="97881" y="743583"/>
                  </a:cubicBezTo>
                  <a:cubicBezTo>
                    <a:pt x="135443" y="747055"/>
                    <a:pt x="173144" y="750179"/>
                    <a:pt x="210705" y="747332"/>
                  </a:cubicBezTo>
                  <a:cubicBezTo>
                    <a:pt x="250906" y="744277"/>
                    <a:pt x="291245" y="734002"/>
                    <a:pt x="324919" y="711784"/>
                  </a:cubicBezTo>
                  <a:cubicBezTo>
                    <a:pt x="357690" y="690122"/>
                    <a:pt x="382268" y="658392"/>
                    <a:pt x="405805" y="627009"/>
                  </a:cubicBezTo>
                  <a:cubicBezTo>
                    <a:pt x="366577" y="601320"/>
                    <a:pt x="314504" y="602223"/>
                    <a:pt x="270346" y="617983"/>
                  </a:cubicBezTo>
                  <a:cubicBezTo>
                    <a:pt x="226189" y="633744"/>
                    <a:pt x="188071" y="662558"/>
                    <a:pt x="150718" y="690955"/>
                  </a:cubicBezTo>
                  <a:lnTo>
                    <a:pt x="122737" y="712201"/>
                  </a:lnTo>
                  <a:cubicBezTo>
                    <a:pt x="172796" y="647977"/>
                    <a:pt x="220218" y="581810"/>
                    <a:pt x="262987" y="512380"/>
                  </a:cubicBezTo>
                  <a:cubicBezTo>
                    <a:pt x="295827" y="508144"/>
                    <a:pt x="328737" y="503492"/>
                    <a:pt x="360398" y="493842"/>
                  </a:cubicBezTo>
                  <a:cubicBezTo>
                    <a:pt x="394766" y="483358"/>
                    <a:pt x="427884" y="466486"/>
                    <a:pt x="452810" y="440588"/>
                  </a:cubicBezTo>
                  <a:cubicBezTo>
                    <a:pt x="477041" y="415316"/>
                    <a:pt x="492246" y="382961"/>
                    <a:pt x="506619" y="351023"/>
                  </a:cubicBezTo>
                  <a:cubicBezTo>
                    <a:pt x="467460" y="336304"/>
                    <a:pt x="422399" y="347274"/>
                    <a:pt x="387059" y="369630"/>
                  </a:cubicBezTo>
                  <a:cubicBezTo>
                    <a:pt x="351719" y="391987"/>
                    <a:pt x="324155" y="424481"/>
                    <a:pt x="297216" y="456488"/>
                  </a:cubicBezTo>
                  <a:cubicBezTo>
                    <a:pt x="296244" y="457599"/>
                    <a:pt x="295341" y="458710"/>
                    <a:pt x="294369" y="459821"/>
                  </a:cubicBezTo>
                  <a:cubicBezTo>
                    <a:pt x="322072" y="411150"/>
                    <a:pt x="348872" y="358591"/>
                    <a:pt x="369493" y="304088"/>
                  </a:cubicBezTo>
                  <a:cubicBezTo>
                    <a:pt x="404972" y="262221"/>
                    <a:pt x="427676" y="206260"/>
                    <a:pt x="428648" y="151966"/>
                  </a:cubicBezTo>
                  <a:cubicBezTo>
                    <a:pt x="429620" y="98643"/>
                    <a:pt x="409971" y="45182"/>
                    <a:pt x="374701" y="5190"/>
                  </a:cubicBezTo>
                  <a:cubicBezTo>
                    <a:pt x="372617" y="2829"/>
                    <a:pt x="370257" y="399"/>
                    <a:pt x="367132" y="52"/>
                  </a:cubicBezTo>
                  <a:cubicBezTo>
                    <a:pt x="364355" y="-295"/>
                    <a:pt x="361717" y="1163"/>
                    <a:pt x="359356" y="2690"/>
                  </a:cubicBezTo>
                  <a:cubicBezTo>
                    <a:pt x="326793" y="23797"/>
                    <a:pt x="317837" y="67608"/>
                    <a:pt x="319225" y="1063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10" name="Google Shape;5610;p14"/>
            <p:cNvSpPr/>
            <p:nvPr/>
          </p:nvSpPr>
          <p:spPr>
            <a:xfrm rot="-1859299">
              <a:off x="3935042" y="3260214"/>
              <a:ext cx="506753" cy="841743"/>
            </a:xfrm>
            <a:custGeom>
              <a:avLst/>
              <a:gdLst/>
              <a:ahLst/>
              <a:cxnLst/>
              <a:rect l="l" t="t" r="r" b="b"/>
              <a:pathLst>
                <a:path w="506618" h="841520" extrusionOk="0">
                  <a:moveTo>
                    <a:pt x="319225" y="106142"/>
                  </a:moveTo>
                  <a:cubicBezTo>
                    <a:pt x="320198" y="133289"/>
                    <a:pt x="324710" y="160297"/>
                    <a:pt x="332695" y="186264"/>
                  </a:cubicBezTo>
                  <a:cubicBezTo>
                    <a:pt x="339221" y="207510"/>
                    <a:pt x="341721" y="223965"/>
                    <a:pt x="343526" y="245627"/>
                  </a:cubicBezTo>
                  <a:cubicBezTo>
                    <a:pt x="344012" y="251529"/>
                    <a:pt x="347345" y="266387"/>
                    <a:pt x="349914" y="281731"/>
                  </a:cubicBezTo>
                  <a:cubicBezTo>
                    <a:pt x="326446" y="346718"/>
                    <a:pt x="293258" y="409136"/>
                    <a:pt x="260626" y="466694"/>
                  </a:cubicBezTo>
                  <a:cubicBezTo>
                    <a:pt x="257641" y="471971"/>
                    <a:pt x="254377" y="477109"/>
                    <a:pt x="251322" y="482316"/>
                  </a:cubicBezTo>
                  <a:cubicBezTo>
                    <a:pt x="252225" y="468708"/>
                    <a:pt x="253197" y="455169"/>
                    <a:pt x="254100" y="441560"/>
                  </a:cubicBezTo>
                  <a:cubicBezTo>
                    <a:pt x="256946" y="399833"/>
                    <a:pt x="259723" y="357341"/>
                    <a:pt x="249795" y="316724"/>
                  </a:cubicBezTo>
                  <a:cubicBezTo>
                    <a:pt x="239866" y="276108"/>
                    <a:pt x="215080" y="236879"/>
                    <a:pt x="176685" y="220285"/>
                  </a:cubicBezTo>
                  <a:cubicBezTo>
                    <a:pt x="164881" y="253265"/>
                    <a:pt x="153286" y="287077"/>
                    <a:pt x="153148" y="322071"/>
                  </a:cubicBezTo>
                  <a:cubicBezTo>
                    <a:pt x="153078" y="357966"/>
                    <a:pt x="165159" y="393098"/>
                    <a:pt x="182586" y="424550"/>
                  </a:cubicBezTo>
                  <a:cubicBezTo>
                    <a:pt x="198278" y="452878"/>
                    <a:pt x="218204" y="478567"/>
                    <a:pt x="238408" y="503909"/>
                  </a:cubicBezTo>
                  <a:cubicBezTo>
                    <a:pt x="195153" y="574936"/>
                    <a:pt x="145927" y="642215"/>
                    <a:pt x="94201" y="707479"/>
                  </a:cubicBezTo>
                  <a:cubicBezTo>
                    <a:pt x="98506" y="693038"/>
                    <a:pt x="102811" y="678596"/>
                    <a:pt x="107115" y="664155"/>
                  </a:cubicBezTo>
                  <a:cubicBezTo>
                    <a:pt x="120515" y="619164"/>
                    <a:pt x="133985" y="573340"/>
                    <a:pt x="133082" y="526474"/>
                  </a:cubicBezTo>
                  <a:cubicBezTo>
                    <a:pt x="132249" y="479539"/>
                    <a:pt x="114683" y="430590"/>
                    <a:pt x="76774" y="402957"/>
                  </a:cubicBezTo>
                  <a:cubicBezTo>
                    <a:pt x="55737" y="436145"/>
                    <a:pt x="34699" y="470305"/>
                    <a:pt x="26020" y="508630"/>
                  </a:cubicBezTo>
                  <a:cubicBezTo>
                    <a:pt x="17064" y="547928"/>
                    <a:pt x="21716" y="589309"/>
                    <a:pt x="33102" y="628051"/>
                  </a:cubicBezTo>
                  <a:cubicBezTo>
                    <a:pt x="43517" y="663669"/>
                    <a:pt x="59486" y="697412"/>
                    <a:pt x="75732" y="730808"/>
                  </a:cubicBezTo>
                  <a:cubicBezTo>
                    <a:pt x="51849" y="760455"/>
                    <a:pt x="27617" y="789685"/>
                    <a:pt x="3247" y="818707"/>
                  </a:cubicBezTo>
                  <a:cubicBezTo>
                    <a:pt x="-7306" y="831274"/>
                    <a:pt x="10329" y="849951"/>
                    <a:pt x="21021" y="837314"/>
                  </a:cubicBezTo>
                  <a:cubicBezTo>
                    <a:pt x="46988" y="806348"/>
                    <a:pt x="72678" y="775174"/>
                    <a:pt x="97881" y="743583"/>
                  </a:cubicBezTo>
                  <a:cubicBezTo>
                    <a:pt x="135443" y="747055"/>
                    <a:pt x="173144" y="750179"/>
                    <a:pt x="210705" y="747332"/>
                  </a:cubicBezTo>
                  <a:cubicBezTo>
                    <a:pt x="250906" y="744277"/>
                    <a:pt x="291245" y="734002"/>
                    <a:pt x="324919" y="711784"/>
                  </a:cubicBezTo>
                  <a:cubicBezTo>
                    <a:pt x="357690" y="690122"/>
                    <a:pt x="382268" y="658392"/>
                    <a:pt x="405805" y="627009"/>
                  </a:cubicBezTo>
                  <a:cubicBezTo>
                    <a:pt x="366577" y="601320"/>
                    <a:pt x="314504" y="602223"/>
                    <a:pt x="270346" y="617983"/>
                  </a:cubicBezTo>
                  <a:cubicBezTo>
                    <a:pt x="226189" y="633744"/>
                    <a:pt x="188071" y="662558"/>
                    <a:pt x="150718" y="690955"/>
                  </a:cubicBezTo>
                  <a:lnTo>
                    <a:pt x="122737" y="712201"/>
                  </a:lnTo>
                  <a:cubicBezTo>
                    <a:pt x="172796" y="647977"/>
                    <a:pt x="220218" y="581810"/>
                    <a:pt x="262987" y="512380"/>
                  </a:cubicBezTo>
                  <a:cubicBezTo>
                    <a:pt x="295827" y="508144"/>
                    <a:pt x="328737" y="503492"/>
                    <a:pt x="360398" y="493842"/>
                  </a:cubicBezTo>
                  <a:cubicBezTo>
                    <a:pt x="394766" y="483358"/>
                    <a:pt x="427884" y="466486"/>
                    <a:pt x="452810" y="440588"/>
                  </a:cubicBezTo>
                  <a:cubicBezTo>
                    <a:pt x="477041" y="415316"/>
                    <a:pt x="492246" y="382961"/>
                    <a:pt x="506619" y="351023"/>
                  </a:cubicBezTo>
                  <a:cubicBezTo>
                    <a:pt x="467460" y="336304"/>
                    <a:pt x="422399" y="347274"/>
                    <a:pt x="387059" y="369630"/>
                  </a:cubicBezTo>
                  <a:cubicBezTo>
                    <a:pt x="351719" y="391987"/>
                    <a:pt x="324155" y="424481"/>
                    <a:pt x="297216" y="456488"/>
                  </a:cubicBezTo>
                  <a:cubicBezTo>
                    <a:pt x="296244" y="457599"/>
                    <a:pt x="295341" y="458710"/>
                    <a:pt x="294369" y="459821"/>
                  </a:cubicBezTo>
                  <a:cubicBezTo>
                    <a:pt x="322072" y="411150"/>
                    <a:pt x="348872" y="358591"/>
                    <a:pt x="369493" y="304088"/>
                  </a:cubicBezTo>
                  <a:cubicBezTo>
                    <a:pt x="404972" y="262221"/>
                    <a:pt x="427676" y="206260"/>
                    <a:pt x="428648" y="151966"/>
                  </a:cubicBezTo>
                  <a:cubicBezTo>
                    <a:pt x="429620" y="98643"/>
                    <a:pt x="409971" y="45182"/>
                    <a:pt x="374701" y="5190"/>
                  </a:cubicBezTo>
                  <a:cubicBezTo>
                    <a:pt x="372617" y="2829"/>
                    <a:pt x="370257" y="399"/>
                    <a:pt x="367132" y="52"/>
                  </a:cubicBezTo>
                  <a:cubicBezTo>
                    <a:pt x="364355" y="-295"/>
                    <a:pt x="361717" y="1163"/>
                    <a:pt x="359356" y="2690"/>
                  </a:cubicBezTo>
                  <a:cubicBezTo>
                    <a:pt x="326793" y="23797"/>
                    <a:pt x="317837" y="67608"/>
                    <a:pt x="319225" y="10635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611" name="Google Shape;5611;p14"/>
          <p:cNvGrpSpPr/>
          <p:nvPr/>
        </p:nvGrpSpPr>
        <p:grpSpPr>
          <a:xfrm flipH="1">
            <a:off x="-114006" y="6700149"/>
            <a:ext cx="343583" cy="339052"/>
            <a:chOff x="2311839" y="5067050"/>
            <a:chExt cx="1089587" cy="1075219"/>
          </a:xfrm>
        </p:grpSpPr>
        <p:sp>
          <p:nvSpPr>
            <p:cNvPr id="5612" name="Google Shape;5612;p14"/>
            <p:cNvSpPr/>
            <p:nvPr/>
          </p:nvSpPr>
          <p:spPr>
            <a:xfrm rot="3227665">
              <a:off x="2486006" y="5200807"/>
              <a:ext cx="741254" cy="807706"/>
            </a:xfrm>
            <a:custGeom>
              <a:avLst/>
              <a:gdLst/>
              <a:ahLst/>
              <a:cxnLst/>
              <a:rect l="l" t="t" r="r" b="b"/>
              <a:pathLst>
                <a:path w="464559" h="506206" extrusionOk="0">
                  <a:moveTo>
                    <a:pt x="433633" y="499470"/>
                  </a:moveTo>
                  <a:cubicBezTo>
                    <a:pt x="422800" y="445767"/>
                    <a:pt x="401080" y="393360"/>
                    <a:pt x="372570" y="344685"/>
                  </a:cubicBezTo>
                  <a:cubicBezTo>
                    <a:pt x="371533" y="342923"/>
                    <a:pt x="371274" y="340849"/>
                    <a:pt x="371792" y="338931"/>
                  </a:cubicBezTo>
                  <a:cubicBezTo>
                    <a:pt x="379360" y="312028"/>
                    <a:pt x="392734" y="290568"/>
                    <a:pt x="408700" y="268485"/>
                  </a:cubicBezTo>
                  <a:cubicBezTo>
                    <a:pt x="410825" y="265531"/>
                    <a:pt x="414868" y="264546"/>
                    <a:pt x="418082" y="266204"/>
                  </a:cubicBezTo>
                  <a:cubicBezTo>
                    <a:pt x="426273" y="270507"/>
                    <a:pt x="435707" y="272010"/>
                    <a:pt x="444571" y="268745"/>
                  </a:cubicBezTo>
                  <a:cubicBezTo>
                    <a:pt x="460537" y="262835"/>
                    <a:pt x="467535" y="243500"/>
                    <a:pt x="463388" y="227793"/>
                  </a:cubicBezTo>
                  <a:cubicBezTo>
                    <a:pt x="458152" y="207888"/>
                    <a:pt x="438351" y="183629"/>
                    <a:pt x="414765" y="197262"/>
                  </a:cubicBezTo>
                  <a:cubicBezTo>
                    <a:pt x="398073" y="206955"/>
                    <a:pt x="390816" y="227897"/>
                    <a:pt x="398695" y="245833"/>
                  </a:cubicBezTo>
                  <a:cubicBezTo>
                    <a:pt x="399214" y="247025"/>
                    <a:pt x="399836" y="248217"/>
                    <a:pt x="400510" y="249358"/>
                  </a:cubicBezTo>
                  <a:cubicBezTo>
                    <a:pt x="402221" y="252209"/>
                    <a:pt x="401806" y="255837"/>
                    <a:pt x="399525" y="258222"/>
                  </a:cubicBezTo>
                  <a:cubicBezTo>
                    <a:pt x="384855" y="273358"/>
                    <a:pt x="374125" y="292434"/>
                    <a:pt x="366505" y="312495"/>
                  </a:cubicBezTo>
                  <a:cubicBezTo>
                    <a:pt x="364328" y="318145"/>
                    <a:pt x="356708" y="319026"/>
                    <a:pt x="353390" y="313998"/>
                  </a:cubicBezTo>
                  <a:cubicBezTo>
                    <a:pt x="338824" y="292123"/>
                    <a:pt x="322962" y="271129"/>
                    <a:pt x="306271" y="251431"/>
                  </a:cubicBezTo>
                  <a:cubicBezTo>
                    <a:pt x="306271" y="251172"/>
                    <a:pt x="306478" y="250964"/>
                    <a:pt x="306478" y="250705"/>
                  </a:cubicBezTo>
                  <a:cubicBezTo>
                    <a:pt x="304975" y="189590"/>
                    <a:pt x="318297" y="135991"/>
                    <a:pt x="330116" y="78193"/>
                  </a:cubicBezTo>
                  <a:cubicBezTo>
                    <a:pt x="330686" y="75497"/>
                    <a:pt x="332707" y="73320"/>
                    <a:pt x="335351" y="72542"/>
                  </a:cubicBezTo>
                  <a:cubicBezTo>
                    <a:pt x="341519" y="70676"/>
                    <a:pt x="347222" y="66996"/>
                    <a:pt x="351472" y="61501"/>
                  </a:cubicBezTo>
                  <a:cubicBezTo>
                    <a:pt x="365365" y="43566"/>
                    <a:pt x="355360" y="15367"/>
                    <a:pt x="333640" y="9664"/>
                  </a:cubicBezTo>
                  <a:cubicBezTo>
                    <a:pt x="320992" y="6347"/>
                    <a:pt x="307463" y="12204"/>
                    <a:pt x="300931" y="22313"/>
                  </a:cubicBezTo>
                  <a:cubicBezTo>
                    <a:pt x="292793" y="31177"/>
                    <a:pt x="292274" y="48853"/>
                    <a:pt x="298391" y="59117"/>
                  </a:cubicBezTo>
                  <a:cubicBezTo>
                    <a:pt x="301605" y="64456"/>
                    <a:pt x="306115" y="68396"/>
                    <a:pt x="311247" y="70832"/>
                  </a:cubicBezTo>
                  <a:cubicBezTo>
                    <a:pt x="314668" y="72491"/>
                    <a:pt x="316431" y="76327"/>
                    <a:pt x="315238" y="79903"/>
                  </a:cubicBezTo>
                  <a:cubicBezTo>
                    <a:pt x="308344" y="100534"/>
                    <a:pt x="304197" y="122461"/>
                    <a:pt x="300672" y="143559"/>
                  </a:cubicBezTo>
                  <a:cubicBezTo>
                    <a:pt x="297718" y="161028"/>
                    <a:pt x="295696" y="178704"/>
                    <a:pt x="294556" y="196380"/>
                  </a:cubicBezTo>
                  <a:cubicBezTo>
                    <a:pt x="294192" y="201564"/>
                    <a:pt x="295022" y="210687"/>
                    <a:pt x="295022" y="219292"/>
                  </a:cubicBezTo>
                  <a:cubicBezTo>
                    <a:pt x="295022" y="226031"/>
                    <a:pt x="286780" y="229245"/>
                    <a:pt x="282115" y="224372"/>
                  </a:cubicBezTo>
                  <a:cubicBezTo>
                    <a:pt x="280767" y="222921"/>
                    <a:pt x="279367" y="221469"/>
                    <a:pt x="278019" y="220070"/>
                  </a:cubicBezTo>
                  <a:cubicBezTo>
                    <a:pt x="260240" y="201564"/>
                    <a:pt x="241371" y="184095"/>
                    <a:pt x="221518" y="167870"/>
                  </a:cubicBezTo>
                  <a:cubicBezTo>
                    <a:pt x="220014" y="166626"/>
                    <a:pt x="218874" y="164967"/>
                    <a:pt x="218615" y="163101"/>
                  </a:cubicBezTo>
                  <a:cubicBezTo>
                    <a:pt x="218459" y="161909"/>
                    <a:pt x="218045" y="160665"/>
                    <a:pt x="217267" y="159524"/>
                  </a:cubicBezTo>
                  <a:cubicBezTo>
                    <a:pt x="197984" y="130081"/>
                    <a:pt x="193837" y="100638"/>
                    <a:pt x="193785" y="67359"/>
                  </a:cubicBezTo>
                  <a:cubicBezTo>
                    <a:pt x="193785" y="64249"/>
                    <a:pt x="195806" y="61553"/>
                    <a:pt x="198658" y="60361"/>
                  </a:cubicBezTo>
                  <a:cubicBezTo>
                    <a:pt x="208403" y="56369"/>
                    <a:pt x="216075" y="47816"/>
                    <a:pt x="217630" y="36516"/>
                  </a:cubicBezTo>
                  <a:cubicBezTo>
                    <a:pt x="219962" y="19202"/>
                    <a:pt x="208195" y="1837"/>
                    <a:pt x="190312" y="127"/>
                  </a:cubicBezTo>
                  <a:cubicBezTo>
                    <a:pt x="182329" y="-599"/>
                    <a:pt x="174761" y="1837"/>
                    <a:pt x="169110" y="6399"/>
                  </a:cubicBezTo>
                  <a:cubicBezTo>
                    <a:pt x="163098" y="9872"/>
                    <a:pt x="158277" y="15470"/>
                    <a:pt x="156151" y="23401"/>
                  </a:cubicBezTo>
                  <a:cubicBezTo>
                    <a:pt x="151745" y="40041"/>
                    <a:pt x="161542" y="57976"/>
                    <a:pt x="178441" y="62020"/>
                  </a:cubicBezTo>
                  <a:cubicBezTo>
                    <a:pt x="179375" y="62227"/>
                    <a:pt x="180255" y="62382"/>
                    <a:pt x="181189" y="62538"/>
                  </a:cubicBezTo>
                  <a:cubicBezTo>
                    <a:pt x="176783" y="82962"/>
                    <a:pt x="178545" y="103904"/>
                    <a:pt x="184506" y="123757"/>
                  </a:cubicBezTo>
                  <a:cubicBezTo>
                    <a:pt x="186528" y="130496"/>
                    <a:pt x="178959" y="135939"/>
                    <a:pt x="173154" y="131999"/>
                  </a:cubicBezTo>
                  <a:cubicBezTo>
                    <a:pt x="166363" y="127438"/>
                    <a:pt x="159417" y="122980"/>
                    <a:pt x="152419" y="118677"/>
                  </a:cubicBezTo>
                  <a:cubicBezTo>
                    <a:pt x="137542" y="109606"/>
                    <a:pt x="104418" y="84413"/>
                    <a:pt x="79589" y="80111"/>
                  </a:cubicBezTo>
                  <a:cubicBezTo>
                    <a:pt x="76530" y="79592"/>
                    <a:pt x="74198" y="77311"/>
                    <a:pt x="73420" y="74357"/>
                  </a:cubicBezTo>
                  <a:cubicBezTo>
                    <a:pt x="72332" y="70054"/>
                    <a:pt x="70466" y="65856"/>
                    <a:pt x="67926" y="62020"/>
                  </a:cubicBezTo>
                  <a:cubicBezTo>
                    <a:pt x="63053" y="50823"/>
                    <a:pt x="54189" y="41803"/>
                    <a:pt x="40970" y="38330"/>
                  </a:cubicBezTo>
                  <a:cubicBezTo>
                    <a:pt x="17644" y="32213"/>
                    <a:pt x="-3091" y="52378"/>
                    <a:pt x="382" y="75964"/>
                  </a:cubicBezTo>
                  <a:cubicBezTo>
                    <a:pt x="2870" y="93070"/>
                    <a:pt x="19303" y="106133"/>
                    <a:pt x="35320" y="110072"/>
                  </a:cubicBezTo>
                  <a:cubicBezTo>
                    <a:pt x="43458" y="112042"/>
                    <a:pt x="52323" y="111938"/>
                    <a:pt x="59891" y="108051"/>
                  </a:cubicBezTo>
                  <a:cubicBezTo>
                    <a:pt x="66992" y="104370"/>
                    <a:pt x="73627" y="87523"/>
                    <a:pt x="81559" y="90374"/>
                  </a:cubicBezTo>
                  <a:cubicBezTo>
                    <a:pt x="101308" y="97580"/>
                    <a:pt x="125879" y="116189"/>
                    <a:pt x="135676" y="122254"/>
                  </a:cubicBezTo>
                  <a:cubicBezTo>
                    <a:pt x="145939" y="128578"/>
                    <a:pt x="155996" y="135265"/>
                    <a:pt x="165845" y="142159"/>
                  </a:cubicBezTo>
                  <a:cubicBezTo>
                    <a:pt x="171650" y="146254"/>
                    <a:pt x="168903" y="155378"/>
                    <a:pt x="161854" y="155689"/>
                  </a:cubicBezTo>
                  <a:cubicBezTo>
                    <a:pt x="141119" y="156570"/>
                    <a:pt x="120539" y="159887"/>
                    <a:pt x="102293" y="168389"/>
                  </a:cubicBezTo>
                  <a:cubicBezTo>
                    <a:pt x="99338" y="169736"/>
                    <a:pt x="95814" y="169062"/>
                    <a:pt x="93688" y="166626"/>
                  </a:cubicBezTo>
                  <a:cubicBezTo>
                    <a:pt x="87001" y="158799"/>
                    <a:pt x="77100" y="153926"/>
                    <a:pt x="66111" y="155533"/>
                  </a:cubicBezTo>
                  <a:cubicBezTo>
                    <a:pt x="51959" y="157607"/>
                    <a:pt x="40608" y="169062"/>
                    <a:pt x="39312" y="182333"/>
                  </a:cubicBezTo>
                  <a:cubicBezTo>
                    <a:pt x="38741" y="184562"/>
                    <a:pt x="38274" y="186842"/>
                    <a:pt x="38171" y="189227"/>
                  </a:cubicBezTo>
                  <a:cubicBezTo>
                    <a:pt x="37238" y="206955"/>
                    <a:pt x="51856" y="219707"/>
                    <a:pt x="68858" y="220484"/>
                  </a:cubicBezTo>
                  <a:cubicBezTo>
                    <a:pt x="87209" y="221314"/>
                    <a:pt x="103278" y="207992"/>
                    <a:pt x="102656" y="189020"/>
                  </a:cubicBezTo>
                  <a:cubicBezTo>
                    <a:pt x="102656" y="188553"/>
                    <a:pt x="102656" y="188087"/>
                    <a:pt x="102552" y="187568"/>
                  </a:cubicBezTo>
                  <a:cubicBezTo>
                    <a:pt x="102293" y="184147"/>
                    <a:pt x="104366" y="180985"/>
                    <a:pt x="107632" y="179948"/>
                  </a:cubicBezTo>
                  <a:cubicBezTo>
                    <a:pt x="138112" y="170514"/>
                    <a:pt x="168903" y="169477"/>
                    <a:pt x="201716" y="170980"/>
                  </a:cubicBezTo>
                  <a:cubicBezTo>
                    <a:pt x="203323" y="171032"/>
                    <a:pt x="204930" y="171654"/>
                    <a:pt x="206174" y="172691"/>
                  </a:cubicBezTo>
                  <a:cubicBezTo>
                    <a:pt x="226805" y="189642"/>
                    <a:pt x="246295" y="207836"/>
                    <a:pt x="264698" y="227171"/>
                  </a:cubicBezTo>
                  <a:cubicBezTo>
                    <a:pt x="269415" y="232148"/>
                    <a:pt x="265475" y="240390"/>
                    <a:pt x="258632" y="239768"/>
                  </a:cubicBezTo>
                  <a:cubicBezTo>
                    <a:pt x="242511" y="238368"/>
                    <a:pt x="225198" y="236295"/>
                    <a:pt x="218252" y="236865"/>
                  </a:cubicBezTo>
                  <a:cubicBezTo>
                    <a:pt x="203116" y="238161"/>
                    <a:pt x="188549" y="241064"/>
                    <a:pt x="174346" y="245262"/>
                  </a:cubicBezTo>
                  <a:cubicBezTo>
                    <a:pt x="171547" y="246092"/>
                    <a:pt x="168540" y="245211"/>
                    <a:pt x="166570" y="243033"/>
                  </a:cubicBezTo>
                  <a:cubicBezTo>
                    <a:pt x="160091" y="235880"/>
                    <a:pt x="153145" y="225409"/>
                    <a:pt x="142363" y="226290"/>
                  </a:cubicBezTo>
                  <a:cubicBezTo>
                    <a:pt x="133602" y="227016"/>
                    <a:pt x="124635" y="234066"/>
                    <a:pt x="118725" y="240131"/>
                  </a:cubicBezTo>
                  <a:cubicBezTo>
                    <a:pt x="104056" y="255267"/>
                    <a:pt x="98198" y="281548"/>
                    <a:pt x="118259" y="295233"/>
                  </a:cubicBezTo>
                  <a:cubicBezTo>
                    <a:pt x="135520" y="307000"/>
                    <a:pt x="161750" y="300624"/>
                    <a:pt x="171599" y="282274"/>
                  </a:cubicBezTo>
                  <a:cubicBezTo>
                    <a:pt x="174813" y="276261"/>
                    <a:pt x="175901" y="269367"/>
                    <a:pt x="175175" y="262731"/>
                  </a:cubicBezTo>
                  <a:cubicBezTo>
                    <a:pt x="174761" y="258844"/>
                    <a:pt x="177353" y="255215"/>
                    <a:pt x="181189" y="254541"/>
                  </a:cubicBezTo>
                  <a:cubicBezTo>
                    <a:pt x="216127" y="248269"/>
                    <a:pt x="251168" y="247543"/>
                    <a:pt x="286780" y="254023"/>
                  </a:cubicBezTo>
                  <a:cubicBezTo>
                    <a:pt x="288439" y="254334"/>
                    <a:pt x="289942" y="255215"/>
                    <a:pt x="291082" y="256459"/>
                  </a:cubicBezTo>
                  <a:cubicBezTo>
                    <a:pt x="291860" y="257289"/>
                    <a:pt x="292586" y="258170"/>
                    <a:pt x="293312" y="258999"/>
                  </a:cubicBezTo>
                  <a:cubicBezTo>
                    <a:pt x="309121" y="277868"/>
                    <a:pt x="323325" y="297358"/>
                    <a:pt x="336181" y="317367"/>
                  </a:cubicBezTo>
                  <a:cubicBezTo>
                    <a:pt x="339913" y="323173"/>
                    <a:pt x="334366" y="330430"/>
                    <a:pt x="327679" y="328512"/>
                  </a:cubicBezTo>
                  <a:cubicBezTo>
                    <a:pt x="307152" y="322499"/>
                    <a:pt x="285951" y="319596"/>
                    <a:pt x="264542" y="320063"/>
                  </a:cubicBezTo>
                  <a:cubicBezTo>
                    <a:pt x="259358" y="320167"/>
                    <a:pt x="256196" y="314050"/>
                    <a:pt x="252671" y="310940"/>
                  </a:cubicBezTo>
                  <a:cubicBezTo>
                    <a:pt x="236654" y="296788"/>
                    <a:pt x="208766" y="293263"/>
                    <a:pt x="202494" y="319234"/>
                  </a:cubicBezTo>
                  <a:cubicBezTo>
                    <a:pt x="198761" y="334785"/>
                    <a:pt x="207159" y="351424"/>
                    <a:pt x="220999" y="358889"/>
                  </a:cubicBezTo>
                  <a:cubicBezTo>
                    <a:pt x="235202" y="366509"/>
                    <a:pt x="252982" y="363398"/>
                    <a:pt x="261691" y="349143"/>
                  </a:cubicBezTo>
                  <a:cubicBezTo>
                    <a:pt x="263868" y="345567"/>
                    <a:pt x="264956" y="341834"/>
                    <a:pt x="265216" y="338154"/>
                  </a:cubicBezTo>
                  <a:cubicBezTo>
                    <a:pt x="265475" y="334111"/>
                    <a:pt x="269207" y="331208"/>
                    <a:pt x="273251" y="331519"/>
                  </a:cubicBezTo>
                  <a:cubicBezTo>
                    <a:pt x="301813" y="333437"/>
                    <a:pt x="329234" y="340487"/>
                    <a:pt x="355982" y="353187"/>
                  </a:cubicBezTo>
                  <a:cubicBezTo>
                    <a:pt x="357434" y="353860"/>
                    <a:pt x="358626" y="355001"/>
                    <a:pt x="359403" y="356400"/>
                  </a:cubicBezTo>
                  <a:cubicBezTo>
                    <a:pt x="384752" y="402639"/>
                    <a:pt x="404657" y="451573"/>
                    <a:pt x="422592" y="502787"/>
                  </a:cubicBezTo>
                  <a:cubicBezTo>
                    <a:pt x="424821" y="509111"/>
                    <a:pt x="435085" y="505898"/>
                    <a:pt x="433789" y="49936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13" name="Google Shape;5613;p14"/>
            <p:cNvSpPr/>
            <p:nvPr/>
          </p:nvSpPr>
          <p:spPr>
            <a:xfrm rot="3227665">
              <a:off x="2486006" y="5200807"/>
              <a:ext cx="741254" cy="807706"/>
            </a:xfrm>
            <a:custGeom>
              <a:avLst/>
              <a:gdLst/>
              <a:ahLst/>
              <a:cxnLst/>
              <a:rect l="l" t="t" r="r" b="b"/>
              <a:pathLst>
                <a:path w="464559" h="506206" extrusionOk="0">
                  <a:moveTo>
                    <a:pt x="433633" y="499470"/>
                  </a:moveTo>
                  <a:cubicBezTo>
                    <a:pt x="422800" y="445767"/>
                    <a:pt x="401080" y="393360"/>
                    <a:pt x="372570" y="344685"/>
                  </a:cubicBezTo>
                  <a:cubicBezTo>
                    <a:pt x="371533" y="342923"/>
                    <a:pt x="371274" y="340849"/>
                    <a:pt x="371792" y="338931"/>
                  </a:cubicBezTo>
                  <a:cubicBezTo>
                    <a:pt x="379360" y="312028"/>
                    <a:pt x="392734" y="290568"/>
                    <a:pt x="408700" y="268485"/>
                  </a:cubicBezTo>
                  <a:cubicBezTo>
                    <a:pt x="410825" y="265531"/>
                    <a:pt x="414868" y="264546"/>
                    <a:pt x="418082" y="266204"/>
                  </a:cubicBezTo>
                  <a:cubicBezTo>
                    <a:pt x="426273" y="270507"/>
                    <a:pt x="435707" y="272010"/>
                    <a:pt x="444571" y="268745"/>
                  </a:cubicBezTo>
                  <a:cubicBezTo>
                    <a:pt x="460537" y="262835"/>
                    <a:pt x="467535" y="243500"/>
                    <a:pt x="463388" y="227793"/>
                  </a:cubicBezTo>
                  <a:cubicBezTo>
                    <a:pt x="458152" y="207888"/>
                    <a:pt x="438351" y="183629"/>
                    <a:pt x="414765" y="197262"/>
                  </a:cubicBezTo>
                  <a:cubicBezTo>
                    <a:pt x="398073" y="206955"/>
                    <a:pt x="390816" y="227897"/>
                    <a:pt x="398695" y="245833"/>
                  </a:cubicBezTo>
                  <a:cubicBezTo>
                    <a:pt x="399214" y="247025"/>
                    <a:pt x="399836" y="248217"/>
                    <a:pt x="400510" y="249358"/>
                  </a:cubicBezTo>
                  <a:cubicBezTo>
                    <a:pt x="402221" y="252209"/>
                    <a:pt x="401806" y="255837"/>
                    <a:pt x="399525" y="258222"/>
                  </a:cubicBezTo>
                  <a:cubicBezTo>
                    <a:pt x="384855" y="273358"/>
                    <a:pt x="374125" y="292434"/>
                    <a:pt x="366505" y="312495"/>
                  </a:cubicBezTo>
                  <a:cubicBezTo>
                    <a:pt x="364328" y="318145"/>
                    <a:pt x="356708" y="319026"/>
                    <a:pt x="353390" y="313998"/>
                  </a:cubicBezTo>
                  <a:cubicBezTo>
                    <a:pt x="338824" y="292123"/>
                    <a:pt x="322962" y="271129"/>
                    <a:pt x="306271" y="251431"/>
                  </a:cubicBezTo>
                  <a:cubicBezTo>
                    <a:pt x="306271" y="251172"/>
                    <a:pt x="306478" y="250964"/>
                    <a:pt x="306478" y="250705"/>
                  </a:cubicBezTo>
                  <a:cubicBezTo>
                    <a:pt x="304975" y="189590"/>
                    <a:pt x="318297" y="135991"/>
                    <a:pt x="330116" y="78193"/>
                  </a:cubicBezTo>
                  <a:cubicBezTo>
                    <a:pt x="330686" y="75497"/>
                    <a:pt x="332707" y="73320"/>
                    <a:pt x="335351" y="72542"/>
                  </a:cubicBezTo>
                  <a:cubicBezTo>
                    <a:pt x="341519" y="70676"/>
                    <a:pt x="347222" y="66996"/>
                    <a:pt x="351472" y="61501"/>
                  </a:cubicBezTo>
                  <a:cubicBezTo>
                    <a:pt x="365365" y="43566"/>
                    <a:pt x="355360" y="15367"/>
                    <a:pt x="333640" y="9664"/>
                  </a:cubicBezTo>
                  <a:cubicBezTo>
                    <a:pt x="320992" y="6347"/>
                    <a:pt x="307463" y="12204"/>
                    <a:pt x="300931" y="22313"/>
                  </a:cubicBezTo>
                  <a:cubicBezTo>
                    <a:pt x="292793" y="31177"/>
                    <a:pt x="292274" y="48853"/>
                    <a:pt x="298391" y="59117"/>
                  </a:cubicBezTo>
                  <a:cubicBezTo>
                    <a:pt x="301605" y="64456"/>
                    <a:pt x="306115" y="68396"/>
                    <a:pt x="311247" y="70832"/>
                  </a:cubicBezTo>
                  <a:cubicBezTo>
                    <a:pt x="314668" y="72491"/>
                    <a:pt x="316431" y="76327"/>
                    <a:pt x="315238" y="79903"/>
                  </a:cubicBezTo>
                  <a:cubicBezTo>
                    <a:pt x="308344" y="100534"/>
                    <a:pt x="304197" y="122461"/>
                    <a:pt x="300672" y="143559"/>
                  </a:cubicBezTo>
                  <a:cubicBezTo>
                    <a:pt x="297718" y="161028"/>
                    <a:pt x="295696" y="178704"/>
                    <a:pt x="294556" y="196380"/>
                  </a:cubicBezTo>
                  <a:cubicBezTo>
                    <a:pt x="294192" y="201564"/>
                    <a:pt x="295022" y="210687"/>
                    <a:pt x="295022" y="219292"/>
                  </a:cubicBezTo>
                  <a:cubicBezTo>
                    <a:pt x="295022" y="226031"/>
                    <a:pt x="286780" y="229245"/>
                    <a:pt x="282115" y="224372"/>
                  </a:cubicBezTo>
                  <a:cubicBezTo>
                    <a:pt x="280767" y="222921"/>
                    <a:pt x="279367" y="221469"/>
                    <a:pt x="278019" y="220070"/>
                  </a:cubicBezTo>
                  <a:cubicBezTo>
                    <a:pt x="260240" y="201564"/>
                    <a:pt x="241371" y="184095"/>
                    <a:pt x="221518" y="167870"/>
                  </a:cubicBezTo>
                  <a:cubicBezTo>
                    <a:pt x="220014" y="166626"/>
                    <a:pt x="218874" y="164967"/>
                    <a:pt x="218615" y="163101"/>
                  </a:cubicBezTo>
                  <a:cubicBezTo>
                    <a:pt x="218459" y="161909"/>
                    <a:pt x="218045" y="160665"/>
                    <a:pt x="217267" y="159524"/>
                  </a:cubicBezTo>
                  <a:cubicBezTo>
                    <a:pt x="197984" y="130081"/>
                    <a:pt x="193837" y="100638"/>
                    <a:pt x="193785" y="67359"/>
                  </a:cubicBezTo>
                  <a:cubicBezTo>
                    <a:pt x="193785" y="64249"/>
                    <a:pt x="195806" y="61553"/>
                    <a:pt x="198658" y="60361"/>
                  </a:cubicBezTo>
                  <a:cubicBezTo>
                    <a:pt x="208403" y="56369"/>
                    <a:pt x="216075" y="47816"/>
                    <a:pt x="217630" y="36516"/>
                  </a:cubicBezTo>
                  <a:cubicBezTo>
                    <a:pt x="219962" y="19202"/>
                    <a:pt x="208195" y="1837"/>
                    <a:pt x="190312" y="127"/>
                  </a:cubicBezTo>
                  <a:cubicBezTo>
                    <a:pt x="182329" y="-599"/>
                    <a:pt x="174761" y="1837"/>
                    <a:pt x="169110" y="6399"/>
                  </a:cubicBezTo>
                  <a:cubicBezTo>
                    <a:pt x="163098" y="9872"/>
                    <a:pt x="158277" y="15470"/>
                    <a:pt x="156151" y="23401"/>
                  </a:cubicBezTo>
                  <a:cubicBezTo>
                    <a:pt x="151745" y="40041"/>
                    <a:pt x="161542" y="57976"/>
                    <a:pt x="178441" y="62020"/>
                  </a:cubicBezTo>
                  <a:cubicBezTo>
                    <a:pt x="179375" y="62227"/>
                    <a:pt x="180255" y="62382"/>
                    <a:pt x="181189" y="62538"/>
                  </a:cubicBezTo>
                  <a:cubicBezTo>
                    <a:pt x="176783" y="82962"/>
                    <a:pt x="178545" y="103904"/>
                    <a:pt x="184506" y="123757"/>
                  </a:cubicBezTo>
                  <a:cubicBezTo>
                    <a:pt x="186528" y="130496"/>
                    <a:pt x="178959" y="135939"/>
                    <a:pt x="173154" y="131999"/>
                  </a:cubicBezTo>
                  <a:cubicBezTo>
                    <a:pt x="166363" y="127438"/>
                    <a:pt x="159417" y="122980"/>
                    <a:pt x="152419" y="118677"/>
                  </a:cubicBezTo>
                  <a:cubicBezTo>
                    <a:pt x="137542" y="109606"/>
                    <a:pt x="104418" y="84413"/>
                    <a:pt x="79589" y="80111"/>
                  </a:cubicBezTo>
                  <a:cubicBezTo>
                    <a:pt x="76530" y="79592"/>
                    <a:pt x="74198" y="77311"/>
                    <a:pt x="73420" y="74357"/>
                  </a:cubicBezTo>
                  <a:cubicBezTo>
                    <a:pt x="72332" y="70054"/>
                    <a:pt x="70466" y="65856"/>
                    <a:pt x="67926" y="62020"/>
                  </a:cubicBezTo>
                  <a:cubicBezTo>
                    <a:pt x="63053" y="50823"/>
                    <a:pt x="54189" y="41803"/>
                    <a:pt x="40970" y="38330"/>
                  </a:cubicBezTo>
                  <a:cubicBezTo>
                    <a:pt x="17644" y="32213"/>
                    <a:pt x="-3091" y="52378"/>
                    <a:pt x="382" y="75964"/>
                  </a:cubicBezTo>
                  <a:cubicBezTo>
                    <a:pt x="2870" y="93070"/>
                    <a:pt x="19303" y="106133"/>
                    <a:pt x="35320" y="110072"/>
                  </a:cubicBezTo>
                  <a:cubicBezTo>
                    <a:pt x="43458" y="112042"/>
                    <a:pt x="52323" y="111938"/>
                    <a:pt x="59891" y="108051"/>
                  </a:cubicBezTo>
                  <a:cubicBezTo>
                    <a:pt x="66992" y="104370"/>
                    <a:pt x="73627" y="87523"/>
                    <a:pt x="81559" y="90374"/>
                  </a:cubicBezTo>
                  <a:cubicBezTo>
                    <a:pt x="101308" y="97580"/>
                    <a:pt x="125879" y="116189"/>
                    <a:pt x="135676" y="122254"/>
                  </a:cubicBezTo>
                  <a:cubicBezTo>
                    <a:pt x="145939" y="128578"/>
                    <a:pt x="155996" y="135265"/>
                    <a:pt x="165845" y="142159"/>
                  </a:cubicBezTo>
                  <a:cubicBezTo>
                    <a:pt x="171650" y="146254"/>
                    <a:pt x="168903" y="155378"/>
                    <a:pt x="161854" y="155689"/>
                  </a:cubicBezTo>
                  <a:cubicBezTo>
                    <a:pt x="141119" y="156570"/>
                    <a:pt x="120539" y="159887"/>
                    <a:pt x="102293" y="168389"/>
                  </a:cubicBezTo>
                  <a:cubicBezTo>
                    <a:pt x="99338" y="169736"/>
                    <a:pt x="95814" y="169062"/>
                    <a:pt x="93688" y="166626"/>
                  </a:cubicBezTo>
                  <a:cubicBezTo>
                    <a:pt x="87001" y="158799"/>
                    <a:pt x="77100" y="153926"/>
                    <a:pt x="66111" y="155533"/>
                  </a:cubicBezTo>
                  <a:cubicBezTo>
                    <a:pt x="51959" y="157607"/>
                    <a:pt x="40608" y="169062"/>
                    <a:pt x="39312" y="182333"/>
                  </a:cubicBezTo>
                  <a:cubicBezTo>
                    <a:pt x="38741" y="184562"/>
                    <a:pt x="38274" y="186842"/>
                    <a:pt x="38171" y="189227"/>
                  </a:cubicBezTo>
                  <a:cubicBezTo>
                    <a:pt x="37238" y="206955"/>
                    <a:pt x="51856" y="219707"/>
                    <a:pt x="68858" y="220484"/>
                  </a:cubicBezTo>
                  <a:cubicBezTo>
                    <a:pt x="87209" y="221314"/>
                    <a:pt x="103278" y="207992"/>
                    <a:pt x="102656" y="189020"/>
                  </a:cubicBezTo>
                  <a:cubicBezTo>
                    <a:pt x="102656" y="188553"/>
                    <a:pt x="102656" y="188087"/>
                    <a:pt x="102552" y="187568"/>
                  </a:cubicBezTo>
                  <a:cubicBezTo>
                    <a:pt x="102293" y="184147"/>
                    <a:pt x="104366" y="180985"/>
                    <a:pt x="107632" y="179948"/>
                  </a:cubicBezTo>
                  <a:cubicBezTo>
                    <a:pt x="138112" y="170514"/>
                    <a:pt x="168903" y="169477"/>
                    <a:pt x="201716" y="170980"/>
                  </a:cubicBezTo>
                  <a:cubicBezTo>
                    <a:pt x="203323" y="171032"/>
                    <a:pt x="204930" y="171654"/>
                    <a:pt x="206174" y="172691"/>
                  </a:cubicBezTo>
                  <a:cubicBezTo>
                    <a:pt x="226805" y="189642"/>
                    <a:pt x="246295" y="207836"/>
                    <a:pt x="264698" y="227171"/>
                  </a:cubicBezTo>
                  <a:cubicBezTo>
                    <a:pt x="269415" y="232148"/>
                    <a:pt x="265475" y="240390"/>
                    <a:pt x="258632" y="239768"/>
                  </a:cubicBezTo>
                  <a:cubicBezTo>
                    <a:pt x="242511" y="238368"/>
                    <a:pt x="225198" y="236295"/>
                    <a:pt x="218252" y="236865"/>
                  </a:cubicBezTo>
                  <a:cubicBezTo>
                    <a:pt x="203116" y="238161"/>
                    <a:pt x="188549" y="241064"/>
                    <a:pt x="174346" y="245262"/>
                  </a:cubicBezTo>
                  <a:cubicBezTo>
                    <a:pt x="171547" y="246092"/>
                    <a:pt x="168540" y="245211"/>
                    <a:pt x="166570" y="243033"/>
                  </a:cubicBezTo>
                  <a:cubicBezTo>
                    <a:pt x="160091" y="235880"/>
                    <a:pt x="153145" y="225409"/>
                    <a:pt x="142363" y="226290"/>
                  </a:cubicBezTo>
                  <a:cubicBezTo>
                    <a:pt x="133602" y="227016"/>
                    <a:pt x="124635" y="234066"/>
                    <a:pt x="118725" y="240131"/>
                  </a:cubicBezTo>
                  <a:cubicBezTo>
                    <a:pt x="104056" y="255267"/>
                    <a:pt x="98198" y="281548"/>
                    <a:pt x="118259" y="295233"/>
                  </a:cubicBezTo>
                  <a:cubicBezTo>
                    <a:pt x="135520" y="307000"/>
                    <a:pt x="161750" y="300624"/>
                    <a:pt x="171599" y="282274"/>
                  </a:cubicBezTo>
                  <a:cubicBezTo>
                    <a:pt x="174813" y="276261"/>
                    <a:pt x="175901" y="269367"/>
                    <a:pt x="175175" y="262731"/>
                  </a:cubicBezTo>
                  <a:cubicBezTo>
                    <a:pt x="174761" y="258844"/>
                    <a:pt x="177353" y="255215"/>
                    <a:pt x="181189" y="254541"/>
                  </a:cubicBezTo>
                  <a:cubicBezTo>
                    <a:pt x="216127" y="248269"/>
                    <a:pt x="251168" y="247543"/>
                    <a:pt x="286780" y="254023"/>
                  </a:cubicBezTo>
                  <a:cubicBezTo>
                    <a:pt x="288439" y="254334"/>
                    <a:pt x="289942" y="255215"/>
                    <a:pt x="291082" y="256459"/>
                  </a:cubicBezTo>
                  <a:cubicBezTo>
                    <a:pt x="291860" y="257289"/>
                    <a:pt x="292586" y="258170"/>
                    <a:pt x="293312" y="258999"/>
                  </a:cubicBezTo>
                  <a:cubicBezTo>
                    <a:pt x="309121" y="277868"/>
                    <a:pt x="323325" y="297358"/>
                    <a:pt x="336181" y="317367"/>
                  </a:cubicBezTo>
                  <a:cubicBezTo>
                    <a:pt x="339913" y="323173"/>
                    <a:pt x="334366" y="330430"/>
                    <a:pt x="327679" y="328512"/>
                  </a:cubicBezTo>
                  <a:cubicBezTo>
                    <a:pt x="307152" y="322499"/>
                    <a:pt x="285951" y="319596"/>
                    <a:pt x="264542" y="320063"/>
                  </a:cubicBezTo>
                  <a:cubicBezTo>
                    <a:pt x="259358" y="320167"/>
                    <a:pt x="256196" y="314050"/>
                    <a:pt x="252671" y="310940"/>
                  </a:cubicBezTo>
                  <a:cubicBezTo>
                    <a:pt x="236654" y="296788"/>
                    <a:pt x="208766" y="293263"/>
                    <a:pt x="202494" y="319234"/>
                  </a:cubicBezTo>
                  <a:cubicBezTo>
                    <a:pt x="198761" y="334785"/>
                    <a:pt x="207159" y="351424"/>
                    <a:pt x="220999" y="358889"/>
                  </a:cubicBezTo>
                  <a:cubicBezTo>
                    <a:pt x="235202" y="366509"/>
                    <a:pt x="252982" y="363398"/>
                    <a:pt x="261691" y="349143"/>
                  </a:cubicBezTo>
                  <a:cubicBezTo>
                    <a:pt x="263868" y="345567"/>
                    <a:pt x="264956" y="341834"/>
                    <a:pt x="265216" y="338154"/>
                  </a:cubicBezTo>
                  <a:cubicBezTo>
                    <a:pt x="265475" y="334111"/>
                    <a:pt x="269207" y="331208"/>
                    <a:pt x="273251" y="331519"/>
                  </a:cubicBezTo>
                  <a:cubicBezTo>
                    <a:pt x="301813" y="333437"/>
                    <a:pt x="329234" y="340487"/>
                    <a:pt x="355982" y="353187"/>
                  </a:cubicBezTo>
                  <a:cubicBezTo>
                    <a:pt x="357434" y="353860"/>
                    <a:pt x="358626" y="355001"/>
                    <a:pt x="359403" y="356400"/>
                  </a:cubicBezTo>
                  <a:cubicBezTo>
                    <a:pt x="384752" y="402639"/>
                    <a:pt x="404657" y="451573"/>
                    <a:pt x="422592" y="502787"/>
                  </a:cubicBezTo>
                  <a:cubicBezTo>
                    <a:pt x="424821" y="509111"/>
                    <a:pt x="435085" y="505898"/>
                    <a:pt x="433789" y="499366"/>
                  </a:cubicBezTo>
                  <a:close/>
                </a:path>
              </a:pathLst>
            </a:custGeom>
            <a:solidFill>
              <a:srgbClr val="223025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614" name="Google Shape;5614;p14"/>
          <p:cNvGrpSpPr/>
          <p:nvPr/>
        </p:nvGrpSpPr>
        <p:grpSpPr>
          <a:xfrm flipH="1">
            <a:off x="2504790" y="6493042"/>
            <a:ext cx="343583" cy="339052"/>
            <a:chOff x="2311839" y="5067050"/>
            <a:chExt cx="1089587" cy="1075219"/>
          </a:xfrm>
        </p:grpSpPr>
        <p:sp>
          <p:nvSpPr>
            <p:cNvPr id="5615" name="Google Shape;5615;p14"/>
            <p:cNvSpPr/>
            <p:nvPr/>
          </p:nvSpPr>
          <p:spPr>
            <a:xfrm rot="3227665">
              <a:off x="2486006" y="5200807"/>
              <a:ext cx="741254" cy="807706"/>
            </a:xfrm>
            <a:custGeom>
              <a:avLst/>
              <a:gdLst/>
              <a:ahLst/>
              <a:cxnLst/>
              <a:rect l="l" t="t" r="r" b="b"/>
              <a:pathLst>
                <a:path w="464559" h="506206" extrusionOk="0">
                  <a:moveTo>
                    <a:pt x="433633" y="499470"/>
                  </a:moveTo>
                  <a:cubicBezTo>
                    <a:pt x="422800" y="445767"/>
                    <a:pt x="401080" y="393360"/>
                    <a:pt x="372570" y="344685"/>
                  </a:cubicBezTo>
                  <a:cubicBezTo>
                    <a:pt x="371533" y="342923"/>
                    <a:pt x="371274" y="340849"/>
                    <a:pt x="371792" y="338931"/>
                  </a:cubicBezTo>
                  <a:cubicBezTo>
                    <a:pt x="379360" y="312028"/>
                    <a:pt x="392734" y="290568"/>
                    <a:pt x="408700" y="268485"/>
                  </a:cubicBezTo>
                  <a:cubicBezTo>
                    <a:pt x="410825" y="265531"/>
                    <a:pt x="414868" y="264546"/>
                    <a:pt x="418082" y="266204"/>
                  </a:cubicBezTo>
                  <a:cubicBezTo>
                    <a:pt x="426273" y="270507"/>
                    <a:pt x="435707" y="272010"/>
                    <a:pt x="444571" y="268745"/>
                  </a:cubicBezTo>
                  <a:cubicBezTo>
                    <a:pt x="460537" y="262835"/>
                    <a:pt x="467535" y="243500"/>
                    <a:pt x="463388" y="227793"/>
                  </a:cubicBezTo>
                  <a:cubicBezTo>
                    <a:pt x="458152" y="207888"/>
                    <a:pt x="438351" y="183629"/>
                    <a:pt x="414765" y="197262"/>
                  </a:cubicBezTo>
                  <a:cubicBezTo>
                    <a:pt x="398073" y="206955"/>
                    <a:pt x="390816" y="227897"/>
                    <a:pt x="398695" y="245833"/>
                  </a:cubicBezTo>
                  <a:cubicBezTo>
                    <a:pt x="399214" y="247025"/>
                    <a:pt x="399836" y="248217"/>
                    <a:pt x="400510" y="249358"/>
                  </a:cubicBezTo>
                  <a:cubicBezTo>
                    <a:pt x="402221" y="252209"/>
                    <a:pt x="401806" y="255837"/>
                    <a:pt x="399525" y="258222"/>
                  </a:cubicBezTo>
                  <a:cubicBezTo>
                    <a:pt x="384855" y="273358"/>
                    <a:pt x="374125" y="292434"/>
                    <a:pt x="366505" y="312495"/>
                  </a:cubicBezTo>
                  <a:cubicBezTo>
                    <a:pt x="364328" y="318145"/>
                    <a:pt x="356708" y="319026"/>
                    <a:pt x="353390" y="313998"/>
                  </a:cubicBezTo>
                  <a:cubicBezTo>
                    <a:pt x="338824" y="292123"/>
                    <a:pt x="322962" y="271129"/>
                    <a:pt x="306271" y="251431"/>
                  </a:cubicBezTo>
                  <a:cubicBezTo>
                    <a:pt x="306271" y="251172"/>
                    <a:pt x="306478" y="250964"/>
                    <a:pt x="306478" y="250705"/>
                  </a:cubicBezTo>
                  <a:cubicBezTo>
                    <a:pt x="304975" y="189590"/>
                    <a:pt x="318297" y="135991"/>
                    <a:pt x="330116" y="78193"/>
                  </a:cubicBezTo>
                  <a:cubicBezTo>
                    <a:pt x="330686" y="75497"/>
                    <a:pt x="332707" y="73320"/>
                    <a:pt x="335351" y="72542"/>
                  </a:cubicBezTo>
                  <a:cubicBezTo>
                    <a:pt x="341519" y="70676"/>
                    <a:pt x="347222" y="66996"/>
                    <a:pt x="351472" y="61501"/>
                  </a:cubicBezTo>
                  <a:cubicBezTo>
                    <a:pt x="365365" y="43566"/>
                    <a:pt x="355360" y="15367"/>
                    <a:pt x="333640" y="9664"/>
                  </a:cubicBezTo>
                  <a:cubicBezTo>
                    <a:pt x="320992" y="6347"/>
                    <a:pt x="307463" y="12204"/>
                    <a:pt x="300931" y="22313"/>
                  </a:cubicBezTo>
                  <a:cubicBezTo>
                    <a:pt x="292793" y="31177"/>
                    <a:pt x="292274" y="48853"/>
                    <a:pt x="298391" y="59117"/>
                  </a:cubicBezTo>
                  <a:cubicBezTo>
                    <a:pt x="301605" y="64456"/>
                    <a:pt x="306115" y="68396"/>
                    <a:pt x="311247" y="70832"/>
                  </a:cubicBezTo>
                  <a:cubicBezTo>
                    <a:pt x="314668" y="72491"/>
                    <a:pt x="316431" y="76327"/>
                    <a:pt x="315238" y="79903"/>
                  </a:cubicBezTo>
                  <a:cubicBezTo>
                    <a:pt x="308344" y="100534"/>
                    <a:pt x="304197" y="122461"/>
                    <a:pt x="300672" y="143559"/>
                  </a:cubicBezTo>
                  <a:cubicBezTo>
                    <a:pt x="297718" y="161028"/>
                    <a:pt x="295696" y="178704"/>
                    <a:pt x="294556" y="196380"/>
                  </a:cubicBezTo>
                  <a:cubicBezTo>
                    <a:pt x="294192" y="201564"/>
                    <a:pt x="295022" y="210687"/>
                    <a:pt x="295022" y="219292"/>
                  </a:cubicBezTo>
                  <a:cubicBezTo>
                    <a:pt x="295022" y="226031"/>
                    <a:pt x="286780" y="229245"/>
                    <a:pt x="282115" y="224372"/>
                  </a:cubicBezTo>
                  <a:cubicBezTo>
                    <a:pt x="280767" y="222921"/>
                    <a:pt x="279367" y="221469"/>
                    <a:pt x="278019" y="220070"/>
                  </a:cubicBezTo>
                  <a:cubicBezTo>
                    <a:pt x="260240" y="201564"/>
                    <a:pt x="241371" y="184095"/>
                    <a:pt x="221518" y="167870"/>
                  </a:cubicBezTo>
                  <a:cubicBezTo>
                    <a:pt x="220014" y="166626"/>
                    <a:pt x="218874" y="164967"/>
                    <a:pt x="218615" y="163101"/>
                  </a:cubicBezTo>
                  <a:cubicBezTo>
                    <a:pt x="218459" y="161909"/>
                    <a:pt x="218045" y="160665"/>
                    <a:pt x="217267" y="159524"/>
                  </a:cubicBezTo>
                  <a:cubicBezTo>
                    <a:pt x="197984" y="130081"/>
                    <a:pt x="193837" y="100638"/>
                    <a:pt x="193785" y="67359"/>
                  </a:cubicBezTo>
                  <a:cubicBezTo>
                    <a:pt x="193785" y="64249"/>
                    <a:pt x="195806" y="61553"/>
                    <a:pt x="198658" y="60361"/>
                  </a:cubicBezTo>
                  <a:cubicBezTo>
                    <a:pt x="208403" y="56369"/>
                    <a:pt x="216075" y="47816"/>
                    <a:pt x="217630" y="36516"/>
                  </a:cubicBezTo>
                  <a:cubicBezTo>
                    <a:pt x="219962" y="19202"/>
                    <a:pt x="208195" y="1837"/>
                    <a:pt x="190312" y="127"/>
                  </a:cubicBezTo>
                  <a:cubicBezTo>
                    <a:pt x="182329" y="-599"/>
                    <a:pt x="174761" y="1837"/>
                    <a:pt x="169110" y="6399"/>
                  </a:cubicBezTo>
                  <a:cubicBezTo>
                    <a:pt x="163098" y="9872"/>
                    <a:pt x="158277" y="15470"/>
                    <a:pt x="156151" y="23401"/>
                  </a:cubicBezTo>
                  <a:cubicBezTo>
                    <a:pt x="151745" y="40041"/>
                    <a:pt x="161542" y="57976"/>
                    <a:pt x="178441" y="62020"/>
                  </a:cubicBezTo>
                  <a:cubicBezTo>
                    <a:pt x="179375" y="62227"/>
                    <a:pt x="180255" y="62382"/>
                    <a:pt x="181189" y="62538"/>
                  </a:cubicBezTo>
                  <a:cubicBezTo>
                    <a:pt x="176783" y="82962"/>
                    <a:pt x="178545" y="103904"/>
                    <a:pt x="184506" y="123757"/>
                  </a:cubicBezTo>
                  <a:cubicBezTo>
                    <a:pt x="186528" y="130496"/>
                    <a:pt x="178959" y="135939"/>
                    <a:pt x="173154" y="131999"/>
                  </a:cubicBezTo>
                  <a:cubicBezTo>
                    <a:pt x="166363" y="127438"/>
                    <a:pt x="159417" y="122980"/>
                    <a:pt x="152419" y="118677"/>
                  </a:cubicBezTo>
                  <a:cubicBezTo>
                    <a:pt x="137542" y="109606"/>
                    <a:pt x="104418" y="84413"/>
                    <a:pt x="79589" y="80111"/>
                  </a:cubicBezTo>
                  <a:cubicBezTo>
                    <a:pt x="76530" y="79592"/>
                    <a:pt x="74198" y="77311"/>
                    <a:pt x="73420" y="74357"/>
                  </a:cubicBezTo>
                  <a:cubicBezTo>
                    <a:pt x="72332" y="70054"/>
                    <a:pt x="70466" y="65856"/>
                    <a:pt x="67926" y="62020"/>
                  </a:cubicBezTo>
                  <a:cubicBezTo>
                    <a:pt x="63053" y="50823"/>
                    <a:pt x="54189" y="41803"/>
                    <a:pt x="40970" y="38330"/>
                  </a:cubicBezTo>
                  <a:cubicBezTo>
                    <a:pt x="17644" y="32213"/>
                    <a:pt x="-3091" y="52378"/>
                    <a:pt x="382" y="75964"/>
                  </a:cubicBezTo>
                  <a:cubicBezTo>
                    <a:pt x="2870" y="93070"/>
                    <a:pt x="19303" y="106133"/>
                    <a:pt x="35320" y="110072"/>
                  </a:cubicBezTo>
                  <a:cubicBezTo>
                    <a:pt x="43458" y="112042"/>
                    <a:pt x="52323" y="111938"/>
                    <a:pt x="59891" y="108051"/>
                  </a:cubicBezTo>
                  <a:cubicBezTo>
                    <a:pt x="66992" y="104370"/>
                    <a:pt x="73627" y="87523"/>
                    <a:pt x="81559" y="90374"/>
                  </a:cubicBezTo>
                  <a:cubicBezTo>
                    <a:pt x="101308" y="97580"/>
                    <a:pt x="125879" y="116189"/>
                    <a:pt x="135676" y="122254"/>
                  </a:cubicBezTo>
                  <a:cubicBezTo>
                    <a:pt x="145939" y="128578"/>
                    <a:pt x="155996" y="135265"/>
                    <a:pt x="165845" y="142159"/>
                  </a:cubicBezTo>
                  <a:cubicBezTo>
                    <a:pt x="171650" y="146254"/>
                    <a:pt x="168903" y="155378"/>
                    <a:pt x="161854" y="155689"/>
                  </a:cubicBezTo>
                  <a:cubicBezTo>
                    <a:pt x="141119" y="156570"/>
                    <a:pt x="120539" y="159887"/>
                    <a:pt x="102293" y="168389"/>
                  </a:cubicBezTo>
                  <a:cubicBezTo>
                    <a:pt x="99338" y="169736"/>
                    <a:pt x="95814" y="169062"/>
                    <a:pt x="93688" y="166626"/>
                  </a:cubicBezTo>
                  <a:cubicBezTo>
                    <a:pt x="87001" y="158799"/>
                    <a:pt x="77100" y="153926"/>
                    <a:pt x="66111" y="155533"/>
                  </a:cubicBezTo>
                  <a:cubicBezTo>
                    <a:pt x="51959" y="157607"/>
                    <a:pt x="40608" y="169062"/>
                    <a:pt x="39312" y="182333"/>
                  </a:cubicBezTo>
                  <a:cubicBezTo>
                    <a:pt x="38741" y="184562"/>
                    <a:pt x="38274" y="186842"/>
                    <a:pt x="38171" y="189227"/>
                  </a:cubicBezTo>
                  <a:cubicBezTo>
                    <a:pt x="37238" y="206955"/>
                    <a:pt x="51856" y="219707"/>
                    <a:pt x="68858" y="220484"/>
                  </a:cubicBezTo>
                  <a:cubicBezTo>
                    <a:pt x="87209" y="221314"/>
                    <a:pt x="103278" y="207992"/>
                    <a:pt x="102656" y="189020"/>
                  </a:cubicBezTo>
                  <a:cubicBezTo>
                    <a:pt x="102656" y="188553"/>
                    <a:pt x="102656" y="188087"/>
                    <a:pt x="102552" y="187568"/>
                  </a:cubicBezTo>
                  <a:cubicBezTo>
                    <a:pt x="102293" y="184147"/>
                    <a:pt x="104366" y="180985"/>
                    <a:pt x="107632" y="179948"/>
                  </a:cubicBezTo>
                  <a:cubicBezTo>
                    <a:pt x="138112" y="170514"/>
                    <a:pt x="168903" y="169477"/>
                    <a:pt x="201716" y="170980"/>
                  </a:cubicBezTo>
                  <a:cubicBezTo>
                    <a:pt x="203323" y="171032"/>
                    <a:pt x="204930" y="171654"/>
                    <a:pt x="206174" y="172691"/>
                  </a:cubicBezTo>
                  <a:cubicBezTo>
                    <a:pt x="226805" y="189642"/>
                    <a:pt x="246295" y="207836"/>
                    <a:pt x="264698" y="227171"/>
                  </a:cubicBezTo>
                  <a:cubicBezTo>
                    <a:pt x="269415" y="232148"/>
                    <a:pt x="265475" y="240390"/>
                    <a:pt x="258632" y="239768"/>
                  </a:cubicBezTo>
                  <a:cubicBezTo>
                    <a:pt x="242511" y="238368"/>
                    <a:pt x="225198" y="236295"/>
                    <a:pt x="218252" y="236865"/>
                  </a:cubicBezTo>
                  <a:cubicBezTo>
                    <a:pt x="203116" y="238161"/>
                    <a:pt x="188549" y="241064"/>
                    <a:pt x="174346" y="245262"/>
                  </a:cubicBezTo>
                  <a:cubicBezTo>
                    <a:pt x="171547" y="246092"/>
                    <a:pt x="168540" y="245211"/>
                    <a:pt x="166570" y="243033"/>
                  </a:cubicBezTo>
                  <a:cubicBezTo>
                    <a:pt x="160091" y="235880"/>
                    <a:pt x="153145" y="225409"/>
                    <a:pt x="142363" y="226290"/>
                  </a:cubicBezTo>
                  <a:cubicBezTo>
                    <a:pt x="133602" y="227016"/>
                    <a:pt x="124635" y="234066"/>
                    <a:pt x="118725" y="240131"/>
                  </a:cubicBezTo>
                  <a:cubicBezTo>
                    <a:pt x="104056" y="255267"/>
                    <a:pt x="98198" y="281548"/>
                    <a:pt x="118259" y="295233"/>
                  </a:cubicBezTo>
                  <a:cubicBezTo>
                    <a:pt x="135520" y="307000"/>
                    <a:pt x="161750" y="300624"/>
                    <a:pt x="171599" y="282274"/>
                  </a:cubicBezTo>
                  <a:cubicBezTo>
                    <a:pt x="174813" y="276261"/>
                    <a:pt x="175901" y="269367"/>
                    <a:pt x="175175" y="262731"/>
                  </a:cubicBezTo>
                  <a:cubicBezTo>
                    <a:pt x="174761" y="258844"/>
                    <a:pt x="177353" y="255215"/>
                    <a:pt x="181189" y="254541"/>
                  </a:cubicBezTo>
                  <a:cubicBezTo>
                    <a:pt x="216127" y="248269"/>
                    <a:pt x="251168" y="247543"/>
                    <a:pt x="286780" y="254023"/>
                  </a:cubicBezTo>
                  <a:cubicBezTo>
                    <a:pt x="288439" y="254334"/>
                    <a:pt x="289942" y="255215"/>
                    <a:pt x="291082" y="256459"/>
                  </a:cubicBezTo>
                  <a:cubicBezTo>
                    <a:pt x="291860" y="257289"/>
                    <a:pt x="292586" y="258170"/>
                    <a:pt x="293312" y="258999"/>
                  </a:cubicBezTo>
                  <a:cubicBezTo>
                    <a:pt x="309121" y="277868"/>
                    <a:pt x="323325" y="297358"/>
                    <a:pt x="336181" y="317367"/>
                  </a:cubicBezTo>
                  <a:cubicBezTo>
                    <a:pt x="339913" y="323173"/>
                    <a:pt x="334366" y="330430"/>
                    <a:pt x="327679" y="328512"/>
                  </a:cubicBezTo>
                  <a:cubicBezTo>
                    <a:pt x="307152" y="322499"/>
                    <a:pt x="285951" y="319596"/>
                    <a:pt x="264542" y="320063"/>
                  </a:cubicBezTo>
                  <a:cubicBezTo>
                    <a:pt x="259358" y="320167"/>
                    <a:pt x="256196" y="314050"/>
                    <a:pt x="252671" y="310940"/>
                  </a:cubicBezTo>
                  <a:cubicBezTo>
                    <a:pt x="236654" y="296788"/>
                    <a:pt x="208766" y="293263"/>
                    <a:pt x="202494" y="319234"/>
                  </a:cubicBezTo>
                  <a:cubicBezTo>
                    <a:pt x="198761" y="334785"/>
                    <a:pt x="207159" y="351424"/>
                    <a:pt x="220999" y="358889"/>
                  </a:cubicBezTo>
                  <a:cubicBezTo>
                    <a:pt x="235202" y="366509"/>
                    <a:pt x="252982" y="363398"/>
                    <a:pt x="261691" y="349143"/>
                  </a:cubicBezTo>
                  <a:cubicBezTo>
                    <a:pt x="263868" y="345567"/>
                    <a:pt x="264956" y="341834"/>
                    <a:pt x="265216" y="338154"/>
                  </a:cubicBezTo>
                  <a:cubicBezTo>
                    <a:pt x="265475" y="334111"/>
                    <a:pt x="269207" y="331208"/>
                    <a:pt x="273251" y="331519"/>
                  </a:cubicBezTo>
                  <a:cubicBezTo>
                    <a:pt x="301813" y="333437"/>
                    <a:pt x="329234" y="340487"/>
                    <a:pt x="355982" y="353187"/>
                  </a:cubicBezTo>
                  <a:cubicBezTo>
                    <a:pt x="357434" y="353860"/>
                    <a:pt x="358626" y="355001"/>
                    <a:pt x="359403" y="356400"/>
                  </a:cubicBezTo>
                  <a:cubicBezTo>
                    <a:pt x="384752" y="402639"/>
                    <a:pt x="404657" y="451573"/>
                    <a:pt x="422592" y="502787"/>
                  </a:cubicBezTo>
                  <a:cubicBezTo>
                    <a:pt x="424821" y="509111"/>
                    <a:pt x="435085" y="505898"/>
                    <a:pt x="433789" y="49936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16" name="Google Shape;5616;p14"/>
            <p:cNvSpPr/>
            <p:nvPr/>
          </p:nvSpPr>
          <p:spPr>
            <a:xfrm rot="3227665">
              <a:off x="2486006" y="5200807"/>
              <a:ext cx="741254" cy="807706"/>
            </a:xfrm>
            <a:custGeom>
              <a:avLst/>
              <a:gdLst/>
              <a:ahLst/>
              <a:cxnLst/>
              <a:rect l="l" t="t" r="r" b="b"/>
              <a:pathLst>
                <a:path w="464559" h="506206" extrusionOk="0">
                  <a:moveTo>
                    <a:pt x="433633" y="499470"/>
                  </a:moveTo>
                  <a:cubicBezTo>
                    <a:pt x="422800" y="445767"/>
                    <a:pt x="401080" y="393360"/>
                    <a:pt x="372570" y="344685"/>
                  </a:cubicBezTo>
                  <a:cubicBezTo>
                    <a:pt x="371533" y="342923"/>
                    <a:pt x="371274" y="340849"/>
                    <a:pt x="371792" y="338931"/>
                  </a:cubicBezTo>
                  <a:cubicBezTo>
                    <a:pt x="379360" y="312028"/>
                    <a:pt x="392734" y="290568"/>
                    <a:pt x="408700" y="268485"/>
                  </a:cubicBezTo>
                  <a:cubicBezTo>
                    <a:pt x="410825" y="265531"/>
                    <a:pt x="414868" y="264546"/>
                    <a:pt x="418082" y="266204"/>
                  </a:cubicBezTo>
                  <a:cubicBezTo>
                    <a:pt x="426273" y="270507"/>
                    <a:pt x="435707" y="272010"/>
                    <a:pt x="444571" y="268745"/>
                  </a:cubicBezTo>
                  <a:cubicBezTo>
                    <a:pt x="460537" y="262835"/>
                    <a:pt x="467535" y="243500"/>
                    <a:pt x="463388" y="227793"/>
                  </a:cubicBezTo>
                  <a:cubicBezTo>
                    <a:pt x="458152" y="207888"/>
                    <a:pt x="438351" y="183629"/>
                    <a:pt x="414765" y="197262"/>
                  </a:cubicBezTo>
                  <a:cubicBezTo>
                    <a:pt x="398073" y="206955"/>
                    <a:pt x="390816" y="227897"/>
                    <a:pt x="398695" y="245833"/>
                  </a:cubicBezTo>
                  <a:cubicBezTo>
                    <a:pt x="399214" y="247025"/>
                    <a:pt x="399836" y="248217"/>
                    <a:pt x="400510" y="249358"/>
                  </a:cubicBezTo>
                  <a:cubicBezTo>
                    <a:pt x="402221" y="252209"/>
                    <a:pt x="401806" y="255837"/>
                    <a:pt x="399525" y="258222"/>
                  </a:cubicBezTo>
                  <a:cubicBezTo>
                    <a:pt x="384855" y="273358"/>
                    <a:pt x="374125" y="292434"/>
                    <a:pt x="366505" y="312495"/>
                  </a:cubicBezTo>
                  <a:cubicBezTo>
                    <a:pt x="364328" y="318145"/>
                    <a:pt x="356708" y="319026"/>
                    <a:pt x="353390" y="313998"/>
                  </a:cubicBezTo>
                  <a:cubicBezTo>
                    <a:pt x="338824" y="292123"/>
                    <a:pt x="322962" y="271129"/>
                    <a:pt x="306271" y="251431"/>
                  </a:cubicBezTo>
                  <a:cubicBezTo>
                    <a:pt x="306271" y="251172"/>
                    <a:pt x="306478" y="250964"/>
                    <a:pt x="306478" y="250705"/>
                  </a:cubicBezTo>
                  <a:cubicBezTo>
                    <a:pt x="304975" y="189590"/>
                    <a:pt x="318297" y="135991"/>
                    <a:pt x="330116" y="78193"/>
                  </a:cubicBezTo>
                  <a:cubicBezTo>
                    <a:pt x="330686" y="75497"/>
                    <a:pt x="332707" y="73320"/>
                    <a:pt x="335351" y="72542"/>
                  </a:cubicBezTo>
                  <a:cubicBezTo>
                    <a:pt x="341519" y="70676"/>
                    <a:pt x="347222" y="66996"/>
                    <a:pt x="351472" y="61501"/>
                  </a:cubicBezTo>
                  <a:cubicBezTo>
                    <a:pt x="365365" y="43566"/>
                    <a:pt x="355360" y="15367"/>
                    <a:pt x="333640" y="9664"/>
                  </a:cubicBezTo>
                  <a:cubicBezTo>
                    <a:pt x="320992" y="6347"/>
                    <a:pt x="307463" y="12204"/>
                    <a:pt x="300931" y="22313"/>
                  </a:cubicBezTo>
                  <a:cubicBezTo>
                    <a:pt x="292793" y="31177"/>
                    <a:pt x="292274" y="48853"/>
                    <a:pt x="298391" y="59117"/>
                  </a:cubicBezTo>
                  <a:cubicBezTo>
                    <a:pt x="301605" y="64456"/>
                    <a:pt x="306115" y="68396"/>
                    <a:pt x="311247" y="70832"/>
                  </a:cubicBezTo>
                  <a:cubicBezTo>
                    <a:pt x="314668" y="72491"/>
                    <a:pt x="316431" y="76327"/>
                    <a:pt x="315238" y="79903"/>
                  </a:cubicBezTo>
                  <a:cubicBezTo>
                    <a:pt x="308344" y="100534"/>
                    <a:pt x="304197" y="122461"/>
                    <a:pt x="300672" y="143559"/>
                  </a:cubicBezTo>
                  <a:cubicBezTo>
                    <a:pt x="297718" y="161028"/>
                    <a:pt x="295696" y="178704"/>
                    <a:pt x="294556" y="196380"/>
                  </a:cubicBezTo>
                  <a:cubicBezTo>
                    <a:pt x="294192" y="201564"/>
                    <a:pt x="295022" y="210687"/>
                    <a:pt x="295022" y="219292"/>
                  </a:cubicBezTo>
                  <a:cubicBezTo>
                    <a:pt x="295022" y="226031"/>
                    <a:pt x="286780" y="229245"/>
                    <a:pt x="282115" y="224372"/>
                  </a:cubicBezTo>
                  <a:cubicBezTo>
                    <a:pt x="280767" y="222921"/>
                    <a:pt x="279367" y="221469"/>
                    <a:pt x="278019" y="220070"/>
                  </a:cubicBezTo>
                  <a:cubicBezTo>
                    <a:pt x="260240" y="201564"/>
                    <a:pt x="241371" y="184095"/>
                    <a:pt x="221518" y="167870"/>
                  </a:cubicBezTo>
                  <a:cubicBezTo>
                    <a:pt x="220014" y="166626"/>
                    <a:pt x="218874" y="164967"/>
                    <a:pt x="218615" y="163101"/>
                  </a:cubicBezTo>
                  <a:cubicBezTo>
                    <a:pt x="218459" y="161909"/>
                    <a:pt x="218045" y="160665"/>
                    <a:pt x="217267" y="159524"/>
                  </a:cubicBezTo>
                  <a:cubicBezTo>
                    <a:pt x="197984" y="130081"/>
                    <a:pt x="193837" y="100638"/>
                    <a:pt x="193785" y="67359"/>
                  </a:cubicBezTo>
                  <a:cubicBezTo>
                    <a:pt x="193785" y="64249"/>
                    <a:pt x="195806" y="61553"/>
                    <a:pt x="198658" y="60361"/>
                  </a:cubicBezTo>
                  <a:cubicBezTo>
                    <a:pt x="208403" y="56369"/>
                    <a:pt x="216075" y="47816"/>
                    <a:pt x="217630" y="36516"/>
                  </a:cubicBezTo>
                  <a:cubicBezTo>
                    <a:pt x="219962" y="19202"/>
                    <a:pt x="208195" y="1837"/>
                    <a:pt x="190312" y="127"/>
                  </a:cubicBezTo>
                  <a:cubicBezTo>
                    <a:pt x="182329" y="-599"/>
                    <a:pt x="174761" y="1837"/>
                    <a:pt x="169110" y="6399"/>
                  </a:cubicBezTo>
                  <a:cubicBezTo>
                    <a:pt x="163098" y="9872"/>
                    <a:pt x="158277" y="15470"/>
                    <a:pt x="156151" y="23401"/>
                  </a:cubicBezTo>
                  <a:cubicBezTo>
                    <a:pt x="151745" y="40041"/>
                    <a:pt x="161542" y="57976"/>
                    <a:pt x="178441" y="62020"/>
                  </a:cubicBezTo>
                  <a:cubicBezTo>
                    <a:pt x="179375" y="62227"/>
                    <a:pt x="180255" y="62382"/>
                    <a:pt x="181189" y="62538"/>
                  </a:cubicBezTo>
                  <a:cubicBezTo>
                    <a:pt x="176783" y="82962"/>
                    <a:pt x="178545" y="103904"/>
                    <a:pt x="184506" y="123757"/>
                  </a:cubicBezTo>
                  <a:cubicBezTo>
                    <a:pt x="186528" y="130496"/>
                    <a:pt x="178959" y="135939"/>
                    <a:pt x="173154" y="131999"/>
                  </a:cubicBezTo>
                  <a:cubicBezTo>
                    <a:pt x="166363" y="127438"/>
                    <a:pt x="159417" y="122980"/>
                    <a:pt x="152419" y="118677"/>
                  </a:cubicBezTo>
                  <a:cubicBezTo>
                    <a:pt x="137542" y="109606"/>
                    <a:pt x="104418" y="84413"/>
                    <a:pt x="79589" y="80111"/>
                  </a:cubicBezTo>
                  <a:cubicBezTo>
                    <a:pt x="76530" y="79592"/>
                    <a:pt x="74198" y="77311"/>
                    <a:pt x="73420" y="74357"/>
                  </a:cubicBezTo>
                  <a:cubicBezTo>
                    <a:pt x="72332" y="70054"/>
                    <a:pt x="70466" y="65856"/>
                    <a:pt x="67926" y="62020"/>
                  </a:cubicBezTo>
                  <a:cubicBezTo>
                    <a:pt x="63053" y="50823"/>
                    <a:pt x="54189" y="41803"/>
                    <a:pt x="40970" y="38330"/>
                  </a:cubicBezTo>
                  <a:cubicBezTo>
                    <a:pt x="17644" y="32213"/>
                    <a:pt x="-3091" y="52378"/>
                    <a:pt x="382" y="75964"/>
                  </a:cubicBezTo>
                  <a:cubicBezTo>
                    <a:pt x="2870" y="93070"/>
                    <a:pt x="19303" y="106133"/>
                    <a:pt x="35320" y="110072"/>
                  </a:cubicBezTo>
                  <a:cubicBezTo>
                    <a:pt x="43458" y="112042"/>
                    <a:pt x="52323" y="111938"/>
                    <a:pt x="59891" y="108051"/>
                  </a:cubicBezTo>
                  <a:cubicBezTo>
                    <a:pt x="66992" y="104370"/>
                    <a:pt x="73627" y="87523"/>
                    <a:pt x="81559" y="90374"/>
                  </a:cubicBezTo>
                  <a:cubicBezTo>
                    <a:pt x="101308" y="97580"/>
                    <a:pt x="125879" y="116189"/>
                    <a:pt x="135676" y="122254"/>
                  </a:cubicBezTo>
                  <a:cubicBezTo>
                    <a:pt x="145939" y="128578"/>
                    <a:pt x="155996" y="135265"/>
                    <a:pt x="165845" y="142159"/>
                  </a:cubicBezTo>
                  <a:cubicBezTo>
                    <a:pt x="171650" y="146254"/>
                    <a:pt x="168903" y="155378"/>
                    <a:pt x="161854" y="155689"/>
                  </a:cubicBezTo>
                  <a:cubicBezTo>
                    <a:pt x="141119" y="156570"/>
                    <a:pt x="120539" y="159887"/>
                    <a:pt x="102293" y="168389"/>
                  </a:cubicBezTo>
                  <a:cubicBezTo>
                    <a:pt x="99338" y="169736"/>
                    <a:pt x="95814" y="169062"/>
                    <a:pt x="93688" y="166626"/>
                  </a:cubicBezTo>
                  <a:cubicBezTo>
                    <a:pt x="87001" y="158799"/>
                    <a:pt x="77100" y="153926"/>
                    <a:pt x="66111" y="155533"/>
                  </a:cubicBezTo>
                  <a:cubicBezTo>
                    <a:pt x="51959" y="157607"/>
                    <a:pt x="40608" y="169062"/>
                    <a:pt x="39312" y="182333"/>
                  </a:cubicBezTo>
                  <a:cubicBezTo>
                    <a:pt x="38741" y="184562"/>
                    <a:pt x="38274" y="186842"/>
                    <a:pt x="38171" y="189227"/>
                  </a:cubicBezTo>
                  <a:cubicBezTo>
                    <a:pt x="37238" y="206955"/>
                    <a:pt x="51856" y="219707"/>
                    <a:pt x="68858" y="220484"/>
                  </a:cubicBezTo>
                  <a:cubicBezTo>
                    <a:pt x="87209" y="221314"/>
                    <a:pt x="103278" y="207992"/>
                    <a:pt x="102656" y="189020"/>
                  </a:cubicBezTo>
                  <a:cubicBezTo>
                    <a:pt x="102656" y="188553"/>
                    <a:pt x="102656" y="188087"/>
                    <a:pt x="102552" y="187568"/>
                  </a:cubicBezTo>
                  <a:cubicBezTo>
                    <a:pt x="102293" y="184147"/>
                    <a:pt x="104366" y="180985"/>
                    <a:pt x="107632" y="179948"/>
                  </a:cubicBezTo>
                  <a:cubicBezTo>
                    <a:pt x="138112" y="170514"/>
                    <a:pt x="168903" y="169477"/>
                    <a:pt x="201716" y="170980"/>
                  </a:cubicBezTo>
                  <a:cubicBezTo>
                    <a:pt x="203323" y="171032"/>
                    <a:pt x="204930" y="171654"/>
                    <a:pt x="206174" y="172691"/>
                  </a:cubicBezTo>
                  <a:cubicBezTo>
                    <a:pt x="226805" y="189642"/>
                    <a:pt x="246295" y="207836"/>
                    <a:pt x="264698" y="227171"/>
                  </a:cubicBezTo>
                  <a:cubicBezTo>
                    <a:pt x="269415" y="232148"/>
                    <a:pt x="265475" y="240390"/>
                    <a:pt x="258632" y="239768"/>
                  </a:cubicBezTo>
                  <a:cubicBezTo>
                    <a:pt x="242511" y="238368"/>
                    <a:pt x="225198" y="236295"/>
                    <a:pt x="218252" y="236865"/>
                  </a:cubicBezTo>
                  <a:cubicBezTo>
                    <a:pt x="203116" y="238161"/>
                    <a:pt x="188549" y="241064"/>
                    <a:pt x="174346" y="245262"/>
                  </a:cubicBezTo>
                  <a:cubicBezTo>
                    <a:pt x="171547" y="246092"/>
                    <a:pt x="168540" y="245211"/>
                    <a:pt x="166570" y="243033"/>
                  </a:cubicBezTo>
                  <a:cubicBezTo>
                    <a:pt x="160091" y="235880"/>
                    <a:pt x="153145" y="225409"/>
                    <a:pt x="142363" y="226290"/>
                  </a:cubicBezTo>
                  <a:cubicBezTo>
                    <a:pt x="133602" y="227016"/>
                    <a:pt x="124635" y="234066"/>
                    <a:pt x="118725" y="240131"/>
                  </a:cubicBezTo>
                  <a:cubicBezTo>
                    <a:pt x="104056" y="255267"/>
                    <a:pt x="98198" y="281548"/>
                    <a:pt x="118259" y="295233"/>
                  </a:cubicBezTo>
                  <a:cubicBezTo>
                    <a:pt x="135520" y="307000"/>
                    <a:pt x="161750" y="300624"/>
                    <a:pt x="171599" y="282274"/>
                  </a:cubicBezTo>
                  <a:cubicBezTo>
                    <a:pt x="174813" y="276261"/>
                    <a:pt x="175901" y="269367"/>
                    <a:pt x="175175" y="262731"/>
                  </a:cubicBezTo>
                  <a:cubicBezTo>
                    <a:pt x="174761" y="258844"/>
                    <a:pt x="177353" y="255215"/>
                    <a:pt x="181189" y="254541"/>
                  </a:cubicBezTo>
                  <a:cubicBezTo>
                    <a:pt x="216127" y="248269"/>
                    <a:pt x="251168" y="247543"/>
                    <a:pt x="286780" y="254023"/>
                  </a:cubicBezTo>
                  <a:cubicBezTo>
                    <a:pt x="288439" y="254334"/>
                    <a:pt x="289942" y="255215"/>
                    <a:pt x="291082" y="256459"/>
                  </a:cubicBezTo>
                  <a:cubicBezTo>
                    <a:pt x="291860" y="257289"/>
                    <a:pt x="292586" y="258170"/>
                    <a:pt x="293312" y="258999"/>
                  </a:cubicBezTo>
                  <a:cubicBezTo>
                    <a:pt x="309121" y="277868"/>
                    <a:pt x="323325" y="297358"/>
                    <a:pt x="336181" y="317367"/>
                  </a:cubicBezTo>
                  <a:cubicBezTo>
                    <a:pt x="339913" y="323173"/>
                    <a:pt x="334366" y="330430"/>
                    <a:pt x="327679" y="328512"/>
                  </a:cubicBezTo>
                  <a:cubicBezTo>
                    <a:pt x="307152" y="322499"/>
                    <a:pt x="285951" y="319596"/>
                    <a:pt x="264542" y="320063"/>
                  </a:cubicBezTo>
                  <a:cubicBezTo>
                    <a:pt x="259358" y="320167"/>
                    <a:pt x="256196" y="314050"/>
                    <a:pt x="252671" y="310940"/>
                  </a:cubicBezTo>
                  <a:cubicBezTo>
                    <a:pt x="236654" y="296788"/>
                    <a:pt x="208766" y="293263"/>
                    <a:pt x="202494" y="319234"/>
                  </a:cubicBezTo>
                  <a:cubicBezTo>
                    <a:pt x="198761" y="334785"/>
                    <a:pt x="207159" y="351424"/>
                    <a:pt x="220999" y="358889"/>
                  </a:cubicBezTo>
                  <a:cubicBezTo>
                    <a:pt x="235202" y="366509"/>
                    <a:pt x="252982" y="363398"/>
                    <a:pt x="261691" y="349143"/>
                  </a:cubicBezTo>
                  <a:cubicBezTo>
                    <a:pt x="263868" y="345567"/>
                    <a:pt x="264956" y="341834"/>
                    <a:pt x="265216" y="338154"/>
                  </a:cubicBezTo>
                  <a:cubicBezTo>
                    <a:pt x="265475" y="334111"/>
                    <a:pt x="269207" y="331208"/>
                    <a:pt x="273251" y="331519"/>
                  </a:cubicBezTo>
                  <a:cubicBezTo>
                    <a:pt x="301813" y="333437"/>
                    <a:pt x="329234" y="340487"/>
                    <a:pt x="355982" y="353187"/>
                  </a:cubicBezTo>
                  <a:cubicBezTo>
                    <a:pt x="357434" y="353860"/>
                    <a:pt x="358626" y="355001"/>
                    <a:pt x="359403" y="356400"/>
                  </a:cubicBezTo>
                  <a:cubicBezTo>
                    <a:pt x="384752" y="402639"/>
                    <a:pt x="404657" y="451573"/>
                    <a:pt x="422592" y="502787"/>
                  </a:cubicBezTo>
                  <a:cubicBezTo>
                    <a:pt x="424821" y="509111"/>
                    <a:pt x="435085" y="505898"/>
                    <a:pt x="433789" y="499366"/>
                  </a:cubicBezTo>
                  <a:close/>
                </a:path>
              </a:pathLst>
            </a:custGeom>
            <a:solidFill>
              <a:srgbClr val="223025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617" name="Google Shape;5617;p14"/>
          <p:cNvGrpSpPr/>
          <p:nvPr/>
        </p:nvGrpSpPr>
        <p:grpSpPr>
          <a:xfrm rot="-1422256" flipH="1">
            <a:off x="2270493" y="6535479"/>
            <a:ext cx="273716" cy="309895"/>
            <a:chOff x="3754514" y="3189830"/>
            <a:chExt cx="867808" cy="982512"/>
          </a:xfrm>
        </p:grpSpPr>
        <p:sp>
          <p:nvSpPr>
            <p:cNvPr id="5618" name="Google Shape;5618;p14"/>
            <p:cNvSpPr/>
            <p:nvPr/>
          </p:nvSpPr>
          <p:spPr>
            <a:xfrm rot="-1859299">
              <a:off x="3935042" y="3260214"/>
              <a:ext cx="506753" cy="841743"/>
            </a:xfrm>
            <a:custGeom>
              <a:avLst/>
              <a:gdLst/>
              <a:ahLst/>
              <a:cxnLst/>
              <a:rect l="l" t="t" r="r" b="b"/>
              <a:pathLst>
                <a:path w="506618" h="841520" extrusionOk="0">
                  <a:moveTo>
                    <a:pt x="319225" y="106142"/>
                  </a:moveTo>
                  <a:cubicBezTo>
                    <a:pt x="320198" y="133289"/>
                    <a:pt x="324710" y="160297"/>
                    <a:pt x="332695" y="186264"/>
                  </a:cubicBezTo>
                  <a:cubicBezTo>
                    <a:pt x="339221" y="207510"/>
                    <a:pt x="341721" y="223965"/>
                    <a:pt x="343526" y="245627"/>
                  </a:cubicBezTo>
                  <a:cubicBezTo>
                    <a:pt x="344012" y="251529"/>
                    <a:pt x="347345" y="266387"/>
                    <a:pt x="349914" y="281731"/>
                  </a:cubicBezTo>
                  <a:cubicBezTo>
                    <a:pt x="326446" y="346718"/>
                    <a:pt x="293258" y="409136"/>
                    <a:pt x="260626" y="466694"/>
                  </a:cubicBezTo>
                  <a:cubicBezTo>
                    <a:pt x="257641" y="471971"/>
                    <a:pt x="254377" y="477109"/>
                    <a:pt x="251322" y="482316"/>
                  </a:cubicBezTo>
                  <a:cubicBezTo>
                    <a:pt x="252225" y="468708"/>
                    <a:pt x="253197" y="455169"/>
                    <a:pt x="254100" y="441560"/>
                  </a:cubicBezTo>
                  <a:cubicBezTo>
                    <a:pt x="256946" y="399833"/>
                    <a:pt x="259723" y="357341"/>
                    <a:pt x="249795" y="316724"/>
                  </a:cubicBezTo>
                  <a:cubicBezTo>
                    <a:pt x="239866" y="276108"/>
                    <a:pt x="215080" y="236879"/>
                    <a:pt x="176685" y="220285"/>
                  </a:cubicBezTo>
                  <a:cubicBezTo>
                    <a:pt x="164881" y="253265"/>
                    <a:pt x="153286" y="287077"/>
                    <a:pt x="153148" y="322071"/>
                  </a:cubicBezTo>
                  <a:cubicBezTo>
                    <a:pt x="153078" y="357966"/>
                    <a:pt x="165159" y="393098"/>
                    <a:pt x="182586" y="424550"/>
                  </a:cubicBezTo>
                  <a:cubicBezTo>
                    <a:pt x="198278" y="452878"/>
                    <a:pt x="218204" y="478567"/>
                    <a:pt x="238408" y="503909"/>
                  </a:cubicBezTo>
                  <a:cubicBezTo>
                    <a:pt x="195153" y="574936"/>
                    <a:pt x="145927" y="642215"/>
                    <a:pt x="94201" y="707479"/>
                  </a:cubicBezTo>
                  <a:cubicBezTo>
                    <a:pt x="98506" y="693038"/>
                    <a:pt x="102811" y="678596"/>
                    <a:pt x="107115" y="664155"/>
                  </a:cubicBezTo>
                  <a:cubicBezTo>
                    <a:pt x="120515" y="619164"/>
                    <a:pt x="133985" y="573340"/>
                    <a:pt x="133082" y="526474"/>
                  </a:cubicBezTo>
                  <a:cubicBezTo>
                    <a:pt x="132249" y="479539"/>
                    <a:pt x="114683" y="430590"/>
                    <a:pt x="76774" y="402957"/>
                  </a:cubicBezTo>
                  <a:cubicBezTo>
                    <a:pt x="55737" y="436145"/>
                    <a:pt x="34699" y="470305"/>
                    <a:pt x="26020" y="508630"/>
                  </a:cubicBezTo>
                  <a:cubicBezTo>
                    <a:pt x="17064" y="547928"/>
                    <a:pt x="21716" y="589309"/>
                    <a:pt x="33102" y="628051"/>
                  </a:cubicBezTo>
                  <a:cubicBezTo>
                    <a:pt x="43517" y="663669"/>
                    <a:pt x="59486" y="697412"/>
                    <a:pt x="75732" y="730808"/>
                  </a:cubicBezTo>
                  <a:cubicBezTo>
                    <a:pt x="51849" y="760455"/>
                    <a:pt x="27617" y="789685"/>
                    <a:pt x="3247" y="818707"/>
                  </a:cubicBezTo>
                  <a:cubicBezTo>
                    <a:pt x="-7306" y="831274"/>
                    <a:pt x="10329" y="849951"/>
                    <a:pt x="21021" y="837314"/>
                  </a:cubicBezTo>
                  <a:cubicBezTo>
                    <a:pt x="46988" y="806348"/>
                    <a:pt x="72678" y="775174"/>
                    <a:pt x="97881" y="743583"/>
                  </a:cubicBezTo>
                  <a:cubicBezTo>
                    <a:pt x="135443" y="747055"/>
                    <a:pt x="173144" y="750179"/>
                    <a:pt x="210705" y="747332"/>
                  </a:cubicBezTo>
                  <a:cubicBezTo>
                    <a:pt x="250906" y="744277"/>
                    <a:pt x="291245" y="734002"/>
                    <a:pt x="324919" y="711784"/>
                  </a:cubicBezTo>
                  <a:cubicBezTo>
                    <a:pt x="357690" y="690122"/>
                    <a:pt x="382268" y="658392"/>
                    <a:pt x="405805" y="627009"/>
                  </a:cubicBezTo>
                  <a:cubicBezTo>
                    <a:pt x="366577" y="601320"/>
                    <a:pt x="314504" y="602223"/>
                    <a:pt x="270346" y="617983"/>
                  </a:cubicBezTo>
                  <a:cubicBezTo>
                    <a:pt x="226189" y="633744"/>
                    <a:pt x="188071" y="662558"/>
                    <a:pt x="150718" y="690955"/>
                  </a:cubicBezTo>
                  <a:lnTo>
                    <a:pt x="122737" y="712201"/>
                  </a:lnTo>
                  <a:cubicBezTo>
                    <a:pt x="172796" y="647977"/>
                    <a:pt x="220218" y="581810"/>
                    <a:pt x="262987" y="512380"/>
                  </a:cubicBezTo>
                  <a:cubicBezTo>
                    <a:pt x="295827" y="508144"/>
                    <a:pt x="328737" y="503492"/>
                    <a:pt x="360398" y="493842"/>
                  </a:cubicBezTo>
                  <a:cubicBezTo>
                    <a:pt x="394766" y="483358"/>
                    <a:pt x="427884" y="466486"/>
                    <a:pt x="452810" y="440588"/>
                  </a:cubicBezTo>
                  <a:cubicBezTo>
                    <a:pt x="477041" y="415316"/>
                    <a:pt x="492246" y="382961"/>
                    <a:pt x="506619" y="351023"/>
                  </a:cubicBezTo>
                  <a:cubicBezTo>
                    <a:pt x="467460" y="336304"/>
                    <a:pt x="422399" y="347274"/>
                    <a:pt x="387059" y="369630"/>
                  </a:cubicBezTo>
                  <a:cubicBezTo>
                    <a:pt x="351719" y="391987"/>
                    <a:pt x="324155" y="424481"/>
                    <a:pt x="297216" y="456488"/>
                  </a:cubicBezTo>
                  <a:cubicBezTo>
                    <a:pt x="296244" y="457599"/>
                    <a:pt x="295341" y="458710"/>
                    <a:pt x="294369" y="459821"/>
                  </a:cubicBezTo>
                  <a:cubicBezTo>
                    <a:pt x="322072" y="411150"/>
                    <a:pt x="348872" y="358591"/>
                    <a:pt x="369493" y="304088"/>
                  </a:cubicBezTo>
                  <a:cubicBezTo>
                    <a:pt x="404972" y="262221"/>
                    <a:pt x="427676" y="206260"/>
                    <a:pt x="428648" y="151966"/>
                  </a:cubicBezTo>
                  <a:cubicBezTo>
                    <a:pt x="429620" y="98643"/>
                    <a:pt x="409971" y="45182"/>
                    <a:pt x="374701" y="5190"/>
                  </a:cubicBezTo>
                  <a:cubicBezTo>
                    <a:pt x="372617" y="2829"/>
                    <a:pt x="370257" y="399"/>
                    <a:pt x="367132" y="52"/>
                  </a:cubicBezTo>
                  <a:cubicBezTo>
                    <a:pt x="364355" y="-295"/>
                    <a:pt x="361717" y="1163"/>
                    <a:pt x="359356" y="2690"/>
                  </a:cubicBezTo>
                  <a:cubicBezTo>
                    <a:pt x="326793" y="23797"/>
                    <a:pt x="317837" y="67608"/>
                    <a:pt x="319225" y="1063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19" name="Google Shape;5619;p14"/>
            <p:cNvSpPr/>
            <p:nvPr/>
          </p:nvSpPr>
          <p:spPr>
            <a:xfrm rot="-1859299">
              <a:off x="3935042" y="3260214"/>
              <a:ext cx="506753" cy="841743"/>
            </a:xfrm>
            <a:custGeom>
              <a:avLst/>
              <a:gdLst/>
              <a:ahLst/>
              <a:cxnLst/>
              <a:rect l="l" t="t" r="r" b="b"/>
              <a:pathLst>
                <a:path w="506618" h="841520" extrusionOk="0">
                  <a:moveTo>
                    <a:pt x="319225" y="106142"/>
                  </a:moveTo>
                  <a:cubicBezTo>
                    <a:pt x="320198" y="133289"/>
                    <a:pt x="324710" y="160297"/>
                    <a:pt x="332695" y="186264"/>
                  </a:cubicBezTo>
                  <a:cubicBezTo>
                    <a:pt x="339221" y="207510"/>
                    <a:pt x="341721" y="223965"/>
                    <a:pt x="343526" y="245627"/>
                  </a:cubicBezTo>
                  <a:cubicBezTo>
                    <a:pt x="344012" y="251529"/>
                    <a:pt x="347345" y="266387"/>
                    <a:pt x="349914" y="281731"/>
                  </a:cubicBezTo>
                  <a:cubicBezTo>
                    <a:pt x="326446" y="346718"/>
                    <a:pt x="293258" y="409136"/>
                    <a:pt x="260626" y="466694"/>
                  </a:cubicBezTo>
                  <a:cubicBezTo>
                    <a:pt x="257641" y="471971"/>
                    <a:pt x="254377" y="477109"/>
                    <a:pt x="251322" y="482316"/>
                  </a:cubicBezTo>
                  <a:cubicBezTo>
                    <a:pt x="252225" y="468708"/>
                    <a:pt x="253197" y="455169"/>
                    <a:pt x="254100" y="441560"/>
                  </a:cubicBezTo>
                  <a:cubicBezTo>
                    <a:pt x="256946" y="399833"/>
                    <a:pt x="259723" y="357341"/>
                    <a:pt x="249795" y="316724"/>
                  </a:cubicBezTo>
                  <a:cubicBezTo>
                    <a:pt x="239866" y="276108"/>
                    <a:pt x="215080" y="236879"/>
                    <a:pt x="176685" y="220285"/>
                  </a:cubicBezTo>
                  <a:cubicBezTo>
                    <a:pt x="164881" y="253265"/>
                    <a:pt x="153286" y="287077"/>
                    <a:pt x="153148" y="322071"/>
                  </a:cubicBezTo>
                  <a:cubicBezTo>
                    <a:pt x="153078" y="357966"/>
                    <a:pt x="165159" y="393098"/>
                    <a:pt x="182586" y="424550"/>
                  </a:cubicBezTo>
                  <a:cubicBezTo>
                    <a:pt x="198278" y="452878"/>
                    <a:pt x="218204" y="478567"/>
                    <a:pt x="238408" y="503909"/>
                  </a:cubicBezTo>
                  <a:cubicBezTo>
                    <a:pt x="195153" y="574936"/>
                    <a:pt x="145927" y="642215"/>
                    <a:pt x="94201" y="707479"/>
                  </a:cubicBezTo>
                  <a:cubicBezTo>
                    <a:pt x="98506" y="693038"/>
                    <a:pt x="102811" y="678596"/>
                    <a:pt x="107115" y="664155"/>
                  </a:cubicBezTo>
                  <a:cubicBezTo>
                    <a:pt x="120515" y="619164"/>
                    <a:pt x="133985" y="573340"/>
                    <a:pt x="133082" y="526474"/>
                  </a:cubicBezTo>
                  <a:cubicBezTo>
                    <a:pt x="132249" y="479539"/>
                    <a:pt x="114683" y="430590"/>
                    <a:pt x="76774" y="402957"/>
                  </a:cubicBezTo>
                  <a:cubicBezTo>
                    <a:pt x="55737" y="436145"/>
                    <a:pt x="34699" y="470305"/>
                    <a:pt x="26020" y="508630"/>
                  </a:cubicBezTo>
                  <a:cubicBezTo>
                    <a:pt x="17064" y="547928"/>
                    <a:pt x="21716" y="589309"/>
                    <a:pt x="33102" y="628051"/>
                  </a:cubicBezTo>
                  <a:cubicBezTo>
                    <a:pt x="43517" y="663669"/>
                    <a:pt x="59486" y="697412"/>
                    <a:pt x="75732" y="730808"/>
                  </a:cubicBezTo>
                  <a:cubicBezTo>
                    <a:pt x="51849" y="760455"/>
                    <a:pt x="27617" y="789685"/>
                    <a:pt x="3247" y="818707"/>
                  </a:cubicBezTo>
                  <a:cubicBezTo>
                    <a:pt x="-7306" y="831274"/>
                    <a:pt x="10329" y="849951"/>
                    <a:pt x="21021" y="837314"/>
                  </a:cubicBezTo>
                  <a:cubicBezTo>
                    <a:pt x="46988" y="806348"/>
                    <a:pt x="72678" y="775174"/>
                    <a:pt x="97881" y="743583"/>
                  </a:cubicBezTo>
                  <a:cubicBezTo>
                    <a:pt x="135443" y="747055"/>
                    <a:pt x="173144" y="750179"/>
                    <a:pt x="210705" y="747332"/>
                  </a:cubicBezTo>
                  <a:cubicBezTo>
                    <a:pt x="250906" y="744277"/>
                    <a:pt x="291245" y="734002"/>
                    <a:pt x="324919" y="711784"/>
                  </a:cubicBezTo>
                  <a:cubicBezTo>
                    <a:pt x="357690" y="690122"/>
                    <a:pt x="382268" y="658392"/>
                    <a:pt x="405805" y="627009"/>
                  </a:cubicBezTo>
                  <a:cubicBezTo>
                    <a:pt x="366577" y="601320"/>
                    <a:pt x="314504" y="602223"/>
                    <a:pt x="270346" y="617983"/>
                  </a:cubicBezTo>
                  <a:cubicBezTo>
                    <a:pt x="226189" y="633744"/>
                    <a:pt x="188071" y="662558"/>
                    <a:pt x="150718" y="690955"/>
                  </a:cubicBezTo>
                  <a:lnTo>
                    <a:pt x="122737" y="712201"/>
                  </a:lnTo>
                  <a:cubicBezTo>
                    <a:pt x="172796" y="647977"/>
                    <a:pt x="220218" y="581810"/>
                    <a:pt x="262987" y="512380"/>
                  </a:cubicBezTo>
                  <a:cubicBezTo>
                    <a:pt x="295827" y="508144"/>
                    <a:pt x="328737" y="503492"/>
                    <a:pt x="360398" y="493842"/>
                  </a:cubicBezTo>
                  <a:cubicBezTo>
                    <a:pt x="394766" y="483358"/>
                    <a:pt x="427884" y="466486"/>
                    <a:pt x="452810" y="440588"/>
                  </a:cubicBezTo>
                  <a:cubicBezTo>
                    <a:pt x="477041" y="415316"/>
                    <a:pt x="492246" y="382961"/>
                    <a:pt x="506619" y="351023"/>
                  </a:cubicBezTo>
                  <a:cubicBezTo>
                    <a:pt x="467460" y="336304"/>
                    <a:pt x="422399" y="347274"/>
                    <a:pt x="387059" y="369630"/>
                  </a:cubicBezTo>
                  <a:cubicBezTo>
                    <a:pt x="351719" y="391987"/>
                    <a:pt x="324155" y="424481"/>
                    <a:pt x="297216" y="456488"/>
                  </a:cubicBezTo>
                  <a:cubicBezTo>
                    <a:pt x="296244" y="457599"/>
                    <a:pt x="295341" y="458710"/>
                    <a:pt x="294369" y="459821"/>
                  </a:cubicBezTo>
                  <a:cubicBezTo>
                    <a:pt x="322072" y="411150"/>
                    <a:pt x="348872" y="358591"/>
                    <a:pt x="369493" y="304088"/>
                  </a:cubicBezTo>
                  <a:cubicBezTo>
                    <a:pt x="404972" y="262221"/>
                    <a:pt x="427676" y="206260"/>
                    <a:pt x="428648" y="151966"/>
                  </a:cubicBezTo>
                  <a:cubicBezTo>
                    <a:pt x="429620" y="98643"/>
                    <a:pt x="409971" y="45182"/>
                    <a:pt x="374701" y="5190"/>
                  </a:cubicBezTo>
                  <a:cubicBezTo>
                    <a:pt x="372617" y="2829"/>
                    <a:pt x="370257" y="399"/>
                    <a:pt x="367132" y="52"/>
                  </a:cubicBezTo>
                  <a:cubicBezTo>
                    <a:pt x="364355" y="-295"/>
                    <a:pt x="361717" y="1163"/>
                    <a:pt x="359356" y="2690"/>
                  </a:cubicBezTo>
                  <a:cubicBezTo>
                    <a:pt x="326793" y="23797"/>
                    <a:pt x="317837" y="67608"/>
                    <a:pt x="319225" y="106350"/>
                  </a:cubicBezTo>
                  <a:close/>
                </a:path>
              </a:pathLst>
            </a:custGeom>
            <a:solidFill>
              <a:srgbClr val="FFFFFF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620" name="Google Shape;5620;p14"/>
          <p:cNvGrpSpPr/>
          <p:nvPr/>
        </p:nvGrpSpPr>
        <p:grpSpPr>
          <a:xfrm flipH="1">
            <a:off x="2373736" y="6522894"/>
            <a:ext cx="243693" cy="279348"/>
            <a:chOff x="3550449" y="5255013"/>
            <a:chExt cx="772813" cy="885882"/>
          </a:xfrm>
        </p:grpSpPr>
        <p:grpSp>
          <p:nvGrpSpPr>
            <p:cNvPr id="5621" name="Google Shape;5621;p14"/>
            <p:cNvGrpSpPr/>
            <p:nvPr/>
          </p:nvGrpSpPr>
          <p:grpSpPr>
            <a:xfrm>
              <a:off x="3550449" y="5307406"/>
              <a:ext cx="772676" cy="833489"/>
              <a:chOff x="3043749" y="3383356"/>
              <a:chExt cx="772676" cy="833489"/>
            </a:xfrm>
          </p:grpSpPr>
          <p:sp>
            <p:nvSpPr>
              <p:cNvPr id="5622" name="Google Shape;5622;p14"/>
              <p:cNvSpPr/>
              <p:nvPr/>
            </p:nvSpPr>
            <p:spPr>
              <a:xfrm rot="-8544837">
                <a:off x="3079729" y="3854165"/>
                <a:ext cx="342944" cy="140791"/>
              </a:xfrm>
              <a:custGeom>
                <a:avLst/>
                <a:gdLst/>
                <a:ahLst/>
                <a:cxnLst/>
                <a:rect l="l" t="t" r="r" b="b"/>
                <a:pathLst>
                  <a:path w="342917" h="140780" extrusionOk="0">
                    <a:moveTo>
                      <a:pt x="169202" y="46489"/>
                    </a:moveTo>
                    <a:cubicBezTo>
                      <a:pt x="114074" y="69540"/>
                      <a:pt x="60404" y="89050"/>
                      <a:pt x="0" y="75303"/>
                    </a:cubicBezTo>
                    <a:cubicBezTo>
                      <a:pt x="50754" y="112032"/>
                      <a:pt x="104146" y="143692"/>
                      <a:pt x="168300" y="140568"/>
                    </a:cubicBezTo>
                    <a:cubicBezTo>
                      <a:pt x="207944" y="138623"/>
                      <a:pt x="247936" y="128695"/>
                      <a:pt x="280777" y="106477"/>
                    </a:cubicBezTo>
                    <a:cubicBezTo>
                      <a:pt x="313618" y="84259"/>
                      <a:pt x="338682" y="48780"/>
                      <a:pt x="342917" y="9344"/>
                    </a:cubicBezTo>
                    <a:cubicBezTo>
                      <a:pt x="332919" y="-238"/>
                      <a:pt x="317436" y="-862"/>
                      <a:pt x="303689" y="596"/>
                    </a:cubicBezTo>
                    <a:cubicBezTo>
                      <a:pt x="256407" y="5595"/>
                      <a:pt x="213082" y="28090"/>
                      <a:pt x="169202" y="4648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23" name="Google Shape;5623;p14"/>
              <p:cNvSpPr/>
              <p:nvPr/>
            </p:nvSpPr>
            <p:spPr>
              <a:xfrm rot="-8544837">
                <a:off x="3406277" y="3636817"/>
                <a:ext cx="130817" cy="346485"/>
              </a:xfrm>
              <a:custGeom>
                <a:avLst/>
                <a:gdLst/>
                <a:ahLst/>
                <a:cxnLst/>
                <a:rect l="l" t="t" r="r" b="b"/>
                <a:pathLst>
                  <a:path w="130807" h="346458" extrusionOk="0">
                    <a:moveTo>
                      <a:pt x="36962" y="170730"/>
                    </a:moveTo>
                    <a:cubicBezTo>
                      <a:pt x="56333" y="114213"/>
                      <a:pt x="72163" y="59363"/>
                      <a:pt x="54528" y="0"/>
                    </a:cubicBezTo>
                    <a:cubicBezTo>
                      <a:pt x="94589" y="48254"/>
                      <a:pt x="129652" y="99355"/>
                      <a:pt x="130763" y="163578"/>
                    </a:cubicBezTo>
                    <a:cubicBezTo>
                      <a:pt x="131457" y="203223"/>
                      <a:pt x="124167" y="243771"/>
                      <a:pt x="104171" y="278069"/>
                    </a:cubicBezTo>
                    <a:cubicBezTo>
                      <a:pt x="84175" y="312368"/>
                      <a:pt x="50501" y="339654"/>
                      <a:pt x="11412" y="346458"/>
                    </a:cubicBezTo>
                    <a:cubicBezTo>
                      <a:pt x="1205" y="337085"/>
                      <a:pt x="-461" y="321741"/>
                      <a:pt x="94" y="307924"/>
                    </a:cubicBezTo>
                    <a:cubicBezTo>
                      <a:pt x="1969" y="260364"/>
                      <a:pt x="21548" y="215721"/>
                      <a:pt x="36962" y="17066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24" name="Google Shape;5624;p14"/>
              <p:cNvSpPr/>
              <p:nvPr/>
            </p:nvSpPr>
            <p:spPr>
              <a:xfrm rot="-8544837">
                <a:off x="3189495" y="3495049"/>
                <a:ext cx="481184" cy="641636"/>
              </a:xfrm>
              <a:custGeom>
                <a:avLst/>
                <a:gdLst/>
                <a:ahLst/>
                <a:cxnLst/>
                <a:rect l="l" t="t" r="r" b="b"/>
                <a:pathLst>
                  <a:path w="481146" h="641586" extrusionOk="0">
                    <a:moveTo>
                      <a:pt x="480507" y="626861"/>
                    </a:moveTo>
                    <a:cubicBezTo>
                      <a:pt x="393719" y="376148"/>
                      <a:pt x="240347" y="148902"/>
                      <a:pt x="16433" y="1917"/>
                    </a:cubicBezTo>
                    <a:cubicBezTo>
                      <a:pt x="3866" y="-6345"/>
                      <a:pt x="-6895" y="14276"/>
                      <a:pt x="5463" y="22399"/>
                    </a:cubicBezTo>
                    <a:cubicBezTo>
                      <a:pt x="224100" y="165912"/>
                      <a:pt x="373653" y="389270"/>
                      <a:pt x="458289" y="633874"/>
                    </a:cubicBezTo>
                    <a:cubicBezTo>
                      <a:pt x="463149" y="647968"/>
                      <a:pt x="485367" y="641025"/>
                      <a:pt x="480437" y="626861"/>
                    </a:cubicBezTo>
                    <a:lnTo>
                      <a:pt x="480437" y="62686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25" name="Google Shape;5625;p14"/>
              <p:cNvSpPr/>
              <p:nvPr/>
            </p:nvSpPr>
            <p:spPr>
              <a:xfrm rot="-8544837">
                <a:off x="3449363" y="3424317"/>
                <a:ext cx="89261" cy="294413"/>
              </a:xfrm>
              <a:custGeom>
                <a:avLst/>
                <a:gdLst/>
                <a:ahLst/>
                <a:cxnLst/>
                <a:rect l="l" t="t" r="r" b="b"/>
                <a:pathLst>
                  <a:path w="89254" h="294390" extrusionOk="0">
                    <a:moveTo>
                      <a:pt x="29781" y="279328"/>
                    </a:moveTo>
                    <a:cubicBezTo>
                      <a:pt x="10827" y="187888"/>
                      <a:pt x="31239" y="95129"/>
                      <a:pt x="86784" y="20074"/>
                    </a:cubicBezTo>
                    <a:cubicBezTo>
                      <a:pt x="95601" y="8132"/>
                      <a:pt x="78660" y="-7767"/>
                      <a:pt x="69773" y="4314"/>
                    </a:cubicBezTo>
                    <a:cubicBezTo>
                      <a:pt x="8744" y="86728"/>
                      <a:pt x="-13127" y="185944"/>
                      <a:pt x="7633" y="286340"/>
                    </a:cubicBezTo>
                    <a:cubicBezTo>
                      <a:pt x="10688" y="300990"/>
                      <a:pt x="32767" y="293839"/>
                      <a:pt x="29781" y="279328"/>
                    </a:cubicBezTo>
                    <a:lnTo>
                      <a:pt x="29781" y="279328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26" name="Google Shape;5626;p14"/>
              <p:cNvSpPr/>
              <p:nvPr/>
            </p:nvSpPr>
            <p:spPr>
              <a:xfrm rot="-8544837">
                <a:off x="3192067" y="3447473"/>
                <a:ext cx="255147" cy="131980"/>
              </a:xfrm>
              <a:custGeom>
                <a:avLst/>
                <a:gdLst/>
                <a:ahLst/>
                <a:cxnLst/>
                <a:rect l="l" t="t" r="r" b="b"/>
                <a:pathLst>
                  <a:path w="255127" h="131970" extrusionOk="0">
                    <a:moveTo>
                      <a:pt x="11552" y="25192"/>
                    </a:moveTo>
                    <a:cubicBezTo>
                      <a:pt x="103339" y="12695"/>
                      <a:pt x="176449" y="64351"/>
                      <a:pt x="236090" y="128435"/>
                    </a:cubicBezTo>
                    <a:cubicBezTo>
                      <a:pt x="246296" y="139405"/>
                      <a:pt x="261988" y="122325"/>
                      <a:pt x="251851" y="111425"/>
                    </a:cubicBezTo>
                    <a:cubicBezTo>
                      <a:pt x="188322" y="43175"/>
                      <a:pt x="107921" y="-11259"/>
                      <a:pt x="10649" y="2002"/>
                    </a:cubicBezTo>
                    <a:cubicBezTo>
                      <a:pt x="-4070" y="4016"/>
                      <a:pt x="-3307" y="27206"/>
                      <a:pt x="11552" y="25192"/>
                    </a:cubicBezTo>
                    <a:lnTo>
                      <a:pt x="11552" y="2519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5627" name="Google Shape;5627;p14"/>
            <p:cNvGrpSpPr/>
            <p:nvPr/>
          </p:nvGrpSpPr>
          <p:grpSpPr>
            <a:xfrm>
              <a:off x="3550586" y="5307406"/>
              <a:ext cx="772676" cy="833489"/>
              <a:chOff x="3043749" y="3383356"/>
              <a:chExt cx="772676" cy="833489"/>
            </a:xfrm>
          </p:grpSpPr>
          <p:sp>
            <p:nvSpPr>
              <p:cNvPr id="5628" name="Google Shape;5628;p14"/>
              <p:cNvSpPr/>
              <p:nvPr/>
            </p:nvSpPr>
            <p:spPr>
              <a:xfrm rot="-8544837">
                <a:off x="3079729" y="3854165"/>
                <a:ext cx="342944" cy="140791"/>
              </a:xfrm>
              <a:custGeom>
                <a:avLst/>
                <a:gdLst/>
                <a:ahLst/>
                <a:cxnLst/>
                <a:rect l="l" t="t" r="r" b="b"/>
                <a:pathLst>
                  <a:path w="342917" h="140780" extrusionOk="0">
                    <a:moveTo>
                      <a:pt x="169202" y="46489"/>
                    </a:moveTo>
                    <a:cubicBezTo>
                      <a:pt x="114074" y="69540"/>
                      <a:pt x="60404" y="89050"/>
                      <a:pt x="0" y="75303"/>
                    </a:cubicBezTo>
                    <a:cubicBezTo>
                      <a:pt x="50754" y="112032"/>
                      <a:pt x="104146" y="143692"/>
                      <a:pt x="168300" y="140568"/>
                    </a:cubicBezTo>
                    <a:cubicBezTo>
                      <a:pt x="207944" y="138623"/>
                      <a:pt x="247936" y="128695"/>
                      <a:pt x="280777" y="106477"/>
                    </a:cubicBezTo>
                    <a:cubicBezTo>
                      <a:pt x="313618" y="84259"/>
                      <a:pt x="338682" y="48780"/>
                      <a:pt x="342917" y="9344"/>
                    </a:cubicBezTo>
                    <a:cubicBezTo>
                      <a:pt x="332919" y="-238"/>
                      <a:pt x="317436" y="-862"/>
                      <a:pt x="303689" y="596"/>
                    </a:cubicBezTo>
                    <a:cubicBezTo>
                      <a:pt x="256407" y="5595"/>
                      <a:pt x="213082" y="28090"/>
                      <a:pt x="169202" y="46489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29" name="Google Shape;5629;p14"/>
              <p:cNvSpPr/>
              <p:nvPr/>
            </p:nvSpPr>
            <p:spPr>
              <a:xfrm rot="-8544837">
                <a:off x="3406277" y="3636817"/>
                <a:ext cx="130817" cy="346485"/>
              </a:xfrm>
              <a:custGeom>
                <a:avLst/>
                <a:gdLst/>
                <a:ahLst/>
                <a:cxnLst/>
                <a:rect l="l" t="t" r="r" b="b"/>
                <a:pathLst>
                  <a:path w="130807" h="346458" extrusionOk="0">
                    <a:moveTo>
                      <a:pt x="36962" y="170730"/>
                    </a:moveTo>
                    <a:cubicBezTo>
                      <a:pt x="56333" y="114213"/>
                      <a:pt x="72163" y="59363"/>
                      <a:pt x="54528" y="0"/>
                    </a:cubicBezTo>
                    <a:cubicBezTo>
                      <a:pt x="94589" y="48254"/>
                      <a:pt x="129652" y="99355"/>
                      <a:pt x="130763" y="163578"/>
                    </a:cubicBezTo>
                    <a:cubicBezTo>
                      <a:pt x="131457" y="203223"/>
                      <a:pt x="124167" y="243771"/>
                      <a:pt x="104171" y="278069"/>
                    </a:cubicBezTo>
                    <a:cubicBezTo>
                      <a:pt x="84175" y="312368"/>
                      <a:pt x="50501" y="339654"/>
                      <a:pt x="11412" y="346458"/>
                    </a:cubicBezTo>
                    <a:cubicBezTo>
                      <a:pt x="1205" y="337085"/>
                      <a:pt x="-461" y="321741"/>
                      <a:pt x="94" y="307924"/>
                    </a:cubicBezTo>
                    <a:cubicBezTo>
                      <a:pt x="1969" y="260364"/>
                      <a:pt x="21548" y="215721"/>
                      <a:pt x="36962" y="170660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30" name="Google Shape;5630;p14"/>
              <p:cNvSpPr/>
              <p:nvPr/>
            </p:nvSpPr>
            <p:spPr>
              <a:xfrm rot="-8544837">
                <a:off x="3189495" y="3495049"/>
                <a:ext cx="481184" cy="641636"/>
              </a:xfrm>
              <a:custGeom>
                <a:avLst/>
                <a:gdLst/>
                <a:ahLst/>
                <a:cxnLst/>
                <a:rect l="l" t="t" r="r" b="b"/>
                <a:pathLst>
                  <a:path w="481146" h="641586" extrusionOk="0">
                    <a:moveTo>
                      <a:pt x="480507" y="626861"/>
                    </a:moveTo>
                    <a:cubicBezTo>
                      <a:pt x="393719" y="376148"/>
                      <a:pt x="240347" y="148902"/>
                      <a:pt x="16433" y="1917"/>
                    </a:cubicBezTo>
                    <a:cubicBezTo>
                      <a:pt x="3866" y="-6345"/>
                      <a:pt x="-6895" y="14276"/>
                      <a:pt x="5463" y="22399"/>
                    </a:cubicBezTo>
                    <a:cubicBezTo>
                      <a:pt x="224100" y="165912"/>
                      <a:pt x="373653" y="389270"/>
                      <a:pt x="458289" y="633874"/>
                    </a:cubicBezTo>
                    <a:cubicBezTo>
                      <a:pt x="463149" y="647968"/>
                      <a:pt x="485367" y="641025"/>
                      <a:pt x="480437" y="626861"/>
                    </a:cubicBezTo>
                    <a:lnTo>
                      <a:pt x="480437" y="626861"/>
                    </a:ln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31" name="Google Shape;5631;p14"/>
              <p:cNvSpPr/>
              <p:nvPr/>
            </p:nvSpPr>
            <p:spPr>
              <a:xfrm rot="-8544837">
                <a:off x="3449363" y="3424317"/>
                <a:ext cx="89261" cy="294413"/>
              </a:xfrm>
              <a:custGeom>
                <a:avLst/>
                <a:gdLst/>
                <a:ahLst/>
                <a:cxnLst/>
                <a:rect l="l" t="t" r="r" b="b"/>
                <a:pathLst>
                  <a:path w="89254" h="294390" extrusionOk="0">
                    <a:moveTo>
                      <a:pt x="29781" y="279328"/>
                    </a:moveTo>
                    <a:cubicBezTo>
                      <a:pt x="10827" y="187888"/>
                      <a:pt x="31239" y="95129"/>
                      <a:pt x="86784" y="20074"/>
                    </a:cubicBezTo>
                    <a:cubicBezTo>
                      <a:pt x="95601" y="8132"/>
                      <a:pt x="78660" y="-7767"/>
                      <a:pt x="69773" y="4314"/>
                    </a:cubicBezTo>
                    <a:cubicBezTo>
                      <a:pt x="8744" y="86728"/>
                      <a:pt x="-13127" y="185944"/>
                      <a:pt x="7633" y="286340"/>
                    </a:cubicBezTo>
                    <a:cubicBezTo>
                      <a:pt x="10688" y="300990"/>
                      <a:pt x="32767" y="293839"/>
                      <a:pt x="29781" y="279328"/>
                    </a:cubicBezTo>
                    <a:lnTo>
                      <a:pt x="29781" y="279328"/>
                    </a:ln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32" name="Google Shape;5632;p14"/>
              <p:cNvSpPr/>
              <p:nvPr/>
            </p:nvSpPr>
            <p:spPr>
              <a:xfrm rot="-8544837">
                <a:off x="3192067" y="3447473"/>
                <a:ext cx="255147" cy="131980"/>
              </a:xfrm>
              <a:custGeom>
                <a:avLst/>
                <a:gdLst/>
                <a:ahLst/>
                <a:cxnLst/>
                <a:rect l="l" t="t" r="r" b="b"/>
                <a:pathLst>
                  <a:path w="255127" h="131970" extrusionOk="0">
                    <a:moveTo>
                      <a:pt x="11552" y="25192"/>
                    </a:moveTo>
                    <a:cubicBezTo>
                      <a:pt x="103339" y="12695"/>
                      <a:pt x="176449" y="64351"/>
                      <a:pt x="236090" y="128435"/>
                    </a:cubicBezTo>
                    <a:cubicBezTo>
                      <a:pt x="246296" y="139405"/>
                      <a:pt x="261988" y="122325"/>
                      <a:pt x="251851" y="111425"/>
                    </a:cubicBezTo>
                    <a:cubicBezTo>
                      <a:pt x="188322" y="43175"/>
                      <a:pt x="107921" y="-11259"/>
                      <a:pt x="10649" y="2002"/>
                    </a:cubicBezTo>
                    <a:cubicBezTo>
                      <a:pt x="-4070" y="4016"/>
                      <a:pt x="-3307" y="27206"/>
                      <a:pt x="11552" y="25192"/>
                    </a:cubicBezTo>
                    <a:lnTo>
                      <a:pt x="11552" y="25192"/>
                    </a:ln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5633" name="Google Shape;5633;p14"/>
            <p:cNvGrpSpPr/>
            <p:nvPr/>
          </p:nvGrpSpPr>
          <p:grpSpPr>
            <a:xfrm>
              <a:off x="3706148" y="5255013"/>
              <a:ext cx="471365" cy="222677"/>
              <a:chOff x="3199448" y="3330963"/>
              <a:chExt cx="471365" cy="222677"/>
            </a:xfrm>
          </p:grpSpPr>
          <p:sp>
            <p:nvSpPr>
              <p:cNvPr id="5634" name="Google Shape;5634;p14"/>
              <p:cNvSpPr/>
              <p:nvPr/>
            </p:nvSpPr>
            <p:spPr>
              <a:xfrm rot="-8544837">
                <a:off x="3552051" y="3433604"/>
                <a:ext cx="98324" cy="100477"/>
              </a:xfrm>
              <a:custGeom>
                <a:avLst/>
                <a:gdLst/>
                <a:ahLst/>
                <a:cxnLst/>
                <a:rect l="l" t="t" r="r" b="b"/>
                <a:pathLst>
                  <a:path w="98316" h="100469" extrusionOk="0">
                    <a:moveTo>
                      <a:pt x="98281" y="49471"/>
                    </a:moveTo>
                    <a:cubicBezTo>
                      <a:pt x="98281" y="48707"/>
                      <a:pt x="98281" y="48013"/>
                      <a:pt x="98211" y="47249"/>
                    </a:cubicBezTo>
                    <a:cubicBezTo>
                      <a:pt x="97170" y="20518"/>
                      <a:pt x="73980" y="-1005"/>
                      <a:pt x="47249" y="36"/>
                    </a:cubicBezTo>
                    <a:cubicBezTo>
                      <a:pt x="20518" y="1078"/>
                      <a:pt x="-1005" y="24268"/>
                      <a:pt x="36" y="50998"/>
                    </a:cubicBezTo>
                    <a:cubicBezTo>
                      <a:pt x="36" y="51762"/>
                      <a:pt x="36" y="52456"/>
                      <a:pt x="106" y="53220"/>
                    </a:cubicBezTo>
                    <a:cubicBezTo>
                      <a:pt x="1147" y="79951"/>
                      <a:pt x="24337" y="101474"/>
                      <a:pt x="51068" y="100433"/>
                    </a:cubicBezTo>
                    <a:cubicBezTo>
                      <a:pt x="77799" y="99391"/>
                      <a:pt x="99322" y="76202"/>
                      <a:pt x="98281" y="49471"/>
                    </a:cubicBezTo>
                    <a:lnTo>
                      <a:pt x="98281" y="4947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35" name="Google Shape;5635;p14"/>
              <p:cNvSpPr/>
              <p:nvPr/>
            </p:nvSpPr>
            <p:spPr>
              <a:xfrm rot="-8544837">
                <a:off x="3389901" y="3390917"/>
                <a:ext cx="98271" cy="95074"/>
              </a:xfrm>
              <a:custGeom>
                <a:avLst/>
                <a:gdLst/>
                <a:ahLst/>
                <a:cxnLst/>
                <a:rect l="l" t="t" r="r" b="b"/>
                <a:pathLst>
                  <a:path w="98263" h="95067" extrusionOk="0">
                    <a:moveTo>
                      <a:pt x="98219" y="45624"/>
                    </a:moveTo>
                    <a:cubicBezTo>
                      <a:pt x="95789" y="-17696"/>
                      <a:pt x="-2386" y="-13878"/>
                      <a:pt x="44" y="49443"/>
                    </a:cubicBezTo>
                    <a:cubicBezTo>
                      <a:pt x="2474" y="112764"/>
                      <a:pt x="100649" y="108945"/>
                      <a:pt x="98219" y="45624"/>
                    </a:cubicBezTo>
                    <a:lnTo>
                      <a:pt x="98219" y="45624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36" name="Google Shape;5636;p14"/>
              <p:cNvSpPr/>
              <p:nvPr/>
            </p:nvSpPr>
            <p:spPr>
              <a:xfrm rot="-8544837">
                <a:off x="3218245" y="3351066"/>
                <a:ext cx="98271" cy="95074"/>
              </a:xfrm>
              <a:custGeom>
                <a:avLst/>
                <a:gdLst/>
                <a:ahLst/>
                <a:cxnLst/>
                <a:rect l="l" t="t" r="r" b="b"/>
                <a:pathLst>
                  <a:path w="98263" h="95067" extrusionOk="0">
                    <a:moveTo>
                      <a:pt x="98219" y="45624"/>
                    </a:moveTo>
                    <a:cubicBezTo>
                      <a:pt x="95789" y="-17696"/>
                      <a:pt x="-2386" y="-13878"/>
                      <a:pt x="44" y="49443"/>
                    </a:cubicBezTo>
                    <a:cubicBezTo>
                      <a:pt x="2474" y="112764"/>
                      <a:pt x="100649" y="108945"/>
                      <a:pt x="98219" y="45624"/>
                    </a:cubicBezTo>
                    <a:lnTo>
                      <a:pt x="98219" y="45624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5637" name="Google Shape;5637;p14"/>
            <p:cNvGrpSpPr/>
            <p:nvPr/>
          </p:nvGrpSpPr>
          <p:grpSpPr>
            <a:xfrm>
              <a:off x="3706161" y="5255013"/>
              <a:ext cx="471365" cy="222677"/>
              <a:chOff x="3199448" y="3330963"/>
              <a:chExt cx="471365" cy="222677"/>
            </a:xfrm>
          </p:grpSpPr>
          <p:sp>
            <p:nvSpPr>
              <p:cNvPr id="5638" name="Google Shape;5638;p14"/>
              <p:cNvSpPr/>
              <p:nvPr/>
            </p:nvSpPr>
            <p:spPr>
              <a:xfrm rot="-8544837">
                <a:off x="3552051" y="3433604"/>
                <a:ext cx="98324" cy="100477"/>
              </a:xfrm>
              <a:custGeom>
                <a:avLst/>
                <a:gdLst/>
                <a:ahLst/>
                <a:cxnLst/>
                <a:rect l="l" t="t" r="r" b="b"/>
                <a:pathLst>
                  <a:path w="98316" h="100469" extrusionOk="0">
                    <a:moveTo>
                      <a:pt x="98281" y="49471"/>
                    </a:moveTo>
                    <a:cubicBezTo>
                      <a:pt x="98281" y="48707"/>
                      <a:pt x="98281" y="48013"/>
                      <a:pt x="98211" y="47249"/>
                    </a:cubicBezTo>
                    <a:cubicBezTo>
                      <a:pt x="97170" y="20518"/>
                      <a:pt x="73980" y="-1005"/>
                      <a:pt x="47249" y="36"/>
                    </a:cubicBezTo>
                    <a:cubicBezTo>
                      <a:pt x="20518" y="1078"/>
                      <a:pt x="-1005" y="24268"/>
                      <a:pt x="36" y="50998"/>
                    </a:cubicBezTo>
                    <a:cubicBezTo>
                      <a:pt x="36" y="51762"/>
                      <a:pt x="36" y="52456"/>
                      <a:pt x="106" y="53220"/>
                    </a:cubicBezTo>
                    <a:cubicBezTo>
                      <a:pt x="1147" y="79951"/>
                      <a:pt x="24337" y="101474"/>
                      <a:pt x="51068" y="100433"/>
                    </a:cubicBezTo>
                    <a:cubicBezTo>
                      <a:pt x="77799" y="99391"/>
                      <a:pt x="99322" y="76202"/>
                      <a:pt x="98281" y="49471"/>
                    </a:cubicBezTo>
                    <a:lnTo>
                      <a:pt x="98281" y="49471"/>
                    </a:lnTo>
                    <a:close/>
                  </a:path>
                </a:pathLst>
              </a:custGeom>
              <a:solidFill>
                <a:srgbClr val="223025">
                  <a:alpha val="7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39" name="Google Shape;5639;p14"/>
              <p:cNvSpPr/>
              <p:nvPr/>
            </p:nvSpPr>
            <p:spPr>
              <a:xfrm rot="-8544837">
                <a:off x="3389901" y="3390917"/>
                <a:ext cx="98271" cy="95074"/>
              </a:xfrm>
              <a:custGeom>
                <a:avLst/>
                <a:gdLst/>
                <a:ahLst/>
                <a:cxnLst/>
                <a:rect l="l" t="t" r="r" b="b"/>
                <a:pathLst>
                  <a:path w="98263" h="95067" extrusionOk="0">
                    <a:moveTo>
                      <a:pt x="98219" y="45624"/>
                    </a:moveTo>
                    <a:cubicBezTo>
                      <a:pt x="95789" y="-17696"/>
                      <a:pt x="-2386" y="-13878"/>
                      <a:pt x="44" y="49443"/>
                    </a:cubicBezTo>
                    <a:cubicBezTo>
                      <a:pt x="2474" y="112764"/>
                      <a:pt x="100649" y="108945"/>
                      <a:pt x="98219" y="45624"/>
                    </a:cubicBezTo>
                    <a:lnTo>
                      <a:pt x="98219" y="45624"/>
                    </a:lnTo>
                    <a:close/>
                  </a:path>
                </a:pathLst>
              </a:custGeom>
              <a:solidFill>
                <a:srgbClr val="223025">
                  <a:alpha val="7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40" name="Google Shape;5640;p14"/>
              <p:cNvSpPr/>
              <p:nvPr/>
            </p:nvSpPr>
            <p:spPr>
              <a:xfrm rot="-8544837">
                <a:off x="3218245" y="3351066"/>
                <a:ext cx="98271" cy="95074"/>
              </a:xfrm>
              <a:custGeom>
                <a:avLst/>
                <a:gdLst/>
                <a:ahLst/>
                <a:cxnLst/>
                <a:rect l="l" t="t" r="r" b="b"/>
                <a:pathLst>
                  <a:path w="98263" h="95067" extrusionOk="0">
                    <a:moveTo>
                      <a:pt x="98219" y="45624"/>
                    </a:moveTo>
                    <a:cubicBezTo>
                      <a:pt x="95789" y="-17696"/>
                      <a:pt x="-2386" y="-13878"/>
                      <a:pt x="44" y="49443"/>
                    </a:cubicBezTo>
                    <a:cubicBezTo>
                      <a:pt x="2474" y="112764"/>
                      <a:pt x="100649" y="108945"/>
                      <a:pt x="98219" y="45624"/>
                    </a:cubicBezTo>
                    <a:lnTo>
                      <a:pt x="98219" y="45624"/>
                    </a:lnTo>
                    <a:close/>
                  </a:path>
                </a:pathLst>
              </a:custGeom>
              <a:solidFill>
                <a:srgbClr val="223025">
                  <a:alpha val="7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5641" name="Google Shape;5641;p14"/>
          <p:cNvGrpSpPr/>
          <p:nvPr/>
        </p:nvGrpSpPr>
        <p:grpSpPr>
          <a:xfrm>
            <a:off x="1485487" y="6632250"/>
            <a:ext cx="243693" cy="279348"/>
            <a:chOff x="3550449" y="5255013"/>
            <a:chExt cx="772813" cy="885882"/>
          </a:xfrm>
        </p:grpSpPr>
        <p:grpSp>
          <p:nvGrpSpPr>
            <p:cNvPr id="5642" name="Google Shape;5642;p14"/>
            <p:cNvGrpSpPr/>
            <p:nvPr/>
          </p:nvGrpSpPr>
          <p:grpSpPr>
            <a:xfrm>
              <a:off x="3550449" y="5307406"/>
              <a:ext cx="772676" cy="833489"/>
              <a:chOff x="3043749" y="3383356"/>
              <a:chExt cx="772676" cy="833489"/>
            </a:xfrm>
          </p:grpSpPr>
          <p:sp>
            <p:nvSpPr>
              <p:cNvPr id="5643" name="Google Shape;5643;p14"/>
              <p:cNvSpPr/>
              <p:nvPr/>
            </p:nvSpPr>
            <p:spPr>
              <a:xfrm rot="-8544837">
                <a:off x="3079729" y="3854165"/>
                <a:ext cx="342944" cy="140791"/>
              </a:xfrm>
              <a:custGeom>
                <a:avLst/>
                <a:gdLst/>
                <a:ahLst/>
                <a:cxnLst/>
                <a:rect l="l" t="t" r="r" b="b"/>
                <a:pathLst>
                  <a:path w="342917" h="140780" extrusionOk="0">
                    <a:moveTo>
                      <a:pt x="169202" y="46489"/>
                    </a:moveTo>
                    <a:cubicBezTo>
                      <a:pt x="114074" y="69540"/>
                      <a:pt x="60404" y="89050"/>
                      <a:pt x="0" y="75303"/>
                    </a:cubicBezTo>
                    <a:cubicBezTo>
                      <a:pt x="50754" y="112032"/>
                      <a:pt x="104146" y="143692"/>
                      <a:pt x="168300" y="140568"/>
                    </a:cubicBezTo>
                    <a:cubicBezTo>
                      <a:pt x="207944" y="138623"/>
                      <a:pt x="247936" y="128695"/>
                      <a:pt x="280777" y="106477"/>
                    </a:cubicBezTo>
                    <a:cubicBezTo>
                      <a:pt x="313618" y="84259"/>
                      <a:pt x="338682" y="48780"/>
                      <a:pt x="342917" y="9344"/>
                    </a:cubicBezTo>
                    <a:cubicBezTo>
                      <a:pt x="332919" y="-238"/>
                      <a:pt x="317436" y="-862"/>
                      <a:pt x="303689" y="596"/>
                    </a:cubicBezTo>
                    <a:cubicBezTo>
                      <a:pt x="256407" y="5595"/>
                      <a:pt x="213082" y="28090"/>
                      <a:pt x="169202" y="4648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44" name="Google Shape;5644;p14"/>
              <p:cNvSpPr/>
              <p:nvPr/>
            </p:nvSpPr>
            <p:spPr>
              <a:xfrm rot="-8544837">
                <a:off x="3406277" y="3636817"/>
                <a:ext cx="130817" cy="346485"/>
              </a:xfrm>
              <a:custGeom>
                <a:avLst/>
                <a:gdLst/>
                <a:ahLst/>
                <a:cxnLst/>
                <a:rect l="l" t="t" r="r" b="b"/>
                <a:pathLst>
                  <a:path w="130807" h="346458" extrusionOk="0">
                    <a:moveTo>
                      <a:pt x="36962" y="170730"/>
                    </a:moveTo>
                    <a:cubicBezTo>
                      <a:pt x="56333" y="114213"/>
                      <a:pt x="72163" y="59363"/>
                      <a:pt x="54528" y="0"/>
                    </a:cubicBezTo>
                    <a:cubicBezTo>
                      <a:pt x="94589" y="48254"/>
                      <a:pt x="129652" y="99355"/>
                      <a:pt x="130763" y="163578"/>
                    </a:cubicBezTo>
                    <a:cubicBezTo>
                      <a:pt x="131457" y="203223"/>
                      <a:pt x="124167" y="243771"/>
                      <a:pt x="104171" y="278069"/>
                    </a:cubicBezTo>
                    <a:cubicBezTo>
                      <a:pt x="84175" y="312368"/>
                      <a:pt x="50501" y="339654"/>
                      <a:pt x="11412" y="346458"/>
                    </a:cubicBezTo>
                    <a:cubicBezTo>
                      <a:pt x="1205" y="337085"/>
                      <a:pt x="-461" y="321741"/>
                      <a:pt x="94" y="307924"/>
                    </a:cubicBezTo>
                    <a:cubicBezTo>
                      <a:pt x="1969" y="260364"/>
                      <a:pt x="21548" y="215721"/>
                      <a:pt x="36962" y="17066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45" name="Google Shape;5645;p14"/>
              <p:cNvSpPr/>
              <p:nvPr/>
            </p:nvSpPr>
            <p:spPr>
              <a:xfrm rot="-8544837">
                <a:off x="3189495" y="3495049"/>
                <a:ext cx="481184" cy="641636"/>
              </a:xfrm>
              <a:custGeom>
                <a:avLst/>
                <a:gdLst/>
                <a:ahLst/>
                <a:cxnLst/>
                <a:rect l="l" t="t" r="r" b="b"/>
                <a:pathLst>
                  <a:path w="481146" h="641586" extrusionOk="0">
                    <a:moveTo>
                      <a:pt x="480507" y="626861"/>
                    </a:moveTo>
                    <a:cubicBezTo>
                      <a:pt x="393719" y="376148"/>
                      <a:pt x="240347" y="148902"/>
                      <a:pt x="16433" y="1917"/>
                    </a:cubicBezTo>
                    <a:cubicBezTo>
                      <a:pt x="3866" y="-6345"/>
                      <a:pt x="-6895" y="14276"/>
                      <a:pt x="5463" y="22399"/>
                    </a:cubicBezTo>
                    <a:cubicBezTo>
                      <a:pt x="224100" y="165912"/>
                      <a:pt x="373653" y="389270"/>
                      <a:pt x="458289" y="633874"/>
                    </a:cubicBezTo>
                    <a:cubicBezTo>
                      <a:pt x="463149" y="647968"/>
                      <a:pt x="485367" y="641025"/>
                      <a:pt x="480437" y="626861"/>
                    </a:cubicBezTo>
                    <a:lnTo>
                      <a:pt x="480437" y="62686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46" name="Google Shape;5646;p14"/>
              <p:cNvSpPr/>
              <p:nvPr/>
            </p:nvSpPr>
            <p:spPr>
              <a:xfrm rot="-8544837">
                <a:off x="3449363" y="3424317"/>
                <a:ext cx="89261" cy="294413"/>
              </a:xfrm>
              <a:custGeom>
                <a:avLst/>
                <a:gdLst/>
                <a:ahLst/>
                <a:cxnLst/>
                <a:rect l="l" t="t" r="r" b="b"/>
                <a:pathLst>
                  <a:path w="89254" h="294390" extrusionOk="0">
                    <a:moveTo>
                      <a:pt x="29781" y="279328"/>
                    </a:moveTo>
                    <a:cubicBezTo>
                      <a:pt x="10827" y="187888"/>
                      <a:pt x="31239" y="95129"/>
                      <a:pt x="86784" y="20074"/>
                    </a:cubicBezTo>
                    <a:cubicBezTo>
                      <a:pt x="95601" y="8132"/>
                      <a:pt x="78660" y="-7767"/>
                      <a:pt x="69773" y="4314"/>
                    </a:cubicBezTo>
                    <a:cubicBezTo>
                      <a:pt x="8744" y="86728"/>
                      <a:pt x="-13127" y="185944"/>
                      <a:pt x="7633" y="286340"/>
                    </a:cubicBezTo>
                    <a:cubicBezTo>
                      <a:pt x="10688" y="300990"/>
                      <a:pt x="32767" y="293839"/>
                      <a:pt x="29781" y="279328"/>
                    </a:cubicBezTo>
                    <a:lnTo>
                      <a:pt x="29781" y="279328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47" name="Google Shape;5647;p14"/>
              <p:cNvSpPr/>
              <p:nvPr/>
            </p:nvSpPr>
            <p:spPr>
              <a:xfrm rot="-8544837">
                <a:off x="3192067" y="3447473"/>
                <a:ext cx="255147" cy="131980"/>
              </a:xfrm>
              <a:custGeom>
                <a:avLst/>
                <a:gdLst/>
                <a:ahLst/>
                <a:cxnLst/>
                <a:rect l="l" t="t" r="r" b="b"/>
                <a:pathLst>
                  <a:path w="255127" h="131970" extrusionOk="0">
                    <a:moveTo>
                      <a:pt x="11552" y="25192"/>
                    </a:moveTo>
                    <a:cubicBezTo>
                      <a:pt x="103339" y="12695"/>
                      <a:pt x="176449" y="64351"/>
                      <a:pt x="236090" y="128435"/>
                    </a:cubicBezTo>
                    <a:cubicBezTo>
                      <a:pt x="246296" y="139405"/>
                      <a:pt x="261988" y="122325"/>
                      <a:pt x="251851" y="111425"/>
                    </a:cubicBezTo>
                    <a:cubicBezTo>
                      <a:pt x="188322" y="43175"/>
                      <a:pt x="107921" y="-11259"/>
                      <a:pt x="10649" y="2002"/>
                    </a:cubicBezTo>
                    <a:cubicBezTo>
                      <a:pt x="-4070" y="4016"/>
                      <a:pt x="-3307" y="27206"/>
                      <a:pt x="11552" y="25192"/>
                    </a:cubicBezTo>
                    <a:lnTo>
                      <a:pt x="11552" y="2519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5648" name="Google Shape;5648;p14"/>
            <p:cNvGrpSpPr/>
            <p:nvPr/>
          </p:nvGrpSpPr>
          <p:grpSpPr>
            <a:xfrm>
              <a:off x="3550586" y="5307406"/>
              <a:ext cx="772676" cy="833489"/>
              <a:chOff x="3043749" y="3383356"/>
              <a:chExt cx="772676" cy="833489"/>
            </a:xfrm>
          </p:grpSpPr>
          <p:sp>
            <p:nvSpPr>
              <p:cNvPr id="5649" name="Google Shape;5649;p14"/>
              <p:cNvSpPr/>
              <p:nvPr/>
            </p:nvSpPr>
            <p:spPr>
              <a:xfrm rot="-8544837">
                <a:off x="3079729" y="3854165"/>
                <a:ext cx="342944" cy="140791"/>
              </a:xfrm>
              <a:custGeom>
                <a:avLst/>
                <a:gdLst/>
                <a:ahLst/>
                <a:cxnLst/>
                <a:rect l="l" t="t" r="r" b="b"/>
                <a:pathLst>
                  <a:path w="342917" h="140780" extrusionOk="0">
                    <a:moveTo>
                      <a:pt x="169202" y="46489"/>
                    </a:moveTo>
                    <a:cubicBezTo>
                      <a:pt x="114074" y="69540"/>
                      <a:pt x="60404" y="89050"/>
                      <a:pt x="0" y="75303"/>
                    </a:cubicBezTo>
                    <a:cubicBezTo>
                      <a:pt x="50754" y="112032"/>
                      <a:pt x="104146" y="143692"/>
                      <a:pt x="168300" y="140568"/>
                    </a:cubicBezTo>
                    <a:cubicBezTo>
                      <a:pt x="207944" y="138623"/>
                      <a:pt x="247936" y="128695"/>
                      <a:pt x="280777" y="106477"/>
                    </a:cubicBezTo>
                    <a:cubicBezTo>
                      <a:pt x="313618" y="84259"/>
                      <a:pt x="338682" y="48780"/>
                      <a:pt x="342917" y="9344"/>
                    </a:cubicBezTo>
                    <a:cubicBezTo>
                      <a:pt x="332919" y="-238"/>
                      <a:pt x="317436" y="-862"/>
                      <a:pt x="303689" y="596"/>
                    </a:cubicBezTo>
                    <a:cubicBezTo>
                      <a:pt x="256407" y="5595"/>
                      <a:pt x="213082" y="28090"/>
                      <a:pt x="169202" y="46489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50" name="Google Shape;5650;p14"/>
              <p:cNvSpPr/>
              <p:nvPr/>
            </p:nvSpPr>
            <p:spPr>
              <a:xfrm rot="-8544837">
                <a:off x="3406277" y="3636817"/>
                <a:ext cx="130817" cy="346485"/>
              </a:xfrm>
              <a:custGeom>
                <a:avLst/>
                <a:gdLst/>
                <a:ahLst/>
                <a:cxnLst/>
                <a:rect l="l" t="t" r="r" b="b"/>
                <a:pathLst>
                  <a:path w="130807" h="346458" extrusionOk="0">
                    <a:moveTo>
                      <a:pt x="36962" y="170730"/>
                    </a:moveTo>
                    <a:cubicBezTo>
                      <a:pt x="56333" y="114213"/>
                      <a:pt x="72163" y="59363"/>
                      <a:pt x="54528" y="0"/>
                    </a:cubicBezTo>
                    <a:cubicBezTo>
                      <a:pt x="94589" y="48254"/>
                      <a:pt x="129652" y="99355"/>
                      <a:pt x="130763" y="163578"/>
                    </a:cubicBezTo>
                    <a:cubicBezTo>
                      <a:pt x="131457" y="203223"/>
                      <a:pt x="124167" y="243771"/>
                      <a:pt x="104171" y="278069"/>
                    </a:cubicBezTo>
                    <a:cubicBezTo>
                      <a:pt x="84175" y="312368"/>
                      <a:pt x="50501" y="339654"/>
                      <a:pt x="11412" y="346458"/>
                    </a:cubicBezTo>
                    <a:cubicBezTo>
                      <a:pt x="1205" y="337085"/>
                      <a:pt x="-461" y="321741"/>
                      <a:pt x="94" y="307924"/>
                    </a:cubicBezTo>
                    <a:cubicBezTo>
                      <a:pt x="1969" y="260364"/>
                      <a:pt x="21548" y="215721"/>
                      <a:pt x="36962" y="170660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51" name="Google Shape;5651;p14"/>
              <p:cNvSpPr/>
              <p:nvPr/>
            </p:nvSpPr>
            <p:spPr>
              <a:xfrm rot="-8544837">
                <a:off x="3189495" y="3495049"/>
                <a:ext cx="481184" cy="641636"/>
              </a:xfrm>
              <a:custGeom>
                <a:avLst/>
                <a:gdLst/>
                <a:ahLst/>
                <a:cxnLst/>
                <a:rect l="l" t="t" r="r" b="b"/>
                <a:pathLst>
                  <a:path w="481146" h="641586" extrusionOk="0">
                    <a:moveTo>
                      <a:pt x="480507" y="626861"/>
                    </a:moveTo>
                    <a:cubicBezTo>
                      <a:pt x="393719" y="376148"/>
                      <a:pt x="240347" y="148902"/>
                      <a:pt x="16433" y="1917"/>
                    </a:cubicBezTo>
                    <a:cubicBezTo>
                      <a:pt x="3866" y="-6345"/>
                      <a:pt x="-6895" y="14276"/>
                      <a:pt x="5463" y="22399"/>
                    </a:cubicBezTo>
                    <a:cubicBezTo>
                      <a:pt x="224100" y="165912"/>
                      <a:pt x="373653" y="389270"/>
                      <a:pt x="458289" y="633874"/>
                    </a:cubicBezTo>
                    <a:cubicBezTo>
                      <a:pt x="463149" y="647968"/>
                      <a:pt x="485367" y="641025"/>
                      <a:pt x="480437" y="626861"/>
                    </a:cubicBezTo>
                    <a:lnTo>
                      <a:pt x="480437" y="626861"/>
                    </a:ln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52" name="Google Shape;5652;p14"/>
              <p:cNvSpPr/>
              <p:nvPr/>
            </p:nvSpPr>
            <p:spPr>
              <a:xfrm rot="-8544837">
                <a:off x="3449363" y="3424317"/>
                <a:ext cx="89261" cy="294413"/>
              </a:xfrm>
              <a:custGeom>
                <a:avLst/>
                <a:gdLst/>
                <a:ahLst/>
                <a:cxnLst/>
                <a:rect l="l" t="t" r="r" b="b"/>
                <a:pathLst>
                  <a:path w="89254" h="294390" extrusionOk="0">
                    <a:moveTo>
                      <a:pt x="29781" y="279328"/>
                    </a:moveTo>
                    <a:cubicBezTo>
                      <a:pt x="10827" y="187888"/>
                      <a:pt x="31239" y="95129"/>
                      <a:pt x="86784" y="20074"/>
                    </a:cubicBezTo>
                    <a:cubicBezTo>
                      <a:pt x="95601" y="8132"/>
                      <a:pt x="78660" y="-7767"/>
                      <a:pt x="69773" y="4314"/>
                    </a:cubicBezTo>
                    <a:cubicBezTo>
                      <a:pt x="8744" y="86728"/>
                      <a:pt x="-13127" y="185944"/>
                      <a:pt x="7633" y="286340"/>
                    </a:cubicBezTo>
                    <a:cubicBezTo>
                      <a:pt x="10688" y="300990"/>
                      <a:pt x="32767" y="293839"/>
                      <a:pt x="29781" y="279328"/>
                    </a:cubicBezTo>
                    <a:lnTo>
                      <a:pt x="29781" y="279328"/>
                    </a:ln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53" name="Google Shape;5653;p14"/>
              <p:cNvSpPr/>
              <p:nvPr/>
            </p:nvSpPr>
            <p:spPr>
              <a:xfrm rot="-8544837">
                <a:off x="3192067" y="3447473"/>
                <a:ext cx="255147" cy="131980"/>
              </a:xfrm>
              <a:custGeom>
                <a:avLst/>
                <a:gdLst/>
                <a:ahLst/>
                <a:cxnLst/>
                <a:rect l="l" t="t" r="r" b="b"/>
                <a:pathLst>
                  <a:path w="255127" h="131970" extrusionOk="0">
                    <a:moveTo>
                      <a:pt x="11552" y="25192"/>
                    </a:moveTo>
                    <a:cubicBezTo>
                      <a:pt x="103339" y="12695"/>
                      <a:pt x="176449" y="64351"/>
                      <a:pt x="236090" y="128435"/>
                    </a:cubicBezTo>
                    <a:cubicBezTo>
                      <a:pt x="246296" y="139405"/>
                      <a:pt x="261988" y="122325"/>
                      <a:pt x="251851" y="111425"/>
                    </a:cubicBezTo>
                    <a:cubicBezTo>
                      <a:pt x="188322" y="43175"/>
                      <a:pt x="107921" y="-11259"/>
                      <a:pt x="10649" y="2002"/>
                    </a:cubicBezTo>
                    <a:cubicBezTo>
                      <a:pt x="-4070" y="4016"/>
                      <a:pt x="-3307" y="27206"/>
                      <a:pt x="11552" y="25192"/>
                    </a:cubicBezTo>
                    <a:lnTo>
                      <a:pt x="11552" y="25192"/>
                    </a:ln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5654" name="Google Shape;5654;p14"/>
            <p:cNvGrpSpPr/>
            <p:nvPr/>
          </p:nvGrpSpPr>
          <p:grpSpPr>
            <a:xfrm>
              <a:off x="3706148" y="5255013"/>
              <a:ext cx="471365" cy="222677"/>
              <a:chOff x="3199448" y="3330963"/>
              <a:chExt cx="471365" cy="222677"/>
            </a:xfrm>
          </p:grpSpPr>
          <p:sp>
            <p:nvSpPr>
              <p:cNvPr id="5655" name="Google Shape;5655;p14"/>
              <p:cNvSpPr/>
              <p:nvPr/>
            </p:nvSpPr>
            <p:spPr>
              <a:xfrm rot="-8544837">
                <a:off x="3552051" y="3433604"/>
                <a:ext cx="98324" cy="100477"/>
              </a:xfrm>
              <a:custGeom>
                <a:avLst/>
                <a:gdLst/>
                <a:ahLst/>
                <a:cxnLst/>
                <a:rect l="l" t="t" r="r" b="b"/>
                <a:pathLst>
                  <a:path w="98316" h="100469" extrusionOk="0">
                    <a:moveTo>
                      <a:pt x="98281" y="49471"/>
                    </a:moveTo>
                    <a:cubicBezTo>
                      <a:pt x="98281" y="48707"/>
                      <a:pt x="98281" y="48013"/>
                      <a:pt x="98211" y="47249"/>
                    </a:cubicBezTo>
                    <a:cubicBezTo>
                      <a:pt x="97170" y="20518"/>
                      <a:pt x="73980" y="-1005"/>
                      <a:pt x="47249" y="36"/>
                    </a:cubicBezTo>
                    <a:cubicBezTo>
                      <a:pt x="20518" y="1078"/>
                      <a:pt x="-1005" y="24268"/>
                      <a:pt x="36" y="50998"/>
                    </a:cubicBezTo>
                    <a:cubicBezTo>
                      <a:pt x="36" y="51762"/>
                      <a:pt x="36" y="52456"/>
                      <a:pt x="106" y="53220"/>
                    </a:cubicBezTo>
                    <a:cubicBezTo>
                      <a:pt x="1147" y="79951"/>
                      <a:pt x="24337" y="101474"/>
                      <a:pt x="51068" y="100433"/>
                    </a:cubicBezTo>
                    <a:cubicBezTo>
                      <a:pt x="77799" y="99391"/>
                      <a:pt x="99322" y="76202"/>
                      <a:pt x="98281" y="49471"/>
                    </a:cubicBezTo>
                    <a:lnTo>
                      <a:pt x="98281" y="4947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56" name="Google Shape;5656;p14"/>
              <p:cNvSpPr/>
              <p:nvPr/>
            </p:nvSpPr>
            <p:spPr>
              <a:xfrm rot="-8544837">
                <a:off x="3389901" y="3390917"/>
                <a:ext cx="98271" cy="95074"/>
              </a:xfrm>
              <a:custGeom>
                <a:avLst/>
                <a:gdLst/>
                <a:ahLst/>
                <a:cxnLst/>
                <a:rect l="l" t="t" r="r" b="b"/>
                <a:pathLst>
                  <a:path w="98263" h="95067" extrusionOk="0">
                    <a:moveTo>
                      <a:pt x="98219" y="45624"/>
                    </a:moveTo>
                    <a:cubicBezTo>
                      <a:pt x="95789" y="-17696"/>
                      <a:pt x="-2386" y="-13878"/>
                      <a:pt x="44" y="49443"/>
                    </a:cubicBezTo>
                    <a:cubicBezTo>
                      <a:pt x="2474" y="112764"/>
                      <a:pt x="100649" y="108945"/>
                      <a:pt x="98219" y="45624"/>
                    </a:cubicBezTo>
                    <a:lnTo>
                      <a:pt x="98219" y="45624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57" name="Google Shape;5657;p14"/>
              <p:cNvSpPr/>
              <p:nvPr/>
            </p:nvSpPr>
            <p:spPr>
              <a:xfrm rot="-8544837">
                <a:off x="3218245" y="3351066"/>
                <a:ext cx="98271" cy="95074"/>
              </a:xfrm>
              <a:custGeom>
                <a:avLst/>
                <a:gdLst/>
                <a:ahLst/>
                <a:cxnLst/>
                <a:rect l="l" t="t" r="r" b="b"/>
                <a:pathLst>
                  <a:path w="98263" h="95067" extrusionOk="0">
                    <a:moveTo>
                      <a:pt x="98219" y="45624"/>
                    </a:moveTo>
                    <a:cubicBezTo>
                      <a:pt x="95789" y="-17696"/>
                      <a:pt x="-2386" y="-13878"/>
                      <a:pt x="44" y="49443"/>
                    </a:cubicBezTo>
                    <a:cubicBezTo>
                      <a:pt x="2474" y="112764"/>
                      <a:pt x="100649" y="108945"/>
                      <a:pt x="98219" y="45624"/>
                    </a:cubicBezTo>
                    <a:lnTo>
                      <a:pt x="98219" y="45624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5658" name="Google Shape;5658;p14"/>
            <p:cNvGrpSpPr/>
            <p:nvPr/>
          </p:nvGrpSpPr>
          <p:grpSpPr>
            <a:xfrm>
              <a:off x="3706161" y="5255013"/>
              <a:ext cx="471365" cy="222677"/>
              <a:chOff x="3199448" y="3330963"/>
              <a:chExt cx="471365" cy="222677"/>
            </a:xfrm>
          </p:grpSpPr>
          <p:sp>
            <p:nvSpPr>
              <p:cNvPr id="5659" name="Google Shape;5659;p14"/>
              <p:cNvSpPr/>
              <p:nvPr/>
            </p:nvSpPr>
            <p:spPr>
              <a:xfrm rot="-8544837">
                <a:off x="3552051" y="3433604"/>
                <a:ext cx="98324" cy="100477"/>
              </a:xfrm>
              <a:custGeom>
                <a:avLst/>
                <a:gdLst/>
                <a:ahLst/>
                <a:cxnLst/>
                <a:rect l="l" t="t" r="r" b="b"/>
                <a:pathLst>
                  <a:path w="98316" h="100469" extrusionOk="0">
                    <a:moveTo>
                      <a:pt x="98281" y="49471"/>
                    </a:moveTo>
                    <a:cubicBezTo>
                      <a:pt x="98281" y="48707"/>
                      <a:pt x="98281" y="48013"/>
                      <a:pt x="98211" y="47249"/>
                    </a:cubicBezTo>
                    <a:cubicBezTo>
                      <a:pt x="97170" y="20518"/>
                      <a:pt x="73980" y="-1005"/>
                      <a:pt x="47249" y="36"/>
                    </a:cubicBezTo>
                    <a:cubicBezTo>
                      <a:pt x="20518" y="1078"/>
                      <a:pt x="-1005" y="24268"/>
                      <a:pt x="36" y="50998"/>
                    </a:cubicBezTo>
                    <a:cubicBezTo>
                      <a:pt x="36" y="51762"/>
                      <a:pt x="36" y="52456"/>
                      <a:pt x="106" y="53220"/>
                    </a:cubicBezTo>
                    <a:cubicBezTo>
                      <a:pt x="1147" y="79951"/>
                      <a:pt x="24337" y="101474"/>
                      <a:pt x="51068" y="100433"/>
                    </a:cubicBezTo>
                    <a:cubicBezTo>
                      <a:pt x="77799" y="99391"/>
                      <a:pt x="99322" y="76202"/>
                      <a:pt x="98281" y="49471"/>
                    </a:cubicBezTo>
                    <a:lnTo>
                      <a:pt x="98281" y="49471"/>
                    </a:lnTo>
                    <a:close/>
                  </a:path>
                </a:pathLst>
              </a:custGeom>
              <a:solidFill>
                <a:srgbClr val="223025">
                  <a:alpha val="7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60" name="Google Shape;5660;p14"/>
              <p:cNvSpPr/>
              <p:nvPr/>
            </p:nvSpPr>
            <p:spPr>
              <a:xfrm rot="-8544837">
                <a:off x="3389901" y="3390917"/>
                <a:ext cx="98271" cy="95074"/>
              </a:xfrm>
              <a:custGeom>
                <a:avLst/>
                <a:gdLst/>
                <a:ahLst/>
                <a:cxnLst/>
                <a:rect l="l" t="t" r="r" b="b"/>
                <a:pathLst>
                  <a:path w="98263" h="95067" extrusionOk="0">
                    <a:moveTo>
                      <a:pt x="98219" y="45624"/>
                    </a:moveTo>
                    <a:cubicBezTo>
                      <a:pt x="95789" y="-17696"/>
                      <a:pt x="-2386" y="-13878"/>
                      <a:pt x="44" y="49443"/>
                    </a:cubicBezTo>
                    <a:cubicBezTo>
                      <a:pt x="2474" y="112764"/>
                      <a:pt x="100649" y="108945"/>
                      <a:pt x="98219" y="45624"/>
                    </a:cubicBezTo>
                    <a:lnTo>
                      <a:pt x="98219" y="45624"/>
                    </a:lnTo>
                    <a:close/>
                  </a:path>
                </a:pathLst>
              </a:custGeom>
              <a:solidFill>
                <a:srgbClr val="223025">
                  <a:alpha val="7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61" name="Google Shape;5661;p14"/>
              <p:cNvSpPr/>
              <p:nvPr/>
            </p:nvSpPr>
            <p:spPr>
              <a:xfrm rot="-8544837">
                <a:off x="3218245" y="3351066"/>
                <a:ext cx="98271" cy="95074"/>
              </a:xfrm>
              <a:custGeom>
                <a:avLst/>
                <a:gdLst/>
                <a:ahLst/>
                <a:cxnLst/>
                <a:rect l="l" t="t" r="r" b="b"/>
                <a:pathLst>
                  <a:path w="98263" h="95067" extrusionOk="0">
                    <a:moveTo>
                      <a:pt x="98219" y="45624"/>
                    </a:moveTo>
                    <a:cubicBezTo>
                      <a:pt x="95789" y="-17696"/>
                      <a:pt x="-2386" y="-13878"/>
                      <a:pt x="44" y="49443"/>
                    </a:cubicBezTo>
                    <a:cubicBezTo>
                      <a:pt x="2474" y="112764"/>
                      <a:pt x="100649" y="108945"/>
                      <a:pt x="98219" y="45624"/>
                    </a:cubicBezTo>
                    <a:lnTo>
                      <a:pt x="98219" y="45624"/>
                    </a:lnTo>
                    <a:close/>
                  </a:path>
                </a:pathLst>
              </a:custGeom>
              <a:solidFill>
                <a:srgbClr val="223025">
                  <a:alpha val="7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5662" name="Google Shape;5662;p14"/>
          <p:cNvGrpSpPr/>
          <p:nvPr/>
        </p:nvGrpSpPr>
        <p:grpSpPr>
          <a:xfrm>
            <a:off x="1518218" y="6670926"/>
            <a:ext cx="343583" cy="339052"/>
            <a:chOff x="2311839" y="5067050"/>
            <a:chExt cx="1089587" cy="1075219"/>
          </a:xfrm>
        </p:grpSpPr>
        <p:sp>
          <p:nvSpPr>
            <p:cNvPr id="5663" name="Google Shape;5663;p14"/>
            <p:cNvSpPr/>
            <p:nvPr/>
          </p:nvSpPr>
          <p:spPr>
            <a:xfrm rot="3227665">
              <a:off x="2486006" y="5200807"/>
              <a:ext cx="741254" cy="807706"/>
            </a:xfrm>
            <a:custGeom>
              <a:avLst/>
              <a:gdLst/>
              <a:ahLst/>
              <a:cxnLst/>
              <a:rect l="l" t="t" r="r" b="b"/>
              <a:pathLst>
                <a:path w="464559" h="506206" extrusionOk="0">
                  <a:moveTo>
                    <a:pt x="433633" y="499470"/>
                  </a:moveTo>
                  <a:cubicBezTo>
                    <a:pt x="422800" y="445767"/>
                    <a:pt x="401080" y="393360"/>
                    <a:pt x="372570" y="344685"/>
                  </a:cubicBezTo>
                  <a:cubicBezTo>
                    <a:pt x="371533" y="342923"/>
                    <a:pt x="371274" y="340849"/>
                    <a:pt x="371792" y="338931"/>
                  </a:cubicBezTo>
                  <a:cubicBezTo>
                    <a:pt x="379360" y="312028"/>
                    <a:pt x="392734" y="290568"/>
                    <a:pt x="408700" y="268485"/>
                  </a:cubicBezTo>
                  <a:cubicBezTo>
                    <a:pt x="410825" y="265531"/>
                    <a:pt x="414868" y="264546"/>
                    <a:pt x="418082" y="266204"/>
                  </a:cubicBezTo>
                  <a:cubicBezTo>
                    <a:pt x="426273" y="270507"/>
                    <a:pt x="435707" y="272010"/>
                    <a:pt x="444571" y="268745"/>
                  </a:cubicBezTo>
                  <a:cubicBezTo>
                    <a:pt x="460537" y="262835"/>
                    <a:pt x="467535" y="243500"/>
                    <a:pt x="463388" y="227793"/>
                  </a:cubicBezTo>
                  <a:cubicBezTo>
                    <a:pt x="458152" y="207888"/>
                    <a:pt x="438351" y="183629"/>
                    <a:pt x="414765" y="197262"/>
                  </a:cubicBezTo>
                  <a:cubicBezTo>
                    <a:pt x="398073" y="206955"/>
                    <a:pt x="390816" y="227897"/>
                    <a:pt x="398695" y="245833"/>
                  </a:cubicBezTo>
                  <a:cubicBezTo>
                    <a:pt x="399214" y="247025"/>
                    <a:pt x="399836" y="248217"/>
                    <a:pt x="400510" y="249358"/>
                  </a:cubicBezTo>
                  <a:cubicBezTo>
                    <a:pt x="402221" y="252209"/>
                    <a:pt x="401806" y="255837"/>
                    <a:pt x="399525" y="258222"/>
                  </a:cubicBezTo>
                  <a:cubicBezTo>
                    <a:pt x="384855" y="273358"/>
                    <a:pt x="374125" y="292434"/>
                    <a:pt x="366505" y="312495"/>
                  </a:cubicBezTo>
                  <a:cubicBezTo>
                    <a:pt x="364328" y="318145"/>
                    <a:pt x="356708" y="319026"/>
                    <a:pt x="353390" y="313998"/>
                  </a:cubicBezTo>
                  <a:cubicBezTo>
                    <a:pt x="338824" y="292123"/>
                    <a:pt x="322962" y="271129"/>
                    <a:pt x="306271" y="251431"/>
                  </a:cubicBezTo>
                  <a:cubicBezTo>
                    <a:pt x="306271" y="251172"/>
                    <a:pt x="306478" y="250964"/>
                    <a:pt x="306478" y="250705"/>
                  </a:cubicBezTo>
                  <a:cubicBezTo>
                    <a:pt x="304975" y="189590"/>
                    <a:pt x="318297" y="135991"/>
                    <a:pt x="330116" y="78193"/>
                  </a:cubicBezTo>
                  <a:cubicBezTo>
                    <a:pt x="330686" y="75497"/>
                    <a:pt x="332707" y="73320"/>
                    <a:pt x="335351" y="72542"/>
                  </a:cubicBezTo>
                  <a:cubicBezTo>
                    <a:pt x="341519" y="70676"/>
                    <a:pt x="347222" y="66996"/>
                    <a:pt x="351472" y="61501"/>
                  </a:cubicBezTo>
                  <a:cubicBezTo>
                    <a:pt x="365365" y="43566"/>
                    <a:pt x="355360" y="15367"/>
                    <a:pt x="333640" y="9664"/>
                  </a:cubicBezTo>
                  <a:cubicBezTo>
                    <a:pt x="320992" y="6347"/>
                    <a:pt x="307463" y="12204"/>
                    <a:pt x="300931" y="22313"/>
                  </a:cubicBezTo>
                  <a:cubicBezTo>
                    <a:pt x="292793" y="31177"/>
                    <a:pt x="292274" y="48853"/>
                    <a:pt x="298391" y="59117"/>
                  </a:cubicBezTo>
                  <a:cubicBezTo>
                    <a:pt x="301605" y="64456"/>
                    <a:pt x="306115" y="68396"/>
                    <a:pt x="311247" y="70832"/>
                  </a:cubicBezTo>
                  <a:cubicBezTo>
                    <a:pt x="314668" y="72491"/>
                    <a:pt x="316431" y="76327"/>
                    <a:pt x="315238" y="79903"/>
                  </a:cubicBezTo>
                  <a:cubicBezTo>
                    <a:pt x="308344" y="100534"/>
                    <a:pt x="304197" y="122461"/>
                    <a:pt x="300672" y="143559"/>
                  </a:cubicBezTo>
                  <a:cubicBezTo>
                    <a:pt x="297718" y="161028"/>
                    <a:pt x="295696" y="178704"/>
                    <a:pt x="294556" y="196380"/>
                  </a:cubicBezTo>
                  <a:cubicBezTo>
                    <a:pt x="294192" y="201564"/>
                    <a:pt x="295022" y="210687"/>
                    <a:pt x="295022" y="219292"/>
                  </a:cubicBezTo>
                  <a:cubicBezTo>
                    <a:pt x="295022" y="226031"/>
                    <a:pt x="286780" y="229245"/>
                    <a:pt x="282115" y="224372"/>
                  </a:cubicBezTo>
                  <a:cubicBezTo>
                    <a:pt x="280767" y="222921"/>
                    <a:pt x="279367" y="221469"/>
                    <a:pt x="278019" y="220070"/>
                  </a:cubicBezTo>
                  <a:cubicBezTo>
                    <a:pt x="260240" y="201564"/>
                    <a:pt x="241371" y="184095"/>
                    <a:pt x="221518" y="167870"/>
                  </a:cubicBezTo>
                  <a:cubicBezTo>
                    <a:pt x="220014" y="166626"/>
                    <a:pt x="218874" y="164967"/>
                    <a:pt x="218615" y="163101"/>
                  </a:cubicBezTo>
                  <a:cubicBezTo>
                    <a:pt x="218459" y="161909"/>
                    <a:pt x="218045" y="160665"/>
                    <a:pt x="217267" y="159524"/>
                  </a:cubicBezTo>
                  <a:cubicBezTo>
                    <a:pt x="197984" y="130081"/>
                    <a:pt x="193837" y="100638"/>
                    <a:pt x="193785" y="67359"/>
                  </a:cubicBezTo>
                  <a:cubicBezTo>
                    <a:pt x="193785" y="64249"/>
                    <a:pt x="195806" y="61553"/>
                    <a:pt x="198658" y="60361"/>
                  </a:cubicBezTo>
                  <a:cubicBezTo>
                    <a:pt x="208403" y="56369"/>
                    <a:pt x="216075" y="47816"/>
                    <a:pt x="217630" y="36516"/>
                  </a:cubicBezTo>
                  <a:cubicBezTo>
                    <a:pt x="219962" y="19202"/>
                    <a:pt x="208195" y="1837"/>
                    <a:pt x="190312" y="127"/>
                  </a:cubicBezTo>
                  <a:cubicBezTo>
                    <a:pt x="182329" y="-599"/>
                    <a:pt x="174761" y="1837"/>
                    <a:pt x="169110" y="6399"/>
                  </a:cubicBezTo>
                  <a:cubicBezTo>
                    <a:pt x="163098" y="9872"/>
                    <a:pt x="158277" y="15470"/>
                    <a:pt x="156151" y="23401"/>
                  </a:cubicBezTo>
                  <a:cubicBezTo>
                    <a:pt x="151745" y="40041"/>
                    <a:pt x="161542" y="57976"/>
                    <a:pt x="178441" y="62020"/>
                  </a:cubicBezTo>
                  <a:cubicBezTo>
                    <a:pt x="179375" y="62227"/>
                    <a:pt x="180255" y="62382"/>
                    <a:pt x="181189" y="62538"/>
                  </a:cubicBezTo>
                  <a:cubicBezTo>
                    <a:pt x="176783" y="82962"/>
                    <a:pt x="178545" y="103904"/>
                    <a:pt x="184506" y="123757"/>
                  </a:cubicBezTo>
                  <a:cubicBezTo>
                    <a:pt x="186528" y="130496"/>
                    <a:pt x="178959" y="135939"/>
                    <a:pt x="173154" y="131999"/>
                  </a:cubicBezTo>
                  <a:cubicBezTo>
                    <a:pt x="166363" y="127438"/>
                    <a:pt x="159417" y="122980"/>
                    <a:pt x="152419" y="118677"/>
                  </a:cubicBezTo>
                  <a:cubicBezTo>
                    <a:pt x="137542" y="109606"/>
                    <a:pt x="104418" y="84413"/>
                    <a:pt x="79589" y="80111"/>
                  </a:cubicBezTo>
                  <a:cubicBezTo>
                    <a:pt x="76530" y="79592"/>
                    <a:pt x="74198" y="77311"/>
                    <a:pt x="73420" y="74357"/>
                  </a:cubicBezTo>
                  <a:cubicBezTo>
                    <a:pt x="72332" y="70054"/>
                    <a:pt x="70466" y="65856"/>
                    <a:pt x="67926" y="62020"/>
                  </a:cubicBezTo>
                  <a:cubicBezTo>
                    <a:pt x="63053" y="50823"/>
                    <a:pt x="54189" y="41803"/>
                    <a:pt x="40970" y="38330"/>
                  </a:cubicBezTo>
                  <a:cubicBezTo>
                    <a:pt x="17644" y="32213"/>
                    <a:pt x="-3091" y="52378"/>
                    <a:pt x="382" y="75964"/>
                  </a:cubicBezTo>
                  <a:cubicBezTo>
                    <a:pt x="2870" y="93070"/>
                    <a:pt x="19303" y="106133"/>
                    <a:pt x="35320" y="110072"/>
                  </a:cubicBezTo>
                  <a:cubicBezTo>
                    <a:pt x="43458" y="112042"/>
                    <a:pt x="52323" y="111938"/>
                    <a:pt x="59891" y="108051"/>
                  </a:cubicBezTo>
                  <a:cubicBezTo>
                    <a:pt x="66992" y="104370"/>
                    <a:pt x="73627" y="87523"/>
                    <a:pt x="81559" y="90374"/>
                  </a:cubicBezTo>
                  <a:cubicBezTo>
                    <a:pt x="101308" y="97580"/>
                    <a:pt x="125879" y="116189"/>
                    <a:pt x="135676" y="122254"/>
                  </a:cubicBezTo>
                  <a:cubicBezTo>
                    <a:pt x="145939" y="128578"/>
                    <a:pt x="155996" y="135265"/>
                    <a:pt x="165845" y="142159"/>
                  </a:cubicBezTo>
                  <a:cubicBezTo>
                    <a:pt x="171650" y="146254"/>
                    <a:pt x="168903" y="155378"/>
                    <a:pt x="161854" y="155689"/>
                  </a:cubicBezTo>
                  <a:cubicBezTo>
                    <a:pt x="141119" y="156570"/>
                    <a:pt x="120539" y="159887"/>
                    <a:pt x="102293" y="168389"/>
                  </a:cubicBezTo>
                  <a:cubicBezTo>
                    <a:pt x="99338" y="169736"/>
                    <a:pt x="95814" y="169062"/>
                    <a:pt x="93688" y="166626"/>
                  </a:cubicBezTo>
                  <a:cubicBezTo>
                    <a:pt x="87001" y="158799"/>
                    <a:pt x="77100" y="153926"/>
                    <a:pt x="66111" y="155533"/>
                  </a:cubicBezTo>
                  <a:cubicBezTo>
                    <a:pt x="51959" y="157607"/>
                    <a:pt x="40608" y="169062"/>
                    <a:pt x="39312" y="182333"/>
                  </a:cubicBezTo>
                  <a:cubicBezTo>
                    <a:pt x="38741" y="184562"/>
                    <a:pt x="38274" y="186842"/>
                    <a:pt x="38171" y="189227"/>
                  </a:cubicBezTo>
                  <a:cubicBezTo>
                    <a:pt x="37238" y="206955"/>
                    <a:pt x="51856" y="219707"/>
                    <a:pt x="68858" y="220484"/>
                  </a:cubicBezTo>
                  <a:cubicBezTo>
                    <a:pt x="87209" y="221314"/>
                    <a:pt x="103278" y="207992"/>
                    <a:pt x="102656" y="189020"/>
                  </a:cubicBezTo>
                  <a:cubicBezTo>
                    <a:pt x="102656" y="188553"/>
                    <a:pt x="102656" y="188087"/>
                    <a:pt x="102552" y="187568"/>
                  </a:cubicBezTo>
                  <a:cubicBezTo>
                    <a:pt x="102293" y="184147"/>
                    <a:pt x="104366" y="180985"/>
                    <a:pt x="107632" y="179948"/>
                  </a:cubicBezTo>
                  <a:cubicBezTo>
                    <a:pt x="138112" y="170514"/>
                    <a:pt x="168903" y="169477"/>
                    <a:pt x="201716" y="170980"/>
                  </a:cubicBezTo>
                  <a:cubicBezTo>
                    <a:pt x="203323" y="171032"/>
                    <a:pt x="204930" y="171654"/>
                    <a:pt x="206174" y="172691"/>
                  </a:cubicBezTo>
                  <a:cubicBezTo>
                    <a:pt x="226805" y="189642"/>
                    <a:pt x="246295" y="207836"/>
                    <a:pt x="264698" y="227171"/>
                  </a:cubicBezTo>
                  <a:cubicBezTo>
                    <a:pt x="269415" y="232148"/>
                    <a:pt x="265475" y="240390"/>
                    <a:pt x="258632" y="239768"/>
                  </a:cubicBezTo>
                  <a:cubicBezTo>
                    <a:pt x="242511" y="238368"/>
                    <a:pt x="225198" y="236295"/>
                    <a:pt x="218252" y="236865"/>
                  </a:cubicBezTo>
                  <a:cubicBezTo>
                    <a:pt x="203116" y="238161"/>
                    <a:pt x="188549" y="241064"/>
                    <a:pt x="174346" y="245262"/>
                  </a:cubicBezTo>
                  <a:cubicBezTo>
                    <a:pt x="171547" y="246092"/>
                    <a:pt x="168540" y="245211"/>
                    <a:pt x="166570" y="243033"/>
                  </a:cubicBezTo>
                  <a:cubicBezTo>
                    <a:pt x="160091" y="235880"/>
                    <a:pt x="153145" y="225409"/>
                    <a:pt x="142363" y="226290"/>
                  </a:cubicBezTo>
                  <a:cubicBezTo>
                    <a:pt x="133602" y="227016"/>
                    <a:pt x="124635" y="234066"/>
                    <a:pt x="118725" y="240131"/>
                  </a:cubicBezTo>
                  <a:cubicBezTo>
                    <a:pt x="104056" y="255267"/>
                    <a:pt x="98198" y="281548"/>
                    <a:pt x="118259" y="295233"/>
                  </a:cubicBezTo>
                  <a:cubicBezTo>
                    <a:pt x="135520" y="307000"/>
                    <a:pt x="161750" y="300624"/>
                    <a:pt x="171599" y="282274"/>
                  </a:cubicBezTo>
                  <a:cubicBezTo>
                    <a:pt x="174813" y="276261"/>
                    <a:pt x="175901" y="269367"/>
                    <a:pt x="175175" y="262731"/>
                  </a:cubicBezTo>
                  <a:cubicBezTo>
                    <a:pt x="174761" y="258844"/>
                    <a:pt x="177353" y="255215"/>
                    <a:pt x="181189" y="254541"/>
                  </a:cubicBezTo>
                  <a:cubicBezTo>
                    <a:pt x="216127" y="248269"/>
                    <a:pt x="251168" y="247543"/>
                    <a:pt x="286780" y="254023"/>
                  </a:cubicBezTo>
                  <a:cubicBezTo>
                    <a:pt x="288439" y="254334"/>
                    <a:pt x="289942" y="255215"/>
                    <a:pt x="291082" y="256459"/>
                  </a:cubicBezTo>
                  <a:cubicBezTo>
                    <a:pt x="291860" y="257289"/>
                    <a:pt x="292586" y="258170"/>
                    <a:pt x="293312" y="258999"/>
                  </a:cubicBezTo>
                  <a:cubicBezTo>
                    <a:pt x="309121" y="277868"/>
                    <a:pt x="323325" y="297358"/>
                    <a:pt x="336181" y="317367"/>
                  </a:cubicBezTo>
                  <a:cubicBezTo>
                    <a:pt x="339913" y="323173"/>
                    <a:pt x="334366" y="330430"/>
                    <a:pt x="327679" y="328512"/>
                  </a:cubicBezTo>
                  <a:cubicBezTo>
                    <a:pt x="307152" y="322499"/>
                    <a:pt x="285951" y="319596"/>
                    <a:pt x="264542" y="320063"/>
                  </a:cubicBezTo>
                  <a:cubicBezTo>
                    <a:pt x="259358" y="320167"/>
                    <a:pt x="256196" y="314050"/>
                    <a:pt x="252671" y="310940"/>
                  </a:cubicBezTo>
                  <a:cubicBezTo>
                    <a:pt x="236654" y="296788"/>
                    <a:pt x="208766" y="293263"/>
                    <a:pt x="202494" y="319234"/>
                  </a:cubicBezTo>
                  <a:cubicBezTo>
                    <a:pt x="198761" y="334785"/>
                    <a:pt x="207159" y="351424"/>
                    <a:pt x="220999" y="358889"/>
                  </a:cubicBezTo>
                  <a:cubicBezTo>
                    <a:pt x="235202" y="366509"/>
                    <a:pt x="252982" y="363398"/>
                    <a:pt x="261691" y="349143"/>
                  </a:cubicBezTo>
                  <a:cubicBezTo>
                    <a:pt x="263868" y="345567"/>
                    <a:pt x="264956" y="341834"/>
                    <a:pt x="265216" y="338154"/>
                  </a:cubicBezTo>
                  <a:cubicBezTo>
                    <a:pt x="265475" y="334111"/>
                    <a:pt x="269207" y="331208"/>
                    <a:pt x="273251" y="331519"/>
                  </a:cubicBezTo>
                  <a:cubicBezTo>
                    <a:pt x="301813" y="333437"/>
                    <a:pt x="329234" y="340487"/>
                    <a:pt x="355982" y="353187"/>
                  </a:cubicBezTo>
                  <a:cubicBezTo>
                    <a:pt x="357434" y="353860"/>
                    <a:pt x="358626" y="355001"/>
                    <a:pt x="359403" y="356400"/>
                  </a:cubicBezTo>
                  <a:cubicBezTo>
                    <a:pt x="384752" y="402639"/>
                    <a:pt x="404657" y="451573"/>
                    <a:pt x="422592" y="502787"/>
                  </a:cubicBezTo>
                  <a:cubicBezTo>
                    <a:pt x="424821" y="509111"/>
                    <a:pt x="435085" y="505898"/>
                    <a:pt x="433789" y="49936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64" name="Google Shape;5664;p14"/>
            <p:cNvSpPr/>
            <p:nvPr/>
          </p:nvSpPr>
          <p:spPr>
            <a:xfrm rot="3227665">
              <a:off x="2486006" y="5200807"/>
              <a:ext cx="741254" cy="807706"/>
            </a:xfrm>
            <a:custGeom>
              <a:avLst/>
              <a:gdLst/>
              <a:ahLst/>
              <a:cxnLst/>
              <a:rect l="l" t="t" r="r" b="b"/>
              <a:pathLst>
                <a:path w="464559" h="506206" extrusionOk="0">
                  <a:moveTo>
                    <a:pt x="433633" y="499470"/>
                  </a:moveTo>
                  <a:cubicBezTo>
                    <a:pt x="422800" y="445767"/>
                    <a:pt x="401080" y="393360"/>
                    <a:pt x="372570" y="344685"/>
                  </a:cubicBezTo>
                  <a:cubicBezTo>
                    <a:pt x="371533" y="342923"/>
                    <a:pt x="371274" y="340849"/>
                    <a:pt x="371792" y="338931"/>
                  </a:cubicBezTo>
                  <a:cubicBezTo>
                    <a:pt x="379360" y="312028"/>
                    <a:pt x="392734" y="290568"/>
                    <a:pt x="408700" y="268485"/>
                  </a:cubicBezTo>
                  <a:cubicBezTo>
                    <a:pt x="410825" y="265531"/>
                    <a:pt x="414868" y="264546"/>
                    <a:pt x="418082" y="266204"/>
                  </a:cubicBezTo>
                  <a:cubicBezTo>
                    <a:pt x="426273" y="270507"/>
                    <a:pt x="435707" y="272010"/>
                    <a:pt x="444571" y="268745"/>
                  </a:cubicBezTo>
                  <a:cubicBezTo>
                    <a:pt x="460537" y="262835"/>
                    <a:pt x="467535" y="243500"/>
                    <a:pt x="463388" y="227793"/>
                  </a:cubicBezTo>
                  <a:cubicBezTo>
                    <a:pt x="458152" y="207888"/>
                    <a:pt x="438351" y="183629"/>
                    <a:pt x="414765" y="197262"/>
                  </a:cubicBezTo>
                  <a:cubicBezTo>
                    <a:pt x="398073" y="206955"/>
                    <a:pt x="390816" y="227897"/>
                    <a:pt x="398695" y="245833"/>
                  </a:cubicBezTo>
                  <a:cubicBezTo>
                    <a:pt x="399214" y="247025"/>
                    <a:pt x="399836" y="248217"/>
                    <a:pt x="400510" y="249358"/>
                  </a:cubicBezTo>
                  <a:cubicBezTo>
                    <a:pt x="402221" y="252209"/>
                    <a:pt x="401806" y="255837"/>
                    <a:pt x="399525" y="258222"/>
                  </a:cubicBezTo>
                  <a:cubicBezTo>
                    <a:pt x="384855" y="273358"/>
                    <a:pt x="374125" y="292434"/>
                    <a:pt x="366505" y="312495"/>
                  </a:cubicBezTo>
                  <a:cubicBezTo>
                    <a:pt x="364328" y="318145"/>
                    <a:pt x="356708" y="319026"/>
                    <a:pt x="353390" y="313998"/>
                  </a:cubicBezTo>
                  <a:cubicBezTo>
                    <a:pt x="338824" y="292123"/>
                    <a:pt x="322962" y="271129"/>
                    <a:pt x="306271" y="251431"/>
                  </a:cubicBezTo>
                  <a:cubicBezTo>
                    <a:pt x="306271" y="251172"/>
                    <a:pt x="306478" y="250964"/>
                    <a:pt x="306478" y="250705"/>
                  </a:cubicBezTo>
                  <a:cubicBezTo>
                    <a:pt x="304975" y="189590"/>
                    <a:pt x="318297" y="135991"/>
                    <a:pt x="330116" y="78193"/>
                  </a:cubicBezTo>
                  <a:cubicBezTo>
                    <a:pt x="330686" y="75497"/>
                    <a:pt x="332707" y="73320"/>
                    <a:pt x="335351" y="72542"/>
                  </a:cubicBezTo>
                  <a:cubicBezTo>
                    <a:pt x="341519" y="70676"/>
                    <a:pt x="347222" y="66996"/>
                    <a:pt x="351472" y="61501"/>
                  </a:cubicBezTo>
                  <a:cubicBezTo>
                    <a:pt x="365365" y="43566"/>
                    <a:pt x="355360" y="15367"/>
                    <a:pt x="333640" y="9664"/>
                  </a:cubicBezTo>
                  <a:cubicBezTo>
                    <a:pt x="320992" y="6347"/>
                    <a:pt x="307463" y="12204"/>
                    <a:pt x="300931" y="22313"/>
                  </a:cubicBezTo>
                  <a:cubicBezTo>
                    <a:pt x="292793" y="31177"/>
                    <a:pt x="292274" y="48853"/>
                    <a:pt x="298391" y="59117"/>
                  </a:cubicBezTo>
                  <a:cubicBezTo>
                    <a:pt x="301605" y="64456"/>
                    <a:pt x="306115" y="68396"/>
                    <a:pt x="311247" y="70832"/>
                  </a:cubicBezTo>
                  <a:cubicBezTo>
                    <a:pt x="314668" y="72491"/>
                    <a:pt x="316431" y="76327"/>
                    <a:pt x="315238" y="79903"/>
                  </a:cubicBezTo>
                  <a:cubicBezTo>
                    <a:pt x="308344" y="100534"/>
                    <a:pt x="304197" y="122461"/>
                    <a:pt x="300672" y="143559"/>
                  </a:cubicBezTo>
                  <a:cubicBezTo>
                    <a:pt x="297718" y="161028"/>
                    <a:pt x="295696" y="178704"/>
                    <a:pt x="294556" y="196380"/>
                  </a:cubicBezTo>
                  <a:cubicBezTo>
                    <a:pt x="294192" y="201564"/>
                    <a:pt x="295022" y="210687"/>
                    <a:pt x="295022" y="219292"/>
                  </a:cubicBezTo>
                  <a:cubicBezTo>
                    <a:pt x="295022" y="226031"/>
                    <a:pt x="286780" y="229245"/>
                    <a:pt x="282115" y="224372"/>
                  </a:cubicBezTo>
                  <a:cubicBezTo>
                    <a:pt x="280767" y="222921"/>
                    <a:pt x="279367" y="221469"/>
                    <a:pt x="278019" y="220070"/>
                  </a:cubicBezTo>
                  <a:cubicBezTo>
                    <a:pt x="260240" y="201564"/>
                    <a:pt x="241371" y="184095"/>
                    <a:pt x="221518" y="167870"/>
                  </a:cubicBezTo>
                  <a:cubicBezTo>
                    <a:pt x="220014" y="166626"/>
                    <a:pt x="218874" y="164967"/>
                    <a:pt x="218615" y="163101"/>
                  </a:cubicBezTo>
                  <a:cubicBezTo>
                    <a:pt x="218459" y="161909"/>
                    <a:pt x="218045" y="160665"/>
                    <a:pt x="217267" y="159524"/>
                  </a:cubicBezTo>
                  <a:cubicBezTo>
                    <a:pt x="197984" y="130081"/>
                    <a:pt x="193837" y="100638"/>
                    <a:pt x="193785" y="67359"/>
                  </a:cubicBezTo>
                  <a:cubicBezTo>
                    <a:pt x="193785" y="64249"/>
                    <a:pt x="195806" y="61553"/>
                    <a:pt x="198658" y="60361"/>
                  </a:cubicBezTo>
                  <a:cubicBezTo>
                    <a:pt x="208403" y="56369"/>
                    <a:pt x="216075" y="47816"/>
                    <a:pt x="217630" y="36516"/>
                  </a:cubicBezTo>
                  <a:cubicBezTo>
                    <a:pt x="219962" y="19202"/>
                    <a:pt x="208195" y="1837"/>
                    <a:pt x="190312" y="127"/>
                  </a:cubicBezTo>
                  <a:cubicBezTo>
                    <a:pt x="182329" y="-599"/>
                    <a:pt x="174761" y="1837"/>
                    <a:pt x="169110" y="6399"/>
                  </a:cubicBezTo>
                  <a:cubicBezTo>
                    <a:pt x="163098" y="9872"/>
                    <a:pt x="158277" y="15470"/>
                    <a:pt x="156151" y="23401"/>
                  </a:cubicBezTo>
                  <a:cubicBezTo>
                    <a:pt x="151745" y="40041"/>
                    <a:pt x="161542" y="57976"/>
                    <a:pt x="178441" y="62020"/>
                  </a:cubicBezTo>
                  <a:cubicBezTo>
                    <a:pt x="179375" y="62227"/>
                    <a:pt x="180255" y="62382"/>
                    <a:pt x="181189" y="62538"/>
                  </a:cubicBezTo>
                  <a:cubicBezTo>
                    <a:pt x="176783" y="82962"/>
                    <a:pt x="178545" y="103904"/>
                    <a:pt x="184506" y="123757"/>
                  </a:cubicBezTo>
                  <a:cubicBezTo>
                    <a:pt x="186528" y="130496"/>
                    <a:pt x="178959" y="135939"/>
                    <a:pt x="173154" y="131999"/>
                  </a:cubicBezTo>
                  <a:cubicBezTo>
                    <a:pt x="166363" y="127438"/>
                    <a:pt x="159417" y="122980"/>
                    <a:pt x="152419" y="118677"/>
                  </a:cubicBezTo>
                  <a:cubicBezTo>
                    <a:pt x="137542" y="109606"/>
                    <a:pt x="104418" y="84413"/>
                    <a:pt x="79589" y="80111"/>
                  </a:cubicBezTo>
                  <a:cubicBezTo>
                    <a:pt x="76530" y="79592"/>
                    <a:pt x="74198" y="77311"/>
                    <a:pt x="73420" y="74357"/>
                  </a:cubicBezTo>
                  <a:cubicBezTo>
                    <a:pt x="72332" y="70054"/>
                    <a:pt x="70466" y="65856"/>
                    <a:pt x="67926" y="62020"/>
                  </a:cubicBezTo>
                  <a:cubicBezTo>
                    <a:pt x="63053" y="50823"/>
                    <a:pt x="54189" y="41803"/>
                    <a:pt x="40970" y="38330"/>
                  </a:cubicBezTo>
                  <a:cubicBezTo>
                    <a:pt x="17644" y="32213"/>
                    <a:pt x="-3091" y="52378"/>
                    <a:pt x="382" y="75964"/>
                  </a:cubicBezTo>
                  <a:cubicBezTo>
                    <a:pt x="2870" y="93070"/>
                    <a:pt x="19303" y="106133"/>
                    <a:pt x="35320" y="110072"/>
                  </a:cubicBezTo>
                  <a:cubicBezTo>
                    <a:pt x="43458" y="112042"/>
                    <a:pt x="52323" y="111938"/>
                    <a:pt x="59891" y="108051"/>
                  </a:cubicBezTo>
                  <a:cubicBezTo>
                    <a:pt x="66992" y="104370"/>
                    <a:pt x="73627" y="87523"/>
                    <a:pt x="81559" y="90374"/>
                  </a:cubicBezTo>
                  <a:cubicBezTo>
                    <a:pt x="101308" y="97580"/>
                    <a:pt x="125879" y="116189"/>
                    <a:pt x="135676" y="122254"/>
                  </a:cubicBezTo>
                  <a:cubicBezTo>
                    <a:pt x="145939" y="128578"/>
                    <a:pt x="155996" y="135265"/>
                    <a:pt x="165845" y="142159"/>
                  </a:cubicBezTo>
                  <a:cubicBezTo>
                    <a:pt x="171650" y="146254"/>
                    <a:pt x="168903" y="155378"/>
                    <a:pt x="161854" y="155689"/>
                  </a:cubicBezTo>
                  <a:cubicBezTo>
                    <a:pt x="141119" y="156570"/>
                    <a:pt x="120539" y="159887"/>
                    <a:pt x="102293" y="168389"/>
                  </a:cubicBezTo>
                  <a:cubicBezTo>
                    <a:pt x="99338" y="169736"/>
                    <a:pt x="95814" y="169062"/>
                    <a:pt x="93688" y="166626"/>
                  </a:cubicBezTo>
                  <a:cubicBezTo>
                    <a:pt x="87001" y="158799"/>
                    <a:pt x="77100" y="153926"/>
                    <a:pt x="66111" y="155533"/>
                  </a:cubicBezTo>
                  <a:cubicBezTo>
                    <a:pt x="51959" y="157607"/>
                    <a:pt x="40608" y="169062"/>
                    <a:pt x="39312" y="182333"/>
                  </a:cubicBezTo>
                  <a:cubicBezTo>
                    <a:pt x="38741" y="184562"/>
                    <a:pt x="38274" y="186842"/>
                    <a:pt x="38171" y="189227"/>
                  </a:cubicBezTo>
                  <a:cubicBezTo>
                    <a:pt x="37238" y="206955"/>
                    <a:pt x="51856" y="219707"/>
                    <a:pt x="68858" y="220484"/>
                  </a:cubicBezTo>
                  <a:cubicBezTo>
                    <a:pt x="87209" y="221314"/>
                    <a:pt x="103278" y="207992"/>
                    <a:pt x="102656" y="189020"/>
                  </a:cubicBezTo>
                  <a:cubicBezTo>
                    <a:pt x="102656" y="188553"/>
                    <a:pt x="102656" y="188087"/>
                    <a:pt x="102552" y="187568"/>
                  </a:cubicBezTo>
                  <a:cubicBezTo>
                    <a:pt x="102293" y="184147"/>
                    <a:pt x="104366" y="180985"/>
                    <a:pt x="107632" y="179948"/>
                  </a:cubicBezTo>
                  <a:cubicBezTo>
                    <a:pt x="138112" y="170514"/>
                    <a:pt x="168903" y="169477"/>
                    <a:pt x="201716" y="170980"/>
                  </a:cubicBezTo>
                  <a:cubicBezTo>
                    <a:pt x="203323" y="171032"/>
                    <a:pt x="204930" y="171654"/>
                    <a:pt x="206174" y="172691"/>
                  </a:cubicBezTo>
                  <a:cubicBezTo>
                    <a:pt x="226805" y="189642"/>
                    <a:pt x="246295" y="207836"/>
                    <a:pt x="264698" y="227171"/>
                  </a:cubicBezTo>
                  <a:cubicBezTo>
                    <a:pt x="269415" y="232148"/>
                    <a:pt x="265475" y="240390"/>
                    <a:pt x="258632" y="239768"/>
                  </a:cubicBezTo>
                  <a:cubicBezTo>
                    <a:pt x="242511" y="238368"/>
                    <a:pt x="225198" y="236295"/>
                    <a:pt x="218252" y="236865"/>
                  </a:cubicBezTo>
                  <a:cubicBezTo>
                    <a:pt x="203116" y="238161"/>
                    <a:pt x="188549" y="241064"/>
                    <a:pt x="174346" y="245262"/>
                  </a:cubicBezTo>
                  <a:cubicBezTo>
                    <a:pt x="171547" y="246092"/>
                    <a:pt x="168540" y="245211"/>
                    <a:pt x="166570" y="243033"/>
                  </a:cubicBezTo>
                  <a:cubicBezTo>
                    <a:pt x="160091" y="235880"/>
                    <a:pt x="153145" y="225409"/>
                    <a:pt x="142363" y="226290"/>
                  </a:cubicBezTo>
                  <a:cubicBezTo>
                    <a:pt x="133602" y="227016"/>
                    <a:pt x="124635" y="234066"/>
                    <a:pt x="118725" y="240131"/>
                  </a:cubicBezTo>
                  <a:cubicBezTo>
                    <a:pt x="104056" y="255267"/>
                    <a:pt x="98198" y="281548"/>
                    <a:pt x="118259" y="295233"/>
                  </a:cubicBezTo>
                  <a:cubicBezTo>
                    <a:pt x="135520" y="307000"/>
                    <a:pt x="161750" y="300624"/>
                    <a:pt x="171599" y="282274"/>
                  </a:cubicBezTo>
                  <a:cubicBezTo>
                    <a:pt x="174813" y="276261"/>
                    <a:pt x="175901" y="269367"/>
                    <a:pt x="175175" y="262731"/>
                  </a:cubicBezTo>
                  <a:cubicBezTo>
                    <a:pt x="174761" y="258844"/>
                    <a:pt x="177353" y="255215"/>
                    <a:pt x="181189" y="254541"/>
                  </a:cubicBezTo>
                  <a:cubicBezTo>
                    <a:pt x="216127" y="248269"/>
                    <a:pt x="251168" y="247543"/>
                    <a:pt x="286780" y="254023"/>
                  </a:cubicBezTo>
                  <a:cubicBezTo>
                    <a:pt x="288439" y="254334"/>
                    <a:pt x="289942" y="255215"/>
                    <a:pt x="291082" y="256459"/>
                  </a:cubicBezTo>
                  <a:cubicBezTo>
                    <a:pt x="291860" y="257289"/>
                    <a:pt x="292586" y="258170"/>
                    <a:pt x="293312" y="258999"/>
                  </a:cubicBezTo>
                  <a:cubicBezTo>
                    <a:pt x="309121" y="277868"/>
                    <a:pt x="323325" y="297358"/>
                    <a:pt x="336181" y="317367"/>
                  </a:cubicBezTo>
                  <a:cubicBezTo>
                    <a:pt x="339913" y="323173"/>
                    <a:pt x="334366" y="330430"/>
                    <a:pt x="327679" y="328512"/>
                  </a:cubicBezTo>
                  <a:cubicBezTo>
                    <a:pt x="307152" y="322499"/>
                    <a:pt x="285951" y="319596"/>
                    <a:pt x="264542" y="320063"/>
                  </a:cubicBezTo>
                  <a:cubicBezTo>
                    <a:pt x="259358" y="320167"/>
                    <a:pt x="256196" y="314050"/>
                    <a:pt x="252671" y="310940"/>
                  </a:cubicBezTo>
                  <a:cubicBezTo>
                    <a:pt x="236654" y="296788"/>
                    <a:pt x="208766" y="293263"/>
                    <a:pt x="202494" y="319234"/>
                  </a:cubicBezTo>
                  <a:cubicBezTo>
                    <a:pt x="198761" y="334785"/>
                    <a:pt x="207159" y="351424"/>
                    <a:pt x="220999" y="358889"/>
                  </a:cubicBezTo>
                  <a:cubicBezTo>
                    <a:pt x="235202" y="366509"/>
                    <a:pt x="252982" y="363398"/>
                    <a:pt x="261691" y="349143"/>
                  </a:cubicBezTo>
                  <a:cubicBezTo>
                    <a:pt x="263868" y="345567"/>
                    <a:pt x="264956" y="341834"/>
                    <a:pt x="265216" y="338154"/>
                  </a:cubicBezTo>
                  <a:cubicBezTo>
                    <a:pt x="265475" y="334111"/>
                    <a:pt x="269207" y="331208"/>
                    <a:pt x="273251" y="331519"/>
                  </a:cubicBezTo>
                  <a:cubicBezTo>
                    <a:pt x="301813" y="333437"/>
                    <a:pt x="329234" y="340487"/>
                    <a:pt x="355982" y="353187"/>
                  </a:cubicBezTo>
                  <a:cubicBezTo>
                    <a:pt x="357434" y="353860"/>
                    <a:pt x="358626" y="355001"/>
                    <a:pt x="359403" y="356400"/>
                  </a:cubicBezTo>
                  <a:cubicBezTo>
                    <a:pt x="384752" y="402639"/>
                    <a:pt x="404657" y="451573"/>
                    <a:pt x="422592" y="502787"/>
                  </a:cubicBezTo>
                  <a:cubicBezTo>
                    <a:pt x="424821" y="509111"/>
                    <a:pt x="435085" y="505898"/>
                    <a:pt x="433789" y="499366"/>
                  </a:cubicBezTo>
                  <a:close/>
                </a:path>
              </a:pathLst>
            </a:custGeom>
            <a:solidFill>
              <a:srgbClr val="FFFFFF">
                <a:alpha val="113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665" name="Google Shape;5665;p14"/>
          <p:cNvGrpSpPr/>
          <p:nvPr/>
        </p:nvGrpSpPr>
        <p:grpSpPr>
          <a:xfrm rot="1422256">
            <a:off x="9863094" y="6497023"/>
            <a:ext cx="273716" cy="309895"/>
            <a:chOff x="3754514" y="3189830"/>
            <a:chExt cx="867808" cy="982512"/>
          </a:xfrm>
        </p:grpSpPr>
        <p:sp>
          <p:nvSpPr>
            <p:cNvPr id="5666" name="Google Shape;5666;p14"/>
            <p:cNvSpPr/>
            <p:nvPr/>
          </p:nvSpPr>
          <p:spPr>
            <a:xfrm rot="-1859299">
              <a:off x="3935042" y="3260214"/>
              <a:ext cx="506753" cy="841743"/>
            </a:xfrm>
            <a:custGeom>
              <a:avLst/>
              <a:gdLst/>
              <a:ahLst/>
              <a:cxnLst/>
              <a:rect l="l" t="t" r="r" b="b"/>
              <a:pathLst>
                <a:path w="506618" h="841520" extrusionOk="0">
                  <a:moveTo>
                    <a:pt x="319225" y="106142"/>
                  </a:moveTo>
                  <a:cubicBezTo>
                    <a:pt x="320198" y="133289"/>
                    <a:pt x="324710" y="160297"/>
                    <a:pt x="332695" y="186264"/>
                  </a:cubicBezTo>
                  <a:cubicBezTo>
                    <a:pt x="339221" y="207510"/>
                    <a:pt x="341721" y="223965"/>
                    <a:pt x="343526" y="245627"/>
                  </a:cubicBezTo>
                  <a:cubicBezTo>
                    <a:pt x="344012" y="251529"/>
                    <a:pt x="347345" y="266387"/>
                    <a:pt x="349914" y="281731"/>
                  </a:cubicBezTo>
                  <a:cubicBezTo>
                    <a:pt x="326446" y="346718"/>
                    <a:pt x="293258" y="409136"/>
                    <a:pt x="260626" y="466694"/>
                  </a:cubicBezTo>
                  <a:cubicBezTo>
                    <a:pt x="257641" y="471971"/>
                    <a:pt x="254377" y="477109"/>
                    <a:pt x="251322" y="482316"/>
                  </a:cubicBezTo>
                  <a:cubicBezTo>
                    <a:pt x="252225" y="468708"/>
                    <a:pt x="253197" y="455169"/>
                    <a:pt x="254100" y="441560"/>
                  </a:cubicBezTo>
                  <a:cubicBezTo>
                    <a:pt x="256946" y="399833"/>
                    <a:pt x="259723" y="357341"/>
                    <a:pt x="249795" y="316724"/>
                  </a:cubicBezTo>
                  <a:cubicBezTo>
                    <a:pt x="239866" y="276108"/>
                    <a:pt x="215080" y="236879"/>
                    <a:pt x="176685" y="220285"/>
                  </a:cubicBezTo>
                  <a:cubicBezTo>
                    <a:pt x="164881" y="253265"/>
                    <a:pt x="153286" y="287077"/>
                    <a:pt x="153148" y="322071"/>
                  </a:cubicBezTo>
                  <a:cubicBezTo>
                    <a:pt x="153078" y="357966"/>
                    <a:pt x="165159" y="393098"/>
                    <a:pt x="182586" y="424550"/>
                  </a:cubicBezTo>
                  <a:cubicBezTo>
                    <a:pt x="198278" y="452878"/>
                    <a:pt x="218204" y="478567"/>
                    <a:pt x="238408" y="503909"/>
                  </a:cubicBezTo>
                  <a:cubicBezTo>
                    <a:pt x="195153" y="574936"/>
                    <a:pt x="145927" y="642215"/>
                    <a:pt x="94201" y="707479"/>
                  </a:cubicBezTo>
                  <a:cubicBezTo>
                    <a:pt x="98506" y="693038"/>
                    <a:pt x="102811" y="678596"/>
                    <a:pt x="107115" y="664155"/>
                  </a:cubicBezTo>
                  <a:cubicBezTo>
                    <a:pt x="120515" y="619164"/>
                    <a:pt x="133985" y="573340"/>
                    <a:pt x="133082" y="526474"/>
                  </a:cubicBezTo>
                  <a:cubicBezTo>
                    <a:pt x="132249" y="479539"/>
                    <a:pt x="114683" y="430590"/>
                    <a:pt x="76774" y="402957"/>
                  </a:cubicBezTo>
                  <a:cubicBezTo>
                    <a:pt x="55737" y="436145"/>
                    <a:pt x="34699" y="470305"/>
                    <a:pt x="26020" y="508630"/>
                  </a:cubicBezTo>
                  <a:cubicBezTo>
                    <a:pt x="17064" y="547928"/>
                    <a:pt x="21716" y="589309"/>
                    <a:pt x="33102" y="628051"/>
                  </a:cubicBezTo>
                  <a:cubicBezTo>
                    <a:pt x="43517" y="663669"/>
                    <a:pt x="59486" y="697412"/>
                    <a:pt x="75732" y="730808"/>
                  </a:cubicBezTo>
                  <a:cubicBezTo>
                    <a:pt x="51849" y="760455"/>
                    <a:pt x="27617" y="789685"/>
                    <a:pt x="3247" y="818707"/>
                  </a:cubicBezTo>
                  <a:cubicBezTo>
                    <a:pt x="-7306" y="831274"/>
                    <a:pt x="10329" y="849951"/>
                    <a:pt x="21021" y="837314"/>
                  </a:cubicBezTo>
                  <a:cubicBezTo>
                    <a:pt x="46988" y="806348"/>
                    <a:pt x="72678" y="775174"/>
                    <a:pt x="97881" y="743583"/>
                  </a:cubicBezTo>
                  <a:cubicBezTo>
                    <a:pt x="135443" y="747055"/>
                    <a:pt x="173144" y="750179"/>
                    <a:pt x="210705" y="747332"/>
                  </a:cubicBezTo>
                  <a:cubicBezTo>
                    <a:pt x="250906" y="744277"/>
                    <a:pt x="291245" y="734002"/>
                    <a:pt x="324919" y="711784"/>
                  </a:cubicBezTo>
                  <a:cubicBezTo>
                    <a:pt x="357690" y="690122"/>
                    <a:pt x="382268" y="658392"/>
                    <a:pt x="405805" y="627009"/>
                  </a:cubicBezTo>
                  <a:cubicBezTo>
                    <a:pt x="366577" y="601320"/>
                    <a:pt x="314504" y="602223"/>
                    <a:pt x="270346" y="617983"/>
                  </a:cubicBezTo>
                  <a:cubicBezTo>
                    <a:pt x="226189" y="633744"/>
                    <a:pt x="188071" y="662558"/>
                    <a:pt x="150718" y="690955"/>
                  </a:cubicBezTo>
                  <a:lnTo>
                    <a:pt x="122737" y="712201"/>
                  </a:lnTo>
                  <a:cubicBezTo>
                    <a:pt x="172796" y="647977"/>
                    <a:pt x="220218" y="581810"/>
                    <a:pt x="262987" y="512380"/>
                  </a:cubicBezTo>
                  <a:cubicBezTo>
                    <a:pt x="295827" y="508144"/>
                    <a:pt x="328737" y="503492"/>
                    <a:pt x="360398" y="493842"/>
                  </a:cubicBezTo>
                  <a:cubicBezTo>
                    <a:pt x="394766" y="483358"/>
                    <a:pt x="427884" y="466486"/>
                    <a:pt x="452810" y="440588"/>
                  </a:cubicBezTo>
                  <a:cubicBezTo>
                    <a:pt x="477041" y="415316"/>
                    <a:pt x="492246" y="382961"/>
                    <a:pt x="506619" y="351023"/>
                  </a:cubicBezTo>
                  <a:cubicBezTo>
                    <a:pt x="467460" y="336304"/>
                    <a:pt x="422399" y="347274"/>
                    <a:pt x="387059" y="369630"/>
                  </a:cubicBezTo>
                  <a:cubicBezTo>
                    <a:pt x="351719" y="391987"/>
                    <a:pt x="324155" y="424481"/>
                    <a:pt x="297216" y="456488"/>
                  </a:cubicBezTo>
                  <a:cubicBezTo>
                    <a:pt x="296244" y="457599"/>
                    <a:pt x="295341" y="458710"/>
                    <a:pt x="294369" y="459821"/>
                  </a:cubicBezTo>
                  <a:cubicBezTo>
                    <a:pt x="322072" y="411150"/>
                    <a:pt x="348872" y="358591"/>
                    <a:pt x="369493" y="304088"/>
                  </a:cubicBezTo>
                  <a:cubicBezTo>
                    <a:pt x="404972" y="262221"/>
                    <a:pt x="427676" y="206260"/>
                    <a:pt x="428648" y="151966"/>
                  </a:cubicBezTo>
                  <a:cubicBezTo>
                    <a:pt x="429620" y="98643"/>
                    <a:pt x="409971" y="45182"/>
                    <a:pt x="374701" y="5190"/>
                  </a:cubicBezTo>
                  <a:cubicBezTo>
                    <a:pt x="372617" y="2829"/>
                    <a:pt x="370257" y="399"/>
                    <a:pt x="367132" y="52"/>
                  </a:cubicBezTo>
                  <a:cubicBezTo>
                    <a:pt x="364355" y="-295"/>
                    <a:pt x="361717" y="1163"/>
                    <a:pt x="359356" y="2690"/>
                  </a:cubicBezTo>
                  <a:cubicBezTo>
                    <a:pt x="326793" y="23797"/>
                    <a:pt x="317837" y="67608"/>
                    <a:pt x="319225" y="1063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67" name="Google Shape;5667;p14"/>
            <p:cNvSpPr/>
            <p:nvPr/>
          </p:nvSpPr>
          <p:spPr>
            <a:xfrm rot="-1859299">
              <a:off x="3935042" y="3260214"/>
              <a:ext cx="506753" cy="841743"/>
            </a:xfrm>
            <a:custGeom>
              <a:avLst/>
              <a:gdLst/>
              <a:ahLst/>
              <a:cxnLst/>
              <a:rect l="l" t="t" r="r" b="b"/>
              <a:pathLst>
                <a:path w="506618" h="841520" extrusionOk="0">
                  <a:moveTo>
                    <a:pt x="319225" y="106142"/>
                  </a:moveTo>
                  <a:cubicBezTo>
                    <a:pt x="320198" y="133289"/>
                    <a:pt x="324710" y="160297"/>
                    <a:pt x="332695" y="186264"/>
                  </a:cubicBezTo>
                  <a:cubicBezTo>
                    <a:pt x="339221" y="207510"/>
                    <a:pt x="341721" y="223965"/>
                    <a:pt x="343526" y="245627"/>
                  </a:cubicBezTo>
                  <a:cubicBezTo>
                    <a:pt x="344012" y="251529"/>
                    <a:pt x="347345" y="266387"/>
                    <a:pt x="349914" y="281731"/>
                  </a:cubicBezTo>
                  <a:cubicBezTo>
                    <a:pt x="326446" y="346718"/>
                    <a:pt x="293258" y="409136"/>
                    <a:pt x="260626" y="466694"/>
                  </a:cubicBezTo>
                  <a:cubicBezTo>
                    <a:pt x="257641" y="471971"/>
                    <a:pt x="254377" y="477109"/>
                    <a:pt x="251322" y="482316"/>
                  </a:cubicBezTo>
                  <a:cubicBezTo>
                    <a:pt x="252225" y="468708"/>
                    <a:pt x="253197" y="455169"/>
                    <a:pt x="254100" y="441560"/>
                  </a:cubicBezTo>
                  <a:cubicBezTo>
                    <a:pt x="256946" y="399833"/>
                    <a:pt x="259723" y="357341"/>
                    <a:pt x="249795" y="316724"/>
                  </a:cubicBezTo>
                  <a:cubicBezTo>
                    <a:pt x="239866" y="276108"/>
                    <a:pt x="215080" y="236879"/>
                    <a:pt x="176685" y="220285"/>
                  </a:cubicBezTo>
                  <a:cubicBezTo>
                    <a:pt x="164881" y="253265"/>
                    <a:pt x="153286" y="287077"/>
                    <a:pt x="153148" y="322071"/>
                  </a:cubicBezTo>
                  <a:cubicBezTo>
                    <a:pt x="153078" y="357966"/>
                    <a:pt x="165159" y="393098"/>
                    <a:pt x="182586" y="424550"/>
                  </a:cubicBezTo>
                  <a:cubicBezTo>
                    <a:pt x="198278" y="452878"/>
                    <a:pt x="218204" y="478567"/>
                    <a:pt x="238408" y="503909"/>
                  </a:cubicBezTo>
                  <a:cubicBezTo>
                    <a:pt x="195153" y="574936"/>
                    <a:pt x="145927" y="642215"/>
                    <a:pt x="94201" y="707479"/>
                  </a:cubicBezTo>
                  <a:cubicBezTo>
                    <a:pt x="98506" y="693038"/>
                    <a:pt x="102811" y="678596"/>
                    <a:pt x="107115" y="664155"/>
                  </a:cubicBezTo>
                  <a:cubicBezTo>
                    <a:pt x="120515" y="619164"/>
                    <a:pt x="133985" y="573340"/>
                    <a:pt x="133082" y="526474"/>
                  </a:cubicBezTo>
                  <a:cubicBezTo>
                    <a:pt x="132249" y="479539"/>
                    <a:pt x="114683" y="430590"/>
                    <a:pt x="76774" y="402957"/>
                  </a:cubicBezTo>
                  <a:cubicBezTo>
                    <a:pt x="55737" y="436145"/>
                    <a:pt x="34699" y="470305"/>
                    <a:pt x="26020" y="508630"/>
                  </a:cubicBezTo>
                  <a:cubicBezTo>
                    <a:pt x="17064" y="547928"/>
                    <a:pt x="21716" y="589309"/>
                    <a:pt x="33102" y="628051"/>
                  </a:cubicBezTo>
                  <a:cubicBezTo>
                    <a:pt x="43517" y="663669"/>
                    <a:pt x="59486" y="697412"/>
                    <a:pt x="75732" y="730808"/>
                  </a:cubicBezTo>
                  <a:cubicBezTo>
                    <a:pt x="51849" y="760455"/>
                    <a:pt x="27617" y="789685"/>
                    <a:pt x="3247" y="818707"/>
                  </a:cubicBezTo>
                  <a:cubicBezTo>
                    <a:pt x="-7306" y="831274"/>
                    <a:pt x="10329" y="849951"/>
                    <a:pt x="21021" y="837314"/>
                  </a:cubicBezTo>
                  <a:cubicBezTo>
                    <a:pt x="46988" y="806348"/>
                    <a:pt x="72678" y="775174"/>
                    <a:pt x="97881" y="743583"/>
                  </a:cubicBezTo>
                  <a:cubicBezTo>
                    <a:pt x="135443" y="747055"/>
                    <a:pt x="173144" y="750179"/>
                    <a:pt x="210705" y="747332"/>
                  </a:cubicBezTo>
                  <a:cubicBezTo>
                    <a:pt x="250906" y="744277"/>
                    <a:pt x="291245" y="734002"/>
                    <a:pt x="324919" y="711784"/>
                  </a:cubicBezTo>
                  <a:cubicBezTo>
                    <a:pt x="357690" y="690122"/>
                    <a:pt x="382268" y="658392"/>
                    <a:pt x="405805" y="627009"/>
                  </a:cubicBezTo>
                  <a:cubicBezTo>
                    <a:pt x="366577" y="601320"/>
                    <a:pt x="314504" y="602223"/>
                    <a:pt x="270346" y="617983"/>
                  </a:cubicBezTo>
                  <a:cubicBezTo>
                    <a:pt x="226189" y="633744"/>
                    <a:pt x="188071" y="662558"/>
                    <a:pt x="150718" y="690955"/>
                  </a:cubicBezTo>
                  <a:lnTo>
                    <a:pt x="122737" y="712201"/>
                  </a:lnTo>
                  <a:cubicBezTo>
                    <a:pt x="172796" y="647977"/>
                    <a:pt x="220218" y="581810"/>
                    <a:pt x="262987" y="512380"/>
                  </a:cubicBezTo>
                  <a:cubicBezTo>
                    <a:pt x="295827" y="508144"/>
                    <a:pt x="328737" y="503492"/>
                    <a:pt x="360398" y="493842"/>
                  </a:cubicBezTo>
                  <a:cubicBezTo>
                    <a:pt x="394766" y="483358"/>
                    <a:pt x="427884" y="466486"/>
                    <a:pt x="452810" y="440588"/>
                  </a:cubicBezTo>
                  <a:cubicBezTo>
                    <a:pt x="477041" y="415316"/>
                    <a:pt x="492246" y="382961"/>
                    <a:pt x="506619" y="351023"/>
                  </a:cubicBezTo>
                  <a:cubicBezTo>
                    <a:pt x="467460" y="336304"/>
                    <a:pt x="422399" y="347274"/>
                    <a:pt x="387059" y="369630"/>
                  </a:cubicBezTo>
                  <a:cubicBezTo>
                    <a:pt x="351719" y="391987"/>
                    <a:pt x="324155" y="424481"/>
                    <a:pt x="297216" y="456488"/>
                  </a:cubicBezTo>
                  <a:cubicBezTo>
                    <a:pt x="296244" y="457599"/>
                    <a:pt x="295341" y="458710"/>
                    <a:pt x="294369" y="459821"/>
                  </a:cubicBezTo>
                  <a:cubicBezTo>
                    <a:pt x="322072" y="411150"/>
                    <a:pt x="348872" y="358591"/>
                    <a:pt x="369493" y="304088"/>
                  </a:cubicBezTo>
                  <a:cubicBezTo>
                    <a:pt x="404972" y="262221"/>
                    <a:pt x="427676" y="206260"/>
                    <a:pt x="428648" y="151966"/>
                  </a:cubicBezTo>
                  <a:cubicBezTo>
                    <a:pt x="429620" y="98643"/>
                    <a:pt x="409971" y="45182"/>
                    <a:pt x="374701" y="5190"/>
                  </a:cubicBezTo>
                  <a:cubicBezTo>
                    <a:pt x="372617" y="2829"/>
                    <a:pt x="370257" y="399"/>
                    <a:pt x="367132" y="52"/>
                  </a:cubicBezTo>
                  <a:cubicBezTo>
                    <a:pt x="364355" y="-295"/>
                    <a:pt x="361717" y="1163"/>
                    <a:pt x="359356" y="2690"/>
                  </a:cubicBezTo>
                  <a:cubicBezTo>
                    <a:pt x="326793" y="23797"/>
                    <a:pt x="317837" y="67608"/>
                    <a:pt x="319225" y="10635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668" name="Google Shape;5668;p14"/>
          <p:cNvGrpSpPr/>
          <p:nvPr/>
        </p:nvGrpSpPr>
        <p:grpSpPr>
          <a:xfrm flipH="1">
            <a:off x="9963393" y="6531023"/>
            <a:ext cx="343583" cy="339052"/>
            <a:chOff x="2311839" y="5067050"/>
            <a:chExt cx="1089587" cy="1075219"/>
          </a:xfrm>
        </p:grpSpPr>
        <p:sp>
          <p:nvSpPr>
            <p:cNvPr id="5669" name="Google Shape;5669;p14"/>
            <p:cNvSpPr/>
            <p:nvPr/>
          </p:nvSpPr>
          <p:spPr>
            <a:xfrm rot="3227665">
              <a:off x="2486006" y="5200807"/>
              <a:ext cx="741254" cy="807706"/>
            </a:xfrm>
            <a:custGeom>
              <a:avLst/>
              <a:gdLst/>
              <a:ahLst/>
              <a:cxnLst/>
              <a:rect l="l" t="t" r="r" b="b"/>
              <a:pathLst>
                <a:path w="464559" h="506206" extrusionOk="0">
                  <a:moveTo>
                    <a:pt x="433633" y="499470"/>
                  </a:moveTo>
                  <a:cubicBezTo>
                    <a:pt x="422800" y="445767"/>
                    <a:pt x="401080" y="393360"/>
                    <a:pt x="372570" y="344685"/>
                  </a:cubicBezTo>
                  <a:cubicBezTo>
                    <a:pt x="371533" y="342923"/>
                    <a:pt x="371274" y="340849"/>
                    <a:pt x="371792" y="338931"/>
                  </a:cubicBezTo>
                  <a:cubicBezTo>
                    <a:pt x="379360" y="312028"/>
                    <a:pt x="392734" y="290568"/>
                    <a:pt x="408700" y="268485"/>
                  </a:cubicBezTo>
                  <a:cubicBezTo>
                    <a:pt x="410825" y="265531"/>
                    <a:pt x="414868" y="264546"/>
                    <a:pt x="418082" y="266204"/>
                  </a:cubicBezTo>
                  <a:cubicBezTo>
                    <a:pt x="426273" y="270507"/>
                    <a:pt x="435707" y="272010"/>
                    <a:pt x="444571" y="268745"/>
                  </a:cubicBezTo>
                  <a:cubicBezTo>
                    <a:pt x="460537" y="262835"/>
                    <a:pt x="467535" y="243500"/>
                    <a:pt x="463388" y="227793"/>
                  </a:cubicBezTo>
                  <a:cubicBezTo>
                    <a:pt x="458152" y="207888"/>
                    <a:pt x="438351" y="183629"/>
                    <a:pt x="414765" y="197262"/>
                  </a:cubicBezTo>
                  <a:cubicBezTo>
                    <a:pt x="398073" y="206955"/>
                    <a:pt x="390816" y="227897"/>
                    <a:pt x="398695" y="245833"/>
                  </a:cubicBezTo>
                  <a:cubicBezTo>
                    <a:pt x="399214" y="247025"/>
                    <a:pt x="399836" y="248217"/>
                    <a:pt x="400510" y="249358"/>
                  </a:cubicBezTo>
                  <a:cubicBezTo>
                    <a:pt x="402221" y="252209"/>
                    <a:pt x="401806" y="255837"/>
                    <a:pt x="399525" y="258222"/>
                  </a:cubicBezTo>
                  <a:cubicBezTo>
                    <a:pt x="384855" y="273358"/>
                    <a:pt x="374125" y="292434"/>
                    <a:pt x="366505" y="312495"/>
                  </a:cubicBezTo>
                  <a:cubicBezTo>
                    <a:pt x="364328" y="318145"/>
                    <a:pt x="356708" y="319026"/>
                    <a:pt x="353390" y="313998"/>
                  </a:cubicBezTo>
                  <a:cubicBezTo>
                    <a:pt x="338824" y="292123"/>
                    <a:pt x="322962" y="271129"/>
                    <a:pt x="306271" y="251431"/>
                  </a:cubicBezTo>
                  <a:cubicBezTo>
                    <a:pt x="306271" y="251172"/>
                    <a:pt x="306478" y="250964"/>
                    <a:pt x="306478" y="250705"/>
                  </a:cubicBezTo>
                  <a:cubicBezTo>
                    <a:pt x="304975" y="189590"/>
                    <a:pt x="318297" y="135991"/>
                    <a:pt x="330116" y="78193"/>
                  </a:cubicBezTo>
                  <a:cubicBezTo>
                    <a:pt x="330686" y="75497"/>
                    <a:pt x="332707" y="73320"/>
                    <a:pt x="335351" y="72542"/>
                  </a:cubicBezTo>
                  <a:cubicBezTo>
                    <a:pt x="341519" y="70676"/>
                    <a:pt x="347222" y="66996"/>
                    <a:pt x="351472" y="61501"/>
                  </a:cubicBezTo>
                  <a:cubicBezTo>
                    <a:pt x="365365" y="43566"/>
                    <a:pt x="355360" y="15367"/>
                    <a:pt x="333640" y="9664"/>
                  </a:cubicBezTo>
                  <a:cubicBezTo>
                    <a:pt x="320992" y="6347"/>
                    <a:pt x="307463" y="12204"/>
                    <a:pt x="300931" y="22313"/>
                  </a:cubicBezTo>
                  <a:cubicBezTo>
                    <a:pt x="292793" y="31177"/>
                    <a:pt x="292274" y="48853"/>
                    <a:pt x="298391" y="59117"/>
                  </a:cubicBezTo>
                  <a:cubicBezTo>
                    <a:pt x="301605" y="64456"/>
                    <a:pt x="306115" y="68396"/>
                    <a:pt x="311247" y="70832"/>
                  </a:cubicBezTo>
                  <a:cubicBezTo>
                    <a:pt x="314668" y="72491"/>
                    <a:pt x="316431" y="76327"/>
                    <a:pt x="315238" y="79903"/>
                  </a:cubicBezTo>
                  <a:cubicBezTo>
                    <a:pt x="308344" y="100534"/>
                    <a:pt x="304197" y="122461"/>
                    <a:pt x="300672" y="143559"/>
                  </a:cubicBezTo>
                  <a:cubicBezTo>
                    <a:pt x="297718" y="161028"/>
                    <a:pt x="295696" y="178704"/>
                    <a:pt x="294556" y="196380"/>
                  </a:cubicBezTo>
                  <a:cubicBezTo>
                    <a:pt x="294192" y="201564"/>
                    <a:pt x="295022" y="210687"/>
                    <a:pt x="295022" y="219292"/>
                  </a:cubicBezTo>
                  <a:cubicBezTo>
                    <a:pt x="295022" y="226031"/>
                    <a:pt x="286780" y="229245"/>
                    <a:pt x="282115" y="224372"/>
                  </a:cubicBezTo>
                  <a:cubicBezTo>
                    <a:pt x="280767" y="222921"/>
                    <a:pt x="279367" y="221469"/>
                    <a:pt x="278019" y="220070"/>
                  </a:cubicBezTo>
                  <a:cubicBezTo>
                    <a:pt x="260240" y="201564"/>
                    <a:pt x="241371" y="184095"/>
                    <a:pt x="221518" y="167870"/>
                  </a:cubicBezTo>
                  <a:cubicBezTo>
                    <a:pt x="220014" y="166626"/>
                    <a:pt x="218874" y="164967"/>
                    <a:pt x="218615" y="163101"/>
                  </a:cubicBezTo>
                  <a:cubicBezTo>
                    <a:pt x="218459" y="161909"/>
                    <a:pt x="218045" y="160665"/>
                    <a:pt x="217267" y="159524"/>
                  </a:cubicBezTo>
                  <a:cubicBezTo>
                    <a:pt x="197984" y="130081"/>
                    <a:pt x="193837" y="100638"/>
                    <a:pt x="193785" y="67359"/>
                  </a:cubicBezTo>
                  <a:cubicBezTo>
                    <a:pt x="193785" y="64249"/>
                    <a:pt x="195806" y="61553"/>
                    <a:pt x="198658" y="60361"/>
                  </a:cubicBezTo>
                  <a:cubicBezTo>
                    <a:pt x="208403" y="56369"/>
                    <a:pt x="216075" y="47816"/>
                    <a:pt x="217630" y="36516"/>
                  </a:cubicBezTo>
                  <a:cubicBezTo>
                    <a:pt x="219962" y="19202"/>
                    <a:pt x="208195" y="1837"/>
                    <a:pt x="190312" y="127"/>
                  </a:cubicBezTo>
                  <a:cubicBezTo>
                    <a:pt x="182329" y="-599"/>
                    <a:pt x="174761" y="1837"/>
                    <a:pt x="169110" y="6399"/>
                  </a:cubicBezTo>
                  <a:cubicBezTo>
                    <a:pt x="163098" y="9872"/>
                    <a:pt x="158277" y="15470"/>
                    <a:pt x="156151" y="23401"/>
                  </a:cubicBezTo>
                  <a:cubicBezTo>
                    <a:pt x="151745" y="40041"/>
                    <a:pt x="161542" y="57976"/>
                    <a:pt x="178441" y="62020"/>
                  </a:cubicBezTo>
                  <a:cubicBezTo>
                    <a:pt x="179375" y="62227"/>
                    <a:pt x="180255" y="62382"/>
                    <a:pt x="181189" y="62538"/>
                  </a:cubicBezTo>
                  <a:cubicBezTo>
                    <a:pt x="176783" y="82962"/>
                    <a:pt x="178545" y="103904"/>
                    <a:pt x="184506" y="123757"/>
                  </a:cubicBezTo>
                  <a:cubicBezTo>
                    <a:pt x="186528" y="130496"/>
                    <a:pt x="178959" y="135939"/>
                    <a:pt x="173154" y="131999"/>
                  </a:cubicBezTo>
                  <a:cubicBezTo>
                    <a:pt x="166363" y="127438"/>
                    <a:pt x="159417" y="122980"/>
                    <a:pt x="152419" y="118677"/>
                  </a:cubicBezTo>
                  <a:cubicBezTo>
                    <a:pt x="137542" y="109606"/>
                    <a:pt x="104418" y="84413"/>
                    <a:pt x="79589" y="80111"/>
                  </a:cubicBezTo>
                  <a:cubicBezTo>
                    <a:pt x="76530" y="79592"/>
                    <a:pt x="74198" y="77311"/>
                    <a:pt x="73420" y="74357"/>
                  </a:cubicBezTo>
                  <a:cubicBezTo>
                    <a:pt x="72332" y="70054"/>
                    <a:pt x="70466" y="65856"/>
                    <a:pt x="67926" y="62020"/>
                  </a:cubicBezTo>
                  <a:cubicBezTo>
                    <a:pt x="63053" y="50823"/>
                    <a:pt x="54189" y="41803"/>
                    <a:pt x="40970" y="38330"/>
                  </a:cubicBezTo>
                  <a:cubicBezTo>
                    <a:pt x="17644" y="32213"/>
                    <a:pt x="-3091" y="52378"/>
                    <a:pt x="382" y="75964"/>
                  </a:cubicBezTo>
                  <a:cubicBezTo>
                    <a:pt x="2870" y="93070"/>
                    <a:pt x="19303" y="106133"/>
                    <a:pt x="35320" y="110072"/>
                  </a:cubicBezTo>
                  <a:cubicBezTo>
                    <a:pt x="43458" y="112042"/>
                    <a:pt x="52323" y="111938"/>
                    <a:pt x="59891" y="108051"/>
                  </a:cubicBezTo>
                  <a:cubicBezTo>
                    <a:pt x="66992" y="104370"/>
                    <a:pt x="73627" y="87523"/>
                    <a:pt x="81559" y="90374"/>
                  </a:cubicBezTo>
                  <a:cubicBezTo>
                    <a:pt x="101308" y="97580"/>
                    <a:pt x="125879" y="116189"/>
                    <a:pt x="135676" y="122254"/>
                  </a:cubicBezTo>
                  <a:cubicBezTo>
                    <a:pt x="145939" y="128578"/>
                    <a:pt x="155996" y="135265"/>
                    <a:pt x="165845" y="142159"/>
                  </a:cubicBezTo>
                  <a:cubicBezTo>
                    <a:pt x="171650" y="146254"/>
                    <a:pt x="168903" y="155378"/>
                    <a:pt x="161854" y="155689"/>
                  </a:cubicBezTo>
                  <a:cubicBezTo>
                    <a:pt x="141119" y="156570"/>
                    <a:pt x="120539" y="159887"/>
                    <a:pt x="102293" y="168389"/>
                  </a:cubicBezTo>
                  <a:cubicBezTo>
                    <a:pt x="99338" y="169736"/>
                    <a:pt x="95814" y="169062"/>
                    <a:pt x="93688" y="166626"/>
                  </a:cubicBezTo>
                  <a:cubicBezTo>
                    <a:pt x="87001" y="158799"/>
                    <a:pt x="77100" y="153926"/>
                    <a:pt x="66111" y="155533"/>
                  </a:cubicBezTo>
                  <a:cubicBezTo>
                    <a:pt x="51959" y="157607"/>
                    <a:pt x="40608" y="169062"/>
                    <a:pt x="39312" y="182333"/>
                  </a:cubicBezTo>
                  <a:cubicBezTo>
                    <a:pt x="38741" y="184562"/>
                    <a:pt x="38274" y="186842"/>
                    <a:pt x="38171" y="189227"/>
                  </a:cubicBezTo>
                  <a:cubicBezTo>
                    <a:pt x="37238" y="206955"/>
                    <a:pt x="51856" y="219707"/>
                    <a:pt x="68858" y="220484"/>
                  </a:cubicBezTo>
                  <a:cubicBezTo>
                    <a:pt x="87209" y="221314"/>
                    <a:pt x="103278" y="207992"/>
                    <a:pt x="102656" y="189020"/>
                  </a:cubicBezTo>
                  <a:cubicBezTo>
                    <a:pt x="102656" y="188553"/>
                    <a:pt x="102656" y="188087"/>
                    <a:pt x="102552" y="187568"/>
                  </a:cubicBezTo>
                  <a:cubicBezTo>
                    <a:pt x="102293" y="184147"/>
                    <a:pt x="104366" y="180985"/>
                    <a:pt x="107632" y="179948"/>
                  </a:cubicBezTo>
                  <a:cubicBezTo>
                    <a:pt x="138112" y="170514"/>
                    <a:pt x="168903" y="169477"/>
                    <a:pt x="201716" y="170980"/>
                  </a:cubicBezTo>
                  <a:cubicBezTo>
                    <a:pt x="203323" y="171032"/>
                    <a:pt x="204930" y="171654"/>
                    <a:pt x="206174" y="172691"/>
                  </a:cubicBezTo>
                  <a:cubicBezTo>
                    <a:pt x="226805" y="189642"/>
                    <a:pt x="246295" y="207836"/>
                    <a:pt x="264698" y="227171"/>
                  </a:cubicBezTo>
                  <a:cubicBezTo>
                    <a:pt x="269415" y="232148"/>
                    <a:pt x="265475" y="240390"/>
                    <a:pt x="258632" y="239768"/>
                  </a:cubicBezTo>
                  <a:cubicBezTo>
                    <a:pt x="242511" y="238368"/>
                    <a:pt x="225198" y="236295"/>
                    <a:pt x="218252" y="236865"/>
                  </a:cubicBezTo>
                  <a:cubicBezTo>
                    <a:pt x="203116" y="238161"/>
                    <a:pt x="188549" y="241064"/>
                    <a:pt x="174346" y="245262"/>
                  </a:cubicBezTo>
                  <a:cubicBezTo>
                    <a:pt x="171547" y="246092"/>
                    <a:pt x="168540" y="245211"/>
                    <a:pt x="166570" y="243033"/>
                  </a:cubicBezTo>
                  <a:cubicBezTo>
                    <a:pt x="160091" y="235880"/>
                    <a:pt x="153145" y="225409"/>
                    <a:pt x="142363" y="226290"/>
                  </a:cubicBezTo>
                  <a:cubicBezTo>
                    <a:pt x="133602" y="227016"/>
                    <a:pt x="124635" y="234066"/>
                    <a:pt x="118725" y="240131"/>
                  </a:cubicBezTo>
                  <a:cubicBezTo>
                    <a:pt x="104056" y="255267"/>
                    <a:pt x="98198" y="281548"/>
                    <a:pt x="118259" y="295233"/>
                  </a:cubicBezTo>
                  <a:cubicBezTo>
                    <a:pt x="135520" y="307000"/>
                    <a:pt x="161750" y="300624"/>
                    <a:pt x="171599" y="282274"/>
                  </a:cubicBezTo>
                  <a:cubicBezTo>
                    <a:pt x="174813" y="276261"/>
                    <a:pt x="175901" y="269367"/>
                    <a:pt x="175175" y="262731"/>
                  </a:cubicBezTo>
                  <a:cubicBezTo>
                    <a:pt x="174761" y="258844"/>
                    <a:pt x="177353" y="255215"/>
                    <a:pt x="181189" y="254541"/>
                  </a:cubicBezTo>
                  <a:cubicBezTo>
                    <a:pt x="216127" y="248269"/>
                    <a:pt x="251168" y="247543"/>
                    <a:pt x="286780" y="254023"/>
                  </a:cubicBezTo>
                  <a:cubicBezTo>
                    <a:pt x="288439" y="254334"/>
                    <a:pt x="289942" y="255215"/>
                    <a:pt x="291082" y="256459"/>
                  </a:cubicBezTo>
                  <a:cubicBezTo>
                    <a:pt x="291860" y="257289"/>
                    <a:pt x="292586" y="258170"/>
                    <a:pt x="293312" y="258999"/>
                  </a:cubicBezTo>
                  <a:cubicBezTo>
                    <a:pt x="309121" y="277868"/>
                    <a:pt x="323325" y="297358"/>
                    <a:pt x="336181" y="317367"/>
                  </a:cubicBezTo>
                  <a:cubicBezTo>
                    <a:pt x="339913" y="323173"/>
                    <a:pt x="334366" y="330430"/>
                    <a:pt x="327679" y="328512"/>
                  </a:cubicBezTo>
                  <a:cubicBezTo>
                    <a:pt x="307152" y="322499"/>
                    <a:pt x="285951" y="319596"/>
                    <a:pt x="264542" y="320063"/>
                  </a:cubicBezTo>
                  <a:cubicBezTo>
                    <a:pt x="259358" y="320167"/>
                    <a:pt x="256196" y="314050"/>
                    <a:pt x="252671" y="310940"/>
                  </a:cubicBezTo>
                  <a:cubicBezTo>
                    <a:pt x="236654" y="296788"/>
                    <a:pt x="208766" y="293263"/>
                    <a:pt x="202494" y="319234"/>
                  </a:cubicBezTo>
                  <a:cubicBezTo>
                    <a:pt x="198761" y="334785"/>
                    <a:pt x="207159" y="351424"/>
                    <a:pt x="220999" y="358889"/>
                  </a:cubicBezTo>
                  <a:cubicBezTo>
                    <a:pt x="235202" y="366509"/>
                    <a:pt x="252982" y="363398"/>
                    <a:pt x="261691" y="349143"/>
                  </a:cubicBezTo>
                  <a:cubicBezTo>
                    <a:pt x="263868" y="345567"/>
                    <a:pt x="264956" y="341834"/>
                    <a:pt x="265216" y="338154"/>
                  </a:cubicBezTo>
                  <a:cubicBezTo>
                    <a:pt x="265475" y="334111"/>
                    <a:pt x="269207" y="331208"/>
                    <a:pt x="273251" y="331519"/>
                  </a:cubicBezTo>
                  <a:cubicBezTo>
                    <a:pt x="301813" y="333437"/>
                    <a:pt x="329234" y="340487"/>
                    <a:pt x="355982" y="353187"/>
                  </a:cubicBezTo>
                  <a:cubicBezTo>
                    <a:pt x="357434" y="353860"/>
                    <a:pt x="358626" y="355001"/>
                    <a:pt x="359403" y="356400"/>
                  </a:cubicBezTo>
                  <a:cubicBezTo>
                    <a:pt x="384752" y="402639"/>
                    <a:pt x="404657" y="451573"/>
                    <a:pt x="422592" y="502787"/>
                  </a:cubicBezTo>
                  <a:cubicBezTo>
                    <a:pt x="424821" y="509111"/>
                    <a:pt x="435085" y="505898"/>
                    <a:pt x="433789" y="49936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70" name="Google Shape;5670;p14"/>
            <p:cNvSpPr/>
            <p:nvPr/>
          </p:nvSpPr>
          <p:spPr>
            <a:xfrm rot="3227665">
              <a:off x="2486006" y="5200807"/>
              <a:ext cx="741254" cy="807706"/>
            </a:xfrm>
            <a:custGeom>
              <a:avLst/>
              <a:gdLst/>
              <a:ahLst/>
              <a:cxnLst/>
              <a:rect l="l" t="t" r="r" b="b"/>
              <a:pathLst>
                <a:path w="464559" h="506206" extrusionOk="0">
                  <a:moveTo>
                    <a:pt x="433633" y="499470"/>
                  </a:moveTo>
                  <a:cubicBezTo>
                    <a:pt x="422800" y="445767"/>
                    <a:pt x="401080" y="393360"/>
                    <a:pt x="372570" y="344685"/>
                  </a:cubicBezTo>
                  <a:cubicBezTo>
                    <a:pt x="371533" y="342923"/>
                    <a:pt x="371274" y="340849"/>
                    <a:pt x="371792" y="338931"/>
                  </a:cubicBezTo>
                  <a:cubicBezTo>
                    <a:pt x="379360" y="312028"/>
                    <a:pt x="392734" y="290568"/>
                    <a:pt x="408700" y="268485"/>
                  </a:cubicBezTo>
                  <a:cubicBezTo>
                    <a:pt x="410825" y="265531"/>
                    <a:pt x="414868" y="264546"/>
                    <a:pt x="418082" y="266204"/>
                  </a:cubicBezTo>
                  <a:cubicBezTo>
                    <a:pt x="426273" y="270507"/>
                    <a:pt x="435707" y="272010"/>
                    <a:pt x="444571" y="268745"/>
                  </a:cubicBezTo>
                  <a:cubicBezTo>
                    <a:pt x="460537" y="262835"/>
                    <a:pt x="467535" y="243500"/>
                    <a:pt x="463388" y="227793"/>
                  </a:cubicBezTo>
                  <a:cubicBezTo>
                    <a:pt x="458152" y="207888"/>
                    <a:pt x="438351" y="183629"/>
                    <a:pt x="414765" y="197262"/>
                  </a:cubicBezTo>
                  <a:cubicBezTo>
                    <a:pt x="398073" y="206955"/>
                    <a:pt x="390816" y="227897"/>
                    <a:pt x="398695" y="245833"/>
                  </a:cubicBezTo>
                  <a:cubicBezTo>
                    <a:pt x="399214" y="247025"/>
                    <a:pt x="399836" y="248217"/>
                    <a:pt x="400510" y="249358"/>
                  </a:cubicBezTo>
                  <a:cubicBezTo>
                    <a:pt x="402221" y="252209"/>
                    <a:pt x="401806" y="255837"/>
                    <a:pt x="399525" y="258222"/>
                  </a:cubicBezTo>
                  <a:cubicBezTo>
                    <a:pt x="384855" y="273358"/>
                    <a:pt x="374125" y="292434"/>
                    <a:pt x="366505" y="312495"/>
                  </a:cubicBezTo>
                  <a:cubicBezTo>
                    <a:pt x="364328" y="318145"/>
                    <a:pt x="356708" y="319026"/>
                    <a:pt x="353390" y="313998"/>
                  </a:cubicBezTo>
                  <a:cubicBezTo>
                    <a:pt x="338824" y="292123"/>
                    <a:pt x="322962" y="271129"/>
                    <a:pt x="306271" y="251431"/>
                  </a:cubicBezTo>
                  <a:cubicBezTo>
                    <a:pt x="306271" y="251172"/>
                    <a:pt x="306478" y="250964"/>
                    <a:pt x="306478" y="250705"/>
                  </a:cubicBezTo>
                  <a:cubicBezTo>
                    <a:pt x="304975" y="189590"/>
                    <a:pt x="318297" y="135991"/>
                    <a:pt x="330116" y="78193"/>
                  </a:cubicBezTo>
                  <a:cubicBezTo>
                    <a:pt x="330686" y="75497"/>
                    <a:pt x="332707" y="73320"/>
                    <a:pt x="335351" y="72542"/>
                  </a:cubicBezTo>
                  <a:cubicBezTo>
                    <a:pt x="341519" y="70676"/>
                    <a:pt x="347222" y="66996"/>
                    <a:pt x="351472" y="61501"/>
                  </a:cubicBezTo>
                  <a:cubicBezTo>
                    <a:pt x="365365" y="43566"/>
                    <a:pt x="355360" y="15367"/>
                    <a:pt x="333640" y="9664"/>
                  </a:cubicBezTo>
                  <a:cubicBezTo>
                    <a:pt x="320992" y="6347"/>
                    <a:pt x="307463" y="12204"/>
                    <a:pt x="300931" y="22313"/>
                  </a:cubicBezTo>
                  <a:cubicBezTo>
                    <a:pt x="292793" y="31177"/>
                    <a:pt x="292274" y="48853"/>
                    <a:pt x="298391" y="59117"/>
                  </a:cubicBezTo>
                  <a:cubicBezTo>
                    <a:pt x="301605" y="64456"/>
                    <a:pt x="306115" y="68396"/>
                    <a:pt x="311247" y="70832"/>
                  </a:cubicBezTo>
                  <a:cubicBezTo>
                    <a:pt x="314668" y="72491"/>
                    <a:pt x="316431" y="76327"/>
                    <a:pt x="315238" y="79903"/>
                  </a:cubicBezTo>
                  <a:cubicBezTo>
                    <a:pt x="308344" y="100534"/>
                    <a:pt x="304197" y="122461"/>
                    <a:pt x="300672" y="143559"/>
                  </a:cubicBezTo>
                  <a:cubicBezTo>
                    <a:pt x="297718" y="161028"/>
                    <a:pt x="295696" y="178704"/>
                    <a:pt x="294556" y="196380"/>
                  </a:cubicBezTo>
                  <a:cubicBezTo>
                    <a:pt x="294192" y="201564"/>
                    <a:pt x="295022" y="210687"/>
                    <a:pt x="295022" y="219292"/>
                  </a:cubicBezTo>
                  <a:cubicBezTo>
                    <a:pt x="295022" y="226031"/>
                    <a:pt x="286780" y="229245"/>
                    <a:pt x="282115" y="224372"/>
                  </a:cubicBezTo>
                  <a:cubicBezTo>
                    <a:pt x="280767" y="222921"/>
                    <a:pt x="279367" y="221469"/>
                    <a:pt x="278019" y="220070"/>
                  </a:cubicBezTo>
                  <a:cubicBezTo>
                    <a:pt x="260240" y="201564"/>
                    <a:pt x="241371" y="184095"/>
                    <a:pt x="221518" y="167870"/>
                  </a:cubicBezTo>
                  <a:cubicBezTo>
                    <a:pt x="220014" y="166626"/>
                    <a:pt x="218874" y="164967"/>
                    <a:pt x="218615" y="163101"/>
                  </a:cubicBezTo>
                  <a:cubicBezTo>
                    <a:pt x="218459" y="161909"/>
                    <a:pt x="218045" y="160665"/>
                    <a:pt x="217267" y="159524"/>
                  </a:cubicBezTo>
                  <a:cubicBezTo>
                    <a:pt x="197984" y="130081"/>
                    <a:pt x="193837" y="100638"/>
                    <a:pt x="193785" y="67359"/>
                  </a:cubicBezTo>
                  <a:cubicBezTo>
                    <a:pt x="193785" y="64249"/>
                    <a:pt x="195806" y="61553"/>
                    <a:pt x="198658" y="60361"/>
                  </a:cubicBezTo>
                  <a:cubicBezTo>
                    <a:pt x="208403" y="56369"/>
                    <a:pt x="216075" y="47816"/>
                    <a:pt x="217630" y="36516"/>
                  </a:cubicBezTo>
                  <a:cubicBezTo>
                    <a:pt x="219962" y="19202"/>
                    <a:pt x="208195" y="1837"/>
                    <a:pt x="190312" y="127"/>
                  </a:cubicBezTo>
                  <a:cubicBezTo>
                    <a:pt x="182329" y="-599"/>
                    <a:pt x="174761" y="1837"/>
                    <a:pt x="169110" y="6399"/>
                  </a:cubicBezTo>
                  <a:cubicBezTo>
                    <a:pt x="163098" y="9872"/>
                    <a:pt x="158277" y="15470"/>
                    <a:pt x="156151" y="23401"/>
                  </a:cubicBezTo>
                  <a:cubicBezTo>
                    <a:pt x="151745" y="40041"/>
                    <a:pt x="161542" y="57976"/>
                    <a:pt x="178441" y="62020"/>
                  </a:cubicBezTo>
                  <a:cubicBezTo>
                    <a:pt x="179375" y="62227"/>
                    <a:pt x="180255" y="62382"/>
                    <a:pt x="181189" y="62538"/>
                  </a:cubicBezTo>
                  <a:cubicBezTo>
                    <a:pt x="176783" y="82962"/>
                    <a:pt x="178545" y="103904"/>
                    <a:pt x="184506" y="123757"/>
                  </a:cubicBezTo>
                  <a:cubicBezTo>
                    <a:pt x="186528" y="130496"/>
                    <a:pt x="178959" y="135939"/>
                    <a:pt x="173154" y="131999"/>
                  </a:cubicBezTo>
                  <a:cubicBezTo>
                    <a:pt x="166363" y="127438"/>
                    <a:pt x="159417" y="122980"/>
                    <a:pt x="152419" y="118677"/>
                  </a:cubicBezTo>
                  <a:cubicBezTo>
                    <a:pt x="137542" y="109606"/>
                    <a:pt x="104418" y="84413"/>
                    <a:pt x="79589" y="80111"/>
                  </a:cubicBezTo>
                  <a:cubicBezTo>
                    <a:pt x="76530" y="79592"/>
                    <a:pt x="74198" y="77311"/>
                    <a:pt x="73420" y="74357"/>
                  </a:cubicBezTo>
                  <a:cubicBezTo>
                    <a:pt x="72332" y="70054"/>
                    <a:pt x="70466" y="65856"/>
                    <a:pt x="67926" y="62020"/>
                  </a:cubicBezTo>
                  <a:cubicBezTo>
                    <a:pt x="63053" y="50823"/>
                    <a:pt x="54189" y="41803"/>
                    <a:pt x="40970" y="38330"/>
                  </a:cubicBezTo>
                  <a:cubicBezTo>
                    <a:pt x="17644" y="32213"/>
                    <a:pt x="-3091" y="52378"/>
                    <a:pt x="382" y="75964"/>
                  </a:cubicBezTo>
                  <a:cubicBezTo>
                    <a:pt x="2870" y="93070"/>
                    <a:pt x="19303" y="106133"/>
                    <a:pt x="35320" y="110072"/>
                  </a:cubicBezTo>
                  <a:cubicBezTo>
                    <a:pt x="43458" y="112042"/>
                    <a:pt x="52323" y="111938"/>
                    <a:pt x="59891" y="108051"/>
                  </a:cubicBezTo>
                  <a:cubicBezTo>
                    <a:pt x="66992" y="104370"/>
                    <a:pt x="73627" y="87523"/>
                    <a:pt x="81559" y="90374"/>
                  </a:cubicBezTo>
                  <a:cubicBezTo>
                    <a:pt x="101308" y="97580"/>
                    <a:pt x="125879" y="116189"/>
                    <a:pt x="135676" y="122254"/>
                  </a:cubicBezTo>
                  <a:cubicBezTo>
                    <a:pt x="145939" y="128578"/>
                    <a:pt x="155996" y="135265"/>
                    <a:pt x="165845" y="142159"/>
                  </a:cubicBezTo>
                  <a:cubicBezTo>
                    <a:pt x="171650" y="146254"/>
                    <a:pt x="168903" y="155378"/>
                    <a:pt x="161854" y="155689"/>
                  </a:cubicBezTo>
                  <a:cubicBezTo>
                    <a:pt x="141119" y="156570"/>
                    <a:pt x="120539" y="159887"/>
                    <a:pt x="102293" y="168389"/>
                  </a:cubicBezTo>
                  <a:cubicBezTo>
                    <a:pt x="99338" y="169736"/>
                    <a:pt x="95814" y="169062"/>
                    <a:pt x="93688" y="166626"/>
                  </a:cubicBezTo>
                  <a:cubicBezTo>
                    <a:pt x="87001" y="158799"/>
                    <a:pt x="77100" y="153926"/>
                    <a:pt x="66111" y="155533"/>
                  </a:cubicBezTo>
                  <a:cubicBezTo>
                    <a:pt x="51959" y="157607"/>
                    <a:pt x="40608" y="169062"/>
                    <a:pt x="39312" y="182333"/>
                  </a:cubicBezTo>
                  <a:cubicBezTo>
                    <a:pt x="38741" y="184562"/>
                    <a:pt x="38274" y="186842"/>
                    <a:pt x="38171" y="189227"/>
                  </a:cubicBezTo>
                  <a:cubicBezTo>
                    <a:pt x="37238" y="206955"/>
                    <a:pt x="51856" y="219707"/>
                    <a:pt x="68858" y="220484"/>
                  </a:cubicBezTo>
                  <a:cubicBezTo>
                    <a:pt x="87209" y="221314"/>
                    <a:pt x="103278" y="207992"/>
                    <a:pt x="102656" y="189020"/>
                  </a:cubicBezTo>
                  <a:cubicBezTo>
                    <a:pt x="102656" y="188553"/>
                    <a:pt x="102656" y="188087"/>
                    <a:pt x="102552" y="187568"/>
                  </a:cubicBezTo>
                  <a:cubicBezTo>
                    <a:pt x="102293" y="184147"/>
                    <a:pt x="104366" y="180985"/>
                    <a:pt x="107632" y="179948"/>
                  </a:cubicBezTo>
                  <a:cubicBezTo>
                    <a:pt x="138112" y="170514"/>
                    <a:pt x="168903" y="169477"/>
                    <a:pt x="201716" y="170980"/>
                  </a:cubicBezTo>
                  <a:cubicBezTo>
                    <a:pt x="203323" y="171032"/>
                    <a:pt x="204930" y="171654"/>
                    <a:pt x="206174" y="172691"/>
                  </a:cubicBezTo>
                  <a:cubicBezTo>
                    <a:pt x="226805" y="189642"/>
                    <a:pt x="246295" y="207836"/>
                    <a:pt x="264698" y="227171"/>
                  </a:cubicBezTo>
                  <a:cubicBezTo>
                    <a:pt x="269415" y="232148"/>
                    <a:pt x="265475" y="240390"/>
                    <a:pt x="258632" y="239768"/>
                  </a:cubicBezTo>
                  <a:cubicBezTo>
                    <a:pt x="242511" y="238368"/>
                    <a:pt x="225198" y="236295"/>
                    <a:pt x="218252" y="236865"/>
                  </a:cubicBezTo>
                  <a:cubicBezTo>
                    <a:pt x="203116" y="238161"/>
                    <a:pt x="188549" y="241064"/>
                    <a:pt x="174346" y="245262"/>
                  </a:cubicBezTo>
                  <a:cubicBezTo>
                    <a:pt x="171547" y="246092"/>
                    <a:pt x="168540" y="245211"/>
                    <a:pt x="166570" y="243033"/>
                  </a:cubicBezTo>
                  <a:cubicBezTo>
                    <a:pt x="160091" y="235880"/>
                    <a:pt x="153145" y="225409"/>
                    <a:pt x="142363" y="226290"/>
                  </a:cubicBezTo>
                  <a:cubicBezTo>
                    <a:pt x="133602" y="227016"/>
                    <a:pt x="124635" y="234066"/>
                    <a:pt x="118725" y="240131"/>
                  </a:cubicBezTo>
                  <a:cubicBezTo>
                    <a:pt x="104056" y="255267"/>
                    <a:pt x="98198" y="281548"/>
                    <a:pt x="118259" y="295233"/>
                  </a:cubicBezTo>
                  <a:cubicBezTo>
                    <a:pt x="135520" y="307000"/>
                    <a:pt x="161750" y="300624"/>
                    <a:pt x="171599" y="282274"/>
                  </a:cubicBezTo>
                  <a:cubicBezTo>
                    <a:pt x="174813" y="276261"/>
                    <a:pt x="175901" y="269367"/>
                    <a:pt x="175175" y="262731"/>
                  </a:cubicBezTo>
                  <a:cubicBezTo>
                    <a:pt x="174761" y="258844"/>
                    <a:pt x="177353" y="255215"/>
                    <a:pt x="181189" y="254541"/>
                  </a:cubicBezTo>
                  <a:cubicBezTo>
                    <a:pt x="216127" y="248269"/>
                    <a:pt x="251168" y="247543"/>
                    <a:pt x="286780" y="254023"/>
                  </a:cubicBezTo>
                  <a:cubicBezTo>
                    <a:pt x="288439" y="254334"/>
                    <a:pt x="289942" y="255215"/>
                    <a:pt x="291082" y="256459"/>
                  </a:cubicBezTo>
                  <a:cubicBezTo>
                    <a:pt x="291860" y="257289"/>
                    <a:pt x="292586" y="258170"/>
                    <a:pt x="293312" y="258999"/>
                  </a:cubicBezTo>
                  <a:cubicBezTo>
                    <a:pt x="309121" y="277868"/>
                    <a:pt x="323325" y="297358"/>
                    <a:pt x="336181" y="317367"/>
                  </a:cubicBezTo>
                  <a:cubicBezTo>
                    <a:pt x="339913" y="323173"/>
                    <a:pt x="334366" y="330430"/>
                    <a:pt x="327679" y="328512"/>
                  </a:cubicBezTo>
                  <a:cubicBezTo>
                    <a:pt x="307152" y="322499"/>
                    <a:pt x="285951" y="319596"/>
                    <a:pt x="264542" y="320063"/>
                  </a:cubicBezTo>
                  <a:cubicBezTo>
                    <a:pt x="259358" y="320167"/>
                    <a:pt x="256196" y="314050"/>
                    <a:pt x="252671" y="310940"/>
                  </a:cubicBezTo>
                  <a:cubicBezTo>
                    <a:pt x="236654" y="296788"/>
                    <a:pt x="208766" y="293263"/>
                    <a:pt x="202494" y="319234"/>
                  </a:cubicBezTo>
                  <a:cubicBezTo>
                    <a:pt x="198761" y="334785"/>
                    <a:pt x="207159" y="351424"/>
                    <a:pt x="220999" y="358889"/>
                  </a:cubicBezTo>
                  <a:cubicBezTo>
                    <a:pt x="235202" y="366509"/>
                    <a:pt x="252982" y="363398"/>
                    <a:pt x="261691" y="349143"/>
                  </a:cubicBezTo>
                  <a:cubicBezTo>
                    <a:pt x="263868" y="345567"/>
                    <a:pt x="264956" y="341834"/>
                    <a:pt x="265216" y="338154"/>
                  </a:cubicBezTo>
                  <a:cubicBezTo>
                    <a:pt x="265475" y="334111"/>
                    <a:pt x="269207" y="331208"/>
                    <a:pt x="273251" y="331519"/>
                  </a:cubicBezTo>
                  <a:cubicBezTo>
                    <a:pt x="301813" y="333437"/>
                    <a:pt x="329234" y="340487"/>
                    <a:pt x="355982" y="353187"/>
                  </a:cubicBezTo>
                  <a:cubicBezTo>
                    <a:pt x="357434" y="353860"/>
                    <a:pt x="358626" y="355001"/>
                    <a:pt x="359403" y="356400"/>
                  </a:cubicBezTo>
                  <a:cubicBezTo>
                    <a:pt x="384752" y="402639"/>
                    <a:pt x="404657" y="451573"/>
                    <a:pt x="422592" y="502787"/>
                  </a:cubicBezTo>
                  <a:cubicBezTo>
                    <a:pt x="424821" y="509111"/>
                    <a:pt x="435085" y="505898"/>
                    <a:pt x="433789" y="499366"/>
                  </a:cubicBezTo>
                  <a:close/>
                </a:path>
              </a:pathLst>
            </a:custGeom>
            <a:solidFill>
              <a:srgbClr val="223025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671" name="Google Shape;5671;p14"/>
          <p:cNvGrpSpPr/>
          <p:nvPr/>
        </p:nvGrpSpPr>
        <p:grpSpPr>
          <a:xfrm rot="-1422256" flipH="1">
            <a:off x="33166" y="6790174"/>
            <a:ext cx="273716" cy="309895"/>
            <a:chOff x="3754514" y="3189830"/>
            <a:chExt cx="867808" cy="982512"/>
          </a:xfrm>
        </p:grpSpPr>
        <p:sp>
          <p:nvSpPr>
            <p:cNvPr id="5672" name="Google Shape;5672;p14"/>
            <p:cNvSpPr/>
            <p:nvPr/>
          </p:nvSpPr>
          <p:spPr>
            <a:xfrm rot="-1859299">
              <a:off x="3935042" y="3260214"/>
              <a:ext cx="506753" cy="841743"/>
            </a:xfrm>
            <a:custGeom>
              <a:avLst/>
              <a:gdLst/>
              <a:ahLst/>
              <a:cxnLst/>
              <a:rect l="l" t="t" r="r" b="b"/>
              <a:pathLst>
                <a:path w="506618" h="841520" extrusionOk="0">
                  <a:moveTo>
                    <a:pt x="319225" y="106142"/>
                  </a:moveTo>
                  <a:cubicBezTo>
                    <a:pt x="320198" y="133289"/>
                    <a:pt x="324710" y="160297"/>
                    <a:pt x="332695" y="186264"/>
                  </a:cubicBezTo>
                  <a:cubicBezTo>
                    <a:pt x="339221" y="207510"/>
                    <a:pt x="341721" y="223965"/>
                    <a:pt x="343526" y="245627"/>
                  </a:cubicBezTo>
                  <a:cubicBezTo>
                    <a:pt x="344012" y="251529"/>
                    <a:pt x="347345" y="266387"/>
                    <a:pt x="349914" y="281731"/>
                  </a:cubicBezTo>
                  <a:cubicBezTo>
                    <a:pt x="326446" y="346718"/>
                    <a:pt x="293258" y="409136"/>
                    <a:pt x="260626" y="466694"/>
                  </a:cubicBezTo>
                  <a:cubicBezTo>
                    <a:pt x="257641" y="471971"/>
                    <a:pt x="254377" y="477109"/>
                    <a:pt x="251322" y="482316"/>
                  </a:cubicBezTo>
                  <a:cubicBezTo>
                    <a:pt x="252225" y="468708"/>
                    <a:pt x="253197" y="455169"/>
                    <a:pt x="254100" y="441560"/>
                  </a:cubicBezTo>
                  <a:cubicBezTo>
                    <a:pt x="256946" y="399833"/>
                    <a:pt x="259723" y="357341"/>
                    <a:pt x="249795" y="316724"/>
                  </a:cubicBezTo>
                  <a:cubicBezTo>
                    <a:pt x="239866" y="276108"/>
                    <a:pt x="215080" y="236879"/>
                    <a:pt x="176685" y="220285"/>
                  </a:cubicBezTo>
                  <a:cubicBezTo>
                    <a:pt x="164881" y="253265"/>
                    <a:pt x="153286" y="287077"/>
                    <a:pt x="153148" y="322071"/>
                  </a:cubicBezTo>
                  <a:cubicBezTo>
                    <a:pt x="153078" y="357966"/>
                    <a:pt x="165159" y="393098"/>
                    <a:pt x="182586" y="424550"/>
                  </a:cubicBezTo>
                  <a:cubicBezTo>
                    <a:pt x="198278" y="452878"/>
                    <a:pt x="218204" y="478567"/>
                    <a:pt x="238408" y="503909"/>
                  </a:cubicBezTo>
                  <a:cubicBezTo>
                    <a:pt x="195153" y="574936"/>
                    <a:pt x="145927" y="642215"/>
                    <a:pt x="94201" y="707479"/>
                  </a:cubicBezTo>
                  <a:cubicBezTo>
                    <a:pt x="98506" y="693038"/>
                    <a:pt x="102811" y="678596"/>
                    <a:pt x="107115" y="664155"/>
                  </a:cubicBezTo>
                  <a:cubicBezTo>
                    <a:pt x="120515" y="619164"/>
                    <a:pt x="133985" y="573340"/>
                    <a:pt x="133082" y="526474"/>
                  </a:cubicBezTo>
                  <a:cubicBezTo>
                    <a:pt x="132249" y="479539"/>
                    <a:pt x="114683" y="430590"/>
                    <a:pt x="76774" y="402957"/>
                  </a:cubicBezTo>
                  <a:cubicBezTo>
                    <a:pt x="55737" y="436145"/>
                    <a:pt x="34699" y="470305"/>
                    <a:pt x="26020" y="508630"/>
                  </a:cubicBezTo>
                  <a:cubicBezTo>
                    <a:pt x="17064" y="547928"/>
                    <a:pt x="21716" y="589309"/>
                    <a:pt x="33102" y="628051"/>
                  </a:cubicBezTo>
                  <a:cubicBezTo>
                    <a:pt x="43517" y="663669"/>
                    <a:pt x="59486" y="697412"/>
                    <a:pt x="75732" y="730808"/>
                  </a:cubicBezTo>
                  <a:cubicBezTo>
                    <a:pt x="51849" y="760455"/>
                    <a:pt x="27617" y="789685"/>
                    <a:pt x="3247" y="818707"/>
                  </a:cubicBezTo>
                  <a:cubicBezTo>
                    <a:pt x="-7306" y="831274"/>
                    <a:pt x="10329" y="849951"/>
                    <a:pt x="21021" y="837314"/>
                  </a:cubicBezTo>
                  <a:cubicBezTo>
                    <a:pt x="46988" y="806348"/>
                    <a:pt x="72678" y="775174"/>
                    <a:pt x="97881" y="743583"/>
                  </a:cubicBezTo>
                  <a:cubicBezTo>
                    <a:pt x="135443" y="747055"/>
                    <a:pt x="173144" y="750179"/>
                    <a:pt x="210705" y="747332"/>
                  </a:cubicBezTo>
                  <a:cubicBezTo>
                    <a:pt x="250906" y="744277"/>
                    <a:pt x="291245" y="734002"/>
                    <a:pt x="324919" y="711784"/>
                  </a:cubicBezTo>
                  <a:cubicBezTo>
                    <a:pt x="357690" y="690122"/>
                    <a:pt x="382268" y="658392"/>
                    <a:pt x="405805" y="627009"/>
                  </a:cubicBezTo>
                  <a:cubicBezTo>
                    <a:pt x="366577" y="601320"/>
                    <a:pt x="314504" y="602223"/>
                    <a:pt x="270346" y="617983"/>
                  </a:cubicBezTo>
                  <a:cubicBezTo>
                    <a:pt x="226189" y="633744"/>
                    <a:pt x="188071" y="662558"/>
                    <a:pt x="150718" y="690955"/>
                  </a:cubicBezTo>
                  <a:lnTo>
                    <a:pt x="122737" y="712201"/>
                  </a:lnTo>
                  <a:cubicBezTo>
                    <a:pt x="172796" y="647977"/>
                    <a:pt x="220218" y="581810"/>
                    <a:pt x="262987" y="512380"/>
                  </a:cubicBezTo>
                  <a:cubicBezTo>
                    <a:pt x="295827" y="508144"/>
                    <a:pt x="328737" y="503492"/>
                    <a:pt x="360398" y="493842"/>
                  </a:cubicBezTo>
                  <a:cubicBezTo>
                    <a:pt x="394766" y="483358"/>
                    <a:pt x="427884" y="466486"/>
                    <a:pt x="452810" y="440588"/>
                  </a:cubicBezTo>
                  <a:cubicBezTo>
                    <a:pt x="477041" y="415316"/>
                    <a:pt x="492246" y="382961"/>
                    <a:pt x="506619" y="351023"/>
                  </a:cubicBezTo>
                  <a:cubicBezTo>
                    <a:pt x="467460" y="336304"/>
                    <a:pt x="422399" y="347274"/>
                    <a:pt x="387059" y="369630"/>
                  </a:cubicBezTo>
                  <a:cubicBezTo>
                    <a:pt x="351719" y="391987"/>
                    <a:pt x="324155" y="424481"/>
                    <a:pt x="297216" y="456488"/>
                  </a:cubicBezTo>
                  <a:cubicBezTo>
                    <a:pt x="296244" y="457599"/>
                    <a:pt x="295341" y="458710"/>
                    <a:pt x="294369" y="459821"/>
                  </a:cubicBezTo>
                  <a:cubicBezTo>
                    <a:pt x="322072" y="411150"/>
                    <a:pt x="348872" y="358591"/>
                    <a:pt x="369493" y="304088"/>
                  </a:cubicBezTo>
                  <a:cubicBezTo>
                    <a:pt x="404972" y="262221"/>
                    <a:pt x="427676" y="206260"/>
                    <a:pt x="428648" y="151966"/>
                  </a:cubicBezTo>
                  <a:cubicBezTo>
                    <a:pt x="429620" y="98643"/>
                    <a:pt x="409971" y="45182"/>
                    <a:pt x="374701" y="5190"/>
                  </a:cubicBezTo>
                  <a:cubicBezTo>
                    <a:pt x="372617" y="2829"/>
                    <a:pt x="370257" y="399"/>
                    <a:pt x="367132" y="52"/>
                  </a:cubicBezTo>
                  <a:cubicBezTo>
                    <a:pt x="364355" y="-295"/>
                    <a:pt x="361717" y="1163"/>
                    <a:pt x="359356" y="2690"/>
                  </a:cubicBezTo>
                  <a:cubicBezTo>
                    <a:pt x="326793" y="23797"/>
                    <a:pt x="317837" y="67608"/>
                    <a:pt x="319225" y="1063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73" name="Google Shape;5673;p14"/>
            <p:cNvSpPr/>
            <p:nvPr/>
          </p:nvSpPr>
          <p:spPr>
            <a:xfrm rot="-1859299">
              <a:off x="3935042" y="3260214"/>
              <a:ext cx="506753" cy="841743"/>
            </a:xfrm>
            <a:custGeom>
              <a:avLst/>
              <a:gdLst/>
              <a:ahLst/>
              <a:cxnLst/>
              <a:rect l="l" t="t" r="r" b="b"/>
              <a:pathLst>
                <a:path w="506618" h="841520" extrusionOk="0">
                  <a:moveTo>
                    <a:pt x="319225" y="106142"/>
                  </a:moveTo>
                  <a:cubicBezTo>
                    <a:pt x="320198" y="133289"/>
                    <a:pt x="324710" y="160297"/>
                    <a:pt x="332695" y="186264"/>
                  </a:cubicBezTo>
                  <a:cubicBezTo>
                    <a:pt x="339221" y="207510"/>
                    <a:pt x="341721" y="223965"/>
                    <a:pt x="343526" y="245627"/>
                  </a:cubicBezTo>
                  <a:cubicBezTo>
                    <a:pt x="344012" y="251529"/>
                    <a:pt x="347345" y="266387"/>
                    <a:pt x="349914" y="281731"/>
                  </a:cubicBezTo>
                  <a:cubicBezTo>
                    <a:pt x="326446" y="346718"/>
                    <a:pt x="293258" y="409136"/>
                    <a:pt x="260626" y="466694"/>
                  </a:cubicBezTo>
                  <a:cubicBezTo>
                    <a:pt x="257641" y="471971"/>
                    <a:pt x="254377" y="477109"/>
                    <a:pt x="251322" y="482316"/>
                  </a:cubicBezTo>
                  <a:cubicBezTo>
                    <a:pt x="252225" y="468708"/>
                    <a:pt x="253197" y="455169"/>
                    <a:pt x="254100" y="441560"/>
                  </a:cubicBezTo>
                  <a:cubicBezTo>
                    <a:pt x="256946" y="399833"/>
                    <a:pt x="259723" y="357341"/>
                    <a:pt x="249795" y="316724"/>
                  </a:cubicBezTo>
                  <a:cubicBezTo>
                    <a:pt x="239866" y="276108"/>
                    <a:pt x="215080" y="236879"/>
                    <a:pt x="176685" y="220285"/>
                  </a:cubicBezTo>
                  <a:cubicBezTo>
                    <a:pt x="164881" y="253265"/>
                    <a:pt x="153286" y="287077"/>
                    <a:pt x="153148" y="322071"/>
                  </a:cubicBezTo>
                  <a:cubicBezTo>
                    <a:pt x="153078" y="357966"/>
                    <a:pt x="165159" y="393098"/>
                    <a:pt x="182586" y="424550"/>
                  </a:cubicBezTo>
                  <a:cubicBezTo>
                    <a:pt x="198278" y="452878"/>
                    <a:pt x="218204" y="478567"/>
                    <a:pt x="238408" y="503909"/>
                  </a:cubicBezTo>
                  <a:cubicBezTo>
                    <a:pt x="195153" y="574936"/>
                    <a:pt x="145927" y="642215"/>
                    <a:pt x="94201" y="707479"/>
                  </a:cubicBezTo>
                  <a:cubicBezTo>
                    <a:pt x="98506" y="693038"/>
                    <a:pt x="102811" y="678596"/>
                    <a:pt x="107115" y="664155"/>
                  </a:cubicBezTo>
                  <a:cubicBezTo>
                    <a:pt x="120515" y="619164"/>
                    <a:pt x="133985" y="573340"/>
                    <a:pt x="133082" y="526474"/>
                  </a:cubicBezTo>
                  <a:cubicBezTo>
                    <a:pt x="132249" y="479539"/>
                    <a:pt x="114683" y="430590"/>
                    <a:pt x="76774" y="402957"/>
                  </a:cubicBezTo>
                  <a:cubicBezTo>
                    <a:pt x="55737" y="436145"/>
                    <a:pt x="34699" y="470305"/>
                    <a:pt x="26020" y="508630"/>
                  </a:cubicBezTo>
                  <a:cubicBezTo>
                    <a:pt x="17064" y="547928"/>
                    <a:pt x="21716" y="589309"/>
                    <a:pt x="33102" y="628051"/>
                  </a:cubicBezTo>
                  <a:cubicBezTo>
                    <a:pt x="43517" y="663669"/>
                    <a:pt x="59486" y="697412"/>
                    <a:pt x="75732" y="730808"/>
                  </a:cubicBezTo>
                  <a:cubicBezTo>
                    <a:pt x="51849" y="760455"/>
                    <a:pt x="27617" y="789685"/>
                    <a:pt x="3247" y="818707"/>
                  </a:cubicBezTo>
                  <a:cubicBezTo>
                    <a:pt x="-7306" y="831274"/>
                    <a:pt x="10329" y="849951"/>
                    <a:pt x="21021" y="837314"/>
                  </a:cubicBezTo>
                  <a:cubicBezTo>
                    <a:pt x="46988" y="806348"/>
                    <a:pt x="72678" y="775174"/>
                    <a:pt x="97881" y="743583"/>
                  </a:cubicBezTo>
                  <a:cubicBezTo>
                    <a:pt x="135443" y="747055"/>
                    <a:pt x="173144" y="750179"/>
                    <a:pt x="210705" y="747332"/>
                  </a:cubicBezTo>
                  <a:cubicBezTo>
                    <a:pt x="250906" y="744277"/>
                    <a:pt x="291245" y="734002"/>
                    <a:pt x="324919" y="711784"/>
                  </a:cubicBezTo>
                  <a:cubicBezTo>
                    <a:pt x="357690" y="690122"/>
                    <a:pt x="382268" y="658392"/>
                    <a:pt x="405805" y="627009"/>
                  </a:cubicBezTo>
                  <a:cubicBezTo>
                    <a:pt x="366577" y="601320"/>
                    <a:pt x="314504" y="602223"/>
                    <a:pt x="270346" y="617983"/>
                  </a:cubicBezTo>
                  <a:cubicBezTo>
                    <a:pt x="226189" y="633744"/>
                    <a:pt x="188071" y="662558"/>
                    <a:pt x="150718" y="690955"/>
                  </a:cubicBezTo>
                  <a:lnTo>
                    <a:pt x="122737" y="712201"/>
                  </a:lnTo>
                  <a:cubicBezTo>
                    <a:pt x="172796" y="647977"/>
                    <a:pt x="220218" y="581810"/>
                    <a:pt x="262987" y="512380"/>
                  </a:cubicBezTo>
                  <a:cubicBezTo>
                    <a:pt x="295827" y="508144"/>
                    <a:pt x="328737" y="503492"/>
                    <a:pt x="360398" y="493842"/>
                  </a:cubicBezTo>
                  <a:cubicBezTo>
                    <a:pt x="394766" y="483358"/>
                    <a:pt x="427884" y="466486"/>
                    <a:pt x="452810" y="440588"/>
                  </a:cubicBezTo>
                  <a:cubicBezTo>
                    <a:pt x="477041" y="415316"/>
                    <a:pt x="492246" y="382961"/>
                    <a:pt x="506619" y="351023"/>
                  </a:cubicBezTo>
                  <a:cubicBezTo>
                    <a:pt x="467460" y="336304"/>
                    <a:pt x="422399" y="347274"/>
                    <a:pt x="387059" y="369630"/>
                  </a:cubicBezTo>
                  <a:cubicBezTo>
                    <a:pt x="351719" y="391987"/>
                    <a:pt x="324155" y="424481"/>
                    <a:pt x="297216" y="456488"/>
                  </a:cubicBezTo>
                  <a:cubicBezTo>
                    <a:pt x="296244" y="457599"/>
                    <a:pt x="295341" y="458710"/>
                    <a:pt x="294369" y="459821"/>
                  </a:cubicBezTo>
                  <a:cubicBezTo>
                    <a:pt x="322072" y="411150"/>
                    <a:pt x="348872" y="358591"/>
                    <a:pt x="369493" y="304088"/>
                  </a:cubicBezTo>
                  <a:cubicBezTo>
                    <a:pt x="404972" y="262221"/>
                    <a:pt x="427676" y="206260"/>
                    <a:pt x="428648" y="151966"/>
                  </a:cubicBezTo>
                  <a:cubicBezTo>
                    <a:pt x="429620" y="98643"/>
                    <a:pt x="409971" y="45182"/>
                    <a:pt x="374701" y="5190"/>
                  </a:cubicBezTo>
                  <a:cubicBezTo>
                    <a:pt x="372617" y="2829"/>
                    <a:pt x="370257" y="399"/>
                    <a:pt x="367132" y="52"/>
                  </a:cubicBezTo>
                  <a:cubicBezTo>
                    <a:pt x="364355" y="-295"/>
                    <a:pt x="361717" y="1163"/>
                    <a:pt x="359356" y="2690"/>
                  </a:cubicBezTo>
                  <a:cubicBezTo>
                    <a:pt x="326793" y="23797"/>
                    <a:pt x="317837" y="67608"/>
                    <a:pt x="319225" y="10635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2653535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56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75" name="Google Shape;5675;p15"/>
          <p:cNvSpPr/>
          <p:nvPr/>
        </p:nvSpPr>
        <p:spPr>
          <a:xfrm>
            <a:off x="-14800" y="7400"/>
            <a:ext cx="12221600" cy="6843200"/>
          </a:xfrm>
          <a:prstGeom prst="rect">
            <a:avLst/>
          </a:prstGeom>
          <a:gradFill>
            <a:gsLst>
              <a:gs pos="0">
                <a:schemeClr val="accent6"/>
              </a:gs>
              <a:gs pos="40000">
                <a:schemeClr val="accent6"/>
              </a:gs>
              <a:gs pos="100000">
                <a:schemeClr val="lt1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Asap"/>
              <a:ea typeface="Asap"/>
              <a:cs typeface="Asap"/>
              <a:sym typeface="Asap"/>
            </a:endParaRPr>
          </a:p>
        </p:txBody>
      </p:sp>
      <p:sp>
        <p:nvSpPr>
          <p:cNvPr id="5676" name="Google Shape;5676;p15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5677" name="Google Shape;5677;p15"/>
          <p:cNvGrpSpPr/>
          <p:nvPr/>
        </p:nvGrpSpPr>
        <p:grpSpPr>
          <a:xfrm rot="-352442">
            <a:off x="-369016" y="30822"/>
            <a:ext cx="2970807" cy="537903"/>
            <a:chOff x="2755540" y="4396703"/>
            <a:chExt cx="1895498" cy="343233"/>
          </a:xfrm>
        </p:grpSpPr>
        <p:sp>
          <p:nvSpPr>
            <p:cNvPr id="5678" name="Google Shape;5678;p15"/>
            <p:cNvSpPr/>
            <p:nvPr/>
          </p:nvSpPr>
          <p:spPr>
            <a:xfrm>
              <a:off x="2755540" y="4396703"/>
              <a:ext cx="1895498" cy="313011"/>
            </a:xfrm>
            <a:custGeom>
              <a:avLst/>
              <a:gdLst/>
              <a:ahLst/>
              <a:cxnLst/>
              <a:rect l="l" t="t" r="r" b="b"/>
              <a:pathLst>
                <a:path w="1895498" h="313011" extrusionOk="0">
                  <a:moveTo>
                    <a:pt x="966839" y="312942"/>
                  </a:moveTo>
                  <a:cubicBezTo>
                    <a:pt x="625032" y="312942"/>
                    <a:pt x="147836" y="187481"/>
                    <a:pt x="1407" y="10086"/>
                  </a:cubicBezTo>
                  <a:cubicBezTo>
                    <a:pt x="-745" y="7448"/>
                    <a:pt x="-398" y="3629"/>
                    <a:pt x="2240" y="1407"/>
                  </a:cubicBezTo>
                  <a:cubicBezTo>
                    <a:pt x="4879" y="-745"/>
                    <a:pt x="8697" y="-398"/>
                    <a:pt x="10919" y="2240"/>
                  </a:cubicBezTo>
                  <a:cubicBezTo>
                    <a:pt x="83335" y="90001"/>
                    <a:pt x="252051" y="173942"/>
                    <a:pt x="473882" y="232541"/>
                  </a:cubicBezTo>
                  <a:cubicBezTo>
                    <a:pt x="685923" y="288572"/>
                    <a:pt x="912197" y="312109"/>
                    <a:pt x="1079108" y="295445"/>
                  </a:cubicBezTo>
                  <a:cubicBezTo>
                    <a:pt x="1298786" y="273575"/>
                    <a:pt x="1691068" y="120619"/>
                    <a:pt x="1886724" y="29318"/>
                  </a:cubicBezTo>
                  <a:cubicBezTo>
                    <a:pt x="1889779" y="27860"/>
                    <a:pt x="1893459" y="29249"/>
                    <a:pt x="1894916" y="32304"/>
                  </a:cubicBezTo>
                  <a:cubicBezTo>
                    <a:pt x="1896375" y="35358"/>
                    <a:pt x="1894986" y="39038"/>
                    <a:pt x="1891931" y="40497"/>
                  </a:cubicBezTo>
                  <a:cubicBezTo>
                    <a:pt x="1695512" y="132075"/>
                    <a:pt x="1301494" y="285656"/>
                    <a:pt x="1080357" y="307735"/>
                  </a:cubicBezTo>
                  <a:cubicBezTo>
                    <a:pt x="1044879" y="311276"/>
                    <a:pt x="1006831" y="313011"/>
                    <a:pt x="966908" y="3130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79" name="Google Shape;5679;p15"/>
            <p:cNvSpPr/>
            <p:nvPr/>
          </p:nvSpPr>
          <p:spPr>
            <a:xfrm>
              <a:off x="2788516" y="4456688"/>
              <a:ext cx="44547" cy="44547"/>
            </a:xfrm>
            <a:custGeom>
              <a:avLst/>
              <a:gdLst/>
              <a:ahLst/>
              <a:cxnLst/>
              <a:rect l="l" t="t" r="r" b="b"/>
              <a:pathLst>
                <a:path w="44547" h="44547" extrusionOk="0">
                  <a:moveTo>
                    <a:pt x="42443" y="12796"/>
                  </a:moveTo>
                  <a:cubicBezTo>
                    <a:pt x="47651" y="23975"/>
                    <a:pt x="42860" y="37236"/>
                    <a:pt x="31751" y="42443"/>
                  </a:cubicBezTo>
                  <a:cubicBezTo>
                    <a:pt x="20573" y="47651"/>
                    <a:pt x="7312" y="42860"/>
                    <a:pt x="2104" y="31751"/>
                  </a:cubicBezTo>
                  <a:cubicBezTo>
                    <a:pt x="-3103" y="20573"/>
                    <a:pt x="1688" y="7312"/>
                    <a:pt x="12797" y="2104"/>
                  </a:cubicBezTo>
                  <a:cubicBezTo>
                    <a:pt x="23975" y="-3103"/>
                    <a:pt x="37236" y="1688"/>
                    <a:pt x="42443" y="1279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80" name="Google Shape;5680;p15"/>
            <p:cNvSpPr/>
            <p:nvPr/>
          </p:nvSpPr>
          <p:spPr>
            <a:xfrm>
              <a:off x="2944180" y="4540908"/>
              <a:ext cx="44547" cy="44547"/>
            </a:xfrm>
            <a:custGeom>
              <a:avLst/>
              <a:gdLst/>
              <a:ahLst/>
              <a:cxnLst/>
              <a:rect l="l" t="t" r="r" b="b"/>
              <a:pathLst>
                <a:path w="44547" h="44547" extrusionOk="0">
                  <a:moveTo>
                    <a:pt x="42443" y="12796"/>
                  </a:moveTo>
                  <a:cubicBezTo>
                    <a:pt x="47651" y="23975"/>
                    <a:pt x="42860" y="37236"/>
                    <a:pt x="31751" y="42443"/>
                  </a:cubicBezTo>
                  <a:cubicBezTo>
                    <a:pt x="20573" y="47651"/>
                    <a:pt x="7312" y="42860"/>
                    <a:pt x="2104" y="31751"/>
                  </a:cubicBezTo>
                  <a:cubicBezTo>
                    <a:pt x="-3103" y="20573"/>
                    <a:pt x="1688" y="7312"/>
                    <a:pt x="12797" y="2104"/>
                  </a:cubicBezTo>
                  <a:cubicBezTo>
                    <a:pt x="23975" y="-3103"/>
                    <a:pt x="37236" y="1688"/>
                    <a:pt x="42443" y="127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81" name="Google Shape;5681;p15"/>
            <p:cNvSpPr/>
            <p:nvPr/>
          </p:nvSpPr>
          <p:spPr>
            <a:xfrm>
              <a:off x="3115812" y="4608672"/>
              <a:ext cx="44547" cy="44547"/>
            </a:xfrm>
            <a:custGeom>
              <a:avLst/>
              <a:gdLst/>
              <a:ahLst/>
              <a:cxnLst/>
              <a:rect l="l" t="t" r="r" b="b"/>
              <a:pathLst>
                <a:path w="44547" h="44547" extrusionOk="0">
                  <a:moveTo>
                    <a:pt x="42443" y="12796"/>
                  </a:moveTo>
                  <a:cubicBezTo>
                    <a:pt x="47651" y="23975"/>
                    <a:pt x="42860" y="37236"/>
                    <a:pt x="31751" y="42443"/>
                  </a:cubicBezTo>
                  <a:cubicBezTo>
                    <a:pt x="20573" y="47651"/>
                    <a:pt x="7312" y="42860"/>
                    <a:pt x="2104" y="31751"/>
                  </a:cubicBezTo>
                  <a:cubicBezTo>
                    <a:pt x="-3103" y="20573"/>
                    <a:pt x="1688" y="7312"/>
                    <a:pt x="12796" y="2104"/>
                  </a:cubicBezTo>
                  <a:cubicBezTo>
                    <a:pt x="23975" y="-3103"/>
                    <a:pt x="37236" y="1688"/>
                    <a:pt x="42443" y="127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82" name="Google Shape;5682;p15"/>
            <p:cNvSpPr/>
            <p:nvPr/>
          </p:nvSpPr>
          <p:spPr>
            <a:xfrm>
              <a:off x="3304385" y="4651996"/>
              <a:ext cx="44547" cy="44547"/>
            </a:xfrm>
            <a:custGeom>
              <a:avLst/>
              <a:gdLst/>
              <a:ahLst/>
              <a:cxnLst/>
              <a:rect l="l" t="t" r="r" b="b"/>
              <a:pathLst>
                <a:path w="44547" h="44547" extrusionOk="0">
                  <a:moveTo>
                    <a:pt x="42443" y="12796"/>
                  </a:moveTo>
                  <a:cubicBezTo>
                    <a:pt x="47651" y="23975"/>
                    <a:pt x="42860" y="37236"/>
                    <a:pt x="31751" y="42443"/>
                  </a:cubicBezTo>
                  <a:cubicBezTo>
                    <a:pt x="20573" y="47651"/>
                    <a:pt x="7312" y="42860"/>
                    <a:pt x="2104" y="31751"/>
                  </a:cubicBezTo>
                  <a:cubicBezTo>
                    <a:pt x="-3103" y="20573"/>
                    <a:pt x="1688" y="7312"/>
                    <a:pt x="12796" y="2104"/>
                  </a:cubicBezTo>
                  <a:cubicBezTo>
                    <a:pt x="23975" y="-3103"/>
                    <a:pt x="37236" y="1688"/>
                    <a:pt x="42443" y="1279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83" name="Google Shape;5683;p15"/>
            <p:cNvSpPr/>
            <p:nvPr/>
          </p:nvSpPr>
          <p:spPr>
            <a:xfrm>
              <a:off x="3492266" y="4686019"/>
              <a:ext cx="44613" cy="44613"/>
            </a:xfrm>
            <a:custGeom>
              <a:avLst/>
              <a:gdLst/>
              <a:ahLst/>
              <a:cxnLst/>
              <a:rect l="l" t="t" r="r" b="b"/>
              <a:pathLst>
                <a:path w="44613" h="44613" extrusionOk="0">
                  <a:moveTo>
                    <a:pt x="36471" y="5088"/>
                  </a:moveTo>
                  <a:cubicBezTo>
                    <a:pt x="45982" y="12933"/>
                    <a:pt x="47371" y="26959"/>
                    <a:pt x="39525" y="36470"/>
                  </a:cubicBezTo>
                  <a:cubicBezTo>
                    <a:pt x="31680" y="45982"/>
                    <a:pt x="17655" y="47371"/>
                    <a:pt x="8143" y="39525"/>
                  </a:cubicBezTo>
                  <a:cubicBezTo>
                    <a:pt x="-1369" y="31680"/>
                    <a:pt x="-2758" y="17655"/>
                    <a:pt x="5088" y="8143"/>
                  </a:cubicBezTo>
                  <a:cubicBezTo>
                    <a:pt x="12934" y="-1369"/>
                    <a:pt x="26959" y="-2758"/>
                    <a:pt x="36471" y="508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84" name="Google Shape;5684;p15"/>
            <p:cNvSpPr/>
            <p:nvPr/>
          </p:nvSpPr>
          <p:spPr>
            <a:xfrm>
              <a:off x="3668966" y="4695323"/>
              <a:ext cx="44613" cy="44613"/>
            </a:xfrm>
            <a:custGeom>
              <a:avLst/>
              <a:gdLst/>
              <a:ahLst/>
              <a:cxnLst/>
              <a:rect l="l" t="t" r="r" b="b"/>
              <a:pathLst>
                <a:path w="44613" h="44613" extrusionOk="0">
                  <a:moveTo>
                    <a:pt x="36471" y="5088"/>
                  </a:moveTo>
                  <a:cubicBezTo>
                    <a:pt x="45983" y="12934"/>
                    <a:pt x="47371" y="26959"/>
                    <a:pt x="39526" y="36471"/>
                  </a:cubicBezTo>
                  <a:cubicBezTo>
                    <a:pt x="31680" y="45983"/>
                    <a:pt x="17655" y="47371"/>
                    <a:pt x="8143" y="39526"/>
                  </a:cubicBezTo>
                  <a:cubicBezTo>
                    <a:pt x="-1369" y="31680"/>
                    <a:pt x="-2758" y="17655"/>
                    <a:pt x="5088" y="8143"/>
                  </a:cubicBezTo>
                  <a:cubicBezTo>
                    <a:pt x="12934" y="-1369"/>
                    <a:pt x="26959" y="-2758"/>
                    <a:pt x="36471" y="50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85" name="Google Shape;5685;p15"/>
            <p:cNvSpPr/>
            <p:nvPr/>
          </p:nvSpPr>
          <p:spPr>
            <a:xfrm>
              <a:off x="3858304" y="4694073"/>
              <a:ext cx="44613" cy="44613"/>
            </a:xfrm>
            <a:custGeom>
              <a:avLst/>
              <a:gdLst/>
              <a:ahLst/>
              <a:cxnLst/>
              <a:rect l="l" t="t" r="r" b="b"/>
              <a:pathLst>
                <a:path w="44613" h="44613" extrusionOk="0">
                  <a:moveTo>
                    <a:pt x="36471" y="5088"/>
                  </a:moveTo>
                  <a:cubicBezTo>
                    <a:pt x="45983" y="12934"/>
                    <a:pt x="47371" y="26959"/>
                    <a:pt x="39526" y="36471"/>
                  </a:cubicBezTo>
                  <a:cubicBezTo>
                    <a:pt x="31680" y="45983"/>
                    <a:pt x="17655" y="47371"/>
                    <a:pt x="8143" y="39526"/>
                  </a:cubicBezTo>
                  <a:cubicBezTo>
                    <a:pt x="-1369" y="31680"/>
                    <a:pt x="-2758" y="17655"/>
                    <a:pt x="5088" y="8143"/>
                  </a:cubicBezTo>
                  <a:cubicBezTo>
                    <a:pt x="12934" y="-1369"/>
                    <a:pt x="26959" y="-2758"/>
                    <a:pt x="36471" y="50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86" name="Google Shape;5686;p15"/>
            <p:cNvSpPr/>
            <p:nvPr/>
          </p:nvSpPr>
          <p:spPr>
            <a:xfrm>
              <a:off x="4047293" y="4652276"/>
              <a:ext cx="44613" cy="44613"/>
            </a:xfrm>
            <a:custGeom>
              <a:avLst/>
              <a:gdLst/>
              <a:ahLst/>
              <a:cxnLst/>
              <a:rect l="l" t="t" r="r" b="b"/>
              <a:pathLst>
                <a:path w="44613" h="44613" extrusionOk="0">
                  <a:moveTo>
                    <a:pt x="36471" y="5088"/>
                  </a:moveTo>
                  <a:cubicBezTo>
                    <a:pt x="45982" y="12934"/>
                    <a:pt x="47371" y="26959"/>
                    <a:pt x="39526" y="36471"/>
                  </a:cubicBezTo>
                  <a:cubicBezTo>
                    <a:pt x="31680" y="45983"/>
                    <a:pt x="17655" y="47371"/>
                    <a:pt x="8143" y="39526"/>
                  </a:cubicBezTo>
                  <a:cubicBezTo>
                    <a:pt x="-1369" y="31680"/>
                    <a:pt x="-2757" y="17655"/>
                    <a:pt x="5088" y="8143"/>
                  </a:cubicBezTo>
                  <a:cubicBezTo>
                    <a:pt x="12933" y="-1369"/>
                    <a:pt x="26959" y="-2758"/>
                    <a:pt x="36471" y="508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87" name="Google Shape;5687;p15"/>
            <p:cNvSpPr/>
            <p:nvPr/>
          </p:nvSpPr>
          <p:spPr>
            <a:xfrm>
              <a:off x="4222744" y="4597981"/>
              <a:ext cx="44613" cy="44613"/>
            </a:xfrm>
            <a:custGeom>
              <a:avLst/>
              <a:gdLst/>
              <a:ahLst/>
              <a:cxnLst/>
              <a:rect l="l" t="t" r="r" b="b"/>
              <a:pathLst>
                <a:path w="44613" h="44613" extrusionOk="0">
                  <a:moveTo>
                    <a:pt x="36471" y="5088"/>
                  </a:moveTo>
                  <a:cubicBezTo>
                    <a:pt x="45983" y="12934"/>
                    <a:pt x="47371" y="26959"/>
                    <a:pt x="39526" y="36471"/>
                  </a:cubicBezTo>
                  <a:cubicBezTo>
                    <a:pt x="31680" y="45983"/>
                    <a:pt x="17655" y="47371"/>
                    <a:pt x="8143" y="39526"/>
                  </a:cubicBezTo>
                  <a:cubicBezTo>
                    <a:pt x="-1369" y="31680"/>
                    <a:pt x="-2758" y="17655"/>
                    <a:pt x="5088" y="8143"/>
                  </a:cubicBezTo>
                  <a:cubicBezTo>
                    <a:pt x="12934" y="-1369"/>
                    <a:pt x="26959" y="-2758"/>
                    <a:pt x="36471" y="508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88" name="Google Shape;5688;p15"/>
            <p:cNvSpPr/>
            <p:nvPr/>
          </p:nvSpPr>
          <p:spPr>
            <a:xfrm>
              <a:off x="4391530" y="4529939"/>
              <a:ext cx="44613" cy="44613"/>
            </a:xfrm>
            <a:custGeom>
              <a:avLst/>
              <a:gdLst/>
              <a:ahLst/>
              <a:cxnLst/>
              <a:rect l="l" t="t" r="r" b="b"/>
              <a:pathLst>
                <a:path w="44613" h="44613" extrusionOk="0">
                  <a:moveTo>
                    <a:pt x="36471" y="5088"/>
                  </a:moveTo>
                  <a:cubicBezTo>
                    <a:pt x="45983" y="12934"/>
                    <a:pt x="47371" y="26959"/>
                    <a:pt x="39526" y="36471"/>
                  </a:cubicBezTo>
                  <a:cubicBezTo>
                    <a:pt x="31680" y="45983"/>
                    <a:pt x="17655" y="47371"/>
                    <a:pt x="8143" y="39526"/>
                  </a:cubicBezTo>
                  <a:cubicBezTo>
                    <a:pt x="-1369" y="31680"/>
                    <a:pt x="-2758" y="17655"/>
                    <a:pt x="5088" y="8143"/>
                  </a:cubicBezTo>
                  <a:cubicBezTo>
                    <a:pt x="12934" y="-1369"/>
                    <a:pt x="26959" y="-2758"/>
                    <a:pt x="36471" y="50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89" name="Google Shape;5689;p15"/>
            <p:cNvSpPr/>
            <p:nvPr/>
          </p:nvSpPr>
          <p:spPr>
            <a:xfrm>
              <a:off x="4571008" y="4450719"/>
              <a:ext cx="44613" cy="44613"/>
            </a:xfrm>
            <a:custGeom>
              <a:avLst/>
              <a:gdLst/>
              <a:ahLst/>
              <a:cxnLst/>
              <a:rect l="l" t="t" r="r" b="b"/>
              <a:pathLst>
                <a:path w="44613" h="44613" extrusionOk="0">
                  <a:moveTo>
                    <a:pt x="36470" y="5088"/>
                  </a:moveTo>
                  <a:cubicBezTo>
                    <a:pt x="45982" y="12934"/>
                    <a:pt x="47371" y="26958"/>
                    <a:pt x="39525" y="36470"/>
                  </a:cubicBezTo>
                  <a:cubicBezTo>
                    <a:pt x="31680" y="45983"/>
                    <a:pt x="17655" y="47371"/>
                    <a:pt x="8143" y="39525"/>
                  </a:cubicBezTo>
                  <a:cubicBezTo>
                    <a:pt x="-1369" y="31680"/>
                    <a:pt x="-2758" y="17655"/>
                    <a:pt x="5088" y="8143"/>
                  </a:cubicBezTo>
                  <a:cubicBezTo>
                    <a:pt x="12933" y="-1369"/>
                    <a:pt x="26958" y="-2758"/>
                    <a:pt x="36470" y="50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690" name="Google Shape;5690;p15"/>
          <p:cNvGrpSpPr/>
          <p:nvPr/>
        </p:nvGrpSpPr>
        <p:grpSpPr>
          <a:xfrm rot="352442" flipH="1">
            <a:off x="9793285" y="-66545"/>
            <a:ext cx="2970807" cy="537903"/>
            <a:chOff x="2755540" y="4396703"/>
            <a:chExt cx="1895498" cy="343233"/>
          </a:xfrm>
        </p:grpSpPr>
        <p:sp>
          <p:nvSpPr>
            <p:cNvPr id="5691" name="Google Shape;5691;p15"/>
            <p:cNvSpPr/>
            <p:nvPr/>
          </p:nvSpPr>
          <p:spPr>
            <a:xfrm>
              <a:off x="2755540" y="4396703"/>
              <a:ext cx="1895498" cy="313011"/>
            </a:xfrm>
            <a:custGeom>
              <a:avLst/>
              <a:gdLst/>
              <a:ahLst/>
              <a:cxnLst/>
              <a:rect l="l" t="t" r="r" b="b"/>
              <a:pathLst>
                <a:path w="1895498" h="313011" extrusionOk="0">
                  <a:moveTo>
                    <a:pt x="966839" y="312942"/>
                  </a:moveTo>
                  <a:cubicBezTo>
                    <a:pt x="625032" y="312942"/>
                    <a:pt x="147836" y="187481"/>
                    <a:pt x="1407" y="10086"/>
                  </a:cubicBezTo>
                  <a:cubicBezTo>
                    <a:pt x="-745" y="7448"/>
                    <a:pt x="-398" y="3629"/>
                    <a:pt x="2240" y="1407"/>
                  </a:cubicBezTo>
                  <a:cubicBezTo>
                    <a:pt x="4879" y="-745"/>
                    <a:pt x="8697" y="-398"/>
                    <a:pt x="10919" y="2240"/>
                  </a:cubicBezTo>
                  <a:cubicBezTo>
                    <a:pt x="83335" y="90001"/>
                    <a:pt x="252051" y="173942"/>
                    <a:pt x="473882" y="232541"/>
                  </a:cubicBezTo>
                  <a:cubicBezTo>
                    <a:pt x="685923" y="288572"/>
                    <a:pt x="912197" y="312109"/>
                    <a:pt x="1079108" y="295445"/>
                  </a:cubicBezTo>
                  <a:cubicBezTo>
                    <a:pt x="1298786" y="273575"/>
                    <a:pt x="1691068" y="120619"/>
                    <a:pt x="1886724" y="29318"/>
                  </a:cubicBezTo>
                  <a:cubicBezTo>
                    <a:pt x="1889779" y="27860"/>
                    <a:pt x="1893459" y="29249"/>
                    <a:pt x="1894916" y="32304"/>
                  </a:cubicBezTo>
                  <a:cubicBezTo>
                    <a:pt x="1896375" y="35358"/>
                    <a:pt x="1894986" y="39038"/>
                    <a:pt x="1891931" y="40497"/>
                  </a:cubicBezTo>
                  <a:cubicBezTo>
                    <a:pt x="1695512" y="132075"/>
                    <a:pt x="1301494" y="285656"/>
                    <a:pt x="1080357" y="307735"/>
                  </a:cubicBezTo>
                  <a:cubicBezTo>
                    <a:pt x="1044879" y="311276"/>
                    <a:pt x="1006831" y="313011"/>
                    <a:pt x="966908" y="3130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92" name="Google Shape;5692;p15"/>
            <p:cNvSpPr/>
            <p:nvPr/>
          </p:nvSpPr>
          <p:spPr>
            <a:xfrm>
              <a:off x="2788516" y="4456688"/>
              <a:ext cx="44547" cy="44547"/>
            </a:xfrm>
            <a:custGeom>
              <a:avLst/>
              <a:gdLst/>
              <a:ahLst/>
              <a:cxnLst/>
              <a:rect l="l" t="t" r="r" b="b"/>
              <a:pathLst>
                <a:path w="44547" h="44547" extrusionOk="0">
                  <a:moveTo>
                    <a:pt x="42443" y="12796"/>
                  </a:moveTo>
                  <a:cubicBezTo>
                    <a:pt x="47651" y="23975"/>
                    <a:pt x="42860" y="37236"/>
                    <a:pt x="31751" y="42443"/>
                  </a:cubicBezTo>
                  <a:cubicBezTo>
                    <a:pt x="20573" y="47651"/>
                    <a:pt x="7312" y="42860"/>
                    <a:pt x="2104" y="31751"/>
                  </a:cubicBezTo>
                  <a:cubicBezTo>
                    <a:pt x="-3103" y="20573"/>
                    <a:pt x="1688" y="7312"/>
                    <a:pt x="12797" y="2104"/>
                  </a:cubicBezTo>
                  <a:cubicBezTo>
                    <a:pt x="23975" y="-3103"/>
                    <a:pt x="37236" y="1688"/>
                    <a:pt x="42443" y="1279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93" name="Google Shape;5693;p15"/>
            <p:cNvSpPr/>
            <p:nvPr/>
          </p:nvSpPr>
          <p:spPr>
            <a:xfrm>
              <a:off x="2944180" y="4540908"/>
              <a:ext cx="44547" cy="44547"/>
            </a:xfrm>
            <a:custGeom>
              <a:avLst/>
              <a:gdLst/>
              <a:ahLst/>
              <a:cxnLst/>
              <a:rect l="l" t="t" r="r" b="b"/>
              <a:pathLst>
                <a:path w="44547" h="44547" extrusionOk="0">
                  <a:moveTo>
                    <a:pt x="42443" y="12796"/>
                  </a:moveTo>
                  <a:cubicBezTo>
                    <a:pt x="47651" y="23975"/>
                    <a:pt x="42860" y="37236"/>
                    <a:pt x="31751" y="42443"/>
                  </a:cubicBezTo>
                  <a:cubicBezTo>
                    <a:pt x="20573" y="47651"/>
                    <a:pt x="7312" y="42860"/>
                    <a:pt x="2104" y="31751"/>
                  </a:cubicBezTo>
                  <a:cubicBezTo>
                    <a:pt x="-3103" y="20573"/>
                    <a:pt x="1688" y="7312"/>
                    <a:pt x="12797" y="2104"/>
                  </a:cubicBezTo>
                  <a:cubicBezTo>
                    <a:pt x="23975" y="-3103"/>
                    <a:pt x="37236" y="1688"/>
                    <a:pt x="42443" y="127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94" name="Google Shape;5694;p15"/>
            <p:cNvSpPr/>
            <p:nvPr/>
          </p:nvSpPr>
          <p:spPr>
            <a:xfrm>
              <a:off x="3115812" y="4608672"/>
              <a:ext cx="44547" cy="44547"/>
            </a:xfrm>
            <a:custGeom>
              <a:avLst/>
              <a:gdLst/>
              <a:ahLst/>
              <a:cxnLst/>
              <a:rect l="l" t="t" r="r" b="b"/>
              <a:pathLst>
                <a:path w="44547" h="44547" extrusionOk="0">
                  <a:moveTo>
                    <a:pt x="42443" y="12796"/>
                  </a:moveTo>
                  <a:cubicBezTo>
                    <a:pt x="47651" y="23975"/>
                    <a:pt x="42860" y="37236"/>
                    <a:pt x="31751" y="42443"/>
                  </a:cubicBezTo>
                  <a:cubicBezTo>
                    <a:pt x="20573" y="47651"/>
                    <a:pt x="7312" y="42860"/>
                    <a:pt x="2104" y="31751"/>
                  </a:cubicBezTo>
                  <a:cubicBezTo>
                    <a:pt x="-3103" y="20573"/>
                    <a:pt x="1688" y="7312"/>
                    <a:pt x="12796" y="2104"/>
                  </a:cubicBezTo>
                  <a:cubicBezTo>
                    <a:pt x="23975" y="-3103"/>
                    <a:pt x="37236" y="1688"/>
                    <a:pt x="42443" y="127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95" name="Google Shape;5695;p15"/>
            <p:cNvSpPr/>
            <p:nvPr/>
          </p:nvSpPr>
          <p:spPr>
            <a:xfrm>
              <a:off x="3304385" y="4651996"/>
              <a:ext cx="44547" cy="44547"/>
            </a:xfrm>
            <a:custGeom>
              <a:avLst/>
              <a:gdLst/>
              <a:ahLst/>
              <a:cxnLst/>
              <a:rect l="l" t="t" r="r" b="b"/>
              <a:pathLst>
                <a:path w="44547" h="44547" extrusionOk="0">
                  <a:moveTo>
                    <a:pt x="42443" y="12796"/>
                  </a:moveTo>
                  <a:cubicBezTo>
                    <a:pt x="47651" y="23975"/>
                    <a:pt x="42860" y="37236"/>
                    <a:pt x="31751" y="42443"/>
                  </a:cubicBezTo>
                  <a:cubicBezTo>
                    <a:pt x="20573" y="47651"/>
                    <a:pt x="7312" y="42860"/>
                    <a:pt x="2104" y="31751"/>
                  </a:cubicBezTo>
                  <a:cubicBezTo>
                    <a:pt x="-3103" y="20573"/>
                    <a:pt x="1688" y="7312"/>
                    <a:pt x="12796" y="2104"/>
                  </a:cubicBezTo>
                  <a:cubicBezTo>
                    <a:pt x="23975" y="-3103"/>
                    <a:pt x="37236" y="1688"/>
                    <a:pt x="42443" y="1279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96" name="Google Shape;5696;p15"/>
            <p:cNvSpPr/>
            <p:nvPr/>
          </p:nvSpPr>
          <p:spPr>
            <a:xfrm>
              <a:off x="3492266" y="4686019"/>
              <a:ext cx="44613" cy="44613"/>
            </a:xfrm>
            <a:custGeom>
              <a:avLst/>
              <a:gdLst/>
              <a:ahLst/>
              <a:cxnLst/>
              <a:rect l="l" t="t" r="r" b="b"/>
              <a:pathLst>
                <a:path w="44613" h="44613" extrusionOk="0">
                  <a:moveTo>
                    <a:pt x="36471" y="5088"/>
                  </a:moveTo>
                  <a:cubicBezTo>
                    <a:pt x="45982" y="12933"/>
                    <a:pt x="47371" y="26959"/>
                    <a:pt x="39525" y="36470"/>
                  </a:cubicBezTo>
                  <a:cubicBezTo>
                    <a:pt x="31680" y="45982"/>
                    <a:pt x="17655" y="47371"/>
                    <a:pt x="8143" y="39525"/>
                  </a:cubicBezTo>
                  <a:cubicBezTo>
                    <a:pt x="-1369" y="31680"/>
                    <a:pt x="-2758" y="17655"/>
                    <a:pt x="5088" y="8143"/>
                  </a:cubicBezTo>
                  <a:cubicBezTo>
                    <a:pt x="12934" y="-1369"/>
                    <a:pt x="26959" y="-2758"/>
                    <a:pt x="36471" y="508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97" name="Google Shape;5697;p15"/>
            <p:cNvSpPr/>
            <p:nvPr/>
          </p:nvSpPr>
          <p:spPr>
            <a:xfrm>
              <a:off x="3668966" y="4695323"/>
              <a:ext cx="44613" cy="44613"/>
            </a:xfrm>
            <a:custGeom>
              <a:avLst/>
              <a:gdLst/>
              <a:ahLst/>
              <a:cxnLst/>
              <a:rect l="l" t="t" r="r" b="b"/>
              <a:pathLst>
                <a:path w="44613" h="44613" extrusionOk="0">
                  <a:moveTo>
                    <a:pt x="36471" y="5088"/>
                  </a:moveTo>
                  <a:cubicBezTo>
                    <a:pt x="45983" y="12934"/>
                    <a:pt x="47371" y="26959"/>
                    <a:pt x="39526" y="36471"/>
                  </a:cubicBezTo>
                  <a:cubicBezTo>
                    <a:pt x="31680" y="45983"/>
                    <a:pt x="17655" y="47371"/>
                    <a:pt x="8143" y="39526"/>
                  </a:cubicBezTo>
                  <a:cubicBezTo>
                    <a:pt x="-1369" y="31680"/>
                    <a:pt x="-2758" y="17655"/>
                    <a:pt x="5088" y="8143"/>
                  </a:cubicBezTo>
                  <a:cubicBezTo>
                    <a:pt x="12934" y="-1369"/>
                    <a:pt x="26959" y="-2758"/>
                    <a:pt x="36471" y="50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98" name="Google Shape;5698;p15"/>
            <p:cNvSpPr/>
            <p:nvPr/>
          </p:nvSpPr>
          <p:spPr>
            <a:xfrm>
              <a:off x="3858304" y="4694073"/>
              <a:ext cx="44613" cy="44613"/>
            </a:xfrm>
            <a:custGeom>
              <a:avLst/>
              <a:gdLst/>
              <a:ahLst/>
              <a:cxnLst/>
              <a:rect l="l" t="t" r="r" b="b"/>
              <a:pathLst>
                <a:path w="44613" h="44613" extrusionOk="0">
                  <a:moveTo>
                    <a:pt x="36471" y="5088"/>
                  </a:moveTo>
                  <a:cubicBezTo>
                    <a:pt x="45983" y="12934"/>
                    <a:pt x="47371" y="26959"/>
                    <a:pt x="39526" y="36471"/>
                  </a:cubicBezTo>
                  <a:cubicBezTo>
                    <a:pt x="31680" y="45983"/>
                    <a:pt x="17655" y="47371"/>
                    <a:pt x="8143" y="39526"/>
                  </a:cubicBezTo>
                  <a:cubicBezTo>
                    <a:pt x="-1369" y="31680"/>
                    <a:pt x="-2758" y="17655"/>
                    <a:pt x="5088" y="8143"/>
                  </a:cubicBezTo>
                  <a:cubicBezTo>
                    <a:pt x="12934" y="-1369"/>
                    <a:pt x="26959" y="-2758"/>
                    <a:pt x="36471" y="50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99" name="Google Shape;5699;p15"/>
            <p:cNvSpPr/>
            <p:nvPr/>
          </p:nvSpPr>
          <p:spPr>
            <a:xfrm>
              <a:off x="4047293" y="4652276"/>
              <a:ext cx="44613" cy="44613"/>
            </a:xfrm>
            <a:custGeom>
              <a:avLst/>
              <a:gdLst/>
              <a:ahLst/>
              <a:cxnLst/>
              <a:rect l="l" t="t" r="r" b="b"/>
              <a:pathLst>
                <a:path w="44613" h="44613" extrusionOk="0">
                  <a:moveTo>
                    <a:pt x="36471" y="5088"/>
                  </a:moveTo>
                  <a:cubicBezTo>
                    <a:pt x="45982" y="12934"/>
                    <a:pt x="47371" y="26959"/>
                    <a:pt x="39526" y="36471"/>
                  </a:cubicBezTo>
                  <a:cubicBezTo>
                    <a:pt x="31680" y="45983"/>
                    <a:pt x="17655" y="47371"/>
                    <a:pt x="8143" y="39526"/>
                  </a:cubicBezTo>
                  <a:cubicBezTo>
                    <a:pt x="-1369" y="31680"/>
                    <a:pt x="-2757" y="17655"/>
                    <a:pt x="5088" y="8143"/>
                  </a:cubicBezTo>
                  <a:cubicBezTo>
                    <a:pt x="12933" y="-1369"/>
                    <a:pt x="26959" y="-2758"/>
                    <a:pt x="36471" y="508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00" name="Google Shape;5700;p15"/>
            <p:cNvSpPr/>
            <p:nvPr/>
          </p:nvSpPr>
          <p:spPr>
            <a:xfrm>
              <a:off x="4222744" y="4597981"/>
              <a:ext cx="44613" cy="44613"/>
            </a:xfrm>
            <a:custGeom>
              <a:avLst/>
              <a:gdLst/>
              <a:ahLst/>
              <a:cxnLst/>
              <a:rect l="l" t="t" r="r" b="b"/>
              <a:pathLst>
                <a:path w="44613" h="44613" extrusionOk="0">
                  <a:moveTo>
                    <a:pt x="36471" y="5088"/>
                  </a:moveTo>
                  <a:cubicBezTo>
                    <a:pt x="45983" y="12934"/>
                    <a:pt x="47371" y="26959"/>
                    <a:pt x="39526" y="36471"/>
                  </a:cubicBezTo>
                  <a:cubicBezTo>
                    <a:pt x="31680" y="45983"/>
                    <a:pt x="17655" y="47371"/>
                    <a:pt x="8143" y="39526"/>
                  </a:cubicBezTo>
                  <a:cubicBezTo>
                    <a:pt x="-1369" y="31680"/>
                    <a:pt x="-2758" y="17655"/>
                    <a:pt x="5088" y="8143"/>
                  </a:cubicBezTo>
                  <a:cubicBezTo>
                    <a:pt x="12934" y="-1369"/>
                    <a:pt x="26959" y="-2758"/>
                    <a:pt x="36471" y="508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01" name="Google Shape;5701;p15"/>
            <p:cNvSpPr/>
            <p:nvPr/>
          </p:nvSpPr>
          <p:spPr>
            <a:xfrm>
              <a:off x="4391530" y="4529939"/>
              <a:ext cx="44613" cy="44613"/>
            </a:xfrm>
            <a:custGeom>
              <a:avLst/>
              <a:gdLst/>
              <a:ahLst/>
              <a:cxnLst/>
              <a:rect l="l" t="t" r="r" b="b"/>
              <a:pathLst>
                <a:path w="44613" h="44613" extrusionOk="0">
                  <a:moveTo>
                    <a:pt x="36471" y="5088"/>
                  </a:moveTo>
                  <a:cubicBezTo>
                    <a:pt x="45983" y="12934"/>
                    <a:pt x="47371" y="26959"/>
                    <a:pt x="39526" y="36471"/>
                  </a:cubicBezTo>
                  <a:cubicBezTo>
                    <a:pt x="31680" y="45983"/>
                    <a:pt x="17655" y="47371"/>
                    <a:pt x="8143" y="39526"/>
                  </a:cubicBezTo>
                  <a:cubicBezTo>
                    <a:pt x="-1369" y="31680"/>
                    <a:pt x="-2758" y="17655"/>
                    <a:pt x="5088" y="8143"/>
                  </a:cubicBezTo>
                  <a:cubicBezTo>
                    <a:pt x="12934" y="-1369"/>
                    <a:pt x="26959" y="-2758"/>
                    <a:pt x="36471" y="50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02" name="Google Shape;5702;p15"/>
            <p:cNvSpPr/>
            <p:nvPr/>
          </p:nvSpPr>
          <p:spPr>
            <a:xfrm>
              <a:off x="4571008" y="4450719"/>
              <a:ext cx="44613" cy="44613"/>
            </a:xfrm>
            <a:custGeom>
              <a:avLst/>
              <a:gdLst/>
              <a:ahLst/>
              <a:cxnLst/>
              <a:rect l="l" t="t" r="r" b="b"/>
              <a:pathLst>
                <a:path w="44613" h="44613" extrusionOk="0">
                  <a:moveTo>
                    <a:pt x="36470" y="5088"/>
                  </a:moveTo>
                  <a:cubicBezTo>
                    <a:pt x="45982" y="12934"/>
                    <a:pt x="47371" y="26958"/>
                    <a:pt x="39525" y="36470"/>
                  </a:cubicBezTo>
                  <a:cubicBezTo>
                    <a:pt x="31680" y="45983"/>
                    <a:pt x="17655" y="47371"/>
                    <a:pt x="8143" y="39525"/>
                  </a:cubicBezTo>
                  <a:cubicBezTo>
                    <a:pt x="-1369" y="31680"/>
                    <a:pt x="-2758" y="17655"/>
                    <a:pt x="5088" y="8143"/>
                  </a:cubicBezTo>
                  <a:cubicBezTo>
                    <a:pt x="12933" y="-1369"/>
                    <a:pt x="26958" y="-2758"/>
                    <a:pt x="36470" y="50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703" name="Google Shape;5703;p15"/>
          <p:cNvGrpSpPr/>
          <p:nvPr/>
        </p:nvGrpSpPr>
        <p:grpSpPr>
          <a:xfrm>
            <a:off x="-133634" y="5150716"/>
            <a:ext cx="12460219" cy="1710584"/>
            <a:chOff x="-100225" y="2624087"/>
            <a:chExt cx="9345164" cy="1282938"/>
          </a:xfrm>
        </p:grpSpPr>
        <p:grpSp>
          <p:nvGrpSpPr>
            <p:cNvPr id="5704" name="Google Shape;5704;p15"/>
            <p:cNvGrpSpPr/>
            <p:nvPr/>
          </p:nvGrpSpPr>
          <p:grpSpPr>
            <a:xfrm>
              <a:off x="-100225" y="2624087"/>
              <a:ext cx="9343514" cy="1282938"/>
              <a:chOff x="57" y="3669099"/>
              <a:chExt cx="9218147" cy="3229954"/>
            </a:xfrm>
          </p:grpSpPr>
          <p:sp>
            <p:nvSpPr>
              <p:cNvPr id="5705" name="Google Shape;5705;p15"/>
              <p:cNvSpPr/>
              <p:nvPr/>
            </p:nvSpPr>
            <p:spPr>
              <a:xfrm>
                <a:off x="57" y="3669099"/>
                <a:ext cx="9218147" cy="3229954"/>
              </a:xfrm>
              <a:custGeom>
                <a:avLst/>
                <a:gdLst/>
                <a:ahLst/>
                <a:cxnLst/>
                <a:rect l="l" t="t" r="r" b="b"/>
                <a:pathLst>
                  <a:path w="881276" h="308791" extrusionOk="0">
                    <a:moveTo>
                      <a:pt x="0" y="198898"/>
                    </a:moveTo>
                    <a:cubicBezTo>
                      <a:pt x="32916" y="186768"/>
                      <a:pt x="69046" y="183761"/>
                      <a:pt x="103570" y="189982"/>
                    </a:cubicBezTo>
                    <a:cubicBezTo>
                      <a:pt x="137471" y="196098"/>
                      <a:pt x="167951" y="213516"/>
                      <a:pt x="201593" y="220410"/>
                    </a:cubicBezTo>
                    <a:cubicBezTo>
                      <a:pt x="238501" y="227926"/>
                      <a:pt x="272247" y="214034"/>
                      <a:pt x="308377" y="211287"/>
                    </a:cubicBezTo>
                    <a:cubicBezTo>
                      <a:pt x="345233" y="208539"/>
                      <a:pt x="382140" y="220047"/>
                      <a:pt x="418892" y="213101"/>
                    </a:cubicBezTo>
                    <a:cubicBezTo>
                      <a:pt x="440768" y="208954"/>
                      <a:pt x="460932" y="198587"/>
                      <a:pt x="482756" y="194284"/>
                    </a:cubicBezTo>
                    <a:cubicBezTo>
                      <a:pt x="527801" y="185368"/>
                      <a:pt x="576736" y="207762"/>
                      <a:pt x="618101" y="179096"/>
                    </a:cubicBezTo>
                    <a:cubicBezTo>
                      <a:pt x="642464" y="162249"/>
                      <a:pt x="653609" y="138404"/>
                      <a:pt x="684608" y="131302"/>
                    </a:cubicBezTo>
                    <a:cubicBezTo>
                      <a:pt x="701662" y="127415"/>
                      <a:pt x="719390" y="127104"/>
                      <a:pt x="736548" y="123682"/>
                    </a:cubicBezTo>
                    <a:cubicBezTo>
                      <a:pt x="798130" y="111449"/>
                      <a:pt x="833327" y="61116"/>
                      <a:pt x="865207" y="11560"/>
                    </a:cubicBezTo>
                    <a:cubicBezTo>
                      <a:pt x="871117" y="2333"/>
                      <a:pt x="869561" y="6842"/>
                      <a:pt x="878166" y="0"/>
                    </a:cubicBezTo>
                    <a:lnTo>
                      <a:pt x="881276" y="308791"/>
                    </a:lnTo>
                    <a:lnTo>
                      <a:pt x="104" y="308791"/>
                    </a:lnTo>
                    <a:lnTo>
                      <a:pt x="104" y="198846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06" name="Google Shape;5706;p15"/>
              <p:cNvSpPr/>
              <p:nvPr/>
            </p:nvSpPr>
            <p:spPr>
              <a:xfrm>
                <a:off x="57" y="3669099"/>
                <a:ext cx="9218147" cy="3229954"/>
              </a:xfrm>
              <a:custGeom>
                <a:avLst/>
                <a:gdLst/>
                <a:ahLst/>
                <a:cxnLst/>
                <a:rect l="l" t="t" r="r" b="b"/>
                <a:pathLst>
                  <a:path w="881276" h="308791" extrusionOk="0">
                    <a:moveTo>
                      <a:pt x="0" y="198898"/>
                    </a:moveTo>
                    <a:cubicBezTo>
                      <a:pt x="32916" y="186768"/>
                      <a:pt x="69046" y="183761"/>
                      <a:pt x="103570" y="189982"/>
                    </a:cubicBezTo>
                    <a:cubicBezTo>
                      <a:pt x="137471" y="196098"/>
                      <a:pt x="167951" y="213516"/>
                      <a:pt x="201593" y="220410"/>
                    </a:cubicBezTo>
                    <a:cubicBezTo>
                      <a:pt x="238501" y="227926"/>
                      <a:pt x="272247" y="214034"/>
                      <a:pt x="308377" y="211287"/>
                    </a:cubicBezTo>
                    <a:cubicBezTo>
                      <a:pt x="345233" y="208539"/>
                      <a:pt x="382140" y="220047"/>
                      <a:pt x="418892" y="213101"/>
                    </a:cubicBezTo>
                    <a:cubicBezTo>
                      <a:pt x="440768" y="208954"/>
                      <a:pt x="460932" y="198587"/>
                      <a:pt x="482756" y="194284"/>
                    </a:cubicBezTo>
                    <a:cubicBezTo>
                      <a:pt x="527801" y="185368"/>
                      <a:pt x="576736" y="207762"/>
                      <a:pt x="618101" y="179096"/>
                    </a:cubicBezTo>
                    <a:cubicBezTo>
                      <a:pt x="642464" y="162249"/>
                      <a:pt x="653609" y="138404"/>
                      <a:pt x="684608" y="131302"/>
                    </a:cubicBezTo>
                    <a:cubicBezTo>
                      <a:pt x="701662" y="127415"/>
                      <a:pt x="719390" y="127104"/>
                      <a:pt x="736548" y="123682"/>
                    </a:cubicBezTo>
                    <a:cubicBezTo>
                      <a:pt x="798130" y="111449"/>
                      <a:pt x="833327" y="61116"/>
                      <a:pt x="865207" y="11560"/>
                    </a:cubicBezTo>
                    <a:cubicBezTo>
                      <a:pt x="871117" y="2333"/>
                      <a:pt x="869561" y="6842"/>
                      <a:pt x="878166" y="0"/>
                    </a:cubicBezTo>
                    <a:lnTo>
                      <a:pt x="881276" y="308791"/>
                    </a:lnTo>
                    <a:lnTo>
                      <a:pt x="104" y="308791"/>
                    </a:lnTo>
                    <a:lnTo>
                      <a:pt x="104" y="198846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5707" name="Google Shape;5707;p15"/>
            <p:cNvGrpSpPr/>
            <p:nvPr/>
          </p:nvGrpSpPr>
          <p:grpSpPr>
            <a:xfrm>
              <a:off x="-98575" y="2624087"/>
              <a:ext cx="9343514" cy="1282938"/>
              <a:chOff x="57" y="3669099"/>
              <a:chExt cx="9218147" cy="3229954"/>
            </a:xfrm>
          </p:grpSpPr>
          <p:sp>
            <p:nvSpPr>
              <p:cNvPr id="5708" name="Google Shape;5708;p15"/>
              <p:cNvSpPr/>
              <p:nvPr/>
            </p:nvSpPr>
            <p:spPr>
              <a:xfrm>
                <a:off x="57" y="3669099"/>
                <a:ext cx="9218147" cy="3229954"/>
              </a:xfrm>
              <a:custGeom>
                <a:avLst/>
                <a:gdLst/>
                <a:ahLst/>
                <a:cxnLst/>
                <a:rect l="l" t="t" r="r" b="b"/>
                <a:pathLst>
                  <a:path w="881276" h="308791" extrusionOk="0">
                    <a:moveTo>
                      <a:pt x="0" y="198898"/>
                    </a:moveTo>
                    <a:cubicBezTo>
                      <a:pt x="32916" y="186768"/>
                      <a:pt x="69046" y="183761"/>
                      <a:pt x="103570" y="189982"/>
                    </a:cubicBezTo>
                    <a:cubicBezTo>
                      <a:pt x="137471" y="196098"/>
                      <a:pt x="167951" y="213516"/>
                      <a:pt x="201593" y="220410"/>
                    </a:cubicBezTo>
                    <a:cubicBezTo>
                      <a:pt x="238501" y="227926"/>
                      <a:pt x="272247" y="214034"/>
                      <a:pt x="308377" y="211287"/>
                    </a:cubicBezTo>
                    <a:cubicBezTo>
                      <a:pt x="345233" y="208539"/>
                      <a:pt x="382140" y="220047"/>
                      <a:pt x="418892" y="213101"/>
                    </a:cubicBezTo>
                    <a:cubicBezTo>
                      <a:pt x="440768" y="208954"/>
                      <a:pt x="460932" y="198587"/>
                      <a:pt x="482756" y="194284"/>
                    </a:cubicBezTo>
                    <a:cubicBezTo>
                      <a:pt x="527801" y="185368"/>
                      <a:pt x="576736" y="207762"/>
                      <a:pt x="618101" y="179096"/>
                    </a:cubicBezTo>
                    <a:cubicBezTo>
                      <a:pt x="642464" y="162249"/>
                      <a:pt x="653609" y="138404"/>
                      <a:pt x="684608" y="131302"/>
                    </a:cubicBezTo>
                    <a:cubicBezTo>
                      <a:pt x="701662" y="127415"/>
                      <a:pt x="719390" y="127104"/>
                      <a:pt x="736548" y="123682"/>
                    </a:cubicBezTo>
                    <a:cubicBezTo>
                      <a:pt x="798130" y="111449"/>
                      <a:pt x="833327" y="61116"/>
                      <a:pt x="865207" y="11560"/>
                    </a:cubicBezTo>
                    <a:cubicBezTo>
                      <a:pt x="871117" y="2333"/>
                      <a:pt x="869561" y="6842"/>
                      <a:pt x="878166" y="0"/>
                    </a:cubicBezTo>
                    <a:lnTo>
                      <a:pt x="881276" y="308791"/>
                    </a:lnTo>
                    <a:lnTo>
                      <a:pt x="104" y="308791"/>
                    </a:lnTo>
                    <a:lnTo>
                      <a:pt x="104" y="198846"/>
                    </a:ln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09" name="Google Shape;5709;p15"/>
              <p:cNvSpPr/>
              <p:nvPr/>
            </p:nvSpPr>
            <p:spPr>
              <a:xfrm>
                <a:off x="57" y="3669099"/>
                <a:ext cx="9218147" cy="3229954"/>
              </a:xfrm>
              <a:custGeom>
                <a:avLst/>
                <a:gdLst/>
                <a:ahLst/>
                <a:cxnLst/>
                <a:rect l="l" t="t" r="r" b="b"/>
                <a:pathLst>
                  <a:path w="881276" h="308791" extrusionOk="0">
                    <a:moveTo>
                      <a:pt x="0" y="198898"/>
                    </a:moveTo>
                    <a:cubicBezTo>
                      <a:pt x="32916" y="186768"/>
                      <a:pt x="69046" y="183761"/>
                      <a:pt x="103570" y="189982"/>
                    </a:cubicBezTo>
                    <a:cubicBezTo>
                      <a:pt x="137471" y="196098"/>
                      <a:pt x="167951" y="213516"/>
                      <a:pt x="201593" y="220410"/>
                    </a:cubicBezTo>
                    <a:cubicBezTo>
                      <a:pt x="238501" y="227926"/>
                      <a:pt x="272247" y="214034"/>
                      <a:pt x="308377" y="211287"/>
                    </a:cubicBezTo>
                    <a:cubicBezTo>
                      <a:pt x="345233" y="208539"/>
                      <a:pt x="382140" y="220047"/>
                      <a:pt x="418892" y="213101"/>
                    </a:cubicBezTo>
                    <a:cubicBezTo>
                      <a:pt x="440768" y="208954"/>
                      <a:pt x="460932" y="198587"/>
                      <a:pt x="482756" y="194284"/>
                    </a:cubicBezTo>
                    <a:cubicBezTo>
                      <a:pt x="527801" y="185368"/>
                      <a:pt x="576736" y="207762"/>
                      <a:pt x="618101" y="179096"/>
                    </a:cubicBezTo>
                    <a:cubicBezTo>
                      <a:pt x="642464" y="162249"/>
                      <a:pt x="653609" y="138404"/>
                      <a:pt x="684608" y="131302"/>
                    </a:cubicBezTo>
                    <a:cubicBezTo>
                      <a:pt x="701662" y="127415"/>
                      <a:pt x="719390" y="127104"/>
                      <a:pt x="736548" y="123682"/>
                    </a:cubicBezTo>
                    <a:cubicBezTo>
                      <a:pt x="798130" y="111449"/>
                      <a:pt x="833327" y="61116"/>
                      <a:pt x="865207" y="11560"/>
                    </a:cubicBezTo>
                    <a:cubicBezTo>
                      <a:pt x="871117" y="2333"/>
                      <a:pt x="869561" y="6842"/>
                      <a:pt x="878166" y="0"/>
                    </a:cubicBezTo>
                    <a:lnTo>
                      <a:pt x="881276" y="308791"/>
                    </a:lnTo>
                    <a:lnTo>
                      <a:pt x="104" y="308791"/>
                    </a:lnTo>
                    <a:lnTo>
                      <a:pt x="104" y="198846"/>
                    </a:ln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5710" name="Google Shape;5710;p15"/>
          <p:cNvGrpSpPr/>
          <p:nvPr/>
        </p:nvGrpSpPr>
        <p:grpSpPr>
          <a:xfrm>
            <a:off x="-132384" y="5980767"/>
            <a:ext cx="12459949" cy="901819"/>
            <a:chOff x="-99288" y="2189800"/>
            <a:chExt cx="9344962" cy="676364"/>
          </a:xfrm>
        </p:grpSpPr>
        <p:sp>
          <p:nvSpPr>
            <p:cNvPr id="5711" name="Google Shape;5711;p15"/>
            <p:cNvSpPr/>
            <p:nvPr/>
          </p:nvSpPr>
          <p:spPr>
            <a:xfrm>
              <a:off x="-99288" y="2189800"/>
              <a:ext cx="9344962" cy="676364"/>
            </a:xfrm>
            <a:custGeom>
              <a:avLst/>
              <a:gdLst/>
              <a:ahLst/>
              <a:cxnLst/>
              <a:rect l="l" t="t" r="r" b="b"/>
              <a:pathLst>
                <a:path w="1356308" h="414312" extrusionOk="0">
                  <a:moveTo>
                    <a:pt x="1970" y="45754"/>
                  </a:moveTo>
                  <a:cubicBezTo>
                    <a:pt x="60960" y="55551"/>
                    <a:pt x="120002" y="33779"/>
                    <a:pt x="177230" y="17036"/>
                  </a:cubicBezTo>
                  <a:cubicBezTo>
                    <a:pt x="234509" y="293"/>
                    <a:pt x="299720" y="-11007"/>
                    <a:pt x="351816" y="17140"/>
                  </a:cubicBezTo>
                  <a:cubicBezTo>
                    <a:pt x="382400" y="33676"/>
                    <a:pt x="402824" y="59283"/>
                    <a:pt x="439783" y="62445"/>
                  </a:cubicBezTo>
                  <a:cubicBezTo>
                    <a:pt x="459533" y="64156"/>
                    <a:pt x="479490" y="62082"/>
                    <a:pt x="499136" y="64259"/>
                  </a:cubicBezTo>
                  <a:cubicBezTo>
                    <a:pt x="568960" y="72035"/>
                    <a:pt x="600736" y="138956"/>
                    <a:pt x="660089" y="165549"/>
                  </a:cubicBezTo>
                  <a:cubicBezTo>
                    <a:pt x="679113" y="174050"/>
                    <a:pt x="701403" y="177575"/>
                    <a:pt x="721256" y="171043"/>
                  </a:cubicBezTo>
                  <a:cubicBezTo>
                    <a:pt x="739607" y="165030"/>
                    <a:pt x="753810" y="151397"/>
                    <a:pt x="769413" y="140460"/>
                  </a:cubicBezTo>
                  <a:cubicBezTo>
                    <a:pt x="819694" y="105262"/>
                    <a:pt x="872413" y="147457"/>
                    <a:pt x="924353" y="153419"/>
                  </a:cubicBezTo>
                  <a:cubicBezTo>
                    <a:pt x="952759" y="156684"/>
                    <a:pt x="981580" y="149013"/>
                    <a:pt x="1007032" y="136572"/>
                  </a:cubicBezTo>
                  <a:cubicBezTo>
                    <a:pt x="1054152" y="113504"/>
                    <a:pt x="1088209" y="73746"/>
                    <a:pt x="1138128" y="55240"/>
                  </a:cubicBezTo>
                  <a:cubicBezTo>
                    <a:pt x="1213239" y="27455"/>
                    <a:pt x="1281301" y="50108"/>
                    <a:pt x="1356308" y="63482"/>
                  </a:cubicBezTo>
                  <a:lnTo>
                    <a:pt x="1356308" y="414313"/>
                  </a:lnTo>
                  <a:lnTo>
                    <a:pt x="0" y="414313"/>
                  </a:lnTo>
                  <a:lnTo>
                    <a:pt x="1918" y="4580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12" name="Google Shape;5712;p15"/>
            <p:cNvSpPr/>
            <p:nvPr/>
          </p:nvSpPr>
          <p:spPr>
            <a:xfrm>
              <a:off x="-99288" y="2189800"/>
              <a:ext cx="9344962" cy="676364"/>
            </a:xfrm>
            <a:custGeom>
              <a:avLst/>
              <a:gdLst/>
              <a:ahLst/>
              <a:cxnLst/>
              <a:rect l="l" t="t" r="r" b="b"/>
              <a:pathLst>
                <a:path w="1356308" h="414312" extrusionOk="0">
                  <a:moveTo>
                    <a:pt x="1970" y="45754"/>
                  </a:moveTo>
                  <a:cubicBezTo>
                    <a:pt x="60960" y="55551"/>
                    <a:pt x="120002" y="33779"/>
                    <a:pt x="177230" y="17036"/>
                  </a:cubicBezTo>
                  <a:cubicBezTo>
                    <a:pt x="234509" y="293"/>
                    <a:pt x="299720" y="-11007"/>
                    <a:pt x="351816" y="17140"/>
                  </a:cubicBezTo>
                  <a:cubicBezTo>
                    <a:pt x="382400" y="33676"/>
                    <a:pt x="402824" y="59283"/>
                    <a:pt x="439783" y="62445"/>
                  </a:cubicBezTo>
                  <a:cubicBezTo>
                    <a:pt x="459533" y="64156"/>
                    <a:pt x="479490" y="62082"/>
                    <a:pt x="499136" y="64259"/>
                  </a:cubicBezTo>
                  <a:cubicBezTo>
                    <a:pt x="568960" y="72035"/>
                    <a:pt x="600736" y="138956"/>
                    <a:pt x="660089" y="165549"/>
                  </a:cubicBezTo>
                  <a:cubicBezTo>
                    <a:pt x="679113" y="174050"/>
                    <a:pt x="701403" y="177575"/>
                    <a:pt x="721256" y="171043"/>
                  </a:cubicBezTo>
                  <a:cubicBezTo>
                    <a:pt x="739607" y="165030"/>
                    <a:pt x="753810" y="151397"/>
                    <a:pt x="769413" y="140460"/>
                  </a:cubicBezTo>
                  <a:cubicBezTo>
                    <a:pt x="819694" y="105262"/>
                    <a:pt x="872413" y="147457"/>
                    <a:pt x="924353" y="153419"/>
                  </a:cubicBezTo>
                  <a:cubicBezTo>
                    <a:pt x="952759" y="156684"/>
                    <a:pt x="981580" y="149013"/>
                    <a:pt x="1007032" y="136572"/>
                  </a:cubicBezTo>
                  <a:cubicBezTo>
                    <a:pt x="1054152" y="113504"/>
                    <a:pt x="1088209" y="73746"/>
                    <a:pt x="1138128" y="55240"/>
                  </a:cubicBezTo>
                  <a:cubicBezTo>
                    <a:pt x="1213239" y="27455"/>
                    <a:pt x="1281301" y="50108"/>
                    <a:pt x="1356308" y="63482"/>
                  </a:cubicBezTo>
                  <a:lnTo>
                    <a:pt x="1356308" y="414313"/>
                  </a:lnTo>
                  <a:lnTo>
                    <a:pt x="0" y="414313"/>
                  </a:lnTo>
                  <a:lnTo>
                    <a:pt x="1918" y="45806"/>
                  </a:ln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713" name="Google Shape;5713;p15"/>
          <p:cNvGrpSpPr/>
          <p:nvPr/>
        </p:nvGrpSpPr>
        <p:grpSpPr>
          <a:xfrm>
            <a:off x="33" y="6006016"/>
            <a:ext cx="12194712" cy="851341"/>
            <a:chOff x="25" y="4623037"/>
            <a:chExt cx="9146034" cy="638506"/>
          </a:xfrm>
        </p:grpSpPr>
        <p:sp>
          <p:nvSpPr>
            <p:cNvPr id="5714" name="Google Shape;5714;p15"/>
            <p:cNvSpPr/>
            <p:nvPr/>
          </p:nvSpPr>
          <p:spPr>
            <a:xfrm flipH="1">
              <a:off x="25" y="4623037"/>
              <a:ext cx="9146034" cy="638506"/>
            </a:xfrm>
            <a:custGeom>
              <a:avLst/>
              <a:gdLst/>
              <a:ahLst/>
              <a:cxnLst/>
              <a:rect l="l" t="t" r="r" b="b"/>
              <a:pathLst>
                <a:path w="1839323" h="466063" extrusionOk="0">
                  <a:moveTo>
                    <a:pt x="1602740" y="48726"/>
                  </a:moveTo>
                  <a:cubicBezTo>
                    <a:pt x="1415921" y="99475"/>
                    <a:pt x="1232730" y="168469"/>
                    <a:pt x="1045184" y="215174"/>
                  </a:cubicBezTo>
                  <a:cubicBezTo>
                    <a:pt x="702077" y="300601"/>
                    <a:pt x="345907" y="309776"/>
                    <a:pt x="0" y="242700"/>
                  </a:cubicBezTo>
                  <a:lnTo>
                    <a:pt x="0" y="466064"/>
                  </a:lnTo>
                  <a:lnTo>
                    <a:pt x="1839323" y="466064"/>
                  </a:lnTo>
                  <a:lnTo>
                    <a:pt x="1839323" y="0"/>
                  </a:lnTo>
                  <a:cubicBezTo>
                    <a:pt x="1768722" y="7516"/>
                    <a:pt x="1679251" y="27992"/>
                    <a:pt x="1602792" y="487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15" name="Google Shape;5715;p15"/>
            <p:cNvSpPr/>
            <p:nvPr/>
          </p:nvSpPr>
          <p:spPr>
            <a:xfrm flipH="1">
              <a:off x="25" y="4623037"/>
              <a:ext cx="9146034" cy="638506"/>
            </a:xfrm>
            <a:custGeom>
              <a:avLst/>
              <a:gdLst/>
              <a:ahLst/>
              <a:cxnLst/>
              <a:rect l="l" t="t" r="r" b="b"/>
              <a:pathLst>
                <a:path w="1839323" h="466063" extrusionOk="0">
                  <a:moveTo>
                    <a:pt x="1602740" y="48726"/>
                  </a:moveTo>
                  <a:cubicBezTo>
                    <a:pt x="1415921" y="99475"/>
                    <a:pt x="1232730" y="168469"/>
                    <a:pt x="1045184" y="215174"/>
                  </a:cubicBezTo>
                  <a:cubicBezTo>
                    <a:pt x="702077" y="300601"/>
                    <a:pt x="345907" y="309776"/>
                    <a:pt x="0" y="242700"/>
                  </a:cubicBezTo>
                  <a:lnTo>
                    <a:pt x="0" y="466064"/>
                  </a:lnTo>
                  <a:lnTo>
                    <a:pt x="1839323" y="466064"/>
                  </a:lnTo>
                  <a:lnTo>
                    <a:pt x="1839323" y="0"/>
                  </a:lnTo>
                  <a:cubicBezTo>
                    <a:pt x="1768722" y="7516"/>
                    <a:pt x="1679251" y="27992"/>
                    <a:pt x="1602792" y="48778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716" name="Google Shape;5716;p15"/>
          <p:cNvGrpSpPr/>
          <p:nvPr/>
        </p:nvGrpSpPr>
        <p:grpSpPr>
          <a:xfrm>
            <a:off x="11337137" y="5681544"/>
            <a:ext cx="496716" cy="942152"/>
            <a:chOff x="6996377" y="4371208"/>
            <a:chExt cx="372537" cy="706614"/>
          </a:xfrm>
        </p:grpSpPr>
        <p:sp>
          <p:nvSpPr>
            <p:cNvPr id="5717" name="Google Shape;5717;p15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18" name="Google Shape;5718;p15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5719" name="Google Shape;5719;p15"/>
            <p:cNvGrpSpPr/>
            <p:nvPr/>
          </p:nvGrpSpPr>
          <p:grpSpPr>
            <a:xfrm>
              <a:off x="7074294" y="4478681"/>
              <a:ext cx="233950" cy="599141"/>
              <a:chOff x="4533894" y="5352943"/>
              <a:chExt cx="233950" cy="599141"/>
            </a:xfrm>
          </p:grpSpPr>
          <p:sp>
            <p:nvSpPr>
              <p:cNvPr id="5720" name="Google Shape;5720;p15"/>
              <p:cNvSpPr/>
              <p:nvPr/>
            </p:nvSpPr>
            <p:spPr>
              <a:xfrm>
                <a:off x="4637287" y="5383504"/>
                <a:ext cx="26911" cy="568580"/>
              </a:xfrm>
              <a:custGeom>
                <a:avLst/>
                <a:gdLst/>
                <a:ahLst/>
                <a:cxnLst/>
                <a:rect l="l" t="t" r="r" b="b"/>
                <a:pathLst>
                  <a:path w="26911" h="568580" extrusionOk="0">
                    <a:moveTo>
                      <a:pt x="13297" y="0"/>
                    </a:moveTo>
                    <a:cubicBezTo>
                      <a:pt x="16925" y="22963"/>
                      <a:pt x="16562" y="69098"/>
                      <a:pt x="20139" y="101030"/>
                    </a:cubicBezTo>
                    <a:cubicBezTo>
                      <a:pt x="24390" y="138974"/>
                      <a:pt x="22887" y="177489"/>
                      <a:pt x="22887" y="215537"/>
                    </a:cubicBezTo>
                    <a:lnTo>
                      <a:pt x="22887" y="411376"/>
                    </a:lnTo>
                    <a:cubicBezTo>
                      <a:pt x="22887" y="456837"/>
                      <a:pt x="30196" y="513598"/>
                      <a:pt x="25116" y="559837"/>
                    </a:cubicBezTo>
                    <a:cubicBezTo>
                      <a:pt x="24597" y="564347"/>
                      <a:pt x="20450" y="567664"/>
                      <a:pt x="15474" y="567923"/>
                    </a:cubicBezTo>
                    <a:cubicBezTo>
                      <a:pt x="13815" y="568027"/>
                      <a:pt x="12156" y="568234"/>
                      <a:pt x="10446" y="568493"/>
                    </a:cubicBezTo>
                    <a:cubicBezTo>
                      <a:pt x="6195" y="569115"/>
                      <a:pt x="2204" y="566368"/>
                      <a:pt x="1737" y="562429"/>
                    </a:cubicBezTo>
                    <a:cubicBezTo>
                      <a:pt x="-2047" y="530445"/>
                      <a:pt x="1530" y="491412"/>
                      <a:pt x="1530" y="459480"/>
                    </a:cubicBezTo>
                    <a:lnTo>
                      <a:pt x="1530" y="326416"/>
                    </a:lnTo>
                    <a:cubicBezTo>
                      <a:pt x="1530" y="259702"/>
                      <a:pt x="10239" y="38100"/>
                      <a:pt x="13297" y="5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5721" name="Google Shape;5721;p15"/>
              <p:cNvGrpSpPr/>
              <p:nvPr/>
            </p:nvGrpSpPr>
            <p:grpSpPr>
              <a:xfrm>
                <a:off x="4554671" y="5494486"/>
                <a:ext cx="92727" cy="108598"/>
                <a:chOff x="4554671" y="5494486"/>
                <a:chExt cx="92727" cy="108598"/>
              </a:xfrm>
            </p:grpSpPr>
            <p:sp>
              <p:nvSpPr>
                <p:cNvPr id="5722" name="Google Shape;5722;p15"/>
                <p:cNvSpPr/>
                <p:nvPr/>
              </p:nvSpPr>
              <p:spPr>
                <a:xfrm>
                  <a:off x="4571111" y="5494486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73926" y="108598"/>
                      </a:moveTo>
                      <a:cubicBezTo>
                        <a:pt x="73564" y="108598"/>
                        <a:pt x="73149" y="108495"/>
                        <a:pt x="72786" y="108339"/>
                      </a:cubicBezTo>
                      <a:cubicBezTo>
                        <a:pt x="64233" y="104192"/>
                        <a:pt x="59464" y="96209"/>
                        <a:pt x="55213" y="89160"/>
                      </a:cubicBezTo>
                      <a:cubicBezTo>
                        <a:pt x="54073" y="87242"/>
                        <a:pt x="52984" y="85427"/>
                        <a:pt x="51844" y="83716"/>
                      </a:cubicBezTo>
                      <a:cubicBezTo>
                        <a:pt x="49148" y="79725"/>
                        <a:pt x="46608" y="75682"/>
                        <a:pt x="44017" y="71639"/>
                      </a:cubicBezTo>
                      <a:cubicBezTo>
                        <a:pt x="40803" y="66559"/>
                        <a:pt x="37433" y="61323"/>
                        <a:pt x="33908" y="56191"/>
                      </a:cubicBezTo>
                      <a:cubicBezTo>
                        <a:pt x="31213" y="52356"/>
                        <a:pt x="27584" y="47845"/>
                        <a:pt x="23748" y="43077"/>
                      </a:cubicBezTo>
                      <a:cubicBezTo>
                        <a:pt x="13018" y="29806"/>
                        <a:pt x="836" y="14722"/>
                        <a:pt x="7" y="2333"/>
                      </a:cubicBezTo>
                      <a:cubicBezTo>
                        <a:pt x="-97" y="1141"/>
                        <a:pt x="940" y="104"/>
                        <a:pt x="2236" y="0"/>
                      </a:cubicBezTo>
                      <a:cubicBezTo>
                        <a:pt x="3584" y="0"/>
                        <a:pt x="4724" y="830"/>
                        <a:pt x="4776" y="2074"/>
                      </a:cubicBezTo>
                      <a:cubicBezTo>
                        <a:pt x="5502" y="13167"/>
                        <a:pt x="17217" y="27681"/>
                        <a:pt x="27584" y="40485"/>
                      </a:cubicBezTo>
                      <a:cubicBezTo>
                        <a:pt x="31472" y="45305"/>
                        <a:pt x="35152" y="49867"/>
                        <a:pt x="37900" y="53858"/>
                      </a:cubicBezTo>
                      <a:cubicBezTo>
                        <a:pt x="41477" y="59042"/>
                        <a:pt x="44846" y="64330"/>
                        <a:pt x="48111" y="69461"/>
                      </a:cubicBezTo>
                      <a:cubicBezTo>
                        <a:pt x="50651" y="73453"/>
                        <a:pt x="53192" y="77444"/>
                        <a:pt x="55887" y="81436"/>
                      </a:cubicBezTo>
                      <a:cubicBezTo>
                        <a:pt x="57079" y="83198"/>
                        <a:pt x="58220" y="85116"/>
                        <a:pt x="59412" y="87086"/>
                      </a:cubicBezTo>
                      <a:cubicBezTo>
                        <a:pt x="63507" y="93928"/>
                        <a:pt x="67706" y="100978"/>
                        <a:pt x="75015" y="104503"/>
                      </a:cubicBezTo>
                      <a:cubicBezTo>
                        <a:pt x="76207" y="105073"/>
                        <a:pt x="76622" y="106421"/>
                        <a:pt x="76000" y="107457"/>
                      </a:cubicBezTo>
                      <a:cubicBezTo>
                        <a:pt x="75585" y="108183"/>
                        <a:pt x="74756" y="108598"/>
                        <a:pt x="73875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23" name="Google Shape;5723;p15"/>
                <p:cNvSpPr/>
                <p:nvPr/>
              </p:nvSpPr>
              <p:spPr>
                <a:xfrm>
                  <a:off x="4554671" y="5501272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44958" y="35824"/>
                      </a:moveTo>
                      <a:cubicBezTo>
                        <a:pt x="44958" y="35824"/>
                        <a:pt x="44802" y="35824"/>
                        <a:pt x="44750" y="35824"/>
                      </a:cubicBezTo>
                      <a:cubicBezTo>
                        <a:pt x="32310" y="34787"/>
                        <a:pt x="13182" y="29085"/>
                        <a:pt x="1415" y="24212"/>
                      </a:cubicBezTo>
                      <a:cubicBezTo>
                        <a:pt x="223" y="23694"/>
                        <a:pt x="-347" y="22398"/>
                        <a:pt x="223" y="21309"/>
                      </a:cubicBezTo>
                      <a:cubicBezTo>
                        <a:pt x="793" y="20221"/>
                        <a:pt x="2192" y="19702"/>
                        <a:pt x="3385" y="20221"/>
                      </a:cubicBezTo>
                      <a:cubicBezTo>
                        <a:pt x="13908" y="24575"/>
                        <a:pt x="30599" y="29655"/>
                        <a:pt x="42469" y="31210"/>
                      </a:cubicBezTo>
                      <a:cubicBezTo>
                        <a:pt x="42469" y="21465"/>
                        <a:pt x="45269" y="9750"/>
                        <a:pt x="49727" y="1248"/>
                      </a:cubicBezTo>
                      <a:cubicBezTo>
                        <a:pt x="50297" y="160"/>
                        <a:pt x="51748" y="-307"/>
                        <a:pt x="52941" y="212"/>
                      </a:cubicBezTo>
                      <a:cubicBezTo>
                        <a:pt x="54133" y="730"/>
                        <a:pt x="54651" y="2026"/>
                        <a:pt x="54081" y="3115"/>
                      </a:cubicBezTo>
                      <a:cubicBezTo>
                        <a:pt x="49571" y="11823"/>
                        <a:pt x="46824" y="24057"/>
                        <a:pt x="47342" y="33595"/>
                      </a:cubicBezTo>
                      <a:cubicBezTo>
                        <a:pt x="47342" y="34217"/>
                        <a:pt x="47083" y="34839"/>
                        <a:pt x="46617" y="35253"/>
                      </a:cubicBezTo>
                      <a:cubicBezTo>
                        <a:pt x="46150" y="35668"/>
                        <a:pt x="45580" y="35875"/>
                        <a:pt x="44958" y="3587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24" name="Google Shape;5724;p15"/>
                <p:cNvSpPr/>
                <p:nvPr/>
              </p:nvSpPr>
              <p:spPr>
                <a:xfrm>
                  <a:off x="4555384" y="5510970"/>
                  <a:ext cx="61156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56" h="42143" extrusionOk="0">
                      <a:moveTo>
                        <a:pt x="52746" y="42143"/>
                      </a:moveTo>
                      <a:lnTo>
                        <a:pt x="52746" y="42143"/>
                      </a:lnTo>
                      <a:cubicBezTo>
                        <a:pt x="33981" y="42039"/>
                        <a:pt x="8788" y="33590"/>
                        <a:pt x="1531" y="30998"/>
                      </a:cubicBezTo>
                      <a:cubicBezTo>
                        <a:pt x="287" y="30584"/>
                        <a:pt x="-335" y="29288"/>
                        <a:pt x="183" y="28147"/>
                      </a:cubicBezTo>
                      <a:cubicBezTo>
                        <a:pt x="650" y="27007"/>
                        <a:pt x="2049" y="26488"/>
                        <a:pt x="3294" y="26903"/>
                      </a:cubicBezTo>
                      <a:cubicBezTo>
                        <a:pt x="10084" y="29340"/>
                        <a:pt x="33048" y="37063"/>
                        <a:pt x="50724" y="37685"/>
                      </a:cubicBezTo>
                      <a:cubicBezTo>
                        <a:pt x="51398" y="33590"/>
                        <a:pt x="51813" y="29391"/>
                        <a:pt x="52176" y="25348"/>
                      </a:cubicBezTo>
                      <a:cubicBezTo>
                        <a:pt x="52901" y="17573"/>
                        <a:pt x="53627" y="9486"/>
                        <a:pt x="56478" y="1503"/>
                      </a:cubicBezTo>
                      <a:cubicBezTo>
                        <a:pt x="56893" y="362"/>
                        <a:pt x="58241" y="-260"/>
                        <a:pt x="59485" y="104"/>
                      </a:cubicBezTo>
                      <a:cubicBezTo>
                        <a:pt x="60729" y="466"/>
                        <a:pt x="61454" y="1710"/>
                        <a:pt x="61040" y="2850"/>
                      </a:cubicBezTo>
                      <a:cubicBezTo>
                        <a:pt x="58344" y="10367"/>
                        <a:pt x="57670" y="17831"/>
                        <a:pt x="56945" y="25711"/>
                      </a:cubicBezTo>
                      <a:cubicBezTo>
                        <a:pt x="56530" y="30480"/>
                        <a:pt x="56063" y="35404"/>
                        <a:pt x="55130" y="40277"/>
                      </a:cubicBezTo>
                      <a:cubicBezTo>
                        <a:pt x="54923" y="41314"/>
                        <a:pt x="53938" y="42091"/>
                        <a:pt x="52746" y="4209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25" name="Google Shape;5725;p15"/>
                <p:cNvSpPr/>
                <p:nvPr/>
              </p:nvSpPr>
              <p:spPr>
                <a:xfrm>
                  <a:off x="4573789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4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69"/>
                        <a:pt x="-338" y="30073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5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1"/>
                        <a:pt x="42634" y="37642"/>
                      </a:cubicBezTo>
                      <a:cubicBezTo>
                        <a:pt x="42997" y="33287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5"/>
                        <a:pt x="47714" y="35413"/>
                        <a:pt x="47248" y="40648"/>
                      </a:cubicBezTo>
                      <a:cubicBezTo>
                        <a:pt x="47196" y="41322"/>
                        <a:pt x="46833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26" name="Google Shape;5726;p15"/>
                <p:cNvSpPr/>
                <p:nvPr/>
              </p:nvSpPr>
              <p:spPr>
                <a:xfrm>
                  <a:off x="4585763" y="5547092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5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70"/>
                        <a:pt x="-338" y="30074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6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2"/>
                        <a:pt x="42634" y="37642"/>
                      </a:cubicBezTo>
                      <a:cubicBezTo>
                        <a:pt x="42997" y="33288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6"/>
                        <a:pt x="47714" y="35413"/>
                        <a:pt x="47248" y="40648"/>
                      </a:cubicBezTo>
                      <a:cubicBezTo>
                        <a:pt x="47196" y="41322"/>
                        <a:pt x="46781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27" name="Google Shape;5727;p15"/>
                <p:cNvSpPr/>
                <p:nvPr/>
              </p:nvSpPr>
              <p:spPr>
                <a:xfrm>
                  <a:off x="4561554" y="5499413"/>
                  <a:ext cx="26870" cy="17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22" extrusionOk="0">
                      <a:moveTo>
                        <a:pt x="20242" y="17571"/>
                      </a:moveTo>
                      <a:cubicBezTo>
                        <a:pt x="19983" y="17571"/>
                        <a:pt x="19724" y="17571"/>
                        <a:pt x="19465" y="17467"/>
                      </a:cubicBezTo>
                      <a:cubicBezTo>
                        <a:pt x="18480" y="17156"/>
                        <a:pt x="17236" y="16793"/>
                        <a:pt x="15888" y="16430"/>
                      </a:cubicBezTo>
                      <a:cubicBezTo>
                        <a:pt x="10445" y="14875"/>
                        <a:pt x="3654" y="13009"/>
                        <a:pt x="700" y="10365"/>
                      </a:cubicBezTo>
                      <a:cubicBezTo>
                        <a:pt x="-233" y="9536"/>
                        <a:pt x="-233" y="8136"/>
                        <a:pt x="700" y="7255"/>
                      </a:cubicBezTo>
                      <a:cubicBezTo>
                        <a:pt x="1633" y="6374"/>
                        <a:pt x="3136" y="6374"/>
                        <a:pt x="4121" y="7255"/>
                      </a:cubicBezTo>
                      <a:cubicBezTo>
                        <a:pt x="6246" y="9173"/>
                        <a:pt x="12933" y="11039"/>
                        <a:pt x="17339" y="12283"/>
                      </a:cubicBezTo>
                      <a:cubicBezTo>
                        <a:pt x="17910" y="12439"/>
                        <a:pt x="18428" y="12594"/>
                        <a:pt x="18946" y="12750"/>
                      </a:cubicBezTo>
                      <a:cubicBezTo>
                        <a:pt x="20709" y="8344"/>
                        <a:pt x="22056" y="1812"/>
                        <a:pt x="22108" y="1760"/>
                      </a:cubicBezTo>
                      <a:cubicBezTo>
                        <a:pt x="22367" y="568"/>
                        <a:pt x="23612" y="-209"/>
                        <a:pt x="24907" y="50"/>
                      </a:cubicBezTo>
                      <a:cubicBezTo>
                        <a:pt x="26203" y="257"/>
                        <a:pt x="27085" y="1398"/>
                        <a:pt x="26825" y="2590"/>
                      </a:cubicBezTo>
                      <a:cubicBezTo>
                        <a:pt x="26774" y="2952"/>
                        <a:pt x="24856" y="11816"/>
                        <a:pt x="22523" y="16378"/>
                      </a:cubicBezTo>
                      <a:cubicBezTo>
                        <a:pt x="22108" y="17156"/>
                        <a:pt x="21279" y="17623"/>
                        <a:pt x="20346" y="176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728" name="Google Shape;5728;p15"/>
              <p:cNvGrpSpPr/>
              <p:nvPr/>
            </p:nvGrpSpPr>
            <p:grpSpPr>
              <a:xfrm>
                <a:off x="4533894" y="5591236"/>
                <a:ext cx="113790" cy="116091"/>
                <a:chOff x="4533894" y="5591236"/>
                <a:chExt cx="113790" cy="116091"/>
              </a:xfrm>
            </p:grpSpPr>
            <p:sp>
              <p:nvSpPr>
                <p:cNvPr id="5729" name="Google Shape;5729;p15"/>
                <p:cNvSpPr/>
                <p:nvPr/>
              </p:nvSpPr>
              <p:spPr>
                <a:xfrm>
                  <a:off x="4549475" y="5591236"/>
                  <a:ext cx="98209" cy="116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91" extrusionOk="0">
                      <a:moveTo>
                        <a:pt x="95459" y="116091"/>
                      </a:moveTo>
                      <a:cubicBezTo>
                        <a:pt x="95096" y="116091"/>
                        <a:pt x="94733" y="116040"/>
                        <a:pt x="94422" y="115884"/>
                      </a:cubicBezTo>
                      <a:cubicBezTo>
                        <a:pt x="84262" y="111996"/>
                        <a:pt x="77938" y="103391"/>
                        <a:pt x="72340" y="95823"/>
                      </a:cubicBezTo>
                      <a:cubicBezTo>
                        <a:pt x="70837" y="93801"/>
                        <a:pt x="69385" y="91780"/>
                        <a:pt x="67882" y="89966"/>
                      </a:cubicBezTo>
                      <a:cubicBezTo>
                        <a:pt x="64409" y="85715"/>
                        <a:pt x="61039" y="81412"/>
                        <a:pt x="57670" y="77110"/>
                      </a:cubicBezTo>
                      <a:cubicBezTo>
                        <a:pt x="53420" y="71667"/>
                        <a:pt x="49013" y="66017"/>
                        <a:pt x="44452" y="60574"/>
                      </a:cubicBezTo>
                      <a:cubicBezTo>
                        <a:pt x="40979" y="56479"/>
                        <a:pt x="36365" y="51710"/>
                        <a:pt x="31492" y="46682"/>
                      </a:cubicBezTo>
                      <a:cubicBezTo>
                        <a:pt x="17808" y="32686"/>
                        <a:pt x="2360" y="16772"/>
                        <a:pt x="27" y="2880"/>
                      </a:cubicBezTo>
                      <a:cubicBezTo>
                        <a:pt x="-180" y="1532"/>
                        <a:pt x="805" y="236"/>
                        <a:pt x="2308" y="29"/>
                      </a:cubicBezTo>
                      <a:cubicBezTo>
                        <a:pt x="3760" y="-179"/>
                        <a:pt x="5211" y="755"/>
                        <a:pt x="5419" y="2102"/>
                      </a:cubicBezTo>
                      <a:cubicBezTo>
                        <a:pt x="7544" y="14543"/>
                        <a:pt x="22421" y="29835"/>
                        <a:pt x="35588" y="43364"/>
                      </a:cubicBezTo>
                      <a:cubicBezTo>
                        <a:pt x="40564" y="48444"/>
                        <a:pt x="45229" y="53265"/>
                        <a:pt x="48806" y="57516"/>
                      </a:cubicBezTo>
                      <a:cubicBezTo>
                        <a:pt x="53471" y="63011"/>
                        <a:pt x="57877" y="68713"/>
                        <a:pt x="62180" y="74207"/>
                      </a:cubicBezTo>
                      <a:cubicBezTo>
                        <a:pt x="65497" y="78510"/>
                        <a:pt x="68867" y="82760"/>
                        <a:pt x="72288" y="86959"/>
                      </a:cubicBezTo>
                      <a:cubicBezTo>
                        <a:pt x="73843" y="88825"/>
                        <a:pt x="75346" y="90899"/>
                        <a:pt x="76901" y="92972"/>
                      </a:cubicBezTo>
                      <a:cubicBezTo>
                        <a:pt x="82293" y="100281"/>
                        <a:pt x="87891" y="107901"/>
                        <a:pt x="96548" y="111218"/>
                      </a:cubicBezTo>
                      <a:cubicBezTo>
                        <a:pt x="97947" y="111737"/>
                        <a:pt x="98569" y="113188"/>
                        <a:pt x="97999" y="114484"/>
                      </a:cubicBezTo>
                      <a:cubicBezTo>
                        <a:pt x="97584" y="115418"/>
                        <a:pt x="96548" y="115988"/>
                        <a:pt x="95511" y="11598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30" name="Google Shape;5730;p15"/>
                <p:cNvSpPr/>
                <p:nvPr/>
              </p:nvSpPr>
              <p:spPr>
                <a:xfrm>
                  <a:off x="4533894" y="5595783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52102" y="41254"/>
                      </a:moveTo>
                      <a:cubicBezTo>
                        <a:pt x="37950" y="41254"/>
                        <a:pt x="15609" y="36590"/>
                        <a:pt x="1820" y="32183"/>
                      </a:cubicBezTo>
                      <a:cubicBezTo>
                        <a:pt x="420" y="31717"/>
                        <a:pt x="-357" y="30317"/>
                        <a:pt x="161" y="29021"/>
                      </a:cubicBezTo>
                      <a:cubicBezTo>
                        <a:pt x="680" y="27725"/>
                        <a:pt x="2235" y="27051"/>
                        <a:pt x="3634" y="27518"/>
                      </a:cubicBezTo>
                      <a:cubicBezTo>
                        <a:pt x="16075" y="31457"/>
                        <a:pt x="35514" y="35656"/>
                        <a:pt x="49095" y="36226"/>
                      </a:cubicBezTo>
                      <a:cubicBezTo>
                        <a:pt x="48007" y="25237"/>
                        <a:pt x="49821" y="11708"/>
                        <a:pt x="53864" y="1651"/>
                      </a:cubicBezTo>
                      <a:cubicBezTo>
                        <a:pt x="54383" y="355"/>
                        <a:pt x="55938" y="-319"/>
                        <a:pt x="57389" y="148"/>
                      </a:cubicBezTo>
                      <a:cubicBezTo>
                        <a:pt x="58789" y="615"/>
                        <a:pt x="59514" y="2066"/>
                        <a:pt x="58996" y="3310"/>
                      </a:cubicBezTo>
                      <a:cubicBezTo>
                        <a:pt x="54849" y="13574"/>
                        <a:pt x="53190" y="27673"/>
                        <a:pt x="54849" y="38404"/>
                      </a:cubicBezTo>
                      <a:cubicBezTo>
                        <a:pt x="54953" y="39129"/>
                        <a:pt x="54746" y="39855"/>
                        <a:pt x="54227" y="40374"/>
                      </a:cubicBezTo>
                      <a:cubicBezTo>
                        <a:pt x="53709" y="40892"/>
                        <a:pt x="52931" y="41202"/>
                        <a:pt x="52154" y="41202"/>
                      </a:cubicBezTo>
                      <a:lnTo>
                        <a:pt x="52154" y="4120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31" name="Google Shape;5731;p15"/>
                <p:cNvSpPr/>
                <p:nvPr/>
              </p:nvSpPr>
              <p:spPr>
                <a:xfrm>
                  <a:off x="4536488" y="5606181"/>
                  <a:ext cx="66154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4" h="48480" extrusionOk="0">
                      <a:moveTo>
                        <a:pt x="54380" y="48429"/>
                      </a:moveTo>
                      <a:cubicBezTo>
                        <a:pt x="34060" y="48429"/>
                        <a:pt x="9593" y="42416"/>
                        <a:pt x="1973" y="40446"/>
                      </a:cubicBezTo>
                      <a:cubicBezTo>
                        <a:pt x="521" y="40083"/>
                        <a:pt x="-308" y="38684"/>
                        <a:pt x="107" y="37388"/>
                      </a:cubicBezTo>
                      <a:cubicBezTo>
                        <a:pt x="521" y="36092"/>
                        <a:pt x="2025" y="35314"/>
                        <a:pt x="3476" y="35677"/>
                      </a:cubicBezTo>
                      <a:cubicBezTo>
                        <a:pt x="11459" y="37803"/>
                        <a:pt x="38207" y="44334"/>
                        <a:pt x="58371" y="43401"/>
                      </a:cubicBezTo>
                      <a:cubicBezTo>
                        <a:pt x="58682" y="38684"/>
                        <a:pt x="58631" y="33915"/>
                        <a:pt x="58579" y="29301"/>
                      </a:cubicBezTo>
                      <a:cubicBezTo>
                        <a:pt x="58475" y="20437"/>
                        <a:pt x="58423" y="11262"/>
                        <a:pt x="60756" y="1931"/>
                      </a:cubicBezTo>
                      <a:cubicBezTo>
                        <a:pt x="61067" y="584"/>
                        <a:pt x="62570" y="-246"/>
                        <a:pt x="64021" y="65"/>
                      </a:cubicBezTo>
                      <a:cubicBezTo>
                        <a:pt x="65473" y="376"/>
                        <a:pt x="66406" y="1672"/>
                        <a:pt x="66095" y="3020"/>
                      </a:cubicBezTo>
                      <a:cubicBezTo>
                        <a:pt x="63918" y="11781"/>
                        <a:pt x="63970" y="20282"/>
                        <a:pt x="64073" y="29301"/>
                      </a:cubicBezTo>
                      <a:cubicBezTo>
                        <a:pt x="64073" y="34744"/>
                        <a:pt x="64177" y="40343"/>
                        <a:pt x="63659" y="45941"/>
                      </a:cubicBezTo>
                      <a:cubicBezTo>
                        <a:pt x="63555" y="47133"/>
                        <a:pt x="62518" y="48118"/>
                        <a:pt x="61170" y="48222"/>
                      </a:cubicBezTo>
                      <a:cubicBezTo>
                        <a:pt x="58993" y="48377"/>
                        <a:pt x="56713" y="48481"/>
                        <a:pt x="54380" y="4848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32" name="Google Shape;5732;p15"/>
                <p:cNvSpPr/>
                <p:nvPr/>
              </p:nvSpPr>
              <p:spPr>
                <a:xfrm>
                  <a:off x="4559391" y="5624597"/>
                  <a:ext cx="54596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19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6"/>
                        <a:pt x="38682" y="46601"/>
                        <a:pt x="32410" y="45927"/>
                      </a:cubicBezTo>
                      <a:cubicBezTo>
                        <a:pt x="22095" y="44786"/>
                        <a:pt x="11468" y="43646"/>
                        <a:pt x="1774" y="40432"/>
                      </a:cubicBezTo>
                      <a:cubicBezTo>
                        <a:pt x="375" y="39966"/>
                        <a:pt x="-351" y="38514"/>
                        <a:pt x="167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2"/>
                      </a:cubicBezTo>
                      <a:cubicBezTo>
                        <a:pt x="38423" y="41573"/>
                        <a:pt x="43814" y="42143"/>
                        <a:pt x="49101" y="43024"/>
                      </a:cubicBezTo>
                      <a:cubicBezTo>
                        <a:pt x="48998" y="38100"/>
                        <a:pt x="48842" y="33175"/>
                        <a:pt x="48687" y="28251"/>
                      </a:cubicBezTo>
                      <a:cubicBezTo>
                        <a:pt x="48427" y="19801"/>
                        <a:pt x="48116" y="11093"/>
                        <a:pt x="48168" y="2488"/>
                      </a:cubicBezTo>
                      <a:cubicBezTo>
                        <a:pt x="48168" y="1140"/>
                        <a:pt x="49412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60" y="10989"/>
                        <a:pt x="53819" y="19698"/>
                        <a:pt x="54130" y="28043"/>
                      </a:cubicBezTo>
                      <a:cubicBezTo>
                        <a:pt x="54337" y="34005"/>
                        <a:pt x="54544" y="40018"/>
                        <a:pt x="54596" y="45979"/>
                      </a:cubicBezTo>
                      <a:cubicBezTo>
                        <a:pt x="54596" y="46756"/>
                        <a:pt x="54233" y="47430"/>
                        <a:pt x="53611" y="47949"/>
                      </a:cubicBezTo>
                      <a:cubicBezTo>
                        <a:pt x="53093" y="48312"/>
                        <a:pt x="52523" y="48519"/>
                        <a:pt x="51901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33" name="Google Shape;5733;p15"/>
                <p:cNvSpPr/>
                <p:nvPr/>
              </p:nvSpPr>
              <p:spPr>
                <a:xfrm>
                  <a:off x="4575149" y="5645124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7"/>
                        <a:pt x="38682" y="46601"/>
                        <a:pt x="32410" y="45927"/>
                      </a:cubicBezTo>
                      <a:cubicBezTo>
                        <a:pt x="22146" y="44839"/>
                        <a:pt x="11468" y="43646"/>
                        <a:pt x="1775" y="40432"/>
                      </a:cubicBezTo>
                      <a:cubicBezTo>
                        <a:pt x="375" y="39966"/>
                        <a:pt x="-351" y="38514"/>
                        <a:pt x="168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3"/>
                      </a:cubicBezTo>
                      <a:cubicBezTo>
                        <a:pt x="38423" y="41573"/>
                        <a:pt x="43814" y="42143"/>
                        <a:pt x="49102" y="43024"/>
                      </a:cubicBezTo>
                      <a:cubicBezTo>
                        <a:pt x="48998" y="38100"/>
                        <a:pt x="48842" y="33176"/>
                        <a:pt x="48687" y="28251"/>
                      </a:cubicBezTo>
                      <a:cubicBezTo>
                        <a:pt x="48428" y="19801"/>
                        <a:pt x="48117" y="11093"/>
                        <a:pt x="48169" y="2488"/>
                      </a:cubicBezTo>
                      <a:cubicBezTo>
                        <a:pt x="48169" y="1140"/>
                        <a:pt x="49413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59" y="10989"/>
                        <a:pt x="53819" y="19698"/>
                        <a:pt x="54130" y="28095"/>
                      </a:cubicBezTo>
                      <a:cubicBezTo>
                        <a:pt x="54337" y="34056"/>
                        <a:pt x="54544" y="40018"/>
                        <a:pt x="54596" y="46031"/>
                      </a:cubicBezTo>
                      <a:cubicBezTo>
                        <a:pt x="54596" y="46809"/>
                        <a:pt x="54233" y="47483"/>
                        <a:pt x="53611" y="48001"/>
                      </a:cubicBezTo>
                      <a:cubicBezTo>
                        <a:pt x="53145" y="48363"/>
                        <a:pt x="52523" y="48571"/>
                        <a:pt x="51901" y="4857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34" name="Google Shape;5734;p15"/>
                <p:cNvSpPr/>
                <p:nvPr/>
              </p:nvSpPr>
              <p:spPr>
                <a:xfrm>
                  <a:off x="4539784" y="5595560"/>
                  <a:ext cx="29586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86" h="20379" extrusionOk="0">
                      <a:moveTo>
                        <a:pt x="23766" y="20380"/>
                      </a:moveTo>
                      <a:cubicBezTo>
                        <a:pt x="23766" y="20380"/>
                        <a:pt x="23351" y="20380"/>
                        <a:pt x="23092" y="20328"/>
                      </a:cubicBezTo>
                      <a:cubicBezTo>
                        <a:pt x="21952" y="20068"/>
                        <a:pt x="20500" y="19809"/>
                        <a:pt x="18893" y="19498"/>
                      </a:cubicBezTo>
                      <a:cubicBezTo>
                        <a:pt x="12569" y="18306"/>
                        <a:pt x="4690" y="16751"/>
                        <a:pt x="1009" y="14056"/>
                      </a:cubicBezTo>
                      <a:cubicBezTo>
                        <a:pt x="-183" y="13174"/>
                        <a:pt x="-338" y="11619"/>
                        <a:pt x="647" y="10582"/>
                      </a:cubicBezTo>
                      <a:cubicBezTo>
                        <a:pt x="1631" y="9546"/>
                        <a:pt x="3342" y="9390"/>
                        <a:pt x="4483" y="10220"/>
                      </a:cubicBezTo>
                      <a:cubicBezTo>
                        <a:pt x="7075" y="12138"/>
                        <a:pt x="14850" y="13641"/>
                        <a:pt x="19982" y="14626"/>
                      </a:cubicBezTo>
                      <a:cubicBezTo>
                        <a:pt x="20604" y="14730"/>
                        <a:pt x="21226" y="14885"/>
                        <a:pt x="21848" y="14988"/>
                      </a:cubicBezTo>
                      <a:cubicBezTo>
                        <a:pt x="23299" y="9857"/>
                        <a:pt x="24129" y="2341"/>
                        <a:pt x="24129" y="2237"/>
                      </a:cubicBezTo>
                      <a:cubicBezTo>
                        <a:pt x="24284" y="889"/>
                        <a:pt x="25632" y="-96"/>
                        <a:pt x="27135" y="7"/>
                      </a:cubicBezTo>
                      <a:cubicBezTo>
                        <a:pt x="28638" y="163"/>
                        <a:pt x="29727" y="1355"/>
                        <a:pt x="29571" y="2703"/>
                      </a:cubicBezTo>
                      <a:cubicBezTo>
                        <a:pt x="29571" y="3118"/>
                        <a:pt x="28431" y="13330"/>
                        <a:pt x="26306" y="18720"/>
                      </a:cubicBezTo>
                      <a:cubicBezTo>
                        <a:pt x="25891" y="19706"/>
                        <a:pt x="24854" y="20380"/>
                        <a:pt x="23714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735" name="Google Shape;5735;p15"/>
              <p:cNvGrpSpPr/>
              <p:nvPr/>
            </p:nvGrpSpPr>
            <p:grpSpPr>
              <a:xfrm>
                <a:off x="4584226" y="5429120"/>
                <a:ext cx="64968" cy="75940"/>
                <a:chOff x="4584226" y="5429120"/>
                <a:chExt cx="64968" cy="75940"/>
              </a:xfrm>
            </p:grpSpPr>
            <p:sp>
              <p:nvSpPr>
                <p:cNvPr id="5736" name="Google Shape;5736;p15"/>
                <p:cNvSpPr/>
                <p:nvPr/>
              </p:nvSpPr>
              <p:spPr>
                <a:xfrm>
                  <a:off x="4595842" y="5429120"/>
                  <a:ext cx="53352" cy="75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2" h="75940" extrusionOk="0">
                      <a:moveTo>
                        <a:pt x="51684" y="75941"/>
                      </a:moveTo>
                      <a:cubicBezTo>
                        <a:pt x="51425" y="75941"/>
                        <a:pt x="51165" y="75889"/>
                        <a:pt x="50906" y="75785"/>
                      </a:cubicBezTo>
                      <a:cubicBezTo>
                        <a:pt x="44893" y="72883"/>
                        <a:pt x="41576" y="67284"/>
                        <a:pt x="38621" y="62360"/>
                      </a:cubicBezTo>
                      <a:cubicBezTo>
                        <a:pt x="37844" y="61012"/>
                        <a:pt x="37066" y="59716"/>
                        <a:pt x="36237" y="58524"/>
                      </a:cubicBezTo>
                      <a:cubicBezTo>
                        <a:pt x="34370" y="55724"/>
                        <a:pt x="32556" y="52926"/>
                        <a:pt x="30794" y="50126"/>
                      </a:cubicBezTo>
                      <a:cubicBezTo>
                        <a:pt x="28513" y="46549"/>
                        <a:pt x="26180" y="42869"/>
                        <a:pt x="23692" y="39293"/>
                      </a:cubicBezTo>
                      <a:cubicBezTo>
                        <a:pt x="21826" y="36597"/>
                        <a:pt x="19286" y="33435"/>
                        <a:pt x="16590" y="30117"/>
                      </a:cubicBezTo>
                      <a:cubicBezTo>
                        <a:pt x="9074" y="20787"/>
                        <a:pt x="573" y="10264"/>
                        <a:pt x="3" y="1607"/>
                      </a:cubicBezTo>
                      <a:cubicBezTo>
                        <a:pt x="-49" y="778"/>
                        <a:pt x="676" y="52"/>
                        <a:pt x="1558" y="0"/>
                      </a:cubicBezTo>
                      <a:cubicBezTo>
                        <a:pt x="2594" y="0"/>
                        <a:pt x="3268" y="570"/>
                        <a:pt x="3320" y="1452"/>
                      </a:cubicBezTo>
                      <a:cubicBezTo>
                        <a:pt x="3839" y="9175"/>
                        <a:pt x="12029" y="19335"/>
                        <a:pt x="19286" y="28303"/>
                      </a:cubicBezTo>
                      <a:cubicBezTo>
                        <a:pt x="22033" y="31672"/>
                        <a:pt x="24573" y="34834"/>
                        <a:pt x="26543" y="37634"/>
                      </a:cubicBezTo>
                      <a:cubicBezTo>
                        <a:pt x="29031" y="41262"/>
                        <a:pt x="31416" y="44995"/>
                        <a:pt x="33696" y="48571"/>
                      </a:cubicBezTo>
                      <a:cubicBezTo>
                        <a:pt x="35459" y="51370"/>
                        <a:pt x="37273" y="54170"/>
                        <a:pt x="39088" y="56917"/>
                      </a:cubicBezTo>
                      <a:cubicBezTo>
                        <a:pt x="39917" y="58161"/>
                        <a:pt x="40695" y="59508"/>
                        <a:pt x="41524" y="60856"/>
                      </a:cubicBezTo>
                      <a:cubicBezTo>
                        <a:pt x="44375" y="65625"/>
                        <a:pt x="47330" y="70550"/>
                        <a:pt x="52461" y="73038"/>
                      </a:cubicBezTo>
                      <a:cubicBezTo>
                        <a:pt x="53291" y="73453"/>
                        <a:pt x="53602" y="74386"/>
                        <a:pt x="53135" y="75111"/>
                      </a:cubicBezTo>
                      <a:cubicBezTo>
                        <a:pt x="52824" y="75630"/>
                        <a:pt x="52254" y="75941"/>
                        <a:pt x="51632" y="759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37" name="Google Shape;5737;p15"/>
                <p:cNvSpPr/>
                <p:nvPr/>
              </p:nvSpPr>
              <p:spPr>
                <a:xfrm>
                  <a:off x="4584226" y="5433738"/>
                  <a:ext cx="38020" cy="2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20" h="25136" extrusionOk="0">
                      <a:moveTo>
                        <a:pt x="31472" y="25136"/>
                      </a:moveTo>
                      <a:cubicBezTo>
                        <a:pt x="31472" y="25136"/>
                        <a:pt x="31368" y="25136"/>
                        <a:pt x="31317" y="25136"/>
                      </a:cubicBezTo>
                      <a:cubicBezTo>
                        <a:pt x="22608" y="24410"/>
                        <a:pt x="9234" y="20419"/>
                        <a:pt x="992" y="16998"/>
                      </a:cubicBezTo>
                      <a:cubicBezTo>
                        <a:pt x="163" y="16635"/>
                        <a:pt x="-252" y="15754"/>
                        <a:pt x="163" y="14976"/>
                      </a:cubicBezTo>
                      <a:cubicBezTo>
                        <a:pt x="526" y="14199"/>
                        <a:pt x="1562" y="13888"/>
                        <a:pt x="2392" y="14199"/>
                      </a:cubicBezTo>
                      <a:cubicBezTo>
                        <a:pt x="9752" y="17257"/>
                        <a:pt x="21468" y="20834"/>
                        <a:pt x="29761" y="21870"/>
                      </a:cubicBezTo>
                      <a:cubicBezTo>
                        <a:pt x="29761" y="15080"/>
                        <a:pt x="31731" y="6838"/>
                        <a:pt x="34842" y="877"/>
                      </a:cubicBezTo>
                      <a:cubicBezTo>
                        <a:pt x="35256" y="99"/>
                        <a:pt x="36241" y="-212"/>
                        <a:pt x="37070" y="151"/>
                      </a:cubicBezTo>
                      <a:cubicBezTo>
                        <a:pt x="37900" y="514"/>
                        <a:pt x="38263" y="1447"/>
                        <a:pt x="37848" y="2173"/>
                      </a:cubicBezTo>
                      <a:cubicBezTo>
                        <a:pt x="34686" y="8289"/>
                        <a:pt x="32768" y="16842"/>
                        <a:pt x="33131" y="23478"/>
                      </a:cubicBezTo>
                      <a:cubicBezTo>
                        <a:pt x="33131" y="23944"/>
                        <a:pt x="32975" y="24358"/>
                        <a:pt x="32613" y="24670"/>
                      </a:cubicBezTo>
                      <a:cubicBezTo>
                        <a:pt x="32302" y="24929"/>
                        <a:pt x="31887" y="25084"/>
                        <a:pt x="31472" y="2508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38" name="Google Shape;5738;p15"/>
                <p:cNvSpPr/>
                <p:nvPr/>
              </p:nvSpPr>
              <p:spPr>
                <a:xfrm>
                  <a:off x="4584724" y="5440711"/>
                  <a:ext cx="42812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12" h="29463" extrusionOk="0">
                      <a:moveTo>
                        <a:pt x="36936" y="29412"/>
                      </a:moveTo>
                      <a:lnTo>
                        <a:pt x="36936" y="29412"/>
                      </a:lnTo>
                      <a:cubicBezTo>
                        <a:pt x="23769" y="29360"/>
                        <a:pt x="6145" y="23450"/>
                        <a:pt x="1064" y="21636"/>
                      </a:cubicBezTo>
                      <a:cubicBezTo>
                        <a:pt x="183" y="21325"/>
                        <a:pt x="-232" y="20444"/>
                        <a:pt x="131" y="19666"/>
                      </a:cubicBezTo>
                      <a:cubicBezTo>
                        <a:pt x="494" y="18889"/>
                        <a:pt x="1479" y="18474"/>
                        <a:pt x="2309" y="18785"/>
                      </a:cubicBezTo>
                      <a:cubicBezTo>
                        <a:pt x="7078" y="20496"/>
                        <a:pt x="23095" y="25886"/>
                        <a:pt x="35536" y="26353"/>
                      </a:cubicBezTo>
                      <a:cubicBezTo>
                        <a:pt x="36003" y="23502"/>
                        <a:pt x="36262" y="20548"/>
                        <a:pt x="36521" y="17748"/>
                      </a:cubicBezTo>
                      <a:cubicBezTo>
                        <a:pt x="37039" y="12305"/>
                        <a:pt x="37558" y="6655"/>
                        <a:pt x="39527" y="1057"/>
                      </a:cubicBezTo>
                      <a:cubicBezTo>
                        <a:pt x="39786" y="279"/>
                        <a:pt x="40771" y="-187"/>
                        <a:pt x="41653" y="72"/>
                      </a:cubicBezTo>
                      <a:cubicBezTo>
                        <a:pt x="42534" y="331"/>
                        <a:pt x="43000" y="1212"/>
                        <a:pt x="42741" y="1990"/>
                      </a:cubicBezTo>
                      <a:cubicBezTo>
                        <a:pt x="40875" y="7277"/>
                        <a:pt x="40357" y="12461"/>
                        <a:pt x="39890" y="18008"/>
                      </a:cubicBezTo>
                      <a:cubicBezTo>
                        <a:pt x="39579" y="21325"/>
                        <a:pt x="39268" y="24798"/>
                        <a:pt x="38594" y="28219"/>
                      </a:cubicBezTo>
                      <a:cubicBezTo>
                        <a:pt x="38439" y="28945"/>
                        <a:pt x="37765" y="29463"/>
                        <a:pt x="36936" y="2946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39" name="Google Shape;5739;p15"/>
                <p:cNvSpPr/>
                <p:nvPr/>
              </p:nvSpPr>
              <p:spPr>
                <a:xfrm>
                  <a:off x="4597642" y="5452591"/>
                  <a:ext cx="35172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72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0" y="21886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4"/>
                        <a:pt x="14064" y="23027"/>
                        <a:pt x="20130" y="24219"/>
                      </a:cubicBezTo>
                      <a:cubicBezTo>
                        <a:pt x="23343" y="24841"/>
                        <a:pt x="26609" y="25463"/>
                        <a:pt x="29823" y="26292"/>
                      </a:cubicBezTo>
                      <a:cubicBezTo>
                        <a:pt x="30082" y="23286"/>
                        <a:pt x="30289" y="20228"/>
                        <a:pt x="30497" y="17221"/>
                      </a:cubicBezTo>
                      <a:cubicBezTo>
                        <a:pt x="30860" y="12037"/>
                        <a:pt x="31222" y="6647"/>
                        <a:pt x="31793" y="1359"/>
                      </a:cubicBezTo>
                      <a:cubicBezTo>
                        <a:pt x="31896" y="530"/>
                        <a:pt x="32674" y="-92"/>
                        <a:pt x="33659" y="11"/>
                      </a:cubicBezTo>
                      <a:cubicBezTo>
                        <a:pt x="34592" y="115"/>
                        <a:pt x="35266" y="841"/>
                        <a:pt x="35162" y="1670"/>
                      </a:cubicBezTo>
                      <a:cubicBezTo>
                        <a:pt x="34592" y="6905"/>
                        <a:pt x="34229" y="12245"/>
                        <a:pt x="33866" y="17428"/>
                      </a:cubicBezTo>
                      <a:cubicBezTo>
                        <a:pt x="33607" y="21109"/>
                        <a:pt x="33348" y="24789"/>
                        <a:pt x="33037" y="28418"/>
                      </a:cubicBezTo>
                      <a:cubicBezTo>
                        <a:pt x="33037" y="28884"/>
                        <a:pt x="32726" y="29299"/>
                        <a:pt x="32311" y="29558"/>
                      </a:cubicBezTo>
                      <a:cubicBezTo>
                        <a:pt x="32052" y="29714"/>
                        <a:pt x="31689" y="29817"/>
                        <a:pt x="31378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40" name="Google Shape;5740;p15"/>
                <p:cNvSpPr/>
                <p:nvPr/>
              </p:nvSpPr>
              <p:spPr>
                <a:xfrm>
                  <a:off x="4606039" y="5465964"/>
                  <a:ext cx="35120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0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1" y="21887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5"/>
                        <a:pt x="14065" y="23027"/>
                        <a:pt x="20129" y="24219"/>
                      </a:cubicBezTo>
                      <a:cubicBezTo>
                        <a:pt x="23343" y="24841"/>
                        <a:pt x="26609" y="25463"/>
                        <a:pt x="29823" y="26293"/>
                      </a:cubicBezTo>
                      <a:cubicBezTo>
                        <a:pt x="30082" y="23286"/>
                        <a:pt x="30289" y="20280"/>
                        <a:pt x="30497" y="17221"/>
                      </a:cubicBezTo>
                      <a:cubicBezTo>
                        <a:pt x="30860" y="12038"/>
                        <a:pt x="31223" y="6647"/>
                        <a:pt x="31793" y="1359"/>
                      </a:cubicBezTo>
                      <a:cubicBezTo>
                        <a:pt x="31896" y="530"/>
                        <a:pt x="32726" y="-92"/>
                        <a:pt x="33607" y="11"/>
                      </a:cubicBezTo>
                      <a:cubicBezTo>
                        <a:pt x="34540" y="115"/>
                        <a:pt x="35214" y="841"/>
                        <a:pt x="35110" y="1670"/>
                      </a:cubicBezTo>
                      <a:cubicBezTo>
                        <a:pt x="34540" y="6906"/>
                        <a:pt x="34177" y="12245"/>
                        <a:pt x="33814" y="17428"/>
                      </a:cubicBezTo>
                      <a:cubicBezTo>
                        <a:pt x="33555" y="21109"/>
                        <a:pt x="33296" y="24738"/>
                        <a:pt x="32985" y="28418"/>
                      </a:cubicBezTo>
                      <a:cubicBezTo>
                        <a:pt x="32985" y="28885"/>
                        <a:pt x="32674" y="29299"/>
                        <a:pt x="32259" y="29559"/>
                      </a:cubicBezTo>
                      <a:cubicBezTo>
                        <a:pt x="32000" y="29714"/>
                        <a:pt x="31637" y="29817"/>
                        <a:pt x="31326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41" name="Google Shape;5741;p15"/>
                <p:cNvSpPr/>
                <p:nvPr/>
              </p:nvSpPr>
              <p:spPr>
                <a:xfrm>
                  <a:off x="4589067" y="5432462"/>
                  <a:ext cx="18777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77" h="12416" extrusionOk="0">
                      <a:moveTo>
                        <a:pt x="14190" y="12365"/>
                      </a:moveTo>
                      <a:cubicBezTo>
                        <a:pt x="14190" y="12365"/>
                        <a:pt x="13828" y="12365"/>
                        <a:pt x="13620" y="12261"/>
                      </a:cubicBezTo>
                      <a:cubicBezTo>
                        <a:pt x="12946" y="12053"/>
                        <a:pt x="12065" y="11795"/>
                        <a:pt x="11132" y="11535"/>
                      </a:cubicBezTo>
                      <a:cubicBezTo>
                        <a:pt x="7296" y="10447"/>
                        <a:pt x="2579" y="9151"/>
                        <a:pt x="505" y="7285"/>
                      </a:cubicBezTo>
                      <a:cubicBezTo>
                        <a:pt x="-168" y="6715"/>
                        <a:pt x="-168" y="5729"/>
                        <a:pt x="505" y="5107"/>
                      </a:cubicBezTo>
                      <a:cubicBezTo>
                        <a:pt x="1179" y="4485"/>
                        <a:pt x="2216" y="4485"/>
                        <a:pt x="2890" y="5107"/>
                      </a:cubicBezTo>
                      <a:cubicBezTo>
                        <a:pt x="4341" y="6455"/>
                        <a:pt x="9058" y="7751"/>
                        <a:pt x="12169" y="8633"/>
                      </a:cubicBezTo>
                      <a:cubicBezTo>
                        <a:pt x="12532" y="8736"/>
                        <a:pt x="12894" y="8840"/>
                        <a:pt x="13257" y="8943"/>
                      </a:cubicBezTo>
                      <a:cubicBezTo>
                        <a:pt x="14501" y="5885"/>
                        <a:pt x="15434" y="1272"/>
                        <a:pt x="15434" y="1220"/>
                      </a:cubicBezTo>
                      <a:cubicBezTo>
                        <a:pt x="15590" y="390"/>
                        <a:pt x="16523" y="-128"/>
                        <a:pt x="17404" y="28"/>
                      </a:cubicBezTo>
                      <a:cubicBezTo>
                        <a:pt x="18337" y="183"/>
                        <a:pt x="18907" y="1012"/>
                        <a:pt x="18752" y="1842"/>
                      </a:cubicBezTo>
                      <a:cubicBezTo>
                        <a:pt x="18700" y="2101"/>
                        <a:pt x="17404" y="8321"/>
                        <a:pt x="15745" y="11535"/>
                      </a:cubicBezTo>
                      <a:cubicBezTo>
                        <a:pt x="15486" y="12105"/>
                        <a:pt x="14864" y="12417"/>
                        <a:pt x="14242" y="124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742" name="Google Shape;5742;p15"/>
              <p:cNvGrpSpPr/>
              <p:nvPr/>
            </p:nvGrpSpPr>
            <p:grpSpPr>
              <a:xfrm>
                <a:off x="4622745" y="5352943"/>
                <a:ext cx="47869" cy="89032"/>
                <a:chOff x="4622745" y="5352943"/>
                <a:chExt cx="47869" cy="89032"/>
              </a:xfrm>
            </p:grpSpPr>
            <p:sp>
              <p:nvSpPr>
                <p:cNvPr id="5743" name="Google Shape;5743;p15"/>
                <p:cNvSpPr/>
                <p:nvPr/>
              </p:nvSpPr>
              <p:spPr>
                <a:xfrm>
                  <a:off x="4646292" y="5352943"/>
                  <a:ext cx="9538" cy="89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38" h="89032" extrusionOk="0">
                      <a:moveTo>
                        <a:pt x="7817" y="89032"/>
                      </a:moveTo>
                      <a:cubicBezTo>
                        <a:pt x="7247" y="89032"/>
                        <a:pt x="6729" y="88774"/>
                        <a:pt x="6366" y="88307"/>
                      </a:cubicBezTo>
                      <a:cubicBezTo>
                        <a:pt x="2737" y="83072"/>
                        <a:pt x="2893" y="76695"/>
                        <a:pt x="3048" y="71097"/>
                      </a:cubicBezTo>
                      <a:cubicBezTo>
                        <a:pt x="3048" y="69594"/>
                        <a:pt x="3100" y="68091"/>
                        <a:pt x="3048" y="66691"/>
                      </a:cubicBezTo>
                      <a:cubicBezTo>
                        <a:pt x="2945" y="63425"/>
                        <a:pt x="2945" y="60160"/>
                        <a:pt x="2945" y="56894"/>
                      </a:cubicBezTo>
                      <a:cubicBezTo>
                        <a:pt x="2945" y="52798"/>
                        <a:pt x="2945" y="48496"/>
                        <a:pt x="2685" y="44297"/>
                      </a:cubicBezTo>
                      <a:cubicBezTo>
                        <a:pt x="2530" y="41083"/>
                        <a:pt x="2063" y="37247"/>
                        <a:pt x="1545" y="33101"/>
                      </a:cubicBezTo>
                      <a:cubicBezTo>
                        <a:pt x="93" y="21645"/>
                        <a:pt x="-1513" y="8633"/>
                        <a:pt x="2737" y="858"/>
                      </a:cubicBezTo>
                      <a:cubicBezTo>
                        <a:pt x="3152" y="81"/>
                        <a:pt x="4189" y="-230"/>
                        <a:pt x="4966" y="184"/>
                      </a:cubicBezTo>
                      <a:cubicBezTo>
                        <a:pt x="5796" y="547"/>
                        <a:pt x="6159" y="1480"/>
                        <a:pt x="5744" y="2258"/>
                      </a:cubicBezTo>
                      <a:cubicBezTo>
                        <a:pt x="1960" y="9204"/>
                        <a:pt x="3515" y="21748"/>
                        <a:pt x="4915" y="32790"/>
                      </a:cubicBezTo>
                      <a:cubicBezTo>
                        <a:pt x="5433" y="36937"/>
                        <a:pt x="5899" y="40876"/>
                        <a:pt x="6055" y="44194"/>
                      </a:cubicBezTo>
                      <a:cubicBezTo>
                        <a:pt x="6262" y="48496"/>
                        <a:pt x="6262" y="52747"/>
                        <a:pt x="6314" y="56894"/>
                      </a:cubicBezTo>
                      <a:cubicBezTo>
                        <a:pt x="6314" y="60108"/>
                        <a:pt x="6314" y="63373"/>
                        <a:pt x="6470" y="66587"/>
                      </a:cubicBezTo>
                      <a:cubicBezTo>
                        <a:pt x="6470" y="68039"/>
                        <a:pt x="6470" y="69542"/>
                        <a:pt x="6470" y="71097"/>
                      </a:cubicBezTo>
                      <a:cubicBezTo>
                        <a:pt x="6314" y="76540"/>
                        <a:pt x="6210" y="82138"/>
                        <a:pt x="9269" y="86596"/>
                      </a:cubicBezTo>
                      <a:cubicBezTo>
                        <a:pt x="9787" y="87322"/>
                        <a:pt x="9528" y="88255"/>
                        <a:pt x="8750" y="88722"/>
                      </a:cubicBezTo>
                      <a:cubicBezTo>
                        <a:pt x="8491" y="88877"/>
                        <a:pt x="8180" y="88929"/>
                        <a:pt x="7869" y="889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44" name="Google Shape;5744;p15"/>
                <p:cNvSpPr/>
                <p:nvPr/>
              </p:nvSpPr>
              <p:spPr>
                <a:xfrm>
                  <a:off x="4628611" y="5364093"/>
                  <a:ext cx="41040" cy="23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0" h="23453" extrusionOk="0">
                      <a:moveTo>
                        <a:pt x="23165" y="23454"/>
                      </a:moveTo>
                      <a:cubicBezTo>
                        <a:pt x="22802" y="23454"/>
                        <a:pt x="22491" y="23350"/>
                        <a:pt x="22180" y="23195"/>
                      </a:cubicBezTo>
                      <a:cubicBezTo>
                        <a:pt x="15027" y="18633"/>
                        <a:pt x="5593" y="9095"/>
                        <a:pt x="305" y="2408"/>
                      </a:cubicBezTo>
                      <a:cubicBezTo>
                        <a:pt x="-213" y="1734"/>
                        <a:pt x="-58" y="749"/>
                        <a:pt x="668" y="283"/>
                      </a:cubicBezTo>
                      <a:cubicBezTo>
                        <a:pt x="1446" y="-184"/>
                        <a:pt x="2483" y="-80"/>
                        <a:pt x="3001" y="646"/>
                      </a:cubicBezTo>
                      <a:cubicBezTo>
                        <a:pt x="7718" y="6658"/>
                        <a:pt x="15908" y="15004"/>
                        <a:pt x="22543" y="19670"/>
                      </a:cubicBezTo>
                      <a:cubicBezTo>
                        <a:pt x="26275" y="13760"/>
                        <a:pt x="32444" y="7540"/>
                        <a:pt x="38405" y="3756"/>
                      </a:cubicBezTo>
                      <a:cubicBezTo>
                        <a:pt x="39183" y="3289"/>
                        <a:pt x="40220" y="3445"/>
                        <a:pt x="40738" y="4119"/>
                      </a:cubicBezTo>
                      <a:cubicBezTo>
                        <a:pt x="41256" y="4792"/>
                        <a:pt x="41101" y="5778"/>
                        <a:pt x="40323" y="6244"/>
                      </a:cubicBezTo>
                      <a:cubicBezTo>
                        <a:pt x="34259" y="10080"/>
                        <a:pt x="27882" y="16663"/>
                        <a:pt x="24565" y="22625"/>
                      </a:cubicBezTo>
                      <a:cubicBezTo>
                        <a:pt x="24358" y="23039"/>
                        <a:pt x="23943" y="23298"/>
                        <a:pt x="23476" y="23402"/>
                      </a:cubicBezTo>
                      <a:cubicBezTo>
                        <a:pt x="23321" y="23402"/>
                        <a:pt x="23217" y="23402"/>
                        <a:pt x="23062" y="2340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45" name="Google Shape;5745;p15"/>
                <p:cNvSpPr/>
                <p:nvPr/>
              </p:nvSpPr>
              <p:spPr>
                <a:xfrm>
                  <a:off x="4622745" y="5374364"/>
                  <a:ext cx="47869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69" h="25675" extrusionOk="0">
                      <a:moveTo>
                        <a:pt x="28047" y="25624"/>
                      </a:moveTo>
                      <a:cubicBezTo>
                        <a:pt x="27736" y="25624"/>
                        <a:pt x="27477" y="25572"/>
                        <a:pt x="27217" y="25416"/>
                      </a:cubicBezTo>
                      <a:cubicBezTo>
                        <a:pt x="15813" y="19404"/>
                        <a:pt x="3787" y="6341"/>
                        <a:pt x="366" y="2453"/>
                      </a:cubicBezTo>
                      <a:cubicBezTo>
                        <a:pt x="-204" y="1779"/>
                        <a:pt x="-101" y="846"/>
                        <a:pt x="625" y="328"/>
                      </a:cubicBezTo>
                      <a:cubicBezTo>
                        <a:pt x="1351" y="-191"/>
                        <a:pt x="2388" y="-87"/>
                        <a:pt x="3010" y="587"/>
                      </a:cubicBezTo>
                      <a:cubicBezTo>
                        <a:pt x="6223" y="4215"/>
                        <a:pt x="17161" y="16138"/>
                        <a:pt x="27684" y="22151"/>
                      </a:cubicBezTo>
                      <a:cubicBezTo>
                        <a:pt x="29654" y="19870"/>
                        <a:pt x="31520" y="17486"/>
                        <a:pt x="33282" y="15101"/>
                      </a:cubicBezTo>
                      <a:cubicBezTo>
                        <a:pt x="36703" y="10591"/>
                        <a:pt x="40228" y="5926"/>
                        <a:pt x="45049" y="1987"/>
                      </a:cubicBezTo>
                      <a:cubicBezTo>
                        <a:pt x="45723" y="1417"/>
                        <a:pt x="46812" y="1468"/>
                        <a:pt x="47434" y="2090"/>
                      </a:cubicBezTo>
                      <a:cubicBezTo>
                        <a:pt x="48056" y="2713"/>
                        <a:pt x="48004" y="3697"/>
                        <a:pt x="47330" y="4267"/>
                      </a:cubicBezTo>
                      <a:cubicBezTo>
                        <a:pt x="42820" y="7999"/>
                        <a:pt x="39554" y="12302"/>
                        <a:pt x="36081" y="16864"/>
                      </a:cubicBezTo>
                      <a:cubicBezTo>
                        <a:pt x="34008" y="19611"/>
                        <a:pt x="31831" y="22462"/>
                        <a:pt x="29395" y="25106"/>
                      </a:cubicBezTo>
                      <a:cubicBezTo>
                        <a:pt x="29084" y="25468"/>
                        <a:pt x="28565" y="25676"/>
                        <a:pt x="28099" y="256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46" name="Google Shape;5746;p15"/>
                <p:cNvSpPr/>
                <p:nvPr/>
              </p:nvSpPr>
              <p:spPr>
                <a:xfrm>
                  <a:off x="4627059" y="5388575"/>
                  <a:ext cx="41503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03" h="25357" extrusionOk="0">
                      <a:moveTo>
                        <a:pt x="23369" y="25306"/>
                      </a:moveTo>
                      <a:cubicBezTo>
                        <a:pt x="22903" y="25306"/>
                        <a:pt x="22436" y="25150"/>
                        <a:pt x="22125" y="24839"/>
                      </a:cubicBezTo>
                      <a:cubicBezTo>
                        <a:pt x="19534" y="22299"/>
                        <a:pt x="16527" y="19862"/>
                        <a:pt x="13624" y="17478"/>
                      </a:cubicBezTo>
                      <a:cubicBezTo>
                        <a:pt x="8855" y="13590"/>
                        <a:pt x="3931" y="9599"/>
                        <a:pt x="302" y="4830"/>
                      </a:cubicBezTo>
                      <a:cubicBezTo>
                        <a:pt x="-216" y="4156"/>
                        <a:pt x="-61" y="3171"/>
                        <a:pt x="717" y="2705"/>
                      </a:cubicBezTo>
                      <a:cubicBezTo>
                        <a:pt x="1494" y="2238"/>
                        <a:pt x="2531" y="2393"/>
                        <a:pt x="3050" y="3067"/>
                      </a:cubicBezTo>
                      <a:cubicBezTo>
                        <a:pt x="6471" y="7525"/>
                        <a:pt x="11240" y="11413"/>
                        <a:pt x="15853" y="15197"/>
                      </a:cubicBezTo>
                      <a:cubicBezTo>
                        <a:pt x="18290" y="17167"/>
                        <a:pt x="20778" y="19240"/>
                        <a:pt x="23110" y="21366"/>
                      </a:cubicBezTo>
                      <a:cubicBezTo>
                        <a:pt x="24976" y="18878"/>
                        <a:pt x="26791" y="16338"/>
                        <a:pt x="28657" y="13797"/>
                      </a:cubicBezTo>
                      <a:cubicBezTo>
                        <a:pt x="31819" y="9443"/>
                        <a:pt x="35085" y="4933"/>
                        <a:pt x="38454" y="631"/>
                      </a:cubicBezTo>
                      <a:cubicBezTo>
                        <a:pt x="39024" y="-43"/>
                        <a:pt x="40061" y="-198"/>
                        <a:pt x="40787" y="268"/>
                      </a:cubicBezTo>
                      <a:cubicBezTo>
                        <a:pt x="41564" y="735"/>
                        <a:pt x="41720" y="1720"/>
                        <a:pt x="41201" y="2393"/>
                      </a:cubicBezTo>
                      <a:cubicBezTo>
                        <a:pt x="37832" y="6696"/>
                        <a:pt x="34618" y="11154"/>
                        <a:pt x="31456" y="15508"/>
                      </a:cubicBezTo>
                      <a:cubicBezTo>
                        <a:pt x="29227" y="18566"/>
                        <a:pt x="26998" y="21625"/>
                        <a:pt x="24717" y="24684"/>
                      </a:cubicBezTo>
                      <a:cubicBezTo>
                        <a:pt x="24406" y="25046"/>
                        <a:pt x="23940" y="25306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47" name="Google Shape;5747;p15"/>
                <p:cNvSpPr/>
                <p:nvPr/>
              </p:nvSpPr>
              <p:spPr>
                <a:xfrm>
                  <a:off x="4627007" y="5403918"/>
                  <a:ext cx="41451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51" h="25357" extrusionOk="0">
                      <a:moveTo>
                        <a:pt x="23369" y="25357"/>
                      </a:moveTo>
                      <a:cubicBezTo>
                        <a:pt x="22903" y="25357"/>
                        <a:pt x="22436" y="25202"/>
                        <a:pt x="22125" y="24891"/>
                      </a:cubicBezTo>
                      <a:cubicBezTo>
                        <a:pt x="19534" y="22351"/>
                        <a:pt x="16527" y="19914"/>
                        <a:pt x="13624" y="17530"/>
                      </a:cubicBezTo>
                      <a:cubicBezTo>
                        <a:pt x="8855" y="13642"/>
                        <a:pt x="3931" y="9651"/>
                        <a:pt x="302" y="4882"/>
                      </a:cubicBezTo>
                      <a:cubicBezTo>
                        <a:pt x="-216" y="4208"/>
                        <a:pt x="-61" y="3223"/>
                        <a:pt x="717" y="2757"/>
                      </a:cubicBezTo>
                      <a:cubicBezTo>
                        <a:pt x="1494" y="2290"/>
                        <a:pt x="2531" y="2445"/>
                        <a:pt x="3050" y="3119"/>
                      </a:cubicBezTo>
                      <a:cubicBezTo>
                        <a:pt x="6471" y="7577"/>
                        <a:pt x="11240" y="11465"/>
                        <a:pt x="15853" y="15249"/>
                      </a:cubicBezTo>
                      <a:cubicBezTo>
                        <a:pt x="18290" y="17219"/>
                        <a:pt x="20778" y="19292"/>
                        <a:pt x="23110" y="21418"/>
                      </a:cubicBezTo>
                      <a:cubicBezTo>
                        <a:pt x="24976" y="18878"/>
                        <a:pt x="26842" y="16338"/>
                        <a:pt x="28657" y="13798"/>
                      </a:cubicBezTo>
                      <a:cubicBezTo>
                        <a:pt x="31819" y="9444"/>
                        <a:pt x="35033" y="4985"/>
                        <a:pt x="38402" y="631"/>
                      </a:cubicBezTo>
                      <a:cubicBezTo>
                        <a:pt x="38920" y="-43"/>
                        <a:pt x="40009" y="-199"/>
                        <a:pt x="40735" y="268"/>
                      </a:cubicBezTo>
                      <a:cubicBezTo>
                        <a:pt x="41512" y="735"/>
                        <a:pt x="41668" y="1719"/>
                        <a:pt x="41149" y="2393"/>
                      </a:cubicBezTo>
                      <a:cubicBezTo>
                        <a:pt x="37780" y="6644"/>
                        <a:pt x="34566" y="11102"/>
                        <a:pt x="31456" y="15456"/>
                      </a:cubicBezTo>
                      <a:cubicBezTo>
                        <a:pt x="29227" y="18515"/>
                        <a:pt x="26998" y="21625"/>
                        <a:pt x="24717" y="24683"/>
                      </a:cubicBezTo>
                      <a:cubicBezTo>
                        <a:pt x="24406" y="25046"/>
                        <a:pt x="23940" y="25305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48" name="Google Shape;5748;p15"/>
                <p:cNvSpPr/>
                <p:nvPr/>
              </p:nvSpPr>
              <p:spPr>
                <a:xfrm>
                  <a:off x="4638595" y="5357018"/>
                  <a:ext cx="19313" cy="12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13" h="12749" extrusionOk="0">
                      <a:moveTo>
                        <a:pt x="10071" y="12697"/>
                      </a:moveTo>
                      <a:cubicBezTo>
                        <a:pt x="9605" y="12697"/>
                        <a:pt x="9138" y="12542"/>
                        <a:pt x="8775" y="12179"/>
                      </a:cubicBezTo>
                      <a:cubicBezTo>
                        <a:pt x="8309" y="11660"/>
                        <a:pt x="7687" y="11090"/>
                        <a:pt x="6961" y="10416"/>
                      </a:cubicBezTo>
                      <a:cubicBezTo>
                        <a:pt x="4213" y="7773"/>
                        <a:pt x="844" y="4456"/>
                        <a:pt x="67" y="1916"/>
                      </a:cubicBezTo>
                      <a:cubicBezTo>
                        <a:pt x="-193" y="1086"/>
                        <a:pt x="326" y="256"/>
                        <a:pt x="1259" y="49"/>
                      </a:cubicBezTo>
                      <a:cubicBezTo>
                        <a:pt x="2192" y="-158"/>
                        <a:pt x="3073" y="308"/>
                        <a:pt x="3332" y="1138"/>
                      </a:cubicBezTo>
                      <a:cubicBezTo>
                        <a:pt x="3902" y="2952"/>
                        <a:pt x="7220" y="6218"/>
                        <a:pt x="9449" y="8343"/>
                      </a:cubicBezTo>
                      <a:cubicBezTo>
                        <a:pt x="9708" y="8602"/>
                        <a:pt x="10019" y="8862"/>
                        <a:pt x="10227" y="9120"/>
                      </a:cubicBezTo>
                      <a:cubicBezTo>
                        <a:pt x="12974" y="6995"/>
                        <a:pt x="16291" y="3470"/>
                        <a:pt x="16343" y="3418"/>
                      </a:cubicBezTo>
                      <a:cubicBezTo>
                        <a:pt x="16965" y="2796"/>
                        <a:pt x="18002" y="2693"/>
                        <a:pt x="18728" y="3263"/>
                      </a:cubicBezTo>
                      <a:cubicBezTo>
                        <a:pt x="19453" y="3833"/>
                        <a:pt x="19505" y="4766"/>
                        <a:pt x="18883" y="5440"/>
                      </a:cubicBezTo>
                      <a:cubicBezTo>
                        <a:pt x="18676" y="5648"/>
                        <a:pt x="14166" y="10416"/>
                        <a:pt x="10952" y="12490"/>
                      </a:cubicBezTo>
                      <a:cubicBezTo>
                        <a:pt x="10641" y="12697"/>
                        <a:pt x="10330" y="12749"/>
                        <a:pt x="9968" y="1274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749" name="Google Shape;5749;p15"/>
              <p:cNvGrpSpPr/>
              <p:nvPr/>
            </p:nvGrpSpPr>
            <p:grpSpPr>
              <a:xfrm>
                <a:off x="4561444" y="5705800"/>
                <a:ext cx="83657" cy="81822"/>
                <a:chOff x="4561444" y="5705800"/>
                <a:chExt cx="83657" cy="81822"/>
              </a:xfrm>
            </p:grpSpPr>
            <p:sp>
              <p:nvSpPr>
                <p:cNvPr id="5750" name="Google Shape;5750;p15"/>
                <p:cNvSpPr/>
                <p:nvPr/>
              </p:nvSpPr>
              <p:spPr>
                <a:xfrm>
                  <a:off x="4572068" y="5705800"/>
                  <a:ext cx="73033" cy="81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3" h="81822" extrusionOk="0">
                      <a:moveTo>
                        <a:pt x="71052" y="81770"/>
                      </a:moveTo>
                      <a:cubicBezTo>
                        <a:pt x="71052" y="81770"/>
                        <a:pt x="70585" y="81770"/>
                        <a:pt x="70326" y="81667"/>
                      </a:cubicBezTo>
                      <a:cubicBezTo>
                        <a:pt x="62913" y="79023"/>
                        <a:pt x="58196" y="72958"/>
                        <a:pt x="54049" y="67619"/>
                      </a:cubicBezTo>
                      <a:cubicBezTo>
                        <a:pt x="52909" y="66168"/>
                        <a:pt x="51820" y="64768"/>
                        <a:pt x="50732" y="63524"/>
                      </a:cubicBezTo>
                      <a:cubicBezTo>
                        <a:pt x="48140" y="60518"/>
                        <a:pt x="45652" y="57511"/>
                        <a:pt x="43112" y="54452"/>
                      </a:cubicBezTo>
                      <a:cubicBezTo>
                        <a:pt x="39949" y="50617"/>
                        <a:pt x="36632" y="46625"/>
                        <a:pt x="33263" y="42789"/>
                      </a:cubicBezTo>
                      <a:cubicBezTo>
                        <a:pt x="30671" y="39887"/>
                        <a:pt x="27250" y="36569"/>
                        <a:pt x="23621" y="33044"/>
                      </a:cubicBezTo>
                      <a:cubicBezTo>
                        <a:pt x="13513" y="23195"/>
                        <a:pt x="2005" y="12050"/>
                        <a:pt x="35" y="2097"/>
                      </a:cubicBezTo>
                      <a:cubicBezTo>
                        <a:pt x="-172" y="1112"/>
                        <a:pt x="554" y="179"/>
                        <a:pt x="1642" y="24"/>
                      </a:cubicBezTo>
                      <a:cubicBezTo>
                        <a:pt x="2679" y="-132"/>
                        <a:pt x="3716" y="490"/>
                        <a:pt x="3923" y="1475"/>
                      </a:cubicBezTo>
                      <a:cubicBezTo>
                        <a:pt x="5685" y="10391"/>
                        <a:pt x="16779" y="21122"/>
                        <a:pt x="26524" y="30608"/>
                      </a:cubicBezTo>
                      <a:cubicBezTo>
                        <a:pt x="30204" y="34184"/>
                        <a:pt x="33677" y="37554"/>
                        <a:pt x="36321" y="40560"/>
                      </a:cubicBezTo>
                      <a:cubicBezTo>
                        <a:pt x="39794" y="44448"/>
                        <a:pt x="43060" y="48439"/>
                        <a:pt x="46274" y="52327"/>
                      </a:cubicBezTo>
                      <a:cubicBezTo>
                        <a:pt x="48762" y="55334"/>
                        <a:pt x="51250" y="58340"/>
                        <a:pt x="53842" y="61347"/>
                      </a:cubicBezTo>
                      <a:cubicBezTo>
                        <a:pt x="54982" y="62694"/>
                        <a:pt x="56123" y="64094"/>
                        <a:pt x="57263" y="65597"/>
                      </a:cubicBezTo>
                      <a:cubicBezTo>
                        <a:pt x="61307" y="70781"/>
                        <a:pt x="65505" y="76120"/>
                        <a:pt x="71777" y="78349"/>
                      </a:cubicBezTo>
                      <a:cubicBezTo>
                        <a:pt x="72762" y="78712"/>
                        <a:pt x="73281" y="79749"/>
                        <a:pt x="72918" y="80682"/>
                      </a:cubicBezTo>
                      <a:cubicBezTo>
                        <a:pt x="72607" y="81408"/>
                        <a:pt x="71881" y="81822"/>
                        <a:pt x="71103" y="8182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51" name="Google Shape;5751;p15"/>
                <p:cNvSpPr/>
                <p:nvPr/>
              </p:nvSpPr>
              <p:spPr>
                <a:xfrm>
                  <a:off x="4561444" y="5708326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36526" y="29741"/>
                      </a:moveTo>
                      <a:cubicBezTo>
                        <a:pt x="26314" y="29741"/>
                        <a:pt x="11023" y="26890"/>
                        <a:pt x="1381" y="24091"/>
                      </a:cubicBezTo>
                      <a:cubicBezTo>
                        <a:pt x="344" y="23780"/>
                        <a:pt x="-226" y="22795"/>
                        <a:pt x="85" y="21862"/>
                      </a:cubicBezTo>
                      <a:cubicBezTo>
                        <a:pt x="396" y="20929"/>
                        <a:pt x="1536" y="20411"/>
                        <a:pt x="2573" y="20721"/>
                      </a:cubicBezTo>
                      <a:cubicBezTo>
                        <a:pt x="11593" y="23313"/>
                        <a:pt x="25692" y="26009"/>
                        <a:pt x="35437" y="26164"/>
                      </a:cubicBezTo>
                      <a:cubicBezTo>
                        <a:pt x="34401" y="18285"/>
                        <a:pt x="35437" y="8540"/>
                        <a:pt x="38133" y="1231"/>
                      </a:cubicBezTo>
                      <a:cubicBezTo>
                        <a:pt x="38496" y="298"/>
                        <a:pt x="39584" y="-220"/>
                        <a:pt x="40621" y="90"/>
                      </a:cubicBezTo>
                      <a:cubicBezTo>
                        <a:pt x="41658" y="402"/>
                        <a:pt x="42228" y="1438"/>
                        <a:pt x="41865" y="2371"/>
                      </a:cubicBezTo>
                      <a:cubicBezTo>
                        <a:pt x="39118" y="9836"/>
                        <a:pt x="38237" y="19995"/>
                        <a:pt x="39636" y="27668"/>
                      </a:cubicBezTo>
                      <a:cubicBezTo>
                        <a:pt x="39740" y="28186"/>
                        <a:pt x="39584" y="28704"/>
                        <a:pt x="39222" y="29119"/>
                      </a:cubicBezTo>
                      <a:cubicBezTo>
                        <a:pt x="38859" y="29534"/>
                        <a:pt x="38340" y="29741"/>
                        <a:pt x="37770" y="29793"/>
                      </a:cubicBezTo>
                      <a:cubicBezTo>
                        <a:pt x="37355" y="29793"/>
                        <a:pt x="36941" y="29793"/>
                        <a:pt x="36526" y="297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52" name="Google Shape;5752;p15"/>
                <p:cNvSpPr/>
                <p:nvPr/>
              </p:nvSpPr>
              <p:spPr>
                <a:xfrm>
                  <a:off x="4563802" y="5715582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37381" y="35030"/>
                      </a:moveTo>
                      <a:cubicBezTo>
                        <a:pt x="23178" y="35030"/>
                        <a:pt x="6746" y="31453"/>
                        <a:pt x="1458" y="30209"/>
                      </a:cubicBezTo>
                      <a:cubicBezTo>
                        <a:pt x="422" y="29950"/>
                        <a:pt x="-200" y="28965"/>
                        <a:pt x="59" y="28032"/>
                      </a:cubicBezTo>
                      <a:cubicBezTo>
                        <a:pt x="318" y="27099"/>
                        <a:pt x="1407" y="26528"/>
                        <a:pt x="2443" y="26736"/>
                      </a:cubicBezTo>
                      <a:cubicBezTo>
                        <a:pt x="8249" y="28084"/>
                        <a:pt x="27636" y="32386"/>
                        <a:pt x="42098" y="31298"/>
                      </a:cubicBezTo>
                      <a:cubicBezTo>
                        <a:pt x="42202" y="27928"/>
                        <a:pt x="42098" y="24507"/>
                        <a:pt x="41943" y="21189"/>
                      </a:cubicBezTo>
                      <a:cubicBezTo>
                        <a:pt x="41684" y="14813"/>
                        <a:pt x="41424" y="8230"/>
                        <a:pt x="42876" y="1440"/>
                      </a:cubicBezTo>
                      <a:cubicBezTo>
                        <a:pt x="43083" y="454"/>
                        <a:pt x="44120" y="-168"/>
                        <a:pt x="45157" y="40"/>
                      </a:cubicBezTo>
                      <a:cubicBezTo>
                        <a:pt x="46245" y="247"/>
                        <a:pt x="46919" y="1180"/>
                        <a:pt x="46712" y="2114"/>
                      </a:cubicBezTo>
                      <a:cubicBezTo>
                        <a:pt x="45312" y="8489"/>
                        <a:pt x="45572" y="14554"/>
                        <a:pt x="45831" y="21034"/>
                      </a:cubicBezTo>
                      <a:cubicBezTo>
                        <a:pt x="45986" y="24922"/>
                        <a:pt x="46142" y="28965"/>
                        <a:pt x="45883" y="33008"/>
                      </a:cubicBezTo>
                      <a:cubicBezTo>
                        <a:pt x="45831" y="33889"/>
                        <a:pt x="45105" y="34563"/>
                        <a:pt x="44120" y="34667"/>
                      </a:cubicBezTo>
                      <a:cubicBezTo>
                        <a:pt x="41943" y="34874"/>
                        <a:pt x="39662" y="34978"/>
                        <a:pt x="37277" y="3497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53" name="Google Shape;5753;p15"/>
                <p:cNvSpPr/>
                <p:nvPr/>
              </p:nvSpPr>
              <p:spPr>
                <a:xfrm>
                  <a:off x="4580650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37484" y="34834"/>
                      </a:moveTo>
                      <a:cubicBezTo>
                        <a:pt x="37484" y="34834"/>
                        <a:pt x="37225" y="34834"/>
                        <a:pt x="37121" y="34834"/>
                      </a:cubicBezTo>
                      <a:cubicBezTo>
                        <a:pt x="32715" y="34108"/>
                        <a:pt x="28050" y="33694"/>
                        <a:pt x="23540" y="33331"/>
                      </a:cubicBezTo>
                      <a:cubicBezTo>
                        <a:pt x="16127" y="32709"/>
                        <a:pt x="8455" y="32087"/>
                        <a:pt x="1354" y="29962"/>
                      </a:cubicBezTo>
                      <a:cubicBezTo>
                        <a:pt x="317" y="29650"/>
                        <a:pt x="-253" y="28614"/>
                        <a:pt x="110" y="27681"/>
                      </a:cubicBezTo>
                      <a:cubicBezTo>
                        <a:pt x="472" y="26748"/>
                        <a:pt x="1561" y="26229"/>
                        <a:pt x="2598" y="26540"/>
                      </a:cubicBezTo>
                      <a:cubicBezTo>
                        <a:pt x="9233" y="28562"/>
                        <a:pt x="16697" y="29184"/>
                        <a:pt x="23903" y="29754"/>
                      </a:cubicBezTo>
                      <a:cubicBezTo>
                        <a:pt x="27687" y="30065"/>
                        <a:pt x="31626" y="30376"/>
                        <a:pt x="35410" y="30946"/>
                      </a:cubicBezTo>
                      <a:cubicBezTo>
                        <a:pt x="35255" y="27421"/>
                        <a:pt x="34996" y="23897"/>
                        <a:pt x="34788" y="20371"/>
                      </a:cubicBezTo>
                      <a:cubicBezTo>
                        <a:pt x="34425" y="14307"/>
                        <a:pt x="34011" y="8034"/>
                        <a:pt x="33855" y="1814"/>
                      </a:cubicBezTo>
                      <a:cubicBezTo>
                        <a:pt x="33855" y="830"/>
                        <a:pt x="34685" y="0"/>
                        <a:pt x="35773" y="0"/>
                      </a:cubicBezTo>
                      <a:cubicBezTo>
                        <a:pt x="35773" y="0"/>
                        <a:pt x="35773" y="0"/>
                        <a:pt x="35773" y="0"/>
                      </a:cubicBezTo>
                      <a:cubicBezTo>
                        <a:pt x="36862" y="0"/>
                        <a:pt x="37691" y="778"/>
                        <a:pt x="37743" y="1762"/>
                      </a:cubicBezTo>
                      <a:cubicBezTo>
                        <a:pt x="37898" y="7931"/>
                        <a:pt x="38261" y="14151"/>
                        <a:pt x="38676" y="20165"/>
                      </a:cubicBezTo>
                      <a:cubicBezTo>
                        <a:pt x="38935" y="24467"/>
                        <a:pt x="39194" y="28717"/>
                        <a:pt x="39402" y="33020"/>
                      </a:cubicBezTo>
                      <a:cubicBezTo>
                        <a:pt x="39402" y="33538"/>
                        <a:pt x="39194" y="34108"/>
                        <a:pt x="38728" y="34420"/>
                      </a:cubicBezTo>
                      <a:cubicBezTo>
                        <a:pt x="38365" y="34678"/>
                        <a:pt x="37898" y="34834"/>
                        <a:pt x="37432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54" name="Google Shape;5754;p15"/>
                <p:cNvSpPr/>
                <p:nvPr/>
              </p:nvSpPr>
              <p:spPr>
                <a:xfrm>
                  <a:off x="4592417" y="5743190"/>
                  <a:ext cx="39453" cy="3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94" extrusionOk="0">
                      <a:moveTo>
                        <a:pt x="37484" y="34843"/>
                      </a:moveTo>
                      <a:cubicBezTo>
                        <a:pt x="37484" y="34843"/>
                        <a:pt x="37225" y="34843"/>
                        <a:pt x="37121" y="34843"/>
                      </a:cubicBezTo>
                      <a:cubicBezTo>
                        <a:pt x="32715" y="34117"/>
                        <a:pt x="28049" y="33702"/>
                        <a:pt x="23540" y="33340"/>
                      </a:cubicBezTo>
                      <a:cubicBezTo>
                        <a:pt x="16127" y="32718"/>
                        <a:pt x="8455" y="32096"/>
                        <a:pt x="1354" y="29970"/>
                      </a:cubicBezTo>
                      <a:cubicBezTo>
                        <a:pt x="317" y="29659"/>
                        <a:pt x="-253" y="28622"/>
                        <a:pt x="110" y="27690"/>
                      </a:cubicBezTo>
                      <a:cubicBezTo>
                        <a:pt x="472" y="26756"/>
                        <a:pt x="1561" y="26238"/>
                        <a:pt x="2598" y="26549"/>
                      </a:cubicBezTo>
                      <a:cubicBezTo>
                        <a:pt x="9233" y="28570"/>
                        <a:pt x="16697" y="29192"/>
                        <a:pt x="23902" y="29763"/>
                      </a:cubicBezTo>
                      <a:cubicBezTo>
                        <a:pt x="27687" y="30074"/>
                        <a:pt x="31626" y="30385"/>
                        <a:pt x="35410" y="30955"/>
                      </a:cubicBezTo>
                      <a:cubicBezTo>
                        <a:pt x="35255" y="27430"/>
                        <a:pt x="34996" y="23854"/>
                        <a:pt x="34788" y="20328"/>
                      </a:cubicBezTo>
                      <a:cubicBezTo>
                        <a:pt x="34425" y="14263"/>
                        <a:pt x="34011" y="7991"/>
                        <a:pt x="33855" y="1823"/>
                      </a:cubicBezTo>
                      <a:cubicBezTo>
                        <a:pt x="33855" y="838"/>
                        <a:pt x="34685" y="8"/>
                        <a:pt x="35773" y="8"/>
                      </a:cubicBezTo>
                      <a:cubicBezTo>
                        <a:pt x="36758" y="-95"/>
                        <a:pt x="37743" y="786"/>
                        <a:pt x="37795" y="1771"/>
                      </a:cubicBezTo>
                      <a:cubicBezTo>
                        <a:pt x="37950" y="7888"/>
                        <a:pt x="38313" y="14160"/>
                        <a:pt x="38728" y="20173"/>
                      </a:cubicBezTo>
                      <a:cubicBezTo>
                        <a:pt x="38987" y="24476"/>
                        <a:pt x="39246" y="28778"/>
                        <a:pt x="39453" y="33080"/>
                      </a:cubicBezTo>
                      <a:cubicBezTo>
                        <a:pt x="39453" y="33599"/>
                        <a:pt x="39246" y="34169"/>
                        <a:pt x="38780" y="34480"/>
                      </a:cubicBezTo>
                      <a:cubicBezTo>
                        <a:pt x="38417" y="34739"/>
                        <a:pt x="37950" y="34895"/>
                        <a:pt x="37484" y="3489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55" name="Google Shape;5755;p15"/>
                <p:cNvSpPr/>
                <p:nvPr/>
              </p:nvSpPr>
              <p:spPr>
                <a:xfrm>
                  <a:off x="4565413" y="5708621"/>
                  <a:ext cx="21057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7" h="14775" extrusionOk="0">
                      <a:moveTo>
                        <a:pt x="17213" y="14672"/>
                      </a:moveTo>
                      <a:cubicBezTo>
                        <a:pt x="17213" y="14672"/>
                        <a:pt x="16954" y="14672"/>
                        <a:pt x="16798" y="14672"/>
                      </a:cubicBezTo>
                      <a:cubicBezTo>
                        <a:pt x="15969" y="14517"/>
                        <a:pt x="14932" y="14310"/>
                        <a:pt x="13740" y="14154"/>
                      </a:cubicBezTo>
                      <a:cubicBezTo>
                        <a:pt x="9178" y="13376"/>
                        <a:pt x="3476" y="12444"/>
                        <a:pt x="781" y="10578"/>
                      </a:cubicBezTo>
                      <a:cubicBezTo>
                        <a:pt x="-100" y="9955"/>
                        <a:pt x="-256" y="8866"/>
                        <a:pt x="418" y="8089"/>
                      </a:cubicBezTo>
                      <a:cubicBezTo>
                        <a:pt x="1092" y="7312"/>
                        <a:pt x="2336" y="7156"/>
                        <a:pt x="3165" y="7778"/>
                      </a:cubicBezTo>
                      <a:cubicBezTo>
                        <a:pt x="5083" y="9126"/>
                        <a:pt x="10681" y="10059"/>
                        <a:pt x="14414" y="10681"/>
                      </a:cubicBezTo>
                      <a:cubicBezTo>
                        <a:pt x="14880" y="10784"/>
                        <a:pt x="15347" y="10836"/>
                        <a:pt x="15762" y="10888"/>
                      </a:cubicBezTo>
                      <a:cubicBezTo>
                        <a:pt x="16695" y="7156"/>
                        <a:pt x="17109" y="1765"/>
                        <a:pt x="17161" y="1661"/>
                      </a:cubicBezTo>
                      <a:cubicBezTo>
                        <a:pt x="17213" y="677"/>
                        <a:pt x="18250" y="-49"/>
                        <a:pt x="19235" y="3"/>
                      </a:cubicBezTo>
                      <a:cubicBezTo>
                        <a:pt x="20323" y="55"/>
                        <a:pt x="21153" y="935"/>
                        <a:pt x="21049" y="1921"/>
                      </a:cubicBezTo>
                      <a:cubicBezTo>
                        <a:pt x="21049" y="2231"/>
                        <a:pt x="20427" y="9592"/>
                        <a:pt x="19027" y="13532"/>
                      </a:cubicBezTo>
                      <a:cubicBezTo>
                        <a:pt x="18768" y="14258"/>
                        <a:pt x="17991" y="14776"/>
                        <a:pt x="17161" y="14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756" name="Google Shape;5756;p15"/>
              <p:cNvGrpSpPr/>
              <p:nvPr/>
            </p:nvGrpSpPr>
            <p:grpSpPr>
              <a:xfrm>
                <a:off x="4654184" y="5494538"/>
                <a:ext cx="92831" cy="108598"/>
                <a:chOff x="4654184" y="5494538"/>
                <a:chExt cx="92831" cy="108598"/>
              </a:xfrm>
            </p:grpSpPr>
            <p:sp>
              <p:nvSpPr>
                <p:cNvPr id="5757" name="Google Shape;5757;p15"/>
                <p:cNvSpPr/>
                <p:nvPr/>
              </p:nvSpPr>
              <p:spPr>
                <a:xfrm>
                  <a:off x="4654184" y="5494538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2413" y="108546"/>
                      </a:moveTo>
                      <a:cubicBezTo>
                        <a:pt x="1532" y="108546"/>
                        <a:pt x="702" y="108131"/>
                        <a:pt x="287" y="107406"/>
                      </a:cubicBezTo>
                      <a:cubicBezTo>
                        <a:pt x="-335" y="106317"/>
                        <a:pt x="80" y="105021"/>
                        <a:pt x="1272" y="104451"/>
                      </a:cubicBezTo>
                      <a:cubicBezTo>
                        <a:pt x="8581" y="100875"/>
                        <a:pt x="12780" y="93824"/>
                        <a:pt x="16875" y="87034"/>
                      </a:cubicBezTo>
                      <a:cubicBezTo>
                        <a:pt x="18068" y="85064"/>
                        <a:pt x="19208" y="83146"/>
                        <a:pt x="20400" y="81384"/>
                      </a:cubicBezTo>
                      <a:cubicBezTo>
                        <a:pt x="23044" y="77393"/>
                        <a:pt x="25636" y="73401"/>
                        <a:pt x="28175" y="69409"/>
                      </a:cubicBezTo>
                      <a:cubicBezTo>
                        <a:pt x="31441" y="64278"/>
                        <a:pt x="34811" y="58990"/>
                        <a:pt x="38388" y="53858"/>
                      </a:cubicBezTo>
                      <a:cubicBezTo>
                        <a:pt x="41135" y="49867"/>
                        <a:pt x="44815" y="45305"/>
                        <a:pt x="48703" y="40485"/>
                      </a:cubicBezTo>
                      <a:cubicBezTo>
                        <a:pt x="59070" y="27681"/>
                        <a:pt x="70785" y="13167"/>
                        <a:pt x="71511" y="2074"/>
                      </a:cubicBezTo>
                      <a:cubicBezTo>
                        <a:pt x="71615" y="881"/>
                        <a:pt x="72755" y="0"/>
                        <a:pt x="74051" y="0"/>
                      </a:cubicBezTo>
                      <a:cubicBezTo>
                        <a:pt x="75399" y="52"/>
                        <a:pt x="76384" y="1089"/>
                        <a:pt x="76280" y="2333"/>
                      </a:cubicBezTo>
                      <a:cubicBezTo>
                        <a:pt x="75451" y="14670"/>
                        <a:pt x="63269" y="29754"/>
                        <a:pt x="52539" y="43077"/>
                      </a:cubicBezTo>
                      <a:cubicBezTo>
                        <a:pt x="48703" y="47845"/>
                        <a:pt x="45074" y="52304"/>
                        <a:pt x="42379" y="56191"/>
                      </a:cubicBezTo>
                      <a:cubicBezTo>
                        <a:pt x="38854" y="61271"/>
                        <a:pt x="35485" y="66559"/>
                        <a:pt x="32271" y="71639"/>
                      </a:cubicBezTo>
                      <a:cubicBezTo>
                        <a:pt x="29679" y="75682"/>
                        <a:pt x="27139" y="79725"/>
                        <a:pt x="24443" y="83716"/>
                      </a:cubicBezTo>
                      <a:cubicBezTo>
                        <a:pt x="23303" y="85427"/>
                        <a:pt x="22214" y="87242"/>
                        <a:pt x="21074" y="89160"/>
                      </a:cubicBezTo>
                      <a:cubicBezTo>
                        <a:pt x="16875" y="96209"/>
                        <a:pt x="12054" y="104192"/>
                        <a:pt x="3501" y="108339"/>
                      </a:cubicBezTo>
                      <a:cubicBezTo>
                        <a:pt x="3139" y="108495"/>
                        <a:pt x="2776" y="108598"/>
                        <a:pt x="2361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58" name="Google Shape;5758;p15"/>
                <p:cNvSpPr/>
                <p:nvPr/>
              </p:nvSpPr>
              <p:spPr>
                <a:xfrm>
                  <a:off x="4692702" y="5501220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9356" y="35876"/>
                      </a:moveTo>
                      <a:cubicBezTo>
                        <a:pt x="8733" y="35876"/>
                        <a:pt x="8163" y="35668"/>
                        <a:pt x="7697" y="35254"/>
                      </a:cubicBezTo>
                      <a:cubicBezTo>
                        <a:pt x="7178" y="34839"/>
                        <a:pt x="6919" y="34217"/>
                        <a:pt x="6971" y="33595"/>
                      </a:cubicBezTo>
                      <a:cubicBezTo>
                        <a:pt x="7489" y="24109"/>
                        <a:pt x="4794" y="11823"/>
                        <a:pt x="232" y="3115"/>
                      </a:cubicBezTo>
                      <a:cubicBezTo>
                        <a:pt x="-338" y="2026"/>
                        <a:pt x="180" y="730"/>
                        <a:pt x="1372" y="212"/>
                      </a:cubicBezTo>
                      <a:cubicBezTo>
                        <a:pt x="2565" y="-307"/>
                        <a:pt x="4016" y="160"/>
                        <a:pt x="4586" y="1248"/>
                      </a:cubicBezTo>
                      <a:cubicBezTo>
                        <a:pt x="9045" y="9802"/>
                        <a:pt x="11844" y="21517"/>
                        <a:pt x="11844" y="31210"/>
                      </a:cubicBezTo>
                      <a:cubicBezTo>
                        <a:pt x="23714" y="29707"/>
                        <a:pt x="40354" y="24627"/>
                        <a:pt x="50928" y="20221"/>
                      </a:cubicBezTo>
                      <a:cubicBezTo>
                        <a:pt x="52121" y="19703"/>
                        <a:pt x="53572" y="20221"/>
                        <a:pt x="54090" y="21309"/>
                      </a:cubicBezTo>
                      <a:cubicBezTo>
                        <a:pt x="54661" y="22398"/>
                        <a:pt x="54090" y="23694"/>
                        <a:pt x="52898" y="24212"/>
                      </a:cubicBezTo>
                      <a:cubicBezTo>
                        <a:pt x="41183" y="29085"/>
                        <a:pt x="22004" y="34787"/>
                        <a:pt x="9563" y="35824"/>
                      </a:cubicBezTo>
                      <a:cubicBezTo>
                        <a:pt x="9511" y="35824"/>
                        <a:pt x="9407" y="35824"/>
                        <a:pt x="9356" y="3582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59" name="Google Shape;5759;p15"/>
                <p:cNvSpPr/>
                <p:nvPr/>
              </p:nvSpPr>
              <p:spPr>
                <a:xfrm>
                  <a:off x="4685141" y="5511022"/>
                  <a:ext cx="61140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40" h="42143" extrusionOk="0">
                      <a:moveTo>
                        <a:pt x="8416" y="42091"/>
                      </a:moveTo>
                      <a:cubicBezTo>
                        <a:pt x="7223" y="42091"/>
                        <a:pt x="6239" y="41314"/>
                        <a:pt x="6031" y="40277"/>
                      </a:cubicBezTo>
                      <a:cubicBezTo>
                        <a:pt x="5098" y="35404"/>
                        <a:pt x="4632" y="30480"/>
                        <a:pt x="4217" y="25711"/>
                      </a:cubicBezTo>
                      <a:cubicBezTo>
                        <a:pt x="3491" y="17831"/>
                        <a:pt x="2817" y="10367"/>
                        <a:pt x="122" y="2850"/>
                      </a:cubicBezTo>
                      <a:cubicBezTo>
                        <a:pt x="-293" y="1710"/>
                        <a:pt x="381" y="466"/>
                        <a:pt x="1677" y="104"/>
                      </a:cubicBezTo>
                      <a:cubicBezTo>
                        <a:pt x="2921" y="-260"/>
                        <a:pt x="4321" y="362"/>
                        <a:pt x="4683" y="1503"/>
                      </a:cubicBezTo>
                      <a:cubicBezTo>
                        <a:pt x="7535" y="9538"/>
                        <a:pt x="8260" y="17573"/>
                        <a:pt x="8986" y="25348"/>
                      </a:cubicBezTo>
                      <a:cubicBezTo>
                        <a:pt x="9349" y="29391"/>
                        <a:pt x="9764" y="33590"/>
                        <a:pt x="10438" y="37685"/>
                      </a:cubicBezTo>
                      <a:cubicBezTo>
                        <a:pt x="28166" y="37063"/>
                        <a:pt x="51077" y="29340"/>
                        <a:pt x="57868" y="26903"/>
                      </a:cubicBezTo>
                      <a:cubicBezTo>
                        <a:pt x="59112" y="26436"/>
                        <a:pt x="60512" y="27007"/>
                        <a:pt x="60978" y="28147"/>
                      </a:cubicBezTo>
                      <a:cubicBezTo>
                        <a:pt x="61445" y="29288"/>
                        <a:pt x="60875" y="30532"/>
                        <a:pt x="59631" y="30998"/>
                      </a:cubicBezTo>
                      <a:cubicBezTo>
                        <a:pt x="52373" y="33590"/>
                        <a:pt x="27181" y="42039"/>
                        <a:pt x="8416" y="42143"/>
                      </a:cubicBezTo>
                      <a:lnTo>
                        <a:pt x="8416" y="42143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60" name="Google Shape;5760;p15"/>
                <p:cNvSpPr/>
                <p:nvPr/>
              </p:nvSpPr>
              <p:spPr>
                <a:xfrm>
                  <a:off x="4677730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5407" y="42670"/>
                      </a:moveTo>
                      <a:cubicBezTo>
                        <a:pt x="4940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5"/>
                        <a:pt x="1830" y="24890"/>
                      </a:cubicBezTo>
                      <a:cubicBezTo>
                        <a:pt x="1312" y="17529"/>
                        <a:pt x="794" y="9909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7"/>
                        <a:pt x="7636" y="37642"/>
                      </a:cubicBezTo>
                      <a:cubicBezTo>
                        <a:pt x="12198" y="36501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5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3"/>
                        <a:pt x="50038" y="31369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6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61" name="Google Shape;5761;p15"/>
                <p:cNvSpPr/>
                <p:nvPr/>
              </p:nvSpPr>
              <p:spPr>
                <a:xfrm>
                  <a:off x="4665704" y="5547092"/>
                  <a:ext cx="50270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70" h="42669" extrusionOk="0">
                      <a:moveTo>
                        <a:pt x="5407" y="42670"/>
                      </a:moveTo>
                      <a:cubicBezTo>
                        <a:pt x="4941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6"/>
                        <a:pt x="1830" y="24890"/>
                      </a:cubicBezTo>
                      <a:cubicBezTo>
                        <a:pt x="1312" y="17529"/>
                        <a:pt x="794" y="9857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8"/>
                        <a:pt x="7636" y="37642"/>
                      </a:cubicBezTo>
                      <a:cubicBezTo>
                        <a:pt x="12198" y="36502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6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4"/>
                        <a:pt x="50090" y="31370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7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62" name="Google Shape;5762;p15"/>
                <p:cNvSpPr/>
                <p:nvPr/>
              </p:nvSpPr>
              <p:spPr>
                <a:xfrm>
                  <a:off x="4713313" y="5499377"/>
                  <a:ext cx="26870" cy="17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06" extrusionOk="0">
                      <a:moveTo>
                        <a:pt x="6525" y="17606"/>
                      </a:moveTo>
                      <a:cubicBezTo>
                        <a:pt x="5592" y="17606"/>
                        <a:pt x="4762" y="17139"/>
                        <a:pt x="4348" y="16362"/>
                      </a:cubicBezTo>
                      <a:cubicBezTo>
                        <a:pt x="2015" y="11801"/>
                        <a:pt x="97" y="2936"/>
                        <a:pt x="45" y="2574"/>
                      </a:cubicBezTo>
                      <a:cubicBezTo>
                        <a:pt x="-214" y="1381"/>
                        <a:pt x="667" y="240"/>
                        <a:pt x="1963" y="34"/>
                      </a:cubicBezTo>
                      <a:cubicBezTo>
                        <a:pt x="3259" y="-174"/>
                        <a:pt x="4503" y="604"/>
                        <a:pt x="4762" y="1744"/>
                      </a:cubicBezTo>
                      <a:cubicBezTo>
                        <a:pt x="4762" y="1796"/>
                        <a:pt x="6162" y="8379"/>
                        <a:pt x="7924" y="12733"/>
                      </a:cubicBezTo>
                      <a:cubicBezTo>
                        <a:pt x="8443" y="12578"/>
                        <a:pt x="8961" y="12423"/>
                        <a:pt x="9531" y="12267"/>
                      </a:cubicBezTo>
                      <a:cubicBezTo>
                        <a:pt x="13938" y="11023"/>
                        <a:pt x="20624" y="9157"/>
                        <a:pt x="22750" y="7239"/>
                      </a:cubicBezTo>
                      <a:cubicBezTo>
                        <a:pt x="23683" y="6409"/>
                        <a:pt x="25238" y="6409"/>
                        <a:pt x="26171" y="7239"/>
                      </a:cubicBezTo>
                      <a:cubicBezTo>
                        <a:pt x="27104" y="8120"/>
                        <a:pt x="27104" y="9468"/>
                        <a:pt x="26171" y="10349"/>
                      </a:cubicBezTo>
                      <a:cubicBezTo>
                        <a:pt x="23216" y="12993"/>
                        <a:pt x="16426" y="14911"/>
                        <a:pt x="10983" y="16414"/>
                      </a:cubicBezTo>
                      <a:cubicBezTo>
                        <a:pt x="9583" y="16777"/>
                        <a:pt x="8339" y="17139"/>
                        <a:pt x="7406" y="17451"/>
                      </a:cubicBezTo>
                      <a:cubicBezTo>
                        <a:pt x="7147" y="17554"/>
                        <a:pt x="6888" y="17554"/>
                        <a:pt x="6628" y="175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763" name="Google Shape;5763;p15"/>
              <p:cNvGrpSpPr/>
              <p:nvPr/>
            </p:nvGrpSpPr>
            <p:grpSpPr>
              <a:xfrm>
                <a:off x="4654002" y="5591340"/>
                <a:ext cx="113842" cy="116039"/>
                <a:chOff x="4654002" y="5591340"/>
                <a:chExt cx="113842" cy="116039"/>
              </a:xfrm>
            </p:grpSpPr>
            <p:sp>
              <p:nvSpPr>
                <p:cNvPr id="5764" name="Google Shape;5764;p15"/>
                <p:cNvSpPr/>
                <p:nvPr/>
              </p:nvSpPr>
              <p:spPr>
                <a:xfrm>
                  <a:off x="4654002" y="5591340"/>
                  <a:ext cx="98209" cy="116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39" extrusionOk="0">
                      <a:moveTo>
                        <a:pt x="2699" y="115988"/>
                      </a:moveTo>
                      <a:cubicBezTo>
                        <a:pt x="1662" y="115988"/>
                        <a:pt x="625" y="115418"/>
                        <a:pt x="211" y="114484"/>
                      </a:cubicBezTo>
                      <a:cubicBezTo>
                        <a:pt x="-360" y="113240"/>
                        <a:pt x="262" y="111789"/>
                        <a:pt x="1662" y="111218"/>
                      </a:cubicBezTo>
                      <a:cubicBezTo>
                        <a:pt x="10319" y="107901"/>
                        <a:pt x="15917" y="100333"/>
                        <a:pt x="21308" y="92972"/>
                      </a:cubicBezTo>
                      <a:cubicBezTo>
                        <a:pt x="22863" y="90847"/>
                        <a:pt x="24367" y="88825"/>
                        <a:pt x="25922" y="86959"/>
                      </a:cubicBezTo>
                      <a:cubicBezTo>
                        <a:pt x="29395" y="82760"/>
                        <a:pt x="32712" y="78458"/>
                        <a:pt x="36030" y="74207"/>
                      </a:cubicBezTo>
                      <a:cubicBezTo>
                        <a:pt x="40332" y="68713"/>
                        <a:pt x="44738" y="63063"/>
                        <a:pt x="49404" y="57516"/>
                      </a:cubicBezTo>
                      <a:cubicBezTo>
                        <a:pt x="52980" y="53265"/>
                        <a:pt x="57646" y="48444"/>
                        <a:pt x="62622" y="43364"/>
                      </a:cubicBezTo>
                      <a:cubicBezTo>
                        <a:pt x="75789" y="29887"/>
                        <a:pt x="90718" y="14543"/>
                        <a:pt x="92791" y="2102"/>
                      </a:cubicBezTo>
                      <a:cubicBezTo>
                        <a:pt x="92998" y="755"/>
                        <a:pt x="94450" y="-179"/>
                        <a:pt x="95901" y="29"/>
                      </a:cubicBezTo>
                      <a:cubicBezTo>
                        <a:pt x="97404" y="236"/>
                        <a:pt x="98389" y="1480"/>
                        <a:pt x="98182" y="2880"/>
                      </a:cubicBezTo>
                      <a:cubicBezTo>
                        <a:pt x="95849" y="16772"/>
                        <a:pt x="80350" y="32634"/>
                        <a:pt x="66717" y="46682"/>
                      </a:cubicBezTo>
                      <a:cubicBezTo>
                        <a:pt x="61845" y="51710"/>
                        <a:pt x="57231" y="56427"/>
                        <a:pt x="53758" y="60522"/>
                      </a:cubicBezTo>
                      <a:cubicBezTo>
                        <a:pt x="49196" y="65965"/>
                        <a:pt x="44790" y="71615"/>
                        <a:pt x="40540" y="77058"/>
                      </a:cubicBezTo>
                      <a:cubicBezTo>
                        <a:pt x="37170" y="81360"/>
                        <a:pt x="33801" y="85663"/>
                        <a:pt x="30328" y="89914"/>
                      </a:cubicBezTo>
                      <a:cubicBezTo>
                        <a:pt x="28825" y="91728"/>
                        <a:pt x="27373" y="93698"/>
                        <a:pt x="25870" y="95771"/>
                      </a:cubicBezTo>
                      <a:cubicBezTo>
                        <a:pt x="20271" y="103339"/>
                        <a:pt x="13947" y="111892"/>
                        <a:pt x="3787" y="115832"/>
                      </a:cubicBezTo>
                      <a:cubicBezTo>
                        <a:pt x="3424" y="115988"/>
                        <a:pt x="3062" y="116040"/>
                        <a:pt x="2750" y="11604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65" name="Google Shape;5765;p15"/>
                <p:cNvSpPr/>
                <p:nvPr/>
              </p:nvSpPr>
              <p:spPr>
                <a:xfrm>
                  <a:off x="4708681" y="5595834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7010" y="41202"/>
                      </a:moveTo>
                      <a:cubicBezTo>
                        <a:pt x="6388" y="41151"/>
                        <a:pt x="5455" y="40892"/>
                        <a:pt x="4937" y="40374"/>
                      </a:cubicBezTo>
                      <a:cubicBezTo>
                        <a:pt x="4418" y="39855"/>
                        <a:pt x="4159" y="39129"/>
                        <a:pt x="4315" y="38404"/>
                      </a:cubicBezTo>
                      <a:cubicBezTo>
                        <a:pt x="5973" y="27673"/>
                        <a:pt x="4315" y="13574"/>
                        <a:pt x="168" y="3310"/>
                      </a:cubicBezTo>
                      <a:cubicBezTo>
                        <a:pt x="-351" y="2014"/>
                        <a:pt x="375" y="615"/>
                        <a:pt x="1775" y="148"/>
                      </a:cubicBezTo>
                      <a:cubicBezTo>
                        <a:pt x="3174" y="-319"/>
                        <a:pt x="4781" y="355"/>
                        <a:pt x="5299" y="1651"/>
                      </a:cubicBezTo>
                      <a:cubicBezTo>
                        <a:pt x="9343" y="11708"/>
                        <a:pt x="11157" y="25237"/>
                        <a:pt x="10068" y="36226"/>
                      </a:cubicBezTo>
                      <a:cubicBezTo>
                        <a:pt x="23650" y="35656"/>
                        <a:pt x="43088" y="31457"/>
                        <a:pt x="55529" y="27517"/>
                      </a:cubicBezTo>
                      <a:cubicBezTo>
                        <a:pt x="56981" y="27051"/>
                        <a:pt x="58484" y="27725"/>
                        <a:pt x="59002" y="29021"/>
                      </a:cubicBezTo>
                      <a:cubicBezTo>
                        <a:pt x="59520" y="30317"/>
                        <a:pt x="58743" y="31717"/>
                        <a:pt x="57343" y="32183"/>
                      </a:cubicBezTo>
                      <a:cubicBezTo>
                        <a:pt x="43503" y="36589"/>
                        <a:pt x="21213" y="41254"/>
                        <a:pt x="7062" y="412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66" name="Google Shape;5766;p15"/>
                <p:cNvSpPr/>
                <p:nvPr/>
              </p:nvSpPr>
              <p:spPr>
                <a:xfrm>
                  <a:off x="4698989" y="5606129"/>
                  <a:ext cx="66157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7" h="48480" extrusionOk="0">
                      <a:moveTo>
                        <a:pt x="11777" y="48481"/>
                      </a:moveTo>
                      <a:cubicBezTo>
                        <a:pt x="9445" y="48481"/>
                        <a:pt x="7164" y="48377"/>
                        <a:pt x="4987" y="48222"/>
                      </a:cubicBezTo>
                      <a:cubicBezTo>
                        <a:pt x="3639" y="48118"/>
                        <a:pt x="2602" y="47133"/>
                        <a:pt x="2498" y="45941"/>
                      </a:cubicBezTo>
                      <a:cubicBezTo>
                        <a:pt x="1980" y="40343"/>
                        <a:pt x="2032" y="34692"/>
                        <a:pt x="2084" y="29301"/>
                      </a:cubicBezTo>
                      <a:cubicBezTo>
                        <a:pt x="2135" y="20334"/>
                        <a:pt x="2239" y="11832"/>
                        <a:pt x="62" y="3020"/>
                      </a:cubicBezTo>
                      <a:cubicBezTo>
                        <a:pt x="-249" y="1672"/>
                        <a:pt x="632" y="376"/>
                        <a:pt x="2135" y="65"/>
                      </a:cubicBezTo>
                      <a:cubicBezTo>
                        <a:pt x="3587" y="-246"/>
                        <a:pt x="5090" y="584"/>
                        <a:pt x="5401" y="1931"/>
                      </a:cubicBezTo>
                      <a:cubicBezTo>
                        <a:pt x="7734" y="11262"/>
                        <a:pt x="7630" y="20437"/>
                        <a:pt x="7579" y="29301"/>
                      </a:cubicBezTo>
                      <a:cubicBezTo>
                        <a:pt x="7579" y="33915"/>
                        <a:pt x="7475" y="38684"/>
                        <a:pt x="7786" y="43401"/>
                      </a:cubicBezTo>
                      <a:cubicBezTo>
                        <a:pt x="27898" y="44334"/>
                        <a:pt x="54698" y="37803"/>
                        <a:pt x="62681" y="35677"/>
                      </a:cubicBezTo>
                      <a:cubicBezTo>
                        <a:pt x="64132" y="35315"/>
                        <a:pt x="65635" y="36040"/>
                        <a:pt x="66050" y="37388"/>
                      </a:cubicBezTo>
                      <a:cubicBezTo>
                        <a:pt x="66465" y="38684"/>
                        <a:pt x="65635" y="40083"/>
                        <a:pt x="64184" y="40446"/>
                      </a:cubicBezTo>
                      <a:cubicBezTo>
                        <a:pt x="56564" y="42467"/>
                        <a:pt x="32097" y="48429"/>
                        <a:pt x="11777" y="484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67" name="Google Shape;5767;p15"/>
                <p:cNvSpPr/>
                <p:nvPr/>
              </p:nvSpPr>
              <p:spPr>
                <a:xfrm>
                  <a:off x="4687751" y="5624545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5" y="48571"/>
                      </a:moveTo>
                      <a:cubicBezTo>
                        <a:pt x="2073" y="48571"/>
                        <a:pt x="1451" y="48363"/>
                        <a:pt x="985" y="48001"/>
                      </a:cubicBezTo>
                      <a:cubicBezTo>
                        <a:pt x="363" y="47534"/>
                        <a:pt x="0" y="46808"/>
                        <a:pt x="0" y="46031"/>
                      </a:cubicBezTo>
                      <a:cubicBezTo>
                        <a:pt x="103" y="40070"/>
                        <a:pt x="259" y="34108"/>
                        <a:pt x="466" y="28147"/>
                      </a:cubicBezTo>
                      <a:cubicBezTo>
                        <a:pt x="725" y="19749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0" y="0"/>
                      </a:cubicBezTo>
                      <a:lnTo>
                        <a:pt x="3680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144"/>
                        <a:pt x="6220" y="19853"/>
                        <a:pt x="5909" y="28303"/>
                      </a:cubicBezTo>
                      <a:cubicBezTo>
                        <a:pt x="5754" y="33227"/>
                        <a:pt x="5598" y="38100"/>
                        <a:pt x="5495" y="43024"/>
                      </a:cubicBezTo>
                      <a:cubicBezTo>
                        <a:pt x="10782" y="42143"/>
                        <a:pt x="16173" y="41573"/>
                        <a:pt x="21460" y="41002"/>
                      </a:cubicBezTo>
                      <a:cubicBezTo>
                        <a:pt x="31465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2"/>
                      </a:cubicBezTo>
                      <a:cubicBezTo>
                        <a:pt x="43076" y="43646"/>
                        <a:pt x="32450" y="44786"/>
                        <a:pt x="22186" y="45927"/>
                      </a:cubicBezTo>
                      <a:cubicBezTo>
                        <a:pt x="15914" y="46601"/>
                        <a:pt x="9434" y="47327"/>
                        <a:pt x="3369" y="48467"/>
                      </a:cubicBezTo>
                      <a:cubicBezTo>
                        <a:pt x="3162" y="48467"/>
                        <a:pt x="3006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68" name="Google Shape;5768;p15"/>
                <p:cNvSpPr/>
                <p:nvPr/>
              </p:nvSpPr>
              <p:spPr>
                <a:xfrm>
                  <a:off x="4671992" y="5645072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6" y="48571"/>
                      </a:moveTo>
                      <a:cubicBezTo>
                        <a:pt x="2074" y="48571"/>
                        <a:pt x="1452" y="48363"/>
                        <a:pt x="985" y="48001"/>
                      </a:cubicBezTo>
                      <a:cubicBezTo>
                        <a:pt x="363" y="47535"/>
                        <a:pt x="0" y="46809"/>
                        <a:pt x="0" y="46031"/>
                      </a:cubicBezTo>
                      <a:cubicBezTo>
                        <a:pt x="104" y="40070"/>
                        <a:pt x="259" y="34056"/>
                        <a:pt x="467" y="28096"/>
                      </a:cubicBezTo>
                      <a:cubicBezTo>
                        <a:pt x="726" y="19698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1" y="0"/>
                      </a:cubicBezTo>
                      <a:lnTo>
                        <a:pt x="3681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093"/>
                        <a:pt x="6220" y="19801"/>
                        <a:pt x="5909" y="28251"/>
                      </a:cubicBezTo>
                      <a:cubicBezTo>
                        <a:pt x="5754" y="33176"/>
                        <a:pt x="5598" y="38100"/>
                        <a:pt x="5495" y="43025"/>
                      </a:cubicBezTo>
                      <a:cubicBezTo>
                        <a:pt x="10782" y="42143"/>
                        <a:pt x="16173" y="41573"/>
                        <a:pt x="21460" y="41003"/>
                      </a:cubicBezTo>
                      <a:cubicBezTo>
                        <a:pt x="31413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3"/>
                      </a:cubicBezTo>
                      <a:cubicBezTo>
                        <a:pt x="43076" y="43647"/>
                        <a:pt x="32450" y="44787"/>
                        <a:pt x="22186" y="45927"/>
                      </a:cubicBezTo>
                      <a:cubicBezTo>
                        <a:pt x="15914" y="46601"/>
                        <a:pt x="9434" y="47327"/>
                        <a:pt x="3370" y="48467"/>
                      </a:cubicBezTo>
                      <a:cubicBezTo>
                        <a:pt x="3162" y="48467"/>
                        <a:pt x="3007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69" name="Google Shape;5769;p15"/>
                <p:cNvSpPr/>
                <p:nvPr/>
              </p:nvSpPr>
              <p:spPr>
                <a:xfrm>
                  <a:off x="4732160" y="5595560"/>
                  <a:ext cx="29547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7" h="20379" extrusionOk="0">
                      <a:moveTo>
                        <a:pt x="5924" y="20380"/>
                      </a:moveTo>
                      <a:cubicBezTo>
                        <a:pt x="4784" y="20380"/>
                        <a:pt x="3747" y="19758"/>
                        <a:pt x="3332" y="18720"/>
                      </a:cubicBezTo>
                      <a:cubicBezTo>
                        <a:pt x="1207" y="13330"/>
                        <a:pt x="66" y="3118"/>
                        <a:pt x="15" y="2703"/>
                      </a:cubicBezTo>
                      <a:cubicBezTo>
                        <a:pt x="-141" y="1355"/>
                        <a:pt x="948" y="111"/>
                        <a:pt x="2451" y="7"/>
                      </a:cubicBezTo>
                      <a:cubicBezTo>
                        <a:pt x="3954" y="-96"/>
                        <a:pt x="5302" y="889"/>
                        <a:pt x="5458" y="2237"/>
                      </a:cubicBezTo>
                      <a:cubicBezTo>
                        <a:pt x="5458" y="2341"/>
                        <a:pt x="6287" y="9857"/>
                        <a:pt x="7738" y="14988"/>
                      </a:cubicBezTo>
                      <a:cubicBezTo>
                        <a:pt x="8309" y="14885"/>
                        <a:pt x="8931" y="14781"/>
                        <a:pt x="9604" y="14626"/>
                      </a:cubicBezTo>
                      <a:cubicBezTo>
                        <a:pt x="14736" y="13641"/>
                        <a:pt x="22512" y="12138"/>
                        <a:pt x="25104" y="10220"/>
                      </a:cubicBezTo>
                      <a:cubicBezTo>
                        <a:pt x="26244" y="9338"/>
                        <a:pt x="28006" y="9494"/>
                        <a:pt x="28939" y="10582"/>
                      </a:cubicBezTo>
                      <a:cubicBezTo>
                        <a:pt x="29873" y="11619"/>
                        <a:pt x="29717" y="13226"/>
                        <a:pt x="28577" y="14056"/>
                      </a:cubicBezTo>
                      <a:cubicBezTo>
                        <a:pt x="24948" y="16751"/>
                        <a:pt x="17069" y="18254"/>
                        <a:pt x="10693" y="19498"/>
                      </a:cubicBezTo>
                      <a:cubicBezTo>
                        <a:pt x="9086" y="19809"/>
                        <a:pt x="7635" y="20068"/>
                        <a:pt x="6494" y="20328"/>
                      </a:cubicBezTo>
                      <a:cubicBezTo>
                        <a:pt x="6287" y="20328"/>
                        <a:pt x="6028" y="20380"/>
                        <a:pt x="5821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770" name="Google Shape;5770;p15"/>
              <p:cNvGrpSpPr/>
              <p:nvPr/>
            </p:nvGrpSpPr>
            <p:grpSpPr>
              <a:xfrm>
                <a:off x="4652388" y="5429117"/>
                <a:ext cx="64998" cy="75943"/>
                <a:chOff x="4652388" y="5429117"/>
                <a:chExt cx="64998" cy="75943"/>
              </a:xfrm>
            </p:grpSpPr>
            <p:sp>
              <p:nvSpPr>
                <p:cNvPr id="5771" name="Google Shape;5771;p15"/>
                <p:cNvSpPr/>
                <p:nvPr/>
              </p:nvSpPr>
              <p:spPr>
                <a:xfrm>
                  <a:off x="4652388" y="5429117"/>
                  <a:ext cx="53359" cy="75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9" h="75943" extrusionOk="0">
                      <a:moveTo>
                        <a:pt x="1721" y="75944"/>
                      </a:moveTo>
                      <a:cubicBezTo>
                        <a:pt x="1099" y="75944"/>
                        <a:pt x="528" y="75632"/>
                        <a:pt x="217" y="75114"/>
                      </a:cubicBezTo>
                      <a:cubicBezTo>
                        <a:pt x="-249" y="74388"/>
                        <a:pt x="62" y="73456"/>
                        <a:pt x="891" y="73041"/>
                      </a:cubicBezTo>
                      <a:cubicBezTo>
                        <a:pt x="6023" y="70553"/>
                        <a:pt x="8978" y="65628"/>
                        <a:pt x="11829" y="60859"/>
                      </a:cubicBezTo>
                      <a:cubicBezTo>
                        <a:pt x="12658" y="59459"/>
                        <a:pt x="13436" y="58163"/>
                        <a:pt x="14265" y="56919"/>
                      </a:cubicBezTo>
                      <a:cubicBezTo>
                        <a:pt x="16131" y="54173"/>
                        <a:pt x="17894" y="51373"/>
                        <a:pt x="19656" y="48574"/>
                      </a:cubicBezTo>
                      <a:cubicBezTo>
                        <a:pt x="21937" y="44997"/>
                        <a:pt x="24322" y="41265"/>
                        <a:pt x="26810" y="37636"/>
                      </a:cubicBezTo>
                      <a:cubicBezTo>
                        <a:pt x="28728" y="34837"/>
                        <a:pt x="31319" y="31675"/>
                        <a:pt x="34067" y="28306"/>
                      </a:cubicBezTo>
                      <a:cubicBezTo>
                        <a:pt x="41324" y="19338"/>
                        <a:pt x="49514" y="9178"/>
                        <a:pt x="50032" y="1454"/>
                      </a:cubicBezTo>
                      <a:cubicBezTo>
                        <a:pt x="50084" y="625"/>
                        <a:pt x="50810" y="-49"/>
                        <a:pt x="51795" y="3"/>
                      </a:cubicBezTo>
                      <a:cubicBezTo>
                        <a:pt x="52728" y="55"/>
                        <a:pt x="53454" y="780"/>
                        <a:pt x="53350" y="1610"/>
                      </a:cubicBezTo>
                      <a:cubicBezTo>
                        <a:pt x="52780" y="10266"/>
                        <a:pt x="44279" y="20789"/>
                        <a:pt x="36762" y="30120"/>
                      </a:cubicBezTo>
                      <a:cubicBezTo>
                        <a:pt x="34067" y="33438"/>
                        <a:pt x="31527" y="36600"/>
                        <a:pt x="29661" y="39295"/>
                      </a:cubicBezTo>
                      <a:cubicBezTo>
                        <a:pt x="27173" y="42872"/>
                        <a:pt x="24840" y="46552"/>
                        <a:pt x="22559" y="50129"/>
                      </a:cubicBezTo>
                      <a:cubicBezTo>
                        <a:pt x="20745" y="52929"/>
                        <a:pt x="18982" y="55779"/>
                        <a:pt x="17116" y="58527"/>
                      </a:cubicBezTo>
                      <a:cubicBezTo>
                        <a:pt x="16339" y="59719"/>
                        <a:pt x="15561" y="61015"/>
                        <a:pt x="14732" y="62363"/>
                      </a:cubicBezTo>
                      <a:cubicBezTo>
                        <a:pt x="11777" y="67287"/>
                        <a:pt x="8408" y="72886"/>
                        <a:pt x="2446" y="75788"/>
                      </a:cubicBezTo>
                      <a:cubicBezTo>
                        <a:pt x="2187" y="75892"/>
                        <a:pt x="1928" y="75944"/>
                        <a:pt x="1669" y="7594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72" name="Google Shape;5772;p15"/>
                <p:cNvSpPr/>
                <p:nvPr/>
              </p:nvSpPr>
              <p:spPr>
                <a:xfrm>
                  <a:off x="4679397" y="5433798"/>
                  <a:ext cx="37989" cy="2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89" h="25127" extrusionOk="0">
                      <a:moveTo>
                        <a:pt x="6540" y="25076"/>
                      </a:moveTo>
                      <a:cubicBezTo>
                        <a:pt x="6125" y="25076"/>
                        <a:pt x="5710" y="24921"/>
                        <a:pt x="5399" y="24661"/>
                      </a:cubicBezTo>
                      <a:cubicBezTo>
                        <a:pt x="5036" y="24350"/>
                        <a:pt x="4881" y="23935"/>
                        <a:pt x="4881" y="23469"/>
                      </a:cubicBezTo>
                      <a:cubicBezTo>
                        <a:pt x="5244" y="16782"/>
                        <a:pt x="3326" y="8229"/>
                        <a:pt x="164" y="2164"/>
                      </a:cubicBezTo>
                      <a:cubicBezTo>
                        <a:pt x="-251" y="1387"/>
                        <a:pt x="164" y="505"/>
                        <a:pt x="941" y="143"/>
                      </a:cubicBezTo>
                      <a:cubicBezTo>
                        <a:pt x="1771" y="-221"/>
                        <a:pt x="2756" y="143"/>
                        <a:pt x="3170" y="868"/>
                      </a:cubicBezTo>
                      <a:cubicBezTo>
                        <a:pt x="6280" y="6829"/>
                        <a:pt x="8250" y="15020"/>
                        <a:pt x="8250" y="21862"/>
                      </a:cubicBezTo>
                      <a:cubicBezTo>
                        <a:pt x="16544" y="20825"/>
                        <a:pt x="28207" y="17248"/>
                        <a:pt x="35620" y="14190"/>
                      </a:cubicBezTo>
                      <a:cubicBezTo>
                        <a:pt x="36449" y="13827"/>
                        <a:pt x="37486" y="14190"/>
                        <a:pt x="37849" y="14968"/>
                      </a:cubicBezTo>
                      <a:cubicBezTo>
                        <a:pt x="38212" y="15745"/>
                        <a:pt x="37849" y="16626"/>
                        <a:pt x="37020" y="16989"/>
                      </a:cubicBezTo>
                      <a:cubicBezTo>
                        <a:pt x="28830" y="20410"/>
                        <a:pt x="15404" y="24402"/>
                        <a:pt x="6695" y="25128"/>
                      </a:cubicBezTo>
                      <a:cubicBezTo>
                        <a:pt x="6695" y="25128"/>
                        <a:pt x="6591" y="25128"/>
                        <a:pt x="6540" y="2512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73" name="Google Shape;5773;p15"/>
                <p:cNvSpPr/>
                <p:nvPr/>
              </p:nvSpPr>
              <p:spPr>
                <a:xfrm>
                  <a:off x="4674079" y="5440659"/>
                  <a:ext cx="42824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24" h="29463" extrusionOk="0">
                      <a:moveTo>
                        <a:pt x="5897" y="29463"/>
                      </a:moveTo>
                      <a:cubicBezTo>
                        <a:pt x="5067" y="29463"/>
                        <a:pt x="4393" y="28945"/>
                        <a:pt x="4238" y="28219"/>
                      </a:cubicBezTo>
                      <a:cubicBezTo>
                        <a:pt x="3564" y="24798"/>
                        <a:pt x="3253" y="21377"/>
                        <a:pt x="2942" y="18008"/>
                      </a:cubicBezTo>
                      <a:cubicBezTo>
                        <a:pt x="2423" y="12513"/>
                        <a:pt x="1957" y="7277"/>
                        <a:pt x="91" y="1990"/>
                      </a:cubicBezTo>
                      <a:cubicBezTo>
                        <a:pt x="-220" y="1161"/>
                        <a:pt x="298" y="331"/>
                        <a:pt x="1179" y="72"/>
                      </a:cubicBezTo>
                      <a:cubicBezTo>
                        <a:pt x="2061" y="-187"/>
                        <a:pt x="2994" y="279"/>
                        <a:pt x="3305" y="1057"/>
                      </a:cubicBezTo>
                      <a:cubicBezTo>
                        <a:pt x="5326" y="6655"/>
                        <a:pt x="5845" y="12305"/>
                        <a:pt x="6311" y="17748"/>
                      </a:cubicBezTo>
                      <a:cubicBezTo>
                        <a:pt x="6570" y="20600"/>
                        <a:pt x="6830" y="23502"/>
                        <a:pt x="7296" y="26353"/>
                      </a:cubicBezTo>
                      <a:cubicBezTo>
                        <a:pt x="19685" y="25886"/>
                        <a:pt x="35755" y="20496"/>
                        <a:pt x="40523" y="18785"/>
                      </a:cubicBezTo>
                      <a:cubicBezTo>
                        <a:pt x="41405" y="18474"/>
                        <a:pt x="42338" y="18837"/>
                        <a:pt x="42700" y="19666"/>
                      </a:cubicBezTo>
                      <a:cubicBezTo>
                        <a:pt x="43063" y="20444"/>
                        <a:pt x="42597" y="21325"/>
                        <a:pt x="41767" y="21636"/>
                      </a:cubicBezTo>
                      <a:cubicBezTo>
                        <a:pt x="36688" y="23450"/>
                        <a:pt x="19063" y="29360"/>
                        <a:pt x="5897" y="29412"/>
                      </a:cubicBezTo>
                      <a:lnTo>
                        <a:pt x="5897" y="2941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74" name="Google Shape;5774;p15"/>
                <p:cNvSpPr/>
                <p:nvPr/>
              </p:nvSpPr>
              <p:spPr>
                <a:xfrm>
                  <a:off x="4668924" y="5452547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0"/>
                      </a:cubicBezTo>
                      <a:cubicBezTo>
                        <a:pt x="2447" y="29291"/>
                        <a:pt x="2188" y="28876"/>
                        <a:pt x="2136" y="28410"/>
                      </a:cubicBezTo>
                      <a:cubicBezTo>
                        <a:pt x="1825" y="24729"/>
                        <a:pt x="1566" y="21049"/>
                        <a:pt x="1306" y="17420"/>
                      </a:cubicBezTo>
                      <a:cubicBezTo>
                        <a:pt x="944" y="12237"/>
                        <a:pt x="581" y="6897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499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29"/>
                        <a:pt x="4624" y="17213"/>
                      </a:cubicBezTo>
                      <a:cubicBezTo>
                        <a:pt x="4831" y="20220"/>
                        <a:pt x="5039" y="23278"/>
                        <a:pt x="5298" y="26284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6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8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75" name="Google Shape;5775;p15"/>
                <p:cNvSpPr/>
                <p:nvPr/>
              </p:nvSpPr>
              <p:spPr>
                <a:xfrm>
                  <a:off x="4660526" y="5465920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1"/>
                      </a:cubicBezTo>
                      <a:cubicBezTo>
                        <a:pt x="2447" y="29291"/>
                        <a:pt x="2188" y="28877"/>
                        <a:pt x="2136" y="28410"/>
                      </a:cubicBezTo>
                      <a:cubicBezTo>
                        <a:pt x="1825" y="24729"/>
                        <a:pt x="1566" y="21101"/>
                        <a:pt x="1306" y="17421"/>
                      </a:cubicBezTo>
                      <a:cubicBezTo>
                        <a:pt x="944" y="12237"/>
                        <a:pt x="581" y="6898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395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30"/>
                        <a:pt x="4624" y="17213"/>
                      </a:cubicBezTo>
                      <a:cubicBezTo>
                        <a:pt x="4831" y="20220"/>
                        <a:pt x="5039" y="23227"/>
                        <a:pt x="5298" y="26285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7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9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76" name="Google Shape;5776;p15"/>
                <p:cNvSpPr/>
                <p:nvPr/>
              </p:nvSpPr>
              <p:spPr>
                <a:xfrm>
                  <a:off x="4693842" y="5432410"/>
                  <a:ext cx="18758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58" h="12416" extrusionOk="0">
                      <a:moveTo>
                        <a:pt x="4535" y="12417"/>
                      </a:moveTo>
                      <a:cubicBezTo>
                        <a:pt x="3913" y="12417"/>
                        <a:pt x="3291" y="12105"/>
                        <a:pt x="3032" y="11535"/>
                      </a:cubicBezTo>
                      <a:cubicBezTo>
                        <a:pt x="1373" y="8321"/>
                        <a:pt x="77" y="2153"/>
                        <a:pt x="25" y="1842"/>
                      </a:cubicBezTo>
                      <a:cubicBezTo>
                        <a:pt x="-130" y="1013"/>
                        <a:pt x="440" y="235"/>
                        <a:pt x="1373" y="28"/>
                      </a:cubicBezTo>
                      <a:cubicBezTo>
                        <a:pt x="2254" y="-128"/>
                        <a:pt x="3187" y="391"/>
                        <a:pt x="3343" y="1220"/>
                      </a:cubicBezTo>
                      <a:cubicBezTo>
                        <a:pt x="3343" y="1272"/>
                        <a:pt x="4328" y="5833"/>
                        <a:pt x="5520" y="8943"/>
                      </a:cubicBezTo>
                      <a:cubicBezTo>
                        <a:pt x="5883" y="8840"/>
                        <a:pt x="6246" y="8736"/>
                        <a:pt x="6609" y="8633"/>
                      </a:cubicBezTo>
                      <a:cubicBezTo>
                        <a:pt x="9719" y="7751"/>
                        <a:pt x="14384" y="6455"/>
                        <a:pt x="15888" y="5107"/>
                      </a:cubicBezTo>
                      <a:cubicBezTo>
                        <a:pt x="16561" y="4537"/>
                        <a:pt x="17598" y="4537"/>
                        <a:pt x="18272" y="5107"/>
                      </a:cubicBezTo>
                      <a:cubicBezTo>
                        <a:pt x="18946" y="5729"/>
                        <a:pt x="18894" y="6663"/>
                        <a:pt x="18272" y="7285"/>
                      </a:cubicBezTo>
                      <a:cubicBezTo>
                        <a:pt x="16199" y="9151"/>
                        <a:pt x="11430" y="10447"/>
                        <a:pt x="7645" y="11535"/>
                      </a:cubicBezTo>
                      <a:cubicBezTo>
                        <a:pt x="6660" y="11795"/>
                        <a:pt x="5831" y="12054"/>
                        <a:pt x="5157" y="12261"/>
                      </a:cubicBezTo>
                      <a:cubicBezTo>
                        <a:pt x="5002" y="12313"/>
                        <a:pt x="4794" y="12365"/>
                        <a:pt x="4587" y="1236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777" name="Google Shape;5777;p15"/>
              <p:cNvGrpSpPr/>
              <p:nvPr/>
            </p:nvGrpSpPr>
            <p:grpSpPr>
              <a:xfrm>
                <a:off x="4656558" y="5705800"/>
                <a:ext cx="83632" cy="81770"/>
                <a:chOff x="4656558" y="5705800"/>
                <a:chExt cx="83632" cy="81770"/>
              </a:xfrm>
            </p:grpSpPr>
            <p:sp>
              <p:nvSpPr>
                <p:cNvPr id="5778" name="Google Shape;5778;p15"/>
                <p:cNvSpPr/>
                <p:nvPr/>
              </p:nvSpPr>
              <p:spPr>
                <a:xfrm>
                  <a:off x="4656558" y="5705800"/>
                  <a:ext cx="73047" cy="81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47" h="81770" extrusionOk="0">
                      <a:moveTo>
                        <a:pt x="1957" y="81770"/>
                      </a:moveTo>
                      <a:cubicBezTo>
                        <a:pt x="1180" y="81770"/>
                        <a:pt x="454" y="81356"/>
                        <a:pt x="143" y="80630"/>
                      </a:cubicBezTo>
                      <a:cubicBezTo>
                        <a:pt x="-272" y="79697"/>
                        <a:pt x="247" y="78660"/>
                        <a:pt x="1283" y="78297"/>
                      </a:cubicBezTo>
                      <a:cubicBezTo>
                        <a:pt x="7608" y="76069"/>
                        <a:pt x="11755" y="70729"/>
                        <a:pt x="15798" y="65546"/>
                      </a:cubicBezTo>
                      <a:cubicBezTo>
                        <a:pt x="16990" y="64042"/>
                        <a:pt x="18079" y="62591"/>
                        <a:pt x="19219" y="61295"/>
                      </a:cubicBezTo>
                      <a:cubicBezTo>
                        <a:pt x="21811" y="58340"/>
                        <a:pt x="24247" y="55334"/>
                        <a:pt x="26735" y="52327"/>
                      </a:cubicBezTo>
                      <a:cubicBezTo>
                        <a:pt x="29949" y="48439"/>
                        <a:pt x="33267" y="44448"/>
                        <a:pt x="36740" y="40560"/>
                      </a:cubicBezTo>
                      <a:cubicBezTo>
                        <a:pt x="39435" y="37554"/>
                        <a:pt x="42857" y="34184"/>
                        <a:pt x="46537" y="30608"/>
                      </a:cubicBezTo>
                      <a:cubicBezTo>
                        <a:pt x="56282" y="21122"/>
                        <a:pt x="67375" y="10391"/>
                        <a:pt x="69138" y="1475"/>
                      </a:cubicBezTo>
                      <a:cubicBezTo>
                        <a:pt x="69345" y="490"/>
                        <a:pt x="70382" y="-132"/>
                        <a:pt x="71419" y="24"/>
                      </a:cubicBezTo>
                      <a:cubicBezTo>
                        <a:pt x="72507" y="179"/>
                        <a:pt x="73181" y="1112"/>
                        <a:pt x="73026" y="2097"/>
                      </a:cubicBezTo>
                      <a:cubicBezTo>
                        <a:pt x="71056" y="12050"/>
                        <a:pt x="59548" y="23195"/>
                        <a:pt x="49440" y="33044"/>
                      </a:cubicBezTo>
                      <a:cubicBezTo>
                        <a:pt x="45811" y="36569"/>
                        <a:pt x="42390" y="39887"/>
                        <a:pt x="39798" y="42789"/>
                      </a:cubicBezTo>
                      <a:cubicBezTo>
                        <a:pt x="36377" y="46625"/>
                        <a:pt x="33059" y="50617"/>
                        <a:pt x="29897" y="54452"/>
                      </a:cubicBezTo>
                      <a:cubicBezTo>
                        <a:pt x="27409" y="57459"/>
                        <a:pt x="24869" y="60518"/>
                        <a:pt x="22329" y="63524"/>
                      </a:cubicBezTo>
                      <a:cubicBezTo>
                        <a:pt x="21240" y="64820"/>
                        <a:pt x="20100" y="66219"/>
                        <a:pt x="19012" y="67671"/>
                      </a:cubicBezTo>
                      <a:cubicBezTo>
                        <a:pt x="14813" y="73010"/>
                        <a:pt x="10096" y="79075"/>
                        <a:pt x="2735" y="81667"/>
                      </a:cubicBezTo>
                      <a:cubicBezTo>
                        <a:pt x="2476" y="81770"/>
                        <a:pt x="2268" y="81770"/>
                        <a:pt x="2009" y="817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79" name="Google Shape;5779;p15"/>
                <p:cNvSpPr/>
                <p:nvPr/>
              </p:nvSpPr>
              <p:spPr>
                <a:xfrm>
                  <a:off x="4698216" y="5708274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5449" y="29793"/>
                      </a:moveTo>
                      <a:cubicBezTo>
                        <a:pt x="5034" y="29793"/>
                        <a:pt x="4619" y="29793"/>
                        <a:pt x="4205" y="29793"/>
                      </a:cubicBezTo>
                      <a:cubicBezTo>
                        <a:pt x="3634" y="29793"/>
                        <a:pt x="3116" y="29534"/>
                        <a:pt x="2753" y="29119"/>
                      </a:cubicBezTo>
                      <a:cubicBezTo>
                        <a:pt x="2390" y="28704"/>
                        <a:pt x="2235" y="28186"/>
                        <a:pt x="2339" y="27668"/>
                      </a:cubicBezTo>
                      <a:cubicBezTo>
                        <a:pt x="3790" y="19996"/>
                        <a:pt x="2857" y="9836"/>
                        <a:pt x="110" y="2371"/>
                      </a:cubicBezTo>
                      <a:cubicBezTo>
                        <a:pt x="-253" y="1438"/>
                        <a:pt x="317" y="402"/>
                        <a:pt x="1354" y="90"/>
                      </a:cubicBezTo>
                      <a:cubicBezTo>
                        <a:pt x="2390" y="-220"/>
                        <a:pt x="3479" y="298"/>
                        <a:pt x="3842" y="1231"/>
                      </a:cubicBezTo>
                      <a:cubicBezTo>
                        <a:pt x="6537" y="8540"/>
                        <a:pt x="7574" y="18285"/>
                        <a:pt x="6537" y="26164"/>
                      </a:cubicBezTo>
                      <a:cubicBezTo>
                        <a:pt x="16283" y="26009"/>
                        <a:pt x="30382" y="23313"/>
                        <a:pt x="39402" y="20721"/>
                      </a:cubicBezTo>
                      <a:cubicBezTo>
                        <a:pt x="40439" y="20411"/>
                        <a:pt x="41527" y="20929"/>
                        <a:pt x="41890" y="21862"/>
                      </a:cubicBezTo>
                      <a:cubicBezTo>
                        <a:pt x="42201" y="22795"/>
                        <a:pt x="41631" y="23832"/>
                        <a:pt x="40594" y="24091"/>
                      </a:cubicBezTo>
                      <a:cubicBezTo>
                        <a:pt x="30952" y="26890"/>
                        <a:pt x="15661" y="29741"/>
                        <a:pt x="5500" y="297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80" name="Google Shape;5780;p15"/>
                <p:cNvSpPr/>
                <p:nvPr/>
              </p:nvSpPr>
              <p:spPr>
                <a:xfrm>
                  <a:off x="4690979" y="5715633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9472" y="34978"/>
                      </a:moveTo>
                      <a:cubicBezTo>
                        <a:pt x="7087" y="34978"/>
                        <a:pt x="4806" y="34874"/>
                        <a:pt x="2629" y="34667"/>
                      </a:cubicBezTo>
                      <a:cubicBezTo>
                        <a:pt x="1696" y="34563"/>
                        <a:pt x="919" y="33838"/>
                        <a:pt x="867" y="33008"/>
                      </a:cubicBezTo>
                      <a:cubicBezTo>
                        <a:pt x="608" y="28965"/>
                        <a:pt x="763" y="24922"/>
                        <a:pt x="919" y="21034"/>
                      </a:cubicBezTo>
                      <a:cubicBezTo>
                        <a:pt x="1178" y="14554"/>
                        <a:pt x="1385" y="8489"/>
                        <a:pt x="37" y="2114"/>
                      </a:cubicBezTo>
                      <a:cubicBezTo>
                        <a:pt x="-170" y="1128"/>
                        <a:pt x="504" y="196"/>
                        <a:pt x="1592" y="40"/>
                      </a:cubicBezTo>
                      <a:cubicBezTo>
                        <a:pt x="2629" y="-168"/>
                        <a:pt x="3666" y="454"/>
                        <a:pt x="3873" y="1440"/>
                      </a:cubicBezTo>
                      <a:cubicBezTo>
                        <a:pt x="5325" y="8178"/>
                        <a:pt x="5065" y="14813"/>
                        <a:pt x="4806" y="21189"/>
                      </a:cubicBezTo>
                      <a:cubicBezTo>
                        <a:pt x="4703" y="24507"/>
                        <a:pt x="4547" y="27928"/>
                        <a:pt x="4651" y="31298"/>
                      </a:cubicBezTo>
                      <a:cubicBezTo>
                        <a:pt x="19113" y="32334"/>
                        <a:pt x="38500" y="28084"/>
                        <a:pt x="44306" y="26736"/>
                      </a:cubicBezTo>
                      <a:cubicBezTo>
                        <a:pt x="45343" y="26477"/>
                        <a:pt x="46431" y="27047"/>
                        <a:pt x="46691" y="28032"/>
                      </a:cubicBezTo>
                      <a:cubicBezTo>
                        <a:pt x="46950" y="28965"/>
                        <a:pt x="46328" y="29950"/>
                        <a:pt x="45291" y="30209"/>
                      </a:cubicBezTo>
                      <a:cubicBezTo>
                        <a:pt x="40003" y="31453"/>
                        <a:pt x="23571" y="35030"/>
                        <a:pt x="9368" y="3503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81" name="Google Shape;5781;p15"/>
                <p:cNvSpPr/>
                <p:nvPr/>
              </p:nvSpPr>
              <p:spPr>
                <a:xfrm>
                  <a:off x="4681582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1970" y="34834"/>
                      </a:moveTo>
                      <a:cubicBezTo>
                        <a:pt x="1503" y="34834"/>
                        <a:pt x="1037" y="34678"/>
                        <a:pt x="674" y="34420"/>
                      </a:cubicBezTo>
                      <a:cubicBezTo>
                        <a:pt x="207" y="34056"/>
                        <a:pt x="0" y="33538"/>
                        <a:pt x="0" y="33020"/>
                      </a:cubicBezTo>
                      <a:cubicBezTo>
                        <a:pt x="207" y="28717"/>
                        <a:pt x="466" y="24467"/>
                        <a:pt x="726" y="20165"/>
                      </a:cubicBezTo>
                      <a:cubicBezTo>
                        <a:pt x="1088" y="14099"/>
                        <a:pt x="1503" y="7879"/>
                        <a:pt x="1659" y="1762"/>
                      </a:cubicBezTo>
                      <a:cubicBezTo>
                        <a:pt x="1659" y="778"/>
                        <a:pt x="2540" y="0"/>
                        <a:pt x="3629" y="0"/>
                      </a:cubicBezTo>
                      <a:cubicBezTo>
                        <a:pt x="3629" y="0"/>
                        <a:pt x="3629" y="0"/>
                        <a:pt x="3629" y="0"/>
                      </a:cubicBezTo>
                      <a:cubicBezTo>
                        <a:pt x="4717" y="0"/>
                        <a:pt x="5598" y="830"/>
                        <a:pt x="5547" y="1814"/>
                      </a:cubicBezTo>
                      <a:cubicBezTo>
                        <a:pt x="5391" y="8034"/>
                        <a:pt x="5028" y="14307"/>
                        <a:pt x="4614" y="20371"/>
                      </a:cubicBezTo>
                      <a:cubicBezTo>
                        <a:pt x="4406" y="23897"/>
                        <a:pt x="4147" y="27421"/>
                        <a:pt x="3991" y="30946"/>
                      </a:cubicBezTo>
                      <a:cubicBezTo>
                        <a:pt x="7827" y="30428"/>
                        <a:pt x="11715" y="30117"/>
                        <a:pt x="15499" y="29754"/>
                      </a:cubicBezTo>
                      <a:cubicBezTo>
                        <a:pt x="22705" y="29132"/>
                        <a:pt x="30169" y="28510"/>
                        <a:pt x="36804" y="26540"/>
                      </a:cubicBezTo>
                      <a:cubicBezTo>
                        <a:pt x="37841" y="26229"/>
                        <a:pt x="38929" y="26748"/>
                        <a:pt x="39292" y="27681"/>
                      </a:cubicBezTo>
                      <a:cubicBezTo>
                        <a:pt x="39655" y="28614"/>
                        <a:pt x="39085" y="29650"/>
                        <a:pt x="38048" y="29962"/>
                      </a:cubicBezTo>
                      <a:cubicBezTo>
                        <a:pt x="30998" y="32087"/>
                        <a:pt x="23327" y="32761"/>
                        <a:pt x="15862" y="33331"/>
                      </a:cubicBezTo>
                      <a:cubicBezTo>
                        <a:pt x="11352" y="33694"/>
                        <a:pt x="6635" y="34108"/>
                        <a:pt x="2281" y="34834"/>
                      </a:cubicBezTo>
                      <a:cubicBezTo>
                        <a:pt x="2177" y="34834"/>
                        <a:pt x="2022" y="34834"/>
                        <a:pt x="1918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82" name="Google Shape;5782;p15"/>
                <p:cNvSpPr/>
                <p:nvPr/>
              </p:nvSpPr>
              <p:spPr>
                <a:xfrm>
                  <a:off x="4669763" y="5743145"/>
                  <a:ext cx="39453" cy="34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88" extrusionOk="0">
                      <a:moveTo>
                        <a:pt x="1970" y="34888"/>
                      </a:moveTo>
                      <a:cubicBezTo>
                        <a:pt x="1503" y="34888"/>
                        <a:pt x="1037" y="34733"/>
                        <a:pt x="674" y="34473"/>
                      </a:cubicBezTo>
                      <a:cubicBezTo>
                        <a:pt x="208" y="34111"/>
                        <a:pt x="0" y="33592"/>
                        <a:pt x="0" y="33074"/>
                      </a:cubicBezTo>
                      <a:cubicBezTo>
                        <a:pt x="208" y="28771"/>
                        <a:pt x="467" y="24469"/>
                        <a:pt x="726" y="20166"/>
                      </a:cubicBezTo>
                      <a:cubicBezTo>
                        <a:pt x="1089" y="14154"/>
                        <a:pt x="1503" y="7881"/>
                        <a:pt x="1659" y="1765"/>
                      </a:cubicBezTo>
                      <a:cubicBezTo>
                        <a:pt x="1659" y="779"/>
                        <a:pt x="2592" y="-50"/>
                        <a:pt x="3681" y="2"/>
                      </a:cubicBezTo>
                      <a:cubicBezTo>
                        <a:pt x="4769" y="2"/>
                        <a:pt x="5650" y="831"/>
                        <a:pt x="5598" y="1816"/>
                      </a:cubicBezTo>
                      <a:cubicBezTo>
                        <a:pt x="5443" y="8037"/>
                        <a:pt x="5080" y="14257"/>
                        <a:pt x="4665" y="20322"/>
                      </a:cubicBezTo>
                      <a:cubicBezTo>
                        <a:pt x="4458" y="23847"/>
                        <a:pt x="4199" y="27424"/>
                        <a:pt x="4043" y="30949"/>
                      </a:cubicBezTo>
                      <a:cubicBezTo>
                        <a:pt x="7879" y="30430"/>
                        <a:pt x="11767" y="30067"/>
                        <a:pt x="15551" y="29757"/>
                      </a:cubicBezTo>
                      <a:cubicBezTo>
                        <a:pt x="22756" y="29135"/>
                        <a:pt x="30221" y="28513"/>
                        <a:pt x="36856" y="26543"/>
                      </a:cubicBezTo>
                      <a:cubicBezTo>
                        <a:pt x="37893" y="26231"/>
                        <a:pt x="38981" y="26750"/>
                        <a:pt x="39344" y="27683"/>
                      </a:cubicBezTo>
                      <a:cubicBezTo>
                        <a:pt x="39707" y="28616"/>
                        <a:pt x="39137" y="29653"/>
                        <a:pt x="38100" y="29963"/>
                      </a:cubicBezTo>
                      <a:cubicBezTo>
                        <a:pt x="31050" y="32089"/>
                        <a:pt x="23378" y="32763"/>
                        <a:pt x="15914" y="33333"/>
                      </a:cubicBezTo>
                      <a:cubicBezTo>
                        <a:pt x="11404" y="33696"/>
                        <a:pt x="6687" y="34111"/>
                        <a:pt x="2333" y="34836"/>
                      </a:cubicBezTo>
                      <a:cubicBezTo>
                        <a:pt x="2229" y="34836"/>
                        <a:pt x="2074" y="34836"/>
                        <a:pt x="1970" y="3483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83" name="Google Shape;5783;p15"/>
                <p:cNvSpPr/>
                <p:nvPr/>
              </p:nvSpPr>
              <p:spPr>
                <a:xfrm>
                  <a:off x="4715118" y="5708517"/>
                  <a:ext cx="21051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1" h="14775" extrusionOk="0">
                      <a:moveTo>
                        <a:pt x="3890" y="14776"/>
                      </a:moveTo>
                      <a:cubicBezTo>
                        <a:pt x="3061" y="14776"/>
                        <a:pt x="2283" y="14310"/>
                        <a:pt x="2024" y="13532"/>
                      </a:cubicBezTo>
                      <a:cubicBezTo>
                        <a:pt x="624" y="9592"/>
                        <a:pt x="2" y="2232"/>
                        <a:pt x="2" y="1921"/>
                      </a:cubicBezTo>
                      <a:cubicBezTo>
                        <a:pt x="-49" y="936"/>
                        <a:pt x="728" y="106"/>
                        <a:pt x="1817" y="3"/>
                      </a:cubicBezTo>
                      <a:cubicBezTo>
                        <a:pt x="2905" y="-49"/>
                        <a:pt x="3838" y="677"/>
                        <a:pt x="3890" y="1661"/>
                      </a:cubicBezTo>
                      <a:cubicBezTo>
                        <a:pt x="3890" y="1713"/>
                        <a:pt x="4305" y="7156"/>
                        <a:pt x="5290" y="10888"/>
                      </a:cubicBezTo>
                      <a:cubicBezTo>
                        <a:pt x="5705" y="10836"/>
                        <a:pt x="6171" y="10733"/>
                        <a:pt x="6638" y="10681"/>
                      </a:cubicBezTo>
                      <a:cubicBezTo>
                        <a:pt x="10370" y="10059"/>
                        <a:pt x="15968" y="9126"/>
                        <a:pt x="17886" y="7778"/>
                      </a:cubicBezTo>
                      <a:cubicBezTo>
                        <a:pt x="18715" y="7156"/>
                        <a:pt x="19960" y="7312"/>
                        <a:pt x="20634" y="8089"/>
                      </a:cubicBezTo>
                      <a:cubicBezTo>
                        <a:pt x="21307" y="8866"/>
                        <a:pt x="21152" y="10007"/>
                        <a:pt x="20271" y="10578"/>
                      </a:cubicBezTo>
                      <a:cubicBezTo>
                        <a:pt x="17575" y="12444"/>
                        <a:pt x="11873" y="13428"/>
                        <a:pt x="7312" y="14154"/>
                      </a:cubicBezTo>
                      <a:cubicBezTo>
                        <a:pt x="6171" y="14361"/>
                        <a:pt x="5083" y="14517"/>
                        <a:pt x="4253" y="14672"/>
                      </a:cubicBezTo>
                      <a:cubicBezTo>
                        <a:pt x="4098" y="14672"/>
                        <a:pt x="3994" y="14672"/>
                        <a:pt x="3838" y="1467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5784" name="Google Shape;5784;p15"/>
          <p:cNvGrpSpPr/>
          <p:nvPr/>
        </p:nvGrpSpPr>
        <p:grpSpPr>
          <a:xfrm>
            <a:off x="1959646" y="5953157"/>
            <a:ext cx="383652" cy="653872"/>
            <a:chOff x="3062742" y="4250562"/>
            <a:chExt cx="336183" cy="572968"/>
          </a:xfrm>
        </p:grpSpPr>
        <p:sp>
          <p:nvSpPr>
            <p:cNvPr id="5785" name="Google Shape;5785;p15"/>
            <p:cNvSpPr/>
            <p:nvPr/>
          </p:nvSpPr>
          <p:spPr>
            <a:xfrm>
              <a:off x="3205114" y="4722252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5786" name="Google Shape;5786;p15"/>
            <p:cNvGrpSpPr/>
            <p:nvPr/>
          </p:nvGrpSpPr>
          <p:grpSpPr>
            <a:xfrm>
              <a:off x="3062742" y="4250562"/>
              <a:ext cx="336183" cy="483204"/>
              <a:chOff x="3062742" y="4250562"/>
              <a:chExt cx="336183" cy="483204"/>
            </a:xfrm>
          </p:grpSpPr>
          <p:sp>
            <p:nvSpPr>
              <p:cNvPr id="5787" name="Google Shape;5787;p15"/>
              <p:cNvSpPr/>
              <p:nvPr/>
            </p:nvSpPr>
            <p:spPr>
              <a:xfrm>
                <a:off x="3062742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88" name="Google Shape;5788;p15"/>
              <p:cNvSpPr/>
              <p:nvPr/>
            </p:nvSpPr>
            <p:spPr>
              <a:xfrm>
                <a:off x="3062867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5789" name="Google Shape;5789;p15"/>
            <p:cNvGrpSpPr/>
            <p:nvPr/>
          </p:nvGrpSpPr>
          <p:grpSpPr>
            <a:xfrm>
              <a:off x="3093722" y="4286030"/>
              <a:ext cx="293400" cy="436481"/>
              <a:chOff x="3093722" y="4286030"/>
              <a:chExt cx="293400" cy="436481"/>
            </a:xfrm>
          </p:grpSpPr>
          <p:sp>
            <p:nvSpPr>
              <p:cNvPr id="5790" name="Google Shape;5790;p15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91" name="Google Shape;5791;p15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92" name="Google Shape;5792;p15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93" name="Google Shape;5793;p15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5794" name="Google Shape;5794;p15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5795" name="Google Shape;5795;p15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96" name="Google Shape;5796;p15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797" name="Google Shape;5797;p15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5798" name="Google Shape;5798;p15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99" name="Google Shape;5799;p15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5800" name="Google Shape;5800;p15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01" name="Google Shape;5801;p15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02" name="Google Shape;5802;p15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03" name="Google Shape;5803;p15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04" name="Google Shape;5804;p15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05" name="Google Shape;5805;p15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06" name="Google Shape;5806;p15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07" name="Google Shape;5807;p15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08" name="Google Shape;5808;p15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09" name="Google Shape;5809;p15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10" name="Google Shape;5810;p15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11" name="Google Shape;5811;p15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12" name="Google Shape;5812;p15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13" name="Google Shape;5813;p15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14" name="Google Shape;5814;p15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15" name="Google Shape;5815;p15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16" name="Google Shape;5816;p15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17" name="Google Shape;5817;p15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18" name="Google Shape;5818;p15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19" name="Google Shape;5819;p15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20" name="Google Shape;5820;p15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21" name="Google Shape;5821;p15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22" name="Google Shape;5822;p15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23" name="Google Shape;5823;p15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24" name="Google Shape;5824;p15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25" name="Google Shape;5825;p15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26" name="Google Shape;5826;p15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27" name="Google Shape;5827;p15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28" name="Google Shape;5828;p15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29" name="Google Shape;5829;p15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30" name="Google Shape;5830;p15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31" name="Google Shape;5831;p15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32" name="Google Shape;5832;p15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33" name="Google Shape;5833;p15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34" name="Google Shape;5834;p15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35" name="Google Shape;5835;p15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36" name="Google Shape;5836;p15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37" name="Google Shape;5837;p15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38" name="Google Shape;5838;p15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39" name="Google Shape;5839;p15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40" name="Google Shape;5840;p15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41" name="Google Shape;5841;p15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42" name="Google Shape;5842;p15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43" name="Google Shape;5843;p15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44" name="Google Shape;5844;p15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45" name="Google Shape;5845;p15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46" name="Google Shape;5846;p15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47" name="Google Shape;5847;p15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5848" name="Google Shape;5848;p15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5849" name="Google Shape;5849;p15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850" name="Google Shape;5850;p15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851" name="Google Shape;5851;p15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5852" name="Google Shape;5852;p15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853" name="Google Shape;5853;p15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854" name="Google Shape;5854;p15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5855" name="Google Shape;5855;p15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856" name="Google Shape;5856;p15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5857" name="Google Shape;5857;p15"/>
            <p:cNvGrpSpPr/>
            <p:nvPr/>
          </p:nvGrpSpPr>
          <p:grpSpPr>
            <a:xfrm>
              <a:off x="3089594" y="4291003"/>
              <a:ext cx="259983" cy="394409"/>
              <a:chOff x="3089594" y="4291003"/>
              <a:chExt cx="259983" cy="394409"/>
            </a:xfrm>
          </p:grpSpPr>
          <p:sp>
            <p:nvSpPr>
              <p:cNvPr id="5858" name="Google Shape;5858;p15"/>
              <p:cNvSpPr/>
              <p:nvPr/>
            </p:nvSpPr>
            <p:spPr>
              <a:xfrm>
                <a:off x="3159997" y="4380966"/>
                <a:ext cx="19905" cy="19905"/>
              </a:xfrm>
              <a:custGeom>
                <a:avLst/>
                <a:gdLst/>
                <a:ahLst/>
                <a:cxnLst/>
                <a:rect l="l" t="t" r="r" b="b"/>
                <a:pathLst>
                  <a:path w="24881" h="24881" extrusionOk="0">
                    <a:moveTo>
                      <a:pt x="24882" y="12441"/>
                    </a:moveTo>
                    <a:cubicBezTo>
                      <a:pt x="24882" y="19335"/>
                      <a:pt x="19283" y="24881"/>
                      <a:pt x="12441" y="24881"/>
                    </a:cubicBezTo>
                    <a:cubicBezTo>
                      <a:pt x="5598" y="24881"/>
                      <a:pt x="0" y="19283"/>
                      <a:pt x="0" y="12441"/>
                    </a:cubicBezTo>
                    <a:cubicBezTo>
                      <a:pt x="0" y="5598"/>
                      <a:pt x="5598" y="0"/>
                      <a:pt x="12441" y="0"/>
                    </a:cubicBezTo>
                    <a:cubicBezTo>
                      <a:pt x="19283" y="0"/>
                      <a:pt x="24882" y="5598"/>
                      <a:pt x="24882" y="1244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59" name="Google Shape;5859;p15"/>
              <p:cNvSpPr/>
              <p:nvPr/>
            </p:nvSpPr>
            <p:spPr>
              <a:xfrm>
                <a:off x="3223977" y="4521026"/>
                <a:ext cx="14846" cy="14846"/>
              </a:xfrm>
              <a:custGeom>
                <a:avLst/>
                <a:gdLst/>
                <a:ahLst/>
                <a:cxnLst/>
                <a:rect l="l" t="t" r="r" b="b"/>
                <a:pathLst>
                  <a:path w="18557" h="18557" extrusionOk="0">
                    <a:moveTo>
                      <a:pt x="18558" y="9279"/>
                    </a:moveTo>
                    <a:cubicBezTo>
                      <a:pt x="18558" y="14411"/>
                      <a:pt x="14411" y="18558"/>
                      <a:pt x="9279" y="18558"/>
                    </a:cubicBezTo>
                    <a:cubicBezTo>
                      <a:pt x="4147" y="18558"/>
                      <a:pt x="0" y="14411"/>
                      <a:pt x="0" y="9279"/>
                    </a:cubicBezTo>
                    <a:cubicBezTo>
                      <a:pt x="0" y="4147"/>
                      <a:pt x="4147" y="0"/>
                      <a:pt x="9279" y="0"/>
                    </a:cubicBezTo>
                    <a:cubicBezTo>
                      <a:pt x="14411" y="0"/>
                      <a:pt x="18558" y="4147"/>
                      <a:pt x="18558" y="927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60" name="Google Shape;5860;p15"/>
              <p:cNvSpPr/>
              <p:nvPr/>
            </p:nvSpPr>
            <p:spPr>
              <a:xfrm>
                <a:off x="3146903" y="4601376"/>
                <a:ext cx="18329" cy="1833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61" name="Google Shape;5861;p15"/>
              <p:cNvSpPr/>
              <p:nvPr/>
            </p:nvSpPr>
            <p:spPr>
              <a:xfrm>
                <a:off x="3332960" y="4673478"/>
                <a:ext cx="10616" cy="10616"/>
              </a:xfrm>
              <a:custGeom>
                <a:avLst/>
                <a:gdLst/>
                <a:ahLst/>
                <a:cxnLst/>
                <a:rect l="l" t="t" r="r" b="b"/>
                <a:pathLst>
                  <a:path w="13270" h="13270" extrusionOk="0">
                    <a:moveTo>
                      <a:pt x="13270" y="6635"/>
                    </a:moveTo>
                    <a:cubicBezTo>
                      <a:pt x="13270" y="10315"/>
                      <a:pt x="10315" y="13271"/>
                      <a:pt x="6635" y="13271"/>
                    </a:cubicBezTo>
                    <a:cubicBezTo>
                      <a:pt x="2955" y="13271"/>
                      <a:pt x="0" y="10315"/>
                      <a:pt x="0" y="6635"/>
                    </a:cubicBezTo>
                    <a:cubicBezTo>
                      <a:pt x="0" y="2955"/>
                      <a:pt x="2955" y="0"/>
                      <a:pt x="6635" y="0"/>
                    </a:cubicBezTo>
                    <a:cubicBezTo>
                      <a:pt x="10315" y="0"/>
                      <a:pt x="13270" y="2955"/>
                      <a:pt x="13270" y="663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62" name="Google Shape;5862;p15"/>
              <p:cNvSpPr/>
              <p:nvPr/>
            </p:nvSpPr>
            <p:spPr>
              <a:xfrm>
                <a:off x="3089594" y="4518416"/>
                <a:ext cx="18744" cy="18743"/>
              </a:xfrm>
              <a:custGeom>
                <a:avLst/>
                <a:gdLst/>
                <a:ahLst/>
                <a:cxnLst/>
                <a:rect l="l" t="t" r="r" b="b"/>
                <a:pathLst>
                  <a:path w="23430" h="23429" extrusionOk="0">
                    <a:moveTo>
                      <a:pt x="23430" y="11715"/>
                    </a:moveTo>
                    <a:cubicBezTo>
                      <a:pt x="23430" y="18194"/>
                      <a:pt x="18195" y="23430"/>
                      <a:pt x="11715" y="23430"/>
                    </a:cubicBezTo>
                    <a:cubicBezTo>
                      <a:pt x="5236" y="23430"/>
                      <a:pt x="0" y="18194"/>
                      <a:pt x="0" y="11715"/>
                    </a:cubicBezTo>
                    <a:cubicBezTo>
                      <a:pt x="0" y="5235"/>
                      <a:pt x="5236" y="0"/>
                      <a:pt x="11715" y="0"/>
                    </a:cubicBezTo>
                    <a:cubicBezTo>
                      <a:pt x="18195" y="0"/>
                      <a:pt x="23430" y="5235"/>
                      <a:pt x="23430" y="1171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5863" name="Google Shape;5863;p15"/>
              <p:cNvGrpSpPr/>
              <p:nvPr/>
            </p:nvGrpSpPr>
            <p:grpSpPr>
              <a:xfrm>
                <a:off x="3112468" y="4291003"/>
                <a:ext cx="237109" cy="394409"/>
                <a:chOff x="5632061" y="5281800"/>
                <a:chExt cx="296609" cy="493381"/>
              </a:xfrm>
            </p:grpSpPr>
            <p:sp>
              <p:nvSpPr>
                <p:cNvPr id="5864" name="Google Shape;5864;p15"/>
                <p:cNvSpPr/>
                <p:nvPr/>
              </p:nvSpPr>
              <p:spPr>
                <a:xfrm>
                  <a:off x="5824582" y="5601633"/>
                  <a:ext cx="20423" cy="204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23" h="20423" extrusionOk="0">
                      <a:moveTo>
                        <a:pt x="20424" y="10212"/>
                      </a:moveTo>
                      <a:cubicBezTo>
                        <a:pt x="20424" y="15862"/>
                        <a:pt x="15862" y="20423"/>
                        <a:pt x="10212" y="20423"/>
                      </a:cubicBezTo>
                      <a:cubicBezTo>
                        <a:pt x="4562" y="20423"/>
                        <a:pt x="0" y="15862"/>
                        <a:pt x="0" y="10212"/>
                      </a:cubicBezTo>
                      <a:cubicBezTo>
                        <a:pt x="0" y="4562"/>
                        <a:pt x="4562" y="0"/>
                        <a:pt x="10212" y="0"/>
                      </a:cubicBezTo>
                      <a:cubicBezTo>
                        <a:pt x="15862" y="0"/>
                        <a:pt x="20424" y="4562"/>
                        <a:pt x="20424" y="1021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865" name="Google Shape;5865;p15"/>
                <p:cNvSpPr/>
                <p:nvPr/>
              </p:nvSpPr>
              <p:spPr>
                <a:xfrm>
                  <a:off x="5814733" y="5491168"/>
                  <a:ext cx="11196" cy="111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96" h="11196" extrusionOk="0">
                      <a:moveTo>
                        <a:pt x="11197" y="5598"/>
                      </a:moveTo>
                      <a:cubicBezTo>
                        <a:pt x="11197" y="8690"/>
                        <a:pt x="8690" y="11197"/>
                        <a:pt x="5598" y="11197"/>
                      </a:cubicBezTo>
                      <a:cubicBezTo>
                        <a:pt x="2506" y="11197"/>
                        <a:pt x="0" y="8690"/>
                        <a:pt x="0" y="5598"/>
                      </a:cubicBezTo>
                      <a:cubicBezTo>
                        <a:pt x="0" y="2507"/>
                        <a:pt x="2506" y="0"/>
                        <a:pt x="5598" y="0"/>
                      </a:cubicBezTo>
                      <a:cubicBezTo>
                        <a:pt x="8690" y="0"/>
                        <a:pt x="11197" y="2507"/>
                        <a:pt x="11197" y="5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866" name="Google Shape;5866;p15"/>
                <p:cNvSpPr/>
                <p:nvPr/>
              </p:nvSpPr>
              <p:spPr>
                <a:xfrm>
                  <a:off x="5914571" y="5592250"/>
                  <a:ext cx="14099" cy="1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9" h="14100" extrusionOk="0">
                      <a:moveTo>
                        <a:pt x="14099" y="7050"/>
                      </a:moveTo>
                      <a:cubicBezTo>
                        <a:pt x="14099" y="10938"/>
                        <a:pt x="10937" y="14100"/>
                        <a:pt x="7050" y="14100"/>
                      </a:cubicBezTo>
                      <a:cubicBezTo>
                        <a:pt x="3162" y="14100"/>
                        <a:pt x="0" y="10938"/>
                        <a:pt x="0" y="7050"/>
                      </a:cubicBezTo>
                      <a:cubicBezTo>
                        <a:pt x="0" y="3163"/>
                        <a:pt x="3162" y="0"/>
                        <a:pt x="7050" y="0"/>
                      </a:cubicBezTo>
                      <a:cubicBezTo>
                        <a:pt x="10937" y="0"/>
                        <a:pt x="14099" y="3163"/>
                        <a:pt x="14099" y="705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867" name="Google Shape;5867;p15"/>
                <p:cNvSpPr/>
                <p:nvPr/>
              </p:nvSpPr>
              <p:spPr>
                <a:xfrm>
                  <a:off x="5740192" y="5751337"/>
                  <a:ext cx="23844" cy="238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44" h="23844" extrusionOk="0">
                      <a:moveTo>
                        <a:pt x="23845" y="11923"/>
                      </a:moveTo>
                      <a:cubicBezTo>
                        <a:pt x="23845" y="18507"/>
                        <a:pt x="18507" y="23845"/>
                        <a:pt x="11923" y="23845"/>
                      </a:cubicBezTo>
                      <a:cubicBezTo>
                        <a:pt x="5338" y="23845"/>
                        <a:pt x="0" y="18507"/>
                        <a:pt x="0" y="11923"/>
                      </a:cubicBezTo>
                      <a:cubicBezTo>
                        <a:pt x="0" y="5338"/>
                        <a:pt x="5338" y="0"/>
                        <a:pt x="11923" y="0"/>
                      </a:cubicBezTo>
                      <a:cubicBezTo>
                        <a:pt x="18507" y="0"/>
                        <a:pt x="23845" y="5338"/>
                        <a:pt x="23845" y="119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868" name="Google Shape;5868;p15"/>
                <p:cNvSpPr/>
                <p:nvPr/>
              </p:nvSpPr>
              <p:spPr>
                <a:xfrm>
                  <a:off x="5632061" y="5429120"/>
                  <a:ext cx="22186" cy="22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86" h="22186" extrusionOk="0">
                      <a:moveTo>
                        <a:pt x="22186" y="11093"/>
                      </a:moveTo>
                      <a:cubicBezTo>
                        <a:pt x="22186" y="17210"/>
                        <a:pt x="17210" y="22186"/>
                        <a:pt x="11093" y="22186"/>
                      </a:cubicBezTo>
                      <a:cubicBezTo>
                        <a:pt x="4976" y="22186"/>
                        <a:pt x="0" y="17210"/>
                        <a:pt x="0" y="11093"/>
                      </a:cubicBezTo>
                      <a:cubicBezTo>
                        <a:pt x="0" y="4977"/>
                        <a:pt x="4976" y="0"/>
                        <a:pt x="11093" y="0"/>
                      </a:cubicBezTo>
                      <a:cubicBezTo>
                        <a:pt x="17210" y="0"/>
                        <a:pt x="22186" y="4977"/>
                        <a:pt x="22186" y="110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869" name="Google Shape;5869;p15"/>
                <p:cNvSpPr/>
                <p:nvPr/>
              </p:nvSpPr>
              <p:spPr>
                <a:xfrm>
                  <a:off x="5652173" y="5611844"/>
                  <a:ext cx="12233" cy="122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3" h="12233" extrusionOk="0">
                      <a:moveTo>
                        <a:pt x="12233" y="6117"/>
                      </a:moveTo>
                      <a:cubicBezTo>
                        <a:pt x="12233" y="9487"/>
                        <a:pt x="9486" y="12233"/>
                        <a:pt x="6117" y="12233"/>
                      </a:cubicBezTo>
                      <a:cubicBezTo>
                        <a:pt x="2747" y="12233"/>
                        <a:pt x="0" y="9487"/>
                        <a:pt x="0" y="6117"/>
                      </a:cubicBezTo>
                      <a:cubicBezTo>
                        <a:pt x="0" y="2747"/>
                        <a:pt x="2747" y="0"/>
                        <a:pt x="6117" y="0"/>
                      </a:cubicBezTo>
                      <a:cubicBezTo>
                        <a:pt x="9486" y="0"/>
                        <a:pt x="12233" y="2747"/>
                        <a:pt x="12233" y="61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870" name="Google Shape;5870;p15"/>
                <p:cNvSpPr/>
                <p:nvPr/>
              </p:nvSpPr>
              <p:spPr>
                <a:xfrm>
                  <a:off x="5691517" y="5516154"/>
                  <a:ext cx="17002" cy="17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02" h="17002" extrusionOk="0">
                      <a:moveTo>
                        <a:pt x="17003" y="8501"/>
                      </a:moveTo>
                      <a:cubicBezTo>
                        <a:pt x="17003" y="13218"/>
                        <a:pt x="13167" y="17003"/>
                        <a:pt x="8501" y="17003"/>
                      </a:cubicBezTo>
                      <a:cubicBezTo>
                        <a:pt x="3836" y="17003"/>
                        <a:pt x="0" y="13167"/>
                        <a:pt x="0" y="8501"/>
                      </a:cubicBezTo>
                      <a:cubicBezTo>
                        <a:pt x="0" y="3836"/>
                        <a:pt x="3836" y="0"/>
                        <a:pt x="8501" y="0"/>
                      </a:cubicBezTo>
                      <a:cubicBezTo>
                        <a:pt x="13167" y="0"/>
                        <a:pt x="17003" y="3836"/>
                        <a:pt x="17003" y="850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871" name="Google Shape;5871;p15"/>
                <p:cNvSpPr/>
                <p:nvPr/>
              </p:nvSpPr>
              <p:spPr>
                <a:xfrm>
                  <a:off x="5823183" y="5382622"/>
                  <a:ext cx="18246" cy="18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46" h="18246" extrusionOk="0">
                      <a:moveTo>
                        <a:pt x="18247" y="9123"/>
                      </a:moveTo>
                      <a:cubicBezTo>
                        <a:pt x="18247" y="14151"/>
                        <a:pt x="14151" y="18247"/>
                        <a:pt x="9123" y="18247"/>
                      </a:cubicBezTo>
                      <a:cubicBezTo>
                        <a:pt x="4095" y="18247"/>
                        <a:pt x="0" y="14151"/>
                        <a:pt x="0" y="9123"/>
                      </a:cubicBezTo>
                      <a:cubicBezTo>
                        <a:pt x="0" y="4095"/>
                        <a:pt x="4095" y="0"/>
                        <a:pt x="9123" y="0"/>
                      </a:cubicBezTo>
                      <a:cubicBezTo>
                        <a:pt x="14151" y="0"/>
                        <a:pt x="18247" y="4095"/>
                        <a:pt x="18247" y="91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872" name="Google Shape;5872;p15"/>
                <p:cNvSpPr/>
                <p:nvPr/>
              </p:nvSpPr>
              <p:spPr>
                <a:xfrm>
                  <a:off x="5812038" y="5281800"/>
                  <a:ext cx="11922" cy="11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2" h="11870" extrusionOk="0">
                      <a:moveTo>
                        <a:pt x="11923" y="5961"/>
                      </a:moveTo>
                      <a:cubicBezTo>
                        <a:pt x="11923" y="9227"/>
                        <a:pt x="9279" y="11870"/>
                        <a:pt x="5961" y="11870"/>
                      </a:cubicBezTo>
                      <a:cubicBezTo>
                        <a:pt x="2644" y="11870"/>
                        <a:pt x="0" y="9227"/>
                        <a:pt x="0" y="5961"/>
                      </a:cubicBezTo>
                      <a:cubicBezTo>
                        <a:pt x="0" y="2696"/>
                        <a:pt x="2644" y="0"/>
                        <a:pt x="5961" y="0"/>
                      </a:cubicBezTo>
                      <a:cubicBezTo>
                        <a:pt x="9279" y="0"/>
                        <a:pt x="11923" y="2644"/>
                        <a:pt x="11923" y="596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873" name="Google Shape;5873;p15"/>
                <p:cNvSpPr/>
                <p:nvPr/>
              </p:nvSpPr>
              <p:spPr>
                <a:xfrm>
                  <a:off x="5894873" y="5422433"/>
                  <a:ext cx="21563" cy="21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3" h="21563" extrusionOk="0">
                      <a:moveTo>
                        <a:pt x="21564" y="10782"/>
                      </a:moveTo>
                      <a:cubicBezTo>
                        <a:pt x="21564" y="16743"/>
                        <a:pt x="16743" y="21564"/>
                        <a:pt x="10782" y="21564"/>
                      </a:cubicBezTo>
                      <a:cubicBezTo>
                        <a:pt x="4821" y="21564"/>
                        <a:pt x="0" y="16743"/>
                        <a:pt x="0" y="10782"/>
                      </a:cubicBezTo>
                      <a:cubicBezTo>
                        <a:pt x="0" y="4820"/>
                        <a:pt x="4821" y="0"/>
                        <a:pt x="10782" y="0"/>
                      </a:cubicBezTo>
                      <a:cubicBezTo>
                        <a:pt x="16743" y="0"/>
                        <a:pt x="21564" y="4820"/>
                        <a:pt x="21564" y="1078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874" name="Google Shape;5874;p15"/>
                <p:cNvSpPr/>
                <p:nvPr/>
              </p:nvSpPr>
              <p:spPr>
                <a:xfrm>
                  <a:off x="5820850" y="5733350"/>
                  <a:ext cx="15551" cy="155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51" h="15551" extrusionOk="0">
                      <a:moveTo>
                        <a:pt x="15551" y="7776"/>
                      </a:moveTo>
                      <a:cubicBezTo>
                        <a:pt x="15551" y="12078"/>
                        <a:pt x="12078" y="15551"/>
                        <a:pt x="7776" y="15551"/>
                      </a:cubicBezTo>
                      <a:cubicBezTo>
                        <a:pt x="3473" y="15551"/>
                        <a:pt x="0" y="12078"/>
                        <a:pt x="0" y="7776"/>
                      </a:cubicBezTo>
                      <a:cubicBezTo>
                        <a:pt x="0" y="3473"/>
                        <a:pt x="3473" y="0"/>
                        <a:pt x="7776" y="0"/>
                      </a:cubicBezTo>
                      <a:cubicBezTo>
                        <a:pt x="12078" y="0"/>
                        <a:pt x="15551" y="3473"/>
                        <a:pt x="15551" y="7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5875" name="Google Shape;5875;p15"/>
          <p:cNvGrpSpPr/>
          <p:nvPr/>
        </p:nvGrpSpPr>
        <p:grpSpPr>
          <a:xfrm>
            <a:off x="1604289" y="5739811"/>
            <a:ext cx="425348" cy="797739"/>
            <a:chOff x="8778919" y="4262549"/>
            <a:chExt cx="364168" cy="682918"/>
          </a:xfrm>
        </p:grpSpPr>
        <p:sp>
          <p:nvSpPr>
            <p:cNvPr id="5876" name="Google Shape;5876;p15"/>
            <p:cNvSpPr/>
            <p:nvPr/>
          </p:nvSpPr>
          <p:spPr>
            <a:xfrm>
              <a:off x="8957556" y="4836948"/>
              <a:ext cx="34374" cy="108519"/>
            </a:xfrm>
            <a:custGeom>
              <a:avLst/>
              <a:gdLst/>
              <a:ahLst/>
              <a:cxnLst/>
              <a:rect l="l" t="t" r="r" b="b"/>
              <a:pathLst>
                <a:path w="34374" h="108519" extrusionOk="0">
                  <a:moveTo>
                    <a:pt x="1592" y="3991"/>
                  </a:moveTo>
                  <a:cubicBezTo>
                    <a:pt x="1592" y="37167"/>
                    <a:pt x="-2659" y="74281"/>
                    <a:pt x="2732" y="106939"/>
                  </a:cubicBezTo>
                  <a:cubicBezTo>
                    <a:pt x="9264" y="109012"/>
                    <a:pt x="19838" y="109116"/>
                    <a:pt x="26473" y="106835"/>
                  </a:cubicBezTo>
                  <a:cubicBezTo>
                    <a:pt x="27147" y="86515"/>
                    <a:pt x="30154" y="66403"/>
                    <a:pt x="30672" y="46030"/>
                  </a:cubicBezTo>
                  <a:cubicBezTo>
                    <a:pt x="31035" y="31879"/>
                    <a:pt x="35286" y="15965"/>
                    <a:pt x="34197" y="2229"/>
                  </a:cubicBezTo>
                  <a:cubicBezTo>
                    <a:pt x="26992" y="-674"/>
                    <a:pt x="17869" y="-1348"/>
                    <a:pt x="1592" y="393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5877" name="Google Shape;5877;p15"/>
            <p:cNvGrpSpPr/>
            <p:nvPr/>
          </p:nvGrpSpPr>
          <p:grpSpPr>
            <a:xfrm>
              <a:off x="8778919" y="4262549"/>
              <a:ext cx="364168" cy="599503"/>
              <a:chOff x="8778919" y="4262549"/>
              <a:chExt cx="364168" cy="599503"/>
            </a:xfrm>
          </p:grpSpPr>
          <p:sp>
            <p:nvSpPr>
              <p:cNvPr id="5878" name="Google Shape;5878;p15"/>
              <p:cNvSpPr/>
              <p:nvPr/>
            </p:nvSpPr>
            <p:spPr>
              <a:xfrm>
                <a:off x="8778919" y="4262549"/>
                <a:ext cx="364168" cy="599503"/>
              </a:xfrm>
              <a:custGeom>
                <a:avLst/>
                <a:gdLst/>
                <a:ahLst/>
                <a:cxnLst/>
                <a:rect l="l" t="t" r="r" b="b"/>
                <a:pathLst>
                  <a:path w="364168" h="599503" extrusionOk="0">
                    <a:moveTo>
                      <a:pt x="148038" y="51884"/>
                    </a:moveTo>
                    <a:cubicBezTo>
                      <a:pt x="124141" y="118442"/>
                      <a:pt x="99001" y="183757"/>
                      <a:pt x="77384" y="251507"/>
                    </a:cubicBezTo>
                    <a:cubicBezTo>
                      <a:pt x="51933" y="331336"/>
                      <a:pt x="30576" y="411734"/>
                      <a:pt x="13262" y="493896"/>
                    </a:cubicBezTo>
                    <a:cubicBezTo>
                      <a:pt x="8701" y="515512"/>
                      <a:pt x="-8975" y="551538"/>
                      <a:pt x="5746" y="571184"/>
                    </a:cubicBezTo>
                    <a:cubicBezTo>
                      <a:pt x="17772" y="587254"/>
                      <a:pt x="50948" y="589016"/>
                      <a:pt x="69194" y="592230"/>
                    </a:cubicBezTo>
                    <a:cubicBezTo>
                      <a:pt x="119009" y="600990"/>
                      <a:pt x="171261" y="600058"/>
                      <a:pt x="221750" y="598450"/>
                    </a:cubicBezTo>
                    <a:cubicBezTo>
                      <a:pt x="254200" y="597414"/>
                      <a:pt x="287012" y="595289"/>
                      <a:pt x="318581" y="587617"/>
                    </a:cubicBezTo>
                    <a:cubicBezTo>
                      <a:pt x="351082" y="579686"/>
                      <a:pt x="365337" y="570355"/>
                      <a:pt x="364093" y="535780"/>
                    </a:cubicBezTo>
                    <a:cubicBezTo>
                      <a:pt x="362694" y="497835"/>
                      <a:pt x="354089" y="459476"/>
                      <a:pt x="342374" y="423553"/>
                    </a:cubicBezTo>
                    <a:cubicBezTo>
                      <a:pt x="308991" y="321124"/>
                      <a:pt x="281932" y="216414"/>
                      <a:pt x="247876" y="114244"/>
                    </a:cubicBezTo>
                    <a:cubicBezTo>
                      <a:pt x="236316" y="79565"/>
                      <a:pt x="227348" y="34778"/>
                      <a:pt x="200808" y="8911"/>
                    </a:cubicBezTo>
                    <a:cubicBezTo>
                      <a:pt x="177637" y="-13638"/>
                      <a:pt x="166699" y="8756"/>
                      <a:pt x="148038" y="5193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79" name="Google Shape;5879;p15"/>
              <p:cNvSpPr/>
              <p:nvPr/>
            </p:nvSpPr>
            <p:spPr>
              <a:xfrm>
                <a:off x="8778919" y="4262549"/>
                <a:ext cx="364168" cy="599503"/>
              </a:xfrm>
              <a:custGeom>
                <a:avLst/>
                <a:gdLst/>
                <a:ahLst/>
                <a:cxnLst/>
                <a:rect l="l" t="t" r="r" b="b"/>
                <a:pathLst>
                  <a:path w="364168" h="599503" extrusionOk="0">
                    <a:moveTo>
                      <a:pt x="148038" y="51884"/>
                    </a:moveTo>
                    <a:cubicBezTo>
                      <a:pt x="124141" y="118442"/>
                      <a:pt x="99001" y="183757"/>
                      <a:pt x="77384" y="251507"/>
                    </a:cubicBezTo>
                    <a:cubicBezTo>
                      <a:pt x="51933" y="331336"/>
                      <a:pt x="30576" y="411734"/>
                      <a:pt x="13262" y="493896"/>
                    </a:cubicBezTo>
                    <a:cubicBezTo>
                      <a:pt x="8701" y="515512"/>
                      <a:pt x="-8975" y="551538"/>
                      <a:pt x="5746" y="571184"/>
                    </a:cubicBezTo>
                    <a:cubicBezTo>
                      <a:pt x="17772" y="587254"/>
                      <a:pt x="50948" y="589016"/>
                      <a:pt x="69194" y="592230"/>
                    </a:cubicBezTo>
                    <a:cubicBezTo>
                      <a:pt x="119009" y="600990"/>
                      <a:pt x="171261" y="600058"/>
                      <a:pt x="221750" y="598450"/>
                    </a:cubicBezTo>
                    <a:cubicBezTo>
                      <a:pt x="254200" y="597414"/>
                      <a:pt x="287012" y="595289"/>
                      <a:pt x="318581" y="587617"/>
                    </a:cubicBezTo>
                    <a:cubicBezTo>
                      <a:pt x="351082" y="579686"/>
                      <a:pt x="365337" y="570355"/>
                      <a:pt x="364093" y="535780"/>
                    </a:cubicBezTo>
                    <a:cubicBezTo>
                      <a:pt x="362694" y="497835"/>
                      <a:pt x="354089" y="459476"/>
                      <a:pt x="342374" y="423553"/>
                    </a:cubicBezTo>
                    <a:cubicBezTo>
                      <a:pt x="308991" y="321124"/>
                      <a:pt x="281932" y="216414"/>
                      <a:pt x="247876" y="114244"/>
                    </a:cubicBezTo>
                    <a:cubicBezTo>
                      <a:pt x="236316" y="79565"/>
                      <a:pt x="227348" y="34778"/>
                      <a:pt x="200808" y="8911"/>
                    </a:cubicBezTo>
                    <a:cubicBezTo>
                      <a:pt x="177637" y="-13638"/>
                      <a:pt x="166699" y="8756"/>
                      <a:pt x="148038" y="51936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5880" name="Google Shape;5880;p15"/>
            <p:cNvGrpSpPr/>
            <p:nvPr/>
          </p:nvGrpSpPr>
          <p:grpSpPr>
            <a:xfrm>
              <a:off x="8816960" y="4302044"/>
              <a:ext cx="290492" cy="536613"/>
              <a:chOff x="8816960" y="4302044"/>
              <a:chExt cx="290492" cy="536613"/>
            </a:xfrm>
          </p:grpSpPr>
          <p:grpSp>
            <p:nvGrpSpPr>
              <p:cNvPr id="5881" name="Google Shape;5881;p15"/>
              <p:cNvGrpSpPr/>
              <p:nvPr/>
            </p:nvGrpSpPr>
            <p:grpSpPr>
              <a:xfrm>
                <a:off x="8871284" y="4446928"/>
                <a:ext cx="27421" cy="25762"/>
                <a:chOff x="6207759" y="5364428"/>
                <a:chExt cx="27421" cy="25762"/>
              </a:xfrm>
            </p:grpSpPr>
            <p:sp>
              <p:nvSpPr>
                <p:cNvPr id="5882" name="Google Shape;5882;p15"/>
                <p:cNvSpPr/>
                <p:nvPr/>
              </p:nvSpPr>
              <p:spPr>
                <a:xfrm>
                  <a:off x="6207759" y="5365257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3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883" name="Google Shape;5883;p15"/>
                <p:cNvSpPr/>
                <p:nvPr/>
              </p:nvSpPr>
              <p:spPr>
                <a:xfrm>
                  <a:off x="6220874" y="536442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884" name="Google Shape;5884;p15"/>
              <p:cNvGrpSpPr/>
              <p:nvPr/>
            </p:nvGrpSpPr>
            <p:grpSpPr>
              <a:xfrm>
                <a:off x="8990509" y="4371453"/>
                <a:ext cx="27421" cy="25711"/>
                <a:chOff x="6326984" y="5288953"/>
                <a:chExt cx="27421" cy="25711"/>
              </a:xfrm>
            </p:grpSpPr>
            <p:sp>
              <p:nvSpPr>
                <p:cNvPr id="5885" name="Google Shape;5885;p15"/>
                <p:cNvSpPr/>
                <p:nvPr/>
              </p:nvSpPr>
              <p:spPr>
                <a:xfrm>
                  <a:off x="6326984" y="5289731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3" y="19335"/>
                        <a:pt x="10937" y="24933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886" name="Google Shape;5886;p15"/>
                <p:cNvSpPr/>
                <p:nvPr/>
              </p:nvSpPr>
              <p:spPr>
                <a:xfrm>
                  <a:off x="6340099" y="5288953"/>
                  <a:ext cx="1223" cy="23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1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887" name="Google Shape;5887;p15"/>
              <p:cNvGrpSpPr/>
              <p:nvPr/>
            </p:nvGrpSpPr>
            <p:grpSpPr>
              <a:xfrm>
                <a:off x="8997248" y="4437338"/>
                <a:ext cx="27421" cy="25763"/>
                <a:chOff x="6333723" y="5354838"/>
                <a:chExt cx="27421" cy="25763"/>
              </a:xfrm>
            </p:grpSpPr>
            <p:sp>
              <p:nvSpPr>
                <p:cNvPr id="5888" name="Google Shape;5888;p15"/>
                <p:cNvSpPr/>
                <p:nvPr/>
              </p:nvSpPr>
              <p:spPr>
                <a:xfrm>
                  <a:off x="6333723" y="5355668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3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889" name="Google Shape;5889;p15"/>
                <p:cNvSpPr/>
                <p:nvPr/>
              </p:nvSpPr>
              <p:spPr>
                <a:xfrm>
                  <a:off x="6346838" y="535483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890" name="Google Shape;5890;p15"/>
              <p:cNvGrpSpPr/>
              <p:nvPr/>
            </p:nvGrpSpPr>
            <p:grpSpPr>
              <a:xfrm>
                <a:off x="8918663" y="4538420"/>
                <a:ext cx="23274" cy="21823"/>
                <a:chOff x="6255138" y="5455920"/>
                <a:chExt cx="23274" cy="21823"/>
              </a:xfrm>
            </p:grpSpPr>
            <p:sp>
              <p:nvSpPr>
                <p:cNvPr id="5891" name="Google Shape;5891;p15"/>
                <p:cNvSpPr/>
                <p:nvPr/>
              </p:nvSpPr>
              <p:spPr>
                <a:xfrm>
                  <a:off x="6255138" y="545659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892" name="Google Shape;5892;p15"/>
                <p:cNvSpPr/>
                <p:nvPr/>
              </p:nvSpPr>
              <p:spPr>
                <a:xfrm>
                  <a:off x="6266283" y="5455920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893" name="Google Shape;5893;p15"/>
              <p:cNvGrpSpPr/>
              <p:nvPr/>
            </p:nvGrpSpPr>
            <p:grpSpPr>
              <a:xfrm>
                <a:off x="8816960" y="4792160"/>
                <a:ext cx="23274" cy="21823"/>
                <a:chOff x="6153435" y="5709660"/>
                <a:chExt cx="23274" cy="21823"/>
              </a:xfrm>
            </p:grpSpPr>
            <p:sp>
              <p:nvSpPr>
                <p:cNvPr id="5894" name="Google Shape;5894;p15"/>
                <p:cNvSpPr/>
                <p:nvPr/>
              </p:nvSpPr>
              <p:spPr>
                <a:xfrm>
                  <a:off x="6153435" y="571033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895" name="Google Shape;5895;p15"/>
                <p:cNvSpPr/>
                <p:nvPr/>
              </p:nvSpPr>
              <p:spPr>
                <a:xfrm>
                  <a:off x="6164528" y="5709660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896" name="Google Shape;5896;p15"/>
              <p:cNvGrpSpPr/>
              <p:nvPr/>
            </p:nvGrpSpPr>
            <p:grpSpPr>
              <a:xfrm>
                <a:off x="8943701" y="4485753"/>
                <a:ext cx="23274" cy="21823"/>
                <a:chOff x="6280176" y="5403253"/>
                <a:chExt cx="23274" cy="21823"/>
              </a:xfrm>
            </p:grpSpPr>
            <p:sp>
              <p:nvSpPr>
                <p:cNvPr id="5897" name="Google Shape;5897;p15"/>
                <p:cNvSpPr/>
                <p:nvPr/>
              </p:nvSpPr>
              <p:spPr>
                <a:xfrm>
                  <a:off x="6280176" y="5403927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898" name="Google Shape;5898;p15"/>
                <p:cNvSpPr/>
                <p:nvPr/>
              </p:nvSpPr>
              <p:spPr>
                <a:xfrm>
                  <a:off x="6291268" y="5403253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899" name="Google Shape;5899;p15"/>
              <p:cNvGrpSpPr/>
              <p:nvPr/>
            </p:nvGrpSpPr>
            <p:grpSpPr>
              <a:xfrm>
                <a:off x="8998699" y="4527482"/>
                <a:ext cx="23274" cy="21823"/>
                <a:chOff x="6335174" y="5444982"/>
                <a:chExt cx="23274" cy="21823"/>
              </a:xfrm>
            </p:grpSpPr>
            <p:sp>
              <p:nvSpPr>
                <p:cNvPr id="5900" name="Google Shape;5900;p15"/>
                <p:cNvSpPr/>
                <p:nvPr/>
              </p:nvSpPr>
              <p:spPr>
                <a:xfrm>
                  <a:off x="6335174" y="5445656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901" name="Google Shape;5901;p15"/>
                <p:cNvSpPr/>
                <p:nvPr/>
              </p:nvSpPr>
              <p:spPr>
                <a:xfrm>
                  <a:off x="6346319" y="5444982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902" name="Google Shape;5902;p15"/>
              <p:cNvGrpSpPr/>
              <p:nvPr/>
            </p:nvGrpSpPr>
            <p:grpSpPr>
              <a:xfrm>
                <a:off x="8947018" y="4757740"/>
                <a:ext cx="23274" cy="21823"/>
                <a:chOff x="6283493" y="5675240"/>
                <a:chExt cx="23274" cy="21823"/>
              </a:xfrm>
            </p:grpSpPr>
            <p:sp>
              <p:nvSpPr>
                <p:cNvPr id="5903" name="Google Shape;5903;p15"/>
                <p:cNvSpPr/>
                <p:nvPr/>
              </p:nvSpPr>
              <p:spPr>
                <a:xfrm>
                  <a:off x="6283493" y="567591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904" name="Google Shape;5904;p15"/>
                <p:cNvSpPr/>
                <p:nvPr/>
              </p:nvSpPr>
              <p:spPr>
                <a:xfrm>
                  <a:off x="6294638" y="5675240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905" name="Google Shape;5905;p15"/>
              <p:cNvGrpSpPr/>
              <p:nvPr/>
            </p:nvGrpSpPr>
            <p:grpSpPr>
              <a:xfrm>
                <a:off x="8960548" y="4302044"/>
                <a:ext cx="23274" cy="21823"/>
                <a:chOff x="6297023" y="5219544"/>
                <a:chExt cx="23274" cy="21823"/>
              </a:xfrm>
            </p:grpSpPr>
            <p:sp>
              <p:nvSpPr>
                <p:cNvPr id="5906" name="Google Shape;5906;p15"/>
                <p:cNvSpPr/>
                <p:nvPr/>
              </p:nvSpPr>
              <p:spPr>
                <a:xfrm>
                  <a:off x="6297023" y="522021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907" name="Google Shape;5907;p15"/>
                <p:cNvSpPr/>
                <p:nvPr/>
              </p:nvSpPr>
              <p:spPr>
                <a:xfrm>
                  <a:off x="6308167" y="5219544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908" name="Google Shape;5908;p15"/>
              <p:cNvGrpSpPr/>
              <p:nvPr/>
            </p:nvGrpSpPr>
            <p:grpSpPr>
              <a:xfrm>
                <a:off x="8891242" y="4382287"/>
                <a:ext cx="23274" cy="21823"/>
                <a:chOff x="6227717" y="5299787"/>
                <a:chExt cx="23274" cy="21823"/>
              </a:xfrm>
            </p:grpSpPr>
            <p:sp>
              <p:nvSpPr>
                <p:cNvPr id="5909" name="Google Shape;5909;p15"/>
                <p:cNvSpPr/>
                <p:nvPr/>
              </p:nvSpPr>
              <p:spPr>
                <a:xfrm>
                  <a:off x="6227717" y="5300461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910" name="Google Shape;5910;p15"/>
                <p:cNvSpPr/>
                <p:nvPr/>
              </p:nvSpPr>
              <p:spPr>
                <a:xfrm>
                  <a:off x="6238810" y="5299787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911" name="Google Shape;5911;p15"/>
              <p:cNvGrpSpPr/>
              <p:nvPr/>
            </p:nvGrpSpPr>
            <p:grpSpPr>
              <a:xfrm>
                <a:off x="8924106" y="4351393"/>
                <a:ext cx="14047" cy="13165"/>
                <a:chOff x="6260581" y="5268893"/>
                <a:chExt cx="14047" cy="13165"/>
              </a:xfrm>
            </p:grpSpPr>
            <p:sp>
              <p:nvSpPr>
                <p:cNvPr id="5912" name="Google Shape;5912;p15"/>
                <p:cNvSpPr/>
                <p:nvPr/>
              </p:nvSpPr>
              <p:spPr>
                <a:xfrm>
                  <a:off x="6260581" y="5269307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913" name="Google Shape;5913;p15"/>
                <p:cNvSpPr/>
                <p:nvPr/>
              </p:nvSpPr>
              <p:spPr>
                <a:xfrm>
                  <a:off x="6267268" y="5268893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914" name="Google Shape;5914;p15"/>
              <p:cNvGrpSpPr/>
              <p:nvPr/>
            </p:nvGrpSpPr>
            <p:grpSpPr>
              <a:xfrm>
                <a:off x="8926231" y="4445217"/>
                <a:ext cx="14047" cy="13166"/>
                <a:chOff x="6262706" y="5362717"/>
                <a:chExt cx="14047" cy="13166"/>
              </a:xfrm>
            </p:grpSpPr>
            <p:sp>
              <p:nvSpPr>
                <p:cNvPr id="5915" name="Google Shape;5915;p15"/>
                <p:cNvSpPr/>
                <p:nvPr/>
              </p:nvSpPr>
              <p:spPr>
                <a:xfrm>
                  <a:off x="6262706" y="5363132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1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916" name="Google Shape;5916;p15"/>
                <p:cNvSpPr/>
                <p:nvPr/>
              </p:nvSpPr>
              <p:spPr>
                <a:xfrm>
                  <a:off x="6269393" y="5362717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917" name="Google Shape;5917;p15"/>
              <p:cNvGrpSpPr/>
              <p:nvPr/>
            </p:nvGrpSpPr>
            <p:grpSpPr>
              <a:xfrm>
                <a:off x="9041724" y="4492647"/>
                <a:ext cx="14047" cy="13166"/>
                <a:chOff x="6378199" y="5410147"/>
                <a:chExt cx="14047" cy="13166"/>
              </a:xfrm>
            </p:grpSpPr>
            <p:sp>
              <p:nvSpPr>
                <p:cNvPr id="5918" name="Google Shape;5918;p15"/>
                <p:cNvSpPr/>
                <p:nvPr/>
              </p:nvSpPr>
              <p:spPr>
                <a:xfrm>
                  <a:off x="6378199" y="5410562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919" name="Google Shape;5919;p15"/>
                <p:cNvSpPr/>
                <p:nvPr/>
              </p:nvSpPr>
              <p:spPr>
                <a:xfrm>
                  <a:off x="6384886" y="5410147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920" name="Google Shape;5920;p15"/>
              <p:cNvGrpSpPr/>
              <p:nvPr/>
            </p:nvGrpSpPr>
            <p:grpSpPr>
              <a:xfrm>
                <a:off x="9043486" y="4595544"/>
                <a:ext cx="27421" cy="25762"/>
                <a:chOff x="6379961" y="5513044"/>
                <a:chExt cx="27421" cy="25762"/>
              </a:xfrm>
            </p:grpSpPr>
            <p:sp>
              <p:nvSpPr>
                <p:cNvPr id="5921" name="Google Shape;5921;p15"/>
                <p:cNvSpPr/>
                <p:nvPr/>
              </p:nvSpPr>
              <p:spPr>
                <a:xfrm>
                  <a:off x="6379961" y="5513873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2" y="19336"/>
                        <a:pt x="10937" y="24934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922" name="Google Shape;5922;p15"/>
                <p:cNvSpPr/>
                <p:nvPr/>
              </p:nvSpPr>
              <p:spPr>
                <a:xfrm>
                  <a:off x="6393076" y="5513044"/>
                  <a:ext cx="1223" cy="23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1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923" name="Google Shape;5923;p15"/>
              <p:cNvGrpSpPr/>
              <p:nvPr/>
            </p:nvGrpSpPr>
            <p:grpSpPr>
              <a:xfrm>
                <a:off x="8889427" y="4639086"/>
                <a:ext cx="27421" cy="25763"/>
                <a:chOff x="6225902" y="5556586"/>
                <a:chExt cx="27421" cy="25763"/>
              </a:xfrm>
            </p:grpSpPr>
            <p:sp>
              <p:nvSpPr>
                <p:cNvPr id="5924" name="Google Shape;5924;p15"/>
                <p:cNvSpPr/>
                <p:nvPr/>
              </p:nvSpPr>
              <p:spPr>
                <a:xfrm>
                  <a:off x="6225902" y="555741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3" y="19335"/>
                        <a:pt x="10937" y="24934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925" name="Google Shape;5925;p15"/>
                <p:cNvSpPr/>
                <p:nvPr/>
              </p:nvSpPr>
              <p:spPr>
                <a:xfrm>
                  <a:off x="6239017" y="5556586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926" name="Google Shape;5926;p15"/>
              <p:cNvGrpSpPr/>
              <p:nvPr/>
            </p:nvGrpSpPr>
            <p:grpSpPr>
              <a:xfrm>
                <a:off x="8935873" y="4692478"/>
                <a:ext cx="27421" cy="25711"/>
                <a:chOff x="6272348" y="5609978"/>
                <a:chExt cx="27421" cy="25711"/>
              </a:xfrm>
            </p:grpSpPr>
            <p:sp>
              <p:nvSpPr>
                <p:cNvPr id="5927" name="Google Shape;5927;p15"/>
                <p:cNvSpPr/>
                <p:nvPr/>
              </p:nvSpPr>
              <p:spPr>
                <a:xfrm>
                  <a:off x="6272348" y="561075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2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928" name="Google Shape;5928;p15"/>
                <p:cNvSpPr/>
                <p:nvPr/>
              </p:nvSpPr>
              <p:spPr>
                <a:xfrm>
                  <a:off x="6285463" y="560997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929" name="Google Shape;5929;p15"/>
              <p:cNvGrpSpPr/>
              <p:nvPr/>
            </p:nvGrpSpPr>
            <p:grpSpPr>
              <a:xfrm>
                <a:off x="9004246" y="4651631"/>
                <a:ext cx="23274" cy="21823"/>
                <a:chOff x="6340721" y="5569131"/>
                <a:chExt cx="23274" cy="21823"/>
              </a:xfrm>
            </p:grpSpPr>
            <p:sp>
              <p:nvSpPr>
                <p:cNvPr id="5930" name="Google Shape;5930;p15"/>
                <p:cNvSpPr/>
                <p:nvPr/>
              </p:nvSpPr>
              <p:spPr>
                <a:xfrm>
                  <a:off x="6340721" y="5569805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931" name="Google Shape;5931;p15"/>
                <p:cNvSpPr/>
                <p:nvPr/>
              </p:nvSpPr>
              <p:spPr>
                <a:xfrm>
                  <a:off x="6351814" y="5569131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932" name="Google Shape;5932;p15"/>
              <p:cNvGrpSpPr/>
              <p:nvPr/>
            </p:nvGrpSpPr>
            <p:grpSpPr>
              <a:xfrm>
                <a:off x="9080031" y="4783918"/>
                <a:ext cx="27421" cy="25711"/>
                <a:chOff x="6416506" y="5701418"/>
                <a:chExt cx="27421" cy="25711"/>
              </a:xfrm>
            </p:grpSpPr>
            <p:sp>
              <p:nvSpPr>
                <p:cNvPr id="5933" name="Google Shape;5933;p15"/>
                <p:cNvSpPr/>
                <p:nvPr/>
              </p:nvSpPr>
              <p:spPr>
                <a:xfrm>
                  <a:off x="6416506" y="570219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2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934" name="Google Shape;5934;p15"/>
                <p:cNvSpPr/>
                <p:nvPr/>
              </p:nvSpPr>
              <p:spPr>
                <a:xfrm>
                  <a:off x="6429621" y="570141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935" name="Google Shape;5935;p15"/>
              <p:cNvGrpSpPr/>
              <p:nvPr/>
            </p:nvGrpSpPr>
            <p:grpSpPr>
              <a:xfrm>
                <a:off x="8874032" y="4775521"/>
                <a:ext cx="23274" cy="21823"/>
                <a:chOff x="6210507" y="5693021"/>
                <a:chExt cx="23274" cy="21823"/>
              </a:xfrm>
            </p:grpSpPr>
            <p:sp>
              <p:nvSpPr>
                <p:cNvPr id="5936" name="Google Shape;5936;p15"/>
                <p:cNvSpPr/>
                <p:nvPr/>
              </p:nvSpPr>
              <p:spPr>
                <a:xfrm>
                  <a:off x="6210507" y="5693695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0"/>
                        <a:pt x="3628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937" name="Google Shape;5937;p15"/>
                <p:cNvSpPr/>
                <p:nvPr/>
              </p:nvSpPr>
              <p:spPr>
                <a:xfrm>
                  <a:off x="6221600" y="5693021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938" name="Google Shape;5938;p15"/>
              <p:cNvGrpSpPr/>
              <p:nvPr/>
            </p:nvGrpSpPr>
            <p:grpSpPr>
              <a:xfrm>
                <a:off x="9063599" y="4687813"/>
                <a:ext cx="23274" cy="21823"/>
                <a:chOff x="6400074" y="5605313"/>
                <a:chExt cx="23274" cy="21823"/>
              </a:xfrm>
            </p:grpSpPr>
            <p:sp>
              <p:nvSpPr>
                <p:cNvPr id="5939" name="Google Shape;5939;p15"/>
                <p:cNvSpPr/>
                <p:nvPr/>
              </p:nvSpPr>
              <p:spPr>
                <a:xfrm>
                  <a:off x="6400074" y="5605987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940" name="Google Shape;5940;p15"/>
                <p:cNvSpPr/>
                <p:nvPr/>
              </p:nvSpPr>
              <p:spPr>
                <a:xfrm>
                  <a:off x="6411219" y="5605313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941" name="Google Shape;5941;p15"/>
              <p:cNvGrpSpPr/>
              <p:nvPr/>
            </p:nvGrpSpPr>
            <p:grpSpPr>
              <a:xfrm>
                <a:off x="8854489" y="4711554"/>
                <a:ext cx="23274" cy="21823"/>
                <a:chOff x="6190964" y="5629054"/>
                <a:chExt cx="23274" cy="21823"/>
              </a:xfrm>
            </p:grpSpPr>
            <p:sp>
              <p:nvSpPr>
                <p:cNvPr id="5942" name="Google Shape;5942;p15"/>
                <p:cNvSpPr/>
                <p:nvPr/>
              </p:nvSpPr>
              <p:spPr>
                <a:xfrm>
                  <a:off x="6190964" y="562972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943" name="Google Shape;5943;p15"/>
                <p:cNvSpPr/>
                <p:nvPr/>
              </p:nvSpPr>
              <p:spPr>
                <a:xfrm>
                  <a:off x="6202058" y="5629054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6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944" name="Google Shape;5944;p15"/>
              <p:cNvGrpSpPr/>
              <p:nvPr/>
            </p:nvGrpSpPr>
            <p:grpSpPr>
              <a:xfrm>
                <a:off x="8937376" y="4816835"/>
                <a:ext cx="23274" cy="21822"/>
                <a:chOff x="6273851" y="5734335"/>
                <a:chExt cx="23274" cy="21822"/>
              </a:xfrm>
            </p:grpSpPr>
            <p:sp>
              <p:nvSpPr>
                <p:cNvPr id="5945" name="Google Shape;5945;p15"/>
                <p:cNvSpPr/>
                <p:nvPr/>
              </p:nvSpPr>
              <p:spPr>
                <a:xfrm>
                  <a:off x="6273851" y="573500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946" name="Google Shape;5946;p15"/>
                <p:cNvSpPr/>
                <p:nvPr/>
              </p:nvSpPr>
              <p:spPr>
                <a:xfrm>
                  <a:off x="6284944" y="5734335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947" name="Google Shape;5947;p15"/>
              <p:cNvGrpSpPr/>
              <p:nvPr/>
            </p:nvGrpSpPr>
            <p:grpSpPr>
              <a:xfrm>
                <a:off x="8943701" y="4586576"/>
                <a:ext cx="23274" cy="21822"/>
                <a:chOff x="6280176" y="5504076"/>
                <a:chExt cx="23274" cy="21822"/>
              </a:xfrm>
            </p:grpSpPr>
            <p:sp>
              <p:nvSpPr>
                <p:cNvPr id="5948" name="Google Shape;5948;p15"/>
                <p:cNvSpPr/>
                <p:nvPr/>
              </p:nvSpPr>
              <p:spPr>
                <a:xfrm>
                  <a:off x="6280176" y="5504749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949" name="Google Shape;5949;p15"/>
                <p:cNvSpPr/>
                <p:nvPr/>
              </p:nvSpPr>
              <p:spPr>
                <a:xfrm>
                  <a:off x="6291268" y="5504076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950" name="Google Shape;5950;p15"/>
              <p:cNvGrpSpPr/>
              <p:nvPr/>
            </p:nvGrpSpPr>
            <p:grpSpPr>
              <a:xfrm>
                <a:off x="8847491" y="4655415"/>
                <a:ext cx="23274" cy="21823"/>
                <a:chOff x="6183966" y="5572915"/>
                <a:chExt cx="23274" cy="21823"/>
              </a:xfrm>
            </p:grpSpPr>
            <p:sp>
              <p:nvSpPr>
                <p:cNvPr id="5951" name="Google Shape;5951;p15"/>
                <p:cNvSpPr/>
                <p:nvPr/>
              </p:nvSpPr>
              <p:spPr>
                <a:xfrm>
                  <a:off x="6183966" y="5573589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952" name="Google Shape;5952;p15"/>
                <p:cNvSpPr/>
                <p:nvPr/>
              </p:nvSpPr>
              <p:spPr>
                <a:xfrm>
                  <a:off x="6195059" y="5572915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953" name="Google Shape;5953;p15"/>
              <p:cNvGrpSpPr/>
              <p:nvPr/>
            </p:nvGrpSpPr>
            <p:grpSpPr>
              <a:xfrm>
                <a:off x="8862731" y="4606481"/>
                <a:ext cx="14047" cy="13166"/>
                <a:chOff x="6199206" y="5523981"/>
                <a:chExt cx="14047" cy="13166"/>
              </a:xfrm>
            </p:grpSpPr>
            <p:sp>
              <p:nvSpPr>
                <p:cNvPr id="5954" name="Google Shape;5954;p15"/>
                <p:cNvSpPr/>
                <p:nvPr/>
              </p:nvSpPr>
              <p:spPr>
                <a:xfrm>
                  <a:off x="6199206" y="5524396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1"/>
                        <a:pt x="11301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955" name="Google Shape;5955;p15"/>
                <p:cNvSpPr/>
                <p:nvPr/>
              </p:nvSpPr>
              <p:spPr>
                <a:xfrm>
                  <a:off x="6205893" y="5523981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956" name="Google Shape;5956;p15"/>
              <p:cNvGrpSpPr/>
              <p:nvPr/>
            </p:nvGrpSpPr>
            <p:grpSpPr>
              <a:xfrm>
                <a:off x="8979416" y="4717671"/>
                <a:ext cx="14047" cy="13166"/>
                <a:chOff x="6315891" y="5635171"/>
                <a:chExt cx="14047" cy="13166"/>
              </a:xfrm>
            </p:grpSpPr>
            <p:sp>
              <p:nvSpPr>
                <p:cNvPr id="5957" name="Google Shape;5957;p15"/>
                <p:cNvSpPr/>
                <p:nvPr/>
              </p:nvSpPr>
              <p:spPr>
                <a:xfrm>
                  <a:off x="6315891" y="5635586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0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958" name="Google Shape;5958;p15"/>
                <p:cNvSpPr/>
                <p:nvPr/>
              </p:nvSpPr>
              <p:spPr>
                <a:xfrm>
                  <a:off x="6322630" y="5635171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959" name="Google Shape;5959;p15"/>
              <p:cNvGrpSpPr/>
              <p:nvPr/>
            </p:nvGrpSpPr>
            <p:grpSpPr>
              <a:xfrm>
                <a:off x="9010207" y="4797033"/>
                <a:ext cx="14047" cy="13166"/>
                <a:chOff x="6346682" y="5714533"/>
                <a:chExt cx="14047" cy="13166"/>
              </a:xfrm>
            </p:grpSpPr>
            <p:sp>
              <p:nvSpPr>
                <p:cNvPr id="5960" name="Google Shape;5960;p15"/>
                <p:cNvSpPr/>
                <p:nvPr/>
              </p:nvSpPr>
              <p:spPr>
                <a:xfrm>
                  <a:off x="6346682" y="5714948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1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961" name="Google Shape;5961;p15"/>
                <p:cNvSpPr/>
                <p:nvPr/>
              </p:nvSpPr>
              <p:spPr>
                <a:xfrm>
                  <a:off x="6353369" y="5714533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5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962" name="Google Shape;5962;p15"/>
              <p:cNvGrpSpPr/>
              <p:nvPr/>
            </p:nvGrpSpPr>
            <p:grpSpPr>
              <a:xfrm>
                <a:off x="9087340" y="4738095"/>
                <a:ext cx="14047" cy="13165"/>
                <a:chOff x="6423815" y="5655595"/>
                <a:chExt cx="14047" cy="13165"/>
              </a:xfrm>
            </p:grpSpPr>
            <p:sp>
              <p:nvSpPr>
                <p:cNvPr id="5963" name="Google Shape;5963;p15"/>
                <p:cNvSpPr/>
                <p:nvPr/>
              </p:nvSpPr>
              <p:spPr>
                <a:xfrm>
                  <a:off x="6423815" y="5656009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964" name="Google Shape;5964;p15"/>
                <p:cNvSpPr/>
                <p:nvPr/>
              </p:nvSpPr>
              <p:spPr>
                <a:xfrm>
                  <a:off x="6430554" y="5655595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5965" name="Google Shape;5965;p15"/>
            <p:cNvGrpSpPr/>
            <p:nvPr/>
          </p:nvGrpSpPr>
          <p:grpSpPr>
            <a:xfrm>
              <a:off x="8860191" y="4350926"/>
              <a:ext cx="201593" cy="479749"/>
              <a:chOff x="8860191" y="4350926"/>
              <a:chExt cx="201593" cy="479749"/>
            </a:xfrm>
          </p:grpSpPr>
          <p:sp>
            <p:nvSpPr>
              <p:cNvPr id="5966" name="Google Shape;5966;p15"/>
              <p:cNvSpPr/>
              <p:nvPr/>
            </p:nvSpPr>
            <p:spPr>
              <a:xfrm>
                <a:off x="8963865" y="4428681"/>
                <a:ext cx="10367" cy="10367"/>
              </a:xfrm>
              <a:custGeom>
                <a:avLst/>
                <a:gdLst/>
                <a:ahLst/>
                <a:cxnLst/>
                <a:rect l="l" t="t" r="r" b="b"/>
                <a:pathLst>
                  <a:path w="10367" h="10367" extrusionOk="0">
                    <a:moveTo>
                      <a:pt x="10367" y="5184"/>
                    </a:moveTo>
                    <a:cubicBezTo>
                      <a:pt x="10367" y="8035"/>
                      <a:pt x="8035" y="10367"/>
                      <a:pt x="5184" y="10367"/>
                    </a:cubicBezTo>
                    <a:cubicBezTo>
                      <a:pt x="2333" y="10367"/>
                      <a:pt x="0" y="8035"/>
                      <a:pt x="0" y="5184"/>
                    </a:cubicBezTo>
                    <a:cubicBezTo>
                      <a:pt x="0" y="2333"/>
                      <a:pt x="2333" y="0"/>
                      <a:pt x="5184" y="0"/>
                    </a:cubicBezTo>
                    <a:cubicBezTo>
                      <a:pt x="8035" y="0"/>
                      <a:pt x="10367" y="2333"/>
                      <a:pt x="10367" y="5184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67" name="Google Shape;5967;p15"/>
              <p:cNvSpPr/>
              <p:nvPr/>
            </p:nvSpPr>
            <p:spPr>
              <a:xfrm>
                <a:off x="8955778" y="4350926"/>
                <a:ext cx="13270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3270" h="13270" extrusionOk="0">
                    <a:moveTo>
                      <a:pt x="13270" y="6635"/>
                    </a:moveTo>
                    <a:cubicBezTo>
                      <a:pt x="13270" y="10264"/>
                      <a:pt x="10315" y="13270"/>
                      <a:pt x="6635" y="13270"/>
                    </a:cubicBezTo>
                    <a:cubicBezTo>
                      <a:pt x="2955" y="13270"/>
                      <a:pt x="0" y="10316"/>
                      <a:pt x="0" y="6635"/>
                    </a:cubicBezTo>
                    <a:cubicBezTo>
                      <a:pt x="0" y="2955"/>
                      <a:pt x="2955" y="0"/>
                      <a:pt x="6635" y="0"/>
                    </a:cubicBezTo>
                    <a:cubicBezTo>
                      <a:pt x="10315" y="0"/>
                      <a:pt x="13270" y="2955"/>
                      <a:pt x="13270" y="663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68" name="Google Shape;5968;p15"/>
              <p:cNvSpPr/>
              <p:nvPr/>
            </p:nvSpPr>
            <p:spPr>
              <a:xfrm>
                <a:off x="8986777" y="4492647"/>
                <a:ext cx="12025" cy="12026"/>
              </a:xfrm>
              <a:custGeom>
                <a:avLst/>
                <a:gdLst/>
                <a:ahLst/>
                <a:cxnLst/>
                <a:rect l="l" t="t" r="r" b="b"/>
                <a:pathLst>
                  <a:path w="12025" h="12026" extrusionOk="0">
                    <a:moveTo>
                      <a:pt x="12026" y="6013"/>
                    </a:moveTo>
                    <a:cubicBezTo>
                      <a:pt x="12026" y="9331"/>
                      <a:pt x="9331" y="12026"/>
                      <a:pt x="6013" y="12026"/>
                    </a:cubicBezTo>
                    <a:cubicBezTo>
                      <a:pt x="2695" y="12026"/>
                      <a:pt x="0" y="9331"/>
                      <a:pt x="0" y="6013"/>
                    </a:cubicBezTo>
                    <a:cubicBezTo>
                      <a:pt x="0" y="2696"/>
                      <a:pt x="2695" y="0"/>
                      <a:pt x="6013" y="0"/>
                    </a:cubicBezTo>
                    <a:cubicBezTo>
                      <a:pt x="9331" y="0"/>
                      <a:pt x="12026" y="2696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69" name="Google Shape;5969;p15"/>
              <p:cNvSpPr/>
              <p:nvPr/>
            </p:nvSpPr>
            <p:spPr>
              <a:xfrm>
                <a:off x="8986155" y="4571336"/>
                <a:ext cx="10574" cy="10574"/>
              </a:xfrm>
              <a:custGeom>
                <a:avLst/>
                <a:gdLst/>
                <a:ahLst/>
                <a:cxnLst/>
                <a:rect l="l" t="t" r="r" b="b"/>
                <a:pathLst>
                  <a:path w="10574" h="10574" extrusionOk="0">
                    <a:moveTo>
                      <a:pt x="10575" y="5287"/>
                    </a:moveTo>
                    <a:cubicBezTo>
                      <a:pt x="10575" y="8190"/>
                      <a:pt x="8190" y="10575"/>
                      <a:pt x="5287" y="10575"/>
                    </a:cubicBezTo>
                    <a:cubicBezTo>
                      <a:pt x="2385" y="10575"/>
                      <a:pt x="0" y="8190"/>
                      <a:pt x="0" y="5287"/>
                    </a:cubicBezTo>
                    <a:cubicBezTo>
                      <a:pt x="0" y="2384"/>
                      <a:pt x="2385" y="0"/>
                      <a:pt x="5287" y="0"/>
                    </a:cubicBezTo>
                    <a:cubicBezTo>
                      <a:pt x="8190" y="0"/>
                      <a:pt x="10575" y="2384"/>
                      <a:pt x="10575" y="52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70" name="Google Shape;5970;p15"/>
              <p:cNvSpPr/>
              <p:nvPr/>
            </p:nvSpPr>
            <p:spPr>
              <a:xfrm>
                <a:off x="9016168" y="4598602"/>
                <a:ext cx="11611" cy="11611"/>
              </a:xfrm>
              <a:custGeom>
                <a:avLst/>
                <a:gdLst/>
                <a:ahLst/>
                <a:cxnLst/>
                <a:rect l="l" t="t" r="r" b="b"/>
                <a:pathLst>
                  <a:path w="11611" h="11611" extrusionOk="0">
                    <a:moveTo>
                      <a:pt x="11611" y="5806"/>
                    </a:moveTo>
                    <a:cubicBezTo>
                      <a:pt x="11611" y="9020"/>
                      <a:pt x="9020" y="11611"/>
                      <a:pt x="5806" y="11611"/>
                    </a:cubicBezTo>
                    <a:cubicBezTo>
                      <a:pt x="2592" y="11611"/>
                      <a:pt x="0" y="9020"/>
                      <a:pt x="0" y="5806"/>
                    </a:cubicBezTo>
                    <a:cubicBezTo>
                      <a:pt x="0" y="2592"/>
                      <a:pt x="2592" y="0"/>
                      <a:pt x="5806" y="0"/>
                    </a:cubicBezTo>
                    <a:cubicBezTo>
                      <a:pt x="9020" y="0"/>
                      <a:pt x="11611" y="2592"/>
                      <a:pt x="11611" y="580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71" name="Google Shape;5971;p15"/>
              <p:cNvSpPr/>
              <p:nvPr/>
            </p:nvSpPr>
            <p:spPr>
              <a:xfrm>
                <a:off x="9055772" y="4541426"/>
                <a:ext cx="6012" cy="6013"/>
              </a:xfrm>
              <a:custGeom>
                <a:avLst/>
                <a:gdLst/>
                <a:ahLst/>
                <a:cxnLst/>
                <a:rect l="l" t="t" r="r" b="b"/>
                <a:pathLst>
                  <a:path w="6012" h="6013" extrusionOk="0">
                    <a:moveTo>
                      <a:pt x="6013" y="3007"/>
                    </a:moveTo>
                    <a:cubicBezTo>
                      <a:pt x="6013" y="4665"/>
                      <a:pt x="4665" y="6013"/>
                      <a:pt x="3006" y="6013"/>
                    </a:cubicBezTo>
                    <a:cubicBezTo>
                      <a:pt x="1347" y="6013"/>
                      <a:pt x="0" y="4665"/>
                      <a:pt x="0" y="3007"/>
                    </a:cubicBezTo>
                    <a:cubicBezTo>
                      <a:pt x="0" y="1348"/>
                      <a:pt x="1347" y="0"/>
                      <a:pt x="3006" y="0"/>
                    </a:cubicBezTo>
                    <a:cubicBezTo>
                      <a:pt x="4665" y="0"/>
                      <a:pt x="6013" y="1348"/>
                      <a:pt x="6013" y="30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72" name="Google Shape;5972;p15"/>
              <p:cNvSpPr/>
              <p:nvPr/>
            </p:nvSpPr>
            <p:spPr>
              <a:xfrm>
                <a:off x="8860191" y="4559517"/>
                <a:ext cx="14721" cy="14722"/>
              </a:xfrm>
              <a:custGeom>
                <a:avLst/>
                <a:gdLst/>
                <a:ahLst/>
                <a:cxnLst/>
                <a:rect l="l" t="t" r="r" b="b"/>
                <a:pathLst>
                  <a:path w="14721" h="14722" extrusionOk="0">
                    <a:moveTo>
                      <a:pt x="14722" y="7361"/>
                    </a:moveTo>
                    <a:cubicBezTo>
                      <a:pt x="14722" y="11456"/>
                      <a:pt x="11404" y="14722"/>
                      <a:pt x="7361" y="14722"/>
                    </a:cubicBezTo>
                    <a:cubicBezTo>
                      <a:pt x="3318" y="14722"/>
                      <a:pt x="0" y="11404"/>
                      <a:pt x="0" y="7361"/>
                    </a:cubicBezTo>
                    <a:cubicBezTo>
                      <a:pt x="0" y="3318"/>
                      <a:pt x="3318" y="0"/>
                      <a:pt x="7361" y="0"/>
                    </a:cubicBezTo>
                    <a:cubicBezTo>
                      <a:pt x="11404" y="0"/>
                      <a:pt x="14722" y="3318"/>
                      <a:pt x="14722" y="736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73" name="Google Shape;5973;p15"/>
              <p:cNvSpPr/>
              <p:nvPr/>
            </p:nvSpPr>
            <p:spPr>
              <a:xfrm>
                <a:off x="8962051" y="4663916"/>
                <a:ext cx="6634" cy="6635"/>
              </a:xfrm>
              <a:custGeom>
                <a:avLst/>
                <a:gdLst/>
                <a:ahLst/>
                <a:cxnLst/>
                <a:rect l="l" t="t" r="r" b="b"/>
                <a:pathLst>
                  <a:path w="6634" h="6635" extrusionOk="0">
                    <a:moveTo>
                      <a:pt x="6635" y="3318"/>
                    </a:moveTo>
                    <a:cubicBezTo>
                      <a:pt x="6635" y="5132"/>
                      <a:pt x="5184" y="6635"/>
                      <a:pt x="3318" y="6635"/>
                    </a:cubicBezTo>
                    <a:cubicBezTo>
                      <a:pt x="1451" y="6635"/>
                      <a:pt x="0" y="5184"/>
                      <a:pt x="0" y="3318"/>
                    </a:cubicBezTo>
                    <a:cubicBezTo>
                      <a:pt x="0" y="1452"/>
                      <a:pt x="1451" y="0"/>
                      <a:pt x="3318" y="0"/>
                    </a:cubicBezTo>
                    <a:cubicBezTo>
                      <a:pt x="5184" y="0"/>
                      <a:pt x="6635" y="1452"/>
                      <a:pt x="6635" y="33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74" name="Google Shape;5974;p15"/>
              <p:cNvSpPr/>
              <p:nvPr/>
            </p:nvSpPr>
            <p:spPr>
              <a:xfrm>
                <a:off x="8908296" y="4741257"/>
                <a:ext cx="13581" cy="13581"/>
              </a:xfrm>
              <a:custGeom>
                <a:avLst/>
                <a:gdLst/>
                <a:ahLst/>
                <a:cxnLst/>
                <a:rect l="l" t="t" r="r" b="b"/>
                <a:pathLst>
                  <a:path w="13581" h="13581" extrusionOk="0">
                    <a:moveTo>
                      <a:pt x="13581" y="6790"/>
                    </a:moveTo>
                    <a:cubicBezTo>
                      <a:pt x="13581" y="10541"/>
                      <a:pt x="10541" y="13581"/>
                      <a:pt x="6791" y="13581"/>
                    </a:cubicBezTo>
                    <a:cubicBezTo>
                      <a:pt x="3040" y="13581"/>
                      <a:pt x="0" y="10541"/>
                      <a:pt x="0" y="6790"/>
                    </a:cubicBezTo>
                    <a:cubicBezTo>
                      <a:pt x="0" y="3040"/>
                      <a:pt x="3040" y="-1"/>
                      <a:pt x="6791" y="-1"/>
                    </a:cubicBezTo>
                    <a:cubicBezTo>
                      <a:pt x="10541" y="-1"/>
                      <a:pt x="13581" y="3040"/>
                      <a:pt x="13581" y="679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75" name="Google Shape;5975;p15"/>
              <p:cNvSpPr/>
              <p:nvPr/>
            </p:nvSpPr>
            <p:spPr>
              <a:xfrm>
                <a:off x="8903786" y="4812895"/>
                <a:ext cx="12337" cy="12337"/>
              </a:xfrm>
              <a:custGeom>
                <a:avLst/>
                <a:gdLst/>
                <a:ahLst/>
                <a:cxnLst/>
                <a:rect l="l" t="t" r="r" b="b"/>
                <a:pathLst>
                  <a:path w="12337" h="12337" extrusionOk="0">
                    <a:moveTo>
                      <a:pt x="12337" y="6169"/>
                    </a:moveTo>
                    <a:cubicBezTo>
                      <a:pt x="12337" y="9590"/>
                      <a:pt x="9590" y="12337"/>
                      <a:pt x="6169" y="12337"/>
                    </a:cubicBezTo>
                    <a:cubicBezTo>
                      <a:pt x="2747" y="12337"/>
                      <a:pt x="0" y="9590"/>
                      <a:pt x="0" y="6169"/>
                    </a:cubicBezTo>
                    <a:cubicBezTo>
                      <a:pt x="0" y="2747"/>
                      <a:pt x="2747" y="0"/>
                      <a:pt x="6169" y="0"/>
                    </a:cubicBezTo>
                    <a:cubicBezTo>
                      <a:pt x="9590" y="0"/>
                      <a:pt x="12337" y="2747"/>
                      <a:pt x="12337" y="616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76" name="Google Shape;5976;p15"/>
              <p:cNvSpPr/>
              <p:nvPr/>
            </p:nvSpPr>
            <p:spPr>
              <a:xfrm>
                <a:off x="9022285" y="4752713"/>
                <a:ext cx="11404" cy="11404"/>
              </a:xfrm>
              <a:custGeom>
                <a:avLst/>
                <a:gdLst/>
                <a:ahLst/>
                <a:cxnLst/>
                <a:rect l="l" t="t" r="r" b="b"/>
                <a:pathLst>
                  <a:path w="11404" h="11404" extrusionOk="0">
                    <a:moveTo>
                      <a:pt x="11404" y="5702"/>
                    </a:moveTo>
                    <a:cubicBezTo>
                      <a:pt x="11404" y="8851"/>
                      <a:pt x="8851" y="11404"/>
                      <a:pt x="5702" y="11404"/>
                    </a:cubicBezTo>
                    <a:cubicBezTo>
                      <a:pt x="2553" y="11404"/>
                      <a:pt x="0" y="8851"/>
                      <a:pt x="0" y="5702"/>
                    </a:cubicBezTo>
                    <a:cubicBezTo>
                      <a:pt x="0" y="2553"/>
                      <a:pt x="2553" y="0"/>
                      <a:pt x="5702" y="0"/>
                    </a:cubicBezTo>
                    <a:cubicBezTo>
                      <a:pt x="8851" y="0"/>
                      <a:pt x="11404" y="2553"/>
                      <a:pt x="11404" y="57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77" name="Google Shape;5977;p15"/>
              <p:cNvSpPr/>
              <p:nvPr/>
            </p:nvSpPr>
            <p:spPr>
              <a:xfrm>
                <a:off x="9049136" y="4660028"/>
                <a:ext cx="8708" cy="8708"/>
              </a:xfrm>
              <a:custGeom>
                <a:avLst/>
                <a:gdLst/>
                <a:ahLst/>
                <a:cxnLst/>
                <a:rect l="l" t="t" r="r" b="b"/>
                <a:pathLst>
                  <a:path w="8708" h="8708" extrusionOk="0">
                    <a:moveTo>
                      <a:pt x="8709" y="4354"/>
                    </a:moveTo>
                    <a:cubicBezTo>
                      <a:pt x="8709" y="6791"/>
                      <a:pt x="6739" y="8709"/>
                      <a:pt x="4354" y="8709"/>
                    </a:cubicBezTo>
                    <a:cubicBezTo>
                      <a:pt x="1970" y="8709"/>
                      <a:pt x="0" y="6739"/>
                      <a:pt x="0" y="4354"/>
                    </a:cubicBezTo>
                    <a:cubicBezTo>
                      <a:pt x="0" y="1970"/>
                      <a:pt x="1970" y="0"/>
                      <a:pt x="4354" y="0"/>
                    </a:cubicBezTo>
                    <a:cubicBezTo>
                      <a:pt x="6739" y="0"/>
                      <a:pt x="8709" y="1970"/>
                      <a:pt x="8709" y="4354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78" name="Google Shape;5978;p15"/>
              <p:cNvSpPr/>
              <p:nvPr/>
            </p:nvSpPr>
            <p:spPr>
              <a:xfrm>
                <a:off x="8998751" y="4819064"/>
                <a:ext cx="11611" cy="11611"/>
              </a:xfrm>
              <a:custGeom>
                <a:avLst/>
                <a:gdLst/>
                <a:ahLst/>
                <a:cxnLst/>
                <a:rect l="l" t="t" r="r" b="b"/>
                <a:pathLst>
                  <a:path w="11611" h="11611" extrusionOk="0">
                    <a:moveTo>
                      <a:pt x="11611" y="5806"/>
                    </a:moveTo>
                    <a:cubicBezTo>
                      <a:pt x="11611" y="9020"/>
                      <a:pt x="9020" y="11611"/>
                      <a:pt x="5806" y="11611"/>
                    </a:cubicBezTo>
                    <a:cubicBezTo>
                      <a:pt x="2592" y="11611"/>
                      <a:pt x="0" y="9020"/>
                      <a:pt x="0" y="5806"/>
                    </a:cubicBezTo>
                    <a:cubicBezTo>
                      <a:pt x="0" y="2592"/>
                      <a:pt x="2592" y="0"/>
                      <a:pt x="5806" y="0"/>
                    </a:cubicBezTo>
                    <a:cubicBezTo>
                      <a:pt x="9020" y="0"/>
                      <a:pt x="11611" y="2592"/>
                      <a:pt x="11611" y="580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5979" name="Google Shape;5979;p15"/>
          <p:cNvGrpSpPr/>
          <p:nvPr/>
        </p:nvGrpSpPr>
        <p:grpSpPr>
          <a:xfrm>
            <a:off x="950961" y="5898096"/>
            <a:ext cx="448244" cy="763957"/>
            <a:chOff x="3062742" y="4250562"/>
            <a:chExt cx="336183" cy="572968"/>
          </a:xfrm>
        </p:grpSpPr>
        <p:sp>
          <p:nvSpPr>
            <p:cNvPr id="5980" name="Google Shape;5980;p15"/>
            <p:cNvSpPr/>
            <p:nvPr/>
          </p:nvSpPr>
          <p:spPr>
            <a:xfrm>
              <a:off x="3205114" y="4722252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5981" name="Google Shape;5981;p15"/>
            <p:cNvGrpSpPr/>
            <p:nvPr/>
          </p:nvGrpSpPr>
          <p:grpSpPr>
            <a:xfrm>
              <a:off x="3062742" y="4250562"/>
              <a:ext cx="336183" cy="483204"/>
              <a:chOff x="3062742" y="4250562"/>
              <a:chExt cx="336183" cy="483204"/>
            </a:xfrm>
          </p:grpSpPr>
          <p:sp>
            <p:nvSpPr>
              <p:cNvPr id="5982" name="Google Shape;5982;p15"/>
              <p:cNvSpPr/>
              <p:nvPr/>
            </p:nvSpPr>
            <p:spPr>
              <a:xfrm>
                <a:off x="3062742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83" name="Google Shape;5983;p15"/>
              <p:cNvSpPr/>
              <p:nvPr/>
            </p:nvSpPr>
            <p:spPr>
              <a:xfrm>
                <a:off x="3062867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5984" name="Google Shape;5984;p15"/>
            <p:cNvGrpSpPr/>
            <p:nvPr/>
          </p:nvGrpSpPr>
          <p:grpSpPr>
            <a:xfrm>
              <a:off x="3093722" y="4286030"/>
              <a:ext cx="293400" cy="436481"/>
              <a:chOff x="3093722" y="4286030"/>
              <a:chExt cx="293400" cy="436481"/>
            </a:xfrm>
          </p:grpSpPr>
          <p:sp>
            <p:nvSpPr>
              <p:cNvPr id="5985" name="Google Shape;5985;p15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86" name="Google Shape;5986;p15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87" name="Google Shape;5987;p15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88" name="Google Shape;5988;p15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5989" name="Google Shape;5989;p15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5990" name="Google Shape;5990;p15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991" name="Google Shape;5991;p15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992" name="Google Shape;5992;p15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5993" name="Google Shape;5993;p15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994" name="Google Shape;5994;p15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5995" name="Google Shape;5995;p15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96" name="Google Shape;5996;p15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97" name="Google Shape;5997;p15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98" name="Google Shape;5998;p15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99" name="Google Shape;5999;p15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00" name="Google Shape;6000;p15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01" name="Google Shape;6001;p15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02" name="Google Shape;6002;p15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03" name="Google Shape;6003;p15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04" name="Google Shape;6004;p15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05" name="Google Shape;6005;p15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06" name="Google Shape;6006;p15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07" name="Google Shape;6007;p15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08" name="Google Shape;6008;p15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09" name="Google Shape;6009;p15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10" name="Google Shape;6010;p15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11" name="Google Shape;6011;p15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12" name="Google Shape;6012;p15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13" name="Google Shape;6013;p15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14" name="Google Shape;6014;p15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15" name="Google Shape;6015;p15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16" name="Google Shape;6016;p15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17" name="Google Shape;6017;p15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18" name="Google Shape;6018;p15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19" name="Google Shape;6019;p15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20" name="Google Shape;6020;p15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21" name="Google Shape;6021;p15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22" name="Google Shape;6022;p15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23" name="Google Shape;6023;p15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24" name="Google Shape;6024;p15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25" name="Google Shape;6025;p15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26" name="Google Shape;6026;p15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27" name="Google Shape;6027;p15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28" name="Google Shape;6028;p15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29" name="Google Shape;6029;p15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30" name="Google Shape;6030;p15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31" name="Google Shape;6031;p15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32" name="Google Shape;6032;p15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33" name="Google Shape;6033;p15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34" name="Google Shape;6034;p15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35" name="Google Shape;6035;p15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36" name="Google Shape;6036;p15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37" name="Google Shape;6037;p15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38" name="Google Shape;6038;p15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39" name="Google Shape;6039;p15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40" name="Google Shape;6040;p15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41" name="Google Shape;6041;p15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42" name="Google Shape;6042;p15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6043" name="Google Shape;6043;p15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6044" name="Google Shape;6044;p15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045" name="Google Shape;6045;p15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046" name="Google Shape;6046;p15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6047" name="Google Shape;6047;p15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048" name="Google Shape;6048;p15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049" name="Google Shape;6049;p15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6050" name="Google Shape;6050;p15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051" name="Google Shape;6051;p15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6052" name="Google Shape;6052;p15"/>
            <p:cNvGrpSpPr/>
            <p:nvPr/>
          </p:nvGrpSpPr>
          <p:grpSpPr>
            <a:xfrm>
              <a:off x="3089594" y="4291003"/>
              <a:ext cx="259983" cy="394409"/>
              <a:chOff x="3089594" y="4291003"/>
              <a:chExt cx="259983" cy="394409"/>
            </a:xfrm>
          </p:grpSpPr>
          <p:sp>
            <p:nvSpPr>
              <p:cNvPr id="6053" name="Google Shape;6053;p15"/>
              <p:cNvSpPr/>
              <p:nvPr/>
            </p:nvSpPr>
            <p:spPr>
              <a:xfrm>
                <a:off x="3159997" y="4380966"/>
                <a:ext cx="19905" cy="19905"/>
              </a:xfrm>
              <a:custGeom>
                <a:avLst/>
                <a:gdLst/>
                <a:ahLst/>
                <a:cxnLst/>
                <a:rect l="l" t="t" r="r" b="b"/>
                <a:pathLst>
                  <a:path w="24881" h="24881" extrusionOk="0">
                    <a:moveTo>
                      <a:pt x="24882" y="12441"/>
                    </a:moveTo>
                    <a:cubicBezTo>
                      <a:pt x="24882" y="19335"/>
                      <a:pt x="19283" y="24881"/>
                      <a:pt x="12441" y="24881"/>
                    </a:cubicBezTo>
                    <a:cubicBezTo>
                      <a:pt x="5598" y="24881"/>
                      <a:pt x="0" y="19283"/>
                      <a:pt x="0" y="12441"/>
                    </a:cubicBezTo>
                    <a:cubicBezTo>
                      <a:pt x="0" y="5598"/>
                      <a:pt x="5598" y="0"/>
                      <a:pt x="12441" y="0"/>
                    </a:cubicBezTo>
                    <a:cubicBezTo>
                      <a:pt x="19283" y="0"/>
                      <a:pt x="24882" y="5598"/>
                      <a:pt x="24882" y="1244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54" name="Google Shape;6054;p15"/>
              <p:cNvSpPr/>
              <p:nvPr/>
            </p:nvSpPr>
            <p:spPr>
              <a:xfrm>
                <a:off x="3223977" y="4521026"/>
                <a:ext cx="14846" cy="14846"/>
              </a:xfrm>
              <a:custGeom>
                <a:avLst/>
                <a:gdLst/>
                <a:ahLst/>
                <a:cxnLst/>
                <a:rect l="l" t="t" r="r" b="b"/>
                <a:pathLst>
                  <a:path w="18557" h="18557" extrusionOk="0">
                    <a:moveTo>
                      <a:pt x="18558" y="9279"/>
                    </a:moveTo>
                    <a:cubicBezTo>
                      <a:pt x="18558" y="14411"/>
                      <a:pt x="14411" y="18558"/>
                      <a:pt x="9279" y="18558"/>
                    </a:cubicBezTo>
                    <a:cubicBezTo>
                      <a:pt x="4147" y="18558"/>
                      <a:pt x="0" y="14411"/>
                      <a:pt x="0" y="9279"/>
                    </a:cubicBezTo>
                    <a:cubicBezTo>
                      <a:pt x="0" y="4147"/>
                      <a:pt x="4147" y="0"/>
                      <a:pt x="9279" y="0"/>
                    </a:cubicBezTo>
                    <a:cubicBezTo>
                      <a:pt x="14411" y="0"/>
                      <a:pt x="18558" y="4147"/>
                      <a:pt x="18558" y="927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55" name="Google Shape;6055;p15"/>
              <p:cNvSpPr/>
              <p:nvPr/>
            </p:nvSpPr>
            <p:spPr>
              <a:xfrm>
                <a:off x="3146903" y="4601376"/>
                <a:ext cx="18329" cy="1833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56" name="Google Shape;6056;p15"/>
              <p:cNvSpPr/>
              <p:nvPr/>
            </p:nvSpPr>
            <p:spPr>
              <a:xfrm>
                <a:off x="3332960" y="4673478"/>
                <a:ext cx="10616" cy="10616"/>
              </a:xfrm>
              <a:custGeom>
                <a:avLst/>
                <a:gdLst/>
                <a:ahLst/>
                <a:cxnLst/>
                <a:rect l="l" t="t" r="r" b="b"/>
                <a:pathLst>
                  <a:path w="13270" h="13270" extrusionOk="0">
                    <a:moveTo>
                      <a:pt x="13270" y="6635"/>
                    </a:moveTo>
                    <a:cubicBezTo>
                      <a:pt x="13270" y="10315"/>
                      <a:pt x="10315" y="13271"/>
                      <a:pt x="6635" y="13271"/>
                    </a:cubicBezTo>
                    <a:cubicBezTo>
                      <a:pt x="2955" y="13271"/>
                      <a:pt x="0" y="10315"/>
                      <a:pt x="0" y="6635"/>
                    </a:cubicBezTo>
                    <a:cubicBezTo>
                      <a:pt x="0" y="2955"/>
                      <a:pt x="2955" y="0"/>
                      <a:pt x="6635" y="0"/>
                    </a:cubicBezTo>
                    <a:cubicBezTo>
                      <a:pt x="10315" y="0"/>
                      <a:pt x="13270" y="2955"/>
                      <a:pt x="13270" y="663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57" name="Google Shape;6057;p15"/>
              <p:cNvSpPr/>
              <p:nvPr/>
            </p:nvSpPr>
            <p:spPr>
              <a:xfrm>
                <a:off x="3089594" y="4518416"/>
                <a:ext cx="18744" cy="18743"/>
              </a:xfrm>
              <a:custGeom>
                <a:avLst/>
                <a:gdLst/>
                <a:ahLst/>
                <a:cxnLst/>
                <a:rect l="l" t="t" r="r" b="b"/>
                <a:pathLst>
                  <a:path w="23430" h="23429" extrusionOk="0">
                    <a:moveTo>
                      <a:pt x="23430" y="11715"/>
                    </a:moveTo>
                    <a:cubicBezTo>
                      <a:pt x="23430" y="18194"/>
                      <a:pt x="18195" y="23430"/>
                      <a:pt x="11715" y="23430"/>
                    </a:cubicBezTo>
                    <a:cubicBezTo>
                      <a:pt x="5236" y="23430"/>
                      <a:pt x="0" y="18194"/>
                      <a:pt x="0" y="11715"/>
                    </a:cubicBezTo>
                    <a:cubicBezTo>
                      <a:pt x="0" y="5235"/>
                      <a:pt x="5236" y="0"/>
                      <a:pt x="11715" y="0"/>
                    </a:cubicBezTo>
                    <a:cubicBezTo>
                      <a:pt x="18195" y="0"/>
                      <a:pt x="23430" y="5235"/>
                      <a:pt x="23430" y="1171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6058" name="Google Shape;6058;p15"/>
              <p:cNvGrpSpPr/>
              <p:nvPr/>
            </p:nvGrpSpPr>
            <p:grpSpPr>
              <a:xfrm>
                <a:off x="3112468" y="4291003"/>
                <a:ext cx="237109" cy="394409"/>
                <a:chOff x="5632061" y="5281800"/>
                <a:chExt cx="296609" cy="493381"/>
              </a:xfrm>
            </p:grpSpPr>
            <p:sp>
              <p:nvSpPr>
                <p:cNvPr id="6059" name="Google Shape;6059;p15"/>
                <p:cNvSpPr/>
                <p:nvPr/>
              </p:nvSpPr>
              <p:spPr>
                <a:xfrm>
                  <a:off x="5824582" y="5601633"/>
                  <a:ext cx="20423" cy="204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23" h="20423" extrusionOk="0">
                      <a:moveTo>
                        <a:pt x="20424" y="10212"/>
                      </a:moveTo>
                      <a:cubicBezTo>
                        <a:pt x="20424" y="15862"/>
                        <a:pt x="15862" y="20423"/>
                        <a:pt x="10212" y="20423"/>
                      </a:cubicBezTo>
                      <a:cubicBezTo>
                        <a:pt x="4562" y="20423"/>
                        <a:pt x="0" y="15862"/>
                        <a:pt x="0" y="10212"/>
                      </a:cubicBezTo>
                      <a:cubicBezTo>
                        <a:pt x="0" y="4562"/>
                        <a:pt x="4562" y="0"/>
                        <a:pt x="10212" y="0"/>
                      </a:cubicBezTo>
                      <a:cubicBezTo>
                        <a:pt x="15862" y="0"/>
                        <a:pt x="20424" y="4562"/>
                        <a:pt x="20424" y="1021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060" name="Google Shape;6060;p15"/>
                <p:cNvSpPr/>
                <p:nvPr/>
              </p:nvSpPr>
              <p:spPr>
                <a:xfrm>
                  <a:off x="5814733" y="5491168"/>
                  <a:ext cx="11196" cy="111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96" h="11196" extrusionOk="0">
                      <a:moveTo>
                        <a:pt x="11197" y="5598"/>
                      </a:moveTo>
                      <a:cubicBezTo>
                        <a:pt x="11197" y="8690"/>
                        <a:pt x="8690" y="11197"/>
                        <a:pt x="5598" y="11197"/>
                      </a:cubicBezTo>
                      <a:cubicBezTo>
                        <a:pt x="2506" y="11197"/>
                        <a:pt x="0" y="8690"/>
                        <a:pt x="0" y="5598"/>
                      </a:cubicBezTo>
                      <a:cubicBezTo>
                        <a:pt x="0" y="2507"/>
                        <a:pt x="2506" y="0"/>
                        <a:pt x="5598" y="0"/>
                      </a:cubicBezTo>
                      <a:cubicBezTo>
                        <a:pt x="8690" y="0"/>
                        <a:pt x="11197" y="2507"/>
                        <a:pt x="11197" y="5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061" name="Google Shape;6061;p15"/>
                <p:cNvSpPr/>
                <p:nvPr/>
              </p:nvSpPr>
              <p:spPr>
                <a:xfrm>
                  <a:off x="5914571" y="5592250"/>
                  <a:ext cx="14099" cy="1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9" h="14100" extrusionOk="0">
                      <a:moveTo>
                        <a:pt x="14099" y="7050"/>
                      </a:moveTo>
                      <a:cubicBezTo>
                        <a:pt x="14099" y="10938"/>
                        <a:pt x="10937" y="14100"/>
                        <a:pt x="7050" y="14100"/>
                      </a:cubicBezTo>
                      <a:cubicBezTo>
                        <a:pt x="3162" y="14100"/>
                        <a:pt x="0" y="10938"/>
                        <a:pt x="0" y="7050"/>
                      </a:cubicBezTo>
                      <a:cubicBezTo>
                        <a:pt x="0" y="3163"/>
                        <a:pt x="3162" y="0"/>
                        <a:pt x="7050" y="0"/>
                      </a:cubicBezTo>
                      <a:cubicBezTo>
                        <a:pt x="10937" y="0"/>
                        <a:pt x="14099" y="3163"/>
                        <a:pt x="14099" y="705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062" name="Google Shape;6062;p15"/>
                <p:cNvSpPr/>
                <p:nvPr/>
              </p:nvSpPr>
              <p:spPr>
                <a:xfrm>
                  <a:off x="5740192" y="5751337"/>
                  <a:ext cx="23844" cy="238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44" h="23844" extrusionOk="0">
                      <a:moveTo>
                        <a:pt x="23845" y="11923"/>
                      </a:moveTo>
                      <a:cubicBezTo>
                        <a:pt x="23845" y="18507"/>
                        <a:pt x="18507" y="23845"/>
                        <a:pt x="11923" y="23845"/>
                      </a:cubicBezTo>
                      <a:cubicBezTo>
                        <a:pt x="5338" y="23845"/>
                        <a:pt x="0" y="18507"/>
                        <a:pt x="0" y="11923"/>
                      </a:cubicBezTo>
                      <a:cubicBezTo>
                        <a:pt x="0" y="5338"/>
                        <a:pt x="5338" y="0"/>
                        <a:pt x="11923" y="0"/>
                      </a:cubicBezTo>
                      <a:cubicBezTo>
                        <a:pt x="18507" y="0"/>
                        <a:pt x="23845" y="5338"/>
                        <a:pt x="23845" y="119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063" name="Google Shape;6063;p15"/>
                <p:cNvSpPr/>
                <p:nvPr/>
              </p:nvSpPr>
              <p:spPr>
                <a:xfrm>
                  <a:off x="5632061" y="5429120"/>
                  <a:ext cx="22186" cy="22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86" h="22186" extrusionOk="0">
                      <a:moveTo>
                        <a:pt x="22186" y="11093"/>
                      </a:moveTo>
                      <a:cubicBezTo>
                        <a:pt x="22186" y="17210"/>
                        <a:pt x="17210" y="22186"/>
                        <a:pt x="11093" y="22186"/>
                      </a:cubicBezTo>
                      <a:cubicBezTo>
                        <a:pt x="4976" y="22186"/>
                        <a:pt x="0" y="17210"/>
                        <a:pt x="0" y="11093"/>
                      </a:cubicBezTo>
                      <a:cubicBezTo>
                        <a:pt x="0" y="4977"/>
                        <a:pt x="4976" y="0"/>
                        <a:pt x="11093" y="0"/>
                      </a:cubicBezTo>
                      <a:cubicBezTo>
                        <a:pt x="17210" y="0"/>
                        <a:pt x="22186" y="4977"/>
                        <a:pt x="22186" y="110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064" name="Google Shape;6064;p15"/>
                <p:cNvSpPr/>
                <p:nvPr/>
              </p:nvSpPr>
              <p:spPr>
                <a:xfrm>
                  <a:off x="5652173" y="5611844"/>
                  <a:ext cx="12233" cy="122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3" h="12233" extrusionOk="0">
                      <a:moveTo>
                        <a:pt x="12233" y="6117"/>
                      </a:moveTo>
                      <a:cubicBezTo>
                        <a:pt x="12233" y="9487"/>
                        <a:pt x="9486" y="12233"/>
                        <a:pt x="6117" y="12233"/>
                      </a:cubicBezTo>
                      <a:cubicBezTo>
                        <a:pt x="2747" y="12233"/>
                        <a:pt x="0" y="9487"/>
                        <a:pt x="0" y="6117"/>
                      </a:cubicBezTo>
                      <a:cubicBezTo>
                        <a:pt x="0" y="2747"/>
                        <a:pt x="2747" y="0"/>
                        <a:pt x="6117" y="0"/>
                      </a:cubicBezTo>
                      <a:cubicBezTo>
                        <a:pt x="9486" y="0"/>
                        <a:pt x="12233" y="2747"/>
                        <a:pt x="12233" y="61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065" name="Google Shape;6065;p15"/>
                <p:cNvSpPr/>
                <p:nvPr/>
              </p:nvSpPr>
              <p:spPr>
                <a:xfrm>
                  <a:off x="5691517" y="5516154"/>
                  <a:ext cx="17002" cy="17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02" h="17002" extrusionOk="0">
                      <a:moveTo>
                        <a:pt x="17003" y="8501"/>
                      </a:moveTo>
                      <a:cubicBezTo>
                        <a:pt x="17003" y="13218"/>
                        <a:pt x="13167" y="17003"/>
                        <a:pt x="8501" y="17003"/>
                      </a:cubicBezTo>
                      <a:cubicBezTo>
                        <a:pt x="3836" y="17003"/>
                        <a:pt x="0" y="13167"/>
                        <a:pt x="0" y="8501"/>
                      </a:cubicBezTo>
                      <a:cubicBezTo>
                        <a:pt x="0" y="3836"/>
                        <a:pt x="3836" y="0"/>
                        <a:pt x="8501" y="0"/>
                      </a:cubicBezTo>
                      <a:cubicBezTo>
                        <a:pt x="13167" y="0"/>
                        <a:pt x="17003" y="3836"/>
                        <a:pt x="17003" y="850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066" name="Google Shape;6066;p15"/>
                <p:cNvSpPr/>
                <p:nvPr/>
              </p:nvSpPr>
              <p:spPr>
                <a:xfrm>
                  <a:off x="5823183" y="5382622"/>
                  <a:ext cx="18246" cy="18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46" h="18246" extrusionOk="0">
                      <a:moveTo>
                        <a:pt x="18247" y="9123"/>
                      </a:moveTo>
                      <a:cubicBezTo>
                        <a:pt x="18247" y="14151"/>
                        <a:pt x="14151" y="18247"/>
                        <a:pt x="9123" y="18247"/>
                      </a:cubicBezTo>
                      <a:cubicBezTo>
                        <a:pt x="4095" y="18247"/>
                        <a:pt x="0" y="14151"/>
                        <a:pt x="0" y="9123"/>
                      </a:cubicBezTo>
                      <a:cubicBezTo>
                        <a:pt x="0" y="4095"/>
                        <a:pt x="4095" y="0"/>
                        <a:pt x="9123" y="0"/>
                      </a:cubicBezTo>
                      <a:cubicBezTo>
                        <a:pt x="14151" y="0"/>
                        <a:pt x="18247" y="4095"/>
                        <a:pt x="18247" y="91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067" name="Google Shape;6067;p15"/>
                <p:cNvSpPr/>
                <p:nvPr/>
              </p:nvSpPr>
              <p:spPr>
                <a:xfrm>
                  <a:off x="5812038" y="5281800"/>
                  <a:ext cx="11922" cy="11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2" h="11870" extrusionOk="0">
                      <a:moveTo>
                        <a:pt x="11923" y="5961"/>
                      </a:moveTo>
                      <a:cubicBezTo>
                        <a:pt x="11923" y="9227"/>
                        <a:pt x="9279" y="11870"/>
                        <a:pt x="5961" y="11870"/>
                      </a:cubicBezTo>
                      <a:cubicBezTo>
                        <a:pt x="2644" y="11870"/>
                        <a:pt x="0" y="9227"/>
                        <a:pt x="0" y="5961"/>
                      </a:cubicBezTo>
                      <a:cubicBezTo>
                        <a:pt x="0" y="2696"/>
                        <a:pt x="2644" y="0"/>
                        <a:pt x="5961" y="0"/>
                      </a:cubicBezTo>
                      <a:cubicBezTo>
                        <a:pt x="9279" y="0"/>
                        <a:pt x="11923" y="2644"/>
                        <a:pt x="11923" y="596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068" name="Google Shape;6068;p15"/>
                <p:cNvSpPr/>
                <p:nvPr/>
              </p:nvSpPr>
              <p:spPr>
                <a:xfrm>
                  <a:off x="5894873" y="5422433"/>
                  <a:ext cx="21563" cy="21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3" h="21563" extrusionOk="0">
                      <a:moveTo>
                        <a:pt x="21564" y="10782"/>
                      </a:moveTo>
                      <a:cubicBezTo>
                        <a:pt x="21564" y="16743"/>
                        <a:pt x="16743" y="21564"/>
                        <a:pt x="10782" y="21564"/>
                      </a:cubicBezTo>
                      <a:cubicBezTo>
                        <a:pt x="4821" y="21564"/>
                        <a:pt x="0" y="16743"/>
                        <a:pt x="0" y="10782"/>
                      </a:cubicBezTo>
                      <a:cubicBezTo>
                        <a:pt x="0" y="4820"/>
                        <a:pt x="4821" y="0"/>
                        <a:pt x="10782" y="0"/>
                      </a:cubicBezTo>
                      <a:cubicBezTo>
                        <a:pt x="16743" y="0"/>
                        <a:pt x="21564" y="4820"/>
                        <a:pt x="21564" y="1078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069" name="Google Shape;6069;p15"/>
                <p:cNvSpPr/>
                <p:nvPr/>
              </p:nvSpPr>
              <p:spPr>
                <a:xfrm>
                  <a:off x="5820850" y="5733350"/>
                  <a:ext cx="15551" cy="155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51" h="15551" extrusionOk="0">
                      <a:moveTo>
                        <a:pt x="15551" y="7776"/>
                      </a:moveTo>
                      <a:cubicBezTo>
                        <a:pt x="15551" y="12078"/>
                        <a:pt x="12078" y="15551"/>
                        <a:pt x="7776" y="15551"/>
                      </a:cubicBezTo>
                      <a:cubicBezTo>
                        <a:pt x="3473" y="15551"/>
                        <a:pt x="0" y="12078"/>
                        <a:pt x="0" y="7776"/>
                      </a:cubicBezTo>
                      <a:cubicBezTo>
                        <a:pt x="0" y="3473"/>
                        <a:pt x="3473" y="0"/>
                        <a:pt x="7776" y="0"/>
                      </a:cubicBezTo>
                      <a:cubicBezTo>
                        <a:pt x="12078" y="0"/>
                        <a:pt x="15551" y="3473"/>
                        <a:pt x="15551" y="7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6070" name="Google Shape;6070;p15"/>
          <p:cNvGrpSpPr/>
          <p:nvPr/>
        </p:nvGrpSpPr>
        <p:grpSpPr>
          <a:xfrm>
            <a:off x="3274870" y="5925735"/>
            <a:ext cx="485553" cy="708688"/>
            <a:chOff x="3462096" y="4358792"/>
            <a:chExt cx="336038" cy="490464"/>
          </a:xfrm>
        </p:grpSpPr>
        <p:grpSp>
          <p:nvGrpSpPr>
            <p:cNvPr id="6071" name="Google Shape;6071;p15"/>
            <p:cNvGrpSpPr/>
            <p:nvPr/>
          </p:nvGrpSpPr>
          <p:grpSpPr>
            <a:xfrm>
              <a:off x="3462096" y="4358792"/>
              <a:ext cx="336038" cy="490464"/>
              <a:chOff x="3462096" y="4358792"/>
              <a:chExt cx="336038" cy="490464"/>
            </a:xfrm>
          </p:grpSpPr>
          <p:sp>
            <p:nvSpPr>
              <p:cNvPr id="6072" name="Google Shape;6072;p15"/>
              <p:cNvSpPr/>
              <p:nvPr/>
            </p:nvSpPr>
            <p:spPr>
              <a:xfrm>
                <a:off x="3620533" y="4769534"/>
                <a:ext cx="25227" cy="79723"/>
              </a:xfrm>
              <a:custGeom>
                <a:avLst/>
                <a:gdLst/>
                <a:ahLst/>
                <a:cxnLst/>
                <a:rect l="l" t="t" r="r" b="b"/>
                <a:pathLst>
                  <a:path w="34322" h="108467" extrusionOk="0">
                    <a:moveTo>
                      <a:pt x="1592" y="3939"/>
                    </a:moveTo>
                    <a:cubicBezTo>
                      <a:pt x="1592" y="37114"/>
                      <a:pt x="-2659" y="74178"/>
                      <a:pt x="2732" y="106887"/>
                    </a:cubicBezTo>
                    <a:cubicBezTo>
                      <a:pt x="9264" y="108960"/>
                      <a:pt x="19838" y="109064"/>
                      <a:pt x="26421" y="106783"/>
                    </a:cubicBezTo>
                    <a:cubicBezTo>
                      <a:pt x="27095" y="86463"/>
                      <a:pt x="30102" y="66402"/>
                      <a:pt x="30620" y="45979"/>
                    </a:cubicBezTo>
                    <a:cubicBezTo>
                      <a:pt x="30983" y="31827"/>
                      <a:pt x="35234" y="15913"/>
                      <a:pt x="34145" y="2228"/>
                    </a:cubicBezTo>
                    <a:cubicBezTo>
                      <a:pt x="26940" y="-674"/>
                      <a:pt x="17817" y="-1348"/>
                      <a:pt x="1540" y="393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73" name="Google Shape;6073;p15"/>
              <p:cNvSpPr/>
              <p:nvPr/>
            </p:nvSpPr>
            <p:spPr>
              <a:xfrm>
                <a:off x="3633162" y="4501036"/>
                <a:ext cx="12649" cy="12649"/>
              </a:xfrm>
              <a:custGeom>
                <a:avLst/>
                <a:gdLst/>
                <a:ahLst/>
                <a:cxnLst/>
                <a:rect l="l" t="t" r="r" b="b"/>
                <a:pathLst>
                  <a:path w="17209" h="17209" extrusionOk="0">
                    <a:moveTo>
                      <a:pt x="17210" y="8605"/>
                    </a:moveTo>
                    <a:cubicBezTo>
                      <a:pt x="17210" y="13357"/>
                      <a:pt x="13357" y="17210"/>
                      <a:pt x="8605" y="17210"/>
                    </a:cubicBezTo>
                    <a:cubicBezTo>
                      <a:pt x="3852" y="17210"/>
                      <a:pt x="0" y="13358"/>
                      <a:pt x="0" y="8605"/>
                    </a:cubicBezTo>
                    <a:cubicBezTo>
                      <a:pt x="0" y="3853"/>
                      <a:pt x="3853" y="0"/>
                      <a:pt x="8605" y="0"/>
                    </a:cubicBezTo>
                    <a:cubicBezTo>
                      <a:pt x="13357" y="0"/>
                      <a:pt x="17210" y="3852"/>
                      <a:pt x="17210" y="86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74" name="Google Shape;6074;p15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75" name="Google Shape;6075;p15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76" name="Google Shape;6076;p15"/>
              <p:cNvSpPr/>
              <p:nvPr/>
            </p:nvSpPr>
            <p:spPr>
              <a:xfrm>
                <a:off x="3683001" y="4572273"/>
                <a:ext cx="7696" cy="7696"/>
              </a:xfrm>
              <a:custGeom>
                <a:avLst/>
                <a:gdLst/>
                <a:ahLst/>
                <a:cxnLst/>
                <a:rect l="l" t="t" r="r" b="b"/>
                <a:pathLst>
                  <a:path w="10471" h="10471" extrusionOk="0">
                    <a:moveTo>
                      <a:pt x="10471" y="5236"/>
                    </a:moveTo>
                    <a:cubicBezTo>
                      <a:pt x="10471" y="8139"/>
                      <a:pt x="8138" y="10471"/>
                      <a:pt x="5236" y="10471"/>
                    </a:cubicBezTo>
                    <a:cubicBezTo>
                      <a:pt x="2333" y="10471"/>
                      <a:pt x="0" y="8139"/>
                      <a:pt x="0" y="5236"/>
                    </a:cubicBezTo>
                    <a:cubicBezTo>
                      <a:pt x="0" y="2333"/>
                      <a:pt x="2333" y="0"/>
                      <a:pt x="5236" y="0"/>
                    </a:cubicBezTo>
                    <a:cubicBezTo>
                      <a:pt x="8138" y="0"/>
                      <a:pt x="10471" y="2333"/>
                      <a:pt x="10471" y="523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77" name="Google Shape;6077;p15"/>
              <p:cNvSpPr/>
              <p:nvPr/>
            </p:nvSpPr>
            <p:spPr>
              <a:xfrm>
                <a:off x="3633162" y="4572273"/>
                <a:ext cx="10743" cy="10743"/>
              </a:xfrm>
              <a:custGeom>
                <a:avLst/>
                <a:gdLst/>
                <a:ahLst/>
                <a:cxnLst/>
                <a:rect l="l" t="t" r="r" b="b"/>
                <a:pathLst>
                  <a:path w="14617" h="14617" extrusionOk="0">
                    <a:moveTo>
                      <a:pt x="14618" y="7309"/>
                    </a:moveTo>
                    <a:cubicBezTo>
                      <a:pt x="14618" y="11346"/>
                      <a:pt x="11345" y="14618"/>
                      <a:pt x="7309" y="14618"/>
                    </a:cubicBezTo>
                    <a:cubicBezTo>
                      <a:pt x="3272" y="14618"/>
                      <a:pt x="0" y="11346"/>
                      <a:pt x="0" y="7309"/>
                    </a:cubicBezTo>
                    <a:cubicBezTo>
                      <a:pt x="0" y="3273"/>
                      <a:pt x="3273" y="0"/>
                      <a:pt x="7309" y="0"/>
                    </a:cubicBezTo>
                    <a:cubicBezTo>
                      <a:pt x="11346" y="0"/>
                      <a:pt x="14618" y="3272"/>
                      <a:pt x="14618" y="730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78" name="Google Shape;6078;p15"/>
              <p:cNvSpPr/>
              <p:nvPr/>
            </p:nvSpPr>
            <p:spPr>
              <a:xfrm>
                <a:off x="3638492" y="4656568"/>
                <a:ext cx="16840" cy="1684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79" name="Google Shape;6079;p15"/>
              <p:cNvSpPr/>
              <p:nvPr/>
            </p:nvSpPr>
            <p:spPr>
              <a:xfrm>
                <a:off x="3591471" y="4631858"/>
                <a:ext cx="7924" cy="7924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1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80" name="Google Shape;6080;p15"/>
              <p:cNvSpPr/>
              <p:nvPr/>
            </p:nvSpPr>
            <p:spPr>
              <a:xfrm>
                <a:off x="3610165" y="4723007"/>
                <a:ext cx="6705" cy="6705"/>
              </a:xfrm>
              <a:custGeom>
                <a:avLst/>
                <a:gdLst/>
                <a:ahLst/>
                <a:cxnLst/>
                <a:rect l="l" t="t" r="r" b="b"/>
                <a:pathLst>
                  <a:path w="9123" h="9123" extrusionOk="0">
                    <a:moveTo>
                      <a:pt x="9123" y="4562"/>
                    </a:moveTo>
                    <a:cubicBezTo>
                      <a:pt x="9123" y="7102"/>
                      <a:pt x="7050" y="9123"/>
                      <a:pt x="4562" y="9123"/>
                    </a:cubicBezTo>
                    <a:cubicBezTo>
                      <a:pt x="2074" y="9123"/>
                      <a:pt x="0" y="7050"/>
                      <a:pt x="0" y="4562"/>
                    </a:cubicBezTo>
                    <a:cubicBezTo>
                      <a:pt x="0" y="2074"/>
                      <a:pt x="2074" y="0"/>
                      <a:pt x="4562" y="0"/>
                    </a:cubicBezTo>
                    <a:cubicBezTo>
                      <a:pt x="7050" y="0"/>
                      <a:pt x="9123" y="2074"/>
                      <a:pt x="9123" y="456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81" name="Google Shape;6081;p15"/>
              <p:cNvSpPr/>
              <p:nvPr/>
            </p:nvSpPr>
            <p:spPr>
              <a:xfrm>
                <a:off x="3707254" y="4722969"/>
                <a:ext cx="11201" cy="11201"/>
              </a:xfrm>
              <a:custGeom>
                <a:avLst/>
                <a:gdLst/>
                <a:ahLst/>
                <a:cxnLst/>
                <a:rect l="l" t="t" r="r" b="b"/>
                <a:pathLst>
                  <a:path w="15240" h="15240" extrusionOk="0">
                    <a:moveTo>
                      <a:pt x="15240" y="7620"/>
                    </a:moveTo>
                    <a:cubicBezTo>
                      <a:pt x="15240" y="11829"/>
                      <a:pt x="11828" y="15240"/>
                      <a:pt x="7620" y="15240"/>
                    </a:cubicBezTo>
                    <a:cubicBezTo>
                      <a:pt x="3412" y="15240"/>
                      <a:pt x="0" y="11829"/>
                      <a:pt x="0" y="7620"/>
                    </a:cubicBezTo>
                    <a:cubicBezTo>
                      <a:pt x="0" y="3412"/>
                      <a:pt x="3412" y="0"/>
                      <a:pt x="7620" y="0"/>
                    </a:cubicBezTo>
                    <a:cubicBezTo>
                      <a:pt x="11828" y="0"/>
                      <a:pt x="15240" y="3412"/>
                      <a:pt x="15240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82" name="Google Shape;6082;p15"/>
              <p:cNvSpPr/>
              <p:nvPr/>
            </p:nvSpPr>
            <p:spPr>
              <a:xfrm>
                <a:off x="3718409" y="4622416"/>
                <a:ext cx="19812" cy="19812"/>
              </a:xfrm>
              <a:custGeom>
                <a:avLst/>
                <a:gdLst/>
                <a:ahLst/>
                <a:cxnLst/>
                <a:rect l="l" t="t" r="r" b="b"/>
                <a:pathLst>
                  <a:path w="26955" h="26955" extrusionOk="0">
                    <a:moveTo>
                      <a:pt x="26955" y="13478"/>
                    </a:moveTo>
                    <a:cubicBezTo>
                      <a:pt x="26955" y="20921"/>
                      <a:pt x="20921" y="26955"/>
                      <a:pt x="13478" y="26955"/>
                    </a:cubicBezTo>
                    <a:cubicBezTo>
                      <a:pt x="6034" y="26955"/>
                      <a:pt x="0" y="20921"/>
                      <a:pt x="0" y="13478"/>
                    </a:cubicBezTo>
                    <a:cubicBezTo>
                      <a:pt x="0" y="6034"/>
                      <a:pt x="6034" y="0"/>
                      <a:pt x="13478" y="0"/>
                    </a:cubicBezTo>
                    <a:cubicBezTo>
                      <a:pt x="20921" y="0"/>
                      <a:pt x="26955" y="6034"/>
                      <a:pt x="26955" y="1347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83" name="Google Shape;6083;p15"/>
              <p:cNvSpPr/>
              <p:nvPr/>
            </p:nvSpPr>
            <p:spPr>
              <a:xfrm>
                <a:off x="3675919" y="4612935"/>
                <a:ext cx="7086" cy="7086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9641" extrusionOk="0">
                    <a:moveTo>
                      <a:pt x="9642" y="4821"/>
                    </a:moveTo>
                    <a:cubicBezTo>
                      <a:pt x="9642" y="7483"/>
                      <a:pt x="7483" y="9642"/>
                      <a:pt x="4821" y="9642"/>
                    </a:cubicBezTo>
                    <a:cubicBezTo>
                      <a:pt x="2158" y="9642"/>
                      <a:pt x="0" y="7483"/>
                      <a:pt x="0" y="4821"/>
                    </a:cubicBezTo>
                    <a:cubicBezTo>
                      <a:pt x="0" y="2158"/>
                      <a:pt x="2158" y="0"/>
                      <a:pt x="4821" y="0"/>
                    </a:cubicBezTo>
                    <a:cubicBezTo>
                      <a:pt x="7483" y="0"/>
                      <a:pt x="9642" y="2158"/>
                      <a:pt x="9642" y="48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84" name="Google Shape;6084;p15"/>
              <p:cNvSpPr/>
              <p:nvPr/>
            </p:nvSpPr>
            <p:spPr>
              <a:xfrm>
                <a:off x="3646907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85" name="Google Shape;6085;p15"/>
              <p:cNvSpPr/>
              <p:nvPr/>
            </p:nvSpPr>
            <p:spPr>
              <a:xfrm>
                <a:off x="3753019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86" name="Google Shape;6086;p15"/>
              <p:cNvSpPr/>
              <p:nvPr/>
            </p:nvSpPr>
            <p:spPr>
              <a:xfrm>
                <a:off x="3583476" y="4463724"/>
                <a:ext cx="11963" cy="11963"/>
              </a:xfrm>
              <a:custGeom>
                <a:avLst/>
                <a:gdLst/>
                <a:ahLst/>
                <a:cxnLst/>
                <a:rect l="l" t="t" r="r" b="b"/>
                <a:pathLst>
                  <a:path w="16276" h="16276" extrusionOk="0">
                    <a:moveTo>
                      <a:pt x="16277" y="8139"/>
                    </a:moveTo>
                    <a:cubicBezTo>
                      <a:pt x="16277" y="12648"/>
                      <a:pt x="12648" y="16277"/>
                      <a:pt x="8138" y="16277"/>
                    </a:cubicBezTo>
                    <a:cubicBezTo>
                      <a:pt x="3629" y="16277"/>
                      <a:pt x="0" y="12648"/>
                      <a:pt x="0" y="8139"/>
                    </a:cubicBezTo>
                    <a:cubicBezTo>
                      <a:pt x="0" y="3629"/>
                      <a:pt x="3629" y="0"/>
                      <a:pt x="8138" y="0"/>
                    </a:cubicBezTo>
                    <a:cubicBezTo>
                      <a:pt x="12648" y="0"/>
                      <a:pt x="16277" y="3629"/>
                      <a:pt x="16277" y="813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87" name="Google Shape;6087;p15"/>
              <p:cNvSpPr/>
              <p:nvPr/>
            </p:nvSpPr>
            <p:spPr>
              <a:xfrm>
                <a:off x="3624328" y="4406804"/>
                <a:ext cx="8839" cy="8839"/>
              </a:xfrm>
              <a:custGeom>
                <a:avLst/>
                <a:gdLst/>
                <a:ahLst/>
                <a:cxnLst/>
                <a:rect l="l" t="t" r="r" b="b"/>
                <a:pathLst>
                  <a:path w="12026" h="12026" extrusionOk="0">
                    <a:moveTo>
                      <a:pt x="12026" y="6013"/>
                    </a:moveTo>
                    <a:cubicBezTo>
                      <a:pt x="12026" y="9334"/>
                      <a:pt x="9334" y="12027"/>
                      <a:pt x="6013" y="12027"/>
                    </a:cubicBezTo>
                    <a:cubicBezTo>
                      <a:pt x="2692" y="12027"/>
                      <a:pt x="0" y="9334"/>
                      <a:pt x="0" y="6013"/>
                    </a:cubicBezTo>
                    <a:cubicBezTo>
                      <a:pt x="0" y="2693"/>
                      <a:pt x="2692" y="0"/>
                      <a:pt x="6013" y="0"/>
                    </a:cubicBezTo>
                    <a:cubicBezTo>
                      <a:pt x="9334" y="0"/>
                      <a:pt x="12026" y="2693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88" name="Google Shape;6088;p15"/>
              <p:cNvSpPr/>
              <p:nvPr/>
            </p:nvSpPr>
            <p:spPr>
              <a:xfrm>
                <a:off x="3591471" y="4415637"/>
                <a:ext cx="7924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2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89" name="Google Shape;6089;p15"/>
              <p:cNvSpPr/>
              <p:nvPr/>
            </p:nvSpPr>
            <p:spPr>
              <a:xfrm>
                <a:off x="3668571" y="4463724"/>
                <a:ext cx="10896" cy="10896"/>
              </a:xfrm>
              <a:custGeom>
                <a:avLst/>
                <a:gdLst/>
                <a:ahLst/>
                <a:cxnLst/>
                <a:rect l="l" t="t" r="r" b="b"/>
                <a:pathLst>
                  <a:path w="14825" h="14825" extrusionOk="0">
                    <a:moveTo>
                      <a:pt x="14825" y="7413"/>
                    </a:moveTo>
                    <a:cubicBezTo>
                      <a:pt x="14825" y="11507"/>
                      <a:pt x="11506" y="14826"/>
                      <a:pt x="7413" y="14826"/>
                    </a:cubicBezTo>
                    <a:cubicBezTo>
                      <a:pt x="3319" y="14826"/>
                      <a:pt x="0" y="11507"/>
                      <a:pt x="0" y="7413"/>
                    </a:cubicBezTo>
                    <a:cubicBezTo>
                      <a:pt x="0" y="3319"/>
                      <a:pt x="3319" y="0"/>
                      <a:pt x="7413" y="0"/>
                    </a:cubicBezTo>
                    <a:cubicBezTo>
                      <a:pt x="11507" y="0"/>
                      <a:pt x="14825" y="3319"/>
                      <a:pt x="14825" y="74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6090" name="Google Shape;6090;p15"/>
            <p:cNvSpPr/>
            <p:nvPr/>
          </p:nvSpPr>
          <p:spPr>
            <a:xfrm>
              <a:off x="3545211" y="4603950"/>
              <a:ext cx="8991" cy="8991"/>
            </a:xfrm>
            <a:custGeom>
              <a:avLst/>
              <a:gdLst/>
              <a:ahLst/>
              <a:cxnLst/>
              <a:rect l="l" t="t" r="r" b="b"/>
              <a:pathLst>
                <a:path w="12233" h="12233" extrusionOk="0">
                  <a:moveTo>
                    <a:pt x="12233" y="6116"/>
                  </a:moveTo>
                  <a:cubicBezTo>
                    <a:pt x="12233" y="9486"/>
                    <a:pt x="9486" y="12233"/>
                    <a:pt x="6117" y="12233"/>
                  </a:cubicBezTo>
                  <a:cubicBezTo>
                    <a:pt x="2747" y="12233"/>
                    <a:pt x="0" y="9486"/>
                    <a:pt x="0" y="6116"/>
                  </a:cubicBezTo>
                  <a:cubicBezTo>
                    <a:pt x="0" y="2747"/>
                    <a:pt x="2747" y="0"/>
                    <a:pt x="6117" y="0"/>
                  </a:cubicBezTo>
                  <a:cubicBezTo>
                    <a:pt x="9486" y="0"/>
                    <a:pt x="12233" y="2747"/>
                    <a:pt x="12233" y="61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91" name="Google Shape;6091;p15"/>
            <p:cNvSpPr/>
            <p:nvPr/>
          </p:nvSpPr>
          <p:spPr>
            <a:xfrm>
              <a:off x="3566609" y="4583047"/>
              <a:ext cx="12801" cy="12801"/>
            </a:xfrm>
            <a:custGeom>
              <a:avLst/>
              <a:gdLst/>
              <a:ahLst/>
              <a:cxnLst/>
              <a:rect l="l" t="t" r="r" b="b"/>
              <a:pathLst>
                <a:path w="17417" h="17417" extrusionOk="0">
                  <a:moveTo>
                    <a:pt x="17417" y="8709"/>
                  </a:moveTo>
                  <a:cubicBezTo>
                    <a:pt x="17417" y="13530"/>
                    <a:pt x="13529" y="17418"/>
                    <a:pt x="8709" y="17418"/>
                  </a:cubicBezTo>
                  <a:cubicBezTo>
                    <a:pt x="3888" y="17418"/>
                    <a:pt x="0" y="13530"/>
                    <a:pt x="0" y="8709"/>
                  </a:cubicBezTo>
                  <a:cubicBezTo>
                    <a:pt x="0" y="3888"/>
                    <a:pt x="3888" y="0"/>
                    <a:pt x="8709" y="0"/>
                  </a:cubicBezTo>
                  <a:cubicBezTo>
                    <a:pt x="13529" y="0"/>
                    <a:pt x="17417" y="3888"/>
                    <a:pt x="17417" y="870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92" name="Google Shape;6092;p15"/>
            <p:cNvSpPr/>
            <p:nvPr/>
          </p:nvSpPr>
          <p:spPr>
            <a:xfrm>
              <a:off x="3572967" y="4681507"/>
              <a:ext cx="4800" cy="4800"/>
            </a:xfrm>
            <a:custGeom>
              <a:avLst/>
              <a:gdLst/>
              <a:ahLst/>
              <a:cxnLst/>
              <a:rect l="l" t="t" r="r" b="b"/>
              <a:pathLst>
                <a:path w="6531" h="6531" extrusionOk="0">
                  <a:moveTo>
                    <a:pt x="6531" y="3266"/>
                  </a:moveTo>
                  <a:cubicBezTo>
                    <a:pt x="6531" y="5080"/>
                    <a:pt x="5080" y="6531"/>
                    <a:pt x="3266" y="6531"/>
                  </a:cubicBezTo>
                  <a:cubicBezTo>
                    <a:pt x="1452" y="6531"/>
                    <a:pt x="0" y="5080"/>
                    <a:pt x="0" y="3266"/>
                  </a:cubicBezTo>
                  <a:cubicBezTo>
                    <a:pt x="0" y="1451"/>
                    <a:pt x="1452" y="0"/>
                    <a:pt x="3266" y="0"/>
                  </a:cubicBezTo>
                  <a:cubicBezTo>
                    <a:pt x="5080" y="0"/>
                    <a:pt x="6531" y="1451"/>
                    <a:pt x="6531" y="32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93" name="Google Shape;6093;p15"/>
            <p:cNvSpPr/>
            <p:nvPr/>
          </p:nvSpPr>
          <p:spPr>
            <a:xfrm>
              <a:off x="3526593" y="4734163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8708" h="8708" extrusionOk="0">
                  <a:moveTo>
                    <a:pt x="8709" y="4354"/>
                  </a:moveTo>
                  <a:cubicBezTo>
                    <a:pt x="8709" y="6790"/>
                    <a:pt x="6739" y="8709"/>
                    <a:pt x="4354" y="8709"/>
                  </a:cubicBezTo>
                  <a:cubicBezTo>
                    <a:pt x="1970" y="8709"/>
                    <a:pt x="0" y="6739"/>
                    <a:pt x="0" y="4354"/>
                  </a:cubicBezTo>
                  <a:cubicBezTo>
                    <a:pt x="0" y="1970"/>
                    <a:pt x="1970" y="0"/>
                    <a:pt x="4354" y="0"/>
                  </a:cubicBezTo>
                  <a:cubicBezTo>
                    <a:pt x="6739" y="0"/>
                    <a:pt x="8709" y="1970"/>
                    <a:pt x="8709" y="43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6094" name="Google Shape;6094;p15"/>
          <p:cNvGrpSpPr/>
          <p:nvPr/>
        </p:nvGrpSpPr>
        <p:grpSpPr>
          <a:xfrm>
            <a:off x="7484137" y="5681547"/>
            <a:ext cx="496716" cy="942152"/>
            <a:chOff x="6996377" y="4371208"/>
            <a:chExt cx="372537" cy="706614"/>
          </a:xfrm>
        </p:grpSpPr>
        <p:sp>
          <p:nvSpPr>
            <p:cNvPr id="6095" name="Google Shape;6095;p15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96" name="Google Shape;6096;p15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6097" name="Google Shape;6097;p15"/>
            <p:cNvGrpSpPr/>
            <p:nvPr/>
          </p:nvGrpSpPr>
          <p:grpSpPr>
            <a:xfrm>
              <a:off x="7074294" y="4478681"/>
              <a:ext cx="233950" cy="599141"/>
              <a:chOff x="4533894" y="5352943"/>
              <a:chExt cx="233950" cy="599141"/>
            </a:xfrm>
          </p:grpSpPr>
          <p:sp>
            <p:nvSpPr>
              <p:cNvPr id="6098" name="Google Shape;6098;p15"/>
              <p:cNvSpPr/>
              <p:nvPr/>
            </p:nvSpPr>
            <p:spPr>
              <a:xfrm>
                <a:off x="4637287" y="5383504"/>
                <a:ext cx="26911" cy="568580"/>
              </a:xfrm>
              <a:custGeom>
                <a:avLst/>
                <a:gdLst/>
                <a:ahLst/>
                <a:cxnLst/>
                <a:rect l="l" t="t" r="r" b="b"/>
                <a:pathLst>
                  <a:path w="26911" h="568580" extrusionOk="0">
                    <a:moveTo>
                      <a:pt x="13297" y="0"/>
                    </a:moveTo>
                    <a:cubicBezTo>
                      <a:pt x="16925" y="22963"/>
                      <a:pt x="16562" y="69098"/>
                      <a:pt x="20139" y="101030"/>
                    </a:cubicBezTo>
                    <a:cubicBezTo>
                      <a:pt x="24390" y="138974"/>
                      <a:pt x="22887" y="177489"/>
                      <a:pt x="22887" y="215537"/>
                    </a:cubicBezTo>
                    <a:lnTo>
                      <a:pt x="22887" y="411376"/>
                    </a:lnTo>
                    <a:cubicBezTo>
                      <a:pt x="22887" y="456837"/>
                      <a:pt x="30196" y="513598"/>
                      <a:pt x="25116" y="559837"/>
                    </a:cubicBezTo>
                    <a:cubicBezTo>
                      <a:pt x="24597" y="564347"/>
                      <a:pt x="20450" y="567664"/>
                      <a:pt x="15474" y="567923"/>
                    </a:cubicBezTo>
                    <a:cubicBezTo>
                      <a:pt x="13815" y="568027"/>
                      <a:pt x="12156" y="568234"/>
                      <a:pt x="10446" y="568493"/>
                    </a:cubicBezTo>
                    <a:cubicBezTo>
                      <a:pt x="6195" y="569115"/>
                      <a:pt x="2204" y="566368"/>
                      <a:pt x="1737" y="562429"/>
                    </a:cubicBezTo>
                    <a:cubicBezTo>
                      <a:pt x="-2047" y="530445"/>
                      <a:pt x="1530" y="491412"/>
                      <a:pt x="1530" y="459480"/>
                    </a:cubicBezTo>
                    <a:lnTo>
                      <a:pt x="1530" y="326416"/>
                    </a:lnTo>
                    <a:cubicBezTo>
                      <a:pt x="1530" y="259702"/>
                      <a:pt x="10239" y="38100"/>
                      <a:pt x="13297" y="5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6099" name="Google Shape;6099;p15"/>
              <p:cNvGrpSpPr/>
              <p:nvPr/>
            </p:nvGrpSpPr>
            <p:grpSpPr>
              <a:xfrm>
                <a:off x="4554671" y="5494486"/>
                <a:ext cx="92727" cy="108598"/>
                <a:chOff x="4554671" y="5494486"/>
                <a:chExt cx="92727" cy="108598"/>
              </a:xfrm>
            </p:grpSpPr>
            <p:sp>
              <p:nvSpPr>
                <p:cNvPr id="6100" name="Google Shape;6100;p15"/>
                <p:cNvSpPr/>
                <p:nvPr/>
              </p:nvSpPr>
              <p:spPr>
                <a:xfrm>
                  <a:off x="4571111" y="5494486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73926" y="108598"/>
                      </a:moveTo>
                      <a:cubicBezTo>
                        <a:pt x="73564" y="108598"/>
                        <a:pt x="73149" y="108495"/>
                        <a:pt x="72786" y="108339"/>
                      </a:cubicBezTo>
                      <a:cubicBezTo>
                        <a:pt x="64233" y="104192"/>
                        <a:pt x="59464" y="96209"/>
                        <a:pt x="55213" y="89160"/>
                      </a:cubicBezTo>
                      <a:cubicBezTo>
                        <a:pt x="54073" y="87242"/>
                        <a:pt x="52984" y="85427"/>
                        <a:pt x="51844" y="83716"/>
                      </a:cubicBezTo>
                      <a:cubicBezTo>
                        <a:pt x="49148" y="79725"/>
                        <a:pt x="46608" y="75682"/>
                        <a:pt x="44017" y="71639"/>
                      </a:cubicBezTo>
                      <a:cubicBezTo>
                        <a:pt x="40803" y="66559"/>
                        <a:pt x="37433" y="61323"/>
                        <a:pt x="33908" y="56191"/>
                      </a:cubicBezTo>
                      <a:cubicBezTo>
                        <a:pt x="31213" y="52356"/>
                        <a:pt x="27584" y="47845"/>
                        <a:pt x="23748" y="43077"/>
                      </a:cubicBezTo>
                      <a:cubicBezTo>
                        <a:pt x="13018" y="29806"/>
                        <a:pt x="836" y="14722"/>
                        <a:pt x="7" y="2333"/>
                      </a:cubicBezTo>
                      <a:cubicBezTo>
                        <a:pt x="-97" y="1141"/>
                        <a:pt x="940" y="104"/>
                        <a:pt x="2236" y="0"/>
                      </a:cubicBezTo>
                      <a:cubicBezTo>
                        <a:pt x="3584" y="0"/>
                        <a:pt x="4724" y="830"/>
                        <a:pt x="4776" y="2074"/>
                      </a:cubicBezTo>
                      <a:cubicBezTo>
                        <a:pt x="5502" y="13167"/>
                        <a:pt x="17217" y="27681"/>
                        <a:pt x="27584" y="40485"/>
                      </a:cubicBezTo>
                      <a:cubicBezTo>
                        <a:pt x="31472" y="45305"/>
                        <a:pt x="35152" y="49867"/>
                        <a:pt x="37900" y="53858"/>
                      </a:cubicBezTo>
                      <a:cubicBezTo>
                        <a:pt x="41477" y="59042"/>
                        <a:pt x="44846" y="64330"/>
                        <a:pt x="48111" y="69461"/>
                      </a:cubicBezTo>
                      <a:cubicBezTo>
                        <a:pt x="50651" y="73453"/>
                        <a:pt x="53192" y="77444"/>
                        <a:pt x="55887" y="81436"/>
                      </a:cubicBezTo>
                      <a:cubicBezTo>
                        <a:pt x="57079" y="83198"/>
                        <a:pt x="58220" y="85116"/>
                        <a:pt x="59412" y="87086"/>
                      </a:cubicBezTo>
                      <a:cubicBezTo>
                        <a:pt x="63507" y="93928"/>
                        <a:pt x="67706" y="100978"/>
                        <a:pt x="75015" y="104503"/>
                      </a:cubicBezTo>
                      <a:cubicBezTo>
                        <a:pt x="76207" y="105073"/>
                        <a:pt x="76622" y="106421"/>
                        <a:pt x="76000" y="107457"/>
                      </a:cubicBezTo>
                      <a:cubicBezTo>
                        <a:pt x="75585" y="108183"/>
                        <a:pt x="74756" y="108598"/>
                        <a:pt x="73875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01" name="Google Shape;6101;p15"/>
                <p:cNvSpPr/>
                <p:nvPr/>
              </p:nvSpPr>
              <p:spPr>
                <a:xfrm>
                  <a:off x="4554671" y="5501272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44958" y="35824"/>
                      </a:moveTo>
                      <a:cubicBezTo>
                        <a:pt x="44958" y="35824"/>
                        <a:pt x="44802" y="35824"/>
                        <a:pt x="44750" y="35824"/>
                      </a:cubicBezTo>
                      <a:cubicBezTo>
                        <a:pt x="32310" y="34787"/>
                        <a:pt x="13182" y="29085"/>
                        <a:pt x="1415" y="24212"/>
                      </a:cubicBezTo>
                      <a:cubicBezTo>
                        <a:pt x="223" y="23694"/>
                        <a:pt x="-347" y="22398"/>
                        <a:pt x="223" y="21309"/>
                      </a:cubicBezTo>
                      <a:cubicBezTo>
                        <a:pt x="793" y="20221"/>
                        <a:pt x="2192" y="19702"/>
                        <a:pt x="3385" y="20221"/>
                      </a:cubicBezTo>
                      <a:cubicBezTo>
                        <a:pt x="13908" y="24575"/>
                        <a:pt x="30599" y="29655"/>
                        <a:pt x="42469" y="31210"/>
                      </a:cubicBezTo>
                      <a:cubicBezTo>
                        <a:pt x="42469" y="21465"/>
                        <a:pt x="45269" y="9750"/>
                        <a:pt x="49727" y="1248"/>
                      </a:cubicBezTo>
                      <a:cubicBezTo>
                        <a:pt x="50297" y="160"/>
                        <a:pt x="51748" y="-307"/>
                        <a:pt x="52941" y="212"/>
                      </a:cubicBezTo>
                      <a:cubicBezTo>
                        <a:pt x="54133" y="730"/>
                        <a:pt x="54651" y="2026"/>
                        <a:pt x="54081" y="3115"/>
                      </a:cubicBezTo>
                      <a:cubicBezTo>
                        <a:pt x="49571" y="11823"/>
                        <a:pt x="46824" y="24057"/>
                        <a:pt x="47342" y="33595"/>
                      </a:cubicBezTo>
                      <a:cubicBezTo>
                        <a:pt x="47342" y="34217"/>
                        <a:pt x="47083" y="34839"/>
                        <a:pt x="46617" y="35253"/>
                      </a:cubicBezTo>
                      <a:cubicBezTo>
                        <a:pt x="46150" y="35668"/>
                        <a:pt x="45580" y="35875"/>
                        <a:pt x="44958" y="3587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02" name="Google Shape;6102;p15"/>
                <p:cNvSpPr/>
                <p:nvPr/>
              </p:nvSpPr>
              <p:spPr>
                <a:xfrm>
                  <a:off x="4555384" y="5510970"/>
                  <a:ext cx="61156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56" h="42143" extrusionOk="0">
                      <a:moveTo>
                        <a:pt x="52746" y="42143"/>
                      </a:moveTo>
                      <a:lnTo>
                        <a:pt x="52746" y="42143"/>
                      </a:lnTo>
                      <a:cubicBezTo>
                        <a:pt x="33981" y="42039"/>
                        <a:pt x="8788" y="33590"/>
                        <a:pt x="1531" y="30998"/>
                      </a:cubicBezTo>
                      <a:cubicBezTo>
                        <a:pt x="287" y="30584"/>
                        <a:pt x="-335" y="29288"/>
                        <a:pt x="183" y="28147"/>
                      </a:cubicBezTo>
                      <a:cubicBezTo>
                        <a:pt x="650" y="27007"/>
                        <a:pt x="2049" y="26488"/>
                        <a:pt x="3294" y="26903"/>
                      </a:cubicBezTo>
                      <a:cubicBezTo>
                        <a:pt x="10084" y="29340"/>
                        <a:pt x="33048" y="37063"/>
                        <a:pt x="50724" y="37685"/>
                      </a:cubicBezTo>
                      <a:cubicBezTo>
                        <a:pt x="51398" y="33590"/>
                        <a:pt x="51813" y="29391"/>
                        <a:pt x="52176" y="25348"/>
                      </a:cubicBezTo>
                      <a:cubicBezTo>
                        <a:pt x="52901" y="17573"/>
                        <a:pt x="53627" y="9486"/>
                        <a:pt x="56478" y="1503"/>
                      </a:cubicBezTo>
                      <a:cubicBezTo>
                        <a:pt x="56893" y="362"/>
                        <a:pt x="58241" y="-260"/>
                        <a:pt x="59485" y="104"/>
                      </a:cubicBezTo>
                      <a:cubicBezTo>
                        <a:pt x="60729" y="466"/>
                        <a:pt x="61454" y="1710"/>
                        <a:pt x="61040" y="2850"/>
                      </a:cubicBezTo>
                      <a:cubicBezTo>
                        <a:pt x="58344" y="10367"/>
                        <a:pt x="57670" y="17831"/>
                        <a:pt x="56945" y="25711"/>
                      </a:cubicBezTo>
                      <a:cubicBezTo>
                        <a:pt x="56530" y="30480"/>
                        <a:pt x="56063" y="35404"/>
                        <a:pt x="55130" y="40277"/>
                      </a:cubicBezTo>
                      <a:cubicBezTo>
                        <a:pt x="54923" y="41314"/>
                        <a:pt x="53938" y="42091"/>
                        <a:pt x="52746" y="4209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03" name="Google Shape;6103;p15"/>
                <p:cNvSpPr/>
                <p:nvPr/>
              </p:nvSpPr>
              <p:spPr>
                <a:xfrm>
                  <a:off x="4573789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4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69"/>
                        <a:pt x="-338" y="30073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5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1"/>
                        <a:pt x="42634" y="37642"/>
                      </a:cubicBezTo>
                      <a:cubicBezTo>
                        <a:pt x="42997" y="33287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5"/>
                        <a:pt x="47714" y="35413"/>
                        <a:pt x="47248" y="40648"/>
                      </a:cubicBezTo>
                      <a:cubicBezTo>
                        <a:pt x="47196" y="41322"/>
                        <a:pt x="46833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04" name="Google Shape;6104;p15"/>
                <p:cNvSpPr/>
                <p:nvPr/>
              </p:nvSpPr>
              <p:spPr>
                <a:xfrm>
                  <a:off x="4585763" y="5547092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5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70"/>
                        <a:pt x="-338" y="30074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6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2"/>
                        <a:pt x="42634" y="37642"/>
                      </a:cubicBezTo>
                      <a:cubicBezTo>
                        <a:pt x="42997" y="33288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6"/>
                        <a:pt x="47714" y="35413"/>
                        <a:pt x="47248" y="40648"/>
                      </a:cubicBezTo>
                      <a:cubicBezTo>
                        <a:pt x="47196" y="41322"/>
                        <a:pt x="46781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05" name="Google Shape;6105;p15"/>
                <p:cNvSpPr/>
                <p:nvPr/>
              </p:nvSpPr>
              <p:spPr>
                <a:xfrm>
                  <a:off x="4561554" y="5499413"/>
                  <a:ext cx="26870" cy="17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22" extrusionOk="0">
                      <a:moveTo>
                        <a:pt x="20242" y="17571"/>
                      </a:moveTo>
                      <a:cubicBezTo>
                        <a:pt x="19983" y="17571"/>
                        <a:pt x="19724" y="17571"/>
                        <a:pt x="19465" y="17467"/>
                      </a:cubicBezTo>
                      <a:cubicBezTo>
                        <a:pt x="18480" y="17156"/>
                        <a:pt x="17236" y="16793"/>
                        <a:pt x="15888" y="16430"/>
                      </a:cubicBezTo>
                      <a:cubicBezTo>
                        <a:pt x="10445" y="14875"/>
                        <a:pt x="3654" y="13009"/>
                        <a:pt x="700" y="10365"/>
                      </a:cubicBezTo>
                      <a:cubicBezTo>
                        <a:pt x="-233" y="9536"/>
                        <a:pt x="-233" y="8136"/>
                        <a:pt x="700" y="7255"/>
                      </a:cubicBezTo>
                      <a:cubicBezTo>
                        <a:pt x="1633" y="6374"/>
                        <a:pt x="3136" y="6374"/>
                        <a:pt x="4121" y="7255"/>
                      </a:cubicBezTo>
                      <a:cubicBezTo>
                        <a:pt x="6246" y="9173"/>
                        <a:pt x="12933" y="11039"/>
                        <a:pt x="17339" y="12283"/>
                      </a:cubicBezTo>
                      <a:cubicBezTo>
                        <a:pt x="17910" y="12439"/>
                        <a:pt x="18428" y="12594"/>
                        <a:pt x="18946" y="12750"/>
                      </a:cubicBezTo>
                      <a:cubicBezTo>
                        <a:pt x="20709" y="8344"/>
                        <a:pt x="22056" y="1812"/>
                        <a:pt x="22108" y="1760"/>
                      </a:cubicBezTo>
                      <a:cubicBezTo>
                        <a:pt x="22367" y="568"/>
                        <a:pt x="23612" y="-209"/>
                        <a:pt x="24907" y="50"/>
                      </a:cubicBezTo>
                      <a:cubicBezTo>
                        <a:pt x="26203" y="257"/>
                        <a:pt x="27085" y="1398"/>
                        <a:pt x="26825" y="2590"/>
                      </a:cubicBezTo>
                      <a:cubicBezTo>
                        <a:pt x="26774" y="2952"/>
                        <a:pt x="24856" y="11816"/>
                        <a:pt x="22523" y="16378"/>
                      </a:cubicBezTo>
                      <a:cubicBezTo>
                        <a:pt x="22108" y="17156"/>
                        <a:pt x="21279" y="17623"/>
                        <a:pt x="20346" y="176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106" name="Google Shape;6106;p15"/>
              <p:cNvGrpSpPr/>
              <p:nvPr/>
            </p:nvGrpSpPr>
            <p:grpSpPr>
              <a:xfrm>
                <a:off x="4533894" y="5591236"/>
                <a:ext cx="113790" cy="116091"/>
                <a:chOff x="4533894" y="5591236"/>
                <a:chExt cx="113790" cy="116091"/>
              </a:xfrm>
            </p:grpSpPr>
            <p:sp>
              <p:nvSpPr>
                <p:cNvPr id="6107" name="Google Shape;6107;p15"/>
                <p:cNvSpPr/>
                <p:nvPr/>
              </p:nvSpPr>
              <p:spPr>
                <a:xfrm>
                  <a:off x="4549475" y="5591236"/>
                  <a:ext cx="98209" cy="116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91" extrusionOk="0">
                      <a:moveTo>
                        <a:pt x="95459" y="116091"/>
                      </a:moveTo>
                      <a:cubicBezTo>
                        <a:pt x="95096" y="116091"/>
                        <a:pt x="94733" y="116040"/>
                        <a:pt x="94422" y="115884"/>
                      </a:cubicBezTo>
                      <a:cubicBezTo>
                        <a:pt x="84262" y="111996"/>
                        <a:pt x="77938" y="103391"/>
                        <a:pt x="72340" y="95823"/>
                      </a:cubicBezTo>
                      <a:cubicBezTo>
                        <a:pt x="70837" y="93801"/>
                        <a:pt x="69385" y="91780"/>
                        <a:pt x="67882" y="89966"/>
                      </a:cubicBezTo>
                      <a:cubicBezTo>
                        <a:pt x="64409" y="85715"/>
                        <a:pt x="61039" y="81412"/>
                        <a:pt x="57670" y="77110"/>
                      </a:cubicBezTo>
                      <a:cubicBezTo>
                        <a:pt x="53420" y="71667"/>
                        <a:pt x="49013" y="66017"/>
                        <a:pt x="44452" y="60574"/>
                      </a:cubicBezTo>
                      <a:cubicBezTo>
                        <a:pt x="40979" y="56479"/>
                        <a:pt x="36365" y="51710"/>
                        <a:pt x="31492" y="46682"/>
                      </a:cubicBezTo>
                      <a:cubicBezTo>
                        <a:pt x="17808" y="32686"/>
                        <a:pt x="2360" y="16772"/>
                        <a:pt x="27" y="2880"/>
                      </a:cubicBezTo>
                      <a:cubicBezTo>
                        <a:pt x="-180" y="1532"/>
                        <a:pt x="805" y="236"/>
                        <a:pt x="2308" y="29"/>
                      </a:cubicBezTo>
                      <a:cubicBezTo>
                        <a:pt x="3760" y="-179"/>
                        <a:pt x="5211" y="755"/>
                        <a:pt x="5419" y="2102"/>
                      </a:cubicBezTo>
                      <a:cubicBezTo>
                        <a:pt x="7544" y="14543"/>
                        <a:pt x="22421" y="29835"/>
                        <a:pt x="35588" y="43364"/>
                      </a:cubicBezTo>
                      <a:cubicBezTo>
                        <a:pt x="40564" y="48444"/>
                        <a:pt x="45229" y="53265"/>
                        <a:pt x="48806" y="57516"/>
                      </a:cubicBezTo>
                      <a:cubicBezTo>
                        <a:pt x="53471" y="63011"/>
                        <a:pt x="57877" y="68713"/>
                        <a:pt x="62180" y="74207"/>
                      </a:cubicBezTo>
                      <a:cubicBezTo>
                        <a:pt x="65497" y="78510"/>
                        <a:pt x="68867" y="82760"/>
                        <a:pt x="72288" y="86959"/>
                      </a:cubicBezTo>
                      <a:cubicBezTo>
                        <a:pt x="73843" y="88825"/>
                        <a:pt x="75346" y="90899"/>
                        <a:pt x="76901" y="92972"/>
                      </a:cubicBezTo>
                      <a:cubicBezTo>
                        <a:pt x="82293" y="100281"/>
                        <a:pt x="87891" y="107901"/>
                        <a:pt x="96548" y="111218"/>
                      </a:cubicBezTo>
                      <a:cubicBezTo>
                        <a:pt x="97947" y="111737"/>
                        <a:pt x="98569" y="113188"/>
                        <a:pt x="97999" y="114484"/>
                      </a:cubicBezTo>
                      <a:cubicBezTo>
                        <a:pt x="97584" y="115418"/>
                        <a:pt x="96548" y="115988"/>
                        <a:pt x="95511" y="11598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08" name="Google Shape;6108;p15"/>
                <p:cNvSpPr/>
                <p:nvPr/>
              </p:nvSpPr>
              <p:spPr>
                <a:xfrm>
                  <a:off x="4533894" y="5595783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52102" y="41254"/>
                      </a:moveTo>
                      <a:cubicBezTo>
                        <a:pt x="37950" y="41254"/>
                        <a:pt x="15609" y="36590"/>
                        <a:pt x="1820" y="32183"/>
                      </a:cubicBezTo>
                      <a:cubicBezTo>
                        <a:pt x="420" y="31717"/>
                        <a:pt x="-357" y="30317"/>
                        <a:pt x="161" y="29021"/>
                      </a:cubicBezTo>
                      <a:cubicBezTo>
                        <a:pt x="680" y="27725"/>
                        <a:pt x="2235" y="27051"/>
                        <a:pt x="3634" y="27518"/>
                      </a:cubicBezTo>
                      <a:cubicBezTo>
                        <a:pt x="16075" y="31457"/>
                        <a:pt x="35514" y="35656"/>
                        <a:pt x="49095" y="36226"/>
                      </a:cubicBezTo>
                      <a:cubicBezTo>
                        <a:pt x="48007" y="25237"/>
                        <a:pt x="49821" y="11708"/>
                        <a:pt x="53864" y="1651"/>
                      </a:cubicBezTo>
                      <a:cubicBezTo>
                        <a:pt x="54383" y="355"/>
                        <a:pt x="55938" y="-319"/>
                        <a:pt x="57389" y="148"/>
                      </a:cubicBezTo>
                      <a:cubicBezTo>
                        <a:pt x="58789" y="615"/>
                        <a:pt x="59514" y="2066"/>
                        <a:pt x="58996" y="3310"/>
                      </a:cubicBezTo>
                      <a:cubicBezTo>
                        <a:pt x="54849" y="13574"/>
                        <a:pt x="53190" y="27673"/>
                        <a:pt x="54849" y="38404"/>
                      </a:cubicBezTo>
                      <a:cubicBezTo>
                        <a:pt x="54953" y="39129"/>
                        <a:pt x="54746" y="39855"/>
                        <a:pt x="54227" y="40374"/>
                      </a:cubicBezTo>
                      <a:cubicBezTo>
                        <a:pt x="53709" y="40892"/>
                        <a:pt x="52931" y="41202"/>
                        <a:pt x="52154" y="41202"/>
                      </a:cubicBezTo>
                      <a:lnTo>
                        <a:pt x="52154" y="4120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09" name="Google Shape;6109;p15"/>
                <p:cNvSpPr/>
                <p:nvPr/>
              </p:nvSpPr>
              <p:spPr>
                <a:xfrm>
                  <a:off x="4536488" y="5606181"/>
                  <a:ext cx="66154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4" h="48480" extrusionOk="0">
                      <a:moveTo>
                        <a:pt x="54380" y="48429"/>
                      </a:moveTo>
                      <a:cubicBezTo>
                        <a:pt x="34060" y="48429"/>
                        <a:pt x="9593" y="42416"/>
                        <a:pt x="1973" y="40446"/>
                      </a:cubicBezTo>
                      <a:cubicBezTo>
                        <a:pt x="521" y="40083"/>
                        <a:pt x="-308" y="38684"/>
                        <a:pt x="107" y="37388"/>
                      </a:cubicBezTo>
                      <a:cubicBezTo>
                        <a:pt x="521" y="36092"/>
                        <a:pt x="2025" y="35314"/>
                        <a:pt x="3476" y="35677"/>
                      </a:cubicBezTo>
                      <a:cubicBezTo>
                        <a:pt x="11459" y="37803"/>
                        <a:pt x="38207" y="44334"/>
                        <a:pt x="58371" y="43401"/>
                      </a:cubicBezTo>
                      <a:cubicBezTo>
                        <a:pt x="58682" y="38684"/>
                        <a:pt x="58631" y="33915"/>
                        <a:pt x="58579" y="29301"/>
                      </a:cubicBezTo>
                      <a:cubicBezTo>
                        <a:pt x="58475" y="20437"/>
                        <a:pt x="58423" y="11262"/>
                        <a:pt x="60756" y="1931"/>
                      </a:cubicBezTo>
                      <a:cubicBezTo>
                        <a:pt x="61067" y="584"/>
                        <a:pt x="62570" y="-246"/>
                        <a:pt x="64021" y="65"/>
                      </a:cubicBezTo>
                      <a:cubicBezTo>
                        <a:pt x="65473" y="376"/>
                        <a:pt x="66406" y="1672"/>
                        <a:pt x="66095" y="3020"/>
                      </a:cubicBezTo>
                      <a:cubicBezTo>
                        <a:pt x="63918" y="11781"/>
                        <a:pt x="63970" y="20282"/>
                        <a:pt x="64073" y="29301"/>
                      </a:cubicBezTo>
                      <a:cubicBezTo>
                        <a:pt x="64073" y="34744"/>
                        <a:pt x="64177" y="40343"/>
                        <a:pt x="63659" y="45941"/>
                      </a:cubicBezTo>
                      <a:cubicBezTo>
                        <a:pt x="63555" y="47133"/>
                        <a:pt x="62518" y="48118"/>
                        <a:pt x="61170" y="48222"/>
                      </a:cubicBezTo>
                      <a:cubicBezTo>
                        <a:pt x="58993" y="48377"/>
                        <a:pt x="56713" y="48481"/>
                        <a:pt x="54380" y="4848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10" name="Google Shape;6110;p15"/>
                <p:cNvSpPr/>
                <p:nvPr/>
              </p:nvSpPr>
              <p:spPr>
                <a:xfrm>
                  <a:off x="4559391" y="5624597"/>
                  <a:ext cx="54596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19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6"/>
                        <a:pt x="38682" y="46601"/>
                        <a:pt x="32410" y="45927"/>
                      </a:cubicBezTo>
                      <a:cubicBezTo>
                        <a:pt x="22095" y="44786"/>
                        <a:pt x="11468" y="43646"/>
                        <a:pt x="1774" y="40432"/>
                      </a:cubicBezTo>
                      <a:cubicBezTo>
                        <a:pt x="375" y="39966"/>
                        <a:pt x="-351" y="38514"/>
                        <a:pt x="167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2"/>
                      </a:cubicBezTo>
                      <a:cubicBezTo>
                        <a:pt x="38423" y="41573"/>
                        <a:pt x="43814" y="42143"/>
                        <a:pt x="49101" y="43024"/>
                      </a:cubicBezTo>
                      <a:cubicBezTo>
                        <a:pt x="48998" y="38100"/>
                        <a:pt x="48842" y="33175"/>
                        <a:pt x="48687" y="28251"/>
                      </a:cubicBezTo>
                      <a:cubicBezTo>
                        <a:pt x="48427" y="19801"/>
                        <a:pt x="48116" y="11093"/>
                        <a:pt x="48168" y="2488"/>
                      </a:cubicBezTo>
                      <a:cubicBezTo>
                        <a:pt x="48168" y="1140"/>
                        <a:pt x="49412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60" y="10989"/>
                        <a:pt x="53819" y="19698"/>
                        <a:pt x="54130" y="28043"/>
                      </a:cubicBezTo>
                      <a:cubicBezTo>
                        <a:pt x="54337" y="34005"/>
                        <a:pt x="54544" y="40018"/>
                        <a:pt x="54596" y="45979"/>
                      </a:cubicBezTo>
                      <a:cubicBezTo>
                        <a:pt x="54596" y="46756"/>
                        <a:pt x="54233" y="47430"/>
                        <a:pt x="53611" y="47949"/>
                      </a:cubicBezTo>
                      <a:cubicBezTo>
                        <a:pt x="53093" y="48312"/>
                        <a:pt x="52523" y="48519"/>
                        <a:pt x="51901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11" name="Google Shape;6111;p15"/>
                <p:cNvSpPr/>
                <p:nvPr/>
              </p:nvSpPr>
              <p:spPr>
                <a:xfrm>
                  <a:off x="4575149" y="5645124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7"/>
                        <a:pt x="38682" y="46601"/>
                        <a:pt x="32410" y="45927"/>
                      </a:cubicBezTo>
                      <a:cubicBezTo>
                        <a:pt x="22146" y="44839"/>
                        <a:pt x="11468" y="43646"/>
                        <a:pt x="1775" y="40432"/>
                      </a:cubicBezTo>
                      <a:cubicBezTo>
                        <a:pt x="375" y="39966"/>
                        <a:pt x="-351" y="38514"/>
                        <a:pt x="168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3"/>
                      </a:cubicBezTo>
                      <a:cubicBezTo>
                        <a:pt x="38423" y="41573"/>
                        <a:pt x="43814" y="42143"/>
                        <a:pt x="49102" y="43024"/>
                      </a:cubicBezTo>
                      <a:cubicBezTo>
                        <a:pt x="48998" y="38100"/>
                        <a:pt x="48842" y="33176"/>
                        <a:pt x="48687" y="28251"/>
                      </a:cubicBezTo>
                      <a:cubicBezTo>
                        <a:pt x="48428" y="19801"/>
                        <a:pt x="48117" y="11093"/>
                        <a:pt x="48169" y="2488"/>
                      </a:cubicBezTo>
                      <a:cubicBezTo>
                        <a:pt x="48169" y="1140"/>
                        <a:pt x="49413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59" y="10989"/>
                        <a:pt x="53819" y="19698"/>
                        <a:pt x="54130" y="28095"/>
                      </a:cubicBezTo>
                      <a:cubicBezTo>
                        <a:pt x="54337" y="34056"/>
                        <a:pt x="54544" y="40018"/>
                        <a:pt x="54596" y="46031"/>
                      </a:cubicBezTo>
                      <a:cubicBezTo>
                        <a:pt x="54596" y="46809"/>
                        <a:pt x="54233" y="47483"/>
                        <a:pt x="53611" y="48001"/>
                      </a:cubicBezTo>
                      <a:cubicBezTo>
                        <a:pt x="53145" y="48363"/>
                        <a:pt x="52523" y="48571"/>
                        <a:pt x="51901" y="4857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12" name="Google Shape;6112;p15"/>
                <p:cNvSpPr/>
                <p:nvPr/>
              </p:nvSpPr>
              <p:spPr>
                <a:xfrm>
                  <a:off x="4539784" y="5595560"/>
                  <a:ext cx="29586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86" h="20379" extrusionOk="0">
                      <a:moveTo>
                        <a:pt x="23766" y="20380"/>
                      </a:moveTo>
                      <a:cubicBezTo>
                        <a:pt x="23766" y="20380"/>
                        <a:pt x="23351" y="20380"/>
                        <a:pt x="23092" y="20328"/>
                      </a:cubicBezTo>
                      <a:cubicBezTo>
                        <a:pt x="21952" y="20068"/>
                        <a:pt x="20500" y="19809"/>
                        <a:pt x="18893" y="19498"/>
                      </a:cubicBezTo>
                      <a:cubicBezTo>
                        <a:pt x="12569" y="18306"/>
                        <a:pt x="4690" y="16751"/>
                        <a:pt x="1009" y="14056"/>
                      </a:cubicBezTo>
                      <a:cubicBezTo>
                        <a:pt x="-183" y="13174"/>
                        <a:pt x="-338" y="11619"/>
                        <a:pt x="647" y="10582"/>
                      </a:cubicBezTo>
                      <a:cubicBezTo>
                        <a:pt x="1631" y="9546"/>
                        <a:pt x="3342" y="9390"/>
                        <a:pt x="4483" y="10220"/>
                      </a:cubicBezTo>
                      <a:cubicBezTo>
                        <a:pt x="7075" y="12138"/>
                        <a:pt x="14850" y="13641"/>
                        <a:pt x="19982" y="14626"/>
                      </a:cubicBezTo>
                      <a:cubicBezTo>
                        <a:pt x="20604" y="14730"/>
                        <a:pt x="21226" y="14885"/>
                        <a:pt x="21848" y="14988"/>
                      </a:cubicBezTo>
                      <a:cubicBezTo>
                        <a:pt x="23299" y="9857"/>
                        <a:pt x="24129" y="2341"/>
                        <a:pt x="24129" y="2237"/>
                      </a:cubicBezTo>
                      <a:cubicBezTo>
                        <a:pt x="24284" y="889"/>
                        <a:pt x="25632" y="-96"/>
                        <a:pt x="27135" y="7"/>
                      </a:cubicBezTo>
                      <a:cubicBezTo>
                        <a:pt x="28638" y="163"/>
                        <a:pt x="29727" y="1355"/>
                        <a:pt x="29571" y="2703"/>
                      </a:cubicBezTo>
                      <a:cubicBezTo>
                        <a:pt x="29571" y="3118"/>
                        <a:pt x="28431" y="13330"/>
                        <a:pt x="26306" y="18720"/>
                      </a:cubicBezTo>
                      <a:cubicBezTo>
                        <a:pt x="25891" y="19706"/>
                        <a:pt x="24854" y="20380"/>
                        <a:pt x="23714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113" name="Google Shape;6113;p15"/>
              <p:cNvGrpSpPr/>
              <p:nvPr/>
            </p:nvGrpSpPr>
            <p:grpSpPr>
              <a:xfrm>
                <a:off x="4584226" y="5429120"/>
                <a:ext cx="64968" cy="75940"/>
                <a:chOff x="4584226" y="5429120"/>
                <a:chExt cx="64968" cy="75940"/>
              </a:xfrm>
            </p:grpSpPr>
            <p:sp>
              <p:nvSpPr>
                <p:cNvPr id="6114" name="Google Shape;6114;p15"/>
                <p:cNvSpPr/>
                <p:nvPr/>
              </p:nvSpPr>
              <p:spPr>
                <a:xfrm>
                  <a:off x="4595842" y="5429120"/>
                  <a:ext cx="53352" cy="75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2" h="75940" extrusionOk="0">
                      <a:moveTo>
                        <a:pt x="51684" y="75941"/>
                      </a:moveTo>
                      <a:cubicBezTo>
                        <a:pt x="51425" y="75941"/>
                        <a:pt x="51165" y="75889"/>
                        <a:pt x="50906" y="75785"/>
                      </a:cubicBezTo>
                      <a:cubicBezTo>
                        <a:pt x="44893" y="72883"/>
                        <a:pt x="41576" y="67284"/>
                        <a:pt x="38621" y="62360"/>
                      </a:cubicBezTo>
                      <a:cubicBezTo>
                        <a:pt x="37844" y="61012"/>
                        <a:pt x="37066" y="59716"/>
                        <a:pt x="36237" y="58524"/>
                      </a:cubicBezTo>
                      <a:cubicBezTo>
                        <a:pt x="34370" y="55724"/>
                        <a:pt x="32556" y="52926"/>
                        <a:pt x="30794" y="50126"/>
                      </a:cubicBezTo>
                      <a:cubicBezTo>
                        <a:pt x="28513" y="46549"/>
                        <a:pt x="26180" y="42869"/>
                        <a:pt x="23692" y="39293"/>
                      </a:cubicBezTo>
                      <a:cubicBezTo>
                        <a:pt x="21826" y="36597"/>
                        <a:pt x="19286" y="33435"/>
                        <a:pt x="16590" y="30117"/>
                      </a:cubicBezTo>
                      <a:cubicBezTo>
                        <a:pt x="9074" y="20787"/>
                        <a:pt x="573" y="10264"/>
                        <a:pt x="3" y="1607"/>
                      </a:cubicBezTo>
                      <a:cubicBezTo>
                        <a:pt x="-49" y="778"/>
                        <a:pt x="676" y="52"/>
                        <a:pt x="1558" y="0"/>
                      </a:cubicBezTo>
                      <a:cubicBezTo>
                        <a:pt x="2594" y="0"/>
                        <a:pt x="3268" y="570"/>
                        <a:pt x="3320" y="1452"/>
                      </a:cubicBezTo>
                      <a:cubicBezTo>
                        <a:pt x="3839" y="9175"/>
                        <a:pt x="12029" y="19335"/>
                        <a:pt x="19286" y="28303"/>
                      </a:cubicBezTo>
                      <a:cubicBezTo>
                        <a:pt x="22033" y="31672"/>
                        <a:pt x="24573" y="34834"/>
                        <a:pt x="26543" y="37634"/>
                      </a:cubicBezTo>
                      <a:cubicBezTo>
                        <a:pt x="29031" y="41262"/>
                        <a:pt x="31416" y="44995"/>
                        <a:pt x="33696" y="48571"/>
                      </a:cubicBezTo>
                      <a:cubicBezTo>
                        <a:pt x="35459" y="51370"/>
                        <a:pt x="37273" y="54170"/>
                        <a:pt x="39088" y="56917"/>
                      </a:cubicBezTo>
                      <a:cubicBezTo>
                        <a:pt x="39917" y="58161"/>
                        <a:pt x="40695" y="59508"/>
                        <a:pt x="41524" y="60856"/>
                      </a:cubicBezTo>
                      <a:cubicBezTo>
                        <a:pt x="44375" y="65625"/>
                        <a:pt x="47330" y="70550"/>
                        <a:pt x="52461" y="73038"/>
                      </a:cubicBezTo>
                      <a:cubicBezTo>
                        <a:pt x="53291" y="73453"/>
                        <a:pt x="53602" y="74386"/>
                        <a:pt x="53135" y="75111"/>
                      </a:cubicBezTo>
                      <a:cubicBezTo>
                        <a:pt x="52824" y="75630"/>
                        <a:pt x="52254" y="75941"/>
                        <a:pt x="51632" y="759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15" name="Google Shape;6115;p15"/>
                <p:cNvSpPr/>
                <p:nvPr/>
              </p:nvSpPr>
              <p:spPr>
                <a:xfrm>
                  <a:off x="4584226" y="5433738"/>
                  <a:ext cx="38020" cy="2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20" h="25136" extrusionOk="0">
                      <a:moveTo>
                        <a:pt x="31472" y="25136"/>
                      </a:moveTo>
                      <a:cubicBezTo>
                        <a:pt x="31472" y="25136"/>
                        <a:pt x="31368" y="25136"/>
                        <a:pt x="31317" y="25136"/>
                      </a:cubicBezTo>
                      <a:cubicBezTo>
                        <a:pt x="22608" y="24410"/>
                        <a:pt x="9234" y="20419"/>
                        <a:pt x="992" y="16998"/>
                      </a:cubicBezTo>
                      <a:cubicBezTo>
                        <a:pt x="163" y="16635"/>
                        <a:pt x="-252" y="15754"/>
                        <a:pt x="163" y="14976"/>
                      </a:cubicBezTo>
                      <a:cubicBezTo>
                        <a:pt x="526" y="14199"/>
                        <a:pt x="1562" y="13888"/>
                        <a:pt x="2392" y="14199"/>
                      </a:cubicBezTo>
                      <a:cubicBezTo>
                        <a:pt x="9752" y="17257"/>
                        <a:pt x="21468" y="20834"/>
                        <a:pt x="29761" y="21870"/>
                      </a:cubicBezTo>
                      <a:cubicBezTo>
                        <a:pt x="29761" y="15080"/>
                        <a:pt x="31731" y="6838"/>
                        <a:pt x="34842" y="877"/>
                      </a:cubicBezTo>
                      <a:cubicBezTo>
                        <a:pt x="35256" y="99"/>
                        <a:pt x="36241" y="-212"/>
                        <a:pt x="37070" y="151"/>
                      </a:cubicBezTo>
                      <a:cubicBezTo>
                        <a:pt x="37900" y="514"/>
                        <a:pt x="38263" y="1447"/>
                        <a:pt x="37848" y="2173"/>
                      </a:cubicBezTo>
                      <a:cubicBezTo>
                        <a:pt x="34686" y="8289"/>
                        <a:pt x="32768" y="16842"/>
                        <a:pt x="33131" y="23478"/>
                      </a:cubicBezTo>
                      <a:cubicBezTo>
                        <a:pt x="33131" y="23944"/>
                        <a:pt x="32975" y="24358"/>
                        <a:pt x="32613" y="24670"/>
                      </a:cubicBezTo>
                      <a:cubicBezTo>
                        <a:pt x="32302" y="24929"/>
                        <a:pt x="31887" y="25084"/>
                        <a:pt x="31472" y="2508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16" name="Google Shape;6116;p15"/>
                <p:cNvSpPr/>
                <p:nvPr/>
              </p:nvSpPr>
              <p:spPr>
                <a:xfrm>
                  <a:off x="4584724" y="5440711"/>
                  <a:ext cx="42812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12" h="29463" extrusionOk="0">
                      <a:moveTo>
                        <a:pt x="36936" y="29412"/>
                      </a:moveTo>
                      <a:lnTo>
                        <a:pt x="36936" y="29412"/>
                      </a:lnTo>
                      <a:cubicBezTo>
                        <a:pt x="23769" y="29360"/>
                        <a:pt x="6145" y="23450"/>
                        <a:pt x="1064" y="21636"/>
                      </a:cubicBezTo>
                      <a:cubicBezTo>
                        <a:pt x="183" y="21325"/>
                        <a:pt x="-232" y="20444"/>
                        <a:pt x="131" y="19666"/>
                      </a:cubicBezTo>
                      <a:cubicBezTo>
                        <a:pt x="494" y="18889"/>
                        <a:pt x="1479" y="18474"/>
                        <a:pt x="2309" y="18785"/>
                      </a:cubicBezTo>
                      <a:cubicBezTo>
                        <a:pt x="7078" y="20496"/>
                        <a:pt x="23095" y="25886"/>
                        <a:pt x="35536" y="26353"/>
                      </a:cubicBezTo>
                      <a:cubicBezTo>
                        <a:pt x="36003" y="23502"/>
                        <a:pt x="36262" y="20548"/>
                        <a:pt x="36521" y="17748"/>
                      </a:cubicBezTo>
                      <a:cubicBezTo>
                        <a:pt x="37039" y="12305"/>
                        <a:pt x="37558" y="6655"/>
                        <a:pt x="39527" y="1057"/>
                      </a:cubicBezTo>
                      <a:cubicBezTo>
                        <a:pt x="39786" y="279"/>
                        <a:pt x="40771" y="-187"/>
                        <a:pt x="41653" y="72"/>
                      </a:cubicBezTo>
                      <a:cubicBezTo>
                        <a:pt x="42534" y="331"/>
                        <a:pt x="43000" y="1212"/>
                        <a:pt x="42741" y="1990"/>
                      </a:cubicBezTo>
                      <a:cubicBezTo>
                        <a:pt x="40875" y="7277"/>
                        <a:pt x="40357" y="12461"/>
                        <a:pt x="39890" y="18008"/>
                      </a:cubicBezTo>
                      <a:cubicBezTo>
                        <a:pt x="39579" y="21325"/>
                        <a:pt x="39268" y="24798"/>
                        <a:pt x="38594" y="28219"/>
                      </a:cubicBezTo>
                      <a:cubicBezTo>
                        <a:pt x="38439" y="28945"/>
                        <a:pt x="37765" y="29463"/>
                        <a:pt x="36936" y="2946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17" name="Google Shape;6117;p15"/>
                <p:cNvSpPr/>
                <p:nvPr/>
              </p:nvSpPr>
              <p:spPr>
                <a:xfrm>
                  <a:off x="4597642" y="5452591"/>
                  <a:ext cx="35172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72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0" y="21886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4"/>
                        <a:pt x="14064" y="23027"/>
                        <a:pt x="20130" y="24219"/>
                      </a:cubicBezTo>
                      <a:cubicBezTo>
                        <a:pt x="23343" y="24841"/>
                        <a:pt x="26609" y="25463"/>
                        <a:pt x="29823" y="26292"/>
                      </a:cubicBezTo>
                      <a:cubicBezTo>
                        <a:pt x="30082" y="23286"/>
                        <a:pt x="30289" y="20228"/>
                        <a:pt x="30497" y="17221"/>
                      </a:cubicBezTo>
                      <a:cubicBezTo>
                        <a:pt x="30860" y="12037"/>
                        <a:pt x="31222" y="6647"/>
                        <a:pt x="31793" y="1359"/>
                      </a:cubicBezTo>
                      <a:cubicBezTo>
                        <a:pt x="31896" y="530"/>
                        <a:pt x="32674" y="-92"/>
                        <a:pt x="33659" y="11"/>
                      </a:cubicBezTo>
                      <a:cubicBezTo>
                        <a:pt x="34592" y="115"/>
                        <a:pt x="35266" y="841"/>
                        <a:pt x="35162" y="1670"/>
                      </a:cubicBezTo>
                      <a:cubicBezTo>
                        <a:pt x="34592" y="6905"/>
                        <a:pt x="34229" y="12245"/>
                        <a:pt x="33866" y="17428"/>
                      </a:cubicBezTo>
                      <a:cubicBezTo>
                        <a:pt x="33607" y="21109"/>
                        <a:pt x="33348" y="24789"/>
                        <a:pt x="33037" y="28418"/>
                      </a:cubicBezTo>
                      <a:cubicBezTo>
                        <a:pt x="33037" y="28884"/>
                        <a:pt x="32726" y="29299"/>
                        <a:pt x="32311" y="29558"/>
                      </a:cubicBezTo>
                      <a:cubicBezTo>
                        <a:pt x="32052" y="29714"/>
                        <a:pt x="31689" y="29817"/>
                        <a:pt x="31378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18" name="Google Shape;6118;p15"/>
                <p:cNvSpPr/>
                <p:nvPr/>
              </p:nvSpPr>
              <p:spPr>
                <a:xfrm>
                  <a:off x="4606039" y="5465964"/>
                  <a:ext cx="35120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0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1" y="21887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5"/>
                        <a:pt x="14065" y="23027"/>
                        <a:pt x="20129" y="24219"/>
                      </a:cubicBezTo>
                      <a:cubicBezTo>
                        <a:pt x="23343" y="24841"/>
                        <a:pt x="26609" y="25463"/>
                        <a:pt x="29823" y="26293"/>
                      </a:cubicBezTo>
                      <a:cubicBezTo>
                        <a:pt x="30082" y="23286"/>
                        <a:pt x="30289" y="20280"/>
                        <a:pt x="30497" y="17221"/>
                      </a:cubicBezTo>
                      <a:cubicBezTo>
                        <a:pt x="30860" y="12038"/>
                        <a:pt x="31223" y="6647"/>
                        <a:pt x="31793" y="1359"/>
                      </a:cubicBezTo>
                      <a:cubicBezTo>
                        <a:pt x="31896" y="530"/>
                        <a:pt x="32726" y="-92"/>
                        <a:pt x="33607" y="11"/>
                      </a:cubicBezTo>
                      <a:cubicBezTo>
                        <a:pt x="34540" y="115"/>
                        <a:pt x="35214" y="841"/>
                        <a:pt x="35110" y="1670"/>
                      </a:cubicBezTo>
                      <a:cubicBezTo>
                        <a:pt x="34540" y="6906"/>
                        <a:pt x="34177" y="12245"/>
                        <a:pt x="33814" y="17428"/>
                      </a:cubicBezTo>
                      <a:cubicBezTo>
                        <a:pt x="33555" y="21109"/>
                        <a:pt x="33296" y="24738"/>
                        <a:pt x="32985" y="28418"/>
                      </a:cubicBezTo>
                      <a:cubicBezTo>
                        <a:pt x="32985" y="28885"/>
                        <a:pt x="32674" y="29299"/>
                        <a:pt x="32259" y="29559"/>
                      </a:cubicBezTo>
                      <a:cubicBezTo>
                        <a:pt x="32000" y="29714"/>
                        <a:pt x="31637" y="29817"/>
                        <a:pt x="31326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19" name="Google Shape;6119;p15"/>
                <p:cNvSpPr/>
                <p:nvPr/>
              </p:nvSpPr>
              <p:spPr>
                <a:xfrm>
                  <a:off x="4589067" y="5432462"/>
                  <a:ext cx="18777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77" h="12416" extrusionOk="0">
                      <a:moveTo>
                        <a:pt x="14190" y="12365"/>
                      </a:moveTo>
                      <a:cubicBezTo>
                        <a:pt x="14190" y="12365"/>
                        <a:pt x="13828" y="12365"/>
                        <a:pt x="13620" y="12261"/>
                      </a:cubicBezTo>
                      <a:cubicBezTo>
                        <a:pt x="12946" y="12053"/>
                        <a:pt x="12065" y="11795"/>
                        <a:pt x="11132" y="11535"/>
                      </a:cubicBezTo>
                      <a:cubicBezTo>
                        <a:pt x="7296" y="10447"/>
                        <a:pt x="2579" y="9151"/>
                        <a:pt x="505" y="7285"/>
                      </a:cubicBezTo>
                      <a:cubicBezTo>
                        <a:pt x="-168" y="6715"/>
                        <a:pt x="-168" y="5729"/>
                        <a:pt x="505" y="5107"/>
                      </a:cubicBezTo>
                      <a:cubicBezTo>
                        <a:pt x="1179" y="4485"/>
                        <a:pt x="2216" y="4485"/>
                        <a:pt x="2890" y="5107"/>
                      </a:cubicBezTo>
                      <a:cubicBezTo>
                        <a:pt x="4341" y="6455"/>
                        <a:pt x="9058" y="7751"/>
                        <a:pt x="12169" y="8633"/>
                      </a:cubicBezTo>
                      <a:cubicBezTo>
                        <a:pt x="12532" y="8736"/>
                        <a:pt x="12894" y="8840"/>
                        <a:pt x="13257" y="8943"/>
                      </a:cubicBezTo>
                      <a:cubicBezTo>
                        <a:pt x="14501" y="5885"/>
                        <a:pt x="15434" y="1272"/>
                        <a:pt x="15434" y="1220"/>
                      </a:cubicBezTo>
                      <a:cubicBezTo>
                        <a:pt x="15590" y="390"/>
                        <a:pt x="16523" y="-128"/>
                        <a:pt x="17404" y="28"/>
                      </a:cubicBezTo>
                      <a:cubicBezTo>
                        <a:pt x="18337" y="183"/>
                        <a:pt x="18907" y="1012"/>
                        <a:pt x="18752" y="1842"/>
                      </a:cubicBezTo>
                      <a:cubicBezTo>
                        <a:pt x="18700" y="2101"/>
                        <a:pt x="17404" y="8321"/>
                        <a:pt x="15745" y="11535"/>
                      </a:cubicBezTo>
                      <a:cubicBezTo>
                        <a:pt x="15486" y="12105"/>
                        <a:pt x="14864" y="12417"/>
                        <a:pt x="14242" y="124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120" name="Google Shape;6120;p15"/>
              <p:cNvGrpSpPr/>
              <p:nvPr/>
            </p:nvGrpSpPr>
            <p:grpSpPr>
              <a:xfrm>
                <a:off x="4622745" y="5352943"/>
                <a:ext cx="47869" cy="89032"/>
                <a:chOff x="4622745" y="5352943"/>
                <a:chExt cx="47869" cy="89032"/>
              </a:xfrm>
            </p:grpSpPr>
            <p:sp>
              <p:nvSpPr>
                <p:cNvPr id="6121" name="Google Shape;6121;p15"/>
                <p:cNvSpPr/>
                <p:nvPr/>
              </p:nvSpPr>
              <p:spPr>
                <a:xfrm>
                  <a:off x="4646292" y="5352943"/>
                  <a:ext cx="9538" cy="89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38" h="89032" extrusionOk="0">
                      <a:moveTo>
                        <a:pt x="7817" y="89032"/>
                      </a:moveTo>
                      <a:cubicBezTo>
                        <a:pt x="7247" y="89032"/>
                        <a:pt x="6729" y="88774"/>
                        <a:pt x="6366" y="88307"/>
                      </a:cubicBezTo>
                      <a:cubicBezTo>
                        <a:pt x="2737" y="83072"/>
                        <a:pt x="2893" y="76695"/>
                        <a:pt x="3048" y="71097"/>
                      </a:cubicBezTo>
                      <a:cubicBezTo>
                        <a:pt x="3048" y="69594"/>
                        <a:pt x="3100" y="68091"/>
                        <a:pt x="3048" y="66691"/>
                      </a:cubicBezTo>
                      <a:cubicBezTo>
                        <a:pt x="2945" y="63425"/>
                        <a:pt x="2945" y="60160"/>
                        <a:pt x="2945" y="56894"/>
                      </a:cubicBezTo>
                      <a:cubicBezTo>
                        <a:pt x="2945" y="52798"/>
                        <a:pt x="2945" y="48496"/>
                        <a:pt x="2685" y="44297"/>
                      </a:cubicBezTo>
                      <a:cubicBezTo>
                        <a:pt x="2530" y="41083"/>
                        <a:pt x="2063" y="37247"/>
                        <a:pt x="1545" y="33101"/>
                      </a:cubicBezTo>
                      <a:cubicBezTo>
                        <a:pt x="93" y="21645"/>
                        <a:pt x="-1513" y="8633"/>
                        <a:pt x="2737" y="858"/>
                      </a:cubicBezTo>
                      <a:cubicBezTo>
                        <a:pt x="3152" y="81"/>
                        <a:pt x="4189" y="-230"/>
                        <a:pt x="4966" y="184"/>
                      </a:cubicBezTo>
                      <a:cubicBezTo>
                        <a:pt x="5796" y="547"/>
                        <a:pt x="6159" y="1480"/>
                        <a:pt x="5744" y="2258"/>
                      </a:cubicBezTo>
                      <a:cubicBezTo>
                        <a:pt x="1960" y="9204"/>
                        <a:pt x="3515" y="21748"/>
                        <a:pt x="4915" y="32790"/>
                      </a:cubicBezTo>
                      <a:cubicBezTo>
                        <a:pt x="5433" y="36937"/>
                        <a:pt x="5899" y="40876"/>
                        <a:pt x="6055" y="44194"/>
                      </a:cubicBezTo>
                      <a:cubicBezTo>
                        <a:pt x="6262" y="48496"/>
                        <a:pt x="6262" y="52747"/>
                        <a:pt x="6314" y="56894"/>
                      </a:cubicBezTo>
                      <a:cubicBezTo>
                        <a:pt x="6314" y="60108"/>
                        <a:pt x="6314" y="63373"/>
                        <a:pt x="6470" y="66587"/>
                      </a:cubicBezTo>
                      <a:cubicBezTo>
                        <a:pt x="6470" y="68039"/>
                        <a:pt x="6470" y="69542"/>
                        <a:pt x="6470" y="71097"/>
                      </a:cubicBezTo>
                      <a:cubicBezTo>
                        <a:pt x="6314" y="76540"/>
                        <a:pt x="6210" y="82138"/>
                        <a:pt x="9269" y="86596"/>
                      </a:cubicBezTo>
                      <a:cubicBezTo>
                        <a:pt x="9787" y="87322"/>
                        <a:pt x="9528" y="88255"/>
                        <a:pt x="8750" y="88722"/>
                      </a:cubicBezTo>
                      <a:cubicBezTo>
                        <a:pt x="8491" y="88877"/>
                        <a:pt x="8180" y="88929"/>
                        <a:pt x="7869" y="889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22" name="Google Shape;6122;p15"/>
                <p:cNvSpPr/>
                <p:nvPr/>
              </p:nvSpPr>
              <p:spPr>
                <a:xfrm>
                  <a:off x="4628611" y="5364093"/>
                  <a:ext cx="41040" cy="23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0" h="23453" extrusionOk="0">
                      <a:moveTo>
                        <a:pt x="23165" y="23454"/>
                      </a:moveTo>
                      <a:cubicBezTo>
                        <a:pt x="22802" y="23454"/>
                        <a:pt x="22491" y="23350"/>
                        <a:pt x="22180" y="23195"/>
                      </a:cubicBezTo>
                      <a:cubicBezTo>
                        <a:pt x="15027" y="18633"/>
                        <a:pt x="5593" y="9095"/>
                        <a:pt x="305" y="2408"/>
                      </a:cubicBezTo>
                      <a:cubicBezTo>
                        <a:pt x="-213" y="1734"/>
                        <a:pt x="-58" y="749"/>
                        <a:pt x="668" y="283"/>
                      </a:cubicBezTo>
                      <a:cubicBezTo>
                        <a:pt x="1446" y="-184"/>
                        <a:pt x="2483" y="-80"/>
                        <a:pt x="3001" y="646"/>
                      </a:cubicBezTo>
                      <a:cubicBezTo>
                        <a:pt x="7718" y="6658"/>
                        <a:pt x="15908" y="15004"/>
                        <a:pt x="22543" y="19670"/>
                      </a:cubicBezTo>
                      <a:cubicBezTo>
                        <a:pt x="26275" y="13760"/>
                        <a:pt x="32444" y="7540"/>
                        <a:pt x="38405" y="3756"/>
                      </a:cubicBezTo>
                      <a:cubicBezTo>
                        <a:pt x="39183" y="3289"/>
                        <a:pt x="40220" y="3445"/>
                        <a:pt x="40738" y="4119"/>
                      </a:cubicBezTo>
                      <a:cubicBezTo>
                        <a:pt x="41256" y="4792"/>
                        <a:pt x="41101" y="5778"/>
                        <a:pt x="40323" y="6244"/>
                      </a:cubicBezTo>
                      <a:cubicBezTo>
                        <a:pt x="34259" y="10080"/>
                        <a:pt x="27882" y="16663"/>
                        <a:pt x="24565" y="22625"/>
                      </a:cubicBezTo>
                      <a:cubicBezTo>
                        <a:pt x="24358" y="23039"/>
                        <a:pt x="23943" y="23298"/>
                        <a:pt x="23476" y="23402"/>
                      </a:cubicBezTo>
                      <a:cubicBezTo>
                        <a:pt x="23321" y="23402"/>
                        <a:pt x="23217" y="23402"/>
                        <a:pt x="23062" y="2340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23" name="Google Shape;6123;p15"/>
                <p:cNvSpPr/>
                <p:nvPr/>
              </p:nvSpPr>
              <p:spPr>
                <a:xfrm>
                  <a:off x="4622745" y="5374364"/>
                  <a:ext cx="47869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69" h="25675" extrusionOk="0">
                      <a:moveTo>
                        <a:pt x="28047" y="25624"/>
                      </a:moveTo>
                      <a:cubicBezTo>
                        <a:pt x="27736" y="25624"/>
                        <a:pt x="27477" y="25572"/>
                        <a:pt x="27217" y="25416"/>
                      </a:cubicBezTo>
                      <a:cubicBezTo>
                        <a:pt x="15813" y="19404"/>
                        <a:pt x="3787" y="6341"/>
                        <a:pt x="366" y="2453"/>
                      </a:cubicBezTo>
                      <a:cubicBezTo>
                        <a:pt x="-204" y="1779"/>
                        <a:pt x="-101" y="846"/>
                        <a:pt x="625" y="328"/>
                      </a:cubicBezTo>
                      <a:cubicBezTo>
                        <a:pt x="1351" y="-191"/>
                        <a:pt x="2388" y="-87"/>
                        <a:pt x="3010" y="587"/>
                      </a:cubicBezTo>
                      <a:cubicBezTo>
                        <a:pt x="6223" y="4215"/>
                        <a:pt x="17161" y="16138"/>
                        <a:pt x="27684" y="22151"/>
                      </a:cubicBezTo>
                      <a:cubicBezTo>
                        <a:pt x="29654" y="19870"/>
                        <a:pt x="31520" y="17486"/>
                        <a:pt x="33282" y="15101"/>
                      </a:cubicBezTo>
                      <a:cubicBezTo>
                        <a:pt x="36703" y="10591"/>
                        <a:pt x="40228" y="5926"/>
                        <a:pt x="45049" y="1987"/>
                      </a:cubicBezTo>
                      <a:cubicBezTo>
                        <a:pt x="45723" y="1417"/>
                        <a:pt x="46812" y="1468"/>
                        <a:pt x="47434" y="2090"/>
                      </a:cubicBezTo>
                      <a:cubicBezTo>
                        <a:pt x="48056" y="2713"/>
                        <a:pt x="48004" y="3697"/>
                        <a:pt x="47330" y="4267"/>
                      </a:cubicBezTo>
                      <a:cubicBezTo>
                        <a:pt x="42820" y="7999"/>
                        <a:pt x="39554" y="12302"/>
                        <a:pt x="36081" y="16864"/>
                      </a:cubicBezTo>
                      <a:cubicBezTo>
                        <a:pt x="34008" y="19611"/>
                        <a:pt x="31831" y="22462"/>
                        <a:pt x="29395" y="25106"/>
                      </a:cubicBezTo>
                      <a:cubicBezTo>
                        <a:pt x="29084" y="25468"/>
                        <a:pt x="28565" y="25676"/>
                        <a:pt x="28099" y="256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24" name="Google Shape;6124;p15"/>
                <p:cNvSpPr/>
                <p:nvPr/>
              </p:nvSpPr>
              <p:spPr>
                <a:xfrm>
                  <a:off x="4627059" y="5388575"/>
                  <a:ext cx="41503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03" h="25357" extrusionOk="0">
                      <a:moveTo>
                        <a:pt x="23369" y="25306"/>
                      </a:moveTo>
                      <a:cubicBezTo>
                        <a:pt x="22903" y="25306"/>
                        <a:pt x="22436" y="25150"/>
                        <a:pt x="22125" y="24839"/>
                      </a:cubicBezTo>
                      <a:cubicBezTo>
                        <a:pt x="19534" y="22299"/>
                        <a:pt x="16527" y="19862"/>
                        <a:pt x="13624" y="17478"/>
                      </a:cubicBezTo>
                      <a:cubicBezTo>
                        <a:pt x="8855" y="13590"/>
                        <a:pt x="3931" y="9599"/>
                        <a:pt x="302" y="4830"/>
                      </a:cubicBezTo>
                      <a:cubicBezTo>
                        <a:pt x="-216" y="4156"/>
                        <a:pt x="-61" y="3171"/>
                        <a:pt x="717" y="2705"/>
                      </a:cubicBezTo>
                      <a:cubicBezTo>
                        <a:pt x="1494" y="2238"/>
                        <a:pt x="2531" y="2393"/>
                        <a:pt x="3050" y="3067"/>
                      </a:cubicBezTo>
                      <a:cubicBezTo>
                        <a:pt x="6471" y="7525"/>
                        <a:pt x="11240" y="11413"/>
                        <a:pt x="15853" y="15197"/>
                      </a:cubicBezTo>
                      <a:cubicBezTo>
                        <a:pt x="18290" y="17167"/>
                        <a:pt x="20778" y="19240"/>
                        <a:pt x="23110" y="21366"/>
                      </a:cubicBezTo>
                      <a:cubicBezTo>
                        <a:pt x="24976" y="18878"/>
                        <a:pt x="26791" y="16338"/>
                        <a:pt x="28657" y="13797"/>
                      </a:cubicBezTo>
                      <a:cubicBezTo>
                        <a:pt x="31819" y="9443"/>
                        <a:pt x="35085" y="4933"/>
                        <a:pt x="38454" y="631"/>
                      </a:cubicBezTo>
                      <a:cubicBezTo>
                        <a:pt x="39024" y="-43"/>
                        <a:pt x="40061" y="-198"/>
                        <a:pt x="40787" y="268"/>
                      </a:cubicBezTo>
                      <a:cubicBezTo>
                        <a:pt x="41564" y="735"/>
                        <a:pt x="41720" y="1720"/>
                        <a:pt x="41201" y="2393"/>
                      </a:cubicBezTo>
                      <a:cubicBezTo>
                        <a:pt x="37832" y="6696"/>
                        <a:pt x="34618" y="11154"/>
                        <a:pt x="31456" y="15508"/>
                      </a:cubicBezTo>
                      <a:cubicBezTo>
                        <a:pt x="29227" y="18566"/>
                        <a:pt x="26998" y="21625"/>
                        <a:pt x="24717" y="24684"/>
                      </a:cubicBezTo>
                      <a:cubicBezTo>
                        <a:pt x="24406" y="25046"/>
                        <a:pt x="23940" y="25306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25" name="Google Shape;6125;p15"/>
                <p:cNvSpPr/>
                <p:nvPr/>
              </p:nvSpPr>
              <p:spPr>
                <a:xfrm>
                  <a:off x="4627007" y="5403918"/>
                  <a:ext cx="41451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51" h="25357" extrusionOk="0">
                      <a:moveTo>
                        <a:pt x="23369" y="25357"/>
                      </a:moveTo>
                      <a:cubicBezTo>
                        <a:pt x="22903" y="25357"/>
                        <a:pt x="22436" y="25202"/>
                        <a:pt x="22125" y="24891"/>
                      </a:cubicBezTo>
                      <a:cubicBezTo>
                        <a:pt x="19534" y="22351"/>
                        <a:pt x="16527" y="19914"/>
                        <a:pt x="13624" y="17530"/>
                      </a:cubicBezTo>
                      <a:cubicBezTo>
                        <a:pt x="8855" y="13642"/>
                        <a:pt x="3931" y="9651"/>
                        <a:pt x="302" y="4882"/>
                      </a:cubicBezTo>
                      <a:cubicBezTo>
                        <a:pt x="-216" y="4208"/>
                        <a:pt x="-61" y="3223"/>
                        <a:pt x="717" y="2757"/>
                      </a:cubicBezTo>
                      <a:cubicBezTo>
                        <a:pt x="1494" y="2290"/>
                        <a:pt x="2531" y="2445"/>
                        <a:pt x="3050" y="3119"/>
                      </a:cubicBezTo>
                      <a:cubicBezTo>
                        <a:pt x="6471" y="7577"/>
                        <a:pt x="11240" y="11465"/>
                        <a:pt x="15853" y="15249"/>
                      </a:cubicBezTo>
                      <a:cubicBezTo>
                        <a:pt x="18290" y="17219"/>
                        <a:pt x="20778" y="19292"/>
                        <a:pt x="23110" y="21418"/>
                      </a:cubicBezTo>
                      <a:cubicBezTo>
                        <a:pt x="24976" y="18878"/>
                        <a:pt x="26842" y="16338"/>
                        <a:pt x="28657" y="13798"/>
                      </a:cubicBezTo>
                      <a:cubicBezTo>
                        <a:pt x="31819" y="9444"/>
                        <a:pt x="35033" y="4985"/>
                        <a:pt x="38402" y="631"/>
                      </a:cubicBezTo>
                      <a:cubicBezTo>
                        <a:pt x="38920" y="-43"/>
                        <a:pt x="40009" y="-199"/>
                        <a:pt x="40735" y="268"/>
                      </a:cubicBezTo>
                      <a:cubicBezTo>
                        <a:pt x="41512" y="735"/>
                        <a:pt x="41668" y="1719"/>
                        <a:pt x="41149" y="2393"/>
                      </a:cubicBezTo>
                      <a:cubicBezTo>
                        <a:pt x="37780" y="6644"/>
                        <a:pt x="34566" y="11102"/>
                        <a:pt x="31456" y="15456"/>
                      </a:cubicBezTo>
                      <a:cubicBezTo>
                        <a:pt x="29227" y="18515"/>
                        <a:pt x="26998" y="21625"/>
                        <a:pt x="24717" y="24683"/>
                      </a:cubicBezTo>
                      <a:cubicBezTo>
                        <a:pt x="24406" y="25046"/>
                        <a:pt x="23940" y="25305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26" name="Google Shape;6126;p15"/>
                <p:cNvSpPr/>
                <p:nvPr/>
              </p:nvSpPr>
              <p:spPr>
                <a:xfrm>
                  <a:off x="4638595" y="5357018"/>
                  <a:ext cx="19313" cy="12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13" h="12749" extrusionOk="0">
                      <a:moveTo>
                        <a:pt x="10071" y="12697"/>
                      </a:moveTo>
                      <a:cubicBezTo>
                        <a:pt x="9605" y="12697"/>
                        <a:pt x="9138" y="12542"/>
                        <a:pt x="8775" y="12179"/>
                      </a:cubicBezTo>
                      <a:cubicBezTo>
                        <a:pt x="8309" y="11660"/>
                        <a:pt x="7687" y="11090"/>
                        <a:pt x="6961" y="10416"/>
                      </a:cubicBezTo>
                      <a:cubicBezTo>
                        <a:pt x="4213" y="7773"/>
                        <a:pt x="844" y="4456"/>
                        <a:pt x="67" y="1916"/>
                      </a:cubicBezTo>
                      <a:cubicBezTo>
                        <a:pt x="-193" y="1086"/>
                        <a:pt x="326" y="256"/>
                        <a:pt x="1259" y="49"/>
                      </a:cubicBezTo>
                      <a:cubicBezTo>
                        <a:pt x="2192" y="-158"/>
                        <a:pt x="3073" y="308"/>
                        <a:pt x="3332" y="1138"/>
                      </a:cubicBezTo>
                      <a:cubicBezTo>
                        <a:pt x="3902" y="2952"/>
                        <a:pt x="7220" y="6218"/>
                        <a:pt x="9449" y="8343"/>
                      </a:cubicBezTo>
                      <a:cubicBezTo>
                        <a:pt x="9708" y="8602"/>
                        <a:pt x="10019" y="8862"/>
                        <a:pt x="10227" y="9120"/>
                      </a:cubicBezTo>
                      <a:cubicBezTo>
                        <a:pt x="12974" y="6995"/>
                        <a:pt x="16291" y="3470"/>
                        <a:pt x="16343" y="3418"/>
                      </a:cubicBezTo>
                      <a:cubicBezTo>
                        <a:pt x="16965" y="2796"/>
                        <a:pt x="18002" y="2693"/>
                        <a:pt x="18728" y="3263"/>
                      </a:cubicBezTo>
                      <a:cubicBezTo>
                        <a:pt x="19453" y="3833"/>
                        <a:pt x="19505" y="4766"/>
                        <a:pt x="18883" y="5440"/>
                      </a:cubicBezTo>
                      <a:cubicBezTo>
                        <a:pt x="18676" y="5648"/>
                        <a:pt x="14166" y="10416"/>
                        <a:pt x="10952" y="12490"/>
                      </a:cubicBezTo>
                      <a:cubicBezTo>
                        <a:pt x="10641" y="12697"/>
                        <a:pt x="10330" y="12749"/>
                        <a:pt x="9968" y="1274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127" name="Google Shape;6127;p15"/>
              <p:cNvGrpSpPr/>
              <p:nvPr/>
            </p:nvGrpSpPr>
            <p:grpSpPr>
              <a:xfrm>
                <a:off x="4561444" y="5705800"/>
                <a:ext cx="83657" cy="81822"/>
                <a:chOff x="4561444" y="5705800"/>
                <a:chExt cx="83657" cy="81822"/>
              </a:xfrm>
            </p:grpSpPr>
            <p:sp>
              <p:nvSpPr>
                <p:cNvPr id="6128" name="Google Shape;6128;p15"/>
                <p:cNvSpPr/>
                <p:nvPr/>
              </p:nvSpPr>
              <p:spPr>
                <a:xfrm>
                  <a:off x="4572068" y="5705800"/>
                  <a:ext cx="73033" cy="81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3" h="81822" extrusionOk="0">
                      <a:moveTo>
                        <a:pt x="71052" y="81770"/>
                      </a:moveTo>
                      <a:cubicBezTo>
                        <a:pt x="71052" y="81770"/>
                        <a:pt x="70585" y="81770"/>
                        <a:pt x="70326" y="81667"/>
                      </a:cubicBezTo>
                      <a:cubicBezTo>
                        <a:pt x="62913" y="79023"/>
                        <a:pt x="58196" y="72958"/>
                        <a:pt x="54049" y="67619"/>
                      </a:cubicBezTo>
                      <a:cubicBezTo>
                        <a:pt x="52909" y="66168"/>
                        <a:pt x="51820" y="64768"/>
                        <a:pt x="50732" y="63524"/>
                      </a:cubicBezTo>
                      <a:cubicBezTo>
                        <a:pt x="48140" y="60518"/>
                        <a:pt x="45652" y="57511"/>
                        <a:pt x="43112" y="54452"/>
                      </a:cubicBezTo>
                      <a:cubicBezTo>
                        <a:pt x="39949" y="50617"/>
                        <a:pt x="36632" y="46625"/>
                        <a:pt x="33263" y="42789"/>
                      </a:cubicBezTo>
                      <a:cubicBezTo>
                        <a:pt x="30671" y="39887"/>
                        <a:pt x="27250" y="36569"/>
                        <a:pt x="23621" y="33044"/>
                      </a:cubicBezTo>
                      <a:cubicBezTo>
                        <a:pt x="13513" y="23195"/>
                        <a:pt x="2005" y="12050"/>
                        <a:pt x="35" y="2097"/>
                      </a:cubicBezTo>
                      <a:cubicBezTo>
                        <a:pt x="-172" y="1112"/>
                        <a:pt x="554" y="179"/>
                        <a:pt x="1642" y="24"/>
                      </a:cubicBezTo>
                      <a:cubicBezTo>
                        <a:pt x="2679" y="-132"/>
                        <a:pt x="3716" y="490"/>
                        <a:pt x="3923" y="1475"/>
                      </a:cubicBezTo>
                      <a:cubicBezTo>
                        <a:pt x="5685" y="10391"/>
                        <a:pt x="16779" y="21122"/>
                        <a:pt x="26524" y="30608"/>
                      </a:cubicBezTo>
                      <a:cubicBezTo>
                        <a:pt x="30204" y="34184"/>
                        <a:pt x="33677" y="37554"/>
                        <a:pt x="36321" y="40560"/>
                      </a:cubicBezTo>
                      <a:cubicBezTo>
                        <a:pt x="39794" y="44448"/>
                        <a:pt x="43060" y="48439"/>
                        <a:pt x="46274" y="52327"/>
                      </a:cubicBezTo>
                      <a:cubicBezTo>
                        <a:pt x="48762" y="55334"/>
                        <a:pt x="51250" y="58340"/>
                        <a:pt x="53842" y="61347"/>
                      </a:cubicBezTo>
                      <a:cubicBezTo>
                        <a:pt x="54982" y="62694"/>
                        <a:pt x="56123" y="64094"/>
                        <a:pt x="57263" y="65597"/>
                      </a:cubicBezTo>
                      <a:cubicBezTo>
                        <a:pt x="61307" y="70781"/>
                        <a:pt x="65505" y="76120"/>
                        <a:pt x="71777" y="78349"/>
                      </a:cubicBezTo>
                      <a:cubicBezTo>
                        <a:pt x="72762" y="78712"/>
                        <a:pt x="73281" y="79749"/>
                        <a:pt x="72918" y="80682"/>
                      </a:cubicBezTo>
                      <a:cubicBezTo>
                        <a:pt x="72607" y="81408"/>
                        <a:pt x="71881" y="81822"/>
                        <a:pt x="71103" y="8182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29" name="Google Shape;6129;p15"/>
                <p:cNvSpPr/>
                <p:nvPr/>
              </p:nvSpPr>
              <p:spPr>
                <a:xfrm>
                  <a:off x="4561444" y="5708326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36526" y="29741"/>
                      </a:moveTo>
                      <a:cubicBezTo>
                        <a:pt x="26314" y="29741"/>
                        <a:pt x="11023" y="26890"/>
                        <a:pt x="1381" y="24091"/>
                      </a:cubicBezTo>
                      <a:cubicBezTo>
                        <a:pt x="344" y="23780"/>
                        <a:pt x="-226" y="22795"/>
                        <a:pt x="85" y="21862"/>
                      </a:cubicBezTo>
                      <a:cubicBezTo>
                        <a:pt x="396" y="20929"/>
                        <a:pt x="1536" y="20411"/>
                        <a:pt x="2573" y="20721"/>
                      </a:cubicBezTo>
                      <a:cubicBezTo>
                        <a:pt x="11593" y="23313"/>
                        <a:pt x="25692" y="26009"/>
                        <a:pt x="35437" y="26164"/>
                      </a:cubicBezTo>
                      <a:cubicBezTo>
                        <a:pt x="34401" y="18285"/>
                        <a:pt x="35437" y="8540"/>
                        <a:pt x="38133" y="1231"/>
                      </a:cubicBezTo>
                      <a:cubicBezTo>
                        <a:pt x="38496" y="298"/>
                        <a:pt x="39584" y="-220"/>
                        <a:pt x="40621" y="90"/>
                      </a:cubicBezTo>
                      <a:cubicBezTo>
                        <a:pt x="41658" y="402"/>
                        <a:pt x="42228" y="1438"/>
                        <a:pt x="41865" y="2371"/>
                      </a:cubicBezTo>
                      <a:cubicBezTo>
                        <a:pt x="39118" y="9836"/>
                        <a:pt x="38237" y="19995"/>
                        <a:pt x="39636" y="27668"/>
                      </a:cubicBezTo>
                      <a:cubicBezTo>
                        <a:pt x="39740" y="28186"/>
                        <a:pt x="39584" y="28704"/>
                        <a:pt x="39222" y="29119"/>
                      </a:cubicBezTo>
                      <a:cubicBezTo>
                        <a:pt x="38859" y="29534"/>
                        <a:pt x="38340" y="29741"/>
                        <a:pt x="37770" y="29793"/>
                      </a:cubicBezTo>
                      <a:cubicBezTo>
                        <a:pt x="37355" y="29793"/>
                        <a:pt x="36941" y="29793"/>
                        <a:pt x="36526" y="297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30" name="Google Shape;6130;p15"/>
                <p:cNvSpPr/>
                <p:nvPr/>
              </p:nvSpPr>
              <p:spPr>
                <a:xfrm>
                  <a:off x="4563802" y="5715582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37381" y="35030"/>
                      </a:moveTo>
                      <a:cubicBezTo>
                        <a:pt x="23178" y="35030"/>
                        <a:pt x="6746" y="31453"/>
                        <a:pt x="1458" y="30209"/>
                      </a:cubicBezTo>
                      <a:cubicBezTo>
                        <a:pt x="422" y="29950"/>
                        <a:pt x="-200" y="28965"/>
                        <a:pt x="59" y="28032"/>
                      </a:cubicBezTo>
                      <a:cubicBezTo>
                        <a:pt x="318" y="27099"/>
                        <a:pt x="1407" y="26528"/>
                        <a:pt x="2443" y="26736"/>
                      </a:cubicBezTo>
                      <a:cubicBezTo>
                        <a:pt x="8249" y="28084"/>
                        <a:pt x="27636" y="32386"/>
                        <a:pt x="42098" y="31298"/>
                      </a:cubicBezTo>
                      <a:cubicBezTo>
                        <a:pt x="42202" y="27928"/>
                        <a:pt x="42098" y="24507"/>
                        <a:pt x="41943" y="21189"/>
                      </a:cubicBezTo>
                      <a:cubicBezTo>
                        <a:pt x="41684" y="14813"/>
                        <a:pt x="41424" y="8230"/>
                        <a:pt x="42876" y="1440"/>
                      </a:cubicBezTo>
                      <a:cubicBezTo>
                        <a:pt x="43083" y="454"/>
                        <a:pt x="44120" y="-168"/>
                        <a:pt x="45157" y="40"/>
                      </a:cubicBezTo>
                      <a:cubicBezTo>
                        <a:pt x="46245" y="247"/>
                        <a:pt x="46919" y="1180"/>
                        <a:pt x="46712" y="2114"/>
                      </a:cubicBezTo>
                      <a:cubicBezTo>
                        <a:pt x="45312" y="8489"/>
                        <a:pt x="45572" y="14554"/>
                        <a:pt x="45831" y="21034"/>
                      </a:cubicBezTo>
                      <a:cubicBezTo>
                        <a:pt x="45986" y="24922"/>
                        <a:pt x="46142" y="28965"/>
                        <a:pt x="45883" y="33008"/>
                      </a:cubicBezTo>
                      <a:cubicBezTo>
                        <a:pt x="45831" y="33889"/>
                        <a:pt x="45105" y="34563"/>
                        <a:pt x="44120" y="34667"/>
                      </a:cubicBezTo>
                      <a:cubicBezTo>
                        <a:pt x="41943" y="34874"/>
                        <a:pt x="39662" y="34978"/>
                        <a:pt x="37277" y="3497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31" name="Google Shape;6131;p15"/>
                <p:cNvSpPr/>
                <p:nvPr/>
              </p:nvSpPr>
              <p:spPr>
                <a:xfrm>
                  <a:off x="4580650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37484" y="34834"/>
                      </a:moveTo>
                      <a:cubicBezTo>
                        <a:pt x="37484" y="34834"/>
                        <a:pt x="37225" y="34834"/>
                        <a:pt x="37121" y="34834"/>
                      </a:cubicBezTo>
                      <a:cubicBezTo>
                        <a:pt x="32715" y="34108"/>
                        <a:pt x="28050" y="33694"/>
                        <a:pt x="23540" y="33331"/>
                      </a:cubicBezTo>
                      <a:cubicBezTo>
                        <a:pt x="16127" y="32709"/>
                        <a:pt x="8455" y="32087"/>
                        <a:pt x="1354" y="29962"/>
                      </a:cubicBezTo>
                      <a:cubicBezTo>
                        <a:pt x="317" y="29650"/>
                        <a:pt x="-253" y="28614"/>
                        <a:pt x="110" y="27681"/>
                      </a:cubicBezTo>
                      <a:cubicBezTo>
                        <a:pt x="472" y="26748"/>
                        <a:pt x="1561" y="26229"/>
                        <a:pt x="2598" y="26540"/>
                      </a:cubicBezTo>
                      <a:cubicBezTo>
                        <a:pt x="9233" y="28562"/>
                        <a:pt x="16697" y="29184"/>
                        <a:pt x="23903" y="29754"/>
                      </a:cubicBezTo>
                      <a:cubicBezTo>
                        <a:pt x="27687" y="30065"/>
                        <a:pt x="31626" y="30376"/>
                        <a:pt x="35410" y="30946"/>
                      </a:cubicBezTo>
                      <a:cubicBezTo>
                        <a:pt x="35255" y="27421"/>
                        <a:pt x="34996" y="23897"/>
                        <a:pt x="34788" y="20371"/>
                      </a:cubicBezTo>
                      <a:cubicBezTo>
                        <a:pt x="34425" y="14307"/>
                        <a:pt x="34011" y="8034"/>
                        <a:pt x="33855" y="1814"/>
                      </a:cubicBezTo>
                      <a:cubicBezTo>
                        <a:pt x="33855" y="830"/>
                        <a:pt x="34685" y="0"/>
                        <a:pt x="35773" y="0"/>
                      </a:cubicBezTo>
                      <a:cubicBezTo>
                        <a:pt x="35773" y="0"/>
                        <a:pt x="35773" y="0"/>
                        <a:pt x="35773" y="0"/>
                      </a:cubicBezTo>
                      <a:cubicBezTo>
                        <a:pt x="36862" y="0"/>
                        <a:pt x="37691" y="778"/>
                        <a:pt x="37743" y="1762"/>
                      </a:cubicBezTo>
                      <a:cubicBezTo>
                        <a:pt x="37898" y="7931"/>
                        <a:pt x="38261" y="14151"/>
                        <a:pt x="38676" y="20165"/>
                      </a:cubicBezTo>
                      <a:cubicBezTo>
                        <a:pt x="38935" y="24467"/>
                        <a:pt x="39194" y="28717"/>
                        <a:pt x="39402" y="33020"/>
                      </a:cubicBezTo>
                      <a:cubicBezTo>
                        <a:pt x="39402" y="33538"/>
                        <a:pt x="39194" y="34108"/>
                        <a:pt x="38728" y="34420"/>
                      </a:cubicBezTo>
                      <a:cubicBezTo>
                        <a:pt x="38365" y="34678"/>
                        <a:pt x="37898" y="34834"/>
                        <a:pt x="37432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32" name="Google Shape;6132;p15"/>
                <p:cNvSpPr/>
                <p:nvPr/>
              </p:nvSpPr>
              <p:spPr>
                <a:xfrm>
                  <a:off x="4592417" y="5743190"/>
                  <a:ext cx="39453" cy="3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94" extrusionOk="0">
                      <a:moveTo>
                        <a:pt x="37484" y="34843"/>
                      </a:moveTo>
                      <a:cubicBezTo>
                        <a:pt x="37484" y="34843"/>
                        <a:pt x="37225" y="34843"/>
                        <a:pt x="37121" y="34843"/>
                      </a:cubicBezTo>
                      <a:cubicBezTo>
                        <a:pt x="32715" y="34117"/>
                        <a:pt x="28049" y="33702"/>
                        <a:pt x="23540" y="33340"/>
                      </a:cubicBezTo>
                      <a:cubicBezTo>
                        <a:pt x="16127" y="32718"/>
                        <a:pt x="8455" y="32096"/>
                        <a:pt x="1354" y="29970"/>
                      </a:cubicBezTo>
                      <a:cubicBezTo>
                        <a:pt x="317" y="29659"/>
                        <a:pt x="-253" y="28622"/>
                        <a:pt x="110" y="27690"/>
                      </a:cubicBezTo>
                      <a:cubicBezTo>
                        <a:pt x="472" y="26756"/>
                        <a:pt x="1561" y="26238"/>
                        <a:pt x="2598" y="26549"/>
                      </a:cubicBezTo>
                      <a:cubicBezTo>
                        <a:pt x="9233" y="28570"/>
                        <a:pt x="16697" y="29192"/>
                        <a:pt x="23902" y="29763"/>
                      </a:cubicBezTo>
                      <a:cubicBezTo>
                        <a:pt x="27687" y="30074"/>
                        <a:pt x="31626" y="30385"/>
                        <a:pt x="35410" y="30955"/>
                      </a:cubicBezTo>
                      <a:cubicBezTo>
                        <a:pt x="35255" y="27430"/>
                        <a:pt x="34996" y="23854"/>
                        <a:pt x="34788" y="20328"/>
                      </a:cubicBezTo>
                      <a:cubicBezTo>
                        <a:pt x="34425" y="14263"/>
                        <a:pt x="34011" y="7991"/>
                        <a:pt x="33855" y="1823"/>
                      </a:cubicBezTo>
                      <a:cubicBezTo>
                        <a:pt x="33855" y="838"/>
                        <a:pt x="34685" y="8"/>
                        <a:pt x="35773" y="8"/>
                      </a:cubicBezTo>
                      <a:cubicBezTo>
                        <a:pt x="36758" y="-95"/>
                        <a:pt x="37743" y="786"/>
                        <a:pt x="37795" y="1771"/>
                      </a:cubicBezTo>
                      <a:cubicBezTo>
                        <a:pt x="37950" y="7888"/>
                        <a:pt x="38313" y="14160"/>
                        <a:pt x="38728" y="20173"/>
                      </a:cubicBezTo>
                      <a:cubicBezTo>
                        <a:pt x="38987" y="24476"/>
                        <a:pt x="39246" y="28778"/>
                        <a:pt x="39453" y="33080"/>
                      </a:cubicBezTo>
                      <a:cubicBezTo>
                        <a:pt x="39453" y="33599"/>
                        <a:pt x="39246" y="34169"/>
                        <a:pt x="38780" y="34480"/>
                      </a:cubicBezTo>
                      <a:cubicBezTo>
                        <a:pt x="38417" y="34739"/>
                        <a:pt x="37950" y="34895"/>
                        <a:pt x="37484" y="3489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33" name="Google Shape;6133;p15"/>
                <p:cNvSpPr/>
                <p:nvPr/>
              </p:nvSpPr>
              <p:spPr>
                <a:xfrm>
                  <a:off x="4565413" y="5708621"/>
                  <a:ext cx="21057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7" h="14775" extrusionOk="0">
                      <a:moveTo>
                        <a:pt x="17213" y="14672"/>
                      </a:moveTo>
                      <a:cubicBezTo>
                        <a:pt x="17213" y="14672"/>
                        <a:pt x="16954" y="14672"/>
                        <a:pt x="16798" y="14672"/>
                      </a:cubicBezTo>
                      <a:cubicBezTo>
                        <a:pt x="15969" y="14517"/>
                        <a:pt x="14932" y="14310"/>
                        <a:pt x="13740" y="14154"/>
                      </a:cubicBezTo>
                      <a:cubicBezTo>
                        <a:pt x="9178" y="13376"/>
                        <a:pt x="3476" y="12444"/>
                        <a:pt x="781" y="10578"/>
                      </a:cubicBezTo>
                      <a:cubicBezTo>
                        <a:pt x="-100" y="9955"/>
                        <a:pt x="-256" y="8866"/>
                        <a:pt x="418" y="8089"/>
                      </a:cubicBezTo>
                      <a:cubicBezTo>
                        <a:pt x="1092" y="7312"/>
                        <a:pt x="2336" y="7156"/>
                        <a:pt x="3165" y="7778"/>
                      </a:cubicBezTo>
                      <a:cubicBezTo>
                        <a:pt x="5083" y="9126"/>
                        <a:pt x="10681" y="10059"/>
                        <a:pt x="14414" y="10681"/>
                      </a:cubicBezTo>
                      <a:cubicBezTo>
                        <a:pt x="14880" y="10784"/>
                        <a:pt x="15347" y="10836"/>
                        <a:pt x="15762" y="10888"/>
                      </a:cubicBezTo>
                      <a:cubicBezTo>
                        <a:pt x="16695" y="7156"/>
                        <a:pt x="17109" y="1765"/>
                        <a:pt x="17161" y="1661"/>
                      </a:cubicBezTo>
                      <a:cubicBezTo>
                        <a:pt x="17213" y="677"/>
                        <a:pt x="18250" y="-49"/>
                        <a:pt x="19235" y="3"/>
                      </a:cubicBezTo>
                      <a:cubicBezTo>
                        <a:pt x="20323" y="55"/>
                        <a:pt x="21153" y="935"/>
                        <a:pt x="21049" y="1921"/>
                      </a:cubicBezTo>
                      <a:cubicBezTo>
                        <a:pt x="21049" y="2231"/>
                        <a:pt x="20427" y="9592"/>
                        <a:pt x="19027" y="13532"/>
                      </a:cubicBezTo>
                      <a:cubicBezTo>
                        <a:pt x="18768" y="14258"/>
                        <a:pt x="17991" y="14776"/>
                        <a:pt x="17161" y="14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134" name="Google Shape;6134;p15"/>
              <p:cNvGrpSpPr/>
              <p:nvPr/>
            </p:nvGrpSpPr>
            <p:grpSpPr>
              <a:xfrm>
                <a:off x="4654184" y="5494538"/>
                <a:ext cx="92831" cy="108598"/>
                <a:chOff x="4654184" y="5494538"/>
                <a:chExt cx="92831" cy="108598"/>
              </a:xfrm>
            </p:grpSpPr>
            <p:sp>
              <p:nvSpPr>
                <p:cNvPr id="6135" name="Google Shape;6135;p15"/>
                <p:cNvSpPr/>
                <p:nvPr/>
              </p:nvSpPr>
              <p:spPr>
                <a:xfrm>
                  <a:off x="4654184" y="5494538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2413" y="108546"/>
                      </a:moveTo>
                      <a:cubicBezTo>
                        <a:pt x="1532" y="108546"/>
                        <a:pt x="702" y="108131"/>
                        <a:pt x="287" y="107406"/>
                      </a:cubicBezTo>
                      <a:cubicBezTo>
                        <a:pt x="-335" y="106317"/>
                        <a:pt x="80" y="105021"/>
                        <a:pt x="1272" y="104451"/>
                      </a:cubicBezTo>
                      <a:cubicBezTo>
                        <a:pt x="8581" y="100875"/>
                        <a:pt x="12780" y="93824"/>
                        <a:pt x="16875" y="87034"/>
                      </a:cubicBezTo>
                      <a:cubicBezTo>
                        <a:pt x="18068" y="85064"/>
                        <a:pt x="19208" y="83146"/>
                        <a:pt x="20400" y="81384"/>
                      </a:cubicBezTo>
                      <a:cubicBezTo>
                        <a:pt x="23044" y="77393"/>
                        <a:pt x="25636" y="73401"/>
                        <a:pt x="28175" y="69409"/>
                      </a:cubicBezTo>
                      <a:cubicBezTo>
                        <a:pt x="31441" y="64278"/>
                        <a:pt x="34811" y="58990"/>
                        <a:pt x="38388" y="53858"/>
                      </a:cubicBezTo>
                      <a:cubicBezTo>
                        <a:pt x="41135" y="49867"/>
                        <a:pt x="44815" y="45305"/>
                        <a:pt x="48703" y="40485"/>
                      </a:cubicBezTo>
                      <a:cubicBezTo>
                        <a:pt x="59070" y="27681"/>
                        <a:pt x="70785" y="13167"/>
                        <a:pt x="71511" y="2074"/>
                      </a:cubicBezTo>
                      <a:cubicBezTo>
                        <a:pt x="71615" y="881"/>
                        <a:pt x="72755" y="0"/>
                        <a:pt x="74051" y="0"/>
                      </a:cubicBezTo>
                      <a:cubicBezTo>
                        <a:pt x="75399" y="52"/>
                        <a:pt x="76384" y="1089"/>
                        <a:pt x="76280" y="2333"/>
                      </a:cubicBezTo>
                      <a:cubicBezTo>
                        <a:pt x="75451" y="14670"/>
                        <a:pt x="63269" y="29754"/>
                        <a:pt x="52539" y="43077"/>
                      </a:cubicBezTo>
                      <a:cubicBezTo>
                        <a:pt x="48703" y="47845"/>
                        <a:pt x="45074" y="52304"/>
                        <a:pt x="42379" y="56191"/>
                      </a:cubicBezTo>
                      <a:cubicBezTo>
                        <a:pt x="38854" y="61271"/>
                        <a:pt x="35485" y="66559"/>
                        <a:pt x="32271" y="71639"/>
                      </a:cubicBezTo>
                      <a:cubicBezTo>
                        <a:pt x="29679" y="75682"/>
                        <a:pt x="27139" y="79725"/>
                        <a:pt x="24443" y="83716"/>
                      </a:cubicBezTo>
                      <a:cubicBezTo>
                        <a:pt x="23303" y="85427"/>
                        <a:pt x="22214" y="87242"/>
                        <a:pt x="21074" y="89160"/>
                      </a:cubicBezTo>
                      <a:cubicBezTo>
                        <a:pt x="16875" y="96209"/>
                        <a:pt x="12054" y="104192"/>
                        <a:pt x="3501" y="108339"/>
                      </a:cubicBezTo>
                      <a:cubicBezTo>
                        <a:pt x="3139" y="108495"/>
                        <a:pt x="2776" y="108598"/>
                        <a:pt x="2361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36" name="Google Shape;6136;p15"/>
                <p:cNvSpPr/>
                <p:nvPr/>
              </p:nvSpPr>
              <p:spPr>
                <a:xfrm>
                  <a:off x="4692702" y="5501220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9356" y="35876"/>
                      </a:moveTo>
                      <a:cubicBezTo>
                        <a:pt x="8733" y="35876"/>
                        <a:pt x="8163" y="35668"/>
                        <a:pt x="7697" y="35254"/>
                      </a:cubicBezTo>
                      <a:cubicBezTo>
                        <a:pt x="7178" y="34839"/>
                        <a:pt x="6919" y="34217"/>
                        <a:pt x="6971" y="33595"/>
                      </a:cubicBezTo>
                      <a:cubicBezTo>
                        <a:pt x="7489" y="24109"/>
                        <a:pt x="4794" y="11823"/>
                        <a:pt x="232" y="3115"/>
                      </a:cubicBezTo>
                      <a:cubicBezTo>
                        <a:pt x="-338" y="2026"/>
                        <a:pt x="180" y="730"/>
                        <a:pt x="1372" y="212"/>
                      </a:cubicBezTo>
                      <a:cubicBezTo>
                        <a:pt x="2565" y="-307"/>
                        <a:pt x="4016" y="160"/>
                        <a:pt x="4586" y="1248"/>
                      </a:cubicBezTo>
                      <a:cubicBezTo>
                        <a:pt x="9045" y="9802"/>
                        <a:pt x="11844" y="21517"/>
                        <a:pt x="11844" y="31210"/>
                      </a:cubicBezTo>
                      <a:cubicBezTo>
                        <a:pt x="23714" y="29707"/>
                        <a:pt x="40354" y="24627"/>
                        <a:pt x="50928" y="20221"/>
                      </a:cubicBezTo>
                      <a:cubicBezTo>
                        <a:pt x="52121" y="19703"/>
                        <a:pt x="53572" y="20221"/>
                        <a:pt x="54090" y="21309"/>
                      </a:cubicBezTo>
                      <a:cubicBezTo>
                        <a:pt x="54661" y="22398"/>
                        <a:pt x="54090" y="23694"/>
                        <a:pt x="52898" y="24212"/>
                      </a:cubicBezTo>
                      <a:cubicBezTo>
                        <a:pt x="41183" y="29085"/>
                        <a:pt x="22004" y="34787"/>
                        <a:pt x="9563" y="35824"/>
                      </a:cubicBezTo>
                      <a:cubicBezTo>
                        <a:pt x="9511" y="35824"/>
                        <a:pt x="9407" y="35824"/>
                        <a:pt x="9356" y="3582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37" name="Google Shape;6137;p15"/>
                <p:cNvSpPr/>
                <p:nvPr/>
              </p:nvSpPr>
              <p:spPr>
                <a:xfrm>
                  <a:off x="4685141" y="5511022"/>
                  <a:ext cx="61140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40" h="42143" extrusionOk="0">
                      <a:moveTo>
                        <a:pt x="8416" y="42091"/>
                      </a:moveTo>
                      <a:cubicBezTo>
                        <a:pt x="7223" y="42091"/>
                        <a:pt x="6239" y="41314"/>
                        <a:pt x="6031" y="40277"/>
                      </a:cubicBezTo>
                      <a:cubicBezTo>
                        <a:pt x="5098" y="35404"/>
                        <a:pt x="4632" y="30480"/>
                        <a:pt x="4217" y="25711"/>
                      </a:cubicBezTo>
                      <a:cubicBezTo>
                        <a:pt x="3491" y="17831"/>
                        <a:pt x="2817" y="10367"/>
                        <a:pt x="122" y="2850"/>
                      </a:cubicBezTo>
                      <a:cubicBezTo>
                        <a:pt x="-293" y="1710"/>
                        <a:pt x="381" y="466"/>
                        <a:pt x="1677" y="104"/>
                      </a:cubicBezTo>
                      <a:cubicBezTo>
                        <a:pt x="2921" y="-260"/>
                        <a:pt x="4321" y="362"/>
                        <a:pt x="4683" y="1503"/>
                      </a:cubicBezTo>
                      <a:cubicBezTo>
                        <a:pt x="7535" y="9538"/>
                        <a:pt x="8260" y="17573"/>
                        <a:pt x="8986" y="25348"/>
                      </a:cubicBezTo>
                      <a:cubicBezTo>
                        <a:pt x="9349" y="29391"/>
                        <a:pt x="9764" y="33590"/>
                        <a:pt x="10438" y="37685"/>
                      </a:cubicBezTo>
                      <a:cubicBezTo>
                        <a:pt x="28166" y="37063"/>
                        <a:pt x="51077" y="29340"/>
                        <a:pt x="57868" y="26903"/>
                      </a:cubicBezTo>
                      <a:cubicBezTo>
                        <a:pt x="59112" y="26436"/>
                        <a:pt x="60512" y="27007"/>
                        <a:pt x="60978" y="28147"/>
                      </a:cubicBezTo>
                      <a:cubicBezTo>
                        <a:pt x="61445" y="29288"/>
                        <a:pt x="60875" y="30532"/>
                        <a:pt x="59631" y="30998"/>
                      </a:cubicBezTo>
                      <a:cubicBezTo>
                        <a:pt x="52373" y="33590"/>
                        <a:pt x="27181" y="42039"/>
                        <a:pt x="8416" y="42143"/>
                      </a:cubicBezTo>
                      <a:lnTo>
                        <a:pt x="8416" y="42143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38" name="Google Shape;6138;p15"/>
                <p:cNvSpPr/>
                <p:nvPr/>
              </p:nvSpPr>
              <p:spPr>
                <a:xfrm>
                  <a:off x="4677730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5407" y="42670"/>
                      </a:moveTo>
                      <a:cubicBezTo>
                        <a:pt x="4940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5"/>
                        <a:pt x="1830" y="24890"/>
                      </a:cubicBezTo>
                      <a:cubicBezTo>
                        <a:pt x="1312" y="17529"/>
                        <a:pt x="794" y="9909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7"/>
                        <a:pt x="7636" y="37642"/>
                      </a:cubicBezTo>
                      <a:cubicBezTo>
                        <a:pt x="12198" y="36501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5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3"/>
                        <a:pt x="50038" y="31369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6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39" name="Google Shape;6139;p15"/>
                <p:cNvSpPr/>
                <p:nvPr/>
              </p:nvSpPr>
              <p:spPr>
                <a:xfrm>
                  <a:off x="4665704" y="5547092"/>
                  <a:ext cx="50270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70" h="42669" extrusionOk="0">
                      <a:moveTo>
                        <a:pt x="5407" y="42670"/>
                      </a:moveTo>
                      <a:cubicBezTo>
                        <a:pt x="4941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6"/>
                        <a:pt x="1830" y="24890"/>
                      </a:cubicBezTo>
                      <a:cubicBezTo>
                        <a:pt x="1312" y="17529"/>
                        <a:pt x="794" y="9857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8"/>
                        <a:pt x="7636" y="37642"/>
                      </a:cubicBezTo>
                      <a:cubicBezTo>
                        <a:pt x="12198" y="36502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6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4"/>
                        <a:pt x="50090" y="31370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7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40" name="Google Shape;6140;p15"/>
                <p:cNvSpPr/>
                <p:nvPr/>
              </p:nvSpPr>
              <p:spPr>
                <a:xfrm>
                  <a:off x="4713313" y="5499377"/>
                  <a:ext cx="26870" cy="17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06" extrusionOk="0">
                      <a:moveTo>
                        <a:pt x="6525" y="17606"/>
                      </a:moveTo>
                      <a:cubicBezTo>
                        <a:pt x="5592" y="17606"/>
                        <a:pt x="4762" y="17139"/>
                        <a:pt x="4348" y="16362"/>
                      </a:cubicBezTo>
                      <a:cubicBezTo>
                        <a:pt x="2015" y="11801"/>
                        <a:pt x="97" y="2936"/>
                        <a:pt x="45" y="2574"/>
                      </a:cubicBezTo>
                      <a:cubicBezTo>
                        <a:pt x="-214" y="1381"/>
                        <a:pt x="667" y="240"/>
                        <a:pt x="1963" y="34"/>
                      </a:cubicBezTo>
                      <a:cubicBezTo>
                        <a:pt x="3259" y="-174"/>
                        <a:pt x="4503" y="604"/>
                        <a:pt x="4762" y="1744"/>
                      </a:cubicBezTo>
                      <a:cubicBezTo>
                        <a:pt x="4762" y="1796"/>
                        <a:pt x="6162" y="8379"/>
                        <a:pt x="7924" y="12733"/>
                      </a:cubicBezTo>
                      <a:cubicBezTo>
                        <a:pt x="8443" y="12578"/>
                        <a:pt x="8961" y="12423"/>
                        <a:pt x="9531" y="12267"/>
                      </a:cubicBezTo>
                      <a:cubicBezTo>
                        <a:pt x="13938" y="11023"/>
                        <a:pt x="20624" y="9157"/>
                        <a:pt x="22750" y="7239"/>
                      </a:cubicBezTo>
                      <a:cubicBezTo>
                        <a:pt x="23683" y="6409"/>
                        <a:pt x="25238" y="6409"/>
                        <a:pt x="26171" y="7239"/>
                      </a:cubicBezTo>
                      <a:cubicBezTo>
                        <a:pt x="27104" y="8120"/>
                        <a:pt x="27104" y="9468"/>
                        <a:pt x="26171" y="10349"/>
                      </a:cubicBezTo>
                      <a:cubicBezTo>
                        <a:pt x="23216" y="12993"/>
                        <a:pt x="16426" y="14911"/>
                        <a:pt x="10983" y="16414"/>
                      </a:cubicBezTo>
                      <a:cubicBezTo>
                        <a:pt x="9583" y="16777"/>
                        <a:pt x="8339" y="17139"/>
                        <a:pt x="7406" y="17451"/>
                      </a:cubicBezTo>
                      <a:cubicBezTo>
                        <a:pt x="7147" y="17554"/>
                        <a:pt x="6888" y="17554"/>
                        <a:pt x="6628" y="175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141" name="Google Shape;6141;p15"/>
              <p:cNvGrpSpPr/>
              <p:nvPr/>
            </p:nvGrpSpPr>
            <p:grpSpPr>
              <a:xfrm>
                <a:off x="4654002" y="5591340"/>
                <a:ext cx="113842" cy="116039"/>
                <a:chOff x="4654002" y="5591340"/>
                <a:chExt cx="113842" cy="116039"/>
              </a:xfrm>
            </p:grpSpPr>
            <p:sp>
              <p:nvSpPr>
                <p:cNvPr id="6142" name="Google Shape;6142;p15"/>
                <p:cNvSpPr/>
                <p:nvPr/>
              </p:nvSpPr>
              <p:spPr>
                <a:xfrm>
                  <a:off x="4654002" y="5591340"/>
                  <a:ext cx="98209" cy="116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39" extrusionOk="0">
                      <a:moveTo>
                        <a:pt x="2699" y="115988"/>
                      </a:moveTo>
                      <a:cubicBezTo>
                        <a:pt x="1662" y="115988"/>
                        <a:pt x="625" y="115418"/>
                        <a:pt x="211" y="114484"/>
                      </a:cubicBezTo>
                      <a:cubicBezTo>
                        <a:pt x="-360" y="113240"/>
                        <a:pt x="262" y="111789"/>
                        <a:pt x="1662" y="111218"/>
                      </a:cubicBezTo>
                      <a:cubicBezTo>
                        <a:pt x="10319" y="107901"/>
                        <a:pt x="15917" y="100333"/>
                        <a:pt x="21308" y="92972"/>
                      </a:cubicBezTo>
                      <a:cubicBezTo>
                        <a:pt x="22863" y="90847"/>
                        <a:pt x="24367" y="88825"/>
                        <a:pt x="25922" y="86959"/>
                      </a:cubicBezTo>
                      <a:cubicBezTo>
                        <a:pt x="29395" y="82760"/>
                        <a:pt x="32712" y="78458"/>
                        <a:pt x="36030" y="74207"/>
                      </a:cubicBezTo>
                      <a:cubicBezTo>
                        <a:pt x="40332" y="68713"/>
                        <a:pt x="44738" y="63063"/>
                        <a:pt x="49404" y="57516"/>
                      </a:cubicBezTo>
                      <a:cubicBezTo>
                        <a:pt x="52980" y="53265"/>
                        <a:pt x="57646" y="48444"/>
                        <a:pt x="62622" y="43364"/>
                      </a:cubicBezTo>
                      <a:cubicBezTo>
                        <a:pt x="75789" y="29887"/>
                        <a:pt x="90718" y="14543"/>
                        <a:pt x="92791" y="2102"/>
                      </a:cubicBezTo>
                      <a:cubicBezTo>
                        <a:pt x="92998" y="755"/>
                        <a:pt x="94450" y="-179"/>
                        <a:pt x="95901" y="29"/>
                      </a:cubicBezTo>
                      <a:cubicBezTo>
                        <a:pt x="97404" y="236"/>
                        <a:pt x="98389" y="1480"/>
                        <a:pt x="98182" y="2880"/>
                      </a:cubicBezTo>
                      <a:cubicBezTo>
                        <a:pt x="95849" y="16772"/>
                        <a:pt x="80350" y="32634"/>
                        <a:pt x="66717" y="46682"/>
                      </a:cubicBezTo>
                      <a:cubicBezTo>
                        <a:pt x="61845" y="51710"/>
                        <a:pt x="57231" y="56427"/>
                        <a:pt x="53758" y="60522"/>
                      </a:cubicBezTo>
                      <a:cubicBezTo>
                        <a:pt x="49196" y="65965"/>
                        <a:pt x="44790" y="71615"/>
                        <a:pt x="40540" y="77058"/>
                      </a:cubicBezTo>
                      <a:cubicBezTo>
                        <a:pt x="37170" y="81360"/>
                        <a:pt x="33801" y="85663"/>
                        <a:pt x="30328" y="89914"/>
                      </a:cubicBezTo>
                      <a:cubicBezTo>
                        <a:pt x="28825" y="91728"/>
                        <a:pt x="27373" y="93698"/>
                        <a:pt x="25870" y="95771"/>
                      </a:cubicBezTo>
                      <a:cubicBezTo>
                        <a:pt x="20271" y="103339"/>
                        <a:pt x="13947" y="111892"/>
                        <a:pt x="3787" y="115832"/>
                      </a:cubicBezTo>
                      <a:cubicBezTo>
                        <a:pt x="3424" y="115988"/>
                        <a:pt x="3062" y="116040"/>
                        <a:pt x="2750" y="11604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43" name="Google Shape;6143;p15"/>
                <p:cNvSpPr/>
                <p:nvPr/>
              </p:nvSpPr>
              <p:spPr>
                <a:xfrm>
                  <a:off x="4708681" y="5595834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7010" y="41202"/>
                      </a:moveTo>
                      <a:cubicBezTo>
                        <a:pt x="6388" y="41151"/>
                        <a:pt x="5455" y="40892"/>
                        <a:pt x="4937" y="40374"/>
                      </a:cubicBezTo>
                      <a:cubicBezTo>
                        <a:pt x="4418" y="39855"/>
                        <a:pt x="4159" y="39129"/>
                        <a:pt x="4315" y="38404"/>
                      </a:cubicBezTo>
                      <a:cubicBezTo>
                        <a:pt x="5973" y="27673"/>
                        <a:pt x="4315" y="13574"/>
                        <a:pt x="168" y="3310"/>
                      </a:cubicBezTo>
                      <a:cubicBezTo>
                        <a:pt x="-351" y="2014"/>
                        <a:pt x="375" y="615"/>
                        <a:pt x="1775" y="148"/>
                      </a:cubicBezTo>
                      <a:cubicBezTo>
                        <a:pt x="3174" y="-319"/>
                        <a:pt x="4781" y="355"/>
                        <a:pt x="5299" y="1651"/>
                      </a:cubicBezTo>
                      <a:cubicBezTo>
                        <a:pt x="9343" y="11708"/>
                        <a:pt x="11157" y="25237"/>
                        <a:pt x="10068" y="36226"/>
                      </a:cubicBezTo>
                      <a:cubicBezTo>
                        <a:pt x="23650" y="35656"/>
                        <a:pt x="43088" y="31457"/>
                        <a:pt x="55529" y="27517"/>
                      </a:cubicBezTo>
                      <a:cubicBezTo>
                        <a:pt x="56981" y="27051"/>
                        <a:pt x="58484" y="27725"/>
                        <a:pt x="59002" y="29021"/>
                      </a:cubicBezTo>
                      <a:cubicBezTo>
                        <a:pt x="59520" y="30317"/>
                        <a:pt x="58743" y="31717"/>
                        <a:pt x="57343" y="32183"/>
                      </a:cubicBezTo>
                      <a:cubicBezTo>
                        <a:pt x="43503" y="36589"/>
                        <a:pt x="21213" y="41254"/>
                        <a:pt x="7062" y="412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44" name="Google Shape;6144;p15"/>
                <p:cNvSpPr/>
                <p:nvPr/>
              </p:nvSpPr>
              <p:spPr>
                <a:xfrm>
                  <a:off x="4698989" y="5606129"/>
                  <a:ext cx="66157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7" h="48480" extrusionOk="0">
                      <a:moveTo>
                        <a:pt x="11777" y="48481"/>
                      </a:moveTo>
                      <a:cubicBezTo>
                        <a:pt x="9445" y="48481"/>
                        <a:pt x="7164" y="48377"/>
                        <a:pt x="4987" y="48222"/>
                      </a:cubicBezTo>
                      <a:cubicBezTo>
                        <a:pt x="3639" y="48118"/>
                        <a:pt x="2602" y="47133"/>
                        <a:pt x="2498" y="45941"/>
                      </a:cubicBezTo>
                      <a:cubicBezTo>
                        <a:pt x="1980" y="40343"/>
                        <a:pt x="2032" y="34692"/>
                        <a:pt x="2084" y="29301"/>
                      </a:cubicBezTo>
                      <a:cubicBezTo>
                        <a:pt x="2135" y="20334"/>
                        <a:pt x="2239" y="11832"/>
                        <a:pt x="62" y="3020"/>
                      </a:cubicBezTo>
                      <a:cubicBezTo>
                        <a:pt x="-249" y="1672"/>
                        <a:pt x="632" y="376"/>
                        <a:pt x="2135" y="65"/>
                      </a:cubicBezTo>
                      <a:cubicBezTo>
                        <a:pt x="3587" y="-246"/>
                        <a:pt x="5090" y="584"/>
                        <a:pt x="5401" y="1931"/>
                      </a:cubicBezTo>
                      <a:cubicBezTo>
                        <a:pt x="7734" y="11262"/>
                        <a:pt x="7630" y="20437"/>
                        <a:pt x="7579" y="29301"/>
                      </a:cubicBezTo>
                      <a:cubicBezTo>
                        <a:pt x="7579" y="33915"/>
                        <a:pt x="7475" y="38684"/>
                        <a:pt x="7786" y="43401"/>
                      </a:cubicBezTo>
                      <a:cubicBezTo>
                        <a:pt x="27898" y="44334"/>
                        <a:pt x="54698" y="37803"/>
                        <a:pt x="62681" y="35677"/>
                      </a:cubicBezTo>
                      <a:cubicBezTo>
                        <a:pt x="64132" y="35315"/>
                        <a:pt x="65635" y="36040"/>
                        <a:pt x="66050" y="37388"/>
                      </a:cubicBezTo>
                      <a:cubicBezTo>
                        <a:pt x="66465" y="38684"/>
                        <a:pt x="65635" y="40083"/>
                        <a:pt x="64184" y="40446"/>
                      </a:cubicBezTo>
                      <a:cubicBezTo>
                        <a:pt x="56564" y="42467"/>
                        <a:pt x="32097" y="48429"/>
                        <a:pt x="11777" y="484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45" name="Google Shape;6145;p15"/>
                <p:cNvSpPr/>
                <p:nvPr/>
              </p:nvSpPr>
              <p:spPr>
                <a:xfrm>
                  <a:off x="4687751" y="5624545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5" y="48571"/>
                      </a:moveTo>
                      <a:cubicBezTo>
                        <a:pt x="2073" y="48571"/>
                        <a:pt x="1451" y="48363"/>
                        <a:pt x="985" y="48001"/>
                      </a:cubicBezTo>
                      <a:cubicBezTo>
                        <a:pt x="363" y="47534"/>
                        <a:pt x="0" y="46808"/>
                        <a:pt x="0" y="46031"/>
                      </a:cubicBezTo>
                      <a:cubicBezTo>
                        <a:pt x="103" y="40070"/>
                        <a:pt x="259" y="34108"/>
                        <a:pt x="466" y="28147"/>
                      </a:cubicBezTo>
                      <a:cubicBezTo>
                        <a:pt x="725" y="19749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0" y="0"/>
                      </a:cubicBezTo>
                      <a:lnTo>
                        <a:pt x="3680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144"/>
                        <a:pt x="6220" y="19853"/>
                        <a:pt x="5909" y="28303"/>
                      </a:cubicBezTo>
                      <a:cubicBezTo>
                        <a:pt x="5754" y="33227"/>
                        <a:pt x="5598" y="38100"/>
                        <a:pt x="5495" y="43024"/>
                      </a:cubicBezTo>
                      <a:cubicBezTo>
                        <a:pt x="10782" y="42143"/>
                        <a:pt x="16173" y="41573"/>
                        <a:pt x="21460" y="41002"/>
                      </a:cubicBezTo>
                      <a:cubicBezTo>
                        <a:pt x="31465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2"/>
                      </a:cubicBezTo>
                      <a:cubicBezTo>
                        <a:pt x="43076" y="43646"/>
                        <a:pt x="32450" y="44786"/>
                        <a:pt x="22186" y="45927"/>
                      </a:cubicBezTo>
                      <a:cubicBezTo>
                        <a:pt x="15914" y="46601"/>
                        <a:pt x="9434" y="47327"/>
                        <a:pt x="3369" y="48467"/>
                      </a:cubicBezTo>
                      <a:cubicBezTo>
                        <a:pt x="3162" y="48467"/>
                        <a:pt x="3006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46" name="Google Shape;6146;p15"/>
                <p:cNvSpPr/>
                <p:nvPr/>
              </p:nvSpPr>
              <p:spPr>
                <a:xfrm>
                  <a:off x="4671992" y="5645072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6" y="48571"/>
                      </a:moveTo>
                      <a:cubicBezTo>
                        <a:pt x="2074" y="48571"/>
                        <a:pt x="1452" y="48363"/>
                        <a:pt x="985" y="48001"/>
                      </a:cubicBezTo>
                      <a:cubicBezTo>
                        <a:pt x="363" y="47535"/>
                        <a:pt x="0" y="46809"/>
                        <a:pt x="0" y="46031"/>
                      </a:cubicBezTo>
                      <a:cubicBezTo>
                        <a:pt x="104" y="40070"/>
                        <a:pt x="259" y="34056"/>
                        <a:pt x="467" y="28096"/>
                      </a:cubicBezTo>
                      <a:cubicBezTo>
                        <a:pt x="726" y="19698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1" y="0"/>
                      </a:cubicBezTo>
                      <a:lnTo>
                        <a:pt x="3681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093"/>
                        <a:pt x="6220" y="19801"/>
                        <a:pt x="5909" y="28251"/>
                      </a:cubicBezTo>
                      <a:cubicBezTo>
                        <a:pt x="5754" y="33176"/>
                        <a:pt x="5598" y="38100"/>
                        <a:pt x="5495" y="43025"/>
                      </a:cubicBezTo>
                      <a:cubicBezTo>
                        <a:pt x="10782" y="42143"/>
                        <a:pt x="16173" y="41573"/>
                        <a:pt x="21460" y="41003"/>
                      </a:cubicBezTo>
                      <a:cubicBezTo>
                        <a:pt x="31413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3"/>
                      </a:cubicBezTo>
                      <a:cubicBezTo>
                        <a:pt x="43076" y="43647"/>
                        <a:pt x="32450" y="44787"/>
                        <a:pt x="22186" y="45927"/>
                      </a:cubicBezTo>
                      <a:cubicBezTo>
                        <a:pt x="15914" y="46601"/>
                        <a:pt x="9434" y="47327"/>
                        <a:pt x="3370" y="48467"/>
                      </a:cubicBezTo>
                      <a:cubicBezTo>
                        <a:pt x="3162" y="48467"/>
                        <a:pt x="3007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47" name="Google Shape;6147;p15"/>
                <p:cNvSpPr/>
                <p:nvPr/>
              </p:nvSpPr>
              <p:spPr>
                <a:xfrm>
                  <a:off x="4732160" y="5595560"/>
                  <a:ext cx="29547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7" h="20379" extrusionOk="0">
                      <a:moveTo>
                        <a:pt x="5924" y="20380"/>
                      </a:moveTo>
                      <a:cubicBezTo>
                        <a:pt x="4784" y="20380"/>
                        <a:pt x="3747" y="19758"/>
                        <a:pt x="3332" y="18720"/>
                      </a:cubicBezTo>
                      <a:cubicBezTo>
                        <a:pt x="1207" y="13330"/>
                        <a:pt x="66" y="3118"/>
                        <a:pt x="15" y="2703"/>
                      </a:cubicBezTo>
                      <a:cubicBezTo>
                        <a:pt x="-141" y="1355"/>
                        <a:pt x="948" y="111"/>
                        <a:pt x="2451" y="7"/>
                      </a:cubicBezTo>
                      <a:cubicBezTo>
                        <a:pt x="3954" y="-96"/>
                        <a:pt x="5302" y="889"/>
                        <a:pt x="5458" y="2237"/>
                      </a:cubicBezTo>
                      <a:cubicBezTo>
                        <a:pt x="5458" y="2341"/>
                        <a:pt x="6287" y="9857"/>
                        <a:pt x="7738" y="14988"/>
                      </a:cubicBezTo>
                      <a:cubicBezTo>
                        <a:pt x="8309" y="14885"/>
                        <a:pt x="8931" y="14781"/>
                        <a:pt x="9604" y="14626"/>
                      </a:cubicBezTo>
                      <a:cubicBezTo>
                        <a:pt x="14736" y="13641"/>
                        <a:pt x="22512" y="12138"/>
                        <a:pt x="25104" y="10220"/>
                      </a:cubicBezTo>
                      <a:cubicBezTo>
                        <a:pt x="26244" y="9338"/>
                        <a:pt x="28006" y="9494"/>
                        <a:pt x="28939" y="10582"/>
                      </a:cubicBezTo>
                      <a:cubicBezTo>
                        <a:pt x="29873" y="11619"/>
                        <a:pt x="29717" y="13226"/>
                        <a:pt x="28577" y="14056"/>
                      </a:cubicBezTo>
                      <a:cubicBezTo>
                        <a:pt x="24948" y="16751"/>
                        <a:pt x="17069" y="18254"/>
                        <a:pt x="10693" y="19498"/>
                      </a:cubicBezTo>
                      <a:cubicBezTo>
                        <a:pt x="9086" y="19809"/>
                        <a:pt x="7635" y="20068"/>
                        <a:pt x="6494" y="20328"/>
                      </a:cubicBezTo>
                      <a:cubicBezTo>
                        <a:pt x="6287" y="20328"/>
                        <a:pt x="6028" y="20380"/>
                        <a:pt x="5821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148" name="Google Shape;6148;p15"/>
              <p:cNvGrpSpPr/>
              <p:nvPr/>
            </p:nvGrpSpPr>
            <p:grpSpPr>
              <a:xfrm>
                <a:off x="4652388" y="5429117"/>
                <a:ext cx="64998" cy="75943"/>
                <a:chOff x="4652388" y="5429117"/>
                <a:chExt cx="64998" cy="75943"/>
              </a:xfrm>
            </p:grpSpPr>
            <p:sp>
              <p:nvSpPr>
                <p:cNvPr id="6149" name="Google Shape;6149;p15"/>
                <p:cNvSpPr/>
                <p:nvPr/>
              </p:nvSpPr>
              <p:spPr>
                <a:xfrm>
                  <a:off x="4652388" y="5429117"/>
                  <a:ext cx="53359" cy="75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9" h="75943" extrusionOk="0">
                      <a:moveTo>
                        <a:pt x="1721" y="75944"/>
                      </a:moveTo>
                      <a:cubicBezTo>
                        <a:pt x="1099" y="75944"/>
                        <a:pt x="528" y="75632"/>
                        <a:pt x="217" y="75114"/>
                      </a:cubicBezTo>
                      <a:cubicBezTo>
                        <a:pt x="-249" y="74388"/>
                        <a:pt x="62" y="73456"/>
                        <a:pt x="891" y="73041"/>
                      </a:cubicBezTo>
                      <a:cubicBezTo>
                        <a:pt x="6023" y="70553"/>
                        <a:pt x="8978" y="65628"/>
                        <a:pt x="11829" y="60859"/>
                      </a:cubicBezTo>
                      <a:cubicBezTo>
                        <a:pt x="12658" y="59459"/>
                        <a:pt x="13436" y="58163"/>
                        <a:pt x="14265" y="56919"/>
                      </a:cubicBezTo>
                      <a:cubicBezTo>
                        <a:pt x="16131" y="54173"/>
                        <a:pt x="17894" y="51373"/>
                        <a:pt x="19656" y="48574"/>
                      </a:cubicBezTo>
                      <a:cubicBezTo>
                        <a:pt x="21937" y="44997"/>
                        <a:pt x="24322" y="41265"/>
                        <a:pt x="26810" y="37636"/>
                      </a:cubicBezTo>
                      <a:cubicBezTo>
                        <a:pt x="28728" y="34837"/>
                        <a:pt x="31319" y="31675"/>
                        <a:pt x="34067" y="28306"/>
                      </a:cubicBezTo>
                      <a:cubicBezTo>
                        <a:pt x="41324" y="19338"/>
                        <a:pt x="49514" y="9178"/>
                        <a:pt x="50032" y="1454"/>
                      </a:cubicBezTo>
                      <a:cubicBezTo>
                        <a:pt x="50084" y="625"/>
                        <a:pt x="50810" y="-49"/>
                        <a:pt x="51795" y="3"/>
                      </a:cubicBezTo>
                      <a:cubicBezTo>
                        <a:pt x="52728" y="55"/>
                        <a:pt x="53454" y="780"/>
                        <a:pt x="53350" y="1610"/>
                      </a:cubicBezTo>
                      <a:cubicBezTo>
                        <a:pt x="52780" y="10266"/>
                        <a:pt x="44279" y="20789"/>
                        <a:pt x="36762" y="30120"/>
                      </a:cubicBezTo>
                      <a:cubicBezTo>
                        <a:pt x="34067" y="33438"/>
                        <a:pt x="31527" y="36600"/>
                        <a:pt x="29661" y="39295"/>
                      </a:cubicBezTo>
                      <a:cubicBezTo>
                        <a:pt x="27173" y="42872"/>
                        <a:pt x="24840" y="46552"/>
                        <a:pt x="22559" y="50129"/>
                      </a:cubicBezTo>
                      <a:cubicBezTo>
                        <a:pt x="20745" y="52929"/>
                        <a:pt x="18982" y="55779"/>
                        <a:pt x="17116" y="58527"/>
                      </a:cubicBezTo>
                      <a:cubicBezTo>
                        <a:pt x="16339" y="59719"/>
                        <a:pt x="15561" y="61015"/>
                        <a:pt x="14732" y="62363"/>
                      </a:cubicBezTo>
                      <a:cubicBezTo>
                        <a:pt x="11777" y="67287"/>
                        <a:pt x="8408" y="72886"/>
                        <a:pt x="2446" y="75788"/>
                      </a:cubicBezTo>
                      <a:cubicBezTo>
                        <a:pt x="2187" y="75892"/>
                        <a:pt x="1928" y="75944"/>
                        <a:pt x="1669" y="7594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50" name="Google Shape;6150;p15"/>
                <p:cNvSpPr/>
                <p:nvPr/>
              </p:nvSpPr>
              <p:spPr>
                <a:xfrm>
                  <a:off x="4679397" y="5433798"/>
                  <a:ext cx="37989" cy="2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89" h="25127" extrusionOk="0">
                      <a:moveTo>
                        <a:pt x="6540" y="25076"/>
                      </a:moveTo>
                      <a:cubicBezTo>
                        <a:pt x="6125" y="25076"/>
                        <a:pt x="5710" y="24921"/>
                        <a:pt x="5399" y="24661"/>
                      </a:cubicBezTo>
                      <a:cubicBezTo>
                        <a:pt x="5036" y="24350"/>
                        <a:pt x="4881" y="23935"/>
                        <a:pt x="4881" y="23469"/>
                      </a:cubicBezTo>
                      <a:cubicBezTo>
                        <a:pt x="5244" y="16782"/>
                        <a:pt x="3326" y="8229"/>
                        <a:pt x="164" y="2164"/>
                      </a:cubicBezTo>
                      <a:cubicBezTo>
                        <a:pt x="-251" y="1387"/>
                        <a:pt x="164" y="505"/>
                        <a:pt x="941" y="143"/>
                      </a:cubicBezTo>
                      <a:cubicBezTo>
                        <a:pt x="1771" y="-221"/>
                        <a:pt x="2756" y="143"/>
                        <a:pt x="3170" y="868"/>
                      </a:cubicBezTo>
                      <a:cubicBezTo>
                        <a:pt x="6280" y="6829"/>
                        <a:pt x="8250" y="15020"/>
                        <a:pt x="8250" y="21862"/>
                      </a:cubicBezTo>
                      <a:cubicBezTo>
                        <a:pt x="16544" y="20825"/>
                        <a:pt x="28207" y="17248"/>
                        <a:pt x="35620" y="14190"/>
                      </a:cubicBezTo>
                      <a:cubicBezTo>
                        <a:pt x="36449" y="13827"/>
                        <a:pt x="37486" y="14190"/>
                        <a:pt x="37849" y="14968"/>
                      </a:cubicBezTo>
                      <a:cubicBezTo>
                        <a:pt x="38212" y="15745"/>
                        <a:pt x="37849" y="16626"/>
                        <a:pt x="37020" y="16989"/>
                      </a:cubicBezTo>
                      <a:cubicBezTo>
                        <a:pt x="28830" y="20410"/>
                        <a:pt x="15404" y="24402"/>
                        <a:pt x="6695" y="25128"/>
                      </a:cubicBezTo>
                      <a:cubicBezTo>
                        <a:pt x="6695" y="25128"/>
                        <a:pt x="6591" y="25128"/>
                        <a:pt x="6540" y="2512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51" name="Google Shape;6151;p15"/>
                <p:cNvSpPr/>
                <p:nvPr/>
              </p:nvSpPr>
              <p:spPr>
                <a:xfrm>
                  <a:off x="4674079" y="5440659"/>
                  <a:ext cx="42824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24" h="29463" extrusionOk="0">
                      <a:moveTo>
                        <a:pt x="5897" y="29463"/>
                      </a:moveTo>
                      <a:cubicBezTo>
                        <a:pt x="5067" y="29463"/>
                        <a:pt x="4393" y="28945"/>
                        <a:pt x="4238" y="28219"/>
                      </a:cubicBezTo>
                      <a:cubicBezTo>
                        <a:pt x="3564" y="24798"/>
                        <a:pt x="3253" y="21377"/>
                        <a:pt x="2942" y="18008"/>
                      </a:cubicBezTo>
                      <a:cubicBezTo>
                        <a:pt x="2423" y="12513"/>
                        <a:pt x="1957" y="7277"/>
                        <a:pt x="91" y="1990"/>
                      </a:cubicBezTo>
                      <a:cubicBezTo>
                        <a:pt x="-220" y="1161"/>
                        <a:pt x="298" y="331"/>
                        <a:pt x="1179" y="72"/>
                      </a:cubicBezTo>
                      <a:cubicBezTo>
                        <a:pt x="2061" y="-187"/>
                        <a:pt x="2994" y="279"/>
                        <a:pt x="3305" y="1057"/>
                      </a:cubicBezTo>
                      <a:cubicBezTo>
                        <a:pt x="5326" y="6655"/>
                        <a:pt x="5845" y="12305"/>
                        <a:pt x="6311" y="17748"/>
                      </a:cubicBezTo>
                      <a:cubicBezTo>
                        <a:pt x="6570" y="20600"/>
                        <a:pt x="6830" y="23502"/>
                        <a:pt x="7296" y="26353"/>
                      </a:cubicBezTo>
                      <a:cubicBezTo>
                        <a:pt x="19685" y="25886"/>
                        <a:pt x="35755" y="20496"/>
                        <a:pt x="40523" y="18785"/>
                      </a:cubicBezTo>
                      <a:cubicBezTo>
                        <a:pt x="41405" y="18474"/>
                        <a:pt x="42338" y="18837"/>
                        <a:pt x="42700" y="19666"/>
                      </a:cubicBezTo>
                      <a:cubicBezTo>
                        <a:pt x="43063" y="20444"/>
                        <a:pt x="42597" y="21325"/>
                        <a:pt x="41767" y="21636"/>
                      </a:cubicBezTo>
                      <a:cubicBezTo>
                        <a:pt x="36688" y="23450"/>
                        <a:pt x="19063" y="29360"/>
                        <a:pt x="5897" y="29412"/>
                      </a:cubicBezTo>
                      <a:lnTo>
                        <a:pt x="5897" y="2941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52" name="Google Shape;6152;p15"/>
                <p:cNvSpPr/>
                <p:nvPr/>
              </p:nvSpPr>
              <p:spPr>
                <a:xfrm>
                  <a:off x="4668924" y="5452547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0"/>
                      </a:cubicBezTo>
                      <a:cubicBezTo>
                        <a:pt x="2447" y="29291"/>
                        <a:pt x="2188" y="28876"/>
                        <a:pt x="2136" y="28410"/>
                      </a:cubicBezTo>
                      <a:cubicBezTo>
                        <a:pt x="1825" y="24729"/>
                        <a:pt x="1566" y="21049"/>
                        <a:pt x="1306" y="17420"/>
                      </a:cubicBezTo>
                      <a:cubicBezTo>
                        <a:pt x="944" y="12237"/>
                        <a:pt x="581" y="6897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499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29"/>
                        <a:pt x="4624" y="17213"/>
                      </a:cubicBezTo>
                      <a:cubicBezTo>
                        <a:pt x="4831" y="20220"/>
                        <a:pt x="5039" y="23278"/>
                        <a:pt x="5298" y="26284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6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8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53" name="Google Shape;6153;p15"/>
                <p:cNvSpPr/>
                <p:nvPr/>
              </p:nvSpPr>
              <p:spPr>
                <a:xfrm>
                  <a:off x="4660526" y="5465920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1"/>
                      </a:cubicBezTo>
                      <a:cubicBezTo>
                        <a:pt x="2447" y="29291"/>
                        <a:pt x="2188" y="28877"/>
                        <a:pt x="2136" y="28410"/>
                      </a:cubicBezTo>
                      <a:cubicBezTo>
                        <a:pt x="1825" y="24729"/>
                        <a:pt x="1566" y="21101"/>
                        <a:pt x="1306" y="17421"/>
                      </a:cubicBezTo>
                      <a:cubicBezTo>
                        <a:pt x="944" y="12237"/>
                        <a:pt x="581" y="6898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395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30"/>
                        <a:pt x="4624" y="17213"/>
                      </a:cubicBezTo>
                      <a:cubicBezTo>
                        <a:pt x="4831" y="20220"/>
                        <a:pt x="5039" y="23227"/>
                        <a:pt x="5298" y="26285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7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9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54" name="Google Shape;6154;p15"/>
                <p:cNvSpPr/>
                <p:nvPr/>
              </p:nvSpPr>
              <p:spPr>
                <a:xfrm>
                  <a:off x="4693842" y="5432410"/>
                  <a:ext cx="18758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58" h="12416" extrusionOk="0">
                      <a:moveTo>
                        <a:pt x="4535" y="12417"/>
                      </a:moveTo>
                      <a:cubicBezTo>
                        <a:pt x="3913" y="12417"/>
                        <a:pt x="3291" y="12105"/>
                        <a:pt x="3032" y="11535"/>
                      </a:cubicBezTo>
                      <a:cubicBezTo>
                        <a:pt x="1373" y="8321"/>
                        <a:pt x="77" y="2153"/>
                        <a:pt x="25" y="1842"/>
                      </a:cubicBezTo>
                      <a:cubicBezTo>
                        <a:pt x="-130" y="1013"/>
                        <a:pt x="440" y="235"/>
                        <a:pt x="1373" y="28"/>
                      </a:cubicBezTo>
                      <a:cubicBezTo>
                        <a:pt x="2254" y="-128"/>
                        <a:pt x="3187" y="391"/>
                        <a:pt x="3343" y="1220"/>
                      </a:cubicBezTo>
                      <a:cubicBezTo>
                        <a:pt x="3343" y="1272"/>
                        <a:pt x="4328" y="5833"/>
                        <a:pt x="5520" y="8943"/>
                      </a:cubicBezTo>
                      <a:cubicBezTo>
                        <a:pt x="5883" y="8840"/>
                        <a:pt x="6246" y="8736"/>
                        <a:pt x="6609" y="8633"/>
                      </a:cubicBezTo>
                      <a:cubicBezTo>
                        <a:pt x="9719" y="7751"/>
                        <a:pt x="14384" y="6455"/>
                        <a:pt x="15888" y="5107"/>
                      </a:cubicBezTo>
                      <a:cubicBezTo>
                        <a:pt x="16561" y="4537"/>
                        <a:pt x="17598" y="4537"/>
                        <a:pt x="18272" y="5107"/>
                      </a:cubicBezTo>
                      <a:cubicBezTo>
                        <a:pt x="18946" y="5729"/>
                        <a:pt x="18894" y="6663"/>
                        <a:pt x="18272" y="7285"/>
                      </a:cubicBezTo>
                      <a:cubicBezTo>
                        <a:pt x="16199" y="9151"/>
                        <a:pt x="11430" y="10447"/>
                        <a:pt x="7645" y="11535"/>
                      </a:cubicBezTo>
                      <a:cubicBezTo>
                        <a:pt x="6660" y="11795"/>
                        <a:pt x="5831" y="12054"/>
                        <a:pt x="5157" y="12261"/>
                      </a:cubicBezTo>
                      <a:cubicBezTo>
                        <a:pt x="5002" y="12313"/>
                        <a:pt x="4794" y="12365"/>
                        <a:pt x="4587" y="1236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155" name="Google Shape;6155;p15"/>
              <p:cNvGrpSpPr/>
              <p:nvPr/>
            </p:nvGrpSpPr>
            <p:grpSpPr>
              <a:xfrm>
                <a:off x="4656558" y="5705800"/>
                <a:ext cx="83632" cy="81770"/>
                <a:chOff x="4656558" y="5705800"/>
                <a:chExt cx="83632" cy="81770"/>
              </a:xfrm>
            </p:grpSpPr>
            <p:sp>
              <p:nvSpPr>
                <p:cNvPr id="6156" name="Google Shape;6156;p15"/>
                <p:cNvSpPr/>
                <p:nvPr/>
              </p:nvSpPr>
              <p:spPr>
                <a:xfrm>
                  <a:off x="4656558" y="5705800"/>
                  <a:ext cx="73047" cy="81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47" h="81770" extrusionOk="0">
                      <a:moveTo>
                        <a:pt x="1957" y="81770"/>
                      </a:moveTo>
                      <a:cubicBezTo>
                        <a:pt x="1180" y="81770"/>
                        <a:pt x="454" y="81356"/>
                        <a:pt x="143" y="80630"/>
                      </a:cubicBezTo>
                      <a:cubicBezTo>
                        <a:pt x="-272" y="79697"/>
                        <a:pt x="247" y="78660"/>
                        <a:pt x="1283" y="78297"/>
                      </a:cubicBezTo>
                      <a:cubicBezTo>
                        <a:pt x="7608" y="76069"/>
                        <a:pt x="11755" y="70729"/>
                        <a:pt x="15798" y="65546"/>
                      </a:cubicBezTo>
                      <a:cubicBezTo>
                        <a:pt x="16990" y="64042"/>
                        <a:pt x="18079" y="62591"/>
                        <a:pt x="19219" y="61295"/>
                      </a:cubicBezTo>
                      <a:cubicBezTo>
                        <a:pt x="21811" y="58340"/>
                        <a:pt x="24247" y="55334"/>
                        <a:pt x="26735" y="52327"/>
                      </a:cubicBezTo>
                      <a:cubicBezTo>
                        <a:pt x="29949" y="48439"/>
                        <a:pt x="33267" y="44448"/>
                        <a:pt x="36740" y="40560"/>
                      </a:cubicBezTo>
                      <a:cubicBezTo>
                        <a:pt x="39435" y="37554"/>
                        <a:pt x="42857" y="34184"/>
                        <a:pt x="46537" y="30608"/>
                      </a:cubicBezTo>
                      <a:cubicBezTo>
                        <a:pt x="56282" y="21122"/>
                        <a:pt x="67375" y="10391"/>
                        <a:pt x="69138" y="1475"/>
                      </a:cubicBezTo>
                      <a:cubicBezTo>
                        <a:pt x="69345" y="490"/>
                        <a:pt x="70382" y="-132"/>
                        <a:pt x="71419" y="24"/>
                      </a:cubicBezTo>
                      <a:cubicBezTo>
                        <a:pt x="72507" y="179"/>
                        <a:pt x="73181" y="1112"/>
                        <a:pt x="73026" y="2097"/>
                      </a:cubicBezTo>
                      <a:cubicBezTo>
                        <a:pt x="71056" y="12050"/>
                        <a:pt x="59548" y="23195"/>
                        <a:pt x="49440" y="33044"/>
                      </a:cubicBezTo>
                      <a:cubicBezTo>
                        <a:pt x="45811" y="36569"/>
                        <a:pt x="42390" y="39887"/>
                        <a:pt x="39798" y="42789"/>
                      </a:cubicBezTo>
                      <a:cubicBezTo>
                        <a:pt x="36377" y="46625"/>
                        <a:pt x="33059" y="50617"/>
                        <a:pt x="29897" y="54452"/>
                      </a:cubicBezTo>
                      <a:cubicBezTo>
                        <a:pt x="27409" y="57459"/>
                        <a:pt x="24869" y="60518"/>
                        <a:pt x="22329" y="63524"/>
                      </a:cubicBezTo>
                      <a:cubicBezTo>
                        <a:pt x="21240" y="64820"/>
                        <a:pt x="20100" y="66219"/>
                        <a:pt x="19012" y="67671"/>
                      </a:cubicBezTo>
                      <a:cubicBezTo>
                        <a:pt x="14813" y="73010"/>
                        <a:pt x="10096" y="79075"/>
                        <a:pt x="2735" y="81667"/>
                      </a:cubicBezTo>
                      <a:cubicBezTo>
                        <a:pt x="2476" y="81770"/>
                        <a:pt x="2268" y="81770"/>
                        <a:pt x="2009" y="817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57" name="Google Shape;6157;p15"/>
                <p:cNvSpPr/>
                <p:nvPr/>
              </p:nvSpPr>
              <p:spPr>
                <a:xfrm>
                  <a:off x="4698216" y="5708274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5449" y="29793"/>
                      </a:moveTo>
                      <a:cubicBezTo>
                        <a:pt x="5034" y="29793"/>
                        <a:pt x="4619" y="29793"/>
                        <a:pt x="4205" y="29793"/>
                      </a:cubicBezTo>
                      <a:cubicBezTo>
                        <a:pt x="3634" y="29793"/>
                        <a:pt x="3116" y="29534"/>
                        <a:pt x="2753" y="29119"/>
                      </a:cubicBezTo>
                      <a:cubicBezTo>
                        <a:pt x="2390" y="28704"/>
                        <a:pt x="2235" y="28186"/>
                        <a:pt x="2339" y="27668"/>
                      </a:cubicBezTo>
                      <a:cubicBezTo>
                        <a:pt x="3790" y="19996"/>
                        <a:pt x="2857" y="9836"/>
                        <a:pt x="110" y="2371"/>
                      </a:cubicBezTo>
                      <a:cubicBezTo>
                        <a:pt x="-253" y="1438"/>
                        <a:pt x="317" y="402"/>
                        <a:pt x="1354" y="90"/>
                      </a:cubicBezTo>
                      <a:cubicBezTo>
                        <a:pt x="2390" y="-220"/>
                        <a:pt x="3479" y="298"/>
                        <a:pt x="3842" y="1231"/>
                      </a:cubicBezTo>
                      <a:cubicBezTo>
                        <a:pt x="6537" y="8540"/>
                        <a:pt x="7574" y="18285"/>
                        <a:pt x="6537" y="26164"/>
                      </a:cubicBezTo>
                      <a:cubicBezTo>
                        <a:pt x="16283" y="26009"/>
                        <a:pt x="30382" y="23313"/>
                        <a:pt x="39402" y="20721"/>
                      </a:cubicBezTo>
                      <a:cubicBezTo>
                        <a:pt x="40439" y="20411"/>
                        <a:pt x="41527" y="20929"/>
                        <a:pt x="41890" y="21862"/>
                      </a:cubicBezTo>
                      <a:cubicBezTo>
                        <a:pt x="42201" y="22795"/>
                        <a:pt x="41631" y="23832"/>
                        <a:pt x="40594" y="24091"/>
                      </a:cubicBezTo>
                      <a:cubicBezTo>
                        <a:pt x="30952" y="26890"/>
                        <a:pt x="15661" y="29741"/>
                        <a:pt x="5500" y="297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58" name="Google Shape;6158;p15"/>
                <p:cNvSpPr/>
                <p:nvPr/>
              </p:nvSpPr>
              <p:spPr>
                <a:xfrm>
                  <a:off x="4690979" y="5715633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9472" y="34978"/>
                      </a:moveTo>
                      <a:cubicBezTo>
                        <a:pt x="7087" y="34978"/>
                        <a:pt x="4806" y="34874"/>
                        <a:pt x="2629" y="34667"/>
                      </a:cubicBezTo>
                      <a:cubicBezTo>
                        <a:pt x="1696" y="34563"/>
                        <a:pt x="919" y="33838"/>
                        <a:pt x="867" y="33008"/>
                      </a:cubicBezTo>
                      <a:cubicBezTo>
                        <a:pt x="608" y="28965"/>
                        <a:pt x="763" y="24922"/>
                        <a:pt x="919" y="21034"/>
                      </a:cubicBezTo>
                      <a:cubicBezTo>
                        <a:pt x="1178" y="14554"/>
                        <a:pt x="1385" y="8489"/>
                        <a:pt x="37" y="2114"/>
                      </a:cubicBezTo>
                      <a:cubicBezTo>
                        <a:pt x="-170" y="1128"/>
                        <a:pt x="504" y="196"/>
                        <a:pt x="1592" y="40"/>
                      </a:cubicBezTo>
                      <a:cubicBezTo>
                        <a:pt x="2629" y="-168"/>
                        <a:pt x="3666" y="454"/>
                        <a:pt x="3873" y="1440"/>
                      </a:cubicBezTo>
                      <a:cubicBezTo>
                        <a:pt x="5325" y="8178"/>
                        <a:pt x="5065" y="14813"/>
                        <a:pt x="4806" y="21189"/>
                      </a:cubicBezTo>
                      <a:cubicBezTo>
                        <a:pt x="4703" y="24507"/>
                        <a:pt x="4547" y="27928"/>
                        <a:pt x="4651" y="31298"/>
                      </a:cubicBezTo>
                      <a:cubicBezTo>
                        <a:pt x="19113" y="32334"/>
                        <a:pt x="38500" y="28084"/>
                        <a:pt x="44306" y="26736"/>
                      </a:cubicBezTo>
                      <a:cubicBezTo>
                        <a:pt x="45343" y="26477"/>
                        <a:pt x="46431" y="27047"/>
                        <a:pt x="46691" y="28032"/>
                      </a:cubicBezTo>
                      <a:cubicBezTo>
                        <a:pt x="46950" y="28965"/>
                        <a:pt x="46328" y="29950"/>
                        <a:pt x="45291" y="30209"/>
                      </a:cubicBezTo>
                      <a:cubicBezTo>
                        <a:pt x="40003" y="31453"/>
                        <a:pt x="23571" y="35030"/>
                        <a:pt x="9368" y="3503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59" name="Google Shape;6159;p15"/>
                <p:cNvSpPr/>
                <p:nvPr/>
              </p:nvSpPr>
              <p:spPr>
                <a:xfrm>
                  <a:off x="4681582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1970" y="34834"/>
                      </a:moveTo>
                      <a:cubicBezTo>
                        <a:pt x="1503" y="34834"/>
                        <a:pt x="1037" y="34678"/>
                        <a:pt x="674" y="34420"/>
                      </a:cubicBezTo>
                      <a:cubicBezTo>
                        <a:pt x="207" y="34056"/>
                        <a:pt x="0" y="33538"/>
                        <a:pt x="0" y="33020"/>
                      </a:cubicBezTo>
                      <a:cubicBezTo>
                        <a:pt x="207" y="28717"/>
                        <a:pt x="466" y="24467"/>
                        <a:pt x="726" y="20165"/>
                      </a:cubicBezTo>
                      <a:cubicBezTo>
                        <a:pt x="1088" y="14099"/>
                        <a:pt x="1503" y="7879"/>
                        <a:pt x="1659" y="1762"/>
                      </a:cubicBezTo>
                      <a:cubicBezTo>
                        <a:pt x="1659" y="778"/>
                        <a:pt x="2540" y="0"/>
                        <a:pt x="3629" y="0"/>
                      </a:cubicBezTo>
                      <a:cubicBezTo>
                        <a:pt x="3629" y="0"/>
                        <a:pt x="3629" y="0"/>
                        <a:pt x="3629" y="0"/>
                      </a:cubicBezTo>
                      <a:cubicBezTo>
                        <a:pt x="4717" y="0"/>
                        <a:pt x="5598" y="830"/>
                        <a:pt x="5547" y="1814"/>
                      </a:cubicBezTo>
                      <a:cubicBezTo>
                        <a:pt x="5391" y="8034"/>
                        <a:pt x="5028" y="14307"/>
                        <a:pt x="4614" y="20371"/>
                      </a:cubicBezTo>
                      <a:cubicBezTo>
                        <a:pt x="4406" y="23897"/>
                        <a:pt x="4147" y="27421"/>
                        <a:pt x="3991" y="30946"/>
                      </a:cubicBezTo>
                      <a:cubicBezTo>
                        <a:pt x="7827" y="30428"/>
                        <a:pt x="11715" y="30117"/>
                        <a:pt x="15499" y="29754"/>
                      </a:cubicBezTo>
                      <a:cubicBezTo>
                        <a:pt x="22705" y="29132"/>
                        <a:pt x="30169" y="28510"/>
                        <a:pt x="36804" y="26540"/>
                      </a:cubicBezTo>
                      <a:cubicBezTo>
                        <a:pt x="37841" y="26229"/>
                        <a:pt x="38929" y="26748"/>
                        <a:pt x="39292" y="27681"/>
                      </a:cubicBezTo>
                      <a:cubicBezTo>
                        <a:pt x="39655" y="28614"/>
                        <a:pt x="39085" y="29650"/>
                        <a:pt x="38048" y="29962"/>
                      </a:cubicBezTo>
                      <a:cubicBezTo>
                        <a:pt x="30998" y="32087"/>
                        <a:pt x="23327" y="32761"/>
                        <a:pt x="15862" y="33331"/>
                      </a:cubicBezTo>
                      <a:cubicBezTo>
                        <a:pt x="11352" y="33694"/>
                        <a:pt x="6635" y="34108"/>
                        <a:pt x="2281" y="34834"/>
                      </a:cubicBezTo>
                      <a:cubicBezTo>
                        <a:pt x="2177" y="34834"/>
                        <a:pt x="2022" y="34834"/>
                        <a:pt x="1918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60" name="Google Shape;6160;p15"/>
                <p:cNvSpPr/>
                <p:nvPr/>
              </p:nvSpPr>
              <p:spPr>
                <a:xfrm>
                  <a:off x="4669763" y="5743145"/>
                  <a:ext cx="39453" cy="34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88" extrusionOk="0">
                      <a:moveTo>
                        <a:pt x="1970" y="34888"/>
                      </a:moveTo>
                      <a:cubicBezTo>
                        <a:pt x="1503" y="34888"/>
                        <a:pt x="1037" y="34733"/>
                        <a:pt x="674" y="34473"/>
                      </a:cubicBezTo>
                      <a:cubicBezTo>
                        <a:pt x="208" y="34111"/>
                        <a:pt x="0" y="33592"/>
                        <a:pt x="0" y="33074"/>
                      </a:cubicBezTo>
                      <a:cubicBezTo>
                        <a:pt x="208" y="28771"/>
                        <a:pt x="467" y="24469"/>
                        <a:pt x="726" y="20166"/>
                      </a:cubicBezTo>
                      <a:cubicBezTo>
                        <a:pt x="1089" y="14154"/>
                        <a:pt x="1503" y="7881"/>
                        <a:pt x="1659" y="1765"/>
                      </a:cubicBezTo>
                      <a:cubicBezTo>
                        <a:pt x="1659" y="779"/>
                        <a:pt x="2592" y="-50"/>
                        <a:pt x="3681" y="2"/>
                      </a:cubicBezTo>
                      <a:cubicBezTo>
                        <a:pt x="4769" y="2"/>
                        <a:pt x="5650" y="831"/>
                        <a:pt x="5598" y="1816"/>
                      </a:cubicBezTo>
                      <a:cubicBezTo>
                        <a:pt x="5443" y="8037"/>
                        <a:pt x="5080" y="14257"/>
                        <a:pt x="4665" y="20322"/>
                      </a:cubicBezTo>
                      <a:cubicBezTo>
                        <a:pt x="4458" y="23847"/>
                        <a:pt x="4199" y="27424"/>
                        <a:pt x="4043" y="30949"/>
                      </a:cubicBezTo>
                      <a:cubicBezTo>
                        <a:pt x="7879" y="30430"/>
                        <a:pt x="11767" y="30067"/>
                        <a:pt x="15551" y="29757"/>
                      </a:cubicBezTo>
                      <a:cubicBezTo>
                        <a:pt x="22756" y="29135"/>
                        <a:pt x="30221" y="28513"/>
                        <a:pt x="36856" y="26543"/>
                      </a:cubicBezTo>
                      <a:cubicBezTo>
                        <a:pt x="37893" y="26231"/>
                        <a:pt x="38981" y="26750"/>
                        <a:pt x="39344" y="27683"/>
                      </a:cubicBezTo>
                      <a:cubicBezTo>
                        <a:pt x="39707" y="28616"/>
                        <a:pt x="39137" y="29653"/>
                        <a:pt x="38100" y="29963"/>
                      </a:cubicBezTo>
                      <a:cubicBezTo>
                        <a:pt x="31050" y="32089"/>
                        <a:pt x="23378" y="32763"/>
                        <a:pt x="15914" y="33333"/>
                      </a:cubicBezTo>
                      <a:cubicBezTo>
                        <a:pt x="11404" y="33696"/>
                        <a:pt x="6687" y="34111"/>
                        <a:pt x="2333" y="34836"/>
                      </a:cubicBezTo>
                      <a:cubicBezTo>
                        <a:pt x="2229" y="34836"/>
                        <a:pt x="2074" y="34836"/>
                        <a:pt x="1970" y="3483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61" name="Google Shape;6161;p15"/>
                <p:cNvSpPr/>
                <p:nvPr/>
              </p:nvSpPr>
              <p:spPr>
                <a:xfrm>
                  <a:off x="4715118" y="5708517"/>
                  <a:ext cx="21051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1" h="14775" extrusionOk="0">
                      <a:moveTo>
                        <a:pt x="3890" y="14776"/>
                      </a:moveTo>
                      <a:cubicBezTo>
                        <a:pt x="3061" y="14776"/>
                        <a:pt x="2283" y="14310"/>
                        <a:pt x="2024" y="13532"/>
                      </a:cubicBezTo>
                      <a:cubicBezTo>
                        <a:pt x="624" y="9592"/>
                        <a:pt x="2" y="2232"/>
                        <a:pt x="2" y="1921"/>
                      </a:cubicBezTo>
                      <a:cubicBezTo>
                        <a:pt x="-49" y="936"/>
                        <a:pt x="728" y="106"/>
                        <a:pt x="1817" y="3"/>
                      </a:cubicBezTo>
                      <a:cubicBezTo>
                        <a:pt x="2905" y="-49"/>
                        <a:pt x="3838" y="677"/>
                        <a:pt x="3890" y="1661"/>
                      </a:cubicBezTo>
                      <a:cubicBezTo>
                        <a:pt x="3890" y="1713"/>
                        <a:pt x="4305" y="7156"/>
                        <a:pt x="5290" y="10888"/>
                      </a:cubicBezTo>
                      <a:cubicBezTo>
                        <a:pt x="5705" y="10836"/>
                        <a:pt x="6171" y="10733"/>
                        <a:pt x="6638" y="10681"/>
                      </a:cubicBezTo>
                      <a:cubicBezTo>
                        <a:pt x="10370" y="10059"/>
                        <a:pt x="15968" y="9126"/>
                        <a:pt x="17886" y="7778"/>
                      </a:cubicBezTo>
                      <a:cubicBezTo>
                        <a:pt x="18715" y="7156"/>
                        <a:pt x="19960" y="7312"/>
                        <a:pt x="20634" y="8089"/>
                      </a:cubicBezTo>
                      <a:cubicBezTo>
                        <a:pt x="21307" y="8866"/>
                        <a:pt x="21152" y="10007"/>
                        <a:pt x="20271" y="10578"/>
                      </a:cubicBezTo>
                      <a:cubicBezTo>
                        <a:pt x="17575" y="12444"/>
                        <a:pt x="11873" y="13428"/>
                        <a:pt x="7312" y="14154"/>
                      </a:cubicBezTo>
                      <a:cubicBezTo>
                        <a:pt x="6171" y="14361"/>
                        <a:pt x="5083" y="14517"/>
                        <a:pt x="4253" y="14672"/>
                      </a:cubicBezTo>
                      <a:cubicBezTo>
                        <a:pt x="4098" y="14672"/>
                        <a:pt x="3994" y="14672"/>
                        <a:pt x="3838" y="1467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6162" name="Google Shape;6162;p15"/>
          <p:cNvGrpSpPr/>
          <p:nvPr/>
        </p:nvGrpSpPr>
        <p:grpSpPr>
          <a:xfrm>
            <a:off x="8596503" y="5681544"/>
            <a:ext cx="496716" cy="942152"/>
            <a:chOff x="6996377" y="4371208"/>
            <a:chExt cx="372537" cy="706614"/>
          </a:xfrm>
        </p:grpSpPr>
        <p:sp>
          <p:nvSpPr>
            <p:cNvPr id="6163" name="Google Shape;6163;p15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64" name="Google Shape;6164;p15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6165" name="Google Shape;6165;p15"/>
            <p:cNvGrpSpPr/>
            <p:nvPr/>
          </p:nvGrpSpPr>
          <p:grpSpPr>
            <a:xfrm>
              <a:off x="7074294" y="4478681"/>
              <a:ext cx="233950" cy="599141"/>
              <a:chOff x="4533894" y="5352943"/>
              <a:chExt cx="233950" cy="599141"/>
            </a:xfrm>
          </p:grpSpPr>
          <p:sp>
            <p:nvSpPr>
              <p:cNvPr id="6166" name="Google Shape;6166;p15"/>
              <p:cNvSpPr/>
              <p:nvPr/>
            </p:nvSpPr>
            <p:spPr>
              <a:xfrm>
                <a:off x="4637287" y="5383504"/>
                <a:ext cx="26911" cy="568580"/>
              </a:xfrm>
              <a:custGeom>
                <a:avLst/>
                <a:gdLst/>
                <a:ahLst/>
                <a:cxnLst/>
                <a:rect l="l" t="t" r="r" b="b"/>
                <a:pathLst>
                  <a:path w="26911" h="568580" extrusionOk="0">
                    <a:moveTo>
                      <a:pt x="13297" y="0"/>
                    </a:moveTo>
                    <a:cubicBezTo>
                      <a:pt x="16925" y="22963"/>
                      <a:pt x="16562" y="69098"/>
                      <a:pt x="20139" y="101030"/>
                    </a:cubicBezTo>
                    <a:cubicBezTo>
                      <a:pt x="24390" y="138974"/>
                      <a:pt x="22887" y="177489"/>
                      <a:pt x="22887" y="215537"/>
                    </a:cubicBezTo>
                    <a:lnTo>
                      <a:pt x="22887" y="411376"/>
                    </a:lnTo>
                    <a:cubicBezTo>
                      <a:pt x="22887" y="456837"/>
                      <a:pt x="30196" y="513598"/>
                      <a:pt x="25116" y="559837"/>
                    </a:cubicBezTo>
                    <a:cubicBezTo>
                      <a:pt x="24597" y="564347"/>
                      <a:pt x="20450" y="567664"/>
                      <a:pt x="15474" y="567923"/>
                    </a:cubicBezTo>
                    <a:cubicBezTo>
                      <a:pt x="13815" y="568027"/>
                      <a:pt x="12156" y="568234"/>
                      <a:pt x="10446" y="568493"/>
                    </a:cubicBezTo>
                    <a:cubicBezTo>
                      <a:pt x="6195" y="569115"/>
                      <a:pt x="2204" y="566368"/>
                      <a:pt x="1737" y="562429"/>
                    </a:cubicBezTo>
                    <a:cubicBezTo>
                      <a:pt x="-2047" y="530445"/>
                      <a:pt x="1530" y="491412"/>
                      <a:pt x="1530" y="459480"/>
                    </a:cubicBezTo>
                    <a:lnTo>
                      <a:pt x="1530" y="326416"/>
                    </a:lnTo>
                    <a:cubicBezTo>
                      <a:pt x="1530" y="259702"/>
                      <a:pt x="10239" y="38100"/>
                      <a:pt x="13297" y="5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6167" name="Google Shape;6167;p15"/>
              <p:cNvGrpSpPr/>
              <p:nvPr/>
            </p:nvGrpSpPr>
            <p:grpSpPr>
              <a:xfrm>
                <a:off x="4554671" y="5494486"/>
                <a:ext cx="92727" cy="108598"/>
                <a:chOff x="4554671" y="5494486"/>
                <a:chExt cx="92727" cy="108598"/>
              </a:xfrm>
            </p:grpSpPr>
            <p:sp>
              <p:nvSpPr>
                <p:cNvPr id="6168" name="Google Shape;6168;p15"/>
                <p:cNvSpPr/>
                <p:nvPr/>
              </p:nvSpPr>
              <p:spPr>
                <a:xfrm>
                  <a:off x="4571111" y="5494486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73926" y="108598"/>
                      </a:moveTo>
                      <a:cubicBezTo>
                        <a:pt x="73564" y="108598"/>
                        <a:pt x="73149" y="108495"/>
                        <a:pt x="72786" y="108339"/>
                      </a:cubicBezTo>
                      <a:cubicBezTo>
                        <a:pt x="64233" y="104192"/>
                        <a:pt x="59464" y="96209"/>
                        <a:pt x="55213" y="89160"/>
                      </a:cubicBezTo>
                      <a:cubicBezTo>
                        <a:pt x="54073" y="87242"/>
                        <a:pt x="52984" y="85427"/>
                        <a:pt x="51844" y="83716"/>
                      </a:cubicBezTo>
                      <a:cubicBezTo>
                        <a:pt x="49148" y="79725"/>
                        <a:pt x="46608" y="75682"/>
                        <a:pt x="44017" y="71639"/>
                      </a:cubicBezTo>
                      <a:cubicBezTo>
                        <a:pt x="40803" y="66559"/>
                        <a:pt x="37433" y="61323"/>
                        <a:pt x="33908" y="56191"/>
                      </a:cubicBezTo>
                      <a:cubicBezTo>
                        <a:pt x="31213" y="52356"/>
                        <a:pt x="27584" y="47845"/>
                        <a:pt x="23748" y="43077"/>
                      </a:cubicBezTo>
                      <a:cubicBezTo>
                        <a:pt x="13018" y="29806"/>
                        <a:pt x="836" y="14722"/>
                        <a:pt x="7" y="2333"/>
                      </a:cubicBezTo>
                      <a:cubicBezTo>
                        <a:pt x="-97" y="1141"/>
                        <a:pt x="940" y="104"/>
                        <a:pt x="2236" y="0"/>
                      </a:cubicBezTo>
                      <a:cubicBezTo>
                        <a:pt x="3584" y="0"/>
                        <a:pt x="4724" y="830"/>
                        <a:pt x="4776" y="2074"/>
                      </a:cubicBezTo>
                      <a:cubicBezTo>
                        <a:pt x="5502" y="13167"/>
                        <a:pt x="17217" y="27681"/>
                        <a:pt x="27584" y="40485"/>
                      </a:cubicBezTo>
                      <a:cubicBezTo>
                        <a:pt x="31472" y="45305"/>
                        <a:pt x="35152" y="49867"/>
                        <a:pt x="37900" y="53858"/>
                      </a:cubicBezTo>
                      <a:cubicBezTo>
                        <a:pt x="41477" y="59042"/>
                        <a:pt x="44846" y="64330"/>
                        <a:pt x="48111" y="69461"/>
                      </a:cubicBezTo>
                      <a:cubicBezTo>
                        <a:pt x="50651" y="73453"/>
                        <a:pt x="53192" y="77444"/>
                        <a:pt x="55887" y="81436"/>
                      </a:cubicBezTo>
                      <a:cubicBezTo>
                        <a:pt x="57079" y="83198"/>
                        <a:pt x="58220" y="85116"/>
                        <a:pt x="59412" y="87086"/>
                      </a:cubicBezTo>
                      <a:cubicBezTo>
                        <a:pt x="63507" y="93928"/>
                        <a:pt x="67706" y="100978"/>
                        <a:pt x="75015" y="104503"/>
                      </a:cubicBezTo>
                      <a:cubicBezTo>
                        <a:pt x="76207" y="105073"/>
                        <a:pt x="76622" y="106421"/>
                        <a:pt x="76000" y="107457"/>
                      </a:cubicBezTo>
                      <a:cubicBezTo>
                        <a:pt x="75585" y="108183"/>
                        <a:pt x="74756" y="108598"/>
                        <a:pt x="73875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69" name="Google Shape;6169;p15"/>
                <p:cNvSpPr/>
                <p:nvPr/>
              </p:nvSpPr>
              <p:spPr>
                <a:xfrm>
                  <a:off x="4554671" y="5501272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44958" y="35824"/>
                      </a:moveTo>
                      <a:cubicBezTo>
                        <a:pt x="44958" y="35824"/>
                        <a:pt x="44802" y="35824"/>
                        <a:pt x="44750" y="35824"/>
                      </a:cubicBezTo>
                      <a:cubicBezTo>
                        <a:pt x="32310" y="34787"/>
                        <a:pt x="13182" y="29085"/>
                        <a:pt x="1415" y="24212"/>
                      </a:cubicBezTo>
                      <a:cubicBezTo>
                        <a:pt x="223" y="23694"/>
                        <a:pt x="-347" y="22398"/>
                        <a:pt x="223" y="21309"/>
                      </a:cubicBezTo>
                      <a:cubicBezTo>
                        <a:pt x="793" y="20221"/>
                        <a:pt x="2192" y="19702"/>
                        <a:pt x="3385" y="20221"/>
                      </a:cubicBezTo>
                      <a:cubicBezTo>
                        <a:pt x="13908" y="24575"/>
                        <a:pt x="30599" y="29655"/>
                        <a:pt x="42469" y="31210"/>
                      </a:cubicBezTo>
                      <a:cubicBezTo>
                        <a:pt x="42469" y="21465"/>
                        <a:pt x="45269" y="9750"/>
                        <a:pt x="49727" y="1248"/>
                      </a:cubicBezTo>
                      <a:cubicBezTo>
                        <a:pt x="50297" y="160"/>
                        <a:pt x="51748" y="-307"/>
                        <a:pt x="52941" y="212"/>
                      </a:cubicBezTo>
                      <a:cubicBezTo>
                        <a:pt x="54133" y="730"/>
                        <a:pt x="54651" y="2026"/>
                        <a:pt x="54081" y="3115"/>
                      </a:cubicBezTo>
                      <a:cubicBezTo>
                        <a:pt x="49571" y="11823"/>
                        <a:pt x="46824" y="24057"/>
                        <a:pt x="47342" y="33595"/>
                      </a:cubicBezTo>
                      <a:cubicBezTo>
                        <a:pt x="47342" y="34217"/>
                        <a:pt x="47083" y="34839"/>
                        <a:pt x="46617" y="35253"/>
                      </a:cubicBezTo>
                      <a:cubicBezTo>
                        <a:pt x="46150" y="35668"/>
                        <a:pt x="45580" y="35875"/>
                        <a:pt x="44958" y="3587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70" name="Google Shape;6170;p15"/>
                <p:cNvSpPr/>
                <p:nvPr/>
              </p:nvSpPr>
              <p:spPr>
                <a:xfrm>
                  <a:off x="4555384" y="5510970"/>
                  <a:ext cx="61156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56" h="42143" extrusionOk="0">
                      <a:moveTo>
                        <a:pt x="52746" y="42143"/>
                      </a:moveTo>
                      <a:lnTo>
                        <a:pt x="52746" y="42143"/>
                      </a:lnTo>
                      <a:cubicBezTo>
                        <a:pt x="33981" y="42039"/>
                        <a:pt x="8788" y="33590"/>
                        <a:pt x="1531" y="30998"/>
                      </a:cubicBezTo>
                      <a:cubicBezTo>
                        <a:pt x="287" y="30584"/>
                        <a:pt x="-335" y="29288"/>
                        <a:pt x="183" y="28147"/>
                      </a:cubicBezTo>
                      <a:cubicBezTo>
                        <a:pt x="650" y="27007"/>
                        <a:pt x="2049" y="26488"/>
                        <a:pt x="3294" y="26903"/>
                      </a:cubicBezTo>
                      <a:cubicBezTo>
                        <a:pt x="10084" y="29340"/>
                        <a:pt x="33048" y="37063"/>
                        <a:pt x="50724" y="37685"/>
                      </a:cubicBezTo>
                      <a:cubicBezTo>
                        <a:pt x="51398" y="33590"/>
                        <a:pt x="51813" y="29391"/>
                        <a:pt x="52176" y="25348"/>
                      </a:cubicBezTo>
                      <a:cubicBezTo>
                        <a:pt x="52901" y="17573"/>
                        <a:pt x="53627" y="9486"/>
                        <a:pt x="56478" y="1503"/>
                      </a:cubicBezTo>
                      <a:cubicBezTo>
                        <a:pt x="56893" y="362"/>
                        <a:pt x="58241" y="-260"/>
                        <a:pt x="59485" y="104"/>
                      </a:cubicBezTo>
                      <a:cubicBezTo>
                        <a:pt x="60729" y="466"/>
                        <a:pt x="61454" y="1710"/>
                        <a:pt x="61040" y="2850"/>
                      </a:cubicBezTo>
                      <a:cubicBezTo>
                        <a:pt x="58344" y="10367"/>
                        <a:pt x="57670" y="17831"/>
                        <a:pt x="56945" y="25711"/>
                      </a:cubicBezTo>
                      <a:cubicBezTo>
                        <a:pt x="56530" y="30480"/>
                        <a:pt x="56063" y="35404"/>
                        <a:pt x="55130" y="40277"/>
                      </a:cubicBezTo>
                      <a:cubicBezTo>
                        <a:pt x="54923" y="41314"/>
                        <a:pt x="53938" y="42091"/>
                        <a:pt x="52746" y="4209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71" name="Google Shape;6171;p15"/>
                <p:cNvSpPr/>
                <p:nvPr/>
              </p:nvSpPr>
              <p:spPr>
                <a:xfrm>
                  <a:off x="4573789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4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69"/>
                        <a:pt x="-338" y="30073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5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1"/>
                        <a:pt x="42634" y="37642"/>
                      </a:cubicBezTo>
                      <a:cubicBezTo>
                        <a:pt x="42997" y="33287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5"/>
                        <a:pt x="47714" y="35413"/>
                        <a:pt x="47248" y="40648"/>
                      </a:cubicBezTo>
                      <a:cubicBezTo>
                        <a:pt x="47196" y="41322"/>
                        <a:pt x="46833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72" name="Google Shape;6172;p15"/>
                <p:cNvSpPr/>
                <p:nvPr/>
              </p:nvSpPr>
              <p:spPr>
                <a:xfrm>
                  <a:off x="4585763" y="5547092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5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70"/>
                        <a:pt x="-338" y="30074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6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2"/>
                        <a:pt x="42634" y="37642"/>
                      </a:cubicBezTo>
                      <a:cubicBezTo>
                        <a:pt x="42997" y="33288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6"/>
                        <a:pt x="47714" y="35413"/>
                        <a:pt x="47248" y="40648"/>
                      </a:cubicBezTo>
                      <a:cubicBezTo>
                        <a:pt x="47196" y="41322"/>
                        <a:pt x="46781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73" name="Google Shape;6173;p15"/>
                <p:cNvSpPr/>
                <p:nvPr/>
              </p:nvSpPr>
              <p:spPr>
                <a:xfrm>
                  <a:off x="4561554" y="5499413"/>
                  <a:ext cx="26870" cy="17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22" extrusionOk="0">
                      <a:moveTo>
                        <a:pt x="20242" y="17571"/>
                      </a:moveTo>
                      <a:cubicBezTo>
                        <a:pt x="19983" y="17571"/>
                        <a:pt x="19724" y="17571"/>
                        <a:pt x="19465" y="17467"/>
                      </a:cubicBezTo>
                      <a:cubicBezTo>
                        <a:pt x="18480" y="17156"/>
                        <a:pt x="17236" y="16793"/>
                        <a:pt x="15888" y="16430"/>
                      </a:cubicBezTo>
                      <a:cubicBezTo>
                        <a:pt x="10445" y="14875"/>
                        <a:pt x="3654" y="13009"/>
                        <a:pt x="700" y="10365"/>
                      </a:cubicBezTo>
                      <a:cubicBezTo>
                        <a:pt x="-233" y="9536"/>
                        <a:pt x="-233" y="8136"/>
                        <a:pt x="700" y="7255"/>
                      </a:cubicBezTo>
                      <a:cubicBezTo>
                        <a:pt x="1633" y="6374"/>
                        <a:pt x="3136" y="6374"/>
                        <a:pt x="4121" y="7255"/>
                      </a:cubicBezTo>
                      <a:cubicBezTo>
                        <a:pt x="6246" y="9173"/>
                        <a:pt x="12933" y="11039"/>
                        <a:pt x="17339" y="12283"/>
                      </a:cubicBezTo>
                      <a:cubicBezTo>
                        <a:pt x="17910" y="12439"/>
                        <a:pt x="18428" y="12594"/>
                        <a:pt x="18946" y="12750"/>
                      </a:cubicBezTo>
                      <a:cubicBezTo>
                        <a:pt x="20709" y="8344"/>
                        <a:pt x="22056" y="1812"/>
                        <a:pt x="22108" y="1760"/>
                      </a:cubicBezTo>
                      <a:cubicBezTo>
                        <a:pt x="22367" y="568"/>
                        <a:pt x="23612" y="-209"/>
                        <a:pt x="24907" y="50"/>
                      </a:cubicBezTo>
                      <a:cubicBezTo>
                        <a:pt x="26203" y="257"/>
                        <a:pt x="27085" y="1398"/>
                        <a:pt x="26825" y="2590"/>
                      </a:cubicBezTo>
                      <a:cubicBezTo>
                        <a:pt x="26774" y="2952"/>
                        <a:pt x="24856" y="11816"/>
                        <a:pt x="22523" y="16378"/>
                      </a:cubicBezTo>
                      <a:cubicBezTo>
                        <a:pt x="22108" y="17156"/>
                        <a:pt x="21279" y="17623"/>
                        <a:pt x="20346" y="176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174" name="Google Shape;6174;p15"/>
              <p:cNvGrpSpPr/>
              <p:nvPr/>
            </p:nvGrpSpPr>
            <p:grpSpPr>
              <a:xfrm>
                <a:off x="4533894" y="5591236"/>
                <a:ext cx="113790" cy="116091"/>
                <a:chOff x="4533894" y="5591236"/>
                <a:chExt cx="113790" cy="116091"/>
              </a:xfrm>
            </p:grpSpPr>
            <p:sp>
              <p:nvSpPr>
                <p:cNvPr id="6175" name="Google Shape;6175;p15"/>
                <p:cNvSpPr/>
                <p:nvPr/>
              </p:nvSpPr>
              <p:spPr>
                <a:xfrm>
                  <a:off x="4549475" y="5591236"/>
                  <a:ext cx="98209" cy="116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91" extrusionOk="0">
                      <a:moveTo>
                        <a:pt x="95459" y="116091"/>
                      </a:moveTo>
                      <a:cubicBezTo>
                        <a:pt x="95096" y="116091"/>
                        <a:pt x="94733" y="116040"/>
                        <a:pt x="94422" y="115884"/>
                      </a:cubicBezTo>
                      <a:cubicBezTo>
                        <a:pt x="84262" y="111996"/>
                        <a:pt x="77938" y="103391"/>
                        <a:pt x="72340" y="95823"/>
                      </a:cubicBezTo>
                      <a:cubicBezTo>
                        <a:pt x="70837" y="93801"/>
                        <a:pt x="69385" y="91780"/>
                        <a:pt x="67882" y="89966"/>
                      </a:cubicBezTo>
                      <a:cubicBezTo>
                        <a:pt x="64409" y="85715"/>
                        <a:pt x="61039" y="81412"/>
                        <a:pt x="57670" y="77110"/>
                      </a:cubicBezTo>
                      <a:cubicBezTo>
                        <a:pt x="53420" y="71667"/>
                        <a:pt x="49013" y="66017"/>
                        <a:pt x="44452" y="60574"/>
                      </a:cubicBezTo>
                      <a:cubicBezTo>
                        <a:pt x="40979" y="56479"/>
                        <a:pt x="36365" y="51710"/>
                        <a:pt x="31492" y="46682"/>
                      </a:cubicBezTo>
                      <a:cubicBezTo>
                        <a:pt x="17808" y="32686"/>
                        <a:pt x="2360" y="16772"/>
                        <a:pt x="27" y="2880"/>
                      </a:cubicBezTo>
                      <a:cubicBezTo>
                        <a:pt x="-180" y="1532"/>
                        <a:pt x="805" y="236"/>
                        <a:pt x="2308" y="29"/>
                      </a:cubicBezTo>
                      <a:cubicBezTo>
                        <a:pt x="3760" y="-179"/>
                        <a:pt x="5211" y="755"/>
                        <a:pt x="5419" y="2102"/>
                      </a:cubicBezTo>
                      <a:cubicBezTo>
                        <a:pt x="7544" y="14543"/>
                        <a:pt x="22421" y="29835"/>
                        <a:pt x="35588" y="43364"/>
                      </a:cubicBezTo>
                      <a:cubicBezTo>
                        <a:pt x="40564" y="48444"/>
                        <a:pt x="45229" y="53265"/>
                        <a:pt x="48806" y="57516"/>
                      </a:cubicBezTo>
                      <a:cubicBezTo>
                        <a:pt x="53471" y="63011"/>
                        <a:pt x="57877" y="68713"/>
                        <a:pt x="62180" y="74207"/>
                      </a:cubicBezTo>
                      <a:cubicBezTo>
                        <a:pt x="65497" y="78510"/>
                        <a:pt x="68867" y="82760"/>
                        <a:pt x="72288" y="86959"/>
                      </a:cubicBezTo>
                      <a:cubicBezTo>
                        <a:pt x="73843" y="88825"/>
                        <a:pt x="75346" y="90899"/>
                        <a:pt x="76901" y="92972"/>
                      </a:cubicBezTo>
                      <a:cubicBezTo>
                        <a:pt x="82293" y="100281"/>
                        <a:pt x="87891" y="107901"/>
                        <a:pt x="96548" y="111218"/>
                      </a:cubicBezTo>
                      <a:cubicBezTo>
                        <a:pt x="97947" y="111737"/>
                        <a:pt x="98569" y="113188"/>
                        <a:pt x="97999" y="114484"/>
                      </a:cubicBezTo>
                      <a:cubicBezTo>
                        <a:pt x="97584" y="115418"/>
                        <a:pt x="96548" y="115988"/>
                        <a:pt x="95511" y="11598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76" name="Google Shape;6176;p15"/>
                <p:cNvSpPr/>
                <p:nvPr/>
              </p:nvSpPr>
              <p:spPr>
                <a:xfrm>
                  <a:off x="4533894" y="5595783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52102" y="41254"/>
                      </a:moveTo>
                      <a:cubicBezTo>
                        <a:pt x="37950" y="41254"/>
                        <a:pt x="15609" y="36590"/>
                        <a:pt x="1820" y="32183"/>
                      </a:cubicBezTo>
                      <a:cubicBezTo>
                        <a:pt x="420" y="31717"/>
                        <a:pt x="-357" y="30317"/>
                        <a:pt x="161" y="29021"/>
                      </a:cubicBezTo>
                      <a:cubicBezTo>
                        <a:pt x="680" y="27725"/>
                        <a:pt x="2235" y="27051"/>
                        <a:pt x="3634" y="27518"/>
                      </a:cubicBezTo>
                      <a:cubicBezTo>
                        <a:pt x="16075" y="31457"/>
                        <a:pt x="35514" y="35656"/>
                        <a:pt x="49095" y="36226"/>
                      </a:cubicBezTo>
                      <a:cubicBezTo>
                        <a:pt x="48007" y="25237"/>
                        <a:pt x="49821" y="11708"/>
                        <a:pt x="53864" y="1651"/>
                      </a:cubicBezTo>
                      <a:cubicBezTo>
                        <a:pt x="54383" y="355"/>
                        <a:pt x="55938" y="-319"/>
                        <a:pt x="57389" y="148"/>
                      </a:cubicBezTo>
                      <a:cubicBezTo>
                        <a:pt x="58789" y="615"/>
                        <a:pt x="59514" y="2066"/>
                        <a:pt x="58996" y="3310"/>
                      </a:cubicBezTo>
                      <a:cubicBezTo>
                        <a:pt x="54849" y="13574"/>
                        <a:pt x="53190" y="27673"/>
                        <a:pt x="54849" y="38404"/>
                      </a:cubicBezTo>
                      <a:cubicBezTo>
                        <a:pt x="54953" y="39129"/>
                        <a:pt x="54746" y="39855"/>
                        <a:pt x="54227" y="40374"/>
                      </a:cubicBezTo>
                      <a:cubicBezTo>
                        <a:pt x="53709" y="40892"/>
                        <a:pt x="52931" y="41202"/>
                        <a:pt x="52154" y="41202"/>
                      </a:cubicBezTo>
                      <a:lnTo>
                        <a:pt x="52154" y="4120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77" name="Google Shape;6177;p15"/>
                <p:cNvSpPr/>
                <p:nvPr/>
              </p:nvSpPr>
              <p:spPr>
                <a:xfrm>
                  <a:off x="4536488" y="5606181"/>
                  <a:ext cx="66154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4" h="48480" extrusionOk="0">
                      <a:moveTo>
                        <a:pt x="54380" y="48429"/>
                      </a:moveTo>
                      <a:cubicBezTo>
                        <a:pt x="34060" y="48429"/>
                        <a:pt x="9593" y="42416"/>
                        <a:pt x="1973" y="40446"/>
                      </a:cubicBezTo>
                      <a:cubicBezTo>
                        <a:pt x="521" y="40083"/>
                        <a:pt x="-308" y="38684"/>
                        <a:pt x="107" y="37388"/>
                      </a:cubicBezTo>
                      <a:cubicBezTo>
                        <a:pt x="521" y="36092"/>
                        <a:pt x="2025" y="35314"/>
                        <a:pt x="3476" y="35677"/>
                      </a:cubicBezTo>
                      <a:cubicBezTo>
                        <a:pt x="11459" y="37803"/>
                        <a:pt x="38207" y="44334"/>
                        <a:pt x="58371" y="43401"/>
                      </a:cubicBezTo>
                      <a:cubicBezTo>
                        <a:pt x="58682" y="38684"/>
                        <a:pt x="58631" y="33915"/>
                        <a:pt x="58579" y="29301"/>
                      </a:cubicBezTo>
                      <a:cubicBezTo>
                        <a:pt x="58475" y="20437"/>
                        <a:pt x="58423" y="11262"/>
                        <a:pt x="60756" y="1931"/>
                      </a:cubicBezTo>
                      <a:cubicBezTo>
                        <a:pt x="61067" y="584"/>
                        <a:pt x="62570" y="-246"/>
                        <a:pt x="64021" y="65"/>
                      </a:cubicBezTo>
                      <a:cubicBezTo>
                        <a:pt x="65473" y="376"/>
                        <a:pt x="66406" y="1672"/>
                        <a:pt x="66095" y="3020"/>
                      </a:cubicBezTo>
                      <a:cubicBezTo>
                        <a:pt x="63918" y="11781"/>
                        <a:pt x="63970" y="20282"/>
                        <a:pt x="64073" y="29301"/>
                      </a:cubicBezTo>
                      <a:cubicBezTo>
                        <a:pt x="64073" y="34744"/>
                        <a:pt x="64177" y="40343"/>
                        <a:pt x="63659" y="45941"/>
                      </a:cubicBezTo>
                      <a:cubicBezTo>
                        <a:pt x="63555" y="47133"/>
                        <a:pt x="62518" y="48118"/>
                        <a:pt x="61170" y="48222"/>
                      </a:cubicBezTo>
                      <a:cubicBezTo>
                        <a:pt x="58993" y="48377"/>
                        <a:pt x="56713" y="48481"/>
                        <a:pt x="54380" y="4848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78" name="Google Shape;6178;p15"/>
                <p:cNvSpPr/>
                <p:nvPr/>
              </p:nvSpPr>
              <p:spPr>
                <a:xfrm>
                  <a:off x="4559391" y="5624597"/>
                  <a:ext cx="54596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19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6"/>
                        <a:pt x="38682" y="46601"/>
                        <a:pt x="32410" y="45927"/>
                      </a:cubicBezTo>
                      <a:cubicBezTo>
                        <a:pt x="22095" y="44786"/>
                        <a:pt x="11468" y="43646"/>
                        <a:pt x="1774" y="40432"/>
                      </a:cubicBezTo>
                      <a:cubicBezTo>
                        <a:pt x="375" y="39966"/>
                        <a:pt x="-351" y="38514"/>
                        <a:pt x="167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2"/>
                      </a:cubicBezTo>
                      <a:cubicBezTo>
                        <a:pt x="38423" y="41573"/>
                        <a:pt x="43814" y="42143"/>
                        <a:pt x="49101" y="43024"/>
                      </a:cubicBezTo>
                      <a:cubicBezTo>
                        <a:pt x="48998" y="38100"/>
                        <a:pt x="48842" y="33175"/>
                        <a:pt x="48687" y="28251"/>
                      </a:cubicBezTo>
                      <a:cubicBezTo>
                        <a:pt x="48427" y="19801"/>
                        <a:pt x="48116" y="11093"/>
                        <a:pt x="48168" y="2488"/>
                      </a:cubicBezTo>
                      <a:cubicBezTo>
                        <a:pt x="48168" y="1140"/>
                        <a:pt x="49412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60" y="10989"/>
                        <a:pt x="53819" y="19698"/>
                        <a:pt x="54130" y="28043"/>
                      </a:cubicBezTo>
                      <a:cubicBezTo>
                        <a:pt x="54337" y="34005"/>
                        <a:pt x="54544" y="40018"/>
                        <a:pt x="54596" y="45979"/>
                      </a:cubicBezTo>
                      <a:cubicBezTo>
                        <a:pt x="54596" y="46756"/>
                        <a:pt x="54233" y="47430"/>
                        <a:pt x="53611" y="47949"/>
                      </a:cubicBezTo>
                      <a:cubicBezTo>
                        <a:pt x="53093" y="48312"/>
                        <a:pt x="52523" y="48519"/>
                        <a:pt x="51901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79" name="Google Shape;6179;p15"/>
                <p:cNvSpPr/>
                <p:nvPr/>
              </p:nvSpPr>
              <p:spPr>
                <a:xfrm>
                  <a:off x="4575149" y="5645124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7"/>
                        <a:pt x="38682" y="46601"/>
                        <a:pt x="32410" y="45927"/>
                      </a:cubicBezTo>
                      <a:cubicBezTo>
                        <a:pt x="22146" y="44839"/>
                        <a:pt x="11468" y="43646"/>
                        <a:pt x="1775" y="40432"/>
                      </a:cubicBezTo>
                      <a:cubicBezTo>
                        <a:pt x="375" y="39966"/>
                        <a:pt x="-351" y="38514"/>
                        <a:pt x="168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3"/>
                      </a:cubicBezTo>
                      <a:cubicBezTo>
                        <a:pt x="38423" y="41573"/>
                        <a:pt x="43814" y="42143"/>
                        <a:pt x="49102" y="43024"/>
                      </a:cubicBezTo>
                      <a:cubicBezTo>
                        <a:pt x="48998" y="38100"/>
                        <a:pt x="48842" y="33176"/>
                        <a:pt x="48687" y="28251"/>
                      </a:cubicBezTo>
                      <a:cubicBezTo>
                        <a:pt x="48428" y="19801"/>
                        <a:pt x="48117" y="11093"/>
                        <a:pt x="48169" y="2488"/>
                      </a:cubicBezTo>
                      <a:cubicBezTo>
                        <a:pt x="48169" y="1140"/>
                        <a:pt x="49413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59" y="10989"/>
                        <a:pt x="53819" y="19698"/>
                        <a:pt x="54130" y="28095"/>
                      </a:cubicBezTo>
                      <a:cubicBezTo>
                        <a:pt x="54337" y="34056"/>
                        <a:pt x="54544" y="40018"/>
                        <a:pt x="54596" y="46031"/>
                      </a:cubicBezTo>
                      <a:cubicBezTo>
                        <a:pt x="54596" y="46809"/>
                        <a:pt x="54233" y="47483"/>
                        <a:pt x="53611" y="48001"/>
                      </a:cubicBezTo>
                      <a:cubicBezTo>
                        <a:pt x="53145" y="48363"/>
                        <a:pt x="52523" y="48571"/>
                        <a:pt x="51901" y="4857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80" name="Google Shape;6180;p15"/>
                <p:cNvSpPr/>
                <p:nvPr/>
              </p:nvSpPr>
              <p:spPr>
                <a:xfrm>
                  <a:off x="4539784" y="5595560"/>
                  <a:ext cx="29586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86" h="20379" extrusionOk="0">
                      <a:moveTo>
                        <a:pt x="23766" y="20380"/>
                      </a:moveTo>
                      <a:cubicBezTo>
                        <a:pt x="23766" y="20380"/>
                        <a:pt x="23351" y="20380"/>
                        <a:pt x="23092" y="20328"/>
                      </a:cubicBezTo>
                      <a:cubicBezTo>
                        <a:pt x="21952" y="20068"/>
                        <a:pt x="20500" y="19809"/>
                        <a:pt x="18893" y="19498"/>
                      </a:cubicBezTo>
                      <a:cubicBezTo>
                        <a:pt x="12569" y="18306"/>
                        <a:pt x="4690" y="16751"/>
                        <a:pt x="1009" y="14056"/>
                      </a:cubicBezTo>
                      <a:cubicBezTo>
                        <a:pt x="-183" y="13174"/>
                        <a:pt x="-338" y="11619"/>
                        <a:pt x="647" y="10582"/>
                      </a:cubicBezTo>
                      <a:cubicBezTo>
                        <a:pt x="1631" y="9546"/>
                        <a:pt x="3342" y="9390"/>
                        <a:pt x="4483" y="10220"/>
                      </a:cubicBezTo>
                      <a:cubicBezTo>
                        <a:pt x="7075" y="12138"/>
                        <a:pt x="14850" y="13641"/>
                        <a:pt x="19982" y="14626"/>
                      </a:cubicBezTo>
                      <a:cubicBezTo>
                        <a:pt x="20604" y="14730"/>
                        <a:pt x="21226" y="14885"/>
                        <a:pt x="21848" y="14988"/>
                      </a:cubicBezTo>
                      <a:cubicBezTo>
                        <a:pt x="23299" y="9857"/>
                        <a:pt x="24129" y="2341"/>
                        <a:pt x="24129" y="2237"/>
                      </a:cubicBezTo>
                      <a:cubicBezTo>
                        <a:pt x="24284" y="889"/>
                        <a:pt x="25632" y="-96"/>
                        <a:pt x="27135" y="7"/>
                      </a:cubicBezTo>
                      <a:cubicBezTo>
                        <a:pt x="28638" y="163"/>
                        <a:pt x="29727" y="1355"/>
                        <a:pt x="29571" y="2703"/>
                      </a:cubicBezTo>
                      <a:cubicBezTo>
                        <a:pt x="29571" y="3118"/>
                        <a:pt x="28431" y="13330"/>
                        <a:pt x="26306" y="18720"/>
                      </a:cubicBezTo>
                      <a:cubicBezTo>
                        <a:pt x="25891" y="19706"/>
                        <a:pt x="24854" y="20380"/>
                        <a:pt x="23714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181" name="Google Shape;6181;p15"/>
              <p:cNvGrpSpPr/>
              <p:nvPr/>
            </p:nvGrpSpPr>
            <p:grpSpPr>
              <a:xfrm>
                <a:off x="4584226" y="5429120"/>
                <a:ext cx="64968" cy="75940"/>
                <a:chOff x="4584226" y="5429120"/>
                <a:chExt cx="64968" cy="75940"/>
              </a:xfrm>
            </p:grpSpPr>
            <p:sp>
              <p:nvSpPr>
                <p:cNvPr id="6182" name="Google Shape;6182;p15"/>
                <p:cNvSpPr/>
                <p:nvPr/>
              </p:nvSpPr>
              <p:spPr>
                <a:xfrm>
                  <a:off x="4595842" y="5429120"/>
                  <a:ext cx="53352" cy="75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2" h="75940" extrusionOk="0">
                      <a:moveTo>
                        <a:pt x="51684" y="75941"/>
                      </a:moveTo>
                      <a:cubicBezTo>
                        <a:pt x="51425" y="75941"/>
                        <a:pt x="51165" y="75889"/>
                        <a:pt x="50906" y="75785"/>
                      </a:cubicBezTo>
                      <a:cubicBezTo>
                        <a:pt x="44893" y="72883"/>
                        <a:pt x="41576" y="67284"/>
                        <a:pt x="38621" y="62360"/>
                      </a:cubicBezTo>
                      <a:cubicBezTo>
                        <a:pt x="37844" y="61012"/>
                        <a:pt x="37066" y="59716"/>
                        <a:pt x="36237" y="58524"/>
                      </a:cubicBezTo>
                      <a:cubicBezTo>
                        <a:pt x="34370" y="55724"/>
                        <a:pt x="32556" y="52926"/>
                        <a:pt x="30794" y="50126"/>
                      </a:cubicBezTo>
                      <a:cubicBezTo>
                        <a:pt x="28513" y="46549"/>
                        <a:pt x="26180" y="42869"/>
                        <a:pt x="23692" y="39293"/>
                      </a:cubicBezTo>
                      <a:cubicBezTo>
                        <a:pt x="21826" y="36597"/>
                        <a:pt x="19286" y="33435"/>
                        <a:pt x="16590" y="30117"/>
                      </a:cubicBezTo>
                      <a:cubicBezTo>
                        <a:pt x="9074" y="20787"/>
                        <a:pt x="573" y="10264"/>
                        <a:pt x="3" y="1607"/>
                      </a:cubicBezTo>
                      <a:cubicBezTo>
                        <a:pt x="-49" y="778"/>
                        <a:pt x="676" y="52"/>
                        <a:pt x="1558" y="0"/>
                      </a:cubicBezTo>
                      <a:cubicBezTo>
                        <a:pt x="2594" y="0"/>
                        <a:pt x="3268" y="570"/>
                        <a:pt x="3320" y="1452"/>
                      </a:cubicBezTo>
                      <a:cubicBezTo>
                        <a:pt x="3839" y="9175"/>
                        <a:pt x="12029" y="19335"/>
                        <a:pt x="19286" y="28303"/>
                      </a:cubicBezTo>
                      <a:cubicBezTo>
                        <a:pt x="22033" y="31672"/>
                        <a:pt x="24573" y="34834"/>
                        <a:pt x="26543" y="37634"/>
                      </a:cubicBezTo>
                      <a:cubicBezTo>
                        <a:pt x="29031" y="41262"/>
                        <a:pt x="31416" y="44995"/>
                        <a:pt x="33696" y="48571"/>
                      </a:cubicBezTo>
                      <a:cubicBezTo>
                        <a:pt x="35459" y="51370"/>
                        <a:pt x="37273" y="54170"/>
                        <a:pt x="39088" y="56917"/>
                      </a:cubicBezTo>
                      <a:cubicBezTo>
                        <a:pt x="39917" y="58161"/>
                        <a:pt x="40695" y="59508"/>
                        <a:pt x="41524" y="60856"/>
                      </a:cubicBezTo>
                      <a:cubicBezTo>
                        <a:pt x="44375" y="65625"/>
                        <a:pt x="47330" y="70550"/>
                        <a:pt x="52461" y="73038"/>
                      </a:cubicBezTo>
                      <a:cubicBezTo>
                        <a:pt x="53291" y="73453"/>
                        <a:pt x="53602" y="74386"/>
                        <a:pt x="53135" y="75111"/>
                      </a:cubicBezTo>
                      <a:cubicBezTo>
                        <a:pt x="52824" y="75630"/>
                        <a:pt x="52254" y="75941"/>
                        <a:pt x="51632" y="759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83" name="Google Shape;6183;p15"/>
                <p:cNvSpPr/>
                <p:nvPr/>
              </p:nvSpPr>
              <p:spPr>
                <a:xfrm>
                  <a:off x="4584226" y="5433738"/>
                  <a:ext cx="38020" cy="2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20" h="25136" extrusionOk="0">
                      <a:moveTo>
                        <a:pt x="31472" y="25136"/>
                      </a:moveTo>
                      <a:cubicBezTo>
                        <a:pt x="31472" y="25136"/>
                        <a:pt x="31368" y="25136"/>
                        <a:pt x="31317" y="25136"/>
                      </a:cubicBezTo>
                      <a:cubicBezTo>
                        <a:pt x="22608" y="24410"/>
                        <a:pt x="9234" y="20419"/>
                        <a:pt x="992" y="16998"/>
                      </a:cubicBezTo>
                      <a:cubicBezTo>
                        <a:pt x="163" y="16635"/>
                        <a:pt x="-252" y="15754"/>
                        <a:pt x="163" y="14976"/>
                      </a:cubicBezTo>
                      <a:cubicBezTo>
                        <a:pt x="526" y="14199"/>
                        <a:pt x="1562" y="13888"/>
                        <a:pt x="2392" y="14199"/>
                      </a:cubicBezTo>
                      <a:cubicBezTo>
                        <a:pt x="9752" y="17257"/>
                        <a:pt x="21468" y="20834"/>
                        <a:pt x="29761" y="21870"/>
                      </a:cubicBezTo>
                      <a:cubicBezTo>
                        <a:pt x="29761" y="15080"/>
                        <a:pt x="31731" y="6838"/>
                        <a:pt x="34842" y="877"/>
                      </a:cubicBezTo>
                      <a:cubicBezTo>
                        <a:pt x="35256" y="99"/>
                        <a:pt x="36241" y="-212"/>
                        <a:pt x="37070" y="151"/>
                      </a:cubicBezTo>
                      <a:cubicBezTo>
                        <a:pt x="37900" y="514"/>
                        <a:pt x="38263" y="1447"/>
                        <a:pt x="37848" y="2173"/>
                      </a:cubicBezTo>
                      <a:cubicBezTo>
                        <a:pt x="34686" y="8289"/>
                        <a:pt x="32768" y="16842"/>
                        <a:pt x="33131" y="23478"/>
                      </a:cubicBezTo>
                      <a:cubicBezTo>
                        <a:pt x="33131" y="23944"/>
                        <a:pt x="32975" y="24358"/>
                        <a:pt x="32613" y="24670"/>
                      </a:cubicBezTo>
                      <a:cubicBezTo>
                        <a:pt x="32302" y="24929"/>
                        <a:pt x="31887" y="25084"/>
                        <a:pt x="31472" y="2508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84" name="Google Shape;6184;p15"/>
                <p:cNvSpPr/>
                <p:nvPr/>
              </p:nvSpPr>
              <p:spPr>
                <a:xfrm>
                  <a:off x="4584724" y="5440711"/>
                  <a:ext cx="42812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12" h="29463" extrusionOk="0">
                      <a:moveTo>
                        <a:pt x="36936" y="29412"/>
                      </a:moveTo>
                      <a:lnTo>
                        <a:pt x="36936" y="29412"/>
                      </a:lnTo>
                      <a:cubicBezTo>
                        <a:pt x="23769" y="29360"/>
                        <a:pt x="6145" y="23450"/>
                        <a:pt x="1064" y="21636"/>
                      </a:cubicBezTo>
                      <a:cubicBezTo>
                        <a:pt x="183" y="21325"/>
                        <a:pt x="-232" y="20444"/>
                        <a:pt x="131" y="19666"/>
                      </a:cubicBezTo>
                      <a:cubicBezTo>
                        <a:pt x="494" y="18889"/>
                        <a:pt x="1479" y="18474"/>
                        <a:pt x="2309" y="18785"/>
                      </a:cubicBezTo>
                      <a:cubicBezTo>
                        <a:pt x="7078" y="20496"/>
                        <a:pt x="23095" y="25886"/>
                        <a:pt x="35536" y="26353"/>
                      </a:cubicBezTo>
                      <a:cubicBezTo>
                        <a:pt x="36003" y="23502"/>
                        <a:pt x="36262" y="20548"/>
                        <a:pt x="36521" y="17748"/>
                      </a:cubicBezTo>
                      <a:cubicBezTo>
                        <a:pt x="37039" y="12305"/>
                        <a:pt x="37558" y="6655"/>
                        <a:pt x="39527" y="1057"/>
                      </a:cubicBezTo>
                      <a:cubicBezTo>
                        <a:pt x="39786" y="279"/>
                        <a:pt x="40771" y="-187"/>
                        <a:pt x="41653" y="72"/>
                      </a:cubicBezTo>
                      <a:cubicBezTo>
                        <a:pt x="42534" y="331"/>
                        <a:pt x="43000" y="1212"/>
                        <a:pt x="42741" y="1990"/>
                      </a:cubicBezTo>
                      <a:cubicBezTo>
                        <a:pt x="40875" y="7277"/>
                        <a:pt x="40357" y="12461"/>
                        <a:pt x="39890" y="18008"/>
                      </a:cubicBezTo>
                      <a:cubicBezTo>
                        <a:pt x="39579" y="21325"/>
                        <a:pt x="39268" y="24798"/>
                        <a:pt x="38594" y="28219"/>
                      </a:cubicBezTo>
                      <a:cubicBezTo>
                        <a:pt x="38439" y="28945"/>
                        <a:pt x="37765" y="29463"/>
                        <a:pt x="36936" y="2946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85" name="Google Shape;6185;p15"/>
                <p:cNvSpPr/>
                <p:nvPr/>
              </p:nvSpPr>
              <p:spPr>
                <a:xfrm>
                  <a:off x="4597642" y="5452591"/>
                  <a:ext cx="35172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72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0" y="21886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4"/>
                        <a:pt x="14064" y="23027"/>
                        <a:pt x="20130" y="24219"/>
                      </a:cubicBezTo>
                      <a:cubicBezTo>
                        <a:pt x="23343" y="24841"/>
                        <a:pt x="26609" y="25463"/>
                        <a:pt x="29823" y="26292"/>
                      </a:cubicBezTo>
                      <a:cubicBezTo>
                        <a:pt x="30082" y="23286"/>
                        <a:pt x="30289" y="20228"/>
                        <a:pt x="30497" y="17221"/>
                      </a:cubicBezTo>
                      <a:cubicBezTo>
                        <a:pt x="30860" y="12037"/>
                        <a:pt x="31222" y="6647"/>
                        <a:pt x="31793" y="1359"/>
                      </a:cubicBezTo>
                      <a:cubicBezTo>
                        <a:pt x="31896" y="530"/>
                        <a:pt x="32674" y="-92"/>
                        <a:pt x="33659" y="11"/>
                      </a:cubicBezTo>
                      <a:cubicBezTo>
                        <a:pt x="34592" y="115"/>
                        <a:pt x="35266" y="841"/>
                        <a:pt x="35162" y="1670"/>
                      </a:cubicBezTo>
                      <a:cubicBezTo>
                        <a:pt x="34592" y="6905"/>
                        <a:pt x="34229" y="12245"/>
                        <a:pt x="33866" y="17428"/>
                      </a:cubicBezTo>
                      <a:cubicBezTo>
                        <a:pt x="33607" y="21109"/>
                        <a:pt x="33348" y="24789"/>
                        <a:pt x="33037" y="28418"/>
                      </a:cubicBezTo>
                      <a:cubicBezTo>
                        <a:pt x="33037" y="28884"/>
                        <a:pt x="32726" y="29299"/>
                        <a:pt x="32311" y="29558"/>
                      </a:cubicBezTo>
                      <a:cubicBezTo>
                        <a:pt x="32052" y="29714"/>
                        <a:pt x="31689" y="29817"/>
                        <a:pt x="31378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86" name="Google Shape;6186;p15"/>
                <p:cNvSpPr/>
                <p:nvPr/>
              </p:nvSpPr>
              <p:spPr>
                <a:xfrm>
                  <a:off x="4606039" y="5465964"/>
                  <a:ext cx="35120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0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1" y="21887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5"/>
                        <a:pt x="14065" y="23027"/>
                        <a:pt x="20129" y="24219"/>
                      </a:cubicBezTo>
                      <a:cubicBezTo>
                        <a:pt x="23343" y="24841"/>
                        <a:pt x="26609" y="25463"/>
                        <a:pt x="29823" y="26293"/>
                      </a:cubicBezTo>
                      <a:cubicBezTo>
                        <a:pt x="30082" y="23286"/>
                        <a:pt x="30289" y="20280"/>
                        <a:pt x="30497" y="17221"/>
                      </a:cubicBezTo>
                      <a:cubicBezTo>
                        <a:pt x="30860" y="12038"/>
                        <a:pt x="31223" y="6647"/>
                        <a:pt x="31793" y="1359"/>
                      </a:cubicBezTo>
                      <a:cubicBezTo>
                        <a:pt x="31896" y="530"/>
                        <a:pt x="32726" y="-92"/>
                        <a:pt x="33607" y="11"/>
                      </a:cubicBezTo>
                      <a:cubicBezTo>
                        <a:pt x="34540" y="115"/>
                        <a:pt x="35214" y="841"/>
                        <a:pt x="35110" y="1670"/>
                      </a:cubicBezTo>
                      <a:cubicBezTo>
                        <a:pt x="34540" y="6906"/>
                        <a:pt x="34177" y="12245"/>
                        <a:pt x="33814" y="17428"/>
                      </a:cubicBezTo>
                      <a:cubicBezTo>
                        <a:pt x="33555" y="21109"/>
                        <a:pt x="33296" y="24738"/>
                        <a:pt x="32985" y="28418"/>
                      </a:cubicBezTo>
                      <a:cubicBezTo>
                        <a:pt x="32985" y="28885"/>
                        <a:pt x="32674" y="29299"/>
                        <a:pt x="32259" y="29559"/>
                      </a:cubicBezTo>
                      <a:cubicBezTo>
                        <a:pt x="32000" y="29714"/>
                        <a:pt x="31637" y="29817"/>
                        <a:pt x="31326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87" name="Google Shape;6187;p15"/>
                <p:cNvSpPr/>
                <p:nvPr/>
              </p:nvSpPr>
              <p:spPr>
                <a:xfrm>
                  <a:off x="4589067" y="5432462"/>
                  <a:ext cx="18777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77" h="12416" extrusionOk="0">
                      <a:moveTo>
                        <a:pt x="14190" y="12365"/>
                      </a:moveTo>
                      <a:cubicBezTo>
                        <a:pt x="14190" y="12365"/>
                        <a:pt x="13828" y="12365"/>
                        <a:pt x="13620" y="12261"/>
                      </a:cubicBezTo>
                      <a:cubicBezTo>
                        <a:pt x="12946" y="12053"/>
                        <a:pt x="12065" y="11795"/>
                        <a:pt x="11132" y="11535"/>
                      </a:cubicBezTo>
                      <a:cubicBezTo>
                        <a:pt x="7296" y="10447"/>
                        <a:pt x="2579" y="9151"/>
                        <a:pt x="505" y="7285"/>
                      </a:cubicBezTo>
                      <a:cubicBezTo>
                        <a:pt x="-168" y="6715"/>
                        <a:pt x="-168" y="5729"/>
                        <a:pt x="505" y="5107"/>
                      </a:cubicBezTo>
                      <a:cubicBezTo>
                        <a:pt x="1179" y="4485"/>
                        <a:pt x="2216" y="4485"/>
                        <a:pt x="2890" y="5107"/>
                      </a:cubicBezTo>
                      <a:cubicBezTo>
                        <a:pt x="4341" y="6455"/>
                        <a:pt x="9058" y="7751"/>
                        <a:pt x="12169" y="8633"/>
                      </a:cubicBezTo>
                      <a:cubicBezTo>
                        <a:pt x="12532" y="8736"/>
                        <a:pt x="12894" y="8840"/>
                        <a:pt x="13257" y="8943"/>
                      </a:cubicBezTo>
                      <a:cubicBezTo>
                        <a:pt x="14501" y="5885"/>
                        <a:pt x="15434" y="1272"/>
                        <a:pt x="15434" y="1220"/>
                      </a:cubicBezTo>
                      <a:cubicBezTo>
                        <a:pt x="15590" y="390"/>
                        <a:pt x="16523" y="-128"/>
                        <a:pt x="17404" y="28"/>
                      </a:cubicBezTo>
                      <a:cubicBezTo>
                        <a:pt x="18337" y="183"/>
                        <a:pt x="18907" y="1012"/>
                        <a:pt x="18752" y="1842"/>
                      </a:cubicBezTo>
                      <a:cubicBezTo>
                        <a:pt x="18700" y="2101"/>
                        <a:pt x="17404" y="8321"/>
                        <a:pt x="15745" y="11535"/>
                      </a:cubicBezTo>
                      <a:cubicBezTo>
                        <a:pt x="15486" y="12105"/>
                        <a:pt x="14864" y="12417"/>
                        <a:pt x="14242" y="124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188" name="Google Shape;6188;p15"/>
              <p:cNvGrpSpPr/>
              <p:nvPr/>
            </p:nvGrpSpPr>
            <p:grpSpPr>
              <a:xfrm>
                <a:off x="4622745" y="5352943"/>
                <a:ext cx="47869" cy="89032"/>
                <a:chOff x="4622745" y="5352943"/>
                <a:chExt cx="47869" cy="89032"/>
              </a:xfrm>
            </p:grpSpPr>
            <p:sp>
              <p:nvSpPr>
                <p:cNvPr id="6189" name="Google Shape;6189;p15"/>
                <p:cNvSpPr/>
                <p:nvPr/>
              </p:nvSpPr>
              <p:spPr>
                <a:xfrm>
                  <a:off x="4646292" y="5352943"/>
                  <a:ext cx="9538" cy="89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38" h="89032" extrusionOk="0">
                      <a:moveTo>
                        <a:pt x="7817" y="89032"/>
                      </a:moveTo>
                      <a:cubicBezTo>
                        <a:pt x="7247" y="89032"/>
                        <a:pt x="6729" y="88774"/>
                        <a:pt x="6366" y="88307"/>
                      </a:cubicBezTo>
                      <a:cubicBezTo>
                        <a:pt x="2737" y="83072"/>
                        <a:pt x="2893" y="76695"/>
                        <a:pt x="3048" y="71097"/>
                      </a:cubicBezTo>
                      <a:cubicBezTo>
                        <a:pt x="3048" y="69594"/>
                        <a:pt x="3100" y="68091"/>
                        <a:pt x="3048" y="66691"/>
                      </a:cubicBezTo>
                      <a:cubicBezTo>
                        <a:pt x="2945" y="63425"/>
                        <a:pt x="2945" y="60160"/>
                        <a:pt x="2945" y="56894"/>
                      </a:cubicBezTo>
                      <a:cubicBezTo>
                        <a:pt x="2945" y="52798"/>
                        <a:pt x="2945" y="48496"/>
                        <a:pt x="2685" y="44297"/>
                      </a:cubicBezTo>
                      <a:cubicBezTo>
                        <a:pt x="2530" y="41083"/>
                        <a:pt x="2063" y="37247"/>
                        <a:pt x="1545" y="33101"/>
                      </a:cubicBezTo>
                      <a:cubicBezTo>
                        <a:pt x="93" y="21645"/>
                        <a:pt x="-1513" y="8633"/>
                        <a:pt x="2737" y="858"/>
                      </a:cubicBezTo>
                      <a:cubicBezTo>
                        <a:pt x="3152" y="81"/>
                        <a:pt x="4189" y="-230"/>
                        <a:pt x="4966" y="184"/>
                      </a:cubicBezTo>
                      <a:cubicBezTo>
                        <a:pt x="5796" y="547"/>
                        <a:pt x="6159" y="1480"/>
                        <a:pt x="5744" y="2258"/>
                      </a:cubicBezTo>
                      <a:cubicBezTo>
                        <a:pt x="1960" y="9204"/>
                        <a:pt x="3515" y="21748"/>
                        <a:pt x="4915" y="32790"/>
                      </a:cubicBezTo>
                      <a:cubicBezTo>
                        <a:pt x="5433" y="36937"/>
                        <a:pt x="5899" y="40876"/>
                        <a:pt x="6055" y="44194"/>
                      </a:cubicBezTo>
                      <a:cubicBezTo>
                        <a:pt x="6262" y="48496"/>
                        <a:pt x="6262" y="52747"/>
                        <a:pt x="6314" y="56894"/>
                      </a:cubicBezTo>
                      <a:cubicBezTo>
                        <a:pt x="6314" y="60108"/>
                        <a:pt x="6314" y="63373"/>
                        <a:pt x="6470" y="66587"/>
                      </a:cubicBezTo>
                      <a:cubicBezTo>
                        <a:pt x="6470" y="68039"/>
                        <a:pt x="6470" y="69542"/>
                        <a:pt x="6470" y="71097"/>
                      </a:cubicBezTo>
                      <a:cubicBezTo>
                        <a:pt x="6314" y="76540"/>
                        <a:pt x="6210" y="82138"/>
                        <a:pt x="9269" y="86596"/>
                      </a:cubicBezTo>
                      <a:cubicBezTo>
                        <a:pt x="9787" y="87322"/>
                        <a:pt x="9528" y="88255"/>
                        <a:pt x="8750" y="88722"/>
                      </a:cubicBezTo>
                      <a:cubicBezTo>
                        <a:pt x="8491" y="88877"/>
                        <a:pt x="8180" y="88929"/>
                        <a:pt x="7869" y="889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90" name="Google Shape;6190;p15"/>
                <p:cNvSpPr/>
                <p:nvPr/>
              </p:nvSpPr>
              <p:spPr>
                <a:xfrm>
                  <a:off x="4628611" y="5364093"/>
                  <a:ext cx="41040" cy="23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0" h="23453" extrusionOk="0">
                      <a:moveTo>
                        <a:pt x="23165" y="23454"/>
                      </a:moveTo>
                      <a:cubicBezTo>
                        <a:pt x="22802" y="23454"/>
                        <a:pt x="22491" y="23350"/>
                        <a:pt x="22180" y="23195"/>
                      </a:cubicBezTo>
                      <a:cubicBezTo>
                        <a:pt x="15027" y="18633"/>
                        <a:pt x="5593" y="9095"/>
                        <a:pt x="305" y="2408"/>
                      </a:cubicBezTo>
                      <a:cubicBezTo>
                        <a:pt x="-213" y="1734"/>
                        <a:pt x="-58" y="749"/>
                        <a:pt x="668" y="283"/>
                      </a:cubicBezTo>
                      <a:cubicBezTo>
                        <a:pt x="1446" y="-184"/>
                        <a:pt x="2483" y="-80"/>
                        <a:pt x="3001" y="646"/>
                      </a:cubicBezTo>
                      <a:cubicBezTo>
                        <a:pt x="7718" y="6658"/>
                        <a:pt x="15908" y="15004"/>
                        <a:pt x="22543" y="19670"/>
                      </a:cubicBezTo>
                      <a:cubicBezTo>
                        <a:pt x="26275" y="13760"/>
                        <a:pt x="32444" y="7540"/>
                        <a:pt x="38405" y="3756"/>
                      </a:cubicBezTo>
                      <a:cubicBezTo>
                        <a:pt x="39183" y="3289"/>
                        <a:pt x="40220" y="3445"/>
                        <a:pt x="40738" y="4119"/>
                      </a:cubicBezTo>
                      <a:cubicBezTo>
                        <a:pt x="41256" y="4792"/>
                        <a:pt x="41101" y="5778"/>
                        <a:pt x="40323" y="6244"/>
                      </a:cubicBezTo>
                      <a:cubicBezTo>
                        <a:pt x="34259" y="10080"/>
                        <a:pt x="27882" y="16663"/>
                        <a:pt x="24565" y="22625"/>
                      </a:cubicBezTo>
                      <a:cubicBezTo>
                        <a:pt x="24358" y="23039"/>
                        <a:pt x="23943" y="23298"/>
                        <a:pt x="23476" y="23402"/>
                      </a:cubicBezTo>
                      <a:cubicBezTo>
                        <a:pt x="23321" y="23402"/>
                        <a:pt x="23217" y="23402"/>
                        <a:pt x="23062" y="2340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91" name="Google Shape;6191;p15"/>
                <p:cNvSpPr/>
                <p:nvPr/>
              </p:nvSpPr>
              <p:spPr>
                <a:xfrm>
                  <a:off x="4622745" y="5374364"/>
                  <a:ext cx="47869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69" h="25675" extrusionOk="0">
                      <a:moveTo>
                        <a:pt x="28047" y="25624"/>
                      </a:moveTo>
                      <a:cubicBezTo>
                        <a:pt x="27736" y="25624"/>
                        <a:pt x="27477" y="25572"/>
                        <a:pt x="27217" y="25416"/>
                      </a:cubicBezTo>
                      <a:cubicBezTo>
                        <a:pt x="15813" y="19404"/>
                        <a:pt x="3787" y="6341"/>
                        <a:pt x="366" y="2453"/>
                      </a:cubicBezTo>
                      <a:cubicBezTo>
                        <a:pt x="-204" y="1779"/>
                        <a:pt x="-101" y="846"/>
                        <a:pt x="625" y="328"/>
                      </a:cubicBezTo>
                      <a:cubicBezTo>
                        <a:pt x="1351" y="-191"/>
                        <a:pt x="2388" y="-87"/>
                        <a:pt x="3010" y="587"/>
                      </a:cubicBezTo>
                      <a:cubicBezTo>
                        <a:pt x="6223" y="4215"/>
                        <a:pt x="17161" y="16138"/>
                        <a:pt x="27684" y="22151"/>
                      </a:cubicBezTo>
                      <a:cubicBezTo>
                        <a:pt x="29654" y="19870"/>
                        <a:pt x="31520" y="17486"/>
                        <a:pt x="33282" y="15101"/>
                      </a:cubicBezTo>
                      <a:cubicBezTo>
                        <a:pt x="36703" y="10591"/>
                        <a:pt x="40228" y="5926"/>
                        <a:pt x="45049" y="1987"/>
                      </a:cubicBezTo>
                      <a:cubicBezTo>
                        <a:pt x="45723" y="1417"/>
                        <a:pt x="46812" y="1468"/>
                        <a:pt x="47434" y="2090"/>
                      </a:cubicBezTo>
                      <a:cubicBezTo>
                        <a:pt x="48056" y="2713"/>
                        <a:pt x="48004" y="3697"/>
                        <a:pt x="47330" y="4267"/>
                      </a:cubicBezTo>
                      <a:cubicBezTo>
                        <a:pt x="42820" y="7999"/>
                        <a:pt x="39554" y="12302"/>
                        <a:pt x="36081" y="16864"/>
                      </a:cubicBezTo>
                      <a:cubicBezTo>
                        <a:pt x="34008" y="19611"/>
                        <a:pt x="31831" y="22462"/>
                        <a:pt x="29395" y="25106"/>
                      </a:cubicBezTo>
                      <a:cubicBezTo>
                        <a:pt x="29084" y="25468"/>
                        <a:pt x="28565" y="25676"/>
                        <a:pt x="28099" y="256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92" name="Google Shape;6192;p15"/>
                <p:cNvSpPr/>
                <p:nvPr/>
              </p:nvSpPr>
              <p:spPr>
                <a:xfrm>
                  <a:off x="4627059" y="5388575"/>
                  <a:ext cx="41503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03" h="25357" extrusionOk="0">
                      <a:moveTo>
                        <a:pt x="23369" y="25306"/>
                      </a:moveTo>
                      <a:cubicBezTo>
                        <a:pt x="22903" y="25306"/>
                        <a:pt x="22436" y="25150"/>
                        <a:pt x="22125" y="24839"/>
                      </a:cubicBezTo>
                      <a:cubicBezTo>
                        <a:pt x="19534" y="22299"/>
                        <a:pt x="16527" y="19862"/>
                        <a:pt x="13624" y="17478"/>
                      </a:cubicBezTo>
                      <a:cubicBezTo>
                        <a:pt x="8855" y="13590"/>
                        <a:pt x="3931" y="9599"/>
                        <a:pt x="302" y="4830"/>
                      </a:cubicBezTo>
                      <a:cubicBezTo>
                        <a:pt x="-216" y="4156"/>
                        <a:pt x="-61" y="3171"/>
                        <a:pt x="717" y="2705"/>
                      </a:cubicBezTo>
                      <a:cubicBezTo>
                        <a:pt x="1494" y="2238"/>
                        <a:pt x="2531" y="2393"/>
                        <a:pt x="3050" y="3067"/>
                      </a:cubicBezTo>
                      <a:cubicBezTo>
                        <a:pt x="6471" y="7525"/>
                        <a:pt x="11240" y="11413"/>
                        <a:pt x="15853" y="15197"/>
                      </a:cubicBezTo>
                      <a:cubicBezTo>
                        <a:pt x="18290" y="17167"/>
                        <a:pt x="20778" y="19240"/>
                        <a:pt x="23110" y="21366"/>
                      </a:cubicBezTo>
                      <a:cubicBezTo>
                        <a:pt x="24976" y="18878"/>
                        <a:pt x="26791" y="16338"/>
                        <a:pt x="28657" y="13797"/>
                      </a:cubicBezTo>
                      <a:cubicBezTo>
                        <a:pt x="31819" y="9443"/>
                        <a:pt x="35085" y="4933"/>
                        <a:pt x="38454" y="631"/>
                      </a:cubicBezTo>
                      <a:cubicBezTo>
                        <a:pt x="39024" y="-43"/>
                        <a:pt x="40061" y="-198"/>
                        <a:pt x="40787" y="268"/>
                      </a:cubicBezTo>
                      <a:cubicBezTo>
                        <a:pt x="41564" y="735"/>
                        <a:pt x="41720" y="1720"/>
                        <a:pt x="41201" y="2393"/>
                      </a:cubicBezTo>
                      <a:cubicBezTo>
                        <a:pt x="37832" y="6696"/>
                        <a:pt x="34618" y="11154"/>
                        <a:pt x="31456" y="15508"/>
                      </a:cubicBezTo>
                      <a:cubicBezTo>
                        <a:pt x="29227" y="18566"/>
                        <a:pt x="26998" y="21625"/>
                        <a:pt x="24717" y="24684"/>
                      </a:cubicBezTo>
                      <a:cubicBezTo>
                        <a:pt x="24406" y="25046"/>
                        <a:pt x="23940" y="25306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93" name="Google Shape;6193;p15"/>
                <p:cNvSpPr/>
                <p:nvPr/>
              </p:nvSpPr>
              <p:spPr>
                <a:xfrm>
                  <a:off x="4627007" y="5403918"/>
                  <a:ext cx="41451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51" h="25357" extrusionOk="0">
                      <a:moveTo>
                        <a:pt x="23369" y="25357"/>
                      </a:moveTo>
                      <a:cubicBezTo>
                        <a:pt x="22903" y="25357"/>
                        <a:pt x="22436" y="25202"/>
                        <a:pt x="22125" y="24891"/>
                      </a:cubicBezTo>
                      <a:cubicBezTo>
                        <a:pt x="19534" y="22351"/>
                        <a:pt x="16527" y="19914"/>
                        <a:pt x="13624" y="17530"/>
                      </a:cubicBezTo>
                      <a:cubicBezTo>
                        <a:pt x="8855" y="13642"/>
                        <a:pt x="3931" y="9651"/>
                        <a:pt x="302" y="4882"/>
                      </a:cubicBezTo>
                      <a:cubicBezTo>
                        <a:pt x="-216" y="4208"/>
                        <a:pt x="-61" y="3223"/>
                        <a:pt x="717" y="2757"/>
                      </a:cubicBezTo>
                      <a:cubicBezTo>
                        <a:pt x="1494" y="2290"/>
                        <a:pt x="2531" y="2445"/>
                        <a:pt x="3050" y="3119"/>
                      </a:cubicBezTo>
                      <a:cubicBezTo>
                        <a:pt x="6471" y="7577"/>
                        <a:pt x="11240" y="11465"/>
                        <a:pt x="15853" y="15249"/>
                      </a:cubicBezTo>
                      <a:cubicBezTo>
                        <a:pt x="18290" y="17219"/>
                        <a:pt x="20778" y="19292"/>
                        <a:pt x="23110" y="21418"/>
                      </a:cubicBezTo>
                      <a:cubicBezTo>
                        <a:pt x="24976" y="18878"/>
                        <a:pt x="26842" y="16338"/>
                        <a:pt x="28657" y="13798"/>
                      </a:cubicBezTo>
                      <a:cubicBezTo>
                        <a:pt x="31819" y="9444"/>
                        <a:pt x="35033" y="4985"/>
                        <a:pt x="38402" y="631"/>
                      </a:cubicBezTo>
                      <a:cubicBezTo>
                        <a:pt x="38920" y="-43"/>
                        <a:pt x="40009" y="-199"/>
                        <a:pt x="40735" y="268"/>
                      </a:cubicBezTo>
                      <a:cubicBezTo>
                        <a:pt x="41512" y="735"/>
                        <a:pt x="41668" y="1719"/>
                        <a:pt x="41149" y="2393"/>
                      </a:cubicBezTo>
                      <a:cubicBezTo>
                        <a:pt x="37780" y="6644"/>
                        <a:pt x="34566" y="11102"/>
                        <a:pt x="31456" y="15456"/>
                      </a:cubicBezTo>
                      <a:cubicBezTo>
                        <a:pt x="29227" y="18515"/>
                        <a:pt x="26998" y="21625"/>
                        <a:pt x="24717" y="24683"/>
                      </a:cubicBezTo>
                      <a:cubicBezTo>
                        <a:pt x="24406" y="25046"/>
                        <a:pt x="23940" y="25305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94" name="Google Shape;6194;p15"/>
                <p:cNvSpPr/>
                <p:nvPr/>
              </p:nvSpPr>
              <p:spPr>
                <a:xfrm>
                  <a:off x="4638595" y="5357018"/>
                  <a:ext cx="19313" cy="12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13" h="12749" extrusionOk="0">
                      <a:moveTo>
                        <a:pt x="10071" y="12697"/>
                      </a:moveTo>
                      <a:cubicBezTo>
                        <a:pt x="9605" y="12697"/>
                        <a:pt x="9138" y="12542"/>
                        <a:pt x="8775" y="12179"/>
                      </a:cubicBezTo>
                      <a:cubicBezTo>
                        <a:pt x="8309" y="11660"/>
                        <a:pt x="7687" y="11090"/>
                        <a:pt x="6961" y="10416"/>
                      </a:cubicBezTo>
                      <a:cubicBezTo>
                        <a:pt x="4213" y="7773"/>
                        <a:pt x="844" y="4456"/>
                        <a:pt x="67" y="1916"/>
                      </a:cubicBezTo>
                      <a:cubicBezTo>
                        <a:pt x="-193" y="1086"/>
                        <a:pt x="326" y="256"/>
                        <a:pt x="1259" y="49"/>
                      </a:cubicBezTo>
                      <a:cubicBezTo>
                        <a:pt x="2192" y="-158"/>
                        <a:pt x="3073" y="308"/>
                        <a:pt x="3332" y="1138"/>
                      </a:cubicBezTo>
                      <a:cubicBezTo>
                        <a:pt x="3902" y="2952"/>
                        <a:pt x="7220" y="6218"/>
                        <a:pt x="9449" y="8343"/>
                      </a:cubicBezTo>
                      <a:cubicBezTo>
                        <a:pt x="9708" y="8602"/>
                        <a:pt x="10019" y="8862"/>
                        <a:pt x="10227" y="9120"/>
                      </a:cubicBezTo>
                      <a:cubicBezTo>
                        <a:pt x="12974" y="6995"/>
                        <a:pt x="16291" y="3470"/>
                        <a:pt x="16343" y="3418"/>
                      </a:cubicBezTo>
                      <a:cubicBezTo>
                        <a:pt x="16965" y="2796"/>
                        <a:pt x="18002" y="2693"/>
                        <a:pt x="18728" y="3263"/>
                      </a:cubicBezTo>
                      <a:cubicBezTo>
                        <a:pt x="19453" y="3833"/>
                        <a:pt x="19505" y="4766"/>
                        <a:pt x="18883" y="5440"/>
                      </a:cubicBezTo>
                      <a:cubicBezTo>
                        <a:pt x="18676" y="5648"/>
                        <a:pt x="14166" y="10416"/>
                        <a:pt x="10952" y="12490"/>
                      </a:cubicBezTo>
                      <a:cubicBezTo>
                        <a:pt x="10641" y="12697"/>
                        <a:pt x="10330" y="12749"/>
                        <a:pt x="9968" y="1274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195" name="Google Shape;6195;p15"/>
              <p:cNvGrpSpPr/>
              <p:nvPr/>
            </p:nvGrpSpPr>
            <p:grpSpPr>
              <a:xfrm>
                <a:off x="4561444" y="5705800"/>
                <a:ext cx="83657" cy="81822"/>
                <a:chOff x="4561444" y="5705800"/>
                <a:chExt cx="83657" cy="81822"/>
              </a:xfrm>
            </p:grpSpPr>
            <p:sp>
              <p:nvSpPr>
                <p:cNvPr id="6196" name="Google Shape;6196;p15"/>
                <p:cNvSpPr/>
                <p:nvPr/>
              </p:nvSpPr>
              <p:spPr>
                <a:xfrm>
                  <a:off x="4572068" y="5705800"/>
                  <a:ext cx="73033" cy="81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3" h="81822" extrusionOk="0">
                      <a:moveTo>
                        <a:pt x="71052" y="81770"/>
                      </a:moveTo>
                      <a:cubicBezTo>
                        <a:pt x="71052" y="81770"/>
                        <a:pt x="70585" y="81770"/>
                        <a:pt x="70326" y="81667"/>
                      </a:cubicBezTo>
                      <a:cubicBezTo>
                        <a:pt x="62913" y="79023"/>
                        <a:pt x="58196" y="72958"/>
                        <a:pt x="54049" y="67619"/>
                      </a:cubicBezTo>
                      <a:cubicBezTo>
                        <a:pt x="52909" y="66168"/>
                        <a:pt x="51820" y="64768"/>
                        <a:pt x="50732" y="63524"/>
                      </a:cubicBezTo>
                      <a:cubicBezTo>
                        <a:pt x="48140" y="60518"/>
                        <a:pt x="45652" y="57511"/>
                        <a:pt x="43112" y="54452"/>
                      </a:cubicBezTo>
                      <a:cubicBezTo>
                        <a:pt x="39949" y="50617"/>
                        <a:pt x="36632" y="46625"/>
                        <a:pt x="33263" y="42789"/>
                      </a:cubicBezTo>
                      <a:cubicBezTo>
                        <a:pt x="30671" y="39887"/>
                        <a:pt x="27250" y="36569"/>
                        <a:pt x="23621" y="33044"/>
                      </a:cubicBezTo>
                      <a:cubicBezTo>
                        <a:pt x="13513" y="23195"/>
                        <a:pt x="2005" y="12050"/>
                        <a:pt x="35" y="2097"/>
                      </a:cubicBezTo>
                      <a:cubicBezTo>
                        <a:pt x="-172" y="1112"/>
                        <a:pt x="554" y="179"/>
                        <a:pt x="1642" y="24"/>
                      </a:cubicBezTo>
                      <a:cubicBezTo>
                        <a:pt x="2679" y="-132"/>
                        <a:pt x="3716" y="490"/>
                        <a:pt x="3923" y="1475"/>
                      </a:cubicBezTo>
                      <a:cubicBezTo>
                        <a:pt x="5685" y="10391"/>
                        <a:pt x="16779" y="21122"/>
                        <a:pt x="26524" y="30608"/>
                      </a:cubicBezTo>
                      <a:cubicBezTo>
                        <a:pt x="30204" y="34184"/>
                        <a:pt x="33677" y="37554"/>
                        <a:pt x="36321" y="40560"/>
                      </a:cubicBezTo>
                      <a:cubicBezTo>
                        <a:pt x="39794" y="44448"/>
                        <a:pt x="43060" y="48439"/>
                        <a:pt x="46274" y="52327"/>
                      </a:cubicBezTo>
                      <a:cubicBezTo>
                        <a:pt x="48762" y="55334"/>
                        <a:pt x="51250" y="58340"/>
                        <a:pt x="53842" y="61347"/>
                      </a:cubicBezTo>
                      <a:cubicBezTo>
                        <a:pt x="54982" y="62694"/>
                        <a:pt x="56123" y="64094"/>
                        <a:pt x="57263" y="65597"/>
                      </a:cubicBezTo>
                      <a:cubicBezTo>
                        <a:pt x="61307" y="70781"/>
                        <a:pt x="65505" y="76120"/>
                        <a:pt x="71777" y="78349"/>
                      </a:cubicBezTo>
                      <a:cubicBezTo>
                        <a:pt x="72762" y="78712"/>
                        <a:pt x="73281" y="79749"/>
                        <a:pt x="72918" y="80682"/>
                      </a:cubicBezTo>
                      <a:cubicBezTo>
                        <a:pt x="72607" y="81408"/>
                        <a:pt x="71881" y="81822"/>
                        <a:pt x="71103" y="8182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97" name="Google Shape;6197;p15"/>
                <p:cNvSpPr/>
                <p:nvPr/>
              </p:nvSpPr>
              <p:spPr>
                <a:xfrm>
                  <a:off x="4561444" y="5708326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36526" y="29741"/>
                      </a:moveTo>
                      <a:cubicBezTo>
                        <a:pt x="26314" y="29741"/>
                        <a:pt x="11023" y="26890"/>
                        <a:pt x="1381" y="24091"/>
                      </a:cubicBezTo>
                      <a:cubicBezTo>
                        <a:pt x="344" y="23780"/>
                        <a:pt x="-226" y="22795"/>
                        <a:pt x="85" y="21862"/>
                      </a:cubicBezTo>
                      <a:cubicBezTo>
                        <a:pt x="396" y="20929"/>
                        <a:pt x="1536" y="20411"/>
                        <a:pt x="2573" y="20721"/>
                      </a:cubicBezTo>
                      <a:cubicBezTo>
                        <a:pt x="11593" y="23313"/>
                        <a:pt x="25692" y="26009"/>
                        <a:pt x="35437" y="26164"/>
                      </a:cubicBezTo>
                      <a:cubicBezTo>
                        <a:pt x="34401" y="18285"/>
                        <a:pt x="35437" y="8540"/>
                        <a:pt x="38133" y="1231"/>
                      </a:cubicBezTo>
                      <a:cubicBezTo>
                        <a:pt x="38496" y="298"/>
                        <a:pt x="39584" y="-220"/>
                        <a:pt x="40621" y="90"/>
                      </a:cubicBezTo>
                      <a:cubicBezTo>
                        <a:pt x="41658" y="402"/>
                        <a:pt x="42228" y="1438"/>
                        <a:pt x="41865" y="2371"/>
                      </a:cubicBezTo>
                      <a:cubicBezTo>
                        <a:pt x="39118" y="9836"/>
                        <a:pt x="38237" y="19995"/>
                        <a:pt x="39636" y="27668"/>
                      </a:cubicBezTo>
                      <a:cubicBezTo>
                        <a:pt x="39740" y="28186"/>
                        <a:pt x="39584" y="28704"/>
                        <a:pt x="39222" y="29119"/>
                      </a:cubicBezTo>
                      <a:cubicBezTo>
                        <a:pt x="38859" y="29534"/>
                        <a:pt x="38340" y="29741"/>
                        <a:pt x="37770" y="29793"/>
                      </a:cubicBezTo>
                      <a:cubicBezTo>
                        <a:pt x="37355" y="29793"/>
                        <a:pt x="36941" y="29793"/>
                        <a:pt x="36526" y="297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98" name="Google Shape;6198;p15"/>
                <p:cNvSpPr/>
                <p:nvPr/>
              </p:nvSpPr>
              <p:spPr>
                <a:xfrm>
                  <a:off x="4563802" y="5715582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37381" y="35030"/>
                      </a:moveTo>
                      <a:cubicBezTo>
                        <a:pt x="23178" y="35030"/>
                        <a:pt x="6746" y="31453"/>
                        <a:pt x="1458" y="30209"/>
                      </a:cubicBezTo>
                      <a:cubicBezTo>
                        <a:pt x="422" y="29950"/>
                        <a:pt x="-200" y="28965"/>
                        <a:pt x="59" y="28032"/>
                      </a:cubicBezTo>
                      <a:cubicBezTo>
                        <a:pt x="318" y="27099"/>
                        <a:pt x="1407" y="26528"/>
                        <a:pt x="2443" y="26736"/>
                      </a:cubicBezTo>
                      <a:cubicBezTo>
                        <a:pt x="8249" y="28084"/>
                        <a:pt x="27636" y="32386"/>
                        <a:pt x="42098" y="31298"/>
                      </a:cubicBezTo>
                      <a:cubicBezTo>
                        <a:pt x="42202" y="27928"/>
                        <a:pt x="42098" y="24507"/>
                        <a:pt x="41943" y="21189"/>
                      </a:cubicBezTo>
                      <a:cubicBezTo>
                        <a:pt x="41684" y="14813"/>
                        <a:pt x="41424" y="8230"/>
                        <a:pt x="42876" y="1440"/>
                      </a:cubicBezTo>
                      <a:cubicBezTo>
                        <a:pt x="43083" y="454"/>
                        <a:pt x="44120" y="-168"/>
                        <a:pt x="45157" y="40"/>
                      </a:cubicBezTo>
                      <a:cubicBezTo>
                        <a:pt x="46245" y="247"/>
                        <a:pt x="46919" y="1180"/>
                        <a:pt x="46712" y="2114"/>
                      </a:cubicBezTo>
                      <a:cubicBezTo>
                        <a:pt x="45312" y="8489"/>
                        <a:pt x="45572" y="14554"/>
                        <a:pt x="45831" y="21034"/>
                      </a:cubicBezTo>
                      <a:cubicBezTo>
                        <a:pt x="45986" y="24922"/>
                        <a:pt x="46142" y="28965"/>
                        <a:pt x="45883" y="33008"/>
                      </a:cubicBezTo>
                      <a:cubicBezTo>
                        <a:pt x="45831" y="33889"/>
                        <a:pt x="45105" y="34563"/>
                        <a:pt x="44120" y="34667"/>
                      </a:cubicBezTo>
                      <a:cubicBezTo>
                        <a:pt x="41943" y="34874"/>
                        <a:pt x="39662" y="34978"/>
                        <a:pt x="37277" y="3497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99" name="Google Shape;6199;p15"/>
                <p:cNvSpPr/>
                <p:nvPr/>
              </p:nvSpPr>
              <p:spPr>
                <a:xfrm>
                  <a:off x="4580650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37484" y="34834"/>
                      </a:moveTo>
                      <a:cubicBezTo>
                        <a:pt x="37484" y="34834"/>
                        <a:pt x="37225" y="34834"/>
                        <a:pt x="37121" y="34834"/>
                      </a:cubicBezTo>
                      <a:cubicBezTo>
                        <a:pt x="32715" y="34108"/>
                        <a:pt x="28050" y="33694"/>
                        <a:pt x="23540" y="33331"/>
                      </a:cubicBezTo>
                      <a:cubicBezTo>
                        <a:pt x="16127" y="32709"/>
                        <a:pt x="8455" y="32087"/>
                        <a:pt x="1354" y="29962"/>
                      </a:cubicBezTo>
                      <a:cubicBezTo>
                        <a:pt x="317" y="29650"/>
                        <a:pt x="-253" y="28614"/>
                        <a:pt x="110" y="27681"/>
                      </a:cubicBezTo>
                      <a:cubicBezTo>
                        <a:pt x="472" y="26748"/>
                        <a:pt x="1561" y="26229"/>
                        <a:pt x="2598" y="26540"/>
                      </a:cubicBezTo>
                      <a:cubicBezTo>
                        <a:pt x="9233" y="28562"/>
                        <a:pt x="16697" y="29184"/>
                        <a:pt x="23903" y="29754"/>
                      </a:cubicBezTo>
                      <a:cubicBezTo>
                        <a:pt x="27687" y="30065"/>
                        <a:pt x="31626" y="30376"/>
                        <a:pt x="35410" y="30946"/>
                      </a:cubicBezTo>
                      <a:cubicBezTo>
                        <a:pt x="35255" y="27421"/>
                        <a:pt x="34996" y="23897"/>
                        <a:pt x="34788" y="20371"/>
                      </a:cubicBezTo>
                      <a:cubicBezTo>
                        <a:pt x="34425" y="14307"/>
                        <a:pt x="34011" y="8034"/>
                        <a:pt x="33855" y="1814"/>
                      </a:cubicBezTo>
                      <a:cubicBezTo>
                        <a:pt x="33855" y="830"/>
                        <a:pt x="34685" y="0"/>
                        <a:pt x="35773" y="0"/>
                      </a:cubicBezTo>
                      <a:cubicBezTo>
                        <a:pt x="35773" y="0"/>
                        <a:pt x="35773" y="0"/>
                        <a:pt x="35773" y="0"/>
                      </a:cubicBezTo>
                      <a:cubicBezTo>
                        <a:pt x="36862" y="0"/>
                        <a:pt x="37691" y="778"/>
                        <a:pt x="37743" y="1762"/>
                      </a:cubicBezTo>
                      <a:cubicBezTo>
                        <a:pt x="37898" y="7931"/>
                        <a:pt x="38261" y="14151"/>
                        <a:pt x="38676" y="20165"/>
                      </a:cubicBezTo>
                      <a:cubicBezTo>
                        <a:pt x="38935" y="24467"/>
                        <a:pt x="39194" y="28717"/>
                        <a:pt x="39402" y="33020"/>
                      </a:cubicBezTo>
                      <a:cubicBezTo>
                        <a:pt x="39402" y="33538"/>
                        <a:pt x="39194" y="34108"/>
                        <a:pt x="38728" y="34420"/>
                      </a:cubicBezTo>
                      <a:cubicBezTo>
                        <a:pt x="38365" y="34678"/>
                        <a:pt x="37898" y="34834"/>
                        <a:pt x="37432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00" name="Google Shape;6200;p15"/>
                <p:cNvSpPr/>
                <p:nvPr/>
              </p:nvSpPr>
              <p:spPr>
                <a:xfrm>
                  <a:off x="4592417" y="5743190"/>
                  <a:ext cx="39453" cy="3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94" extrusionOk="0">
                      <a:moveTo>
                        <a:pt x="37484" y="34843"/>
                      </a:moveTo>
                      <a:cubicBezTo>
                        <a:pt x="37484" y="34843"/>
                        <a:pt x="37225" y="34843"/>
                        <a:pt x="37121" y="34843"/>
                      </a:cubicBezTo>
                      <a:cubicBezTo>
                        <a:pt x="32715" y="34117"/>
                        <a:pt x="28049" y="33702"/>
                        <a:pt x="23540" y="33340"/>
                      </a:cubicBezTo>
                      <a:cubicBezTo>
                        <a:pt x="16127" y="32718"/>
                        <a:pt x="8455" y="32096"/>
                        <a:pt x="1354" y="29970"/>
                      </a:cubicBezTo>
                      <a:cubicBezTo>
                        <a:pt x="317" y="29659"/>
                        <a:pt x="-253" y="28622"/>
                        <a:pt x="110" y="27690"/>
                      </a:cubicBezTo>
                      <a:cubicBezTo>
                        <a:pt x="472" y="26756"/>
                        <a:pt x="1561" y="26238"/>
                        <a:pt x="2598" y="26549"/>
                      </a:cubicBezTo>
                      <a:cubicBezTo>
                        <a:pt x="9233" y="28570"/>
                        <a:pt x="16697" y="29192"/>
                        <a:pt x="23902" y="29763"/>
                      </a:cubicBezTo>
                      <a:cubicBezTo>
                        <a:pt x="27687" y="30074"/>
                        <a:pt x="31626" y="30385"/>
                        <a:pt x="35410" y="30955"/>
                      </a:cubicBezTo>
                      <a:cubicBezTo>
                        <a:pt x="35255" y="27430"/>
                        <a:pt x="34996" y="23854"/>
                        <a:pt x="34788" y="20328"/>
                      </a:cubicBezTo>
                      <a:cubicBezTo>
                        <a:pt x="34425" y="14263"/>
                        <a:pt x="34011" y="7991"/>
                        <a:pt x="33855" y="1823"/>
                      </a:cubicBezTo>
                      <a:cubicBezTo>
                        <a:pt x="33855" y="838"/>
                        <a:pt x="34685" y="8"/>
                        <a:pt x="35773" y="8"/>
                      </a:cubicBezTo>
                      <a:cubicBezTo>
                        <a:pt x="36758" y="-95"/>
                        <a:pt x="37743" y="786"/>
                        <a:pt x="37795" y="1771"/>
                      </a:cubicBezTo>
                      <a:cubicBezTo>
                        <a:pt x="37950" y="7888"/>
                        <a:pt x="38313" y="14160"/>
                        <a:pt x="38728" y="20173"/>
                      </a:cubicBezTo>
                      <a:cubicBezTo>
                        <a:pt x="38987" y="24476"/>
                        <a:pt x="39246" y="28778"/>
                        <a:pt x="39453" y="33080"/>
                      </a:cubicBezTo>
                      <a:cubicBezTo>
                        <a:pt x="39453" y="33599"/>
                        <a:pt x="39246" y="34169"/>
                        <a:pt x="38780" y="34480"/>
                      </a:cubicBezTo>
                      <a:cubicBezTo>
                        <a:pt x="38417" y="34739"/>
                        <a:pt x="37950" y="34895"/>
                        <a:pt x="37484" y="3489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01" name="Google Shape;6201;p15"/>
                <p:cNvSpPr/>
                <p:nvPr/>
              </p:nvSpPr>
              <p:spPr>
                <a:xfrm>
                  <a:off x="4565413" y="5708621"/>
                  <a:ext cx="21057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7" h="14775" extrusionOk="0">
                      <a:moveTo>
                        <a:pt x="17213" y="14672"/>
                      </a:moveTo>
                      <a:cubicBezTo>
                        <a:pt x="17213" y="14672"/>
                        <a:pt x="16954" y="14672"/>
                        <a:pt x="16798" y="14672"/>
                      </a:cubicBezTo>
                      <a:cubicBezTo>
                        <a:pt x="15969" y="14517"/>
                        <a:pt x="14932" y="14310"/>
                        <a:pt x="13740" y="14154"/>
                      </a:cubicBezTo>
                      <a:cubicBezTo>
                        <a:pt x="9178" y="13376"/>
                        <a:pt x="3476" y="12444"/>
                        <a:pt x="781" y="10578"/>
                      </a:cubicBezTo>
                      <a:cubicBezTo>
                        <a:pt x="-100" y="9955"/>
                        <a:pt x="-256" y="8866"/>
                        <a:pt x="418" y="8089"/>
                      </a:cubicBezTo>
                      <a:cubicBezTo>
                        <a:pt x="1092" y="7312"/>
                        <a:pt x="2336" y="7156"/>
                        <a:pt x="3165" y="7778"/>
                      </a:cubicBezTo>
                      <a:cubicBezTo>
                        <a:pt x="5083" y="9126"/>
                        <a:pt x="10681" y="10059"/>
                        <a:pt x="14414" y="10681"/>
                      </a:cubicBezTo>
                      <a:cubicBezTo>
                        <a:pt x="14880" y="10784"/>
                        <a:pt x="15347" y="10836"/>
                        <a:pt x="15762" y="10888"/>
                      </a:cubicBezTo>
                      <a:cubicBezTo>
                        <a:pt x="16695" y="7156"/>
                        <a:pt x="17109" y="1765"/>
                        <a:pt x="17161" y="1661"/>
                      </a:cubicBezTo>
                      <a:cubicBezTo>
                        <a:pt x="17213" y="677"/>
                        <a:pt x="18250" y="-49"/>
                        <a:pt x="19235" y="3"/>
                      </a:cubicBezTo>
                      <a:cubicBezTo>
                        <a:pt x="20323" y="55"/>
                        <a:pt x="21153" y="935"/>
                        <a:pt x="21049" y="1921"/>
                      </a:cubicBezTo>
                      <a:cubicBezTo>
                        <a:pt x="21049" y="2231"/>
                        <a:pt x="20427" y="9592"/>
                        <a:pt x="19027" y="13532"/>
                      </a:cubicBezTo>
                      <a:cubicBezTo>
                        <a:pt x="18768" y="14258"/>
                        <a:pt x="17991" y="14776"/>
                        <a:pt x="17161" y="14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202" name="Google Shape;6202;p15"/>
              <p:cNvGrpSpPr/>
              <p:nvPr/>
            </p:nvGrpSpPr>
            <p:grpSpPr>
              <a:xfrm>
                <a:off x="4654184" y="5494538"/>
                <a:ext cx="92831" cy="108598"/>
                <a:chOff x="4654184" y="5494538"/>
                <a:chExt cx="92831" cy="108598"/>
              </a:xfrm>
            </p:grpSpPr>
            <p:sp>
              <p:nvSpPr>
                <p:cNvPr id="6203" name="Google Shape;6203;p15"/>
                <p:cNvSpPr/>
                <p:nvPr/>
              </p:nvSpPr>
              <p:spPr>
                <a:xfrm>
                  <a:off x="4654184" y="5494538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2413" y="108546"/>
                      </a:moveTo>
                      <a:cubicBezTo>
                        <a:pt x="1532" y="108546"/>
                        <a:pt x="702" y="108131"/>
                        <a:pt x="287" y="107406"/>
                      </a:cubicBezTo>
                      <a:cubicBezTo>
                        <a:pt x="-335" y="106317"/>
                        <a:pt x="80" y="105021"/>
                        <a:pt x="1272" y="104451"/>
                      </a:cubicBezTo>
                      <a:cubicBezTo>
                        <a:pt x="8581" y="100875"/>
                        <a:pt x="12780" y="93824"/>
                        <a:pt x="16875" y="87034"/>
                      </a:cubicBezTo>
                      <a:cubicBezTo>
                        <a:pt x="18068" y="85064"/>
                        <a:pt x="19208" y="83146"/>
                        <a:pt x="20400" y="81384"/>
                      </a:cubicBezTo>
                      <a:cubicBezTo>
                        <a:pt x="23044" y="77393"/>
                        <a:pt x="25636" y="73401"/>
                        <a:pt x="28175" y="69409"/>
                      </a:cubicBezTo>
                      <a:cubicBezTo>
                        <a:pt x="31441" y="64278"/>
                        <a:pt x="34811" y="58990"/>
                        <a:pt x="38388" y="53858"/>
                      </a:cubicBezTo>
                      <a:cubicBezTo>
                        <a:pt x="41135" y="49867"/>
                        <a:pt x="44815" y="45305"/>
                        <a:pt x="48703" y="40485"/>
                      </a:cubicBezTo>
                      <a:cubicBezTo>
                        <a:pt x="59070" y="27681"/>
                        <a:pt x="70785" y="13167"/>
                        <a:pt x="71511" y="2074"/>
                      </a:cubicBezTo>
                      <a:cubicBezTo>
                        <a:pt x="71615" y="881"/>
                        <a:pt x="72755" y="0"/>
                        <a:pt x="74051" y="0"/>
                      </a:cubicBezTo>
                      <a:cubicBezTo>
                        <a:pt x="75399" y="52"/>
                        <a:pt x="76384" y="1089"/>
                        <a:pt x="76280" y="2333"/>
                      </a:cubicBezTo>
                      <a:cubicBezTo>
                        <a:pt x="75451" y="14670"/>
                        <a:pt x="63269" y="29754"/>
                        <a:pt x="52539" y="43077"/>
                      </a:cubicBezTo>
                      <a:cubicBezTo>
                        <a:pt x="48703" y="47845"/>
                        <a:pt x="45074" y="52304"/>
                        <a:pt x="42379" y="56191"/>
                      </a:cubicBezTo>
                      <a:cubicBezTo>
                        <a:pt x="38854" y="61271"/>
                        <a:pt x="35485" y="66559"/>
                        <a:pt x="32271" y="71639"/>
                      </a:cubicBezTo>
                      <a:cubicBezTo>
                        <a:pt x="29679" y="75682"/>
                        <a:pt x="27139" y="79725"/>
                        <a:pt x="24443" y="83716"/>
                      </a:cubicBezTo>
                      <a:cubicBezTo>
                        <a:pt x="23303" y="85427"/>
                        <a:pt x="22214" y="87242"/>
                        <a:pt x="21074" y="89160"/>
                      </a:cubicBezTo>
                      <a:cubicBezTo>
                        <a:pt x="16875" y="96209"/>
                        <a:pt x="12054" y="104192"/>
                        <a:pt x="3501" y="108339"/>
                      </a:cubicBezTo>
                      <a:cubicBezTo>
                        <a:pt x="3139" y="108495"/>
                        <a:pt x="2776" y="108598"/>
                        <a:pt x="2361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04" name="Google Shape;6204;p15"/>
                <p:cNvSpPr/>
                <p:nvPr/>
              </p:nvSpPr>
              <p:spPr>
                <a:xfrm>
                  <a:off x="4692702" y="5501220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9356" y="35876"/>
                      </a:moveTo>
                      <a:cubicBezTo>
                        <a:pt x="8733" y="35876"/>
                        <a:pt x="8163" y="35668"/>
                        <a:pt x="7697" y="35254"/>
                      </a:cubicBezTo>
                      <a:cubicBezTo>
                        <a:pt x="7178" y="34839"/>
                        <a:pt x="6919" y="34217"/>
                        <a:pt x="6971" y="33595"/>
                      </a:cubicBezTo>
                      <a:cubicBezTo>
                        <a:pt x="7489" y="24109"/>
                        <a:pt x="4794" y="11823"/>
                        <a:pt x="232" y="3115"/>
                      </a:cubicBezTo>
                      <a:cubicBezTo>
                        <a:pt x="-338" y="2026"/>
                        <a:pt x="180" y="730"/>
                        <a:pt x="1372" y="212"/>
                      </a:cubicBezTo>
                      <a:cubicBezTo>
                        <a:pt x="2565" y="-307"/>
                        <a:pt x="4016" y="160"/>
                        <a:pt x="4586" y="1248"/>
                      </a:cubicBezTo>
                      <a:cubicBezTo>
                        <a:pt x="9045" y="9802"/>
                        <a:pt x="11844" y="21517"/>
                        <a:pt x="11844" y="31210"/>
                      </a:cubicBezTo>
                      <a:cubicBezTo>
                        <a:pt x="23714" y="29707"/>
                        <a:pt x="40354" y="24627"/>
                        <a:pt x="50928" y="20221"/>
                      </a:cubicBezTo>
                      <a:cubicBezTo>
                        <a:pt x="52121" y="19703"/>
                        <a:pt x="53572" y="20221"/>
                        <a:pt x="54090" y="21309"/>
                      </a:cubicBezTo>
                      <a:cubicBezTo>
                        <a:pt x="54661" y="22398"/>
                        <a:pt x="54090" y="23694"/>
                        <a:pt x="52898" y="24212"/>
                      </a:cubicBezTo>
                      <a:cubicBezTo>
                        <a:pt x="41183" y="29085"/>
                        <a:pt x="22004" y="34787"/>
                        <a:pt x="9563" y="35824"/>
                      </a:cubicBezTo>
                      <a:cubicBezTo>
                        <a:pt x="9511" y="35824"/>
                        <a:pt x="9407" y="35824"/>
                        <a:pt x="9356" y="3582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05" name="Google Shape;6205;p15"/>
                <p:cNvSpPr/>
                <p:nvPr/>
              </p:nvSpPr>
              <p:spPr>
                <a:xfrm>
                  <a:off x="4685141" y="5511022"/>
                  <a:ext cx="61140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40" h="42143" extrusionOk="0">
                      <a:moveTo>
                        <a:pt x="8416" y="42091"/>
                      </a:moveTo>
                      <a:cubicBezTo>
                        <a:pt x="7223" y="42091"/>
                        <a:pt x="6239" y="41314"/>
                        <a:pt x="6031" y="40277"/>
                      </a:cubicBezTo>
                      <a:cubicBezTo>
                        <a:pt x="5098" y="35404"/>
                        <a:pt x="4632" y="30480"/>
                        <a:pt x="4217" y="25711"/>
                      </a:cubicBezTo>
                      <a:cubicBezTo>
                        <a:pt x="3491" y="17831"/>
                        <a:pt x="2817" y="10367"/>
                        <a:pt x="122" y="2850"/>
                      </a:cubicBezTo>
                      <a:cubicBezTo>
                        <a:pt x="-293" y="1710"/>
                        <a:pt x="381" y="466"/>
                        <a:pt x="1677" y="104"/>
                      </a:cubicBezTo>
                      <a:cubicBezTo>
                        <a:pt x="2921" y="-260"/>
                        <a:pt x="4321" y="362"/>
                        <a:pt x="4683" y="1503"/>
                      </a:cubicBezTo>
                      <a:cubicBezTo>
                        <a:pt x="7535" y="9538"/>
                        <a:pt x="8260" y="17573"/>
                        <a:pt x="8986" y="25348"/>
                      </a:cubicBezTo>
                      <a:cubicBezTo>
                        <a:pt x="9349" y="29391"/>
                        <a:pt x="9764" y="33590"/>
                        <a:pt x="10438" y="37685"/>
                      </a:cubicBezTo>
                      <a:cubicBezTo>
                        <a:pt x="28166" y="37063"/>
                        <a:pt x="51077" y="29340"/>
                        <a:pt x="57868" y="26903"/>
                      </a:cubicBezTo>
                      <a:cubicBezTo>
                        <a:pt x="59112" y="26436"/>
                        <a:pt x="60512" y="27007"/>
                        <a:pt x="60978" y="28147"/>
                      </a:cubicBezTo>
                      <a:cubicBezTo>
                        <a:pt x="61445" y="29288"/>
                        <a:pt x="60875" y="30532"/>
                        <a:pt x="59631" y="30998"/>
                      </a:cubicBezTo>
                      <a:cubicBezTo>
                        <a:pt x="52373" y="33590"/>
                        <a:pt x="27181" y="42039"/>
                        <a:pt x="8416" y="42143"/>
                      </a:cubicBezTo>
                      <a:lnTo>
                        <a:pt x="8416" y="42143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06" name="Google Shape;6206;p15"/>
                <p:cNvSpPr/>
                <p:nvPr/>
              </p:nvSpPr>
              <p:spPr>
                <a:xfrm>
                  <a:off x="4677730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5407" y="42670"/>
                      </a:moveTo>
                      <a:cubicBezTo>
                        <a:pt x="4940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5"/>
                        <a:pt x="1830" y="24890"/>
                      </a:cubicBezTo>
                      <a:cubicBezTo>
                        <a:pt x="1312" y="17529"/>
                        <a:pt x="794" y="9909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7"/>
                        <a:pt x="7636" y="37642"/>
                      </a:cubicBezTo>
                      <a:cubicBezTo>
                        <a:pt x="12198" y="36501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5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3"/>
                        <a:pt x="50038" y="31369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6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07" name="Google Shape;6207;p15"/>
                <p:cNvSpPr/>
                <p:nvPr/>
              </p:nvSpPr>
              <p:spPr>
                <a:xfrm>
                  <a:off x="4665704" y="5547092"/>
                  <a:ext cx="50270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70" h="42669" extrusionOk="0">
                      <a:moveTo>
                        <a:pt x="5407" y="42670"/>
                      </a:moveTo>
                      <a:cubicBezTo>
                        <a:pt x="4941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6"/>
                        <a:pt x="1830" y="24890"/>
                      </a:cubicBezTo>
                      <a:cubicBezTo>
                        <a:pt x="1312" y="17529"/>
                        <a:pt x="794" y="9857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8"/>
                        <a:pt x="7636" y="37642"/>
                      </a:cubicBezTo>
                      <a:cubicBezTo>
                        <a:pt x="12198" y="36502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6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4"/>
                        <a:pt x="50090" y="31370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7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08" name="Google Shape;6208;p15"/>
                <p:cNvSpPr/>
                <p:nvPr/>
              </p:nvSpPr>
              <p:spPr>
                <a:xfrm>
                  <a:off x="4713313" y="5499377"/>
                  <a:ext cx="26870" cy="17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06" extrusionOk="0">
                      <a:moveTo>
                        <a:pt x="6525" y="17606"/>
                      </a:moveTo>
                      <a:cubicBezTo>
                        <a:pt x="5592" y="17606"/>
                        <a:pt x="4762" y="17139"/>
                        <a:pt x="4348" y="16362"/>
                      </a:cubicBezTo>
                      <a:cubicBezTo>
                        <a:pt x="2015" y="11801"/>
                        <a:pt x="97" y="2936"/>
                        <a:pt x="45" y="2574"/>
                      </a:cubicBezTo>
                      <a:cubicBezTo>
                        <a:pt x="-214" y="1381"/>
                        <a:pt x="667" y="240"/>
                        <a:pt x="1963" y="34"/>
                      </a:cubicBezTo>
                      <a:cubicBezTo>
                        <a:pt x="3259" y="-174"/>
                        <a:pt x="4503" y="604"/>
                        <a:pt x="4762" y="1744"/>
                      </a:cubicBezTo>
                      <a:cubicBezTo>
                        <a:pt x="4762" y="1796"/>
                        <a:pt x="6162" y="8379"/>
                        <a:pt x="7924" y="12733"/>
                      </a:cubicBezTo>
                      <a:cubicBezTo>
                        <a:pt x="8443" y="12578"/>
                        <a:pt x="8961" y="12423"/>
                        <a:pt x="9531" y="12267"/>
                      </a:cubicBezTo>
                      <a:cubicBezTo>
                        <a:pt x="13938" y="11023"/>
                        <a:pt x="20624" y="9157"/>
                        <a:pt x="22750" y="7239"/>
                      </a:cubicBezTo>
                      <a:cubicBezTo>
                        <a:pt x="23683" y="6409"/>
                        <a:pt x="25238" y="6409"/>
                        <a:pt x="26171" y="7239"/>
                      </a:cubicBezTo>
                      <a:cubicBezTo>
                        <a:pt x="27104" y="8120"/>
                        <a:pt x="27104" y="9468"/>
                        <a:pt x="26171" y="10349"/>
                      </a:cubicBezTo>
                      <a:cubicBezTo>
                        <a:pt x="23216" y="12993"/>
                        <a:pt x="16426" y="14911"/>
                        <a:pt x="10983" y="16414"/>
                      </a:cubicBezTo>
                      <a:cubicBezTo>
                        <a:pt x="9583" y="16777"/>
                        <a:pt x="8339" y="17139"/>
                        <a:pt x="7406" y="17451"/>
                      </a:cubicBezTo>
                      <a:cubicBezTo>
                        <a:pt x="7147" y="17554"/>
                        <a:pt x="6888" y="17554"/>
                        <a:pt x="6628" y="175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209" name="Google Shape;6209;p15"/>
              <p:cNvGrpSpPr/>
              <p:nvPr/>
            </p:nvGrpSpPr>
            <p:grpSpPr>
              <a:xfrm>
                <a:off x="4654002" y="5591340"/>
                <a:ext cx="113842" cy="116039"/>
                <a:chOff x="4654002" y="5591340"/>
                <a:chExt cx="113842" cy="116039"/>
              </a:xfrm>
            </p:grpSpPr>
            <p:sp>
              <p:nvSpPr>
                <p:cNvPr id="6210" name="Google Shape;6210;p15"/>
                <p:cNvSpPr/>
                <p:nvPr/>
              </p:nvSpPr>
              <p:spPr>
                <a:xfrm>
                  <a:off x="4654002" y="5591340"/>
                  <a:ext cx="98209" cy="116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39" extrusionOk="0">
                      <a:moveTo>
                        <a:pt x="2699" y="115988"/>
                      </a:moveTo>
                      <a:cubicBezTo>
                        <a:pt x="1662" y="115988"/>
                        <a:pt x="625" y="115418"/>
                        <a:pt x="211" y="114484"/>
                      </a:cubicBezTo>
                      <a:cubicBezTo>
                        <a:pt x="-360" y="113240"/>
                        <a:pt x="262" y="111789"/>
                        <a:pt x="1662" y="111218"/>
                      </a:cubicBezTo>
                      <a:cubicBezTo>
                        <a:pt x="10319" y="107901"/>
                        <a:pt x="15917" y="100333"/>
                        <a:pt x="21308" y="92972"/>
                      </a:cubicBezTo>
                      <a:cubicBezTo>
                        <a:pt x="22863" y="90847"/>
                        <a:pt x="24367" y="88825"/>
                        <a:pt x="25922" y="86959"/>
                      </a:cubicBezTo>
                      <a:cubicBezTo>
                        <a:pt x="29395" y="82760"/>
                        <a:pt x="32712" y="78458"/>
                        <a:pt x="36030" y="74207"/>
                      </a:cubicBezTo>
                      <a:cubicBezTo>
                        <a:pt x="40332" y="68713"/>
                        <a:pt x="44738" y="63063"/>
                        <a:pt x="49404" y="57516"/>
                      </a:cubicBezTo>
                      <a:cubicBezTo>
                        <a:pt x="52980" y="53265"/>
                        <a:pt x="57646" y="48444"/>
                        <a:pt x="62622" y="43364"/>
                      </a:cubicBezTo>
                      <a:cubicBezTo>
                        <a:pt x="75789" y="29887"/>
                        <a:pt x="90718" y="14543"/>
                        <a:pt x="92791" y="2102"/>
                      </a:cubicBezTo>
                      <a:cubicBezTo>
                        <a:pt x="92998" y="755"/>
                        <a:pt x="94450" y="-179"/>
                        <a:pt x="95901" y="29"/>
                      </a:cubicBezTo>
                      <a:cubicBezTo>
                        <a:pt x="97404" y="236"/>
                        <a:pt x="98389" y="1480"/>
                        <a:pt x="98182" y="2880"/>
                      </a:cubicBezTo>
                      <a:cubicBezTo>
                        <a:pt x="95849" y="16772"/>
                        <a:pt x="80350" y="32634"/>
                        <a:pt x="66717" y="46682"/>
                      </a:cubicBezTo>
                      <a:cubicBezTo>
                        <a:pt x="61845" y="51710"/>
                        <a:pt x="57231" y="56427"/>
                        <a:pt x="53758" y="60522"/>
                      </a:cubicBezTo>
                      <a:cubicBezTo>
                        <a:pt x="49196" y="65965"/>
                        <a:pt x="44790" y="71615"/>
                        <a:pt x="40540" y="77058"/>
                      </a:cubicBezTo>
                      <a:cubicBezTo>
                        <a:pt x="37170" y="81360"/>
                        <a:pt x="33801" y="85663"/>
                        <a:pt x="30328" y="89914"/>
                      </a:cubicBezTo>
                      <a:cubicBezTo>
                        <a:pt x="28825" y="91728"/>
                        <a:pt x="27373" y="93698"/>
                        <a:pt x="25870" y="95771"/>
                      </a:cubicBezTo>
                      <a:cubicBezTo>
                        <a:pt x="20271" y="103339"/>
                        <a:pt x="13947" y="111892"/>
                        <a:pt x="3787" y="115832"/>
                      </a:cubicBezTo>
                      <a:cubicBezTo>
                        <a:pt x="3424" y="115988"/>
                        <a:pt x="3062" y="116040"/>
                        <a:pt x="2750" y="11604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11" name="Google Shape;6211;p15"/>
                <p:cNvSpPr/>
                <p:nvPr/>
              </p:nvSpPr>
              <p:spPr>
                <a:xfrm>
                  <a:off x="4708681" y="5595834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7010" y="41202"/>
                      </a:moveTo>
                      <a:cubicBezTo>
                        <a:pt x="6388" y="41151"/>
                        <a:pt x="5455" y="40892"/>
                        <a:pt x="4937" y="40374"/>
                      </a:cubicBezTo>
                      <a:cubicBezTo>
                        <a:pt x="4418" y="39855"/>
                        <a:pt x="4159" y="39129"/>
                        <a:pt x="4315" y="38404"/>
                      </a:cubicBezTo>
                      <a:cubicBezTo>
                        <a:pt x="5973" y="27673"/>
                        <a:pt x="4315" y="13574"/>
                        <a:pt x="168" y="3310"/>
                      </a:cubicBezTo>
                      <a:cubicBezTo>
                        <a:pt x="-351" y="2014"/>
                        <a:pt x="375" y="615"/>
                        <a:pt x="1775" y="148"/>
                      </a:cubicBezTo>
                      <a:cubicBezTo>
                        <a:pt x="3174" y="-319"/>
                        <a:pt x="4781" y="355"/>
                        <a:pt x="5299" y="1651"/>
                      </a:cubicBezTo>
                      <a:cubicBezTo>
                        <a:pt x="9343" y="11708"/>
                        <a:pt x="11157" y="25237"/>
                        <a:pt x="10068" y="36226"/>
                      </a:cubicBezTo>
                      <a:cubicBezTo>
                        <a:pt x="23650" y="35656"/>
                        <a:pt x="43088" y="31457"/>
                        <a:pt x="55529" y="27517"/>
                      </a:cubicBezTo>
                      <a:cubicBezTo>
                        <a:pt x="56981" y="27051"/>
                        <a:pt x="58484" y="27725"/>
                        <a:pt x="59002" y="29021"/>
                      </a:cubicBezTo>
                      <a:cubicBezTo>
                        <a:pt x="59520" y="30317"/>
                        <a:pt x="58743" y="31717"/>
                        <a:pt x="57343" y="32183"/>
                      </a:cubicBezTo>
                      <a:cubicBezTo>
                        <a:pt x="43503" y="36589"/>
                        <a:pt x="21213" y="41254"/>
                        <a:pt x="7062" y="412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12" name="Google Shape;6212;p15"/>
                <p:cNvSpPr/>
                <p:nvPr/>
              </p:nvSpPr>
              <p:spPr>
                <a:xfrm>
                  <a:off x="4698989" y="5606129"/>
                  <a:ext cx="66157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7" h="48480" extrusionOk="0">
                      <a:moveTo>
                        <a:pt x="11777" y="48481"/>
                      </a:moveTo>
                      <a:cubicBezTo>
                        <a:pt x="9445" y="48481"/>
                        <a:pt x="7164" y="48377"/>
                        <a:pt x="4987" y="48222"/>
                      </a:cubicBezTo>
                      <a:cubicBezTo>
                        <a:pt x="3639" y="48118"/>
                        <a:pt x="2602" y="47133"/>
                        <a:pt x="2498" y="45941"/>
                      </a:cubicBezTo>
                      <a:cubicBezTo>
                        <a:pt x="1980" y="40343"/>
                        <a:pt x="2032" y="34692"/>
                        <a:pt x="2084" y="29301"/>
                      </a:cubicBezTo>
                      <a:cubicBezTo>
                        <a:pt x="2135" y="20334"/>
                        <a:pt x="2239" y="11832"/>
                        <a:pt x="62" y="3020"/>
                      </a:cubicBezTo>
                      <a:cubicBezTo>
                        <a:pt x="-249" y="1672"/>
                        <a:pt x="632" y="376"/>
                        <a:pt x="2135" y="65"/>
                      </a:cubicBezTo>
                      <a:cubicBezTo>
                        <a:pt x="3587" y="-246"/>
                        <a:pt x="5090" y="584"/>
                        <a:pt x="5401" y="1931"/>
                      </a:cubicBezTo>
                      <a:cubicBezTo>
                        <a:pt x="7734" y="11262"/>
                        <a:pt x="7630" y="20437"/>
                        <a:pt x="7579" y="29301"/>
                      </a:cubicBezTo>
                      <a:cubicBezTo>
                        <a:pt x="7579" y="33915"/>
                        <a:pt x="7475" y="38684"/>
                        <a:pt x="7786" y="43401"/>
                      </a:cubicBezTo>
                      <a:cubicBezTo>
                        <a:pt x="27898" y="44334"/>
                        <a:pt x="54698" y="37803"/>
                        <a:pt x="62681" y="35677"/>
                      </a:cubicBezTo>
                      <a:cubicBezTo>
                        <a:pt x="64132" y="35315"/>
                        <a:pt x="65635" y="36040"/>
                        <a:pt x="66050" y="37388"/>
                      </a:cubicBezTo>
                      <a:cubicBezTo>
                        <a:pt x="66465" y="38684"/>
                        <a:pt x="65635" y="40083"/>
                        <a:pt x="64184" y="40446"/>
                      </a:cubicBezTo>
                      <a:cubicBezTo>
                        <a:pt x="56564" y="42467"/>
                        <a:pt x="32097" y="48429"/>
                        <a:pt x="11777" y="484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13" name="Google Shape;6213;p15"/>
                <p:cNvSpPr/>
                <p:nvPr/>
              </p:nvSpPr>
              <p:spPr>
                <a:xfrm>
                  <a:off x="4687751" y="5624545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5" y="48571"/>
                      </a:moveTo>
                      <a:cubicBezTo>
                        <a:pt x="2073" y="48571"/>
                        <a:pt x="1451" y="48363"/>
                        <a:pt x="985" y="48001"/>
                      </a:cubicBezTo>
                      <a:cubicBezTo>
                        <a:pt x="363" y="47534"/>
                        <a:pt x="0" y="46808"/>
                        <a:pt x="0" y="46031"/>
                      </a:cubicBezTo>
                      <a:cubicBezTo>
                        <a:pt x="103" y="40070"/>
                        <a:pt x="259" y="34108"/>
                        <a:pt x="466" y="28147"/>
                      </a:cubicBezTo>
                      <a:cubicBezTo>
                        <a:pt x="725" y="19749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0" y="0"/>
                      </a:cubicBezTo>
                      <a:lnTo>
                        <a:pt x="3680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144"/>
                        <a:pt x="6220" y="19853"/>
                        <a:pt x="5909" y="28303"/>
                      </a:cubicBezTo>
                      <a:cubicBezTo>
                        <a:pt x="5754" y="33227"/>
                        <a:pt x="5598" y="38100"/>
                        <a:pt x="5495" y="43024"/>
                      </a:cubicBezTo>
                      <a:cubicBezTo>
                        <a:pt x="10782" y="42143"/>
                        <a:pt x="16173" y="41573"/>
                        <a:pt x="21460" y="41002"/>
                      </a:cubicBezTo>
                      <a:cubicBezTo>
                        <a:pt x="31465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2"/>
                      </a:cubicBezTo>
                      <a:cubicBezTo>
                        <a:pt x="43076" y="43646"/>
                        <a:pt x="32450" y="44786"/>
                        <a:pt x="22186" y="45927"/>
                      </a:cubicBezTo>
                      <a:cubicBezTo>
                        <a:pt x="15914" y="46601"/>
                        <a:pt x="9434" y="47327"/>
                        <a:pt x="3369" y="48467"/>
                      </a:cubicBezTo>
                      <a:cubicBezTo>
                        <a:pt x="3162" y="48467"/>
                        <a:pt x="3006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14" name="Google Shape;6214;p15"/>
                <p:cNvSpPr/>
                <p:nvPr/>
              </p:nvSpPr>
              <p:spPr>
                <a:xfrm>
                  <a:off x="4671992" y="5645072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6" y="48571"/>
                      </a:moveTo>
                      <a:cubicBezTo>
                        <a:pt x="2074" y="48571"/>
                        <a:pt x="1452" y="48363"/>
                        <a:pt x="985" y="48001"/>
                      </a:cubicBezTo>
                      <a:cubicBezTo>
                        <a:pt x="363" y="47535"/>
                        <a:pt x="0" y="46809"/>
                        <a:pt x="0" y="46031"/>
                      </a:cubicBezTo>
                      <a:cubicBezTo>
                        <a:pt x="104" y="40070"/>
                        <a:pt x="259" y="34056"/>
                        <a:pt x="467" y="28096"/>
                      </a:cubicBezTo>
                      <a:cubicBezTo>
                        <a:pt x="726" y="19698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1" y="0"/>
                      </a:cubicBezTo>
                      <a:lnTo>
                        <a:pt x="3681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093"/>
                        <a:pt x="6220" y="19801"/>
                        <a:pt x="5909" y="28251"/>
                      </a:cubicBezTo>
                      <a:cubicBezTo>
                        <a:pt x="5754" y="33176"/>
                        <a:pt x="5598" y="38100"/>
                        <a:pt x="5495" y="43025"/>
                      </a:cubicBezTo>
                      <a:cubicBezTo>
                        <a:pt x="10782" y="42143"/>
                        <a:pt x="16173" y="41573"/>
                        <a:pt x="21460" y="41003"/>
                      </a:cubicBezTo>
                      <a:cubicBezTo>
                        <a:pt x="31413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3"/>
                      </a:cubicBezTo>
                      <a:cubicBezTo>
                        <a:pt x="43076" y="43647"/>
                        <a:pt x="32450" y="44787"/>
                        <a:pt x="22186" y="45927"/>
                      </a:cubicBezTo>
                      <a:cubicBezTo>
                        <a:pt x="15914" y="46601"/>
                        <a:pt x="9434" y="47327"/>
                        <a:pt x="3370" y="48467"/>
                      </a:cubicBezTo>
                      <a:cubicBezTo>
                        <a:pt x="3162" y="48467"/>
                        <a:pt x="3007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15" name="Google Shape;6215;p15"/>
                <p:cNvSpPr/>
                <p:nvPr/>
              </p:nvSpPr>
              <p:spPr>
                <a:xfrm>
                  <a:off x="4732160" y="5595560"/>
                  <a:ext cx="29547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7" h="20379" extrusionOk="0">
                      <a:moveTo>
                        <a:pt x="5924" y="20380"/>
                      </a:moveTo>
                      <a:cubicBezTo>
                        <a:pt x="4784" y="20380"/>
                        <a:pt x="3747" y="19758"/>
                        <a:pt x="3332" y="18720"/>
                      </a:cubicBezTo>
                      <a:cubicBezTo>
                        <a:pt x="1207" y="13330"/>
                        <a:pt x="66" y="3118"/>
                        <a:pt x="15" y="2703"/>
                      </a:cubicBezTo>
                      <a:cubicBezTo>
                        <a:pt x="-141" y="1355"/>
                        <a:pt x="948" y="111"/>
                        <a:pt x="2451" y="7"/>
                      </a:cubicBezTo>
                      <a:cubicBezTo>
                        <a:pt x="3954" y="-96"/>
                        <a:pt x="5302" y="889"/>
                        <a:pt x="5458" y="2237"/>
                      </a:cubicBezTo>
                      <a:cubicBezTo>
                        <a:pt x="5458" y="2341"/>
                        <a:pt x="6287" y="9857"/>
                        <a:pt x="7738" y="14988"/>
                      </a:cubicBezTo>
                      <a:cubicBezTo>
                        <a:pt x="8309" y="14885"/>
                        <a:pt x="8931" y="14781"/>
                        <a:pt x="9604" y="14626"/>
                      </a:cubicBezTo>
                      <a:cubicBezTo>
                        <a:pt x="14736" y="13641"/>
                        <a:pt x="22512" y="12138"/>
                        <a:pt x="25104" y="10220"/>
                      </a:cubicBezTo>
                      <a:cubicBezTo>
                        <a:pt x="26244" y="9338"/>
                        <a:pt x="28006" y="9494"/>
                        <a:pt x="28939" y="10582"/>
                      </a:cubicBezTo>
                      <a:cubicBezTo>
                        <a:pt x="29873" y="11619"/>
                        <a:pt x="29717" y="13226"/>
                        <a:pt x="28577" y="14056"/>
                      </a:cubicBezTo>
                      <a:cubicBezTo>
                        <a:pt x="24948" y="16751"/>
                        <a:pt x="17069" y="18254"/>
                        <a:pt x="10693" y="19498"/>
                      </a:cubicBezTo>
                      <a:cubicBezTo>
                        <a:pt x="9086" y="19809"/>
                        <a:pt x="7635" y="20068"/>
                        <a:pt x="6494" y="20328"/>
                      </a:cubicBezTo>
                      <a:cubicBezTo>
                        <a:pt x="6287" y="20328"/>
                        <a:pt x="6028" y="20380"/>
                        <a:pt x="5821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216" name="Google Shape;6216;p15"/>
              <p:cNvGrpSpPr/>
              <p:nvPr/>
            </p:nvGrpSpPr>
            <p:grpSpPr>
              <a:xfrm>
                <a:off x="4652388" y="5429117"/>
                <a:ext cx="64998" cy="75943"/>
                <a:chOff x="4652388" y="5429117"/>
                <a:chExt cx="64998" cy="75943"/>
              </a:xfrm>
            </p:grpSpPr>
            <p:sp>
              <p:nvSpPr>
                <p:cNvPr id="6217" name="Google Shape;6217;p15"/>
                <p:cNvSpPr/>
                <p:nvPr/>
              </p:nvSpPr>
              <p:spPr>
                <a:xfrm>
                  <a:off x="4652388" y="5429117"/>
                  <a:ext cx="53359" cy="75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9" h="75943" extrusionOk="0">
                      <a:moveTo>
                        <a:pt x="1721" y="75944"/>
                      </a:moveTo>
                      <a:cubicBezTo>
                        <a:pt x="1099" y="75944"/>
                        <a:pt x="528" y="75632"/>
                        <a:pt x="217" y="75114"/>
                      </a:cubicBezTo>
                      <a:cubicBezTo>
                        <a:pt x="-249" y="74388"/>
                        <a:pt x="62" y="73456"/>
                        <a:pt x="891" y="73041"/>
                      </a:cubicBezTo>
                      <a:cubicBezTo>
                        <a:pt x="6023" y="70553"/>
                        <a:pt x="8978" y="65628"/>
                        <a:pt x="11829" y="60859"/>
                      </a:cubicBezTo>
                      <a:cubicBezTo>
                        <a:pt x="12658" y="59459"/>
                        <a:pt x="13436" y="58163"/>
                        <a:pt x="14265" y="56919"/>
                      </a:cubicBezTo>
                      <a:cubicBezTo>
                        <a:pt x="16131" y="54173"/>
                        <a:pt x="17894" y="51373"/>
                        <a:pt x="19656" y="48574"/>
                      </a:cubicBezTo>
                      <a:cubicBezTo>
                        <a:pt x="21937" y="44997"/>
                        <a:pt x="24322" y="41265"/>
                        <a:pt x="26810" y="37636"/>
                      </a:cubicBezTo>
                      <a:cubicBezTo>
                        <a:pt x="28728" y="34837"/>
                        <a:pt x="31319" y="31675"/>
                        <a:pt x="34067" y="28306"/>
                      </a:cubicBezTo>
                      <a:cubicBezTo>
                        <a:pt x="41324" y="19338"/>
                        <a:pt x="49514" y="9178"/>
                        <a:pt x="50032" y="1454"/>
                      </a:cubicBezTo>
                      <a:cubicBezTo>
                        <a:pt x="50084" y="625"/>
                        <a:pt x="50810" y="-49"/>
                        <a:pt x="51795" y="3"/>
                      </a:cubicBezTo>
                      <a:cubicBezTo>
                        <a:pt x="52728" y="55"/>
                        <a:pt x="53454" y="780"/>
                        <a:pt x="53350" y="1610"/>
                      </a:cubicBezTo>
                      <a:cubicBezTo>
                        <a:pt x="52780" y="10266"/>
                        <a:pt x="44279" y="20789"/>
                        <a:pt x="36762" y="30120"/>
                      </a:cubicBezTo>
                      <a:cubicBezTo>
                        <a:pt x="34067" y="33438"/>
                        <a:pt x="31527" y="36600"/>
                        <a:pt x="29661" y="39295"/>
                      </a:cubicBezTo>
                      <a:cubicBezTo>
                        <a:pt x="27173" y="42872"/>
                        <a:pt x="24840" y="46552"/>
                        <a:pt x="22559" y="50129"/>
                      </a:cubicBezTo>
                      <a:cubicBezTo>
                        <a:pt x="20745" y="52929"/>
                        <a:pt x="18982" y="55779"/>
                        <a:pt x="17116" y="58527"/>
                      </a:cubicBezTo>
                      <a:cubicBezTo>
                        <a:pt x="16339" y="59719"/>
                        <a:pt x="15561" y="61015"/>
                        <a:pt x="14732" y="62363"/>
                      </a:cubicBezTo>
                      <a:cubicBezTo>
                        <a:pt x="11777" y="67287"/>
                        <a:pt x="8408" y="72886"/>
                        <a:pt x="2446" y="75788"/>
                      </a:cubicBezTo>
                      <a:cubicBezTo>
                        <a:pt x="2187" y="75892"/>
                        <a:pt x="1928" y="75944"/>
                        <a:pt x="1669" y="7594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18" name="Google Shape;6218;p15"/>
                <p:cNvSpPr/>
                <p:nvPr/>
              </p:nvSpPr>
              <p:spPr>
                <a:xfrm>
                  <a:off x="4679397" y="5433798"/>
                  <a:ext cx="37989" cy="2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89" h="25127" extrusionOk="0">
                      <a:moveTo>
                        <a:pt x="6540" y="25076"/>
                      </a:moveTo>
                      <a:cubicBezTo>
                        <a:pt x="6125" y="25076"/>
                        <a:pt x="5710" y="24921"/>
                        <a:pt x="5399" y="24661"/>
                      </a:cubicBezTo>
                      <a:cubicBezTo>
                        <a:pt x="5036" y="24350"/>
                        <a:pt x="4881" y="23935"/>
                        <a:pt x="4881" y="23469"/>
                      </a:cubicBezTo>
                      <a:cubicBezTo>
                        <a:pt x="5244" y="16782"/>
                        <a:pt x="3326" y="8229"/>
                        <a:pt x="164" y="2164"/>
                      </a:cubicBezTo>
                      <a:cubicBezTo>
                        <a:pt x="-251" y="1387"/>
                        <a:pt x="164" y="505"/>
                        <a:pt x="941" y="143"/>
                      </a:cubicBezTo>
                      <a:cubicBezTo>
                        <a:pt x="1771" y="-221"/>
                        <a:pt x="2756" y="143"/>
                        <a:pt x="3170" y="868"/>
                      </a:cubicBezTo>
                      <a:cubicBezTo>
                        <a:pt x="6280" y="6829"/>
                        <a:pt x="8250" y="15020"/>
                        <a:pt x="8250" y="21862"/>
                      </a:cubicBezTo>
                      <a:cubicBezTo>
                        <a:pt x="16544" y="20825"/>
                        <a:pt x="28207" y="17248"/>
                        <a:pt x="35620" y="14190"/>
                      </a:cubicBezTo>
                      <a:cubicBezTo>
                        <a:pt x="36449" y="13827"/>
                        <a:pt x="37486" y="14190"/>
                        <a:pt x="37849" y="14968"/>
                      </a:cubicBezTo>
                      <a:cubicBezTo>
                        <a:pt x="38212" y="15745"/>
                        <a:pt x="37849" y="16626"/>
                        <a:pt x="37020" y="16989"/>
                      </a:cubicBezTo>
                      <a:cubicBezTo>
                        <a:pt x="28830" y="20410"/>
                        <a:pt x="15404" y="24402"/>
                        <a:pt x="6695" y="25128"/>
                      </a:cubicBezTo>
                      <a:cubicBezTo>
                        <a:pt x="6695" y="25128"/>
                        <a:pt x="6591" y="25128"/>
                        <a:pt x="6540" y="2512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19" name="Google Shape;6219;p15"/>
                <p:cNvSpPr/>
                <p:nvPr/>
              </p:nvSpPr>
              <p:spPr>
                <a:xfrm>
                  <a:off x="4674079" y="5440659"/>
                  <a:ext cx="42824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24" h="29463" extrusionOk="0">
                      <a:moveTo>
                        <a:pt x="5897" y="29463"/>
                      </a:moveTo>
                      <a:cubicBezTo>
                        <a:pt x="5067" y="29463"/>
                        <a:pt x="4393" y="28945"/>
                        <a:pt x="4238" y="28219"/>
                      </a:cubicBezTo>
                      <a:cubicBezTo>
                        <a:pt x="3564" y="24798"/>
                        <a:pt x="3253" y="21377"/>
                        <a:pt x="2942" y="18008"/>
                      </a:cubicBezTo>
                      <a:cubicBezTo>
                        <a:pt x="2423" y="12513"/>
                        <a:pt x="1957" y="7277"/>
                        <a:pt x="91" y="1990"/>
                      </a:cubicBezTo>
                      <a:cubicBezTo>
                        <a:pt x="-220" y="1161"/>
                        <a:pt x="298" y="331"/>
                        <a:pt x="1179" y="72"/>
                      </a:cubicBezTo>
                      <a:cubicBezTo>
                        <a:pt x="2061" y="-187"/>
                        <a:pt x="2994" y="279"/>
                        <a:pt x="3305" y="1057"/>
                      </a:cubicBezTo>
                      <a:cubicBezTo>
                        <a:pt x="5326" y="6655"/>
                        <a:pt x="5845" y="12305"/>
                        <a:pt x="6311" y="17748"/>
                      </a:cubicBezTo>
                      <a:cubicBezTo>
                        <a:pt x="6570" y="20600"/>
                        <a:pt x="6830" y="23502"/>
                        <a:pt x="7296" y="26353"/>
                      </a:cubicBezTo>
                      <a:cubicBezTo>
                        <a:pt x="19685" y="25886"/>
                        <a:pt x="35755" y="20496"/>
                        <a:pt x="40523" y="18785"/>
                      </a:cubicBezTo>
                      <a:cubicBezTo>
                        <a:pt x="41405" y="18474"/>
                        <a:pt x="42338" y="18837"/>
                        <a:pt x="42700" y="19666"/>
                      </a:cubicBezTo>
                      <a:cubicBezTo>
                        <a:pt x="43063" y="20444"/>
                        <a:pt x="42597" y="21325"/>
                        <a:pt x="41767" y="21636"/>
                      </a:cubicBezTo>
                      <a:cubicBezTo>
                        <a:pt x="36688" y="23450"/>
                        <a:pt x="19063" y="29360"/>
                        <a:pt x="5897" y="29412"/>
                      </a:cubicBezTo>
                      <a:lnTo>
                        <a:pt x="5897" y="2941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20" name="Google Shape;6220;p15"/>
                <p:cNvSpPr/>
                <p:nvPr/>
              </p:nvSpPr>
              <p:spPr>
                <a:xfrm>
                  <a:off x="4668924" y="5452547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0"/>
                      </a:cubicBezTo>
                      <a:cubicBezTo>
                        <a:pt x="2447" y="29291"/>
                        <a:pt x="2188" y="28876"/>
                        <a:pt x="2136" y="28410"/>
                      </a:cubicBezTo>
                      <a:cubicBezTo>
                        <a:pt x="1825" y="24729"/>
                        <a:pt x="1566" y="21049"/>
                        <a:pt x="1306" y="17420"/>
                      </a:cubicBezTo>
                      <a:cubicBezTo>
                        <a:pt x="944" y="12237"/>
                        <a:pt x="581" y="6897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499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29"/>
                        <a:pt x="4624" y="17213"/>
                      </a:cubicBezTo>
                      <a:cubicBezTo>
                        <a:pt x="4831" y="20220"/>
                        <a:pt x="5039" y="23278"/>
                        <a:pt x="5298" y="26284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6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8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21" name="Google Shape;6221;p15"/>
                <p:cNvSpPr/>
                <p:nvPr/>
              </p:nvSpPr>
              <p:spPr>
                <a:xfrm>
                  <a:off x="4660526" y="5465920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1"/>
                      </a:cubicBezTo>
                      <a:cubicBezTo>
                        <a:pt x="2447" y="29291"/>
                        <a:pt x="2188" y="28877"/>
                        <a:pt x="2136" y="28410"/>
                      </a:cubicBezTo>
                      <a:cubicBezTo>
                        <a:pt x="1825" y="24729"/>
                        <a:pt x="1566" y="21101"/>
                        <a:pt x="1306" y="17421"/>
                      </a:cubicBezTo>
                      <a:cubicBezTo>
                        <a:pt x="944" y="12237"/>
                        <a:pt x="581" y="6898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395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30"/>
                        <a:pt x="4624" y="17213"/>
                      </a:cubicBezTo>
                      <a:cubicBezTo>
                        <a:pt x="4831" y="20220"/>
                        <a:pt x="5039" y="23227"/>
                        <a:pt x="5298" y="26285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7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9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22" name="Google Shape;6222;p15"/>
                <p:cNvSpPr/>
                <p:nvPr/>
              </p:nvSpPr>
              <p:spPr>
                <a:xfrm>
                  <a:off x="4693842" y="5432410"/>
                  <a:ext cx="18758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58" h="12416" extrusionOk="0">
                      <a:moveTo>
                        <a:pt x="4535" y="12417"/>
                      </a:moveTo>
                      <a:cubicBezTo>
                        <a:pt x="3913" y="12417"/>
                        <a:pt x="3291" y="12105"/>
                        <a:pt x="3032" y="11535"/>
                      </a:cubicBezTo>
                      <a:cubicBezTo>
                        <a:pt x="1373" y="8321"/>
                        <a:pt x="77" y="2153"/>
                        <a:pt x="25" y="1842"/>
                      </a:cubicBezTo>
                      <a:cubicBezTo>
                        <a:pt x="-130" y="1013"/>
                        <a:pt x="440" y="235"/>
                        <a:pt x="1373" y="28"/>
                      </a:cubicBezTo>
                      <a:cubicBezTo>
                        <a:pt x="2254" y="-128"/>
                        <a:pt x="3187" y="391"/>
                        <a:pt x="3343" y="1220"/>
                      </a:cubicBezTo>
                      <a:cubicBezTo>
                        <a:pt x="3343" y="1272"/>
                        <a:pt x="4328" y="5833"/>
                        <a:pt x="5520" y="8943"/>
                      </a:cubicBezTo>
                      <a:cubicBezTo>
                        <a:pt x="5883" y="8840"/>
                        <a:pt x="6246" y="8736"/>
                        <a:pt x="6609" y="8633"/>
                      </a:cubicBezTo>
                      <a:cubicBezTo>
                        <a:pt x="9719" y="7751"/>
                        <a:pt x="14384" y="6455"/>
                        <a:pt x="15888" y="5107"/>
                      </a:cubicBezTo>
                      <a:cubicBezTo>
                        <a:pt x="16561" y="4537"/>
                        <a:pt x="17598" y="4537"/>
                        <a:pt x="18272" y="5107"/>
                      </a:cubicBezTo>
                      <a:cubicBezTo>
                        <a:pt x="18946" y="5729"/>
                        <a:pt x="18894" y="6663"/>
                        <a:pt x="18272" y="7285"/>
                      </a:cubicBezTo>
                      <a:cubicBezTo>
                        <a:pt x="16199" y="9151"/>
                        <a:pt x="11430" y="10447"/>
                        <a:pt x="7645" y="11535"/>
                      </a:cubicBezTo>
                      <a:cubicBezTo>
                        <a:pt x="6660" y="11795"/>
                        <a:pt x="5831" y="12054"/>
                        <a:pt x="5157" y="12261"/>
                      </a:cubicBezTo>
                      <a:cubicBezTo>
                        <a:pt x="5002" y="12313"/>
                        <a:pt x="4794" y="12365"/>
                        <a:pt x="4587" y="1236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223" name="Google Shape;6223;p15"/>
              <p:cNvGrpSpPr/>
              <p:nvPr/>
            </p:nvGrpSpPr>
            <p:grpSpPr>
              <a:xfrm>
                <a:off x="4656558" y="5705800"/>
                <a:ext cx="83632" cy="81770"/>
                <a:chOff x="4656558" y="5705800"/>
                <a:chExt cx="83632" cy="81770"/>
              </a:xfrm>
            </p:grpSpPr>
            <p:sp>
              <p:nvSpPr>
                <p:cNvPr id="6224" name="Google Shape;6224;p15"/>
                <p:cNvSpPr/>
                <p:nvPr/>
              </p:nvSpPr>
              <p:spPr>
                <a:xfrm>
                  <a:off x="4656558" y="5705800"/>
                  <a:ext cx="73047" cy="81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47" h="81770" extrusionOk="0">
                      <a:moveTo>
                        <a:pt x="1957" y="81770"/>
                      </a:moveTo>
                      <a:cubicBezTo>
                        <a:pt x="1180" y="81770"/>
                        <a:pt x="454" y="81356"/>
                        <a:pt x="143" y="80630"/>
                      </a:cubicBezTo>
                      <a:cubicBezTo>
                        <a:pt x="-272" y="79697"/>
                        <a:pt x="247" y="78660"/>
                        <a:pt x="1283" y="78297"/>
                      </a:cubicBezTo>
                      <a:cubicBezTo>
                        <a:pt x="7608" y="76069"/>
                        <a:pt x="11755" y="70729"/>
                        <a:pt x="15798" y="65546"/>
                      </a:cubicBezTo>
                      <a:cubicBezTo>
                        <a:pt x="16990" y="64042"/>
                        <a:pt x="18079" y="62591"/>
                        <a:pt x="19219" y="61295"/>
                      </a:cubicBezTo>
                      <a:cubicBezTo>
                        <a:pt x="21811" y="58340"/>
                        <a:pt x="24247" y="55334"/>
                        <a:pt x="26735" y="52327"/>
                      </a:cubicBezTo>
                      <a:cubicBezTo>
                        <a:pt x="29949" y="48439"/>
                        <a:pt x="33267" y="44448"/>
                        <a:pt x="36740" y="40560"/>
                      </a:cubicBezTo>
                      <a:cubicBezTo>
                        <a:pt x="39435" y="37554"/>
                        <a:pt x="42857" y="34184"/>
                        <a:pt x="46537" y="30608"/>
                      </a:cubicBezTo>
                      <a:cubicBezTo>
                        <a:pt x="56282" y="21122"/>
                        <a:pt x="67375" y="10391"/>
                        <a:pt x="69138" y="1475"/>
                      </a:cubicBezTo>
                      <a:cubicBezTo>
                        <a:pt x="69345" y="490"/>
                        <a:pt x="70382" y="-132"/>
                        <a:pt x="71419" y="24"/>
                      </a:cubicBezTo>
                      <a:cubicBezTo>
                        <a:pt x="72507" y="179"/>
                        <a:pt x="73181" y="1112"/>
                        <a:pt x="73026" y="2097"/>
                      </a:cubicBezTo>
                      <a:cubicBezTo>
                        <a:pt x="71056" y="12050"/>
                        <a:pt x="59548" y="23195"/>
                        <a:pt x="49440" y="33044"/>
                      </a:cubicBezTo>
                      <a:cubicBezTo>
                        <a:pt x="45811" y="36569"/>
                        <a:pt x="42390" y="39887"/>
                        <a:pt x="39798" y="42789"/>
                      </a:cubicBezTo>
                      <a:cubicBezTo>
                        <a:pt x="36377" y="46625"/>
                        <a:pt x="33059" y="50617"/>
                        <a:pt x="29897" y="54452"/>
                      </a:cubicBezTo>
                      <a:cubicBezTo>
                        <a:pt x="27409" y="57459"/>
                        <a:pt x="24869" y="60518"/>
                        <a:pt x="22329" y="63524"/>
                      </a:cubicBezTo>
                      <a:cubicBezTo>
                        <a:pt x="21240" y="64820"/>
                        <a:pt x="20100" y="66219"/>
                        <a:pt x="19012" y="67671"/>
                      </a:cubicBezTo>
                      <a:cubicBezTo>
                        <a:pt x="14813" y="73010"/>
                        <a:pt x="10096" y="79075"/>
                        <a:pt x="2735" y="81667"/>
                      </a:cubicBezTo>
                      <a:cubicBezTo>
                        <a:pt x="2476" y="81770"/>
                        <a:pt x="2268" y="81770"/>
                        <a:pt x="2009" y="817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25" name="Google Shape;6225;p15"/>
                <p:cNvSpPr/>
                <p:nvPr/>
              </p:nvSpPr>
              <p:spPr>
                <a:xfrm>
                  <a:off x="4698216" y="5708274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5449" y="29793"/>
                      </a:moveTo>
                      <a:cubicBezTo>
                        <a:pt x="5034" y="29793"/>
                        <a:pt x="4619" y="29793"/>
                        <a:pt x="4205" y="29793"/>
                      </a:cubicBezTo>
                      <a:cubicBezTo>
                        <a:pt x="3634" y="29793"/>
                        <a:pt x="3116" y="29534"/>
                        <a:pt x="2753" y="29119"/>
                      </a:cubicBezTo>
                      <a:cubicBezTo>
                        <a:pt x="2390" y="28704"/>
                        <a:pt x="2235" y="28186"/>
                        <a:pt x="2339" y="27668"/>
                      </a:cubicBezTo>
                      <a:cubicBezTo>
                        <a:pt x="3790" y="19996"/>
                        <a:pt x="2857" y="9836"/>
                        <a:pt x="110" y="2371"/>
                      </a:cubicBezTo>
                      <a:cubicBezTo>
                        <a:pt x="-253" y="1438"/>
                        <a:pt x="317" y="402"/>
                        <a:pt x="1354" y="90"/>
                      </a:cubicBezTo>
                      <a:cubicBezTo>
                        <a:pt x="2390" y="-220"/>
                        <a:pt x="3479" y="298"/>
                        <a:pt x="3842" y="1231"/>
                      </a:cubicBezTo>
                      <a:cubicBezTo>
                        <a:pt x="6537" y="8540"/>
                        <a:pt x="7574" y="18285"/>
                        <a:pt x="6537" y="26164"/>
                      </a:cubicBezTo>
                      <a:cubicBezTo>
                        <a:pt x="16283" y="26009"/>
                        <a:pt x="30382" y="23313"/>
                        <a:pt x="39402" y="20721"/>
                      </a:cubicBezTo>
                      <a:cubicBezTo>
                        <a:pt x="40439" y="20411"/>
                        <a:pt x="41527" y="20929"/>
                        <a:pt x="41890" y="21862"/>
                      </a:cubicBezTo>
                      <a:cubicBezTo>
                        <a:pt x="42201" y="22795"/>
                        <a:pt x="41631" y="23832"/>
                        <a:pt x="40594" y="24091"/>
                      </a:cubicBezTo>
                      <a:cubicBezTo>
                        <a:pt x="30952" y="26890"/>
                        <a:pt x="15661" y="29741"/>
                        <a:pt x="5500" y="297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26" name="Google Shape;6226;p15"/>
                <p:cNvSpPr/>
                <p:nvPr/>
              </p:nvSpPr>
              <p:spPr>
                <a:xfrm>
                  <a:off x="4690979" y="5715633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9472" y="34978"/>
                      </a:moveTo>
                      <a:cubicBezTo>
                        <a:pt x="7087" y="34978"/>
                        <a:pt x="4806" y="34874"/>
                        <a:pt x="2629" y="34667"/>
                      </a:cubicBezTo>
                      <a:cubicBezTo>
                        <a:pt x="1696" y="34563"/>
                        <a:pt x="919" y="33838"/>
                        <a:pt x="867" y="33008"/>
                      </a:cubicBezTo>
                      <a:cubicBezTo>
                        <a:pt x="608" y="28965"/>
                        <a:pt x="763" y="24922"/>
                        <a:pt x="919" y="21034"/>
                      </a:cubicBezTo>
                      <a:cubicBezTo>
                        <a:pt x="1178" y="14554"/>
                        <a:pt x="1385" y="8489"/>
                        <a:pt x="37" y="2114"/>
                      </a:cubicBezTo>
                      <a:cubicBezTo>
                        <a:pt x="-170" y="1128"/>
                        <a:pt x="504" y="196"/>
                        <a:pt x="1592" y="40"/>
                      </a:cubicBezTo>
                      <a:cubicBezTo>
                        <a:pt x="2629" y="-168"/>
                        <a:pt x="3666" y="454"/>
                        <a:pt x="3873" y="1440"/>
                      </a:cubicBezTo>
                      <a:cubicBezTo>
                        <a:pt x="5325" y="8178"/>
                        <a:pt x="5065" y="14813"/>
                        <a:pt x="4806" y="21189"/>
                      </a:cubicBezTo>
                      <a:cubicBezTo>
                        <a:pt x="4703" y="24507"/>
                        <a:pt x="4547" y="27928"/>
                        <a:pt x="4651" y="31298"/>
                      </a:cubicBezTo>
                      <a:cubicBezTo>
                        <a:pt x="19113" y="32334"/>
                        <a:pt x="38500" y="28084"/>
                        <a:pt x="44306" y="26736"/>
                      </a:cubicBezTo>
                      <a:cubicBezTo>
                        <a:pt x="45343" y="26477"/>
                        <a:pt x="46431" y="27047"/>
                        <a:pt x="46691" y="28032"/>
                      </a:cubicBezTo>
                      <a:cubicBezTo>
                        <a:pt x="46950" y="28965"/>
                        <a:pt x="46328" y="29950"/>
                        <a:pt x="45291" y="30209"/>
                      </a:cubicBezTo>
                      <a:cubicBezTo>
                        <a:pt x="40003" y="31453"/>
                        <a:pt x="23571" y="35030"/>
                        <a:pt x="9368" y="3503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27" name="Google Shape;6227;p15"/>
                <p:cNvSpPr/>
                <p:nvPr/>
              </p:nvSpPr>
              <p:spPr>
                <a:xfrm>
                  <a:off x="4681582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1970" y="34834"/>
                      </a:moveTo>
                      <a:cubicBezTo>
                        <a:pt x="1503" y="34834"/>
                        <a:pt x="1037" y="34678"/>
                        <a:pt x="674" y="34420"/>
                      </a:cubicBezTo>
                      <a:cubicBezTo>
                        <a:pt x="207" y="34056"/>
                        <a:pt x="0" y="33538"/>
                        <a:pt x="0" y="33020"/>
                      </a:cubicBezTo>
                      <a:cubicBezTo>
                        <a:pt x="207" y="28717"/>
                        <a:pt x="466" y="24467"/>
                        <a:pt x="726" y="20165"/>
                      </a:cubicBezTo>
                      <a:cubicBezTo>
                        <a:pt x="1088" y="14099"/>
                        <a:pt x="1503" y="7879"/>
                        <a:pt x="1659" y="1762"/>
                      </a:cubicBezTo>
                      <a:cubicBezTo>
                        <a:pt x="1659" y="778"/>
                        <a:pt x="2540" y="0"/>
                        <a:pt x="3629" y="0"/>
                      </a:cubicBezTo>
                      <a:cubicBezTo>
                        <a:pt x="3629" y="0"/>
                        <a:pt x="3629" y="0"/>
                        <a:pt x="3629" y="0"/>
                      </a:cubicBezTo>
                      <a:cubicBezTo>
                        <a:pt x="4717" y="0"/>
                        <a:pt x="5598" y="830"/>
                        <a:pt x="5547" y="1814"/>
                      </a:cubicBezTo>
                      <a:cubicBezTo>
                        <a:pt x="5391" y="8034"/>
                        <a:pt x="5028" y="14307"/>
                        <a:pt x="4614" y="20371"/>
                      </a:cubicBezTo>
                      <a:cubicBezTo>
                        <a:pt x="4406" y="23897"/>
                        <a:pt x="4147" y="27421"/>
                        <a:pt x="3991" y="30946"/>
                      </a:cubicBezTo>
                      <a:cubicBezTo>
                        <a:pt x="7827" y="30428"/>
                        <a:pt x="11715" y="30117"/>
                        <a:pt x="15499" y="29754"/>
                      </a:cubicBezTo>
                      <a:cubicBezTo>
                        <a:pt x="22705" y="29132"/>
                        <a:pt x="30169" y="28510"/>
                        <a:pt x="36804" y="26540"/>
                      </a:cubicBezTo>
                      <a:cubicBezTo>
                        <a:pt x="37841" y="26229"/>
                        <a:pt x="38929" y="26748"/>
                        <a:pt x="39292" y="27681"/>
                      </a:cubicBezTo>
                      <a:cubicBezTo>
                        <a:pt x="39655" y="28614"/>
                        <a:pt x="39085" y="29650"/>
                        <a:pt x="38048" y="29962"/>
                      </a:cubicBezTo>
                      <a:cubicBezTo>
                        <a:pt x="30998" y="32087"/>
                        <a:pt x="23327" y="32761"/>
                        <a:pt x="15862" y="33331"/>
                      </a:cubicBezTo>
                      <a:cubicBezTo>
                        <a:pt x="11352" y="33694"/>
                        <a:pt x="6635" y="34108"/>
                        <a:pt x="2281" y="34834"/>
                      </a:cubicBezTo>
                      <a:cubicBezTo>
                        <a:pt x="2177" y="34834"/>
                        <a:pt x="2022" y="34834"/>
                        <a:pt x="1918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28" name="Google Shape;6228;p15"/>
                <p:cNvSpPr/>
                <p:nvPr/>
              </p:nvSpPr>
              <p:spPr>
                <a:xfrm>
                  <a:off x="4669763" y="5743145"/>
                  <a:ext cx="39453" cy="34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88" extrusionOk="0">
                      <a:moveTo>
                        <a:pt x="1970" y="34888"/>
                      </a:moveTo>
                      <a:cubicBezTo>
                        <a:pt x="1503" y="34888"/>
                        <a:pt x="1037" y="34733"/>
                        <a:pt x="674" y="34473"/>
                      </a:cubicBezTo>
                      <a:cubicBezTo>
                        <a:pt x="208" y="34111"/>
                        <a:pt x="0" y="33592"/>
                        <a:pt x="0" y="33074"/>
                      </a:cubicBezTo>
                      <a:cubicBezTo>
                        <a:pt x="208" y="28771"/>
                        <a:pt x="467" y="24469"/>
                        <a:pt x="726" y="20166"/>
                      </a:cubicBezTo>
                      <a:cubicBezTo>
                        <a:pt x="1089" y="14154"/>
                        <a:pt x="1503" y="7881"/>
                        <a:pt x="1659" y="1765"/>
                      </a:cubicBezTo>
                      <a:cubicBezTo>
                        <a:pt x="1659" y="779"/>
                        <a:pt x="2592" y="-50"/>
                        <a:pt x="3681" y="2"/>
                      </a:cubicBezTo>
                      <a:cubicBezTo>
                        <a:pt x="4769" y="2"/>
                        <a:pt x="5650" y="831"/>
                        <a:pt x="5598" y="1816"/>
                      </a:cubicBezTo>
                      <a:cubicBezTo>
                        <a:pt x="5443" y="8037"/>
                        <a:pt x="5080" y="14257"/>
                        <a:pt x="4665" y="20322"/>
                      </a:cubicBezTo>
                      <a:cubicBezTo>
                        <a:pt x="4458" y="23847"/>
                        <a:pt x="4199" y="27424"/>
                        <a:pt x="4043" y="30949"/>
                      </a:cubicBezTo>
                      <a:cubicBezTo>
                        <a:pt x="7879" y="30430"/>
                        <a:pt x="11767" y="30067"/>
                        <a:pt x="15551" y="29757"/>
                      </a:cubicBezTo>
                      <a:cubicBezTo>
                        <a:pt x="22756" y="29135"/>
                        <a:pt x="30221" y="28513"/>
                        <a:pt x="36856" y="26543"/>
                      </a:cubicBezTo>
                      <a:cubicBezTo>
                        <a:pt x="37893" y="26231"/>
                        <a:pt x="38981" y="26750"/>
                        <a:pt x="39344" y="27683"/>
                      </a:cubicBezTo>
                      <a:cubicBezTo>
                        <a:pt x="39707" y="28616"/>
                        <a:pt x="39137" y="29653"/>
                        <a:pt x="38100" y="29963"/>
                      </a:cubicBezTo>
                      <a:cubicBezTo>
                        <a:pt x="31050" y="32089"/>
                        <a:pt x="23378" y="32763"/>
                        <a:pt x="15914" y="33333"/>
                      </a:cubicBezTo>
                      <a:cubicBezTo>
                        <a:pt x="11404" y="33696"/>
                        <a:pt x="6687" y="34111"/>
                        <a:pt x="2333" y="34836"/>
                      </a:cubicBezTo>
                      <a:cubicBezTo>
                        <a:pt x="2229" y="34836"/>
                        <a:pt x="2074" y="34836"/>
                        <a:pt x="1970" y="3483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29" name="Google Shape;6229;p15"/>
                <p:cNvSpPr/>
                <p:nvPr/>
              </p:nvSpPr>
              <p:spPr>
                <a:xfrm>
                  <a:off x="4715118" y="5708517"/>
                  <a:ext cx="21051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1" h="14775" extrusionOk="0">
                      <a:moveTo>
                        <a:pt x="3890" y="14776"/>
                      </a:moveTo>
                      <a:cubicBezTo>
                        <a:pt x="3061" y="14776"/>
                        <a:pt x="2283" y="14310"/>
                        <a:pt x="2024" y="13532"/>
                      </a:cubicBezTo>
                      <a:cubicBezTo>
                        <a:pt x="624" y="9592"/>
                        <a:pt x="2" y="2232"/>
                        <a:pt x="2" y="1921"/>
                      </a:cubicBezTo>
                      <a:cubicBezTo>
                        <a:pt x="-49" y="936"/>
                        <a:pt x="728" y="106"/>
                        <a:pt x="1817" y="3"/>
                      </a:cubicBezTo>
                      <a:cubicBezTo>
                        <a:pt x="2905" y="-49"/>
                        <a:pt x="3838" y="677"/>
                        <a:pt x="3890" y="1661"/>
                      </a:cubicBezTo>
                      <a:cubicBezTo>
                        <a:pt x="3890" y="1713"/>
                        <a:pt x="4305" y="7156"/>
                        <a:pt x="5290" y="10888"/>
                      </a:cubicBezTo>
                      <a:cubicBezTo>
                        <a:pt x="5705" y="10836"/>
                        <a:pt x="6171" y="10733"/>
                        <a:pt x="6638" y="10681"/>
                      </a:cubicBezTo>
                      <a:cubicBezTo>
                        <a:pt x="10370" y="10059"/>
                        <a:pt x="15968" y="9126"/>
                        <a:pt x="17886" y="7778"/>
                      </a:cubicBezTo>
                      <a:cubicBezTo>
                        <a:pt x="18715" y="7156"/>
                        <a:pt x="19960" y="7312"/>
                        <a:pt x="20634" y="8089"/>
                      </a:cubicBezTo>
                      <a:cubicBezTo>
                        <a:pt x="21307" y="8866"/>
                        <a:pt x="21152" y="10007"/>
                        <a:pt x="20271" y="10578"/>
                      </a:cubicBezTo>
                      <a:cubicBezTo>
                        <a:pt x="17575" y="12444"/>
                        <a:pt x="11873" y="13428"/>
                        <a:pt x="7312" y="14154"/>
                      </a:cubicBezTo>
                      <a:cubicBezTo>
                        <a:pt x="6171" y="14361"/>
                        <a:pt x="5083" y="14517"/>
                        <a:pt x="4253" y="14672"/>
                      </a:cubicBezTo>
                      <a:cubicBezTo>
                        <a:pt x="4098" y="14672"/>
                        <a:pt x="3994" y="14672"/>
                        <a:pt x="3838" y="1467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6230" name="Google Shape;6230;p15"/>
          <p:cNvGrpSpPr/>
          <p:nvPr/>
        </p:nvGrpSpPr>
        <p:grpSpPr>
          <a:xfrm>
            <a:off x="10323237" y="5783144"/>
            <a:ext cx="496716" cy="942152"/>
            <a:chOff x="6996377" y="4371208"/>
            <a:chExt cx="372537" cy="706614"/>
          </a:xfrm>
        </p:grpSpPr>
        <p:sp>
          <p:nvSpPr>
            <p:cNvPr id="6231" name="Google Shape;6231;p15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32" name="Google Shape;6232;p15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6233" name="Google Shape;6233;p15"/>
            <p:cNvGrpSpPr/>
            <p:nvPr/>
          </p:nvGrpSpPr>
          <p:grpSpPr>
            <a:xfrm>
              <a:off x="7074294" y="4478681"/>
              <a:ext cx="233950" cy="599141"/>
              <a:chOff x="4533894" y="5352943"/>
              <a:chExt cx="233950" cy="599141"/>
            </a:xfrm>
          </p:grpSpPr>
          <p:sp>
            <p:nvSpPr>
              <p:cNvPr id="6234" name="Google Shape;6234;p15"/>
              <p:cNvSpPr/>
              <p:nvPr/>
            </p:nvSpPr>
            <p:spPr>
              <a:xfrm>
                <a:off x="4637287" y="5383504"/>
                <a:ext cx="26911" cy="568580"/>
              </a:xfrm>
              <a:custGeom>
                <a:avLst/>
                <a:gdLst/>
                <a:ahLst/>
                <a:cxnLst/>
                <a:rect l="l" t="t" r="r" b="b"/>
                <a:pathLst>
                  <a:path w="26911" h="568580" extrusionOk="0">
                    <a:moveTo>
                      <a:pt x="13297" y="0"/>
                    </a:moveTo>
                    <a:cubicBezTo>
                      <a:pt x="16925" y="22963"/>
                      <a:pt x="16562" y="69098"/>
                      <a:pt x="20139" y="101030"/>
                    </a:cubicBezTo>
                    <a:cubicBezTo>
                      <a:pt x="24390" y="138974"/>
                      <a:pt x="22887" y="177489"/>
                      <a:pt x="22887" y="215537"/>
                    </a:cubicBezTo>
                    <a:lnTo>
                      <a:pt x="22887" y="411376"/>
                    </a:lnTo>
                    <a:cubicBezTo>
                      <a:pt x="22887" y="456837"/>
                      <a:pt x="30196" y="513598"/>
                      <a:pt x="25116" y="559837"/>
                    </a:cubicBezTo>
                    <a:cubicBezTo>
                      <a:pt x="24597" y="564347"/>
                      <a:pt x="20450" y="567664"/>
                      <a:pt x="15474" y="567923"/>
                    </a:cubicBezTo>
                    <a:cubicBezTo>
                      <a:pt x="13815" y="568027"/>
                      <a:pt x="12156" y="568234"/>
                      <a:pt x="10446" y="568493"/>
                    </a:cubicBezTo>
                    <a:cubicBezTo>
                      <a:pt x="6195" y="569115"/>
                      <a:pt x="2204" y="566368"/>
                      <a:pt x="1737" y="562429"/>
                    </a:cubicBezTo>
                    <a:cubicBezTo>
                      <a:pt x="-2047" y="530445"/>
                      <a:pt x="1530" y="491412"/>
                      <a:pt x="1530" y="459480"/>
                    </a:cubicBezTo>
                    <a:lnTo>
                      <a:pt x="1530" y="326416"/>
                    </a:lnTo>
                    <a:cubicBezTo>
                      <a:pt x="1530" y="259702"/>
                      <a:pt x="10239" y="38100"/>
                      <a:pt x="13297" y="5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6235" name="Google Shape;6235;p15"/>
              <p:cNvGrpSpPr/>
              <p:nvPr/>
            </p:nvGrpSpPr>
            <p:grpSpPr>
              <a:xfrm>
                <a:off x="4554671" y="5494486"/>
                <a:ext cx="92727" cy="108598"/>
                <a:chOff x="4554671" y="5494486"/>
                <a:chExt cx="92727" cy="108598"/>
              </a:xfrm>
            </p:grpSpPr>
            <p:sp>
              <p:nvSpPr>
                <p:cNvPr id="6236" name="Google Shape;6236;p15"/>
                <p:cNvSpPr/>
                <p:nvPr/>
              </p:nvSpPr>
              <p:spPr>
                <a:xfrm>
                  <a:off x="4571111" y="5494486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73926" y="108598"/>
                      </a:moveTo>
                      <a:cubicBezTo>
                        <a:pt x="73564" y="108598"/>
                        <a:pt x="73149" y="108495"/>
                        <a:pt x="72786" y="108339"/>
                      </a:cubicBezTo>
                      <a:cubicBezTo>
                        <a:pt x="64233" y="104192"/>
                        <a:pt x="59464" y="96209"/>
                        <a:pt x="55213" y="89160"/>
                      </a:cubicBezTo>
                      <a:cubicBezTo>
                        <a:pt x="54073" y="87242"/>
                        <a:pt x="52984" y="85427"/>
                        <a:pt x="51844" y="83716"/>
                      </a:cubicBezTo>
                      <a:cubicBezTo>
                        <a:pt x="49148" y="79725"/>
                        <a:pt x="46608" y="75682"/>
                        <a:pt x="44017" y="71639"/>
                      </a:cubicBezTo>
                      <a:cubicBezTo>
                        <a:pt x="40803" y="66559"/>
                        <a:pt x="37433" y="61323"/>
                        <a:pt x="33908" y="56191"/>
                      </a:cubicBezTo>
                      <a:cubicBezTo>
                        <a:pt x="31213" y="52356"/>
                        <a:pt x="27584" y="47845"/>
                        <a:pt x="23748" y="43077"/>
                      </a:cubicBezTo>
                      <a:cubicBezTo>
                        <a:pt x="13018" y="29806"/>
                        <a:pt x="836" y="14722"/>
                        <a:pt x="7" y="2333"/>
                      </a:cubicBezTo>
                      <a:cubicBezTo>
                        <a:pt x="-97" y="1141"/>
                        <a:pt x="940" y="104"/>
                        <a:pt x="2236" y="0"/>
                      </a:cubicBezTo>
                      <a:cubicBezTo>
                        <a:pt x="3584" y="0"/>
                        <a:pt x="4724" y="830"/>
                        <a:pt x="4776" y="2074"/>
                      </a:cubicBezTo>
                      <a:cubicBezTo>
                        <a:pt x="5502" y="13167"/>
                        <a:pt x="17217" y="27681"/>
                        <a:pt x="27584" y="40485"/>
                      </a:cubicBezTo>
                      <a:cubicBezTo>
                        <a:pt x="31472" y="45305"/>
                        <a:pt x="35152" y="49867"/>
                        <a:pt x="37900" y="53858"/>
                      </a:cubicBezTo>
                      <a:cubicBezTo>
                        <a:pt x="41477" y="59042"/>
                        <a:pt x="44846" y="64330"/>
                        <a:pt x="48111" y="69461"/>
                      </a:cubicBezTo>
                      <a:cubicBezTo>
                        <a:pt x="50651" y="73453"/>
                        <a:pt x="53192" y="77444"/>
                        <a:pt x="55887" y="81436"/>
                      </a:cubicBezTo>
                      <a:cubicBezTo>
                        <a:pt x="57079" y="83198"/>
                        <a:pt x="58220" y="85116"/>
                        <a:pt x="59412" y="87086"/>
                      </a:cubicBezTo>
                      <a:cubicBezTo>
                        <a:pt x="63507" y="93928"/>
                        <a:pt x="67706" y="100978"/>
                        <a:pt x="75015" y="104503"/>
                      </a:cubicBezTo>
                      <a:cubicBezTo>
                        <a:pt x="76207" y="105073"/>
                        <a:pt x="76622" y="106421"/>
                        <a:pt x="76000" y="107457"/>
                      </a:cubicBezTo>
                      <a:cubicBezTo>
                        <a:pt x="75585" y="108183"/>
                        <a:pt x="74756" y="108598"/>
                        <a:pt x="73875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37" name="Google Shape;6237;p15"/>
                <p:cNvSpPr/>
                <p:nvPr/>
              </p:nvSpPr>
              <p:spPr>
                <a:xfrm>
                  <a:off x="4554671" y="5501272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44958" y="35824"/>
                      </a:moveTo>
                      <a:cubicBezTo>
                        <a:pt x="44958" y="35824"/>
                        <a:pt x="44802" y="35824"/>
                        <a:pt x="44750" y="35824"/>
                      </a:cubicBezTo>
                      <a:cubicBezTo>
                        <a:pt x="32310" y="34787"/>
                        <a:pt x="13182" y="29085"/>
                        <a:pt x="1415" y="24212"/>
                      </a:cubicBezTo>
                      <a:cubicBezTo>
                        <a:pt x="223" y="23694"/>
                        <a:pt x="-347" y="22398"/>
                        <a:pt x="223" y="21309"/>
                      </a:cubicBezTo>
                      <a:cubicBezTo>
                        <a:pt x="793" y="20221"/>
                        <a:pt x="2192" y="19702"/>
                        <a:pt x="3385" y="20221"/>
                      </a:cubicBezTo>
                      <a:cubicBezTo>
                        <a:pt x="13908" y="24575"/>
                        <a:pt x="30599" y="29655"/>
                        <a:pt x="42469" y="31210"/>
                      </a:cubicBezTo>
                      <a:cubicBezTo>
                        <a:pt x="42469" y="21465"/>
                        <a:pt x="45269" y="9750"/>
                        <a:pt x="49727" y="1248"/>
                      </a:cubicBezTo>
                      <a:cubicBezTo>
                        <a:pt x="50297" y="160"/>
                        <a:pt x="51748" y="-307"/>
                        <a:pt x="52941" y="212"/>
                      </a:cubicBezTo>
                      <a:cubicBezTo>
                        <a:pt x="54133" y="730"/>
                        <a:pt x="54651" y="2026"/>
                        <a:pt x="54081" y="3115"/>
                      </a:cubicBezTo>
                      <a:cubicBezTo>
                        <a:pt x="49571" y="11823"/>
                        <a:pt x="46824" y="24057"/>
                        <a:pt x="47342" y="33595"/>
                      </a:cubicBezTo>
                      <a:cubicBezTo>
                        <a:pt x="47342" y="34217"/>
                        <a:pt x="47083" y="34839"/>
                        <a:pt x="46617" y="35253"/>
                      </a:cubicBezTo>
                      <a:cubicBezTo>
                        <a:pt x="46150" y="35668"/>
                        <a:pt x="45580" y="35875"/>
                        <a:pt x="44958" y="3587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38" name="Google Shape;6238;p15"/>
                <p:cNvSpPr/>
                <p:nvPr/>
              </p:nvSpPr>
              <p:spPr>
                <a:xfrm>
                  <a:off x="4555384" y="5510970"/>
                  <a:ext cx="61156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56" h="42143" extrusionOk="0">
                      <a:moveTo>
                        <a:pt x="52746" y="42143"/>
                      </a:moveTo>
                      <a:lnTo>
                        <a:pt x="52746" y="42143"/>
                      </a:lnTo>
                      <a:cubicBezTo>
                        <a:pt x="33981" y="42039"/>
                        <a:pt x="8788" y="33590"/>
                        <a:pt x="1531" y="30998"/>
                      </a:cubicBezTo>
                      <a:cubicBezTo>
                        <a:pt x="287" y="30584"/>
                        <a:pt x="-335" y="29288"/>
                        <a:pt x="183" y="28147"/>
                      </a:cubicBezTo>
                      <a:cubicBezTo>
                        <a:pt x="650" y="27007"/>
                        <a:pt x="2049" y="26488"/>
                        <a:pt x="3294" y="26903"/>
                      </a:cubicBezTo>
                      <a:cubicBezTo>
                        <a:pt x="10084" y="29340"/>
                        <a:pt x="33048" y="37063"/>
                        <a:pt x="50724" y="37685"/>
                      </a:cubicBezTo>
                      <a:cubicBezTo>
                        <a:pt x="51398" y="33590"/>
                        <a:pt x="51813" y="29391"/>
                        <a:pt x="52176" y="25348"/>
                      </a:cubicBezTo>
                      <a:cubicBezTo>
                        <a:pt x="52901" y="17573"/>
                        <a:pt x="53627" y="9486"/>
                        <a:pt x="56478" y="1503"/>
                      </a:cubicBezTo>
                      <a:cubicBezTo>
                        <a:pt x="56893" y="362"/>
                        <a:pt x="58241" y="-260"/>
                        <a:pt x="59485" y="104"/>
                      </a:cubicBezTo>
                      <a:cubicBezTo>
                        <a:pt x="60729" y="466"/>
                        <a:pt x="61454" y="1710"/>
                        <a:pt x="61040" y="2850"/>
                      </a:cubicBezTo>
                      <a:cubicBezTo>
                        <a:pt x="58344" y="10367"/>
                        <a:pt x="57670" y="17831"/>
                        <a:pt x="56945" y="25711"/>
                      </a:cubicBezTo>
                      <a:cubicBezTo>
                        <a:pt x="56530" y="30480"/>
                        <a:pt x="56063" y="35404"/>
                        <a:pt x="55130" y="40277"/>
                      </a:cubicBezTo>
                      <a:cubicBezTo>
                        <a:pt x="54923" y="41314"/>
                        <a:pt x="53938" y="42091"/>
                        <a:pt x="52746" y="4209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39" name="Google Shape;6239;p15"/>
                <p:cNvSpPr/>
                <p:nvPr/>
              </p:nvSpPr>
              <p:spPr>
                <a:xfrm>
                  <a:off x="4573789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4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69"/>
                        <a:pt x="-338" y="30073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5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1"/>
                        <a:pt x="42634" y="37642"/>
                      </a:cubicBezTo>
                      <a:cubicBezTo>
                        <a:pt x="42997" y="33287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5"/>
                        <a:pt x="47714" y="35413"/>
                        <a:pt x="47248" y="40648"/>
                      </a:cubicBezTo>
                      <a:cubicBezTo>
                        <a:pt x="47196" y="41322"/>
                        <a:pt x="46833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40" name="Google Shape;6240;p15"/>
                <p:cNvSpPr/>
                <p:nvPr/>
              </p:nvSpPr>
              <p:spPr>
                <a:xfrm>
                  <a:off x="4585763" y="5547092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5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70"/>
                        <a:pt x="-338" y="30074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6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2"/>
                        <a:pt x="42634" y="37642"/>
                      </a:cubicBezTo>
                      <a:cubicBezTo>
                        <a:pt x="42997" y="33288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6"/>
                        <a:pt x="47714" y="35413"/>
                        <a:pt x="47248" y="40648"/>
                      </a:cubicBezTo>
                      <a:cubicBezTo>
                        <a:pt x="47196" y="41322"/>
                        <a:pt x="46781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41" name="Google Shape;6241;p15"/>
                <p:cNvSpPr/>
                <p:nvPr/>
              </p:nvSpPr>
              <p:spPr>
                <a:xfrm>
                  <a:off x="4561554" y="5499413"/>
                  <a:ext cx="26870" cy="17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22" extrusionOk="0">
                      <a:moveTo>
                        <a:pt x="20242" y="17571"/>
                      </a:moveTo>
                      <a:cubicBezTo>
                        <a:pt x="19983" y="17571"/>
                        <a:pt x="19724" y="17571"/>
                        <a:pt x="19465" y="17467"/>
                      </a:cubicBezTo>
                      <a:cubicBezTo>
                        <a:pt x="18480" y="17156"/>
                        <a:pt x="17236" y="16793"/>
                        <a:pt x="15888" y="16430"/>
                      </a:cubicBezTo>
                      <a:cubicBezTo>
                        <a:pt x="10445" y="14875"/>
                        <a:pt x="3654" y="13009"/>
                        <a:pt x="700" y="10365"/>
                      </a:cubicBezTo>
                      <a:cubicBezTo>
                        <a:pt x="-233" y="9536"/>
                        <a:pt x="-233" y="8136"/>
                        <a:pt x="700" y="7255"/>
                      </a:cubicBezTo>
                      <a:cubicBezTo>
                        <a:pt x="1633" y="6374"/>
                        <a:pt x="3136" y="6374"/>
                        <a:pt x="4121" y="7255"/>
                      </a:cubicBezTo>
                      <a:cubicBezTo>
                        <a:pt x="6246" y="9173"/>
                        <a:pt x="12933" y="11039"/>
                        <a:pt x="17339" y="12283"/>
                      </a:cubicBezTo>
                      <a:cubicBezTo>
                        <a:pt x="17910" y="12439"/>
                        <a:pt x="18428" y="12594"/>
                        <a:pt x="18946" y="12750"/>
                      </a:cubicBezTo>
                      <a:cubicBezTo>
                        <a:pt x="20709" y="8344"/>
                        <a:pt x="22056" y="1812"/>
                        <a:pt x="22108" y="1760"/>
                      </a:cubicBezTo>
                      <a:cubicBezTo>
                        <a:pt x="22367" y="568"/>
                        <a:pt x="23612" y="-209"/>
                        <a:pt x="24907" y="50"/>
                      </a:cubicBezTo>
                      <a:cubicBezTo>
                        <a:pt x="26203" y="257"/>
                        <a:pt x="27085" y="1398"/>
                        <a:pt x="26825" y="2590"/>
                      </a:cubicBezTo>
                      <a:cubicBezTo>
                        <a:pt x="26774" y="2952"/>
                        <a:pt x="24856" y="11816"/>
                        <a:pt x="22523" y="16378"/>
                      </a:cubicBezTo>
                      <a:cubicBezTo>
                        <a:pt x="22108" y="17156"/>
                        <a:pt x="21279" y="17623"/>
                        <a:pt x="20346" y="176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242" name="Google Shape;6242;p15"/>
              <p:cNvGrpSpPr/>
              <p:nvPr/>
            </p:nvGrpSpPr>
            <p:grpSpPr>
              <a:xfrm>
                <a:off x="4533894" y="5591236"/>
                <a:ext cx="113790" cy="116091"/>
                <a:chOff x="4533894" y="5591236"/>
                <a:chExt cx="113790" cy="116091"/>
              </a:xfrm>
            </p:grpSpPr>
            <p:sp>
              <p:nvSpPr>
                <p:cNvPr id="6243" name="Google Shape;6243;p15"/>
                <p:cNvSpPr/>
                <p:nvPr/>
              </p:nvSpPr>
              <p:spPr>
                <a:xfrm>
                  <a:off x="4549475" y="5591236"/>
                  <a:ext cx="98209" cy="116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91" extrusionOk="0">
                      <a:moveTo>
                        <a:pt x="95459" y="116091"/>
                      </a:moveTo>
                      <a:cubicBezTo>
                        <a:pt x="95096" y="116091"/>
                        <a:pt x="94733" y="116040"/>
                        <a:pt x="94422" y="115884"/>
                      </a:cubicBezTo>
                      <a:cubicBezTo>
                        <a:pt x="84262" y="111996"/>
                        <a:pt x="77938" y="103391"/>
                        <a:pt x="72340" y="95823"/>
                      </a:cubicBezTo>
                      <a:cubicBezTo>
                        <a:pt x="70837" y="93801"/>
                        <a:pt x="69385" y="91780"/>
                        <a:pt x="67882" y="89966"/>
                      </a:cubicBezTo>
                      <a:cubicBezTo>
                        <a:pt x="64409" y="85715"/>
                        <a:pt x="61039" y="81412"/>
                        <a:pt x="57670" y="77110"/>
                      </a:cubicBezTo>
                      <a:cubicBezTo>
                        <a:pt x="53420" y="71667"/>
                        <a:pt x="49013" y="66017"/>
                        <a:pt x="44452" y="60574"/>
                      </a:cubicBezTo>
                      <a:cubicBezTo>
                        <a:pt x="40979" y="56479"/>
                        <a:pt x="36365" y="51710"/>
                        <a:pt x="31492" y="46682"/>
                      </a:cubicBezTo>
                      <a:cubicBezTo>
                        <a:pt x="17808" y="32686"/>
                        <a:pt x="2360" y="16772"/>
                        <a:pt x="27" y="2880"/>
                      </a:cubicBezTo>
                      <a:cubicBezTo>
                        <a:pt x="-180" y="1532"/>
                        <a:pt x="805" y="236"/>
                        <a:pt x="2308" y="29"/>
                      </a:cubicBezTo>
                      <a:cubicBezTo>
                        <a:pt x="3760" y="-179"/>
                        <a:pt x="5211" y="755"/>
                        <a:pt x="5419" y="2102"/>
                      </a:cubicBezTo>
                      <a:cubicBezTo>
                        <a:pt x="7544" y="14543"/>
                        <a:pt x="22421" y="29835"/>
                        <a:pt x="35588" y="43364"/>
                      </a:cubicBezTo>
                      <a:cubicBezTo>
                        <a:pt x="40564" y="48444"/>
                        <a:pt x="45229" y="53265"/>
                        <a:pt x="48806" y="57516"/>
                      </a:cubicBezTo>
                      <a:cubicBezTo>
                        <a:pt x="53471" y="63011"/>
                        <a:pt x="57877" y="68713"/>
                        <a:pt x="62180" y="74207"/>
                      </a:cubicBezTo>
                      <a:cubicBezTo>
                        <a:pt x="65497" y="78510"/>
                        <a:pt x="68867" y="82760"/>
                        <a:pt x="72288" y="86959"/>
                      </a:cubicBezTo>
                      <a:cubicBezTo>
                        <a:pt x="73843" y="88825"/>
                        <a:pt x="75346" y="90899"/>
                        <a:pt x="76901" y="92972"/>
                      </a:cubicBezTo>
                      <a:cubicBezTo>
                        <a:pt x="82293" y="100281"/>
                        <a:pt x="87891" y="107901"/>
                        <a:pt x="96548" y="111218"/>
                      </a:cubicBezTo>
                      <a:cubicBezTo>
                        <a:pt x="97947" y="111737"/>
                        <a:pt x="98569" y="113188"/>
                        <a:pt x="97999" y="114484"/>
                      </a:cubicBezTo>
                      <a:cubicBezTo>
                        <a:pt x="97584" y="115418"/>
                        <a:pt x="96548" y="115988"/>
                        <a:pt x="95511" y="11598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44" name="Google Shape;6244;p15"/>
                <p:cNvSpPr/>
                <p:nvPr/>
              </p:nvSpPr>
              <p:spPr>
                <a:xfrm>
                  <a:off x="4533894" y="5595783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52102" y="41254"/>
                      </a:moveTo>
                      <a:cubicBezTo>
                        <a:pt x="37950" y="41254"/>
                        <a:pt x="15609" y="36590"/>
                        <a:pt x="1820" y="32183"/>
                      </a:cubicBezTo>
                      <a:cubicBezTo>
                        <a:pt x="420" y="31717"/>
                        <a:pt x="-357" y="30317"/>
                        <a:pt x="161" y="29021"/>
                      </a:cubicBezTo>
                      <a:cubicBezTo>
                        <a:pt x="680" y="27725"/>
                        <a:pt x="2235" y="27051"/>
                        <a:pt x="3634" y="27518"/>
                      </a:cubicBezTo>
                      <a:cubicBezTo>
                        <a:pt x="16075" y="31457"/>
                        <a:pt x="35514" y="35656"/>
                        <a:pt x="49095" y="36226"/>
                      </a:cubicBezTo>
                      <a:cubicBezTo>
                        <a:pt x="48007" y="25237"/>
                        <a:pt x="49821" y="11708"/>
                        <a:pt x="53864" y="1651"/>
                      </a:cubicBezTo>
                      <a:cubicBezTo>
                        <a:pt x="54383" y="355"/>
                        <a:pt x="55938" y="-319"/>
                        <a:pt x="57389" y="148"/>
                      </a:cubicBezTo>
                      <a:cubicBezTo>
                        <a:pt x="58789" y="615"/>
                        <a:pt x="59514" y="2066"/>
                        <a:pt x="58996" y="3310"/>
                      </a:cubicBezTo>
                      <a:cubicBezTo>
                        <a:pt x="54849" y="13574"/>
                        <a:pt x="53190" y="27673"/>
                        <a:pt x="54849" y="38404"/>
                      </a:cubicBezTo>
                      <a:cubicBezTo>
                        <a:pt x="54953" y="39129"/>
                        <a:pt x="54746" y="39855"/>
                        <a:pt x="54227" y="40374"/>
                      </a:cubicBezTo>
                      <a:cubicBezTo>
                        <a:pt x="53709" y="40892"/>
                        <a:pt x="52931" y="41202"/>
                        <a:pt x="52154" y="41202"/>
                      </a:cubicBezTo>
                      <a:lnTo>
                        <a:pt x="52154" y="4120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45" name="Google Shape;6245;p15"/>
                <p:cNvSpPr/>
                <p:nvPr/>
              </p:nvSpPr>
              <p:spPr>
                <a:xfrm>
                  <a:off x="4536488" y="5606181"/>
                  <a:ext cx="66154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4" h="48480" extrusionOk="0">
                      <a:moveTo>
                        <a:pt x="54380" y="48429"/>
                      </a:moveTo>
                      <a:cubicBezTo>
                        <a:pt x="34060" y="48429"/>
                        <a:pt x="9593" y="42416"/>
                        <a:pt x="1973" y="40446"/>
                      </a:cubicBezTo>
                      <a:cubicBezTo>
                        <a:pt x="521" y="40083"/>
                        <a:pt x="-308" y="38684"/>
                        <a:pt x="107" y="37388"/>
                      </a:cubicBezTo>
                      <a:cubicBezTo>
                        <a:pt x="521" y="36092"/>
                        <a:pt x="2025" y="35314"/>
                        <a:pt x="3476" y="35677"/>
                      </a:cubicBezTo>
                      <a:cubicBezTo>
                        <a:pt x="11459" y="37803"/>
                        <a:pt x="38207" y="44334"/>
                        <a:pt x="58371" y="43401"/>
                      </a:cubicBezTo>
                      <a:cubicBezTo>
                        <a:pt x="58682" y="38684"/>
                        <a:pt x="58631" y="33915"/>
                        <a:pt x="58579" y="29301"/>
                      </a:cubicBezTo>
                      <a:cubicBezTo>
                        <a:pt x="58475" y="20437"/>
                        <a:pt x="58423" y="11262"/>
                        <a:pt x="60756" y="1931"/>
                      </a:cubicBezTo>
                      <a:cubicBezTo>
                        <a:pt x="61067" y="584"/>
                        <a:pt x="62570" y="-246"/>
                        <a:pt x="64021" y="65"/>
                      </a:cubicBezTo>
                      <a:cubicBezTo>
                        <a:pt x="65473" y="376"/>
                        <a:pt x="66406" y="1672"/>
                        <a:pt x="66095" y="3020"/>
                      </a:cubicBezTo>
                      <a:cubicBezTo>
                        <a:pt x="63918" y="11781"/>
                        <a:pt x="63970" y="20282"/>
                        <a:pt x="64073" y="29301"/>
                      </a:cubicBezTo>
                      <a:cubicBezTo>
                        <a:pt x="64073" y="34744"/>
                        <a:pt x="64177" y="40343"/>
                        <a:pt x="63659" y="45941"/>
                      </a:cubicBezTo>
                      <a:cubicBezTo>
                        <a:pt x="63555" y="47133"/>
                        <a:pt x="62518" y="48118"/>
                        <a:pt x="61170" y="48222"/>
                      </a:cubicBezTo>
                      <a:cubicBezTo>
                        <a:pt x="58993" y="48377"/>
                        <a:pt x="56713" y="48481"/>
                        <a:pt x="54380" y="4848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46" name="Google Shape;6246;p15"/>
                <p:cNvSpPr/>
                <p:nvPr/>
              </p:nvSpPr>
              <p:spPr>
                <a:xfrm>
                  <a:off x="4559391" y="5624597"/>
                  <a:ext cx="54596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19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6"/>
                        <a:pt x="38682" y="46601"/>
                        <a:pt x="32410" y="45927"/>
                      </a:cubicBezTo>
                      <a:cubicBezTo>
                        <a:pt x="22095" y="44786"/>
                        <a:pt x="11468" y="43646"/>
                        <a:pt x="1774" y="40432"/>
                      </a:cubicBezTo>
                      <a:cubicBezTo>
                        <a:pt x="375" y="39966"/>
                        <a:pt x="-351" y="38514"/>
                        <a:pt x="167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2"/>
                      </a:cubicBezTo>
                      <a:cubicBezTo>
                        <a:pt x="38423" y="41573"/>
                        <a:pt x="43814" y="42143"/>
                        <a:pt x="49101" y="43024"/>
                      </a:cubicBezTo>
                      <a:cubicBezTo>
                        <a:pt x="48998" y="38100"/>
                        <a:pt x="48842" y="33175"/>
                        <a:pt x="48687" y="28251"/>
                      </a:cubicBezTo>
                      <a:cubicBezTo>
                        <a:pt x="48427" y="19801"/>
                        <a:pt x="48116" y="11093"/>
                        <a:pt x="48168" y="2488"/>
                      </a:cubicBezTo>
                      <a:cubicBezTo>
                        <a:pt x="48168" y="1140"/>
                        <a:pt x="49412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60" y="10989"/>
                        <a:pt x="53819" y="19698"/>
                        <a:pt x="54130" y="28043"/>
                      </a:cubicBezTo>
                      <a:cubicBezTo>
                        <a:pt x="54337" y="34005"/>
                        <a:pt x="54544" y="40018"/>
                        <a:pt x="54596" y="45979"/>
                      </a:cubicBezTo>
                      <a:cubicBezTo>
                        <a:pt x="54596" y="46756"/>
                        <a:pt x="54233" y="47430"/>
                        <a:pt x="53611" y="47949"/>
                      </a:cubicBezTo>
                      <a:cubicBezTo>
                        <a:pt x="53093" y="48312"/>
                        <a:pt x="52523" y="48519"/>
                        <a:pt x="51901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47" name="Google Shape;6247;p15"/>
                <p:cNvSpPr/>
                <p:nvPr/>
              </p:nvSpPr>
              <p:spPr>
                <a:xfrm>
                  <a:off x="4575149" y="5645124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7"/>
                        <a:pt x="38682" y="46601"/>
                        <a:pt x="32410" y="45927"/>
                      </a:cubicBezTo>
                      <a:cubicBezTo>
                        <a:pt x="22146" y="44839"/>
                        <a:pt x="11468" y="43646"/>
                        <a:pt x="1775" y="40432"/>
                      </a:cubicBezTo>
                      <a:cubicBezTo>
                        <a:pt x="375" y="39966"/>
                        <a:pt x="-351" y="38514"/>
                        <a:pt x="168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3"/>
                      </a:cubicBezTo>
                      <a:cubicBezTo>
                        <a:pt x="38423" y="41573"/>
                        <a:pt x="43814" y="42143"/>
                        <a:pt x="49102" y="43024"/>
                      </a:cubicBezTo>
                      <a:cubicBezTo>
                        <a:pt x="48998" y="38100"/>
                        <a:pt x="48842" y="33176"/>
                        <a:pt x="48687" y="28251"/>
                      </a:cubicBezTo>
                      <a:cubicBezTo>
                        <a:pt x="48428" y="19801"/>
                        <a:pt x="48117" y="11093"/>
                        <a:pt x="48169" y="2488"/>
                      </a:cubicBezTo>
                      <a:cubicBezTo>
                        <a:pt x="48169" y="1140"/>
                        <a:pt x="49413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59" y="10989"/>
                        <a:pt x="53819" y="19698"/>
                        <a:pt x="54130" y="28095"/>
                      </a:cubicBezTo>
                      <a:cubicBezTo>
                        <a:pt x="54337" y="34056"/>
                        <a:pt x="54544" y="40018"/>
                        <a:pt x="54596" y="46031"/>
                      </a:cubicBezTo>
                      <a:cubicBezTo>
                        <a:pt x="54596" y="46809"/>
                        <a:pt x="54233" y="47483"/>
                        <a:pt x="53611" y="48001"/>
                      </a:cubicBezTo>
                      <a:cubicBezTo>
                        <a:pt x="53145" y="48363"/>
                        <a:pt x="52523" y="48571"/>
                        <a:pt x="51901" y="4857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48" name="Google Shape;6248;p15"/>
                <p:cNvSpPr/>
                <p:nvPr/>
              </p:nvSpPr>
              <p:spPr>
                <a:xfrm>
                  <a:off x="4539784" y="5595560"/>
                  <a:ext cx="29586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86" h="20379" extrusionOk="0">
                      <a:moveTo>
                        <a:pt x="23766" y="20380"/>
                      </a:moveTo>
                      <a:cubicBezTo>
                        <a:pt x="23766" y="20380"/>
                        <a:pt x="23351" y="20380"/>
                        <a:pt x="23092" y="20328"/>
                      </a:cubicBezTo>
                      <a:cubicBezTo>
                        <a:pt x="21952" y="20068"/>
                        <a:pt x="20500" y="19809"/>
                        <a:pt x="18893" y="19498"/>
                      </a:cubicBezTo>
                      <a:cubicBezTo>
                        <a:pt x="12569" y="18306"/>
                        <a:pt x="4690" y="16751"/>
                        <a:pt x="1009" y="14056"/>
                      </a:cubicBezTo>
                      <a:cubicBezTo>
                        <a:pt x="-183" y="13174"/>
                        <a:pt x="-338" y="11619"/>
                        <a:pt x="647" y="10582"/>
                      </a:cubicBezTo>
                      <a:cubicBezTo>
                        <a:pt x="1631" y="9546"/>
                        <a:pt x="3342" y="9390"/>
                        <a:pt x="4483" y="10220"/>
                      </a:cubicBezTo>
                      <a:cubicBezTo>
                        <a:pt x="7075" y="12138"/>
                        <a:pt x="14850" y="13641"/>
                        <a:pt x="19982" y="14626"/>
                      </a:cubicBezTo>
                      <a:cubicBezTo>
                        <a:pt x="20604" y="14730"/>
                        <a:pt x="21226" y="14885"/>
                        <a:pt x="21848" y="14988"/>
                      </a:cubicBezTo>
                      <a:cubicBezTo>
                        <a:pt x="23299" y="9857"/>
                        <a:pt x="24129" y="2341"/>
                        <a:pt x="24129" y="2237"/>
                      </a:cubicBezTo>
                      <a:cubicBezTo>
                        <a:pt x="24284" y="889"/>
                        <a:pt x="25632" y="-96"/>
                        <a:pt x="27135" y="7"/>
                      </a:cubicBezTo>
                      <a:cubicBezTo>
                        <a:pt x="28638" y="163"/>
                        <a:pt x="29727" y="1355"/>
                        <a:pt x="29571" y="2703"/>
                      </a:cubicBezTo>
                      <a:cubicBezTo>
                        <a:pt x="29571" y="3118"/>
                        <a:pt x="28431" y="13330"/>
                        <a:pt x="26306" y="18720"/>
                      </a:cubicBezTo>
                      <a:cubicBezTo>
                        <a:pt x="25891" y="19706"/>
                        <a:pt x="24854" y="20380"/>
                        <a:pt x="23714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249" name="Google Shape;6249;p15"/>
              <p:cNvGrpSpPr/>
              <p:nvPr/>
            </p:nvGrpSpPr>
            <p:grpSpPr>
              <a:xfrm>
                <a:off x="4584226" y="5429120"/>
                <a:ext cx="64968" cy="75940"/>
                <a:chOff x="4584226" y="5429120"/>
                <a:chExt cx="64968" cy="75940"/>
              </a:xfrm>
            </p:grpSpPr>
            <p:sp>
              <p:nvSpPr>
                <p:cNvPr id="6250" name="Google Shape;6250;p15"/>
                <p:cNvSpPr/>
                <p:nvPr/>
              </p:nvSpPr>
              <p:spPr>
                <a:xfrm>
                  <a:off x="4595842" y="5429120"/>
                  <a:ext cx="53352" cy="75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2" h="75940" extrusionOk="0">
                      <a:moveTo>
                        <a:pt x="51684" y="75941"/>
                      </a:moveTo>
                      <a:cubicBezTo>
                        <a:pt x="51425" y="75941"/>
                        <a:pt x="51165" y="75889"/>
                        <a:pt x="50906" y="75785"/>
                      </a:cubicBezTo>
                      <a:cubicBezTo>
                        <a:pt x="44893" y="72883"/>
                        <a:pt x="41576" y="67284"/>
                        <a:pt x="38621" y="62360"/>
                      </a:cubicBezTo>
                      <a:cubicBezTo>
                        <a:pt x="37844" y="61012"/>
                        <a:pt x="37066" y="59716"/>
                        <a:pt x="36237" y="58524"/>
                      </a:cubicBezTo>
                      <a:cubicBezTo>
                        <a:pt x="34370" y="55724"/>
                        <a:pt x="32556" y="52926"/>
                        <a:pt x="30794" y="50126"/>
                      </a:cubicBezTo>
                      <a:cubicBezTo>
                        <a:pt x="28513" y="46549"/>
                        <a:pt x="26180" y="42869"/>
                        <a:pt x="23692" y="39293"/>
                      </a:cubicBezTo>
                      <a:cubicBezTo>
                        <a:pt x="21826" y="36597"/>
                        <a:pt x="19286" y="33435"/>
                        <a:pt x="16590" y="30117"/>
                      </a:cubicBezTo>
                      <a:cubicBezTo>
                        <a:pt x="9074" y="20787"/>
                        <a:pt x="573" y="10264"/>
                        <a:pt x="3" y="1607"/>
                      </a:cubicBezTo>
                      <a:cubicBezTo>
                        <a:pt x="-49" y="778"/>
                        <a:pt x="676" y="52"/>
                        <a:pt x="1558" y="0"/>
                      </a:cubicBezTo>
                      <a:cubicBezTo>
                        <a:pt x="2594" y="0"/>
                        <a:pt x="3268" y="570"/>
                        <a:pt x="3320" y="1452"/>
                      </a:cubicBezTo>
                      <a:cubicBezTo>
                        <a:pt x="3839" y="9175"/>
                        <a:pt x="12029" y="19335"/>
                        <a:pt x="19286" y="28303"/>
                      </a:cubicBezTo>
                      <a:cubicBezTo>
                        <a:pt x="22033" y="31672"/>
                        <a:pt x="24573" y="34834"/>
                        <a:pt x="26543" y="37634"/>
                      </a:cubicBezTo>
                      <a:cubicBezTo>
                        <a:pt x="29031" y="41262"/>
                        <a:pt x="31416" y="44995"/>
                        <a:pt x="33696" y="48571"/>
                      </a:cubicBezTo>
                      <a:cubicBezTo>
                        <a:pt x="35459" y="51370"/>
                        <a:pt x="37273" y="54170"/>
                        <a:pt x="39088" y="56917"/>
                      </a:cubicBezTo>
                      <a:cubicBezTo>
                        <a:pt x="39917" y="58161"/>
                        <a:pt x="40695" y="59508"/>
                        <a:pt x="41524" y="60856"/>
                      </a:cubicBezTo>
                      <a:cubicBezTo>
                        <a:pt x="44375" y="65625"/>
                        <a:pt x="47330" y="70550"/>
                        <a:pt x="52461" y="73038"/>
                      </a:cubicBezTo>
                      <a:cubicBezTo>
                        <a:pt x="53291" y="73453"/>
                        <a:pt x="53602" y="74386"/>
                        <a:pt x="53135" y="75111"/>
                      </a:cubicBezTo>
                      <a:cubicBezTo>
                        <a:pt x="52824" y="75630"/>
                        <a:pt x="52254" y="75941"/>
                        <a:pt x="51632" y="759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51" name="Google Shape;6251;p15"/>
                <p:cNvSpPr/>
                <p:nvPr/>
              </p:nvSpPr>
              <p:spPr>
                <a:xfrm>
                  <a:off x="4584226" y="5433738"/>
                  <a:ext cx="38020" cy="2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20" h="25136" extrusionOk="0">
                      <a:moveTo>
                        <a:pt x="31472" y="25136"/>
                      </a:moveTo>
                      <a:cubicBezTo>
                        <a:pt x="31472" y="25136"/>
                        <a:pt x="31368" y="25136"/>
                        <a:pt x="31317" y="25136"/>
                      </a:cubicBezTo>
                      <a:cubicBezTo>
                        <a:pt x="22608" y="24410"/>
                        <a:pt x="9234" y="20419"/>
                        <a:pt x="992" y="16998"/>
                      </a:cubicBezTo>
                      <a:cubicBezTo>
                        <a:pt x="163" y="16635"/>
                        <a:pt x="-252" y="15754"/>
                        <a:pt x="163" y="14976"/>
                      </a:cubicBezTo>
                      <a:cubicBezTo>
                        <a:pt x="526" y="14199"/>
                        <a:pt x="1562" y="13888"/>
                        <a:pt x="2392" y="14199"/>
                      </a:cubicBezTo>
                      <a:cubicBezTo>
                        <a:pt x="9752" y="17257"/>
                        <a:pt x="21468" y="20834"/>
                        <a:pt x="29761" y="21870"/>
                      </a:cubicBezTo>
                      <a:cubicBezTo>
                        <a:pt x="29761" y="15080"/>
                        <a:pt x="31731" y="6838"/>
                        <a:pt x="34842" y="877"/>
                      </a:cubicBezTo>
                      <a:cubicBezTo>
                        <a:pt x="35256" y="99"/>
                        <a:pt x="36241" y="-212"/>
                        <a:pt x="37070" y="151"/>
                      </a:cubicBezTo>
                      <a:cubicBezTo>
                        <a:pt x="37900" y="514"/>
                        <a:pt x="38263" y="1447"/>
                        <a:pt x="37848" y="2173"/>
                      </a:cubicBezTo>
                      <a:cubicBezTo>
                        <a:pt x="34686" y="8289"/>
                        <a:pt x="32768" y="16842"/>
                        <a:pt x="33131" y="23478"/>
                      </a:cubicBezTo>
                      <a:cubicBezTo>
                        <a:pt x="33131" y="23944"/>
                        <a:pt x="32975" y="24358"/>
                        <a:pt x="32613" y="24670"/>
                      </a:cubicBezTo>
                      <a:cubicBezTo>
                        <a:pt x="32302" y="24929"/>
                        <a:pt x="31887" y="25084"/>
                        <a:pt x="31472" y="2508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52" name="Google Shape;6252;p15"/>
                <p:cNvSpPr/>
                <p:nvPr/>
              </p:nvSpPr>
              <p:spPr>
                <a:xfrm>
                  <a:off x="4584724" y="5440711"/>
                  <a:ext cx="42812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12" h="29463" extrusionOk="0">
                      <a:moveTo>
                        <a:pt x="36936" y="29412"/>
                      </a:moveTo>
                      <a:lnTo>
                        <a:pt x="36936" y="29412"/>
                      </a:lnTo>
                      <a:cubicBezTo>
                        <a:pt x="23769" y="29360"/>
                        <a:pt x="6145" y="23450"/>
                        <a:pt x="1064" y="21636"/>
                      </a:cubicBezTo>
                      <a:cubicBezTo>
                        <a:pt x="183" y="21325"/>
                        <a:pt x="-232" y="20444"/>
                        <a:pt x="131" y="19666"/>
                      </a:cubicBezTo>
                      <a:cubicBezTo>
                        <a:pt x="494" y="18889"/>
                        <a:pt x="1479" y="18474"/>
                        <a:pt x="2309" y="18785"/>
                      </a:cubicBezTo>
                      <a:cubicBezTo>
                        <a:pt x="7078" y="20496"/>
                        <a:pt x="23095" y="25886"/>
                        <a:pt x="35536" y="26353"/>
                      </a:cubicBezTo>
                      <a:cubicBezTo>
                        <a:pt x="36003" y="23502"/>
                        <a:pt x="36262" y="20548"/>
                        <a:pt x="36521" y="17748"/>
                      </a:cubicBezTo>
                      <a:cubicBezTo>
                        <a:pt x="37039" y="12305"/>
                        <a:pt x="37558" y="6655"/>
                        <a:pt x="39527" y="1057"/>
                      </a:cubicBezTo>
                      <a:cubicBezTo>
                        <a:pt x="39786" y="279"/>
                        <a:pt x="40771" y="-187"/>
                        <a:pt x="41653" y="72"/>
                      </a:cubicBezTo>
                      <a:cubicBezTo>
                        <a:pt x="42534" y="331"/>
                        <a:pt x="43000" y="1212"/>
                        <a:pt x="42741" y="1990"/>
                      </a:cubicBezTo>
                      <a:cubicBezTo>
                        <a:pt x="40875" y="7277"/>
                        <a:pt x="40357" y="12461"/>
                        <a:pt x="39890" y="18008"/>
                      </a:cubicBezTo>
                      <a:cubicBezTo>
                        <a:pt x="39579" y="21325"/>
                        <a:pt x="39268" y="24798"/>
                        <a:pt x="38594" y="28219"/>
                      </a:cubicBezTo>
                      <a:cubicBezTo>
                        <a:pt x="38439" y="28945"/>
                        <a:pt x="37765" y="29463"/>
                        <a:pt x="36936" y="2946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53" name="Google Shape;6253;p15"/>
                <p:cNvSpPr/>
                <p:nvPr/>
              </p:nvSpPr>
              <p:spPr>
                <a:xfrm>
                  <a:off x="4597642" y="5452591"/>
                  <a:ext cx="35172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72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0" y="21886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4"/>
                        <a:pt x="14064" y="23027"/>
                        <a:pt x="20130" y="24219"/>
                      </a:cubicBezTo>
                      <a:cubicBezTo>
                        <a:pt x="23343" y="24841"/>
                        <a:pt x="26609" y="25463"/>
                        <a:pt x="29823" y="26292"/>
                      </a:cubicBezTo>
                      <a:cubicBezTo>
                        <a:pt x="30082" y="23286"/>
                        <a:pt x="30289" y="20228"/>
                        <a:pt x="30497" y="17221"/>
                      </a:cubicBezTo>
                      <a:cubicBezTo>
                        <a:pt x="30860" y="12037"/>
                        <a:pt x="31222" y="6647"/>
                        <a:pt x="31793" y="1359"/>
                      </a:cubicBezTo>
                      <a:cubicBezTo>
                        <a:pt x="31896" y="530"/>
                        <a:pt x="32674" y="-92"/>
                        <a:pt x="33659" y="11"/>
                      </a:cubicBezTo>
                      <a:cubicBezTo>
                        <a:pt x="34592" y="115"/>
                        <a:pt x="35266" y="841"/>
                        <a:pt x="35162" y="1670"/>
                      </a:cubicBezTo>
                      <a:cubicBezTo>
                        <a:pt x="34592" y="6905"/>
                        <a:pt x="34229" y="12245"/>
                        <a:pt x="33866" y="17428"/>
                      </a:cubicBezTo>
                      <a:cubicBezTo>
                        <a:pt x="33607" y="21109"/>
                        <a:pt x="33348" y="24789"/>
                        <a:pt x="33037" y="28418"/>
                      </a:cubicBezTo>
                      <a:cubicBezTo>
                        <a:pt x="33037" y="28884"/>
                        <a:pt x="32726" y="29299"/>
                        <a:pt x="32311" y="29558"/>
                      </a:cubicBezTo>
                      <a:cubicBezTo>
                        <a:pt x="32052" y="29714"/>
                        <a:pt x="31689" y="29817"/>
                        <a:pt x="31378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54" name="Google Shape;6254;p15"/>
                <p:cNvSpPr/>
                <p:nvPr/>
              </p:nvSpPr>
              <p:spPr>
                <a:xfrm>
                  <a:off x="4606039" y="5465964"/>
                  <a:ext cx="35120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0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1" y="21887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5"/>
                        <a:pt x="14065" y="23027"/>
                        <a:pt x="20129" y="24219"/>
                      </a:cubicBezTo>
                      <a:cubicBezTo>
                        <a:pt x="23343" y="24841"/>
                        <a:pt x="26609" y="25463"/>
                        <a:pt x="29823" y="26293"/>
                      </a:cubicBezTo>
                      <a:cubicBezTo>
                        <a:pt x="30082" y="23286"/>
                        <a:pt x="30289" y="20280"/>
                        <a:pt x="30497" y="17221"/>
                      </a:cubicBezTo>
                      <a:cubicBezTo>
                        <a:pt x="30860" y="12038"/>
                        <a:pt x="31223" y="6647"/>
                        <a:pt x="31793" y="1359"/>
                      </a:cubicBezTo>
                      <a:cubicBezTo>
                        <a:pt x="31896" y="530"/>
                        <a:pt x="32726" y="-92"/>
                        <a:pt x="33607" y="11"/>
                      </a:cubicBezTo>
                      <a:cubicBezTo>
                        <a:pt x="34540" y="115"/>
                        <a:pt x="35214" y="841"/>
                        <a:pt x="35110" y="1670"/>
                      </a:cubicBezTo>
                      <a:cubicBezTo>
                        <a:pt x="34540" y="6906"/>
                        <a:pt x="34177" y="12245"/>
                        <a:pt x="33814" y="17428"/>
                      </a:cubicBezTo>
                      <a:cubicBezTo>
                        <a:pt x="33555" y="21109"/>
                        <a:pt x="33296" y="24738"/>
                        <a:pt x="32985" y="28418"/>
                      </a:cubicBezTo>
                      <a:cubicBezTo>
                        <a:pt x="32985" y="28885"/>
                        <a:pt x="32674" y="29299"/>
                        <a:pt x="32259" y="29559"/>
                      </a:cubicBezTo>
                      <a:cubicBezTo>
                        <a:pt x="32000" y="29714"/>
                        <a:pt x="31637" y="29817"/>
                        <a:pt x="31326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55" name="Google Shape;6255;p15"/>
                <p:cNvSpPr/>
                <p:nvPr/>
              </p:nvSpPr>
              <p:spPr>
                <a:xfrm>
                  <a:off x="4589067" y="5432462"/>
                  <a:ext cx="18777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77" h="12416" extrusionOk="0">
                      <a:moveTo>
                        <a:pt x="14190" y="12365"/>
                      </a:moveTo>
                      <a:cubicBezTo>
                        <a:pt x="14190" y="12365"/>
                        <a:pt x="13828" y="12365"/>
                        <a:pt x="13620" y="12261"/>
                      </a:cubicBezTo>
                      <a:cubicBezTo>
                        <a:pt x="12946" y="12053"/>
                        <a:pt x="12065" y="11795"/>
                        <a:pt x="11132" y="11535"/>
                      </a:cubicBezTo>
                      <a:cubicBezTo>
                        <a:pt x="7296" y="10447"/>
                        <a:pt x="2579" y="9151"/>
                        <a:pt x="505" y="7285"/>
                      </a:cubicBezTo>
                      <a:cubicBezTo>
                        <a:pt x="-168" y="6715"/>
                        <a:pt x="-168" y="5729"/>
                        <a:pt x="505" y="5107"/>
                      </a:cubicBezTo>
                      <a:cubicBezTo>
                        <a:pt x="1179" y="4485"/>
                        <a:pt x="2216" y="4485"/>
                        <a:pt x="2890" y="5107"/>
                      </a:cubicBezTo>
                      <a:cubicBezTo>
                        <a:pt x="4341" y="6455"/>
                        <a:pt x="9058" y="7751"/>
                        <a:pt x="12169" y="8633"/>
                      </a:cubicBezTo>
                      <a:cubicBezTo>
                        <a:pt x="12532" y="8736"/>
                        <a:pt x="12894" y="8840"/>
                        <a:pt x="13257" y="8943"/>
                      </a:cubicBezTo>
                      <a:cubicBezTo>
                        <a:pt x="14501" y="5885"/>
                        <a:pt x="15434" y="1272"/>
                        <a:pt x="15434" y="1220"/>
                      </a:cubicBezTo>
                      <a:cubicBezTo>
                        <a:pt x="15590" y="390"/>
                        <a:pt x="16523" y="-128"/>
                        <a:pt x="17404" y="28"/>
                      </a:cubicBezTo>
                      <a:cubicBezTo>
                        <a:pt x="18337" y="183"/>
                        <a:pt x="18907" y="1012"/>
                        <a:pt x="18752" y="1842"/>
                      </a:cubicBezTo>
                      <a:cubicBezTo>
                        <a:pt x="18700" y="2101"/>
                        <a:pt x="17404" y="8321"/>
                        <a:pt x="15745" y="11535"/>
                      </a:cubicBezTo>
                      <a:cubicBezTo>
                        <a:pt x="15486" y="12105"/>
                        <a:pt x="14864" y="12417"/>
                        <a:pt x="14242" y="124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256" name="Google Shape;6256;p15"/>
              <p:cNvGrpSpPr/>
              <p:nvPr/>
            </p:nvGrpSpPr>
            <p:grpSpPr>
              <a:xfrm>
                <a:off x="4622745" y="5352943"/>
                <a:ext cx="47869" cy="89032"/>
                <a:chOff x="4622745" y="5352943"/>
                <a:chExt cx="47869" cy="89032"/>
              </a:xfrm>
            </p:grpSpPr>
            <p:sp>
              <p:nvSpPr>
                <p:cNvPr id="6257" name="Google Shape;6257;p15"/>
                <p:cNvSpPr/>
                <p:nvPr/>
              </p:nvSpPr>
              <p:spPr>
                <a:xfrm>
                  <a:off x="4646292" y="5352943"/>
                  <a:ext cx="9538" cy="89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38" h="89032" extrusionOk="0">
                      <a:moveTo>
                        <a:pt x="7817" y="89032"/>
                      </a:moveTo>
                      <a:cubicBezTo>
                        <a:pt x="7247" y="89032"/>
                        <a:pt x="6729" y="88774"/>
                        <a:pt x="6366" y="88307"/>
                      </a:cubicBezTo>
                      <a:cubicBezTo>
                        <a:pt x="2737" y="83072"/>
                        <a:pt x="2893" y="76695"/>
                        <a:pt x="3048" y="71097"/>
                      </a:cubicBezTo>
                      <a:cubicBezTo>
                        <a:pt x="3048" y="69594"/>
                        <a:pt x="3100" y="68091"/>
                        <a:pt x="3048" y="66691"/>
                      </a:cubicBezTo>
                      <a:cubicBezTo>
                        <a:pt x="2945" y="63425"/>
                        <a:pt x="2945" y="60160"/>
                        <a:pt x="2945" y="56894"/>
                      </a:cubicBezTo>
                      <a:cubicBezTo>
                        <a:pt x="2945" y="52798"/>
                        <a:pt x="2945" y="48496"/>
                        <a:pt x="2685" y="44297"/>
                      </a:cubicBezTo>
                      <a:cubicBezTo>
                        <a:pt x="2530" y="41083"/>
                        <a:pt x="2063" y="37247"/>
                        <a:pt x="1545" y="33101"/>
                      </a:cubicBezTo>
                      <a:cubicBezTo>
                        <a:pt x="93" y="21645"/>
                        <a:pt x="-1513" y="8633"/>
                        <a:pt x="2737" y="858"/>
                      </a:cubicBezTo>
                      <a:cubicBezTo>
                        <a:pt x="3152" y="81"/>
                        <a:pt x="4189" y="-230"/>
                        <a:pt x="4966" y="184"/>
                      </a:cubicBezTo>
                      <a:cubicBezTo>
                        <a:pt x="5796" y="547"/>
                        <a:pt x="6159" y="1480"/>
                        <a:pt x="5744" y="2258"/>
                      </a:cubicBezTo>
                      <a:cubicBezTo>
                        <a:pt x="1960" y="9204"/>
                        <a:pt x="3515" y="21748"/>
                        <a:pt x="4915" y="32790"/>
                      </a:cubicBezTo>
                      <a:cubicBezTo>
                        <a:pt x="5433" y="36937"/>
                        <a:pt x="5899" y="40876"/>
                        <a:pt x="6055" y="44194"/>
                      </a:cubicBezTo>
                      <a:cubicBezTo>
                        <a:pt x="6262" y="48496"/>
                        <a:pt x="6262" y="52747"/>
                        <a:pt x="6314" y="56894"/>
                      </a:cubicBezTo>
                      <a:cubicBezTo>
                        <a:pt x="6314" y="60108"/>
                        <a:pt x="6314" y="63373"/>
                        <a:pt x="6470" y="66587"/>
                      </a:cubicBezTo>
                      <a:cubicBezTo>
                        <a:pt x="6470" y="68039"/>
                        <a:pt x="6470" y="69542"/>
                        <a:pt x="6470" y="71097"/>
                      </a:cubicBezTo>
                      <a:cubicBezTo>
                        <a:pt x="6314" y="76540"/>
                        <a:pt x="6210" y="82138"/>
                        <a:pt x="9269" y="86596"/>
                      </a:cubicBezTo>
                      <a:cubicBezTo>
                        <a:pt x="9787" y="87322"/>
                        <a:pt x="9528" y="88255"/>
                        <a:pt x="8750" y="88722"/>
                      </a:cubicBezTo>
                      <a:cubicBezTo>
                        <a:pt x="8491" y="88877"/>
                        <a:pt x="8180" y="88929"/>
                        <a:pt x="7869" y="889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58" name="Google Shape;6258;p15"/>
                <p:cNvSpPr/>
                <p:nvPr/>
              </p:nvSpPr>
              <p:spPr>
                <a:xfrm>
                  <a:off x="4628611" y="5364093"/>
                  <a:ext cx="41040" cy="23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0" h="23453" extrusionOk="0">
                      <a:moveTo>
                        <a:pt x="23165" y="23454"/>
                      </a:moveTo>
                      <a:cubicBezTo>
                        <a:pt x="22802" y="23454"/>
                        <a:pt x="22491" y="23350"/>
                        <a:pt x="22180" y="23195"/>
                      </a:cubicBezTo>
                      <a:cubicBezTo>
                        <a:pt x="15027" y="18633"/>
                        <a:pt x="5593" y="9095"/>
                        <a:pt x="305" y="2408"/>
                      </a:cubicBezTo>
                      <a:cubicBezTo>
                        <a:pt x="-213" y="1734"/>
                        <a:pt x="-58" y="749"/>
                        <a:pt x="668" y="283"/>
                      </a:cubicBezTo>
                      <a:cubicBezTo>
                        <a:pt x="1446" y="-184"/>
                        <a:pt x="2483" y="-80"/>
                        <a:pt x="3001" y="646"/>
                      </a:cubicBezTo>
                      <a:cubicBezTo>
                        <a:pt x="7718" y="6658"/>
                        <a:pt x="15908" y="15004"/>
                        <a:pt x="22543" y="19670"/>
                      </a:cubicBezTo>
                      <a:cubicBezTo>
                        <a:pt x="26275" y="13760"/>
                        <a:pt x="32444" y="7540"/>
                        <a:pt x="38405" y="3756"/>
                      </a:cubicBezTo>
                      <a:cubicBezTo>
                        <a:pt x="39183" y="3289"/>
                        <a:pt x="40220" y="3445"/>
                        <a:pt x="40738" y="4119"/>
                      </a:cubicBezTo>
                      <a:cubicBezTo>
                        <a:pt x="41256" y="4792"/>
                        <a:pt x="41101" y="5778"/>
                        <a:pt x="40323" y="6244"/>
                      </a:cubicBezTo>
                      <a:cubicBezTo>
                        <a:pt x="34259" y="10080"/>
                        <a:pt x="27882" y="16663"/>
                        <a:pt x="24565" y="22625"/>
                      </a:cubicBezTo>
                      <a:cubicBezTo>
                        <a:pt x="24358" y="23039"/>
                        <a:pt x="23943" y="23298"/>
                        <a:pt x="23476" y="23402"/>
                      </a:cubicBezTo>
                      <a:cubicBezTo>
                        <a:pt x="23321" y="23402"/>
                        <a:pt x="23217" y="23402"/>
                        <a:pt x="23062" y="2340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59" name="Google Shape;6259;p15"/>
                <p:cNvSpPr/>
                <p:nvPr/>
              </p:nvSpPr>
              <p:spPr>
                <a:xfrm>
                  <a:off x="4622745" y="5374364"/>
                  <a:ext cx="47869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69" h="25675" extrusionOk="0">
                      <a:moveTo>
                        <a:pt x="28047" y="25624"/>
                      </a:moveTo>
                      <a:cubicBezTo>
                        <a:pt x="27736" y="25624"/>
                        <a:pt x="27477" y="25572"/>
                        <a:pt x="27217" y="25416"/>
                      </a:cubicBezTo>
                      <a:cubicBezTo>
                        <a:pt x="15813" y="19404"/>
                        <a:pt x="3787" y="6341"/>
                        <a:pt x="366" y="2453"/>
                      </a:cubicBezTo>
                      <a:cubicBezTo>
                        <a:pt x="-204" y="1779"/>
                        <a:pt x="-101" y="846"/>
                        <a:pt x="625" y="328"/>
                      </a:cubicBezTo>
                      <a:cubicBezTo>
                        <a:pt x="1351" y="-191"/>
                        <a:pt x="2388" y="-87"/>
                        <a:pt x="3010" y="587"/>
                      </a:cubicBezTo>
                      <a:cubicBezTo>
                        <a:pt x="6223" y="4215"/>
                        <a:pt x="17161" y="16138"/>
                        <a:pt x="27684" y="22151"/>
                      </a:cubicBezTo>
                      <a:cubicBezTo>
                        <a:pt x="29654" y="19870"/>
                        <a:pt x="31520" y="17486"/>
                        <a:pt x="33282" y="15101"/>
                      </a:cubicBezTo>
                      <a:cubicBezTo>
                        <a:pt x="36703" y="10591"/>
                        <a:pt x="40228" y="5926"/>
                        <a:pt x="45049" y="1987"/>
                      </a:cubicBezTo>
                      <a:cubicBezTo>
                        <a:pt x="45723" y="1417"/>
                        <a:pt x="46812" y="1468"/>
                        <a:pt x="47434" y="2090"/>
                      </a:cubicBezTo>
                      <a:cubicBezTo>
                        <a:pt x="48056" y="2713"/>
                        <a:pt x="48004" y="3697"/>
                        <a:pt x="47330" y="4267"/>
                      </a:cubicBezTo>
                      <a:cubicBezTo>
                        <a:pt x="42820" y="7999"/>
                        <a:pt x="39554" y="12302"/>
                        <a:pt x="36081" y="16864"/>
                      </a:cubicBezTo>
                      <a:cubicBezTo>
                        <a:pt x="34008" y="19611"/>
                        <a:pt x="31831" y="22462"/>
                        <a:pt x="29395" y="25106"/>
                      </a:cubicBezTo>
                      <a:cubicBezTo>
                        <a:pt x="29084" y="25468"/>
                        <a:pt x="28565" y="25676"/>
                        <a:pt x="28099" y="256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60" name="Google Shape;6260;p15"/>
                <p:cNvSpPr/>
                <p:nvPr/>
              </p:nvSpPr>
              <p:spPr>
                <a:xfrm>
                  <a:off x="4627059" y="5388575"/>
                  <a:ext cx="41503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03" h="25357" extrusionOk="0">
                      <a:moveTo>
                        <a:pt x="23369" y="25306"/>
                      </a:moveTo>
                      <a:cubicBezTo>
                        <a:pt x="22903" y="25306"/>
                        <a:pt x="22436" y="25150"/>
                        <a:pt x="22125" y="24839"/>
                      </a:cubicBezTo>
                      <a:cubicBezTo>
                        <a:pt x="19534" y="22299"/>
                        <a:pt x="16527" y="19862"/>
                        <a:pt x="13624" y="17478"/>
                      </a:cubicBezTo>
                      <a:cubicBezTo>
                        <a:pt x="8855" y="13590"/>
                        <a:pt x="3931" y="9599"/>
                        <a:pt x="302" y="4830"/>
                      </a:cubicBezTo>
                      <a:cubicBezTo>
                        <a:pt x="-216" y="4156"/>
                        <a:pt x="-61" y="3171"/>
                        <a:pt x="717" y="2705"/>
                      </a:cubicBezTo>
                      <a:cubicBezTo>
                        <a:pt x="1494" y="2238"/>
                        <a:pt x="2531" y="2393"/>
                        <a:pt x="3050" y="3067"/>
                      </a:cubicBezTo>
                      <a:cubicBezTo>
                        <a:pt x="6471" y="7525"/>
                        <a:pt x="11240" y="11413"/>
                        <a:pt x="15853" y="15197"/>
                      </a:cubicBezTo>
                      <a:cubicBezTo>
                        <a:pt x="18290" y="17167"/>
                        <a:pt x="20778" y="19240"/>
                        <a:pt x="23110" y="21366"/>
                      </a:cubicBezTo>
                      <a:cubicBezTo>
                        <a:pt x="24976" y="18878"/>
                        <a:pt x="26791" y="16338"/>
                        <a:pt x="28657" y="13797"/>
                      </a:cubicBezTo>
                      <a:cubicBezTo>
                        <a:pt x="31819" y="9443"/>
                        <a:pt x="35085" y="4933"/>
                        <a:pt x="38454" y="631"/>
                      </a:cubicBezTo>
                      <a:cubicBezTo>
                        <a:pt x="39024" y="-43"/>
                        <a:pt x="40061" y="-198"/>
                        <a:pt x="40787" y="268"/>
                      </a:cubicBezTo>
                      <a:cubicBezTo>
                        <a:pt x="41564" y="735"/>
                        <a:pt x="41720" y="1720"/>
                        <a:pt x="41201" y="2393"/>
                      </a:cubicBezTo>
                      <a:cubicBezTo>
                        <a:pt x="37832" y="6696"/>
                        <a:pt x="34618" y="11154"/>
                        <a:pt x="31456" y="15508"/>
                      </a:cubicBezTo>
                      <a:cubicBezTo>
                        <a:pt x="29227" y="18566"/>
                        <a:pt x="26998" y="21625"/>
                        <a:pt x="24717" y="24684"/>
                      </a:cubicBezTo>
                      <a:cubicBezTo>
                        <a:pt x="24406" y="25046"/>
                        <a:pt x="23940" y="25306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61" name="Google Shape;6261;p15"/>
                <p:cNvSpPr/>
                <p:nvPr/>
              </p:nvSpPr>
              <p:spPr>
                <a:xfrm>
                  <a:off x="4627007" y="5403918"/>
                  <a:ext cx="41451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51" h="25357" extrusionOk="0">
                      <a:moveTo>
                        <a:pt x="23369" y="25357"/>
                      </a:moveTo>
                      <a:cubicBezTo>
                        <a:pt x="22903" y="25357"/>
                        <a:pt x="22436" y="25202"/>
                        <a:pt x="22125" y="24891"/>
                      </a:cubicBezTo>
                      <a:cubicBezTo>
                        <a:pt x="19534" y="22351"/>
                        <a:pt x="16527" y="19914"/>
                        <a:pt x="13624" y="17530"/>
                      </a:cubicBezTo>
                      <a:cubicBezTo>
                        <a:pt x="8855" y="13642"/>
                        <a:pt x="3931" y="9651"/>
                        <a:pt x="302" y="4882"/>
                      </a:cubicBezTo>
                      <a:cubicBezTo>
                        <a:pt x="-216" y="4208"/>
                        <a:pt x="-61" y="3223"/>
                        <a:pt x="717" y="2757"/>
                      </a:cubicBezTo>
                      <a:cubicBezTo>
                        <a:pt x="1494" y="2290"/>
                        <a:pt x="2531" y="2445"/>
                        <a:pt x="3050" y="3119"/>
                      </a:cubicBezTo>
                      <a:cubicBezTo>
                        <a:pt x="6471" y="7577"/>
                        <a:pt x="11240" y="11465"/>
                        <a:pt x="15853" y="15249"/>
                      </a:cubicBezTo>
                      <a:cubicBezTo>
                        <a:pt x="18290" y="17219"/>
                        <a:pt x="20778" y="19292"/>
                        <a:pt x="23110" y="21418"/>
                      </a:cubicBezTo>
                      <a:cubicBezTo>
                        <a:pt x="24976" y="18878"/>
                        <a:pt x="26842" y="16338"/>
                        <a:pt x="28657" y="13798"/>
                      </a:cubicBezTo>
                      <a:cubicBezTo>
                        <a:pt x="31819" y="9444"/>
                        <a:pt x="35033" y="4985"/>
                        <a:pt x="38402" y="631"/>
                      </a:cubicBezTo>
                      <a:cubicBezTo>
                        <a:pt x="38920" y="-43"/>
                        <a:pt x="40009" y="-199"/>
                        <a:pt x="40735" y="268"/>
                      </a:cubicBezTo>
                      <a:cubicBezTo>
                        <a:pt x="41512" y="735"/>
                        <a:pt x="41668" y="1719"/>
                        <a:pt x="41149" y="2393"/>
                      </a:cubicBezTo>
                      <a:cubicBezTo>
                        <a:pt x="37780" y="6644"/>
                        <a:pt x="34566" y="11102"/>
                        <a:pt x="31456" y="15456"/>
                      </a:cubicBezTo>
                      <a:cubicBezTo>
                        <a:pt x="29227" y="18515"/>
                        <a:pt x="26998" y="21625"/>
                        <a:pt x="24717" y="24683"/>
                      </a:cubicBezTo>
                      <a:cubicBezTo>
                        <a:pt x="24406" y="25046"/>
                        <a:pt x="23940" y="25305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62" name="Google Shape;6262;p15"/>
                <p:cNvSpPr/>
                <p:nvPr/>
              </p:nvSpPr>
              <p:spPr>
                <a:xfrm>
                  <a:off x="4638595" y="5357018"/>
                  <a:ext cx="19313" cy="12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13" h="12749" extrusionOk="0">
                      <a:moveTo>
                        <a:pt x="10071" y="12697"/>
                      </a:moveTo>
                      <a:cubicBezTo>
                        <a:pt x="9605" y="12697"/>
                        <a:pt x="9138" y="12542"/>
                        <a:pt x="8775" y="12179"/>
                      </a:cubicBezTo>
                      <a:cubicBezTo>
                        <a:pt x="8309" y="11660"/>
                        <a:pt x="7687" y="11090"/>
                        <a:pt x="6961" y="10416"/>
                      </a:cubicBezTo>
                      <a:cubicBezTo>
                        <a:pt x="4213" y="7773"/>
                        <a:pt x="844" y="4456"/>
                        <a:pt x="67" y="1916"/>
                      </a:cubicBezTo>
                      <a:cubicBezTo>
                        <a:pt x="-193" y="1086"/>
                        <a:pt x="326" y="256"/>
                        <a:pt x="1259" y="49"/>
                      </a:cubicBezTo>
                      <a:cubicBezTo>
                        <a:pt x="2192" y="-158"/>
                        <a:pt x="3073" y="308"/>
                        <a:pt x="3332" y="1138"/>
                      </a:cubicBezTo>
                      <a:cubicBezTo>
                        <a:pt x="3902" y="2952"/>
                        <a:pt x="7220" y="6218"/>
                        <a:pt x="9449" y="8343"/>
                      </a:cubicBezTo>
                      <a:cubicBezTo>
                        <a:pt x="9708" y="8602"/>
                        <a:pt x="10019" y="8862"/>
                        <a:pt x="10227" y="9120"/>
                      </a:cubicBezTo>
                      <a:cubicBezTo>
                        <a:pt x="12974" y="6995"/>
                        <a:pt x="16291" y="3470"/>
                        <a:pt x="16343" y="3418"/>
                      </a:cubicBezTo>
                      <a:cubicBezTo>
                        <a:pt x="16965" y="2796"/>
                        <a:pt x="18002" y="2693"/>
                        <a:pt x="18728" y="3263"/>
                      </a:cubicBezTo>
                      <a:cubicBezTo>
                        <a:pt x="19453" y="3833"/>
                        <a:pt x="19505" y="4766"/>
                        <a:pt x="18883" y="5440"/>
                      </a:cubicBezTo>
                      <a:cubicBezTo>
                        <a:pt x="18676" y="5648"/>
                        <a:pt x="14166" y="10416"/>
                        <a:pt x="10952" y="12490"/>
                      </a:cubicBezTo>
                      <a:cubicBezTo>
                        <a:pt x="10641" y="12697"/>
                        <a:pt x="10330" y="12749"/>
                        <a:pt x="9968" y="1274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263" name="Google Shape;6263;p15"/>
              <p:cNvGrpSpPr/>
              <p:nvPr/>
            </p:nvGrpSpPr>
            <p:grpSpPr>
              <a:xfrm>
                <a:off x="4561444" y="5705800"/>
                <a:ext cx="83657" cy="81822"/>
                <a:chOff x="4561444" y="5705800"/>
                <a:chExt cx="83657" cy="81822"/>
              </a:xfrm>
            </p:grpSpPr>
            <p:sp>
              <p:nvSpPr>
                <p:cNvPr id="6264" name="Google Shape;6264;p15"/>
                <p:cNvSpPr/>
                <p:nvPr/>
              </p:nvSpPr>
              <p:spPr>
                <a:xfrm>
                  <a:off x="4572068" y="5705800"/>
                  <a:ext cx="73033" cy="81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3" h="81822" extrusionOk="0">
                      <a:moveTo>
                        <a:pt x="71052" y="81770"/>
                      </a:moveTo>
                      <a:cubicBezTo>
                        <a:pt x="71052" y="81770"/>
                        <a:pt x="70585" y="81770"/>
                        <a:pt x="70326" y="81667"/>
                      </a:cubicBezTo>
                      <a:cubicBezTo>
                        <a:pt x="62913" y="79023"/>
                        <a:pt x="58196" y="72958"/>
                        <a:pt x="54049" y="67619"/>
                      </a:cubicBezTo>
                      <a:cubicBezTo>
                        <a:pt x="52909" y="66168"/>
                        <a:pt x="51820" y="64768"/>
                        <a:pt x="50732" y="63524"/>
                      </a:cubicBezTo>
                      <a:cubicBezTo>
                        <a:pt x="48140" y="60518"/>
                        <a:pt x="45652" y="57511"/>
                        <a:pt x="43112" y="54452"/>
                      </a:cubicBezTo>
                      <a:cubicBezTo>
                        <a:pt x="39949" y="50617"/>
                        <a:pt x="36632" y="46625"/>
                        <a:pt x="33263" y="42789"/>
                      </a:cubicBezTo>
                      <a:cubicBezTo>
                        <a:pt x="30671" y="39887"/>
                        <a:pt x="27250" y="36569"/>
                        <a:pt x="23621" y="33044"/>
                      </a:cubicBezTo>
                      <a:cubicBezTo>
                        <a:pt x="13513" y="23195"/>
                        <a:pt x="2005" y="12050"/>
                        <a:pt x="35" y="2097"/>
                      </a:cubicBezTo>
                      <a:cubicBezTo>
                        <a:pt x="-172" y="1112"/>
                        <a:pt x="554" y="179"/>
                        <a:pt x="1642" y="24"/>
                      </a:cubicBezTo>
                      <a:cubicBezTo>
                        <a:pt x="2679" y="-132"/>
                        <a:pt x="3716" y="490"/>
                        <a:pt x="3923" y="1475"/>
                      </a:cubicBezTo>
                      <a:cubicBezTo>
                        <a:pt x="5685" y="10391"/>
                        <a:pt x="16779" y="21122"/>
                        <a:pt x="26524" y="30608"/>
                      </a:cubicBezTo>
                      <a:cubicBezTo>
                        <a:pt x="30204" y="34184"/>
                        <a:pt x="33677" y="37554"/>
                        <a:pt x="36321" y="40560"/>
                      </a:cubicBezTo>
                      <a:cubicBezTo>
                        <a:pt x="39794" y="44448"/>
                        <a:pt x="43060" y="48439"/>
                        <a:pt x="46274" y="52327"/>
                      </a:cubicBezTo>
                      <a:cubicBezTo>
                        <a:pt x="48762" y="55334"/>
                        <a:pt x="51250" y="58340"/>
                        <a:pt x="53842" y="61347"/>
                      </a:cubicBezTo>
                      <a:cubicBezTo>
                        <a:pt x="54982" y="62694"/>
                        <a:pt x="56123" y="64094"/>
                        <a:pt x="57263" y="65597"/>
                      </a:cubicBezTo>
                      <a:cubicBezTo>
                        <a:pt x="61307" y="70781"/>
                        <a:pt x="65505" y="76120"/>
                        <a:pt x="71777" y="78349"/>
                      </a:cubicBezTo>
                      <a:cubicBezTo>
                        <a:pt x="72762" y="78712"/>
                        <a:pt x="73281" y="79749"/>
                        <a:pt x="72918" y="80682"/>
                      </a:cubicBezTo>
                      <a:cubicBezTo>
                        <a:pt x="72607" y="81408"/>
                        <a:pt x="71881" y="81822"/>
                        <a:pt x="71103" y="8182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65" name="Google Shape;6265;p15"/>
                <p:cNvSpPr/>
                <p:nvPr/>
              </p:nvSpPr>
              <p:spPr>
                <a:xfrm>
                  <a:off x="4561444" y="5708326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36526" y="29741"/>
                      </a:moveTo>
                      <a:cubicBezTo>
                        <a:pt x="26314" y="29741"/>
                        <a:pt x="11023" y="26890"/>
                        <a:pt x="1381" y="24091"/>
                      </a:cubicBezTo>
                      <a:cubicBezTo>
                        <a:pt x="344" y="23780"/>
                        <a:pt x="-226" y="22795"/>
                        <a:pt x="85" y="21862"/>
                      </a:cubicBezTo>
                      <a:cubicBezTo>
                        <a:pt x="396" y="20929"/>
                        <a:pt x="1536" y="20411"/>
                        <a:pt x="2573" y="20721"/>
                      </a:cubicBezTo>
                      <a:cubicBezTo>
                        <a:pt x="11593" y="23313"/>
                        <a:pt x="25692" y="26009"/>
                        <a:pt x="35437" y="26164"/>
                      </a:cubicBezTo>
                      <a:cubicBezTo>
                        <a:pt x="34401" y="18285"/>
                        <a:pt x="35437" y="8540"/>
                        <a:pt x="38133" y="1231"/>
                      </a:cubicBezTo>
                      <a:cubicBezTo>
                        <a:pt x="38496" y="298"/>
                        <a:pt x="39584" y="-220"/>
                        <a:pt x="40621" y="90"/>
                      </a:cubicBezTo>
                      <a:cubicBezTo>
                        <a:pt x="41658" y="402"/>
                        <a:pt x="42228" y="1438"/>
                        <a:pt x="41865" y="2371"/>
                      </a:cubicBezTo>
                      <a:cubicBezTo>
                        <a:pt x="39118" y="9836"/>
                        <a:pt x="38237" y="19995"/>
                        <a:pt x="39636" y="27668"/>
                      </a:cubicBezTo>
                      <a:cubicBezTo>
                        <a:pt x="39740" y="28186"/>
                        <a:pt x="39584" y="28704"/>
                        <a:pt x="39222" y="29119"/>
                      </a:cubicBezTo>
                      <a:cubicBezTo>
                        <a:pt x="38859" y="29534"/>
                        <a:pt x="38340" y="29741"/>
                        <a:pt x="37770" y="29793"/>
                      </a:cubicBezTo>
                      <a:cubicBezTo>
                        <a:pt x="37355" y="29793"/>
                        <a:pt x="36941" y="29793"/>
                        <a:pt x="36526" y="297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66" name="Google Shape;6266;p15"/>
                <p:cNvSpPr/>
                <p:nvPr/>
              </p:nvSpPr>
              <p:spPr>
                <a:xfrm>
                  <a:off x="4563802" y="5715582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37381" y="35030"/>
                      </a:moveTo>
                      <a:cubicBezTo>
                        <a:pt x="23178" y="35030"/>
                        <a:pt x="6746" y="31453"/>
                        <a:pt x="1458" y="30209"/>
                      </a:cubicBezTo>
                      <a:cubicBezTo>
                        <a:pt x="422" y="29950"/>
                        <a:pt x="-200" y="28965"/>
                        <a:pt x="59" y="28032"/>
                      </a:cubicBezTo>
                      <a:cubicBezTo>
                        <a:pt x="318" y="27099"/>
                        <a:pt x="1407" y="26528"/>
                        <a:pt x="2443" y="26736"/>
                      </a:cubicBezTo>
                      <a:cubicBezTo>
                        <a:pt x="8249" y="28084"/>
                        <a:pt x="27636" y="32386"/>
                        <a:pt x="42098" y="31298"/>
                      </a:cubicBezTo>
                      <a:cubicBezTo>
                        <a:pt x="42202" y="27928"/>
                        <a:pt x="42098" y="24507"/>
                        <a:pt x="41943" y="21189"/>
                      </a:cubicBezTo>
                      <a:cubicBezTo>
                        <a:pt x="41684" y="14813"/>
                        <a:pt x="41424" y="8230"/>
                        <a:pt x="42876" y="1440"/>
                      </a:cubicBezTo>
                      <a:cubicBezTo>
                        <a:pt x="43083" y="454"/>
                        <a:pt x="44120" y="-168"/>
                        <a:pt x="45157" y="40"/>
                      </a:cubicBezTo>
                      <a:cubicBezTo>
                        <a:pt x="46245" y="247"/>
                        <a:pt x="46919" y="1180"/>
                        <a:pt x="46712" y="2114"/>
                      </a:cubicBezTo>
                      <a:cubicBezTo>
                        <a:pt x="45312" y="8489"/>
                        <a:pt x="45572" y="14554"/>
                        <a:pt x="45831" y="21034"/>
                      </a:cubicBezTo>
                      <a:cubicBezTo>
                        <a:pt x="45986" y="24922"/>
                        <a:pt x="46142" y="28965"/>
                        <a:pt x="45883" y="33008"/>
                      </a:cubicBezTo>
                      <a:cubicBezTo>
                        <a:pt x="45831" y="33889"/>
                        <a:pt x="45105" y="34563"/>
                        <a:pt x="44120" y="34667"/>
                      </a:cubicBezTo>
                      <a:cubicBezTo>
                        <a:pt x="41943" y="34874"/>
                        <a:pt x="39662" y="34978"/>
                        <a:pt x="37277" y="3497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67" name="Google Shape;6267;p15"/>
                <p:cNvSpPr/>
                <p:nvPr/>
              </p:nvSpPr>
              <p:spPr>
                <a:xfrm>
                  <a:off x="4580650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37484" y="34834"/>
                      </a:moveTo>
                      <a:cubicBezTo>
                        <a:pt x="37484" y="34834"/>
                        <a:pt x="37225" y="34834"/>
                        <a:pt x="37121" y="34834"/>
                      </a:cubicBezTo>
                      <a:cubicBezTo>
                        <a:pt x="32715" y="34108"/>
                        <a:pt x="28050" y="33694"/>
                        <a:pt x="23540" y="33331"/>
                      </a:cubicBezTo>
                      <a:cubicBezTo>
                        <a:pt x="16127" y="32709"/>
                        <a:pt x="8455" y="32087"/>
                        <a:pt x="1354" y="29962"/>
                      </a:cubicBezTo>
                      <a:cubicBezTo>
                        <a:pt x="317" y="29650"/>
                        <a:pt x="-253" y="28614"/>
                        <a:pt x="110" y="27681"/>
                      </a:cubicBezTo>
                      <a:cubicBezTo>
                        <a:pt x="472" y="26748"/>
                        <a:pt x="1561" y="26229"/>
                        <a:pt x="2598" y="26540"/>
                      </a:cubicBezTo>
                      <a:cubicBezTo>
                        <a:pt x="9233" y="28562"/>
                        <a:pt x="16697" y="29184"/>
                        <a:pt x="23903" y="29754"/>
                      </a:cubicBezTo>
                      <a:cubicBezTo>
                        <a:pt x="27687" y="30065"/>
                        <a:pt x="31626" y="30376"/>
                        <a:pt x="35410" y="30946"/>
                      </a:cubicBezTo>
                      <a:cubicBezTo>
                        <a:pt x="35255" y="27421"/>
                        <a:pt x="34996" y="23897"/>
                        <a:pt x="34788" y="20371"/>
                      </a:cubicBezTo>
                      <a:cubicBezTo>
                        <a:pt x="34425" y="14307"/>
                        <a:pt x="34011" y="8034"/>
                        <a:pt x="33855" y="1814"/>
                      </a:cubicBezTo>
                      <a:cubicBezTo>
                        <a:pt x="33855" y="830"/>
                        <a:pt x="34685" y="0"/>
                        <a:pt x="35773" y="0"/>
                      </a:cubicBezTo>
                      <a:cubicBezTo>
                        <a:pt x="35773" y="0"/>
                        <a:pt x="35773" y="0"/>
                        <a:pt x="35773" y="0"/>
                      </a:cubicBezTo>
                      <a:cubicBezTo>
                        <a:pt x="36862" y="0"/>
                        <a:pt x="37691" y="778"/>
                        <a:pt x="37743" y="1762"/>
                      </a:cubicBezTo>
                      <a:cubicBezTo>
                        <a:pt x="37898" y="7931"/>
                        <a:pt x="38261" y="14151"/>
                        <a:pt x="38676" y="20165"/>
                      </a:cubicBezTo>
                      <a:cubicBezTo>
                        <a:pt x="38935" y="24467"/>
                        <a:pt x="39194" y="28717"/>
                        <a:pt x="39402" y="33020"/>
                      </a:cubicBezTo>
                      <a:cubicBezTo>
                        <a:pt x="39402" y="33538"/>
                        <a:pt x="39194" y="34108"/>
                        <a:pt x="38728" y="34420"/>
                      </a:cubicBezTo>
                      <a:cubicBezTo>
                        <a:pt x="38365" y="34678"/>
                        <a:pt x="37898" y="34834"/>
                        <a:pt x="37432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68" name="Google Shape;6268;p15"/>
                <p:cNvSpPr/>
                <p:nvPr/>
              </p:nvSpPr>
              <p:spPr>
                <a:xfrm>
                  <a:off x="4592417" y="5743190"/>
                  <a:ext cx="39453" cy="3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94" extrusionOk="0">
                      <a:moveTo>
                        <a:pt x="37484" y="34843"/>
                      </a:moveTo>
                      <a:cubicBezTo>
                        <a:pt x="37484" y="34843"/>
                        <a:pt x="37225" y="34843"/>
                        <a:pt x="37121" y="34843"/>
                      </a:cubicBezTo>
                      <a:cubicBezTo>
                        <a:pt x="32715" y="34117"/>
                        <a:pt x="28049" y="33702"/>
                        <a:pt x="23540" y="33340"/>
                      </a:cubicBezTo>
                      <a:cubicBezTo>
                        <a:pt x="16127" y="32718"/>
                        <a:pt x="8455" y="32096"/>
                        <a:pt x="1354" y="29970"/>
                      </a:cubicBezTo>
                      <a:cubicBezTo>
                        <a:pt x="317" y="29659"/>
                        <a:pt x="-253" y="28622"/>
                        <a:pt x="110" y="27690"/>
                      </a:cubicBezTo>
                      <a:cubicBezTo>
                        <a:pt x="472" y="26756"/>
                        <a:pt x="1561" y="26238"/>
                        <a:pt x="2598" y="26549"/>
                      </a:cubicBezTo>
                      <a:cubicBezTo>
                        <a:pt x="9233" y="28570"/>
                        <a:pt x="16697" y="29192"/>
                        <a:pt x="23902" y="29763"/>
                      </a:cubicBezTo>
                      <a:cubicBezTo>
                        <a:pt x="27687" y="30074"/>
                        <a:pt x="31626" y="30385"/>
                        <a:pt x="35410" y="30955"/>
                      </a:cubicBezTo>
                      <a:cubicBezTo>
                        <a:pt x="35255" y="27430"/>
                        <a:pt x="34996" y="23854"/>
                        <a:pt x="34788" y="20328"/>
                      </a:cubicBezTo>
                      <a:cubicBezTo>
                        <a:pt x="34425" y="14263"/>
                        <a:pt x="34011" y="7991"/>
                        <a:pt x="33855" y="1823"/>
                      </a:cubicBezTo>
                      <a:cubicBezTo>
                        <a:pt x="33855" y="838"/>
                        <a:pt x="34685" y="8"/>
                        <a:pt x="35773" y="8"/>
                      </a:cubicBezTo>
                      <a:cubicBezTo>
                        <a:pt x="36758" y="-95"/>
                        <a:pt x="37743" y="786"/>
                        <a:pt x="37795" y="1771"/>
                      </a:cubicBezTo>
                      <a:cubicBezTo>
                        <a:pt x="37950" y="7888"/>
                        <a:pt x="38313" y="14160"/>
                        <a:pt x="38728" y="20173"/>
                      </a:cubicBezTo>
                      <a:cubicBezTo>
                        <a:pt x="38987" y="24476"/>
                        <a:pt x="39246" y="28778"/>
                        <a:pt x="39453" y="33080"/>
                      </a:cubicBezTo>
                      <a:cubicBezTo>
                        <a:pt x="39453" y="33599"/>
                        <a:pt x="39246" y="34169"/>
                        <a:pt x="38780" y="34480"/>
                      </a:cubicBezTo>
                      <a:cubicBezTo>
                        <a:pt x="38417" y="34739"/>
                        <a:pt x="37950" y="34895"/>
                        <a:pt x="37484" y="3489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69" name="Google Shape;6269;p15"/>
                <p:cNvSpPr/>
                <p:nvPr/>
              </p:nvSpPr>
              <p:spPr>
                <a:xfrm>
                  <a:off x="4565413" y="5708621"/>
                  <a:ext cx="21057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7" h="14775" extrusionOk="0">
                      <a:moveTo>
                        <a:pt x="17213" y="14672"/>
                      </a:moveTo>
                      <a:cubicBezTo>
                        <a:pt x="17213" y="14672"/>
                        <a:pt x="16954" y="14672"/>
                        <a:pt x="16798" y="14672"/>
                      </a:cubicBezTo>
                      <a:cubicBezTo>
                        <a:pt x="15969" y="14517"/>
                        <a:pt x="14932" y="14310"/>
                        <a:pt x="13740" y="14154"/>
                      </a:cubicBezTo>
                      <a:cubicBezTo>
                        <a:pt x="9178" y="13376"/>
                        <a:pt x="3476" y="12444"/>
                        <a:pt x="781" y="10578"/>
                      </a:cubicBezTo>
                      <a:cubicBezTo>
                        <a:pt x="-100" y="9955"/>
                        <a:pt x="-256" y="8866"/>
                        <a:pt x="418" y="8089"/>
                      </a:cubicBezTo>
                      <a:cubicBezTo>
                        <a:pt x="1092" y="7312"/>
                        <a:pt x="2336" y="7156"/>
                        <a:pt x="3165" y="7778"/>
                      </a:cubicBezTo>
                      <a:cubicBezTo>
                        <a:pt x="5083" y="9126"/>
                        <a:pt x="10681" y="10059"/>
                        <a:pt x="14414" y="10681"/>
                      </a:cubicBezTo>
                      <a:cubicBezTo>
                        <a:pt x="14880" y="10784"/>
                        <a:pt x="15347" y="10836"/>
                        <a:pt x="15762" y="10888"/>
                      </a:cubicBezTo>
                      <a:cubicBezTo>
                        <a:pt x="16695" y="7156"/>
                        <a:pt x="17109" y="1765"/>
                        <a:pt x="17161" y="1661"/>
                      </a:cubicBezTo>
                      <a:cubicBezTo>
                        <a:pt x="17213" y="677"/>
                        <a:pt x="18250" y="-49"/>
                        <a:pt x="19235" y="3"/>
                      </a:cubicBezTo>
                      <a:cubicBezTo>
                        <a:pt x="20323" y="55"/>
                        <a:pt x="21153" y="935"/>
                        <a:pt x="21049" y="1921"/>
                      </a:cubicBezTo>
                      <a:cubicBezTo>
                        <a:pt x="21049" y="2231"/>
                        <a:pt x="20427" y="9592"/>
                        <a:pt x="19027" y="13532"/>
                      </a:cubicBezTo>
                      <a:cubicBezTo>
                        <a:pt x="18768" y="14258"/>
                        <a:pt x="17991" y="14776"/>
                        <a:pt x="17161" y="14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270" name="Google Shape;6270;p15"/>
              <p:cNvGrpSpPr/>
              <p:nvPr/>
            </p:nvGrpSpPr>
            <p:grpSpPr>
              <a:xfrm>
                <a:off x="4654184" y="5494538"/>
                <a:ext cx="92831" cy="108598"/>
                <a:chOff x="4654184" y="5494538"/>
                <a:chExt cx="92831" cy="108598"/>
              </a:xfrm>
            </p:grpSpPr>
            <p:sp>
              <p:nvSpPr>
                <p:cNvPr id="6271" name="Google Shape;6271;p15"/>
                <p:cNvSpPr/>
                <p:nvPr/>
              </p:nvSpPr>
              <p:spPr>
                <a:xfrm>
                  <a:off x="4654184" y="5494538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2413" y="108546"/>
                      </a:moveTo>
                      <a:cubicBezTo>
                        <a:pt x="1532" y="108546"/>
                        <a:pt x="702" y="108131"/>
                        <a:pt x="287" y="107406"/>
                      </a:cubicBezTo>
                      <a:cubicBezTo>
                        <a:pt x="-335" y="106317"/>
                        <a:pt x="80" y="105021"/>
                        <a:pt x="1272" y="104451"/>
                      </a:cubicBezTo>
                      <a:cubicBezTo>
                        <a:pt x="8581" y="100875"/>
                        <a:pt x="12780" y="93824"/>
                        <a:pt x="16875" y="87034"/>
                      </a:cubicBezTo>
                      <a:cubicBezTo>
                        <a:pt x="18068" y="85064"/>
                        <a:pt x="19208" y="83146"/>
                        <a:pt x="20400" y="81384"/>
                      </a:cubicBezTo>
                      <a:cubicBezTo>
                        <a:pt x="23044" y="77393"/>
                        <a:pt x="25636" y="73401"/>
                        <a:pt x="28175" y="69409"/>
                      </a:cubicBezTo>
                      <a:cubicBezTo>
                        <a:pt x="31441" y="64278"/>
                        <a:pt x="34811" y="58990"/>
                        <a:pt x="38388" y="53858"/>
                      </a:cubicBezTo>
                      <a:cubicBezTo>
                        <a:pt x="41135" y="49867"/>
                        <a:pt x="44815" y="45305"/>
                        <a:pt x="48703" y="40485"/>
                      </a:cubicBezTo>
                      <a:cubicBezTo>
                        <a:pt x="59070" y="27681"/>
                        <a:pt x="70785" y="13167"/>
                        <a:pt x="71511" y="2074"/>
                      </a:cubicBezTo>
                      <a:cubicBezTo>
                        <a:pt x="71615" y="881"/>
                        <a:pt x="72755" y="0"/>
                        <a:pt x="74051" y="0"/>
                      </a:cubicBezTo>
                      <a:cubicBezTo>
                        <a:pt x="75399" y="52"/>
                        <a:pt x="76384" y="1089"/>
                        <a:pt x="76280" y="2333"/>
                      </a:cubicBezTo>
                      <a:cubicBezTo>
                        <a:pt x="75451" y="14670"/>
                        <a:pt x="63269" y="29754"/>
                        <a:pt x="52539" y="43077"/>
                      </a:cubicBezTo>
                      <a:cubicBezTo>
                        <a:pt x="48703" y="47845"/>
                        <a:pt x="45074" y="52304"/>
                        <a:pt x="42379" y="56191"/>
                      </a:cubicBezTo>
                      <a:cubicBezTo>
                        <a:pt x="38854" y="61271"/>
                        <a:pt x="35485" y="66559"/>
                        <a:pt x="32271" y="71639"/>
                      </a:cubicBezTo>
                      <a:cubicBezTo>
                        <a:pt x="29679" y="75682"/>
                        <a:pt x="27139" y="79725"/>
                        <a:pt x="24443" y="83716"/>
                      </a:cubicBezTo>
                      <a:cubicBezTo>
                        <a:pt x="23303" y="85427"/>
                        <a:pt x="22214" y="87242"/>
                        <a:pt x="21074" y="89160"/>
                      </a:cubicBezTo>
                      <a:cubicBezTo>
                        <a:pt x="16875" y="96209"/>
                        <a:pt x="12054" y="104192"/>
                        <a:pt x="3501" y="108339"/>
                      </a:cubicBezTo>
                      <a:cubicBezTo>
                        <a:pt x="3139" y="108495"/>
                        <a:pt x="2776" y="108598"/>
                        <a:pt x="2361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72" name="Google Shape;6272;p15"/>
                <p:cNvSpPr/>
                <p:nvPr/>
              </p:nvSpPr>
              <p:spPr>
                <a:xfrm>
                  <a:off x="4692702" y="5501220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9356" y="35876"/>
                      </a:moveTo>
                      <a:cubicBezTo>
                        <a:pt x="8733" y="35876"/>
                        <a:pt x="8163" y="35668"/>
                        <a:pt x="7697" y="35254"/>
                      </a:cubicBezTo>
                      <a:cubicBezTo>
                        <a:pt x="7178" y="34839"/>
                        <a:pt x="6919" y="34217"/>
                        <a:pt x="6971" y="33595"/>
                      </a:cubicBezTo>
                      <a:cubicBezTo>
                        <a:pt x="7489" y="24109"/>
                        <a:pt x="4794" y="11823"/>
                        <a:pt x="232" y="3115"/>
                      </a:cubicBezTo>
                      <a:cubicBezTo>
                        <a:pt x="-338" y="2026"/>
                        <a:pt x="180" y="730"/>
                        <a:pt x="1372" y="212"/>
                      </a:cubicBezTo>
                      <a:cubicBezTo>
                        <a:pt x="2565" y="-307"/>
                        <a:pt x="4016" y="160"/>
                        <a:pt x="4586" y="1248"/>
                      </a:cubicBezTo>
                      <a:cubicBezTo>
                        <a:pt x="9045" y="9802"/>
                        <a:pt x="11844" y="21517"/>
                        <a:pt x="11844" y="31210"/>
                      </a:cubicBezTo>
                      <a:cubicBezTo>
                        <a:pt x="23714" y="29707"/>
                        <a:pt x="40354" y="24627"/>
                        <a:pt x="50928" y="20221"/>
                      </a:cubicBezTo>
                      <a:cubicBezTo>
                        <a:pt x="52121" y="19703"/>
                        <a:pt x="53572" y="20221"/>
                        <a:pt x="54090" y="21309"/>
                      </a:cubicBezTo>
                      <a:cubicBezTo>
                        <a:pt x="54661" y="22398"/>
                        <a:pt x="54090" y="23694"/>
                        <a:pt x="52898" y="24212"/>
                      </a:cubicBezTo>
                      <a:cubicBezTo>
                        <a:pt x="41183" y="29085"/>
                        <a:pt x="22004" y="34787"/>
                        <a:pt x="9563" y="35824"/>
                      </a:cubicBezTo>
                      <a:cubicBezTo>
                        <a:pt x="9511" y="35824"/>
                        <a:pt x="9407" y="35824"/>
                        <a:pt x="9356" y="3582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73" name="Google Shape;6273;p15"/>
                <p:cNvSpPr/>
                <p:nvPr/>
              </p:nvSpPr>
              <p:spPr>
                <a:xfrm>
                  <a:off x="4685141" y="5511022"/>
                  <a:ext cx="61140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40" h="42143" extrusionOk="0">
                      <a:moveTo>
                        <a:pt x="8416" y="42091"/>
                      </a:moveTo>
                      <a:cubicBezTo>
                        <a:pt x="7223" y="42091"/>
                        <a:pt x="6239" y="41314"/>
                        <a:pt x="6031" y="40277"/>
                      </a:cubicBezTo>
                      <a:cubicBezTo>
                        <a:pt x="5098" y="35404"/>
                        <a:pt x="4632" y="30480"/>
                        <a:pt x="4217" y="25711"/>
                      </a:cubicBezTo>
                      <a:cubicBezTo>
                        <a:pt x="3491" y="17831"/>
                        <a:pt x="2817" y="10367"/>
                        <a:pt x="122" y="2850"/>
                      </a:cubicBezTo>
                      <a:cubicBezTo>
                        <a:pt x="-293" y="1710"/>
                        <a:pt x="381" y="466"/>
                        <a:pt x="1677" y="104"/>
                      </a:cubicBezTo>
                      <a:cubicBezTo>
                        <a:pt x="2921" y="-260"/>
                        <a:pt x="4321" y="362"/>
                        <a:pt x="4683" y="1503"/>
                      </a:cubicBezTo>
                      <a:cubicBezTo>
                        <a:pt x="7535" y="9538"/>
                        <a:pt x="8260" y="17573"/>
                        <a:pt x="8986" y="25348"/>
                      </a:cubicBezTo>
                      <a:cubicBezTo>
                        <a:pt x="9349" y="29391"/>
                        <a:pt x="9764" y="33590"/>
                        <a:pt x="10438" y="37685"/>
                      </a:cubicBezTo>
                      <a:cubicBezTo>
                        <a:pt x="28166" y="37063"/>
                        <a:pt x="51077" y="29340"/>
                        <a:pt x="57868" y="26903"/>
                      </a:cubicBezTo>
                      <a:cubicBezTo>
                        <a:pt x="59112" y="26436"/>
                        <a:pt x="60512" y="27007"/>
                        <a:pt x="60978" y="28147"/>
                      </a:cubicBezTo>
                      <a:cubicBezTo>
                        <a:pt x="61445" y="29288"/>
                        <a:pt x="60875" y="30532"/>
                        <a:pt x="59631" y="30998"/>
                      </a:cubicBezTo>
                      <a:cubicBezTo>
                        <a:pt x="52373" y="33590"/>
                        <a:pt x="27181" y="42039"/>
                        <a:pt x="8416" y="42143"/>
                      </a:cubicBezTo>
                      <a:lnTo>
                        <a:pt x="8416" y="42143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74" name="Google Shape;6274;p15"/>
                <p:cNvSpPr/>
                <p:nvPr/>
              </p:nvSpPr>
              <p:spPr>
                <a:xfrm>
                  <a:off x="4677730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5407" y="42670"/>
                      </a:moveTo>
                      <a:cubicBezTo>
                        <a:pt x="4940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5"/>
                        <a:pt x="1830" y="24890"/>
                      </a:cubicBezTo>
                      <a:cubicBezTo>
                        <a:pt x="1312" y="17529"/>
                        <a:pt x="794" y="9909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7"/>
                        <a:pt x="7636" y="37642"/>
                      </a:cubicBezTo>
                      <a:cubicBezTo>
                        <a:pt x="12198" y="36501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5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3"/>
                        <a:pt x="50038" y="31369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6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75" name="Google Shape;6275;p15"/>
                <p:cNvSpPr/>
                <p:nvPr/>
              </p:nvSpPr>
              <p:spPr>
                <a:xfrm>
                  <a:off x="4665704" y="5547092"/>
                  <a:ext cx="50270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70" h="42669" extrusionOk="0">
                      <a:moveTo>
                        <a:pt x="5407" y="42670"/>
                      </a:moveTo>
                      <a:cubicBezTo>
                        <a:pt x="4941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6"/>
                        <a:pt x="1830" y="24890"/>
                      </a:cubicBezTo>
                      <a:cubicBezTo>
                        <a:pt x="1312" y="17529"/>
                        <a:pt x="794" y="9857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8"/>
                        <a:pt x="7636" y="37642"/>
                      </a:cubicBezTo>
                      <a:cubicBezTo>
                        <a:pt x="12198" y="36502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6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4"/>
                        <a:pt x="50090" y="31370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7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76" name="Google Shape;6276;p15"/>
                <p:cNvSpPr/>
                <p:nvPr/>
              </p:nvSpPr>
              <p:spPr>
                <a:xfrm>
                  <a:off x="4713313" y="5499377"/>
                  <a:ext cx="26870" cy="17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06" extrusionOk="0">
                      <a:moveTo>
                        <a:pt x="6525" y="17606"/>
                      </a:moveTo>
                      <a:cubicBezTo>
                        <a:pt x="5592" y="17606"/>
                        <a:pt x="4762" y="17139"/>
                        <a:pt x="4348" y="16362"/>
                      </a:cubicBezTo>
                      <a:cubicBezTo>
                        <a:pt x="2015" y="11801"/>
                        <a:pt x="97" y="2936"/>
                        <a:pt x="45" y="2574"/>
                      </a:cubicBezTo>
                      <a:cubicBezTo>
                        <a:pt x="-214" y="1381"/>
                        <a:pt x="667" y="240"/>
                        <a:pt x="1963" y="34"/>
                      </a:cubicBezTo>
                      <a:cubicBezTo>
                        <a:pt x="3259" y="-174"/>
                        <a:pt x="4503" y="604"/>
                        <a:pt x="4762" y="1744"/>
                      </a:cubicBezTo>
                      <a:cubicBezTo>
                        <a:pt x="4762" y="1796"/>
                        <a:pt x="6162" y="8379"/>
                        <a:pt x="7924" y="12733"/>
                      </a:cubicBezTo>
                      <a:cubicBezTo>
                        <a:pt x="8443" y="12578"/>
                        <a:pt x="8961" y="12423"/>
                        <a:pt x="9531" y="12267"/>
                      </a:cubicBezTo>
                      <a:cubicBezTo>
                        <a:pt x="13938" y="11023"/>
                        <a:pt x="20624" y="9157"/>
                        <a:pt x="22750" y="7239"/>
                      </a:cubicBezTo>
                      <a:cubicBezTo>
                        <a:pt x="23683" y="6409"/>
                        <a:pt x="25238" y="6409"/>
                        <a:pt x="26171" y="7239"/>
                      </a:cubicBezTo>
                      <a:cubicBezTo>
                        <a:pt x="27104" y="8120"/>
                        <a:pt x="27104" y="9468"/>
                        <a:pt x="26171" y="10349"/>
                      </a:cubicBezTo>
                      <a:cubicBezTo>
                        <a:pt x="23216" y="12993"/>
                        <a:pt x="16426" y="14911"/>
                        <a:pt x="10983" y="16414"/>
                      </a:cubicBezTo>
                      <a:cubicBezTo>
                        <a:pt x="9583" y="16777"/>
                        <a:pt x="8339" y="17139"/>
                        <a:pt x="7406" y="17451"/>
                      </a:cubicBezTo>
                      <a:cubicBezTo>
                        <a:pt x="7147" y="17554"/>
                        <a:pt x="6888" y="17554"/>
                        <a:pt x="6628" y="175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277" name="Google Shape;6277;p15"/>
              <p:cNvGrpSpPr/>
              <p:nvPr/>
            </p:nvGrpSpPr>
            <p:grpSpPr>
              <a:xfrm>
                <a:off x="4654002" y="5591340"/>
                <a:ext cx="113842" cy="116039"/>
                <a:chOff x="4654002" y="5591340"/>
                <a:chExt cx="113842" cy="116039"/>
              </a:xfrm>
            </p:grpSpPr>
            <p:sp>
              <p:nvSpPr>
                <p:cNvPr id="6278" name="Google Shape;6278;p15"/>
                <p:cNvSpPr/>
                <p:nvPr/>
              </p:nvSpPr>
              <p:spPr>
                <a:xfrm>
                  <a:off x="4654002" y="5591340"/>
                  <a:ext cx="98209" cy="116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39" extrusionOk="0">
                      <a:moveTo>
                        <a:pt x="2699" y="115988"/>
                      </a:moveTo>
                      <a:cubicBezTo>
                        <a:pt x="1662" y="115988"/>
                        <a:pt x="625" y="115418"/>
                        <a:pt x="211" y="114484"/>
                      </a:cubicBezTo>
                      <a:cubicBezTo>
                        <a:pt x="-360" y="113240"/>
                        <a:pt x="262" y="111789"/>
                        <a:pt x="1662" y="111218"/>
                      </a:cubicBezTo>
                      <a:cubicBezTo>
                        <a:pt x="10319" y="107901"/>
                        <a:pt x="15917" y="100333"/>
                        <a:pt x="21308" y="92972"/>
                      </a:cubicBezTo>
                      <a:cubicBezTo>
                        <a:pt x="22863" y="90847"/>
                        <a:pt x="24367" y="88825"/>
                        <a:pt x="25922" y="86959"/>
                      </a:cubicBezTo>
                      <a:cubicBezTo>
                        <a:pt x="29395" y="82760"/>
                        <a:pt x="32712" y="78458"/>
                        <a:pt x="36030" y="74207"/>
                      </a:cubicBezTo>
                      <a:cubicBezTo>
                        <a:pt x="40332" y="68713"/>
                        <a:pt x="44738" y="63063"/>
                        <a:pt x="49404" y="57516"/>
                      </a:cubicBezTo>
                      <a:cubicBezTo>
                        <a:pt x="52980" y="53265"/>
                        <a:pt x="57646" y="48444"/>
                        <a:pt x="62622" y="43364"/>
                      </a:cubicBezTo>
                      <a:cubicBezTo>
                        <a:pt x="75789" y="29887"/>
                        <a:pt x="90718" y="14543"/>
                        <a:pt x="92791" y="2102"/>
                      </a:cubicBezTo>
                      <a:cubicBezTo>
                        <a:pt x="92998" y="755"/>
                        <a:pt x="94450" y="-179"/>
                        <a:pt x="95901" y="29"/>
                      </a:cubicBezTo>
                      <a:cubicBezTo>
                        <a:pt x="97404" y="236"/>
                        <a:pt x="98389" y="1480"/>
                        <a:pt x="98182" y="2880"/>
                      </a:cubicBezTo>
                      <a:cubicBezTo>
                        <a:pt x="95849" y="16772"/>
                        <a:pt x="80350" y="32634"/>
                        <a:pt x="66717" y="46682"/>
                      </a:cubicBezTo>
                      <a:cubicBezTo>
                        <a:pt x="61845" y="51710"/>
                        <a:pt x="57231" y="56427"/>
                        <a:pt x="53758" y="60522"/>
                      </a:cubicBezTo>
                      <a:cubicBezTo>
                        <a:pt x="49196" y="65965"/>
                        <a:pt x="44790" y="71615"/>
                        <a:pt x="40540" y="77058"/>
                      </a:cubicBezTo>
                      <a:cubicBezTo>
                        <a:pt x="37170" y="81360"/>
                        <a:pt x="33801" y="85663"/>
                        <a:pt x="30328" y="89914"/>
                      </a:cubicBezTo>
                      <a:cubicBezTo>
                        <a:pt x="28825" y="91728"/>
                        <a:pt x="27373" y="93698"/>
                        <a:pt x="25870" y="95771"/>
                      </a:cubicBezTo>
                      <a:cubicBezTo>
                        <a:pt x="20271" y="103339"/>
                        <a:pt x="13947" y="111892"/>
                        <a:pt x="3787" y="115832"/>
                      </a:cubicBezTo>
                      <a:cubicBezTo>
                        <a:pt x="3424" y="115988"/>
                        <a:pt x="3062" y="116040"/>
                        <a:pt x="2750" y="11604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79" name="Google Shape;6279;p15"/>
                <p:cNvSpPr/>
                <p:nvPr/>
              </p:nvSpPr>
              <p:spPr>
                <a:xfrm>
                  <a:off x="4708681" y="5595834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7010" y="41202"/>
                      </a:moveTo>
                      <a:cubicBezTo>
                        <a:pt x="6388" y="41151"/>
                        <a:pt x="5455" y="40892"/>
                        <a:pt x="4937" y="40374"/>
                      </a:cubicBezTo>
                      <a:cubicBezTo>
                        <a:pt x="4418" y="39855"/>
                        <a:pt x="4159" y="39129"/>
                        <a:pt x="4315" y="38404"/>
                      </a:cubicBezTo>
                      <a:cubicBezTo>
                        <a:pt x="5973" y="27673"/>
                        <a:pt x="4315" y="13574"/>
                        <a:pt x="168" y="3310"/>
                      </a:cubicBezTo>
                      <a:cubicBezTo>
                        <a:pt x="-351" y="2014"/>
                        <a:pt x="375" y="615"/>
                        <a:pt x="1775" y="148"/>
                      </a:cubicBezTo>
                      <a:cubicBezTo>
                        <a:pt x="3174" y="-319"/>
                        <a:pt x="4781" y="355"/>
                        <a:pt x="5299" y="1651"/>
                      </a:cubicBezTo>
                      <a:cubicBezTo>
                        <a:pt x="9343" y="11708"/>
                        <a:pt x="11157" y="25237"/>
                        <a:pt x="10068" y="36226"/>
                      </a:cubicBezTo>
                      <a:cubicBezTo>
                        <a:pt x="23650" y="35656"/>
                        <a:pt x="43088" y="31457"/>
                        <a:pt x="55529" y="27517"/>
                      </a:cubicBezTo>
                      <a:cubicBezTo>
                        <a:pt x="56981" y="27051"/>
                        <a:pt x="58484" y="27725"/>
                        <a:pt x="59002" y="29021"/>
                      </a:cubicBezTo>
                      <a:cubicBezTo>
                        <a:pt x="59520" y="30317"/>
                        <a:pt x="58743" y="31717"/>
                        <a:pt x="57343" y="32183"/>
                      </a:cubicBezTo>
                      <a:cubicBezTo>
                        <a:pt x="43503" y="36589"/>
                        <a:pt x="21213" y="41254"/>
                        <a:pt x="7062" y="412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80" name="Google Shape;6280;p15"/>
                <p:cNvSpPr/>
                <p:nvPr/>
              </p:nvSpPr>
              <p:spPr>
                <a:xfrm>
                  <a:off x="4698989" y="5606129"/>
                  <a:ext cx="66157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7" h="48480" extrusionOk="0">
                      <a:moveTo>
                        <a:pt x="11777" y="48481"/>
                      </a:moveTo>
                      <a:cubicBezTo>
                        <a:pt x="9445" y="48481"/>
                        <a:pt x="7164" y="48377"/>
                        <a:pt x="4987" y="48222"/>
                      </a:cubicBezTo>
                      <a:cubicBezTo>
                        <a:pt x="3639" y="48118"/>
                        <a:pt x="2602" y="47133"/>
                        <a:pt x="2498" y="45941"/>
                      </a:cubicBezTo>
                      <a:cubicBezTo>
                        <a:pt x="1980" y="40343"/>
                        <a:pt x="2032" y="34692"/>
                        <a:pt x="2084" y="29301"/>
                      </a:cubicBezTo>
                      <a:cubicBezTo>
                        <a:pt x="2135" y="20334"/>
                        <a:pt x="2239" y="11832"/>
                        <a:pt x="62" y="3020"/>
                      </a:cubicBezTo>
                      <a:cubicBezTo>
                        <a:pt x="-249" y="1672"/>
                        <a:pt x="632" y="376"/>
                        <a:pt x="2135" y="65"/>
                      </a:cubicBezTo>
                      <a:cubicBezTo>
                        <a:pt x="3587" y="-246"/>
                        <a:pt x="5090" y="584"/>
                        <a:pt x="5401" y="1931"/>
                      </a:cubicBezTo>
                      <a:cubicBezTo>
                        <a:pt x="7734" y="11262"/>
                        <a:pt x="7630" y="20437"/>
                        <a:pt x="7579" y="29301"/>
                      </a:cubicBezTo>
                      <a:cubicBezTo>
                        <a:pt x="7579" y="33915"/>
                        <a:pt x="7475" y="38684"/>
                        <a:pt x="7786" y="43401"/>
                      </a:cubicBezTo>
                      <a:cubicBezTo>
                        <a:pt x="27898" y="44334"/>
                        <a:pt x="54698" y="37803"/>
                        <a:pt x="62681" y="35677"/>
                      </a:cubicBezTo>
                      <a:cubicBezTo>
                        <a:pt x="64132" y="35315"/>
                        <a:pt x="65635" y="36040"/>
                        <a:pt x="66050" y="37388"/>
                      </a:cubicBezTo>
                      <a:cubicBezTo>
                        <a:pt x="66465" y="38684"/>
                        <a:pt x="65635" y="40083"/>
                        <a:pt x="64184" y="40446"/>
                      </a:cubicBezTo>
                      <a:cubicBezTo>
                        <a:pt x="56564" y="42467"/>
                        <a:pt x="32097" y="48429"/>
                        <a:pt x="11777" y="484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81" name="Google Shape;6281;p15"/>
                <p:cNvSpPr/>
                <p:nvPr/>
              </p:nvSpPr>
              <p:spPr>
                <a:xfrm>
                  <a:off x="4687751" y="5624545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5" y="48571"/>
                      </a:moveTo>
                      <a:cubicBezTo>
                        <a:pt x="2073" y="48571"/>
                        <a:pt x="1451" y="48363"/>
                        <a:pt x="985" y="48001"/>
                      </a:cubicBezTo>
                      <a:cubicBezTo>
                        <a:pt x="363" y="47534"/>
                        <a:pt x="0" y="46808"/>
                        <a:pt x="0" y="46031"/>
                      </a:cubicBezTo>
                      <a:cubicBezTo>
                        <a:pt x="103" y="40070"/>
                        <a:pt x="259" y="34108"/>
                        <a:pt x="466" y="28147"/>
                      </a:cubicBezTo>
                      <a:cubicBezTo>
                        <a:pt x="725" y="19749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0" y="0"/>
                      </a:cubicBezTo>
                      <a:lnTo>
                        <a:pt x="3680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144"/>
                        <a:pt x="6220" y="19853"/>
                        <a:pt x="5909" y="28303"/>
                      </a:cubicBezTo>
                      <a:cubicBezTo>
                        <a:pt x="5754" y="33227"/>
                        <a:pt x="5598" y="38100"/>
                        <a:pt x="5495" y="43024"/>
                      </a:cubicBezTo>
                      <a:cubicBezTo>
                        <a:pt x="10782" y="42143"/>
                        <a:pt x="16173" y="41573"/>
                        <a:pt x="21460" y="41002"/>
                      </a:cubicBezTo>
                      <a:cubicBezTo>
                        <a:pt x="31465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2"/>
                      </a:cubicBezTo>
                      <a:cubicBezTo>
                        <a:pt x="43076" y="43646"/>
                        <a:pt x="32450" y="44786"/>
                        <a:pt x="22186" y="45927"/>
                      </a:cubicBezTo>
                      <a:cubicBezTo>
                        <a:pt x="15914" y="46601"/>
                        <a:pt x="9434" y="47327"/>
                        <a:pt x="3369" y="48467"/>
                      </a:cubicBezTo>
                      <a:cubicBezTo>
                        <a:pt x="3162" y="48467"/>
                        <a:pt x="3006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82" name="Google Shape;6282;p15"/>
                <p:cNvSpPr/>
                <p:nvPr/>
              </p:nvSpPr>
              <p:spPr>
                <a:xfrm>
                  <a:off x="4671992" y="5645072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6" y="48571"/>
                      </a:moveTo>
                      <a:cubicBezTo>
                        <a:pt x="2074" y="48571"/>
                        <a:pt x="1452" y="48363"/>
                        <a:pt x="985" y="48001"/>
                      </a:cubicBezTo>
                      <a:cubicBezTo>
                        <a:pt x="363" y="47535"/>
                        <a:pt x="0" y="46809"/>
                        <a:pt x="0" y="46031"/>
                      </a:cubicBezTo>
                      <a:cubicBezTo>
                        <a:pt x="104" y="40070"/>
                        <a:pt x="259" y="34056"/>
                        <a:pt x="467" y="28096"/>
                      </a:cubicBezTo>
                      <a:cubicBezTo>
                        <a:pt x="726" y="19698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1" y="0"/>
                      </a:cubicBezTo>
                      <a:lnTo>
                        <a:pt x="3681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093"/>
                        <a:pt x="6220" y="19801"/>
                        <a:pt x="5909" y="28251"/>
                      </a:cubicBezTo>
                      <a:cubicBezTo>
                        <a:pt x="5754" y="33176"/>
                        <a:pt x="5598" y="38100"/>
                        <a:pt x="5495" y="43025"/>
                      </a:cubicBezTo>
                      <a:cubicBezTo>
                        <a:pt x="10782" y="42143"/>
                        <a:pt x="16173" y="41573"/>
                        <a:pt x="21460" y="41003"/>
                      </a:cubicBezTo>
                      <a:cubicBezTo>
                        <a:pt x="31413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3"/>
                      </a:cubicBezTo>
                      <a:cubicBezTo>
                        <a:pt x="43076" y="43647"/>
                        <a:pt x="32450" y="44787"/>
                        <a:pt x="22186" y="45927"/>
                      </a:cubicBezTo>
                      <a:cubicBezTo>
                        <a:pt x="15914" y="46601"/>
                        <a:pt x="9434" y="47327"/>
                        <a:pt x="3370" y="48467"/>
                      </a:cubicBezTo>
                      <a:cubicBezTo>
                        <a:pt x="3162" y="48467"/>
                        <a:pt x="3007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83" name="Google Shape;6283;p15"/>
                <p:cNvSpPr/>
                <p:nvPr/>
              </p:nvSpPr>
              <p:spPr>
                <a:xfrm>
                  <a:off x="4732160" y="5595560"/>
                  <a:ext cx="29547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7" h="20379" extrusionOk="0">
                      <a:moveTo>
                        <a:pt x="5924" y="20380"/>
                      </a:moveTo>
                      <a:cubicBezTo>
                        <a:pt x="4784" y="20380"/>
                        <a:pt x="3747" y="19758"/>
                        <a:pt x="3332" y="18720"/>
                      </a:cubicBezTo>
                      <a:cubicBezTo>
                        <a:pt x="1207" y="13330"/>
                        <a:pt x="66" y="3118"/>
                        <a:pt x="15" y="2703"/>
                      </a:cubicBezTo>
                      <a:cubicBezTo>
                        <a:pt x="-141" y="1355"/>
                        <a:pt x="948" y="111"/>
                        <a:pt x="2451" y="7"/>
                      </a:cubicBezTo>
                      <a:cubicBezTo>
                        <a:pt x="3954" y="-96"/>
                        <a:pt x="5302" y="889"/>
                        <a:pt x="5458" y="2237"/>
                      </a:cubicBezTo>
                      <a:cubicBezTo>
                        <a:pt x="5458" y="2341"/>
                        <a:pt x="6287" y="9857"/>
                        <a:pt x="7738" y="14988"/>
                      </a:cubicBezTo>
                      <a:cubicBezTo>
                        <a:pt x="8309" y="14885"/>
                        <a:pt x="8931" y="14781"/>
                        <a:pt x="9604" y="14626"/>
                      </a:cubicBezTo>
                      <a:cubicBezTo>
                        <a:pt x="14736" y="13641"/>
                        <a:pt x="22512" y="12138"/>
                        <a:pt x="25104" y="10220"/>
                      </a:cubicBezTo>
                      <a:cubicBezTo>
                        <a:pt x="26244" y="9338"/>
                        <a:pt x="28006" y="9494"/>
                        <a:pt x="28939" y="10582"/>
                      </a:cubicBezTo>
                      <a:cubicBezTo>
                        <a:pt x="29873" y="11619"/>
                        <a:pt x="29717" y="13226"/>
                        <a:pt x="28577" y="14056"/>
                      </a:cubicBezTo>
                      <a:cubicBezTo>
                        <a:pt x="24948" y="16751"/>
                        <a:pt x="17069" y="18254"/>
                        <a:pt x="10693" y="19498"/>
                      </a:cubicBezTo>
                      <a:cubicBezTo>
                        <a:pt x="9086" y="19809"/>
                        <a:pt x="7635" y="20068"/>
                        <a:pt x="6494" y="20328"/>
                      </a:cubicBezTo>
                      <a:cubicBezTo>
                        <a:pt x="6287" y="20328"/>
                        <a:pt x="6028" y="20380"/>
                        <a:pt x="5821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284" name="Google Shape;6284;p15"/>
              <p:cNvGrpSpPr/>
              <p:nvPr/>
            </p:nvGrpSpPr>
            <p:grpSpPr>
              <a:xfrm>
                <a:off x="4652388" y="5429117"/>
                <a:ext cx="64998" cy="75943"/>
                <a:chOff x="4652388" y="5429117"/>
                <a:chExt cx="64998" cy="75943"/>
              </a:xfrm>
            </p:grpSpPr>
            <p:sp>
              <p:nvSpPr>
                <p:cNvPr id="6285" name="Google Shape;6285;p15"/>
                <p:cNvSpPr/>
                <p:nvPr/>
              </p:nvSpPr>
              <p:spPr>
                <a:xfrm>
                  <a:off x="4652388" y="5429117"/>
                  <a:ext cx="53359" cy="75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9" h="75943" extrusionOk="0">
                      <a:moveTo>
                        <a:pt x="1721" y="75944"/>
                      </a:moveTo>
                      <a:cubicBezTo>
                        <a:pt x="1099" y="75944"/>
                        <a:pt x="528" y="75632"/>
                        <a:pt x="217" y="75114"/>
                      </a:cubicBezTo>
                      <a:cubicBezTo>
                        <a:pt x="-249" y="74388"/>
                        <a:pt x="62" y="73456"/>
                        <a:pt x="891" y="73041"/>
                      </a:cubicBezTo>
                      <a:cubicBezTo>
                        <a:pt x="6023" y="70553"/>
                        <a:pt x="8978" y="65628"/>
                        <a:pt x="11829" y="60859"/>
                      </a:cubicBezTo>
                      <a:cubicBezTo>
                        <a:pt x="12658" y="59459"/>
                        <a:pt x="13436" y="58163"/>
                        <a:pt x="14265" y="56919"/>
                      </a:cubicBezTo>
                      <a:cubicBezTo>
                        <a:pt x="16131" y="54173"/>
                        <a:pt x="17894" y="51373"/>
                        <a:pt x="19656" y="48574"/>
                      </a:cubicBezTo>
                      <a:cubicBezTo>
                        <a:pt x="21937" y="44997"/>
                        <a:pt x="24322" y="41265"/>
                        <a:pt x="26810" y="37636"/>
                      </a:cubicBezTo>
                      <a:cubicBezTo>
                        <a:pt x="28728" y="34837"/>
                        <a:pt x="31319" y="31675"/>
                        <a:pt x="34067" y="28306"/>
                      </a:cubicBezTo>
                      <a:cubicBezTo>
                        <a:pt x="41324" y="19338"/>
                        <a:pt x="49514" y="9178"/>
                        <a:pt x="50032" y="1454"/>
                      </a:cubicBezTo>
                      <a:cubicBezTo>
                        <a:pt x="50084" y="625"/>
                        <a:pt x="50810" y="-49"/>
                        <a:pt x="51795" y="3"/>
                      </a:cubicBezTo>
                      <a:cubicBezTo>
                        <a:pt x="52728" y="55"/>
                        <a:pt x="53454" y="780"/>
                        <a:pt x="53350" y="1610"/>
                      </a:cubicBezTo>
                      <a:cubicBezTo>
                        <a:pt x="52780" y="10266"/>
                        <a:pt x="44279" y="20789"/>
                        <a:pt x="36762" y="30120"/>
                      </a:cubicBezTo>
                      <a:cubicBezTo>
                        <a:pt x="34067" y="33438"/>
                        <a:pt x="31527" y="36600"/>
                        <a:pt x="29661" y="39295"/>
                      </a:cubicBezTo>
                      <a:cubicBezTo>
                        <a:pt x="27173" y="42872"/>
                        <a:pt x="24840" y="46552"/>
                        <a:pt x="22559" y="50129"/>
                      </a:cubicBezTo>
                      <a:cubicBezTo>
                        <a:pt x="20745" y="52929"/>
                        <a:pt x="18982" y="55779"/>
                        <a:pt x="17116" y="58527"/>
                      </a:cubicBezTo>
                      <a:cubicBezTo>
                        <a:pt x="16339" y="59719"/>
                        <a:pt x="15561" y="61015"/>
                        <a:pt x="14732" y="62363"/>
                      </a:cubicBezTo>
                      <a:cubicBezTo>
                        <a:pt x="11777" y="67287"/>
                        <a:pt x="8408" y="72886"/>
                        <a:pt x="2446" y="75788"/>
                      </a:cubicBezTo>
                      <a:cubicBezTo>
                        <a:pt x="2187" y="75892"/>
                        <a:pt x="1928" y="75944"/>
                        <a:pt x="1669" y="7594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86" name="Google Shape;6286;p15"/>
                <p:cNvSpPr/>
                <p:nvPr/>
              </p:nvSpPr>
              <p:spPr>
                <a:xfrm>
                  <a:off x="4679397" y="5433798"/>
                  <a:ext cx="37989" cy="2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89" h="25127" extrusionOk="0">
                      <a:moveTo>
                        <a:pt x="6540" y="25076"/>
                      </a:moveTo>
                      <a:cubicBezTo>
                        <a:pt x="6125" y="25076"/>
                        <a:pt x="5710" y="24921"/>
                        <a:pt x="5399" y="24661"/>
                      </a:cubicBezTo>
                      <a:cubicBezTo>
                        <a:pt x="5036" y="24350"/>
                        <a:pt x="4881" y="23935"/>
                        <a:pt x="4881" y="23469"/>
                      </a:cubicBezTo>
                      <a:cubicBezTo>
                        <a:pt x="5244" y="16782"/>
                        <a:pt x="3326" y="8229"/>
                        <a:pt x="164" y="2164"/>
                      </a:cubicBezTo>
                      <a:cubicBezTo>
                        <a:pt x="-251" y="1387"/>
                        <a:pt x="164" y="505"/>
                        <a:pt x="941" y="143"/>
                      </a:cubicBezTo>
                      <a:cubicBezTo>
                        <a:pt x="1771" y="-221"/>
                        <a:pt x="2756" y="143"/>
                        <a:pt x="3170" y="868"/>
                      </a:cubicBezTo>
                      <a:cubicBezTo>
                        <a:pt x="6280" y="6829"/>
                        <a:pt x="8250" y="15020"/>
                        <a:pt x="8250" y="21862"/>
                      </a:cubicBezTo>
                      <a:cubicBezTo>
                        <a:pt x="16544" y="20825"/>
                        <a:pt x="28207" y="17248"/>
                        <a:pt x="35620" y="14190"/>
                      </a:cubicBezTo>
                      <a:cubicBezTo>
                        <a:pt x="36449" y="13827"/>
                        <a:pt x="37486" y="14190"/>
                        <a:pt x="37849" y="14968"/>
                      </a:cubicBezTo>
                      <a:cubicBezTo>
                        <a:pt x="38212" y="15745"/>
                        <a:pt x="37849" y="16626"/>
                        <a:pt x="37020" y="16989"/>
                      </a:cubicBezTo>
                      <a:cubicBezTo>
                        <a:pt x="28830" y="20410"/>
                        <a:pt x="15404" y="24402"/>
                        <a:pt x="6695" y="25128"/>
                      </a:cubicBezTo>
                      <a:cubicBezTo>
                        <a:pt x="6695" y="25128"/>
                        <a:pt x="6591" y="25128"/>
                        <a:pt x="6540" y="2512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87" name="Google Shape;6287;p15"/>
                <p:cNvSpPr/>
                <p:nvPr/>
              </p:nvSpPr>
              <p:spPr>
                <a:xfrm>
                  <a:off x="4674079" y="5440659"/>
                  <a:ext cx="42824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24" h="29463" extrusionOk="0">
                      <a:moveTo>
                        <a:pt x="5897" y="29463"/>
                      </a:moveTo>
                      <a:cubicBezTo>
                        <a:pt x="5067" y="29463"/>
                        <a:pt x="4393" y="28945"/>
                        <a:pt x="4238" y="28219"/>
                      </a:cubicBezTo>
                      <a:cubicBezTo>
                        <a:pt x="3564" y="24798"/>
                        <a:pt x="3253" y="21377"/>
                        <a:pt x="2942" y="18008"/>
                      </a:cubicBezTo>
                      <a:cubicBezTo>
                        <a:pt x="2423" y="12513"/>
                        <a:pt x="1957" y="7277"/>
                        <a:pt x="91" y="1990"/>
                      </a:cubicBezTo>
                      <a:cubicBezTo>
                        <a:pt x="-220" y="1161"/>
                        <a:pt x="298" y="331"/>
                        <a:pt x="1179" y="72"/>
                      </a:cubicBezTo>
                      <a:cubicBezTo>
                        <a:pt x="2061" y="-187"/>
                        <a:pt x="2994" y="279"/>
                        <a:pt x="3305" y="1057"/>
                      </a:cubicBezTo>
                      <a:cubicBezTo>
                        <a:pt x="5326" y="6655"/>
                        <a:pt x="5845" y="12305"/>
                        <a:pt x="6311" y="17748"/>
                      </a:cubicBezTo>
                      <a:cubicBezTo>
                        <a:pt x="6570" y="20600"/>
                        <a:pt x="6830" y="23502"/>
                        <a:pt x="7296" y="26353"/>
                      </a:cubicBezTo>
                      <a:cubicBezTo>
                        <a:pt x="19685" y="25886"/>
                        <a:pt x="35755" y="20496"/>
                        <a:pt x="40523" y="18785"/>
                      </a:cubicBezTo>
                      <a:cubicBezTo>
                        <a:pt x="41405" y="18474"/>
                        <a:pt x="42338" y="18837"/>
                        <a:pt x="42700" y="19666"/>
                      </a:cubicBezTo>
                      <a:cubicBezTo>
                        <a:pt x="43063" y="20444"/>
                        <a:pt x="42597" y="21325"/>
                        <a:pt x="41767" y="21636"/>
                      </a:cubicBezTo>
                      <a:cubicBezTo>
                        <a:pt x="36688" y="23450"/>
                        <a:pt x="19063" y="29360"/>
                        <a:pt x="5897" y="29412"/>
                      </a:cubicBezTo>
                      <a:lnTo>
                        <a:pt x="5897" y="2941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88" name="Google Shape;6288;p15"/>
                <p:cNvSpPr/>
                <p:nvPr/>
              </p:nvSpPr>
              <p:spPr>
                <a:xfrm>
                  <a:off x="4668924" y="5452547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0"/>
                      </a:cubicBezTo>
                      <a:cubicBezTo>
                        <a:pt x="2447" y="29291"/>
                        <a:pt x="2188" y="28876"/>
                        <a:pt x="2136" y="28410"/>
                      </a:cubicBezTo>
                      <a:cubicBezTo>
                        <a:pt x="1825" y="24729"/>
                        <a:pt x="1566" y="21049"/>
                        <a:pt x="1306" y="17420"/>
                      </a:cubicBezTo>
                      <a:cubicBezTo>
                        <a:pt x="944" y="12237"/>
                        <a:pt x="581" y="6897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499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29"/>
                        <a:pt x="4624" y="17213"/>
                      </a:cubicBezTo>
                      <a:cubicBezTo>
                        <a:pt x="4831" y="20220"/>
                        <a:pt x="5039" y="23278"/>
                        <a:pt x="5298" y="26284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6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8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89" name="Google Shape;6289;p15"/>
                <p:cNvSpPr/>
                <p:nvPr/>
              </p:nvSpPr>
              <p:spPr>
                <a:xfrm>
                  <a:off x="4660526" y="5465920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1"/>
                      </a:cubicBezTo>
                      <a:cubicBezTo>
                        <a:pt x="2447" y="29291"/>
                        <a:pt x="2188" y="28877"/>
                        <a:pt x="2136" y="28410"/>
                      </a:cubicBezTo>
                      <a:cubicBezTo>
                        <a:pt x="1825" y="24729"/>
                        <a:pt x="1566" y="21101"/>
                        <a:pt x="1306" y="17421"/>
                      </a:cubicBezTo>
                      <a:cubicBezTo>
                        <a:pt x="944" y="12237"/>
                        <a:pt x="581" y="6898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395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30"/>
                        <a:pt x="4624" y="17213"/>
                      </a:cubicBezTo>
                      <a:cubicBezTo>
                        <a:pt x="4831" y="20220"/>
                        <a:pt x="5039" y="23227"/>
                        <a:pt x="5298" y="26285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7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9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90" name="Google Shape;6290;p15"/>
                <p:cNvSpPr/>
                <p:nvPr/>
              </p:nvSpPr>
              <p:spPr>
                <a:xfrm>
                  <a:off x="4693842" y="5432410"/>
                  <a:ext cx="18758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58" h="12416" extrusionOk="0">
                      <a:moveTo>
                        <a:pt x="4535" y="12417"/>
                      </a:moveTo>
                      <a:cubicBezTo>
                        <a:pt x="3913" y="12417"/>
                        <a:pt x="3291" y="12105"/>
                        <a:pt x="3032" y="11535"/>
                      </a:cubicBezTo>
                      <a:cubicBezTo>
                        <a:pt x="1373" y="8321"/>
                        <a:pt x="77" y="2153"/>
                        <a:pt x="25" y="1842"/>
                      </a:cubicBezTo>
                      <a:cubicBezTo>
                        <a:pt x="-130" y="1013"/>
                        <a:pt x="440" y="235"/>
                        <a:pt x="1373" y="28"/>
                      </a:cubicBezTo>
                      <a:cubicBezTo>
                        <a:pt x="2254" y="-128"/>
                        <a:pt x="3187" y="391"/>
                        <a:pt x="3343" y="1220"/>
                      </a:cubicBezTo>
                      <a:cubicBezTo>
                        <a:pt x="3343" y="1272"/>
                        <a:pt x="4328" y="5833"/>
                        <a:pt x="5520" y="8943"/>
                      </a:cubicBezTo>
                      <a:cubicBezTo>
                        <a:pt x="5883" y="8840"/>
                        <a:pt x="6246" y="8736"/>
                        <a:pt x="6609" y="8633"/>
                      </a:cubicBezTo>
                      <a:cubicBezTo>
                        <a:pt x="9719" y="7751"/>
                        <a:pt x="14384" y="6455"/>
                        <a:pt x="15888" y="5107"/>
                      </a:cubicBezTo>
                      <a:cubicBezTo>
                        <a:pt x="16561" y="4537"/>
                        <a:pt x="17598" y="4537"/>
                        <a:pt x="18272" y="5107"/>
                      </a:cubicBezTo>
                      <a:cubicBezTo>
                        <a:pt x="18946" y="5729"/>
                        <a:pt x="18894" y="6663"/>
                        <a:pt x="18272" y="7285"/>
                      </a:cubicBezTo>
                      <a:cubicBezTo>
                        <a:pt x="16199" y="9151"/>
                        <a:pt x="11430" y="10447"/>
                        <a:pt x="7645" y="11535"/>
                      </a:cubicBezTo>
                      <a:cubicBezTo>
                        <a:pt x="6660" y="11795"/>
                        <a:pt x="5831" y="12054"/>
                        <a:pt x="5157" y="12261"/>
                      </a:cubicBezTo>
                      <a:cubicBezTo>
                        <a:pt x="5002" y="12313"/>
                        <a:pt x="4794" y="12365"/>
                        <a:pt x="4587" y="1236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291" name="Google Shape;6291;p15"/>
              <p:cNvGrpSpPr/>
              <p:nvPr/>
            </p:nvGrpSpPr>
            <p:grpSpPr>
              <a:xfrm>
                <a:off x="4656558" y="5705800"/>
                <a:ext cx="83632" cy="81770"/>
                <a:chOff x="4656558" y="5705800"/>
                <a:chExt cx="83632" cy="81770"/>
              </a:xfrm>
            </p:grpSpPr>
            <p:sp>
              <p:nvSpPr>
                <p:cNvPr id="6292" name="Google Shape;6292;p15"/>
                <p:cNvSpPr/>
                <p:nvPr/>
              </p:nvSpPr>
              <p:spPr>
                <a:xfrm>
                  <a:off x="4656558" y="5705800"/>
                  <a:ext cx="73047" cy="81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47" h="81770" extrusionOk="0">
                      <a:moveTo>
                        <a:pt x="1957" y="81770"/>
                      </a:moveTo>
                      <a:cubicBezTo>
                        <a:pt x="1180" y="81770"/>
                        <a:pt x="454" y="81356"/>
                        <a:pt x="143" y="80630"/>
                      </a:cubicBezTo>
                      <a:cubicBezTo>
                        <a:pt x="-272" y="79697"/>
                        <a:pt x="247" y="78660"/>
                        <a:pt x="1283" y="78297"/>
                      </a:cubicBezTo>
                      <a:cubicBezTo>
                        <a:pt x="7608" y="76069"/>
                        <a:pt x="11755" y="70729"/>
                        <a:pt x="15798" y="65546"/>
                      </a:cubicBezTo>
                      <a:cubicBezTo>
                        <a:pt x="16990" y="64042"/>
                        <a:pt x="18079" y="62591"/>
                        <a:pt x="19219" y="61295"/>
                      </a:cubicBezTo>
                      <a:cubicBezTo>
                        <a:pt x="21811" y="58340"/>
                        <a:pt x="24247" y="55334"/>
                        <a:pt x="26735" y="52327"/>
                      </a:cubicBezTo>
                      <a:cubicBezTo>
                        <a:pt x="29949" y="48439"/>
                        <a:pt x="33267" y="44448"/>
                        <a:pt x="36740" y="40560"/>
                      </a:cubicBezTo>
                      <a:cubicBezTo>
                        <a:pt x="39435" y="37554"/>
                        <a:pt x="42857" y="34184"/>
                        <a:pt x="46537" y="30608"/>
                      </a:cubicBezTo>
                      <a:cubicBezTo>
                        <a:pt x="56282" y="21122"/>
                        <a:pt x="67375" y="10391"/>
                        <a:pt x="69138" y="1475"/>
                      </a:cubicBezTo>
                      <a:cubicBezTo>
                        <a:pt x="69345" y="490"/>
                        <a:pt x="70382" y="-132"/>
                        <a:pt x="71419" y="24"/>
                      </a:cubicBezTo>
                      <a:cubicBezTo>
                        <a:pt x="72507" y="179"/>
                        <a:pt x="73181" y="1112"/>
                        <a:pt x="73026" y="2097"/>
                      </a:cubicBezTo>
                      <a:cubicBezTo>
                        <a:pt x="71056" y="12050"/>
                        <a:pt x="59548" y="23195"/>
                        <a:pt x="49440" y="33044"/>
                      </a:cubicBezTo>
                      <a:cubicBezTo>
                        <a:pt x="45811" y="36569"/>
                        <a:pt x="42390" y="39887"/>
                        <a:pt x="39798" y="42789"/>
                      </a:cubicBezTo>
                      <a:cubicBezTo>
                        <a:pt x="36377" y="46625"/>
                        <a:pt x="33059" y="50617"/>
                        <a:pt x="29897" y="54452"/>
                      </a:cubicBezTo>
                      <a:cubicBezTo>
                        <a:pt x="27409" y="57459"/>
                        <a:pt x="24869" y="60518"/>
                        <a:pt x="22329" y="63524"/>
                      </a:cubicBezTo>
                      <a:cubicBezTo>
                        <a:pt x="21240" y="64820"/>
                        <a:pt x="20100" y="66219"/>
                        <a:pt x="19012" y="67671"/>
                      </a:cubicBezTo>
                      <a:cubicBezTo>
                        <a:pt x="14813" y="73010"/>
                        <a:pt x="10096" y="79075"/>
                        <a:pt x="2735" y="81667"/>
                      </a:cubicBezTo>
                      <a:cubicBezTo>
                        <a:pt x="2476" y="81770"/>
                        <a:pt x="2268" y="81770"/>
                        <a:pt x="2009" y="817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93" name="Google Shape;6293;p15"/>
                <p:cNvSpPr/>
                <p:nvPr/>
              </p:nvSpPr>
              <p:spPr>
                <a:xfrm>
                  <a:off x="4698216" y="5708274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5449" y="29793"/>
                      </a:moveTo>
                      <a:cubicBezTo>
                        <a:pt x="5034" y="29793"/>
                        <a:pt x="4619" y="29793"/>
                        <a:pt x="4205" y="29793"/>
                      </a:cubicBezTo>
                      <a:cubicBezTo>
                        <a:pt x="3634" y="29793"/>
                        <a:pt x="3116" y="29534"/>
                        <a:pt x="2753" y="29119"/>
                      </a:cubicBezTo>
                      <a:cubicBezTo>
                        <a:pt x="2390" y="28704"/>
                        <a:pt x="2235" y="28186"/>
                        <a:pt x="2339" y="27668"/>
                      </a:cubicBezTo>
                      <a:cubicBezTo>
                        <a:pt x="3790" y="19996"/>
                        <a:pt x="2857" y="9836"/>
                        <a:pt x="110" y="2371"/>
                      </a:cubicBezTo>
                      <a:cubicBezTo>
                        <a:pt x="-253" y="1438"/>
                        <a:pt x="317" y="402"/>
                        <a:pt x="1354" y="90"/>
                      </a:cubicBezTo>
                      <a:cubicBezTo>
                        <a:pt x="2390" y="-220"/>
                        <a:pt x="3479" y="298"/>
                        <a:pt x="3842" y="1231"/>
                      </a:cubicBezTo>
                      <a:cubicBezTo>
                        <a:pt x="6537" y="8540"/>
                        <a:pt x="7574" y="18285"/>
                        <a:pt x="6537" y="26164"/>
                      </a:cubicBezTo>
                      <a:cubicBezTo>
                        <a:pt x="16283" y="26009"/>
                        <a:pt x="30382" y="23313"/>
                        <a:pt x="39402" y="20721"/>
                      </a:cubicBezTo>
                      <a:cubicBezTo>
                        <a:pt x="40439" y="20411"/>
                        <a:pt x="41527" y="20929"/>
                        <a:pt x="41890" y="21862"/>
                      </a:cubicBezTo>
                      <a:cubicBezTo>
                        <a:pt x="42201" y="22795"/>
                        <a:pt x="41631" y="23832"/>
                        <a:pt x="40594" y="24091"/>
                      </a:cubicBezTo>
                      <a:cubicBezTo>
                        <a:pt x="30952" y="26890"/>
                        <a:pt x="15661" y="29741"/>
                        <a:pt x="5500" y="297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94" name="Google Shape;6294;p15"/>
                <p:cNvSpPr/>
                <p:nvPr/>
              </p:nvSpPr>
              <p:spPr>
                <a:xfrm>
                  <a:off x="4690979" y="5715633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9472" y="34978"/>
                      </a:moveTo>
                      <a:cubicBezTo>
                        <a:pt x="7087" y="34978"/>
                        <a:pt x="4806" y="34874"/>
                        <a:pt x="2629" y="34667"/>
                      </a:cubicBezTo>
                      <a:cubicBezTo>
                        <a:pt x="1696" y="34563"/>
                        <a:pt x="919" y="33838"/>
                        <a:pt x="867" y="33008"/>
                      </a:cubicBezTo>
                      <a:cubicBezTo>
                        <a:pt x="608" y="28965"/>
                        <a:pt x="763" y="24922"/>
                        <a:pt x="919" y="21034"/>
                      </a:cubicBezTo>
                      <a:cubicBezTo>
                        <a:pt x="1178" y="14554"/>
                        <a:pt x="1385" y="8489"/>
                        <a:pt x="37" y="2114"/>
                      </a:cubicBezTo>
                      <a:cubicBezTo>
                        <a:pt x="-170" y="1128"/>
                        <a:pt x="504" y="196"/>
                        <a:pt x="1592" y="40"/>
                      </a:cubicBezTo>
                      <a:cubicBezTo>
                        <a:pt x="2629" y="-168"/>
                        <a:pt x="3666" y="454"/>
                        <a:pt x="3873" y="1440"/>
                      </a:cubicBezTo>
                      <a:cubicBezTo>
                        <a:pt x="5325" y="8178"/>
                        <a:pt x="5065" y="14813"/>
                        <a:pt x="4806" y="21189"/>
                      </a:cubicBezTo>
                      <a:cubicBezTo>
                        <a:pt x="4703" y="24507"/>
                        <a:pt x="4547" y="27928"/>
                        <a:pt x="4651" y="31298"/>
                      </a:cubicBezTo>
                      <a:cubicBezTo>
                        <a:pt x="19113" y="32334"/>
                        <a:pt x="38500" y="28084"/>
                        <a:pt x="44306" y="26736"/>
                      </a:cubicBezTo>
                      <a:cubicBezTo>
                        <a:pt x="45343" y="26477"/>
                        <a:pt x="46431" y="27047"/>
                        <a:pt x="46691" y="28032"/>
                      </a:cubicBezTo>
                      <a:cubicBezTo>
                        <a:pt x="46950" y="28965"/>
                        <a:pt x="46328" y="29950"/>
                        <a:pt x="45291" y="30209"/>
                      </a:cubicBezTo>
                      <a:cubicBezTo>
                        <a:pt x="40003" y="31453"/>
                        <a:pt x="23571" y="35030"/>
                        <a:pt x="9368" y="3503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95" name="Google Shape;6295;p15"/>
                <p:cNvSpPr/>
                <p:nvPr/>
              </p:nvSpPr>
              <p:spPr>
                <a:xfrm>
                  <a:off x="4681582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1970" y="34834"/>
                      </a:moveTo>
                      <a:cubicBezTo>
                        <a:pt x="1503" y="34834"/>
                        <a:pt x="1037" y="34678"/>
                        <a:pt x="674" y="34420"/>
                      </a:cubicBezTo>
                      <a:cubicBezTo>
                        <a:pt x="207" y="34056"/>
                        <a:pt x="0" y="33538"/>
                        <a:pt x="0" y="33020"/>
                      </a:cubicBezTo>
                      <a:cubicBezTo>
                        <a:pt x="207" y="28717"/>
                        <a:pt x="466" y="24467"/>
                        <a:pt x="726" y="20165"/>
                      </a:cubicBezTo>
                      <a:cubicBezTo>
                        <a:pt x="1088" y="14099"/>
                        <a:pt x="1503" y="7879"/>
                        <a:pt x="1659" y="1762"/>
                      </a:cubicBezTo>
                      <a:cubicBezTo>
                        <a:pt x="1659" y="778"/>
                        <a:pt x="2540" y="0"/>
                        <a:pt x="3629" y="0"/>
                      </a:cubicBezTo>
                      <a:cubicBezTo>
                        <a:pt x="3629" y="0"/>
                        <a:pt x="3629" y="0"/>
                        <a:pt x="3629" y="0"/>
                      </a:cubicBezTo>
                      <a:cubicBezTo>
                        <a:pt x="4717" y="0"/>
                        <a:pt x="5598" y="830"/>
                        <a:pt x="5547" y="1814"/>
                      </a:cubicBezTo>
                      <a:cubicBezTo>
                        <a:pt x="5391" y="8034"/>
                        <a:pt x="5028" y="14307"/>
                        <a:pt x="4614" y="20371"/>
                      </a:cubicBezTo>
                      <a:cubicBezTo>
                        <a:pt x="4406" y="23897"/>
                        <a:pt x="4147" y="27421"/>
                        <a:pt x="3991" y="30946"/>
                      </a:cubicBezTo>
                      <a:cubicBezTo>
                        <a:pt x="7827" y="30428"/>
                        <a:pt x="11715" y="30117"/>
                        <a:pt x="15499" y="29754"/>
                      </a:cubicBezTo>
                      <a:cubicBezTo>
                        <a:pt x="22705" y="29132"/>
                        <a:pt x="30169" y="28510"/>
                        <a:pt x="36804" y="26540"/>
                      </a:cubicBezTo>
                      <a:cubicBezTo>
                        <a:pt x="37841" y="26229"/>
                        <a:pt x="38929" y="26748"/>
                        <a:pt x="39292" y="27681"/>
                      </a:cubicBezTo>
                      <a:cubicBezTo>
                        <a:pt x="39655" y="28614"/>
                        <a:pt x="39085" y="29650"/>
                        <a:pt x="38048" y="29962"/>
                      </a:cubicBezTo>
                      <a:cubicBezTo>
                        <a:pt x="30998" y="32087"/>
                        <a:pt x="23327" y="32761"/>
                        <a:pt x="15862" y="33331"/>
                      </a:cubicBezTo>
                      <a:cubicBezTo>
                        <a:pt x="11352" y="33694"/>
                        <a:pt x="6635" y="34108"/>
                        <a:pt x="2281" y="34834"/>
                      </a:cubicBezTo>
                      <a:cubicBezTo>
                        <a:pt x="2177" y="34834"/>
                        <a:pt x="2022" y="34834"/>
                        <a:pt x="1918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96" name="Google Shape;6296;p15"/>
                <p:cNvSpPr/>
                <p:nvPr/>
              </p:nvSpPr>
              <p:spPr>
                <a:xfrm>
                  <a:off x="4669763" y="5743145"/>
                  <a:ext cx="39453" cy="34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88" extrusionOk="0">
                      <a:moveTo>
                        <a:pt x="1970" y="34888"/>
                      </a:moveTo>
                      <a:cubicBezTo>
                        <a:pt x="1503" y="34888"/>
                        <a:pt x="1037" y="34733"/>
                        <a:pt x="674" y="34473"/>
                      </a:cubicBezTo>
                      <a:cubicBezTo>
                        <a:pt x="208" y="34111"/>
                        <a:pt x="0" y="33592"/>
                        <a:pt x="0" y="33074"/>
                      </a:cubicBezTo>
                      <a:cubicBezTo>
                        <a:pt x="208" y="28771"/>
                        <a:pt x="467" y="24469"/>
                        <a:pt x="726" y="20166"/>
                      </a:cubicBezTo>
                      <a:cubicBezTo>
                        <a:pt x="1089" y="14154"/>
                        <a:pt x="1503" y="7881"/>
                        <a:pt x="1659" y="1765"/>
                      </a:cubicBezTo>
                      <a:cubicBezTo>
                        <a:pt x="1659" y="779"/>
                        <a:pt x="2592" y="-50"/>
                        <a:pt x="3681" y="2"/>
                      </a:cubicBezTo>
                      <a:cubicBezTo>
                        <a:pt x="4769" y="2"/>
                        <a:pt x="5650" y="831"/>
                        <a:pt x="5598" y="1816"/>
                      </a:cubicBezTo>
                      <a:cubicBezTo>
                        <a:pt x="5443" y="8037"/>
                        <a:pt x="5080" y="14257"/>
                        <a:pt x="4665" y="20322"/>
                      </a:cubicBezTo>
                      <a:cubicBezTo>
                        <a:pt x="4458" y="23847"/>
                        <a:pt x="4199" y="27424"/>
                        <a:pt x="4043" y="30949"/>
                      </a:cubicBezTo>
                      <a:cubicBezTo>
                        <a:pt x="7879" y="30430"/>
                        <a:pt x="11767" y="30067"/>
                        <a:pt x="15551" y="29757"/>
                      </a:cubicBezTo>
                      <a:cubicBezTo>
                        <a:pt x="22756" y="29135"/>
                        <a:pt x="30221" y="28513"/>
                        <a:pt x="36856" y="26543"/>
                      </a:cubicBezTo>
                      <a:cubicBezTo>
                        <a:pt x="37893" y="26231"/>
                        <a:pt x="38981" y="26750"/>
                        <a:pt x="39344" y="27683"/>
                      </a:cubicBezTo>
                      <a:cubicBezTo>
                        <a:pt x="39707" y="28616"/>
                        <a:pt x="39137" y="29653"/>
                        <a:pt x="38100" y="29963"/>
                      </a:cubicBezTo>
                      <a:cubicBezTo>
                        <a:pt x="31050" y="32089"/>
                        <a:pt x="23378" y="32763"/>
                        <a:pt x="15914" y="33333"/>
                      </a:cubicBezTo>
                      <a:cubicBezTo>
                        <a:pt x="11404" y="33696"/>
                        <a:pt x="6687" y="34111"/>
                        <a:pt x="2333" y="34836"/>
                      </a:cubicBezTo>
                      <a:cubicBezTo>
                        <a:pt x="2229" y="34836"/>
                        <a:pt x="2074" y="34836"/>
                        <a:pt x="1970" y="3483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97" name="Google Shape;6297;p15"/>
                <p:cNvSpPr/>
                <p:nvPr/>
              </p:nvSpPr>
              <p:spPr>
                <a:xfrm>
                  <a:off x="4715118" y="5708517"/>
                  <a:ext cx="21051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1" h="14775" extrusionOk="0">
                      <a:moveTo>
                        <a:pt x="3890" y="14776"/>
                      </a:moveTo>
                      <a:cubicBezTo>
                        <a:pt x="3061" y="14776"/>
                        <a:pt x="2283" y="14310"/>
                        <a:pt x="2024" y="13532"/>
                      </a:cubicBezTo>
                      <a:cubicBezTo>
                        <a:pt x="624" y="9592"/>
                        <a:pt x="2" y="2232"/>
                        <a:pt x="2" y="1921"/>
                      </a:cubicBezTo>
                      <a:cubicBezTo>
                        <a:pt x="-49" y="936"/>
                        <a:pt x="728" y="106"/>
                        <a:pt x="1817" y="3"/>
                      </a:cubicBezTo>
                      <a:cubicBezTo>
                        <a:pt x="2905" y="-49"/>
                        <a:pt x="3838" y="677"/>
                        <a:pt x="3890" y="1661"/>
                      </a:cubicBezTo>
                      <a:cubicBezTo>
                        <a:pt x="3890" y="1713"/>
                        <a:pt x="4305" y="7156"/>
                        <a:pt x="5290" y="10888"/>
                      </a:cubicBezTo>
                      <a:cubicBezTo>
                        <a:pt x="5705" y="10836"/>
                        <a:pt x="6171" y="10733"/>
                        <a:pt x="6638" y="10681"/>
                      </a:cubicBezTo>
                      <a:cubicBezTo>
                        <a:pt x="10370" y="10059"/>
                        <a:pt x="15968" y="9126"/>
                        <a:pt x="17886" y="7778"/>
                      </a:cubicBezTo>
                      <a:cubicBezTo>
                        <a:pt x="18715" y="7156"/>
                        <a:pt x="19960" y="7312"/>
                        <a:pt x="20634" y="8089"/>
                      </a:cubicBezTo>
                      <a:cubicBezTo>
                        <a:pt x="21307" y="8866"/>
                        <a:pt x="21152" y="10007"/>
                        <a:pt x="20271" y="10578"/>
                      </a:cubicBezTo>
                      <a:cubicBezTo>
                        <a:pt x="17575" y="12444"/>
                        <a:pt x="11873" y="13428"/>
                        <a:pt x="7312" y="14154"/>
                      </a:cubicBezTo>
                      <a:cubicBezTo>
                        <a:pt x="6171" y="14361"/>
                        <a:pt x="5083" y="14517"/>
                        <a:pt x="4253" y="14672"/>
                      </a:cubicBezTo>
                      <a:cubicBezTo>
                        <a:pt x="4098" y="14672"/>
                        <a:pt x="3994" y="14672"/>
                        <a:pt x="3838" y="1467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6298" name="Google Shape;6298;p15"/>
          <p:cNvGrpSpPr/>
          <p:nvPr/>
        </p:nvGrpSpPr>
        <p:grpSpPr>
          <a:xfrm>
            <a:off x="9459870" y="5681547"/>
            <a:ext cx="496716" cy="942152"/>
            <a:chOff x="6996377" y="4371208"/>
            <a:chExt cx="372537" cy="706614"/>
          </a:xfrm>
        </p:grpSpPr>
        <p:sp>
          <p:nvSpPr>
            <p:cNvPr id="6299" name="Google Shape;6299;p15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00" name="Google Shape;6300;p15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6301" name="Google Shape;6301;p15"/>
            <p:cNvGrpSpPr/>
            <p:nvPr/>
          </p:nvGrpSpPr>
          <p:grpSpPr>
            <a:xfrm>
              <a:off x="7074294" y="4478681"/>
              <a:ext cx="233950" cy="599141"/>
              <a:chOff x="4533894" y="5352943"/>
              <a:chExt cx="233950" cy="599141"/>
            </a:xfrm>
          </p:grpSpPr>
          <p:sp>
            <p:nvSpPr>
              <p:cNvPr id="6302" name="Google Shape;6302;p15"/>
              <p:cNvSpPr/>
              <p:nvPr/>
            </p:nvSpPr>
            <p:spPr>
              <a:xfrm>
                <a:off x="4637287" y="5383504"/>
                <a:ext cx="26911" cy="568580"/>
              </a:xfrm>
              <a:custGeom>
                <a:avLst/>
                <a:gdLst/>
                <a:ahLst/>
                <a:cxnLst/>
                <a:rect l="l" t="t" r="r" b="b"/>
                <a:pathLst>
                  <a:path w="26911" h="568580" extrusionOk="0">
                    <a:moveTo>
                      <a:pt x="13297" y="0"/>
                    </a:moveTo>
                    <a:cubicBezTo>
                      <a:pt x="16925" y="22963"/>
                      <a:pt x="16562" y="69098"/>
                      <a:pt x="20139" y="101030"/>
                    </a:cubicBezTo>
                    <a:cubicBezTo>
                      <a:pt x="24390" y="138974"/>
                      <a:pt x="22887" y="177489"/>
                      <a:pt x="22887" y="215537"/>
                    </a:cubicBezTo>
                    <a:lnTo>
                      <a:pt x="22887" y="411376"/>
                    </a:lnTo>
                    <a:cubicBezTo>
                      <a:pt x="22887" y="456837"/>
                      <a:pt x="30196" y="513598"/>
                      <a:pt x="25116" y="559837"/>
                    </a:cubicBezTo>
                    <a:cubicBezTo>
                      <a:pt x="24597" y="564347"/>
                      <a:pt x="20450" y="567664"/>
                      <a:pt x="15474" y="567923"/>
                    </a:cubicBezTo>
                    <a:cubicBezTo>
                      <a:pt x="13815" y="568027"/>
                      <a:pt x="12156" y="568234"/>
                      <a:pt x="10446" y="568493"/>
                    </a:cubicBezTo>
                    <a:cubicBezTo>
                      <a:pt x="6195" y="569115"/>
                      <a:pt x="2204" y="566368"/>
                      <a:pt x="1737" y="562429"/>
                    </a:cubicBezTo>
                    <a:cubicBezTo>
                      <a:pt x="-2047" y="530445"/>
                      <a:pt x="1530" y="491412"/>
                      <a:pt x="1530" y="459480"/>
                    </a:cubicBezTo>
                    <a:lnTo>
                      <a:pt x="1530" y="326416"/>
                    </a:lnTo>
                    <a:cubicBezTo>
                      <a:pt x="1530" y="259702"/>
                      <a:pt x="10239" y="38100"/>
                      <a:pt x="13297" y="5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6303" name="Google Shape;6303;p15"/>
              <p:cNvGrpSpPr/>
              <p:nvPr/>
            </p:nvGrpSpPr>
            <p:grpSpPr>
              <a:xfrm>
                <a:off x="4554671" y="5494486"/>
                <a:ext cx="92727" cy="108598"/>
                <a:chOff x="4554671" y="5494486"/>
                <a:chExt cx="92727" cy="108598"/>
              </a:xfrm>
            </p:grpSpPr>
            <p:sp>
              <p:nvSpPr>
                <p:cNvPr id="6304" name="Google Shape;6304;p15"/>
                <p:cNvSpPr/>
                <p:nvPr/>
              </p:nvSpPr>
              <p:spPr>
                <a:xfrm>
                  <a:off x="4571111" y="5494486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73926" y="108598"/>
                      </a:moveTo>
                      <a:cubicBezTo>
                        <a:pt x="73564" y="108598"/>
                        <a:pt x="73149" y="108495"/>
                        <a:pt x="72786" y="108339"/>
                      </a:cubicBezTo>
                      <a:cubicBezTo>
                        <a:pt x="64233" y="104192"/>
                        <a:pt x="59464" y="96209"/>
                        <a:pt x="55213" y="89160"/>
                      </a:cubicBezTo>
                      <a:cubicBezTo>
                        <a:pt x="54073" y="87242"/>
                        <a:pt x="52984" y="85427"/>
                        <a:pt x="51844" y="83716"/>
                      </a:cubicBezTo>
                      <a:cubicBezTo>
                        <a:pt x="49148" y="79725"/>
                        <a:pt x="46608" y="75682"/>
                        <a:pt x="44017" y="71639"/>
                      </a:cubicBezTo>
                      <a:cubicBezTo>
                        <a:pt x="40803" y="66559"/>
                        <a:pt x="37433" y="61323"/>
                        <a:pt x="33908" y="56191"/>
                      </a:cubicBezTo>
                      <a:cubicBezTo>
                        <a:pt x="31213" y="52356"/>
                        <a:pt x="27584" y="47845"/>
                        <a:pt x="23748" y="43077"/>
                      </a:cubicBezTo>
                      <a:cubicBezTo>
                        <a:pt x="13018" y="29806"/>
                        <a:pt x="836" y="14722"/>
                        <a:pt x="7" y="2333"/>
                      </a:cubicBezTo>
                      <a:cubicBezTo>
                        <a:pt x="-97" y="1141"/>
                        <a:pt x="940" y="104"/>
                        <a:pt x="2236" y="0"/>
                      </a:cubicBezTo>
                      <a:cubicBezTo>
                        <a:pt x="3584" y="0"/>
                        <a:pt x="4724" y="830"/>
                        <a:pt x="4776" y="2074"/>
                      </a:cubicBezTo>
                      <a:cubicBezTo>
                        <a:pt x="5502" y="13167"/>
                        <a:pt x="17217" y="27681"/>
                        <a:pt x="27584" y="40485"/>
                      </a:cubicBezTo>
                      <a:cubicBezTo>
                        <a:pt x="31472" y="45305"/>
                        <a:pt x="35152" y="49867"/>
                        <a:pt x="37900" y="53858"/>
                      </a:cubicBezTo>
                      <a:cubicBezTo>
                        <a:pt x="41477" y="59042"/>
                        <a:pt x="44846" y="64330"/>
                        <a:pt x="48111" y="69461"/>
                      </a:cubicBezTo>
                      <a:cubicBezTo>
                        <a:pt x="50651" y="73453"/>
                        <a:pt x="53192" y="77444"/>
                        <a:pt x="55887" y="81436"/>
                      </a:cubicBezTo>
                      <a:cubicBezTo>
                        <a:pt x="57079" y="83198"/>
                        <a:pt x="58220" y="85116"/>
                        <a:pt x="59412" y="87086"/>
                      </a:cubicBezTo>
                      <a:cubicBezTo>
                        <a:pt x="63507" y="93928"/>
                        <a:pt x="67706" y="100978"/>
                        <a:pt x="75015" y="104503"/>
                      </a:cubicBezTo>
                      <a:cubicBezTo>
                        <a:pt x="76207" y="105073"/>
                        <a:pt x="76622" y="106421"/>
                        <a:pt x="76000" y="107457"/>
                      </a:cubicBezTo>
                      <a:cubicBezTo>
                        <a:pt x="75585" y="108183"/>
                        <a:pt x="74756" y="108598"/>
                        <a:pt x="73875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05" name="Google Shape;6305;p15"/>
                <p:cNvSpPr/>
                <p:nvPr/>
              </p:nvSpPr>
              <p:spPr>
                <a:xfrm>
                  <a:off x="4554671" y="5501272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44958" y="35824"/>
                      </a:moveTo>
                      <a:cubicBezTo>
                        <a:pt x="44958" y="35824"/>
                        <a:pt x="44802" y="35824"/>
                        <a:pt x="44750" y="35824"/>
                      </a:cubicBezTo>
                      <a:cubicBezTo>
                        <a:pt x="32310" y="34787"/>
                        <a:pt x="13182" y="29085"/>
                        <a:pt x="1415" y="24212"/>
                      </a:cubicBezTo>
                      <a:cubicBezTo>
                        <a:pt x="223" y="23694"/>
                        <a:pt x="-347" y="22398"/>
                        <a:pt x="223" y="21309"/>
                      </a:cubicBezTo>
                      <a:cubicBezTo>
                        <a:pt x="793" y="20221"/>
                        <a:pt x="2192" y="19702"/>
                        <a:pt x="3385" y="20221"/>
                      </a:cubicBezTo>
                      <a:cubicBezTo>
                        <a:pt x="13908" y="24575"/>
                        <a:pt x="30599" y="29655"/>
                        <a:pt x="42469" y="31210"/>
                      </a:cubicBezTo>
                      <a:cubicBezTo>
                        <a:pt x="42469" y="21465"/>
                        <a:pt x="45269" y="9750"/>
                        <a:pt x="49727" y="1248"/>
                      </a:cubicBezTo>
                      <a:cubicBezTo>
                        <a:pt x="50297" y="160"/>
                        <a:pt x="51748" y="-307"/>
                        <a:pt x="52941" y="212"/>
                      </a:cubicBezTo>
                      <a:cubicBezTo>
                        <a:pt x="54133" y="730"/>
                        <a:pt x="54651" y="2026"/>
                        <a:pt x="54081" y="3115"/>
                      </a:cubicBezTo>
                      <a:cubicBezTo>
                        <a:pt x="49571" y="11823"/>
                        <a:pt x="46824" y="24057"/>
                        <a:pt x="47342" y="33595"/>
                      </a:cubicBezTo>
                      <a:cubicBezTo>
                        <a:pt x="47342" y="34217"/>
                        <a:pt x="47083" y="34839"/>
                        <a:pt x="46617" y="35253"/>
                      </a:cubicBezTo>
                      <a:cubicBezTo>
                        <a:pt x="46150" y="35668"/>
                        <a:pt x="45580" y="35875"/>
                        <a:pt x="44958" y="3587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06" name="Google Shape;6306;p15"/>
                <p:cNvSpPr/>
                <p:nvPr/>
              </p:nvSpPr>
              <p:spPr>
                <a:xfrm>
                  <a:off x="4555384" y="5510970"/>
                  <a:ext cx="61156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56" h="42143" extrusionOk="0">
                      <a:moveTo>
                        <a:pt x="52746" y="42143"/>
                      </a:moveTo>
                      <a:lnTo>
                        <a:pt x="52746" y="42143"/>
                      </a:lnTo>
                      <a:cubicBezTo>
                        <a:pt x="33981" y="42039"/>
                        <a:pt x="8788" y="33590"/>
                        <a:pt x="1531" y="30998"/>
                      </a:cubicBezTo>
                      <a:cubicBezTo>
                        <a:pt x="287" y="30584"/>
                        <a:pt x="-335" y="29288"/>
                        <a:pt x="183" y="28147"/>
                      </a:cubicBezTo>
                      <a:cubicBezTo>
                        <a:pt x="650" y="27007"/>
                        <a:pt x="2049" y="26488"/>
                        <a:pt x="3294" y="26903"/>
                      </a:cubicBezTo>
                      <a:cubicBezTo>
                        <a:pt x="10084" y="29340"/>
                        <a:pt x="33048" y="37063"/>
                        <a:pt x="50724" y="37685"/>
                      </a:cubicBezTo>
                      <a:cubicBezTo>
                        <a:pt x="51398" y="33590"/>
                        <a:pt x="51813" y="29391"/>
                        <a:pt x="52176" y="25348"/>
                      </a:cubicBezTo>
                      <a:cubicBezTo>
                        <a:pt x="52901" y="17573"/>
                        <a:pt x="53627" y="9486"/>
                        <a:pt x="56478" y="1503"/>
                      </a:cubicBezTo>
                      <a:cubicBezTo>
                        <a:pt x="56893" y="362"/>
                        <a:pt x="58241" y="-260"/>
                        <a:pt x="59485" y="104"/>
                      </a:cubicBezTo>
                      <a:cubicBezTo>
                        <a:pt x="60729" y="466"/>
                        <a:pt x="61454" y="1710"/>
                        <a:pt x="61040" y="2850"/>
                      </a:cubicBezTo>
                      <a:cubicBezTo>
                        <a:pt x="58344" y="10367"/>
                        <a:pt x="57670" y="17831"/>
                        <a:pt x="56945" y="25711"/>
                      </a:cubicBezTo>
                      <a:cubicBezTo>
                        <a:pt x="56530" y="30480"/>
                        <a:pt x="56063" y="35404"/>
                        <a:pt x="55130" y="40277"/>
                      </a:cubicBezTo>
                      <a:cubicBezTo>
                        <a:pt x="54923" y="41314"/>
                        <a:pt x="53938" y="42091"/>
                        <a:pt x="52746" y="4209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07" name="Google Shape;6307;p15"/>
                <p:cNvSpPr/>
                <p:nvPr/>
              </p:nvSpPr>
              <p:spPr>
                <a:xfrm>
                  <a:off x="4573789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4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69"/>
                        <a:pt x="-338" y="30073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5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1"/>
                        <a:pt x="42634" y="37642"/>
                      </a:cubicBezTo>
                      <a:cubicBezTo>
                        <a:pt x="42997" y="33287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5"/>
                        <a:pt x="47714" y="35413"/>
                        <a:pt x="47248" y="40648"/>
                      </a:cubicBezTo>
                      <a:cubicBezTo>
                        <a:pt x="47196" y="41322"/>
                        <a:pt x="46833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08" name="Google Shape;6308;p15"/>
                <p:cNvSpPr/>
                <p:nvPr/>
              </p:nvSpPr>
              <p:spPr>
                <a:xfrm>
                  <a:off x="4585763" y="5547092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5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70"/>
                        <a:pt x="-338" y="30074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6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2"/>
                        <a:pt x="42634" y="37642"/>
                      </a:cubicBezTo>
                      <a:cubicBezTo>
                        <a:pt x="42997" y="33288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6"/>
                        <a:pt x="47714" y="35413"/>
                        <a:pt x="47248" y="40648"/>
                      </a:cubicBezTo>
                      <a:cubicBezTo>
                        <a:pt x="47196" y="41322"/>
                        <a:pt x="46781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09" name="Google Shape;6309;p15"/>
                <p:cNvSpPr/>
                <p:nvPr/>
              </p:nvSpPr>
              <p:spPr>
                <a:xfrm>
                  <a:off x="4561554" y="5499413"/>
                  <a:ext cx="26870" cy="17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22" extrusionOk="0">
                      <a:moveTo>
                        <a:pt x="20242" y="17571"/>
                      </a:moveTo>
                      <a:cubicBezTo>
                        <a:pt x="19983" y="17571"/>
                        <a:pt x="19724" y="17571"/>
                        <a:pt x="19465" y="17467"/>
                      </a:cubicBezTo>
                      <a:cubicBezTo>
                        <a:pt x="18480" y="17156"/>
                        <a:pt x="17236" y="16793"/>
                        <a:pt x="15888" y="16430"/>
                      </a:cubicBezTo>
                      <a:cubicBezTo>
                        <a:pt x="10445" y="14875"/>
                        <a:pt x="3654" y="13009"/>
                        <a:pt x="700" y="10365"/>
                      </a:cubicBezTo>
                      <a:cubicBezTo>
                        <a:pt x="-233" y="9536"/>
                        <a:pt x="-233" y="8136"/>
                        <a:pt x="700" y="7255"/>
                      </a:cubicBezTo>
                      <a:cubicBezTo>
                        <a:pt x="1633" y="6374"/>
                        <a:pt x="3136" y="6374"/>
                        <a:pt x="4121" y="7255"/>
                      </a:cubicBezTo>
                      <a:cubicBezTo>
                        <a:pt x="6246" y="9173"/>
                        <a:pt x="12933" y="11039"/>
                        <a:pt x="17339" y="12283"/>
                      </a:cubicBezTo>
                      <a:cubicBezTo>
                        <a:pt x="17910" y="12439"/>
                        <a:pt x="18428" y="12594"/>
                        <a:pt x="18946" y="12750"/>
                      </a:cubicBezTo>
                      <a:cubicBezTo>
                        <a:pt x="20709" y="8344"/>
                        <a:pt x="22056" y="1812"/>
                        <a:pt x="22108" y="1760"/>
                      </a:cubicBezTo>
                      <a:cubicBezTo>
                        <a:pt x="22367" y="568"/>
                        <a:pt x="23612" y="-209"/>
                        <a:pt x="24907" y="50"/>
                      </a:cubicBezTo>
                      <a:cubicBezTo>
                        <a:pt x="26203" y="257"/>
                        <a:pt x="27085" y="1398"/>
                        <a:pt x="26825" y="2590"/>
                      </a:cubicBezTo>
                      <a:cubicBezTo>
                        <a:pt x="26774" y="2952"/>
                        <a:pt x="24856" y="11816"/>
                        <a:pt x="22523" y="16378"/>
                      </a:cubicBezTo>
                      <a:cubicBezTo>
                        <a:pt x="22108" y="17156"/>
                        <a:pt x="21279" y="17623"/>
                        <a:pt x="20346" y="176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310" name="Google Shape;6310;p15"/>
              <p:cNvGrpSpPr/>
              <p:nvPr/>
            </p:nvGrpSpPr>
            <p:grpSpPr>
              <a:xfrm>
                <a:off x="4533894" y="5591236"/>
                <a:ext cx="113790" cy="116091"/>
                <a:chOff x="4533894" y="5591236"/>
                <a:chExt cx="113790" cy="116091"/>
              </a:xfrm>
            </p:grpSpPr>
            <p:sp>
              <p:nvSpPr>
                <p:cNvPr id="6311" name="Google Shape;6311;p15"/>
                <p:cNvSpPr/>
                <p:nvPr/>
              </p:nvSpPr>
              <p:spPr>
                <a:xfrm>
                  <a:off x="4549475" y="5591236"/>
                  <a:ext cx="98209" cy="116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91" extrusionOk="0">
                      <a:moveTo>
                        <a:pt x="95459" y="116091"/>
                      </a:moveTo>
                      <a:cubicBezTo>
                        <a:pt x="95096" y="116091"/>
                        <a:pt x="94733" y="116040"/>
                        <a:pt x="94422" y="115884"/>
                      </a:cubicBezTo>
                      <a:cubicBezTo>
                        <a:pt x="84262" y="111996"/>
                        <a:pt x="77938" y="103391"/>
                        <a:pt x="72340" y="95823"/>
                      </a:cubicBezTo>
                      <a:cubicBezTo>
                        <a:pt x="70837" y="93801"/>
                        <a:pt x="69385" y="91780"/>
                        <a:pt x="67882" y="89966"/>
                      </a:cubicBezTo>
                      <a:cubicBezTo>
                        <a:pt x="64409" y="85715"/>
                        <a:pt x="61039" y="81412"/>
                        <a:pt x="57670" y="77110"/>
                      </a:cubicBezTo>
                      <a:cubicBezTo>
                        <a:pt x="53420" y="71667"/>
                        <a:pt x="49013" y="66017"/>
                        <a:pt x="44452" y="60574"/>
                      </a:cubicBezTo>
                      <a:cubicBezTo>
                        <a:pt x="40979" y="56479"/>
                        <a:pt x="36365" y="51710"/>
                        <a:pt x="31492" y="46682"/>
                      </a:cubicBezTo>
                      <a:cubicBezTo>
                        <a:pt x="17808" y="32686"/>
                        <a:pt x="2360" y="16772"/>
                        <a:pt x="27" y="2880"/>
                      </a:cubicBezTo>
                      <a:cubicBezTo>
                        <a:pt x="-180" y="1532"/>
                        <a:pt x="805" y="236"/>
                        <a:pt x="2308" y="29"/>
                      </a:cubicBezTo>
                      <a:cubicBezTo>
                        <a:pt x="3760" y="-179"/>
                        <a:pt x="5211" y="755"/>
                        <a:pt x="5419" y="2102"/>
                      </a:cubicBezTo>
                      <a:cubicBezTo>
                        <a:pt x="7544" y="14543"/>
                        <a:pt x="22421" y="29835"/>
                        <a:pt x="35588" y="43364"/>
                      </a:cubicBezTo>
                      <a:cubicBezTo>
                        <a:pt x="40564" y="48444"/>
                        <a:pt x="45229" y="53265"/>
                        <a:pt x="48806" y="57516"/>
                      </a:cubicBezTo>
                      <a:cubicBezTo>
                        <a:pt x="53471" y="63011"/>
                        <a:pt x="57877" y="68713"/>
                        <a:pt x="62180" y="74207"/>
                      </a:cubicBezTo>
                      <a:cubicBezTo>
                        <a:pt x="65497" y="78510"/>
                        <a:pt x="68867" y="82760"/>
                        <a:pt x="72288" y="86959"/>
                      </a:cubicBezTo>
                      <a:cubicBezTo>
                        <a:pt x="73843" y="88825"/>
                        <a:pt x="75346" y="90899"/>
                        <a:pt x="76901" y="92972"/>
                      </a:cubicBezTo>
                      <a:cubicBezTo>
                        <a:pt x="82293" y="100281"/>
                        <a:pt x="87891" y="107901"/>
                        <a:pt x="96548" y="111218"/>
                      </a:cubicBezTo>
                      <a:cubicBezTo>
                        <a:pt x="97947" y="111737"/>
                        <a:pt x="98569" y="113188"/>
                        <a:pt x="97999" y="114484"/>
                      </a:cubicBezTo>
                      <a:cubicBezTo>
                        <a:pt x="97584" y="115418"/>
                        <a:pt x="96548" y="115988"/>
                        <a:pt x="95511" y="11598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12" name="Google Shape;6312;p15"/>
                <p:cNvSpPr/>
                <p:nvPr/>
              </p:nvSpPr>
              <p:spPr>
                <a:xfrm>
                  <a:off x="4533894" y="5595783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52102" y="41254"/>
                      </a:moveTo>
                      <a:cubicBezTo>
                        <a:pt x="37950" y="41254"/>
                        <a:pt x="15609" y="36590"/>
                        <a:pt x="1820" y="32183"/>
                      </a:cubicBezTo>
                      <a:cubicBezTo>
                        <a:pt x="420" y="31717"/>
                        <a:pt x="-357" y="30317"/>
                        <a:pt x="161" y="29021"/>
                      </a:cubicBezTo>
                      <a:cubicBezTo>
                        <a:pt x="680" y="27725"/>
                        <a:pt x="2235" y="27051"/>
                        <a:pt x="3634" y="27518"/>
                      </a:cubicBezTo>
                      <a:cubicBezTo>
                        <a:pt x="16075" y="31457"/>
                        <a:pt x="35514" y="35656"/>
                        <a:pt x="49095" y="36226"/>
                      </a:cubicBezTo>
                      <a:cubicBezTo>
                        <a:pt x="48007" y="25237"/>
                        <a:pt x="49821" y="11708"/>
                        <a:pt x="53864" y="1651"/>
                      </a:cubicBezTo>
                      <a:cubicBezTo>
                        <a:pt x="54383" y="355"/>
                        <a:pt x="55938" y="-319"/>
                        <a:pt x="57389" y="148"/>
                      </a:cubicBezTo>
                      <a:cubicBezTo>
                        <a:pt x="58789" y="615"/>
                        <a:pt x="59514" y="2066"/>
                        <a:pt x="58996" y="3310"/>
                      </a:cubicBezTo>
                      <a:cubicBezTo>
                        <a:pt x="54849" y="13574"/>
                        <a:pt x="53190" y="27673"/>
                        <a:pt x="54849" y="38404"/>
                      </a:cubicBezTo>
                      <a:cubicBezTo>
                        <a:pt x="54953" y="39129"/>
                        <a:pt x="54746" y="39855"/>
                        <a:pt x="54227" y="40374"/>
                      </a:cubicBezTo>
                      <a:cubicBezTo>
                        <a:pt x="53709" y="40892"/>
                        <a:pt x="52931" y="41202"/>
                        <a:pt x="52154" y="41202"/>
                      </a:cubicBezTo>
                      <a:lnTo>
                        <a:pt x="52154" y="4120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13" name="Google Shape;6313;p15"/>
                <p:cNvSpPr/>
                <p:nvPr/>
              </p:nvSpPr>
              <p:spPr>
                <a:xfrm>
                  <a:off x="4536488" y="5606181"/>
                  <a:ext cx="66154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4" h="48480" extrusionOk="0">
                      <a:moveTo>
                        <a:pt x="54380" y="48429"/>
                      </a:moveTo>
                      <a:cubicBezTo>
                        <a:pt x="34060" y="48429"/>
                        <a:pt x="9593" y="42416"/>
                        <a:pt x="1973" y="40446"/>
                      </a:cubicBezTo>
                      <a:cubicBezTo>
                        <a:pt x="521" y="40083"/>
                        <a:pt x="-308" y="38684"/>
                        <a:pt x="107" y="37388"/>
                      </a:cubicBezTo>
                      <a:cubicBezTo>
                        <a:pt x="521" y="36092"/>
                        <a:pt x="2025" y="35314"/>
                        <a:pt x="3476" y="35677"/>
                      </a:cubicBezTo>
                      <a:cubicBezTo>
                        <a:pt x="11459" y="37803"/>
                        <a:pt x="38207" y="44334"/>
                        <a:pt x="58371" y="43401"/>
                      </a:cubicBezTo>
                      <a:cubicBezTo>
                        <a:pt x="58682" y="38684"/>
                        <a:pt x="58631" y="33915"/>
                        <a:pt x="58579" y="29301"/>
                      </a:cubicBezTo>
                      <a:cubicBezTo>
                        <a:pt x="58475" y="20437"/>
                        <a:pt x="58423" y="11262"/>
                        <a:pt x="60756" y="1931"/>
                      </a:cubicBezTo>
                      <a:cubicBezTo>
                        <a:pt x="61067" y="584"/>
                        <a:pt x="62570" y="-246"/>
                        <a:pt x="64021" y="65"/>
                      </a:cubicBezTo>
                      <a:cubicBezTo>
                        <a:pt x="65473" y="376"/>
                        <a:pt x="66406" y="1672"/>
                        <a:pt x="66095" y="3020"/>
                      </a:cubicBezTo>
                      <a:cubicBezTo>
                        <a:pt x="63918" y="11781"/>
                        <a:pt x="63970" y="20282"/>
                        <a:pt x="64073" y="29301"/>
                      </a:cubicBezTo>
                      <a:cubicBezTo>
                        <a:pt x="64073" y="34744"/>
                        <a:pt x="64177" y="40343"/>
                        <a:pt x="63659" y="45941"/>
                      </a:cubicBezTo>
                      <a:cubicBezTo>
                        <a:pt x="63555" y="47133"/>
                        <a:pt x="62518" y="48118"/>
                        <a:pt x="61170" y="48222"/>
                      </a:cubicBezTo>
                      <a:cubicBezTo>
                        <a:pt x="58993" y="48377"/>
                        <a:pt x="56713" y="48481"/>
                        <a:pt x="54380" y="4848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14" name="Google Shape;6314;p15"/>
                <p:cNvSpPr/>
                <p:nvPr/>
              </p:nvSpPr>
              <p:spPr>
                <a:xfrm>
                  <a:off x="4559391" y="5624597"/>
                  <a:ext cx="54596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19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6"/>
                        <a:pt x="38682" y="46601"/>
                        <a:pt x="32410" y="45927"/>
                      </a:cubicBezTo>
                      <a:cubicBezTo>
                        <a:pt x="22095" y="44786"/>
                        <a:pt x="11468" y="43646"/>
                        <a:pt x="1774" y="40432"/>
                      </a:cubicBezTo>
                      <a:cubicBezTo>
                        <a:pt x="375" y="39966"/>
                        <a:pt x="-351" y="38514"/>
                        <a:pt x="167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2"/>
                      </a:cubicBezTo>
                      <a:cubicBezTo>
                        <a:pt x="38423" y="41573"/>
                        <a:pt x="43814" y="42143"/>
                        <a:pt x="49101" y="43024"/>
                      </a:cubicBezTo>
                      <a:cubicBezTo>
                        <a:pt x="48998" y="38100"/>
                        <a:pt x="48842" y="33175"/>
                        <a:pt x="48687" y="28251"/>
                      </a:cubicBezTo>
                      <a:cubicBezTo>
                        <a:pt x="48427" y="19801"/>
                        <a:pt x="48116" y="11093"/>
                        <a:pt x="48168" y="2488"/>
                      </a:cubicBezTo>
                      <a:cubicBezTo>
                        <a:pt x="48168" y="1140"/>
                        <a:pt x="49412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60" y="10989"/>
                        <a:pt x="53819" y="19698"/>
                        <a:pt x="54130" y="28043"/>
                      </a:cubicBezTo>
                      <a:cubicBezTo>
                        <a:pt x="54337" y="34005"/>
                        <a:pt x="54544" y="40018"/>
                        <a:pt x="54596" y="45979"/>
                      </a:cubicBezTo>
                      <a:cubicBezTo>
                        <a:pt x="54596" y="46756"/>
                        <a:pt x="54233" y="47430"/>
                        <a:pt x="53611" y="47949"/>
                      </a:cubicBezTo>
                      <a:cubicBezTo>
                        <a:pt x="53093" y="48312"/>
                        <a:pt x="52523" y="48519"/>
                        <a:pt x="51901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15" name="Google Shape;6315;p15"/>
                <p:cNvSpPr/>
                <p:nvPr/>
              </p:nvSpPr>
              <p:spPr>
                <a:xfrm>
                  <a:off x="4575149" y="5645124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7"/>
                        <a:pt x="38682" y="46601"/>
                        <a:pt x="32410" y="45927"/>
                      </a:cubicBezTo>
                      <a:cubicBezTo>
                        <a:pt x="22146" y="44839"/>
                        <a:pt x="11468" y="43646"/>
                        <a:pt x="1775" y="40432"/>
                      </a:cubicBezTo>
                      <a:cubicBezTo>
                        <a:pt x="375" y="39966"/>
                        <a:pt x="-351" y="38514"/>
                        <a:pt x="168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3"/>
                      </a:cubicBezTo>
                      <a:cubicBezTo>
                        <a:pt x="38423" y="41573"/>
                        <a:pt x="43814" y="42143"/>
                        <a:pt x="49102" y="43024"/>
                      </a:cubicBezTo>
                      <a:cubicBezTo>
                        <a:pt x="48998" y="38100"/>
                        <a:pt x="48842" y="33176"/>
                        <a:pt x="48687" y="28251"/>
                      </a:cubicBezTo>
                      <a:cubicBezTo>
                        <a:pt x="48428" y="19801"/>
                        <a:pt x="48117" y="11093"/>
                        <a:pt x="48169" y="2488"/>
                      </a:cubicBezTo>
                      <a:cubicBezTo>
                        <a:pt x="48169" y="1140"/>
                        <a:pt x="49413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59" y="10989"/>
                        <a:pt x="53819" y="19698"/>
                        <a:pt x="54130" y="28095"/>
                      </a:cubicBezTo>
                      <a:cubicBezTo>
                        <a:pt x="54337" y="34056"/>
                        <a:pt x="54544" y="40018"/>
                        <a:pt x="54596" y="46031"/>
                      </a:cubicBezTo>
                      <a:cubicBezTo>
                        <a:pt x="54596" y="46809"/>
                        <a:pt x="54233" y="47483"/>
                        <a:pt x="53611" y="48001"/>
                      </a:cubicBezTo>
                      <a:cubicBezTo>
                        <a:pt x="53145" y="48363"/>
                        <a:pt x="52523" y="48571"/>
                        <a:pt x="51901" y="4857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16" name="Google Shape;6316;p15"/>
                <p:cNvSpPr/>
                <p:nvPr/>
              </p:nvSpPr>
              <p:spPr>
                <a:xfrm>
                  <a:off x="4539784" y="5595560"/>
                  <a:ext cx="29586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86" h="20379" extrusionOk="0">
                      <a:moveTo>
                        <a:pt x="23766" y="20380"/>
                      </a:moveTo>
                      <a:cubicBezTo>
                        <a:pt x="23766" y="20380"/>
                        <a:pt x="23351" y="20380"/>
                        <a:pt x="23092" y="20328"/>
                      </a:cubicBezTo>
                      <a:cubicBezTo>
                        <a:pt x="21952" y="20068"/>
                        <a:pt x="20500" y="19809"/>
                        <a:pt x="18893" y="19498"/>
                      </a:cubicBezTo>
                      <a:cubicBezTo>
                        <a:pt x="12569" y="18306"/>
                        <a:pt x="4690" y="16751"/>
                        <a:pt x="1009" y="14056"/>
                      </a:cubicBezTo>
                      <a:cubicBezTo>
                        <a:pt x="-183" y="13174"/>
                        <a:pt x="-338" y="11619"/>
                        <a:pt x="647" y="10582"/>
                      </a:cubicBezTo>
                      <a:cubicBezTo>
                        <a:pt x="1631" y="9546"/>
                        <a:pt x="3342" y="9390"/>
                        <a:pt x="4483" y="10220"/>
                      </a:cubicBezTo>
                      <a:cubicBezTo>
                        <a:pt x="7075" y="12138"/>
                        <a:pt x="14850" y="13641"/>
                        <a:pt x="19982" y="14626"/>
                      </a:cubicBezTo>
                      <a:cubicBezTo>
                        <a:pt x="20604" y="14730"/>
                        <a:pt x="21226" y="14885"/>
                        <a:pt x="21848" y="14988"/>
                      </a:cubicBezTo>
                      <a:cubicBezTo>
                        <a:pt x="23299" y="9857"/>
                        <a:pt x="24129" y="2341"/>
                        <a:pt x="24129" y="2237"/>
                      </a:cubicBezTo>
                      <a:cubicBezTo>
                        <a:pt x="24284" y="889"/>
                        <a:pt x="25632" y="-96"/>
                        <a:pt x="27135" y="7"/>
                      </a:cubicBezTo>
                      <a:cubicBezTo>
                        <a:pt x="28638" y="163"/>
                        <a:pt x="29727" y="1355"/>
                        <a:pt x="29571" y="2703"/>
                      </a:cubicBezTo>
                      <a:cubicBezTo>
                        <a:pt x="29571" y="3118"/>
                        <a:pt x="28431" y="13330"/>
                        <a:pt x="26306" y="18720"/>
                      </a:cubicBezTo>
                      <a:cubicBezTo>
                        <a:pt x="25891" y="19706"/>
                        <a:pt x="24854" y="20380"/>
                        <a:pt x="23714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317" name="Google Shape;6317;p15"/>
              <p:cNvGrpSpPr/>
              <p:nvPr/>
            </p:nvGrpSpPr>
            <p:grpSpPr>
              <a:xfrm>
                <a:off x="4584226" y="5429120"/>
                <a:ext cx="64968" cy="75940"/>
                <a:chOff x="4584226" y="5429120"/>
                <a:chExt cx="64968" cy="75940"/>
              </a:xfrm>
            </p:grpSpPr>
            <p:sp>
              <p:nvSpPr>
                <p:cNvPr id="6318" name="Google Shape;6318;p15"/>
                <p:cNvSpPr/>
                <p:nvPr/>
              </p:nvSpPr>
              <p:spPr>
                <a:xfrm>
                  <a:off x="4595842" y="5429120"/>
                  <a:ext cx="53352" cy="75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2" h="75940" extrusionOk="0">
                      <a:moveTo>
                        <a:pt x="51684" y="75941"/>
                      </a:moveTo>
                      <a:cubicBezTo>
                        <a:pt x="51425" y="75941"/>
                        <a:pt x="51165" y="75889"/>
                        <a:pt x="50906" y="75785"/>
                      </a:cubicBezTo>
                      <a:cubicBezTo>
                        <a:pt x="44893" y="72883"/>
                        <a:pt x="41576" y="67284"/>
                        <a:pt x="38621" y="62360"/>
                      </a:cubicBezTo>
                      <a:cubicBezTo>
                        <a:pt x="37844" y="61012"/>
                        <a:pt x="37066" y="59716"/>
                        <a:pt x="36237" y="58524"/>
                      </a:cubicBezTo>
                      <a:cubicBezTo>
                        <a:pt x="34370" y="55724"/>
                        <a:pt x="32556" y="52926"/>
                        <a:pt x="30794" y="50126"/>
                      </a:cubicBezTo>
                      <a:cubicBezTo>
                        <a:pt x="28513" y="46549"/>
                        <a:pt x="26180" y="42869"/>
                        <a:pt x="23692" y="39293"/>
                      </a:cubicBezTo>
                      <a:cubicBezTo>
                        <a:pt x="21826" y="36597"/>
                        <a:pt x="19286" y="33435"/>
                        <a:pt x="16590" y="30117"/>
                      </a:cubicBezTo>
                      <a:cubicBezTo>
                        <a:pt x="9074" y="20787"/>
                        <a:pt x="573" y="10264"/>
                        <a:pt x="3" y="1607"/>
                      </a:cubicBezTo>
                      <a:cubicBezTo>
                        <a:pt x="-49" y="778"/>
                        <a:pt x="676" y="52"/>
                        <a:pt x="1558" y="0"/>
                      </a:cubicBezTo>
                      <a:cubicBezTo>
                        <a:pt x="2594" y="0"/>
                        <a:pt x="3268" y="570"/>
                        <a:pt x="3320" y="1452"/>
                      </a:cubicBezTo>
                      <a:cubicBezTo>
                        <a:pt x="3839" y="9175"/>
                        <a:pt x="12029" y="19335"/>
                        <a:pt x="19286" y="28303"/>
                      </a:cubicBezTo>
                      <a:cubicBezTo>
                        <a:pt x="22033" y="31672"/>
                        <a:pt x="24573" y="34834"/>
                        <a:pt x="26543" y="37634"/>
                      </a:cubicBezTo>
                      <a:cubicBezTo>
                        <a:pt x="29031" y="41262"/>
                        <a:pt x="31416" y="44995"/>
                        <a:pt x="33696" y="48571"/>
                      </a:cubicBezTo>
                      <a:cubicBezTo>
                        <a:pt x="35459" y="51370"/>
                        <a:pt x="37273" y="54170"/>
                        <a:pt x="39088" y="56917"/>
                      </a:cubicBezTo>
                      <a:cubicBezTo>
                        <a:pt x="39917" y="58161"/>
                        <a:pt x="40695" y="59508"/>
                        <a:pt x="41524" y="60856"/>
                      </a:cubicBezTo>
                      <a:cubicBezTo>
                        <a:pt x="44375" y="65625"/>
                        <a:pt x="47330" y="70550"/>
                        <a:pt x="52461" y="73038"/>
                      </a:cubicBezTo>
                      <a:cubicBezTo>
                        <a:pt x="53291" y="73453"/>
                        <a:pt x="53602" y="74386"/>
                        <a:pt x="53135" y="75111"/>
                      </a:cubicBezTo>
                      <a:cubicBezTo>
                        <a:pt x="52824" y="75630"/>
                        <a:pt x="52254" y="75941"/>
                        <a:pt x="51632" y="759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19" name="Google Shape;6319;p15"/>
                <p:cNvSpPr/>
                <p:nvPr/>
              </p:nvSpPr>
              <p:spPr>
                <a:xfrm>
                  <a:off x="4584226" y="5433738"/>
                  <a:ext cx="38020" cy="2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20" h="25136" extrusionOk="0">
                      <a:moveTo>
                        <a:pt x="31472" y="25136"/>
                      </a:moveTo>
                      <a:cubicBezTo>
                        <a:pt x="31472" y="25136"/>
                        <a:pt x="31368" y="25136"/>
                        <a:pt x="31317" y="25136"/>
                      </a:cubicBezTo>
                      <a:cubicBezTo>
                        <a:pt x="22608" y="24410"/>
                        <a:pt x="9234" y="20419"/>
                        <a:pt x="992" y="16998"/>
                      </a:cubicBezTo>
                      <a:cubicBezTo>
                        <a:pt x="163" y="16635"/>
                        <a:pt x="-252" y="15754"/>
                        <a:pt x="163" y="14976"/>
                      </a:cubicBezTo>
                      <a:cubicBezTo>
                        <a:pt x="526" y="14199"/>
                        <a:pt x="1562" y="13888"/>
                        <a:pt x="2392" y="14199"/>
                      </a:cubicBezTo>
                      <a:cubicBezTo>
                        <a:pt x="9752" y="17257"/>
                        <a:pt x="21468" y="20834"/>
                        <a:pt x="29761" y="21870"/>
                      </a:cubicBezTo>
                      <a:cubicBezTo>
                        <a:pt x="29761" y="15080"/>
                        <a:pt x="31731" y="6838"/>
                        <a:pt x="34842" y="877"/>
                      </a:cubicBezTo>
                      <a:cubicBezTo>
                        <a:pt x="35256" y="99"/>
                        <a:pt x="36241" y="-212"/>
                        <a:pt x="37070" y="151"/>
                      </a:cubicBezTo>
                      <a:cubicBezTo>
                        <a:pt x="37900" y="514"/>
                        <a:pt x="38263" y="1447"/>
                        <a:pt x="37848" y="2173"/>
                      </a:cubicBezTo>
                      <a:cubicBezTo>
                        <a:pt x="34686" y="8289"/>
                        <a:pt x="32768" y="16842"/>
                        <a:pt x="33131" y="23478"/>
                      </a:cubicBezTo>
                      <a:cubicBezTo>
                        <a:pt x="33131" y="23944"/>
                        <a:pt x="32975" y="24358"/>
                        <a:pt x="32613" y="24670"/>
                      </a:cubicBezTo>
                      <a:cubicBezTo>
                        <a:pt x="32302" y="24929"/>
                        <a:pt x="31887" y="25084"/>
                        <a:pt x="31472" y="2508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20" name="Google Shape;6320;p15"/>
                <p:cNvSpPr/>
                <p:nvPr/>
              </p:nvSpPr>
              <p:spPr>
                <a:xfrm>
                  <a:off x="4584724" y="5440711"/>
                  <a:ext cx="42812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12" h="29463" extrusionOk="0">
                      <a:moveTo>
                        <a:pt x="36936" y="29412"/>
                      </a:moveTo>
                      <a:lnTo>
                        <a:pt x="36936" y="29412"/>
                      </a:lnTo>
                      <a:cubicBezTo>
                        <a:pt x="23769" y="29360"/>
                        <a:pt x="6145" y="23450"/>
                        <a:pt x="1064" y="21636"/>
                      </a:cubicBezTo>
                      <a:cubicBezTo>
                        <a:pt x="183" y="21325"/>
                        <a:pt x="-232" y="20444"/>
                        <a:pt x="131" y="19666"/>
                      </a:cubicBezTo>
                      <a:cubicBezTo>
                        <a:pt x="494" y="18889"/>
                        <a:pt x="1479" y="18474"/>
                        <a:pt x="2309" y="18785"/>
                      </a:cubicBezTo>
                      <a:cubicBezTo>
                        <a:pt x="7078" y="20496"/>
                        <a:pt x="23095" y="25886"/>
                        <a:pt x="35536" y="26353"/>
                      </a:cubicBezTo>
                      <a:cubicBezTo>
                        <a:pt x="36003" y="23502"/>
                        <a:pt x="36262" y="20548"/>
                        <a:pt x="36521" y="17748"/>
                      </a:cubicBezTo>
                      <a:cubicBezTo>
                        <a:pt x="37039" y="12305"/>
                        <a:pt x="37558" y="6655"/>
                        <a:pt x="39527" y="1057"/>
                      </a:cubicBezTo>
                      <a:cubicBezTo>
                        <a:pt x="39786" y="279"/>
                        <a:pt x="40771" y="-187"/>
                        <a:pt x="41653" y="72"/>
                      </a:cubicBezTo>
                      <a:cubicBezTo>
                        <a:pt x="42534" y="331"/>
                        <a:pt x="43000" y="1212"/>
                        <a:pt x="42741" y="1990"/>
                      </a:cubicBezTo>
                      <a:cubicBezTo>
                        <a:pt x="40875" y="7277"/>
                        <a:pt x="40357" y="12461"/>
                        <a:pt x="39890" y="18008"/>
                      </a:cubicBezTo>
                      <a:cubicBezTo>
                        <a:pt x="39579" y="21325"/>
                        <a:pt x="39268" y="24798"/>
                        <a:pt x="38594" y="28219"/>
                      </a:cubicBezTo>
                      <a:cubicBezTo>
                        <a:pt x="38439" y="28945"/>
                        <a:pt x="37765" y="29463"/>
                        <a:pt x="36936" y="2946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21" name="Google Shape;6321;p15"/>
                <p:cNvSpPr/>
                <p:nvPr/>
              </p:nvSpPr>
              <p:spPr>
                <a:xfrm>
                  <a:off x="4597642" y="5452591"/>
                  <a:ext cx="35172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72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0" y="21886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4"/>
                        <a:pt x="14064" y="23027"/>
                        <a:pt x="20130" y="24219"/>
                      </a:cubicBezTo>
                      <a:cubicBezTo>
                        <a:pt x="23343" y="24841"/>
                        <a:pt x="26609" y="25463"/>
                        <a:pt x="29823" y="26292"/>
                      </a:cubicBezTo>
                      <a:cubicBezTo>
                        <a:pt x="30082" y="23286"/>
                        <a:pt x="30289" y="20228"/>
                        <a:pt x="30497" y="17221"/>
                      </a:cubicBezTo>
                      <a:cubicBezTo>
                        <a:pt x="30860" y="12037"/>
                        <a:pt x="31222" y="6647"/>
                        <a:pt x="31793" y="1359"/>
                      </a:cubicBezTo>
                      <a:cubicBezTo>
                        <a:pt x="31896" y="530"/>
                        <a:pt x="32674" y="-92"/>
                        <a:pt x="33659" y="11"/>
                      </a:cubicBezTo>
                      <a:cubicBezTo>
                        <a:pt x="34592" y="115"/>
                        <a:pt x="35266" y="841"/>
                        <a:pt x="35162" y="1670"/>
                      </a:cubicBezTo>
                      <a:cubicBezTo>
                        <a:pt x="34592" y="6905"/>
                        <a:pt x="34229" y="12245"/>
                        <a:pt x="33866" y="17428"/>
                      </a:cubicBezTo>
                      <a:cubicBezTo>
                        <a:pt x="33607" y="21109"/>
                        <a:pt x="33348" y="24789"/>
                        <a:pt x="33037" y="28418"/>
                      </a:cubicBezTo>
                      <a:cubicBezTo>
                        <a:pt x="33037" y="28884"/>
                        <a:pt x="32726" y="29299"/>
                        <a:pt x="32311" y="29558"/>
                      </a:cubicBezTo>
                      <a:cubicBezTo>
                        <a:pt x="32052" y="29714"/>
                        <a:pt x="31689" y="29817"/>
                        <a:pt x="31378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22" name="Google Shape;6322;p15"/>
                <p:cNvSpPr/>
                <p:nvPr/>
              </p:nvSpPr>
              <p:spPr>
                <a:xfrm>
                  <a:off x="4606039" y="5465964"/>
                  <a:ext cx="35120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0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1" y="21887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5"/>
                        <a:pt x="14065" y="23027"/>
                        <a:pt x="20129" y="24219"/>
                      </a:cubicBezTo>
                      <a:cubicBezTo>
                        <a:pt x="23343" y="24841"/>
                        <a:pt x="26609" y="25463"/>
                        <a:pt x="29823" y="26293"/>
                      </a:cubicBezTo>
                      <a:cubicBezTo>
                        <a:pt x="30082" y="23286"/>
                        <a:pt x="30289" y="20280"/>
                        <a:pt x="30497" y="17221"/>
                      </a:cubicBezTo>
                      <a:cubicBezTo>
                        <a:pt x="30860" y="12038"/>
                        <a:pt x="31223" y="6647"/>
                        <a:pt x="31793" y="1359"/>
                      </a:cubicBezTo>
                      <a:cubicBezTo>
                        <a:pt x="31896" y="530"/>
                        <a:pt x="32726" y="-92"/>
                        <a:pt x="33607" y="11"/>
                      </a:cubicBezTo>
                      <a:cubicBezTo>
                        <a:pt x="34540" y="115"/>
                        <a:pt x="35214" y="841"/>
                        <a:pt x="35110" y="1670"/>
                      </a:cubicBezTo>
                      <a:cubicBezTo>
                        <a:pt x="34540" y="6906"/>
                        <a:pt x="34177" y="12245"/>
                        <a:pt x="33814" y="17428"/>
                      </a:cubicBezTo>
                      <a:cubicBezTo>
                        <a:pt x="33555" y="21109"/>
                        <a:pt x="33296" y="24738"/>
                        <a:pt x="32985" y="28418"/>
                      </a:cubicBezTo>
                      <a:cubicBezTo>
                        <a:pt x="32985" y="28885"/>
                        <a:pt x="32674" y="29299"/>
                        <a:pt x="32259" y="29559"/>
                      </a:cubicBezTo>
                      <a:cubicBezTo>
                        <a:pt x="32000" y="29714"/>
                        <a:pt x="31637" y="29817"/>
                        <a:pt x="31326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23" name="Google Shape;6323;p15"/>
                <p:cNvSpPr/>
                <p:nvPr/>
              </p:nvSpPr>
              <p:spPr>
                <a:xfrm>
                  <a:off x="4589067" y="5432462"/>
                  <a:ext cx="18777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77" h="12416" extrusionOk="0">
                      <a:moveTo>
                        <a:pt x="14190" y="12365"/>
                      </a:moveTo>
                      <a:cubicBezTo>
                        <a:pt x="14190" y="12365"/>
                        <a:pt x="13828" y="12365"/>
                        <a:pt x="13620" y="12261"/>
                      </a:cubicBezTo>
                      <a:cubicBezTo>
                        <a:pt x="12946" y="12053"/>
                        <a:pt x="12065" y="11795"/>
                        <a:pt x="11132" y="11535"/>
                      </a:cubicBezTo>
                      <a:cubicBezTo>
                        <a:pt x="7296" y="10447"/>
                        <a:pt x="2579" y="9151"/>
                        <a:pt x="505" y="7285"/>
                      </a:cubicBezTo>
                      <a:cubicBezTo>
                        <a:pt x="-168" y="6715"/>
                        <a:pt x="-168" y="5729"/>
                        <a:pt x="505" y="5107"/>
                      </a:cubicBezTo>
                      <a:cubicBezTo>
                        <a:pt x="1179" y="4485"/>
                        <a:pt x="2216" y="4485"/>
                        <a:pt x="2890" y="5107"/>
                      </a:cubicBezTo>
                      <a:cubicBezTo>
                        <a:pt x="4341" y="6455"/>
                        <a:pt x="9058" y="7751"/>
                        <a:pt x="12169" y="8633"/>
                      </a:cubicBezTo>
                      <a:cubicBezTo>
                        <a:pt x="12532" y="8736"/>
                        <a:pt x="12894" y="8840"/>
                        <a:pt x="13257" y="8943"/>
                      </a:cubicBezTo>
                      <a:cubicBezTo>
                        <a:pt x="14501" y="5885"/>
                        <a:pt x="15434" y="1272"/>
                        <a:pt x="15434" y="1220"/>
                      </a:cubicBezTo>
                      <a:cubicBezTo>
                        <a:pt x="15590" y="390"/>
                        <a:pt x="16523" y="-128"/>
                        <a:pt x="17404" y="28"/>
                      </a:cubicBezTo>
                      <a:cubicBezTo>
                        <a:pt x="18337" y="183"/>
                        <a:pt x="18907" y="1012"/>
                        <a:pt x="18752" y="1842"/>
                      </a:cubicBezTo>
                      <a:cubicBezTo>
                        <a:pt x="18700" y="2101"/>
                        <a:pt x="17404" y="8321"/>
                        <a:pt x="15745" y="11535"/>
                      </a:cubicBezTo>
                      <a:cubicBezTo>
                        <a:pt x="15486" y="12105"/>
                        <a:pt x="14864" y="12417"/>
                        <a:pt x="14242" y="124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324" name="Google Shape;6324;p15"/>
              <p:cNvGrpSpPr/>
              <p:nvPr/>
            </p:nvGrpSpPr>
            <p:grpSpPr>
              <a:xfrm>
                <a:off x="4622745" y="5352943"/>
                <a:ext cx="47869" cy="89032"/>
                <a:chOff x="4622745" y="5352943"/>
                <a:chExt cx="47869" cy="89032"/>
              </a:xfrm>
            </p:grpSpPr>
            <p:sp>
              <p:nvSpPr>
                <p:cNvPr id="6325" name="Google Shape;6325;p15"/>
                <p:cNvSpPr/>
                <p:nvPr/>
              </p:nvSpPr>
              <p:spPr>
                <a:xfrm>
                  <a:off x="4646292" y="5352943"/>
                  <a:ext cx="9538" cy="89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38" h="89032" extrusionOk="0">
                      <a:moveTo>
                        <a:pt x="7817" y="89032"/>
                      </a:moveTo>
                      <a:cubicBezTo>
                        <a:pt x="7247" y="89032"/>
                        <a:pt x="6729" y="88774"/>
                        <a:pt x="6366" y="88307"/>
                      </a:cubicBezTo>
                      <a:cubicBezTo>
                        <a:pt x="2737" y="83072"/>
                        <a:pt x="2893" y="76695"/>
                        <a:pt x="3048" y="71097"/>
                      </a:cubicBezTo>
                      <a:cubicBezTo>
                        <a:pt x="3048" y="69594"/>
                        <a:pt x="3100" y="68091"/>
                        <a:pt x="3048" y="66691"/>
                      </a:cubicBezTo>
                      <a:cubicBezTo>
                        <a:pt x="2945" y="63425"/>
                        <a:pt x="2945" y="60160"/>
                        <a:pt x="2945" y="56894"/>
                      </a:cubicBezTo>
                      <a:cubicBezTo>
                        <a:pt x="2945" y="52798"/>
                        <a:pt x="2945" y="48496"/>
                        <a:pt x="2685" y="44297"/>
                      </a:cubicBezTo>
                      <a:cubicBezTo>
                        <a:pt x="2530" y="41083"/>
                        <a:pt x="2063" y="37247"/>
                        <a:pt x="1545" y="33101"/>
                      </a:cubicBezTo>
                      <a:cubicBezTo>
                        <a:pt x="93" y="21645"/>
                        <a:pt x="-1513" y="8633"/>
                        <a:pt x="2737" y="858"/>
                      </a:cubicBezTo>
                      <a:cubicBezTo>
                        <a:pt x="3152" y="81"/>
                        <a:pt x="4189" y="-230"/>
                        <a:pt x="4966" y="184"/>
                      </a:cubicBezTo>
                      <a:cubicBezTo>
                        <a:pt x="5796" y="547"/>
                        <a:pt x="6159" y="1480"/>
                        <a:pt x="5744" y="2258"/>
                      </a:cubicBezTo>
                      <a:cubicBezTo>
                        <a:pt x="1960" y="9204"/>
                        <a:pt x="3515" y="21748"/>
                        <a:pt x="4915" y="32790"/>
                      </a:cubicBezTo>
                      <a:cubicBezTo>
                        <a:pt x="5433" y="36937"/>
                        <a:pt x="5899" y="40876"/>
                        <a:pt x="6055" y="44194"/>
                      </a:cubicBezTo>
                      <a:cubicBezTo>
                        <a:pt x="6262" y="48496"/>
                        <a:pt x="6262" y="52747"/>
                        <a:pt x="6314" y="56894"/>
                      </a:cubicBezTo>
                      <a:cubicBezTo>
                        <a:pt x="6314" y="60108"/>
                        <a:pt x="6314" y="63373"/>
                        <a:pt x="6470" y="66587"/>
                      </a:cubicBezTo>
                      <a:cubicBezTo>
                        <a:pt x="6470" y="68039"/>
                        <a:pt x="6470" y="69542"/>
                        <a:pt x="6470" y="71097"/>
                      </a:cubicBezTo>
                      <a:cubicBezTo>
                        <a:pt x="6314" y="76540"/>
                        <a:pt x="6210" y="82138"/>
                        <a:pt x="9269" y="86596"/>
                      </a:cubicBezTo>
                      <a:cubicBezTo>
                        <a:pt x="9787" y="87322"/>
                        <a:pt x="9528" y="88255"/>
                        <a:pt x="8750" y="88722"/>
                      </a:cubicBezTo>
                      <a:cubicBezTo>
                        <a:pt x="8491" y="88877"/>
                        <a:pt x="8180" y="88929"/>
                        <a:pt x="7869" y="889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26" name="Google Shape;6326;p15"/>
                <p:cNvSpPr/>
                <p:nvPr/>
              </p:nvSpPr>
              <p:spPr>
                <a:xfrm>
                  <a:off x="4628611" y="5364093"/>
                  <a:ext cx="41040" cy="23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0" h="23453" extrusionOk="0">
                      <a:moveTo>
                        <a:pt x="23165" y="23454"/>
                      </a:moveTo>
                      <a:cubicBezTo>
                        <a:pt x="22802" y="23454"/>
                        <a:pt x="22491" y="23350"/>
                        <a:pt x="22180" y="23195"/>
                      </a:cubicBezTo>
                      <a:cubicBezTo>
                        <a:pt x="15027" y="18633"/>
                        <a:pt x="5593" y="9095"/>
                        <a:pt x="305" y="2408"/>
                      </a:cubicBezTo>
                      <a:cubicBezTo>
                        <a:pt x="-213" y="1734"/>
                        <a:pt x="-58" y="749"/>
                        <a:pt x="668" y="283"/>
                      </a:cubicBezTo>
                      <a:cubicBezTo>
                        <a:pt x="1446" y="-184"/>
                        <a:pt x="2483" y="-80"/>
                        <a:pt x="3001" y="646"/>
                      </a:cubicBezTo>
                      <a:cubicBezTo>
                        <a:pt x="7718" y="6658"/>
                        <a:pt x="15908" y="15004"/>
                        <a:pt x="22543" y="19670"/>
                      </a:cubicBezTo>
                      <a:cubicBezTo>
                        <a:pt x="26275" y="13760"/>
                        <a:pt x="32444" y="7540"/>
                        <a:pt x="38405" y="3756"/>
                      </a:cubicBezTo>
                      <a:cubicBezTo>
                        <a:pt x="39183" y="3289"/>
                        <a:pt x="40220" y="3445"/>
                        <a:pt x="40738" y="4119"/>
                      </a:cubicBezTo>
                      <a:cubicBezTo>
                        <a:pt x="41256" y="4792"/>
                        <a:pt x="41101" y="5778"/>
                        <a:pt x="40323" y="6244"/>
                      </a:cubicBezTo>
                      <a:cubicBezTo>
                        <a:pt x="34259" y="10080"/>
                        <a:pt x="27882" y="16663"/>
                        <a:pt x="24565" y="22625"/>
                      </a:cubicBezTo>
                      <a:cubicBezTo>
                        <a:pt x="24358" y="23039"/>
                        <a:pt x="23943" y="23298"/>
                        <a:pt x="23476" y="23402"/>
                      </a:cubicBezTo>
                      <a:cubicBezTo>
                        <a:pt x="23321" y="23402"/>
                        <a:pt x="23217" y="23402"/>
                        <a:pt x="23062" y="2340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27" name="Google Shape;6327;p15"/>
                <p:cNvSpPr/>
                <p:nvPr/>
              </p:nvSpPr>
              <p:spPr>
                <a:xfrm>
                  <a:off x="4622745" y="5374364"/>
                  <a:ext cx="47869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69" h="25675" extrusionOk="0">
                      <a:moveTo>
                        <a:pt x="28047" y="25624"/>
                      </a:moveTo>
                      <a:cubicBezTo>
                        <a:pt x="27736" y="25624"/>
                        <a:pt x="27477" y="25572"/>
                        <a:pt x="27217" y="25416"/>
                      </a:cubicBezTo>
                      <a:cubicBezTo>
                        <a:pt x="15813" y="19404"/>
                        <a:pt x="3787" y="6341"/>
                        <a:pt x="366" y="2453"/>
                      </a:cubicBezTo>
                      <a:cubicBezTo>
                        <a:pt x="-204" y="1779"/>
                        <a:pt x="-101" y="846"/>
                        <a:pt x="625" y="328"/>
                      </a:cubicBezTo>
                      <a:cubicBezTo>
                        <a:pt x="1351" y="-191"/>
                        <a:pt x="2388" y="-87"/>
                        <a:pt x="3010" y="587"/>
                      </a:cubicBezTo>
                      <a:cubicBezTo>
                        <a:pt x="6223" y="4215"/>
                        <a:pt x="17161" y="16138"/>
                        <a:pt x="27684" y="22151"/>
                      </a:cubicBezTo>
                      <a:cubicBezTo>
                        <a:pt x="29654" y="19870"/>
                        <a:pt x="31520" y="17486"/>
                        <a:pt x="33282" y="15101"/>
                      </a:cubicBezTo>
                      <a:cubicBezTo>
                        <a:pt x="36703" y="10591"/>
                        <a:pt x="40228" y="5926"/>
                        <a:pt x="45049" y="1987"/>
                      </a:cubicBezTo>
                      <a:cubicBezTo>
                        <a:pt x="45723" y="1417"/>
                        <a:pt x="46812" y="1468"/>
                        <a:pt x="47434" y="2090"/>
                      </a:cubicBezTo>
                      <a:cubicBezTo>
                        <a:pt x="48056" y="2713"/>
                        <a:pt x="48004" y="3697"/>
                        <a:pt x="47330" y="4267"/>
                      </a:cubicBezTo>
                      <a:cubicBezTo>
                        <a:pt x="42820" y="7999"/>
                        <a:pt x="39554" y="12302"/>
                        <a:pt x="36081" y="16864"/>
                      </a:cubicBezTo>
                      <a:cubicBezTo>
                        <a:pt x="34008" y="19611"/>
                        <a:pt x="31831" y="22462"/>
                        <a:pt x="29395" y="25106"/>
                      </a:cubicBezTo>
                      <a:cubicBezTo>
                        <a:pt x="29084" y="25468"/>
                        <a:pt x="28565" y="25676"/>
                        <a:pt x="28099" y="256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28" name="Google Shape;6328;p15"/>
                <p:cNvSpPr/>
                <p:nvPr/>
              </p:nvSpPr>
              <p:spPr>
                <a:xfrm>
                  <a:off x="4627059" y="5388575"/>
                  <a:ext cx="41503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03" h="25357" extrusionOk="0">
                      <a:moveTo>
                        <a:pt x="23369" y="25306"/>
                      </a:moveTo>
                      <a:cubicBezTo>
                        <a:pt x="22903" y="25306"/>
                        <a:pt x="22436" y="25150"/>
                        <a:pt x="22125" y="24839"/>
                      </a:cubicBezTo>
                      <a:cubicBezTo>
                        <a:pt x="19534" y="22299"/>
                        <a:pt x="16527" y="19862"/>
                        <a:pt x="13624" y="17478"/>
                      </a:cubicBezTo>
                      <a:cubicBezTo>
                        <a:pt x="8855" y="13590"/>
                        <a:pt x="3931" y="9599"/>
                        <a:pt x="302" y="4830"/>
                      </a:cubicBezTo>
                      <a:cubicBezTo>
                        <a:pt x="-216" y="4156"/>
                        <a:pt x="-61" y="3171"/>
                        <a:pt x="717" y="2705"/>
                      </a:cubicBezTo>
                      <a:cubicBezTo>
                        <a:pt x="1494" y="2238"/>
                        <a:pt x="2531" y="2393"/>
                        <a:pt x="3050" y="3067"/>
                      </a:cubicBezTo>
                      <a:cubicBezTo>
                        <a:pt x="6471" y="7525"/>
                        <a:pt x="11240" y="11413"/>
                        <a:pt x="15853" y="15197"/>
                      </a:cubicBezTo>
                      <a:cubicBezTo>
                        <a:pt x="18290" y="17167"/>
                        <a:pt x="20778" y="19240"/>
                        <a:pt x="23110" y="21366"/>
                      </a:cubicBezTo>
                      <a:cubicBezTo>
                        <a:pt x="24976" y="18878"/>
                        <a:pt x="26791" y="16338"/>
                        <a:pt x="28657" y="13797"/>
                      </a:cubicBezTo>
                      <a:cubicBezTo>
                        <a:pt x="31819" y="9443"/>
                        <a:pt x="35085" y="4933"/>
                        <a:pt x="38454" y="631"/>
                      </a:cubicBezTo>
                      <a:cubicBezTo>
                        <a:pt x="39024" y="-43"/>
                        <a:pt x="40061" y="-198"/>
                        <a:pt x="40787" y="268"/>
                      </a:cubicBezTo>
                      <a:cubicBezTo>
                        <a:pt x="41564" y="735"/>
                        <a:pt x="41720" y="1720"/>
                        <a:pt x="41201" y="2393"/>
                      </a:cubicBezTo>
                      <a:cubicBezTo>
                        <a:pt x="37832" y="6696"/>
                        <a:pt x="34618" y="11154"/>
                        <a:pt x="31456" y="15508"/>
                      </a:cubicBezTo>
                      <a:cubicBezTo>
                        <a:pt x="29227" y="18566"/>
                        <a:pt x="26998" y="21625"/>
                        <a:pt x="24717" y="24684"/>
                      </a:cubicBezTo>
                      <a:cubicBezTo>
                        <a:pt x="24406" y="25046"/>
                        <a:pt x="23940" y="25306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29" name="Google Shape;6329;p15"/>
                <p:cNvSpPr/>
                <p:nvPr/>
              </p:nvSpPr>
              <p:spPr>
                <a:xfrm>
                  <a:off x="4627007" y="5403918"/>
                  <a:ext cx="41451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51" h="25357" extrusionOk="0">
                      <a:moveTo>
                        <a:pt x="23369" y="25357"/>
                      </a:moveTo>
                      <a:cubicBezTo>
                        <a:pt x="22903" y="25357"/>
                        <a:pt x="22436" y="25202"/>
                        <a:pt x="22125" y="24891"/>
                      </a:cubicBezTo>
                      <a:cubicBezTo>
                        <a:pt x="19534" y="22351"/>
                        <a:pt x="16527" y="19914"/>
                        <a:pt x="13624" y="17530"/>
                      </a:cubicBezTo>
                      <a:cubicBezTo>
                        <a:pt x="8855" y="13642"/>
                        <a:pt x="3931" y="9651"/>
                        <a:pt x="302" y="4882"/>
                      </a:cubicBezTo>
                      <a:cubicBezTo>
                        <a:pt x="-216" y="4208"/>
                        <a:pt x="-61" y="3223"/>
                        <a:pt x="717" y="2757"/>
                      </a:cubicBezTo>
                      <a:cubicBezTo>
                        <a:pt x="1494" y="2290"/>
                        <a:pt x="2531" y="2445"/>
                        <a:pt x="3050" y="3119"/>
                      </a:cubicBezTo>
                      <a:cubicBezTo>
                        <a:pt x="6471" y="7577"/>
                        <a:pt x="11240" y="11465"/>
                        <a:pt x="15853" y="15249"/>
                      </a:cubicBezTo>
                      <a:cubicBezTo>
                        <a:pt x="18290" y="17219"/>
                        <a:pt x="20778" y="19292"/>
                        <a:pt x="23110" y="21418"/>
                      </a:cubicBezTo>
                      <a:cubicBezTo>
                        <a:pt x="24976" y="18878"/>
                        <a:pt x="26842" y="16338"/>
                        <a:pt x="28657" y="13798"/>
                      </a:cubicBezTo>
                      <a:cubicBezTo>
                        <a:pt x="31819" y="9444"/>
                        <a:pt x="35033" y="4985"/>
                        <a:pt x="38402" y="631"/>
                      </a:cubicBezTo>
                      <a:cubicBezTo>
                        <a:pt x="38920" y="-43"/>
                        <a:pt x="40009" y="-199"/>
                        <a:pt x="40735" y="268"/>
                      </a:cubicBezTo>
                      <a:cubicBezTo>
                        <a:pt x="41512" y="735"/>
                        <a:pt x="41668" y="1719"/>
                        <a:pt x="41149" y="2393"/>
                      </a:cubicBezTo>
                      <a:cubicBezTo>
                        <a:pt x="37780" y="6644"/>
                        <a:pt x="34566" y="11102"/>
                        <a:pt x="31456" y="15456"/>
                      </a:cubicBezTo>
                      <a:cubicBezTo>
                        <a:pt x="29227" y="18515"/>
                        <a:pt x="26998" y="21625"/>
                        <a:pt x="24717" y="24683"/>
                      </a:cubicBezTo>
                      <a:cubicBezTo>
                        <a:pt x="24406" y="25046"/>
                        <a:pt x="23940" y="25305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30" name="Google Shape;6330;p15"/>
                <p:cNvSpPr/>
                <p:nvPr/>
              </p:nvSpPr>
              <p:spPr>
                <a:xfrm>
                  <a:off x="4638595" y="5357018"/>
                  <a:ext cx="19313" cy="12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13" h="12749" extrusionOk="0">
                      <a:moveTo>
                        <a:pt x="10071" y="12697"/>
                      </a:moveTo>
                      <a:cubicBezTo>
                        <a:pt x="9605" y="12697"/>
                        <a:pt x="9138" y="12542"/>
                        <a:pt x="8775" y="12179"/>
                      </a:cubicBezTo>
                      <a:cubicBezTo>
                        <a:pt x="8309" y="11660"/>
                        <a:pt x="7687" y="11090"/>
                        <a:pt x="6961" y="10416"/>
                      </a:cubicBezTo>
                      <a:cubicBezTo>
                        <a:pt x="4213" y="7773"/>
                        <a:pt x="844" y="4456"/>
                        <a:pt x="67" y="1916"/>
                      </a:cubicBezTo>
                      <a:cubicBezTo>
                        <a:pt x="-193" y="1086"/>
                        <a:pt x="326" y="256"/>
                        <a:pt x="1259" y="49"/>
                      </a:cubicBezTo>
                      <a:cubicBezTo>
                        <a:pt x="2192" y="-158"/>
                        <a:pt x="3073" y="308"/>
                        <a:pt x="3332" y="1138"/>
                      </a:cubicBezTo>
                      <a:cubicBezTo>
                        <a:pt x="3902" y="2952"/>
                        <a:pt x="7220" y="6218"/>
                        <a:pt x="9449" y="8343"/>
                      </a:cubicBezTo>
                      <a:cubicBezTo>
                        <a:pt x="9708" y="8602"/>
                        <a:pt x="10019" y="8862"/>
                        <a:pt x="10227" y="9120"/>
                      </a:cubicBezTo>
                      <a:cubicBezTo>
                        <a:pt x="12974" y="6995"/>
                        <a:pt x="16291" y="3470"/>
                        <a:pt x="16343" y="3418"/>
                      </a:cubicBezTo>
                      <a:cubicBezTo>
                        <a:pt x="16965" y="2796"/>
                        <a:pt x="18002" y="2693"/>
                        <a:pt x="18728" y="3263"/>
                      </a:cubicBezTo>
                      <a:cubicBezTo>
                        <a:pt x="19453" y="3833"/>
                        <a:pt x="19505" y="4766"/>
                        <a:pt x="18883" y="5440"/>
                      </a:cubicBezTo>
                      <a:cubicBezTo>
                        <a:pt x="18676" y="5648"/>
                        <a:pt x="14166" y="10416"/>
                        <a:pt x="10952" y="12490"/>
                      </a:cubicBezTo>
                      <a:cubicBezTo>
                        <a:pt x="10641" y="12697"/>
                        <a:pt x="10330" y="12749"/>
                        <a:pt x="9968" y="1274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331" name="Google Shape;6331;p15"/>
              <p:cNvGrpSpPr/>
              <p:nvPr/>
            </p:nvGrpSpPr>
            <p:grpSpPr>
              <a:xfrm>
                <a:off x="4561444" y="5705800"/>
                <a:ext cx="83657" cy="81822"/>
                <a:chOff x="4561444" y="5705800"/>
                <a:chExt cx="83657" cy="81822"/>
              </a:xfrm>
            </p:grpSpPr>
            <p:sp>
              <p:nvSpPr>
                <p:cNvPr id="6332" name="Google Shape;6332;p15"/>
                <p:cNvSpPr/>
                <p:nvPr/>
              </p:nvSpPr>
              <p:spPr>
                <a:xfrm>
                  <a:off x="4572068" y="5705800"/>
                  <a:ext cx="73033" cy="81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3" h="81822" extrusionOk="0">
                      <a:moveTo>
                        <a:pt x="71052" y="81770"/>
                      </a:moveTo>
                      <a:cubicBezTo>
                        <a:pt x="71052" y="81770"/>
                        <a:pt x="70585" y="81770"/>
                        <a:pt x="70326" y="81667"/>
                      </a:cubicBezTo>
                      <a:cubicBezTo>
                        <a:pt x="62913" y="79023"/>
                        <a:pt x="58196" y="72958"/>
                        <a:pt x="54049" y="67619"/>
                      </a:cubicBezTo>
                      <a:cubicBezTo>
                        <a:pt x="52909" y="66168"/>
                        <a:pt x="51820" y="64768"/>
                        <a:pt x="50732" y="63524"/>
                      </a:cubicBezTo>
                      <a:cubicBezTo>
                        <a:pt x="48140" y="60518"/>
                        <a:pt x="45652" y="57511"/>
                        <a:pt x="43112" y="54452"/>
                      </a:cubicBezTo>
                      <a:cubicBezTo>
                        <a:pt x="39949" y="50617"/>
                        <a:pt x="36632" y="46625"/>
                        <a:pt x="33263" y="42789"/>
                      </a:cubicBezTo>
                      <a:cubicBezTo>
                        <a:pt x="30671" y="39887"/>
                        <a:pt x="27250" y="36569"/>
                        <a:pt x="23621" y="33044"/>
                      </a:cubicBezTo>
                      <a:cubicBezTo>
                        <a:pt x="13513" y="23195"/>
                        <a:pt x="2005" y="12050"/>
                        <a:pt x="35" y="2097"/>
                      </a:cubicBezTo>
                      <a:cubicBezTo>
                        <a:pt x="-172" y="1112"/>
                        <a:pt x="554" y="179"/>
                        <a:pt x="1642" y="24"/>
                      </a:cubicBezTo>
                      <a:cubicBezTo>
                        <a:pt x="2679" y="-132"/>
                        <a:pt x="3716" y="490"/>
                        <a:pt x="3923" y="1475"/>
                      </a:cubicBezTo>
                      <a:cubicBezTo>
                        <a:pt x="5685" y="10391"/>
                        <a:pt x="16779" y="21122"/>
                        <a:pt x="26524" y="30608"/>
                      </a:cubicBezTo>
                      <a:cubicBezTo>
                        <a:pt x="30204" y="34184"/>
                        <a:pt x="33677" y="37554"/>
                        <a:pt x="36321" y="40560"/>
                      </a:cubicBezTo>
                      <a:cubicBezTo>
                        <a:pt x="39794" y="44448"/>
                        <a:pt x="43060" y="48439"/>
                        <a:pt x="46274" y="52327"/>
                      </a:cubicBezTo>
                      <a:cubicBezTo>
                        <a:pt x="48762" y="55334"/>
                        <a:pt x="51250" y="58340"/>
                        <a:pt x="53842" y="61347"/>
                      </a:cubicBezTo>
                      <a:cubicBezTo>
                        <a:pt x="54982" y="62694"/>
                        <a:pt x="56123" y="64094"/>
                        <a:pt x="57263" y="65597"/>
                      </a:cubicBezTo>
                      <a:cubicBezTo>
                        <a:pt x="61307" y="70781"/>
                        <a:pt x="65505" y="76120"/>
                        <a:pt x="71777" y="78349"/>
                      </a:cubicBezTo>
                      <a:cubicBezTo>
                        <a:pt x="72762" y="78712"/>
                        <a:pt x="73281" y="79749"/>
                        <a:pt x="72918" y="80682"/>
                      </a:cubicBezTo>
                      <a:cubicBezTo>
                        <a:pt x="72607" y="81408"/>
                        <a:pt x="71881" y="81822"/>
                        <a:pt x="71103" y="8182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33" name="Google Shape;6333;p15"/>
                <p:cNvSpPr/>
                <p:nvPr/>
              </p:nvSpPr>
              <p:spPr>
                <a:xfrm>
                  <a:off x="4561444" y="5708326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36526" y="29741"/>
                      </a:moveTo>
                      <a:cubicBezTo>
                        <a:pt x="26314" y="29741"/>
                        <a:pt x="11023" y="26890"/>
                        <a:pt x="1381" y="24091"/>
                      </a:cubicBezTo>
                      <a:cubicBezTo>
                        <a:pt x="344" y="23780"/>
                        <a:pt x="-226" y="22795"/>
                        <a:pt x="85" y="21862"/>
                      </a:cubicBezTo>
                      <a:cubicBezTo>
                        <a:pt x="396" y="20929"/>
                        <a:pt x="1536" y="20411"/>
                        <a:pt x="2573" y="20721"/>
                      </a:cubicBezTo>
                      <a:cubicBezTo>
                        <a:pt x="11593" y="23313"/>
                        <a:pt x="25692" y="26009"/>
                        <a:pt x="35437" y="26164"/>
                      </a:cubicBezTo>
                      <a:cubicBezTo>
                        <a:pt x="34401" y="18285"/>
                        <a:pt x="35437" y="8540"/>
                        <a:pt x="38133" y="1231"/>
                      </a:cubicBezTo>
                      <a:cubicBezTo>
                        <a:pt x="38496" y="298"/>
                        <a:pt x="39584" y="-220"/>
                        <a:pt x="40621" y="90"/>
                      </a:cubicBezTo>
                      <a:cubicBezTo>
                        <a:pt x="41658" y="402"/>
                        <a:pt x="42228" y="1438"/>
                        <a:pt x="41865" y="2371"/>
                      </a:cubicBezTo>
                      <a:cubicBezTo>
                        <a:pt x="39118" y="9836"/>
                        <a:pt x="38237" y="19995"/>
                        <a:pt x="39636" y="27668"/>
                      </a:cubicBezTo>
                      <a:cubicBezTo>
                        <a:pt x="39740" y="28186"/>
                        <a:pt x="39584" y="28704"/>
                        <a:pt x="39222" y="29119"/>
                      </a:cubicBezTo>
                      <a:cubicBezTo>
                        <a:pt x="38859" y="29534"/>
                        <a:pt x="38340" y="29741"/>
                        <a:pt x="37770" y="29793"/>
                      </a:cubicBezTo>
                      <a:cubicBezTo>
                        <a:pt x="37355" y="29793"/>
                        <a:pt x="36941" y="29793"/>
                        <a:pt x="36526" y="297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34" name="Google Shape;6334;p15"/>
                <p:cNvSpPr/>
                <p:nvPr/>
              </p:nvSpPr>
              <p:spPr>
                <a:xfrm>
                  <a:off x="4563802" y="5715582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37381" y="35030"/>
                      </a:moveTo>
                      <a:cubicBezTo>
                        <a:pt x="23178" y="35030"/>
                        <a:pt x="6746" y="31453"/>
                        <a:pt x="1458" y="30209"/>
                      </a:cubicBezTo>
                      <a:cubicBezTo>
                        <a:pt x="422" y="29950"/>
                        <a:pt x="-200" y="28965"/>
                        <a:pt x="59" y="28032"/>
                      </a:cubicBezTo>
                      <a:cubicBezTo>
                        <a:pt x="318" y="27099"/>
                        <a:pt x="1407" y="26528"/>
                        <a:pt x="2443" y="26736"/>
                      </a:cubicBezTo>
                      <a:cubicBezTo>
                        <a:pt x="8249" y="28084"/>
                        <a:pt x="27636" y="32386"/>
                        <a:pt x="42098" y="31298"/>
                      </a:cubicBezTo>
                      <a:cubicBezTo>
                        <a:pt x="42202" y="27928"/>
                        <a:pt x="42098" y="24507"/>
                        <a:pt x="41943" y="21189"/>
                      </a:cubicBezTo>
                      <a:cubicBezTo>
                        <a:pt x="41684" y="14813"/>
                        <a:pt x="41424" y="8230"/>
                        <a:pt x="42876" y="1440"/>
                      </a:cubicBezTo>
                      <a:cubicBezTo>
                        <a:pt x="43083" y="454"/>
                        <a:pt x="44120" y="-168"/>
                        <a:pt x="45157" y="40"/>
                      </a:cubicBezTo>
                      <a:cubicBezTo>
                        <a:pt x="46245" y="247"/>
                        <a:pt x="46919" y="1180"/>
                        <a:pt x="46712" y="2114"/>
                      </a:cubicBezTo>
                      <a:cubicBezTo>
                        <a:pt x="45312" y="8489"/>
                        <a:pt x="45572" y="14554"/>
                        <a:pt x="45831" y="21034"/>
                      </a:cubicBezTo>
                      <a:cubicBezTo>
                        <a:pt x="45986" y="24922"/>
                        <a:pt x="46142" y="28965"/>
                        <a:pt x="45883" y="33008"/>
                      </a:cubicBezTo>
                      <a:cubicBezTo>
                        <a:pt x="45831" y="33889"/>
                        <a:pt x="45105" y="34563"/>
                        <a:pt x="44120" y="34667"/>
                      </a:cubicBezTo>
                      <a:cubicBezTo>
                        <a:pt x="41943" y="34874"/>
                        <a:pt x="39662" y="34978"/>
                        <a:pt x="37277" y="3497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35" name="Google Shape;6335;p15"/>
                <p:cNvSpPr/>
                <p:nvPr/>
              </p:nvSpPr>
              <p:spPr>
                <a:xfrm>
                  <a:off x="4580650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37484" y="34834"/>
                      </a:moveTo>
                      <a:cubicBezTo>
                        <a:pt x="37484" y="34834"/>
                        <a:pt x="37225" y="34834"/>
                        <a:pt x="37121" y="34834"/>
                      </a:cubicBezTo>
                      <a:cubicBezTo>
                        <a:pt x="32715" y="34108"/>
                        <a:pt x="28050" y="33694"/>
                        <a:pt x="23540" y="33331"/>
                      </a:cubicBezTo>
                      <a:cubicBezTo>
                        <a:pt x="16127" y="32709"/>
                        <a:pt x="8455" y="32087"/>
                        <a:pt x="1354" y="29962"/>
                      </a:cubicBezTo>
                      <a:cubicBezTo>
                        <a:pt x="317" y="29650"/>
                        <a:pt x="-253" y="28614"/>
                        <a:pt x="110" y="27681"/>
                      </a:cubicBezTo>
                      <a:cubicBezTo>
                        <a:pt x="472" y="26748"/>
                        <a:pt x="1561" y="26229"/>
                        <a:pt x="2598" y="26540"/>
                      </a:cubicBezTo>
                      <a:cubicBezTo>
                        <a:pt x="9233" y="28562"/>
                        <a:pt x="16697" y="29184"/>
                        <a:pt x="23903" y="29754"/>
                      </a:cubicBezTo>
                      <a:cubicBezTo>
                        <a:pt x="27687" y="30065"/>
                        <a:pt x="31626" y="30376"/>
                        <a:pt x="35410" y="30946"/>
                      </a:cubicBezTo>
                      <a:cubicBezTo>
                        <a:pt x="35255" y="27421"/>
                        <a:pt x="34996" y="23897"/>
                        <a:pt x="34788" y="20371"/>
                      </a:cubicBezTo>
                      <a:cubicBezTo>
                        <a:pt x="34425" y="14307"/>
                        <a:pt x="34011" y="8034"/>
                        <a:pt x="33855" y="1814"/>
                      </a:cubicBezTo>
                      <a:cubicBezTo>
                        <a:pt x="33855" y="830"/>
                        <a:pt x="34685" y="0"/>
                        <a:pt x="35773" y="0"/>
                      </a:cubicBezTo>
                      <a:cubicBezTo>
                        <a:pt x="35773" y="0"/>
                        <a:pt x="35773" y="0"/>
                        <a:pt x="35773" y="0"/>
                      </a:cubicBezTo>
                      <a:cubicBezTo>
                        <a:pt x="36862" y="0"/>
                        <a:pt x="37691" y="778"/>
                        <a:pt x="37743" y="1762"/>
                      </a:cubicBezTo>
                      <a:cubicBezTo>
                        <a:pt x="37898" y="7931"/>
                        <a:pt x="38261" y="14151"/>
                        <a:pt x="38676" y="20165"/>
                      </a:cubicBezTo>
                      <a:cubicBezTo>
                        <a:pt x="38935" y="24467"/>
                        <a:pt x="39194" y="28717"/>
                        <a:pt x="39402" y="33020"/>
                      </a:cubicBezTo>
                      <a:cubicBezTo>
                        <a:pt x="39402" y="33538"/>
                        <a:pt x="39194" y="34108"/>
                        <a:pt x="38728" y="34420"/>
                      </a:cubicBezTo>
                      <a:cubicBezTo>
                        <a:pt x="38365" y="34678"/>
                        <a:pt x="37898" y="34834"/>
                        <a:pt x="37432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36" name="Google Shape;6336;p15"/>
                <p:cNvSpPr/>
                <p:nvPr/>
              </p:nvSpPr>
              <p:spPr>
                <a:xfrm>
                  <a:off x="4592417" y="5743190"/>
                  <a:ext cx="39453" cy="3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94" extrusionOk="0">
                      <a:moveTo>
                        <a:pt x="37484" y="34843"/>
                      </a:moveTo>
                      <a:cubicBezTo>
                        <a:pt x="37484" y="34843"/>
                        <a:pt x="37225" y="34843"/>
                        <a:pt x="37121" y="34843"/>
                      </a:cubicBezTo>
                      <a:cubicBezTo>
                        <a:pt x="32715" y="34117"/>
                        <a:pt x="28049" y="33702"/>
                        <a:pt x="23540" y="33340"/>
                      </a:cubicBezTo>
                      <a:cubicBezTo>
                        <a:pt x="16127" y="32718"/>
                        <a:pt x="8455" y="32096"/>
                        <a:pt x="1354" y="29970"/>
                      </a:cubicBezTo>
                      <a:cubicBezTo>
                        <a:pt x="317" y="29659"/>
                        <a:pt x="-253" y="28622"/>
                        <a:pt x="110" y="27690"/>
                      </a:cubicBezTo>
                      <a:cubicBezTo>
                        <a:pt x="472" y="26756"/>
                        <a:pt x="1561" y="26238"/>
                        <a:pt x="2598" y="26549"/>
                      </a:cubicBezTo>
                      <a:cubicBezTo>
                        <a:pt x="9233" y="28570"/>
                        <a:pt x="16697" y="29192"/>
                        <a:pt x="23902" y="29763"/>
                      </a:cubicBezTo>
                      <a:cubicBezTo>
                        <a:pt x="27687" y="30074"/>
                        <a:pt x="31626" y="30385"/>
                        <a:pt x="35410" y="30955"/>
                      </a:cubicBezTo>
                      <a:cubicBezTo>
                        <a:pt x="35255" y="27430"/>
                        <a:pt x="34996" y="23854"/>
                        <a:pt x="34788" y="20328"/>
                      </a:cubicBezTo>
                      <a:cubicBezTo>
                        <a:pt x="34425" y="14263"/>
                        <a:pt x="34011" y="7991"/>
                        <a:pt x="33855" y="1823"/>
                      </a:cubicBezTo>
                      <a:cubicBezTo>
                        <a:pt x="33855" y="838"/>
                        <a:pt x="34685" y="8"/>
                        <a:pt x="35773" y="8"/>
                      </a:cubicBezTo>
                      <a:cubicBezTo>
                        <a:pt x="36758" y="-95"/>
                        <a:pt x="37743" y="786"/>
                        <a:pt x="37795" y="1771"/>
                      </a:cubicBezTo>
                      <a:cubicBezTo>
                        <a:pt x="37950" y="7888"/>
                        <a:pt x="38313" y="14160"/>
                        <a:pt x="38728" y="20173"/>
                      </a:cubicBezTo>
                      <a:cubicBezTo>
                        <a:pt x="38987" y="24476"/>
                        <a:pt x="39246" y="28778"/>
                        <a:pt x="39453" y="33080"/>
                      </a:cubicBezTo>
                      <a:cubicBezTo>
                        <a:pt x="39453" y="33599"/>
                        <a:pt x="39246" y="34169"/>
                        <a:pt x="38780" y="34480"/>
                      </a:cubicBezTo>
                      <a:cubicBezTo>
                        <a:pt x="38417" y="34739"/>
                        <a:pt x="37950" y="34895"/>
                        <a:pt x="37484" y="3489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37" name="Google Shape;6337;p15"/>
                <p:cNvSpPr/>
                <p:nvPr/>
              </p:nvSpPr>
              <p:spPr>
                <a:xfrm>
                  <a:off x="4565413" y="5708621"/>
                  <a:ext cx="21057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7" h="14775" extrusionOk="0">
                      <a:moveTo>
                        <a:pt x="17213" y="14672"/>
                      </a:moveTo>
                      <a:cubicBezTo>
                        <a:pt x="17213" y="14672"/>
                        <a:pt x="16954" y="14672"/>
                        <a:pt x="16798" y="14672"/>
                      </a:cubicBezTo>
                      <a:cubicBezTo>
                        <a:pt x="15969" y="14517"/>
                        <a:pt x="14932" y="14310"/>
                        <a:pt x="13740" y="14154"/>
                      </a:cubicBezTo>
                      <a:cubicBezTo>
                        <a:pt x="9178" y="13376"/>
                        <a:pt x="3476" y="12444"/>
                        <a:pt x="781" y="10578"/>
                      </a:cubicBezTo>
                      <a:cubicBezTo>
                        <a:pt x="-100" y="9955"/>
                        <a:pt x="-256" y="8866"/>
                        <a:pt x="418" y="8089"/>
                      </a:cubicBezTo>
                      <a:cubicBezTo>
                        <a:pt x="1092" y="7312"/>
                        <a:pt x="2336" y="7156"/>
                        <a:pt x="3165" y="7778"/>
                      </a:cubicBezTo>
                      <a:cubicBezTo>
                        <a:pt x="5083" y="9126"/>
                        <a:pt x="10681" y="10059"/>
                        <a:pt x="14414" y="10681"/>
                      </a:cubicBezTo>
                      <a:cubicBezTo>
                        <a:pt x="14880" y="10784"/>
                        <a:pt x="15347" y="10836"/>
                        <a:pt x="15762" y="10888"/>
                      </a:cubicBezTo>
                      <a:cubicBezTo>
                        <a:pt x="16695" y="7156"/>
                        <a:pt x="17109" y="1765"/>
                        <a:pt x="17161" y="1661"/>
                      </a:cubicBezTo>
                      <a:cubicBezTo>
                        <a:pt x="17213" y="677"/>
                        <a:pt x="18250" y="-49"/>
                        <a:pt x="19235" y="3"/>
                      </a:cubicBezTo>
                      <a:cubicBezTo>
                        <a:pt x="20323" y="55"/>
                        <a:pt x="21153" y="935"/>
                        <a:pt x="21049" y="1921"/>
                      </a:cubicBezTo>
                      <a:cubicBezTo>
                        <a:pt x="21049" y="2231"/>
                        <a:pt x="20427" y="9592"/>
                        <a:pt x="19027" y="13532"/>
                      </a:cubicBezTo>
                      <a:cubicBezTo>
                        <a:pt x="18768" y="14258"/>
                        <a:pt x="17991" y="14776"/>
                        <a:pt x="17161" y="14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338" name="Google Shape;6338;p15"/>
              <p:cNvGrpSpPr/>
              <p:nvPr/>
            </p:nvGrpSpPr>
            <p:grpSpPr>
              <a:xfrm>
                <a:off x="4654184" y="5494538"/>
                <a:ext cx="92831" cy="108598"/>
                <a:chOff x="4654184" y="5494538"/>
                <a:chExt cx="92831" cy="108598"/>
              </a:xfrm>
            </p:grpSpPr>
            <p:sp>
              <p:nvSpPr>
                <p:cNvPr id="6339" name="Google Shape;6339;p15"/>
                <p:cNvSpPr/>
                <p:nvPr/>
              </p:nvSpPr>
              <p:spPr>
                <a:xfrm>
                  <a:off x="4654184" y="5494538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2413" y="108546"/>
                      </a:moveTo>
                      <a:cubicBezTo>
                        <a:pt x="1532" y="108546"/>
                        <a:pt x="702" y="108131"/>
                        <a:pt x="287" y="107406"/>
                      </a:cubicBezTo>
                      <a:cubicBezTo>
                        <a:pt x="-335" y="106317"/>
                        <a:pt x="80" y="105021"/>
                        <a:pt x="1272" y="104451"/>
                      </a:cubicBezTo>
                      <a:cubicBezTo>
                        <a:pt x="8581" y="100875"/>
                        <a:pt x="12780" y="93824"/>
                        <a:pt x="16875" y="87034"/>
                      </a:cubicBezTo>
                      <a:cubicBezTo>
                        <a:pt x="18068" y="85064"/>
                        <a:pt x="19208" y="83146"/>
                        <a:pt x="20400" y="81384"/>
                      </a:cubicBezTo>
                      <a:cubicBezTo>
                        <a:pt x="23044" y="77393"/>
                        <a:pt x="25636" y="73401"/>
                        <a:pt x="28175" y="69409"/>
                      </a:cubicBezTo>
                      <a:cubicBezTo>
                        <a:pt x="31441" y="64278"/>
                        <a:pt x="34811" y="58990"/>
                        <a:pt x="38388" y="53858"/>
                      </a:cubicBezTo>
                      <a:cubicBezTo>
                        <a:pt x="41135" y="49867"/>
                        <a:pt x="44815" y="45305"/>
                        <a:pt x="48703" y="40485"/>
                      </a:cubicBezTo>
                      <a:cubicBezTo>
                        <a:pt x="59070" y="27681"/>
                        <a:pt x="70785" y="13167"/>
                        <a:pt x="71511" y="2074"/>
                      </a:cubicBezTo>
                      <a:cubicBezTo>
                        <a:pt x="71615" y="881"/>
                        <a:pt x="72755" y="0"/>
                        <a:pt x="74051" y="0"/>
                      </a:cubicBezTo>
                      <a:cubicBezTo>
                        <a:pt x="75399" y="52"/>
                        <a:pt x="76384" y="1089"/>
                        <a:pt x="76280" y="2333"/>
                      </a:cubicBezTo>
                      <a:cubicBezTo>
                        <a:pt x="75451" y="14670"/>
                        <a:pt x="63269" y="29754"/>
                        <a:pt x="52539" y="43077"/>
                      </a:cubicBezTo>
                      <a:cubicBezTo>
                        <a:pt x="48703" y="47845"/>
                        <a:pt x="45074" y="52304"/>
                        <a:pt x="42379" y="56191"/>
                      </a:cubicBezTo>
                      <a:cubicBezTo>
                        <a:pt x="38854" y="61271"/>
                        <a:pt x="35485" y="66559"/>
                        <a:pt x="32271" y="71639"/>
                      </a:cubicBezTo>
                      <a:cubicBezTo>
                        <a:pt x="29679" y="75682"/>
                        <a:pt x="27139" y="79725"/>
                        <a:pt x="24443" y="83716"/>
                      </a:cubicBezTo>
                      <a:cubicBezTo>
                        <a:pt x="23303" y="85427"/>
                        <a:pt x="22214" y="87242"/>
                        <a:pt x="21074" y="89160"/>
                      </a:cubicBezTo>
                      <a:cubicBezTo>
                        <a:pt x="16875" y="96209"/>
                        <a:pt x="12054" y="104192"/>
                        <a:pt x="3501" y="108339"/>
                      </a:cubicBezTo>
                      <a:cubicBezTo>
                        <a:pt x="3139" y="108495"/>
                        <a:pt x="2776" y="108598"/>
                        <a:pt x="2361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40" name="Google Shape;6340;p15"/>
                <p:cNvSpPr/>
                <p:nvPr/>
              </p:nvSpPr>
              <p:spPr>
                <a:xfrm>
                  <a:off x="4692702" y="5501220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9356" y="35876"/>
                      </a:moveTo>
                      <a:cubicBezTo>
                        <a:pt x="8733" y="35876"/>
                        <a:pt x="8163" y="35668"/>
                        <a:pt x="7697" y="35254"/>
                      </a:cubicBezTo>
                      <a:cubicBezTo>
                        <a:pt x="7178" y="34839"/>
                        <a:pt x="6919" y="34217"/>
                        <a:pt x="6971" y="33595"/>
                      </a:cubicBezTo>
                      <a:cubicBezTo>
                        <a:pt x="7489" y="24109"/>
                        <a:pt x="4794" y="11823"/>
                        <a:pt x="232" y="3115"/>
                      </a:cubicBezTo>
                      <a:cubicBezTo>
                        <a:pt x="-338" y="2026"/>
                        <a:pt x="180" y="730"/>
                        <a:pt x="1372" y="212"/>
                      </a:cubicBezTo>
                      <a:cubicBezTo>
                        <a:pt x="2565" y="-307"/>
                        <a:pt x="4016" y="160"/>
                        <a:pt x="4586" y="1248"/>
                      </a:cubicBezTo>
                      <a:cubicBezTo>
                        <a:pt x="9045" y="9802"/>
                        <a:pt x="11844" y="21517"/>
                        <a:pt x="11844" y="31210"/>
                      </a:cubicBezTo>
                      <a:cubicBezTo>
                        <a:pt x="23714" y="29707"/>
                        <a:pt x="40354" y="24627"/>
                        <a:pt x="50928" y="20221"/>
                      </a:cubicBezTo>
                      <a:cubicBezTo>
                        <a:pt x="52121" y="19703"/>
                        <a:pt x="53572" y="20221"/>
                        <a:pt x="54090" y="21309"/>
                      </a:cubicBezTo>
                      <a:cubicBezTo>
                        <a:pt x="54661" y="22398"/>
                        <a:pt x="54090" y="23694"/>
                        <a:pt x="52898" y="24212"/>
                      </a:cubicBezTo>
                      <a:cubicBezTo>
                        <a:pt x="41183" y="29085"/>
                        <a:pt x="22004" y="34787"/>
                        <a:pt x="9563" y="35824"/>
                      </a:cubicBezTo>
                      <a:cubicBezTo>
                        <a:pt x="9511" y="35824"/>
                        <a:pt x="9407" y="35824"/>
                        <a:pt x="9356" y="3582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41" name="Google Shape;6341;p15"/>
                <p:cNvSpPr/>
                <p:nvPr/>
              </p:nvSpPr>
              <p:spPr>
                <a:xfrm>
                  <a:off x="4685141" y="5511022"/>
                  <a:ext cx="61140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40" h="42143" extrusionOk="0">
                      <a:moveTo>
                        <a:pt x="8416" y="42091"/>
                      </a:moveTo>
                      <a:cubicBezTo>
                        <a:pt x="7223" y="42091"/>
                        <a:pt x="6239" y="41314"/>
                        <a:pt x="6031" y="40277"/>
                      </a:cubicBezTo>
                      <a:cubicBezTo>
                        <a:pt x="5098" y="35404"/>
                        <a:pt x="4632" y="30480"/>
                        <a:pt x="4217" y="25711"/>
                      </a:cubicBezTo>
                      <a:cubicBezTo>
                        <a:pt x="3491" y="17831"/>
                        <a:pt x="2817" y="10367"/>
                        <a:pt x="122" y="2850"/>
                      </a:cubicBezTo>
                      <a:cubicBezTo>
                        <a:pt x="-293" y="1710"/>
                        <a:pt x="381" y="466"/>
                        <a:pt x="1677" y="104"/>
                      </a:cubicBezTo>
                      <a:cubicBezTo>
                        <a:pt x="2921" y="-260"/>
                        <a:pt x="4321" y="362"/>
                        <a:pt x="4683" y="1503"/>
                      </a:cubicBezTo>
                      <a:cubicBezTo>
                        <a:pt x="7535" y="9538"/>
                        <a:pt x="8260" y="17573"/>
                        <a:pt x="8986" y="25348"/>
                      </a:cubicBezTo>
                      <a:cubicBezTo>
                        <a:pt x="9349" y="29391"/>
                        <a:pt x="9764" y="33590"/>
                        <a:pt x="10438" y="37685"/>
                      </a:cubicBezTo>
                      <a:cubicBezTo>
                        <a:pt x="28166" y="37063"/>
                        <a:pt x="51077" y="29340"/>
                        <a:pt x="57868" y="26903"/>
                      </a:cubicBezTo>
                      <a:cubicBezTo>
                        <a:pt x="59112" y="26436"/>
                        <a:pt x="60512" y="27007"/>
                        <a:pt x="60978" y="28147"/>
                      </a:cubicBezTo>
                      <a:cubicBezTo>
                        <a:pt x="61445" y="29288"/>
                        <a:pt x="60875" y="30532"/>
                        <a:pt x="59631" y="30998"/>
                      </a:cubicBezTo>
                      <a:cubicBezTo>
                        <a:pt x="52373" y="33590"/>
                        <a:pt x="27181" y="42039"/>
                        <a:pt x="8416" y="42143"/>
                      </a:cubicBezTo>
                      <a:lnTo>
                        <a:pt x="8416" y="42143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42" name="Google Shape;6342;p15"/>
                <p:cNvSpPr/>
                <p:nvPr/>
              </p:nvSpPr>
              <p:spPr>
                <a:xfrm>
                  <a:off x="4677730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5407" y="42670"/>
                      </a:moveTo>
                      <a:cubicBezTo>
                        <a:pt x="4940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5"/>
                        <a:pt x="1830" y="24890"/>
                      </a:cubicBezTo>
                      <a:cubicBezTo>
                        <a:pt x="1312" y="17529"/>
                        <a:pt x="794" y="9909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7"/>
                        <a:pt x="7636" y="37642"/>
                      </a:cubicBezTo>
                      <a:cubicBezTo>
                        <a:pt x="12198" y="36501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5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3"/>
                        <a:pt x="50038" y="31369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6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43" name="Google Shape;6343;p15"/>
                <p:cNvSpPr/>
                <p:nvPr/>
              </p:nvSpPr>
              <p:spPr>
                <a:xfrm>
                  <a:off x="4665704" y="5547092"/>
                  <a:ext cx="50270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70" h="42669" extrusionOk="0">
                      <a:moveTo>
                        <a:pt x="5407" y="42670"/>
                      </a:moveTo>
                      <a:cubicBezTo>
                        <a:pt x="4941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6"/>
                        <a:pt x="1830" y="24890"/>
                      </a:cubicBezTo>
                      <a:cubicBezTo>
                        <a:pt x="1312" y="17529"/>
                        <a:pt x="794" y="9857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8"/>
                        <a:pt x="7636" y="37642"/>
                      </a:cubicBezTo>
                      <a:cubicBezTo>
                        <a:pt x="12198" y="36502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6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4"/>
                        <a:pt x="50090" y="31370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7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44" name="Google Shape;6344;p15"/>
                <p:cNvSpPr/>
                <p:nvPr/>
              </p:nvSpPr>
              <p:spPr>
                <a:xfrm>
                  <a:off x="4713313" y="5499377"/>
                  <a:ext cx="26870" cy="17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06" extrusionOk="0">
                      <a:moveTo>
                        <a:pt x="6525" y="17606"/>
                      </a:moveTo>
                      <a:cubicBezTo>
                        <a:pt x="5592" y="17606"/>
                        <a:pt x="4762" y="17139"/>
                        <a:pt x="4348" y="16362"/>
                      </a:cubicBezTo>
                      <a:cubicBezTo>
                        <a:pt x="2015" y="11801"/>
                        <a:pt x="97" y="2936"/>
                        <a:pt x="45" y="2574"/>
                      </a:cubicBezTo>
                      <a:cubicBezTo>
                        <a:pt x="-214" y="1381"/>
                        <a:pt x="667" y="240"/>
                        <a:pt x="1963" y="34"/>
                      </a:cubicBezTo>
                      <a:cubicBezTo>
                        <a:pt x="3259" y="-174"/>
                        <a:pt x="4503" y="604"/>
                        <a:pt x="4762" y="1744"/>
                      </a:cubicBezTo>
                      <a:cubicBezTo>
                        <a:pt x="4762" y="1796"/>
                        <a:pt x="6162" y="8379"/>
                        <a:pt x="7924" y="12733"/>
                      </a:cubicBezTo>
                      <a:cubicBezTo>
                        <a:pt x="8443" y="12578"/>
                        <a:pt x="8961" y="12423"/>
                        <a:pt x="9531" y="12267"/>
                      </a:cubicBezTo>
                      <a:cubicBezTo>
                        <a:pt x="13938" y="11023"/>
                        <a:pt x="20624" y="9157"/>
                        <a:pt x="22750" y="7239"/>
                      </a:cubicBezTo>
                      <a:cubicBezTo>
                        <a:pt x="23683" y="6409"/>
                        <a:pt x="25238" y="6409"/>
                        <a:pt x="26171" y="7239"/>
                      </a:cubicBezTo>
                      <a:cubicBezTo>
                        <a:pt x="27104" y="8120"/>
                        <a:pt x="27104" y="9468"/>
                        <a:pt x="26171" y="10349"/>
                      </a:cubicBezTo>
                      <a:cubicBezTo>
                        <a:pt x="23216" y="12993"/>
                        <a:pt x="16426" y="14911"/>
                        <a:pt x="10983" y="16414"/>
                      </a:cubicBezTo>
                      <a:cubicBezTo>
                        <a:pt x="9583" y="16777"/>
                        <a:pt x="8339" y="17139"/>
                        <a:pt x="7406" y="17451"/>
                      </a:cubicBezTo>
                      <a:cubicBezTo>
                        <a:pt x="7147" y="17554"/>
                        <a:pt x="6888" y="17554"/>
                        <a:pt x="6628" y="175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345" name="Google Shape;6345;p15"/>
              <p:cNvGrpSpPr/>
              <p:nvPr/>
            </p:nvGrpSpPr>
            <p:grpSpPr>
              <a:xfrm>
                <a:off x="4654002" y="5591340"/>
                <a:ext cx="113842" cy="116039"/>
                <a:chOff x="4654002" y="5591340"/>
                <a:chExt cx="113842" cy="116039"/>
              </a:xfrm>
            </p:grpSpPr>
            <p:sp>
              <p:nvSpPr>
                <p:cNvPr id="6346" name="Google Shape;6346;p15"/>
                <p:cNvSpPr/>
                <p:nvPr/>
              </p:nvSpPr>
              <p:spPr>
                <a:xfrm>
                  <a:off x="4654002" y="5591340"/>
                  <a:ext cx="98209" cy="116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39" extrusionOk="0">
                      <a:moveTo>
                        <a:pt x="2699" y="115988"/>
                      </a:moveTo>
                      <a:cubicBezTo>
                        <a:pt x="1662" y="115988"/>
                        <a:pt x="625" y="115418"/>
                        <a:pt x="211" y="114484"/>
                      </a:cubicBezTo>
                      <a:cubicBezTo>
                        <a:pt x="-360" y="113240"/>
                        <a:pt x="262" y="111789"/>
                        <a:pt x="1662" y="111218"/>
                      </a:cubicBezTo>
                      <a:cubicBezTo>
                        <a:pt x="10319" y="107901"/>
                        <a:pt x="15917" y="100333"/>
                        <a:pt x="21308" y="92972"/>
                      </a:cubicBezTo>
                      <a:cubicBezTo>
                        <a:pt x="22863" y="90847"/>
                        <a:pt x="24367" y="88825"/>
                        <a:pt x="25922" y="86959"/>
                      </a:cubicBezTo>
                      <a:cubicBezTo>
                        <a:pt x="29395" y="82760"/>
                        <a:pt x="32712" y="78458"/>
                        <a:pt x="36030" y="74207"/>
                      </a:cubicBezTo>
                      <a:cubicBezTo>
                        <a:pt x="40332" y="68713"/>
                        <a:pt x="44738" y="63063"/>
                        <a:pt x="49404" y="57516"/>
                      </a:cubicBezTo>
                      <a:cubicBezTo>
                        <a:pt x="52980" y="53265"/>
                        <a:pt x="57646" y="48444"/>
                        <a:pt x="62622" y="43364"/>
                      </a:cubicBezTo>
                      <a:cubicBezTo>
                        <a:pt x="75789" y="29887"/>
                        <a:pt x="90718" y="14543"/>
                        <a:pt x="92791" y="2102"/>
                      </a:cubicBezTo>
                      <a:cubicBezTo>
                        <a:pt x="92998" y="755"/>
                        <a:pt x="94450" y="-179"/>
                        <a:pt x="95901" y="29"/>
                      </a:cubicBezTo>
                      <a:cubicBezTo>
                        <a:pt x="97404" y="236"/>
                        <a:pt x="98389" y="1480"/>
                        <a:pt x="98182" y="2880"/>
                      </a:cubicBezTo>
                      <a:cubicBezTo>
                        <a:pt x="95849" y="16772"/>
                        <a:pt x="80350" y="32634"/>
                        <a:pt x="66717" y="46682"/>
                      </a:cubicBezTo>
                      <a:cubicBezTo>
                        <a:pt x="61845" y="51710"/>
                        <a:pt x="57231" y="56427"/>
                        <a:pt x="53758" y="60522"/>
                      </a:cubicBezTo>
                      <a:cubicBezTo>
                        <a:pt x="49196" y="65965"/>
                        <a:pt x="44790" y="71615"/>
                        <a:pt x="40540" y="77058"/>
                      </a:cubicBezTo>
                      <a:cubicBezTo>
                        <a:pt x="37170" y="81360"/>
                        <a:pt x="33801" y="85663"/>
                        <a:pt x="30328" y="89914"/>
                      </a:cubicBezTo>
                      <a:cubicBezTo>
                        <a:pt x="28825" y="91728"/>
                        <a:pt x="27373" y="93698"/>
                        <a:pt x="25870" y="95771"/>
                      </a:cubicBezTo>
                      <a:cubicBezTo>
                        <a:pt x="20271" y="103339"/>
                        <a:pt x="13947" y="111892"/>
                        <a:pt x="3787" y="115832"/>
                      </a:cubicBezTo>
                      <a:cubicBezTo>
                        <a:pt x="3424" y="115988"/>
                        <a:pt x="3062" y="116040"/>
                        <a:pt x="2750" y="11604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47" name="Google Shape;6347;p15"/>
                <p:cNvSpPr/>
                <p:nvPr/>
              </p:nvSpPr>
              <p:spPr>
                <a:xfrm>
                  <a:off x="4708681" y="5595834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7010" y="41202"/>
                      </a:moveTo>
                      <a:cubicBezTo>
                        <a:pt x="6388" y="41151"/>
                        <a:pt x="5455" y="40892"/>
                        <a:pt x="4937" y="40374"/>
                      </a:cubicBezTo>
                      <a:cubicBezTo>
                        <a:pt x="4418" y="39855"/>
                        <a:pt x="4159" y="39129"/>
                        <a:pt x="4315" y="38404"/>
                      </a:cubicBezTo>
                      <a:cubicBezTo>
                        <a:pt x="5973" y="27673"/>
                        <a:pt x="4315" y="13574"/>
                        <a:pt x="168" y="3310"/>
                      </a:cubicBezTo>
                      <a:cubicBezTo>
                        <a:pt x="-351" y="2014"/>
                        <a:pt x="375" y="615"/>
                        <a:pt x="1775" y="148"/>
                      </a:cubicBezTo>
                      <a:cubicBezTo>
                        <a:pt x="3174" y="-319"/>
                        <a:pt x="4781" y="355"/>
                        <a:pt x="5299" y="1651"/>
                      </a:cubicBezTo>
                      <a:cubicBezTo>
                        <a:pt x="9343" y="11708"/>
                        <a:pt x="11157" y="25237"/>
                        <a:pt x="10068" y="36226"/>
                      </a:cubicBezTo>
                      <a:cubicBezTo>
                        <a:pt x="23650" y="35656"/>
                        <a:pt x="43088" y="31457"/>
                        <a:pt x="55529" y="27517"/>
                      </a:cubicBezTo>
                      <a:cubicBezTo>
                        <a:pt x="56981" y="27051"/>
                        <a:pt x="58484" y="27725"/>
                        <a:pt x="59002" y="29021"/>
                      </a:cubicBezTo>
                      <a:cubicBezTo>
                        <a:pt x="59520" y="30317"/>
                        <a:pt x="58743" y="31717"/>
                        <a:pt x="57343" y="32183"/>
                      </a:cubicBezTo>
                      <a:cubicBezTo>
                        <a:pt x="43503" y="36589"/>
                        <a:pt x="21213" y="41254"/>
                        <a:pt x="7062" y="412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48" name="Google Shape;6348;p15"/>
                <p:cNvSpPr/>
                <p:nvPr/>
              </p:nvSpPr>
              <p:spPr>
                <a:xfrm>
                  <a:off x="4698989" y="5606129"/>
                  <a:ext cx="66157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7" h="48480" extrusionOk="0">
                      <a:moveTo>
                        <a:pt x="11777" y="48481"/>
                      </a:moveTo>
                      <a:cubicBezTo>
                        <a:pt x="9445" y="48481"/>
                        <a:pt x="7164" y="48377"/>
                        <a:pt x="4987" y="48222"/>
                      </a:cubicBezTo>
                      <a:cubicBezTo>
                        <a:pt x="3639" y="48118"/>
                        <a:pt x="2602" y="47133"/>
                        <a:pt x="2498" y="45941"/>
                      </a:cubicBezTo>
                      <a:cubicBezTo>
                        <a:pt x="1980" y="40343"/>
                        <a:pt x="2032" y="34692"/>
                        <a:pt x="2084" y="29301"/>
                      </a:cubicBezTo>
                      <a:cubicBezTo>
                        <a:pt x="2135" y="20334"/>
                        <a:pt x="2239" y="11832"/>
                        <a:pt x="62" y="3020"/>
                      </a:cubicBezTo>
                      <a:cubicBezTo>
                        <a:pt x="-249" y="1672"/>
                        <a:pt x="632" y="376"/>
                        <a:pt x="2135" y="65"/>
                      </a:cubicBezTo>
                      <a:cubicBezTo>
                        <a:pt x="3587" y="-246"/>
                        <a:pt x="5090" y="584"/>
                        <a:pt x="5401" y="1931"/>
                      </a:cubicBezTo>
                      <a:cubicBezTo>
                        <a:pt x="7734" y="11262"/>
                        <a:pt x="7630" y="20437"/>
                        <a:pt x="7579" y="29301"/>
                      </a:cubicBezTo>
                      <a:cubicBezTo>
                        <a:pt x="7579" y="33915"/>
                        <a:pt x="7475" y="38684"/>
                        <a:pt x="7786" y="43401"/>
                      </a:cubicBezTo>
                      <a:cubicBezTo>
                        <a:pt x="27898" y="44334"/>
                        <a:pt x="54698" y="37803"/>
                        <a:pt x="62681" y="35677"/>
                      </a:cubicBezTo>
                      <a:cubicBezTo>
                        <a:pt x="64132" y="35315"/>
                        <a:pt x="65635" y="36040"/>
                        <a:pt x="66050" y="37388"/>
                      </a:cubicBezTo>
                      <a:cubicBezTo>
                        <a:pt x="66465" y="38684"/>
                        <a:pt x="65635" y="40083"/>
                        <a:pt x="64184" y="40446"/>
                      </a:cubicBezTo>
                      <a:cubicBezTo>
                        <a:pt x="56564" y="42467"/>
                        <a:pt x="32097" y="48429"/>
                        <a:pt x="11777" y="484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49" name="Google Shape;6349;p15"/>
                <p:cNvSpPr/>
                <p:nvPr/>
              </p:nvSpPr>
              <p:spPr>
                <a:xfrm>
                  <a:off x="4687751" y="5624545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5" y="48571"/>
                      </a:moveTo>
                      <a:cubicBezTo>
                        <a:pt x="2073" y="48571"/>
                        <a:pt x="1451" y="48363"/>
                        <a:pt x="985" y="48001"/>
                      </a:cubicBezTo>
                      <a:cubicBezTo>
                        <a:pt x="363" y="47534"/>
                        <a:pt x="0" y="46808"/>
                        <a:pt x="0" y="46031"/>
                      </a:cubicBezTo>
                      <a:cubicBezTo>
                        <a:pt x="103" y="40070"/>
                        <a:pt x="259" y="34108"/>
                        <a:pt x="466" y="28147"/>
                      </a:cubicBezTo>
                      <a:cubicBezTo>
                        <a:pt x="725" y="19749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0" y="0"/>
                      </a:cubicBezTo>
                      <a:lnTo>
                        <a:pt x="3680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144"/>
                        <a:pt x="6220" y="19853"/>
                        <a:pt x="5909" y="28303"/>
                      </a:cubicBezTo>
                      <a:cubicBezTo>
                        <a:pt x="5754" y="33227"/>
                        <a:pt x="5598" y="38100"/>
                        <a:pt x="5495" y="43024"/>
                      </a:cubicBezTo>
                      <a:cubicBezTo>
                        <a:pt x="10782" y="42143"/>
                        <a:pt x="16173" y="41573"/>
                        <a:pt x="21460" y="41002"/>
                      </a:cubicBezTo>
                      <a:cubicBezTo>
                        <a:pt x="31465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2"/>
                      </a:cubicBezTo>
                      <a:cubicBezTo>
                        <a:pt x="43076" y="43646"/>
                        <a:pt x="32450" y="44786"/>
                        <a:pt x="22186" y="45927"/>
                      </a:cubicBezTo>
                      <a:cubicBezTo>
                        <a:pt x="15914" y="46601"/>
                        <a:pt x="9434" y="47327"/>
                        <a:pt x="3369" y="48467"/>
                      </a:cubicBezTo>
                      <a:cubicBezTo>
                        <a:pt x="3162" y="48467"/>
                        <a:pt x="3006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50" name="Google Shape;6350;p15"/>
                <p:cNvSpPr/>
                <p:nvPr/>
              </p:nvSpPr>
              <p:spPr>
                <a:xfrm>
                  <a:off x="4671992" y="5645072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6" y="48571"/>
                      </a:moveTo>
                      <a:cubicBezTo>
                        <a:pt x="2074" y="48571"/>
                        <a:pt x="1452" y="48363"/>
                        <a:pt x="985" y="48001"/>
                      </a:cubicBezTo>
                      <a:cubicBezTo>
                        <a:pt x="363" y="47535"/>
                        <a:pt x="0" y="46809"/>
                        <a:pt x="0" y="46031"/>
                      </a:cubicBezTo>
                      <a:cubicBezTo>
                        <a:pt x="104" y="40070"/>
                        <a:pt x="259" y="34056"/>
                        <a:pt x="467" y="28096"/>
                      </a:cubicBezTo>
                      <a:cubicBezTo>
                        <a:pt x="726" y="19698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1" y="0"/>
                      </a:cubicBezTo>
                      <a:lnTo>
                        <a:pt x="3681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093"/>
                        <a:pt x="6220" y="19801"/>
                        <a:pt x="5909" y="28251"/>
                      </a:cubicBezTo>
                      <a:cubicBezTo>
                        <a:pt x="5754" y="33176"/>
                        <a:pt x="5598" y="38100"/>
                        <a:pt x="5495" y="43025"/>
                      </a:cubicBezTo>
                      <a:cubicBezTo>
                        <a:pt x="10782" y="42143"/>
                        <a:pt x="16173" y="41573"/>
                        <a:pt x="21460" y="41003"/>
                      </a:cubicBezTo>
                      <a:cubicBezTo>
                        <a:pt x="31413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3"/>
                      </a:cubicBezTo>
                      <a:cubicBezTo>
                        <a:pt x="43076" y="43647"/>
                        <a:pt x="32450" y="44787"/>
                        <a:pt x="22186" y="45927"/>
                      </a:cubicBezTo>
                      <a:cubicBezTo>
                        <a:pt x="15914" y="46601"/>
                        <a:pt x="9434" y="47327"/>
                        <a:pt x="3370" y="48467"/>
                      </a:cubicBezTo>
                      <a:cubicBezTo>
                        <a:pt x="3162" y="48467"/>
                        <a:pt x="3007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51" name="Google Shape;6351;p15"/>
                <p:cNvSpPr/>
                <p:nvPr/>
              </p:nvSpPr>
              <p:spPr>
                <a:xfrm>
                  <a:off x="4732160" y="5595560"/>
                  <a:ext cx="29547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7" h="20379" extrusionOk="0">
                      <a:moveTo>
                        <a:pt x="5924" y="20380"/>
                      </a:moveTo>
                      <a:cubicBezTo>
                        <a:pt x="4784" y="20380"/>
                        <a:pt x="3747" y="19758"/>
                        <a:pt x="3332" y="18720"/>
                      </a:cubicBezTo>
                      <a:cubicBezTo>
                        <a:pt x="1207" y="13330"/>
                        <a:pt x="66" y="3118"/>
                        <a:pt x="15" y="2703"/>
                      </a:cubicBezTo>
                      <a:cubicBezTo>
                        <a:pt x="-141" y="1355"/>
                        <a:pt x="948" y="111"/>
                        <a:pt x="2451" y="7"/>
                      </a:cubicBezTo>
                      <a:cubicBezTo>
                        <a:pt x="3954" y="-96"/>
                        <a:pt x="5302" y="889"/>
                        <a:pt x="5458" y="2237"/>
                      </a:cubicBezTo>
                      <a:cubicBezTo>
                        <a:pt x="5458" y="2341"/>
                        <a:pt x="6287" y="9857"/>
                        <a:pt x="7738" y="14988"/>
                      </a:cubicBezTo>
                      <a:cubicBezTo>
                        <a:pt x="8309" y="14885"/>
                        <a:pt x="8931" y="14781"/>
                        <a:pt x="9604" y="14626"/>
                      </a:cubicBezTo>
                      <a:cubicBezTo>
                        <a:pt x="14736" y="13641"/>
                        <a:pt x="22512" y="12138"/>
                        <a:pt x="25104" y="10220"/>
                      </a:cubicBezTo>
                      <a:cubicBezTo>
                        <a:pt x="26244" y="9338"/>
                        <a:pt x="28006" y="9494"/>
                        <a:pt x="28939" y="10582"/>
                      </a:cubicBezTo>
                      <a:cubicBezTo>
                        <a:pt x="29873" y="11619"/>
                        <a:pt x="29717" y="13226"/>
                        <a:pt x="28577" y="14056"/>
                      </a:cubicBezTo>
                      <a:cubicBezTo>
                        <a:pt x="24948" y="16751"/>
                        <a:pt x="17069" y="18254"/>
                        <a:pt x="10693" y="19498"/>
                      </a:cubicBezTo>
                      <a:cubicBezTo>
                        <a:pt x="9086" y="19809"/>
                        <a:pt x="7635" y="20068"/>
                        <a:pt x="6494" y="20328"/>
                      </a:cubicBezTo>
                      <a:cubicBezTo>
                        <a:pt x="6287" y="20328"/>
                        <a:pt x="6028" y="20380"/>
                        <a:pt x="5821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352" name="Google Shape;6352;p15"/>
              <p:cNvGrpSpPr/>
              <p:nvPr/>
            </p:nvGrpSpPr>
            <p:grpSpPr>
              <a:xfrm>
                <a:off x="4652388" y="5429117"/>
                <a:ext cx="64998" cy="75943"/>
                <a:chOff x="4652388" y="5429117"/>
                <a:chExt cx="64998" cy="75943"/>
              </a:xfrm>
            </p:grpSpPr>
            <p:sp>
              <p:nvSpPr>
                <p:cNvPr id="6353" name="Google Shape;6353;p15"/>
                <p:cNvSpPr/>
                <p:nvPr/>
              </p:nvSpPr>
              <p:spPr>
                <a:xfrm>
                  <a:off x="4652388" y="5429117"/>
                  <a:ext cx="53359" cy="75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9" h="75943" extrusionOk="0">
                      <a:moveTo>
                        <a:pt x="1721" y="75944"/>
                      </a:moveTo>
                      <a:cubicBezTo>
                        <a:pt x="1099" y="75944"/>
                        <a:pt x="528" y="75632"/>
                        <a:pt x="217" y="75114"/>
                      </a:cubicBezTo>
                      <a:cubicBezTo>
                        <a:pt x="-249" y="74388"/>
                        <a:pt x="62" y="73456"/>
                        <a:pt x="891" y="73041"/>
                      </a:cubicBezTo>
                      <a:cubicBezTo>
                        <a:pt x="6023" y="70553"/>
                        <a:pt x="8978" y="65628"/>
                        <a:pt x="11829" y="60859"/>
                      </a:cubicBezTo>
                      <a:cubicBezTo>
                        <a:pt x="12658" y="59459"/>
                        <a:pt x="13436" y="58163"/>
                        <a:pt x="14265" y="56919"/>
                      </a:cubicBezTo>
                      <a:cubicBezTo>
                        <a:pt x="16131" y="54173"/>
                        <a:pt x="17894" y="51373"/>
                        <a:pt x="19656" y="48574"/>
                      </a:cubicBezTo>
                      <a:cubicBezTo>
                        <a:pt x="21937" y="44997"/>
                        <a:pt x="24322" y="41265"/>
                        <a:pt x="26810" y="37636"/>
                      </a:cubicBezTo>
                      <a:cubicBezTo>
                        <a:pt x="28728" y="34837"/>
                        <a:pt x="31319" y="31675"/>
                        <a:pt x="34067" y="28306"/>
                      </a:cubicBezTo>
                      <a:cubicBezTo>
                        <a:pt x="41324" y="19338"/>
                        <a:pt x="49514" y="9178"/>
                        <a:pt x="50032" y="1454"/>
                      </a:cubicBezTo>
                      <a:cubicBezTo>
                        <a:pt x="50084" y="625"/>
                        <a:pt x="50810" y="-49"/>
                        <a:pt x="51795" y="3"/>
                      </a:cubicBezTo>
                      <a:cubicBezTo>
                        <a:pt x="52728" y="55"/>
                        <a:pt x="53454" y="780"/>
                        <a:pt x="53350" y="1610"/>
                      </a:cubicBezTo>
                      <a:cubicBezTo>
                        <a:pt x="52780" y="10266"/>
                        <a:pt x="44279" y="20789"/>
                        <a:pt x="36762" y="30120"/>
                      </a:cubicBezTo>
                      <a:cubicBezTo>
                        <a:pt x="34067" y="33438"/>
                        <a:pt x="31527" y="36600"/>
                        <a:pt x="29661" y="39295"/>
                      </a:cubicBezTo>
                      <a:cubicBezTo>
                        <a:pt x="27173" y="42872"/>
                        <a:pt x="24840" y="46552"/>
                        <a:pt x="22559" y="50129"/>
                      </a:cubicBezTo>
                      <a:cubicBezTo>
                        <a:pt x="20745" y="52929"/>
                        <a:pt x="18982" y="55779"/>
                        <a:pt x="17116" y="58527"/>
                      </a:cubicBezTo>
                      <a:cubicBezTo>
                        <a:pt x="16339" y="59719"/>
                        <a:pt x="15561" y="61015"/>
                        <a:pt x="14732" y="62363"/>
                      </a:cubicBezTo>
                      <a:cubicBezTo>
                        <a:pt x="11777" y="67287"/>
                        <a:pt x="8408" y="72886"/>
                        <a:pt x="2446" y="75788"/>
                      </a:cubicBezTo>
                      <a:cubicBezTo>
                        <a:pt x="2187" y="75892"/>
                        <a:pt x="1928" y="75944"/>
                        <a:pt x="1669" y="7594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54" name="Google Shape;6354;p15"/>
                <p:cNvSpPr/>
                <p:nvPr/>
              </p:nvSpPr>
              <p:spPr>
                <a:xfrm>
                  <a:off x="4679397" y="5433798"/>
                  <a:ext cx="37989" cy="2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89" h="25127" extrusionOk="0">
                      <a:moveTo>
                        <a:pt x="6540" y="25076"/>
                      </a:moveTo>
                      <a:cubicBezTo>
                        <a:pt x="6125" y="25076"/>
                        <a:pt x="5710" y="24921"/>
                        <a:pt x="5399" y="24661"/>
                      </a:cubicBezTo>
                      <a:cubicBezTo>
                        <a:pt x="5036" y="24350"/>
                        <a:pt x="4881" y="23935"/>
                        <a:pt x="4881" y="23469"/>
                      </a:cubicBezTo>
                      <a:cubicBezTo>
                        <a:pt x="5244" y="16782"/>
                        <a:pt x="3326" y="8229"/>
                        <a:pt x="164" y="2164"/>
                      </a:cubicBezTo>
                      <a:cubicBezTo>
                        <a:pt x="-251" y="1387"/>
                        <a:pt x="164" y="505"/>
                        <a:pt x="941" y="143"/>
                      </a:cubicBezTo>
                      <a:cubicBezTo>
                        <a:pt x="1771" y="-221"/>
                        <a:pt x="2756" y="143"/>
                        <a:pt x="3170" y="868"/>
                      </a:cubicBezTo>
                      <a:cubicBezTo>
                        <a:pt x="6280" y="6829"/>
                        <a:pt x="8250" y="15020"/>
                        <a:pt x="8250" y="21862"/>
                      </a:cubicBezTo>
                      <a:cubicBezTo>
                        <a:pt x="16544" y="20825"/>
                        <a:pt x="28207" y="17248"/>
                        <a:pt x="35620" y="14190"/>
                      </a:cubicBezTo>
                      <a:cubicBezTo>
                        <a:pt x="36449" y="13827"/>
                        <a:pt x="37486" y="14190"/>
                        <a:pt x="37849" y="14968"/>
                      </a:cubicBezTo>
                      <a:cubicBezTo>
                        <a:pt x="38212" y="15745"/>
                        <a:pt x="37849" y="16626"/>
                        <a:pt x="37020" y="16989"/>
                      </a:cubicBezTo>
                      <a:cubicBezTo>
                        <a:pt x="28830" y="20410"/>
                        <a:pt x="15404" y="24402"/>
                        <a:pt x="6695" y="25128"/>
                      </a:cubicBezTo>
                      <a:cubicBezTo>
                        <a:pt x="6695" y="25128"/>
                        <a:pt x="6591" y="25128"/>
                        <a:pt x="6540" y="2512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55" name="Google Shape;6355;p15"/>
                <p:cNvSpPr/>
                <p:nvPr/>
              </p:nvSpPr>
              <p:spPr>
                <a:xfrm>
                  <a:off x="4674079" y="5440659"/>
                  <a:ext cx="42824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24" h="29463" extrusionOk="0">
                      <a:moveTo>
                        <a:pt x="5897" y="29463"/>
                      </a:moveTo>
                      <a:cubicBezTo>
                        <a:pt x="5067" y="29463"/>
                        <a:pt x="4393" y="28945"/>
                        <a:pt x="4238" y="28219"/>
                      </a:cubicBezTo>
                      <a:cubicBezTo>
                        <a:pt x="3564" y="24798"/>
                        <a:pt x="3253" y="21377"/>
                        <a:pt x="2942" y="18008"/>
                      </a:cubicBezTo>
                      <a:cubicBezTo>
                        <a:pt x="2423" y="12513"/>
                        <a:pt x="1957" y="7277"/>
                        <a:pt x="91" y="1990"/>
                      </a:cubicBezTo>
                      <a:cubicBezTo>
                        <a:pt x="-220" y="1161"/>
                        <a:pt x="298" y="331"/>
                        <a:pt x="1179" y="72"/>
                      </a:cubicBezTo>
                      <a:cubicBezTo>
                        <a:pt x="2061" y="-187"/>
                        <a:pt x="2994" y="279"/>
                        <a:pt x="3305" y="1057"/>
                      </a:cubicBezTo>
                      <a:cubicBezTo>
                        <a:pt x="5326" y="6655"/>
                        <a:pt x="5845" y="12305"/>
                        <a:pt x="6311" y="17748"/>
                      </a:cubicBezTo>
                      <a:cubicBezTo>
                        <a:pt x="6570" y="20600"/>
                        <a:pt x="6830" y="23502"/>
                        <a:pt x="7296" y="26353"/>
                      </a:cubicBezTo>
                      <a:cubicBezTo>
                        <a:pt x="19685" y="25886"/>
                        <a:pt x="35755" y="20496"/>
                        <a:pt x="40523" y="18785"/>
                      </a:cubicBezTo>
                      <a:cubicBezTo>
                        <a:pt x="41405" y="18474"/>
                        <a:pt x="42338" y="18837"/>
                        <a:pt x="42700" y="19666"/>
                      </a:cubicBezTo>
                      <a:cubicBezTo>
                        <a:pt x="43063" y="20444"/>
                        <a:pt x="42597" y="21325"/>
                        <a:pt x="41767" y="21636"/>
                      </a:cubicBezTo>
                      <a:cubicBezTo>
                        <a:pt x="36688" y="23450"/>
                        <a:pt x="19063" y="29360"/>
                        <a:pt x="5897" y="29412"/>
                      </a:cubicBezTo>
                      <a:lnTo>
                        <a:pt x="5897" y="2941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56" name="Google Shape;6356;p15"/>
                <p:cNvSpPr/>
                <p:nvPr/>
              </p:nvSpPr>
              <p:spPr>
                <a:xfrm>
                  <a:off x="4668924" y="5452547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0"/>
                      </a:cubicBezTo>
                      <a:cubicBezTo>
                        <a:pt x="2447" y="29291"/>
                        <a:pt x="2188" y="28876"/>
                        <a:pt x="2136" y="28410"/>
                      </a:cubicBezTo>
                      <a:cubicBezTo>
                        <a:pt x="1825" y="24729"/>
                        <a:pt x="1566" y="21049"/>
                        <a:pt x="1306" y="17420"/>
                      </a:cubicBezTo>
                      <a:cubicBezTo>
                        <a:pt x="944" y="12237"/>
                        <a:pt x="581" y="6897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499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29"/>
                        <a:pt x="4624" y="17213"/>
                      </a:cubicBezTo>
                      <a:cubicBezTo>
                        <a:pt x="4831" y="20220"/>
                        <a:pt x="5039" y="23278"/>
                        <a:pt x="5298" y="26284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6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8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57" name="Google Shape;6357;p15"/>
                <p:cNvSpPr/>
                <p:nvPr/>
              </p:nvSpPr>
              <p:spPr>
                <a:xfrm>
                  <a:off x="4660526" y="5465920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1"/>
                      </a:cubicBezTo>
                      <a:cubicBezTo>
                        <a:pt x="2447" y="29291"/>
                        <a:pt x="2188" y="28877"/>
                        <a:pt x="2136" y="28410"/>
                      </a:cubicBezTo>
                      <a:cubicBezTo>
                        <a:pt x="1825" y="24729"/>
                        <a:pt x="1566" y="21101"/>
                        <a:pt x="1306" y="17421"/>
                      </a:cubicBezTo>
                      <a:cubicBezTo>
                        <a:pt x="944" y="12237"/>
                        <a:pt x="581" y="6898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395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30"/>
                        <a:pt x="4624" y="17213"/>
                      </a:cubicBezTo>
                      <a:cubicBezTo>
                        <a:pt x="4831" y="20220"/>
                        <a:pt x="5039" y="23227"/>
                        <a:pt x="5298" y="26285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7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9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58" name="Google Shape;6358;p15"/>
                <p:cNvSpPr/>
                <p:nvPr/>
              </p:nvSpPr>
              <p:spPr>
                <a:xfrm>
                  <a:off x="4693842" y="5432410"/>
                  <a:ext cx="18758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58" h="12416" extrusionOk="0">
                      <a:moveTo>
                        <a:pt x="4535" y="12417"/>
                      </a:moveTo>
                      <a:cubicBezTo>
                        <a:pt x="3913" y="12417"/>
                        <a:pt x="3291" y="12105"/>
                        <a:pt x="3032" y="11535"/>
                      </a:cubicBezTo>
                      <a:cubicBezTo>
                        <a:pt x="1373" y="8321"/>
                        <a:pt x="77" y="2153"/>
                        <a:pt x="25" y="1842"/>
                      </a:cubicBezTo>
                      <a:cubicBezTo>
                        <a:pt x="-130" y="1013"/>
                        <a:pt x="440" y="235"/>
                        <a:pt x="1373" y="28"/>
                      </a:cubicBezTo>
                      <a:cubicBezTo>
                        <a:pt x="2254" y="-128"/>
                        <a:pt x="3187" y="391"/>
                        <a:pt x="3343" y="1220"/>
                      </a:cubicBezTo>
                      <a:cubicBezTo>
                        <a:pt x="3343" y="1272"/>
                        <a:pt x="4328" y="5833"/>
                        <a:pt x="5520" y="8943"/>
                      </a:cubicBezTo>
                      <a:cubicBezTo>
                        <a:pt x="5883" y="8840"/>
                        <a:pt x="6246" y="8736"/>
                        <a:pt x="6609" y="8633"/>
                      </a:cubicBezTo>
                      <a:cubicBezTo>
                        <a:pt x="9719" y="7751"/>
                        <a:pt x="14384" y="6455"/>
                        <a:pt x="15888" y="5107"/>
                      </a:cubicBezTo>
                      <a:cubicBezTo>
                        <a:pt x="16561" y="4537"/>
                        <a:pt x="17598" y="4537"/>
                        <a:pt x="18272" y="5107"/>
                      </a:cubicBezTo>
                      <a:cubicBezTo>
                        <a:pt x="18946" y="5729"/>
                        <a:pt x="18894" y="6663"/>
                        <a:pt x="18272" y="7285"/>
                      </a:cubicBezTo>
                      <a:cubicBezTo>
                        <a:pt x="16199" y="9151"/>
                        <a:pt x="11430" y="10447"/>
                        <a:pt x="7645" y="11535"/>
                      </a:cubicBezTo>
                      <a:cubicBezTo>
                        <a:pt x="6660" y="11795"/>
                        <a:pt x="5831" y="12054"/>
                        <a:pt x="5157" y="12261"/>
                      </a:cubicBezTo>
                      <a:cubicBezTo>
                        <a:pt x="5002" y="12313"/>
                        <a:pt x="4794" y="12365"/>
                        <a:pt x="4587" y="1236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359" name="Google Shape;6359;p15"/>
              <p:cNvGrpSpPr/>
              <p:nvPr/>
            </p:nvGrpSpPr>
            <p:grpSpPr>
              <a:xfrm>
                <a:off x="4656558" y="5705800"/>
                <a:ext cx="83632" cy="81770"/>
                <a:chOff x="4656558" y="5705800"/>
                <a:chExt cx="83632" cy="81770"/>
              </a:xfrm>
            </p:grpSpPr>
            <p:sp>
              <p:nvSpPr>
                <p:cNvPr id="6360" name="Google Shape;6360;p15"/>
                <p:cNvSpPr/>
                <p:nvPr/>
              </p:nvSpPr>
              <p:spPr>
                <a:xfrm>
                  <a:off x="4656558" y="5705800"/>
                  <a:ext cx="73047" cy="81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47" h="81770" extrusionOk="0">
                      <a:moveTo>
                        <a:pt x="1957" y="81770"/>
                      </a:moveTo>
                      <a:cubicBezTo>
                        <a:pt x="1180" y="81770"/>
                        <a:pt x="454" y="81356"/>
                        <a:pt x="143" y="80630"/>
                      </a:cubicBezTo>
                      <a:cubicBezTo>
                        <a:pt x="-272" y="79697"/>
                        <a:pt x="247" y="78660"/>
                        <a:pt x="1283" y="78297"/>
                      </a:cubicBezTo>
                      <a:cubicBezTo>
                        <a:pt x="7608" y="76069"/>
                        <a:pt x="11755" y="70729"/>
                        <a:pt x="15798" y="65546"/>
                      </a:cubicBezTo>
                      <a:cubicBezTo>
                        <a:pt x="16990" y="64042"/>
                        <a:pt x="18079" y="62591"/>
                        <a:pt x="19219" y="61295"/>
                      </a:cubicBezTo>
                      <a:cubicBezTo>
                        <a:pt x="21811" y="58340"/>
                        <a:pt x="24247" y="55334"/>
                        <a:pt x="26735" y="52327"/>
                      </a:cubicBezTo>
                      <a:cubicBezTo>
                        <a:pt x="29949" y="48439"/>
                        <a:pt x="33267" y="44448"/>
                        <a:pt x="36740" y="40560"/>
                      </a:cubicBezTo>
                      <a:cubicBezTo>
                        <a:pt x="39435" y="37554"/>
                        <a:pt x="42857" y="34184"/>
                        <a:pt x="46537" y="30608"/>
                      </a:cubicBezTo>
                      <a:cubicBezTo>
                        <a:pt x="56282" y="21122"/>
                        <a:pt x="67375" y="10391"/>
                        <a:pt x="69138" y="1475"/>
                      </a:cubicBezTo>
                      <a:cubicBezTo>
                        <a:pt x="69345" y="490"/>
                        <a:pt x="70382" y="-132"/>
                        <a:pt x="71419" y="24"/>
                      </a:cubicBezTo>
                      <a:cubicBezTo>
                        <a:pt x="72507" y="179"/>
                        <a:pt x="73181" y="1112"/>
                        <a:pt x="73026" y="2097"/>
                      </a:cubicBezTo>
                      <a:cubicBezTo>
                        <a:pt x="71056" y="12050"/>
                        <a:pt x="59548" y="23195"/>
                        <a:pt x="49440" y="33044"/>
                      </a:cubicBezTo>
                      <a:cubicBezTo>
                        <a:pt x="45811" y="36569"/>
                        <a:pt x="42390" y="39887"/>
                        <a:pt x="39798" y="42789"/>
                      </a:cubicBezTo>
                      <a:cubicBezTo>
                        <a:pt x="36377" y="46625"/>
                        <a:pt x="33059" y="50617"/>
                        <a:pt x="29897" y="54452"/>
                      </a:cubicBezTo>
                      <a:cubicBezTo>
                        <a:pt x="27409" y="57459"/>
                        <a:pt x="24869" y="60518"/>
                        <a:pt x="22329" y="63524"/>
                      </a:cubicBezTo>
                      <a:cubicBezTo>
                        <a:pt x="21240" y="64820"/>
                        <a:pt x="20100" y="66219"/>
                        <a:pt x="19012" y="67671"/>
                      </a:cubicBezTo>
                      <a:cubicBezTo>
                        <a:pt x="14813" y="73010"/>
                        <a:pt x="10096" y="79075"/>
                        <a:pt x="2735" y="81667"/>
                      </a:cubicBezTo>
                      <a:cubicBezTo>
                        <a:pt x="2476" y="81770"/>
                        <a:pt x="2268" y="81770"/>
                        <a:pt x="2009" y="817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61" name="Google Shape;6361;p15"/>
                <p:cNvSpPr/>
                <p:nvPr/>
              </p:nvSpPr>
              <p:spPr>
                <a:xfrm>
                  <a:off x="4698216" y="5708274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5449" y="29793"/>
                      </a:moveTo>
                      <a:cubicBezTo>
                        <a:pt x="5034" y="29793"/>
                        <a:pt x="4619" y="29793"/>
                        <a:pt x="4205" y="29793"/>
                      </a:cubicBezTo>
                      <a:cubicBezTo>
                        <a:pt x="3634" y="29793"/>
                        <a:pt x="3116" y="29534"/>
                        <a:pt x="2753" y="29119"/>
                      </a:cubicBezTo>
                      <a:cubicBezTo>
                        <a:pt x="2390" y="28704"/>
                        <a:pt x="2235" y="28186"/>
                        <a:pt x="2339" y="27668"/>
                      </a:cubicBezTo>
                      <a:cubicBezTo>
                        <a:pt x="3790" y="19996"/>
                        <a:pt x="2857" y="9836"/>
                        <a:pt x="110" y="2371"/>
                      </a:cubicBezTo>
                      <a:cubicBezTo>
                        <a:pt x="-253" y="1438"/>
                        <a:pt x="317" y="402"/>
                        <a:pt x="1354" y="90"/>
                      </a:cubicBezTo>
                      <a:cubicBezTo>
                        <a:pt x="2390" y="-220"/>
                        <a:pt x="3479" y="298"/>
                        <a:pt x="3842" y="1231"/>
                      </a:cubicBezTo>
                      <a:cubicBezTo>
                        <a:pt x="6537" y="8540"/>
                        <a:pt x="7574" y="18285"/>
                        <a:pt x="6537" y="26164"/>
                      </a:cubicBezTo>
                      <a:cubicBezTo>
                        <a:pt x="16283" y="26009"/>
                        <a:pt x="30382" y="23313"/>
                        <a:pt x="39402" y="20721"/>
                      </a:cubicBezTo>
                      <a:cubicBezTo>
                        <a:pt x="40439" y="20411"/>
                        <a:pt x="41527" y="20929"/>
                        <a:pt x="41890" y="21862"/>
                      </a:cubicBezTo>
                      <a:cubicBezTo>
                        <a:pt x="42201" y="22795"/>
                        <a:pt x="41631" y="23832"/>
                        <a:pt x="40594" y="24091"/>
                      </a:cubicBezTo>
                      <a:cubicBezTo>
                        <a:pt x="30952" y="26890"/>
                        <a:pt x="15661" y="29741"/>
                        <a:pt x="5500" y="297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62" name="Google Shape;6362;p15"/>
                <p:cNvSpPr/>
                <p:nvPr/>
              </p:nvSpPr>
              <p:spPr>
                <a:xfrm>
                  <a:off x="4690979" y="5715633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9472" y="34978"/>
                      </a:moveTo>
                      <a:cubicBezTo>
                        <a:pt x="7087" y="34978"/>
                        <a:pt x="4806" y="34874"/>
                        <a:pt x="2629" y="34667"/>
                      </a:cubicBezTo>
                      <a:cubicBezTo>
                        <a:pt x="1696" y="34563"/>
                        <a:pt x="919" y="33838"/>
                        <a:pt x="867" y="33008"/>
                      </a:cubicBezTo>
                      <a:cubicBezTo>
                        <a:pt x="608" y="28965"/>
                        <a:pt x="763" y="24922"/>
                        <a:pt x="919" y="21034"/>
                      </a:cubicBezTo>
                      <a:cubicBezTo>
                        <a:pt x="1178" y="14554"/>
                        <a:pt x="1385" y="8489"/>
                        <a:pt x="37" y="2114"/>
                      </a:cubicBezTo>
                      <a:cubicBezTo>
                        <a:pt x="-170" y="1128"/>
                        <a:pt x="504" y="196"/>
                        <a:pt x="1592" y="40"/>
                      </a:cubicBezTo>
                      <a:cubicBezTo>
                        <a:pt x="2629" y="-168"/>
                        <a:pt x="3666" y="454"/>
                        <a:pt x="3873" y="1440"/>
                      </a:cubicBezTo>
                      <a:cubicBezTo>
                        <a:pt x="5325" y="8178"/>
                        <a:pt x="5065" y="14813"/>
                        <a:pt x="4806" y="21189"/>
                      </a:cubicBezTo>
                      <a:cubicBezTo>
                        <a:pt x="4703" y="24507"/>
                        <a:pt x="4547" y="27928"/>
                        <a:pt x="4651" y="31298"/>
                      </a:cubicBezTo>
                      <a:cubicBezTo>
                        <a:pt x="19113" y="32334"/>
                        <a:pt x="38500" y="28084"/>
                        <a:pt x="44306" y="26736"/>
                      </a:cubicBezTo>
                      <a:cubicBezTo>
                        <a:pt x="45343" y="26477"/>
                        <a:pt x="46431" y="27047"/>
                        <a:pt x="46691" y="28032"/>
                      </a:cubicBezTo>
                      <a:cubicBezTo>
                        <a:pt x="46950" y="28965"/>
                        <a:pt x="46328" y="29950"/>
                        <a:pt x="45291" y="30209"/>
                      </a:cubicBezTo>
                      <a:cubicBezTo>
                        <a:pt x="40003" y="31453"/>
                        <a:pt x="23571" y="35030"/>
                        <a:pt x="9368" y="3503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63" name="Google Shape;6363;p15"/>
                <p:cNvSpPr/>
                <p:nvPr/>
              </p:nvSpPr>
              <p:spPr>
                <a:xfrm>
                  <a:off x="4681582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1970" y="34834"/>
                      </a:moveTo>
                      <a:cubicBezTo>
                        <a:pt x="1503" y="34834"/>
                        <a:pt x="1037" y="34678"/>
                        <a:pt x="674" y="34420"/>
                      </a:cubicBezTo>
                      <a:cubicBezTo>
                        <a:pt x="207" y="34056"/>
                        <a:pt x="0" y="33538"/>
                        <a:pt x="0" y="33020"/>
                      </a:cubicBezTo>
                      <a:cubicBezTo>
                        <a:pt x="207" y="28717"/>
                        <a:pt x="466" y="24467"/>
                        <a:pt x="726" y="20165"/>
                      </a:cubicBezTo>
                      <a:cubicBezTo>
                        <a:pt x="1088" y="14099"/>
                        <a:pt x="1503" y="7879"/>
                        <a:pt x="1659" y="1762"/>
                      </a:cubicBezTo>
                      <a:cubicBezTo>
                        <a:pt x="1659" y="778"/>
                        <a:pt x="2540" y="0"/>
                        <a:pt x="3629" y="0"/>
                      </a:cubicBezTo>
                      <a:cubicBezTo>
                        <a:pt x="3629" y="0"/>
                        <a:pt x="3629" y="0"/>
                        <a:pt x="3629" y="0"/>
                      </a:cubicBezTo>
                      <a:cubicBezTo>
                        <a:pt x="4717" y="0"/>
                        <a:pt x="5598" y="830"/>
                        <a:pt x="5547" y="1814"/>
                      </a:cubicBezTo>
                      <a:cubicBezTo>
                        <a:pt x="5391" y="8034"/>
                        <a:pt x="5028" y="14307"/>
                        <a:pt x="4614" y="20371"/>
                      </a:cubicBezTo>
                      <a:cubicBezTo>
                        <a:pt x="4406" y="23897"/>
                        <a:pt x="4147" y="27421"/>
                        <a:pt x="3991" y="30946"/>
                      </a:cubicBezTo>
                      <a:cubicBezTo>
                        <a:pt x="7827" y="30428"/>
                        <a:pt x="11715" y="30117"/>
                        <a:pt x="15499" y="29754"/>
                      </a:cubicBezTo>
                      <a:cubicBezTo>
                        <a:pt x="22705" y="29132"/>
                        <a:pt x="30169" y="28510"/>
                        <a:pt x="36804" y="26540"/>
                      </a:cubicBezTo>
                      <a:cubicBezTo>
                        <a:pt x="37841" y="26229"/>
                        <a:pt x="38929" y="26748"/>
                        <a:pt x="39292" y="27681"/>
                      </a:cubicBezTo>
                      <a:cubicBezTo>
                        <a:pt x="39655" y="28614"/>
                        <a:pt x="39085" y="29650"/>
                        <a:pt x="38048" y="29962"/>
                      </a:cubicBezTo>
                      <a:cubicBezTo>
                        <a:pt x="30998" y="32087"/>
                        <a:pt x="23327" y="32761"/>
                        <a:pt x="15862" y="33331"/>
                      </a:cubicBezTo>
                      <a:cubicBezTo>
                        <a:pt x="11352" y="33694"/>
                        <a:pt x="6635" y="34108"/>
                        <a:pt x="2281" y="34834"/>
                      </a:cubicBezTo>
                      <a:cubicBezTo>
                        <a:pt x="2177" y="34834"/>
                        <a:pt x="2022" y="34834"/>
                        <a:pt x="1918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64" name="Google Shape;6364;p15"/>
                <p:cNvSpPr/>
                <p:nvPr/>
              </p:nvSpPr>
              <p:spPr>
                <a:xfrm>
                  <a:off x="4669763" y="5743145"/>
                  <a:ext cx="39453" cy="34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88" extrusionOk="0">
                      <a:moveTo>
                        <a:pt x="1970" y="34888"/>
                      </a:moveTo>
                      <a:cubicBezTo>
                        <a:pt x="1503" y="34888"/>
                        <a:pt x="1037" y="34733"/>
                        <a:pt x="674" y="34473"/>
                      </a:cubicBezTo>
                      <a:cubicBezTo>
                        <a:pt x="208" y="34111"/>
                        <a:pt x="0" y="33592"/>
                        <a:pt x="0" y="33074"/>
                      </a:cubicBezTo>
                      <a:cubicBezTo>
                        <a:pt x="208" y="28771"/>
                        <a:pt x="467" y="24469"/>
                        <a:pt x="726" y="20166"/>
                      </a:cubicBezTo>
                      <a:cubicBezTo>
                        <a:pt x="1089" y="14154"/>
                        <a:pt x="1503" y="7881"/>
                        <a:pt x="1659" y="1765"/>
                      </a:cubicBezTo>
                      <a:cubicBezTo>
                        <a:pt x="1659" y="779"/>
                        <a:pt x="2592" y="-50"/>
                        <a:pt x="3681" y="2"/>
                      </a:cubicBezTo>
                      <a:cubicBezTo>
                        <a:pt x="4769" y="2"/>
                        <a:pt x="5650" y="831"/>
                        <a:pt x="5598" y="1816"/>
                      </a:cubicBezTo>
                      <a:cubicBezTo>
                        <a:pt x="5443" y="8037"/>
                        <a:pt x="5080" y="14257"/>
                        <a:pt x="4665" y="20322"/>
                      </a:cubicBezTo>
                      <a:cubicBezTo>
                        <a:pt x="4458" y="23847"/>
                        <a:pt x="4199" y="27424"/>
                        <a:pt x="4043" y="30949"/>
                      </a:cubicBezTo>
                      <a:cubicBezTo>
                        <a:pt x="7879" y="30430"/>
                        <a:pt x="11767" y="30067"/>
                        <a:pt x="15551" y="29757"/>
                      </a:cubicBezTo>
                      <a:cubicBezTo>
                        <a:pt x="22756" y="29135"/>
                        <a:pt x="30221" y="28513"/>
                        <a:pt x="36856" y="26543"/>
                      </a:cubicBezTo>
                      <a:cubicBezTo>
                        <a:pt x="37893" y="26231"/>
                        <a:pt x="38981" y="26750"/>
                        <a:pt x="39344" y="27683"/>
                      </a:cubicBezTo>
                      <a:cubicBezTo>
                        <a:pt x="39707" y="28616"/>
                        <a:pt x="39137" y="29653"/>
                        <a:pt x="38100" y="29963"/>
                      </a:cubicBezTo>
                      <a:cubicBezTo>
                        <a:pt x="31050" y="32089"/>
                        <a:pt x="23378" y="32763"/>
                        <a:pt x="15914" y="33333"/>
                      </a:cubicBezTo>
                      <a:cubicBezTo>
                        <a:pt x="11404" y="33696"/>
                        <a:pt x="6687" y="34111"/>
                        <a:pt x="2333" y="34836"/>
                      </a:cubicBezTo>
                      <a:cubicBezTo>
                        <a:pt x="2229" y="34836"/>
                        <a:pt x="2074" y="34836"/>
                        <a:pt x="1970" y="3483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65" name="Google Shape;6365;p15"/>
                <p:cNvSpPr/>
                <p:nvPr/>
              </p:nvSpPr>
              <p:spPr>
                <a:xfrm>
                  <a:off x="4715118" y="5708517"/>
                  <a:ext cx="21051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1" h="14775" extrusionOk="0">
                      <a:moveTo>
                        <a:pt x="3890" y="14776"/>
                      </a:moveTo>
                      <a:cubicBezTo>
                        <a:pt x="3061" y="14776"/>
                        <a:pt x="2283" y="14310"/>
                        <a:pt x="2024" y="13532"/>
                      </a:cubicBezTo>
                      <a:cubicBezTo>
                        <a:pt x="624" y="9592"/>
                        <a:pt x="2" y="2232"/>
                        <a:pt x="2" y="1921"/>
                      </a:cubicBezTo>
                      <a:cubicBezTo>
                        <a:pt x="-49" y="936"/>
                        <a:pt x="728" y="106"/>
                        <a:pt x="1817" y="3"/>
                      </a:cubicBezTo>
                      <a:cubicBezTo>
                        <a:pt x="2905" y="-49"/>
                        <a:pt x="3838" y="677"/>
                        <a:pt x="3890" y="1661"/>
                      </a:cubicBezTo>
                      <a:cubicBezTo>
                        <a:pt x="3890" y="1713"/>
                        <a:pt x="4305" y="7156"/>
                        <a:pt x="5290" y="10888"/>
                      </a:cubicBezTo>
                      <a:cubicBezTo>
                        <a:pt x="5705" y="10836"/>
                        <a:pt x="6171" y="10733"/>
                        <a:pt x="6638" y="10681"/>
                      </a:cubicBezTo>
                      <a:cubicBezTo>
                        <a:pt x="10370" y="10059"/>
                        <a:pt x="15968" y="9126"/>
                        <a:pt x="17886" y="7778"/>
                      </a:cubicBezTo>
                      <a:cubicBezTo>
                        <a:pt x="18715" y="7156"/>
                        <a:pt x="19960" y="7312"/>
                        <a:pt x="20634" y="8089"/>
                      </a:cubicBezTo>
                      <a:cubicBezTo>
                        <a:pt x="21307" y="8866"/>
                        <a:pt x="21152" y="10007"/>
                        <a:pt x="20271" y="10578"/>
                      </a:cubicBezTo>
                      <a:cubicBezTo>
                        <a:pt x="17575" y="12444"/>
                        <a:pt x="11873" y="13428"/>
                        <a:pt x="7312" y="14154"/>
                      </a:cubicBezTo>
                      <a:cubicBezTo>
                        <a:pt x="6171" y="14361"/>
                        <a:pt x="5083" y="14517"/>
                        <a:pt x="4253" y="14672"/>
                      </a:cubicBezTo>
                      <a:cubicBezTo>
                        <a:pt x="4098" y="14672"/>
                        <a:pt x="3994" y="14672"/>
                        <a:pt x="3838" y="1467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6366" name="Google Shape;6366;p15"/>
          <p:cNvGrpSpPr/>
          <p:nvPr/>
        </p:nvGrpSpPr>
        <p:grpSpPr>
          <a:xfrm>
            <a:off x="6817711" y="5875263"/>
            <a:ext cx="448236" cy="850197"/>
            <a:chOff x="6996377" y="4371208"/>
            <a:chExt cx="372537" cy="706614"/>
          </a:xfrm>
        </p:grpSpPr>
        <p:sp>
          <p:nvSpPr>
            <p:cNvPr id="6367" name="Google Shape;6367;p15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68" name="Google Shape;6368;p15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6369" name="Google Shape;6369;p15"/>
            <p:cNvGrpSpPr/>
            <p:nvPr/>
          </p:nvGrpSpPr>
          <p:grpSpPr>
            <a:xfrm>
              <a:off x="7074294" y="4478681"/>
              <a:ext cx="233950" cy="599141"/>
              <a:chOff x="4533894" y="5352943"/>
              <a:chExt cx="233950" cy="599141"/>
            </a:xfrm>
          </p:grpSpPr>
          <p:sp>
            <p:nvSpPr>
              <p:cNvPr id="6370" name="Google Shape;6370;p15"/>
              <p:cNvSpPr/>
              <p:nvPr/>
            </p:nvSpPr>
            <p:spPr>
              <a:xfrm>
                <a:off x="4637287" y="5383504"/>
                <a:ext cx="26911" cy="568580"/>
              </a:xfrm>
              <a:custGeom>
                <a:avLst/>
                <a:gdLst/>
                <a:ahLst/>
                <a:cxnLst/>
                <a:rect l="l" t="t" r="r" b="b"/>
                <a:pathLst>
                  <a:path w="26911" h="568580" extrusionOk="0">
                    <a:moveTo>
                      <a:pt x="13297" y="0"/>
                    </a:moveTo>
                    <a:cubicBezTo>
                      <a:pt x="16925" y="22963"/>
                      <a:pt x="16562" y="69098"/>
                      <a:pt x="20139" y="101030"/>
                    </a:cubicBezTo>
                    <a:cubicBezTo>
                      <a:pt x="24390" y="138974"/>
                      <a:pt x="22887" y="177489"/>
                      <a:pt x="22887" y="215537"/>
                    </a:cubicBezTo>
                    <a:lnTo>
                      <a:pt x="22887" y="411376"/>
                    </a:lnTo>
                    <a:cubicBezTo>
                      <a:pt x="22887" y="456837"/>
                      <a:pt x="30196" y="513598"/>
                      <a:pt x="25116" y="559837"/>
                    </a:cubicBezTo>
                    <a:cubicBezTo>
                      <a:pt x="24597" y="564347"/>
                      <a:pt x="20450" y="567664"/>
                      <a:pt x="15474" y="567923"/>
                    </a:cubicBezTo>
                    <a:cubicBezTo>
                      <a:pt x="13815" y="568027"/>
                      <a:pt x="12156" y="568234"/>
                      <a:pt x="10446" y="568493"/>
                    </a:cubicBezTo>
                    <a:cubicBezTo>
                      <a:pt x="6195" y="569115"/>
                      <a:pt x="2204" y="566368"/>
                      <a:pt x="1737" y="562429"/>
                    </a:cubicBezTo>
                    <a:cubicBezTo>
                      <a:pt x="-2047" y="530445"/>
                      <a:pt x="1530" y="491412"/>
                      <a:pt x="1530" y="459480"/>
                    </a:cubicBezTo>
                    <a:lnTo>
                      <a:pt x="1530" y="326416"/>
                    </a:lnTo>
                    <a:cubicBezTo>
                      <a:pt x="1530" y="259702"/>
                      <a:pt x="10239" y="38100"/>
                      <a:pt x="13297" y="5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6371" name="Google Shape;6371;p15"/>
              <p:cNvGrpSpPr/>
              <p:nvPr/>
            </p:nvGrpSpPr>
            <p:grpSpPr>
              <a:xfrm>
                <a:off x="4554671" y="5494486"/>
                <a:ext cx="92727" cy="108598"/>
                <a:chOff x="4554671" y="5494486"/>
                <a:chExt cx="92727" cy="108598"/>
              </a:xfrm>
            </p:grpSpPr>
            <p:sp>
              <p:nvSpPr>
                <p:cNvPr id="6372" name="Google Shape;6372;p15"/>
                <p:cNvSpPr/>
                <p:nvPr/>
              </p:nvSpPr>
              <p:spPr>
                <a:xfrm>
                  <a:off x="4571111" y="5494486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73926" y="108598"/>
                      </a:moveTo>
                      <a:cubicBezTo>
                        <a:pt x="73564" y="108598"/>
                        <a:pt x="73149" y="108495"/>
                        <a:pt x="72786" y="108339"/>
                      </a:cubicBezTo>
                      <a:cubicBezTo>
                        <a:pt x="64233" y="104192"/>
                        <a:pt x="59464" y="96209"/>
                        <a:pt x="55213" y="89160"/>
                      </a:cubicBezTo>
                      <a:cubicBezTo>
                        <a:pt x="54073" y="87242"/>
                        <a:pt x="52984" y="85427"/>
                        <a:pt x="51844" y="83716"/>
                      </a:cubicBezTo>
                      <a:cubicBezTo>
                        <a:pt x="49148" y="79725"/>
                        <a:pt x="46608" y="75682"/>
                        <a:pt x="44017" y="71639"/>
                      </a:cubicBezTo>
                      <a:cubicBezTo>
                        <a:pt x="40803" y="66559"/>
                        <a:pt x="37433" y="61323"/>
                        <a:pt x="33908" y="56191"/>
                      </a:cubicBezTo>
                      <a:cubicBezTo>
                        <a:pt x="31213" y="52356"/>
                        <a:pt x="27584" y="47845"/>
                        <a:pt x="23748" y="43077"/>
                      </a:cubicBezTo>
                      <a:cubicBezTo>
                        <a:pt x="13018" y="29806"/>
                        <a:pt x="836" y="14722"/>
                        <a:pt x="7" y="2333"/>
                      </a:cubicBezTo>
                      <a:cubicBezTo>
                        <a:pt x="-97" y="1141"/>
                        <a:pt x="940" y="104"/>
                        <a:pt x="2236" y="0"/>
                      </a:cubicBezTo>
                      <a:cubicBezTo>
                        <a:pt x="3584" y="0"/>
                        <a:pt x="4724" y="830"/>
                        <a:pt x="4776" y="2074"/>
                      </a:cubicBezTo>
                      <a:cubicBezTo>
                        <a:pt x="5502" y="13167"/>
                        <a:pt x="17217" y="27681"/>
                        <a:pt x="27584" y="40485"/>
                      </a:cubicBezTo>
                      <a:cubicBezTo>
                        <a:pt x="31472" y="45305"/>
                        <a:pt x="35152" y="49867"/>
                        <a:pt x="37900" y="53858"/>
                      </a:cubicBezTo>
                      <a:cubicBezTo>
                        <a:pt x="41477" y="59042"/>
                        <a:pt x="44846" y="64330"/>
                        <a:pt x="48111" y="69461"/>
                      </a:cubicBezTo>
                      <a:cubicBezTo>
                        <a:pt x="50651" y="73453"/>
                        <a:pt x="53192" y="77444"/>
                        <a:pt x="55887" y="81436"/>
                      </a:cubicBezTo>
                      <a:cubicBezTo>
                        <a:pt x="57079" y="83198"/>
                        <a:pt x="58220" y="85116"/>
                        <a:pt x="59412" y="87086"/>
                      </a:cubicBezTo>
                      <a:cubicBezTo>
                        <a:pt x="63507" y="93928"/>
                        <a:pt x="67706" y="100978"/>
                        <a:pt x="75015" y="104503"/>
                      </a:cubicBezTo>
                      <a:cubicBezTo>
                        <a:pt x="76207" y="105073"/>
                        <a:pt x="76622" y="106421"/>
                        <a:pt x="76000" y="107457"/>
                      </a:cubicBezTo>
                      <a:cubicBezTo>
                        <a:pt x="75585" y="108183"/>
                        <a:pt x="74756" y="108598"/>
                        <a:pt x="73875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73" name="Google Shape;6373;p15"/>
                <p:cNvSpPr/>
                <p:nvPr/>
              </p:nvSpPr>
              <p:spPr>
                <a:xfrm>
                  <a:off x="4554671" y="5501272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44958" y="35824"/>
                      </a:moveTo>
                      <a:cubicBezTo>
                        <a:pt x="44958" y="35824"/>
                        <a:pt x="44802" y="35824"/>
                        <a:pt x="44750" y="35824"/>
                      </a:cubicBezTo>
                      <a:cubicBezTo>
                        <a:pt x="32310" y="34787"/>
                        <a:pt x="13182" y="29085"/>
                        <a:pt x="1415" y="24212"/>
                      </a:cubicBezTo>
                      <a:cubicBezTo>
                        <a:pt x="223" y="23694"/>
                        <a:pt x="-347" y="22398"/>
                        <a:pt x="223" y="21309"/>
                      </a:cubicBezTo>
                      <a:cubicBezTo>
                        <a:pt x="793" y="20221"/>
                        <a:pt x="2192" y="19702"/>
                        <a:pt x="3385" y="20221"/>
                      </a:cubicBezTo>
                      <a:cubicBezTo>
                        <a:pt x="13908" y="24575"/>
                        <a:pt x="30599" y="29655"/>
                        <a:pt x="42469" y="31210"/>
                      </a:cubicBezTo>
                      <a:cubicBezTo>
                        <a:pt x="42469" y="21465"/>
                        <a:pt x="45269" y="9750"/>
                        <a:pt x="49727" y="1248"/>
                      </a:cubicBezTo>
                      <a:cubicBezTo>
                        <a:pt x="50297" y="160"/>
                        <a:pt x="51748" y="-307"/>
                        <a:pt x="52941" y="212"/>
                      </a:cubicBezTo>
                      <a:cubicBezTo>
                        <a:pt x="54133" y="730"/>
                        <a:pt x="54651" y="2026"/>
                        <a:pt x="54081" y="3115"/>
                      </a:cubicBezTo>
                      <a:cubicBezTo>
                        <a:pt x="49571" y="11823"/>
                        <a:pt x="46824" y="24057"/>
                        <a:pt x="47342" y="33595"/>
                      </a:cubicBezTo>
                      <a:cubicBezTo>
                        <a:pt x="47342" y="34217"/>
                        <a:pt x="47083" y="34839"/>
                        <a:pt x="46617" y="35253"/>
                      </a:cubicBezTo>
                      <a:cubicBezTo>
                        <a:pt x="46150" y="35668"/>
                        <a:pt x="45580" y="35875"/>
                        <a:pt x="44958" y="3587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74" name="Google Shape;6374;p15"/>
                <p:cNvSpPr/>
                <p:nvPr/>
              </p:nvSpPr>
              <p:spPr>
                <a:xfrm>
                  <a:off x="4555384" y="5510970"/>
                  <a:ext cx="61156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56" h="42143" extrusionOk="0">
                      <a:moveTo>
                        <a:pt x="52746" y="42143"/>
                      </a:moveTo>
                      <a:lnTo>
                        <a:pt x="52746" y="42143"/>
                      </a:lnTo>
                      <a:cubicBezTo>
                        <a:pt x="33981" y="42039"/>
                        <a:pt x="8788" y="33590"/>
                        <a:pt x="1531" y="30998"/>
                      </a:cubicBezTo>
                      <a:cubicBezTo>
                        <a:pt x="287" y="30584"/>
                        <a:pt x="-335" y="29288"/>
                        <a:pt x="183" y="28147"/>
                      </a:cubicBezTo>
                      <a:cubicBezTo>
                        <a:pt x="650" y="27007"/>
                        <a:pt x="2049" y="26488"/>
                        <a:pt x="3294" y="26903"/>
                      </a:cubicBezTo>
                      <a:cubicBezTo>
                        <a:pt x="10084" y="29340"/>
                        <a:pt x="33048" y="37063"/>
                        <a:pt x="50724" y="37685"/>
                      </a:cubicBezTo>
                      <a:cubicBezTo>
                        <a:pt x="51398" y="33590"/>
                        <a:pt x="51813" y="29391"/>
                        <a:pt x="52176" y="25348"/>
                      </a:cubicBezTo>
                      <a:cubicBezTo>
                        <a:pt x="52901" y="17573"/>
                        <a:pt x="53627" y="9486"/>
                        <a:pt x="56478" y="1503"/>
                      </a:cubicBezTo>
                      <a:cubicBezTo>
                        <a:pt x="56893" y="362"/>
                        <a:pt x="58241" y="-260"/>
                        <a:pt x="59485" y="104"/>
                      </a:cubicBezTo>
                      <a:cubicBezTo>
                        <a:pt x="60729" y="466"/>
                        <a:pt x="61454" y="1710"/>
                        <a:pt x="61040" y="2850"/>
                      </a:cubicBezTo>
                      <a:cubicBezTo>
                        <a:pt x="58344" y="10367"/>
                        <a:pt x="57670" y="17831"/>
                        <a:pt x="56945" y="25711"/>
                      </a:cubicBezTo>
                      <a:cubicBezTo>
                        <a:pt x="56530" y="30480"/>
                        <a:pt x="56063" y="35404"/>
                        <a:pt x="55130" y="40277"/>
                      </a:cubicBezTo>
                      <a:cubicBezTo>
                        <a:pt x="54923" y="41314"/>
                        <a:pt x="53938" y="42091"/>
                        <a:pt x="52746" y="4209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75" name="Google Shape;6375;p15"/>
                <p:cNvSpPr/>
                <p:nvPr/>
              </p:nvSpPr>
              <p:spPr>
                <a:xfrm>
                  <a:off x="4573789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4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69"/>
                        <a:pt x="-338" y="30073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5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1"/>
                        <a:pt x="42634" y="37642"/>
                      </a:cubicBezTo>
                      <a:cubicBezTo>
                        <a:pt x="42997" y="33287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5"/>
                        <a:pt x="47714" y="35413"/>
                        <a:pt x="47248" y="40648"/>
                      </a:cubicBezTo>
                      <a:cubicBezTo>
                        <a:pt x="47196" y="41322"/>
                        <a:pt x="46833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76" name="Google Shape;6376;p15"/>
                <p:cNvSpPr/>
                <p:nvPr/>
              </p:nvSpPr>
              <p:spPr>
                <a:xfrm>
                  <a:off x="4585763" y="5547092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5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70"/>
                        <a:pt x="-338" y="30074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6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2"/>
                        <a:pt x="42634" y="37642"/>
                      </a:cubicBezTo>
                      <a:cubicBezTo>
                        <a:pt x="42997" y="33288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6"/>
                        <a:pt x="47714" y="35413"/>
                        <a:pt x="47248" y="40648"/>
                      </a:cubicBezTo>
                      <a:cubicBezTo>
                        <a:pt x="47196" y="41322"/>
                        <a:pt x="46781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77" name="Google Shape;6377;p15"/>
                <p:cNvSpPr/>
                <p:nvPr/>
              </p:nvSpPr>
              <p:spPr>
                <a:xfrm>
                  <a:off x="4561554" y="5499413"/>
                  <a:ext cx="26870" cy="17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22" extrusionOk="0">
                      <a:moveTo>
                        <a:pt x="20242" y="17571"/>
                      </a:moveTo>
                      <a:cubicBezTo>
                        <a:pt x="19983" y="17571"/>
                        <a:pt x="19724" y="17571"/>
                        <a:pt x="19465" y="17467"/>
                      </a:cubicBezTo>
                      <a:cubicBezTo>
                        <a:pt x="18480" y="17156"/>
                        <a:pt x="17236" y="16793"/>
                        <a:pt x="15888" y="16430"/>
                      </a:cubicBezTo>
                      <a:cubicBezTo>
                        <a:pt x="10445" y="14875"/>
                        <a:pt x="3654" y="13009"/>
                        <a:pt x="700" y="10365"/>
                      </a:cubicBezTo>
                      <a:cubicBezTo>
                        <a:pt x="-233" y="9536"/>
                        <a:pt x="-233" y="8136"/>
                        <a:pt x="700" y="7255"/>
                      </a:cubicBezTo>
                      <a:cubicBezTo>
                        <a:pt x="1633" y="6374"/>
                        <a:pt x="3136" y="6374"/>
                        <a:pt x="4121" y="7255"/>
                      </a:cubicBezTo>
                      <a:cubicBezTo>
                        <a:pt x="6246" y="9173"/>
                        <a:pt x="12933" y="11039"/>
                        <a:pt x="17339" y="12283"/>
                      </a:cubicBezTo>
                      <a:cubicBezTo>
                        <a:pt x="17910" y="12439"/>
                        <a:pt x="18428" y="12594"/>
                        <a:pt x="18946" y="12750"/>
                      </a:cubicBezTo>
                      <a:cubicBezTo>
                        <a:pt x="20709" y="8344"/>
                        <a:pt x="22056" y="1812"/>
                        <a:pt x="22108" y="1760"/>
                      </a:cubicBezTo>
                      <a:cubicBezTo>
                        <a:pt x="22367" y="568"/>
                        <a:pt x="23612" y="-209"/>
                        <a:pt x="24907" y="50"/>
                      </a:cubicBezTo>
                      <a:cubicBezTo>
                        <a:pt x="26203" y="257"/>
                        <a:pt x="27085" y="1398"/>
                        <a:pt x="26825" y="2590"/>
                      </a:cubicBezTo>
                      <a:cubicBezTo>
                        <a:pt x="26774" y="2952"/>
                        <a:pt x="24856" y="11816"/>
                        <a:pt x="22523" y="16378"/>
                      </a:cubicBezTo>
                      <a:cubicBezTo>
                        <a:pt x="22108" y="17156"/>
                        <a:pt x="21279" y="17623"/>
                        <a:pt x="20346" y="176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378" name="Google Shape;6378;p15"/>
              <p:cNvGrpSpPr/>
              <p:nvPr/>
            </p:nvGrpSpPr>
            <p:grpSpPr>
              <a:xfrm>
                <a:off x="4533894" y="5591236"/>
                <a:ext cx="113790" cy="116091"/>
                <a:chOff x="4533894" y="5591236"/>
                <a:chExt cx="113790" cy="116091"/>
              </a:xfrm>
            </p:grpSpPr>
            <p:sp>
              <p:nvSpPr>
                <p:cNvPr id="6379" name="Google Shape;6379;p15"/>
                <p:cNvSpPr/>
                <p:nvPr/>
              </p:nvSpPr>
              <p:spPr>
                <a:xfrm>
                  <a:off x="4549475" y="5591236"/>
                  <a:ext cx="98209" cy="116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91" extrusionOk="0">
                      <a:moveTo>
                        <a:pt x="95459" y="116091"/>
                      </a:moveTo>
                      <a:cubicBezTo>
                        <a:pt x="95096" y="116091"/>
                        <a:pt x="94733" y="116040"/>
                        <a:pt x="94422" y="115884"/>
                      </a:cubicBezTo>
                      <a:cubicBezTo>
                        <a:pt x="84262" y="111996"/>
                        <a:pt x="77938" y="103391"/>
                        <a:pt x="72340" y="95823"/>
                      </a:cubicBezTo>
                      <a:cubicBezTo>
                        <a:pt x="70837" y="93801"/>
                        <a:pt x="69385" y="91780"/>
                        <a:pt x="67882" y="89966"/>
                      </a:cubicBezTo>
                      <a:cubicBezTo>
                        <a:pt x="64409" y="85715"/>
                        <a:pt x="61039" y="81412"/>
                        <a:pt x="57670" y="77110"/>
                      </a:cubicBezTo>
                      <a:cubicBezTo>
                        <a:pt x="53420" y="71667"/>
                        <a:pt x="49013" y="66017"/>
                        <a:pt x="44452" y="60574"/>
                      </a:cubicBezTo>
                      <a:cubicBezTo>
                        <a:pt x="40979" y="56479"/>
                        <a:pt x="36365" y="51710"/>
                        <a:pt x="31492" y="46682"/>
                      </a:cubicBezTo>
                      <a:cubicBezTo>
                        <a:pt x="17808" y="32686"/>
                        <a:pt x="2360" y="16772"/>
                        <a:pt x="27" y="2880"/>
                      </a:cubicBezTo>
                      <a:cubicBezTo>
                        <a:pt x="-180" y="1532"/>
                        <a:pt x="805" y="236"/>
                        <a:pt x="2308" y="29"/>
                      </a:cubicBezTo>
                      <a:cubicBezTo>
                        <a:pt x="3760" y="-179"/>
                        <a:pt x="5211" y="755"/>
                        <a:pt x="5419" y="2102"/>
                      </a:cubicBezTo>
                      <a:cubicBezTo>
                        <a:pt x="7544" y="14543"/>
                        <a:pt x="22421" y="29835"/>
                        <a:pt x="35588" y="43364"/>
                      </a:cubicBezTo>
                      <a:cubicBezTo>
                        <a:pt x="40564" y="48444"/>
                        <a:pt x="45229" y="53265"/>
                        <a:pt x="48806" y="57516"/>
                      </a:cubicBezTo>
                      <a:cubicBezTo>
                        <a:pt x="53471" y="63011"/>
                        <a:pt x="57877" y="68713"/>
                        <a:pt x="62180" y="74207"/>
                      </a:cubicBezTo>
                      <a:cubicBezTo>
                        <a:pt x="65497" y="78510"/>
                        <a:pt x="68867" y="82760"/>
                        <a:pt x="72288" y="86959"/>
                      </a:cubicBezTo>
                      <a:cubicBezTo>
                        <a:pt x="73843" y="88825"/>
                        <a:pt x="75346" y="90899"/>
                        <a:pt x="76901" y="92972"/>
                      </a:cubicBezTo>
                      <a:cubicBezTo>
                        <a:pt x="82293" y="100281"/>
                        <a:pt x="87891" y="107901"/>
                        <a:pt x="96548" y="111218"/>
                      </a:cubicBezTo>
                      <a:cubicBezTo>
                        <a:pt x="97947" y="111737"/>
                        <a:pt x="98569" y="113188"/>
                        <a:pt x="97999" y="114484"/>
                      </a:cubicBezTo>
                      <a:cubicBezTo>
                        <a:pt x="97584" y="115418"/>
                        <a:pt x="96548" y="115988"/>
                        <a:pt x="95511" y="11598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80" name="Google Shape;6380;p15"/>
                <p:cNvSpPr/>
                <p:nvPr/>
              </p:nvSpPr>
              <p:spPr>
                <a:xfrm>
                  <a:off x="4533894" y="5595783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52102" y="41254"/>
                      </a:moveTo>
                      <a:cubicBezTo>
                        <a:pt x="37950" y="41254"/>
                        <a:pt x="15609" y="36590"/>
                        <a:pt x="1820" y="32183"/>
                      </a:cubicBezTo>
                      <a:cubicBezTo>
                        <a:pt x="420" y="31717"/>
                        <a:pt x="-357" y="30317"/>
                        <a:pt x="161" y="29021"/>
                      </a:cubicBezTo>
                      <a:cubicBezTo>
                        <a:pt x="680" y="27725"/>
                        <a:pt x="2235" y="27051"/>
                        <a:pt x="3634" y="27518"/>
                      </a:cubicBezTo>
                      <a:cubicBezTo>
                        <a:pt x="16075" y="31457"/>
                        <a:pt x="35514" y="35656"/>
                        <a:pt x="49095" y="36226"/>
                      </a:cubicBezTo>
                      <a:cubicBezTo>
                        <a:pt x="48007" y="25237"/>
                        <a:pt x="49821" y="11708"/>
                        <a:pt x="53864" y="1651"/>
                      </a:cubicBezTo>
                      <a:cubicBezTo>
                        <a:pt x="54383" y="355"/>
                        <a:pt x="55938" y="-319"/>
                        <a:pt x="57389" y="148"/>
                      </a:cubicBezTo>
                      <a:cubicBezTo>
                        <a:pt x="58789" y="615"/>
                        <a:pt x="59514" y="2066"/>
                        <a:pt x="58996" y="3310"/>
                      </a:cubicBezTo>
                      <a:cubicBezTo>
                        <a:pt x="54849" y="13574"/>
                        <a:pt x="53190" y="27673"/>
                        <a:pt x="54849" y="38404"/>
                      </a:cubicBezTo>
                      <a:cubicBezTo>
                        <a:pt x="54953" y="39129"/>
                        <a:pt x="54746" y="39855"/>
                        <a:pt x="54227" y="40374"/>
                      </a:cubicBezTo>
                      <a:cubicBezTo>
                        <a:pt x="53709" y="40892"/>
                        <a:pt x="52931" y="41202"/>
                        <a:pt x="52154" y="41202"/>
                      </a:cubicBezTo>
                      <a:lnTo>
                        <a:pt x="52154" y="4120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81" name="Google Shape;6381;p15"/>
                <p:cNvSpPr/>
                <p:nvPr/>
              </p:nvSpPr>
              <p:spPr>
                <a:xfrm>
                  <a:off x="4536488" y="5606181"/>
                  <a:ext cx="66154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4" h="48480" extrusionOk="0">
                      <a:moveTo>
                        <a:pt x="54380" y="48429"/>
                      </a:moveTo>
                      <a:cubicBezTo>
                        <a:pt x="34060" y="48429"/>
                        <a:pt x="9593" y="42416"/>
                        <a:pt x="1973" y="40446"/>
                      </a:cubicBezTo>
                      <a:cubicBezTo>
                        <a:pt x="521" y="40083"/>
                        <a:pt x="-308" y="38684"/>
                        <a:pt x="107" y="37388"/>
                      </a:cubicBezTo>
                      <a:cubicBezTo>
                        <a:pt x="521" y="36092"/>
                        <a:pt x="2025" y="35314"/>
                        <a:pt x="3476" y="35677"/>
                      </a:cubicBezTo>
                      <a:cubicBezTo>
                        <a:pt x="11459" y="37803"/>
                        <a:pt x="38207" y="44334"/>
                        <a:pt x="58371" y="43401"/>
                      </a:cubicBezTo>
                      <a:cubicBezTo>
                        <a:pt x="58682" y="38684"/>
                        <a:pt x="58631" y="33915"/>
                        <a:pt x="58579" y="29301"/>
                      </a:cubicBezTo>
                      <a:cubicBezTo>
                        <a:pt x="58475" y="20437"/>
                        <a:pt x="58423" y="11262"/>
                        <a:pt x="60756" y="1931"/>
                      </a:cubicBezTo>
                      <a:cubicBezTo>
                        <a:pt x="61067" y="584"/>
                        <a:pt x="62570" y="-246"/>
                        <a:pt x="64021" y="65"/>
                      </a:cubicBezTo>
                      <a:cubicBezTo>
                        <a:pt x="65473" y="376"/>
                        <a:pt x="66406" y="1672"/>
                        <a:pt x="66095" y="3020"/>
                      </a:cubicBezTo>
                      <a:cubicBezTo>
                        <a:pt x="63918" y="11781"/>
                        <a:pt x="63970" y="20282"/>
                        <a:pt x="64073" y="29301"/>
                      </a:cubicBezTo>
                      <a:cubicBezTo>
                        <a:pt x="64073" y="34744"/>
                        <a:pt x="64177" y="40343"/>
                        <a:pt x="63659" y="45941"/>
                      </a:cubicBezTo>
                      <a:cubicBezTo>
                        <a:pt x="63555" y="47133"/>
                        <a:pt x="62518" y="48118"/>
                        <a:pt x="61170" y="48222"/>
                      </a:cubicBezTo>
                      <a:cubicBezTo>
                        <a:pt x="58993" y="48377"/>
                        <a:pt x="56713" y="48481"/>
                        <a:pt x="54380" y="4848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82" name="Google Shape;6382;p15"/>
                <p:cNvSpPr/>
                <p:nvPr/>
              </p:nvSpPr>
              <p:spPr>
                <a:xfrm>
                  <a:off x="4559391" y="5624597"/>
                  <a:ext cx="54596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19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6"/>
                        <a:pt x="38682" y="46601"/>
                        <a:pt x="32410" y="45927"/>
                      </a:cubicBezTo>
                      <a:cubicBezTo>
                        <a:pt x="22095" y="44786"/>
                        <a:pt x="11468" y="43646"/>
                        <a:pt x="1774" y="40432"/>
                      </a:cubicBezTo>
                      <a:cubicBezTo>
                        <a:pt x="375" y="39966"/>
                        <a:pt x="-351" y="38514"/>
                        <a:pt x="167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2"/>
                      </a:cubicBezTo>
                      <a:cubicBezTo>
                        <a:pt x="38423" y="41573"/>
                        <a:pt x="43814" y="42143"/>
                        <a:pt x="49101" y="43024"/>
                      </a:cubicBezTo>
                      <a:cubicBezTo>
                        <a:pt x="48998" y="38100"/>
                        <a:pt x="48842" y="33175"/>
                        <a:pt x="48687" y="28251"/>
                      </a:cubicBezTo>
                      <a:cubicBezTo>
                        <a:pt x="48427" y="19801"/>
                        <a:pt x="48116" y="11093"/>
                        <a:pt x="48168" y="2488"/>
                      </a:cubicBezTo>
                      <a:cubicBezTo>
                        <a:pt x="48168" y="1140"/>
                        <a:pt x="49412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60" y="10989"/>
                        <a:pt x="53819" y="19698"/>
                        <a:pt x="54130" y="28043"/>
                      </a:cubicBezTo>
                      <a:cubicBezTo>
                        <a:pt x="54337" y="34005"/>
                        <a:pt x="54544" y="40018"/>
                        <a:pt x="54596" y="45979"/>
                      </a:cubicBezTo>
                      <a:cubicBezTo>
                        <a:pt x="54596" y="46756"/>
                        <a:pt x="54233" y="47430"/>
                        <a:pt x="53611" y="47949"/>
                      </a:cubicBezTo>
                      <a:cubicBezTo>
                        <a:pt x="53093" y="48312"/>
                        <a:pt x="52523" y="48519"/>
                        <a:pt x="51901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83" name="Google Shape;6383;p15"/>
                <p:cNvSpPr/>
                <p:nvPr/>
              </p:nvSpPr>
              <p:spPr>
                <a:xfrm>
                  <a:off x="4575149" y="5645124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7"/>
                        <a:pt x="38682" y="46601"/>
                        <a:pt x="32410" y="45927"/>
                      </a:cubicBezTo>
                      <a:cubicBezTo>
                        <a:pt x="22146" y="44839"/>
                        <a:pt x="11468" y="43646"/>
                        <a:pt x="1775" y="40432"/>
                      </a:cubicBezTo>
                      <a:cubicBezTo>
                        <a:pt x="375" y="39966"/>
                        <a:pt x="-351" y="38514"/>
                        <a:pt x="168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3"/>
                      </a:cubicBezTo>
                      <a:cubicBezTo>
                        <a:pt x="38423" y="41573"/>
                        <a:pt x="43814" y="42143"/>
                        <a:pt x="49102" y="43024"/>
                      </a:cubicBezTo>
                      <a:cubicBezTo>
                        <a:pt x="48998" y="38100"/>
                        <a:pt x="48842" y="33176"/>
                        <a:pt x="48687" y="28251"/>
                      </a:cubicBezTo>
                      <a:cubicBezTo>
                        <a:pt x="48428" y="19801"/>
                        <a:pt x="48117" y="11093"/>
                        <a:pt x="48169" y="2488"/>
                      </a:cubicBezTo>
                      <a:cubicBezTo>
                        <a:pt x="48169" y="1140"/>
                        <a:pt x="49413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59" y="10989"/>
                        <a:pt x="53819" y="19698"/>
                        <a:pt x="54130" y="28095"/>
                      </a:cubicBezTo>
                      <a:cubicBezTo>
                        <a:pt x="54337" y="34056"/>
                        <a:pt x="54544" y="40018"/>
                        <a:pt x="54596" y="46031"/>
                      </a:cubicBezTo>
                      <a:cubicBezTo>
                        <a:pt x="54596" y="46809"/>
                        <a:pt x="54233" y="47483"/>
                        <a:pt x="53611" y="48001"/>
                      </a:cubicBezTo>
                      <a:cubicBezTo>
                        <a:pt x="53145" y="48363"/>
                        <a:pt x="52523" y="48571"/>
                        <a:pt x="51901" y="4857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84" name="Google Shape;6384;p15"/>
                <p:cNvSpPr/>
                <p:nvPr/>
              </p:nvSpPr>
              <p:spPr>
                <a:xfrm>
                  <a:off x="4539784" y="5595560"/>
                  <a:ext cx="29586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86" h="20379" extrusionOk="0">
                      <a:moveTo>
                        <a:pt x="23766" y="20380"/>
                      </a:moveTo>
                      <a:cubicBezTo>
                        <a:pt x="23766" y="20380"/>
                        <a:pt x="23351" y="20380"/>
                        <a:pt x="23092" y="20328"/>
                      </a:cubicBezTo>
                      <a:cubicBezTo>
                        <a:pt x="21952" y="20068"/>
                        <a:pt x="20500" y="19809"/>
                        <a:pt x="18893" y="19498"/>
                      </a:cubicBezTo>
                      <a:cubicBezTo>
                        <a:pt x="12569" y="18306"/>
                        <a:pt x="4690" y="16751"/>
                        <a:pt x="1009" y="14056"/>
                      </a:cubicBezTo>
                      <a:cubicBezTo>
                        <a:pt x="-183" y="13174"/>
                        <a:pt x="-338" y="11619"/>
                        <a:pt x="647" y="10582"/>
                      </a:cubicBezTo>
                      <a:cubicBezTo>
                        <a:pt x="1631" y="9546"/>
                        <a:pt x="3342" y="9390"/>
                        <a:pt x="4483" y="10220"/>
                      </a:cubicBezTo>
                      <a:cubicBezTo>
                        <a:pt x="7075" y="12138"/>
                        <a:pt x="14850" y="13641"/>
                        <a:pt x="19982" y="14626"/>
                      </a:cubicBezTo>
                      <a:cubicBezTo>
                        <a:pt x="20604" y="14730"/>
                        <a:pt x="21226" y="14885"/>
                        <a:pt x="21848" y="14988"/>
                      </a:cubicBezTo>
                      <a:cubicBezTo>
                        <a:pt x="23299" y="9857"/>
                        <a:pt x="24129" y="2341"/>
                        <a:pt x="24129" y="2237"/>
                      </a:cubicBezTo>
                      <a:cubicBezTo>
                        <a:pt x="24284" y="889"/>
                        <a:pt x="25632" y="-96"/>
                        <a:pt x="27135" y="7"/>
                      </a:cubicBezTo>
                      <a:cubicBezTo>
                        <a:pt x="28638" y="163"/>
                        <a:pt x="29727" y="1355"/>
                        <a:pt x="29571" y="2703"/>
                      </a:cubicBezTo>
                      <a:cubicBezTo>
                        <a:pt x="29571" y="3118"/>
                        <a:pt x="28431" y="13330"/>
                        <a:pt x="26306" y="18720"/>
                      </a:cubicBezTo>
                      <a:cubicBezTo>
                        <a:pt x="25891" y="19706"/>
                        <a:pt x="24854" y="20380"/>
                        <a:pt x="23714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385" name="Google Shape;6385;p15"/>
              <p:cNvGrpSpPr/>
              <p:nvPr/>
            </p:nvGrpSpPr>
            <p:grpSpPr>
              <a:xfrm>
                <a:off x="4584226" y="5429120"/>
                <a:ext cx="64968" cy="75940"/>
                <a:chOff x="4584226" y="5429120"/>
                <a:chExt cx="64968" cy="75940"/>
              </a:xfrm>
            </p:grpSpPr>
            <p:sp>
              <p:nvSpPr>
                <p:cNvPr id="6386" name="Google Shape;6386;p15"/>
                <p:cNvSpPr/>
                <p:nvPr/>
              </p:nvSpPr>
              <p:spPr>
                <a:xfrm>
                  <a:off x="4595842" y="5429120"/>
                  <a:ext cx="53352" cy="75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2" h="75940" extrusionOk="0">
                      <a:moveTo>
                        <a:pt x="51684" y="75941"/>
                      </a:moveTo>
                      <a:cubicBezTo>
                        <a:pt x="51425" y="75941"/>
                        <a:pt x="51165" y="75889"/>
                        <a:pt x="50906" y="75785"/>
                      </a:cubicBezTo>
                      <a:cubicBezTo>
                        <a:pt x="44893" y="72883"/>
                        <a:pt x="41576" y="67284"/>
                        <a:pt x="38621" y="62360"/>
                      </a:cubicBezTo>
                      <a:cubicBezTo>
                        <a:pt x="37844" y="61012"/>
                        <a:pt x="37066" y="59716"/>
                        <a:pt x="36237" y="58524"/>
                      </a:cubicBezTo>
                      <a:cubicBezTo>
                        <a:pt x="34370" y="55724"/>
                        <a:pt x="32556" y="52926"/>
                        <a:pt x="30794" y="50126"/>
                      </a:cubicBezTo>
                      <a:cubicBezTo>
                        <a:pt x="28513" y="46549"/>
                        <a:pt x="26180" y="42869"/>
                        <a:pt x="23692" y="39293"/>
                      </a:cubicBezTo>
                      <a:cubicBezTo>
                        <a:pt x="21826" y="36597"/>
                        <a:pt x="19286" y="33435"/>
                        <a:pt x="16590" y="30117"/>
                      </a:cubicBezTo>
                      <a:cubicBezTo>
                        <a:pt x="9074" y="20787"/>
                        <a:pt x="573" y="10264"/>
                        <a:pt x="3" y="1607"/>
                      </a:cubicBezTo>
                      <a:cubicBezTo>
                        <a:pt x="-49" y="778"/>
                        <a:pt x="676" y="52"/>
                        <a:pt x="1558" y="0"/>
                      </a:cubicBezTo>
                      <a:cubicBezTo>
                        <a:pt x="2594" y="0"/>
                        <a:pt x="3268" y="570"/>
                        <a:pt x="3320" y="1452"/>
                      </a:cubicBezTo>
                      <a:cubicBezTo>
                        <a:pt x="3839" y="9175"/>
                        <a:pt x="12029" y="19335"/>
                        <a:pt x="19286" y="28303"/>
                      </a:cubicBezTo>
                      <a:cubicBezTo>
                        <a:pt x="22033" y="31672"/>
                        <a:pt x="24573" y="34834"/>
                        <a:pt x="26543" y="37634"/>
                      </a:cubicBezTo>
                      <a:cubicBezTo>
                        <a:pt x="29031" y="41262"/>
                        <a:pt x="31416" y="44995"/>
                        <a:pt x="33696" y="48571"/>
                      </a:cubicBezTo>
                      <a:cubicBezTo>
                        <a:pt x="35459" y="51370"/>
                        <a:pt x="37273" y="54170"/>
                        <a:pt x="39088" y="56917"/>
                      </a:cubicBezTo>
                      <a:cubicBezTo>
                        <a:pt x="39917" y="58161"/>
                        <a:pt x="40695" y="59508"/>
                        <a:pt x="41524" y="60856"/>
                      </a:cubicBezTo>
                      <a:cubicBezTo>
                        <a:pt x="44375" y="65625"/>
                        <a:pt x="47330" y="70550"/>
                        <a:pt x="52461" y="73038"/>
                      </a:cubicBezTo>
                      <a:cubicBezTo>
                        <a:pt x="53291" y="73453"/>
                        <a:pt x="53602" y="74386"/>
                        <a:pt x="53135" y="75111"/>
                      </a:cubicBezTo>
                      <a:cubicBezTo>
                        <a:pt x="52824" y="75630"/>
                        <a:pt x="52254" y="75941"/>
                        <a:pt x="51632" y="759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87" name="Google Shape;6387;p15"/>
                <p:cNvSpPr/>
                <p:nvPr/>
              </p:nvSpPr>
              <p:spPr>
                <a:xfrm>
                  <a:off x="4584226" y="5433738"/>
                  <a:ext cx="38020" cy="2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20" h="25136" extrusionOk="0">
                      <a:moveTo>
                        <a:pt x="31472" y="25136"/>
                      </a:moveTo>
                      <a:cubicBezTo>
                        <a:pt x="31472" y="25136"/>
                        <a:pt x="31368" y="25136"/>
                        <a:pt x="31317" y="25136"/>
                      </a:cubicBezTo>
                      <a:cubicBezTo>
                        <a:pt x="22608" y="24410"/>
                        <a:pt x="9234" y="20419"/>
                        <a:pt x="992" y="16998"/>
                      </a:cubicBezTo>
                      <a:cubicBezTo>
                        <a:pt x="163" y="16635"/>
                        <a:pt x="-252" y="15754"/>
                        <a:pt x="163" y="14976"/>
                      </a:cubicBezTo>
                      <a:cubicBezTo>
                        <a:pt x="526" y="14199"/>
                        <a:pt x="1562" y="13888"/>
                        <a:pt x="2392" y="14199"/>
                      </a:cubicBezTo>
                      <a:cubicBezTo>
                        <a:pt x="9752" y="17257"/>
                        <a:pt x="21468" y="20834"/>
                        <a:pt x="29761" y="21870"/>
                      </a:cubicBezTo>
                      <a:cubicBezTo>
                        <a:pt x="29761" y="15080"/>
                        <a:pt x="31731" y="6838"/>
                        <a:pt x="34842" y="877"/>
                      </a:cubicBezTo>
                      <a:cubicBezTo>
                        <a:pt x="35256" y="99"/>
                        <a:pt x="36241" y="-212"/>
                        <a:pt x="37070" y="151"/>
                      </a:cubicBezTo>
                      <a:cubicBezTo>
                        <a:pt x="37900" y="514"/>
                        <a:pt x="38263" y="1447"/>
                        <a:pt x="37848" y="2173"/>
                      </a:cubicBezTo>
                      <a:cubicBezTo>
                        <a:pt x="34686" y="8289"/>
                        <a:pt x="32768" y="16842"/>
                        <a:pt x="33131" y="23478"/>
                      </a:cubicBezTo>
                      <a:cubicBezTo>
                        <a:pt x="33131" y="23944"/>
                        <a:pt x="32975" y="24358"/>
                        <a:pt x="32613" y="24670"/>
                      </a:cubicBezTo>
                      <a:cubicBezTo>
                        <a:pt x="32302" y="24929"/>
                        <a:pt x="31887" y="25084"/>
                        <a:pt x="31472" y="2508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88" name="Google Shape;6388;p15"/>
                <p:cNvSpPr/>
                <p:nvPr/>
              </p:nvSpPr>
              <p:spPr>
                <a:xfrm>
                  <a:off x="4584724" y="5440711"/>
                  <a:ext cx="42812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12" h="29463" extrusionOk="0">
                      <a:moveTo>
                        <a:pt x="36936" y="29412"/>
                      </a:moveTo>
                      <a:lnTo>
                        <a:pt x="36936" y="29412"/>
                      </a:lnTo>
                      <a:cubicBezTo>
                        <a:pt x="23769" y="29360"/>
                        <a:pt x="6145" y="23450"/>
                        <a:pt x="1064" y="21636"/>
                      </a:cubicBezTo>
                      <a:cubicBezTo>
                        <a:pt x="183" y="21325"/>
                        <a:pt x="-232" y="20444"/>
                        <a:pt x="131" y="19666"/>
                      </a:cubicBezTo>
                      <a:cubicBezTo>
                        <a:pt x="494" y="18889"/>
                        <a:pt x="1479" y="18474"/>
                        <a:pt x="2309" y="18785"/>
                      </a:cubicBezTo>
                      <a:cubicBezTo>
                        <a:pt x="7078" y="20496"/>
                        <a:pt x="23095" y="25886"/>
                        <a:pt x="35536" y="26353"/>
                      </a:cubicBezTo>
                      <a:cubicBezTo>
                        <a:pt x="36003" y="23502"/>
                        <a:pt x="36262" y="20548"/>
                        <a:pt x="36521" y="17748"/>
                      </a:cubicBezTo>
                      <a:cubicBezTo>
                        <a:pt x="37039" y="12305"/>
                        <a:pt x="37558" y="6655"/>
                        <a:pt x="39527" y="1057"/>
                      </a:cubicBezTo>
                      <a:cubicBezTo>
                        <a:pt x="39786" y="279"/>
                        <a:pt x="40771" y="-187"/>
                        <a:pt x="41653" y="72"/>
                      </a:cubicBezTo>
                      <a:cubicBezTo>
                        <a:pt x="42534" y="331"/>
                        <a:pt x="43000" y="1212"/>
                        <a:pt x="42741" y="1990"/>
                      </a:cubicBezTo>
                      <a:cubicBezTo>
                        <a:pt x="40875" y="7277"/>
                        <a:pt x="40357" y="12461"/>
                        <a:pt x="39890" y="18008"/>
                      </a:cubicBezTo>
                      <a:cubicBezTo>
                        <a:pt x="39579" y="21325"/>
                        <a:pt x="39268" y="24798"/>
                        <a:pt x="38594" y="28219"/>
                      </a:cubicBezTo>
                      <a:cubicBezTo>
                        <a:pt x="38439" y="28945"/>
                        <a:pt x="37765" y="29463"/>
                        <a:pt x="36936" y="2946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89" name="Google Shape;6389;p15"/>
                <p:cNvSpPr/>
                <p:nvPr/>
              </p:nvSpPr>
              <p:spPr>
                <a:xfrm>
                  <a:off x="4597642" y="5452591"/>
                  <a:ext cx="35172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72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0" y="21886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4"/>
                        <a:pt x="14064" y="23027"/>
                        <a:pt x="20130" y="24219"/>
                      </a:cubicBezTo>
                      <a:cubicBezTo>
                        <a:pt x="23343" y="24841"/>
                        <a:pt x="26609" y="25463"/>
                        <a:pt x="29823" y="26292"/>
                      </a:cubicBezTo>
                      <a:cubicBezTo>
                        <a:pt x="30082" y="23286"/>
                        <a:pt x="30289" y="20228"/>
                        <a:pt x="30497" y="17221"/>
                      </a:cubicBezTo>
                      <a:cubicBezTo>
                        <a:pt x="30860" y="12037"/>
                        <a:pt x="31222" y="6647"/>
                        <a:pt x="31793" y="1359"/>
                      </a:cubicBezTo>
                      <a:cubicBezTo>
                        <a:pt x="31896" y="530"/>
                        <a:pt x="32674" y="-92"/>
                        <a:pt x="33659" y="11"/>
                      </a:cubicBezTo>
                      <a:cubicBezTo>
                        <a:pt x="34592" y="115"/>
                        <a:pt x="35266" y="841"/>
                        <a:pt x="35162" y="1670"/>
                      </a:cubicBezTo>
                      <a:cubicBezTo>
                        <a:pt x="34592" y="6905"/>
                        <a:pt x="34229" y="12245"/>
                        <a:pt x="33866" y="17428"/>
                      </a:cubicBezTo>
                      <a:cubicBezTo>
                        <a:pt x="33607" y="21109"/>
                        <a:pt x="33348" y="24789"/>
                        <a:pt x="33037" y="28418"/>
                      </a:cubicBezTo>
                      <a:cubicBezTo>
                        <a:pt x="33037" y="28884"/>
                        <a:pt x="32726" y="29299"/>
                        <a:pt x="32311" y="29558"/>
                      </a:cubicBezTo>
                      <a:cubicBezTo>
                        <a:pt x="32052" y="29714"/>
                        <a:pt x="31689" y="29817"/>
                        <a:pt x="31378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90" name="Google Shape;6390;p15"/>
                <p:cNvSpPr/>
                <p:nvPr/>
              </p:nvSpPr>
              <p:spPr>
                <a:xfrm>
                  <a:off x="4606039" y="5465964"/>
                  <a:ext cx="35120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0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1" y="21887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5"/>
                        <a:pt x="14065" y="23027"/>
                        <a:pt x="20129" y="24219"/>
                      </a:cubicBezTo>
                      <a:cubicBezTo>
                        <a:pt x="23343" y="24841"/>
                        <a:pt x="26609" y="25463"/>
                        <a:pt x="29823" y="26293"/>
                      </a:cubicBezTo>
                      <a:cubicBezTo>
                        <a:pt x="30082" y="23286"/>
                        <a:pt x="30289" y="20280"/>
                        <a:pt x="30497" y="17221"/>
                      </a:cubicBezTo>
                      <a:cubicBezTo>
                        <a:pt x="30860" y="12038"/>
                        <a:pt x="31223" y="6647"/>
                        <a:pt x="31793" y="1359"/>
                      </a:cubicBezTo>
                      <a:cubicBezTo>
                        <a:pt x="31896" y="530"/>
                        <a:pt x="32726" y="-92"/>
                        <a:pt x="33607" y="11"/>
                      </a:cubicBezTo>
                      <a:cubicBezTo>
                        <a:pt x="34540" y="115"/>
                        <a:pt x="35214" y="841"/>
                        <a:pt x="35110" y="1670"/>
                      </a:cubicBezTo>
                      <a:cubicBezTo>
                        <a:pt x="34540" y="6906"/>
                        <a:pt x="34177" y="12245"/>
                        <a:pt x="33814" y="17428"/>
                      </a:cubicBezTo>
                      <a:cubicBezTo>
                        <a:pt x="33555" y="21109"/>
                        <a:pt x="33296" y="24738"/>
                        <a:pt x="32985" y="28418"/>
                      </a:cubicBezTo>
                      <a:cubicBezTo>
                        <a:pt x="32985" y="28885"/>
                        <a:pt x="32674" y="29299"/>
                        <a:pt x="32259" y="29559"/>
                      </a:cubicBezTo>
                      <a:cubicBezTo>
                        <a:pt x="32000" y="29714"/>
                        <a:pt x="31637" y="29817"/>
                        <a:pt x="31326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91" name="Google Shape;6391;p15"/>
                <p:cNvSpPr/>
                <p:nvPr/>
              </p:nvSpPr>
              <p:spPr>
                <a:xfrm>
                  <a:off x="4589067" y="5432462"/>
                  <a:ext cx="18777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77" h="12416" extrusionOk="0">
                      <a:moveTo>
                        <a:pt x="14190" y="12365"/>
                      </a:moveTo>
                      <a:cubicBezTo>
                        <a:pt x="14190" y="12365"/>
                        <a:pt x="13828" y="12365"/>
                        <a:pt x="13620" y="12261"/>
                      </a:cubicBezTo>
                      <a:cubicBezTo>
                        <a:pt x="12946" y="12053"/>
                        <a:pt x="12065" y="11795"/>
                        <a:pt x="11132" y="11535"/>
                      </a:cubicBezTo>
                      <a:cubicBezTo>
                        <a:pt x="7296" y="10447"/>
                        <a:pt x="2579" y="9151"/>
                        <a:pt x="505" y="7285"/>
                      </a:cubicBezTo>
                      <a:cubicBezTo>
                        <a:pt x="-168" y="6715"/>
                        <a:pt x="-168" y="5729"/>
                        <a:pt x="505" y="5107"/>
                      </a:cubicBezTo>
                      <a:cubicBezTo>
                        <a:pt x="1179" y="4485"/>
                        <a:pt x="2216" y="4485"/>
                        <a:pt x="2890" y="5107"/>
                      </a:cubicBezTo>
                      <a:cubicBezTo>
                        <a:pt x="4341" y="6455"/>
                        <a:pt x="9058" y="7751"/>
                        <a:pt x="12169" y="8633"/>
                      </a:cubicBezTo>
                      <a:cubicBezTo>
                        <a:pt x="12532" y="8736"/>
                        <a:pt x="12894" y="8840"/>
                        <a:pt x="13257" y="8943"/>
                      </a:cubicBezTo>
                      <a:cubicBezTo>
                        <a:pt x="14501" y="5885"/>
                        <a:pt x="15434" y="1272"/>
                        <a:pt x="15434" y="1220"/>
                      </a:cubicBezTo>
                      <a:cubicBezTo>
                        <a:pt x="15590" y="390"/>
                        <a:pt x="16523" y="-128"/>
                        <a:pt x="17404" y="28"/>
                      </a:cubicBezTo>
                      <a:cubicBezTo>
                        <a:pt x="18337" y="183"/>
                        <a:pt x="18907" y="1012"/>
                        <a:pt x="18752" y="1842"/>
                      </a:cubicBezTo>
                      <a:cubicBezTo>
                        <a:pt x="18700" y="2101"/>
                        <a:pt x="17404" y="8321"/>
                        <a:pt x="15745" y="11535"/>
                      </a:cubicBezTo>
                      <a:cubicBezTo>
                        <a:pt x="15486" y="12105"/>
                        <a:pt x="14864" y="12417"/>
                        <a:pt x="14242" y="124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392" name="Google Shape;6392;p15"/>
              <p:cNvGrpSpPr/>
              <p:nvPr/>
            </p:nvGrpSpPr>
            <p:grpSpPr>
              <a:xfrm>
                <a:off x="4622745" y="5352943"/>
                <a:ext cx="47869" cy="89032"/>
                <a:chOff x="4622745" y="5352943"/>
                <a:chExt cx="47869" cy="89032"/>
              </a:xfrm>
            </p:grpSpPr>
            <p:sp>
              <p:nvSpPr>
                <p:cNvPr id="6393" name="Google Shape;6393;p15"/>
                <p:cNvSpPr/>
                <p:nvPr/>
              </p:nvSpPr>
              <p:spPr>
                <a:xfrm>
                  <a:off x="4646292" y="5352943"/>
                  <a:ext cx="9538" cy="89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38" h="89032" extrusionOk="0">
                      <a:moveTo>
                        <a:pt x="7817" y="89032"/>
                      </a:moveTo>
                      <a:cubicBezTo>
                        <a:pt x="7247" y="89032"/>
                        <a:pt x="6729" y="88774"/>
                        <a:pt x="6366" y="88307"/>
                      </a:cubicBezTo>
                      <a:cubicBezTo>
                        <a:pt x="2737" y="83072"/>
                        <a:pt x="2893" y="76695"/>
                        <a:pt x="3048" y="71097"/>
                      </a:cubicBezTo>
                      <a:cubicBezTo>
                        <a:pt x="3048" y="69594"/>
                        <a:pt x="3100" y="68091"/>
                        <a:pt x="3048" y="66691"/>
                      </a:cubicBezTo>
                      <a:cubicBezTo>
                        <a:pt x="2945" y="63425"/>
                        <a:pt x="2945" y="60160"/>
                        <a:pt x="2945" y="56894"/>
                      </a:cubicBezTo>
                      <a:cubicBezTo>
                        <a:pt x="2945" y="52798"/>
                        <a:pt x="2945" y="48496"/>
                        <a:pt x="2685" y="44297"/>
                      </a:cubicBezTo>
                      <a:cubicBezTo>
                        <a:pt x="2530" y="41083"/>
                        <a:pt x="2063" y="37247"/>
                        <a:pt x="1545" y="33101"/>
                      </a:cubicBezTo>
                      <a:cubicBezTo>
                        <a:pt x="93" y="21645"/>
                        <a:pt x="-1513" y="8633"/>
                        <a:pt x="2737" y="858"/>
                      </a:cubicBezTo>
                      <a:cubicBezTo>
                        <a:pt x="3152" y="81"/>
                        <a:pt x="4189" y="-230"/>
                        <a:pt x="4966" y="184"/>
                      </a:cubicBezTo>
                      <a:cubicBezTo>
                        <a:pt x="5796" y="547"/>
                        <a:pt x="6159" y="1480"/>
                        <a:pt x="5744" y="2258"/>
                      </a:cubicBezTo>
                      <a:cubicBezTo>
                        <a:pt x="1960" y="9204"/>
                        <a:pt x="3515" y="21748"/>
                        <a:pt x="4915" y="32790"/>
                      </a:cubicBezTo>
                      <a:cubicBezTo>
                        <a:pt x="5433" y="36937"/>
                        <a:pt x="5899" y="40876"/>
                        <a:pt x="6055" y="44194"/>
                      </a:cubicBezTo>
                      <a:cubicBezTo>
                        <a:pt x="6262" y="48496"/>
                        <a:pt x="6262" y="52747"/>
                        <a:pt x="6314" y="56894"/>
                      </a:cubicBezTo>
                      <a:cubicBezTo>
                        <a:pt x="6314" y="60108"/>
                        <a:pt x="6314" y="63373"/>
                        <a:pt x="6470" y="66587"/>
                      </a:cubicBezTo>
                      <a:cubicBezTo>
                        <a:pt x="6470" y="68039"/>
                        <a:pt x="6470" y="69542"/>
                        <a:pt x="6470" y="71097"/>
                      </a:cubicBezTo>
                      <a:cubicBezTo>
                        <a:pt x="6314" y="76540"/>
                        <a:pt x="6210" y="82138"/>
                        <a:pt x="9269" y="86596"/>
                      </a:cubicBezTo>
                      <a:cubicBezTo>
                        <a:pt x="9787" y="87322"/>
                        <a:pt x="9528" y="88255"/>
                        <a:pt x="8750" y="88722"/>
                      </a:cubicBezTo>
                      <a:cubicBezTo>
                        <a:pt x="8491" y="88877"/>
                        <a:pt x="8180" y="88929"/>
                        <a:pt x="7869" y="889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94" name="Google Shape;6394;p15"/>
                <p:cNvSpPr/>
                <p:nvPr/>
              </p:nvSpPr>
              <p:spPr>
                <a:xfrm>
                  <a:off x="4628611" y="5364093"/>
                  <a:ext cx="41040" cy="23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0" h="23453" extrusionOk="0">
                      <a:moveTo>
                        <a:pt x="23165" y="23454"/>
                      </a:moveTo>
                      <a:cubicBezTo>
                        <a:pt x="22802" y="23454"/>
                        <a:pt x="22491" y="23350"/>
                        <a:pt x="22180" y="23195"/>
                      </a:cubicBezTo>
                      <a:cubicBezTo>
                        <a:pt x="15027" y="18633"/>
                        <a:pt x="5593" y="9095"/>
                        <a:pt x="305" y="2408"/>
                      </a:cubicBezTo>
                      <a:cubicBezTo>
                        <a:pt x="-213" y="1734"/>
                        <a:pt x="-58" y="749"/>
                        <a:pt x="668" y="283"/>
                      </a:cubicBezTo>
                      <a:cubicBezTo>
                        <a:pt x="1446" y="-184"/>
                        <a:pt x="2483" y="-80"/>
                        <a:pt x="3001" y="646"/>
                      </a:cubicBezTo>
                      <a:cubicBezTo>
                        <a:pt x="7718" y="6658"/>
                        <a:pt x="15908" y="15004"/>
                        <a:pt x="22543" y="19670"/>
                      </a:cubicBezTo>
                      <a:cubicBezTo>
                        <a:pt x="26275" y="13760"/>
                        <a:pt x="32444" y="7540"/>
                        <a:pt x="38405" y="3756"/>
                      </a:cubicBezTo>
                      <a:cubicBezTo>
                        <a:pt x="39183" y="3289"/>
                        <a:pt x="40220" y="3445"/>
                        <a:pt x="40738" y="4119"/>
                      </a:cubicBezTo>
                      <a:cubicBezTo>
                        <a:pt x="41256" y="4792"/>
                        <a:pt x="41101" y="5778"/>
                        <a:pt x="40323" y="6244"/>
                      </a:cubicBezTo>
                      <a:cubicBezTo>
                        <a:pt x="34259" y="10080"/>
                        <a:pt x="27882" y="16663"/>
                        <a:pt x="24565" y="22625"/>
                      </a:cubicBezTo>
                      <a:cubicBezTo>
                        <a:pt x="24358" y="23039"/>
                        <a:pt x="23943" y="23298"/>
                        <a:pt x="23476" y="23402"/>
                      </a:cubicBezTo>
                      <a:cubicBezTo>
                        <a:pt x="23321" y="23402"/>
                        <a:pt x="23217" y="23402"/>
                        <a:pt x="23062" y="2340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95" name="Google Shape;6395;p15"/>
                <p:cNvSpPr/>
                <p:nvPr/>
              </p:nvSpPr>
              <p:spPr>
                <a:xfrm>
                  <a:off x="4622745" y="5374364"/>
                  <a:ext cx="47869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69" h="25675" extrusionOk="0">
                      <a:moveTo>
                        <a:pt x="28047" y="25624"/>
                      </a:moveTo>
                      <a:cubicBezTo>
                        <a:pt x="27736" y="25624"/>
                        <a:pt x="27477" y="25572"/>
                        <a:pt x="27217" y="25416"/>
                      </a:cubicBezTo>
                      <a:cubicBezTo>
                        <a:pt x="15813" y="19404"/>
                        <a:pt x="3787" y="6341"/>
                        <a:pt x="366" y="2453"/>
                      </a:cubicBezTo>
                      <a:cubicBezTo>
                        <a:pt x="-204" y="1779"/>
                        <a:pt x="-101" y="846"/>
                        <a:pt x="625" y="328"/>
                      </a:cubicBezTo>
                      <a:cubicBezTo>
                        <a:pt x="1351" y="-191"/>
                        <a:pt x="2388" y="-87"/>
                        <a:pt x="3010" y="587"/>
                      </a:cubicBezTo>
                      <a:cubicBezTo>
                        <a:pt x="6223" y="4215"/>
                        <a:pt x="17161" y="16138"/>
                        <a:pt x="27684" y="22151"/>
                      </a:cubicBezTo>
                      <a:cubicBezTo>
                        <a:pt x="29654" y="19870"/>
                        <a:pt x="31520" y="17486"/>
                        <a:pt x="33282" y="15101"/>
                      </a:cubicBezTo>
                      <a:cubicBezTo>
                        <a:pt x="36703" y="10591"/>
                        <a:pt x="40228" y="5926"/>
                        <a:pt x="45049" y="1987"/>
                      </a:cubicBezTo>
                      <a:cubicBezTo>
                        <a:pt x="45723" y="1417"/>
                        <a:pt x="46812" y="1468"/>
                        <a:pt x="47434" y="2090"/>
                      </a:cubicBezTo>
                      <a:cubicBezTo>
                        <a:pt x="48056" y="2713"/>
                        <a:pt x="48004" y="3697"/>
                        <a:pt x="47330" y="4267"/>
                      </a:cubicBezTo>
                      <a:cubicBezTo>
                        <a:pt x="42820" y="7999"/>
                        <a:pt x="39554" y="12302"/>
                        <a:pt x="36081" y="16864"/>
                      </a:cubicBezTo>
                      <a:cubicBezTo>
                        <a:pt x="34008" y="19611"/>
                        <a:pt x="31831" y="22462"/>
                        <a:pt x="29395" y="25106"/>
                      </a:cubicBezTo>
                      <a:cubicBezTo>
                        <a:pt x="29084" y="25468"/>
                        <a:pt x="28565" y="25676"/>
                        <a:pt x="28099" y="256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96" name="Google Shape;6396;p15"/>
                <p:cNvSpPr/>
                <p:nvPr/>
              </p:nvSpPr>
              <p:spPr>
                <a:xfrm>
                  <a:off x="4627059" y="5388575"/>
                  <a:ext cx="41503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03" h="25357" extrusionOk="0">
                      <a:moveTo>
                        <a:pt x="23369" y="25306"/>
                      </a:moveTo>
                      <a:cubicBezTo>
                        <a:pt x="22903" y="25306"/>
                        <a:pt x="22436" y="25150"/>
                        <a:pt x="22125" y="24839"/>
                      </a:cubicBezTo>
                      <a:cubicBezTo>
                        <a:pt x="19534" y="22299"/>
                        <a:pt x="16527" y="19862"/>
                        <a:pt x="13624" y="17478"/>
                      </a:cubicBezTo>
                      <a:cubicBezTo>
                        <a:pt x="8855" y="13590"/>
                        <a:pt x="3931" y="9599"/>
                        <a:pt x="302" y="4830"/>
                      </a:cubicBezTo>
                      <a:cubicBezTo>
                        <a:pt x="-216" y="4156"/>
                        <a:pt x="-61" y="3171"/>
                        <a:pt x="717" y="2705"/>
                      </a:cubicBezTo>
                      <a:cubicBezTo>
                        <a:pt x="1494" y="2238"/>
                        <a:pt x="2531" y="2393"/>
                        <a:pt x="3050" y="3067"/>
                      </a:cubicBezTo>
                      <a:cubicBezTo>
                        <a:pt x="6471" y="7525"/>
                        <a:pt x="11240" y="11413"/>
                        <a:pt x="15853" y="15197"/>
                      </a:cubicBezTo>
                      <a:cubicBezTo>
                        <a:pt x="18290" y="17167"/>
                        <a:pt x="20778" y="19240"/>
                        <a:pt x="23110" y="21366"/>
                      </a:cubicBezTo>
                      <a:cubicBezTo>
                        <a:pt x="24976" y="18878"/>
                        <a:pt x="26791" y="16338"/>
                        <a:pt x="28657" y="13797"/>
                      </a:cubicBezTo>
                      <a:cubicBezTo>
                        <a:pt x="31819" y="9443"/>
                        <a:pt x="35085" y="4933"/>
                        <a:pt x="38454" y="631"/>
                      </a:cubicBezTo>
                      <a:cubicBezTo>
                        <a:pt x="39024" y="-43"/>
                        <a:pt x="40061" y="-198"/>
                        <a:pt x="40787" y="268"/>
                      </a:cubicBezTo>
                      <a:cubicBezTo>
                        <a:pt x="41564" y="735"/>
                        <a:pt x="41720" y="1720"/>
                        <a:pt x="41201" y="2393"/>
                      </a:cubicBezTo>
                      <a:cubicBezTo>
                        <a:pt x="37832" y="6696"/>
                        <a:pt x="34618" y="11154"/>
                        <a:pt x="31456" y="15508"/>
                      </a:cubicBezTo>
                      <a:cubicBezTo>
                        <a:pt x="29227" y="18566"/>
                        <a:pt x="26998" y="21625"/>
                        <a:pt x="24717" y="24684"/>
                      </a:cubicBezTo>
                      <a:cubicBezTo>
                        <a:pt x="24406" y="25046"/>
                        <a:pt x="23940" y="25306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97" name="Google Shape;6397;p15"/>
                <p:cNvSpPr/>
                <p:nvPr/>
              </p:nvSpPr>
              <p:spPr>
                <a:xfrm>
                  <a:off x="4627007" y="5403918"/>
                  <a:ext cx="41451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51" h="25357" extrusionOk="0">
                      <a:moveTo>
                        <a:pt x="23369" y="25357"/>
                      </a:moveTo>
                      <a:cubicBezTo>
                        <a:pt x="22903" y="25357"/>
                        <a:pt x="22436" y="25202"/>
                        <a:pt x="22125" y="24891"/>
                      </a:cubicBezTo>
                      <a:cubicBezTo>
                        <a:pt x="19534" y="22351"/>
                        <a:pt x="16527" y="19914"/>
                        <a:pt x="13624" y="17530"/>
                      </a:cubicBezTo>
                      <a:cubicBezTo>
                        <a:pt x="8855" y="13642"/>
                        <a:pt x="3931" y="9651"/>
                        <a:pt x="302" y="4882"/>
                      </a:cubicBezTo>
                      <a:cubicBezTo>
                        <a:pt x="-216" y="4208"/>
                        <a:pt x="-61" y="3223"/>
                        <a:pt x="717" y="2757"/>
                      </a:cubicBezTo>
                      <a:cubicBezTo>
                        <a:pt x="1494" y="2290"/>
                        <a:pt x="2531" y="2445"/>
                        <a:pt x="3050" y="3119"/>
                      </a:cubicBezTo>
                      <a:cubicBezTo>
                        <a:pt x="6471" y="7577"/>
                        <a:pt x="11240" y="11465"/>
                        <a:pt x="15853" y="15249"/>
                      </a:cubicBezTo>
                      <a:cubicBezTo>
                        <a:pt x="18290" y="17219"/>
                        <a:pt x="20778" y="19292"/>
                        <a:pt x="23110" y="21418"/>
                      </a:cubicBezTo>
                      <a:cubicBezTo>
                        <a:pt x="24976" y="18878"/>
                        <a:pt x="26842" y="16338"/>
                        <a:pt x="28657" y="13798"/>
                      </a:cubicBezTo>
                      <a:cubicBezTo>
                        <a:pt x="31819" y="9444"/>
                        <a:pt x="35033" y="4985"/>
                        <a:pt x="38402" y="631"/>
                      </a:cubicBezTo>
                      <a:cubicBezTo>
                        <a:pt x="38920" y="-43"/>
                        <a:pt x="40009" y="-199"/>
                        <a:pt x="40735" y="268"/>
                      </a:cubicBezTo>
                      <a:cubicBezTo>
                        <a:pt x="41512" y="735"/>
                        <a:pt x="41668" y="1719"/>
                        <a:pt x="41149" y="2393"/>
                      </a:cubicBezTo>
                      <a:cubicBezTo>
                        <a:pt x="37780" y="6644"/>
                        <a:pt x="34566" y="11102"/>
                        <a:pt x="31456" y="15456"/>
                      </a:cubicBezTo>
                      <a:cubicBezTo>
                        <a:pt x="29227" y="18515"/>
                        <a:pt x="26998" y="21625"/>
                        <a:pt x="24717" y="24683"/>
                      </a:cubicBezTo>
                      <a:cubicBezTo>
                        <a:pt x="24406" y="25046"/>
                        <a:pt x="23940" y="25305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98" name="Google Shape;6398;p15"/>
                <p:cNvSpPr/>
                <p:nvPr/>
              </p:nvSpPr>
              <p:spPr>
                <a:xfrm>
                  <a:off x="4638595" y="5357018"/>
                  <a:ext cx="19313" cy="12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13" h="12749" extrusionOk="0">
                      <a:moveTo>
                        <a:pt x="10071" y="12697"/>
                      </a:moveTo>
                      <a:cubicBezTo>
                        <a:pt x="9605" y="12697"/>
                        <a:pt x="9138" y="12542"/>
                        <a:pt x="8775" y="12179"/>
                      </a:cubicBezTo>
                      <a:cubicBezTo>
                        <a:pt x="8309" y="11660"/>
                        <a:pt x="7687" y="11090"/>
                        <a:pt x="6961" y="10416"/>
                      </a:cubicBezTo>
                      <a:cubicBezTo>
                        <a:pt x="4213" y="7773"/>
                        <a:pt x="844" y="4456"/>
                        <a:pt x="67" y="1916"/>
                      </a:cubicBezTo>
                      <a:cubicBezTo>
                        <a:pt x="-193" y="1086"/>
                        <a:pt x="326" y="256"/>
                        <a:pt x="1259" y="49"/>
                      </a:cubicBezTo>
                      <a:cubicBezTo>
                        <a:pt x="2192" y="-158"/>
                        <a:pt x="3073" y="308"/>
                        <a:pt x="3332" y="1138"/>
                      </a:cubicBezTo>
                      <a:cubicBezTo>
                        <a:pt x="3902" y="2952"/>
                        <a:pt x="7220" y="6218"/>
                        <a:pt x="9449" y="8343"/>
                      </a:cubicBezTo>
                      <a:cubicBezTo>
                        <a:pt x="9708" y="8602"/>
                        <a:pt x="10019" y="8862"/>
                        <a:pt x="10227" y="9120"/>
                      </a:cubicBezTo>
                      <a:cubicBezTo>
                        <a:pt x="12974" y="6995"/>
                        <a:pt x="16291" y="3470"/>
                        <a:pt x="16343" y="3418"/>
                      </a:cubicBezTo>
                      <a:cubicBezTo>
                        <a:pt x="16965" y="2796"/>
                        <a:pt x="18002" y="2693"/>
                        <a:pt x="18728" y="3263"/>
                      </a:cubicBezTo>
                      <a:cubicBezTo>
                        <a:pt x="19453" y="3833"/>
                        <a:pt x="19505" y="4766"/>
                        <a:pt x="18883" y="5440"/>
                      </a:cubicBezTo>
                      <a:cubicBezTo>
                        <a:pt x="18676" y="5648"/>
                        <a:pt x="14166" y="10416"/>
                        <a:pt x="10952" y="12490"/>
                      </a:cubicBezTo>
                      <a:cubicBezTo>
                        <a:pt x="10641" y="12697"/>
                        <a:pt x="10330" y="12749"/>
                        <a:pt x="9968" y="1274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399" name="Google Shape;6399;p15"/>
              <p:cNvGrpSpPr/>
              <p:nvPr/>
            </p:nvGrpSpPr>
            <p:grpSpPr>
              <a:xfrm>
                <a:off x="4561444" y="5705800"/>
                <a:ext cx="83657" cy="81822"/>
                <a:chOff x="4561444" y="5705800"/>
                <a:chExt cx="83657" cy="81822"/>
              </a:xfrm>
            </p:grpSpPr>
            <p:sp>
              <p:nvSpPr>
                <p:cNvPr id="6400" name="Google Shape;6400;p15"/>
                <p:cNvSpPr/>
                <p:nvPr/>
              </p:nvSpPr>
              <p:spPr>
                <a:xfrm>
                  <a:off x="4572068" y="5705800"/>
                  <a:ext cx="73033" cy="81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3" h="81822" extrusionOk="0">
                      <a:moveTo>
                        <a:pt x="71052" y="81770"/>
                      </a:moveTo>
                      <a:cubicBezTo>
                        <a:pt x="71052" y="81770"/>
                        <a:pt x="70585" y="81770"/>
                        <a:pt x="70326" y="81667"/>
                      </a:cubicBezTo>
                      <a:cubicBezTo>
                        <a:pt x="62913" y="79023"/>
                        <a:pt x="58196" y="72958"/>
                        <a:pt x="54049" y="67619"/>
                      </a:cubicBezTo>
                      <a:cubicBezTo>
                        <a:pt x="52909" y="66168"/>
                        <a:pt x="51820" y="64768"/>
                        <a:pt x="50732" y="63524"/>
                      </a:cubicBezTo>
                      <a:cubicBezTo>
                        <a:pt x="48140" y="60518"/>
                        <a:pt x="45652" y="57511"/>
                        <a:pt x="43112" y="54452"/>
                      </a:cubicBezTo>
                      <a:cubicBezTo>
                        <a:pt x="39949" y="50617"/>
                        <a:pt x="36632" y="46625"/>
                        <a:pt x="33263" y="42789"/>
                      </a:cubicBezTo>
                      <a:cubicBezTo>
                        <a:pt x="30671" y="39887"/>
                        <a:pt x="27250" y="36569"/>
                        <a:pt x="23621" y="33044"/>
                      </a:cubicBezTo>
                      <a:cubicBezTo>
                        <a:pt x="13513" y="23195"/>
                        <a:pt x="2005" y="12050"/>
                        <a:pt x="35" y="2097"/>
                      </a:cubicBezTo>
                      <a:cubicBezTo>
                        <a:pt x="-172" y="1112"/>
                        <a:pt x="554" y="179"/>
                        <a:pt x="1642" y="24"/>
                      </a:cubicBezTo>
                      <a:cubicBezTo>
                        <a:pt x="2679" y="-132"/>
                        <a:pt x="3716" y="490"/>
                        <a:pt x="3923" y="1475"/>
                      </a:cubicBezTo>
                      <a:cubicBezTo>
                        <a:pt x="5685" y="10391"/>
                        <a:pt x="16779" y="21122"/>
                        <a:pt x="26524" y="30608"/>
                      </a:cubicBezTo>
                      <a:cubicBezTo>
                        <a:pt x="30204" y="34184"/>
                        <a:pt x="33677" y="37554"/>
                        <a:pt x="36321" y="40560"/>
                      </a:cubicBezTo>
                      <a:cubicBezTo>
                        <a:pt x="39794" y="44448"/>
                        <a:pt x="43060" y="48439"/>
                        <a:pt x="46274" y="52327"/>
                      </a:cubicBezTo>
                      <a:cubicBezTo>
                        <a:pt x="48762" y="55334"/>
                        <a:pt x="51250" y="58340"/>
                        <a:pt x="53842" y="61347"/>
                      </a:cubicBezTo>
                      <a:cubicBezTo>
                        <a:pt x="54982" y="62694"/>
                        <a:pt x="56123" y="64094"/>
                        <a:pt x="57263" y="65597"/>
                      </a:cubicBezTo>
                      <a:cubicBezTo>
                        <a:pt x="61307" y="70781"/>
                        <a:pt x="65505" y="76120"/>
                        <a:pt x="71777" y="78349"/>
                      </a:cubicBezTo>
                      <a:cubicBezTo>
                        <a:pt x="72762" y="78712"/>
                        <a:pt x="73281" y="79749"/>
                        <a:pt x="72918" y="80682"/>
                      </a:cubicBezTo>
                      <a:cubicBezTo>
                        <a:pt x="72607" y="81408"/>
                        <a:pt x="71881" y="81822"/>
                        <a:pt x="71103" y="8182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01" name="Google Shape;6401;p15"/>
                <p:cNvSpPr/>
                <p:nvPr/>
              </p:nvSpPr>
              <p:spPr>
                <a:xfrm>
                  <a:off x="4561444" y="5708326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36526" y="29741"/>
                      </a:moveTo>
                      <a:cubicBezTo>
                        <a:pt x="26314" y="29741"/>
                        <a:pt x="11023" y="26890"/>
                        <a:pt x="1381" y="24091"/>
                      </a:cubicBezTo>
                      <a:cubicBezTo>
                        <a:pt x="344" y="23780"/>
                        <a:pt x="-226" y="22795"/>
                        <a:pt x="85" y="21862"/>
                      </a:cubicBezTo>
                      <a:cubicBezTo>
                        <a:pt x="396" y="20929"/>
                        <a:pt x="1536" y="20411"/>
                        <a:pt x="2573" y="20721"/>
                      </a:cubicBezTo>
                      <a:cubicBezTo>
                        <a:pt x="11593" y="23313"/>
                        <a:pt x="25692" y="26009"/>
                        <a:pt x="35437" y="26164"/>
                      </a:cubicBezTo>
                      <a:cubicBezTo>
                        <a:pt x="34401" y="18285"/>
                        <a:pt x="35437" y="8540"/>
                        <a:pt x="38133" y="1231"/>
                      </a:cubicBezTo>
                      <a:cubicBezTo>
                        <a:pt x="38496" y="298"/>
                        <a:pt x="39584" y="-220"/>
                        <a:pt x="40621" y="90"/>
                      </a:cubicBezTo>
                      <a:cubicBezTo>
                        <a:pt x="41658" y="402"/>
                        <a:pt x="42228" y="1438"/>
                        <a:pt x="41865" y="2371"/>
                      </a:cubicBezTo>
                      <a:cubicBezTo>
                        <a:pt x="39118" y="9836"/>
                        <a:pt x="38237" y="19995"/>
                        <a:pt x="39636" y="27668"/>
                      </a:cubicBezTo>
                      <a:cubicBezTo>
                        <a:pt x="39740" y="28186"/>
                        <a:pt x="39584" y="28704"/>
                        <a:pt x="39222" y="29119"/>
                      </a:cubicBezTo>
                      <a:cubicBezTo>
                        <a:pt x="38859" y="29534"/>
                        <a:pt x="38340" y="29741"/>
                        <a:pt x="37770" y="29793"/>
                      </a:cubicBezTo>
                      <a:cubicBezTo>
                        <a:pt x="37355" y="29793"/>
                        <a:pt x="36941" y="29793"/>
                        <a:pt x="36526" y="297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02" name="Google Shape;6402;p15"/>
                <p:cNvSpPr/>
                <p:nvPr/>
              </p:nvSpPr>
              <p:spPr>
                <a:xfrm>
                  <a:off x="4563802" y="5715582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37381" y="35030"/>
                      </a:moveTo>
                      <a:cubicBezTo>
                        <a:pt x="23178" y="35030"/>
                        <a:pt x="6746" y="31453"/>
                        <a:pt x="1458" y="30209"/>
                      </a:cubicBezTo>
                      <a:cubicBezTo>
                        <a:pt x="422" y="29950"/>
                        <a:pt x="-200" y="28965"/>
                        <a:pt x="59" y="28032"/>
                      </a:cubicBezTo>
                      <a:cubicBezTo>
                        <a:pt x="318" y="27099"/>
                        <a:pt x="1407" y="26528"/>
                        <a:pt x="2443" y="26736"/>
                      </a:cubicBezTo>
                      <a:cubicBezTo>
                        <a:pt x="8249" y="28084"/>
                        <a:pt x="27636" y="32386"/>
                        <a:pt x="42098" y="31298"/>
                      </a:cubicBezTo>
                      <a:cubicBezTo>
                        <a:pt x="42202" y="27928"/>
                        <a:pt x="42098" y="24507"/>
                        <a:pt x="41943" y="21189"/>
                      </a:cubicBezTo>
                      <a:cubicBezTo>
                        <a:pt x="41684" y="14813"/>
                        <a:pt x="41424" y="8230"/>
                        <a:pt x="42876" y="1440"/>
                      </a:cubicBezTo>
                      <a:cubicBezTo>
                        <a:pt x="43083" y="454"/>
                        <a:pt x="44120" y="-168"/>
                        <a:pt x="45157" y="40"/>
                      </a:cubicBezTo>
                      <a:cubicBezTo>
                        <a:pt x="46245" y="247"/>
                        <a:pt x="46919" y="1180"/>
                        <a:pt x="46712" y="2114"/>
                      </a:cubicBezTo>
                      <a:cubicBezTo>
                        <a:pt x="45312" y="8489"/>
                        <a:pt x="45572" y="14554"/>
                        <a:pt x="45831" y="21034"/>
                      </a:cubicBezTo>
                      <a:cubicBezTo>
                        <a:pt x="45986" y="24922"/>
                        <a:pt x="46142" y="28965"/>
                        <a:pt x="45883" y="33008"/>
                      </a:cubicBezTo>
                      <a:cubicBezTo>
                        <a:pt x="45831" y="33889"/>
                        <a:pt x="45105" y="34563"/>
                        <a:pt x="44120" y="34667"/>
                      </a:cubicBezTo>
                      <a:cubicBezTo>
                        <a:pt x="41943" y="34874"/>
                        <a:pt x="39662" y="34978"/>
                        <a:pt x="37277" y="3497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03" name="Google Shape;6403;p15"/>
                <p:cNvSpPr/>
                <p:nvPr/>
              </p:nvSpPr>
              <p:spPr>
                <a:xfrm>
                  <a:off x="4580650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37484" y="34834"/>
                      </a:moveTo>
                      <a:cubicBezTo>
                        <a:pt x="37484" y="34834"/>
                        <a:pt x="37225" y="34834"/>
                        <a:pt x="37121" y="34834"/>
                      </a:cubicBezTo>
                      <a:cubicBezTo>
                        <a:pt x="32715" y="34108"/>
                        <a:pt x="28050" y="33694"/>
                        <a:pt x="23540" y="33331"/>
                      </a:cubicBezTo>
                      <a:cubicBezTo>
                        <a:pt x="16127" y="32709"/>
                        <a:pt x="8455" y="32087"/>
                        <a:pt x="1354" y="29962"/>
                      </a:cubicBezTo>
                      <a:cubicBezTo>
                        <a:pt x="317" y="29650"/>
                        <a:pt x="-253" y="28614"/>
                        <a:pt x="110" y="27681"/>
                      </a:cubicBezTo>
                      <a:cubicBezTo>
                        <a:pt x="472" y="26748"/>
                        <a:pt x="1561" y="26229"/>
                        <a:pt x="2598" y="26540"/>
                      </a:cubicBezTo>
                      <a:cubicBezTo>
                        <a:pt x="9233" y="28562"/>
                        <a:pt x="16697" y="29184"/>
                        <a:pt x="23903" y="29754"/>
                      </a:cubicBezTo>
                      <a:cubicBezTo>
                        <a:pt x="27687" y="30065"/>
                        <a:pt x="31626" y="30376"/>
                        <a:pt x="35410" y="30946"/>
                      </a:cubicBezTo>
                      <a:cubicBezTo>
                        <a:pt x="35255" y="27421"/>
                        <a:pt x="34996" y="23897"/>
                        <a:pt x="34788" y="20371"/>
                      </a:cubicBezTo>
                      <a:cubicBezTo>
                        <a:pt x="34425" y="14307"/>
                        <a:pt x="34011" y="8034"/>
                        <a:pt x="33855" y="1814"/>
                      </a:cubicBezTo>
                      <a:cubicBezTo>
                        <a:pt x="33855" y="830"/>
                        <a:pt x="34685" y="0"/>
                        <a:pt x="35773" y="0"/>
                      </a:cubicBezTo>
                      <a:cubicBezTo>
                        <a:pt x="35773" y="0"/>
                        <a:pt x="35773" y="0"/>
                        <a:pt x="35773" y="0"/>
                      </a:cubicBezTo>
                      <a:cubicBezTo>
                        <a:pt x="36862" y="0"/>
                        <a:pt x="37691" y="778"/>
                        <a:pt x="37743" y="1762"/>
                      </a:cubicBezTo>
                      <a:cubicBezTo>
                        <a:pt x="37898" y="7931"/>
                        <a:pt x="38261" y="14151"/>
                        <a:pt x="38676" y="20165"/>
                      </a:cubicBezTo>
                      <a:cubicBezTo>
                        <a:pt x="38935" y="24467"/>
                        <a:pt x="39194" y="28717"/>
                        <a:pt x="39402" y="33020"/>
                      </a:cubicBezTo>
                      <a:cubicBezTo>
                        <a:pt x="39402" y="33538"/>
                        <a:pt x="39194" y="34108"/>
                        <a:pt x="38728" y="34420"/>
                      </a:cubicBezTo>
                      <a:cubicBezTo>
                        <a:pt x="38365" y="34678"/>
                        <a:pt x="37898" y="34834"/>
                        <a:pt x="37432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04" name="Google Shape;6404;p15"/>
                <p:cNvSpPr/>
                <p:nvPr/>
              </p:nvSpPr>
              <p:spPr>
                <a:xfrm>
                  <a:off x="4592417" y="5743190"/>
                  <a:ext cx="39453" cy="3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94" extrusionOk="0">
                      <a:moveTo>
                        <a:pt x="37484" y="34843"/>
                      </a:moveTo>
                      <a:cubicBezTo>
                        <a:pt x="37484" y="34843"/>
                        <a:pt x="37225" y="34843"/>
                        <a:pt x="37121" y="34843"/>
                      </a:cubicBezTo>
                      <a:cubicBezTo>
                        <a:pt x="32715" y="34117"/>
                        <a:pt x="28049" y="33702"/>
                        <a:pt x="23540" y="33340"/>
                      </a:cubicBezTo>
                      <a:cubicBezTo>
                        <a:pt x="16127" y="32718"/>
                        <a:pt x="8455" y="32096"/>
                        <a:pt x="1354" y="29970"/>
                      </a:cubicBezTo>
                      <a:cubicBezTo>
                        <a:pt x="317" y="29659"/>
                        <a:pt x="-253" y="28622"/>
                        <a:pt x="110" y="27690"/>
                      </a:cubicBezTo>
                      <a:cubicBezTo>
                        <a:pt x="472" y="26756"/>
                        <a:pt x="1561" y="26238"/>
                        <a:pt x="2598" y="26549"/>
                      </a:cubicBezTo>
                      <a:cubicBezTo>
                        <a:pt x="9233" y="28570"/>
                        <a:pt x="16697" y="29192"/>
                        <a:pt x="23902" y="29763"/>
                      </a:cubicBezTo>
                      <a:cubicBezTo>
                        <a:pt x="27687" y="30074"/>
                        <a:pt x="31626" y="30385"/>
                        <a:pt x="35410" y="30955"/>
                      </a:cubicBezTo>
                      <a:cubicBezTo>
                        <a:pt x="35255" y="27430"/>
                        <a:pt x="34996" y="23854"/>
                        <a:pt x="34788" y="20328"/>
                      </a:cubicBezTo>
                      <a:cubicBezTo>
                        <a:pt x="34425" y="14263"/>
                        <a:pt x="34011" y="7991"/>
                        <a:pt x="33855" y="1823"/>
                      </a:cubicBezTo>
                      <a:cubicBezTo>
                        <a:pt x="33855" y="838"/>
                        <a:pt x="34685" y="8"/>
                        <a:pt x="35773" y="8"/>
                      </a:cubicBezTo>
                      <a:cubicBezTo>
                        <a:pt x="36758" y="-95"/>
                        <a:pt x="37743" y="786"/>
                        <a:pt x="37795" y="1771"/>
                      </a:cubicBezTo>
                      <a:cubicBezTo>
                        <a:pt x="37950" y="7888"/>
                        <a:pt x="38313" y="14160"/>
                        <a:pt x="38728" y="20173"/>
                      </a:cubicBezTo>
                      <a:cubicBezTo>
                        <a:pt x="38987" y="24476"/>
                        <a:pt x="39246" y="28778"/>
                        <a:pt x="39453" y="33080"/>
                      </a:cubicBezTo>
                      <a:cubicBezTo>
                        <a:pt x="39453" y="33599"/>
                        <a:pt x="39246" y="34169"/>
                        <a:pt x="38780" y="34480"/>
                      </a:cubicBezTo>
                      <a:cubicBezTo>
                        <a:pt x="38417" y="34739"/>
                        <a:pt x="37950" y="34895"/>
                        <a:pt x="37484" y="3489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05" name="Google Shape;6405;p15"/>
                <p:cNvSpPr/>
                <p:nvPr/>
              </p:nvSpPr>
              <p:spPr>
                <a:xfrm>
                  <a:off x="4565413" y="5708621"/>
                  <a:ext cx="21057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7" h="14775" extrusionOk="0">
                      <a:moveTo>
                        <a:pt x="17213" y="14672"/>
                      </a:moveTo>
                      <a:cubicBezTo>
                        <a:pt x="17213" y="14672"/>
                        <a:pt x="16954" y="14672"/>
                        <a:pt x="16798" y="14672"/>
                      </a:cubicBezTo>
                      <a:cubicBezTo>
                        <a:pt x="15969" y="14517"/>
                        <a:pt x="14932" y="14310"/>
                        <a:pt x="13740" y="14154"/>
                      </a:cubicBezTo>
                      <a:cubicBezTo>
                        <a:pt x="9178" y="13376"/>
                        <a:pt x="3476" y="12444"/>
                        <a:pt x="781" y="10578"/>
                      </a:cubicBezTo>
                      <a:cubicBezTo>
                        <a:pt x="-100" y="9955"/>
                        <a:pt x="-256" y="8866"/>
                        <a:pt x="418" y="8089"/>
                      </a:cubicBezTo>
                      <a:cubicBezTo>
                        <a:pt x="1092" y="7312"/>
                        <a:pt x="2336" y="7156"/>
                        <a:pt x="3165" y="7778"/>
                      </a:cubicBezTo>
                      <a:cubicBezTo>
                        <a:pt x="5083" y="9126"/>
                        <a:pt x="10681" y="10059"/>
                        <a:pt x="14414" y="10681"/>
                      </a:cubicBezTo>
                      <a:cubicBezTo>
                        <a:pt x="14880" y="10784"/>
                        <a:pt x="15347" y="10836"/>
                        <a:pt x="15762" y="10888"/>
                      </a:cubicBezTo>
                      <a:cubicBezTo>
                        <a:pt x="16695" y="7156"/>
                        <a:pt x="17109" y="1765"/>
                        <a:pt x="17161" y="1661"/>
                      </a:cubicBezTo>
                      <a:cubicBezTo>
                        <a:pt x="17213" y="677"/>
                        <a:pt x="18250" y="-49"/>
                        <a:pt x="19235" y="3"/>
                      </a:cubicBezTo>
                      <a:cubicBezTo>
                        <a:pt x="20323" y="55"/>
                        <a:pt x="21153" y="935"/>
                        <a:pt x="21049" y="1921"/>
                      </a:cubicBezTo>
                      <a:cubicBezTo>
                        <a:pt x="21049" y="2231"/>
                        <a:pt x="20427" y="9592"/>
                        <a:pt x="19027" y="13532"/>
                      </a:cubicBezTo>
                      <a:cubicBezTo>
                        <a:pt x="18768" y="14258"/>
                        <a:pt x="17991" y="14776"/>
                        <a:pt x="17161" y="14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406" name="Google Shape;6406;p15"/>
              <p:cNvGrpSpPr/>
              <p:nvPr/>
            </p:nvGrpSpPr>
            <p:grpSpPr>
              <a:xfrm>
                <a:off x="4654184" y="5494538"/>
                <a:ext cx="92831" cy="108598"/>
                <a:chOff x="4654184" y="5494538"/>
                <a:chExt cx="92831" cy="108598"/>
              </a:xfrm>
            </p:grpSpPr>
            <p:sp>
              <p:nvSpPr>
                <p:cNvPr id="6407" name="Google Shape;6407;p15"/>
                <p:cNvSpPr/>
                <p:nvPr/>
              </p:nvSpPr>
              <p:spPr>
                <a:xfrm>
                  <a:off x="4654184" y="5494538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2413" y="108546"/>
                      </a:moveTo>
                      <a:cubicBezTo>
                        <a:pt x="1532" y="108546"/>
                        <a:pt x="702" y="108131"/>
                        <a:pt x="287" y="107406"/>
                      </a:cubicBezTo>
                      <a:cubicBezTo>
                        <a:pt x="-335" y="106317"/>
                        <a:pt x="80" y="105021"/>
                        <a:pt x="1272" y="104451"/>
                      </a:cubicBezTo>
                      <a:cubicBezTo>
                        <a:pt x="8581" y="100875"/>
                        <a:pt x="12780" y="93824"/>
                        <a:pt x="16875" y="87034"/>
                      </a:cubicBezTo>
                      <a:cubicBezTo>
                        <a:pt x="18068" y="85064"/>
                        <a:pt x="19208" y="83146"/>
                        <a:pt x="20400" y="81384"/>
                      </a:cubicBezTo>
                      <a:cubicBezTo>
                        <a:pt x="23044" y="77393"/>
                        <a:pt x="25636" y="73401"/>
                        <a:pt x="28175" y="69409"/>
                      </a:cubicBezTo>
                      <a:cubicBezTo>
                        <a:pt x="31441" y="64278"/>
                        <a:pt x="34811" y="58990"/>
                        <a:pt x="38388" y="53858"/>
                      </a:cubicBezTo>
                      <a:cubicBezTo>
                        <a:pt x="41135" y="49867"/>
                        <a:pt x="44815" y="45305"/>
                        <a:pt x="48703" y="40485"/>
                      </a:cubicBezTo>
                      <a:cubicBezTo>
                        <a:pt x="59070" y="27681"/>
                        <a:pt x="70785" y="13167"/>
                        <a:pt x="71511" y="2074"/>
                      </a:cubicBezTo>
                      <a:cubicBezTo>
                        <a:pt x="71615" y="881"/>
                        <a:pt x="72755" y="0"/>
                        <a:pt x="74051" y="0"/>
                      </a:cubicBezTo>
                      <a:cubicBezTo>
                        <a:pt x="75399" y="52"/>
                        <a:pt x="76384" y="1089"/>
                        <a:pt x="76280" y="2333"/>
                      </a:cubicBezTo>
                      <a:cubicBezTo>
                        <a:pt x="75451" y="14670"/>
                        <a:pt x="63269" y="29754"/>
                        <a:pt x="52539" y="43077"/>
                      </a:cubicBezTo>
                      <a:cubicBezTo>
                        <a:pt x="48703" y="47845"/>
                        <a:pt x="45074" y="52304"/>
                        <a:pt x="42379" y="56191"/>
                      </a:cubicBezTo>
                      <a:cubicBezTo>
                        <a:pt x="38854" y="61271"/>
                        <a:pt x="35485" y="66559"/>
                        <a:pt x="32271" y="71639"/>
                      </a:cubicBezTo>
                      <a:cubicBezTo>
                        <a:pt x="29679" y="75682"/>
                        <a:pt x="27139" y="79725"/>
                        <a:pt x="24443" y="83716"/>
                      </a:cubicBezTo>
                      <a:cubicBezTo>
                        <a:pt x="23303" y="85427"/>
                        <a:pt x="22214" y="87242"/>
                        <a:pt x="21074" y="89160"/>
                      </a:cubicBezTo>
                      <a:cubicBezTo>
                        <a:pt x="16875" y="96209"/>
                        <a:pt x="12054" y="104192"/>
                        <a:pt x="3501" y="108339"/>
                      </a:cubicBezTo>
                      <a:cubicBezTo>
                        <a:pt x="3139" y="108495"/>
                        <a:pt x="2776" y="108598"/>
                        <a:pt x="2361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08" name="Google Shape;6408;p15"/>
                <p:cNvSpPr/>
                <p:nvPr/>
              </p:nvSpPr>
              <p:spPr>
                <a:xfrm>
                  <a:off x="4692702" y="5501220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9356" y="35876"/>
                      </a:moveTo>
                      <a:cubicBezTo>
                        <a:pt x="8733" y="35876"/>
                        <a:pt x="8163" y="35668"/>
                        <a:pt x="7697" y="35254"/>
                      </a:cubicBezTo>
                      <a:cubicBezTo>
                        <a:pt x="7178" y="34839"/>
                        <a:pt x="6919" y="34217"/>
                        <a:pt x="6971" y="33595"/>
                      </a:cubicBezTo>
                      <a:cubicBezTo>
                        <a:pt x="7489" y="24109"/>
                        <a:pt x="4794" y="11823"/>
                        <a:pt x="232" y="3115"/>
                      </a:cubicBezTo>
                      <a:cubicBezTo>
                        <a:pt x="-338" y="2026"/>
                        <a:pt x="180" y="730"/>
                        <a:pt x="1372" y="212"/>
                      </a:cubicBezTo>
                      <a:cubicBezTo>
                        <a:pt x="2565" y="-307"/>
                        <a:pt x="4016" y="160"/>
                        <a:pt x="4586" y="1248"/>
                      </a:cubicBezTo>
                      <a:cubicBezTo>
                        <a:pt x="9045" y="9802"/>
                        <a:pt x="11844" y="21517"/>
                        <a:pt x="11844" y="31210"/>
                      </a:cubicBezTo>
                      <a:cubicBezTo>
                        <a:pt x="23714" y="29707"/>
                        <a:pt x="40354" y="24627"/>
                        <a:pt x="50928" y="20221"/>
                      </a:cubicBezTo>
                      <a:cubicBezTo>
                        <a:pt x="52121" y="19703"/>
                        <a:pt x="53572" y="20221"/>
                        <a:pt x="54090" y="21309"/>
                      </a:cubicBezTo>
                      <a:cubicBezTo>
                        <a:pt x="54661" y="22398"/>
                        <a:pt x="54090" y="23694"/>
                        <a:pt x="52898" y="24212"/>
                      </a:cubicBezTo>
                      <a:cubicBezTo>
                        <a:pt x="41183" y="29085"/>
                        <a:pt x="22004" y="34787"/>
                        <a:pt x="9563" y="35824"/>
                      </a:cubicBezTo>
                      <a:cubicBezTo>
                        <a:pt x="9511" y="35824"/>
                        <a:pt x="9407" y="35824"/>
                        <a:pt x="9356" y="3582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09" name="Google Shape;6409;p15"/>
                <p:cNvSpPr/>
                <p:nvPr/>
              </p:nvSpPr>
              <p:spPr>
                <a:xfrm>
                  <a:off x="4685141" y="5511022"/>
                  <a:ext cx="61140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40" h="42143" extrusionOk="0">
                      <a:moveTo>
                        <a:pt x="8416" y="42091"/>
                      </a:moveTo>
                      <a:cubicBezTo>
                        <a:pt x="7223" y="42091"/>
                        <a:pt x="6239" y="41314"/>
                        <a:pt x="6031" y="40277"/>
                      </a:cubicBezTo>
                      <a:cubicBezTo>
                        <a:pt x="5098" y="35404"/>
                        <a:pt x="4632" y="30480"/>
                        <a:pt x="4217" y="25711"/>
                      </a:cubicBezTo>
                      <a:cubicBezTo>
                        <a:pt x="3491" y="17831"/>
                        <a:pt x="2817" y="10367"/>
                        <a:pt x="122" y="2850"/>
                      </a:cubicBezTo>
                      <a:cubicBezTo>
                        <a:pt x="-293" y="1710"/>
                        <a:pt x="381" y="466"/>
                        <a:pt x="1677" y="104"/>
                      </a:cubicBezTo>
                      <a:cubicBezTo>
                        <a:pt x="2921" y="-260"/>
                        <a:pt x="4321" y="362"/>
                        <a:pt x="4683" y="1503"/>
                      </a:cubicBezTo>
                      <a:cubicBezTo>
                        <a:pt x="7535" y="9538"/>
                        <a:pt x="8260" y="17573"/>
                        <a:pt x="8986" y="25348"/>
                      </a:cubicBezTo>
                      <a:cubicBezTo>
                        <a:pt x="9349" y="29391"/>
                        <a:pt x="9764" y="33590"/>
                        <a:pt x="10438" y="37685"/>
                      </a:cubicBezTo>
                      <a:cubicBezTo>
                        <a:pt x="28166" y="37063"/>
                        <a:pt x="51077" y="29340"/>
                        <a:pt x="57868" y="26903"/>
                      </a:cubicBezTo>
                      <a:cubicBezTo>
                        <a:pt x="59112" y="26436"/>
                        <a:pt x="60512" y="27007"/>
                        <a:pt x="60978" y="28147"/>
                      </a:cubicBezTo>
                      <a:cubicBezTo>
                        <a:pt x="61445" y="29288"/>
                        <a:pt x="60875" y="30532"/>
                        <a:pt x="59631" y="30998"/>
                      </a:cubicBezTo>
                      <a:cubicBezTo>
                        <a:pt x="52373" y="33590"/>
                        <a:pt x="27181" y="42039"/>
                        <a:pt x="8416" y="42143"/>
                      </a:cubicBezTo>
                      <a:lnTo>
                        <a:pt x="8416" y="42143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10" name="Google Shape;6410;p15"/>
                <p:cNvSpPr/>
                <p:nvPr/>
              </p:nvSpPr>
              <p:spPr>
                <a:xfrm>
                  <a:off x="4677730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5407" y="42670"/>
                      </a:moveTo>
                      <a:cubicBezTo>
                        <a:pt x="4940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5"/>
                        <a:pt x="1830" y="24890"/>
                      </a:cubicBezTo>
                      <a:cubicBezTo>
                        <a:pt x="1312" y="17529"/>
                        <a:pt x="794" y="9909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7"/>
                        <a:pt x="7636" y="37642"/>
                      </a:cubicBezTo>
                      <a:cubicBezTo>
                        <a:pt x="12198" y="36501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5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3"/>
                        <a:pt x="50038" y="31369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6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11" name="Google Shape;6411;p15"/>
                <p:cNvSpPr/>
                <p:nvPr/>
              </p:nvSpPr>
              <p:spPr>
                <a:xfrm>
                  <a:off x="4665704" y="5547092"/>
                  <a:ext cx="50270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70" h="42669" extrusionOk="0">
                      <a:moveTo>
                        <a:pt x="5407" y="42670"/>
                      </a:moveTo>
                      <a:cubicBezTo>
                        <a:pt x="4941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6"/>
                        <a:pt x="1830" y="24890"/>
                      </a:cubicBezTo>
                      <a:cubicBezTo>
                        <a:pt x="1312" y="17529"/>
                        <a:pt x="794" y="9857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8"/>
                        <a:pt x="7636" y="37642"/>
                      </a:cubicBezTo>
                      <a:cubicBezTo>
                        <a:pt x="12198" y="36502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6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4"/>
                        <a:pt x="50090" y="31370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7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12" name="Google Shape;6412;p15"/>
                <p:cNvSpPr/>
                <p:nvPr/>
              </p:nvSpPr>
              <p:spPr>
                <a:xfrm>
                  <a:off x="4713313" y="5499377"/>
                  <a:ext cx="26870" cy="17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06" extrusionOk="0">
                      <a:moveTo>
                        <a:pt x="6525" y="17606"/>
                      </a:moveTo>
                      <a:cubicBezTo>
                        <a:pt x="5592" y="17606"/>
                        <a:pt x="4762" y="17139"/>
                        <a:pt x="4348" y="16362"/>
                      </a:cubicBezTo>
                      <a:cubicBezTo>
                        <a:pt x="2015" y="11801"/>
                        <a:pt x="97" y="2936"/>
                        <a:pt x="45" y="2574"/>
                      </a:cubicBezTo>
                      <a:cubicBezTo>
                        <a:pt x="-214" y="1381"/>
                        <a:pt x="667" y="240"/>
                        <a:pt x="1963" y="34"/>
                      </a:cubicBezTo>
                      <a:cubicBezTo>
                        <a:pt x="3259" y="-174"/>
                        <a:pt x="4503" y="604"/>
                        <a:pt x="4762" y="1744"/>
                      </a:cubicBezTo>
                      <a:cubicBezTo>
                        <a:pt x="4762" y="1796"/>
                        <a:pt x="6162" y="8379"/>
                        <a:pt x="7924" y="12733"/>
                      </a:cubicBezTo>
                      <a:cubicBezTo>
                        <a:pt x="8443" y="12578"/>
                        <a:pt x="8961" y="12423"/>
                        <a:pt x="9531" y="12267"/>
                      </a:cubicBezTo>
                      <a:cubicBezTo>
                        <a:pt x="13938" y="11023"/>
                        <a:pt x="20624" y="9157"/>
                        <a:pt x="22750" y="7239"/>
                      </a:cubicBezTo>
                      <a:cubicBezTo>
                        <a:pt x="23683" y="6409"/>
                        <a:pt x="25238" y="6409"/>
                        <a:pt x="26171" y="7239"/>
                      </a:cubicBezTo>
                      <a:cubicBezTo>
                        <a:pt x="27104" y="8120"/>
                        <a:pt x="27104" y="9468"/>
                        <a:pt x="26171" y="10349"/>
                      </a:cubicBezTo>
                      <a:cubicBezTo>
                        <a:pt x="23216" y="12993"/>
                        <a:pt x="16426" y="14911"/>
                        <a:pt x="10983" y="16414"/>
                      </a:cubicBezTo>
                      <a:cubicBezTo>
                        <a:pt x="9583" y="16777"/>
                        <a:pt x="8339" y="17139"/>
                        <a:pt x="7406" y="17451"/>
                      </a:cubicBezTo>
                      <a:cubicBezTo>
                        <a:pt x="7147" y="17554"/>
                        <a:pt x="6888" y="17554"/>
                        <a:pt x="6628" y="175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413" name="Google Shape;6413;p15"/>
              <p:cNvGrpSpPr/>
              <p:nvPr/>
            </p:nvGrpSpPr>
            <p:grpSpPr>
              <a:xfrm>
                <a:off x="4654002" y="5591340"/>
                <a:ext cx="113842" cy="116039"/>
                <a:chOff x="4654002" y="5591340"/>
                <a:chExt cx="113842" cy="116039"/>
              </a:xfrm>
            </p:grpSpPr>
            <p:sp>
              <p:nvSpPr>
                <p:cNvPr id="6414" name="Google Shape;6414;p15"/>
                <p:cNvSpPr/>
                <p:nvPr/>
              </p:nvSpPr>
              <p:spPr>
                <a:xfrm>
                  <a:off x="4654002" y="5591340"/>
                  <a:ext cx="98209" cy="116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39" extrusionOk="0">
                      <a:moveTo>
                        <a:pt x="2699" y="115988"/>
                      </a:moveTo>
                      <a:cubicBezTo>
                        <a:pt x="1662" y="115988"/>
                        <a:pt x="625" y="115418"/>
                        <a:pt x="211" y="114484"/>
                      </a:cubicBezTo>
                      <a:cubicBezTo>
                        <a:pt x="-360" y="113240"/>
                        <a:pt x="262" y="111789"/>
                        <a:pt x="1662" y="111218"/>
                      </a:cubicBezTo>
                      <a:cubicBezTo>
                        <a:pt x="10319" y="107901"/>
                        <a:pt x="15917" y="100333"/>
                        <a:pt x="21308" y="92972"/>
                      </a:cubicBezTo>
                      <a:cubicBezTo>
                        <a:pt x="22863" y="90847"/>
                        <a:pt x="24367" y="88825"/>
                        <a:pt x="25922" y="86959"/>
                      </a:cubicBezTo>
                      <a:cubicBezTo>
                        <a:pt x="29395" y="82760"/>
                        <a:pt x="32712" y="78458"/>
                        <a:pt x="36030" y="74207"/>
                      </a:cubicBezTo>
                      <a:cubicBezTo>
                        <a:pt x="40332" y="68713"/>
                        <a:pt x="44738" y="63063"/>
                        <a:pt x="49404" y="57516"/>
                      </a:cubicBezTo>
                      <a:cubicBezTo>
                        <a:pt x="52980" y="53265"/>
                        <a:pt x="57646" y="48444"/>
                        <a:pt x="62622" y="43364"/>
                      </a:cubicBezTo>
                      <a:cubicBezTo>
                        <a:pt x="75789" y="29887"/>
                        <a:pt x="90718" y="14543"/>
                        <a:pt x="92791" y="2102"/>
                      </a:cubicBezTo>
                      <a:cubicBezTo>
                        <a:pt x="92998" y="755"/>
                        <a:pt x="94450" y="-179"/>
                        <a:pt x="95901" y="29"/>
                      </a:cubicBezTo>
                      <a:cubicBezTo>
                        <a:pt x="97404" y="236"/>
                        <a:pt x="98389" y="1480"/>
                        <a:pt x="98182" y="2880"/>
                      </a:cubicBezTo>
                      <a:cubicBezTo>
                        <a:pt x="95849" y="16772"/>
                        <a:pt x="80350" y="32634"/>
                        <a:pt x="66717" y="46682"/>
                      </a:cubicBezTo>
                      <a:cubicBezTo>
                        <a:pt x="61845" y="51710"/>
                        <a:pt x="57231" y="56427"/>
                        <a:pt x="53758" y="60522"/>
                      </a:cubicBezTo>
                      <a:cubicBezTo>
                        <a:pt x="49196" y="65965"/>
                        <a:pt x="44790" y="71615"/>
                        <a:pt x="40540" y="77058"/>
                      </a:cubicBezTo>
                      <a:cubicBezTo>
                        <a:pt x="37170" y="81360"/>
                        <a:pt x="33801" y="85663"/>
                        <a:pt x="30328" y="89914"/>
                      </a:cubicBezTo>
                      <a:cubicBezTo>
                        <a:pt x="28825" y="91728"/>
                        <a:pt x="27373" y="93698"/>
                        <a:pt x="25870" y="95771"/>
                      </a:cubicBezTo>
                      <a:cubicBezTo>
                        <a:pt x="20271" y="103339"/>
                        <a:pt x="13947" y="111892"/>
                        <a:pt x="3787" y="115832"/>
                      </a:cubicBezTo>
                      <a:cubicBezTo>
                        <a:pt x="3424" y="115988"/>
                        <a:pt x="3062" y="116040"/>
                        <a:pt x="2750" y="11604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15" name="Google Shape;6415;p15"/>
                <p:cNvSpPr/>
                <p:nvPr/>
              </p:nvSpPr>
              <p:spPr>
                <a:xfrm>
                  <a:off x="4708681" y="5595834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7010" y="41202"/>
                      </a:moveTo>
                      <a:cubicBezTo>
                        <a:pt x="6388" y="41151"/>
                        <a:pt x="5455" y="40892"/>
                        <a:pt x="4937" y="40374"/>
                      </a:cubicBezTo>
                      <a:cubicBezTo>
                        <a:pt x="4418" y="39855"/>
                        <a:pt x="4159" y="39129"/>
                        <a:pt x="4315" y="38404"/>
                      </a:cubicBezTo>
                      <a:cubicBezTo>
                        <a:pt x="5973" y="27673"/>
                        <a:pt x="4315" y="13574"/>
                        <a:pt x="168" y="3310"/>
                      </a:cubicBezTo>
                      <a:cubicBezTo>
                        <a:pt x="-351" y="2014"/>
                        <a:pt x="375" y="615"/>
                        <a:pt x="1775" y="148"/>
                      </a:cubicBezTo>
                      <a:cubicBezTo>
                        <a:pt x="3174" y="-319"/>
                        <a:pt x="4781" y="355"/>
                        <a:pt x="5299" y="1651"/>
                      </a:cubicBezTo>
                      <a:cubicBezTo>
                        <a:pt x="9343" y="11708"/>
                        <a:pt x="11157" y="25237"/>
                        <a:pt x="10068" y="36226"/>
                      </a:cubicBezTo>
                      <a:cubicBezTo>
                        <a:pt x="23650" y="35656"/>
                        <a:pt x="43088" y="31457"/>
                        <a:pt x="55529" y="27517"/>
                      </a:cubicBezTo>
                      <a:cubicBezTo>
                        <a:pt x="56981" y="27051"/>
                        <a:pt x="58484" y="27725"/>
                        <a:pt x="59002" y="29021"/>
                      </a:cubicBezTo>
                      <a:cubicBezTo>
                        <a:pt x="59520" y="30317"/>
                        <a:pt x="58743" y="31717"/>
                        <a:pt x="57343" y="32183"/>
                      </a:cubicBezTo>
                      <a:cubicBezTo>
                        <a:pt x="43503" y="36589"/>
                        <a:pt x="21213" y="41254"/>
                        <a:pt x="7062" y="412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16" name="Google Shape;6416;p15"/>
                <p:cNvSpPr/>
                <p:nvPr/>
              </p:nvSpPr>
              <p:spPr>
                <a:xfrm>
                  <a:off x="4698989" y="5606129"/>
                  <a:ext cx="66157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7" h="48480" extrusionOk="0">
                      <a:moveTo>
                        <a:pt x="11777" y="48481"/>
                      </a:moveTo>
                      <a:cubicBezTo>
                        <a:pt x="9445" y="48481"/>
                        <a:pt x="7164" y="48377"/>
                        <a:pt x="4987" y="48222"/>
                      </a:cubicBezTo>
                      <a:cubicBezTo>
                        <a:pt x="3639" y="48118"/>
                        <a:pt x="2602" y="47133"/>
                        <a:pt x="2498" y="45941"/>
                      </a:cubicBezTo>
                      <a:cubicBezTo>
                        <a:pt x="1980" y="40343"/>
                        <a:pt x="2032" y="34692"/>
                        <a:pt x="2084" y="29301"/>
                      </a:cubicBezTo>
                      <a:cubicBezTo>
                        <a:pt x="2135" y="20334"/>
                        <a:pt x="2239" y="11832"/>
                        <a:pt x="62" y="3020"/>
                      </a:cubicBezTo>
                      <a:cubicBezTo>
                        <a:pt x="-249" y="1672"/>
                        <a:pt x="632" y="376"/>
                        <a:pt x="2135" y="65"/>
                      </a:cubicBezTo>
                      <a:cubicBezTo>
                        <a:pt x="3587" y="-246"/>
                        <a:pt x="5090" y="584"/>
                        <a:pt x="5401" y="1931"/>
                      </a:cubicBezTo>
                      <a:cubicBezTo>
                        <a:pt x="7734" y="11262"/>
                        <a:pt x="7630" y="20437"/>
                        <a:pt x="7579" y="29301"/>
                      </a:cubicBezTo>
                      <a:cubicBezTo>
                        <a:pt x="7579" y="33915"/>
                        <a:pt x="7475" y="38684"/>
                        <a:pt x="7786" y="43401"/>
                      </a:cubicBezTo>
                      <a:cubicBezTo>
                        <a:pt x="27898" y="44334"/>
                        <a:pt x="54698" y="37803"/>
                        <a:pt x="62681" y="35677"/>
                      </a:cubicBezTo>
                      <a:cubicBezTo>
                        <a:pt x="64132" y="35315"/>
                        <a:pt x="65635" y="36040"/>
                        <a:pt x="66050" y="37388"/>
                      </a:cubicBezTo>
                      <a:cubicBezTo>
                        <a:pt x="66465" y="38684"/>
                        <a:pt x="65635" y="40083"/>
                        <a:pt x="64184" y="40446"/>
                      </a:cubicBezTo>
                      <a:cubicBezTo>
                        <a:pt x="56564" y="42467"/>
                        <a:pt x="32097" y="48429"/>
                        <a:pt x="11777" y="484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17" name="Google Shape;6417;p15"/>
                <p:cNvSpPr/>
                <p:nvPr/>
              </p:nvSpPr>
              <p:spPr>
                <a:xfrm>
                  <a:off x="4687751" y="5624545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5" y="48571"/>
                      </a:moveTo>
                      <a:cubicBezTo>
                        <a:pt x="2073" y="48571"/>
                        <a:pt x="1451" y="48363"/>
                        <a:pt x="985" y="48001"/>
                      </a:cubicBezTo>
                      <a:cubicBezTo>
                        <a:pt x="363" y="47534"/>
                        <a:pt x="0" y="46808"/>
                        <a:pt x="0" y="46031"/>
                      </a:cubicBezTo>
                      <a:cubicBezTo>
                        <a:pt x="103" y="40070"/>
                        <a:pt x="259" y="34108"/>
                        <a:pt x="466" y="28147"/>
                      </a:cubicBezTo>
                      <a:cubicBezTo>
                        <a:pt x="725" y="19749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0" y="0"/>
                      </a:cubicBezTo>
                      <a:lnTo>
                        <a:pt x="3680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144"/>
                        <a:pt x="6220" y="19853"/>
                        <a:pt x="5909" y="28303"/>
                      </a:cubicBezTo>
                      <a:cubicBezTo>
                        <a:pt x="5754" y="33227"/>
                        <a:pt x="5598" y="38100"/>
                        <a:pt x="5495" y="43024"/>
                      </a:cubicBezTo>
                      <a:cubicBezTo>
                        <a:pt x="10782" y="42143"/>
                        <a:pt x="16173" y="41573"/>
                        <a:pt x="21460" y="41002"/>
                      </a:cubicBezTo>
                      <a:cubicBezTo>
                        <a:pt x="31465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2"/>
                      </a:cubicBezTo>
                      <a:cubicBezTo>
                        <a:pt x="43076" y="43646"/>
                        <a:pt x="32450" y="44786"/>
                        <a:pt x="22186" y="45927"/>
                      </a:cubicBezTo>
                      <a:cubicBezTo>
                        <a:pt x="15914" y="46601"/>
                        <a:pt x="9434" y="47327"/>
                        <a:pt x="3369" y="48467"/>
                      </a:cubicBezTo>
                      <a:cubicBezTo>
                        <a:pt x="3162" y="48467"/>
                        <a:pt x="3006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18" name="Google Shape;6418;p15"/>
                <p:cNvSpPr/>
                <p:nvPr/>
              </p:nvSpPr>
              <p:spPr>
                <a:xfrm>
                  <a:off x="4671992" y="5645072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6" y="48571"/>
                      </a:moveTo>
                      <a:cubicBezTo>
                        <a:pt x="2074" y="48571"/>
                        <a:pt x="1452" y="48363"/>
                        <a:pt x="985" y="48001"/>
                      </a:cubicBezTo>
                      <a:cubicBezTo>
                        <a:pt x="363" y="47535"/>
                        <a:pt x="0" y="46809"/>
                        <a:pt x="0" y="46031"/>
                      </a:cubicBezTo>
                      <a:cubicBezTo>
                        <a:pt x="104" y="40070"/>
                        <a:pt x="259" y="34056"/>
                        <a:pt x="467" y="28096"/>
                      </a:cubicBezTo>
                      <a:cubicBezTo>
                        <a:pt x="726" y="19698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1" y="0"/>
                      </a:cubicBezTo>
                      <a:lnTo>
                        <a:pt x="3681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093"/>
                        <a:pt x="6220" y="19801"/>
                        <a:pt x="5909" y="28251"/>
                      </a:cubicBezTo>
                      <a:cubicBezTo>
                        <a:pt x="5754" y="33176"/>
                        <a:pt x="5598" y="38100"/>
                        <a:pt x="5495" y="43025"/>
                      </a:cubicBezTo>
                      <a:cubicBezTo>
                        <a:pt x="10782" y="42143"/>
                        <a:pt x="16173" y="41573"/>
                        <a:pt x="21460" y="41003"/>
                      </a:cubicBezTo>
                      <a:cubicBezTo>
                        <a:pt x="31413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3"/>
                      </a:cubicBezTo>
                      <a:cubicBezTo>
                        <a:pt x="43076" y="43647"/>
                        <a:pt x="32450" y="44787"/>
                        <a:pt x="22186" y="45927"/>
                      </a:cubicBezTo>
                      <a:cubicBezTo>
                        <a:pt x="15914" y="46601"/>
                        <a:pt x="9434" y="47327"/>
                        <a:pt x="3370" y="48467"/>
                      </a:cubicBezTo>
                      <a:cubicBezTo>
                        <a:pt x="3162" y="48467"/>
                        <a:pt x="3007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19" name="Google Shape;6419;p15"/>
                <p:cNvSpPr/>
                <p:nvPr/>
              </p:nvSpPr>
              <p:spPr>
                <a:xfrm>
                  <a:off x="4732160" y="5595560"/>
                  <a:ext cx="29547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7" h="20379" extrusionOk="0">
                      <a:moveTo>
                        <a:pt x="5924" y="20380"/>
                      </a:moveTo>
                      <a:cubicBezTo>
                        <a:pt x="4784" y="20380"/>
                        <a:pt x="3747" y="19758"/>
                        <a:pt x="3332" y="18720"/>
                      </a:cubicBezTo>
                      <a:cubicBezTo>
                        <a:pt x="1207" y="13330"/>
                        <a:pt x="66" y="3118"/>
                        <a:pt x="15" y="2703"/>
                      </a:cubicBezTo>
                      <a:cubicBezTo>
                        <a:pt x="-141" y="1355"/>
                        <a:pt x="948" y="111"/>
                        <a:pt x="2451" y="7"/>
                      </a:cubicBezTo>
                      <a:cubicBezTo>
                        <a:pt x="3954" y="-96"/>
                        <a:pt x="5302" y="889"/>
                        <a:pt x="5458" y="2237"/>
                      </a:cubicBezTo>
                      <a:cubicBezTo>
                        <a:pt x="5458" y="2341"/>
                        <a:pt x="6287" y="9857"/>
                        <a:pt x="7738" y="14988"/>
                      </a:cubicBezTo>
                      <a:cubicBezTo>
                        <a:pt x="8309" y="14885"/>
                        <a:pt x="8931" y="14781"/>
                        <a:pt x="9604" y="14626"/>
                      </a:cubicBezTo>
                      <a:cubicBezTo>
                        <a:pt x="14736" y="13641"/>
                        <a:pt x="22512" y="12138"/>
                        <a:pt x="25104" y="10220"/>
                      </a:cubicBezTo>
                      <a:cubicBezTo>
                        <a:pt x="26244" y="9338"/>
                        <a:pt x="28006" y="9494"/>
                        <a:pt x="28939" y="10582"/>
                      </a:cubicBezTo>
                      <a:cubicBezTo>
                        <a:pt x="29873" y="11619"/>
                        <a:pt x="29717" y="13226"/>
                        <a:pt x="28577" y="14056"/>
                      </a:cubicBezTo>
                      <a:cubicBezTo>
                        <a:pt x="24948" y="16751"/>
                        <a:pt x="17069" y="18254"/>
                        <a:pt x="10693" y="19498"/>
                      </a:cubicBezTo>
                      <a:cubicBezTo>
                        <a:pt x="9086" y="19809"/>
                        <a:pt x="7635" y="20068"/>
                        <a:pt x="6494" y="20328"/>
                      </a:cubicBezTo>
                      <a:cubicBezTo>
                        <a:pt x="6287" y="20328"/>
                        <a:pt x="6028" y="20380"/>
                        <a:pt x="5821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420" name="Google Shape;6420;p15"/>
              <p:cNvGrpSpPr/>
              <p:nvPr/>
            </p:nvGrpSpPr>
            <p:grpSpPr>
              <a:xfrm>
                <a:off x="4652388" y="5429117"/>
                <a:ext cx="64998" cy="75943"/>
                <a:chOff x="4652388" y="5429117"/>
                <a:chExt cx="64998" cy="75943"/>
              </a:xfrm>
            </p:grpSpPr>
            <p:sp>
              <p:nvSpPr>
                <p:cNvPr id="6421" name="Google Shape;6421;p15"/>
                <p:cNvSpPr/>
                <p:nvPr/>
              </p:nvSpPr>
              <p:spPr>
                <a:xfrm>
                  <a:off x="4652388" y="5429117"/>
                  <a:ext cx="53359" cy="75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9" h="75943" extrusionOk="0">
                      <a:moveTo>
                        <a:pt x="1721" y="75944"/>
                      </a:moveTo>
                      <a:cubicBezTo>
                        <a:pt x="1099" y="75944"/>
                        <a:pt x="528" y="75632"/>
                        <a:pt x="217" y="75114"/>
                      </a:cubicBezTo>
                      <a:cubicBezTo>
                        <a:pt x="-249" y="74388"/>
                        <a:pt x="62" y="73456"/>
                        <a:pt x="891" y="73041"/>
                      </a:cubicBezTo>
                      <a:cubicBezTo>
                        <a:pt x="6023" y="70553"/>
                        <a:pt x="8978" y="65628"/>
                        <a:pt x="11829" y="60859"/>
                      </a:cubicBezTo>
                      <a:cubicBezTo>
                        <a:pt x="12658" y="59459"/>
                        <a:pt x="13436" y="58163"/>
                        <a:pt x="14265" y="56919"/>
                      </a:cubicBezTo>
                      <a:cubicBezTo>
                        <a:pt x="16131" y="54173"/>
                        <a:pt x="17894" y="51373"/>
                        <a:pt x="19656" y="48574"/>
                      </a:cubicBezTo>
                      <a:cubicBezTo>
                        <a:pt x="21937" y="44997"/>
                        <a:pt x="24322" y="41265"/>
                        <a:pt x="26810" y="37636"/>
                      </a:cubicBezTo>
                      <a:cubicBezTo>
                        <a:pt x="28728" y="34837"/>
                        <a:pt x="31319" y="31675"/>
                        <a:pt x="34067" y="28306"/>
                      </a:cubicBezTo>
                      <a:cubicBezTo>
                        <a:pt x="41324" y="19338"/>
                        <a:pt x="49514" y="9178"/>
                        <a:pt x="50032" y="1454"/>
                      </a:cubicBezTo>
                      <a:cubicBezTo>
                        <a:pt x="50084" y="625"/>
                        <a:pt x="50810" y="-49"/>
                        <a:pt x="51795" y="3"/>
                      </a:cubicBezTo>
                      <a:cubicBezTo>
                        <a:pt x="52728" y="55"/>
                        <a:pt x="53454" y="780"/>
                        <a:pt x="53350" y="1610"/>
                      </a:cubicBezTo>
                      <a:cubicBezTo>
                        <a:pt x="52780" y="10266"/>
                        <a:pt x="44279" y="20789"/>
                        <a:pt x="36762" y="30120"/>
                      </a:cubicBezTo>
                      <a:cubicBezTo>
                        <a:pt x="34067" y="33438"/>
                        <a:pt x="31527" y="36600"/>
                        <a:pt x="29661" y="39295"/>
                      </a:cubicBezTo>
                      <a:cubicBezTo>
                        <a:pt x="27173" y="42872"/>
                        <a:pt x="24840" y="46552"/>
                        <a:pt x="22559" y="50129"/>
                      </a:cubicBezTo>
                      <a:cubicBezTo>
                        <a:pt x="20745" y="52929"/>
                        <a:pt x="18982" y="55779"/>
                        <a:pt x="17116" y="58527"/>
                      </a:cubicBezTo>
                      <a:cubicBezTo>
                        <a:pt x="16339" y="59719"/>
                        <a:pt x="15561" y="61015"/>
                        <a:pt x="14732" y="62363"/>
                      </a:cubicBezTo>
                      <a:cubicBezTo>
                        <a:pt x="11777" y="67287"/>
                        <a:pt x="8408" y="72886"/>
                        <a:pt x="2446" y="75788"/>
                      </a:cubicBezTo>
                      <a:cubicBezTo>
                        <a:pt x="2187" y="75892"/>
                        <a:pt x="1928" y="75944"/>
                        <a:pt x="1669" y="7594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22" name="Google Shape;6422;p15"/>
                <p:cNvSpPr/>
                <p:nvPr/>
              </p:nvSpPr>
              <p:spPr>
                <a:xfrm>
                  <a:off x="4679397" y="5433798"/>
                  <a:ext cx="37989" cy="2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89" h="25127" extrusionOk="0">
                      <a:moveTo>
                        <a:pt x="6540" y="25076"/>
                      </a:moveTo>
                      <a:cubicBezTo>
                        <a:pt x="6125" y="25076"/>
                        <a:pt x="5710" y="24921"/>
                        <a:pt x="5399" y="24661"/>
                      </a:cubicBezTo>
                      <a:cubicBezTo>
                        <a:pt x="5036" y="24350"/>
                        <a:pt x="4881" y="23935"/>
                        <a:pt x="4881" y="23469"/>
                      </a:cubicBezTo>
                      <a:cubicBezTo>
                        <a:pt x="5244" y="16782"/>
                        <a:pt x="3326" y="8229"/>
                        <a:pt x="164" y="2164"/>
                      </a:cubicBezTo>
                      <a:cubicBezTo>
                        <a:pt x="-251" y="1387"/>
                        <a:pt x="164" y="505"/>
                        <a:pt x="941" y="143"/>
                      </a:cubicBezTo>
                      <a:cubicBezTo>
                        <a:pt x="1771" y="-221"/>
                        <a:pt x="2756" y="143"/>
                        <a:pt x="3170" y="868"/>
                      </a:cubicBezTo>
                      <a:cubicBezTo>
                        <a:pt x="6280" y="6829"/>
                        <a:pt x="8250" y="15020"/>
                        <a:pt x="8250" y="21862"/>
                      </a:cubicBezTo>
                      <a:cubicBezTo>
                        <a:pt x="16544" y="20825"/>
                        <a:pt x="28207" y="17248"/>
                        <a:pt x="35620" y="14190"/>
                      </a:cubicBezTo>
                      <a:cubicBezTo>
                        <a:pt x="36449" y="13827"/>
                        <a:pt x="37486" y="14190"/>
                        <a:pt x="37849" y="14968"/>
                      </a:cubicBezTo>
                      <a:cubicBezTo>
                        <a:pt x="38212" y="15745"/>
                        <a:pt x="37849" y="16626"/>
                        <a:pt x="37020" y="16989"/>
                      </a:cubicBezTo>
                      <a:cubicBezTo>
                        <a:pt x="28830" y="20410"/>
                        <a:pt x="15404" y="24402"/>
                        <a:pt x="6695" y="25128"/>
                      </a:cubicBezTo>
                      <a:cubicBezTo>
                        <a:pt x="6695" y="25128"/>
                        <a:pt x="6591" y="25128"/>
                        <a:pt x="6540" y="2512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23" name="Google Shape;6423;p15"/>
                <p:cNvSpPr/>
                <p:nvPr/>
              </p:nvSpPr>
              <p:spPr>
                <a:xfrm>
                  <a:off x="4674079" y="5440659"/>
                  <a:ext cx="42824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24" h="29463" extrusionOk="0">
                      <a:moveTo>
                        <a:pt x="5897" y="29463"/>
                      </a:moveTo>
                      <a:cubicBezTo>
                        <a:pt x="5067" y="29463"/>
                        <a:pt x="4393" y="28945"/>
                        <a:pt x="4238" y="28219"/>
                      </a:cubicBezTo>
                      <a:cubicBezTo>
                        <a:pt x="3564" y="24798"/>
                        <a:pt x="3253" y="21377"/>
                        <a:pt x="2942" y="18008"/>
                      </a:cubicBezTo>
                      <a:cubicBezTo>
                        <a:pt x="2423" y="12513"/>
                        <a:pt x="1957" y="7277"/>
                        <a:pt x="91" y="1990"/>
                      </a:cubicBezTo>
                      <a:cubicBezTo>
                        <a:pt x="-220" y="1161"/>
                        <a:pt x="298" y="331"/>
                        <a:pt x="1179" y="72"/>
                      </a:cubicBezTo>
                      <a:cubicBezTo>
                        <a:pt x="2061" y="-187"/>
                        <a:pt x="2994" y="279"/>
                        <a:pt x="3305" y="1057"/>
                      </a:cubicBezTo>
                      <a:cubicBezTo>
                        <a:pt x="5326" y="6655"/>
                        <a:pt x="5845" y="12305"/>
                        <a:pt x="6311" y="17748"/>
                      </a:cubicBezTo>
                      <a:cubicBezTo>
                        <a:pt x="6570" y="20600"/>
                        <a:pt x="6830" y="23502"/>
                        <a:pt x="7296" y="26353"/>
                      </a:cubicBezTo>
                      <a:cubicBezTo>
                        <a:pt x="19685" y="25886"/>
                        <a:pt x="35755" y="20496"/>
                        <a:pt x="40523" y="18785"/>
                      </a:cubicBezTo>
                      <a:cubicBezTo>
                        <a:pt x="41405" y="18474"/>
                        <a:pt x="42338" y="18837"/>
                        <a:pt x="42700" y="19666"/>
                      </a:cubicBezTo>
                      <a:cubicBezTo>
                        <a:pt x="43063" y="20444"/>
                        <a:pt x="42597" y="21325"/>
                        <a:pt x="41767" y="21636"/>
                      </a:cubicBezTo>
                      <a:cubicBezTo>
                        <a:pt x="36688" y="23450"/>
                        <a:pt x="19063" y="29360"/>
                        <a:pt x="5897" y="29412"/>
                      </a:cubicBezTo>
                      <a:lnTo>
                        <a:pt x="5897" y="2941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24" name="Google Shape;6424;p15"/>
                <p:cNvSpPr/>
                <p:nvPr/>
              </p:nvSpPr>
              <p:spPr>
                <a:xfrm>
                  <a:off x="4668924" y="5452547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0"/>
                      </a:cubicBezTo>
                      <a:cubicBezTo>
                        <a:pt x="2447" y="29291"/>
                        <a:pt x="2188" y="28876"/>
                        <a:pt x="2136" y="28410"/>
                      </a:cubicBezTo>
                      <a:cubicBezTo>
                        <a:pt x="1825" y="24729"/>
                        <a:pt x="1566" y="21049"/>
                        <a:pt x="1306" y="17420"/>
                      </a:cubicBezTo>
                      <a:cubicBezTo>
                        <a:pt x="944" y="12237"/>
                        <a:pt x="581" y="6897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499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29"/>
                        <a:pt x="4624" y="17213"/>
                      </a:cubicBezTo>
                      <a:cubicBezTo>
                        <a:pt x="4831" y="20220"/>
                        <a:pt x="5039" y="23278"/>
                        <a:pt x="5298" y="26284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6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8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25" name="Google Shape;6425;p15"/>
                <p:cNvSpPr/>
                <p:nvPr/>
              </p:nvSpPr>
              <p:spPr>
                <a:xfrm>
                  <a:off x="4660526" y="5465920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1"/>
                      </a:cubicBezTo>
                      <a:cubicBezTo>
                        <a:pt x="2447" y="29291"/>
                        <a:pt x="2188" y="28877"/>
                        <a:pt x="2136" y="28410"/>
                      </a:cubicBezTo>
                      <a:cubicBezTo>
                        <a:pt x="1825" y="24729"/>
                        <a:pt x="1566" y="21101"/>
                        <a:pt x="1306" y="17421"/>
                      </a:cubicBezTo>
                      <a:cubicBezTo>
                        <a:pt x="944" y="12237"/>
                        <a:pt x="581" y="6898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395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30"/>
                        <a:pt x="4624" y="17213"/>
                      </a:cubicBezTo>
                      <a:cubicBezTo>
                        <a:pt x="4831" y="20220"/>
                        <a:pt x="5039" y="23227"/>
                        <a:pt x="5298" y="26285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7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9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26" name="Google Shape;6426;p15"/>
                <p:cNvSpPr/>
                <p:nvPr/>
              </p:nvSpPr>
              <p:spPr>
                <a:xfrm>
                  <a:off x="4693842" y="5432410"/>
                  <a:ext cx="18758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58" h="12416" extrusionOk="0">
                      <a:moveTo>
                        <a:pt x="4535" y="12417"/>
                      </a:moveTo>
                      <a:cubicBezTo>
                        <a:pt x="3913" y="12417"/>
                        <a:pt x="3291" y="12105"/>
                        <a:pt x="3032" y="11535"/>
                      </a:cubicBezTo>
                      <a:cubicBezTo>
                        <a:pt x="1373" y="8321"/>
                        <a:pt x="77" y="2153"/>
                        <a:pt x="25" y="1842"/>
                      </a:cubicBezTo>
                      <a:cubicBezTo>
                        <a:pt x="-130" y="1013"/>
                        <a:pt x="440" y="235"/>
                        <a:pt x="1373" y="28"/>
                      </a:cubicBezTo>
                      <a:cubicBezTo>
                        <a:pt x="2254" y="-128"/>
                        <a:pt x="3187" y="391"/>
                        <a:pt x="3343" y="1220"/>
                      </a:cubicBezTo>
                      <a:cubicBezTo>
                        <a:pt x="3343" y="1272"/>
                        <a:pt x="4328" y="5833"/>
                        <a:pt x="5520" y="8943"/>
                      </a:cubicBezTo>
                      <a:cubicBezTo>
                        <a:pt x="5883" y="8840"/>
                        <a:pt x="6246" y="8736"/>
                        <a:pt x="6609" y="8633"/>
                      </a:cubicBezTo>
                      <a:cubicBezTo>
                        <a:pt x="9719" y="7751"/>
                        <a:pt x="14384" y="6455"/>
                        <a:pt x="15888" y="5107"/>
                      </a:cubicBezTo>
                      <a:cubicBezTo>
                        <a:pt x="16561" y="4537"/>
                        <a:pt x="17598" y="4537"/>
                        <a:pt x="18272" y="5107"/>
                      </a:cubicBezTo>
                      <a:cubicBezTo>
                        <a:pt x="18946" y="5729"/>
                        <a:pt x="18894" y="6663"/>
                        <a:pt x="18272" y="7285"/>
                      </a:cubicBezTo>
                      <a:cubicBezTo>
                        <a:pt x="16199" y="9151"/>
                        <a:pt x="11430" y="10447"/>
                        <a:pt x="7645" y="11535"/>
                      </a:cubicBezTo>
                      <a:cubicBezTo>
                        <a:pt x="6660" y="11795"/>
                        <a:pt x="5831" y="12054"/>
                        <a:pt x="5157" y="12261"/>
                      </a:cubicBezTo>
                      <a:cubicBezTo>
                        <a:pt x="5002" y="12313"/>
                        <a:pt x="4794" y="12365"/>
                        <a:pt x="4587" y="1236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427" name="Google Shape;6427;p15"/>
              <p:cNvGrpSpPr/>
              <p:nvPr/>
            </p:nvGrpSpPr>
            <p:grpSpPr>
              <a:xfrm>
                <a:off x="4656558" y="5705800"/>
                <a:ext cx="83632" cy="81770"/>
                <a:chOff x="4656558" y="5705800"/>
                <a:chExt cx="83632" cy="81770"/>
              </a:xfrm>
            </p:grpSpPr>
            <p:sp>
              <p:nvSpPr>
                <p:cNvPr id="6428" name="Google Shape;6428;p15"/>
                <p:cNvSpPr/>
                <p:nvPr/>
              </p:nvSpPr>
              <p:spPr>
                <a:xfrm>
                  <a:off x="4656558" y="5705800"/>
                  <a:ext cx="73047" cy="81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47" h="81770" extrusionOk="0">
                      <a:moveTo>
                        <a:pt x="1957" y="81770"/>
                      </a:moveTo>
                      <a:cubicBezTo>
                        <a:pt x="1180" y="81770"/>
                        <a:pt x="454" y="81356"/>
                        <a:pt x="143" y="80630"/>
                      </a:cubicBezTo>
                      <a:cubicBezTo>
                        <a:pt x="-272" y="79697"/>
                        <a:pt x="247" y="78660"/>
                        <a:pt x="1283" y="78297"/>
                      </a:cubicBezTo>
                      <a:cubicBezTo>
                        <a:pt x="7608" y="76069"/>
                        <a:pt x="11755" y="70729"/>
                        <a:pt x="15798" y="65546"/>
                      </a:cubicBezTo>
                      <a:cubicBezTo>
                        <a:pt x="16990" y="64042"/>
                        <a:pt x="18079" y="62591"/>
                        <a:pt x="19219" y="61295"/>
                      </a:cubicBezTo>
                      <a:cubicBezTo>
                        <a:pt x="21811" y="58340"/>
                        <a:pt x="24247" y="55334"/>
                        <a:pt x="26735" y="52327"/>
                      </a:cubicBezTo>
                      <a:cubicBezTo>
                        <a:pt x="29949" y="48439"/>
                        <a:pt x="33267" y="44448"/>
                        <a:pt x="36740" y="40560"/>
                      </a:cubicBezTo>
                      <a:cubicBezTo>
                        <a:pt x="39435" y="37554"/>
                        <a:pt x="42857" y="34184"/>
                        <a:pt x="46537" y="30608"/>
                      </a:cubicBezTo>
                      <a:cubicBezTo>
                        <a:pt x="56282" y="21122"/>
                        <a:pt x="67375" y="10391"/>
                        <a:pt x="69138" y="1475"/>
                      </a:cubicBezTo>
                      <a:cubicBezTo>
                        <a:pt x="69345" y="490"/>
                        <a:pt x="70382" y="-132"/>
                        <a:pt x="71419" y="24"/>
                      </a:cubicBezTo>
                      <a:cubicBezTo>
                        <a:pt x="72507" y="179"/>
                        <a:pt x="73181" y="1112"/>
                        <a:pt x="73026" y="2097"/>
                      </a:cubicBezTo>
                      <a:cubicBezTo>
                        <a:pt x="71056" y="12050"/>
                        <a:pt x="59548" y="23195"/>
                        <a:pt x="49440" y="33044"/>
                      </a:cubicBezTo>
                      <a:cubicBezTo>
                        <a:pt x="45811" y="36569"/>
                        <a:pt x="42390" y="39887"/>
                        <a:pt x="39798" y="42789"/>
                      </a:cubicBezTo>
                      <a:cubicBezTo>
                        <a:pt x="36377" y="46625"/>
                        <a:pt x="33059" y="50617"/>
                        <a:pt x="29897" y="54452"/>
                      </a:cubicBezTo>
                      <a:cubicBezTo>
                        <a:pt x="27409" y="57459"/>
                        <a:pt x="24869" y="60518"/>
                        <a:pt x="22329" y="63524"/>
                      </a:cubicBezTo>
                      <a:cubicBezTo>
                        <a:pt x="21240" y="64820"/>
                        <a:pt x="20100" y="66219"/>
                        <a:pt x="19012" y="67671"/>
                      </a:cubicBezTo>
                      <a:cubicBezTo>
                        <a:pt x="14813" y="73010"/>
                        <a:pt x="10096" y="79075"/>
                        <a:pt x="2735" y="81667"/>
                      </a:cubicBezTo>
                      <a:cubicBezTo>
                        <a:pt x="2476" y="81770"/>
                        <a:pt x="2268" y="81770"/>
                        <a:pt x="2009" y="817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29" name="Google Shape;6429;p15"/>
                <p:cNvSpPr/>
                <p:nvPr/>
              </p:nvSpPr>
              <p:spPr>
                <a:xfrm>
                  <a:off x="4698216" y="5708274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5449" y="29793"/>
                      </a:moveTo>
                      <a:cubicBezTo>
                        <a:pt x="5034" y="29793"/>
                        <a:pt x="4619" y="29793"/>
                        <a:pt x="4205" y="29793"/>
                      </a:cubicBezTo>
                      <a:cubicBezTo>
                        <a:pt x="3634" y="29793"/>
                        <a:pt x="3116" y="29534"/>
                        <a:pt x="2753" y="29119"/>
                      </a:cubicBezTo>
                      <a:cubicBezTo>
                        <a:pt x="2390" y="28704"/>
                        <a:pt x="2235" y="28186"/>
                        <a:pt x="2339" y="27668"/>
                      </a:cubicBezTo>
                      <a:cubicBezTo>
                        <a:pt x="3790" y="19996"/>
                        <a:pt x="2857" y="9836"/>
                        <a:pt x="110" y="2371"/>
                      </a:cubicBezTo>
                      <a:cubicBezTo>
                        <a:pt x="-253" y="1438"/>
                        <a:pt x="317" y="402"/>
                        <a:pt x="1354" y="90"/>
                      </a:cubicBezTo>
                      <a:cubicBezTo>
                        <a:pt x="2390" y="-220"/>
                        <a:pt x="3479" y="298"/>
                        <a:pt x="3842" y="1231"/>
                      </a:cubicBezTo>
                      <a:cubicBezTo>
                        <a:pt x="6537" y="8540"/>
                        <a:pt x="7574" y="18285"/>
                        <a:pt x="6537" y="26164"/>
                      </a:cubicBezTo>
                      <a:cubicBezTo>
                        <a:pt x="16283" y="26009"/>
                        <a:pt x="30382" y="23313"/>
                        <a:pt x="39402" y="20721"/>
                      </a:cubicBezTo>
                      <a:cubicBezTo>
                        <a:pt x="40439" y="20411"/>
                        <a:pt x="41527" y="20929"/>
                        <a:pt x="41890" y="21862"/>
                      </a:cubicBezTo>
                      <a:cubicBezTo>
                        <a:pt x="42201" y="22795"/>
                        <a:pt x="41631" y="23832"/>
                        <a:pt x="40594" y="24091"/>
                      </a:cubicBezTo>
                      <a:cubicBezTo>
                        <a:pt x="30952" y="26890"/>
                        <a:pt x="15661" y="29741"/>
                        <a:pt x="5500" y="297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30" name="Google Shape;6430;p15"/>
                <p:cNvSpPr/>
                <p:nvPr/>
              </p:nvSpPr>
              <p:spPr>
                <a:xfrm>
                  <a:off x="4690979" y="5715633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9472" y="34978"/>
                      </a:moveTo>
                      <a:cubicBezTo>
                        <a:pt x="7087" y="34978"/>
                        <a:pt x="4806" y="34874"/>
                        <a:pt x="2629" y="34667"/>
                      </a:cubicBezTo>
                      <a:cubicBezTo>
                        <a:pt x="1696" y="34563"/>
                        <a:pt x="919" y="33838"/>
                        <a:pt x="867" y="33008"/>
                      </a:cubicBezTo>
                      <a:cubicBezTo>
                        <a:pt x="608" y="28965"/>
                        <a:pt x="763" y="24922"/>
                        <a:pt x="919" y="21034"/>
                      </a:cubicBezTo>
                      <a:cubicBezTo>
                        <a:pt x="1178" y="14554"/>
                        <a:pt x="1385" y="8489"/>
                        <a:pt x="37" y="2114"/>
                      </a:cubicBezTo>
                      <a:cubicBezTo>
                        <a:pt x="-170" y="1128"/>
                        <a:pt x="504" y="196"/>
                        <a:pt x="1592" y="40"/>
                      </a:cubicBezTo>
                      <a:cubicBezTo>
                        <a:pt x="2629" y="-168"/>
                        <a:pt x="3666" y="454"/>
                        <a:pt x="3873" y="1440"/>
                      </a:cubicBezTo>
                      <a:cubicBezTo>
                        <a:pt x="5325" y="8178"/>
                        <a:pt x="5065" y="14813"/>
                        <a:pt x="4806" y="21189"/>
                      </a:cubicBezTo>
                      <a:cubicBezTo>
                        <a:pt x="4703" y="24507"/>
                        <a:pt x="4547" y="27928"/>
                        <a:pt x="4651" y="31298"/>
                      </a:cubicBezTo>
                      <a:cubicBezTo>
                        <a:pt x="19113" y="32334"/>
                        <a:pt x="38500" y="28084"/>
                        <a:pt x="44306" y="26736"/>
                      </a:cubicBezTo>
                      <a:cubicBezTo>
                        <a:pt x="45343" y="26477"/>
                        <a:pt x="46431" y="27047"/>
                        <a:pt x="46691" y="28032"/>
                      </a:cubicBezTo>
                      <a:cubicBezTo>
                        <a:pt x="46950" y="28965"/>
                        <a:pt x="46328" y="29950"/>
                        <a:pt x="45291" y="30209"/>
                      </a:cubicBezTo>
                      <a:cubicBezTo>
                        <a:pt x="40003" y="31453"/>
                        <a:pt x="23571" y="35030"/>
                        <a:pt x="9368" y="3503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31" name="Google Shape;6431;p15"/>
                <p:cNvSpPr/>
                <p:nvPr/>
              </p:nvSpPr>
              <p:spPr>
                <a:xfrm>
                  <a:off x="4681582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1970" y="34834"/>
                      </a:moveTo>
                      <a:cubicBezTo>
                        <a:pt x="1503" y="34834"/>
                        <a:pt x="1037" y="34678"/>
                        <a:pt x="674" y="34420"/>
                      </a:cubicBezTo>
                      <a:cubicBezTo>
                        <a:pt x="207" y="34056"/>
                        <a:pt x="0" y="33538"/>
                        <a:pt x="0" y="33020"/>
                      </a:cubicBezTo>
                      <a:cubicBezTo>
                        <a:pt x="207" y="28717"/>
                        <a:pt x="466" y="24467"/>
                        <a:pt x="726" y="20165"/>
                      </a:cubicBezTo>
                      <a:cubicBezTo>
                        <a:pt x="1088" y="14099"/>
                        <a:pt x="1503" y="7879"/>
                        <a:pt x="1659" y="1762"/>
                      </a:cubicBezTo>
                      <a:cubicBezTo>
                        <a:pt x="1659" y="778"/>
                        <a:pt x="2540" y="0"/>
                        <a:pt x="3629" y="0"/>
                      </a:cubicBezTo>
                      <a:cubicBezTo>
                        <a:pt x="3629" y="0"/>
                        <a:pt x="3629" y="0"/>
                        <a:pt x="3629" y="0"/>
                      </a:cubicBezTo>
                      <a:cubicBezTo>
                        <a:pt x="4717" y="0"/>
                        <a:pt x="5598" y="830"/>
                        <a:pt x="5547" y="1814"/>
                      </a:cubicBezTo>
                      <a:cubicBezTo>
                        <a:pt x="5391" y="8034"/>
                        <a:pt x="5028" y="14307"/>
                        <a:pt x="4614" y="20371"/>
                      </a:cubicBezTo>
                      <a:cubicBezTo>
                        <a:pt x="4406" y="23897"/>
                        <a:pt x="4147" y="27421"/>
                        <a:pt x="3991" y="30946"/>
                      </a:cubicBezTo>
                      <a:cubicBezTo>
                        <a:pt x="7827" y="30428"/>
                        <a:pt x="11715" y="30117"/>
                        <a:pt x="15499" y="29754"/>
                      </a:cubicBezTo>
                      <a:cubicBezTo>
                        <a:pt x="22705" y="29132"/>
                        <a:pt x="30169" y="28510"/>
                        <a:pt x="36804" y="26540"/>
                      </a:cubicBezTo>
                      <a:cubicBezTo>
                        <a:pt x="37841" y="26229"/>
                        <a:pt x="38929" y="26748"/>
                        <a:pt x="39292" y="27681"/>
                      </a:cubicBezTo>
                      <a:cubicBezTo>
                        <a:pt x="39655" y="28614"/>
                        <a:pt x="39085" y="29650"/>
                        <a:pt x="38048" y="29962"/>
                      </a:cubicBezTo>
                      <a:cubicBezTo>
                        <a:pt x="30998" y="32087"/>
                        <a:pt x="23327" y="32761"/>
                        <a:pt x="15862" y="33331"/>
                      </a:cubicBezTo>
                      <a:cubicBezTo>
                        <a:pt x="11352" y="33694"/>
                        <a:pt x="6635" y="34108"/>
                        <a:pt x="2281" y="34834"/>
                      </a:cubicBezTo>
                      <a:cubicBezTo>
                        <a:pt x="2177" y="34834"/>
                        <a:pt x="2022" y="34834"/>
                        <a:pt x="1918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32" name="Google Shape;6432;p15"/>
                <p:cNvSpPr/>
                <p:nvPr/>
              </p:nvSpPr>
              <p:spPr>
                <a:xfrm>
                  <a:off x="4669763" y="5743145"/>
                  <a:ext cx="39453" cy="34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88" extrusionOk="0">
                      <a:moveTo>
                        <a:pt x="1970" y="34888"/>
                      </a:moveTo>
                      <a:cubicBezTo>
                        <a:pt x="1503" y="34888"/>
                        <a:pt x="1037" y="34733"/>
                        <a:pt x="674" y="34473"/>
                      </a:cubicBezTo>
                      <a:cubicBezTo>
                        <a:pt x="208" y="34111"/>
                        <a:pt x="0" y="33592"/>
                        <a:pt x="0" y="33074"/>
                      </a:cubicBezTo>
                      <a:cubicBezTo>
                        <a:pt x="208" y="28771"/>
                        <a:pt x="467" y="24469"/>
                        <a:pt x="726" y="20166"/>
                      </a:cubicBezTo>
                      <a:cubicBezTo>
                        <a:pt x="1089" y="14154"/>
                        <a:pt x="1503" y="7881"/>
                        <a:pt x="1659" y="1765"/>
                      </a:cubicBezTo>
                      <a:cubicBezTo>
                        <a:pt x="1659" y="779"/>
                        <a:pt x="2592" y="-50"/>
                        <a:pt x="3681" y="2"/>
                      </a:cubicBezTo>
                      <a:cubicBezTo>
                        <a:pt x="4769" y="2"/>
                        <a:pt x="5650" y="831"/>
                        <a:pt x="5598" y="1816"/>
                      </a:cubicBezTo>
                      <a:cubicBezTo>
                        <a:pt x="5443" y="8037"/>
                        <a:pt x="5080" y="14257"/>
                        <a:pt x="4665" y="20322"/>
                      </a:cubicBezTo>
                      <a:cubicBezTo>
                        <a:pt x="4458" y="23847"/>
                        <a:pt x="4199" y="27424"/>
                        <a:pt x="4043" y="30949"/>
                      </a:cubicBezTo>
                      <a:cubicBezTo>
                        <a:pt x="7879" y="30430"/>
                        <a:pt x="11767" y="30067"/>
                        <a:pt x="15551" y="29757"/>
                      </a:cubicBezTo>
                      <a:cubicBezTo>
                        <a:pt x="22756" y="29135"/>
                        <a:pt x="30221" y="28513"/>
                        <a:pt x="36856" y="26543"/>
                      </a:cubicBezTo>
                      <a:cubicBezTo>
                        <a:pt x="37893" y="26231"/>
                        <a:pt x="38981" y="26750"/>
                        <a:pt x="39344" y="27683"/>
                      </a:cubicBezTo>
                      <a:cubicBezTo>
                        <a:pt x="39707" y="28616"/>
                        <a:pt x="39137" y="29653"/>
                        <a:pt x="38100" y="29963"/>
                      </a:cubicBezTo>
                      <a:cubicBezTo>
                        <a:pt x="31050" y="32089"/>
                        <a:pt x="23378" y="32763"/>
                        <a:pt x="15914" y="33333"/>
                      </a:cubicBezTo>
                      <a:cubicBezTo>
                        <a:pt x="11404" y="33696"/>
                        <a:pt x="6687" y="34111"/>
                        <a:pt x="2333" y="34836"/>
                      </a:cubicBezTo>
                      <a:cubicBezTo>
                        <a:pt x="2229" y="34836"/>
                        <a:pt x="2074" y="34836"/>
                        <a:pt x="1970" y="3483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33" name="Google Shape;6433;p15"/>
                <p:cNvSpPr/>
                <p:nvPr/>
              </p:nvSpPr>
              <p:spPr>
                <a:xfrm>
                  <a:off x="4715118" y="5708517"/>
                  <a:ext cx="21051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1" h="14775" extrusionOk="0">
                      <a:moveTo>
                        <a:pt x="3890" y="14776"/>
                      </a:moveTo>
                      <a:cubicBezTo>
                        <a:pt x="3061" y="14776"/>
                        <a:pt x="2283" y="14310"/>
                        <a:pt x="2024" y="13532"/>
                      </a:cubicBezTo>
                      <a:cubicBezTo>
                        <a:pt x="624" y="9592"/>
                        <a:pt x="2" y="2232"/>
                        <a:pt x="2" y="1921"/>
                      </a:cubicBezTo>
                      <a:cubicBezTo>
                        <a:pt x="-49" y="936"/>
                        <a:pt x="728" y="106"/>
                        <a:pt x="1817" y="3"/>
                      </a:cubicBezTo>
                      <a:cubicBezTo>
                        <a:pt x="2905" y="-49"/>
                        <a:pt x="3838" y="677"/>
                        <a:pt x="3890" y="1661"/>
                      </a:cubicBezTo>
                      <a:cubicBezTo>
                        <a:pt x="3890" y="1713"/>
                        <a:pt x="4305" y="7156"/>
                        <a:pt x="5290" y="10888"/>
                      </a:cubicBezTo>
                      <a:cubicBezTo>
                        <a:pt x="5705" y="10836"/>
                        <a:pt x="6171" y="10733"/>
                        <a:pt x="6638" y="10681"/>
                      </a:cubicBezTo>
                      <a:cubicBezTo>
                        <a:pt x="10370" y="10059"/>
                        <a:pt x="15968" y="9126"/>
                        <a:pt x="17886" y="7778"/>
                      </a:cubicBezTo>
                      <a:cubicBezTo>
                        <a:pt x="18715" y="7156"/>
                        <a:pt x="19960" y="7312"/>
                        <a:pt x="20634" y="8089"/>
                      </a:cubicBezTo>
                      <a:cubicBezTo>
                        <a:pt x="21307" y="8866"/>
                        <a:pt x="21152" y="10007"/>
                        <a:pt x="20271" y="10578"/>
                      </a:cubicBezTo>
                      <a:cubicBezTo>
                        <a:pt x="17575" y="12444"/>
                        <a:pt x="11873" y="13428"/>
                        <a:pt x="7312" y="14154"/>
                      </a:cubicBezTo>
                      <a:cubicBezTo>
                        <a:pt x="6171" y="14361"/>
                        <a:pt x="5083" y="14517"/>
                        <a:pt x="4253" y="14672"/>
                      </a:cubicBezTo>
                      <a:cubicBezTo>
                        <a:pt x="4098" y="14672"/>
                        <a:pt x="3994" y="14672"/>
                        <a:pt x="3838" y="1467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6434" name="Google Shape;6434;p15"/>
          <p:cNvGrpSpPr/>
          <p:nvPr/>
        </p:nvGrpSpPr>
        <p:grpSpPr>
          <a:xfrm>
            <a:off x="8385814" y="5917516"/>
            <a:ext cx="425348" cy="797739"/>
            <a:chOff x="8778919" y="4262549"/>
            <a:chExt cx="364168" cy="682918"/>
          </a:xfrm>
        </p:grpSpPr>
        <p:sp>
          <p:nvSpPr>
            <p:cNvPr id="6435" name="Google Shape;6435;p15"/>
            <p:cNvSpPr/>
            <p:nvPr/>
          </p:nvSpPr>
          <p:spPr>
            <a:xfrm>
              <a:off x="8957556" y="4836948"/>
              <a:ext cx="34374" cy="108519"/>
            </a:xfrm>
            <a:custGeom>
              <a:avLst/>
              <a:gdLst/>
              <a:ahLst/>
              <a:cxnLst/>
              <a:rect l="l" t="t" r="r" b="b"/>
              <a:pathLst>
                <a:path w="34374" h="108519" extrusionOk="0">
                  <a:moveTo>
                    <a:pt x="1592" y="3991"/>
                  </a:moveTo>
                  <a:cubicBezTo>
                    <a:pt x="1592" y="37167"/>
                    <a:pt x="-2659" y="74281"/>
                    <a:pt x="2732" y="106939"/>
                  </a:cubicBezTo>
                  <a:cubicBezTo>
                    <a:pt x="9264" y="109012"/>
                    <a:pt x="19838" y="109116"/>
                    <a:pt x="26473" y="106835"/>
                  </a:cubicBezTo>
                  <a:cubicBezTo>
                    <a:pt x="27147" y="86515"/>
                    <a:pt x="30154" y="66403"/>
                    <a:pt x="30672" y="46030"/>
                  </a:cubicBezTo>
                  <a:cubicBezTo>
                    <a:pt x="31035" y="31879"/>
                    <a:pt x="35286" y="15965"/>
                    <a:pt x="34197" y="2229"/>
                  </a:cubicBezTo>
                  <a:cubicBezTo>
                    <a:pt x="26992" y="-674"/>
                    <a:pt x="17869" y="-1348"/>
                    <a:pt x="1592" y="393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6436" name="Google Shape;6436;p15"/>
            <p:cNvGrpSpPr/>
            <p:nvPr/>
          </p:nvGrpSpPr>
          <p:grpSpPr>
            <a:xfrm>
              <a:off x="8778919" y="4262549"/>
              <a:ext cx="364168" cy="599503"/>
              <a:chOff x="8778919" y="4262549"/>
              <a:chExt cx="364168" cy="599503"/>
            </a:xfrm>
          </p:grpSpPr>
          <p:sp>
            <p:nvSpPr>
              <p:cNvPr id="6437" name="Google Shape;6437;p15"/>
              <p:cNvSpPr/>
              <p:nvPr/>
            </p:nvSpPr>
            <p:spPr>
              <a:xfrm>
                <a:off x="8778919" y="4262549"/>
                <a:ext cx="364168" cy="599503"/>
              </a:xfrm>
              <a:custGeom>
                <a:avLst/>
                <a:gdLst/>
                <a:ahLst/>
                <a:cxnLst/>
                <a:rect l="l" t="t" r="r" b="b"/>
                <a:pathLst>
                  <a:path w="364168" h="599503" extrusionOk="0">
                    <a:moveTo>
                      <a:pt x="148038" y="51884"/>
                    </a:moveTo>
                    <a:cubicBezTo>
                      <a:pt x="124141" y="118442"/>
                      <a:pt x="99001" y="183757"/>
                      <a:pt x="77384" y="251507"/>
                    </a:cubicBezTo>
                    <a:cubicBezTo>
                      <a:pt x="51933" y="331336"/>
                      <a:pt x="30576" y="411734"/>
                      <a:pt x="13262" y="493896"/>
                    </a:cubicBezTo>
                    <a:cubicBezTo>
                      <a:pt x="8701" y="515512"/>
                      <a:pt x="-8975" y="551538"/>
                      <a:pt x="5746" y="571184"/>
                    </a:cubicBezTo>
                    <a:cubicBezTo>
                      <a:pt x="17772" y="587254"/>
                      <a:pt x="50948" y="589016"/>
                      <a:pt x="69194" y="592230"/>
                    </a:cubicBezTo>
                    <a:cubicBezTo>
                      <a:pt x="119009" y="600990"/>
                      <a:pt x="171261" y="600058"/>
                      <a:pt x="221750" y="598450"/>
                    </a:cubicBezTo>
                    <a:cubicBezTo>
                      <a:pt x="254200" y="597414"/>
                      <a:pt x="287012" y="595289"/>
                      <a:pt x="318581" y="587617"/>
                    </a:cubicBezTo>
                    <a:cubicBezTo>
                      <a:pt x="351082" y="579686"/>
                      <a:pt x="365337" y="570355"/>
                      <a:pt x="364093" y="535780"/>
                    </a:cubicBezTo>
                    <a:cubicBezTo>
                      <a:pt x="362694" y="497835"/>
                      <a:pt x="354089" y="459476"/>
                      <a:pt x="342374" y="423553"/>
                    </a:cubicBezTo>
                    <a:cubicBezTo>
                      <a:pt x="308991" y="321124"/>
                      <a:pt x="281932" y="216414"/>
                      <a:pt x="247876" y="114244"/>
                    </a:cubicBezTo>
                    <a:cubicBezTo>
                      <a:pt x="236316" y="79565"/>
                      <a:pt x="227348" y="34778"/>
                      <a:pt x="200808" y="8911"/>
                    </a:cubicBezTo>
                    <a:cubicBezTo>
                      <a:pt x="177637" y="-13638"/>
                      <a:pt x="166699" y="8756"/>
                      <a:pt x="148038" y="5193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38" name="Google Shape;6438;p15"/>
              <p:cNvSpPr/>
              <p:nvPr/>
            </p:nvSpPr>
            <p:spPr>
              <a:xfrm>
                <a:off x="8778919" y="4262549"/>
                <a:ext cx="364168" cy="599503"/>
              </a:xfrm>
              <a:custGeom>
                <a:avLst/>
                <a:gdLst/>
                <a:ahLst/>
                <a:cxnLst/>
                <a:rect l="l" t="t" r="r" b="b"/>
                <a:pathLst>
                  <a:path w="364168" h="599503" extrusionOk="0">
                    <a:moveTo>
                      <a:pt x="148038" y="51884"/>
                    </a:moveTo>
                    <a:cubicBezTo>
                      <a:pt x="124141" y="118442"/>
                      <a:pt x="99001" y="183757"/>
                      <a:pt x="77384" y="251507"/>
                    </a:cubicBezTo>
                    <a:cubicBezTo>
                      <a:pt x="51933" y="331336"/>
                      <a:pt x="30576" y="411734"/>
                      <a:pt x="13262" y="493896"/>
                    </a:cubicBezTo>
                    <a:cubicBezTo>
                      <a:pt x="8701" y="515512"/>
                      <a:pt x="-8975" y="551538"/>
                      <a:pt x="5746" y="571184"/>
                    </a:cubicBezTo>
                    <a:cubicBezTo>
                      <a:pt x="17772" y="587254"/>
                      <a:pt x="50948" y="589016"/>
                      <a:pt x="69194" y="592230"/>
                    </a:cubicBezTo>
                    <a:cubicBezTo>
                      <a:pt x="119009" y="600990"/>
                      <a:pt x="171261" y="600058"/>
                      <a:pt x="221750" y="598450"/>
                    </a:cubicBezTo>
                    <a:cubicBezTo>
                      <a:pt x="254200" y="597414"/>
                      <a:pt x="287012" y="595289"/>
                      <a:pt x="318581" y="587617"/>
                    </a:cubicBezTo>
                    <a:cubicBezTo>
                      <a:pt x="351082" y="579686"/>
                      <a:pt x="365337" y="570355"/>
                      <a:pt x="364093" y="535780"/>
                    </a:cubicBezTo>
                    <a:cubicBezTo>
                      <a:pt x="362694" y="497835"/>
                      <a:pt x="354089" y="459476"/>
                      <a:pt x="342374" y="423553"/>
                    </a:cubicBezTo>
                    <a:cubicBezTo>
                      <a:pt x="308991" y="321124"/>
                      <a:pt x="281932" y="216414"/>
                      <a:pt x="247876" y="114244"/>
                    </a:cubicBezTo>
                    <a:cubicBezTo>
                      <a:pt x="236316" y="79565"/>
                      <a:pt x="227348" y="34778"/>
                      <a:pt x="200808" y="8911"/>
                    </a:cubicBezTo>
                    <a:cubicBezTo>
                      <a:pt x="177637" y="-13638"/>
                      <a:pt x="166699" y="8756"/>
                      <a:pt x="148038" y="51936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6439" name="Google Shape;6439;p15"/>
            <p:cNvGrpSpPr/>
            <p:nvPr/>
          </p:nvGrpSpPr>
          <p:grpSpPr>
            <a:xfrm>
              <a:off x="8816960" y="4302044"/>
              <a:ext cx="290492" cy="536613"/>
              <a:chOff x="8816960" y="4302044"/>
              <a:chExt cx="290492" cy="536613"/>
            </a:xfrm>
          </p:grpSpPr>
          <p:grpSp>
            <p:nvGrpSpPr>
              <p:cNvPr id="6440" name="Google Shape;6440;p15"/>
              <p:cNvGrpSpPr/>
              <p:nvPr/>
            </p:nvGrpSpPr>
            <p:grpSpPr>
              <a:xfrm>
                <a:off x="8871284" y="4446928"/>
                <a:ext cx="27421" cy="25762"/>
                <a:chOff x="6207759" y="5364428"/>
                <a:chExt cx="27421" cy="25762"/>
              </a:xfrm>
            </p:grpSpPr>
            <p:sp>
              <p:nvSpPr>
                <p:cNvPr id="6441" name="Google Shape;6441;p15"/>
                <p:cNvSpPr/>
                <p:nvPr/>
              </p:nvSpPr>
              <p:spPr>
                <a:xfrm>
                  <a:off x="6207759" y="5365257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3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42" name="Google Shape;6442;p15"/>
                <p:cNvSpPr/>
                <p:nvPr/>
              </p:nvSpPr>
              <p:spPr>
                <a:xfrm>
                  <a:off x="6220874" y="536442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443" name="Google Shape;6443;p15"/>
              <p:cNvGrpSpPr/>
              <p:nvPr/>
            </p:nvGrpSpPr>
            <p:grpSpPr>
              <a:xfrm>
                <a:off x="8990509" y="4371453"/>
                <a:ext cx="27421" cy="25711"/>
                <a:chOff x="6326984" y="5288953"/>
                <a:chExt cx="27421" cy="25711"/>
              </a:xfrm>
            </p:grpSpPr>
            <p:sp>
              <p:nvSpPr>
                <p:cNvPr id="6444" name="Google Shape;6444;p15"/>
                <p:cNvSpPr/>
                <p:nvPr/>
              </p:nvSpPr>
              <p:spPr>
                <a:xfrm>
                  <a:off x="6326984" y="5289731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3" y="19335"/>
                        <a:pt x="10937" y="24933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45" name="Google Shape;6445;p15"/>
                <p:cNvSpPr/>
                <p:nvPr/>
              </p:nvSpPr>
              <p:spPr>
                <a:xfrm>
                  <a:off x="6340099" y="5288953"/>
                  <a:ext cx="1223" cy="23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1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446" name="Google Shape;6446;p15"/>
              <p:cNvGrpSpPr/>
              <p:nvPr/>
            </p:nvGrpSpPr>
            <p:grpSpPr>
              <a:xfrm>
                <a:off x="8997248" y="4437338"/>
                <a:ext cx="27421" cy="25763"/>
                <a:chOff x="6333723" y="5354838"/>
                <a:chExt cx="27421" cy="25763"/>
              </a:xfrm>
            </p:grpSpPr>
            <p:sp>
              <p:nvSpPr>
                <p:cNvPr id="6447" name="Google Shape;6447;p15"/>
                <p:cNvSpPr/>
                <p:nvPr/>
              </p:nvSpPr>
              <p:spPr>
                <a:xfrm>
                  <a:off x="6333723" y="5355668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3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48" name="Google Shape;6448;p15"/>
                <p:cNvSpPr/>
                <p:nvPr/>
              </p:nvSpPr>
              <p:spPr>
                <a:xfrm>
                  <a:off x="6346838" y="535483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449" name="Google Shape;6449;p15"/>
              <p:cNvGrpSpPr/>
              <p:nvPr/>
            </p:nvGrpSpPr>
            <p:grpSpPr>
              <a:xfrm>
                <a:off x="8918663" y="4538420"/>
                <a:ext cx="23274" cy="21823"/>
                <a:chOff x="6255138" y="5455920"/>
                <a:chExt cx="23274" cy="21823"/>
              </a:xfrm>
            </p:grpSpPr>
            <p:sp>
              <p:nvSpPr>
                <p:cNvPr id="6450" name="Google Shape;6450;p15"/>
                <p:cNvSpPr/>
                <p:nvPr/>
              </p:nvSpPr>
              <p:spPr>
                <a:xfrm>
                  <a:off x="6255138" y="545659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51" name="Google Shape;6451;p15"/>
                <p:cNvSpPr/>
                <p:nvPr/>
              </p:nvSpPr>
              <p:spPr>
                <a:xfrm>
                  <a:off x="6266283" y="5455920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452" name="Google Shape;6452;p15"/>
              <p:cNvGrpSpPr/>
              <p:nvPr/>
            </p:nvGrpSpPr>
            <p:grpSpPr>
              <a:xfrm>
                <a:off x="8816960" y="4792160"/>
                <a:ext cx="23274" cy="21823"/>
                <a:chOff x="6153435" y="5709660"/>
                <a:chExt cx="23274" cy="21823"/>
              </a:xfrm>
            </p:grpSpPr>
            <p:sp>
              <p:nvSpPr>
                <p:cNvPr id="6453" name="Google Shape;6453;p15"/>
                <p:cNvSpPr/>
                <p:nvPr/>
              </p:nvSpPr>
              <p:spPr>
                <a:xfrm>
                  <a:off x="6153435" y="571033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54" name="Google Shape;6454;p15"/>
                <p:cNvSpPr/>
                <p:nvPr/>
              </p:nvSpPr>
              <p:spPr>
                <a:xfrm>
                  <a:off x="6164528" y="5709660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455" name="Google Shape;6455;p15"/>
              <p:cNvGrpSpPr/>
              <p:nvPr/>
            </p:nvGrpSpPr>
            <p:grpSpPr>
              <a:xfrm>
                <a:off x="8943701" y="4485753"/>
                <a:ext cx="23274" cy="21823"/>
                <a:chOff x="6280176" y="5403253"/>
                <a:chExt cx="23274" cy="21823"/>
              </a:xfrm>
            </p:grpSpPr>
            <p:sp>
              <p:nvSpPr>
                <p:cNvPr id="6456" name="Google Shape;6456;p15"/>
                <p:cNvSpPr/>
                <p:nvPr/>
              </p:nvSpPr>
              <p:spPr>
                <a:xfrm>
                  <a:off x="6280176" y="5403927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57" name="Google Shape;6457;p15"/>
                <p:cNvSpPr/>
                <p:nvPr/>
              </p:nvSpPr>
              <p:spPr>
                <a:xfrm>
                  <a:off x="6291268" y="5403253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458" name="Google Shape;6458;p15"/>
              <p:cNvGrpSpPr/>
              <p:nvPr/>
            </p:nvGrpSpPr>
            <p:grpSpPr>
              <a:xfrm>
                <a:off x="8998699" y="4527482"/>
                <a:ext cx="23274" cy="21823"/>
                <a:chOff x="6335174" y="5444982"/>
                <a:chExt cx="23274" cy="21823"/>
              </a:xfrm>
            </p:grpSpPr>
            <p:sp>
              <p:nvSpPr>
                <p:cNvPr id="6459" name="Google Shape;6459;p15"/>
                <p:cNvSpPr/>
                <p:nvPr/>
              </p:nvSpPr>
              <p:spPr>
                <a:xfrm>
                  <a:off x="6335174" y="5445656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60" name="Google Shape;6460;p15"/>
                <p:cNvSpPr/>
                <p:nvPr/>
              </p:nvSpPr>
              <p:spPr>
                <a:xfrm>
                  <a:off x="6346319" y="5444982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461" name="Google Shape;6461;p15"/>
              <p:cNvGrpSpPr/>
              <p:nvPr/>
            </p:nvGrpSpPr>
            <p:grpSpPr>
              <a:xfrm>
                <a:off x="8947018" y="4757740"/>
                <a:ext cx="23274" cy="21823"/>
                <a:chOff x="6283493" y="5675240"/>
                <a:chExt cx="23274" cy="21823"/>
              </a:xfrm>
            </p:grpSpPr>
            <p:sp>
              <p:nvSpPr>
                <p:cNvPr id="6462" name="Google Shape;6462;p15"/>
                <p:cNvSpPr/>
                <p:nvPr/>
              </p:nvSpPr>
              <p:spPr>
                <a:xfrm>
                  <a:off x="6283493" y="567591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63" name="Google Shape;6463;p15"/>
                <p:cNvSpPr/>
                <p:nvPr/>
              </p:nvSpPr>
              <p:spPr>
                <a:xfrm>
                  <a:off x="6294638" y="5675240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464" name="Google Shape;6464;p15"/>
              <p:cNvGrpSpPr/>
              <p:nvPr/>
            </p:nvGrpSpPr>
            <p:grpSpPr>
              <a:xfrm>
                <a:off x="8960548" y="4302044"/>
                <a:ext cx="23274" cy="21823"/>
                <a:chOff x="6297023" y="5219544"/>
                <a:chExt cx="23274" cy="21823"/>
              </a:xfrm>
            </p:grpSpPr>
            <p:sp>
              <p:nvSpPr>
                <p:cNvPr id="6465" name="Google Shape;6465;p15"/>
                <p:cNvSpPr/>
                <p:nvPr/>
              </p:nvSpPr>
              <p:spPr>
                <a:xfrm>
                  <a:off x="6297023" y="522021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66" name="Google Shape;6466;p15"/>
                <p:cNvSpPr/>
                <p:nvPr/>
              </p:nvSpPr>
              <p:spPr>
                <a:xfrm>
                  <a:off x="6308167" y="5219544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467" name="Google Shape;6467;p15"/>
              <p:cNvGrpSpPr/>
              <p:nvPr/>
            </p:nvGrpSpPr>
            <p:grpSpPr>
              <a:xfrm>
                <a:off x="8891242" y="4382287"/>
                <a:ext cx="23274" cy="21823"/>
                <a:chOff x="6227717" y="5299787"/>
                <a:chExt cx="23274" cy="21823"/>
              </a:xfrm>
            </p:grpSpPr>
            <p:sp>
              <p:nvSpPr>
                <p:cNvPr id="6468" name="Google Shape;6468;p15"/>
                <p:cNvSpPr/>
                <p:nvPr/>
              </p:nvSpPr>
              <p:spPr>
                <a:xfrm>
                  <a:off x="6227717" y="5300461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69" name="Google Shape;6469;p15"/>
                <p:cNvSpPr/>
                <p:nvPr/>
              </p:nvSpPr>
              <p:spPr>
                <a:xfrm>
                  <a:off x="6238810" y="5299787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470" name="Google Shape;6470;p15"/>
              <p:cNvGrpSpPr/>
              <p:nvPr/>
            </p:nvGrpSpPr>
            <p:grpSpPr>
              <a:xfrm>
                <a:off x="8924106" y="4351393"/>
                <a:ext cx="14047" cy="13165"/>
                <a:chOff x="6260581" y="5268893"/>
                <a:chExt cx="14047" cy="13165"/>
              </a:xfrm>
            </p:grpSpPr>
            <p:sp>
              <p:nvSpPr>
                <p:cNvPr id="6471" name="Google Shape;6471;p15"/>
                <p:cNvSpPr/>
                <p:nvPr/>
              </p:nvSpPr>
              <p:spPr>
                <a:xfrm>
                  <a:off x="6260581" y="5269307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72" name="Google Shape;6472;p15"/>
                <p:cNvSpPr/>
                <p:nvPr/>
              </p:nvSpPr>
              <p:spPr>
                <a:xfrm>
                  <a:off x="6267268" y="5268893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473" name="Google Shape;6473;p15"/>
              <p:cNvGrpSpPr/>
              <p:nvPr/>
            </p:nvGrpSpPr>
            <p:grpSpPr>
              <a:xfrm>
                <a:off x="8926231" y="4445217"/>
                <a:ext cx="14047" cy="13166"/>
                <a:chOff x="6262706" y="5362717"/>
                <a:chExt cx="14047" cy="13166"/>
              </a:xfrm>
            </p:grpSpPr>
            <p:sp>
              <p:nvSpPr>
                <p:cNvPr id="6474" name="Google Shape;6474;p15"/>
                <p:cNvSpPr/>
                <p:nvPr/>
              </p:nvSpPr>
              <p:spPr>
                <a:xfrm>
                  <a:off x="6262706" y="5363132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1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75" name="Google Shape;6475;p15"/>
                <p:cNvSpPr/>
                <p:nvPr/>
              </p:nvSpPr>
              <p:spPr>
                <a:xfrm>
                  <a:off x="6269393" y="5362717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476" name="Google Shape;6476;p15"/>
              <p:cNvGrpSpPr/>
              <p:nvPr/>
            </p:nvGrpSpPr>
            <p:grpSpPr>
              <a:xfrm>
                <a:off x="9041724" y="4492647"/>
                <a:ext cx="14047" cy="13166"/>
                <a:chOff x="6378199" y="5410147"/>
                <a:chExt cx="14047" cy="13166"/>
              </a:xfrm>
            </p:grpSpPr>
            <p:sp>
              <p:nvSpPr>
                <p:cNvPr id="6477" name="Google Shape;6477;p15"/>
                <p:cNvSpPr/>
                <p:nvPr/>
              </p:nvSpPr>
              <p:spPr>
                <a:xfrm>
                  <a:off x="6378199" y="5410562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78" name="Google Shape;6478;p15"/>
                <p:cNvSpPr/>
                <p:nvPr/>
              </p:nvSpPr>
              <p:spPr>
                <a:xfrm>
                  <a:off x="6384886" y="5410147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479" name="Google Shape;6479;p15"/>
              <p:cNvGrpSpPr/>
              <p:nvPr/>
            </p:nvGrpSpPr>
            <p:grpSpPr>
              <a:xfrm>
                <a:off x="9043486" y="4595544"/>
                <a:ext cx="27421" cy="25762"/>
                <a:chOff x="6379961" y="5513044"/>
                <a:chExt cx="27421" cy="25762"/>
              </a:xfrm>
            </p:grpSpPr>
            <p:sp>
              <p:nvSpPr>
                <p:cNvPr id="6480" name="Google Shape;6480;p15"/>
                <p:cNvSpPr/>
                <p:nvPr/>
              </p:nvSpPr>
              <p:spPr>
                <a:xfrm>
                  <a:off x="6379961" y="5513873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2" y="19336"/>
                        <a:pt x="10937" y="24934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81" name="Google Shape;6481;p15"/>
                <p:cNvSpPr/>
                <p:nvPr/>
              </p:nvSpPr>
              <p:spPr>
                <a:xfrm>
                  <a:off x="6393076" y="5513044"/>
                  <a:ext cx="1223" cy="23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1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482" name="Google Shape;6482;p15"/>
              <p:cNvGrpSpPr/>
              <p:nvPr/>
            </p:nvGrpSpPr>
            <p:grpSpPr>
              <a:xfrm>
                <a:off x="8889427" y="4639086"/>
                <a:ext cx="27421" cy="25763"/>
                <a:chOff x="6225902" y="5556586"/>
                <a:chExt cx="27421" cy="25763"/>
              </a:xfrm>
            </p:grpSpPr>
            <p:sp>
              <p:nvSpPr>
                <p:cNvPr id="6483" name="Google Shape;6483;p15"/>
                <p:cNvSpPr/>
                <p:nvPr/>
              </p:nvSpPr>
              <p:spPr>
                <a:xfrm>
                  <a:off x="6225902" y="555741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3" y="19335"/>
                        <a:pt x="10937" y="24934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84" name="Google Shape;6484;p15"/>
                <p:cNvSpPr/>
                <p:nvPr/>
              </p:nvSpPr>
              <p:spPr>
                <a:xfrm>
                  <a:off x="6239017" y="5556586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485" name="Google Shape;6485;p15"/>
              <p:cNvGrpSpPr/>
              <p:nvPr/>
            </p:nvGrpSpPr>
            <p:grpSpPr>
              <a:xfrm>
                <a:off x="8935873" y="4692478"/>
                <a:ext cx="27421" cy="25711"/>
                <a:chOff x="6272348" y="5609978"/>
                <a:chExt cx="27421" cy="25711"/>
              </a:xfrm>
            </p:grpSpPr>
            <p:sp>
              <p:nvSpPr>
                <p:cNvPr id="6486" name="Google Shape;6486;p15"/>
                <p:cNvSpPr/>
                <p:nvPr/>
              </p:nvSpPr>
              <p:spPr>
                <a:xfrm>
                  <a:off x="6272348" y="561075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2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87" name="Google Shape;6487;p15"/>
                <p:cNvSpPr/>
                <p:nvPr/>
              </p:nvSpPr>
              <p:spPr>
                <a:xfrm>
                  <a:off x="6285463" y="560997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488" name="Google Shape;6488;p15"/>
              <p:cNvGrpSpPr/>
              <p:nvPr/>
            </p:nvGrpSpPr>
            <p:grpSpPr>
              <a:xfrm>
                <a:off x="9004246" y="4651631"/>
                <a:ext cx="23274" cy="21823"/>
                <a:chOff x="6340721" y="5569131"/>
                <a:chExt cx="23274" cy="21823"/>
              </a:xfrm>
            </p:grpSpPr>
            <p:sp>
              <p:nvSpPr>
                <p:cNvPr id="6489" name="Google Shape;6489;p15"/>
                <p:cNvSpPr/>
                <p:nvPr/>
              </p:nvSpPr>
              <p:spPr>
                <a:xfrm>
                  <a:off x="6340721" y="5569805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90" name="Google Shape;6490;p15"/>
                <p:cNvSpPr/>
                <p:nvPr/>
              </p:nvSpPr>
              <p:spPr>
                <a:xfrm>
                  <a:off x="6351814" y="5569131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491" name="Google Shape;6491;p15"/>
              <p:cNvGrpSpPr/>
              <p:nvPr/>
            </p:nvGrpSpPr>
            <p:grpSpPr>
              <a:xfrm>
                <a:off x="9080031" y="4783918"/>
                <a:ext cx="27421" cy="25711"/>
                <a:chOff x="6416506" y="5701418"/>
                <a:chExt cx="27421" cy="25711"/>
              </a:xfrm>
            </p:grpSpPr>
            <p:sp>
              <p:nvSpPr>
                <p:cNvPr id="6492" name="Google Shape;6492;p15"/>
                <p:cNvSpPr/>
                <p:nvPr/>
              </p:nvSpPr>
              <p:spPr>
                <a:xfrm>
                  <a:off x="6416506" y="570219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2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93" name="Google Shape;6493;p15"/>
                <p:cNvSpPr/>
                <p:nvPr/>
              </p:nvSpPr>
              <p:spPr>
                <a:xfrm>
                  <a:off x="6429621" y="570141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494" name="Google Shape;6494;p15"/>
              <p:cNvGrpSpPr/>
              <p:nvPr/>
            </p:nvGrpSpPr>
            <p:grpSpPr>
              <a:xfrm>
                <a:off x="8874032" y="4775521"/>
                <a:ext cx="23274" cy="21823"/>
                <a:chOff x="6210507" y="5693021"/>
                <a:chExt cx="23274" cy="21823"/>
              </a:xfrm>
            </p:grpSpPr>
            <p:sp>
              <p:nvSpPr>
                <p:cNvPr id="6495" name="Google Shape;6495;p15"/>
                <p:cNvSpPr/>
                <p:nvPr/>
              </p:nvSpPr>
              <p:spPr>
                <a:xfrm>
                  <a:off x="6210507" y="5693695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0"/>
                        <a:pt x="3628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96" name="Google Shape;6496;p15"/>
                <p:cNvSpPr/>
                <p:nvPr/>
              </p:nvSpPr>
              <p:spPr>
                <a:xfrm>
                  <a:off x="6221600" y="5693021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497" name="Google Shape;6497;p15"/>
              <p:cNvGrpSpPr/>
              <p:nvPr/>
            </p:nvGrpSpPr>
            <p:grpSpPr>
              <a:xfrm>
                <a:off x="9063599" y="4687813"/>
                <a:ext cx="23274" cy="21823"/>
                <a:chOff x="6400074" y="5605313"/>
                <a:chExt cx="23274" cy="21823"/>
              </a:xfrm>
            </p:grpSpPr>
            <p:sp>
              <p:nvSpPr>
                <p:cNvPr id="6498" name="Google Shape;6498;p15"/>
                <p:cNvSpPr/>
                <p:nvPr/>
              </p:nvSpPr>
              <p:spPr>
                <a:xfrm>
                  <a:off x="6400074" y="5605987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99" name="Google Shape;6499;p15"/>
                <p:cNvSpPr/>
                <p:nvPr/>
              </p:nvSpPr>
              <p:spPr>
                <a:xfrm>
                  <a:off x="6411219" y="5605313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500" name="Google Shape;6500;p15"/>
              <p:cNvGrpSpPr/>
              <p:nvPr/>
            </p:nvGrpSpPr>
            <p:grpSpPr>
              <a:xfrm>
                <a:off x="8854489" y="4711554"/>
                <a:ext cx="23274" cy="21823"/>
                <a:chOff x="6190964" y="5629054"/>
                <a:chExt cx="23274" cy="21823"/>
              </a:xfrm>
            </p:grpSpPr>
            <p:sp>
              <p:nvSpPr>
                <p:cNvPr id="6501" name="Google Shape;6501;p15"/>
                <p:cNvSpPr/>
                <p:nvPr/>
              </p:nvSpPr>
              <p:spPr>
                <a:xfrm>
                  <a:off x="6190964" y="562972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502" name="Google Shape;6502;p15"/>
                <p:cNvSpPr/>
                <p:nvPr/>
              </p:nvSpPr>
              <p:spPr>
                <a:xfrm>
                  <a:off x="6202058" y="5629054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6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503" name="Google Shape;6503;p15"/>
              <p:cNvGrpSpPr/>
              <p:nvPr/>
            </p:nvGrpSpPr>
            <p:grpSpPr>
              <a:xfrm>
                <a:off x="8937376" y="4816835"/>
                <a:ext cx="23274" cy="21822"/>
                <a:chOff x="6273851" y="5734335"/>
                <a:chExt cx="23274" cy="21822"/>
              </a:xfrm>
            </p:grpSpPr>
            <p:sp>
              <p:nvSpPr>
                <p:cNvPr id="6504" name="Google Shape;6504;p15"/>
                <p:cNvSpPr/>
                <p:nvPr/>
              </p:nvSpPr>
              <p:spPr>
                <a:xfrm>
                  <a:off x="6273851" y="573500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505" name="Google Shape;6505;p15"/>
                <p:cNvSpPr/>
                <p:nvPr/>
              </p:nvSpPr>
              <p:spPr>
                <a:xfrm>
                  <a:off x="6284944" y="5734335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506" name="Google Shape;6506;p15"/>
              <p:cNvGrpSpPr/>
              <p:nvPr/>
            </p:nvGrpSpPr>
            <p:grpSpPr>
              <a:xfrm>
                <a:off x="8943701" y="4586576"/>
                <a:ext cx="23274" cy="21822"/>
                <a:chOff x="6280176" y="5504076"/>
                <a:chExt cx="23274" cy="21822"/>
              </a:xfrm>
            </p:grpSpPr>
            <p:sp>
              <p:nvSpPr>
                <p:cNvPr id="6507" name="Google Shape;6507;p15"/>
                <p:cNvSpPr/>
                <p:nvPr/>
              </p:nvSpPr>
              <p:spPr>
                <a:xfrm>
                  <a:off x="6280176" y="5504749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508" name="Google Shape;6508;p15"/>
                <p:cNvSpPr/>
                <p:nvPr/>
              </p:nvSpPr>
              <p:spPr>
                <a:xfrm>
                  <a:off x="6291268" y="5504076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509" name="Google Shape;6509;p15"/>
              <p:cNvGrpSpPr/>
              <p:nvPr/>
            </p:nvGrpSpPr>
            <p:grpSpPr>
              <a:xfrm>
                <a:off x="8847491" y="4655415"/>
                <a:ext cx="23274" cy="21823"/>
                <a:chOff x="6183966" y="5572915"/>
                <a:chExt cx="23274" cy="21823"/>
              </a:xfrm>
            </p:grpSpPr>
            <p:sp>
              <p:nvSpPr>
                <p:cNvPr id="6510" name="Google Shape;6510;p15"/>
                <p:cNvSpPr/>
                <p:nvPr/>
              </p:nvSpPr>
              <p:spPr>
                <a:xfrm>
                  <a:off x="6183966" y="5573589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511" name="Google Shape;6511;p15"/>
                <p:cNvSpPr/>
                <p:nvPr/>
              </p:nvSpPr>
              <p:spPr>
                <a:xfrm>
                  <a:off x="6195059" y="5572915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512" name="Google Shape;6512;p15"/>
              <p:cNvGrpSpPr/>
              <p:nvPr/>
            </p:nvGrpSpPr>
            <p:grpSpPr>
              <a:xfrm>
                <a:off x="8862731" y="4606481"/>
                <a:ext cx="14047" cy="13166"/>
                <a:chOff x="6199206" y="5523981"/>
                <a:chExt cx="14047" cy="13166"/>
              </a:xfrm>
            </p:grpSpPr>
            <p:sp>
              <p:nvSpPr>
                <p:cNvPr id="6513" name="Google Shape;6513;p15"/>
                <p:cNvSpPr/>
                <p:nvPr/>
              </p:nvSpPr>
              <p:spPr>
                <a:xfrm>
                  <a:off x="6199206" y="5524396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1"/>
                        <a:pt x="11301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514" name="Google Shape;6514;p15"/>
                <p:cNvSpPr/>
                <p:nvPr/>
              </p:nvSpPr>
              <p:spPr>
                <a:xfrm>
                  <a:off x="6205893" y="5523981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515" name="Google Shape;6515;p15"/>
              <p:cNvGrpSpPr/>
              <p:nvPr/>
            </p:nvGrpSpPr>
            <p:grpSpPr>
              <a:xfrm>
                <a:off x="8979416" y="4717671"/>
                <a:ext cx="14047" cy="13166"/>
                <a:chOff x="6315891" y="5635171"/>
                <a:chExt cx="14047" cy="13166"/>
              </a:xfrm>
            </p:grpSpPr>
            <p:sp>
              <p:nvSpPr>
                <p:cNvPr id="6516" name="Google Shape;6516;p15"/>
                <p:cNvSpPr/>
                <p:nvPr/>
              </p:nvSpPr>
              <p:spPr>
                <a:xfrm>
                  <a:off x="6315891" y="5635586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0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517" name="Google Shape;6517;p15"/>
                <p:cNvSpPr/>
                <p:nvPr/>
              </p:nvSpPr>
              <p:spPr>
                <a:xfrm>
                  <a:off x="6322630" y="5635171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518" name="Google Shape;6518;p15"/>
              <p:cNvGrpSpPr/>
              <p:nvPr/>
            </p:nvGrpSpPr>
            <p:grpSpPr>
              <a:xfrm>
                <a:off x="9010207" y="4797033"/>
                <a:ext cx="14047" cy="13166"/>
                <a:chOff x="6346682" y="5714533"/>
                <a:chExt cx="14047" cy="13166"/>
              </a:xfrm>
            </p:grpSpPr>
            <p:sp>
              <p:nvSpPr>
                <p:cNvPr id="6519" name="Google Shape;6519;p15"/>
                <p:cNvSpPr/>
                <p:nvPr/>
              </p:nvSpPr>
              <p:spPr>
                <a:xfrm>
                  <a:off x="6346682" y="5714948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1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520" name="Google Shape;6520;p15"/>
                <p:cNvSpPr/>
                <p:nvPr/>
              </p:nvSpPr>
              <p:spPr>
                <a:xfrm>
                  <a:off x="6353369" y="5714533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5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521" name="Google Shape;6521;p15"/>
              <p:cNvGrpSpPr/>
              <p:nvPr/>
            </p:nvGrpSpPr>
            <p:grpSpPr>
              <a:xfrm>
                <a:off x="9087340" y="4738095"/>
                <a:ext cx="14047" cy="13165"/>
                <a:chOff x="6423815" y="5655595"/>
                <a:chExt cx="14047" cy="13165"/>
              </a:xfrm>
            </p:grpSpPr>
            <p:sp>
              <p:nvSpPr>
                <p:cNvPr id="6522" name="Google Shape;6522;p15"/>
                <p:cNvSpPr/>
                <p:nvPr/>
              </p:nvSpPr>
              <p:spPr>
                <a:xfrm>
                  <a:off x="6423815" y="5656009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523" name="Google Shape;6523;p15"/>
                <p:cNvSpPr/>
                <p:nvPr/>
              </p:nvSpPr>
              <p:spPr>
                <a:xfrm>
                  <a:off x="6430554" y="5655595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6524" name="Google Shape;6524;p15"/>
            <p:cNvGrpSpPr/>
            <p:nvPr/>
          </p:nvGrpSpPr>
          <p:grpSpPr>
            <a:xfrm>
              <a:off x="8860191" y="4350926"/>
              <a:ext cx="201593" cy="479749"/>
              <a:chOff x="8860191" y="4350926"/>
              <a:chExt cx="201593" cy="479749"/>
            </a:xfrm>
          </p:grpSpPr>
          <p:sp>
            <p:nvSpPr>
              <p:cNvPr id="6525" name="Google Shape;6525;p15"/>
              <p:cNvSpPr/>
              <p:nvPr/>
            </p:nvSpPr>
            <p:spPr>
              <a:xfrm>
                <a:off x="8963865" y="4428681"/>
                <a:ext cx="10367" cy="10367"/>
              </a:xfrm>
              <a:custGeom>
                <a:avLst/>
                <a:gdLst/>
                <a:ahLst/>
                <a:cxnLst/>
                <a:rect l="l" t="t" r="r" b="b"/>
                <a:pathLst>
                  <a:path w="10367" h="10367" extrusionOk="0">
                    <a:moveTo>
                      <a:pt x="10367" y="5184"/>
                    </a:moveTo>
                    <a:cubicBezTo>
                      <a:pt x="10367" y="8035"/>
                      <a:pt x="8035" y="10367"/>
                      <a:pt x="5184" y="10367"/>
                    </a:cubicBezTo>
                    <a:cubicBezTo>
                      <a:pt x="2333" y="10367"/>
                      <a:pt x="0" y="8035"/>
                      <a:pt x="0" y="5184"/>
                    </a:cubicBezTo>
                    <a:cubicBezTo>
                      <a:pt x="0" y="2333"/>
                      <a:pt x="2333" y="0"/>
                      <a:pt x="5184" y="0"/>
                    </a:cubicBezTo>
                    <a:cubicBezTo>
                      <a:pt x="8035" y="0"/>
                      <a:pt x="10367" y="2333"/>
                      <a:pt x="10367" y="5184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26" name="Google Shape;6526;p15"/>
              <p:cNvSpPr/>
              <p:nvPr/>
            </p:nvSpPr>
            <p:spPr>
              <a:xfrm>
                <a:off x="8955778" y="4350926"/>
                <a:ext cx="13270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3270" h="13270" extrusionOk="0">
                    <a:moveTo>
                      <a:pt x="13270" y="6635"/>
                    </a:moveTo>
                    <a:cubicBezTo>
                      <a:pt x="13270" y="10264"/>
                      <a:pt x="10315" y="13270"/>
                      <a:pt x="6635" y="13270"/>
                    </a:cubicBezTo>
                    <a:cubicBezTo>
                      <a:pt x="2955" y="13270"/>
                      <a:pt x="0" y="10316"/>
                      <a:pt x="0" y="6635"/>
                    </a:cubicBezTo>
                    <a:cubicBezTo>
                      <a:pt x="0" y="2955"/>
                      <a:pt x="2955" y="0"/>
                      <a:pt x="6635" y="0"/>
                    </a:cubicBezTo>
                    <a:cubicBezTo>
                      <a:pt x="10315" y="0"/>
                      <a:pt x="13270" y="2955"/>
                      <a:pt x="13270" y="663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27" name="Google Shape;6527;p15"/>
              <p:cNvSpPr/>
              <p:nvPr/>
            </p:nvSpPr>
            <p:spPr>
              <a:xfrm>
                <a:off x="8986777" y="4492647"/>
                <a:ext cx="12025" cy="12026"/>
              </a:xfrm>
              <a:custGeom>
                <a:avLst/>
                <a:gdLst/>
                <a:ahLst/>
                <a:cxnLst/>
                <a:rect l="l" t="t" r="r" b="b"/>
                <a:pathLst>
                  <a:path w="12025" h="12026" extrusionOk="0">
                    <a:moveTo>
                      <a:pt x="12026" y="6013"/>
                    </a:moveTo>
                    <a:cubicBezTo>
                      <a:pt x="12026" y="9331"/>
                      <a:pt x="9331" y="12026"/>
                      <a:pt x="6013" y="12026"/>
                    </a:cubicBezTo>
                    <a:cubicBezTo>
                      <a:pt x="2695" y="12026"/>
                      <a:pt x="0" y="9331"/>
                      <a:pt x="0" y="6013"/>
                    </a:cubicBezTo>
                    <a:cubicBezTo>
                      <a:pt x="0" y="2696"/>
                      <a:pt x="2695" y="0"/>
                      <a:pt x="6013" y="0"/>
                    </a:cubicBezTo>
                    <a:cubicBezTo>
                      <a:pt x="9331" y="0"/>
                      <a:pt x="12026" y="2696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28" name="Google Shape;6528;p15"/>
              <p:cNvSpPr/>
              <p:nvPr/>
            </p:nvSpPr>
            <p:spPr>
              <a:xfrm>
                <a:off x="8986155" y="4571336"/>
                <a:ext cx="10574" cy="10574"/>
              </a:xfrm>
              <a:custGeom>
                <a:avLst/>
                <a:gdLst/>
                <a:ahLst/>
                <a:cxnLst/>
                <a:rect l="l" t="t" r="r" b="b"/>
                <a:pathLst>
                  <a:path w="10574" h="10574" extrusionOk="0">
                    <a:moveTo>
                      <a:pt x="10575" y="5287"/>
                    </a:moveTo>
                    <a:cubicBezTo>
                      <a:pt x="10575" y="8190"/>
                      <a:pt x="8190" y="10575"/>
                      <a:pt x="5287" y="10575"/>
                    </a:cubicBezTo>
                    <a:cubicBezTo>
                      <a:pt x="2385" y="10575"/>
                      <a:pt x="0" y="8190"/>
                      <a:pt x="0" y="5287"/>
                    </a:cubicBezTo>
                    <a:cubicBezTo>
                      <a:pt x="0" y="2384"/>
                      <a:pt x="2385" y="0"/>
                      <a:pt x="5287" y="0"/>
                    </a:cubicBezTo>
                    <a:cubicBezTo>
                      <a:pt x="8190" y="0"/>
                      <a:pt x="10575" y="2384"/>
                      <a:pt x="10575" y="52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29" name="Google Shape;6529;p15"/>
              <p:cNvSpPr/>
              <p:nvPr/>
            </p:nvSpPr>
            <p:spPr>
              <a:xfrm>
                <a:off x="9016168" y="4598602"/>
                <a:ext cx="11611" cy="11611"/>
              </a:xfrm>
              <a:custGeom>
                <a:avLst/>
                <a:gdLst/>
                <a:ahLst/>
                <a:cxnLst/>
                <a:rect l="l" t="t" r="r" b="b"/>
                <a:pathLst>
                  <a:path w="11611" h="11611" extrusionOk="0">
                    <a:moveTo>
                      <a:pt x="11611" y="5806"/>
                    </a:moveTo>
                    <a:cubicBezTo>
                      <a:pt x="11611" y="9020"/>
                      <a:pt x="9020" y="11611"/>
                      <a:pt x="5806" y="11611"/>
                    </a:cubicBezTo>
                    <a:cubicBezTo>
                      <a:pt x="2592" y="11611"/>
                      <a:pt x="0" y="9020"/>
                      <a:pt x="0" y="5806"/>
                    </a:cubicBezTo>
                    <a:cubicBezTo>
                      <a:pt x="0" y="2592"/>
                      <a:pt x="2592" y="0"/>
                      <a:pt x="5806" y="0"/>
                    </a:cubicBezTo>
                    <a:cubicBezTo>
                      <a:pt x="9020" y="0"/>
                      <a:pt x="11611" y="2592"/>
                      <a:pt x="11611" y="580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30" name="Google Shape;6530;p15"/>
              <p:cNvSpPr/>
              <p:nvPr/>
            </p:nvSpPr>
            <p:spPr>
              <a:xfrm>
                <a:off x="9055772" y="4541426"/>
                <a:ext cx="6012" cy="6013"/>
              </a:xfrm>
              <a:custGeom>
                <a:avLst/>
                <a:gdLst/>
                <a:ahLst/>
                <a:cxnLst/>
                <a:rect l="l" t="t" r="r" b="b"/>
                <a:pathLst>
                  <a:path w="6012" h="6013" extrusionOk="0">
                    <a:moveTo>
                      <a:pt x="6013" y="3007"/>
                    </a:moveTo>
                    <a:cubicBezTo>
                      <a:pt x="6013" y="4665"/>
                      <a:pt x="4665" y="6013"/>
                      <a:pt x="3006" y="6013"/>
                    </a:cubicBezTo>
                    <a:cubicBezTo>
                      <a:pt x="1347" y="6013"/>
                      <a:pt x="0" y="4665"/>
                      <a:pt x="0" y="3007"/>
                    </a:cubicBezTo>
                    <a:cubicBezTo>
                      <a:pt x="0" y="1348"/>
                      <a:pt x="1347" y="0"/>
                      <a:pt x="3006" y="0"/>
                    </a:cubicBezTo>
                    <a:cubicBezTo>
                      <a:pt x="4665" y="0"/>
                      <a:pt x="6013" y="1348"/>
                      <a:pt x="6013" y="30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31" name="Google Shape;6531;p15"/>
              <p:cNvSpPr/>
              <p:nvPr/>
            </p:nvSpPr>
            <p:spPr>
              <a:xfrm>
                <a:off x="8860191" y="4559517"/>
                <a:ext cx="14721" cy="14722"/>
              </a:xfrm>
              <a:custGeom>
                <a:avLst/>
                <a:gdLst/>
                <a:ahLst/>
                <a:cxnLst/>
                <a:rect l="l" t="t" r="r" b="b"/>
                <a:pathLst>
                  <a:path w="14721" h="14722" extrusionOk="0">
                    <a:moveTo>
                      <a:pt x="14722" y="7361"/>
                    </a:moveTo>
                    <a:cubicBezTo>
                      <a:pt x="14722" y="11456"/>
                      <a:pt x="11404" y="14722"/>
                      <a:pt x="7361" y="14722"/>
                    </a:cubicBezTo>
                    <a:cubicBezTo>
                      <a:pt x="3318" y="14722"/>
                      <a:pt x="0" y="11404"/>
                      <a:pt x="0" y="7361"/>
                    </a:cubicBezTo>
                    <a:cubicBezTo>
                      <a:pt x="0" y="3318"/>
                      <a:pt x="3318" y="0"/>
                      <a:pt x="7361" y="0"/>
                    </a:cubicBezTo>
                    <a:cubicBezTo>
                      <a:pt x="11404" y="0"/>
                      <a:pt x="14722" y="3318"/>
                      <a:pt x="14722" y="736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32" name="Google Shape;6532;p15"/>
              <p:cNvSpPr/>
              <p:nvPr/>
            </p:nvSpPr>
            <p:spPr>
              <a:xfrm>
                <a:off x="8962051" y="4663916"/>
                <a:ext cx="6634" cy="6635"/>
              </a:xfrm>
              <a:custGeom>
                <a:avLst/>
                <a:gdLst/>
                <a:ahLst/>
                <a:cxnLst/>
                <a:rect l="l" t="t" r="r" b="b"/>
                <a:pathLst>
                  <a:path w="6634" h="6635" extrusionOk="0">
                    <a:moveTo>
                      <a:pt x="6635" y="3318"/>
                    </a:moveTo>
                    <a:cubicBezTo>
                      <a:pt x="6635" y="5132"/>
                      <a:pt x="5184" y="6635"/>
                      <a:pt x="3318" y="6635"/>
                    </a:cubicBezTo>
                    <a:cubicBezTo>
                      <a:pt x="1451" y="6635"/>
                      <a:pt x="0" y="5184"/>
                      <a:pt x="0" y="3318"/>
                    </a:cubicBezTo>
                    <a:cubicBezTo>
                      <a:pt x="0" y="1452"/>
                      <a:pt x="1451" y="0"/>
                      <a:pt x="3318" y="0"/>
                    </a:cubicBezTo>
                    <a:cubicBezTo>
                      <a:pt x="5184" y="0"/>
                      <a:pt x="6635" y="1452"/>
                      <a:pt x="6635" y="33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33" name="Google Shape;6533;p15"/>
              <p:cNvSpPr/>
              <p:nvPr/>
            </p:nvSpPr>
            <p:spPr>
              <a:xfrm>
                <a:off x="8908296" y="4741257"/>
                <a:ext cx="13581" cy="13581"/>
              </a:xfrm>
              <a:custGeom>
                <a:avLst/>
                <a:gdLst/>
                <a:ahLst/>
                <a:cxnLst/>
                <a:rect l="l" t="t" r="r" b="b"/>
                <a:pathLst>
                  <a:path w="13581" h="13581" extrusionOk="0">
                    <a:moveTo>
                      <a:pt x="13581" y="6790"/>
                    </a:moveTo>
                    <a:cubicBezTo>
                      <a:pt x="13581" y="10541"/>
                      <a:pt x="10541" y="13581"/>
                      <a:pt x="6791" y="13581"/>
                    </a:cubicBezTo>
                    <a:cubicBezTo>
                      <a:pt x="3040" y="13581"/>
                      <a:pt x="0" y="10541"/>
                      <a:pt x="0" y="6790"/>
                    </a:cubicBezTo>
                    <a:cubicBezTo>
                      <a:pt x="0" y="3040"/>
                      <a:pt x="3040" y="-1"/>
                      <a:pt x="6791" y="-1"/>
                    </a:cubicBezTo>
                    <a:cubicBezTo>
                      <a:pt x="10541" y="-1"/>
                      <a:pt x="13581" y="3040"/>
                      <a:pt x="13581" y="679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34" name="Google Shape;6534;p15"/>
              <p:cNvSpPr/>
              <p:nvPr/>
            </p:nvSpPr>
            <p:spPr>
              <a:xfrm>
                <a:off x="8903786" y="4812895"/>
                <a:ext cx="12337" cy="12337"/>
              </a:xfrm>
              <a:custGeom>
                <a:avLst/>
                <a:gdLst/>
                <a:ahLst/>
                <a:cxnLst/>
                <a:rect l="l" t="t" r="r" b="b"/>
                <a:pathLst>
                  <a:path w="12337" h="12337" extrusionOk="0">
                    <a:moveTo>
                      <a:pt x="12337" y="6169"/>
                    </a:moveTo>
                    <a:cubicBezTo>
                      <a:pt x="12337" y="9590"/>
                      <a:pt x="9590" y="12337"/>
                      <a:pt x="6169" y="12337"/>
                    </a:cubicBezTo>
                    <a:cubicBezTo>
                      <a:pt x="2747" y="12337"/>
                      <a:pt x="0" y="9590"/>
                      <a:pt x="0" y="6169"/>
                    </a:cubicBezTo>
                    <a:cubicBezTo>
                      <a:pt x="0" y="2747"/>
                      <a:pt x="2747" y="0"/>
                      <a:pt x="6169" y="0"/>
                    </a:cubicBezTo>
                    <a:cubicBezTo>
                      <a:pt x="9590" y="0"/>
                      <a:pt x="12337" y="2747"/>
                      <a:pt x="12337" y="616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35" name="Google Shape;6535;p15"/>
              <p:cNvSpPr/>
              <p:nvPr/>
            </p:nvSpPr>
            <p:spPr>
              <a:xfrm>
                <a:off x="9022285" y="4752713"/>
                <a:ext cx="11404" cy="11404"/>
              </a:xfrm>
              <a:custGeom>
                <a:avLst/>
                <a:gdLst/>
                <a:ahLst/>
                <a:cxnLst/>
                <a:rect l="l" t="t" r="r" b="b"/>
                <a:pathLst>
                  <a:path w="11404" h="11404" extrusionOk="0">
                    <a:moveTo>
                      <a:pt x="11404" y="5702"/>
                    </a:moveTo>
                    <a:cubicBezTo>
                      <a:pt x="11404" y="8851"/>
                      <a:pt x="8851" y="11404"/>
                      <a:pt x="5702" y="11404"/>
                    </a:cubicBezTo>
                    <a:cubicBezTo>
                      <a:pt x="2553" y="11404"/>
                      <a:pt x="0" y="8851"/>
                      <a:pt x="0" y="5702"/>
                    </a:cubicBezTo>
                    <a:cubicBezTo>
                      <a:pt x="0" y="2553"/>
                      <a:pt x="2553" y="0"/>
                      <a:pt x="5702" y="0"/>
                    </a:cubicBezTo>
                    <a:cubicBezTo>
                      <a:pt x="8851" y="0"/>
                      <a:pt x="11404" y="2553"/>
                      <a:pt x="11404" y="57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36" name="Google Shape;6536;p15"/>
              <p:cNvSpPr/>
              <p:nvPr/>
            </p:nvSpPr>
            <p:spPr>
              <a:xfrm>
                <a:off x="9049136" y="4660028"/>
                <a:ext cx="8708" cy="8708"/>
              </a:xfrm>
              <a:custGeom>
                <a:avLst/>
                <a:gdLst/>
                <a:ahLst/>
                <a:cxnLst/>
                <a:rect l="l" t="t" r="r" b="b"/>
                <a:pathLst>
                  <a:path w="8708" h="8708" extrusionOk="0">
                    <a:moveTo>
                      <a:pt x="8709" y="4354"/>
                    </a:moveTo>
                    <a:cubicBezTo>
                      <a:pt x="8709" y="6791"/>
                      <a:pt x="6739" y="8709"/>
                      <a:pt x="4354" y="8709"/>
                    </a:cubicBezTo>
                    <a:cubicBezTo>
                      <a:pt x="1970" y="8709"/>
                      <a:pt x="0" y="6739"/>
                      <a:pt x="0" y="4354"/>
                    </a:cubicBezTo>
                    <a:cubicBezTo>
                      <a:pt x="0" y="1970"/>
                      <a:pt x="1970" y="0"/>
                      <a:pt x="4354" y="0"/>
                    </a:cubicBezTo>
                    <a:cubicBezTo>
                      <a:pt x="6739" y="0"/>
                      <a:pt x="8709" y="1970"/>
                      <a:pt x="8709" y="4354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37" name="Google Shape;6537;p15"/>
              <p:cNvSpPr/>
              <p:nvPr/>
            </p:nvSpPr>
            <p:spPr>
              <a:xfrm>
                <a:off x="8998751" y="4819064"/>
                <a:ext cx="11611" cy="11611"/>
              </a:xfrm>
              <a:custGeom>
                <a:avLst/>
                <a:gdLst/>
                <a:ahLst/>
                <a:cxnLst/>
                <a:rect l="l" t="t" r="r" b="b"/>
                <a:pathLst>
                  <a:path w="11611" h="11611" extrusionOk="0">
                    <a:moveTo>
                      <a:pt x="11611" y="5806"/>
                    </a:moveTo>
                    <a:cubicBezTo>
                      <a:pt x="11611" y="9020"/>
                      <a:pt x="9020" y="11611"/>
                      <a:pt x="5806" y="11611"/>
                    </a:cubicBezTo>
                    <a:cubicBezTo>
                      <a:pt x="2592" y="11611"/>
                      <a:pt x="0" y="9020"/>
                      <a:pt x="0" y="5806"/>
                    </a:cubicBezTo>
                    <a:cubicBezTo>
                      <a:pt x="0" y="2592"/>
                      <a:pt x="2592" y="0"/>
                      <a:pt x="5806" y="0"/>
                    </a:cubicBezTo>
                    <a:cubicBezTo>
                      <a:pt x="9020" y="0"/>
                      <a:pt x="11611" y="2592"/>
                      <a:pt x="11611" y="580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6538" name="Google Shape;6538;p15"/>
          <p:cNvGrpSpPr/>
          <p:nvPr/>
        </p:nvGrpSpPr>
        <p:grpSpPr>
          <a:xfrm>
            <a:off x="10678713" y="5953157"/>
            <a:ext cx="383652" cy="653872"/>
            <a:chOff x="3062742" y="4250562"/>
            <a:chExt cx="336183" cy="572968"/>
          </a:xfrm>
        </p:grpSpPr>
        <p:sp>
          <p:nvSpPr>
            <p:cNvPr id="6539" name="Google Shape;6539;p15"/>
            <p:cNvSpPr/>
            <p:nvPr/>
          </p:nvSpPr>
          <p:spPr>
            <a:xfrm>
              <a:off x="3205114" y="4722252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6540" name="Google Shape;6540;p15"/>
            <p:cNvGrpSpPr/>
            <p:nvPr/>
          </p:nvGrpSpPr>
          <p:grpSpPr>
            <a:xfrm>
              <a:off x="3062742" y="4250562"/>
              <a:ext cx="336183" cy="483204"/>
              <a:chOff x="3062742" y="4250562"/>
              <a:chExt cx="336183" cy="483204"/>
            </a:xfrm>
          </p:grpSpPr>
          <p:sp>
            <p:nvSpPr>
              <p:cNvPr id="6541" name="Google Shape;6541;p15"/>
              <p:cNvSpPr/>
              <p:nvPr/>
            </p:nvSpPr>
            <p:spPr>
              <a:xfrm>
                <a:off x="3062742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42" name="Google Shape;6542;p15"/>
              <p:cNvSpPr/>
              <p:nvPr/>
            </p:nvSpPr>
            <p:spPr>
              <a:xfrm>
                <a:off x="3062867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6543" name="Google Shape;6543;p15"/>
            <p:cNvGrpSpPr/>
            <p:nvPr/>
          </p:nvGrpSpPr>
          <p:grpSpPr>
            <a:xfrm>
              <a:off x="3093722" y="4286030"/>
              <a:ext cx="293400" cy="436481"/>
              <a:chOff x="3093722" y="4286030"/>
              <a:chExt cx="293400" cy="436481"/>
            </a:xfrm>
          </p:grpSpPr>
          <p:sp>
            <p:nvSpPr>
              <p:cNvPr id="6544" name="Google Shape;6544;p15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45" name="Google Shape;6545;p15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46" name="Google Shape;6546;p15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47" name="Google Shape;6547;p15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6548" name="Google Shape;6548;p15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6549" name="Google Shape;6549;p15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550" name="Google Shape;6550;p15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551" name="Google Shape;6551;p15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6552" name="Google Shape;6552;p15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553" name="Google Shape;6553;p15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6554" name="Google Shape;6554;p15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55" name="Google Shape;6555;p15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56" name="Google Shape;6556;p15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57" name="Google Shape;6557;p15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58" name="Google Shape;6558;p15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59" name="Google Shape;6559;p15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60" name="Google Shape;6560;p15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61" name="Google Shape;6561;p15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62" name="Google Shape;6562;p15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63" name="Google Shape;6563;p15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64" name="Google Shape;6564;p15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65" name="Google Shape;6565;p15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66" name="Google Shape;6566;p15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67" name="Google Shape;6567;p15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68" name="Google Shape;6568;p15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69" name="Google Shape;6569;p15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70" name="Google Shape;6570;p15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71" name="Google Shape;6571;p15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72" name="Google Shape;6572;p15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73" name="Google Shape;6573;p15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74" name="Google Shape;6574;p15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75" name="Google Shape;6575;p15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76" name="Google Shape;6576;p15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77" name="Google Shape;6577;p15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78" name="Google Shape;6578;p15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79" name="Google Shape;6579;p15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80" name="Google Shape;6580;p15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81" name="Google Shape;6581;p15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82" name="Google Shape;6582;p15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83" name="Google Shape;6583;p15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84" name="Google Shape;6584;p15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85" name="Google Shape;6585;p15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86" name="Google Shape;6586;p15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87" name="Google Shape;6587;p15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88" name="Google Shape;6588;p15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89" name="Google Shape;6589;p15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90" name="Google Shape;6590;p15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91" name="Google Shape;6591;p15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92" name="Google Shape;6592;p15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93" name="Google Shape;6593;p15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94" name="Google Shape;6594;p15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95" name="Google Shape;6595;p15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96" name="Google Shape;6596;p15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97" name="Google Shape;6597;p15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98" name="Google Shape;6598;p15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99" name="Google Shape;6599;p15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00" name="Google Shape;6600;p15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01" name="Google Shape;6601;p15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6602" name="Google Shape;6602;p15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6603" name="Google Shape;6603;p15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04" name="Google Shape;6604;p15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605" name="Google Shape;6605;p15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6606" name="Google Shape;6606;p15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07" name="Google Shape;6607;p15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608" name="Google Shape;6608;p15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6609" name="Google Shape;6609;p15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10" name="Google Shape;6610;p15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6611" name="Google Shape;6611;p15"/>
            <p:cNvGrpSpPr/>
            <p:nvPr/>
          </p:nvGrpSpPr>
          <p:grpSpPr>
            <a:xfrm>
              <a:off x="3089594" y="4291003"/>
              <a:ext cx="259983" cy="394409"/>
              <a:chOff x="3089594" y="4291003"/>
              <a:chExt cx="259983" cy="394409"/>
            </a:xfrm>
          </p:grpSpPr>
          <p:sp>
            <p:nvSpPr>
              <p:cNvPr id="6612" name="Google Shape;6612;p15"/>
              <p:cNvSpPr/>
              <p:nvPr/>
            </p:nvSpPr>
            <p:spPr>
              <a:xfrm>
                <a:off x="3159997" y="4380966"/>
                <a:ext cx="19905" cy="19905"/>
              </a:xfrm>
              <a:custGeom>
                <a:avLst/>
                <a:gdLst/>
                <a:ahLst/>
                <a:cxnLst/>
                <a:rect l="l" t="t" r="r" b="b"/>
                <a:pathLst>
                  <a:path w="24881" h="24881" extrusionOk="0">
                    <a:moveTo>
                      <a:pt x="24882" y="12441"/>
                    </a:moveTo>
                    <a:cubicBezTo>
                      <a:pt x="24882" y="19335"/>
                      <a:pt x="19283" y="24881"/>
                      <a:pt x="12441" y="24881"/>
                    </a:cubicBezTo>
                    <a:cubicBezTo>
                      <a:pt x="5598" y="24881"/>
                      <a:pt x="0" y="19283"/>
                      <a:pt x="0" y="12441"/>
                    </a:cubicBezTo>
                    <a:cubicBezTo>
                      <a:pt x="0" y="5598"/>
                      <a:pt x="5598" y="0"/>
                      <a:pt x="12441" y="0"/>
                    </a:cubicBezTo>
                    <a:cubicBezTo>
                      <a:pt x="19283" y="0"/>
                      <a:pt x="24882" y="5598"/>
                      <a:pt x="24882" y="1244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13" name="Google Shape;6613;p15"/>
              <p:cNvSpPr/>
              <p:nvPr/>
            </p:nvSpPr>
            <p:spPr>
              <a:xfrm>
                <a:off x="3223977" y="4521026"/>
                <a:ext cx="14846" cy="14846"/>
              </a:xfrm>
              <a:custGeom>
                <a:avLst/>
                <a:gdLst/>
                <a:ahLst/>
                <a:cxnLst/>
                <a:rect l="l" t="t" r="r" b="b"/>
                <a:pathLst>
                  <a:path w="18557" h="18557" extrusionOk="0">
                    <a:moveTo>
                      <a:pt x="18558" y="9279"/>
                    </a:moveTo>
                    <a:cubicBezTo>
                      <a:pt x="18558" y="14411"/>
                      <a:pt x="14411" y="18558"/>
                      <a:pt x="9279" y="18558"/>
                    </a:cubicBezTo>
                    <a:cubicBezTo>
                      <a:pt x="4147" y="18558"/>
                      <a:pt x="0" y="14411"/>
                      <a:pt x="0" y="9279"/>
                    </a:cubicBezTo>
                    <a:cubicBezTo>
                      <a:pt x="0" y="4147"/>
                      <a:pt x="4147" y="0"/>
                      <a:pt x="9279" y="0"/>
                    </a:cubicBezTo>
                    <a:cubicBezTo>
                      <a:pt x="14411" y="0"/>
                      <a:pt x="18558" y="4147"/>
                      <a:pt x="18558" y="927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14" name="Google Shape;6614;p15"/>
              <p:cNvSpPr/>
              <p:nvPr/>
            </p:nvSpPr>
            <p:spPr>
              <a:xfrm>
                <a:off x="3146903" y="4601376"/>
                <a:ext cx="18329" cy="1833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15" name="Google Shape;6615;p15"/>
              <p:cNvSpPr/>
              <p:nvPr/>
            </p:nvSpPr>
            <p:spPr>
              <a:xfrm>
                <a:off x="3332960" y="4673478"/>
                <a:ext cx="10616" cy="10616"/>
              </a:xfrm>
              <a:custGeom>
                <a:avLst/>
                <a:gdLst/>
                <a:ahLst/>
                <a:cxnLst/>
                <a:rect l="l" t="t" r="r" b="b"/>
                <a:pathLst>
                  <a:path w="13270" h="13270" extrusionOk="0">
                    <a:moveTo>
                      <a:pt x="13270" y="6635"/>
                    </a:moveTo>
                    <a:cubicBezTo>
                      <a:pt x="13270" y="10315"/>
                      <a:pt x="10315" y="13271"/>
                      <a:pt x="6635" y="13271"/>
                    </a:cubicBezTo>
                    <a:cubicBezTo>
                      <a:pt x="2955" y="13271"/>
                      <a:pt x="0" y="10315"/>
                      <a:pt x="0" y="6635"/>
                    </a:cubicBezTo>
                    <a:cubicBezTo>
                      <a:pt x="0" y="2955"/>
                      <a:pt x="2955" y="0"/>
                      <a:pt x="6635" y="0"/>
                    </a:cubicBezTo>
                    <a:cubicBezTo>
                      <a:pt x="10315" y="0"/>
                      <a:pt x="13270" y="2955"/>
                      <a:pt x="13270" y="663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16" name="Google Shape;6616;p15"/>
              <p:cNvSpPr/>
              <p:nvPr/>
            </p:nvSpPr>
            <p:spPr>
              <a:xfrm>
                <a:off x="3089594" y="4518416"/>
                <a:ext cx="18744" cy="18743"/>
              </a:xfrm>
              <a:custGeom>
                <a:avLst/>
                <a:gdLst/>
                <a:ahLst/>
                <a:cxnLst/>
                <a:rect l="l" t="t" r="r" b="b"/>
                <a:pathLst>
                  <a:path w="23430" h="23429" extrusionOk="0">
                    <a:moveTo>
                      <a:pt x="23430" y="11715"/>
                    </a:moveTo>
                    <a:cubicBezTo>
                      <a:pt x="23430" y="18194"/>
                      <a:pt x="18195" y="23430"/>
                      <a:pt x="11715" y="23430"/>
                    </a:cubicBezTo>
                    <a:cubicBezTo>
                      <a:pt x="5236" y="23430"/>
                      <a:pt x="0" y="18194"/>
                      <a:pt x="0" y="11715"/>
                    </a:cubicBezTo>
                    <a:cubicBezTo>
                      <a:pt x="0" y="5235"/>
                      <a:pt x="5236" y="0"/>
                      <a:pt x="11715" y="0"/>
                    </a:cubicBezTo>
                    <a:cubicBezTo>
                      <a:pt x="18195" y="0"/>
                      <a:pt x="23430" y="5235"/>
                      <a:pt x="23430" y="1171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6617" name="Google Shape;6617;p15"/>
              <p:cNvGrpSpPr/>
              <p:nvPr/>
            </p:nvGrpSpPr>
            <p:grpSpPr>
              <a:xfrm>
                <a:off x="3112468" y="4291003"/>
                <a:ext cx="237109" cy="394409"/>
                <a:chOff x="5632061" y="5281800"/>
                <a:chExt cx="296609" cy="493381"/>
              </a:xfrm>
            </p:grpSpPr>
            <p:sp>
              <p:nvSpPr>
                <p:cNvPr id="6618" name="Google Shape;6618;p15"/>
                <p:cNvSpPr/>
                <p:nvPr/>
              </p:nvSpPr>
              <p:spPr>
                <a:xfrm>
                  <a:off x="5824582" y="5601633"/>
                  <a:ext cx="20423" cy="204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23" h="20423" extrusionOk="0">
                      <a:moveTo>
                        <a:pt x="20424" y="10212"/>
                      </a:moveTo>
                      <a:cubicBezTo>
                        <a:pt x="20424" y="15862"/>
                        <a:pt x="15862" y="20423"/>
                        <a:pt x="10212" y="20423"/>
                      </a:cubicBezTo>
                      <a:cubicBezTo>
                        <a:pt x="4562" y="20423"/>
                        <a:pt x="0" y="15862"/>
                        <a:pt x="0" y="10212"/>
                      </a:cubicBezTo>
                      <a:cubicBezTo>
                        <a:pt x="0" y="4562"/>
                        <a:pt x="4562" y="0"/>
                        <a:pt x="10212" y="0"/>
                      </a:cubicBezTo>
                      <a:cubicBezTo>
                        <a:pt x="15862" y="0"/>
                        <a:pt x="20424" y="4562"/>
                        <a:pt x="20424" y="1021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19" name="Google Shape;6619;p15"/>
                <p:cNvSpPr/>
                <p:nvPr/>
              </p:nvSpPr>
              <p:spPr>
                <a:xfrm>
                  <a:off x="5814733" y="5491168"/>
                  <a:ext cx="11196" cy="111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96" h="11196" extrusionOk="0">
                      <a:moveTo>
                        <a:pt x="11197" y="5598"/>
                      </a:moveTo>
                      <a:cubicBezTo>
                        <a:pt x="11197" y="8690"/>
                        <a:pt x="8690" y="11197"/>
                        <a:pt x="5598" y="11197"/>
                      </a:cubicBezTo>
                      <a:cubicBezTo>
                        <a:pt x="2506" y="11197"/>
                        <a:pt x="0" y="8690"/>
                        <a:pt x="0" y="5598"/>
                      </a:cubicBezTo>
                      <a:cubicBezTo>
                        <a:pt x="0" y="2507"/>
                        <a:pt x="2506" y="0"/>
                        <a:pt x="5598" y="0"/>
                      </a:cubicBezTo>
                      <a:cubicBezTo>
                        <a:pt x="8690" y="0"/>
                        <a:pt x="11197" y="2507"/>
                        <a:pt x="11197" y="5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20" name="Google Shape;6620;p15"/>
                <p:cNvSpPr/>
                <p:nvPr/>
              </p:nvSpPr>
              <p:spPr>
                <a:xfrm>
                  <a:off x="5914571" y="5592250"/>
                  <a:ext cx="14099" cy="1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9" h="14100" extrusionOk="0">
                      <a:moveTo>
                        <a:pt x="14099" y="7050"/>
                      </a:moveTo>
                      <a:cubicBezTo>
                        <a:pt x="14099" y="10938"/>
                        <a:pt x="10937" y="14100"/>
                        <a:pt x="7050" y="14100"/>
                      </a:cubicBezTo>
                      <a:cubicBezTo>
                        <a:pt x="3162" y="14100"/>
                        <a:pt x="0" y="10938"/>
                        <a:pt x="0" y="7050"/>
                      </a:cubicBezTo>
                      <a:cubicBezTo>
                        <a:pt x="0" y="3163"/>
                        <a:pt x="3162" y="0"/>
                        <a:pt x="7050" y="0"/>
                      </a:cubicBezTo>
                      <a:cubicBezTo>
                        <a:pt x="10937" y="0"/>
                        <a:pt x="14099" y="3163"/>
                        <a:pt x="14099" y="705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21" name="Google Shape;6621;p15"/>
                <p:cNvSpPr/>
                <p:nvPr/>
              </p:nvSpPr>
              <p:spPr>
                <a:xfrm>
                  <a:off x="5740192" y="5751337"/>
                  <a:ext cx="23844" cy="238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44" h="23844" extrusionOk="0">
                      <a:moveTo>
                        <a:pt x="23845" y="11923"/>
                      </a:moveTo>
                      <a:cubicBezTo>
                        <a:pt x="23845" y="18507"/>
                        <a:pt x="18507" y="23845"/>
                        <a:pt x="11923" y="23845"/>
                      </a:cubicBezTo>
                      <a:cubicBezTo>
                        <a:pt x="5338" y="23845"/>
                        <a:pt x="0" y="18507"/>
                        <a:pt x="0" y="11923"/>
                      </a:cubicBezTo>
                      <a:cubicBezTo>
                        <a:pt x="0" y="5338"/>
                        <a:pt x="5338" y="0"/>
                        <a:pt x="11923" y="0"/>
                      </a:cubicBezTo>
                      <a:cubicBezTo>
                        <a:pt x="18507" y="0"/>
                        <a:pt x="23845" y="5338"/>
                        <a:pt x="23845" y="119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22" name="Google Shape;6622;p15"/>
                <p:cNvSpPr/>
                <p:nvPr/>
              </p:nvSpPr>
              <p:spPr>
                <a:xfrm>
                  <a:off x="5632061" y="5429120"/>
                  <a:ext cx="22186" cy="22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86" h="22186" extrusionOk="0">
                      <a:moveTo>
                        <a:pt x="22186" y="11093"/>
                      </a:moveTo>
                      <a:cubicBezTo>
                        <a:pt x="22186" y="17210"/>
                        <a:pt x="17210" y="22186"/>
                        <a:pt x="11093" y="22186"/>
                      </a:cubicBezTo>
                      <a:cubicBezTo>
                        <a:pt x="4976" y="22186"/>
                        <a:pt x="0" y="17210"/>
                        <a:pt x="0" y="11093"/>
                      </a:cubicBezTo>
                      <a:cubicBezTo>
                        <a:pt x="0" y="4977"/>
                        <a:pt x="4976" y="0"/>
                        <a:pt x="11093" y="0"/>
                      </a:cubicBezTo>
                      <a:cubicBezTo>
                        <a:pt x="17210" y="0"/>
                        <a:pt x="22186" y="4977"/>
                        <a:pt x="22186" y="110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23" name="Google Shape;6623;p15"/>
                <p:cNvSpPr/>
                <p:nvPr/>
              </p:nvSpPr>
              <p:spPr>
                <a:xfrm>
                  <a:off x="5652173" y="5611844"/>
                  <a:ext cx="12233" cy="122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3" h="12233" extrusionOk="0">
                      <a:moveTo>
                        <a:pt x="12233" y="6117"/>
                      </a:moveTo>
                      <a:cubicBezTo>
                        <a:pt x="12233" y="9487"/>
                        <a:pt x="9486" y="12233"/>
                        <a:pt x="6117" y="12233"/>
                      </a:cubicBezTo>
                      <a:cubicBezTo>
                        <a:pt x="2747" y="12233"/>
                        <a:pt x="0" y="9487"/>
                        <a:pt x="0" y="6117"/>
                      </a:cubicBezTo>
                      <a:cubicBezTo>
                        <a:pt x="0" y="2747"/>
                        <a:pt x="2747" y="0"/>
                        <a:pt x="6117" y="0"/>
                      </a:cubicBezTo>
                      <a:cubicBezTo>
                        <a:pt x="9486" y="0"/>
                        <a:pt x="12233" y="2747"/>
                        <a:pt x="12233" y="61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24" name="Google Shape;6624;p15"/>
                <p:cNvSpPr/>
                <p:nvPr/>
              </p:nvSpPr>
              <p:spPr>
                <a:xfrm>
                  <a:off x="5691517" y="5516154"/>
                  <a:ext cx="17002" cy="17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02" h="17002" extrusionOk="0">
                      <a:moveTo>
                        <a:pt x="17003" y="8501"/>
                      </a:moveTo>
                      <a:cubicBezTo>
                        <a:pt x="17003" y="13218"/>
                        <a:pt x="13167" y="17003"/>
                        <a:pt x="8501" y="17003"/>
                      </a:cubicBezTo>
                      <a:cubicBezTo>
                        <a:pt x="3836" y="17003"/>
                        <a:pt x="0" y="13167"/>
                        <a:pt x="0" y="8501"/>
                      </a:cubicBezTo>
                      <a:cubicBezTo>
                        <a:pt x="0" y="3836"/>
                        <a:pt x="3836" y="0"/>
                        <a:pt x="8501" y="0"/>
                      </a:cubicBezTo>
                      <a:cubicBezTo>
                        <a:pt x="13167" y="0"/>
                        <a:pt x="17003" y="3836"/>
                        <a:pt x="17003" y="850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25" name="Google Shape;6625;p15"/>
                <p:cNvSpPr/>
                <p:nvPr/>
              </p:nvSpPr>
              <p:spPr>
                <a:xfrm>
                  <a:off x="5823183" y="5382622"/>
                  <a:ext cx="18246" cy="18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46" h="18246" extrusionOk="0">
                      <a:moveTo>
                        <a:pt x="18247" y="9123"/>
                      </a:moveTo>
                      <a:cubicBezTo>
                        <a:pt x="18247" y="14151"/>
                        <a:pt x="14151" y="18247"/>
                        <a:pt x="9123" y="18247"/>
                      </a:cubicBezTo>
                      <a:cubicBezTo>
                        <a:pt x="4095" y="18247"/>
                        <a:pt x="0" y="14151"/>
                        <a:pt x="0" y="9123"/>
                      </a:cubicBezTo>
                      <a:cubicBezTo>
                        <a:pt x="0" y="4095"/>
                        <a:pt x="4095" y="0"/>
                        <a:pt x="9123" y="0"/>
                      </a:cubicBezTo>
                      <a:cubicBezTo>
                        <a:pt x="14151" y="0"/>
                        <a:pt x="18247" y="4095"/>
                        <a:pt x="18247" y="91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26" name="Google Shape;6626;p15"/>
                <p:cNvSpPr/>
                <p:nvPr/>
              </p:nvSpPr>
              <p:spPr>
                <a:xfrm>
                  <a:off x="5812038" y="5281800"/>
                  <a:ext cx="11922" cy="11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2" h="11870" extrusionOk="0">
                      <a:moveTo>
                        <a:pt x="11923" y="5961"/>
                      </a:moveTo>
                      <a:cubicBezTo>
                        <a:pt x="11923" y="9227"/>
                        <a:pt x="9279" y="11870"/>
                        <a:pt x="5961" y="11870"/>
                      </a:cubicBezTo>
                      <a:cubicBezTo>
                        <a:pt x="2644" y="11870"/>
                        <a:pt x="0" y="9227"/>
                        <a:pt x="0" y="5961"/>
                      </a:cubicBezTo>
                      <a:cubicBezTo>
                        <a:pt x="0" y="2696"/>
                        <a:pt x="2644" y="0"/>
                        <a:pt x="5961" y="0"/>
                      </a:cubicBezTo>
                      <a:cubicBezTo>
                        <a:pt x="9279" y="0"/>
                        <a:pt x="11923" y="2644"/>
                        <a:pt x="11923" y="596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27" name="Google Shape;6627;p15"/>
                <p:cNvSpPr/>
                <p:nvPr/>
              </p:nvSpPr>
              <p:spPr>
                <a:xfrm>
                  <a:off x="5894873" y="5422433"/>
                  <a:ext cx="21563" cy="21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3" h="21563" extrusionOk="0">
                      <a:moveTo>
                        <a:pt x="21564" y="10782"/>
                      </a:moveTo>
                      <a:cubicBezTo>
                        <a:pt x="21564" y="16743"/>
                        <a:pt x="16743" y="21564"/>
                        <a:pt x="10782" y="21564"/>
                      </a:cubicBezTo>
                      <a:cubicBezTo>
                        <a:pt x="4821" y="21564"/>
                        <a:pt x="0" y="16743"/>
                        <a:pt x="0" y="10782"/>
                      </a:cubicBezTo>
                      <a:cubicBezTo>
                        <a:pt x="0" y="4820"/>
                        <a:pt x="4821" y="0"/>
                        <a:pt x="10782" y="0"/>
                      </a:cubicBezTo>
                      <a:cubicBezTo>
                        <a:pt x="16743" y="0"/>
                        <a:pt x="21564" y="4820"/>
                        <a:pt x="21564" y="1078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28" name="Google Shape;6628;p15"/>
                <p:cNvSpPr/>
                <p:nvPr/>
              </p:nvSpPr>
              <p:spPr>
                <a:xfrm>
                  <a:off x="5820850" y="5733350"/>
                  <a:ext cx="15551" cy="155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51" h="15551" extrusionOk="0">
                      <a:moveTo>
                        <a:pt x="15551" y="7776"/>
                      </a:moveTo>
                      <a:cubicBezTo>
                        <a:pt x="15551" y="12078"/>
                        <a:pt x="12078" y="15551"/>
                        <a:pt x="7776" y="15551"/>
                      </a:cubicBezTo>
                      <a:cubicBezTo>
                        <a:pt x="3473" y="15551"/>
                        <a:pt x="0" y="12078"/>
                        <a:pt x="0" y="7776"/>
                      </a:cubicBezTo>
                      <a:cubicBezTo>
                        <a:pt x="0" y="3473"/>
                        <a:pt x="3473" y="0"/>
                        <a:pt x="7776" y="0"/>
                      </a:cubicBezTo>
                      <a:cubicBezTo>
                        <a:pt x="12078" y="0"/>
                        <a:pt x="15551" y="3473"/>
                        <a:pt x="15551" y="7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6629" name="Google Shape;6629;p15"/>
          <p:cNvGrpSpPr/>
          <p:nvPr/>
        </p:nvGrpSpPr>
        <p:grpSpPr>
          <a:xfrm>
            <a:off x="249137" y="5595377"/>
            <a:ext cx="496716" cy="942152"/>
            <a:chOff x="6996377" y="4371208"/>
            <a:chExt cx="372537" cy="706614"/>
          </a:xfrm>
        </p:grpSpPr>
        <p:sp>
          <p:nvSpPr>
            <p:cNvPr id="6630" name="Google Shape;6630;p15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31" name="Google Shape;6631;p15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6632" name="Google Shape;6632;p15"/>
            <p:cNvGrpSpPr/>
            <p:nvPr/>
          </p:nvGrpSpPr>
          <p:grpSpPr>
            <a:xfrm>
              <a:off x="7074294" y="4478681"/>
              <a:ext cx="233950" cy="599141"/>
              <a:chOff x="4533894" y="5352943"/>
              <a:chExt cx="233950" cy="599141"/>
            </a:xfrm>
          </p:grpSpPr>
          <p:sp>
            <p:nvSpPr>
              <p:cNvPr id="6633" name="Google Shape;6633;p15"/>
              <p:cNvSpPr/>
              <p:nvPr/>
            </p:nvSpPr>
            <p:spPr>
              <a:xfrm>
                <a:off x="4637287" y="5383504"/>
                <a:ext cx="26911" cy="568580"/>
              </a:xfrm>
              <a:custGeom>
                <a:avLst/>
                <a:gdLst/>
                <a:ahLst/>
                <a:cxnLst/>
                <a:rect l="l" t="t" r="r" b="b"/>
                <a:pathLst>
                  <a:path w="26911" h="568580" extrusionOk="0">
                    <a:moveTo>
                      <a:pt x="13297" y="0"/>
                    </a:moveTo>
                    <a:cubicBezTo>
                      <a:pt x="16925" y="22963"/>
                      <a:pt x="16562" y="69098"/>
                      <a:pt x="20139" y="101030"/>
                    </a:cubicBezTo>
                    <a:cubicBezTo>
                      <a:pt x="24390" y="138974"/>
                      <a:pt x="22887" y="177489"/>
                      <a:pt x="22887" y="215537"/>
                    </a:cubicBezTo>
                    <a:lnTo>
                      <a:pt x="22887" y="411376"/>
                    </a:lnTo>
                    <a:cubicBezTo>
                      <a:pt x="22887" y="456837"/>
                      <a:pt x="30196" y="513598"/>
                      <a:pt x="25116" y="559837"/>
                    </a:cubicBezTo>
                    <a:cubicBezTo>
                      <a:pt x="24597" y="564347"/>
                      <a:pt x="20450" y="567664"/>
                      <a:pt x="15474" y="567923"/>
                    </a:cubicBezTo>
                    <a:cubicBezTo>
                      <a:pt x="13815" y="568027"/>
                      <a:pt x="12156" y="568234"/>
                      <a:pt x="10446" y="568493"/>
                    </a:cubicBezTo>
                    <a:cubicBezTo>
                      <a:pt x="6195" y="569115"/>
                      <a:pt x="2204" y="566368"/>
                      <a:pt x="1737" y="562429"/>
                    </a:cubicBezTo>
                    <a:cubicBezTo>
                      <a:pt x="-2047" y="530445"/>
                      <a:pt x="1530" y="491412"/>
                      <a:pt x="1530" y="459480"/>
                    </a:cubicBezTo>
                    <a:lnTo>
                      <a:pt x="1530" y="326416"/>
                    </a:lnTo>
                    <a:cubicBezTo>
                      <a:pt x="1530" y="259702"/>
                      <a:pt x="10239" y="38100"/>
                      <a:pt x="13297" y="5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6634" name="Google Shape;6634;p15"/>
              <p:cNvGrpSpPr/>
              <p:nvPr/>
            </p:nvGrpSpPr>
            <p:grpSpPr>
              <a:xfrm>
                <a:off x="4554671" y="5494486"/>
                <a:ext cx="92727" cy="108598"/>
                <a:chOff x="4554671" y="5494486"/>
                <a:chExt cx="92727" cy="108598"/>
              </a:xfrm>
            </p:grpSpPr>
            <p:sp>
              <p:nvSpPr>
                <p:cNvPr id="6635" name="Google Shape;6635;p15"/>
                <p:cNvSpPr/>
                <p:nvPr/>
              </p:nvSpPr>
              <p:spPr>
                <a:xfrm>
                  <a:off x="4571111" y="5494486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73926" y="108598"/>
                      </a:moveTo>
                      <a:cubicBezTo>
                        <a:pt x="73564" y="108598"/>
                        <a:pt x="73149" y="108495"/>
                        <a:pt x="72786" y="108339"/>
                      </a:cubicBezTo>
                      <a:cubicBezTo>
                        <a:pt x="64233" y="104192"/>
                        <a:pt x="59464" y="96209"/>
                        <a:pt x="55213" y="89160"/>
                      </a:cubicBezTo>
                      <a:cubicBezTo>
                        <a:pt x="54073" y="87242"/>
                        <a:pt x="52984" y="85427"/>
                        <a:pt x="51844" y="83716"/>
                      </a:cubicBezTo>
                      <a:cubicBezTo>
                        <a:pt x="49148" y="79725"/>
                        <a:pt x="46608" y="75682"/>
                        <a:pt x="44017" y="71639"/>
                      </a:cubicBezTo>
                      <a:cubicBezTo>
                        <a:pt x="40803" y="66559"/>
                        <a:pt x="37433" y="61323"/>
                        <a:pt x="33908" y="56191"/>
                      </a:cubicBezTo>
                      <a:cubicBezTo>
                        <a:pt x="31213" y="52356"/>
                        <a:pt x="27584" y="47845"/>
                        <a:pt x="23748" y="43077"/>
                      </a:cubicBezTo>
                      <a:cubicBezTo>
                        <a:pt x="13018" y="29806"/>
                        <a:pt x="836" y="14722"/>
                        <a:pt x="7" y="2333"/>
                      </a:cubicBezTo>
                      <a:cubicBezTo>
                        <a:pt x="-97" y="1141"/>
                        <a:pt x="940" y="104"/>
                        <a:pt x="2236" y="0"/>
                      </a:cubicBezTo>
                      <a:cubicBezTo>
                        <a:pt x="3584" y="0"/>
                        <a:pt x="4724" y="830"/>
                        <a:pt x="4776" y="2074"/>
                      </a:cubicBezTo>
                      <a:cubicBezTo>
                        <a:pt x="5502" y="13167"/>
                        <a:pt x="17217" y="27681"/>
                        <a:pt x="27584" y="40485"/>
                      </a:cubicBezTo>
                      <a:cubicBezTo>
                        <a:pt x="31472" y="45305"/>
                        <a:pt x="35152" y="49867"/>
                        <a:pt x="37900" y="53858"/>
                      </a:cubicBezTo>
                      <a:cubicBezTo>
                        <a:pt x="41477" y="59042"/>
                        <a:pt x="44846" y="64330"/>
                        <a:pt x="48111" y="69461"/>
                      </a:cubicBezTo>
                      <a:cubicBezTo>
                        <a:pt x="50651" y="73453"/>
                        <a:pt x="53192" y="77444"/>
                        <a:pt x="55887" y="81436"/>
                      </a:cubicBezTo>
                      <a:cubicBezTo>
                        <a:pt x="57079" y="83198"/>
                        <a:pt x="58220" y="85116"/>
                        <a:pt x="59412" y="87086"/>
                      </a:cubicBezTo>
                      <a:cubicBezTo>
                        <a:pt x="63507" y="93928"/>
                        <a:pt x="67706" y="100978"/>
                        <a:pt x="75015" y="104503"/>
                      </a:cubicBezTo>
                      <a:cubicBezTo>
                        <a:pt x="76207" y="105073"/>
                        <a:pt x="76622" y="106421"/>
                        <a:pt x="76000" y="107457"/>
                      </a:cubicBezTo>
                      <a:cubicBezTo>
                        <a:pt x="75585" y="108183"/>
                        <a:pt x="74756" y="108598"/>
                        <a:pt x="73875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36" name="Google Shape;6636;p15"/>
                <p:cNvSpPr/>
                <p:nvPr/>
              </p:nvSpPr>
              <p:spPr>
                <a:xfrm>
                  <a:off x="4554671" y="5501272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44958" y="35824"/>
                      </a:moveTo>
                      <a:cubicBezTo>
                        <a:pt x="44958" y="35824"/>
                        <a:pt x="44802" y="35824"/>
                        <a:pt x="44750" y="35824"/>
                      </a:cubicBezTo>
                      <a:cubicBezTo>
                        <a:pt x="32310" y="34787"/>
                        <a:pt x="13182" y="29085"/>
                        <a:pt x="1415" y="24212"/>
                      </a:cubicBezTo>
                      <a:cubicBezTo>
                        <a:pt x="223" y="23694"/>
                        <a:pt x="-347" y="22398"/>
                        <a:pt x="223" y="21309"/>
                      </a:cubicBezTo>
                      <a:cubicBezTo>
                        <a:pt x="793" y="20221"/>
                        <a:pt x="2192" y="19702"/>
                        <a:pt x="3385" y="20221"/>
                      </a:cubicBezTo>
                      <a:cubicBezTo>
                        <a:pt x="13908" y="24575"/>
                        <a:pt x="30599" y="29655"/>
                        <a:pt x="42469" y="31210"/>
                      </a:cubicBezTo>
                      <a:cubicBezTo>
                        <a:pt x="42469" y="21465"/>
                        <a:pt x="45269" y="9750"/>
                        <a:pt x="49727" y="1248"/>
                      </a:cubicBezTo>
                      <a:cubicBezTo>
                        <a:pt x="50297" y="160"/>
                        <a:pt x="51748" y="-307"/>
                        <a:pt x="52941" y="212"/>
                      </a:cubicBezTo>
                      <a:cubicBezTo>
                        <a:pt x="54133" y="730"/>
                        <a:pt x="54651" y="2026"/>
                        <a:pt x="54081" y="3115"/>
                      </a:cubicBezTo>
                      <a:cubicBezTo>
                        <a:pt x="49571" y="11823"/>
                        <a:pt x="46824" y="24057"/>
                        <a:pt x="47342" y="33595"/>
                      </a:cubicBezTo>
                      <a:cubicBezTo>
                        <a:pt x="47342" y="34217"/>
                        <a:pt x="47083" y="34839"/>
                        <a:pt x="46617" y="35253"/>
                      </a:cubicBezTo>
                      <a:cubicBezTo>
                        <a:pt x="46150" y="35668"/>
                        <a:pt x="45580" y="35875"/>
                        <a:pt x="44958" y="3587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37" name="Google Shape;6637;p15"/>
                <p:cNvSpPr/>
                <p:nvPr/>
              </p:nvSpPr>
              <p:spPr>
                <a:xfrm>
                  <a:off x="4555384" y="5510970"/>
                  <a:ext cx="61156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56" h="42143" extrusionOk="0">
                      <a:moveTo>
                        <a:pt x="52746" y="42143"/>
                      </a:moveTo>
                      <a:lnTo>
                        <a:pt x="52746" y="42143"/>
                      </a:lnTo>
                      <a:cubicBezTo>
                        <a:pt x="33981" y="42039"/>
                        <a:pt x="8788" y="33590"/>
                        <a:pt x="1531" y="30998"/>
                      </a:cubicBezTo>
                      <a:cubicBezTo>
                        <a:pt x="287" y="30584"/>
                        <a:pt x="-335" y="29288"/>
                        <a:pt x="183" y="28147"/>
                      </a:cubicBezTo>
                      <a:cubicBezTo>
                        <a:pt x="650" y="27007"/>
                        <a:pt x="2049" y="26488"/>
                        <a:pt x="3294" y="26903"/>
                      </a:cubicBezTo>
                      <a:cubicBezTo>
                        <a:pt x="10084" y="29340"/>
                        <a:pt x="33048" y="37063"/>
                        <a:pt x="50724" y="37685"/>
                      </a:cubicBezTo>
                      <a:cubicBezTo>
                        <a:pt x="51398" y="33590"/>
                        <a:pt x="51813" y="29391"/>
                        <a:pt x="52176" y="25348"/>
                      </a:cubicBezTo>
                      <a:cubicBezTo>
                        <a:pt x="52901" y="17573"/>
                        <a:pt x="53627" y="9486"/>
                        <a:pt x="56478" y="1503"/>
                      </a:cubicBezTo>
                      <a:cubicBezTo>
                        <a:pt x="56893" y="362"/>
                        <a:pt x="58241" y="-260"/>
                        <a:pt x="59485" y="104"/>
                      </a:cubicBezTo>
                      <a:cubicBezTo>
                        <a:pt x="60729" y="466"/>
                        <a:pt x="61454" y="1710"/>
                        <a:pt x="61040" y="2850"/>
                      </a:cubicBezTo>
                      <a:cubicBezTo>
                        <a:pt x="58344" y="10367"/>
                        <a:pt x="57670" y="17831"/>
                        <a:pt x="56945" y="25711"/>
                      </a:cubicBezTo>
                      <a:cubicBezTo>
                        <a:pt x="56530" y="30480"/>
                        <a:pt x="56063" y="35404"/>
                        <a:pt x="55130" y="40277"/>
                      </a:cubicBezTo>
                      <a:cubicBezTo>
                        <a:pt x="54923" y="41314"/>
                        <a:pt x="53938" y="42091"/>
                        <a:pt x="52746" y="4209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38" name="Google Shape;6638;p15"/>
                <p:cNvSpPr/>
                <p:nvPr/>
              </p:nvSpPr>
              <p:spPr>
                <a:xfrm>
                  <a:off x="4573789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4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69"/>
                        <a:pt x="-338" y="30073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5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1"/>
                        <a:pt x="42634" y="37642"/>
                      </a:cubicBezTo>
                      <a:cubicBezTo>
                        <a:pt x="42997" y="33287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5"/>
                        <a:pt x="47714" y="35413"/>
                        <a:pt x="47248" y="40648"/>
                      </a:cubicBezTo>
                      <a:cubicBezTo>
                        <a:pt x="47196" y="41322"/>
                        <a:pt x="46833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39" name="Google Shape;6639;p15"/>
                <p:cNvSpPr/>
                <p:nvPr/>
              </p:nvSpPr>
              <p:spPr>
                <a:xfrm>
                  <a:off x="4585763" y="5547092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5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70"/>
                        <a:pt x="-338" y="30074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6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2"/>
                        <a:pt x="42634" y="37642"/>
                      </a:cubicBezTo>
                      <a:cubicBezTo>
                        <a:pt x="42997" y="33288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6"/>
                        <a:pt x="47714" y="35413"/>
                        <a:pt x="47248" y="40648"/>
                      </a:cubicBezTo>
                      <a:cubicBezTo>
                        <a:pt x="47196" y="41322"/>
                        <a:pt x="46781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40" name="Google Shape;6640;p15"/>
                <p:cNvSpPr/>
                <p:nvPr/>
              </p:nvSpPr>
              <p:spPr>
                <a:xfrm>
                  <a:off x="4561554" y="5499413"/>
                  <a:ext cx="26870" cy="17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22" extrusionOk="0">
                      <a:moveTo>
                        <a:pt x="20242" y="17571"/>
                      </a:moveTo>
                      <a:cubicBezTo>
                        <a:pt x="19983" y="17571"/>
                        <a:pt x="19724" y="17571"/>
                        <a:pt x="19465" y="17467"/>
                      </a:cubicBezTo>
                      <a:cubicBezTo>
                        <a:pt x="18480" y="17156"/>
                        <a:pt x="17236" y="16793"/>
                        <a:pt x="15888" y="16430"/>
                      </a:cubicBezTo>
                      <a:cubicBezTo>
                        <a:pt x="10445" y="14875"/>
                        <a:pt x="3654" y="13009"/>
                        <a:pt x="700" y="10365"/>
                      </a:cubicBezTo>
                      <a:cubicBezTo>
                        <a:pt x="-233" y="9536"/>
                        <a:pt x="-233" y="8136"/>
                        <a:pt x="700" y="7255"/>
                      </a:cubicBezTo>
                      <a:cubicBezTo>
                        <a:pt x="1633" y="6374"/>
                        <a:pt x="3136" y="6374"/>
                        <a:pt x="4121" y="7255"/>
                      </a:cubicBezTo>
                      <a:cubicBezTo>
                        <a:pt x="6246" y="9173"/>
                        <a:pt x="12933" y="11039"/>
                        <a:pt x="17339" y="12283"/>
                      </a:cubicBezTo>
                      <a:cubicBezTo>
                        <a:pt x="17910" y="12439"/>
                        <a:pt x="18428" y="12594"/>
                        <a:pt x="18946" y="12750"/>
                      </a:cubicBezTo>
                      <a:cubicBezTo>
                        <a:pt x="20709" y="8344"/>
                        <a:pt x="22056" y="1812"/>
                        <a:pt x="22108" y="1760"/>
                      </a:cubicBezTo>
                      <a:cubicBezTo>
                        <a:pt x="22367" y="568"/>
                        <a:pt x="23612" y="-209"/>
                        <a:pt x="24907" y="50"/>
                      </a:cubicBezTo>
                      <a:cubicBezTo>
                        <a:pt x="26203" y="257"/>
                        <a:pt x="27085" y="1398"/>
                        <a:pt x="26825" y="2590"/>
                      </a:cubicBezTo>
                      <a:cubicBezTo>
                        <a:pt x="26774" y="2952"/>
                        <a:pt x="24856" y="11816"/>
                        <a:pt x="22523" y="16378"/>
                      </a:cubicBezTo>
                      <a:cubicBezTo>
                        <a:pt x="22108" y="17156"/>
                        <a:pt x="21279" y="17623"/>
                        <a:pt x="20346" y="176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641" name="Google Shape;6641;p15"/>
              <p:cNvGrpSpPr/>
              <p:nvPr/>
            </p:nvGrpSpPr>
            <p:grpSpPr>
              <a:xfrm>
                <a:off x="4533894" y="5591236"/>
                <a:ext cx="113790" cy="116091"/>
                <a:chOff x="4533894" y="5591236"/>
                <a:chExt cx="113790" cy="116091"/>
              </a:xfrm>
            </p:grpSpPr>
            <p:sp>
              <p:nvSpPr>
                <p:cNvPr id="6642" name="Google Shape;6642;p15"/>
                <p:cNvSpPr/>
                <p:nvPr/>
              </p:nvSpPr>
              <p:spPr>
                <a:xfrm>
                  <a:off x="4549475" y="5591236"/>
                  <a:ext cx="98209" cy="116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91" extrusionOk="0">
                      <a:moveTo>
                        <a:pt x="95459" y="116091"/>
                      </a:moveTo>
                      <a:cubicBezTo>
                        <a:pt x="95096" y="116091"/>
                        <a:pt x="94733" y="116040"/>
                        <a:pt x="94422" y="115884"/>
                      </a:cubicBezTo>
                      <a:cubicBezTo>
                        <a:pt x="84262" y="111996"/>
                        <a:pt x="77938" y="103391"/>
                        <a:pt x="72340" y="95823"/>
                      </a:cubicBezTo>
                      <a:cubicBezTo>
                        <a:pt x="70837" y="93801"/>
                        <a:pt x="69385" y="91780"/>
                        <a:pt x="67882" y="89966"/>
                      </a:cubicBezTo>
                      <a:cubicBezTo>
                        <a:pt x="64409" y="85715"/>
                        <a:pt x="61039" y="81412"/>
                        <a:pt x="57670" y="77110"/>
                      </a:cubicBezTo>
                      <a:cubicBezTo>
                        <a:pt x="53420" y="71667"/>
                        <a:pt x="49013" y="66017"/>
                        <a:pt x="44452" y="60574"/>
                      </a:cubicBezTo>
                      <a:cubicBezTo>
                        <a:pt x="40979" y="56479"/>
                        <a:pt x="36365" y="51710"/>
                        <a:pt x="31492" y="46682"/>
                      </a:cubicBezTo>
                      <a:cubicBezTo>
                        <a:pt x="17808" y="32686"/>
                        <a:pt x="2360" y="16772"/>
                        <a:pt x="27" y="2880"/>
                      </a:cubicBezTo>
                      <a:cubicBezTo>
                        <a:pt x="-180" y="1532"/>
                        <a:pt x="805" y="236"/>
                        <a:pt x="2308" y="29"/>
                      </a:cubicBezTo>
                      <a:cubicBezTo>
                        <a:pt x="3760" y="-179"/>
                        <a:pt x="5211" y="755"/>
                        <a:pt x="5419" y="2102"/>
                      </a:cubicBezTo>
                      <a:cubicBezTo>
                        <a:pt x="7544" y="14543"/>
                        <a:pt x="22421" y="29835"/>
                        <a:pt x="35588" y="43364"/>
                      </a:cubicBezTo>
                      <a:cubicBezTo>
                        <a:pt x="40564" y="48444"/>
                        <a:pt x="45229" y="53265"/>
                        <a:pt x="48806" y="57516"/>
                      </a:cubicBezTo>
                      <a:cubicBezTo>
                        <a:pt x="53471" y="63011"/>
                        <a:pt x="57877" y="68713"/>
                        <a:pt x="62180" y="74207"/>
                      </a:cubicBezTo>
                      <a:cubicBezTo>
                        <a:pt x="65497" y="78510"/>
                        <a:pt x="68867" y="82760"/>
                        <a:pt x="72288" y="86959"/>
                      </a:cubicBezTo>
                      <a:cubicBezTo>
                        <a:pt x="73843" y="88825"/>
                        <a:pt x="75346" y="90899"/>
                        <a:pt x="76901" y="92972"/>
                      </a:cubicBezTo>
                      <a:cubicBezTo>
                        <a:pt x="82293" y="100281"/>
                        <a:pt x="87891" y="107901"/>
                        <a:pt x="96548" y="111218"/>
                      </a:cubicBezTo>
                      <a:cubicBezTo>
                        <a:pt x="97947" y="111737"/>
                        <a:pt x="98569" y="113188"/>
                        <a:pt x="97999" y="114484"/>
                      </a:cubicBezTo>
                      <a:cubicBezTo>
                        <a:pt x="97584" y="115418"/>
                        <a:pt x="96548" y="115988"/>
                        <a:pt x="95511" y="11598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43" name="Google Shape;6643;p15"/>
                <p:cNvSpPr/>
                <p:nvPr/>
              </p:nvSpPr>
              <p:spPr>
                <a:xfrm>
                  <a:off x="4533894" y="5595783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52102" y="41254"/>
                      </a:moveTo>
                      <a:cubicBezTo>
                        <a:pt x="37950" y="41254"/>
                        <a:pt x="15609" y="36590"/>
                        <a:pt x="1820" y="32183"/>
                      </a:cubicBezTo>
                      <a:cubicBezTo>
                        <a:pt x="420" y="31717"/>
                        <a:pt x="-357" y="30317"/>
                        <a:pt x="161" y="29021"/>
                      </a:cubicBezTo>
                      <a:cubicBezTo>
                        <a:pt x="680" y="27725"/>
                        <a:pt x="2235" y="27051"/>
                        <a:pt x="3634" y="27518"/>
                      </a:cubicBezTo>
                      <a:cubicBezTo>
                        <a:pt x="16075" y="31457"/>
                        <a:pt x="35514" y="35656"/>
                        <a:pt x="49095" y="36226"/>
                      </a:cubicBezTo>
                      <a:cubicBezTo>
                        <a:pt x="48007" y="25237"/>
                        <a:pt x="49821" y="11708"/>
                        <a:pt x="53864" y="1651"/>
                      </a:cubicBezTo>
                      <a:cubicBezTo>
                        <a:pt x="54383" y="355"/>
                        <a:pt x="55938" y="-319"/>
                        <a:pt x="57389" y="148"/>
                      </a:cubicBezTo>
                      <a:cubicBezTo>
                        <a:pt x="58789" y="615"/>
                        <a:pt x="59514" y="2066"/>
                        <a:pt x="58996" y="3310"/>
                      </a:cubicBezTo>
                      <a:cubicBezTo>
                        <a:pt x="54849" y="13574"/>
                        <a:pt x="53190" y="27673"/>
                        <a:pt x="54849" y="38404"/>
                      </a:cubicBezTo>
                      <a:cubicBezTo>
                        <a:pt x="54953" y="39129"/>
                        <a:pt x="54746" y="39855"/>
                        <a:pt x="54227" y="40374"/>
                      </a:cubicBezTo>
                      <a:cubicBezTo>
                        <a:pt x="53709" y="40892"/>
                        <a:pt x="52931" y="41202"/>
                        <a:pt x="52154" y="41202"/>
                      </a:cubicBezTo>
                      <a:lnTo>
                        <a:pt x="52154" y="4120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44" name="Google Shape;6644;p15"/>
                <p:cNvSpPr/>
                <p:nvPr/>
              </p:nvSpPr>
              <p:spPr>
                <a:xfrm>
                  <a:off x="4536488" y="5606181"/>
                  <a:ext cx="66154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4" h="48480" extrusionOk="0">
                      <a:moveTo>
                        <a:pt x="54380" y="48429"/>
                      </a:moveTo>
                      <a:cubicBezTo>
                        <a:pt x="34060" y="48429"/>
                        <a:pt x="9593" y="42416"/>
                        <a:pt x="1973" y="40446"/>
                      </a:cubicBezTo>
                      <a:cubicBezTo>
                        <a:pt x="521" y="40083"/>
                        <a:pt x="-308" y="38684"/>
                        <a:pt x="107" y="37388"/>
                      </a:cubicBezTo>
                      <a:cubicBezTo>
                        <a:pt x="521" y="36092"/>
                        <a:pt x="2025" y="35314"/>
                        <a:pt x="3476" y="35677"/>
                      </a:cubicBezTo>
                      <a:cubicBezTo>
                        <a:pt x="11459" y="37803"/>
                        <a:pt x="38207" y="44334"/>
                        <a:pt x="58371" y="43401"/>
                      </a:cubicBezTo>
                      <a:cubicBezTo>
                        <a:pt x="58682" y="38684"/>
                        <a:pt x="58631" y="33915"/>
                        <a:pt x="58579" y="29301"/>
                      </a:cubicBezTo>
                      <a:cubicBezTo>
                        <a:pt x="58475" y="20437"/>
                        <a:pt x="58423" y="11262"/>
                        <a:pt x="60756" y="1931"/>
                      </a:cubicBezTo>
                      <a:cubicBezTo>
                        <a:pt x="61067" y="584"/>
                        <a:pt x="62570" y="-246"/>
                        <a:pt x="64021" y="65"/>
                      </a:cubicBezTo>
                      <a:cubicBezTo>
                        <a:pt x="65473" y="376"/>
                        <a:pt x="66406" y="1672"/>
                        <a:pt x="66095" y="3020"/>
                      </a:cubicBezTo>
                      <a:cubicBezTo>
                        <a:pt x="63918" y="11781"/>
                        <a:pt x="63970" y="20282"/>
                        <a:pt x="64073" y="29301"/>
                      </a:cubicBezTo>
                      <a:cubicBezTo>
                        <a:pt x="64073" y="34744"/>
                        <a:pt x="64177" y="40343"/>
                        <a:pt x="63659" y="45941"/>
                      </a:cubicBezTo>
                      <a:cubicBezTo>
                        <a:pt x="63555" y="47133"/>
                        <a:pt x="62518" y="48118"/>
                        <a:pt x="61170" y="48222"/>
                      </a:cubicBezTo>
                      <a:cubicBezTo>
                        <a:pt x="58993" y="48377"/>
                        <a:pt x="56713" y="48481"/>
                        <a:pt x="54380" y="4848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45" name="Google Shape;6645;p15"/>
                <p:cNvSpPr/>
                <p:nvPr/>
              </p:nvSpPr>
              <p:spPr>
                <a:xfrm>
                  <a:off x="4559391" y="5624597"/>
                  <a:ext cx="54596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19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6"/>
                        <a:pt x="38682" y="46601"/>
                        <a:pt x="32410" y="45927"/>
                      </a:cubicBezTo>
                      <a:cubicBezTo>
                        <a:pt x="22095" y="44786"/>
                        <a:pt x="11468" y="43646"/>
                        <a:pt x="1774" y="40432"/>
                      </a:cubicBezTo>
                      <a:cubicBezTo>
                        <a:pt x="375" y="39966"/>
                        <a:pt x="-351" y="38514"/>
                        <a:pt x="167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2"/>
                      </a:cubicBezTo>
                      <a:cubicBezTo>
                        <a:pt x="38423" y="41573"/>
                        <a:pt x="43814" y="42143"/>
                        <a:pt x="49101" y="43024"/>
                      </a:cubicBezTo>
                      <a:cubicBezTo>
                        <a:pt x="48998" y="38100"/>
                        <a:pt x="48842" y="33175"/>
                        <a:pt x="48687" y="28251"/>
                      </a:cubicBezTo>
                      <a:cubicBezTo>
                        <a:pt x="48427" y="19801"/>
                        <a:pt x="48116" y="11093"/>
                        <a:pt x="48168" y="2488"/>
                      </a:cubicBezTo>
                      <a:cubicBezTo>
                        <a:pt x="48168" y="1140"/>
                        <a:pt x="49412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60" y="10989"/>
                        <a:pt x="53819" y="19698"/>
                        <a:pt x="54130" y="28043"/>
                      </a:cubicBezTo>
                      <a:cubicBezTo>
                        <a:pt x="54337" y="34005"/>
                        <a:pt x="54544" y="40018"/>
                        <a:pt x="54596" y="45979"/>
                      </a:cubicBezTo>
                      <a:cubicBezTo>
                        <a:pt x="54596" y="46756"/>
                        <a:pt x="54233" y="47430"/>
                        <a:pt x="53611" y="47949"/>
                      </a:cubicBezTo>
                      <a:cubicBezTo>
                        <a:pt x="53093" y="48312"/>
                        <a:pt x="52523" y="48519"/>
                        <a:pt x="51901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46" name="Google Shape;6646;p15"/>
                <p:cNvSpPr/>
                <p:nvPr/>
              </p:nvSpPr>
              <p:spPr>
                <a:xfrm>
                  <a:off x="4575149" y="5645124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7"/>
                        <a:pt x="38682" y="46601"/>
                        <a:pt x="32410" y="45927"/>
                      </a:cubicBezTo>
                      <a:cubicBezTo>
                        <a:pt x="22146" y="44839"/>
                        <a:pt x="11468" y="43646"/>
                        <a:pt x="1775" y="40432"/>
                      </a:cubicBezTo>
                      <a:cubicBezTo>
                        <a:pt x="375" y="39966"/>
                        <a:pt x="-351" y="38514"/>
                        <a:pt x="168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3"/>
                      </a:cubicBezTo>
                      <a:cubicBezTo>
                        <a:pt x="38423" y="41573"/>
                        <a:pt x="43814" y="42143"/>
                        <a:pt x="49102" y="43024"/>
                      </a:cubicBezTo>
                      <a:cubicBezTo>
                        <a:pt x="48998" y="38100"/>
                        <a:pt x="48842" y="33176"/>
                        <a:pt x="48687" y="28251"/>
                      </a:cubicBezTo>
                      <a:cubicBezTo>
                        <a:pt x="48428" y="19801"/>
                        <a:pt x="48117" y="11093"/>
                        <a:pt x="48169" y="2488"/>
                      </a:cubicBezTo>
                      <a:cubicBezTo>
                        <a:pt x="48169" y="1140"/>
                        <a:pt x="49413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59" y="10989"/>
                        <a:pt x="53819" y="19698"/>
                        <a:pt x="54130" y="28095"/>
                      </a:cubicBezTo>
                      <a:cubicBezTo>
                        <a:pt x="54337" y="34056"/>
                        <a:pt x="54544" y="40018"/>
                        <a:pt x="54596" y="46031"/>
                      </a:cubicBezTo>
                      <a:cubicBezTo>
                        <a:pt x="54596" y="46809"/>
                        <a:pt x="54233" y="47483"/>
                        <a:pt x="53611" y="48001"/>
                      </a:cubicBezTo>
                      <a:cubicBezTo>
                        <a:pt x="53145" y="48363"/>
                        <a:pt x="52523" y="48571"/>
                        <a:pt x="51901" y="4857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47" name="Google Shape;6647;p15"/>
                <p:cNvSpPr/>
                <p:nvPr/>
              </p:nvSpPr>
              <p:spPr>
                <a:xfrm>
                  <a:off x="4539784" y="5595560"/>
                  <a:ext cx="29586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86" h="20379" extrusionOk="0">
                      <a:moveTo>
                        <a:pt x="23766" y="20380"/>
                      </a:moveTo>
                      <a:cubicBezTo>
                        <a:pt x="23766" y="20380"/>
                        <a:pt x="23351" y="20380"/>
                        <a:pt x="23092" y="20328"/>
                      </a:cubicBezTo>
                      <a:cubicBezTo>
                        <a:pt x="21952" y="20068"/>
                        <a:pt x="20500" y="19809"/>
                        <a:pt x="18893" y="19498"/>
                      </a:cubicBezTo>
                      <a:cubicBezTo>
                        <a:pt x="12569" y="18306"/>
                        <a:pt x="4690" y="16751"/>
                        <a:pt x="1009" y="14056"/>
                      </a:cubicBezTo>
                      <a:cubicBezTo>
                        <a:pt x="-183" y="13174"/>
                        <a:pt x="-338" y="11619"/>
                        <a:pt x="647" y="10582"/>
                      </a:cubicBezTo>
                      <a:cubicBezTo>
                        <a:pt x="1631" y="9546"/>
                        <a:pt x="3342" y="9390"/>
                        <a:pt x="4483" y="10220"/>
                      </a:cubicBezTo>
                      <a:cubicBezTo>
                        <a:pt x="7075" y="12138"/>
                        <a:pt x="14850" y="13641"/>
                        <a:pt x="19982" y="14626"/>
                      </a:cubicBezTo>
                      <a:cubicBezTo>
                        <a:pt x="20604" y="14730"/>
                        <a:pt x="21226" y="14885"/>
                        <a:pt x="21848" y="14988"/>
                      </a:cubicBezTo>
                      <a:cubicBezTo>
                        <a:pt x="23299" y="9857"/>
                        <a:pt x="24129" y="2341"/>
                        <a:pt x="24129" y="2237"/>
                      </a:cubicBezTo>
                      <a:cubicBezTo>
                        <a:pt x="24284" y="889"/>
                        <a:pt x="25632" y="-96"/>
                        <a:pt x="27135" y="7"/>
                      </a:cubicBezTo>
                      <a:cubicBezTo>
                        <a:pt x="28638" y="163"/>
                        <a:pt x="29727" y="1355"/>
                        <a:pt x="29571" y="2703"/>
                      </a:cubicBezTo>
                      <a:cubicBezTo>
                        <a:pt x="29571" y="3118"/>
                        <a:pt x="28431" y="13330"/>
                        <a:pt x="26306" y="18720"/>
                      </a:cubicBezTo>
                      <a:cubicBezTo>
                        <a:pt x="25891" y="19706"/>
                        <a:pt x="24854" y="20380"/>
                        <a:pt x="23714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648" name="Google Shape;6648;p15"/>
              <p:cNvGrpSpPr/>
              <p:nvPr/>
            </p:nvGrpSpPr>
            <p:grpSpPr>
              <a:xfrm>
                <a:off x="4584226" y="5429120"/>
                <a:ext cx="64968" cy="75940"/>
                <a:chOff x="4584226" y="5429120"/>
                <a:chExt cx="64968" cy="75940"/>
              </a:xfrm>
            </p:grpSpPr>
            <p:sp>
              <p:nvSpPr>
                <p:cNvPr id="6649" name="Google Shape;6649;p15"/>
                <p:cNvSpPr/>
                <p:nvPr/>
              </p:nvSpPr>
              <p:spPr>
                <a:xfrm>
                  <a:off x="4595842" y="5429120"/>
                  <a:ext cx="53352" cy="75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2" h="75940" extrusionOk="0">
                      <a:moveTo>
                        <a:pt x="51684" y="75941"/>
                      </a:moveTo>
                      <a:cubicBezTo>
                        <a:pt x="51425" y="75941"/>
                        <a:pt x="51165" y="75889"/>
                        <a:pt x="50906" y="75785"/>
                      </a:cubicBezTo>
                      <a:cubicBezTo>
                        <a:pt x="44893" y="72883"/>
                        <a:pt x="41576" y="67284"/>
                        <a:pt x="38621" y="62360"/>
                      </a:cubicBezTo>
                      <a:cubicBezTo>
                        <a:pt x="37844" y="61012"/>
                        <a:pt x="37066" y="59716"/>
                        <a:pt x="36237" y="58524"/>
                      </a:cubicBezTo>
                      <a:cubicBezTo>
                        <a:pt x="34370" y="55724"/>
                        <a:pt x="32556" y="52926"/>
                        <a:pt x="30794" y="50126"/>
                      </a:cubicBezTo>
                      <a:cubicBezTo>
                        <a:pt x="28513" y="46549"/>
                        <a:pt x="26180" y="42869"/>
                        <a:pt x="23692" y="39293"/>
                      </a:cubicBezTo>
                      <a:cubicBezTo>
                        <a:pt x="21826" y="36597"/>
                        <a:pt x="19286" y="33435"/>
                        <a:pt x="16590" y="30117"/>
                      </a:cubicBezTo>
                      <a:cubicBezTo>
                        <a:pt x="9074" y="20787"/>
                        <a:pt x="573" y="10264"/>
                        <a:pt x="3" y="1607"/>
                      </a:cubicBezTo>
                      <a:cubicBezTo>
                        <a:pt x="-49" y="778"/>
                        <a:pt x="676" y="52"/>
                        <a:pt x="1558" y="0"/>
                      </a:cubicBezTo>
                      <a:cubicBezTo>
                        <a:pt x="2594" y="0"/>
                        <a:pt x="3268" y="570"/>
                        <a:pt x="3320" y="1452"/>
                      </a:cubicBezTo>
                      <a:cubicBezTo>
                        <a:pt x="3839" y="9175"/>
                        <a:pt x="12029" y="19335"/>
                        <a:pt x="19286" y="28303"/>
                      </a:cubicBezTo>
                      <a:cubicBezTo>
                        <a:pt x="22033" y="31672"/>
                        <a:pt x="24573" y="34834"/>
                        <a:pt x="26543" y="37634"/>
                      </a:cubicBezTo>
                      <a:cubicBezTo>
                        <a:pt x="29031" y="41262"/>
                        <a:pt x="31416" y="44995"/>
                        <a:pt x="33696" y="48571"/>
                      </a:cubicBezTo>
                      <a:cubicBezTo>
                        <a:pt x="35459" y="51370"/>
                        <a:pt x="37273" y="54170"/>
                        <a:pt x="39088" y="56917"/>
                      </a:cubicBezTo>
                      <a:cubicBezTo>
                        <a:pt x="39917" y="58161"/>
                        <a:pt x="40695" y="59508"/>
                        <a:pt x="41524" y="60856"/>
                      </a:cubicBezTo>
                      <a:cubicBezTo>
                        <a:pt x="44375" y="65625"/>
                        <a:pt x="47330" y="70550"/>
                        <a:pt x="52461" y="73038"/>
                      </a:cubicBezTo>
                      <a:cubicBezTo>
                        <a:pt x="53291" y="73453"/>
                        <a:pt x="53602" y="74386"/>
                        <a:pt x="53135" y="75111"/>
                      </a:cubicBezTo>
                      <a:cubicBezTo>
                        <a:pt x="52824" y="75630"/>
                        <a:pt x="52254" y="75941"/>
                        <a:pt x="51632" y="759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50" name="Google Shape;6650;p15"/>
                <p:cNvSpPr/>
                <p:nvPr/>
              </p:nvSpPr>
              <p:spPr>
                <a:xfrm>
                  <a:off x="4584226" y="5433738"/>
                  <a:ext cx="38020" cy="2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20" h="25136" extrusionOk="0">
                      <a:moveTo>
                        <a:pt x="31472" y="25136"/>
                      </a:moveTo>
                      <a:cubicBezTo>
                        <a:pt x="31472" y="25136"/>
                        <a:pt x="31368" y="25136"/>
                        <a:pt x="31317" y="25136"/>
                      </a:cubicBezTo>
                      <a:cubicBezTo>
                        <a:pt x="22608" y="24410"/>
                        <a:pt x="9234" y="20419"/>
                        <a:pt x="992" y="16998"/>
                      </a:cubicBezTo>
                      <a:cubicBezTo>
                        <a:pt x="163" y="16635"/>
                        <a:pt x="-252" y="15754"/>
                        <a:pt x="163" y="14976"/>
                      </a:cubicBezTo>
                      <a:cubicBezTo>
                        <a:pt x="526" y="14199"/>
                        <a:pt x="1562" y="13888"/>
                        <a:pt x="2392" y="14199"/>
                      </a:cubicBezTo>
                      <a:cubicBezTo>
                        <a:pt x="9752" y="17257"/>
                        <a:pt x="21468" y="20834"/>
                        <a:pt x="29761" y="21870"/>
                      </a:cubicBezTo>
                      <a:cubicBezTo>
                        <a:pt x="29761" y="15080"/>
                        <a:pt x="31731" y="6838"/>
                        <a:pt x="34842" y="877"/>
                      </a:cubicBezTo>
                      <a:cubicBezTo>
                        <a:pt x="35256" y="99"/>
                        <a:pt x="36241" y="-212"/>
                        <a:pt x="37070" y="151"/>
                      </a:cubicBezTo>
                      <a:cubicBezTo>
                        <a:pt x="37900" y="514"/>
                        <a:pt x="38263" y="1447"/>
                        <a:pt x="37848" y="2173"/>
                      </a:cubicBezTo>
                      <a:cubicBezTo>
                        <a:pt x="34686" y="8289"/>
                        <a:pt x="32768" y="16842"/>
                        <a:pt x="33131" y="23478"/>
                      </a:cubicBezTo>
                      <a:cubicBezTo>
                        <a:pt x="33131" y="23944"/>
                        <a:pt x="32975" y="24358"/>
                        <a:pt x="32613" y="24670"/>
                      </a:cubicBezTo>
                      <a:cubicBezTo>
                        <a:pt x="32302" y="24929"/>
                        <a:pt x="31887" y="25084"/>
                        <a:pt x="31472" y="2508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51" name="Google Shape;6651;p15"/>
                <p:cNvSpPr/>
                <p:nvPr/>
              </p:nvSpPr>
              <p:spPr>
                <a:xfrm>
                  <a:off x="4584724" y="5440711"/>
                  <a:ext cx="42812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12" h="29463" extrusionOk="0">
                      <a:moveTo>
                        <a:pt x="36936" y="29412"/>
                      </a:moveTo>
                      <a:lnTo>
                        <a:pt x="36936" y="29412"/>
                      </a:lnTo>
                      <a:cubicBezTo>
                        <a:pt x="23769" y="29360"/>
                        <a:pt x="6145" y="23450"/>
                        <a:pt x="1064" y="21636"/>
                      </a:cubicBezTo>
                      <a:cubicBezTo>
                        <a:pt x="183" y="21325"/>
                        <a:pt x="-232" y="20444"/>
                        <a:pt x="131" y="19666"/>
                      </a:cubicBezTo>
                      <a:cubicBezTo>
                        <a:pt x="494" y="18889"/>
                        <a:pt x="1479" y="18474"/>
                        <a:pt x="2309" y="18785"/>
                      </a:cubicBezTo>
                      <a:cubicBezTo>
                        <a:pt x="7078" y="20496"/>
                        <a:pt x="23095" y="25886"/>
                        <a:pt x="35536" y="26353"/>
                      </a:cubicBezTo>
                      <a:cubicBezTo>
                        <a:pt x="36003" y="23502"/>
                        <a:pt x="36262" y="20548"/>
                        <a:pt x="36521" y="17748"/>
                      </a:cubicBezTo>
                      <a:cubicBezTo>
                        <a:pt x="37039" y="12305"/>
                        <a:pt x="37558" y="6655"/>
                        <a:pt x="39527" y="1057"/>
                      </a:cubicBezTo>
                      <a:cubicBezTo>
                        <a:pt x="39786" y="279"/>
                        <a:pt x="40771" y="-187"/>
                        <a:pt x="41653" y="72"/>
                      </a:cubicBezTo>
                      <a:cubicBezTo>
                        <a:pt x="42534" y="331"/>
                        <a:pt x="43000" y="1212"/>
                        <a:pt x="42741" y="1990"/>
                      </a:cubicBezTo>
                      <a:cubicBezTo>
                        <a:pt x="40875" y="7277"/>
                        <a:pt x="40357" y="12461"/>
                        <a:pt x="39890" y="18008"/>
                      </a:cubicBezTo>
                      <a:cubicBezTo>
                        <a:pt x="39579" y="21325"/>
                        <a:pt x="39268" y="24798"/>
                        <a:pt x="38594" y="28219"/>
                      </a:cubicBezTo>
                      <a:cubicBezTo>
                        <a:pt x="38439" y="28945"/>
                        <a:pt x="37765" y="29463"/>
                        <a:pt x="36936" y="2946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52" name="Google Shape;6652;p15"/>
                <p:cNvSpPr/>
                <p:nvPr/>
              </p:nvSpPr>
              <p:spPr>
                <a:xfrm>
                  <a:off x="4597642" y="5452591"/>
                  <a:ext cx="35172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72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0" y="21886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4"/>
                        <a:pt x="14064" y="23027"/>
                        <a:pt x="20130" y="24219"/>
                      </a:cubicBezTo>
                      <a:cubicBezTo>
                        <a:pt x="23343" y="24841"/>
                        <a:pt x="26609" y="25463"/>
                        <a:pt x="29823" y="26292"/>
                      </a:cubicBezTo>
                      <a:cubicBezTo>
                        <a:pt x="30082" y="23286"/>
                        <a:pt x="30289" y="20228"/>
                        <a:pt x="30497" y="17221"/>
                      </a:cubicBezTo>
                      <a:cubicBezTo>
                        <a:pt x="30860" y="12037"/>
                        <a:pt x="31222" y="6647"/>
                        <a:pt x="31793" y="1359"/>
                      </a:cubicBezTo>
                      <a:cubicBezTo>
                        <a:pt x="31896" y="530"/>
                        <a:pt x="32674" y="-92"/>
                        <a:pt x="33659" y="11"/>
                      </a:cubicBezTo>
                      <a:cubicBezTo>
                        <a:pt x="34592" y="115"/>
                        <a:pt x="35266" y="841"/>
                        <a:pt x="35162" y="1670"/>
                      </a:cubicBezTo>
                      <a:cubicBezTo>
                        <a:pt x="34592" y="6905"/>
                        <a:pt x="34229" y="12245"/>
                        <a:pt x="33866" y="17428"/>
                      </a:cubicBezTo>
                      <a:cubicBezTo>
                        <a:pt x="33607" y="21109"/>
                        <a:pt x="33348" y="24789"/>
                        <a:pt x="33037" y="28418"/>
                      </a:cubicBezTo>
                      <a:cubicBezTo>
                        <a:pt x="33037" y="28884"/>
                        <a:pt x="32726" y="29299"/>
                        <a:pt x="32311" y="29558"/>
                      </a:cubicBezTo>
                      <a:cubicBezTo>
                        <a:pt x="32052" y="29714"/>
                        <a:pt x="31689" y="29817"/>
                        <a:pt x="31378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53" name="Google Shape;6653;p15"/>
                <p:cNvSpPr/>
                <p:nvPr/>
              </p:nvSpPr>
              <p:spPr>
                <a:xfrm>
                  <a:off x="4606039" y="5465964"/>
                  <a:ext cx="35120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0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1" y="21887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5"/>
                        <a:pt x="14065" y="23027"/>
                        <a:pt x="20129" y="24219"/>
                      </a:cubicBezTo>
                      <a:cubicBezTo>
                        <a:pt x="23343" y="24841"/>
                        <a:pt x="26609" y="25463"/>
                        <a:pt x="29823" y="26293"/>
                      </a:cubicBezTo>
                      <a:cubicBezTo>
                        <a:pt x="30082" y="23286"/>
                        <a:pt x="30289" y="20280"/>
                        <a:pt x="30497" y="17221"/>
                      </a:cubicBezTo>
                      <a:cubicBezTo>
                        <a:pt x="30860" y="12038"/>
                        <a:pt x="31223" y="6647"/>
                        <a:pt x="31793" y="1359"/>
                      </a:cubicBezTo>
                      <a:cubicBezTo>
                        <a:pt x="31896" y="530"/>
                        <a:pt x="32726" y="-92"/>
                        <a:pt x="33607" y="11"/>
                      </a:cubicBezTo>
                      <a:cubicBezTo>
                        <a:pt x="34540" y="115"/>
                        <a:pt x="35214" y="841"/>
                        <a:pt x="35110" y="1670"/>
                      </a:cubicBezTo>
                      <a:cubicBezTo>
                        <a:pt x="34540" y="6906"/>
                        <a:pt x="34177" y="12245"/>
                        <a:pt x="33814" y="17428"/>
                      </a:cubicBezTo>
                      <a:cubicBezTo>
                        <a:pt x="33555" y="21109"/>
                        <a:pt x="33296" y="24738"/>
                        <a:pt x="32985" y="28418"/>
                      </a:cubicBezTo>
                      <a:cubicBezTo>
                        <a:pt x="32985" y="28885"/>
                        <a:pt x="32674" y="29299"/>
                        <a:pt x="32259" y="29559"/>
                      </a:cubicBezTo>
                      <a:cubicBezTo>
                        <a:pt x="32000" y="29714"/>
                        <a:pt x="31637" y="29817"/>
                        <a:pt x="31326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54" name="Google Shape;6654;p15"/>
                <p:cNvSpPr/>
                <p:nvPr/>
              </p:nvSpPr>
              <p:spPr>
                <a:xfrm>
                  <a:off x="4589067" y="5432462"/>
                  <a:ext cx="18777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77" h="12416" extrusionOk="0">
                      <a:moveTo>
                        <a:pt x="14190" y="12365"/>
                      </a:moveTo>
                      <a:cubicBezTo>
                        <a:pt x="14190" y="12365"/>
                        <a:pt x="13828" y="12365"/>
                        <a:pt x="13620" y="12261"/>
                      </a:cubicBezTo>
                      <a:cubicBezTo>
                        <a:pt x="12946" y="12053"/>
                        <a:pt x="12065" y="11795"/>
                        <a:pt x="11132" y="11535"/>
                      </a:cubicBezTo>
                      <a:cubicBezTo>
                        <a:pt x="7296" y="10447"/>
                        <a:pt x="2579" y="9151"/>
                        <a:pt x="505" y="7285"/>
                      </a:cubicBezTo>
                      <a:cubicBezTo>
                        <a:pt x="-168" y="6715"/>
                        <a:pt x="-168" y="5729"/>
                        <a:pt x="505" y="5107"/>
                      </a:cubicBezTo>
                      <a:cubicBezTo>
                        <a:pt x="1179" y="4485"/>
                        <a:pt x="2216" y="4485"/>
                        <a:pt x="2890" y="5107"/>
                      </a:cubicBezTo>
                      <a:cubicBezTo>
                        <a:pt x="4341" y="6455"/>
                        <a:pt x="9058" y="7751"/>
                        <a:pt x="12169" y="8633"/>
                      </a:cubicBezTo>
                      <a:cubicBezTo>
                        <a:pt x="12532" y="8736"/>
                        <a:pt x="12894" y="8840"/>
                        <a:pt x="13257" y="8943"/>
                      </a:cubicBezTo>
                      <a:cubicBezTo>
                        <a:pt x="14501" y="5885"/>
                        <a:pt x="15434" y="1272"/>
                        <a:pt x="15434" y="1220"/>
                      </a:cubicBezTo>
                      <a:cubicBezTo>
                        <a:pt x="15590" y="390"/>
                        <a:pt x="16523" y="-128"/>
                        <a:pt x="17404" y="28"/>
                      </a:cubicBezTo>
                      <a:cubicBezTo>
                        <a:pt x="18337" y="183"/>
                        <a:pt x="18907" y="1012"/>
                        <a:pt x="18752" y="1842"/>
                      </a:cubicBezTo>
                      <a:cubicBezTo>
                        <a:pt x="18700" y="2101"/>
                        <a:pt x="17404" y="8321"/>
                        <a:pt x="15745" y="11535"/>
                      </a:cubicBezTo>
                      <a:cubicBezTo>
                        <a:pt x="15486" y="12105"/>
                        <a:pt x="14864" y="12417"/>
                        <a:pt x="14242" y="124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655" name="Google Shape;6655;p15"/>
              <p:cNvGrpSpPr/>
              <p:nvPr/>
            </p:nvGrpSpPr>
            <p:grpSpPr>
              <a:xfrm>
                <a:off x="4622745" y="5352943"/>
                <a:ext cx="47869" cy="89032"/>
                <a:chOff x="4622745" y="5352943"/>
                <a:chExt cx="47869" cy="89032"/>
              </a:xfrm>
            </p:grpSpPr>
            <p:sp>
              <p:nvSpPr>
                <p:cNvPr id="6656" name="Google Shape;6656;p15"/>
                <p:cNvSpPr/>
                <p:nvPr/>
              </p:nvSpPr>
              <p:spPr>
                <a:xfrm>
                  <a:off x="4646292" y="5352943"/>
                  <a:ext cx="9538" cy="89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38" h="89032" extrusionOk="0">
                      <a:moveTo>
                        <a:pt x="7817" y="89032"/>
                      </a:moveTo>
                      <a:cubicBezTo>
                        <a:pt x="7247" y="89032"/>
                        <a:pt x="6729" y="88774"/>
                        <a:pt x="6366" y="88307"/>
                      </a:cubicBezTo>
                      <a:cubicBezTo>
                        <a:pt x="2737" y="83072"/>
                        <a:pt x="2893" y="76695"/>
                        <a:pt x="3048" y="71097"/>
                      </a:cubicBezTo>
                      <a:cubicBezTo>
                        <a:pt x="3048" y="69594"/>
                        <a:pt x="3100" y="68091"/>
                        <a:pt x="3048" y="66691"/>
                      </a:cubicBezTo>
                      <a:cubicBezTo>
                        <a:pt x="2945" y="63425"/>
                        <a:pt x="2945" y="60160"/>
                        <a:pt x="2945" y="56894"/>
                      </a:cubicBezTo>
                      <a:cubicBezTo>
                        <a:pt x="2945" y="52798"/>
                        <a:pt x="2945" y="48496"/>
                        <a:pt x="2685" y="44297"/>
                      </a:cubicBezTo>
                      <a:cubicBezTo>
                        <a:pt x="2530" y="41083"/>
                        <a:pt x="2063" y="37247"/>
                        <a:pt x="1545" y="33101"/>
                      </a:cubicBezTo>
                      <a:cubicBezTo>
                        <a:pt x="93" y="21645"/>
                        <a:pt x="-1513" y="8633"/>
                        <a:pt x="2737" y="858"/>
                      </a:cubicBezTo>
                      <a:cubicBezTo>
                        <a:pt x="3152" y="81"/>
                        <a:pt x="4189" y="-230"/>
                        <a:pt x="4966" y="184"/>
                      </a:cubicBezTo>
                      <a:cubicBezTo>
                        <a:pt x="5796" y="547"/>
                        <a:pt x="6159" y="1480"/>
                        <a:pt x="5744" y="2258"/>
                      </a:cubicBezTo>
                      <a:cubicBezTo>
                        <a:pt x="1960" y="9204"/>
                        <a:pt x="3515" y="21748"/>
                        <a:pt x="4915" y="32790"/>
                      </a:cubicBezTo>
                      <a:cubicBezTo>
                        <a:pt x="5433" y="36937"/>
                        <a:pt x="5899" y="40876"/>
                        <a:pt x="6055" y="44194"/>
                      </a:cubicBezTo>
                      <a:cubicBezTo>
                        <a:pt x="6262" y="48496"/>
                        <a:pt x="6262" y="52747"/>
                        <a:pt x="6314" y="56894"/>
                      </a:cubicBezTo>
                      <a:cubicBezTo>
                        <a:pt x="6314" y="60108"/>
                        <a:pt x="6314" y="63373"/>
                        <a:pt x="6470" y="66587"/>
                      </a:cubicBezTo>
                      <a:cubicBezTo>
                        <a:pt x="6470" y="68039"/>
                        <a:pt x="6470" y="69542"/>
                        <a:pt x="6470" y="71097"/>
                      </a:cubicBezTo>
                      <a:cubicBezTo>
                        <a:pt x="6314" y="76540"/>
                        <a:pt x="6210" y="82138"/>
                        <a:pt x="9269" y="86596"/>
                      </a:cubicBezTo>
                      <a:cubicBezTo>
                        <a:pt x="9787" y="87322"/>
                        <a:pt x="9528" y="88255"/>
                        <a:pt x="8750" y="88722"/>
                      </a:cubicBezTo>
                      <a:cubicBezTo>
                        <a:pt x="8491" y="88877"/>
                        <a:pt x="8180" y="88929"/>
                        <a:pt x="7869" y="889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57" name="Google Shape;6657;p15"/>
                <p:cNvSpPr/>
                <p:nvPr/>
              </p:nvSpPr>
              <p:spPr>
                <a:xfrm>
                  <a:off x="4628611" y="5364093"/>
                  <a:ext cx="41040" cy="23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0" h="23453" extrusionOk="0">
                      <a:moveTo>
                        <a:pt x="23165" y="23454"/>
                      </a:moveTo>
                      <a:cubicBezTo>
                        <a:pt x="22802" y="23454"/>
                        <a:pt x="22491" y="23350"/>
                        <a:pt x="22180" y="23195"/>
                      </a:cubicBezTo>
                      <a:cubicBezTo>
                        <a:pt x="15027" y="18633"/>
                        <a:pt x="5593" y="9095"/>
                        <a:pt x="305" y="2408"/>
                      </a:cubicBezTo>
                      <a:cubicBezTo>
                        <a:pt x="-213" y="1734"/>
                        <a:pt x="-58" y="749"/>
                        <a:pt x="668" y="283"/>
                      </a:cubicBezTo>
                      <a:cubicBezTo>
                        <a:pt x="1446" y="-184"/>
                        <a:pt x="2483" y="-80"/>
                        <a:pt x="3001" y="646"/>
                      </a:cubicBezTo>
                      <a:cubicBezTo>
                        <a:pt x="7718" y="6658"/>
                        <a:pt x="15908" y="15004"/>
                        <a:pt x="22543" y="19670"/>
                      </a:cubicBezTo>
                      <a:cubicBezTo>
                        <a:pt x="26275" y="13760"/>
                        <a:pt x="32444" y="7540"/>
                        <a:pt x="38405" y="3756"/>
                      </a:cubicBezTo>
                      <a:cubicBezTo>
                        <a:pt x="39183" y="3289"/>
                        <a:pt x="40220" y="3445"/>
                        <a:pt x="40738" y="4119"/>
                      </a:cubicBezTo>
                      <a:cubicBezTo>
                        <a:pt x="41256" y="4792"/>
                        <a:pt x="41101" y="5778"/>
                        <a:pt x="40323" y="6244"/>
                      </a:cubicBezTo>
                      <a:cubicBezTo>
                        <a:pt x="34259" y="10080"/>
                        <a:pt x="27882" y="16663"/>
                        <a:pt x="24565" y="22625"/>
                      </a:cubicBezTo>
                      <a:cubicBezTo>
                        <a:pt x="24358" y="23039"/>
                        <a:pt x="23943" y="23298"/>
                        <a:pt x="23476" y="23402"/>
                      </a:cubicBezTo>
                      <a:cubicBezTo>
                        <a:pt x="23321" y="23402"/>
                        <a:pt x="23217" y="23402"/>
                        <a:pt x="23062" y="2340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58" name="Google Shape;6658;p15"/>
                <p:cNvSpPr/>
                <p:nvPr/>
              </p:nvSpPr>
              <p:spPr>
                <a:xfrm>
                  <a:off x="4622745" y="5374364"/>
                  <a:ext cx="47869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69" h="25675" extrusionOk="0">
                      <a:moveTo>
                        <a:pt x="28047" y="25624"/>
                      </a:moveTo>
                      <a:cubicBezTo>
                        <a:pt x="27736" y="25624"/>
                        <a:pt x="27477" y="25572"/>
                        <a:pt x="27217" y="25416"/>
                      </a:cubicBezTo>
                      <a:cubicBezTo>
                        <a:pt x="15813" y="19404"/>
                        <a:pt x="3787" y="6341"/>
                        <a:pt x="366" y="2453"/>
                      </a:cubicBezTo>
                      <a:cubicBezTo>
                        <a:pt x="-204" y="1779"/>
                        <a:pt x="-101" y="846"/>
                        <a:pt x="625" y="328"/>
                      </a:cubicBezTo>
                      <a:cubicBezTo>
                        <a:pt x="1351" y="-191"/>
                        <a:pt x="2388" y="-87"/>
                        <a:pt x="3010" y="587"/>
                      </a:cubicBezTo>
                      <a:cubicBezTo>
                        <a:pt x="6223" y="4215"/>
                        <a:pt x="17161" y="16138"/>
                        <a:pt x="27684" y="22151"/>
                      </a:cubicBezTo>
                      <a:cubicBezTo>
                        <a:pt x="29654" y="19870"/>
                        <a:pt x="31520" y="17486"/>
                        <a:pt x="33282" y="15101"/>
                      </a:cubicBezTo>
                      <a:cubicBezTo>
                        <a:pt x="36703" y="10591"/>
                        <a:pt x="40228" y="5926"/>
                        <a:pt x="45049" y="1987"/>
                      </a:cubicBezTo>
                      <a:cubicBezTo>
                        <a:pt x="45723" y="1417"/>
                        <a:pt x="46812" y="1468"/>
                        <a:pt x="47434" y="2090"/>
                      </a:cubicBezTo>
                      <a:cubicBezTo>
                        <a:pt x="48056" y="2713"/>
                        <a:pt x="48004" y="3697"/>
                        <a:pt x="47330" y="4267"/>
                      </a:cubicBezTo>
                      <a:cubicBezTo>
                        <a:pt x="42820" y="7999"/>
                        <a:pt x="39554" y="12302"/>
                        <a:pt x="36081" y="16864"/>
                      </a:cubicBezTo>
                      <a:cubicBezTo>
                        <a:pt x="34008" y="19611"/>
                        <a:pt x="31831" y="22462"/>
                        <a:pt x="29395" y="25106"/>
                      </a:cubicBezTo>
                      <a:cubicBezTo>
                        <a:pt x="29084" y="25468"/>
                        <a:pt x="28565" y="25676"/>
                        <a:pt x="28099" y="256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59" name="Google Shape;6659;p15"/>
                <p:cNvSpPr/>
                <p:nvPr/>
              </p:nvSpPr>
              <p:spPr>
                <a:xfrm>
                  <a:off x="4627059" y="5388575"/>
                  <a:ext cx="41503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03" h="25357" extrusionOk="0">
                      <a:moveTo>
                        <a:pt x="23369" y="25306"/>
                      </a:moveTo>
                      <a:cubicBezTo>
                        <a:pt x="22903" y="25306"/>
                        <a:pt x="22436" y="25150"/>
                        <a:pt x="22125" y="24839"/>
                      </a:cubicBezTo>
                      <a:cubicBezTo>
                        <a:pt x="19534" y="22299"/>
                        <a:pt x="16527" y="19862"/>
                        <a:pt x="13624" y="17478"/>
                      </a:cubicBezTo>
                      <a:cubicBezTo>
                        <a:pt x="8855" y="13590"/>
                        <a:pt x="3931" y="9599"/>
                        <a:pt x="302" y="4830"/>
                      </a:cubicBezTo>
                      <a:cubicBezTo>
                        <a:pt x="-216" y="4156"/>
                        <a:pt x="-61" y="3171"/>
                        <a:pt x="717" y="2705"/>
                      </a:cubicBezTo>
                      <a:cubicBezTo>
                        <a:pt x="1494" y="2238"/>
                        <a:pt x="2531" y="2393"/>
                        <a:pt x="3050" y="3067"/>
                      </a:cubicBezTo>
                      <a:cubicBezTo>
                        <a:pt x="6471" y="7525"/>
                        <a:pt x="11240" y="11413"/>
                        <a:pt x="15853" y="15197"/>
                      </a:cubicBezTo>
                      <a:cubicBezTo>
                        <a:pt x="18290" y="17167"/>
                        <a:pt x="20778" y="19240"/>
                        <a:pt x="23110" y="21366"/>
                      </a:cubicBezTo>
                      <a:cubicBezTo>
                        <a:pt x="24976" y="18878"/>
                        <a:pt x="26791" y="16338"/>
                        <a:pt x="28657" y="13797"/>
                      </a:cubicBezTo>
                      <a:cubicBezTo>
                        <a:pt x="31819" y="9443"/>
                        <a:pt x="35085" y="4933"/>
                        <a:pt x="38454" y="631"/>
                      </a:cubicBezTo>
                      <a:cubicBezTo>
                        <a:pt x="39024" y="-43"/>
                        <a:pt x="40061" y="-198"/>
                        <a:pt x="40787" y="268"/>
                      </a:cubicBezTo>
                      <a:cubicBezTo>
                        <a:pt x="41564" y="735"/>
                        <a:pt x="41720" y="1720"/>
                        <a:pt x="41201" y="2393"/>
                      </a:cubicBezTo>
                      <a:cubicBezTo>
                        <a:pt x="37832" y="6696"/>
                        <a:pt x="34618" y="11154"/>
                        <a:pt x="31456" y="15508"/>
                      </a:cubicBezTo>
                      <a:cubicBezTo>
                        <a:pt x="29227" y="18566"/>
                        <a:pt x="26998" y="21625"/>
                        <a:pt x="24717" y="24684"/>
                      </a:cubicBezTo>
                      <a:cubicBezTo>
                        <a:pt x="24406" y="25046"/>
                        <a:pt x="23940" y="25306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60" name="Google Shape;6660;p15"/>
                <p:cNvSpPr/>
                <p:nvPr/>
              </p:nvSpPr>
              <p:spPr>
                <a:xfrm>
                  <a:off x="4627007" y="5403918"/>
                  <a:ext cx="41451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51" h="25357" extrusionOk="0">
                      <a:moveTo>
                        <a:pt x="23369" y="25357"/>
                      </a:moveTo>
                      <a:cubicBezTo>
                        <a:pt x="22903" y="25357"/>
                        <a:pt x="22436" y="25202"/>
                        <a:pt x="22125" y="24891"/>
                      </a:cubicBezTo>
                      <a:cubicBezTo>
                        <a:pt x="19534" y="22351"/>
                        <a:pt x="16527" y="19914"/>
                        <a:pt x="13624" y="17530"/>
                      </a:cubicBezTo>
                      <a:cubicBezTo>
                        <a:pt x="8855" y="13642"/>
                        <a:pt x="3931" y="9651"/>
                        <a:pt x="302" y="4882"/>
                      </a:cubicBezTo>
                      <a:cubicBezTo>
                        <a:pt x="-216" y="4208"/>
                        <a:pt x="-61" y="3223"/>
                        <a:pt x="717" y="2757"/>
                      </a:cubicBezTo>
                      <a:cubicBezTo>
                        <a:pt x="1494" y="2290"/>
                        <a:pt x="2531" y="2445"/>
                        <a:pt x="3050" y="3119"/>
                      </a:cubicBezTo>
                      <a:cubicBezTo>
                        <a:pt x="6471" y="7577"/>
                        <a:pt x="11240" y="11465"/>
                        <a:pt x="15853" y="15249"/>
                      </a:cubicBezTo>
                      <a:cubicBezTo>
                        <a:pt x="18290" y="17219"/>
                        <a:pt x="20778" y="19292"/>
                        <a:pt x="23110" y="21418"/>
                      </a:cubicBezTo>
                      <a:cubicBezTo>
                        <a:pt x="24976" y="18878"/>
                        <a:pt x="26842" y="16338"/>
                        <a:pt x="28657" y="13798"/>
                      </a:cubicBezTo>
                      <a:cubicBezTo>
                        <a:pt x="31819" y="9444"/>
                        <a:pt x="35033" y="4985"/>
                        <a:pt x="38402" y="631"/>
                      </a:cubicBezTo>
                      <a:cubicBezTo>
                        <a:pt x="38920" y="-43"/>
                        <a:pt x="40009" y="-199"/>
                        <a:pt x="40735" y="268"/>
                      </a:cubicBezTo>
                      <a:cubicBezTo>
                        <a:pt x="41512" y="735"/>
                        <a:pt x="41668" y="1719"/>
                        <a:pt x="41149" y="2393"/>
                      </a:cubicBezTo>
                      <a:cubicBezTo>
                        <a:pt x="37780" y="6644"/>
                        <a:pt x="34566" y="11102"/>
                        <a:pt x="31456" y="15456"/>
                      </a:cubicBezTo>
                      <a:cubicBezTo>
                        <a:pt x="29227" y="18515"/>
                        <a:pt x="26998" y="21625"/>
                        <a:pt x="24717" y="24683"/>
                      </a:cubicBezTo>
                      <a:cubicBezTo>
                        <a:pt x="24406" y="25046"/>
                        <a:pt x="23940" y="25305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61" name="Google Shape;6661;p15"/>
                <p:cNvSpPr/>
                <p:nvPr/>
              </p:nvSpPr>
              <p:spPr>
                <a:xfrm>
                  <a:off x="4638595" y="5357018"/>
                  <a:ext cx="19313" cy="12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13" h="12749" extrusionOk="0">
                      <a:moveTo>
                        <a:pt x="10071" y="12697"/>
                      </a:moveTo>
                      <a:cubicBezTo>
                        <a:pt x="9605" y="12697"/>
                        <a:pt x="9138" y="12542"/>
                        <a:pt x="8775" y="12179"/>
                      </a:cubicBezTo>
                      <a:cubicBezTo>
                        <a:pt x="8309" y="11660"/>
                        <a:pt x="7687" y="11090"/>
                        <a:pt x="6961" y="10416"/>
                      </a:cubicBezTo>
                      <a:cubicBezTo>
                        <a:pt x="4213" y="7773"/>
                        <a:pt x="844" y="4456"/>
                        <a:pt x="67" y="1916"/>
                      </a:cubicBezTo>
                      <a:cubicBezTo>
                        <a:pt x="-193" y="1086"/>
                        <a:pt x="326" y="256"/>
                        <a:pt x="1259" y="49"/>
                      </a:cubicBezTo>
                      <a:cubicBezTo>
                        <a:pt x="2192" y="-158"/>
                        <a:pt x="3073" y="308"/>
                        <a:pt x="3332" y="1138"/>
                      </a:cubicBezTo>
                      <a:cubicBezTo>
                        <a:pt x="3902" y="2952"/>
                        <a:pt x="7220" y="6218"/>
                        <a:pt x="9449" y="8343"/>
                      </a:cubicBezTo>
                      <a:cubicBezTo>
                        <a:pt x="9708" y="8602"/>
                        <a:pt x="10019" y="8862"/>
                        <a:pt x="10227" y="9120"/>
                      </a:cubicBezTo>
                      <a:cubicBezTo>
                        <a:pt x="12974" y="6995"/>
                        <a:pt x="16291" y="3470"/>
                        <a:pt x="16343" y="3418"/>
                      </a:cubicBezTo>
                      <a:cubicBezTo>
                        <a:pt x="16965" y="2796"/>
                        <a:pt x="18002" y="2693"/>
                        <a:pt x="18728" y="3263"/>
                      </a:cubicBezTo>
                      <a:cubicBezTo>
                        <a:pt x="19453" y="3833"/>
                        <a:pt x="19505" y="4766"/>
                        <a:pt x="18883" y="5440"/>
                      </a:cubicBezTo>
                      <a:cubicBezTo>
                        <a:pt x="18676" y="5648"/>
                        <a:pt x="14166" y="10416"/>
                        <a:pt x="10952" y="12490"/>
                      </a:cubicBezTo>
                      <a:cubicBezTo>
                        <a:pt x="10641" y="12697"/>
                        <a:pt x="10330" y="12749"/>
                        <a:pt x="9968" y="1274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662" name="Google Shape;6662;p15"/>
              <p:cNvGrpSpPr/>
              <p:nvPr/>
            </p:nvGrpSpPr>
            <p:grpSpPr>
              <a:xfrm>
                <a:off x="4561444" y="5705800"/>
                <a:ext cx="83657" cy="81822"/>
                <a:chOff x="4561444" y="5705800"/>
                <a:chExt cx="83657" cy="81822"/>
              </a:xfrm>
            </p:grpSpPr>
            <p:sp>
              <p:nvSpPr>
                <p:cNvPr id="6663" name="Google Shape;6663;p15"/>
                <p:cNvSpPr/>
                <p:nvPr/>
              </p:nvSpPr>
              <p:spPr>
                <a:xfrm>
                  <a:off x="4572068" y="5705800"/>
                  <a:ext cx="73033" cy="81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3" h="81822" extrusionOk="0">
                      <a:moveTo>
                        <a:pt x="71052" y="81770"/>
                      </a:moveTo>
                      <a:cubicBezTo>
                        <a:pt x="71052" y="81770"/>
                        <a:pt x="70585" y="81770"/>
                        <a:pt x="70326" y="81667"/>
                      </a:cubicBezTo>
                      <a:cubicBezTo>
                        <a:pt x="62913" y="79023"/>
                        <a:pt x="58196" y="72958"/>
                        <a:pt x="54049" y="67619"/>
                      </a:cubicBezTo>
                      <a:cubicBezTo>
                        <a:pt x="52909" y="66168"/>
                        <a:pt x="51820" y="64768"/>
                        <a:pt x="50732" y="63524"/>
                      </a:cubicBezTo>
                      <a:cubicBezTo>
                        <a:pt x="48140" y="60518"/>
                        <a:pt x="45652" y="57511"/>
                        <a:pt x="43112" y="54452"/>
                      </a:cubicBezTo>
                      <a:cubicBezTo>
                        <a:pt x="39949" y="50617"/>
                        <a:pt x="36632" y="46625"/>
                        <a:pt x="33263" y="42789"/>
                      </a:cubicBezTo>
                      <a:cubicBezTo>
                        <a:pt x="30671" y="39887"/>
                        <a:pt x="27250" y="36569"/>
                        <a:pt x="23621" y="33044"/>
                      </a:cubicBezTo>
                      <a:cubicBezTo>
                        <a:pt x="13513" y="23195"/>
                        <a:pt x="2005" y="12050"/>
                        <a:pt x="35" y="2097"/>
                      </a:cubicBezTo>
                      <a:cubicBezTo>
                        <a:pt x="-172" y="1112"/>
                        <a:pt x="554" y="179"/>
                        <a:pt x="1642" y="24"/>
                      </a:cubicBezTo>
                      <a:cubicBezTo>
                        <a:pt x="2679" y="-132"/>
                        <a:pt x="3716" y="490"/>
                        <a:pt x="3923" y="1475"/>
                      </a:cubicBezTo>
                      <a:cubicBezTo>
                        <a:pt x="5685" y="10391"/>
                        <a:pt x="16779" y="21122"/>
                        <a:pt x="26524" y="30608"/>
                      </a:cubicBezTo>
                      <a:cubicBezTo>
                        <a:pt x="30204" y="34184"/>
                        <a:pt x="33677" y="37554"/>
                        <a:pt x="36321" y="40560"/>
                      </a:cubicBezTo>
                      <a:cubicBezTo>
                        <a:pt x="39794" y="44448"/>
                        <a:pt x="43060" y="48439"/>
                        <a:pt x="46274" y="52327"/>
                      </a:cubicBezTo>
                      <a:cubicBezTo>
                        <a:pt x="48762" y="55334"/>
                        <a:pt x="51250" y="58340"/>
                        <a:pt x="53842" y="61347"/>
                      </a:cubicBezTo>
                      <a:cubicBezTo>
                        <a:pt x="54982" y="62694"/>
                        <a:pt x="56123" y="64094"/>
                        <a:pt x="57263" y="65597"/>
                      </a:cubicBezTo>
                      <a:cubicBezTo>
                        <a:pt x="61307" y="70781"/>
                        <a:pt x="65505" y="76120"/>
                        <a:pt x="71777" y="78349"/>
                      </a:cubicBezTo>
                      <a:cubicBezTo>
                        <a:pt x="72762" y="78712"/>
                        <a:pt x="73281" y="79749"/>
                        <a:pt x="72918" y="80682"/>
                      </a:cubicBezTo>
                      <a:cubicBezTo>
                        <a:pt x="72607" y="81408"/>
                        <a:pt x="71881" y="81822"/>
                        <a:pt x="71103" y="8182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64" name="Google Shape;6664;p15"/>
                <p:cNvSpPr/>
                <p:nvPr/>
              </p:nvSpPr>
              <p:spPr>
                <a:xfrm>
                  <a:off x="4561444" y="5708326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36526" y="29741"/>
                      </a:moveTo>
                      <a:cubicBezTo>
                        <a:pt x="26314" y="29741"/>
                        <a:pt x="11023" y="26890"/>
                        <a:pt x="1381" y="24091"/>
                      </a:cubicBezTo>
                      <a:cubicBezTo>
                        <a:pt x="344" y="23780"/>
                        <a:pt x="-226" y="22795"/>
                        <a:pt x="85" y="21862"/>
                      </a:cubicBezTo>
                      <a:cubicBezTo>
                        <a:pt x="396" y="20929"/>
                        <a:pt x="1536" y="20411"/>
                        <a:pt x="2573" y="20721"/>
                      </a:cubicBezTo>
                      <a:cubicBezTo>
                        <a:pt x="11593" y="23313"/>
                        <a:pt x="25692" y="26009"/>
                        <a:pt x="35437" y="26164"/>
                      </a:cubicBezTo>
                      <a:cubicBezTo>
                        <a:pt x="34401" y="18285"/>
                        <a:pt x="35437" y="8540"/>
                        <a:pt x="38133" y="1231"/>
                      </a:cubicBezTo>
                      <a:cubicBezTo>
                        <a:pt x="38496" y="298"/>
                        <a:pt x="39584" y="-220"/>
                        <a:pt x="40621" y="90"/>
                      </a:cubicBezTo>
                      <a:cubicBezTo>
                        <a:pt x="41658" y="402"/>
                        <a:pt x="42228" y="1438"/>
                        <a:pt x="41865" y="2371"/>
                      </a:cubicBezTo>
                      <a:cubicBezTo>
                        <a:pt x="39118" y="9836"/>
                        <a:pt x="38237" y="19995"/>
                        <a:pt x="39636" y="27668"/>
                      </a:cubicBezTo>
                      <a:cubicBezTo>
                        <a:pt x="39740" y="28186"/>
                        <a:pt x="39584" y="28704"/>
                        <a:pt x="39222" y="29119"/>
                      </a:cubicBezTo>
                      <a:cubicBezTo>
                        <a:pt x="38859" y="29534"/>
                        <a:pt x="38340" y="29741"/>
                        <a:pt x="37770" y="29793"/>
                      </a:cubicBezTo>
                      <a:cubicBezTo>
                        <a:pt x="37355" y="29793"/>
                        <a:pt x="36941" y="29793"/>
                        <a:pt x="36526" y="297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65" name="Google Shape;6665;p15"/>
                <p:cNvSpPr/>
                <p:nvPr/>
              </p:nvSpPr>
              <p:spPr>
                <a:xfrm>
                  <a:off x="4563802" y="5715582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37381" y="35030"/>
                      </a:moveTo>
                      <a:cubicBezTo>
                        <a:pt x="23178" y="35030"/>
                        <a:pt x="6746" y="31453"/>
                        <a:pt x="1458" y="30209"/>
                      </a:cubicBezTo>
                      <a:cubicBezTo>
                        <a:pt x="422" y="29950"/>
                        <a:pt x="-200" y="28965"/>
                        <a:pt x="59" y="28032"/>
                      </a:cubicBezTo>
                      <a:cubicBezTo>
                        <a:pt x="318" y="27099"/>
                        <a:pt x="1407" y="26528"/>
                        <a:pt x="2443" y="26736"/>
                      </a:cubicBezTo>
                      <a:cubicBezTo>
                        <a:pt x="8249" y="28084"/>
                        <a:pt x="27636" y="32386"/>
                        <a:pt x="42098" y="31298"/>
                      </a:cubicBezTo>
                      <a:cubicBezTo>
                        <a:pt x="42202" y="27928"/>
                        <a:pt x="42098" y="24507"/>
                        <a:pt x="41943" y="21189"/>
                      </a:cubicBezTo>
                      <a:cubicBezTo>
                        <a:pt x="41684" y="14813"/>
                        <a:pt x="41424" y="8230"/>
                        <a:pt x="42876" y="1440"/>
                      </a:cubicBezTo>
                      <a:cubicBezTo>
                        <a:pt x="43083" y="454"/>
                        <a:pt x="44120" y="-168"/>
                        <a:pt x="45157" y="40"/>
                      </a:cubicBezTo>
                      <a:cubicBezTo>
                        <a:pt x="46245" y="247"/>
                        <a:pt x="46919" y="1180"/>
                        <a:pt x="46712" y="2114"/>
                      </a:cubicBezTo>
                      <a:cubicBezTo>
                        <a:pt x="45312" y="8489"/>
                        <a:pt x="45572" y="14554"/>
                        <a:pt x="45831" y="21034"/>
                      </a:cubicBezTo>
                      <a:cubicBezTo>
                        <a:pt x="45986" y="24922"/>
                        <a:pt x="46142" y="28965"/>
                        <a:pt x="45883" y="33008"/>
                      </a:cubicBezTo>
                      <a:cubicBezTo>
                        <a:pt x="45831" y="33889"/>
                        <a:pt x="45105" y="34563"/>
                        <a:pt x="44120" y="34667"/>
                      </a:cubicBezTo>
                      <a:cubicBezTo>
                        <a:pt x="41943" y="34874"/>
                        <a:pt x="39662" y="34978"/>
                        <a:pt x="37277" y="3497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66" name="Google Shape;6666;p15"/>
                <p:cNvSpPr/>
                <p:nvPr/>
              </p:nvSpPr>
              <p:spPr>
                <a:xfrm>
                  <a:off x="4580650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37484" y="34834"/>
                      </a:moveTo>
                      <a:cubicBezTo>
                        <a:pt x="37484" y="34834"/>
                        <a:pt x="37225" y="34834"/>
                        <a:pt x="37121" y="34834"/>
                      </a:cubicBezTo>
                      <a:cubicBezTo>
                        <a:pt x="32715" y="34108"/>
                        <a:pt x="28050" y="33694"/>
                        <a:pt x="23540" y="33331"/>
                      </a:cubicBezTo>
                      <a:cubicBezTo>
                        <a:pt x="16127" y="32709"/>
                        <a:pt x="8455" y="32087"/>
                        <a:pt x="1354" y="29962"/>
                      </a:cubicBezTo>
                      <a:cubicBezTo>
                        <a:pt x="317" y="29650"/>
                        <a:pt x="-253" y="28614"/>
                        <a:pt x="110" y="27681"/>
                      </a:cubicBezTo>
                      <a:cubicBezTo>
                        <a:pt x="472" y="26748"/>
                        <a:pt x="1561" y="26229"/>
                        <a:pt x="2598" y="26540"/>
                      </a:cubicBezTo>
                      <a:cubicBezTo>
                        <a:pt x="9233" y="28562"/>
                        <a:pt x="16697" y="29184"/>
                        <a:pt x="23903" y="29754"/>
                      </a:cubicBezTo>
                      <a:cubicBezTo>
                        <a:pt x="27687" y="30065"/>
                        <a:pt x="31626" y="30376"/>
                        <a:pt x="35410" y="30946"/>
                      </a:cubicBezTo>
                      <a:cubicBezTo>
                        <a:pt x="35255" y="27421"/>
                        <a:pt x="34996" y="23897"/>
                        <a:pt x="34788" y="20371"/>
                      </a:cubicBezTo>
                      <a:cubicBezTo>
                        <a:pt x="34425" y="14307"/>
                        <a:pt x="34011" y="8034"/>
                        <a:pt x="33855" y="1814"/>
                      </a:cubicBezTo>
                      <a:cubicBezTo>
                        <a:pt x="33855" y="830"/>
                        <a:pt x="34685" y="0"/>
                        <a:pt x="35773" y="0"/>
                      </a:cubicBezTo>
                      <a:cubicBezTo>
                        <a:pt x="35773" y="0"/>
                        <a:pt x="35773" y="0"/>
                        <a:pt x="35773" y="0"/>
                      </a:cubicBezTo>
                      <a:cubicBezTo>
                        <a:pt x="36862" y="0"/>
                        <a:pt x="37691" y="778"/>
                        <a:pt x="37743" y="1762"/>
                      </a:cubicBezTo>
                      <a:cubicBezTo>
                        <a:pt x="37898" y="7931"/>
                        <a:pt x="38261" y="14151"/>
                        <a:pt x="38676" y="20165"/>
                      </a:cubicBezTo>
                      <a:cubicBezTo>
                        <a:pt x="38935" y="24467"/>
                        <a:pt x="39194" y="28717"/>
                        <a:pt x="39402" y="33020"/>
                      </a:cubicBezTo>
                      <a:cubicBezTo>
                        <a:pt x="39402" y="33538"/>
                        <a:pt x="39194" y="34108"/>
                        <a:pt x="38728" y="34420"/>
                      </a:cubicBezTo>
                      <a:cubicBezTo>
                        <a:pt x="38365" y="34678"/>
                        <a:pt x="37898" y="34834"/>
                        <a:pt x="37432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67" name="Google Shape;6667;p15"/>
                <p:cNvSpPr/>
                <p:nvPr/>
              </p:nvSpPr>
              <p:spPr>
                <a:xfrm>
                  <a:off x="4592417" y="5743190"/>
                  <a:ext cx="39453" cy="3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94" extrusionOk="0">
                      <a:moveTo>
                        <a:pt x="37484" y="34843"/>
                      </a:moveTo>
                      <a:cubicBezTo>
                        <a:pt x="37484" y="34843"/>
                        <a:pt x="37225" y="34843"/>
                        <a:pt x="37121" y="34843"/>
                      </a:cubicBezTo>
                      <a:cubicBezTo>
                        <a:pt x="32715" y="34117"/>
                        <a:pt x="28049" y="33702"/>
                        <a:pt x="23540" y="33340"/>
                      </a:cubicBezTo>
                      <a:cubicBezTo>
                        <a:pt x="16127" y="32718"/>
                        <a:pt x="8455" y="32096"/>
                        <a:pt x="1354" y="29970"/>
                      </a:cubicBezTo>
                      <a:cubicBezTo>
                        <a:pt x="317" y="29659"/>
                        <a:pt x="-253" y="28622"/>
                        <a:pt x="110" y="27690"/>
                      </a:cubicBezTo>
                      <a:cubicBezTo>
                        <a:pt x="472" y="26756"/>
                        <a:pt x="1561" y="26238"/>
                        <a:pt x="2598" y="26549"/>
                      </a:cubicBezTo>
                      <a:cubicBezTo>
                        <a:pt x="9233" y="28570"/>
                        <a:pt x="16697" y="29192"/>
                        <a:pt x="23902" y="29763"/>
                      </a:cubicBezTo>
                      <a:cubicBezTo>
                        <a:pt x="27687" y="30074"/>
                        <a:pt x="31626" y="30385"/>
                        <a:pt x="35410" y="30955"/>
                      </a:cubicBezTo>
                      <a:cubicBezTo>
                        <a:pt x="35255" y="27430"/>
                        <a:pt x="34996" y="23854"/>
                        <a:pt x="34788" y="20328"/>
                      </a:cubicBezTo>
                      <a:cubicBezTo>
                        <a:pt x="34425" y="14263"/>
                        <a:pt x="34011" y="7991"/>
                        <a:pt x="33855" y="1823"/>
                      </a:cubicBezTo>
                      <a:cubicBezTo>
                        <a:pt x="33855" y="838"/>
                        <a:pt x="34685" y="8"/>
                        <a:pt x="35773" y="8"/>
                      </a:cubicBezTo>
                      <a:cubicBezTo>
                        <a:pt x="36758" y="-95"/>
                        <a:pt x="37743" y="786"/>
                        <a:pt x="37795" y="1771"/>
                      </a:cubicBezTo>
                      <a:cubicBezTo>
                        <a:pt x="37950" y="7888"/>
                        <a:pt x="38313" y="14160"/>
                        <a:pt x="38728" y="20173"/>
                      </a:cubicBezTo>
                      <a:cubicBezTo>
                        <a:pt x="38987" y="24476"/>
                        <a:pt x="39246" y="28778"/>
                        <a:pt x="39453" y="33080"/>
                      </a:cubicBezTo>
                      <a:cubicBezTo>
                        <a:pt x="39453" y="33599"/>
                        <a:pt x="39246" y="34169"/>
                        <a:pt x="38780" y="34480"/>
                      </a:cubicBezTo>
                      <a:cubicBezTo>
                        <a:pt x="38417" y="34739"/>
                        <a:pt x="37950" y="34895"/>
                        <a:pt x="37484" y="3489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68" name="Google Shape;6668;p15"/>
                <p:cNvSpPr/>
                <p:nvPr/>
              </p:nvSpPr>
              <p:spPr>
                <a:xfrm>
                  <a:off x="4565413" y="5708621"/>
                  <a:ext cx="21057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7" h="14775" extrusionOk="0">
                      <a:moveTo>
                        <a:pt x="17213" y="14672"/>
                      </a:moveTo>
                      <a:cubicBezTo>
                        <a:pt x="17213" y="14672"/>
                        <a:pt x="16954" y="14672"/>
                        <a:pt x="16798" y="14672"/>
                      </a:cubicBezTo>
                      <a:cubicBezTo>
                        <a:pt x="15969" y="14517"/>
                        <a:pt x="14932" y="14310"/>
                        <a:pt x="13740" y="14154"/>
                      </a:cubicBezTo>
                      <a:cubicBezTo>
                        <a:pt x="9178" y="13376"/>
                        <a:pt x="3476" y="12444"/>
                        <a:pt x="781" y="10578"/>
                      </a:cubicBezTo>
                      <a:cubicBezTo>
                        <a:pt x="-100" y="9955"/>
                        <a:pt x="-256" y="8866"/>
                        <a:pt x="418" y="8089"/>
                      </a:cubicBezTo>
                      <a:cubicBezTo>
                        <a:pt x="1092" y="7312"/>
                        <a:pt x="2336" y="7156"/>
                        <a:pt x="3165" y="7778"/>
                      </a:cubicBezTo>
                      <a:cubicBezTo>
                        <a:pt x="5083" y="9126"/>
                        <a:pt x="10681" y="10059"/>
                        <a:pt x="14414" y="10681"/>
                      </a:cubicBezTo>
                      <a:cubicBezTo>
                        <a:pt x="14880" y="10784"/>
                        <a:pt x="15347" y="10836"/>
                        <a:pt x="15762" y="10888"/>
                      </a:cubicBezTo>
                      <a:cubicBezTo>
                        <a:pt x="16695" y="7156"/>
                        <a:pt x="17109" y="1765"/>
                        <a:pt x="17161" y="1661"/>
                      </a:cubicBezTo>
                      <a:cubicBezTo>
                        <a:pt x="17213" y="677"/>
                        <a:pt x="18250" y="-49"/>
                        <a:pt x="19235" y="3"/>
                      </a:cubicBezTo>
                      <a:cubicBezTo>
                        <a:pt x="20323" y="55"/>
                        <a:pt x="21153" y="935"/>
                        <a:pt x="21049" y="1921"/>
                      </a:cubicBezTo>
                      <a:cubicBezTo>
                        <a:pt x="21049" y="2231"/>
                        <a:pt x="20427" y="9592"/>
                        <a:pt x="19027" y="13532"/>
                      </a:cubicBezTo>
                      <a:cubicBezTo>
                        <a:pt x="18768" y="14258"/>
                        <a:pt x="17991" y="14776"/>
                        <a:pt x="17161" y="14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669" name="Google Shape;6669;p15"/>
              <p:cNvGrpSpPr/>
              <p:nvPr/>
            </p:nvGrpSpPr>
            <p:grpSpPr>
              <a:xfrm>
                <a:off x="4654184" y="5494538"/>
                <a:ext cx="92831" cy="108598"/>
                <a:chOff x="4654184" y="5494538"/>
                <a:chExt cx="92831" cy="108598"/>
              </a:xfrm>
            </p:grpSpPr>
            <p:sp>
              <p:nvSpPr>
                <p:cNvPr id="6670" name="Google Shape;6670;p15"/>
                <p:cNvSpPr/>
                <p:nvPr/>
              </p:nvSpPr>
              <p:spPr>
                <a:xfrm>
                  <a:off x="4654184" y="5494538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2413" y="108546"/>
                      </a:moveTo>
                      <a:cubicBezTo>
                        <a:pt x="1532" y="108546"/>
                        <a:pt x="702" y="108131"/>
                        <a:pt x="287" y="107406"/>
                      </a:cubicBezTo>
                      <a:cubicBezTo>
                        <a:pt x="-335" y="106317"/>
                        <a:pt x="80" y="105021"/>
                        <a:pt x="1272" y="104451"/>
                      </a:cubicBezTo>
                      <a:cubicBezTo>
                        <a:pt x="8581" y="100875"/>
                        <a:pt x="12780" y="93824"/>
                        <a:pt x="16875" y="87034"/>
                      </a:cubicBezTo>
                      <a:cubicBezTo>
                        <a:pt x="18068" y="85064"/>
                        <a:pt x="19208" y="83146"/>
                        <a:pt x="20400" y="81384"/>
                      </a:cubicBezTo>
                      <a:cubicBezTo>
                        <a:pt x="23044" y="77393"/>
                        <a:pt x="25636" y="73401"/>
                        <a:pt x="28175" y="69409"/>
                      </a:cubicBezTo>
                      <a:cubicBezTo>
                        <a:pt x="31441" y="64278"/>
                        <a:pt x="34811" y="58990"/>
                        <a:pt x="38388" y="53858"/>
                      </a:cubicBezTo>
                      <a:cubicBezTo>
                        <a:pt x="41135" y="49867"/>
                        <a:pt x="44815" y="45305"/>
                        <a:pt x="48703" y="40485"/>
                      </a:cubicBezTo>
                      <a:cubicBezTo>
                        <a:pt x="59070" y="27681"/>
                        <a:pt x="70785" y="13167"/>
                        <a:pt x="71511" y="2074"/>
                      </a:cubicBezTo>
                      <a:cubicBezTo>
                        <a:pt x="71615" y="881"/>
                        <a:pt x="72755" y="0"/>
                        <a:pt x="74051" y="0"/>
                      </a:cubicBezTo>
                      <a:cubicBezTo>
                        <a:pt x="75399" y="52"/>
                        <a:pt x="76384" y="1089"/>
                        <a:pt x="76280" y="2333"/>
                      </a:cubicBezTo>
                      <a:cubicBezTo>
                        <a:pt x="75451" y="14670"/>
                        <a:pt x="63269" y="29754"/>
                        <a:pt x="52539" y="43077"/>
                      </a:cubicBezTo>
                      <a:cubicBezTo>
                        <a:pt x="48703" y="47845"/>
                        <a:pt x="45074" y="52304"/>
                        <a:pt x="42379" y="56191"/>
                      </a:cubicBezTo>
                      <a:cubicBezTo>
                        <a:pt x="38854" y="61271"/>
                        <a:pt x="35485" y="66559"/>
                        <a:pt x="32271" y="71639"/>
                      </a:cubicBezTo>
                      <a:cubicBezTo>
                        <a:pt x="29679" y="75682"/>
                        <a:pt x="27139" y="79725"/>
                        <a:pt x="24443" y="83716"/>
                      </a:cubicBezTo>
                      <a:cubicBezTo>
                        <a:pt x="23303" y="85427"/>
                        <a:pt x="22214" y="87242"/>
                        <a:pt x="21074" y="89160"/>
                      </a:cubicBezTo>
                      <a:cubicBezTo>
                        <a:pt x="16875" y="96209"/>
                        <a:pt x="12054" y="104192"/>
                        <a:pt x="3501" y="108339"/>
                      </a:cubicBezTo>
                      <a:cubicBezTo>
                        <a:pt x="3139" y="108495"/>
                        <a:pt x="2776" y="108598"/>
                        <a:pt x="2361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71" name="Google Shape;6671;p15"/>
                <p:cNvSpPr/>
                <p:nvPr/>
              </p:nvSpPr>
              <p:spPr>
                <a:xfrm>
                  <a:off x="4692702" y="5501220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9356" y="35876"/>
                      </a:moveTo>
                      <a:cubicBezTo>
                        <a:pt x="8733" y="35876"/>
                        <a:pt x="8163" y="35668"/>
                        <a:pt x="7697" y="35254"/>
                      </a:cubicBezTo>
                      <a:cubicBezTo>
                        <a:pt x="7178" y="34839"/>
                        <a:pt x="6919" y="34217"/>
                        <a:pt x="6971" y="33595"/>
                      </a:cubicBezTo>
                      <a:cubicBezTo>
                        <a:pt x="7489" y="24109"/>
                        <a:pt x="4794" y="11823"/>
                        <a:pt x="232" y="3115"/>
                      </a:cubicBezTo>
                      <a:cubicBezTo>
                        <a:pt x="-338" y="2026"/>
                        <a:pt x="180" y="730"/>
                        <a:pt x="1372" y="212"/>
                      </a:cubicBezTo>
                      <a:cubicBezTo>
                        <a:pt x="2565" y="-307"/>
                        <a:pt x="4016" y="160"/>
                        <a:pt x="4586" y="1248"/>
                      </a:cubicBezTo>
                      <a:cubicBezTo>
                        <a:pt x="9045" y="9802"/>
                        <a:pt x="11844" y="21517"/>
                        <a:pt x="11844" y="31210"/>
                      </a:cubicBezTo>
                      <a:cubicBezTo>
                        <a:pt x="23714" y="29707"/>
                        <a:pt x="40354" y="24627"/>
                        <a:pt x="50928" y="20221"/>
                      </a:cubicBezTo>
                      <a:cubicBezTo>
                        <a:pt x="52121" y="19703"/>
                        <a:pt x="53572" y="20221"/>
                        <a:pt x="54090" y="21309"/>
                      </a:cubicBezTo>
                      <a:cubicBezTo>
                        <a:pt x="54661" y="22398"/>
                        <a:pt x="54090" y="23694"/>
                        <a:pt x="52898" y="24212"/>
                      </a:cubicBezTo>
                      <a:cubicBezTo>
                        <a:pt x="41183" y="29085"/>
                        <a:pt x="22004" y="34787"/>
                        <a:pt x="9563" y="35824"/>
                      </a:cubicBezTo>
                      <a:cubicBezTo>
                        <a:pt x="9511" y="35824"/>
                        <a:pt x="9407" y="35824"/>
                        <a:pt x="9356" y="3582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72" name="Google Shape;6672;p15"/>
                <p:cNvSpPr/>
                <p:nvPr/>
              </p:nvSpPr>
              <p:spPr>
                <a:xfrm>
                  <a:off x="4685141" y="5511022"/>
                  <a:ext cx="61140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40" h="42143" extrusionOk="0">
                      <a:moveTo>
                        <a:pt x="8416" y="42091"/>
                      </a:moveTo>
                      <a:cubicBezTo>
                        <a:pt x="7223" y="42091"/>
                        <a:pt x="6239" y="41314"/>
                        <a:pt x="6031" y="40277"/>
                      </a:cubicBezTo>
                      <a:cubicBezTo>
                        <a:pt x="5098" y="35404"/>
                        <a:pt x="4632" y="30480"/>
                        <a:pt x="4217" y="25711"/>
                      </a:cubicBezTo>
                      <a:cubicBezTo>
                        <a:pt x="3491" y="17831"/>
                        <a:pt x="2817" y="10367"/>
                        <a:pt x="122" y="2850"/>
                      </a:cubicBezTo>
                      <a:cubicBezTo>
                        <a:pt x="-293" y="1710"/>
                        <a:pt x="381" y="466"/>
                        <a:pt x="1677" y="104"/>
                      </a:cubicBezTo>
                      <a:cubicBezTo>
                        <a:pt x="2921" y="-260"/>
                        <a:pt x="4321" y="362"/>
                        <a:pt x="4683" y="1503"/>
                      </a:cubicBezTo>
                      <a:cubicBezTo>
                        <a:pt x="7535" y="9538"/>
                        <a:pt x="8260" y="17573"/>
                        <a:pt x="8986" y="25348"/>
                      </a:cubicBezTo>
                      <a:cubicBezTo>
                        <a:pt x="9349" y="29391"/>
                        <a:pt x="9764" y="33590"/>
                        <a:pt x="10438" y="37685"/>
                      </a:cubicBezTo>
                      <a:cubicBezTo>
                        <a:pt x="28166" y="37063"/>
                        <a:pt x="51077" y="29340"/>
                        <a:pt x="57868" y="26903"/>
                      </a:cubicBezTo>
                      <a:cubicBezTo>
                        <a:pt x="59112" y="26436"/>
                        <a:pt x="60512" y="27007"/>
                        <a:pt x="60978" y="28147"/>
                      </a:cubicBezTo>
                      <a:cubicBezTo>
                        <a:pt x="61445" y="29288"/>
                        <a:pt x="60875" y="30532"/>
                        <a:pt x="59631" y="30998"/>
                      </a:cubicBezTo>
                      <a:cubicBezTo>
                        <a:pt x="52373" y="33590"/>
                        <a:pt x="27181" y="42039"/>
                        <a:pt x="8416" y="42143"/>
                      </a:cubicBezTo>
                      <a:lnTo>
                        <a:pt x="8416" y="42143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73" name="Google Shape;6673;p15"/>
                <p:cNvSpPr/>
                <p:nvPr/>
              </p:nvSpPr>
              <p:spPr>
                <a:xfrm>
                  <a:off x="4677730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5407" y="42670"/>
                      </a:moveTo>
                      <a:cubicBezTo>
                        <a:pt x="4940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5"/>
                        <a:pt x="1830" y="24890"/>
                      </a:cubicBezTo>
                      <a:cubicBezTo>
                        <a:pt x="1312" y="17529"/>
                        <a:pt x="794" y="9909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7"/>
                        <a:pt x="7636" y="37642"/>
                      </a:cubicBezTo>
                      <a:cubicBezTo>
                        <a:pt x="12198" y="36501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5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3"/>
                        <a:pt x="50038" y="31369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6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74" name="Google Shape;6674;p15"/>
                <p:cNvSpPr/>
                <p:nvPr/>
              </p:nvSpPr>
              <p:spPr>
                <a:xfrm>
                  <a:off x="4665704" y="5547092"/>
                  <a:ext cx="50270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70" h="42669" extrusionOk="0">
                      <a:moveTo>
                        <a:pt x="5407" y="42670"/>
                      </a:moveTo>
                      <a:cubicBezTo>
                        <a:pt x="4941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6"/>
                        <a:pt x="1830" y="24890"/>
                      </a:cubicBezTo>
                      <a:cubicBezTo>
                        <a:pt x="1312" y="17529"/>
                        <a:pt x="794" y="9857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8"/>
                        <a:pt x="7636" y="37642"/>
                      </a:cubicBezTo>
                      <a:cubicBezTo>
                        <a:pt x="12198" y="36502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6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4"/>
                        <a:pt x="50090" y="31370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7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75" name="Google Shape;6675;p15"/>
                <p:cNvSpPr/>
                <p:nvPr/>
              </p:nvSpPr>
              <p:spPr>
                <a:xfrm>
                  <a:off x="4713313" y="5499377"/>
                  <a:ext cx="26870" cy="17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06" extrusionOk="0">
                      <a:moveTo>
                        <a:pt x="6525" y="17606"/>
                      </a:moveTo>
                      <a:cubicBezTo>
                        <a:pt x="5592" y="17606"/>
                        <a:pt x="4762" y="17139"/>
                        <a:pt x="4348" y="16362"/>
                      </a:cubicBezTo>
                      <a:cubicBezTo>
                        <a:pt x="2015" y="11801"/>
                        <a:pt x="97" y="2936"/>
                        <a:pt x="45" y="2574"/>
                      </a:cubicBezTo>
                      <a:cubicBezTo>
                        <a:pt x="-214" y="1381"/>
                        <a:pt x="667" y="240"/>
                        <a:pt x="1963" y="34"/>
                      </a:cubicBezTo>
                      <a:cubicBezTo>
                        <a:pt x="3259" y="-174"/>
                        <a:pt x="4503" y="604"/>
                        <a:pt x="4762" y="1744"/>
                      </a:cubicBezTo>
                      <a:cubicBezTo>
                        <a:pt x="4762" y="1796"/>
                        <a:pt x="6162" y="8379"/>
                        <a:pt x="7924" y="12733"/>
                      </a:cubicBezTo>
                      <a:cubicBezTo>
                        <a:pt x="8443" y="12578"/>
                        <a:pt x="8961" y="12423"/>
                        <a:pt x="9531" y="12267"/>
                      </a:cubicBezTo>
                      <a:cubicBezTo>
                        <a:pt x="13938" y="11023"/>
                        <a:pt x="20624" y="9157"/>
                        <a:pt x="22750" y="7239"/>
                      </a:cubicBezTo>
                      <a:cubicBezTo>
                        <a:pt x="23683" y="6409"/>
                        <a:pt x="25238" y="6409"/>
                        <a:pt x="26171" y="7239"/>
                      </a:cubicBezTo>
                      <a:cubicBezTo>
                        <a:pt x="27104" y="8120"/>
                        <a:pt x="27104" y="9468"/>
                        <a:pt x="26171" y="10349"/>
                      </a:cubicBezTo>
                      <a:cubicBezTo>
                        <a:pt x="23216" y="12993"/>
                        <a:pt x="16426" y="14911"/>
                        <a:pt x="10983" y="16414"/>
                      </a:cubicBezTo>
                      <a:cubicBezTo>
                        <a:pt x="9583" y="16777"/>
                        <a:pt x="8339" y="17139"/>
                        <a:pt x="7406" y="17451"/>
                      </a:cubicBezTo>
                      <a:cubicBezTo>
                        <a:pt x="7147" y="17554"/>
                        <a:pt x="6888" y="17554"/>
                        <a:pt x="6628" y="175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676" name="Google Shape;6676;p15"/>
              <p:cNvGrpSpPr/>
              <p:nvPr/>
            </p:nvGrpSpPr>
            <p:grpSpPr>
              <a:xfrm>
                <a:off x="4654002" y="5591340"/>
                <a:ext cx="113842" cy="116039"/>
                <a:chOff x="4654002" y="5591340"/>
                <a:chExt cx="113842" cy="116039"/>
              </a:xfrm>
            </p:grpSpPr>
            <p:sp>
              <p:nvSpPr>
                <p:cNvPr id="6677" name="Google Shape;6677;p15"/>
                <p:cNvSpPr/>
                <p:nvPr/>
              </p:nvSpPr>
              <p:spPr>
                <a:xfrm>
                  <a:off x="4654002" y="5591340"/>
                  <a:ext cx="98209" cy="116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39" extrusionOk="0">
                      <a:moveTo>
                        <a:pt x="2699" y="115988"/>
                      </a:moveTo>
                      <a:cubicBezTo>
                        <a:pt x="1662" y="115988"/>
                        <a:pt x="625" y="115418"/>
                        <a:pt x="211" y="114484"/>
                      </a:cubicBezTo>
                      <a:cubicBezTo>
                        <a:pt x="-360" y="113240"/>
                        <a:pt x="262" y="111789"/>
                        <a:pt x="1662" y="111218"/>
                      </a:cubicBezTo>
                      <a:cubicBezTo>
                        <a:pt x="10319" y="107901"/>
                        <a:pt x="15917" y="100333"/>
                        <a:pt x="21308" y="92972"/>
                      </a:cubicBezTo>
                      <a:cubicBezTo>
                        <a:pt x="22863" y="90847"/>
                        <a:pt x="24367" y="88825"/>
                        <a:pt x="25922" y="86959"/>
                      </a:cubicBezTo>
                      <a:cubicBezTo>
                        <a:pt x="29395" y="82760"/>
                        <a:pt x="32712" y="78458"/>
                        <a:pt x="36030" y="74207"/>
                      </a:cubicBezTo>
                      <a:cubicBezTo>
                        <a:pt x="40332" y="68713"/>
                        <a:pt x="44738" y="63063"/>
                        <a:pt x="49404" y="57516"/>
                      </a:cubicBezTo>
                      <a:cubicBezTo>
                        <a:pt x="52980" y="53265"/>
                        <a:pt x="57646" y="48444"/>
                        <a:pt x="62622" y="43364"/>
                      </a:cubicBezTo>
                      <a:cubicBezTo>
                        <a:pt x="75789" y="29887"/>
                        <a:pt x="90718" y="14543"/>
                        <a:pt x="92791" y="2102"/>
                      </a:cubicBezTo>
                      <a:cubicBezTo>
                        <a:pt x="92998" y="755"/>
                        <a:pt x="94450" y="-179"/>
                        <a:pt x="95901" y="29"/>
                      </a:cubicBezTo>
                      <a:cubicBezTo>
                        <a:pt x="97404" y="236"/>
                        <a:pt x="98389" y="1480"/>
                        <a:pt x="98182" y="2880"/>
                      </a:cubicBezTo>
                      <a:cubicBezTo>
                        <a:pt x="95849" y="16772"/>
                        <a:pt x="80350" y="32634"/>
                        <a:pt x="66717" y="46682"/>
                      </a:cubicBezTo>
                      <a:cubicBezTo>
                        <a:pt x="61845" y="51710"/>
                        <a:pt x="57231" y="56427"/>
                        <a:pt x="53758" y="60522"/>
                      </a:cubicBezTo>
                      <a:cubicBezTo>
                        <a:pt x="49196" y="65965"/>
                        <a:pt x="44790" y="71615"/>
                        <a:pt x="40540" y="77058"/>
                      </a:cubicBezTo>
                      <a:cubicBezTo>
                        <a:pt x="37170" y="81360"/>
                        <a:pt x="33801" y="85663"/>
                        <a:pt x="30328" y="89914"/>
                      </a:cubicBezTo>
                      <a:cubicBezTo>
                        <a:pt x="28825" y="91728"/>
                        <a:pt x="27373" y="93698"/>
                        <a:pt x="25870" y="95771"/>
                      </a:cubicBezTo>
                      <a:cubicBezTo>
                        <a:pt x="20271" y="103339"/>
                        <a:pt x="13947" y="111892"/>
                        <a:pt x="3787" y="115832"/>
                      </a:cubicBezTo>
                      <a:cubicBezTo>
                        <a:pt x="3424" y="115988"/>
                        <a:pt x="3062" y="116040"/>
                        <a:pt x="2750" y="11604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78" name="Google Shape;6678;p15"/>
                <p:cNvSpPr/>
                <p:nvPr/>
              </p:nvSpPr>
              <p:spPr>
                <a:xfrm>
                  <a:off x="4708681" y="5595834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7010" y="41202"/>
                      </a:moveTo>
                      <a:cubicBezTo>
                        <a:pt x="6388" y="41151"/>
                        <a:pt x="5455" y="40892"/>
                        <a:pt x="4937" y="40374"/>
                      </a:cubicBezTo>
                      <a:cubicBezTo>
                        <a:pt x="4418" y="39855"/>
                        <a:pt x="4159" y="39129"/>
                        <a:pt x="4315" y="38404"/>
                      </a:cubicBezTo>
                      <a:cubicBezTo>
                        <a:pt x="5973" y="27673"/>
                        <a:pt x="4315" y="13574"/>
                        <a:pt x="168" y="3310"/>
                      </a:cubicBezTo>
                      <a:cubicBezTo>
                        <a:pt x="-351" y="2014"/>
                        <a:pt x="375" y="615"/>
                        <a:pt x="1775" y="148"/>
                      </a:cubicBezTo>
                      <a:cubicBezTo>
                        <a:pt x="3174" y="-319"/>
                        <a:pt x="4781" y="355"/>
                        <a:pt x="5299" y="1651"/>
                      </a:cubicBezTo>
                      <a:cubicBezTo>
                        <a:pt x="9343" y="11708"/>
                        <a:pt x="11157" y="25237"/>
                        <a:pt x="10068" y="36226"/>
                      </a:cubicBezTo>
                      <a:cubicBezTo>
                        <a:pt x="23650" y="35656"/>
                        <a:pt x="43088" y="31457"/>
                        <a:pt x="55529" y="27517"/>
                      </a:cubicBezTo>
                      <a:cubicBezTo>
                        <a:pt x="56981" y="27051"/>
                        <a:pt x="58484" y="27725"/>
                        <a:pt x="59002" y="29021"/>
                      </a:cubicBezTo>
                      <a:cubicBezTo>
                        <a:pt x="59520" y="30317"/>
                        <a:pt x="58743" y="31717"/>
                        <a:pt x="57343" y="32183"/>
                      </a:cubicBezTo>
                      <a:cubicBezTo>
                        <a:pt x="43503" y="36589"/>
                        <a:pt x="21213" y="41254"/>
                        <a:pt x="7062" y="412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79" name="Google Shape;6679;p15"/>
                <p:cNvSpPr/>
                <p:nvPr/>
              </p:nvSpPr>
              <p:spPr>
                <a:xfrm>
                  <a:off x="4698989" y="5606129"/>
                  <a:ext cx="66157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7" h="48480" extrusionOk="0">
                      <a:moveTo>
                        <a:pt x="11777" y="48481"/>
                      </a:moveTo>
                      <a:cubicBezTo>
                        <a:pt x="9445" y="48481"/>
                        <a:pt x="7164" y="48377"/>
                        <a:pt x="4987" y="48222"/>
                      </a:cubicBezTo>
                      <a:cubicBezTo>
                        <a:pt x="3639" y="48118"/>
                        <a:pt x="2602" y="47133"/>
                        <a:pt x="2498" y="45941"/>
                      </a:cubicBezTo>
                      <a:cubicBezTo>
                        <a:pt x="1980" y="40343"/>
                        <a:pt x="2032" y="34692"/>
                        <a:pt x="2084" y="29301"/>
                      </a:cubicBezTo>
                      <a:cubicBezTo>
                        <a:pt x="2135" y="20334"/>
                        <a:pt x="2239" y="11832"/>
                        <a:pt x="62" y="3020"/>
                      </a:cubicBezTo>
                      <a:cubicBezTo>
                        <a:pt x="-249" y="1672"/>
                        <a:pt x="632" y="376"/>
                        <a:pt x="2135" y="65"/>
                      </a:cubicBezTo>
                      <a:cubicBezTo>
                        <a:pt x="3587" y="-246"/>
                        <a:pt x="5090" y="584"/>
                        <a:pt x="5401" y="1931"/>
                      </a:cubicBezTo>
                      <a:cubicBezTo>
                        <a:pt x="7734" y="11262"/>
                        <a:pt x="7630" y="20437"/>
                        <a:pt x="7579" y="29301"/>
                      </a:cubicBezTo>
                      <a:cubicBezTo>
                        <a:pt x="7579" y="33915"/>
                        <a:pt x="7475" y="38684"/>
                        <a:pt x="7786" y="43401"/>
                      </a:cubicBezTo>
                      <a:cubicBezTo>
                        <a:pt x="27898" y="44334"/>
                        <a:pt x="54698" y="37803"/>
                        <a:pt x="62681" y="35677"/>
                      </a:cubicBezTo>
                      <a:cubicBezTo>
                        <a:pt x="64132" y="35315"/>
                        <a:pt x="65635" y="36040"/>
                        <a:pt x="66050" y="37388"/>
                      </a:cubicBezTo>
                      <a:cubicBezTo>
                        <a:pt x="66465" y="38684"/>
                        <a:pt x="65635" y="40083"/>
                        <a:pt x="64184" y="40446"/>
                      </a:cubicBezTo>
                      <a:cubicBezTo>
                        <a:pt x="56564" y="42467"/>
                        <a:pt x="32097" y="48429"/>
                        <a:pt x="11777" y="484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80" name="Google Shape;6680;p15"/>
                <p:cNvSpPr/>
                <p:nvPr/>
              </p:nvSpPr>
              <p:spPr>
                <a:xfrm>
                  <a:off x="4687751" y="5624545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5" y="48571"/>
                      </a:moveTo>
                      <a:cubicBezTo>
                        <a:pt x="2073" y="48571"/>
                        <a:pt x="1451" y="48363"/>
                        <a:pt x="985" y="48001"/>
                      </a:cubicBezTo>
                      <a:cubicBezTo>
                        <a:pt x="363" y="47534"/>
                        <a:pt x="0" y="46808"/>
                        <a:pt x="0" y="46031"/>
                      </a:cubicBezTo>
                      <a:cubicBezTo>
                        <a:pt x="103" y="40070"/>
                        <a:pt x="259" y="34108"/>
                        <a:pt x="466" y="28147"/>
                      </a:cubicBezTo>
                      <a:cubicBezTo>
                        <a:pt x="725" y="19749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0" y="0"/>
                      </a:cubicBezTo>
                      <a:lnTo>
                        <a:pt x="3680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144"/>
                        <a:pt x="6220" y="19853"/>
                        <a:pt x="5909" y="28303"/>
                      </a:cubicBezTo>
                      <a:cubicBezTo>
                        <a:pt x="5754" y="33227"/>
                        <a:pt x="5598" y="38100"/>
                        <a:pt x="5495" y="43024"/>
                      </a:cubicBezTo>
                      <a:cubicBezTo>
                        <a:pt x="10782" y="42143"/>
                        <a:pt x="16173" y="41573"/>
                        <a:pt x="21460" y="41002"/>
                      </a:cubicBezTo>
                      <a:cubicBezTo>
                        <a:pt x="31465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2"/>
                      </a:cubicBezTo>
                      <a:cubicBezTo>
                        <a:pt x="43076" y="43646"/>
                        <a:pt x="32450" y="44786"/>
                        <a:pt x="22186" y="45927"/>
                      </a:cubicBezTo>
                      <a:cubicBezTo>
                        <a:pt x="15914" y="46601"/>
                        <a:pt x="9434" y="47327"/>
                        <a:pt x="3369" y="48467"/>
                      </a:cubicBezTo>
                      <a:cubicBezTo>
                        <a:pt x="3162" y="48467"/>
                        <a:pt x="3006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81" name="Google Shape;6681;p15"/>
                <p:cNvSpPr/>
                <p:nvPr/>
              </p:nvSpPr>
              <p:spPr>
                <a:xfrm>
                  <a:off x="4671992" y="5645072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6" y="48571"/>
                      </a:moveTo>
                      <a:cubicBezTo>
                        <a:pt x="2074" y="48571"/>
                        <a:pt x="1452" y="48363"/>
                        <a:pt x="985" y="48001"/>
                      </a:cubicBezTo>
                      <a:cubicBezTo>
                        <a:pt x="363" y="47535"/>
                        <a:pt x="0" y="46809"/>
                        <a:pt x="0" y="46031"/>
                      </a:cubicBezTo>
                      <a:cubicBezTo>
                        <a:pt x="104" y="40070"/>
                        <a:pt x="259" y="34056"/>
                        <a:pt x="467" y="28096"/>
                      </a:cubicBezTo>
                      <a:cubicBezTo>
                        <a:pt x="726" y="19698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1" y="0"/>
                      </a:cubicBezTo>
                      <a:lnTo>
                        <a:pt x="3681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093"/>
                        <a:pt x="6220" y="19801"/>
                        <a:pt x="5909" y="28251"/>
                      </a:cubicBezTo>
                      <a:cubicBezTo>
                        <a:pt x="5754" y="33176"/>
                        <a:pt x="5598" y="38100"/>
                        <a:pt x="5495" y="43025"/>
                      </a:cubicBezTo>
                      <a:cubicBezTo>
                        <a:pt x="10782" y="42143"/>
                        <a:pt x="16173" y="41573"/>
                        <a:pt x="21460" y="41003"/>
                      </a:cubicBezTo>
                      <a:cubicBezTo>
                        <a:pt x="31413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3"/>
                      </a:cubicBezTo>
                      <a:cubicBezTo>
                        <a:pt x="43076" y="43647"/>
                        <a:pt x="32450" y="44787"/>
                        <a:pt x="22186" y="45927"/>
                      </a:cubicBezTo>
                      <a:cubicBezTo>
                        <a:pt x="15914" y="46601"/>
                        <a:pt x="9434" y="47327"/>
                        <a:pt x="3370" y="48467"/>
                      </a:cubicBezTo>
                      <a:cubicBezTo>
                        <a:pt x="3162" y="48467"/>
                        <a:pt x="3007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82" name="Google Shape;6682;p15"/>
                <p:cNvSpPr/>
                <p:nvPr/>
              </p:nvSpPr>
              <p:spPr>
                <a:xfrm>
                  <a:off x="4732160" y="5595560"/>
                  <a:ext cx="29547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7" h="20379" extrusionOk="0">
                      <a:moveTo>
                        <a:pt x="5924" y="20380"/>
                      </a:moveTo>
                      <a:cubicBezTo>
                        <a:pt x="4784" y="20380"/>
                        <a:pt x="3747" y="19758"/>
                        <a:pt x="3332" y="18720"/>
                      </a:cubicBezTo>
                      <a:cubicBezTo>
                        <a:pt x="1207" y="13330"/>
                        <a:pt x="66" y="3118"/>
                        <a:pt x="15" y="2703"/>
                      </a:cubicBezTo>
                      <a:cubicBezTo>
                        <a:pt x="-141" y="1355"/>
                        <a:pt x="948" y="111"/>
                        <a:pt x="2451" y="7"/>
                      </a:cubicBezTo>
                      <a:cubicBezTo>
                        <a:pt x="3954" y="-96"/>
                        <a:pt x="5302" y="889"/>
                        <a:pt x="5458" y="2237"/>
                      </a:cubicBezTo>
                      <a:cubicBezTo>
                        <a:pt x="5458" y="2341"/>
                        <a:pt x="6287" y="9857"/>
                        <a:pt x="7738" y="14988"/>
                      </a:cubicBezTo>
                      <a:cubicBezTo>
                        <a:pt x="8309" y="14885"/>
                        <a:pt x="8931" y="14781"/>
                        <a:pt x="9604" y="14626"/>
                      </a:cubicBezTo>
                      <a:cubicBezTo>
                        <a:pt x="14736" y="13641"/>
                        <a:pt x="22512" y="12138"/>
                        <a:pt x="25104" y="10220"/>
                      </a:cubicBezTo>
                      <a:cubicBezTo>
                        <a:pt x="26244" y="9338"/>
                        <a:pt x="28006" y="9494"/>
                        <a:pt x="28939" y="10582"/>
                      </a:cubicBezTo>
                      <a:cubicBezTo>
                        <a:pt x="29873" y="11619"/>
                        <a:pt x="29717" y="13226"/>
                        <a:pt x="28577" y="14056"/>
                      </a:cubicBezTo>
                      <a:cubicBezTo>
                        <a:pt x="24948" y="16751"/>
                        <a:pt x="17069" y="18254"/>
                        <a:pt x="10693" y="19498"/>
                      </a:cubicBezTo>
                      <a:cubicBezTo>
                        <a:pt x="9086" y="19809"/>
                        <a:pt x="7635" y="20068"/>
                        <a:pt x="6494" y="20328"/>
                      </a:cubicBezTo>
                      <a:cubicBezTo>
                        <a:pt x="6287" y="20328"/>
                        <a:pt x="6028" y="20380"/>
                        <a:pt x="5821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683" name="Google Shape;6683;p15"/>
              <p:cNvGrpSpPr/>
              <p:nvPr/>
            </p:nvGrpSpPr>
            <p:grpSpPr>
              <a:xfrm>
                <a:off x="4652388" y="5429117"/>
                <a:ext cx="64998" cy="75943"/>
                <a:chOff x="4652388" y="5429117"/>
                <a:chExt cx="64998" cy="75943"/>
              </a:xfrm>
            </p:grpSpPr>
            <p:sp>
              <p:nvSpPr>
                <p:cNvPr id="6684" name="Google Shape;6684;p15"/>
                <p:cNvSpPr/>
                <p:nvPr/>
              </p:nvSpPr>
              <p:spPr>
                <a:xfrm>
                  <a:off x="4652388" y="5429117"/>
                  <a:ext cx="53359" cy="75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9" h="75943" extrusionOk="0">
                      <a:moveTo>
                        <a:pt x="1721" y="75944"/>
                      </a:moveTo>
                      <a:cubicBezTo>
                        <a:pt x="1099" y="75944"/>
                        <a:pt x="528" y="75632"/>
                        <a:pt x="217" y="75114"/>
                      </a:cubicBezTo>
                      <a:cubicBezTo>
                        <a:pt x="-249" y="74388"/>
                        <a:pt x="62" y="73456"/>
                        <a:pt x="891" y="73041"/>
                      </a:cubicBezTo>
                      <a:cubicBezTo>
                        <a:pt x="6023" y="70553"/>
                        <a:pt x="8978" y="65628"/>
                        <a:pt x="11829" y="60859"/>
                      </a:cubicBezTo>
                      <a:cubicBezTo>
                        <a:pt x="12658" y="59459"/>
                        <a:pt x="13436" y="58163"/>
                        <a:pt x="14265" y="56919"/>
                      </a:cubicBezTo>
                      <a:cubicBezTo>
                        <a:pt x="16131" y="54173"/>
                        <a:pt x="17894" y="51373"/>
                        <a:pt x="19656" y="48574"/>
                      </a:cubicBezTo>
                      <a:cubicBezTo>
                        <a:pt x="21937" y="44997"/>
                        <a:pt x="24322" y="41265"/>
                        <a:pt x="26810" y="37636"/>
                      </a:cubicBezTo>
                      <a:cubicBezTo>
                        <a:pt x="28728" y="34837"/>
                        <a:pt x="31319" y="31675"/>
                        <a:pt x="34067" y="28306"/>
                      </a:cubicBezTo>
                      <a:cubicBezTo>
                        <a:pt x="41324" y="19338"/>
                        <a:pt x="49514" y="9178"/>
                        <a:pt x="50032" y="1454"/>
                      </a:cubicBezTo>
                      <a:cubicBezTo>
                        <a:pt x="50084" y="625"/>
                        <a:pt x="50810" y="-49"/>
                        <a:pt x="51795" y="3"/>
                      </a:cubicBezTo>
                      <a:cubicBezTo>
                        <a:pt x="52728" y="55"/>
                        <a:pt x="53454" y="780"/>
                        <a:pt x="53350" y="1610"/>
                      </a:cubicBezTo>
                      <a:cubicBezTo>
                        <a:pt x="52780" y="10266"/>
                        <a:pt x="44279" y="20789"/>
                        <a:pt x="36762" y="30120"/>
                      </a:cubicBezTo>
                      <a:cubicBezTo>
                        <a:pt x="34067" y="33438"/>
                        <a:pt x="31527" y="36600"/>
                        <a:pt x="29661" y="39295"/>
                      </a:cubicBezTo>
                      <a:cubicBezTo>
                        <a:pt x="27173" y="42872"/>
                        <a:pt x="24840" y="46552"/>
                        <a:pt x="22559" y="50129"/>
                      </a:cubicBezTo>
                      <a:cubicBezTo>
                        <a:pt x="20745" y="52929"/>
                        <a:pt x="18982" y="55779"/>
                        <a:pt x="17116" y="58527"/>
                      </a:cubicBezTo>
                      <a:cubicBezTo>
                        <a:pt x="16339" y="59719"/>
                        <a:pt x="15561" y="61015"/>
                        <a:pt x="14732" y="62363"/>
                      </a:cubicBezTo>
                      <a:cubicBezTo>
                        <a:pt x="11777" y="67287"/>
                        <a:pt x="8408" y="72886"/>
                        <a:pt x="2446" y="75788"/>
                      </a:cubicBezTo>
                      <a:cubicBezTo>
                        <a:pt x="2187" y="75892"/>
                        <a:pt x="1928" y="75944"/>
                        <a:pt x="1669" y="7594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85" name="Google Shape;6685;p15"/>
                <p:cNvSpPr/>
                <p:nvPr/>
              </p:nvSpPr>
              <p:spPr>
                <a:xfrm>
                  <a:off x="4679397" y="5433798"/>
                  <a:ext cx="37989" cy="2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89" h="25127" extrusionOk="0">
                      <a:moveTo>
                        <a:pt x="6540" y="25076"/>
                      </a:moveTo>
                      <a:cubicBezTo>
                        <a:pt x="6125" y="25076"/>
                        <a:pt x="5710" y="24921"/>
                        <a:pt x="5399" y="24661"/>
                      </a:cubicBezTo>
                      <a:cubicBezTo>
                        <a:pt x="5036" y="24350"/>
                        <a:pt x="4881" y="23935"/>
                        <a:pt x="4881" y="23469"/>
                      </a:cubicBezTo>
                      <a:cubicBezTo>
                        <a:pt x="5244" y="16782"/>
                        <a:pt x="3326" y="8229"/>
                        <a:pt x="164" y="2164"/>
                      </a:cubicBezTo>
                      <a:cubicBezTo>
                        <a:pt x="-251" y="1387"/>
                        <a:pt x="164" y="505"/>
                        <a:pt x="941" y="143"/>
                      </a:cubicBezTo>
                      <a:cubicBezTo>
                        <a:pt x="1771" y="-221"/>
                        <a:pt x="2756" y="143"/>
                        <a:pt x="3170" y="868"/>
                      </a:cubicBezTo>
                      <a:cubicBezTo>
                        <a:pt x="6280" y="6829"/>
                        <a:pt x="8250" y="15020"/>
                        <a:pt x="8250" y="21862"/>
                      </a:cubicBezTo>
                      <a:cubicBezTo>
                        <a:pt x="16544" y="20825"/>
                        <a:pt x="28207" y="17248"/>
                        <a:pt x="35620" y="14190"/>
                      </a:cubicBezTo>
                      <a:cubicBezTo>
                        <a:pt x="36449" y="13827"/>
                        <a:pt x="37486" y="14190"/>
                        <a:pt x="37849" y="14968"/>
                      </a:cubicBezTo>
                      <a:cubicBezTo>
                        <a:pt x="38212" y="15745"/>
                        <a:pt x="37849" y="16626"/>
                        <a:pt x="37020" y="16989"/>
                      </a:cubicBezTo>
                      <a:cubicBezTo>
                        <a:pt x="28830" y="20410"/>
                        <a:pt x="15404" y="24402"/>
                        <a:pt x="6695" y="25128"/>
                      </a:cubicBezTo>
                      <a:cubicBezTo>
                        <a:pt x="6695" y="25128"/>
                        <a:pt x="6591" y="25128"/>
                        <a:pt x="6540" y="2512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86" name="Google Shape;6686;p15"/>
                <p:cNvSpPr/>
                <p:nvPr/>
              </p:nvSpPr>
              <p:spPr>
                <a:xfrm>
                  <a:off x="4674079" y="5440659"/>
                  <a:ext cx="42824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24" h="29463" extrusionOk="0">
                      <a:moveTo>
                        <a:pt x="5897" y="29463"/>
                      </a:moveTo>
                      <a:cubicBezTo>
                        <a:pt x="5067" y="29463"/>
                        <a:pt x="4393" y="28945"/>
                        <a:pt x="4238" y="28219"/>
                      </a:cubicBezTo>
                      <a:cubicBezTo>
                        <a:pt x="3564" y="24798"/>
                        <a:pt x="3253" y="21377"/>
                        <a:pt x="2942" y="18008"/>
                      </a:cubicBezTo>
                      <a:cubicBezTo>
                        <a:pt x="2423" y="12513"/>
                        <a:pt x="1957" y="7277"/>
                        <a:pt x="91" y="1990"/>
                      </a:cubicBezTo>
                      <a:cubicBezTo>
                        <a:pt x="-220" y="1161"/>
                        <a:pt x="298" y="331"/>
                        <a:pt x="1179" y="72"/>
                      </a:cubicBezTo>
                      <a:cubicBezTo>
                        <a:pt x="2061" y="-187"/>
                        <a:pt x="2994" y="279"/>
                        <a:pt x="3305" y="1057"/>
                      </a:cubicBezTo>
                      <a:cubicBezTo>
                        <a:pt x="5326" y="6655"/>
                        <a:pt x="5845" y="12305"/>
                        <a:pt x="6311" y="17748"/>
                      </a:cubicBezTo>
                      <a:cubicBezTo>
                        <a:pt x="6570" y="20600"/>
                        <a:pt x="6830" y="23502"/>
                        <a:pt x="7296" y="26353"/>
                      </a:cubicBezTo>
                      <a:cubicBezTo>
                        <a:pt x="19685" y="25886"/>
                        <a:pt x="35755" y="20496"/>
                        <a:pt x="40523" y="18785"/>
                      </a:cubicBezTo>
                      <a:cubicBezTo>
                        <a:pt x="41405" y="18474"/>
                        <a:pt x="42338" y="18837"/>
                        <a:pt x="42700" y="19666"/>
                      </a:cubicBezTo>
                      <a:cubicBezTo>
                        <a:pt x="43063" y="20444"/>
                        <a:pt x="42597" y="21325"/>
                        <a:pt x="41767" y="21636"/>
                      </a:cubicBezTo>
                      <a:cubicBezTo>
                        <a:pt x="36688" y="23450"/>
                        <a:pt x="19063" y="29360"/>
                        <a:pt x="5897" y="29412"/>
                      </a:cubicBezTo>
                      <a:lnTo>
                        <a:pt x="5897" y="2941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87" name="Google Shape;6687;p15"/>
                <p:cNvSpPr/>
                <p:nvPr/>
              </p:nvSpPr>
              <p:spPr>
                <a:xfrm>
                  <a:off x="4668924" y="5452547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0"/>
                      </a:cubicBezTo>
                      <a:cubicBezTo>
                        <a:pt x="2447" y="29291"/>
                        <a:pt x="2188" y="28876"/>
                        <a:pt x="2136" y="28410"/>
                      </a:cubicBezTo>
                      <a:cubicBezTo>
                        <a:pt x="1825" y="24729"/>
                        <a:pt x="1566" y="21049"/>
                        <a:pt x="1306" y="17420"/>
                      </a:cubicBezTo>
                      <a:cubicBezTo>
                        <a:pt x="944" y="12237"/>
                        <a:pt x="581" y="6897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499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29"/>
                        <a:pt x="4624" y="17213"/>
                      </a:cubicBezTo>
                      <a:cubicBezTo>
                        <a:pt x="4831" y="20220"/>
                        <a:pt x="5039" y="23278"/>
                        <a:pt x="5298" y="26284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6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8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88" name="Google Shape;6688;p15"/>
                <p:cNvSpPr/>
                <p:nvPr/>
              </p:nvSpPr>
              <p:spPr>
                <a:xfrm>
                  <a:off x="4660526" y="5465920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1"/>
                      </a:cubicBezTo>
                      <a:cubicBezTo>
                        <a:pt x="2447" y="29291"/>
                        <a:pt x="2188" y="28877"/>
                        <a:pt x="2136" y="28410"/>
                      </a:cubicBezTo>
                      <a:cubicBezTo>
                        <a:pt x="1825" y="24729"/>
                        <a:pt x="1566" y="21101"/>
                        <a:pt x="1306" y="17421"/>
                      </a:cubicBezTo>
                      <a:cubicBezTo>
                        <a:pt x="944" y="12237"/>
                        <a:pt x="581" y="6898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395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30"/>
                        <a:pt x="4624" y="17213"/>
                      </a:cubicBezTo>
                      <a:cubicBezTo>
                        <a:pt x="4831" y="20220"/>
                        <a:pt x="5039" y="23227"/>
                        <a:pt x="5298" y="26285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7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9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89" name="Google Shape;6689;p15"/>
                <p:cNvSpPr/>
                <p:nvPr/>
              </p:nvSpPr>
              <p:spPr>
                <a:xfrm>
                  <a:off x="4693842" y="5432410"/>
                  <a:ext cx="18758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58" h="12416" extrusionOk="0">
                      <a:moveTo>
                        <a:pt x="4535" y="12417"/>
                      </a:moveTo>
                      <a:cubicBezTo>
                        <a:pt x="3913" y="12417"/>
                        <a:pt x="3291" y="12105"/>
                        <a:pt x="3032" y="11535"/>
                      </a:cubicBezTo>
                      <a:cubicBezTo>
                        <a:pt x="1373" y="8321"/>
                        <a:pt x="77" y="2153"/>
                        <a:pt x="25" y="1842"/>
                      </a:cubicBezTo>
                      <a:cubicBezTo>
                        <a:pt x="-130" y="1013"/>
                        <a:pt x="440" y="235"/>
                        <a:pt x="1373" y="28"/>
                      </a:cubicBezTo>
                      <a:cubicBezTo>
                        <a:pt x="2254" y="-128"/>
                        <a:pt x="3187" y="391"/>
                        <a:pt x="3343" y="1220"/>
                      </a:cubicBezTo>
                      <a:cubicBezTo>
                        <a:pt x="3343" y="1272"/>
                        <a:pt x="4328" y="5833"/>
                        <a:pt x="5520" y="8943"/>
                      </a:cubicBezTo>
                      <a:cubicBezTo>
                        <a:pt x="5883" y="8840"/>
                        <a:pt x="6246" y="8736"/>
                        <a:pt x="6609" y="8633"/>
                      </a:cubicBezTo>
                      <a:cubicBezTo>
                        <a:pt x="9719" y="7751"/>
                        <a:pt x="14384" y="6455"/>
                        <a:pt x="15888" y="5107"/>
                      </a:cubicBezTo>
                      <a:cubicBezTo>
                        <a:pt x="16561" y="4537"/>
                        <a:pt x="17598" y="4537"/>
                        <a:pt x="18272" y="5107"/>
                      </a:cubicBezTo>
                      <a:cubicBezTo>
                        <a:pt x="18946" y="5729"/>
                        <a:pt x="18894" y="6663"/>
                        <a:pt x="18272" y="7285"/>
                      </a:cubicBezTo>
                      <a:cubicBezTo>
                        <a:pt x="16199" y="9151"/>
                        <a:pt x="11430" y="10447"/>
                        <a:pt x="7645" y="11535"/>
                      </a:cubicBezTo>
                      <a:cubicBezTo>
                        <a:pt x="6660" y="11795"/>
                        <a:pt x="5831" y="12054"/>
                        <a:pt x="5157" y="12261"/>
                      </a:cubicBezTo>
                      <a:cubicBezTo>
                        <a:pt x="5002" y="12313"/>
                        <a:pt x="4794" y="12365"/>
                        <a:pt x="4587" y="1236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690" name="Google Shape;6690;p15"/>
              <p:cNvGrpSpPr/>
              <p:nvPr/>
            </p:nvGrpSpPr>
            <p:grpSpPr>
              <a:xfrm>
                <a:off x="4656558" y="5705800"/>
                <a:ext cx="83632" cy="81770"/>
                <a:chOff x="4656558" y="5705800"/>
                <a:chExt cx="83632" cy="81770"/>
              </a:xfrm>
            </p:grpSpPr>
            <p:sp>
              <p:nvSpPr>
                <p:cNvPr id="6691" name="Google Shape;6691;p15"/>
                <p:cNvSpPr/>
                <p:nvPr/>
              </p:nvSpPr>
              <p:spPr>
                <a:xfrm>
                  <a:off x="4656558" y="5705800"/>
                  <a:ext cx="73047" cy="81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47" h="81770" extrusionOk="0">
                      <a:moveTo>
                        <a:pt x="1957" y="81770"/>
                      </a:moveTo>
                      <a:cubicBezTo>
                        <a:pt x="1180" y="81770"/>
                        <a:pt x="454" y="81356"/>
                        <a:pt x="143" y="80630"/>
                      </a:cubicBezTo>
                      <a:cubicBezTo>
                        <a:pt x="-272" y="79697"/>
                        <a:pt x="247" y="78660"/>
                        <a:pt x="1283" y="78297"/>
                      </a:cubicBezTo>
                      <a:cubicBezTo>
                        <a:pt x="7608" y="76069"/>
                        <a:pt x="11755" y="70729"/>
                        <a:pt x="15798" y="65546"/>
                      </a:cubicBezTo>
                      <a:cubicBezTo>
                        <a:pt x="16990" y="64042"/>
                        <a:pt x="18079" y="62591"/>
                        <a:pt x="19219" y="61295"/>
                      </a:cubicBezTo>
                      <a:cubicBezTo>
                        <a:pt x="21811" y="58340"/>
                        <a:pt x="24247" y="55334"/>
                        <a:pt x="26735" y="52327"/>
                      </a:cubicBezTo>
                      <a:cubicBezTo>
                        <a:pt x="29949" y="48439"/>
                        <a:pt x="33267" y="44448"/>
                        <a:pt x="36740" y="40560"/>
                      </a:cubicBezTo>
                      <a:cubicBezTo>
                        <a:pt x="39435" y="37554"/>
                        <a:pt x="42857" y="34184"/>
                        <a:pt x="46537" y="30608"/>
                      </a:cubicBezTo>
                      <a:cubicBezTo>
                        <a:pt x="56282" y="21122"/>
                        <a:pt x="67375" y="10391"/>
                        <a:pt x="69138" y="1475"/>
                      </a:cubicBezTo>
                      <a:cubicBezTo>
                        <a:pt x="69345" y="490"/>
                        <a:pt x="70382" y="-132"/>
                        <a:pt x="71419" y="24"/>
                      </a:cubicBezTo>
                      <a:cubicBezTo>
                        <a:pt x="72507" y="179"/>
                        <a:pt x="73181" y="1112"/>
                        <a:pt x="73026" y="2097"/>
                      </a:cubicBezTo>
                      <a:cubicBezTo>
                        <a:pt x="71056" y="12050"/>
                        <a:pt x="59548" y="23195"/>
                        <a:pt x="49440" y="33044"/>
                      </a:cubicBezTo>
                      <a:cubicBezTo>
                        <a:pt x="45811" y="36569"/>
                        <a:pt x="42390" y="39887"/>
                        <a:pt x="39798" y="42789"/>
                      </a:cubicBezTo>
                      <a:cubicBezTo>
                        <a:pt x="36377" y="46625"/>
                        <a:pt x="33059" y="50617"/>
                        <a:pt x="29897" y="54452"/>
                      </a:cubicBezTo>
                      <a:cubicBezTo>
                        <a:pt x="27409" y="57459"/>
                        <a:pt x="24869" y="60518"/>
                        <a:pt x="22329" y="63524"/>
                      </a:cubicBezTo>
                      <a:cubicBezTo>
                        <a:pt x="21240" y="64820"/>
                        <a:pt x="20100" y="66219"/>
                        <a:pt x="19012" y="67671"/>
                      </a:cubicBezTo>
                      <a:cubicBezTo>
                        <a:pt x="14813" y="73010"/>
                        <a:pt x="10096" y="79075"/>
                        <a:pt x="2735" y="81667"/>
                      </a:cubicBezTo>
                      <a:cubicBezTo>
                        <a:pt x="2476" y="81770"/>
                        <a:pt x="2268" y="81770"/>
                        <a:pt x="2009" y="817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92" name="Google Shape;6692;p15"/>
                <p:cNvSpPr/>
                <p:nvPr/>
              </p:nvSpPr>
              <p:spPr>
                <a:xfrm>
                  <a:off x="4698216" y="5708274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5449" y="29793"/>
                      </a:moveTo>
                      <a:cubicBezTo>
                        <a:pt x="5034" y="29793"/>
                        <a:pt x="4619" y="29793"/>
                        <a:pt x="4205" y="29793"/>
                      </a:cubicBezTo>
                      <a:cubicBezTo>
                        <a:pt x="3634" y="29793"/>
                        <a:pt x="3116" y="29534"/>
                        <a:pt x="2753" y="29119"/>
                      </a:cubicBezTo>
                      <a:cubicBezTo>
                        <a:pt x="2390" y="28704"/>
                        <a:pt x="2235" y="28186"/>
                        <a:pt x="2339" y="27668"/>
                      </a:cubicBezTo>
                      <a:cubicBezTo>
                        <a:pt x="3790" y="19996"/>
                        <a:pt x="2857" y="9836"/>
                        <a:pt x="110" y="2371"/>
                      </a:cubicBezTo>
                      <a:cubicBezTo>
                        <a:pt x="-253" y="1438"/>
                        <a:pt x="317" y="402"/>
                        <a:pt x="1354" y="90"/>
                      </a:cubicBezTo>
                      <a:cubicBezTo>
                        <a:pt x="2390" y="-220"/>
                        <a:pt x="3479" y="298"/>
                        <a:pt x="3842" y="1231"/>
                      </a:cubicBezTo>
                      <a:cubicBezTo>
                        <a:pt x="6537" y="8540"/>
                        <a:pt x="7574" y="18285"/>
                        <a:pt x="6537" y="26164"/>
                      </a:cubicBezTo>
                      <a:cubicBezTo>
                        <a:pt x="16283" y="26009"/>
                        <a:pt x="30382" y="23313"/>
                        <a:pt x="39402" y="20721"/>
                      </a:cubicBezTo>
                      <a:cubicBezTo>
                        <a:pt x="40439" y="20411"/>
                        <a:pt x="41527" y="20929"/>
                        <a:pt x="41890" y="21862"/>
                      </a:cubicBezTo>
                      <a:cubicBezTo>
                        <a:pt x="42201" y="22795"/>
                        <a:pt x="41631" y="23832"/>
                        <a:pt x="40594" y="24091"/>
                      </a:cubicBezTo>
                      <a:cubicBezTo>
                        <a:pt x="30952" y="26890"/>
                        <a:pt x="15661" y="29741"/>
                        <a:pt x="5500" y="297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93" name="Google Shape;6693;p15"/>
                <p:cNvSpPr/>
                <p:nvPr/>
              </p:nvSpPr>
              <p:spPr>
                <a:xfrm>
                  <a:off x="4690979" y="5715633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9472" y="34978"/>
                      </a:moveTo>
                      <a:cubicBezTo>
                        <a:pt x="7087" y="34978"/>
                        <a:pt x="4806" y="34874"/>
                        <a:pt x="2629" y="34667"/>
                      </a:cubicBezTo>
                      <a:cubicBezTo>
                        <a:pt x="1696" y="34563"/>
                        <a:pt x="919" y="33838"/>
                        <a:pt x="867" y="33008"/>
                      </a:cubicBezTo>
                      <a:cubicBezTo>
                        <a:pt x="608" y="28965"/>
                        <a:pt x="763" y="24922"/>
                        <a:pt x="919" y="21034"/>
                      </a:cubicBezTo>
                      <a:cubicBezTo>
                        <a:pt x="1178" y="14554"/>
                        <a:pt x="1385" y="8489"/>
                        <a:pt x="37" y="2114"/>
                      </a:cubicBezTo>
                      <a:cubicBezTo>
                        <a:pt x="-170" y="1128"/>
                        <a:pt x="504" y="196"/>
                        <a:pt x="1592" y="40"/>
                      </a:cubicBezTo>
                      <a:cubicBezTo>
                        <a:pt x="2629" y="-168"/>
                        <a:pt x="3666" y="454"/>
                        <a:pt x="3873" y="1440"/>
                      </a:cubicBezTo>
                      <a:cubicBezTo>
                        <a:pt x="5325" y="8178"/>
                        <a:pt x="5065" y="14813"/>
                        <a:pt x="4806" y="21189"/>
                      </a:cubicBezTo>
                      <a:cubicBezTo>
                        <a:pt x="4703" y="24507"/>
                        <a:pt x="4547" y="27928"/>
                        <a:pt x="4651" y="31298"/>
                      </a:cubicBezTo>
                      <a:cubicBezTo>
                        <a:pt x="19113" y="32334"/>
                        <a:pt x="38500" y="28084"/>
                        <a:pt x="44306" y="26736"/>
                      </a:cubicBezTo>
                      <a:cubicBezTo>
                        <a:pt x="45343" y="26477"/>
                        <a:pt x="46431" y="27047"/>
                        <a:pt x="46691" y="28032"/>
                      </a:cubicBezTo>
                      <a:cubicBezTo>
                        <a:pt x="46950" y="28965"/>
                        <a:pt x="46328" y="29950"/>
                        <a:pt x="45291" y="30209"/>
                      </a:cubicBezTo>
                      <a:cubicBezTo>
                        <a:pt x="40003" y="31453"/>
                        <a:pt x="23571" y="35030"/>
                        <a:pt x="9368" y="3503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94" name="Google Shape;6694;p15"/>
                <p:cNvSpPr/>
                <p:nvPr/>
              </p:nvSpPr>
              <p:spPr>
                <a:xfrm>
                  <a:off x="4681582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1970" y="34834"/>
                      </a:moveTo>
                      <a:cubicBezTo>
                        <a:pt x="1503" y="34834"/>
                        <a:pt x="1037" y="34678"/>
                        <a:pt x="674" y="34420"/>
                      </a:cubicBezTo>
                      <a:cubicBezTo>
                        <a:pt x="207" y="34056"/>
                        <a:pt x="0" y="33538"/>
                        <a:pt x="0" y="33020"/>
                      </a:cubicBezTo>
                      <a:cubicBezTo>
                        <a:pt x="207" y="28717"/>
                        <a:pt x="466" y="24467"/>
                        <a:pt x="726" y="20165"/>
                      </a:cubicBezTo>
                      <a:cubicBezTo>
                        <a:pt x="1088" y="14099"/>
                        <a:pt x="1503" y="7879"/>
                        <a:pt x="1659" y="1762"/>
                      </a:cubicBezTo>
                      <a:cubicBezTo>
                        <a:pt x="1659" y="778"/>
                        <a:pt x="2540" y="0"/>
                        <a:pt x="3629" y="0"/>
                      </a:cubicBezTo>
                      <a:cubicBezTo>
                        <a:pt x="3629" y="0"/>
                        <a:pt x="3629" y="0"/>
                        <a:pt x="3629" y="0"/>
                      </a:cubicBezTo>
                      <a:cubicBezTo>
                        <a:pt x="4717" y="0"/>
                        <a:pt x="5598" y="830"/>
                        <a:pt x="5547" y="1814"/>
                      </a:cubicBezTo>
                      <a:cubicBezTo>
                        <a:pt x="5391" y="8034"/>
                        <a:pt x="5028" y="14307"/>
                        <a:pt x="4614" y="20371"/>
                      </a:cubicBezTo>
                      <a:cubicBezTo>
                        <a:pt x="4406" y="23897"/>
                        <a:pt x="4147" y="27421"/>
                        <a:pt x="3991" y="30946"/>
                      </a:cubicBezTo>
                      <a:cubicBezTo>
                        <a:pt x="7827" y="30428"/>
                        <a:pt x="11715" y="30117"/>
                        <a:pt x="15499" y="29754"/>
                      </a:cubicBezTo>
                      <a:cubicBezTo>
                        <a:pt x="22705" y="29132"/>
                        <a:pt x="30169" y="28510"/>
                        <a:pt x="36804" y="26540"/>
                      </a:cubicBezTo>
                      <a:cubicBezTo>
                        <a:pt x="37841" y="26229"/>
                        <a:pt x="38929" y="26748"/>
                        <a:pt x="39292" y="27681"/>
                      </a:cubicBezTo>
                      <a:cubicBezTo>
                        <a:pt x="39655" y="28614"/>
                        <a:pt x="39085" y="29650"/>
                        <a:pt x="38048" y="29962"/>
                      </a:cubicBezTo>
                      <a:cubicBezTo>
                        <a:pt x="30998" y="32087"/>
                        <a:pt x="23327" y="32761"/>
                        <a:pt x="15862" y="33331"/>
                      </a:cubicBezTo>
                      <a:cubicBezTo>
                        <a:pt x="11352" y="33694"/>
                        <a:pt x="6635" y="34108"/>
                        <a:pt x="2281" y="34834"/>
                      </a:cubicBezTo>
                      <a:cubicBezTo>
                        <a:pt x="2177" y="34834"/>
                        <a:pt x="2022" y="34834"/>
                        <a:pt x="1918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95" name="Google Shape;6695;p15"/>
                <p:cNvSpPr/>
                <p:nvPr/>
              </p:nvSpPr>
              <p:spPr>
                <a:xfrm>
                  <a:off x="4669763" y="5743145"/>
                  <a:ext cx="39453" cy="34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88" extrusionOk="0">
                      <a:moveTo>
                        <a:pt x="1970" y="34888"/>
                      </a:moveTo>
                      <a:cubicBezTo>
                        <a:pt x="1503" y="34888"/>
                        <a:pt x="1037" y="34733"/>
                        <a:pt x="674" y="34473"/>
                      </a:cubicBezTo>
                      <a:cubicBezTo>
                        <a:pt x="208" y="34111"/>
                        <a:pt x="0" y="33592"/>
                        <a:pt x="0" y="33074"/>
                      </a:cubicBezTo>
                      <a:cubicBezTo>
                        <a:pt x="208" y="28771"/>
                        <a:pt x="467" y="24469"/>
                        <a:pt x="726" y="20166"/>
                      </a:cubicBezTo>
                      <a:cubicBezTo>
                        <a:pt x="1089" y="14154"/>
                        <a:pt x="1503" y="7881"/>
                        <a:pt x="1659" y="1765"/>
                      </a:cubicBezTo>
                      <a:cubicBezTo>
                        <a:pt x="1659" y="779"/>
                        <a:pt x="2592" y="-50"/>
                        <a:pt x="3681" y="2"/>
                      </a:cubicBezTo>
                      <a:cubicBezTo>
                        <a:pt x="4769" y="2"/>
                        <a:pt x="5650" y="831"/>
                        <a:pt x="5598" y="1816"/>
                      </a:cubicBezTo>
                      <a:cubicBezTo>
                        <a:pt x="5443" y="8037"/>
                        <a:pt x="5080" y="14257"/>
                        <a:pt x="4665" y="20322"/>
                      </a:cubicBezTo>
                      <a:cubicBezTo>
                        <a:pt x="4458" y="23847"/>
                        <a:pt x="4199" y="27424"/>
                        <a:pt x="4043" y="30949"/>
                      </a:cubicBezTo>
                      <a:cubicBezTo>
                        <a:pt x="7879" y="30430"/>
                        <a:pt x="11767" y="30067"/>
                        <a:pt x="15551" y="29757"/>
                      </a:cubicBezTo>
                      <a:cubicBezTo>
                        <a:pt x="22756" y="29135"/>
                        <a:pt x="30221" y="28513"/>
                        <a:pt x="36856" y="26543"/>
                      </a:cubicBezTo>
                      <a:cubicBezTo>
                        <a:pt x="37893" y="26231"/>
                        <a:pt x="38981" y="26750"/>
                        <a:pt x="39344" y="27683"/>
                      </a:cubicBezTo>
                      <a:cubicBezTo>
                        <a:pt x="39707" y="28616"/>
                        <a:pt x="39137" y="29653"/>
                        <a:pt x="38100" y="29963"/>
                      </a:cubicBezTo>
                      <a:cubicBezTo>
                        <a:pt x="31050" y="32089"/>
                        <a:pt x="23378" y="32763"/>
                        <a:pt x="15914" y="33333"/>
                      </a:cubicBezTo>
                      <a:cubicBezTo>
                        <a:pt x="11404" y="33696"/>
                        <a:pt x="6687" y="34111"/>
                        <a:pt x="2333" y="34836"/>
                      </a:cubicBezTo>
                      <a:cubicBezTo>
                        <a:pt x="2229" y="34836"/>
                        <a:pt x="2074" y="34836"/>
                        <a:pt x="1970" y="3483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96" name="Google Shape;6696;p15"/>
                <p:cNvSpPr/>
                <p:nvPr/>
              </p:nvSpPr>
              <p:spPr>
                <a:xfrm>
                  <a:off x="4715118" y="5708517"/>
                  <a:ext cx="21051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1" h="14775" extrusionOk="0">
                      <a:moveTo>
                        <a:pt x="3890" y="14776"/>
                      </a:moveTo>
                      <a:cubicBezTo>
                        <a:pt x="3061" y="14776"/>
                        <a:pt x="2283" y="14310"/>
                        <a:pt x="2024" y="13532"/>
                      </a:cubicBezTo>
                      <a:cubicBezTo>
                        <a:pt x="624" y="9592"/>
                        <a:pt x="2" y="2232"/>
                        <a:pt x="2" y="1921"/>
                      </a:cubicBezTo>
                      <a:cubicBezTo>
                        <a:pt x="-49" y="936"/>
                        <a:pt x="728" y="106"/>
                        <a:pt x="1817" y="3"/>
                      </a:cubicBezTo>
                      <a:cubicBezTo>
                        <a:pt x="2905" y="-49"/>
                        <a:pt x="3838" y="677"/>
                        <a:pt x="3890" y="1661"/>
                      </a:cubicBezTo>
                      <a:cubicBezTo>
                        <a:pt x="3890" y="1713"/>
                        <a:pt x="4305" y="7156"/>
                        <a:pt x="5290" y="10888"/>
                      </a:cubicBezTo>
                      <a:cubicBezTo>
                        <a:pt x="5705" y="10836"/>
                        <a:pt x="6171" y="10733"/>
                        <a:pt x="6638" y="10681"/>
                      </a:cubicBezTo>
                      <a:cubicBezTo>
                        <a:pt x="10370" y="10059"/>
                        <a:pt x="15968" y="9126"/>
                        <a:pt x="17886" y="7778"/>
                      </a:cubicBezTo>
                      <a:cubicBezTo>
                        <a:pt x="18715" y="7156"/>
                        <a:pt x="19960" y="7312"/>
                        <a:pt x="20634" y="8089"/>
                      </a:cubicBezTo>
                      <a:cubicBezTo>
                        <a:pt x="21307" y="8866"/>
                        <a:pt x="21152" y="10007"/>
                        <a:pt x="20271" y="10578"/>
                      </a:cubicBezTo>
                      <a:cubicBezTo>
                        <a:pt x="17575" y="12444"/>
                        <a:pt x="11873" y="13428"/>
                        <a:pt x="7312" y="14154"/>
                      </a:cubicBezTo>
                      <a:cubicBezTo>
                        <a:pt x="6171" y="14361"/>
                        <a:pt x="5083" y="14517"/>
                        <a:pt x="4253" y="14672"/>
                      </a:cubicBezTo>
                      <a:cubicBezTo>
                        <a:pt x="4098" y="14672"/>
                        <a:pt x="3994" y="14672"/>
                        <a:pt x="3838" y="1467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6697" name="Google Shape;6697;p15"/>
          <p:cNvGrpSpPr/>
          <p:nvPr/>
        </p:nvGrpSpPr>
        <p:grpSpPr>
          <a:xfrm>
            <a:off x="4278575" y="5853190"/>
            <a:ext cx="917725" cy="763989"/>
            <a:chOff x="3208931" y="4389892"/>
            <a:chExt cx="688294" cy="572992"/>
          </a:xfrm>
        </p:grpSpPr>
        <p:grpSp>
          <p:nvGrpSpPr>
            <p:cNvPr id="6698" name="Google Shape;6698;p15"/>
            <p:cNvGrpSpPr/>
            <p:nvPr/>
          </p:nvGrpSpPr>
          <p:grpSpPr>
            <a:xfrm rot="259040">
              <a:off x="3459153" y="4395484"/>
              <a:ext cx="161194" cy="335058"/>
              <a:chOff x="3005292" y="2219628"/>
              <a:chExt cx="392712" cy="816290"/>
            </a:xfrm>
          </p:grpSpPr>
          <p:sp>
            <p:nvSpPr>
              <p:cNvPr id="6699" name="Google Shape;6699;p15"/>
              <p:cNvSpPr/>
              <p:nvPr/>
            </p:nvSpPr>
            <p:spPr>
              <a:xfrm>
                <a:off x="3017800" y="2340767"/>
                <a:ext cx="367711" cy="695151"/>
              </a:xfrm>
              <a:custGeom>
                <a:avLst/>
                <a:gdLst/>
                <a:ahLst/>
                <a:cxnLst/>
                <a:rect l="l" t="t" r="r" b="b"/>
                <a:pathLst>
                  <a:path w="762095" h="761809" extrusionOk="0">
                    <a:moveTo>
                      <a:pt x="734187" y="0"/>
                    </a:moveTo>
                    <a:cubicBezTo>
                      <a:pt x="749600" y="0"/>
                      <a:pt x="762095" y="12495"/>
                      <a:pt x="762095" y="27908"/>
                    </a:cubicBezTo>
                    <a:lnTo>
                      <a:pt x="762095" y="733901"/>
                    </a:lnTo>
                    <a:cubicBezTo>
                      <a:pt x="762095" y="749314"/>
                      <a:pt x="749600" y="761809"/>
                      <a:pt x="734187" y="761809"/>
                    </a:cubicBezTo>
                    <a:lnTo>
                      <a:pt x="27908" y="761809"/>
                    </a:lnTo>
                    <a:cubicBezTo>
                      <a:pt x="12495" y="761809"/>
                      <a:pt x="0" y="749314"/>
                      <a:pt x="0" y="733901"/>
                    </a:cubicBezTo>
                    <a:lnTo>
                      <a:pt x="0" y="27908"/>
                    </a:lnTo>
                    <a:cubicBezTo>
                      <a:pt x="0" y="12495"/>
                      <a:pt x="12495" y="0"/>
                      <a:pt x="279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00" name="Google Shape;6700;p15"/>
              <p:cNvSpPr/>
              <p:nvPr/>
            </p:nvSpPr>
            <p:spPr>
              <a:xfrm>
                <a:off x="3017800" y="2340767"/>
                <a:ext cx="367711" cy="695151"/>
              </a:xfrm>
              <a:custGeom>
                <a:avLst/>
                <a:gdLst/>
                <a:ahLst/>
                <a:cxnLst/>
                <a:rect l="l" t="t" r="r" b="b"/>
                <a:pathLst>
                  <a:path w="762095" h="761809" extrusionOk="0">
                    <a:moveTo>
                      <a:pt x="734187" y="0"/>
                    </a:moveTo>
                    <a:cubicBezTo>
                      <a:pt x="749600" y="0"/>
                      <a:pt x="762095" y="12495"/>
                      <a:pt x="762095" y="27908"/>
                    </a:cubicBezTo>
                    <a:lnTo>
                      <a:pt x="762095" y="733901"/>
                    </a:lnTo>
                    <a:cubicBezTo>
                      <a:pt x="762095" y="749314"/>
                      <a:pt x="749600" y="761809"/>
                      <a:pt x="734187" y="761809"/>
                    </a:cubicBezTo>
                    <a:lnTo>
                      <a:pt x="27908" y="761809"/>
                    </a:lnTo>
                    <a:cubicBezTo>
                      <a:pt x="12495" y="761809"/>
                      <a:pt x="0" y="749314"/>
                      <a:pt x="0" y="733901"/>
                    </a:cubicBezTo>
                    <a:lnTo>
                      <a:pt x="0" y="27908"/>
                    </a:lnTo>
                    <a:cubicBezTo>
                      <a:pt x="0" y="12495"/>
                      <a:pt x="12495" y="0"/>
                      <a:pt x="27908" y="0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01" name="Google Shape;6701;p15"/>
              <p:cNvSpPr/>
              <p:nvPr/>
            </p:nvSpPr>
            <p:spPr>
              <a:xfrm>
                <a:off x="3005292" y="2307696"/>
                <a:ext cx="392712" cy="69259"/>
              </a:xfrm>
              <a:custGeom>
                <a:avLst/>
                <a:gdLst/>
                <a:ahLst/>
                <a:cxnLst/>
                <a:rect l="l" t="t" r="r" b="b"/>
                <a:pathLst>
                  <a:path w="813911" h="143541" extrusionOk="0">
                    <a:moveTo>
                      <a:pt x="0" y="0"/>
                    </a:moveTo>
                    <a:lnTo>
                      <a:pt x="813911" y="0"/>
                    </a:lnTo>
                    <a:lnTo>
                      <a:pt x="813911" y="143542"/>
                    </a:lnTo>
                    <a:lnTo>
                      <a:pt x="0" y="1435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02" name="Google Shape;6702;p15"/>
              <p:cNvSpPr/>
              <p:nvPr/>
            </p:nvSpPr>
            <p:spPr>
              <a:xfrm>
                <a:off x="3005292" y="2307696"/>
                <a:ext cx="392712" cy="69259"/>
              </a:xfrm>
              <a:custGeom>
                <a:avLst/>
                <a:gdLst/>
                <a:ahLst/>
                <a:cxnLst/>
                <a:rect l="l" t="t" r="r" b="b"/>
                <a:pathLst>
                  <a:path w="813911" h="143541" extrusionOk="0">
                    <a:moveTo>
                      <a:pt x="0" y="0"/>
                    </a:moveTo>
                    <a:lnTo>
                      <a:pt x="813911" y="0"/>
                    </a:lnTo>
                    <a:lnTo>
                      <a:pt x="813911" y="143542"/>
                    </a:lnTo>
                    <a:lnTo>
                      <a:pt x="0" y="143542"/>
                    </a:ln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6703" name="Google Shape;6703;p15"/>
              <p:cNvGrpSpPr/>
              <p:nvPr/>
            </p:nvGrpSpPr>
            <p:grpSpPr>
              <a:xfrm>
                <a:off x="3061394" y="2219628"/>
                <a:ext cx="280508" cy="131969"/>
                <a:chOff x="4066057" y="4252594"/>
                <a:chExt cx="581847" cy="273737"/>
              </a:xfrm>
            </p:grpSpPr>
            <p:grpSp>
              <p:nvGrpSpPr>
                <p:cNvPr id="6704" name="Google Shape;6704;p15"/>
                <p:cNvGrpSpPr/>
                <p:nvPr/>
              </p:nvGrpSpPr>
              <p:grpSpPr>
                <a:xfrm>
                  <a:off x="4066057" y="4252594"/>
                  <a:ext cx="581847" cy="273737"/>
                  <a:chOff x="4066057" y="4252594"/>
                  <a:chExt cx="581847" cy="273737"/>
                </a:xfrm>
              </p:grpSpPr>
              <p:grpSp>
                <p:nvGrpSpPr>
                  <p:cNvPr id="6705" name="Google Shape;6705;p15"/>
                  <p:cNvGrpSpPr/>
                  <p:nvPr/>
                </p:nvGrpSpPr>
                <p:grpSpPr>
                  <a:xfrm>
                    <a:off x="4066057" y="4252594"/>
                    <a:ext cx="581847" cy="273737"/>
                    <a:chOff x="4066057" y="4252594"/>
                    <a:chExt cx="581847" cy="273737"/>
                  </a:xfrm>
                </p:grpSpPr>
                <p:sp>
                  <p:nvSpPr>
                    <p:cNvPr id="6706" name="Google Shape;6706;p15"/>
                    <p:cNvSpPr/>
                    <p:nvPr/>
                  </p:nvSpPr>
                  <p:spPr>
                    <a:xfrm>
                      <a:off x="4397784" y="4255325"/>
                      <a:ext cx="250120" cy="27100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120" h="271006" extrusionOk="0">
                          <a:moveTo>
                            <a:pt x="248511" y="48260"/>
                          </a:moveTo>
                          <a:cubicBezTo>
                            <a:pt x="240700" y="13018"/>
                            <a:pt x="208315" y="-1079"/>
                            <a:pt x="174978" y="64"/>
                          </a:cubicBezTo>
                          <a:cubicBezTo>
                            <a:pt x="105445" y="2540"/>
                            <a:pt x="51153" y="63977"/>
                            <a:pt x="11148" y="115126"/>
                          </a:cubicBezTo>
                          <a:cubicBezTo>
                            <a:pt x="5338" y="122651"/>
                            <a:pt x="4100" y="131985"/>
                            <a:pt x="5623" y="141034"/>
                          </a:cubicBezTo>
                          <a:cubicBezTo>
                            <a:pt x="-8093" y="162275"/>
                            <a:pt x="4576" y="193136"/>
                            <a:pt x="29626" y="202946"/>
                          </a:cubicBezTo>
                          <a:cubicBezTo>
                            <a:pt x="74870" y="220663"/>
                            <a:pt x="114208" y="266764"/>
                            <a:pt x="164024" y="270764"/>
                          </a:cubicBezTo>
                          <a:cubicBezTo>
                            <a:pt x="235176" y="276479"/>
                            <a:pt x="238700" y="179610"/>
                            <a:pt x="240796" y="131795"/>
                          </a:cubicBezTo>
                          <a:cubicBezTo>
                            <a:pt x="242034" y="103886"/>
                            <a:pt x="254607" y="76169"/>
                            <a:pt x="248416" y="48165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6707" name="Google Shape;6707;p15"/>
                    <p:cNvSpPr/>
                    <p:nvPr/>
                  </p:nvSpPr>
                  <p:spPr>
                    <a:xfrm>
                      <a:off x="4066057" y="4252594"/>
                      <a:ext cx="249036" cy="27109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9036" h="271098" extrusionOk="0">
                          <a:moveTo>
                            <a:pt x="1974" y="47371"/>
                          </a:moveTo>
                          <a:cubicBezTo>
                            <a:pt x="10261" y="12224"/>
                            <a:pt x="42741" y="-1492"/>
                            <a:pt x="76079" y="127"/>
                          </a:cubicBezTo>
                          <a:cubicBezTo>
                            <a:pt x="145611" y="3366"/>
                            <a:pt x="199142" y="65564"/>
                            <a:pt x="238480" y="117189"/>
                          </a:cubicBezTo>
                          <a:cubicBezTo>
                            <a:pt x="244290" y="124714"/>
                            <a:pt x="245433" y="134049"/>
                            <a:pt x="243623" y="143193"/>
                          </a:cubicBezTo>
                          <a:cubicBezTo>
                            <a:pt x="257149" y="164529"/>
                            <a:pt x="244005" y="195295"/>
                            <a:pt x="218858" y="204820"/>
                          </a:cubicBezTo>
                          <a:cubicBezTo>
                            <a:pt x="173329" y="221964"/>
                            <a:pt x="133515" y="267589"/>
                            <a:pt x="83508" y="270923"/>
                          </a:cubicBezTo>
                          <a:cubicBezTo>
                            <a:pt x="12261" y="275781"/>
                            <a:pt x="9975" y="178816"/>
                            <a:pt x="8451" y="131001"/>
                          </a:cubicBezTo>
                          <a:cubicBezTo>
                            <a:pt x="7594" y="103093"/>
                            <a:pt x="-4693" y="75279"/>
                            <a:pt x="1974" y="47276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  <p:sp>
                <p:nvSpPr>
                  <p:cNvPr id="6708" name="Google Shape;6708;p15"/>
                  <p:cNvSpPr/>
                  <p:nvPr/>
                </p:nvSpPr>
                <p:spPr>
                  <a:xfrm>
                    <a:off x="4276716" y="4331754"/>
                    <a:ext cx="160886" cy="1761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886" h="176165" extrusionOk="0">
                        <a:moveTo>
                          <a:pt x="159838" y="76606"/>
                        </a:moveTo>
                        <a:cubicBezTo>
                          <a:pt x="161076" y="62986"/>
                          <a:pt x="158790" y="49365"/>
                          <a:pt x="150504" y="37935"/>
                        </a:cubicBezTo>
                        <a:cubicBezTo>
                          <a:pt x="141836" y="25933"/>
                          <a:pt x="130501" y="17837"/>
                          <a:pt x="117833" y="12598"/>
                        </a:cubicBezTo>
                        <a:cubicBezTo>
                          <a:pt x="97354" y="-1213"/>
                          <a:pt x="73732" y="-4070"/>
                          <a:pt x="49443" y="6026"/>
                        </a:cubicBezTo>
                        <a:cubicBezTo>
                          <a:pt x="31346" y="13551"/>
                          <a:pt x="20011" y="30982"/>
                          <a:pt x="12201" y="48508"/>
                        </a:cubicBezTo>
                        <a:cubicBezTo>
                          <a:pt x="4962" y="61747"/>
                          <a:pt x="770" y="76987"/>
                          <a:pt x="104" y="93370"/>
                        </a:cubicBezTo>
                        <a:cubicBezTo>
                          <a:pt x="-1039" y="119659"/>
                          <a:pt x="7057" y="154235"/>
                          <a:pt x="33632" y="164808"/>
                        </a:cubicBezTo>
                        <a:cubicBezTo>
                          <a:pt x="108689" y="194431"/>
                          <a:pt x="152980" y="161855"/>
                          <a:pt x="158600" y="116040"/>
                        </a:cubicBezTo>
                        <a:cubicBezTo>
                          <a:pt x="160314" y="102419"/>
                          <a:pt x="162124" y="89370"/>
                          <a:pt x="159743" y="76606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6709" name="Google Shape;6709;p15"/>
                <p:cNvSpPr/>
                <p:nvPr/>
              </p:nvSpPr>
              <p:spPr>
                <a:xfrm>
                  <a:off x="4459651" y="4443487"/>
                  <a:ext cx="136360" cy="54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360" h="54627" extrusionOk="0">
                      <a:moveTo>
                        <a:pt x="135875" y="21928"/>
                      </a:moveTo>
                      <a:cubicBezTo>
                        <a:pt x="127874" y="-19982"/>
                        <a:pt x="-24050" y="10117"/>
                        <a:pt x="3287" y="15356"/>
                      </a:cubicBezTo>
                      <a:cubicBezTo>
                        <a:pt x="29671" y="20499"/>
                        <a:pt x="74725" y="49074"/>
                        <a:pt x="101204" y="54123"/>
                      </a:cubicBezTo>
                      <a:cubicBezTo>
                        <a:pt x="108729" y="55551"/>
                        <a:pt x="115111" y="53837"/>
                        <a:pt x="120159" y="50408"/>
                      </a:cubicBezTo>
                      <a:cubicBezTo>
                        <a:pt x="130446" y="46122"/>
                        <a:pt x="138447" y="35930"/>
                        <a:pt x="135875" y="21928"/>
                      </a:cubicBezTo>
                      <a:close/>
                    </a:path>
                  </a:pathLst>
                </a:custGeom>
                <a:solidFill>
                  <a:srgbClr val="223025">
                    <a:alpha val="4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710" name="Google Shape;6710;p15"/>
                <p:cNvSpPr/>
                <p:nvPr/>
              </p:nvSpPr>
              <p:spPr>
                <a:xfrm>
                  <a:off x="4120400" y="4441229"/>
                  <a:ext cx="136496" cy="542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96" h="54285" extrusionOk="0">
                      <a:moveTo>
                        <a:pt x="590" y="21233"/>
                      </a:moveTo>
                      <a:cubicBezTo>
                        <a:pt x="9163" y="-20582"/>
                        <a:pt x="160610" y="11422"/>
                        <a:pt x="133178" y="16280"/>
                      </a:cubicBezTo>
                      <a:cubicBezTo>
                        <a:pt x="106699" y="21042"/>
                        <a:pt x="61264" y="49046"/>
                        <a:pt x="34785" y="53808"/>
                      </a:cubicBezTo>
                      <a:cubicBezTo>
                        <a:pt x="27260" y="55237"/>
                        <a:pt x="20879" y="53332"/>
                        <a:pt x="15926" y="49808"/>
                      </a:cubicBezTo>
                      <a:cubicBezTo>
                        <a:pt x="5638" y="45426"/>
                        <a:pt x="-2267" y="35044"/>
                        <a:pt x="590" y="21233"/>
                      </a:cubicBezTo>
                      <a:close/>
                    </a:path>
                  </a:pathLst>
                </a:custGeom>
                <a:solidFill>
                  <a:srgbClr val="223025">
                    <a:alpha val="4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6711" name="Google Shape;6711;p15"/>
              <p:cNvSpPr/>
              <p:nvPr/>
            </p:nvSpPr>
            <p:spPr>
              <a:xfrm>
                <a:off x="3019900" y="2657788"/>
                <a:ext cx="367200" cy="50100"/>
              </a:xfrm>
              <a:prstGeom prst="rect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latin typeface="Asap"/>
                  <a:ea typeface="Asap"/>
                  <a:cs typeface="Asap"/>
                  <a:sym typeface="Asap"/>
                </a:endParaRPr>
              </a:p>
            </p:txBody>
          </p:sp>
          <p:sp>
            <p:nvSpPr>
              <p:cNvPr id="6712" name="Google Shape;6712;p15"/>
              <p:cNvSpPr/>
              <p:nvPr/>
            </p:nvSpPr>
            <p:spPr>
              <a:xfrm rot="5400000">
                <a:off x="2872900" y="2679660"/>
                <a:ext cx="661200" cy="50100"/>
              </a:xfrm>
              <a:prstGeom prst="rect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latin typeface="Asap"/>
                  <a:ea typeface="Asap"/>
                  <a:cs typeface="Asap"/>
                  <a:sym typeface="Asap"/>
                </a:endParaRPr>
              </a:p>
            </p:txBody>
          </p:sp>
        </p:grpSp>
        <p:grpSp>
          <p:nvGrpSpPr>
            <p:cNvPr id="6713" name="Google Shape;6713;p15"/>
            <p:cNvGrpSpPr/>
            <p:nvPr/>
          </p:nvGrpSpPr>
          <p:grpSpPr>
            <a:xfrm rot="68662">
              <a:off x="3362691" y="4531093"/>
              <a:ext cx="161240" cy="195203"/>
              <a:chOff x="2046442" y="2560153"/>
              <a:chExt cx="392712" cy="475430"/>
            </a:xfrm>
          </p:grpSpPr>
          <p:sp>
            <p:nvSpPr>
              <p:cNvPr id="6714" name="Google Shape;6714;p15"/>
              <p:cNvSpPr/>
              <p:nvPr/>
            </p:nvSpPr>
            <p:spPr>
              <a:xfrm>
                <a:off x="2058943" y="2668011"/>
                <a:ext cx="367711" cy="367573"/>
              </a:xfrm>
              <a:custGeom>
                <a:avLst/>
                <a:gdLst/>
                <a:ahLst/>
                <a:cxnLst/>
                <a:rect l="l" t="t" r="r" b="b"/>
                <a:pathLst>
                  <a:path w="762095" h="761809" extrusionOk="0">
                    <a:moveTo>
                      <a:pt x="734187" y="0"/>
                    </a:moveTo>
                    <a:cubicBezTo>
                      <a:pt x="749600" y="0"/>
                      <a:pt x="762095" y="12495"/>
                      <a:pt x="762095" y="27908"/>
                    </a:cubicBezTo>
                    <a:lnTo>
                      <a:pt x="762095" y="733901"/>
                    </a:lnTo>
                    <a:cubicBezTo>
                      <a:pt x="762095" y="749314"/>
                      <a:pt x="749600" y="761809"/>
                      <a:pt x="734187" y="761809"/>
                    </a:cubicBezTo>
                    <a:lnTo>
                      <a:pt x="27908" y="761809"/>
                    </a:lnTo>
                    <a:cubicBezTo>
                      <a:pt x="12495" y="761809"/>
                      <a:pt x="0" y="749314"/>
                      <a:pt x="0" y="733901"/>
                    </a:cubicBezTo>
                    <a:lnTo>
                      <a:pt x="0" y="27908"/>
                    </a:lnTo>
                    <a:cubicBezTo>
                      <a:pt x="0" y="12495"/>
                      <a:pt x="12495" y="0"/>
                      <a:pt x="279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15" name="Google Shape;6715;p15"/>
              <p:cNvSpPr/>
              <p:nvPr/>
            </p:nvSpPr>
            <p:spPr>
              <a:xfrm>
                <a:off x="2058943" y="2668011"/>
                <a:ext cx="367711" cy="367573"/>
              </a:xfrm>
              <a:custGeom>
                <a:avLst/>
                <a:gdLst/>
                <a:ahLst/>
                <a:cxnLst/>
                <a:rect l="l" t="t" r="r" b="b"/>
                <a:pathLst>
                  <a:path w="762095" h="761809" extrusionOk="0">
                    <a:moveTo>
                      <a:pt x="734187" y="0"/>
                    </a:moveTo>
                    <a:cubicBezTo>
                      <a:pt x="749600" y="0"/>
                      <a:pt x="762095" y="12495"/>
                      <a:pt x="762095" y="27908"/>
                    </a:cubicBezTo>
                    <a:lnTo>
                      <a:pt x="762095" y="733901"/>
                    </a:lnTo>
                    <a:cubicBezTo>
                      <a:pt x="762095" y="749314"/>
                      <a:pt x="749600" y="761809"/>
                      <a:pt x="734187" y="761809"/>
                    </a:cubicBezTo>
                    <a:lnTo>
                      <a:pt x="27908" y="761809"/>
                    </a:lnTo>
                    <a:cubicBezTo>
                      <a:pt x="12495" y="761809"/>
                      <a:pt x="0" y="749314"/>
                      <a:pt x="0" y="733901"/>
                    </a:cubicBezTo>
                    <a:lnTo>
                      <a:pt x="0" y="27908"/>
                    </a:lnTo>
                    <a:cubicBezTo>
                      <a:pt x="0" y="12495"/>
                      <a:pt x="12495" y="0"/>
                      <a:pt x="27908" y="0"/>
                    </a:cubicBezTo>
                    <a:close/>
                  </a:path>
                </a:pathLst>
              </a:custGeom>
              <a:solidFill>
                <a:srgbClr val="FFFFFF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6716" name="Google Shape;6716;p15"/>
              <p:cNvGrpSpPr/>
              <p:nvPr/>
            </p:nvGrpSpPr>
            <p:grpSpPr>
              <a:xfrm>
                <a:off x="2059164" y="2668219"/>
                <a:ext cx="367268" cy="367268"/>
                <a:chOff x="3976116" y="4476750"/>
                <a:chExt cx="761809" cy="761809"/>
              </a:xfrm>
            </p:grpSpPr>
            <p:sp>
              <p:nvSpPr>
                <p:cNvPr id="6717" name="Google Shape;6717;p15"/>
                <p:cNvSpPr/>
                <p:nvPr/>
              </p:nvSpPr>
              <p:spPr>
                <a:xfrm>
                  <a:off x="4304442" y="4476750"/>
                  <a:ext cx="105251" cy="761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251" h="761809" extrusionOk="0">
                      <a:moveTo>
                        <a:pt x="0" y="0"/>
                      </a:moveTo>
                      <a:lnTo>
                        <a:pt x="105251" y="0"/>
                      </a:lnTo>
                      <a:lnTo>
                        <a:pt x="105251" y="761810"/>
                      </a:lnTo>
                      <a:lnTo>
                        <a:pt x="0" y="76181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718" name="Google Shape;6718;p15"/>
                <p:cNvSpPr/>
                <p:nvPr/>
              </p:nvSpPr>
              <p:spPr>
                <a:xfrm>
                  <a:off x="3976116" y="4805076"/>
                  <a:ext cx="761809" cy="1052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09" h="105251" extrusionOk="0">
                      <a:moveTo>
                        <a:pt x="0" y="0"/>
                      </a:moveTo>
                      <a:lnTo>
                        <a:pt x="761810" y="0"/>
                      </a:lnTo>
                      <a:lnTo>
                        <a:pt x="761810" y="105251"/>
                      </a:lnTo>
                      <a:lnTo>
                        <a:pt x="0" y="10525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6719" name="Google Shape;6719;p15"/>
              <p:cNvSpPr/>
              <p:nvPr/>
            </p:nvSpPr>
            <p:spPr>
              <a:xfrm>
                <a:off x="2046442" y="2648221"/>
                <a:ext cx="392712" cy="69259"/>
              </a:xfrm>
              <a:custGeom>
                <a:avLst/>
                <a:gdLst/>
                <a:ahLst/>
                <a:cxnLst/>
                <a:rect l="l" t="t" r="r" b="b"/>
                <a:pathLst>
                  <a:path w="813911" h="143541" extrusionOk="0">
                    <a:moveTo>
                      <a:pt x="0" y="0"/>
                    </a:moveTo>
                    <a:lnTo>
                      <a:pt x="813911" y="0"/>
                    </a:lnTo>
                    <a:lnTo>
                      <a:pt x="813911" y="143542"/>
                    </a:lnTo>
                    <a:lnTo>
                      <a:pt x="0" y="1435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20" name="Google Shape;6720;p15"/>
              <p:cNvSpPr/>
              <p:nvPr/>
            </p:nvSpPr>
            <p:spPr>
              <a:xfrm>
                <a:off x="2046442" y="2648221"/>
                <a:ext cx="392712" cy="69259"/>
              </a:xfrm>
              <a:custGeom>
                <a:avLst/>
                <a:gdLst/>
                <a:ahLst/>
                <a:cxnLst/>
                <a:rect l="l" t="t" r="r" b="b"/>
                <a:pathLst>
                  <a:path w="813911" h="143541" extrusionOk="0">
                    <a:moveTo>
                      <a:pt x="0" y="0"/>
                    </a:moveTo>
                    <a:lnTo>
                      <a:pt x="813911" y="0"/>
                    </a:lnTo>
                    <a:lnTo>
                      <a:pt x="813911" y="143542"/>
                    </a:lnTo>
                    <a:lnTo>
                      <a:pt x="0" y="143542"/>
                    </a:ln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6721" name="Google Shape;6721;p15"/>
              <p:cNvGrpSpPr/>
              <p:nvPr/>
            </p:nvGrpSpPr>
            <p:grpSpPr>
              <a:xfrm>
                <a:off x="2102544" y="2560153"/>
                <a:ext cx="280508" cy="131969"/>
                <a:chOff x="4066057" y="4252594"/>
                <a:chExt cx="581847" cy="273737"/>
              </a:xfrm>
            </p:grpSpPr>
            <p:grpSp>
              <p:nvGrpSpPr>
                <p:cNvPr id="6722" name="Google Shape;6722;p15"/>
                <p:cNvGrpSpPr/>
                <p:nvPr/>
              </p:nvGrpSpPr>
              <p:grpSpPr>
                <a:xfrm>
                  <a:off x="4066057" y="4252594"/>
                  <a:ext cx="581847" cy="273737"/>
                  <a:chOff x="4066057" y="4252594"/>
                  <a:chExt cx="581847" cy="273737"/>
                </a:xfrm>
              </p:grpSpPr>
              <p:grpSp>
                <p:nvGrpSpPr>
                  <p:cNvPr id="6723" name="Google Shape;6723;p15"/>
                  <p:cNvGrpSpPr/>
                  <p:nvPr/>
                </p:nvGrpSpPr>
                <p:grpSpPr>
                  <a:xfrm>
                    <a:off x="4066057" y="4252594"/>
                    <a:ext cx="581847" cy="273737"/>
                    <a:chOff x="4066057" y="4252594"/>
                    <a:chExt cx="581847" cy="273737"/>
                  </a:xfrm>
                </p:grpSpPr>
                <p:sp>
                  <p:nvSpPr>
                    <p:cNvPr id="6724" name="Google Shape;6724;p15"/>
                    <p:cNvSpPr/>
                    <p:nvPr/>
                  </p:nvSpPr>
                  <p:spPr>
                    <a:xfrm>
                      <a:off x="4397784" y="4255325"/>
                      <a:ext cx="250120" cy="27100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120" h="271006" extrusionOk="0">
                          <a:moveTo>
                            <a:pt x="248511" y="48260"/>
                          </a:moveTo>
                          <a:cubicBezTo>
                            <a:pt x="240700" y="13018"/>
                            <a:pt x="208315" y="-1079"/>
                            <a:pt x="174978" y="64"/>
                          </a:cubicBezTo>
                          <a:cubicBezTo>
                            <a:pt x="105445" y="2540"/>
                            <a:pt x="51153" y="63977"/>
                            <a:pt x="11148" y="115126"/>
                          </a:cubicBezTo>
                          <a:cubicBezTo>
                            <a:pt x="5338" y="122651"/>
                            <a:pt x="4100" y="131985"/>
                            <a:pt x="5623" y="141034"/>
                          </a:cubicBezTo>
                          <a:cubicBezTo>
                            <a:pt x="-8093" y="162275"/>
                            <a:pt x="4576" y="193136"/>
                            <a:pt x="29626" y="202946"/>
                          </a:cubicBezTo>
                          <a:cubicBezTo>
                            <a:pt x="74870" y="220663"/>
                            <a:pt x="114208" y="266764"/>
                            <a:pt x="164024" y="270764"/>
                          </a:cubicBezTo>
                          <a:cubicBezTo>
                            <a:pt x="235176" y="276479"/>
                            <a:pt x="238700" y="179610"/>
                            <a:pt x="240796" y="131795"/>
                          </a:cubicBezTo>
                          <a:cubicBezTo>
                            <a:pt x="242034" y="103886"/>
                            <a:pt x="254607" y="76169"/>
                            <a:pt x="248416" y="48165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6725" name="Google Shape;6725;p15"/>
                    <p:cNvSpPr/>
                    <p:nvPr/>
                  </p:nvSpPr>
                  <p:spPr>
                    <a:xfrm>
                      <a:off x="4066057" y="4252594"/>
                      <a:ext cx="249036" cy="27109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9036" h="271098" extrusionOk="0">
                          <a:moveTo>
                            <a:pt x="1974" y="47371"/>
                          </a:moveTo>
                          <a:cubicBezTo>
                            <a:pt x="10261" y="12224"/>
                            <a:pt x="42741" y="-1492"/>
                            <a:pt x="76079" y="127"/>
                          </a:cubicBezTo>
                          <a:cubicBezTo>
                            <a:pt x="145611" y="3366"/>
                            <a:pt x="199142" y="65564"/>
                            <a:pt x="238480" y="117189"/>
                          </a:cubicBezTo>
                          <a:cubicBezTo>
                            <a:pt x="244290" y="124714"/>
                            <a:pt x="245433" y="134049"/>
                            <a:pt x="243623" y="143193"/>
                          </a:cubicBezTo>
                          <a:cubicBezTo>
                            <a:pt x="257149" y="164529"/>
                            <a:pt x="244005" y="195295"/>
                            <a:pt x="218858" y="204820"/>
                          </a:cubicBezTo>
                          <a:cubicBezTo>
                            <a:pt x="173329" y="221964"/>
                            <a:pt x="133515" y="267589"/>
                            <a:pt x="83508" y="270923"/>
                          </a:cubicBezTo>
                          <a:cubicBezTo>
                            <a:pt x="12261" y="275781"/>
                            <a:pt x="9975" y="178816"/>
                            <a:pt x="8451" y="131001"/>
                          </a:cubicBezTo>
                          <a:cubicBezTo>
                            <a:pt x="7594" y="103093"/>
                            <a:pt x="-4693" y="75279"/>
                            <a:pt x="1974" y="47276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  <p:sp>
                <p:nvSpPr>
                  <p:cNvPr id="6726" name="Google Shape;6726;p15"/>
                  <p:cNvSpPr/>
                  <p:nvPr/>
                </p:nvSpPr>
                <p:spPr>
                  <a:xfrm>
                    <a:off x="4276716" y="4331754"/>
                    <a:ext cx="160886" cy="1761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886" h="176165" extrusionOk="0">
                        <a:moveTo>
                          <a:pt x="159838" y="76606"/>
                        </a:moveTo>
                        <a:cubicBezTo>
                          <a:pt x="161076" y="62986"/>
                          <a:pt x="158790" y="49365"/>
                          <a:pt x="150504" y="37935"/>
                        </a:cubicBezTo>
                        <a:cubicBezTo>
                          <a:pt x="141836" y="25933"/>
                          <a:pt x="130501" y="17837"/>
                          <a:pt x="117833" y="12598"/>
                        </a:cubicBezTo>
                        <a:cubicBezTo>
                          <a:pt x="97354" y="-1213"/>
                          <a:pt x="73732" y="-4070"/>
                          <a:pt x="49443" y="6026"/>
                        </a:cubicBezTo>
                        <a:cubicBezTo>
                          <a:pt x="31346" y="13551"/>
                          <a:pt x="20011" y="30982"/>
                          <a:pt x="12201" y="48508"/>
                        </a:cubicBezTo>
                        <a:cubicBezTo>
                          <a:pt x="4962" y="61747"/>
                          <a:pt x="770" y="76987"/>
                          <a:pt x="104" y="93370"/>
                        </a:cubicBezTo>
                        <a:cubicBezTo>
                          <a:pt x="-1039" y="119659"/>
                          <a:pt x="7057" y="154235"/>
                          <a:pt x="33632" y="164808"/>
                        </a:cubicBezTo>
                        <a:cubicBezTo>
                          <a:pt x="108689" y="194431"/>
                          <a:pt x="152980" y="161855"/>
                          <a:pt x="158600" y="116040"/>
                        </a:cubicBezTo>
                        <a:cubicBezTo>
                          <a:pt x="160314" y="102419"/>
                          <a:pt x="162124" y="89370"/>
                          <a:pt x="159743" y="76606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6727" name="Google Shape;6727;p15"/>
                <p:cNvSpPr/>
                <p:nvPr/>
              </p:nvSpPr>
              <p:spPr>
                <a:xfrm>
                  <a:off x="4459651" y="4443487"/>
                  <a:ext cx="136360" cy="54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360" h="54627" extrusionOk="0">
                      <a:moveTo>
                        <a:pt x="135875" y="21928"/>
                      </a:moveTo>
                      <a:cubicBezTo>
                        <a:pt x="127874" y="-19982"/>
                        <a:pt x="-24050" y="10117"/>
                        <a:pt x="3287" y="15356"/>
                      </a:cubicBezTo>
                      <a:cubicBezTo>
                        <a:pt x="29671" y="20499"/>
                        <a:pt x="74725" y="49074"/>
                        <a:pt x="101204" y="54123"/>
                      </a:cubicBezTo>
                      <a:cubicBezTo>
                        <a:pt x="108729" y="55551"/>
                        <a:pt x="115111" y="53837"/>
                        <a:pt x="120159" y="50408"/>
                      </a:cubicBezTo>
                      <a:cubicBezTo>
                        <a:pt x="130446" y="46122"/>
                        <a:pt x="138447" y="35930"/>
                        <a:pt x="135875" y="21928"/>
                      </a:cubicBezTo>
                      <a:close/>
                    </a:path>
                  </a:pathLst>
                </a:custGeom>
                <a:solidFill>
                  <a:srgbClr val="223025">
                    <a:alpha val="4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728" name="Google Shape;6728;p15"/>
                <p:cNvSpPr/>
                <p:nvPr/>
              </p:nvSpPr>
              <p:spPr>
                <a:xfrm>
                  <a:off x="4120400" y="4441229"/>
                  <a:ext cx="136496" cy="542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96" h="54285" extrusionOk="0">
                      <a:moveTo>
                        <a:pt x="590" y="21233"/>
                      </a:moveTo>
                      <a:cubicBezTo>
                        <a:pt x="9163" y="-20582"/>
                        <a:pt x="160610" y="11422"/>
                        <a:pt x="133178" y="16280"/>
                      </a:cubicBezTo>
                      <a:cubicBezTo>
                        <a:pt x="106699" y="21042"/>
                        <a:pt x="61264" y="49046"/>
                        <a:pt x="34785" y="53808"/>
                      </a:cubicBezTo>
                      <a:cubicBezTo>
                        <a:pt x="27260" y="55237"/>
                        <a:pt x="20879" y="53332"/>
                        <a:pt x="15926" y="49808"/>
                      </a:cubicBezTo>
                      <a:cubicBezTo>
                        <a:pt x="5638" y="45426"/>
                        <a:pt x="-2267" y="35044"/>
                        <a:pt x="590" y="21233"/>
                      </a:cubicBezTo>
                      <a:close/>
                    </a:path>
                  </a:pathLst>
                </a:custGeom>
                <a:solidFill>
                  <a:srgbClr val="223025">
                    <a:alpha val="4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6729" name="Google Shape;6729;p15"/>
            <p:cNvGrpSpPr/>
            <p:nvPr/>
          </p:nvGrpSpPr>
          <p:grpSpPr>
            <a:xfrm rot="827141">
              <a:off x="3583021" y="4547230"/>
              <a:ext cx="161178" cy="195127"/>
              <a:chOff x="2525867" y="2560153"/>
              <a:chExt cx="392712" cy="475430"/>
            </a:xfrm>
          </p:grpSpPr>
          <p:sp>
            <p:nvSpPr>
              <p:cNvPr id="6730" name="Google Shape;6730;p15"/>
              <p:cNvSpPr/>
              <p:nvPr/>
            </p:nvSpPr>
            <p:spPr>
              <a:xfrm>
                <a:off x="2538368" y="2668011"/>
                <a:ext cx="367711" cy="367573"/>
              </a:xfrm>
              <a:custGeom>
                <a:avLst/>
                <a:gdLst/>
                <a:ahLst/>
                <a:cxnLst/>
                <a:rect l="l" t="t" r="r" b="b"/>
                <a:pathLst>
                  <a:path w="762095" h="761809" extrusionOk="0">
                    <a:moveTo>
                      <a:pt x="734187" y="0"/>
                    </a:moveTo>
                    <a:cubicBezTo>
                      <a:pt x="749600" y="0"/>
                      <a:pt x="762095" y="12495"/>
                      <a:pt x="762095" y="27908"/>
                    </a:cubicBezTo>
                    <a:lnTo>
                      <a:pt x="762095" y="733901"/>
                    </a:lnTo>
                    <a:cubicBezTo>
                      <a:pt x="762095" y="749314"/>
                      <a:pt x="749600" y="761809"/>
                      <a:pt x="734187" y="761809"/>
                    </a:cubicBezTo>
                    <a:lnTo>
                      <a:pt x="27908" y="761809"/>
                    </a:lnTo>
                    <a:cubicBezTo>
                      <a:pt x="12495" y="761809"/>
                      <a:pt x="0" y="749314"/>
                      <a:pt x="0" y="733901"/>
                    </a:cubicBezTo>
                    <a:lnTo>
                      <a:pt x="0" y="27908"/>
                    </a:lnTo>
                    <a:cubicBezTo>
                      <a:pt x="0" y="12495"/>
                      <a:pt x="12495" y="0"/>
                      <a:pt x="279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31" name="Google Shape;6731;p15"/>
              <p:cNvSpPr/>
              <p:nvPr/>
            </p:nvSpPr>
            <p:spPr>
              <a:xfrm>
                <a:off x="2538368" y="2668011"/>
                <a:ext cx="367711" cy="367573"/>
              </a:xfrm>
              <a:custGeom>
                <a:avLst/>
                <a:gdLst/>
                <a:ahLst/>
                <a:cxnLst/>
                <a:rect l="l" t="t" r="r" b="b"/>
                <a:pathLst>
                  <a:path w="762095" h="761809" extrusionOk="0">
                    <a:moveTo>
                      <a:pt x="734187" y="0"/>
                    </a:moveTo>
                    <a:cubicBezTo>
                      <a:pt x="749600" y="0"/>
                      <a:pt x="762095" y="12495"/>
                      <a:pt x="762095" y="27908"/>
                    </a:cubicBezTo>
                    <a:lnTo>
                      <a:pt x="762095" y="733901"/>
                    </a:lnTo>
                    <a:cubicBezTo>
                      <a:pt x="762095" y="749314"/>
                      <a:pt x="749600" y="761809"/>
                      <a:pt x="734187" y="761809"/>
                    </a:cubicBezTo>
                    <a:lnTo>
                      <a:pt x="27908" y="761809"/>
                    </a:lnTo>
                    <a:cubicBezTo>
                      <a:pt x="12495" y="761809"/>
                      <a:pt x="0" y="749314"/>
                      <a:pt x="0" y="733901"/>
                    </a:cubicBezTo>
                    <a:lnTo>
                      <a:pt x="0" y="27908"/>
                    </a:lnTo>
                    <a:cubicBezTo>
                      <a:pt x="0" y="12495"/>
                      <a:pt x="12495" y="0"/>
                      <a:pt x="27908" y="0"/>
                    </a:cubicBezTo>
                    <a:close/>
                  </a:path>
                </a:pathLst>
              </a:custGeom>
              <a:solidFill>
                <a:srgbClr val="FFFFFF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6732" name="Google Shape;6732;p15"/>
              <p:cNvGrpSpPr/>
              <p:nvPr/>
            </p:nvGrpSpPr>
            <p:grpSpPr>
              <a:xfrm>
                <a:off x="2538589" y="2668219"/>
                <a:ext cx="367268" cy="367268"/>
                <a:chOff x="3976116" y="4476750"/>
                <a:chExt cx="761809" cy="761809"/>
              </a:xfrm>
            </p:grpSpPr>
            <p:sp>
              <p:nvSpPr>
                <p:cNvPr id="6733" name="Google Shape;6733;p15"/>
                <p:cNvSpPr/>
                <p:nvPr/>
              </p:nvSpPr>
              <p:spPr>
                <a:xfrm>
                  <a:off x="4304442" y="4476750"/>
                  <a:ext cx="105251" cy="761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251" h="761809" extrusionOk="0">
                      <a:moveTo>
                        <a:pt x="0" y="0"/>
                      </a:moveTo>
                      <a:lnTo>
                        <a:pt x="105251" y="0"/>
                      </a:lnTo>
                      <a:lnTo>
                        <a:pt x="105251" y="761810"/>
                      </a:lnTo>
                      <a:lnTo>
                        <a:pt x="0" y="76181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734" name="Google Shape;6734;p15"/>
                <p:cNvSpPr/>
                <p:nvPr/>
              </p:nvSpPr>
              <p:spPr>
                <a:xfrm>
                  <a:off x="3976116" y="4805076"/>
                  <a:ext cx="761809" cy="1052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09" h="105251" extrusionOk="0">
                      <a:moveTo>
                        <a:pt x="0" y="0"/>
                      </a:moveTo>
                      <a:lnTo>
                        <a:pt x="761810" y="0"/>
                      </a:lnTo>
                      <a:lnTo>
                        <a:pt x="761810" y="105251"/>
                      </a:lnTo>
                      <a:lnTo>
                        <a:pt x="0" y="10525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6735" name="Google Shape;6735;p15"/>
              <p:cNvSpPr/>
              <p:nvPr/>
            </p:nvSpPr>
            <p:spPr>
              <a:xfrm>
                <a:off x="2525867" y="2648221"/>
                <a:ext cx="392712" cy="69259"/>
              </a:xfrm>
              <a:custGeom>
                <a:avLst/>
                <a:gdLst/>
                <a:ahLst/>
                <a:cxnLst/>
                <a:rect l="l" t="t" r="r" b="b"/>
                <a:pathLst>
                  <a:path w="813911" h="143541" extrusionOk="0">
                    <a:moveTo>
                      <a:pt x="0" y="0"/>
                    </a:moveTo>
                    <a:lnTo>
                      <a:pt x="813911" y="0"/>
                    </a:lnTo>
                    <a:lnTo>
                      <a:pt x="813911" y="143542"/>
                    </a:lnTo>
                    <a:lnTo>
                      <a:pt x="0" y="1435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36" name="Google Shape;6736;p15"/>
              <p:cNvSpPr/>
              <p:nvPr/>
            </p:nvSpPr>
            <p:spPr>
              <a:xfrm>
                <a:off x="2525867" y="2648221"/>
                <a:ext cx="392712" cy="69259"/>
              </a:xfrm>
              <a:custGeom>
                <a:avLst/>
                <a:gdLst/>
                <a:ahLst/>
                <a:cxnLst/>
                <a:rect l="l" t="t" r="r" b="b"/>
                <a:pathLst>
                  <a:path w="813911" h="143541" extrusionOk="0">
                    <a:moveTo>
                      <a:pt x="0" y="0"/>
                    </a:moveTo>
                    <a:lnTo>
                      <a:pt x="813911" y="0"/>
                    </a:lnTo>
                    <a:lnTo>
                      <a:pt x="813911" y="143542"/>
                    </a:lnTo>
                    <a:lnTo>
                      <a:pt x="0" y="143542"/>
                    </a:ln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6737" name="Google Shape;6737;p15"/>
              <p:cNvGrpSpPr/>
              <p:nvPr/>
            </p:nvGrpSpPr>
            <p:grpSpPr>
              <a:xfrm>
                <a:off x="2581969" y="2560153"/>
                <a:ext cx="280508" cy="131969"/>
                <a:chOff x="4066057" y="4252594"/>
                <a:chExt cx="581847" cy="273737"/>
              </a:xfrm>
            </p:grpSpPr>
            <p:grpSp>
              <p:nvGrpSpPr>
                <p:cNvPr id="6738" name="Google Shape;6738;p15"/>
                <p:cNvGrpSpPr/>
                <p:nvPr/>
              </p:nvGrpSpPr>
              <p:grpSpPr>
                <a:xfrm>
                  <a:off x="4066057" y="4252594"/>
                  <a:ext cx="581847" cy="273737"/>
                  <a:chOff x="4066057" y="4252594"/>
                  <a:chExt cx="581847" cy="273737"/>
                </a:xfrm>
              </p:grpSpPr>
              <p:grpSp>
                <p:nvGrpSpPr>
                  <p:cNvPr id="6739" name="Google Shape;6739;p15"/>
                  <p:cNvGrpSpPr/>
                  <p:nvPr/>
                </p:nvGrpSpPr>
                <p:grpSpPr>
                  <a:xfrm>
                    <a:off x="4066057" y="4252594"/>
                    <a:ext cx="581847" cy="273737"/>
                    <a:chOff x="4066057" y="4252594"/>
                    <a:chExt cx="581847" cy="273737"/>
                  </a:xfrm>
                </p:grpSpPr>
                <p:sp>
                  <p:nvSpPr>
                    <p:cNvPr id="6740" name="Google Shape;6740;p15"/>
                    <p:cNvSpPr/>
                    <p:nvPr/>
                  </p:nvSpPr>
                  <p:spPr>
                    <a:xfrm>
                      <a:off x="4397784" y="4255325"/>
                      <a:ext cx="250120" cy="27100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120" h="271006" extrusionOk="0">
                          <a:moveTo>
                            <a:pt x="248511" y="48260"/>
                          </a:moveTo>
                          <a:cubicBezTo>
                            <a:pt x="240700" y="13018"/>
                            <a:pt x="208315" y="-1079"/>
                            <a:pt x="174978" y="64"/>
                          </a:cubicBezTo>
                          <a:cubicBezTo>
                            <a:pt x="105445" y="2540"/>
                            <a:pt x="51153" y="63977"/>
                            <a:pt x="11148" y="115126"/>
                          </a:cubicBezTo>
                          <a:cubicBezTo>
                            <a:pt x="5338" y="122651"/>
                            <a:pt x="4100" y="131985"/>
                            <a:pt x="5623" y="141034"/>
                          </a:cubicBezTo>
                          <a:cubicBezTo>
                            <a:pt x="-8093" y="162275"/>
                            <a:pt x="4576" y="193136"/>
                            <a:pt x="29626" y="202946"/>
                          </a:cubicBezTo>
                          <a:cubicBezTo>
                            <a:pt x="74870" y="220663"/>
                            <a:pt x="114208" y="266764"/>
                            <a:pt x="164024" y="270764"/>
                          </a:cubicBezTo>
                          <a:cubicBezTo>
                            <a:pt x="235176" y="276479"/>
                            <a:pt x="238700" y="179610"/>
                            <a:pt x="240796" y="131795"/>
                          </a:cubicBezTo>
                          <a:cubicBezTo>
                            <a:pt x="242034" y="103886"/>
                            <a:pt x="254607" y="76169"/>
                            <a:pt x="248416" y="48165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6741" name="Google Shape;6741;p15"/>
                    <p:cNvSpPr/>
                    <p:nvPr/>
                  </p:nvSpPr>
                  <p:spPr>
                    <a:xfrm>
                      <a:off x="4066057" y="4252594"/>
                      <a:ext cx="249036" cy="27109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9036" h="271098" extrusionOk="0">
                          <a:moveTo>
                            <a:pt x="1974" y="47371"/>
                          </a:moveTo>
                          <a:cubicBezTo>
                            <a:pt x="10261" y="12224"/>
                            <a:pt x="42741" y="-1492"/>
                            <a:pt x="76079" y="127"/>
                          </a:cubicBezTo>
                          <a:cubicBezTo>
                            <a:pt x="145611" y="3366"/>
                            <a:pt x="199142" y="65564"/>
                            <a:pt x="238480" y="117189"/>
                          </a:cubicBezTo>
                          <a:cubicBezTo>
                            <a:pt x="244290" y="124714"/>
                            <a:pt x="245433" y="134049"/>
                            <a:pt x="243623" y="143193"/>
                          </a:cubicBezTo>
                          <a:cubicBezTo>
                            <a:pt x="257149" y="164529"/>
                            <a:pt x="244005" y="195295"/>
                            <a:pt x="218858" y="204820"/>
                          </a:cubicBezTo>
                          <a:cubicBezTo>
                            <a:pt x="173329" y="221964"/>
                            <a:pt x="133515" y="267589"/>
                            <a:pt x="83508" y="270923"/>
                          </a:cubicBezTo>
                          <a:cubicBezTo>
                            <a:pt x="12261" y="275781"/>
                            <a:pt x="9975" y="178816"/>
                            <a:pt x="8451" y="131001"/>
                          </a:cubicBezTo>
                          <a:cubicBezTo>
                            <a:pt x="7594" y="103093"/>
                            <a:pt x="-4693" y="75279"/>
                            <a:pt x="1974" y="47276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  <p:sp>
                <p:nvSpPr>
                  <p:cNvPr id="6742" name="Google Shape;6742;p15"/>
                  <p:cNvSpPr/>
                  <p:nvPr/>
                </p:nvSpPr>
                <p:spPr>
                  <a:xfrm>
                    <a:off x="4276716" y="4331754"/>
                    <a:ext cx="160886" cy="1761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886" h="176165" extrusionOk="0">
                        <a:moveTo>
                          <a:pt x="159838" y="76606"/>
                        </a:moveTo>
                        <a:cubicBezTo>
                          <a:pt x="161076" y="62986"/>
                          <a:pt x="158790" y="49365"/>
                          <a:pt x="150504" y="37935"/>
                        </a:cubicBezTo>
                        <a:cubicBezTo>
                          <a:pt x="141836" y="25933"/>
                          <a:pt x="130501" y="17837"/>
                          <a:pt x="117833" y="12598"/>
                        </a:cubicBezTo>
                        <a:cubicBezTo>
                          <a:pt x="97354" y="-1213"/>
                          <a:pt x="73732" y="-4070"/>
                          <a:pt x="49443" y="6026"/>
                        </a:cubicBezTo>
                        <a:cubicBezTo>
                          <a:pt x="31346" y="13551"/>
                          <a:pt x="20011" y="30982"/>
                          <a:pt x="12201" y="48508"/>
                        </a:cubicBezTo>
                        <a:cubicBezTo>
                          <a:pt x="4962" y="61747"/>
                          <a:pt x="770" y="76987"/>
                          <a:pt x="104" y="93370"/>
                        </a:cubicBezTo>
                        <a:cubicBezTo>
                          <a:pt x="-1039" y="119659"/>
                          <a:pt x="7057" y="154235"/>
                          <a:pt x="33632" y="164808"/>
                        </a:cubicBezTo>
                        <a:cubicBezTo>
                          <a:pt x="108689" y="194431"/>
                          <a:pt x="152980" y="161855"/>
                          <a:pt x="158600" y="116040"/>
                        </a:cubicBezTo>
                        <a:cubicBezTo>
                          <a:pt x="160314" y="102419"/>
                          <a:pt x="162124" y="89370"/>
                          <a:pt x="159743" y="76606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6743" name="Google Shape;6743;p15"/>
                <p:cNvSpPr/>
                <p:nvPr/>
              </p:nvSpPr>
              <p:spPr>
                <a:xfrm>
                  <a:off x="4459651" y="4443487"/>
                  <a:ext cx="136360" cy="54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360" h="54627" extrusionOk="0">
                      <a:moveTo>
                        <a:pt x="135875" y="21928"/>
                      </a:moveTo>
                      <a:cubicBezTo>
                        <a:pt x="127874" y="-19982"/>
                        <a:pt x="-24050" y="10117"/>
                        <a:pt x="3287" y="15356"/>
                      </a:cubicBezTo>
                      <a:cubicBezTo>
                        <a:pt x="29671" y="20499"/>
                        <a:pt x="74725" y="49074"/>
                        <a:pt x="101204" y="54123"/>
                      </a:cubicBezTo>
                      <a:cubicBezTo>
                        <a:pt x="108729" y="55551"/>
                        <a:pt x="115111" y="53837"/>
                        <a:pt x="120159" y="50408"/>
                      </a:cubicBezTo>
                      <a:cubicBezTo>
                        <a:pt x="130446" y="46122"/>
                        <a:pt x="138447" y="35930"/>
                        <a:pt x="135875" y="21928"/>
                      </a:cubicBezTo>
                      <a:close/>
                    </a:path>
                  </a:pathLst>
                </a:custGeom>
                <a:solidFill>
                  <a:srgbClr val="223025">
                    <a:alpha val="4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744" name="Google Shape;6744;p15"/>
                <p:cNvSpPr/>
                <p:nvPr/>
              </p:nvSpPr>
              <p:spPr>
                <a:xfrm>
                  <a:off x="4120400" y="4441229"/>
                  <a:ext cx="136496" cy="542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96" h="54285" extrusionOk="0">
                      <a:moveTo>
                        <a:pt x="590" y="21233"/>
                      </a:moveTo>
                      <a:cubicBezTo>
                        <a:pt x="9163" y="-20582"/>
                        <a:pt x="160610" y="11422"/>
                        <a:pt x="133178" y="16280"/>
                      </a:cubicBezTo>
                      <a:cubicBezTo>
                        <a:pt x="106699" y="21042"/>
                        <a:pt x="61264" y="49046"/>
                        <a:pt x="34785" y="53808"/>
                      </a:cubicBezTo>
                      <a:cubicBezTo>
                        <a:pt x="27260" y="55237"/>
                        <a:pt x="20879" y="53332"/>
                        <a:pt x="15926" y="49808"/>
                      </a:cubicBezTo>
                      <a:cubicBezTo>
                        <a:pt x="5638" y="45426"/>
                        <a:pt x="-2267" y="35044"/>
                        <a:pt x="590" y="21233"/>
                      </a:cubicBezTo>
                      <a:close/>
                    </a:path>
                  </a:pathLst>
                </a:custGeom>
                <a:solidFill>
                  <a:srgbClr val="223025">
                    <a:alpha val="4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6745" name="Google Shape;6745;p15"/>
            <p:cNvGrpSpPr/>
            <p:nvPr/>
          </p:nvGrpSpPr>
          <p:grpSpPr>
            <a:xfrm rot="258864">
              <a:off x="3225559" y="4472084"/>
              <a:ext cx="655038" cy="466822"/>
              <a:chOff x="354344" y="2182430"/>
              <a:chExt cx="1231953" cy="877803"/>
            </a:xfrm>
          </p:grpSpPr>
          <p:sp>
            <p:nvSpPr>
              <p:cNvPr id="6746" name="Google Shape;6746;p15"/>
              <p:cNvSpPr/>
              <p:nvPr/>
            </p:nvSpPr>
            <p:spPr>
              <a:xfrm>
                <a:off x="593449" y="2958387"/>
                <a:ext cx="34882" cy="77301"/>
              </a:xfrm>
              <a:custGeom>
                <a:avLst/>
                <a:gdLst/>
                <a:ahLst/>
                <a:cxnLst/>
                <a:rect l="l" t="t" r="r" b="b"/>
                <a:pathLst>
                  <a:path w="72294" h="160210" extrusionOk="0">
                    <a:moveTo>
                      <a:pt x="0" y="0"/>
                    </a:moveTo>
                    <a:lnTo>
                      <a:pt x="72295" y="0"/>
                    </a:lnTo>
                    <a:lnTo>
                      <a:pt x="72295" y="160211"/>
                    </a:lnTo>
                    <a:lnTo>
                      <a:pt x="0" y="16021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47" name="Google Shape;6747;p15"/>
              <p:cNvSpPr/>
              <p:nvPr/>
            </p:nvSpPr>
            <p:spPr>
              <a:xfrm>
                <a:off x="952360" y="2958387"/>
                <a:ext cx="34882" cy="77301"/>
              </a:xfrm>
              <a:custGeom>
                <a:avLst/>
                <a:gdLst/>
                <a:ahLst/>
                <a:cxnLst/>
                <a:rect l="l" t="t" r="r" b="b"/>
                <a:pathLst>
                  <a:path w="72294" h="160210" extrusionOk="0">
                    <a:moveTo>
                      <a:pt x="0" y="0"/>
                    </a:moveTo>
                    <a:lnTo>
                      <a:pt x="72295" y="0"/>
                    </a:lnTo>
                    <a:lnTo>
                      <a:pt x="72295" y="160211"/>
                    </a:lnTo>
                    <a:lnTo>
                      <a:pt x="0" y="16021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48" name="Google Shape;6748;p15"/>
              <p:cNvSpPr/>
              <p:nvPr/>
            </p:nvSpPr>
            <p:spPr>
              <a:xfrm>
                <a:off x="1311271" y="2958387"/>
                <a:ext cx="34882" cy="77301"/>
              </a:xfrm>
              <a:custGeom>
                <a:avLst/>
                <a:gdLst/>
                <a:ahLst/>
                <a:cxnLst/>
                <a:rect l="l" t="t" r="r" b="b"/>
                <a:pathLst>
                  <a:path w="72294" h="160210" extrusionOk="0">
                    <a:moveTo>
                      <a:pt x="0" y="0"/>
                    </a:moveTo>
                    <a:lnTo>
                      <a:pt x="72295" y="0"/>
                    </a:lnTo>
                    <a:lnTo>
                      <a:pt x="72295" y="160211"/>
                    </a:lnTo>
                    <a:lnTo>
                      <a:pt x="0" y="16021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49" name="Google Shape;6749;p15"/>
              <p:cNvSpPr/>
              <p:nvPr/>
            </p:nvSpPr>
            <p:spPr>
              <a:xfrm>
                <a:off x="593449" y="2958387"/>
                <a:ext cx="34882" cy="77301"/>
              </a:xfrm>
              <a:custGeom>
                <a:avLst/>
                <a:gdLst/>
                <a:ahLst/>
                <a:cxnLst/>
                <a:rect l="l" t="t" r="r" b="b"/>
                <a:pathLst>
                  <a:path w="72294" h="160210" extrusionOk="0">
                    <a:moveTo>
                      <a:pt x="0" y="0"/>
                    </a:moveTo>
                    <a:lnTo>
                      <a:pt x="72295" y="0"/>
                    </a:lnTo>
                    <a:lnTo>
                      <a:pt x="72295" y="160211"/>
                    </a:lnTo>
                    <a:lnTo>
                      <a:pt x="0" y="160211"/>
                    </a:ln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50" name="Google Shape;6750;p15"/>
              <p:cNvSpPr/>
              <p:nvPr/>
            </p:nvSpPr>
            <p:spPr>
              <a:xfrm>
                <a:off x="952360" y="2958387"/>
                <a:ext cx="34882" cy="77301"/>
              </a:xfrm>
              <a:custGeom>
                <a:avLst/>
                <a:gdLst/>
                <a:ahLst/>
                <a:cxnLst/>
                <a:rect l="l" t="t" r="r" b="b"/>
                <a:pathLst>
                  <a:path w="72294" h="160210" extrusionOk="0">
                    <a:moveTo>
                      <a:pt x="0" y="0"/>
                    </a:moveTo>
                    <a:lnTo>
                      <a:pt x="72295" y="0"/>
                    </a:lnTo>
                    <a:lnTo>
                      <a:pt x="72295" y="160211"/>
                    </a:lnTo>
                    <a:lnTo>
                      <a:pt x="0" y="160211"/>
                    </a:ln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51" name="Google Shape;6751;p15"/>
              <p:cNvSpPr/>
              <p:nvPr/>
            </p:nvSpPr>
            <p:spPr>
              <a:xfrm>
                <a:off x="1311271" y="2958387"/>
                <a:ext cx="34882" cy="77301"/>
              </a:xfrm>
              <a:custGeom>
                <a:avLst/>
                <a:gdLst/>
                <a:ahLst/>
                <a:cxnLst/>
                <a:rect l="l" t="t" r="r" b="b"/>
                <a:pathLst>
                  <a:path w="72294" h="160210" extrusionOk="0">
                    <a:moveTo>
                      <a:pt x="0" y="0"/>
                    </a:moveTo>
                    <a:lnTo>
                      <a:pt x="72295" y="0"/>
                    </a:lnTo>
                    <a:lnTo>
                      <a:pt x="72295" y="160211"/>
                    </a:lnTo>
                    <a:lnTo>
                      <a:pt x="0" y="160211"/>
                    </a:ln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52" name="Google Shape;6752;p15"/>
              <p:cNvSpPr/>
              <p:nvPr/>
            </p:nvSpPr>
            <p:spPr>
              <a:xfrm>
                <a:off x="354344" y="2621059"/>
                <a:ext cx="1231953" cy="439175"/>
              </a:xfrm>
              <a:custGeom>
                <a:avLst/>
                <a:gdLst/>
                <a:ahLst/>
                <a:cxnLst/>
                <a:rect l="l" t="t" r="r" b="b"/>
                <a:pathLst>
                  <a:path w="2553271" h="910208" extrusionOk="0">
                    <a:moveTo>
                      <a:pt x="455105" y="826865"/>
                    </a:moveTo>
                    <a:cubicBezTo>
                      <a:pt x="249746" y="826865"/>
                      <a:pt x="83344" y="660368"/>
                      <a:pt x="83344" y="455105"/>
                    </a:cubicBezTo>
                    <a:cubicBezTo>
                      <a:pt x="83344" y="249841"/>
                      <a:pt x="249746" y="83344"/>
                      <a:pt x="455105" y="83344"/>
                    </a:cubicBezTo>
                    <a:lnTo>
                      <a:pt x="455105" y="0"/>
                    </a:lnTo>
                    <a:cubicBezTo>
                      <a:pt x="203740" y="0"/>
                      <a:pt x="0" y="203740"/>
                      <a:pt x="0" y="455105"/>
                    </a:cubicBezTo>
                    <a:cubicBezTo>
                      <a:pt x="0" y="706469"/>
                      <a:pt x="203740" y="910209"/>
                      <a:pt x="455105" y="910209"/>
                    </a:cubicBezTo>
                    <a:lnTo>
                      <a:pt x="2553272" y="910209"/>
                    </a:lnTo>
                    <a:lnTo>
                      <a:pt x="2553272" y="826865"/>
                    </a:lnTo>
                    <a:lnTo>
                      <a:pt x="455105" y="82686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53" name="Google Shape;6753;p15"/>
              <p:cNvSpPr/>
              <p:nvPr/>
            </p:nvSpPr>
            <p:spPr>
              <a:xfrm>
                <a:off x="438056" y="2202176"/>
                <a:ext cx="1115878" cy="756838"/>
              </a:xfrm>
              <a:custGeom>
                <a:avLst/>
                <a:gdLst/>
                <a:ahLst/>
                <a:cxnLst/>
                <a:rect l="l" t="t" r="r" b="b"/>
                <a:pathLst>
                  <a:path w="2312701" h="1568576" extrusionOk="0">
                    <a:moveTo>
                      <a:pt x="91631" y="751713"/>
                    </a:moveTo>
                    <a:cubicBezTo>
                      <a:pt x="308515" y="751713"/>
                      <a:pt x="182404" y="1202912"/>
                      <a:pt x="122301" y="1358265"/>
                    </a:cubicBezTo>
                    <a:cubicBezTo>
                      <a:pt x="92297" y="1435798"/>
                      <a:pt x="158972" y="1568577"/>
                      <a:pt x="242126" y="1568577"/>
                    </a:cubicBezTo>
                    <a:lnTo>
                      <a:pt x="2050923" y="1568577"/>
                    </a:lnTo>
                    <a:cubicBezTo>
                      <a:pt x="2134077" y="1568577"/>
                      <a:pt x="2353247" y="1156621"/>
                      <a:pt x="2096262" y="1012793"/>
                    </a:cubicBezTo>
                    <a:cubicBezTo>
                      <a:pt x="1710690" y="797052"/>
                      <a:pt x="1863471" y="190024"/>
                      <a:pt x="2200180" y="190024"/>
                    </a:cubicBezTo>
                    <a:cubicBezTo>
                      <a:pt x="2200561" y="190024"/>
                      <a:pt x="2201037" y="190024"/>
                      <a:pt x="2201418" y="190024"/>
                    </a:cubicBezTo>
                    <a:lnTo>
                      <a:pt x="2202180" y="190024"/>
                    </a:lnTo>
                    <a:cubicBezTo>
                      <a:pt x="2344960" y="190024"/>
                      <a:pt x="2346484" y="0"/>
                      <a:pt x="2223612" y="0"/>
                    </a:cubicBezTo>
                    <a:cubicBezTo>
                      <a:pt x="2222088" y="0"/>
                      <a:pt x="2220564" y="0"/>
                      <a:pt x="2219040" y="0"/>
                    </a:cubicBezTo>
                    <a:cubicBezTo>
                      <a:pt x="1521048" y="25908"/>
                      <a:pt x="1393603" y="824579"/>
                      <a:pt x="926402" y="933640"/>
                    </a:cubicBezTo>
                    <a:cubicBezTo>
                      <a:pt x="863251" y="948404"/>
                      <a:pt x="807244" y="954881"/>
                      <a:pt x="757143" y="954881"/>
                    </a:cubicBezTo>
                    <a:cubicBezTo>
                      <a:pt x="374999" y="954881"/>
                      <a:pt x="338614" y="575024"/>
                      <a:pt x="91631" y="575024"/>
                    </a:cubicBezTo>
                    <a:cubicBezTo>
                      <a:pt x="31147" y="575024"/>
                      <a:pt x="-95" y="620268"/>
                      <a:pt x="0" y="664845"/>
                    </a:cubicBezTo>
                    <a:lnTo>
                      <a:pt x="0" y="664845"/>
                    </a:lnTo>
                    <a:cubicBezTo>
                      <a:pt x="0" y="708470"/>
                      <a:pt x="30004" y="751618"/>
                      <a:pt x="91631" y="75161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54" name="Google Shape;6754;p15"/>
              <p:cNvSpPr/>
              <p:nvPr/>
            </p:nvSpPr>
            <p:spPr>
              <a:xfrm>
                <a:off x="438056" y="2202130"/>
                <a:ext cx="1115875" cy="756884"/>
              </a:xfrm>
              <a:custGeom>
                <a:avLst/>
                <a:gdLst/>
                <a:ahLst/>
                <a:cxnLst/>
                <a:rect l="l" t="t" r="r" b="b"/>
                <a:pathLst>
                  <a:path w="2312695" h="1568672" extrusionOk="0">
                    <a:moveTo>
                      <a:pt x="2223612" y="190"/>
                    </a:moveTo>
                    <a:cubicBezTo>
                      <a:pt x="2222088" y="190"/>
                      <a:pt x="2220564" y="190"/>
                      <a:pt x="2219040" y="190"/>
                    </a:cubicBezTo>
                    <a:cubicBezTo>
                      <a:pt x="1521048" y="26098"/>
                      <a:pt x="1393603" y="824770"/>
                      <a:pt x="926402" y="933831"/>
                    </a:cubicBezTo>
                    <a:cubicBezTo>
                      <a:pt x="863251" y="948595"/>
                      <a:pt x="807244" y="955072"/>
                      <a:pt x="757143" y="955072"/>
                    </a:cubicBezTo>
                    <a:cubicBezTo>
                      <a:pt x="374999" y="955072"/>
                      <a:pt x="338614" y="575215"/>
                      <a:pt x="91631" y="575215"/>
                    </a:cubicBezTo>
                    <a:cubicBezTo>
                      <a:pt x="31147" y="575215"/>
                      <a:pt x="-95" y="620459"/>
                      <a:pt x="0" y="665036"/>
                    </a:cubicBezTo>
                    <a:cubicBezTo>
                      <a:pt x="0" y="708660"/>
                      <a:pt x="30004" y="751808"/>
                      <a:pt x="91631" y="751808"/>
                    </a:cubicBezTo>
                    <a:cubicBezTo>
                      <a:pt x="308515" y="751808"/>
                      <a:pt x="182404" y="1203007"/>
                      <a:pt x="122301" y="1358360"/>
                    </a:cubicBezTo>
                    <a:cubicBezTo>
                      <a:pt x="92297" y="1435894"/>
                      <a:pt x="158972" y="1568672"/>
                      <a:pt x="242126" y="1568672"/>
                    </a:cubicBezTo>
                    <a:lnTo>
                      <a:pt x="2050923" y="1568672"/>
                    </a:lnTo>
                    <a:cubicBezTo>
                      <a:pt x="2134077" y="1568672"/>
                      <a:pt x="2353247" y="1156716"/>
                      <a:pt x="2096262" y="1012888"/>
                    </a:cubicBezTo>
                    <a:cubicBezTo>
                      <a:pt x="1710690" y="797147"/>
                      <a:pt x="1863471" y="190119"/>
                      <a:pt x="2200180" y="190119"/>
                    </a:cubicBezTo>
                    <a:cubicBezTo>
                      <a:pt x="2200561" y="190119"/>
                      <a:pt x="2201037" y="190119"/>
                      <a:pt x="2201418" y="190119"/>
                    </a:cubicBezTo>
                    <a:lnTo>
                      <a:pt x="2202180" y="190119"/>
                    </a:lnTo>
                    <a:cubicBezTo>
                      <a:pt x="2269617" y="190119"/>
                      <a:pt x="2305527" y="147733"/>
                      <a:pt x="2311718" y="102965"/>
                    </a:cubicBezTo>
                    <a:lnTo>
                      <a:pt x="2311718" y="102965"/>
                    </a:lnTo>
                    <a:cubicBezTo>
                      <a:pt x="2318671" y="52959"/>
                      <a:pt x="2288477" y="0"/>
                      <a:pt x="2223612" y="0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55" name="Google Shape;6755;p15"/>
              <p:cNvSpPr/>
              <p:nvPr/>
            </p:nvSpPr>
            <p:spPr>
              <a:xfrm>
                <a:off x="1525993" y="2953427"/>
                <a:ext cx="827" cy="5515"/>
              </a:xfrm>
              <a:custGeom>
                <a:avLst/>
                <a:gdLst/>
                <a:ahLst/>
                <a:cxnLst/>
                <a:rect l="l" t="t" r="r" b="b"/>
                <a:pathLst>
                  <a:path w="1714" h="11430" extrusionOk="0">
                    <a:moveTo>
                      <a:pt x="1715" y="0"/>
                    </a:moveTo>
                    <a:lnTo>
                      <a:pt x="1715" y="11430"/>
                    </a:lnTo>
                    <a:lnTo>
                      <a:pt x="0" y="11430"/>
                    </a:lnTo>
                    <a:cubicBezTo>
                      <a:pt x="667" y="7620"/>
                      <a:pt x="1238" y="3810"/>
                      <a:pt x="1715" y="0"/>
                    </a:cubicBezTo>
                    <a:close/>
                  </a:path>
                </a:pathLst>
              </a:custGeom>
              <a:solidFill>
                <a:srgbClr val="C54E4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56" name="Google Shape;6756;p15"/>
              <p:cNvSpPr/>
              <p:nvPr/>
            </p:nvSpPr>
            <p:spPr>
              <a:xfrm>
                <a:off x="418265" y="2182430"/>
                <a:ext cx="1155525" cy="480538"/>
              </a:xfrm>
              <a:custGeom>
                <a:avLst/>
                <a:gdLst/>
                <a:ahLst/>
                <a:cxnLst/>
                <a:rect l="l" t="t" r="r" b="b"/>
                <a:pathLst>
                  <a:path w="2394870" h="995933" extrusionOk="0">
                    <a:moveTo>
                      <a:pt x="2394871" y="129921"/>
                    </a:moveTo>
                    <a:cubicBezTo>
                      <a:pt x="2394871" y="96202"/>
                      <a:pt x="2383155" y="64579"/>
                      <a:pt x="2361819" y="40958"/>
                    </a:cubicBezTo>
                    <a:cubicBezTo>
                      <a:pt x="2338007" y="14573"/>
                      <a:pt x="2303431" y="0"/>
                      <a:pt x="2264664" y="0"/>
                    </a:cubicBezTo>
                    <a:cubicBezTo>
                      <a:pt x="2262664" y="0"/>
                      <a:pt x="2260664" y="0"/>
                      <a:pt x="2258663" y="95"/>
                    </a:cubicBezTo>
                    <a:cubicBezTo>
                      <a:pt x="2071307" y="7048"/>
                      <a:pt x="1906619" y="67913"/>
                      <a:pt x="1755076" y="186214"/>
                    </a:cubicBezTo>
                    <a:cubicBezTo>
                      <a:pt x="1623727" y="288703"/>
                      <a:pt x="1520380" y="418624"/>
                      <a:pt x="1420368" y="544354"/>
                    </a:cubicBezTo>
                    <a:cubicBezTo>
                      <a:pt x="1346930" y="636651"/>
                      <a:pt x="1277588" y="723900"/>
                      <a:pt x="1202055" y="794099"/>
                    </a:cubicBezTo>
                    <a:cubicBezTo>
                      <a:pt x="1119759" y="870490"/>
                      <a:pt x="1042225" y="915257"/>
                      <a:pt x="958215" y="934784"/>
                    </a:cubicBezTo>
                    <a:cubicBezTo>
                      <a:pt x="900779" y="948214"/>
                      <a:pt x="846963" y="954976"/>
                      <a:pt x="798290" y="954976"/>
                    </a:cubicBezTo>
                    <a:cubicBezTo>
                      <a:pt x="604647" y="954976"/>
                      <a:pt x="509397" y="849630"/>
                      <a:pt x="417195" y="747712"/>
                    </a:cubicBezTo>
                    <a:cubicBezTo>
                      <a:pt x="377762" y="704088"/>
                      <a:pt x="340519" y="662940"/>
                      <a:pt x="296799" y="631126"/>
                    </a:cubicBezTo>
                    <a:cubicBezTo>
                      <a:pt x="244983" y="593408"/>
                      <a:pt x="191357" y="575024"/>
                      <a:pt x="132779" y="575024"/>
                    </a:cubicBezTo>
                    <a:cubicBezTo>
                      <a:pt x="93440" y="575024"/>
                      <a:pt x="58388" y="589788"/>
                      <a:pt x="33909" y="616553"/>
                    </a:cubicBezTo>
                    <a:cubicBezTo>
                      <a:pt x="12097" y="640556"/>
                      <a:pt x="0" y="672275"/>
                      <a:pt x="0" y="705802"/>
                    </a:cubicBezTo>
                    <a:lnTo>
                      <a:pt x="0" y="705802"/>
                    </a:lnTo>
                    <a:cubicBezTo>
                      <a:pt x="0" y="716661"/>
                      <a:pt x="9239" y="725329"/>
                      <a:pt x="20479" y="725329"/>
                    </a:cubicBezTo>
                    <a:cubicBezTo>
                      <a:pt x="31718" y="725329"/>
                      <a:pt x="41053" y="716661"/>
                      <a:pt x="41053" y="705898"/>
                    </a:cubicBezTo>
                    <a:lnTo>
                      <a:pt x="41053" y="705898"/>
                    </a:lnTo>
                    <a:cubicBezTo>
                      <a:pt x="41053" y="661226"/>
                      <a:pt x="72200" y="616077"/>
                      <a:pt x="132683" y="616077"/>
                    </a:cubicBezTo>
                    <a:cubicBezTo>
                      <a:pt x="379667" y="616077"/>
                      <a:pt x="416052" y="995934"/>
                      <a:pt x="798195" y="995934"/>
                    </a:cubicBezTo>
                    <a:cubicBezTo>
                      <a:pt x="848297" y="995934"/>
                      <a:pt x="904208" y="989457"/>
                      <a:pt x="967454" y="974693"/>
                    </a:cubicBezTo>
                    <a:cubicBezTo>
                      <a:pt x="1434751" y="865632"/>
                      <a:pt x="1562195" y="66961"/>
                      <a:pt x="2260092" y="41053"/>
                    </a:cubicBezTo>
                    <a:cubicBezTo>
                      <a:pt x="2261616" y="41053"/>
                      <a:pt x="2263140" y="41053"/>
                      <a:pt x="2264664" y="41053"/>
                    </a:cubicBezTo>
                    <a:cubicBezTo>
                      <a:pt x="2329529" y="41053"/>
                      <a:pt x="2359724" y="94012"/>
                      <a:pt x="2352770" y="144018"/>
                    </a:cubicBezTo>
                    <a:cubicBezTo>
                      <a:pt x="2352770" y="144018"/>
                      <a:pt x="2353056" y="163544"/>
                      <a:pt x="2373725" y="163449"/>
                    </a:cubicBezTo>
                    <a:cubicBezTo>
                      <a:pt x="2385060" y="163449"/>
                      <a:pt x="2394204" y="154781"/>
                      <a:pt x="2394204" y="144018"/>
                    </a:cubicBezTo>
                    <a:cubicBezTo>
                      <a:pt x="2394204" y="143827"/>
                      <a:pt x="2394204" y="143637"/>
                      <a:pt x="2394204" y="143351"/>
                    </a:cubicBezTo>
                    <a:cubicBezTo>
                      <a:pt x="2394585" y="138875"/>
                      <a:pt x="2394871" y="134398"/>
                      <a:pt x="2394871" y="12992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57" name="Google Shape;6757;p15"/>
              <p:cNvSpPr/>
              <p:nvPr/>
            </p:nvSpPr>
            <p:spPr>
              <a:xfrm>
                <a:off x="1525993" y="2953427"/>
                <a:ext cx="827" cy="5515"/>
              </a:xfrm>
              <a:custGeom>
                <a:avLst/>
                <a:gdLst/>
                <a:ahLst/>
                <a:cxnLst/>
                <a:rect l="l" t="t" r="r" b="b"/>
                <a:pathLst>
                  <a:path w="1714" h="11430" extrusionOk="0">
                    <a:moveTo>
                      <a:pt x="1715" y="0"/>
                    </a:moveTo>
                    <a:lnTo>
                      <a:pt x="1715" y="11430"/>
                    </a:lnTo>
                    <a:lnTo>
                      <a:pt x="0" y="11430"/>
                    </a:lnTo>
                    <a:cubicBezTo>
                      <a:pt x="667" y="7620"/>
                      <a:pt x="1238" y="3810"/>
                      <a:pt x="1715" y="0"/>
                    </a:cubicBezTo>
                    <a:close/>
                  </a:path>
                </a:pathLst>
              </a:custGeom>
              <a:solidFill>
                <a:srgbClr val="C54E4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758" name="Google Shape;6758;p15"/>
          <p:cNvSpPr/>
          <p:nvPr/>
        </p:nvSpPr>
        <p:spPr>
          <a:xfrm>
            <a:off x="151657" y="819231"/>
            <a:ext cx="306481" cy="307100"/>
          </a:xfrm>
          <a:custGeom>
            <a:avLst/>
            <a:gdLst/>
            <a:ahLst/>
            <a:cxnLst/>
            <a:rect l="l" t="t" r="r" b="b"/>
            <a:pathLst>
              <a:path w="567559" h="568703" extrusionOk="0">
                <a:moveTo>
                  <a:pt x="559201" y="314766"/>
                </a:moveTo>
                <a:cubicBezTo>
                  <a:pt x="547961" y="315623"/>
                  <a:pt x="539294" y="310670"/>
                  <a:pt x="533388" y="302669"/>
                </a:cubicBezTo>
                <a:lnTo>
                  <a:pt x="550914" y="302669"/>
                </a:lnTo>
                <a:cubicBezTo>
                  <a:pt x="573107" y="302669"/>
                  <a:pt x="573107" y="277142"/>
                  <a:pt x="550914" y="277142"/>
                </a:cubicBezTo>
                <a:lnTo>
                  <a:pt x="537389" y="277142"/>
                </a:lnTo>
                <a:cubicBezTo>
                  <a:pt x="541580" y="272665"/>
                  <a:pt x="547199" y="269712"/>
                  <a:pt x="554057" y="268760"/>
                </a:cubicBezTo>
                <a:cubicBezTo>
                  <a:pt x="558153" y="268188"/>
                  <a:pt x="561677" y="265712"/>
                  <a:pt x="561677" y="261045"/>
                </a:cubicBezTo>
                <a:cubicBezTo>
                  <a:pt x="561677" y="257235"/>
                  <a:pt x="558153" y="252853"/>
                  <a:pt x="554057" y="253425"/>
                </a:cubicBezTo>
                <a:cubicBezTo>
                  <a:pt x="538341" y="255520"/>
                  <a:pt x="525673" y="263997"/>
                  <a:pt x="518815" y="277142"/>
                </a:cubicBezTo>
                <a:lnTo>
                  <a:pt x="352889" y="277142"/>
                </a:lnTo>
                <a:cubicBezTo>
                  <a:pt x="350413" y="267141"/>
                  <a:pt x="346127" y="257711"/>
                  <a:pt x="340316" y="249424"/>
                </a:cubicBezTo>
                <a:lnTo>
                  <a:pt x="474524" y="102549"/>
                </a:lnTo>
                <a:cubicBezTo>
                  <a:pt x="475000" y="101977"/>
                  <a:pt x="475381" y="101406"/>
                  <a:pt x="475857" y="100929"/>
                </a:cubicBezTo>
                <a:cubicBezTo>
                  <a:pt x="482620" y="101691"/>
                  <a:pt x="489383" y="101882"/>
                  <a:pt x="496145" y="101882"/>
                </a:cubicBezTo>
                <a:cubicBezTo>
                  <a:pt x="512624" y="101882"/>
                  <a:pt x="512624" y="76355"/>
                  <a:pt x="496145" y="76355"/>
                </a:cubicBezTo>
                <a:cubicBezTo>
                  <a:pt x="492335" y="76355"/>
                  <a:pt x="488525" y="76355"/>
                  <a:pt x="484620" y="76164"/>
                </a:cubicBezTo>
                <a:cubicBezTo>
                  <a:pt x="484906" y="71402"/>
                  <a:pt x="485001" y="66639"/>
                  <a:pt x="485001" y="61877"/>
                </a:cubicBezTo>
                <a:cubicBezTo>
                  <a:pt x="485001" y="45399"/>
                  <a:pt x="459665" y="45399"/>
                  <a:pt x="459474" y="61877"/>
                </a:cubicBezTo>
                <a:cubicBezTo>
                  <a:pt x="459474" y="69783"/>
                  <a:pt x="458331" y="77403"/>
                  <a:pt x="454426" y="84356"/>
                </a:cubicBezTo>
                <a:cubicBezTo>
                  <a:pt x="453664" y="85689"/>
                  <a:pt x="453283" y="86928"/>
                  <a:pt x="452997" y="88261"/>
                </a:cubicBezTo>
                <a:lnTo>
                  <a:pt x="322219" y="231422"/>
                </a:lnTo>
                <a:cubicBezTo>
                  <a:pt x="314123" y="225897"/>
                  <a:pt x="304788" y="222087"/>
                  <a:pt x="294311" y="220373"/>
                </a:cubicBezTo>
                <a:lnTo>
                  <a:pt x="294311" y="68259"/>
                </a:lnTo>
                <a:cubicBezTo>
                  <a:pt x="320028" y="70735"/>
                  <a:pt x="331458" y="36921"/>
                  <a:pt x="331744" y="14157"/>
                </a:cubicBezTo>
                <a:cubicBezTo>
                  <a:pt x="331839" y="4251"/>
                  <a:pt x="316504" y="4251"/>
                  <a:pt x="316409" y="14157"/>
                </a:cubicBezTo>
                <a:cubicBezTo>
                  <a:pt x="316218" y="28444"/>
                  <a:pt x="311360" y="54162"/>
                  <a:pt x="294311" y="52447"/>
                </a:cubicBezTo>
                <a:lnTo>
                  <a:pt x="294311" y="23110"/>
                </a:lnTo>
                <a:cubicBezTo>
                  <a:pt x="294311" y="1012"/>
                  <a:pt x="268784" y="1012"/>
                  <a:pt x="268784" y="23110"/>
                </a:cubicBezTo>
                <a:lnTo>
                  <a:pt x="268784" y="57781"/>
                </a:lnTo>
                <a:cubicBezTo>
                  <a:pt x="252020" y="50923"/>
                  <a:pt x="249162" y="24729"/>
                  <a:pt x="250019" y="7394"/>
                </a:cubicBezTo>
                <a:cubicBezTo>
                  <a:pt x="250591" y="-2512"/>
                  <a:pt x="235256" y="-2417"/>
                  <a:pt x="234684" y="7394"/>
                </a:cubicBezTo>
                <a:cubicBezTo>
                  <a:pt x="233351" y="33111"/>
                  <a:pt x="241637" y="68735"/>
                  <a:pt x="268784" y="74259"/>
                </a:cubicBezTo>
                <a:lnTo>
                  <a:pt x="268784" y="220849"/>
                </a:lnTo>
                <a:cubicBezTo>
                  <a:pt x="257925" y="223040"/>
                  <a:pt x="247733" y="227898"/>
                  <a:pt x="239447" y="235327"/>
                </a:cubicBezTo>
                <a:lnTo>
                  <a:pt x="100667" y="108549"/>
                </a:lnTo>
                <a:cubicBezTo>
                  <a:pt x="102953" y="102358"/>
                  <a:pt x="103525" y="95119"/>
                  <a:pt x="103525" y="89118"/>
                </a:cubicBezTo>
                <a:cubicBezTo>
                  <a:pt x="103715" y="72545"/>
                  <a:pt x="78855" y="72831"/>
                  <a:pt x="77998" y="89118"/>
                </a:cubicBezTo>
                <a:cubicBezTo>
                  <a:pt x="77903" y="91595"/>
                  <a:pt x="76855" y="95024"/>
                  <a:pt x="75712" y="98453"/>
                </a:cubicBezTo>
                <a:cubicBezTo>
                  <a:pt x="68854" y="99786"/>
                  <a:pt x="61901" y="101025"/>
                  <a:pt x="54947" y="102358"/>
                </a:cubicBezTo>
                <a:cubicBezTo>
                  <a:pt x="48089" y="103692"/>
                  <a:pt x="44279" y="111693"/>
                  <a:pt x="45994" y="118074"/>
                </a:cubicBezTo>
                <a:cubicBezTo>
                  <a:pt x="47899" y="125123"/>
                  <a:pt x="54852" y="128361"/>
                  <a:pt x="61710" y="127028"/>
                </a:cubicBezTo>
                <a:cubicBezTo>
                  <a:pt x="67520" y="125885"/>
                  <a:pt x="73426" y="124837"/>
                  <a:pt x="79236" y="123694"/>
                </a:cubicBezTo>
                <a:lnTo>
                  <a:pt x="224016" y="255996"/>
                </a:lnTo>
                <a:cubicBezTo>
                  <a:pt x="222778" y="258759"/>
                  <a:pt x="221635" y="261616"/>
                  <a:pt x="220682" y="264664"/>
                </a:cubicBezTo>
                <a:cubicBezTo>
                  <a:pt x="219444" y="268855"/>
                  <a:pt x="218587" y="273046"/>
                  <a:pt x="218206" y="277237"/>
                </a:cubicBezTo>
                <a:lnTo>
                  <a:pt x="53900" y="277237"/>
                </a:lnTo>
                <a:cubicBezTo>
                  <a:pt x="45518" y="259425"/>
                  <a:pt x="26182" y="253901"/>
                  <a:pt x="7322" y="251805"/>
                </a:cubicBezTo>
                <a:cubicBezTo>
                  <a:pt x="-2488" y="250758"/>
                  <a:pt x="-2393" y="266093"/>
                  <a:pt x="7322" y="267141"/>
                </a:cubicBezTo>
                <a:cubicBezTo>
                  <a:pt x="16943" y="268188"/>
                  <a:pt x="28468" y="270284"/>
                  <a:pt x="35612" y="277237"/>
                </a:cubicBezTo>
                <a:lnTo>
                  <a:pt x="22372" y="277237"/>
                </a:lnTo>
                <a:cubicBezTo>
                  <a:pt x="179" y="277142"/>
                  <a:pt x="179" y="302764"/>
                  <a:pt x="22372" y="302764"/>
                </a:cubicBezTo>
                <a:lnTo>
                  <a:pt x="41041" y="302764"/>
                </a:lnTo>
                <a:cubicBezTo>
                  <a:pt x="35993" y="312194"/>
                  <a:pt x="25229" y="321147"/>
                  <a:pt x="16276" y="315909"/>
                </a:cubicBezTo>
                <a:cubicBezTo>
                  <a:pt x="7703" y="310860"/>
                  <a:pt x="-12" y="324100"/>
                  <a:pt x="8561" y="329148"/>
                </a:cubicBezTo>
                <a:cubicBezTo>
                  <a:pt x="28182" y="340769"/>
                  <a:pt x="51042" y="322481"/>
                  <a:pt x="57519" y="302764"/>
                </a:cubicBezTo>
                <a:lnTo>
                  <a:pt x="221254" y="302764"/>
                </a:lnTo>
                <a:cubicBezTo>
                  <a:pt x="224016" y="311813"/>
                  <a:pt x="228588" y="320290"/>
                  <a:pt x="234398" y="327815"/>
                </a:cubicBezTo>
                <a:cubicBezTo>
                  <a:pt x="234113" y="328101"/>
                  <a:pt x="233827" y="328291"/>
                  <a:pt x="233636" y="328577"/>
                </a:cubicBezTo>
                <a:lnTo>
                  <a:pt x="102953" y="471642"/>
                </a:lnTo>
                <a:cubicBezTo>
                  <a:pt x="94381" y="471833"/>
                  <a:pt x="85808" y="472404"/>
                  <a:pt x="77236" y="473738"/>
                </a:cubicBezTo>
                <a:cubicBezTo>
                  <a:pt x="70378" y="474786"/>
                  <a:pt x="66663" y="483358"/>
                  <a:pt x="68282" y="489454"/>
                </a:cubicBezTo>
                <a:cubicBezTo>
                  <a:pt x="70283" y="496693"/>
                  <a:pt x="77141" y="499455"/>
                  <a:pt x="83999" y="498408"/>
                </a:cubicBezTo>
                <a:cubicBezTo>
                  <a:pt x="88666" y="497646"/>
                  <a:pt x="93428" y="497360"/>
                  <a:pt x="98191" y="497265"/>
                </a:cubicBezTo>
                <a:cubicBezTo>
                  <a:pt x="99334" y="500027"/>
                  <a:pt x="100096" y="503170"/>
                  <a:pt x="100191" y="506504"/>
                </a:cubicBezTo>
                <a:cubicBezTo>
                  <a:pt x="100667" y="520410"/>
                  <a:pt x="122384" y="524506"/>
                  <a:pt x="125242" y="509933"/>
                </a:cubicBezTo>
                <a:cubicBezTo>
                  <a:pt x="126861" y="501741"/>
                  <a:pt x="126194" y="493836"/>
                  <a:pt x="124575" y="485835"/>
                </a:cubicBezTo>
                <a:lnTo>
                  <a:pt x="252401" y="345912"/>
                </a:lnTo>
                <a:cubicBezTo>
                  <a:pt x="252401" y="345912"/>
                  <a:pt x="252591" y="345627"/>
                  <a:pt x="252686" y="345531"/>
                </a:cubicBezTo>
                <a:cubicBezTo>
                  <a:pt x="257735" y="349056"/>
                  <a:pt x="263069" y="352008"/>
                  <a:pt x="268688" y="354199"/>
                </a:cubicBezTo>
                <a:lnTo>
                  <a:pt x="268688" y="510219"/>
                </a:lnTo>
                <a:cubicBezTo>
                  <a:pt x="248591" y="519839"/>
                  <a:pt x="240209" y="536508"/>
                  <a:pt x="236589" y="559082"/>
                </a:cubicBezTo>
                <a:cubicBezTo>
                  <a:pt x="235065" y="568702"/>
                  <a:pt x="249829" y="572893"/>
                  <a:pt x="251353" y="563178"/>
                </a:cubicBezTo>
                <a:cubicBezTo>
                  <a:pt x="253734" y="548223"/>
                  <a:pt x="257544" y="535746"/>
                  <a:pt x="268688" y="527649"/>
                </a:cubicBezTo>
                <a:lnTo>
                  <a:pt x="268688" y="551843"/>
                </a:lnTo>
                <a:cubicBezTo>
                  <a:pt x="268688" y="574036"/>
                  <a:pt x="294215" y="574036"/>
                  <a:pt x="294215" y="551843"/>
                </a:cubicBezTo>
                <a:lnTo>
                  <a:pt x="294215" y="532983"/>
                </a:lnTo>
                <a:cubicBezTo>
                  <a:pt x="302312" y="539270"/>
                  <a:pt x="306693" y="549462"/>
                  <a:pt x="309836" y="559749"/>
                </a:cubicBezTo>
                <a:cubicBezTo>
                  <a:pt x="312694" y="569178"/>
                  <a:pt x="327553" y="565178"/>
                  <a:pt x="324600" y="555653"/>
                </a:cubicBezTo>
                <a:cubicBezTo>
                  <a:pt x="319361" y="538698"/>
                  <a:pt x="310694" y="522030"/>
                  <a:pt x="294215" y="515076"/>
                </a:cubicBezTo>
                <a:lnTo>
                  <a:pt x="294215" y="358771"/>
                </a:lnTo>
                <a:cubicBezTo>
                  <a:pt x="305741" y="358485"/>
                  <a:pt x="316409" y="354771"/>
                  <a:pt x="325362" y="348770"/>
                </a:cubicBezTo>
                <a:lnTo>
                  <a:pt x="464618" y="476024"/>
                </a:lnTo>
                <a:cubicBezTo>
                  <a:pt x="465094" y="476786"/>
                  <a:pt x="465761" y="477548"/>
                  <a:pt x="466523" y="478215"/>
                </a:cubicBezTo>
                <a:cubicBezTo>
                  <a:pt x="467189" y="478786"/>
                  <a:pt x="467761" y="479262"/>
                  <a:pt x="468237" y="479739"/>
                </a:cubicBezTo>
                <a:cubicBezTo>
                  <a:pt x="468904" y="484120"/>
                  <a:pt x="469475" y="488597"/>
                  <a:pt x="469571" y="493074"/>
                </a:cubicBezTo>
                <a:cubicBezTo>
                  <a:pt x="469952" y="507552"/>
                  <a:pt x="490526" y="510409"/>
                  <a:pt x="494621" y="496503"/>
                </a:cubicBezTo>
                <a:cubicBezTo>
                  <a:pt x="496050" y="491740"/>
                  <a:pt x="496526" y="486787"/>
                  <a:pt x="496050" y="481929"/>
                </a:cubicBezTo>
                <a:cubicBezTo>
                  <a:pt x="498908" y="481929"/>
                  <a:pt x="501670" y="481929"/>
                  <a:pt x="504432" y="481929"/>
                </a:cubicBezTo>
                <a:cubicBezTo>
                  <a:pt x="520910" y="481929"/>
                  <a:pt x="520910" y="456402"/>
                  <a:pt x="504432" y="456402"/>
                </a:cubicBezTo>
                <a:cubicBezTo>
                  <a:pt x="501289" y="456402"/>
                  <a:pt x="498050" y="456402"/>
                  <a:pt x="494907" y="456212"/>
                </a:cubicBezTo>
                <a:cubicBezTo>
                  <a:pt x="492240" y="456212"/>
                  <a:pt x="489478" y="455926"/>
                  <a:pt x="486811" y="455736"/>
                </a:cubicBezTo>
                <a:cubicBezTo>
                  <a:pt x="485954" y="455736"/>
                  <a:pt x="485096" y="455545"/>
                  <a:pt x="484239" y="455450"/>
                </a:cubicBezTo>
                <a:cubicBezTo>
                  <a:pt x="484525" y="455450"/>
                  <a:pt x="482810" y="455164"/>
                  <a:pt x="482429" y="455069"/>
                </a:cubicBezTo>
                <a:cubicBezTo>
                  <a:pt x="481382" y="454783"/>
                  <a:pt x="480334" y="454783"/>
                  <a:pt x="479381" y="454783"/>
                </a:cubicBezTo>
                <a:lnTo>
                  <a:pt x="343555" y="330672"/>
                </a:lnTo>
                <a:cubicBezTo>
                  <a:pt x="349079" y="322386"/>
                  <a:pt x="352889" y="312861"/>
                  <a:pt x="354318" y="302859"/>
                </a:cubicBezTo>
                <a:lnTo>
                  <a:pt x="515576" y="302859"/>
                </a:lnTo>
                <a:cubicBezTo>
                  <a:pt x="523863" y="319719"/>
                  <a:pt x="539008" y="331720"/>
                  <a:pt x="559106" y="330291"/>
                </a:cubicBezTo>
                <a:cubicBezTo>
                  <a:pt x="568916" y="329529"/>
                  <a:pt x="569012" y="314289"/>
                  <a:pt x="559106" y="314956"/>
                </a:cubicBezTo>
                <a:close/>
                <a:moveTo>
                  <a:pt x="289167" y="317718"/>
                </a:moveTo>
                <a:cubicBezTo>
                  <a:pt x="270308" y="317909"/>
                  <a:pt x="256877" y="291810"/>
                  <a:pt x="260306" y="275523"/>
                </a:cubicBezTo>
                <a:cubicBezTo>
                  <a:pt x="261164" y="271713"/>
                  <a:pt x="262592" y="268665"/>
                  <a:pt x="264593" y="266379"/>
                </a:cubicBezTo>
                <a:cubicBezTo>
                  <a:pt x="277642" y="250758"/>
                  <a:pt x="297930" y="258759"/>
                  <a:pt x="301931" y="266950"/>
                </a:cubicBezTo>
                <a:cubicBezTo>
                  <a:pt x="302026" y="267236"/>
                  <a:pt x="302407" y="267236"/>
                  <a:pt x="302693" y="267426"/>
                </a:cubicBezTo>
                <a:cubicBezTo>
                  <a:pt x="308979" y="275237"/>
                  <a:pt x="313837" y="286095"/>
                  <a:pt x="314408" y="291429"/>
                </a:cubicBezTo>
                <a:cubicBezTo>
                  <a:pt x="316123" y="306955"/>
                  <a:pt x="304026" y="317718"/>
                  <a:pt x="289167" y="31790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59" name="Google Shape;6759;p15"/>
          <p:cNvSpPr/>
          <p:nvPr/>
        </p:nvSpPr>
        <p:spPr>
          <a:xfrm>
            <a:off x="1210932" y="105432"/>
            <a:ext cx="157024" cy="157341"/>
          </a:xfrm>
          <a:custGeom>
            <a:avLst/>
            <a:gdLst/>
            <a:ahLst/>
            <a:cxnLst/>
            <a:rect l="l" t="t" r="r" b="b"/>
            <a:pathLst>
              <a:path w="567559" h="568703" extrusionOk="0">
                <a:moveTo>
                  <a:pt x="559201" y="314766"/>
                </a:moveTo>
                <a:cubicBezTo>
                  <a:pt x="547961" y="315623"/>
                  <a:pt x="539294" y="310670"/>
                  <a:pt x="533388" y="302669"/>
                </a:cubicBezTo>
                <a:lnTo>
                  <a:pt x="550914" y="302669"/>
                </a:lnTo>
                <a:cubicBezTo>
                  <a:pt x="573107" y="302669"/>
                  <a:pt x="573107" y="277142"/>
                  <a:pt x="550914" y="277142"/>
                </a:cubicBezTo>
                <a:lnTo>
                  <a:pt x="537389" y="277142"/>
                </a:lnTo>
                <a:cubicBezTo>
                  <a:pt x="541580" y="272665"/>
                  <a:pt x="547199" y="269712"/>
                  <a:pt x="554057" y="268760"/>
                </a:cubicBezTo>
                <a:cubicBezTo>
                  <a:pt x="558153" y="268188"/>
                  <a:pt x="561677" y="265712"/>
                  <a:pt x="561677" y="261045"/>
                </a:cubicBezTo>
                <a:cubicBezTo>
                  <a:pt x="561677" y="257235"/>
                  <a:pt x="558153" y="252853"/>
                  <a:pt x="554057" y="253425"/>
                </a:cubicBezTo>
                <a:cubicBezTo>
                  <a:pt x="538341" y="255520"/>
                  <a:pt x="525673" y="263997"/>
                  <a:pt x="518815" y="277142"/>
                </a:cubicBezTo>
                <a:lnTo>
                  <a:pt x="352889" y="277142"/>
                </a:lnTo>
                <a:cubicBezTo>
                  <a:pt x="350413" y="267141"/>
                  <a:pt x="346127" y="257711"/>
                  <a:pt x="340316" y="249424"/>
                </a:cubicBezTo>
                <a:lnTo>
                  <a:pt x="474524" y="102549"/>
                </a:lnTo>
                <a:cubicBezTo>
                  <a:pt x="475000" y="101977"/>
                  <a:pt x="475381" y="101406"/>
                  <a:pt x="475857" y="100929"/>
                </a:cubicBezTo>
                <a:cubicBezTo>
                  <a:pt x="482620" y="101691"/>
                  <a:pt x="489383" y="101882"/>
                  <a:pt x="496145" y="101882"/>
                </a:cubicBezTo>
                <a:cubicBezTo>
                  <a:pt x="512624" y="101882"/>
                  <a:pt x="512624" y="76355"/>
                  <a:pt x="496145" y="76355"/>
                </a:cubicBezTo>
                <a:cubicBezTo>
                  <a:pt x="492335" y="76355"/>
                  <a:pt x="488525" y="76355"/>
                  <a:pt x="484620" y="76164"/>
                </a:cubicBezTo>
                <a:cubicBezTo>
                  <a:pt x="484906" y="71402"/>
                  <a:pt x="485001" y="66639"/>
                  <a:pt x="485001" y="61877"/>
                </a:cubicBezTo>
                <a:cubicBezTo>
                  <a:pt x="485001" y="45399"/>
                  <a:pt x="459665" y="45399"/>
                  <a:pt x="459474" y="61877"/>
                </a:cubicBezTo>
                <a:cubicBezTo>
                  <a:pt x="459474" y="69783"/>
                  <a:pt x="458331" y="77403"/>
                  <a:pt x="454426" y="84356"/>
                </a:cubicBezTo>
                <a:cubicBezTo>
                  <a:pt x="453664" y="85689"/>
                  <a:pt x="453283" y="86928"/>
                  <a:pt x="452997" y="88261"/>
                </a:cubicBezTo>
                <a:lnTo>
                  <a:pt x="322219" y="231422"/>
                </a:lnTo>
                <a:cubicBezTo>
                  <a:pt x="314123" y="225897"/>
                  <a:pt x="304788" y="222087"/>
                  <a:pt x="294311" y="220373"/>
                </a:cubicBezTo>
                <a:lnTo>
                  <a:pt x="294311" y="68259"/>
                </a:lnTo>
                <a:cubicBezTo>
                  <a:pt x="320028" y="70735"/>
                  <a:pt x="331458" y="36921"/>
                  <a:pt x="331744" y="14157"/>
                </a:cubicBezTo>
                <a:cubicBezTo>
                  <a:pt x="331839" y="4251"/>
                  <a:pt x="316504" y="4251"/>
                  <a:pt x="316409" y="14157"/>
                </a:cubicBezTo>
                <a:cubicBezTo>
                  <a:pt x="316218" y="28444"/>
                  <a:pt x="311360" y="54162"/>
                  <a:pt x="294311" y="52447"/>
                </a:cubicBezTo>
                <a:lnTo>
                  <a:pt x="294311" y="23110"/>
                </a:lnTo>
                <a:cubicBezTo>
                  <a:pt x="294311" y="1012"/>
                  <a:pt x="268784" y="1012"/>
                  <a:pt x="268784" y="23110"/>
                </a:cubicBezTo>
                <a:lnTo>
                  <a:pt x="268784" y="57781"/>
                </a:lnTo>
                <a:cubicBezTo>
                  <a:pt x="252020" y="50923"/>
                  <a:pt x="249162" y="24729"/>
                  <a:pt x="250019" y="7394"/>
                </a:cubicBezTo>
                <a:cubicBezTo>
                  <a:pt x="250591" y="-2512"/>
                  <a:pt x="235256" y="-2417"/>
                  <a:pt x="234684" y="7394"/>
                </a:cubicBezTo>
                <a:cubicBezTo>
                  <a:pt x="233351" y="33111"/>
                  <a:pt x="241637" y="68735"/>
                  <a:pt x="268784" y="74259"/>
                </a:cubicBezTo>
                <a:lnTo>
                  <a:pt x="268784" y="220849"/>
                </a:lnTo>
                <a:cubicBezTo>
                  <a:pt x="257925" y="223040"/>
                  <a:pt x="247733" y="227898"/>
                  <a:pt x="239447" y="235327"/>
                </a:cubicBezTo>
                <a:lnTo>
                  <a:pt x="100667" y="108549"/>
                </a:lnTo>
                <a:cubicBezTo>
                  <a:pt x="102953" y="102358"/>
                  <a:pt x="103525" y="95119"/>
                  <a:pt x="103525" y="89118"/>
                </a:cubicBezTo>
                <a:cubicBezTo>
                  <a:pt x="103715" y="72545"/>
                  <a:pt x="78855" y="72831"/>
                  <a:pt x="77998" y="89118"/>
                </a:cubicBezTo>
                <a:cubicBezTo>
                  <a:pt x="77903" y="91595"/>
                  <a:pt x="76855" y="95024"/>
                  <a:pt x="75712" y="98453"/>
                </a:cubicBezTo>
                <a:cubicBezTo>
                  <a:pt x="68854" y="99786"/>
                  <a:pt x="61901" y="101025"/>
                  <a:pt x="54947" y="102358"/>
                </a:cubicBezTo>
                <a:cubicBezTo>
                  <a:pt x="48089" y="103692"/>
                  <a:pt x="44279" y="111693"/>
                  <a:pt x="45994" y="118074"/>
                </a:cubicBezTo>
                <a:cubicBezTo>
                  <a:pt x="47899" y="125123"/>
                  <a:pt x="54852" y="128361"/>
                  <a:pt x="61710" y="127028"/>
                </a:cubicBezTo>
                <a:cubicBezTo>
                  <a:pt x="67520" y="125885"/>
                  <a:pt x="73426" y="124837"/>
                  <a:pt x="79236" y="123694"/>
                </a:cubicBezTo>
                <a:lnTo>
                  <a:pt x="224016" y="255996"/>
                </a:lnTo>
                <a:cubicBezTo>
                  <a:pt x="222778" y="258759"/>
                  <a:pt x="221635" y="261616"/>
                  <a:pt x="220682" y="264664"/>
                </a:cubicBezTo>
                <a:cubicBezTo>
                  <a:pt x="219444" y="268855"/>
                  <a:pt x="218587" y="273046"/>
                  <a:pt x="218206" y="277237"/>
                </a:cubicBezTo>
                <a:lnTo>
                  <a:pt x="53900" y="277237"/>
                </a:lnTo>
                <a:cubicBezTo>
                  <a:pt x="45518" y="259425"/>
                  <a:pt x="26182" y="253901"/>
                  <a:pt x="7322" y="251805"/>
                </a:cubicBezTo>
                <a:cubicBezTo>
                  <a:pt x="-2488" y="250758"/>
                  <a:pt x="-2393" y="266093"/>
                  <a:pt x="7322" y="267141"/>
                </a:cubicBezTo>
                <a:cubicBezTo>
                  <a:pt x="16943" y="268188"/>
                  <a:pt x="28468" y="270284"/>
                  <a:pt x="35612" y="277237"/>
                </a:cubicBezTo>
                <a:lnTo>
                  <a:pt x="22372" y="277237"/>
                </a:lnTo>
                <a:cubicBezTo>
                  <a:pt x="179" y="277142"/>
                  <a:pt x="179" y="302764"/>
                  <a:pt x="22372" y="302764"/>
                </a:cubicBezTo>
                <a:lnTo>
                  <a:pt x="41041" y="302764"/>
                </a:lnTo>
                <a:cubicBezTo>
                  <a:pt x="35993" y="312194"/>
                  <a:pt x="25229" y="321147"/>
                  <a:pt x="16276" y="315909"/>
                </a:cubicBezTo>
                <a:cubicBezTo>
                  <a:pt x="7703" y="310860"/>
                  <a:pt x="-12" y="324100"/>
                  <a:pt x="8561" y="329148"/>
                </a:cubicBezTo>
                <a:cubicBezTo>
                  <a:pt x="28182" y="340769"/>
                  <a:pt x="51042" y="322481"/>
                  <a:pt x="57519" y="302764"/>
                </a:cubicBezTo>
                <a:lnTo>
                  <a:pt x="221254" y="302764"/>
                </a:lnTo>
                <a:cubicBezTo>
                  <a:pt x="224016" y="311813"/>
                  <a:pt x="228588" y="320290"/>
                  <a:pt x="234398" y="327815"/>
                </a:cubicBezTo>
                <a:cubicBezTo>
                  <a:pt x="234113" y="328101"/>
                  <a:pt x="233827" y="328291"/>
                  <a:pt x="233636" y="328577"/>
                </a:cubicBezTo>
                <a:lnTo>
                  <a:pt x="102953" y="471642"/>
                </a:lnTo>
                <a:cubicBezTo>
                  <a:pt x="94381" y="471833"/>
                  <a:pt x="85808" y="472404"/>
                  <a:pt x="77236" y="473738"/>
                </a:cubicBezTo>
                <a:cubicBezTo>
                  <a:pt x="70378" y="474786"/>
                  <a:pt x="66663" y="483358"/>
                  <a:pt x="68282" y="489454"/>
                </a:cubicBezTo>
                <a:cubicBezTo>
                  <a:pt x="70283" y="496693"/>
                  <a:pt x="77141" y="499455"/>
                  <a:pt x="83999" y="498408"/>
                </a:cubicBezTo>
                <a:cubicBezTo>
                  <a:pt x="88666" y="497646"/>
                  <a:pt x="93428" y="497360"/>
                  <a:pt x="98191" y="497265"/>
                </a:cubicBezTo>
                <a:cubicBezTo>
                  <a:pt x="99334" y="500027"/>
                  <a:pt x="100096" y="503170"/>
                  <a:pt x="100191" y="506504"/>
                </a:cubicBezTo>
                <a:cubicBezTo>
                  <a:pt x="100667" y="520410"/>
                  <a:pt x="122384" y="524506"/>
                  <a:pt x="125242" y="509933"/>
                </a:cubicBezTo>
                <a:cubicBezTo>
                  <a:pt x="126861" y="501741"/>
                  <a:pt x="126194" y="493836"/>
                  <a:pt x="124575" y="485835"/>
                </a:cubicBezTo>
                <a:lnTo>
                  <a:pt x="252401" y="345912"/>
                </a:lnTo>
                <a:cubicBezTo>
                  <a:pt x="252401" y="345912"/>
                  <a:pt x="252591" y="345627"/>
                  <a:pt x="252686" y="345531"/>
                </a:cubicBezTo>
                <a:cubicBezTo>
                  <a:pt x="257735" y="349056"/>
                  <a:pt x="263069" y="352008"/>
                  <a:pt x="268688" y="354199"/>
                </a:cubicBezTo>
                <a:lnTo>
                  <a:pt x="268688" y="510219"/>
                </a:lnTo>
                <a:cubicBezTo>
                  <a:pt x="248591" y="519839"/>
                  <a:pt x="240209" y="536508"/>
                  <a:pt x="236589" y="559082"/>
                </a:cubicBezTo>
                <a:cubicBezTo>
                  <a:pt x="235065" y="568702"/>
                  <a:pt x="249829" y="572893"/>
                  <a:pt x="251353" y="563178"/>
                </a:cubicBezTo>
                <a:cubicBezTo>
                  <a:pt x="253734" y="548223"/>
                  <a:pt x="257544" y="535746"/>
                  <a:pt x="268688" y="527649"/>
                </a:cubicBezTo>
                <a:lnTo>
                  <a:pt x="268688" y="551843"/>
                </a:lnTo>
                <a:cubicBezTo>
                  <a:pt x="268688" y="574036"/>
                  <a:pt x="294215" y="574036"/>
                  <a:pt x="294215" y="551843"/>
                </a:cubicBezTo>
                <a:lnTo>
                  <a:pt x="294215" y="532983"/>
                </a:lnTo>
                <a:cubicBezTo>
                  <a:pt x="302312" y="539270"/>
                  <a:pt x="306693" y="549462"/>
                  <a:pt x="309836" y="559749"/>
                </a:cubicBezTo>
                <a:cubicBezTo>
                  <a:pt x="312694" y="569178"/>
                  <a:pt x="327553" y="565178"/>
                  <a:pt x="324600" y="555653"/>
                </a:cubicBezTo>
                <a:cubicBezTo>
                  <a:pt x="319361" y="538698"/>
                  <a:pt x="310694" y="522030"/>
                  <a:pt x="294215" y="515076"/>
                </a:cubicBezTo>
                <a:lnTo>
                  <a:pt x="294215" y="358771"/>
                </a:lnTo>
                <a:cubicBezTo>
                  <a:pt x="305741" y="358485"/>
                  <a:pt x="316409" y="354771"/>
                  <a:pt x="325362" y="348770"/>
                </a:cubicBezTo>
                <a:lnTo>
                  <a:pt x="464618" y="476024"/>
                </a:lnTo>
                <a:cubicBezTo>
                  <a:pt x="465094" y="476786"/>
                  <a:pt x="465761" y="477548"/>
                  <a:pt x="466523" y="478215"/>
                </a:cubicBezTo>
                <a:cubicBezTo>
                  <a:pt x="467189" y="478786"/>
                  <a:pt x="467761" y="479262"/>
                  <a:pt x="468237" y="479739"/>
                </a:cubicBezTo>
                <a:cubicBezTo>
                  <a:pt x="468904" y="484120"/>
                  <a:pt x="469475" y="488597"/>
                  <a:pt x="469571" y="493074"/>
                </a:cubicBezTo>
                <a:cubicBezTo>
                  <a:pt x="469952" y="507552"/>
                  <a:pt x="490526" y="510409"/>
                  <a:pt x="494621" y="496503"/>
                </a:cubicBezTo>
                <a:cubicBezTo>
                  <a:pt x="496050" y="491740"/>
                  <a:pt x="496526" y="486787"/>
                  <a:pt x="496050" y="481929"/>
                </a:cubicBezTo>
                <a:cubicBezTo>
                  <a:pt x="498908" y="481929"/>
                  <a:pt x="501670" y="481929"/>
                  <a:pt x="504432" y="481929"/>
                </a:cubicBezTo>
                <a:cubicBezTo>
                  <a:pt x="520910" y="481929"/>
                  <a:pt x="520910" y="456402"/>
                  <a:pt x="504432" y="456402"/>
                </a:cubicBezTo>
                <a:cubicBezTo>
                  <a:pt x="501289" y="456402"/>
                  <a:pt x="498050" y="456402"/>
                  <a:pt x="494907" y="456212"/>
                </a:cubicBezTo>
                <a:cubicBezTo>
                  <a:pt x="492240" y="456212"/>
                  <a:pt x="489478" y="455926"/>
                  <a:pt x="486811" y="455736"/>
                </a:cubicBezTo>
                <a:cubicBezTo>
                  <a:pt x="485954" y="455736"/>
                  <a:pt x="485096" y="455545"/>
                  <a:pt x="484239" y="455450"/>
                </a:cubicBezTo>
                <a:cubicBezTo>
                  <a:pt x="484525" y="455450"/>
                  <a:pt x="482810" y="455164"/>
                  <a:pt x="482429" y="455069"/>
                </a:cubicBezTo>
                <a:cubicBezTo>
                  <a:pt x="481382" y="454783"/>
                  <a:pt x="480334" y="454783"/>
                  <a:pt x="479381" y="454783"/>
                </a:cubicBezTo>
                <a:lnTo>
                  <a:pt x="343555" y="330672"/>
                </a:lnTo>
                <a:cubicBezTo>
                  <a:pt x="349079" y="322386"/>
                  <a:pt x="352889" y="312861"/>
                  <a:pt x="354318" y="302859"/>
                </a:cubicBezTo>
                <a:lnTo>
                  <a:pt x="515576" y="302859"/>
                </a:lnTo>
                <a:cubicBezTo>
                  <a:pt x="523863" y="319719"/>
                  <a:pt x="539008" y="331720"/>
                  <a:pt x="559106" y="330291"/>
                </a:cubicBezTo>
                <a:cubicBezTo>
                  <a:pt x="568916" y="329529"/>
                  <a:pt x="569012" y="314289"/>
                  <a:pt x="559106" y="314956"/>
                </a:cubicBezTo>
                <a:close/>
                <a:moveTo>
                  <a:pt x="289167" y="317718"/>
                </a:moveTo>
                <a:cubicBezTo>
                  <a:pt x="270308" y="317909"/>
                  <a:pt x="256877" y="291810"/>
                  <a:pt x="260306" y="275523"/>
                </a:cubicBezTo>
                <a:cubicBezTo>
                  <a:pt x="261164" y="271713"/>
                  <a:pt x="262592" y="268665"/>
                  <a:pt x="264593" y="266379"/>
                </a:cubicBezTo>
                <a:cubicBezTo>
                  <a:pt x="277642" y="250758"/>
                  <a:pt x="297930" y="258759"/>
                  <a:pt x="301931" y="266950"/>
                </a:cubicBezTo>
                <a:cubicBezTo>
                  <a:pt x="302026" y="267236"/>
                  <a:pt x="302407" y="267236"/>
                  <a:pt x="302693" y="267426"/>
                </a:cubicBezTo>
                <a:cubicBezTo>
                  <a:pt x="308979" y="275237"/>
                  <a:pt x="313837" y="286095"/>
                  <a:pt x="314408" y="291429"/>
                </a:cubicBezTo>
                <a:cubicBezTo>
                  <a:pt x="316123" y="306955"/>
                  <a:pt x="304026" y="317718"/>
                  <a:pt x="289167" y="31790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60" name="Google Shape;6760;p15"/>
          <p:cNvSpPr/>
          <p:nvPr/>
        </p:nvSpPr>
        <p:spPr>
          <a:xfrm>
            <a:off x="11473057" y="1126347"/>
            <a:ext cx="306481" cy="307100"/>
          </a:xfrm>
          <a:custGeom>
            <a:avLst/>
            <a:gdLst/>
            <a:ahLst/>
            <a:cxnLst/>
            <a:rect l="l" t="t" r="r" b="b"/>
            <a:pathLst>
              <a:path w="567559" h="568703" extrusionOk="0">
                <a:moveTo>
                  <a:pt x="559201" y="314766"/>
                </a:moveTo>
                <a:cubicBezTo>
                  <a:pt x="547961" y="315623"/>
                  <a:pt x="539294" y="310670"/>
                  <a:pt x="533388" y="302669"/>
                </a:cubicBezTo>
                <a:lnTo>
                  <a:pt x="550914" y="302669"/>
                </a:lnTo>
                <a:cubicBezTo>
                  <a:pt x="573107" y="302669"/>
                  <a:pt x="573107" y="277142"/>
                  <a:pt x="550914" y="277142"/>
                </a:cubicBezTo>
                <a:lnTo>
                  <a:pt x="537389" y="277142"/>
                </a:lnTo>
                <a:cubicBezTo>
                  <a:pt x="541580" y="272665"/>
                  <a:pt x="547199" y="269712"/>
                  <a:pt x="554057" y="268760"/>
                </a:cubicBezTo>
                <a:cubicBezTo>
                  <a:pt x="558153" y="268188"/>
                  <a:pt x="561677" y="265712"/>
                  <a:pt x="561677" y="261045"/>
                </a:cubicBezTo>
                <a:cubicBezTo>
                  <a:pt x="561677" y="257235"/>
                  <a:pt x="558153" y="252853"/>
                  <a:pt x="554057" y="253425"/>
                </a:cubicBezTo>
                <a:cubicBezTo>
                  <a:pt x="538341" y="255520"/>
                  <a:pt x="525673" y="263997"/>
                  <a:pt x="518815" y="277142"/>
                </a:cubicBezTo>
                <a:lnTo>
                  <a:pt x="352889" y="277142"/>
                </a:lnTo>
                <a:cubicBezTo>
                  <a:pt x="350413" y="267141"/>
                  <a:pt x="346127" y="257711"/>
                  <a:pt x="340316" y="249424"/>
                </a:cubicBezTo>
                <a:lnTo>
                  <a:pt x="474524" y="102549"/>
                </a:lnTo>
                <a:cubicBezTo>
                  <a:pt x="475000" y="101977"/>
                  <a:pt x="475381" y="101406"/>
                  <a:pt x="475857" y="100929"/>
                </a:cubicBezTo>
                <a:cubicBezTo>
                  <a:pt x="482620" y="101691"/>
                  <a:pt x="489383" y="101882"/>
                  <a:pt x="496145" y="101882"/>
                </a:cubicBezTo>
                <a:cubicBezTo>
                  <a:pt x="512624" y="101882"/>
                  <a:pt x="512624" y="76355"/>
                  <a:pt x="496145" y="76355"/>
                </a:cubicBezTo>
                <a:cubicBezTo>
                  <a:pt x="492335" y="76355"/>
                  <a:pt x="488525" y="76355"/>
                  <a:pt x="484620" y="76164"/>
                </a:cubicBezTo>
                <a:cubicBezTo>
                  <a:pt x="484906" y="71402"/>
                  <a:pt x="485001" y="66639"/>
                  <a:pt x="485001" y="61877"/>
                </a:cubicBezTo>
                <a:cubicBezTo>
                  <a:pt x="485001" y="45399"/>
                  <a:pt x="459665" y="45399"/>
                  <a:pt x="459474" y="61877"/>
                </a:cubicBezTo>
                <a:cubicBezTo>
                  <a:pt x="459474" y="69783"/>
                  <a:pt x="458331" y="77403"/>
                  <a:pt x="454426" y="84356"/>
                </a:cubicBezTo>
                <a:cubicBezTo>
                  <a:pt x="453664" y="85689"/>
                  <a:pt x="453283" y="86928"/>
                  <a:pt x="452997" y="88261"/>
                </a:cubicBezTo>
                <a:lnTo>
                  <a:pt x="322219" y="231422"/>
                </a:lnTo>
                <a:cubicBezTo>
                  <a:pt x="314123" y="225897"/>
                  <a:pt x="304788" y="222087"/>
                  <a:pt x="294311" y="220373"/>
                </a:cubicBezTo>
                <a:lnTo>
                  <a:pt x="294311" y="68259"/>
                </a:lnTo>
                <a:cubicBezTo>
                  <a:pt x="320028" y="70735"/>
                  <a:pt x="331458" y="36921"/>
                  <a:pt x="331744" y="14157"/>
                </a:cubicBezTo>
                <a:cubicBezTo>
                  <a:pt x="331839" y="4251"/>
                  <a:pt x="316504" y="4251"/>
                  <a:pt x="316409" y="14157"/>
                </a:cubicBezTo>
                <a:cubicBezTo>
                  <a:pt x="316218" y="28444"/>
                  <a:pt x="311360" y="54162"/>
                  <a:pt x="294311" y="52447"/>
                </a:cubicBezTo>
                <a:lnTo>
                  <a:pt x="294311" y="23110"/>
                </a:lnTo>
                <a:cubicBezTo>
                  <a:pt x="294311" y="1012"/>
                  <a:pt x="268784" y="1012"/>
                  <a:pt x="268784" y="23110"/>
                </a:cubicBezTo>
                <a:lnTo>
                  <a:pt x="268784" y="57781"/>
                </a:lnTo>
                <a:cubicBezTo>
                  <a:pt x="252020" y="50923"/>
                  <a:pt x="249162" y="24729"/>
                  <a:pt x="250019" y="7394"/>
                </a:cubicBezTo>
                <a:cubicBezTo>
                  <a:pt x="250591" y="-2512"/>
                  <a:pt x="235256" y="-2417"/>
                  <a:pt x="234684" y="7394"/>
                </a:cubicBezTo>
                <a:cubicBezTo>
                  <a:pt x="233351" y="33111"/>
                  <a:pt x="241637" y="68735"/>
                  <a:pt x="268784" y="74259"/>
                </a:cubicBezTo>
                <a:lnTo>
                  <a:pt x="268784" y="220849"/>
                </a:lnTo>
                <a:cubicBezTo>
                  <a:pt x="257925" y="223040"/>
                  <a:pt x="247733" y="227898"/>
                  <a:pt x="239447" y="235327"/>
                </a:cubicBezTo>
                <a:lnTo>
                  <a:pt x="100667" y="108549"/>
                </a:lnTo>
                <a:cubicBezTo>
                  <a:pt x="102953" y="102358"/>
                  <a:pt x="103525" y="95119"/>
                  <a:pt x="103525" y="89118"/>
                </a:cubicBezTo>
                <a:cubicBezTo>
                  <a:pt x="103715" y="72545"/>
                  <a:pt x="78855" y="72831"/>
                  <a:pt x="77998" y="89118"/>
                </a:cubicBezTo>
                <a:cubicBezTo>
                  <a:pt x="77903" y="91595"/>
                  <a:pt x="76855" y="95024"/>
                  <a:pt x="75712" y="98453"/>
                </a:cubicBezTo>
                <a:cubicBezTo>
                  <a:pt x="68854" y="99786"/>
                  <a:pt x="61901" y="101025"/>
                  <a:pt x="54947" y="102358"/>
                </a:cubicBezTo>
                <a:cubicBezTo>
                  <a:pt x="48089" y="103692"/>
                  <a:pt x="44279" y="111693"/>
                  <a:pt x="45994" y="118074"/>
                </a:cubicBezTo>
                <a:cubicBezTo>
                  <a:pt x="47899" y="125123"/>
                  <a:pt x="54852" y="128361"/>
                  <a:pt x="61710" y="127028"/>
                </a:cubicBezTo>
                <a:cubicBezTo>
                  <a:pt x="67520" y="125885"/>
                  <a:pt x="73426" y="124837"/>
                  <a:pt x="79236" y="123694"/>
                </a:cubicBezTo>
                <a:lnTo>
                  <a:pt x="224016" y="255996"/>
                </a:lnTo>
                <a:cubicBezTo>
                  <a:pt x="222778" y="258759"/>
                  <a:pt x="221635" y="261616"/>
                  <a:pt x="220682" y="264664"/>
                </a:cubicBezTo>
                <a:cubicBezTo>
                  <a:pt x="219444" y="268855"/>
                  <a:pt x="218587" y="273046"/>
                  <a:pt x="218206" y="277237"/>
                </a:cubicBezTo>
                <a:lnTo>
                  <a:pt x="53900" y="277237"/>
                </a:lnTo>
                <a:cubicBezTo>
                  <a:pt x="45518" y="259425"/>
                  <a:pt x="26182" y="253901"/>
                  <a:pt x="7322" y="251805"/>
                </a:cubicBezTo>
                <a:cubicBezTo>
                  <a:pt x="-2488" y="250758"/>
                  <a:pt x="-2393" y="266093"/>
                  <a:pt x="7322" y="267141"/>
                </a:cubicBezTo>
                <a:cubicBezTo>
                  <a:pt x="16943" y="268188"/>
                  <a:pt x="28468" y="270284"/>
                  <a:pt x="35612" y="277237"/>
                </a:cubicBezTo>
                <a:lnTo>
                  <a:pt x="22372" y="277237"/>
                </a:lnTo>
                <a:cubicBezTo>
                  <a:pt x="179" y="277142"/>
                  <a:pt x="179" y="302764"/>
                  <a:pt x="22372" y="302764"/>
                </a:cubicBezTo>
                <a:lnTo>
                  <a:pt x="41041" y="302764"/>
                </a:lnTo>
                <a:cubicBezTo>
                  <a:pt x="35993" y="312194"/>
                  <a:pt x="25229" y="321147"/>
                  <a:pt x="16276" y="315909"/>
                </a:cubicBezTo>
                <a:cubicBezTo>
                  <a:pt x="7703" y="310860"/>
                  <a:pt x="-12" y="324100"/>
                  <a:pt x="8561" y="329148"/>
                </a:cubicBezTo>
                <a:cubicBezTo>
                  <a:pt x="28182" y="340769"/>
                  <a:pt x="51042" y="322481"/>
                  <a:pt x="57519" y="302764"/>
                </a:cubicBezTo>
                <a:lnTo>
                  <a:pt x="221254" y="302764"/>
                </a:lnTo>
                <a:cubicBezTo>
                  <a:pt x="224016" y="311813"/>
                  <a:pt x="228588" y="320290"/>
                  <a:pt x="234398" y="327815"/>
                </a:cubicBezTo>
                <a:cubicBezTo>
                  <a:pt x="234113" y="328101"/>
                  <a:pt x="233827" y="328291"/>
                  <a:pt x="233636" y="328577"/>
                </a:cubicBezTo>
                <a:lnTo>
                  <a:pt x="102953" y="471642"/>
                </a:lnTo>
                <a:cubicBezTo>
                  <a:pt x="94381" y="471833"/>
                  <a:pt x="85808" y="472404"/>
                  <a:pt x="77236" y="473738"/>
                </a:cubicBezTo>
                <a:cubicBezTo>
                  <a:pt x="70378" y="474786"/>
                  <a:pt x="66663" y="483358"/>
                  <a:pt x="68282" y="489454"/>
                </a:cubicBezTo>
                <a:cubicBezTo>
                  <a:pt x="70283" y="496693"/>
                  <a:pt x="77141" y="499455"/>
                  <a:pt x="83999" y="498408"/>
                </a:cubicBezTo>
                <a:cubicBezTo>
                  <a:pt x="88666" y="497646"/>
                  <a:pt x="93428" y="497360"/>
                  <a:pt x="98191" y="497265"/>
                </a:cubicBezTo>
                <a:cubicBezTo>
                  <a:pt x="99334" y="500027"/>
                  <a:pt x="100096" y="503170"/>
                  <a:pt x="100191" y="506504"/>
                </a:cubicBezTo>
                <a:cubicBezTo>
                  <a:pt x="100667" y="520410"/>
                  <a:pt x="122384" y="524506"/>
                  <a:pt x="125242" y="509933"/>
                </a:cubicBezTo>
                <a:cubicBezTo>
                  <a:pt x="126861" y="501741"/>
                  <a:pt x="126194" y="493836"/>
                  <a:pt x="124575" y="485835"/>
                </a:cubicBezTo>
                <a:lnTo>
                  <a:pt x="252401" y="345912"/>
                </a:lnTo>
                <a:cubicBezTo>
                  <a:pt x="252401" y="345912"/>
                  <a:pt x="252591" y="345627"/>
                  <a:pt x="252686" y="345531"/>
                </a:cubicBezTo>
                <a:cubicBezTo>
                  <a:pt x="257735" y="349056"/>
                  <a:pt x="263069" y="352008"/>
                  <a:pt x="268688" y="354199"/>
                </a:cubicBezTo>
                <a:lnTo>
                  <a:pt x="268688" y="510219"/>
                </a:lnTo>
                <a:cubicBezTo>
                  <a:pt x="248591" y="519839"/>
                  <a:pt x="240209" y="536508"/>
                  <a:pt x="236589" y="559082"/>
                </a:cubicBezTo>
                <a:cubicBezTo>
                  <a:pt x="235065" y="568702"/>
                  <a:pt x="249829" y="572893"/>
                  <a:pt x="251353" y="563178"/>
                </a:cubicBezTo>
                <a:cubicBezTo>
                  <a:pt x="253734" y="548223"/>
                  <a:pt x="257544" y="535746"/>
                  <a:pt x="268688" y="527649"/>
                </a:cubicBezTo>
                <a:lnTo>
                  <a:pt x="268688" y="551843"/>
                </a:lnTo>
                <a:cubicBezTo>
                  <a:pt x="268688" y="574036"/>
                  <a:pt x="294215" y="574036"/>
                  <a:pt x="294215" y="551843"/>
                </a:cubicBezTo>
                <a:lnTo>
                  <a:pt x="294215" y="532983"/>
                </a:lnTo>
                <a:cubicBezTo>
                  <a:pt x="302312" y="539270"/>
                  <a:pt x="306693" y="549462"/>
                  <a:pt x="309836" y="559749"/>
                </a:cubicBezTo>
                <a:cubicBezTo>
                  <a:pt x="312694" y="569178"/>
                  <a:pt x="327553" y="565178"/>
                  <a:pt x="324600" y="555653"/>
                </a:cubicBezTo>
                <a:cubicBezTo>
                  <a:pt x="319361" y="538698"/>
                  <a:pt x="310694" y="522030"/>
                  <a:pt x="294215" y="515076"/>
                </a:cubicBezTo>
                <a:lnTo>
                  <a:pt x="294215" y="358771"/>
                </a:lnTo>
                <a:cubicBezTo>
                  <a:pt x="305741" y="358485"/>
                  <a:pt x="316409" y="354771"/>
                  <a:pt x="325362" y="348770"/>
                </a:cubicBezTo>
                <a:lnTo>
                  <a:pt x="464618" y="476024"/>
                </a:lnTo>
                <a:cubicBezTo>
                  <a:pt x="465094" y="476786"/>
                  <a:pt x="465761" y="477548"/>
                  <a:pt x="466523" y="478215"/>
                </a:cubicBezTo>
                <a:cubicBezTo>
                  <a:pt x="467189" y="478786"/>
                  <a:pt x="467761" y="479262"/>
                  <a:pt x="468237" y="479739"/>
                </a:cubicBezTo>
                <a:cubicBezTo>
                  <a:pt x="468904" y="484120"/>
                  <a:pt x="469475" y="488597"/>
                  <a:pt x="469571" y="493074"/>
                </a:cubicBezTo>
                <a:cubicBezTo>
                  <a:pt x="469952" y="507552"/>
                  <a:pt x="490526" y="510409"/>
                  <a:pt x="494621" y="496503"/>
                </a:cubicBezTo>
                <a:cubicBezTo>
                  <a:pt x="496050" y="491740"/>
                  <a:pt x="496526" y="486787"/>
                  <a:pt x="496050" y="481929"/>
                </a:cubicBezTo>
                <a:cubicBezTo>
                  <a:pt x="498908" y="481929"/>
                  <a:pt x="501670" y="481929"/>
                  <a:pt x="504432" y="481929"/>
                </a:cubicBezTo>
                <a:cubicBezTo>
                  <a:pt x="520910" y="481929"/>
                  <a:pt x="520910" y="456402"/>
                  <a:pt x="504432" y="456402"/>
                </a:cubicBezTo>
                <a:cubicBezTo>
                  <a:pt x="501289" y="456402"/>
                  <a:pt x="498050" y="456402"/>
                  <a:pt x="494907" y="456212"/>
                </a:cubicBezTo>
                <a:cubicBezTo>
                  <a:pt x="492240" y="456212"/>
                  <a:pt x="489478" y="455926"/>
                  <a:pt x="486811" y="455736"/>
                </a:cubicBezTo>
                <a:cubicBezTo>
                  <a:pt x="485954" y="455736"/>
                  <a:pt x="485096" y="455545"/>
                  <a:pt x="484239" y="455450"/>
                </a:cubicBezTo>
                <a:cubicBezTo>
                  <a:pt x="484525" y="455450"/>
                  <a:pt x="482810" y="455164"/>
                  <a:pt x="482429" y="455069"/>
                </a:cubicBezTo>
                <a:cubicBezTo>
                  <a:pt x="481382" y="454783"/>
                  <a:pt x="480334" y="454783"/>
                  <a:pt x="479381" y="454783"/>
                </a:cubicBezTo>
                <a:lnTo>
                  <a:pt x="343555" y="330672"/>
                </a:lnTo>
                <a:cubicBezTo>
                  <a:pt x="349079" y="322386"/>
                  <a:pt x="352889" y="312861"/>
                  <a:pt x="354318" y="302859"/>
                </a:cubicBezTo>
                <a:lnTo>
                  <a:pt x="515576" y="302859"/>
                </a:lnTo>
                <a:cubicBezTo>
                  <a:pt x="523863" y="319719"/>
                  <a:pt x="539008" y="331720"/>
                  <a:pt x="559106" y="330291"/>
                </a:cubicBezTo>
                <a:cubicBezTo>
                  <a:pt x="568916" y="329529"/>
                  <a:pt x="569012" y="314289"/>
                  <a:pt x="559106" y="314956"/>
                </a:cubicBezTo>
                <a:close/>
                <a:moveTo>
                  <a:pt x="289167" y="317718"/>
                </a:moveTo>
                <a:cubicBezTo>
                  <a:pt x="270308" y="317909"/>
                  <a:pt x="256877" y="291810"/>
                  <a:pt x="260306" y="275523"/>
                </a:cubicBezTo>
                <a:cubicBezTo>
                  <a:pt x="261164" y="271713"/>
                  <a:pt x="262592" y="268665"/>
                  <a:pt x="264593" y="266379"/>
                </a:cubicBezTo>
                <a:cubicBezTo>
                  <a:pt x="277642" y="250758"/>
                  <a:pt x="297930" y="258759"/>
                  <a:pt x="301931" y="266950"/>
                </a:cubicBezTo>
                <a:cubicBezTo>
                  <a:pt x="302026" y="267236"/>
                  <a:pt x="302407" y="267236"/>
                  <a:pt x="302693" y="267426"/>
                </a:cubicBezTo>
                <a:cubicBezTo>
                  <a:pt x="308979" y="275237"/>
                  <a:pt x="313837" y="286095"/>
                  <a:pt x="314408" y="291429"/>
                </a:cubicBezTo>
                <a:cubicBezTo>
                  <a:pt x="316123" y="306955"/>
                  <a:pt x="304026" y="317718"/>
                  <a:pt x="289167" y="31790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61" name="Google Shape;6761;p15"/>
          <p:cNvSpPr/>
          <p:nvPr/>
        </p:nvSpPr>
        <p:spPr>
          <a:xfrm>
            <a:off x="11795232" y="768832"/>
            <a:ext cx="157024" cy="157341"/>
          </a:xfrm>
          <a:custGeom>
            <a:avLst/>
            <a:gdLst/>
            <a:ahLst/>
            <a:cxnLst/>
            <a:rect l="l" t="t" r="r" b="b"/>
            <a:pathLst>
              <a:path w="567559" h="568703" extrusionOk="0">
                <a:moveTo>
                  <a:pt x="559201" y="314766"/>
                </a:moveTo>
                <a:cubicBezTo>
                  <a:pt x="547961" y="315623"/>
                  <a:pt x="539294" y="310670"/>
                  <a:pt x="533388" y="302669"/>
                </a:cubicBezTo>
                <a:lnTo>
                  <a:pt x="550914" y="302669"/>
                </a:lnTo>
                <a:cubicBezTo>
                  <a:pt x="573107" y="302669"/>
                  <a:pt x="573107" y="277142"/>
                  <a:pt x="550914" y="277142"/>
                </a:cubicBezTo>
                <a:lnTo>
                  <a:pt x="537389" y="277142"/>
                </a:lnTo>
                <a:cubicBezTo>
                  <a:pt x="541580" y="272665"/>
                  <a:pt x="547199" y="269712"/>
                  <a:pt x="554057" y="268760"/>
                </a:cubicBezTo>
                <a:cubicBezTo>
                  <a:pt x="558153" y="268188"/>
                  <a:pt x="561677" y="265712"/>
                  <a:pt x="561677" y="261045"/>
                </a:cubicBezTo>
                <a:cubicBezTo>
                  <a:pt x="561677" y="257235"/>
                  <a:pt x="558153" y="252853"/>
                  <a:pt x="554057" y="253425"/>
                </a:cubicBezTo>
                <a:cubicBezTo>
                  <a:pt x="538341" y="255520"/>
                  <a:pt x="525673" y="263997"/>
                  <a:pt x="518815" y="277142"/>
                </a:cubicBezTo>
                <a:lnTo>
                  <a:pt x="352889" y="277142"/>
                </a:lnTo>
                <a:cubicBezTo>
                  <a:pt x="350413" y="267141"/>
                  <a:pt x="346127" y="257711"/>
                  <a:pt x="340316" y="249424"/>
                </a:cubicBezTo>
                <a:lnTo>
                  <a:pt x="474524" y="102549"/>
                </a:lnTo>
                <a:cubicBezTo>
                  <a:pt x="475000" y="101977"/>
                  <a:pt x="475381" y="101406"/>
                  <a:pt x="475857" y="100929"/>
                </a:cubicBezTo>
                <a:cubicBezTo>
                  <a:pt x="482620" y="101691"/>
                  <a:pt x="489383" y="101882"/>
                  <a:pt x="496145" y="101882"/>
                </a:cubicBezTo>
                <a:cubicBezTo>
                  <a:pt x="512624" y="101882"/>
                  <a:pt x="512624" y="76355"/>
                  <a:pt x="496145" y="76355"/>
                </a:cubicBezTo>
                <a:cubicBezTo>
                  <a:pt x="492335" y="76355"/>
                  <a:pt x="488525" y="76355"/>
                  <a:pt x="484620" y="76164"/>
                </a:cubicBezTo>
                <a:cubicBezTo>
                  <a:pt x="484906" y="71402"/>
                  <a:pt x="485001" y="66639"/>
                  <a:pt x="485001" y="61877"/>
                </a:cubicBezTo>
                <a:cubicBezTo>
                  <a:pt x="485001" y="45399"/>
                  <a:pt x="459665" y="45399"/>
                  <a:pt x="459474" y="61877"/>
                </a:cubicBezTo>
                <a:cubicBezTo>
                  <a:pt x="459474" y="69783"/>
                  <a:pt x="458331" y="77403"/>
                  <a:pt x="454426" y="84356"/>
                </a:cubicBezTo>
                <a:cubicBezTo>
                  <a:pt x="453664" y="85689"/>
                  <a:pt x="453283" y="86928"/>
                  <a:pt x="452997" y="88261"/>
                </a:cubicBezTo>
                <a:lnTo>
                  <a:pt x="322219" y="231422"/>
                </a:lnTo>
                <a:cubicBezTo>
                  <a:pt x="314123" y="225897"/>
                  <a:pt x="304788" y="222087"/>
                  <a:pt x="294311" y="220373"/>
                </a:cubicBezTo>
                <a:lnTo>
                  <a:pt x="294311" y="68259"/>
                </a:lnTo>
                <a:cubicBezTo>
                  <a:pt x="320028" y="70735"/>
                  <a:pt x="331458" y="36921"/>
                  <a:pt x="331744" y="14157"/>
                </a:cubicBezTo>
                <a:cubicBezTo>
                  <a:pt x="331839" y="4251"/>
                  <a:pt x="316504" y="4251"/>
                  <a:pt x="316409" y="14157"/>
                </a:cubicBezTo>
                <a:cubicBezTo>
                  <a:pt x="316218" y="28444"/>
                  <a:pt x="311360" y="54162"/>
                  <a:pt x="294311" y="52447"/>
                </a:cubicBezTo>
                <a:lnTo>
                  <a:pt x="294311" y="23110"/>
                </a:lnTo>
                <a:cubicBezTo>
                  <a:pt x="294311" y="1012"/>
                  <a:pt x="268784" y="1012"/>
                  <a:pt x="268784" y="23110"/>
                </a:cubicBezTo>
                <a:lnTo>
                  <a:pt x="268784" y="57781"/>
                </a:lnTo>
                <a:cubicBezTo>
                  <a:pt x="252020" y="50923"/>
                  <a:pt x="249162" y="24729"/>
                  <a:pt x="250019" y="7394"/>
                </a:cubicBezTo>
                <a:cubicBezTo>
                  <a:pt x="250591" y="-2512"/>
                  <a:pt x="235256" y="-2417"/>
                  <a:pt x="234684" y="7394"/>
                </a:cubicBezTo>
                <a:cubicBezTo>
                  <a:pt x="233351" y="33111"/>
                  <a:pt x="241637" y="68735"/>
                  <a:pt x="268784" y="74259"/>
                </a:cubicBezTo>
                <a:lnTo>
                  <a:pt x="268784" y="220849"/>
                </a:lnTo>
                <a:cubicBezTo>
                  <a:pt x="257925" y="223040"/>
                  <a:pt x="247733" y="227898"/>
                  <a:pt x="239447" y="235327"/>
                </a:cubicBezTo>
                <a:lnTo>
                  <a:pt x="100667" y="108549"/>
                </a:lnTo>
                <a:cubicBezTo>
                  <a:pt x="102953" y="102358"/>
                  <a:pt x="103525" y="95119"/>
                  <a:pt x="103525" y="89118"/>
                </a:cubicBezTo>
                <a:cubicBezTo>
                  <a:pt x="103715" y="72545"/>
                  <a:pt x="78855" y="72831"/>
                  <a:pt x="77998" y="89118"/>
                </a:cubicBezTo>
                <a:cubicBezTo>
                  <a:pt x="77903" y="91595"/>
                  <a:pt x="76855" y="95024"/>
                  <a:pt x="75712" y="98453"/>
                </a:cubicBezTo>
                <a:cubicBezTo>
                  <a:pt x="68854" y="99786"/>
                  <a:pt x="61901" y="101025"/>
                  <a:pt x="54947" y="102358"/>
                </a:cubicBezTo>
                <a:cubicBezTo>
                  <a:pt x="48089" y="103692"/>
                  <a:pt x="44279" y="111693"/>
                  <a:pt x="45994" y="118074"/>
                </a:cubicBezTo>
                <a:cubicBezTo>
                  <a:pt x="47899" y="125123"/>
                  <a:pt x="54852" y="128361"/>
                  <a:pt x="61710" y="127028"/>
                </a:cubicBezTo>
                <a:cubicBezTo>
                  <a:pt x="67520" y="125885"/>
                  <a:pt x="73426" y="124837"/>
                  <a:pt x="79236" y="123694"/>
                </a:cubicBezTo>
                <a:lnTo>
                  <a:pt x="224016" y="255996"/>
                </a:lnTo>
                <a:cubicBezTo>
                  <a:pt x="222778" y="258759"/>
                  <a:pt x="221635" y="261616"/>
                  <a:pt x="220682" y="264664"/>
                </a:cubicBezTo>
                <a:cubicBezTo>
                  <a:pt x="219444" y="268855"/>
                  <a:pt x="218587" y="273046"/>
                  <a:pt x="218206" y="277237"/>
                </a:cubicBezTo>
                <a:lnTo>
                  <a:pt x="53900" y="277237"/>
                </a:lnTo>
                <a:cubicBezTo>
                  <a:pt x="45518" y="259425"/>
                  <a:pt x="26182" y="253901"/>
                  <a:pt x="7322" y="251805"/>
                </a:cubicBezTo>
                <a:cubicBezTo>
                  <a:pt x="-2488" y="250758"/>
                  <a:pt x="-2393" y="266093"/>
                  <a:pt x="7322" y="267141"/>
                </a:cubicBezTo>
                <a:cubicBezTo>
                  <a:pt x="16943" y="268188"/>
                  <a:pt x="28468" y="270284"/>
                  <a:pt x="35612" y="277237"/>
                </a:cubicBezTo>
                <a:lnTo>
                  <a:pt x="22372" y="277237"/>
                </a:lnTo>
                <a:cubicBezTo>
                  <a:pt x="179" y="277142"/>
                  <a:pt x="179" y="302764"/>
                  <a:pt x="22372" y="302764"/>
                </a:cubicBezTo>
                <a:lnTo>
                  <a:pt x="41041" y="302764"/>
                </a:lnTo>
                <a:cubicBezTo>
                  <a:pt x="35993" y="312194"/>
                  <a:pt x="25229" y="321147"/>
                  <a:pt x="16276" y="315909"/>
                </a:cubicBezTo>
                <a:cubicBezTo>
                  <a:pt x="7703" y="310860"/>
                  <a:pt x="-12" y="324100"/>
                  <a:pt x="8561" y="329148"/>
                </a:cubicBezTo>
                <a:cubicBezTo>
                  <a:pt x="28182" y="340769"/>
                  <a:pt x="51042" y="322481"/>
                  <a:pt x="57519" y="302764"/>
                </a:cubicBezTo>
                <a:lnTo>
                  <a:pt x="221254" y="302764"/>
                </a:lnTo>
                <a:cubicBezTo>
                  <a:pt x="224016" y="311813"/>
                  <a:pt x="228588" y="320290"/>
                  <a:pt x="234398" y="327815"/>
                </a:cubicBezTo>
                <a:cubicBezTo>
                  <a:pt x="234113" y="328101"/>
                  <a:pt x="233827" y="328291"/>
                  <a:pt x="233636" y="328577"/>
                </a:cubicBezTo>
                <a:lnTo>
                  <a:pt x="102953" y="471642"/>
                </a:lnTo>
                <a:cubicBezTo>
                  <a:pt x="94381" y="471833"/>
                  <a:pt x="85808" y="472404"/>
                  <a:pt x="77236" y="473738"/>
                </a:cubicBezTo>
                <a:cubicBezTo>
                  <a:pt x="70378" y="474786"/>
                  <a:pt x="66663" y="483358"/>
                  <a:pt x="68282" y="489454"/>
                </a:cubicBezTo>
                <a:cubicBezTo>
                  <a:pt x="70283" y="496693"/>
                  <a:pt x="77141" y="499455"/>
                  <a:pt x="83999" y="498408"/>
                </a:cubicBezTo>
                <a:cubicBezTo>
                  <a:pt x="88666" y="497646"/>
                  <a:pt x="93428" y="497360"/>
                  <a:pt x="98191" y="497265"/>
                </a:cubicBezTo>
                <a:cubicBezTo>
                  <a:pt x="99334" y="500027"/>
                  <a:pt x="100096" y="503170"/>
                  <a:pt x="100191" y="506504"/>
                </a:cubicBezTo>
                <a:cubicBezTo>
                  <a:pt x="100667" y="520410"/>
                  <a:pt x="122384" y="524506"/>
                  <a:pt x="125242" y="509933"/>
                </a:cubicBezTo>
                <a:cubicBezTo>
                  <a:pt x="126861" y="501741"/>
                  <a:pt x="126194" y="493836"/>
                  <a:pt x="124575" y="485835"/>
                </a:cubicBezTo>
                <a:lnTo>
                  <a:pt x="252401" y="345912"/>
                </a:lnTo>
                <a:cubicBezTo>
                  <a:pt x="252401" y="345912"/>
                  <a:pt x="252591" y="345627"/>
                  <a:pt x="252686" y="345531"/>
                </a:cubicBezTo>
                <a:cubicBezTo>
                  <a:pt x="257735" y="349056"/>
                  <a:pt x="263069" y="352008"/>
                  <a:pt x="268688" y="354199"/>
                </a:cubicBezTo>
                <a:lnTo>
                  <a:pt x="268688" y="510219"/>
                </a:lnTo>
                <a:cubicBezTo>
                  <a:pt x="248591" y="519839"/>
                  <a:pt x="240209" y="536508"/>
                  <a:pt x="236589" y="559082"/>
                </a:cubicBezTo>
                <a:cubicBezTo>
                  <a:pt x="235065" y="568702"/>
                  <a:pt x="249829" y="572893"/>
                  <a:pt x="251353" y="563178"/>
                </a:cubicBezTo>
                <a:cubicBezTo>
                  <a:pt x="253734" y="548223"/>
                  <a:pt x="257544" y="535746"/>
                  <a:pt x="268688" y="527649"/>
                </a:cubicBezTo>
                <a:lnTo>
                  <a:pt x="268688" y="551843"/>
                </a:lnTo>
                <a:cubicBezTo>
                  <a:pt x="268688" y="574036"/>
                  <a:pt x="294215" y="574036"/>
                  <a:pt x="294215" y="551843"/>
                </a:cubicBezTo>
                <a:lnTo>
                  <a:pt x="294215" y="532983"/>
                </a:lnTo>
                <a:cubicBezTo>
                  <a:pt x="302312" y="539270"/>
                  <a:pt x="306693" y="549462"/>
                  <a:pt x="309836" y="559749"/>
                </a:cubicBezTo>
                <a:cubicBezTo>
                  <a:pt x="312694" y="569178"/>
                  <a:pt x="327553" y="565178"/>
                  <a:pt x="324600" y="555653"/>
                </a:cubicBezTo>
                <a:cubicBezTo>
                  <a:pt x="319361" y="538698"/>
                  <a:pt x="310694" y="522030"/>
                  <a:pt x="294215" y="515076"/>
                </a:cubicBezTo>
                <a:lnTo>
                  <a:pt x="294215" y="358771"/>
                </a:lnTo>
                <a:cubicBezTo>
                  <a:pt x="305741" y="358485"/>
                  <a:pt x="316409" y="354771"/>
                  <a:pt x="325362" y="348770"/>
                </a:cubicBezTo>
                <a:lnTo>
                  <a:pt x="464618" y="476024"/>
                </a:lnTo>
                <a:cubicBezTo>
                  <a:pt x="465094" y="476786"/>
                  <a:pt x="465761" y="477548"/>
                  <a:pt x="466523" y="478215"/>
                </a:cubicBezTo>
                <a:cubicBezTo>
                  <a:pt x="467189" y="478786"/>
                  <a:pt x="467761" y="479262"/>
                  <a:pt x="468237" y="479739"/>
                </a:cubicBezTo>
                <a:cubicBezTo>
                  <a:pt x="468904" y="484120"/>
                  <a:pt x="469475" y="488597"/>
                  <a:pt x="469571" y="493074"/>
                </a:cubicBezTo>
                <a:cubicBezTo>
                  <a:pt x="469952" y="507552"/>
                  <a:pt x="490526" y="510409"/>
                  <a:pt x="494621" y="496503"/>
                </a:cubicBezTo>
                <a:cubicBezTo>
                  <a:pt x="496050" y="491740"/>
                  <a:pt x="496526" y="486787"/>
                  <a:pt x="496050" y="481929"/>
                </a:cubicBezTo>
                <a:cubicBezTo>
                  <a:pt x="498908" y="481929"/>
                  <a:pt x="501670" y="481929"/>
                  <a:pt x="504432" y="481929"/>
                </a:cubicBezTo>
                <a:cubicBezTo>
                  <a:pt x="520910" y="481929"/>
                  <a:pt x="520910" y="456402"/>
                  <a:pt x="504432" y="456402"/>
                </a:cubicBezTo>
                <a:cubicBezTo>
                  <a:pt x="501289" y="456402"/>
                  <a:pt x="498050" y="456402"/>
                  <a:pt x="494907" y="456212"/>
                </a:cubicBezTo>
                <a:cubicBezTo>
                  <a:pt x="492240" y="456212"/>
                  <a:pt x="489478" y="455926"/>
                  <a:pt x="486811" y="455736"/>
                </a:cubicBezTo>
                <a:cubicBezTo>
                  <a:pt x="485954" y="455736"/>
                  <a:pt x="485096" y="455545"/>
                  <a:pt x="484239" y="455450"/>
                </a:cubicBezTo>
                <a:cubicBezTo>
                  <a:pt x="484525" y="455450"/>
                  <a:pt x="482810" y="455164"/>
                  <a:pt x="482429" y="455069"/>
                </a:cubicBezTo>
                <a:cubicBezTo>
                  <a:pt x="481382" y="454783"/>
                  <a:pt x="480334" y="454783"/>
                  <a:pt x="479381" y="454783"/>
                </a:cubicBezTo>
                <a:lnTo>
                  <a:pt x="343555" y="330672"/>
                </a:lnTo>
                <a:cubicBezTo>
                  <a:pt x="349079" y="322386"/>
                  <a:pt x="352889" y="312861"/>
                  <a:pt x="354318" y="302859"/>
                </a:cubicBezTo>
                <a:lnTo>
                  <a:pt x="515576" y="302859"/>
                </a:lnTo>
                <a:cubicBezTo>
                  <a:pt x="523863" y="319719"/>
                  <a:pt x="539008" y="331720"/>
                  <a:pt x="559106" y="330291"/>
                </a:cubicBezTo>
                <a:cubicBezTo>
                  <a:pt x="568916" y="329529"/>
                  <a:pt x="569012" y="314289"/>
                  <a:pt x="559106" y="314956"/>
                </a:cubicBezTo>
                <a:close/>
                <a:moveTo>
                  <a:pt x="289167" y="317718"/>
                </a:moveTo>
                <a:cubicBezTo>
                  <a:pt x="270308" y="317909"/>
                  <a:pt x="256877" y="291810"/>
                  <a:pt x="260306" y="275523"/>
                </a:cubicBezTo>
                <a:cubicBezTo>
                  <a:pt x="261164" y="271713"/>
                  <a:pt x="262592" y="268665"/>
                  <a:pt x="264593" y="266379"/>
                </a:cubicBezTo>
                <a:cubicBezTo>
                  <a:pt x="277642" y="250758"/>
                  <a:pt x="297930" y="258759"/>
                  <a:pt x="301931" y="266950"/>
                </a:cubicBezTo>
                <a:cubicBezTo>
                  <a:pt x="302026" y="267236"/>
                  <a:pt x="302407" y="267236"/>
                  <a:pt x="302693" y="267426"/>
                </a:cubicBezTo>
                <a:cubicBezTo>
                  <a:pt x="308979" y="275237"/>
                  <a:pt x="313837" y="286095"/>
                  <a:pt x="314408" y="291429"/>
                </a:cubicBezTo>
                <a:cubicBezTo>
                  <a:pt x="316123" y="306955"/>
                  <a:pt x="304026" y="317718"/>
                  <a:pt x="289167" y="31790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72746562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67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63" name="Google Shape;6763;p16"/>
          <p:cNvSpPr/>
          <p:nvPr/>
        </p:nvSpPr>
        <p:spPr>
          <a:xfrm flipH="1">
            <a:off x="-14800" y="7400"/>
            <a:ext cx="12221600" cy="6843200"/>
          </a:xfrm>
          <a:prstGeom prst="rect">
            <a:avLst/>
          </a:prstGeom>
          <a:gradFill>
            <a:gsLst>
              <a:gs pos="0">
                <a:schemeClr val="accent6"/>
              </a:gs>
              <a:gs pos="40000">
                <a:schemeClr val="accent6"/>
              </a:gs>
              <a:gs pos="100000">
                <a:schemeClr val="lt1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Asap"/>
              <a:ea typeface="Asap"/>
              <a:cs typeface="Asap"/>
              <a:sym typeface="Asap"/>
            </a:endParaRPr>
          </a:p>
        </p:txBody>
      </p:sp>
      <p:grpSp>
        <p:nvGrpSpPr>
          <p:cNvPr id="6764" name="Google Shape;6764;p16"/>
          <p:cNvGrpSpPr/>
          <p:nvPr/>
        </p:nvGrpSpPr>
        <p:grpSpPr>
          <a:xfrm flipH="1">
            <a:off x="3988038" y="5649852"/>
            <a:ext cx="474765" cy="497277"/>
            <a:chOff x="1368525" y="1701685"/>
            <a:chExt cx="1448045" cy="1516088"/>
          </a:xfrm>
        </p:grpSpPr>
        <p:sp>
          <p:nvSpPr>
            <p:cNvPr id="6765" name="Google Shape;6765;p16"/>
            <p:cNvSpPr/>
            <p:nvPr/>
          </p:nvSpPr>
          <p:spPr>
            <a:xfrm>
              <a:off x="2002159" y="2573790"/>
              <a:ext cx="814411" cy="584976"/>
            </a:xfrm>
            <a:custGeom>
              <a:avLst/>
              <a:gdLst/>
              <a:ahLst/>
              <a:cxnLst/>
              <a:rect l="l" t="t" r="r" b="b"/>
              <a:pathLst>
                <a:path w="814411" h="584976" extrusionOk="0">
                  <a:moveTo>
                    <a:pt x="49295" y="135443"/>
                  </a:moveTo>
                  <a:cubicBezTo>
                    <a:pt x="244652" y="8380"/>
                    <a:pt x="689279" y="-114397"/>
                    <a:pt x="789101" y="190403"/>
                  </a:cubicBezTo>
                  <a:cubicBezTo>
                    <a:pt x="827773" y="309751"/>
                    <a:pt x="835012" y="470057"/>
                    <a:pt x="716521" y="550067"/>
                  </a:cubicBezTo>
                  <a:cubicBezTo>
                    <a:pt x="657847" y="594644"/>
                    <a:pt x="620414" y="590262"/>
                    <a:pt x="553453" y="571498"/>
                  </a:cubicBezTo>
                  <a:cubicBezTo>
                    <a:pt x="342284" y="507014"/>
                    <a:pt x="-55290" y="462437"/>
                    <a:pt x="6432" y="159446"/>
                  </a:cubicBezTo>
                  <a:lnTo>
                    <a:pt x="49295" y="13544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66" name="Google Shape;6766;p16"/>
            <p:cNvSpPr/>
            <p:nvPr/>
          </p:nvSpPr>
          <p:spPr>
            <a:xfrm>
              <a:off x="2002197" y="2582075"/>
              <a:ext cx="543074" cy="541305"/>
            </a:xfrm>
            <a:custGeom>
              <a:avLst/>
              <a:gdLst/>
              <a:ahLst/>
              <a:cxnLst/>
              <a:rect l="l" t="t" r="r" b="b"/>
              <a:pathLst>
                <a:path w="543074" h="541305" extrusionOk="0">
                  <a:moveTo>
                    <a:pt x="6394" y="151162"/>
                  </a:moveTo>
                  <a:lnTo>
                    <a:pt x="49257" y="127159"/>
                  </a:lnTo>
                  <a:cubicBezTo>
                    <a:pt x="132410" y="73152"/>
                    <a:pt x="260521" y="19907"/>
                    <a:pt x="388156" y="0"/>
                  </a:cubicBezTo>
                  <a:cubicBezTo>
                    <a:pt x="443401" y="31718"/>
                    <a:pt x="482454" y="82772"/>
                    <a:pt x="457498" y="147352"/>
                  </a:cubicBezTo>
                  <a:cubicBezTo>
                    <a:pt x="594182" y="170879"/>
                    <a:pt x="545128" y="337852"/>
                    <a:pt x="462737" y="363188"/>
                  </a:cubicBezTo>
                  <a:cubicBezTo>
                    <a:pt x="491979" y="431197"/>
                    <a:pt x="492550" y="491300"/>
                    <a:pt x="473595" y="541306"/>
                  </a:cubicBezTo>
                  <a:cubicBezTo>
                    <a:pt x="256330" y="485108"/>
                    <a:pt x="-47994" y="419195"/>
                    <a:pt x="6394" y="15125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67" name="Google Shape;6767;p16"/>
            <p:cNvSpPr/>
            <p:nvPr/>
          </p:nvSpPr>
          <p:spPr>
            <a:xfrm>
              <a:off x="1368525" y="2336978"/>
              <a:ext cx="466425" cy="385699"/>
            </a:xfrm>
            <a:custGeom>
              <a:avLst/>
              <a:gdLst/>
              <a:ahLst/>
              <a:cxnLst/>
              <a:rect l="l" t="t" r="r" b="b"/>
              <a:pathLst>
                <a:path w="466425" h="385699" extrusionOk="0">
                  <a:moveTo>
                    <a:pt x="463949" y="376828"/>
                  </a:moveTo>
                  <a:cubicBezTo>
                    <a:pt x="393274" y="340728"/>
                    <a:pt x="338600" y="284435"/>
                    <a:pt x="288213" y="224237"/>
                  </a:cubicBezTo>
                  <a:cubicBezTo>
                    <a:pt x="237826" y="164039"/>
                    <a:pt x="192963" y="106127"/>
                    <a:pt x="131336" y="61265"/>
                  </a:cubicBezTo>
                  <a:cubicBezTo>
                    <a:pt x="93427" y="33737"/>
                    <a:pt x="50945" y="13259"/>
                    <a:pt x="5987" y="209"/>
                  </a:cubicBezTo>
                  <a:cubicBezTo>
                    <a:pt x="-14" y="-1505"/>
                    <a:pt x="-2585" y="7829"/>
                    <a:pt x="3415" y="9544"/>
                  </a:cubicBezTo>
                  <a:cubicBezTo>
                    <a:pt x="43897" y="21259"/>
                    <a:pt x="82282" y="39071"/>
                    <a:pt x="117049" y="62979"/>
                  </a:cubicBezTo>
                  <a:cubicBezTo>
                    <a:pt x="148576" y="84601"/>
                    <a:pt x="176580" y="110699"/>
                    <a:pt x="202583" y="138608"/>
                  </a:cubicBezTo>
                  <a:cubicBezTo>
                    <a:pt x="253542" y="193472"/>
                    <a:pt x="296785" y="255194"/>
                    <a:pt x="351078" y="307105"/>
                  </a:cubicBezTo>
                  <a:cubicBezTo>
                    <a:pt x="383368" y="337966"/>
                    <a:pt x="419277" y="364826"/>
                    <a:pt x="459091" y="385115"/>
                  </a:cubicBezTo>
                  <a:cubicBezTo>
                    <a:pt x="464616" y="387972"/>
                    <a:pt x="469569" y="379590"/>
                    <a:pt x="463949" y="376733"/>
                  </a:cubicBezTo>
                  <a:lnTo>
                    <a:pt x="463949" y="376733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68" name="Google Shape;6768;p16"/>
            <p:cNvSpPr/>
            <p:nvPr/>
          </p:nvSpPr>
          <p:spPr>
            <a:xfrm>
              <a:off x="1466293" y="2504287"/>
              <a:ext cx="360252" cy="229173"/>
            </a:xfrm>
            <a:custGeom>
              <a:avLst/>
              <a:gdLst/>
              <a:ahLst/>
              <a:cxnLst/>
              <a:rect l="l" t="t" r="r" b="b"/>
              <a:pathLst>
                <a:path w="360252" h="229173" extrusionOk="0">
                  <a:moveTo>
                    <a:pt x="355609" y="219425"/>
                  </a:moveTo>
                  <a:cubicBezTo>
                    <a:pt x="326653" y="216377"/>
                    <a:pt x="298363" y="208376"/>
                    <a:pt x="272455" y="195136"/>
                  </a:cubicBezTo>
                  <a:cubicBezTo>
                    <a:pt x="248929" y="183135"/>
                    <a:pt x="227593" y="167323"/>
                    <a:pt x="207685" y="150083"/>
                  </a:cubicBezTo>
                  <a:cubicBezTo>
                    <a:pt x="167871" y="115412"/>
                    <a:pt x="132914" y="75312"/>
                    <a:pt x="90242" y="43879"/>
                  </a:cubicBezTo>
                  <a:cubicBezTo>
                    <a:pt x="64525" y="25020"/>
                    <a:pt x="36331" y="9970"/>
                    <a:pt x="5946" y="255"/>
                  </a:cubicBezTo>
                  <a:cubicBezTo>
                    <a:pt x="-55" y="-1650"/>
                    <a:pt x="-2531" y="7684"/>
                    <a:pt x="3374" y="9589"/>
                  </a:cubicBezTo>
                  <a:cubicBezTo>
                    <a:pt x="57381" y="26830"/>
                    <a:pt x="100910" y="61882"/>
                    <a:pt x="141296" y="100553"/>
                  </a:cubicBezTo>
                  <a:cubicBezTo>
                    <a:pt x="179301" y="136939"/>
                    <a:pt x="216163" y="175991"/>
                    <a:pt x="263121" y="201137"/>
                  </a:cubicBezTo>
                  <a:cubicBezTo>
                    <a:pt x="291886" y="216568"/>
                    <a:pt x="323224" y="225712"/>
                    <a:pt x="355609" y="229141"/>
                  </a:cubicBezTo>
                  <a:cubicBezTo>
                    <a:pt x="361800" y="229807"/>
                    <a:pt x="361800" y="220092"/>
                    <a:pt x="355609" y="219425"/>
                  </a:cubicBezTo>
                  <a:lnTo>
                    <a:pt x="355609" y="21942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69" name="Google Shape;6769;p16"/>
            <p:cNvSpPr/>
            <p:nvPr/>
          </p:nvSpPr>
          <p:spPr>
            <a:xfrm>
              <a:off x="2002197" y="2582075"/>
              <a:ext cx="543074" cy="541305"/>
            </a:xfrm>
            <a:custGeom>
              <a:avLst/>
              <a:gdLst/>
              <a:ahLst/>
              <a:cxnLst/>
              <a:rect l="l" t="t" r="r" b="b"/>
              <a:pathLst>
                <a:path w="543074" h="541305" extrusionOk="0">
                  <a:moveTo>
                    <a:pt x="6394" y="151162"/>
                  </a:moveTo>
                  <a:lnTo>
                    <a:pt x="49257" y="127159"/>
                  </a:lnTo>
                  <a:cubicBezTo>
                    <a:pt x="132410" y="73152"/>
                    <a:pt x="260521" y="19907"/>
                    <a:pt x="388156" y="0"/>
                  </a:cubicBezTo>
                  <a:cubicBezTo>
                    <a:pt x="443401" y="31718"/>
                    <a:pt x="482454" y="82772"/>
                    <a:pt x="457498" y="147352"/>
                  </a:cubicBezTo>
                  <a:cubicBezTo>
                    <a:pt x="594182" y="170879"/>
                    <a:pt x="545128" y="337852"/>
                    <a:pt x="462737" y="363188"/>
                  </a:cubicBezTo>
                  <a:cubicBezTo>
                    <a:pt x="491979" y="431197"/>
                    <a:pt x="492550" y="491300"/>
                    <a:pt x="473595" y="541306"/>
                  </a:cubicBezTo>
                  <a:cubicBezTo>
                    <a:pt x="256330" y="485108"/>
                    <a:pt x="-47994" y="419195"/>
                    <a:pt x="6394" y="151257"/>
                  </a:cubicBezTo>
                  <a:close/>
                </a:path>
              </a:pathLst>
            </a:custGeom>
            <a:solidFill>
              <a:srgbClr val="FFFFFF">
                <a:alpha val="113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70" name="Google Shape;6770;p16"/>
            <p:cNvSpPr/>
            <p:nvPr/>
          </p:nvSpPr>
          <p:spPr>
            <a:xfrm>
              <a:off x="1799187" y="1701685"/>
              <a:ext cx="714054" cy="1164052"/>
            </a:xfrm>
            <a:custGeom>
              <a:avLst/>
              <a:gdLst/>
              <a:ahLst/>
              <a:cxnLst/>
              <a:rect l="l" t="t" r="r" b="b"/>
              <a:pathLst>
                <a:path w="714054" h="1164052" extrusionOk="0">
                  <a:moveTo>
                    <a:pt x="98819" y="1101371"/>
                  </a:moveTo>
                  <a:cubicBezTo>
                    <a:pt x="45003" y="832004"/>
                    <a:pt x="-122828" y="254979"/>
                    <a:pt x="158731" y="47620"/>
                  </a:cubicBezTo>
                  <a:cubicBezTo>
                    <a:pt x="389332" y="-125450"/>
                    <a:pt x="393237" y="219546"/>
                    <a:pt x="492487" y="344800"/>
                  </a:cubicBezTo>
                  <a:cubicBezTo>
                    <a:pt x="570116" y="445193"/>
                    <a:pt x="689179" y="544729"/>
                    <a:pt x="710991" y="675508"/>
                  </a:cubicBezTo>
                  <a:cubicBezTo>
                    <a:pt x="752901" y="854292"/>
                    <a:pt x="353708" y="1183095"/>
                    <a:pt x="189878" y="1163188"/>
                  </a:cubicBezTo>
                  <a:lnTo>
                    <a:pt x="98914" y="110137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71" name="Google Shape;6771;p16"/>
            <p:cNvSpPr/>
            <p:nvPr/>
          </p:nvSpPr>
          <p:spPr>
            <a:xfrm>
              <a:off x="1810757" y="2162545"/>
              <a:ext cx="667988" cy="703193"/>
            </a:xfrm>
            <a:custGeom>
              <a:avLst/>
              <a:gdLst/>
              <a:ahLst/>
              <a:cxnLst/>
              <a:rect l="l" t="t" r="r" b="b"/>
              <a:pathLst>
                <a:path w="667988" h="703193" extrusionOk="0">
                  <a:moveTo>
                    <a:pt x="178213" y="702327"/>
                  </a:moveTo>
                  <a:lnTo>
                    <a:pt x="87249" y="640510"/>
                  </a:lnTo>
                  <a:cubicBezTo>
                    <a:pt x="64294" y="525829"/>
                    <a:pt x="20669" y="355236"/>
                    <a:pt x="0" y="181214"/>
                  </a:cubicBezTo>
                  <a:cubicBezTo>
                    <a:pt x="16764" y="155211"/>
                    <a:pt x="35052" y="131398"/>
                    <a:pt x="54483" y="110253"/>
                  </a:cubicBezTo>
                  <a:cubicBezTo>
                    <a:pt x="143447" y="15670"/>
                    <a:pt x="280130" y="-66817"/>
                    <a:pt x="354616" y="80154"/>
                  </a:cubicBezTo>
                  <a:cubicBezTo>
                    <a:pt x="488537" y="11860"/>
                    <a:pt x="563785" y="94156"/>
                    <a:pt x="540258" y="230935"/>
                  </a:cubicBezTo>
                  <a:cubicBezTo>
                    <a:pt x="617125" y="223981"/>
                    <a:pt x="656654" y="285037"/>
                    <a:pt x="667988" y="353140"/>
                  </a:cubicBezTo>
                  <a:cubicBezTo>
                    <a:pt x="572834" y="524305"/>
                    <a:pt x="305086" y="717757"/>
                    <a:pt x="178213" y="70232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72" name="Google Shape;6772;p16"/>
            <p:cNvSpPr/>
            <p:nvPr/>
          </p:nvSpPr>
          <p:spPr>
            <a:xfrm>
              <a:off x="2009950" y="1774285"/>
              <a:ext cx="94532" cy="94497"/>
            </a:xfrm>
            <a:custGeom>
              <a:avLst/>
              <a:gdLst/>
              <a:ahLst/>
              <a:cxnLst/>
              <a:rect l="l" t="t" r="r" b="b"/>
              <a:pathLst>
                <a:path w="94532" h="94497" extrusionOk="0">
                  <a:moveTo>
                    <a:pt x="75984" y="9785"/>
                  </a:moveTo>
                  <a:cubicBezTo>
                    <a:pt x="55315" y="-6121"/>
                    <a:pt x="25597" y="-2216"/>
                    <a:pt x="9785" y="18453"/>
                  </a:cubicBezTo>
                  <a:cubicBezTo>
                    <a:pt x="-6121" y="39122"/>
                    <a:pt x="-2216" y="68840"/>
                    <a:pt x="18453" y="84747"/>
                  </a:cubicBezTo>
                  <a:cubicBezTo>
                    <a:pt x="39122" y="100654"/>
                    <a:pt x="68840" y="96653"/>
                    <a:pt x="84747" y="75984"/>
                  </a:cubicBezTo>
                  <a:cubicBezTo>
                    <a:pt x="100654" y="55220"/>
                    <a:pt x="96749" y="25597"/>
                    <a:pt x="76079" y="969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73" name="Google Shape;6773;p16"/>
            <p:cNvSpPr/>
            <p:nvPr/>
          </p:nvSpPr>
          <p:spPr>
            <a:xfrm>
              <a:off x="2094639" y="1916600"/>
              <a:ext cx="47218" cy="47225"/>
            </a:xfrm>
            <a:custGeom>
              <a:avLst/>
              <a:gdLst/>
              <a:ahLst/>
              <a:cxnLst/>
              <a:rect l="l" t="t" r="r" b="b"/>
              <a:pathLst>
                <a:path w="47218" h="47225" extrusionOk="0">
                  <a:moveTo>
                    <a:pt x="37968" y="4916"/>
                  </a:moveTo>
                  <a:cubicBezTo>
                    <a:pt x="27681" y="-3085"/>
                    <a:pt x="12822" y="-1084"/>
                    <a:pt x="4916" y="9203"/>
                  </a:cubicBezTo>
                  <a:cubicBezTo>
                    <a:pt x="-3085" y="19585"/>
                    <a:pt x="-1084" y="34349"/>
                    <a:pt x="9203" y="42350"/>
                  </a:cubicBezTo>
                  <a:cubicBezTo>
                    <a:pt x="19585" y="50255"/>
                    <a:pt x="34349" y="48350"/>
                    <a:pt x="42350" y="38063"/>
                  </a:cubicBezTo>
                  <a:cubicBezTo>
                    <a:pt x="50255" y="27681"/>
                    <a:pt x="48350" y="12822"/>
                    <a:pt x="37968" y="49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74" name="Google Shape;6774;p16"/>
            <p:cNvSpPr/>
            <p:nvPr/>
          </p:nvSpPr>
          <p:spPr>
            <a:xfrm>
              <a:off x="2551715" y="2638356"/>
              <a:ext cx="47247" cy="47244"/>
            </a:xfrm>
            <a:custGeom>
              <a:avLst/>
              <a:gdLst/>
              <a:ahLst/>
              <a:cxnLst/>
              <a:rect l="l" t="t" r="r" b="b"/>
              <a:pathLst>
                <a:path w="47247" h="47244" extrusionOk="0">
                  <a:moveTo>
                    <a:pt x="37997" y="4869"/>
                  </a:moveTo>
                  <a:cubicBezTo>
                    <a:pt x="27615" y="-3037"/>
                    <a:pt x="12851" y="-1132"/>
                    <a:pt x="4945" y="9251"/>
                  </a:cubicBezTo>
                  <a:cubicBezTo>
                    <a:pt x="-3056" y="19538"/>
                    <a:pt x="-1151" y="34397"/>
                    <a:pt x="9232" y="42397"/>
                  </a:cubicBezTo>
                  <a:cubicBezTo>
                    <a:pt x="19614" y="50303"/>
                    <a:pt x="34378" y="48303"/>
                    <a:pt x="42378" y="38111"/>
                  </a:cubicBezTo>
                  <a:cubicBezTo>
                    <a:pt x="50284" y="27729"/>
                    <a:pt x="48379" y="12870"/>
                    <a:pt x="37997" y="496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75" name="Google Shape;6775;p16"/>
            <p:cNvSpPr/>
            <p:nvPr/>
          </p:nvSpPr>
          <p:spPr>
            <a:xfrm>
              <a:off x="1871101" y="1937254"/>
              <a:ext cx="177343" cy="177378"/>
            </a:xfrm>
            <a:custGeom>
              <a:avLst/>
              <a:gdLst/>
              <a:ahLst/>
              <a:cxnLst/>
              <a:rect l="l" t="t" r="r" b="b"/>
              <a:pathLst>
                <a:path w="177343" h="177378" extrusionOk="0">
                  <a:moveTo>
                    <a:pt x="142634" y="18362"/>
                  </a:moveTo>
                  <a:cubicBezTo>
                    <a:pt x="103772" y="-11452"/>
                    <a:pt x="48146" y="-4213"/>
                    <a:pt x="18333" y="34649"/>
                  </a:cubicBezTo>
                  <a:cubicBezTo>
                    <a:pt x="-11480" y="73511"/>
                    <a:pt x="-4146" y="129137"/>
                    <a:pt x="34621" y="159046"/>
                  </a:cubicBezTo>
                  <a:cubicBezTo>
                    <a:pt x="73483" y="188859"/>
                    <a:pt x="129109" y="181525"/>
                    <a:pt x="159017" y="142758"/>
                  </a:cubicBezTo>
                  <a:cubicBezTo>
                    <a:pt x="188830" y="103896"/>
                    <a:pt x="181496" y="48270"/>
                    <a:pt x="142634" y="1845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76" name="Google Shape;6776;p16"/>
            <p:cNvSpPr/>
            <p:nvPr/>
          </p:nvSpPr>
          <p:spPr>
            <a:xfrm>
              <a:off x="2562973" y="2914553"/>
              <a:ext cx="150721" cy="150644"/>
            </a:xfrm>
            <a:custGeom>
              <a:avLst/>
              <a:gdLst/>
              <a:ahLst/>
              <a:cxnLst/>
              <a:rect l="l" t="t" r="r" b="b"/>
              <a:pathLst>
                <a:path w="150721" h="150644" extrusionOk="0">
                  <a:moveTo>
                    <a:pt x="121227" y="15566"/>
                  </a:moveTo>
                  <a:cubicBezTo>
                    <a:pt x="88270" y="-9771"/>
                    <a:pt x="40931" y="-3484"/>
                    <a:pt x="15595" y="29377"/>
                  </a:cubicBezTo>
                  <a:cubicBezTo>
                    <a:pt x="-9742" y="62334"/>
                    <a:pt x="-3551" y="109768"/>
                    <a:pt x="29406" y="135009"/>
                  </a:cubicBezTo>
                  <a:cubicBezTo>
                    <a:pt x="62458" y="160441"/>
                    <a:pt x="109702" y="154155"/>
                    <a:pt x="135133" y="121198"/>
                  </a:cubicBezTo>
                  <a:cubicBezTo>
                    <a:pt x="160470" y="88242"/>
                    <a:pt x="154279" y="40902"/>
                    <a:pt x="121227" y="1547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77" name="Google Shape;6777;p16"/>
            <p:cNvSpPr/>
            <p:nvPr/>
          </p:nvSpPr>
          <p:spPr>
            <a:xfrm>
              <a:off x="2133877" y="2025371"/>
              <a:ext cx="94621" cy="94614"/>
            </a:xfrm>
            <a:custGeom>
              <a:avLst/>
              <a:gdLst/>
              <a:ahLst/>
              <a:cxnLst/>
              <a:rect l="l" t="t" r="r" b="b"/>
              <a:pathLst>
                <a:path w="94621" h="94614" extrusionOk="0">
                  <a:moveTo>
                    <a:pt x="76073" y="9779"/>
                  </a:moveTo>
                  <a:cubicBezTo>
                    <a:pt x="55308" y="-6128"/>
                    <a:pt x="25685" y="-2223"/>
                    <a:pt x="9779" y="18542"/>
                  </a:cubicBezTo>
                  <a:cubicBezTo>
                    <a:pt x="-6128" y="39306"/>
                    <a:pt x="-2223" y="68929"/>
                    <a:pt x="18542" y="84836"/>
                  </a:cubicBezTo>
                  <a:cubicBezTo>
                    <a:pt x="39211" y="100742"/>
                    <a:pt x="68834" y="96837"/>
                    <a:pt x="84836" y="76073"/>
                  </a:cubicBezTo>
                  <a:cubicBezTo>
                    <a:pt x="100742" y="55403"/>
                    <a:pt x="96837" y="25685"/>
                    <a:pt x="76168" y="977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78" name="Google Shape;6778;p16"/>
            <p:cNvSpPr/>
            <p:nvPr/>
          </p:nvSpPr>
          <p:spPr>
            <a:xfrm>
              <a:off x="2622122" y="2746502"/>
              <a:ext cx="94532" cy="94477"/>
            </a:xfrm>
            <a:custGeom>
              <a:avLst/>
              <a:gdLst/>
              <a:ahLst/>
              <a:cxnLst/>
              <a:rect l="l" t="t" r="r" b="b"/>
              <a:pathLst>
                <a:path w="94532" h="94477" extrusionOk="0">
                  <a:moveTo>
                    <a:pt x="75984" y="9785"/>
                  </a:moveTo>
                  <a:cubicBezTo>
                    <a:pt x="55315" y="-6121"/>
                    <a:pt x="25597" y="-2216"/>
                    <a:pt x="9785" y="18453"/>
                  </a:cubicBezTo>
                  <a:cubicBezTo>
                    <a:pt x="-6121" y="39218"/>
                    <a:pt x="-2216" y="68840"/>
                    <a:pt x="18453" y="84652"/>
                  </a:cubicBezTo>
                  <a:cubicBezTo>
                    <a:pt x="39122" y="100654"/>
                    <a:pt x="68840" y="96653"/>
                    <a:pt x="84747" y="75984"/>
                  </a:cubicBezTo>
                  <a:cubicBezTo>
                    <a:pt x="100654" y="55315"/>
                    <a:pt x="96749" y="25597"/>
                    <a:pt x="76079" y="969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79" name="Google Shape;6779;p16"/>
            <p:cNvSpPr/>
            <p:nvPr/>
          </p:nvSpPr>
          <p:spPr>
            <a:xfrm>
              <a:off x="1741190" y="2680432"/>
              <a:ext cx="520957" cy="537341"/>
            </a:xfrm>
            <a:custGeom>
              <a:avLst/>
              <a:gdLst/>
              <a:ahLst/>
              <a:cxnLst/>
              <a:rect l="l" t="t" r="r" b="b"/>
              <a:pathLst>
                <a:path w="520957" h="537341" extrusionOk="0">
                  <a:moveTo>
                    <a:pt x="520957" y="537341"/>
                  </a:moveTo>
                  <a:cubicBezTo>
                    <a:pt x="445234" y="402372"/>
                    <a:pt x="237874" y="-110835"/>
                    <a:pt x="32896" y="21658"/>
                  </a:cubicBezTo>
                  <a:cubicBezTo>
                    <a:pt x="-71498" y="89190"/>
                    <a:pt x="100524" y="148626"/>
                    <a:pt x="161770" y="216444"/>
                  </a:cubicBezTo>
                  <a:cubicBezTo>
                    <a:pt x="418278" y="500099"/>
                    <a:pt x="520862" y="537341"/>
                    <a:pt x="520862" y="53734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780" name="Google Shape;6780;p16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6781" name="Google Shape;6781;p16"/>
          <p:cNvGrpSpPr/>
          <p:nvPr/>
        </p:nvGrpSpPr>
        <p:grpSpPr>
          <a:xfrm flipH="1">
            <a:off x="-1515" y="6006009"/>
            <a:ext cx="12195049" cy="851323"/>
            <a:chOff x="-1150" y="1612932"/>
            <a:chExt cx="9146287" cy="638492"/>
          </a:xfrm>
        </p:grpSpPr>
        <p:sp>
          <p:nvSpPr>
            <p:cNvPr id="6782" name="Google Shape;6782;p16"/>
            <p:cNvSpPr/>
            <p:nvPr/>
          </p:nvSpPr>
          <p:spPr>
            <a:xfrm>
              <a:off x="-1150" y="1612932"/>
              <a:ext cx="9146287" cy="638492"/>
            </a:xfrm>
            <a:custGeom>
              <a:avLst/>
              <a:gdLst/>
              <a:ahLst/>
              <a:cxnLst/>
              <a:rect l="l" t="t" r="r" b="b"/>
              <a:pathLst>
                <a:path w="1839374" h="486470" extrusionOk="0">
                  <a:moveTo>
                    <a:pt x="1839375" y="265749"/>
                  </a:moveTo>
                  <a:cubicBezTo>
                    <a:pt x="1614456" y="294882"/>
                    <a:pt x="1383471" y="258855"/>
                    <a:pt x="1161921" y="205256"/>
                  </a:cubicBezTo>
                  <a:cubicBezTo>
                    <a:pt x="911912" y="144762"/>
                    <a:pt x="666724" y="61927"/>
                    <a:pt x="412310" y="23879"/>
                  </a:cubicBezTo>
                  <a:cubicBezTo>
                    <a:pt x="275979" y="3455"/>
                    <a:pt x="137731" y="-3854"/>
                    <a:pt x="0" y="1900"/>
                  </a:cubicBezTo>
                  <a:lnTo>
                    <a:pt x="0" y="486470"/>
                  </a:lnTo>
                  <a:lnTo>
                    <a:pt x="1839323" y="486470"/>
                  </a:lnTo>
                  <a:lnTo>
                    <a:pt x="1839323" y="26580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83" name="Google Shape;6783;p16"/>
            <p:cNvSpPr/>
            <p:nvPr/>
          </p:nvSpPr>
          <p:spPr>
            <a:xfrm>
              <a:off x="-1150" y="1612932"/>
              <a:ext cx="9146287" cy="638492"/>
            </a:xfrm>
            <a:custGeom>
              <a:avLst/>
              <a:gdLst/>
              <a:ahLst/>
              <a:cxnLst/>
              <a:rect l="l" t="t" r="r" b="b"/>
              <a:pathLst>
                <a:path w="1839374" h="486470" extrusionOk="0">
                  <a:moveTo>
                    <a:pt x="1839375" y="265749"/>
                  </a:moveTo>
                  <a:cubicBezTo>
                    <a:pt x="1614456" y="294882"/>
                    <a:pt x="1383471" y="258855"/>
                    <a:pt x="1161921" y="205256"/>
                  </a:cubicBezTo>
                  <a:cubicBezTo>
                    <a:pt x="911912" y="144762"/>
                    <a:pt x="666724" y="61927"/>
                    <a:pt x="412310" y="23879"/>
                  </a:cubicBezTo>
                  <a:cubicBezTo>
                    <a:pt x="275979" y="3455"/>
                    <a:pt x="137731" y="-3854"/>
                    <a:pt x="0" y="1900"/>
                  </a:cubicBezTo>
                  <a:lnTo>
                    <a:pt x="0" y="486470"/>
                  </a:lnTo>
                  <a:lnTo>
                    <a:pt x="1839323" y="486470"/>
                  </a:lnTo>
                  <a:lnTo>
                    <a:pt x="1839323" y="265801"/>
                  </a:ln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6784" name="Google Shape;6784;p16"/>
          <p:cNvGrpSpPr/>
          <p:nvPr/>
        </p:nvGrpSpPr>
        <p:grpSpPr>
          <a:xfrm rot="-60154" flipH="1">
            <a:off x="3992805" y="6083525"/>
            <a:ext cx="1353913" cy="557993"/>
            <a:chOff x="3945226" y="2434005"/>
            <a:chExt cx="818774" cy="337444"/>
          </a:xfrm>
        </p:grpSpPr>
        <p:sp>
          <p:nvSpPr>
            <p:cNvPr id="6785" name="Google Shape;6785;p16"/>
            <p:cNvSpPr/>
            <p:nvPr/>
          </p:nvSpPr>
          <p:spPr>
            <a:xfrm rot="8594">
              <a:off x="3945644" y="2435028"/>
              <a:ext cx="817898" cy="335400"/>
            </a:xfrm>
            <a:custGeom>
              <a:avLst/>
              <a:gdLst/>
              <a:ahLst/>
              <a:cxnLst/>
              <a:rect l="l" t="t" r="r" b="b"/>
              <a:pathLst>
                <a:path w="817895" h="335399" extrusionOk="0">
                  <a:moveTo>
                    <a:pt x="14012" y="335400"/>
                  </a:moveTo>
                  <a:cubicBezTo>
                    <a:pt x="-11388" y="285896"/>
                    <a:pt x="-2058" y="218923"/>
                    <a:pt x="40397" y="182948"/>
                  </a:cubicBezTo>
                  <a:cubicBezTo>
                    <a:pt x="82851" y="146973"/>
                    <a:pt x="155733" y="151639"/>
                    <a:pt x="188650" y="196529"/>
                  </a:cubicBezTo>
                  <a:cubicBezTo>
                    <a:pt x="186213" y="154541"/>
                    <a:pt x="203890" y="108821"/>
                    <a:pt x="241160" y="89331"/>
                  </a:cubicBezTo>
                  <a:cubicBezTo>
                    <a:pt x="278430" y="69840"/>
                    <a:pt x="333792" y="88553"/>
                    <a:pt x="342346" y="129764"/>
                  </a:cubicBezTo>
                  <a:cubicBezTo>
                    <a:pt x="346441" y="93011"/>
                    <a:pt x="360333" y="56311"/>
                    <a:pt x="386925" y="30652"/>
                  </a:cubicBezTo>
                  <a:cubicBezTo>
                    <a:pt x="413569" y="4992"/>
                    <a:pt x="454157" y="-7552"/>
                    <a:pt x="488992" y="4785"/>
                  </a:cubicBezTo>
                  <a:cubicBezTo>
                    <a:pt x="521804" y="16448"/>
                    <a:pt x="544509" y="47706"/>
                    <a:pt x="554824" y="80933"/>
                  </a:cubicBezTo>
                  <a:cubicBezTo>
                    <a:pt x="565140" y="114161"/>
                    <a:pt x="564932" y="149617"/>
                    <a:pt x="564622" y="184451"/>
                  </a:cubicBezTo>
                  <a:cubicBezTo>
                    <a:pt x="581675" y="156615"/>
                    <a:pt x="617961" y="142153"/>
                    <a:pt x="649478" y="150550"/>
                  </a:cubicBezTo>
                  <a:cubicBezTo>
                    <a:pt x="681047" y="158948"/>
                    <a:pt x="705255" y="189583"/>
                    <a:pt x="706187" y="222240"/>
                  </a:cubicBezTo>
                  <a:cubicBezTo>
                    <a:pt x="734127" y="205290"/>
                    <a:pt x="773316" y="209903"/>
                    <a:pt x="796539" y="232918"/>
                  </a:cubicBezTo>
                  <a:cubicBezTo>
                    <a:pt x="819762" y="255934"/>
                    <a:pt x="824738" y="295071"/>
                    <a:pt x="808047" y="32316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86" name="Google Shape;6786;p16"/>
            <p:cNvSpPr/>
            <p:nvPr/>
          </p:nvSpPr>
          <p:spPr>
            <a:xfrm rot="8594">
              <a:off x="3945684" y="2435027"/>
              <a:ext cx="817898" cy="335400"/>
            </a:xfrm>
            <a:custGeom>
              <a:avLst/>
              <a:gdLst/>
              <a:ahLst/>
              <a:cxnLst/>
              <a:rect l="l" t="t" r="r" b="b"/>
              <a:pathLst>
                <a:path w="817895" h="335399" extrusionOk="0">
                  <a:moveTo>
                    <a:pt x="14012" y="335400"/>
                  </a:moveTo>
                  <a:cubicBezTo>
                    <a:pt x="-11388" y="285896"/>
                    <a:pt x="-2058" y="218923"/>
                    <a:pt x="40397" y="182948"/>
                  </a:cubicBezTo>
                  <a:cubicBezTo>
                    <a:pt x="82851" y="146973"/>
                    <a:pt x="155733" y="151639"/>
                    <a:pt x="188650" y="196529"/>
                  </a:cubicBezTo>
                  <a:cubicBezTo>
                    <a:pt x="186213" y="154541"/>
                    <a:pt x="203890" y="108821"/>
                    <a:pt x="241160" y="89331"/>
                  </a:cubicBezTo>
                  <a:cubicBezTo>
                    <a:pt x="278430" y="69840"/>
                    <a:pt x="333792" y="88553"/>
                    <a:pt x="342346" y="129764"/>
                  </a:cubicBezTo>
                  <a:cubicBezTo>
                    <a:pt x="346441" y="93011"/>
                    <a:pt x="360333" y="56311"/>
                    <a:pt x="386925" y="30652"/>
                  </a:cubicBezTo>
                  <a:cubicBezTo>
                    <a:pt x="413569" y="4992"/>
                    <a:pt x="454157" y="-7552"/>
                    <a:pt x="488992" y="4785"/>
                  </a:cubicBezTo>
                  <a:cubicBezTo>
                    <a:pt x="521804" y="16448"/>
                    <a:pt x="544509" y="47706"/>
                    <a:pt x="554824" y="80933"/>
                  </a:cubicBezTo>
                  <a:cubicBezTo>
                    <a:pt x="565140" y="114161"/>
                    <a:pt x="564932" y="149617"/>
                    <a:pt x="564622" y="184451"/>
                  </a:cubicBezTo>
                  <a:cubicBezTo>
                    <a:pt x="581675" y="156615"/>
                    <a:pt x="617961" y="142153"/>
                    <a:pt x="649478" y="150550"/>
                  </a:cubicBezTo>
                  <a:cubicBezTo>
                    <a:pt x="681047" y="158948"/>
                    <a:pt x="705255" y="189583"/>
                    <a:pt x="706187" y="222240"/>
                  </a:cubicBezTo>
                  <a:cubicBezTo>
                    <a:pt x="734127" y="205290"/>
                    <a:pt x="773316" y="209903"/>
                    <a:pt x="796539" y="232918"/>
                  </a:cubicBezTo>
                  <a:cubicBezTo>
                    <a:pt x="819762" y="255934"/>
                    <a:pt x="824738" y="295071"/>
                    <a:pt x="808047" y="323166"/>
                  </a:cubicBezTo>
                </a:path>
              </a:pathLst>
            </a:custGeom>
            <a:solidFill>
              <a:srgbClr val="223025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6787" name="Google Shape;6787;p16"/>
            <p:cNvGrpSpPr/>
            <p:nvPr/>
          </p:nvGrpSpPr>
          <p:grpSpPr>
            <a:xfrm rot="8594">
              <a:off x="4233893" y="2509405"/>
              <a:ext cx="340674" cy="245424"/>
              <a:chOff x="10371977" y="5271685"/>
              <a:chExt cx="340673" cy="245423"/>
            </a:xfrm>
          </p:grpSpPr>
          <p:sp>
            <p:nvSpPr>
              <p:cNvPr id="6788" name="Google Shape;6788;p16"/>
              <p:cNvSpPr/>
              <p:nvPr/>
            </p:nvSpPr>
            <p:spPr>
              <a:xfrm>
                <a:off x="10518658" y="5271685"/>
                <a:ext cx="26962" cy="236622"/>
              </a:xfrm>
              <a:custGeom>
                <a:avLst/>
                <a:gdLst/>
                <a:ahLst/>
                <a:cxnLst/>
                <a:rect l="l" t="t" r="r" b="b"/>
                <a:pathLst>
                  <a:path w="26962" h="236622" extrusionOk="0">
                    <a:moveTo>
                      <a:pt x="7361" y="233065"/>
                    </a:moveTo>
                    <a:cubicBezTo>
                      <a:pt x="7776" y="156554"/>
                      <a:pt x="14307" y="80095"/>
                      <a:pt x="26904" y="4621"/>
                    </a:cubicBezTo>
                    <a:cubicBezTo>
                      <a:pt x="27681" y="7"/>
                      <a:pt x="20580" y="-2014"/>
                      <a:pt x="19802" y="2651"/>
                    </a:cubicBezTo>
                    <a:cubicBezTo>
                      <a:pt x="7102" y="78799"/>
                      <a:pt x="415" y="155880"/>
                      <a:pt x="0" y="233065"/>
                    </a:cubicBezTo>
                    <a:cubicBezTo>
                      <a:pt x="0" y="237782"/>
                      <a:pt x="7361" y="237834"/>
                      <a:pt x="7361" y="233065"/>
                    </a:cubicBezTo>
                    <a:lnTo>
                      <a:pt x="7361" y="23306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89" name="Google Shape;6789;p16"/>
              <p:cNvSpPr/>
              <p:nvPr/>
            </p:nvSpPr>
            <p:spPr>
              <a:xfrm>
                <a:off x="10668187" y="5395042"/>
                <a:ext cx="44463" cy="98687"/>
              </a:xfrm>
              <a:custGeom>
                <a:avLst/>
                <a:gdLst/>
                <a:ahLst/>
                <a:cxnLst/>
                <a:rect l="l" t="t" r="r" b="b"/>
                <a:pathLst>
                  <a:path w="44463" h="98687" extrusionOk="0">
                    <a:moveTo>
                      <a:pt x="7380" y="96230"/>
                    </a:moveTo>
                    <a:cubicBezTo>
                      <a:pt x="19666" y="65646"/>
                      <a:pt x="31899" y="35011"/>
                      <a:pt x="44185" y="4427"/>
                    </a:cubicBezTo>
                    <a:cubicBezTo>
                      <a:pt x="45947" y="21"/>
                      <a:pt x="38846" y="-1897"/>
                      <a:pt x="37083" y="2457"/>
                    </a:cubicBezTo>
                    <a:cubicBezTo>
                      <a:pt x="24797" y="33041"/>
                      <a:pt x="12564" y="63677"/>
                      <a:pt x="279" y="94260"/>
                    </a:cubicBezTo>
                    <a:cubicBezTo>
                      <a:pt x="-1484" y="98666"/>
                      <a:pt x="5618" y="100584"/>
                      <a:pt x="7380" y="96230"/>
                    </a:cubicBezTo>
                    <a:lnTo>
                      <a:pt x="7380" y="9623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90" name="Google Shape;6790;p16"/>
              <p:cNvSpPr/>
              <p:nvPr/>
            </p:nvSpPr>
            <p:spPr>
              <a:xfrm>
                <a:off x="10371977" y="5365259"/>
                <a:ext cx="50340" cy="151849"/>
              </a:xfrm>
              <a:custGeom>
                <a:avLst/>
                <a:gdLst/>
                <a:ahLst/>
                <a:cxnLst/>
                <a:rect l="l" t="t" r="r" b="b"/>
                <a:pathLst>
                  <a:path w="50340" h="151849" extrusionOk="0">
                    <a:moveTo>
                      <a:pt x="50265" y="147215"/>
                    </a:moveTo>
                    <a:cubicBezTo>
                      <a:pt x="41089" y="97607"/>
                      <a:pt x="26731" y="49036"/>
                      <a:pt x="7396" y="2435"/>
                    </a:cubicBezTo>
                    <a:cubicBezTo>
                      <a:pt x="5581" y="-1868"/>
                      <a:pt x="-1520" y="-2"/>
                      <a:pt x="294" y="4404"/>
                    </a:cubicBezTo>
                    <a:cubicBezTo>
                      <a:pt x="19630" y="51006"/>
                      <a:pt x="33988" y="99577"/>
                      <a:pt x="43163" y="149185"/>
                    </a:cubicBezTo>
                    <a:cubicBezTo>
                      <a:pt x="44045" y="153849"/>
                      <a:pt x="51146" y="151880"/>
                      <a:pt x="50265" y="147215"/>
                    </a:cubicBezTo>
                    <a:lnTo>
                      <a:pt x="50265" y="14721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6791" name="Google Shape;6791;p16"/>
          <p:cNvGrpSpPr/>
          <p:nvPr/>
        </p:nvGrpSpPr>
        <p:grpSpPr>
          <a:xfrm flipH="1">
            <a:off x="5106008" y="6137244"/>
            <a:ext cx="1156851" cy="653784"/>
            <a:chOff x="4047609" y="2061832"/>
            <a:chExt cx="405514" cy="229184"/>
          </a:xfrm>
        </p:grpSpPr>
        <p:sp>
          <p:nvSpPr>
            <p:cNvPr id="6792" name="Google Shape;6792;p16"/>
            <p:cNvSpPr/>
            <p:nvPr/>
          </p:nvSpPr>
          <p:spPr>
            <a:xfrm rot="145171">
              <a:off x="4051920" y="2070115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93" name="Google Shape;6793;p16"/>
            <p:cNvSpPr/>
            <p:nvPr/>
          </p:nvSpPr>
          <p:spPr>
            <a:xfrm rot="145171">
              <a:off x="4051926" y="2070115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6794" name="Google Shape;6794;p16"/>
            <p:cNvGrpSpPr/>
            <p:nvPr/>
          </p:nvGrpSpPr>
          <p:grpSpPr>
            <a:xfrm rot="145171">
              <a:off x="4097278" y="2120900"/>
              <a:ext cx="251895" cy="151407"/>
              <a:chOff x="10279781" y="4736160"/>
              <a:chExt cx="472621" cy="284079"/>
            </a:xfrm>
          </p:grpSpPr>
          <p:sp>
            <p:nvSpPr>
              <p:cNvPr id="6795" name="Google Shape;6795;p16"/>
              <p:cNvSpPr/>
              <p:nvPr/>
            </p:nvSpPr>
            <p:spPr>
              <a:xfrm>
                <a:off x="10400569" y="4815876"/>
                <a:ext cx="100158" cy="202142"/>
              </a:xfrm>
              <a:custGeom>
                <a:avLst/>
                <a:gdLst/>
                <a:ahLst/>
                <a:cxnLst/>
                <a:rect l="l" t="t" r="r" b="b"/>
                <a:pathLst>
                  <a:path w="100158" h="202142" extrusionOk="0">
                    <a:moveTo>
                      <a:pt x="99739" y="196114"/>
                    </a:moveTo>
                    <a:cubicBezTo>
                      <a:pt x="68948" y="131422"/>
                      <a:pt x="38105" y="66730"/>
                      <a:pt x="7314" y="2037"/>
                    </a:cubicBezTo>
                    <a:cubicBezTo>
                      <a:pt x="5137" y="-2576"/>
                      <a:pt x="-1758" y="1467"/>
                      <a:pt x="420" y="6029"/>
                    </a:cubicBezTo>
                    <a:cubicBezTo>
                      <a:pt x="31211" y="70721"/>
                      <a:pt x="62054" y="135413"/>
                      <a:pt x="92844" y="200106"/>
                    </a:cubicBezTo>
                    <a:cubicBezTo>
                      <a:pt x="95022" y="204719"/>
                      <a:pt x="101916" y="200676"/>
                      <a:pt x="99739" y="196114"/>
                    </a:cubicBezTo>
                    <a:lnTo>
                      <a:pt x="99739" y="19611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96" name="Google Shape;6796;p16"/>
              <p:cNvSpPr/>
              <p:nvPr/>
            </p:nvSpPr>
            <p:spPr>
              <a:xfrm>
                <a:off x="10572596" y="4736160"/>
                <a:ext cx="40764" cy="279012"/>
              </a:xfrm>
              <a:custGeom>
                <a:avLst/>
                <a:gdLst/>
                <a:ahLst/>
                <a:cxnLst/>
                <a:rect l="l" t="t" r="r" b="b"/>
                <a:pathLst>
                  <a:path w="40764" h="279012" extrusionOk="0">
                    <a:moveTo>
                      <a:pt x="40664" y="274016"/>
                    </a:moveTo>
                    <a:cubicBezTo>
                      <a:pt x="27964" y="184183"/>
                      <a:pt x="17027" y="94090"/>
                      <a:pt x="7955" y="3791"/>
                    </a:cubicBezTo>
                    <a:cubicBezTo>
                      <a:pt x="7437" y="-1238"/>
                      <a:pt x="-494" y="-1289"/>
                      <a:pt x="24" y="3791"/>
                    </a:cubicBezTo>
                    <a:cubicBezTo>
                      <a:pt x="9200" y="94764"/>
                      <a:pt x="20189" y="185582"/>
                      <a:pt x="33044" y="276141"/>
                    </a:cubicBezTo>
                    <a:cubicBezTo>
                      <a:pt x="33770" y="281169"/>
                      <a:pt x="41442" y="279044"/>
                      <a:pt x="40716" y="274016"/>
                    </a:cubicBezTo>
                    <a:lnTo>
                      <a:pt x="40716" y="27401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97" name="Google Shape;6797;p16"/>
              <p:cNvSpPr/>
              <p:nvPr/>
            </p:nvSpPr>
            <p:spPr>
              <a:xfrm>
                <a:off x="10724518" y="4861932"/>
                <a:ext cx="27884" cy="82313"/>
              </a:xfrm>
              <a:custGeom>
                <a:avLst/>
                <a:gdLst/>
                <a:ahLst/>
                <a:cxnLst/>
                <a:rect l="l" t="t" r="r" b="b"/>
                <a:pathLst>
                  <a:path w="27884" h="82313" extrusionOk="0">
                    <a:moveTo>
                      <a:pt x="7759" y="79456"/>
                    </a:moveTo>
                    <a:cubicBezTo>
                      <a:pt x="12839" y="54212"/>
                      <a:pt x="19474" y="29278"/>
                      <a:pt x="27664" y="4863"/>
                    </a:cubicBezTo>
                    <a:cubicBezTo>
                      <a:pt x="29271" y="-9"/>
                      <a:pt x="21599" y="-2083"/>
                      <a:pt x="19992" y="2738"/>
                    </a:cubicBezTo>
                    <a:cubicBezTo>
                      <a:pt x="11802" y="27153"/>
                      <a:pt x="5167" y="52086"/>
                      <a:pt x="87" y="77331"/>
                    </a:cubicBezTo>
                    <a:cubicBezTo>
                      <a:pt x="-898" y="82307"/>
                      <a:pt x="6774" y="84484"/>
                      <a:pt x="7759" y="79456"/>
                    </a:cubicBezTo>
                    <a:lnTo>
                      <a:pt x="7759" y="7945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98" name="Google Shape;6798;p16"/>
              <p:cNvSpPr/>
              <p:nvPr/>
            </p:nvSpPr>
            <p:spPr>
              <a:xfrm>
                <a:off x="10279781" y="4928550"/>
                <a:ext cx="72459" cy="91689"/>
              </a:xfrm>
              <a:custGeom>
                <a:avLst/>
                <a:gdLst/>
                <a:ahLst/>
                <a:cxnLst/>
                <a:rect l="l" t="t" r="r" b="b"/>
                <a:pathLst>
                  <a:path w="72459" h="91689" extrusionOk="0">
                    <a:moveTo>
                      <a:pt x="71392" y="84839"/>
                    </a:moveTo>
                    <a:cubicBezTo>
                      <a:pt x="47703" y="59128"/>
                      <a:pt x="26346" y="31344"/>
                      <a:pt x="7529" y="1849"/>
                    </a:cubicBezTo>
                    <a:cubicBezTo>
                      <a:pt x="4782" y="-2454"/>
                      <a:pt x="-2113" y="1538"/>
                      <a:pt x="635" y="5840"/>
                    </a:cubicBezTo>
                    <a:cubicBezTo>
                      <a:pt x="19763" y="35905"/>
                      <a:pt x="41586" y="64208"/>
                      <a:pt x="65742" y="90437"/>
                    </a:cubicBezTo>
                    <a:cubicBezTo>
                      <a:pt x="69215" y="94222"/>
                      <a:pt x="74813" y="88571"/>
                      <a:pt x="71392" y="84787"/>
                    </a:cubicBezTo>
                    <a:lnTo>
                      <a:pt x="71392" y="8478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6799" name="Google Shape;6799;p16"/>
          <p:cNvGrpSpPr/>
          <p:nvPr/>
        </p:nvGrpSpPr>
        <p:grpSpPr>
          <a:xfrm rot="1835472" flipH="1">
            <a:off x="9899136" y="5810577"/>
            <a:ext cx="645635" cy="1044920"/>
            <a:chOff x="9993123" y="5786533"/>
            <a:chExt cx="410712" cy="664703"/>
          </a:xfrm>
        </p:grpSpPr>
        <p:sp>
          <p:nvSpPr>
            <p:cNvPr id="6800" name="Google Shape;6800;p16"/>
            <p:cNvSpPr/>
            <p:nvPr/>
          </p:nvSpPr>
          <p:spPr>
            <a:xfrm>
              <a:off x="9993123" y="5786533"/>
              <a:ext cx="410712" cy="664703"/>
            </a:xfrm>
            <a:custGeom>
              <a:avLst/>
              <a:gdLst/>
              <a:ahLst/>
              <a:cxnLst/>
              <a:rect l="l" t="t" r="r" b="b"/>
              <a:pathLst>
                <a:path w="410712" h="664703" extrusionOk="0">
                  <a:moveTo>
                    <a:pt x="44646" y="574715"/>
                  </a:moveTo>
                  <a:cubicBezTo>
                    <a:pt x="36455" y="540969"/>
                    <a:pt x="28265" y="507223"/>
                    <a:pt x="20075" y="473426"/>
                  </a:cubicBezTo>
                  <a:cubicBezTo>
                    <a:pt x="1206" y="395671"/>
                    <a:pt x="-16211" y="307963"/>
                    <a:pt x="26399" y="240264"/>
                  </a:cubicBezTo>
                  <a:cubicBezTo>
                    <a:pt x="34485" y="227357"/>
                    <a:pt x="48326" y="214450"/>
                    <a:pt x="62943" y="218596"/>
                  </a:cubicBezTo>
                  <a:cubicBezTo>
                    <a:pt x="73156" y="221499"/>
                    <a:pt x="79324" y="231607"/>
                    <a:pt x="83886" y="241145"/>
                  </a:cubicBezTo>
                  <a:cubicBezTo>
                    <a:pt x="96119" y="266701"/>
                    <a:pt x="104154" y="294278"/>
                    <a:pt x="107472" y="322425"/>
                  </a:cubicBezTo>
                  <a:cubicBezTo>
                    <a:pt x="97933" y="259081"/>
                    <a:pt x="105916" y="193145"/>
                    <a:pt x="130383" y="133895"/>
                  </a:cubicBezTo>
                  <a:cubicBezTo>
                    <a:pt x="134841" y="123165"/>
                    <a:pt x="140232" y="112072"/>
                    <a:pt x="149978" y="105748"/>
                  </a:cubicBezTo>
                  <a:cubicBezTo>
                    <a:pt x="168846" y="93462"/>
                    <a:pt x="195853" y="105541"/>
                    <a:pt x="207361" y="124876"/>
                  </a:cubicBezTo>
                  <a:cubicBezTo>
                    <a:pt x="218869" y="144211"/>
                    <a:pt x="219283" y="168004"/>
                    <a:pt x="219283" y="190553"/>
                  </a:cubicBezTo>
                  <a:cubicBezTo>
                    <a:pt x="221823" y="139545"/>
                    <a:pt x="237530" y="89212"/>
                    <a:pt x="264382" y="45773"/>
                  </a:cubicBezTo>
                  <a:cubicBezTo>
                    <a:pt x="280399" y="19906"/>
                    <a:pt x="307458" y="-6168"/>
                    <a:pt x="336953" y="1297"/>
                  </a:cubicBezTo>
                  <a:cubicBezTo>
                    <a:pt x="371683" y="10057"/>
                    <a:pt x="379199" y="56762"/>
                    <a:pt x="371735" y="91804"/>
                  </a:cubicBezTo>
                  <a:cubicBezTo>
                    <a:pt x="362249" y="136279"/>
                    <a:pt x="340011" y="177956"/>
                    <a:pt x="308339" y="210562"/>
                  </a:cubicBezTo>
                  <a:cubicBezTo>
                    <a:pt x="333116" y="193093"/>
                    <a:pt x="366240" y="175261"/>
                    <a:pt x="391588" y="191952"/>
                  </a:cubicBezTo>
                  <a:cubicBezTo>
                    <a:pt x="408332" y="202993"/>
                    <a:pt x="413723" y="226113"/>
                    <a:pt x="409161" y="245604"/>
                  </a:cubicBezTo>
                  <a:cubicBezTo>
                    <a:pt x="404600" y="265146"/>
                    <a:pt x="392055" y="281734"/>
                    <a:pt x="378993" y="296921"/>
                  </a:cubicBezTo>
                  <a:cubicBezTo>
                    <a:pt x="345713" y="335540"/>
                    <a:pt x="286515" y="373018"/>
                    <a:pt x="243491" y="400336"/>
                  </a:cubicBezTo>
                  <a:cubicBezTo>
                    <a:pt x="280036" y="377580"/>
                    <a:pt x="356080" y="411688"/>
                    <a:pt x="348357" y="454039"/>
                  </a:cubicBezTo>
                  <a:cubicBezTo>
                    <a:pt x="340581" y="496700"/>
                    <a:pt x="283301" y="532727"/>
                    <a:pt x="243750" y="550455"/>
                  </a:cubicBezTo>
                  <a:cubicBezTo>
                    <a:pt x="181650" y="578240"/>
                    <a:pt x="135930" y="606698"/>
                    <a:pt x="100422" y="6647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6801" name="Google Shape;6801;p16"/>
            <p:cNvGrpSpPr/>
            <p:nvPr/>
          </p:nvGrpSpPr>
          <p:grpSpPr>
            <a:xfrm>
              <a:off x="10062666" y="5843228"/>
              <a:ext cx="269197" cy="601691"/>
              <a:chOff x="10062666" y="5843228"/>
              <a:chExt cx="269197" cy="601691"/>
            </a:xfrm>
          </p:grpSpPr>
          <p:sp>
            <p:nvSpPr>
              <p:cNvPr id="6802" name="Google Shape;6802;p16"/>
              <p:cNvSpPr/>
              <p:nvPr/>
            </p:nvSpPr>
            <p:spPr>
              <a:xfrm>
                <a:off x="10068300" y="5843228"/>
                <a:ext cx="259049" cy="601691"/>
              </a:xfrm>
              <a:custGeom>
                <a:avLst/>
                <a:gdLst/>
                <a:ahLst/>
                <a:cxnLst/>
                <a:rect l="l" t="t" r="r" b="b"/>
                <a:pathLst>
                  <a:path w="259049" h="601691" extrusionOk="0">
                    <a:moveTo>
                      <a:pt x="5029" y="599922"/>
                    </a:moveTo>
                    <a:cubicBezTo>
                      <a:pt x="16174" y="559178"/>
                      <a:pt x="28407" y="518694"/>
                      <a:pt x="41677" y="478573"/>
                    </a:cubicBezTo>
                    <a:cubicBezTo>
                      <a:pt x="54948" y="438450"/>
                      <a:pt x="69307" y="398692"/>
                      <a:pt x="84702" y="359348"/>
                    </a:cubicBezTo>
                    <a:cubicBezTo>
                      <a:pt x="100149" y="319848"/>
                      <a:pt x="116634" y="280712"/>
                      <a:pt x="134154" y="242093"/>
                    </a:cubicBezTo>
                    <a:cubicBezTo>
                      <a:pt x="151623" y="203630"/>
                      <a:pt x="170077" y="165582"/>
                      <a:pt x="189516" y="128052"/>
                    </a:cubicBezTo>
                    <a:cubicBezTo>
                      <a:pt x="208903" y="90730"/>
                      <a:pt x="229223" y="53874"/>
                      <a:pt x="250528" y="17640"/>
                    </a:cubicBezTo>
                    <a:cubicBezTo>
                      <a:pt x="253223" y="13027"/>
                      <a:pt x="255919" y="8465"/>
                      <a:pt x="258666" y="3851"/>
                    </a:cubicBezTo>
                    <a:cubicBezTo>
                      <a:pt x="260377" y="1001"/>
                      <a:pt x="255919" y="-1643"/>
                      <a:pt x="254208" y="1260"/>
                    </a:cubicBezTo>
                    <a:cubicBezTo>
                      <a:pt x="232489" y="37701"/>
                      <a:pt x="211702" y="74764"/>
                      <a:pt x="191900" y="112294"/>
                    </a:cubicBezTo>
                    <a:cubicBezTo>
                      <a:pt x="172202" y="149668"/>
                      <a:pt x="153541" y="187613"/>
                      <a:pt x="135813" y="225972"/>
                    </a:cubicBezTo>
                    <a:cubicBezTo>
                      <a:pt x="118136" y="264383"/>
                      <a:pt x="101445" y="303260"/>
                      <a:pt x="85790" y="342501"/>
                    </a:cubicBezTo>
                    <a:cubicBezTo>
                      <a:pt x="70084" y="381949"/>
                      <a:pt x="55414" y="421759"/>
                      <a:pt x="41781" y="461984"/>
                    </a:cubicBezTo>
                    <a:cubicBezTo>
                      <a:pt x="28252" y="502002"/>
                      <a:pt x="15759" y="542383"/>
                      <a:pt x="4355" y="583075"/>
                    </a:cubicBezTo>
                    <a:cubicBezTo>
                      <a:pt x="2903" y="588207"/>
                      <a:pt x="1504" y="593339"/>
                      <a:pt x="104" y="598470"/>
                    </a:cubicBezTo>
                    <a:cubicBezTo>
                      <a:pt x="-777" y="601685"/>
                      <a:pt x="4199" y="603084"/>
                      <a:pt x="5081" y="599870"/>
                    </a:cubicBezTo>
                    <a:lnTo>
                      <a:pt x="5081" y="599870"/>
                    </a:ln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03" name="Google Shape;6803;p16"/>
              <p:cNvSpPr/>
              <p:nvPr/>
            </p:nvSpPr>
            <p:spPr>
              <a:xfrm>
                <a:off x="10154323" y="5965578"/>
                <a:ext cx="21527" cy="176258"/>
              </a:xfrm>
              <a:custGeom>
                <a:avLst/>
                <a:gdLst/>
                <a:ahLst/>
                <a:cxnLst/>
                <a:rect l="l" t="t" r="r" b="b"/>
                <a:pathLst>
                  <a:path w="21527" h="176258" extrusionOk="0">
                    <a:moveTo>
                      <a:pt x="1944" y="2540"/>
                    </a:moveTo>
                    <a:cubicBezTo>
                      <a:pt x="-441" y="48519"/>
                      <a:pt x="-2255" y="95691"/>
                      <a:pt x="6764" y="141100"/>
                    </a:cubicBezTo>
                    <a:cubicBezTo>
                      <a:pt x="9046" y="152504"/>
                      <a:pt x="12104" y="163752"/>
                      <a:pt x="16355" y="174534"/>
                    </a:cubicBezTo>
                    <a:cubicBezTo>
                      <a:pt x="17547" y="177592"/>
                      <a:pt x="22575" y="176245"/>
                      <a:pt x="21331" y="173135"/>
                    </a:cubicBezTo>
                    <a:cubicBezTo>
                      <a:pt x="13555" y="153488"/>
                      <a:pt x="9719" y="132495"/>
                      <a:pt x="7594" y="111552"/>
                    </a:cubicBezTo>
                    <a:cubicBezTo>
                      <a:pt x="5262" y="88433"/>
                      <a:pt x="5002" y="65107"/>
                      <a:pt x="5520" y="41832"/>
                    </a:cubicBezTo>
                    <a:cubicBezTo>
                      <a:pt x="5832" y="28717"/>
                      <a:pt x="6402" y="15603"/>
                      <a:pt x="7076" y="2488"/>
                    </a:cubicBezTo>
                    <a:cubicBezTo>
                      <a:pt x="7231" y="-829"/>
                      <a:pt x="2048" y="-829"/>
                      <a:pt x="1892" y="2488"/>
                    </a:cubicBezTo>
                    <a:lnTo>
                      <a:pt x="1892" y="2488"/>
                    </a:ln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04" name="Google Shape;6804;p16"/>
              <p:cNvSpPr/>
              <p:nvPr/>
            </p:nvSpPr>
            <p:spPr>
              <a:xfrm>
                <a:off x="10195204" y="6043177"/>
                <a:ext cx="136659" cy="54725"/>
              </a:xfrm>
              <a:custGeom>
                <a:avLst/>
                <a:gdLst/>
                <a:ahLst/>
                <a:cxnLst/>
                <a:rect l="l" t="t" r="r" b="b"/>
                <a:pathLst>
                  <a:path w="136659" h="54725" extrusionOk="0">
                    <a:moveTo>
                      <a:pt x="3207" y="54688"/>
                    </a:moveTo>
                    <a:cubicBezTo>
                      <a:pt x="50067" y="47691"/>
                      <a:pt x="94491" y="28096"/>
                      <a:pt x="135390" y="4822"/>
                    </a:cubicBezTo>
                    <a:cubicBezTo>
                      <a:pt x="138293" y="3163"/>
                      <a:pt x="135701" y="-1295"/>
                      <a:pt x="132798" y="364"/>
                    </a:cubicBezTo>
                    <a:cubicBezTo>
                      <a:pt x="92210" y="23483"/>
                      <a:pt x="48304" y="42818"/>
                      <a:pt x="1859" y="49712"/>
                    </a:cubicBezTo>
                    <a:cubicBezTo>
                      <a:pt x="-1407" y="50179"/>
                      <a:pt x="-7" y="55207"/>
                      <a:pt x="3258" y="54688"/>
                    </a:cubicBezTo>
                    <a:lnTo>
                      <a:pt x="3258" y="54688"/>
                    </a:ln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05" name="Google Shape;6805;p16"/>
              <p:cNvSpPr/>
              <p:nvPr/>
            </p:nvSpPr>
            <p:spPr>
              <a:xfrm>
                <a:off x="10062666" y="6126598"/>
                <a:ext cx="61575" cy="150455"/>
              </a:xfrm>
              <a:custGeom>
                <a:avLst/>
                <a:gdLst/>
                <a:ahLst/>
                <a:cxnLst/>
                <a:rect l="l" t="t" r="r" b="b"/>
                <a:pathLst>
                  <a:path w="61575" h="150455" extrusionOk="0">
                    <a:moveTo>
                      <a:pt x="140" y="3147"/>
                    </a:moveTo>
                    <a:cubicBezTo>
                      <a:pt x="16002" y="52910"/>
                      <a:pt x="34974" y="101688"/>
                      <a:pt x="56849" y="149119"/>
                    </a:cubicBezTo>
                    <a:cubicBezTo>
                      <a:pt x="58249" y="152126"/>
                      <a:pt x="62707" y="149534"/>
                      <a:pt x="61308" y="146527"/>
                    </a:cubicBezTo>
                    <a:cubicBezTo>
                      <a:pt x="39588" y="99511"/>
                      <a:pt x="20823" y="51148"/>
                      <a:pt x="5116" y="1799"/>
                    </a:cubicBezTo>
                    <a:cubicBezTo>
                      <a:pt x="4131" y="-1363"/>
                      <a:pt x="-897" y="-15"/>
                      <a:pt x="140" y="3199"/>
                    </a:cubicBezTo>
                    <a:lnTo>
                      <a:pt x="140" y="3199"/>
                    </a:ln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06" name="Google Shape;6806;p16"/>
              <p:cNvSpPr/>
              <p:nvPr/>
            </p:nvSpPr>
            <p:spPr>
              <a:xfrm>
                <a:off x="10121900" y="6246337"/>
                <a:ext cx="153295" cy="29805"/>
              </a:xfrm>
              <a:custGeom>
                <a:avLst/>
                <a:gdLst/>
                <a:ahLst/>
                <a:cxnLst/>
                <a:rect l="l" t="t" r="r" b="b"/>
                <a:pathLst>
                  <a:path w="153295" h="29805" extrusionOk="0">
                    <a:moveTo>
                      <a:pt x="2540" y="29484"/>
                    </a:moveTo>
                    <a:cubicBezTo>
                      <a:pt x="53237" y="31557"/>
                      <a:pt x="104296" y="23627"/>
                      <a:pt x="151571" y="5172"/>
                    </a:cubicBezTo>
                    <a:cubicBezTo>
                      <a:pt x="154629" y="3980"/>
                      <a:pt x="153281" y="-1048"/>
                      <a:pt x="150171" y="196"/>
                    </a:cubicBezTo>
                    <a:cubicBezTo>
                      <a:pt x="103259" y="18494"/>
                      <a:pt x="52770" y="26374"/>
                      <a:pt x="2488" y="24300"/>
                    </a:cubicBezTo>
                    <a:cubicBezTo>
                      <a:pt x="-829" y="24145"/>
                      <a:pt x="-829" y="29329"/>
                      <a:pt x="2488" y="29484"/>
                    </a:cubicBezTo>
                    <a:lnTo>
                      <a:pt x="2488" y="29484"/>
                    </a:ln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6807" name="Google Shape;6807;p16"/>
          <p:cNvGrpSpPr/>
          <p:nvPr/>
        </p:nvGrpSpPr>
        <p:grpSpPr>
          <a:xfrm rot="-60154" flipH="1">
            <a:off x="9278905" y="6185125"/>
            <a:ext cx="1353913" cy="557993"/>
            <a:chOff x="3945226" y="2434005"/>
            <a:chExt cx="818774" cy="337444"/>
          </a:xfrm>
        </p:grpSpPr>
        <p:sp>
          <p:nvSpPr>
            <p:cNvPr id="6808" name="Google Shape;6808;p16"/>
            <p:cNvSpPr/>
            <p:nvPr/>
          </p:nvSpPr>
          <p:spPr>
            <a:xfrm rot="8594">
              <a:off x="3945644" y="2435028"/>
              <a:ext cx="817898" cy="335400"/>
            </a:xfrm>
            <a:custGeom>
              <a:avLst/>
              <a:gdLst/>
              <a:ahLst/>
              <a:cxnLst/>
              <a:rect l="l" t="t" r="r" b="b"/>
              <a:pathLst>
                <a:path w="817895" h="335399" extrusionOk="0">
                  <a:moveTo>
                    <a:pt x="14012" y="335400"/>
                  </a:moveTo>
                  <a:cubicBezTo>
                    <a:pt x="-11388" y="285896"/>
                    <a:pt x="-2058" y="218923"/>
                    <a:pt x="40397" y="182948"/>
                  </a:cubicBezTo>
                  <a:cubicBezTo>
                    <a:pt x="82851" y="146973"/>
                    <a:pt x="155733" y="151639"/>
                    <a:pt x="188650" y="196529"/>
                  </a:cubicBezTo>
                  <a:cubicBezTo>
                    <a:pt x="186213" y="154541"/>
                    <a:pt x="203890" y="108821"/>
                    <a:pt x="241160" y="89331"/>
                  </a:cubicBezTo>
                  <a:cubicBezTo>
                    <a:pt x="278430" y="69840"/>
                    <a:pt x="333792" y="88553"/>
                    <a:pt x="342346" y="129764"/>
                  </a:cubicBezTo>
                  <a:cubicBezTo>
                    <a:pt x="346441" y="93011"/>
                    <a:pt x="360333" y="56311"/>
                    <a:pt x="386925" y="30652"/>
                  </a:cubicBezTo>
                  <a:cubicBezTo>
                    <a:pt x="413569" y="4992"/>
                    <a:pt x="454157" y="-7552"/>
                    <a:pt x="488992" y="4785"/>
                  </a:cubicBezTo>
                  <a:cubicBezTo>
                    <a:pt x="521804" y="16448"/>
                    <a:pt x="544509" y="47706"/>
                    <a:pt x="554824" y="80933"/>
                  </a:cubicBezTo>
                  <a:cubicBezTo>
                    <a:pt x="565140" y="114161"/>
                    <a:pt x="564932" y="149617"/>
                    <a:pt x="564622" y="184451"/>
                  </a:cubicBezTo>
                  <a:cubicBezTo>
                    <a:pt x="581675" y="156615"/>
                    <a:pt x="617961" y="142153"/>
                    <a:pt x="649478" y="150550"/>
                  </a:cubicBezTo>
                  <a:cubicBezTo>
                    <a:pt x="681047" y="158948"/>
                    <a:pt x="705255" y="189583"/>
                    <a:pt x="706187" y="222240"/>
                  </a:cubicBezTo>
                  <a:cubicBezTo>
                    <a:pt x="734127" y="205290"/>
                    <a:pt x="773316" y="209903"/>
                    <a:pt x="796539" y="232918"/>
                  </a:cubicBezTo>
                  <a:cubicBezTo>
                    <a:pt x="819762" y="255934"/>
                    <a:pt x="824738" y="295071"/>
                    <a:pt x="808047" y="32316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09" name="Google Shape;6809;p16"/>
            <p:cNvSpPr/>
            <p:nvPr/>
          </p:nvSpPr>
          <p:spPr>
            <a:xfrm rot="8594">
              <a:off x="3945684" y="2435027"/>
              <a:ext cx="817898" cy="335400"/>
            </a:xfrm>
            <a:custGeom>
              <a:avLst/>
              <a:gdLst/>
              <a:ahLst/>
              <a:cxnLst/>
              <a:rect l="l" t="t" r="r" b="b"/>
              <a:pathLst>
                <a:path w="817895" h="335399" extrusionOk="0">
                  <a:moveTo>
                    <a:pt x="14012" y="335400"/>
                  </a:moveTo>
                  <a:cubicBezTo>
                    <a:pt x="-11388" y="285896"/>
                    <a:pt x="-2058" y="218923"/>
                    <a:pt x="40397" y="182948"/>
                  </a:cubicBezTo>
                  <a:cubicBezTo>
                    <a:pt x="82851" y="146973"/>
                    <a:pt x="155733" y="151639"/>
                    <a:pt x="188650" y="196529"/>
                  </a:cubicBezTo>
                  <a:cubicBezTo>
                    <a:pt x="186213" y="154541"/>
                    <a:pt x="203890" y="108821"/>
                    <a:pt x="241160" y="89331"/>
                  </a:cubicBezTo>
                  <a:cubicBezTo>
                    <a:pt x="278430" y="69840"/>
                    <a:pt x="333792" y="88553"/>
                    <a:pt x="342346" y="129764"/>
                  </a:cubicBezTo>
                  <a:cubicBezTo>
                    <a:pt x="346441" y="93011"/>
                    <a:pt x="360333" y="56311"/>
                    <a:pt x="386925" y="30652"/>
                  </a:cubicBezTo>
                  <a:cubicBezTo>
                    <a:pt x="413569" y="4992"/>
                    <a:pt x="454157" y="-7552"/>
                    <a:pt x="488992" y="4785"/>
                  </a:cubicBezTo>
                  <a:cubicBezTo>
                    <a:pt x="521804" y="16448"/>
                    <a:pt x="544509" y="47706"/>
                    <a:pt x="554824" y="80933"/>
                  </a:cubicBezTo>
                  <a:cubicBezTo>
                    <a:pt x="565140" y="114161"/>
                    <a:pt x="564932" y="149617"/>
                    <a:pt x="564622" y="184451"/>
                  </a:cubicBezTo>
                  <a:cubicBezTo>
                    <a:pt x="581675" y="156615"/>
                    <a:pt x="617961" y="142153"/>
                    <a:pt x="649478" y="150550"/>
                  </a:cubicBezTo>
                  <a:cubicBezTo>
                    <a:pt x="681047" y="158948"/>
                    <a:pt x="705255" y="189583"/>
                    <a:pt x="706187" y="222240"/>
                  </a:cubicBezTo>
                  <a:cubicBezTo>
                    <a:pt x="734127" y="205290"/>
                    <a:pt x="773316" y="209903"/>
                    <a:pt x="796539" y="232918"/>
                  </a:cubicBezTo>
                  <a:cubicBezTo>
                    <a:pt x="819762" y="255934"/>
                    <a:pt x="824738" y="295071"/>
                    <a:pt x="808047" y="323166"/>
                  </a:cubicBezTo>
                </a:path>
              </a:pathLst>
            </a:custGeom>
            <a:solidFill>
              <a:srgbClr val="223025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6810" name="Google Shape;6810;p16"/>
            <p:cNvGrpSpPr/>
            <p:nvPr/>
          </p:nvGrpSpPr>
          <p:grpSpPr>
            <a:xfrm rot="8594">
              <a:off x="4233893" y="2509405"/>
              <a:ext cx="340674" cy="245424"/>
              <a:chOff x="10371977" y="5271685"/>
              <a:chExt cx="340673" cy="245423"/>
            </a:xfrm>
          </p:grpSpPr>
          <p:sp>
            <p:nvSpPr>
              <p:cNvPr id="6811" name="Google Shape;6811;p16"/>
              <p:cNvSpPr/>
              <p:nvPr/>
            </p:nvSpPr>
            <p:spPr>
              <a:xfrm>
                <a:off x="10518658" y="5271685"/>
                <a:ext cx="26962" cy="236622"/>
              </a:xfrm>
              <a:custGeom>
                <a:avLst/>
                <a:gdLst/>
                <a:ahLst/>
                <a:cxnLst/>
                <a:rect l="l" t="t" r="r" b="b"/>
                <a:pathLst>
                  <a:path w="26962" h="236622" extrusionOk="0">
                    <a:moveTo>
                      <a:pt x="7361" y="233065"/>
                    </a:moveTo>
                    <a:cubicBezTo>
                      <a:pt x="7776" y="156554"/>
                      <a:pt x="14307" y="80095"/>
                      <a:pt x="26904" y="4621"/>
                    </a:cubicBezTo>
                    <a:cubicBezTo>
                      <a:pt x="27681" y="7"/>
                      <a:pt x="20580" y="-2014"/>
                      <a:pt x="19802" y="2651"/>
                    </a:cubicBezTo>
                    <a:cubicBezTo>
                      <a:pt x="7102" y="78799"/>
                      <a:pt x="415" y="155880"/>
                      <a:pt x="0" y="233065"/>
                    </a:cubicBezTo>
                    <a:cubicBezTo>
                      <a:pt x="0" y="237782"/>
                      <a:pt x="7361" y="237834"/>
                      <a:pt x="7361" y="233065"/>
                    </a:cubicBezTo>
                    <a:lnTo>
                      <a:pt x="7361" y="23306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12" name="Google Shape;6812;p16"/>
              <p:cNvSpPr/>
              <p:nvPr/>
            </p:nvSpPr>
            <p:spPr>
              <a:xfrm>
                <a:off x="10668187" y="5395042"/>
                <a:ext cx="44463" cy="98687"/>
              </a:xfrm>
              <a:custGeom>
                <a:avLst/>
                <a:gdLst/>
                <a:ahLst/>
                <a:cxnLst/>
                <a:rect l="l" t="t" r="r" b="b"/>
                <a:pathLst>
                  <a:path w="44463" h="98687" extrusionOk="0">
                    <a:moveTo>
                      <a:pt x="7380" y="96230"/>
                    </a:moveTo>
                    <a:cubicBezTo>
                      <a:pt x="19666" y="65646"/>
                      <a:pt x="31899" y="35011"/>
                      <a:pt x="44185" y="4427"/>
                    </a:cubicBezTo>
                    <a:cubicBezTo>
                      <a:pt x="45947" y="21"/>
                      <a:pt x="38846" y="-1897"/>
                      <a:pt x="37083" y="2457"/>
                    </a:cubicBezTo>
                    <a:cubicBezTo>
                      <a:pt x="24797" y="33041"/>
                      <a:pt x="12564" y="63677"/>
                      <a:pt x="279" y="94260"/>
                    </a:cubicBezTo>
                    <a:cubicBezTo>
                      <a:pt x="-1484" y="98666"/>
                      <a:pt x="5618" y="100584"/>
                      <a:pt x="7380" y="96230"/>
                    </a:cubicBezTo>
                    <a:lnTo>
                      <a:pt x="7380" y="9623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13" name="Google Shape;6813;p16"/>
              <p:cNvSpPr/>
              <p:nvPr/>
            </p:nvSpPr>
            <p:spPr>
              <a:xfrm>
                <a:off x="10371977" y="5365259"/>
                <a:ext cx="50340" cy="151849"/>
              </a:xfrm>
              <a:custGeom>
                <a:avLst/>
                <a:gdLst/>
                <a:ahLst/>
                <a:cxnLst/>
                <a:rect l="l" t="t" r="r" b="b"/>
                <a:pathLst>
                  <a:path w="50340" h="151849" extrusionOk="0">
                    <a:moveTo>
                      <a:pt x="50265" y="147215"/>
                    </a:moveTo>
                    <a:cubicBezTo>
                      <a:pt x="41089" y="97607"/>
                      <a:pt x="26731" y="49036"/>
                      <a:pt x="7396" y="2435"/>
                    </a:cubicBezTo>
                    <a:cubicBezTo>
                      <a:pt x="5581" y="-1868"/>
                      <a:pt x="-1520" y="-2"/>
                      <a:pt x="294" y="4404"/>
                    </a:cubicBezTo>
                    <a:cubicBezTo>
                      <a:pt x="19630" y="51006"/>
                      <a:pt x="33988" y="99577"/>
                      <a:pt x="43163" y="149185"/>
                    </a:cubicBezTo>
                    <a:cubicBezTo>
                      <a:pt x="44045" y="153849"/>
                      <a:pt x="51146" y="151880"/>
                      <a:pt x="50265" y="147215"/>
                    </a:cubicBezTo>
                    <a:lnTo>
                      <a:pt x="50265" y="14721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6814" name="Google Shape;6814;p16"/>
          <p:cNvGrpSpPr/>
          <p:nvPr/>
        </p:nvGrpSpPr>
        <p:grpSpPr>
          <a:xfrm rot="1835472" flipH="1">
            <a:off x="11326869" y="5810577"/>
            <a:ext cx="645635" cy="1044920"/>
            <a:chOff x="9993123" y="5786533"/>
            <a:chExt cx="410712" cy="664703"/>
          </a:xfrm>
        </p:grpSpPr>
        <p:sp>
          <p:nvSpPr>
            <p:cNvPr id="6815" name="Google Shape;6815;p16"/>
            <p:cNvSpPr/>
            <p:nvPr/>
          </p:nvSpPr>
          <p:spPr>
            <a:xfrm>
              <a:off x="9993123" y="5786533"/>
              <a:ext cx="410712" cy="664703"/>
            </a:xfrm>
            <a:custGeom>
              <a:avLst/>
              <a:gdLst/>
              <a:ahLst/>
              <a:cxnLst/>
              <a:rect l="l" t="t" r="r" b="b"/>
              <a:pathLst>
                <a:path w="410712" h="664703" extrusionOk="0">
                  <a:moveTo>
                    <a:pt x="44646" y="574715"/>
                  </a:moveTo>
                  <a:cubicBezTo>
                    <a:pt x="36455" y="540969"/>
                    <a:pt x="28265" y="507223"/>
                    <a:pt x="20075" y="473426"/>
                  </a:cubicBezTo>
                  <a:cubicBezTo>
                    <a:pt x="1206" y="395671"/>
                    <a:pt x="-16211" y="307963"/>
                    <a:pt x="26399" y="240264"/>
                  </a:cubicBezTo>
                  <a:cubicBezTo>
                    <a:pt x="34485" y="227357"/>
                    <a:pt x="48326" y="214450"/>
                    <a:pt x="62943" y="218596"/>
                  </a:cubicBezTo>
                  <a:cubicBezTo>
                    <a:pt x="73156" y="221499"/>
                    <a:pt x="79324" y="231607"/>
                    <a:pt x="83886" y="241145"/>
                  </a:cubicBezTo>
                  <a:cubicBezTo>
                    <a:pt x="96119" y="266701"/>
                    <a:pt x="104154" y="294278"/>
                    <a:pt x="107472" y="322425"/>
                  </a:cubicBezTo>
                  <a:cubicBezTo>
                    <a:pt x="97933" y="259081"/>
                    <a:pt x="105916" y="193145"/>
                    <a:pt x="130383" y="133895"/>
                  </a:cubicBezTo>
                  <a:cubicBezTo>
                    <a:pt x="134841" y="123165"/>
                    <a:pt x="140232" y="112072"/>
                    <a:pt x="149978" y="105748"/>
                  </a:cubicBezTo>
                  <a:cubicBezTo>
                    <a:pt x="168846" y="93462"/>
                    <a:pt x="195853" y="105541"/>
                    <a:pt x="207361" y="124876"/>
                  </a:cubicBezTo>
                  <a:cubicBezTo>
                    <a:pt x="218869" y="144211"/>
                    <a:pt x="219283" y="168004"/>
                    <a:pt x="219283" y="190553"/>
                  </a:cubicBezTo>
                  <a:cubicBezTo>
                    <a:pt x="221823" y="139545"/>
                    <a:pt x="237530" y="89212"/>
                    <a:pt x="264382" y="45773"/>
                  </a:cubicBezTo>
                  <a:cubicBezTo>
                    <a:pt x="280399" y="19906"/>
                    <a:pt x="307458" y="-6168"/>
                    <a:pt x="336953" y="1297"/>
                  </a:cubicBezTo>
                  <a:cubicBezTo>
                    <a:pt x="371683" y="10057"/>
                    <a:pt x="379199" y="56762"/>
                    <a:pt x="371735" y="91804"/>
                  </a:cubicBezTo>
                  <a:cubicBezTo>
                    <a:pt x="362249" y="136279"/>
                    <a:pt x="340011" y="177956"/>
                    <a:pt x="308339" y="210562"/>
                  </a:cubicBezTo>
                  <a:cubicBezTo>
                    <a:pt x="333116" y="193093"/>
                    <a:pt x="366240" y="175261"/>
                    <a:pt x="391588" y="191952"/>
                  </a:cubicBezTo>
                  <a:cubicBezTo>
                    <a:pt x="408332" y="202993"/>
                    <a:pt x="413723" y="226113"/>
                    <a:pt x="409161" y="245604"/>
                  </a:cubicBezTo>
                  <a:cubicBezTo>
                    <a:pt x="404600" y="265146"/>
                    <a:pt x="392055" y="281734"/>
                    <a:pt x="378993" y="296921"/>
                  </a:cubicBezTo>
                  <a:cubicBezTo>
                    <a:pt x="345713" y="335540"/>
                    <a:pt x="286515" y="373018"/>
                    <a:pt x="243491" y="400336"/>
                  </a:cubicBezTo>
                  <a:cubicBezTo>
                    <a:pt x="280036" y="377580"/>
                    <a:pt x="356080" y="411688"/>
                    <a:pt x="348357" y="454039"/>
                  </a:cubicBezTo>
                  <a:cubicBezTo>
                    <a:pt x="340581" y="496700"/>
                    <a:pt x="283301" y="532727"/>
                    <a:pt x="243750" y="550455"/>
                  </a:cubicBezTo>
                  <a:cubicBezTo>
                    <a:pt x="181650" y="578240"/>
                    <a:pt x="135930" y="606698"/>
                    <a:pt x="100422" y="6647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6816" name="Google Shape;6816;p16"/>
            <p:cNvGrpSpPr/>
            <p:nvPr/>
          </p:nvGrpSpPr>
          <p:grpSpPr>
            <a:xfrm>
              <a:off x="10062666" y="5843228"/>
              <a:ext cx="269197" cy="601691"/>
              <a:chOff x="10062666" y="5843228"/>
              <a:chExt cx="269197" cy="601691"/>
            </a:xfrm>
          </p:grpSpPr>
          <p:sp>
            <p:nvSpPr>
              <p:cNvPr id="6817" name="Google Shape;6817;p16"/>
              <p:cNvSpPr/>
              <p:nvPr/>
            </p:nvSpPr>
            <p:spPr>
              <a:xfrm>
                <a:off x="10068300" y="5843228"/>
                <a:ext cx="259049" cy="601691"/>
              </a:xfrm>
              <a:custGeom>
                <a:avLst/>
                <a:gdLst/>
                <a:ahLst/>
                <a:cxnLst/>
                <a:rect l="l" t="t" r="r" b="b"/>
                <a:pathLst>
                  <a:path w="259049" h="601691" extrusionOk="0">
                    <a:moveTo>
                      <a:pt x="5029" y="599922"/>
                    </a:moveTo>
                    <a:cubicBezTo>
                      <a:pt x="16174" y="559178"/>
                      <a:pt x="28407" y="518694"/>
                      <a:pt x="41677" y="478573"/>
                    </a:cubicBezTo>
                    <a:cubicBezTo>
                      <a:pt x="54948" y="438450"/>
                      <a:pt x="69307" y="398692"/>
                      <a:pt x="84702" y="359348"/>
                    </a:cubicBezTo>
                    <a:cubicBezTo>
                      <a:pt x="100149" y="319848"/>
                      <a:pt x="116634" y="280712"/>
                      <a:pt x="134154" y="242093"/>
                    </a:cubicBezTo>
                    <a:cubicBezTo>
                      <a:pt x="151623" y="203630"/>
                      <a:pt x="170077" y="165582"/>
                      <a:pt x="189516" y="128052"/>
                    </a:cubicBezTo>
                    <a:cubicBezTo>
                      <a:pt x="208903" y="90730"/>
                      <a:pt x="229223" y="53874"/>
                      <a:pt x="250528" y="17640"/>
                    </a:cubicBezTo>
                    <a:cubicBezTo>
                      <a:pt x="253223" y="13027"/>
                      <a:pt x="255919" y="8465"/>
                      <a:pt x="258666" y="3851"/>
                    </a:cubicBezTo>
                    <a:cubicBezTo>
                      <a:pt x="260377" y="1001"/>
                      <a:pt x="255919" y="-1643"/>
                      <a:pt x="254208" y="1260"/>
                    </a:cubicBezTo>
                    <a:cubicBezTo>
                      <a:pt x="232489" y="37701"/>
                      <a:pt x="211702" y="74764"/>
                      <a:pt x="191900" y="112294"/>
                    </a:cubicBezTo>
                    <a:cubicBezTo>
                      <a:pt x="172202" y="149668"/>
                      <a:pt x="153541" y="187613"/>
                      <a:pt x="135813" y="225972"/>
                    </a:cubicBezTo>
                    <a:cubicBezTo>
                      <a:pt x="118136" y="264383"/>
                      <a:pt x="101445" y="303260"/>
                      <a:pt x="85790" y="342501"/>
                    </a:cubicBezTo>
                    <a:cubicBezTo>
                      <a:pt x="70084" y="381949"/>
                      <a:pt x="55414" y="421759"/>
                      <a:pt x="41781" y="461984"/>
                    </a:cubicBezTo>
                    <a:cubicBezTo>
                      <a:pt x="28252" y="502002"/>
                      <a:pt x="15759" y="542383"/>
                      <a:pt x="4355" y="583075"/>
                    </a:cubicBezTo>
                    <a:cubicBezTo>
                      <a:pt x="2903" y="588207"/>
                      <a:pt x="1504" y="593339"/>
                      <a:pt x="104" y="598470"/>
                    </a:cubicBezTo>
                    <a:cubicBezTo>
                      <a:pt x="-777" y="601685"/>
                      <a:pt x="4199" y="603084"/>
                      <a:pt x="5081" y="599870"/>
                    </a:cubicBezTo>
                    <a:lnTo>
                      <a:pt x="5081" y="599870"/>
                    </a:ln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18" name="Google Shape;6818;p16"/>
              <p:cNvSpPr/>
              <p:nvPr/>
            </p:nvSpPr>
            <p:spPr>
              <a:xfrm>
                <a:off x="10154323" y="5965578"/>
                <a:ext cx="21527" cy="176258"/>
              </a:xfrm>
              <a:custGeom>
                <a:avLst/>
                <a:gdLst/>
                <a:ahLst/>
                <a:cxnLst/>
                <a:rect l="l" t="t" r="r" b="b"/>
                <a:pathLst>
                  <a:path w="21527" h="176258" extrusionOk="0">
                    <a:moveTo>
                      <a:pt x="1944" y="2540"/>
                    </a:moveTo>
                    <a:cubicBezTo>
                      <a:pt x="-441" y="48519"/>
                      <a:pt x="-2255" y="95691"/>
                      <a:pt x="6764" y="141100"/>
                    </a:cubicBezTo>
                    <a:cubicBezTo>
                      <a:pt x="9046" y="152504"/>
                      <a:pt x="12104" y="163752"/>
                      <a:pt x="16355" y="174534"/>
                    </a:cubicBezTo>
                    <a:cubicBezTo>
                      <a:pt x="17547" y="177592"/>
                      <a:pt x="22575" y="176245"/>
                      <a:pt x="21331" y="173135"/>
                    </a:cubicBezTo>
                    <a:cubicBezTo>
                      <a:pt x="13555" y="153488"/>
                      <a:pt x="9719" y="132495"/>
                      <a:pt x="7594" y="111552"/>
                    </a:cubicBezTo>
                    <a:cubicBezTo>
                      <a:pt x="5262" y="88433"/>
                      <a:pt x="5002" y="65107"/>
                      <a:pt x="5520" y="41832"/>
                    </a:cubicBezTo>
                    <a:cubicBezTo>
                      <a:pt x="5832" y="28717"/>
                      <a:pt x="6402" y="15603"/>
                      <a:pt x="7076" y="2488"/>
                    </a:cubicBezTo>
                    <a:cubicBezTo>
                      <a:pt x="7231" y="-829"/>
                      <a:pt x="2048" y="-829"/>
                      <a:pt x="1892" y="2488"/>
                    </a:cubicBezTo>
                    <a:lnTo>
                      <a:pt x="1892" y="2488"/>
                    </a:ln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19" name="Google Shape;6819;p16"/>
              <p:cNvSpPr/>
              <p:nvPr/>
            </p:nvSpPr>
            <p:spPr>
              <a:xfrm>
                <a:off x="10195204" y="6043177"/>
                <a:ext cx="136659" cy="54725"/>
              </a:xfrm>
              <a:custGeom>
                <a:avLst/>
                <a:gdLst/>
                <a:ahLst/>
                <a:cxnLst/>
                <a:rect l="l" t="t" r="r" b="b"/>
                <a:pathLst>
                  <a:path w="136659" h="54725" extrusionOk="0">
                    <a:moveTo>
                      <a:pt x="3207" y="54688"/>
                    </a:moveTo>
                    <a:cubicBezTo>
                      <a:pt x="50067" y="47691"/>
                      <a:pt x="94491" y="28096"/>
                      <a:pt x="135390" y="4822"/>
                    </a:cubicBezTo>
                    <a:cubicBezTo>
                      <a:pt x="138293" y="3163"/>
                      <a:pt x="135701" y="-1295"/>
                      <a:pt x="132798" y="364"/>
                    </a:cubicBezTo>
                    <a:cubicBezTo>
                      <a:pt x="92210" y="23483"/>
                      <a:pt x="48304" y="42818"/>
                      <a:pt x="1859" y="49712"/>
                    </a:cubicBezTo>
                    <a:cubicBezTo>
                      <a:pt x="-1407" y="50179"/>
                      <a:pt x="-7" y="55207"/>
                      <a:pt x="3258" y="54688"/>
                    </a:cubicBezTo>
                    <a:lnTo>
                      <a:pt x="3258" y="54688"/>
                    </a:ln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20" name="Google Shape;6820;p16"/>
              <p:cNvSpPr/>
              <p:nvPr/>
            </p:nvSpPr>
            <p:spPr>
              <a:xfrm>
                <a:off x="10062666" y="6126598"/>
                <a:ext cx="61575" cy="150455"/>
              </a:xfrm>
              <a:custGeom>
                <a:avLst/>
                <a:gdLst/>
                <a:ahLst/>
                <a:cxnLst/>
                <a:rect l="l" t="t" r="r" b="b"/>
                <a:pathLst>
                  <a:path w="61575" h="150455" extrusionOk="0">
                    <a:moveTo>
                      <a:pt x="140" y="3147"/>
                    </a:moveTo>
                    <a:cubicBezTo>
                      <a:pt x="16002" y="52910"/>
                      <a:pt x="34974" y="101688"/>
                      <a:pt x="56849" y="149119"/>
                    </a:cubicBezTo>
                    <a:cubicBezTo>
                      <a:pt x="58249" y="152126"/>
                      <a:pt x="62707" y="149534"/>
                      <a:pt x="61308" y="146527"/>
                    </a:cubicBezTo>
                    <a:cubicBezTo>
                      <a:pt x="39588" y="99511"/>
                      <a:pt x="20823" y="51148"/>
                      <a:pt x="5116" y="1799"/>
                    </a:cubicBezTo>
                    <a:cubicBezTo>
                      <a:pt x="4131" y="-1363"/>
                      <a:pt x="-897" y="-15"/>
                      <a:pt x="140" y="3199"/>
                    </a:cubicBezTo>
                    <a:lnTo>
                      <a:pt x="140" y="3199"/>
                    </a:ln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21" name="Google Shape;6821;p16"/>
              <p:cNvSpPr/>
              <p:nvPr/>
            </p:nvSpPr>
            <p:spPr>
              <a:xfrm>
                <a:off x="10121900" y="6246337"/>
                <a:ext cx="153295" cy="29805"/>
              </a:xfrm>
              <a:custGeom>
                <a:avLst/>
                <a:gdLst/>
                <a:ahLst/>
                <a:cxnLst/>
                <a:rect l="l" t="t" r="r" b="b"/>
                <a:pathLst>
                  <a:path w="153295" h="29805" extrusionOk="0">
                    <a:moveTo>
                      <a:pt x="2540" y="29484"/>
                    </a:moveTo>
                    <a:cubicBezTo>
                      <a:pt x="53237" y="31557"/>
                      <a:pt x="104296" y="23627"/>
                      <a:pt x="151571" y="5172"/>
                    </a:cubicBezTo>
                    <a:cubicBezTo>
                      <a:pt x="154629" y="3980"/>
                      <a:pt x="153281" y="-1048"/>
                      <a:pt x="150171" y="196"/>
                    </a:cubicBezTo>
                    <a:cubicBezTo>
                      <a:pt x="103259" y="18494"/>
                      <a:pt x="52770" y="26374"/>
                      <a:pt x="2488" y="24300"/>
                    </a:cubicBezTo>
                    <a:cubicBezTo>
                      <a:pt x="-829" y="24145"/>
                      <a:pt x="-829" y="29329"/>
                      <a:pt x="2488" y="29484"/>
                    </a:cubicBezTo>
                    <a:lnTo>
                      <a:pt x="2488" y="29484"/>
                    </a:ln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6822" name="Google Shape;6822;p16"/>
          <p:cNvGrpSpPr/>
          <p:nvPr/>
        </p:nvGrpSpPr>
        <p:grpSpPr>
          <a:xfrm rot="462566" flipH="1">
            <a:off x="10647553" y="5807149"/>
            <a:ext cx="645999" cy="1045495"/>
            <a:chOff x="7944556" y="2069420"/>
            <a:chExt cx="649952" cy="1051892"/>
          </a:xfrm>
        </p:grpSpPr>
        <p:sp>
          <p:nvSpPr>
            <p:cNvPr id="6823" name="Google Shape;6823;p16"/>
            <p:cNvSpPr/>
            <p:nvPr/>
          </p:nvSpPr>
          <p:spPr>
            <a:xfrm>
              <a:off x="7944556" y="2069420"/>
              <a:ext cx="649952" cy="1051892"/>
            </a:xfrm>
            <a:custGeom>
              <a:avLst/>
              <a:gdLst/>
              <a:ahLst/>
              <a:cxnLst/>
              <a:rect l="l" t="t" r="r" b="b"/>
              <a:pathLst>
                <a:path w="410712" h="664703" extrusionOk="0">
                  <a:moveTo>
                    <a:pt x="44646" y="574715"/>
                  </a:moveTo>
                  <a:cubicBezTo>
                    <a:pt x="36455" y="540969"/>
                    <a:pt x="28265" y="507223"/>
                    <a:pt x="20075" y="473426"/>
                  </a:cubicBezTo>
                  <a:cubicBezTo>
                    <a:pt x="1206" y="395671"/>
                    <a:pt x="-16211" y="307963"/>
                    <a:pt x="26399" y="240264"/>
                  </a:cubicBezTo>
                  <a:cubicBezTo>
                    <a:pt x="34485" y="227357"/>
                    <a:pt x="48326" y="214450"/>
                    <a:pt x="62943" y="218596"/>
                  </a:cubicBezTo>
                  <a:cubicBezTo>
                    <a:pt x="73156" y="221499"/>
                    <a:pt x="79324" y="231607"/>
                    <a:pt x="83886" y="241145"/>
                  </a:cubicBezTo>
                  <a:cubicBezTo>
                    <a:pt x="96119" y="266701"/>
                    <a:pt x="104154" y="294278"/>
                    <a:pt x="107472" y="322425"/>
                  </a:cubicBezTo>
                  <a:cubicBezTo>
                    <a:pt x="97933" y="259081"/>
                    <a:pt x="105916" y="193145"/>
                    <a:pt x="130383" y="133895"/>
                  </a:cubicBezTo>
                  <a:cubicBezTo>
                    <a:pt x="134841" y="123165"/>
                    <a:pt x="140232" y="112072"/>
                    <a:pt x="149978" y="105748"/>
                  </a:cubicBezTo>
                  <a:cubicBezTo>
                    <a:pt x="168846" y="93462"/>
                    <a:pt x="195853" y="105541"/>
                    <a:pt x="207361" y="124876"/>
                  </a:cubicBezTo>
                  <a:cubicBezTo>
                    <a:pt x="218869" y="144211"/>
                    <a:pt x="219283" y="168004"/>
                    <a:pt x="219283" y="190553"/>
                  </a:cubicBezTo>
                  <a:cubicBezTo>
                    <a:pt x="221823" y="139545"/>
                    <a:pt x="237530" y="89212"/>
                    <a:pt x="264382" y="45773"/>
                  </a:cubicBezTo>
                  <a:cubicBezTo>
                    <a:pt x="280399" y="19906"/>
                    <a:pt x="307458" y="-6168"/>
                    <a:pt x="336953" y="1297"/>
                  </a:cubicBezTo>
                  <a:cubicBezTo>
                    <a:pt x="371683" y="10057"/>
                    <a:pt x="379199" y="56762"/>
                    <a:pt x="371735" y="91804"/>
                  </a:cubicBezTo>
                  <a:cubicBezTo>
                    <a:pt x="362249" y="136279"/>
                    <a:pt x="340011" y="177956"/>
                    <a:pt x="308339" y="210562"/>
                  </a:cubicBezTo>
                  <a:cubicBezTo>
                    <a:pt x="333116" y="193093"/>
                    <a:pt x="366240" y="175261"/>
                    <a:pt x="391588" y="191952"/>
                  </a:cubicBezTo>
                  <a:cubicBezTo>
                    <a:pt x="408332" y="202993"/>
                    <a:pt x="413723" y="226113"/>
                    <a:pt x="409161" y="245604"/>
                  </a:cubicBezTo>
                  <a:cubicBezTo>
                    <a:pt x="404600" y="265146"/>
                    <a:pt x="392055" y="281734"/>
                    <a:pt x="378993" y="296921"/>
                  </a:cubicBezTo>
                  <a:cubicBezTo>
                    <a:pt x="345713" y="335540"/>
                    <a:pt x="286515" y="373018"/>
                    <a:pt x="243491" y="400336"/>
                  </a:cubicBezTo>
                  <a:cubicBezTo>
                    <a:pt x="280036" y="377580"/>
                    <a:pt x="356080" y="411688"/>
                    <a:pt x="348357" y="454039"/>
                  </a:cubicBezTo>
                  <a:cubicBezTo>
                    <a:pt x="340581" y="496700"/>
                    <a:pt x="283301" y="532727"/>
                    <a:pt x="243750" y="550455"/>
                  </a:cubicBezTo>
                  <a:cubicBezTo>
                    <a:pt x="181650" y="578240"/>
                    <a:pt x="135930" y="606698"/>
                    <a:pt x="100422" y="6647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24" name="Google Shape;6824;p16"/>
            <p:cNvSpPr/>
            <p:nvPr/>
          </p:nvSpPr>
          <p:spPr>
            <a:xfrm>
              <a:off x="7944556" y="2069420"/>
              <a:ext cx="649952" cy="1051892"/>
            </a:xfrm>
            <a:custGeom>
              <a:avLst/>
              <a:gdLst/>
              <a:ahLst/>
              <a:cxnLst/>
              <a:rect l="l" t="t" r="r" b="b"/>
              <a:pathLst>
                <a:path w="410712" h="664703" extrusionOk="0">
                  <a:moveTo>
                    <a:pt x="44646" y="574715"/>
                  </a:moveTo>
                  <a:cubicBezTo>
                    <a:pt x="36455" y="540969"/>
                    <a:pt x="28265" y="507223"/>
                    <a:pt x="20075" y="473426"/>
                  </a:cubicBezTo>
                  <a:cubicBezTo>
                    <a:pt x="1206" y="395671"/>
                    <a:pt x="-16211" y="307963"/>
                    <a:pt x="26399" y="240264"/>
                  </a:cubicBezTo>
                  <a:cubicBezTo>
                    <a:pt x="34485" y="227357"/>
                    <a:pt x="48326" y="214450"/>
                    <a:pt x="62943" y="218596"/>
                  </a:cubicBezTo>
                  <a:cubicBezTo>
                    <a:pt x="73156" y="221499"/>
                    <a:pt x="79324" y="231607"/>
                    <a:pt x="83886" y="241145"/>
                  </a:cubicBezTo>
                  <a:cubicBezTo>
                    <a:pt x="96119" y="266701"/>
                    <a:pt x="104154" y="294278"/>
                    <a:pt x="107472" y="322425"/>
                  </a:cubicBezTo>
                  <a:cubicBezTo>
                    <a:pt x="97933" y="259081"/>
                    <a:pt x="105916" y="193145"/>
                    <a:pt x="130383" y="133895"/>
                  </a:cubicBezTo>
                  <a:cubicBezTo>
                    <a:pt x="134841" y="123165"/>
                    <a:pt x="140232" y="112072"/>
                    <a:pt x="149978" y="105748"/>
                  </a:cubicBezTo>
                  <a:cubicBezTo>
                    <a:pt x="168846" y="93462"/>
                    <a:pt x="195853" y="105541"/>
                    <a:pt x="207361" y="124876"/>
                  </a:cubicBezTo>
                  <a:cubicBezTo>
                    <a:pt x="218869" y="144211"/>
                    <a:pt x="219283" y="168004"/>
                    <a:pt x="219283" y="190553"/>
                  </a:cubicBezTo>
                  <a:cubicBezTo>
                    <a:pt x="221823" y="139545"/>
                    <a:pt x="237530" y="89212"/>
                    <a:pt x="264382" y="45773"/>
                  </a:cubicBezTo>
                  <a:cubicBezTo>
                    <a:pt x="280399" y="19906"/>
                    <a:pt x="307458" y="-6168"/>
                    <a:pt x="336953" y="1297"/>
                  </a:cubicBezTo>
                  <a:cubicBezTo>
                    <a:pt x="371683" y="10057"/>
                    <a:pt x="379199" y="56762"/>
                    <a:pt x="371735" y="91804"/>
                  </a:cubicBezTo>
                  <a:cubicBezTo>
                    <a:pt x="362249" y="136279"/>
                    <a:pt x="340011" y="177956"/>
                    <a:pt x="308339" y="210562"/>
                  </a:cubicBezTo>
                  <a:cubicBezTo>
                    <a:pt x="333116" y="193093"/>
                    <a:pt x="366240" y="175261"/>
                    <a:pt x="391588" y="191952"/>
                  </a:cubicBezTo>
                  <a:cubicBezTo>
                    <a:pt x="408332" y="202993"/>
                    <a:pt x="413723" y="226113"/>
                    <a:pt x="409161" y="245604"/>
                  </a:cubicBezTo>
                  <a:cubicBezTo>
                    <a:pt x="404600" y="265146"/>
                    <a:pt x="392055" y="281734"/>
                    <a:pt x="378993" y="296921"/>
                  </a:cubicBezTo>
                  <a:cubicBezTo>
                    <a:pt x="345713" y="335540"/>
                    <a:pt x="286515" y="373018"/>
                    <a:pt x="243491" y="400336"/>
                  </a:cubicBezTo>
                  <a:cubicBezTo>
                    <a:pt x="280036" y="377580"/>
                    <a:pt x="356080" y="411688"/>
                    <a:pt x="348357" y="454039"/>
                  </a:cubicBezTo>
                  <a:cubicBezTo>
                    <a:pt x="340581" y="496700"/>
                    <a:pt x="283301" y="532727"/>
                    <a:pt x="243750" y="550455"/>
                  </a:cubicBezTo>
                  <a:cubicBezTo>
                    <a:pt x="181650" y="578240"/>
                    <a:pt x="135930" y="606698"/>
                    <a:pt x="100422" y="664703"/>
                  </a:cubicBezTo>
                </a:path>
              </a:pathLst>
            </a:custGeom>
            <a:solidFill>
              <a:srgbClr val="223025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6825" name="Google Shape;6825;p16"/>
            <p:cNvGrpSpPr/>
            <p:nvPr/>
          </p:nvGrpSpPr>
          <p:grpSpPr>
            <a:xfrm>
              <a:off x="8054538" y="2159078"/>
              <a:ext cx="425735" cy="951514"/>
              <a:chOff x="10062666" y="5843228"/>
              <a:chExt cx="269197" cy="601691"/>
            </a:xfrm>
          </p:grpSpPr>
          <p:sp>
            <p:nvSpPr>
              <p:cNvPr id="6826" name="Google Shape;6826;p16"/>
              <p:cNvSpPr/>
              <p:nvPr/>
            </p:nvSpPr>
            <p:spPr>
              <a:xfrm>
                <a:off x="10068300" y="5843228"/>
                <a:ext cx="259049" cy="601691"/>
              </a:xfrm>
              <a:custGeom>
                <a:avLst/>
                <a:gdLst/>
                <a:ahLst/>
                <a:cxnLst/>
                <a:rect l="l" t="t" r="r" b="b"/>
                <a:pathLst>
                  <a:path w="259049" h="601691" extrusionOk="0">
                    <a:moveTo>
                      <a:pt x="5029" y="599922"/>
                    </a:moveTo>
                    <a:cubicBezTo>
                      <a:pt x="16174" y="559178"/>
                      <a:pt x="28407" y="518694"/>
                      <a:pt x="41677" y="478573"/>
                    </a:cubicBezTo>
                    <a:cubicBezTo>
                      <a:pt x="54948" y="438450"/>
                      <a:pt x="69307" y="398692"/>
                      <a:pt x="84702" y="359348"/>
                    </a:cubicBezTo>
                    <a:cubicBezTo>
                      <a:pt x="100149" y="319848"/>
                      <a:pt x="116634" y="280712"/>
                      <a:pt x="134154" y="242093"/>
                    </a:cubicBezTo>
                    <a:cubicBezTo>
                      <a:pt x="151623" y="203630"/>
                      <a:pt x="170077" y="165582"/>
                      <a:pt x="189516" y="128052"/>
                    </a:cubicBezTo>
                    <a:cubicBezTo>
                      <a:pt x="208903" y="90730"/>
                      <a:pt x="229223" y="53874"/>
                      <a:pt x="250528" y="17640"/>
                    </a:cubicBezTo>
                    <a:cubicBezTo>
                      <a:pt x="253223" y="13027"/>
                      <a:pt x="255919" y="8465"/>
                      <a:pt x="258666" y="3851"/>
                    </a:cubicBezTo>
                    <a:cubicBezTo>
                      <a:pt x="260377" y="1001"/>
                      <a:pt x="255919" y="-1643"/>
                      <a:pt x="254208" y="1260"/>
                    </a:cubicBezTo>
                    <a:cubicBezTo>
                      <a:pt x="232489" y="37701"/>
                      <a:pt x="211702" y="74764"/>
                      <a:pt x="191900" y="112294"/>
                    </a:cubicBezTo>
                    <a:cubicBezTo>
                      <a:pt x="172202" y="149668"/>
                      <a:pt x="153541" y="187613"/>
                      <a:pt x="135813" y="225972"/>
                    </a:cubicBezTo>
                    <a:cubicBezTo>
                      <a:pt x="118136" y="264383"/>
                      <a:pt x="101445" y="303260"/>
                      <a:pt x="85790" y="342501"/>
                    </a:cubicBezTo>
                    <a:cubicBezTo>
                      <a:pt x="70084" y="381949"/>
                      <a:pt x="55414" y="421759"/>
                      <a:pt x="41781" y="461984"/>
                    </a:cubicBezTo>
                    <a:cubicBezTo>
                      <a:pt x="28252" y="502002"/>
                      <a:pt x="15759" y="542383"/>
                      <a:pt x="4355" y="583075"/>
                    </a:cubicBezTo>
                    <a:cubicBezTo>
                      <a:pt x="2903" y="588207"/>
                      <a:pt x="1504" y="593339"/>
                      <a:pt x="104" y="598470"/>
                    </a:cubicBezTo>
                    <a:cubicBezTo>
                      <a:pt x="-777" y="601685"/>
                      <a:pt x="4199" y="603084"/>
                      <a:pt x="5081" y="599870"/>
                    </a:cubicBezTo>
                    <a:lnTo>
                      <a:pt x="5081" y="59987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27" name="Google Shape;6827;p16"/>
              <p:cNvSpPr/>
              <p:nvPr/>
            </p:nvSpPr>
            <p:spPr>
              <a:xfrm>
                <a:off x="10154323" y="5965578"/>
                <a:ext cx="21527" cy="176258"/>
              </a:xfrm>
              <a:custGeom>
                <a:avLst/>
                <a:gdLst/>
                <a:ahLst/>
                <a:cxnLst/>
                <a:rect l="l" t="t" r="r" b="b"/>
                <a:pathLst>
                  <a:path w="21527" h="176258" extrusionOk="0">
                    <a:moveTo>
                      <a:pt x="1944" y="2540"/>
                    </a:moveTo>
                    <a:cubicBezTo>
                      <a:pt x="-441" y="48519"/>
                      <a:pt x="-2255" y="95691"/>
                      <a:pt x="6764" y="141100"/>
                    </a:cubicBezTo>
                    <a:cubicBezTo>
                      <a:pt x="9046" y="152504"/>
                      <a:pt x="12104" y="163752"/>
                      <a:pt x="16355" y="174534"/>
                    </a:cubicBezTo>
                    <a:cubicBezTo>
                      <a:pt x="17547" y="177592"/>
                      <a:pt x="22575" y="176245"/>
                      <a:pt x="21331" y="173135"/>
                    </a:cubicBezTo>
                    <a:cubicBezTo>
                      <a:pt x="13555" y="153488"/>
                      <a:pt x="9719" y="132495"/>
                      <a:pt x="7594" y="111552"/>
                    </a:cubicBezTo>
                    <a:cubicBezTo>
                      <a:pt x="5262" y="88433"/>
                      <a:pt x="5002" y="65107"/>
                      <a:pt x="5520" y="41832"/>
                    </a:cubicBezTo>
                    <a:cubicBezTo>
                      <a:pt x="5832" y="28717"/>
                      <a:pt x="6402" y="15603"/>
                      <a:pt x="7076" y="2488"/>
                    </a:cubicBezTo>
                    <a:cubicBezTo>
                      <a:pt x="7231" y="-829"/>
                      <a:pt x="2048" y="-829"/>
                      <a:pt x="1892" y="2488"/>
                    </a:cubicBezTo>
                    <a:lnTo>
                      <a:pt x="1892" y="248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28" name="Google Shape;6828;p16"/>
              <p:cNvSpPr/>
              <p:nvPr/>
            </p:nvSpPr>
            <p:spPr>
              <a:xfrm>
                <a:off x="10195204" y="6043177"/>
                <a:ext cx="136659" cy="54725"/>
              </a:xfrm>
              <a:custGeom>
                <a:avLst/>
                <a:gdLst/>
                <a:ahLst/>
                <a:cxnLst/>
                <a:rect l="l" t="t" r="r" b="b"/>
                <a:pathLst>
                  <a:path w="136659" h="54725" extrusionOk="0">
                    <a:moveTo>
                      <a:pt x="3207" y="54688"/>
                    </a:moveTo>
                    <a:cubicBezTo>
                      <a:pt x="50067" y="47691"/>
                      <a:pt x="94491" y="28096"/>
                      <a:pt x="135390" y="4822"/>
                    </a:cubicBezTo>
                    <a:cubicBezTo>
                      <a:pt x="138293" y="3163"/>
                      <a:pt x="135701" y="-1295"/>
                      <a:pt x="132798" y="364"/>
                    </a:cubicBezTo>
                    <a:cubicBezTo>
                      <a:pt x="92210" y="23483"/>
                      <a:pt x="48304" y="42818"/>
                      <a:pt x="1859" y="49712"/>
                    </a:cubicBezTo>
                    <a:cubicBezTo>
                      <a:pt x="-1407" y="50179"/>
                      <a:pt x="-7" y="55207"/>
                      <a:pt x="3258" y="54688"/>
                    </a:cubicBezTo>
                    <a:lnTo>
                      <a:pt x="3258" y="5468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29" name="Google Shape;6829;p16"/>
              <p:cNvSpPr/>
              <p:nvPr/>
            </p:nvSpPr>
            <p:spPr>
              <a:xfrm>
                <a:off x="10062666" y="6126598"/>
                <a:ext cx="61575" cy="150455"/>
              </a:xfrm>
              <a:custGeom>
                <a:avLst/>
                <a:gdLst/>
                <a:ahLst/>
                <a:cxnLst/>
                <a:rect l="l" t="t" r="r" b="b"/>
                <a:pathLst>
                  <a:path w="61575" h="150455" extrusionOk="0">
                    <a:moveTo>
                      <a:pt x="140" y="3147"/>
                    </a:moveTo>
                    <a:cubicBezTo>
                      <a:pt x="16002" y="52910"/>
                      <a:pt x="34974" y="101688"/>
                      <a:pt x="56849" y="149119"/>
                    </a:cubicBezTo>
                    <a:cubicBezTo>
                      <a:pt x="58249" y="152126"/>
                      <a:pt x="62707" y="149534"/>
                      <a:pt x="61308" y="146527"/>
                    </a:cubicBezTo>
                    <a:cubicBezTo>
                      <a:pt x="39588" y="99511"/>
                      <a:pt x="20823" y="51148"/>
                      <a:pt x="5116" y="1799"/>
                    </a:cubicBezTo>
                    <a:cubicBezTo>
                      <a:pt x="4131" y="-1363"/>
                      <a:pt x="-897" y="-15"/>
                      <a:pt x="140" y="3199"/>
                    </a:cubicBezTo>
                    <a:lnTo>
                      <a:pt x="140" y="319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30" name="Google Shape;6830;p16"/>
              <p:cNvSpPr/>
              <p:nvPr/>
            </p:nvSpPr>
            <p:spPr>
              <a:xfrm>
                <a:off x="10121900" y="6246337"/>
                <a:ext cx="153295" cy="29805"/>
              </a:xfrm>
              <a:custGeom>
                <a:avLst/>
                <a:gdLst/>
                <a:ahLst/>
                <a:cxnLst/>
                <a:rect l="l" t="t" r="r" b="b"/>
                <a:pathLst>
                  <a:path w="153295" h="29805" extrusionOk="0">
                    <a:moveTo>
                      <a:pt x="2540" y="29484"/>
                    </a:moveTo>
                    <a:cubicBezTo>
                      <a:pt x="53237" y="31557"/>
                      <a:pt x="104296" y="23627"/>
                      <a:pt x="151571" y="5172"/>
                    </a:cubicBezTo>
                    <a:cubicBezTo>
                      <a:pt x="154629" y="3980"/>
                      <a:pt x="153281" y="-1048"/>
                      <a:pt x="150171" y="196"/>
                    </a:cubicBezTo>
                    <a:cubicBezTo>
                      <a:pt x="103259" y="18494"/>
                      <a:pt x="52770" y="26374"/>
                      <a:pt x="2488" y="24300"/>
                    </a:cubicBezTo>
                    <a:cubicBezTo>
                      <a:pt x="-829" y="24145"/>
                      <a:pt x="-829" y="29329"/>
                      <a:pt x="2488" y="29484"/>
                    </a:cubicBezTo>
                    <a:lnTo>
                      <a:pt x="2488" y="2948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6831" name="Google Shape;6831;p16"/>
          <p:cNvGrpSpPr/>
          <p:nvPr/>
        </p:nvGrpSpPr>
        <p:grpSpPr>
          <a:xfrm flipH="1">
            <a:off x="10392124" y="6137244"/>
            <a:ext cx="1156835" cy="653784"/>
            <a:chOff x="4047609" y="2061832"/>
            <a:chExt cx="405508" cy="229184"/>
          </a:xfrm>
        </p:grpSpPr>
        <p:sp>
          <p:nvSpPr>
            <p:cNvPr id="6832" name="Google Shape;6832;p16"/>
            <p:cNvSpPr/>
            <p:nvPr/>
          </p:nvSpPr>
          <p:spPr>
            <a:xfrm rot="145171">
              <a:off x="4051920" y="2070115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33" name="Google Shape;6833;p16"/>
            <p:cNvSpPr/>
            <p:nvPr/>
          </p:nvSpPr>
          <p:spPr>
            <a:xfrm rot="145171">
              <a:off x="4051920" y="2070115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6834" name="Google Shape;6834;p16"/>
            <p:cNvGrpSpPr/>
            <p:nvPr/>
          </p:nvGrpSpPr>
          <p:grpSpPr>
            <a:xfrm rot="145171">
              <a:off x="4097278" y="2120900"/>
              <a:ext cx="251895" cy="151407"/>
              <a:chOff x="10279781" y="4736160"/>
              <a:chExt cx="472621" cy="284079"/>
            </a:xfrm>
          </p:grpSpPr>
          <p:sp>
            <p:nvSpPr>
              <p:cNvPr id="6835" name="Google Shape;6835;p16"/>
              <p:cNvSpPr/>
              <p:nvPr/>
            </p:nvSpPr>
            <p:spPr>
              <a:xfrm>
                <a:off x="10400569" y="4815876"/>
                <a:ext cx="100158" cy="202142"/>
              </a:xfrm>
              <a:custGeom>
                <a:avLst/>
                <a:gdLst/>
                <a:ahLst/>
                <a:cxnLst/>
                <a:rect l="l" t="t" r="r" b="b"/>
                <a:pathLst>
                  <a:path w="100158" h="202142" extrusionOk="0">
                    <a:moveTo>
                      <a:pt x="99739" y="196114"/>
                    </a:moveTo>
                    <a:cubicBezTo>
                      <a:pt x="68948" y="131422"/>
                      <a:pt x="38105" y="66730"/>
                      <a:pt x="7314" y="2037"/>
                    </a:cubicBezTo>
                    <a:cubicBezTo>
                      <a:pt x="5137" y="-2576"/>
                      <a:pt x="-1758" y="1467"/>
                      <a:pt x="420" y="6029"/>
                    </a:cubicBezTo>
                    <a:cubicBezTo>
                      <a:pt x="31211" y="70721"/>
                      <a:pt x="62054" y="135413"/>
                      <a:pt x="92844" y="200106"/>
                    </a:cubicBezTo>
                    <a:cubicBezTo>
                      <a:pt x="95022" y="204719"/>
                      <a:pt x="101916" y="200676"/>
                      <a:pt x="99739" y="196114"/>
                    </a:cubicBezTo>
                    <a:lnTo>
                      <a:pt x="99739" y="19611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36" name="Google Shape;6836;p16"/>
              <p:cNvSpPr/>
              <p:nvPr/>
            </p:nvSpPr>
            <p:spPr>
              <a:xfrm>
                <a:off x="10572596" y="4736160"/>
                <a:ext cx="40764" cy="279012"/>
              </a:xfrm>
              <a:custGeom>
                <a:avLst/>
                <a:gdLst/>
                <a:ahLst/>
                <a:cxnLst/>
                <a:rect l="l" t="t" r="r" b="b"/>
                <a:pathLst>
                  <a:path w="40764" h="279012" extrusionOk="0">
                    <a:moveTo>
                      <a:pt x="40664" y="274016"/>
                    </a:moveTo>
                    <a:cubicBezTo>
                      <a:pt x="27964" y="184183"/>
                      <a:pt x="17027" y="94090"/>
                      <a:pt x="7955" y="3791"/>
                    </a:cubicBezTo>
                    <a:cubicBezTo>
                      <a:pt x="7437" y="-1238"/>
                      <a:pt x="-494" y="-1289"/>
                      <a:pt x="24" y="3791"/>
                    </a:cubicBezTo>
                    <a:cubicBezTo>
                      <a:pt x="9200" y="94764"/>
                      <a:pt x="20189" y="185582"/>
                      <a:pt x="33044" y="276141"/>
                    </a:cubicBezTo>
                    <a:cubicBezTo>
                      <a:pt x="33770" y="281169"/>
                      <a:pt x="41442" y="279044"/>
                      <a:pt x="40716" y="274016"/>
                    </a:cubicBezTo>
                    <a:lnTo>
                      <a:pt x="40716" y="27401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37" name="Google Shape;6837;p16"/>
              <p:cNvSpPr/>
              <p:nvPr/>
            </p:nvSpPr>
            <p:spPr>
              <a:xfrm>
                <a:off x="10724518" y="4861932"/>
                <a:ext cx="27884" cy="82313"/>
              </a:xfrm>
              <a:custGeom>
                <a:avLst/>
                <a:gdLst/>
                <a:ahLst/>
                <a:cxnLst/>
                <a:rect l="l" t="t" r="r" b="b"/>
                <a:pathLst>
                  <a:path w="27884" h="82313" extrusionOk="0">
                    <a:moveTo>
                      <a:pt x="7759" y="79456"/>
                    </a:moveTo>
                    <a:cubicBezTo>
                      <a:pt x="12839" y="54212"/>
                      <a:pt x="19474" y="29278"/>
                      <a:pt x="27664" y="4863"/>
                    </a:cubicBezTo>
                    <a:cubicBezTo>
                      <a:pt x="29271" y="-9"/>
                      <a:pt x="21599" y="-2083"/>
                      <a:pt x="19992" y="2738"/>
                    </a:cubicBezTo>
                    <a:cubicBezTo>
                      <a:pt x="11802" y="27153"/>
                      <a:pt x="5167" y="52086"/>
                      <a:pt x="87" y="77331"/>
                    </a:cubicBezTo>
                    <a:cubicBezTo>
                      <a:pt x="-898" y="82307"/>
                      <a:pt x="6774" y="84484"/>
                      <a:pt x="7759" y="79456"/>
                    </a:cubicBezTo>
                    <a:lnTo>
                      <a:pt x="7759" y="7945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38" name="Google Shape;6838;p16"/>
              <p:cNvSpPr/>
              <p:nvPr/>
            </p:nvSpPr>
            <p:spPr>
              <a:xfrm>
                <a:off x="10279781" y="4928550"/>
                <a:ext cx="72459" cy="91689"/>
              </a:xfrm>
              <a:custGeom>
                <a:avLst/>
                <a:gdLst/>
                <a:ahLst/>
                <a:cxnLst/>
                <a:rect l="l" t="t" r="r" b="b"/>
                <a:pathLst>
                  <a:path w="72459" h="91689" extrusionOk="0">
                    <a:moveTo>
                      <a:pt x="71392" y="84839"/>
                    </a:moveTo>
                    <a:cubicBezTo>
                      <a:pt x="47703" y="59128"/>
                      <a:pt x="26346" y="31344"/>
                      <a:pt x="7529" y="1849"/>
                    </a:cubicBezTo>
                    <a:cubicBezTo>
                      <a:pt x="4782" y="-2454"/>
                      <a:pt x="-2113" y="1538"/>
                      <a:pt x="635" y="5840"/>
                    </a:cubicBezTo>
                    <a:cubicBezTo>
                      <a:pt x="19763" y="35905"/>
                      <a:pt x="41586" y="64208"/>
                      <a:pt x="65742" y="90437"/>
                    </a:cubicBezTo>
                    <a:cubicBezTo>
                      <a:pt x="69215" y="94222"/>
                      <a:pt x="74813" y="88571"/>
                      <a:pt x="71392" y="84787"/>
                    </a:cubicBezTo>
                    <a:lnTo>
                      <a:pt x="71392" y="8478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6839" name="Google Shape;6839;p16"/>
          <p:cNvGrpSpPr/>
          <p:nvPr/>
        </p:nvGrpSpPr>
        <p:grpSpPr>
          <a:xfrm rot="567159" flipH="1">
            <a:off x="8207895" y="5739497"/>
            <a:ext cx="331404" cy="318015"/>
            <a:chOff x="4686609" y="362546"/>
            <a:chExt cx="196441" cy="188475"/>
          </a:xfrm>
        </p:grpSpPr>
        <p:sp>
          <p:nvSpPr>
            <p:cNvPr id="6840" name="Google Shape;6840;p16"/>
            <p:cNvSpPr/>
            <p:nvPr/>
          </p:nvSpPr>
          <p:spPr>
            <a:xfrm>
              <a:off x="4766229" y="362546"/>
              <a:ext cx="116821" cy="128362"/>
            </a:xfrm>
            <a:custGeom>
              <a:avLst/>
              <a:gdLst/>
              <a:ahLst/>
              <a:cxnLst/>
              <a:rect l="l" t="t" r="r" b="b"/>
              <a:pathLst>
                <a:path w="116821" h="128362" extrusionOk="0">
                  <a:moveTo>
                    <a:pt x="7119" y="21022"/>
                  </a:moveTo>
                  <a:cubicBezTo>
                    <a:pt x="12048" y="11232"/>
                    <a:pt x="19963" y="1651"/>
                    <a:pt x="30794" y="193"/>
                  </a:cubicBezTo>
                  <a:cubicBezTo>
                    <a:pt x="44195" y="-1682"/>
                    <a:pt x="56414" y="10399"/>
                    <a:pt x="59400" y="23591"/>
                  </a:cubicBezTo>
                  <a:cubicBezTo>
                    <a:pt x="62385" y="36783"/>
                    <a:pt x="58358" y="50530"/>
                    <a:pt x="53707" y="63236"/>
                  </a:cubicBezTo>
                  <a:cubicBezTo>
                    <a:pt x="63288" y="53377"/>
                    <a:pt x="76758" y="47406"/>
                    <a:pt x="90505" y="46781"/>
                  </a:cubicBezTo>
                  <a:cubicBezTo>
                    <a:pt x="96406" y="46503"/>
                    <a:pt x="102725" y="47336"/>
                    <a:pt x="107376" y="51086"/>
                  </a:cubicBezTo>
                  <a:cubicBezTo>
                    <a:pt x="110223" y="53377"/>
                    <a:pt x="112237" y="56640"/>
                    <a:pt x="113694" y="60042"/>
                  </a:cubicBezTo>
                  <a:cubicBezTo>
                    <a:pt x="117999" y="70109"/>
                    <a:pt x="117860" y="82052"/>
                    <a:pt x="113278" y="91980"/>
                  </a:cubicBezTo>
                  <a:cubicBezTo>
                    <a:pt x="108209" y="102950"/>
                    <a:pt x="98489" y="110935"/>
                    <a:pt x="88352" y="117531"/>
                  </a:cubicBezTo>
                  <a:cubicBezTo>
                    <a:pt x="79465" y="123363"/>
                    <a:pt x="69467" y="128431"/>
                    <a:pt x="58844" y="128362"/>
                  </a:cubicBezTo>
                  <a:cubicBezTo>
                    <a:pt x="49124" y="128362"/>
                    <a:pt x="39959" y="123849"/>
                    <a:pt x="32252" y="117947"/>
                  </a:cubicBezTo>
                  <a:cubicBezTo>
                    <a:pt x="4064" y="96285"/>
                    <a:pt x="-9197" y="53168"/>
                    <a:pt x="7049" y="209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6841" name="Google Shape;6841;p16"/>
            <p:cNvGrpSpPr/>
            <p:nvPr/>
          </p:nvGrpSpPr>
          <p:grpSpPr>
            <a:xfrm>
              <a:off x="4686609" y="419356"/>
              <a:ext cx="144429" cy="131665"/>
              <a:chOff x="4686609" y="419356"/>
              <a:chExt cx="144429" cy="131665"/>
            </a:xfrm>
          </p:grpSpPr>
          <p:sp>
            <p:nvSpPr>
              <p:cNvPr id="6842" name="Google Shape;6842;p16"/>
              <p:cNvSpPr/>
              <p:nvPr/>
            </p:nvSpPr>
            <p:spPr>
              <a:xfrm>
                <a:off x="4686609" y="419356"/>
                <a:ext cx="144429" cy="131665"/>
              </a:xfrm>
              <a:custGeom>
                <a:avLst/>
                <a:gdLst/>
                <a:ahLst/>
                <a:cxnLst/>
                <a:rect l="l" t="t" r="r" b="b"/>
                <a:pathLst>
                  <a:path w="144429" h="131665" extrusionOk="0">
                    <a:moveTo>
                      <a:pt x="142423" y="70232"/>
                    </a:moveTo>
                    <a:cubicBezTo>
                      <a:pt x="147144" y="87590"/>
                      <a:pt x="143672" y="107725"/>
                      <a:pt x="130550" y="119875"/>
                    </a:cubicBezTo>
                    <a:cubicBezTo>
                      <a:pt x="117914" y="131678"/>
                      <a:pt x="98473" y="134039"/>
                      <a:pt x="81810" y="129526"/>
                    </a:cubicBezTo>
                    <a:cubicBezTo>
                      <a:pt x="79519" y="128971"/>
                      <a:pt x="77227" y="128207"/>
                      <a:pt x="75006" y="127304"/>
                    </a:cubicBezTo>
                    <a:cubicBezTo>
                      <a:pt x="70840" y="125777"/>
                      <a:pt x="66882" y="123902"/>
                      <a:pt x="62994" y="121681"/>
                    </a:cubicBezTo>
                    <a:cubicBezTo>
                      <a:pt x="58967" y="119667"/>
                      <a:pt x="55149" y="117168"/>
                      <a:pt x="51399" y="114460"/>
                    </a:cubicBezTo>
                    <a:cubicBezTo>
                      <a:pt x="48483" y="112446"/>
                      <a:pt x="45706" y="110294"/>
                      <a:pt x="42929" y="108072"/>
                    </a:cubicBezTo>
                    <a:cubicBezTo>
                      <a:pt x="41054" y="106545"/>
                      <a:pt x="39180" y="105087"/>
                      <a:pt x="37374" y="103490"/>
                    </a:cubicBezTo>
                    <a:cubicBezTo>
                      <a:pt x="34805" y="101268"/>
                      <a:pt x="32237" y="99046"/>
                      <a:pt x="29806" y="96755"/>
                    </a:cubicBezTo>
                    <a:cubicBezTo>
                      <a:pt x="27446" y="94603"/>
                      <a:pt x="25224" y="92450"/>
                      <a:pt x="23072" y="90090"/>
                    </a:cubicBezTo>
                    <a:cubicBezTo>
                      <a:pt x="14809" y="81480"/>
                      <a:pt x="7866" y="71829"/>
                      <a:pt x="3770" y="60720"/>
                    </a:cubicBezTo>
                    <a:cubicBezTo>
                      <a:pt x="-12338" y="16771"/>
                      <a:pt x="25988" y="-7183"/>
                      <a:pt x="65424" y="1913"/>
                    </a:cubicBezTo>
                    <a:cubicBezTo>
                      <a:pt x="75908" y="4273"/>
                      <a:pt x="85767" y="8717"/>
                      <a:pt x="94863" y="14341"/>
                    </a:cubicBezTo>
                    <a:cubicBezTo>
                      <a:pt x="97362" y="15868"/>
                      <a:pt x="99792" y="17535"/>
                      <a:pt x="102084" y="19201"/>
                    </a:cubicBezTo>
                    <a:cubicBezTo>
                      <a:pt x="104305" y="20728"/>
                      <a:pt x="106527" y="22325"/>
                      <a:pt x="108610" y="23992"/>
                    </a:cubicBezTo>
                    <a:cubicBezTo>
                      <a:pt x="112845" y="27324"/>
                      <a:pt x="116941" y="30935"/>
                      <a:pt x="120621" y="34753"/>
                    </a:cubicBezTo>
                    <a:cubicBezTo>
                      <a:pt x="122913" y="36975"/>
                      <a:pt x="125135" y="39405"/>
                      <a:pt x="127078" y="41905"/>
                    </a:cubicBezTo>
                    <a:cubicBezTo>
                      <a:pt x="131522" y="47182"/>
                      <a:pt x="135341" y="52805"/>
                      <a:pt x="138326" y="58985"/>
                    </a:cubicBezTo>
                    <a:cubicBezTo>
                      <a:pt x="139715" y="61901"/>
                      <a:pt x="140895" y="64886"/>
                      <a:pt x="141937" y="68011"/>
                    </a:cubicBezTo>
                    <a:cubicBezTo>
                      <a:pt x="142145" y="68705"/>
                      <a:pt x="142423" y="69469"/>
                      <a:pt x="142492" y="7023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43" name="Google Shape;6843;p16"/>
              <p:cNvSpPr/>
              <p:nvPr/>
            </p:nvSpPr>
            <p:spPr>
              <a:xfrm>
                <a:off x="4709680" y="433697"/>
                <a:ext cx="79011" cy="82414"/>
              </a:xfrm>
              <a:custGeom>
                <a:avLst/>
                <a:gdLst/>
                <a:ahLst/>
                <a:cxnLst/>
                <a:rect l="l" t="t" r="r" b="b"/>
                <a:pathLst>
                  <a:path w="79011" h="82414" extrusionOk="0">
                    <a:moveTo>
                      <a:pt x="78942" y="4791"/>
                    </a:moveTo>
                    <a:cubicBezTo>
                      <a:pt x="75054" y="22496"/>
                      <a:pt x="66584" y="39089"/>
                      <a:pt x="54295" y="52559"/>
                    </a:cubicBezTo>
                    <a:cubicBezTo>
                      <a:pt x="41450" y="66723"/>
                      <a:pt x="24856" y="76998"/>
                      <a:pt x="6735" y="82414"/>
                    </a:cubicBezTo>
                    <a:cubicBezTo>
                      <a:pt x="4374" y="80262"/>
                      <a:pt x="2152" y="78109"/>
                      <a:pt x="0" y="75749"/>
                    </a:cubicBezTo>
                    <a:cubicBezTo>
                      <a:pt x="18468" y="71305"/>
                      <a:pt x="35409" y="61307"/>
                      <a:pt x="48323" y="47143"/>
                    </a:cubicBezTo>
                    <a:cubicBezTo>
                      <a:pt x="60335" y="33952"/>
                      <a:pt x="68458" y="17358"/>
                      <a:pt x="71791" y="0"/>
                    </a:cubicBezTo>
                    <a:cubicBezTo>
                      <a:pt x="74291" y="1527"/>
                      <a:pt x="76721" y="3194"/>
                      <a:pt x="79012" y="486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44" name="Google Shape;6844;p16"/>
              <p:cNvSpPr/>
              <p:nvPr/>
            </p:nvSpPr>
            <p:spPr>
              <a:xfrm>
                <a:off x="4729607" y="454110"/>
                <a:ext cx="84080" cy="79775"/>
              </a:xfrm>
              <a:custGeom>
                <a:avLst/>
                <a:gdLst/>
                <a:ahLst/>
                <a:cxnLst/>
                <a:rect l="l" t="t" r="r" b="b"/>
                <a:pathLst>
                  <a:path w="84080" h="79775" extrusionOk="0">
                    <a:moveTo>
                      <a:pt x="84080" y="7151"/>
                    </a:moveTo>
                    <a:cubicBezTo>
                      <a:pt x="79637" y="22496"/>
                      <a:pt x="71791" y="36798"/>
                      <a:pt x="60960" y="48671"/>
                    </a:cubicBezTo>
                    <a:cubicBezTo>
                      <a:pt x="47004" y="64084"/>
                      <a:pt x="28466" y="74916"/>
                      <a:pt x="8470" y="79776"/>
                    </a:cubicBezTo>
                    <a:cubicBezTo>
                      <a:pt x="5554" y="77762"/>
                      <a:pt x="2777" y="75610"/>
                      <a:pt x="0" y="73388"/>
                    </a:cubicBezTo>
                    <a:cubicBezTo>
                      <a:pt x="20968" y="69708"/>
                      <a:pt x="40617" y="59085"/>
                      <a:pt x="54989" y="43255"/>
                    </a:cubicBezTo>
                    <a:cubicBezTo>
                      <a:pt x="66167" y="31035"/>
                      <a:pt x="73874" y="16038"/>
                      <a:pt x="77623" y="0"/>
                    </a:cubicBezTo>
                    <a:cubicBezTo>
                      <a:pt x="79915" y="2222"/>
                      <a:pt x="82136" y="4652"/>
                      <a:pt x="84080" y="715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45" name="Google Shape;6845;p16"/>
              <p:cNvSpPr/>
              <p:nvPr/>
            </p:nvSpPr>
            <p:spPr>
              <a:xfrm>
                <a:off x="4749603" y="478410"/>
                <a:ext cx="79498" cy="68319"/>
              </a:xfrm>
              <a:custGeom>
                <a:avLst/>
                <a:gdLst/>
                <a:ahLst/>
                <a:cxnLst/>
                <a:rect l="l" t="t" r="r" b="b"/>
                <a:pathLst>
                  <a:path w="79498" h="68319" extrusionOk="0">
                    <a:moveTo>
                      <a:pt x="79429" y="11178"/>
                    </a:moveTo>
                    <a:cubicBezTo>
                      <a:pt x="75054" y="20899"/>
                      <a:pt x="69083" y="29925"/>
                      <a:pt x="61862" y="37909"/>
                    </a:cubicBezTo>
                    <a:cubicBezTo>
                      <a:pt x="48462" y="52559"/>
                      <a:pt x="31105" y="63112"/>
                      <a:pt x="12011" y="68320"/>
                    </a:cubicBezTo>
                    <a:cubicBezTo>
                      <a:pt x="7846" y="66792"/>
                      <a:pt x="3888" y="64918"/>
                      <a:pt x="0" y="62696"/>
                    </a:cubicBezTo>
                    <a:cubicBezTo>
                      <a:pt x="21384" y="59294"/>
                      <a:pt x="41311" y="48463"/>
                      <a:pt x="55891" y="32493"/>
                    </a:cubicBezTo>
                    <a:cubicBezTo>
                      <a:pt x="64501" y="23051"/>
                      <a:pt x="71097" y="11942"/>
                      <a:pt x="75332" y="0"/>
                    </a:cubicBezTo>
                    <a:cubicBezTo>
                      <a:pt x="76721" y="2916"/>
                      <a:pt x="77901" y="5902"/>
                      <a:pt x="78942" y="9026"/>
                    </a:cubicBezTo>
                    <a:cubicBezTo>
                      <a:pt x="79151" y="9720"/>
                      <a:pt x="79429" y="10484"/>
                      <a:pt x="79498" y="1124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6846" name="Google Shape;6846;p16"/>
          <p:cNvGrpSpPr/>
          <p:nvPr/>
        </p:nvGrpSpPr>
        <p:grpSpPr>
          <a:xfrm rot="567159" flipH="1">
            <a:off x="1121862" y="5739497"/>
            <a:ext cx="331404" cy="318015"/>
            <a:chOff x="4686609" y="362546"/>
            <a:chExt cx="196441" cy="188475"/>
          </a:xfrm>
        </p:grpSpPr>
        <p:sp>
          <p:nvSpPr>
            <p:cNvPr id="6847" name="Google Shape;6847;p16"/>
            <p:cNvSpPr/>
            <p:nvPr/>
          </p:nvSpPr>
          <p:spPr>
            <a:xfrm>
              <a:off x="4766229" y="362546"/>
              <a:ext cx="116821" cy="128362"/>
            </a:xfrm>
            <a:custGeom>
              <a:avLst/>
              <a:gdLst/>
              <a:ahLst/>
              <a:cxnLst/>
              <a:rect l="l" t="t" r="r" b="b"/>
              <a:pathLst>
                <a:path w="116821" h="128362" extrusionOk="0">
                  <a:moveTo>
                    <a:pt x="7119" y="21022"/>
                  </a:moveTo>
                  <a:cubicBezTo>
                    <a:pt x="12048" y="11232"/>
                    <a:pt x="19963" y="1651"/>
                    <a:pt x="30794" y="193"/>
                  </a:cubicBezTo>
                  <a:cubicBezTo>
                    <a:pt x="44195" y="-1682"/>
                    <a:pt x="56414" y="10399"/>
                    <a:pt x="59400" y="23591"/>
                  </a:cubicBezTo>
                  <a:cubicBezTo>
                    <a:pt x="62385" y="36783"/>
                    <a:pt x="58358" y="50530"/>
                    <a:pt x="53707" y="63236"/>
                  </a:cubicBezTo>
                  <a:cubicBezTo>
                    <a:pt x="63288" y="53377"/>
                    <a:pt x="76758" y="47406"/>
                    <a:pt x="90505" y="46781"/>
                  </a:cubicBezTo>
                  <a:cubicBezTo>
                    <a:pt x="96406" y="46503"/>
                    <a:pt x="102725" y="47336"/>
                    <a:pt x="107376" y="51086"/>
                  </a:cubicBezTo>
                  <a:cubicBezTo>
                    <a:pt x="110223" y="53377"/>
                    <a:pt x="112237" y="56640"/>
                    <a:pt x="113694" y="60042"/>
                  </a:cubicBezTo>
                  <a:cubicBezTo>
                    <a:pt x="117999" y="70109"/>
                    <a:pt x="117860" y="82052"/>
                    <a:pt x="113278" y="91980"/>
                  </a:cubicBezTo>
                  <a:cubicBezTo>
                    <a:pt x="108209" y="102950"/>
                    <a:pt x="98489" y="110935"/>
                    <a:pt x="88352" y="117531"/>
                  </a:cubicBezTo>
                  <a:cubicBezTo>
                    <a:pt x="79465" y="123363"/>
                    <a:pt x="69467" y="128431"/>
                    <a:pt x="58844" y="128362"/>
                  </a:cubicBezTo>
                  <a:cubicBezTo>
                    <a:pt x="49124" y="128362"/>
                    <a:pt x="39959" y="123849"/>
                    <a:pt x="32252" y="117947"/>
                  </a:cubicBezTo>
                  <a:cubicBezTo>
                    <a:pt x="4064" y="96285"/>
                    <a:pt x="-9197" y="53168"/>
                    <a:pt x="7049" y="209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6848" name="Google Shape;6848;p16"/>
            <p:cNvGrpSpPr/>
            <p:nvPr/>
          </p:nvGrpSpPr>
          <p:grpSpPr>
            <a:xfrm>
              <a:off x="4686609" y="419356"/>
              <a:ext cx="144429" cy="131665"/>
              <a:chOff x="4686609" y="419356"/>
              <a:chExt cx="144429" cy="131665"/>
            </a:xfrm>
          </p:grpSpPr>
          <p:sp>
            <p:nvSpPr>
              <p:cNvPr id="6849" name="Google Shape;6849;p16"/>
              <p:cNvSpPr/>
              <p:nvPr/>
            </p:nvSpPr>
            <p:spPr>
              <a:xfrm>
                <a:off x="4686609" y="419356"/>
                <a:ext cx="144429" cy="131665"/>
              </a:xfrm>
              <a:custGeom>
                <a:avLst/>
                <a:gdLst/>
                <a:ahLst/>
                <a:cxnLst/>
                <a:rect l="l" t="t" r="r" b="b"/>
                <a:pathLst>
                  <a:path w="144429" h="131665" extrusionOk="0">
                    <a:moveTo>
                      <a:pt x="142423" y="70232"/>
                    </a:moveTo>
                    <a:cubicBezTo>
                      <a:pt x="147144" y="87590"/>
                      <a:pt x="143672" y="107725"/>
                      <a:pt x="130550" y="119875"/>
                    </a:cubicBezTo>
                    <a:cubicBezTo>
                      <a:pt x="117914" y="131678"/>
                      <a:pt x="98473" y="134039"/>
                      <a:pt x="81810" y="129526"/>
                    </a:cubicBezTo>
                    <a:cubicBezTo>
                      <a:pt x="79519" y="128971"/>
                      <a:pt x="77227" y="128207"/>
                      <a:pt x="75006" y="127304"/>
                    </a:cubicBezTo>
                    <a:cubicBezTo>
                      <a:pt x="70840" y="125777"/>
                      <a:pt x="66882" y="123902"/>
                      <a:pt x="62994" y="121681"/>
                    </a:cubicBezTo>
                    <a:cubicBezTo>
                      <a:pt x="58967" y="119667"/>
                      <a:pt x="55149" y="117168"/>
                      <a:pt x="51399" y="114460"/>
                    </a:cubicBezTo>
                    <a:cubicBezTo>
                      <a:pt x="48483" y="112446"/>
                      <a:pt x="45706" y="110294"/>
                      <a:pt x="42929" y="108072"/>
                    </a:cubicBezTo>
                    <a:cubicBezTo>
                      <a:pt x="41054" y="106545"/>
                      <a:pt x="39180" y="105087"/>
                      <a:pt x="37374" y="103490"/>
                    </a:cubicBezTo>
                    <a:cubicBezTo>
                      <a:pt x="34805" y="101268"/>
                      <a:pt x="32237" y="99046"/>
                      <a:pt x="29806" y="96755"/>
                    </a:cubicBezTo>
                    <a:cubicBezTo>
                      <a:pt x="27446" y="94603"/>
                      <a:pt x="25224" y="92450"/>
                      <a:pt x="23072" y="90090"/>
                    </a:cubicBezTo>
                    <a:cubicBezTo>
                      <a:pt x="14809" y="81480"/>
                      <a:pt x="7866" y="71829"/>
                      <a:pt x="3770" y="60720"/>
                    </a:cubicBezTo>
                    <a:cubicBezTo>
                      <a:pt x="-12338" y="16771"/>
                      <a:pt x="25988" y="-7183"/>
                      <a:pt x="65424" y="1913"/>
                    </a:cubicBezTo>
                    <a:cubicBezTo>
                      <a:pt x="75908" y="4273"/>
                      <a:pt x="85767" y="8717"/>
                      <a:pt x="94863" y="14341"/>
                    </a:cubicBezTo>
                    <a:cubicBezTo>
                      <a:pt x="97362" y="15868"/>
                      <a:pt x="99792" y="17535"/>
                      <a:pt x="102084" y="19201"/>
                    </a:cubicBezTo>
                    <a:cubicBezTo>
                      <a:pt x="104305" y="20728"/>
                      <a:pt x="106527" y="22325"/>
                      <a:pt x="108610" y="23992"/>
                    </a:cubicBezTo>
                    <a:cubicBezTo>
                      <a:pt x="112845" y="27324"/>
                      <a:pt x="116941" y="30935"/>
                      <a:pt x="120621" y="34753"/>
                    </a:cubicBezTo>
                    <a:cubicBezTo>
                      <a:pt x="122913" y="36975"/>
                      <a:pt x="125135" y="39405"/>
                      <a:pt x="127078" y="41905"/>
                    </a:cubicBezTo>
                    <a:cubicBezTo>
                      <a:pt x="131522" y="47182"/>
                      <a:pt x="135341" y="52805"/>
                      <a:pt x="138326" y="58985"/>
                    </a:cubicBezTo>
                    <a:cubicBezTo>
                      <a:pt x="139715" y="61901"/>
                      <a:pt x="140895" y="64886"/>
                      <a:pt x="141937" y="68011"/>
                    </a:cubicBezTo>
                    <a:cubicBezTo>
                      <a:pt x="142145" y="68705"/>
                      <a:pt x="142423" y="69469"/>
                      <a:pt x="142492" y="7023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50" name="Google Shape;6850;p16"/>
              <p:cNvSpPr/>
              <p:nvPr/>
            </p:nvSpPr>
            <p:spPr>
              <a:xfrm>
                <a:off x="4709680" y="433697"/>
                <a:ext cx="79011" cy="82414"/>
              </a:xfrm>
              <a:custGeom>
                <a:avLst/>
                <a:gdLst/>
                <a:ahLst/>
                <a:cxnLst/>
                <a:rect l="l" t="t" r="r" b="b"/>
                <a:pathLst>
                  <a:path w="79011" h="82414" extrusionOk="0">
                    <a:moveTo>
                      <a:pt x="78942" y="4791"/>
                    </a:moveTo>
                    <a:cubicBezTo>
                      <a:pt x="75054" y="22496"/>
                      <a:pt x="66584" y="39089"/>
                      <a:pt x="54295" y="52559"/>
                    </a:cubicBezTo>
                    <a:cubicBezTo>
                      <a:pt x="41450" y="66723"/>
                      <a:pt x="24856" y="76998"/>
                      <a:pt x="6735" y="82414"/>
                    </a:cubicBezTo>
                    <a:cubicBezTo>
                      <a:pt x="4374" y="80262"/>
                      <a:pt x="2152" y="78109"/>
                      <a:pt x="0" y="75749"/>
                    </a:cubicBezTo>
                    <a:cubicBezTo>
                      <a:pt x="18468" y="71305"/>
                      <a:pt x="35409" y="61307"/>
                      <a:pt x="48323" y="47143"/>
                    </a:cubicBezTo>
                    <a:cubicBezTo>
                      <a:pt x="60335" y="33952"/>
                      <a:pt x="68458" y="17358"/>
                      <a:pt x="71791" y="0"/>
                    </a:cubicBezTo>
                    <a:cubicBezTo>
                      <a:pt x="74291" y="1527"/>
                      <a:pt x="76721" y="3194"/>
                      <a:pt x="79012" y="486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51" name="Google Shape;6851;p16"/>
              <p:cNvSpPr/>
              <p:nvPr/>
            </p:nvSpPr>
            <p:spPr>
              <a:xfrm>
                <a:off x="4729607" y="454110"/>
                <a:ext cx="84080" cy="79775"/>
              </a:xfrm>
              <a:custGeom>
                <a:avLst/>
                <a:gdLst/>
                <a:ahLst/>
                <a:cxnLst/>
                <a:rect l="l" t="t" r="r" b="b"/>
                <a:pathLst>
                  <a:path w="84080" h="79775" extrusionOk="0">
                    <a:moveTo>
                      <a:pt x="84080" y="7151"/>
                    </a:moveTo>
                    <a:cubicBezTo>
                      <a:pt x="79637" y="22496"/>
                      <a:pt x="71791" y="36798"/>
                      <a:pt x="60960" y="48671"/>
                    </a:cubicBezTo>
                    <a:cubicBezTo>
                      <a:pt x="47004" y="64084"/>
                      <a:pt x="28466" y="74916"/>
                      <a:pt x="8470" y="79776"/>
                    </a:cubicBezTo>
                    <a:cubicBezTo>
                      <a:pt x="5554" y="77762"/>
                      <a:pt x="2777" y="75610"/>
                      <a:pt x="0" y="73388"/>
                    </a:cubicBezTo>
                    <a:cubicBezTo>
                      <a:pt x="20968" y="69708"/>
                      <a:pt x="40617" y="59085"/>
                      <a:pt x="54989" y="43255"/>
                    </a:cubicBezTo>
                    <a:cubicBezTo>
                      <a:pt x="66167" y="31035"/>
                      <a:pt x="73874" y="16038"/>
                      <a:pt x="77623" y="0"/>
                    </a:cubicBezTo>
                    <a:cubicBezTo>
                      <a:pt x="79915" y="2222"/>
                      <a:pt x="82136" y="4652"/>
                      <a:pt x="84080" y="715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52" name="Google Shape;6852;p16"/>
              <p:cNvSpPr/>
              <p:nvPr/>
            </p:nvSpPr>
            <p:spPr>
              <a:xfrm>
                <a:off x="4749603" y="478410"/>
                <a:ext cx="79498" cy="68319"/>
              </a:xfrm>
              <a:custGeom>
                <a:avLst/>
                <a:gdLst/>
                <a:ahLst/>
                <a:cxnLst/>
                <a:rect l="l" t="t" r="r" b="b"/>
                <a:pathLst>
                  <a:path w="79498" h="68319" extrusionOk="0">
                    <a:moveTo>
                      <a:pt x="79429" y="11178"/>
                    </a:moveTo>
                    <a:cubicBezTo>
                      <a:pt x="75054" y="20899"/>
                      <a:pt x="69083" y="29925"/>
                      <a:pt x="61862" y="37909"/>
                    </a:cubicBezTo>
                    <a:cubicBezTo>
                      <a:pt x="48462" y="52559"/>
                      <a:pt x="31105" y="63112"/>
                      <a:pt x="12011" y="68320"/>
                    </a:cubicBezTo>
                    <a:cubicBezTo>
                      <a:pt x="7846" y="66792"/>
                      <a:pt x="3888" y="64918"/>
                      <a:pt x="0" y="62696"/>
                    </a:cubicBezTo>
                    <a:cubicBezTo>
                      <a:pt x="21384" y="59294"/>
                      <a:pt x="41311" y="48463"/>
                      <a:pt x="55891" y="32493"/>
                    </a:cubicBezTo>
                    <a:cubicBezTo>
                      <a:pt x="64501" y="23051"/>
                      <a:pt x="71097" y="11942"/>
                      <a:pt x="75332" y="0"/>
                    </a:cubicBezTo>
                    <a:cubicBezTo>
                      <a:pt x="76721" y="2916"/>
                      <a:pt x="77901" y="5902"/>
                      <a:pt x="78942" y="9026"/>
                    </a:cubicBezTo>
                    <a:cubicBezTo>
                      <a:pt x="79151" y="9720"/>
                      <a:pt x="79429" y="10484"/>
                      <a:pt x="79498" y="1124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6853" name="Google Shape;6853;p16"/>
          <p:cNvGrpSpPr/>
          <p:nvPr/>
        </p:nvGrpSpPr>
        <p:grpSpPr>
          <a:xfrm flipH="1">
            <a:off x="-2579" y="6207032"/>
            <a:ext cx="12196112" cy="851341"/>
            <a:chOff x="-1025" y="2522224"/>
            <a:chExt cx="9147084" cy="638506"/>
          </a:xfrm>
        </p:grpSpPr>
        <p:sp>
          <p:nvSpPr>
            <p:cNvPr id="6854" name="Google Shape;6854;p16"/>
            <p:cNvSpPr/>
            <p:nvPr/>
          </p:nvSpPr>
          <p:spPr>
            <a:xfrm>
              <a:off x="25" y="2522224"/>
              <a:ext cx="9146034" cy="638506"/>
            </a:xfrm>
            <a:custGeom>
              <a:avLst/>
              <a:gdLst/>
              <a:ahLst/>
              <a:cxnLst/>
              <a:rect l="l" t="t" r="r" b="b"/>
              <a:pathLst>
                <a:path w="1839323" h="466063" extrusionOk="0">
                  <a:moveTo>
                    <a:pt x="1602740" y="48726"/>
                  </a:moveTo>
                  <a:cubicBezTo>
                    <a:pt x="1415921" y="99475"/>
                    <a:pt x="1232730" y="168469"/>
                    <a:pt x="1045184" y="215174"/>
                  </a:cubicBezTo>
                  <a:cubicBezTo>
                    <a:pt x="702077" y="300601"/>
                    <a:pt x="345907" y="309776"/>
                    <a:pt x="0" y="242700"/>
                  </a:cubicBezTo>
                  <a:lnTo>
                    <a:pt x="0" y="466064"/>
                  </a:lnTo>
                  <a:lnTo>
                    <a:pt x="1839323" y="466064"/>
                  </a:lnTo>
                  <a:lnTo>
                    <a:pt x="1839323" y="0"/>
                  </a:lnTo>
                  <a:cubicBezTo>
                    <a:pt x="1768722" y="7516"/>
                    <a:pt x="1679251" y="27992"/>
                    <a:pt x="1602792" y="4877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55" name="Google Shape;6855;p16"/>
            <p:cNvSpPr/>
            <p:nvPr/>
          </p:nvSpPr>
          <p:spPr>
            <a:xfrm>
              <a:off x="-1025" y="2522224"/>
              <a:ext cx="9146034" cy="638506"/>
            </a:xfrm>
            <a:custGeom>
              <a:avLst/>
              <a:gdLst/>
              <a:ahLst/>
              <a:cxnLst/>
              <a:rect l="l" t="t" r="r" b="b"/>
              <a:pathLst>
                <a:path w="1839323" h="466063" extrusionOk="0">
                  <a:moveTo>
                    <a:pt x="1602740" y="48726"/>
                  </a:moveTo>
                  <a:cubicBezTo>
                    <a:pt x="1415921" y="99475"/>
                    <a:pt x="1232730" y="168469"/>
                    <a:pt x="1045184" y="215174"/>
                  </a:cubicBezTo>
                  <a:cubicBezTo>
                    <a:pt x="702077" y="300601"/>
                    <a:pt x="345907" y="309776"/>
                    <a:pt x="0" y="242700"/>
                  </a:cubicBezTo>
                  <a:lnTo>
                    <a:pt x="0" y="466064"/>
                  </a:lnTo>
                  <a:lnTo>
                    <a:pt x="1839323" y="466064"/>
                  </a:lnTo>
                  <a:lnTo>
                    <a:pt x="1839323" y="0"/>
                  </a:lnTo>
                  <a:cubicBezTo>
                    <a:pt x="1768722" y="7516"/>
                    <a:pt x="1679251" y="27992"/>
                    <a:pt x="1602792" y="48778"/>
                  </a:cubicBez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6856" name="Google Shape;6856;p16"/>
          <p:cNvGrpSpPr/>
          <p:nvPr/>
        </p:nvGrpSpPr>
        <p:grpSpPr>
          <a:xfrm rot="462566" flipH="1">
            <a:off x="612752" y="5905782"/>
            <a:ext cx="645999" cy="1045495"/>
            <a:chOff x="7944556" y="2069420"/>
            <a:chExt cx="649952" cy="1051892"/>
          </a:xfrm>
        </p:grpSpPr>
        <p:sp>
          <p:nvSpPr>
            <p:cNvPr id="6857" name="Google Shape;6857;p16"/>
            <p:cNvSpPr/>
            <p:nvPr/>
          </p:nvSpPr>
          <p:spPr>
            <a:xfrm>
              <a:off x="7944556" y="2069420"/>
              <a:ext cx="649952" cy="1051892"/>
            </a:xfrm>
            <a:custGeom>
              <a:avLst/>
              <a:gdLst/>
              <a:ahLst/>
              <a:cxnLst/>
              <a:rect l="l" t="t" r="r" b="b"/>
              <a:pathLst>
                <a:path w="410712" h="664703" extrusionOk="0">
                  <a:moveTo>
                    <a:pt x="44646" y="574715"/>
                  </a:moveTo>
                  <a:cubicBezTo>
                    <a:pt x="36455" y="540969"/>
                    <a:pt x="28265" y="507223"/>
                    <a:pt x="20075" y="473426"/>
                  </a:cubicBezTo>
                  <a:cubicBezTo>
                    <a:pt x="1206" y="395671"/>
                    <a:pt x="-16211" y="307963"/>
                    <a:pt x="26399" y="240264"/>
                  </a:cubicBezTo>
                  <a:cubicBezTo>
                    <a:pt x="34485" y="227357"/>
                    <a:pt x="48326" y="214450"/>
                    <a:pt x="62943" y="218596"/>
                  </a:cubicBezTo>
                  <a:cubicBezTo>
                    <a:pt x="73156" y="221499"/>
                    <a:pt x="79324" y="231607"/>
                    <a:pt x="83886" y="241145"/>
                  </a:cubicBezTo>
                  <a:cubicBezTo>
                    <a:pt x="96119" y="266701"/>
                    <a:pt x="104154" y="294278"/>
                    <a:pt x="107472" y="322425"/>
                  </a:cubicBezTo>
                  <a:cubicBezTo>
                    <a:pt x="97933" y="259081"/>
                    <a:pt x="105916" y="193145"/>
                    <a:pt x="130383" y="133895"/>
                  </a:cubicBezTo>
                  <a:cubicBezTo>
                    <a:pt x="134841" y="123165"/>
                    <a:pt x="140232" y="112072"/>
                    <a:pt x="149978" y="105748"/>
                  </a:cubicBezTo>
                  <a:cubicBezTo>
                    <a:pt x="168846" y="93462"/>
                    <a:pt x="195853" y="105541"/>
                    <a:pt x="207361" y="124876"/>
                  </a:cubicBezTo>
                  <a:cubicBezTo>
                    <a:pt x="218869" y="144211"/>
                    <a:pt x="219283" y="168004"/>
                    <a:pt x="219283" y="190553"/>
                  </a:cubicBezTo>
                  <a:cubicBezTo>
                    <a:pt x="221823" y="139545"/>
                    <a:pt x="237530" y="89212"/>
                    <a:pt x="264382" y="45773"/>
                  </a:cubicBezTo>
                  <a:cubicBezTo>
                    <a:pt x="280399" y="19906"/>
                    <a:pt x="307458" y="-6168"/>
                    <a:pt x="336953" y="1297"/>
                  </a:cubicBezTo>
                  <a:cubicBezTo>
                    <a:pt x="371683" y="10057"/>
                    <a:pt x="379199" y="56762"/>
                    <a:pt x="371735" y="91804"/>
                  </a:cubicBezTo>
                  <a:cubicBezTo>
                    <a:pt x="362249" y="136279"/>
                    <a:pt x="340011" y="177956"/>
                    <a:pt x="308339" y="210562"/>
                  </a:cubicBezTo>
                  <a:cubicBezTo>
                    <a:pt x="333116" y="193093"/>
                    <a:pt x="366240" y="175261"/>
                    <a:pt x="391588" y="191952"/>
                  </a:cubicBezTo>
                  <a:cubicBezTo>
                    <a:pt x="408332" y="202993"/>
                    <a:pt x="413723" y="226113"/>
                    <a:pt x="409161" y="245604"/>
                  </a:cubicBezTo>
                  <a:cubicBezTo>
                    <a:pt x="404600" y="265146"/>
                    <a:pt x="392055" y="281734"/>
                    <a:pt x="378993" y="296921"/>
                  </a:cubicBezTo>
                  <a:cubicBezTo>
                    <a:pt x="345713" y="335540"/>
                    <a:pt x="286515" y="373018"/>
                    <a:pt x="243491" y="400336"/>
                  </a:cubicBezTo>
                  <a:cubicBezTo>
                    <a:pt x="280036" y="377580"/>
                    <a:pt x="356080" y="411688"/>
                    <a:pt x="348357" y="454039"/>
                  </a:cubicBezTo>
                  <a:cubicBezTo>
                    <a:pt x="340581" y="496700"/>
                    <a:pt x="283301" y="532727"/>
                    <a:pt x="243750" y="550455"/>
                  </a:cubicBezTo>
                  <a:cubicBezTo>
                    <a:pt x="181650" y="578240"/>
                    <a:pt x="135930" y="606698"/>
                    <a:pt x="100422" y="6647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58" name="Google Shape;6858;p16"/>
            <p:cNvSpPr/>
            <p:nvPr/>
          </p:nvSpPr>
          <p:spPr>
            <a:xfrm>
              <a:off x="7944556" y="2069420"/>
              <a:ext cx="649952" cy="1051892"/>
            </a:xfrm>
            <a:custGeom>
              <a:avLst/>
              <a:gdLst/>
              <a:ahLst/>
              <a:cxnLst/>
              <a:rect l="l" t="t" r="r" b="b"/>
              <a:pathLst>
                <a:path w="410712" h="664703" extrusionOk="0">
                  <a:moveTo>
                    <a:pt x="44646" y="574715"/>
                  </a:moveTo>
                  <a:cubicBezTo>
                    <a:pt x="36455" y="540969"/>
                    <a:pt x="28265" y="507223"/>
                    <a:pt x="20075" y="473426"/>
                  </a:cubicBezTo>
                  <a:cubicBezTo>
                    <a:pt x="1206" y="395671"/>
                    <a:pt x="-16211" y="307963"/>
                    <a:pt x="26399" y="240264"/>
                  </a:cubicBezTo>
                  <a:cubicBezTo>
                    <a:pt x="34485" y="227357"/>
                    <a:pt x="48326" y="214450"/>
                    <a:pt x="62943" y="218596"/>
                  </a:cubicBezTo>
                  <a:cubicBezTo>
                    <a:pt x="73156" y="221499"/>
                    <a:pt x="79324" y="231607"/>
                    <a:pt x="83886" y="241145"/>
                  </a:cubicBezTo>
                  <a:cubicBezTo>
                    <a:pt x="96119" y="266701"/>
                    <a:pt x="104154" y="294278"/>
                    <a:pt x="107472" y="322425"/>
                  </a:cubicBezTo>
                  <a:cubicBezTo>
                    <a:pt x="97933" y="259081"/>
                    <a:pt x="105916" y="193145"/>
                    <a:pt x="130383" y="133895"/>
                  </a:cubicBezTo>
                  <a:cubicBezTo>
                    <a:pt x="134841" y="123165"/>
                    <a:pt x="140232" y="112072"/>
                    <a:pt x="149978" y="105748"/>
                  </a:cubicBezTo>
                  <a:cubicBezTo>
                    <a:pt x="168846" y="93462"/>
                    <a:pt x="195853" y="105541"/>
                    <a:pt x="207361" y="124876"/>
                  </a:cubicBezTo>
                  <a:cubicBezTo>
                    <a:pt x="218869" y="144211"/>
                    <a:pt x="219283" y="168004"/>
                    <a:pt x="219283" y="190553"/>
                  </a:cubicBezTo>
                  <a:cubicBezTo>
                    <a:pt x="221823" y="139545"/>
                    <a:pt x="237530" y="89212"/>
                    <a:pt x="264382" y="45773"/>
                  </a:cubicBezTo>
                  <a:cubicBezTo>
                    <a:pt x="280399" y="19906"/>
                    <a:pt x="307458" y="-6168"/>
                    <a:pt x="336953" y="1297"/>
                  </a:cubicBezTo>
                  <a:cubicBezTo>
                    <a:pt x="371683" y="10057"/>
                    <a:pt x="379199" y="56762"/>
                    <a:pt x="371735" y="91804"/>
                  </a:cubicBezTo>
                  <a:cubicBezTo>
                    <a:pt x="362249" y="136279"/>
                    <a:pt x="340011" y="177956"/>
                    <a:pt x="308339" y="210562"/>
                  </a:cubicBezTo>
                  <a:cubicBezTo>
                    <a:pt x="333116" y="193093"/>
                    <a:pt x="366240" y="175261"/>
                    <a:pt x="391588" y="191952"/>
                  </a:cubicBezTo>
                  <a:cubicBezTo>
                    <a:pt x="408332" y="202993"/>
                    <a:pt x="413723" y="226113"/>
                    <a:pt x="409161" y="245604"/>
                  </a:cubicBezTo>
                  <a:cubicBezTo>
                    <a:pt x="404600" y="265146"/>
                    <a:pt x="392055" y="281734"/>
                    <a:pt x="378993" y="296921"/>
                  </a:cubicBezTo>
                  <a:cubicBezTo>
                    <a:pt x="345713" y="335540"/>
                    <a:pt x="286515" y="373018"/>
                    <a:pt x="243491" y="400336"/>
                  </a:cubicBezTo>
                  <a:cubicBezTo>
                    <a:pt x="280036" y="377580"/>
                    <a:pt x="356080" y="411688"/>
                    <a:pt x="348357" y="454039"/>
                  </a:cubicBezTo>
                  <a:cubicBezTo>
                    <a:pt x="340581" y="496700"/>
                    <a:pt x="283301" y="532727"/>
                    <a:pt x="243750" y="550455"/>
                  </a:cubicBezTo>
                  <a:cubicBezTo>
                    <a:pt x="181650" y="578240"/>
                    <a:pt x="135930" y="606698"/>
                    <a:pt x="100422" y="664703"/>
                  </a:cubicBezTo>
                </a:path>
              </a:pathLst>
            </a:custGeom>
            <a:solidFill>
              <a:srgbClr val="223025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6859" name="Google Shape;6859;p16"/>
            <p:cNvGrpSpPr/>
            <p:nvPr/>
          </p:nvGrpSpPr>
          <p:grpSpPr>
            <a:xfrm>
              <a:off x="8054538" y="2159078"/>
              <a:ext cx="425735" cy="951514"/>
              <a:chOff x="10062666" y="5843228"/>
              <a:chExt cx="269197" cy="601691"/>
            </a:xfrm>
          </p:grpSpPr>
          <p:sp>
            <p:nvSpPr>
              <p:cNvPr id="6860" name="Google Shape;6860;p16"/>
              <p:cNvSpPr/>
              <p:nvPr/>
            </p:nvSpPr>
            <p:spPr>
              <a:xfrm>
                <a:off x="10068300" y="5843228"/>
                <a:ext cx="259049" cy="601691"/>
              </a:xfrm>
              <a:custGeom>
                <a:avLst/>
                <a:gdLst/>
                <a:ahLst/>
                <a:cxnLst/>
                <a:rect l="l" t="t" r="r" b="b"/>
                <a:pathLst>
                  <a:path w="259049" h="601691" extrusionOk="0">
                    <a:moveTo>
                      <a:pt x="5029" y="599922"/>
                    </a:moveTo>
                    <a:cubicBezTo>
                      <a:pt x="16174" y="559178"/>
                      <a:pt x="28407" y="518694"/>
                      <a:pt x="41677" y="478573"/>
                    </a:cubicBezTo>
                    <a:cubicBezTo>
                      <a:pt x="54948" y="438450"/>
                      <a:pt x="69307" y="398692"/>
                      <a:pt x="84702" y="359348"/>
                    </a:cubicBezTo>
                    <a:cubicBezTo>
                      <a:pt x="100149" y="319848"/>
                      <a:pt x="116634" y="280712"/>
                      <a:pt x="134154" y="242093"/>
                    </a:cubicBezTo>
                    <a:cubicBezTo>
                      <a:pt x="151623" y="203630"/>
                      <a:pt x="170077" y="165582"/>
                      <a:pt x="189516" y="128052"/>
                    </a:cubicBezTo>
                    <a:cubicBezTo>
                      <a:pt x="208903" y="90730"/>
                      <a:pt x="229223" y="53874"/>
                      <a:pt x="250528" y="17640"/>
                    </a:cubicBezTo>
                    <a:cubicBezTo>
                      <a:pt x="253223" y="13027"/>
                      <a:pt x="255919" y="8465"/>
                      <a:pt x="258666" y="3851"/>
                    </a:cubicBezTo>
                    <a:cubicBezTo>
                      <a:pt x="260377" y="1001"/>
                      <a:pt x="255919" y="-1643"/>
                      <a:pt x="254208" y="1260"/>
                    </a:cubicBezTo>
                    <a:cubicBezTo>
                      <a:pt x="232489" y="37701"/>
                      <a:pt x="211702" y="74764"/>
                      <a:pt x="191900" y="112294"/>
                    </a:cubicBezTo>
                    <a:cubicBezTo>
                      <a:pt x="172202" y="149668"/>
                      <a:pt x="153541" y="187613"/>
                      <a:pt x="135813" y="225972"/>
                    </a:cubicBezTo>
                    <a:cubicBezTo>
                      <a:pt x="118136" y="264383"/>
                      <a:pt x="101445" y="303260"/>
                      <a:pt x="85790" y="342501"/>
                    </a:cubicBezTo>
                    <a:cubicBezTo>
                      <a:pt x="70084" y="381949"/>
                      <a:pt x="55414" y="421759"/>
                      <a:pt x="41781" y="461984"/>
                    </a:cubicBezTo>
                    <a:cubicBezTo>
                      <a:pt x="28252" y="502002"/>
                      <a:pt x="15759" y="542383"/>
                      <a:pt x="4355" y="583075"/>
                    </a:cubicBezTo>
                    <a:cubicBezTo>
                      <a:pt x="2903" y="588207"/>
                      <a:pt x="1504" y="593339"/>
                      <a:pt x="104" y="598470"/>
                    </a:cubicBezTo>
                    <a:cubicBezTo>
                      <a:pt x="-777" y="601685"/>
                      <a:pt x="4199" y="603084"/>
                      <a:pt x="5081" y="599870"/>
                    </a:cubicBezTo>
                    <a:lnTo>
                      <a:pt x="5081" y="59987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61" name="Google Shape;6861;p16"/>
              <p:cNvSpPr/>
              <p:nvPr/>
            </p:nvSpPr>
            <p:spPr>
              <a:xfrm>
                <a:off x="10154323" y="5965578"/>
                <a:ext cx="21527" cy="176258"/>
              </a:xfrm>
              <a:custGeom>
                <a:avLst/>
                <a:gdLst/>
                <a:ahLst/>
                <a:cxnLst/>
                <a:rect l="l" t="t" r="r" b="b"/>
                <a:pathLst>
                  <a:path w="21527" h="176258" extrusionOk="0">
                    <a:moveTo>
                      <a:pt x="1944" y="2540"/>
                    </a:moveTo>
                    <a:cubicBezTo>
                      <a:pt x="-441" y="48519"/>
                      <a:pt x="-2255" y="95691"/>
                      <a:pt x="6764" y="141100"/>
                    </a:cubicBezTo>
                    <a:cubicBezTo>
                      <a:pt x="9046" y="152504"/>
                      <a:pt x="12104" y="163752"/>
                      <a:pt x="16355" y="174534"/>
                    </a:cubicBezTo>
                    <a:cubicBezTo>
                      <a:pt x="17547" y="177592"/>
                      <a:pt x="22575" y="176245"/>
                      <a:pt x="21331" y="173135"/>
                    </a:cubicBezTo>
                    <a:cubicBezTo>
                      <a:pt x="13555" y="153488"/>
                      <a:pt x="9719" y="132495"/>
                      <a:pt x="7594" y="111552"/>
                    </a:cubicBezTo>
                    <a:cubicBezTo>
                      <a:pt x="5262" y="88433"/>
                      <a:pt x="5002" y="65107"/>
                      <a:pt x="5520" y="41832"/>
                    </a:cubicBezTo>
                    <a:cubicBezTo>
                      <a:pt x="5832" y="28717"/>
                      <a:pt x="6402" y="15603"/>
                      <a:pt x="7076" y="2488"/>
                    </a:cubicBezTo>
                    <a:cubicBezTo>
                      <a:pt x="7231" y="-829"/>
                      <a:pt x="2048" y="-829"/>
                      <a:pt x="1892" y="2488"/>
                    </a:cubicBezTo>
                    <a:lnTo>
                      <a:pt x="1892" y="248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62" name="Google Shape;6862;p16"/>
              <p:cNvSpPr/>
              <p:nvPr/>
            </p:nvSpPr>
            <p:spPr>
              <a:xfrm>
                <a:off x="10195204" y="6043177"/>
                <a:ext cx="136659" cy="54725"/>
              </a:xfrm>
              <a:custGeom>
                <a:avLst/>
                <a:gdLst/>
                <a:ahLst/>
                <a:cxnLst/>
                <a:rect l="l" t="t" r="r" b="b"/>
                <a:pathLst>
                  <a:path w="136659" h="54725" extrusionOk="0">
                    <a:moveTo>
                      <a:pt x="3207" y="54688"/>
                    </a:moveTo>
                    <a:cubicBezTo>
                      <a:pt x="50067" y="47691"/>
                      <a:pt x="94491" y="28096"/>
                      <a:pt x="135390" y="4822"/>
                    </a:cubicBezTo>
                    <a:cubicBezTo>
                      <a:pt x="138293" y="3163"/>
                      <a:pt x="135701" y="-1295"/>
                      <a:pt x="132798" y="364"/>
                    </a:cubicBezTo>
                    <a:cubicBezTo>
                      <a:pt x="92210" y="23483"/>
                      <a:pt x="48304" y="42818"/>
                      <a:pt x="1859" y="49712"/>
                    </a:cubicBezTo>
                    <a:cubicBezTo>
                      <a:pt x="-1407" y="50179"/>
                      <a:pt x="-7" y="55207"/>
                      <a:pt x="3258" y="54688"/>
                    </a:cubicBezTo>
                    <a:lnTo>
                      <a:pt x="3258" y="5468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63" name="Google Shape;6863;p16"/>
              <p:cNvSpPr/>
              <p:nvPr/>
            </p:nvSpPr>
            <p:spPr>
              <a:xfrm>
                <a:off x="10062666" y="6126598"/>
                <a:ext cx="61575" cy="150455"/>
              </a:xfrm>
              <a:custGeom>
                <a:avLst/>
                <a:gdLst/>
                <a:ahLst/>
                <a:cxnLst/>
                <a:rect l="l" t="t" r="r" b="b"/>
                <a:pathLst>
                  <a:path w="61575" h="150455" extrusionOk="0">
                    <a:moveTo>
                      <a:pt x="140" y="3147"/>
                    </a:moveTo>
                    <a:cubicBezTo>
                      <a:pt x="16002" y="52910"/>
                      <a:pt x="34974" y="101688"/>
                      <a:pt x="56849" y="149119"/>
                    </a:cubicBezTo>
                    <a:cubicBezTo>
                      <a:pt x="58249" y="152126"/>
                      <a:pt x="62707" y="149534"/>
                      <a:pt x="61308" y="146527"/>
                    </a:cubicBezTo>
                    <a:cubicBezTo>
                      <a:pt x="39588" y="99511"/>
                      <a:pt x="20823" y="51148"/>
                      <a:pt x="5116" y="1799"/>
                    </a:cubicBezTo>
                    <a:cubicBezTo>
                      <a:pt x="4131" y="-1363"/>
                      <a:pt x="-897" y="-15"/>
                      <a:pt x="140" y="3199"/>
                    </a:cubicBezTo>
                    <a:lnTo>
                      <a:pt x="140" y="319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64" name="Google Shape;6864;p16"/>
              <p:cNvSpPr/>
              <p:nvPr/>
            </p:nvSpPr>
            <p:spPr>
              <a:xfrm>
                <a:off x="10121900" y="6246337"/>
                <a:ext cx="153295" cy="29805"/>
              </a:xfrm>
              <a:custGeom>
                <a:avLst/>
                <a:gdLst/>
                <a:ahLst/>
                <a:cxnLst/>
                <a:rect l="l" t="t" r="r" b="b"/>
                <a:pathLst>
                  <a:path w="153295" h="29805" extrusionOk="0">
                    <a:moveTo>
                      <a:pt x="2540" y="29484"/>
                    </a:moveTo>
                    <a:cubicBezTo>
                      <a:pt x="53237" y="31557"/>
                      <a:pt x="104296" y="23627"/>
                      <a:pt x="151571" y="5172"/>
                    </a:cubicBezTo>
                    <a:cubicBezTo>
                      <a:pt x="154629" y="3980"/>
                      <a:pt x="153281" y="-1048"/>
                      <a:pt x="150171" y="196"/>
                    </a:cubicBezTo>
                    <a:cubicBezTo>
                      <a:pt x="103259" y="18494"/>
                      <a:pt x="52770" y="26374"/>
                      <a:pt x="2488" y="24300"/>
                    </a:cubicBezTo>
                    <a:cubicBezTo>
                      <a:pt x="-829" y="24145"/>
                      <a:pt x="-829" y="29329"/>
                      <a:pt x="2488" y="29484"/>
                    </a:cubicBezTo>
                    <a:lnTo>
                      <a:pt x="2488" y="2948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6865" name="Google Shape;6865;p16"/>
          <p:cNvGrpSpPr/>
          <p:nvPr/>
        </p:nvGrpSpPr>
        <p:grpSpPr>
          <a:xfrm rot="1759581" flipH="1">
            <a:off x="244185" y="6160356"/>
            <a:ext cx="645992" cy="1045485"/>
            <a:chOff x="7944556" y="2069420"/>
            <a:chExt cx="649952" cy="1051892"/>
          </a:xfrm>
        </p:grpSpPr>
        <p:sp>
          <p:nvSpPr>
            <p:cNvPr id="6866" name="Google Shape;6866;p16"/>
            <p:cNvSpPr/>
            <p:nvPr/>
          </p:nvSpPr>
          <p:spPr>
            <a:xfrm>
              <a:off x="7944556" y="2069420"/>
              <a:ext cx="649952" cy="1051892"/>
            </a:xfrm>
            <a:custGeom>
              <a:avLst/>
              <a:gdLst/>
              <a:ahLst/>
              <a:cxnLst/>
              <a:rect l="l" t="t" r="r" b="b"/>
              <a:pathLst>
                <a:path w="410712" h="664703" extrusionOk="0">
                  <a:moveTo>
                    <a:pt x="44646" y="574715"/>
                  </a:moveTo>
                  <a:cubicBezTo>
                    <a:pt x="36455" y="540969"/>
                    <a:pt x="28265" y="507223"/>
                    <a:pt x="20075" y="473426"/>
                  </a:cubicBezTo>
                  <a:cubicBezTo>
                    <a:pt x="1206" y="395671"/>
                    <a:pt x="-16211" y="307963"/>
                    <a:pt x="26399" y="240264"/>
                  </a:cubicBezTo>
                  <a:cubicBezTo>
                    <a:pt x="34485" y="227357"/>
                    <a:pt x="48326" y="214450"/>
                    <a:pt x="62943" y="218596"/>
                  </a:cubicBezTo>
                  <a:cubicBezTo>
                    <a:pt x="73156" y="221499"/>
                    <a:pt x="79324" y="231607"/>
                    <a:pt x="83886" y="241145"/>
                  </a:cubicBezTo>
                  <a:cubicBezTo>
                    <a:pt x="96119" y="266701"/>
                    <a:pt x="104154" y="294278"/>
                    <a:pt x="107472" y="322425"/>
                  </a:cubicBezTo>
                  <a:cubicBezTo>
                    <a:pt x="97933" y="259081"/>
                    <a:pt x="105916" y="193145"/>
                    <a:pt x="130383" y="133895"/>
                  </a:cubicBezTo>
                  <a:cubicBezTo>
                    <a:pt x="134841" y="123165"/>
                    <a:pt x="140232" y="112072"/>
                    <a:pt x="149978" y="105748"/>
                  </a:cubicBezTo>
                  <a:cubicBezTo>
                    <a:pt x="168846" y="93462"/>
                    <a:pt x="195853" y="105541"/>
                    <a:pt x="207361" y="124876"/>
                  </a:cubicBezTo>
                  <a:cubicBezTo>
                    <a:pt x="218869" y="144211"/>
                    <a:pt x="219283" y="168004"/>
                    <a:pt x="219283" y="190553"/>
                  </a:cubicBezTo>
                  <a:cubicBezTo>
                    <a:pt x="221823" y="139545"/>
                    <a:pt x="237530" y="89212"/>
                    <a:pt x="264382" y="45773"/>
                  </a:cubicBezTo>
                  <a:cubicBezTo>
                    <a:pt x="280399" y="19906"/>
                    <a:pt x="307458" y="-6168"/>
                    <a:pt x="336953" y="1297"/>
                  </a:cubicBezTo>
                  <a:cubicBezTo>
                    <a:pt x="371683" y="10057"/>
                    <a:pt x="379199" y="56762"/>
                    <a:pt x="371735" y="91804"/>
                  </a:cubicBezTo>
                  <a:cubicBezTo>
                    <a:pt x="362249" y="136279"/>
                    <a:pt x="340011" y="177956"/>
                    <a:pt x="308339" y="210562"/>
                  </a:cubicBezTo>
                  <a:cubicBezTo>
                    <a:pt x="333116" y="193093"/>
                    <a:pt x="366240" y="175261"/>
                    <a:pt x="391588" y="191952"/>
                  </a:cubicBezTo>
                  <a:cubicBezTo>
                    <a:pt x="408332" y="202993"/>
                    <a:pt x="413723" y="226113"/>
                    <a:pt x="409161" y="245604"/>
                  </a:cubicBezTo>
                  <a:cubicBezTo>
                    <a:pt x="404600" y="265146"/>
                    <a:pt x="392055" y="281734"/>
                    <a:pt x="378993" y="296921"/>
                  </a:cubicBezTo>
                  <a:cubicBezTo>
                    <a:pt x="345713" y="335540"/>
                    <a:pt x="286515" y="373018"/>
                    <a:pt x="243491" y="400336"/>
                  </a:cubicBezTo>
                  <a:cubicBezTo>
                    <a:pt x="280036" y="377580"/>
                    <a:pt x="356080" y="411688"/>
                    <a:pt x="348357" y="454039"/>
                  </a:cubicBezTo>
                  <a:cubicBezTo>
                    <a:pt x="340581" y="496700"/>
                    <a:pt x="283301" y="532727"/>
                    <a:pt x="243750" y="550455"/>
                  </a:cubicBezTo>
                  <a:cubicBezTo>
                    <a:pt x="181650" y="578240"/>
                    <a:pt x="135930" y="606698"/>
                    <a:pt x="100422" y="6647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67" name="Google Shape;6867;p16"/>
            <p:cNvSpPr/>
            <p:nvPr/>
          </p:nvSpPr>
          <p:spPr>
            <a:xfrm>
              <a:off x="7944556" y="2069420"/>
              <a:ext cx="649952" cy="1051892"/>
            </a:xfrm>
            <a:custGeom>
              <a:avLst/>
              <a:gdLst/>
              <a:ahLst/>
              <a:cxnLst/>
              <a:rect l="l" t="t" r="r" b="b"/>
              <a:pathLst>
                <a:path w="410712" h="664703" extrusionOk="0">
                  <a:moveTo>
                    <a:pt x="44646" y="574715"/>
                  </a:moveTo>
                  <a:cubicBezTo>
                    <a:pt x="36455" y="540969"/>
                    <a:pt x="28265" y="507223"/>
                    <a:pt x="20075" y="473426"/>
                  </a:cubicBezTo>
                  <a:cubicBezTo>
                    <a:pt x="1206" y="395671"/>
                    <a:pt x="-16211" y="307963"/>
                    <a:pt x="26399" y="240264"/>
                  </a:cubicBezTo>
                  <a:cubicBezTo>
                    <a:pt x="34485" y="227357"/>
                    <a:pt x="48326" y="214450"/>
                    <a:pt x="62943" y="218596"/>
                  </a:cubicBezTo>
                  <a:cubicBezTo>
                    <a:pt x="73156" y="221499"/>
                    <a:pt x="79324" y="231607"/>
                    <a:pt x="83886" y="241145"/>
                  </a:cubicBezTo>
                  <a:cubicBezTo>
                    <a:pt x="96119" y="266701"/>
                    <a:pt x="104154" y="294278"/>
                    <a:pt x="107472" y="322425"/>
                  </a:cubicBezTo>
                  <a:cubicBezTo>
                    <a:pt x="97933" y="259081"/>
                    <a:pt x="105916" y="193145"/>
                    <a:pt x="130383" y="133895"/>
                  </a:cubicBezTo>
                  <a:cubicBezTo>
                    <a:pt x="134841" y="123165"/>
                    <a:pt x="140232" y="112072"/>
                    <a:pt x="149978" y="105748"/>
                  </a:cubicBezTo>
                  <a:cubicBezTo>
                    <a:pt x="168846" y="93462"/>
                    <a:pt x="195853" y="105541"/>
                    <a:pt x="207361" y="124876"/>
                  </a:cubicBezTo>
                  <a:cubicBezTo>
                    <a:pt x="218869" y="144211"/>
                    <a:pt x="219283" y="168004"/>
                    <a:pt x="219283" y="190553"/>
                  </a:cubicBezTo>
                  <a:cubicBezTo>
                    <a:pt x="221823" y="139545"/>
                    <a:pt x="237530" y="89212"/>
                    <a:pt x="264382" y="45773"/>
                  </a:cubicBezTo>
                  <a:cubicBezTo>
                    <a:pt x="280399" y="19906"/>
                    <a:pt x="307458" y="-6168"/>
                    <a:pt x="336953" y="1297"/>
                  </a:cubicBezTo>
                  <a:cubicBezTo>
                    <a:pt x="371683" y="10057"/>
                    <a:pt x="379199" y="56762"/>
                    <a:pt x="371735" y="91804"/>
                  </a:cubicBezTo>
                  <a:cubicBezTo>
                    <a:pt x="362249" y="136279"/>
                    <a:pt x="340011" y="177956"/>
                    <a:pt x="308339" y="210562"/>
                  </a:cubicBezTo>
                  <a:cubicBezTo>
                    <a:pt x="333116" y="193093"/>
                    <a:pt x="366240" y="175261"/>
                    <a:pt x="391588" y="191952"/>
                  </a:cubicBezTo>
                  <a:cubicBezTo>
                    <a:pt x="408332" y="202993"/>
                    <a:pt x="413723" y="226113"/>
                    <a:pt x="409161" y="245604"/>
                  </a:cubicBezTo>
                  <a:cubicBezTo>
                    <a:pt x="404600" y="265146"/>
                    <a:pt x="392055" y="281734"/>
                    <a:pt x="378993" y="296921"/>
                  </a:cubicBezTo>
                  <a:cubicBezTo>
                    <a:pt x="345713" y="335540"/>
                    <a:pt x="286515" y="373018"/>
                    <a:pt x="243491" y="400336"/>
                  </a:cubicBezTo>
                  <a:cubicBezTo>
                    <a:pt x="280036" y="377580"/>
                    <a:pt x="356080" y="411688"/>
                    <a:pt x="348357" y="454039"/>
                  </a:cubicBezTo>
                  <a:cubicBezTo>
                    <a:pt x="340581" y="496700"/>
                    <a:pt x="283301" y="532727"/>
                    <a:pt x="243750" y="550455"/>
                  </a:cubicBezTo>
                  <a:cubicBezTo>
                    <a:pt x="181650" y="578240"/>
                    <a:pt x="135930" y="606698"/>
                    <a:pt x="100422" y="664703"/>
                  </a:cubicBezTo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6868" name="Google Shape;6868;p16"/>
            <p:cNvGrpSpPr/>
            <p:nvPr/>
          </p:nvGrpSpPr>
          <p:grpSpPr>
            <a:xfrm>
              <a:off x="8054538" y="2159078"/>
              <a:ext cx="425735" cy="951514"/>
              <a:chOff x="10062666" y="5843228"/>
              <a:chExt cx="269197" cy="601691"/>
            </a:xfrm>
          </p:grpSpPr>
          <p:sp>
            <p:nvSpPr>
              <p:cNvPr id="6869" name="Google Shape;6869;p16"/>
              <p:cNvSpPr/>
              <p:nvPr/>
            </p:nvSpPr>
            <p:spPr>
              <a:xfrm>
                <a:off x="10068300" y="5843228"/>
                <a:ext cx="259049" cy="601691"/>
              </a:xfrm>
              <a:custGeom>
                <a:avLst/>
                <a:gdLst/>
                <a:ahLst/>
                <a:cxnLst/>
                <a:rect l="l" t="t" r="r" b="b"/>
                <a:pathLst>
                  <a:path w="259049" h="601691" extrusionOk="0">
                    <a:moveTo>
                      <a:pt x="5029" y="599922"/>
                    </a:moveTo>
                    <a:cubicBezTo>
                      <a:pt x="16174" y="559178"/>
                      <a:pt x="28407" y="518694"/>
                      <a:pt x="41677" y="478573"/>
                    </a:cubicBezTo>
                    <a:cubicBezTo>
                      <a:pt x="54948" y="438450"/>
                      <a:pt x="69307" y="398692"/>
                      <a:pt x="84702" y="359348"/>
                    </a:cubicBezTo>
                    <a:cubicBezTo>
                      <a:pt x="100149" y="319848"/>
                      <a:pt x="116634" y="280712"/>
                      <a:pt x="134154" y="242093"/>
                    </a:cubicBezTo>
                    <a:cubicBezTo>
                      <a:pt x="151623" y="203630"/>
                      <a:pt x="170077" y="165582"/>
                      <a:pt x="189516" y="128052"/>
                    </a:cubicBezTo>
                    <a:cubicBezTo>
                      <a:pt x="208903" y="90730"/>
                      <a:pt x="229223" y="53874"/>
                      <a:pt x="250528" y="17640"/>
                    </a:cubicBezTo>
                    <a:cubicBezTo>
                      <a:pt x="253223" y="13027"/>
                      <a:pt x="255919" y="8465"/>
                      <a:pt x="258666" y="3851"/>
                    </a:cubicBezTo>
                    <a:cubicBezTo>
                      <a:pt x="260377" y="1001"/>
                      <a:pt x="255919" y="-1643"/>
                      <a:pt x="254208" y="1260"/>
                    </a:cubicBezTo>
                    <a:cubicBezTo>
                      <a:pt x="232489" y="37701"/>
                      <a:pt x="211702" y="74764"/>
                      <a:pt x="191900" y="112294"/>
                    </a:cubicBezTo>
                    <a:cubicBezTo>
                      <a:pt x="172202" y="149668"/>
                      <a:pt x="153541" y="187613"/>
                      <a:pt x="135813" y="225972"/>
                    </a:cubicBezTo>
                    <a:cubicBezTo>
                      <a:pt x="118136" y="264383"/>
                      <a:pt x="101445" y="303260"/>
                      <a:pt x="85790" y="342501"/>
                    </a:cubicBezTo>
                    <a:cubicBezTo>
                      <a:pt x="70084" y="381949"/>
                      <a:pt x="55414" y="421759"/>
                      <a:pt x="41781" y="461984"/>
                    </a:cubicBezTo>
                    <a:cubicBezTo>
                      <a:pt x="28252" y="502002"/>
                      <a:pt x="15759" y="542383"/>
                      <a:pt x="4355" y="583075"/>
                    </a:cubicBezTo>
                    <a:cubicBezTo>
                      <a:pt x="2903" y="588207"/>
                      <a:pt x="1504" y="593339"/>
                      <a:pt x="104" y="598470"/>
                    </a:cubicBezTo>
                    <a:cubicBezTo>
                      <a:pt x="-777" y="601685"/>
                      <a:pt x="4199" y="603084"/>
                      <a:pt x="5081" y="599870"/>
                    </a:cubicBezTo>
                    <a:lnTo>
                      <a:pt x="5081" y="59987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70" name="Google Shape;6870;p16"/>
              <p:cNvSpPr/>
              <p:nvPr/>
            </p:nvSpPr>
            <p:spPr>
              <a:xfrm>
                <a:off x="10154323" y="5965578"/>
                <a:ext cx="21527" cy="176258"/>
              </a:xfrm>
              <a:custGeom>
                <a:avLst/>
                <a:gdLst/>
                <a:ahLst/>
                <a:cxnLst/>
                <a:rect l="l" t="t" r="r" b="b"/>
                <a:pathLst>
                  <a:path w="21527" h="176258" extrusionOk="0">
                    <a:moveTo>
                      <a:pt x="1944" y="2540"/>
                    </a:moveTo>
                    <a:cubicBezTo>
                      <a:pt x="-441" y="48519"/>
                      <a:pt x="-2255" y="95691"/>
                      <a:pt x="6764" y="141100"/>
                    </a:cubicBezTo>
                    <a:cubicBezTo>
                      <a:pt x="9046" y="152504"/>
                      <a:pt x="12104" y="163752"/>
                      <a:pt x="16355" y="174534"/>
                    </a:cubicBezTo>
                    <a:cubicBezTo>
                      <a:pt x="17547" y="177592"/>
                      <a:pt x="22575" y="176245"/>
                      <a:pt x="21331" y="173135"/>
                    </a:cubicBezTo>
                    <a:cubicBezTo>
                      <a:pt x="13555" y="153488"/>
                      <a:pt x="9719" y="132495"/>
                      <a:pt x="7594" y="111552"/>
                    </a:cubicBezTo>
                    <a:cubicBezTo>
                      <a:pt x="5262" y="88433"/>
                      <a:pt x="5002" y="65107"/>
                      <a:pt x="5520" y="41832"/>
                    </a:cubicBezTo>
                    <a:cubicBezTo>
                      <a:pt x="5832" y="28717"/>
                      <a:pt x="6402" y="15603"/>
                      <a:pt x="7076" y="2488"/>
                    </a:cubicBezTo>
                    <a:cubicBezTo>
                      <a:pt x="7231" y="-829"/>
                      <a:pt x="2048" y="-829"/>
                      <a:pt x="1892" y="2488"/>
                    </a:cubicBezTo>
                    <a:lnTo>
                      <a:pt x="1892" y="248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71" name="Google Shape;6871;p16"/>
              <p:cNvSpPr/>
              <p:nvPr/>
            </p:nvSpPr>
            <p:spPr>
              <a:xfrm>
                <a:off x="10195204" y="6043177"/>
                <a:ext cx="136659" cy="54725"/>
              </a:xfrm>
              <a:custGeom>
                <a:avLst/>
                <a:gdLst/>
                <a:ahLst/>
                <a:cxnLst/>
                <a:rect l="l" t="t" r="r" b="b"/>
                <a:pathLst>
                  <a:path w="136659" h="54725" extrusionOk="0">
                    <a:moveTo>
                      <a:pt x="3207" y="54688"/>
                    </a:moveTo>
                    <a:cubicBezTo>
                      <a:pt x="50067" y="47691"/>
                      <a:pt x="94491" y="28096"/>
                      <a:pt x="135390" y="4822"/>
                    </a:cubicBezTo>
                    <a:cubicBezTo>
                      <a:pt x="138293" y="3163"/>
                      <a:pt x="135701" y="-1295"/>
                      <a:pt x="132798" y="364"/>
                    </a:cubicBezTo>
                    <a:cubicBezTo>
                      <a:pt x="92210" y="23483"/>
                      <a:pt x="48304" y="42818"/>
                      <a:pt x="1859" y="49712"/>
                    </a:cubicBezTo>
                    <a:cubicBezTo>
                      <a:pt x="-1407" y="50179"/>
                      <a:pt x="-7" y="55207"/>
                      <a:pt x="3258" y="54688"/>
                    </a:cubicBezTo>
                    <a:lnTo>
                      <a:pt x="3258" y="5468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72" name="Google Shape;6872;p16"/>
              <p:cNvSpPr/>
              <p:nvPr/>
            </p:nvSpPr>
            <p:spPr>
              <a:xfrm>
                <a:off x="10062666" y="6126598"/>
                <a:ext cx="61575" cy="150455"/>
              </a:xfrm>
              <a:custGeom>
                <a:avLst/>
                <a:gdLst/>
                <a:ahLst/>
                <a:cxnLst/>
                <a:rect l="l" t="t" r="r" b="b"/>
                <a:pathLst>
                  <a:path w="61575" h="150455" extrusionOk="0">
                    <a:moveTo>
                      <a:pt x="140" y="3147"/>
                    </a:moveTo>
                    <a:cubicBezTo>
                      <a:pt x="16002" y="52910"/>
                      <a:pt x="34974" y="101688"/>
                      <a:pt x="56849" y="149119"/>
                    </a:cubicBezTo>
                    <a:cubicBezTo>
                      <a:pt x="58249" y="152126"/>
                      <a:pt x="62707" y="149534"/>
                      <a:pt x="61308" y="146527"/>
                    </a:cubicBezTo>
                    <a:cubicBezTo>
                      <a:pt x="39588" y="99511"/>
                      <a:pt x="20823" y="51148"/>
                      <a:pt x="5116" y="1799"/>
                    </a:cubicBezTo>
                    <a:cubicBezTo>
                      <a:pt x="4131" y="-1363"/>
                      <a:pt x="-897" y="-15"/>
                      <a:pt x="140" y="3199"/>
                    </a:cubicBezTo>
                    <a:lnTo>
                      <a:pt x="140" y="319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73" name="Google Shape;6873;p16"/>
              <p:cNvSpPr/>
              <p:nvPr/>
            </p:nvSpPr>
            <p:spPr>
              <a:xfrm>
                <a:off x="10121900" y="6246337"/>
                <a:ext cx="153295" cy="29805"/>
              </a:xfrm>
              <a:custGeom>
                <a:avLst/>
                <a:gdLst/>
                <a:ahLst/>
                <a:cxnLst/>
                <a:rect l="l" t="t" r="r" b="b"/>
                <a:pathLst>
                  <a:path w="153295" h="29805" extrusionOk="0">
                    <a:moveTo>
                      <a:pt x="2540" y="29484"/>
                    </a:moveTo>
                    <a:cubicBezTo>
                      <a:pt x="53237" y="31557"/>
                      <a:pt x="104296" y="23627"/>
                      <a:pt x="151571" y="5172"/>
                    </a:cubicBezTo>
                    <a:cubicBezTo>
                      <a:pt x="154629" y="3980"/>
                      <a:pt x="153281" y="-1048"/>
                      <a:pt x="150171" y="196"/>
                    </a:cubicBezTo>
                    <a:cubicBezTo>
                      <a:pt x="103259" y="18494"/>
                      <a:pt x="52770" y="26374"/>
                      <a:pt x="2488" y="24300"/>
                    </a:cubicBezTo>
                    <a:cubicBezTo>
                      <a:pt x="-829" y="24145"/>
                      <a:pt x="-829" y="29329"/>
                      <a:pt x="2488" y="29484"/>
                    </a:cubicBezTo>
                    <a:lnTo>
                      <a:pt x="2488" y="2948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6874" name="Google Shape;6874;p16"/>
          <p:cNvGrpSpPr/>
          <p:nvPr/>
        </p:nvGrpSpPr>
        <p:grpSpPr>
          <a:xfrm flipH="1">
            <a:off x="937858" y="6305811"/>
            <a:ext cx="1156901" cy="653784"/>
            <a:chOff x="4047586" y="2061832"/>
            <a:chExt cx="405532" cy="229184"/>
          </a:xfrm>
        </p:grpSpPr>
        <p:sp>
          <p:nvSpPr>
            <p:cNvPr id="6875" name="Google Shape;6875;p16"/>
            <p:cNvSpPr/>
            <p:nvPr/>
          </p:nvSpPr>
          <p:spPr>
            <a:xfrm rot="145171">
              <a:off x="4051920" y="2070115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76" name="Google Shape;6876;p16"/>
            <p:cNvSpPr/>
            <p:nvPr/>
          </p:nvSpPr>
          <p:spPr>
            <a:xfrm rot="145171">
              <a:off x="4051897" y="2070115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6877" name="Google Shape;6877;p16"/>
            <p:cNvGrpSpPr/>
            <p:nvPr/>
          </p:nvGrpSpPr>
          <p:grpSpPr>
            <a:xfrm rot="145171">
              <a:off x="4097278" y="2120900"/>
              <a:ext cx="251895" cy="151407"/>
              <a:chOff x="10279781" y="4736160"/>
              <a:chExt cx="472621" cy="284079"/>
            </a:xfrm>
          </p:grpSpPr>
          <p:sp>
            <p:nvSpPr>
              <p:cNvPr id="6878" name="Google Shape;6878;p16"/>
              <p:cNvSpPr/>
              <p:nvPr/>
            </p:nvSpPr>
            <p:spPr>
              <a:xfrm>
                <a:off x="10400569" y="4815876"/>
                <a:ext cx="100158" cy="202142"/>
              </a:xfrm>
              <a:custGeom>
                <a:avLst/>
                <a:gdLst/>
                <a:ahLst/>
                <a:cxnLst/>
                <a:rect l="l" t="t" r="r" b="b"/>
                <a:pathLst>
                  <a:path w="100158" h="202142" extrusionOk="0">
                    <a:moveTo>
                      <a:pt x="99739" y="196114"/>
                    </a:moveTo>
                    <a:cubicBezTo>
                      <a:pt x="68948" y="131422"/>
                      <a:pt x="38105" y="66730"/>
                      <a:pt x="7314" y="2037"/>
                    </a:cubicBezTo>
                    <a:cubicBezTo>
                      <a:pt x="5137" y="-2576"/>
                      <a:pt x="-1758" y="1467"/>
                      <a:pt x="420" y="6029"/>
                    </a:cubicBezTo>
                    <a:cubicBezTo>
                      <a:pt x="31211" y="70721"/>
                      <a:pt x="62054" y="135413"/>
                      <a:pt x="92844" y="200106"/>
                    </a:cubicBezTo>
                    <a:cubicBezTo>
                      <a:pt x="95022" y="204719"/>
                      <a:pt x="101916" y="200676"/>
                      <a:pt x="99739" y="196114"/>
                    </a:cubicBezTo>
                    <a:lnTo>
                      <a:pt x="99739" y="19611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79" name="Google Shape;6879;p16"/>
              <p:cNvSpPr/>
              <p:nvPr/>
            </p:nvSpPr>
            <p:spPr>
              <a:xfrm>
                <a:off x="10572596" y="4736160"/>
                <a:ext cx="40764" cy="279012"/>
              </a:xfrm>
              <a:custGeom>
                <a:avLst/>
                <a:gdLst/>
                <a:ahLst/>
                <a:cxnLst/>
                <a:rect l="l" t="t" r="r" b="b"/>
                <a:pathLst>
                  <a:path w="40764" h="279012" extrusionOk="0">
                    <a:moveTo>
                      <a:pt x="40664" y="274016"/>
                    </a:moveTo>
                    <a:cubicBezTo>
                      <a:pt x="27964" y="184183"/>
                      <a:pt x="17027" y="94090"/>
                      <a:pt x="7955" y="3791"/>
                    </a:cubicBezTo>
                    <a:cubicBezTo>
                      <a:pt x="7437" y="-1238"/>
                      <a:pt x="-494" y="-1289"/>
                      <a:pt x="24" y="3791"/>
                    </a:cubicBezTo>
                    <a:cubicBezTo>
                      <a:pt x="9200" y="94764"/>
                      <a:pt x="20189" y="185582"/>
                      <a:pt x="33044" y="276141"/>
                    </a:cubicBezTo>
                    <a:cubicBezTo>
                      <a:pt x="33770" y="281169"/>
                      <a:pt x="41442" y="279044"/>
                      <a:pt x="40716" y="274016"/>
                    </a:cubicBezTo>
                    <a:lnTo>
                      <a:pt x="40716" y="27401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80" name="Google Shape;6880;p16"/>
              <p:cNvSpPr/>
              <p:nvPr/>
            </p:nvSpPr>
            <p:spPr>
              <a:xfrm>
                <a:off x="10724518" y="4861932"/>
                <a:ext cx="27884" cy="82313"/>
              </a:xfrm>
              <a:custGeom>
                <a:avLst/>
                <a:gdLst/>
                <a:ahLst/>
                <a:cxnLst/>
                <a:rect l="l" t="t" r="r" b="b"/>
                <a:pathLst>
                  <a:path w="27884" h="82313" extrusionOk="0">
                    <a:moveTo>
                      <a:pt x="7759" y="79456"/>
                    </a:moveTo>
                    <a:cubicBezTo>
                      <a:pt x="12839" y="54212"/>
                      <a:pt x="19474" y="29278"/>
                      <a:pt x="27664" y="4863"/>
                    </a:cubicBezTo>
                    <a:cubicBezTo>
                      <a:pt x="29271" y="-9"/>
                      <a:pt x="21599" y="-2083"/>
                      <a:pt x="19992" y="2738"/>
                    </a:cubicBezTo>
                    <a:cubicBezTo>
                      <a:pt x="11802" y="27153"/>
                      <a:pt x="5167" y="52086"/>
                      <a:pt x="87" y="77331"/>
                    </a:cubicBezTo>
                    <a:cubicBezTo>
                      <a:pt x="-898" y="82307"/>
                      <a:pt x="6774" y="84484"/>
                      <a:pt x="7759" y="79456"/>
                    </a:cubicBezTo>
                    <a:lnTo>
                      <a:pt x="7759" y="7945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81" name="Google Shape;6881;p16"/>
              <p:cNvSpPr/>
              <p:nvPr/>
            </p:nvSpPr>
            <p:spPr>
              <a:xfrm>
                <a:off x="10279781" y="4928550"/>
                <a:ext cx="72459" cy="91689"/>
              </a:xfrm>
              <a:custGeom>
                <a:avLst/>
                <a:gdLst/>
                <a:ahLst/>
                <a:cxnLst/>
                <a:rect l="l" t="t" r="r" b="b"/>
                <a:pathLst>
                  <a:path w="72459" h="91689" extrusionOk="0">
                    <a:moveTo>
                      <a:pt x="71392" y="84839"/>
                    </a:moveTo>
                    <a:cubicBezTo>
                      <a:pt x="47703" y="59128"/>
                      <a:pt x="26346" y="31344"/>
                      <a:pt x="7529" y="1849"/>
                    </a:cubicBezTo>
                    <a:cubicBezTo>
                      <a:pt x="4782" y="-2454"/>
                      <a:pt x="-2113" y="1538"/>
                      <a:pt x="635" y="5840"/>
                    </a:cubicBezTo>
                    <a:cubicBezTo>
                      <a:pt x="19763" y="35905"/>
                      <a:pt x="41586" y="64208"/>
                      <a:pt x="65742" y="90437"/>
                    </a:cubicBezTo>
                    <a:cubicBezTo>
                      <a:pt x="69215" y="94222"/>
                      <a:pt x="74813" y="88571"/>
                      <a:pt x="71392" y="84787"/>
                    </a:cubicBezTo>
                    <a:lnTo>
                      <a:pt x="71392" y="8478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6882" name="Google Shape;6882;p16"/>
          <p:cNvGrpSpPr/>
          <p:nvPr/>
        </p:nvGrpSpPr>
        <p:grpSpPr>
          <a:xfrm rot="-917388" flipH="1">
            <a:off x="3293004" y="5771163"/>
            <a:ext cx="614739" cy="2230224"/>
            <a:chOff x="252161" y="4136312"/>
            <a:chExt cx="461056" cy="1672676"/>
          </a:xfrm>
        </p:grpSpPr>
        <p:grpSp>
          <p:nvGrpSpPr>
            <p:cNvPr id="6883" name="Google Shape;6883;p16"/>
            <p:cNvGrpSpPr/>
            <p:nvPr/>
          </p:nvGrpSpPr>
          <p:grpSpPr>
            <a:xfrm>
              <a:off x="252161" y="4136312"/>
              <a:ext cx="356714" cy="775166"/>
              <a:chOff x="1702611" y="3223762"/>
              <a:chExt cx="356714" cy="775166"/>
            </a:xfrm>
          </p:grpSpPr>
          <p:sp>
            <p:nvSpPr>
              <p:cNvPr id="6884" name="Google Shape;6884;p16"/>
              <p:cNvSpPr/>
              <p:nvPr/>
            </p:nvSpPr>
            <p:spPr>
              <a:xfrm>
                <a:off x="1702611" y="3223762"/>
                <a:ext cx="91534" cy="142091"/>
              </a:xfrm>
              <a:custGeom>
                <a:avLst/>
                <a:gdLst/>
                <a:ahLst/>
                <a:cxnLst/>
                <a:rect l="l" t="t" r="r" b="b"/>
                <a:pathLst>
                  <a:path w="91534" h="142091" extrusionOk="0">
                    <a:moveTo>
                      <a:pt x="91534" y="137481"/>
                    </a:moveTo>
                    <a:cubicBezTo>
                      <a:pt x="80622" y="85929"/>
                      <a:pt x="60019" y="32213"/>
                      <a:pt x="22296" y="4743"/>
                    </a:cubicBezTo>
                    <a:cubicBezTo>
                      <a:pt x="15899" y="134"/>
                      <a:pt x="6491" y="-2971"/>
                      <a:pt x="3010" y="4461"/>
                    </a:cubicBezTo>
                    <a:cubicBezTo>
                      <a:pt x="1317" y="8035"/>
                      <a:pt x="1976" y="12833"/>
                      <a:pt x="3010" y="17067"/>
                    </a:cubicBezTo>
                    <a:cubicBezTo>
                      <a:pt x="8184" y="37387"/>
                      <a:pt x="22296" y="52721"/>
                      <a:pt x="35654" y="66832"/>
                    </a:cubicBezTo>
                    <a:cubicBezTo>
                      <a:pt x="25306" y="57048"/>
                      <a:pt x="11195" y="54320"/>
                      <a:pt x="0" y="59965"/>
                    </a:cubicBezTo>
                    <a:cubicBezTo>
                      <a:pt x="188" y="72853"/>
                      <a:pt x="10725" y="82354"/>
                      <a:pt x="20038" y="89221"/>
                    </a:cubicBezTo>
                    <a:cubicBezTo>
                      <a:pt x="43651" y="106813"/>
                      <a:pt x="67263" y="124499"/>
                      <a:pt x="90876" y="14209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85" name="Google Shape;6885;p16"/>
              <p:cNvSpPr/>
              <p:nvPr/>
            </p:nvSpPr>
            <p:spPr>
              <a:xfrm>
                <a:off x="1713457" y="3388168"/>
                <a:ext cx="106746" cy="68657"/>
              </a:xfrm>
              <a:custGeom>
                <a:avLst/>
                <a:gdLst/>
                <a:ahLst/>
                <a:cxnLst/>
                <a:rect l="l" t="t" r="r" b="b"/>
                <a:pathLst>
                  <a:path w="106746" h="68657" extrusionOk="0">
                    <a:moveTo>
                      <a:pt x="106746" y="46265"/>
                    </a:moveTo>
                    <a:cubicBezTo>
                      <a:pt x="80030" y="20018"/>
                      <a:pt x="47386" y="3649"/>
                      <a:pt x="14648" y="168"/>
                    </a:cubicBezTo>
                    <a:cubicBezTo>
                      <a:pt x="9097" y="-396"/>
                      <a:pt x="2324" y="168"/>
                      <a:pt x="443" y="6471"/>
                    </a:cubicBezTo>
                    <a:cubicBezTo>
                      <a:pt x="-2003" y="14562"/>
                      <a:pt x="6181" y="22275"/>
                      <a:pt x="12861" y="26133"/>
                    </a:cubicBezTo>
                    <a:cubicBezTo>
                      <a:pt x="24620" y="32718"/>
                      <a:pt x="36567" y="38738"/>
                      <a:pt x="48703" y="44007"/>
                    </a:cubicBezTo>
                    <a:cubicBezTo>
                      <a:pt x="39671" y="40338"/>
                      <a:pt x="29982" y="40808"/>
                      <a:pt x="21704" y="45229"/>
                    </a:cubicBezTo>
                    <a:cubicBezTo>
                      <a:pt x="17188" y="47676"/>
                      <a:pt x="12672" y="52662"/>
                      <a:pt x="13801" y="58965"/>
                    </a:cubicBezTo>
                    <a:cubicBezTo>
                      <a:pt x="15212" y="66773"/>
                      <a:pt x="23585" y="68748"/>
                      <a:pt x="29888" y="68654"/>
                    </a:cubicBezTo>
                    <a:cubicBezTo>
                      <a:pt x="55664" y="68278"/>
                      <a:pt x="81064" y="63668"/>
                      <a:pt x="105241" y="5510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86" name="Google Shape;6886;p16"/>
              <p:cNvSpPr/>
              <p:nvPr/>
            </p:nvSpPr>
            <p:spPr>
              <a:xfrm>
                <a:off x="1762050" y="3512829"/>
                <a:ext cx="93054" cy="76735"/>
              </a:xfrm>
              <a:custGeom>
                <a:avLst/>
                <a:gdLst/>
                <a:ahLst/>
                <a:cxnLst/>
                <a:rect l="l" t="t" r="r" b="b"/>
                <a:pathLst>
                  <a:path w="93054" h="76735" extrusionOk="0">
                    <a:moveTo>
                      <a:pt x="84494" y="3355"/>
                    </a:moveTo>
                    <a:cubicBezTo>
                      <a:pt x="61352" y="-4736"/>
                      <a:pt x="35670" y="3167"/>
                      <a:pt x="14126" y="12668"/>
                    </a:cubicBezTo>
                    <a:cubicBezTo>
                      <a:pt x="9423" y="14738"/>
                      <a:pt x="4625" y="17372"/>
                      <a:pt x="1897" y="22452"/>
                    </a:cubicBezTo>
                    <a:cubicBezTo>
                      <a:pt x="-831" y="27532"/>
                      <a:pt x="-831" y="35622"/>
                      <a:pt x="3308" y="39762"/>
                    </a:cubicBezTo>
                    <a:cubicBezTo>
                      <a:pt x="6318" y="42866"/>
                      <a:pt x="10364" y="43054"/>
                      <a:pt x="14126" y="43054"/>
                    </a:cubicBezTo>
                    <a:cubicBezTo>
                      <a:pt x="21841" y="43148"/>
                      <a:pt x="29555" y="43242"/>
                      <a:pt x="37175" y="43430"/>
                    </a:cubicBezTo>
                    <a:cubicBezTo>
                      <a:pt x="35105" y="49639"/>
                      <a:pt x="29931" y="53026"/>
                      <a:pt x="26638" y="58200"/>
                    </a:cubicBezTo>
                    <a:cubicBezTo>
                      <a:pt x="23346" y="63374"/>
                      <a:pt x="22781" y="73064"/>
                      <a:pt x="28050" y="75980"/>
                    </a:cubicBezTo>
                    <a:cubicBezTo>
                      <a:pt x="30872" y="77579"/>
                      <a:pt x="33976" y="76356"/>
                      <a:pt x="36704" y="74945"/>
                    </a:cubicBezTo>
                    <a:cubicBezTo>
                      <a:pt x="58247" y="63939"/>
                      <a:pt x="79696" y="47005"/>
                      <a:pt x="93055" y="2367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87" name="Google Shape;6887;p16"/>
              <p:cNvSpPr/>
              <p:nvPr/>
            </p:nvSpPr>
            <p:spPr>
              <a:xfrm>
                <a:off x="1795780" y="3618065"/>
                <a:ext cx="101375" cy="94655"/>
              </a:xfrm>
              <a:custGeom>
                <a:avLst/>
                <a:gdLst/>
                <a:ahLst/>
                <a:cxnLst/>
                <a:rect l="l" t="t" r="r" b="b"/>
                <a:pathLst>
                  <a:path w="101375" h="94655" extrusionOk="0">
                    <a:moveTo>
                      <a:pt x="88111" y="0"/>
                    </a:moveTo>
                    <a:cubicBezTo>
                      <a:pt x="62053" y="6115"/>
                      <a:pt x="38064" y="19473"/>
                      <a:pt x="13135" y="29822"/>
                    </a:cubicBezTo>
                    <a:cubicBezTo>
                      <a:pt x="5514" y="33020"/>
                      <a:pt x="-3611" y="42146"/>
                      <a:pt x="1469" y="50800"/>
                    </a:cubicBezTo>
                    <a:cubicBezTo>
                      <a:pt x="4009" y="55034"/>
                      <a:pt x="8713" y="56068"/>
                      <a:pt x="12758" y="56163"/>
                    </a:cubicBezTo>
                    <a:cubicBezTo>
                      <a:pt x="23953" y="56444"/>
                      <a:pt x="34959" y="53434"/>
                      <a:pt x="44555" y="47508"/>
                    </a:cubicBezTo>
                    <a:cubicBezTo>
                      <a:pt x="38723" y="55974"/>
                      <a:pt x="32984" y="64441"/>
                      <a:pt x="27152" y="72814"/>
                    </a:cubicBezTo>
                    <a:cubicBezTo>
                      <a:pt x="24517" y="76576"/>
                      <a:pt x="21789" y="81280"/>
                      <a:pt x="22824" y="86454"/>
                    </a:cubicBezTo>
                    <a:cubicBezTo>
                      <a:pt x="23953" y="91722"/>
                      <a:pt x="28939" y="94921"/>
                      <a:pt x="33172" y="94638"/>
                    </a:cubicBezTo>
                    <a:cubicBezTo>
                      <a:pt x="37405" y="94357"/>
                      <a:pt x="41169" y="91534"/>
                      <a:pt x="44555" y="88712"/>
                    </a:cubicBezTo>
                    <a:cubicBezTo>
                      <a:pt x="66286" y="70744"/>
                      <a:pt x="85477" y="48448"/>
                      <a:pt x="101376" y="2276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88" name="Google Shape;6888;p16"/>
              <p:cNvSpPr/>
              <p:nvPr/>
            </p:nvSpPr>
            <p:spPr>
              <a:xfrm>
                <a:off x="1844390" y="3744407"/>
                <a:ext cx="100744" cy="85722"/>
              </a:xfrm>
              <a:custGeom>
                <a:avLst/>
                <a:gdLst/>
                <a:ahLst/>
                <a:cxnLst/>
                <a:rect l="l" t="t" r="r" b="b"/>
                <a:pathLst>
                  <a:path w="100744" h="85722" extrusionOk="0">
                    <a:moveTo>
                      <a:pt x="90208" y="0"/>
                    </a:moveTo>
                    <a:cubicBezTo>
                      <a:pt x="62268" y="565"/>
                      <a:pt x="34798" y="8091"/>
                      <a:pt x="10057" y="22014"/>
                    </a:cubicBezTo>
                    <a:cubicBezTo>
                      <a:pt x="4224" y="25306"/>
                      <a:pt x="-2361" y="32268"/>
                      <a:pt x="838" y="39794"/>
                    </a:cubicBezTo>
                    <a:cubicBezTo>
                      <a:pt x="3190" y="45344"/>
                      <a:pt x="9211" y="46191"/>
                      <a:pt x="14102" y="46002"/>
                    </a:cubicBezTo>
                    <a:cubicBezTo>
                      <a:pt x="26614" y="45438"/>
                      <a:pt x="38938" y="42616"/>
                      <a:pt x="50603" y="37818"/>
                    </a:cubicBezTo>
                    <a:cubicBezTo>
                      <a:pt x="45053" y="45250"/>
                      <a:pt x="39408" y="52682"/>
                      <a:pt x="33858" y="60113"/>
                    </a:cubicBezTo>
                    <a:cubicBezTo>
                      <a:pt x="31129" y="63782"/>
                      <a:pt x="28213" y="67733"/>
                      <a:pt x="27460" y="72814"/>
                    </a:cubicBezTo>
                    <a:cubicBezTo>
                      <a:pt x="26708" y="77894"/>
                      <a:pt x="29060" y="84385"/>
                      <a:pt x="33199" y="85514"/>
                    </a:cubicBezTo>
                    <a:cubicBezTo>
                      <a:pt x="36116" y="86361"/>
                      <a:pt x="38938" y="84479"/>
                      <a:pt x="41384" y="82597"/>
                    </a:cubicBezTo>
                    <a:cubicBezTo>
                      <a:pt x="65184" y="63877"/>
                      <a:pt x="85504" y="38947"/>
                      <a:pt x="100744" y="969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89" name="Google Shape;6889;p16"/>
              <p:cNvSpPr/>
              <p:nvPr/>
            </p:nvSpPr>
            <p:spPr>
              <a:xfrm>
                <a:off x="1871617" y="3851370"/>
                <a:ext cx="91579" cy="92630"/>
              </a:xfrm>
              <a:custGeom>
                <a:avLst/>
                <a:gdLst/>
                <a:ahLst/>
                <a:cxnLst/>
                <a:rect l="l" t="t" r="r" b="b"/>
                <a:pathLst>
                  <a:path w="91579" h="92630" extrusionOk="0">
                    <a:moveTo>
                      <a:pt x="88851" y="0"/>
                    </a:moveTo>
                    <a:cubicBezTo>
                      <a:pt x="67496" y="2540"/>
                      <a:pt x="46612" y="8937"/>
                      <a:pt x="27327" y="19097"/>
                    </a:cubicBezTo>
                    <a:cubicBezTo>
                      <a:pt x="17167" y="24459"/>
                      <a:pt x="6631" y="32079"/>
                      <a:pt x="892" y="43180"/>
                    </a:cubicBezTo>
                    <a:cubicBezTo>
                      <a:pt x="-2024" y="48918"/>
                      <a:pt x="2679" y="56726"/>
                      <a:pt x="8230" y="55692"/>
                    </a:cubicBezTo>
                    <a:cubicBezTo>
                      <a:pt x="20930" y="53340"/>
                      <a:pt x="33159" y="49012"/>
                      <a:pt x="44637" y="42615"/>
                    </a:cubicBezTo>
                    <a:cubicBezTo>
                      <a:pt x="36828" y="52117"/>
                      <a:pt x="30431" y="63406"/>
                      <a:pt x="25822" y="75824"/>
                    </a:cubicBezTo>
                    <a:cubicBezTo>
                      <a:pt x="24599" y="79210"/>
                      <a:pt x="23470" y="83067"/>
                      <a:pt x="24599" y="86830"/>
                    </a:cubicBezTo>
                    <a:cubicBezTo>
                      <a:pt x="27421" y="96143"/>
                      <a:pt x="38522" y="92757"/>
                      <a:pt x="44448" y="87019"/>
                    </a:cubicBezTo>
                    <a:cubicBezTo>
                      <a:pt x="64298" y="67921"/>
                      <a:pt x="80385" y="43180"/>
                      <a:pt x="91579" y="1505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90" name="Google Shape;6890;p16"/>
              <p:cNvSpPr/>
              <p:nvPr/>
            </p:nvSpPr>
            <p:spPr>
              <a:xfrm>
                <a:off x="1803270" y="3267354"/>
                <a:ext cx="71520" cy="138950"/>
              </a:xfrm>
              <a:custGeom>
                <a:avLst/>
                <a:gdLst/>
                <a:ahLst/>
                <a:cxnLst/>
                <a:rect l="l" t="t" r="r" b="b"/>
                <a:pathLst>
                  <a:path w="71520" h="138950" extrusionOk="0">
                    <a:moveTo>
                      <a:pt x="0" y="126439"/>
                    </a:moveTo>
                    <a:cubicBezTo>
                      <a:pt x="659" y="93419"/>
                      <a:pt x="8749" y="66231"/>
                      <a:pt x="9407" y="33211"/>
                    </a:cubicBezTo>
                    <a:cubicBezTo>
                      <a:pt x="9596" y="24086"/>
                      <a:pt x="9878" y="14491"/>
                      <a:pt x="14017" y="7247"/>
                    </a:cubicBezTo>
                    <a:cubicBezTo>
                      <a:pt x="18156" y="98"/>
                      <a:pt x="27469" y="-2913"/>
                      <a:pt x="33114" y="3578"/>
                    </a:cubicBezTo>
                    <a:cubicBezTo>
                      <a:pt x="36407" y="7435"/>
                      <a:pt x="37441" y="13362"/>
                      <a:pt x="38194" y="18724"/>
                    </a:cubicBezTo>
                    <a:cubicBezTo>
                      <a:pt x="40452" y="35940"/>
                      <a:pt x="41393" y="53249"/>
                      <a:pt x="41110" y="70371"/>
                    </a:cubicBezTo>
                    <a:cubicBezTo>
                      <a:pt x="43274" y="62375"/>
                      <a:pt x="45626" y="53908"/>
                      <a:pt x="50988" y="48828"/>
                    </a:cubicBezTo>
                    <a:cubicBezTo>
                      <a:pt x="56350" y="43747"/>
                      <a:pt x="65664" y="43936"/>
                      <a:pt x="69709" y="51367"/>
                    </a:cubicBezTo>
                    <a:cubicBezTo>
                      <a:pt x="75259" y="61716"/>
                      <a:pt x="66981" y="73287"/>
                      <a:pt x="59361" y="79872"/>
                    </a:cubicBezTo>
                    <a:cubicBezTo>
                      <a:pt x="37724" y="98593"/>
                      <a:pt x="25682" y="120230"/>
                      <a:pt x="4045" y="13895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91" name="Google Shape;6891;p16"/>
              <p:cNvSpPr/>
              <p:nvPr/>
            </p:nvSpPr>
            <p:spPr>
              <a:xfrm>
                <a:off x="1831210" y="3385096"/>
                <a:ext cx="101317" cy="86683"/>
              </a:xfrm>
              <a:custGeom>
                <a:avLst/>
                <a:gdLst/>
                <a:ahLst/>
                <a:cxnLst/>
                <a:rect l="l" t="t" r="r" b="b"/>
                <a:pathLst>
                  <a:path w="101317" h="86683" extrusionOk="0">
                    <a:moveTo>
                      <a:pt x="0" y="69562"/>
                    </a:moveTo>
                    <a:cubicBezTo>
                      <a:pt x="11759" y="38048"/>
                      <a:pt x="37535" y="12272"/>
                      <a:pt x="65287" y="512"/>
                    </a:cubicBezTo>
                    <a:cubicBezTo>
                      <a:pt x="71966" y="-2310"/>
                      <a:pt x="78457" y="7098"/>
                      <a:pt x="75165" y="14811"/>
                    </a:cubicBezTo>
                    <a:cubicBezTo>
                      <a:pt x="71872" y="22243"/>
                      <a:pt x="67921" y="29205"/>
                      <a:pt x="63406" y="35413"/>
                    </a:cubicBezTo>
                    <a:cubicBezTo>
                      <a:pt x="75259" y="30334"/>
                      <a:pt x="88900" y="30428"/>
                      <a:pt x="101317" y="35790"/>
                    </a:cubicBezTo>
                    <a:cubicBezTo>
                      <a:pt x="98401" y="47267"/>
                      <a:pt x="87583" y="51594"/>
                      <a:pt x="78081" y="54511"/>
                    </a:cubicBezTo>
                    <a:cubicBezTo>
                      <a:pt x="57479" y="60813"/>
                      <a:pt x="28787" y="80381"/>
                      <a:pt x="8184" y="8668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92" name="Google Shape;6892;p16"/>
              <p:cNvSpPr/>
              <p:nvPr/>
            </p:nvSpPr>
            <p:spPr>
              <a:xfrm>
                <a:off x="1865547" y="3495329"/>
                <a:ext cx="106448" cy="62810"/>
              </a:xfrm>
              <a:custGeom>
                <a:avLst/>
                <a:gdLst/>
                <a:ahLst/>
                <a:cxnLst/>
                <a:rect l="l" t="t" r="r" b="b"/>
                <a:pathLst>
                  <a:path w="106448" h="62810" extrusionOk="0">
                    <a:moveTo>
                      <a:pt x="0" y="43808"/>
                    </a:moveTo>
                    <a:cubicBezTo>
                      <a:pt x="25776" y="18784"/>
                      <a:pt x="81656" y="-8497"/>
                      <a:pt x="96520" y="2510"/>
                    </a:cubicBezTo>
                    <a:cubicBezTo>
                      <a:pt x="101224" y="20760"/>
                      <a:pt x="83914" y="27157"/>
                      <a:pt x="73096" y="32425"/>
                    </a:cubicBezTo>
                    <a:cubicBezTo>
                      <a:pt x="76294" y="40234"/>
                      <a:pt x="84855" y="40234"/>
                      <a:pt x="91722" y="40421"/>
                    </a:cubicBezTo>
                    <a:cubicBezTo>
                      <a:pt x="98496" y="40610"/>
                      <a:pt x="107715" y="45972"/>
                      <a:pt x="106304" y="54156"/>
                    </a:cubicBezTo>
                    <a:cubicBezTo>
                      <a:pt x="105269" y="60365"/>
                      <a:pt x="98872" y="61682"/>
                      <a:pt x="93698" y="61776"/>
                    </a:cubicBezTo>
                    <a:cubicBezTo>
                      <a:pt x="67639" y="62435"/>
                      <a:pt x="30480" y="62059"/>
                      <a:pt x="4422" y="6281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93" name="Google Shape;6893;p16"/>
              <p:cNvSpPr/>
              <p:nvPr/>
            </p:nvSpPr>
            <p:spPr>
              <a:xfrm>
                <a:off x="1894146" y="3607368"/>
                <a:ext cx="105559" cy="61535"/>
              </a:xfrm>
              <a:custGeom>
                <a:avLst/>
                <a:gdLst/>
                <a:ahLst/>
                <a:cxnLst/>
                <a:rect l="l" t="t" r="r" b="b"/>
                <a:pathLst>
                  <a:path w="105559" h="61535" extrusionOk="0">
                    <a:moveTo>
                      <a:pt x="0" y="12768"/>
                    </a:moveTo>
                    <a:cubicBezTo>
                      <a:pt x="29351" y="3830"/>
                      <a:pt x="59925" y="-5013"/>
                      <a:pt x="90593" y="3360"/>
                    </a:cubicBezTo>
                    <a:cubicBezTo>
                      <a:pt x="94732" y="4489"/>
                      <a:pt x="99060" y="6182"/>
                      <a:pt x="102164" y="9945"/>
                    </a:cubicBezTo>
                    <a:cubicBezTo>
                      <a:pt x="105269" y="13802"/>
                      <a:pt x="106304" y="20482"/>
                      <a:pt x="103481" y="23962"/>
                    </a:cubicBezTo>
                    <a:cubicBezTo>
                      <a:pt x="101882" y="25844"/>
                      <a:pt x="99530" y="26314"/>
                      <a:pt x="97366" y="26784"/>
                    </a:cubicBezTo>
                    <a:cubicBezTo>
                      <a:pt x="86924" y="28854"/>
                      <a:pt x="76482" y="31018"/>
                      <a:pt x="66134" y="33087"/>
                    </a:cubicBezTo>
                    <a:cubicBezTo>
                      <a:pt x="79210" y="39955"/>
                      <a:pt x="92287" y="46916"/>
                      <a:pt x="105363" y="53784"/>
                    </a:cubicBezTo>
                    <a:cubicBezTo>
                      <a:pt x="106774" y="59428"/>
                      <a:pt x="100283" y="61874"/>
                      <a:pt x="95579" y="61498"/>
                    </a:cubicBezTo>
                    <a:cubicBezTo>
                      <a:pt x="66887" y="59334"/>
                      <a:pt x="38194" y="54631"/>
                      <a:pt x="9689" y="4729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94" name="Google Shape;6894;p16"/>
              <p:cNvSpPr/>
              <p:nvPr/>
            </p:nvSpPr>
            <p:spPr>
              <a:xfrm>
                <a:off x="1929988" y="3717057"/>
                <a:ext cx="104072" cy="60557"/>
              </a:xfrm>
              <a:custGeom>
                <a:avLst/>
                <a:gdLst/>
                <a:ahLst/>
                <a:cxnLst/>
                <a:rect l="l" t="t" r="r" b="b"/>
                <a:pathLst>
                  <a:path w="104072" h="60557" extrusionOk="0">
                    <a:moveTo>
                      <a:pt x="0" y="24904"/>
                    </a:moveTo>
                    <a:cubicBezTo>
                      <a:pt x="27375" y="1856"/>
                      <a:pt x="63500" y="-5576"/>
                      <a:pt x="97555" y="4208"/>
                    </a:cubicBezTo>
                    <a:cubicBezTo>
                      <a:pt x="104140" y="6089"/>
                      <a:pt x="106398" y="16813"/>
                      <a:pt x="101223" y="21517"/>
                    </a:cubicBezTo>
                    <a:cubicBezTo>
                      <a:pt x="98778" y="23681"/>
                      <a:pt x="96143" y="25469"/>
                      <a:pt x="93321" y="26785"/>
                    </a:cubicBezTo>
                    <a:cubicBezTo>
                      <a:pt x="87771" y="29325"/>
                      <a:pt x="87300" y="38827"/>
                      <a:pt x="92569" y="43342"/>
                    </a:cubicBezTo>
                    <a:lnTo>
                      <a:pt x="92569" y="43342"/>
                    </a:lnTo>
                    <a:cubicBezTo>
                      <a:pt x="98966" y="48705"/>
                      <a:pt x="96708" y="60558"/>
                      <a:pt x="89276" y="60558"/>
                    </a:cubicBezTo>
                    <a:cubicBezTo>
                      <a:pt x="83161" y="60558"/>
                      <a:pt x="76670" y="59053"/>
                      <a:pt x="70556" y="57548"/>
                    </a:cubicBezTo>
                    <a:cubicBezTo>
                      <a:pt x="47789" y="51715"/>
                      <a:pt x="25023" y="45882"/>
                      <a:pt x="2352" y="3995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95" name="Google Shape;6895;p16"/>
              <p:cNvSpPr/>
              <p:nvPr/>
            </p:nvSpPr>
            <p:spPr>
              <a:xfrm>
                <a:off x="1955294" y="3824502"/>
                <a:ext cx="102397" cy="68196"/>
              </a:xfrm>
              <a:custGeom>
                <a:avLst/>
                <a:gdLst/>
                <a:ahLst/>
                <a:cxnLst/>
                <a:rect l="l" t="t" r="r" b="b"/>
                <a:pathLst>
                  <a:path w="102397" h="68196" extrusionOk="0">
                    <a:moveTo>
                      <a:pt x="0" y="4101"/>
                    </a:moveTo>
                    <a:cubicBezTo>
                      <a:pt x="26435" y="-2578"/>
                      <a:pt x="54751" y="-1073"/>
                      <a:pt x="81750" y="8428"/>
                    </a:cubicBezTo>
                    <a:cubicBezTo>
                      <a:pt x="92098" y="12097"/>
                      <a:pt x="104892" y="22445"/>
                      <a:pt x="101976" y="34675"/>
                    </a:cubicBezTo>
                    <a:cubicBezTo>
                      <a:pt x="100000" y="42766"/>
                      <a:pt x="91910" y="45399"/>
                      <a:pt x="84949" y="44553"/>
                    </a:cubicBezTo>
                    <a:cubicBezTo>
                      <a:pt x="77987" y="43706"/>
                      <a:pt x="70932" y="40696"/>
                      <a:pt x="64064" y="41919"/>
                    </a:cubicBezTo>
                    <a:cubicBezTo>
                      <a:pt x="74507" y="49539"/>
                      <a:pt x="84854" y="57065"/>
                      <a:pt x="95297" y="64685"/>
                    </a:cubicBezTo>
                    <a:cubicBezTo>
                      <a:pt x="95862" y="68448"/>
                      <a:pt x="91158" y="68824"/>
                      <a:pt x="88241" y="67507"/>
                    </a:cubicBezTo>
                    <a:cubicBezTo>
                      <a:pt x="63782" y="56877"/>
                      <a:pt x="39229" y="46246"/>
                      <a:pt x="14769" y="3571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96" name="Google Shape;6896;p16"/>
              <p:cNvSpPr/>
              <p:nvPr/>
            </p:nvSpPr>
            <p:spPr>
              <a:xfrm>
                <a:off x="1980223" y="3921361"/>
                <a:ext cx="79102" cy="76601"/>
              </a:xfrm>
              <a:custGeom>
                <a:avLst/>
                <a:gdLst/>
                <a:ahLst/>
                <a:cxnLst/>
                <a:rect l="l" t="t" r="r" b="b"/>
                <a:pathLst>
                  <a:path w="79102" h="76601" extrusionOk="0">
                    <a:moveTo>
                      <a:pt x="0" y="0"/>
                    </a:moveTo>
                    <a:cubicBezTo>
                      <a:pt x="24742" y="9595"/>
                      <a:pt x="48260" y="25494"/>
                      <a:pt x="68580" y="46284"/>
                    </a:cubicBezTo>
                    <a:cubicBezTo>
                      <a:pt x="72437" y="50235"/>
                      <a:pt x="76294" y="54563"/>
                      <a:pt x="78176" y="60207"/>
                    </a:cubicBezTo>
                    <a:cubicBezTo>
                      <a:pt x="80057" y="65852"/>
                      <a:pt x="79117" y="73095"/>
                      <a:pt x="74977" y="75635"/>
                    </a:cubicBezTo>
                    <a:cubicBezTo>
                      <a:pt x="70274" y="78552"/>
                      <a:pt x="64347" y="74318"/>
                      <a:pt x="59737" y="70179"/>
                    </a:cubicBezTo>
                    <a:cubicBezTo>
                      <a:pt x="43651" y="55879"/>
                      <a:pt x="27846" y="40922"/>
                      <a:pt x="12418" y="2540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97" name="Google Shape;6897;p16"/>
              <p:cNvSpPr/>
              <p:nvPr/>
            </p:nvSpPr>
            <p:spPr>
              <a:xfrm>
                <a:off x="1949797" y="3939517"/>
                <a:ext cx="44161" cy="59411"/>
              </a:xfrm>
              <a:custGeom>
                <a:avLst/>
                <a:gdLst/>
                <a:ahLst/>
                <a:cxnLst/>
                <a:rect l="l" t="t" r="r" b="b"/>
                <a:pathLst>
                  <a:path w="44161" h="59411" extrusionOk="0">
                    <a:moveTo>
                      <a:pt x="44162" y="7337"/>
                    </a:moveTo>
                    <a:cubicBezTo>
                      <a:pt x="42656" y="26623"/>
                      <a:pt x="30615" y="40640"/>
                      <a:pt x="19232" y="52964"/>
                    </a:cubicBezTo>
                    <a:cubicBezTo>
                      <a:pt x="13870" y="58702"/>
                      <a:pt x="3804" y="63218"/>
                      <a:pt x="606" y="54657"/>
                    </a:cubicBezTo>
                    <a:cubicBezTo>
                      <a:pt x="-1088" y="50047"/>
                      <a:pt x="1076" y="45155"/>
                      <a:pt x="3334" y="41392"/>
                    </a:cubicBezTo>
                    <a:cubicBezTo>
                      <a:pt x="12553" y="25682"/>
                      <a:pt x="23654" y="11665"/>
                      <a:pt x="36165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6898" name="Google Shape;6898;p16"/>
            <p:cNvGrpSpPr/>
            <p:nvPr/>
          </p:nvGrpSpPr>
          <p:grpSpPr>
            <a:xfrm>
              <a:off x="331250" y="4256698"/>
              <a:ext cx="381967" cy="1552290"/>
              <a:chOff x="1781700" y="3344148"/>
              <a:chExt cx="381967" cy="1552290"/>
            </a:xfrm>
          </p:grpSpPr>
          <p:sp>
            <p:nvSpPr>
              <p:cNvPr id="6899" name="Google Shape;6899;p16"/>
              <p:cNvSpPr/>
              <p:nvPr/>
            </p:nvSpPr>
            <p:spPr>
              <a:xfrm>
                <a:off x="1858962" y="4450715"/>
                <a:ext cx="118721" cy="438667"/>
              </a:xfrm>
              <a:custGeom>
                <a:avLst/>
                <a:gdLst/>
                <a:ahLst/>
                <a:cxnLst/>
                <a:rect l="l" t="t" r="r" b="b"/>
                <a:pathLst>
                  <a:path w="118721" h="438667" extrusionOk="0">
                    <a:moveTo>
                      <a:pt x="34996" y="438667"/>
                    </a:moveTo>
                    <a:cubicBezTo>
                      <a:pt x="32268" y="291535"/>
                      <a:pt x="20602" y="145062"/>
                      <a:pt x="0" y="0"/>
                    </a:cubicBezTo>
                    <a:cubicBezTo>
                      <a:pt x="53246" y="128506"/>
                      <a:pt x="93039" y="262090"/>
                      <a:pt x="118721" y="39831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00" name="Google Shape;6900;p16"/>
              <p:cNvSpPr/>
              <p:nvPr/>
            </p:nvSpPr>
            <p:spPr>
              <a:xfrm>
                <a:off x="1913525" y="4176866"/>
                <a:ext cx="180810" cy="719572"/>
              </a:xfrm>
              <a:custGeom>
                <a:avLst/>
                <a:gdLst/>
                <a:ahLst/>
                <a:cxnLst/>
                <a:rect l="l" t="t" r="r" b="b"/>
                <a:pathLst>
                  <a:path w="180810" h="719572" extrusionOk="0">
                    <a:moveTo>
                      <a:pt x="40922" y="719573"/>
                    </a:moveTo>
                    <a:cubicBezTo>
                      <a:pt x="56350" y="477802"/>
                      <a:pt x="42615" y="236220"/>
                      <a:pt x="0" y="0"/>
                    </a:cubicBezTo>
                    <a:cubicBezTo>
                      <a:pt x="90875" y="205928"/>
                      <a:pt x="151742" y="423428"/>
                      <a:pt x="180810" y="64572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01" name="Google Shape;6901;p16"/>
              <p:cNvSpPr/>
              <p:nvPr/>
            </p:nvSpPr>
            <p:spPr>
              <a:xfrm>
                <a:off x="2052378" y="4330771"/>
                <a:ext cx="111289" cy="502731"/>
              </a:xfrm>
              <a:custGeom>
                <a:avLst/>
                <a:gdLst/>
                <a:ahLst/>
                <a:cxnLst/>
                <a:rect l="l" t="t" r="r" b="b"/>
                <a:pathLst>
                  <a:path w="111289" h="502731" extrusionOk="0">
                    <a:moveTo>
                      <a:pt x="0" y="502732"/>
                    </a:moveTo>
                    <a:cubicBezTo>
                      <a:pt x="12795" y="335092"/>
                      <a:pt x="19473" y="167358"/>
                      <a:pt x="20226" y="0"/>
                    </a:cubicBezTo>
                    <a:cubicBezTo>
                      <a:pt x="50612" y="155222"/>
                      <a:pt x="80904" y="310444"/>
                      <a:pt x="111290" y="46566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02" name="Google Shape;6902;p16"/>
              <p:cNvSpPr/>
              <p:nvPr/>
            </p:nvSpPr>
            <p:spPr>
              <a:xfrm>
                <a:off x="1781700" y="3344148"/>
                <a:ext cx="267953" cy="1295535"/>
              </a:xfrm>
              <a:custGeom>
                <a:avLst/>
                <a:gdLst/>
                <a:ahLst/>
                <a:cxnLst/>
                <a:rect l="l" t="t" r="r" b="b"/>
                <a:pathLst>
                  <a:path w="267953" h="1295535" extrusionOk="0">
                    <a:moveTo>
                      <a:pt x="251581" y="1293022"/>
                    </a:moveTo>
                    <a:cubicBezTo>
                      <a:pt x="264187" y="1206756"/>
                      <a:pt x="269267" y="1119644"/>
                      <a:pt x="267668" y="1032531"/>
                    </a:cubicBezTo>
                    <a:cubicBezTo>
                      <a:pt x="266068" y="945418"/>
                      <a:pt x="257978" y="858400"/>
                      <a:pt x="244714" y="772322"/>
                    </a:cubicBezTo>
                    <a:cubicBezTo>
                      <a:pt x="231449" y="686244"/>
                      <a:pt x="212823" y="601013"/>
                      <a:pt x="190150" y="516911"/>
                    </a:cubicBezTo>
                    <a:cubicBezTo>
                      <a:pt x="167479" y="432809"/>
                      <a:pt x="141138" y="351247"/>
                      <a:pt x="111975" y="269966"/>
                    </a:cubicBezTo>
                    <a:cubicBezTo>
                      <a:pt x="82906" y="189251"/>
                      <a:pt x="51203" y="109476"/>
                      <a:pt x="18089" y="30266"/>
                    </a:cubicBezTo>
                    <a:cubicBezTo>
                      <a:pt x="14138" y="20764"/>
                      <a:pt x="10093" y="11263"/>
                      <a:pt x="6048" y="1761"/>
                    </a:cubicBezTo>
                    <a:cubicBezTo>
                      <a:pt x="4354" y="-2190"/>
                      <a:pt x="-1384" y="1197"/>
                      <a:pt x="309" y="5148"/>
                    </a:cubicBezTo>
                    <a:cubicBezTo>
                      <a:pt x="33612" y="83794"/>
                      <a:pt x="65691" y="163098"/>
                      <a:pt x="95230" y="243250"/>
                    </a:cubicBezTo>
                    <a:cubicBezTo>
                      <a:pt x="124769" y="323495"/>
                      <a:pt x="151769" y="404681"/>
                      <a:pt x="175005" y="486901"/>
                    </a:cubicBezTo>
                    <a:cubicBezTo>
                      <a:pt x="198241" y="569122"/>
                      <a:pt x="217902" y="653036"/>
                      <a:pt x="232390" y="737609"/>
                    </a:cubicBezTo>
                    <a:cubicBezTo>
                      <a:pt x="246877" y="822181"/>
                      <a:pt x="256755" y="910611"/>
                      <a:pt x="260048" y="997912"/>
                    </a:cubicBezTo>
                    <a:cubicBezTo>
                      <a:pt x="263340" y="1085213"/>
                      <a:pt x="260236" y="1171666"/>
                      <a:pt x="249700" y="1257933"/>
                    </a:cubicBezTo>
                    <a:cubicBezTo>
                      <a:pt x="248289" y="1269033"/>
                      <a:pt x="246783" y="1280228"/>
                      <a:pt x="245184" y="1291329"/>
                    </a:cubicBezTo>
                    <a:cubicBezTo>
                      <a:pt x="244526" y="1295562"/>
                      <a:pt x="251017" y="1297350"/>
                      <a:pt x="251581" y="1293116"/>
                    </a:cubicBezTo>
                    <a:lnTo>
                      <a:pt x="251581" y="129311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6903" name="Google Shape;6903;p16"/>
          <p:cNvGrpSpPr/>
          <p:nvPr/>
        </p:nvGrpSpPr>
        <p:grpSpPr>
          <a:xfrm flipH="1">
            <a:off x="1551848" y="5693466"/>
            <a:ext cx="725989" cy="2385629"/>
            <a:chOff x="1247282" y="4343099"/>
            <a:chExt cx="544492" cy="1789222"/>
          </a:xfrm>
        </p:grpSpPr>
        <p:sp>
          <p:nvSpPr>
            <p:cNvPr id="6904" name="Google Shape;6904;p16"/>
            <p:cNvSpPr/>
            <p:nvPr/>
          </p:nvSpPr>
          <p:spPr>
            <a:xfrm flipH="1">
              <a:off x="1470323" y="4913968"/>
              <a:ext cx="176664" cy="1218353"/>
            </a:xfrm>
            <a:custGeom>
              <a:avLst/>
              <a:gdLst/>
              <a:ahLst/>
              <a:cxnLst/>
              <a:rect l="l" t="t" r="r" b="b"/>
              <a:pathLst>
                <a:path w="176664" h="1218353" extrusionOk="0">
                  <a:moveTo>
                    <a:pt x="62646" y="1218353"/>
                  </a:moveTo>
                  <a:cubicBezTo>
                    <a:pt x="-31145" y="826723"/>
                    <a:pt x="-19104" y="378648"/>
                    <a:pt x="95290" y="0"/>
                  </a:cubicBezTo>
                  <a:cubicBezTo>
                    <a:pt x="28121" y="394076"/>
                    <a:pt x="57567" y="824747"/>
                    <a:pt x="176664" y="118909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6905" name="Google Shape;6905;p16"/>
            <p:cNvGrpSpPr/>
            <p:nvPr/>
          </p:nvGrpSpPr>
          <p:grpSpPr>
            <a:xfrm flipH="1">
              <a:off x="1607201" y="4837674"/>
              <a:ext cx="184573" cy="1014306"/>
              <a:chOff x="9252090" y="5565140"/>
              <a:chExt cx="184573" cy="1014306"/>
            </a:xfrm>
          </p:grpSpPr>
          <p:sp>
            <p:nvSpPr>
              <p:cNvPr id="6906" name="Google Shape;6906;p16"/>
              <p:cNvSpPr/>
              <p:nvPr/>
            </p:nvSpPr>
            <p:spPr>
              <a:xfrm>
                <a:off x="9252090" y="5565140"/>
                <a:ext cx="184573" cy="1014306"/>
              </a:xfrm>
              <a:custGeom>
                <a:avLst/>
                <a:gdLst/>
                <a:ahLst/>
                <a:cxnLst/>
                <a:rect l="l" t="t" r="r" b="b"/>
                <a:pathLst>
                  <a:path w="184573" h="1014306" extrusionOk="0">
                    <a:moveTo>
                      <a:pt x="0" y="0"/>
                    </a:moveTo>
                    <a:cubicBezTo>
                      <a:pt x="13171" y="88712"/>
                      <a:pt x="8279" y="148919"/>
                      <a:pt x="8373" y="215523"/>
                    </a:cubicBezTo>
                    <a:cubicBezTo>
                      <a:pt x="8561" y="331517"/>
                      <a:pt x="26247" y="491349"/>
                      <a:pt x="59737" y="648358"/>
                    </a:cubicBezTo>
                    <a:cubicBezTo>
                      <a:pt x="93228" y="805368"/>
                      <a:pt x="142899" y="954946"/>
                      <a:pt x="184573" y="1014307"/>
                    </a:cubicBezTo>
                    <a:cubicBezTo>
                      <a:pt x="169145" y="951277"/>
                      <a:pt x="155787" y="885143"/>
                      <a:pt x="145439" y="820890"/>
                    </a:cubicBezTo>
                    <a:cubicBezTo>
                      <a:pt x="127753" y="710824"/>
                      <a:pt x="119568" y="610070"/>
                      <a:pt x="104704" y="502355"/>
                    </a:cubicBezTo>
                    <a:cubicBezTo>
                      <a:pt x="83632" y="349391"/>
                      <a:pt x="48824" y="175542"/>
                      <a:pt x="7714" y="3113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07" name="Google Shape;6907;p16"/>
              <p:cNvSpPr/>
              <p:nvPr/>
            </p:nvSpPr>
            <p:spPr>
              <a:xfrm>
                <a:off x="9252814" y="5580135"/>
                <a:ext cx="181538" cy="985993"/>
              </a:xfrm>
              <a:custGeom>
                <a:avLst/>
                <a:gdLst/>
                <a:ahLst/>
                <a:cxnLst/>
                <a:rect l="l" t="t" r="r" b="b"/>
                <a:pathLst>
                  <a:path w="181538" h="985993" extrusionOk="0">
                    <a:moveTo>
                      <a:pt x="123" y="5230"/>
                    </a:moveTo>
                    <a:cubicBezTo>
                      <a:pt x="15833" y="77102"/>
                      <a:pt x="27122" y="149916"/>
                      <a:pt x="35871" y="223011"/>
                    </a:cubicBezTo>
                    <a:cubicBezTo>
                      <a:pt x="43397" y="286135"/>
                      <a:pt x="48477" y="349541"/>
                      <a:pt x="55344" y="412759"/>
                    </a:cubicBezTo>
                    <a:cubicBezTo>
                      <a:pt x="67668" y="527059"/>
                      <a:pt x="86953" y="640888"/>
                      <a:pt x="111789" y="753119"/>
                    </a:cubicBezTo>
                    <a:cubicBezTo>
                      <a:pt x="128910" y="830542"/>
                      <a:pt x="148948" y="907400"/>
                      <a:pt x="173125" y="983036"/>
                    </a:cubicBezTo>
                    <a:cubicBezTo>
                      <a:pt x="174819" y="988210"/>
                      <a:pt x="183003" y="986046"/>
                      <a:pt x="181310" y="980778"/>
                    </a:cubicBezTo>
                    <a:cubicBezTo>
                      <a:pt x="139917" y="851426"/>
                      <a:pt x="110190" y="718312"/>
                      <a:pt x="87800" y="584444"/>
                    </a:cubicBezTo>
                    <a:cubicBezTo>
                      <a:pt x="79051" y="531857"/>
                      <a:pt x="71337" y="479081"/>
                      <a:pt x="65316" y="426118"/>
                    </a:cubicBezTo>
                    <a:cubicBezTo>
                      <a:pt x="58449" y="365722"/>
                      <a:pt x="53745" y="305138"/>
                      <a:pt x="46877" y="244742"/>
                    </a:cubicBezTo>
                    <a:cubicBezTo>
                      <a:pt x="37753" y="163651"/>
                      <a:pt x="25805" y="82841"/>
                      <a:pt x="8307" y="3066"/>
                    </a:cubicBezTo>
                    <a:cubicBezTo>
                      <a:pt x="7178" y="-2296"/>
                      <a:pt x="-1100" y="-38"/>
                      <a:pt x="123" y="5324"/>
                    </a:cubicBezTo>
                    <a:lnTo>
                      <a:pt x="123" y="532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6908" name="Google Shape;6908;p16"/>
              <p:cNvGrpSpPr/>
              <p:nvPr/>
            </p:nvGrpSpPr>
            <p:grpSpPr>
              <a:xfrm>
                <a:off x="9254348" y="5576805"/>
                <a:ext cx="163500" cy="970656"/>
                <a:chOff x="9254348" y="5576805"/>
                <a:chExt cx="163500" cy="970656"/>
              </a:xfrm>
            </p:grpSpPr>
            <p:sp>
              <p:nvSpPr>
                <p:cNvPr id="6909" name="Google Shape;6909;p16"/>
                <p:cNvSpPr/>
                <p:nvPr/>
              </p:nvSpPr>
              <p:spPr>
                <a:xfrm>
                  <a:off x="9260557" y="5660437"/>
                  <a:ext cx="157291" cy="887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291" h="887024" extrusionOk="0">
                      <a:moveTo>
                        <a:pt x="30010" y="361527"/>
                      </a:moveTo>
                      <a:cubicBezTo>
                        <a:pt x="53904" y="538950"/>
                        <a:pt x="102164" y="740081"/>
                        <a:pt x="153905" y="877994"/>
                      </a:cubicBezTo>
                      <a:cubicBezTo>
                        <a:pt x="155034" y="880910"/>
                        <a:pt x="156163" y="883920"/>
                        <a:pt x="157292" y="887024"/>
                      </a:cubicBezTo>
                      <a:cubicBezTo>
                        <a:pt x="120226" y="815246"/>
                        <a:pt x="79963" y="687023"/>
                        <a:pt x="51364" y="553155"/>
                      </a:cubicBezTo>
                      <a:cubicBezTo>
                        <a:pt x="17874" y="396146"/>
                        <a:pt x="94" y="236220"/>
                        <a:pt x="0" y="120321"/>
                      </a:cubicBezTo>
                      <a:cubicBezTo>
                        <a:pt x="0" y="80433"/>
                        <a:pt x="1599" y="42804"/>
                        <a:pt x="188" y="0"/>
                      </a:cubicBezTo>
                      <a:cubicBezTo>
                        <a:pt x="7996" y="117687"/>
                        <a:pt x="12324" y="229635"/>
                        <a:pt x="30010" y="36162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910" name="Google Shape;6910;p16"/>
                <p:cNvSpPr/>
                <p:nvPr/>
              </p:nvSpPr>
              <p:spPr>
                <a:xfrm>
                  <a:off x="9254348" y="5576805"/>
                  <a:ext cx="1411" cy="17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7215" extrusionOk="0">
                      <a:moveTo>
                        <a:pt x="1035" y="13547"/>
                      </a:moveTo>
                      <a:lnTo>
                        <a:pt x="0" y="0"/>
                      </a:lnTo>
                      <a:lnTo>
                        <a:pt x="0" y="282"/>
                      </a:lnTo>
                      <a:cubicBezTo>
                        <a:pt x="564" y="5927"/>
                        <a:pt x="1035" y="11571"/>
                        <a:pt x="1411" y="17216"/>
                      </a:cubicBezTo>
                      <a:cubicBezTo>
                        <a:pt x="1317" y="15993"/>
                        <a:pt x="1129" y="14770"/>
                        <a:pt x="941" y="1354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sp>
          <p:nvSpPr>
            <p:cNvPr id="6911" name="Google Shape;6911;p16"/>
            <p:cNvSpPr/>
            <p:nvPr/>
          </p:nvSpPr>
          <p:spPr>
            <a:xfrm flipH="1">
              <a:off x="1478227" y="4597070"/>
              <a:ext cx="189042" cy="1195588"/>
            </a:xfrm>
            <a:custGeom>
              <a:avLst/>
              <a:gdLst/>
              <a:ahLst/>
              <a:cxnLst/>
              <a:rect l="l" t="t" r="r" b="b"/>
              <a:pathLst>
                <a:path w="189042" h="1195588" extrusionOk="0">
                  <a:moveTo>
                    <a:pt x="83776" y="1189717"/>
                  </a:moveTo>
                  <a:cubicBezTo>
                    <a:pt x="61198" y="1110036"/>
                    <a:pt x="43324" y="1029132"/>
                    <a:pt x="30718" y="947288"/>
                  </a:cubicBezTo>
                  <a:cubicBezTo>
                    <a:pt x="17830" y="864032"/>
                    <a:pt x="10492" y="779930"/>
                    <a:pt x="9457" y="695734"/>
                  </a:cubicBezTo>
                  <a:cubicBezTo>
                    <a:pt x="8422" y="611537"/>
                    <a:pt x="13502" y="531292"/>
                    <a:pt x="25826" y="450012"/>
                  </a:cubicBezTo>
                  <a:cubicBezTo>
                    <a:pt x="37397" y="373812"/>
                    <a:pt x="55177" y="298365"/>
                    <a:pt x="80389" y="225457"/>
                  </a:cubicBezTo>
                  <a:cubicBezTo>
                    <a:pt x="104190" y="156595"/>
                    <a:pt x="134670" y="89896"/>
                    <a:pt x="173899" y="28466"/>
                  </a:cubicBezTo>
                  <a:cubicBezTo>
                    <a:pt x="178508" y="21222"/>
                    <a:pt x="183306" y="13978"/>
                    <a:pt x="188198" y="6829"/>
                  </a:cubicBezTo>
                  <a:cubicBezTo>
                    <a:pt x="191678" y="1843"/>
                    <a:pt x="183494" y="-2861"/>
                    <a:pt x="180107" y="2125"/>
                  </a:cubicBezTo>
                  <a:cubicBezTo>
                    <a:pt x="139185" y="61674"/>
                    <a:pt x="107012" y="126961"/>
                    <a:pt x="81612" y="194601"/>
                  </a:cubicBezTo>
                  <a:cubicBezTo>
                    <a:pt x="54236" y="267320"/>
                    <a:pt x="34669" y="342862"/>
                    <a:pt x="21405" y="419438"/>
                  </a:cubicBezTo>
                  <a:cubicBezTo>
                    <a:pt x="7482" y="499871"/>
                    <a:pt x="708" y="581339"/>
                    <a:pt x="50" y="662995"/>
                  </a:cubicBezTo>
                  <a:cubicBezTo>
                    <a:pt x="-609" y="747756"/>
                    <a:pt x="5318" y="832517"/>
                    <a:pt x="16795" y="916525"/>
                  </a:cubicBezTo>
                  <a:cubicBezTo>
                    <a:pt x="28272" y="1000533"/>
                    <a:pt x="44923" y="1081813"/>
                    <a:pt x="66560" y="1162717"/>
                  </a:cubicBezTo>
                  <a:cubicBezTo>
                    <a:pt x="69194" y="1172595"/>
                    <a:pt x="71922" y="1182379"/>
                    <a:pt x="74650" y="1192256"/>
                  </a:cubicBezTo>
                  <a:cubicBezTo>
                    <a:pt x="76250" y="1198089"/>
                    <a:pt x="85375" y="1195643"/>
                    <a:pt x="83682" y="1189717"/>
                  </a:cubicBezTo>
                  <a:lnTo>
                    <a:pt x="83682" y="118971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6912" name="Google Shape;6912;p16"/>
            <p:cNvGrpSpPr/>
            <p:nvPr/>
          </p:nvGrpSpPr>
          <p:grpSpPr>
            <a:xfrm flipH="1">
              <a:off x="1247282" y="4343099"/>
              <a:ext cx="488901" cy="488685"/>
              <a:chOff x="4007681" y="3165490"/>
              <a:chExt cx="488901" cy="488685"/>
            </a:xfrm>
          </p:grpSpPr>
          <p:grpSp>
            <p:nvGrpSpPr>
              <p:cNvPr id="6913" name="Google Shape;6913;p16"/>
              <p:cNvGrpSpPr/>
              <p:nvPr/>
            </p:nvGrpSpPr>
            <p:grpSpPr>
              <a:xfrm>
                <a:off x="4007681" y="3165490"/>
                <a:ext cx="488901" cy="488685"/>
                <a:chOff x="9307681" y="5070565"/>
                <a:chExt cx="488901" cy="488685"/>
              </a:xfrm>
            </p:grpSpPr>
            <p:sp>
              <p:nvSpPr>
                <p:cNvPr id="6914" name="Google Shape;6914;p16"/>
                <p:cNvSpPr/>
                <p:nvPr/>
              </p:nvSpPr>
              <p:spPr>
                <a:xfrm>
                  <a:off x="9351548" y="5169592"/>
                  <a:ext cx="394708" cy="3142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708" h="314259" extrusionOk="0">
                      <a:moveTo>
                        <a:pt x="191890" y="117934"/>
                      </a:moveTo>
                      <a:cubicBezTo>
                        <a:pt x="239209" y="64218"/>
                        <a:pt x="301204" y="23672"/>
                        <a:pt x="369125" y="2223"/>
                      </a:cubicBezTo>
                      <a:cubicBezTo>
                        <a:pt x="376934" y="-223"/>
                        <a:pt x="386717" y="-1916"/>
                        <a:pt x="391985" y="4199"/>
                      </a:cubicBezTo>
                      <a:cubicBezTo>
                        <a:pt x="399041" y="12384"/>
                        <a:pt x="391045" y="24707"/>
                        <a:pt x="383236" y="32327"/>
                      </a:cubicBezTo>
                      <a:cubicBezTo>
                        <a:pt x="344384" y="70239"/>
                        <a:pt x="301580" y="104670"/>
                        <a:pt x="253603" y="129788"/>
                      </a:cubicBezTo>
                      <a:cubicBezTo>
                        <a:pt x="237327" y="138348"/>
                        <a:pt x="220206" y="145968"/>
                        <a:pt x="206001" y="157728"/>
                      </a:cubicBezTo>
                      <a:cubicBezTo>
                        <a:pt x="195559" y="166383"/>
                        <a:pt x="186904" y="177107"/>
                        <a:pt x="177967" y="187361"/>
                      </a:cubicBezTo>
                      <a:cubicBezTo>
                        <a:pt x="138079" y="233551"/>
                        <a:pt x="91325" y="273815"/>
                        <a:pt x="39772" y="306365"/>
                      </a:cubicBezTo>
                      <a:cubicBezTo>
                        <a:pt x="26978" y="314361"/>
                        <a:pt x="5905" y="319535"/>
                        <a:pt x="826" y="305424"/>
                      </a:cubicBezTo>
                      <a:cubicBezTo>
                        <a:pt x="-1244" y="299686"/>
                        <a:pt x="919" y="293289"/>
                        <a:pt x="3554" y="287832"/>
                      </a:cubicBezTo>
                      <a:cubicBezTo>
                        <a:pt x="21428" y="249450"/>
                        <a:pt x="58116" y="223862"/>
                        <a:pt x="93112" y="200155"/>
                      </a:cubicBezTo>
                      <a:cubicBezTo>
                        <a:pt x="123028" y="179930"/>
                        <a:pt x="152943" y="159609"/>
                        <a:pt x="182953" y="139384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915" name="Google Shape;6915;p16"/>
                <p:cNvSpPr/>
                <p:nvPr/>
              </p:nvSpPr>
              <p:spPr>
                <a:xfrm>
                  <a:off x="9399099" y="5116691"/>
                  <a:ext cx="306871" cy="3949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871" h="394972" extrusionOk="0">
                      <a:moveTo>
                        <a:pt x="192599" y="191814"/>
                      </a:moveTo>
                      <a:cubicBezTo>
                        <a:pt x="245280" y="239039"/>
                        <a:pt x="284603" y="301128"/>
                        <a:pt x="304829" y="369238"/>
                      </a:cubicBezTo>
                      <a:cubicBezTo>
                        <a:pt x="307181" y="377046"/>
                        <a:pt x="308686" y="386830"/>
                        <a:pt x="302477" y="392192"/>
                      </a:cubicBezTo>
                      <a:cubicBezTo>
                        <a:pt x="294198" y="399341"/>
                        <a:pt x="282063" y="391345"/>
                        <a:pt x="274631" y="383537"/>
                      </a:cubicBezTo>
                      <a:cubicBezTo>
                        <a:pt x="237472" y="344684"/>
                        <a:pt x="203981" y="301881"/>
                        <a:pt x="179710" y="253809"/>
                      </a:cubicBezTo>
                      <a:cubicBezTo>
                        <a:pt x="171432" y="237440"/>
                        <a:pt x="164188" y="220413"/>
                        <a:pt x="152711" y="206113"/>
                      </a:cubicBezTo>
                      <a:cubicBezTo>
                        <a:pt x="144244" y="195671"/>
                        <a:pt x="133802" y="187016"/>
                        <a:pt x="123642" y="178174"/>
                      </a:cubicBezTo>
                      <a:cubicBezTo>
                        <a:pt x="78298" y="138380"/>
                        <a:pt x="38975" y="91625"/>
                        <a:pt x="7460" y="39979"/>
                      </a:cubicBezTo>
                      <a:cubicBezTo>
                        <a:pt x="-347" y="27184"/>
                        <a:pt x="-5051" y="6017"/>
                        <a:pt x="9060" y="844"/>
                      </a:cubicBezTo>
                      <a:cubicBezTo>
                        <a:pt x="14798" y="-1226"/>
                        <a:pt x="21101" y="844"/>
                        <a:pt x="26558" y="3478"/>
                      </a:cubicBezTo>
                      <a:cubicBezTo>
                        <a:pt x="64469" y="21257"/>
                        <a:pt x="89305" y="57947"/>
                        <a:pt x="112353" y="93036"/>
                      </a:cubicBezTo>
                      <a:cubicBezTo>
                        <a:pt x="132015" y="122951"/>
                        <a:pt x="151676" y="152961"/>
                        <a:pt x="171338" y="182877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916" name="Google Shape;6916;p16"/>
                <p:cNvSpPr/>
                <p:nvPr/>
              </p:nvSpPr>
              <p:spPr>
                <a:xfrm>
                  <a:off x="9504740" y="5070565"/>
                  <a:ext cx="104847" cy="488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47" h="488685" extrusionOk="0">
                      <a:moveTo>
                        <a:pt x="79244" y="267856"/>
                      </a:moveTo>
                      <a:cubicBezTo>
                        <a:pt x="82254" y="339070"/>
                        <a:pt x="65509" y="411225"/>
                        <a:pt x="31172" y="474067"/>
                      </a:cubicBezTo>
                      <a:cubicBezTo>
                        <a:pt x="27221" y="481216"/>
                        <a:pt x="21294" y="489307"/>
                        <a:pt x="13204" y="488648"/>
                      </a:cubicBezTo>
                      <a:cubicBezTo>
                        <a:pt x="2385" y="487801"/>
                        <a:pt x="-343" y="473408"/>
                        <a:pt x="33" y="462589"/>
                      </a:cubicBezTo>
                      <a:cubicBezTo>
                        <a:pt x="1821" y="408497"/>
                        <a:pt x="8970" y="354122"/>
                        <a:pt x="26280" y="302663"/>
                      </a:cubicBezTo>
                      <a:cubicBezTo>
                        <a:pt x="32207" y="285166"/>
                        <a:pt x="39262" y="267856"/>
                        <a:pt x="41426" y="249606"/>
                      </a:cubicBezTo>
                      <a:cubicBezTo>
                        <a:pt x="43025" y="236153"/>
                        <a:pt x="41802" y="222513"/>
                        <a:pt x="41143" y="208966"/>
                      </a:cubicBezTo>
                      <a:cubicBezTo>
                        <a:pt x="37945" y="148288"/>
                        <a:pt x="43872" y="86952"/>
                        <a:pt x="58642" y="27873"/>
                      </a:cubicBezTo>
                      <a:cubicBezTo>
                        <a:pt x="62310" y="13198"/>
                        <a:pt x="74069" y="-5147"/>
                        <a:pt x="87522" y="1344"/>
                      </a:cubicBezTo>
                      <a:cubicBezTo>
                        <a:pt x="92978" y="3978"/>
                        <a:pt x="95801" y="9999"/>
                        <a:pt x="97776" y="15738"/>
                      </a:cubicBezTo>
                      <a:cubicBezTo>
                        <a:pt x="111417" y="55531"/>
                        <a:pt x="102668" y="99275"/>
                        <a:pt x="93731" y="140668"/>
                      </a:cubicBezTo>
                      <a:cubicBezTo>
                        <a:pt x="86111" y="175946"/>
                        <a:pt x="78491" y="211318"/>
                        <a:pt x="70871" y="246596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917" name="Google Shape;6917;p16"/>
                <p:cNvSpPr/>
                <p:nvPr/>
              </p:nvSpPr>
              <p:spPr>
                <a:xfrm>
                  <a:off x="9307681" y="5279823"/>
                  <a:ext cx="488901" cy="81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901" h="81533" extrusionOk="0">
                      <a:moveTo>
                        <a:pt x="222210" y="67912"/>
                      </a:moveTo>
                      <a:cubicBezTo>
                        <a:pt x="151466" y="75249"/>
                        <a:pt x="79029" y="62737"/>
                        <a:pt x="15247" y="32163"/>
                      </a:cubicBezTo>
                      <a:cubicBezTo>
                        <a:pt x="7909" y="28682"/>
                        <a:pt x="-275" y="23226"/>
                        <a:pt x="7" y="15042"/>
                      </a:cubicBezTo>
                      <a:cubicBezTo>
                        <a:pt x="383" y="4223"/>
                        <a:pt x="14588" y="554"/>
                        <a:pt x="25407" y="272"/>
                      </a:cubicBezTo>
                      <a:cubicBezTo>
                        <a:pt x="79311" y="-1139"/>
                        <a:pt x="133686" y="2718"/>
                        <a:pt x="185521" y="16923"/>
                      </a:cubicBezTo>
                      <a:cubicBezTo>
                        <a:pt x="203113" y="21721"/>
                        <a:pt x="220610" y="27836"/>
                        <a:pt x="238955" y="28871"/>
                      </a:cubicBezTo>
                      <a:cubicBezTo>
                        <a:pt x="252407" y="29623"/>
                        <a:pt x="265954" y="27648"/>
                        <a:pt x="279313" y="26143"/>
                      </a:cubicBezTo>
                      <a:cubicBezTo>
                        <a:pt x="339614" y="19275"/>
                        <a:pt x="400762" y="21439"/>
                        <a:pt x="460217" y="32727"/>
                      </a:cubicBezTo>
                      <a:cubicBezTo>
                        <a:pt x="474893" y="35550"/>
                        <a:pt x="493708" y="46181"/>
                        <a:pt x="487781" y="60103"/>
                      </a:cubicBezTo>
                      <a:cubicBezTo>
                        <a:pt x="485429" y="65748"/>
                        <a:pt x="479502" y="68946"/>
                        <a:pt x="473858" y="71298"/>
                      </a:cubicBezTo>
                      <a:cubicBezTo>
                        <a:pt x="434817" y="87385"/>
                        <a:pt x="390885" y="81270"/>
                        <a:pt x="349492" y="74779"/>
                      </a:cubicBezTo>
                      <a:cubicBezTo>
                        <a:pt x="314026" y="69228"/>
                        <a:pt x="278655" y="63772"/>
                        <a:pt x="243188" y="58222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918" name="Google Shape;6918;p16"/>
                <p:cNvSpPr/>
                <p:nvPr/>
              </p:nvSpPr>
              <p:spPr>
                <a:xfrm>
                  <a:off x="9310690" y="5247183"/>
                  <a:ext cx="468270" cy="1613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70" h="161368" extrusionOk="0">
                      <a:moveTo>
                        <a:pt x="243001" y="42602"/>
                      </a:moveTo>
                      <a:cubicBezTo>
                        <a:pt x="305843" y="10429"/>
                        <a:pt x="377433" y="-4153"/>
                        <a:pt x="447425" y="1021"/>
                      </a:cubicBezTo>
                      <a:cubicBezTo>
                        <a:pt x="455421" y="1586"/>
                        <a:pt x="465016" y="3655"/>
                        <a:pt x="467650" y="11275"/>
                      </a:cubicBezTo>
                      <a:cubicBezTo>
                        <a:pt x="471131" y="21435"/>
                        <a:pt x="459277" y="29902"/>
                        <a:pt x="449400" y="34041"/>
                      </a:cubicBezTo>
                      <a:cubicBezTo>
                        <a:pt x="400011" y="54738"/>
                        <a:pt x="348270" y="70730"/>
                        <a:pt x="295212" y="76280"/>
                      </a:cubicBezTo>
                      <a:cubicBezTo>
                        <a:pt x="277150" y="78162"/>
                        <a:pt x="258806" y="78914"/>
                        <a:pt x="241496" y="84465"/>
                      </a:cubicBezTo>
                      <a:cubicBezTo>
                        <a:pt x="228702" y="88604"/>
                        <a:pt x="216943" y="95284"/>
                        <a:pt x="205090" y="101492"/>
                      </a:cubicBezTo>
                      <a:cubicBezTo>
                        <a:pt x="151749" y="129433"/>
                        <a:pt x="94270" y="149470"/>
                        <a:pt x="35285" y="160477"/>
                      </a:cubicBezTo>
                      <a:cubicBezTo>
                        <a:pt x="20704" y="163205"/>
                        <a:pt x="-463" y="160100"/>
                        <a:pt x="8" y="145237"/>
                      </a:cubicBezTo>
                      <a:cubicBezTo>
                        <a:pt x="196" y="139216"/>
                        <a:pt x="4524" y="134136"/>
                        <a:pt x="8945" y="129997"/>
                      </a:cubicBezTo>
                      <a:cubicBezTo>
                        <a:pt x="39331" y="101210"/>
                        <a:pt x="82229" y="91050"/>
                        <a:pt x="122869" y="82113"/>
                      </a:cubicBezTo>
                      <a:cubicBezTo>
                        <a:pt x="157676" y="74399"/>
                        <a:pt x="192389" y="66779"/>
                        <a:pt x="227197" y="59065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919" name="Google Shape;6919;p16"/>
                <p:cNvSpPr/>
                <p:nvPr/>
              </p:nvSpPr>
              <p:spPr>
                <a:xfrm>
                  <a:off x="9456761" y="5089005"/>
                  <a:ext cx="188654" cy="4569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654" h="456909" extrusionOk="0">
                      <a:moveTo>
                        <a:pt x="133150" y="233988"/>
                      </a:moveTo>
                      <a:cubicBezTo>
                        <a:pt x="169462" y="293913"/>
                        <a:pt x="188841" y="364186"/>
                        <a:pt x="188653" y="434741"/>
                      </a:cubicBezTo>
                      <a:cubicBezTo>
                        <a:pt x="188653" y="442832"/>
                        <a:pt x="187242" y="452616"/>
                        <a:pt x="179904" y="455908"/>
                      </a:cubicBezTo>
                      <a:cubicBezTo>
                        <a:pt x="170121" y="460330"/>
                        <a:pt x="160901" y="449229"/>
                        <a:pt x="156010" y="439728"/>
                      </a:cubicBezTo>
                      <a:cubicBezTo>
                        <a:pt x="132021" y="392220"/>
                        <a:pt x="112548" y="341890"/>
                        <a:pt x="103422" y="289303"/>
                      </a:cubicBezTo>
                      <a:cubicBezTo>
                        <a:pt x="100317" y="271429"/>
                        <a:pt x="98342" y="253084"/>
                        <a:pt x="91569" y="236245"/>
                      </a:cubicBezTo>
                      <a:cubicBezTo>
                        <a:pt x="86583" y="223828"/>
                        <a:pt x="79151" y="212727"/>
                        <a:pt x="72095" y="201344"/>
                      </a:cubicBezTo>
                      <a:cubicBezTo>
                        <a:pt x="40581" y="150544"/>
                        <a:pt x="16780" y="94852"/>
                        <a:pt x="1728" y="36714"/>
                      </a:cubicBezTo>
                      <a:cubicBezTo>
                        <a:pt x="-2035" y="22321"/>
                        <a:pt x="-436" y="872"/>
                        <a:pt x="14428" y="25"/>
                      </a:cubicBezTo>
                      <a:cubicBezTo>
                        <a:pt x="20449" y="-351"/>
                        <a:pt x="25811" y="3506"/>
                        <a:pt x="30233" y="7551"/>
                      </a:cubicBezTo>
                      <a:cubicBezTo>
                        <a:pt x="60995" y="35303"/>
                        <a:pt x="73977" y="77354"/>
                        <a:pt x="85736" y="117241"/>
                      </a:cubicBezTo>
                      <a:cubicBezTo>
                        <a:pt x="95802" y="151296"/>
                        <a:pt x="105774" y="185445"/>
                        <a:pt x="115840" y="219594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920" name="Google Shape;6920;p16"/>
                <p:cNvSpPr/>
                <p:nvPr/>
              </p:nvSpPr>
              <p:spPr>
                <a:xfrm>
                  <a:off x="9415671" y="5108863"/>
                  <a:ext cx="272649" cy="417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649" h="417951" extrusionOk="0">
                      <a:moveTo>
                        <a:pt x="154201" y="243010"/>
                      </a:moveTo>
                      <a:cubicBezTo>
                        <a:pt x="128237" y="308862"/>
                        <a:pt x="84116" y="367470"/>
                        <a:pt x="27954" y="410556"/>
                      </a:cubicBezTo>
                      <a:cubicBezTo>
                        <a:pt x="21557" y="415448"/>
                        <a:pt x="12996" y="420434"/>
                        <a:pt x="5941" y="416577"/>
                      </a:cubicBezTo>
                      <a:cubicBezTo>
                        <a:pt x="-3373" y="411403"/>
                        <a:pt x="-80" y="397292"/>
                        <a:pt x="4623" y="387508"/>
                      </a:cubicBezTo>
                      <a:cubicBezTo>
                        <a:pt x="28048" y="339154"/>
                        <a:pt x="56364" y="292775"/>
                        <a:pt x="92582" y="253170"/>
                      </a:cubicBezTo>
                      <a:cubicBezTo>
                        <a:pt x="104907" y="239718"/>
                        <a:pt x="118265" y="226829"/>
                        <a:pt x="127578" y="211119"/>
                      </a:cubicBezTo>
                      <a:cubicBezTo>
                        <a:pt x="134446" y="199548"/>
                        <a:pt x="138867" y="186754"/>
                        <a:pt x="143665" y="174148"/>
                      </a:cubicBezTo>
                      <a:cubicBezTo>
                        <a:pt x="165208" y="117798"/>
                        <a:pt x="195218" y="64552"/>
                        <a:pt x="232283" y="16950"/>
                      </a:cubicBezTo>
                      <a:cubicBezTo>
                        <a:pt x="241408" y="5191"/>
                        <a:pt x="259470" y="-6757"/>
                        <a:pt x="268971" y="4532"/>
                      </a:cubicBezTo>
                      <a:cubicBezTo>
                        <a:pt x="272829" y="9142"/>
                        <a:pt x="272923" y="15727"/>
                        <a:pt x="272453" y="21748"/>
                      </a:cubicBezTo>
                      <a:cubicBezTo>
                        <a:pt x="268784" y="63329"/>
                        <a:pt x="243195" y="99547"/>
                        <a:pt x="218548" y="133414"/>
                      </a:cubicBezTo>
                      <a:cubicBezTo>
                        <a:pt x="197475" y="162389"/>
                        <a:pt x="176403" y="191270"/>
                        <a:pt x="155330" y="220244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921" name="Google Shape;6921;p16"/>
                <p:cNvSpPr/>
                <p:nvPr/>
              </p:nvSpPr>
              <p:spPr>
                <a:xfrm>
                  <a:off x="9336137" y="5179092"/>
                  <a:ext cx="424941" cy="2505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4941" h="250591" extrusionOk="0">
                      <a:moveTo>
                        <a:pt x="179361" y="145124"/>
                      </a:moveTo>
                      <a:cubicBezTo>
                        <a:pt x="112945" y="123017"/>
                        <a:pt x="52925" y="82189"/>
                        <a:pt x="7958" y="28472"/>
                      </a:cubicBezTo>
                      <a:cubicBezTo>
                        <a:pt x="2784" y="22357"/>
                        <a:pt x="-2390" y="13985"/>
                        <a:pt x="1185" y="6741"/>
                      </a:cubicBezTo>
                      <a:cubicBezTo>
                        <a:pt x="5983" y="-2949"/>
                        <a:pt x="20188" y="-503"/>
                        <a:pt x="29971" y="3637"/>
                      </a:cubicBezTo>
                      <a:cubicBezTo>
                        <a:pt x="78984" y="24239"/>
                        <a:pt x="126115" y="49921"/>
                        <a:pt x="166943" y="83976"/>
                      </a:cubicBezTo>
                      <a:cubicBezTo>
                        <a:pt x="180772" y="95547"/>
                        <a:pt x="194037" y="108153"/>
                        <a:pt x="210029" y="116525"/>
                      </a:cubicBezTo>
                      <a:cubicBezTo>
                        <a:pt x="221789" y="122735"/>
                        <a:pt x="234771" y="126403"/>
                        <a:pt x="247376" y="130449"/>
                      </a:cubicBezTo>
                      <a:cubicBezTo>
                        <a:pt x="304292" y="148699"/>
                        <a:pt x="358290" y="175698"/>
                        <a:pt x="407115" y="210035"/>
                      </a:cubicBezTo>
                      <a:cubicBezTo>
                        <a:pt x="419156" y="218502"/>
                        <a:pt x="431668" y="235906"/>
                        <a:pt x="420755" y="246066"/>
                      </a:cubicBezTo>
                      <a:cubicBezTo>
                        <a:pt x="416334" y="250205"/>
                        <a:pt x="409748" y="250675"/>
                        <a:pt x="403728" y="250581"/>
                      </a:cubicBezTo>
                      <a:cubicBezTo>
                        <a:pt x="362147" y="249358"/>
                        <a:pt x="325270" y="225840"/>
                        <a:pt x="290651" y="203074"/>
                      </a:cubicBezTo>
                      <a:cubicBezTo>
                        <a:pt x="261111" y="183695"/>
                        <a:pt x="231478" y="164221"/>
                        <a:pt x="201939" y="144842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6922" name="Google Shape;6922;p16"/>
              <p:cNvSpPr/>
              <p:nvPr/>
            </p:nvSpPr>
            <p:spPr>
              <a:xfrm>
                <a:off x="4194575" y="3353511"/>
                <a:ext cx="106944" cy="107364"/>
              </a:xfrm>
              <a:custGeom>
                <a:avLst/>
                <a:gdLst/>
                <a:ahLst/>
                <a:cxnLst/>
                <a:rect l="l" t="t" r="r" b="b"/>
                <a:pathLst>
                  <a:path w="106944" h="107364" extrusionOk="0">
                    <a:moveTo>
                      <a:pt x="96276" y="85385"/>
                    </a:moveTo>
                    <a:cubicBezTo>
                      <a:pt x="78590" y="109280"/>
                      <a:pt x="45100" y="114548"/>
                      <a:pt x="21393" y="96956"/>
                    </a:cubicBezTo>
                    <a:cubicBezTo>
                      <a:pt x="-2219" y="79459"/>
                      <a:pt x="-7017" y="45874"/>
                      <a:pt x="10669" y="21980"/>
                    </a:cubicBezTo>
                    <a:cubicBezTo>
                      <a:pt x="28355" y="-1915"/>
                      <a:pt x="61845" y="-7184"/>
                      <a:pt x="85551" y="10409"/>
                    </a:cubicBezTo>
                    <a:cubicBezTo>
                      <a:pt x="109164" y="27906"/>
                      <a:pt x="113962" y="61491"/>
                      <a:pt x="96276" y="8538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6923" name="Google Shape;6923;p16"/>
          <p:cNvGrpSpPr/>
          <p:nvPr/>
        </p:nvGrpSpPr>
        <p:grpSpPr>
          <a:xfrm flipH="1">
            <a:off x="2294035" y="6198432"/>
            <a:ext cx="725989" cy="2385629"/>
            <a:chOff x="968240" y="3165490"/>
            <a:chExt cx="544492" cy="1789222"/>
          </a:xfrm>
        </p:grpSpPr>
        <p:sp>
          <p:nvSpPr>
            <p:cNvPr id="6924" name="Google Shape;6924;p16"/>
            <p:cNvSpPr/>
            <p:nvPr/>
          </p:nvSpPr>
          <p:spPr>
            <a:xfrm>
              <a:off x="1113027" y="3736359"/>
              <a:ext cx="176664" cy="1218353"/>
            </a:xfrm>
            <a:custGeom>
              <a:avLst/>
              <a:gdLst/>
              <a:ahLst/>
              <a:cxnLst/>
              <a:rect l="l" t="t" r="r" b="b"/>
              <a:pathLst>
                <a:path w="176664" h="1218353" extrusionOk="0">
                  <a:moveTo>
                    <a:pt x="62646" y="1218353"/>
                  </a:moveTo>
                  <a:cubicBezTo>
                    <a:pt x="-31145" y="826723"/>
                    <a:pt x="-19104" y="378648"/>
                    <a:pt x="95290" y="0"/>
                  </a:cubicBezTo>
                  <a:cubicBezTo>
                    <a:pt x="28121" y="394076"/>
                    <a:pt x="57567" y="824747"/>
                    <a:pt x="176664" y="118909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6925" name="Google Shape;6925;p16"/>
            <p:cNvGrpSpPr/>
            <p:nvPr/>
          </p:nvGrpSpPr>
          <p:grpSpPr>
            <a:xfrm>
              <a:off x="968240" y="3660065"/>
              <a:ext cx="184573" cy="1014306"/>
              <a:chOff x="9252090" y="5565140"/>
              <a:chExt cx="184573" cy="1014306"/>
            </a:xfrm>
          </p:grpSpPr>
          <p:sp>
            <p:nvSpPr>
              <p:cNvPr id="6926" name="Google Shape;6926;p16"/>
              <p:cNvSpPr/>
              <p:nvPr/>
            </p:nvSpPr>
            <p:spPr>
              <a:xfrm>
                <a:off x="9252090" y="5565140"/>
                <a:ext cx="184573" cy="1014306"/>
              </a:xfrm>
              <a:custGeom>
                <a:avLst/>
                <a:gdLst/>
                <a:ahLst/>
                <a:cxnLst/>
                <a:rect l="l" t="t" r="r" b="b"/>
                <a:pathLst>
                  <a:path w="184573" h="1014306" extrusionOk="0">
                    <a:moveTo>
                      <a:pt x="0" y="0"/>
                    </a:moveTo>
                    <a:cubicBezTo>
                      <a:pt x="13171" y="88712"/>
                      <a:pt x="8279" y="148919"/>
                      <a:pt x="8373" y="215523"/>
                    </a:cubicBezTo>
                    <a:cubicBezTo>
                      <a:pt x="8561" y="331517"/>
                      <a:pt x="26247" y="491349"/>
                      <a:pt x="59737" y="648358"/>
                    </a:cubicBezTo>
                    <a:cubicBezTo>
                      <a:pt x="93228" y="805368"/>
                      <a:pt x="142899" y="954946"/>
                      <a:pt x="184573" y="1014307"/>
                    </a:cubicBezTo>
                    <a:cubicBezTo>
                      <a:pt x="169145" y="951277"/>
                      <a:pt x="155787" y="885143"/>
                      <a:pt x="145439" y="820890"/>
                    </a:cubicBezTo>
                    <a:cubicBezTo>
                      <a:pt x="127753" y="710824"/>
                      <a:pt x="119568" y="610070"/>
                      <a:pt x="104704" y="502355"/>
                    </a:cubicBezTo>
                    <a:cubicBezTo>
                      <a:pt x="83632" y="349391"/>
                      <a:pt x="48824" y="175542"/>
                      <a:pt x="7714" y="3113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27" name="Google Shape;6927;p16"/>
              <p:cNvSpPr/>
              <p:nvPr/>
            </p:nvSpPr>
            <p:spPr>
              <a:xfrm>
                <a:off x="9252814" y="5580135"/>
                <a:ext cx="181538" cy="985993"/>
              </a:xfrm>
              <a:custGeom>
                <a:avLst/>
                <a:gdLst/>
                <a:ahLst/>
                <a:cxnLst/>
                <a:rect l="l" t="t" r="r" b="b"/>
                <a:pathLst>
                  <a:path w="181538" h="985993" extrusionOk="0">
                    <a:moveTo>
                      <a:pt x="123" y="5230"/>
                    </a:moveTo>
                    <a:cubicBezTo>
                      <a:pt x="15833" y="77102"/>
                      <a:pt x="27122" y="149916"/>
                      <a:pt x="35871" y="223011"/>
                    </a:cubicBezTo>
                    <a:cubicBezTo>
                      <a:pt x="43397" y="286135"/>
                      <a:pt x="48477" y="349541"/>
                      <a:pt x="55344" y="412759"/>
                    </a:cubicBezTo>
                    <a:cubicBezTo>
                      <a:pt x="67668" y="527059"/>
                      <a:pt x="86953" y="640888"/>
                      <a:pt x="111789" y="753119"/>
                    </a:cubicBezTo>
                    <a:cubicBezTo>
                      <a:pt x="128910" y="830542"/>
                      <a:pt x="148948" y="907400"/>
                      <a:pt x="173125" y="983036"/>
                    </a:cubicBezTo>
                    <a:cubicBezTo>
                      <a:pt x="174819" y="988210"/>
                      <a:pt x="183003" y="986046"/>
                      <a:pt x="181310" y="980778"/>
                    </a:cubicBezTo>
                    <a:cubicBezTo>
                      <a:pt x="139917" y="851426"/>
                      <a:pt x="110190" y="718312"/>
                      <a:pt x="87800" y="584444"/>
                    </a:cubicBezTo>
                    <a:cubicBezTo>
                      <a:pt x="79051" y="531857"/>
                      <a:pt x="71337" y="479081"/>
                      <a:pt x="65316" y="426118"/>
                    </a:cubicBezTo>
                    <a:cubicBezTo>
                      <a:pt x="58449" y="365722"/>
                      <a:pt x="53745" y="305138"/>
                      <a:pt x="46877" y="244742"/>
                    </a:cubicBezTo>
                    <a:cubicBezTo>
                      <a:pt x="37753" y="163651"/>
                      <a:pt x="25805" y="82841"/>
                      <a:pt x="8307" y="3066"/>
                    </a:cubicBezTo>
                    <a:cubicBezTo>
                      <a:pt x="7178" y="-2296"/>
                      <a:pt x="-1100" y="-38"/>
                      <a:pt x="123" y="5324"/>
                    </a:cubicBezTo>
                    <a:lnTo>
                      <a:pt x="123" y="532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6928" name="Google Shape;6928;p16"/>
              <p:cNvGrpSpPr/>
              <p:nvPr/>
            </p:nvGrpSpPr>
            <p:grpSpPr>
              <a:xfrm>
                <a:off x="9254348" y="5576805"/>
                <a:ext cx="163500" cy="970656"/>
                <a:chOff x="9254348" y="5576805"/>
                <a:chExt cx="163500" cy="970656"/>
              </a:xfrm>
            </p:grpSpPr>
            <p:sp>
              <p:nvSpPr>
                <p:cNvPr id="6929" name="Google Shape;6929;p16"/>
                <p:cNvSpPr/>
                <p:nvPr/>
              </p:nvSpPr>
              <p:spPr>
                <a:xfrm>
                  <a:off x="9260557" y="5660437"/>
                  <a:ext cx="157291" cy="887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291" h="887024" extrusionOk="0">
                      <a:moveTo>
                        <a:pt x="30010" y="361527"/>
                      </a:moveTo>
                      <a:cubicBezTo>
                        <a:pt x="53904" y="538950"/>
                        <a:pt x="102164" y="740081"/>
                        <a:pt x="153905" y="877994"/>
                      </a:cubicBezTo>
                      <a:cubicBezTo>
                        <a:pt x="155034" y="880910"/>
                        <a:pt x="156163" y="883920"/>
                        <a:pt x="157292" y="887024"/>
                      </a:cubicBezTo>
                      <a:cubicBezTo>
                        <a:pt x="120226" y="815246"/>
                        <a:pt x="79963" y="687023"/>
                        <a:pt x="51364" y="553155"/>
                      </a:cubicBezTo>
                      <a:cubicBezTo>
                        <a:pt x="17874" y="396146"/>
                        <a:pt x="94" y="236220"/>
                        <a:pt x="0" y="120321"/>
                      </a:cubicBezTo>
                      <a:cubicBezTo>
                        <a:pt x="0" y="80433"/>
                        <a:pt x="1599" y="42804"/>
                        <a:pt x="188" y="0"/>
                      </a:cubicBezTo>
                      <a:cubicBezTo>
                        <a:pt x="7996" y="117687"/>
                        <a:pt x="12324" y="229635"/>
                        <a:pt x="30010" y="36162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930" name="Google Shape;6930;p16"/>
                <p:cNvSpPr/>
                <p:nvPr/>
              </p:nvSpPr>
              <p:spPr>
                <a:xfrm>
                  <a:off x="9254348" y="5576805"/>
                  <a:ext cx="1411" cy="17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7215" extrusionOk="0">
                      <a:moveTo>
                        <a:pt x="1035" y="13547"/>
                      </a:moveTo>
                      <a:lnTo>
                        <a:pt x="0" y="0"/>
                      </a:lnTo>
                      <a:lnTo>
                        <a:pt x="0" y="282"/>
                      </a:lnTo>
                      <a:cubicBezTo>
                        <a:pt x="564" y="5927"/>
                        <a:pt x="1035" y="11571"/>
                        <a:pt x="1411" y="17216"/>
                      </a:cubicBezTo>
                      <a:cubicBezTo>
                        <a:pt x="1317" y="15993"/>
                        <a:pt x="1129" y="14770"/>
                        <a:pt x="941" y="1354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sp>
          <p:nvSpPr>
            <p:cNvPr id="6931" name="Google Shape;6931;p16"/>
            <p:cNvSpPr/>
            <p:nvPr/>
          </p:nvSpPr>
          <p:spPr>
            <a:xfrm>
              <a:off x="1092745" y="3419461"/>
              <a:ext cx="189042" cy="1195588"/>
            </a:xfrm>
            <a:custGeom>
              <a:avLst/>
              <a:gdLst/>
              <a:ahLst/>
              <a:cxnLst/>
              <a:rect l="l" t="t" r="r" b="b"/>
              <a:pathLst>
                <a:path w="189042" h="1195588" extrusionOk="0">
                  <a:moveTo>
                    <a:pt x="83776" y="1189717"/>
                  </a:moveTo>
                  <a:cubicBezTo>
                    <a:pt x="61198" y="1110036"/>
                    <a:pt x="43324" y="1029132"/>
                    <a:pt x="30718" y="947288"/>
                  </a:cubicBezTo>
                  <a:cubicBezTo>
                    <a:pt x="17830" y="864032"/>
                    <a:pt x="10492" y="779930"/>
                    <a:pt x="9457" y="695734"/>
                  </a:cubicBezTo>
                  <a:cubicBezTo>
                    <a:pt x="8422" y="611537"/>
                    <a:pt x="13502" y="531292"/>
                    <a:pt x="25826" y="450012"/>
                  </a:cubicBezTo>
                  <a:cubicBezTo>
                    <a:pt x="37397" y="373812"/>
                    <a:pt x="55177" y="298365"/>
                    <a:pt x="80389" y="225457"/>
                  </a:cubicBezTo>
                  <a:cubicBezTo>
                    <a:pt x="104190" y="156595"/>
                    <a:pt x="134670" y="89896"/>
                    <a:pt x="173899" y="28466"/>
                  </a:cubicBezTo>
                  <a:cubicBezTo>
                    <a:pt x="178508" y="21222"/>
                    <a:pt x="183306" y="13978"/>
                    <a:pt x="188198" y="6829"/>
                  </a:cubicBezTo>
                  <a:cubicBezTo>
                    <a:pt x="191678" y="1843"/>
                    <a:pt x="183494" y="-2861"/>
                    <a:pt x="180107" y="2125"/>
                  </a:cubicBezTo>
                  <a:cubicBezTo>
                    <a:pt x="139185" y="61674"/>
                    <a:pt x="107012" y="126961"/>
                    <a:pt x="81612" y="194601"/>
                  </a:cubicBezTo>
                  <a:cubicBezTo>
                    <a:pt x="54236" y="267320"/>
                    <a:pt x="34669" y="342862"/>
                    <a:pt x="21405" y="419438"/>
                  </a:cubicBezTo>
                  <a:cubicBezTo>
                    <a:pt x="7482" y="499871"/>
                    <a:pt x="708" y="581339"/>
                    <a:pt x="50" y="662995"/>
                  </a:cubicBezTo>
                  <a:cubicBezTo>
                    <a:pt x="-609" y="747756"/>
                    <a:pt x="5318" y="832517"/>
                    <a:pt x="16795" y="916525"/>
                  </a:cubicBezTo>
                  <a:cubicBezTo>
                    <a:pt x="28272" y="1000533"/>
                    <a:pt x="44923" y="1081813"/>
                    <a:pt x="66560" y="1162717"/>
                  </a:cubicBezTo>
                  <a:cubicBezTo>
                    <a:pt x="69194" y="1172595"/>
                    <a:pt x="71922" y="1182379"/>
                    <a:pt x="74650" y="1192256"/>
                  </a:cubicBezTo>
                  <a:cubicBezTo>
                    <a:pt x="76250" y="1198089"/>
                    <a:pt x="85375" y="1195643"/>
                    <a:pt x="83682" y="1189717"/>
                  </a:cubicBezTo>
                  <a:lnTo>
                    <a:pt x="83682" y="118971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6932" name="Google Shape;6932;p16"/>
            <p:cNvGrpSpPr/>
            <p:nvPr/>
          </p:nvGrpSpPr>
          <p:grpSpPr>
            <a:xfrm>
              <a:off x="1023831" y="3165490"/>
              <a:ext cx="488901" cy="488685"/>
              <a:chOff x="4007681" y="3165490"/>
              <a:chExt cx="488901" cy="488685"/>
            </a:xfrm>
          </p:grpSpPr>
          <p:grpSp>
            <p:nvGrpSpPr>
              <p:cNvPr id="6933" name="Google Shape;6933;p16"/>
              <p:cNvGrpSpPr/>
              <p:nvPr/>
            </p:nvGrpSpPr>
            <p:grpSpPr>
              <a:xfrm>
                <a:off x="4007681" y="3165490"/>
                <a:ext cx="488901" cy="488685"/>
                <a:chOff x="9307681" y="5070565"/>
                <a:chExt cx="488901" cy="488685"/>
              </a:xfrm>
            </p:grpSpPr>
            <p:sp>
              <p:nvSpPr>
                <p:cNvPr id="6934" name="Google Shape;6934;p16"/>
                <p:cNvSpPr/>
                <p:nvPr/>
              </p:nvSpPr>
              <p:spPr>
                <a:xfrm>
                  <a:off x="9351548" y="5169592"/>
                  <a:ext cx="394708" cy="3142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708" h="314259" extrusionOk="0">
                      <a:moveTo>
                        <a:pt x="191890" y="117934"/>
                      </a:moveTo>
                      <a:cubicBezTo>
                        <a:pt x="239209" y="64218"/>
                        <a:pt x="301204" y="23672"/>
                        <a:pt x="369125" y="2223"/>
                      </a:cubicBezTo>
                      <a:cubicBezTo>
                        <a:pt x="376934" y="-223"/>
                        <a:pt x="386717" y="-1916"/>
                        <a:pt x="391985" y="4199"/>
                      </a:cubicBezTo>
                      <a:cubicBezTo>
                        <a:pt x="399041" y="12384"/>
                        <a:pt x="391045" y="24707"/>
                        <a:pt x="383236" y="32327"/>
                      </a:cubicBezTo>
                      <a:cubicBezTo>
                        <a:pt x="344384" y="70239"/>
                        <a:pt x="301580" y="104670"/>
                        <a:pt x="253603" y="129788"/>
                      </a:cubicBezTo>
                      <a:cubicBezTo>
                        <a:pt x="237327" y="138348"/>
                        <a:pt x="220206" y="145968"/>
                        <a:pt x="206001" y="157728"/>
                      </a:cubicBezTo>
                      <a:cubicBezTo>
                        <a:pt x="195559" y="166383"/>
                        <a:pt x="186904" y="177107"/>
                        <a:pt x="177967" y="187361"/>
                      </a:cubicBezTo>
                      <a:cubicBezTo>
                        <a:pt x="138079" y="233551"/>
                        <a:pt x="91325" y="273815"/>
                        <a:pt x="39772" y="306365"/>
                      </a:cubicBezTo>
                      <a:cubicBezTo>
                        <a:pt x="26978" y="314361"/>
                        <a:pt x="5905" y="319535"/>
                        <a:pt x="826" y="305424"/>
                      </a:cubicBezTo>
                      <a:cubicBezTo>
                        <a:pt x="-1244" y="299686"/>
                        <a:pt x="919" y="293289"/>
                        <a:pt x="3554" y="287832"/>
                      </a:cubicBezTo>
                      <a:cubicBezTo>
                        <a:pt x="21428" y="249450"/>
                        <a:pt x="58116" y="223862"/>
                        <a:pt x="93112" y="200155"/>
                      </a:cubicBezTo>
                      <a:cubicBezTo>
                        <a:pt x="123028" y="179930"/>
                        <a:pt x="152943" y="159609"/>
                        <a:pt x="182953" y="139384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935" name="Google Shape;6935;p16"/>
                <p:cNvSpPr/>
                <p:nvPr/>
              </p:nvSpPr>
              <p:spPr>
                <a:xfrm>
                  <a:off x="9399099" y="5116691"/>
                  <a:ext cx="306871" cy="3949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871" h="394972" extrusionOk="0">
                      <a:moveTo>
                        <a:pt x="192599" y="191814"/>
                      </a:moveTo>
                      <a:cubicBezTo>
                        <a:pt x="245280" y="239039"/>
                        <a:pt x="284603" y="301128"/>
                        <a:pt x="304829" y="369238"/>
                      </a:cubicBezTo>
                      <a:cubicBezTo>
                        <a:pt x="307181" y="377046"/>
                        <a:pt x="308686" y="386830"/>
                        <a:pt x="302477" y="392192"/>
                      </a:cubicBezTo>
                      <a:cubicBezTo>
                        <a:pt x="294198" y="399341"/>
                        <a:pt x="282063" y="391345"/>
                        <a:pt x="274631" y="383537"/>
                      </a:cubicBezTo>
                      <a:cubicBezTo>
                        <a:pt x="237472" y="344684"/>
                        <a:pt x="203981" y="301881"/>
                        <a:pt x="179710" y="253809"/>
                      </a:cubicBezTo>
                      <a:cubicBezTo>
                        <a:pt x="171432" y="237440"/>
                        <a:pt x="164188" y="220413"/>
                        <a:pt x="152711" y="206113"/>
                      </a:cubicBezTo>
                      <a:cubicBezTo>
                        <a:pt x="144244" y="195671"/>
                        <a:pt x="133802" y="187016"/>
                        <a:pt x="123642" y="178174"/>
                      </a:cubicBezTo>
                      <a:cubicBezTo>
                        <a:pt x="78298" y="138380"/>
                        <a:pt x="38975" y="91625"/>
                        <a:pt x="7460" y="39979"/>
                      </a:cubicBezTo>
                      <a:cubicBezTo>
                        <a:pt x="-347" y="27184"/>
                        <a:pt x="-5051" y="6017"/>
                        <a:pt x="9060" y="844"/>
                      </a:cubicBezTo>
                      <a:cubicBezTo>
                        <a:pt x="14798" y="-1226"/>
                        <a:pt x="21101" y="844"/>
                        <a:pt x="26558" y="3478"/>
                      </a:cubicBezTo>
                      <a:cubicBezTo>
                        <a:pt x="64469" y="21257"/>
                        <a:pt x="89305" y="57947"/>
                        <a:pt x="112353" y="93036"/>
                      </a:cubicBezTo>
                      <a:cubicBezTo>
                        <a:pt x="132015" y="122951"/>
                        <a:pt x="151676" y="152961"/>
                        <a:pt x="171338" y="182877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936" name="Google Shape;6936;p16"/>
                <p:cNvSpPr/>
                <p:nvPr/>
              </p:nvSpPr>
              <p:spPr>
                <a:xfrm>
                  <a:off x="9504740" y="5070565"/>
                  <a:ext cx="104847" cy="488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47" h="488685" extrusionOk="0">
                      <a:moveTo>
                        <a:pt x="79244" y="267856"/>
                      </a:moveTo>
                      <a:cubicBezTo>
                        <a:pt x="82254" y="339070"/>
                        <a:pt x="65509" y="411225"/>
                        <a:pt x="31172" y="474067"/>
                      </a:cubicBezTo>
                      <a:cubicBezTo>
                        <a:pt x="27221" y="481216"/>
                        <a:pt x="21294" y="489307"/>
                        <a:pt x="13204" y="488648"/>
                      </a:cubicBezTo>
                      <a:cubicBezTo>
                        <a:pt x="2385" y="487801"/>
                        <a:pt x="-343" y="473408"/>
                        <a:pt x="33" y="462589"/>
                      </a:cubicBezTo>
                      <a:cubicBezTo>
                        <a:pt x="1821" y="408497"/>
                        <a:pt x="8970" y="354122"/>
                        <a:pt x="26280" y="302663"/>
                      </a:cubicBezTo>
                      <a:cubicBezTo>
                        <a:pt x="32207" y="285166"/>
                        <a:pt x="39262" y="267856"/>
                        <a:pt x="41426" y="249606"/>
                      </a:cubicBezTo>
                      <a:cubicBezTo>
                        <a:pt x="43025" y="236153"/>
                        <a:pt x="41802" y="222513"/>
                        <a:pt x="41143" y="208966"/>
                      </a:cubicBezTo>
                      <a:cubicBezTo>
                        <a:pt x="37945" y="148288"/>
                        <a:pt x="43872" y="86952"/>
                        <a:pt x="58642" y="27873"/>
                      </a:cubicBezTo>
                      <a:cubicBezTo>
                        <a:pt x="62310" y="13198"/>
                        <a:pt x="74069" y="-5147"/>
                        <a:pt x="87522" y="1344"/>
                      </a:cubicBezTo>
                      <a:cubicBezTo>
                        <a:pt x="92978" y="3978"/>
                        <a:pt x="95801" y="9999"/>
                        <a:pt x="97776" y="15738"/>
                      </a:cubicBezTo>
                      <a:cubicBezTo>
                        <a:pt x="111417" y="55531"/>
                        <a:pt x="102668" y="99275"/>
                        <a:pt x="93731" y="140668"/>
                      </a:cubicBezTo>
                      <a:cubicBezTo>
                        <a:pt x="86111" y="175946"/>
                        <a:pt x="78491" y="211318"/>
                        <a:pt x="70871" y="246596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937" name="Google Shape;6937;p16"/>
                <p:cNvSpPr/>
                <p:nvPr/>
              </p:nvSpPr>
              <p:spPr>
                <a:xfrm>
                  <a:off x="9307681" y="5279823"/>
                  <a:ext cx="488901" cy="81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901" h="81533" extrusionOk="0">
                      <a:moveTo>
                        <a:pt x="222210" y="67912"/>
                      </a:moveTo>
                      <a:cubicBezTo>
                        <a:pt x="151466" y="75249"/>
                        <a:pt x="79029" y="62737"/>
                        <a:pt x="15247" y="32163"/>
                      </a:cubicBezTo>
                      <a:cubicBezTo>
                        <a:pt x="7909" y="28682"/>
                        <a:pt x="-275" y="23226"/>
                        <a:pt x="7" y="15042"/>
                      </a:cubicBezTo>
                      <a:cubicBezTo>
                        <a:pt x="383" y="4223"/>
                        <a:pt x="14588" y="554"/>
                        <a:pt x="25407" y="272"/>
                      </a:cubicBezTo>
                      <a:cubicBezTo>
                        <a:pt x="79311" y="-1139"/>
                        <a:pt x="133686" y="2718"/>
                        <a:pt x="185521" y="16923"/>
                      </a:cubicBezTo>
                      <a:cubicBezTo>
                        <a:pt x="203113" y="21721"/>
                        <a:pt x="220610" y="27836"/>
                        <a:pt x="238955" y="28871"/>
                      </a:cubicBezTo>
                      <a:cubicBezTo>
                        <a:pt x="252407" y="29623"/>
                        <a:pt x="265954" y="27648"/>
                        <a:pt x="279313" y="26143"/>
                      </a:cubicBezTo>
                      <a:cubicBezTo>
                        <a:pt x="339614" y="19275"/>
                        <a:pt x="400762" y="21439"/>
                        <a:pt x="460217" y="32727"/>
                      </a:cubicBezTo>
                      <a:cubicBezTo>
                        <a:pt x="474893" y="35550"/>
                        <a:pt x="493708" y="46181"/>
                        <a:pt x="487781" y="60103"/>
                      </a:cubicBezTo>
                      <a:cubicBezTo>
                        <a:pt x="485429" y="65748"/>
                        <a:pt x="479502" y="68946"/>
                        <a:pt x="473858" y="71298"/>
                      </a:cubicBezTo>
                      <a:cubicBezTo>
                        <a:pt x="434817" y="87385"/>
                        <a:pt x="390885" y="81270"/>
                        <a:pt x="349492" y="74779"/>
                      </a:cubicBezTo>
                      <a:cubicBezTo>
                        <a:pt x="314026" y="69228"/>
                        <a:pt x="278655" y="63772"/>
                        <a:pt x="243188" y="58222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938" name="Google Shape;6938;p16"/>
                <p:cNvSpPr/>
                <p:nvPr/>
              </p:nvSpPr>
              <p:spPr>
                <a:xfrm>
                  <a:off x="9310690" y="5247183"/>
                  <a:ext cx="468270" cy="1613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70" h="161368" extrusionOk="0">
                      <a:moveTo>
                        <a:pt x="243001" y="42602"/>
                      </a:moveTo>
                      <a:cubicBezTo>
                        <a:pt x="305843" y="10429"/>
                        <a:pt x="377433" y="-4153"/>
                        <a:pt x="447425" y="1021"/>
                      </a:cubicBezTo>
                      <a:cubicBezTo>
                        <a:pt x="455421" y="1586"/>
                        <a:pt x="465016" y="3655"/>
                        <a:pt x="467650" y="11275"/>
                      </a:cubicBezTo>
                      <a:cubicBezTo>
                        <a:pt x="471131" y="21435"/>
                        <a:pt x="459277" y="29902"/>
                        <a:pt x="449400" y="34041"/>
                      </a:cubicBezTo>
                      <a:cubicBezTo>
                        <a:pt x="400011" y="54738"/>
                        <a:pt x="348270" y="70730"/>
                        <a:pt x="295212" y="76280"/>
                      </a:cubicBezTo>
                      <a:cubicBezTo>
                        <a:pt x="277150" y="78162"/>
                        <a:pt x="258806" y="78914"/>
                        <a:pt x="241496" y="84465"/>
                      </a:cubicBezTo>
                      <a:cubicBezTo>
                        <a:pt x="228702" y="88604"/>
                        <a:pt x="216943" y="95284"/>
                        <a:pt x="205090" y="101492"/>
                      </a:cubicBezTo>
                      <a:cubicBezTo>
                        <a:pt x="151749" y="129433"/>
                        <a:pt x="94270" y="149470"/>
                        <a:pt x="35285" y="160477"/>
                      </a:cubicBezTo>
                      <a:cubicBezTo>
                        <a:pt x="20704" y="163205"/>
                        <a:pt x="-463" y="160100"/>
                        <a:pt x="8" y="145237"/>
                      </a:cubicBezTo>
                      <a:cubicBezTo>
                        <a:pt x="196" y="139216"/>
                        <a:pt x="4524" y="134136"/>
                        <a:pt x="8945" y="129997"/>
                      </a:cubicBezTo>
                      <a:cubicBezTo>
                        <a:pt x="39331" y="101210"/>
                        <a:pt x="82229" y="91050"/>
                        <a:pt x="122869" y="82113"/>
                      </a:cubicBezTo>
                      <a:cubicBezTo>
                        <a:pt x="157676" y="74399"/>
                        <a:pt x="192389" y="66779"/>
                        <a:pt x="227197" y="59065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939" name="Google Shape;6939;p16"/>
                <p:cNvSpPr/>
                <p:nvPr/>
              </p:nvSpPr>
              <p:spPr>
                <a:xfrm>
                  <a:off x="9456761" y="5089005"/>
                  <a:ext cx="188654" cy="4569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654" h="456909" extrusionOk="0">
                      <a:moveTo>
                        <a:pt x="133150" y="233988"/>
                      </a:moveTo>
                      <a:cubicBezTo>
                        <a:pt x="169462" y="293913"/>
                        <a:pt x="188841" y="364186"/>
                        <a:pt x="188653" y="434741"/>
                      </a:cubicBezTo>
                      <a:cubicBezTo>
                        <a:pt x="188653" y="442832"/>
                        <a:pt x="187242" y="452616"/>
                        <a:pt x="179904" y="455908"/>
                      </a:cubicBezTo>
                      <a:cubicBezTo>
                        <a:pt x="170121" y="460330"/>
                        <a:pt x="160901" y="449229"/>
                        <a:pt x="156010" y="439728"/>
                      </a:cubicBezTo>
                      <a:cubicBezTo>
                        <a:pt x="132021" y="392220"/>
                        <a:pt x="112548" y="341890"/>
                        <a:pt x="103422" y="289303"/>
                      </a:cubicBezTo>
                      <a:cubicBezTo>
                        <a:pt x="100317" y="271429"/>
                        <a:pt x="98342" y="253084"/>
                        <a:pt x="91569" y="236245"/>
                      </a:cubicBezTo>
                      <a:cubicBezTo>
                        <a:pt x="86583" y="223828"/>
                        <a:pt x="79151" y="212727"/>
                        <a:pt x="72095" y="201344"/>
                      </a:cubicBezTo>
                      <a:cubicBezTo>
                        <a:pt x="40581" y="150544"/>
                        <a:pt x="16780" y="94852"/>
                        <a:pt x="1728" y="36714"/>
                      </a:cubicBezTo>
                      <a:cubicBezTo>
                        <a:pt x="-2035" y="22321"/>
                        <a:pt x="-436" y="872"/>
                        <a:pt x="14428" y="25"/>
                      </a:cubicBezTo>
                      <a:cubicBezTo>
                        <a:pt x="20449" y="-351"/>
                        <a:pt x="25811" y="3506"/>
                        <a:pt x="30233" y="7551"/>
                      </a:cubicBezTo>
                      <a:cubicBezTo>
                        <a:pt x="60995" y="35303"/>
                        <a:pt x="73977" y="77354"/>
                        <a:pt x="85736" y="117241"/>
                      </a:cubicBezTo>
                      <a:cubicBezTo>
                        <a:pt x="95802" y="151296"/>
                        <a:pt x="105774" y="185445"/>
                        <a:pt x="115840" y="219594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940" name="Google Shape;6940;p16"/>
                <p:cNvSpPr/>
                <p:nvPr/>
              </p:nvSpPr>
              <p:spPr>
                <a:xfrm>
                  <a:off x="9415671" y="5108863"/>
                  <a:ext cx="272649" cy="417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649" h="417951" extrusionOk="0">
                      <a:moveTo>
                        <a:pt x="154201" y="243010"/>
                      </a:moveTo>
                      <a:cubicBezTo>
                        <a:pt x="128237" y="308862"/>
                        <a:pt x="84116" y="367470"/>
                        <a:pt x="27954" y="410556"/>
                      </a:cubicBezTo>
                      <a:cubicBezTo>
                        <a:pt x="21557" y="415448"/>
                        <a:pt x="12996" y="420434"/>
                        <a:pt x="5941" y="416577"/>
                      </a:cubicBezTo>
                      <a:cubicBezTo>
                        <a:pt x="-3373" y="411403"/>
                        <a:pt x="-80" y="397292"/>
                        <a:pt x="4623" y="387508"/>
                      </a:cubicBezTo>
                      <a:cubicBezTo>
                        <a:pt x="28048" y="339154"/>
                        <a:pt x="56364" y="292775"/>
                        <a:pt x="92582" y="253170"/>
                      </a:cubicBezTo>
                      <a:cubicBezTo>
                        <a:pt x="104907" y="239718"/>
                        <a:pt x="118265" y="226829"/>
                        <a:pt x="127578" y="211119"/>
                      </a:cubicBezTo>
                      <a:cubicBezTo>
                        <a:pt x="134446" y="199548"/>
                        <a:pt x="138867" y="186754"/>
                        <a:pt x="143665" y="174148"/>
                      </a:cubicBezTo>
                      <a:cubicBezTo>
                        <a:pt x="165208" y="117798"/>
                        <a:pt x="195218" y="64552"/>
                        <a:pt x="232283" y="16950"/>
                      </a:cubicBezTo>
                      <a:cubicBezTo>
                        <a:pt x="241408" y="5191"/>
                        <a:pt x="259470" y="-6757"/>
                        <a:pt x="268971" y="4532"/>
                      </a:cubicBezTo>
                      <a:cubicBezTo>
                        <a:pt x="272829" y="9142"/>
                        <a:pt x="272923" y="15727"/>
                        <a:pt x="272453" y="21748"/>
                      </a:cubicBezTo>
                      <a:cubicBezTo>
                        <a:pt x="268784" y="63329"/>
                        <a:pt x="243195" y="99547"/>
                        <a:pt x="218548" y="133414"/>
                      </a:cubicBezTo>
                      <a:cubicBezTo>
                        <a:pt x="197475" y="162389"/>
                        <a:pt x="176403" y="191270"/>
                        <a:pt x="155330" y="220244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941" name="Google Shape;6941;p16"/>
                <p:cNvSpPr/>
                <p:nvPr/>
              </p:nvSpPr>
              <p:spPr>
                <a:xfrm>
                  <a:off x="9336137" y="5179092"/>
                  <a:ext cx="424941" cy="2505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4941" h="250591" extrusionOk="0">
                      <a:moveTo>
                        <a:pt x="179361" y="145124"/>
                      </a:moveTo>
                      <a:cubicBezTo>
                        <a:pt x="112945" y="123017"/>
                        <a:pt x="52925" y="82189"/>
                        <a:pt x="7958" y="28472"/>
                      </a:cubicBezTo>
                      <a:cubicBezTo>
                        <a:pt x="2784" y="22357"/>
                        <a:pt x="-2390" y="13985"/>
                        <a:pt x="1185" y="6741"/>
                      </a:cubicBezTo>
                      <a:cubicBezTo>
                        <a:pt x="5983" y="-2949"/>
                        <a:pt x="20188" y="-503"/>
                        <a:pt x="29971" y="3637"/>
                      </a:cubicBezTo>
                      <a:cubicBezTo>
                        <a:pt x="78984" y="24239"/>
                        <a:pt x="126115" y="49921"/>
                        <a:pt x="166943" y="83976"/>
                      </a:cubicBezTo>
                      <a:cubicBezTo>
                        <a:pt x="180772" y="95547"/>
                        <a:pt x="194037" y="108153"/>
                        <a:pt x="210029" y="116525"/>
                      </a:cubicBezTo>
                      <a:cubicBezTo>
                        <a:pt x="221789" y="122735"/>
                        <a:pt x="234771" y="126403"/>
                        <a:pt x="247376" y="130449"/>
                      </a:cubicBezTo>
                      <a:cubicBezTo>
                        <a:pt x="304292" y="148699"/>
                        <a:pt x="358290" y="175698"/>
                        <a:pt x="407115" y="210035"/>
                      </a:cubicBezTo>
                      <a:cubicBezTo>
                        <a:pt x="419156" y="218502"/>
                        <a:pt x="431668" y="235906"/>
                        <a:pt x="420755" y="246066"/>
                      </a:cubicBezTo>
                      <a:cubicBezTo>
                        <a:pt x="416334" y="250205"/>
                        <a:pt x="409748" y="250675"/>
                        <a:pt x="403728" y="250581"/>
                      </a:cubicBezTo>
                      <a:cubicBezTo>
                        <a:pt x="362147" y="249358"/>
                        <a:pt x="325270" y="225840"/>
                        <a:pt x="290651" y="203074"/>
                      </a:cubicBezTo>
                      <a:cubicBezTo>
                        <a:pt x="261111" y="183695"/>
                        <a:pt x="231478" y="164221"/>
                        <a:pt x="201939" y="144842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6942" name="Google Shape;6942;p16"/>
              <p:cNvSpPr/>
              <p:nvPr/>
            </p:nvSpPr>
            <p:spPr>
              <a:xfrm>
                <a:off x="4194575" y="3353511"/>
                <a:ext cx="106944" cy="107364"/>
              </a:xfrm>
              <a:custGeom>
                <a:avLst/>
                <a:gdLst/>
                <a:ahLst/>
                <a:cxnLst/>
                <a:rect l="l" t="t" r="r" b="b"/>
                <a:pathLst>
                  <a:path w="106944" h="107364" extrusionOk="0">
                    <a:moveTo>
                      <a:pt x="96276" y="85385"/>
                    </a:moveTo>
                    <a:cubicBezTo>
                      <a:pt x="78590" y="109280"/>
                      <a:pt x="45100" y="114548"/>
                      <a:pt x="21393" y="96956"/>
                    </a:cubicBezTo>
                    <a:cubicBezTo>
                      <a:pt x="-2219" y="79459"/>
                      <a:pt x="-7017" y="45874"/>
                      <a:pt x="10669" y="21980"/>
                    </a:cubicBezTo>
                    <a:cubicBezTo>
                      <a:pt x="28355" y="-1915"/>
                      <a:pt x="61845" y="-7184"/>
                      <a:pt x="85551" y="10409"/>
                    </a:cubicBezTo>
                    <a:cubicBezTo>
                      <a:pt x="109164" y="27906"/>
                      <a:pt x="113962" y="61491"/>
                      <a:pt x="96276" y="8538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6943" name="Google Shape;6943;p16"/>
          <p:cNvGrpSpPr/>
          <p:nvPr/>
        </p:nvGrpSpPr>
        <p:grpSpPr>
          <a:xfrm flipH="1">
            <a:off x="8688082" y="5795066"/>
            <a:ext cx="725989" cy="2385629"/>
            <a:chOff x="1247282" y="4343099"/>
            <a:chExt cx="544492" cy="1789222"/>
          </a:xfrm>
        </p:grpSpPr>
        <p:sp>
          <p:nvSpPr>
            <p:cNvPr id="6944" name="Google Shape;6944;p16"/>
            <p:cNvSpPr/>
            <p:nvPr/>
          </p:nvSpPr>
          <p:spPr>
            <a:xfrm flipH="1">
              <a:off x="1470323" y="4913968"/>
              <a:ext cx="176664" cy="1218353"/>
            </a:xfrm>
            <a:custGeom>
              <a:avLst/>
              <a:gdLst/>
              <a:ahLst/>
              <a:cxnLst/>
              <a:rect l="l" t="t" r="r" b="b"/>
              <a:pathLst>
                <a:path w="176664" h="1218353" extrusionOk="0">
                  <a:moveTo>
                    <a:pt x="62646" y="1218353"/>
                  </a:moveTo>
                  <a:cubicBezTo>
                    <a:pt x="-31145" y="826723"/>
                    <a:pt x="-19104" y="378648"/>
                    <a:pt x="95290" y="0"/>
                  </a:cubicBezTo>
                  <a:cubicBezTo>
                    <a:pt x="28121" y="394076"/>
                    <a:pt x="57567" y="824747"/>
                    <a:pt x="176664" y="118909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6945" name="Google Shape;6945;p16"/>
            <p:cNvGrpSpPr/>
            <p:nvPr/>
          </p:nvGrpSpPr>
          <p:grpSpPr>
            <a:xfrm flipH="1">
              <a:off x="1607201" y="4837674"/>
              <a:ext cx="184573" cy="1014306"/>
              <a:chOff x="9252090" y="5565140"/>
              <a:chExt cx="184573" cy="1014306"/>
            </a:xfrm>
          </p:grpSpPr>
          <p:sp>
            <p:nvSpPr>
              <p:cNvPr id="6946" name="Google Shape;6946;p16"/>
              <p:cNvSpPr/>
              <p:nvPr/>
            </p:nvSpPr>
            <p:spPr>
              <a:xfrm>
                <a:off x="9252090" y="5565140"/>
                <a:ext cx="184573" cy="1014306"/>
              </a:xfrm>
              <a:custGeom>
                <a:avLst/>
                <a:gdLst/>
                <a:ahLst/>
                <a:cxnLst/>
                <a:rect l="l" t="t" r="r" b="b"/>
                <a:pathLst>
                  <a:path w="184573" h="1014306" extrusionOk="0">
                    <a:moveTo>
                      <a:pt x="0" y="0"/>
                    </a:moveTo>
                    <a:cubicBezTo>
                      <a:pt x="13171" y="88712"/>
                      <a:pt x="8279" y="148919"/>
                      <a:pt x="8373" y="215523"/>
                    </a:cubicBezTo>
                    <a:cubicBezTo>
                      <a:pt x="8561" y="331517"/>
                      <a:pt x="26247" y="491349"/>
                      <a:pt x="59737" y="648358"/>
                    </a:cubicBezTo>
                    <a:cubicBezTo>
                      <a:pt x="93228" y="805368"/>
                      <a:pt x="142899" y="954946"/>
                      <a:pt x="184573" y="1014307"/>
                    </a:cubicBezTo>
                    <a:cubicBezTo>
                      <a:pt x="169145" y="951277"/>
                      <a:pt x="155787" y="885143"/>
                      <a:pt x="145439" y="820890"/>
                    </a:cubicBezTo>
                    <a:cubicBezTo>
                      <a:pt x="127753" y="710824"/>
                      <a:pt x="119568" y="610070"/>
                      <a:pt x="104704" y="502355"/>
                    </a:cubicBezTo>
                    <a:cubicBezTo>
                      <a:pt x="83632" y="349391"/>
                      <a:pt x="48824" y="175542"/>
                      <a:pt x="7714" y="3113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47" name="Google Shape;6947;p16"/>
              <p:cNvSpPr/>
              <p:nvPr/>
            </p:nvSpPr>
            <p:spPr>
              <a:xfrm>
                <a:off x="9252814" y="5580135"/>
                <a:ext cx="181538" cy="985993"/>
              </a:xfrm>
              <a:custGeom>
                <a:avLst/>
                <a:gdLst/>
                <a:ahLst/>
                <a:cxnLst/>
                <a:rect l="l" t="t" r="r" b="b"/>
                <a:pathLst>
                  <a:path w="181538" h="985993" extrusionOk="0">
                    <a:moveTo>
                      <a:pt x="123" y="5230"/>
                    </a:moveTo>
                    <a:cubicBezTo>
                      <a:pt x="15833" y="77102"/>
                      <a:pt x="27122" y="149916"/>
                      <a:pt x="35871" y="223011"/>
                    </a:cubicBezTo>
                    <a:cubicBezTo>
                      <a:pt x="43397" y="286135"/>
                      <a:pt x="48477" y="349541"/>
                      <a:pt x="55344" y="412759"/>
                    </a:cubicBezTo>
                    <a:cubicBezTo>
                      <a:pt x="67668" y="527059"/>
                      <a:pt x="86953" y="640888"/>
                      <a:pt x="111789" y="753119"/>
                    </a:cubicBezTo>
                    <a:cubicBezTo>
                      <a:pt x="128910" y="830542"/>
                      <a:pt x="148948" y="907400"/>
                      <a:pt x="173125" y="983036"/>
                    </a:cubicBezTo>
                    <a:cubicBezTo>
                      <a:pt x="174819" y="988210"/>
                      <a:pt x="183003" y="986046"/>
                      <a:pt x="181310" y="980778"/>
                    </a:cubicBezTo>
                    <a:cubicBezTo>
                      <a:pt x="139917" y="851426"/>
                      <a:pt x="110190" y="718312"/>
                      <a:pt x="87800" y="584444"/>
                    </a:cubicBezTo>
                    <a:cubicBezTo>
                      <a:pt x="79051" y="531857"/>
                      <a:pt x="71337" y="479081"/>
                      <a:pt x="65316" y="426118"/>
                    </a:cubicBezTo>
                    <a:cubicBezTo>
                      <a:pt x="58449" y="365722"/>
                      <a:pt x="53745" y="305138"/>
                      <a:pt x="46877" y="244742"/>
                    </a:cubicBezTo>
                    <a:cubicBezTo>
                      <a:pt x="37753" y="163651"/>
                      <a:pt x="25805" y="82841"/>
                      <a:pt x="8307" y="3066"/>
                    </a:cubicBezTo>
                    <a:cubicBezTo>
                      <a:pt x="7178" y="-2296"/>
                      <a:pt x="-1100" y="-38"/>
                      <a:pt x="123" y="5324"/>
                    </a:cubicBezTo>
                    <a:lnTo>
                      <a:pt x="123" y="532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6948" name="Google Shape;6948;p16"/>
              <p:cNvGrpSpPr/>
              <p:nvPr/>
            </p:nvGrpSpPr>
            <p:grpSpPr>
              <a:xfrm>
                <a:off x="9254348" y="5576805"/>
                <a:ext cx="163500" cy="970656"/>
                <a:chOff x="9254348" y="5576805"/>
                <a:chExt cx="163500" cy="970656"/>
              </a:xfrm>
            </p:grpSpPr>
            <p:sp>
              <p:nvSpPr>
                <p:cNvPr id="6949" name="Google Shape;6949;p16"/>
                <p:cNvSpPr/>
                <p:nvPr/>
              </p:nvSpPr>
              <p:spPr>
                <a:xfrm>
                  <a:off x="9260557" y="5660437"/>
                  <a:ext cx="157291" cy="887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291" h="887024" extrusionOk="0">
                      <a:moveTo>
                        <a:pt x="30010" y="361527"/>
                      </a:moveTo>
                      <a:cubicBezTo>
                        <a:pt x="53904" y="538950"/>
                        <a:pt x="102164" y="740081"/>
                        <a:pt x="153905" y="877994"/>
                      </a:cubicBezTo>
                      <a:cubicBezTo>
                        <a:pt x="155034" y="880910"/>
                        <a:pt x="156163" y="883920"/>
                        <a:pt x="157292" y="887024"/>
                      </a:cubicBezTo>
                      <a:cubicBezTo>
                        <a:pt x="120226" y="815246"/>
                        <a:pt x="79963" y="687023"/>
                        <a:pt x="51364" y="553155"/>
                      </a:cubicBezTo>
                      <a:cubicBezTo>
                        <a:pt x="17874" y="396146"/>
                        <a:pt x="94" y="236220"/>
                        <a:pt x="0" y="120321"/>
                      </a:cubicBezTo>
                      <a:cubicBezTo>
                        <a:pt x="0" y="80433"/>
                        <a:pt x="1599" y="42804"/>
                        <a:pt x="188" y="0"/>
                      </a:cubicBezTo>
                      <a:cubicBezTo>
                        <a:pt x="7996" y="117687"/>
                        <a:pt x="12324" y="229635"/>
                        <a:pt x="30010" y="36162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950" name="Google Shape;6950;p16"/>
                <p:cNvSpPr/>
                <p:nvPr/>
              </p:nvSpPr>
              <p:spPr>
                <a:xfrm>
                  <a:off x="9254348" y="5576805"/>
                  <a:ext cx="1411" cy="17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7215" extrusionOk="0">
                      <a:moveTo>
                        <a:pt x="1035" y="13547"/>
                      </a:moveTo>
                      <a:lnTo>
                        <a:pt x="0" y="0"/>
                      </a:lnTo>
                      <a:lnTo>
                        <a:pt x="0" y="282"/>
                      </a:lnTo>
                      <a:cubicBezTo>
                        <a:pt x="564" y="5927"/>
                        <a:pt x="1035" y="11571"/>
                        <a:pt x="1411" y="17216"/>
                      </a:cubicBezTo>
                      <a:cubicBezTo>
                        <a:pt x="1317" y="15993"/>
                        <a:pt x="1129" y="14770"/>
                        <a:pt x="941" y="1354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sp>
          <p:nvSpPr>
            <p:cNvPr id="6951" name="Google Shape;6951;p16"/>
            <p:cNvSpPr/>
            <p:nvPr/>
          </p:nvSpPr>
          <p:spPr>
            <a:xfrm flipH="1">
              <a:off x="1478227" y="4597070"/>
              <a:ext cx="189042" cy="1195588"/>
            </a:xfrm>
            <a:custGeom>
              <a:avLst/>
              <a:gdLst/>
              <a:ahLst/>
              <a:cxnLst/>
              <a:rect l="l" t="t" r="r" b="b"/>
              <a:pathLst>
                <a:path w="189042" h="1195588" extrusionOk="0">
                  <a:moveTo>
                    <a:pt x="83776" y="1189717"/>
                  </a:moveTo>
                  <a:cubicBezTo>
                    <a:pt x="61198" y="1110036"/>
                    <a:pt x="43324" y="1029132"/>
                    <a:pt x="30718" y="947288"/>
                  </a:cubicBezTo>
                  <a:cubicBezTo>
                    <a:pt x="17830" y="864032"/>
                    <a:pt x="10492" y="779930"/>
                    <a:pt x="9457" y="695734"/>
                  </a:cubicBezTo>
                  <a:cubicBezTo>
                    <a:pt x="8422" y="611537"/>
                    <a:pt x="13502" y="531292"/>
                    <a:pt x="25826" y="450012"/>
                  </a:cubicBezTo>
                  <a:cubicBezTo>
                    <a:pt x="37397" y="373812"/>
                    <a:pt x="55177" y="298365"/>
                    <a:pt x="80389" y="225457"/>
                  </a:cubicBezTo>
                  <a:cubicBezTo>
                    <a:pt x="104190" y="156595"/>
                    <a:pt x="134670" y="89896"/>
                    <a:pt x="173899" y="28466"/>
                  </a:cubicBezTo>
                  <a:cubicBezTo>
                    <a:pt x="178508" y="21222"/>
                    <a:pt x="183306" y="13978"/>
                    <a:pt x="188198" y="6829"/>
                  </a:cubicBezTo>
                  <a:cubicBezTo>
                    <a:pt x="191678" y="1843"/>
                    <a:pt x="183494" y="-2861"/>
                    <a:pt x="180107" y="2125"/>
                  </a:cubicBezTo>
                  <a:cubicBezTo>
                    <a:pt x="139185" y="61674"/>
                    <a:pt x="107012" y="126961"/>
                    <a:pt x="81612" y="194601"/>
                  </a:cubicBezTo>
                  <a:cubicBezTo>
                    <a:pt x="54236" y="267320"/>
                    <a:pt x="34669" y="342862"/>
                    <a:pt x="21405" y="419438"/>
                  </a:cubicBezTo>
                  <a:cubicBezTo>
                    <a:pt x="7482" y="499871"/>
                    <a:pt x="708" y="581339"/>
                    <a:pt x="50" y="662995"/>
                  </a:cubicBezTo>
                  <a:cubicBezTo>
                    <a:pt x="-609" y="747756"/>
                    <a:pt x="5318" y="832517"/>
                    <a:pt x="16795" y="916525"/>
                  </a:cubicBezTo>
                  <a:cubicBezTo>
                    <a:pt x="28272" y="1000533"/>
                    <a:pt x="44923" y="1081813"/>
                    <a:pt x="66560" y="1162717"/>
                  </a:cubicBezTo>
                  <a:cubicBezTo>
                    <a:pt x="69194" y="1172595"/>
                    <a:pt x="71922" y="1182379"/>
                    <a:pt x="74650" y="1192256"/>
                  </a:cubicBezTo>
                  <a:cubicBezTo>
                    <a:pt x="76250" y="1198089"/>
                    <a:pt x="85375" y="1195643"/>
                    <a:pt x="83682" y="1189717"/>
                  </a:cubicBezTo>
                  <a:lnTo>
                    <a:pt x="83682" y="118971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6952" name="Google Shape;6952;p16"/>
            <p:cNvGrpSpPr/>
            <p:nvPr/>
          </p:nvGrpSpPr>
          <p:grpSpPr>
            <a:xfrm flipH="1">
              <a:off x="1247282" y="4343099"/>
              <a:ext cx="488901" cy="488685"/>
              <a:chOff x="4007681" y="3165490"/>
              <a:chExt cx="488901" cy="488685"/>
            </a:xfrm>
          </p:grpSpPr>
          <p:grpSp>
            <p:nvGrpSpPr>
              <p:cNvPr id="6953" name="Google Shape;6953;p16"/>
              <p:cNvGrpSpPr/>
              <p:nvPr/>
            </p:nvGrpSpPr>
            <p:grpSpPr>
              <a:xfrm>
                <a:off x="4007681" y="3165490"/>
                <a:ext cx="488901" cy="488685"/>
                <a:chOff x="9307681" y="5070565"/>
                <a:chExt cx="488901" cy="488685"/>
              </a:xfrm>
            </p:grpSpPr>
            <p:sp>
              <p:nvSpPr>
                <p:cNvPr id="6954" name="Google Shape;6954;p16"/>
                <p:cNvSpPr/>
                <p:nvPr/>
              </p:nvSpPr>
              <p:spPr>
                <a:xfrm>
                  <a:off x="9351548" y="5169592"/>
                  <a:ext cx="394708" cy="3142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708" h="314259" extrusionOk="0">
                      <a:moveTo>
                        <a:pt x="191890" y="117934"/>
                      </a:moveTo>
                      <a:cubicBezTo>
                        <a:pt x="239209" y="64218"/>
                        <a:pt x="301204" y="23672"/>
                        <a:pt x="369125" y="2223"/>
                      </a:cubicBezTo>
                      <a:cubicBezTo>
                        <a:pt x="376934" y="-223"/>
                        <a:pt x="386717" y="-1916"/>
                        <a:pt x="391985" y="4199"/>
                      </a:cubicBezTo>
                      <a:cubicBezTo>
                        <a:pt x="399041" y="12384"/>
                        <a:pt x="391045" y="24707"/>
                        <a:pt x="383236" y="32327"/>
                      </a:cubicBezTo>
                      <a:cubicBezTo>
                        <a:pt x="344384" y="70239"/>
                        <a:pt x="301580" y="104670"/>
                        <a:pt x="253603" y="129788"/>
                      </a:cubicBezTo>
                      <a:cubicBezTo>
                        <a:pt x="237327" y="138348"/>
                        <a:pt x="220206" y="145968"/>
                        <a:pt x="206001" y="157728"/>
                      </a:cubicBezTo>
                      <a:cubicBezTo>
                        <a:pt x="195559" y="166383"/>
                        <a:pt x="186904" y="177107"/>
                        <a:pt x="177967" y="187361"/>
                      </a:cubicBezTo>
                      <a:cubicBezTo>
                        <a:pt x="138079" y="233551"/>
                        <a:pt x="91325" y="273815"/>
                        <a:pt x="39772" y="306365"/>
                      </a:cubicBezTo>
                      <a:cubicBezTo>
                        <a:pt x="26978" y="314361"/>
                        <a:pt x="5905" y="319535"/>
                        <a:pt x="826" y="305424"/>
                      </a:cubicBezTo>
                      <a:cubicBezTo>
                        <a:pt x="-1244" y="299686"/>
                        <a:pt x="919" y="293289"/>
                        <a:pt x="3554" y="287832"/>
                      </a:cubicBezTo>
                      <a:cubicBezTo>
                        <a:pt x="21428" y="249450"/>
                        <a:pt x="58116" y="223862"/>
                        <a:pt x="93112" y="200155"/>
                      </a:cubicBezTo>
                      <a:cubicBezTo>
                        <a:pt x="123028" y="179930"/>
                        <a:pt x="152943" y="159609"/>
                        <a:pt x="182953" y="139384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955" name="Google Shape;6955;p16"/>
                <p:cNvSpPr/>
                <p:nvPr/>
              </p:nvSpPr>
              <p:spPr>
                <a:xfrm>
                  <a:off x="9399099" y="5116691"/>
                  <a:ext cx="306871" cy="3949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871" h="394972" extrusionOk="0">
                      <a:moveTo>
                        <a:pt x="192599" y="191814"/>
                      </a:moveTo>
                      <a:cubicBezTo>
                        <a:pt x="245280" y="239039"/>
                        <a:pt x="284603" y="301128"/>
                        <a:pt x="304829" y="369238"/>
                      </a:cubicBezTo>
                      <a:cubicBezTo>
                        <a:pt x="307181" y="377046"/>
                        <a:pt x="308686" y="386830"/>
                        <a:pt x="302477" y="392192"/>
                      </a:cubicBezTo>
                      <a:cubicBezTo>
                        <a:pt x="294198" y="399341"/>
                        <a:pt x="282063" y="391345"/>
                        <a:pt x="274631" y="383537"/>
                      </a:cubicBezTo>
                      <a:cubicBezTo>
                        <a:pt x="237472" y="344684"/>
                        <a:pt x="203981" y="301881"/>
                        <a:pt x="179710" y="253809"/>
                      </a:cubicBezTo>
                      <a:cubicBezTo>
                        <a:pt x="171432" y="237440"/>
                        <a:pt x="164188" y="220413"/>
                        <a:pt x="152711" y="206113"/>
                      </a:cubicBezTo>
                      <a:cubicBezTo>
                        <a:pt x="144244" y="195671"/>
                        <a:pt x="133802" y="187016"/>
                        <a:pt x="123642" y="178174"/>
                      </a:cubicBezTo>
                      <a:cubicBezTo>
                        <a:pt x="78298" y="138380"/>
                        <a:pt x="38975" y="91625"/>
                        <a:pt x="7460" y="39979"/>
                      </a:cubicBezTo>
                      <a:cubicBezTo>
                        <a:pt x="-347" y="27184"/>
                        <a:pt x="-5051" y="6017"/>
                        <a:pt x="9060" y="844"/>
                      </a:cubicBezTo>
                      <a:cubicBezTo>
                        <a:pt x="14798" y="-1226"/>
                        <a:pt x="21101" y="844"/>
                        <a:pt x="26558" y="3478"/>
                      </a:cubicBezTo>
                      <a:cubicBezTo>
                        <a:pt x="64469" y="21257"/>
                        <a:pt x="89305" y="57947"/>
                        <a:pt x="112353" y="93036"/>
                      </a:cubicBezTo>
                      <a:cubicBezTo>
                        <a:pt x="132015" y="122951"/>
                        <a:pt x="151676" y="152961"/>
                        <a:pt x="171338" y="182877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956" name="Google Shape;6956;p16"/>
                <p:cNvSpPr/>
                <p:nvPr/>
              </p:nvSpPr>
              <p:spPr>
                <a:xfrm>
                  <a:off x="9504740" y="5070565"/>
                  <a:ext cx="104847" cy="488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47" h="488685" extrusionOk="0">
                      <a:moveTo>
                        <a:pt x="79244" y="267856"/>
                      </a:moveTo>
                      <a:cubicBezTo>
                        <a:pt x="82254" y="339070"/>
                        <a:pt x="65509" y="411225"/>
                        <a:pt x="31172" y="474067"/>
                      </a:cubicBezTo>
                      <a:cubicBezTo>
                        <a:pt x="27221" y="481216"/>
                        <a:pt x="21294" y="489307"/>
                        <a:pt x="13204" y="488648"/>
                      </a:cubicBezTo>
                      <a:cubicBezTo>
                        <a:pt x="2385" y="487801"/>
                        <a:pt x="-343" y="473408"/>
                        <a:pt x="33" y="462589"/>
                      </a:cubicBezTo>
                      <a:cubicBezTo>
                        <a:pt x="1821" y="408497"/>
                        <a:pt x="8970" y="354122"/>
                        <a:pt x="26280" y="302663"/>
                      </a:cubicBezTo>
                      <a:cubicBezTo>
                        <a:pt x="32207" y="285166"/>
                        <a:pt x="39262" y="267856"/>
                        <a:pt x="41426" y="249606"/>
                      </a:cubicBezTo>
                      <a:cubicBezTo>
                        <a:pt x="43025" y="236153"/>
                        <a:pt x="41802" y="222513"/>
                        <a:pt x="41143" y="208966"/>
                      </a:cubicBezTo>
                      <a:cubicBezTo>
                        <a:pt x="37945" y="148288"/>
                        <a:pt x="43872" y="86952"/>
                        <a:pt x="58642" y="27873"/>
                      </a:cubicBezTo>
                      <a:cubicBezTo>
                        <a:pt x="62310" y="13198"/>
                        <a:pt x="74069" y="-5147"/>
                        <a:pt x="87522" y="1344"/>
                      </a:cubicBezTo>
                      <a:cubicBezTo>
                        <a:pt x="92978" y="3978"/>
                        <a:pt x="95801" y="9999"/>
                        <a:pt x="97776" y="15738"/>
                      </a:cubicBezTo>
                      <a:cubicBezTo>
                        <a:pt x="111417" y="55531"/>
                        <a:pt x="102668" y="99275"/>
                        <a:pt x="93731" y="140668"/>
                      </a:cubicBezTo>
                      <a:cubicBezTo>
                        <a:pt x="86111" y="175946"/>
                        <a:pt x="78491" y="211318"/>
                        <a:pt x="70871" y="246596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957" name="Google Shape;6957;p16"/>
                <p:cNvSpPr/>
                <p:nvPr/>
              </p:nvSpPr>
              <p:spPr>
                <a:xfrm>
                  <a:off x="9307681" y="5279823"/>
                  <a:ext cx="488901" cy="81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901" h="81533" extrusionOk="0">
                      <a:moveTo>
                        <a:pt x="222210" y="67912"/>
                      </a:moveTo>
                      <a:cubicBezTo>
                        <a:pt x="151466" y="75249"/>
                        <a:pt x="79029" y="62737"/>
                        <a:pt x="15247" y="32163"/>
                      </a:cubicBezTo>
                      <a:cubicBezTo>
                        <a:pt x="7909" y="28682"/>
                        <a:pt x="-275" y="23226"/>
                        <a:pt x="7" y="15042"/>
                      </a:cubicBezTo>
                      <a:cubicBezTo>
                        <a:pt x="383" y="4223"/>
                        <a:pt x="14588" y="554"/>
                        <a:pt x="25407" y="272"/>
                      </a:cubicBezTo>
                      <a:cubicBezTo>
                        <a:pt x="79311" y="-1139"/>
                        <a:pt x="133686" y="2718"/>
                        <a:pt x="185521" y="16923"/>
                      </a:cubicBezTo>
                      <a:cubicBezTo>
                        <a:pt x="203113" y="21721"/>
                        <a:pt x="220610" y="27836"/>
                        <a:pt x="238955" y="28871"/>
                      </a:cubicBezTo>
                      <a:cubicBezTo>
                        <a:pt x="252407" y="29623"/>
                        <a:pt x="265954" y="27648"/>
                        <a:pt x="279313" y="26143"/>
                      </a:cubicBezTo>
                      <a:cubicBezTo>
                        <a:pt x="339614" y="19275"/>
                        <a:pt x="400762" y="21439"/>
                        <a:pt x="460217" y="32727"/>
                      </a:cubicBezTo>
                      <a:cubicBezTo>
                        <a:pt x="474893" y="35550"/>
                        <a:pt x="493708" y="46181"/>
                        <a:pt x="487781" y="60103"/>
                      </a:cubicBezTo>
                      <a:cubicBezTo>
                        <a:pt x="485429" y="65748"/>
                        <a:pt x="479502" y="68946"/>
                        <a:pt x="473858" y="71298"/>
                      </a:cubicBezTo>
                      <a:cubicBezTo>
                        <a:pt x="434817" y="87385"/>
                        <a:pt x="390885" y="81270"/>
                        <a:pt x="349492" y="74779"/>
                      </a:cubicBezTo>
                      <a:cubicBezTo>
                        <a:pt x="314026" y="69228"/>
                        <a:pt x="278655" y="63772"/>
                        <a:pt x="243188" y="58222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958" name="Google Shape;6958;p16"/>
                <p:cNvSpPr/>
                <p:nvPr/>
              </p:nvSpPr>
              <p:spPr>
                <a:xfrm>
                  <a:off x="9310690" y="5247183"/>
                  <a:ext cx="468270" cy="1613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70" h="161368" extrusionOk="0">
                      <a:moveTo>
                        <a:pt x="243001" y="42602"/>
                      </a:moveTo>
                      <a:cubicBezTo>
                        <a:pt x="305843" y="10429"/>
                        <a:pt x="377433" y="-4153"/>
                        <a:pt x="447425" y="1021"/>
                      </a:cubicBezTo>
                      <a:cubicBezTo>
                        <a:pt x="455421" y="1586"/>
                        <a:pt x="465016" y="3655"/>
                        <a:pt x="467650" y="11275"/>
                      </a:cubicBezTo>
                      <a:cubicBezTo>
                        <a:pt x="471131" y="21435"/>
                        <a:pt x="459277" y="29902"/>
                        <a:pt x="449400" y="34041"/>
                      </a:cubicBezTo>
                      <a:cubicBezTo>
                        <a:pt x="400011" y="54738"/>
                        <a:pt x="348270" y="70730"/>
                        <a:pt x="295212" y="76280"/>
                      </a:cubicBezTo>
                      <a:cubicBezTo>
                        <a:pt x="277150" y="78162"/>
                        <a:pt x="258806" y="78914"/>
                        <a:pt x="241496" y="84465"/>
                      </a:cubicBezTo>
                      <a:cubicBezTo>
                        <a:pt x="228702" y="88604"/>
                        <a:pt x="216943" y="95284"/>
                        <a:pt x="205090" y="101492"/>
                      </a:cubicBezTo>
                      <a:cubicBezTo>
                        <a:pt x="151749" y="129433"/>
                        <a:pt x="94270" y="149470"/>
                        <a:pt x="35285" y="160477"/>
                      </a:cubicBezTo>
                      <a:cubicBezTo>
                        <a:pt x="20704" y="163205"/>
                        <a:pt x="-463" y="160100"/>
                        <a:pt x="8" y="145237"/>
                      </a:cubicBezTo>
                      <a:cubicBezTo>
                        <a:pt x="196" y="139216"/>
                        <a:pt x="4524" y="134136"/>
                        <a:pt x="8945" y="129997"/>
                      </a:cubicBezTo>
                      <a:cubicBezTo>
                        <a:pt x="39331" y="101210"/>
                        <a:pt x="82229" y="91050"/>
                        <a:pt x="122869" y="82113"/>
                      </a:cubicBezTo>
                      <a:cubicBezTo>
                        <a:pt x="157676" y="74399"/>
                        <a:pt x="192389" y="66779"/>
                        <a:pt x="227197" y="59065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959" name="Google Shape;6959;p16"/>
                <p:cNvSpPr/>
                <p:nvPr/>
              </p:nvSpPr>
              <p:spPr>
                <a:xfrm>
                  <a:off x="9456761" y="5089005"/>
                  <a:ext cx="188654" cy="4569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654" h="456909" extrusionOk="0">
                      <a:moveTo>
                        <a:pt x="133150" y="233988"/>
                      </a:moveTo>
                      <a:cubicBezTo>
                        <a:pt x="169462" y="293913"/>
                        <a:pt x="188841" y="364186"/>
                        <a:pt x="188653" y="434741"/>
                      </a:cubicBezTo>
                      <a:cubicBezTo>
                        <a:pt x="188653" y="442832"/>
                        <a:pt x="187242" y="452616"/>
                        <a:pt x="179904" y="455908"/>
                      </a:cubicBezTo>
                      <a:cubicBezTo>
                        <a:pt x="170121" y="460330"/>
                        <a:pt x="160901" y="449229"/>
                        <a:pt x="156010" y="439728"/>
                      </a:cubicBezTo>
                      <a:cubicBezTo>
                        <a:pt x="132021" y="392220"/>
                        <a:pt x="112548" y="341890"/>
                        <a:pt x="103422" y="289303"/>
                      </a:cubicBezTo>
                      <a:cubicBezTo>
                        <a:pt x="100317" y="271429"/>
                        <a:pt x="98342" y="253084"/>
                        <a:pt x="91569" y="236245"/>
                      </a:cubicBezTo>
                      <a:cubicBezTo>
                        <a:pt x="86583" y="223828"/>
                        <a:pt x="79151" y="212727"/>
                        <a:pt x="72095" y="201344"/>
                      </a:cubicBezTo>
                      <a:cubicBezTo>
                        <a:pt x="40581" y="150544"/>
                        <a:pt x="16780" y="94852"/>
                        <a:pt x="1728" y="36714"/>
                      </a:cubicBezTo>
                      <a:cubicBezTo>
                        <a:pt x="-2035" y="22321"/>
                        <a:pt x="-436" y="872"/>
                        <a:pt x="14428" y="25"/>
                      </a:cubicBezTo>
                      <a:cubicBezTo>
                        <a:pt x="20449" y="-351"/>
                        <a:pt x="25811" y="3506"/>
                        <a:pt x="30233" y="7551"/>
                      </a:cubicBezTo>
                      <a:cubicBezTo>
                        <a:pt x="60995" y="35303"/>
                        <a:pt x="73977" y="77354"/>
                        <a:pt x="85736" y="117241"/>
                      </a:cubicBezTo>
                      <a:cubicBezTo>
                        <a:pt x="95802" y="151296"/>
                        <a:pt x="105774" y="185445"/>
                        <a:pt x="115840" y="219594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960" name="Google Shape;6960;p16"/>
                <p:cNvSpPr/>
                <p:nvPr/>
              </p:nvSpPr>
              <p:spPr>
                <a:xfrm>
                  <a:off x="9415671" y="5108863"/>
                  <a:ext cx="272649" cy="417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649" h="417951" extrusionOk="0">
                      <a:moveTo>
                        <a:pt x="154201" y="243010"/>
                      </a:moveTo>
                      <a:cubicBezTo>
                        <a:pt x="128237" y="308862"/>
                        <a:pt x="84116" y="367470"/>
                        <a:pt x="27954" y="410556"/>
                      </a:cubicBezTo>
                      <a:cubicBezTo>
                        <a:pt x="21557" y="415448"/>
                        <a:pt x="12996" y="420434"/>
                        <a:pt x="5941" y="416577"/>
                      </a:cubicBezTo>
                      <a:cubicBezTo>
                        <a:pt x="-3373" y="411403"/>
                        <a:pt x="-80" y="397292"/>
                        <a:pt x="4623" y="387508"/>
                      </a:cubicBezTo>
                      <a:cubicBezTo>
                        <a:pt x="28048" y="339154"/>
                        <a:pt x="56364" y="292775"/>
                        <a:pt x="92582" y="253170"/>
                      </a:cubicBezTo>
                      <a:cubicBezTo>
                        <a:pt x="104907" y="239718"/>
                        <a:pt x="118265" y="226829"/>
                        <a:pt x="127578" y="211119"/>
                      </a:cubicBezTo>
                      <a:cubicBezTo>
                        <a:pt x="134446" y="199548"/>
                        <a:pt x="138867" y="186754"/>
                        <a:pt x="143665" y="174148"/>
                      </a:cubicBezTo>
                      <a:cubicBezTo>
                        <a:pt x="165208" y="117798"/>
                        <a:pt x="195218" y="64552"/>
                        <a:pt x="232283" y="16950"/>
                      </a:cubicBezTo>
                      <a:cubicBezTo>
                        <a:pt x="241408" y="5191"/>
                        <a:pt x="259470" y="-6757"/>
                        <a:pt x="268971" y="4532"/>
                      </a:cubicBezTo>
                      <a:cubicBezTo>
                        <a:pt x="272829" y="9142"/>
                        <a:pt x="272923" y="15727"/>
                        <a:pt x="272453" y="21748"/>
                      </a:cubicBezTo>
                      <a:cubicBezTo>
                        <a:pt x="268784" y="63329"/>
                        <a:pt x="243195" y="99547"/>
                        <a:pt x="218548" y="133414"/>
                      </a:cubicBezTo>
                      <a:cubicBezTo>
                        <a:pt x="197475" y="162389"/>
                        <a:pt x="176403" y="191270"/>
                        <a:pt x="155330" y="220244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961" name="Google Shape;6961;p16"/>
                <p:cNvSpPr/>
                <p:nvPr/>
              </p:nvSpPr>
              <p:spPr>
                <a:xfrm>
                  <a:off x="9336137" y="5179092"/>
                  <a:ext cx="424941" cy="2505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4941" h="250591" extrusionOk="0">
                      <a:moveTo>
                        <a:pt x="179361" y="145124"/>
                      </a:moveTo>
                      <a:cubicBezTo>
                        <a:pt x="112945" y="123017"/>
                        <a:pt x="52925" y="82189"/>
                        <a:pt x="7958" y="28472"/>
                      </a:cubicBezTo>
                      <a:cubicBezTo>
                        <a:pt x="2784" y="22357"/>
                        <a:pt x="-2390" y="13985"/>
                        <a:pt x="1185" y="6741"/>
                      </a:cubicBezTo>
                      <a:cubicBezTo>
                        <a:pt x="5983" y="-2949"/>
                        <a:pt x="20188" y="-503"/>
                        <a:pt x="29971" y="3637"/>
                      </a:cubicBezTo>
                      <a:cubicBezTo>
                        <a:pt x="78984" y="24239"/>
                        <a:pt x="126115" y="49921"/>
                        <a:pt x="166943" y="83976"/>
                      </a:cubicBezTo>
                      <a:cubicBezTo>
                        <a:pt x="180772" y="95547"/>
                        <a:pt x="194037" y="108153"/>
                        <a:pt x="210029" y="116525"/>
                      </a:cubicBezTo>
                      <a:cubicBezTo>
                        <a:pt x="221789" y="122735"/>
                        <a:pt x="234771" y="126403"/>
                        <a:pt x="247376" y="130449"/>
                      </a:cubicBezTo>
                      <a:cubicBezTo>
                        <a:pt x="304292" y="148699"/>
                        <a:pt x="358290" y="175698"/>
                        <a:pt x="407115" y="210035"/>
                      </a:cubicBezTo>
                      <a:cubicBezTo>
                        <a:pt x="419156" y="218502"/>
                        <a:pt x="431668" y="235906"/>
                        <a:pt x="420755" y="246066"/>
                      </a:cubicBezTo>
                      <a:cubicBezTo>
                        <a:pt x="416334" y="250205"/>
                        <a:pt x="409748" y="250675"/>
                        <a:pt x="403728" y="250581"/>
                      </a:cubicBezTo>
                      <a:cubicBezTo>
                        <a:pt x="362147" y="249358"/>
                        <a:pt x="325270" y="225840"/>
                        <a:pt x="290651" y="203074"/>
                      </a:cubicBezTo>
                      <a:cubicBezTo>
                        <a:pt x="261111" y="183695"/>
                        <a:pt x="231478" y="164221"/>
                        <a:pt x="201939" y="144842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6962" name="Google Shape;6962;p16"/>
              <p:cNvSpPr/>
              <p:nvPr/>
            </p:nvSpPr>
            <p:spPr>
              <a:xfrm>
                <a:off x="4194575" y="3353511"/>
                <a:ext cx="106944" cy="107364"/>
              </a:xfrm>
              <a:custGeom>
                <a:avLst/>
                <a:gdLst/>
                <a:ahLst/>
                <a:cxnLst/>
                <a:rect l="l" t="t" r="r" b="b"/>
                <a:pathLst>
                  <a:path w="106944" h="107364" extrusionOk="0">
                    <a:moveTo>
                      <a:pt x="96276" y="85385"/>
                    </a:moveTo>
                    <a:cubicBezTo>
                      <a:pt x="78590" y="109280"/>
                      <a:pt x="45100" y="114548"/>
                      <a:pt x="21393" y="96956"/>
                    </a:cubicBezTo>
                    <a:cubicBezTo>
                      <a:pt x="-2219" y="79459"/>
                      <a:pt x="-7017" y="45874"/>
                      <a:pt x="10669" y="21980"/>
                    </a:cubicBezTo>
                    <a:cubicBezTo>
                      <a:pt x="28355" y="-1915"/>
                      <a:pt x="61845" y="-7184"/>
                      <a:pt x="85551" y="10409"/>
                    </a:cubicBezTo>
                    <a:cubicBezTo>
                      <a:pt x="109164" y="27906"/>
                      <a:pt x="113962" y="61491"/>
                      <a:pt x="96276" y="8538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6963" name="Google Shape;6963;p16"/>
          <p:cNvGrpSpPr/>
          <p:nvPr/>
        </p:nvGrpSpPr>
        <p:grpSpPr>
          <a:xfrm flipH="1">
            <a:off x="9471735" y="6198432"/>
            <a:ext cx="725989" cy="2385629"/>
            <a:chOff x="968240" y="3165490"/>
            <a:chExt cx="544492" cy="1789222"/>
          </a:xfrm>
        </p:grpSpPr>
        <p:sp>
          <p:nvSpPr>
            <p:cNvPr id="6964" name="Google Shape;6964;p16"/>
            <p:cNvSpPr/>
            <p:nvPr/>
          </p:nvSpPr>
          <p:spPr>
            <a:xfrm>
              <a:off x="1113027" y="3736359"/>
              <a:ext cx="176664" cy="1218353"/>
            </a:xfrm>
            <a:custGeom>
              <a:avLst/>
              <a:gdLst/>
              <a:ahLst/>
              <a:cxnLst/>
              <a:rect l="l" t="t" r="r" b="b"/>
              <a:pathLst>
                <a:path w="176664" h="1218353" extrusionOk="0">
                  <a:moveTo>
                    <a:pt x="62646" y="1218353"/>
                  </a:moveTo>
                  <a:cubicBezTo>
                    <a:pt x="-31145" y="826723"/>
                    <a:pt x="-19104" y="378648"/>
                    <a:pt x="95290" y="0"/>
                  </a:cubicBezTo>
                  <a:cubicBezTo>
                    <a:pt x="28121" y="394076"/>
                    <a:pt x="57567" y="824747"/>
                    <a:pt x="176664" y="118909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6965" name="Google Shape;6965;p16"/>
            <p:cNvGrpSpPr/>
            <p:nvPr/>
          </p:nvGrpSpPr>
          <p:grpSpPr>
            <a:xfrm>
              <a:off x="968240" y="3660065"/>
              <a:ext cx="184573" cy="1014306"/>
              <a:chOff x="9252090" y="5565140"/>
              <a:chExt cx="184573" cy="1014306"/>
            </a:xfrm>
          </p:grpSpPr>
          <p:sp>
            <p:nvSpPr>
              <p:cNvPr id="6966" name="Google Shape;6966;p16"/>
              <p:cNvSpPr/>
              <p:nvPr/>
            </p:nvSpPr>
            <p:spPr>
              <a:xfrm>
                <a:off x="9252090" y="5565140"/>
                <a:ext cx="184573" cy="1014306"/>
              </a:xfrm>
              <a:custGeom>
                <a:avLst/>
                <a:gdLst/>
                <a:ahLst/>
                <a:cxnLst/>
                <a:rect l="l" t="t" r="r" b="b"/>
                <a:pathLst>
                  <a:path w="184573" h="1014306" extrusionOk="0">
                    <a:moveTo>
                      <a:pt x="0" y="0"/>
                    </a:moveTo>
                    <a:cubicBezTo>
                      <a:pt x="13171" y="88712"/>
                      <a:pt x="8279" y="148919"/>
                      <a:pt x="8373" y="215523"/>
                    </a:cubicBezTo>
                    <a:cubicBezTo>
                      <a:pt x="8561" y="331517"/>
                      <a:pt x="26247" y="491349"/>
                      <a:pt x="59737" y="648358"/>
                    </a:cubicBezTo>
                    <a:cubicBezTo>
                      <a:pt x="93228" y="805368"/>
                      <a:pt x="142899" y="954946"/>
                      <a:pt x="184573" y="1014307"/>
                    </a:cubicBezTo>
                    <a:cubicBezTo>
                      <a:pt x="169145" y="951277"/>
                      <a:pt x="155787" y="885143"/>
                      <a:pt x="145439" y="820890"/>
                    </a:cubicBezTo>
                    <a:cubicBezTo>
                      <a:pt x="127753" y="710824"/>
                      <a:pt x="119568" y="610070"/>
                      <a:pt x="104704" y="502355"/>
                    </a:cubicBezTo>
                    <a:cubicBezTo>
                      <a:pt x="83632" y="349391"/>
                      <a:pt x="48824" y="175542"/>
                      <a:pt x="7714" y="3113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67" name="Google Shape;6967;p16"/>
              <p:cNvSpPr/>
              <p:nvPr/>
            </p:nvSpPr>
            <p:spPr>
              <a:xfrm>
                <a:off x="9252814" y="5580135"/>
                <a:ext cx="181538" cy="985993"/>
              </a:xfrm>
              <a:custGeom>
                <a:avLst/>
                <a:gdLst/>
                <a:ahLst/>
                <a:cxnLst/>
                <a:rect l="l" t="t" r="r" b="b"/>
                <a:pathLst>
                  <a:path w="181538" h="985993" extrusionOk="0">
                    <a:moveTo>
                      <a:pt x="123" y="5230"/>
                    </a:moveTo>
                    <a:cubicBezTo>
                      <a:pt x="15833" y="77102"/>
                      <a:pt x="27122" y="149916"/>
                      <a:pt x="35871" y="223011"/>
                    </a:cubicBezTo>
                    <a:cubicBezTo>
                      <a:pt x="43397" y="286135"/>
                      <a:pt x="48477" y="349541"/>
                      <a:pt x="55344" y="412759"/>
                    </a:cubicBezTo>
                    <a:cubicBezTo>
                      <a:pt x="67668" y="527059"/>
                      <a:pt x="86953" y="640888"/>
                      <a:pt x="111789" y="753119"/>
                    </a:cubicBezTo>
                    <a:cubicBezTo>
                      <a:pt x="128910" y="830542"/>
                      <a:pt x="148948" y="907400"/>
                      <a:pt x="173125" y="983036"/>
                    </a:cubicBezTo>
                    <a:cubicBezTo>
                      <a:pt x="174819" y="988210"/>
                      <a:pt x="183003" y="986046"/>
                      <a:pt x="181310" y="980778"/>
                    </a:cubicBezTo>
                    <a:cubicBezTo>
                      <a:pt x="139917" y="851426"/>
                      <a:pt x="110190" y="718312"/>
                      <a:pt x="87800" y="584444"/>
                    </a:cubicBezTo>
                    <a:cubicBezTo>
                      <a:pt x="79051" y="531857"/>
                      <a:pt x="71337" y="479081"/>
                      <a:pt x="65316" y="426118"/>
                    </a:cubicBezTo>
                    <a:cubicBezTo>
                      <a:pt x="58449" y="365722"/>
                      <a:pt x="53745" y="305138"/>
                      <a:pt x="46877" y="244742"/>
                    </a:cubicBezTo>
                    <a:cubicBezTo>
                      <a:pt x="37753" y="163651"/>
                      <a:pt x="25805" y="82841"/>
                      <a:pt x="8307" y="3066"/>
                    </a:cubicBezTo>
                    <a:cubicBezTo>
                      <a:pt x="7178" y="-2296"/>
                      <a:pt x="-1100" y="-38"/>
                      <a:pt x="123" y="5324"/>
                    </a:cubicBezTo>
                    <a:lnTo>
                      <a:pt x="123" y="532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6968" name="Google Shape;6968;p16"/>
              <p:cNvGrpSpPr/>
              <p:nvPr/>
            </p:nvGrpSpPr>
            <p:grpSpPr>
              <a:xfrm>
                <a:off x="9254348" y="5576805"/>
                <a:ext cx="163500" cy="970656"/>
                <a:chOff x="9254348" y="5576805"/>
                <a:chExt cx="163500" cy="970656"/>
              </a:xfrm>
            </p:grpSpPr>
            <p:sp>
              <p:nvSpPr>
                <p:cNvPr id="6969" name="Google Shape;6969;p16"/>
                <p:cNvSpPr/>
                <p:nvPr/>
              </p:nvSpPr>
              <p:spPr>
                <a:xfrm>
                  <a:off x="9260557" y="5660437"/>
                  <a:ext cx="157291" cy="887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291" h="887024" extrusionOk="0">
                      <a:moveTo>
                        <a:pt x="30010" y="361527"/>
                      </a:moveTo>
                      <a:cubicBezTo>
                        <a:pt x="53904" y="538950"/>
                        <a:pt x="102164" y="740081"/>
                        <a:pt x="153905" y="877994"/>
                      </a:cubicBezTo>
                      <a:cubicBezTo>
                        <a:pt x="155034" y="880910"/>
                        <a:pt x="156163" y="883920"/>
                        <a:pt x="157292" y="887024"/>
                      </a:cubicBezTo>
                      <a:cubicBezTo>
                        <a:pt x="120226" y="815246"/>
                        <a:pt x="79963" y="687023"/>
                        <a:pt x="51364" y="553155"/>
                      </a:cubicBezTo>
                      <a:cubicBezTo>
                        <a:pt x="17874" y="396146"/>
                        <a:pt x="94" y="236220"/>
                        <a:pt x="0" y="120321"/>
                      </a:cubicBezTo>
                      <a:cubicBezTo>
                        <a:pt x="0" y="80433"/>
                        <a:pt x="1599" y="42804"/>
                        <a:pt x="188" y="0"/>
                      </a:cubicBezTo>
                      <a:cubicBezTo>
                        <a:pt x="7996" y="117687"/>
                        <a:pt x="12324" y="229635"/>
                        <a:pt x="30010" y="36162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970" name="Google Shape;6970;p16"/>
                <p:cNvSpPr/>
                <p:nvPr/>
              </p:nvSpPr>
              <p:spPr>
                <a:xfrm>
                  <a:off x="9254348" y="5576805"/>
                  <a:ext cx="1411" cy="17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7215" extrusionOk="0">
                      <a:moveTo>
                        <a:pt x="1035" y="13547"/>
                      </a:moveTo>
                      <a:lnTo>
                        <a:pt x="0" y="0"/>
                      </a:lnTo>
                      <a:lnTo>
                        <a:pt x="0" y="282"/>
                      </a:lnTo>
                      <a:cubicBezTo>
                        <a:pt x="564" y="5927"/>
                        <a:pt x="1035" y="11571"/>
                        <a:pt x="1411" y="17216"/>
                      </a:cubicBezTo>
                      <a:cubicBezTo>
                        <a:pt x="1317" y="15993"/>
                        <a:pt x="1129" y="14770"/>
                        <a:pt x="941" y="1354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sp>
          <p:nvSpPr>
            <p:cNvPr id="6971" name="Google Shape;6971;p16"/>
            <p:cNvSpPr/>
            <p:nvPr/>
          </p:nvSpPr>
          <p:spPr>
            <a:xfrm>
              <a:off x="1092745" y="3419461"/>
              <a:ext cx="189042" cy="1195588"/>
            </a:xfrm>
            <a:custGeom>
              <a:avLst/>
              <a:gdLst/>
              <a:ahLst/>
              <a:cxnLst/>
              <a:rect l="l" t="t" r="r" b="b"/>
              <a:pathLst>
                <a:path w="189042" h="1195588" extrusionOk="0">
                  <a:moveTo>
                    <a:pt x="83776" y="1189717"/>
                  </a:moveTo>
                  <a:cubicBezTo>
                    <a:pt x="61198" y="1110036"/>
                    <a:pt x="43324" y="1029132"/>
                    <a:pt x="30718" y="947288"/>
                  </a:cubicBezTo>
                  <a:cubicBezTo>
                    <a:pt x="17830" y="864032"/>
                    <a:pt x="10492" y="779930"/>
                    <a:pt x="9457" y="695734"/>
                  </a:cubicBezTo>
                  <a:cubicBezTo>
                    <a:pt x="8422" y="611537"/>
                    <a:pt x="13502" y="531292"/>
                    <a:pt x="25826" y="450012"/>
                  </a:cubicBezTo>
                  <a:cubicBezTo>
                    <a:pt x="37397" y="373812"/>
                    <a:pt x="55177" y="298365"/>
                    <a:pt x="80389" y="225457"/>
                  </a:cubicBezTo>
                  <a:cubicBezTo>
                    <a:pt x="104190" y="156595"/>
                    <a:pt x="134670" y="89896"/>
                    <a:pt x="173899" y="28466"/>
                  </a:cubicBezTo>
                  <a:cubicBezTo>
                    <a:pt x="178508" y="21222"/>
                    <a:pt x="183306" y="13978"/>
                    <a:pt x="188198" y="6829"/>
                  </a:cubicBezTo>
                  <a:cubicBezTo>
                    <a:pt x="191678" y="1843"/>
                    <a:pt x="183494" y="-2861"/>
                    <a:pt x="180107" y="2125"/>
                  </a:cubicBezTo>
                  <a:cubicBezTo>
                    <a:pt x="139185" y="61674"/>
                    <a:pt x="107012" y="126961"/>
                    <a:pt x="81612" y="194601"/>
                  </a:cubicBezTo>
                  <a:cubicBezTo>
                    <a:pt x="54236" y="267320"/>
                    <a:pt x="34669" y="342862"/>
                    <a:pt x="21405" y="419438"/>
                  </a:cubicBezTo>
                  <a:cubicBezTo>
                    <a:pt x="7482" y="499871"/>
                    <a:pt x="708" y="581339"/>
                    <a:pt x="50" y="662995"/>
                  </a:cubicBezTo>
                  <a:cubicBezTo>
                    <a:pt x="-609" y="747756"/>
                    <a:pt x="5318" y="832517"/>
                    <a:pt x="16795" y="916525"/>
                  </a:cubicBezTo>
                  <a:cubicBezTo>
                    <a:pt x="28272" y="1000533"/>
                    <a:pt x="44923" y="1081813"/>
                    <a:pt x="66560" y="1162717"/>
                  </a:cubicBezTo>
                  <a:cubicBezTo>
                    <a:pt x="69194" y="1172595"/>
                    <a:pt x="71922" y="1182379"/>
                    <a:pt x="74650" y="1192256"/>
                  </a:cubicBezTo>
                  <a:cubicBezTo>
                    <a:pt x="76250" y="1198089"/>
                    <a:pt x="85375" y="1195643"/>
                    <a:pt x="83682" y="1189717"/>
                  </a:cubicBezTo>
                  <a:lnTo>
                    <a:pt x="83682" y="118971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6972" name="Google Shape;6972;p16"/>
            <p:cNvGrpSpPr/>
            <p:nvPr/>
          </p:nvGrpSpPr>
          <p:grpSpPr>
            <a:xfrm>
              <a:off x="1023831" y="3165490"/>
              <a:ext cx="488901" cy="488685"/>
              <a:chOff x="4007681" y="3165490"/>
              <a:chExt cx="488901" cy="488685"/>
            </a:xfrm>
          </p:grpSpPr>
          <p:grpSp>
            <p:nvGrpSpPr>
              <p:cNvPr id="6973" name="Google Shape;6973;p16"/>
              <p:cNvGrpSpPr/>
              <p:nvPr/>
            </p:nvGrpSpPr>
            <p:grpSpPr>
              <a:xfrm>
                <a:off x="4007681" y="3165490"/>
                <a:ext cx="488901" cy="488685"/>
                <a:chOff x="9307681" y="5070565"/>
                <a:chExt cx="488901" cy="488685"/>
              </a:xfrm>
            </p:grpSpPr>
            <p:sp>
              <p:nvSpPr>
                <p:cNvPr id="6974" name="Google Shape;6974;p16"/>
                <p:cNvSpPr/>
                <p:nvPr/>
              </p:nvSpPr>
              <p:spPr>
                <a:xfrm>
                  <a:off x="9351548" y="5169592"/>
                  <a:ext cx="394708" cy="3142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708" h="314259" extrusionOk="0">
                      <a:moveTo>
                        <a:pt x="191890" y="117934"/>
                      </a:moveTo>
                      <a:cubicBezTo>
                        <a:pt x="239209" y="64218"/>
                        <a:pt x="301204" y="23672"/>
                        <a:pt x="369125" y="2223"/>
                      </a:cubicBezTo>
                      <a:cubicBezTo>
                        <a:pt x="376934" y="-223"/>
                        <a:pt x="386717" y="-1916"/>
                        <a:pt x="391985" y="4199"/>
                      </a:cubicBezTo>
                      <a:cubicBezTo>
                        <a:pt x="399041" y="12384"/>
                        <a:pt x="391045" y="24707"/>
                        <a:pt x="383236" y="32327"/>
                      </a:cubicBezTo>
                      <a:cubicBezTo>
                        <a:pt x="344384" y="70239"/>
                        <a:pt x="301580" y="104670"/>
                        <a:pt x="253603" y="129788"/>
                      </a:cubicBezTo>
                      <a:cubicBezTo>
                        <a:pt x="237327" y="138348"/>
                        <a:pt x="220206" y="145968"/>
                        <a:pt x="206001" y="157728"/>
                      </a:cubicBezTo>
                      <a:cubicBezTo>
                        <a:pt x="195559" y="166383"/>
                        <a:pt x="186904" y="177107"/>
                        <a:pt x="177967" y="187361"/>
                      </a:cubicBezTo>
                      <a:cubicBezTo>
                        <a:pt x="138079" y="233551"/>
                        <a:pt x="91325" y="273815"/>
                        <a:pt x="39772" y="306365"/>
                      </a:cubicBezTo>
                      <a:cubicBezTo>
                        <a:pt x="26978" y="314361"/>
                        <a:pt x="5905" y="319535"/>
                        <a:pt x="826" y="305424"/>
                      </a:cubicBezTo>
                      <a:cubicBezTo>
                        <a:pt x="-1244" y="299686"/>
                        <a:pt x="919" y="293289"/>
                        <a:pt x="3554" y="287832"/>
                      </a:cubicBezTo>
                      <a:cubicBezTo>
                        <a:pt x="21428" y="249450"/>
                        <a:pt x="58116" y="223862"/>
                        <a:pt x="93112" y="200155"/>
                      </a:cubicBezTo>
                      <a:cubicBezTo>
                        <a:pt x="123028" y="179930"/>
                        <a:pt x="152943" y="159609"/>
                        <a:pt x="182953" y="139384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975" name="Google Shape;6975;p16"/>
                <p:cNvSpPr/>
                <p:nvPr/>
              </p:nvSpPr>
              <p:spPr>
                <a:xfrm>
                  <a:off x="9399099" y="5116691"/>
                  <a:ext cx="306871" cy="3949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871" h="394972" extrusionOk="0">
                      <a:moveTo>
                        <a:pt x="192599" y="191814"/>
                      </a:moveTo>
                      <a:cubicBezTo>
                        <a:pt x="245280" y="239039"/>
                        <a:pt x="284603" y="301128"/>
                        <a:pt x="304829" y="369238"/>
                      </a:cubicBezTo>
                      <a:cubicBezTo>
                        <a:pt x="307181" y="377046"/>
                        <a:pt x="308686" y="386830"/>
                        <a:pt x="302477" y="392192"/>
                      </a:cubicBezTo>
                      <a:cubicBezTo>
                        <a:pt x="294198" y="399341"/>
                        <a:pt x="282063" y="391345"/>
                        <a:pt x="274631" y="383537"/>
                      </a:cubicBezTo>
                      <a:cubicBezTo>
                        <a:pt x="237472" y="344684"/>
                        <a:pt x="203981" y="301881"/>
                        <a:pt x="179710" y="253809"/>
                      </a:cubicBezTo>
                      <a:cubicBezTo>
                        <a:pt x="171432" y="237440"/>
                        <a:pt x="164188" y="220413"/>
                        <a:pt x="152711" y="206113"/>
                      </a:cubicBezTo>
                      <a:cubicBezTo>
                        <a:pt x="144244" y="195671"/>
                        <a:pt x="133802" y="187016"/>
                        <a:pt x="123642" y="178174"/>
                      </a:cubicBezTo>
                      <a:cubicBezTo>
                        <a:pt x="78298" y="138380"/>
                        <a:pt x="38975" y="91625"/>
                        <a:pt x="7460" y="39979"/>
                      </a:cubicBezTo>
                      <a:cubicBezTo>
                        <a:pt x="-347" y="27184"/>
                        <a:pt x="-5051" y="6017"/>
                        <a:pt x="9060" y="844"/>
                      </a:cubicBezTo>
                      <a:cubicBezTo>
                        <a:pt x="14798" y="-1226"/>
                        <a:pt x="21101" y="844"/>
                        <a:pt x="26558" y="3478"/>
                      </a:cubicBezTo>
                      <a:cubicBezTo>
                        <a:pt x="64469" y="21257"/>
                        <a:pt x="89305" y="57947"/>
                        <a:pt x="112353" y="93036"/>
                      </a:cubicBezTo>
                      <a:cubicBezTo>
                        <a:pt x="132015" y="122951"/>
                        <a:pt x="151676" y="152961"/>
                        <a:pt x="171338" y="182877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976" name="Google Shape;6976;p16"/>
                <p:cNvSpPr/>
                <p:nvPr/>
              </p:nvSpPr>
              <p:spPr>
                <a:xfrm>
                  <a:off x="9504740" y="5070565"/>
                  <a:ext cx="104847" cy="488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47" h="488685" extrusionOk="0">
                      <a:moveTo>
                        <a:pt x="79244" y="267856"/>
                      </a:moveTo>
                      <a:cubicBezTo>
                        <a:pt x="82254" y="339070"/>
                        <a:pt x="65509" y="411225"/>
                        <a:pt x="31172" y="474067"/>
                      </a:cubicBezTo>
                      <a:cubicBezTo>
                        <a:pt x="27221" y="481216"/>
                        <a:pt x="21294" y="489307"/>
                        <a:pt x="13204" y="488648"/>
                      </a:cubicBezTo>
                      <a:cubicBezTo>
                        <a:pt x="2385" y="487801"/>
                        <a:pt x="-343" y="473408"/>
                        <a:pt x="33" y="462589"/>
                      </a:cubicBezTo>
                      <a:cubicBezTo>
                        <a:pt x="1821" y="408497"/>
                        <a:pt x="8970" y="354122"/>
                        <a:pt x="26280" y="302663"/>
                      </a:cubicBezTo>
                      <a:cubicBezTo>
                        <a:pt x="32207" y="285166"/>
                        <a:pt x="39262" y="267856"/>
                        <a:pt x="41426" y="249606"/>
                      </a:cubicBezTo>
                      <a:cubicBezTo>
                        <a:pt x="43025" y="236153"/>
                        <a:pt x="41802" y="222513"/>
                        <a:pt x="41143" y="208966"/>
                      </a:cubicBezTo>
                      <a:cubicBezTo>
                        <a:pt x="37945" y="148288"/>
                        <a:pt x="43872" y="86952"/>
                        <a:pt x="58642" y="27873"/>
                      </a:cubicBezTo>
                      <a:cubicBezTo>
                        <a:pt x="62310" y="13198"/>
                        <a:pt x="74069" y="-5147"/>
                        <a:pt x="87522" y="1344"/>
                      </a:cubicBezTo>
                      <a:cubicBezTo>
                        <a:pt x="92978" y="3978"/>
                        <a:pt x="95801" y="9999"/>
                        <a:pt x="97776" y="15738"/>
                      </a:cubicBezTo>
                      <a:cubicBezTo>
                        <a:pt x="111417" y="55531"/>
                        <a:pt x="102668" y="99275"/>
                        <a:pt x="93731" y="140668"/>
                      </a:cubicBezTo>
                      <a:cubicBezTo>
                        <a:pt x="86111" y="175946"/>
                        <a:pt x="78491" y="211318"/>
                        <a:pt x="70871" y="246596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977" name="Google Shape;6977;p16"/>
                <p:cNvSpPr/>
                <p:nvPr/>
              </p:nvSpPr>
              <p:spPr>
                <a:xfrm>
                  <a:off x="9307681" y="5279823"/>
                  <a:ext cx="488901" cy="81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901" h="81533" extrusionOk="0">
                      <a:moveTo>
                        <a:pt x="222210" y="67912"/>
                      </a:moveTo>
                      <a:cubicBezTo>
                        <a:pt x="151466" y="75249"/>
                        <a:pt x="79029" y="62737"/>
                        <a:pt x="15247" y="32163"/>
                      </a:cubicBezTo>
                      <a:cubicBezTo>
                        <a:pt x="7909" y="28682"/>
                        <a:pt x="-275" y="23226"/>
                        <a:pt x="7" y="15042"/>
                      </a:cubicBezTo>
                      <a:cubicBezTo>
                        <a:pt x="383" y="4223"/>
                        <a:pt x="14588" y="554"/>
                        <a:pt x="25407" y="272"/>
                      </a:cubicBezTo>
                      <a:cubicBezTo>
                        <a:pt x="79311" y="-1139"/>
                        <a:pt x="133686" y="2718"/>
                        <a:pt x="185521" y="16923"/>
                      </a:cubicBezTo>
                      <a:cubicBezTo>
                        <a:pt x="203113" y="21721"/>
                        <a:pt x="220610" y="27836"/>
                        <a:pt x="238955" y="28871"/>
                      </a:cubicBezTo>
                      <a:cubicBezTo>
                        <a:pt x="252407" y="29623"/>
                        <a:pt x="265954" y="27648"/>
                        <a:pt x="279313" y="26143"/>
                      </a:cubicBezTo>
                      <a:cubicBezTo>
                        <a:pt x="339614" y="19275"/>
                        <a:pt x="400762" y="21439"/>
                        <a:pt x="460217" y="32727"/>
                      </a:cubicBezTo>
                      <a:cubicBezTo>
                        <a:pt x="474893" y="35550"/>
                        <a:pt x="493708" y="46181"/>
                        <a:pt x="487781" y="60103"/>
                      </a:cubicBezTo>
                      <a:cubicBezTo>
                        <a:pt x="485429" y="65748"/>
                        <a:pt x="479502" y="68946"/>
                        <a:pt x="473858" y="71298"/>
                      </a:cubicBezTo>
                      <a:cubicBezTo>
                        <a:pt x="434817" y="87385"/>
                        <a:pt x="390885" y="81270"/>
                        <a:pt x="349492" y="74779"/>
                      </a:cubicBezTo>
                      <a:cubicBezTo>
                        <a:pt x="314026" y="69228"/>
                        <a:pt x="278655" y="63772"/>
                        <a:pt x="243188" y="58222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978" name="Google Shape;6978;p16"/>
                <p:cNvSpPr/>
                <p:nvPr/>
              </p:nvSpPr>
              <p:spPr>
                <a:xfrm>
                  <a:off x="9310690" y="5247183"/>
                  <a:ext cx="468270" cy="1613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70" h="161368" extrusionOk="0">
                      <a:moveTo>
                        <a:pt x="243001" y="42602"/>
                      </a:moveTo>
                      <a:cubicBezTo>
                        <a:pt x="305843" y="10429"/>
                        <a:pt x="377433" y="-4153"/>
                        <a:pt x="447425" y="1021"/>
                      </a:cubicBezTo>
                      <a:cubicBezTo>
                        <a:pt x="455421" y="1586"/>
                        <a:pt x="465016" y="3655"/>
                        <a:pt x="467650" y="11275"/>
                      </a:cubicBezTo>
                      <a:cubicBezTo>
                        <a:pt x="471131" y="21435"/>
                        <a:pt x="459277" y="29902"/>
                        <a:pt x="449400" y="34041"/>
                      </a:cubicBezTo>
                      <a:cubicBezTo>
                        <a:pt x="400011" y="54738"/>
                        <a:pt x="348270" y="70730"/>
                        <a:pt x="295212" y="76280"/>
                      </a:cubicBezTo>
                      <a:cubicBezTo>
                        <a:pt x="277150" y="78162"/>
                        <a:pt x="258806" y="78914"/>
                        <a:pt x="241496" y="84465"/>
                      </a:cubicBezTo>
                      <a:cubicBezTo>
                        <a:pt x="228702" y="88604"/>
                        <a:pt x="216943" y="95284"/>
                        <a:pt x="205090" y="101492"/>
                      </a:cubicBezTo>
                      <a:cubicBezTo>
                        <a:pt x="151749" y="129433"/>
                        <a:pt x="94270" y="149470"/>
                        <a:pt x="35285" y="160477"/>
                      </a:cubicBezTo>
                      <a:cubicBezTo>
                        <a:pt x="20704" y="163205"/>
                        <a:pt x="-463" y="160100"/>
                        <a:pt x="8" y="145237"/>
                      </a:cubicBezTo>
                      <a:cubicBezTo>
                        <a:pt x="196" y="139216"/>
                        <a:pt x="4524" y="134136"/>
                        <a:pt x="8945" y="129997"/>
                      </a:cubicBezTo>
                      <a:cubicBezTo>
                        <a:pt x="39331" y="101210"/>
                        <a:pt x="82229" y="91050"/>
                        <a:pt x="122869" y="82113"/>
                      </a:cubicBezTo>
                      <a:cubicBezTo>
                        <a:pt x="157676" y="74399"/>
                        <a:pt x="192389" y="66779"/>
                        <a:pt x="227197" y="59065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979" name="Google Shape;6979;p16"/>
                <p:cNvSpPr/>
                <p:nvPr/>
              </p:nvSpPr>
              <p:spPr>
                <a:xfrm>
                  <a:off x="9456761" y="5089005"/>
                  <a:ext cx="188654" cy="4569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654" h="456909" extrusionOk="0">
                      <a:moveTo>
                        <a:pt x="133150" y="233988"/>
                      </a:moveTo>
                      <a:cubicBezTo>
                        <a:pt x="169462" y="293913"/>
                        <a:pt x="188841" y="364186"/>
                        <a:pt x="188653" y="434741"/>
                      </a:cubicBezTo>
                      <a:cubicBezTo>
                        <a:pt x="188653" y="442832"/>
                        <a:pt x="187242" y="452616"/>
                        <a:pt x="179904" y="455908"/>
                      </a:cubicBezTo>
                      <a:cubicBezTo>
                        <a:pt x="170121" y="460330"/>
                        <a:pt x="160901" y="449229"/>
                        <a:pt x="156010" y="439728"/>
                      </a:cubicBezTo>
                      <a:cubicBezTo>
                        <a:pt x="132021" y="392220"/>
                        <a:pt x="112548" y="341890"/>
                        <a:pt x="103422" y="289303"/>
                      </a:cubicBezTo>
                      <a:cubicBezTo>
                        <a:pt x="100317" y="271429"/>
                        <a:pt x="98342" y="253084"/>
                        <a:pt x="91569" y="236245"/>
                      </a:cubicBezTo>
                      <a:cubicBezTo>
                        <a:pt x="86583" y="223828"/>
                        <a:pt x="79151" y="212727"/>
                        <a:pt x="72095" y="201344"/>
                      </a:cubicBezTo>
                      <a:cubicBezTo>
                        <a:pt x="40581" y="150544"/>
                        <a:pt x="16780" y="94852"/>
                        <a:pt x="1728" y="36714"/>
                      </a:cubicBezTo>
                      <a:cubicBezTo>
                        <a:pt x="-2035" y="22321"/>
                        <a:pt x="-436" y="872"/>
                        <a:pt x="14428" y="25"/>
                      </a:cubicBezTo>
                      <a:cubicBezTo>
                        <a:pt x="20449" y="-351"/>
                        <a:pt x="25811" y="3506"/>
                        <a:pt x="30233" y="7551"/>
                      </a:cubicBezTo>
                      <a:cubicBezTo>
                        <a:pt x="60995" y="35303"/>
                        <a:pt x="73977" y="77354"/>
                        <a:pt x="85736" y="117241"/>
                      </a:cubicBezTo>
                      <a:cubicBezTo>
                        <a:pt x="95802" y="151296"/>
                        <a:pt x="105774" y="185445"/>
                        <a:pt x="115840" y="219594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980" name="Google Shape;6980;p16"/>
                <p:cNvSpPr/>
                <p:nvPr/>
              </p:nvSpPr>
              <p:spPr>
                <a:xfrm>
                  <a:off x="9415671" y="5108863"/>
                  <a:ext cx="272649" cy="417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649" h="417951" extrusionOk="0">
                      <a:moveTo>
                        <a:pt x="154201" y="243010"/>
                      </a:moveTo>
                      <a:cubicBezTo>
                        <a:pt x="128237" y="308862"/>
                        <a:pt x="84116" y="367470"/>
                        <a:pt x="27954" y="410556"/>
                      </a:cubicBezTo>
                      <a:cubicBezTo>
                        <a:pt x="21557" y="415448"/>
                        <a:pt x="12996" y="420434"/>
                        <a:pt x="5941" y="416577"/>
                      </a:cubicBezTo>
                      <a:cubicBezTo>
                        <a:pt x="-3373" y="411403"/>
                        <a:pt x="-80" y="397292"/>
                        <a:pt x="4623" y="387508"/>
                      </a:cubicBezTo>
                      <a:cubicBezTo>
                        <a:pt x="28048" y="339154"/>
                        <a:pt x="56364" y="292775"/>
                        <a:pt x="92582" y="253170"/>
                      </a:cubicBezTo>
                      <a:cubicBezTo>
                        <a:pt x="104907" y="239718"/>
                        <a:pt x="118265" y="226829"/>
                        <a:pt x="127578" y="211119"/>
                      </a:cubicBezTo>
                      <a:cubicBezTo>
                        <a:pt x="134446" y="199548"/>
                        <a:pt x="138867" y="186754"/>
                        <a:pt x="143665" y="174148"/>
                      </a:cubicBezTo>
                      <a:cubicBezTo>
                        <a:pt x="165208" y="117798"/>
                        <a:pt x="195218" y="64552"/>
                        <a:pt x="232283" y="16950"/>
                      </a:cubicBezTo>
                      <a:cubicBezTo>
                        <a:pt x="241408" y="5191"/>
                        <a:pt x="259470" y="-6757"/>
                        <a:pt x="268971" y="4532"/>
                      </a:cubicBezTo>
                      <a:cubicBezTo>
                        <a:pt x="272829" y="9142"/>
                        <a:pt x="272923" y="15727"/>
                        <a:pt x="272453" y="21748"/>
                      </a:cubicBezTo>
                      <a:cubicBezTo>
                        <a:pt x="268784" y="63329"/>
                        <a:pt x="243195" y="99547"/>
                        <a:pt x="218548" y="133414"/>
                      </a:cubicBezTo>
                      <a:cubicBezTo>
                        <a:pt x="197475" y="162389"/>
                        <a:pt x="176403" y="191270"/>
                        <a:pt x="155330" y="220244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981" name="Google Shape;6981;p16"/>
                <p:cNvSpPr/>
                <p:nvPr/>
              </p:nvSpPr>
              <p:spPr>
                <a:xfrm>
                  <a:off x="9336137" y="5179092"/>
                  <a:ext cx="424941" cy="2505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4941" h="250591" extrusionOk="0">
                      <a:moveTo>
                        <a:pt x="179361" y="145124"/>
                      </a:moveTo>
                      <a:cubicBezTo>
                        <a:pt x="112945" y="123017"/>
                        <a:pt x="52925" y="82189"/>
                        <a:pt x="7958" y="28472"/>
                      </a:cubicBezTo>
                      <a:cubicBezTo>
                        <a:pt x="2784" y="22357"/>
                        <a:pt x="-2390" y="13985"/>
                        <a:pt x="1185" y="6741"/>
                      </a:cubicBezTo>
                      <a:cubicBezTo>
                        <a:pt x="5983" y="-2949"/>
                        <a:pt x="20188" y="-503"/>
                        <a:pt x="29971" y="3637"/>
                      </a:cubicBezTo>
                      <a:cubicBezTo>
                        <a:pt x="78984" y="24239"/>
                        <a:pt x="126115" y="49921"/>
                        <a:pt x="166943" y="83976"/>
                      </a:cubicBezTo>
                      <a:cubicBezTo>
                        <a:pt x="180772" y="95547"/>
                        <a:pt x="194037" y="108153"/>
                        <a:pt x="210029" y="116525"/>
                      </a:cubicBezTo>
                      <a:cubicBezTo>
                        <a:pt x="221789" y="122735"/>
                        <a:pt x="234771" y="126403"/>
                        <a:pt x="247376" y="130449"/>
                      </a:cubicBezTo>
                      <a:cubicBezTo>
                        <a:pt x="304292" y="148699"/>
                        <a:pt x="358290" y="175698"/>
                        <a:pt x="407115" y="210035"/>
                      </a:cubicBezTo>
                      <a:cubicBezTo>
                        <a:pt x="419156" y="218502"/>
                        <a:pt x="431668" y="235906"/>
                        <a:pt x="420755" y="246066"/>
                      </a:cubicBezTo>
                      <a:cubicBezTo>
                        <a:pt x="416334" y="250205"/>
                        <a:pt x="409748" y="250675"/>
                        <a:pt x="403728" y="250581"/>
                      </a:cubicBezTo>
                      <a:cubicBezTo>
                        <a:pt x="362147" y="249358"/>
                        <a:pt x="325270" y="225840"/>
                        <a:pt x="290651" y="203074"/>
                      </a:cubicBezTo>
                      <a:cubicBezTo>
                        <a:pt x="261111" y="183695"/>
                        <a:pt x="231478" y="164221"/>
                        <a:pt x="201939" y="144842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6982" name="Google Shape;6982;p16"/>
              <p:cNvSpPr/>
              <p:nvPr/>
            </p:nvSpPr>
            <p:spPr>
              <a:xfrm>
                <a:off x="4194575" y="3353511"/>
                <a:ext cx="106944" cy="107364"/>
              </a:xfrm>
              <a:custGeom>
                <a:avLst/>
                <a:gdLst/>
                <a:ahLst/>
                <a:cxnLst/>
                <a:rect l="l" t="t" r="r" b="b"/>
                <a:pathLst>
                  <a:path w="106944" h="107364" extrusionOk="0">
                    <a:moveTo>
                      <a:pt x="96276" y="85385"/>
                    </a:moveTo>
                    <a:cubicBezTo>
                      <a:pt x="78590" y="109280"/>
                      <a:pt x="45100" y="114548"/>
                      <a:pt x="21393" y="96956"/>
                    </a:cubicBezTo>
                    <a:cubicBezTo>
                      <a:pt x="-2219" y="79459"/>
                      <a:pt x="-7017" y="45874"/>
                      <a:pt x="10669" y="21980"/>
                    </a:cubicBezTo>
                    <a:cubicBezTo>
                      <a:pt x="28355" y="-1915"/>
                      <a:pt x="61845" y="-7184"/>
                      <a:pt x="85551" y="10409"/>
                    </a:cubicBezTo>
                    <a:cubicBezTo>
                      <a:pt x="109164" y="27906"/>
                      <a:pt x="113962" y="61491"/>
                      <a:pt x="96276" y="8538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6983" name="Google Shape;6983;p16"/>
          <p:cNvGrpSpPr/>
          <p:nvPr/>
        </p:nvGrpSpPr>
        <p:grpSpPr>
          <a:xfrm>
            <a:off x="11236287" y="1124286"/>
            <a:ext cx="474765" cy="497277"/>
            <a:chOff x="1368525" y="1701685"/>
            <a:chExt cx="1448045" cy="1516088"/>
          </a:xfrm>
        </p:grpSpPr>
        <p:sp>
          <p:nvSpPr>
            <p:cNvPr id="6984" name="Google Shape;6984;p16"/>
            <p:cNvSpPr/>
            <p:nvPr/>
          </p:nvSpPr>
          <p:spPr>
            <a:xfrm>
              <a:off x="2002159" y="2573790"/>
              <a:ext cx="814411" cy="584976"/>
            </a:xfrm>
            <a:custGeom>
              <a:avLst/>
              <a:gdLst/>
              <a:ahLst/>
              <a:cxnLst/>
              <a:rect l="l" t="t" r="r" b="b"/>
              <a:pathLst>
                <a:path w="814411" h="584976" extrusionOk="0">
                  <a:moveTo>
                    <a:pt x="49295" y="135443"/>
                  </a:moveTo>
                  <a:cubicBezTo>
                    <a:pt x="244652" y="8380"/>
                    <a:pt x="689279" y="-114397"/>
                    <a:pt x="789101" y="190403"/>
                  </a:cubicBezTo>
                  <a:cubicBezTo>
                    <a:pt x="827773" y="309751"/>
                    <a:pt x="835012" y="470057"/>
                    <a:pt x="716521" y="550067"/>
                  </a:cubicBezTo>
                  <a:cubicBezTo>
                    <a:pt x="657847" y="594644"/>
                    <a:pt x="620414" y="590262"/>
                    <a:pt x="553453" y="571498"/>
                  </a:cubicBezTo>
                  <a:cubicBezTo>
                    <a:pt x="342284" y="507014"/>
                    <a:pt x="-55290" y="462437"/>
                    <a:pt x="6432" y="159446"/>
                  </a:cubicBezTo>
                  <a:lnTo>
                    <a:pt x="49295" y="13544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85" name="Google Shape;6985;p16"/>
            <p:cNvSpPr/>
            <p:nvPr/>
          </p:nvSpPr>
          <p:spPr>
            <a:xfrm>
              <a:off x="2002197" y="2582075"/>
              <a:ext cx="543074" cy="541305"/>
            </a:xfrm>
            <a:custGeom>
              <a:avLst/>
              <a:gdLst/>
              <a:ahLst/>
              <a:cxnLst/>
              <a:rect l="l" t="t" r="r" b="b"/>
              <a:pathLst>
                <a:path w="543074" h="541305" extrusionOk="0">
                  <a:moveTo>
                    <a:pt x="6394" y="151162"/>
                  </a:moveTo>
                  <a:lnTo>
                    <a:pt x="49257" y="127159"/>
                  </a:lnTo>
                  <a:cubicBezTo>
                    <a:pt x="132410" y="73152"/>
                    <a:pt x="260521" y="19907"/>
                    <a:pt x="388156" y="0"/>
                  </a:cubicBezTo>
                  <a:cubicBezTo>
                    <a:pt x="443401" y="31718"/>
                    <a:pt x="482454" y="82772"/>
                    <a:pt x="457498" y="147352"/>
                  </a:cubicBezTo>
                  <a:cubicBezTo>
                    <a:pt x="594182" y="170879"/>
                    <a:pt x="545128" y="337852"/>
                    <a:pt x="462737" y="363188"/>
                  </a:cubicBezTo>
                  <a:cubicBezTo>
                    <a:pt x="491979" y="431197"/>
                    <a:pt x="492550" y="491300"/>
                    <a:pt x="473595" y="541306"/>
                  </a:cubicBezTo>
                  <a:cubicBezTo>
                    <a:pt x="256330" y="485108"/>
                    <a:pt x="-47994" y="419195"/>
                    <a:pt x="6394" y="15125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86" name="Google Shape;6986;p16"/>
            <p:cNvSpPr/>
            <p:nvPr/>
          </p:nvSpPr>
          <p:spPr>
            <a:xfrm>
              <a:off x="1368525" y="2336978"/>
              <a:ext cx="466425" cy="385699"/>
            </a:xfrm>
            <a:custGeom>
              <a:avLst/>
              <a:gdLst/>
              <a:ahLst/>
              <a:cxnLst/>
              <a:rect l="l" t="t" r="r" b="b"/>
              <a:pathLst>
                <a:path w="466425" h="385699" extrusionOk="0">
                  <a:moveTo>
                    <a:pt x="463949" y="376828"/>
                  </a:moveTo>
                  <a:cubicBezTo>
                    <a:pt x="393274" y="340728"/>
                    <a:pt x="338600" y="284435"/>
                    <a:pt x="288213" y="224237"/>
                  </a:cubicBezTo>
                  <a:cubicBezTo>
                    <a:pt x="237826" y="164039"/>
                    <a:pt x="192963" y="106127"/>
                    <a:pt x="131336" y="61265"/>
                  </a:cubicBezTo>
                  <a:cubicBezTo>
                    <a:pt x="93427" y="33737"/>
                    <a:pt x="50945" y="13259"/>
                    <a:pt x="5987" y="209"/>
                  </a:cubicBezTo>
                  <a:cubicBezTo>
                    <a:pt x="-14" y="-1505"/>
                    <a:pt x="-2585" y="7829"/>
                    <a:pt x="3415" y="9544"/>
                  </a:cubicBezTo>
                  <a:cubicBezTo>
                    <a:pt x="43897" y="21259"/>
                    <a:pt x="82282" y="39071"/>
                    <a:pt x="117049" y="62979"/>
                  </a:cubicBezTo>
                  <a:cubicBezTo>
                    <a:pt x="148576" y="84601"/>
                    <a:pt x="176580" y="110699"/>
                    <a:pt x="202583" y="138608"/>
                  </a:cubicBezTo>
                  <a:cubicBezTo>
                    <a:pt x="253542" y="193472"/>
                    <a:pt x="296785" y="255194"/>
                    <a:pt x="351078" y="307105"/>
                  </a:cubicBezTo>
                  <a:cubicBezTo>
                    <a:pt x="383368" y="337966"/>
                    <a:pt x="419277" y="364826"/>
                    <a:pt x="459091" y="385115"/>
                  </a:cubicBezTo>
                  <a:cubicBezTo>
                    <a:pt x="464616" y="387972"/>
                    <a:pt x="469569" y="379590"/>
                    <a:pt x="463949" y="376733"/>
                  </a:cubicBezTo>
                  <a:lnTo>
                    <a:pt x="463949" y="376733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87" name="Google Shape;6987;p16"/>
            <p:cNvSpPr/>
            <p:nvPr/>
          </p:nvSpPr>
          <p:spPr>
            <a:xfrm>
              <a:off x="1466293" y="2504287"/>
              <a:ext cx="360252" cy="229173"/>
            </a:xfrm>
            <a:custGeom>
              <a:avLst/>
              <a:gdLst/>
              <a:ahLst/>
              <a:cxnLst/>
              <a:rect l="l" t="t" r="r" b="b"/>
              <a:pathLst>
                <a:path w="360252" h="229173" extrusionOk="0">
                  <a:moveTo>
                    <a:pt x="355609" y="219425"/>
                  </a:moveTo>
                  <a:cubicBezTo>
                    <a:pt x="326653" y="216377"/>
                    <a:pt x="298363" y="208376"/>
                    <a:pt x="272455" y="195136"/>
                  </a:cubicBezTo>
                  <a:cubicBezTo>
                    <a:pt x="248929" y="183135"/>
                    <a:pt x="227593" y="167323"/>
                    <a:pt x="207685" y="150083"/>
                  </a:cubicBezTo>
                  <a:cubicBezTo>
                    <a:pt x="167871" y="115412"/>
                    <a:pt x="132914" y="75312"/>
                    <a:pt x="90242" y="43879"/>
                  </a:cubicBezTo>
                  <a:cubicBezTo>
                    <a:pt x="64525" y="25020"/>
                    <a:pt x="36331" y="9970"/>
                    <a:pt x="5946" y="255"/>
                  </a:cubicBezTo>
                  <a:cubicBezTo>
                    <a:pt x="-55" y="-1650"/>
                    <a:pt x="-2531" y="7684"/>
                    <a:pt x="3374" y="9589"/>
                  </a:cubicBezTo>
                  <a:cubicBezTo>
                    <a:pt x="57381" y="26830"/>
                    <a:pt x="100910" y="61882"/>
                    <a:pt x="141296" y="100553"/>
                  </a:cubicBezTo>
                  <a:cubicBezTo>
                    <a:pt x="179301" y="136939"/>
                    <a:pt x="216163" y="175991"/>
                    <a:pt x="263121" y="201137"/>
                  </a:cubicBezTo>
                  <a:cubicBezTo>
                    <a:pt x="291886" y="216568"/>
                    <a:pt x="323224" y="225712"/>
                    <a:pt x="355609" y="229141"/>
                  </a:cubicBezTo>
                  <a:cubicBezTo>
                    <a:pt x="361800" y="229807"/>
                    <a:pt x="361800" y="220092"/>
                    <a:pt x="355609" y="219425"/>
                  </a:cubicBezTo>
                  <a:lnTo>
                    <a:pt x="355609" y="21942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88" name="Google Shape;6988;p16"/>
            <p:cNvSpPr/>
            <p:nvPr/>
          </p:nvSpPr>
          <p:spPr>
            <a:xfrm>
              <a:off x="2002197" y="2582075"/>
              <a:ext cx="543074" cy="541305"/>
            </a:xfrm>
            <a:custGeom>
              <a:avLst/>
              <a:gdLst/>
              <a:ahLst/>
              <a:cxnLst/>
              <a:rect l="l" t="t" r="r" b="b"/>
              <a:pathLst>
                <a:path w="543074" h="541305" extrusionOk="0">
                  <a:moveTo>
                    <a:pt x="6394" y="151162"/>
                  </a:moveTo>
                  <a:lnTo>
                    <a:pt x="49257" y="127159"/>
                  </a:lnTo>
                  <a:cubicBezTo>
                    <a:pt x="132410" y="73152"/>
                    <a:pt x="260521" y="19907"/>
                    <a:pt x="388156" y="0"/>
                  </a:cubicBezTo>
                  <a:cubicBezTo>
                    <a:pt x="443401" y="31718"/>
                    <a:pt x="482454" y="82772"/>
                    <a:pt x="457498" y="147352"/>
                  </a:cubicBezTo>
                  <a:cubicBezTo>
                    <a:pt x="594182" y="170879"/>
                    <a:pt x="545128" y="337852"/>
                    <a:pt x="462737" y="363188"/>
                  </a:cubicBezTo>
                  <a:cubicBezTo>
                    <a:pt x="491979" y="431197"/>
                    <a:pt x="492550" y="491300"/>
                    <a:pt x="473595" y="541306"/>
                  </a:cubicBezTo>
                  <a:cubicBezTo>
                    <a:pt x="256330" y="485108"/>
                    <a:pt x="-47994" y="419195"/>
                    <a:pt x="6394" y="151257"/>
                  </a:cubicBezTo>
                  <a:close/>
                </a:path>
              </a:pathLst>
            </a:custGeom>
            <a:solidFill>
              <a:srgbClr val="FFFFFF">
                <a:alpha val="113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89" name="Google Shape;6989;p16"/>
            <p:cNvSpPr/>
            <p:nvPr/>
          </p:nvSpPr>
          <p:spPr>
            <a:xfrm>
              <a:off x="1799187" y="1701685"/>
              <a:ext cx="714054" cy="1164052"/>
            </a:xfrm>
            <a:custGeom>
              <a:avLst/>
              <a:gdLst/>
              <a:ahLst/>
              <a:cxnLst/>
              <a:rect l="l" t="t" r="r" b="b"/>
              <a:pathLst>
                <a:path w="714054" h="1164052" extrusionOk="0">
                  <a:moveTo>
                    <a:pt x="98819" y="1101371"/>
                  </a:moveTo>
                  <a:cubicBezTo>
                    <a:pt x="45003" y="832004"/>
                    <a:pt x="-122828" y="254979"/>
                    <a:pt x="158731" y="47620"/>
                  </a:cubicBezTo>
                  <a:cubicBezTo>
                    <a:pt x="389332" y="-125450"/>
                    <a:pt x="393237" y="219546"/>
                    <a:pt x="492487" y="344800"/>
                  </a:cubicBezTo>
                  <a:cubicBezTo>
                    <a:pt x="570116" y="445193"/>
                    <a:pt x="689179" y="544729"/>
                    <a:pt x="710991" y="675508"/>
                  </a:cubicBezTo>
                  <a:cubicBezTo>
                    <a:pt x="752901" y="854292"/>
                    <a:pt x="353708" y="1183095"/>
                    <a:pt x="189878" y="1163188"/>
                  </a:cubicBezTo>
                  <a:lnTo>
                    <a:pt x="98914" y="110137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90" name="Google Shape;6990;p16"/>
            <p:cNvSpPr/>
            <p:nvPr/>
          </p:nvSpPr>
          <p:spPr>
            <a:xfrm>
              <a:off x="1810757" y="2162545"/>
              <a:ext cx="667988" cy="703193"/>
            </a:xfrm>
            <a:custGeom>
              <a:avLst/>
              <a:gdLst/>
              <a:ahLst/>
              <a:cxnLst/>
              <a:rect l="l" t="t" r="r" b="b"/>
              <a:pathLst>
                <a:path w="667988" h="703193" extrusionOk="0">
                  <a:moveTo>
                    <a:pt x="178213" y="702327"/>
                  </a:moveTo>
                  <a:lnTo>
                    <a:pt x="87249" y="640510"/>
                  </a:lnTo>
                  <a:cubicBezTo>
                    <a:pt x="64294" y="525829"/>
                    <a:pt x="20669" y="355236"/>
                    <a:pt x="0" y="181214"/>
                  </a:cubicBezTo>
                  <a:cubicBezTo>
                    <a:pt x="16764" y="155211"/>
                    <a:pt x="35052" y="131398"/>
                    <a:pt x="54483" y="110253"/>
                  </a:cubicBezTo>
                  <a:cubicBezTo>
                    <a:pt x="143447" y="15670"/>
                    <a:pt x="280130" y="-66817"/>
                    <a:pt x="354616" y="80154"/>
                  </a:cubicBezTo>
                  <a:cubicBezTo>
                    <a:pt x="488537" y="11860"/>
                    <a:pt x="563785" y="94156"/>
                    <a:pt x="540258" y="230935"/>
                  </a:cubicBezTo>
                  <a:cubicBezTo>
                    <a:pt x="617125" y="223981"/>
                    <a:pt x="656654" y="285037"/>
                    <a:pt x="667988" y="353140"/>
                  </a:cubicBezTo>
                  <a:cubicBezTo>
                    <a:pt x="572834" y="524305"/>
                    <a:pt x="305086" y="717757"/>
                    <a:pt x="178213" y="70232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91" name="Google Shape;6991;p16"/>
            <p:cNvSpPr/>
            <p:nvPr/>
          </p:nvSpPr>
          <p:spPr>
            <a:xfrm>
              <a:off x="2009950" y="1774285"/>
              <a:ext cx="94532" cy="94497"/>
            </a:xfrm>
            <a:custGeom>
              <a:avLst/>
              <a:gdLst/>
              <a:ahLst/>
              <a:cxnLst/>
              <a:rect l="l" t="t" r="r" b="b"/>
              <a:pathLst>
                <a:path w="94532" h="94497" extrusionOk="0">
                  <a:moveTo>
                    <a:pt x="75984" y="9785"/>
                  </a:moveTo>
                  <a:cubicBezTo>
                    <a:pt x="55315" y="-6121"/>
                    <a:pt x="25597" y="-2216"/>
                    <a:pt x="9785" y="18453"/>
                  </a:cubicBezTo>
                  <a:cubicBezTo>
                    <a:pt x="-6121" y="39122"/>
                    <a:pt x="-2216" y="68840"/>
                    <a:pt x="18453" y="84747"/>
                  </a:cubicBezTo>
                  <a:cubicBezTo>
                    <a:pt x="39122" y="100654"/>
                    <a:pt x="68840" y="96653"/>
                    <a:pt x="84747" y="75984"/>
                  </a:cubicBezTo>
                  <a:cubicBezTo>
                    <a:pt x="100654" y="55220"/>
                    <a:pt x="96749" y="25597"/>
                    <a:pt x="76079" y="969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92" name="Google Shape;6992;p16"/>
            <p:cNvSpPr/>
            <p:nvPr/>
          </p:nvSpPr>
          <p:spPr>
            <a:xfrm>
              <a:off x="2094639" y="1916600"/>
              <a:ext cx="47218" cy="47225"/>
            </a:xfrm>
            <a:custGeom>
              <a:avLst/>
              <a:gdLst/>
              <a:ahLst/>
              <a:cxnLst/>
              <a:rect l="l" t="t" r="r" b="b"/>
              <a:pathLst>
                <a:path w="47218" h="47225" extrusionOk="0">
                  <a:moveTo>
                    <a:pt x="37968" y="4916"/>
                  </a:moveTo>
                  <a:cubicBezTo>
                    <a:pt x="27681" y="-3085"/>
                    <a:pt x="12822" y="-1084"/>
                    <a:pt x="4916" y="9203"/>
                  </a:cubicBezTo>
                  <a:cubicBezTo>
                    <a:pt x="-3085" y="19585"/>
                    <a:pt x="-1084" y="34349"/>
                    <a:pt x="9203" y="42350"/>
                  </a:cubicBezTo>
                  <a:cubicBezTo>
                    <a:pt x="19585" y="50255"/>
                    <a:pt x="34349" y="48350"/>
                    <a:pt x="42350" y="38063"/>
                  </a:cubicBezTo>
                  <a:cubicBezTo>
                    <a:pt x="50255" y="27681"/>
                    <a:pt x="48350" y="12822"/>
                    <a:pt x="37968" y="49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93" name="Google Shape;6993;p16"/>
            <p:cNvSpPr/>
            <p:nvPr/>
          </p:nvSpPr>
          <p:spPr>
            <a:xfrm>
              <a:off x="2551715" y="2638356"/>
              <a:ext cx="47247" cy="47244"/>
            </a:xfrm>
            <a:custGeom>
              <a:avLst/>
              <a:gdLst/>
              <a:ahLst/>
              <a:cxnLst/>
              <a:rect l="l" t="t" r="r" b="b"/>
              <a:pathLst>
                <a:path w="47247" h="47244" extrusionOk="0">
                  <a:moveTo>
                    <a:pt x="37997" y="4869"/>
                  </a:moveTo>
                  <a:cubicBezTo>
                    <a:pt x="27615" y="-3037"/>
                    <a:pt x="12851" y="-1132"/>
                    <a:pt x="4945" y="9251"/>
                  </a:cubicBezTo>
                  <a:cubicBezTo>
                    <a:pt x="-3056" y="19538"/>
                    <a:pt x="-1151" y="34397"/>
                    <a:pt x="9232" y="42397"/>
                  </a:cubicBezTo>
                  <a:cubicBezTo>
                    <a:pt x="19614" y="50303"/>
                    <a:pt x="34378" y="48303"/>
                    <a:pt x="42378" y="38111"/>
                  </a:cubicBezTo>
                  <a:cubicBezTo>
                    <a:pt x="50284" y="27729"/>
                    <a:pt x="48379" y="12870"/>
                    <a:pt x="37997" y="496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94" name="Google Shape;6994;p16"/>
            <p:cNvSpPr/>
            <p:nvPr/>
          </p:nvSpPr>
          <p:spPr>
            <a:xfrm>
              <a:off x="1871101" y="1937254"/>
              <a:ext cx="177343" cy="177378"/>
            </a:xfrm>
            <a:custGeom>
              <a:avLst/>
              <a:gdLst/>
              <a:ahLst/>
              <a:cxnLst/>
              <a:rect l="l" t="t" r="r" b="b"/>
              <a:pathLst>
                <a:path w="177343" h="177378" extrusionOk="0">
                  <a:moveTo>
                    <a:pt x="142634" y="18362"/>
                  </a:moveTo>
                  <a:cubicBezTo>
                    <a:pt x="103772" y="-11452"/>
                    <a:pt x="48146" y="-4213"/>
                    <a:pt x="18333" y="34649"/>
                  </a:cubicBezTo>
                  <a:cubicBezTo>
                    <a:pt x="-11480" y="73511"/>
                    <a:pt x="-4146" y="129137"/>
                    <a:pt x="34621" y="159046"/>
                  </a:cubicBezTo>
                  <a:cubicBezTo>
                    <a:pt x="73483" y="188859"/>
                    <a:pt x="129109" y="181525"/>
                    <a:pt x="159017" y="142758"/>
                  </a:cubicBezTo>
                  <a:cubicBezTo>
                    <a:pt x="188830" y="103896"/>
                    <a:pt x="181496" y="48270"/>
                    <a:pt x="142634" y="1845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95" name="Google Shape;6995;p16"/>
            <p:cNvSpPr/>
            <p:nvPr/>
          </p:nvSpPr>
          <p:spPr>
            <a:xfrm>
              <a:off x="2562973" y="2914553"/>
              <a:ext cx="150721" cy="150644"/>
            </a:xfrm>
            <a:custGeom>
              <a:avLst/>
              <a:gdLst/>
              <a:ahLst/>
              <a:cxnLst/>
              <a:rect l="l" t="t" r="r" b="b"/>
              <a:pathLst>
                <a:path w="150721" h="150644" extrusionOk="0">
                  <a:moveTo>
                    <a:pt x="121227" y="15566"/>
                  </a:moveTo>
                  <a:cubicBezTo>
                    <a:pt x="88270" y="-9771"/>
                    <a:pt x="40931" y="-3484"/>
                    <a:pt x="15595" y="29377"/>
                  </a:cubicBezTo>
                  <a:cubicBezTo>
                    <a:pt x="-9742" y="62334"/>
                    <a:pt x="-3551" y="109768"/>
                    <a:pt x="29406" y="135009"/>
                  </a:cubicBezTo>
                  <a:cubicBezTo>
                    <a:pt x="62458" y="160441"/>
                    <a:pt x="109702" y="154155"/>
                    <a:pt x="135133" y="121198"/>
                  </a:cubicBezTo>
                  <a:cubicBezTo>
                    <a:pt x="160470" y="88242"/>
                    <a:pt x="154279" y="40902"/>
                    <a:pt x="121227" y="1547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96" name="Google Shape;6996;p16"/>
            <p:cNvSpPr/>
            <p:nvPr/>
          </p:nvSpPr>
          <p:spPr>
            <a:xfrm>
              <a:off x="2133877" y="2025371"/>
              <a:ext cx="94621" cy="94614"/>
            </a:xfrm>
            <a:custGeom>
              <a:avLst/>
              <a:gdLst/>
              <a:ahLst/>
              <a:cxnLst/>
              <a:rect l="l" t="t" r="r" b="b"/>
              <a:pathLst>
                <a:path w="94621" h="94614" extrusionOk="0">
                  <a:moveTo>
                    <a:pt x="76073" y="9779"/>
                  </a:moveTo>
                  <a:cubicBezTo>
                    <a:pt x="55308" y="-6128"/>
                    <a:pt x="25685" y="-2223"/>
                    <a:pt x="9779" y="18542"/>
                  </a:cubicBezTo>
                  <a:cubicBezTo>
                    <a:pt x="-6128" y="39306"/>
                    <a:pt x="-2223" y="68929"/>
                    <a:pt x="18542" y="84836"/>
                  </a:cubicBezTo>
                  <a:cubicBezTo>
                    <a:pt x="39211" y="100742"/>
                    <a:pt x="68834" y="96837"/>
                    <a:pt x="84836" y="76073"/>
                  </a:cubicBezTo>
                  <a:cubicBezTo>
                    <a:pt x="100742" y="55403"/>
                    <a:pt x="96837" y="25685"/>
                    <a:pt x="76168" y="977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97" name="Google Shape;6997;p16"/>
            <p:cNvSpPr/>
            <p:nvPr/>
          </p:nvSpPr>
          <p:spPr>
            <a:xfrm>
              <a:off x="2622122" y="2746502"/>
              <a:ext cx="94532" cy="94477"/>
            </a:xfrm>
            <a:custGeom>
              <a:avLst/>
              <a:gdLst/>
              <a:ahLst/>
              <a:cxnLst/>
              <a:rect l="l" t="t" r="r" b="b"/>
              <a:pathLst>
                <a:path w="94532" h="94477" extrusionOk="0">
                  <a:moveTo>
                    <a:pt x="75984" y="9785"/>
                  </a:moveTo>
                  <a:cubicBezTo>
                    <a:pt x="55315" y="-6121"/>
                    <a:pt x="25597" y="-2216"/>
                    <a:pt x="9785" y="18453"/>
                  </a:cubicBezTo>
                  <a:cubicBezTo>
                    <a:pt x="-6121" y="39218"/>
                    <a:pt x="-2216" y="68840"/>
                    <a:pt x="18453" y="84652"/>
                  </a:cubicBezTo>
                  <a:cubicBezTo>
                    <a:pt x="39122" y="100654"/>
                    <a:pt x="68840" y="96653"/>
                    <a:pt x="84747" y="75984"/>
                  </a:cubicBezTo>
                  <a:cubicBezTo>
                    <a:pt x="100654" y="55315"/>
                    <a:pt x="96749" y="25597"/>
                    <a:pt x="76079" y="969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98" name="Google Shape;6998;p16"/>
            <p:cNvSpPr/>
            <p:nvPr/>
          </p:nvSpPr>
          <p:spPr>
            <a:xfrm>
              <a:off x="1741190" y="2680432"/>
              <a:ext cx="520957" cy="537341"/>
            </a:xfrm>
            <a:custGeom>
              <a:avLst/>
              <a:gdLst/>
              <a:ahLst/>
              <a:cxnLst/>
              <a:rect l="l" t="t" r="r" b="b"/>
              <a:pathLst>
                <a:path w="520957" h="537341" extrusionOk="0">
                  <a:moveTo>
                    <a:pt x="520957" y="537341"/>
                  </a:moveTo>
                  <a:cubicBezTo>
                    <a:pt x="445234" y="402372"/>
                    <a:pt x="237874" y="-110835"/>
                    <a:pt x="32896" y="21658"/>
                  </a:cubicBezTo>
                  <a:cubicBezTo>
                    <a:pt x="-71498" y="89190"/>
                    <a:pt x="100524" y="148626"/>
                    <a:pt x="161770" y="216444"/>
                  </a:cubicBezTo>
                  <a:cubicBezTo>
                    <a:pt x="418278" y="500099"/>
                    <a:pt x="520862" y="537341"/>
                    <a:pt x="520862" y="53734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6999" name="Google Shape;6999;p16"/>
          <p:cNvGrpSpPr/>
          <p:nvPr/>
        </p:nvGrpSpPr>
        <p:grpSpPr>
          <a:xfrm rot="-1086077">
            <a:off x="234641" y="862233"/>
            <a:ext cx="331388" cy="318028"/>
            <a:chOff x="4686609" y="362546"/>
            <a:chExt cx="196441" cy="188475"/>
          </a:xfrm>
        </p:grpSpPr>
        <p:sp>
          <p:nvSpPr>
            <p:cNvPr id="7000" name="Google Shape;7000;p16"/>
            <p:cNvSpPr/>
            <p:nvPr/>
          </p:nvSpPr>
          <p:spPr>
            <a:xfrm>
              <a:off x="4766229" y="362546"/>
              <a:ext cx="116821" cy="128362"/>
            </a:xfrm>
            <a:custGeom>
              <a:avLst/>
              <a:gdLst/>
              <a:ahLst/>
              <a:cxnLst/>
              <a:rect l="l" t="t" r="r" b="b"/>
              <a:pathLst>
                <a:path w="116821" h="128362" extrusionOk="0">
                  <a:moveTo>
                    <a:pt x="7119" y="21022"/>
                  </a:moveTo>
                  <a:cubicBezTo>
                    <a:pt x="12048" y="11232"/>
                    <a:pt x="19963" y="1651"/>
                    <a:pt x="30794" y="193"/>
                  </a:cubicBezTo>
                  <a:cubicBezTo>
                    <a:pt x="44195" y="-1682"/>
                    <a:pt x="56414" y="10399"/>
                    <a:pt x="59400" y="23591"/>
                  </a:cubicBezTo>
                  <a:cubicBezTo>
                    <a:pt x="62385" y="36783"/>
                    <a:pt x="58358" y="50530"/>
                    <a:pt x="53707" y="63236"/>
                  </a:cubicBezTo>
                  <a:cubicBezTo>
                    <a:pt x="63288" y="53377"/>
                    <a:pt x="76758" y="47406"/>
                    <a:pt x="90505" y="46781"/>
                  </a:cubicBezTo>
                  <a:cubicBezTo>
                    <a:pt x="96406" y="46503"/>
                    <a:pt x="102725" y="47336"/>
                    <a:pt x="107376" y="51086"/>
                  </a:cubicBezTo>
                  <a:cubicBezTo>
                    <a:pt x="110223" y="53377"/>
                    <a:pt x="112237" y="56640"/>
                    <a:pt x="113694" y="60042"/>
                  </a:cubicBezTo>
                  <a:cubicBezTo>
                    <a:pt x="117999" y="70109"/>
                    <a:pt x="117860" y="82052"/>
                    <a:pt x="113278" y="91980"/>
                  </a:cubicBezTo>
                  <a:cubicBezTo>
                    <a:pt x="108209" y="102950"/>
                    <a:pt x="98489" y="110935"/>
                    <a:pt x="88352" y="117531"/>
                  </a:cubicBezTo>
                  <a:cubicBezTo>
                    <a:pt x="79465" y="123363"/>
                    <a:pt x="69467" y="128431"/>
                    <a:pt x="58844" y="128362"/>
                  </a:cubicBezTo>
                  <a:cubicBezTo>
                    <a:pt x="49124" y="128362"/>
                    <a:pt x="39959" y="123849"/>
                    <a:pt x="32252" y="117947"/>
                  </a:cubicBezTo>
                  <a:cubicBezTo>
                    <a:pt x="4064" y="96285"/>
                    <a:pt x="-9197" y="53168"/>
                    <a:pt x="7049" y="209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7001" name="Google Shape;7001;p16"/>
            <p:cNvGrpSpPr/>
            <p:nvPr/>
          </p:nvGrpSpPr>
          <p:grpSpPr>
            <a:xfrm>
              <a:off x="4686609" y="419356"/>
              <a:ext cx="144429" cy="131665"/>
              <a:chOff x="4686609" y="419356"/>
              <a:chExt cx="144429" cy="131665"/>
            </a:xfrm>
          </p:grpSpPr>
          <p:sp>
            <p:nvSpPr>
              <p:cNvPr id="7002" name="Google Shape;7002;p16"/>
              <p:cNvSpPr/>
              <p:nvPr/>
            </p:nvSpPr>
            <p:spPr>
              <a:xfrm>
                <a:off x="4686609" y="419356"/>
                <a:ext cx="144429" cy="131665"/>
              </a:xfrm>
              <a:custGeom>
                <a:avLst/>
                <a:gdLst/>
                <a:ahLst/>
                <a:cxnLst/>
                <a:rect l="l" t="t" r="r" b="b"/>
                <a:pathLst>
                  <a:path w="144429" h="131665" extrusionOk="0">
                    <a:moveTo>
                      <a:pt x="142423" y="70232"/>
                    </a:moveTo>
                    <a:cubicBezTo>
                      <a:pt x="147144" y="87590"/>
                      <a:pt x="143672" y="107725"/>
                      <a:pt x="130550" y="119875"/>
                    </a:cubicBezTo>
                    <a:cubicBezTo>
                      <a:pt x="117914" y="131678"/>
                      <a:pt x="98473" y="134039"/>
                      <a:pt x="81810" y="129526"/>
                    </a:cubicBezTo>
                    <a:cubicBezTo>
                      <a:pt x="79519" y="128971"/>
                      <a:pt x="77227" y="128207"/>
                      <a:pt x="75006" y="127304"/>
                    </a:cubicBezTo>
                    <a:cubicBezTo>
                      <a:pt x="70840" y="125777"/>
                      <a:pt x="66882" y="123902"/>
                      <a:pt x="62994" y="121681"/>
                    </a:cubicBezTo>
                    <a:cubicBezTo>
                      <a:pt x="58967" y="119667"/>
                      <a:pt x="55149" y="117168"/>
                      <a:pt x="51399" y="114460"/>
                    </a:cubicBezTo>
                    <a:cubicBezTo>
                      <a:pt x="48483" y="112446"/>
                      <a:pt x="45706" y="110294"/>
                      <a:pt x="42929" y="108072"/>
                    </a:cubicBezTo>
                    <a:cubicBezTo>
                      <a:pt x="41054" y="106545"/>
                      <a:pt x="39180" y="105087"/>
                      <a:pt x="37374" y="103490"/>
                    </a:cubicBezTo>
                    <a:cubicBezTo>
                      <a:pt x="34805" y="101268"/>
                      <a:pt x="32237" y="99046"/>
                      <a:pt x="29806" y="96755"/>
                    </a:cubicBezTo>
                    <a:cubicBezTo>
                      <a:pt x="27446" y="94603"/>
                      <a:pt x="25224" y="92450"/>
                      <a:pt x="23072" y="90090"/>
                    </a:cubicBezTo>
                    <a:cubicBezTo>
                      <a:pt x="14809" y="81480"/>
                      <a:pt x="7866" y="71829"/>
                      <a:pt x="3770" y="60720"/>
                    </a:cubicBezTo>
                    <a:cubicBezTo>
                      <a:pt x="-12338" y="16771"/>
                      <a:pt x="25988" y="-7183"/>
                      <a:pt x="65424" y="1913"/>
                    </a:cubicBezTo>
                    <a:cubicBezTo>
                      <a:pt x="75908" y="4273"/>
                      <a:pt x="85767" y="8717"/>
                      <a:pt x="94863" y="14341"/>
                    </a:cubicBezTo>
                    <a:cubicBezTo>
                      <a:pt x="97362" y="15868"/>
                      <a:pt x="99792" y="17535"/>
                      <a:pt x="102084" y="19201"/>
                    </a:cubicBezTo>
                    <a:cubicBezTo>
                      <a:pt x="104305" y="20728"/>
                      <a:pt x="106527" y="22325"/>
                      <a:pt x="108610" y="23992"/>
                    </a:cubicBezTo>
                    <a:cubicBezTo>
                      <a:pt x="112845" y="27324"/>
                      <a:pt x="116941" y="30935"/>
                      <a:pt x="120621" y="34753"/>
                    </a:cubicBezTo>
                    <a:cubicBezTo>
                      <a:pt x="122913" y="36975"/>
                      <a:pt x="125135" y="39405"/>
                      <a:pt x="127078" y="41905"/>
                    </a:cubicBezTo>
                    <a:cubicBezTo>
                      <a:pt x="131522" y="47182"/>
                      <a:pt x="135341" y="52805"/>
                      <a:pt x="138326" y="58985"/>
                    </a:cubicBezTo>
                    <a:cubicBezTo>
                      <a:pt x="139715" y="61901"/>
                      <a:pt x="140895" y="64886"/>
                      <a:pt x="141937" y="68011"/>
                    </a:cubicBezTo>
                    <a:cubicBezTo>
                      <a:pt x="142145" y="68705"/>
                      <a:pt x="142423" y="69469"/>
                      <a:pt x="142492" y="7023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03" name="Google Shape;7003;p16"/>
              <p:cNvSpPr/>
              <p:nvPr/>
            </p:nvSpPr>
            <p:spPr>
              <a:xfrm>
                <a:off x="4709680" y="433697"/>
                <a:ext cx="79011" cy="82414"/>
              </a:xfrm>
              <a:custGeom>
                <a:avLst/>
                <a:gdLst/>
                <a:ahLst/>
                <a:cxnLst/>
                <a:rect l="l" t="t" r="r" b="b"/>
                <a:pathLst>
                  <a:path w="79011" h="82414" extrusionOk="0">
                    <a:moveTo>
                      <a:pt x="78942" y="4791"/>
                    </a:moveTo>
                    <a:cubicBezTo>
                      <a:pt x="75054" y="22496"/>
                      <a:pt x="66584" y="39089"/>
                      <a:pt x="54295" y="52559"/>
                    </a:cubicBezTo>
                    <a:cubicBezTo>
                      <a:pt x="41450" y="66723"/>
                      <a:pt x="24856" y="76998"/>
                      <a:pt x="6735" y="82414"/>
                    </a:cubicBezTo>
                    <a:cubicBezTo>
                      <a:pt x="4374" y="80262"/>
                      <a:pt x="2152" y="78109"/>
                      <a:pt x="0" y="75749"/>
                    </a:cubicBezTo>
                    <a:cubicBezTo>
                      <a:pt x="18468" y="71305"/>
                      <a:pt x="35409" y="61307"/>
                      <a:pt x="48323" y="47143"/>
                    </a:cubicBezTo>
                    <a:cubicBezTo>
                      <a:pt x="60335" y="33952"/>
                      <a:pt x="68458" y="17358"/>
                      <a:pt x="71791" y="0"/>
                    </a:cubicBezTo>
                    <a:cubicBezTo>
                      <a:pt x="74291" y="1527"/>
                      <a:pt x="76721" y="3194"/>
                      <a:pt x="79012" y="486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04" name="Google Shape;7004;p16"/>
              <p:cNvSpPr/>
              <p:nvPr/>
            </p:nvSpPr>
            <p:spPr>
              <a:xfrm>
                <a:off x="4729607" y="454110"/>
                <a:ext cx="84080" cy="79775"/>
              </a:xfrm>
              <a:custGeom>
                <a:avLst/>
                <a:gdLst/>
                <a:ahLst/>
                <a:cxnLst/>
                <a:rect l="l" t="t" r="r" b="b"/>
                <a:pathLst>
                  <a:path w="84080" h="79775" extrusionOk="0">
                    <a:moveTo>
                      <a:pt x="84080" y="7151"/>
                    </a:moveTo>
                    <a:cubicBezTo>
                      <a:pt x="79637" y="22496"/>
                      <a:pt x="71791" y="36798"/>
                      <a:pt x="60960" y="48671"/>
                    </a:cubicBezTo>
                    <a:cubicBezTo>
                      <a:pt x="47004" y="64084"/>
                      <a:pt x="28466" y="74916"/>
                      <a:pt x="8470" y="79776"/>
                    </a:cubicBezTo>
                    <a:cubicBezTo>
                      <a:pt x="5554" y="77762"/>
                      <a:pt x="2777" y="75610"/>
                      <a:pt x="0" y="73388"/>
                    </a:cubicBezTo>
                    <a:cubicBezTo>
                      <a:pt x="20968" y="69708"/>
                      <a:pt x="40617" y="59085"/>
                      <a:pt x="54989" y="43255"/>
                    </a:cubicBezTo>
                    <a:cubicBezTo>
                      <a:pt x="66167" y="31035"/>
                      <a:pt x="73874" y="16038"/>
                      <a:pt x="77623" y="0"/>
                    </a:cubicBezTo>
                    <a:cubicBezTo>
                      <a:pt x="79915" y="2222"/>
                      <a:pt x="82136" y="4652"/>
                      <a:pt x="84080" y="715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05" name="Google Shape;7005;p16"/>
              <p:cNvSpPr/>
              <p:nvPr/>
            </p:nvSpPr>
            <p:spPr>
              <a:xfrm>
                <a:off x="4749603" y="478410"/>
                <a:ext cx="79498" cy="68319"/>
              </a:xfrm>
              <a:custGeom>
                <a:avLst/>
                <a:gdLst/>
                <a:ahLst/>
                <a:cxnLst/>
                <a:rect l="l" t="t" r="r" b="b"/>
                <a:pathLst>
                  <a:path w="79498" h="68319" extrusionOk="0">
                    <a:moveTo>
                      <a:pt x="79429" y="11178"/>
                    </a:moveTo>
                    <a:cubicBezTo>
                      <a:pt x="75054" y="20899"/>
                      <a:pt x="69083" y="29925"/>
                      <a:pt x="61862" y="37909"/>
                    </a:cubicBezTo>
                    <a:cubicBezTo>
                      <a:pt x="48462" y="52559"/>
                      <a:pt x="31105" y="63112"/>
                      <a:pt x="12011" y="68320"/>
                    </a:cubicBezTo>
                    <a:cubicBezTo>
                      <a:pt x="7846" y="66792"/>
                      <a:pt x="3888" y="64918"/>
                      <a:pt x="0" y="62696"/>
                    </a:cubicBezTo>
                    <a:cubicBezTo>
                      <a:pt x="21384" y="59294"/>
                      <a:pt x="41311" y="48463"/>
                      <a:pt x="55891" y="32493"/>
                    </a:cubicBezTo>
                    <a:cubicBezTo>
                      <a:pt x="64501" y="23051"/>
                      <a:pt x="71097" y="11942"/>
                      <a:pt x="75332" y="0"/>
                    </a:cubicBezTo>
                    <a:cubicBezTo>
                      <a:pt x="76721" y="2916"/>
                      <a:pt x="77901" y="5902"/>
                      <a:pt x="78942" y="9026"/>
                    </a:cubicBezTo>
                    <a:cubicBezTo>
                      <a:pt x="79151" y="9720"/>
                      <a:pt x="79429" y="10484"/>
                      <a:pt x="79498" y="1124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7006" name="Google Shape;7006;p16"/>
          <p:cNvGrpSpPr/>
          <p:nvPr/>
        </p:nvGrpSpPr>
        <p:grpSpPr>
          <a:xfrm rot="-567159">
            <a:off x="11643302" y="376281"/>
            <a:ext cx="331404" cy="318015"/>
            <a:chOff x="4686609" y="362546"/>
            <a:chExt cx="196441" cy="188475"/>
          </a:xfrm>
        </p:grpSpPr>
        <p:sp>
          <p:nvSpPr>
            <p:cNvPr id="7007" name="Google Shape;7007;p16"/>
            <p:cNvSpPr/>
            <p:nvPr/>
          </p:nvSpPr>
          <p:spPr>
            <a:xfrm>
              <a:off x="4766229" y="362546"/>
              <a:ext cx="116821" cy="128362"/>
            </a:xfrm>
            <a:custGeom>
              <a:avLst/>
              <a:gdLst/>
              <a:ahLst/>
              <a:cxnLst/>
              <a:rect l="l" t="t" r="r" b="b"/>
              <a:pathLst>
                <a:path w="116821" h="128362" extrusionOk="0">
                  <a:moveTo>
                    <a:pt x="7119" y="21022"/>
                  </a:moveTo>
                  <a:cubicBezTo>
                    <a:pt x="12048" y="11232"/>
                    <a:pt x="19963" y="1651"/>
                    <a:pt x="30794" y="193"/>
                  </a:cubicBezTo>
                  <a:cubicBezTo>
                    <a:pt x="44195" y="-1682"/>
                    <a:pt x="56414" y="10399"/>
                    <a:pt x="59400" y="23591"/>
                  </a:cubicBezTo>
                  <a:cubicBezTo>
                    <a:pt x="62385" y="36783"/>
                    <a:pt x="58358" y="50530"/>
                    <a:pt x="53707" y="63236"/>
                  </a:cubicBezTo>
                  <a:cubicBezTo>
                    <a:pt x="63288" y="53377"/>
                    <a:pt x="76758" y="47406"/>
                    <a:pt x="90505" y="46781"/>
                  </a:cubicBezTo>
                  <a:cubicBezTo>
                    <a:pt x="96406" y="46503"/>
                    <a:pt x="102725" y="47336"/>
                    <a:pt x="107376" y="51086"/>
                  </a:cubicBezTo>
                  <a:cubicBezTo>
                    <a:pt x="110223" y="53377"/>
                    <a:pt x="112237" y="56640"/>
                    <a:pt x="113694" y="60042"/>
                  </a:cubicBezTo>
                  <a:cubicBezTo>
                    <a:pt x="117999" y="70109"/>
                    <a:pt x="117860" y="82052"/>
                    <a:pt x="113278" y="91980"/>
                  </a:cubicBezTo>
                  <a:cubicBezTo>
                    <a:pt x="108209" y="102950"/>
                    <a:pt x="98489" y="110935"/>
                    <a:pt x="88352" y="117531"/>
                  </a:cubicBezTo>
                  <a:cubicBezTo>
                    <a:pt x="79465" y="123363"/>
                    <a:pt x="69467" y="128431"/>
                    <a:pt x="58844" y="128362"/>
                  </a:cubicBezTo>
                  <a:cubicBezTo>
                    <a:pt x="49124" y="128362"/>
                    <a:pt x="39959" y="123849"/>
                    <a:pt x="32252" y="117947"/>
                  </a:cubicBezTo>
                  <a:cubicBezTo>
                    <a:pt x="4064" y="96285"/>
                    <a:pt x="-9197" y="53168"/>
                    <a:pt x="7049" y="209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7008" name="Google Shape;7008;p16"/>
            <p:cNvGrpSpPr/>
            <p:nvPr/>
          </p:nvGrpSpPr>
          <p:grpSpPr>
            <a:xfrm>
              <a:off x="4686609" y="419356"/>
              <a:ext cx="144429" cy="131665"/>
              <a:chOff x="4686609" y="419356"/>
              <a:chExt cx="144429" cy="131665"/>
            </a:xfrm>
          </p:grpSpPr>
          <p:sp>
            <p:nvSpPr>
              <p:cNvPr id="7009" name="Google Shape;7009;p16"/>
              <p:cNvSpPr/>
              <p:nvPr/>
            </p:nvSpPr>
            <p:spPr>
              <a:xfrm>
                <a:off x="4686609" y="419356"/>
                <a:ext cx="144429" cy="131665"/>
              </a:xfrm>
              <a:custGeom>
                <a:avLst/>
                <a:gdLst/>
                <a:ahLst/>
                <a:cxnLst/>
                <a:rect l="l" t="t" r="r" b="b"/>
                <a:pathLst>
                  <a:path w="144429" h="131665" extrusionOk="0">
                    <a:moveTo>
                      <a:pt x="142423" y="70232"/>
                    </a:moveTo>
                    <a:cubicBezTo>
                      <a:pt x="147144" y="87590"/>
                      <a:pt x="143672" y="107725"/>
                      <a:pt x="130550" y="119875"/>
                    </a:cubicBezTo>
                    <a:cubicBezTo>
                      <a:pt x="117914" y="131678"/>
                      <a:pt x="98473" y="134039"/>
                      <a:pt x="81810" y="129526"/>
                    </a:cubicBezTo>
                    <a:cubicBezTo>
                      <a:pt x="79519" y="128971"/>
                      <a:pt x="77227" y="128207"/>
                      <a:pt x="75006" y="127304"/>
                    </a:cubicBezTo>
                    <a:cubicBezTo>
                      <a:pt x="70840" y="125777"/>
                      <a:pt x="66882" y="123902"/>
                      <a:pt x="62994" y="121681"/>
                    </a:cubicBezTo>
                    <a:cubicBezTo>
                      <a:pt x="58967" y="119667"/>
                      <a:pt x="55149" y="117168"/>
                      <a:pt x="51399" y="114460"/>
                    </a:cubicBezTo>
                    <a:cubicBezTo>
                      <a:pt x="48483" y="112446"/>
                      <a:pt x="45706" y="110294"/>
                      <a:pt x="42929" y="108072"/>
                    </a:cubicBezTo>
                    <a:cubicBezTo>
                      <a:pt x="41054" y="106545"/>
                      <a:pt x="39180" y="105087"/>
                      <a:pt x="37374" y="103490"/>
                    </a:cubicBezTo>
                    <a:cubicBezTo>
                      <a:pt x="34805" y="101268"/>
                      <a:pt x="32237" y="99046"/>
                      <a:pt x="29806" y="96755"/>
                    </a:cubicBezTo>
                    <a:cubicBezTo>
                      <a:pt x="27446" y="94603"/>
                      <a:pt x="25224" y="92450"/>
                      <a:pt x="23072" y="90090"/>
                    </a:cubicBezTo>
                    <a:cubicBezTo>
                      <a:pt x="14809" y="81480"/>
                      <a:pt x="7866" y="71829"/>
                      <a:pt x="3770" y="60720"/>
                    </a:cubicBezTo>
                    <a:cubicBezTo>
                      <a:pt x="-12338" y="16771"/>
                      <a:pt x="25988" y="-7183"/>
                      <a:pt x="65424" y="1913"/>
                    </a:cubicBezTo>
                    <a:cubicBezTo>
                      <a:pt x="75908" y="4273"/>
                      <a:pt x="85767" y="8717"/>
                      <a:pt x="94863" y="14341"/>
                    </a:cubicBezTo>
                    <a:cubicBezTo>
                      <a:pt x="97362" y="15868"/>
                      <a:pt x="99792" y="17535"/>
                      <a:pt x="102084" y="19201"/>
                    </a:cubicBezTo>
                    <a:cubicBezTo>
                      <a:pt x="104305" y="20728"/>
                      <a:pt x="106527" y="22325"/>
                      <a:pt x="108610" y="23992"/>
                    </a:cubicBezTo>
                    <a:cubicBezTo>
                      <a:pt x="112845" y="27324"/>
                      <a:pt x="116941" y="30935"/>
                      <a:pt x="120621" y="34753"/>
                    </a:cubicBezTo>
                    <a:cubicBezTo>
                      <a:pt x="122913" y="36975"/>
                      <a:pt x="125135" y="39405"/>
                      <a:pt x="127078" y="41905"/>
                    </a:cubicBezTo>
                    <a:cubicBezTo>
                      <a:pt x="131522" y="47182"/>
                      <a:pt x="135341" y="52805"/>
                      <a:pt x="138326" y="58985"/>
                    </a:cubicBezTo>
                    <a:cubicBezTo>
                      <a:pt x="139715" y="61901"/>
                      <a:pt x="140895" y="64886"/>
                      <a:pt x="141937" y="68011"/>
                    </a:cubicBezTo>
                    <a:cubicBezTo>
                      <a:pt x="142145" y="68705"/>
                      <a:pt x="142423" y="69469"/>
                      <a:pt x="142492" y="7023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10" name="Google Shape;7010;p16"/>
              <p:cNvSpPr/>
              <p:nvPr/>
            </p:nvSpPr>
            <p:spPr>
              <a:xfrm>
                <a:off x="4709680" y="433697"/>
                <a:ext cx="79011" cy="82414"/>
              </a:xfrm>
              <a:custGeom>
                <a:avLst/>
                <a:gdLst/>
                <a:ahLst/>
                <a:cxnLst/>
                <a:rect l="l" t="t" r="r" b="b"/>
                <a:pathLst>
                  <a:path w="79011" h="82414" extrusionOk="0">
                    <a:moveTo>
                      <a:pt x="78942" y="4791"/>
                    </a:moveTo>
                    <a:cubicBezTo>
                      <a:pt x="75054" y="22496"/>
                      <a:pt x="66584" y="39089"/>
                      <a:pt x="54295" y="52559"/>
                    </a:cubicBezTo>
                    <a:cubicBezTo>
                      <a:pt x="41450" y="66723"/>
                      <a:pt x="24856" y="76998"/>
                      <a:pt x="6735" y="82414"/>
                    </a:cubicBezTo>
                    <a:cubicBezTo>
                      <a:pt x="4374" y="80262"/>
                      <a:pt x="2152" y="78109"/>
                      <a:pt x="0" y="75749"/>
                    </a:cubicBezTo>
                    <a:cubicBezTo>
                      <a:pt x="18468" y="71305"/>
                      <a:pt x="35409" y="61307"/>
                      <a:pt x="48323" y="47143"/>
                    </a:cubicBezTo>
                    <a:cubicBezTo>
                      <a:pt x="60335" y="33952"/>
                      <a:pt x="68458" y="17358"/>
                      <a:pt x="71791" y="0"/>
                    </a:cubicBezTo>
                    <a:cubicBezTo>
                      <a:pt x="74291" y="1527"/>
                      <a:pt x="76721" y="3194"/>
                      <a:pt x="79012" y="486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11" name="Google Shape;7011;p16"/>
              <p:cNvSpPr/>
              <p:nvPr/>
            </p:nvSpPr>
            <p:spPr>
              <a:xfrm>
                <a:off x="4729607" y="454110"/>
                <a:ext cx="84080" cy="79775"/>
              </a:xfrm>
              <a:custGeom>
                <a:avLst/>
                <a:gdLst/>
                <a:ahLst/>
                <a:cxnLst/>
                <a:rect l="l" t="t" r="r" b="b"/>
                <a:pathLst>
                  <a:path w="84080" h="79775" extrusionOk="0">
                    <a:moveTo>
                      <a:pt x="84080" y="7151"/>
                    </a:moveTo>
                    <a:cubicBezTo>
                      <a:pt x="79637" y="22496"/>
                      <a:pt x="71791" y="36798"/>
                      <a:pt x="60960" y="48671"/>
                    </a:cubicBezTo>
                    <a:cubicBezTo>
                      <a:pt x="47004" y="64084"/>
                      <a:pt x="28466" y="74916"/>
                      <a:pt x="8470" y="79776"/>
                    </a:cubicBezTo>
                    <a:cubicBezTo>
                      <a:pt x="5554" y="77762"/>
                      <a:pt x="2777" y="75610"/>
                      <a:pt x="0" y="73388"/>
                    </a:cubicBezTo>
                    <a:cubicBezTo>
                      <a:pt x="20968" y="69708"/>
                      <a:pt x="40617" y="59085"/>
                      <a:pt x="54989" y="43255"/>
                    </a:cubicBezTo>
                    <a:cubicBezTo>
                      <a:pt x="66167" y="31035"/>
                      <a:pt x="73874" y="16038"/>
                      <a:pt x="77623" y="0"/>
                    </a:cubicBezTo>
                    <a:cubicBezTo>
                      <a:pt x="79915" y="2222"/>
                      <a:pt x="82136" y="4652"/>
                      <a:pt x="84080" y="715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12" name="Google Shape;7012;p16"/>
              <p:cNvSpPr/>
              <p:nvPr/>
            </p:nvSpPr>
            <p:spPr>
              <a:xfrm>
                <a:off x="4749603" y="478410"/>
                <a:ext cx="79498" cy="68319"/>
              </a:xfrm>
              <a:custGeom>
                <a:avLst/>
                <a:gdLst/>
                <a:ahLst/>
                <a:cxnLst/>
                <a:rect l="l" t="t" r="r" b="b"/>
                <a:pathLst>
                  <a:path w="79498" h="68319" extrusionOk="0">
                    <a:moveTo>
                      <a:pt x="79429" y="11178"/>
                    </a:moveTo>
                    <a:cubicBezTo>
                      <a:pt x="75054" y="20899"/>
                      <a:pt x="69083" y="29925"/>
                      <a:pt x="61862" y="37909"/>
                    </a:cubicBezTo>
                    <a:cubicBezTo>
                      <a:pt x="48462" y="52559"/>
                      <a:pt x="31105" y="63112"/>
                      <a:pt x="12011" y="68320"/>
                    </a:cubicBezTo>
                    <a:cubicBezTo>
                      <a:pt x="7846" y="66792"/>
                      <a:pt x="3888" y="64918"/>
                      <a:pt x="0" y="62696"/>
                    </a:cubicBezTo>
                    <a:cubicBezTo>
                      <a:pt x="21384" y="59294"/>
                      <a:pt x="41311" y="48463"/>
                      <a:pt x="55891" y="32493"/>
                    </a:cubicBezTo>
                    <a:cubicBezTo>
                      <a:pt x="64501" y="23051"/>
                      <a:pt x="71097" y="11942"/>
                      <a:pt x="75332" y="0"/>
                    </a:cubicBezTo>
                    <a:cubicBezTo>
                      <a:pt x="76721" y="2916"/>
                      <a:pt x="77901" y="5902"/>
                      <a:pt x="78942" y="9026"/>
                    </a:cubicBezTo>
                    <a:cubicBezTo>
                      <a:pt x="79151" y="9720"/>
                      <a:pt x="79429" y="10484"/>
                      <a:pt x="79498" y="1124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84613090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7">
  <p:cSld name="Title only 7">
    <p:spTree>
      <p:nvGrpSpPr>
        <p:cNvPr id="1" name="Shape 75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4" name="Google Shape;7514;p19"/>
          <p:cNvSpPr/>
          <p:nvPr/>
        </p:nvSpPr>
        <p:spPr>
          <a:xfrm>
            <a:off x="-14800" y="7400"/>
            <a:ext cx="12221600" cy="6843200"/>
          </a:xfrm>
          <a:prstGeom prst="rect">
            <a:avLst/>
          </a:prstGeom>
          <a:gradFill>
            <a:gsLst>
              <a:gs pos="0">
                <a:schemeClr val="accent6"/>
              </a:gs>
              <a:gs pos="40000">
                <a:schemeClr val="accent6"/>
              </a:gs>
              <a:gs pos="100000">
                <a:schemeClr val="lt1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Asap"/>
              <a:ea typeface="Asap"/>
              <a:cs typeface="Asap"/>
              <a:sym typeface="Asap"/>
            </a:endParaRPr>
          </a:p>
        </p:txBody>
      </p:sp>
      <p:sp>
        <p:nvSpPr>
          <p:cNvPr id="7515" name="Google Shape;7515;p1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7516" name="Google Shape;7516;p19"/>
          <p:cNvGrpSpPr/>
          <p:nvPr/>
        </p:nvGrpSpPr>
        <p:grpSpPr>
          <a:xfrm>
            <a:off x="-113741" y="5655061"/>
            <a:ext cx="12398289" cy="1144843"/>
            <a:chOff x="4636223" y="6222142"/>
            <a:chExt cx="5283662" cy="549173"/>
          </a:xfrm>
        </p:grpSpPr>
        <p:sp>
          <p:nvSpPr>
            <p:cNvPr id="7517" name="Google Shape;7517;p19"/>
            <p:cNvSpPr/>
            <p:nvPr/>
          </p:nvSpPr>
          <p:spPr>
            <a:xfrm>
              <a:off x="4636223" y="6222142"/>
              <a:ext cx="5283662" cy="549173"/>
            </a:xfrm>
            <a:custGeom>
              <a:avLst/>
              <a:gdLst/>
              <a:ahLst/>
              <a:cxnLst/>
              <a:rect l="l" t="t" r="r" b="b"/>
              <a:pathLst>
                <a:path w="5283662" h="549173" extrusionOk="0">
                  <a:moveTo>
                    <a:pt x="5283663" y="549104"/>
                  </a:moveTo>
                  <a:lnTo>
                    <a:pt x="5283663" y="60174"/>
                  </a:lnTo>
                  <a:cubicBezTo>
                    <a:pt x="5222009" y="47468"/>
                    <a:pt x="5142511" y="98708"/>
                    <a:pt x="5082315" y="98708"/>
                  </a:cubicBezTo>
                  <a:cubicBezTo>
                    <a:pt x="4992055" y="98708"/>
                    <a:pt x="4880966" y="55730"/>
                    <a:pt x="4790706" y="37331"/>
                  </a:cubicBezTo>
                  <a:cubicBezTo>
                    <a:pt x="4603244" y="-11756"/>
                    <a:pt x="4478269" y="-5646"/>
                    <a:pt x="4297750" y="49620"/>
                  </a:cubicBezTo>
                  <a:cubicBezTo>
                    <a:pt x="4124173" y="104887"/>
                    <a:pt x="3964483" y="92598"/>
                    <a:pt x="3777021" y="68020"/>
                  </a:cubicBezTo>
                  <a:cubicBezTo>
                    <a:pt x="3596501" y="43441"/>
                    <a:pt x="3415982" y="-5646"/>
                    <a:pt x="3235463" y="533"/>
                  </a:cubicBezTo>
                  <a:cubicBezTo>
                    <a:pt x="3082715" y="6643"/>
                    <a:pt x="2957740" y="86488"/>
                    <a:pt x="2804993" y="98708"/>
                  </a:cubicBezTo>
                  <a:cubicBezTo>
                    <a:pt x="2603645" y="110997"/>
                    <a:pt x="2423125" y="43441"/>
                    <a:pt x="2221777" y="37331"/>
                  </a:cubicBezTo>
                  <a:cubicBezTo>
                    <a:pt x="2006542" y="31221"/>
                    <a:pt x="1805194" y="92598"/>
                    <a:pt x="1589959" y="92598"/>
                  </a:cubicBezTo>
                  <a:cubicBezTo>
                    <a:pt x="1395554" y="92598"/>
                    <a:pt x="1235863" y="37331"/>
                    <a:pt x="1055344" y="25111"/>
                  </a:cubicBezTo>
                  <a:cubicBezTo>
                    <a:pt x="881768" y="6712"/>
                    <a:pt x="763736" y="92598"/>
                    <a:pt x="604046" y="117176"/>
                  </a:cubicBezTo>
                  <a:cubicBezTo>
                    <a:pt x="397629" y="155849"/>
                    <a:pt x="208153" y="50246"/>
                    <a:pt x="0" y="105165"/>
                  </a:cubicBezTo>
                  <a:lnTo>
                    <a:pt x="0" y="549173"/>
                  </a:lnTo>
                  <a:lnTo>
                    <a:pt x="5283663" y="5491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8" name="Google Shape;7518;p19"/>
            <p:cNvSpPr/>
            <p:nvPr/>
          </p:nvSpPr>
          <p:spPr>
            <a:xfrm>
              <a:off x="9257414" y="6392849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9" name="Google Shape;7519;p19"/>
            <p:cNvSpPr/>
            <p:nvPr/>
          </p:nvSpPr>
          <p:spPr>
            <a:xfrm>
              <a:off x="8313159" y="6503938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20" name="Google Shape;7520;p19"/>
            <p:cNvSpPr/>
            <p:nvPr/>
          </p:nvSpPr>
          <p:spPr>
            <a:xfrm>
              <a:off x="7716057" y="6476166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21" name="Google Shape;7521;p19"/>
            <p:cNvSpPr/>
            <p:nvPr/>
          </p:nvSpPr>
          <p:spPr>
            <a:xfrm>
              <a:off x="6563510" y="6448393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22" name="Google Shape;7522;p19"/>
            <p:cNvSpPr/>
            <p:nvPr/>
          </p:nvSpPr>
          <p:spPr>
            <a:xfrm>
              <a:off x="7188385" y="6448393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23" name="Google Shape;7523;p19"/>
            <p:cNvSpPr/>
            <p:nvPr/>
          </p:nvSpPr>
          <p:spPr>
            <a:xfrm>
              <a:off x="6091383" y="6483109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24" name="Google Shape;7524;p19"/>
            <p:cNvSpPr/>
            <p:nvPr/>
          </p:nvSpPr>
          <p:spPr>
            <a:xfrm>
              <a:off x="5530141" y="6415414"/>
              <a:ext cx="31243" cy="38186"/>
            </a:xfrm>
            <a:custGeom>
              <a:avLst/>
              <a:gdLst/>
              <a:ahLst/>
              <a:cxnLst/>
              <a:rect l="l" t="t" r="r" b="b"/>
              <a:pathLst>
                <a:path w="31243" h="38186" extrusionOk="0">
                  <a:moveTo>
                    <a:pt x="15622" y="0"/>
                  </a:moveTo>
                  <a:cubicBezTo>
                    <a:pt x="7082" y="0"/>
                    <a:pt x="0" y="7082"/>
                    <a:pt x="0" y="15622"/>
                  </a:cubicBezTo>
                  <a:lnTo>
                    <a:pt x="0" y="22565"/>
                  </a:lnTo>
                  <a:cubicBezTo>
                    <a:pt x="0" y="31105"/>
                    <a:pt x="7082" y="38187"/>
                    <a:pt x="15622" y="38187"/>
                  </a:cubicBezTo>
                  <a:cubicBezTo>
                    <a:pt x="24162" y="38187"/>
                    <a:pt x="31244" y="31105"/>
                    <a:pt x="31244" y="22565"/>
                  </a:cubicBezTo>
                  <a:lnTo>
                    <a:pt x="31244" y="15622"/>
                  </a:lnTo>
                  <a:cubicBezTo>
                    <a:pt x="31244" y="7082"/>
                    <a:pt x="24162" y="0"/>
                    <a:pt x="156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25" name="Google Shape;7525;p19"/>
            <p:cNvSpPr/>
            <p:nvPr/>
          </p:nvSpPr>
          <p:spPr>
            <a:xfrm>
              <a:off x="5114078" y="6505674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26" name="Google Shape;7526;p19"/>
            <p:cNvSpPr/>
            <p:nvPr/>
          </p:nvSpPr>
          <p:spPr>
            <a:xfrm>
              <a:off x="8162078" y="6359870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27" name="Google Shape;7527;p19"/>
            <p:cNvSpPr/>
            <p:nvPr/>
          </p:nvSpPr>
          <p:spPr>
            <a:xfrm>
              <a:off x="7523317" y="6484844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28" name="Google Shape;7528;p19"/>
            <p:cNvSpPr/>
            <p:nvPr/>
          </p:nvSpPr>
          <p:spPr>
            <a:xfrm>
              <a:off x="8884156" y="6498731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29" name="Google Shape;7529;p19"/>
            <p:cNvSpPr/>
            <p:nvPr/>
          </p:nvSpPr>
          <p:spPr>
            <a:xfrm>
              <a:off x="9640948" y="6450129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30" name="Google Shape;7530;p19"/>
            <p:cNvSpPr/>
            <p:nvPr/>
          </p:nvSpPr>
          <p:spPr>
            <a:xfrm>
              <a:off x="9363226" y="6540389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31" name="Google Shape;7531;p19"/>
            <p:cNvSpPr/>
            <p:nvPr/>
          </p:nvSpPr>
          <p:spPr>
            <a:xfrm>
              <a:off x="8016274" y="6582047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32" name="Google Shape;7532;p19"/>
            <p:cNvSpPr/>
            <p:nvPr/>
          </p:nvSpPr>
          <p:spPr>
            <a:xfrm>
              <a:off x="6863727" y="6554275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33" name="Google Shape;7533;p19"/>
            <p:cNvSpPr/>
            <p:nvPr/>
          </p:nvSpPr>
          <p:spPr>
            <a:xfrm>
              <a:off x="6787354" y="6373756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34" name="Google Shape;7534;p19"/>
            <p:cNvSpPr/>
            <p:nvPr/>
          </p:nvSpPr>
          <p:spPr>
            <a:xfrm>
              <a:off x="6336055" y="6575104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35" name="Google Shape;7535;p19"/>
            <p:cNvSpPr/>
            <p:nvPr/>
          </p:nvSpPr>
          <p:spPr>
            <a:xfrm>
              <a:off x="5863928" y="6540389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36" name="Google Shape;7536;p19"/>
            <p:cNvSpPr/>
            <p:nvPr/>
          </p:nvSpPr>
          <p:spPr>
            <a:xfrm>
              <a:off x="4864128" y="6464015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37" name="Google Shape;7537;p19"/>
          <p:cNvGrpSpPr/>
          <p:nvPr/>
        </p:nvGrpSpPr>
        <p:grpSpPr>
          <a:xfrm>
            <a:off x="-93233" y="5906365"/>
            <a:ext cx="12378993" cy="964985"/>
            <a:chOff x="1638" y="4680200"/>
            <a:chExt cx="9140735" cy="712552"/>
          </a:xfrm>
        </p:grpSpPr>
        <p:grpSp>
          <p:nvGrpSpPr>
            <p:cNvPr id="7538" name="Google Shape;7538;p19"/>
            <p:cNvGrpSpPr/>
            <p:nvPr/>
          </p:nvGrpSpPr>
          <p:grpSpPr>
            <a:xfrm>
              <a:off x="1638" y="4680200"/>
              <a:ext cx="9140735" cy="712552"/>
              <a:chOff x="-75" y="4431075"/>
              <a:chExt cx="9140735" cy="712552"/>
            </a:xfrm>
          </p:grpSpPr>
          <p:sp>
            <p:nvSpPr>
              <p:cNvPr id="7539" name="Google Shape;7539;p19"/>
              <p:cNvSpPr/>
              <p:nvPr/>
            </p:nvSpPr>
            <p:spPr>
              <a:xfrm>
                <a:off x="-75" y="4431075"/>
                <a:ext cx="9140735" cy="712552"/>
              </a:xfrm>
              <a:custGeom>
                <a:avLst/>
                <a:gdLst/>
                <a:ahLst/>
                <a:cxnLst/>
                <a:rect l="l" t="t" r="r" b="b"/>
                <a:pathLst>
                  <a:path w="5283662" h="549173" extrusionOk="0">
                    <a:moveTo>
                      <a:pt x="5283663" y="549104"/>
                    </a:moveTo>
                    <a:lnTo>
                      <a:pt x="5283663" y="60174"/>
                    </a:lnTo>
                    <a:cubicBezTo>
                      <a:pt x="5222009" y="47468"/>
                      <a:pt x="5142511" y="98708"/>
                      <a:pt x="5082315" y="98708"/>
                    </a:cubicBezTo>
                    <a:cubicBezTo>
                      <a:pt x="4992055" y="98708"/>
                      <a:pt x="4880966" y="55730"/>
                      <a:pt x="4790706" y="37331"/>
                    </a:cubicBezTo>
                    <a:cubicBezTo>
                      <a:pt x="4603244" y="-11756"/>
                      <a:pt x="4478269" y="-5646"/>
                      <a:pt x="4297750" y="49620"/>
                    </a:cubicBezTo>
                    <a:cubicBezTo>
                      <a:pt x="4124173" y="104887"/>
                      <a:pt x="3964483" y="92598"/>
                      <a:pt x="3777021" y="68020"/>
                    </a:cubicBezTo>
                    <a:cubicBezTo>
                      <a:pt x="3596501" y="43441"/>
                      <a:pt x="3415982" y="-5646"/>
                      <a:pt x="3235463" y="533"/>
                    </a:cubicBezTo>
                    <a:cubicBezTo>
                      <a:pt x="3082715" y="6643"/>
                      <a:pt x="2957740" y="86488"/>
                      <a:pt x="2804993" y="98708"/>
                    </a:cubicBezTo>
                    <a:cubicBezTo>
                      <a:pt x="2603645" y="110997"/>
                      <a:pt x="2423125" y="43441"/>
                      <a:pt x="2221777" y="37331"/>
                    </a:cubicBezTo>
                    <a:cubicBezTo>
                      <a:pt x="2006542" y="31221"/>
                      <a:pt x="1805194" y="92598"/>
                      <a:pt x="1589959" y="92598"/>
                    </a:cubicBezTo>
                    <a:cubicBezTo>
                      <a:pt x="1395554" y="92598"/>
                      <a:pt x="1235863" y="37331"/>
                      <a:pt x="1055344" y="25111"/>
                    </a:cubicBezTo>
                    <a:cubicBezTo>
                      <a:pt x="881768" y="6712"/>
                      <a:pt x="763736" y="92598"/>
                      <a:pt x="604046" y="117176"/>
                    </a:cubicBezTo>
                    <a:cubicBezTo>
                      <a:pt x="397629" y="155849"/>
                      <a:pt x="208153" y="50246"/>
                      <a:pt x="0" y="105165"/>
                    </a:cubicBezTo>
                    <a:lnTo>
                      <a:pt x="0" y="549173"/>
                    </a:lnTo>
                    <a:lnTo>
                      <a:pt x="5283663" y="549173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540" name="Google Shape;7540;p19"/>
              <p:cNvSpPr/>
              <p:nvPr/>
            </p:nvSpPr>
            <p:spPr>
              <a:xfrm>
                <a:off x="-75" y="4431075"/>
                <a:ext cx="9140735" cy="712552"/>
              </a:xfrm>
              <a:custGeom>
                <a:avLst/>
                <a:gdLst/>
                <a:ahLst/>
                <a:cxnLst/>
                <a:rect l="l" t="t" r="r" b="b"/>
                <a:pathLst>
                  <a:path w="5283662" h="549173" extrusionOk="0">
                    <a:moveTo>
                      <a:pt x="5283663" y="549104"/>
                    </a:moveTo>
                    <a:lnTo>
                      <a:pt x="5283663" y="60174"/>
                    </a:lnTo>
                    <a:cubicBezTo>
                      <a:pt x="5222009" y="47468"/>
                      <a:pt x="5142511" y="98708"/>
                      <a:pt x="5082315" y="98708"/>
                    </a:cubicBezTo>
                    <a:cubicBezTo>
                      <a:pt x="4992055" y="98708"/>
                      <a:pt x="4880966" y="55730"/>
                      <a:pt x="4790706" y="37331"/>
                    </a:cubicBezTo>
                    <a:cubicBezTo>
                      <a:pt x="4603244" y="-11756"/>
                      <a:pt x="4478269" y="-5646"/>
                      <a:pt x="4297750" y="49620"/>
                    </a:cubicBezTo>
                    <a:cubicBezTo>
                      <a:pt x="4124173" y="104887"/>
                      <a:pt x="3964483" y="92598"/>
                      <a:pt x="3777021" y="68020"/>
                    </a:cubicBezTo>
                    <a:cubicBezTo>
                      <a:pt x="3596501" y="43441"/>
                      <a:pt x="3415982" y="-5646"/>
                      <a:pt x="3235463" y="533"/>
                    </a:cubicBezTo>
                    <a:cubicBezTo>
                      <a:pt x="3082715" y="6643"/>
                      <a:pt x="2957740" y="86488"/>
                      <a:pt x="2804993" y="98708"/>
                    </a:cubicBezTo>
                    <a:cubicBezTo>
                      <a:pt x="2603645" y="110997"/>
                      <a:pt x="2423125" y="43441"/>
                      <a:pt x="2221777" y="37331"/>
                    </a:cubicBezTo>
                    <a:cubicBezTo>
                      <a:pt x="2006542" y="31221"/>
                      <a:pt x="1805194" y="92598"/>
                      <a:pt x="1589959" y="92598"/>
                    </a:cubicBezTo>
                    <a:cubicBezTo>
                      <a:pt x="1395554" y="92598"/>
                      <a:pt x="1235863" y="37331"/>
                      <a:pt x="1055344" y="25111"/>
                    </a:cubicBezTo>
                    <a:cubicBezTo>
                      <a:pt x="881768" y="6712"/>
                      <a:pt x="763736" y="92598"/>
                      <a:pt x="604046" y="117176"/>
                    </a:cubicBezTo>
                    <a:cubicBezTo>
                      <a:pt x="397629" y="155849"/>
                      <a:pt x="208153" y="50246"/>
                      <a:pt x="0" y="105165"/>
                    </a:cubicBezTo>
                    <a:lnTo>
                      <a:pt x="0" y="549173"/>
                    </a:lnTo>
                    <a:lnTo>
                      <a:pt x="5283663" y="549173"/>
                    </a:ln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7541" name="Google Shape;7541;p19"/>
            <p:cNvSpPr/>
            <p:nvPr/>
          </p:nvSpPr>
          <p:spPr>
            <a:xfrm>
              <a:off x="7999066" y="4910203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42" name="Google Shape;7542;p19"/>
            <p:cNvSpPr/>
            <p:nvPr/>
          </p:nvSpPr>
          <p:spPr>
            <a:xfrm>
              <a:off x="6364939" y="5102454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43" name="Google Shape;7543;p19"/>
            <p:cNvSpPr/>
            <p:nvPr/>
          </p:nvSpPr>
          <p:spPr>
            <a:xfrm>
              <a:off x="5331594" y="5054391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44" name="Google Shape;7544;p19"/>
            <p:cNvSpPr/>
            <p:nvPr/>
          </p:nvSpPr>
          <p:spPr>
            <a:xfrm>
              <a:off x="3336996" y="5006328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45" name="Google Shape;7545;p19"/>
            <p:cNvSpPr/>
            <p:nvPr/>
          </p:nvSpPr>
          <p:spPr>
            <a:xfrm>
              <a:off x="4418405" y="5006328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46" name="Google Shape;7546;p19"/>
            <p:cNvSpPr/>
            <p:nvPr/>
          </p:nvSpPr>
          <p:spPr>
            <a:xfrm>
              <a:off x="2519933" y="5066407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47" name="Google Shape;7547;p19"/>
            <p:cNvSpPr/>
            <p:nvPr/>
          </p:nvSpPr>
          <p:spPr>
            <a:xfrm>
              <a:off x="1548648" y="4949254"/>
              <a:ext cx="54050" cy="66062"/>
            </a:xfrm>
            <a:custGeom>
              <a:avLst/>
              <a:gdLst/>
              <a:ahLst/>
              <a:cxnLst/>
              <a:rect l="l" t="t" r="r" b="b"/>
              <a:pathLst>
                <a:path w="31243" h="38186" extrusionOk="0">
                  <a:moveTo>
                    <a:pt x="15622" y="0"/>
                  </a:moveTo>
                  <a:cubicBezTo>
                    <a:pt x="7082" y="0"/>
                    <a:pt x="0" y="7082"/>
                    <a:pt x="0" y="15622"/>
                  </a:cubicBezTo>
                  <a:lnTo>
                    <a:pt x="0" y="22565"/>
                  </a:lnTo>
                  <a:cubicBezTo>
                    <a:pt x="0" y="31105"/>
                    <a:pt x="7082" y="38187"/>
                    <a:pt x="15622" y="38187"/>
                  </a:cubicBezTo>
                  <a:cubicBezTo>
                    <a:pt x="24162" y="38187"/>
                    <a:pt x="31244" y="31105"/>
                    <a:pt x="31244" y="22565"/>
                  </a:cubicBezTo>
                  <a:lnTo>
                    <a:pt x="31244" y="15622"/>
                  </a:lnTo>
                  <a:cubicBezTo>
                    <a:pt x="31244" y="7082"/>
                    <a:pt x="24162" y="0"/>
                    <a:pt x="15622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48" name="Google Shape;7548;p19"/>
            <p:cNvSpPr/>
            <p:nvPr/>
          </p:nvSpPr>
          <p:spPr>
            <a:xfrm>
              <a:off x="828609" y="5105458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49" name="Google Shape;7549;p19"/>
            <p:cNvSpPr/>
            <p:nvPr/>
          </p:nvSpPr>
          <p:spPr>
            <a:xfrm>
              <a:off x="6103478" y="4853130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50" name="Google Shape;7550;p19"/>
            <p:cNvSpPr/>
            <p:nvPr/>
          </p:nvSpPr>
          <p:spPr>
            <a:xfrm>
              <a:off x="4998038" y="5069410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51" name="Google Shape;7551;p19"/>
            <p:cNvSpPr/>
            <p:nvPr/>
          </p:nvSpPr>
          <p:spPr>
            <a:xfrm>
              <a:off x="7353106" y="5093442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52" name="Google Shape;7552;p19"/>
            <p:cNvSpPr/>
            <p:nvPr/>
          </p:nvSpPr>
          <p:spPr>
            <a:xfrm>
              <a:off x="8662810" y="5009332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53" name="Google Shape;7553;p19"/>
            <p:cNvSpPr/>
            <p:nvPr/>
          </p:nvSpPr>
          <p:spPr>
            <a:xfrm>
              <a:off x="8182185" y="5165536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54" name="Google Shape;7554;p19"/>
            <p:cNvSpPr/>
            <p:nvPr/>
          </p:nvSpPr>
          <p:spPr>
            <a:xfrm>
              <a:off x="5851149" y="5237629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55" name="Google Shape;7555;p19"/>
            <p:cNvSpPr/>
            <p:nvPr/>
          </p:nvSpPr>
          <p:spPr>
            <a:xfrm>
              <a:off x="3856552" y="5189567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56" name="Google Shape;7556;p19"/>
            <p:cNvSpPr/>
            <p:nvPr/>
          </p:nvSpPr>
          <p:spPr>
            <a:xfrm>
              <a:off x="3724380" y="4877161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57" name="Google Shape;7557;p19"/>
            <p:cNvSpPr/>
            <p:nvPr/>
          </p:nvSpPr>
          <p:spPr>
            <a:xfrm>
              <a:off x="2943362" y="5225614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58" name="Google Shape;7558;p19"/>
            <p:cNvSpPr/>
            <p:nvPr/>
          </p:nvSpPr>
          <p:spPr>
            <a:xfrm>
              <a:off x="2126299" y="5165536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59" name="Google Shape;7559;p19"/>
            <p:cNvSpPr/>
            <p:nvPr/>
          </p:nvSpPr>
          <p:spPr>
            <a:xfrm>
              <a:off x="396046" y="5033363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560" name="Google Shape;7560;p19"/>
          <p:cNvSpPr/>
          <p:nvPr/>
        </p:nvSpPr>
        <p:spPr>
          <a:xfrm>
            <a:off x="-113741" y="5756679"/>
            <a:ext cx="12398993" cy="1144111"/>
          </a:xfrm>
          <a:custGeom>
            <a:avLst/>
            <a:gdLst/>
            <a:ahLst/>
            <a:cxnLst/>
            <a:rect l="l" t="t" r="r" b="b"/>
            <a:pathLst>
              <a:path w="5283662" h="549173" extrusionOk="0">
                <a:moveTo>
                  <a:pt x="5283663" y="549104"/>
                </a:moveTo>
                <a:lnTo>
                  <a:pt x="5283663" y="60174"/>
                </a:lnTo>
                <a:cubicBezTo>
                  <a:pt x="5222009" y="47468"/>
                  <a:pt x="5142511" y="98708"/>
                  <a:pt x="5082315" y="98708"/>
                </a:cubicBezTo>
                <a:cubicBezTo>
                  <a:pt x="4992055" y="98708"/>
                  <a:pt x="4880966" y="55730"/>
                  <a:pt x="4790706" y="37331"/>
                </a:cubicBezTo>
                <a:cubicBezTo>
                  <a:pt x="4603244" y="-11756"/>
                  <a:pt x="4478269" y="-5646"/>
                  <a:pt x="4297750" y="49620"/>
                </a:cubicBezTo>
                <a:cubicBezTo>
                  <a:pt x="4124173" y="104887"/>
                  <a:pt x="3964483" y="92598"/>
                  <a:pt x="3777021" y="68020"/>
                </a:cubicBezTo>
                <a:cubicBezTo>
                  <a:pt x="3596501" y="43441"/>
                  <a:pt x="3415982" y="-5646"/>
                  <a:pt x="3235463" y="533"/>
                </a:cubicBezTo>
                <a:cubicBezTo>
                  <a:pt x="3082715" y="6643"/>
                  <a:pt x="2957740" y="86488"/>
                  <a:pt x="2804993" y="98708"/>
                </a:cubicBezTo>
                <a:cubicBezTo>
                  <a:pt x="2603645" y="110997"/>
                  <a:pt x="2423125" y="43441"/>
                  <a:pt x="2221777" y="37331"/>
                </a:cubicBezTo>
                <a:cubicBezTo>
                  <a:pt x="2006542" y="31221"/>
                  <a:pt x="1805194" y="92598"/>
                  <a:pt x="1589959" y="92598"/>
                </a:cubicBezTo>
                <a:cubicBezTo>
                  <a:pt x="1395554" y="92598"/>
                  <a:pt x="1235863" y="37331"/>
                  <a:pt x="1055344" y="25111"/>
                </a:cubicBezTo>
                <a:cubicBezTo>
                  <a:pt x="881768" y="6712"/>
                  <a:pt x="763736" y="92598"/>
                  <a:pt x="604046" y="117176"/>
                </a:cubicBezTo>
                <a:cubicBezTo>
                  <a:pt x="397629" y="155849"/>
                  <a:pt x="208153" y="50246"/>
                  <a:pt x="0" y="105165"/>
                </a:cubicBezTo>
                <a:lnTo>
                  <a:pt x="0" y="549173"/>
                </a:lnTo>
                <a:lnTo>
                  <a:pt x="5283663" y="549173"/>
                </a:lnTo>
                <a:close/>
              </a:path>
            </a:pathLst>
          </a:custGeom>
          <a:solidFill>
            <a:srgbClr val="FFFFFF">
              <a:alpha val="11390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561" name="Google Shape;7561;p19"/>
          <p:cNvGrpSpPr/>
          <p:nvPr/>
        </p:nvGrpSpPr>
        <p:grpSpPr>
          <a:xfrm>
            <a:off x="2894197" y="6423080"/>
            <a:ext cx="262547" cy="291587"/>
            <a:chOff x="4753266" y="2939502"/>
            <a:chExt cx="554207" cy="615507"/>
          </a:xfrm>
        </p:grpSpPr>
        <p:sp>
          <p:nvSpPr>
            <p:cNvPr id="7562" name="Google Shape;7562;p19"/>
            <p:cNvSpPr/>
            <p:nvPr/>
          </p:nvSpPr>
          <p:spPr>
            <a:xfrm>
              <a:off x="4753266" y="2939502"/>
              <a:ext cx="554207" cy="615507"/>
            </a:xfrm>
            <a:custGeom>
              <a:avLst/>
              <a:gdLst/>
              <a:ahLst/>
              <a:cxnLst/>
              <a:rect l="l" t="t" r="r" b="b"/>
              <a:pathLst>
                <a:path w="526562" h="584805" extrusionOk="0">
                  <a:moveTo>
                    <a:pt x="292959" y="583604"/>
                  </a:moveTo>
                  <a:cubicBezTo>
                    <a:pt x="250398" y="559720"/>
                    <a:pt x="255397" y="488901"/>
                    <a:pt x="211100" y="451269"/>
                  </a:cubicBezTo>
                  <a:cubicBezTo>
                    <a:pt x="173955" y="422872"/>
                    <a:pt x="126535" y="455852"/>
                    <a:pt x="87028" y="463142"/>
                  </a:cubicBezTo>
                  <a:cubicBezTo>
                    <a:pt x="60228" y="468488"/>
                    <a:pt x="19264" y="480569"/>
                    <a:pt x="1837" y="452311"/>
                  </a:cubicBezTo>
                  <a:cubicBezTo>
                    <a:pt x="-15173" y="415166"/>
                    <a:pt x="91056" y="351637"/>
                    <a:pt x="110704" y="313242"/>
                  </a:cubicBezTo>
                  <a:cubicBezTo>
                    <a:pt x="135491" y="282900"/>
                    <a:pt x="108205" y="267487"/>
                    <a:pt x="86820" y="247838"/>
                  </a:cubicBezTo>
                  <a:cubicBezTo>
                    <a:pt x="67102" y="229717"/>
                    <a:pt x="46133" y="212012"/>
                    <a:pt x="31762" y="189169"/>
                  </a:cubicBezTo>
                  <a:cubicBezTo>
                    <a:pt x="-6495" y="104672"/>
                    <a:pt x="153543" y="186253"/>
                    <a:pt x="185897" y="180213"/>
                  </a:cubicBezTo>
                  <a:cubicBezTo>
                    <a:pt x="200131" y="179866"/>
                    <a:pt x="211378" y="169798"/>
                    <a:pt x="216516" y="157023"/>
                  </a:cubicBezTo>
                  <a:cubicBezTo>
                    <a:pt x="226653" y="134527"/>
                    <a:pt x="234707" y="111129"/>
                    <a:pt x="245330" y="88842"/>
                  </a:cubicBezTo>
                  <a:cubicBezTo>
                    <a:pt x="261299" y="57460"/>
                    <a:pt x="276435" y="16912"/>
                    <a:pt x="311636" y="2748"/>
                  </a:cubicBezTo>
                  <a:cubicBezTo>
                    <a:pt x="322467" y="-1070"/>
                    <a:pt x="337604" y="-2390"/>
                    <a:pt x="344547" y="8789"/>
                  </a:cubicBezTo>
                  <a:cubicBezTo>
                    <a:pt x="352947" y="24133"/>
                    <a:pt x="350795" y="42601"/>
                    <a:pt x="351003" y="59473"/>
                  </a:cubicBezTo>
                  <a:cubicBezTo>
                    <a:pt x="350656" y="90161"/>
                    <a:pt x="348504" y="120988"/>
                    <a:pt x="352253" y="151538"/>
                  </a:cubicBezTo>
                  <a:cubicBezTo>
                    <a:pt x="353294" y="179518"/>
                    <a:pt x="368361" y="202500"/>
                    <a:pt x="396272" y="209651"/>
                  </a:cubicBezTo>
                  <a:cubicBezTo>
                    <a:pt x="438555" y="225551"/>
                    <a:pt x="486810" y="238118"/>
                    <a:pt x="514373" y="276860"/>
                  </a:cubicBezTo>
                  <a:cubicBezTo>
                    <a:pt x="529856" y="295120"/>
                    <a:pt x="532773" y="325878"/>
                    <a:pt x="510208" y="339833"/>
                  </a:cubicBezTo>
                  <a:cubicBezTo>
                    <a:pt x="498196" y="345735"/>
                    <a:pt x="484032" y="345666"/>
                    <a:pt x="471049" y="347957"/>
                  </a:cubicBezTo>
                  <a:cubicBezTo>
                    <a:pt x="433834" y="355455"/>
                    <a:pt x="344269" y="353997"/>
                    <a:pt x="343366" y="405584"/>
                  </a:cubicBezTo>
                  <a:cubicBezTo>
                    <a:pt x="343366" y="405445"/>
                    <a:pt x="343366" y="405306"/>
                    <a:pt x="343366" y="405168"/>
                  </a:cubicBezTo>
                  <a:cubicBezTo>
                    <a:pt x="340936" y="439258"/>
                    <a:pt x="349962" y="599781"/>
                    <a:pt x="292890" y="583673"/>
                  </a:cubicBezTo>
                  <a:close/>
                  <a:moveTo>
                    <a:pt x="325661" y="534656"/>
                  </a:moveTo>
                  <a:cubicBezTo>
                    <a:pt x="325939" y="533336"/>
                    <a:pt x="326217" y="531948"/>
                    <a:pt x="326494" y="530629"/>
                  </a:cubicBezTo>
                  <a:cubicBezTo>
                    <a:pt x="326494" y="530629"/>
                    <a:pt x="326494" y="530698"/>
                    <a:pt x="326494" y="530767"/>
                  </a:cubicBezTo>
                  <a:cubicBezTo>
                    <a:pt x="326494" y="530698"/>
                    <a:pt x="326494" y="530559"/>
                    <a:pt x="326494" y="530490"/>
                  </a:cubicBezTo>
                  <a:cubicBezTo>
                    <a:pt x="326217" y="531878"/>
                    <a:pt x="325939" y="533267"/>
                    <a:pt x="325661" y="534656"/>
                  </a:cubicBezTo>
                  <a:close/>
                  <a:moveTo>
                    <a:pt x="105983" y="249366"/>
                  </a:moveTo>
                  <a:cubicBezTo>
                    <a:pt x="105983" y="249366"/>
                    <a:pt x="105983" y="249366"/>
                    <a:pt x="105983" y="249366"/>
                  </a:cubicBezTo>
                  <a:lnTo>
                    <a:pt x="105983" y="249366"/>
                  </a:lnTo>
                  <a:cubicBezTo>
                    <a:pt x="105358" y="248810"/>
                    <a:pt x="104664" y="248255"/>
                    <a:pt x="104039" y="247699"/>
                  </a:cubicBezTo>
                  <a:cubicBezTo>
                    <a:pt x="104664" y="248255"/>
                    <a:pt x="105358" y="248810"/>
                    <a:pt x="105983" y="249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63" name="Google Shape;7563;p19"/>
            <p:cNvSpPr/>
            <p:nvPr/>
          </p:nvSpPr>
          <p:spPr>
            <a:xfrm>
              <a:off x="5036186" y="3092511"/>
              <a:ext cx="13227" cy="12825"/>
            </a:xfrm>
            <a:custGeom>
              <a:avLst/>
              <a:gdLst/>
              <a:ahLst/>
              <a:cxnLst/>
              <a:rect l="l" t="t" r="r" b="b"/>
              <a:pathLst>
                <a:path w="12567" h="12185" extrusionOk="0">
                  <a:moveTo>
                    <a:pt x="0" y="6093"/>
                  </a:moveTo>
                  <a:cubicBezTo>
                    <a:pt x="0" y="-2031"/>
                    <a:pt x="12636" y="-2031"/>
                    <a:pt x="12567" y="6093"/>
                  </a:cubicBezTo>
                  <a:cubicBezTo>
                    <a:pt x="12567" y="14216"/>
                    <a:pt x="-69" y="14216"/>
                    <a:pt x="0" y="609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64" name="Google Shape;7564;p19"/>
            <p:cNvSpPr/>
            <p:nvPr/>
          </p:nvSpPr>
          <p:spPr>
            <a:xfrm>
              <a:off x="5056273" y="3036671"/>
              <a:ext cx="12569" cy="12167"/>
            </a:xfrm>
            <a:custGeom>
              <a:avLst/>
              <a:gdLst/>
              <a:ahLst/>
              <a:cxnLst/>
              <a:rect l="l" t="t" r="r" b="b"/>
              <a:pathLst>
                <a:path w="11942" h="11560" extrusionOk="0">
                  <a:moveTo>
                    <a:pt x="0" y="5780"/>
                  </a:moveTo>
                  <a:cubicBezTo>
                    <a:pt x="0" y="-1927"/>
                    <a:pt x="12012" y="-1927"/>
                    <a:pt x="11942" y="5780"/>
                  </a:cubicBezTo>
                  <a:cubicBezTo>
                    <a:pt x="11942" y="13487"/>
                    <a:pt x="-69" y="13487"/>
                    <a:pt x="0" y="578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65" name="Google Shape;7565;p19"/>
            <p:cNvSpPr/>
            <p:nvPr/>
          </p:nvSpPr>
          <p:spPr>
            <a:xfrm>
              <a:off x="4993530" y="3154194"/>
              <a:ext cx="10231" cy="9975"/>
            </a:xfrm>
            <a:custGeom>
              <a:avLst/>
              <a:gdLst/>
              <a:ahLst/>
              <a:cxnLst/>
              <a:rect l="l" t="t" r="r" b="b"/>
              <a:pathLst>
                <a:path w="9721" h="9477" extrusionOk="0">
                  <a:moveTo>
                    <a:pt x="0" y="4739"/>
                  </a:moveTo>
                  <a:cubicBezTo>
                    <a:pt x="0" y="-1580"/>
                    <a:pt x="9790" y="-1580"/>
                    <a:pt x="9721" y="4739"/>
                  </a:cubicBezTo>
                  <a:cubicBezTo>
                    <a:pt x="9721" y="11057"/>
                    <a:pt x="-69" y="11057"/>
                    <a:pt x="0" y="4739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66" name="Google Shape;7566;p19"/>
            <p:cNvSpPr/>
            <p:nvPr/>
          </p:nvSpPr>
          <p:spPr>
            <a:xfrm>
              <a:off x="4916545" y="3147766"/>
              <a:ext cx="8548" cy="8220"/>
            </a:xfrm>
            <a:custGeom>
              <a:avLst/>
              <a:gdLst/>
              <a:ahLst/>
              <a:cxnLst/>
              <a:rect l="l" t="t" r="r" b="b"/>
              <a:pathLst>
                <a:path w="8122" h="7810" extrusionOk="0">
                  <a:moveTo>
                    <a:pt x="0" y="3905"/>
                  </a:moveTo>
                  <a:cubicBezTo>
                    <a:pt x="0" y="-1302"/>
                    <a:pt x="8123" y="-1302"/>
                    <a:pt x="8123" y="3905"/>
                  </a:cubicBezTo>
                  <a:cubicBezTo>
                    <a:pt x="8123" y="9113"/>
                    <a:pt x="0" y="9113"/>
                    <a:pt x="0" y="39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67" name="Google Shape;7567;p19"/>
            <p:cNvSpPr/>
            <p:nvPr/>
          </p:nvSpPr>
          <p:spPr>
            <a:xfrm>
              <a:off x="4836403" y="3124178"/>
              <a:ext cx="4485" cy="4447"/>
            </a:xfrm>
            <a:custGeom>
              <a:avLst/>
              <a:gdLst/>
              <a:ahLst/>
              <a:cxnLst/>
              <a:rect l="l" t="t" r="r" b="b"/>
              <a:pathLst>
                <a:path w="4261" h="4225" extrusionOk="0">
                  <a:moveTo>
                    <a:pt x="1751" y="4109"/>
                  </a:moveTo>
                  <a:cubicBezTo>
                    <a:pt x="-1789" y="3623"/>
                    <a:pt x="710" y="-1723"/>
                    <a:pt x="3348" y="568"/>
                  </a:cubicBezTo>
                  <a:cubicBezTo>
                    <a:pt x="5292" y="1679"/>
                    <a:pt x="3834" y="4873"/>
                    <a:pt x="1751" y="4109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68" name="Google Shape;7568;p19"/>
            <p:cNvSpPr/>
            <p:nvPr/>
          </p:nvSpPr>
          <p:spPr>
            <a:xfrm>
              <a:off x="4900039" y="3212735"/>
              <a:ext cx="2410" cy="2302"/>
            </a:xfrm>
            <a:custGeom>
              <a:avLst/>
              <a:gdLst/>
              <a:ahLst/>
              <a:cxnLst/>
              <a:rect l="l" t="t" r="r" b="b"/>
              <a:pathLst>
                <a:path w="2290" h="2187" extrusionOk="0">
                  <a:moveTo>
                    <a:pt x="0" y="1094"/>
                  </a:moveTo>
                  <a:cubicBezTo>
                    <a:pt x="0" y="-365"/>
                    <a:pt x="2291" y="-365"/>
                    <a:pt x="2291" y="1094"/>
                  </a:cubicBezTo>
                  <a:cubicBezTo>
                    <a:pt x="2291" y="2552"/>
                    <a:pt x="0" y="2552"/>
                    <a:pt x="0" y="1094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69" name="Google Shape;7569;p19"/>
            <p:cNvSpPr/>
            <p:nvPr/>
          </p:nvSpPr>
          <p:spPr>
            <a:xfrm>
              <a:off x="4953869" y="3262222"/>
              <a:ext cx="13008" cy="12605"/>
            </a:xfrm>
            <a:custGeom>
              <a:avLst/>
              <a:gdLst/>
              <a:ahLst/>
              <a:cxnLst/>
              <a:rect l="l" t="t" r="r" b="b"/>
              <a:pathLst>
                <a:path w="12359" h="11976" extrusionOk="0">
                  <a:moveTo>
                    <a:pt x="0" y="5988"/>
                  </a:moveTo>
                  <a:cubicBezTo>
                    <a:pt x="0" y="-1996"/>
                    <a:pt x="12428" y="-1996"/>
                    <a:pt x="12359" y="5988"/>
                  </a:cubicBezTo>
                  <a:cubicBezTo>
                    <a:pt x="12359" y="13973"/>
                    <a:pt x="-69" y="13973"/>
                    <a:pt x="0" y="598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70" name="Google Shape;7570;p19"/>
            <p:cNvSpPr/>
            <p:nvPr/>
          </p:nvSpPr>
          <p:spPr>
            <a:xfrm>
              <a:off x="5026691" y="3235416"/>
              <a:ext cx="12057" cy="11728"/>
            </a:xfrm>
            <a:custGeom>
              <a:avLst/>
              <a:gdLst/>
              <a:ahLst/>
              <a:cxnLst/>
              <a:rect l="l" t="t" r="r" b="b"/>
              <a:pathLst>
                <a:path w="11456" h="11143" extrusionOk="0">
                  <a:moveTo>
                    <a:pt x="0" y="5572"/>
                  </a:moveTo>
                  <a:cubicBezTo>
                    <a:pt x="0" y="-1857"/>
                    <a:pt x="11526" y="-1857"/>
                    <a:pt x="11457" y="5572"/>
                  </a:cubicBezTo>
                  <a:cubicBezTo>
                    <a:pt x="11457" y="13001"/>
                    <a:pt x="-69" y="13001"/>
                    <a:pt x="0" y="557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71" name="Google Shape;7571;p19"/>
            <p:cNvSpPr/>
            <p:nvPr/>
          </p:nvSpPr>
          <p:spPr>
            <a:xfrm>
              <a:off x="5089872" y="3166611"/>
              <a:ext cx="13885" cy="13481"/>
            </a:xfrm>
            <a:custGeom>
              <a:avLst/>
              <a:gdLst/>
              <a:ahLst/>
              <a:cxnLst/>
              <a:rect l="l" t="t" r="r" b="b"/>
              <a:pathLst>
                <a:path w="13192" h="12809" extrusionOk="0">
                  <a:moveTo>
                    <a:pt x="0" y="6405"/>
                  </a:moveTo>
                  <a:cubicBezTo>
                    <a:pt x="-69" y="-2135"/>
                    <a:pt x="13262" y="-2135"/>
                    <a:pt x="13192" y="6405"/>
                  </a:cubicBezTo>
                  <a:cubicBezTo>
                    <a:pt x="13192" y="14945"/>
                    <a:pt x="-69" y="14945"/>
                    <a:pt x="0" y="64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72" name="Google Shape;7572;p19"/>
            <p:cNvSpPr/>
            <p:nvPr/>
          </p:nvSpPr>
          <p:spPr>
            <a:xfrm>
              <a:off x="5093305" y="3259135"/>
              <a:ext cx="14250" cy="13811"/>
            </a:xfrm>
            <a:custGeom>
              <a:avLst/>
              <a:gdLst/>
              <a:ahLst/>
              <a:cxnLst/>
              <a:rect l="l" t="t" r="r" b="b"/>
              <a:pathLst>
                <a:path w="13539" h="13122" extrusionOk="0">
                  <a:moveTo>
                    <a:pt x="0" y="6561"/>
                  </a:moveTo>
                  <a:cubicBezTo>
                    <a:pt x="-69" y="-2187"/>
                    <a:pt x="13608" y="-2187"/>
                    <a:pt x="13539" y="6561"/>
                  </a:cubicBezTo>
                  <a:cubicBezTo>
                    <a:pt x="13608" y="15309"/>
                    <a:pt x="-69" y="15309"/>
                    <a:pt x="0" y="6561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73" name="Google Shape;7573;p19"/>
            <p:cNvSpPr/>
            <p:nvPr/>
          </p:nvSpPr>
          <p:spPr>
            <a:xfrm>
              <a:off x="5158311" y="3214398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74" name="Google Shape;7574;p19"/>
            <p:cNvSpPr/>
            <p:nvPr/>
          </p:nvSpPr>
          <p:spPr>
            <a:xfrm>
              <a:off x="5227261" y="3230668"/>
              <a:ext cx="11108" cy="10851"/>
            </a:xfrm>
            <a:custGeom>
              <a:avLst/>
              <a:gdLst/>
              <a:ahLst/>
              <a:cxnLst/>
              <a:rect l="l" t="t" r="r" b="b"/>
              <a:pathLst>
                <a:path w="10554" h="10310" extrusionOk="0">
                  <a:moveTo>
                    <a:pt x="0" y="5155"/>
                  </a:moveTo>
                  <a:cubicBezTo>
                    <a:pt x="0" y="-1718"/>
                    <a:pt x="10623" y="-1718"/>
                    <a:pt x="10554" y="5155"/>
                  </a:cubicBezTo>
                  <a:cubicBezTo>
                    <a:pt x="10554" y="12029"/>
                    <a:pt x="-69" y="12029"/>
                    <a:pt x="0" y="515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75" name="Google Shape;7575;p19"/>
            <p:cNvSpPr/>
            <p:nvPr/>
          </p:nvSpPr>
          <p:spPr>
            <a:xfrm>
              <a:off x="4872210" y="3316454"/>
              <a:ext cx="8769" cy="8440"/>
            </a:xfrm>
            <a:custGeom>
              <a:avLst/>
              <a:gdLst/>
              <a:ahLst/>
              <a:cxnLst/>
              <a:rect l="l" t="t" r="r" b="b"/>
              <a:pathLst>
                <a:path w="8332" h="8019" extrusionOk="0">
                  <a:moveTo>
                    <a:pt x="0" y="4010"/>
                  </a:moveTo>
                  <a:cubicBezTo>
                    <a:pt x="0" y="-1337"/>
                    <a:pt x="8332" y="-1337"/>
                    <a:pt x="8332" y="4010"/>
                  </a:cubicBezTo>
                  <a:cubicBezTo>
                    <a:pt x="8332" y="9356"/>
                    <a:pt x="0" y="9356"/>
                    <a:pt x="0" y="401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76" name="Google Shape;7576;p19"/>
            <p:cNvSpPr/>
            <p:nvPr/>
          </p:nvSpPr>
          <p:spPr>
            <a:xfrm>
              <a:off x="4973226" y="3339845"/>
              <a:ext cx="11106" cy="10742"/>
            </a:xfrm>
            <a:custGeom>
              <a:avLst/>
              <a:gdLst/>
              <a:ahLst/>
              <a:cxnLst/>
              <a:rect l="l" t="t" r="r" b="b"/>
              <a:pathLst>
                <a:path w="10552" h="10206" extrusionOk="0">
                  <a:moveTo>
                    <a:pt x="0" y="5103"/>
                  </a:moveTo>
                  <a:cubicBezTo>
                    <a:pt x="0" y="-1701"/>
                    <a:pt x="10553" y="-1701"/>
                    <a:pt x="10553" y="5103"/>
                  </a:cubicBezTo>
                  <a:cubicBezTo>
                    <a:pt x="10553" y="11907"/>
                    <a:pt x="0" y="11907"/>
                    <a:pt x="0" y="510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77" name="Google Shape;7577;p19"/>
            <p:cNvSpPr/>
            <p:nvPr/>
          </p:nvSpPr>
          <p:spPr>
            <a:xfrm>
              <a:off x="5037183" y="3398137"/>
              <a:ext cx="12695" cy="13109"/>
            </a:xfrm>
            <a:custGeom>
              <a:avLst/>
              <a:gdLst/>
              <a:ahLst/>
              <a:cxnLst/>
              <a:rect l="l" t="t" r="r" b="b"/>
              <a:pathLst>
                <a:path w="12062" h="12455" extrusionOk="0">
                  <a:moveTo>
                    <a:pt x="1066" y="9403"/>
                  </a:moveTo>
                  <a:cubicBezTo>
                    <a:pt x="1066" y="9403"/>
                    <a:pt x="1066" y="9403"/>
                    <a:pt x="1066" y="9403"/>
                  </a:cubicBezTo>
                  <a:cubicBezTo>
                    <a:pt x="-2961" y="3571"/>
                    <a:pt x="5371" y="-3303"/>
                    <a:pt x="10231" y="1766"/>
                  </a:cubicBezTo>
                  <a:cubicBezTo>
                    <a:pt x="16341" y="7876"/>
                    <a:pt x="5579" y="17388"/>
                    <a:pt x="1066" y="940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78" name="Google Shape;7578;p19"/>
            <p:cNvSpPr/>
            <p:nvPr/>
          </p:nvSpPr>
          <p:spPr>
            <a:xfrm>
              <a:off x="5042395" y="3314683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79" name="Google Shape;7579;p19"/>
            <p:cNvSpPr/>
            <p:nvPr/>
          </p:nvSpPr>
          <p:spPr>
            <a:xfrm>
              <a:off x="4934294" y="3203751"/>
              <a:ext cx="11839" cy="11509"/>
            </a:xfrm>
            <a:custGeom>
              <a:avLst/>
              <a:gdLst/>
              <a:ahLst/>
              <a:cxnLst/>
              <a:rect l="l" t="t" r="r" b="b"/>
              <a:pathLst>
                <a:path w="11248" h="10935" extrusionOk="0">
                  <a:moveTo>
                    <a:pt x="0" y="5468"/>
                  </a:moveTo>
                  <a:cubicBezTo>
                    <a:pt x="0" y="-1823"/>
                    <a:pt x="11318" y="-1823"/>
                    <a:pt x="11248" y="5468"/>
                  </a:cubicBezTo>
                  <a:cubicBezTo>
                    <a:pt x="11248" y="12758"/>
                    <a:pt x="-69" y="12758"/>
                    <a:pt x="0" y="546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80" name="Google Shape;7580;p19"/>
            <p:cNvSpPr/>
            <p:nvPr/>
          </p:nvSpPr>
          <p:spPr>
            <a:xfrm>
              <a:off x="4839633" y="3158266"/>
              <a:ext cx="7455" cy="7234"/>
            </a:xfrm>
            <a:custGeom>
              <a:avLst/>
              <a:gdLst/>
              <a:ahLst/>
              <a:cxnLst/>
              <a:rect l="l" t="t" r="r" b="b"/>
              <a:pathLst>
                <a:path w="7083" h="6873" extrusionOk="0">
                  <a:moveTo>
                    <a:pt x="1" y="3437"/>
                  </a:moveTo>
                  <a:cubicBezTo>
                    <a:pt x="1" y="-1146"/>
                    <a:pt x="7152" y="-1146"/>
                    <a:pt x="7083" y="3437"/>
                  </a:cubicBezTo>
                  <a:cubicBezTo>
                    <a:pt x="7083" y="8019"/>
                    <a:pt x="-69" y="8019"/>
                    <a:pt x="1" y="3437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81" name="Google Shape;7581;p19"/>
            <p:cNvSpPr/>
            <p:nvPr/>
          </p:nvSpPr>
          <p:spPr>
            <a:xfrm>
              <a:off x="5058902" y="31895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82" name="Google Shape;7582;p19"/>
            <p:cNvSpPr/>
            <p:nvPr/>
          </p:nvSpPr>
          <p:spPr>
            <a:xfrm>
              <a:off x="5061751" y="3129031"/>
              <a:ext cx="10449" cy="10193"/>
            </a:xfrm>
            <a:custGeom>
              <a:avLst/>
              <a:gdLst/>
              <a:ahLst/>
              <a:cxnLst/>
              <a:rect l="l" t="t" r="r" b="b"/>
              <a:pathLst>
                <a:path w="9928" h="9685" extrusionOk="0">
                  <a:moveTo>
                    <a:pt x="0" y="4843"/>
                  </a:moveTo>
                  <a:cubicBezTo>
                    <a:pt x="0" y="-1614"/>
                    <a:pt x="9998" y="-1614"/>
                    <a:pt x="9928" y="4843"/>
                  </a:cubicBezTo>
                  <a:cubicBezTo>
                    <a:pt x="9928" y="11300"/>
                    <a:pt x="-69" y="11300"/>
                    <a:pt x="0" y="484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83" name="Google Shape;7583;p19"/>
            <p:cNvSpPr/>
            <p:nvPr/>
          </p:nvSpPr>
          <p:spPr>
            <a:xfrm>
              <a:off x="5076286" y="2995329"/>
              <a:ext cx="8548" cy="8220"/>
            </a:xfrm>
            <a:custGeom>
              <a:avLst/>
              <a:gdLst/>
              <a:ahLst/>
              <a:cxnLst/>
              <a:rect l="l" t="t" r="r" b="b"/>
              <a:pathLst>
                <a:path w="8122" h="7810" extrusionOk="0">
                  <a:moveTo>
                    <a:pt x="0" y="3905"/>
                  </a:moveTo>
                  <a:cubicBezTo>
                    <a:pt x="0" y="-1302"/>
                    <a:pt x="8123" y="-1302"/>
                    <a:pt x="8123" y="3905"/>
                  </a:cubicBezTo>
                  <a:cubicBezTo>
                    <a:pt x="8123" y="9113"/>
                    <a:pt x="0" y="9113"/>
                    <a:pt x="0" y="39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84" name="Google Shape;7584;p19"/>
            <p:cNvSpPr/>
            <p:nvPr/>
          </p:nvSpPr>
          <p:spPr>
            <a:xfrm>
              <a:off x="5039035" y="3016749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85" name="Google Shape;7585;p19"/>
            <p:cNvSpPr/>
            <p:nvPr/>
          </p:nvSpPr>
          <p:spPr>
            <a:xfrm>
              <a:off x="4963146" y="3155691"/>
              <a:ext cx="11911" cy="11509"/>
            </a:xfrm>
            <a:custGeom>
              <a:avLst/>
              <a:gdLst/>
              <a:ahLst/>
              <a:cxnLst/>
              <a:rect l="l" t="t" r="r" b="b"/>
              <a:pathLst>
                <a:path w="11317" h="10935" extrusionOk="0">
                  <a:moveTo>
                    <a:pt x="0" y="5468"/>
                  </a:moveTo>
                  <a:cubicBezTo>
                    <a:pt x="0" y="-1823"/>
                    <a:pt x="11387" y="-1823"/>
                    <a:pt x="11318" y="5468"/>
                  </a:cubicBezTo>
                  <a:cubicBezTo>
                    <a:pt x="11318" y="12758"/>
                    <a:pt x="-69" y="12758"/>
                    <a:pt x="0" y="546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86" name="Google Shape;7586;p19"/>
            <p:cNvSpPr/>
            <p:nvPr/>
          </p:nvSpPr>
          <p:spPr>
            <a:xfrm>
              <a:off x="4978484" y="32044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87" name="Google Shape;7587;p19"/>
            <p:cNvSpPr/>
            <p:nvPr/>
          </p:nvSpPr>
          <p:spPr>
            <a:xfrm>
              <a:off x="5000030" y="3291949"/>
              <a:ext cx="5701" cy="5590"/>
            </a:xfrm>
            <a:custGeom>
              <a:avLst/>
              <a:gdLst/>
              <a:ahLst/>
              <a:cxnLst/>
              <a:rect l="l" t="t" r="r" b="b"/>
              <a:pathLst>
                <a:path w="5417" h="5311" extrusionOk="0">
                  <a:moveTo>
                    <a:pt x="1" y="2656"/>
                  </a:moveTo>
                  <a:cubicBezTo>
                    <a:pt x="1" y="-885"/>
                    <a:pt x="5486" y="-885"/>
                    <a:pt x="5416" y="2656"/>
                  </a:cubicBezTo>
                  <a:cubicBezTo>
                    <a:pt x="5416" y="6197"/>
                    <a:pt x="-69" y="6197"/>
                    <a:pt x="1" y="2656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88" name="Google Shape;7588;p19"/>
            <p:cNvSpPr/>
            <p:nvPr/>
          </p:nvSpPr>
          <p:spPr>
            <a:xfrm>
              <a:off x="5069859" y="32827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89" name="Google Shape;7589;p19"/>
            <p:cNvSpPr/>
            <p:nvPr/>
          </p:nvSpPr>
          <p:spPr>
            <a:xfrm>
              <a:off x="4919759" y="3307817"/>
              <a:ext cx="6357" cy="6138"/>
            </a:xfrm>
            <a:custGeom>
              <a:avLst/>
              <a:gdLst/>
              <a:ahLst/>
              <a:cxnLst/>
              <a:rect l="l" t="t" r="r" b="b"/>
              <a:pathLst>
                <a:path w="6040" h="5832" extrusionOk="0">
                  <a:moveTo>
                    <a:pt x="0" y="2916"/>
                  </a:moveTo>
                  <a:cubicBezTo>
                    <a:pt x="0" y="-972"/>
                    <a:pt x="6040" y="-972"/>
                    <a:pt x="6040" y="2916"/>
                  </a:cubicBezTo>
                  <a:cubicBezTo>
                    <a:pt x="6040" y="6804"/>
                    <a:pt x="0" y="6804"/>
                    <a:pt x="0" y="2916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90" name="Google Shape;7590;p19"/>
            <p:cNvSpPr/>
            <p:nvPr/>
          </p:nvSpPr>
          <p:spPr>
            <a:xfrm>
              <a:off x="5016977" y="3356462"/>
              <a:ext cx="9938" cy="9645"/>
            </a:xfrm>
            <a:custGeom>
              <a:avLst/>
              <a:gdLst/>
              <a:ahLst/>
              <a:cxnLst/>
              <a:rect l="l" t="t" r="r" b="b"/>
              <a:pathLst>
                <a:path w="9442" h="9164" extrusionOk="0">
                  <a:moveTo>
                    <a:pt x="0" y="4582"/>
                  </a:moveTo>
                  <a:cubicBezTo>
                    <a:pt x="0" y="-1527"/>
                    <a:pt x="9442" y="-1527"/>
                    <a:pt x="9442" y="4582"/>
                  </a:cubicBezTo>
                  <a:cubicBezTo>
                    <a:pt x="9442" y="10692"/>
                    <a:pt x="0" y="10692"/>
                    <a:pt x="0" y="45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91" name="Google Shape;7591;p19"/>
            <p:cNvSpPr/>
            <p:nvPr/>
          </p:nvSpPr>
          <p:spPr>
            <a:xfrm>
              <a:off x="5060143" y="3352646"/>
              <a:ext cx="14323" cy="13920"/>
            </a:xfrm>
            <a:custGeom>
              <a:avLst/>
              <a:gdLst/>
              <a:ahLst/>
              <a:cxnLst/>
              <a:rect l="l" t="t" r="r" b="b"/>
              <a:pathLst>
                <a:path w="13609" h="13226" extrusionOk="0">
                  <a:moveTo>
                    <a:pt x="0" y="6613"/>
                  </a:moveTo>
                  <a:cubicBezTo>
                    <a:pt x="-69" y="-2204"/>
                    <a:pt x="13679" y="-2204"/>
                    <a:pt x="13609" y="6613"/>
                  </a:cubicBezTo>
                  <a:cubicBezTo>
                    <a:pt x="13679" y="15431"/>
                    <a:pt x="-69" y="15431"/>
                    <a:pt x="0" y="661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92" name="Google Shape;7592;p19"/>
            <p:cNvSpPr/>
            <p:nvPr/>
          </p:nvSpPr>
          <p:spPr>
            <a:xfrm>
              <a:off x="4890470" y="3165496"/>
              <a:ext cx="7454" cy="7234"/>
            </a:xfrm>
            <a:custGeom>
              <a:avLst/>
              <a:gdLst/>
              <a:ahLst/>
              <a:cxnLst/>
              <a:rect l="l" t="t" r="r" b="b"/>
              <a:pathLst>
                <a:path w="7082" h="6873" extrusionOk="0">
                  <a:moveTo>
                    <a:pt x="0" y="3437"/>
                  </a:moveTo>
                  <a:cubicBezTo>
                    <a:pt x="0" y="-1146"/>
                    <a:pt x="7082" y="-1146"/>
                    <a:pt x="7082" y="3437"/>
                  </a:cubicBezTo>
                  <a:cubicBezTo>
                    <a:pt x="7082" y="8019"/>
                    <a:pt x="0" y="8019"/>
                    <a:pt x="0" y="3437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93" name="Google Shape;7593;p19"/>
            <p:cNvSpPr/>
            <p:nvPr/>
          </p:nvSpPr>
          <p:spPr>
            <a:xfrm>
              <a:off x="5180369" y="324434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94" name="Google Shape;7594;p19"/>
            <p:cNvSpPr/>
            <p:nvPr/>
          </p:nvSpPr>
          <p:spPr>
            <a:xfrm>
              <a:off x="5181319" y="3188614"/>
              <a:ext cx="12203" cy="11837"/>
            </a:xfrm>
            <a:custGeom>
              <a:avLst/>
              <a:gdLst/>
              <a:ahLst/>
              <a:cxnLst/>
              <a:rect l="l" t="t" r="r" b="b"/>
              <a:pathLst>
                <a:path w="11594" h="11247" extrusionOk="0">
                  <a:moveTo>
                    <a:pt x="0" y="5624"/>
                  </a:moveTo>
                  <a:cubicBezTo>
                    <a:pt x="0" y="-1875"/>
                    <a:pt x="11664" y="-1875"/>
                    <a:pt x="11595" y="5624"/>
                  </a:cubicBezTo>
                  <a:cubicBezTo>
                    <a:pt x="11595" y="13122"/>
                    <a:pt x="-69" y="13122"/>
                    <a:pt x="0" y="5624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95" name="Google Shape;7595;p19"/>
            <p:cNvSpPr/>
            <p:nvPr/>
          </p:nvSpPr>
          <p:spPr>
            <a:xfrm>
              <a:off x="5110469" y="3208645"/>
              <a:ext cx="11034" cy="10632"/>
            </a:xfrm>
            <a:custGeom>
              <a:avLst/>
              <a:gdLst/>
              <a:ahLst/>
              <a:cxnLst/>
              <a:rect l="l" t="t" r="r" b="b"/>
              <a:pathLst>
                <a:path w="10484" h="10102" extrusionOk="0">
                  <a:moveTo>
                    <a:pt x="0" y="5051"/>
                  </a:moveTo>
                  <a:cubicBezTo>
                    <a:pt x="0" y="-1684"/>
                    <a:pt x="10484" y="-1684"/>
                    <a:pt x="10484" y="5051"/>
                  </a:cubicBezTo>
                  <a:cubicBezTo>
                    <a:pt x="10484" y="11786"/>
                    <a:pt x="0" y="11786"/>
                    <a:pt x="0" y="5051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7596" name="Google Shape;7596;p19"/>
            <p:cNvGrpSpPr/>
            <p:nvPr/>
          </p:nvGrpSpPr>
          <p:grpSpPr>
            <a:xfrm>
              <a:off x="4760750" y="2950494"/>
              <a:ext cx="538872" cy="589728"/>
              <a:chOff x="4760750" y="2950494"/>
              <a:chExt cx="538872" cy="589728"/>
            </a:xfrm>
          </p:grpSpPr>
          <p:sp>
            <p:nvSpPr>
              <p:cNvPr id="7597" name="Google Shape;7597;p19"/>
              <p:cNvSpPr/>
              <p:nvPr/>
            </p:nvSpPr>
            <p:spPr>
              <a:xfrm>
                <a:off x="5103165" y="2950494"/>
                <a:ext cx="13432" cy="180628"/>
              </a:xfrm>
              <a:custGeom>
                <a:avLst/>
                <a:gdLst/>
                <a:ahLst/>
                <a:cxnLst/>
                <a:rect l="l" t="t" r="r" b="b"/>
                <a:pathLst>
                  <a:path w="12762" h="171618" extrusionOk="0">
                    <a:moveTo>
                      <a:pt x="5485" y="169139"/>
                    </a:moveTo>
                    <a:cubicBezTo>
                      <a:pt x="-2291" y="137271"/>
                      <a:pt x="2569" y="103805"/>
                      <a:pt x="2708" y="71312"/>
                    </a:cubicBezTo>
                    <a:cubicBezTo>
                      <a:pt x="2986" y="48886"/>
                      <a:pt x="7430" y="25141"/>
                      <a:pt x="0" y="3478"/>
                    </a:cubicBezTo>
                    <a:cubicBezTo>
                      <a:pt x="4652" y="-8880"/>
                      <a:pt x="10415" y="15351"/>
                      <a:pt x="10832" y="19447"/>
                    </a:cubicBezTo>
                    <a:cubicBezTo>
                      <a:pt x="16386" y="63813"/>
                      <a:pt x="7985" y="108457"/>
                      <a:pt x="9998" y="152893"/>
                    </a:cubicBezTo>
                    <a:cubicBezTo>
                      <a:pt x="9998" y="152893"/>
                      <a:pt x="9998" y="152754"/>
                      <a:pt x="9998" y="152684"/>
                    </a:cubicBezTo>
                    <a:cubicBezTo>
                      <a:pt x="8887" y="157961"/>
                      <a:pt x="15414" y="169139"/>
                      <a:pt x="9790" y="171500"/>
                    </a:cubicBezTo>
                    <a:cubicBezTo>
                      <a:pt x="8054" y="171986"/>
                      <a:pt x="6040" y="170945"/>
                      <a:pt x="5555" y="16907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598" name="Google Shape;7598;p19"/>
              <p:cNvSpPr/>
              <p:nvPr/>
            </p:nvSpPr>
            <p:spPr>
              <a:xfrm>
                <a:off x="5079322" y="3253999"/>
                <a:ext cx="220299" cy="286223"/>
              </a:xfrm>
              <a:custGeom>
                <a:avLst/>
                <a:gdLst/>
                <a:ahLst/>
                <a:cxnLst/>
                <a:rect l="l" t="t" r="r" b="b"/>
                <a:pathLst>
                  <a:path w="209310" h="271946" extrusionOk="0">
                    <a:moveTo>
                      <a:pt x="1141" y="271877"/>
                    </a:moveTo>
                    <a:cubicBezTo>
                      <a:pt x="-1219" y="270002"/>
                      <a:pt x="586" y="267433"/>
                      <a:pt x="2044" y="265628"/>
                    </a:cubicBezTo>
                    <a:cubicBezTo>
                      <a:pt x="14125" y="246812"/>
                      <a:pt x="16624" y="223900"/>
                      <a:pt x="18083" y="202099"/>
                    </a:cubicBezTo>
                    <a:cubicBezTo>
                      <a:pt x="18083" y="202238"/>
                      <a:pt x="18083" y="202446"/>
                      <a:pt x="18083" y="202585"/>
                    </a:cubicBezTo>
                    <a:cubicBezTo>
                      <a:pt x="19610" y="181478"/>
                      <a:pt x="19610" y="160302"/>
                      <a:pt x="21137" y="139195"/>
                    </a:cubicBezTo>
                    <a:cubicBezTo>
                      <a:pt x="21137" y="139334"/>
                      <a:pt x="21137" y="139473"/>
                      <a:pt x="21137" y="139612"/>
                    </a:cubicBezTo>
                    <a:cubicBezTo>
                      <a:pt x="21137" y="138917"/>
                      <a:pt x="21207" y="138223"/>
                      <a:pt x="21276" y="137529"/>
                    </a:cubicBezTo>
                    <a:cubicBezTo>
                      <a:pt x="21276" y="137668"/>
                      <a:pt x="21276" y="137807"/>
                      <a:pt x="21276" y="137945"/>
                    </a:cubicBezTo>
                    <a:cubicBezTo>
                      <a:pt x="24192" y="95662"/>
                      <a:pt x="23012" y="55393"/>
                      <a:pt x="72168" y="42270"/>
                    </a:cubicBezTo>
                    <a:cubicBezTo>
                      <a:pt x="108967" y="28592"/>
                      <a:pt x="177495" y="29564"/>
                      <a:pt x="203531" y="1723"/>
                    </a:cubicBezTo>
                    <a:cubicBezTo>
                      <a:pt x="203531" y="1723"/>
                      <a:pt x="203531" y="1862"/>
                      <a:pt x="203462" y="1931"/>
                    </a:cubicBezTo>
                    <a:cubicBezTo>
                      <a:pt x="204364" y="195"/>
                      <a:pt x="206448" y="-569"/>
                      <a:pt x="208183" y="473"/>
                    </a:cubicBezTo>
                    <a:cubicBezTo>
                      <a:pt x="215543" y="9360"/>
                      <a:pt x="184716" y="24704"/>
                      <a:pt x="177495" y="26857"/>
                    </a:cubicBezTo>
                    <a:cubicBezTo>
                      <a:pt x="149514" y="36021"/>
                      <a:pt x="120145" y="40118"/>
                      <a:pt x="91540" y="47061"/>
                    </a:cubicBezTo>
                    <a:cubicBezTo>
                      <a:pt x="44119" y="52962"/>
                      <a:pt x="29677" y="87469"/>
                      <a:pt x="27664" y="130933"/>
                    </a:cubicBezTo>
                    <a:cubicBezTo>
                      <a:pt x="27664" y="130933"/>
                      <a:pt x="27664" y="130933"/>
                      <a:pt x="27664" y="130863"/>
                    </a:cubicBezTo>
                    <a:cubicBezTo>
                      <a:pt x="23845" y="163912"/>
                      <a:pt x="34260" y="257366"/>
                      <a:pt x="1280" y="27194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599" name="Google Shape;7599;p19"/>
              <p:cNvSpPr/>
              <p:nvPr/>
            </p:nvSpPr>
            <p:spPr>
              <a:xfrm>
                <a:off x="4760750" y="3374861"/>
                <a:ext cx="200674" cy="41251"/>
              </a:xfrm>
              <a:custGeom>
                <a:avLst/>
                <a:gdLst/>
                <a:ahLst/>
                <a:cxnLst/>
                <a:rect l="l" t="t" r="r" b="b"/>
                <a:pathLst>
                  <a:path w="190664" h="39193" extrusionOk="0">
                    <a:moveTo>
                      <a:pt x="23468" y="39096"/>
                    </a:moveTo>
                    <a:cubicBezTo>
                      <a:pt x="16941" y="38402"/>
                      <a:pt x="208" y="36874"/>
                      <a:pt x="0" y="28612"/>
                    </a:cubicBezTo>
                    <a:cubicBezTo>
                      <a:pt x="625" y="27085"/>
                      <a:pt x="2916" y="26946"/>
                      <a:pt x="3750" y="28334"/>
                    </a:cubicBezTo>
                    <a:cubicBezTo>
                      <a:pt x="33605" y="39443"/>
                      <a:pt x="66931" y="26182"/>
                      <a:pt x="95606" y="16531"/>
                    </a:cubicBezTo>
                    <a:cubicBezTo>
                      <a:pt x="125322" y="5631"/>
                      <a:pt x="158024" y="-8742"/>
                      <a:pt x="188643" y="6880"/>
                    </a:cubicBezTo>
                    <a:cubicBezTo>
                      <a:pt x="192670" y="8547"/>
                      <a:pt x="190101" y="14795"/>
                      <a:pt x="186005" y="13129"/>
                    </a:cubicBezTo>
                    <a:cubicBezTo>
                      <a:pt x="179409" y="10630"/>
                      <a:pt x="172536" y="9033"/>
                      <a:pt x="165592" y="7922"/>
                    </a:cubicBezTo>
                    <a:cubicBezTo>
                      <a:pt x="147401" y="5978"/>
                      <a:pt x="129627" y="13268"/>
                      <a:pt x="112478" y="18545"/>
                    </a:cubicBezTo>
                    <a:cubicBezTo>
                      <a:pt x="112617" y="18545"/>
                      <a:pt x="112825" y="18406"/>
                      <a:pt x="112964" y="18406"/>
                    </a:cubicBezTo>
                    <a:cubicBezTo>
                      <a:pt x="112686" y="18475"/>
                      <a:pt x="112408" y="18614"/>
                      <a:pt x="112061" y="18683"/>
                    </a:cubicBezTo>
                    <a:cubicBezTo>
                      <a:pt x="112200" y="18683"/>
                      <a:pt x="112408" y="18545"/>
                      <a:pt x="112547" y="18545"/>
                    </a:cubicBezTo>
                    <a:cubicBezTo>
                      <a:pt x="111714" y="18822"/>
                      <a:pt x="110881" y="19100"/>
                      <a:pt x="109979" y="19447"/>
                    </a:cubicBezTo>
                    <a:cubicBezTo>
                      <a:pt x="109979" y="19447"/>
                      <a:pt x="110048" y="19447"/>
                      <a:pt x="110117" y="19447"/>
                    </a:cubicBezTo>
                    <a:cubicBezTo>
                      <a:pt x="109909" y="19517"/>
                      <a:pt x="109631" y="19586"/>
                      <a:pt x="109423" y="19655"/>
                    </a:cubicBezTo>
                    <a:cubicBezTo>
                      <a:pt x="109423" y="19655"/>
                      <a:pt x="109423" y="19655"/>
                      <a:pt x="109492" y="19655"/>
                    </a:cubicBezTo>
                    <a:cubicBezTo>
                      <a:pt x="109423" y="19655"/>
                      <a:pt x="109353" y="19655"/>
                      <a:pt x="109284" y="19725"/>
                    </a:cubicBezTo>
                    <a:cubicBezTo>
                      <a:pt x="109284" y="19725"/>
                      <a:pt x="109284" y="19725"/>
                      <a:pt x="109423" y="19725"/>
                    </a:cubicBezTo>
                    <a:cubicBezTo>
                      <a:pt x="109353" y="19725"/>
                      <a:pt x="109214" y="19725"/>
                      <a:pt x="109145" y="19794"/>
                    </a:cubicBezTo>
                    <a:cubicBezTo>
                      <a:pt x="109145" y="19794"/>
                      <a:pt x="109145" y="19794"/>
                      <a:pt x="109284" y="19794"/>
                    </a:cubicBezTo>
                    <a:cubicBezTo>
                      <a:pt x="81720" y="29723"/>
                      <a:pt x="53184" y="39790"/>
                      <a:pt x="23537" y="3916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00" name="Google Shape;7600;p19"/>
              <p:cNvSpPr/>
              <p:nvPr/>
            </p:nvSpPr>
            <p:spPr>
              <a:xfrm>
                <a:off x="4784560" y="3118813"/>
                <a:ext cx="101404" cy="109148"/>
              </a:xfrm>
              <a:custGeom>
                <a:avLst/>
                <a:gdLst/>
                <a:ahLst/>
                <a:cxnLst/>
                <a:rect l="l" t="t" r="r" b="b"/>
                <a:pathLst>
                  <a:path w="96346" h="103704" extrusionOk="0">
                    <a:moveTo>
                      <a:pt x="92898" y="103705"/>
                    </a:moveTo>
                    <a:cubicBezTo>
                      <a:pt x="84219" y="93707"/>
                      <a:pt x="75540" y="82875"/>
                      <a:pt x="64917" y="74266"/>
                    </a:cubicBezTo>
                    <a:cubicBezTo>
                      <a:pt x="64987" y="74266"/>
                      <a:pt x="65056" y="74405"/>
                      <a:pt x="65126" y="74474"/>
                    </a:cubicBezTo>
                    <a:cubicBezTo>
                      <a:pt x="47629" y="59616"/>
                      <a:pt x="31452" y="43369"/>
                      <a:pt x="16316" y="26151"/>
                    </a:cubicBezTo>
                    <a:cubicBezTo>
                      <a:pt x="16316" y="26151"/>
                      <a:pt x="16316" y="26151"/>
                      <a:pt x="16316" y="26151"/>
                    </a:cubicBezTo>
                    <a:cubicBezTo>
                      <a:pt x="10832" y="18305"/>
                      <a:pt x="1111" y="10945"/>
                      <a:pt x="0" y="1156"/>
                    </a:cubicBezTo>
                    <a:cubicBezTo>
                      <a:pt x="417" y="-511"/>
                      <a:pt x="2569" y="-233"/>
                      <a:pt x="3263" y="1086"/>
                    </a:cubicBezTo>
                    <a:cubicBezTo>
                      <a:pt x="3263" y="1086"/>
                      <a:pt x="3263" y="1017"/>
                      <a:pt x="3194" y="947"/>
                    </a:cubicBezTo>
                    <a:cubicBezTo>
                      <a:pt x="6388" y="4627"/>
                      <a:pt x="9512" y="8376"/>
                      <a:pt x="12706" y="11987"/>
                    </a:cubicBezTo>
                    <a:cubicBezTo>
                      <a:pt x="12706" y="11917"/>
                      <a:pt x="12567" y="11848"/>
                      <a:pt x="12498" y="11779"/>
                    </a:cubicBezTo>
                    <a:cubicBezTo>
                      <a:pt x="18330" y="23235"/>
                      <a:pt x="115880" y="101136"/>
                      <a:pt x="92829" y="10363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01" name="Google Shape;7601;p19"/>
              <p:cNvSpPr/>
              <p:nvPr/>
            </p:nvSpPr>
            <p:spPr>
              <a:xfrm>
                <a:off x="5002574" y="3411906"/>
                <a:ext cx="60592" cy="125880"/>
              </a:xfrm>
              <a:custGeom>
                <a:avLst/>
                <a:gdLst/>
                <a:ahLst/>
                <a:cxnLst/>
                <a:rect l="l" t="t" r="r" b="b"/>
                <a:pathLst>
                  <a:path w="57570" h="119601" extrusionOk="0">
                    <a:moveTo>
                      <a:pt x="50350" y="118026"/>
                    </a:moveTo>
                    <a:cubicBezTo>
                      <a:pt x="35770" y="96086"/>
                      <a:pt x="28132" y="70327"/>
                      <a:pt x="18898" y="45818"/>
                    </a:cubicBezTo>
                    <a:cubicBezTo>
                      <a:pt x="18898" y="45957"/>
                      <a:pt x="18968" y="46096"/>
                      <a:pt x="19037" y="46234"/>
                    </a:cubicBezTo>
                    <a:cubicBezTo>
                      <a:pt x="18482" y="44707"/>
                      <a:pt x="17926" y="43110"/>
                      <a:pt x="17440" y="41583"/>
                    </a:cubicBezTo>
                    <a:cubicBezTo>
                      <a:pt x="17440" y="41721"/>
                      <a:pt x="17509" y="41860"/>
                      <a:pt x="17579" y="41999"/>
                    </a:cubicBezTo>
                    <a:cubicBezTo>
                      <a:pt x="12789" y="29016"/>
                      <a:pt x="8900" y="15268"/>
                      <a:pt x="777" y="3882"/>
                    </a:cubicBezTo>
                    <a:cubicBezTo>
                      <a:pt x="-1376" y="2146"/>
                      <a:pt x="1402" y="-1256"/>
                      <a:pt x="3554" y="480"/>
                    </a:cubicBezTo>
                    <a:cubicBezTo>
                      <a:pt x="4943" y="1730"/>
                      <a:pt x="6053" y="3188"/>
                      <a:pt x="7095" y="4715"/>
                    </a:cubicBezTo>
                    <a:cubicBezTo>
                      <a:pt x="7095" y="4715"/>
                      <a:pt x="7095" y="4715"/>
                      <a:pt x="7095" y="4646"/>
                    </a:cubicBezTo>
                    <a:cubicBezTo>
                      <a:pt x="7095" y="4715"/>
                      <a:pt x="7234" y="4854"/>
                      <a:pt x="7303" y="4923"/>
                    </a:cubicBezTo>
                    <a:cubicBezTo>
                      <a:pt x="7303" y="4923"/>
                      <a:pt x="7303" y="4923"/>
                      <a:pt x="7303" y="4854"/>
                    </a:cubicBezTo>
                    <a:cubicBezTo>
                      <a:pt x="7651" y="5409"/>
                      <a:pt x="7997" y="5895"/>
                      <a:pt x="8345" y="6451"/>
                    </a:cubicBezTo>
                    <a:cubicBezTo>
                      <a:pt x="8345" y="6381"/>
                      <a:pt x="8206" y="6312"/>
                      <a:pt x="8206" y="6173"/>
                    </a:cubicBezTo>
                    <a:cubicBezTo>
                      <a:pt x="25147" y="36792"/>
                      <a:pt x="35284" y="70813"/>
                      <a:pt x="50419" y="102404"/>
                    </a:cubicBezTo>
                    <a:cubicBezTo>
                      <a:pt x="52155" y="107264"/>
                      <a:pt x="56807" y="111152"/>
                      <a:pt x="57571" y="116220"/>
                    </a:cubicBezTo>
                    <a:cubicBezTo>
                      <a:pt x="57224" y="119553"/>
                      <a:pt x="52503" y="120872"/>
                      <a:pt x="50558" y="11809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7602" name="Google Shape;7602;p19"/>
          <p:cNvGrpSpPr/>
          <p:nvPr/>
        </p:nvGrpSpPr>
        <p:grpSpPr>
          <a:xfrm>
            <a:off x="321809" y="6270544"/>
            <a:ext cx="399768" cy="443985"/>
            <a:chOff x="3950791" y="2939502"/>
            <a:chExt cx="554207" cy="615507"/>
          </a:xfrm>
        </p:grpSpPr>
        <p:sp>
          <p:nvSpPr>
            <p:cNvPr id="7603" name="Google Shape;7603;p19"/>
            <p:cNvSpPr/>
            <p:nvPr/>
          </p:nvSpPr>
          <p:spPr>
            <a:xfrm>
              <a:off x="3950791" y="2939502"/>
              <a:ext cx="554207" cy="615507"/>
            </a:xfrm>
            <a:custGeom>
              <a:avLst/>
              <a:gdLst/>
              <a:ahLst/>
              <a:cxnLst/>
              <a:rect l="l" t="t" r="r" b="b"/>
              <a:pathLst>
                <a:path w="526562" h="584805" extrusionOk="0">
                  <a:moveTo>
                    <a:pt x="292959" y="583604"/>
                  </a:moveTo>
                  <a:cubicBezTo>
                    <a:pt x="250398" y="559720"/>
                    <a:pt x="255397" y="488901"/>
                    <a:pt x="211100" y="451269"/>
                  </a:cubicBezTo>
                  <a:cubicBezTo>
                    <a:pt x="173955" y="422872"/>
                    <a:pt x="126535" y="455852"/>
                    <a:pt x="87028" y="463142"/>
                  </a:cubicBezTo>
                  <a:cubicBezTo>
                    <a:pt x="60228" y="468488"/>
                    <a:pt x="19264" y="480569"/>
                    <a:pt x="1837" y="452311"/>
                  </a:cubicBezTo>
                  <a:cubicBezTo>
                    <a:pt x="-15173" y="415166"/>
                    <a:pt x="91056" y="351637"/>
                    <a:pt x="110704" y="313242"/>
                  </a:cubicBezTo>
                  <a:cubicBezTo>
                    <a:pt x="135491" y="282900"/>
                    <a:pt x="108205" y="267487"/>
                    <a:pt x="86820" y="247838"/>
                  </a:cubicBezTo>
                  <a:cubicBezTo>
                    <a:pt x="67102" y="229717"/>
                    <a:pt x="46133" y="212012"/>
                    <a:pt x="31762" y="189169"/>
                  </a:cubicBezTo>
                  <a:cubicBezTo>
                    <a:pt x="-6495" y="104672"/>
                    <a:pt x="153543" y="186253"/>
                    <a:pt x="185897" y="180213"/>
                  </a:cubicBezTo>
                  <a:cubicBezTo>
                    <a:pt x="200131" y="179866"/>
                    <a:pt x="211378" y="169798"/>
                    <a:pt x="216516" y="157023"/>
                  </a:cubicBezTo>
                  <a:cubicBezTo>
                    <a:pt x="226653" y="134527"/>
                    <a:pt x="234707" y="111129"/>
                    <a:pt x="245330" y="88842"/>
                  </a:cubicBezTo>
                  <a:cubicBezTo>
                    <a:pt x="261299" y="57460"/>
                    <a:pt x="276435" y="16912"/>
                    <a:pt x="311636" y="2748"/>
                  </a:cubicBezTo>
                  <a:cubicBezTo>
                    <a:pt x="322467" y="-1070"/>
                    <a:pt x="337604" y="-2390"/>
                    <a:pt x="344547" y="8789"/>
                  </a:cubicBezTo>
                  <a:cubicBezTo>
                    <a:pt x="352947" y="24133"/>
                    <a:pt x="350795" y="42601"/>
                    <a:pt x="351003" y="59473"/>
                  </a:cubicBezTo>
                  <a:cubicBezTo>
                    <a:pt x="350656" y="90161"/>
                    <a:pt x="348504" y="120988"/>
                    <a:pt x="352253" y="151538"/>
                  </a:cubicBezTo>
                  <a:cubicBezTo>
                    <a:pt x="353294" y="179518"/>
                    <a:pt x="368361" y="202500"/>
                    <a:pt x="396272" y="209651"/>
                  </a:cubicBezTo>
                  <a:cubicBezTo>
                    <a:pt x="438555" y="225551"/>
                    <a:pt x="486810" y="238118"/>
                    <a:pt x="514373" y="276860"/>
                  </a:cubicBezTo>
                  <a:cubicBezTo>
                    <a:pt x="529856" y="295120"/>
                    <a:pt x="532773" y="325878"/>
                    <a:pt x="510208" y="339833"/>
                  </a:cubicBezTo>
                  <a:cubicBezTo>
                    <a:pt x="498196" y="345735"/>
                    <a:pt x="484032" y="345666"/>
                    <a:pt x="471049" y="347957"/>
                  </a:cubicBezTo>
                  <a:cubicBezTo>
                    <a:pt x="433834" y="355455"/>
                    <a:pt x="344269" y="353997"/>
                    <a:pt x="343366" y="405584"/>
                  </a:cubicBezTo>
                  <a:cubicBezTo>
                    <a:pt x="343366" y="405445"/>
                    <a:pt x="343366" y="405306"/>
                    <a:pt x="343366" y="405168"/>
                  </a:cubicBezTo>
                  <a:cubicBezTo>
                    <a:pt x="340936" y="439258"/>
                    <a:pt x="349962" y="599781"/>
                    <a:pt x="292890" y="583673"/>
                  </a:cubicBezTo>
                  <a:close/>
                  <a:moveTo>
                    <a:pt x="325661" y="534656"/>
                  </a:moveTo>
                  <a:cubicBezTo>
                    <a:pt x="325939" y="533336"/>
                    <a:pt x="326217" y="531948"/>
                    <a:pt x="326494" y="530629"/>
                  </a:cubicBezTo>
                  <a:cubicBezTo>
                    <a:pt x="326494" y="530629"/>
                    <a:pt x="326494" y="530698"/>
                    <a:pt x="326494" y="530767"/>
                  </a:cubicBezTo>
                  <a:cubicBezTo>
                    <a:pt x="326494" y="530698"/>
                    <a:pt x="326494" y="530559"/>
                    <a:pt x="326494" y="530490"/>
                  </a:cubicBezTo>
                  <a:cubicBezTo>
                    <a:pt x="326217" y="531878"/>
                    <a:pt x="325939" y="533267"/>
                    <a:pt x="325661" y="534656"/>
                  </a:cubicBezTo>
                  <a:close/>
                  <a:moveTo>
                    <a:pt x="105983" y="249366"/>
                  </a:moveTo>
                  <a:cubicBezTo>
                    <a:pt x="105983" y="249366"/>
                    <a:pt x="105983" y="249366"/>
                    <a:pt x="105983" y="249366"/>
                  </a:cubicBezTo>
                  <a:lnTo>
                    <a:pt x="105983" y="249366"/>
                  </a:lnTo>
                  <a:cubicBezTo>
                    <a:pt x="105358" y="248810"/>
                    <a:pt x="104664" y="248255"/>
                    <a:pt x="104039" y="247699"/>
                  </a:cubicBezTo>
                  <a:cubicBezTo>
                    <a:pt x="104664" y="248255"/>
                    <a:pt x="105358" y="248810"/>
                    <a:pt x="105983" y="249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7604" name="Google Shape;7604;p19"/>
            <p:cNvGrpSpPr/>
            <p:nvPr/>
          </p:nvGrpSpPr>
          <p:grpSpPr>
            <a:xfrm>
              <a:off x="3950791" y="2939502"/>
              <a:ext cx="554207" cy="615507"/>
              <a:chOff x="4753266" y="2939502"/>
              <a:chExt cx="554207" cy="615507"/>
            </a:xfrm>
          </p:grpSpPr>
          <p:sp>
            <p:nvSpPr>
              <p:cNvPr id="7605" name="Google Shape;7605;p19"/>
              <p:cNvSpPr/>
              <p:nvPr/>
            </p:nvSpPr>
            <p:spPr>
              <a:xfrm>
                <a:off x="4753266" y="2939502"/>
                <a:ext cx="554207" cy="615507"/>
              </a:xfrm>
              <a:custGeom>
                <a:avLst/>
                <a:gdLst/>
                <a:ahLst/>
                <a:cxnLst/>
                <a:rect l="l" t="t" r="r" b="b"/>
                <a:pathLst>
                  <a:path w="526562" h="584805" extrusionOk="0">
                    <a:moveTo>
                      <a:pt x="292959" y="583604"/>
                    </a:moveTo>
                    <a:cubicBezTo>
                      <a:pt x="250398" y="559720"/>
                      <a:pt x="255397" y="488901"/>
                      <a:pt x="211100" y="451269"/>
                    </a:cubicBezTo>
                    <a:cubicBezTo>
                      <a:pt x="173955" y="422872"/>
                      <a:pt x="126535" y="455852"/>
                      <a:pt x="87028" y="463142"/>
                    </a:cubicBezTo>
                    <a:cubicBezTo>
                      <a:pt x="60228" y="468488"/>
                      <a:pt x="19264" y="480569"/>
                      <a:pt x="1837" y="452311"/>
                    </a:cubicBezTo>
                    <a:cubicBezTo>
                      <a:pt x="-15173" y="415166"/>
                      <a:pt x="91056" y="351637"/>
                      <a:pt x="110704" y="313242"/>
                    </a:cubicBezTo>
                    <a:cubicBezTo>
                      <a:pt x="135491" y="282900"/>
                      <a:pt x="108205" y="267487"/>
                      <a:pt x="86820" y="247838"/>
                    </a:cubicBezTo>
                    <a:cubicBezTo>
                      <a:pt x="67102" y="229717"/>
                      <a:pt x="46133" y="212012"/>
                      <a:pt x="31762" y="189169"/>
                    </a:cubicBezTo>
                    <a:cubicBezTo>
                      <a:pt x="-6495" y="104672"/>
                      <a:pt x="153543" y="186253"/>
                      <a:pt x="185897" y="180213"/>
                    </a:cubicBezTo>
                    <a:cubicBezTo>
                      <a:pt x="200131" y="179866"/>
                      <a:pt x="211378" y="169798"/>
                      <a:pt x="216516" y="157023"/>
                    </a:cubicBezTo>
                    <a:cubicBezTo>
                      <a:pt x="226653" y="134527"/>
                      <a:pt x="234707" y="111129"/>
                      <a:pt x="245330" y="88842"/>
                    </a:cubicBezTo>
                    <a:cubicBezTo>
                      <a:pt x="261299" y="57460"/>
                      <a:pt x="276435" y="16912"/>
                      <a:pt x="311636" y="2748"/>
                    </a:cubicBezTo>
                    <a:cubicBezTo>
                      <a:pt x="322467" y="-1070"/>
                      <a:pt x="337604" y="-2390"/>
                      <a:pt x="344547" y="8789"/>
                    </a:cubicBezTo>
                    <a:cubicBezTo>
                      <a:pt x="352947" y="24133"/>
                      <a:pt x="350795" y="42601"/>
                      <a:pt x="351003" y="59473"/>
                    </a:cubicBezTo>
                    <a:cubicBezTo>
                      <a:pt x="350656" y="90161"/>
                      <a:pt x="348504" y="120988"/>
                      <a:pt x="352253" y="151538"/>
                    </a:cubicBezTo>
                    <a:cubicBezTo>
                      <a:pt x="353294" y="179518"/>
                      <a:pt x="368361" y="202500"/>
                      <a:pt x="396272" y="209651"/>
                    </a:cubicBezTo>
                    <a:cubicBezTo>
                      <a:pt x="438555" y="225551"/>
                      <a:pt x="486810" y="238118"/>
                      <a:pt x="514373" y="276860"/>
                    </a:cubicBezTo>
                    <a:cubicBezTo>
                      <a:pt x="529856" y="295120"/>
                      <a:pt x="532773" y="325878"/>
                      <a:pt x="510208" y="339833"/>
                    </a:cubicBezTo>
                    <a:cubicBezTo>
                      <a:pt x="498196" y="345735"/>
                      <a:pt x="484032" y="345666"/>
                      <a:pt x="471049" y="347957"/>
                    </a:cubicBezTo>
                    <a:cubicBezTo>
                      <a:pt x="433834" y="355455"/>
                      <a:pt x="344269" y="353997"/>
                      <a:pt x="343366" y="405584"/>
                    </a:cubicBezTo>
                    <a:cubicBezTo>
                      <a:pt x="343366" y="405445"/>
                      <a:pt x="343366" y="405306"/>
                      <a:pt x="343366" y="405168"/>
                    </a:cubicBezTo>
                    <a:cubicBezTo>
                      <a:pt x="340936" y="439258"/>
                      <a:pt x="349962" y="599781"/>
                      <a:pt x="292890" y="583673"/>
                    </a:cubicBezTo>
                    <a:close/>
                    <a:moveTo>
                      <a:pt x="325661" y="534656"/>
                    </a:moveTo>
                    <a:cubicBezTo>
                      <a:pt x="325939" y="533336"/>
                      <a:pt x="326217" y="531948"/>
                      <a:pt x="326494" y="530629"/>
                    </a:cubicBezTo>
                    <a:cubicBezTo>
                      <a:pt x="326494" y="530629"/>
                      <a:pt x="326494" y="530698"/>
                      <a:pt x="326494" y="530767"/>
                    </a:cubicBezTo>
                    <a:cubicBezTo>
                      <a:pt x="326494" y="530698"/>
                      <a:pt x="326494" y="530559"/>
                      <a:pt x="326494" y="530490"/>
                    </a:cubicBezTo>
                    <a:cubicBezTo>
                      <a:pt x="326217" y="531878"/>
                      <a:pt x="325939" y="533267"/>
                      <a:pt x="325661" y="534656"/>
                    </a:cubicBezTo>
                    <a:close/>
                    <a:moveTo>
                      <a:pt x="105983" y="249366"/>
                    </a:moveTo>
                    <a:cubicBezTo>
                      <a:pt x="105983" y="249366"/>
                      <a:pt x="105983" y="249366"/>
                      <a:pt x="105983" y="249366"/>
                    </a:cubicBezTo>
                    <a:lnTo>
                      <a:pt x="105983" y="249366"/>
                    </a:lnTo>
                    <a:cubicBezTo>
                      <a:pt x="105358" y="248810"/>
                      <a:pt x="104664" y="248255"/>
                      <a:pt x="104039" y="247699"/>
                    </a:cubicBezTo>
                    <a:cubicBezTo>
                      <a:pt x="104664" y="248255"/>
                      <a:pt x="105358" y="248810"/>
                      <a:pt x="105983" y="249435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06" name="Google Shape;7606;p19"/>
              <p:cNvSpPr/>
              <p:nvPr/>
            </p:nvSpPr>
            <p:spPr>
              <a:xfrm>
                <a:off x="5036186" y="3092511"/>
                <a:ext cx="13227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12567" h="12185" extrusionOk="0">
                    <a:moveTo>
                      <a:pt x="0" y="6093"/>
                    </a:moveTo>
                    <a:cubicBezTo>
                      <a:pt x="0" y="-2031"/>
                      <a:pt x="12636" y="-2031"/>
                      <a:pt x="12567" y="6093"/>
                    </a:cubicBezTo>
                    <a:cubicBezTo>
                      <a:pt x="12567" y="14216"/>
                      <a:pt x="-69" y="14216"/>
                      <a:pt x="0" y="609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07" name="Google Shape;7607;p19"/>
              <p:cNvSpPr/>
              <p:nvPr/>
            </p:nvSpPr>
            <p:spPr>
              <a:xfrm>
                <a:off x="5056273" y="3036671"/>
                <a:ext cx="12569" cy="12167"/>
              </a:xfrm>
              <a:custGeom>
                <a:avLst/>
                <a:gdLst/>
                <a:ahLst/>
                <a:cxnLst/>
                <a:rect l="l" t="t" r="r" b="b"/>
                <a:pathLst>
                  <a:path w="11942" h="11560" extrusionOk="0">
                    <a:moveTo>
                      <a:pt x="0" y="5780"/>
                    </a:moveTo>
                    <a:cubicBezTo>
                      <a:pt x="0" y="-1927"/>
                      <a:pt x="12012" y="-1927"/>
                      <a:pt x="11942" y="5780"/>
                    </a:cubicBezTo>
                    <a:cubicBezTo>
                      <a:pt x="11942" y="13487"/>
                      <a:pt x="-69" y="13487"/>
                      <a:pt x="0" y="578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08" name="Google Shape;7608;p19"/>
              <p:cNvSpPr/>
              <p:nvPr/>
            </p:nvSpPr>
            <p:spPr>
              <a:xfrm>
                <a:off x="4993530" y="3154194"/>
                <a:ext cx="10231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9721" h="9477" extrusionOk="0">
                    <a:moveTo>
                      <a:pt x="0" y="4739"/>
                    </a:moveTo>
                    <a:cubicBezTo>
                      <a:pt x="0" y="-1580"/>
                      <a:pt x="9790" y="-1580"/>
                      <a:pt x="9721" y="4739"/>
                    </a:cubicBezTo>
                    <a:cubicBezTo>
                      <a:pt x="9721" y="11057"/>
                      <a:pt x="-69" y="11057"/>
                      <a:pt x="0" y="473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09" name="Google Shape;7609;p19"/>
              <p:cNvSpPr/>
              <p:nvPr/>
            </p:nvSpPr>
            <p:spPr>
              <a:xfrm>
                <a:off x="4916545" y="3147766"/>
                <a:ext cx="8548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8122" h="7810" extrusionOk="0">
                    <a:moveTo>
                      <a:pt x="0" y="3905"/>
                    </a:moveTo>
                    <a:cubicBezTo>
                      <a:pt x="0" y="-1302"/>
                      <a:pt x="8123" y="-1302"/>
                      <a:pt x="8123" y="3905"/>
                    </a:cubicBezTo>
                    <a:cubicBezTo>
                      <a:pt x="8123" y="9113"/>
                      <a:pt x="0" y="9113"/>
                      <a:pt x="0" y="39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10" name="Google Shape;7610;p19"/>
              <p:cNvSpPr/>
              <p:nvPr/>
            </p:nvSpPr>
            <p:spPr>
              <a:xfrm>
                <a:off x="4836403" y="3124178"/>
                <a:ext cx="4485" cy="4447"/>
              </a:xfrm>
              <a:custGeom>
                <a:avLst/>
                <a:gdLst/>
                <a:ahLst/>
                <a:cxnLst/>
                <a:rect l="l" t="t" r="r" b="b"/>
                <a:pathLst>
                  <a:path w="4261" h="4225" extrusionOk="0">
                    <a:moveTo>
                      <a:pt x="1751" y="4109"/>
                    </a:moveTo>
                    <a:cubicBezTo>
                      <a:pt x="-1789" y="3623"/>
                      <a:pt x="710" y="-1723"/>
                      <a:pt x="3348" y="568"/>
                    </a:cubicBezTo>
                    <a:cubicBezTo>
                      <a:pt x="5292" y="1679"/>
                      <a:pt x="3834" y="4873"/>
                      <a:pt x="1751" y="410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11" name="Google Shape;7611;p19"/>
              <p:cNvSpPr/>
              <p:nvPr/>
            </p:nvSpPr>
            <p:spPr>
              <a:xfrm>
                <a:off x="4900039" y="3212735"/>
                <a:ext cx="2410" cy="2302"/>
              </a:xfrm>
              <a:custGeom>
                <a:avLst/>
                <a:gdLst/>
                <a:ahLst/>
                <a:cxnLst/>
                <a:rect l="l" t="t" r="r" b="b"/>
                <a:pathLst>
                  <a:path w="2290" h="2187" extrusionOk="0">
                    <a:moveTo>
                      <a:pt x="0" y="1094"/>
                    </a:moveTo>
                    <a:cubicBezTo>
                      <a:pt x="0" y="-365"/>
                      <a:pt x="2291" y="-365"/>
                      <a:pt x="2291" y="1094"/>
                    </a:cubicBezTo>
                    <a:cubicBezTo>
                      <a:pt x="2291" y="2552"/>
                      <a:pt x="0" y="2552"/>
                      <a:pt x="0" y="1094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12" name="Google Shape;7612;p19"/>
              <p:cNvSpPr/>
              <p:nvPr/>
            </p:nvSpPr>
            <p:spPr>
              <a:xfrm>
                <a:off x="4953869" y="3262222"/>
                <a:ext cx="13008" cy="12605"/>
              </a:xfrm>
              <a:custGeom>
                <a:avLst/>
                <a:gdLst/>
                <a:ahLst/>
                <a:cxnLst/>
                <a:rect l="l" t="t" r="r" b="b"/>
                <a:pathLst>
                  <a:path w="12359" h="11976" extrusionOk="0">
                    <a:moveTo>
                      <a:pt x="0" y="5988"/>
                    </a:moveTo>
                    <a:cubicBezTo>
                      <a:pt x="0" y="-1996"/>
                      <a:pt x="12428" y="-1996"/>
                      <a:pt x="12359" y="5988"/>
                    </a:cubicBezTo>
                    <a:cubicBezTo>
                      <a:pt x="12359" y="13973"/>
                      <a:pt x="-69" y="13973"/>
                      <a:pt x="0" y="598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13" name="Google Shape;7613;p19"/>
              <p:cNvSpPr/>
              <p:nvPr/>
            </p:nvSpPr>
            <p:spPr>
              <a:xfrm>
                <a:off x="5026691" y="3235416"/>
                <a:ext cx="12057" cy="11728"/>
              </a:xfrm>
              <a:custGeom>
                <a:avLst/>
                <a:gdLst/>
                <a:ahLst/>
                <a:cxnLst/>
                <a:rect l="l" t="t" r="r" b="b"/>
                <a:pathLst>
                  <a:path w="11456" h="11143" extrusionOk="0">
                    <a:moveTo>
                      <a:pt x="0" y="5572"/>
                    </a:moveTo>
                    <a:cubicBezTo>
                      <a:pt x="0" y="-1857"/>
                      <a:pt x="11526" y="-1857"/>
                      <a:pt x="11457" y="5572"/>
                    </a:cubicBezTo>
                    <a:cubicBezTo>
                      <a:pt x="11457" y="13001"/>
                      <a:pt x="-69" y="13001"/>
                      <a:pt x="0" y="557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14" name="Google Shape;7614;p19"/>
              <p:cNvSpPr/>
              <p:nvPr/>
            </p:nvSpPr>
            <p:spPr>
              <a:xfrm>
                <a:off x="5089872" y="3166611"/>
                <a:ext cx="13885" cy="13481"/>
              </a:xfrm>
              <a:custGeom>
                <a:avLst/>
                <a:gdLst/>
                <a:ahLst/>
                <a:cxnLst/>
                <a:rect l="l" t="t" r="r" b="b"/>
                <a:pathLst>
                  <a:path w="13192" h="12809" extrusionOk="0">
                    <a:moveTo>
                      <a:pt x="0" y="6405"/>
                    </a:moveTo>
                    <a:cubicBezTo>
                      <a:pt x="-69" y="-2135"/>
                      <a:pt x="13262" y="-2135"/>
                      <a:pt x="13192" y="6405"/>
                    </a:cubicBezTo>
                    <a:cubicBezTo>
                      <a:pt x="13192" y="14945"/>
                      <a:pt x="-69" y="14945"/>
                      <a:pt x="0" y="64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15" name="Google Shape;7615;p19"/>
              <p:cNvSpPr/>
              <p:nvPr/>
            </p:nvSpPr>
            <p:spPr>
              <a:xfrm>
                <a:off x="5093305" y="3259135"/>
                <a:ext cx="14250" cy="13811"/>
              </a:xfrm>
              <a:custGeom>
                <a:avLst/>
                <a:gdLst/>
                <a:ahLst/>
                <a:cxnLst/>
                <a:rect l="l" t="t" r="r" b="b"/>
                <a:pathLst>
                  <a:path w="13539" h="13122" extrusionOk="0">
                    <a:moveTo>
                      <a:pt x="0" y="6561"/>
                    </a:moveTo>
                    <a:cubicBezTo>
                      <a:pt x="-69" y="-2187"/>
                      <a:pt x="13608" y="-2187"/>
                      <a:pt x="13539" y="6561"/>
                    </a:cubicBezTo>
                    <a:cubicBezTo>
                      <a:pt x="13608" y="15309"/>
                      <a:pt x="-69" y="15309"/>
                      <a:pt x="0" y="656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16" name="Google Shape;7616;p19"/>
              <p:cNvSpPr/>
              <p:nvPr/>
            </p:nvSpPr>
            <p:spPr>
              <a:xfrm>
                <a:off x="5158311" y="3214398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17" name="Google Shape;7617;p19"/>
              <p:cNvSpPr/>
              <p:nvPr/>
            </p:nvSpPr>
            <p:spPr>
              <a:xfrm>
                <a:off x="5227261" y="3230668"/>
                <a:ext cx="11108" cy="10851"/>
              </a:xfrm>
              <a:custGeom>
                <a:avLst/>
                <a:gdLst/>
                <a:ahLst/>
                <a:cxnLst/>
                <a:rect l="l" t="t" r="r" b="b"/>
                <a:pathLst>
                  <a:path w="10554" h="10310" extrusionOk="0">
                    <a:moveTo>
                      <a:pt x="0" y="5155"/>
                    </a:moveTo>
                    <a:cubicBezTo>
                      <a:pt x="0" y="-1718"/>
                      <a:pt x="10623" y="-1718"/>
                      <a:pt x="10554" y="5155"/>
                    </a:cubicBezTo>
                    <a:cubicBezTo>
                      <a:pt x="10554" y="12029"/>
                      <a:pt x="-69" y="12029"/>
                      <a:pt x="0" y="515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18" name="Google Shape;7618;p19"/>
              <p:cNvSpPr/>
              <p:nvPr/>
            </p:nvSpPr>
            <p:spPr>
              <a:xfrm>
                <a:off x="4872210" y="3316454"/>
                <a:ext cx="8769" cy="8440"/>
              </a:xfrm>
              <a:custGeom>
                <a:avLst/>
                <a:gdLst/>
                <a:ahLst/>
                <a:cxnLst/>
                <a:rect l="l" t="t" r="r" b="b"/>
                <a:pathLst>
                  <a:path w="8332" h="8019" extrusionOk="0">
                    <a:moveTo>
                      <a:pt x="0" y="4010"/>
                    </a:moveTo>
                    <a:cubicBezTo>
                      <a:pt x="0" y="-1337"/>
                      <a:pt x="8332" y="-1337"/>
                      <a:pt x="8332" y="4010"/>
                    </a:cubicBezTo>
                    <a:cubicBezTo>
                      <a:pt x="8332" y="9356"/>
                      <a:pt x="0" y="9356"/>
                      <a:pt x="0" y="401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19" name="Google Shape;7619;p19"/>
              <p:cNvSpPr/>
              <p:nvPr/>
            </p:nvSpPr>
            <p:spPr>
              <a:xfrm>
                <a:off x="4973226" y="3339845"/>
                <a:ext cx="11106" cy="10742"/>
              </a:xfrm>
              <a:custGeom>
                <a:avLst/>
                <a:gdLst/>
                <a:ahLst/>
                <a:cxnLst/>
                <a:rect l="l" t="t" r="r" b="b"/>
                <a:pathLst>
                  <a:path w="10552" h="10206" extrusionOk="0">
                    <a:moveTo>
                      <a:pt x="0" y="5103"/>
                    </a:moveTo>
                    <a:cubicBezTo>
                      <a:pt x="0" y="-1701"/>
                      <a:pt x="10553" y="-1701"/>
                      <a:pt x="10553" y="5103"/>
                    </a:cubicBezTo>
                    <a:cubicBezTo>
                      <a:pt x="10553" y="11907"/>
                      <a:pt x="0" y="11907"/>
                      <a:pt x="0" y="510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20" name="Google Shape;7620;p19"/>
              <p:cNvSpPr/>
              <p:nvPr/>
            </p:nvSpPr>
            <p:spPr>
              <a:xfrm>
                <a:off x="5037183" y="3398137"/>
                <a:ext cx="12695" cy="13109"/>
              </a:xfrm>
              <a:custGeom>
                <a:avLst/>
                <a:gdLst/>
                <a:ahLst/>
                <a:cxnLst/>
                <a:rect l="l" t="t" r="r" b="b"/>
                <a:pathLst>
                  <a:path w="12062" h="12455" extrusionOk="0">
                    <a:moveTo>
                      <a:pt x="1066" y="9403"/>
                    </a:moveTo>
                    <a:cubicBezTo>
                      <a:pt x="1066" y="9403"/>
                      <a:pt x="1066" y="9403"/>
                      <a:pt x="1066" y="9403"/>
                    </a:cubicBezTo>
                    <a:cubicBezTo>
                      <a:pt x="-2961" y="3571"/>
                      <a:pt x="5371" y="-3303"/>
                      <a:pt x="10231" y="1766"/>
                    </a:cubicBezTo>
                    <a:cubicBezTo>
                      <a:pt x="16341" y="7876"/>
                      <a:pt x="5579" y="17388"/>
                      <a:pt x="1066" y="940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21" name="Google Shape;7621;p19"/>
              <p:cNvSpPr/>
              <p:nvPr/>
            </p:nvSpPr>
            <p:spPr>
              <a:xfrm>
                <a:off x="5042395" y="3314683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22" name="Google Shape;7622;p19"/>
              <p:cNvSpPr/>
              <p:nvPr/>
            </p:nvSpPr>
            <p:spPr>
              <a:xfrm>
                <a:off x="4934294" y="3203751"/>
                <a:ext cx="11839" cy="11509"/>
              </a:xfrm>
              <a:custGeom>
                <a:avLst/>
                <a:gdLst/>
                <a:ahLst/>
                <a:cxnLst/>
                <a:rect l="l" t="t" r="r" b="b"/>
                <a:pathLst>
                  <a:path w="11248" h="10935" extrusionOk="0">
                    <a:moveTo>
                      <a:pt x="0" y="5468"/>
                    </a:moveTo>
                    <a:cubicBezTo>
                      <a:pt x="0" y="-1823"/>
                      <a:pt x="11318" y="-1823"/>
                      <a:pt x="11248" y="5468"/>
                    </a:cubicBezTo>
                    <a:cubicBezTo>
                      <a:pt x="11248" y="12758"/>
                      <a:pt x="-69" y="12758"/>
                      <a:pt x="0" y="54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23" name="Google Shape;7623;p19"/>
              <p:cNvSpPr/>
              <p:nvPr/>
            </p:nvSpPr>
            <p:spPr>
              <a:xfrm>
                <a:off x="4839633" y="3158266"/>
                <a:ext cx="7455" cy="7234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6873" extrusionOk="0">
                    <a:moveTo>
                      <a:pt x="1" y="3437"/>
                    </a:moveTo>
                    <a:cubicBezTo>
                      <a:pt x="1" y="-1146"/>
                      <a:pt x="7152" y="-1146"/>
                      <a:pt x="7083" y="3437"/>
                    </a:cubicBezTo>
                    <a:cubicBezTo>
                      <a:pt x="7083" y="8019"/>
                      <a:pt x="-69" y="8019"/>
                      <a:pt x="1" y="343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24" name="Google Shape;7624;p19"/>
              <p:cNvSpPr/>
              <p:nvPr/>
            </p:nvSpPr>
            <p:spPr>
              <a:xfrm>
                <a:off x="5058902" y="31895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25" name="Google Shape;7625;p19"/>
              <p:cNvSpPr/>
              <p:nvPr/>
            </p:nvSpPr>
            <p:spPr>
              <a:xfrm>
                <a:off x="5061751" y="3129031"/>
                <a:ext cx="10449" cy="10193"/>
              </a:xfrm>
              <a:custGeom>
                <a:avLst/>
                <a:gdLst/>
                <a:ahLst/>
                <a:cxnLst/>
                <a:rect l="l" t="t" r="r" b="b"/>
                <a:pathLst>
                  <a:path w="9928" h="9685" extrusionOk="0">
                    <a:moveTo>
                      <a:pt x="0" y="4843"/>
                    </a:moveTo>
                    <a:cubicBezTo>
                      <a:pt x="0" y="-1614"/>
                      <a:pt x="9998" y="-1614"/>
                      <a:pt x="9928" y="4843"/>
                    </a:cubicBezTo>
                    <a:cubicBezTo>
                      <a:pt x="9928" y="11300"/>
                      <a:pt x="-69" y="11300"/>
                      <a:pt x="0" y="484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26" name="Google Shape;7626;p19"/>
              <p:cNvSpPr/>
              <p:nvPr/>
            </p:nvSpPr>
            <p:spPr>
              <a:xfrm>
                <a:off x="5076286" y="2995329"/>
                <a:ext cx="8548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8122" h="7810" extrusionOk="0">
                    <a:moveTo>
                      <a:pt x="0" y="3905"/>
                    </a:moveTo>
                    <a:cubicBezTo>
                      <a:pt x="0" y="-1302"/>
                      <a:pt x="8123" y="-1302"/>
                      <a:pt x="8123" y="3905"/>
                    </a:cubicBezTo>
                    <a:cubicBezTo>
                      <a:pt x="8123" y="9113"/>
                      <a:pt x="0" y="9113"/>
                      <a:pt x="0" y="39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27" name="Google Shape;7627;p19"/>
              <p:cNvSpPr/>
              <p:nvPr/>
            </p:nvSpPr>
            <p:spPr>
              <a:xfrm>
                <a:off x="5039035" y="3016749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28" name="Google Shape;7628;p19"/>
              <p:cNvSpPr/>
              <p:nvPr/>
            </p:nvSpPr>
            <p:spPr>
              <a:xfrm>
                <a:off x="4963146" y="3155691"/>
                <a:ext cx="11911" cy="11509"/>
              </a:xfrm>
              <a:custGeom>
                <a:avLst/>
                <a:gdLst/>
                <a:ahLst/>
                <a:cxnLst/>
                <a:rect l="l" t="t" r="r" b="b"/>
                <a:pathLst>
                  <a:path w="11317" h="10935" extrusionOk="0">
                    <a:moveTo>
                      <a:pt x="0" y="5468"/>
                    </a:moveTo>
                    <a:cubicBezTo>
                      <a:pt x="0" y="-1823"/>
                      <a:pt x="11387" y="-1823"/>
                      <a:pt x="11318" y="5468"/>
                    </a:cubicBezTo>
                    <a:cubicBezTo>
                      <a:pt x="11318" y="12758"/>
                      <a:pt x="-69" y="12758"/>
                      <a:pt x="0" y="54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29" name="Google Shape;7629;p19"/>
              <p:cNvSpPr/>
              <p:nvPr/>
            </p:nvSpPr>
            <p:spPr>
              <a:xfrm>
                <a:off x="4978484" y="32044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30" name="Google Shape;7630;p19"/>
              <p:cNvSpPr/>
              <p:nvPr/>
            </p:nvSpPr>
            <p:spPr>
              <a:xfrm>
                <a:off x="5000030" y="3291949"/>
                <a:ext cx="5701" cy="5590"/>
              </a:xfrm>
              <a:custGeom>
                <a:avLst/>
                <a:gdLst/>
                <a:ahLst/>
                <a:cxnLst/>
                <a:rect l="l" t="t" r="r" b="b"/>
                <a:pathLst>
                  <a:path w="5417" h="5311" extrusionOk="0">
                    <a:moveTo>
                      <a:pt x="1" y="2656"/>
                    </a:moveTo>
                    <a:cubicBezTo>
                      <a:pt x="1" y="-885"/>
                      <a:pt x="5486" y="-885"/>
                      <a:pt x="5416" y="2656"/>
                    </a:cubicBezTo>
                    <a:cubicBezTo>
                      <a:pt x="5416" y="6197"/>
                      <a:pt x="-69" y="6197"/>
                      <a:pt x="1" y="265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31" name="Google Shape;7631;p19"/>
              <p:cNvSpPr/>
              <p:nvPr/>
            </p:nvSpPr>
            <p:spPr>
              <a:xfrm>
                <a:off x="5069859" y="32827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32" name="Google Shape;7632;p19"/>
              <p:cNvSpPr/>
              <p:nvPr/>
            </p:nvSpPr>
            <p:spPr>
              <a:xfrm>
                <a:off x="4919759" y="3307817"/>
                <a:ext cx="6357" cy="6138"/>
              </a:xfrm>
              <a:custGeom>
                <a:avLst/>
                <a:gdLst/>
                <a:ahLst/>
                <a:cxnLst/>
                <a:rect l="l" t="t" r="r" b="b"/>
                <a:pathLst>
                  <a:path w="6040" h="5832" extrusionOk="0">
                    <a:moveTo>
                      <a:pt x="0" y="2916"/>
                    </a:moveTo>
                    <a:cubicBezTo>
                      <a:pt x="0" y="-972"/>
                      <a:pt x="6040" y="-972"/>
                      <a:pt x="6040" y="2916"/>
                    </a:cubicBezTo>
                    <a:cubicBezTo>
                      <a:pt x="6040" y="6804"/>
                      <a:pt x="0" y="6804"/>
                      <a:pt x="0" y="291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33" name="Google Shape;7633;p19"/>
              <p:cNvSpPr/>
              <p:nvPr/>
            </p:nvSpPr>
            <p:spPr>
              <a:xfrm>
                <a:off x="5016977" y="3356462"/>
                <a:ext cx="9938" cy="9645"/>
              </a:xfrm>
              <a:custGeom>
                <a:avLst/>
                <a:gdLst/>
                <a:ahLst/>
                <a:cxnLst/>
                <a:rect l="l" t="t" r="r" b="b"/>
                <a:pathLst>
                  <a:path w="9442" h="9164" extrusionOk="0">
                    <a:moveTo>
                      <a:pt x="0" y="4582"/>
                    </a:moveTo>
                    <a:cubicBezTo>
                      <a:pt x="0" y="-1527"/>
                      <a:pt x="9442" y="-1527"/>
                      <a:pt x="9442" y="4582"/>
                    </a:cubicBezTo>
                    <a:cubicBezTo>
                      <a:pt x="9442" y="10692"/>
                      <a:pt x="0" y="10692"/>
                      <a:pt x="0" y="45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34" name="Google Shape;7634;p19"/>
              <p:cNvSpPr/>
              <p:nvPr/>
            </p:nvSpPr>
            <p:spPr>
              <a:xfrm>
                <a:off x="5060143" y="3352646"/>
                <a:ext cx="14323" cy="13920"/>
              </a:xfrm>
              <a:custGeom>
                <a:avLst/>
                <a:gdLst/>
                <a:ahLst/>
                <a:cxnLst/>
                <a:rect l="l" t="t" r="r" b="b"/>
                <a:pathLst>
                  <a:path w="13609" h="13226" extrusionOk="0">
                    <a:moveTo>
                      <a:pt x="0" y="6613"/>
                    </a:moveTo>
                    <a:cubicBezTo>
                      <a:pt x="-69" y="-2204"/>
                      <a:pt x="13679" y="-2204"/>
                      <a:pt x="13609" y="6613"/>
                    </a:cubicBezTo>
                    <a:cubicBezTo>
                      <a:pt x="13679" y="15431"/>
                      <a:pt x="-69" y="15431"/>
                      <a:pt x="0" y="661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35" name="Google Shape;7635;p19"/>
              <p:cNvSpPr/>
              <p:nvPr/>
            </p:nvSpPr>
            <p:spPr>
              <a:xfrm>
                <a:off x="4890470" y="3165496"/>
                <a:ext cx="7454" cy="7234"/>
              </a:xfrm>
              <a:custGeom>
                <a:avLst/>
                <a:gdLst/>
                <a:ahLst/>
                <a:cxnLst/>
                <a:rect l="l" t="t" r="r" b="b"/>
                <a:pathLst>
                  <a:path w="7082" h="6873" extrusionOk="0">
                    <a:moveTo>
                      <a:pt x="0" y="3437"/>
                    </a:moveTo>
                    <a:cubicBezTo>
                      <a:pt x="0" y="-1146"/>
                      <a:pt x="7082" y="-1146"/>
                      <a:pt x="7082" y="3437"/>
                    </a:cubicBezTo>
                    <a:cubicBezTo>
                      <a:pt x="7082" y="8019"/>
                      <a:pt x="0" y="8019"/>
                      <a:pt x="0" y="343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36" name="Google Shape;7636;p19"/>
              <p:cNvSpPr/>
              <p:nvPr/>
            </p:nvSpPr>
            <p:spPr>
              <a:xfrm>
                <a:off x="5180369" y="324434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37" name="Google Shape;7637;p19"/>
              <p:cNvSpPr/>
              <p:nvPr/>
            </p:nvSpPr>
            <p:spPr>
              <a:xfrm>
                <a:off x="5181319" y="3188614"/>
                <a:ext cx="12203" cy="11837"/>
              </a:xfrm>
              <a:custGeom>
                <a:avLst/>
                <a:gdLst/>
                <a:ahLst/>
                <a:cxnLst/>
                <a:rect l="l" t="t" r="r" b="b"/>
                <a:pathLst>
                  <a:path w="11594" h="11247" extrusionOk="0">
                    <a:moveTo>
                      <a:pt x="0" y="5624"/>
                    </a:moveTo>
                    <a:cubicBezTo>
                      <a:pt x="0" y="-1875"/>
                      <a:pt x="11664" y="-1875"/>
                      <a:pt x="11595" y="5624"/>
                    </a:cubicBezTo>
                    <a:cubicBezTo>
                      <a:pt x="11595" y="13122"/>
                      <a:pt x="-69" y="13122"/>
                      <a:pt x="0" y="5624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38" name="Google Shape;7638;p19"/>
              <p:cNvSpPr/>
              <p:nvPr/>
            </p:nvSpPr>
            <p:spPr>
              <a:xfrm>
                <a:off x="5110469" y="3208645"/>
                <a:ext cx="11034" cy="10632"/>
              </a:xfrm>
              <a:custGeom>
                <a:avLst/>
                <a:gdLst/>
                <a:ahLst/>
                <a:cxnLst/>
                <a:rect l="l" t="t" r="r" b="b"/>
                <a:pathLst>
                  <a:path w="10484" h="10102" extrusionOk="0">
                    <a:moveTo>
                      <a:pt x="0" y="5051"/>
                    </a:moveTo>
                    <a:cubicBezTo>
                      <a:pt x="0" y="-1684"/>
                      <a:pt x="10484" y="-1684"/>
                      <a:pt x="10484" y="5051"/>
                    </a:cubicBezTo>
                    <a:cubicBezTo>
                      <a:pt x="10484" y="11786"/>
                      <a:pt x="0" y="11786"/>
                      <a:pt x="0" y="505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7639" name="Google Shape;7639;p19"/>
              <p:cNvGrpSpPr/>
              <p:nvPr/>
            </p:nvGrpSpPr>
            <p:grpSpPr>
              <a:xfrm>
                <a:off x="4760750" y="2950494"/>
                <a:ext cx="538872" cy="589728"/>
                <a:chOff x="4760750" y="2950494"/>
                <a:chExt cx="538872" cy="589728"/>
              </a:xfrm>
            </p:grpSpPr>
            <p:sp>
              <p:nvSpPr>
                <p:cNvPr id="7640" name="Google Shape;7640;p19"/>
                <p:cNvSpPr/>
                <p:nvPr/>
              </p:nvSpPr>
              <p:spPr>
                <a:xfrm>
                  <a:off x="5103165" y="2950494"/>
                  <a:ext cx="13432" cy="180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62" h="171618" extrusionOk="0">
                      <a:moveTo>
                        <a:pt x="5485" y="169139"/>
                      </a:moveTo>
                      <a:cubicBezTo>
                        <a:pt x="-2291" y="137271"/>
                        <a:pt x="2569" y="103805"/>
                        <a:pt x="2708" y="71312"/>
                      </a:cubicBezTo>
                      <a:cubicBezTo>
                        <a:pt x="2986" y="48886"/>
                        <a:pt x="7430" y="25141"/>
                        <a:pt x="0" y="3478"/>
                      </a:cubicBezTo>
                      <a:cubicBezTo>
                        <a:pt x="4652" y="-8880"/>
                        <a:pt x="10415" y="15351"/>
                        <a:pt x="10832" y="19447"/>
                      </a:cubicBezTo>
                      <a:cubicBezTo>
                        <a:pt x="16386" y="63813"/>
                        <a:pt x="7985" y="108457"/>
                        <a:pt x="9998" y="152893"/>
                      </a:cubicBezTo>
                      <a:cubicBezTo>
                        <a:pt x="9998" y="152893"/>
                        <a:pt x="9998" y="152754"/>
                        <a:pt x="9998" y="152684"/>
                      </a:cubicBezTo>
                      <a:cubicBezTo>
                        <a:pt x="8887" y="157961"/>
                        <a:pt x="15414" y="169139"/>
                        <a:pt x="9790" y="171500"/>
                      </a:cubicBezTo>
                      <a:cubicBezTo>
                        <a:pt x="8054" y="171986"/>
                        <a:pt x="6040" y="170945"/>
                        <a:pt x="5555" y="169070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641" name="Google Shape;7641;p19"/>
                <p:cNvSpPr/>
                <p:nvPr/>
              </p:nvSpPr>
              <p:spPr>
                <a:xfrm>
                  <a:off x="5079322" y="3253999"/>
                  <a:ext cx="220299" cy="28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310" h="271946" extrusionOk="0">
                      <a:moveTo>
                        <a:pt x="1141" y="271877"/>
                      </a:moveTo>
                      <a:cubicBezTo>
                        <a:pt x="-1219" y="270002"/>
                        <a:pt x="586" y="267433"/>
                        <a:pt x="2044" y="265628"/>
                      </a:cubicBezTo>
                      <a:cubicBezTo>
                        <a:pt x="14125" y="246812"/>
                        <a:pt x="16624" y="223900"/>
                        <a:pt x="18083" y="202099"/>
                      </a:cubicBezTo>
                      <a:cubicBezTo>
                        <a:pt x="18083" y="202238"/>
                        <a:pt x="18083" y="202446"/>
                        <a:pt x="18083" y="202585"/>
                      </a:cubicBezTo>
                      <a:cubicBezTo>
                        <a:pt x="19610" y="181478"/>
                        <a:pt x="19610" y="160302"/>
                        <a:pt x="21137" y="139195"/>
                      </a:cubicBezTo>
                      <a:cubicBezTo>
                        <a:pt x="21137" y="139334"/>
                        <a:pt x="21137" y="139473"/>
                        <a:pt x="21137" y="139612"/>
                      </a:cubicBezTo>
                      <a:cubicBezTo>
                        <a:pt x="21137" y="138917"/>
                        <a:pt x="21207" y="138223"/>
                        <a:pt x="21276" y="137529"/>
                      </a:cubicBezTo>
                      <a:cubicBezTo>
                        <a:pt x="21276" y="137668"/>
                        <a:pt x="21276" y="137807"/>
                        <a:pt x="21276" y="137945"/>
                      </a:cubicBezTo>
                      <a:cubicBezTo>
                        <a:pt x="24192" y="95662"/>
                        <a:pt x="23012" y="55393"/>
                        <a:pt x="72168" y="42270"/>
                      </a:cubicBezTo>
                      <a:cubicBezTo>
                        <a:pt x="108967" y="28592"/>
                        <a:pt x="177495" y="29564"/>
                        <a:pt x="203531" y="1723"/>
                      </a:cubicBezTo>
                      <a:cubicBezTo>
                        <a:pt x="203531" y="1723"/>
                        <a:pt x="203531" y="1862"/>
                        <a:pt x="203462" y="1931"/>
                      </a:cubicBezTo>
                      <a:cubicBezTo>
                        <a:pt x="204364" y="195"/>
                        <a:pt x="206448" y="-569"/>
                        <a:pt x="208183" y="473"/>
                      </a:cubicBezTo>
                      <a:cubicBezTo>
                        <a:pt x="215543" y="9360"/>
                        <a:pt x="184716" y="24704"/>
                        <a:pt x="177495" y="26857"/>
                      </a:cubicBezTo>
                      <a:cubicBezTo>
                        <a:pt x="149514" y="36021"/>
                        <a:pt x="120145" y="40118"/>
                        <a:pt x="91540" y="47061"/>
                      </a:cubicBezTo>
                      <a:cubicBezTo>
                        <a:pt x="44119" y="52962"/>
                        <a:pt x="29677" y="87469"/>
                        <a:pt x="27664" y="130933"/>
                      </a:cubicBezTo>
                      <a:cubicBezTo>
                        <a:pt x="27664" y="130933"/>
                        <a:pt x="27664" y="130933"/>
                        <a:pt x="27664" y="130863"/>
                      </a:cubicBezTo>
                      <a:cubicBezTo>
                        <a:pt x="23845" y="163912"/>
                        <a:pt x="34260" y="257366"/>
                        <a:pt x="1280" y="271946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642" name="Google Shape;7642;p19"/>
                <p:cNvSpPr/>
                <p:nvPr/>
              </p:nvSpPr>
              <p:spPr>
                <a:xfrm>
                  <a:off x="4760750" y="3374861"/>
                  <a:ext cx="200674" cy="412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664" h="39193" extrusionOk="0">
                      <a:moveTo>
                        <a:pt x="23468" y="39096"/>
                      </a:moveTo>
                      <a:cubicBezTo>
                        <a:pt x="16941" y="38402"/>
                        <a:pt x="208" y="36874"/>
                        <a:pt x="0" y="28612"/>
                      </a:cubicBezTo>
                      <a:cubicBezTo>
                        <a:pt x="625" y="27085"/>
                        <a:pt x="2916" y="26946"/>
                        <a:pt x="3750" y="28334"/>
                      </a:cubicBezTo>
                      <a:cubicBezTo>
                        <a:pt x="33605" y="39443"/>
                        <a:pt x="66931" y="26182"/>
                        <a:pt x="95606" y="16531"/>
                      </a:cubicBezTo>
                      <a:cubicBezTo>
                        <a:pt x="125322" y="5631"/>
                        <a:pt x="158024" y="-8742"/>
                        <a:pt x="188643" y="6880"/>
                      </a:cubicBezTo>
                      <a:cubicBezTo>
                        <a:pt x="192670" y="8547"/>
                        <a:pt x="190101" y="14795"/>
                        <a:pt x="186005" y="13129"/>
                      </a:cubicBezTo>
                      <a:cubicBezTo>
                        <a:pt x="179409" y="10630"/>
                        <a:pt x="172536" y="9033"/>
                        <a:pt x="165592" y="7922"/>
                      </a:cubicBezTo>
                      <a:cubicBezTo>
                        <a:pt x="147401" y="5978"/>
                        <a:pt x="129627" y="13268"/>
                        <a:pt x="112478" y="18545"/>
                      </a:cubicBezTo>
                      <a:cubicBezTo>
                        <a:pt x="112617" y="18545"/>
                        <a:pt x="112825" y="18406"/>
                        <a:pt x="112964" y="18406"/>
                      </a:cubicBezTo>
                      <a:cubicBezTo>
                        <a:pt x="112686" y="18475"/>
                        <a:pt x="112408" y="18614"/>
                        <a:pt x="112061" y="18683"/>
                      </a:cubicBezTo>
                      <a:cubicBezTo>
                        <a:pt x="112200" y="18683"/>
                        <a:pt x="112408" y="18545"/>
                        <a:pt x="112547" y="18545"/>
                      </a:cubicBezTo>
                      <a:cubicBezTo>
                        <a:pt x="111714" y="18822"/>
                        <a:pt x="110881" y="19100"/>
                        <a:pt x="109979" y="19447"/>
                      </a:cubicBezTo>
                      <a:cubicBezTo>
                        <a:pt x="109979" y="19447"/>
                        <a:pt x="110048" y="19447"/>
                        <a:pt x="110117" y="19447"/>
                      </a:cubicBezTo>
                      <a:cubicBezTo>
                        <a:pt x="109909" y="19517"/>
                        <a:pt x="109631" y="19586"/>
                        <a:pt x="109423" y="19655"/>
                      </a:cubicBezTo>
                      <a:cubicBezTo>
                        <a:pt x="109423" y="19655"/>
                        <a:pt x="109423" y="19655"/>
                        <a:pt x="109492" y="19655"/>
                      </a:cubicBezTo>
                      <a:cubicBezTo>
                        <a:pt x="109423" y="19655"/>
                        <a:pt x="109353" y="19655"/>
                        <a:pt x="109284" y="19725"/>
                      </a:cubicBezTo>
                      <a:cubicBezTo>
                        <a:pt x="109284" y="19725"/>
                        <a:pt x="109284" y="19725"/>
                        <a:pt x="109423" y="19725"/>
                      </a:cubicBezTo>
                      <a:cubicBezTo>
                        <a:pt x="109353" y="19725"/>
                        <a:pt x="109214" y="19725"/>
                        <a:pt x="109145" y="19794"/>
                      </a:cubicBezTo>
                      <a:cubicBezTo>
                        <a:pt x="109145" y="19794"/>
                        <a:pt x="109145" y="19794"/>
                        <a:pt x="109284" y="19794"/>
                      </a:cubicBezTo>
                      <a:cubicBezTo>
                        <a:pt x="81720" y="29723"/>
                        <a:pt x="53184" y="39790"/>
                        <a:pt x="23537" y="3916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643" name="Google Shape;7643;p19"/>
                <p:cNvSpPr/>
                <p:nvPr/>
              </p:nvSpPr>
              <p:spPr>
                <a:xfrm>
                  <a:off x="4784560" y="3118813"/>
                  <a:ext cx="101404" cy="109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346" h="103704" extrusionOk="0">
                      <a:moveTo>
                        <a:pt x="92898" y="103705"/>
                      </a:moveTo>
                      <a:cubicBezTo>
                        <a:pt x="84219" y="93707"/>
                        <a:pt x="75540" y="82875"/>
                        <a:pt x="64917" y="74266"/>
                      </a:cubicBezTo>
                      <a:cubicBezTo>
                        <a:pt x="64987" y="74266"/>
                        <a:pt x="65056" y="74405"/>
                        <a:pt x="65126" y="74474"/>
                      </a:cubicBezTo>
                      <a:cubicBezTo>
                        <a:pt x="47629" y="59616"/>
                        <a:pt x="31452" y="43369"/>
                        <a:pt x="16316" y="26151"/>
                      </a:cubicBezTo>
                      <a:cubicBezTo>
                        <a:pt x="16316" y="26151"/>
                        <a:pt x="16316" y="26151"/>
                        <a:pt x="16316" y="26151"/>
                      </a:cubicBezTo>
                      <a:cubicBezTo>
                        <a:pt x="10832" y="18305"/>
                        <a:pt x="1111" y="10945"/>
                        <a:pt x="0" y="1156"/>
                      </a:cubicBezTo>
                      <a:cubicBezTo>
                        <a:pt x="417" y="-511"/>
                        <a:pt x="2569" y="-233"/>
                        <a:pt x="3263" y="1086"/>
                      </a:cubicBezTo>
                      <a:cubicBezTo>
                        <a:pt x="3263" y="1086"/>
                        <a:pt x="3263" y="1017"/>
                        <a:pt x="3194" y="947"/>
                      </a:cubicBezTo>
                      <a:cubicBezTo>
                        <a:pt x="6388" y="4627"/>
                        <a:pt x="9512" y="8376"/>
                        <a:pt x="12706" y="11987"/>
                      </a:cubicBezTo>
                      <a:cubicBezTo>
                        <a:pt x="12706" y="11917"/>
                        <a:pt x="12567" y="11848"/>
                        <a:pt x="12498" y="11779"/>
                      </a:cubicBezTo>
                      <a:cubicBezTo>
                        <a:pt x="18330" y="23235"/>
                        <a:pt x="115880" y="101136"/>
                        <a:pt x="92829" y="10363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644" name="Google Shape;7644;p19"/>
                <p:cNvSpPr/>
                <p:nvPr/>
              </p:nvSpPr>
              <p:spPr>
                <a:xfrm>
                  <a:off x="5002574" y="3411906"/>
                  <a:ext cx="60592" cy="1258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570" h="119601" extrusionOk="0">
                      <a:moveTo>
                        <a:pt x="50350" y="118026"/>
                      </a:moveTo>
                      <a:cubicBezTo>
                        <a:pt x="35770" y="96086"/>
                        <a:pt x="28132" y="70327"/>
                        <a:pt x="18898" y="45818"/>
                      </a:cubicBezTo>
                      <a:cubicBezTo>
                        <a:pt x="18898" y="45957"/>
                        <a:pt x="18968" y="46096"/>
                        <a:pt x="19037" y="46234"/>
                      </a:cubicBezTo>
                      <a:cubicBezTo>
                        <a:pt x="18482" y="44707"/>
                        <a:pt x="17926" y="43110"/>
                        <a:pt x="17440" y="41583"/>
                      </a:cubicBezTo>
                      <a:cubicBezTo>
                        <a:pt x="17440" y="41721"/>
                        <a:pt x="17509" y="41860"/>
                        <a:pt x="17579" y="41999"/>
                      </a:cubicBezTo>
                      <a:cubicBezTo>
                        <a:pt x="12789" y="29016"/>
                        <a:pt x="8900" y="15268"/>
                        <a:pt x="777" y="3882"/>
                      </a:cubicBezTo>
                      <a:cubicBezTo>
                        <a:pt x="-1376" y="2146"/>
                        <a:pt x="1402" y="-1256"/>
                        <a:pt x="3554" y="480"/>
                      </a:cubicBezTo>
                      <a:cubicBezTo>
                        <a:pt x="4943" y="1730"/>
                        <a:pt x="6053" y="3188"/>
                        <a:pt x="7095" y="4715"/>
                      </a:cubicBezTo>
                      <a:cubicBezTo>
                        <a:pt x="7095" y="4715"/>
                        <a:pt x="7095" y="4715"/>
                        <a:pt x="7095" y="4646"/>
                      </a:cubicBezTo>
                      <a:cubicBezTo>
                        <a:pt x="7095" y="4715"/>
                        <a:pt x="7234" y="4854"/>
                        <a:pt x="7303" y="4923"/>
                      </a:cubicBezTo>
                      <a:cubicBezTo>
                        <a:pt x="7303" y="4923"/>
                        <a:pt x="7303" y="4923"/>
                        <a:pt x="7303" y="4854"/>
                      </a:cubicBezTo>
                      <a:cubicBezTo>
                        <a:pt x="7651" y="5409"/>
                        <a:pt x="7997" y="5895"/>
                        <a:pt x="8345" y="6451"/>
                      </a:cubicBezTo>
                      <a:cubicBezTo>
                        <a:pt x="8345" y="6381"/>
                        <a:pt x="8206" y="6312"/>
                        <a:pt x="8206" y="6173"/>
                      </a:cubicBezTo>
                      <a:cubicBezTo>
                        <a:pt x="25147" y="36792"/>
                        <a:pt x="35284" y="70813"/>
                        <a:pt x="50419" y="102404"/>
                      </a:cubicBezTo>
                      <a:cubicBezTo>
                        <a:pt x="52155" y="107264"/>
                        <a:pt x="56807" y="111152"/>
                        <a:pt x="57571" y="116220"/>
                      </a:cubicBezTo>
                      <a:cubicBezTo>
                        <a:pt x="57224" y="119553"/>
                        <a:pt x="52503" y="120872"/>
                        <a:pt x="50558" y="11809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7645" name="Google Shape;7645;p19"/>
          <p:cNvGrpSpPr/>
          <p:nvPr/>
        </p:nvGrpSpPr>
        <p:grpSpPr>
          <a:xfrm>
            <a:off x="10710231" y="6423044"/>
            <a:ext cx="262399" cy="291504"/>
            <a:chOff x="3950791" y="2939502"/>
            <a:chExt cx="554207" cy="615507"/>
          </a:xfrm>
        </p:grpSpPr>
        <p:sp>
          <p:nvSpPr>
            <p:cNvPr id="7646" name="Google Shape;7646;p19"/>
            <p:cNvSpPr/>
            <p:nvPr/>
          </p:nvSpPr>
          <p:spPr>
            <a:xfrm>
              <a:off x="3950791" y="2939502"/>
              <a:ext cx="554207" cy="615507"/>
            </a:xfrm>
            <a:custGeom>
              <a:avLst/>
              <a:gdLst/>
              <a:ahLst/>
              <a:cxnLst/>
              <a:rect l="l" t="t" r="r" b="b"/>
              <a:pathLst>
                <a:path w="526562" h="584805" extrusionOk="0">
                  <a:moveTo>
                    <a:pt x="292959" y="583604"/>
                  </a:moveTo>
                  <a:cubicBezTo>
                    <a:pt x="250398" y="559720"/>
                    <a:pt x="255397" y="488901"/>
                    <a:pt x="211100" y="451269"/>
                  </a:cubicBezTo>
                  <a:cubicBezTo>
                    <a:pt x="173955" y="422872"/>
                    <a:pt x="126535" y="455852"/>
                    <a:pt x="87028" y="463142"/>
                  </a:cubicBezTo>
                  <a:cubicBezTo>
                    <a:pt x="60228" y="468488"/>
                    <a:pt x="19264" y="480569"/>
                    <a:pt x="1837" y="452311"/>
                  </a:cubicBezTo>
                  <a:cubicBezTo>
                    <a:pt x="-15173" y="415166"/>
                    <a:pt x="91056" y="351637"/>
                    <a:pt x="110704" y="313242"/>
                  </a:cubicBezTo>
                  <a:cubicBezTo>
                    <a:pt x="135491" y="282900"/>
                    <a:pt x="108205" y="267487"/>
                    <a:pt x="86820" y="247838"/>
                  </a:cubicBezTo>
                  <a:cubicBezTo>
                    <a:pt x="67102" y="229717"/>
                    <a:pt x="46133" y="212012"/>
                    <a:pt x="31762" y="189169"/>
                  </a:cubicBezTo>
                  <a:cubicBezTo>
                    <a:pt x="-6495" y="104672"/>
                    <a:pt x="153543" y="186253"/>
                    <a:pt x="185897" y="180213"/>
                  </a:cubicBezTo>
                  <a:cubicBezTo>
                    <a:pt x="200131" y="179866"/>
                    <a:pt x="211378" y="169798"/>
                    <a:pt x="216516" y="157023"/>
                  </a:cubicBezTo>
                  <a:cubicBezTo>
                    <a:pt x="226653" y="134527"/>
                    <a:pt x="234707" y="111129"/>
                    <a:pt x="245330" y="88842"/>
                  </a:cubicBezTo>
                  <a:cubicBezTo>
                    <a:pt x="261299" y="57460"/>
                    <a:pt x="276435" y="16912"/>
                    <a:pt x="311636" y="2748"/>
                  </a:cubicBezTo>
                  <a:cubicBezTo>
                    <a:pt x="322467" y="-1070"/>
                    <a:pt x="337604" y="-2390"/>
                    <a:pt x="344547" y="8789"/>
                  </a:cubicBezTo>
                  <a:cubicBezTo>
                    <a:pt x="352947" y="24133"/>
                    <a:pt x="350795" y="42601"/>
                    <a:pt x="351003" y="59473"/>
                  </a:cubicBezTo>
                  <a:cubicBezTo>
                    <a:pt x="350656" y="90161"/>
                    <a:pt x="348504" y="120988"/>
                    <a:pt x="352253" y="151538"/>
                  </a:cubicBezTo>
                  <a:cubicBezTo>
                    <a:pt x="353294" y="179518"/>
                    <a:pt x="368361" y="202500"/>
                    <a:pt x="396272" y="209651"/>
                  </a:cubicBezTo>
                  <a:cubicBezTo>
                    <a:pt x="438555" y="225551"/>
                    <a:pt x="486810" y="238118"/>
                    <a:pt x="514373" y="276860"/>
                  </a:cubicBezTo>
                  <a:cubicBezTo>
                    <a:pt x="529856" y="295120"/>
                    <a:pt x="532773" y="325878"/>
                    <a:pt x="510208" y="339833"/>
                  </a:cubicBezTo>
                  <a:cubicBezTo>
                    <a:pt x="498196" y="345735"/>
                    <a:pt x="484032" y="345666"/>
                    <a:pt x="471049" y="347957"/>
                  </a:cubicBezTo>
                  <a:cubicBezTo>
                    <a:pt x="433834" y="355455"/>
                    <a:pt x="344269" y="353997"/>
                    <a:pt x="343366" y="405584"/>
                  </a:cubicBezTo>
                  <a:cubicBezTo>
                    <a:pt x="343366" y="405445"/>
                    <a:pt x="343366" y="405306"/>
                    <a:pt x="343366" y="405168"/>
                  </a:cubicBezTo>
                  <a:cubicBezTo>
                    <a:pt x="340936" y="439258"/>
                    <a:pt x="349962" y="599781"/>
                    <a:pt x="292890" y="583673"/>
                  </a:cubicBezTo>
                  <a:close/>
                  <a:moveTo>
                    <a:pt x="325661" y="534656"/>
                  </a:moveTo>
                  <a:cubicBezTo>
                    <a:pt x="325939" y="533336"/>
                    <a:pt x="326217" y="531948"/>
                    <a:pt x="326494" y="530629"/>
                  </a:cubicBezTo>
                  <a:cubicBezTo>
                    <a:pt x="326494" y="530629"/>
                    <a:pt x="326494" y="530698"/>
                    <a:pt x="326494" y="530767"/>
                  </a:cubicBezTo>
                  <a:cubicBezTo>
                    <a:pt x="326494" y="530698"/>
                    <a:pt x="326494" y="530559"/>
                    <a:pt x="326494" y="530490"/>
                  </a:cubicBezTo>
                  <a:cubicBezTo>
                    <a:pt x="326217" y="531878"/>
                    <a:pt x="325939" y="533267"/>
                    <a:pt x="325661" y="534656"/>
                  </a:cubicBezTo>
                  <a:close/>
                  <a:moveTo>
                    <a:pt x="105983" y="249366"/>
                  </a:moveTo>
                  <a:cubicBezTo>
                    <a:pt x="105983" y="249366"/>
                    <a:pt x="105983" y="249366"/>
                    <a:pt x="105983" y="249366"/>
                  </a:cubicBezTo>
                  <a:lnTo>
                    <a:pt x="105983" y="249366"/>
                  </a:lnTo>
                  <a:cubicBezTo>
                    <a:pt x="105358" y="248810"/>
                    <a:pt x="104664" y="248255"/>
                    <a:pt x="104039" y="247699"/>
                  </a:cubicBezTo>
                  <a:cubicBezTo>
                    <a:pt x="104664" y="248255"/>
                    <a:pt x="105358" y="248810"/>
                    <a:pt x="105983" y="249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7647" name="Google Shape;7647;p19"/>
            <p:cNvGrpSpPr/>
            <p:nvPr/>
          </p:nvGrpSpPr>
          <p:grpSpPr>
            <a:xfrm>
              <a:off x="3950791" y="2939502"/>
              <a:ext cx="554207" cy="615507"/>
              <a:chOff x="4753266" y="2939502"/>
              <a:chExt cx="554207" cy="615507"/>
            </a:xfrm>
          </p:grpSpPr>
          <p:sp>
            <p:nvSpPr>
              <p:cNvPr id="7648" name="Google Shape;7648;p19"/>
              <p:cNvSpPr/>
              <p:nvPr/>
            </p:nvSpPr>
            <p:spPr>
              <a:xfrm>
                <a:off x="4753266" y="2939502"/>
                <a:ext cx="554207" cy="615507"/>
              </a:xfrm>
              <a:custGeom>
                <a:avLst/>
                <a:gdLst/>
                <a:ahLst/>
                <a:cxnLst/>
                <a:rect l="l" t="t" r="r" b="b"/>
                <a:pathLst>
                  <a:path w="526562" h="584805" extrusionOk="0">
                    <a:moveTo>
                      <a:pt x="292959" y="583604"/>
                    </a:moveTo>
                    <a:cubicBezTo>
                      <a:pt x="250398" y="559720"/>
                      <a:pt x="255397" y="488901"/>
                      <a:pt x="211100" y="451269"/>
                    </a:cubicBezTo>
                    <a:cubicBezTo>
                      <a:pt x="173955" y="422872"/>
                      <a:pt x="126535" y="455852"/>
                      <a:pt x="87028" y="463142"/>
                    </a:cubicBezTo>
                    <a:cubicBezTo>
                      <a:pt x="60228" y="468488"/>
                      <a:pt x="19264" y="480569"/>
                      <a:pt x="1837" y="452311"/>
                    </a:cubicBezTo>
                    <a:cubicBezTo>
                      <a:pt x="-15173" y="415166"/>
                      <a:pt x="91056" y="351637"/>
                      <a:pt x="110704" y="313242"/>
                    </a:cubicBezTo>
                    <a:cubicBezTo>
                      <a:pt x="135491" y="282900"/>
                      <a:pt x="108205" y="267487"/>
                      <a:pt x="86820" y="247838"/>
                    </a:cubicBezTo>
                    <a:cubicBezTo>
                      <a:pt x="67102" y="229717"/>
                      <a:pt x="46133" y="212012"/>
                      <a:pt x="31762" y="189169"/>
                    </a:cubicBezTo>
                    <a:cubicBezTo>
                      <a:pt x="-6495" y="104672"/>
                      <a:pt x="153543" y="186253"/>
                      <a:pt x="185897" y="180213"/>
                    </a:cubicBezTo>
                    <a:cubicBezTo>
                      <a:pt x="200131" y="179866"/>
                      <a:pt x="211378" y="169798"/>
                      <a:pt x="216516" y="157023"/>
                    </a:cubicBezTo>
                    <a:cubicBezTo>
                      <a:pt x="226653" y="134527"/>
                      <a:pt x="234707" y="111129"/>
                      <a:pt x="245330" y="88842"/>
                    </a:cubicBezTo>
                    <a:cubicBezTo>
                      <a:pt x="261299" y="57460"/>
                      <a:pt x="276435" y="16912"/>
                      <a:pt x="311636" y="2748"/>
                    </a:cubicBezTo>
                    <a:cubicBezTo>
                      <a:pt x="322467" y="-1070"/>
                      <a:pt x="337604" y="-2390"/>
                      <a:pt x="344547" y="8789"/>
                    </a:cubicBezTo>
                    <a:cubicBezTo>
                      <a:pt x="352947" y="24133"/>
                      <a:pt x="350795" y="42601"/>
                      <a:pt x="351003" y="59473"/>
                    </a:cubicBezTo>
                    <a:cubicBezTo>
                      <a:pt x="350656" y="90161"/>
                      <a:pt x="348504" y="120988"/>
                      <a:pt x="352253" y="151538"/>
                    </a:cubicBezTo>
                    <a:cubicBezTo>
                      <a:pt x="353294" y="179518"/>
                      <a:pt x="368361" y="202500"/>
                      <a:pt x="396272" y="209651"/>
                    </a:cubicBezTo>
                    <a:cubicBezTo>
                      <a:pt x="438555" y="225551"/>
                      <a:pt x="486810" y="238118"/>
                      <a:pt x="514373" y="276860"/>
                    </a:cubicBezTo>
                    <a:cubicBezTo>
                      <a:pt x="529856" y="295120"/>
                      <a:pt x="532773" y="325878"/>
                      <a:pt x="510208" y="339833"/>
                    </a:cubicBezTo>
                    <a:cubicBezTo>
                      <a:pt x="498196" y="345735"/>
                      <a:pt x="484032" y="345666"/>
                      <a:pt x="471049" y="347957"/>
                    </a:cubicBezTo>
                    <a:cubicBezTo>
                      <a:pt x="433834" y="355455"/>
                      <a:pt x="344269" y="353997"/>
                      <a:pt x="343366" y="405584"/>
                    </a:cubicBezTo>
                    <a:cubicBezTo>
                      <a:pt x="343366" y="405445"/>
                      <a:pt x="343366" y="405306"/>
                      <a:pt x="343366" y="405168"/>
                    </a:cubicBezTo>
                    <a:cubicBezTo>
                      <a:pt x="340936" y="439258"/>
                      <a:pt x="349962" y="599781"/>
                      <a:pt x="292890" y="583673"/>
                    </a:cubicBezTo>
                    <a:close/>
                    <a:moveTo>
                      <a:pt x="325661" y="534656"/>
                    </a:moveTo>
                    <a:cubicBezTo>
                      <a:pt x="325939" y="533336"/>
                      <a:pt x="326217" y="531948"/>
                      <a:pt x="326494" y="530629"/>
                    </a:cubicBezTo>
                    <a:cubicBezTo>
                      <a:pt x="326494" y="530629"/>
                      <a:pt x="326494" y="530698"/>
                      <a:pt x="326494" y="530767"/>
                    </a:cubicBezTo>
                    <a:cubicBezTo>
                      <a:pt x="326494" y="530698"/>
                      <a:pt x="326494" y="530559"/>
                      <a:pt x="326494" y="530490"/>
                    </a:cubicBezTo>
                    <a:cubicBezTo>
                      <a:pt x="326217" y="531878"/>
                      <a:pt x="325939" y="533267"/>
                      <a:pt x="325661" y="534656"/>
                    </a:cubicBezTo>
                    <a:close/>
                    <a:moveTo>
                      <a:pt x="105983" y="249366"/>
                    </a:moveTo>
                    <a:cubicBezTo>
                      <a:pt x="105983" y="249366"/>
                      <a:pt x="105983" y="249366"/>
                      <a:pt x="105983" y="249366"/>
                    </a:cubicBezTo>
                    <a:lnTo>
                      <a:pt x="105983" y="249366"/>
                    </a:lnTo>
                    <a:cubicBezTo>
                      <a:pt x="105358" y="248810"/>
                      <a:pt x="104664" y="248255"/>
                      <a:pt x="104039" y="247699"/>
                    </a:cubicBezTo>
                    <a:cubicBezTo>
                      <a:pt x="104664" y="248255"/>
                      <a:pt x="105358" y="248810"/>
                      <a:pt x="105983" y="249435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49" name="Google Shape;7649;p19"/>
              <p:cNvSpPr/>
              <p:nvPr/>
            </p:nvSpPr>
            <p:spPr>
              <a:xfrm>
                <a:off x="5036186" y="3092511"/>
                <a:ext cx="13227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12567" h="12185" extrusionOk="0">
                    <a:moveTo>
                      <a:pt x="0" y="6093"/>
                    </a:moveTo>
                    <a:cubicBezTo>
                      <a:pt x="0" y="-2031"/>
                      <a:pt x="12636" y="-2031"/>
                      <a:pt x="12567" y="6093"/>
                    </a:cubicBezTo>
                    <a:cubicBezTo>
                      <a:pt x="12567" y="14216"/>
                      <a:pt x="-69" y="14216"/>
                      <a:pt x="0" y="609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50" name="Google Shape;7650;p19"/>
              <p:cNvSpPr/>
              <p:nvPr/>
            </p:nvSpPr>
            <p:spPr>
              <a:xfrm>
                <a:off x="5056273" y="3036671"/>
                <a:ext cx="12569" cy="12167"/>
              </a:xfrm>
              <a:custGeom>
                <a:avLst/>
                <a:gdLst/>
                <a:ahLst/>
                <a:cxnLst/>
                <a:rect l="l" t="t" r="r" b="b"/>
                <a:pathLst>
                  <a:path w="11942" h="11560" extrusionOk="0">
                    <a:moveTo>
                      <a:pt x="0" y="5780"/>
                    </a:moveTo>
                    <a:cubicBezTo>
                      <a:pt x="0" y="-1927"/>
                      <a:pt x="12012" y="-1927"/>
                      <a:pt x="11942" y="5780"/>
                    </a:cubicBezTo>
                    <a:cubicBezTo>
                      <a:pt x="11942" y="13487"/>
                      <a:pt x="-69" y="13487"/>
                      <a:pt x="0" y="578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51" name="Google Shape;7651;p19"/>
              <p:cNvSpPr/>
              <p:nvPr/>
            </p:nvSpPr>
            <p:spPr>
              <a:xfrm>
                <a:off x="4993530" y="3154194"/>
                <a:ext cx="10231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9721" h="9477" extrusionOk="0">
                    <a:moveTo>
                      <a:pt x="0" y="4739"/>
                    </a:moveTo>
                    <a:cubicBezTo>
                      <a:pt x="0" y="-1580"/>
                      <a:pt x="9790" y="-1580"/>
                      <a:pt x="9721" y="4739"/>
                    </a:cubicBezTo>
                    <a:cubicBezTo>
                      <a:pt x="9721" y="11057"/>
                      <a:pt x="-69" y="11057"/>
                      <a:pt x="0" y="473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52" name="Google Shape;7652;p19"/>
              <p:cNvSpPr/>
              <p:nvPr/>
            </p:nvSpPr>
            <p:spPr>
              <a:xfrm>
                <a:off x="4916545" y="3147766"/>
                <a:ext cx="8548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8122" h="7810" extrusionOk="0">
                    <a:moveTo>
                      <a:pt x="0" y="3905"/>
                    </a:moveTo>
                    <a:cubicBezTo>
                      <a:pt x="0" y="-1302"/>
                      <a:pt x="8123" y="-1302"/>
                      <a:pt x="8123" y="3905"/>
                    </a:cubicBezTo>
                    <a:cubicBezTo>
                      <a:pt x="8123" y="9113"/>
                      <a:pt x="0" y="9113"/>
                      <a:pt x="0" y="39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53" name="Google Shape;7653;p19"/>
              <p:cNvSpPr/>
              <p:nvPr/>
            </p:nvSpPr>
            <p:spPr>
              <a:xfrm>
                <a:off x="4836403" y="3124178"/>
                <a:ext cx="4485" cy="4447"/>
              </a:xfrm>
              <a:custGeom>
                <a:avLst/>
                <a:gdLst/>
                <a:ahLst/>
                <a:cxnLst/>
                <a:rect l="l" t="t" r="r" b="b"/>
                <a:pathLst>
                  <a:path w="4261" h="4225" extrusionOk="0">
                    <a:moveTo>
                      <a:pt x="1751" y="4109"/>
                    </a:moveTo>
                    <a:cubicBezTo>
                      <a:pt x="-1789" y="3623"/>
                      <a:pt x="710" y="-1723"/>
                      <a:pt x="3348" y="568"/>
                    </a:cubicBezTo>
                    <a:cubicBezTo>
                      <a:pt x="5292" y="1679"/>
                      <a:pt x="3834" y="4873"/>
                      <a:pt x="1751" y="410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54" name="Google Shape;7654;p19"/>
              <p:cNvSpPr/>
              <p:nvPr/>
            </p:nvSpPr>
            <p:spPr>
              <a:xfrm>
                <a:off x="4900039" y="3212735"/>
                <a:ext cx="2410" cy="2302"/>
              </a:xfrm>
              <a:custGeom>
                <a:avLst/>
                <a:gdLst/>
                <a:ahLst/>
                <a:cxnLst/>
                <a:rect l="l" t="t" r="r" b="b"/>
                <a:pathLst>
                  <a:path w="2290" h="2187" extrusionOk="0">
                    <a:moveTo>
                      <a:pt x="0" y="1094"/>
                    </a:moveTo>
                    <a:cubicBezTo>
                      <a:pt x="0" y="-365"/>
                      <a:pt x="2291" y="-365"/>
                      <a:pt x="2291" y="1094"/>
                    </a:cubicBezTo>
                    <a:cubicBezTo>
                      <a:pt x="2291" y="2552"/>
                      <a:pt x="0" y="2552"/>
                      <a:pt x="0" y="1094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55" name="Google Shape;7655;p19"/>
              <p:cNvSpPr/>
              <p:nvPr/>
            </p:nvSpPr>
            <p:spPr>
              <a:xfrm>
                <a:off x="4953869" y="3262222"/>
                <a:ext cx="13008" cy="12605"/>
              </a:xfrm>
              <a:custGeom>
                <a:avLst/>
                <a:gdLst/>
                <a:ahLst/>
                <a:cxnLst/>
                <a:rect l="l" t="t" r="r" b="b"/>
                <a:pathLst>
                  <a:path w="12359" h="11976" extrusionOk="0">
                    <a:moveTo>
                      <a:pt x="0" y="5988"/>
                    </a:moveTo>
                    <a:cubicBezTo>
                      <a:pt x="0" y="-1996"/>
                      <a:pt x="12428" y="-1996"/>
                      <a:pt x="12359" y="5988"/>
                    </a:cubicBezTo>
                    <a:cubicBezTo>
                      <a:pt x="12359" y="13973"/>
                      <a:pt x="-69" y="13973"/>
                      <a:pt x="0" y="598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56" name="Google Shape;7656;p19"/>
              <p:cNvSpPr/>
              <p:nvPr/>
            </p:nvSpPr>
            <p:spPr>
              <a:xfrm>
                <a:off x="5026691" y="3235416"/>
                <a:ext cx="12057" cy="11728"/>
              </a:xfrm>
              <a:custGeom>
                <a:avLst/>
                <a:gdLst/>
                <a:ahLst/>
                <a:cxnLst/>
                <a:rect l="l" t="t" r="r" b="b"/>
                <a:pathLst>
                  <a:path w="11456" h="11143" extrusionOk="0">
                    <a:moveTo>
                      <a:pt x="0" y="5572"/>
                    </a:moveTo>
                    <a:cubicBezTo>
                      <a:pt x="0" y="-1857"/>
                      <a:pt x="11526" y="-1857"/>
                      <a:pt x="11457" y="5572"/>
                    </a:cubicBezTo>
                    <a:cubicBezTo>
                      <a:pt x="11457" y="13001"/>
                      <a:pt x="-69" y="13001"/>
                      <a:pt x="0" y="557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57" name="Google Shape;7657;p19"/>
              <p:cNvSpPr/>
              <p:nvPr/>
            </p:nvSpPr>
            <p:spPr>
              <a:xfrm>
                <a:off x="5089872" y="3166611"/>
                <a:ext cx="13885" cy="13481"/>
              </a:xfrm>
              <a:custGeom>
                <a:avLst/>
                <a:gdLst/>
                <a:ahLst/>
                <a:cxnLst/>
                <a:rect l="l" t="t" r="r" b="b"/>
                <a:pathLst>
                  <a:path w="13192" h="12809" extrusionOk="0">
                    <a:moveTo>
                      <a:pt x="0" y="6405"/>
                    </a:moveTo>
                    <a:cubicBezTo>
                      <a:pt x="-69" y="-2135"/>
                      <a:pt x="13262" y="-2135"/>
                      <a:pt x="13192" y="6405"/>
                    </a:cubicBezTo>
                    <a:cubicBezTo>
                      <a:pt x="13192" y="14945"/>
                      <a:pt x="-69" y="14945"/>
                      <a:pt x="0" y="64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58" name="Google Shape;7658;p19"/>
              <p:cNvSpPr/>
              <p:nvPr/>
            </p:nvSpPr>
            <p:spPr>
              <a:xfrm>
                <a:off x="5093305" y="3259135"/>
                <a:ext cx="14250" cy="13811"/>
              </a:xfrm>
              <a:custGeom>
                <a:avLst/>
                <a:gdLst/>
                <a:ahLst/>
                <a:cxnLst/>
                <a:rect l="l" t="t" r="r" b="b"/>
                <a:pathLst>
                  <a:path w="13539" h="13122" extrusionOk="0">
                    <a:moveTo>
                      <a:pt x="0" y="6561"/>
                    </a:moveTo>
                    <a:cubicBezTo>
                      <a:pt x="-69" y="-2187"/>
                      <a:pt x="13608" y="-2187"/>
                      <a:pt x="13539" y="6561"/>
                    </a:cubicBezTo>
                    <a:cubicBezTo>
                      <a:pt x="13608" y="15309"/>
                      <a:pt x="-69" y="15309"/>
                      <a:pt x="0" y="656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59" name="Google Shape;7659;p19"/>
              <p:cNvSpPr/>
              <p:nvPr/>
            </p:nvSpPr>
            <p:spPr>
              <a:xfrm>
                <a:off x="5158311" y="3214398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60" name="Google Shape;7660;p19"/>
              <p:cNvSpPr/>
              <p:nvPr/>
            </p:nvSpPr>
            <p:spPr>
              <a:xfrm>
                <a:off x="5227261" y="3230668"/>
                <a:ext cx="11108" cy="10851"/>
              </a:xfrm>
              <a:custGeom>
                <a:avLst/>
                <a:gdLst/>
                <a:ahLst/>
                <a:cxnLst/>
                <a:rect l="l" t="t" r="r" b="b"/>
                <a:pathLst>
                  <a:path w="10554" h="10310" extrusionOk="0">
                    <a:moveTo>
                      <a:pt x="0" y="5155"/>
                    </a:moveTo>
                    <a:cubicBezTo>
                      <a:pt x="0" y="-1718"/>
                      <a:pt x="10623" y="-1718"/>
                      <a:pt x="10554" y="5155"/>
                    </a:cubicBezTo>
                    <a:cubicBezTo>
                      <a:pt x="10554" y="12029"/>
                      <a:pt x="-69" y="12029"/>
                      <a:pt x="0" y="515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61" name="Google Shape;7661;p19"/>
              <p:cNvSpPr/>
              <p:nvPr/>
            </p:nvSpPr>
            <p:spPr>
              <a:xfrm>
                <a:off x="4872210" y="3316454"/>
                <a:ext cx="8769" cy="8440"/>
              </a:xfrm>
              <a:custGeom>
                <a:avLst/>
                <a:gdLst/>
                <a:ahLst/>
                <a:cxnLst/>
                <a:rect l="l" t="t" r="r" b="b"/>
                <a:pathLst>
                  <a:path w="8332" h="8019" extrusionOk="0">
                    <a:moveTo>
                      <a:pt x="0" y="4010"/>
                    </a:moveTo>
                    <a:cubicBezTo>
                      <a:pt x="0" y="-1337"/>
                      <a:pt x="8332" y="-1337"/>
                      <a:pt x="8332" y="4010"/>
                    </a:cubicBezTo>
                    <a:cubicBezTo>
                      <a:pt x="8332" y="9356"/>
                      <a:pt x="0" y="9356"/>
                      <a:pt x="0" y="401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62" name="Google Shape;7662;p19"/>
              <p:cNvSpPr/>
              <p:nvPr/>
            </p:nvSpPr>
            <p:spPr>
              <a:xfrm>
                <a:off x="4973226" y="3339845"/>
                <a:ext cx="11106" cy="10742"/>
              </a:xfrm>
              <a:custGeom>
                <a:avLst/>
                <a:gdLst/>
                <a:ahLst/>
                <a:cxnLst/>
                <a:rect l="l" t="t" r="r" b="b"/>
                <a:pathLst>
                  <a:path w="10552" h="10206" extrusionOk="0">
                    <a:moveTo>
                      <a:pt x="0" y="5103"/>
                    </a:moveTo>
                    <a:cubicBezTo>
                      <a:pt x="0" y="-1701"/>
                      <a:pt x="10553" y="-1701"/>
                      <a:pt x="10553" y="5103"/>
                    </a:cubicBezTo>
                    <a:cubicBezTo>
                      <a:pt x="10553" y="11907"/>
                      <a:pt x="0" y="11907"/>
                      <a:pt x="0" y="510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63" name="Google Shape;7663;p19"/>
              <p:cNvSpPr/>
              <p:nvPr/>
            </p:nvSpPr>
            <p:spPr>
              <a:xfrm>
                <a:off x="5037183" y="3398137"/>
                <a:ext cx="12695" cy="13109"/>
              </a:xfrm>
              <a:custGeom>
                <a:avLst/>
                <a:gdLst/>
                <a:ahLst/>
                <a:cxnLst/>
                <a:rect l="l" t="t" r="r" b="b"/>
                <a:pathLst>
                  <a:path w="12062" h="12455" extrusionOk="0">
                    <a:moveTo>
                      <a:pt x="1066" y="9403"/>
                    </a:moveTo>
                    <a:cubicBezTo>
                      <a:pt x="1066" y="9403"/>
                      <a:pt x="1066" y="9403"/>
                      <a:pt x="1066" y="9403"/>
                    </a:cubicBezTo>
                    <a:cubicBezTo>
                      <a:pt x="-2961" y="3571"/>
                      <a:pt x="5371" y="-3303"/>
                      <a:pt x="10231" y="1766"/>
                    </a:cubicBezTo>
                    <a:cubicBezTo>
                      <a:pt x="16341" y="7876"/>
                      <a:pt x="5579" y="17388"/>
                      <a:pt x="1066" y="940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64" name="Google Shape;7664;p19"/>
              <p:cNvSpPr/>
              <p:nvPr/>
            </p:nvSpPr>
            <p:spPr>
              <a:xfrm>
                <a:off x="5042395" y="3314683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65" name="Google Shape;7665;p19"/>
              <p:cNvSpPr/>
              <p:nvPr/>
            </p:nvSpPr>
            <p:spPr>
              <a:xfrm>
                <a:off x="4934294" y="3203751"/>
                <a:ext cx="11839" cy="11509"/>
              </a:xfrm>
              <a:custGeom>
                <a:avLst/>
                <a:gdLst/>
                <a:ahLst/>
                <a:cxnLst/>
                <a:rect l="l" t="t" r="r" b="b"/>
                <a:pathLst>
                  <a:path w="11248" h="10935" extrusionOk="0">
                    <a:moveTo>
                      <a:pt x="0" y="5468"/>
                    </a:moveTo>
                    <a:cubicBezTo>
                      <a:pt x="0" y="-1823"/>
                      <a:pt x="11318" y="-1823"/>
                      <a:pt x="11248" y="5468"/>
                    </a:cubicBezTo>
                    <a:cubicBezTo>
                      <a:pt x="11248" y="12758"/>
                      <a:pt x="-69" y="12758"/>
                      <a:pt x="0" y="54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66" name="Google Shape;7666;p19"/>
              <p:cNvSpPr/>
              <p:nvPr/>
            </p:nvSpPr>
            <p:spPr>
              <a:xfrm>
                <a:off x="4839633" y="3158266"/>
                <a:ext cx="7455" cy="7234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6873" extrusionOk="0">
                    <a:moveTo>
                      <a:pt x="1" y="3437"/>
                    </a:moveTo>
                    <a:cubicBezTo>
                      <a:pt x="1" y="-1146"/>
                      <a:pt x="7152" y="-1146"/>
                      <a:pt x="7083" y="3437"/>
                    </a:cubicBezTo>
                    <a:cubicBezTo>
                      <a:pt x="7083" y="8019"/>
                      <a:pt x="-69" y="8019"/>
                      <a:pt x="1" y="343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67" name="Google Shape;7667;p19"/>
              <p:cNvSpPr/>
              <p:nvPr/>
            </p:nvSpPr>
            <p:spPr>
              <a:xfrm>
                <a:off x="5058902" y="31895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68" name="Google Shape;7668;p19"/>
              <p:cNvSpPr/>
              <p:nvPr/>
            </p:nvSpPr>
            <p:spPr>
              <a:xfrm>
                <a:off x="5061751" y="3129031"/>
                <a:ext cx="10449" cy="10193"/>
              </a:xfrm>
              <a:custGeom>
                <a:avLst/>
                <a:gdLst/>
                <a:ahLst/>
                <a:cxnLst/>
                <a:rect l="l" t="t" r="r" b="b"/>
                <a:pathLst>
                  <a:path w="9928" h="9685" extrusionOk="0">
                    <a:moveTo>
                      <a:pt x="0" y="4843"/>
                    </a:moveTo>
                    <a:cubicBezTo>
                      <a:pt x="0" y="-1614"/>
                      <a:pt x="9998" y="-1614"/>
                      <a:pt x="9928" y="4843"/>
                    </a:cubicBezTo>
                    <a:cubicBezTo>
                      <a:pt x="9928" y="11300"/>
                      <a:pt x="-69" y="11300"/>
                      <a:pt x="0" y="484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69" name="Google Shape;7669;p19"/>
              <p:cNvSpPr/>
              <p:nvPr/>
            </p:nvSpPr>
            <p:spPr>
              <a:xfrm>
                <a:off x="5076286" y="2995329"/>
                <a:ext cx="8548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8122" h="7810" extrusionOk="0">
                    <a:moveTo>
                      <a:pt x="0" y="3905"/>
                    </a:moveTo>
                    <a:cubicBezTo>
                      <a:pt x="0" y="-1302"/>
                      <a:pt x="8123" y="-1302"/>
                      <a:pt x="8123" y="3905"/>
                    </a:cubicBezTo>
                    <a:cubicBezTo>
                      <a:pt x="8123" y="9113"/>
                      <a:pt x="0" y="9113"/>
                      <a:pt x="0" y="39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70" name="Google Shape;7670;p19"/>
              <p:cNvSpPr/>
              <p:nvPr/>
            </p:nvSpPr>
            <p:spPr>
              <a:xfrm>
                <a:off x="5039035" y="3016749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71" name="Google Shape;7671;p19"/>
              <p:cNvSpPr/>
              <p:nvPr/>
            </p:nvSpPr>
            <p:spPr>
              <a:xfrm>
                <a:off x="4963146" y="3155691"/>
                <a:ext cx="11911" cy="11509"/>
              </a:xfrm>
              <a:custGeom>
                <a:avLst/>
                <a:gdLst/>
                <a:ahLst/>
                <a:cxnLst/>
                <a:rect l="l" t="t" r="r" b="b"/>
                <a:pathLst>
                  <a:path w="11317" h="10935" extrusionOk="0">
                    <a:moveTo>
                      <a:pt x="0" y="5468"/>
                    </a:moveTo>
                    <a:cubicBezTo>
                      <a:pt x="0" y="-1823"/>
                      <a:pt x="11387" y="-1823"/>
                      <a:pt x="11318" y="5468"/>
                    </a:cubicBezTo>
                    <a:cubicBezTo>
                      <a:pt x="11318" y="12758"/>
                      <a:pt x="-69" y="12758"/>
                      <a:pt x="0" y="54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72" name="Google Shape;7672;p19"/>
              <p:cNvSpPr/>
              <p:nvPr/>
            </p:nvSpPr>
            <p:spPr>
              <a:xfrm>
                <a:off x="4978484" y="32044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73" name="Google Shape;7673;p19"/>
              <p:cNvSpPr/>
              <p:nvPr/>
            </p:nvSpPr>
            <p:spPr>
              <a:xfrm>
                <a:off x="5000030" y="3291949"/>
                <a:ext cx="5701" cy="5590"/>
              </a:xfrm>
              <a:custGeom>
                <a:avLst/>
                <a:gdLst/>
                <a:ahLst/>
                <a:cxnLst/>
                <a:rect l="l" t="t" r="r" b="b"/>
                <a:pathLst>
                  <a:path w="5417" h="5311" extrusionOk="0">
                    <a:moveTo>
                      <a:pt x="1" y="2656"/>
                    </a:moveTo>
                    <a:cubicBezTo>
                      <a:pt x="1" y="-885"/>
                      <a:pt x="5486" y="-885"/>
                      <a:pt x="5416" y="2656"/>
                    </a:cubicBezTo>
                    <a:cubicBezTo>
                      <a:pt x="5416" y="6197"/>
                      <a:pt x="-69" y="6197"/>
                      <a:pt x="1" y="265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74" name="Google Shape;7674;p19"/>
              <p:cNvSpPr/>
              <p:nvPr/>
            </p:nvSpPr>
            <p:spPr>
              <a:xfrm>
                <a:off x="5069859" y="32827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75" name="Google Shape;7675;p19"/>
              <p:cNvSpPr/>
              <p:nvPr/>
            </p:nvSpPr>
            <p:spPr>
              <a:xfrm>
                <a:off x="4919759" y="3307817"/>
                <a:ext cx="6357" cy="6138"/>
              </a:xfrm>
              <a:custGeom>
                <a:avLst/>
                <a:gdLst/>
                <a:ahLst/>
                <a:cxnLst/>
                <a:rect l="l" t="t" r="r" b="b"/>
                <a:pathLst>
                  <a:path w="6040" h="5832" extrusionOk="0">
                    <a:moveTo>
                      <a:pt x="0" y="2916"/>
                    </a:moveTo>
                    <a:cubicBezTo>
                      <a:pt x="0" y="-972"/>
                      <a:pt x="6040" y="-972"/>
                      <a:pt x="6040" y="2916"/>
                    </a:cubicBezTo>
                    <a:cubicBezTo>
                      <a:pt x="6040" y="6804"/>
                      <a:pt x="0" y="6804"/>
                      <a:pt x="0" y="291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76" name="Google Shape;7676;p19"/>
              <p:cNvSpPr/>
              <p:nvPr/>
            </p:nvSpPr>
            <p:spPr>
              <a:xfrm>
                <a:off x="5016977" y="3356462"/>
                <a:ext cx="9938" cy="9645"/>
              </a:xfrm>
              <a:custGeom>
                <a:avLst/>
                <a:gdLst/>
                <a:ahLst/>
                <a:cxnLst/>
                <a:rect l="l" t="t" r="r" b="b"/>
                <a:pathLst>
                  <a:path w="9442" h="9164" extrusionOk="0">
                    <a:moveTo>
                      <a:pt x="0" y="4582"/>
                    </a:moveTo>
                    <a:cubicBezTo>
                      <a:pt x="0" y="-1527"/>
                      <a:pt x="9442" y="-1527"/>
                      <a:pt x="9442" y="4582"/>
                    </a:cubicBezTo>
                    <a:cubicBezTo>
                      <a:pt x="9442" y="10692"/>
                      <a:pt x="0" y="10692"/>
                      <a:pt x="0" y="45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77" name="Google Shape;7677;p19"/>
              <p:cNvSpPr/>
              <p:nvPr/>
            </p:nvSpPr>
            <p:spPr>
              <a:xfrm>
                <a:off x="5060143" y="3352646"/>
                <a:ext cx="14323" cy="13920"/>
              </a:xfrm>
              <a:custGeom>
                <a:avLst/>
                <a:gdLst/>
                <a:ahLst/>
                <a:cxnLst/>
                <a:rect l="l" t="t" r="r" b="b"/>
                <a:pathLst>
                  <a:path w="13609" h="13226" extrusionOk="0">
                    <a:moveTo>
                      <a:pt x="0" y="6613"/>
                    </a:moveTo>
                    <a:cubicBezTo>
                      <a:pt x="-69" y="-2204"/>
                      <a:pt x="13679" y="-2204"/>
                      <a:pt x="13609" y="6613"/>
                    </a:cubicBezTo>
                    <a:cubicBezTo>
                      <a:pt x="13679" y="15431"/>
                      <a:pt x="-69" y="15431"/>
                      <a:pt x="0" y="661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78" name="Google Shape;7678;p19"/>
              <p:cNvSpPr/>
              <p:nvPr/>
            </p:nvSpPr>
            <p:spPr>
              <a:xfrm>
                <a:off x="4890470" y="3165496"/>
                <a:ext cx="7454" cy="7234"/>
              </a:xfrm>
              <a:custGeom>
                <a:avLst/>
                <a:gdLst/>
                <a:ahLst/>
                <a:cxnLst/>
                <a:rect l="l" t="t" r="r" b="b"/>
                <a:pathLst>
                  <a:path w="7082" h="6873" extrusionOk="0">
                    <a:moveTo>
                      <a:pt x="0" y="3437"/>
                    </a:moveTo>
                    <a:cubicBezTo>
                      <a:pt x="0" y="-1146"/>
                      <a:pt x="7082" y="-1146"/>
                      <a:pt x="7082" y="3437"/>
                    </a:cubicBezTo>
                    <a:cubicBezTo>
                      <a:pt x="7082" y="8019"/>
                      <a:pt x="0" y="8019"/>
                      <a:pt x="0" y="343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79" name="Google Shape;7679;p19"/>
              <p:cNvSpPr/>
              <p:nvPr/>
            </p:nvSpPr>
            <p:spPr>
              <a:xfrm>
                <a:off x="5180369" y="324434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80" name="Google Shape;7680;p19"/>
              <p:cNvSpPr/>
              <p:nvPr/>
            </p:nvSpPr>
            <p:spPr>
              <a:xfrm>
                <a:off x="5181319" y="3188614"/>
                <a:ext cx="12203" cy="11837"/>
              </a:xfrm>
              <a:custGeom>
                <a:avLst/>
                <a:gdLst/>
                <a:ahLst/>
                <a:cxnLst/>
                <a:rect l="l" t="t" r="r" b="b"/>
                <a:pathLst>
                  <a:path w="11594" h="11247" extrusionOk="0">
                    <a:moveTo>
                      <a:pt x="0" y="5624"/>
                    </a:moveTo>
                    <a:cubicBezTo>
                      <a:pt x="0" y="-1875"/>
                      <a:pt x="11664" y="-1875"/>
                      <a:pt x="11595" y="5624"/>
                    </a:cubicBezTo>
                    <a:cubicBezTo>
                      <a:pt x="11595" y="13122"/>
                      <a:pt x="-69" y="13122"/>
                      <a:pt x="0" y="5624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81" name="Google Shape;7681;p19"/>
              <p:cNvSpPr/>
              <p:nvPr/>
            </p:nvSpPr>
            <p:spPr>
              <a:xfrm>
                <a:off x="5110469" y="3208645"/>
                <a:ext cx="11034" cy="10632"/>
              </a:xfrm>
              <a:custGeom>
                <a:avLst/>
                <a:gdLst/>
                <a:ahLst/>
                <a:cxnLst/>
                <a:rect l="l" t="t" r="r" b="b"/>
                <a:pathLst>
                  <a:path w="10484" h="10102" extrusionOk="0">
                    <a:moveTo>
                      <a:pt x="0" y="5051"/>
                    </a:moveTo>
                    <a:cubicBezTo>
                      <a:pt x="0" y="-1684"/>
                      <a:pt x="10484" y="-1684"/>
                      <a:pt x="10484" y="5051"/>
                    </a:cubicBezTo>
                    <a:cubicBezTo>
                      <a:pt x="10484" y="11786"/>
                      <a:pt x="0" y="11786"/>
                      <a:pt x="0" y="505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7682" name="Google Shape;7682;p19"/>
              <p:cNvGrpSpPr/>
              <p:nvPr/>
            </p:nvGrpSpPr>
            <p:grpSpPr>
              <a:xfrm>
                <a:off x="4760750" y="2950494"/>
                <a:ext cx="538872" cy="589728"/>
                <a:chOff x="4760750" y="2950494"/>
                <a:chExt cx="538872" cy="589728"/>
              </a:xfrm>
            </p:grpSpPr>
            <p:sp>
              <p:nvSpPr>
                <p:cNvPr id="7683" name="Google Shape;7683;p19"/>
                <p:cNvSpPr/>
                <p:nvPr/>
              </p:nvSpPr>
              <p:spPr>
                <a:xfrm>
                  <a:off x="5103165" y="2950494"/>
                  <a:ext cx="13432" cy="180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62" h="171618" extrusionOk="0">
                      <a:moveTo>
                        <a:pt x="5485" y="169139"/>
                      </a:moveTo>
                      <a:cubicBezTo>
                        <a:pt x="-2291" y="137271"/>
                        <a:pt x="2569" y="103805"/>
                        <a:pt x="2708" y="71312"/>
                      </a:cubicBezTo>
                      <a:cubicBezTo>
                        <a:pt x="2986" y="48886"/>
                        <a:pt x="7430" y="25141"/>
                        <a:pt x="0" y="3478"/>
                      </a:cubicBezTo>
                      <a:cubicBezTo>
                        <a:pt x="4652" y="-8880"/>
                        <a:pt x="10415" y="15351"/>
                        <a:pt x="10832" y="19447"/>
                      </a:cubicBezTo>
                      <a:cubicBezTo>
                        <a:pt x="16386" y="63813"/>
                        <a:pt x="7985" y="108457"/>
                        <a:pt x="9998" y="152893"/>
                      </a:cubicBezTo>
                      <a:cubicBezTo>
                        <a:pt x="9998" y="152893"/>
                        <a:pt x="9998" y="152754"/>
                        <a:pt x="9998" y="152684"/>
                      </a:cubicBezTo>
                      <a:cubicBezTo>
                        <a:pt x="8887" y="157961"/>
                        <a:pt x="15414" y="169139"/>
                        <a:pt x="9790" y="171500"/>
                      </a:cubicBezTo>
                      <a:cubicBezTo>
                        <a:pt x="8054" y="171986"/>
                        <a:pt x="6040" y="170945"/>
                        <a:pt x="5555" y="169070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684" name="Google Shape;7684;p19"/>
                <p:cNvSpPr/>
                <p:nvPr/>
              </p:nvSpPr>
              <p:spPr>
                <a:xfrm>
                  <a:off x="5079322" y="3253999"/>
                  <a:ext cx="220299" cy="28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310" h="271946" extrusionOk="0">
                      <a:moveTo>
                        <a:pt x="1141" y="271877"/>
                      </a:moveTo>
                      <a:cubicBezTo>
                        <a:pt x="-1219" y="270002"/>
                        <a:pt x="586" y="267433"/>
                        <a:pt x="2044" y="265628"/>
                      </a:cubicBezTo>
                      <a:cubicBezTo>
                        <a:pt x="14125" y="246812"/>
                        <a:pt x="16624" y="223900"/>
                        <a:pt x="18083" y="202099"/>
                      </a:cubicBezTo>
                      <a:cubicBezTo>
                        <a:pt x="18083" y="202238"/>
                        <a:pt x="18083" y="202446"/>
                        <a:pt x="18083" y="202585"/>
                      </a:cubicBezTo>
                      <a:cubicBezTo>
                        <a:pt x="19610" y="181478"/>
                        <a:pt x="19610" y="160302"/>
                        <a:pt x="21137" y="139195"/>
                      </a:cubicBezTo>
                      <a:cubicBezTo>
                        <a:pt x="21137" y="139334"/>
                        <a:pt x="21137" y="139473"/>
                        <a:pt x="21137" y="139612"/>
                      </a:cubicBezTo>
                      <a:cubicBezTo>
                        <a:pt x="21137" y="138917"/>
                        <a:pt x="21207" y="138223"/>
                        <a:pt x="21276" y="137529"/>
                      </a:cubicBezTo>
                      <a:cubicBezTo>
                        <a:pt x="21276" y="137668"/>
                        <a:pt x="21276" y="137807"/>
                        <a:pt x="21276" y="137945"/>
                      </a:cubicBezTo>
                      <a:cubicBezTo>
                        <a:pt x="24192" y="95662"/>
                        <a:pt x="23012" y="55393"/>
                        <a:pt x="72168" y="42270"/>
                      </a:cubicBezTo>
                      <a:cubicBezTo>
                        <a:pt x="108967" y="28592"/>
                        <a:pt x="177495" y="29564"/>
                        <a:pt x="203531" y="1723"/>
                      </a:cubicBezTo>
                      <a:cubicBezTo>
                        <a:pt x="203531" y="1723"/>
                        <a:pt x="203531" y="1862"/>
                        <a:pt x="203462" y="1931"/>
                      </a:cubicBezTo>
                      <a:cubicBezTo>
                        <a:pt x="204364" y="195"/>
                        <a:pt x="206448" y="-569"/>
                        <a:pt x="208183" y="473"/>
                      </a:cubicBezTo>
                      <a:cubicBezTo>
                        <a:pt x="215543" y="9360"/>
                        <a:pt x="184716" y="24704"/>
                        <a:pt x="177495" y="26857"/>
                      </a:cubicBezTo>
                      <a:cubicBezTo>
                        <a:pt x="149514" y="36021"/>
                        <a:pt x="120145" y="40118"/>
                        <a:pt x="91540" y="47061"/>
                      </a:cubicBezTo>
                      <a:cubicBezTo>
                        <a:pt x="44119" y="52962"/>
                        <a:pt x="29677" y="87469"/>
                        <a:pt x="27664" y="130933"/>
                      </a:cubicBezTo>
                      <a:cubicBezTo>
                        <a:pt x="27664" y="130933"/>
                        <a:pt x="27664" y="130933"/>
                        <a:pt x="27664" y="130863"/>
                      </a:cubicBezTo>
                      <a:cubicBezTo>
                        <a:pt x="23845" y="163912"/>
                        <a:pt x="34260" y="257366"/>
                        <a:pt x="1280" y="271946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685" name="Google Shape;7685;p19"/>
                <p:cNvSpPr/>
                <p:nvPr/>
              </p:nvSpPr>
              <p:spPr>
                <a:xfrm>
                  <a:off x="4760750" y="3374861"/>
                  <a:ext cx="200674" cy="412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664" h="39193" extrusionOk="0">
                      <a:moveTo>
                        <a:pt x="23468" y="39096"/>
                      </a:moveTo>
                      <a:cubicBezTo>
                        <a:pt x="16941" y="38402"/>
                        <a:pt x="208" y="36874"/>
                        <a:pt x="0" y="28612"/>
                      </a:cubicBezTo>
                      <a:cubicBezTo>
                        <a:pt x="625" y="27085"/>
                        <a:pt x="2916" y="26946"/>
                        <a:pt x="3750" y="28334"/>
                      </a:cubicBezTo>
                      <a:cubicBezTo>
                        <a:pt x="33605" y="39443"/>
                        <a:pt x="66931" y="26182"/>
                        <a:pt x="95606" y="16531"/>
                      </a:cubicBezTo>
                      <a:cubicBezTo>
                        <a:pt x="125322" y="5631"/>
                        <a:pt x="158024" y="-8742"/>
                        <a:pt x="188643" y="6880"/>
                      </a:cubicBezTo>
                      <a:cubicBezTo>
                        <a:pt x="192670" y="8547"/>
                        <a:pt x="190101" y="14795"/>
                        <a:pt x="186005" y="13129"/>
                      </a:cubicBezTo>
                      <a:cubicBezTo>
                        <a:pt x="179409" y="10630"/>
                        <a:pt x="172536" y="9033"/>
                        <a:pt x="165592" y="7922"/>
                      </a:cubicBezTo>
                      <a:cubicBezTo>
                        <a:pt x="147401" y="5978"/>
                        <a:pt x="129627" y="13268"/>
                        <a:pt x="112478" y="18545"/>
                      </a:cubicBezTo>
                      <a:cubicBezTo>
                        <a:pt x="112617" y="18545"/>
                        <a:pt x="112825" y="18406"/>
                        <a:pt x="112964" y="18406"/>
                      </a:cubicBezTo>
                      <a:cubicBezTo>
                        <a:pt x="112686" y="18475"/>
                        <a:pt x="112408" y="18614"/>
                        <a:pt x="112061" y="18683"/>
                      </a:cubicBezTo>
                      <a:cubicBezTo>
                        <a:pt x="112200" y="18683"/>
                        <a:pt x="112408" y="18545"/>
                        <a:pt x="112547" y="18545"/>
                      </a:cubicBezTo>
                      <a:cubicBezTo>
                        <a:pt x="111714" y="18822"/>
                        <a:pt x="110881" y="19100"/>
                        <a:pt x="109979" y="19447"/>
                      </a:cubicBezTo>
                      <a:cubicBezTo>
                        <a:pt x="109979" y="19447"/>
                        <a:pt x="110048" y="19447"/>
                        <a:pt x="110117" y="19447"/>
                      </a:cubicBezTo>
                      <a:cubicBezTo>
                        <a:pt x="109909" y="19517"/>
                        <a:pt x="109631" y="19586"/>
                        <a:pt x="109423" y="19655"/>
                      </a:cubicBezTo>
                      <a:cubicBezTo>
                        <a:pt x="109423" y="19655"/>
                        <a:pt x="109423" y="19655"/>
                        <a:pt x="109492" y="19655"/>
                      </a:cubicBezTo>
                      <a:cubicBezTo>
                        <a:pt x="109423" y="19655"/>
                        <a:pt x="109353" y="19655"/>
                        <a:pt x="109284" y="19725"/>
                      </a:cubicBezTo>
                      <a:cubicBezTo>
                        <a:pt x="109284" y="19725"/>
                        <a:pt x="109284" y="19725"/>
                        <a:pt x="109423" y="19725"/>
                      </a:cubicBezTo>
                      <a:cubicBezTo>
                        <a:pt x="109353" y="19725"/>
                        <a:pt x="109214" y="19725"/>
                        <a:pt x="109145" y="19794"/>
                      </a:cubicBezTo>
                      <a:cubicBezTo>
                        <a:pt x="109145" y="19794"/>
                        <a:pt x="109145" y="19794"/>
                        <a:pt x="109284" y="19794"/>
                      </a:cubicBezTo>
                      <a:cubicBezTo>
                        <a:pt x="81720" y="29723"/>
                        <a:pt x="53184" y="39790"/>
                        <a:pt x="23537" y="3916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686" name="Google Shape;7686;p19"/>
                <p:cNvSpPr/>
                <p:nvPr/>
              </p:nvSpPr>
              <p:spPr>
                <a:xfrm>
                  <a:off x="4784560" y="3118813"/>
                  <a:ext cx="101404" cy="109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346" h="103704" extrusionOk="0">
                      <a:moveTo>
                        <a:pt x="92898" y="103705"/>
                      </a:moveTo>
                      <a:cubicBezTo>
                        <a:pt x="84219" y="93707"/>
                        <a:pt x="75540" y="82875"/>
                        <a:pt x="64917" y="74266"/>
                      </a:cubicBezTo>
                      <a:cubicBezTo>
                        <a:pt x="64987" y="74266"/>
                        <a:pt x="65056" y="74405"/>
                        <a:pt x="65126" y="74474"/>
                      </a:cubicBezTo>
                      <a:cubicBezTo>
                        <a:pt x="47629" y="59616"/>
                        <a:pt x="31452" y="43369"/>
                        <a:pt x="16316" y="26151"/>
                      </a:cubicBezTo>
                      <a:cubicBezTo>
                        <a:pt x="16316" y="26151"/>
                        <a:pt x="16316" y="26151"/>
                        <a:pt x="16316" y="26151"/>
                      </a:cubicBezTo>
                      <a:cubicBezTo>
                        <a:pt x="10832" y="18305"/>
                        <a:pt x="1111" y="10945"/>
                        <a:pt x="0" y="1156"/>
                      </a:cubicBezTo>
                      <a:cubicBezTo>
                        <a:pt x="417" y="-511"/>
                        <a:pt x="2569" y="-233"/>
                        <a:pt x="3263" y="1086"/>
                      </a:cubicBezTo>
                      <a:cubicBezTo>
                        <a:pt x="3263" y="1086"/>
                        <a:pt x="3263" y="1017"/>
                        <a:pt x="3194" y="947"/>
                      </a:cubicBezTo>
                      <a:cubicBezTo>
                        <a:pt x="6388" y="4627"/>
                        <a:pt x="9512" y="8376"/>
                        <a:pt x="12706" y="11987"/>
                      </a:cubicBezTo>
                      <a:cubicBezTo>
                        <a:pt x="12706" y="11917"/>
                        <a:pt x="12567" y="11848"/>
                        <a:pt x="12498" y="11779"/>
                      </a:cubicBezTo>
                      <a:cubicBezTo>
                        <a:pt x="18330" y="23235"/>
                        <a:pt x="115880" y="101136"/>
                        <a:pt x="92829" y="10363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687" name="Google Shape;7687;p19"/>
                <p:cNvSpPr/>
                <p:nvPr/>
              </p:nvSpPr>
              <p:spPr>
                <a:xfrm>
                  <a:off x="5002574" y="3411906"/>
                  <a:ext cx="60592" cy="1258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570" h="119601" extrusionOk="0">
                      <a:moveTo>
                        <a:pt x="50350" y="118026"/>
                      </a:moveTo>
                      <a:cubicBezTo>
                        <a:pt x="35770" y="96086"/>
                        <a:pt x="28132" y="70327"/>
                        <a:pt x="18898" y="45818"/>
                      </a:cubicBezTo>
                      <a:cubicBezTo>
                        <a:pt x="18898" y="45957"/>
                        <a:pt x="18968" y="46096"/>
                        <a:pt x="19037" y="46234"/>
                      </a:cubicBezTo>
                      <a:cubicBezTo>
                        <a:pt x="18482" y="44707"/>
                        <a:pt x="17926" y="43110"/>
                        <a:pt x="17440" y="41583"/>
                      </a:cubicBezTo>
                      <a:cubicBezTo>
                        <a:pt x="17440" y="41721"/>
                        <a:pt x="17509" y="41860"/>
                        <a:pt x="17579" y="41999"/>
                      </a:cubicBezTo>
                      <a:cubicBezTo>
                        <a:pt x="12789" y="29016"/>
                        <a:pt x="8900" y="15268"/>
                        <a:pt x="777" y="3882"/>
                      </a:cubicBezTo>
                      <a:cubicBezTo>
                        <a:pt x="-1376" y="2146"/>
                        <a:pt x="1402" y="-1256"/>
                        <a:pt x="3554" y="480"/>
                      </a:cubicBezTo>
                      <a:cubicBezTo>
                        <a:pt x="4943" y="1730"/>
                        <a:pt x="6053" y="3188"/>
                        <a:pt x="7095" y="4715"/>
                      </a:cubicBezTo>
                      <a:cubicBezTo>
                        <a:pt x="7095" y="4715"/>
                        <a:pt x="7095" y="4715"/>
                        <a:pt x="7095" y="4646"/>
                      </a:cubicBezTo>
                      <a:cubicBezTo>
                        <a:pt x="7095" y="4715"/>
                        <a:pt x="7234" y="4854"/>
                        <a:pt x="7303" y="4923"/>
                      </a:cubicBezTo>
                      <a:cubicBezTo>
                        <a:pt x="7303" y="4923"/>
                        <a:pt x="7303" y="4923"/>
                        <a:pt x="7303" y="4854"/>
                      </a:cubicBezTo>
                      <a:cubicBezTo>
                        <a:pt x="7651" y="5409"/>
                        <a:pt x="7997" y="5895"/>
                        <a:pt x="8345" y="6451"/>
                      </a:cubicBezTo>
                      <a:cubicBezTo>
                        <a:pt x="8345" y="6381"/>
                        <a:pt x="8206" y="6312"/>
                        <a:pt x="8206" y="6173"/>
                      </a:cubicBezTo>
                      <a:cubicBezTo>
                        <a:pt x="25147" y="36792"/>
                        <a:pt x="35284" y="70813"/>
                        <a:pt x="50419" y="102404"/>
                      </a:cubicBezTo>
                      <a:cubicBezTo>
                        <a:pt x="52155" y="107264"/>
                        <a:pt x="56807" y="111152"/>
                        <a:pt x="57571" y="116220"/>
                      </a:cubicBezTo>
                      <a:cubicBezTo>
                        <a:pt x="57224" y="119553"/>
                        <a:pt x="52503" y="120872"/>
                        <a:pt x="50558" y="11809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7688" name="Google Shape;7688;p19"/>
          <p:cNvGrpSpPr/>
          <p:nvPr/>
        </p:nvGrpSpPr>
        <p:grpSpPr>
          <a:xfrm>
            <a:off x="11041139" y="6166838"/>
            <a:ext cx="399768" cy="444068"/>
            <a:chOff x="4753266" y="2939502"/>
            <a:chExt cx="554207" cy="615507"/>
          </a:xfrm>
        </p:grpSpPr>
        <p:sp>
          <p:nvSpPr>
            <p:cNvPr id="7689" name="Google Shape;7689;p19"/>
            <p:cNvSpPr/>
            <p:nvPr/>
          </p:nvSpPr>
          <p:spPr>
            <a:xfrm>
              <a:off x="4753266" y="2939502"/>
              <a:ext cx="554207" cy="615507"/>
            </a:xfrm>
            <a:custGeom>
              <a:avLst/>
              <a:gdLst/>
              <a:ahLst/>
              <a:cxnLst/>
              <a:rect l="l" t="t" r="r" b="b"/>
              <a:pathLst>
                <a:path w="526562" h="584805" extrusionOk="0">
                  <a:moveTo>
                    <a:pt x="292959" y="583604"/>
                  </a:moveTo>
                  <a:cubicBezTo>
                    <a:pt x="250398" y="559720"/>
                    <a:pt x="255397" y="488901"/>
                    <a:pt x="211100" y="451269"/>
                  </a:cubicBezTo>
                  <a:cubicBezTo>
                    <a:pt x="173955" y="422872"/>
                    <a:pt x="126535" y="455852"/>
                    <a:pt x="87028" y="463142"/>
                  </a:cubicBezTo>
                  <a:cubicBezTo>
                    <a:pt x="60228" y="468488"/>
                    <a:pt x="19264" y="480569"/>
                    <a:pt x="1837" y="452311"/>
                  </a:cubicBezTo>
                  <a:cubicBezTo>
                    <a:pt x="-15173" y="415166"/>
                    <a:pt x="91056" y="351637"/>
                    <a:pt x="110704" y="313242"/>
                  </a:cubicBezTo>
                  <a:cubicBezTo>
                    <a:pt x="135491" y="282900"/>
                    <a:pt x="108205" y="267487"/>
                    <a:pt x="86820" y="247838"/>
                  </a:cubicBezTo>
                  <a:cubicBezTo>
                    <a:pt x="67102" y="229717"/>
                    <a:pt x="46133" y="212012"/>
                    <a:pt x="31762" y="189169"/>
                  </a:cubicBezTo>
                  <a:cubicBezTo>
                    <a:pt x="-6495" y="104672"/>
                    <a:pt x="153543" y="186253"/>
                    <a:pt x="185897" y="180213"/>
                  </a:cubicBezTo>
                  <a:cubicBezTo>
                    <a:pt x="200131" y="179866"/>
                    <a:pt x="211378" y="169798"/>
                    <a:pt x="216516" y="157023"/>
                  </a:cubicBezTo>
                  <a:cubicBezTo>
                    <a:pt x="226653" y="134527"/>
                    <a:pt x="234707" y="111129"/>
                    <a:pt x="245330" y="88842"/>
                  </a:cubicBezTo>
                  <a:cubicBezTo>
                    <a:pt x="261299" y="57460"/>
                    <a:pt x="276435" y="16912"/>
                    <a:pt x="311636" y="2748"/>
                  </a:cubicBezTo>
                  <a:cubicBezTo>
                    <a:pt x="322467" y="-1070"/>
                    <a:pt x="337604" y="-2390"/>
                    <a:pt x="344547" y="8789"/>
                  </a:cubicBezTo>
                  <a:cubicBezTo>
                    <a:pt x="352947" y="24133"/>
                    <a:pt x="350795" y="42601"/>
                    <a:pt x="351003" y="59473"/>
                  </a:cubicBezTo>
                  <a:cubicBezTo>
                    <a:pt x="350656" y="90161"/>
                    <a:pt x="348504" y="120988"/>
                    <a:pt x="352253" y="151538"/>
                  </a:cubicBezTo>
                  <a:cubicBezTo>
                    <a:pt x="353294" y="179518"/>
                    <a:pt x="368361" y="202500"/>
                    <a:pt x="396272" y="209651"/>
                  </a:cubicBezTo>
                  <a:cubicBezTo>
                    <a:pt x="438555" y="225551"/>
                    <a:pt x="486810" y="238118"/>
                    <a:pt x="514373" y="276860"/>
                  </a:cubicBezTo>
                  <a:cubicBezTo>
                    <a:pt x="529856" y="295120"/>
                    <a:pt x="532773" y="325878"/>
                    <a:pt x="510208" y="339833"/>
                  </a:cubicBezTo>
                  <a:cubicBezTo>
                    <a:pt x="498196" y="345735"/>
                    <a:pt x="484032" y="345666"/>
                    <a:pt x="471049" y="347957"/>
                  </a:cubicBezTo>
                  <a:cubicBezTo>
                    <a:pt x="433834" y="355455"/>
                    <a:pt x="344269" y="353997"/>
                    <a:pt x="343366" y="405584"/>
                  </a:cubicBezTo>
                  <a:cubicBezTo>
                    <a:pt x="343366" y="405445"/>
                    <a:pt x="343366" y="405306"/>
                    <a:pt x="343366" y="405168"/>
                  </a:cubicBezTo>
                  <a:cubicBezTo>
                    <a:pt x="340936" y="439258"/>
                    <a:pt x="349962" y="599781"/>
                    <a:pt x="292890" y="583673"/>
                  </a:cubicBezTo>
                  <a:close/>
                  <a:moveTo>
                    <a:pt x="325661" y="534656"/>
                  </a:moveTo>
                  <a:cubicBezTo>
                    <a:pt x="325939" y="533336"/>
                    <a:pt x="326217" y="531948"/>
                    <a:pt x="326494" y="530629"/>
                  </a:cubicBezTo>
                  <a:cubicBezTo>
                    <a:pt x="326494" y="530629"/>
                    <a:pt x="326494" y="530698"/>
                    <a:pt x="326494" y="530767"/>
                  </a:cubicBezTo>
                  <a:cubicBezTo>
                    <a:pt x="326494" y="530698"/>
                    <a:pt x="326494" y="530559"/>
                    <a:pt x="326494" y="530490"/>
                  </a:cubicBezTo>
                  <a:cubicBezTo>
                    <a:pt x="326217" y="531878"/>
                    <a:pt x="325939" y="533267"/>
                    <a:pt x="325661" y="534656"/>
                  </a:cubicBezTo>
                  <a:close/>
                  <a:moveTo>
                    <a:pt x="105983" y="249366"/>
                  </a:moveTo>
                  <a:cubicBezTo>
                    <a:pt x="105983" y="249366"/>
                    <a:pt x="105983" y="249366"/>
                    <a:pt x="105983" y="249366"/>
                  </a:cubicBezTo>
                  <a:lnTo>
                    <a:pt x="105983" y="249366"/>
                  </a:lnTo>
                  <a:cubicBezTo>
                    <a:pt x="105358" y="248810"/>
                    <a:pt x="104664" y="248255"/>
                    <a:pt x="104039" y="247699"/>
                  </a:cubicBezTo>
                  <a:cubicBezTo>
                    <a:pt x="104664" y="248255"/>
                    <a:pt x="105358" y="248810"/>
                    <a:pt x="105983" y="249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90" name="Google Shape;7690;p19"/>
            <p:cNvSpPr/>
            <p:nvPr/>
          </p:nvSpPr>
          <p:spPr>
            <a:xfrm>
              <a:off x="5036186" y="3092511"/>
              <a:ext cx="13227" cy="12825"/>
            </a:xfrm>
            <a:custGeom>
              <a:avLst/>
              <a:gdLst/>
              <a:ahLst/>
              <a:cxnLst/>
              <a:rect l="l" t="t" r="r" b="b"/>
              <a:pathLst>
                <a:path w="12567" h="12185" extrusionOk="0">
                  <a:moveTo>
                    <a:pt x="0" y="6093"/>
                  </a:moveTo>
                  <a:cubicBezTo>
                    <a:pt x="0" y="-2031"/>
                    <a:pt x="12636" y="-2031"/>
                    <a:pt x="12567" y="6093"/>
                  </a:cubicBezTo>
                  <a:cubicBezTo>
                    <a:pt x="12567" y="14216"/>
                    <a:pt x="-69" y="14216"/>
                    <a:pt x="0" y="609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91" name="Google Shape;7691;p19"/>
            <p:cNvSpPr/>
            <p:nvPr/>
          </p:nvSpPr>
          <p:spPr>
            <a:xfrm>
              <a:off x="5056273" y="3036671"/>
              <a:ext cx="12569" cy="12167"/>
            </a:xfrm>
            <a:custGeom>
              <a:avLst/>
              <a:gdLst/>
              <a:ahLst/>
              <a:cxnLst/>
              <a:rect l="l" t="t" r="r" b="b"/>
              <a:pathLst>
                <a:path w="11942" h="11560" extrusionOk="0">
                  <a:moveTo>
                    <a:pt x="0" y="5780"/>
                  </a:moveTo>
                  <a:cubicBezTo>
                    <a:pt x="0" y="-1927"/>
                    <a:pt x="12012" y="-1927"/>
                    <a:pt x="11942" y="5780"/>
                  </a:cubicBezTo>
                  <a:cubicBezTo>
                    <a:pt x="11942" y="13487"/>
                    <a:pt x="-69" y="13487"/>
                    <a:pt x="0" y="578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92" name="Google Shape;7692;p19"/>
            <p:cNvSpPr/>
            <p:nvPr/>
          </p:nvSpPr>
          <p:spPr>
            <a:xfrm>
              <a:off x="4993530" y="3154194"/>
              <a:ext cx="10231" cy="9975"/>
            </a:xfrm>
            <a:custGeom>
              <a:avLst/>
              <a:gdLst/>
              <a:ahLst/>
              <a:cxnLst/>
              <a:rect l="l" t="t" r="r" b="b"/>
              <a:pathLst>
                <a:path w="9721" h="9477" extrusionOk="0">
                  <a:moveTo>
                    <a:pt x="0" y="4739"/>
                  </a:moveTo>
                  <a:cubicBezTo>
                    <a:pt x="0" y="-1580"/>
                    <a:pt x="9790" y="-1580"/>
                    <a:pt x="9721" y="4739"/>
                  </a:cubicBezTo>
                  <a:cubicBezTo>
                    <a:pt x="9721" y="11057"/>
                    <a:pt x="-69" y="11057"/>
                    <a:pt x="0" y="4739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93" name="Google Shape;7693;p19"/>
            <p:cNvSpPr/>
            <p:nvPr/>
          </p:nvSpPr>
          <p:spPr>
            <a:xfrm>
              <a:off x="4916545" y="3147766"/>
              <a:ext cx="8548" cy="8220"/>
            </a:xfrm>
            <a:custGeom>
              <a:avLst/>
              <a:gdLst/>
              <a:ahLst/>
              <a:cxnLst/>
              <a:rect l="l" t="t" r="r" b="b"/>
              <a:pathLst>
                <a:path w="8122" h="7810" extrusionOk="0">
                  <a:moveTo>
                    <a:pt x="0" y="3905"/>
                  </a:moveTo>
                  <a:cubicBezTo>
                    <a:pt x="0" y="-1302"/>
                    <a:pt x="8123" y="-1302"/>
                    <a:pt x="8123" y="3905"/>
                  </a:cubicBezTo>
                  <a:cubicBezTo>
                    <a:pt x="8123" y="9113"/>
                    <a:pt x="0" y="9113"/>
                    <a:pt x="0" y="39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94" name="Google Shape;7694;p19"/>
            <p:cNvSpPr/>
            <p:nvPr/>
          </p:nvSpPr>
          <p:spPr>
            <a:xfrm>
              <a:off x="4836403" y="3124178"/>
              <a:ext cx="4485" cy="4447"/>
            </a:xfrm>
            <a:custGeom>
              <a:avLst/>
              <a:gdLst/>
              <a:ahLst/>
              <a:cxnLst/>
              <a:rect l="l" t="t" r="r" b="b"/>
              <a:pathLst>
                <a:path w="4261" h="4225" extrusionOk="0">
                  <a:moveTo>
                    <a:pt x="1751" y="4109"/>
                  </a:moveTo>
                  <a:cubicBezTo>
                    <a:pt x="-1789" y="3623"/>
                    <a:pt x="710" y="-1723"/>
                    <a:pt x="3348" y="568"/>
                  </a:cubicBezTo>
                  <a:cubicBezTo>
                    <a:pt x="5292" y="1679"/>
                    <a:pt x="3834" y="4873"/>
                    <a:pt x="1751" y="4109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95" name="Google Shape;7695;p19"/>
            <p:cNvSpPr/>
            <p:nvPr/>
          </p:nvSpPr>
          <p:spPr>
            <a:xfrm>
              <a:off x="4900039" y="3212735"/>
              <a:ext cx="2410" cy="2302"/>
            </a:xfrm>
            <a:custGeom>
              <a:avLst/>
              <a:gdLst/>
              <a:ahLst/>
              <a:cxnLst/>
              <a:rect l="l" t="t" r="r" b="b"/>
              <a:pathLst>
                <a:path w="2290" h="2187" extrusionOk="0">
                  <a:moveTo>
                    <a:pt x="0" y="1094"/>
                  </a:moveTo>
                  <a:cubicBezTo>
                    <a:pt x="0" y="-365"/>
                    <a:pt x="2291" y="-365"/>
                    <a:pt x="2291" y="1094"/>
                  </a:cubicBezTo>
                  <a:cubicBezTo>
                    <a:pt x="2291" y="2552"/>
                    <a:pt x="0" y="2552"/>
                    <a:pt x="0" y="1094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96" name="Google Shape;7696;p19"/>
            <p:cNvSpPr/>
            <p:nvPr/>
          </p:nvSpPr>
          <p:spPr>
            <a:xfrm>
              <a:off x="4953869" y="3262222"/>
              <a:ext cx="13008" cy="12605"/>
            </a:xfrm>
            <a:custGeom>
              <a:avLst/>
              <a:gdLst/>
              <a:ahLst/>
              <a:cxnLst/>
              <a:rect l="l" t="t" r="r" b="b"/>
              <a:pathLst>
                <a:path w="12359" h="11976" extrusionOk="0">
                  <a:moveTo>
                    <a:pt x="0" y="5988"/>
                  </a:moveTo>
                  <a:cubicBezTo>
                    <a:pt x="0" y="-1996"/>
                    <a:pt x="12428" y="-1996"/>
                    <a:pt x="12359" y="5988"/>
                  </a:cubicBezTo>
                  <a:cubicBezTo>
                    <a:pt x="12359" y="13973"/>
                    <a:pt x="-69" y="13973"/>
                    <a:pt x="0" y="598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97" name="Google Shape;7697;p19"/>
            <p:cNvSpPr/>
            <p:nvPr/>
          </p:nvSpPr>
          <p:spPr>
            <a:xfrm>
              <a:off x="5026691" y="3235416"/>
              <a:ext cx="12057" cy="11728"/>
            </a:xfrm>
            <a:custGeom>
              <a:avLst/>
              <a:gdLst/>
              <a:ahLst/>
              <a:cxnLst/>
              <a:rect l="l" t="t" r="r" b="b"/>
              <a:pathLst>
                <a:path w="11456" h="11143" extrusionOk="0">
                  <a:moveTo>
                    <a:pt x="0" y="5572"/>
                  </a:moveTo>
                  <a:cubicBezTo>
                    <a:pt x="0" y="-1857"/>
                    <a:pt x="11526" y="-1857"/>
                    <a:pt x="11457" y="5572"/>
                  </a:cubicBezTo>
                  <a:cubicBezTo>
                    <a:pt x="11457" y="13001"/>
                    <a:pt x="-69" y="13001"/>
                    <a:pt x="0" y="557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98" name="Google Shape;7698;p19"/>
            <p:cNvSpPr/>
            <p:nvPr/>
          </p:nvSpPr>
          <p:spPr>
            <a:xfrm>
              <a:off x="5089872" y="3166611"/>
              <a:ext cx="13885" cy="13481"/>
            </a:xfrm>
            <a:custGeom>
              <a:avLst/>
              <a:gdLst/>
              <a:ahLst/>
              <a:cxnLst/>
              <a:rect l="l" t="t" r="r" b="b"/>
              <a:pathLst>
                <a:path w="13192" h="12809" extrusionOk="0">
                  <a:moveTo>
                    <a:pt x="0" y="6405"/>
                  </a:moveTo>
                  <a:cubicBezTo>
                    <a:pt x="-69" y="-2135"/>
                    <a:pt x="13262" y="-2135"/>
                    <a:pt x="13192" y="6405"/>
                  </a:cubicBezTo>
                  <a:cubicBezTo>
                    <a:pt x="13192" y="14945"/>
                    <a:pt x="-69" y="14945"/>
                    <a:pt x="0" y="64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99" name="Google Shape;7699;p19"/>
            <p:cNvSpPr/>
            <p:nvPr/>
          </p:nvSpPr>
          <p:spPr>
            <a:xfrm>
              <a:off x="5093305" y="3259135"/>
              <a:ext cx="14250" cy="13811"/>
            </a:xfrm>
            <a:custGeom>
              <a:avLst/>
              <a:gdLst/>
              <a:ahLst/>
              <a:cxnLst/>
              <a:rect l="l" t="t" r="r" b="b"/>
              <a:pathLst>
                <a:path w="13539" h="13122" extrusionOk="0">
                  <a:moveTo>
                    <a:pt x="0" y="6561"/>
                  </a:moveTo>
                  <a:cubicBezTo>
                    <a:pt x="-69" y="-2187"/>
                    <a:pt x="13608" y="-2187"/>
                    <a:pt x="13539" y="6561"/>
                  </a:cubicBezTo>
                  <a:cubicBezTo>
                    <a:pt x="13608" y="15309"/>
                    <a:pt x="-69" y="15309"/>
                    <a:pt x="0" y="6561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00" name="Google Shape;7700;p19"/>
            <p:cNvSpPr/>
            <p:nvPr/>
          </p:nvSpPr>
          <p:spPr>
            <a:xfrm>
              <a:off x="5158311" y="3214398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01" name="Google Shape;7701;p19"/>
            <p:cNvSpPr/>
            <p:nvPr/>
          </p:nvSpPr>
          <p:spPr>
            <a:xfrm>
              <a:off x="5227261" y="3230668"/>
              <a:ext cx="11108" cy="10851"/>
            </a:xfrm>
            <a:custGeom>
              <a:avLst/>
              <a:gdLst/>
              <a:ahLst/>
              <a:cxnLst/>
              <a:rect l="l" t="t" r="r" b="b"/>
              <a:pathLst>
                <a:path w="10554" h="10310" extrusionOk="0">
                  <a:moveTo>
                    <a:pt x="0" y="5155"/>
                  </a:moveTo>
                  <a:cubicBezTo>
                    <a:pt x="0" y="-1718"/>
                    <a:pt x="10623" y="-1718"/>
                    <a:pt x="10554" y="5155"/>
                  </a:cubicBezTo>
                  <a:cubicBezTo>
                    <a:pt x="10554" y="12029"/>
                    <a:pt x="-69" y="12029"/>
                    <a:pt x="0" y="515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02" name="Google Shape;7702;p19"/>
            <p:cNvSpPr/>
            <p:nvPr/>
          </p:nvSpPr>
          <p:spPr>
            <a:xfrm>
              <a:off x="4872210" y="3316454"/>
              <a:ext cx="8769" cy="8440"/>
            </a:xfrm>
            <a:custGeom>
              <a:avLst/>
              <a:gdLst/>
              <a:ahLst/>
              <a:cxnLst/>
              <a:rect l="l" t="t" r="r" b="b"/>
              <a:pathLst>
                <a:path w="8332" h="8019" extrusionOk="0">
                  <a:moveTo>
                    <a:pt x="0" y="4010"/>
                  </a:moveTo>
                  <a:cubicBezTo>
                    <a:pt x="0" y="-1337"/>
                    <a:pt x="8332" y="-1337"/>
                    <a:pt x="8332" y="4010"/>
                  </a:cubicBezTo>
                  <a:cubicBezTo>
                    <a:pt x="8332" y="9356"/>
                    <a:pt x="0" y="9356"/>
                    <a:pt x="0" y="401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03" name="Google Shape;7703;p19"/>
            <p:cNvSpPr/>
            <p:nvPr/>
          </p:nvSpPr>
          <p:spPr>
            <a:xfrm>
              <a:off x="4973226" y="3339845"/>
              <a:ext cx="11106" cy="10742"/>
            </a:xfrm>
            <a:custGeom>
              <a:avLst/>
              <a:gdLst/>
              <a:ahLst/>
              <a:cxnLst/>
              <a:rect l="l" t="t" r="r" b="b"/>
              <a:pathLst>
                <a:path w="10552" h="10206" extrusionOk="0">
                  <a:moveTo>
                    <a:pt x="0" y="5103"/>
                  </a:moveTo>
                  <a:cubicBezTo>
                    <a:pt x="0" y="-1701"/>
                    <a:pt x="10553" y="-1701"/>
                    <a:pt x="10553" y="5103"/>
                  </a:cubicBezTo>
                  <a:cubicBezTo>
                    <a:pt x="10553" y="11907"/>
                    <a:pt x="0" y="11907"/>
                    <a:pt x="0" y="510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04" name="Google Shape;7704;p19"/>
            <p:cNvSpPr/>
            <p:nvPr/>
          </p:nvSpPr>
          <p:spPr>
            <a:xfrm>
              <a:off x="5037183" y="3398137"/>
              <a:ext cx="12695" cy="13109"/>
            </a:xfrm>
            <a:custGeom>
              <a:avLst/>
              <a:gdLst/>
              <a:ahLst/>
              <a:cxnLst/>
              <a:rect l="l" t="t" r="r" b="b"/>
              <a:pathLst>
                <a:path w="12062" h="12455" extrusionOk="0">
                  <a:moveTo>
                    <a:pt x="1066" y="9403"/>
                  </a:moveTo>
                  <a:cubicBezTo>
                    <a:pt x="1066" y="9403"/>
                    <a:pt x="1066" y="9403"/>
                    <a:pt x="1066" y="9403"/>
                  </a:cubicBezTo>
                  <a:cubicBezTo>
                    <a:pt x="-2961" y="3571"/>
                    <a:pt x="5371" y="-3303"/>
                    <a:pt x="10231" y="1766"/>
                  </a:cubicBezTo>
                  <a:cubicBezTo>
                    <a:pt x="16341" y="7876"/>
                    <a:pt x="5579" y="17388"/>
                    <a:pt x="1066" y="940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05" name="Google Shape;7705;p19"/>
            <p:cNvSpPr/>
            <p:nvPr/>
          </p:nvSpPr>
          <p:spPr>
            <a:xfrm>
              <a:off x="5042395" y="3314683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06" name="Google Shape;7706;p19"/>
            <p:cNvSpPr/>
            <p:nvPr/>
          </p:nvSpPr>
          <p:spPr>
            <a:xfrm>
              <a:off x="4934294" y="3203751"/>
              <a:ext cx="11839" cy="11509"/>
            </a:xfrm>
            <a:custGeom>
              <a:avLst/>
              <a:gdLst/>
              <a:ahLst/>
              <a:cxnLst/>
              <a:rect l="l" t="t" r="r" b="b"/>
              <a:pathLst>
                <a:path w="11248" h="10935" extrusionOk="0">
                  <a:moveTo>
                    <a:pt x="0" y="5468"/>
                  </a:moveTo>
                  <a:cubicBezTo>
                    <a:pt x="0" y="-1823"/>
                    <a:pt x="11318" y="-1823"/>
                    <a:pt x="11248" y="5468"/>
                  </a:cubicBezTo>
                  <a:cubicBezTo>
                    <a:pt x="11248" y="12758"/>
                    <a:pt x="-69" y="12758"/>
                    <a:pt x="0" y="546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07" name="Google Shape;7707;p19"/>
            <p:cNvSpPr/>
            <p:nvPr/>
          </p:nvSpPr>
          <p:spPr>
            <a:xfrm>
              <a:off x="4839633" y="3158266"/>
              <a:ext cx="7455" cy="7234"/>
            </a:xfrm>
            <a:custGeom>
              <a:avLst/>
              <a:gdLst/>
              <a:ahLst/>
              <a:cxnLst/>
              <a:rect l="l" t="t" r="r" b="b"/>
              <a:pathLst>
                <a:path w="7083" h="6873" extrusionOk="0">
                  <a:moveTo>
                    <a:pt x="1" y="3437"/>
                  </a:moveTo>
                  <a:cubicBezTo>
                    <a:pt x="1" y="-1146"/>
                    <a:pt x="7152" y="-1146"/>
                    <a:pt x="7083" y="3437"/>
                  </a:cubicBezTo>
                  <a:cubicBezTo>
                    <a:pt x="7083" y="8019"/>
                    <a:pt x="-69" y="8019"/>
                    <a:pt x="1" y="3437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08" name="Google Shape;7708;p19"/>
            <p:cNvSpPr/>
            <p:nvPr/>
          </p:nvSpPr>
          <p:spPr>
            <a:xfrm>
              <a:off x="5058902" y="31895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09" name="Google Shape;7709;p19"/>
            <p:cNvSpPr/>
            <p:nvPr/>
          </p:nvSpPr>
          <p:spPr>
            <a:xfrm>
              <a:off x="5061751" y="3129031"/>
              <a:ext cx="10449" cy="10193"/>
            </a:xfrm>
            <a:custGeom>
              <a:avLst/>
              <a:gdLst/>
              <a:ahLst/>
              <a:cxnLst/>
              <a:rect l="l" t="t" r="r" b="b"/>
              <a:pathLst>
                <a:path w="9928" h="9685" extrusionOk="0">
                  <a:moveTo>
                    <a:pt x="0" y="4843"/>
                  </a:moveTo>
                  <a:cubicBezTo>
                    <a:pt x="0" y="-1614"/>
                    <a:pt x="9998" y="-1614"/>
                    <a:pt x="9928" y="4843"/>
                  </a:cubicBezTo>
                  <a:cubicBezTo>
                    <a:pt x="9928" y="11300"/>
                    <a:pt x="-69" y="11300"/>
                    <a:pt x="0" y="484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10" name="Google Shape;7710;p19"/>
            <p:cNvSpPr/>
            <p:nvPr/>
          </p:nvSpPr>
          <p:spPr>
            <a:xfrm>
              <a:off x="5076286" y="2995329"/>
              <a:ext cx="8548" cy="8220"/>
            </a:xfrm>
            <a:custGeom>
              <a:avLst/>
              <a:gdLst/>
              <a:ahLst/>
              <a:cxnLst/>
              <a:rect l="l" t="t" r="r" b="b"/>
              <a:pathLst>
                <a:path w="8122" h="7810" extrusionOk="0">
                  <a:moveTo>
                    <a:pt x="0" y="3905"/>
                  </a:moveTo>
                  <a:cubicBezTo>
                    <a:pt x="0" y="-1302"/>
                    <a:pt x="8123" y="-1302"/>
                    <a:pt x="8123" y="3905"/>
                  </a:cubicBezTo>
                  <a:cubicBezTo>
                    <a:pt x="8123" y="9113"/>
                    <a:pt x="0" y="9113"/>
                    <a:pt x="0" y="39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11" name="Google Shape;7711;p19"/>
            <p:cNvSpPr/>
            <p:nvPr/>
          </p:nvSpPr>
          <p:spPr>
            <a:xfrm>
              <a:off x="5039035" y="3016749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12" name="Google Shape;7712;p19"/>
            <p:cNvSpPr/>
            <p:nvPr/>
          </p:nvSpPr>
          <p:spPr>
            <a:xfrm>
              <a:off x="4963146" y="3155691"/>
              <a:ext cx="11911" cy="11509"/>
            </a:xfrm>
            <a:custGeom>
              <a:avLst/>
              <a:gdLst/>
              <a:ahLst/>
              <a:cxnLst/>
              <a:rect l="l" t="t" r="r" b="b"/>
              <a:pathLst>
                <a:path w="11317" h="10935" extrusionOk="0">
                  <a:moveTo>
                    <a:pt x="0" y="5468"/>
                  </a:moveTo>
                  <a:cubicBezTo>
                    <a:pt x="0" y="-1823"/>
                    <a:pt x="11387" y="-1823"/>
                    <a:pt x="11318" y="5468"/>
                  </a:cubicBezTo>
                  <a:cubicBezTo>
                    <a:pt x="11318" y="12758"/>
                    <a:pt x="-69" y="12758"/>
                    <a:pt x="0" y="546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13" name="Google Shape;7713;p19"/>
            <p:cNvSpPr/>
            <p:nvPr/>
          </p:nvSpPr>
          <p:spPr>
            <a:xfrm>
              <a:off x="4978484" y="32044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14" name="Google Shape;7714;p19"/>
            <p:cNvSpPr/>
            <p:nvPr/>
          </p:nvSpPr>
          <p:spPr>
            <a:xfrm>
              <a:off x="5000030" y="3291949"/>
              <a:ext cx="5701" cy="5590"/>
            </a:xfrm>
            <a:custGeom>
              <a:avLst/>
              <a:gdLst/>
              <a:ahLst/>
              <a:cxnLst/>
              <a:rect l="l" t="t" r="r" b="b"/>
              <a:pathLst>
                <a:path w="5417" h="5311" extrusionOk="0">
                  <a:moveTo>
                    <a:pt x="1" y="2656"/>
                  </a:moveTo>
                  <a:cubicBezTo>
                    <a:pt x="1" y="-885"/>
                    <a:pt x="5486" y="-885"/>
                    <a:pt x="5416" y="2656"/>
                  </a:cubicBezTo>
                  <a:cubicBezTo>
                    <a:pt x="5416" y="6197"/>
                    <a:pt x="-69" y="6197"/>
                    <a:pt x="1" y="2656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15" name="Google Shape;7715;p19"/>
            <p:cNvSpPr/>
            <p:nvPr/>
          </p:nvSpPr>
          <p:spPr>
            <a:xfrm>
              <a:off x="5069859" y="32827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16" name="Google Shape;7716;p19"/>
            <p:cNvSpPr/>
            <p:nvPr/>
          </p:nvSpPr>
          <p:spPr>
            <a:xfrm>
              <a:off x="4919759" y="3307817"/>
              <a:ext cx="6357" cy="6138"/>
            </a:xfrm>
            <a:custGeom>
              <a:avLst/>
              <a:gdLst/>
              <a:ahLst/>
              <a:cxnLst/>
              <a:rect l="l" t="t" r="r" b="b"/>
              <a:pathLst>
                <a:path w="6040" h="5832" extrusionOk="0">
                  <a:moveTo>
                    <a:pt x="0" y="2916"/>
                  </a:moveTo>
                  <a:cubicBezTo>
                    <a:pt x="0" y="-972"/>
                    <a:pt x="6040" y="-972"/>
                    <a:pt x="6040" y="2916"/>
                  </a:cubicBezTo>
                  <a:cubicBezTo>
                    <a:pt x="6040" y="6804"/>
                    <a:pt x="0" y="6804"/>
                    <a:pt x="0" y="2916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17" name="Google Shape;7717;p19"/>
            <p:cNvSpPr/>
            <p:nvPr/>
          </p:nvSpPr>
          <p:spPr>
            <a:xfrm>
              <a:off x="5016977" y="3356462"/>
              <a:ext cx="9938" cy="9645"/>
            </a:xfrm>
            <a:custGeom>
              <a:avLst/>
              <a:gdLst/>
              <a:ahLst/>
              <a:cxnLst/>
              <a:rect l="l" t="t" r="r" b="b"/>
              <a:pathLst>
                <a:path w="9442" h="9164" extrusionOk="0">
                  <a:moveTo>
                    <a:pt x="0" y="4582"/>
                  </a:moveTo>
                  <a:cubicBezTo>
                    <a:pt x="0" y="-1527"/>
                    <a:pt x="9442" y="-1527"/>
                    <a:pt x="9442" y="4582"/>
                  </a:cubicBezTo>
                  <a:cubicBezTo>
                    <a:pt x="9442" y="10692"/>
                    <a:pt x="0" y="10692"/>
                    <a:pt x="0" y="45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18" name="Google Shape;7718;p19"/>
            <p:cNvSpPr/>
            <p:nvPr/>
          </p:nvSpPr>
          <p:spPr>
            <a:xfrm>
              <a:off x="5060143" y="3352646"/>
              <a:ext cx="14323" cy="13920"/>
            </a:xfrm>
            <a:custGeom>
              <a:avLst/>
              <a:gdLst/>
              <a:ahLst/>
              <a:cxnLst/>
              <a:rect l="l" t="t" r="r" b="b"/>
              <a:pathLst>
                <a:path w="13609" h="13226" extrusionOk="0">
                  <a:moveTo>
                    <a:pt x="0" y="6613"/>
                  </a:moveTo>
                  <a:cubicBezTo>
                    <a:pt x="-69" y="-2204"/>
                    <a:pt x="13679" y="-2204"/>
                    <a:pt x="13609" y="6613"/>
                  </a:cubicBezTo>
                  <a:cubicBezTo>
                    <a:pt x="13679" y="15431"/>
                    <a:pt x="-69" y="15431"/>
                    <a:pt x="0" y="661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19" name="Google Shape;7719;p19"/>
            <p:cNvSpPr/>
            <p:nvPr/>
          </p:nvSpPr>
          <p:spPr>
            <a:xfrm>
              <a:off x="4890470" y="3165496"/>
              <a:ext cx="7454" cy="7234"/>
            </a:xfrm>
            <a:custGeom>
              <a:avLst/>
              <a:gdLst/>
              <a:ahLst/>
              <a:cxnLst/>
              <a:rect l="l" t="t" r="r" b="b"/>
              <a:pathLst>
                <a:path w="7082" h="6873" extrusionOk="0">
                  <a:moveTo>
                    <a:pt x="0" y="3437"/>
                  </a:moveTo>
                  <a:cubicBezTo>
                    <a:pt x="0" y="-1146"/>
                    <a:pt x="7082" y="-1146"/>
                    <a:pt x="7082" y="3437"/>
                  </a:cubicBezTo>
                  <a:cubicBezTo>
                    <a:pt x="7082" y="8019"/>
                    <a:pt x="0" y="8019"/>
                    <a:pt x="0" y="3437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20" name="Google Shape;7720;p19"/>
            <p:cNvSpPr/>
            <p:nvPr/>
          </p:nvSpPr>
          <p:spPr>
            <a:xfrm>
              <a:off x="5180369" y="324434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21" name="Google Shape;7721;p19"/>
            <p:cNvSpPr/>
            <p:nvPr/>
          </p:nvSpPr>
          <p:spPr>
            <a:xfrm>
              <a:off x="5181319" y="3188614"/>
              <a:ext cx="12203" cy="11837"/>
            </a:xfrm>
            <a:custGeom>
              <a:avLst/>
              <a:gdLst/>
              <a:ahLst/>
              <a:cxnLst/>
              <a:rect l="l" t="t" r="r" b="b"/>
              <a:pathLst>
                <a:path w="11594" h="11247" extrusionOk="0">
                  <a:moveTo>
                    <a:pt x="0" y="5624"/>
                  </a:moveTo>
                  <a:cubicBezTo>
                    <a:pt x="0" y="-1875"/>
                    <a:pt x="11664" y="-1875"/>
                    <a:pt x="11595" y="5624"/>
                  </a:cubicBezTo>
                  <a:cubicBezTo>
                    <a:pt x="11595" y="13122"/>
                    <a:pt x="-69" y="13122"/>
                    <a:pt x="0" y="5624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22" name="Google Shape;7722;p19"/>
            <p:cNvSpPr/>
            <p:nvPr/>
          </p:nvSpPr>
          <p:spPr>
            <a:xfrm>
              <a:off x="5110469" y="3208645"/>
              <a:ext cx="11034" cy="10632"/>
            </a:xfrm>
            <a:custGeom>
              <a:avLst/>
              <a:gdLst/>
              <a:ahLst/>
              <a:cxnLst/>
              <a:rect l="l" t="t" r="r" b="b"/>
              <a:pathLst>
                <a:path w="10484" h="10102" extrusionOk="0">
                  <a:moveTo>
                    <a:pt x="0" y="5051"/>
                  </a:moveTo>
                  <a:cubicBezTo>
                    <a:pt x="0" y="-1684"/>
                    <a:pt x="10484" y="-1684"/>
                    <a:pt x="10484" y="5051"/>
                  </a:cubicBezTo>
                  <a:cubicBezTo>
                    <a:pt x="10484" y="11786"/>
                    <a:pt x="0" y="11786"/>
                    <a:pt x="0" y="5051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7723" name="Google Shape;7723;p19"/>
            <p:cNvGrpSpPr/>
            <p:nvPr/>
          </p:nvGrpSpPr>
          <p:grpSpPr>
            <a:xfrm>
              <a:off x="4760750" y="2950494"/>
              <a:ext cx="538872" cy="589728"/>
              <a:chOff x="4760750" y="2950494"/>
              <a:chExt cx="538872" cy="589728"/>
            </a:xfrm>
          </p:grpSpPr>
          <p:sp>
            <p:nvSpPr>
              <p:cNvPr id="7724" name="Google Shape;7724;p19"/>
              <p:cNvSpPr/>
              <p:nvPr/>
            </p:nvSpPr>
            <p:spPr>
              <a:xfrm>
                <a:off x="5103165" y="2950494"/>
                <a:ext cx="13432" cy="180628"/>
              </a:xfrm>
              <a:custGeom>
                <a:avLst/>
                <a:gdLst/>
                <a:ahLst/>
                <a:cxnLst/>
                <a:rect l="l" t="t" r="r" b="b"/>
                <a:pathLst>
                  <a:path w="12762" h="171618" extrusionOk="0">
                    <a:moveTo>
                      <a:pt x="5485" y="169139"/>
                    </a:moveTo>
                    <a:cubicBezTo>
                      <a:pt x="-2291" y="137271"/>
                      <a:pt x="2569" y="103805"/>
                      <a:pt x="2708" y="71312"/>
                    </a:cubicBezTo>
                    <a:cubicBezTo>
                      <a:pt x="2986" y="48886"/>
                      <a:pt x="7430" y="25141"/>
                      <a:pt x="0" y="3478"/>
                    </a:cubicBezTo>
                    <a:cubicBezTo>
                      <a:pt x="4652" y="-8880"/>
                      <a:pt x="10415" y="15351"/>
                      <a:pt x="10832" y="19447"/>
                    </a:cubicBezTo>
                    <a:cubicBezTo>
                      <a:pt x="16386" y="63813"/>
                      <a:pt x="7985" y="108457"/>
                      <a:pt x="9998" y="152893"/>
                    </a:cubicBezTo>
                    <a:cubicBezTo>
                      <a:pt x="9998" y="152893"/>
                      <a:pt x="9998" y="152754"/>
                      <a:pt x="9998" y="152684"/>
                    </a:cubicBezTo>
                    <a:cubicBezTo>
                      <a:pt x="8887" y="157961"/>
                      <a:pt x="15414" y="169139"/>
                      <a:pt x="9790" y="171500"/>
                    </a:cubicBezTo>
                    <a:cubicBezTo>
                      <a:pt x="8054" y="171986"/>
                      <a:pt x="6040" y="170945"/>
                      <a:pt x="5555" y="16907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25" name="Google Shape;7725;p19"/>
              <p:cNvSpPr/>
              <p:nvPr/>
            </p:nvSpPr>
            <p:spPr>
              <a:xfrm>
                <a:off x="5079322" y="3253999"/>
                <a:ext cx="220299" cy="286223"/>
              </a:xfrm>
              <a:custGeom>
                <a:avLst/>
                <a:gdLst/>
                <a:ahLst/>
                <a:cxnLst/>
                <a:rect l="l" t="t" r="r" b="b"/>
                <a:pathLst>
                  <a:path w="209310" h="271946" extrusionOk="0">
                    <a:moveTo>
                      <a:pt x="1141" y="271877"/>
                    </a:moveTo>
                    <a:cubicBezTo>
                      <a:pt x="-1219" y="270002"/>
                      <a:pt x="586" y="267433"/>
                      <a:pt x="2044" y="265628"/>
                    </a:cubicBezTo>
                    <a:cubicBezTo>
                      <a:pt x="14125" y="246812"/>
                      <a:pt x="16624" y="223900"/>
                      <a:pt x="18083" y="202099"/>
                    </a:cubicBezTo>
                    <a:cubicBezTo>
                      <a:pt x="18083" y="202238"/>
                      <a:pt x="18083" y="202446"/>
                      <a:pt x="18083" y="202585"/>
                    </a:cubicBezTo>
                    <a:cubicBezTo>
                      <a:pt x="19610" y="181478"/>
                      <a:pt x="19610" y="160302"/>
                      <a:pt x="21137" y="139195"/>
                    </a:cubicBezTo>
                    <a:cubicBezTo>
                      <a:pt x="21137" y="139334"/>
                      <a:pt x="21137" y="139473"/>
                      <a:pt x="21137" y="139612"/>
                    </a:cubicBezTo>
                    <a:cubicBezTo>
                      <a:pt x="21137" y="138917"/>
                      <a:pt x="21207" y="138223"/>
                      <a:pt x="21276" y="137529"/>
                    </a:cubicBezTo>
                    <a:cubicBezTo>
                      <a:pt x="21276" y="137668"/>
                      <a:pt x="21276" y="137807"/>
                      <a:pt x="21276" y="137945"/>
                    </a:cubicBezTo>
                    <a:cubicBezTo>
                      <a:pt x="24192" y="95662"/>
                      <a:pt x="23012" y="55393"/>
                      <a:pt x="72168" y="42270"/>
                    </a:cubicBezTo>
                    <a:cubicBezTo>
                      <a:pt x="108967" y="28592"/>
                      <a:pt x="177495" y="29564"/>
                      <a:pt x="203531" y="1723"/>
                    </a:cubicBezTo>
                    <a:cubicBezTo>
                      <a:pt x="203531" y="1723"/>
                      <a:pt x="203531" y="1862"/>
                      <a:pt x="203462" y="1931"/>
                    </a:cubicBezTo>
                    <a:cubicBezTo>
                      <a:pt x="204364" y="195"/>
                      <a:pt x="206448" y="-569"/>
                      <a:pt x="208183" y="473"/>
                    </a:cubicBezTo>
                    <a:cubicBezTo>
                      <a:pt x="215543" y="9360"/>
                      <a:pt x="184716" y="24704"/>
                      <a:pt x="177495" y="26857"/>
                    </a:cubicBezTo>
                    <a:cubicBezTo>
                      <a:pt x="149514" y="36021"/>
                      <a:pt x="120145" y="40118"/>
                      <a:pt x="91540" y="47061"/>
                    </a:cubicBezTo>
                    <a:cubicBezTo>
                      <a:pt x="44119" y="52962"/>
                      <a:pt x="29677" y="87469"/>
                      <a:pt x="27664" y="130933"/>
                    </a:cubicBezTo>
                    <a:cubicBezTo>
                      <a:pt x="27664" y="130933"/>
                      <a:pt x="27664" y="130933"/>
                      <a:pt x="27664" y="130863"/>
                    </a:cubicBezTo>
                    <a:cubicBezTo>
                      <a:pt x="23845" y="163912"/>
                      <a:pt x="34260" y="257366"/>
                      <a:pt x="1280" y="27194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26" name="Google Shape;7726;p19"/>
              <p:cNvSpPr/>
              <p:nvPr/>
            </p:nvSpPr>
            <p:spPr>
              <a:xfrm>
                <a:off x="4760750" y="3374861"/>
                <a:ext cx="200674" cy="41251"/>
              </a:xfrm>
              <a:custGeom>
                <a:avLst/>
                <a:gdLst/>
                <a:ahLst/>
                <a:cxnLst/>
                <a:rect l="l" t="t" r="r" b="b"/>
                <a:pathLst>
                  <a:path w="190664" h="39193" extrusionOk="0">
                    <a:moveTo>
                      <a:pt x="23468" y="39096"/>
                    </a:moveTo>
                    <a:cubicBezTo>
                      <a:pt x="16941" y="38402"/>
                      <a:pt x="208" y="36874"/>
                      <a:pt x="0" y="28612"/>
                    </a:cubicBezTo>
                    <a:cubicBezTo>
                      <a:pt x="625" y="27085"/>
                      <a:pt x="2916" y="26946"/>
                      <a:pt x="3750" y="28334"/>
                    </a:cubicBezTo>
                    <a:cubicBezTo>
                      <a:pt x="33605" y="39443"/>
                      <a:pt x="66931" y="26182"/>
                      <a:pt x="95606" y="16531"/>
                    </a:cubicBezTo>
                    <a:cubicBezTo>
                      <a:pt x="125322" y="5631"/>
                      <a:pt x="158024" y="-8742"/>
                      <a:pt x="188643" y="6880"/>
                    </a:cubicBezTo>
                    <a:cubicBezTo>
                      <a:pt x="192670" y="8547"/>
                      <a:pt x="190101" y="14795"/>
                      <a:pt x="186005" y="13129"/>
                    </a:cubicBezTo>
                    <a:cubicBezTo>
                      <a:pt x="179409" y="10630"/>
                      <a:pt x="172536" y="9033"/>
                      <a:pt x="165592" y="7922"/>
                    </a:cubicBezTo>
                    <a:cubicBezTo>
                      <a:pt x="147401" y="5978"/>
                      <a:pt x="129627" y="13268"/>
                      <a:pt x="112478" y="18545"/>
                    </a:cubicBezTo>
                    <a:cubicBezTo>
                      <a:pt x="112617" y="18545"/>
                      <a:pt x="112825" y="18406"/>
                      <a:pt x="112964" y="18406"/>
                    </a:cubicBezTo>
                    <a:cubicBezTo>
                      <a:pt x="112686" y="18475"/>
                      <a:pt x="112408" y="18614"/>
                      <a:pt x="112061" y="18683"/>
                    </a:cubicBezTo>
                    <a:cubicBezTo>
                      <a:pt x="112200" y="18683"/>
                      <a:pt x="112408" y="18545"/>
                      <a:pt x="112547" y="18545"/>
                    </a:cubicBezTo>
                    <a:cubicBezTo>
                      <a:pt x="111714" y="18822"/>
                      <a:pt x="110881" y="19100"/>
                      <a:pt x="109979" y="19447"/>
                    </a:cubicBezTo>
                    <a:cubicBezTo>
                      <a:pt x="109979" y="19447"/>
                      <a:pt x="110048" y="19447"/>
                      <a:pt x="110117" y="19447"/>
                    </a:cubicBezTo>
                    <a:cubicBezTo>
                      <a:pt x="109909" y="19517"/>
                      <a:pt x="109631" y="19586"/>
                      <a:pt x="109423" y="19655"/>
                    </a:cubicBezTo>
                    <a:cubicBezTo>
                      <a:pt x="109423" y="19655"/>
                      <a:pt x="109423" y="19655"/>
                      <a:pt x="109492" y="19655"/>
                    </a:cubicBezTo>
                    <a:cubicBezTo>
                      <a:pt x="109423" y="19655"/>
                      <a:pt x="109353" y="19655"/>
                      <a:pt x="109284" y="19725"/>
                    </a:cubicBezTo>
                    <a:cubicBezTo>
                      <a:pt x="109284" y="19725"/>
                      <a:pt x="109284" y="19725"/>
                      <a:pt x="109423" y="19725"/>
                    </a:cubicBezTo>
                    <a:cubicBezTo>
                      <a:pt x="109353" y="19725"/>
                      <a:pt x="109214" y="19725"/>
                      <a:pt x="109145" y="19794"/>
                    </a:cubicBezTo>
                    <a:cubicBezTo>
                      <a:pt x="109145" y="19794"/>
                      <a:pt x="109145" y="19794"/>
                      <a:pt x="109284" y="19794"/>
                    </a:cubicBezTo>
                    <a:cubicBezTo>
                      <a:pt x="81720" y="29723"/>
                      <a:pt x="53184" y="39790"/>
                      <a:pt x="23537" y="3916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27" name="Google Shape;7727;p19"/>
              <p:cNvSpPr/>
              <p:nvPr/>
            </p:nvSpPr>
            <p:spPr>
              <a:xfrm>
                <a:off x="4784560" y="3118813"/>
                <a:ext cx="101404" cy="109148"/>
              </a:xfrm>
              <a:custGeom>
                <a:avLst/>
                <a:gdLst/>
                <a:ahLst/>
                <a:cxnLst/>
                <a:rect l="l" t="t" r="r" b="b"/>
                <a:pathLst>
                  <a:path w="96346" h="103704" extrusionOk="0">
                    <a:moveTo>
                      <a:pt x="92898" y="103705"/>
                    </a:moveTo>
                    <a:cubicBezTo>
                      <a:pt x="84219" y="93707"/>
                      <a:pt x="75540" y="82875"/>
                      <a:pt x="64917" y="74266"/>
                    </a:cubicBezTo>
                    <a:cubicBezTo>
                      <a:pt x="64987" y="74266"/>
                      <a:pt x="65056" y="74405"/>
                      <a:pt x="65126" y="74474"/>
                    </a:cubicBezTo>
                    <a:cubicBezTo>
                      <a:pt x="47629" y="59616"/>
                      <a:pt x="31452" y="43369"/>
                      <a:pt x="16316" y="26151"/>
                    </a:cubicBezTo>
                    <a:cubicBezTo>
                      <a:pt x="16316" y="26151"/>
                      <a:pt x="16316" y="26151"/>
                      <a:pt x="16316" y="26151"/>
                    </a:cubicBezTo>
                    <a:cubicBezTo>
                      <a:pt x="10832" y="18305"/>
                      <a:pt x="1111" y="10945"/>
                      <a:pt x="0" y="1156"/>
                    </a:cubicBezTo>
                    <a:cubicBezTo>
                      <a:pt x="417" y="-511"/>
                      <a:pt x="2569" y="-233"/>
                      <a:pt x="3263" y="1086"/>
                    </a:cubicBezTo>
                    <a:cubicBezTo>
                      <a:pt x="3263" y="1086"/>
                      <a:pt x="3263" y="1017"/>
                      <a:pt x="3194" y="947"/>
                    </a:cubicBezTo>
                    <a:cubicBezTo>
                      <a:pt x="6388" y="4627"/>
                      <a:pt x="9512" y="8376"/>
                      <a:pt x="12706" y="11987"/>
                    </a:cubicBezTo>
                    <a:cubicBezTo>
                      <a:pt x="12706" y="11917"/>
                      <a:pt x="12567" y="11848"/>
                      <a:pt x="12498" y="11779"/>
                    </a:cubicBezTo>
                    <a:cubicBezTo>
                      <a:pt x="18330" y="23235"/>
                      <a:pt x="115880" y="101136"/>
                      <a:pt x="92829" y="10363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28" name="Google Shape;7728;p19"/>
              <p:cNvSpPr/>
              <p:nvPr/>
            </p:nvSpPr>
            <p:spPr>
              <a:xfrm>
                <a:off x="5002574" y="3411906"/>
                <a:ext cx="60592" cy="125880"/>
              </a:xfrm>
              <a:custGeom>
                <a:avLst/>
                <a:gdLst/>
                <a:ahLst/>
                <a:cxnLst/>
                <a:rect l="l" t="t" r="r" b="b"/>
                <a:pathLst>
                  <a:path w="57570" h="119601" extrusionOk="0">
                    <a:moveTo>
                      <a:pt x="50350" y="118026"/>
                    </a:moveTo>
                    <a:cubicBezTo>
                      <a:pt x="35770" y="96086"/>
                      <a:pt x="28132" y="70327"/>
                      <a:pt x="18898" y="45818"/>
                    </a:cubicBezTo>
                    <a:cubicBezTo>
                      <a:pt x="18898" y="45957"/>
                      <a:pt x="18968" y="46096"/>
                      <a:pt x="19037" y="46234"/>
                    </a:cubicBezTo>
                    <a:cubicBezTo>
                      <a:pt x="18482" y="44707"/>
                      <a:pt x="17926" y="43110"/>
                      <a:pt x="17440" y="41583"/>
                    </a:cubicBezTo>
                    <a:cubicBezTo>
                      <a:pt x="17440" y="41721"/>
                      <a:pt x="17509" y="41860"/>
                      <a:pt x="17579" y="41999"/>
                    </a:cubicBezTo>
                    <a:cubicBezTo>
                      <a:pt x="12789" y="29016"/>
                      <a:pt x="8900" y="15268"/>
                      <a:pt x="777" y="3882"/>
                    </a:cubicBezTo>
                    <a:cubicBezTo>
                      <a:pt x="-1376" y="2146"/>
                      <a:pt x="1402" y="-1256"/>
                      <a:pt x="3554" y="480"/>
                    </a:cubicBezTo>
                    <a:cubicBezTo>
                      <a:pt x="4943" y="1730"/>
                      <a:pt x="6053" y="3188"/>
                      <a:pt x="7095" y="4715"/>
                    </a:cubicBezTo>
                    <a:cubicBezTo>
                      <a:pt x="7095" y="4715"/>
                      <a:pt x="7095" y="4715"/>
                      <a:pt x="7095" y="4646"/>
                    </a:cubicBezTo>
                    <a:cubicBezTo>
                      <a:pt x="7095" y="4715"/>
                      <a:pt x="7234" y="4854"/>
                      <a:pt x="7303" y="4923"/>
                    </a:cubicBezTo>
                    <a:cubicBezTo>
                      <a:pt x="7303" y="4923"/>
                      <a:pt x="7303" y="4923"/>
                      <a:pt x="7303" y="4854"/>
                    </a:cubicBezTo>
                    <a:cubicBezTo>
                      <a:pt x="7651" y="5409"/>
                      <a:pt x="7997" y="5895"/>
                      <a:pt x="8345" y="6451"/>
                    </a:cubicBezTo>
                    <a:cubicBezTo>
                      <a:pt x="8345" y="6381"/>
                      <a:pt x="8206" y="6312"/>
                      <a:pt x="8206" y="6173"/>
                    </a:cubicBezTo>
                    <a:cubicBezTo>
                      <a:pt x="25147" y="36792"/>
                      <a:pt x="35284" y="70813"/>
                      <a:pt x="50419" y="102404"/>
                    </a:cubicBezTo>
                    <a:cubicBezTo>
                      <a:pt x="52155" y="107264"/>
                      <a:pt x="56807" y="111152"/>
                      <a:pt x="57571" y="116220"/>
                    </a:cubicBezTo>
                    <a:cubicBezTo>
                      <a:pt x="57224" y="119553"/>
                      <a:pt x="52503" y="120872"/>
                      <a:pt x="50558" y="11809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7729" name="Google Shape;7729;p19"/>
          <p:cNvGrpSpPr/>
          <p:nvPr/>
        </p:nvGrpSpPr>
        <p:grpSpPr>
          <a:xfrm>
            <a:off x="11708265" y="6423044"/>
            <a:ext cx="262399" cy="291504"/>
            <a:chOff x="3950791" y="2939502"/>
            <a:chExt cx="554207" cy="615507"/>
          </a:xfrm>
        </p:grpSpPr>
        <p:sp>
          <p:nvSpPr>
            <p:cNvPr id="7730" name="Google Shape;7730;p19"/>
            <p:cNvSpPr/>
            <p:nvPr/>
          </p:nvSpPr>
          <p:spPr>
            <a:xfrm>
              <a:off x="3950791" y="2939502"/>
              <a:ext cx="554207" cy="615507"/>
            </a:xfrm>
            <a:custGeom>
              <a:avLst/>
              <a:gdLst/>
              <a:ahLst/>
              <a:cxnLst/>
              <a:rect l="l" t="t" r="r" b="b"/>
              <a:pathLst>
                <a:path w="526562" h="584805" extrusionOk="0">
                  <a:moveTo>
                    <a:pt x="292959" y="583604"/>
                  </a:moveTo>
                  <a:cubicBezTo>
                    <a:pt x="250398" y="559720"/>
                    <a:pt x="255397" y="488901"/>
                    <a:pt x="211100" y="451269"/>
                  </a:cubicBezTo>
                  <a:cubicBezTo>
                    <a:pt x="173955" y="422872"/>
                    <a:pt x="126535" y="455852"/>
                    <a:pt x="87028" y="463142"/>
                  </a:cubicBezTo>
                  <a:cubicBezTo>
                    <a:pt x="60228" y="468488"/>
                    <a:pt x="19264" y="480569"/>
                    <a:pt x="1837" y="452311"/>
                  </a:cubicBezTo>
                  <a:cubicBezTo>
                    <a:pt x="-15173" y="415166"/>
                    <a:pt x="91056" y="351637"/>
                    <a:pt x="110704" y="313242"/>
                  </a:cubicBezTo>
                  <a:cubicBezTo>
                    <a:pt x="135491" y="282900"/>
                    <a:pt x="108205" y="267487"/>
                    <a:pt x="86820" y="247838"/>
                  </a:cubicBezTo>
                  <a:cubicBezTo>
                    <a:pt x="67102" y="229717"/>
                    <a:pt x="46133" y="212012"/>
                    <a:pt x="31762" y="189169"/>
                  </a:cubicBezTo>
                  <a:cubicBezTo>
                    <a:pt x="-6495" y="104672"/>
                    <a:pt x="153543" y="186253"/>
                    <a:pt x="185897" y="180213"/>
                  </a:cubicBezTo>
                  <a:cubicBezTo>
                    <a:pt x="200131" y="179866"/>
                    <a:pt x="211378" y="169798"/>
                    <a:pt x="216516" y="157023"/>
                  </a:cubicBezTo>
                  <a:cubicBezTo>
                    <a:pt x="226653" y="134527"/>
                    <a:pt x="234707" y="111129"/>
                    <a:pt x="245330" y="88842"/>
                  </a:cubicBezTo>
                  <a:cubicBezTo>
                    <a:pt x="261299" y="57460"/>
                    <a:pt x="276435" y="16912"/>
                    <a:pt x="311636" y="2748"/>
                  </a:cubicBezTo>
                  <a:cubicBezTo>
                    <a:pt x="322467" y="-1070"/>
                    <a:pt x="337604" y="-2390"/>
                    <a:pt x="344547" y="8789"/>
                  </a:cubicBezTo>
                  <a:cubicBezTo>
                    <a:pt x="352947" y="24133"/>
                    <a:pt x="350795" y="42601"/>
                    <a:pt x="351003" y="59473"/>
                  </a:cubicBezTo>
                  <a:cubicBezTo>
                    <a:pt x="350656" y="90161"/>
                    <a:pt x="348504" y="120988"/>
                    <a:pt x="352253" y="151538"/>
                  </a:cubicBezTo>
                  <a:cubicBezTo>
                    <a:pt x="353294" y="179518"/>
                    <a:pt x="368361" y="202500"/>
                    <a:pt x="396272" y="209651"/>
                  </a:cubicBezTo>
                  <a:cubicBezTo>
                    <a:pt x="438555" y="225551"/>
                    <a:pt x="486810" y="238118"/>
                    <a:pt x="514373" y="276860"/>
                  </a:cubicBezTo>
                  <a:cubicBezTo>
                    <a:pt x="529856" y="295120"/>
                    <a:pt x="532773" y="325878"/>
                    <a:pt x="510208" y="339833"/>
                  </a:cubicBezTo>
                  <a:cubicBezTo>
                    <a:pt x="498196" y="345735"/>
                    <a:pt x="484032" y="345666"/>
                    <a:pt x="471049" y="347957"/>
                  </a:cubicBezTo>
                  <a:cubicBezTo>
                    <a:pt x="433834" y="355455"/>
                    <a:pt x="344269" y="353997"/>
                    <a:pt x="343366" y="405584"/>
                  </a:cubicBezTo>
                  <a:cubicBezTo>
                    <a:pt x="343366" y="405445"/>
                    <a:pt x="343366" y="405306"/>
                    <a:pt x="343366" y="405168"/>
                  </a:cubicBezTo>
                  <a:cubicBezTo>
                    <a:pt x="340936" y="439258"/>
                    <a:pt x="349962" y="599781"/>
                    <a:pt x="292890" y="583673"/>
                  </a:cubicBezTo>
                  <a:close/>
                  <a:moveTo>
                    <a:pt x="325661" y="534656"/>
                  </a:moveTo>
                  <a:cubicBezTo>
                    <a:pt x="325939" y="533336"/>
                    <a:pt x="326217" y="531948"/>
                    <a:pt x="326494" y="530629"/>
                  </a:cubicBezTo>
                  <a:cubicBezTo>
                    <a:pt x="326494" y="530629"/>
                    <a:pt x="326494" y="530698"/>
                    <a:pt x="326494" y="530767"/>
                  </a:cubicBezTo>
                  <a:cubicBezTo>
                    <a:pt x="326494" y="530698"/>
                    <a:pt x="326494" y="530559"/>
                    <a:pt x="326494" y="530490"/>
                  </a:cubicBezTo>
                  <a:cubicBezTo>
                    <a:pt x="326217" y="531878"/>
                    <a:pt x="325939" y="533267"/>
                    <a:pt x="325661" y="534656"/>
                  </a:cubicBezTo>
                  <a:close/>
                  <a:moveTo>
                    <a:pt x="105983" y="249366"/>
                  </a:moveTo>
                  <a:cubicBezTo>
                    <a:pt x="105983" y="249366"/>
                    <a:pt x="105983" y="249366"/>
                    <a:pt x="105983" y="249366"/>
                  </a:cubicBezTo>
                  <a:lnTo>
                    <a:pt x="105983" y="249366"/>
                  </a:lnTo>
                  <a:cubicBezTo>
                    <a:pt x="105358" y="248810"/>
                    <a:pt x="104664" y="248255"/>
                    <a:pt x="104039" y="247699"/>
                  </a:cubicBezTo>
                  <a:cubicBezTo>
                    <a:pt x="104664" y="248255"/>
                    <a:pt x="105358" y="248810"/>
                    <a:pt x="105983" y="249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7731" name="Google Shape;7731;p19"/>
            <p:cNvGrpSpPr/>
            <p:nvPr/>
          </p:nvGrpSpPr>
          <p:grpSpPr>
            <a:xfrm>
              <a:off x="3950791" y="2939502"/>
              <a:ext cx="554207" cy="615507"/>
              <a:chOff x="4753266" y="2939502"/>
              <a:chExt cx="554207" cy="615507"/>
            </a:xfrm>
          </p:grpSpPr>
          <p:sp>
            <p:nvSpPr>
              <p:cNvPr id="7732" name="Google Shape;7732;p19"/>
              <p:cNvSpPr/>
              <p:nvPr/>
            </p:nvSpPr>
            <p:spPr>
              <a:xfrm>
                <a:off x="4753266" y="2939502"/>
                <a:ext cx="554207" cy="615507"/>
              </a:xfrm>
              <a:custGeom>
                <a:avLst/>
                <a:gdLst/>
                <a:ahLst/>
                <a:cxnLst/>
                <a:rect l="l" t="t" r="r" b="b"/>
                <a:pathLst>
                  <a:path w="526562" h="584805" extrusionOk="0">
                    <a:moveTo>
                      <a:pt x="292959" y="583604"/>
                    </a:moveTo>
                    <a:cubicBezTo>
                      <a:pt x="250398" y="559720"/>
                      <a:pt x="255397" y="488901"/>
                      <a:pt x="211100" y="451269"/>
                    </a:cubicBezTo>
                    <a:cubicBezTo>
                      <a:pt x="173955" y="422872"/>
                      <a:pt x="126535" y="455852"/>
                      <a:pt x="87028" y="463142"/>
                    </a:cubicBezTo>
                    <a:cubicBezTo>
                      <a:pt x="60228" y="468488"/>
                      <a:pt x="19264" y="480569"/>
                      <a:pt x="1837" y="452311"/>
                    </a:cubicBezTo>
                    <a:cubicBezTo>
                      <a:pt x="-15173" y="415166"/>
                      <a:pt x="91056" y="351637"/>
                      <a:pt x="110704" y="313242"/>
                    </a:cubicBezTo>
                    <a:cubicBezTo>
                      <a:pt x="135491" y="282900"/>
                      <a:pt x="108205" y="267487"/>
                      <a:pt x="86820" y="247838"/>
                    </a:cubicBezTo>
                    <a:cubicBezTo>
                      <a:pt x="67102" y="229717"/>
                      <a:pt x="46133" y="212012"/>
                      <a:pt x="31762" y="189169"/>
                    </a:cubicBezTo>
                    <a:cubicBezTo>
                      <a:pt x="-6495" y="104672"/>
                      <a:pt x="153543" y="186253"/>
                      <a:pt x="185897" y="180213"/>
                    </a:cubicBezTo>
                    <a:cubicBezTo>
                      <a:pt x="200131" y="179866"/>
                      <a:pt x="211378" y="169798"/>
                      <a:pt x="216516" y="157023"/>
                    </a:cubicBezTo>
                    <a:cubicBezTo>
                      <a:pt x="226653" y="134527"/>
                      <a:pt x="234707" y="111129"/>
                      <a:pt x="245330" y="88842"/>
                    </a:cubicBezTo>
                    <a:cubicBezTo>
                      <a:pt x="261299" y="57460"/>
                      <a:pt x="276435" y="16912"/>
                      <a:pt x="311636" y="2748"/>
                    </a:cubicBezTo>
                    <a:cubicBezTo>
                      <a:pt x="322467" y="-1070"/>
                      <a:pt x="337604" y="-2390"/>
                      <a:pt x="344547" y="8789"/>
                    </a:cubicBezTo>
                    <a:cubicBezTo>
                      <a:pt x="352947" y="24133"/>
                      <a:pt x="350795" y="42601"/>
                      <a:pt x="351003" y="59473"/>
                    </a:cubicBezTo>
                    <a:cubicBezTo>
                      <a:pt x="350656" y="90161"/>
                      <a:pt x="348504" y="120988"/>
                      <a:pt x="352253" y="151538"/>
                    </a:cubicBezTo>
                    <a:cubicBezTo>
                      <a:pt x="353294" y="179518"/>
                      <a:pt x="368361" y="202500"/>
                      <a:pt x="396272" y="209651"/>
                    </a:cubicBezTo>
                    <a:cubicBezTo>
                      <a:pt x="438555" y="225551"/>
                      <a:pt x="486810" y="238118"/>
                      <a:pt x="514373" y="276860"/>
                    </a:cubicBezTo>
                    <a:cubicBezTo>
                      <a:pt x="529856" y="295120"/>
                      <a:pt x="532773" y="325878"/>
                      <a:pt x="510208" y="339833"/>
                    </a:cubicBezTo>
                    <a:cubicBezTo>
                      <a:pt x="498196" y="345735"/>
                      <a:pt x="484032" y="345666"/>
                      <a:pt x="471049" y="347957"/>
                    </a:cubicBezTo>
                    <a:cubicBezTo>
                      <a:pt x="433834" y="355455"/>
                      <a:pt x="344269" y="353997"/>
                      <a:pt x="343366" y="405584"/>
                    </a:cubicBezTo>
                    <a:cubicBezTo>
                      <a:pt x="343366" y="405445"/>
                      <a:pt x="343366" y="405306"/>
                      <a:pt x="343366" y="405168"/>
                    </a:cubicBezTo>
                    <a:cubicBezTo>
                      <a:pt x="340936" y="439258"/>
                      <a:pt x="349962" y="599781"/>
                      <a:pt x="292890" y="583673"/>
                    </a:cubicBezTo>
                    <a:close/>
                    <a:moveTo>
                      <a:pt x="325661" y="534656"/>
                    </a:moveTo>
                    <a:cubicBezTo>
                      <a:pt x="325939" y="533336"/>
                      <a:pt x="326217" y="531948"/>
                      <a:pt x="326494" y="530629"/>
                    </a:cubicBezTo>
                    <a:cubicBezTo>
                      <a:pt x="326494" y="530629"/>
                      <a:pt x="326494" y="530698"/>
                      <a:pt x="326494" y="530767"/>
                    </a:cubicBezTo>
                    <a:cubicBezTo>
                      <a:pt x="326494" y="530698"/>
                      <a:pt x="326494" y="530559"/>
                      <a:pt x="326494" y="530490"/>
                    </a:cubicBezTo>
                    <a:cubicBezTo>
                      <a:pt x="326217" y="531878"/>
                      <a:pt x="325939" y="533267"/>
                      <a:pt x="325661" y="534656"/>
                    </a:cubicBezTo>
                    <a:close/>
                    <a:moveTo>
                      <a:pt x="105983" y="249366"/>
                    </a:moveTo>
                    <a:cubicBezTo>
                      <a:pt x="105983" y="249366"/>
                      <a:pt x="105983" y="249366"/>
                      <a:pt x="105983" y="249366"/>
                    </a:cubicBezTo>
                    <a:lnTo>
                      <a:pt x="105983" y="249366"/>
                    </a:lnTo>
                    <a:cubicBezTo>
                      <a:pt x="105358" y="248810"/>
                      <a:pt x="104664" y="248255"/>
                      <a:pt x="104039" y="247699"/>
                    </a:cubicBezTo>
                    <a:cubicBezTo>
                      <a:pt x="104664" y="248255"/>
                      <a:pt x="105358" y="248810"/>
                      <a:pt x="105983" y="249435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33" name="Google Shape;7733;p19"/>
              <p:cNvSpPr/>
              <p:nvPr/>
            </p:nvSpPr>
            <p:spPr>
              <a:xfrm>
                <a:off x="5036186" y="3092511"/>
                <a:ext cx="13227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12567" h="12185" extrusionOk="0">
                    <a:moveTo>
                      <a:pt x="0" y="6093"/>
                    </a:moveTo>
                    <a:cubicBezTo>
                      <a:pt x="0" y="-2031"/>
                      <a:pt x="12636" y="-2031"/>
                      <a:pt x="12567" y="6093"/>
                    </a:cubicBezTo>
                    <a:cubicBezTo>
                      <a:pt x="12567" y="14216"/>
                      <a:pt x="-69" y="14216"/>
                      <a:pt x="0" y="609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34" name="Google Shape;7734;p19"/>
              <p:cNvSpPr/>
              <p:nvPr/>
            </p:nvSpPr>
            <p:spPr>
              <a:xfrm>
                <a:off x="5056273" y="3036671"/>
                <a:ext cx="12569" cy="12167"/>
              </a:xfrm>
              <a:custGeom>
                <a:avLst/>
                <a:gdLst/>
                <a:ahLst/>
                <a:cxnLst/>
                <a:rect l="l" t="t" r="r" b="b"/>
                <a:pathLst>
                  <a:path w="11942" h="11560" extrusionOk="0">
                    <a:moveTo>
                      <a:pt x="0" y="5780"/>
                    </a:moveTo>
                    <a:cubicBezTo>
                      <a:pt x="0" y="-1927"/>
                      <a:pt x="12012" y="-1927"/>
                      <a:pt x="11942" y="5780"/>
                    </a:cubicBezTo>
                    <a:cubicBezTo>
                      <a:pt x="11942" y="13487"/>
                      <a:pt x="-69" y="13487"/>
                      <a:pt x="0" y="578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35" name="Google Shape;7735;p19"/>
              <p:cNvSpPr/>
              <p:nvPr/>
            </p:nvSpPr>
            <p:spPr>
              <a:xfrm>
                <a:off x="4993530" y="3154194"/>
                <a:ext cx="10231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9721" h="9477" extrusionOk="0">
                    <a:moveTo>
                      <a:pt x="0" y="4739"/>
                    </a:moveTo>
                    <a:cubicBezTo>
                      <a:pt x="0" y="-1580"/>
                      <a:pt x="9790" y="-1580"/>
                      <a:pt x="9721" y="4739"/>
                    </a:cubicBezTo>
                    <a:cubicBezTo>
                      <a:pt x="9721" y="11057"/>
                      <a:pt x="-69" y="11057"/>
                      <a:pt x="0" y="473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36" name="Google Shape;7736;p19"/>
              <p:cNvSpPr/>
              <p:nvPr/>
            </p:nvSpPr>
            <p:spPr>
              <a:xfrm>
                <a:off x="4916545" y="3147766"/>
                <a:ext cx="8548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8122" h="7810" extrusionOk="0">
                    <a:moveTo>
                      <a:pt x="0" y="3905"/>
                    </a:moveTo>
                    <a:cubicBezTo>
                      <a:pt x="0" y="-1302"/>
                      <a:pt x="8123" y="-1302"/>
                      <a:pt x="8123" y="3905"/>
                    </a:cubicBezTo>
                    <a:cubicBezTo>
                      <a:pt x="8123" y="9113"/>
                      <a:pt x="0" y="9113"/>
                      <a:pt x="0" y="39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37" name="Google Shape;7737;p19"/>
              <p:cNvSpPr/>
              <p:nvPr/>
            </p:nvSpPr>
            <p:spPr>
              <a:xfrm>
                <a:off x="4836403" y="3124178"/>
                <a:ext cx="4485" cy="4447"/>
              </a:xfrm>
              <a:custGeom>
                <a:avLst/>
                <a:gdLst/>
                <a:ahLst/>
                <a:cxnLst/>
                <a:rect l="l" t="t" r="r" b="b"/>
                <a:pathLst>
                  <a:path w="4261" h="4225" extrusionOk="0">
                    <a:moveTo>
                      <a:pt x="1751" y="4109"/>
                    </a:moveTo>
                    <a:cubicBezTo>
                      <a:pt x="-1789" y="3623"/>
                      <a:pt x="710" y="-1723"/>
                      <a:pt x="3348" y="568"/>
                    </a:cubicBezTo>
                    <a:cubicBezTo>
                      <a:pt x="5292" y="1679"/>
                      <a:pt x="3834" y="4873"/>
                      <a:pt x="1751" y="410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38" name="Google Shape;7738;p19"/>
              <p:cNvSpPr/>
              <p:nvPr/>
            </p:nvSpPr>
            <p:spPr>
              <a:xfrm>
                <a:off x="4900039" y="3212735"/>
                <a:ext cx="2410" cy="2302"/>
              </a:xfrm>
              <a:custGeom>
                <a:avLst/>
                <a:gdLst/>
                <a:ahLst/>
                <a:cxnLst/>
                <a:rect l="l" t="t" r="r" b="b"/>
                <a:pathLst>
                  <a:path w="2290" h="2187" extrusionOk="0">
                    <a:moveTo>
                      <a:pt x="0" y="1094"/>
                    </a:moveTo>
                    <a:cubicBezTo>
                      <a:pt x="0" y="-365"/>
                      <a:pt x="2291" y="-365"/>
                      <a:pt x="2291" y="1094"/>
                    </a:cubicBezTo>
                    <a:cubicBezTo>
                      <a:pt x="2291" y="2552"/>
                      <a:pt x="0" y="2552"/>
                      <a:pt x="0" y="1094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39" name="Google Shape;7739;p19"/>
              <p:cNvSpPr/>
              <p:nvPr/>
            </p:nvSpPr>
            <p:spPr>
              <a:xfrm>
                <a:off x="4953869" y="3262222"/>
                <a:ext cx="13008" cy="12605"/>
              </a:xfrm>
              <a:custGeom>
                <a:avLst/>
                <a:gdLst/>
                <a:ahLst/>
                <a:cxnLst/>
                <a:rect l="l" t="t" r="r" b="b"/>
                <a:pathLst>
                  <a:path w="12359" h="11976" extrusionOk="0">
                    <a:moveTo>
                      <a:pt x="0" y="5988"/>
                    </a:moveTo>
                    <a:cubicBezTo>
                      <a:pt x="0" y="-1996"/>
                      <a:pt x="12428" y="-1996"/>
                      <a:pt x="12359" y="5988"/>
                    </a:cubicBezTo>
                    <a:cubicBezTo>
                      <a:pt x="12359" y="13973"/>
                      <a:pt x="-69" y="13973"/>
                      <a:pt x="0" y="598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40" name="Google Shape;7740;p19"/>
              <p:cNvSpPr/>
              <p:nvPr/>
            </p:nvSpPr>
            <p:spPr>
              <a:xfrm>
                <a:off x="5026691" y="3235416"/>
                <a:ext cx="12057" cy="11728"/>
              </a:xfrm>
              <a:custGeom>
                <a:avLst/>
                <a:gdLst/>
                <a:ahLst/>
                <a:cxnLst/>
                <a:rect l="l" t="t" r="r" b="b"/>
                <a:pathLst>
                  <a:path w="11456" h="11143" extrusionOk="0">
                    <a:moveTo>
                      <a:pt x="0" y="5572"/>
                    </a:moveTo>
                    <a:cubicBezTo>
                      <a:pt x="0" y="-1857"/>
                      <a:pt x="11526" y="-1857"/>
                      <a:pt x="11457" y="5572"/>
                    </a:cubicBezTo>
                    <a:cubicBezTo>
                      <a:pt x="11457" y="13001"/>
                      <a:pt x="-69" y="13001"/>
                      <a:pt x="0" y="557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41" name="Google Shape;7741;p19"/>
              <p:cNvSpPr/>
              <p:nvPr/>
            </p:nvSpPr>
            <p:spPr>
              <a:xfrm>
                <a:off x="5089872" y="3166611"/>
                <a:ext cx="13885" cy="13481"/>
              </a:xfrm>
              <a:custGeom>
                <a:avLst/>
                <a:gdLst/>
                <a:ahLst/>
                <a:cxnLst/>
                <a:rect l="l" t="t" r="r" b="b"/>
                <a:pathLst>
                  <a:path w="13192" h="12809" extrusionOk="0">
                    <a:moveTo>
                      <a:pt x="0" y="6405"/>
                    </a:moveTo>
                    <a:cubicBezTo>
                      <a:pt x="-69" y="-2135"/>
                      <a:pt x="13262" y="-2135"/>
                      <a:pt x="13192" y="6405"/>
                    </a:cubicBezTo>
                    <a:cubicBezTo>
                      <a:pt x="13192" y="14945"/>
                      <a:pt x="-69" y="14945"/>
                      <a:pt x="0" y="64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42" name="Google Shape;7742;p19"/>
              <p:cNvSpPr/>
              <p:nvPr/>
            </p:nvSpPr>
            <p:spPr>
              <a:xfrm>
                <a:off x="5093305" y="3259135"/>
                <a:ext cx="14250" cy="13811"/>
              </a:xfrm>
              <a:custGeom>
                <a:avLst/>
                <a:gdLst/>
                <a:ahLst/>
                <a:cxnLst/>
                <a:rect l="l" t="t" r="r" b="b"/>
                <a:pathLst>
                  <a:path w="13539" h="13122" extrusionOk="0">
                    <a:moveTo>
                      <a:pt x="0" y="6561"/>
                    </a:moveTo>
                    <a:cubicBezTo>
                      <a:pt x="-69" y="-2187"/>
                      <a:pt x="13608" y="-2187"/>
                      <a:pt x="13539" y="6561"/>
                    </a:cubicBezTo>
                    <a:cubicBezTo>
                      <a:pt x="13608" y="15309"/>
                      <a:pt x="-69" y="15309"/>
                      <a:pt x="0" y="656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43" name="Google Shape;7743;p19"/>
              <p:cNvSpPr/>
              <p:nvPr/>
            </p:nvSpPr>
            <p:spPr>
              <a:xfrm>
                <a:off x="5158311" y="3214398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44" name="Google Shape;7744;p19"/>
              <p:cNvSpPr/>
              <p:nvPr/>
            </p:nvSpPr>
            <p:spPr>
              <a:xfrm>
                <a:off x="5227261" y="3230668"/>
                <a:ext cx="11108" cy="10851"/>
              </a:xfrm>
              <a:custGeom>
                <a:avLst/>
                <a:gdLst/>
                <a:ahLst/>
                <a:cxnLst/>
                <a:rect l="l" t="t" r="r" b="b"/>
                <a:pathLst>
                  <a:path w="10554" h="10310" extrusionOk="0">
                    <a:moveTo>
                      <a:pt x="0" y="5155"/>
                    </a:moveTo>
                    <a:cubicBezTo>
                      <a:pt x="0" y="-1718"/>
                      <a:pt x="10623" y="-1718"/>
                      <a:pt x="10554" y="5155"/>
                    </a:cubicBezTo>
                    <a:cubicBezTo>
                      <a:pt x="10554" y="12029"/>
                      <a:pt x="-69" y="12029"/>
                      <a:pt x="0" y="515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45" name="Google Shape;7745;p19"/>
              <p:cNvSpPr/>
              <p:nvPr/>
            </p:nvSpPr>
            <p:spPr>
              <a:xfrm>
                <a:off x="4872210" y="3316454"/>
                <a:ext cx="8769" cy="8440"/>
              </a:xfrm>
              <a:custGeom>
                <a:avLst/>
                <a:gdLst/>
                <a:ahLst/>
                <a:cxnLst/>
                <a:rect l="l" t="t" r="r" b="b"/>
                <a:pathLst>
                  <a:path w="8332" h="8019" extrusionOk="0">
                    <a:moveTo>
                      <a:pt x="0" y="4010"/>
                    </a:moveTo>
                    <a:cubicBezTo>
                      <a:pt x="0" y="-1337"/>
                      <a:pt x="8332" y="-1337"/>
                      <a:pt x="8332" y="4010"/>
                    </a:cubicBezTo>
                    <a:cubicBezTo>
                      <a:pt x="8332" y="9356"/>
                      <a:pt x="0" y="9356"/>
                      <a:pt x="0" y="401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46" name="Google Shape;7746;p19"/>
              <p:cNvSpPr/>
              <p:nvPr/>
            </p:nvSpPr>
            <p:spPr>
              <a:xfrm>
                <a:off x="4973226" y="3339845"/>
                <a:ext cx="11106" cy="10742"/>
              </a:xfrm>
              <a:custGeom>
                <a:avLst/>
                <a:gdLst/>
                <a:ahLst/>
                <a:cxnLst/>
                <a:rect l="l" t="t" r="r" b="b"/>
                <a:pathLst>
                  <a:path w="10552" h="10206" extrusionOk="0">
                    <a:moveTo>
                      <a:pt x="0" y="5103"/>
                    </a:moveTo>
                    <a:cubicBezTo>
                      <a:pt x="0" y="-1701"/>
                      <a:pt x="10553" y="-1701"/>
                      <a:pt x="10553" y="5103"/>
                    </a:cubicBezTo>
                    <a:cubicBezTo>
                      <a:pt x="10553" y="11907"/>
                      <a:pt x="0" y="11907"/>
                      <a:pt x="0" y="510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47" name="Google Shape;7747;p19"/>
              <p:cNvSpPr/>
              <p:nvPr/>
            </p:nvSpPr>
            <p:spPr>
              <a:xfrm>
                <a:off x="5037183" y="3398137"/>
                <a:ext cx="12695" cy="13109"/>
              </a:xfrm>
              <a:custGeom>
                <a:avLst/>
                <a:gdLst/>
                <a:ahLst/>
                <a:cxnLst/>
                <a:rect l="l" t="t" r="r" b="b"/>
                <a:pathLst>
                  <a:path w="12062" h="12455" extrusionOk="0">
                    <a:moveTo>
                      <a:pt x="1066" y="9403"/>
                    </a:moveTo>
                    <a:cubicBezTo>
                      <a:pt x="1066" y="9403"/>
                      <a:pt x="1066" y="9403"/>
                      <a:pt x="1066" y="9403"/>
                    </a:cubicBezTo>
                    <a:cubicBezTo>
                      <a:pt x="-2961" y="3571"/>
                      <a:pt x="5371" y="-3303"/>
                      <a:pt x="10231" y="1766"/>
                    </a:cubicBezTo>
                    <a:cubicBezTo>
                      <a:pt x="16341" y="7876"/>
                      <a:pt x="5579" y="17388"/>
                      <a:pt x="1066" y="940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48" name="Google Shape;7748;p19"/>
              <p:cNvSpPr/>
              <p:nvPr/>
            </p:nvSpPr>
            <p:spPr>
              <a:xfrm>
                <a:off x="5042395" y="3314683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49" name="Google Shape;7749;p19"/>
              <p:cNvSpPr/>
              <p:nvPr/>
            </p:nvSpPr>
            <p:spPr>
              <a:xfrm>
                <a:off x="4934294" y="3203751"/>
                <a:ext cx="11839" cy="11509"/>
              </a:xfrm>
              <a:custGeom>
                <a:avLst/>
                <a:gdLst/>
                <a:ahLst/>
                <a:cxnLst/>
                <a:rect l="l" t="t" r="r" b="b"/>
                <a:pathLst>
                  <a:path w="11248" h="10935" extrusionOk="0">
                    <a:moveTo>
                      <a:pt x="0" y="5468"/>
                    </a:moveTo>
                    <a:cubicBezTo>
                      <a:pt x="0" y="-1823"/>
                      <a:pt x="11318" y="-1823"/>
                      <a:pt x="11248" y="5468"/>
                    </a:cubicBezTo>
                    <a:cubicBezTo>
                      <a:pt x="11248" y="12758"/>
                      <a:pt x="-69" y="12758"/>
                      <a:pt x="0" y="54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50" name="Google Shape;7750;p19"/>
              <p:cNvSpPr/>
              <p:nvPr/>
            </p:nvSpPr>
            <p:spPr>
              <a:xfrm>
                <a:off x="4839633" y="3158266"/>
                <a:ext cx="7455" cy="7234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6873" extrusionOk="0">
                    <a:moveTo>
                      <a:pt x="1" y="3437"/>
                    </a:moveTo>
                    <a:cubicBezTo>
                      <a:pt x="1" y="-1146"/>
                      <a:pt x="7152" y="-1146"/>
                      <a:pt x="7083" y="3437"/>
                    </a:cubicBezTo>
                    <a:cubicBezTo>
                      <a:pt x="7083" y="8019"/>
                      <a:pt x="-69" y="8019"/>
                      <a:pt x="1" y="343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51" name="Google Shape;7751;p19"/>
              <p:cNvSpPr/>
              <p:nvPr/>
            </p:nvSpPr>
            <p:spPr>
              <a:xfrm>
                <a:off x="5058902" y="31895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52" name="Google Shape;7752;p19"/>
              <p:cNvSpPr/>
              <p:nvPr/>
            </p:nvSpPr>
            <p:spPr>
              <a:xfrm>
                <a:off x="5061751" y="3129031"/>
                <a:ext cx="10449" cy="10193"/>
              </a:xfrm>
              <a:custGeom>
                <a:avLst/>
                <a:gdLst/>
                <a:ahLst/>
                <a:cxnLst/>
                <a:rect l="l" t="t" r="r" b="b"/>
                <a:pathLst>
                  <a:path w="9928" h="9685" extrusionOk="0">
                    <a:moveTo>
                      <a:pt x="0" y="4843"/>
                    </a:moveTo>
                    <a:cubicBezTo>
                      <a:pt x="0" y="-1614"/>
                      <a:pt x="9998" y="-1614"/>
                      <a:pt x="9928" y="4843"/>
                    </a:cubicBezTo>
                    <a:cubicBezTo>
                      <a:pt x="9928" y="11300"/>
                      <a:pt x="-69" y="11300"/>
                      <a:pt x="0" y="484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53" name="Google Shape;7753;p19"/>
              <p:cNvSpPr/>
              <p:nvPr/>
            </p:nvSpPr>
            <p:spPr>
              <a:xfrm>
                <a:off x="5076286" y="2995329"/>
                <a:ext cx="8548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8122" h="7810" extrusionOk="0">
                    <a:moveTo>
                      <a:pt x="0" y="3905"/>
                    </a:moveTo>
                    <a:cubicBezTo>
                      <a:pt x="0" y="-1302"/>
                      <a:pt x="8123" y="-1302"/>
                      <a:pt x="8123" y="3905"/>
                    </a:cubicBezTo>
                    <a:cubicBezTo>
                      <a:pt x="8123" y="9113"/>
                      <a:pt x="0" y="9113"/>
                      <a:pt x="0" y="39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54" name="Google Shape;7754;p19"/>
              <p:cNvSpPr/>
              <p:nvPr/>
            </p:nvSpPr>
            <p:spPr>
              <a:xfrm>
                <a:off x="5039035" y="3016749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55" name="Google Shape;7755;p19"/>
              <p:cNvSpPr/>
              <p:nvPr/>
            </p:nvSpPr>
            <p:spPr>
              <a:xfrm>
                <a:off x="4963146" y="3155691"/>
                <a:ext cx="11911" cy="11509"/>
              </a:xfrm>
              <a:custGeom>
                <a:avLst/>
                <a:gdLst/>
                <a:ahLst/>
                <a:cxnLst/>
                <a:rect l="l" t="t" r="r" b="b"/>
                <a:pathLst>
                  <a:path w="11317" h="10935" extrusionOk="0">
                    <a:moveTo>
                      <a:pt x="0" y="5468"/>
                    </a:moveTo>
                    <a:cubicBezTo>
                      <a:pt x="0" y="-1823"/>
                      <a:pt x="11387" y="-1823"/>
                      <a:pt x="11318" y="5468"/>
                    </a:cubicBezTo>
                    <a:cubicBezTo>
                      <a:pt x="11318" y="12758"/>
                      <a:pt x="-69" y="12758"/>
                      <a:pt x="0" y="54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56" name="Google Shape;7756;p19"/>
              <p:cNvSpPr/>
              <p:nvPr/>
            </p:nvSpPr>
            <p:spPr>
              <a:xfrm>
                <a:off x="4978484" y="32044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57" name="Google Shape;7757;p19"/>
              <p:cNvSpPr/>
              <p:nvPr/>
            </p:nvSpPr>
            <p:spPr>
              <a:xfrm>
                <a:off x="5000030" y="3291949"/>
                <a:ext cx="5701" cy="5590"/>
              </a:xfrm>
              <a:custGeom>
                <a:avLst/>
                <a:gdLst/>
                <a:ahLst/>
                <a:cxnLst/>
                <a:rect l="l" t="t" r="r" b="b"/>
                <a:pathLst>
                  <a:path w="5417" h="5311" extrusionOk="0">
                    <a:moveTo>
                      <a:pt x="1" y="2656"/>
                    </a:moveTo>
                    <a:cubicBezTo>
                      <a:pt x="1" y="-885"/>
                      <a:pt x="5486" y="-885"/>
                      <a:pt x="5416" y="2656"/>
                    </a:cubicBezTo>
                    <a:cubicBezTo>
                      <a:pt x="5416" y="6197"/>
                      <a:pt x="-69" y="6197"/>
                      <a:pt x="1" y="265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58" name="Google Shape;7758;p19"/>
              <p:cNvSpPr/>
              <p:nvPr/>
            </p:nvSpPr>
            <p:spPr>
              <a:xfrm>
                <a:off x="5069859" y="32827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59" name="Google Shape;7759;p19"/>
              <p:cNvSpPr/>
              <p:nvPr/>
            </p:nvSpPr>
            <p:spPr>
              <a:xfrm>
                <a:off x="4919759" y="3307817"/>
                <a:ext cx="6357" cy="6138"/>
              </a:xfrm>
              <a:custGeom>
                <a:avLst/>
                <a:gdLst/>
                <a:ahLst/>
                <a:cxnLst/>
                <a:rect l="l" t="t" r="r" b="b"/>
                <a:pathLst>
                  <a:path w="6040" h="5832" extrusionOk="0">
                    <a:moveTo>
                      <a:pt x="0" y="2916"/>
                    </a:moveTo>
                    <a:cubicBezTo>
                      <a:pt x="0" y="-972"/>
                      <a:pt x="6040" y="-972"/>
                      <a:pt x="6040" y="2916"/>
                    </a:cubicBezTo>
                    <a:cubicBezTo>
                      <a:pt x="6040" y="6804"/>
                      <a:pt x="0" y="6804"/>
                      <a:pt x="0" y="291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60" name="Google Shape;7760;p19"/>
              <p:cNvSpPr/>
              <p:nvPr/>
            </p:nvSpPr>
            <p:spPr>
              <a:xfrm>
                <a:off x="5016977" y="3356462"/>
                <a:ext cx="9938" cy="9645"/>
              </a:xfrm>
              <a:custGeom>
                <a:avLst/>
                <a:gdLst/>
                <a:ahLst/>
                <a:cxnLst/>
                <a:rect l="l" t="t" r="r" b="b"/>
                <a:pathLst>
                  <a:path w="9442" h="9164" extrusionOk="0">
                    <a:moveTo>
                      <a:pt x="0" y="4582"/>
                    </a:moveTo>
                    <a:cubicBezTo>
                      <a:pt x="0" y="-1527"/>
                      <a:pt x="9442" y="-1527"/>
                      <a:pt x="9442" y="4582"/>
                    </a:cubicBezTo>
                    <a:cubicBezTo>
                      <a:pt x="9442" y="10692"/>
                      <a:pt x="0" y="10692"/>
                      <a:pt x="0" y="45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61" name="Google Shape;7761;p19"/>
              <p:cNvSpPr/>
              <p:nvPr/>
            </p:nvSpPr>
            <p:spPr>
              <a:xfrm>
                <a:off x="5060143" y="3352646"/>
                <a:ext cx="14323" cy="13920"/>
              </a:xfrm>
              <a:custGeom>
                <a:avLst/>
                <a:gdLst/>
                <a:ahLst/>
                <a:cxnLst/>
                <a:rect l="l" t="t" r="r" b="b"/>
                <a:pathLst>
                  <a:path w="13609" h="13226" extrusionOk="0">
                    <a:moveTo>
                      <a:pt x="0" y="6613"/>
                    </a:moveTo>
                    <a:cubicBezTo>
                      <a:pt x="-69" y="-2204"/>
                      <a:pt x="13679" y="-2204"/>
                      <a:pt x="13609" y="6613"/>
                    </a:cubicBezTo>
                    <a:cubicBezTo>
                      <a:pt x="13679" y="15431"/>
                      <a:pt x="-69" y="15431"/>
                      <a:pt x="0" y="661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62" name="Google Shape;7762;p19"/>
              <p:cNvSpPr/>
              <p:nvPr/>
            </p:nvSpPr>
            <p:spPr>
              <a:xfrm>
                <a:off x="4890470" y="3165496"/>
                <a:ext cx="7454" cy="7234"/>
              </a:xfrm>
              <a:custGeom>
                <a:avLst/>
                <a:gdLst/>
                <a:ahLst/>
                <a:cxnLst/>
                <a:rect l="l" t="t" r="r" b="b"/>
                <a:pathLst>
                  <a:path w="7082" h="6873" extrusionOk="0">
                    <a:moveTo>
                      <a:pt x="0" y="3437"/>
                    </a:moveTo>
                    <a:cubicBezTo>
                      <a:pt x="0" y="-1146"/>
                      <a:pt x="7082" y="-1146"/>
                      <a:pt x="7082" y="3437"/>
                    </a:cubicBezTo>
                    <a:cubicBezTo>
                      <a:pt x="7082" y="8019"/>
                      <a:pt x="0" y="8019"/>
                      <a:pt x="0" y="343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63" name="Google Shape;7763;p19"/>
              <p:cNvSpPr/>
              <p:nvPr/>
            </p:nvSpPr>
            <p:spPr>
              <a:xfrm>
                <a:off x="5180369" y="324434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64" name="Google Shape;7764;p19"/>
              <p:cNvSpPr/>
              <p:nvPr/>
            </p:nvSpPr>
            <p:spPr>
              <a:xfrm>
                <a:off x="5181319" y="3188614"/>
                <a:ext cx="12203" cy="11837"/>
              </a:xfrm>
              <a:custGeom>
                <a:avLst/>
                <a:gdLst/>
                <a:ahLst/>
                <a:cxnLst/>
                <a:rect l="l" t="t" r="r" b="b"/>
                <a:pathLst>
                  <a:path w="11594" h="11247" extrusionOk="0">
                    <a:moveTo>
                      <a:pt x="0" y="5624"/>
                    </a:moveTo>
                    <a:cubicBezTo>
                      <a:pt x="0" y="-1875"/>
                      <a:pt x="11664" y="-1875"/>
                      <a:pt x="11595" y="5624"/>
                    </a:cubicBezTo>
                    <a:cubicBezTo>
                      <a:pt x="11595" y="13122"/>
                      <a:pt x="-69" y="13122"/>
                      <a:pt x="0" y="5624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65" name="Google Shape;7765;p19"/>
              <p:cNvSpPr/>
              <p:nvPr/>
            </p:nvSpPr>
            <p:spPr>
              <a:xfrm>
                <a:off x="5110469" y="3208645"/>
                <a:ext cx="11034" cy="10632"/>
              </a:xfrm>
              <a:custGeom>
                <a:avLst/>
                <a:gdLst/>
                <a:ahLst/>
                <a:cxnLst/>
                <a:rect l="l" t="t" r="r" b="b"/>
                <a:pathLst>
                  <a:path w="10484" h="10102" extrusionOk="0">
                    <a:moveTo>
                      <a:pt x="0" y="5051"/>
                    </a:moveTo>
                    <a:cubicBezTo>
                      <a:pt x="0" y="-1684"/>
                      <a:pt x="10484" y="-1684"/>
                      <a:pt x="10484" y="5051"/>
                    </a:cubicBezTo>
                    <a:cubicBezTo>
                      <a:pt x="10484" y="11786"/>
                      <a:pt x="0" y="11786"/>
                      <a:pt x="0" y="505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7766" name="Google Shape;7766;p19"/>
              <p:cNvGrpSpPr/>
              <p:nvPr/>
            </p:nvGrpSpPr>
            <p:grpSpPr>
              <a:xfrm>
                <a:off x="4760750" y="2950494"/>
                <a:ext cx="538872" cy="589728"/>
                <a:chOff x="4760750" y="2950494"/>
                <a:chExt cx="538872" cy="589728"/>
              </a:xfrm>
            </p:grpSpPr>
            <p:sp>
              <p:nvSpPr>
                <p:cNvPr id="7767" name="Google Shape;7767;p19"/>
                <p:cNvSpPr/>
                <p:nvPr/>
              </p:nvSpPr>
              <p:spPr>
                <a:xfrm>
                  <a:off x="5103165" y="2950494"/>
                  <a:ext cx="13432" cy="180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62" h="171618" extrusionOk="0">
                      <a:moveTo>
                        <a:pt x="5485" y="169139"/>
                      </a:moveTo>
                      <a:cubicBezTo>
                        <a:pt x="-2291" y="137271"/>
                        <a:pt x="2569" y="103805"/>
                        <a:pt x="2708" y="71312"/>
                      </a:cubicBezTo>
                      <a:cubicBezTo>
                        <a:pt x="2986" y="48886"/>
                        <a:pt x="7430" y="25141"/>
                        <a:pt x="0" y="3478"/>
                      </a:cubicBezTo>
                      <a:cubicBezTo>
                        <a:pt x="4652" y="-8880"/>
                        <a:pt x="10415" y="15351"/>
                        <a:pt x="10832" y="19447"/>
                      </a:cubicBezTo>
                      <a:cubicBezTo>
                        <a:pt x="16386" y="63813"/>
                        <a:pt x="7985" y="108457"/>
                        <a:pt x="9998" y="152893"/>
                      </a:cubicBezTo>
                      <a:cubicBezTo>
                        <a:pt x="9998" y="152893"/>
                        <a:pt x="9998" y="152754"/>
                        <a:pt x="9998" y="152684"/>
                      </a:cubicBezTo>
                      <a:cubicBezTo>
                        <a:pt x="8887" y="157961"/>
                        <a:pt x="15414" y="169139"/>
                        <a:pt x="9790" y="171500"/>
                      </a:cubicBezTo>
                      <a:cubicBezTo>
                        <a:pt x="8054" y="171986"/>
                        <a:pt x="6040" y="170945"/>
                        <a:pt x="5555" y="169070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768" name="Google Shape;7768;p19"/>
                <p:cNvSpPr/>
                <p:nvPr/>
              </p:nvSpPr>
              <p:spPr>
                <a:xfrm>
                  <a:off x="5079322" y="3253999"/>
                  <a:ext cx="220299" cy="28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310" h="271946" extrusionOk="0">
                      <a:moveTo>
                        <a:pt x="1141" y="271877"/>
                      </a:moveTo>
                      <a:cubicBezTo>
                        <a:pt x="-1219" y="270002"/>
                        <a:pt x="586" y="267433"/>
                        <a:pt x="2044" y="265628"/>
                      </a:cubicBezTo>
                      <a:cubicBezTo>
                        <a:pt x="14125" y="246812"/>
                        <a:pt x="16624" y="223900"/>
                        <a:pt x="18083" y="202099"/>
                      </a:cubicBezTo>
                      <a:cubicBezTo>
                        <a:pt x="18083" y="202238"/>
                        <a:pt x="18083" y="202446"/>
                        <a:pt x="18083" y="202585"/>
                      </a:cubicBezTo>
                      <a:cubicBezTo>
                        <a:pt x="19610" y="181478"/>
                        <a:pt x="19610" y="160302"/>
                        <a:pt x="21137" y="139195"/>
                      </a:cubicBezTo>
                      <a:cubicBezTo>
                        <a:pt x="21137" y="139334"/>
                        <a:pt x="21137" y="139473"/>
                        <a:pt x="21137" y="139612"/>
                      </a:cubicBezTo>
                      <a:cubicBezTo>
                        <a:pt x="21137" y="138917"/>
                        <a:pt x="21207" y="138223"/>
                        <a:pt x="21276" y="137529"/>
                      </a:cubicBezTo>
                      <a:cubicBezTo>
                        <a:pt x="21276" y="137668"/>
                        <a:pt x="21276" y="137807"/>
                        <a:pt x="21276" y="137945"/>
                      </a:cubicBezTo>
                      <a:cubicBezTo>
                        <a:pt x="24192" y="95662"/>
                        <a:pt x="23012" y="55393"/>
                        <a:pt x="72168" y="42270"/>
                      </a:cubicBezTo>
                      <a:cubicBezTo>
                        <a:pt x="108967" y="28592"/>
                        <a:pt x="177495" y="29564"/>
                        <a:pt x="203531" y="1723"/>
                      </a:cubicBezTo>
                      <a:cubicBezTo>
                        <a:pt x="203531" y="1723"/>
                        <a:pt x="203531" y="1862"/>
                        <a:pt x="203462" y="1931"/>
                      </a:cubicBezTo>
                      <a:cubicBezTo>
                        <a:pt x="204364" y="195"/>
                        <a:pt x="206448" y="-569"/>
                        <a:pt x="208183" y="473"/>
                      </a:cubicBezTo>
                      <a:cubicBezTo>
                        <a:pt x="215543" y="9360"/>
                        <a:pt x="184716" y="24704"/>
                        <a:pt x="177495" y="26857"/>
                      </a:cubicBezTo>
                      <a:cubicBezTo>
                        <a:pt x="149514" y="36021"/>
                        <a:pt x="120145" y="40118"/>
                        <a:pt x="91540" y="47061"/>
                      </a:cubicBezTo>
                      <a:cubicBezTo>
                        <a:pt x="44119" y="52962"/>
                        <a:pt x="29677" y="87469"/>
                        <a:pt x="27664" y="130933"/>
                      </a:cubicBezTo>
                      <a:cubicBezTo>
                        <a:pt x="27664" y="130933"/>
                        <a:pt x="27664" y="130933"/>
                        <a:pt x="27664" y="130863"/>
                      </a:cubicBezTo>
                      <a:cubicBezTo>
                        <a:pt x="23845" y="163912"/>
                        <a:pt x="34260" y="257366"/>
                        <a:pt x="1280" y="271946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769" name="Google Shape;7769;p19"/>
                <p:cNvSpPr/>
                <p:nvPr/>
              </p:nvSpPr>
              <p:spPr>
                <a:xfrm>
                  <a:off x="4760750" y="3374861"/>
                  <a:ext cx="200674" cy="412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664" h="39193" extrusionOk="0">
                      <a:moveTo>
                        <a:pt x="23468" y="39096"/>
                      </a:moveTo>
                      <a:cubicBezTo>
                        <a:pt x="16941" y="38402"/>
                        <a:pt x="208" y="36874"/>
                        <a:pt x="0" y="28612"/>
                      </a:cubicBezTo>
                      <a:cubicBezTo>
                        <a:pt x="625" y="27085"/>
                        <a:pt x="2916" y="26946"/>
                        <a:pt x="3750" y="28334"/>
                      </a:cubicBezTo>
                      <a:cubicBezTo>
                        <a:pt x="33605" y="39443"/>
                        <a:pt x="66931" y="26182"/>
                        <a:pt x="95606" y="16531"/>
                      </a:cubicBezTo>
                      <a:cubicBezTo>
                        <a:pt x="125322" y="5631"/>
                        <a:pt x="158024" y="-8742"/>
                        <a:pt x="188643" y="6880"/>
                      </a:cubicBezTo>
                      <a:cubicBezTo>
                        <a:pt x="192670" y="8547"/>
                        <a:pt x="190101" y="14795"/>
                        <a:pt x="186005" y="13129"/>
                      </a:cubicBezTo>
                      <a:cubicBezTo>
                        <a:pt x="179409" y="10630"/>
                        <a:pt x="172536" y="9033"/>
                        <a:pt x="165592" y="7922"/>
                      </a:cubicBezTo>
                      <a:cubicBezTo>
                        <a:pt x="147401" y="5978"/>
                        <a:pt x="129627" y="13268"/>
                        <a:pt x="112478" y="18545"/>
                      </a:cubicBezTo>
                      <a:cubicBezTo>
                        <a:pt x="112617" y="18545"/>
                        <a:pt x="112825" y="18406"/>
                        <a:pt x="112964" y="18406"/>
                      </a:cubicBezTo>
                      <a:cubicBezTo>
                        <a:pt x="112686" y="18475"/>
                        <a:pt x="112408" y="18614"/>
                        <a:pt x="112061" y="18683"/>
                      </a:cubicBezTo>
                      <a:cubicBezTo>
                        <a:pt x="112200" y="18683"/>
                        <a:pt x="112408" y="18545"/>
                        <a:pt x="112547" y="18545"/>
                      </a:cubicBezTo>
                      <a:cubicBezTo>
                        <a:pt x="111714" y="18822"/>
                        <a:pt x="110881" y="19100"/>
                        <a:pt x="109979" y="19447"/>
                      </a:cubicBezTo>
                      <a:cubicBezTo>
                        <a:pt x="109979" y="19447"/>
                        <a:pt x="110048" y="19447"/>
                        <a:pt x="110117" y="19447"/>
                      </a:cubicBezTo>
                      <a:cubicBezTo>
                        <a:pt x="109909" y="19517"/>
                        <a:pt x="109631" y="19586"/>
                        <a:pt x="109423" y="19655"/>
                      </a:cubicBezTo>
                      <a:cubicBezTo>
                        <a:pt x="109423" y="19655"/>
                        <a:pt x="109423" y="19655"/>
                        <a:pt x="109492" y="19655"/>
                      </a:cubicBezTo>
                      <a:cubicBezTo>
                        <a:pt x="109423" y="19655"/>
                        <a:pt x="109353" y="19655"/>
                        <a:pt x="109284" y="19725"/>
                      </a:cubicBezTo>
                      <a:cubicBezTo>
                        <a:pt x="109284" y="19725"/>
                        <a:pt x="109284" y="19725"/>
                        <a:pt x="109423" y="19725"/>
                      </a:cubicBezTo>
                      <a:cubicBezTo>
                        <a:pt x="109353" y="19725"/>
                        <a:pt x="109214" y="19725"/>
                        <a:pt x="109145" y="19794"/>
                      </a:cubicBezTo>
                      <a:cubicBezTo>
                        <a:pt x="109145" y="19794"/>
                        <a:pt x="109145" y="19794"/>
                        <a:pt x="109284" y="19794"/>
                      </a:cubicBezTo>
                      <a:cubicBezTo>
                        <a:pt x="81720" y="29723"/>
                        <a:pt x="53184" y="39790"/>
                        <a:pt x="23537" y="3916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770" name="Google Shape;7770;p19"/>
                <p:cNvSpPr/>
                <p:nvPr/>
              </p:nvSpPr>
              <p:spPr>
                <a:xfrm>
                  <a:off x="4784560" y="3118813"/>
                  <a:ext cx="101404" cy="109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346" h="103704" extrusionOk="0">
                      <a:moveTo>
                        <a:pt x="92898" y="103705"/>
                      </a:moveTo>
                      <a:cubicBezTo>
                        <a:pt x="84219" y="93707"/>
                        <a:pt x="75540" y="82875"/>
                        <a:pt x="64917" y="74266"/>
                      </a:cubicBezTo>
                      <a:cubicBezTo>
                        <a:pt x="64987" y="74266"/>
                        <a:pt x="65056" y="74405"/>
                        <a:pt x="65126" y="74474"/>
                      </a:cubicBezTo>
                      <a:cubicBezTo>
                        <a:pt x="47629" y="59616"/>
                        <a:pt x="31452" y="43369"/>
                        <a:pt x="16316" y="26151"/>
                      </a:cubicBezTo>
                      <a:cubicBezTo>
                        <a:pt x="16316" y="26151"/>
                        <a:pt x="16316" y="26151"/>
                        <a:pt x="16316" y="26151"/>
                      </a:cubicBezTo>
                      <a:cubicBezTo>
                        <a:pt x="10832" y="18305"/>
                        <a:pt x="1111" y="10945"/>
                        <a:pt x="0" y="1156"/>
                      </a:cubicBezTo>
                      <a:cubicBezTo>
                        <a:pt x="417" y="-511"/>
                        <a:pt x="2569" y="-233"/>
                        <a:pt x="3263" y="1086"/>
                      </a:cubicBezTo>
                      <a:cubicBezTo>
                        <a:pt x="3263" y="1086"/>
                        <a:pt x="3263" y="1017"/>
                        <a:pt x="3194" y="947"/>
                      </a:cubicBezTo>
                      <a:cubicBezTo>
                        <a:pt x="6388" y="4627"/>
                        <a:pt x="9512" y="8376"/>
                        <a:pt x="12706" y="11987"/>
                      </a:cubicBezTo>
                      <a:cubicBezTo>
                        <a:pt x="12706" y="11917"/>
                        <a:pt x="12567" y="11848"/>
                        <a:pt x="12498" y="11779"/>
                      </a:cubicBezTo>
                      <a:cubicBezTo>
                        <a:pt x="18330" y="23235"/>
                        <a:pt x="115880" y="101136"/>
                        <a:pt x="92829" y="10363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771" name="Google Shape;7771;p19"/>
                <p:cNvSpPr/>
                <p:nvPr/>
              </p:nvSpPr>
              <p:spPr>
                <a:xfrm>
                  <a:off x="5002574" y="3411906"/>
                  <a:ext cx="60592" cy="1258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570" h="119601" extrusionOk="0">
                      <a:moveTo>
                        <a:pt x="50350" y="118026"/>
                      </a:moveTo>
                      <a:cubicBezTo>
                        <a:pt x="35770" y="96086"/>
                        <a:pt x="28132" y="70327"/>
                        <a:pt x="18898" y="45818"/>
                      </a:cubicBezTo>
                      <a:cubicBezTo>
                        <a:pt x="18898" y="45957"/>
                        <a:pt x="18968" y="46096"/>
                        <a:pt x="19037" y="46234"/>
                      </a:cubicBezTo>
                      <a:cubicBezTo>
                        <a:pt x="18482" y="44707"/>
                        <a:pt x="17926" y="43110"/>
                        <a:pt x="17440" y="41583"/>
                      </a:cubicBezTo>
                      <a:cubicBezTo>
                        <a:pt x="17440" y="41721"/>
                        <a:pt x="17509" y="41860"/>
                        <a:pt x="17579" y="41999"/>
                      </a:cubicBezTo>
                      <a:cubicBezTo>
                        <a:pt x="12789" y="29016"/>
                        <a:pt x="8900" y="15268"/>
                        <a:pt x="777" y="3882"/>
                      </a:cubicBezTo>
                      <a:cubicBezTo>
                        <a:pt x="-1376" y="2146"/>
                        <a:pt x="1402" y="-1256"/>
                        <a:pt x="3554" y="480"/>
                      </a:cubicBezTo>
                      <a:cubicBezTo>
                        <a:pt x="4943" y="1730"/>
                        <a:pt x="6053" y="3188"/>
                        <a:pt x="7095" y="4715"/>
                      </a:cubicBezTo>
                      <a:cubicBezTo>
                        <a:pt x="7095" y="4715"/>
                        <a:pt x="7095" y="4715"/>
                        <a:pt x="7095" y="4646"/>
                      </a:cubicBezTo>
                      <a:cubicBezTo>
                        <a:pt x="7095" y="4715"/>
                        <a:pt x="7234" y="4854"/>
                        <a:pt x="7303" y="4923"/>
                      </a:cubicBezTo>
                      <a:cubicBezTo>
                        <a:pt x="7303" y="4923"/>
                        <a:pt x="7303" y="4923"/>
                        <a:pt x="7303" y="4854"/>
                      </a:cubicBezTo>
                      <a:cubicBezTo>
                        <a:pt x="7651" y="5409"/>
                        <a:pt x="7997" y="5895"/>
                        <a:pt x="8345" y="6451"/>
                      </a:cubicBezTo>
                      <a:cubicBezTo>
                        <a:pt x="8345" y="6381"/>
                        <a:pt x="8206" y="6312"/>
                        <a:pt x="8206" y="6173"/>
                      </a:cubicBezTo>
                      <a:cubicBezTo>
                        <a:pt x="25147" y="36792"/>
                        <a:pt x="35284" y="70813"/>
                        <a:pt x="50419" y="102404"/>
                      </a:cubicBezTo>
                      <a:cubicBezTo>
                        <a:pt x="52155" y="107264"/>
                        <a:pt x="56807" y="111152"/>
                        <a:pt x="57571" y="116220"/>
                      </a:cubicBezTo>
                      <a:cubicBezTo>
                        <a:pt x="57224" y="119553"/>
                        <a:pt x="52503" y="120872"/>
                        <a:pt x="50558" y="11809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7772" name="Google Shape;7772;p19"/>
          <p:cNvGrpSpPr/>
          <p:nvPr/>
        </p:nvGrpSpPr>
        <p:grpSpPr>
          <a:xfrm>
            <a:off x="2405264" y="6182996"/>
            <a:ext cx="262547" cy="291587"/>
            <a:chOff x="4753266" y="2939502"/>
            <a:chExt cx="554207" cy="615507"/>
          </a:xfrm>
        </p:grpSpPr>
        <p:sp>
          <p:nvSpPr>
            <p:cNvPr id="7773" name="Google Shape;7773;p19"/>
            <p:cNvSpPr/>
            <p:nvPr/>
          </p:nvSpPr>
          <p:spPr>
            <a:xfrm>
              <a:off x="4753266" y="2939502"/>
              <a:ext cx="554207" cy="615507"/>
            </a:xfrm>
            <a:custGeom>
              <a:avLst/>
              <a:gdLst/>
              <a:ahLst/>
              <a:cxnLst/>
              <a:rect l="l" t="t" r="r" b="b"/>
              <a:pathLst>
                <a:path w="526562" h="584805" extrusionOk="0">
                  <a:moveTo>
                    <a:pt x="292959" y="583604"/>
                  </a:moveTo>
                  <a:cubicBezTo>
                    <a:pt x="250398" y="559720"/>
                    <a:pt x="255397" y="488901"/>
                    <a:pt x="211100" y="451269"/>
                  </a:cubicBezTo>
                  <a:cubicBezTo>
                    <a:pt x="173955" y="422872"/>
                    <a:pt x="126535" y="455852"/>
                    <a:pt x="87028" y="463142"/>
                  </a:cubicBezTo>
                  <a:cubicBezTo>
                    <a:pt x="60228" y="468488"/>
                    <a:pt x="19264" y="480569"/>
                    <a:pt x="1837" y="452311"/>
                  </a:cubicBezTo>
                  <a:cubicBezTo>
                    <a:pt x="-15173" y="415166"/>
                    <a:pt x="91056" y="351637"/>
                    <a:pt x="110704" y="313242"/>
                  </a:cubicBezTo>
                  <a:cubicBezTo>
                    <a:pt x="135491" y="282900"/>
                    <a:pt x="108205" y="267487"/>
                    <a:pt x="86820" y="247838"/>
                  </a:cubicBezTo>
                  <a:cubicBezTo>
                    <a:pt x="67102" y="229717"/>
                    <a:pt x="46133" y="212012"/>
                    <a:pt x="31762" y="189169"/>
                  </a:cubicBezTo>
                  <a:cubicBezTo>
                    <a:pt x="-6495" y="104672"/>
                    <a:pt x="153543" y="186253"/>
                    <a:pt x="185897" y="180213"/>
                  </a:cubicBezTo>
                  <a:cubicBezTo>
                    <a:pt x="200131" y="179866"/>
                    <a:pt x="211378" y="169798"/>
                    <a:pt x="216516" y="157023"/>
                  </a:cubicBezTo>
                  <a:cubicBezTo>
                    <a:pt x="226653" y="134527"/>
                    <a:pt x="234707" y="111129"/>
                    <a:pt x="245330" y="88842"/>
                  </a:cubicBezTo>
                  <a:cubicBezTo>
                    <a:pt x="261299" y="57460"/>
                    <a:pt x="276435" y="16912"/>
                    <a:pt x="311636" y="2748"/>
                  </a:cubicBezTo>
                  <a:cubicBezTo>
                    <a:pt x="322467" y="-1070"/>
                    <a:pt x="337604" y="-2390"/>
                    <a:pt x="344547" y="8789"/>
                  </a:cubicBezTo>
                  <a:cubicBezTo>
                    <a:pt x="352947" y="24133"/>
                    <a:pt x="350795" y="42601"/>
                    <a:pt x="351003" y="59473"/>
                  </a:cubicBezTo>
                  <a:cubicBezTo>
                    <a:pt x="350656" y="90161"/>
                    <a:pt x="348504" y="120988"/>
                    <a:pt x="352253" y="151538"/>
                  </a:cubicBezTo>
                  <a:cubicBezTo>
                    <a:pt x="353294" y="179518"/>
                    <a:pt x="368361" y="202500"/>
                    <a:pt x="396272" y="209651"/>
                  </a:cubicBezTo>
                  <a:cubicBezTo>
                    <a:pt x="438555" y="225551"/>
                    <a:pt x="486810" y="238118"/>
                    <a:pt x="514373" y="276860"/>
                  </a:cubicBezTo>
                  <a:cubicBezTo>
                    <a:pt x="529856" y="295120"/>
                    <a:pt x="532773" y="325878"/>
                    <a:pt x="510208" y="339833"/>
                  </a:cubicBezTo>
                  <a:cubicBezTo>
                    <a:pt x="498196" y="345735"/>
                    <a:pt x="484032" y="345666"/>
                    <a:pt x="471049" y="347957"/>
                  </a:cubicBezTo>
                  <a:cubicBezTo>
                    <a:pt x="433834" y="355455"/>
                    <a:pt x="344269" y="353997"/>
                    <a:pt x="343366" y="405584"/>
                  </a:cubicBezTo>
                  <a:cubicBezTo>
                    <a:pt x="343366" y="405445"/>
                    <a:pt x="343366" y="405306"/>
                    <a:pt x="343366" y="405168"/>
                  </a:cubicBezTo>
                  <a:cubicBezTo>
                    <a:pt x="340936" y="439258"/>
                    <a:pt x="349962" y="599781"/>
                    <a:pt x="292890" y="583673"/>
                  </a:cubicBezTo>
                  <a:close/>
                  <a:moveTo>
                    <a:pt x="325661" y="534656"/>
                  </a:moveTo>
                  <a:cubicBezTo>
                    <a:pt x="325939" y="533336"/>
                    <a:pt x="326217" y="531948"/>
                    <a:pt x="326494" y="530629"/>
                  </a:cubicBezTo>
                  <a:cubicBezTo>
                    <a:pt x="326494" y="530629"/>
                    <a:pt x="326494" y="530698"/>
                    <a:pt x="326494" y="530767"/>
                  </a:cubicBezTo>
                  <a:cubicBezTo>
                    <a:pt x="326494" y="530698"/>
                    <a:pt x="326494" y="530559"/>
                    <a:pt x="326494" y="530490"/>
                  </a:cubicBezTo>
                  <a:cubicBezTo>
                    <a:pt x="326217" y="531878"/>
                    <a:pt x="325939" y="533267"/>
                    <a:pt x="325661" y="534656"/>
                  </a:cubicBezTo>
                  <a:close/>
                  <a:moveTo>
                    <a:pt x="105983" y="249366"/>
                  </a:moveTo>
                  <a:cubicBezTo>
                    <a:pt x="105983" y="249366"/>
                    <a:pt x="105983" y="249366"/>
                    <a:pt x="105983" y="249366"/>
                  </a:cubicBezTo>
                  <a:lnTo>
                    <a:pt x="105983" y="249366"/>
                  </a:lnTo>
                  <a:cubicBezTo>
                    <a:pt x="105358" y="248810"/>
                    <a:pt x="104664" y="248255"/>
                    <a:pt x="104039" y="247699"/>
                  </a:cubicBezTo>
                  <a:cubicBezTo>
                    <a:pt x="104664" y="248255"/>
                    <a:pt x="105358" y="248810"/>
                    <a:pt x="105983" y="249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74" name="Google Shape;7774;p19"/>
            <p:cNvSpPr/>
            <p:nvPr/>
          </p:nvSpPr>
          <p:spPr>
            <a:xfrm>
              <a:off x="5036186" y="3092511"/>
              <a:ext cx="13227" cy="12825"/>
            </a:xfrm>
            <a:custGeom>
              <a:avLst/>
              <a:gdLst/>
              <a:ahLst/>
              <a:cxnLst/>
              <a:rect l="l" t="t" r="r" b="b"/>
              <a:pathLst>
                <a:path w="12567" h="12185" extrusionOk="0">
                  <a:moveTo>
                    <a:pt x="0" y="6093"/>
                  </a:moveTo>
                  <a:cubicBezTo>
                    <a:pt x="0" y="-2031"/>
                    <a:pt x="12636" y="-2031"/>
                    <a:pt x="12567" y="6093"/>
                  </a:cubicBezTo>
                  <a:cubicBezTo>
                    <a:pt x="12567" y="14216"/>
                    <a:pt x="-69" y="14216"/>
                    <a:pt x="0" y="609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75" name="Google Shape;7775;p19"/>
            <p:cNvSpPr/>
            <p:nvPr/>
          </p:nvSpPr>
          <p:spPr>
            <a:xfrm>
              <a:off x="5056273" y="3036671"/>
              <a:ext cx="12569" cy="12167"/>
            </a:xfrm>
            <a:custGeom>
              <a:avLst/>
              <a:gdLst/>
              <a:ahLst/>
              <a:cxnLst/>
              <a:rect l="l" t="t" r="r" b="b"/>
              <a:pathLst>
                <a:path w="11942" h="11560" extrusionOk="0">
                  <a:moveTo>
                    <a:pt x="0" y="5780"/>
                  </a:moveTo>
                  <a:cubicBezTo>
                    <a:pt x="0" y="-1927"/>
                    <a:pt x="12012" y="-1927"/>
                    <a:pt x="11942" y="5780"/>
                  </a:cubicBezTo>
                  <a:cubicBezTo>
                    <a:pt x="11942" y="13487"/>
                    <a:pt x="-69" y="13487"/>
                    <a:pt x="0" y="578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76" name="Google Shape;7776;p19"/>
            <p:cNvSpPr/>
            <p:nvPr/>
          </p:nvSpPr>
          <p:spPr>
            <a:xfrm>
              <a:off x="4993530" y="3154194"/>
              <a:ext cx="10231" cy="9975"/>
            </a:xfrm>
            <a:custGeom>
              <a:avLst/>
              <a:gdLst/>
              <a:ahLst/>
              <a:cxnLst/>
              <a:rect l="l" t="t" r="r" b="b"/>
              <a:pathLst>
                <a:path w="9721" h="9477" extrusionOk="0">
                  <a:moveTo>
                    <a:pt x="0" y="4739"/>
                  </a:moveTo>
                  <a:cubicBezTo>
                    <a:pt x="0" y="-1580"/>
                    <a:pt x="9790" y="-1580"/>
                    <a:pt x="9721" y="4739"/>
                  </a:cubicBezTo>
                  <a:cubicBezTo>
                    <a:pt x="9721" y="11057"/>
                    <a:pt x="-69" y="11057"/>
                    <a:pt x="0" y="4739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77" name="Google Shape;7777;p19"/>
            <p:cNvSpPr/>
            <p:nvPr/>
          </p:nvSpPr>
          <p:spPr>
            <a:xfrm>
              <a:off x="4916545" y="3147766"/>
              <a:ext cx="8548" cy="8220"/>
            </a:xfrm>
            <a:custGeom>
              <a:avLst/>
              <a:gdLst/>
              <a:ahLst/>
              <a:cxnLst/>
              <a:rect l="l" t="t" r="r" b="b"/>
              <a:pathLst>
                <a:path w="8122" h="7810" extrusionOk="0">
                  <a:moveTo>
                    <a:pt x="0" y="3905"/>
                  </a:moveTo>
                  <a:cubicBezTo>
                    <a:pt x="0" y="-1302"/>
                    <a:pt x="8123" y="-1302"/>
                    <a:pt x="8123" y="3905"/>
                  </a:cubicBezTo>
                  <a:cubicBezTo>
                    <a:pt x="8123" y="9113"/>
                    <a:pt x="0" y="9113"/>
                    <a:pt x="0" y="39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78" name="Google Shape;7778;p19"/>
            <p:cNvSpPr/>
            <p:nvPr/>
          </p:nvSpPr>
          <p:spPr>
            <a:xfrm>
              <a:off x="4836403" y="3124178"/>
              <a:ext cx="4485" cy="4447"/>
            </a:xfrm>
            <a:custGeom>
              <a:avLst/>
              <a:gdLst/>
              <a:ahLst/>
              <a:cxnLst/>
              <a:rect l="l" t="t" r="r" b="b"/>
              <a:pathLst>
                <a:path w="4261" h="4225" extrusionOk="0">
                  <a:moveTo>
                    <a:pt x="1751" y="4109"/>
                  </a:moveTo>
                  <a:cubicBezTo>
                    <a:pt x="-1789" y="3623"/>
                    <a:pt x="710" y="-1723"/>
                    <a:pt x="3348" y="568"/>
                  </a:cubicBezTo>
                  <a:cubicBezTo>
                    <a:pt x="5292" y="1679"/>
                    <a:pt x="3834" y="4873"/>
                    <a:pt x="1751" y="4109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79" name="Google Shape;7779;p19"/>
            <p:cNvSpPr/>
            <p:nvPr/>
          </p:nvSpPr>
          <p:spPr>
            <a:xfrm>
              <a:off x="4900039" y="3212735"/>
              <a:ext cx="2410" cy="2302"/>
            </a:xfrm>
            <a:custGeom>
              <a:avLst/>
              <a:gdLst/>
              <a:ahLst/>
              <a:cxnLst/>
              <a:rect l="l" t="t" r="r" b="b"/>
              <a:pathLst>
                <a:path w="2290" h="2187" extrusionOk="0">
                  <a:moveTo>
                    <a:pt x="0" y="1094"/>
                  </a:moveTo>
                  <a:cubicBezTo>
                    <a:pt x="0" y="-365"/>
                    <a:pt x="2291" y="-365"/>
                    <a:pt x="2291" y="1094"/>
                  </a:cubicBezTo>
                  <a:cubicBezTo>
                    <a:pt x="2291" y="2552"/>
                    <a:pt x="0" y="2552"/>
                    <a:pt x="0" y="1094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80" name="Google Shape;7780;p19"/>
            <p:cNvSpPr/>
            <p:nvPr/>
          </p:nvSpPr>
          <p:spPr>
            <a:xfrm>
              <a:off x="4953869" y="3262222"/>
              <a:ext cx="13008" cy="12605"/>
            </a:xfrm>
            <a:custGeom>
              <a:avLst/>
              <a:gdLst/>
              <a:ahLst/>
              <a:cxnLst/>
              <a:rect l="l" t="t" r="r" b="b"/>
              <a:pathLst>
                <a:path w="12359" h="11976" extrusionOk="0">
                  <a:moveTo>
                    <a:pt x="0" y="5988"/>
                  </a:moveTo>
                  <a:cubicBezTo>
                    <a:pt x="0" y="-1996"/>
                    <a:pt x="12428" y="-1996"/>
                    <a:pt x="12359" y="5988"/>
                  </a:cubicBezTo>
                  <a:cubicBezTo>
                    <a:pt x="12359" y="13973"/>
                    <a:pt x="-69" y="13973"/>
                    <a:pt x="0" y="598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81" name="Google Shape;7781;p19"/>
            <p:cNvSpPr/>
            <p:nvPr/>
          </p:nvSpPr>
          <p:spPr>
            <a:xfrm>
              <a:off x="5026691" y="3235416"/>
              <a:ext cx="12057" cy="11728"/>
            </a:xfrm>
            <a:custGeom>
              <a:avLst/>
              <a:gdLst/>
              <a:ahLst/>
              <a:cxnLst/>
              <a:rect l="l" t="t" r="r" b="b"/>
              <a:pathLst>
                <a:path w="11456" h="11143" extrusionOk="0">
                  <a:moveTo>
                    <a:pt x="0" y="5572"/>
                  </a:moveTo>
                  <a:cubicBezTo>
                    <a:pt x="0" y="-1857"/>
                    <a:pt x="11526" y="-1857"/>
                    <a:pt x="11457" y="5572"/>
                  </a:cubicBezTo>
                  <a:cubicBezTo>
                    <a:pt x="11457" y="13001"/>
                    <a:pt x="-69" y="13001"/>
                    <a:pt x="0" y="557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82" name="Google Shape;7782;p19"/>
            <p:cNvSpPr/>
            <p:nvPr/>
          </p:nvSpPr>
          <p:spPr>
            <a:xfrm>
              <a:off x="5089872" y="3166611"/>
              <a:ext cx="13885" cy="13481"/>
            </a:xfrm>
            <a:custGeom>
              <a:avLst/>
              <a:gdLst/>
              <a:ahLst/>
              <a:cxnLst/>
              <a:rect l="l" t="t" r="r" b="b"/>
              <a:pathLst>
                <a:path w="13192" h="12809" extrusionOk="0">
                  <a:moveTo>
                    <a:pt x="0" y="6405"/>
                  </a:moveTo>
                  <a:cubicBezTo>
                    <a:pt x="-69" y="-2135"/>
                    <a:pt x="13262" y="-2135"/>
                    <a:pt x="13192" y="6405"/>
                  </a:cubicBezTo>
                  <a:cubicBezTo>
                    <a:pt x="13192" y="14945"/>
                    <a:pt x="-69" y="14945"/>
                    <a:pt x="0" y="64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83" name="Google Shape;7783;p19"/>
            <p:cNvSpPr/>
            <p:nvPr/>
          </p:nvSpPr>
          <p:spPr>
            <a:xfrm>
              <a:off x="5093305" y="3259135"/>
              <a:ext cx="14250" cy="13811"/>
            </a:xfrm>
            <a:custGeom>
              <a:avLst/>
              <a:gdLst/>
              <a:ahLst/>
              <a:cxnLst/>
              <a:rect l="l" t="t" r="r" b="b"/>
              <a:pathLst>
                <a:path w="13539" h="13122" extrusionOk="0">
                  <a:moveTo>
                    <a:pt x="0" y="6561"/>
                  </a:moveTo>
                  <a:cubicBezTo>
                    <a:pt x="-69" y="-2187"/>
                    <a:pt x="13608" y="-2187"/>
                    <a:pt x="13539" y="6561"/>
                  </a:cubicBezTo>
                  <a:cubicBezTo>
                    <a:pt x="13608" y="15309"/>
                    <a:pt x="-69" y="15309"/>
                    <a:pt x="0" y="6561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84" name="Google Shape;7784;p19"/>
            <p:cNvSpPr/>
            <p:nvPr/>
          </p:nvSpPr>
          <p:spPr>
            <a:xfrm>
              <a:off x="5158311" y="3214398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85" name="Google Shape;7785;p19"/>
            <p:cNvSpPr/>
            <p:nvPr/>
          </p:nvSpPr>
          <p:spPr>
            <a:xfrm>
              <a:off x="5227261" y="3230668"/>
              <a:ext cx="11108" cy="10851"/>
            </a:xfrm>
            <a:custGeom>
              <a:avLst/>
              <a:gdLst/>
              <a:ahLst/>
              <a:cxnLst/>
              <a:rect l="l" t="t" r="r" b="b"/>
              <a:pathLst>
                <a:path w="10554" h="10310" extrusionOk="0">
                  <a:moveTo>
                    <a:pt x="0" y="5155"/>
                  </a:moveTo>
                  <a:cubicBezTo>
                    <a:pt x="0" y="-1718"/>
                    <a:pt x="10623" y="-1718"/>
                    <a:pt x="10554" y="5155"/>
                  </a:cubicBezTo>
                  <a:cubicBezTo>
                    <a:pt x="10554" y="12029"/>
                    <a:pt x="-69" y="12029"/>
                    <a:pt x="0" y="515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86" name="Google Shape;7786;p19"/>
            <p:cNvSpPr/>
            <p:nvPr/>
          </p:nvSpPr>
          <p:spPr>
            <a:xfrm>
              <a:off x="4872210" y="3316454"/>
              <a:ext cx="8769" cy="8440"/>
            </a:xfrm>
            <a:custGeom>
              <a:avLst/>
              <a:gdLst/>
              <a:ahLst/>
              <a:cxnLst/>
              <a:rect l="l" t="t" r="r" b="b"/>
              <a:pathLst>
                <a:path w="8332" h="8019" extrusionOk="0">
                  <a:moveTo>
                    <a:pt x="0" y="4010"/>
                  </a:moveTo>
                  <a:cubicBezTo>
                    <a:pt x="0" y="-1337"/>
                    <a:pt x="8332" y="-1337"/>
                    <a:pt x="8332" y="4010"/>
                  </a:cubicBezTo>
                  <a:cubicBezTo>
                    <a:pt x="8332" y="9356"/>
                    <a:pt x="0" y="9356"/>
                    <a:pt x="0" y="401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87" name="Google Shape;7787;p19"/>
            <p:cNvSpPr/>
            <p:nvPr/>
          </p:nvSpPr>
          <p:spPr>
            <a:xfrm>
              <a:off x="4973226" y="3339845"/>
              <a:ext cx="11106" cy="10742"/>
            </a:xfrm>
            <a:custGeom>
              <a:avLst/>
              <a:gdLst/>
              <a:ahLst/>
              <a:cxnLst/>
              <a:rect l="l" t="t" r="r" b="b"/>
              <a:pathLst>
                <a:path w="10552" h="10206" extrusionOk="0">
                  <a:moveTo>
                    <a:pt x="0" y="5103"/>
                  </a:moveTo>
                  <a:cubicBezTo>
                    <a:pt x="0" y="-1701"/>
                    <a:pt x="10553" y="-1701"/>
                    <a:pt x="10553" y="5103"/>
                  </a:cubicBezTo>
                  <a:cubicBezTo>
                    <a:pt x="10553" y="11907"/>
                    <a:pt x="0" y="11907"/>
                    <a:pt x="0" y="510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88" name="Google Shape;7788;p19"/>
            <p:cNvSpPr/>
            <p:nvPr/>
          </p:nvSpPr>
          <p:spPr>
            <a:xfrm>
              <a:off x="5037183" y="3398137"/>
              <a:ext cx="12695" cy="13109"/>
            </a:xfrm>
            <a:custGeom>
              <a:avLst/>
              <a:gdLst/>
              <a:ahLst/>
              <a:cxnLst/>
              <a:rect l="l" t="t" r="r" b="b"/>
              <a:pathLst>
                <a:path w="12062" h="12455" extrusionOk="0">
                  <a:moveTo>
                    <a:pt x="1066" y="9403"/>
                  </a:moveTo>
                  <a:cubicBezTo>
                    <a:pt x="1066" y="9403"/>
                    <a:pt x="1066" y="9403"/>
                    <a:pt x="1066" y="9403"/>
                  </a:cubicBezTo>
                  <a:cubicBezTo>
                    <a:pt x="-2961" y="3571"/>
                    <a:pt x="5371" y="-3303"/>
                    <a:pt x="10231" y="1766"/>
                  </a:cubicBezTo>
                  <a:cubicBezTo>
                    <a:pt x="16341" y="7876"/>
                    <a:pt x="5579" y="17388"/>
                    <a:pt x="1066" y="940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89" name="Google Shape;7789;p19"/>
            <p:cNvSpPr/>
            <p:nvPr/>
          </p:nvSpPr>
          <p:spPr>
            <a:xfrm>
              <a:off x="5042395" y="3314683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90" name="Google Shape;7790;p19"/>
            <p:cNvSpPr/>
            <p:nvPr/>
          </p:nvSpPr>
          <p:spPr>
            <a:xfrm>
              <a:off x="4934294" y="3203751"/>
              <a:ext cx="11839" cy="11509"/>
            </a:xfrm>
            <a:custGeom>
              <a:avLst/>
              <a:gdLst/>
              <a:ahLst/>
              <a:cxnLst/>
              <a:rect l="l" t="t" r="r" b="b"/>
              <a:pathLst>
                <a:path w="11248" h="10935" extrusionOk="0">
                  <a:moveTo>
                    <a:pt x="0" y="5468"/>
                  </a:moveTo>
                  <a:cubicBezTo>
                    <a:pt x="0" y="-1823"/>
                    <a:pt x="11318" y="-1823"/>
                    <a:pt x="11248" y="5468"/>
                  </a:cubicBezTo>
                  <a:cubicBezTo>
                    <a:pt x="11248" y="12758"/>
                    <a:pt x="-69" y="12758"/>
                    <a:pt x="0" y="546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91" name="Google Shape;7791;p19"/>
            <p:cNvSpPr/>
            <p:nvPr/>
          </p:nvSpPr>
          <p:spPr>
            <a:xfrm>
              <a:off x="4839633" y="3158266"/>
              <a:ext cx="7455" cy="7234"/>
            </a:xfrm>
            <a:custGeom>
              <a:avLst/>
              <a:gdLst/>
              <a:ahLst/>
              <a:cxnLst/>
              <a:rect l="l" t="t" r="r" b="b"/>
              <a:pathLst>
                <a:path w="7083" h="6873" extrusionOk="0">
                  <a:moveTo>
                    <a:pt x="1" y="3437"/>
                  </a:moveTo>
                  <a:cubicBezTo>
                    <a:pt x="1" y="-1146"/>
                    <a:pt x="7152" y="-1146"/>
                    <a:pt x="7083" y="3437"/>
                  </a:cubicBezTo>
                  <a:cubicBezTo>
                    <a:pt x="7083" y="8019"/>
                    <a:pt x="-69" y="8019"/>
                    <a:pt x="1" y="3437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92" name="Google Shape;7792;p19"/>
            <p:cNvSpPr/>
            <p:nvPr/>
          </p:nvSpPr>
          <p:spPr>
            <a:xfrm>
              <a:off x="5058902" y="31895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93" name="Google Shape;7793;p19"/>
            <p:cNvSpPr/>
            <p:nvPr/>
          </p:nvSpPr>
          <p:spPr>
            <a:xfrm>
              <a:off x="5061751" y="3129031"/>
              <a:ext cx="10449" cy="10193"/>
            </a:xfrm>
            <a:custGeom>
              <a:avLst/>
              <a:gdLst/>
              <a:ahLst/>
              <a:cxnLst/>
              <a:rect l="l" t="t" r="r" b="b"/>
              <a:pathLst>
                <a:path w="9928" h="9685" extrusionOk="0">
                  <a:moveTo>
                    <a:pt x="0" y="4843"/>
                  </a:moveTo>
                  <a:cubicBezTo>
                    <a:pt x="0" y="-1614"/>
                    <a:pt x="9998" y="-1614"/>
                    <a:pt x="9928" y="4843"/>
                  </a:cubicBezTo>
                  <a:cubicBezTo>
                    <a:pt x="9928" y="11300"/>
                    <a:pt x="-69" y="11300"/>
                    <a:pt x="0" y="484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94" name="Google Shape;7794;p19"/>
            <p:cNvSpPr/>
            <p:nvPr/>
          </p:nvSpPr>
          <p:spPr>
            <a:xfrm>
              <a:off x="5076286" y="2995329"/>
              <a:ext cx="8548" cy="8220"/>
            </a:xfrm>
            <a:custGeom>
              <a:avLst/>
              <a:gdLst/>
              <a:ahLst/>
              <a:cxnLst/>
              <a:rect l="l" t="t" r="r" b="b"/>
              <a:pathLst>
                <a:path w="8122" h="7810" extrusionOk="0">
                  <a:moveTo>
                    <a:pt x="0" y="3905"/>
                  </a:moveTo>
                  <a:cubicBezTo>
                    <a:pt x="0" y="-1302"/>
                    <a:pt x="8123" y="-1302"/>
                    <a:pt x="8123" y="3905"/>
                  </a:cubicBezTo>
                  <a:cubicBezTo>
                    <a:pt x="8123" y="9113"/>
                    <a:pt x="0" y="9113"/>
                    <a:pt x="0" y="39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95" name="Google Shape;7795;p19"/>
            <p:cNvSpPr/>
            <p:nvPr/>
          </p:nvSpPr>
          <p:spPr>
            <a:xfrm>
              <a:off x="5039035" y="3016749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96" name="Google Shape;7796;p19"/>
            <p:cNvSpPr/>
            <p:nvPr/>
          </p:nvSpPr>
          <p:spPr>
            <a:xfrm>
              <a:off x="4963146" y="3155691"/>
              <a:ext cx="11911" cy="11509"/>
            </a:xfrm>
            <a:custGeom>
              <a:avLst/>
              <a:gdLst/>
              <a:ahLst/>
              <a:cxnLst/>
              <a:rect l="l" t="t" r="r" b="b"/>
              <a:pathLst>
                <a:path w="11317" h="10935" extrusionOk="0">
                  <a:moveTo>
                    <a:pt x="0" y="5468"/>
                  </a:moveTo>
                  <a:cubicBezTo>
                    <a:pt x="0" y="-1823"/>
                    <a:pt x="11387" y="-1823"/>
                    <a:pt x="11318" y="5468"/>
                  </a:cubicBezTo>
                  <a:cubicBezTo>
                    <a:pt x="11318" y="12758"/>
                    <a:pt x="-69" y="12758"/>
                    <a:pt x="0" y="546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97" name="Google Shape;7797;p19"/>
            <p:cNvSpPr/>
            <p:nvPr/>
          </p:nvSpPr>
          <p:spPr>
            <a:xfrm>
              <a:off x="4978484" y="32044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98" name="Google Shape;7798;p19"/>
            <p:cNvSpPr/>
            <p:nvPr/>
          </p:nvSpPr>
          <p:spPr>
            <a:xfrm>
              <a:off x="5000030" y="3291949"/>
              <a:ext cx="5701" cy="5590"/>
            </a:xfrm>
            <a:custGeom>
              <a:avLst/>
              <a:gdLst/>
              <a:ahLst/>
              <a:cxnLst/>
              <a:rect l="l" t="t" r="r" b="b"/>
              <a:pathLst>
                <a:path w="5417" h="5311" extrusionOk="0">
                  <a:moveTo>
                    <a:pt x="1" y="2656"/>
                  </a:moveTo>
                  <a:cubicBezTo>
                    <a:pt x="1" y="-885"/>
                    <a:pt x="5486" y="-885"/>
                    <a:pt x="5416" y="2656"/>
                  </a:cubicBezTo>
                  <a:cubicBezTo>
                    <a:pt x="5416" y="6197"/>
                    <a:pt x="-69" y="6197"/>
                    <a:pt x="1" y="2656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99" name="Google Shape;7799;p19"/>
            <p:cNvSpPr/>
            <p:nvPr/>
          </p:nvSpPr>
          <p:spPr>
            <a:xfrm>
              <a:off x="5069859" y="32827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00" name="Google Shape;7800;p19"/>
            <p:cNvSpPr/>
            <p:nvPr/>
          </p:nvSpPr>
          <p:spPr>
            <a:xfrm>
              <a:off x="4919759" y="3307817"/>
              <a:ext cx="6357" cy="6138"/>
            </a:xfrm>
            <a:custGeom>
              <a:avLst/>
              <a:gdLst/>
              <a:ahLst/>
              <a:cxnLst/>
              <a:rect l="l" t="t" r="r" b="b"/>
              <a:pathLst>
                <a:path w="6040" h="5832" extrusionOk="0">
                  <a:moveTo>
                    <a:pt x="0" y="2916"/>
                  </a:moveTo>
                  <a:cubicBezTo>
                    <a:pt x="0" y="-972"/>
                    <a:pt x="6040" y="-972"/>
                    <a:pt x="6040" y="2916"/>
                  </a:cubicBezTo>
                  <a:cubicBezTo>
                    <a:pt x="6040" y="6804"/>
                    <a:pt x="0" y="6804"/>
                    <a:pt x="0" y="2916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01" name="Google Shape;7801;p19"/>
            <p:cNvSpPr/>
            <p:nvPr/>
          </p:nvSpPr>
          <p:spPr>
            <a:xfrm>
              <a:off x="5016977" y="3356462"/>
              <a:ext cx="9938" cy="9645"/>
            </a:xfrm>
            <a:custGeom>
              <a:avLst/>
              <a:gdLst/>
              <a:ahLst/>
              <a:cxnLst/>
              <a:rect l="l" t="t" r="r" b="b"/>
              <a:pathLst>
                <a:path w="9442" h="9164" extrusionOk="0">
                  <a:moveTo>
                    <a:pt x="0" y="4582"/>
                  </a:moveTo>
                  <a:cubicBezTo>
                    <a:pt x="0" y="-1527"/>
                    <a:pt x="9442" y="-1527"/>
                    <a:pt x="9442" y="4582"/>
                  </a:cubicBezTo>
                  <a:cubicBezTo>
                    <a:pt x="9442" y="10692"/>
                    <a:pt x="0" y="10692"/>
                    <a:pt x="0" y="45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02" name="Google Shape;7802;p19"/>
            <p:cNvSpPr/>
            <p:nvPr/>
          </p:nvSpPr>
          <p:spPr>
            <a:xfrm>
              <a:off x="5060143" y="3352646"/>
              <a:ext cx="14323" cy="13920"/>
            </a:xfrm>
            <a:custGeom>
              <a:avLst/>
              <a:gdLst/>
              <a:ahLst/>
              <a:cxnLst/>
              <a:rect l="l" t="t" r="r" b="b"/>
              <a:pathLst>
                <a:path w="13609" h="13226" extrusionOk="0">
                  <a:moveTo>
                    <a:pt x="0" y="6613"/>
                  </a:moveTo>
                  <a:cubicBezTo>
                    <a:pt x="-69" y="-2204"/>
                    <a:pt x="13679" y="-2204"/>
                    <a:pt x="13609" y="6613"/>
                  </a:cubicBezTo>
                  <a:cubicBezTo>
                    <a:pt x="13679" y="15431"/>
                    <a:pt x="-69" y="15431"/>
                    <a:pt x="0" y="661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03" name="Google Shape;7803;p19"/>
            <p:cNvSpPr/>
            <p:nvPr/>
          </p:nvSpPr>
          <p:spPr>
            <a:xfrm>
              <a:off x="4890470" y="3165496"/>
              <a:ext cx="7454" cy="7234"/>
            </a:xfrm>
            <a:custGeom>
              <a:avLst/>
              <a:gdLst/>
              <a:ahLst/>
              <a:cxnLst/>
              <a:rect l="l" t="t" r="r" b="b"/>
              <a:pathLst>
                <a:path w="7082" h="6873" extrusionOk="0">
                  <a:moveTo>
                    <a:pt x="0" y="3437"/>
                  </a:moveTo>
                  <a:cubicBezTo>
                    <a:pt x="0" y="-1146"/>
                    <a:pt x="7082" y="-1146"/>
                    <a:pt x="7082" y="3437"/>
                  </a:cubicBezTo>
                  <a:cubicBezTo>
                    <a:pt x="7082" y="8019"/>
                    <a:pt x="0" y="8019"/>
                    <a:pt x="0" y="3437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04" name="Google Shape;7804;p19"/>
            <p:cNvSpPr/>
            <p:nvPr/>
          </p:nvSpPr>
          <p:spPr>
            <a:xfrm>
              <a:off x="5180369" y="324434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05" name="Google Shape;7805;p19"/>
            <p:cNvSpPr/>
            <p:nvPr/>
          </p:nvSpPr>
          <p:spPr>
            <a:xfrm>
              <a:off x="5181319" y="3188614"/>
              <a:ext cx="12203" cy="11837"/>
            </a:xfrm>
            <a:custGeom>
              <a:avLst/>
              <a:gdLst/>
              <a:ahLst/>
              <a:cxnLst/>
              <a:rect l="l" t="t" r="r" b="b"/>
              <a:pathLst>
                <a:path w="11594" h="11247" extrusionOk="0">
                  <a:moveTo>
                    <a:pt x="0" y="5624"/>
                  </a:moveTo>
                  <a:cubicBezTo>
                    <a:pt x="0" y="-1875"/>
                    <a:pt x="11664" y="-1875"/>
                    <a:pt x="11595" y="5624"/>
                  </a:cubicBezTo>
                  <a:cubicBezTo>
                    <a:pt x="11595" y="13122"/>
                    <a:pt x="-69" y="13122"/>
                    <a:pt x="0" y="5624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06" name="Google Shape;7806;p19"/>
            <p:cNvSpPr/>
            <p:nvPr/>
          </p:nvSpPr>
          <p:spPr>
            <a:xfrm>
              <a:off x="5110469" y="3208645"/>
              <a:ext cx="11034" cy="10632"/>
            </a:xfrm>
            <a:custGeom>
              <a:avLst/>
              <a:gdLst/>
              <a:ahLst/>
              <a:cxnLst/>
              <a:rect l="l" t="t" r="r" b="b"/>
              <a:pathLst>
                <a:path w="10484" h="10102" extrusionOk="0">
                  <a:moveTo>
                    <a:pt x="0" y="5051"/>
                  </a:moveTo>
                  <a:cubicBezTo>
                    <a:pt x="0" y="-1684"/>
                    <a:pt x="10484" y="-1684"/>
                    <a:pt x="10484" y="5051"/>
                  </a:cubicBezTo>
                  <a:cubicBezTo>
                    <a:pt x="10484" y="11786"/>
                    <a:pt x="0" y="11786"/>
                    <a:pt x="0" y="5051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7807" name="Google Shape;7807;p19"/>
            <p:cNvGrpSpPr/>
            <p:nvPr/>
          </p:nvGrpSpPr>
          <p:grpSpPr>
            <a:xfrm>
              <a:off x="4760750" y="2950494"/>
              <a:ext cx="538872" cy="589728"/>
              <a:chOff x="4760750" y="2950494"/>
              <a:chExt cx="538872" cy="589728"/>
            </a:xfrm>
          </p:grpSpPr>
          <p:sp>
            <p:nvSpPr>
              <p:cNvPr id="7808" name="Google Shape;7808;p19"/>
              <p:cNvSpPr/>
              <p:nvPr/>
            </p:nvSpPr>
            <p:spPr>
              <a:xfrm>
                <a:off x="5103165" y="2950494"/>
                <a:ext cx="13432" cy="180628"/>
              </a:xfrm>
              <a:custGeom>
                <a:avLst/>
                <a:gdLst/>
                <a:ahLst/>
                <a:cxnLst/>
                <a:rect l="l" t="t" r="r" b="b"/>
                <a:pathLst>
                  <a:path w="12762" h="171618" extrusionOk="0">
                    <a:moveTo>
                      <a:pt x="5485" y="169139"/>
                    </a:moveTo>
                    <a:cubicBezTo>
                      <a:pt x="-2291" y="137271"/>
                      <a:pt x="2569" y="103805"/>
                      <a:pt x="2708" y="71312"/>
                    </a:cubicBezTo>
                    <a:cubicBezTo>
                      <a:pt x="2986" y="48886"/>
                      <a:pt x="7430" y="25141"/>
                      <a:pt x="0" y="3478"/>
                    </a:cubicBezTo>
                    <a:cubicBezTo>
                      <a:pt x="4652" y="-8880"/>
                      <a:pt x="10415" y="15351"/>
                      <a:pt x="10832" y="19447"/>
                    </a:cubicBezTo>
                    <a:cubicBezTo>
                      <a:pt x="16386" y="63813"/>
                      <a:pt x="7985" y="108457"/>
                      <a:pt x="9998" y="152893"/>
                    </a:cubicBezTo>
                    <a:cubicBezTo>
                      <a:pt x="9998" y="152893"/>
                      <a:pt x="9998" y="152754"/>
                      <a:pt x="9998" y="152684"/>
                    </a:cubicBezTo>
                    <a:cubicBezTo>
                      <a:pt x="8887" y="157961"/>
                      <a:pt x="15414" y="169139"/>
                      <a:pt x="9790" y="171500"/>
                    </a:cubicBezTo>
                    <a:cubicBezTo>
                      <a:pt x="8054" y="171986"/>
                      <a:pt x="6040" y="170945"/>
                      <a:pt x="5555" y="16907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09" name="Google Shape;7809;p19"/>
              <p:cNvSpPr/>
              <p:nvPr/>
            </p:nvSpPr>
            <p:spPr>
              <a:xfrm>
                <a:off x="5079322" y="3253999"/>
                <a:ext cx="220299" cy="286223"/>
              </a:xfrm>
              <a:custGeom>
                <a:avLst/>
                <a:gdLst/>
                <a:ahLst/>
                <a:cxnLst/>
                <a:rect l="l" t="t" r="r" b="b"/>
                <a:pathLst>
                  <a:path w="209310" h="271946" extrusionOk="0">
                    <a:moveTo>
                      <a:pt x="1141" y="271877"/>
                    </a:moveTo>
                    <a:cubicBezTo>
                      <a:pt x="-1219" y="270002"/>
                      <a:pt x="586" y="267433"/>
                      <a:pt x="2044" y="265628"/>
                    </a:cubicBezTo>
                    <a:cubicBezTo>
                      <a:pt x="14125" y="246812"/>
                      <a:pt x="16624" y="223900"/>
                      <a:pt x="18083" y="202099"/>
                    </a:cubicBezTo>
                    <a:cubicBezTo>
                      <a:pt x="18083" y="202238"/>
                      <a:pt x="18083" y="202446"/>
                      <a:pt x="18083" y="202585"/>
                    </a:cubicBezTo>
                    <a:cubicBezTo>
                      <a:pt x="19610" y="181478"/>
                      <a:pt x="19610" y="160302"/>
                      <a:pt x="21137" y="139195"/>
                    </a:cubicBezTo>
                    <a:cubicBezTo>
                      <a:pt x="21137" y="139334"/>
                      <a:pt x="21137" y="139473"/>
                      <a:pt x="21137" y="139612"/>
                    </a:cubicBezTo>
                    <a:cubicBezTo>
                      <a:pt x="21137" y="138917"/>
                      <a:pt x="21207" y="138223"/>
                      <a:pt x="21276" y="137529"/>
                    </a:cubicBezTo>
                    <a:cubicBezTo>
                      <a:pt x="21276" y="137668"/>
                      <a:pt x="21276" y="137807"/>
                      <a:pt x="21276" y="137945"/>
                    </a:cubicBezTo>
                    <a:cubicBezTo>
                      <a:pt x="24192" y="95662"/>
                      <a:pt x="23012" y="55393"/>
                      <a:pt x="72168" y="42270"/>
                    </a:cubicBezTo>
                    <a:cubicBezTo>
                      <a:pt x="108967" y="28592"/>
                      <a:pt x="177495" y="29564"/>
                      <a:pt x="203531" y="1723"/>
                    </a:cubicBezTo>
                    <a:cubicBezTo>
                      <a:pt x="203531" y="1723"/>
                      <a:pt x="203531" y="1862"/>
                      <a:pt x="203462" y="1931"/>
                    </a:cubicBezTo>
                    <a:cubicBezTo>
                      <a:pt x="204364" y="195"/>
                      <a:pt x="206448" y="-569"/>
                      <a:pt x="208183" y="473"/>
                    </a:cubicBezTo>
                    <a:cubicBezTo>
                      <a:pt x="215543" y="9360"/>
                      <a:pt x="184716" y="24704"/>
                      <a:pt x="177495" y="26857"/>
                    </a:cubicBezTo>
                    <a:cubicBezTo>
                      <a:pt x="149514" y="36021"/>
                      <a:pt x="120145" y="40118"/>
                      <a:pt x="91540" y="47061"/>
                    </a:cubicBezTo>
                    <a:cubicBezTo>
                      <a:pt x="44119" y="52962"/>
                      <a:pt x="29677" y="87469"/>
                      <a:pt x="27664" y="130933"/>
                    </a:cubicBezTo>
                    <a:cubicBezTo>
                      <a:pt x="27664" y="130933"/>
                      <a:pt x="27664" y="130933"/>
                      <a:pt x="27664" y="130863"/>
                    </a:cubicBezTo>
                    <a:cubicBezTo>
                      <a:pt x="23845" y="163912"/>
                      <a:pt x="34260" y="257366"/>
                      <a:pt x="1280" y="27194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10" name="Google Shape;7810;p19"/>
              <p:cNvSpPr/>
              <p:nvPr/>
            </p:nvSpPr>
            <p:spPr>
              <a:xfrm>
                <a:off x="4760750" y="3374861"/>
                <a:ext cx="200674" cy="41251"/>
              </a:xfrm>
              <a:custGeom>
                <a:avLst/>
                <a:gdLst/>
                <a:ahLst/>
                <a:cxnLst/>
                <a:rect l="l" t="t" r="r" b="b"/>
                <a:pathLst>
                  <a:path w="190664" h="39193" extrusionOk="0">
                    <a:moveTo>
                      <a:pt x="23468" y="39096"/>
                    </a:moveTo>
                    <a:cubicBezTo>
                      <a:pt x="16941" y="38402"/>
                      <a:pt x="208" y="36874"/>
                      <a:pt x="0" y="28612"/>
                    </a:cubicBezTo>
                    <a:cubicBezTo>
                      <a:pt x="625" y="27085"/>
                      <a:pt x="2916" y="26946"/>
                      <a:pt x="3750" y="28334"/>
                    </a:cubicBezTo>
                    <a:cubicBezTo>
                      <a:pt x="33605" y="39443"/>
                      <a:pt x="66931" y="26182"/>
                      <a:pt x="95606" y="16531"/>
                    </a:cubicBezTo>
                    <a:cubicBezTo>
                      <a:pt x="125322" y="5631"/>
                      <a:pt x="158024" y="-8742"/>
                      <a:pt x="188643" y="6880"/>
                    </a:cubicBezTo>
                    <a:cubicBezTo>
                      <a:pt x="192670" y="8547"/>
                      <a:pt x="190101" y="14795"/>
                      <a:pt x="186005" y="13129"/>
                    </a:cubicBezTo>
                    <a:cubicBezTo>
                      <a:pt x="179409" y="10630"/>
                      <a:pt x="172536" y="9033"/>
                      <a:pt x="165592" y="7922"/>
                    </a:cubicBezTo>
                    <a:cubicBezTo>
                      <a:pt x="147401" y="5978"/>
                      <a:pt x="129627" y="13268"/>
                      <a:pt x="112478" y="18545"/>
                    </a:cubicBezTo>
                    <a:cubicBezTo>
                      <a:pt x="112617" y="18545"/>
                      <a:pt x="112825" y="18406"/>
                      <a:pt x="112964" y="18406"/>
                    </a:cubicBezTo>
                    <a:cubicBezTo>
                      <a:pt x="112686" y="18475"/>
                      <a:pt x="112408" y="18614"/>
                      <a:pt x="112061" y="18683"/>
                    </a:cubicBezTo>
                    <a:cubicBezTo>
                      <a:pt x="112200" y="18683"/>
                      <a:pt x="112408" y="18545"/>
                      <a:pt x="112547" y="18545"/>
                    </a:cubicBezTo>
                    <a:cubicBezTo>
                      <a:pt x="111714" y="18822"/>
                      <a:pt x="110881" y="19100"/>
                      <a:pt x="109979" y="19447"/>
                    </a:cubicBezTo>
                    <a:cubicBezTo>
                      <a:pt x="109979" y="19447"/>
                      <a:pt x="110048" y="19447"/>
                      <a:pt x="110117" y="19447"/>
                    </a:cubicBezTo>
                    <a:cubicBezTo>
                      <a:pt x="109909" y="19517"/>
                      <a:pt x="109631" y="19586"/>
                      <a:pt x="109423" y="19655"/>
                    </a:cubicBezTo>
                    <a:cubicBezTo>
                      <a:pt x="109423" y="19655"/>
                      <a:pt x="109423" y="19655"/>
                      <a:pt x="109492" y="19655"/>
                    </a:cubicBezTo>
                    <a:cubicBezTo>
                      <a:pt x="109423" y="19655"/>
                      <a:pt x="109353" y="19655"/>
                      <a:pt x="109284" y="19725"/>
                    </a:cubicBezTo>
                    <a:cubicBezTo>
                      <a:pt x="109284" y="19725"/>
                      <a:pt x="109284" y="19725"/>
                      <a:pt x="109423" y="19725"/>
                    </a:cubicBezTo>
                    <a:cubicBezTo>
                      <a:pt x="109353" y="19725"/>
                      <a:pt x="109214" y="19725"/>
                      <a:pt x="109145" y="19794"/>
                    </a:cubicBezTo>
                    <a:cubicBezTo>
                      <a:pt x="109145" y="19794"/>
                      <a:pt x="109145" y="19794"/>
                      <a:pt x="109284" y="19794"/>
                    </a:cubicBezTo>
                    <a:cubicBezTo>
                      <a:pt x="81720" y="29723"/>
                      <a:pt x="53184" y="39790"/>
                      <a:pt x="23537" y="3916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11" name="Google Shape;7811;p19"/>
              <p:cNvSpPr/>
              <p:nvPr/>
            </p:nvSpPr>
            <p:spPr>
              <a:xfrm>
                <a:off x="4784560" y="3118813"/>
                <a:ext cx="101404" cy="109148"/>
              </a:xfrm>
              <a:custGeom>
                <a:avLst/>
                <a:gdLst/>
                <a:ahLst/>
                <a:cxnLst/>
                <a:rect l="l" t="t" r="r" b="b"/>
                <a:pathLst>
                  <a:path w="96346" h="103704" extrusionOk="0">
                    <a:moveTo>
                      <a:pt x="92898" y="103705"/>
                    </a:moveTo>
                    <a:cubicBezTo>
                      <a:pt x="84219" y="93707"/>
                      <a:pt x="75540" y="82875"/>
                      <a:pt x="64917" y="74266"/>
                    </a:cubicBezTo>
                    <a:cubicBezTo>
                      <a:pt x="64987" y="74266"/>
                      <a:pt x="65056" y="74405"/>
                      <a:pt x="65126" y="74474"/>
                    </a:cubicBezTo>
                    <a:cubicBezTo>
                      <a:pt x="47629" y="59616"/>
                      <a:pt x="31452" y="43369"/>
                      <a:pt x="16316" y="26151"/>
                    </a:cubicBezTo>
                    <a:cubicBezTo>
                      <a:pt x="16316" y="26151"/>
                      <a:pt x="16316" y="26151"/>
                      <a:pt x="16316" y="26151"/>
                    </a:cubicBezTo>
                    <a:cubicBezTo>
                      <a:pt x="10832" y="18305"/>
                      <a:pt x="1111" y="10945"/>
                      <a:pt x="0" y="1156"/>
                    </a:cubicBezTo>
                    <a:cubicBezTo>
                      <a:pt x="417" y="-511"/>
                      <a:pt x="2569" y="-233"/>
                      <a:pt x="3263" y="1086"/>
                    </a:cubicBezTo>
                    <a:cubicBezTo>
                      <a:pt x="3263" y="1086"/>
                      <a:pt x="3263" y="1017"/>
                      <a:pt x="3194" y="947"/>
                    </a:cubicBezTo>
                    <a:cubicBezTo>
                      <a:pt x="6388" y="4627"/>
                      <a:pt x="9512" y="8376"/>
                      <a:pt x="12706" y="11987"/>
                    </a:cubicBezTo>
                    <a:cubicBezTo>
                      <a:pt x="12706" y="11917"/>
                      <a:pt x="12567" y="11848"/>
                      <a:pt x="12498" y="11779"/>
                    </a:cubicBezTo>
                    <a:cubicBezTo>
                      <a:pt x="18330" y="23235"/>
                      <a:pt x="115880" y="101136"/>
                      <a:pt x="92829" y="10363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12" name="Google Shape;7812;p19"/>
              <p:cNvSpPr/>
              <p:nvPr/>
            </p:nvSpPr>
            <p:spPr>
              <a:xfrm>
                <a:off x="5002574" y="3411906"/>
                <a:ext cx="60592" cy="125880"/>
              </a:xfrm>
              <a:custGeom>
                <a:avLst/>
                <a:gdLst/>
                <a:ahLst/>
                <a:cxnLst/>
                <a:rect l="l" t="t" r="r" b="b"/>
                <a:pathLst>
                  <a:path w="57570" h="119601" extrusionOk="0">
                    <a:moveTo>
                      <a:pt x="50350" y="118026"/>
                    </a:moveTo>
                    <a:cubicBezTo>
                      <a:pt x="35770" y="96086"/>
                      <a:pt x="28132" y="70327"/>
                      <a:pt x="18898" y="45818"/>
                    </a:cubicBezTo>
                    <a:cubicBezTo>
                      <a:pt x="18898" y="45957"/>
                      <a:pt x="18968" y="46096"/>
                      <a:pt x="19037" y="46234"/>
                    </a:cubicBezTo>
                    <a:cubicBezTo>
                      <a:pt x="18482" y="44707"/>
                      <a:pt x="17926" y="43110"/>
                      <a:pt x="17440" y="41583"/>
                    </a:cubicBezTo>
                    <a:cubicBezTo>
                      <a:pt x="17440" y="41721"/>
                      <a:pt x="17509" y="41860"/>
                      <a:pt x="17579" y="41999"/>
                    </a:cubicBezTo>
                    <a:cubicBezTo>
                      <a:pt x="12789" y="29016"/>
                      <a:pt x="8900" y="15268"/>
                      <a:pt x="777" y="3882"/>
                    </a:cubicBezTo>
                    <a:cubicBezTo>
                      <a:pt x="-1376" y="2146"/>
                      <a:pt x="1402" y="-1256"/>
                      <a:pt x="3554" y="480"/>
                    </a:cubicBezTo>
                    <a:cubicBezTo>
                      <a:pt x="4943" y="1730"/>
                      <a:pt x="6053" y="3188"/>
                      <a:pt x="7095" y="4715"/>
                    </a:cubicBezTo>
                    <a:cubicBezTo>
                      <a:pt x="7095" y="4715"/>
                      <a:pt x="7095" y="4715"/>
                      <a:pt x="7095" y="4646"/>
                    </a:cubicBezTo>
                    <a:cubicBezTo>
                      <a:pt x="7095" y="4715"/>
                      <a:pt x="7234" y="4854"/>
                      <a:pt x="7303" y="4923"/>
                    </a:cubicBezTo>
                    <a:cubicBezTo>
                      <a:pt x="7303" y="4923"/>
                      <a:pt x="7303" y="4923"/>
                      <a:pt x="7303" y="4854"/>
                    </a:cubicBezTo>
                    <a:cubicBezTo>
                      <a:pt x="7651" y="5409"/>
                      <a:pt x="7997" y="5895"/>
                      <a:pt x="8345" y="6451"/>
                    </a:cubicBezTo>
                    <a:cubicBezTo>
                      <a:pt x="8345" y="6381"/>
                      <a:pt x="8206" y="6312"/>
                      <a:pt x="8206" y="6173"/>
                    </a:cubicBezTo>
                    <a:cubicBezTo>
                      <a:pt x="25147" y="36792"/>
                      <a:pt x="35284" y="70813"/>
                      <a:pt x="50419" y="102404"/>
                    </a:cubicBezTo>
                    <a:cubicBezTo>
                      <a:pt x="52155" y="107264"/>
                      <a:pt x="56807" y="111152"/>
                      <a:pt x="57571" y="116220"/>
                    </a:cubicBezTo>
                    <a:cubicBezTo>
                      <a:pt x="57224" y="119553"/>
                      <a:pt x="52503" y="120872"/>
                      <a:pt x="50558" y="11809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7813" name="Google Shape;7813;p19"/>
          <p:cNvGrpSpPr/>
          <p:nvPr/>
        </p:nvGrpSpPr>
        <p:grpSpPr>
          <a:xfrm rot="874993">
            <a:off x="1488369" y="6270544"/>
            <a:ext cx="641913" cy="444003"/>
            <a:chOff x="7880446" y="655547"/>
            <a:chExt cx="751977" cy="520211"/>
          </a:xfrm>
        </p:grpSpPr>
        <p:grpSp>
          <p:nvGrpSpPr>
            <p:cNvPr id="7814" name="Google Shape;7814;p19"/>
            <p:cNvGrpSpPr/>
            <p:nvPr/>
          </p:nvGrpSpPr>
          <p:grpSpPr>
            <a:xfrm>
              <a:off x="7880446" y="697969"/>
              <a:ext cx="354080" cy="477789"/>
              <a:chOff x="7880446" y="697969"/>
              <a:chExt cx="354080" cy="477789"/>
            </a:xfrm>
          </p:grpSpPr>
          <p:sp>
            <p:nvSpPr>
              <p:cNvPr id="7815" name="Google Shape;7815;p19"/>
              <p:cNvSpPr/>
              <p:nvPr/>
            </p:nvSpPr>
            <p:spPr>
              <a:xfrm>
                <a:off x="7880446" y="697969"/>
                <a:ext cx="354080" cy="477789"/>
              </a:xfrm>
              <a:custGeom>
                <a:avLst/>
                <a:gdLst/>
                <a:ahLst/>
                <a:cxnLst/>
                <a:rect l="l" t="t" r="r" b="b"/>
                <a:pathLst>
                  <a:path w="354080" h="477789" extrusionOk="0">
                    <a:moveTo>
                      <a:pt x="342627" y="41153"/>
                    </a:moveTo>
                    <a:cubicBezTo>
                      <a:pt x="321173" y="3800"/>
                      <a:pt x="273891" y="-9600"/>
                      <a:pt x="234107" y="7063"/>
                    </a:cubicBezTo>
                    <a:cubicBezTo>
                      <a:pt x="195296" y="23310"/>
                      <a:pt x="160441" y="49624"/>
                      <a:pt x="131697" y="80590"/>
                    </a:cubicBezTo>
                    <a:cubicBezTo>
                      <a:pt x="91011" y="124400"/>
                      <a:pt x="61364" y="177307"/>
                      <a:pt x="35466" y="231185"/>
                    </a:cubicBezTo>
                    <a:cubicBezTo>
                      <a:pt x="10263" y="283535"/>
                      <a:pt x="-12093" y="343732"/>
                      <a:pt x="7416" y="398443"/>
                    </a:cubicBezTo>
                    <a:cubicBezTo>
                      <a:pt x="20053" y="433783"/>
                      <a:pt x="50255" y="462249"/>
                      <a:pt x="86221" y="472942"/>
                    </a:cubicBezTo>
                    <a:cubicBezTo>
                      <a:pt x="122185" y="483634"/>
                      <a:pt x="162941" y="476344"/>
                      <a:pt x="193143" y="453987"/>
                    </a:cubicBezTo>
                    <a:cubicBezTo>
                      <a:pt x="213208" y="439129"/>
                      <a:pt x="228275" y="418508"/>
                      <a:pt x="241883" y="397540"/>
                    </a:cubicBezTo>
                    <a:cubicBezTo>
                      <a:pt x="293401" y="318251"/>
                      <a:pt x="329782" y="229171"/>
                      <a:pt x="348389" y="136481"/>
                    </a:cubicBezTo>
                    <a:cubicBezTo>
                      <a:pt x="353666" y="110306"/>
                      <a:pt x="357416" y="82742"/>
                      <a:pt x="349640" y="57192"/>
                    </a:cubicBezTo>
                    <a:cubicBezTo>
                      <a:pt x="347973" y="51707"/>
                      <a:pt x="345613" y="46361"/>
                      <a:pt x="342627" y="4115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16" name="Google Shape;7816;p19"/>
              <p:cNvSpPr/>
              <p:nvPr/>
            </p:nvSpPr>
            <p:spPr>
              <a:xfrm>
                <a:off x="7884176" y="706274"/>
                <a:ext cx="334770" cy="455645"/>
              </a:xfrm>
              <a:custGeom>
                <a:avLst/>
                <a:gdLst/>
                <a:ahLst/>
                <a:cxnLst/>
                <a:rect l="l" t="t" r="r" b="b"/>
                <a:pathLst>
                  <a:path w="334770" h="455645" extrusionOk="0">
                    <a:moveTo>
                      <a:pt x="324038" y="39235"/>
                    </a:moveTo>
                    <a:cubicBezTo>
                      <a:pt x="303696" y="3617"/>
                      <a:pt x="259052" y="-9158"/>
                      <a:pt x="221420" y="6742"/>
                    </a:cubicBezTo>
                    <a:cubicBezTo>
                      <a:pt x="184761" y="22225"/>
                      <a:pt x="151782" y="47289"/>
                      <a:pt x="124565" y="76867"/>
                    </a:cubicBezTo>
                    <a:cubicBezTo>
                      <a:pt x="86100" y="118664"/>
                      <a:pt x="58051" y="169070"/>
                      <a:pt x="33541" y="220518"/>
                    </a:cubicBezTo>
                    <a:cubicBezTo>
                      <a:pt x="9726" y="270439"/>
                      <a:pt x="-11449" y="327858"/>
                      <a:pt x="7019" y="380000"/>
                    </a:cubicBezTo>
                    <a:cubicBezTo>
                      <a:pt x="18961" y="413674"/>
                      <a:pt x="47566" y="440821"/>
                      <a:pt x="81518" y="451028"/>
                    </a:cubicBezTo>
                    <a:cubicBezTo>
                      <a:pt x="115538" y="461234"/>
                      <a:pt x="154073" y="454222"/>
                      <a:pt x="182609" y="432976"/>
                    </a:cubicBezTo>
                    <a:cubicBezTo>
                      <a:pt x="201632" y="418812"/>
                      <a:pt x="215796" y="399094"/>
                      <a:pt x="228710" y="379167"/>
                    </a:cubicBezTo>
                    <a:cubicBezTo>
                      <a:pt x="277451" y="303557"/>
                      <a:pt x="311819" y="218644"/>
                      <a:pt x="329385" y="130189"/>
                    </a:cubicBezTo>
                    <a:cubicBezTo>
                      <a:pt x="334384" y="105194"/>
                      <a:pt x="337925" y="78950"/>
                      <a:pt x="330565" y="54579"/>
                    </a:cubicBezTo>
                    <a:cubicBezTo>
                      <a:pt x="328969" y="49372"/>
                      <a:pt x="326816" y="44234"/>
                      <a:pt x="323969" y="393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17" name="Google Shape;7817;p19"/>
              <p:cNvSpPr/>
              <p:nvPr/>
            </p:nvSpPr>
            <p:spPr>
              <a:xfrm>
                <a:off x="7991880" y="706281"/>
                <a:ext cx="177175" cy="116795"/>
              </a:xfrm>
              <a:custGeom>
                <a:avLst/>
                <a:gdLst/>
                <a:ahLst/>
                <a:cxnLst/>
                <a:rect l="l" t="t" r="r" b="b"/>
                <a:pathLst>
                  <a:path w="177175" h="116795" extrusionOk="0">
                    <a:moveTo>
                      <a:pt x="177106" y="0"/>
                    </a:moveTo>
                    <a:cubicBezTo>
                      <a:pt x="177106" y="0"/>
                      <a:pt x="9779" y="41867"/>
                      <a:pt x="684" y="103799"/>
                    </a:cubicBezTo>
                    <a:cubicBezTo>
                      <a:pt x="684" y="103799"/>
                      <a:pt x="-5080" y="119073"/>
                      <a:pt x="16861" y="116504"/>
                    </a:cubicBezTo>
                    <a:cubicBezTo>
                      <a:pt x="38801" y="113936"/>
                      <a:pt x="177176" y="69"/>
                      <a:pt x="177176" y="6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18" name="Google Shape;7818;p19"/>
              <p:cNvSpPr/>
              <p:nvPr/>
            </p:nvSpPr>
            <p:spPr>
              <a:xfrm>
                <a:off x="8151705" y="706281"/>
                <a:ext cx="41430" cy="208755"/>
              </a:xfrm>
              <a:custGeom>
                <a:avLst/>
                <a:gdLst/>
                <a:ahLst/>
                <a:cxnLst/>
                <a:rect l="l" t="t" r="r" b="b"/>
                <a:pathLst>
                  <a:path w="41430" h="208755" extrusionOk="0">
                    <a:moveTo>
                      <a:pt x="16241" y="0"/>
                    </a:moveTo>
                    <a:cubicBezTo>
                      <a:pt x="16241" y="0"/>
                      <a:pt x="69216" y="164134"/>
                      <a:pt x="21517" y="204612"/>
                    </a:cubicBezTo>
                    <a:cubicBezTo>
                      <a:pt x="21517" y="204612"/>
                      <a:pt x="11589" y="217595"/>
                      <a:pt x="2216" y="197599"/>
                    </a:cubicBezTo>
                    <a:cubicBezTo>
                      <a:pt x="-7157" y="177673"/>
                      <a:pt x="16241" y="0"/>
                      <a:pt x="162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7819" name="Google Shape;7819;p19"/>
            <p:cNvGrpSpPr/>
            <p:nvPr/>
          </p:nvGrpSpPr>
          <p:grpSpPr>
            <a:xfrm>
              <a:off x="8278342" y="655547"/>
              <a:ext cx="354081" cy="477789"/>
              <a:chOff x="8278342" y="655547"/>
              <a:chExt cx="354081" cy="477789"/>
            </a:xfrm>
          </p:grpSpPr>
          <p:sp>
            <p:nvSpPr>
              <p:cNvPr id="7820" name="Google Shape;7820;p19"/>
              <p:cNvSpPr/>
              <p:nvPr/>
            </p:nvSpPr>
            <p:spPr>
              <a:xfrm>
                <a:off x="8278342" y="655547"/>
                <a:ext cx="354081" cy="477789"/>
              </a:xfrm>
              <a:custGeom>
                <a:avLst/>
                <a:gdLst/>
                <a:ahLst/>
                <a:cxnLst/>
                <a:rect l="l" t="t" r="r" b="b"/>
                <a:pathLst>
                  <a:path w="354081" h="477789" extrusionOk="0">
                    <a:moveTo>
                      <a:pt x="11454" y="41153"/>
                    </a:moveTo>
                    <a:cubicBezTo>
                      <a:pt x="32909" y="3800"/>
                      <a:pt x="80190" y="-9600"/>
                      <a:pt x="119974" y="7063"/>
                    </a:cubicBezTo>
                    <a:cubicBezTo>
                      <a:pt x="158785" y="23310"/>
                      <a:pt x="193640" y="49624"/>
                      <a:pt x="222384" y="80590"/>
                    </a:cubicBezTo>
                    <a:cubicBezTo>
                      <a:pt x="263070" y="124400"/>
                      <a:pt x="292717" y="177307"/>
                      <a:pt x="318615" y="231185"/>
                    </a:cubicBezTo>
                    <a:cubicBezTo>
                      <a:pt x="343818" y="283535"/>
                      <a:pt x="366175" y="343732"/>
                      <a:pt x="346665" y="398443"/>
                    </a:cubicBezTo>
                    <a:cubicBezTo>
                      <a:pt x="334029" y="433783"/>
                      <a:pt x="303826" y="462249"/>
                      <a:pt x="267861" y="472942"/>
                    </a:cubicBezTo>
                    <a:cubicBezTo>
                      <a:pt x="231896" y="483634"/>
                      <a:pt x="191140" y="476344"/>
                      <a:pt x="160938" y="453987"/>
                    </a:cubicBezTo>
                    <a:cubicBezTo>
                      <a:pt x="140873" y="439129"/>
                      <a:pt x="125806" y="418508"/>
                      <a:pt x="112198" y="397540"/>
                    </a:cubicBezTo>
                    <a:cubicBezTo>
                      <a:pt x="60681" y="318250"/>
                      <a:pt x="24298" y="229171"/>
                      <a:pt x="5692" y="136481"/>
                    </a:cubicBezTo>
                    <a:cubicBezTo>
                      <a:pt x="415" y="110306"/>
                      <a:pt x="-3335" y="82742"/>
                      <a:pt x="4441" y="57192"/>
                    </a:cubicBezTo>
                    <a:cubicBezTo>
                      <a:pt x="6108" y="51707"/>
                      <a:pt x="8469" y="46361"/>
                      <a:pt x="11454" y="4115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21" name="Google Shape;7821;p19"/>
              <p:cNvSpPr/>
              <p:nvPr/>
            </p:nvSpPr>
            <p:spPr>
              <a:xfrm>
                <a:off x="8293921" y="663852"/>
                <a:ext cx="334771" cy="455645"/>
              </a:xfrm>
              <a:custGeom>
                <a:avLst/>
                <a:gdLst/>
                <a:ahLst/>
                <a:cxnLst/>
                <a:rect l="l" t="t" r="r" b="b"/>
                <a:pathLst>
                  <a:path w="334771" h="455645" extrusionOk="0">
                    <a:moveTo>
                      <a:pt x="10732" y="39235"/>
                    </a:moveTo>
                    <a:cubicBezTo>
                      <a:pt x="31076" y="3617"/>
                      <a:pt x="75719" y="-9158"/>
                      <a:pt x="113351" y="6742"/>
                    </a:cubicBezTo>
                    <a:cubicBezTo>
                      <a:pt x="150010" y="22225"/>
                      <a:pt x="182990" y="47289"/>
                      <a:pt x="210206" y="76867"/>
                    </a:cubicBezTo>
                    <a:cubicBezTo>
                      <a:pt x="248671" y="118664"/>
                      <a:pt x="276721" y="169070"/>
                      <a:pt x="301229" y="220518"/>
                    </a:cubicBezTo>
                    <a:cubicBezTo>
                      <a:pt x="325044" y="270439"/>
                      <a:pt x="346221" y="327858"/>
                      <a:pt x="327752" y="380000"/>
                    </a:cubicBezTo>
                    <a:cubicBezTo>
                      <a:pt x="315811" y="413674"/>
                      <a:pt x="287205" y="440821"/>
                      <a:pt x="253254" y="451028"/>
                    </a:cubicBezTo>
                    <a:cubicBezTo>
                      <a:pt x="219232" y="461234"/>
                      <a:pt x="180698" y="454222"/>
                      <a:pt x="152162" y="432976"/>
                    </a:cubicBezTo>
                    <a:cubicBezTo>
                      <a:pt x="133138" y="418812"/>
                      <a:pt x="118974" y="399094"/>
                      <a:pt x="106060" y="379167"/>
                    </a:cubicBezTo>
                    <a:cubicBezTo>
                      <a:pt x="57320" y="303557"/>
                      <a:pt x="22952" y="218644"/>
                      <a:pt x="5386" y="130189"/>
                    </a:cubicBezTo>
                    <a:cubicBezTo>
                      <a:pt x="387" y="105194"/>
                      <a:pt x="-3154" y="78950"/>
                      <a:pt x="4206" y="54579"/>
                    </a:cubicBezTo>
                    <a:cubicBezTo>
                      <a:pt x="5803" y="49372"/>
                      <a:pt x="7955" y="44234"/>
                      <a:pt x="10802" y="393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22" name="Google Shape;7822;p19"/>
              <p:cNvSpPr/>
              <p:nvPr/>
            </p:nvSpPr>
            <p:spPr>
              <a:xfrm>
                <a:off x="8343813" y="663859"/>
                <a:ext cx="177176" cy="116795"/>
              </a:xfrm>
              <a:custGeom>
                <a:avLst/>
                <a:gdLst/>
                <a:ahLst/>
                <a:cxnLst/>
                <a:rect l="l" t="t" r="r" b="b"/>
                <a:pathLst>
                  <a:path w="177176" h="116795" extrusionOk="0">
                    <a:moveTo>
                      <a:pt x="69" y="0"/>
                    </a:moveTo>
                    <a:cubicBezTo>
                      <a:pt x="69" y="0"/>
                      <a:pt x="167397" y="41867"/>
                      <a:pt x="176493" y="103799"/>
                    </a:cubicBezTo>
                    <a:cubicBezTo>
                      <a:pt x="176493" y="103799"/>
                      <a:pt x="182255" y="119073"/>
                      <a:pt x="160315" y="116504"/>
                    </a:cubicBezTo>
                    <a:cubicBezTo>
                      <a:pt x="138375" y="113936"/>
                      <a:pt x="0" y="69"/>
                      <a:pt x="0" y="6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23" name="Google Shape;7823;p19"/>
              <p:cNvSpPr/>
              <p:nvPr/>
            </p:nvSpPr>
            <p:spPr>
              <a:xfrm>
                <a:off x="8319734" y="663790"/>
                <a:ext cx="41430" cy="208825"/>
              </a:xfrm>
              <a:custGeom>
                <a:avLst/>
                <a:gdLst/>
                <a:ahLst/>
                <a:cxnLst/>
                <a:rect l="l" t="t" r="r" b="b"/>
                <a:pathLst>
                  <a:path w="41430" h="208825" extrusionOk="0">
                    <a:moveTo>
                      <a:pt x="25190" y="69"/>
                    </a:moveTo>
                    <a:cubicBezTo>
                      <a:pt x="25190" y="69"/>
                      <a:pt x="-27786" y="164203"/>
                      <a:pt x="19913" y="204681"/>
                    </a:cubicBezTo>
                    <a:cubicBezTo>
                      <a:pt x="19913" y="204681"/>
                      <a:pt x="29841" y="217665"/>
                      <a:pt x="39215" y="197669"/>
                    </a:cubicBezTo>
                    <a:cubicBezTo>
                      <a:pt x="48588" y="177742"/>
                      <a:pt x="25190" y="0"/>
                      <a:pt x="251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7824" name="Google Shape;7824;p19"/>
          <p:cNvGrpSpPr/>
          <p:nvPr/>
        </p:nvGrpSpPr>
        <p:grpSpPr>
          <a:xfrm>
            <a:off x="229052" y="271552"/>
            <a:ext cx="11733896" cy="834483"/>
            <a:chOff x="114408" y="203664"/>
            <a:chExt cx="8800422" cy="625862"/>
          </a:xfrm>
        </p:grpSpPr>
        <p:sp>
          <p:nvSpPr>
            <p:cNvPr id="7825" name="Google Shape;7825;p19"/>
            <p:cNvSpPr/>
            <p:nvPr/>
          </p:nvSpPr>
          <p:spPr>
            <a:xfrm>
              <a:off x="8119559" y="203689"/>
              <a:ext cx="389333" cy="127266"/>
            </a:xfrm>
            <a:custGeom>
              <a:avLst/>
              <a:gdLst/>
              <a:ahLst/>
              <a:cxnLst/>
              <a:rect l="l" t="t" r="r" b="b"/>
              <a:pathLst>
                <a:path w="782579" h="255812" extrusionOk="0">
                  <a:moveTo>
                    <a:pt x="782579" y="255761"/>
                  </a:moveTo>
                  <a:cubicBezTo>
                    <a:pt x="778432" y="248867"/>
                    <a:pt x="773974" y="242128"/>
                    <a:pt x="768946" y="235700"/>
                  </a:cubicBezTo>
                  <a:cubicBezTo>
                    <a:pt x="735097" y="192313"/>
                    <a:pt x="674500" y="164580"/>
                    <a:pt x="623700" y="185729"/>
                  </a:cubicBezTo>
                  <a:cubicBezTo>
                    <a:pt x="630646" y="148822"/>
                    <a:pt x="615717" y="108648"/>
                    <a:pt x="586325" y="85322"/>
                  </a:cubicBezTo>
                  <a:cubicBezTo>
                    <a:pt x="556934" y="61943"/>
                    <a:pt x="514428" y="56449"/>
                    <a:pt x="480060" y="71533"/>
                  </a:cubicBezTo>
                  <a:cubicBezTo>
                    <a:pt x="464665" y="78272"/>
                    <a:pt x="448958" y="89106"/>
                    <a:pt x="432630" y="85218"/>
                  </a:cubicBezTo>
                  <a:cubicBezTo>
                    <a:pt x="415731" y="81227"/>
                    <a:pt x="406607" y="63550"/>
                    <a:pt x="396344" y="49554"/>
                  </a:cubicBezTo>
                  <a:cubicBezTo>
                    <a:pt x="370218" y="13891"/>
                    <a:pt x="323513" y="-5445"/>
                    <a:pt x="279815" y="1346"/>
                  </a:cubicBezTo>
                  <a:cubicBezTo>
                    <a:pt x="236116" y="8137"/>
                    <a:pt x="197498" y="40742"/>
                    <a:pt x="183450" y="82678"/>
                  </a:cubicBezTo>
                  <a:cubicBezTo>
                    <a:pt x="175519" y="106315"/>
                    <a:pt x="171372" y="136692"/>
                    <a:pt x="147942" y="145193"/>
                  </a:cubicBezTo>
                  <a:cubicBezTo>
                    <a:pt x="122438" y="154472"/>
                    <a:pt x="96831" y="128761"/>
                    <a:pt x="69669" y="129020"/>
                  </a:cubicBezTo>
                  <a:cubicBezTo>
                    <a:pt x="39292" y="129331"/>
                    <a:pt x="19128" y="161262"/>
                    <a:pt x="12493" y="190913"/>
                  </a:cubicBezTo>
                  <a:cubicBezTo>
                    <a:pt x="7672" y="212322"/>
                    <a:pt x="6428" y="235130"/>
                    <a:pt x="0" y="255813"/>
                  </a:cubicBezTo>
                  <a:lnTo>
                    <a:pt x="782528" y="25581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26" name="Google Shape;7826;p19"/>
            <p:cNvSpPr/>
            <p:nvPr/>
          </p:nvSpPr>
          <p:spPr>
            <a:xfrm>
              <a:off x="614434" y="203664"/>
              <a:ext cx="389333" cy="127266"/>
            </a:xfrm>
            <a:custGeom>
              <a:avLst/>
              <a:gdLst/>
              <a:ahLst/>
              <a:cxnLst/>
              <a:rect l="l" t="t" r="r" b="b"/>
              <a:pathLst>
                <a:path w="782579" h="255812" extrusionOk="0">
                  <a:moveTo>
                    <a:pt x="782579" y="255761"/>
                  </a:moveTo>
                  <a:cubicBezTo>
                    <a:pt x="778432" y="248867"/>
                    <a:pt x="773974" y="242128"/>
                    <a:pt x="768946" y="235700"/>
                  </a:cubicBezTo>
                  <a:cubicBezTo>
                    <a:pt x="735097" y="192313"/>
                    <a:pt x="674500" y="164580"/>
                    <a:pt x="623700" y="185729"/>
                  </a:cubicBezTo>
                  <a:cubicBezTo>
                    <a:pt x="630646" y="148822"/>
                    <a:pt x="615717" y="108648"/>
                    <a:pt x="586325" y="85322"/>
                  </a:cubicBezTo>
                  <a:cubicBezTo>
                    <a:pt x="556934" y="61943"/>
                    <a:pt x="514428" y="56449"/>
                    <a:pt x="480060" y="71533"/>
                  </a:cubicBezTo>
                  <a:cubicBezTo>
                    <a:pt x="464665" y="78272"/>
                    <a:pt x="448958" y="89106"/>
                    <a:pt x="432630" y="85218"/>
                  </a:cubicBezTo>
                  <a:cubicBezTo>
                    <a:pt x="415731" y="81227"/>
                    <a:pt x="406607" y="63550"/>
                    <a:pt x="396344" y="49554"/>
                  </a:cubicBezTo>
                  <a:cubicBezTo>
                    <a:pt x="370218" y="13891"/>
                    <a:pt x="323513" y="-5445"/>
                    <a:pt x="279815" y="1346"/>
                  </a:cubicBezTo>
                  <a:cubicBezTo>
                    <a:pt x="236116" y="8137"/>
                    <a:pt x="197498" y="40742"/>
                    <a:pt x="183450" y="82678"/>
                  </a:cubicBezTo>
                  <a:cubicBezTo>
                    <a:pt x="175519" y="106315"/>
                    <a:pt x="171372" y="136692"/>
                    <a:pt x="147942" y="145193"/>
                  </a:cubicBezTo>
                  <a:cubicBezTo>
                    <a:pt x="122438" y="154472"/>
                    <a:pt x="96831" y="128761"/>
                    <a:pt x="69669" y="129020"/>
                  </a:cubicBezTo>
                  <a:cubicBezTo>
                    <a:pt x="39292" y="129331"/>
                    <a:pt x="19128" y="161262"/>
                    <a:pt x="12493" y="190913"/>
                  </a:cubicBezTo>
                  <a:cubicBezTo>
                    <a:pt x="7672" y="212322"/>
                    <a:pt x="6428" y="235130"/>
                    <a:pt x="0" y="255813"/>
                  </a:cubicBezTo>
                  <a:lnTo>
                    <a:pt x="782528" y="25581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27" name="Google Shape;7827;p19"/>
            <p:cNvSpPr/>
            <p:nvPr/>
          </p:nvSpPr>
          <p:spPr>
            <a:xfrm>
              <a:off x="114408" y="701966"/>
              <a:ext cx="374647" cy="127560"/>
            </a:xfrm>
            <a:custGeom>
              <a:avLst/>
              <a:gdLst/>
              <a:ahLst/>
              <a:cxnLst/>
              <a:rect l="l" t="t" r="r" b="b"/>
              <a:pathLst>
                <a:path w="851470" h="289908" extrusionOk="0">
                  <a:moveTo>
                    <a:pt x="851418" y="289909"/>
                  </a:moveTo>
                  <a:cubicBezTo>
                    <a:pt x="839496" y="265131"/>
                    <a:pt x="832913" y="236465"/>
                    <a:pt x="825707" y="209614"/>
                  </a:cubicBezTo>
                  <a:cubicBezTo>
                    <a:pt x="813578" y="164620"/>
                    <a:pt x="790199" y="114753"/>
                    <a:pt x="744842" y="104230"/>
                  </a:cubicBezTo>
                  <a:cubicBezTo>
                    <a:pt x="695390" y="92722"/>
                    <a:pt x="644123" y="134554"/>
                    <a:pt x="595397" y="120299"/>
                  </a:cubicBezTo>
                  <a:cubicBezTo>
                    <a:pt x="553668" y="108066"/>
                    <a:pt x="534074" y="61361"/>
                    <a:pt x="502091" y="31866"/>
                  </a:cubicBezTo>
                  <a:cubicBezTo>
                    <a:pt x="446470" y="-19401"/>
                    <a:pt x="345647" y="-7012"/>
                    <a:pt x="304022" y="56125"/>
                  </a:cubicBezTo>
                  <a:cubicBezTo>
                    <a:pt x="278467" y="94899"/>
                    <a:pt x="270121" y="150364"/>
                    <a:pt x="227667" y="169078"/>
                  </a:cubicBezTo>
                  <a:cubicBezTo>
                    <a:pt x="187493" y="186806"/>
                    <a:pt x="139026" y="159850"/>
                    <a:pt x="97557" y="174157"/>
                  </a:cubicBezTo>
                  <a:cubicBezTo>
                    <a:pt x="49400" y="190745"/>
                    <a:pt x="33383" y="252742"/>
                    <a:pt x="0" y="289909"/>
                  </a:cubicBezTo>
                  <a:lnTo>
                    <a:pt x="851470" y="28990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28" name="Google Shape;7828;p19"/>
            <p:cNvSpPr/>
            <p:nvPr/>
          </p:nvSpPr>
          <p:spPr>
            <a:xfrm>
              <a:off x="8540183" y="561091"/>
              <a:ext cx="374647" cy="127560"/>
            </a:xfrm>
            <a:custGeom>
              <a:avLst/>
              <a:gdLst/>
              <a:ahLst/>
              <a:cxnLst/>
              <a:rect l="l" t="t" r="r" b="b"/>
              <a:pathLst>
                <a:path w="851470" h="289908" extrusionOk="0">
                  <a:moveTo>
                    <a:pt x="851418" y="289909"/>
                  </a:moveTo>
                  <a:cubicBezTo>
                    <a:pt x="839496" y="265131"/>
                    <a:pt x="832913" y="236465"/>
                    <a:pt x="825707" y="209614"/>
                  </a:cubicBezTo>
                  <a:cubicBezTo>
                    <a:pt x="813578" y="164620"/>
                    <a:pt x="790199" y="114753"/>
                    <a:pt x="744842" y="104230"/>
                  </a:cubicBezTo>
                  <a:cubicBezTo>
                    <a:pt x="695390" y="92722"/>
                    <a:pt x="644123" y="134554"/>
                    <a:pt x="595397" y="120299"/>
                  </a:cubicBezTo>
                  <a:cubicBezTo>
                    <a:pt x="553668" y="108066"/>
                    <a:pt x="534074" y="61361"/>
                    <a:pt x="502091" y="31866"/>
                  </a:cubicBezTo>
                  <a:cubicBezTo>
                    <a:pt x="446470" y="-19401"/>
                    <a:pt x="345647" y="-7012"/>
                    <a:pt x="304022" y="56125"/>
                  </a:cubicBezTo>
                  <a:cubicBezTo>
                    <a:pt x="278467" y="94899"/>
                    <a:pt x="270121" y="150364"/>
                    <a:pt x="227667" y="169078"/>
                  </a:cubicBezTo>
                  <a:cubicBezTo>
                    <a:pt x="187493" y="186806"/>
                    <a:pt x="139026" y="159850"/>
                    <a:pt x="97557" y="174157"/>
                  </a:cubicBezTo>
                  <a:cubicBezTo>
                    <a:pt x="49400" y="190745"/>
                    <a:pt x="33383" y="252742"/>
                    <a:pt x="0" y="289909"/>
                  </a:cubicBezTo>
                  <a:lnTo>
                    <a:pt x="851470" y="28990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122116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8">
  <p:cSld name="Title only 8">
    <p:spTree>
      <p:nvGrpSpPr>
        <p:cNvPr id="1" name="Shape 7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30" name="Google Shape;7830;p20"/>
          <p:cNvSpPr/>
          <p:nvPr/>
        </p:nvSpPr>
        <p:spPr>
          <a:xfrm>
            <a:off x="-14800" y="7400"/>
            <a:ext cx="12221600" cy="6843200"/>
          </a:xfrm>
          <a:prstGeom prst="rect">
            <a:avLst/>
          </a:prstGeom>
          <a:gradFill>
            <a:gsLst>
              <a:gs pos="0">
                <a:schemeClr val="accent6"/>
              </a:gs>
              <a:gs pos="40000">
                <a:schemeClr val="accent6"/>
              </a:gs>
              <a:gs pos="100000">
                <a:schemeClr val="lt1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Asap"/>
              <a:ea typeface="Asap"/>
              <a:cs typeface="Asap"/>
              <a:sym typeface="Asap"/>
            </a:endParaRPr>
          </a:p>
        </p:txBody>
      </p:sp>
      <p:sp>
        <p:nvSpPr>
          <p:cNvPr id="7831" name="Google Shape;7831;p20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7832" name="Google Shape;7832;p20"/>
          <p:cNvGrpSpPr/>
          <p:nvPr/>
        </p:nvGrpSpPr>
        <p:grpSpPr>
          <a:xfrm>
            <a:off x="10469075" y="5695291"/>
            <a:ext cx="1315780" cy="1299247"/>
            <a:chOff x="9497525" y="2568927"/>
            <a:chExt cx="957349" cy="851481"/>
          </a:xfrm>
        </p:grpSpPr>
        <p:sp>
          <p:nvSpPr>
            <p:cNvPr id="7833" name="Google Shape;7833;p20"/>
            <p:cNvSpPr/>
            <p:nvPr/>
          </p:nvSpPr>
          <p:spPr>
            <a:xfrm>
              <a:off x="9497525" y="2568927"/>
              <a:ext cx="957349" cy="851481"/>
            </a:xfrm>
            <a:custGeom>
              <a:avLst/>
              <a:gdLst/>
              <a:ahLst/>
              <a:cxnLst/>
              <a:rect l="l" t="t" r="r" b="b"/>
              <a:pathLst>
                <a:path w="957349" h="851481" extrusionOk="0">
                  <a:moveTo>
                    <a:pt x="904556" y="248112"/>
                  </a:moveTo>
                  <a:cubicBezTo>
                    <a:pt x="815407" y="88769"/>
                    <a:pt x="623501" y="-3574"/>
                    <a:pt x="444509" y="106"/>
                  </a:cubicBezTo>
                  <a:cubicBezTo>
                    <a:pt x="341613" y="2189"/>
                    <a:pt x="241287" y="37321"/>
                    <a:pt x="164566" y="106751"/>
                  </a:cubicBezTo>
                  <a:cubicBezTo>
                    <a:pt x="142903" y="126400"/>
                    <a:pt x="124295" y="148687"/>
                    <a:pt x="108605" y="172918"/>
                  </a:cubicBezTo>
                  <a:cubicBezTo>
                    <a:pt x="92636" y="188471"/>
                    <a:pt x="77777" y="205412"/>
                    <a:pt x="64030" y="223880"/>
                  </a:cubicBezTo>
                  <a:cubicBezTo>
                    <a:pt x="18067" y="285882"/>
                    <a:pt x="-2762" y="369337"/>
                    <a:pt x="293" y="445780"/>
                  </a:cubicBezTo>
                  <a:cubicBezTo>
                    <a:pt x="3487" y="524931"/>
                    <a:pt x="30148" y="605193"/>
                    <a:pt x="78402" y="668305"/>
                  </a:cubicBezTo>
                  <a:cubicBezTo>
                    <a:pt x="136238" y="743846"/>
                    <a:pt x="209695" y="793072"/>
                    <a:pt x="299747" y="823344"/>
                  </a:cubicBezTo>
                  <a:cubicBezTo>
                    <a:pt x="377856" y="849658"/>
                    <a:pt x="465408" y="857017"/>
                    <a:pt x="547128" y="847505"/>
                  </a:cubicBezTo>
                  <a:cubicBezTo>
                    <a:pt x="634888" y="837299"/>
                    <a:pt x="722718" y="812374"/>
                    <a:pt x="795133" y="759884"/>
                  </a:cubicBezTo>
                  <a:cubicBezTo>
                    <a:pt x="871299" y="704687"/>
                    <a:pt x="928371" y="627758"/>
                    <a:pt x="948297" y="534652"/>
                  </a:cubicBezTo>
                  <a:cubicBezTo>
                    <a:pt x="969335" y="436616"/>
                    <a:pt x="953296" y="335455"/>
                    <a:pt x="904418" y="24804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34" name="Google Shape;7834;p20"/>
            <p:cNvSpPr/>
            <p:nvPr/>
          </p:nvSpPr>
          <p:spPr>
            <a:xfrm>
              <a:off x="9574451" y="2666183"/>
              <a:ext cx="773587" cy="657714"/>
            </a:xfrm>
            <a:custGeom>
              <a:avLst/>
              <a:gdLst/>
              <a:ahLst/>
              <a:cxnLst/>
              <a:rect l="l" t="t" r="r" b="b"/>
              <a:pathLst>
                <a:path w="773587" h="657714" extrusionOk="0">
                  <a:moveTo>
                    <a:pt x="752575" y="242920"/>
                  </a:moveTo>
                  <a:cubicBezTo>
                    <a:pt x="692934" y="77953"/>
                    <a:pt x="511373" y="-7655"/>
                    <a:pt x="343490" y="538"/>
                  </a:cubicBezTo>
                  <a:cubicBezTo>
                    <a:pt x="259271" y="4634"/>
                    <a:pt x="170677" y="28727"/>
                    <a:pt x="107843" y="87396"/>
                  </a:cubicBezTo>
                  <a:cubicBezTo>
                    <a:pt x="51882" y="139746"/>
                    <a:pt x="24179" y="215148"/>
                    <a:pt x="434" y="286106"/>
                  </a:cubicBezTo>
                  <a:cubicBezTo>
                    <a:pt x="-2690" y="295409"/>
                    <a:pt x="11959" y="299367"/>
                    <a:pt x="15084" y="290133"/>
                  </a:cubicBezTo>
                  <a:cubicBezTo>
                    <a:pt x="43620" y="204941"/>
                    <a:pt x="78682" y="118500"/>
                    <a:pt x="157417" y="67955"/>
                  </a:cubicBezTo>
                  <a:cubicBezTo>
                    <a:pt x="204282" y="37892"/>
                    <a:pt x="261632" y="24630"/>
                    <a:pt x="316343" y="18035"/>
                  </a:cubicBezTo>
                  <a:cubicBezTo>
                    <a:pt x="373554" y="11091"/>
                    <a:pt x="431459" y="16021"/>
                    <a:pt x="486934" y="31435"/>
                  </a:cubicBezTo>
                  <a:cubicBezTo>
                    <a:pt x="584484" y="58443"/>
                    <a:pt x="671827" y="117459"/>
                    <a:pt x="720290" y="207510"/>
                  </a:cubicBezTo>
                  <a:cubicBezTo>
                    <a:pt x="761184" y="283467"/>
                    <a:pt x="770349" y="375740"/>
                    <a:pt x="741119" y="457183"/>
                  </a:cubicBezTo>
                  <a:cubicBezTo>
                    <a:pt x="681687" y="622566"/>
                    <a:pt x="483184" y="666585"/>
                    <a:pt x="329257" y="628120"/>
                  </a:cubicBezTo>
                  <a:cubicBezTo>
                    <a:pt x="255453" y="609652"/>
                    <a:pt x="184217" y="570146"/>
                    <a:pt x="138115" y="508561"/>
                  </a:cubicBezTo>
                  <a:cubicBezTo>
                    <a:pt x="94790" y="450656"/>
                    <a:pt x="78196" y="370603"/>
                    <a:pt x="97775" y="300756"/>
                  </a:cubicBezTo>
                  <a:cubicBezTo>
                    <a:pt x="134643" y="169115"/>
                    <a:pt x="294473" y="121833"/>
                    <a:pt x="415976" y="139330"/>
                  </a:cubicBezTo>
                  <a:cubicBezTo>
                    <a:pt x="481935" y="148842"/>
                    <a:pt x="544978" y="178280"/>
                    <a:pt x="590107" y="227923"/>
                  </a:cubicBezTo>
                  <a:cubicBezTo>
                    <a:pt x="635585" y="277913"/>
                    <a:pt x="661760" y="349079"/>
                    <a:pt x="638987" y="414969"/>
                  </a:cubicBezTo>
                  <a:cubicBezTo>
                    <a:pt x="597468" y="534945"/>
                    <a:pt x="433403" y="577020"/>
                    <a:pt x="323911" y="539041"/>
                  </a:cubicBezTo>
                  <a:cubicBezTo>
                    <a:pt x="251842" y="514046"/>
                    <a:pt x="187410" y="443644"/>
                    <a:pt x="187688" y="364701"/>
                  </a:cubicBezTo>
                  <a:cubicBezTo>
                    <a:pt x="188035" y="263819"/>
                    <a:pt x="301068" y="203206"/>
                    <a:pt x="390564" y="226743"/>
                  </a:cubicBezTo>
                  <a:cubicBezTo>
                    <a:pt x="456384" y="244100"/>
                    <a:pt x="542131" y="323876"/>
                    <a:pt x="497418" y="396778"/>
                  </a:cubicBezTo>
                  <a:cubicBezTo>
                    <a:pt x="475339" y="432743"/>
                    <a:pt x="425210" y="451350"/>
                    <a:pt x="384663" y="445796"/>
                  </a:cubicBezTo>
                  <a:cubicBezTo>
                    <a:pt x="350294" y="441075"/>
                    <a:pt x="319953" y="418787"/>
                    <a:pt x="302734" y="389071"/>
                  </a:cubicBezTo>
                  <a:cubicBezTo>
                    <a:pt x="287530" y="362827"/>
                    <a:pt x="287113" y="330333"/>
                    <a:pt x="309053" y="307907"/>
                  </a:cubicBezTo>
                  <a:cubicBezTo>
                    <a:pt x="328424" y="288050"/>
                    <a:pt x="373276" y="272706"/>
                    <a:pt x="398757" y="288952"/>
                  </a:cubicBezTo>
                  <a:cubicBezTo>
                    <a:pt x="430556" y="309157"/>
                    <a:pt x="393897" y="384558"/>
                    <a:pt x="357446" y="339637"/>
                  </a:cubicBezTo>
                  <a:cubicBezTo>
                    <a:pt x="351266" y="331999"/>
                    <a:pt x="340575" y="342830"/>
                    <a:pt x="346684" y="350398"/>
                  </a:cubicBezTo>
                  <a:cubicBezTo>
                    <a:pt x="376123" y="386641"/>
                    <a:pt x="417781" y="365742"/>
                    <a:pt x="424516" y="323806"/>
                  </a:cubicBezTo>
                  <a:cubicBezTo>
                    <a:pt x="434097" y="264235"/>
                    <a:pt x="366819" y="260277"/>
                    <a:pt x="326758" y="278538"/>
                  </a:cubicBezTo>
                  <a:cubicBezTo>
                    <a:pt x="267395" y="305546"/>
                    <a:pt x="265172" y="369700"/>
                    <a:pt x="303359" y="416496"/>
                  </a:cubicBezTo>
                  <a:cubicBezTo>
                    <a:pt x="348975" y="472388"/>
                    <a:pt x="433125" y="475026"/>
                    <a:pt x="487212" y="429966"/>
                  </a:cubicBezTo>
                  <a:cubicBezTo>
                    <a:pt x="547825" y="379490"/>
                    <a:pt x="524426" y="302838"/>
                    <a:pt x="473048" y="255487"/>
                  </a:cubicBezTo>
                  <a:cubicBezTo>
                    <a:pt x="412226" y="199387"/>
                    <a:pt x="321758" y="190777"/>
                    <a:pt x="251217" y="233477"/>
                  </a:cubicBezTo>
                  <a:cubicBezTo>
                    <a:pt x="176926" y="278468"/>
                    <a:pt x="153598" y="368311"/>
                    <a:pt x="192548" y="444616"/>
                  </a:cubicBezTo>
                  <a:cubicBezTo>
                    <a:pt x="222334" y="502868"/>
                    <a:pt x="278920" y="544040"/>
                    <a:pt x="341477" y="560356"/>
                  </a:cubicBezTo>
                  <a:cubicBezTo>
                    <a:pt x="451663" y="589170"/>
                    <a:pt x="594412" y="542790"/>
                    <a:pt x="646485" y="436284"/>
                  </a:cubicBezTo>
                  <a:cubicBezTo>
                    <a:pt x="706265" y="313947"/>
                    <a:pt x="599273" y="184807"/>
                    <a:pt x="488531" y="142454"/>
                  </a:cubicBezTo>
                  <a:cubicBezTo>
                    <a:pt x="374040" y="98713"/>
                    <a:pt x="224486" y="118223"/>
                    <a:pt x="136171" y="207024"/>
                  </a:cubicBezTo>
                  <a:cubicBezTo>
                    <a:pt x="37232" y="306518"/>
                    <a:pt x="66879" y="470305"/>
                    <a:pt x="163873" y="559384"/>
                  </a:cubicBezTo>
                  <a:cubicBezTo>
                    <a:pt x="271838" y="658531"/>
                    <a:pt x="447150" y="682623"/>
                    <a:pt x="582192" y="632009"/>
                  </a:cubicBezTo>
                  <a:cubicBezTo>
                    <a:pt x="655927" y="604375"/>
                    <a:pt x="717373" y="549386"/>
                    <a:pt x="749520" y="477109"/>
                  </a:cubicBezTo>
                  <a:cubicBezTo>
                    <a:pt x="782292" y="403374"/>
                    <a:pt x="779861" y="318113"/>
                    <a:pt x="752714" y="24312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835" name="Google Shape;7835;p20"/>
          <p:cNvGrpSpPr/>
          <p:nvPr/>
        </p:nvGrpSpPr>
        <p:grpSpPr>
          <a:xfrm flipH="1">
            <a:off x="-113015" y="6240260"/>
            <a:ext cx="12398289" cy="871501"/>
            <a:chOff x="4636223" y="6222142"/>
            <a:chExt cx="5283662" cy="549173"/>
          </a:xfrm>
        </p:grpSpPr>
        <p:sp>
          <p:nvSpPr>
            <p:cNvPr id="7836" name="Google Shape;7836;p20"/>
            <p:cNvSpPr/>
            <p:nvPr/>
          </p:nvSpPr>
          <p:spPr>
            <a:xfrm>
              <a:off x="4636223" y="6222142"/>
              <a:ext cx="5283662" cy="549173"/>
            </a:xfrm>
            <a:custGeom>
              <a:avLst/>
              <a:gdLst/>
              <a:ahLst/>
              <a:cxnLst/>
              <a:rect l="l" t="t" r="r" b="b"/>
              <a:pathLst>
                <a:path w="5283662" h="549173" extrusionOk="0">
                  <a:moveTo>
                    <a:pt x="5283663" y="549104"/>
                  </a:moveTo>
                  <a:lnTo>
                    <a:pt x="5283663" y="60174"/>
                  </a:lnTo>
                  <a:cubicBezTo>
                    <a:pt x="5222009" y="47468"/>
                    <a:pt x="5142511" y="98708"/>
                    <a:pt x="5082315" y="98708"/>
                  </a:cubicBezTo>
                  <a:cubicBezTo>
                    <a:pt x="4992055" y="98708"/>
                    <a:pt x="4880966" y="55730"/>
                    <a:pt x="4790706" y="37331"/>
                  </a:cubicBezTo>
                  <a:cubicBezTo>
                    <a:pt x="4603244" y="-11756"/>
                    <a:pt x="4478269" y="-5646"/>
                    <a:pt x="4297750" y="49620"/>
                  </a:cubicBezTo>
                  <a:cubicBezTo>
                    <a:pt x="4124173" y="104887"/>
                    <a:pt x="3964483" y="92598"/>
                    <a:pt x="3777021" y="68020"/>
                  </a:cubicBezTo>
                  <a:cubicBezTo>
                    <a:pt x="3596501" y="43441"/>
                    <a:pt x="3415982" y="-5646"/>
                    <a:pt x="3235463" y="533"/>
                  </a:cubicBezTo>
                  <a:cubicBezTo>
                    <a:pt x="3082715" y="6643"/>
                    <a:pt x="2957740" y="86488"/>
                    <a:pt x="2804993" y="98708"/>
                  </a:cubicBezTo>
                  <a:cubicBezTo>
                    <a:pt x="2603645" y="110997"/>
                    <a:pt x="2423125" y="43441"/>
                    <a:pt x="2221777" y="37331"/>
                  </a:cubicBezTo>
                  <a:cubicBezTo>
                    <a:pt x="2006542" y="31221"/>
                    <a:pt x="1805194" y="92598"/>
                    <a:pt x="1589959" y="92598"/>
                  </a:cubicBezTo>
                  <a:cubicBezTo>
                    <a:pt x="1395554" y="92598"/>
                    <a:pt x="1235863" y="37331"/>
                    <a:pt x="1055344" y="25111"/>
                  </a:cubicBezTo>
                  <a:cubicBezTo>
                    <a:pt x="881768" y="6712"/>
                    <a:pt x="763736" y="92598"/>
                    <a:pt x="604046" y="117176"/>
                  </a:cubicBezTo>
                  <a:cubicBezTo>
                    <a:pt x="397629" y="155849"/>
                    <a:pt x="208153" y="50246"/>
                    <a:pt x="0" y="105165"/>
                  </a:cubicBezTo>
                  <a:lnTo>
                    <a:pt x="0" y="549173"/>
                  </a:lnTo>
                  <a:lnTo>
                    <a:pt x="5283663" y="5491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37" name="Google Shape;7837;p20"/>
            <p:cNvSpPr/>
            <p:nvPr/>
          </p:nvSpPr>
          <p:spPr>
            <a:xfrm>
              <a:off x="9257414" y="6392849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38" name="Google Shape;7838;p20"/>
            <p:cNvSpPr/>
            <p:nvPr/>
          </p:nvSpPr>
          <p:spPr>
            <a:xfrm>
              <a:off x="8313159" y="6503938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39" name="Google Shape;7839;p20"/>
            <p:cNvSpPr/>
            <p:nvPr/>
          </p:nvSpPr>
          <p:spPr>
            <a:xfrm>
              <a:off x="7716057" y="6476166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40" name="Google Shape;7840;p20"/>
            <p:cNvSpPr/>
            <p:nvPr/>
          </p:nvSpPr>
          <p:spPr>
            <a:xfrm>
              <a:off x="6563510" y="6448393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41" name="Google Shape;7841;p20"/>
            <p:cNvSpPr/>
            <p:nvPr/>
          </p:nvSpPr>
          <p:spPr>
            <a:xfrm>
              <a:off x="7188385" y="6448393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42" name="Google Shape;7842;p20"/>
            <p:cNvSpPr/>
            <p:nvPr/>
          </p:nvSpPr>
          <p:spPr>
            <a:xfrm>
              <a:off x="6091383" y="6483109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43" name="Google Shape;7843;p20"/>
            <p:cNvSpPr/>
            <p:nvPr/>
          </p:nvSpPr>
          <p:spPr>
            <a:xfrm>
              <a:off x="5530141" y="6415414"/>
              <a:ext cx="31243" cy="38186"/>
            </a:xfrm>
            <a:custGeom>
              <a:avLst/>
              <a:gdLst/>
              <a:ahLst/>
              <a:cxnLst/>
              <a:rect l="l" t="t" r="r" b="b"/>
              <a:pathLst>
                <a:path w="31243" h="38186" extrusionOk="0">
                  <a:moveTo>
                    <a:pt x="15622" y="0"/>
                  </a:moveTo>
                  <a:cubicBezTo>
                    <a:pt x="7082" y="0"/>
                    <a:pt x="0" y="7082"/>
                    <a:pt x="0" y="15622"/>
                  </a:cubicBezTo>
                  <a:lnTo>
                    <a:pt x="0" y="22565"/>
                  </a:lnTo>
                  <a:cubicBezTo>
                    <a:pt x="0" y="31105"/>
                    <a:pt x="7082" y="38187"/>
                    <a:pt x="15622" y="38187"/>
                  </a:cubicBezTo>
                  <a:cubicBezTo>
                    <a:pt x="24162" y="38187"/>
                    <a:pt x="31244" y="31105"/>
                    <a:pt x="31244" y="22565"/>
                  </a:cubicBezTo>
                  <a:lnTo>
                    <a:pt x="31244" y="15622"/>
                  </a:lnTo>
                  <a:cubicBezTo>
                    <a:pt x="31244" y="7082"/>
                    <a:pt x="24162" y="0"/>
                    <a:pt x="156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44" name="Google Shape;7844;p20"/>
            <p:cNvSpPr/>
            <p:nvPr/>
          </p:nvSpPr>
          <p:spPr>
            <a:xfrm>
              <a:off x="5114078" y="6505674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45" name="Google Shape;7845;p20"/>
            <p:cNvSpPr/>
            <p:nvPr/>
          </p:nvSpPr>
          <p:spPr>
            <a:xfrm>
              <a:off x="8162078" y="6359870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46" name="Google Shape;7846;p20"/>
            <p:cNvSpPr/>
            <p:nvPr/>
          </p:nvSpPr>
          <p:spPr>
            <a:xfrm>
              <a:off x="7523317" y="6484844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47" name="Google Shape;7847;p20"/>
            <p:cNvSpPr/>
            <p:nvPr/>
          </p:nvSpPr>
          <p:spPr>
            <a:xfrm>
              <a:off x="8884156" y="6498731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48" name="Google Shape;7848;p20"/>
            <p:cNvSpPr/>
            <p:nvPr/>
          </p:nvSpPr>
          <p:spPr>
            <a:xfrm>
              <a:off x="9640948" y="6450129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49" name="Google Shape;7849;p20"/>
            <p:cNvSpPr/>
            <p:nvPr/>
          </p:nvSpPr>
          <p:spPr>
            <a:xfrm>
              <a:off x="9363226" y="6540389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50" name="Google Shape;7850;p20"/>
            <p:cNvSpPr/>
            <p:nvPr/>
          </p:nvSpPr>
          <p:spPr>
            <a:xfrm>
              <a:off x="8016274" y="6582047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51" name="Google Shape;7851;p20"/>
            <p:cNvSpPr/>
            <p:nvPr/>
          </p:nvSpPr>
          <p:spPr>
            <a:xfrm>
              <a:off x="6863727" y="6554275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52" name="Google Shape;7852;p20"/>
            <p:cNvSpPr/>
            <p:nvPr/>
          </p:nvSpPr>
          <p:spPr>
            <a:xfrm>
              <a:off x="6787354" y="6373756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53" name="Google Shape;7853;p20"/>
            <p:cNvSpPr/>
            <p:nvPr/>
          </p:nvSpPr>
          <p:spPr>
            <a:xfrm>
              <a:off x="6336055" y="6575104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54" name="Google Shape;7854;p20"/>
            <p:cNvSpPr/>
            <p:nvPr/>
          </p:nvSpPr>
          <p:spPr>
            <a:xfrm>
              <a:off x="5863928" y="6540389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55" name="Google Shape;7855;p20"/>
            <p:cNvSpPr/>
            <p:nvPr/>
          </p:nvSpPr>
          <p:spPr>
            <a:xfrm>
              <a:off x="4864128" y="6464015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856" name="Google Shape;7856;p20"/>
          <p:cNvSpPr/>
          <p:nvPr/>
        </p:nvSpPr>
        <p:spPr>
          <a:xfrm flipH="1">
            <a:off x="-113726" y="6359880"/>
            <a:ext cx="12398993" cy="871355"/>
          </a:xfrm>
          <a:custGeom>
            <a:avLst/>
            <a:gdLst/>
            <a:ahLst/>
            <a:cxnLst/>
            <a:rect l="l" t="t" r="r" b="b"/>
            <a:pathLst>
              <a:path w="5283662" h="549173" extrusionOk="0">
                <a:moveTo>
                  <a:pt x="5283663" y="549104"/>
                </a:moveTo>
                <a:lnTo>
                  <a:pt x="5283663" y="60174"/>
                </a:lnTo>
                <a:cubicBezTo>
                  <a:pt x="5222009" y="47468"/>
                  <a:pt x="5142511" y="98708"/>
                  <a:pt x="5082315" y="98708"/>
                </a:cubicBezTo>
                <a:cubicBezTo>
                  <a:pt x="4992055" y="98708"/>
                  <a:pt x="4880966" y="55730"/>
                  <a:pt x="4790706" y="37331"/>
                </a:cubicBezTo>
                <a:cubicBezTo>
                  <a:pt x="4603244" y="-11756"/>
                  <a:pt x="4478269" y="-5646"/>
                  <a:pt x="4297750" y="49620"/>
                </a:cubicBezTo>
                <a:cubicBezTo>
                  <a:pt x="4124173" y="104887"/>
                  <a:pt x="3964483" y="92598"/>
                  <a:pt x="3777021" y="68020"/>
                </a:cubicBezTo>
                <a:cubicBezTo>
                  <a:pt x="3596501" y="43441"/>
                  <a:pt x="3415982" y="-5646"/>
                  <a:pt x="3235463" y="533"/>
                </a:cubicBezTo>
                <a:cubicBezTo>
                  <a:pt x="3082715" y="6643"/>
                  <a:pt x="2957740" y="86488"/>
                  <a:pt x="2804993" y="98708"/>
                </a:cubicBezTo>
                <a:cubicBezTo>
                  <a:pt x="2603645" y="110997"/>
                  <a:pt x="2423125" y="43441"/>
                  <a:pt x="2221777" y="37331"/>
                </a:cubicBezTo>
                <a:cubicBezTo>
                  <a:pt x="2006542" y="31221"/>
                  <a:pt x="1805194" y="92598"/>
                  <a:pt x="1589959" y="92598"/>
                </a:cubicBezTo>
                <a:cubicBezTo>
                  <a:pt x="1395554" y="92598"/>
                  <a:pt x="1235863" y="37331"/>
                  <a:pt x="1055344" y="25111"/>
                </a:cubicBezTo>
                <a:cubicBezTo>
                  <a:pt x="881768" y="6712"/>
                  <a:pt x="763736" y="92598"/>
                  <a:pt x="604046" y="117176"/>
                </a:cubicBezTo>
                <a:cubicBezTo>
                  <a:pt x="397629" y="155849"/>
                  <a:pt x="208153" y="50246"/>
                  <a:pt x="0" y="105165"/>
                </a:cubicBezTo>
                <a:lnTo>
                  <a:pt x="0" y="549173"/>
                </a:lnTo>
                <a:lnTo>
                  <a:pt x="5283663" y="549173"/>
                </a:lnTo>
                <a:close/>
              </a:path>
            </a:pathLst>
          </a:custGeom>
          <a:solidFill>
            <a:srgbClr val="FFFFFF">
              <a:alpha val="11390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57" name="Google Shape;7857;p20"/>
          <p:cNvSpPr/>
          <p:nvPr/>
        </p:nvSpPr>
        <p:spPr>
          <a:xfrm flipH="1">
            <a:off x="-113726" y="6479069"/>
            <a:ext cx="12398993" cy="871355"/>
          </a:xfrm>
          <a:custGeom>
            <a:avLst/>
            <a:gdLst/>
            <a:ahLst/>
            <a:cxnLst/>
            <a:rect l="l" t="t" r="r" b="b"/>
            <a:pathLst>
              <a:path w="5283662" h="549173" extrusionOk="0">
                <a:moveTo>
                  <a:pt x="5283663" y="549104"/>
                </a:moveTo>
                <a:lnTo>
                  <a:pt x="5283663" y="60174"/>
                </a:lnTo>
                <a:cubicBezTo>
                  <a:pt x="5222009" y="47468"/>
                  <a:pt x="5142511" y="98708"/>
                  <a:pt x="5082315" y="98708"/>
                </a:cubicBezTo>
                <a:cubicBezTo>
                  <a:pt x="4992055" y="98708"/>
                  <a:pt x="4880966" y="55730"/>
                  <a:pt x="4790706" y="37331"/>
                </a:cubicBezTo>
                <a:cubicBezTo>
                  <a:pt x="4603244" y="-11756"/>
                  <a:pt x="4478269" y="-5646"/>
                  <a:pt x="4297750" y="49620"/>
                </a:cubicBezTo>
                <a:cubicBezTo>
                  <a:pt x="4124173" y="104887"/>
                  <a:pt x="3964483" y="92598"/>
                  <a:pt x="3777021" y="68020"/>
                </a:cubicBezTo>
                <a:cubicBezTo>
                  <a:pt x="3596501" y="43441"/>
                  <a:pt x="3415982" y="-5646"/>
                  <a:pt x="3235463" y="533"/>
                </a:cubicBezTo>
                <a:cubicBezTo>
                  <a:pt x="3082715" y="6643"/>
                  <a:pt x="2957740" y="86488"/>
                  <a:pt x="2804993" y="98708"/>
                </a:cubicBezTo>
                <a:cubicBezTo>
                  <a:pt x="2603645" y="110997"/>
                  <a:pt x="2423125" y="43441"/>
                  <a:pt x="2221777" y="37331"/>
                </a:cubicBezTo>
                <a:cubicBezTo>
                  <a:pt x="2006542" y="31221"/>
                  <a:pt x="1805194" y="92598"/>
                  <a:pt x="1589959" y="92598"/>
                </a:cubicBezTo>
                <a:cubicBezTo>
                  <a:pt x="1395554" y="92598"/>
                  <a:pt x="1235863" y="37331"/>
                  <a:pt x="1055344" y="25111"/>
                </a:cubicBezTo>
                <a:cubicBezTo>
                  <a:pt x="881768" y="6712"/>
                  <a:pt x="763736" y="92598"/>
                  <a:pt x="604046" y="117176"/>
                </a:cubicBezTo>
                <a:cubicBezTo>
                  <a:pt x="397629" y="155849"/>
                  <a:pt x="208153" y="50246"/>
                  <a:pt x="0" y="105165"/>
                </a:cubicBezTo>
                <a:lnTo>
                  <a:pt x="0" y="549173"/>
                </a:lnTo>
                <a:lnTo>
                  <a:pt x="5283663" y="549173"/>
                </a:lnTo>
                <a:close/>
              </a:path>
            </a:pathLst>
          </a:custGeom>
          <a:solidFill>
            <a:srgbClr val="FFFFFF">
              <a:alpha val="11390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858" name="Google Shape;7858;p20"/>
          <p:cNvGrpSpPr/>
          <p:nvPr/>
        </p:nvGrpSpPr>
        <p:grpSpPr>
          <a:xfrm>
            <a:off x="509682" y="5695287"/>
            <a:ext cx="883132" cy="1138476"/>
            <a:chOff x="4951389" y="1783071"/>
            <a:chExt cx="846344" cy="1091052"/>
          </a:xfrm>
        </p:grpSpPr>
        <p:sp>
          <p:nvSpPr>
            <p:cNvPr id="7859" name="Google Shape;7859;p20"/>
            <p:cNvSpPr/>
            <p:nvPr/>
          </p:nvSpPr>
          <p:spPr>
            <a:xfrm rot="-3732724">
              <a:off x="4935297" y="2076985"/>
              <a:ext cx="920222" cy="423893"/>
            </a:xfrm>
            <a:custGeom>
              <a:avLst/>
              <a:gdLst/>
              <a:ahLst/>
              <a:cxnLst/>
              <a:rect l="l" t="t" r="r" b="b"/>
              <a:pathLst>
                <a:path w="1351205" h="622422" extrusionOk="0">
                  <a:moveTo>
                    <a:pt x="320329" y="614048"/>
                  </a:moveTo>
                  <a:cubicBezTo>
                    <a:pt x="226320" y="598704"/>
                    <a:pt x="165013" y="563780"/>
                    <a:pt x="98428" y="496363"/>
                  </a:cubicBezTo>
                  <a:cubicBezTo>
                    <a:pt x="29137" y="418740"/>
                    <a:pt x="-37100" y="296681"/>
                    <a:pt x="24277" y="196701"/>
                  </a:cubicBezTo>
                  <a:cubicBezTo>
                    <a:pt x="67046" y="123591"/>
                    <a:pt x="161333" y="44995"/>
                    <a:pt x="244163" y="24236"/>
                  </a:cubicBezTo>
                  <a:cubicBezTo>
                    <a:pt x="290543" y="12432"/>
                    <a:pt x="338242" y="21389"/>
                    <a:pt x="385385" y="21181"/>
                  </a:cubicBezTo>
                  <a:cubicBezTo>
                    <a:pt x="439402" y="22222"/>
                    <a:pt x="492239" y="11183"/>
                    <a:pt x="545283" y="2851"/>
                  </a:cubicBezTo>
                  <a:cubicBezTo>
                    <a:pt x="624295" y="-10133"/>
                    <a:pt x="698864" y="23541"/>
                    <a:pt x="768225" y="57146"/>
                  </a:cubicBezTo>
                  <a:cubicBezTo>
                    <a:pt x="820923" y="80960"/>
                    <a:pt x="879939" y="68671"/>
                    <a:pt x="935692" y="74642"/>
                  </a:cubicBezTo>
                  <a:cubicBezTo>
                    <a:pt x="987765" y="77697"/>
                    <a:pt x="1034422" y="102484"/>
                    <a:pt x="1077607" y="129978"/>
                  </a:cubicBezTo>
                  <a:cubicBezTo>
                    <a:pt x="1112323" y="151293"/>
                    <a:pt x="1150093" y="166846"/>
                    <a:pt x="1188835" y="179066"/>
                  </a:cubicBezTo>
                  <a:lnTo>
                    <a:pt x="1188835" y="179066"/>
                  </a:lnTo>
                  <a:cubicBezTo>
                    <a:pt x="1257016" y="199200"/>
                    <a:pt x="1339360" y="237179"/>
                    <a:pt x="1350886" y="315635"/>
                  </a:cubicBezTo>
                  <a:cubicBezTo>
                    <a:pt x="1351719" y="318482"/>
                    <a:pt x="1350886" y="321745"/>
                    <a:pt x="1348803" y="323828"/>
                  </a:cubicBezTo>
                  <a:cubicBezTo>
                    <a:pt x="1348942" y="364584"/>
                    <a:pt x="1288676" y="423739"/>
                    <a:pt x="1250906" y="435403"/>
                  </a:cubicBezTo>
                  <a:cubicBezTo>
                    <a:pt x="1217232" y="447206"/>
                    <a:pt x="1180851" y="438180"/>
                    <a:pt x="1146135" y="442902"/>
                  </a:cubicBezTo>
                  <a:cubicBezTo>
                    <a:pt x="1131208" y="444012"/>
                    <a:pt x="1121210" y="455191"/>
                    <a:pt x="1111142" y="464841"/>
                  </a:cubicBezTo>
                  <a:cubicBezTo>
                    <a:pt x="1088716" y="485532"/>
                    <a:pt x="1056431" y="482894"/>
                    <a:pt x="1028034" y="483449"/>
                  </a:cubicBezTo>
                  <a:cubicBezTo>
                    <a:pt x="1002067" y="485185"/>
                    <a:pt x="964158" y="480047"/>
                    <a:pt x="944232" y="499210"/>
                  </a:cubicBezTo>
                  <a:cubicBezTo>
                    <a:pt x="934859" y="510666"/>
                    <a:pt x="926457" y="523094"/>
                    <a:pt x="913821" y="531287"/>
                  </a:cubicBezTo>
                  <a:cubicBezTo>
                    <a:pt x="893061" y="546284"/>
                    <a:pt x="866053" y="547672"/>
                    <a:pt x="841335" y="547394"/>
                  </a:cubicBezTo>
                  <a:cubicBezTo>
                    <a:pt x="821826" y="548644"/>
                    <a:pt x="792248" y="537257"/>
                    <a:pt x="777112" y="552255"/>
                  </a:cubicBezTo>
                  <a:cubicBezTo>
                    <a:pt x="759269" y="568640"/>
                    <a:pt x="753644" y="595093"/>
                    <a:pt x="734204" y="609604"/>
                  </a:cubicBezTo>
                  <a:cubicBezTo>
                    <a:pt x="704002" y="625573"/>
                    <a:pt x="649152" y="623768"/>
                    <a:pt x="615547" y="619324"/>
                  </a:cubicBezTo>
                  <a:cubicBezTo>
                    <a:pt x="578471" y="612728"/>
                    <a:pt x="544034" y="595510"/>
                    <a:pt x="506889" y="589539"/>
                  </a:cubicBezTo>
                  <a:cubicBezTo>
                    <a:pt x="443568" y="584471"/>
                    <a:pt x="384205" y="627795"/>
                    <a:pt x="320329" y="61390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7860" name="Google Shape;7860;p20"/>
            <p:cNvGrpSpPr/>
            <p:nvPr/>
          </p:nvGrpSpPr>
          <p:grpSpPr>
            <a:xfrm rot="-3730257">
              <a:off x="4869675" y="2116673"/>
              <a:ext cx="1009773" cy="423983"/>
              <a:chOff x="10706534" y="6021994"/>
              <a:chExt cx="1482382" cy="622422"/>
            </a:xfrm>
          </p:grpSpPr>
          <p:sp>
            <p:nvSpPr>
              <p:cNvPr id="7861" name="Google Shape;7861;p20"/>
              <p:cNvSpPr/>
              <p:nvPr/>
            </p:nvSpPr>
            <p:spPr>
              <a:xfrm>
                <a:off x="10837711" y="6021994"/>
                <a:ext cx="1351205" cy="622422"/>
              </a:xfrm>
              <a:custGeom>
                <a:avLst/>
                <a:gdLst/>
                <a:ahLst/>
                <a:cxnLst/>
                <a:rect l="l" t="t" r="r" b="b"/>
                <a:pathLst>
                  <a:path w="1351205" h="622422" extrusionOk="0">
                    <a:moveTo>
                      <a:pt x="320329" y="614048"/>
                    </a:moveTo>
                    <a:cubicBezTo>
                      <a:pt x="226320" y="598704"/>
                      <a:pt x="165013" y="563780"/>
                      <a:pt x="98428" y="496363"/>
                    </a:cubicBezTo>
                    <a:cubicBezTo>
                      <a:pt x="29137" y="418740"/>
                      <a:pt x="-37100" y="296681"/>
                      <a:pt x="24277" y="196701"/>
                    </a:cubicBezTo>
                    <a:cubicBezTo>
                      <a:pt x="67046" y="123591"/>
                      <a:pt x="161333" y="44995"/>
                      <a:pt x="244163" y="24236"/>
                    </a:cubicBezTo>
                    <a:cubicBezTo>
                      <a:pt x="290543" y="12432"/>
                      <a:pt x="338242" y="21389"/>
                      <a:pt x="385385" y="21181"/>
                    </a:cubicBezTo>
                    <a:cubicBezTo>
                      <a:pt x="439402" y="22222"/>
                      <a:pt x="492239" y="11183"/>
                      <a:pt x="545283" y="2851"/>
                    </a:cubicBezTo>
                    <a:cubicBezTo>
                      <a:pt x="624295" y="-10133"/>
                      <a:pt x="698864" y="23541"/>
                      <a:pt x="768225" y="57146"/>
                    </a:cubicBezTo>
                    <a:cubicBezTo>
                      <a:pt x="820923" y="80960"/>
                      <a:pt x="879939" y="68671"/>
                      <a:pt x="935692" y="74642"/>
                    </a:cubicBezTo>
                    <a:cubicBezTo>
                      <a:pt x="987765" y="77697"/>
                      <a:pt x="1034422" y="102484"/>
                      <a:pt x="1077607" y="129978"/>
                    </a:cubicBezTo>
                    <a:cubicBezTo>
                      <a:pt x="1112323" y="151293"/>
                      <a:pt x="1150093" y="166846"/>
                      <a:pt x="1188835" y="179066"/>
                    </a:cubicBezTo>
                    <a:lnTo>
                      <a:pt x="1188835" y="179066"/>
                    </a:lnTo>
                    <a:cubicBezTo>
                      <a:pt x="1257016" y="199200"/>
                      <a:pt x="1339360" y="237179"/>
                      <a:pt x="1350886" y="315635"/>
                    </a:cubicBezTo>
                    <a:cubicBezTo>
                      <a:pt x="1351719" y="318482"/>
                      <a:pt x="1350886" y="321745"/>
                      <a:pt x="1348803" y="323828"/>
                    </a:cubicBezTo>
                    <a:cubicBezTo>
                      <a:pt x="1348942" y="364584"/>
                      <a:pt x="1288676" y="423739"/>
                      <a:pt x="1250906" y="435403"/>
                    </a:cubicBezTo>
                    <a:cubicBezTo>
                      <a:pt x="1217232" y="447206"/>
                      <a:pt x="1180851" y="438180"/>
                      <a:pt x="1146135" y="442902"/>
                    </a:cubicBezTo>
                    <a:cubicBezTo>
                      <a:pt x="1131208" y="444012"/>
                      <a:pt x="1121210" y="455191"/>
                      <a:pt x="1111142" y="464841"/>
                    </a:cubicBezTo>
                    <a:cubicBezTo>
                      <a:pt x="1088716" y="485532"/>
                      <a:pt x="1056431" y="482894"/>
                      <a:pt x="1028034" y="483449"/>
                    </a:cubicBezTo>
                    <a:cubicBezTo>
                      <a:pt x="1002067" y="485185"/>
                      <a:pt x="964158" y="480047"/>
                      <a:pt x="944232" y="499210"/>
                    </a:cubicBezTo>
                    <a:cubicBezTo>
                      <a:pt x="934859" y="510666"/>
                      <a:pt x="926457" y="523094"/>
                      <a:pt x="913821" y="531287"/>
                    </a:cubicBezTo>
                    <a:cubicBezTo>
                      <a:pt x="893061" y="546284"/>
                      <a:pt x="866053" y="547672"/>
                      <a:pt x="841335" y="547394"/>
                    </a:cubicBezTo>
                    <a:cubicBezTo>
                      <a:pt x="821826" y="548644"/>
                      <a:pt x="792248" y="537257"/>
                      <a:pt x="777112" y="552255"/>
                    </a:cubicBezTo>
                    <a:cubicBezTo>
                      <a:pt x="759269" y="568640"/>
                      <a:pt x="753644" y="595093"/>
                      <a:pt x="734204" y="609604"/>
                    </a:cubicBezTo>
                    <a:cubicBezTo>
                      <a:pt x="704002" y="625573"/>
                      <a:pt x="649152" y="623768"/>
                      <a:pt x="615547" y="619324"/>
                    </a:cubicBezTo>
                    <a:cubicBezTo>
                      <a:pt x="578471" y="612728"/>
                      <a:pt x="544034" y="595510"/>
                      <a:pt x="506889" y="589539"/>
                    </a:cubicBezTo>
                    <a:cubicBezTo>
                      <a:pt x="443568" y="584471"/>
                      <a:pt x="384205" y="627795"/>
                      <a:pt x="320329" y="613909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62" name="Google Shape;7862;p20"/>
              <p:cNvSpPr/>
              <p:nvPr/>
            </p:nvSpPr>
            <p:spPr>
              <a:xfrm>
                <a:off x="10706534" y="6279274"/>
                <a:ext cx="1478105" cy="76641"/>
              </a:xfrm>
              <a:custGeom>
                <a:avLst/>
                <a:gdLst/>
                <a:ahLst/>
                <a:cxnLst/>
                <a:rect l="l" t="t" r="r" b="b"/>
                <a:pathLst>
                  <a:path w="1478105" h="76641" extrusionOk="0">
                    <a:moveTo>
                      <a:pt x="624" y="68792"/>
                    </a:moveTo>
                    <a:cubicBezTo>
                      <a:pt x="-3959" y="52198"/>
                      <a:pt x="17843" y="51087"/>
                      <a:pt x="28674" y="46852"/>
                    </a:cubicBezTo>
                    <a:cubicBezTo>
                      <a:pt x="94702" y="25607"/>
                      <a:pt x="165035" y="22343"/>
                      <a:pt x="233632" y="15192"/>
                    </a:cubicBezTo>
                    <a:cubicBezTo>
                      <a:pt x="461156" y="-2791"/>
                      <a:pt x="689444" y="-2374"/>
                      <a:pt x="917454" y="4013"/>
                    </a:cubicBezTo>
                    <a:cubicBezTo>
                      <a:pt x="1008616" y="5541"/>
                      <a:pt x="1099778" y="6860"/>
                      <a:pt x="1190871" y="10123"/>
                    </a:cubicBezTo>
                    <a:cubicBezTo>
                      <a:pt x="1284950" y="13595"/>
                      <a:pt x="1379167" y="17275"/>
                      <a:pt x="1472829" y="27273"/>
                    </a:cubicBezTo>
                    <a:cubicBezTo>
                      <a:pt x="1474842" y="31300"/>
                      <a:pt x="1476578" y="35466"/>
                      <a:pt x="1478105" y="39701"/>
                    </a:cubicBezTo>
                    <a:cubicBezTo>
                      <a:pt x="1289115" y="28453"/>
                      <a:pt x="1099778" y="26440"/>
                      <a:pt x="910511" y="25537"/>
                    </a:cubicBezTo>
                    <a:cubicBezTo>
                      <a:pt x="847885" y="25190"/>
                      <a:pt x="785189" y="23801"/>
                      <a:pt x="722563" y="23315"/>
                    </a:cubicBezTo>
                    <a:cubicBezTo>
                      <a:pt x="525866" y="22829"/>
                      <a:pt x="328753" y="32272"/>
                      <a:pt x="133236" y="54559"/>
                    </a:cubicBezTo>
                    <a:cubicBezTo>
                      <a:pt x="99285" y="59211"/>
                      <a:pt x="65263" y="64071"/>
                      <a:pt x="31868" y="71431"/>
                    </a:cubicBezTo>
                    <a:cubicBezTo>
                      <a:pt x="21523" y="73930"/>
                      <a:pt x="6178" y="83095"/>
                      <a:pt x="624" y="688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63" name="Google Shape;7863;p20"/>
              <p:cNvSpPr/>
              <p:nvPr/>
            </p:nvSpPr>
            <p:spPr>
              <a:xfrm>
                <a:off x="11886113" y="6190737"/>
                <a:ext cx="140225" cy="114261"/>
              </a:xfrm>
              <a:custGeom>
                <a:avLst/>
                <a:gdLst/>
                <a:ahLst/>
                <a:cxnLst/>
                <a:rect l="l" t="t" r="r" b="b"/>
                <a:pathLst>
                  <a:path w="140225" h="114261" extrusionOk="0">
                    <a:moveTo>
                      <a:pt x="9488" y="114213"/>
                    </a:moveTo>
                    <a:cubicBezTo>
                      <a:pt x="5391" y="114005"/>
                      <a:pt x="1643" y="111019"/>
                      <a:pt x="531" y="107062"/>
                    </a:cubicBezTo>
                    <a:lnTo>
                      <a:pt x="531" y="107062"/>
                    </a:lnTo>
                    <a:cubicBezTo>
                      <a:pt x="-1274" y="102341"/>
                      <a:pt x="1920" y="98661"/>
                      <a:pt x="4142" y="94911"/>
                    </a:cubicBezTo>
                    <a:cubicBezTo>
                      <a:pt x="9488" y="79706"/>
                      <a:pt x="25665" y="71860"/>
                      <a:pt x="36358" y="60613"/>
                    </a:cubicBezTo>
                    <a:cubicBezTo>
                      <a:pt x="60450" y="39436"/>
                      <a:pt x="84473" y="18052"/>
                      <a:pt x="111064" y="0"/>
                    </a:cubicBezTo>
                    <a:cubicBezTo>
                      <a:pt x="120715" y="3541"/>
                      <a:pt x="130436" y="6874"/>
                      <a:pt x="140226" y="10067"/>
                    </a:cubicBezTo>
                    <a:cubicBezTo>
                      <a:pt x="103288" y="36798"/>
                      <a:pt x="70865" y="68736"/>
                      <a:pt x="37468" y="99633"/>
                    </a:cubicBezTo>
                    <a:cubicBezTo>
                      <a:pt x="32122" y="104840"/>
                      <a:pt x="26359" y="110047"/>
                      <a:pt x="18722" y="111158"/>
                    </a:cubicBezTo>
                    <a:cubicBezTo>
                      <a:pt x="15597" y="112269"/>
                      <a:pt x="12960" y="114630"/>
                      <a:pt x="9419" y="1142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64" name="Google Shape;7864;p20"/>
              <p:cNvSpPr/>
              <p:nvPr/>
            </p:nvSpPr>
            <p:spPr>
              <a:xfrm>
                <a:off x="11885163" y="6289084"/>
                <a:ext cx="241919" cy="156671"/>
              </a:xfrm>
              <a:custGeom>
                <a:avLst/>
                <a:gdLst/>
                <a:ahLst/>
                <a:cxnLst/>
                <a:rect l="l" t="t" r="r" b="b"/>
                <a:pathLst>
                  <a:path w="241919" h="156671" extrusionOk="0">
                    <a:moveTo>
                      <a:pt x="226991" y="156671"/>
                    </a:moveTo>
                    <a:cubicBezTo>
                      <a:pt x="154714" y="120914"/>
                      <a:pt x="85909" y="78631"/>
                      <a:pt x="18214" y="34959"/>
                    </a:cubicBezTo>
                    <a:cubicBezTo>
                      <a:pt x="11826" y="30238"/>
                      <a:pt x="2106" y="27322"/>
                      <a:pt x="440" y="18643"/>
                    </a:cubicBezTo>
                    <a:cubicBezTo>
                      <a:pt x="-1644" y="10590"/>
                      <a:pt x="3911" y="1702"/>
                      <a:pt x="12174" y="314"/>
                    </a:cubicBezTo>
                    <a:cubicBezTo>
                      <a:pt x="19602" y="-1353"/>
                      <a:pt x="25434" y="3994"/>
                      <a:pt x="31336" y="7604"/>
                    </a:cubicBezTo>
                    <a:cubicBezTo>
                      <a:pt x="54248" y="22392"/>
                      <a:pt x="76535" y="38014"/>
                      <a:pt x="99031" y="53428"/>
                    </a:cubicBezTo>
                    <a:cubicBezTo>
                      <a:pt x="145758" y="85782"/>
                      <a:pt x="193734" y="116193"/>
                      <a:pt x="241919" y="146187"/>
                    </a:cubicBezTo>
                    <a:cubicBezTo>
                      <a:pt x="237267" y="150075"/>
                      <a:pt x="232268" y="153616"/>
                      <a:pt x="226991" y="1566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65" name="Google Shape;7865;p20"/>
              <p:cNvSpPr/>
              <p:nvPr/>
            </p:nvSpPr>
            <p:spPr>
              <a:xfrm>
                <a:off x="11632148" y="6117835"/>
                <a:ext cx="246163" cy="185841"/>
              </a:xfrm>
              <a:custGeom>
                <a:avLst/>
                <a:gdLst/>
                <a:ahLst/>
                <a:cxnLst/>
                <a:rect l="l" t="t" r="r" b="b"/>
                <a:pathLst>
                  <a:path w="246163" h="185841" extrusionOk="0">
                    <a:moveTo>
                      <a:pt x="2532" y="182325"/>
                    </a:moveTo>
                    <a:cubicBezTo>
                      <a:pt x="-2188" y="177117"/>
                      <a:pt x="380" y="170382"/>
                      <a:pt x="4616" y="165869"/>
                    </a:cubicBezTo>
                    <a:cubicBezTo>
                      <a:pt x="6768" y="162051"/>
                      <a:pt x="8503" y="158024"/>
                      <a:pt x="11698" y="154969"/>
                    </a:cubicBezTo>
                    <a:cubicBezTo>
                      <a:pt x="31624" y="137819"/>
                      <a:pt x="52453" y="121711"/>
                      <a:pt x="73144" y="105534"/>
                    </a:cubicBezTo>
                    <a:cubicBezTo>
                      <a:pt x="121745" y="68597"/>
                      <a:pt x="171249" y="32910"/>
                      <a:pt x="222628" y="0"/>
                    </a:cubicBezTo>
                    <a:cubicBezTo>
                      <a:pt x="230612" y="3680"/>
                      <a:pt x="238527" y="7498"/>
                      <a:pt x="246164" y="11942"/>
                    </a:cubicBezTo>
                    <a:cubicBezTo>
                      <a:pt x="180900" y="59155"/>
                      <a:pt x="116468" y="107478"/>
                      <a:pt x="54189" y="158579"/>
                    </a:cubicBezTo>
                    <a:cubicBezTo>
                      <a:pt x="42594" y="167050"/>
                      <a:pt x="33082" y="179478"/>
                      <a:pt x="18641" y="182949"/>
                    </a:cubicBezTo>
                    <a:cubicBezTo>
                      <a:pt x="13711" y="186351"/>
                      <a:pt x="6768" y="187462"/>
                      <a:pt x="2532" y="1823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66" name="Google Shape;7866;p20"/>
              <p:cNvSpPr/>
              <p:nvPr/>
            </p:nvSpPr>
            <p:spPr>
              <a:xfrm>
                <a:off x="11614785" y="6282313"/>
                <a:ext cx="333791" cy="214404"/>
              </a:xfrm>
              <a:custGeom>
                <a:avLst/>
                <a:gdLst/>
                <a:ahLst/>
                <a:cxnLst/>
                <a:rect l="l" t="t" r="r" b="b"/>
                <a:pathLst>
                  <a:path w="333791" h="214404" extrusionOk="0">
                    <a:moveTo>
                      <a:pt x="318656" y="214404"/>
                    </a:moveTo>
                    <a:cubicBezTo>
                      <a:pt x="248878" y="179133"/>
                      <a:pt x="185627" y="132684"/>
                      <a:pt x="118140" y="93456"/>
                    </a:cubicBezTo>
                    <a:cubicBezTo>
                      <a:pt x="91549" y="77626"/>
                      <a:pt x="64956" y="61796"/>
                      <a:pt x="38365" y="45896"/>
                    </a:cubicBezTo>
                    <a:cubicBezTo>
                      <a:pt x="26770" y="37634"/>
                      <a:pt x="11634" y="33121"/>
                      <a:pt x="2192" y="22429"/>
                    </a:cubicBezTo>
                    <a:cubicBezTo>
                      <a:pt x="-2808" y="14722"/>
                      <a:pt x="1150" y="3405"/>
                      <a:pt x="9968" y="627"/>
                    </a:cubicBezTo>
                    <a:cubicBezTo>
                      <a:pt x="22118" y="-2775"/>
                      <a:pt x="32116" y="8543"/>
                      <a:pt x="42322" y="13403"/>
                    </a:cubicBezTo>
                    <a:cubicBezTo>
                      <a:pt x="62041" y="25345"/>
                      <a:pt x="81620" y="37634"/>
                      <a:pt x="101130" y="49923"/>
                    </a:cubicBezTo>
                    <a:cubicBezTo>
                      <a:pt x="180697" y="98316"/>
                      <a:pt x="253946" y="156290"/>
                      <a:pt x="333791" y="204198"/>
                    </a:cubicBezTo>
                    <a:cubicBezTo>
                      <a:pt x="329140" y="208155"/>
                      <a:pt x="324072" y="211696"/>
                      <a:pt x="318586" y="2144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67" name="Google Shape;7867;p20"/>
              <p:cNvSpPr/>
              <p:nvPr/>
            </p:nvSpPr>
            <p:spPr>
              <a:xfrm>
                <a:off x="11409250" y="6078745"/>
                <a:ext cx="219945" cy="218759"/>
              </a:xfrm>
              <a:custGeom>
                <a:avLst/>
                <a:gdLst/>
                <a:ahLst/>
                <a:cxnLst/>
                <a:rect l="l" t="t" r="r" b="b"/>
                <a:pathLst>
                  <a:path w="219945" h="218759" extrusionOk="0">
                    <a:moveTo>
                      <a:pt x="4364" y="215443"/>
                    </a:moveTo>
                    <a:cubicBezTo>
                      <a:pt x="-4454" y="207736"/>
                      <a:pt x="1726" y="196835"/>
                      <a:pt x="8530" y="190239"/>
                    </a:cubicBezTo>
                    <a:cubicBezTo>
                      <a:pt x="15195" y="182602"/>
                      <a:pt x="21444" y="174687"/>
                      <a:pt x="28040" y="166980"/>
                    </a:cubicBezTo>
                    <a:cubicBezTo>
                      <a:pt x="79210" y="106576"/>
                      <a:pt x="134893" y="49851"/>
                      <a:pt x="196409" y="0"/>
                    </a:cubicBezTo>
                    <a:cubicBezTo>
                      <a:pt x="204116" y="3124"/>
                      <a:pt x="211961" y="5971"/>
                      <a:pt x="219945" y="8401"/>
                    </a:cubicBezTo>
                    <a:cubicBezTo>
                      <a:pt x="166901" y="57488"/>
                      <a:pt x="117397" y="110047"/>
                      <a:pt x="69142" y="163786"/>
                    </a:cubicBezTo>
                    <a:cubicBezTo>
                      <a:pt x="57548" y="175867"/>
                      <a:pt x="46438" y="188365"/>
                      <a:pt x="35260" y="200862"/>
                    </a:cubicBezTo>
                    <a:cubicBezTo>
                      <a:pt x="27553" y="209402"/>
                      <a:pt x="16861" y="225788"/>
                      <a:pt x="4225" y="21544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68" name="Google Shape;7868;p20"/>
              <p:cNvSpPr/>
              <p:nvPr/>
            </p:nvSpPr>
            <p:spPr>
              <a:xfrm>
                <a:off x="11392822" y="6287697"/>
                <a:ext cx="358502" cy="274909"/>
              </a:xfrm>
              <a:custGeom>
                <a:avLst/>
                <a:gdLst/>
                <a:ahLst/>
                <a:cxnLst/>
                <a:rect l="l" t="t" r="r" b="b"/>
                <a:pathLst>
                  <a:path w="358502" h="274909" extrusionOk="0">
                    <a:moveTo>
                      <a:pt x="339964" y="274910"/>
                    </a:moveTo>
                    <a:cubicBezTo>
                      <a:pt x="229292" y="206034"/>
                      <a:pt x="121466" y="131744"/>
                      <a:pt x="24055" y="44817"/>
                    </a:cubicBezTo>
                    <a:cubicBezTo>
                      <a:pt x="18293" y="39471"/>
                      <a:pt x="12668" y="33986"/>
                      <a:pt x="7114" y="28501"/>
                    </a:cubicBezTo>
                    <a:cubicBezTo>
                      <a:pt x="3295" y="24890"/>
                      <a:pt x="-385" y="20377"/>
                      <a:pt x="32" y="14753"/>
                    </a:cubicBezTo>
                    <a:cubicBezTo>
                      <a:pt x="32" y="6005"/>
                      <a:pt x="8225" y="-938"/>
                      <a:pt x="16834" y="104"/>
                    </a:cubicBezTo>
                    <a:cubicBezTo>
                      <a:pt x="25305" y="1284"/>
                      <a:pt x="30165" y="9685"/>
                      <a:pt x="36275" y="14823"/>
                    </a:cubicBezTo>
                    <a:lnTo>
                      <a:pt x="36275" y="14823"/>
                    </a:lnTo>
                    <a:cubicBezTo>
                      <a:pt x="81683" y="57175"/>
                      <a:pt x="130978" y="95293"/>
                      <a:pt x="179719" y="133757"/>
                    </a:cubicBezTo>
                    <a:cubicBezTo>
                      <a:pt x="238943" y="178124"/>
                      <a:pt x="299000" y="221379"/>
                      <a:pt x="358502" y="265259"/>
                    </a:cubicBezTo>
                    <a:cubicBezTo>
                      <a:pt x="352808" y="269355"/>
                      <a:pt x="346629" y="272618"/>
                      <a:pt x="339964" y="2748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69" name="Google Shape;7869;p20"/>
              <p:cNvSpPr/>
              <p:nvPr/>
            </p:nvSpPr>
            <p:spPr>
              <a:xfrm>
                <a:off x="11176906" y="6022506"/>
                <a:ext cx="286697" cy="277143"/>
              </a:xfrm>
              <a:custGeom>
                <a:avLst/>
                <a:gdLst/>
                <a:ahLst/>
                <a:cxnLst/>
                <a:rect l="l" t="t" r="r" b="b"/>
                <a:pathLst>
                  <a:path w="286697" h="277143" extrusionOk="0">
                    <a:moveTo>
                      <a:pt x="5990" y="274598"/>
                    </a:moveTo>
                    <a:cubicBezTo>
                      <a:pt x="-12964" y="260295"/>
                      <a:pt x="18418" y="234120"/>
                      <a:pt x="26333" y="220303"/>
                    </a:cubicBezTo>
                    <a:cubicBezTo>
                      <a:pt x="90556" y="133446"/>
                      <a:pt x="175956" y="65473"/>
                      <a:pt x="261008" y="0"/>
                    </a:cubicBezTo>
                    <a:cubicBezTo>
                      <a:pt x="269618" y="486"/>
                      <a:pt x="278227" y="1458"/>
                      <a:pt x="286697" y="3055"/>
                    </a:cubicBezTo>
                    <a:cubicBezTo>
                      <a:pt x="197063" y="81997"/>
                      <a:pt x="103678" y="158996"/>
                      <a:pt x="35498" y="258282"/>
                    </a:cubicBezTo>
                    <a:lnTo>
                      <a:pt x="35498" y="258282"/>
                    </a:lnTo>
                    <a:cubicBezTo>
                      <a:pt x="29180" y="268002"/>
                      <a:pt x="19182" y="283207"/>
                      <a:pt x="6060" y="274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70" name="Google Shape;7870;p20"/>
              <p:cNvSpPr/>
              <p:nvPr/>
            </p:nvSpPr>
            <p:spPr>
              <a:xfrm>
                <a:off x="11168970" y="6296725"/>
                <a:ext cx="375104" cy="346560"/>
              </a:xfrm>
              <a:custGeom>
                <a:avLst/>
                <a:gdLst/>
                <a:ahLst/>
                <a:cxnLst/>
                <a:rect l="l" t="t" r="r" b="b"/>
                <a:pathLst>
                  <a:path w="375104" h="346560" extrusionOk="0">
                    <a:moveTo>
                      <a:pt x="345665" y="346560"/>
                    </a:moveTo>
                    <a:cubicBezTo>
                      <a:pt x="269361" y="295251"/>
                      <a:pt x="202431" y="232069"/>
                      <a:pt x="137791" y="167013"/>
                    </a:cubicBezTo>
                    <a:cubicBezTo>
                      <a:pt x="106200" y="135422"/>
                      <a:pt x="75720" y="102859"/>
                      <a:pt x="45726" y="69810"/>
                    </a:cubicBezTo>
                    <a:cubicBezTo>
                      <a:pt x="34131" y="57174"/>
                      <a:pt x="22467" y="44676"/>
                      <a:pt x="10733" y="32179"/>
                    </a:cubicBezTo>
                    <a:cubicBezTo>
                      <a:pt x="6220" y="27457"/>
                      <a:pt x="457" y="22875"/>
                      <a:pt x="41" y="15863"/>
                    </a:cubicBezTo>
                    <a:cubicBezTo>
                      <a:pt x="-1001" y="1004"/>
                      <a:pt x="18162" y="-5661"/>
                      <a:pt x="27257" y="5795"/>
                    </a:cubicBezTo>
                    <a:cubicBezTo>
                      <a:pt x="91550" y="75087"/>
                      <a:pt x="154801" y="145350"/>
                      <a:pt x="222704" y="211171"/>
                    </a:cubicBezTo>
                    <a:cubicBezTo>
                      <a:pt x="270126" y="259077"/>
                      <a:pt x="322893" y="301152"/>
                      <a:pt x="375105" y="343575"/>
                    </a:cubicBezTo>
                    <a:cubicBezTo>
                      <a:pt x="365384" y="345102"/>
                      <a:pt x="355525" y="345935"/>
                      <a:pt x="345735" y="3464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71" name="Google Shape;7871;p20"/>
              <p:cNvSpPr/>
              <p:nvPr/>
            </p:nvSpPr>
            <p:spPr>
              <a:xfrm>
                <a:off x="10906127" y="6039340"/>
                <a:ext cx="258161" cy="272993"/>
              </a:xfrm>
              <a:custGeom>
                <a:avLst/>
                <a:gdLst/>
                <a:ahLst/>
                <a:cxnLst/>
                <a:rect l="l" t="t" r="r" b="b"/>
                <a:pathLst>
                  <a:path w="258161" h="272993" extrusionOk="0">
                    <a:moveTo>
                      <a:pt x="5573" y="270817"/>
                    </a:moveTo>
                    <a:cubicBezTo>
                      <a:pt x="-7965" y="260680"/>
                      <a:pt x="6684" y="245475"/>
                      <a:pt x="12516" y="235060"/>
                    </a:cubicBezTo>
                    <a:cubicBezTo>
                      <a:pt x="28138" y="212565"/>
                      <a:pt x="45357" y="191041"/>
                      <a:pt x="61881" y="169171"/>
                    </a:cubicBezTo>
                    <a:cubicBezTo>
                      <a:pt x="109372" y="106058"/>
                      <a:pt x="165333" y="49889"/>
                      <a:pt x="226571" y="38"/>
                    </a:cubicBezTo>
                    <a:cubicBezTo>
                      <a:pt x="237124" y="-170"/>
                      <a:pt x="247608" y="524"/>
                      <a:pt x="258161" y="1079"/>
                    </a:cubicBezTo>
                    <a:cubicBezTo>
                      <a:pt x="213171" y="41766"/>
                      <a:pt x="169221" y="83979"/>
                      <a:pt x="130132" y="130498"/>
                    </a:cubicBezTo>
                    <a:cubicBezTo>
                      <a:pt x="94722" y="172087"/>
                      <a:pt x="64450" y="217633"/>
                      <a:pt x="30013" y="259986"/>
                    </a:cubicBezTo>
                    <a:lnTo>
                      <a:pt x="30013" y="259986"/>
                    </a:lnTo>
                    <a:cubicBezTo>
                      <a:pt x="27027" y="263388"/>
                      <a:pt x="24597" y="267415"/>
                      <a:pt x="20918" y="270123"/>
                    </a:cubicBezTo>
                    <a:lnTo>
                      <a:pt x="20918" y="270123"/>
                    </a:lnTo>
                    <a:cubicBezTo>
                      <a:pt x="16751" y="273803"/>
                      <a:pt x="10086" y="273872"/>
                      <a:pt x="5573" y="2707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72" name="Google Shape;7872;p20"/>
              <p:cNvSpPr/>
              <p:nvPr/>
            </p:nvSpPr>
            <p:spPr>
              <a:xfrm>
                <a:off x="10926904" y="6299575"/>
                <a:ext cx="353750" cy="326422"/>
              </a:xfrm>
              <a:custGeom>
                <a:avLst/>
                <a:gdLst/>
                <a:ahLst/>
                <a:cxnLst/>
                <a:rect l="l" t="t" r="r" b="b"/>
                <a:pathLst>
                  <a:path w="353750" h="326422" extrusionOk="0">
                    <a:moveTo>
                      <a:pt x="327298" y="326353"/>
                    </a:moveTo>
                    <a:cubicBezTo>
                      <a:pt x="247383" y="267475"/>
                      <a:pt x="173856" y="200059"/>
                      <a:pt x="103453" y="130281"/>
                    </a:cubicBezTo>
                    <a:cubicBezTo>
                      <a:pt x="76098" y="101259"/>
                      <a:pt x="49020" y="71682"/>
                      <a:pt x="22706" y="41757"/>
                    </a:cubicBezTo>
                    <a:cubicBezTo>
                      <a:pt x="17706" y="33981"/>
                      <a:pt x="13610" y="25441"/>
                      <a:pt x="6876" y="18984"/>
                    </a:cubicBezTo>
                    <a:cubicBezTo>
                      <a:pt x="4237" y="16345"/>
                      <a:pt x="418" y="14054"/>
                      <a:pt x="72" y="9958"/>
                    </a:cubicBezTo>
                    <a:cubicBezTo>
                      <a:pt x="-1039" y="-110"/>
                      <a:pt x="11041" y="-3304"/>
                      <a:pt x="17082" y="3917"/>
                    </a:cubicBezTo>
                    <a:cubicBezTo>
                      <a:pt x="28121" y="13082"/>
                      <a:pt x="42216" y="18011"/>
                      <a:pt x="51450" y="29329"/>
                    </a:cubicBezTo>
                    <a:cubicBezTo>
                      <a:pt x="143376" y="134724"/>
                      <a:pt x="245439" y="231163"/>
                      <a:pt x="353750" y="319618"/>
                    </a:cubicBezTo>
                    <a:cubicBezTo>
                      <a:pt x="344863" y="321770"/>
                      <a:pt x="336045" y="324061"/>
                      <a:pt x="327228" y="3264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7873" name="Google Shape;7873;p20"/>
          <p:cNvGrpSpPr/>
          <p:nvPr/>
        </p:nvGrpSpPr>
        <p:grpSpPr>
          <a:xfrm rot="-1212797">
            <a:off x="320319" y="5531920"/>
            <a:ext cx="452336" cy="1213499"/>
            <a:chOff x="4438206" y="1783203"/>
            <a:chExt cx="433495" cy="1162953"/>
          </a:xfrm>
        </p:grpSpPr>
        <p:sp>
          <p:nvSpPr>
            <p:cNvPr id="7874" name="Google Shape;7874;p20"/>
            <p:cNvSpPr/>
            <p:nvPr/>
          </p:nvSpPr>
          <p:spPr>
            <a:xfrm>
              <a:off x="4438318" y="1783203"/>
              <a:ext cx="433258" cy="949674"/>
            </a:xfrm>
            <a:custGeom>
              <a:avLst/>
              <a:gdLst/>
              <a:ahLst/>
              <a:cxnLst/>
              <a:rect l="l" t="t" r="r" b="b"/>
              <a:pathLst>
                <a:path w="791338" h="1734565" extrusionOk="0">
                  <a:moveTo>
                    <a:pt x="331872" y="307074"/>
                  </a:moveTo>
                  <a:cubicBezTo>
                    <a:pt x="391235" y="287981"/>
                    <a:pt x="454069" y="284787"/>
                    <a:pt x="515932" y="290202"/>
                  </a:cubicBezTo>
                  <a:cubicBezTo>
                    <a:pt x="539330" y="336443"/>
                    <a:pt x="561409" y="383239"/>
                    <a:pt x="583766" y="430035"/>
                  </a:cubicBezTo>
                  <a:cubicBezTo>
                    <a:pt x="563700" y="431077"/>
                    <a:pt x="377279" y="465445"/>
                    <a:pt x="386861" y="486135"/>
                  </a:cubicBezTo>
                  <a:cubicBezTo>
                    <a:pt x="388180" y="488357"/>
                    <a:pt x="391165" y="488218"/>
                    <a:pt x="393456" y="488635"/>
                  </a:cubicBezTo>
                  <a:cubicBezTo>
                    <a:pt x="404357" y="488426"/>
                    <a:pt x="415119" y="485233"/>
                    <a:pt x="426020" y="484191"/>
                  </a:cubicBezTo>
                  <a:cubicBezTo>
                    <a:pt x="452959" y="480095"/>
                    <a:pt x="480175" y="478220"/>
                    <a:pt x="507323" y="479192"/>
                  </a:cubicBezTo>
                  <a:cubicBezTo>
                    <a:pt x="542038" y="480928"/>
                    <a:pt x="576406" y="484608"/>
                    <a:pt x="610774" y="489121"/>
                  </a:cubicBezTo>
                  <a:cubicBezTo>
                    <a:pt x="634866" y="543624"/>
                    <a:pt x="656043" y="599446"/>
                    <a:pt x="674789" y="655962"/>
                  </a:cubicBezTo>
                  <a:cubicBezTo>
                    <a:pt x="622716" y="661170"/>
                    <a:pt x="570365" y="667141"/>
                    <a:pt x="519612" y="680194"/>
                  </a:cubicBezTo>
                  <a:cubicBezTo>
                    <a:pt x="518848" y="680402"/>
                    <a:pt x="518154" y="680610"/>
                    <a:pt x="517390" y="680818"/>
                  </a:cubicBezTo>
                  <a:cubicBezTo>
                    <a:pt x="517390" y="680818"/>
                    <a:pt x="517182" y="680818"/>
                    <a:pt x="517113" y="680888"/>
                  </a:cubicBezTo>
                  <a:cubicBezTo>
                    <a:pt x="515862" y="681235"/>
                    <a:pt x="514613" y="681652"/>
                    <a:pt x="513363" y="681999"/>
                  </a:cubicBezTo>
                  <a:cubicBezTo>
                    <a:pt x="513363" y="681999"/>
                    <a:pt x="513363" y="681999"/>
                    <a:pt x="513224" y="681999"/>
                  </a:cubicBezTo>
                  <a:cubicBezTo>
                    <a:pt x="513016" y="681999"/>
                    <a:pt x="512808" y="682138"/>
                    <a:pt x="512599" y="682207"/>
                  </a:cubicBezTo>
                  <a:cubicBezTo>
                    <a:pt x="512460" y="682207"/>
                    <a:pt x="512321" y="682276"/>
                    <a:pt x="512252" y="682276"/>
                  </a:cubicBezTo>
                  <a:cubicBezTo>
                    <a:pt x="495658" y="687553"/>
                    <a:pt x="479689" y="694218"/>
                    <a:pt x="463234" y="699912"/>
                  </a:cubicBezTo>
                  <a:cubicBezTo>
                    <a:pt x="461082" y="700675"/>
                    <a:pt x="460665" y="703800"/>
                    <a:pt x="462956" y="704841"/>
                  </a:cubicBezTo>
                  <a:cubicBezTo>
                    <a:pt x="464901" y="705883"/>
                    <a:pt x="467261" y="705952"/>
                    <a:pt x="469344" y="705674"/>
                  </a:cubicBezTo>
                  <a:cubicBezTo>
                    <a:pt x="478578" y="704147"/>
                    <a:pt x="487744" y="702550"/>
                    <a:pt x="496978" y="701023"/>
                  </a:cubicBezTo>
                  <a:cubicBezTo>
                    <a:pt x="540024" y="694149"/>
                    <a:pt x="583696" y="691997"/>
                    <a:pt x="627160" y="695468"/>
                  </a:cubicBezTo>
                  <a:cubicBezTo>
                    <a:pt x="638268" y="696718"/>
                    <a:pt x="649377" y="697968"/>
                    <a:pt x="660555" y="699148"/>
                  </a:cubicBezTo>
                  <a:cubicBezTo>
                    <a:pt x="670345" y="700606"/>
                    <a:pt x="680274" y="701925"/>
                    <a:pt x="689995" y="703383"/>
                  </a:cubicBezTo>
                  <a:cubicBezTo>
                    <a:pt x="711379" y="772259"/>
                    <a:pt x="730403" y="842036"/>
                    <a:pt x="744705" y="912716"/>
                  </a:cubicBezTo>
                  <a:cubicBezTo>
                    <a:pt x="709296" y="921534"/>
                    <a:pt x="674164" y="931810"/>
                    <a:pt x="638546" y="939794"/>
                  </a:cubicBezTo>
                  <a:cubicBezTo>
                    <a:pt x="608483" y="945071"/>
                    <a:pt x="578906" y="952431"/>
                    <a:pt x="549536" y="960485"/>
                  </a:cubicBezTo>
                  <a:cubicBezTo>
                    <a:pt x="545024" y="962359"/>
                    <a:pt x="538288" y="961943"/>
                    <a:pt x="535719" y="966594"/>
                  </a:cubicBezTo>
                  <a:cubicBezTo>
                    <a:pt x="534678" y="968539"/>
                    <a:pt x="535512" y="971177"/>
                    <a:pt x="537664" y="972010"/>
                  </a:cubicBezTo>
                  <a:cubicBezTo>
                    <a:pt x="544676" y="975204"/>
                    <a:pt x="552591" y="974440"/>
                    <a:pt x="560020" y="974579"/>
                  </a:cubicBezTo>
                  <a:cubicBezTo>
                    <a:pt x="577725" y="974509"/>
                    <a:pt x="595569" y="974232"/>
                    <a:pt x="613343" y="974162"/>
                  </a:cubicBezTo>
                  <a:cubicBezTo>
                    <a:pt x="660833" y="973607"/>
                    <a:pt x="708393" y="974509"/>
                    <a:pt x="755884" y="971593"/>
                  </a:cubicBezTo>
                  <a:cubicBezTo>
                    <a:pt x="767201" y="1034428"/>
                    <a:pt x="775047" y="1097888"/>
                    <a:pt x="780254" y="1161486"/>
                  </a:cubicBezTo>
                  <a:cubicBezTo>
                    <a:pt x="732417" y="1162874"/>
                    <a:pt x="686454" y="1176830"/>
                    <a:pt x="641462" y="1192382"/>
                  </a:cubicBezTo>
                  <a:cubicBezTo>
                    <a:pt x="615565" y="1201756"/>
                    <a:pt x="588764" y="1208907"/>
                    <a:pt x="563631" y="1219946"/>
                  </a:cubicBezTo>
                  <a:cubicBezTo>
                    <a:pt x="561617" y="1221682"/>
                    <a:pt x="561270" y="1225084"/>
                    <a:pt x="563076" y="1227167"/>
                  </a:cubicBezTo>
                  <a:cubicBezTo>
                    <a:pt x="564117" y="1228347"/>
                    <a:pt x="565505" y="1228833"/>
                    <a:pt x="567102" y="1228833"/>
                  </a:cubicBezTo>
                  <a:cubicBezTo>
                    <a:pt x="574532" y="1228764"/>
                    <a:pt x="581891" y="1226959"/>
                    <a:pt x="589251" y="1225987"/>
                  </a:cubicBezTo>
                  <a:cubicBezTo>
                    <a:pt x="654793" y="1216544"/>
                    <a:pt x="720960" y="1226959"/>
                    <a:pt x="786363" y="1233832"/>
                  </a:cubicBezTo>
                  <a:cubicBezTo>
                    <a:pt x="791640" y="1293196"/>
                    <a:pt x="793793" y="1353114"/>
                    <a:pt x="787405" y="1412477"/>
                  </a:cubicBezTo>
                  <a:cubicBezTo>
                    <a:pt x="744637" y="1410811"/>
                    <a:pt x="701937" y="1419837"/>
                    <a:pt x="660278" y="1428446"/>
                  </a:cubicBezTo>
                  <a:cubicBezTo>
                    <a:pt x="643615" y="1432890"/>
                    <a:pt x="627021" y="1438097"/>
                    <a:pt x="611885" y="1446429"/>
                  </a:cubicBezTo>
                  <a:cubicBezTo>
                    <a:pt x="609247" y="1448026"/>
                    <a:pt x="608275" y="1451428"/>
                    <a:pt x="609802" y="1454066"/>
                  </a:cubicBezTo>
                  <a:cubicBezTo>
                    <a:pt x="611816" y="1458649"/>
                    <a:pt x="617023" y="1459412"/>
                    <a:pt x="621397" y="1460246"/>
                  </a:cubicBezTo>
                  <a:cubicBezTo>
                    <a:pt x="643406" y="1460801"/>
                    <a:pt x="665277" y="1455177"/>
                    <a:pt x="687356" y="1455038"/>
                  </a:cubicBezTo>
                  <a:cubicBezTo>
                    <a:pt x="718461" y="1454413"/>
                    <a:pt x="749357" y="1458301"/>
                    <a:pt x="780323" y="1459968"/>
                  </a:cubicBezTo>
                  <a:cubicBezTo>
                    <a:pt x="773033" y="1503640"/>
                    <a:pt x="761508" y="1546617"/>
                    <a:pt x="745261" y="1587859"/>
                  </a:cubicBezTo>
                  <a:cubicBezTo>
                    <a:pt x="725265" y="1641042"/>
                    <a:pt x="698951" y="1690685"/>
                    <a:pt x="645420" y="1716375"/>
                  </a:cubicBezTo>
                  <a:cubicBezTo>
                    <a:pt x="647434" y="1715958"/>
                    <a:pt x="649447" y="1715264"/>
                    <a:pt x="651460" y="1715194"/>
                  </a:cubicBezTo>
                  <a:cubicBezTo>
                    <a:pt x="641462" y="1719638"/>
                    <a:pt x="631117" y="1723387"/>
                    <a:pt x="620841" y="1727206"/>
                  </a:cubicBezTo>
                  <a:cubicBezTo>
                    <a:pt x="619523" y="1727345"/>
                    <a:pt x="618203" y="1727414"/>
                    <a:pt x="616884" y="1727553"/>
                  </a:cubicBezTo>
                  <a:cubicBezTo>
                    <a:pt x="614107" y="1727761"/>
                    <a:pt x="611260" y="1728039"/>
                    <a:pt x="608483" y="1728317"/>
                  </a:cubicBezTo>
                  <a:cubicBezTo>
                    <a:pt x="599596" y="1729011"/>
                    <a:pt x="590778" y="1729775"/>
                    <a:pt x="581891" y="1730469"/>
                  </a:cubicBezTo>
                  <a:cubicBezTo>
                    <a:pt x="554674" y="1732483"/>
                    <a:pt x="527388" y="1734149"/>
                    <a:pt x="500102" y="1734565"/>
                  </a:cubicBezTo>
                  <a:cubicBezTo>
                    <a:pt x="425603" y="1710890"/>
                    <a:pt x="358602" y="1665274"/>
                    <a:pt x="302781" y="1611187"/>
                  </a:cubicBezTo>
                  <a:cubicBezTo>
                    <a:pt x="344091" y="1564322"/>
                    <a:pt x="389499" y="1521136"/>
                    <a:pt x="436365" y="1479964"/>
                  </a:cubicBezTo>
                  <a:cubicBezTo>
                    <a:pt x="444002" y="1473021"/>
                    <a:pt x="451293" y="1465800"/>
                    <a:pt x="459207" y="1459204"/>
                  </a:cubicBezTo>
                  <a:cubicBezTo>
                    <a:pt x="461290" y="1456496"/>
                    <a:pt x="458027" y="1453233"/>
                    <a:pt x="455250" y="1454760"/>
                  </a:cubicBezTo>
                  <a:cubicBezTo>
                    <a:pt x="455180" y="1454760"/>
                    <a:pt x="455111" y="1454760"/>
                    <a:pt x="455041" y="1454760"/>
                  </a:cubicBezTo>
                  <a:cubicBezTo>
                    <a:pt x="455041" y="1454760"/>
                    <a:pt x="454972" y="1454760"/>
                    <a:pt x="454902" y="1454760"/>
                  </a:cubicBezTo>
                  <a:cubicBezTo>
                    <a:pt x="432268" y="1461009"/>
                    <a:pt x="409772" y="1467744"/>
                    <a:pt x="388041" y="1476701"/>
                  </a:cubicBezTo>
                  <a:cubicBezTo>
                    <a:pt x="387833" y="1476701"/>
                    <a:pt x="387694" y="1476909"/>
                    <a:pt x="387485" y="1476909"/>
                  </a:cubicBezTo>
                  <a:cubicBezTo>
                    <a:pt x="387346" y="1476978"/>
                    <a:pt x="387277" y="1476909"/>
                    <a:pt x="387207" y="1476978"/>
                  </a:cubicBezTo>
                  <a:cubicBezTo>
                    <a:pt x="386930" y="1477117"/>
                    <a:pt x="386652" y="1477187"/>
                    <a:pt x="386305" y="1477325"/>
                  </a:cubicBezTo>
                  <a:cubicBezTo>
                    <a:pt x="386305" y="1477325"/>
                    <a:pt x="386305" y="1477325"/>
                    <a:pt x="386374" y="1477325"/>
                  </a:cubicBezTo>
                  <a:cubicBezTo>
                    <a:pt x="385958" y="1477464"/>
                    <a:pt x="385541" y="1477603"/>
                    <a:pt x="385125" y="1477742"/>
                  </a:cubicBezTo>
                  <a:lnTo>
                    <a:pt x="385195" y="1477742"/>
                  </a:lnTo>
                  <a:cubicBezTo>
                    <a:pt x="337565" y="1497668"/>
                    <a:pt x="292366" y="1523983"/>
                    <a:pt x="254873" y="1559809"/>
                  </a:cubicBezTo>
                  <a:cubicBezTo>
                    <a:pt x="209743" y="1502737"/>
                    <a:pt x="170168" y="1440666"/>
                    <a:pt x="141910" y="1373457"/>
                  </a:cubicBezTo>
                  <a:cubicBezTo>
                    <a:pt x="161003" y="1355614"/>
                    <a:pt x="183152" y="1341589"/>
                    <a:pt x="204606" y="1326869"/>
                  </a:cubicBezTo>
                  <a:cubicBezTo>
                    <a:pt x="232378" y="1307915"/>
                    <a:pt x="260636" y="1289655"/>
                    <a:pt x="289935" y="1273130"/>
                  </a:cubicBezTo>
                  <a:cubicBezTo>
                    <a:pt x="319513" y="1256814"/>
                    <a:pt x="349160" y="1240151"/>
                    <a:pt x="381306" y="1229320"/>
                  </a:cubicBezTo>
                  <a:cubicBezTo>
                    <a:pt x="387694" y="1227376"/>
                    <a:pt x="394151" y="1225293"/>
                    <a:pt x="400677" y="1223973"/>
                  </a:cubicBezTo>
                  <a:cubicBezTo>
                    <a:pt x="401789" y="1223765"/>
                    <a:pt x="402483" y="1222724"/>
                    <a:pt x="402344" y="1221682"/>
                  </a:cubicBezTo>
                  <a:cubicBezTo>
                    <a:pt x="312570" y="1212240"/>
                    <a:pt x="189330" y="1254176"/>
                    <a:pt x="115734" y="1307707"/>
                  </a:cubicBezTo>
                  <a:cubicBezTo>
                    <a:pt x="92823" y="1248413"/>
                    <a:pt x="75118" y="1187106"/>
                    <a:pt x="61579" y="1124965"/>
                  </a:cubicBezTo>
                  <a:cubicBezTo>
                    <a:pt x="69563" y="1118994"/>
                    <a:pt x="77547" y="1113162"/>
                    <a:pt x="85463" y="1107191"/>
                  </a:cubicBezTo>
                  <a:lnTo>
                    <a:pt x="85463" y="1107191"/>
                  </a:lnTo>
                  <a:cubicBezTo>
                    <a:pt x="85463" y="1107191"/>
                    <a:pt x="85463" y="1107122"/>
                    <a:pt x="85463" y="1107122"/>
                  </a:cubicBezTo>
                  <a:cubicBezTo>
                    <a:pt x="85463" y="1107122"/>
                    <a:pt x="85532" y="1107101"/>
                    <a:pt x="85602" y="1107053"/>
                  </a:cubicBezTo>
                  <a:cubicBezTo>
                    <a:pt x="149547" y="1064422"/>
                    <a:pt x="220991" y="1034706"/>
                    <a:pt x="292643" y="1007767"/>
                  </a:cubicBezTo>
                  <a:cubicBezTo>
                    <a:pt x="300281" y="1004434"/>
                    <a:pt x="307849" y="1001240"/>
                    <a:pt x="315417" y="997838"/>
                  </a:cubicBezTo>
                  <a:cubicBezTo>
                    <a:pt x="318263" y="996241"/>
                    <a:pt x="323471" y="994575"/>
                    <a:pt x="322568" y="990479"/>
                  </a:cubicBezTo>
                  <a:cubicBezTo>
                    <a:pt x="322151" y="989229"/>
                    <a:pt x="321248" y="988465"/>
                    <a:pt x="319999" y="988118"/>
                  </a:cubicBezTo>
                  <a:cubicBezTo>
                    <a:pt x="311667" y="987146"/>
                    <a:pt x="303058" y="988257"/>
                    <a:pt x="294587" y="988118"/>
                  </a:cubicBezTo>
                  <a:cubicBezTo>
                    <a:pt x="258206" y="987562"/>
                    <a:pt x="222102" y="993186"/>
                    <a:pt x="186554" y="1000268"/>
                  </a:cubicBezTo>
                  <a:cubicBezTo>
                    <a:pt x="137605" y="1010475"/>
                    <a:pt x="90739" y="1028318"/>
                    <a:pt x="46790" y="1052202"/>
                  </a:cubicBezTo>
                  <a:cubicBezTo>
                    <a:pt x="37139" y="994228"/>
                    <a:pt x="29224" y="935976"/>
                    <a:pt x="22906" y="877654"/>
                  </a:cubicBezTo>
                  <a:cubicBezTo>
                    <a:pt x="42624" y="862935"/>
                    <a:pt x="63315" y="849604"/>
                    <a:pt x="84074" y="836551"/>
                  </a:cubicBezTo>
                  <a:lnTo>
                    <a:pt x="84352" y="836343"/>
                  </a:lnTo>
                  <a:cubicBezTo>
                    <a:pt x="110527" y="821068"/>
                    <a:pt x="136911" y="806002"/>
                    <a:pt x="163989" y="792185"/>
                  </a:cubicBezTo>
                  <a:cubicBezTo>
                    <a:pt x="191066" y="778368"/>
                    <a:pt x="218631" y="765871"/>
                    <a:pt x="247167" y="755595"/>
                  </a:cubicBezTo>
                  <a:cubicBezTo>
                    <a:pt x="254040" y="753443"/>
                    <a:pt x="260983" y="751776"/>
                    <a:pt x="267996" y="750179"/>
                  </a:cubicBezTo>
                  <a:cubicBezTo>
                    <a:pt x="270426" y="749902"/>
                    <a:pt x="273064" y="750249"/>
                    <a:pt x="275424" y="749485"/>
                  </a:cubicBezTo>
                  <a:cubicBezTo>
                    <a:pt x="278549" y="745944"/>
                    <a:pt x="272161" y="746500"/>
                    <a:pt x="270148" y="746916"/>
                  </a:cubicBezTo>
                  <a:cubicBezTo>
                    <a:pt x="248000" y="745944"/>
                    <a:pt x="225781" y="745389"/>
                    <a:pt x="203703" y="746708"/>
                  </a:cubicBezTo>
                  <a:lnTo>
                    <a:pt x="203703" y="746708"/>
                  </a:lnTo>
                  <a:cubicBezTo>
                    <a:pt x="168432" y="749208"/>
                    <a:pt x="133856" y="756706"/>
                    <a:pt x="100321" y="768093"/>
                  </a:cubicBezTo>
                  <a:cubicBezTo>
                    <a:pt x="71438" y="777535"/>
                    <a:pt x="42208" y="786908"/>
                    <a:pt x="15546" y="801766"/>
                  </a:cubicBezTo>
                  <a:cubicBezTo>
                    <a:pt x="12700" y="770175"/>
                    <a:pt x="9992" y="738654"/>
                    <a:pt x="7631" y="707133"/>
                  </a:cubicBezTo>
                  <a:cubicBezTo>
                    <a:pt x="6729" y="694774"/>
                    <a:pt x="5896" y="682346"/>
                    <a:pt x="5062" y="669987"/>
                  </a:cubicBezTo>
                  <a:cubicBezTo>
                    <a:pt x="59843" y="631245"/>
                    <a:pt x="118859" y="598196"/>
                    <a:pt x="182180" y="575562"/>
                  </a:cubicBezTo>
                  <a:cubicBezTo>
                    <a:pt x="197663" y="570424"/>
                    <a:pt x="213215" y="565564"/>
                    <a:pt x="228767" y="560842"/>
                  </a:cubicBezTo>
                  <a:lnTo>
                    <a:pt x="228837" y="560842"/>
                  </a:lnTo>
                  <a:cubicBezTo>
                    <a:pt x="228837" y="560842"/>
                    <a:pt x="229115" y="560773"/>
                    <a:pt x="229253" y="560704"/>
                  </a:cubicBezTo>
                  <a:cubicBezTo>
                    <a:pt x="234391" y="558968"/>
                    <a:pt x="239598" y="557301"/>
                    <a:pt x="244737" y="555566"/>
                  </a:cubicBezTo>
                  <a:lnTo>
                    <a:pt x="244737" y="555566"/>
                  </a:lnTo>
                  <a:cubicBezTo>
                    <a:pt x="244737" y="555566"/>
                    <a:pt x="244805" y="555566"/>
                    <a:pt x="244875" y="555496"/>
                  </a:cubicBezTo>
                  <a:cubicBezTo>
                    <a:pt x="245014" y="555496"/>
                    <a:pt x="245153" y="555427"/>
                    <a:pt x="245222" y="555427"/>
                  </a:cubicBezTo>
                  <a:cubicBezTo>
                    <a:pt x="248763" y="553691"/>
                    <a:pt x="256054" y="552511"/>
                    <a:pt x="260011" y="549664"/>
                  </a:cubicBezTo>
                  <a:cubicBezTo>
                    <a:pt x="262302" y="548067"/>
                    <a:pt x="263483" y="545915"/>
                    <a:pt x="262372" y="542860"/>
                  </a:cubicBezTo>
                  <a:cubicBezTo>
                    <a:pt x="257928" y="538069"/>
                    <a:pt x="248763" y="539180"/>
                    <a:pt x="242584" y="537444"/>
                  </a:cubicBezTo>
                  <a:cubicBezTo>
                    <a:pt x="213423" y="533070"/>
                    <a:pt x="183707" y="531265"/>
                    <a:pt x="154338" y="534667"/>
                  </a:cubicBezTo>
                  <a:cubicBezTo>
                    <a:pt x="101779" y="540152"/>
                    <a:pt x="49845" y="552580"/>
                    <a:pt x="410" y="571257"/>
                  </a:cubicBezTo>
                  <a:cubicBezTo>
                    <a:pt x="-770" y="520850"/>
                    <a:pt x="619" y="470375"/>
                    <a:pt x="4299" y="420107"/>
                  </a:cubicBezTo>
                  <a:cubicBezTo>
                    <a:pt x="32348" y="399069"/>
                    <a:pt x="61717" y="379837"/>
                    <a:pt x="92336" y="362688"/>
                  </a:cubicBezTo>
                  <a:cubicBezTo>
                    <a:pt x="93517" y="361993"/>
                    <a:pt x="94628" y="361369"/>
                    <a:pt x="95738" y="360813"/>
                  </a:cubicBezTo>
                  <a:cubicBezTo>
                    <a:pt x="102820" y="356925"/>
                    <a:pt x="109902" y="353176"/>
                    <a:pt x="116984" y="349288"/>
                  </a:cubicBezTo>
                  <a:lnTo>
                    <a:pt x="117193" y="349149"/>
                  </a:lnTo>
                  <a:lnTo>
                    <a:pt x="117193" y="349149"/>
                  </a:lnTo>
                  <a:cubicBezTo>
                    <a:pt x="117193" y="349149"/>
                    <a:pt x="117540" y="349010"/>
                    <a:pt x="117540" y="349010"/>
                  </a:cubicBezTo>
                  <a:cubicBezTo>
                    <a:pt x="118373" y="348524"/>
                    <a:pt x="119275" y="348107"/>
                    <a:pt x="120178" y="347621"/>
                  </a:cubicBezTo>
                  <a:lnTo>
                    <a:pt x="120178" y="347621"/>
                  </a:lnTo>
                  <a:cubicBezTo>
                    <a:pt x="148575" y="333735"/>
                    <a:pt x="177875" y="321793"/>
                    <a:pt x="206619" y="308740"/>
                  </a:cubicBezTo>
                  <a:cubicBezTo>
                    <a:pt x="212243" y="306102"/>
                    <a:pt x="218005" y="303672"/>
                    <a:pt x="223282" y="300409"/>
                  </a:cubicBezTo>
                  <a:cubicBezTo>
                    <a:pt x="224879" y="299437"/>
                    <a:pt x="225574" y="297423"/>
                    <a:pt x="225087" y="295549"/>
                  </a:cubicBezTo>
                  <a:cubicBezTo>
                    <a:pt x="224463" y="292771"/>
                    <a:pt x="221616" y="291521"/>
                    <a:pt x="218908" y="291660"/>
                  </a:cubicBezTo>
                  <a:cubicBezTo>
                    <a:pt x="207383" y="291035"/>
                    <a:pt x="195857" y="291452"/>
                    <a:pt x="184332" y="291869"/>
                  </a:cubicBezTo>
                  <a:cubicBezTo>
                    <a:pt x="125802" y="295201"/>
                    <a:pt x="66161" y="307005"/>
                    <a:pt x="13880" y="334291"/>
                  </a:cubicBezTo>
                  <a:cubicBezTo>
                    <a:pt x="30266" y="213551"/>
                    <a:pt x="76159" y="88437"/>
                    <a:pt x="176555" y="13036"/>
                  </a:cubicBezTo>
                  <a:cubicBezTo>
                    <a:pt x="185651" y="9911"/>
                    <a:pt x="194746" y="6856"/>
                    <a:pt x="203912" y="4010"/>
                  </a:cubicBezTo>
                  <a:cubicBezTo>
                    <a:pt x="210785" y="1788"/>
                    <a:pt x="225296" y="-156"/>
                    <a:pt x="225226" y="955"/>
                  </a:cubicBezTo>
                  <a:cubicBezTo>
                    <a:pt x="226615" y="746"/>
                    <a:pt x="228004" y="608"/>
                    <a:pt x="229392" y="538"/>
                  </a:cubicBezTo>
                  <a:cubicBezTo>
                    <a:pt x="337009" y="-10710"/>
                    <a:pt x="443377" y="157173"/>
                    <a:pt x="489132" y="239379"/>
                  </a:cubicBezTo>
                  <a:cubicBezTo>
                    <a:pt x="461707" y="246808"/>
                    <a:pt x="433657" y="252710"/>
                    <a:pt x="407134" y="263124"/>
                  </a:cubicBezTo>
                  <a:cubicBezTo>
                    <a:pt x="380751" y="274789"/>
                    <a:pt x="353603" y="285551"/>
                    <a:pt x="328400" y="299575"/>
                  </a:cubicBezTo>
                  <a:cubicBezTo>
                    <a:pt x="325206" y="302144"/>
                    <a:pt x="327706" y="307768"/>
                    <a:pt x="331802" y="307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7875" name="Google Shape;7875;p20"/>
            <p:cNvGrpSpPr/>
            <p:nvPr/>
          </p:nvGrpSpPr>
          <p:grpSpPr>
            <a:xfrm>
              <a:off x="4438206" y="1783203"/>
              <a:ext cx="433495" cy="1162953"/>
              <a:chOff x="10827210" y="1637292"/>
              <a:chExt cx="791338" cy="2122951"/>
            </a:xfrm>
          </p:grpSpPr>
          <p:sp>
            <p:nvSpPr>
              <p:cNvPr id="7876" name="Google Shape;7876;p20"/>
              <p:cNvSpPr/>
              <p:nvPr/>
            </p:nvSpPr>
            <p:spPr>
              <a:xfrm>
                <a:off x="10827210" y="1637292"/>
                <a:ext cx="791338" cy="1734565"/>
              </a:xfrm>
              <a:custGeom>
                <a:avLst/>
                <a:gdLst/>
                <a:ahLst/>
                <a:cxnLst/>
                <a:rect l="l" t="t" r="r" b="b"/>
                <a:pathLst>
                  <a:path w="791338" h="1734565" extrusionOk="0">
                    <a:moveTo>
                      <a:pt x="331872" y="307074"/>
                    </a:moveTo>
                    <a:cubicBezTo>
                      <a:pt x="391235" y="287981"/>
                      <a:pt x="454069" y="284787"/>
                      <a:pt x="515932" y="290202"/>
                    </a:cubicBezTo>
                    <a:cubicBezTo>
                      <a:pt x="539330" y="336443"/>
                      <a:pt x="561409" y="383239"/>
                      <a:pt x="583766" y="430035"/>
                    </a:cubicBezTo>
                    <a:cubicBezTo>
                      <a:pt x="563700" y="431077"/>
                      <a:pt x="377279" y="465445"/>
                      <a:pt x="386861" y="486135"/>
                    </a:cubicBezTo>
                    <a:cubicBezTo>
                      <a:pt x="388180" y="488357"/>
                      <a:pt x="391165" y="488218"/>
                      <a:pt x="393456" y="488635"/>
                    </a:cubicBezTo>
                    <a:cubicBezTo>
                      <a:pt x="404357" y="488426"/>
                      <a:pt x="415119" y="485233"/>
                      <a:pt x="426020" y="484191"/>
                    </a:cubicBezTo>
                    <a:cubicBezTo>
                      <a:pt x="452959" y="480095"/>
                      <a:pt x="480175" y="478220"/>
                      <a:pt x="507323" y="479192"/>
                    </a:cubicBezTo>
                    <a:cubicBezTo>
                      <a:pt x="542038" y="480928"/>
                      <a:pt x="576406" y="484608"/>
                      <a:pt x="610774" y="489121"/>
                    </a:cubicBezTo>
                    <a:cubicBezTo>
                      <a:pt x="634866" y="543624"/>
                      <a:pt x="656043" y="599446"/>
                      <a:pt x="674789" y="655962"/>
                    </a:cubicBezTo>
                    <a:cubicBezTo>
                      <a:pt x="622716" y="661170"/>
                      <a:pt x="570365" y="667141"/>
                      <a:pt x="519612" y="680194"/>
                    </a:cubicBezTo>
                    <a:cubicBezTo>
                      <a:pt x="518848" y="680402"/>
                      <a:pt x="518154" y="680610"/>
                      <a:pt x="517390" y="680818"/>
                    </a:cubicBezTo>
                    <a:cubicBezTo>
                      <a:pt x="517390" y="680818"/>
                      <a:pt x="517182" y="680818"/>
                      <a:pt x="517113" y="680888"/>
                    </a:cubicBezTo>
                    <a:cubicBezTo>
                      <a:pt x="515862" y="681235"/>
                      <a:pt x="514613" y="681652"/>
                      <a:pt x="513363" y="681999"/>
                    </a:cubicBezTo>
                    <a:cubicBezTo>
                      <a:pt x="513363" y="681999"/>
                      <a:pt x="513363" y="681999"/>
                      <a:pt x="513224" y="681999"/>
                    </a:cubicBezTo>
                    <a:cubicBezTo>
                      <a:pt x="513016" y="681999"/>
                      <a:pt x="512808" y="682138"/>
                      <a:pt x="512599" y="682207"/>
                    </a:cubicBezTo>
                    <a:cubicBezTo>
                      <a:pt x="512460" y="682207"/>
                      <a:pt x="512321" y="682276"/>
                      <a:pt x="512252" y="682276"/>
                    </a:cubicBezTo>
                    <a:cubicBezTo>
                      <a:pt x="495658" y="687553"/>
                      <a:pt x="479689" y="694218"/>
                      <a:pt x="463234" y="699912"/>
                    </a:cubicBezTo>
                    <a:cubicBezTo>
                      <a:pt x="461082" y="700675"/>
                      <a:pt x="460665" y="703800"/>
                      <a:pt x="462956" y="704841"/>
                    </a:cubicBezTo>
                    <a:cubicBezTo>
                      <a:pt x="464901" y="705883"/>
                      <a:pt x="467261" y="705952"/>
                      <a:pt x="469344" y="705674"/>
                    </a:cubicBezTo>
                    <a:cubicBezTo>
                      <a:pt x="478578" y="704147"/>
                      <a:pt x="487744" y="702550"/>
                      <a:pt x="496978" y="701023"/>
                    </a:cubicBezTo>
                    <a:cubicBezTo>
                      <a:pt x="540024" y="694149"/>
                      <a:pt x="583696" y="691997"/>
                      <a:pt x="627160" y="695468"/>
                    </a:cubicBezTo>
                    <a:cubicBezTo>
                      <a:pt x="638268" y="696718"/>
                      <a:pt x="649377" y="697968"/>
                      <a:pt x="660555" y="699148"/>
                    </a:cubicBezTo>
                    <a:cubicBezTo>
                      <a:pt x="670345" y="700606"/>
                      <a:pt x="680274" y="701925"/>
                      <a:pt x="689995" y="703383"/>
                    </a:cubicBezTo>
                    <a:cubicBezTo>
                      <a:pt x="711379" y="772259"/>
                      <a:pt x="730403" y="842036"/>
                      <a:pt x="744705" y="912716"/>
                    </a:cubicBezTo>
                    <a:cubicBezTo>
                      <a:pt x="709296" y="921534"/>
                      <a:pt x="674164" y="931810"/>
                      <a:pt x="638546" y="939794"/>
                    </a:cubicBezTo>
                    <a:cubicBezTo>
                      <a:pt x="608483" y="945071"/>
                      <a:pt x="578906" y="952431"/>
                      <a:pt x="549536" y="960485"/>
                    </a:cubicBezTo>
                    <a:cubicBezTo>
                      <a:pt x="545024" y="962359"/>
                      <a:pt x="538288" y="961943"/>
                      <a:pt x="535719" y="966594"/>
                    </a:cubicBezTo>
                    <a:cubicBezTo>
                      <a:pt x="534678" y="968539"/>
                      <a:pt x="535512" y="971177"/>
                      <a:pt x="537664" y="972010"/>
                    </a:cubicBezTo>
                    <a:cubicBezTo>
                      <a:pt x="544676" y="975204"/>
                      <a:pt x="552591" y="974440"/>
                      <a:pt x="560020" y="974579"/>
                    </a:cubicBezTo>
                    <a:cubicBezTo>
                      <a:pt x="577725" y="974509"/>
                      <a:pt x="595569" y="974232"/>
                      <a:pt x="613343" y="974162"/>
                    </a:cubicBezTo>
                    <a:cubicBezTo>
                      <a:pt x="660833" y="973607"/>
                      <a:pt x="708393" y="974509"/>
                      <a:pt x="755884" y="971593"/>
                    </a:cubicBezTo>
                    <a:cubicBezTo>
                      <a:pt x="767201" y="1034428"/>
                      <a:pt x="775047" y="1097888"/>
                      <a:pt x="780254" y="1161486"/>
                    </a:cubicBezTo>
                    <a:cubicBezTo>
                      <a:pt x="732417" y="1162874"/>
                      <a:pt x="686454" y="1176830"/>
                      <a:pt x="641462" y="1192382"/>
                    </a:cubicBezTo>
                    <a:cubicBezTo>
                      <a:pt x="615565" y="1201756"/>
                      <a:pt x="588764" y="1208907"/>
                      <a:pt x="563631" y="1219946"/>
                    </a:cubicBezTo>
                    <a:cubicBezTo>
                      <a:pt x="561617" y="1221682"/>
                      <a:pt x="561270" y="1225084"/>
                      <a:pt x="563076" y="1227167"/>
                    </a:cubicBezTo>
                    <a:cubicBezTo>
                      <a:pt x="564117" y="1228347"/>
                      <a:pt x="565505" y="1228833"/>
                      <a:pt x="567102" y="1228833"/>
                    </a:cubicBezTo>
                    <a:cubicBezTo>
                      <a:pt x="574532" y="1228764"/>
                      <a:pt x="581891" y="1226959"/>
                      <a:pt x="589251" y="1225987"/>
                    </a:cubicBezTo>
                    <a:cubicBezTo>
                      <a:pt x="654793" y="1216544"/>
                      <a:pt x="720960" y="1226959"/>
                      <a:pt x="786363" y="1233832"/>
                    </a:cubicBezTo>
                    <a:cubicBezTo>
                      <a:pt x="791640" y="1293196"/>
                      <a:pt x="793793" y="1353114"/>
                      <a:pt x="787405" y="1412477"/>
                    </a:cubicBezTo>
                    <a:cubicBezTo>
                      <a:pt x="744637" y="1410811"/>
                      <a:pt x="701937" y="1419837"/>
                      <a:pt x="660278" y="1428446"/>
                    </a:cubicBezTo>
                    <a:cubicBezTo>
                      <a:pt x="643615" y="1432890"/>
                      <a:pt x="627021" y="1438097"/>
                      <a:pt x="611885" y="1446429"/>
                    </a:cubicBezTo>
                    <a:cubicBezTo>
                      <a:pt x="609247" y="1448026"/>
                      <a:pt x="608275" y="1451428"/>
                      <a:pt x="609802" y="1454066"/>
                    </a:cubicBezTo>
                    <a:cubicBezTo>
                      <a:pt x="611816" y="1458649"/>
                      <a:pt x="617023" y="1459412"/>
                      <a:pt x="621397" y="1460246"/>
                    </a:cubicBezTo>
                    <a:cubicBezTo>
                      <a:pt x="643406" y="1460801"/>
                      <a:pt x="665277" y="1455177"/>
                      <a:pt x="687356" y="1455038"/>
                    </a:cubicBezTo>
                    <a:cubicBezTo>
                      <a:pt x="718461" y="1454413"/>
                      <a:pt x="749357" y="1458301"/>
                      <a:pt x="780323" y="1459968"/>
                    </a:cubicBezTo>
                    <a:cubicBezTo>
                      <a:pt x="773033" y="1503640"/>
                      <a:pt x="761508" y="1546617"/>
                      <a:pt x="745261" y="1587859"/>
                    </a:cubicBezTo>
                    <a:cubicBezTo>
                      <a:pt x="725265" y="1641042"/>
                      <a:pt x="698951" y="1690685"/>
                      <a:pt x="645420" y="1716375"/>
                    </a:cubicBezTo>
                    <a:cubicBezTo>
                      <a:pt x="647434" y="1715958"/>
                      <a:pt x="649447" y="1715264"/>
                      <a:pt x="651460" y="1715194"/>
                    </a:cubicBezTo>
                    <a:cubicBezTo>
                      <a:pt x="641462" y="1719638"/>
                      <a:pt x="631117" y="1723387"/>
                      <a:pt x="620841" y="1727206"/>
                    </a:cubicBezTo>
                    <a:cubicBezTo>
                      <a:pt x="619523" y="1727345"/>
                      <a:pt x="618203" y="1727414"/>
                      <a:pt x="616884" y="1727553"/>
                    </a:cubicBezTo>
                    <a:cubicBezTo>
                      <a:pt x="614107" y="1727761"/>
                      <a:pt x="611260" y="1728039"/>
                      <a:pt x="608483" y="1728317"/>
                    </a:cubicBezTo>
                    <a:cubicBezTo>
                      <a:pt x="599596" y="1729011"/>
                      <a:pt x="590778" y="1729775"/>
                      <a:pt x="581891" y="1730469"/>
                    </a:cubicBezTo>
                    <a:cubicBezTo>
                      <a:pt x="554674" y="1732483"/>
                      <a:pt x="527388" y="1734149"/>
                      <a:pt x="500102" y="1734565"/>
                    </a:cubicBezTo>
                    <a:cubicBezTo>
                      <a:pt x="425603" y="1710890"/>
                      <a:pt x="358602" y="1665274"/>
                      <a:pt x="302781" y="1611187"/>
                    </a:cubicBezTo>
                    <a:cubicBezTo>
                      <a:pt x="344091" y="1564322"/>
                      <a:pt x="389499" y="1521136"/>
                      <a:pt x="436365" y="1479964"/>
                    </a:cubicBezTo>
                    <a:cubicBezTo>
                      <a:pt x="444002" y="1473021"/>
                      <a:pt x="451293" y="1465800"/>
                      <a:pt x="459207" y="1459204"/>
                    </a:cubicBezTo>
                    <a:cubicBezTo>
                      <a:pt x="461290" y="1456496"/>
                      <a:pt x="458027" y="1453233"/>
                      <a:pt x="455250" y="1454760"/>
                    </a:cubicBezTo>
                    <a:cubicBezTo>
                      <a:pt x="455180" y="1454760"/>
                      <a:pt x="455111" y="1454760"/>
                      <a:pt x="455041" y="1454760"/>
                    </a:cubicBezTo>
                    <a:cubicBezTo>
                      <a:pt x="455041" y="1454760"/>
                      <a:pt x="454972" y="1454760"/>
                      <a:pt x="454902" y="1454760"/>
                    </a:cubicBezTo>
                    <a:cubicBezTo>
                      <a:pt x="432268" y="1461009"/>
                      <a:pt x="409772" y="1467744"/>
                      <a:pt x="388041" y="1476701"/>
                    </a:cubicBezTo>
                    <a:cubicBezTo>
                      <a:pt x="387833" y="1476701"/>
                      <a:pt x="387694" y="1476909"/>
                      <a:pt x="387485" y="1476909"/>
                    </a:cubicBezTo>
                    <a:cubicBezTo>
                      <a:pt x="387346" y="1476978"/>
                      <a:pt x="387277" y="1476909"/>
                      <a:pt x="387207" y="1476978"/>
                    </a:cubicBezTo>
                    <a:cubicBezTo>
                      <a:pt x="386930" y="1477117"/>
                      <a:pt x="386652" y="1477187"/>
                      <a:pt x="386305" y="1477325"/>
                    </a:cubicBezTo>
                    <a:cubicBezTo>
                      <a:pt x="386305" y="1477325"/>
                      <a:pt x="386305" y="1477325"/>
                      <a:pt x="386374" y="1477325"/>
                    </a:cubicBezTo>
                    <a:cubicBezTo>
                      <a:pt x="385958" y="1477464"/>
                      <a:pt x="385541" y="1477603"/>
                      <a:pt x="385125" y="1477742"/>
                    </a:cubicBezTo>
                    <a:lnTo>
                      <a:pt x="385195" y="1477742"/>
                    </a:lnTo>
                    <a:cubicBezTo>
                      <a:pt x="337565" y="1497668"/>
                      <a:pt x="292366" y="1523983"/>
                      <a:pt x="254873" y="1559809"/>
                    </a:cubicBezTo>
                    <a:cubicBezTo>
                      <a:pt x="209743" y="1502737"/>
                      <a:pt x="170168" y="1440666"/>
                      <a:pt x="141910" y="1373457"/>
                    </a:cubicBezTo>
                    <a:cubicBezTo>
                      <a:pt x="161003" y="1355614"/>
                      <a:pt x="183152" y="1341589"/>
                      <a:pt x="204606" y="1326869"/>
                    </a:cubicBezTo>
                    <a:cubicBezTo>
                      <a:pt x="232378" y="1307915"/>
                      <a:pt x="260636" y="1289655"/>
                      <a:pt x="289935" y="1273130"/>
                    </a:cubicBezTo>
                    <a:cubicBezTo>
                      <a:pt x="319513" y="1256814"/>
                      <a:pt x="349160" y="1240151"/>
                      <a:pt x="381306" y="1229320"/>
                    </a:cubicBezTo>
                    <a:cubicBezTo>
                      <a:pt x="387694" y="1227376"/>
                      <a:pt x="394151" y="1225293"/>
                      <a:pt x="400677" y="1223973"/>
                    </a:cubicBezTo>
                    <a:cubicBezTo>
                      <a:pt x="401789" y="1223765"/>
                      <a:pt x="402483" y="1222724"/>
                      <a:pt x="402344" y="1221682"/>
                    </a:cubicBezTo>
                    <a:cubicBezTo>
                      <a:pt x="312570" y="1212240"/>
                      <a:pt x="189330" y="1254176"/>
                      <a:pt x="115734" y="1307707"/>
                    </a:cubicBezTo>
                    <a:cubicBezTo>
                      <a:pt x="92823" y="1248413"/>
                      <a:pt x="75118" y="1187106"/>
                      <a:pt x="61579" y="1124965"/>
                    </a:cubicBezTo>
                    <a:cubicBezTo>
                      <a:pt x="69563" y="1118994"/>
                      <a:pt x="77547" y="1113162"/>
                      <a:pt x="85463" y="1107191"/>
                    </a:cubicBezTo>
                    <a:lnTo>
                      <a:pt x="85463" y="1107191"/>
                    </a:lnTo>
                    <a:cubicBezTo>
                      <a:pt x="85463" y="1107191"/>
                      <a:pt x="85463" y="1107122"/>
                      <a:pt x="85463" y="1107122"/>
                    </a:cubicBezTo>
                    <a:cubicBezTo>
                      <a:pt x="85463" y="1107122"/>
                      <a:pt x="85532" y="1107101"/>
                      <a:pt x="85602" y="1107053"/>
                    </a:cubicBezTo>
                    <a:cubicBezTo>
                      <a:pt x="149547" y="1064422"/>
                      <a:pt x="220991" y="1034706"/>
                      <a:pt x="292643" y="1007767"/>
                    </a:cubicBezTo>
                    <a:cubicBezTo>
                      <a:pt x="300281" y="1004434"/>
                      <a:pt x="307849" y="1001240"/>
                      <a:pt x="315417" y="997838"/>
                    </a:cubicBezTo>
                    <a:cubicBezTo>
                      <a:pt x="318263" y="996241"/>
                      <a:pt x="323471" y="994575"/>
                      <a:pt x="322568" y="990479"/>
                    </a:cubicBezTo>
                    <a:cubicBezTo>
                      <a:pt x="322151" y="989229"/>
                      <a:pt x="321248" y="988465"/>
                      <a:pt x="319999" y="988118"/>
                    </a:cubicBezTo>
                    <a:cubicBezTo>
                      <a:pt x="311667" y="987146"/>
                      <a:pt x="303058" y="988257"/>
                      <a:pt x="294587" y="988118"/>
                    </a:cubicBezTo>
                    <a:cubicBezTo>
                      <a:pt x="258206" y="987562"/>
                      <a:pt x="222102" y="993186"/>
                      <a:pt x="186554" y="1000268"/>
                    </a:cubicBezTo>
                    <a:cubicBezTo>
                      <a:pt x="137605" y="1010475"/>
                      <a:pt x="90739" y="1028318"/>
                      <a:pt x="46790" y="1052202"/>
                    </a:cubicBezTo>
                    <a:cubicBezTo>
                      <a:pt x="37139" y="994228"/>
                      <a:pt x="29224" y="935976"/>
                      <a:pt x="22906" y="877654"/>
                    </a:cubicBezTo>
                    <a:cubicBezTo>
                      <a:pt x="42624" y="862935"/>
                      <a:pt x="63315" y="849604"/>
                      <a:pt x="84074" y="836551"/>
                    </a:cubicBezTo>
                    <a:lnTo>
                      <a:pt x="84352" y="836343"/>
                    </a:lnTo>
                    <a:cubicBezTo>
                      <a:pt x="110527" y="821068"/>
                      <a:pt x="136911" y="806002"/>
                      <a:pt x="163989" y="792185"/>
                    </a:cubicBezTo>
                    <a:cubicBezTo>
                      <a:pt x="191066" y="778368"/>
                      <a:pt x="218631" y="765871"/>
                      <a:pt x="247167" y="755595"/>
                    </a:cubicBezTo>
                    <a:cubicBezTo>
                      <a:pt x="254040" y="753443"/>
                      <a:pt x="260983" y="751776"/>
                      <a:pt x="267996" y="750179"/>
                    </a:cubicBezTo>
                    <a:cubicBezTo>
                      <a:pt x="270426" y="749902"/>
                      <a:pt x="273064" y="750249"/>
                      <a:pt x="275424" y="749485"/>
                    </a:cubicBezTo>
                    <a:cubicBezTo>
                      <a:pt x="278549" y="745944"/>
                      <a:pt x="272161" y="746500"/>
                      <a:pt x="270148" y="746916"/>
                    </a:cubicBezTo>
                    <a:cubicBezTo>
                      <a:pt x="248000" y="745944"/>
                      <a:pt x="225781" y="745389"/>
                      <a:pt x="203703" y="746708"/>
                    </a:cubicBezTo>
                    <a:lnTo>
                      <a:pt x="203703" y="746708"/>
                    </a:lnTo>
                    <a:cubicBezTo>
                      <a:pt x="168432" y="749208"/>
                      <a:pt x="133856" y="756706"/>
                      <a:pt x="100321" y="768093"/>
                    </a:cubicBezTo>
                    <a:cubicBezTo>
                      <a:pt x="71438" y="777535"/>
                      <a:pt x="42208" y="786908"/>
                      <a:pt x="15546" y="801766"/>
                    </a:cubicBezTo>
                    <a:cubicBezTo>
                      <a:pt x="12700" y="770175"/>
                      <a:pt x="9992" y="738654"/>
                      <a:pt x="7631" y="707133"/>
                    </a:cubicBezTo>
                    <a:cubicBezTo>
                      <a:pt x="6729" y="694774"/>
                      <a:pt x="5896" y="682346"/>
                      <a:pt x="5062" y="669987"/>
                    </a:cubicBezTo>
                    <a:cubicBezTo>
                      <a:pt x="59843" y="631245"/>
                      <a:pt x="118859" y="598196"/>
                      <a:pt x="182180" y="575562"/>
                    </a:cubicBezTo>
                    <a:cubicBezTo>
                      <a:pt x="197663" y="570424"/>
                      <a:pt x="213215" y="565564"/>
                      <a:pt x="228767" y="560842"/>
                    </a:cubicBezTo>
                    <a:lnTo>
                      <a:pt x="228837" y="560842"/>
                    </a:lnTo>
                    <a:cubicBezTo>
                      <a:pt x="228837" y="560842"/>
                      <a:pt x="229115" y="560773"/>
                      <a:pt x="229253" y="560704"/>
                    </a:cubicBezTo>
                    <a:cubicBezTo>
                      <a:pt x="234391" y="558968"/>
                      <a:pt x="239598" y="557301"/>
                      <a:pt x="244737" y="555566"/>
                    </a:cubicBezTo>
                    <a:lnTo>
                      <a:pt x="244737" y="555566"/>
                    </a:lnTo>
                    <a:cubicBezTo>
                      <a:pt x="244737" y="555566"/>
                      <a:pt x="244805" y="555566"/>
                      <a:pt x="244875" y="555496"/>
                    </a:cubicBezTo>
                    <a:cubicBezTo>
                      <a:pt x="245014" y="555496"/>
                      <a:pt x="245153" y="555427"/>
                      <a:pt x="245222" y="555427"/>
                    </a:cubicBezTo>
                    <a:cubicBezTo>
                      <a:pt x="248763" y="553691"/>
                      <a:pt x="256054" y="552511"/>
                      <a:pt x="260011" y="549664"/>
                    </a:cubicBezTo>
                    <a:cubicBezTo>
                      <a:pt x="262302" y="548067"/>
                      <a:pt x="263483" y="545915"/>
                      <a:pt x="262372" y="542860"/>
                    </a:cubicBezTo>
                    <a:cubicBezTo>
                      <a:pt x="257928" y="538069"/>
                      <a:pt x="248763" y="539180"/>
                      <a:pt x="242584" y="537444"/>
                    </a:cubicBezTo>
                    <a:cubicBezTo>
                      <a:pt x="213423" y="533070"/>
                      <a:pt x="183707" y="531265"/>
                      <a:pt x="154338" y="534667"/>
                    </a:cubicBezTo>
                    <a:cubicBezTo>
                      <a:pt x="101779" y="540152"/>
                      <a:pt x="49845" y="552580"/>
                      <a:pt x="410" y="571257"/>
                    </a:cubicBezTo>
                    <a:cubicBezTo>
                      <a:pt x="-770" y="520850"/>
                      <a:pt x="619" y="470375"/>
                      <a:pt x="4299" y="420107"/>
                    </a:cubicBezTo>
                    <a:cubicBezTo>
                      <a:pt x="32348" y="399069"/>
                      <a:pt x="61717" y="379837"/>
                      <a:pt x="92336" y="362688"/>
                    </a:cubicBezTo>
                    <a:cubicBezTo>
                      <a:pt x="93517" y="361993"/>
                      <a:pt x="94628" y="361369"/>
                      <a:pt x="95738" y="360813"/>
                    </a:cubicBezTo>
                    <a:cubicBezTo>
                      <a:pt x="102820" y="356925"/>
                      <a:pt x="109902" y="353176"/>
                      <a:pt x="116984" y="349288"/>
                    </a:cubicBezTo>
                    <a:lnTo>
                      <a:pt x="117193" y="349149"/>
                    </a:lnTo>
                    <a:lnTo>
                      <a:pt x="117193" y="349149"/>
                    </a:lnTo>
                    <a:cubicBezTo>
                      <a:pt x="117193" y="349149"/>
                      <a:pt x="117540" y="349010"/>
                      <a:pt x="117540" y="349010"/>
                    </a:cubicBezTo>
                    <a:cubicBezTo>
                      <a:pt x="118373" y="348524"/>
                      <a:pt x="119275" y="348107"/>
                      <a:pt x="120178" y="347621"/>
                    </a:cubicBezTo>
                    <a:lnTo>
                      <a:pt x="120178" y="347621"/>
                    </a:lnTo>
                    <a:cubicBezTo>
                      <a:pt x="148575" y="333735"/>
                      <a:pt x="177875" y="321793"/>
                      <a:pt x="206619" y="308740"/>
                    </a:cubicBezTo>
                    <a:cubicBezTo>
                      <a:pt x="212243" y="306102"/>
                      <a:pt x="218005" y="303672"/>
                      <a:pt x="223282" y="300409"/>
                    </a:cubicBezTo>
                    <a:cubicBezTo>
                      <a:pt x="224879" y="299437"/>
                      <a:pt x="225574" y="297423"/>
                      <a:pt x="225087" y="295549"/>
                    </a:cubicBezTo>
                    <a:cubicBezTo>
                      <a:pt x="224463" y="292771"/>
                      <a:pt x="221616" y="291521"/>
                      <a:pt x="218908" y="291660"/>
                    </a:cubicBezTo>
                    <a:cubicBezTo>
                      <a:pt x="207383" y="291035"/>
                      <a:pt x="195857" y="291452"/>
                      <a:pt x="184332" y="291869"/>
                    </a:cubicBezTo>
                    <a:cubicBezTo>
                      <a:pt x="125802" y="295201"/>
                      <a:pt x="66161" y="307005"/>
                      <a:pt x="13880" y="334291"/>
                    </a:cubicBezTo>
                    <a:cubicBezTo>
                      <a:pt x="30266" y="213551"/>
                      <a:pt x="76159" y="88437"/>
                      <a:pt x="176555" y="13036"/>
                    </a:cubicBezTo>
                    <a:cubicBezTo>
                      <a:pt x="185651" y="9911"/>
                      <a:pt x="194746" y="6856"/>
                      <a:pt x="203912" y="4010"/>
                    </a:cubicBezTo>
                    <a:cubicBezTo>
                      <a:pt x="210785" y="1788"/>
                      <a:pt x="225296" y="-156"/>
                      <a:pt x="225226" y="955"/>
                    </a:cubicBezTo>
                    <a:cubicBezTo>
                      <a:pt x="226615" y="746"/>
                      <a:pt x="228004" y="608"/>
                      <a:pt x="229392" y="538"/>
                    </a:cubicBezTo>
                    <a:cubicBezTo>
                      <a:pt x="337009" y="-10710"/>
                      <a:pt x="443377" y="157173"/>
                      <a:pt x="489132" y="239379"/>
                    </a:cubicBezTo>
                    <a:cubicBezTo>
                      <a:pt x="461707" y="246808"/>
                      <a:pt x="433657" y="252710"/>
                      <a:pt x="407134" y="263124"/>
                    </a:cubicBezTo>
                    <a:cubicBezTo>
                      <a:pt x="380751" y="274789"/>
                      <a:pt x="353603" y="285551"/>
                      <a:pt x="328400" y="299575"/>
                    </a:cubicBezTo>
                    <a:cubicBezTo>
                      <a:pt x="325206" y="302144"/>
                      <a:pt x="327706" y="307768"/>
                      <a:pt x="331802" y="307005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77" name="Google Shape;7877;p20"/>
              <p:cNvSpPr/>
              <p:nvPr/>
            </p:nvSpPr>
            <p:spPr>
              <a:xfrm>
                <a:off x="11031052" y="1637969"/>
                <a:ext cx="547112" cy="2122274"/>
              </a:xfrm>
              <a:custGeom>
                <a:avLst/>
                <a:gdLst/>
                <a:ahLst/>
                <a:cxnLst/>
                <a:rect l="l" t="t" r="r" b="b"/>
                <a:pathLst>
                  <a:path w="547112" h="2122274" extrusionOk="0">
                    <a:moveTo>
                      <a:pt x="25550" y="0"/>
                    </a:moveTo>
                    <a:cubicBezTo>
                      <a:pt x="27355" y="7846"/>
                      <a:pt x="27980" y="16524"/>
                      <a:pt x="29577" y="21940"/>
                    </a:cubicBezTo>
                    <a:cubicBezTo>
                      <a:pt x="35687" y="55753"/>
                      <a:pt x="40339" y="89774"/>
                      <a:pt x="45060" y="123725"/>
                    </a:cubicBezTo>
                    <a:cubicBezTo>
                      <a:pt x="62557" y="260989"/>
                      <a:pt x="76651" y="398948"/>
                      <a:pt x="103035" y="534962"/>
                    </a:cubicBezTo>
                    <a:cubicBezTo>
                      <a:pt x="133237" y="681252"/>
                      <a:pt x="169479" y="826362"/>
                      <a:pt x="206833" y="970986"/>
                    </a:cubicBezTo>
                    <a:cubicBezTo>
                      <a:pt x="264808" y="1192400"/>
                      <a:pt x="312090" y="1416938"/>
                      <a:pt x="381659" y="1635089"/>
                    </a:cubicBezTo>
                    <a:cubicBezTo>
                      <a:pt x="392004" y="1665708"/>
                      <a:pt x="402419" y="1696257"/>
                      <a:pt x="412973" y="1726807"/>
                    </a:cubicBezTo>
                    <a:cubicBezTo>
                      <a:pt x="438870" y="1802694"/>
                      <a:pt x="465531" y="1878304"/>
                      <a:pt x="493998" y="1953150"/>
                    </a:cubicBezTo>
                    <a:cubicBezTo>
                      <a:pt x="504760" y="1981339"/>
                      <a:pt x="515938" y="2009458"/>
                      <a:pt x="527325" y="2037369"/>
                    </a:cubicBezTo>
                    <a:cubicBezTo>
                      <a:pt x="535379" y="2056671"/>
                      <a:pt x="543571" y="2076111"/>
                      <a:pt x="547112" y="2096663"/>
                    </a:cubicBezTo>
                    <a:cubicBezTo>
                      <a:pt x="547112" y="2106800"/>
                      <a:pt x="543710" y="2120131"/>
                      <a:pt x="532462" y="2122214"/>
                    </a:cubicBezTo>
                    <a:cubicBezTo>
                      <a:pt x="504760" y="2124713"/>
                      <a:pt x="494554" y="2049936"/>
                      <a:pt x="486916" y="2028690"/>
                    </a:cubicBezTo>
                    <a:cubicBezTo>
                      <a:pt x="447757" y="1930099"/>
                      <a:pt x="411862" y="1830119"/>
                      <a:pt x="377910" y="1729653"/>
                    </a:cubicBezTo>
                    <a:cubicBezTo>
                      <a:pt x="363608" y="1687439"/>
                      <a:pt x="349652" y="1645087"/>
                      <a:pt x="335905" y="1602734"/>
                    </a:cubicBezTo>
                    <a:cubicBezTo>
                      <a:pt x="277999" y="1405066"/>
                      <a:pt x="241271" y="1201912"/>
                      <a:pt x="188435" y="1002924"/>
                    </a:cubicBezTo>
                    <a:cubicBezTo>
                      <a:pt x="147192" y="847538"/>
                      <a:pt x="104701" y="692222"/>
                      <a:pt x="72485" y="534684"/>
                    </a:cubicBezTo>
                    <a:cubicBezTo>
                      <a:pt x="45615" y="400614"/>
                      <a:pt x="27703" y="264947"/>
                      <a:pt x="15761" y="128724"/>
                    </a:cubicBezTo>
                    <a:cubicBezTo>
                      <a:pt x="11387" y="87760"/>
                      <a:pt x="8331" y="46588"/>
                      <a:pt x="625" y="6110"/>
                    </a:cubicBezTo>
                    <a:cubicBezTo>
                      <a:pt x="416" y="5207"/>
                      <a:pt x="277" y="4374"/>
                      <a:pt x="0" y="3541"/>
                    </a:cubicBezTo>
                    <a:cubicBezTo>
                      <a:pt x="6874" y="1319"/>
                      <a:pt x="21384" y="-625"/>
                      <a:pt x="21315" y="486"/>
                    </a:cubicBezTo>
                    <a:cubicBezTo>
                      <a:pt x="22704" y="278"/>
                      <a:pt x="24092" y="139"/>
                      <a:pt x="25480" y="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7878" name="Google Shape;7878;p20"/>
          <p:cNvGrpSpPr/>
          <p:nvPr/>
        </p:nvGrpSpPr>
        <p:grpSpPr>
          <a:xfrm rot="-1432530">
            <a:off x="455463" y="5524162"/>
            <a:ext cx="744311" cy="1043261"/>
            <a:chOff x="5996489" y="1930043"/>
            <a:chExt cx="713436" cy="999985"/>
          </a:xfrm>
        </p:grpSpPr>
        <p:grpSp>
          <p:nvGrpSpPr>
            <p:cNvPr id="7879" name="Google Shape;7879;p20"/>
            <p:cNvGrpSpPr/>
            <p:nvPr/>
          </p:nvGrpSpPr>
          <p:grpSpPr>
            <a:xfrm>
              <a:off x="5997551" y="1930043"/>
              <a:ext cx="712373" cy="989676"/>
              <a:chOff x="6221239" y="1930043"/>
              <a:chExt cx="712373" cy="989676"/>
            </a:xfrm>
          </p:grpSpPr>
          <p:sp>
            <p:nvSpPr>
              <p:cNvPr id="7880" name="Google Shape;7880;p20"/>
              <p:cNvSpPr/>
              <p:nvPr/>
            </p:nvSpPr>
            <p:spPr>
              <a:xfrm rot="-5868182">
                <a:off x="6295942" y="2124819"/>
                <a:ext cx="293426" cy="200913"/>
              </a:xfrm>
              <a:custGeom>
                <a:avLst/>
                <a:gdLst/>
                <a:ahLst/>
                <a:cxnLst/>
                <a:rect l="l" t="t" r="r" b="b"/>
                <a:pathLst>
                  <a:path w="430680" h="294893" extrusionOk="0">
                    <a:moveTo>
                      <a:pt x="4521" y="283657"/>
                    </a:moveTo>
                    <a:cubicBezTo>
                      <a:pt x="5284" y="283518"/>
                      <a:pt x="5978" y="283448"/>
                      <a:pt x="6742" y="283379"/>
                    </a:cubicBezTo>
                    <a:cubicBezTo>
                      <a:pt x="48261" y="208394"/>
                      <a:pt x="137549" y="126049"/>
                      <a:pt x="211146" y="81961"/>
                    </a:cubicBezTo>
                    <a:cubicBezTo>
                      <a:pt x="250027" y="58355"/>
                      <a:pt x="290574" y="37317"/>
                      <a:pt x="333065" y="20862"/>
                    </a:cubicBezTo>
                    <a:cubicBezTo>
                      <a:pt x="363129" y="11211"/>
                      <a:pt x="469011" y="-29961"/>
                      <a:pt x="416104" y="39747"/>
                    </a:cubicBezTo>
                    <a:cubicBezTo>
                      <a:pt x="376113" y="103970"/>
                      <a:pt x="313972" y="150558"/>
                      <a:pt x="250512" y="189856"/>
                    </a:cubicBezTo>
                    <a:cubicBezTo>
                      <a:pt x="211701" y="213948"/>
                      <a:pt x="173029" y="238805"/>
                      <a:pt x="129912" y="254496"/>
                    </a:cubicBezTo>
                    <a:cubicBezTo>
                      <a:pt x="130190" y="254357"/>
                      <a:pt x="130468" y="254287"/>
                      <a:pt x="130745" y="254149"/>
                    </a:cubicBezTo>
                    <a:cubicBezTo>
                      <a:pt x="128315" y="255051"/>
                      <a:pt x="125816" y="256093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2969" y="257134"/>
                      <a:pt x="122483" y="257342"/>
                      <a:pt x="122066" y="257481"/>
                    </a:cubicBezTo>
                    <a:cubicBezTo>
                      <a:pt x="122066" y="257481"/>
                      <a:pt x="122066" y="257481"/>
                      <a:pt x="122066" y="257481"/>
                    </a:cubicBezTo>
                    <a:cubicBezTo>
                      <a:pt x="120539" y="258037"/>
                      <a:pt x="119081" y="258662"/>
                      <a:pt x="117553" y="259217"/>
                    </a:cubicBezTo>
                    <a:cubicBezTo>
                      <a:pt x="117831" y="259078"/>
                      <a:pt x="118109" y="259009"/>
                      <a:pt x="118387" y="258870"/>
                    </a:cubicBezTo>
                    <a:cubicBezTo>
                      <a:pt x="86032" y="270604"/>
                      <a:pt x="54441" y="285531"/>
                      <a:pt x="20698" y="292613"/>
                    </a:cubicBezTo>
                    <a:cubicBezTo>
                      <a:pt x="18614" y="293793"/>
                      <a:pt x="16115" y="294210"/>
                      <a:pt x="13755" y="293655"/>
                    </a:cubicBezTo>
                    <a:cubicBezTo>
                      <a:pt x="11810" y="293932"/>
                      <a:pt x="9936" y="294071"/>
                      <a:pt x="7992" y="294279"/>
                    </a:cubicBezTo>
                    <a:cubicBezTo>
                      <a:pt x="355" y="297751"/>
                      <a:pt x="-3673" y="285462"/>
                      <a:pt x="4521" y="2836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81" name="Google Shape;7881;p20"/>
              <p:cNvSpPr/>
              <p:nvPr/>
            </p:nvSpPr>
            <p:spPr>
              <a:xfrm rot="-5868182">
                <a:off x="6494569" y="1935505"/>
                <a:ext cx="314022" cy="347348"/>
              </a:xfrm>
              <a:custGeom>
                <a:avLst/>
                <a:gdLst/>
                <a:ahLst/>
                <a:cxnLst/>
                <a:rect l="l" t="t" r="r" b="b"/>
                <a:pathLst>
                  <a:path w="460910" h="509825" extrusionOk="0">
                    <a:moveTo>
                      <a:pt x="8284" y="128733"/>
                    </a:moveTo>
                    <a:cubicBezTo>
                      <a:pt x="8839" y="128733"/>
                      <a:pt x="9395" y="128733"/>
                      <a:pt x="9951" y="128802"/>
                    </a:cubicBezTo>
                    <a:cubicBezTo>
                      <a:pt x="11200" y="125956"/>
                      <a:pt x="14671" y="124567"/>
                      <a:pt x="17588" y="125747"/>
                    </a:cubicBezTo>
                    <a:cubicBezTo>
                      <a:pt x="60495" y="91032"/>
                      <a:pt x="112361" y="68745"/>
                      <a:pt x="162281" y="45972"/>
                    </a:cubicBezTo>
                    <a:cubicBezTo>
                      <a:pt x="231017" y="15631"/>
                      <a:pt x="305377" y="-4435"/>
                      <a:pt x="380987" y="842"/>
                    </a:cubicBezTo>
                    <a:cubicBezTo>
                      <a:pt x="396678" y="3550"/>
                      <a:pt x="476523" y="-130"/>
                      <a:pt x="458194" y="28753"/>
                    </a:cubicBezTo>
                    <a:cubicBezTo>
                      <a:pt x="409453" y="66801"/>
                      <a:pt x="349674" y="85339"/>
                      <a:pt x="291908" y="104918"/>
                    </a:cubicBezTo>
                    <a:cubicBezTo>
                      <a:pt x="208730" y="133801"/>
                      <a:pt x="120067" y="152617"/>
                      <a:pt x="32029" y="138731"/>
                    </a:cubicBezTo>
                    <a:cubicBezTo>
                      <a:pt x="27239" y="141647"/>
                      <a:pt x="23837" y="147618"/>
                      <a:pt x="18004" y="148312"/>
                    </a:cubicBezTo>
                    <a:cubicBezTo>
                      <a:pt x="18004" y="149909"/>
                      <a:pt x="18073" y="151437"/>
                      <a:pt x="18143" y="153034"/>
                    </a:cubicBezTo>
                    <a:cubicBezTo>
                      <a:pt x="18699" y="153797"/>
                      <a:pt x="19254" y="154630"/>
                      <a:pt x="19809" y="155394"/>
                    </a:cubicBezTo>
                    <a:cubicBezTo>
                      <a:pt x="19670" y="155255"/>
                      <a:pt x="19601" y="155047"/>
                      <a:pt x="19462" y="154908"/>
                    </a:cubicBezTo>
                    <a:cubicBezTo>
                      <a:pt x="19809" y="155394"/>
                      <a:pt x="20157" y="155811"/>
                      <a:pt x="20504" y="156297"/>
                    </a:cubicBezTo>
                    <a:cubicBezTo>
                      <a:pt x="20504" y="156297"/>
                      <a:pt x="20504" y="156297"/>
                      <a:pt x="20504" y="156297"/>
                    </a:cubicBezTo>
                    <a:cubicBezTo>
                      <a:pt x="21545" y="157755"/>
                      <a:pt x="22656" y="159282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4877" y="162407"/>
                      <a:pt x="26197" y="164004"/>
                      <a:pt x="27239" y="165670"/>
                    </a:cubicBezTo>
                    <a:cubicBezTo>
                      <a:pt x="27239" y="165670"/>
                      <a:pt x="27169" y="165531"/>
                      <a:pt x="27100" y="165531"/>
                    </a:cubicBezTo>
                    <a:cubicBezTo>
                      <a:pt x="27100" y="165601"/>
                      <a:pt x="27239" y="165739"/>
                      <a:pt x="27308" y="165809"/>
                    </a:cubicBezTo>
                    <a:cubicBezTo>
                      <a:pt x="27308" y="165809"/>
                      <a:pt x="27308" y="165809"/>
                      <a:pt x="27308" y="165809"/>
                    </a:cubicBezTo>
                    <a:lnTo>
                      <a:pt x="27308" y="165809"/>
                    </a:lnTo>
                    <a:cubicBezTo>
                      <a:pt x="27308" y="165809"/>
                      <a:pt x="27308" y="165809"/>
                      <a:pt x="27308" y="165809"/>
                    </a:cubicBezTo>
                    <a:cubicBezTo>
                      <a:pt x="27308" y="165809"/>
                      <a:pt x="27378" y="165948"/>
                      <a:pt x="27447" y="166017"/>
                    </a:cubicBezTo>
                    <a:cubicBezTo>
                      <a:pt x="27447" y="166017"/>
                      <a:pt x="27447" y="166017"/>
                      <a:pt x="27447" y="165948"/>
                    </a:cubicBezTo>
                    <a:cubicBezTo>
                      <a:pt x="27724" y="166295"/>
                      <a:pt x="27933" y="166642"/>
                      <a:pt x="28211" y="166989"/>
                    </a:cubicBezTo>
                    <a:cubicBezTo>
                      <a:pt x="28211" y="166989"/>
                      <a:pt x="28211" y="166989"/>
                      <a:pt x="28211" y="166989"/>
                    </a:cubicBezTo>
                    <a:cubicBezTo>
                      <a:pt x="28488" y="167406"/>
                      <a:pt x="28766" y="167822"/>
                      <a:pt x="29113" y="168169"/>
                    </a:cubicBezTo>
                    <a:cubicBezTo>
                      <a:pt x="29113" y="168100"/>
                      <a:pt x="28974" y="168031"/>
                      <a:pt x="28974" y="167961"/>
                    </a:cubicBezTo>
                    <a:cubicBezTo>
                      <a:pt x="29252" y="168378"/>
                      <a:pt x="29530" y="168725"/>
                      <a:pt x="29808" y="169141"/>
                    </a:cubicBezTo>
                    <a:lnTo>
                      <a:pt x="29808" y="169141"/>
                    </a:lnTo>
                    <a:cubicBezTo>
                      <a:pt x="29808" y="169141"/>
                      <a:pt x="29808" y="169141"/>
                      <a:pt x="29808" y="169141"/>
                    </a:cubicBezTo>
                    <a:cubicBezTo>
                      <a:pt x="30016" y="169419"/>
                      <a:pt x="30154" y="169628"/>
                      <a:pt x="30293" y="169836"/>
                    </a:cubicBezTo>
                    <a:cubicBezTo>
                      <a:pt x="30293" y="169836"/>
                      <a:pt x="30293" y="169836"/>
                      <a:pt x="30293" y="169836"/>
                    </a:cubicBezTo>
                    <a:cubicBezTo>
                      <a:pt x="74174" y="231837"/>
                      <a:pt x="105973" y="301893"/>
                      <a:pt x="129649" y="373892"/>
                    </a:cubicBezTo>
                    <a:cubicBezTo>
                      <a:pt x="141174" y="409163"/>
                      <a:pt x="150686" y="445128"/>
                      <a:pt x="156171" y="481857"/>
                    </a:cubicBezTo>
                    <a:cubicBezTo>
                      <a:pt x="157698" y="491507"/>
                      <a:pt x="162767" y="515183"/>
                      <a:pt x="145548" y="508726"/>
                    </a:cubicBezTo>
                    <a:cubicBezTo>
                      <a:pt x="119095" y="491438"/>
                      <a:pt x="105695" y="460541"/>
                      <a:pt x="91392" y="433463"/>
                    </a:cubicBezTo>
                    <a:cubicBezTo>
                      <a:pt x="77159" y="406941"/>
                      <a:pt x="60912" y="381391"/>
                      <a:pt x="50081" y="353202"/>
                    </a:cubicBezTo>
                    <a:cubicBezTo>
                      <a:pt x="38764" y="324735"/>
                      <a:pt x="32168" y="294811"/>
                      <a:pt x="24253" y="265303"/>
                    </a:cubicBezTo>
                    <a:cubicBezTo>
                      <a:pt x="19879" y="248223"/>
                      <a:pt x="-15947" y="128386"/>
                      <a:pt x="8422" y="128872"/>
                    </a:cubicBezTo>
                    <a:close/>
                    <a:moveTo>
                      <a:pt x="111110" y="129983"/>
                    </a:moveTo>
                    <a:cubicBezTo>
                      <a:pt x="112500" y="129913"/>
                      <a:pt x="113818" y="129844"/>
                      <a:pt x="115207" y="129774"/>
                    </a:cubicBezTo>
                    <a:lnTo>
                      <a:pt x="111110" y="129983"/>
                    </a:lnTo>
                    <a:close/>
                    <a:moveTo>
                      <a:pt x="444099" y="22296"/>
                    </a:moveTo>
                    <a:cubicBezTo>
                      <a:pt x="441947" y="23754"/>
                      <a:pt x="439725" y="25212"/>
                      <a:pt x="437503" y="26670"/>
                    </a:cubicBezTo>
                    <a:cubicBezTo>
                      <a:pt x="439725" y="25281"/>
                      <a:pt x="441947" y="23823"/>
                      <a:pt x="444099" y="22296"/>
                    </a:cubicBezTo>
                    <a:cubicBezTo>
                      <a:pt x="444099" y="22296"/>
                      <a:pt x="444099" y="22296"/>
                      <a:pt x="444099" y="222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82" name="Google Shape;7882;p20"/>
              <p:cNvSpPr/>
              <p:nvPr/>
            </p:nvSpPr>
            <p:spPr>
              <a:xfrm rot="-5868182">
                <a:off x="6534692" y="1990143"/>
                <a:ext cx="285077" cy="193955"/>
              </a:xfrm>
              <a:custGeom>
                <a:avLst/>
                <a:gdLst/>
                <a:ahLst/>
                <a:cxnLst/>
                <a:rect l="l" t="t" r="r" b="b"/>
                <a:pathLst>
                  <a:path w="418425" h="284680" extrusionOk="0">
                    <a:moveTo>
                      <a:pt x="3206" y="2475"/>
                    </a:moveTo>
                    <a:cubicBezTo>
                      <a:pt x="7025" y="-649"/>
                      <a:pt x="12093" y="-163"/>
                      <a:pt x="16676" y="462"/>
                    </a:cubicBezTo>
                    <a:cubicBezTo>
                      <a:pt x="30562" y="2267"/>
                      <a:pt x="44239" y="5530"/>
                      <a:pt x="57708" y="9418"/>
                    </a:cubicBezTo>
                    <a:cubicBezTo>
                      <a:pt x="57362" y="9280"/>
                      <a:pt x="56945" y="9210"/>
                      <a:pt x="56529" y="9071"/>
                    </a:cubicBezTo>
                    <a:cubicBezTo>
                      <a:pt x="170811" y="43925"/>
                      <a:pt x="350150" y="128839"/>
                      <a:pt x="404584" y="239511"/>
                    </a:cubicBezTo>
                    <a:cubicBezTo>
                      <a:pt x="408958" y="251314"/>
                      <a:pt x="430064" y="278115"/>
                      <a:pt x="409722" y="283808"/>
                    </a:cubicBezTo>
                    <a:cubicBezTo>
                      <a:pt x="401668" y="286863"/>
                      <a:pt x="393822" y="281239"/>
                      <a:pt x="387226" y="277073"/>
                    </a:cubicBezTo>
                    <a:cubicBezTo>
                      <a:pt x="373965" y="269644"/>
                      <a:pt x="360357" y="262840"/>
                      <a:pt x="346817" y="255897"/>
                    </a:cubicBezTo>
                    <a:cubicBezTo>
                      <a:pt x="287732" y="225833"/>
                      <a:pt x="229272" y="194590"/>
                      <a:pt x="172616" y="160083"/>
                    </a:cubicBezTo>
                    <a:cubicBezTo>
                      <a:pt x="172894" y="160222"/>
                      <a:pt x="173171" y="160430"/>
                      <a:pt x="173449" y="160569"/>
                    </a:cubicBezTo>
                    <a:cubicBezTo>
                      <a:pt x="116655" y="125992"/>
                      <a:pt x="60625" y="88083"/>
                      <a:pt x="17161" y="37121"/>
                    </a:cubicBezTo>
                    <a:cubicBezTo>
                      <a:pt x="10566" y="27818"/>
                      <a:pt x="-7139" y="14140"/>
                      <a:pt x="3136" y="2406"/>
                    </a:cubicBezTo>
                    <a:close/>
                    <a:moveTo>
                      <a:pt x="83884" y="81904"/>
                    </a:moveTo>
                    <a:cubicBezTo>
                      <a:pt x="85134" y="82945"/>
                      <a:pt x="86383" y="83987"/>
                      <a:pt x="87633" y="84959"/>
                    </a:cubicBezTo>
                    <a:cubicBezTo>
                      <a:pt x="87494" y="84820"/>
                      <a:pt x="87355" y="84751"/>
                      <a:pt x="87216" y="84612"/>
                    </a:cubicBezTo>
                    <a:cubicBezTo>
                      <a:pt x="87355" y="84751"/>
                      <a:pt x="87494" y="84820"/>
                      <a:pt x="87633" y="84959"/>
                    </a:cubicBezTo>
                    <a:cubicBezTo>
                      <a:pt x="86383" y="83917"/>
                      <a:pt x="85134" y="82945"/>
                      <a:pt x="83884" y="819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83" name="Google Shape;7883;p20"/>
              <p:cNvSpPr/>
              <p:nvPr/>
            </p:nvSpPr>
            <p:spPr>
              <a:xfrm rot="-5868182">
                <a:off x="6695307" y="2088243"/>
                <a:ext cx="95327" cy="371783"/>
              </a:xfrm>
              <a:custGeom>
                <a:avLst/>
                <a:gdLst/>
                <a:ahLst/>
                <a:cxnLst/>
                <a:rect l="l" t="t" r="r" b="b"/>
                <a:pathLst>
                  <a:path w="139917" h="545690" extrusionOk="0">
                    <a:moveTo>
                      <a:pt x="13608" y="111"/>
                    </a:moveTo>
                    <a:cubicBezTo>
                      <a:pt x="13608" y="111"/>
                      <a:pt x="14163" y="111"/>
                      <a:pt x="14441" y="180"/>
                    </a:cubicBezTo>
                    <a:cubicBezTo>
                      <a:pt x="16732" y="-445"/>
                      <a:pt x="19232" y="597"/>
                      <a:pt x="20482" y="2680"/>
                    </a:cubicBezTo>
                    <a:cubicBezTo>
                      <a:pt x="20482" y="2680"/>
                      <a:pt x="20482" y="2680"/>
                      <a:pt x="20482" y="2610"/>
                    </a:cubicBezTo>
                    <a:cubicBezTo>
                      <a:pt x="20482" y="2610"/>
                      <a:pt x="20482" y="2680"/>
                      <a:pt x="20551" y="2749"/>
                    </a:cubicBezTo>
                    <a:cubicBezTo>
                      <a:pt x="20551" y="2749"/>
                      <a:pt x="20551" y="2749"/>
                      <a:pt x="20551" y="2749"/>
                    </a:cubicBezTo>
                    <a:cubicBezTo>
                      <a:pt x="60682" y="76970"/>
                      <a:pt x="83386" y="158482"/>
                      <a:pt x="105882" y="239368"/>
                    </a:cubicBezTo>
                    <a:cubicBezTo>
                      <a:pt x="122822" y="312895"/>
                      <a:pt x="145040" y="387186"/>
                      <a:pt x="138861" y="463421"/>
                    </a:cubicBezTo>
                    <a:cubicBezTo>
                      <a:pt x="137402" y="488971"/>
                      <a:pt x="134626" y="514591"/>
                      <a:pt x="129557" y="539655"/>
                    </a:cubicBezTo>
                    <a:cubicBezTo>
                      <a:pt x="120809" y="554930"/>
                      <a:pt x="109908" y="537503"/>
                      <a:pt x="105743" y="528130"/>
                    </a:cubicBezTo>
                    <a:lnTo>
                      <a:pt x="105743" y="528130"/>
                    </a:lnTo>
                    <a:cubicBezTo>
                      <a:pt x="88732" y="495220"/>
                      <a:pt x="66584" y="465017"/>
                      <a:pt x="52976" y="430372"/>
                    </a:cubicBezTo>
                    <a:cubicBezTo>
                      <a:pt x="22426" y="353304"/>
                      <a:pt x="11872" y="271029"/>
                      <a:pt x="6735" y="188823"/>
                    </a:cubicBezTo>
                    <a:cubicBezTo>
                      <a:pt x="2777" y="139180"/>
                      <a:pt x="69" y="89468"/>
                      <a:pt x="0" y="39617"/>
                    </a:cubicBezTo>
                    <a:cubicBezTo>
                      <a:pt x="1527" y="26772"/>
                      <a:pt x="-4652" y="1291"/>
                      <a:pt x="13678" y="111"/>
                    </a:cubicBezTo>
                    <a:close/>
                    <a:moveTo>
                      <a:pt x="121364" y="502510"/>
                    </a:moveTo>
                    <a:cubicBezTo>
                      <a:pt x="121225" y="503621"/>
                      <a:pt x="121017" y="504732"/>
                      <a:pt x="120878" y="505843"/>
                    </a:cubicBezTo>
                    <a:cubicBezTo>
                      <a:pt x="121017" y="504732"/>
                      <a:pt x="121225" y="503690"/>
                      <a:pt x="121364" y="502579"/>
                    </a:cubicBezTo>
                    <a:cubicBezTo>
                      <a:pt x="121364" y="502579"/>
                      <a:pt x="121364" y="502579"/>
                      <a:pt x="121364" y="502649"/>
                    </a:cubicBezTo>
                    <a:cubicBezTo>
                      <a:pt x="121364" y="502649"/>
                      <a:pt x="121364" y="502510"/>
                      <a:pt x="121364" y="5025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84" name="Google Shape;7884;p20"/>
              <p:cNvSpPr/>
              <p:nvPr/>
            </p:nvSpPr>
            <p:spPr>
              <a:xfrm rot="-5868182">
                <a:off x="6591653" y="2373791"/>
                <a:ext cx="109977" cy="264936"/>
              </a:xfrm>
              <a:custGeom>
                <a:avLst/>
                <a:gdLst/>
                <a:ahLst/>
                <a:cxnLst/>
                <a:rect l="l" t="t" r="r" b="b"/>
                <a:pathLst>
                  <a:path w="161420" h="388863" extrusionOk="0">
                    <a:moveTo>
                      <a:pt x="93857" y="74674"/>
                    </a:moveTo>
                    <a:cubicBezTo>
                      <a:pt x="103021" y="62802"/>
                      <a:pt x="142597" y="-15099"/>
                      <a:pt x="158288" y="2605"/>
                    </a:cubicBezTo>
                    <a:cubicBezTo>
                      <a:pt x="163148" y="7049"/>
                      <a:pt x="161968" y="14270"/>
                      <a:pt x="157386" y="18435"/>
                    </a:cubicBezTo>
                    <a:cubicBezTo>
                      <a:pt x="153150" y="81409"/>
                      <a:pt x="138639" y="143827"/>
                      <a:pt x="121698" y="204509"/>
                    </a:cubicBezTo>
                    <a:cubicBezTo>
                      <a:pt x="110451" y="239711"/>
                      <a:pt x="97675" y="274773"/>
                      <a:pt x="78512" y="306503"/>
                    </a:cubicBezTo>
                    <a:cubicBezTo>
                      <a:pt x="62613" y="332331"/>
                      <a:pt x="42617" y="355243"/>
                      <a:pt x="22967" y="378294"/>
                    </a:cubicBezTo>
                    <a:cubicBezTo>
                      <a:pt x="18038" y="385445"/>
                      <a:pt x="7832" y="394749"/>
                      <a:pt x="1305" y="383918"/>
                    </a:cubicBezTo>
                    <a:cubicBezTo>
                      <a:pt x="-10428" y="325666"/>
                      <a:pt x="59905" y="128483"/>
                      <a:pt x="93857" y="74744"/>
                    </a:cubicBezTo>
                    <a:close/>
                    <a:moveTo>
                      <a:pt x="145860" y="32738"/>
                    </a:moveTo>
                    <a:cubicBezTo>
                      <a:pt x="145860" y="32738"/>
                      <a:pt x="145860" y="32738"/>
                      <a:pt x="145860" y="32738"/>
                    </a:cubicBezTo>
                    <a:cubicBezTo>
                      <a:pt x="145721" y="33988"/>
                      <a:pt x="145652" y="35307"/>
                      <a:pt x="145513" y="36626"/>
                    </a:cubicBezTo>
                    <a:cubicBezTo>
                      <a:pt x="145652" y="35307"/>
                      <a:pt x="145791" y="33988"/>
                      <a:pt x="145860" y="326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85" name="Google Shape;7885;p20"/>
              <p:cNvSpPr/>
              <p:nvPr/>
            </p:nvSpPr>
            <p:spPr>
              <a:xfrm rot="-5868182">
                <a:off x="6509981" y="2506370"/>
                <a:ext cx="205389" cy="228118"/>
              </a:xfrm>
              <a:custGeom>
                <a:avLst/>
                <a:gdLst/>
                <a:ahLst/>
                <a:cxnLst/>
                <a:rect l="l" t="t" r="r" b="b"/>
                <a:pathLst>
                  <a:path w="301463" h="334824" extrusionOk="0">
                    <a:moveTo>
                      <a:pt x="32622" y="233676"/>
                    </a:moveTo>
                    <a:cubicBezTo>
                      <a:pt x="77335" y="150428"/>
                      <a:pt x="139129" y="71278"/>
                      <a:pt x="227444" y="32119"/>
                    </a:cubicBezTo>
                    <a:cubicBezTo>
                      <a:pt x="244316" y="23648"/>
                      <a:pt x="260840" y="14622"/>
                      <a:pt x="277712" y="6152"/>
                    </a:cubicBezTo>
                    <a:cubicBezTo>
                      <a:pt x="283752" y="3444"/>
                      <a:pt x="290765" y="-2874"/>
                      <a:pt x="297430" y="1500"/>
                    </a:cubicBezTo>
                    <a:cubicBezTo>
                      <a:pt x="309164" y="6082"/>
                      <a:pt x="291737" y="26911"/>
                      <a:pt x="290001" y="35104"/>
                    </a:cubicBezTo>
                    <a:cubicBezTo>
                      <a:pt x="235914" y="152442"/>
                      <a:pt x="165581" y="251866"/>
                      <a:pt x="49911" y="314562"/>
                    </a:cubicBezTo>
                    <a:cubicBezTo>
                      <a:pt x="39704" y="320811"/>
                      <a:pt x="29220" y="326712"/>
                      <a:pt x="18597" y="332198"/>
                    </a:cubicBezTo>
                    <a:cubicBezTo>
                      <a:pt x="15056" y="334003"/>
                      <a:pt x="10959" y="335738"/>
                      <a:pt x="7002" y="334280"/>
                    </a:cubicBezTo>
                    <a:cubicBezTo>
                      <a:pt x="-16048" y="321158"/>
                      <a:pt x="24499" y="252144"/>
                      <a:pt x="32691" y="2336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86" name="Google Shape;7886;p20"/>
              <p:cNvSpPr/>
              <p:nvPr/>
            </p:nvSpPr>
            <p:spPr>
              <a:xfrm rot="-5868182">
                <a:off x="6293337" y="2582925"/>
                <a:ext cx="259320" cy="366859"/>
              </a:xfrm>
              <a:custGeom>
                <a:avLst/>
                <a:gdLst/>
                <a:ahLst/>
                <a:cxnLst/>
                <a:rect l="l" t="t" r="r" b="b"/>
                <a:pathLst>
                  <a:path w="380621" h="538463" extrusionOk="0">
                    <a:moveTo>
                      <a:pt x="198338" y="5806"/>
                    </a:moveTo>
                    <a:cubicBezTo>
                      <a:pt x="207712" y="-6413"/>
                      <a:pt x="222223" y="3099"/>
                      <a:pt x="230138" y="11986"/>
                    </a:cubicBezTo>
                    <a:cubicBezTo>
                      <a:pt x="242080" y="23789"/>
                      <a:pt x="253952" y="35800"/>
                      <a:pt x="264159" y="49131"/>
                    </a:cubicBezTo>
                    <a:cubicBezTo>
                      <a:pt x="326160" y="130920"/>
                      <a:pt x="373859" y="256034"/>
                      <a:pt x="370943" y="359138"/>
                    </a:cubicBezTo>
                    <a:cubicBezTo>
                      <a:pt x="375178" y="356778"/>
                      <a:pt x="381080" y="359902"/>
                      <a:pt x="380593" y="364970"/>
                    </a:cubicBezTo>
                    <a:cubicBezTo>
                      <a:pt x="380524" y="368928"/>
                      <a:pt x="377122" y="371983"/>
                      <a:pt x="374553" y="374482"/>
                    </a:cubicBezTo>
                    <a:cubicBezTo>
                      <a:pt x="354765" y="391076"/>
                      <a:pt x="333172" y="405448"/>
                      <a:pt x="313315" y="422112"/>
                    </a:cubicBezTo>
                    <a:cubicBezTo>
                      <a:pt x="236109" y="486127"/>
                      <a:pt x="141266" y="541463"/>
                      <a:pt x="38023" y="537922"/>
                    </a:cubicBezTo>
                    <a:cubicBezTo>
                      <a:pt x="25803" y="536533"/>
                      <a:pt x="5252" y="543754"/>
                      <a:pt x="45" y="528688"/>
                    </a:cubicBezTo>
                    <a:cubicBezTo>
                      <a:pt x="-1205" y="514246"/>
                      <a:pt x="23998" y="498971"/>
                      <a:pt x="32122" y="486960"/>
                    </a:cubicBezTo>
                    <a:cubicBezTo>
                      <a:pt x="52742" y="463215"/>
                      <a:pt x="73711" y="438636"/>
                      <a:pt x="102177" y="424125"/>
                    </a:cubicBezTo>
                    <a:cubicBezTo>
                      <a:pt x="142724" y="403852"/>
                      <a:pt x="184591" y="384133"/>
                      <a:pt x="228957" y="374066"/>
                    </a:cubicBezTo>
                    <a:cubicBezTo>
                      <a:pt x="250480" y="369483"/>
                      <a:pt x="272699" y="369900"/>
                      <a:pt x="294292" y="365456"/>
                    </a:cubicBezTo>
                    <a:cubicBezTo>
                      <a:pt x="310538" y="362193"/>
                      <a:pt x="326646" y="358097"/>
                      <a:pt x="343240" y="356986"/>
                    </a:cubicBezTo>
                    <a:cubicBezTo>
                      <a:pt x="312829" y="307968"/>
                      <a:pt x="271379" y="266796"/>
                      <a:pt x="243398" y="216320"/>
                    </a:cubicBezTo>
                    <a:cubicBezTo>
                      <a:pt x="243398" y="216459"/>
                      <a:pt x="243537" y="216528"/>
                      <a:pt x="243607" y="216667"/>
                    </a:cubicBezTo>
                    <a:cubicBezTo>
                      <a:pt x="242565" y="214723"/>
                      <a:pt x="241455" y="212709"/>
                      <a:pt x="240413" y="210765"/>
                    </a:cubicBezTo>
                    <a:cubicBezTo>
                      <a:pt x="240413" y="210835"/>
                      <a:pt x="240483" y="210904"/>
                      <a:pt x="240552" y="210974"/>
                    </a:cubicBezTo>
                    <a:cubicBezTo>
                      <a:pt x="240135" y="210210"/>
                      <a:pt x="239719" y="209446"/>
                      <a:pt x="239302" y="208613"/>
                    </a:cubicBezTo>
                    <a:cubicBezTo>
                      <a:pt x="239302" y="208613"/>
                      <a:pt x="239302" y="208613"/>
                      <a:pt x="239302" y="208613"/>
                    </a:cubicBezTo>
                    <a:cubicBezTo>
                      <a:pt x="237914" y="206113"/>
                      <a:pt x="236594" y="203614"/>
                      <a:pt x="235206" y="201045"/>
                    </a:cubicBezTo>
                    <a:lnTo>
                      <a:pt x="235206" y="201045"/>
                    </a:lnTo>
                    <a:cubicBezTo>
                      <a:pt x="235206" y="201045"/>
                      <a:pt x="235067" y="200837"/>
                      <a:pt x="235067" y="200767"/>
                    </a:cubicBezTo>
                    <a:cubicBezTo>
                      <a:pt x="235067" y="200767"/>
                      <a:pt x="235067" y="200767"/>
                      <a:pt x="235067" y="200767"/>
                    </a:cubicBezTo>
                    <a:cubicBezTo>
                      <a:pt x="235067" y="200767"/>
                      <a:pt x="235067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lnTo>
                      <a:pt x="234998" y="200628"/>
                    </a:ln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859" y="200420"/>
                      <a:pt x="234789" y="200212"/>
                      <a:pt x="234651" y="200004"/>
                    </a:cubicBezTo>
                    <a:cubicBezTo>
                      <a:pt x="214307" y="162511"/>
                      <a:pt x="205490" y="120367"/>
                      <a:pt x="199588" y="78500"/>
                    </a:cubicBezTo>
                    <a:cubicBezTo>
                      <a:pt x="197783" y="66141"/>
                      <a:pt x="196325" y="53713"/>
                      <a:pt x="195284" y="41285"/>
                    </a:cubicBezTo>
                    <a:cubicBezTo>
                      <a:pt x="194936" y="29621"/>
                      <a:pt x="191464" y="16082"/>
                      <a:pt x="198477" y="5806"/>
                    </a:cubicBezTo>
                    <a:close/>
                    <a:moveTo>
                      <a:pt x="367333" y="364137"/>
                    </a:moveTo>
                    <a:cubicBezTo>
                      <a:pt x="367333" y="364137"/>
                      <a:pt x="366777" y="364554"/>
                      <a:pt x="366499" y="364693"/>
                    </a:cubicBezTo>
                    <a:cubicBezTo>
                      <a:pt x="366499" y="364901"/>
                      <a:pt x="366569" y="365179"/>
                      <a:pt x="366569" y="365387"/>
                    </a:cubicBezTo>
                    <a:cubicBezTo>
                      <a:pt x="366777" y="365179"/>
                      <a:pt x="366985" y="364970"/>
                      <a:pt x="367194" y="364693"/>
                    </a:cubicBezTo>
                    <a:cubicBezTo>
                      <a:pt x="367194" y="364484"/>
                      <a:pt x="367194" y="364276"/>
                      <a:pt x="367194" y="3640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87" name="Google Shape;7887;p20"/>
              <p:cNvSpPr/>
              <p:nvPr/>
            </p:nvSpPr>
            <p:spPr>
              <a:xfrm rot="-5868182">
                <a:off x="6312372" y="2441518"/>
                <a:ext cx="87500" cy="246253"/>
              </a:xfrm>
              <a:custGeom>
                <a:avLst/>
                <a:gdLst/>
                <a:ahLst/>
                <a:cxnLst/>
                <a:rect l="l" t="t" r="r" b="b"/>
                <a:pathLst>
                  <a:path w="128430" h="361441" extrusionOk="0">
                    <a:moveTo>
                      <a:pt x="37499" y="62695"/>
                    </a:moveTo>
                    <a:cubicBezTo>
                      <a:pt x="48261" y="42352"/>
                      <a:pt x="87281" y="-17428"/>
                      <a:pt x="113525" y="4929"/>
                    </a:cubicBezTo>
                    <a:cubicBezTo>
                      <a:pt x="132618" y="48531"/>
                      <a:pt x="131230" y="99285"/>
                      <a:pt x="121301" y="145179"/>
                    </a:cubicBezTo>
                    <a:cubicBezTo>
                      <a:pt x="108735" y="212943"/>
                      <a:pt x="82420" y="277444"/>
                      <a:pt x="47080" y="336460"/>
                    </a:cubicBezTo>
                    <a:cubicBezTo>
                      <a:pt x="47080" y="336390"/>
                      <a:pt x="47219" y="336251"/>
                      <a:pt x="47289" y="336182"/>
                    </a:cubicBezTo>
                    <a:cubicBezTo>
                      <a:pt x="46941" y="336737"/>
                      <a:pt x="46595" y="337293"/>
                      <a:pt x="46247" y="337918"/>
                    </a:cubicBezTo>
                    <a:cubicBezTo>
                      <a:pt x="46247" y="337918"/>
                      <a:pt x="46247" y="337918"/>
                      <a:pt x="46247" y="337918"/>
                    </a:cubicBezTo>
                    <a:cubicBezTo>
                      <a:pt x="46247" y="337918"/>
                      <a:pt x="46247" y="337987"/>
                      <a:pt x="46178" y="338057"/>
                    </a:cubicBezTo>
                    <a:cubicBezTo>
                      <a:pt x="46178" y="338057"/>
                      <a:pt x="46178" y="338057"/>
                      <a:pt x="46178" y="337987"/>
                    </a:cubicBezTo>
                    <a:cubicBezTo>
                      <a:pt x="44789" y="340209"/>
                      <a:pt x="43470" y="342500"/>
                      <a:pt x="42082" y="344722"/>
                    </a:cubicBezTo>
                    <a:cubicBezTo>
                      <a:pt x="42221" y="344514"/>
                      <a:pt x="42359" y="344236"/>
                      <a:pt x="42498" y="344028"/>
                    </a:cubicBezTo>
                    <a:cubicBezTo>
                      <a:pt x="38332" y="349304"/>
                      <a:pt x="35485" y="359164"/>
                      <a:pt x="27778" y="359580"/>
                    </a:cubicBezTo>
                    <a:cubicBezTo>
                      <a:pt x="10699" y="371800"/>
                      <a:pt x="10977" y="320213"/>
                      <a:pt x="6810" y="310840"/>
                    </a:cubicBezTo>
                    <a:cubicBezTo>
                      <a:pt x="-8186" y="228287"/>
                      <a:pt x="1395" y="138860"/>
                      <a:pt x="37429" y="628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88" name="Google Shape;7888;p20"/>
              <p:cNvSpPr/>
              <p:nvPr/>
            </p:nvSpPr>
            <p:spPr>
              <a:xfrm rot="-5868182">
                <a:off x="6285873" y="2308735"/>
                <a:ext cx="161995" cy="271786"/>
              </a:xfrm>
              <a:custGeom>
                <a:avLst/>
                <a:gdLst/>
                <a:ahLst/>
                <a:cxnLst/>
                <a:rect l="l" t="t" r="r" b="b"/>
                <a:pathLst>
                  <a:path w="237770" h="398917" extrusionOk="0">
                    <a:moveTo>
                      <a:pt x="75106" y="146476"/>
                    </a:moveTo>
                    <a:cubicBezTo>
                      <a:pt x="100657" y="99888"/>
                      <a:pt x="133219" y="56146"/>
                      <a:pt x="173420" y="21292"/>
                    </a:cubicBezTo>
                    <a:cubicBezTo>
                      <a:pt x="189111" y="9073"/>
                      <a:pt x="217508" y="-11271"/>
                      <a:pt x="234727" y="7823"/>
                    </a:cubicBezTo>
                    <a:cubicBezTo>
                      <a:pt x="242226" y="25597"/>
                      <a:pt x="233963" y="48856"/>
                      <a:pt x="230283" y="67186"/>
                    </a:cubicBezTo>
                    <a:cubicBezTo>
                      <a:pt x="199734" y="168207"/>
                      <a:pt x="92116" y="331508"/>
                      <a:pt x="11716" y="398092"/>
                    </a:cubicBezTo>
                    <a:cubicBezTo>
                      <a:pt x="-781" y="402605"/>
                      <a:pt x="-781" y="387538"/>
                      <a:pt x="607" y="379207"/>
                    </a:cubicBezTo>
                    <a:cubicBezTo>
                      <a:pt x="1510" y="367473"/>
                      <a:pt x="2759" y="355739"/>
                      <a:pt x="4009" y="344075"/>
                    </a:cubicBezTo>
                    <a:cubicBezTo>
                      <a:pt x="13036" y="274228"/>
                      <a:pt x="45598" y="209657"/>
                      <a:pt x="75037" y="1464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89" name="Google Shape;7889;p20"/>
              <p:cNvSpPr/>
              <p:nvPr/>
            </p:nvSpPr>
            <p:spPr>
              <a:xfrm rot="-5868182">
                <a:off x="6462471" y="2068041"/>
                <a:ext cx="233095" cy="531122"/>
              </a:xfrm>
              <a:custGeom>
                <a:avLst/>
                <a:gdLst/>
                <a:ahLst/>
                <a:cxnLst/>
                <a:rect l="l" t="t" r="r" b="b"/>
                <a:pathLst>
                  <a:path w="342128" h="779562" extrusionOk="0">
                    <a:moveTo>
                      <a:pt x="51771" y="244808"/>
                    </a:moveTo>
                    <a:cubicBezTo>
                      <a:pt x="93360" y="168088"/>
                      <a:pt x="152931" y="101157"/>
                      <a:pt x="222570" y="48806"/>
                    </a:cubicBezTo>
                    <a:cubicBezTo>
                      <a:pt x="253467" y="26449"/>
                      <a:pt x="287974" y="5620"/>
                      <a:pt x="326300" y="135"/>
                    </a:cubicBezTo>
                    <a:cubicBezTo>
                      <a:pt x="334492" y="-976"/>
                      <a:pt x="343865" y="4857"/>
                      <a:pt x="341852" y="13952"/>
                    </a:cubicBezTo>
                    <a:cubicBezTo>
                      <a:pt x="339213" y="22770"/>
                      <a:pt x="331784" y="29227"/>
                      <a:pt x="326577" y="36586"/>
                    </a:cubicBezTo>
                    <a:cubicBezTo>
                      <a:pt x="326785" y="36309"/>
                      <a:pt x="327063" y="36031"/>
                      <a:pt x="327272" y="35684"/>
                    </a:cubicBezTo>
                    <a:cubicBezTo>
                      <a:pt x="311788" y="55263"/>
                      <a:pt x="294639" y="73315"/>
                      <a:pt x="278739" y="92478"/>
                    </a:cubicBezTo>
                    <a:cubicBezTo>
                      <a:pt x="252564" y="125735"/>
                      <a:pt x="229166" y="161145"/>
                      <a:pt x="200908" y="192736"/>
                    </a:cubicBezTo>
                    <a:cubicBezTo>
                      <a:pt x="161472" y="236199"/>
                      <a:pt x="116411" y="274872"/>
                      <a:pt x="68781" y="309032"/>
                    </a:cubicBezTo>
                    <a:cubicBezTo>
                      <a:pt x="70934" y="315419"/>
                      <a:pt x="66212" y="321182"/>
                      <a:pt x="64546" y="327084"/>
                    </a:cubicBezTo>
                    <a:cubicBezTo>
                      <a:pt x="101830" y="433382"/>
                      <a:pt x="96207" y="550580"/>
                      <a:pt x="74127" y="659586"/>
                    </a:cubicBezTo>
                    <a:cubicBezTo>
                      <a:pt x="69962" y="680971"/>
                      <a:pt x="45870" y="774772"/>
                      <a:pt x="27123" y="779562"/>
                    </a:cubicBezTo>
                    <a:cubicBezTo>
                      <a:pt x="-1205" y="777757"/>
                      <a:pt x="5114" y="633550"/>
                      <a:pt x="670" y="606125"/>
                    </a:cubicBezTo>
                    <a:cubicBezTo>
                      <a:pt x="-2871" y="531348"/>
                      <a:pt x="8029" y="457196"/>
                      <a:pt x="23721" y="384225"/>
                    </a:cubicBezTo>
                    <a:cubicBezTo>
                      <a:pt x="29692" y="358119"/>
                      <a:pt x="35107" y="331458"/>
                      <a:pt x="46633" y="307088"/>
                    </a:cubicBezTo>
                    <a:cubicBezTo>
                      <a:pt x="48924" y="302297"/>
                      <a:pt x="53992" y="300492"/>
                      <a:pt x="58159" y="297784"/>
                    </a:cubicBezTo>
                    <a:cubicBezTo>
                      <a:pt x="54340" y="297090"/>
                      <a:pt x="50799" y="295076"/>
                      <a:pt x="47536" y="292993"/>
                    </a:cubicBezTo>
                    <a:cubicBezTo>
                      <a:pt x="45661" y="298062"/>
                      <a:pt x="41078" y="302644"/>
                      <a:pt x="35316" y="300492"/>
                    </a:cubicBezTo>
                    <a:cubicBezTo>
                      <a:pt x="18791" y="294451"/>
                      <a:pt x="47882" y="255917"/>
                      <a:pt x="51701" y="2447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90" name="Google Shape;7890;p20"/>
              <p:cNvSpPr/>
              <p:nvPr/>
            </p:nvSpPr>
            <p:spPr>
              <a:xfrm rot="-5868182">
                <a:off x="6619513" y="2414498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91" name="Google Shape;7891;p20"/>
              <p:cNvSpPr/>
              <p:nvPr/>
            </p:nvSpPr>
            <p:spPr>
              <a:xfrm rot="-5868182">
                <a:off x="6619420" y="2414511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92" name="Google Shape;7892;p20"/>
              <p:cNvSpPr/>
              <p:nvPr/>
            </p:nvSpPr>
            <p:spPr>
              <a:xfrm rot="-5868182">
                <a:off x="6765785" y="2435049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93" name="Google Shape;7893;p20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94" name="Google Shape;7894;p20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95" name="Google Shape;7895;p20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96" name="Google Shape;7896;p20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97" name="Google Shape;7897;p20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98" name="Google Shape;7898;p20"/>
              <p:cNvSpPr/>
              <p:nvPr/>
            </p:nvSpPr>
            <p:spPr>
              <a:xfrm rot="-5868182">
                <a:off x="6719222" y="2272343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99" name="Google Shape;7899;p20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00" name="Google Shape;7900;p20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01" name="Google Shape;7901;p20"/>
              <p:cNvSpPr/>
              <p:nvPr/>
            </p:nvSpPr>
            <p:spPr>
              <a:xfrm rot="-5868182">
                <a:off x="6716972" y="2274970"/>
                <a:ext cx="4730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138" extrusionOk="0">
                    <a:moveTo>
                      <a:pt x="0" y="0"/>
                    </a:moveTo>
                    <a:cubicBezTo>
                      <a:pt x="0" y="0"/>
                      <a:pt x="0" y="69"/>
                      <a:pt x="0" y="139"/>
                    </a:cubicBezTo>
                    <a:cubicBezTo>
                      <a:pt x="0" y="139"/>
                      <a:pt x="0" y="69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02" name="Google Shape;7902;p20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03" name="Google Shape;7903;p20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04" name="Google Shape;7904;p20"/>
              <p:cNvSpPr/>
              <p:nvPr/>
            </p:nvSpPr>
            <p:spPr>
              <a:xfrm rot="-5868182">
                <a:off x="6717120" y="2274950"/>
                <a:ext cx="4730" cy="189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277" extrusionOk="0">
                    <a:moveTo>
                      <a:pt x="0" y="278"/>
                    </a:moveTo>
                    <a:cubicBezTo>
                      <a:pt x="0" y="278"/>
                      <a:pt x="0" y="13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0"/>
                    </a:cubicBezTo>
                    <a:cubicBezTo>
                      <a:pt x="0" y="69"/>
                      <a:pt x="0" y="208"/>
                      <a:pt x="0" y="27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05" name="Google Shape;7905;p20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06" name="Google Shape;7906;p20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07" name="Google Shape;7907;p20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08" name="Google Shape;7908;p20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09" name="Google Shape;7909;p20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7910" name="Google Shape;7910;p20"/>
            <p:cNvGrpSpPr/>
            <p:nvPr/>
          </p:nvGrpSpPr>
          <p:grpSpPr>
            <a:xfrm>
              <a:off x="5996489" y="1930043"/>
              <a:ext cx="712373" cy="989676"/>
              <a:chOff x="5996489" y="1930043"/>
              <a:chExt cx="712373" cy="989676"/>
            </a:xfrm>
          </p:grpSpPr>
          <p:sp>
            <p:nvSpPr>
              <p:cNvPr id="7911" name="Google Shape;7911;p20"/>
              <p:cNvSpPr/>
              <p:nvPr/>
            </p:nvSpPr>
            <p:spPr>
              <a:xfrm rot="-5868182">
                <a:off x="6071192" y="2124819"/>
                <a:ext cx="293426" cy="200913"/>
              </a:xfrm>
              <a:custGeom>
                <a:avLst/>
                <a:gdLst/>
                <a:ahLst/>
                <a:cxnLst/>
                <a:rect l="l" t="t" r="r" b="b"/>
                <a:pathLst>
                  <a:path w="430680" h="294893" extrusionOk="0">
                    <a:moveTo>
                      <a:pt x="4521" y="283657"/>
                    </a:moveTo>
                    <a:cubicBezTo>
                      <a:pt x="5284" y="283518"/>
                      <a:pt x="5978" y="283448"/>
                      <a:pt x="6742" y="283379"/>
                    </a:cubicBezTo>
                    <a:cubicBezTo>
                      <a:pt x="48261" y="208394"/>
                      <a:pt x="137549" y="126049"/>
                      <a:pt x="211146" y="81961"/>
                    </a:cubicBezTo>
                    <a:cubicBezTo>
                      <a:pt x="250027" y="58355"/>
                      <a:pt x="290574" y="37317"/>
                      <a:pt x="333065" y="20862"/>
                    </a:cubicBezTo>
                    <a:cubicBezTo>
                      <a:pt x="363129" y="11211"/>
                      <a:pt x="469011" y="-29961"/>
                      <a:pt x="416104" y="39747"/>
                    </a:cubicBezTo>
                    <a:cubicBezTo>
                      <a:pt x="376113" y="103970"/>
                      <a:pt x="313972" y="150558"/>
                      <a:pt x="250512" y="189856"/>
                    </a:cubicBezTo>
                    <a:cubicBezTo>
                      <a:pt x="211701" y="213948"/>
                      <a:pt x="173029" y="238805"/>
                      <a:pt x="129912" y="254496"/>
                    </a:cubicBezTo>
                    <a:cubicBezTo>
                      <a:pt x="130190" y="254357"/>
                      <a:pt x="130468" y="254287"/>
                      <a:pt x="130745" y="254149"/>
                    </a:cubicBezTo>
                    <a:cubicBezTo>
                      <a:pt x="128315" y="255051"/>
                      <a:pt x="125816" y="256093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2969" y="257134"/>
                      <a:pt x="122483" y="257342"/>
                      <a:pt x="122066" y="257481"/>
                    </a:cubicBezTo>
                    <a:cubicBezTo>
                      <a:pt x="122066" y="257481"/>
                      <a:pt x="122066" y="257481"/>
                      <a:pt x="122066" y="257481"/>
                    </a:cubicBezTo>
                    <a:cubicBezTo>
                      <a:pt x="120539" y="258037"/>
                      <a:pt x="119081" y="258662"/>
                      <a:pt x="117553" y="259217"/>
                    </a:cubicBezTo>
                    <a:cubicBezTo>
                      <a:pt x="117831" y="259078"/>
                      <a:pt x="118109" y="259009"/>
                      <a:pt x="118387" y="258870"/>
                    </a:cubicBezTo>
                    <a:cubicBezTo>
                      <a:pt x="86032" y="270604"/>
                      <a:pt x="54441" y="285531"/>
                      <a:pt x="20698" y="292613"/>
                    </a:cubicBezTo>
                    <a:cubicBezTo>
                      <a:pt x="18614" y="293793"/>
                      <a:pt x="16115" y="294210"/>
                      <a:pt x="13755" y="293655"/>
                    </a:cubicBezTo>
                    <a:cubicBezTo>
                      <a:pt x="11810" y="293932"/>
                      <a:pt x="9936" y="294071"/>
                      <a:pt x="7992" y="294279"/>
                    </a:cubicBezTo>
                    <a:cubicBezTo>
                      <a:pt x="355" y="297751"/>
                      <a:pt x="-3673" y="285462"/>
                      <a:pt x="4521" y="283657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12" name="Google Shape;7912;p20"/>
              <p:cNvSpPr/>
              <p:nvPr/>
            </p:nvSpPr>
            <p:spPr>
              <a:xfrm rot="-5868182">
                <a:off x="6269819" y="1935505"/>
                <a:ext cx="314022" cy="347348"/>
              </a:xfrm>
              <a:custGeom>
                <a:avLst/>
                <a:gdLst/>
                <a:ahLst/>
                <a:cxnLst/>
                <a:rect l="l" t="t" r="r" b="b"/>
                <a:pathLst>
                  <a:path w="460910" h="509825" extrusionOk="0">
                    <a:moveTo>
                      <a:pt x="8284" y="128733"/>
                    </a:moveTo>
                    <a:cubicBezTo>
                      <a:pt x="8839" y="128733"/>
                      <a:pt x="9395" y="128733"/>
                      <a:pt x="9951" y="128802"/>
                    </a:cubicBezTo>
                    <a:cubicBezTo>
                      <a:pt x="11200" y="125956"/>
                      <a:pt x="14671" y="124567"/>
                      <a:pt x="17588" y="125747"/>
                    </a:cubicBezTo>
                    <a:cubicBezTo>
                      <a:pt x="60495" y="91032"/>
                      <a:pt x="112361" y="68745"/>
                      <a:pt x="162281" y="45972"/>
                    </a:cubicBezTo>
                    <a:cubicBezTo>
                      <a:pt x="231017" y="15631"/>
                      <a:pt x="305377" y="-4435"/>
                      <a:pt x="380987" y="842"/>
                    </a:cubicBezTo>
                    <a:cubicBezTo>
                      <a:pt x="396678" y="3550"/>
                      <a:pt x="476523" y="-130"/>
                      <a:pt x="458194" y="28753"/>
                    </a:cubicBezTo>
                    <a:cubicBezTo>
                      <a:pt x="409453" y="66801"/>
                      <a:pt x="349674" y="85339"/>
                      <a:pt x="291908" y="104918"/>
                    </a:cubicBezTo>
                    <a:cubicBezTo>
                      <a:pt x="208730" y="133801"/>
                      <a:pt x="120067" y="152617"/>
                      <a:pt x="32029" y="138731"/>
                    </a:cubicBezTo>
                    <a:cubicBezTo>
                      <a:pt x="27239" y="141647"/>
                      <a:pt x="23837" y="147618"/>
                      <a:pt x="18004" y="148312"/>
                    </a:cubicBezTo>
                    <a:cubicBezTo>
                      <a:pt x="18004" y="149909"/>
                      <a:pt x="18073" y="151437"/>
                      <a:pt x="18143" y="153034"/>
                    </a:cubicBezTo>
                    <a:cubicBezTo>
                      <a:pt x="18699" y="153797"/>
                      <a:pt x="19254" y="154630"/>
                      <a:pt x="19809" y="155394"/>
                    </a:cubicBezTo>
                    <a:cubicBezTo>
                      <a:pt x="19670" y="155255"/>
                      <a:pt x="19601" y="155047"/>
                      <a:pt x="19462" y="154908"/>
                    </a:cubicBezTo>
                    <a:cubicBezTo>
                      <a:pt x="19809" y="155394"/>
                      <a:pt x="20157" y="155811"/>
                      <a:pt x="20504" y="156297"/>
                    </a:cubicBezTo>
                    <a:cubicBezTo>
                      <a:pt x="20504" y="156297"/>
                      <a:pt x="20504" y="156297"/>
                      <a:pt x="20504" y="156297"/>
                    </a:cubicBezTo>
                    <a:cubicBezTo>
                      <a:pt x="21545" y="157755"/>
                      <a:pt x="22656" y="159282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4877" y="162407"/>
                      <a:pt x="26197" y="164004"/>
                      <a:pt x="27239" y="165670"/>
                    </a:cubicBezTo>
                    <a:cubicBezTo>
                      <a:pt x="27239" y="165670"/>
                      <a:pt x="27169" y="165531"/>
                      <a:pt x="27100" y="165531"/>
                    </a:cubicBezTo>
                    <a:cubicBezTo>
                      <a:pt x="27100" y="165601"/>
                      <a:pt x="27239" y="165739"/>
                      <a:pt x="27308" y="165809"/>
                    </a:cubicBezTo>
                    <a:cubicBezTo>
                      <a:pt x="27308" y="165809"/>
                      <a:pt x="27308" y="165809"/>
                      <a:pt x="27308" y="165809"/>
                    </a:cubicBezTo>
                    <a:lnTo>
                      <a:pt x="27308" y="165809"/>
                    </a:lnTo>
                    <a:cubicBezTo>
                      <a:pt x="27308" y="165809"/>
                      <a:pt x="27308" y="165809"/>
                      <a:pt x="27308" y="165809"/>
                    </a:cubicBezTo>
                    <a:cubicBezTo>
                      <a:pt x="27308" y="165809"/>
                      <a:pt x="27378" y="165948"/>
                      <a:pt x="27447" y="166017"/>
                    </a:cubicBezTo>
                    <a:cubicBezTo>
                      <a:pt x="27447" y="166017"/>
                      <a:pt x="27447" y="166017"/>
                      <a:pt x="27447" y="165948"/>
                    </a:cubicBezTo>
                    <a:cubicBezTo>
                      <a:pt x="27724" y="166295"/>
                      <a:pt x="27933" y="166642"/>
                      <a:pt x="28211" y="166989"/>
                    </a:cubicBezTo>
                    <a:cubicBezTo>
                      <a:pt x="28211" y="166989"/>
                      <a:pt x="28211" y="166989"/>
                      <a:pt x="28211" y="166989"/>
                    </a:cubicBezTo>
                    <a:cubicBezTo>
                      <a:pt x="28488" y="167406"/>
                      <a:pt x="28766" y="167822"/>
                      <a:pt x="29113" y="168169"/>
                    </a:cubicBezTo>
                    <a:cubicBezTo>
                      <a:pt x="29113" y="168100"/>
                      <a:pt x="28974" y="168031"/>
                      <a:pt x="28974" y="167961"/>
                    </a:cubicBezTo>
                    <a:cubicBezTo>
                      <a:pt x="29252" y="168378"/>
                      <a:pt x="29530" y="168725"/>
                      <a:pt x="29808" y="169141"/>
                    </a:cubicBezTo>
                    <a:lnTo>
                      <a:pt x="29808" y="169141"/>
                    </a:lnTo>
                    <a:cubicBezTo>
                      <a:pt x="29808" y="169141"/>
                      <a:pt x="29808" y="169141"/>
                      <a:pt x="29808" y="169141"/>
                    </a:cubicBezTo>
                    <a:cubicBezTo>
                      <a:pt x="30016" y="169419"/>
                      <a:pt x="30154" y="169628"/>
                      <a:pt x="30293" y="169836"/>
                    </a:cubicBezTo>
                    <a:cubicBezTo>
                      <a:pt x="30293" y="169836"/>
                      <a:pt x="30293" y="169836"/>
                      <a:pt x="30293" y="169836"/>
                    </a:cubicBezTo>
                    <a:cubicBezTo>
                      <a:pt x="74174" y="231837"/>
                      <a:pt x="105973" y="301893"/>
                      <a:pt x="129649" y="373892"/>
                    </a:cubicBezTo>
                    <a:cubicBezTo>
                      <a:pt x="141174" y="409163"/>
                      <a:pt x="150686" y="445128"/>
                      <a:pt x="156171" y="481857"/>
                    </a:cubicBezTo>
                    <a:cubicBezTo>
                      <a:pt x="157698" y="491507"/>
                      <a:pt x="162767" y="515183"/>
                      <a:pt x="145548" y="508726"/>
                    </a:cubicBezTo>
                    <a:cubicBezTo>
                      <a:pt x="119095" y="491438"/>
                      <a:pt x="105695" y="460541"/>
                      <a:pt x="91392" y="433463"/>
                    </a:cubicBezTo>
                    <a:cubicBezTo>
                      <a:pt x="77159" y="406941"/>
                      <a:pt x="60912" y="381391"/>
                      <a:pt x="50081" y="353202"/>
                    </a:cubicBezTo>
                    <a:cubicBezTo>
                      <a:pt x="38764" y="324735"/>
                      <a:pt x="32168" y="294811"/>
                      <a:pt x="24253" y="265303"/>
                    </a:cubicBezTo>
                    <a:cubicBezTo>
                      <a:pt x="19879" y="248223"/>
                      <a:pt x="-15947" y="128386"/>
                      <a:pt x="8422" y="128872"/>
                    </a:cubicBezTo>
                    <a:close/>
                    <a:moveTo>
                      <a:pt x="111110" y="129983"/>
                    </a:moveTo>
                    <a:cubicBezTo>
                      <a:pt x="112500" y="129913"/>
                      <a:pt x="113818" y="129844"/>
                      <a:pt x="115207" y="129774"/>
                    </a:cubicBezTo>
                    <a:lnTo>
                      <a:pt x="111110" y="129983"/>
                    </a:lnTo>
                    <a:close/>
                    <a:moveTo>
                      <a:pt x="444099" y="22296"/>
                    </a:moveTo>
                    <a:cubicBezTo>
                      <a:pt x="441947" y="23754"/>
                      <a:pt x="439725" y="25212"/>
                      <a:pt x="437503" y="26670"/>
                    </a:cubicBezTo>
                    <a:cubicBezTo>
                      <a:pt x="439725" y="25281"/>
                      <a:pt x="441947" y="23823"/>
                      <a:pt x="444099" y="22296"/>
                    </a:cubicBezTo>
                    <a:cubicBezTo>
                      <a:pt x="444099" y="22296"/>
                      <a:pt x="444099" y="22296"/>
                      <a:pt x="444099" y="2229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13" name="Google Shape;7913;p20"/>
              <p:cNvSpPr/>
              <p:nvPr/>
            </p:nvSpPr>
            <p:spPr>
              <a:xfrm rot="-5868182">
                <a:off x="6309942" y="1990143"/>
                <a:ext cx="285077" cy="193955"/>
              </a:xfrm>
              <a:custGeom>
                <a:avLst/>
                <a:gdLst/>
                <a:ahLst/>
                <a:cxnLst/>
                <a:rect l="l" t="t" r="r" b="b"/>
                <a:pathLst>
                  <a:path w="418425" h="284680" extrusionOk="0">
                    <a:moveTo>
                      <a:pt x="3206" y="2475"/>
                    </a:moveTo>
                    <a:cubicBezTo>
                      <a:pt x="7025" y="-649"/>
                      <a:pt x="12093" y="-163"/>
                      <a:pt x="16676" y="462"/>
                    </a:cubicBezTo>
                    <a:cubicBezTo>
                      <a:pt x="30562" y="2267"/>
                      <a:pt x="44239" y="5530"/>
                      <a:pt x="57708" y="9418"/>
                    </a:cubicBezTo>
                    <a:cubicBezTo>
                      <a:pt x="57362" y="9280"/>
                      <a:pt x="56945" y="9210"/>
                      <a:pt x="56529" y="9071"/>
                    </a:cubicBezTo>
                    <a:cubicBezTo>
                      <a:pt x="170811" y="43925"/>
                      <a:pt x="350150" y="128839"/>
                      <a:pt x="404584" y="239511"/>
                    </a:cubicBezTo>
                    <a:cubicBezTo>
                      <a:pt x="408958" y="251314"/>
                      <a:pt x="430064" y="278115"/>
                      <a:pt x="409722" y="283808"/>
                    </a:cubicBezTo>
                    <a:cubicBezTo>
                      <a:pt x="401668" y="286863"/>
                      <a:pt x="393822" y="281239"/>
                      <a:pt x="387226" y="277073"/>
                    </a:cubicBezTo>
                    <a:cubicBezTo>
                      <a:pt x="373965" y="269644"/>
                      <a:pt x="360357" y="262840"/>
                      <a:pt x="346817" y="255897"/>
                    </a:cubicBezTo>
                    <a:cubicBezTo>
                      <a:pt x="287732" y="225833"/>
                      <a:pt x="229272" y="194590"/>
                      <a:pt x="172616" y="160083"/>
                    </a:cubicBezTo>
                    <a:cubicBezTo>
                      <a:pt x="172894" y="160222"/>
                      <a:pt x="173171" y="160430"/>
                      <a:pt x="173449" y="160569"/>
                    </a:cubicBezTo>
                    <a:cubicBezTo>
                      <a:pt x="116655" y="125992"/>
                      <a:pt x="60625" y="88083"/>
                      <a:pt x="17161" y="37121"/>
                    </a:cubicBezTo>
                    <a:cubicBezTo>
                      <a:pt x="10566" y="27818"/>
                      <a:pt x="-7139" y="14140"/>
                      <a:pt x="3136" y="2406"/>
                    </a:cubicBezTo>
                    <a:close/>
                    <a:moveTo>
                      <a:pt x="83884" y="81904"/>
                    </a:moveTo>
                    <a:cubicBezTo>
                      <a:pt x="85134" y="82945"/>
                      <a:pt x="86383" y="83987"/>
                      <a:pt x="87633" y="84959"/>
                    </a:cubicBezTo>
                    <a:cubicBezTo>
                      <a:pt x="87494" y="84820"/>
                      <a:pt x="87355" y="84751"/>
                      <a:pt x="87216" y="84612"/>
                    </a:cubicBezTo>
                    <a:cubicBezTo>
                      <a:pt x="87355" y="84751"/>
                      <a:pt x="87494" y="84820"/>
                      <a:pt x="87633" y="84959"/>
                    </a:cubicBezTo>
                    <a:cubicBezTo>
                      <a:pt x="86383" y="83917"/>
                      <a:pt x="85134" y="82945"/>
                      <a:pt x="83884" y="81904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14" name="Google Shape;7914;p20"/>
              <p:cNvSpPr/>
              <p:nvPr/>
            </p:nvSpPr>
            <p:spPr>
              <a:xfrm rot="-5868182">
                <a:off x="6470557" y="2088243"/>
                <a:ext cx="95327" cy="371783"/>
              </a:xfrm>
              <a:custGeom>
                <a:avLst/>
                <a:gdLst/>
                <a:ahLst/>
                <a:cxnLst/>
                <a:rect l="l" t="t" r="r" b="b"/>
                <a:pathLst>
                  <a:path w="139917" h="545690" extrusionOk="0">
                    <a:moveTo>
                      <a:pt x="13608" y="111"/>
                    </a:moveTo>
                    <a:cubicBezTo>
                      <a:pt x="13608" y="111"/>
                      <a:pt x="14163" y="111"/>
                      <a:pt x="14441" y="180"/>
                    </a:cubicBezTo>
                    <a:cubicBezTo>
                      <a:pt x="16732" y="-445"/>
                      <a:pt x="19232" y="597"/>
                      <a:pt x="20482" y="2680"/>
                    </a:cubicBezTo>
                    <a:cubicBezTo>
                      <a:pt x="20482" y="2680"/>
                      <a:pt x="20482" y="2680"/>
                      <a:pt x="20482" y="2610"/>
                    </a:cubicBezTo>
                    <a:cubicBezTo>
                      <a:pt x="20482" y="2610"/>
                      <a:pt x="20482" y="2680"/>
                      <a:pt x="20551" y="2749"/>
                    </a:cubicBezTo>
                    <a:cubicBezTo>
                      <a:pt x="20551" y="2749"/>
                      <a:pt x="20551" y="2749"/>
                      <a:pt x="20551" y="2749"/>
                    </a:cubicBezTo>
                    <a:cubicBezTo>
                      <a:pt x="60682" y="76970"/>
                      <a:pt x="83386" y="158482"/>
                      <a:pt x="105882" y="239368"/>
                    </a:cubicBezTo>
                    <a:cubicBezTo>
                      <a:pt x="122822" y="312895"/>
                      <a:pt x="145040" y="387186"/>
                      <a:pt x="138861" y="463421"/>
                    </a:cubicBezTo>
                    <a:cubicBezTo>
                      <a:pt x="137402" y="488971"/>
                      <a:pt x="134626" y="514591"/>
                      <a:pt x="129557" y="539655"/>
                    </a:cubicBezTo>
                    <a:cubicBezTo>
                      <a:pt x="120809" y="554930"/>
                      <a:pt x="109908" y="537503"/>
                      <a:pt x="105743" y="528130"/>
                    </a:cubicBezTo>
                    <a:lnTo>
                      <a:pt x="105743" y="528130"/>
                    </a:lnTo>
                    <a:cubicBezTo>
                      <a:pt x="88732" y="495220"/>
                      <a:pt x="66584" y="465017"/>
                      <a:pt x="52976" y="430372"/>
                    </a:cubicBezTo>
                    <a:cubicBezTo>
                      <a:pt x="22426" y="353304"/>
                      <a:pt x="11872" y="271029"/>
                      <a:pt x="6735" y="188823"/>
                    </a:cubicBezTo>
                    <a:cubicBezTo>
                      <a:pt x="2777" y="139180"/>
                      <a:pt x="69" y="89468"/>
                      <a:pt x="0" y="39617"/>
                    </a:cubicBezTo>
                    <a:cubicBezTo>
                      <a:pt x="1527" y="26772"/>
                      <a:pt x="-4652" y="1291"/>
                      <a:pt x="13678" y="111"/>
                    </a:cubicBezTo>
                    <a:close/>
                    <a:moveTo>
                      <a:pt x="121364" y="502510"/>
                    </a:moveTo>
                    <a:cubicBezTo>
                      <a:pt x="121225" y="503621"/>
                      <a:pt x="121017" y="504732"/>
                      <a:pt x="120878" y="505843"/>
                    </a:cubicBezTo>
                    <a:cubicBezTo>
                      <a:pt x="121017" y="504732"/>
                      <a:pt x="121225" y="503690"/>
                      <a:pt x="121364" y="502579"/>
                    </a:cubicBezTo>
                    <a:cubicBezTo>
                      <a:pt x="121364" y="502579"/>
                      <a:pt x="121364" y="502579"/>
                      <a:pt x="121364" y="502649"/>
                    </a:cubicBezTo>
                    <a:cubicBezTo>
                      <a:pt x="121364" y="502649"/>
                      <a:pt x="121364" y="502510"/>
                      <a:pt x="121364" y="502510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15" name="Google Shape;7915;p20"/>
              <p:cNvSpPr/>
              <p:nvPr/>
            </p:nvSpPr>
            <p:spPr>
              <a:xfrm rot="-5868182">
                <a:off x="6366903" y="2373791"/>
                <a:ext cx="109977" cy="264936"/>
              </a:xfrm>
              <a:custGeom>
                <a:avLst/>
                <a:gdLst/>
                <a:ahLst/>
                <a:cxnLst/>
                <a:rect l="l" t="t" r="r" b="b"/>
                <a:pathLst>
                  <a:path w="161420" h="388863" extrusionOk="0">
                    <a:moveTo>
                      <a:pt x="93857" y="74674"/>
                    </a:moveTo>
                    <a:cubicBezTo>
                      <a:pt x="103021" y="62802"/>
                      <a:pt x="142597" y="-15099"/>
                      <a:pt x="158288" y="2605"/>
                    </a:cubicBezTo>
                    <a:cubicBezTo>
                      <a:pt x="163148" y="7049"/>
                      <a:pt x="161968" y="14270"/>
                      <a:pt x="157386" y="18435"/>
                    </a:cubicBezTo>
                    <a:cubicBezTo>
                      <a:pt x="153150" y="81409"/>
                      <a:pt x="138639" y="143827"/>
                      <a:pt x="121698" y="204509"/>
                    </a:cubicBezTo>
                    <a:cubicBezTo>
                      <a:pt x="110451" y="239711"/>
                      <a:pt x="97675" y="274773"/>
                      <a:pt x="78512" y="306503"/>
                    </a:cubicBezTo>
                    <a:cubicBezTo>
                      <a:pt x="62613" y="332331"/>
                      <a:pt x="42617" y="355243"/>
                      <a:pt x="22967" y="378294"/>
                    </a:cubicBezTo>
                    <a:cubicBezTo>
                      <a:pt x="18038" y="385445"/>
                      <a:pt x="7832" y="394749"/>
                      <a:pt x="1305" y="383918"/>
                    </a:cubicBezTo>
                    <a:cubicBezTo>
                      <a:pt x="-10428" y="325666"/>
                      <a:pt x="59905" y="128483"/>
                      <a:pt x="93857" y="74744"/>
                    </a:cubicBezTo>
                    <a:close/>
                    <a:moveTo>
                      <a:pt x="145860" y="32738"/>
                    </a:moveTo>
                    <a:cubicBezTo>
                      <a:pt x="145860" y="32738"/>
                      <a:pt x="145860" y="32738"/>
                      <a:pt x="145860" y="32738"/>
                    </a:cubicBezTo>
                    <a:cubicBezTo>
                      <a:pt x="145721" y="33988"/>
                      <a:pt x="145652" y="35307"/>
                      <a:pt x="145513" y="36626"/>
                    </a:cubicBezTo>
                    <a:cubicBezTo>
                      <a:pt x="145652" y="35307"/>
                      <a:pt x="145791" y="33988"/>
                      <a:pt x="145860" y="32669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16" name="Google Shape;7916;p20"/>
              <p:cNvSpPr/>
              <p:nvPr/>
            </p:nvSpPr>
            <p:spPr>
              <a:xfrm rot="-5868182">
                <a:off x="6285231" y="2506370"/>
                <a:ext cx="205389" cy="228118"/>
              </a:xfrm>
              <a:custGeom>
                <a:avLst/>
                <a:gdLst/>
                <a:ahLst/>
                <a:cxnLst/>
                <a:rect l="l" t="t" r="r" b="b"/>
                <a:pathLst>
                  <a:path w="301463" h="334824" extrusionOk="0">
                    <a:moveTo>
                      <a:pt x="32622" y="233676"/>
                    </a:moveTo>
                    <a:cubicBezTo>
                      <a:pt x="77335" y="150428"/>
                      <a:pt x="139129" y="71278"/>
                      <a:pt x="227444" y="32119"/>
                    </a:cubicBezTo>
                    <a:cubicBezTo>
                      <a:pt x="244316" y="23648"/>
                      <a:pt x="260840" y="14622"/>
                      <a:pt x="277712" y="6152"/>
                    </a:cubicBezTo>
                    <a:cubicBezTo>
                      <a:pt x="283752" y="3444"/>
                      <a:pt x="290765" y="-2874"/>
                      <a:pt x="297430" y="1500"/>
                    </a:cubicBezTo>
                    <a:cubicBezTo>
                      <a:pt x="309164" y="6082"/>
                      <a:pt x="291737" y="26911"/>
                      <a:pt x="290001" y="35104"/>
                    </a:cubicBezTo>
                    <a:cubicBezTo>
                      <a:pt x="235914" y="152442"/>
                      <a:pt x="165581" y="251866"/>
                      <a:pt x="49911" y="314562"/>
                    </a:cubicBezTo>
                    <a:cubicBezTo>
                      <a:pt x="39704" y="320811"/>
                      <a:pt x="29220" y="326712"/>
                      <a:pt x="18597" y="332198"/>
                    </a:cubicBezTo>
                    <a:cubicBezTo>
                      <a:pt x="15056" y="334003"/>
                      <a:pt x="10959" y="335738"/>
                      <a:pt x="7002" y="334280"/>
                    </a:cubicBezTo>
                    <a:cubicBezTo>
                      <a:pt x="-16048" y="321158"/>
                      <a:pt x="24499" y="252144"/>
                      <a:pt x="32691" y="23360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17" name="Google Shape;7917;p20"/>
              <p:cNvSpPr/>
              <p:nvPr/>
            </p:nvSpPr>
            <p:spPr>
              <a:xfrm rot="-5868182">
                <a:off x="6068587" y="2582925"/>
                <a:ext cx="259320" cy="366859"/>
              </a:xfrm>
              <a:custGeom>
                <a:avLst/>
                <a:gdLst/>
                <a:ahLst/>
                <a:cxnLst/>
                <a:rect l="l" t="t" r="r" b="b"/>
                <a:pathLst>
                  <a:path w="380621" h="538463" extrusionOk="0">
                    <a:moveTo>
                      <a:pt x="198338" y="5806"/>
                    </a:moveTo>
                    <a:cubicBezTo>
                      <a:pt x="207712" y="-6413"/>
                      <a:pt x="222223" y="3099"/>
                      <a:pt x="230138" y="11986"/>
                    </a:cubicBezTo>
                    <a:cubicBezTo>
                      <a:pt x="242080" y="23789"/>
                      <a:pt x="253952" y="35800"/>
                      <a:pt x="264159" y="49131"/>
                    </a:cubicBezTo>
                    <a:cubicBezTo>
                      <a:pt x="326160" y="130920"/>
                      <a:pt x="373859" y="256034"/>
                      <a:pt x="370943" y="359138"/>
                    </a:cubicBezTo>
                    <a:cubicBezTo>
                      <a:pt x="375178" y="356778"/>
                      <a:pt x="381080" y="359902"/>
                      <a:pt x="380593" y="364970"/>
                    </a:cubicBezTo>
                    <a:cubicBezTo>
                      <a:pt x="380524" y="368928"/>
                      <a:pt x="377122" y="371983"/>
                      <a:pt x="374553" y="374482"/>
                    </a:cubicBezTo>
                    <a:cubicBezTo>
                      <a:pt x="354765" y="391076"/>
                      <a:pt x="333172" y="405448"/>
                      <a:pt x="313315" y="422112"/>
                    </a:cubicBezTo>
                    <a:cubicBezTo>
                      <a:pt x="236109" y="486127"/>
                      <a:pt x="141266" y="541463"/>
                      <a:pt x="38023" y="537922"/>
                    </a:cubicBezTo>
                    <a:cubicBezTo>
                      <a:pt x="25803" y="536533"/>
                      <a:pt x="5252" y="543754"/>
                      <a:pt x="45" y="528688"/>
                    </a:cubicBezTo>
                    <a:cubicBezTo>
                      <a:pt x="-1205" y="514246"/>
                      <a:pt x="23998" y="498971"/>
                      <a:pt x="32122" y="486960"/>
                    </a:cubicBezTo>
                    <a:cubicBezTo>
                      <a:pt x="52742" y="463215"/>
                      <a:pt x="73711" y="438636"/>
                      <a:pt x="102177" y="424125"/>
                    </a:cubicBezTo>
                    <a:cubicBezTo>
                      <a:pt x="142724" y="403852"/>
                      <a:pt x="184591" y="384133"/>
                      <a:pt x="228957" y="374066"/>
                    </a:cubicBezTo>
                    <a:cubicBezTo>
                      <a:pt x="250480" y="369483"/>
                      <a:pt x="272699" y="369900"/>
                      <a:pt x="294292" y="365456"/>
                    </a:cubicBezTo>
                    <a:cubicBezTo>
                      <a:pt x="310538" y="362193"/>
                      <a:pt x="326646" y="358097"/>
                      <a:pt x="343240" y="356986"/>
                    </a:cubicBezTo>
                    <a:cubicBezTo>
                      <a:pt x="312829" y="307968"/>
                      <a:pt x="271379" y="266796"/>
                      <a:pt x="243398" y="216320"/>
                    </a:cubicBezTo>
                    <a:cubicBezTo>
                      <a:pt x="243398" y="216459"/>
                      <a:pt x="243537" y="216528"/>
                      <a:pt x="243607" y="216667"/>
                    </a:cubicBezTo>
                    <a:cubicBezTo>
                      <a:pt x="242565" y="214723"/>
                      <a:pt x="241455" y="212709"/>
                      <a:pt x="240413" y="210765"/>
                    </a:cubicBezTo>
                    <a:cubicBezTo>
                      <a:pt x="240413" y="210835"/>
                      <a:pt x="240483" y="210904"/>
                      <a:pt x="240552" y="210974"/>
                    </a:cubicBezTo>
                    <a:cubicBezTo>
                      <a:pt x="240135" y="210210"/>
                      <a:pt x="239719" y="209446"/>
                      <a:pt x="239302" y="208613"/>
                    </a:cubicBezTo>
                    <a:cubicBezTo>
                      <a:pt x="239302" y="208613"/>
                      <a:pt x="239302" y="208613"/>
                      <a:pt x="239302" y="208613"/>
                    </a:cubicBezTo>
                    <a:cubicBezTo>
                      <a:pt x="237914" y="206113"/>
                      <a:pt x="236594" y="203614"/>
                      <a:pt x="235206" y="201045"/>
                    </a:cubicBezTo>
                    <a:lnTo>
                      <a:pt x="235206" y="201045"/>
                    </a:lnTo>
                    <a:cubicBezTo>
                      <a:pt x="235206" y="201045"/>
                      <a:pt x="235067" y="200837"/>
                      <a:pt x="235067" y="200767"/>
                    </a:cubicBezTo>
                    <a:cubicBezTo>
                      <a:pt x="235067" y="200767"/>
                      <a:pt x="235067" y="200767"/>
                      <a:pt x="235067" y="200767"/>
                    </a:cubicBezTo>
                    <a:cubicBezTo>
                      <a:pt x="235067" y="200767"/>
                      <a:pt x="235067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lnTo>
                      <a:pt x="234998" y="200628"/>
                    </a:ln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859" y="200420"/>
                      <a:pt x="234789" y="200212"/>
                      <a:pt x="234651" y="200004"/>
                    </a:cubicBezTo>
                    <a:cubicBezTo>
                      <a:pt x="214307" y="162511"/>
                      <a:pt x="205490" y="120367"/>
                      <a:pt x="199588" y="78500"/>
                    </a:cubicBezTo>
                    <a:cubicBezTo>
                      <a:pt x="197783" y="66141"/>
                      <a:pt x="196325" y="53713"/>
                      <a:pt x="195284" y="41285"/>
                    </a:cubicBezTo>
                    <a:cubicBezTo>
                      <a:pt x="194936" y="29621"/>
                      <a:pt x="191464" y="16082"/>
                      <a:pt x="198477" y="5806"/>
                    </a:cubicBezTo>
                    <a:close/>
                    <a:moveTo>
                      <a:pt x="367333" y="364137"/>
                    </a:moveTo>
                    <a:cubicBezTo>
                      <a:pt x="367333" y="364137"/>
                      <a:pt x="366777" y="364554"/>
                      <a:pt x="366499" y="364693"/>
                    </a:cubicBezTo>
                    <a:cubicBezTo>
                      <a:pt x="366499" y="364901"/>
                      <a:pt x="366569" y="365179"/>
                      <a:pt x="366569" y="365387"/>
                    </a:cubicBezTo>
                    <a:cubicBezTo>
                      <a:pt x="366777" y="365179"/>
                      <a:pt x="366985" y="364970"/>
                      <a:pt x="367194" y="364693"/>
                    </a:cubicBezTo>
                    <a:cubicBezTo>
                      <a:pt x="367194" y="364484"/>
                      <a:pt x="367194" y="364276"/>
                      <a:pt x="367194" y="364068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18" name="Google Shape;7918;p20"/>
              <p:cNvSpPr/>
              <p:nvPr/>
            </p:nvSpPr>
            <p:spPr>
              <a:xfrm rot="-5868182">
                <a:off x="6087622" y="2441518"/>
                <a:ext cx="87500" cy="246253"/>
              </a:xfrm>
              <a:custGeom>
                <a:avLst/>
                <a:gdLst/>
                <a:ahLst/>
                <a:cxnLst/>
                <a:rect l="l" t="t" r="r" b="b"/>
                <a:pathLst>
                  <a:path w="128430" h="361441" extrusionOk="0">
                    <a:moveTo>
                      <a:pt x="37499" y="62695"/>
                    </a:moveTo>
                    <a:cubicBezTo>
                      <a:pt x="48261" y="42352"/>
                      <a:pt x="87281" y="-17428"/>
                      <a:pt x="113525" y="4929"/>
                    </a:cubicBezTo>
                    <a:cubicBezTo>
                      <a:pt x="132618" y="48531"/>
                      <a:pt x="131230" y="99285"/>
                      <a:pt x="121301" y="145179"/>
                    </a:cubicBezTo>
                    <a:cubicBezTo>
                      <a:pt x="108735" y="212943"/>
                      <a:pt x="82420" y="277444"/>
                      <a:pt x="47080" y="336460"/>
                    </a:cubicBezTo>
                    <a:cubicBezTo>
                      <a:pt x="47080" y="336390"/>
                      <a:pt x="47219" y="336251"/>
                      <a:pt x="47289" y="336182"/>
                    </a:cubicBezTo>
                    <a:cubicBezTo>
                      <a:pt x="46941" y="336737"/>
                      <a:pt x="46595" y="337293"/>
                      <a:pt x="46247" y="337918"/>
                    </a:cubicBezTo>
                    <a:cubicBezTo>
                      <a:pt x="46247" y="337918"/>
                      <a:pt x="46247" y="337918"/>
                      <a:pt x="46247" y="337918"/>
                    </a:cubicBezTo>
                    <a:cubicBezTo>
                      <a:pt x="46247" y="337918"/>
                      <a:pt x="46247" y="337987"/>
                      <a:pt x="46178" y="338057"/>
                    </a:cubicBezTo>
                    <a:cubicBezTo>
                      <a:pt x="46178" y="338057"/>
                      <a:pt x="46178" y="338057"/>
                      <a:pt x="46178" y="337987"/>
                    </a:cubicBezTo>
                    <a:cubicBezTo>
                      <a:pt x="44789" y="340209"/>
                      <a:pt x="43470" y="342500"/>
                      <a:pt x="42082" y="344722"/>
                    </a:cubicBezTo>
                    <a:cubicBezTo>
                      <a:pt x="42221" y="344514"/>
                      <a:pt x="42359" y="344236"/>
                      <a:pt x="42498" y="344028"/>
                    </a:cubicBezTo>
                    <a:cubicBezTo>
                      <a:pt x="38332" y="349304"/>
                      <a:pt x="35485" y="359164"/>
                      <a:pt x="27778" y="359580"/>
                    </a:cubicBezTo>
                    <a:cubicBezTo>
                      <a:pt x="10699" y="371800"/>
                      <a:pt x="10977" y="320213"/>
                      <a:pt x="6810" y="310840"/>
                    </a:cubicBezTo>
                    <a:cubicBezTo>
                      <a:pt x="-8186" y="228287"/>
                      <a:pt x="1395" y="138860"/>
                      <a:pt x="37429" y="62834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19" name="Google Shape;7919;p20"/>
              <p:cNvSpPr/>
              <p:nvPr/>
            </p:nvSpPr>
            <p:spPr>
              <a:xfrm rot="-5868182">
                <a:off x="6061123" y="2308735"/>
                <a:ext cx="161995" cy="271786"/>
              </a:xfrm>
              <a:custGeom>
                <a:avLst/>
                <a:gdLst/>
                <a:ahLst/>
                <a:cxnLst/>
                <a:rect l="l" t="t" r="r" b="b"/>
                <a:pathLst>
                  <a:path w="237770" h="398917" extrusionOk="0">
                    <a:moveTo>
                      <a:pt x="75106" y="146476"/>
                    </a:moveTo>
                    <a:cubicBezTo>
                      <a:pt x="100657" y="99888"/>
                      <a:pt x="133219" y="56146"/>
                      <a:pt x="173420" y="21292"/>
                    </a:cubicBezTo>
                    <a:cubicBezTo>
                      <a:pt x="189111" y="9073"/>
                      <a:pt x="217508" y="-11271"/>
                      <a:pt x="234727" y="7823"/>
                    </a:cubicBezTo>
                    <a:cubicBezTo>
                      <a:pt x="242226" y="25597"/>
                      <a:pt x="233963" y="48856"/>
                      <a:pt x="230283" y="67186"/>
                    </a:cubicBezTo>
                    <a:cubicBezTo>
                      <a:pt x="199734" y="168207"/>
                      <a:pt x="92116" y="331508"/>
                      <a:pt x="11716" y="398092"/>
                    </a:cubicBezTo>
                    <a:cubicBezTo>
                      <a:pt x="-781" y="402605"/>
                      <a:pt x="-781" y="387538"/>
                      <a:pt x="607" y="379207"/>
                    </a:cubicBezTo>
                    <a:cubicBezTo>
                      <a:pt x="1510" y="367473"/>
                      <a:pt x="2759" y="355739"/>
                      <a:pt x="4009" y="344075"/>
                    </a:cubicBezTo>
                    <a:cubicBezTo>
                      <a:pt x="13036" y="274228"/>
                      <a:pt x="45598" y="209657"/>
                      <a:pt x="75037" y="14647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20" name="Google Shape;7920;p20"/>
              <p:cNvSpPr/>
              <p:nvPr/>
            </p:nvSpPr>
            <p:spPr>
              <a:xfrm rot="-5868182">
                <a:off x="6237721" y="2068041"/>
                <a:ext cx="233095" cy="531122"/>
              </a:xfrm>
              <a:custGeom>
                <a:avLst/>
                <a:gdLst/>
                <a:ahLst/>
                <a:cxnLst/>
                <a:rect l="l" t="t" r="r" b="b"/>
                <a:pathLst>
                  <a:path w="342128" h="779562" extrusionOk="0">
                    <a:moveTo>
                      <a:pt x="51771" y="244808"/>
                    </a:moveTo>
                    <a:cubicBezTo>
                      <a:pt x="93360" y="168088"/>
                      <a:pt x="152931" y="101157"/>
                      <a:pt x="222570" y="48806"/>
                    </a:cubicBezTo>
                    <a:cubicBezTo>
                      <a:pt x="253467" y="26449"/>
                      <a:pt x="287974" y="5620"/>
                      <a:pt x="326300" y="135"/>
                    </a:cubicBezTo>
                    <a:cubicBezTo>
                      <a:pt x="334492" y="-976"/>
                      <a:pt x="343865" y="4857"/>
                      <a:pt x="341852" y="13952"/>
                    </a:cubicBezTo>
                    <a:cubicBezTo>
                      <a:pt x="339213" y="22770"/>
                      <a:pt x="331784" y="29227"/>
                      <a:pt x="326577" y="36586"/>
                    </a:cubicBezTo>
                    <a:cubicBezTo>
                      <a:pt x="326785" y="36309"/>
                      <a:pt x="327063" y="36031"/>
                      <a:pt x="327272" y="35684"/>
                    </a:cubicBezTo>
                    <a:cubicBezTo>
                      <a:pt x="311788" y="55263"/>
                      <a:pt x="294639" y="73315"/>
                      <a:pt x="278739" y="92478"/>
                    </a:cubicBezTo>
                    <a:cubicBezTo>
                      <a:pt x="252564" y="125735"/>
                      <a:pt x="229166" y="161145"/>
                      <a:pt x="200908" y="192736"/>
                    </a:cubicBezTo>
                    <a:cubicBezTo>
                      <a:pt x="161472" y="236199"/>
                      <a:pt x="116411" y="274872"/>
                      <a:pt x="68781" y="309032"/>
                    </a:cubicBezTo>
                    <a:cubicBezTo>
                      <a:pt x="70934" y="315419"/>
                      <a:pt x="66212" y="321182"/>
                      <a:pt x="64546" y="327084"/>
                    </a:cubicBezTo>
                    <a:cubicBezTo>
                      <a:pt x="101830" y="433382"/>
                      <a:pt x="96207" y="550580"/>
                      <a:pt x="74127" y="659586"/>
                    </a:cubicBezTo>
                    <a:cubicBezTo>
                      <a:pt x="69962" y="680971"/>
                      <a:pt x="45870" y="774772"/>
                      <a:pt x="27123" y="779562"/>
                    </a:cubicBezTo>
                    <a:cubicBezTo>
                      <a:pt x="-1205" y="777757"/>
                      <a:pt x="5114" y="633550"/>
                      <a:pt x="670" y="606125"/>
                    </a:cubicBezTo>
                    <a:cubicBezTo>
                      <a:pt x="-2871" y="531348"/>
                      <a:pt x="8029" y="457196"/>
                      <a:pt x="23721" y="384225"/>
                    </a:cubicBezTo>
                    <a:cubicBezTo>
                      <a:pt x="29692" y="358119"/>
                      <a:pt x="35107" y="331458"/>
                      <a:pt x="46633" y="307088"/>
                    </a:cubicBezTo>
                    <a:cubicBezTo>
                      <a:pt x="48924" y="302297"/>
                      <a:pt x="53992" y="300492"/>
                      <a:pt x="58159" y="297784"/>
                    </a:cubicBezTo>
                    <a:cubicBezTo>
                      <a:pt x="54340" y="297090"/>
                      <a:pt x="50799" y="295076"/>
                      <a:pt x="47536" y="292993"/>
                    </a:cubicBezTo>
                    <a:cubicBezTo>
                      <a:pt x="45661" y="298062"/>
                      <a:pt x="41078" y="302644"/>
                      <a:pt x="35316" y="300492"/>
                    </a:cubicBezTo>
                    <a:cubicBezTo>
                      <a:pt x="18791" y="294451"/>
                      <a:pt x="47882" y="255917"/>
                      <a:pt x="51701" y="244739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7921" name="Google Shape;7921;p20"/>
            <p:cNvGrpSpPr/>
            <p:nvPr/>
          </p:nvGrpSpPr>
          <p:grpSpPr>
            <a:xfrm>
              <a:off x="6003359" y="1935367"/>
              <a:ext cx="701143" cy="994661"/>
              <a:chOff x="6003359" y="1935367"/>
              <a:chExt cx="701143" cy="994661"/>
            </a:xfrm>
          </p:grpSpPr>
          <p:grpSp>
            <p:nvGrpSpPr>
              <p:cNvPr id="7922" name="Google Shape;7922;p20"/>
              <p:cNvGrpSpPr/>
              <p:nvPr/>
            </p:nvGrpSpPr>
            <p:grpSpPr>
              <a:xfrm>
                <a:off x="6003359" y="1935367"/>
                <a:ext cx="701143" cy="994661"/>
                <a:chOff x="6003359" y="1935367"/>
                <a:chExt cx="701143" cy="994661"/>
              </a:xfrm>
            </p:grpSpPr>
            <p:sp>
              <p:nvSpPr>
                <p:cNvPr id="7923" name="Google Shape;7923;p20"/>
                <p:cNvSpPr/>
                <p:nvPr/>
              </p:nvSpPr>
              <p:spPr>
                <a:xfrm rot="-5868182">
                  <a:off x="5886047" y="2190095"/>
                  <a:ext cx="937465" cy="4852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5978" h="712167" extrusionOk="0">
                      <a:moveTo>
                        <a:pt x="15231" y="396"/>
                      </a:moveTo>
                      <a:cubicBezTo>
                        <a:pt x="109449" y="21433"/>
                        <a:pt x="198737" y="58232"/>
                        <a:pt x="288233" y="93572"/>
                      </a:cubicBezTo>
                      <a:cubicBezTo>
                        <a:pt x="349400" y="117595"/>
                        <a:pt x="411749" y="138771"/>
                        <a:pt x="472640" y="163488"/>
                      </a:cubicBezTo>
                      <a:cubicBezTo>
                        <a:pt x="627470" y="228059"/>
                        <a:pt x="775565" y="307904"/>
                        <a:pt x="921091" y="391082"/>
                      </a:cubicBezTo>
                      <a:cubicBezTo>
                        <a:pt x="1056342" y="471274"/>
                        <a:pt x="1192218" y="552091"/>
                        <a:pt x="1317123" y="647975"/>
                      </a:cubicBezTo>
                      <a:cubicBezTo>
                        <a:pt x="1336772" y="663735"/>
                        <a:pt x="1356768" y="679496"/>
                        <a:pt x="1373986" y="697965"/>
                      </a:cubicBezTo>
                      <a:cubicBezTo>
                        <a:pt x="1377181" y="701505"/>
                        <a:pt x="1376348" y="707338"/>
                        <a:pt x="1372807" y="710254"/>
                      </a:cubicBezTo>
                      <a:cubicBezTo>
                        <a:pt x="1362739" y="717405"/>
                        <a:pt x="1356004" y="702547"/>
                        <a:pt x="1348436" y="697965"/>
                      </a:cubicBezTo>
                      <a:cubicBezTo>
                        <a:pt x="1318720" y="672761"/>
                        <a:pt x="1287407" y="649571"/>
                        <a:pt x="1255608" y="627076"/>
                      </a:cubicBezTo>
                      <a:cubicBezTo>
                        <a:pt x="1010518" y="463567"/>
                        <a:pt x="751750" y="318596"/>
                        <a:pt x="481666" y="200634"/>
                      </a:cubicBezTo>
                      <a:cubicBezTo>
                        <a:pt x="374465" y="158420"/>
                        <a:pt x="265875" y="119955"/>
                        <a:pt x="158744" y="77533"/>
                      </a:cubicBezTo>
                      <a:cubicBezTo>
                        <a:pt x="108823" y="61009"/>
                        <a:pt x="60570" y="39485"/>
                        <a:pt x="9885" y="25530"/>
                      </a:cubicBezTo>
                      <a:cubicBezTo>
                        <a:pt x="-5876" y="22128"/>
                        <a:pt x="-1848" y="-3145"/>
                        <a:pt x="15301" y="32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924" name="Google Shape;7924;p20"/>
                <p:cNvSpPr/>
                <p:nvPr/>
              </p:nvSpPr>
              <p:spPr>
                <a:xfrm rot="-5868182">
                  <a:off x="6157486" y="2074647"/>
                  <a:ext cx="305138" cy="91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7870" h="133689" extrusionOk="0">
                      <a:moveTo>
                        <a:pt x="3619" y="118685"/>
                      </a:moveTo>
                      <a:cubicBezTo>
                        <a:pt x="42639" y="95149"/>
                        <a:pt x="86936" y="84178"/>
                        <a:pt x="129011" y="67654"/>
                      </a:cubicBezTo>
                      <a:cubicBezTo>
                        <a:pt x="169697" y="50227"/>
                        <a:pt x="213438" y="42590"/>
                        <a:pt x="255652" y="30162"/>
                      </a:cubicBezTo>
                      <a:cubicBezTo>
                        <a:pt x="298144" y="18081"/>
                        <a:pt x="342579" y="15998"/>
                        <a:pt x="386112" y="9680"/>
                      </a:cubicBezTo>
                      <a:cubicBezTo>
                        <a:pt x="385973" y="9680"/>
                        <a:pt x="385765" y="9680"/>
                        <a:pt x="385626" y="9680"/>
                      </a:cubicBezTo>
                      <a:cubicBezTo>
                        <a:pt x="405205" y="7597"/>
                        <a:pt x="424507" y="3917"/>
                        <a:pt x="443739" y="29"/>
                      </a:cubicBezTo>
                      <a:cubicBezTo>
                        <a:pt x="443739" y="29"/>
                        <a:pt x="443600" y="29"/>
                        <a:pt x="443531" y="29"/>
                      </a:cubicBezTo>
                      <a:cubicBezTo>
                        <a:pt x="449849" y="-596"/>
                        <a:pt x="448947" y="9194"/>
                        <a:pt x="442906" y="7666"/>
                      </a:cubicBezTo>
                      <a:cubicBezTo>
                        <a:pt x="368684" y="23149"/>
                        <a:pt x="291756" y="24260"/>
                        <a:pt x="219895" y="50574"/>
                      </a:cubicBezTo>
                      <a:cubicBezTo>
                        <a:pt x="219895" y="50574"/>
                        <a:pt x="219895" y="50574"/>
                        <a:pt x="219965" y="50574"/>
                      </a:cubicBezTo>
                      <a:cubicBezTo>
                        <a:pt x="169628" y="61475"/>
                        <a:pt x="123248" y="84178"/>
                        <a:pt x="74924" y="101189"/>
                      </a:cubicBezTo>
                      <a:cubicBezTo>
                        <a:pt x="52915" y="109729"/>
                        <a:pt x="32294" y="121324"/>
                        <a:pt x="11673" y="132780"/>
                      </a:cubicBezTo>
                      <a:cubicBezTo>
                        <a:pt x="2925" y="137293"/>
                        <a:pt x="-4782" y="123823"/>
                        <a:pt x="3619" y="11861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925" name="Google Shape;7925;p20"/>
                <p:cNvSpPr/>
                <p:nvPr/>
              </p:nvSpPr>
              <p:spPr>
                <a:xfrm rot="-5868182">
                  <a:off x="6078249" y="2126146"/>
                  <a:ext cx="285371" cy="195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57" h="287129" extrusionOk="0">
                      <a:moveTo>
                        <a:pt x="1266" y="276623"/>
                      </a:moveTo>
                      <a:cubicBezTo>
                        <a:pt x="83055" y="186641"/>
                        <a:pt x="184979" y="118113"/>
                        <a:pt x="290236" y="58403"/>
                      </a:cubicBezTo>
                      <a:cubicBezTo>
                        <a:pt x="302040" y="52570"/>
                        <a:pt x="421251" y="-14847"/>
                        <a:pt x="418821" y="2997"/>
                      </a:cubicBezTo>
                      <a:cubicBezTo>
                        <a:pt x="418960" y="5844"/>
                        <a:pt x="416391" y="7996"/>
                        <a:pt x="413753" y="7579"/>
                      </a:cubicBezTo>
                      <a:cubicBezTo>
                        <a:pt x="352099" y="32852"/>
                        <a:pt x="294124" y="66595"/>
                        <a:pt x="237608" y="101727"/>
                      </a:cubicBezTo>
                      <a:cubicBezTo>
                        <a:pt x="182063" y="135956"/>
                        <a:pt x="127977" y="172824"/>
                        <a:pt x="79723" y="216982"/>
                      </a:cubicBezTo>
                      <a:cubicBezTo>
                        <a:pt x="55561" y="238436"/>
                        <a:pt x="33829" y="262320"/>
                        <a:pt x="11334" y="285440"/>
                      </a:cubicBezTo>
                      <a:cubicBezTo>
                        <a:pt x="5710" y="290578"/>
                        <a:pt x="-3247" y="282941"/>
                        <a:pt x="1197" y="27662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926" name="Google Shape;7926;p20"/>
                <p:cNvSpPr/>
                <p:nvPr/>
              </p:nvSpPr>
              <p:spPr>
                <a:xfrm rot="-5868182">
                  <a:off x="6095670" y="2235418"/>
                  <a:ext cx="196889" cy="20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986" h="302133" extrusionOk="0">
                      <a:moveTo>
                        <a:pt x="2255" y="287343"/>
                      </a:moveTo>
                      <a:cubicBezTo>
                        <a:pt x="70575" y="171741"/>
                        <a:pt x="165417" y="69678"/>
                        <a:pt x="281366" y="872"/>
                      </a:cubicBezTo>
                      <a:cubicBezTo>
                        <a:pt x="286921" y="-2877"/>
                        <a:pt x="292475" y="6496"/>
                        <a:pt x="286226" y="9412"/>
                      </a:cubicBezTo>
                      <a:cubicBezTo>
                        <a:pt x="269007" y="19132"/>
                        <a:pt x="253108" y="31005"/>
                        <a:pt x="237347" y="42947"/>
                      </a:cubicBezTo>
                      <a:cubicBezTo>
                        <a:pt x="237347" y="42947"/>
                        <a:pt x="237417" y="42947"/>
                        <a:pt x="237486" y="42878"/>
                      </a:cubicBezTo>
                      <a:cubicBezTo>
                        <a:pt x="237278" y="43017"/>
                        <a:pt x="237069" y="43225"/>
                        <a:pt x="236861" y="43364"/>
                      </a:cubicBezTo>
                      <a:cubicBezTo>
                        <a:pt x="237000" y="43225"/>
                        <a:pt x="237139" y="43155"/>
                        <a:pt x="237278" y="43017"/>
                      </a:cubicBezTo>
                      <a:cubicBezTo>
                        <a:pt x="237278" y="43017"/>
                        <a:pt x="237139" y="43086"/>
                        <a:pt x="237069" y="43155"/>
                      </a:cubicBezTo>
                      <a:cubicBezTo>
                        <a:pt x="237069" y="43155"/>
                        <a:pt x="237139" y="43086"/>
                        <a:pt x="237208" y="43017"/>
                      </a:cubicBezTo>
                      <a:cubicBezTo>
                        <a:pt x="180206" y="88841"/>
                        <a:pt x="127161" y="140636"/>
                        <a:pt x="82725" y="198749"/>
                      </a:cubicBezTo>
                      <a:cubicBezTo>
                        <a:pt x="82725" y="198749"/>
                        <a:pt x="82725" y="198680"/>
                        <a:pt x="82795" y="198610"/>
                      </a:cubicBezTo>
                      <a:cubicBezTo>
                        <a:pt x="82725" y="198749"/>
                        <a:pt x="82586" y="198819"/>
                        <a:pt x="82517" y="198958"/>
                      </a:cubicBezTo>
                      <a:cubicBezTo>
                        <a:pt x="82517" y="198958"/>
                        <a:pt x="82517" y="198958"/>
                        <a:pt x="82517" y="198958"/>
                      </a:cubicBezTo>
                      <a:cubicBezTo>
                        <a:pt x="82031" y="199652"/>
                        <a:pt x="81475" y="200277"/>
                        <a:pt x="80989" y="200971"/>
                      </a:cubicBezTo>
                      <a:cubicBezTo>
                        <a:pt x="81059" y="200902"/>
                        <a:pt x="81128" y="200763"/>
                        <a:pt x="81198" y="200693"/>
                      </a:cubicBezTo>
                      <a:cubicBezTo>
                        <a:pt x="59188" y="231659"/>
                        <a:pt x="35790" y="261792"/>
                        <a:pt x="16975" y="294841"/>
                      </a:cubicBezTo>
                      <a:cubicBezTo>
                        <a:pt x="10448" y="308797"/>
                        <a:pt x="-5868" y="300743"/>
                        <a:pt x="2186" y="28727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927" name="Google Shape;7927;p20"/>
                <p:cNvSpPr/>
                <p:nvPr/>
              </p:nvSpPr>
              <p:spPr>
                <a:xfrm rot="-5868182">
                  <a:off x="6068765" y="2311147"/>
                  <a:ext cx="152575" cy="26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944" h="389144" extrusionOk="0">
                      <a:moveTo>
                        <a:pt x="86272" y="193992"/>
                      </a:moveTo>
                      <a:cubicBezTo>
                        <a:pt x="105782" y="156985"/>
                        <a:pt x="127305" y="121090"/>
                        <a:pt x="150148" y="86027"/>
                      </a:cubicBezTo>
                      <a:cubicBezTo>
                        <a:pt x="171186" y="56381"/>
                        <a:pt x="189377" y="22290"/>
                        <a:pt x="219023" y="350"/>
                      </a:cubicBezTo>
                      <a:cubicBezTo>
                        <a:pt x="219023" y="350"/>
                        <a:pt x="219023" y="350"/>
                        <a:pt x="219023" y="350"/>
                      </a:cubicBezTo>
                      <a:cubicBezTo>
                        <a:pt x="220828" y="-552"/>
                        <a:pt x="223189" y="350"/>
                        <a:pt x="223884" y="2364"/>
                      </a:cubicBezTo>
                      <a:cubicBezTo>
                        <a:pt x="224647" y="7085"/>
                        <a:pt x="217982" y="8612"/>
                        <a:pt x="215690" y="12084"/>
                      </a:cubicBezTo>
                      <a:cubicBezTo>
                        <a:pt x="215829" y="11945"/>
                        <a:pt x="215899" y="11876"/>
                        <a:pt x="216038" y="11737"/>
                      </a:cubicBezTo>
                      <a:cubicBezTo>
                        <a:pt x="140358" y="101372"/>
                        <a:pt x="91202" y="210516"/>
                        <a:pt x="44475" y="317231"/>
                      </a:cubicBezTo>
                      <a:cubicBezTo>
                        <a:pt x="44613" y="316884"/>
                        <a:pt x="44752" y="316537"/>
                        <a:pt x="44891" y="316259"/>
                      </a:cubicBezTo>
                      <a:cubicBezTo>
                        <a:pt x="34894" y="339518"/>
                        <a:pt x="27464" y="364374"/>
                        <a:pt x="14689" y="386314"/>
                      </a:cubicBezTo>
                      <a:cubicBezTo>
                        <a:pt x="9760" y="392355"/>
                        <a:pt x="-724" y="387981"/>
                        <a:pt x="40" y="380205"/>
                      </a:cubicBezTo>
                      <a:cubicBezTo>
                        <a:pt x="23090" y="315981"/>
                        <a:pt x="55375" y="254882"/>
                        <a:pt x="86341" y="19399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928" name="Google Shape;7928;p20"/>
                <p:cNvSpPr/>
                <p:nvPr/>
              </p:nvSpPr>
              <p:spPr>
                <a:xfrm rot="-5868182">
                  <a:off x="6104557" y="2448908"/>
                  <a:ext cx="62586" cy="24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61" h="353652" extrusionOk="0">
                      <a:moveTo>
                        <a:pt x="83525" y="1142"/>
                      </a:moveTo>
                      <a:cubicBezTo>
                        <a:pt x="87344" y="-2121"/>
                        <a:pt x="93385" y="2183"/>
                        <a:pt x="91510" y="6835"/>
                      </a:cubicBezTo>
                      <a:cubicBezTo>
                        <a:pt x="89982" y="17319"/>
                        <a:pt x="88246" y="27734"/>
                        <a:pt x="86580" y="38148"/>
                      </a:cubicBezTo>
                      <a:lnTo>
                        <a:pt x="86580" y="38148"/>
                      </a:lnTo>
                      <a:cubicBezTo>
                        <a:pt x="86580" y="38148"/>
                        <a:pt x="86580" y="38426"/>
                        <a:pt x="86510" y="38565"/>
                      </a:cubicBezTo>
                      <a:cubicBezTo>
                        <a:pt x="86510" y="38565"/>
                        <a:pt x="86510" y="38565"/>
                        <a:pt x="86510" y="38496"/>
                      </a:cubicBezTo>
                      <a:cubicBezTo>
                        <a:pt x="85816" y="42661"/>
                        <a:pt x="85191" y="46827"/>
                        <a:pt x="84567" y="50993"/>
                      </a:cubicBezTo>
                      <a:cubicBezTo>
                        <a:pt x="84567" y="50924"/>
                        <a:pt x="84567" y="50854"/>
                        <a:pt x="84567" y="50785"/>
                      </a:cubicBezTo>
                      <a:cubicBezTo>
                        <a:pt x="84567" y="51132"/>
                        <a:pt x="84497" y="51410"/>
                        <a:pt x="84428" y="51757"/>
                      </a:cubicBezTo>
                      <a:cubicBezTo>
                        <a:pt x="84428" y="51757"/>
                        <a:pt x="84428" y="51687"/>
                        <a:pt x="84428" y="51618"/>
                      </a:cubicBezTo>
                      <a:cubicBezTo>
                        <a:pt x="67973" y="151876"/>
                        <a:pt x="44991" y="251786"/>
                        <a:pt x="16594" y="349128"/>
                      </a:cubicBezTo>
                      <a:cubicBezTo>
                        <a:pt x="12637" y="356834"/>
                        <a:pt x="139" y="354127"/>
                        <a:pt x="0" y="345309"/>
                      </a:cubicBezTo>
                      <a:cubicBezTo>
                        <a:pt x="10832" y="281502"/>
                        <a:pt x="30411" y="219154"/>
                        <a:pt x="44575" y="155972"/>
                      </a:cubicBezTo>
                      <a:cubicBezTo>
                        <a:pt x="52559" y="124103"/>
                        <a:pt x="59988" y="92096"/>
                        <a:pt x="66862" y="59950"/>
                      </a:cubicBezTo>
                      <a:cubicBezTo>
                        <a:pt x="72208" y="40578"/>
                        <a:pt x="73111" y="18500"/>
                        <a:pt x="83386" y="114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929" name="Google Shape;7929;p20"/>
                <p:cNvSpPr/>
                <p:nvPr/>
              </p:nvSpPr>
              <p:spPr>
                <a:xfrm rot="-5868182">
                  <a:off x="6080019" y="2592112"/>
                  <a:ext cx="100285" cy="2364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95" h="347117" extrusionOk="0">
                      <a:moveTo>
                        <a:pt x="2144" y="299"/>
                      </a:moveTo>
                      <a:cubicBezTo>
                        <a:pt x="5130" y="-950"/>
                        <a:pt x="7282" y="1966"/>
                        <a:pt x="8323" y="4396"/>
                      </a:cubicBezTo>
                      <a:cubicBezTo>
                        <a:pt x="20543" y="26475"/>
                        <a:pt x="31514" y="49178"/>
                        <a:pt x="42900" y="71674"/>
                      </a:cubicBezTo>
                      <a:cubicBezTo>
                        <a:pt x="67826" y="120345"/>
                        <a:pt x="91154" y="169779"/>
                        <a:pt x="111497" y="220602"/>
                      </a:cubicBezTo>
                      <a:cubicBezTo>
                        <a:pt x="126772" y="259136"/>
                        <a:pt x="141630" y="298712"/>
                        <a:pt x="147184" y="339953"/>
                      </a:cubicBezTo>
                      <a:cubicBezTo>
                        <a:pt x="147601" y="347382"/>
                        <a:pt x="136700" y="350021"/>
                        <a:pt x="133715" y="343078"/>
                      </a:cubicBezTo>
                      <a:cubicBezTo>
                        <a:pt x="132326" y="339953"/>
                        <a:pt x="131701" y="336482"/>
                        <a:pt x="130799" y="333149"/>
                      </a:cubicBezTo>
                      <a:cubicBezTo>
                        <a:pt x="109067" y="255456"/>
                        <a:pt x="77407" y="180888"/>
                        <a:pt x="44150" y="107500"/>
                      </a:cubicBezTo>
                      <a:cubicBezTo>
                        <a:pt x="29361" y="75423"/>
                        <a:pt x="15059" y="43138"/>
                        <a:pt x="2075" y="10297"/>
                      </a:cubicBezTo>
                      <a:cubicBezTo>
                        <a:pt x="1034" y="7103"/>
                        <a:pt x="-2022" y="2452"/>
                        <a:pt x="2075" y="29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930" name="Google Shape;7930;p20"/>
                <p:cNvSpPr/>
                <p:nvPr/>
              </p:nvSpPr>
              <p:spPr>
                <a:xfrm rot="-5868182">
                  <a:off x="6293974" y="2511388"/>
                  <a:ext cx="189011" cy="2262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423" h="332122" extrusionOk="0">
                      <a:moveTo>
                        <a:pt x="1328" y="324461"/>
                      </a:moveTo>
                      <a:cubicBezTo>
                        <a:pt x="52568" y="257183"/>
                        <a:pt x="106723" y="192126"/>
                        <a:pt x="159977" y="126376"/>
                      </a:cubicBezTo>
                      <a:cubicBezTo>
                        <a:pt x="159768" y="126653"/>
                        <a:pt x="159490" y="126931"/>
                        <a:pt x="159283" y="127209"/>
                      </a:cubicBezTo>
                      <a:cubicBezTo>
                        <a:pt x="194345" y="85828"/>
                        <a:pt x="228505" y="43684"/>
                        <a:pt x="263706" y="2512"/>
                      </a:cubicBezTo>
                      <a:cubicBezTo>
                        <a:pt x="266483" y="-404"/>
                        <a:pt x="271135" y="-821"/>
                        <a:pt x="274329" y="1470"/>
                      </a:cubicBezTo>
                      <a:cubicBezTo>
                        <a:pt x="286063" y="10357"/>
                        <a:pt x="260998" y="29242"/>
                        <a:pt x="256138" y="38060"/>
                      </a:cubicBezTo>
                      <a:cubicBezTo>
                        <a:pt x="256416" y="37782"/>
                        <a:pt x="256624" y="37435"/>
                        <a:pt x="256902" y="37158"/>
                      </a:cubicBezTo>
                      <a:cubicBezTo>
                        <a:pt x="184069" y="124084"/>
                        <a:pt x="109918" y="209831"/>
                        <a:pt x="35974" y="295786"/>
                      </a:cubicBezTo>
                      <a:cubicBezTo>
                        <a:pt x="26739" y="306965"/>
                        <a:pt x="16950" y="317796"/>
                        <a:pt x="8618" y="329738"/>
                      </a:cubicBezTo>
                      <a:cubicBezTo>
                        <a:pt x="5494" y="335639"/>
                        <a:pt x="-3324" y="329321"/>
                        <a:pt x="1328" y="32446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931" name="Google Shape;7931;p20"/>
                <p:cNvSpPr/>
                <p:nvPr/>
              </p:nvSpPr>
              <p:spPr>
                <a:xfrm rot="-5868182">
                  <a:off x="6371458" y="2373385"/>
                  <a:ext cx="94628" cy="2599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91" h="381499" extrusionOk="0">
                      <a:moveTo>
                        <a:pt x="134245" y="424"/>
                      </a:moveTo>
                      <a:cubicBezTo>
                        <a:pt x="139313" y="2299"/>
                        <a:pt x="139798" y="7923"/>
                        <a:pt x="137786" y="12227"/>
                      </a:cubicBezTo>
                      <a:cubicBezTo>
                        <a:pt x="131537" y="36598"/>
                        <a:pt x="121399" y="59857"/>
                        <a:pt x="112790" y="83394"/>
                      </a:cubicBezTo>
                      <a:cubicBezTo>
                        <a:pt x="94808" y="130954"/>
                        <a:pt x="80158" y="179624"/>
                        <a:pt x="62939" y="227462"/>
                      </a:cubicBezTo>
                      <a:cubicBezTo>
                        <a:pt x="45721" y="276272"/>
                        <a:pt x="24266" y="323554"/>
                        <a:pt x="8019" y="372711"/>
                      </a:cubicBezTo>
                      <a:cubicBezTo>
                        <a:pt x="8019" y="372711"/>
                        <a:pt x="8019" y="372711"/>
                        <a:pt x="8019" y="372711"/>
                      </a:cubicBezTo>
                      <a:cubicBezTo>
                        <a:pt x="7325" y="374932"/>
                        <a:pt x="6978" y="377293"/>
                        <a:pt x="6423" y="379584"/>
                      </a:cubicBezTo>
                      <a:cubicBezTo>
                        <a:pt x="4270" y="383889"/>
                        <a:pt x="-451" y="380140"/>
                        <a:pt x="35" y="376182"/>
                      </a:cubicBezTo>
                      <a:cubicBezTo>
                        <a:pt x="6839" y="325290"/>
                        <a:pt x="29473" y="277660"/>
                        <a:pt x="44749" y="228851"/>
                      </a:cubicBezTo>
                      <a:cubicBezTo>
                        <a:pt x="65022" y="168654"/>
                        <a:pt x="84602" y="108180"/>
                        <a:pt x="106333" y="48401"/>
                      </a:cubicBezTo>
                      <a:cubicBezTo>
                        <a:pt x="111263" y="38958"/>
                        <a:pt x="122025" y="-5130"/>
                        <a:pt x="134175" y="49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932" name="Google Shape;7932;p20"/>
                <p:cNvSpPr/>
                <p:nvPr/>
              </p:nvSpPr>
              <p:spPr>
                <a:xfrm rot="-5868182">
                  <a:off x="6451728" y="2247125"/>
                  <a:ext cx="31177" cy="3150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60" h="462449" extrusionOk="0">
                      <a:moveTo>
                        <a:pt x="39767" y="0"/>
                      </a:moveTo>
                      <a:cubicBezTo>
                        <a:pt x="48792" y="1389"/>
                        <a:pt x="45044" y="12081"/>
                        <a:pt x="44696" y="18330"/>
                      </a:cubicBezTo>
                      <a:cubicBezTo>
                        <a:pt x="39905" y="59641"/>
                        <a:pt x="36434" y="101091"/>
                        <a:pt x="32824" y="142471"/>
                      </a:cubicBezTo>
                      <a:cubicBezTo>
                        <a:pt x="27963" y="245784"/>
                        <a:pt x="23381" y="349097"/>
                        <a:pt x="9981" y="451715"/>
                      </a:cubicBezTo>
                      <a:cubicBezTo>
                        <a:pt x="9981" y="451715"/>
                        <a:pt x="9981" y="451715"/>
                        <a:pt x="9981" y="451715"/>
                      </a:cubicBezTo>
                      <a:cubicBezTo>
                        <a:pt x="9981" y="453312"/>
                        <a:pt x="9911" y="454839"/>
                        <a:pt x="9981" y="456436"/>
                      </a:cubicBezTo>
                      <a:cubicBezTo>
                        <a:pt x="10814" y="458589"/>
                        <a:pt x="9981" y="461227"/>
                        <a:pt x="7690" y="462268"/>
                      </a:cubicBezTo>
                      <a:cubicBezTo>
                        <a:pt x="-3627" y="464768"/>
                        <a:pt x="1163" y="440745"/>
                        <a:pt x="260" y="434149"/>
                      </a:cubicBezTo>
                      <a:cubicBezTo>
                        <a:pt x="3038" y="378952"/>
                        <a:pt x="6787" y="323755"/>
                        <a:pt x="8454" y="268488"/>
                      </a:cubicBezTo>
                      <a:cubicBezTo>
                        <a:pt x="8454" y="268696"/>
                        <a:pt x="8454" y="268904"/>
                        <a:pt x="8454" y="269113"/>
                      </a:cubicBezTo>
                      <a:cubicBezTo>
                        <a:pt x="8454" y="268835"/>
                        <a:pt x="8454" y="268557"/>
                        <a:pt x="8454" y="268279"/>
                      </a:cubicBezTo>
                      <a:cubicBezTo>
                        <a:pt x="8454" y="268279"/>
                        <a:pt x="8454" y="268279"/>
                        <a:pt x="8454" y="268279"/>
                      </a:cubicBezTo>
                      <a:cubicBezTo>
                        <a:pt x="8454" y="267863"/>
                        <a:pt x="8454" y="267516"/>
                        <a:pt x="8454" y="267099"/>
                      </a:cubicBezTo>
                      <a:cubicBezTo>
                        <a:pt x="8454" y="267099"/>
                        <a:pt x="8454" y="267169"/>
                        <a:pt x="8454" y="267238"/>
                      </a:cubicBezTo>
                      <a:cubicBezTo>
                        <a:pt x="8454" y="267030"/>
                        <a:pt x="8454" y="266822"/>
                        <a:pt x="8454" y="266683"/>
                      </a:cubicBezTo>
                      <a:cubicBezTo>
                        <a:pt x="8454" y="266752"/>
                        <a:pt x="8454" y="266891"/>
                        <a:pt x="8454" y="266960"/>
                      </a:cubicBezTo>
                      <a:cubicBezTo>
                        <a:pt x="8454" y="266127"/>
                        <a:pt x="8454" y="265294"/>
                        <a:pt x="8523" y="264530"/>
                      </a:cubicBezTo>
                      <a:cubicBezTo>
                        <a:pt x="8523" y="264600"/>
                        <a:pt x="8523" y="264669"/>
                        <a:pt x="8523" y="264739"/>
                      </a:cubicBezTo>
                      <a:cubicBezTo>
                        <a:pt x="8523" y="264600"/>
                        <a:pt x="8523" y="264530"/>
                        <a:pt x="8523" y="264391"/>
                      </a:cubicBezTo>
                      <a:cubicBezTo>
                        <a:pt x="8523" y="264461"/>
                        <a:pt x="8523" y="264530"/>
                        <a:pt x="8523" y="264600"/>
                      </a:cubicBezTo>
                      <a:cubicBezTo>
                        <a:pt x="8523" y="264114"/>
                        <a:pt x="8523" y="263628"/>
                        <a:pt x="8523" y="263072"/>
                      </a:cubicBezTo>
                      <a:cubicBezTo>
                        <a:pt x="8523" y="263072"/>
                        <a:pt x="8523" y="263211"/>
                        <a:pt x="8523" y="263280"/>
                      </a:cubicBezTo>
                      <a:cubicBezTo>
                        <a:pt x="8939" y="188643"/>
                        <a:pt x="13730" y="114144"/>
                        <a:pt x="25672" y="40409"/>
                      </a:cubicBezTo>
                      <a:cubicBezTo>
                        <a:pt x="25672" y="40617"/>
                        <a:pt x="25603" y="40895"/>
                        <a:pt x="25533" y="41103"/>
                      </a:cubicBezTo>
                      <a:cubicBezTo>
                        <a:pt x="25672" y="40061"/>
                        <a:pt x="25881" y="39089"/>
                        <a:pt x="26019" y="38048"/>
                      </a:cubicBezTo>
                      <a:cubicBezTo>
                        <a:pt x="26019" y="38395"/>
                        <a:pt x="25881" y="38742"/>
                        <a:pt x="25881" y="39089"/>
                      </a:cubicBezTo>
                      <a:cubicBezTo>
                        <a:pt x="28935" y="30133"/>
                        <a:pt x="27824" y="-347"/>
                        <a:pt x="39628" y="6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933" name="Google Shape;7933;p20"/>
                <p:cNvSpPr/>
                <p:nvPr/>
              </p:nvSpPr>
              <p:spPr>
                <a:xfrm rot="-5868182">
                  <a:off x="6479722" y="2092785"/>
                  <a:ext cx="76000" cy="366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50" h="538135" extrusionOk="0">
                      <a:moveTo>
                        <a:pt x="7257" y="69"/>
                      </a:moveTo>
                      <a:cubicBezTo>
                        <a:pt x="19130" y="-694"/>
                        <a:pt x="13714" y="28258"/>
                        <a:pt x="16491" y="36590"/>
                      </a:cubicBezTo>
                      <a:cubicBezTo>
                        <a:pt x="28364" y="120323"/>
                        <a:pt x="36626" y="204542"/>
                        <a:pt x="54053" y="287442"/>
                      </a:cubicBezTo>
                      <a:cubicBezTo>
                        <a:pt x="68356" y="357984"/>
                        <a:pt x="84672" y="428109"/>
                        <a:pt x="103002" y="497678"/>
                      </a:cubicBezTo>
                      <a:cubicBezTo>
                        <a:pt x="103696" y="505454"/>
                        <a:pt x="117027" y="535934"/>
                        <a:pt x="108973" y="537948"/>
                      </a:cubicBezTo>
                      <a:cubicBezTo>
                        <a:pt x="106473" y="538711"/>
                        <a:pt x="104182" y="537045"/>
                        <a:pt x="103626" y="534754"/>
                      </a:cubicBezTo>
                      <a:cubicBezTo>
                        <a:pt x="79604" y="483653"/>
                        <a:pt x="68008" y="427623"/>
                        <a:pt x="53983" y="373120"/>
                      </a:cubicBezTo>
                      <a:cubicBezTo>
                        <a:pt x="38292" y="303550"/>
                        <a:pt x="24892" y="233356"/>
                        <a:pt x="17047" y="162398"/>
                      </a:cubicBezTo>
                      <a:cubicBezTo>
                        <a:pt x="13436" y="120601"/>
                        <a:pt x="5799" y="79290"/>
                        <a:pt x="1772" y="37492"/>
                      </a:cubicBezTo>
                      <a:cubicBezTo>
                        <a:pt x="2397" y="27981"/>
                        <a:pt x="-5310" y="1666"/>
                        <a:pt x="725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934" name="Google Shape;7934;p20"/>
                <p:cNvSpPr/>
                <p:nvPr/>
              </p:nvSpPr>
              <p:spPr>
                <a:xfrm rot="-5868182">
                  <a:off x="6432392" y="2081427"/>
                  <a:ext cx="101989" cy="251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696" h="368659" extrusionOk="0">
                      <a:moveTo>
                        <a:pt x="4957" y="158"/>
                      </a:moveTo>
                      <a:cubicBezTo>
                        <a:pt x="16204" y="-1786"/>
                        <a:pt x="15927" y="14669"/>
                        <a:pt x="19606" y="21821"/>
                      </a:cubicBezTo>
                      <a:cubicBezTo>
                        <a:pt x="30854" y="54175"/>
                        <a:pt x="39533" y="87363"/>
                        <a:pt x="51128" y="119579"/>
                      </a:cubicBezTo>
                      <a:cubicBezTo>
                        <a:pt x="51058" y="119371"/>
                        <a:pt x="50919" y="119093"/>
                        <a:pt x="50850" y="118885"/>
                      </a:cubicBezTo>
                      <a:cubicBezTo>
                        <a:pt x="51545" y="120690"/>
                        <a:pt x="52239" y="122564"/>
                        <a:pt x="52864" y="124370"/>
                      </a:cubicBezTo>
                      <a:cubicBezTo>
                        <a:pt x="52725" y="124022"/>
                        <a:pt x="52586" y="123675"/>
                        <a:pt x="52448" y="123259"/>
                      </a:cubicBezTo>
                      <a:cubicBezTo>
                        <a:pt x="81956" y="203382"/>
                        <a:pt x="115143" y="282046"/>
                        <a:pt x="148678" y="360503"/>
                      </a:cubicBezTo>
                      <a:cubicBezTo>
                        <a:pt x="151733" y="366127"/>
                        <a:pt x="147428" y="372375"/>
                        <a:pt x="142221" y="365918"/>
                      </a:cubicBezTo>
                      <a:cubicBezTo>
                        <a:pt x="126529" y="346895"/>
                        <a:pt x="117781" y="323357"/>
                        <a:pt x="107714" y="301140"/>
                      </a:cubicBezTo>
                      <a:cubicBezTo>
                        <a:pt x="86398" y="253788"/>
                        <a:pt x="64806" y="206506"/>
                        <a:pt x="46754" y="157835"/>
                      </a:cubicBezTo>
                      <a:cubicBezTo>
                        <a:pt x="29188" y="115969"/>
                        <a:pt x="16482" y="72436"/>
                        <a:pt x="5304" y="28556"/>
                      </a:cubicBezTo>
                      <a:cubicBezTo>
                        <a:pt x="4401" y="19807"/>
                        <a:pt x="-5944" y="5366"/>
                        <a:pt x="4957" y="8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935" name="Google Shape;7935;p20"/>
                <p:cNvSpPr/>
                <p:nvPr/>
              </p:nvSpPr>
              <p:spPr>
                <a:xfrm rot="-5868182">
                  <a:off x="6333879" y="2758077"/>
                  <a:ext cx="4730" cy="2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43" h="416" extrusionOk="0">
                      <a:moveTo>
                        <a:pt x="0" y="417"/>
                      </a:moveTo>
                      <a:cubicBezTo>
                        <a:pt x="0" y="417"/>
                        <a:pt x="0" y="139"/>
                        <a:pt x="0" y="0"/>
                      </a:cubicBezTo>
                      <a:cubicBezTo>
                        <a:pt x="0" y="139"/>
                        <a:pt x="0" y="278"/>
                        <a:pt x="0" y="41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7936" name="Google Shape;7936;p20"/>
              <p:cNvSpPr/>
              <p:nvPr/>
            </p:nvSpPr>
            <p:spPr>
              <a:xfrm rot="-5868182">
                <a:off x="6195604" y="2694012"/>
                <a:ext cx="243819" cy="109548"/>
              </a:xfrm>
              <a:custGeom>
                <a:avLst/>
                <a:gdLst/>
                <a:ahLst/>
                <a:cxnLst/>
                <a:rect l="l" t="t" r="r" b="b"/>
                <a:pathLst>
                  <a:path w="357868" h="160790" extrusionOk="0">
                    <a:moveTo>
                      <a:pt x="5004" y="153300"/>
                    </a:moveTo>
                    <a:cubicBezTo>
                      <a:pt x="124285" y="114697"/>
                      <a:pt x="240512" y="64013"/>
                      <a:pt x="348893" y="900"/>
                    </a:cubicBezTo>
                    <a:cubicBezTo>
                      <a:pt x="354933" y="-2849"/>
                      <a:pt x="361321" y="6038"/>
                      <a:pt x="355697" y="10551"/>
                    </a:cubicBezTo>
                    <a:cubicBezTo>
                      <a:pt x="284947" y="61999"/>
                      <a:pt x="203436" y="97200"/>
                      <a:pt x="121786" y="127819"/>
                    </a:cubicBezTo>
                    <a:cubicBezTo>
                      <a:pt x="121994" y="127819"/>
                      <a:pt x="122133" y="127681"/>
                      <a:pt x="122341" y="127611"/>
                    </a:cubicBezTo>
                    <a:cubicBezTo>
                      <a:pt x="119078" y="130597"/>
                      <a:pt x="-28532" y="178990"/>
                      <a:pt x="4934" y="1533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7937" name="Google Shape;7937;p20"/>
            <p:cNvSpPr/>
            <p:nvPr/>
          </p:nvSpPr>
          <p:spPr>
            <a:xfrm rot="-5868182">
              <a:off x="6394763" y="2414498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38" name="Google Shape;7938;p20"/>
            <p:cNvSpPr/>
            <p:nvPr/>
          </p:nvSpPr>
          <p:spPr>
            <a:xfrm rot="-5868182">
              <a:off x="6394670" y="2414511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39" name="Google Shape;7939;p20"/>
            <p:cNvSpPr/>
            <p:nvPr/>
          </p:nvSpPr>
          <p:spPr>
            <a:xfrm rot="-5868182">
              <a:off x="6541035" y="2435049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40" name="Google Shape;7940;p20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41" name="Google Shape;7941;p20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42" name="Google Shape;7942;p20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43" name="Google Shape;7943;p20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44" name="Google Shape;7944;p20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45" name="Google Shape;7945;p20"/>
            <p:cNvSpPr/>
            <p:nvPr/>
          </p:nvSpPr>
          <p:spPr>
            <a:xfrm rot="-5868182">
              <a:off x="6494472" y="2272343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46" name="Google Shape;7946;p20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47" name="Google Shape;7947;p20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48" name="Google Shape;7948;p20"/>
            <p:cNvSpPr/>
            <p:nvPr/>
          </p:nvSpPr>
          <p:spPr>
            <a:xfrm rot="-5868182">
              <a:off x="6492222" y="2274970"/>
              <a:ext cx="4730" cy="94"/>
            </a:xfrm>
            <a:custGeom>
              <a:avLst/>
              <a:gdLst/>
              <a:ahLst/>
              <a:cxnLst/>
              <a:rect l="l" t="t" r="r" b="b"/>
              <a:pathLst>
                <a:path w="6943" h="138" extrusionOk="0">
                  <a:moveTo>
                    <a:pt x="0" y="0"/>
                  </a:moveTo>
                  <a:cubicBezTo>
                    <a:pt x="0" y="0"/>
                    <a:pt x="0" y="69"/>
                    <a:pt x="0" y="139"/>
                  </a:cubicBezTo>
                  <a:cubicBezTo>
                    <a:pt x="0" y="139"/>
                    <a:pt x="0" y="6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49" name="Google Shape;7949;p20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50" name="Google Shape;7950;p20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51" name="Google Shape;7951;p20"/>
            <p:cNvSpPr/>
            <p:nvPr/>
          </p:nvSpPr>
          <p:spPr>
            <a:xfrm rot="-5868182">
              <a:off x="6492370" y="2274950"/>
              <a:ext cx="4730" cy="189"/>
            </a:xfrm>
            <a:custGeom>
              <a:avLst/>
              <a:gdLst/>
              <a:ahLst/>
              <a:cxnLst/>
              <a:rect l="l" t="t" r="r" b="b"/>
              <a:pathLst>
                <a:path w="6943" h="277" extrusionOk="0">
                  <a:moveTo>
                    <a:pt x="0" y="278"/>
                  </a:moveTo>
                  <a:cubicBezTo>
                    <a:pt x="0" y="278"/>
                    <a:pt x="0" y="13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0"/>
                  </a:cubicBezTo>
                  <a:cubicBezTo>
                    <a:pt x="0" y="69"/>
                    <a:pt x="0" y="208"/>
                    <a:pt x="0" y="27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52" name="Google Shape;7952;p20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53" name="Google Shape;7953;p20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54" name="Google Shape;7954;p20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55" name="Google Shape;7955;p20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56" name="Google Shape;7956;p20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957" name="Google Shape;7957;p20"/>
          <p:cNvGrpSpPr/>
          <p:nvPr/>
        </p:nvGrpSpPr>
        <p:grpSpPr>
          <a:xfrm>
            <a:off x="-13" y="5931984"/>
            <a:ext cx="4803744" cy="1299235"/>
            <a:chOff x="-10" y="2063838"/>
            <a:chExt cx="3602808" cy="974426"/>
          </a:xfrm>
        </p:grpSpPr>
        <p:sp>
          <p:nvSpPr>
            <p:cNvPr id="7958" name="Google Shape;7958;p20"/>
            <p:cNvSpPr/>
            <p:nvPr/>
          </p:nvSpPr>
          <p:spPr>
            <a:xfrm>
              <a:off x="-10" y="2063838"/>
              <a:ext cx="3602808" cy="974426"/>
            </a:xfrm>
            <a:custGeom>
              <a:avLst/>
              <a:gdLst/>
              <a:ahLst/>
              <a:cxnLst/>
              <a:rect l="l" t="t" r="r" b="b"/>
              <a:pathLst>
                <a:path w="3602808" h="974426" extrusionOk="0">
                  <a:moveTo>
                    <a:pt x="0" y="0"/>
                  </a:moveTo>
                  <a:lnTo>
                    <a:pt x="444500" y="124304"/>
                  </a:lnTo>
                  <a:lnTo>
                    <a:pt x="792895" y="214708"/>
                  </a:lnTo>
                  <a:lnTo>
                    <a:pt x="1497874" y="241144"/>
                  </a:lnTo>
                  <a:lnTo>
                    <a:pt x="1815737" y="380015"/>
                  </a:lnTo>
                  <a:lnTo>
                    <a:pt x="2129712" y="613436"/>
                  </a:lnTo>
                  <a:lnTo>
                    <a:pt x="2508328" y="710422"/>
                  </a:lnTo>
                  <a:lnTo>
                    <a:pt x="3138196" y="807409"/>
                  </a:lnTo>
                  <a:lnTo>
                    <a:pt x="3421380" y="874227"/>
                  </a:lnTo>
                  <a:lnTo>
                    <a:pt x="3602809" y="974427"/>
                  </a:lnTo>
                  <a:lnTo>
                    <a:pt x="0" y="9744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59" name="Google Shape;7959;p20"/>
            <p:cNvSpPr/>
            <p:nvPr/>
          </p:nvSpPr>
          <p:spPr>
            <a:xfrm>
              <a:off x="-10" y="2063838"/>
              <a:ext cx="3602808" cy="974426"/>
            </a:xfrm>
            <a:custGeom>
              <a:avLst/>
              <a:gdLst/>
              <a:ahLst/>
              <a:cxnLst/>
              <a:rect l="l" t="t" r="r" b="b"/>
              <a:pathLst>
                <a:path w="3602808" h="974426" extrusionOk="0">
                  <a:moveTo>
                    <a:pt x="0" y="0"/>
                  </a:moveTo>
                  <a:lnTo>
                    <a:pt x="444500" y="124304"/>
                  </a:lnTo>
                  <a:lnTo>
                    <a:pt x="792895" y="214708"/>
                  </a:lnTo>
                  <a:lnTo>
                    <a:pt x="1497874" y="241144"/>
                  </a:lnTo>
                  <a:lnTo>
                    <a:pt x="1815737" y="380015"/>
                  </a:lnTo>
                  <a:lnTo>
                    <a:pt x="2129712" y="613436"/>
                  </a:lnTo>
                  <a:lnTo>
                    <a:pt x="2508328" y="710422"/>
                  </a:lnTo>
                  <a:lnTo>
                    <a:pt x="3138196" y="807409"/>
                  </a:lnTo>
                  <a:lnTo>
                    <a:pt x="3421380" y="874227"/>
                  </a:lnTo>
                  <a:lnTo>
                    <a:pt x="3602809" y="974427"/>
                  </a:lnTo>
                  <a:lnTo>
                    <a:pt x="0" y="9744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960" name="Google Shape;7960;p20"/>
          <p:cNvGrpSpPr/>
          <p:nvPr/>
        </p:nvGrpSpPr>
        <p:grpSpPr>
          <a:xfrm rot="-1013147">
            <a:off x="679839" y="6393070"/>
            <a:ext cx="744388" cy="1043369"/>
            <a:chOff x="5996489" y="1930043"/>
            <a:chExt cx="713436" cy="999985"/>
          </a:xfrm>
        </p:grpSpPr>
        <p:grpSp>
          <p:nvGrpSpPr>
            <p:cNvPr id="7961" name="Google Shape;7961;p20"/>
            <p:cNvGrpSpPr/>
            <p:nvPr/>
          </p:nvGrpSpPr>
          <p:grpSpPr>
            <a:xfrm>
              <a:off x="5997551" y="1930043"/>
              <a:ext cx="712373" cy="989676"/>
              <a:chOff x="6221239" y="1930043"/>
              <a:chExt cx="712373" cy="989676"/>
            </a:xfrm>
          </p:grpSpPr>
          <p:sp>
            <p:nvSpPr>
              <p:cNvPr id="7962" name="Google Shape;7962;p20"/>
              <p:cNvSpPr/>
              <p:nvPr/>
            </p:nvSpPr>
            <p:spPr>
              <a:xfrm rot="-5868182">
                <a:off x="6295942" y="2124819"/>
                <a:ext cx="293426" cy="200913"/>
              </a:xfrm>
              <a:custGeom>
                <a:avLst/>
                <a:gdLst/>
                <a:ahLst/>
                <a:cxnLst/>
                <a:rect l="l" t="t" r="r" b="b"/>
                <a:pathLst>
                  <a:path w="430680" h="294893" extrusionOk="0">
                    <a:moveTo>
                      <a:pt x="4521" y="283657"/>
                    </a:moveTo>
                    <a:cubicBezTo>
                      <a:pt x="5284" y="283518"/>
                      <a:pt x="5978" y="283448"/>
                      <a:pt x="6742" y="283379"/>
                    </a:cubicBezTo>
                    <a:cubicBezTo>
                      <a:pt x="48261" y="208394"/>
                      <a:pt x="137549" y="126049"/>
                      <a:pt x="211146" y="81961"/>
                    </a:cubicBezTo>
                    <a:cubicBezTo>
                      <a:pt x="250027" y="58355"/>
                      <a:pt x="290574" y="37317"/>
                      <a:pt x="333065" y="20862"/>
                    </a:cubicBezTo>
                    <a:cubicBezTo>
                      <a:pt x="363129" y="11211"/>
                      <a:pt x="469011" y="-29961"/>
                      <a:pt x="416104" y="39747"/>
                    </a:cubicBezTo>
                    <a:cubicBezTo>
                      <a:pt x="376113" y="103970"/>
                      <a:pt x="313972" y="150558"/>
                      <a:pt x="250512" y="189856"/>
                    </a:cubicBezTo>
                    <a:cubicBezTo>
                      <a:pt x="211701" y="213948"/>
                      <a:pt x="173029" y="238805"/>
                      <a:pt x="129912" y="254496"/>
                    </a:cubicBezTo>
                    <a:cubicBezTo>
                      <a:pt x="130190" y="254357"/>
                      <a:pt x="130468" y="254287"/>
                      <a:pt x="130745" y="254149"/>
                    </a:cubicBezTo>
                    <a:cubicBezTo>
                      <a:pt x="128315" y="255051"/>
                      <a:pt x="125816" y="256093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2969" y="257134"/>
                      <a:pt x="122483" y="257342"/>
                      <a:pt x="122066" y="257481"/>
                    </a:cubicBezTo>
                    <a:cubicBezTo>
                      <a:pt x="122066" y="257481"/>
                      <a:pt x="122066" y="257481"/>
                      <a:pt x="122066" y="257481"/>
                    </a:cubicBezTo>
                    <a:cubicBezTo>
                      <a:pt x="120539" y="258037"/>
                      <a:pt x="119081" y="258662"/>
                      <a:pt x="117553" y="259217"/>
                    </a:cubicBezTo>
                    <a:cubicBezTo>
                      <a:pt x="117831" y="259078"/>
                      <a:pt x="118109" y="259009"/>
                      <a:pt x="118387" y="258870"/>
                    </a:cubicBezTo>
                    <a:cubicBezTo>
                      <a:pt x="86032" y="270604"/>
                      <a:pt x="54441" y="285531"/>
                      <a:pt x="20698" y="292613"/>
                    </a:cubicBezTo>
                    <a:cubicBezTo>
                      <a:pt x="18614" y="293793"/>
                      <a:pt x="16115" y="294210"/>
                      <a:pt x="13755" y="293655"/>
                    </a:cubicBezTo>
                    <a:cubicBezTo>
                      <a:pt x="11810" y="293932"/>
                      <a:pt x="9936" y="294071"/>
                      <a:pt x="7992" y="294279"/>
                    </a:cubicBezTo>
                    <a:cubicBezTo>
                      <a:pt x="355" y="297751"/>
                      <a:pt x="-3673" y="285462"/>
                      <a:pt x="4521" y="2836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63" name="Google Shape;7963;p20"/>
              <p:cNvSpPr/>
              <p:nvPr/>
            </p:nvSpPr>
            <p:spPr>
              <a:xfrm rot="-5868182">
                <a:off x="6494569" y="1935505"/>
                <a:ext cx="314022" cy="347348"/>
              </a:xfrm>
              <a:custGeom>
                <a:avLst/>
                <a:gdLst/>
                <a:ahLst/>
                <a:cxnLst/>
                <a:rect l="l" t="t" r="r" b="b"/>
                <a:pathLst>
                  <a:path w="460910" h="509825" extrusionOk="0">
                    <a:moveTo>
                      <a:pt x="8284" y="128733"/>
                    </a:moveTo>
                    <a:cubicBezTo>
                      <a:pt x="8839" y="128733"/>
                      <a:pt x="9395" y="128733"/>
                      <a:pt x="9951" y="128802"/>
                    </a:cubicBezTo>
                    <a:cubicBezTo>
                      <a:pt x="11200" y="125956"/>
                      <a:pt x="14671" y="124567"/>
                      <a:pt x="17588" y="125747"/>
                    </a:cubicBezTo>
                    <a:cubicBezTo>
                      <a:pt x="60495" y="91032"/>
                      <a:pt x="112361" y="68745"/>
                      <a:pt x="162281" y="45972"/>
                    </a:cubicBezTo>
                    <a:cubicBezTo>
                      <a:pt x="231017" y="15631"/>
                      <a:pt x="305377" y="-4435"/>
                      <a:pt x="380987" y="842"/>
                    </a:cubicBezTo>
                    <a:cubicBezTo>
                      <a:pt x="396678" y="3550"/>
                      <a:pt x="476523" y="-130"/>
                      <a:pt x="458194" y="28753"/>
                    </a:cubicBezTo>
                    <a:cubicBezTo>
                      <a:pt x="409453" y="66801"/>
                      <a:pt x="349674" y="85339"/>
                      <a:pt x="291908" y="104918"/>
                    </a:cubicBezTo>
                    <a:cubicBezTo>
                      <a:pt x="208730" y="133801"/>
                      <a:pt x="120067" y="152617"/>
                      <a:pt x="32029" y="138731"/>
                    </a:cubicBezTo>
                    <a:cubicBezTo>
                      <a:pt x="27239" y="141647"/>
                      <a:pt x="23837" y="147618"/>
                      <a:pt x="18004" y="148312"/>
                    </a:cubicBezTo>
                    <a:cubicBezTo>
                      <a:pt x="18004" y="149909"/>
                      <a:pt x="18073" y="151437"/>
                      <a:pt x="18143" y="153034"/>
                    </a:cubicBezTo>
                    <a:cubicBezTo>
                      <a:pt x="18699" y="153797"/>
                      <a:pt x="19254" y="154630"/>
                      <a:pt x="19809" y="155394"/>
                    </a:cubicBezTo>
                    <a:cubicBezTo>
                      <a:pt x="19670" y="155255"/>
                      <a:pt x="19601" y="155047"/>
                      <a:pt x="19462" y="154908"/>
                    </a:cubicBezTo>
                    <a:cubicBezTo>
                      <a:pt x="19809" y="155394"/>
                      <a:pt x="20157" y="155811"/>
                      <a:pt x="20504" y="156297"/>
                    </a:cubicBezTo>
                    <a:cubicBezTo>
                      <a:pt x="20504" y="156297"/>
                      <a:pt x="20504" y="156297"/>
                      <a:pt x="20504" y="156297"/>
                    </a:cubicBezTo>
                    <a:cubicBezTo>
                      <a:pt x="21545" y="157755"/>
                      <a:pt x="22656" y="159282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4877" y="162407"/>
                      <a:pt x="26197" y="164004"/>
                      <a:pt x="27239" y="165670"/>
                    </a:cubicBezTo>
                    <a:cubicBezTo>
                      <a:pt x="27239" y="165670"/>
                      <a:pt x="27169" y="165531"/>
                      <a:pt x="27100" y="165531"/>
                    </a:cubicBezTo>
                    <a:cubicBezTo>
                      <a:pt x="27100" y="165601"/>
                      <a:pt x="27239" y="165739"/>
                      <a:pt x="27308" y="165809"/>
                    </a:cubicBezTo>
                    <a:cubicBezTo>
                      <a:pt x="27308" y="165809"/>
                      <a:pt x="27308" y="165809"/>
                      <a:pt x="27308" y="165809"/>
                    </a:cubicBezTo>
                    <a:lnTo>
                      <a:pt x="27308" y="165809"/>
                    </a:lnTo>
                    <a:cubicBezTo>
                      <a:pt x="27308" y="165809"/>
                      <a:pt x="27308" y="165809"/>
                      <a:pt x="27308" y="165809"/>
                    </a:cubicBezTo>
                    <a:cubicBezTo>
                      <a:pt x="27308" y="165809"/>
                      <a:pt x="27378" y="165948"/>
                      <a:pt x="27447" y="166017"/>
                    </a:cubicBezTo>
                    <a:cubicBezTo>
                      <a:pt x="27447" y="166017"/>
                      <a:pt x="27447" y="166017"/>
                      <a:pt x="27447" y="165948"/>
                    </a:cubicBezTo>
                    <a:cubicBezTo>
                      <a:pt x="27724" y="166295"/>
                      <a:pt x="27933" y="166642"/>
                      <a:pt x="28211" y="166989"/>
                    </a:cubicBezTo>
                    <a:cubicBezTo>
                      <a:pt x="28211" y="166989"/>
                      <a:pt x="28211" y="166989"/>
                      <a:pt x="28211" y="166989"/>
                    </a:cubicBezTo>
                    <a:cubicBezTo>
                      <a:pt x="28488" y="167406"/>
                      <a:pt x="28766" y="167822"/>
                      <a:pt x="29113" y="168169"/>
                    </a:cubicBezTo>
                    <a:cubicBezTo>
                      <a:pt x="29113" y="168100"/>
                      <a:pt x="28974" y="168031"/>
                      <a:pt x="28974" y="167961"/>
                    </a:cubicBezTo>
                    <a:cubicBezTo>
                      <a:pt x="29252" y="168378"/>
                      <a:pt x="29530" y="168725"/>
                      <a:pt x="29808" y="169141"/>
                    </a:cubicBezTo>
                    <a:lnTo>
                      <a:pt x="29808" y="169141"/>
                    </a:lnTo>
                    <a:cubicBezTo>
                      <a:pt x="29808" y="169141"/>
                      <a:pt x="29808" y="169141"/>
                      <a:pt x="29808" y="169141"/>
                    </a:cubicBezTo>
                    <a:cubicBezTo>
                      <a:pt x="30016" y="169419"/>
                      <a:pt x="30154" y="169628"/>
                      <a:pt x="30293" y="169836"/>
                    </a:cubicBezTo>
                    <a:cubicBezTo>
                      <a:pt x="30293" y="169836"/>
                      <a:pt x="30293" y="169836"/>
                      <a:pt x="30293" y="169836"/>
                    </a:cubicBezTo>
                    <a:cubicBezTo>
                      <a:pt x="74174" y="231837"/>
                      <a:pt x="105973" y="301893"/>
                      <a:pt x="129649" y="373892"/>
                    </a:cubicBezTo>
                    <a:cubicBezTo>
                      <a:pt x="141174" y="409163"/>
                      <a:pt x="150686" y="445128"/>
                      <a:pt x="156171" y="481857"/>
                    </a:cubicBezTo>
                    <a:cubicBezTo>
                      <a:pt x="157698" y="491507"/>
                      <a:pt x="162767" y="515183"/>
                      <a:pt x="145548" y="508726"/>
                    </a:cubicBezTo>
                    <a:cubicBezTo>
                      <a:pt x="119095" y="491438"/>
                      <a:pt x="105695" y="460541"/>
                      <a:pt x="91392" y="433463"/>
                    </a:cubicBezTo>
                    <a:cubicBezTo>
                      <a:pt x="77159" y="406941"/>
                      <a:pt x="60912" y="381391"/>
                      <a:pt x="50081" y="353202"/>
                    </a:cubicBezTo>
                    <a:cubicBezTo>
                      <a:pt x="38764" y="324735"/>
                      <a:pt x="32168" y="294811"/>
                      <a:pt x="24253" y="265303"/>
                    </a:cubicBezTo>
                    <a:cubicBezTo>
                      <a:pt x="19879" y="248223"/>
                      <a:pt x="-15947" y="128386"/>
                      <a:pt x="8422" y="128872"/>
                    </a:cubicBezTo>
                    <a:close/>
                    <a:moveTo>
                      <a:pt x="111110" y="129983"/>
                    </a:moveTo>
                    <a:cubicBezTo>
                      <a:pt x="112500" y="129913"/>
                      <a:pt x="113818" y="129844"/>
                      <a:pt x="115207" y="129774"/>
                    </a:cubicBezTo>
                    <a:lnTo>
                      <a:pt x="111110" y="129983"/>
                    </a:lnTo>
                    <a:close/>
                    <a:moveTo>
                      <a:pt x="444099" y="22296"/>
                    </a:moveTo>
                    <a:cubicBezTo>
                      <a:pt x="441947" y="23754"/>
                      <a:pt x="439725" y="25212"/>
                      <a:pt x="437503" y="26670"/>
                    </a:cubicBezTo>
                    <a:cubicBezTo>
                      <a:pt x="439725" y="25281"/>
                      <a:pt x="441947" y="23823"/>
                      <a:pt x="444099" y="22296"/>
                    </a:cubicBezTo>
                    <a:cubicBezTo>
                      <a:pt x="444099" y="22296"/>
                      <a:pt x="444099" y="22296"/>
                      <a:pt x="444099" y="222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64" name="Google Shape;7964;p20"/>
              <p:cNvSpPr/>
              <p:nvPr/>
            </p:nvSpPr>
            <p:spPr>
              <a:xfrm rot="-5868182">
                <a:off x="6534692" y="1990143"/>
                <a:ext cx="285077" cy="193955"/>
              </a:xfrm>
              <a:custGeom>
                <a:avLst/>
                <a:gdLst/>
                <a:ahLst/>
                <a:cxnLst/>
                <a:rect l="l" t="t" r="r" b="b"/>
                <a:pathLst>
                  <a:path w="418425" h="284680" extrusionOk="0">
                    <a:moveTo>
                      <a:pt x="3206" y="2475"/>
                    </a:moveTo>
                    <a:cubicBezTo>
                      <a:pt x="7025" y="-649"/>
                      <a:pt x="12093" y="-163"/>
                      <a:pt x="16676" y="462"/>
                    </a:cubicBezTo>
                    <a:cubicBezTo>
                      <a:pt x="30562" y="2267"/>
                      <a:pt x="44239" y="5530"/>
                      <a:pt x="57708" y="9418"/>
                    </a:cubicBezTo>
                    <a:cubicBezTo>
                      <a:pt x="57362" y="9280"/>
                      <a:pt x="56945" y="9210"/>
                      <a:pt x="56529" y="9071"/>
                    </a:cubicBezTo>
                    <a:cubicBezTo>
                      <a:pt x="170811" y="43925"/>
                      <a:pt x="350150" y="128839"/>
                      <a:pt x="404584" y="239511"/>
                    </a:cubicBezTo>
                    <a:cubicBezTo>
                      <a:pt x="408958" y="251314"/>
                      <a:pt x="430064" y="278115"/>
                      <a:pt x="409722" y="283808"/>
                    </a:cubicBezTo>
                    <a:cubicBezTo>
                      <a:pt x="401668" y="286863"/>
                      <a:pt x="393822" y="281239"/>
                      <a:pt x="387226" y="277073"/>
                    </a:cubicBezTo>
                    <a:cubicBezTo>
                      <a:pt x="373965" y="269644"/>
                      <a:pt x="360357" y="262840"/>
                      <a:pt x="346817" y="255897"/>
                    </a:cubicBezTo>
                    <a:cubicBezTo>
                      <a:pt x="287732" y="225833"/>
                      <a:pt x="229272" y="194590"/>
                      <a:pt x="172616" y="160083"/>
                    </a:cubicBezTo>
                    <a:cubicBezTo>
                      <a:pt x="172894" y="160222"/>
                      <a:pt x="173171" y="160430"/>
                      <a:pt x="173449" y="160569"/>
                    </a:cubicBezTo>
                    <a:cubicBezTo>
                      <a:pt x="116655" y="125992"/>
                      <a:pt x="60625" y="88083"/>
                      <a:pt x="17161" y="37121"/>
                    </a:cubicBezTo>
                    <a:cubicBezTo>
                      <a:pt x="10566" y="27818"/>
                      <a:pt x="-7139" y="14140"/>
                      <a:pt x="3136" y="2406"/>
                    </a:cubicBezTo>
                    <a:close/>
                    <a:moveTo>
                      <a:pt x="83884" y="81904"/>
                    </a:moveTo>
                    <a:cubicBezTo>
                      <a:pt x="85134" y="82945"/>
                      <a:pt x="86383" y="83987"/>
                      <a:pt x="87633" y="84959"/>
                    </a:cubicBezTo>
                    <a:cubicBezTo>
                      <a:pt x="87494" y="84820"/>
                      <a:pt x="87355" y="84751"/>
                      <a:pt x="87216" y="84612"/>
                    </a:cubicBezTo>
                    <a:cubicBezTo>
                      <a:pt x="87355" y="84751"/>
                      <a:pt x="87494" y="84820"/>
                      <a:pt x="87633" y="84959"/>
                    </a:cubicBezTo>
                    <a:cubicBezTo>
                      <a:pt x="86383" y="83917"/>
                      <a:pt x="85134" y="82945"/>
                      <a:pt x="83884" y="819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65" name="Google Shape;7965;p20"/>
              <p:cNvSpPr/>
              <p:nvPr/>
            </p:nvSpPr>
            <p:spPr>
              <a:xfrm rot="-5868182">
                <a:off x="6695307" y="2088243"/>
                <a:ext cx="95327" cy="371783"/>
              </a:xfrm>
              <a:custGeom>
                <a:avLst/>
                <a:gdLst/>
                <a:ahLst/>
                <a:cxnLst/>
                <a:rect l="l" t="t" r="r" b="b"/>
                <a:pathLst>
                  <a:path w="139917" h="545690" extrusionOk="0">
                    <a:moveTo>
                      <a:pt x="13608" y="111"/>
                    </a:moveTo>
                    <a:cubicBezTo>
                      <a:pt x="13608" y="111"/>
                      <a:pt x="14163" y="111"/>
                      <a:pt x="14441" y="180"/>
                    </a:cubicBezTo>
                    <a:cubicBezTo>
                      <a:pt x="16732" y="-445"/>
                      <a:pt x="19232" y="597"/>
                      <a:pt x="20482" y="2680"/>
                    </a:cubicBezTo>
                    <a:cubicBezTo>
                      <a:pt x="20482" y="2680"/>
                      <a:pt x="20482" y="2680"/>
                      <a:pt x="20482" y="2610"/>
                    </a:cubicBezTo>
                    <a:cubicBezTo>
                      <a:pt x="20482" y="2610"/>
                      <a:pt x="20482" y="2680"/>
                      <a:pt x="20551" y="2749"/>
                    </a:cubicBezTo>
                    <a:cubicBezTo>
                      <a:pt x="20551" y="2749"/>
                      <a:pt x="20551" y="2749"/>
                      <a:pt x="20551" y="2749"/>
                    </a:cubicBezTo>
                    <a:cubicBezTo>
                      <a:pt x="60682" y="76970"/>
                      <a:pt x="83386" y="158482"/>
                      <a:pt x="105882" y="239368"/>
                    </a:cubicBezTo>
                    <a:cubicBezTo>
                      <a:pt x="122822" y="312895"/>
                      <a:pt x="145040" y="387186"/>
                      <a:pt x="138861" y="463421"/>
                    </a:cubicBezTo>
                    <a:cubicBezTo>
                      <a:pt x="137402" y="488971"/>
                      <a:pt x="134626" y="514591"/>
                      <a:pt x="129557" y="539655"/>
                    </a:cubicBezTo>
                    <a:cubicBezTo>
                      <a:pt x="120809" y="554930"/>
                      <a:pt x="109908" y="537503"/>
                      <a:pt x="105743" y="528130"/>
                    </a:cubicBezTo>
                    <a:lnTo>
                      <a:pt x="105743" y="528130"/>
                    </a:lnTo>
                    <a:cubicBezTo>
                      <a:pt x="88732" y="495220"/>
                      <a:pt x="66584" y="465017"/>
                      <a:pt x="52976" y="430372"/>
                    </a:cubicBezTo>
                    <a:cubicBezTo>
                      <a:pt x="22426" y="353304"/>
                      <a:pt x="11872" y="271029"/>
                      <a:pt x="6735" y="188823"/>
                    </a:cubicBezTo>
                    <a:cubicBezTo>
                      <a:pt x="2777" y="139180"/>
                      <a:pt x="69" y="89468"/>
                      <a:pt x="0" y="39617"/>
                    </a:cubicBezTo>
                    <a:cubicBezTo>
                      <a:pt x="1527" y="26772"/>
                      <a:pt x="-4652" y="1291"/>
                      <a:pt x="13678" y="111"/>
                    </a:cubicBezTo>
                    <a:close/>
                    <a:moveTo>
                      <a:pt x="121364" y="502510"/>
                    </a:moveTo>
                    <a:cubicBezTo>
                      <a:pt x="121225" y="503621"/>
                      <a:pt x="121017" y="504732"/>
                      <a:pt x="120878" y="505843"/>
                    </a:cubicBezTo>
                    <a:cubicBezTo>
                      <a:pt x="121017" y="504732"/>
                      <a:pt x="121225" y="503690"/>
                      <a:pt x="121364" y="502579"/>
                    </a:cubicBezTo>
                    <a:cubicBezTo>
                      <a:pt x="121364" y="502579"/>
                      <a:pt x="121364" y="502579"/>
                      <a:pt x="121364" y="502649"/>
                    </a:cubicBezTo>
                    <a:cubicBezTo>
                      <a:pt x="121364" y="502649"/>
                      <a:pt x="121364" y="502510"/>
                      <a:pt x="121364" y="5025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66" name="Google Shape;7966;p20"/>
              <p:cNvSpPr/>
              <p:nvPr/>
            </p:nvSpPr>
            <p:spPr>
              <a:xfrm rot="-5868182">
                <a:off x="6591653" y="2373791"/>
                <a:ext cx="109977" cy="264936"/>
              </a:xfrm>
              <a:custGeom>
                <a:avLst/>
                <a:gdLst/>
                <a:ahLst/>
                <a:cxnLst/>
                <a:rect l="l" t="t" r="r" b="b"/>
                <a:pathLst>
                  <a:path w="161420" h="388863" extrusionOk="0">
                    <a:moveTo>
                      <a:pt x="93857" y="74674"/>
                    </a:moveTo>
                    <a:cubicBezTo>
                      <a:pt x="103021" y="62802"/>
                      <a:pt x="142597" y="-15099"/>
                      <a:pt x="158288" y="2605"/>
                    </a:cubicBezTo>
                    <a:cubicBezTo>
                      <a:pt x="163148" y="7049"/>
                      <a:pt x="161968" y="14270"/>
                      <a:pt x="157386" y="18435"/>
                    </a:cubicBezTo>
                    <a:cubicBezTo>
                      <a:pt x="153150" y="81409"/>
                      <a:pt x="138639" y="143827"/>
                      <a:pt x="121698" y="204509"/>
                    </a:cubicBezTo>
                    <a:cubicBezTo>
                      <a:pt x="110451" y="239711"/>
                      <a:pt x="97675" y="274773"/>
                      <a:pt x="78512" y="306503"/>
                    </a:cubicBezTo>
                    <a:cubicBezTo>
                      <a:pt x="62613" y="332331"/>
                      <a:pt x="42617" y="355243"/>
                      <a:pt x="22967" y="378294"/>
                    </a:cubicBezTo>
                    <a:cubicBezTo>
                      <a:pt x="18038" y="385445"/>
                      <a:pt x="7832" y="394749"/>
                      <a:pt x="1305" y="383918"/>
                    </a:cubicBezTo>
                    <a:cubicBezTo>
                      <a:pt x="-10428" y="325666"/>
                      <a:pt x="59905" y="128483"/>
                      <a:pt x="93857" y="74744"/>
                    </a:cubicBezTo>
                    <a:close/>
                    <a:moveTo>
                      <a:pt x="145860" y="32738"/>
                    </a:moveTo>
                    <a:cubicBezTo>
                      <a:pt x="145860" y="32738"/>
                      <a:pt x="145860" y="32738"/>
                      <a:pt x="145860" y="32738"/>
                    </a:cubicBezTo>
                    <a:cubicBezTo>
                      <a:pt x="145721" y="33988"/>
                      <a:pt x="145652" y="35307"/>
                      <a:pt x="145513" y="36626"/>
                    </a:cubicBezTo>
                    <a:cubicBezTo>
                      <a:pt x="145652" y="35307"/>
                      <a:pt x="145791" y="33988"/>
                      <a:pt x="145860" y="326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67" name="Google Shape;7967;p20"/>
              <p:cNvSpPr/>
              <p:nvPr/>
            </p:nvSpPr>
            <p:spPr>
              <a:xfrm rot="-5868182">
                <a:off x="6509981" y="2506370"/>
                <a:ext cx="205389" cy="228118"/>
              </a:xfrm>
              <a:custGeom>
                <a:avLst/>
                <a:gdLst/>
                <a:ahLst/>
                <a:cxnLst/>
                <a:rect l="l" t="t" r="r" b="b"/>
                <a:pathLst>
                  <a:path w="301463" h="334824" extrusionOk="0">
                    <a:moveTo>
                      <a:pt x="32622" y="233676"/>
                    </a:moveTo>
                    <a:cubicBezTo>
                      <a:pt x="77335" y="150428"/>
                      <a:pt x="139129" y="71278"/>
                      <a:pt x="227444" y="32119"/>
                    </a:cubicBezTo>
                    <a:cubicBezTo>
                      <a:pt x="244316" y="23648"/>
                      <a:pt x="260840" y="14622"/>
                      <a:pt x="277712" y="6152"/>
                    </a:cubicBezTo>
                    <a:cubicBezTo>
                      <a:pt x="283752" y="3444"/>
                      <a:pt x="290765" y="-2874"/>
                      <a:pt x="297430" y="1500"/>
                    </a:cubicBezTo>
                    <a:cubicBezTo>
                      <a:pt x="309164" y="6082"/>
                      <a:pt x="291737" y="26911"/>
                      <a:pt x="290001" y="35104"/>
                    </a:cubicBezTo>
                    <a:cubicBezTo>
                      <a:pt x="235914" y="152442"/>
                      <a:pt x="165581" y="251866"/>
                      <a:pt x="49911" y="314562"/>
                    </a:cubicBezTo>
                    <a:cubicBezTo>
                      <a:pt x="39704" y="320811"/>
                      <a:pt x="29220" y="326712"/>
                      <a:pt x="18597" y="332198"/>
                    </a:cubicBezTo>
                    <a:cubicBezTo>
                      <a:pt x="15056" y="334003"/>
                      <a:pt x="10959" y="335738"/>
                      <a:pt x="7002" y="334280"/>
                    </a:cubicBezTo>
                    <a:cubicBezTo>
                      <a:pt x="-16048" y="321158"/>
                      <a:pt x="24499" y="252144"/>
                      <a:pt x="32691" y="2336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68" name="Google Shape;7968;p20"/>
              <p:cNvSpPr/>
              <p:nvPr/>
            </p:nvSpPr>
            <p:spPr>
              <a:xfrm rot="-5868182">
                <a:off x="6293337" y="2582925"/>
                <a:ext cx="259320" cy="366859"/>
              </a:xfrm>
              <a:custGeom>
                <a:avLst/>
                <a:gdLst/>
                <a:ahLst/>
                <a:cxnLst/>
                <a:rect l="l" t="t" r="r" b="b"/>
                <a:pathLst>
                  <a:path w="380621" h="538463" extrusionOk="0">
                    <a:moveTo>
                      <a:pt x="198338" y="5806"/>
                    </a:moveTo>
                    <a:cubicBezTo>
                      <a:pt x="207712" y="-6413"/>
                      <a:pt x="222223" y="3099"/>
                      <a:pt x="230138" y="11986"/>
                    </a:cubicBezTo>
                    <a:cubicBezTo>
                      <a:pt x="242080" y="23789"/>
                      <a:pt x="253952" y="35800"/>
                      <a:pt x="264159" y="49131"/>
                    </a:cubicBezTo>
                    <a:cubicBezTo>
                      <a:pt x="326160" y="130920"/>
                      <a:pt x="373859" y="256034"/>
                      <a:pt x="370943" y="359138"/>
                    </a:cubicBezTo>
                    <a:cubicBezTo>
                      <a:pt x="375178" y="356778"/>
                      <a:pt x="381080" y="359902"/>
                      <a:pt x="380593" y="364970"/>
                    </a:cubicBezTo>
                    <a:cubicBezTo>
                      <a:pt x="380524" y="368928"/>
                      <a:pt x="377122" y="371983"/>
                      <a:pt x="374553" y="374482"/>
                    </a:cubicBezTo>
                    <a:cubicBezTo>
                      <a:pt x="354765" y="391076"/>
                      <a:pt x="333172" y="405448"/>
                      <a:pt x="313315" y="422112"/>
                    </a:cubicBezTo>
                    <a:cubicBezTo>
                      <a:pt x="236109" y="486127"/>
                      <a:pt x="141266" y="541463"/>
                      <a:pt x="38023" y="537922"/>
                    </a:cubicBezTo>
                    <a:cubicBezTo>
                      <a:pt x="25803" y="536533"/>
                      <a:pt x="5252" y="543754"/>
                      <a:pt x="45" y="528688"/>
                    </a:cubicBezTo>
                    <a:cubicBezTo>
                      <a:pt x="-1205" y="514246"/>
                      <a:pt x="23998" y="498971"/>
                      <a:pt x="32122" y="486960"/>
                    </a:cubicBezTo>
                    <a:cubicBezTo>
                      <a:pt x="52742" y="463215"/>
                      <a:pt x="73711" y="438636"/>
                      <a:pt x="102177" y="424125"/>
                    </a:cubicBezTo>
                    <a:cubicBezTo>
                      <a:pt x="142724" y="403852"/>
                      <a:pt x="184591" y="384133"/>
                      <a:pt x="228957" y="374066"/>
                    </a:cubicBezTo>
                    <a:cubicBezTo>
                      <a:pt x="250480" y="369483"/>
                      <a:pt x="272699" y="369900"/>
                      <a:pt x="294292" y="365456"/>
                    </a:cubicBezTo>
                    <a:cubicBezTo>
                      <a:pt x="310538" y="362193"/>
                      <a:pt x="326646" y="358097"/>
                      <a:pt x="343240" y="356986"/>
                    </a:cubicBezTo>
                    <a:cubicBezTo>
                      <a:pt x="312829" y="307968"/>
                      <a:pt x="271379" y="266796"/>
                      <a:pt x="243398" y="216320"/>
                    </a:cubicBezTo>
                    <a:cubicBezTo>
                      <a:pt x="243398" y="216459"/>
                      <a:pt x="243537" y="216528"/>
                      <a:pt x="243607" y="216667"/>
                    </a:cubicBezTo>
                    <a:cubicBezTo>
                      <a:pt x="242565" y="214723"/>
                      <a:pt x="241455" y="212709"/>
                      <a:pt x="240413" y="210765"/>
                    </a:cubicBezTo>
                    <a:cubicBezTo>
                      <a:pt x="240413" y="210835"/>
                      <a:pt x="240483" y="210904"/>
                      <a:pt x="240552" y="210974"/>
                    </a:cubicBezTo>
                    <a:cubicBezTo>
                      <a:pt x="240135" y="210210"/>
                      <a:pt x="239719" y="209446"/>
                      <a:pt x="239302" y="208613"/>
                    </a:cubicBezTo>
                    <a:cubicBezTo>
                      <a:pt x="239302" y="208613"/>
                      <a:pt x="239302" y="208613"/>
                      <a:pt x="239302" y="208613"/>
                    </a:cubicBezTo>
                    <a:cubicBezTo>
                      <a:pt x="237914" y="206113"/>
                      <a:pt x="236594" y="203614"/>
                      <a:pt x="235206" y="201045"/>
                    </a:cubicBezTo>
                    <a:lnTo>
                      <a:pt x="235206" y="201045"/>
                    </a:lnTo>
                    <a:cubicBezTo>
                      <a:pt x="235206" y="201045"/>
                      <a:pt x="235067" y="200837"/>
                      <a:pt x="235067" y="200767"/>
                    </a:cubicBezTo>
                    <a:cubicBezTo>
                      <a:pt x="235067" y="200767"/>
                      <a:pt x="235067" y="200767"/>
                      <a:pt x="235067" y="200767"/>
                    </a:cubicBezTo>
                    <a:cubicBezTo>
                      <a:pt x="235067" y="200767"/>
                      <a:pt x="235067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lnTo>
                      <a:pt x="234998" y="200628"/>
                    </a:ln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859" y="200420"/>
                      <a:pt x="234789" y="200212"/>
                      <a:pt x="234651" y="200004"/>
                    </a:cubicBezTo>
                    <a:cubicBezTo>
                      <a:pt x="214307" y="162511"/>
                      <a:pt x="205490" y="120367"/>
                      <a:pt x="199588" y="78500"/>
                    </a:cubicBezTo>
                    <a:cubicBezTo>
                      <a:pt x="197783" y="66141"/>
                      <a:pt x="196325" y="53713"/>
                      <a:pt x="195284" y="41285"/>
                    </a:cubicBezTo>
                    <a:cubicBezTo>
                      <a:pt x="194936" y="29621"/>
                      <a:pt x="191464" y="16082"/>
                      <a:pt x="198477" y="5806"/>
                    </a:cubicBezTo>
                    <a:close/>
                    <a:moveTo>
                      <a:pt x="367333" y="364137"/>
                    </a:moveTo>
                    <a:cubicBezTo>
                      <a:pt x="367333" y="364137"/>
                      <a:pt x="366777" y="364554"/>
                      <a:pt x="366499" y="364693"/>
                    </a:cubicBezTo>
                    <a:cubicBezTo>
                      <a:pt x="366499" y="364901"/>
                      <a:pt x="366569" y="365179"/>
                      <a:pt x="366569" y="365387"/>
                    </a:cubicBezTo>
                    <a:cubicBezTo>
                      <a:pt x="366777" y="365179"/>
                      <a:pt x="366985" y="364970"/>
                      <a:pt x="367194" y="364693"/>
                    </a:cubicBezTo>
                    <a:cubicBezTo>
                      <a:pt x="367194" y="364484"/>
                      <a:pt x="367194" y="364276"/>
                      <a:pt x="367194" y="3640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69" name="Google Shape;7969;p20"/>
              <p:cNvSpPr/>
              <p:nvPr/>
            </p:nvSpPr>
            <p:spPr>
              <a:xfrm rot="-5868182">
                <a:off x="6312372" y="2441518"/>
                <a:ext cx="87500" cy="246253"/>
              </a:xfrm>
              <a:custGeom>
                <a:avLst/>
                <a:gdLst/>
                <a:ahLst/>
                <a:cxnLst/>
                <a:rect l="l" t="t" r="r" b="b"/>
                <a:pathLst>
                  <a:path w="128430" h="361441" extrusionOk="0">
                    <a:moveTo>
                      <a:pt x="37499" y="62695"/>
                    </a:moveTo>
                    <a:cubicBezTo>
                      <a:pt x="48261" y="42352"/>
                      <a:pt x="87281" y="-17428"/>
                      <a:pt x="113525" y="4929"/>
                    </a:cubicBezTo>
                    <a:cubicBezTo>
                      <a:pt x="132618" y="48531"/>
                      <a:pt x="131230" y="99285"/>
                      <a:pt x="121301" y="145179"/>
                    </a:cubicBezTo>
                    <a:cubicBezTo>
                      <a:pt x="108735" y="212943"/>
                      <a:pt x="82420" y="277444"/>
                      <a:pt x="47080" y="336460"/>
                    </a:cubicBezTo>
                    <a:cubicBezTo>
                      <a:pt x="47080" y="336390"/>
                      <a:pt x="47219" y="336251"/>
                      <a:pt x="47289" y="336182"/>
                    </a:cubicBezTo>
                    <a:cubicBezTo>
                      <a:pt x="46941" y="336737"/>
                      <a:pt x="46595" y="337293"/>
                      <a:pt x="46247" y="337918"/>
                    </a:cubicBezTo>
                    <a:cubicBezTo>
                      <a:pt x="46247" y="337918"/>
                      <a:pt x="46247" y="337918"/>
                      <a:pt x="46247" y="337918"/>
                    </a:cubicBezTo>
                    <a:cubicBezTo>
                      <a:pt x="46247" y="337918"/>
                      <a:pt x="46247" y="337987"/>
                      <a:pt x="46178" y="338057"/>
                    </a:cubicBezTo>
                    <a:cubicBezTo>
                      <a:pt x="46178" y="338057"/>
                      <a:pt x="46178" y="338057"/>
                      <a:pt x="46178" y="337987"/>
                    </a:cubicBezTo>
                    <a:cubicBezTo>
                      <a:pt x="44789" y="340209"/>
                      <a:pt x="43470" y="342500"/>
                      <a:pt x="42082" y="344722"/>
                    </a:cubicBezTo>
                    <a:cubicBezTo>
                      <a:pt x="42221" y="344514"/>
                      <a:pt x="42359" y="344236"/>
                      <a:pt x="42498" y="344028"/>
                    </a:cubicBezTo>
                    <a:cubicBezTo>
                      <a:pt x="38332" y="349304"/>
                      <a:pt x="35485" y="359164"/>
                      <a:pt x="27778" y="359580"/>
                    </a:cubicBezTo>
                    <a:cubicBezTo>
                      <a:pt x="10699" y="371800"/>
                      <a:pt x="10977" y="320213"/>
                      <a:pt x="6810" y="310840"/>
                    </a:cubicBezTo>
                    <a:cubicBezTo>
                      <a:pt x="-8186" y="228287"/>
                      <a:pt x="1395" y="138860"/>
                      <a:pt x="37429" y="628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70" name="Google Shape;7970;p20"/>
              <p:cNvSpPr/>
              <p:nvPr/>
            </p:nvSpPr>
            <p:spPr>
              <a:xfrm rot="-5868182">
                <a:off x="6285873" y="2308735"/>
                <a:ext cx="161995" cy="271786"/>
              </a:xfrm>
              <a:custGeom>
                <a:avLst/>
                <a:gdLst/>
                <a:ahLst/>
                <a:cxnLst/>
                <a:rect l="l" t="t" r="r" b="b"/>
                <a:pathLst>
                  <a:path w="237770" h="398917" extrusionOk="0">
                    <a:moveTo>
                      <a:pt x="75106" y="146476"/>
                    </a:moveTo>
                    <a:cubicBezTo>
                      <a:pt x="100657" y="99888"/>
                      <a:pt x="133219" y="56146"/>
                      <a:pt x="173420" y="21292"/>
                    </a:cubicBezTo>
                    <a:cubicBezTo>
                      <a:pt x="189111" y="9073"/>
                      <a:pt x="217508" y="-11271"/>
                      <a:pt x="234727" y="7823"/>
                    </a:cubicBezTo>
                    <a:cubicBezTo>
                      <a:pt x="242226" y="25597"/>
                      <a:pt x="233963" y="48856"/>
                      <a:pt x="230283" y="67186"/>
                    </a:cubicBezTo>
                    <a:cubicBezTo>
                      <a:pt x="199734" y="168207"/>
                      <a:pt x="92116" y="331508"/>
                      <a:pt x="11716" y="398092"/>
                    </a:cubicBezTo>
                    <a:cubicBezTo>
                      <a:pt x="-781" y="402605"/>
                      <a:pt x="-781" y="387538"/>
                      <a:pt x="607" y="379207"/>
                    </a:cubicBezTo>
                    <a:cubicBezTo>
                      <a:pt x="1510" y="367473"/>
                      <a:pt x="2759" y="355739"/>
                      <a:pt x="4009" y="344075"/>
                    </a:cubicBezTo>
                    <a:cubicBezTo>
                      <a:pt x="13036" y="274228"/>
                      <a:pt x="45598" y="209657"/>
                      <a:pt x="75037" y="1464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71" name="Google Shape;7971;p20"/>
              <p:cNvSpPr/>
              <p:nvPr/>
            </p:nvSpPr>
            <p:spPr>
              <a:xfrm rot="-5868182">
                <a:off x="6462471" y="2068041"/>
                <a:ext cx="233095" cy="531122"/>
              </a:xfrm>
              <a:custGeom>
                <a:avLst/>
                <a:gdLst/>
                <a:ahLst/>
                <a:cxnLst/>
                <a:rect l="l" t="t" r="r" b="b"/>
                <a:pathLst>
                  <a:path w="342128" h="779562" extrusionOk="0">
                    <a:moveTo>
                      <a:pt x="51771" y="244808"/>
                    </a:moveTo>
                    <a:cubicBezTo>
                      <a:pt x="93360" y="168088"/>
                      <a:pt x="152931" y="101157"/>
                      <a:pt x="222570" y="48806"/>
                    </a:cubicBezTo>
                    <a:cubicBezTo>
                      <a:pt x="253467" y="26449"/>
                      <a:pt x="287974" y="5620"/>
                      <a:pt x="326300" y="135"/>
                    </a:cubicBezTo>
                    <a:cubicBezTo>
                      <a:pt x="334492" y="-976"/>
                      <a:pt x="343865" y="4857"/>
                      <a:pt x="341852" y="13952"/>
                    </a:cubicBezTo>
                    <a:cubicBezTo>
                      <a:pt x="339213" y="22770"/>
                      <a:pt x="331784" y="29227"/>
                      <a:pt x="326577" y="36586"/>
                    </a:cubicBezTo>
                    <a:cubicBezTo>
                      <a:pt x="326785" y="36309"/>
                      <a:pt x="327063" y="36031"/>
                      <a:pt x="327272" y="35684"/>
                    </a:cubicBezTo>
                    <a:cubicBezTo>
                      <a:pt x="311788" y="55263"/>
                      <a:pt x="294639" y="73315"/>
                      <a:pt x="278739" y="92478"/>
                    </a:cubicBezTo>
                    <a:cubicBezTo>
                      <a:pt x="252564" y="125735"/>
                      <a:pt x="229166" y="161145"/>
                      <a:pt x="200908" y="192736"/>
                    </a:cubicBezTo>
                    <a:cubicBezTo>
                      <a:pt x="161472" y="236199"/>
                      <a:pt x="116411" y="274872"/>
                      <a:pt x="68781" y="309032"/>
                    </a:cubicBezTo>
                    <a:cubicBezTo>
                      <a:pt x="70934" y="315419"/>
                      <a:pt x="66212" y="321182"/>
                      <a:pt x="64546" y="327084"/>
                    </a:cubicBezTo>
                    <a:cubicBezTo>
                      <a:pt x="101830" y="433382"/>
                      <a:pt x="96207" y="550580"/>
                      <a:pt x="74127" y="659586"/>
                    </a:cubicBezTo>
                    <a:cubicBezTo>
                      <a:pt x="69962" y="680971"/>
                      <a:pt x="45870" y="774772"/>
                      <a:pt x="27123" y="779562"/>
                    </a:cubicBezTo>
                    <a:cubicBezTo>
                      <a:pt x="-1205" y="777757"/>
                      <a:pt x="5114" y="633550"/>
                      <a:pt x="670" y="606125"/>
                    </a:cubicBezTo>
                    <a:cubicBezTo>
                      <a:pt x="-2871" y="531348"/>
                      <a:pt x="8029" y="457196"/>
                      <a:pt x="23721" y="384225"/>
                    </a:cubicBezTo>
                    <a:cubicBezTo>
                      <a:pt x="29692" y="358119"/>
                      <a:pt x="35107" y="331458"/>
                      <a:pt x="46633" y="307088"/>
                    </a:cubicBezTo>
                    <a:cubicBezTo>
                      <a:pt x="48924" y="302297"/>
                      <a:pt x="53992" y="300492"/>
                      <a:pt x="58159" y="297784"/>
                    </a:cubicBezTo>
                    <a:cubicBezTo>
                      <a:pt x="54340" y="297090"/>
                      <a:pt x="50799" y="295076"/>
                      <a:pt x="47536" y="292993"/>
                    </a:cubicBezTo>
                    <a:cubicBezTo>
                      <a:pt x="45661" y="298062"/>
                      <a:pt x="41078" y="302644"/>
                      <a:pt x="35316" y="300492"/>
                    </a:cubicBezTo>
                    <a:cubicBezTo>
                      <a:pt x="18791" y="294451"/>
                      <a:pt x="47882" y="255917"/>
                      <a:pt x="51701" y="2447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72" name="Google Shape;7972;p20"/>
              <p:cNvSpPr/>
              <p:nvPr/>
            </p:nvSpPr>
            <p:spPr>
              <a:xfrm rot="-5868182">
                <a:off x="6619513" y="2414498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73" name="Google Shape;7973;p20"/>
              <p:cNvSpPr/>
              <p:nvPr/>
            </p:nvSpPr>
            <p:spPr>
              <a:xfrm rot="-5868182">
                <a:off x="6619420" y="2414511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74" name="Google Shape;7974;p20"/>
              <p:cNvSpPr/>
              <p:nvPr/>
            </p:nvSpPr>
            <p:spPr>
              <a:xfrm rot="-5868182">
                <a:off x="6765785" y="2435049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75" name="Google Shape;7975;p20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76" name="Google Shape;7976;p20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77" name="Google Shape;7977;p20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78" name="Google Shape;7978;p20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79" name="Google Shape;7979;p20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80" name="Google Shape;7980;p20"/>
              <p:cNvSpPr/>
              <p:nvPr/>
            </p:nvSpPr>
            <p:spPr>
              <a:xfrm rot="-5868182">
                <a:off x="6719222" y="2272343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81" name="Google Shape;7981;p20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82" name="Google Shape;7982;p20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83" name="Google Shape;7983;p20"/>
              <p:cNvSpPr/>
              <p:nvPr/>
            </p:nvSpPr>
            <p:spPr>
              <a:xfrm rot="-5868182">
                <a:off x="6716972" y="2274970"/>
                <a:ext cx="4730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138" extrusionOk="0">
                    <a:moveTo>
                      <a:pt x="0" y="0"/>
                    </a:moveTo>
                    <a:cubicBezTo>
                      <a:pt x="0" y="0"/>
                      <a:pt x="0" y="69"/>
                      <a:pt x="0" y="139"/>
                    </a:cubicBezTo>
                    <a:cubicBezTo>
                      <a:pt x="0" y="139"/>
                      <a:pt x="0" y="69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84" name="Google Shape;7984;p20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85" name="Google Shape;7985;p20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86" name="Google Shape;7986;p20"/>
              <p:cNvSpPr/>
              <p:nvPr/>
            </p:nvSpPr>
            <p:spPr>
              <a:xfrm rot="-5868182">
                <a:off x="6717120" y="2274950"/>
                <a:ext cx="4730" cy="189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277" extrusionOk="0">
                    <a:moveTo>
                      <a:pt x="0" y="278"/>
                    </a:moveTo>
                    <a:cubicBezTo>
                      <a:pt x="0" y="278"/>
                      <a:pt x="0" y="13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0"/>
                    </a:cubicBezTo>
                    <a:cubicBezTo>
                      <a:pt x="0" y="69"/>
                      <a:pt x="0" y="208"/>
                      <a:pt x="0" y="27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87" name="Google Shape;7987;p20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88" name="Google Shape;7988;p20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89" name="Google Shape;7989;p20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90" name="Google Shape;7990;p20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91" name="Google Shape;7991;p20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7992" name="Google Shape;7992;p20"/>
            <p:cNvGrpSpPr/>
            <p:nvPr/>
          </p:nvGrpSpPr>
          <p:grpSpPr>
            <a:xfrm>
              <a:off x="5996489" y="1930043"/>
              <a:ext cx="712373" cy="989676"/>
              <a:chOff x="5996489" y="1930043"/>
              <a:chExt cx="712373" cy="989676"/>
            </a:xfrm>
          </p:grpSpPr>
          <p:sp>
            <p:nvSpPr>
              <p:cNvPr id="7993" name="Google Shape;7993;p20"/>
              <p:cNvSpPr/>
              <p:nvPr/>
            </p:nvSpPr>
            <p:spPr>
              <a:xfrm rot="-5868182">
                <a:off x="6071192" y="2124819"/>
                <a:ext cx="293426" cy="200913"/>
              </a:xfrm>
              <a:custGeom>
                <a:avLst/>
                <a:gdLst/>
                <a:ahLst/>
                <a:cxnLst/>
                <a:rect l="l" t="t" r="r" b="b"/>
                <a:pathLst>
                  <a:path w="430680" h="294893" extrusionOk="0">
                    <a:moveTo>
                      <a:pt x="4521" y="283657"/>
                    </a:moveTo>
                    <a:cubicBezTo>
                      <a:pt x="5284" y="283518"/>
                      <a:pt x="5978" y="283448"/>
                      <a:pt x="6742" y="283379"/>
                    </a:cubicBezTo>
                    <a:cubicBezTo>
                      <a:pt x="48261" y="208394"/>
                      <a:pt x="137549" y="126049"/>
                      <a:pt x="211146" y="81961"/>
                    </a:cubicBezTo>
                    <a:cubicBezTo>
                      <a:pt x="250027" y="58355"/>
                      <a:pt x="290574" y="37317"/>
                      <a:pt x="333065" y="20862"/>
                    </a:cubicBezTo>
                    <a:cubicBezTo>
                      <a:pt x="363129" y="11211"/>
                      <a:pt x="469011" y="-29961"/>
                      <a:pt x="416104" y="39747"/>
                    </a:cubicBezTo>
                    <a:cubicBezTo>
                      <a:pt x="376113" y="103970"/>
                      <a:pt x="313972" y="150558"/>
                      <a:pt x="250512" y="189856"/>
                    </a:cubicBezTo>
                    <a:cubicBezTo>
                      <a:pt x="211701" y="213948"/>
                      <a:pt x="173029" y="238805"/>
                      <a:pt x="129912" y="254496"/>
                    </a:cubicBezTo>
                    <a:cubicBezTo>
                      <a:pt x="130190" y="254357"/>
                      <a:pt x="130468" y="254287"/>
                      <a:pt x="130745" y="254149"/>
                    </a:cubicBezTo>
                    <a:cubicBezTo>
                      <a:pt x="128315" y="255051"/>
                      <a:pt x="125816" y="256093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2969" y="257134"/>
                      <a:pt x="122483" y="257342"/>
                      <a:pt x="122066" y="257481"/>
                    </a:cubicBezTo>
                    <a:cubicBezTo>
                      <a:pt x="122066" y="257481"/>
                      <a:pt x="122066" y="257481"/>
                      <a:pt x="122066" y="257481"/>
                    </a:cubicBezTo>
                    <a:cubicBezTo>
                      <a:pt x="120539" y="258037"/>
                      <a:pt x="119081" y="258662"/>
                      <a:pt x="117553" y="259217"/>
                    </a:cubicBezTo>
                    <a:cubicBezTo>
                      <a:pt x="117831" y="259078"/>
                      <a:pt x="118109" y="259009"/>
                      <a:pt x="118387" y="258870"/>
                    </a:cubicBezTo>
                    <a:cubicBezTo>
                      <a:pt x="86032" y="270604"/>
                      <a:pt x="54441" y="285531"/>
                      <a:pt x="20698" y="292613"/>
                    </a:cubicBezTo>
                    <a:cubicBezTo>
                      <a:pt x="18614" y="293793"/>
                      <a:pt x="16115" y="294210"/>
                      <a:pt x="13755" y="293655"/>
                    </a:cubicBezTo>
                    <a:cubicBezTo>
                      <a:pt x="11810" y="293932"/>
                      <a:pt x="9936" y="294071"/>
                      <a:pt x="7992" y="294279"/>
                    </a:cubicBezTo>
                    <a:cubicBezTo>
                      <a:pt x="355" y="297751"/>
                      <a:pt x="-3673" y="285462"/>
                      <a:pt x="4521" y="283657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94" name="Google Shape;7994;p20"/>
              <p:cNvSpPr/>
              <p:nvPr/>
            </p:nvSpPr>
            <p:spPr>
              <a:xfrm rot="-5868182">
                <a:off x="6269819" y="1935505"/>
                <a:ext cx="314022" cy="347348"/>
              </a:xfrm>
              <a:custGeom>
                <a:avLst/>
                <a:gdLst/>
                <a:ahLst/>
                <a:cxnLst/>
                <a:rect l="l" t="t" r="r" b="b"/>
                <a:pathLst>
                  <a:path w="460910" h="509825" extrusionOk="0">
                    <a:moveTo>
                      <a:pt x="8284" y="128733"/>
                    </a:moveTo>
                    <a:cubicBezTo>
                      <a:pt x="8839" y="128733"/>
                      <a:pt x="9395" y="128733"/>
                      <a:pt x="9951" y="128802"/>
                    </a:cubicBezTo>
                    <a:cubicBezTo>
                      <a:pt x="11200" y="125956"/>
                      <a:pt x="14671" y="124567"/>
                      <a:pt x="17588" y="125747"/>
                    </a:cubicBezTo>
                    <a:cubicBezTo>
                      <a:pt x="60495" y="91032"/>
                      <a:pt x="112361" y="68745"/>
                      <a:pt x="162281" y="45972"/>
                    </a:cubicBezTo>
                    <a:cubicBezTo>
                      <a:pt x="231017" y="15631"/>
                      <a:pt x="305377" y="-4435"/>
                      <a:pt x="380987" y="842"/>
                    </a:cubicBezTo>
                    <a:cubicBezTo>
                      <a:pt x="396678" y="3550"/>
                      <a:pt x="476523" y="-130"/>
                      <a:pt x="458194" y="28753"/>
                    </a:cubicBezTo>
                    <a:cubicBezTo>
                      <a:pt x="409453" y="66801"/>
                      <a:pt x="349674" y="85339"/>
                      <a:pt x="291908" y="104918"/>
                    </a:cubicBezTo>
                    <a:cubicBezTo>
                      <a:pt x="208730" y="133801"/>
                      <a:pt x="120067" y="152617"/>
                      <a:pt x="32029" y="138731"/>
                    </a:cubicBezTo>
                    <a:cubicBezTo>
                      <a:pt x="27239" y="141647"/>
                      <a:pt x="23837" y="147618"/>
                      <a:pt x="18004" y="148312"/>
                    </a:cubicBezTo>
                    <a:cubicBezTo>
                      <a:pt x="18004" y="149909"/>
                      <a:pt x="18073" y="151437"/>
                      <a:pt x="18143" y="153034"/>
                    </a:cubicBezTo>
                    <a:cubicBezTo>
                      <a:pt x="18699" y="153797"/>
                      <a:pt x="19254" y="154630"/>
                      <a:pt x="19809" y="155394"/>
                    </a:cubicBezTo>
                    <a:cubicBezTo>
                      <a:pt x="19670" y="155255"/>
                      <a:pt x="19601" y="155047"/>
                      <a:pt x="19462" y="154908"/>
                    </a:cubicBezTo>
                    <a:cubicBezTo>
                      <a:pt x="19809" y="155394"/>
                      <a:pt x="20157" y="155811"/>
                      <a:pt x="20504" y="156297"/>
                    </a:cubicBezTo>
                    <a:cubicBezTo>
                      <a:pt x="20504" y="156297"/>
                      <a:pt x="20504" y="156297"/>
                      <a:pt x="20504" y="156297"/>
                    </a:cubicBezTo>
                    <a:cubicBezTo>
                      <a:pt x="21545" y="157755"/>
                      <a:pt x="22656" y="159282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4877" y="162407"/>
                      <a:pt x="26197" y="164004"/>
                      <a:pt x="27239" y="165670"/>
                    </a:cubicBezTo>
                    <a:cubicBezTo>
                      <a:pt x="27239" y="165670"/>
                      <a:pt x="27169" y="165531"/>
                      <a:pt x="27100" y="165531"/>
                    </a:cubicBezTo>
                    <a:cubicBezTo>
                      <a:pt x="27100" y="165601"/>
                      <a:pt x="27239" y="165739"/>
                      <a:pt x="27308" y="165809"/>
                    </a:cubicBezTo>
                    <a:cubicBezTo>
                      <a:pt x="27308" y="165809"/>
                      <a:pt x="27308" y="165809"/>
                      <a:pt x="27308" y="165809"/>
                    </a:cubicBezTo>
                    <a:lnTo>
                      <a:pt x="27308" y="165809"/>
                    </a:lnTo>
                    <a:cubicBezTo>
                      <a:pt x="27308" y="165809"/>
                      <a:pt x="27308" y="165809"/>
                      <a:pt x="27308" y="165809"/>
                    </a:cubicBezTo>
                    <a:cubicBezTo>
                      <a:pt x="27308" y="165809"/>
                      <a:pt x="27378" y="165948"/>
                      <a:pt x="27447" y="166017"/>
                    </a:cubicBezTo>
                    <a:cubicBezTo>
                      <a:pt x="27447" y="166017"/>
                      <a:pt x="27447" y="166017"/>
                      <a:pt x="27447" y="165948"/>
                    </a:cubicBezTo>
                    <a:cubicBezTo>
                      <a:pt x="27724" y="166295"/>
                      <a:pt x="27933" y="166642"/>
                      <a:pt x="28211" y="166989"/>
                    </a:cubicBezTo>
                    <a:cubicBezTo>
                      <a:pt x="28211" y="166989"/>
                      <a:pt x="28211" y="166989"/>
                      <a:pt x="28211" y="166989"/>
                    </a:cubicBezTo>
                    <a:cubicBezTo>
                      <a:pt x="28488" y="167406"/>
                      <a:pt x="28766" y="167822"/>
                      <a:pt x="29113" y="168169"/>
                    </a:cubicBezTo>
                    <a:cubicBezTo>
                      <a:pt x="29113" y="168100"/>
                      <a:pt x="28974" y="168031"/>
                      <a:pt x="28974" y="167961"/>
                    </a:cubicBezTo>
                    <a:cubicBezTo>
                      <a:pt x="29252" y="168378"/>
                      <a:pt x="29530" y="168725"/>
                      <a:pt x="29808" y="169141"/>
                    </a:cubicBezTo>
                    <a:lnTo>
                      <a:pt x="29808" y="169141"/>
                    </a:lnTo>
                    <a:cubicBezTo>
                      <a:pt x="29808" y="169141"/>
                      <a:pt x="29808" y="169141"/>
                      <a:pt x="29808" y="169141"/>
                    </a:cubicBezTo>
                    <a:cubicBezTo>
                      <a:pt x="30016" y="169419"/>
                      <a:pt x="30154" y="169628"/>
                      <a:pt x="30293" y="169836"/>
                    </a:cubicBezTo>
                    <a:cubicBezTo>
                      <a:pt x="30293" y="169836"/>
                      <a:pt x="30293" y="169836"/>
                      <a:pt x="30293" y="169836"/>
                    </a:cubicBezTo>
                    <a:cubicBezTo>
                      <a:pt x="74174" y="231837"/>
                      <a:pt x="105973" y="301893"/>
                      <a:pt x="129649" y="373892"/>
                    </a:cubicBezTo>
                    <a:cubicBezTo>
                      <a:pt x="141174" y="409163"/>
                      <a:pt x="150686" y="445128"/>
                      <a:pt x="156171" y="481857"/>
                    </a:cubicBezTo>
                    <a:cubicBezTo>
                      <a:pt x="157698" y="491507"/>
                      <a:pt x="162767" y="515183"/>
                      <a:pt x="145548" y="508726"/>
                    </a:cubicBezTo>
                    <a:cubicBezTo>
                      <a:pt x="119095" y="491438"/>
                      <a:pt x="105695" y="460541"/>
                      <a:pt x="91392" y="433463"/>
                    </a:cubicBezTo>
                    <a:cubicBezTo>
                      <a:pt x="77159" y="406941"/>
                      <a:pt x="60912" y="381391"/>
                      <a:pt x="50081" y="353202"/>
                    </a:cubicBezTo>
                    <a:cubicBezTo>
                      <a:pt x="38764" y="324735"/>
                      <a:pt x="32168" y="294811"/>
                      <a:pt x="24253" y="265303"/>
                    </a:cubicBezTo>
                    <a:cubicBezTo>
                      <a:pt x="19879" y="248223"/>
                      <a:pt x="-15947" y="128386"/>
                      <a:pt x="8422" y="128872"/>
                    </a:cubicBezTo>
                    <a:close/>
                    <a:moveTo>
                      <a:pt x="111110" y="129983"/>
                    </a:moveTo>
                    <a:cubicBezTo>
                      <a:pt x="112500" y="129913"/>
                      <a:pt x="113818" y="129844"/>
                      <a:pt x="115207" y="129774"/>
                    </a:cubicBezTo>
                    <a:lnTo>
                      <a:pt x="111110" y="129983"/>
                    </a:lnTo>
                    <a:close/>
                    <a:moveTo>
                      <a:pt x="444099" y="22296"/>
                    </a:moveTo>
                    <a:cubicBezTo>
                      <a:pt x="441947" y="23754"/>
                      <a:pt x="439725" y="25212"/>
                      <a:pt x="437503" y="26670"/>
                    </a:cubicBezTo>
                    <a:cubicBezTo>
                      <a:pt x="439725" y="25281"/>
                      <a:pt x="441947" y="23823"/>
                      <a:pt x="444099" y="22296"/>
                    </a:cubicBezTo>
                    <a:cubicBezTo>
                      <a:pt x="444099" y="22296"/>
                      <a:pt x="444099" y="22296"/>
                      <a:pt x="444099" y="2229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95" name="Google Shape;7995;p20"/>
              <p:cNvSpPr/>
              <p:nvPr/>
            </p:nvSpPr>
            <p:spPr>
              <a:xfrm rot="-5868182">
                <a:off x="6309942" y="1990143"/>
                <a:ext cx="285077" cy="193955"/>
              </a:xfrm>
              <a:custGeom>
                <a:avLst/>
                <a:gdLst/>
                <a:ahLst/>
                <a:cxnLst/>
                <a:rect l="l" t="t" r="r" b="b"/>
                <a:pathLst>
                  <a:path w="418425" h="284680" extrusionOk="0">
                    <a:moveTo>
                      <a:pt x="3206" y="2475"/>
                    </a:moveTo>
                    <a:cubicBezTo>
                      <a:pt x="7025" y="-649"/>
                      <a:pt x="12093" y="-163"/>
                      <a:pt x="16676" y="462"/>
                    </a:cubicBezTo>
                    <a:cubicBezTo>
                      <a:pt x="30562" y="2267"/>
                      <a:pt x="44239" y="5530"/>
                      <a:pt x="57708" y="9418"/>
                    </a:cubicBezTo>
                    <a:cubicBezTo>
                      <a:pt x="57362" y="9280"/>
                      <a:pt x="56945" y="9210"/>
                      <a:pt x="56529" y="9071"/>
                    </a:cubicBezTo>
                    <a:cubicBezTo>
                      <a:pt x="170811" y="43925"/>
                      <a:pt x="350150" y="128839"/>
                      <a:pt x="404584" y="239511"/>
                    </a:cubicBezTo>
                    <a:cubicBezTo>
                      <a:pt x="408958" y="251314"/>
                      <a:pt x="430064" y="278115"/>
                      <a:pt x="409722" y="283808"/>
                    </a:cubicBezTo>
                    <a:cubicBezTo>
                      <a:pt x="401668" y="286863"/>
                      <a:pt x="393822" y="281239"/>
                      <a:pt x="387226" y="277073"/>
                    </a:cubicBezTo>
                    <a:cubicBezTo>
                      <a:pt x="373965" y="269644"/>
                      <a:pt x="360357" y="262840"/>
                      <a:pt x="346817" y="255897"/>
                    </a:cubicBezTo>
                    <a:cubicBezTo>
                      <a:pt x="287732" y="225833"/>
                      <a:pt x="229272" y="194590"/>
                      <a:pt x="172616" y="160083"/>
                    </a:cubicBezTo>
                    <a:cubicBezTo>
                      <a:pt x="172894" y="160222"/>
                      <a:pt x="173171" y="160430"/>
                      <a:pt x="173449" y="160569"/>
                    </a:cubicBezTo>
                    <a:cubicBezTo>
                      <a:pt x="116655" y="125992"/>
                      <a:pt x="60625" y="88083"/>
                      <a:pt x="17161" y="37121"/>
                    </a:cubicBezTo>
                    <a:cubicBezTo>
                      <a:pt x="10566" y="27818"/>
                      <a:pt x="-7139" y="14140"/>
                      <a:pt x="3136" y="2406"/>
                    </a:cubicBezTo>
                    <a:close/>
                    <a:moveTo>
                      <a:pt x="83884" y="81904"/>
                    </a:moveTo>
                    <a:cubicBezTo>
                      <a:pt x="85134" y="82945"/>
                      <a:pt x="86383" y="83987"/>
                      <a:pt x="87633" y="84959"/>
                    </a:cubicBezTo>
                    <a:cubicBezTo>
                      <a:pt x="87494" y="84820"/>
                      <a:pt x="87355" y="84751"/>
                      <a:pt x="87216" y="84612"/>
                    </a:cubicBezTo>
                    <a:cubicBezTo>
                      <a:pt x="87355" y="84751"/>
                      <a:pt x="87494" y="84820"/>
                      <a:pt x="87633" y="84959"/>
                    </a:cubicBezTo>
                    <a:cubicBezTo>
                      <a:pt x="86383" y="83917"/>
                      <a:pt x="85134" y="82945"/>
                      <a:pt x="83884" y="81904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96" name="Google Shape;7996;p20"/>
              <p:cNvSpPr/>
              <p:nvPr/>
            </p:nvSpPr>
            <p:spPr>
              <a:xfrm rot="-5868182">
                <a:off x="6470557" y="2088243"/>
                <a:ext cx="95327" cy="371783"/>
              </a:xfrm>
              <a:custGeom>
                <a:avLst/>
                <a:gdLst/>
                <a:ahLst/>
                <a:cxnLst/>
                <a:rect l="l" t="t" r="r" b="b"/>
                <a:pathLst>
                  <a:path w="139917" h="545690" extrusionOk="0">
                    <a:moveTo>
                      <a:pt x="13608" y="111"/>
                    </a:moveTo>
                    <a:cubicBezTo>
                      <a:pt x="13608" y="111"/>
                      <a:pt x="14163" y="111"/>
                      <a:pt x="14441" y="180"/>
                    </a:cubicBezTo>
                    <a:cubicBezTo>
                      <a:pt x="16732" y="-445"/>
                      <a:pt x="19232" y="597"/>
                      <a:pt x="20482" y="2680"/>
                    </a:cubicBezTo>
                    <a:cubicBezTo>
                      <a:pt x="20482" y="2680"/>
                      <a:pt x="20482" y="2680"/>
                      <a:pt x="20482" y="2610"/>
                    </a:cubicBezTo>
                    <a:cubicBezTo>
                      <a:pt x="20482" y="2610"/>
                      <a:pt x="20482" y="2680"/>
                      <a:pt x="20551" y="2749"/>
                    </a:cubicBezTo>
                    <a:cubicBezTo>
                      <a:pt x="20551" y="2749"/>
                      <a:pt x="20551" y="2749"/>
                      <a:pt x="20551" y="2749"/>
                    </a:cubicBezTo>
                    <a:cubicBezTo>
                      <a:pt x="60682" y="76970"/>
                      <a:pt x="83386" y="158482"/>
                      <a:pt x="105882" y="239368"/>
                    </a:cubicBezTo>
                    <a:cubicBezTo>
                      <a:pt x="122822" y="312895"/>
                      <a:pt x="145040" y="387186"/>
                      <a:pt x="138861" y="463421"/>
                    </a:cubicBezTo>
                    <a:cubicBezTo>
                      <a:pt x="137402" y="488971"/>
                      <a:pt x="134626" y="514591"/>
                      <a:pt x="129557" y="539655"/>
                    </a:cubicBezTo>
                    <a:cubicBezTo>
                      <a:pt x="120809" y="554930"/>
                      <a:pt x="109908" y="537503"/>
                      <a:pt x="105743" y="528130"/>
                    </a:cubicBezTo>
                    <a:lnTo>
                      <a:pt x="105743" y="528130"/>
                    </a:lnTo>
                    <a:cubicBezTo>
                      <a:pt x="88732" y="495220"/>
                      <a:pt x="66584" y="465017"/>
                      <a:pt x="52976" y="430372"/>
                    </a:cubicBezTo>
                    <a:cubicBezTo>
                      <a:pt x="22426" y="353304"/>
                      <a:pt x="11872" y="271029"/>
                      <a:pt x="6735" y="188823"/>
                    </a:cubicBezTo>
                    <a:cubicBezTo>
                      <a:pt x="2777" y="139180"/>
                      <a:pt x="69" y="89468"/>
                      <a:pt x="0" y="39617"/>
                    </a:cubicBezTo>
                    <a:cubicBezTo>
                      <a:pt x="1527" y="26772"/>
                      <a:pt x="-4652" y="1291"/>
                      <a:pt x="13678" y="111"/>
                    </a:cubicBezTo>
                    <a:close/>
                    <a:moveTo>
                      <a:pt x="121364" y="502510"/>
                    </a:moveTo>
                    <a:cubicBezTo>
                      <a:pt x="121225" y="503621"/>
                      <a:pt x="121017" y="504732"/>
                      <a:pt x="120878" y="505843"/>
                    </a:cubicBezTo>
                    <a:cubicBezTo>
                      <a:pt x="121017" y="504732"/>
                      <a:pt x="121225" y="503690"/>
                      <a:pt x="121364" y="502579"/>
                    </a:cubicBezTo>
                    <a:cubicBezTo>
                      <a:pt x="121364" y="502579"/>
                      <a:pt x="121364" y="502579"/>
                      <a:pt x="121364" y="502649"/>
                    </a:cubicBezTo>
                    <a:cubicBezTo>
                      <a:pt x="121364" y="502649"/>
                      <a:pt x="121364" y="502510"/>
                      <a:pt x="121364" y="502510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97" name="Google Shape;7997;p20"/>
              <p:cNvSpPr/>
              <p:nvPr/>
            </p:nvSpPr>
            <p:spPr>
              <a:xfrm rot="-5868182">
                <a:off x="6366903" y="2373791"/>
                <a:ext cx="109977" cy="264936"/>
              </a:xfrm>
              <a:custGeom>
                <a:avLst/>
                <a:gdLst/>
                <a:ahLst/>
                <a:cxnLst/>
                <a:rect l="l" t="t" r="r" b="b"/>
                <a:pathLst>
                  <a:path w="161420" h="388863" extrusionOk="0">
                    <a:moveTo>
                      <a:pt x="93857" y="74674"/>
                    </a:moveTo>
                    <a:cubicBezTo>
                      <a:pt x="103021" y="62802"/>
                      <a:pt x="142597" y="-15099"/>
                      <a:pt x="158288" y="2605"/>
                    </a:cubicBezTo>
                    <a:cubicBezTo>
                      <a:pt x="163148" y="7049"/>
                      <a:pt x="161968" y="14270"/>
                      <a:pt x="157386" y="18435"/>
                    </a:cubicBezTo>
                    <a:cubicBezTo>
                      <a:pt x="153150" y="81409"/>
                      <a:pt x="138639" y="143827"/>
                      <a:pt x="121698" y="204509"/>
                    </a:cubicBezTo>
                    <a:cubicBezTo>
                      <a:pt x="110451" y="239711"/>
                      <a:pt x="97675" y="274773"/>
                      <a:pt x="78512" y="306503"/>
                    </a:cubicBezTo>
                    <a:cubicBezTo>
                      <a:pt x="62613" y="332331"/>
                      <a:pt x="42617" y="355243"/>
                      <a:pt x="22967" y="378294"/>
                    </a:cubicBezTo>
                    <a:cubicBezTo>
                      <a:pt x="18038" y="385445"/>
                      <a:pt x="7832" y="394749"/>
                      <a:pt x="1305" y="383918"/>
                    </a:cubicBezTo>
                    <a:cubicBezTo>
                      <a:pt x="-10428" y="325666"/>
                      <a:pt x="59905" y="128483"/>
                      <a:pt x="93857" y="74744"/>
                    </a:cubicBezTo>
                    <a:close/>
                    <a:moveTo>
                      <a:pt x="145860" y="32738"/>
                    </a:moveTo>
                    <a:cubicBezTo>
                      <a:pt x="145860" y="32738"/>
                      <a:pt x="145860" y="32738"/>
                      <a:pt x="145860" y="32738"/>
                    </a:cubicBezTo>
                    <a:cubicBezTo>
                      <a:pt x="145721" y="33988"/>
                      <a:pt x="145652" y="35307"/>
                      <a:pt x="145513" y="36626"/>
                    </a:cubicBezTo>
                    <a:cubicBezTo>
                      <a:pt x="145652" y="35307"/>
                      <a:pt x="145791" y="33988"/>
                      <a:pt x="145860" y="32669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98" name="Google Shape;7998;p20"/>
              <p:cNvSpPr/>
              <p:nvPr/>
            </p:nvSpPr>
            <p:spPr>
              <a:xfrm rot="-5868182">
                <a:off x="6285231" y="2506370"/>
                <a:ext cx="205389" cy="228118"/>
              </a:xfrm>
              <a:custGeom>
                <a:avLst/>
                <a:gdLst/>
                <a:ahLst/>
                <a:cxnLst/>
                <a:rect l="l" t="t" r="r" b="b"/>
                <a:pathLst>
                  <a:path w="301463" h="334824" extrusionOk="0">
                    <a:moveTo>
                      <a:pt x="32622" y="233676"/>
                    </a:moveTo>
                    <a:cubicBezTo>
                      <a:pt x="77335" y="150428"/>
                      <a:pt x="139129" y="71278"/>
                      <a:pt x="227444" y="32119"/>
                    </a:cubicBezTo>
                    <a:cubicBezTo>
                      <a:pt x="244316" y="23648"/>
                      <a:pt x="260840" y="14622"/>
                      <a:pt x="277712" y="6152"/>
                    </a:cubicBezTo>
                    <a:cubicBezTo>
                      <a:pt x="283752" y="3444"/>
                      <a:pt x="290765" y="-2874"/>
                      <a:pt x="297430" y="1500"/>
                    </a:cubicBezTo>
                    <a:cubicBezTo>
                      <a:pt x="309164" y="6082"/>
                      <a:pt x="291737" y="26911"/>
                      <a:pt x="290001" y="35104"/>
                    </a:cubicBezTo>
                    <a:cubicBezTo>
                      <a:pt x="235914" y="152442"/>
                      <a:pt x="165581" y="251866"/>
                      <a:pt x="49911" y="314562"/>
                    </a:cubicBezTo>
                    <a:cubicBezTo>
                      <a:pt x="39704" y="320811"/>
                      <a:pt x="29220" y="326712"/>
                      <a:pt x="18597" y="332198"/>
                    </a:cubicBezTo>
                    <a:cubicBezTo>
                      <a:pt x="15056" y="334003"/>
                      <a:pt x="10959" y="335738"/>
                      <a:pt x="7002" y="334280"/>
                    </a:cubicBezTo>
                    <a:cubicBezTo>
                      <a:pt x="-16048" y="321158"/>
                      <a:pt x="24499" y="252144"/>
                      <a:pt x="32691" y="23360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99" name="Google Shape;7999;p20"/>
              <p:cNvSpPr/>
              <p:nvPr/>
            </p:nvSpPr>
            <p:spPr>
              <a:xfrm rot="-5868182">
                <a:off x="6068587" y="2582925"/>
                <a:ext cx="259320" cy="366859"/>
              </a:xfrm>
              <a:custGeom>
                <a:avLst/>
                <a:gdLst/>
                <a:ahLst/>
                <a:cxnLst/>
                <a:rect l="l" t="t" r="r" b="b"/>
                <a:pathLst>
                  <a:path w="380621" h="538463" extrusionOk="0">
                    <a:moveTo>
                      <a:pt x="198338" y="5806"/>
                    </a:moveTo>
                    <a:cubicBezTo>
                      <a:pt x="207712" y="-6413"/>
                      <a:pt x="222223" y="3099"/>
                      <a:pt x="230138" y="11986"/>
                    </a:cubicBezTo>
                    <a:cubicBezTo>
                      <a:pt x="242080" y="23789"/>
                      <a:pt x="253952" y="35800"/>
                      <a:pt x="264159" y="49131"/>
                    </a:cubicBezTo>
                    <a:cubicBezTo>
                      <a:pt x="326160" y="130920"/>
                      <a:pt x="373859" y="256034"/>
                      <a:pt x="370943" y="359138"/>
                    </a:cubicBezTo>
                    <a:cubicBezTo>
                      <a:pt x="375178" y="356778"/>
                      <a:pt x="381080" y="359902"/>
                      <a:pt x="380593" y="364970"/>
                    </a:cubicBezTo>
                    <a:cubicBezTo>
                      <a:pt x="380524" y="368928"/>
                      <a:pt x="377122" y="371983"/>
                      <a:pt x="374553" y="374482"/>
                    </a:cubicBezTo>
                    <a:cubicBezTo>
                      <a:pt x="354765" y="391076"/>
                      <a:pt x="333172" y="405448"/>
                      <a:pt x="313315" y="422112"/>
                    </a:cubicBezTo>
                    <a:cubicBezTo>
                      <a:pt x="236109" y="486127"/>
                      <a:pt x="141266" y="541463"/>
                      <a:pt x="38023" y="537922"/>
                    </a:cubicBezTo>
                    <a:cubicBezTo>
                      <a:pt x="25803" y="536533"/>
                      <a:pt x="5252" y="543754"/>
                      <a:pt x="45" y="528688"/>
                    </a:cubicBezTo>
                    <a:cubicBezTo>
                      <a:pt x="-1205" y="514246"/>
                      <a:pt x="23998" y="498971"/>
                      <a:pt x="32122" y="486960"/>
                    </a:cubicBezTo>
                    <a:cubicBezTo>
                      <a:pt x="52742" y="463215"/>
                      <a:pt x="73711" y="438636"/>
                      <a:pt x="102177" y="424125"/>
                    </a:cubicBezTo>
                    <a:cubicBezTo>
                      <a:pt x="142724" y="403852"/>
                      <a:pt x="184591" y="384133"/>
                      <a:pt x="228957" y="374066"/>
                    </a:cubicBezTo>
                    <a:cubicBezTo>
                      <a:pt x="250480" y="369483"/>
                      <a:pt x="272699" y="369900"/>
                      <a:pt x="294292" y="365456"/>
                    </a:cubicBezTo>
                    <a:cubicBezTo>
                      <a:pt x="310538" y="362193"/>
                      <a:pt x="326646" y="358097"/>
                      <a:pt x="343240" y="356986"/>
                    </a:cubicBezTo>
                    <a:cubicBezTo>
                      <a:pt x="312829" y="307968"/>
                      <a:pt x="271379" y="266796"/>
                      <a:pt x="243398" y="216320"/>
                    </a:cubicBezTo>
                    <a:cubicBezTo>
                      <a:pt x="243398" y="216459"/>
                      <a:pt x="243537" y="216528"/>
                      <a:pt x="243607" y="216667"/>
                    </a:cubicBezTo>
                    <a:cubicBezTo>
                      <a:pt x="242565" y="214723"/>
                      <a:pt x="241455" y="212709"/>
                      <a:pt x="240413" y="210765"/>
                    </a:cubicBezTo>
                    <a:cubicBezTo>
                      <a:pt x="240413" y="210835"/>
                      <a:pt x="240483" y="210904"/>
                      <a:pt x="240552" y="210974"/>
                    </a:cubicBezTo>
                    <a:cubicBezTo>
                      <a:pt x="240135" y="210210"/>
                      <a:pt x="239719" y="209446"/>
                      <a:pt x="239302" y="208613"/>
                    </a:cubicBezTo>
                    <a:cubicBezTo>
                      <a:pt x="239302" y="208613"/>
                      <a:pt x="239302" y="208613"/>
                      <a:pt x="239302" y="208613"/>
                    </a:cubicBezTo>
                    <a:cubicBezTo>
                      <a:pt x="237914" y="206113"/>
                      <a:pt x="236594" y="203614"/>
                      <a:pt x="235206" y="201045"/>
                    </a:cubicBezTo>
                    <a:lnTo>
                      <a:pt x="235206" y="201045"/>
                    </a:lnTo>
                    <a:cubicBezTo>
                      <a:pt x="235206" y="201045"/>
                      <a:pt x="235067" y="200837"/>
                      <a:pt x="235067" y="200767"/>
                    </a:cubicBezTo>
                    <a:cubicBezTo>
                      <a:pt x="235067" y="200767"/>
                      <a:pt x="235067" y="200767"/>
                      <a:pt x="235067" y="200767"/>
                    </a:cubicBezTo>
                    <a:cubicBezTo>
                      <a:pt x="235067" y="200767"/>
                      <a:pt x="235067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lnTo>
                      <a:pt x="234998" y="200628"/>
                    </a:ln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859" y="200420"/>
                      <a:pt x="234789" y="200212"/>
                      <a:pt x="234651" y="200004"/>
                    </a:cubicBezTo>
                    <a:cubicBezTo>
                      <a:pt x="214307" y="162511"/>
                      <a:pt x="205490" y="120367"/>
                      <a:pt x="199588" y="78500"/>
                    </a:cubicBezTo>
                    <a:cubicBezTo>
                      <a:pt x="197783" y="66141"/>
                      <a:pt x="196325" y="53713"/>
                      <a:pt x="195284" y="41285"/>
                    </a:cubicBezTo>
                    <a:cubicBezTo>
                      <a:pt x="194936" y="29621"/>
                      <a:pt x="191464" y="16082"/>
                      <a:pt x="198477" y="5806"/>
                    </a:cubicBezTo>
                    <a:close/>
                    <a:moveTo>
                      <a:pt x="367333" y="364137"/>
                    </a:moveTo>
                    <a:cubicBezTo>
                      <a:pt x="367333" y="364137"/>
                      <a:pt x="366777" y="364554"/>
                      <a:pt x="366499" y="364693"/>
                    </a:cubicBezTo>
                    <a:cubicBezTo>
                      <a:pt x="366499" y="364901"/>
                      <a:pt x="366569" y="365179"/>
                      <a:pt x="366569" y="365387"/>
                    </a:cubicBezTo>
                    <a:cubicBezTo>
                      <a:pt x="366777" y="365179"/>
                      <a:pt x="366985" y="364970"/>
                      <a:pt x="367194" y="364693"/>
                    </a:cubicBezTo>
                    <a:cubicBezTo>
                      <a:pt x="367194" y="364484"/>
                      <a:pt x="367194" y="364276"/>
                      <a:pt x="367194" y="364068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00" name="Google Shape;8000;p20"/>
              <p:cNvSpPr/>
              <p:nvPr/>
            </p:nvSpPr>
            <p:spPr>
              <a:xfrm rot="-5868182">
                <a:off x="6087622" y="2441518"/>
                <a:ext cx="87500" cy="246253"/>
              </a:xfrm>
              <a:custGeom>
                <a:avLst/>
                <a:gdLst/>
                <a:ahLst/>
                <a:cxnLst/>
                <a:rect l="l" t="t" r="r" b="b"/>
                <a:pathLst>
                  <a:path w="128430" h="361441" extrusionOk="0">
                    <a:moveTo>
                      <a:pt x="37499" y="62695"/>
                    </a:moveTo>
                    <a:cubicBezTo>
                      <a:pt x="48261" y="42352"/>
                      <a:pt x="87281" y="-17428"/>
                      <a:pt x="113525" y="4929"/>
                    </a:cubicBezTo>
                    <a:cubicBezTo>
                      <a:pt x="132618" y="48531"/>
                      <a:pt x="131230" y="99285"/>
                      <a:pt x="121301" y="145179"/>
                    </a:cubicBezTo>
                    <a:cubicBezTo>
                      <a:pt x="108735" y="212943"/>
                      <a:pt x="82420" y="277444"/>
                      <a:pt x="47080" y="336460"/>
                    </a:cubicBezTo>
                    <a:cubicBezTo>
                      <a:pt x="47080" y="336390"/>
                      <a:pt x="47219" y="336251"/>
                      <a:pt x="47289" y="336182"/>
                    </a:cubicBezTo>
                    <a:cubicBezTo>
                      <a:pt x="46941" y="336737"/>
                      <a:pt x="46595" y="337293"/>
                      <a:pt x="46247" y="337918"/>
                    </a:cubicBezTo>
                    <a:cubicBezTo>
                      <a:pt x="46247" y="337918"/>
                      <a:pt x="46247" y="337918"/>
                      <a:pt x="46247" y="337918"/>
                    </a:cubicBezTo>
                    <a:cubicBezTo>
                      <a:pt x="46247" y="337918"/>
                      <a:pt x="46247" y="337987"/>
                      <a:pt x="46178" y="338057"/>
                    </a:cubicBezTo>
                    <a:cubicBezTo>
                      <a:pt x="46178" y="338057"/>
                      <a:pt x="46178" y="338057"/>
                      <a:pt x="46178" y="337987"/>
                    </a:cubicBezTo>
                    <a:cubicBezTo>
                      <a:pt x="44789" y="340209"/>
                      <a:pt x="43470" y="342500"/>
                      <a:pt x="42082" y="344722"/>
                    </a:cubicBezTo>
                    <a:cubicBezTo>
                      <a:pt x="42221" y="344514"/>
                      <a:pt x="42359" y="344236"/>
                      <a:pt x="42498" y="344028"/>
                    </a:cubicBezTo>
                    <a:cubicBezTo>
                      <a:pt x="38332" y="349304"/>
                      <a:pt x="35485" y="359164"/>
                      <a:pt x="27778" y="359580"/>
                    </a:cubicBezTo>
                    <a:cubicBezTo>
                      <a:pt x="10699" y="371800"/>
                      <a:pt x="10977" y="320213"/>
                      <a:pt x="6810" y="310840"/>
                    </a:cubicBezTo>
                    <a:cubicBezTo>
                      <a:pt x="-8186" y="228287"/>
                      <a:pt x="1395" y="138860"/>
                      <a:pt x="37429" y="62834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01" name="Google Shape;8001;p20"/>
              <p:cNvSpPr/>
              <p:nvPr/>
            </p:nvSpPr>
            <p:spPr>
              <a:xfrm rot="-5868182">
                <a:off x="6061123" y="2308735"/>
                <a:ext cx="161995" cy="271786"/>
              </a:xfrm>
              <a:custGeom>
                <a:avLst/>
                <a:gdLst/>
                <a:ahLst/>
                <a:cxnLst/>
                <a:rect l="l" t="t" r="r" b="b"/>
                <a:pathLst>
                  <a:path w="237770" h="398917" extrusionOk="0">
                    <a:moveTo>
                      <a:pt x="75106" y="146476"/>
                    </a:moveTo>
                    <a:cubicBezTo>
                      <a:pt x="100657" y="99888"/>
                      <a:pt x="133219" y="56146"/>
                      <a:pt x="173420" y="21292"/>
                    </a:cubicBezTo>
                    <a:cubicBezTo>
                      <a:pt x="189111" y="9073"/>
                      <a:pt x="217508" y="-11271"/>
                      <a:pt x="234727" y="7823"/>
                    </a:cubicBezTo>
                    <a:cubicBezTo>
                      <a:pt x="242226" y="25597"/>
                      <a:pt x="233963" y="48856"/>
                      <a:pt x="230283" y="67186"/>
                    </a:cubicBezTo>
                    <a:cubicBezTo>
                      <a:pt x="199734" y="168207"/>
                      <a:pt x="92116" y="331508"/>
                      <a:pt x="11716" y="398092"/>
                    </a:cubicBezTo>
                    <a:cubicBezTo>
                      <a:pt x="-781" y="402605"/>
                      <a:pt x="-781" y="387538"/>
                      <a:pt x="607" y="379207"/>
                    </a:cubicBezTo>
                    <a:cubicBezTo>
                      <a:pt x="1510" y="367473"/>
                      <a:pt x="2759" y="355739"/>
                      <a:pt x="4009" y="344075"/>
                    </a:cubicBezTo>
                    <a:cubicBezTo>
                      <a:pt x="13036" y="274228"/>
                      <a:pt x="45598" y="209657"/>
                      <a:pt x="75037" y="14647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02" name="Google Shape;8002;p20"/>
              <p:cNvSpPr/>
              <p:nvPr/>
            </p:nvSpPr>
            <p:spPr>
              <a:xfrm rot="-5868182">
                <a:off x="6237721" y="2068041"/>
                <a:ext cx="233095" cy="531122"/>
              </a:xfrm>
              <a:custGeom>
                <a:avLst/>
                <a:gdLst/>
                <a:ahLst/>
                <a:cxnLst/>
                <a:rect l="l" t="t" r="r" b="b"/>
                <a:pathLst>
                  <a:path w="342128" h="779562" extrusionOk="0">
                    <a:moveTo>
                      <a:pt x="51771" y="244808"/>
                    </a:moveTo>
                    <a:cubicBezTo>
                      <a:pt x="93360" y="168088"/>
                      <a:pt x="152931" y="101157"/>
                      <a:pt x="222570" y="48806"/>
                    </a:cubicBezTo>
                    <a:cubicBezTo>
                      <a:pt x="253467" y="26449"/>
                      <a:pt x="287974" y="5620"/>
                      <a:pt x="326300" y="135"/>
                    </a:cubicBezTo>
                    <a:cubicBezTo>
                      <a:pt x="334492" y="-976"/>
                      <a:pt x="343865" y="4857"/>
                      <a:pt x="341852" y="13952"/>
                    </a:cubicBezTo>
                    <a:cubicBezTo>
                      <a:pt x="339213" y="22770"/>
                      <a:pt x="331784" y="29227"/>
                      <a:pt x="326577" y="36586"/>
                    </a:cubicBezTo>
                    <a:cubicBezTo>
                      <a:pt x="326785" y="36309"/>
                      <a:pt x="327063" y="36031"/>
                      <a:pt x="327272" y="35684"/>
                    </a:cubicBezTo>
                    <a:cubicBezTo>
                      <a:pt x="311788" y="55263"/>
                      <a:pt x="294639" y="73315"/>
                      <a:pt x="278739" y="92478"/>
                    </a:cubicBezTo>
                    <a:cubicBezTo>
                      <a:pt x="252564" y="125735"/>
                      <a:pt x="229166" y="161145"/>
                      <a:pt x="200908" y="192736"/>
                    </a:cubicBezTo>
                    <a:cubicBezTo>
                      <a:pt x="161472" y="236199"/>
                      <a:pt x="116411" y="274872"/>
                      <a:pt x="68781" y="309032"/>
                    </a:cubicBezTo>
                    <a:cubicBezTo>
                      <a:pt x="70934" y="315419"/>
                      <a:pt x="66212" y="321182"/>
                      <a:pt x="64546" y="327084"/>
                    </a:cubicBezTo>
                    <a:cubicBezTo>
                      <a:pt x="101830" y="433382"/>
                      <a:pt x="96207" y="550580"/>
                      <a:pt x="74127" y="659586"/>
                    </a:cubicBezTo>
                    <a:cubicBezTo>
                      <a:pt x="69962" y="680971"/>
                      <a:pt x="45870" y="774772"/>
                      <a:pt x="27123" y="779562"/>
                    </a:cubicBezTo>
                    <a:cubicBezTo>
                      <a:pt x="-1205" y="777757"/>
                      <a:pt x="5114" y="633550"/>
                      <a:pt x="670" y="606125"/>
                    </a:cubicBezTo>
                    <a:cubicBezTo>
                      <a:pt x="-2871" y="531348"/>
                      <a:pt x="8029" y="457196"/>
                      <a:pt x="23721" y="384225"/>
                    </a:cubicBezTo>
                    <a:cubicBezTo>
                      <a:pt x="29692" y="358119"/>
                      <a:pt x="35107" y="331458"/>
                      <a:pt x="46633" y="307088"/>
                    </a:cubicBezTo>
                    <a:cubicBezTo>
                      <a:pt x="48924" y="302297"/>
                      <a:pt x="53992" y="300492"/>
                      <a:pt x="58159" y="297784"/>
                    </a:cubicBezTo>
                    <a:cubicBezTo>
                      <a:pt x="54340" y="297090"/>
                      <a:pt x="50799" y="295076"/>
                      <a:pt x="47536" y="292993"/>
                    </a:cubicBezTo>
                    <a:cubicBezTo>
                      <a:pt x="45661" y="298062"/>
                      <a:pt x="41078" y="302644"/>
                      <a:pt x="35316" y="300492"/>
                    </a:cubicBezTo>
                    <a:cubicBezTo>
                      <a:pt x="18791" y="294451"/>
                      <a:pt x="47882" y="255917"/>
                      <a:pt x="51701" y="244739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8003" name="Google Shape;8003;p20"/>
            <p:cNvGrpSpPr/>
            <p:nvPr/>
          </p:nvGrpSpPr>
          <p:grpSpPr>
            <a:xfrm>
              <a:off x="6003359" y="1935367"/>
              <a:ext cx="701143" cy="994661"/>
              <a:chOff x="6003359" y="1935367"/>
              <a:chExt cx="701143" cy="994661"/>
            </a:xfrm>
          </p:grpSpPr>
          <p:grpSp>
            <p:nvGrpSpPr>
              <p:cNvPr id="8004" name="Google Shape;8004;p20"/>
              <p:cNvGrpSpPr/>
              <p:nvPr/>
            </p:nvGrpSpPr>
            <p:grpSpPr>
              <a:xfrm>
                <a:off x="6003359" y="1935367"/>
                <a:ext cx="701143" cy="994661"/>
                <a:chOff x="6003359" y="1935367"/>
                <a:chExt cx="701143" cy="994661"/>
              </a:xfrm>
            </p:grpSpPr>
            <p:sp>
              <p:nvSpPr>
                <p:cNvPr id="8005" name="Google Shape;8005;p20"/>
                <p:cNvSpPr/>
                <p:nvPr/>
              </p:nvSpPr>
              <p:spPr>
                <a:xfrm rot="-5868182">
                  <a:off x="5886047" y="2190095"/>
                  <a:ext cx="937465" cy="4852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5978" h="712167" extrusionOk="0">
                      <a:moveTo>
                        <a:pt x="15231" y="396"/>
                      </a:moveTo>
                      <a:cubicBezTo>
                        <a:pt x="109449" y="21433"/>
                        <a:pt x="198737" y="58232"/>
                        <a:pt x="288233" y="93572"/>
                      </a:cubicBezTo>
                      <a:cubicBezTo>
                        <a:pt x="349400" y="117595"/>
                        <a:pt x="411749" y="138771"/>
                        <a:pt x="472640" y="163488"/>
                      </a:cubicBezTo>
                      <a:cubicBezTo>
                        <a:pt x="627470" y="228059"/>
                        <a:pt x="775565" y="307904"/>
                        <a:pt x="921091" y="391082"/>
                      </a:cubicBezTo>
                      <a:cubicBezTo>
                        <a:pt x="1056342" y="471274"/>
                        <a:pt x="1192218" y="552091"/>
                        <a:pt x="1317123" y="647975"/>
                      </a:cubicBezTo>
                      <a:cubicBezTo>
                        <a:pt x="1336772" y="663735"/>
                        <a:pt x="1356768" y="679496"/>
                        <a:pt x="1373986" y="697965"/>
                      </a:cubicBezTo>
                      <a:cubicBezTo>
                        <a:pt x="1377181" y="701505"/>
                        <a:pt x="1376348" y="707338"/>
                        <a:pt x="1372807" y="710254"/>
                      </a:cubicBezTo>
                      <a:cubicBezTo>
                        <a:pt x="1362739" y="717405"/>
                        <a:pt x="1356004" y="702547"/>
                        <a:pt x="1348436" y="697965"/>
                      </a:cubicBezTo>
                      <a:cubicBezTo>
                        <a:pt x="1318720" y="672761"/>
                        <a:pt x="1287407" y="649571"/>
                        <a:pt x="1255608" y="627076"/>
                      </a:cubicBezTo>
                      <a:cubicBezTo>
                        <a:pt x="1010518" y="463567"/>
                        <a:pt x="751750" y="318596"/>
                        <a:pt x="481666" y="200634"/>
                      </a:cubicBezTo>
                      <a:cubicBezTo>
                        <a:pt x="374465" y="158420"/>
                        <a:pt x="265875" y="119955"/>
                        <a:pt x="158744" y="77533"/>
                      </a:cubicBezTo>
                      <a:cubicBezTo>
                        <a:pt x="108823" y="61009"/>
                        <a:pt x="60570" y="39485"/>
                        <a:pt x="9885" y="25530"/>
                      </a:cubicBezTo>
                      <a:cubicBezTo>
                        <a:pt x="-5876" y="22128"/>
                        <a:pt x="-1848" y="-3145"/>
                        <a:pt x="15301" y="32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006" name="Google Shape;8006;p20"/>
                <p:cNvSpPr/>
                <p:nvPr/>
              </p:nvSpPr>
              <p:spPr>
                <a:xfrm rot="-5868182">
                  <a:off x="6157486" y="2074647"/>
                  <a:ext cx="305138" cy="91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7870" h="133689" extrusionOk="0">
                      <a:moveTo>
                        <a:pt x="3619" y="118685"/>
                      </a:moveTo>
                      <a:cubicBezTo>
                        <a:pt x="42639" y="95149"/>
                        <a:pt x="86936" y="84178"/>
                        <a:pt x="129011" y="67654"/>
                      </a:cubicBezTo>
                      <a:cubicBezTo>
                        <a:pt x="169697" y="50227"/>
                        <a:pt x="213438" y="42590"/>
                        <a:pt x="255652" y="30162"/>
                      </a:cubicBezTo>
                      <a:cubicBezTo>
                        <a:pt x="298144" y="18081"/>
                        <a:pt x="342579" y="15998"/>
                        <a:pt x="386112" y="9680"/>
                      </a:cubicBezTo>
                      <a:cubicBezTo>
                        <a:pt x="385973" y="9680"/>
                        <a:pt x="385765" y="9680"/>
                        <a:pt x="385626" y="9680"/>
                      </a:cubicBezTo>
                      <a:cubicBezTo>
                        <a:pt x="405205" y="7597"/>
                        <a:pt x="424507" y="3917"/>
                        <a:pt x="443739" y="29"/>
                      </a:cubicBezTo>
                      <a:cubicBezTo>
                        <a:pt x="443739" y="29"/>
                        <a:pt x="443600" y="29"/>
                        <a:pt x="443531" y="29"/>
                      </a:cubicBezTo>
                      <a:cubicBezTo>
                        <a:pt x="449849" y="-596"/>
                        <a:pt x="448947" y="9194"/>
                        <a:pt x="442906" y="7666"/>
                      </a:cubicBezTo>
                      <a:cubicBezTo>
                        <a:pt x="368684" y="23149"/>
                        <a:pt x="291756" y="24260"/>
                        <a:pt x="219895" y="50574"/>
                      </a:cubicBezTo>
                      <a:cubicBezTo>
                        <a:pt x="219895" y="50574"/>
                        <a:pt x="219895" y="50574"/>
                        <a:pt x="219965" y="50574"/>
                      </a:cubicBezTo>
                      <a:cubicBezTo>
                        <a:pt x="169628" y="61475"/>
                        <a:pt x="123248" y="84178"/>
                        <a:pt x="74924" y="101189"/>
                      </a:cubicBezTo>
                      <a:cubicBezTo>
                        <a:pt x="52915" y="109729"/>
                        <a:pt x="32294" y="121324"/>
                        <a:pt x="11673" y="132780"/>
                      </a:cubicBezTo>
                      <a:cubicBezTo>
                        <a:pt x="2925" y="137293"/>
                        <a:pt x="-4782" y="123823"/>
                        <a:pt x="3619" y="11861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007" name="Google Shape;8007;p20"/>
                <p:cNvSpPr/>
                <p:nvPr/>
              </p:nvSpPr>
              <p:spPr>
                <a:xfrm rot="-5868182">
                  <a:off x="6078249" y="2126146"/>
                  <a:ext cx="285371" cy="195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57" h="287129" extrusionOk="0">
                      <a:moveTo>
                        <a:pt x="1266" y="276623"/>
                      </a:moveTo>
                      <a:cubicBezTo>
                        <a:pt x="83055" y="186641"/>
                        <a:pt x="184979" y="118113"/>
                        <a:pt x="290236" y="58403"/>
                      </a:cubicBezTo>
                      <a:cubicBezTo>
                        <a:pt x="302040" y="52570"/>
                        <a:pt x="421251" y="-14847"/>
                        <a:pt x="418821" y="2997"/>
                      </a:cubicBezTo>
                      <a:cubicBezTo>
                        <a:pt x="418960" y="5844"/>
                        <a:pt x="416391" y="7996"/>
                        <a:pt x="413753" y="7579"/>
                      </a:cubicBezTo>
                      <a:cubicBezTo>
                        <a:pt x="352099" y="32852"/>
                        <a:pt x="294124" y="66595"/>
                        <a:pt x="237608" y="101727"/>
                      </a:cubicBezTo>
                      <a:cubicBezTo>
                        <a:pt x="182063" y="135956"/>
                        <a:pt x="127977" y="172824"/>
                        <a:pt x="79723" y="216982"/>
                      </a:cubicBezTo>
                      <a:cubicBezTo>
                        <a:pt x="55561" y="238436"/>
                        <a:pt x="33829" y="262320"/>
                        <a:pt x="11334" y="285440"/>
                      </a:cubicBezTo>
                      <a:cubicBezTo>
                        <a:pt x="5710" y="290578"/>
                        <a:pt x="-3247" y="282941"/>
                        <a:pt x="1197" y="27662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008" name="Google Shape;8008;p20"/>
                <p:cNvSpPr/>
                <p:nvPr/>
              </p:nvSpPr>
              <p:spPr>
                <a:xfrm rot="-5868182">
                  <a:off x="6095670" y="2235418"/>
                  <a:ext cx="196889" cy="20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986" h="302133" extrusionOk="0">
                      <a:moveTo>
                        <a:pt x="2255" y="287343"/>
                      </a:moveTo>
                      <a:cubicBezTo>
                        <a:pt x="70575" y="171741"/>
                        <a:pt x="165417" y="69678"/>
                        <a:pt x="281366" y="872"/>
                      </a:cubicBezTo>
                      <a:cubicBezTo>
                        <a:pt x="286921" y="-2877"/>
                        <a:pt x="292475" y="6496"/>
                        <a:pt x="286226" y="9412"/>
                      </a:cubicBezTo>
                      <a:cubicBezTo>
                        <a:pt x="269007" y="19132"/>
                        <a:pt x="253108" y="31005"/>
                        <a:pt x="237347" y="42947"/>
                      </a:cubicBezTo>
                      <a:cubicBezTo>
                        <a:pt x="237347" y="42947"/>
                        <a:pt x="237417" y="42947"/>
                        <a:pt x="237486" y="42878"/>
                      </a:cubicBezTo>
                      <a:cubicBezTo>
                        <a:pt x="237278" y="43017"/>
                        <a:pt x="237069" y="43225"/>
                        <a:pt x="236861" y="43364"/>
                      </a:cubicBezTo>
                      <a:cubicBezTo>
                        <a:pt x="237000" y="43225"/>
                        <a:pt x="237139" y="43155"/>
                        <a:pt x="237278" y="43017"/>
                      </a:cubicBezTo>
                      <a:cubicBezTo>
                        <a:pt x="237278" y="43017"/>
                        <a:pt x="237139" y="43086"/>
                        <a:pt x="237069" y="43155"/>
                      </a:cubicBezTo>
                      <a:cubicBezTo>
                        <a:pt x="237069" y="43155"/>
                        <a:pt x="237139" y="43086"/>
                        <a:pt x="237208" y="43017"/>
                      </a:cubicBezTo>
                      <a:cubicBezTo>
                        <a:pt x="180206" y="88841"/>
                        <a:pt x="127161" y="140636"/>
                        <a:pt x="82725" y="198749"/>
                      </a:cubicBezTo>
                      <a:cubicBezTo>
                        <a:pt x="82725" y="198749"/>
                        <a:pt x="82725" y="198680"/>
                        <a:pt x="82795" y="198610"/>
                      </a:cubicBezTo>
                      <a:cubicBezTo>
                        <a:pt x="82725" y="198749"/>
                        <a:pt x="82586" y="198819"/>
                        <a:pt x="82517" y="198958"/>
                      </a:cubicBezTo>
                      <a:cubicBezTo>
                        <a:pt x="82517" y="198958"/>
                        <a:pt x="82517" y="198958"/>
                        <a:pt x="82517" y="198958"/>
                      </a:cubicBezTo>
                      <a:cubicBezTo>
                        <a:pt x="82031" y="199652"/>
                        <a:pt x="81475" y="200277"/>
                        <a:pt x="80989" y="200971"/>
                      </a:cubicBezTo>
                      <a:cubicBezTo>
                        <a:pt x="81059" y="200902"/>
                        <a:pt x="81128" y="200763"/>
                        <a:pt x="81198" y="200693"/>
                      </a:cubicBezTo>
                      <a:cubicBezTo>
                        <a:pt x="59188" y="231659"/>
                        <a:pt x="35790" y="261792"/>
                        <a:pt x="16975" y="294841"/>
                      </a:cubicBezTo>
                      <a:cubicBezTo>
                        <a:pt x="10448" y="308797"/>
                        <a:pt x="-5868" y="300743"/>
                        <a:pt x="2186" y="28727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009" name="Google Shape;8009;p20"/>
                <p:cNvSpPr/>
                <p:nvPr/>
              </p:nvSpPr>
              <p:spPr>
                <a:xfrm rot="-5868182">
                  <a:off x="6068765" y="2311147"/>
                  <a:ext cx="152575" cy="26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944" h="389144" extrusionOk="0">
                      <a:moveTo>
                        <a:pt x="86272" y="193992"/>
                      </a:moveTo>
                      <a:cubicBezTo>
                        <a:pt x="105782" y="156985"/>
                        <a:pt x="127305" y="121090"/>
                        <a:pt x="150148" y="86027"/>
                      </a:cubicBezTo>
                      <a:cubicBezTo>
                        <a:pt x="171186" y="56381"/>
                        <a:pt x="189377" y="22290"/>
                        <a:pt x="219023" y="350"/>
                      </a:cubicBezTo>
                      <a:cubicBezTo>
                        <a:pt x="219023" y="350"/>
                        <a:pt x="219023" y="350"/>
                        <a:pt x="219023" y="350"/>
                      </a:cubicBezTo>
                      <a:cubicBezTo>
                        <a:pt x="220828" y="-552"/>
                        <a:pt x="223189" y="350"/>
                        <a:pt x="223884" y="2364"/>
                      </a:cubicBezTo>
                      <a:cubicBezTo>
                        <a:pt x="224647" y="7085"/>
                        <a:pt x="217982" y="8612"/>
                        <a:pt x="215690" y="12084"/>
                      </a:cubicBezTo>
                      <a:cubicBezTo>
                        <a:pt x="215829" y="11945"/>
                        <a:pt x="215899" y="11876"/>
                        <a:pt x="216038" y="11737"/>
                      </a:cubicBezTo>
                      <a:cubicBezTo>
                        <a:pt x="140358" y="101372"/>
                        <a:pt x="91202" y="210516"/>
                        <a:pt x="44475" y="317231"/>
                      </a:cubicBezTo>
                      <a:cubicBezTo>
                        <a:pt x="44613" y="316884"/>
                        <a:pt x="44752" y="316537"/>
                        <a:pt x="44891" y="316259"/>
                      </a:cubicBezTo>
                      <a:cubicBezTo>
                        <a:pt x="34894" y="339518"/>
                        <a:pt x="27464" y="364374"/>
                        <a:pt x="14689" y="386314"/>
                      </a:cubicBezTo>
                      <a:cubicBezTo>
                        <a:pt x="9760" y="392355"/>
                        <a:pt x="-724" y="387981"/>
                        <a:pt x="40" y="380205"/>
                      </a:cubicBezTo>
                      <a:cubicBezTo>
                        <a:pt x="23090" y="315981"/>
                        <a:pt x="55375" y="254882"/>
                        <a:pt x="86341" y="19399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010" name="Google Shape;8010;p20"/>
                <p:cNvSpPr/>
                <p:nvPr/>
              </p:nvSpPr>
              <p:spPr>
                <a:xfrm rot="-5868182">
                  <a:off x="6104557" y="2448908"/>
                  <a:ext cx="62586" cy="24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61" h="353652" extrusionOk="0">
                      <a:moveTo>
                        <a:pt x="83525" y="1142"/>
                      </a:moveTo>
                      <a:cubicBezTo>
                        <a:pt x="87344" y="-2121"/>
                        <a:pt x="93385" y="2183"/>
                        <a:pt x="91510" y="6835"/>
                      </a:cubicBezTo>
                      <a:cubicBezTo>
                        <a:pt x="89982" y="17319"/>
                        <a:pt x="88246" y="27734"/>
                        <a:pt x="86580" y="38148"/>
                      </a:cubicBezTo>
                      <a:lnTo>
                        <a:pt x="86580" y="38148"/>
                      </a:lnTo>
                      <a:cubicBezTo>
                        <a:pt x="86580" y="38148"/>
                        <a:pt x="86580" y="38426"/>
                        <a:pt x="86510" y="38565"/>
                      </a:cubicBezTo>
                      <a:cubicBezTo>
                        <a:pt x="86510" y="38565"/>
                        <a:pt x="86510" y="38565"/>
                        <a:pt x="86510" y="38496"/>
                      </a:cubicBezTo>
                      <a:cubicBezTo>
                        <a:pt x="85816" y="42661"/>
                        <a:pt x="85191" y="46827"/>
                        <a:pt x="84567" y="50993"/>
                      </a:cubicBezTo>
                      <a:cubicBezTo>
                        <a:pt x="84567" y="50924"/>
                        <a:pt x="84567" y="50854"/>
                        <a:pt x="84567" y="50785"/>
                      </a:cubicBezTo>
                      <a:cubicBezTo>
                        <a:pt x="84567" y="51132"/>
                        <a:pt x="84497" y="51410"/>
                        <a:pt x="84428" y="51757"/>
                      </a:cubicBezTo>
                      <a:cubicBezTo>
                        <a:pt x="84428" y="51757"/>
                        <a:pt x="84428" y="51687"/>
                        <a:pt x="84428" y="51618"/>
                      </a:cubicBezTo>
                      <a:cubicBezTo>
                        <a:pt x="67973" y="151876"/>
                        <a:pt x="44991" y="251786"/>
                        <a:pt x="16594" y="349128"/>
                      </a:cubicBezTo>
                      <a:cubicBezTo>
                        <a:pt x="12637" y="356834"/>
                        <a:pt x="139" y="354127"/>
                        <a:pt x="0" y="345309"/>
                      </a:cubicBezTo>
                      <a:cubicBezTo>
                        <a:pt x="10832" y="281502"/>
                        <a:pt x="30411" y="219154"/>
                        <a:pt x="44575" y="155972"/>
                      </a:cubicBezTo>
                      <a:cubicBezTo>
                        <a:pt x="52559" y="124103"/>
                        <a:pt x="59988" y="92096"/>
                        <a:pt x="66862" y="59950"/>
                      </a:cubicBezTo>
                      <a:cubicBezTo>
                        <a:pt x="72208" y="40578"/>
                        <a:pt x="73111" y="18500"/>
                        <a:pt x="83386" y="114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011" name="Google Shape;8011;p20"/>
                <p:cNvSpPr/>
                <p:nvPr/>
              </p:nvSpPr>
              <p:spPr>
                <a:xfrm rot="-5868182">
                  <a:off x="6080019" y="2592112"/>
                  <a:ext cx="100285" cy="2364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95" h="347117" extrusionOk="0">
                      <a:moveTo>
                        <a:pt x="2144" y="299"/>
                      </a:moveTo>
                      <a:cubicBezTo>
                        <a:pt x="5130" y="-950"/>
                        <a:pt x="7282" y="1966"/>
                        <a:pt x="8323" y="4396"/>
                      </a:cubicBezTo>
                      <a:cubicBezTo>
                        <a:pt x="20543" y="26475"/>
                        <a:pt x="31514" y="49178"/>
                        <a:pt x="42900" y="71674"/>
                      </a:cubicBezTo>
                      <a:cubicBezTo>
                        <a:pt x="67826" y="120345"/>
                        <a:pt x="91154" y="169779"/>
                        <a:pt x="111497" y="220602"/>
                      </a:cubicBezTo>
                      <a:cubicBezTo>
                        <a:pt x="126772" y="259136"/>
                        <a:pt x="141630" y="298712"/>
                        <a:pt x="147184" y="339953"/>
                      </a:cubicBezTo>
                      <a:cubicBezTo>
                        <a:pt x="147601" y="347382"/>
                        <a:pt x="136700" y="350021"/>
                        <a:pt x="133715" y="343078"/>
                      </a:cubicBezTo>
                      <a:cubicBezTo>
                        <a:pt x="132326" y="339953"/>
                        <a:pt x="131701" y="336482"/>
                        <a:pt x="130799" y="333149"/>
                      </a:cubicBezTo>
                      <a:cubicBezTo>
                        <a:pt x="109067" y="255456"/>
                        <a:pt x="77407" y="180888"/>
                        <a:pt x="44150" y="107500"/>
                      </a:cubicBezTo>
                      <a:cubicBezTo>
                        <a:pt x="29361" y="75423"/>
                        <a:pt x="15059" y="43138"/>
                        <a:pt x="2075" y="10297"/>
                      </a:cubicBezTo>
                      <a:cubicBezTo>
                        <a:pt x="1034" y="7103"/>
                        <a:pt x="-2022" y="2452"/>
                        <a:pt x="2075" y="29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012" name="Google Shape;8012;p20"/>
                <p:cNvSpPr/>
                <p:nvPr/>
              </p:nvSpPr>
              <p:spPr>
                <a:xfrm rot="-5868182">
                  <a:off x="6293974" y="2511388"/>
                  <a:ext cx="189011" cy="2262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423" h="332122" extrusionOk="0">
                      <a:moveTo>
                        <a:pt x="1328" y="324461"/>
                      </a:moveTo>
                      <a:cubicBezTo>
                        <a:pt x="52568" y="257183"/>
                        <a:pt x="106723" y="192126"/>
                        <a:pt x="159977" y="126376"/>
                      </a:cubicBezTo>
                      <a:cubicBezTo>
                        <a:pt x="159768" y="126653"/>
                        <a:pt x="159490" y="126931"/>
                        <a:pt x="159283" y="127209"/>
                      </a:cubicBezTo>
                      <a:cubicBezTo>
                        <a:pt x="194345" y="85828"/>
                        <a:pt x="228505" y="43684"/>
                        <a:pt x="263706" y="2512"/>
                      </a:cubicBezTo>
                      <a:cubicBezTo>
                        <a:pt x="266483" y="-404"/>
                        <a:pt x="271135" y="-821"/>
                        <a:pt x="274329" y="1470"/>
                      </a:cubicBezTo>
                      <a:cubicBezTo>
                        <a:pt x="286063" y="10357"/>
                        <a:pt x="260998" y="29242"/>
                        <a:pt x="256138" y="38060"/>
                      </a:cubicBezTo>
                      <a:cubicBezTo>
                        <a:pt x="256416" y="37782"/>
                        <a:pt x="256624" y="37435"/>
                        <a:pt x="256902" y="37158"/>
                      </a:cubicBezTo>
                      <a:cubicBezTo>
                        <a:pt x="184069" y="124084"/>
                        <a:pt x="109918" y="209831"/>
                        <a:pt x="35974" y="295786"/>
                      </a:cubicBezTo>
                      <a:cubicBezTo>
                        <a:pt x="26739" y="306965"/>
                        <a:pt x="16950" y="317796"/>
                        <a:pt x="8618" y="329738"/>
                      </a:cubicBezTo>
                      <a:cubicBezTo>
                        <a:pt x="5494" y="335639"/>
                        <a:pt x="-3324" y="329321"/>
                        <a:pt x="1328" y="32446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013" name="Google Shape;8013;p20"/>
                <p:cNvSpPr/>
                <p:nvPr/>
              </p:nvSpPr>
              <p:spPr>
                <a:xfrm rot="-5868182">
                  <a:off x="6371458" y="2373385"/>
                  <a:ext cx="94628" cy="2599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91" h="381499" extrusionOk="0">
                      <a:moveTo>
                        <a:pt x="134245" y="424"/>
                      </a:moveTo>
                      <a:cubicBezTo>
                        <a:pt x="139313" y="2299"/>
                        <a:pt x="139798" y="7923"/>
                        <a:pt x="137786" y="12227"/>
                      </a:cubicBezTo>
                      <a:cubicBezTo>
                        <a:pt x="131537" y="36598"/>
                        <a:pt x="121399" y="59857"/>
                        <a:pt x="112790" y="83394"/>
                      </a:cubicBezTo>
                      <a:cubicBezTo>
                        <a:pt x="94808" y="130954"/>
                        <a:pt x="80158" y="179624"/>
                        <a:pt x="62939" y="227462"/>
                      </a:cubicBezTo>
                      <a:cubicBezTo>
                        <a:pt x="45721" y="276272"/>
                        <a:pt x="24266" y="323554"/>
                        <a:pt x="8019" y="372711"/>
                      </a:cubicBezTo>
                      <a:cubicBezTo>
                        <a:pt x="8019" y="372711"/>
                        <a:pt x="8019" y="372711"/>
                        <a:pt x="8019" y="372711"/>
                      </a:cubicBezTo>
                      <a:cubicBezTo>
                        <a:pt x="7325" y="374932"/>
                        <a:pt x="6978" y="377293"/>
                        <a:pt x="6423" y="379584"/>
                      </a:cubicBezTo>
                      <a:cubicBezTo>
                        <a:pt x="4270" y="383889"/>
                        <a:pt x="-451" y="380140"/>
                        <a:pt x="35" y="376182"/>
                      </a:cubicBezTo>
                      <a:cubicBezTo>
                        <a:pt x="6839" y="325290"/>
                        <a:pt x="29473" y="277660"/>
                        <a:pt x="44749" y="228851"/>
                      </a:cubicBezTo>
                      <a:cubicBezTo>
                        <a:pt x="65022" y="168654"/>
                        <a:pt x="84602" y="108180"/>
                        <a:pt x="106333" y="48401"/>
                      </a:cubicBezTo>
                      <a:cubicBezTo>
                        <a:pt x="111263" y="38958"/>
                        <a:pt x="122025" y="-5130"/>
                        <a:pt x="134175" y="49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014" name="Google Shape;8014;p20"/>
                <p:cNvSpPr/>
                <p:nvPr/>
              </p:nvSpPr>
              <p:spPr>
                <a:xfrm rot="-5868182">
                  <a:off x="6451728" y="2247125"/>
                  <a:ext cx="31177" cy="3150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60" h="462449" extrusionOk="0">
                      <a:moveTo>
                        <a:pt x="39767" y="0"/>
                      </a:moveTo>
                      <a:cubicBezTo>
                        <a:pt x="48792" y="1389"/>
                        <a:pt x="45044" y="12081"/>
                        <a:pt x="44696" y="18330"/>
                      </a:cubicBezTo>
                      <a:cubicBezTo>
                        <a:pt x="39905" y="59641"/>
                        <a:pt x="36434" y="101091"/>
                        <a:pt x="32824" y="142471"/>
                      </a:cubicBezTo>
                      <a:cubicBezTo>
                        <a:pt x="27963" y="245784"/>
                        <a:pt x="23381" y="349097"/>
                        <a:pt x="9981" y="451715"/>
                      </a:cubicBezTo>
                      <a:cubicBezTo>
                        <a:pt x="9981" y="451715"/>
                        <a:pt x="9981" y="451715"/>
                        <a:pt x="9981" y="451715"/>
                      </a:cubicBezTo>
                      <a:cubicBezTo>
                        <a:pt x="9981" y="453312"/>
                        <a:pt x="9911" y="454839"/>
                        <a:pt x="9981" y="456436"/>
                      </a:cubicBezTo>
                      <a:cubicBezTo>
                        <a:pt x="10814" y="458589"/>
                        <a:pt x="9981" y="461227"/>
                        <a:pt x="7690" y="462268"/>
                      </a:cubicBezTo>
                      <a:cubicBezTo>
                        <a:pt x="-3627" y="464768"/>
                        <a:pt x="1163" y="440745"/>
                        <a:pt x="260" y="434149"/>
                      </a:cubicBezTo>
                      <a:cubicBezTo>
                        <a:pt x="3038" y="378952"/>
                        <a:pt x="6787" y="323755"/>
                        <a:pt x="8454" y="268488"/>
                      </a:cubicBezTo>
                      <a:cubicBezTo>
                        <a:pt x="8454" y="268696"/>
                        <a:pt x="8454" y="268904"/>
                        <a:pt x="8454" y="269113"/>
                      </a:cubicBezTo>
                      <a:cubicBezTo>
                        <a:pt x="8454" y="268835"/>
                        <a:pt x="8454" y="268557"/>
                        <a:pt x="8454" y="268279"/>
                      </a:cubicBezTo>
                      <a:cubicBezTo>
                        <a:pt x="8454" y="268279"/>
                        <a:pt x="8454" y="268279"/>
                        <a:pt x="8454" y="268279"/>
                      </a:cubicBezTo>
                      <a:cubicBezTo>
                        <a:pt x="8454" y="267863"/>
                        <a:pt x="8454" y="267516"/>
                        <a:pt x="8454" y="267099"/>
                      </a:cubicBezTo>
                      <a:cubicBezTo>
                        <a:pt x="8454" y="267099"/>
                        <a:pt x="8454" y="267169"/>
                        <a:pt x="8454" y="267238"/>
                      </a:cubicBezTo>
                      <a:cubicBezTo>
                        <a:pt x="8454" y="267030"/>
                        <a:pt x="8454" y="266822"/>
                        <a:pt x="8454" y="266683"/>
                      </a:cubicBezTo>
                      <a:cubicBezTo>
                        <a:pt x="8454" y="266752"/>
                        <a:pt x="8454" y="266891"/>
                        <a:pt x="8454" y="266960"/>
                      </a:cubicBezTo>
                      <a:cubicBezTo>
                        <a:pt x="8454" y="266127"/>
                        <a:pt x="8454" y="265294"/>
                        <a:pt x="8523" y="264530"/>
                      </a:cubicBezTo>
                      <a:cubicBezTo>
                        <a:pt x="8523" y="264600"/>
                        <a:pt x="8523" y="264669"/>
                        <a:pt x="8523" y="264739"/>
                      </a:cubicBezTo>
                      <a:cubicBezTo>
                        <a:pt x="8523" y="264600"/>
                        <a:pt x="8523" y="264530"/>
                        <a:pt x="8523" y="264391"/>
                      </a:cubicBezTo>
                      <a:cubicBezTo>
                        <a:pt x="8523" y="264461"/>
                        <a:pt x="8523" y="264530"/>
                        <a:pt x="8523" y="264600"/>
                      </a:cubicBezTo>
                      <a:cubicBezTo>
                        <a:pt x="8523" y="264114"/>
                        <a:pt x="8523" y="263628"/>
                        <a:pt x="8523" y="263072"/>
                      </a:cubicBezTo>
                      <a:cubicBezTo>
                        <a:pt x="8523" y="263072"/>
                        <a:pt x="8523" y="263211"/>
                        <a:pt x="8523" y="263280"/>
                      </a:cubicBezTo>
                      <a:cubicBezTo>
                        <a:pt x="8939" y="188643"/>
                        <a:pt x="13730" y="114144"/>
                        <a:pt x="25672" y="40409"/>
                      </a:cubicBezTo>
                      <a:cubicBezTo>
                        <a:pt x="25672" y="40617"/>
                        <a:pt x="25603" y="40895"/>
                        <a:pt x="25533" y="41103"/>
                      </a:cubicBezTo>
                      <a:cubicBezTo>
                        <a:pt x="25672" y="40061"/>
                        <a:pt x="25881" y="39089"/>
                        <a:pt x="26019" y="38048"/>
                      </a:cubicBezTo>
                      <a:cubicBezTo>
                        <a:pt x="26019" y="38395"/>
                        <a:pt x="25881" y="38742"/>
                        <a:pt x="25881" y="39089"/>
                      </a:cubicBezTo>
                      <a:cubicBezTo>
                        <a:pt x="28935" y="30133"/>
                        <a:pt x="27824" y="-347"/>
                        <a:pt x="39628" y="6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015" name="Google Shape;8015;p20"/>
                <p:cNvSpPr/>
                <p:nvPr/>
              </p:nvSpPr>
              <p:spPr>
                <a:xfrm rot="-5868182">
                  <a:off x="6479722" y="2092785"/>
                  <a:ext cx="76000" cy="366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50" h="538135" extrusionOk="0">
                      <a:moveTo>
                        <a:pt x="7257" y="69"/>
                      </a:moveTo>
                      <a:cubicBezTo>
                        <a:pt x="19130" y="-694"/>
                        <a:pt x="13714" y="28258"/>
                        <a:pt x="16491" y="36590"/>
                      </a:cubicBezTo>
                      <a:cubicBezTo>
                        <a:pt x="28364" y="120323"/>
                        <a:pt x="36626" y="204542"/>
                        <a:pt x="54053" y="287442"/>
                      </a:cubicBezTo>
                      <a:cubicBezTo>
                        <a:pt x="68356" y="357984"/>
                        <a:pt x="84672" y="428109"/>
                        <a:pt x="103002" y="497678"/>
                      </a:cubicBezTo>
                      <a:cubicBezTo>
                        <a:pt x="103696" y="505454"/>
                        <a:pt x="117027" y="535934"/>
                        <a:pt x="108973" y="537948"/>
                      </a:cubicBezTo>
                      <a:cubicBezTo>
                        <a:pt x="106473" y="538711"/>
                        <a:pt x="104182" y="537045"/>
                        <a:pt x="103626" y="534754"/>
                      </a:cubicBezTo>
                      <a:cubicBezTo>
                        <a:pt x="79604" y="483653"/>
                        <a:pt x="68008" y="427623"/>
                        <a:pt x="53983" y="373120"/>
                      </a:cubicBezTo>
                      <a:cubicBezTo>
                        <a:pt x="38292" y="303550"/>
                        <a:pt x="24892" y="233356"/>
                        <a:pt x="17047" y="162398"/>
                      </a:cubicBezTo>
                      <a:cubicBezTo>
                        <a:pt x="13436" y="120601"/>
                        <a:pt x="5799" y="79290"/>
                        <a:pt x="1772" y="37492"/>
                      </a:cubicBezTo>
                      <a:cubicBezTo>
                        <a:pt x="2397" y="27981"/>
                        <a:pt x="-5310" y="1666"/>
                        <a:pt x="725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016" name="Google Shape;8016;p20"/>
                <p:cNvSpPr/>
                <p:nvPr/>
              </p:nvSpPr>
              <p:spPr>
                <a:xfrm rot="-5868182">
                  <a:off x="6432392" y="2081427"/>
                  <a:ext cx="101989" cy="251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696" h="368659" extrusionOk="0">
                      <a:moveTo>
                        <a:pt x="4957" y="158"/>
                      </a:moveTo>
                      <a:cubicBezTo>
                        <a:pt x="16204" y="-1786"/>
                        <a:pt x="15927" y="14669"/>
                        <a:pt x="19606" y="21821"/>
                      </a:cubicBezTo>
                      <a:cubicBezTo>
                        <a:pt x="30854" y="54175"/>
                        <a:pt x="39533" y="87363"/>
                        <a:pt x="51128" y="119579"/>
                      </a:cubicBezTo>
                      <a:cubicBezTo>
                        <a:pt x="51058" y="119371"/>
                        <a:pt x="50919" y="119093"/>
                        <a:pt x="50850" y="118885"/>
                      </a:cubicBezTo>
                      <a:cubicBezTo>
                        <a:pt x="51545" y="120690"/>
                        <a:pt x="52239" y="122564"/>
                        <a:pt x="52864" y="124370"/>
                      </a:cubicBezTo>
                      <a:cubicBezTo>
                        <a:pt x="52725" y="124022"/>
                        <a:pt x="52586" y="123675"/>
                        <a:pt x="52448" y="123259"/>
                      </a:cubicBezTo>
                      <a:cubicBezTo>
                        <a:pt x="81956" y="203382"/>
                        <a:pt x="115143" y="282046"/>
                        <a:pt x="148678" y="360503"/>
                      </a:cubicBezTo>
                      <a:cubicBezTo>
                        <a:pt x="151733" y="366127"/>
                        <a:pt x="147428" y="372375"/>
                        <a:pt x="142221" y="365918"/>
                      </a:cubicBezTo>
                      <a:cubicBezTo>
                        <a:pt x="126529" y="346895"/>
                        <a:pt x="117781" y="323357"/>
                        <a:pt x="107714" y="301140"/>
                      </a:cubicBezTo>
                      <a:cubicBezTo>
                        <a:pt x="86398" y="253788"/>
                        <a:pt x="64806" y="206506"/>
                        <a:pt x="46754" y="157835"/>
                      </a:cubicBezTo>
                      <a:cubicBezTo>
                        <a:pt x="29188" y="115969"/>
                        <a:pt x="16482" y="72436"/>
                        <a:pt x="5304" y="28556"/>
                      </a:cubicBezTo>
                      <a:cubicBezTo>
                        <a:pt x="4401" y="19807"/>
                        <a:pt x="-5944" y="5366"/>
                        <a:pt x="4957" y="8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017" name="Google Shape;8017;p20"/>
                <p:cNvSpPr/>
                <p:nvPr/>
              </p:nvSpPr>
              <p:spPr>
                <a:xfrm rot="-5868182">
                  <a:off x="6333879" y="2758077"/>
                  <a:ext cx="4730" cy="2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43" h="416" extrusionOk="0">
                      <a:moveTo>
                        <a:pt x="0" y="417"/>
                      </a:moveTo>
                      <a:cubicBezTo>
                        <a:pt x="0" y="417"/>
                        <a:pt x="0" y="139"/>
                        <a:pt x="0" y="0"/>
                      </a:cubicBezTo>
                      <a:cubicBezTo>
                        <a:pt x="0" y="139"/>
                        <a:pt x="0" y="278"/>
                        <a:pt x="0" y="41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8018" name="Google Shape;8018;p20"/>
              <p:cNvSpPr/>
              <p:nvPr/>
            </p:nvSpPr>
            <p:spPr>
              <a:xfrm rot="-5868182">
                <a:off x="6195604" y="2694012"/>
                <a:ext cx="243819" cy="109548"/>
              </a:xfrm>
              <a:custGeom>
                <a:avLst/>
                <a:gdLst/>
                <a:ahLst/>
                <a:cxnLst/>
                <a:rect l="l" t="t" r="r" b="b"/>
                <a:pathLst>
                  <a:path w="357868" h="160790" extrusionOk="0">
                    <a:moveTo>
                      <a:pt x="5004" y="153300"/>
                    </a:moveTo>
                    <a:cubicBezTo>
                      <a:pt x="124285" y="114697"/>
                      <a:pt x="240512" y="64013"/>
                      <a:pt x="348893" y="900"/>
                    </a:cubicBezTo>
                    <a:cubicBezTo>
                      <a:pt x="354933" y="-2849"/>
                      <a:pt x="361321" y="6038"/>
                      <a:pt x="355697" y="10551"/>
                    </a:cubicBezTo>
                    <a:cubicBezTo>
                      <a:pt x="284947" y="61999"/>
                      <a:pt x="203436" y="97200"/>
                      <a:pt x="121786" y="127819"/>
                    </a:cubicBezTo>
                    <a:cubicBezTo>
                      <a:pt x="121994" y="127819"/>
                      <a:pt x="122133" y="127681"/>
                      <a:pt x="122341" y="127611"/>
                    </a:cubicBezTo>
                    <a:cubicBezTo>
                      <a:pt x="119078" y="130597"/>
                      <a:pt x="-28532" y="178990"/>
                      <a:pt x="4934" y="1533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8019" name="Google Shape;8019;p20"/>
            <p:cNvSpPr/>
            <p:nvPr/>
          </p:nvSpPr>
          <p:spPr>
            <a:xfrm rot="-5868182">
              <a:off x="6394763" y="2414498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20" name="Google Shape;8020;p20"/>
            <p:cNvSpPr/>
            <p:nvPr/>
          </p:nvSpPr>
          <p:spPr>
            <a:xfrm rot="-5868182">
              <a:off x="6394670" y="2414511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21" name="Google Shape;8021;p20"/>
            <p:cNvSpPr/>
            <p:nvPr/>
          </p:nvSpPr>
          <p:spPr>
            <a:xfrm rot="-5868182">
              <a:off x="6541035" y="2435049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22" name="Google Shape;8022;p20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23" name="Google Shape;8023;p20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24" name="Google Shape;8024;p20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25" name="Google Shape;8025;p20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26" name="Google Shape;8026;p20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27" name="Google Shape;8027;p20"/>
            <p:cNvSpPr/>
            <p:nvPr/>
          </p:nvSpPr>
          <p:spPr>
            <a:xfrm rot="-5868182">
              <a:off x="6494472" y="2272343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28" name="Google Shape;8028;p20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29" name="Google Shape;8029;p20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30" name="Google Shape;8030;p20"/>
            <p:cNvSpPr/>
            <p:nvPr/>
          </p:nvSpPr>
          <p:spPr>
            <a:xfrm rot="-5868182">
              <a:off x="6492222" y="2274970"/>
              <a:ext cx="4730" cy="94"/>
            </a:xfrm>
            <a:custGeom>
              <a:avLst/>
              <a:gdLst/>
              <a:ahLst/>
              <a:cxnLst/>
              <a:rect l="l" t="t" r="r" b="b"/>
              <a:pathLst>
                <a:path w="6943" h="138" extrusionOk="0">
                  <a:moveTo>
                    <a:pt x="0" y="0"/>
                  </a:moveTo>
                  <a:cubicBezTo>
                    <a:pt x="0" y="0"/>
                    <a:pt x="0" y="69"/>
                    <a:pt x="0" y="139"/>
                  </a:cubicBezTo>
                  <a:cubicBezTo>
                    <a:pt x="0" y="139"/>
                    <a:pt x="0" y="6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31" name="Google Shape;8031;p20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32" name="Google Shape;8032;p20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33" name="Google Shape;8033;p20"/>
            <p:cNvSpPr/>
            <p:nvPr/>
          </p:nvSpPr>
          <p:spPr>
            <a:xfrm rot="-5868182">
              <a:off x="6492370" y="2274950"/>
              <a:ext cx="4730" cy="189"/>
            </a:xfrm>
            <a:custGeom>
              <a:avLst/>
              <a:gdLst/>
              <a:ahLst/>
              <a:cxnLst/>
              <a:rect l="l" t="t" r="r" b="b"/>
              <a:pathLst>
                <a:path w="6943" h="277" extrusionOk="0">
                  <a:moveTo>
                    <a:pt x="0" y="278"/>
                  </a:moveTo>
                  <a:cubicBezTo>
                    <a:pt x="0" y="278"/>
                    <a:pt x="0" y="13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0"/>
                  </a:cubicBezTo>
                  <a:cubicBezTo>
                    <a:pt x="0" y="69"/>
                    <a:pt x="0" y="208"/>
                    <a:pt x="0" y="27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34" name="Google Shape;8034;p20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35" name="Google Shape;8035;p20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36" name="Google Shape;8036;p20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37" name="Google Shape;8037;p20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38" name="Google Shape;8038;p20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8039" name="Google Shape;8039;p20"/>
          <p:cNvGrpSpPr/>
          <p:nvPr/>
        </p:nvGrpSpPr>
        <p:grpSpPr>
          <a:xfrm>
            <a:off x="320326" y="6188807"/>
            <a:ext cx="452337" cy="1213503"/>
            <a:chOff x="4438206" y="1783203"/>
            <a:chExt cx="433495" cy="1162953"/>
          </a:xfrm>
        </p:grpSpPr>
        <p:sp>
          <p:nvSpPr>
            <p:cNvPr id="8040" name="Google Shape;8040;p20"/>
            <p:cNvSpPr/>
            <p:nvPr/>
          </p:nvSpPr>
          <p:spPr>
            <a:xfrm>
              <a:off x="4438318" y="1783203"/>
              <a:ext cx="433258" cy="949674"/>
            </a:xfrm>
            <a:custGeom>
              <a:avLst/>
              <a:gdLst/>
              <a:ahLst/>
              <a:cxnLst/>
              <a:rect l="l" t="t" r="r" b="b"/>
              <a:pathLst>
                <a:path w="791338" h="1734565" extrusionOk="0">
                  <a:moveTo>
                    <a:pt x="331872" y="307074"/>
                  </a:moveTo>
                  <a:cubicBezTo>
                    <a:pt x="391235" y="287981"/>
                    <a:pt x="454069" y="284787"/>
                    <a:pt x="515932" y="290202"/>
                  </a:cubicBezTo>
                  <a:cubicBezTo>
                    <a:pt x="539330" y="336443"/>
                    <a:pt x="561409" y="383239"/>
                    <a:pt x="583766" y="430035"/>
                  </a:cubicBezTo>
                  <a:cubicBezTo>
                    <a:pt x="563700" y="431077"/>
                    <a:pt x="377279" y="465445"/>
                    <a:pt x="386861" y="486135"/>
                  </a:cubicBezTo>
                  <a:cubicBezTo>
                    <a:pt x="388180" y="488357"/>
                    <a:pt x="391165" y="488218"/>
                    <a:pt x="393456" y="488635"/>
                  </a:cubicBezTo>
                  <a:cubicBezTo>
                    <a:pt x="404357" y="488426"/>
                    <a:pt x="415119" y="485233"/>
                    <a:pt x="426020" y="484191"/>
                  </a:cubicBezTo>
                  <a:cubicBezTo>
                    <a:pt x="452959" y="480095"/>
                    <a:pt x="480175" y="478220"/>
                    <a:pt x="507323" y="479192"/>
                  </a:cubicBezTo>
                  <a:cubicBezTo>
                    <a:pt x="542038" y="480928"/>
                    <a:pt x="576406" y="484608"/>
                    <a:pt x="610774" y="489121"/>
                  </a:cubicBezTo>
                  <a:cubicBezTo>
                    <a:pt x="634866" y="543624"/>
                    <a:pt x="656043" y="599446"/>
                    <a:pt x="674789" y="655962"/>
                  </a:cubicBezTo>
                  <a:cubicBezTo>
                    <a:pt x="622716" y="661170"/>
                    <a:pt x="570365" y="667141"/>
                    <a:pt x="519612" y="680194"/>
                  </a:cubicBezTo>
                  <a:cubicBezTo>
                    <a:pt x="518848" y="680402"/>
                    <a:pt x="518154" y="680610"/>
                    <a:pt x="517390" y="680818"/>
                  </a:cubicBezTo>
                  <a:cubicBezTo>
                    <a:pt x="517390" y="680818"/>
                    <a:pt x="517182" y="680818"/>
                    <a:pt x="517113" y="680888"/>
                  </a:cubicBezTo>
                  <a:cubicBezTo>
                    <a:pt x="515862" y="681235"/>
                    <a:pt x="514613" y="681652"/>
                    <a:pt x="513363" y="681999"/>
                  </a:cubicBezTo>
                  <a:cubicBezTo>
                    <a:pt x="513363" y="681999"/>
                    <a:pt x="513363" y="681999"/>
                    <a:pt x="513224" y="681999"/>
                  </a:cubicBezTo>
                  <a:cubicBezTo>
                    <a:pt x="513016" y="681999"/>
                    <a:pt x="512808" y="682138"/>
                    <a:pt x="512599" y="682207"/>
                  </a:cubicBezTo>
                  <a:cubicBezTo>
                    <a:pt x="512460" y="682207"/>
                    <a:pt x="512321" y="682276"/>
                    <a:pt x="512252" y="682276"/>
                  </a:cubicBezTo>
                  <a:cubicBezTo>
                    <a:pt x="495658" y="687553"/>
                    <a:pt x="479689" y="694218"/>
                    <a:pt x="463234" y="699912"/>
                  </a:cubicBezTo>
                  <a:cubicBezTo>
                    <a:pt x="461082" y="700675"/>
                    <a:pt x="460665" y="703800"/>
                    <a:pt x="462956" y="704841"/>
                  </a:cubicBezTo>
                  <a:cubicBezTo>
                    <a:pt x="464901" y="705883"/>
                    <a:pt x="467261" y="705952"/>
                    <a:pt x="469344" y="705674"/>
                  </a:cubicBezTo>
                  <a:cubicBezTo>
                    <a:pt x="478578" y="704147"/>
                    <a:pt x="487744" y="702550"/>
                    <a:pt x="496978" y="701023"/>
                  </a:cubicBezTo>
                  <a:cubicBezTo>
                    <a:pt x="540024" y="694149"/>
                    <a:pt x="583696" y="691997"/>
                    <a:pt x="627160" y="695468"/>
                  </a:cubicBezTo>
                  <a:cubicBezTo>
                    <a:pt x="638268" y="696718"/>
                    <a:pt x="649377" y="697968"/>
                    <a:pt x="660555" y="699148"/>
                  </a:cubicBezTo>
                  <a:cubicBezTo>
                    <a:pt x="670345" y="700606"/>
                    <a:pt x="680274" y="701925"/>
                    <a:pt x="689995" y="703383"/>
                  </a:cubicBezTo>
                  <a:cubicBezTo>
                    <a:pt x="711379" y="772259"/>
                    <a:pt x="730403" y="842036"/>
                    <a:pt x="744705" y="912716"/>
                  </a:cubicBezTo>
                  <a:cubicBezTo>
                    <a:pt x="709296" y="921534"/>
                    <a:pt x="674164" y="931810"/>
                    <a:pt x="638546" y="939794"/>
                  </a:cubicBezTo>
                  <a:cubicBezTo>
                    <a:pt x="608483" y="945071"/>
                    <a:pt x="578906" y="952431"/>
                    <a:pt x="549536" y="960485"/>
                  </a:cubicBezTo>
                  <a:cubicBezTo>
                    <a:pt x="545024" y="962359"/>
                    <a:pt x="538288" y="961943"/>
                    <a:pt x="535719" y="966594"/>
                  </a:cubicBezTo>
                  <a:cubicBezTo>
                    <a:pt x="534678" y="968539"/>
                    <a:pt x="535512" y="971177"/>
                    <a:pt x="537664" y="972010"/>
                  </a:cubicBezTo>
                  <a:cubicBezTo>
                    <a:pt x="544676" y="975204"/>
                    <a:pt x="552591" y="974440"/>
                    <a:pt x="560020" y="974579"/>
                  </a:cubicBezTo>
                  <a:cubicBezTo>
                    <a:pt x="577725" y="974509"/>
                    <a:pt x="595569" y="974232"/>
                    <a:pt x="613343" y="974162"/>
                  </a:cubicBezTo>
                  <a:cubicBezTo>
                    <a:pt x="660833" y="973607"/>
                    <a:pt x="708393" y="974509"/>
                    <a:pt x="755884" y="971593"/>
                  </a:cubicBezTo>
                  <a:cubicBezTo>
                    <a:pt x="767201" y="1034428"/>
                    <a:pt x="775047" y="1097888"/>
                    <a:pt x="780254" y="1161486"/>
                  </a:cubicBezTo>
                  <a:cubicBezTo>
                    <a:pt x="732417" y="1162874"/>
                    <a:pt x="686454" y="1176830"/>
                    <a:pt x="641462" y="1192382"/>
                  </a:cubicBezTo>
                  <a:cubicBezTo>
                    <a:pt x="615565" y="1201756"/>
                    <a:pt x="588764" y="1208907"/>
                    <a:pt x="563631" y="1219946"/>
                  </a:cubicBezTo>
                  <a:cubicBezTo>
                    <a:pt x="561617" y="1221682"/>
                    <a:pt x="561270" y="1225084"/>
                    <a:pt x="563076" y="1227167"/>
                  </a:cubicBezTo>
                  <a:cubicBezTo>
                    <a:pt x="564117" y="1228347"/>
                    <a:pt x="565505" y="1228833"/>
                    <a:pt x="567102" y="1228833"/>
                  </a:cubicBezTo>
                  <a:cubicBezTo>
                    <a:pt x="574532" y="1228764"/>
                    <a:pt x="581891" y="1226959"/>
                    <a:pt x="589251" y="1225987"/>
                  </a:cubicBezTo>
                  <a:cubicBezTo>
                    <a:pt x="654793" y="1216544"/>
                    <a:pt x="720960" y="1226959"/>
                    <a:pt x="786363" y="1233832"/>
                  </a:cubicBezTo>
                  <a:cubicBezTo>
                    <a:pt x="791640" y="1293196"/>
                    <a:pt x="793793" y="1353114"/>
                    <a:pt x="787405" y="1412477"/>
                  </a:cubicBezTo>
                  <a:cubicBezTo>
                    <a:pt x="744637" y="1410811"/>
                    <a:pt x="701937" y="1419837"/>
                    <a:pt x="660278" y="1428446"/>
                  </a:cubicBezTo>
                  <a:cubicBezTo>
                    <a:pt x="643615" y="1432890"/>
                    <a:pt x="627021" y="1438097"/>
                    <a:pt x="611885" y="1446429"/>
                  </a:cubicBezTo>
                  <a:cubicBezTo>
                    <a:pt x="609247" y="1448026"/>
                    <a:pt x="608275" y="1451428"/>
                    <a:pt x="609802" y="1454066"/>
                  </a:cubicBezTo>
                  <a:cubicBezTo>
                    <a:pt x="611816" y="1458649"/>
                    <a:pt x="617023" y="1459412"/>
                    <a:pt x="621397" y="1460246"/>
                  </a:cubicBezTo>
                  <a:cubicBezTo>
                    <a:pt x="643406" y="1460801"/>
                    <a:pt x="665277" y="1455177"/>
                    <a:pt x="687356" y="1455038"/>
                  </a:cubicBezTo>
                  <a:cubicBezTo>
                    <a:pt x="718461" y="1454413"/>
                    <a:pt x="749357" y="1458301"/>
                    <a:pt x="780323" y="1459968"/>
                  </a:cubicBezTo>
                  <a:cubicBezTo>
                    <a:pt x="773033" y="1503640"/>
                    <a:pt x="761508" y="1546617"/>
                    <a:pt x="745261" y="1587859"/>
                  </a:cubicBezTo>
                  <a:cubicBezTo>
                    <a:pt x="725265" y="1641042"/>
                    <a:pt x="698951" y="1690685"/>
                    <a:pt x="645420" y="1716375"/>
                  </a:cubicBezTo>
                  <a:cubicBezTo>
                    <a:pt x="647434" y="1715958"/>
                    <a:pt x="649447" y="1715264"/>
                    <a:pt x="651460" y="1715194"/>
                  </a:cubicBezTo>
                  <a:cubicBezTo>
                    <a:pt x="641462" y="1719638"/>
                    <a:pt x="631117" y="1723387"/>
                    <a:pt x="620841" y="1727206"/>
                  </a:cubicBezTo>
                  <a:cubicBezTo>
                    <a:pt x="619523" y="1727345"/>
                    <a:pt x="618203" y="1727414"/>
                    <a:pt x="616884" y="1727553"/>
                  </a:cubicBezTo>
                  <a:cubicBezTo>
                    <a:pt x="614107" y="1727761"/>
                    <a:pt x="611260" y="1728039"/>
                    <a:pt x="608483" y="1728317"/>
                  </a:cubicBezTo>
                  <a:cubicBezTo>
                    <a:pt x="599596" y="1729011"/>
                    <a:pt x="590778" y="1729775"/>
                    <a:pt x="581891" y="1730469"/>
                  </a:cubicBezTo>
                  <a:cubicBezTo>
                    <a:pt x="554674" y="1732483"/>
                    <a:pt x="527388" y="1734149"/>
                    <a:pt x="500102" y="1734565"/>
                  </a:cubicBezTo>
                  <a:cubicBezTo>
                    <a:pt x="425603" y="1710890"/>
                    <a:pt x="358602" y="1665274"/>
                    <a:pt x="302781" y="1611187"/>
                  </a:cubicBezTo>
                  <a:cubicBezTo>
                    <a:pt x="344091" y="1564322"/>
                    <a:pt x="389499" y="1521136"/>
                    <a:pt x="436365" y="1479964"/>
                  </a:cubicBezTo>
                  <a:cubicBezTo>
                    <a:pt x="444002" y="1473021"/>
                    <a:pt x="451293" y="1465800"/>
                    <a:pt x="459207" y="1459204"/>
                  </a:cubicBezTo>
                  <a:cubicBezTo>
                    <a:pt x="461290" y="1456496"/>
                    <a:pt x="458027" y="1453233"/>
                    <a:pt x="455250" y="1454760"/>
                  </a:cubicBezTo>
                  <a:cubicBezTo>
                    <a:pt x="455180" y="1454760"/>
                    <a:pt x="455111" y="1454760"/>
                    <a:pt x="455041" y="1454760"/>
                  </a:cubicBezTo>
                  <a:cubicBezTo>
                    <a:pt x="455041" y="1454760"/>
                    <a:pt x="454972" y="1454760"/>
                    <a:pt x="454902" y="1454760"/>
                  </a:cubicBezTo>
                  <a:cubicBezTo>
                    <a:pt x="432268" y="1461009"/>
                    <a:pt x="409772" y="1467744"/>
                    <a:pt x="388041" y="1476701"/>
                  </a:cubicBezTo>
                  <a:cubicBezTo>
                    <a:pt x="387833" y="1476701"/>
                    <a:pt x="387694" y="1476909"/>
                    <a:pt x="387485" y="1476909"/>
                  </a:cubicBezTo>
                  <a:cubicBezTo>
                    <a:pt x="387346" y="1476978"/>
                    <a:pt x="387277" y="1476909"/>
                    <a:pt x="387207" y="1476978"/>
                  </a:cubicBezTo>
                  <a:cubicBezTo>
                    <a:pt x="386930" y="1477117"/>
                    <a:pt x="386652" y="1477187"/>
                    <a:pt x="386305" y="1477325"/>
                  </a:cubicBezTo>
                  <a:cubicBezTo>
                    <a:pt x="386305" y="1477325"/>
                    <a:pt x="386305" y="1477325"/>
                    <a:pt x="386374" y="1477325"/>
                  </a:cubicBezTo>
                  <a:cubicBezTo>
                    <a:pt x="385958" y="1477464"/>
                    <a:pt x="385541" y="1477603"/>
                    <a:pt x="385125" y="1477742"/>
                  </a:cubicBezTo>
                  <a:lnTo>
                    <a:pt x="385195" y="1477742"/>
                  </a:lnTo>
                  <a:cubicBezTo>
                    <a:pt x="337565" y="1497668"/>
                    <a:pt x="292366" y="1523983"/>
                    <a:pt x="254873" y="1559809"/>
                  </a:cubicBezTo>
                  <a:cubicBezTo>
                    <a:pt x="209743" y="1502737"/>
                    <a:pt x="170168" y="1440666"/>
                    <a:pt x="141910" y="1373457"/>
                  </a:cubicBezTo>
                  <a:cubicBezTo>
                    <a:pt x="161003" y="1355614"/>
                    <a:pt x="183152" y="1341589"/>
                    <a:pt x="204606" y="1326869"/>
                  </a:cubicBezTo>
                  <a:cubicBezTo>
                    <a:pt x="232378" y="1307915"/>
                    <a:pt x="260636" y="1289655"/>
                    <a:pt x="289935" y="1273130"/>
                  </a:cubicBezTo>
                  <a:cubicBezTo>
                    <a:pt x="319513" y="1256814"/>
                    <a:pt x="349160" y="1240151"/>
                    <a:pt x="381306" y="1229320"/>
                  </a:cubicBezTo>
                  <a:cubicBezTo>
                    <a:pt x="387694" y="1227376"/>
                    <a:pt x="394151" y="1225293"/>
                    <a:pt x="400677" y="1223973"/>
                  </a:cubicBezTo>
                  <a:cubicBezTo>
                    <a:pt x="401789" y="1223765"/>
                    <a:pt x="402483" y="1222724"/>
                    <a:pt x="402344" y="1221682"/>
                  </a:cubicBezTo>
                  <a:cubicBezTo>
                    <a:pt x="312570" y="1212240"/>
                    <a:pt x="189330" y="1254176"/>
                    <a:pt x="115734" y="1307707"/>
                  </a:cubicBezTo>
                  <a:cubicBezTo>
                    <a:pt x="92823" y="1248413"/>
                    <a:pt x="75118" y="1187106"/>
                    <a:pt x="61579" y="1124965"/>
                  </a:cubicBezTo>
                  <a:cubicBezTo>
                    <a:pt x="69563" y="1118994"/>
                    <a:pt x="77547" y="1113162"/>
                    <a:pt x="85463" y="1107191"/>
                  </a:cubicBezTo>
                  <a:lnTo>
                    <a:pt x="85463" y="1107191"/>
                  </a:lnTo>
                  <a:cubicBezTo>
                    <a:pt x="85463" y="1107191"/>
                    <a:pt x="85463" y="1107122"/>
                    <a:pt x="85463" y="1107122"/>
                  </a:cubicBezTo>
                  <a:cubicBezTo>
                    <a:pt x="85463" y="1107122"/>
                    <a:pt x="85532" y="1107101"/>
                    <a:pt x="85602" y="1107053"/>
                  </a:cubicBezTo>
                  <a:cubicBezTo>
                    <a:pt x="149547" y="1064422"/>
                    <a:pt x="220991" y="1034706"/>
                    <a:pt x="292643" y="1007767"/>
                  </a:cubicBezTo>
                  <a:cubicBezTo>
                    <a:pt x="300281" y="1004434"/>
                    <a:pt x="307849" y="1001240"/>
                    <a:pt x="315417" y="997838"/>
                  </a:cubicBezTo>
                  <a:cubicBezTo>
                    <a:pt x="318263" y="996241"/>
                    <a:pt x="323471" y="994575"/>
                    <a:pt x="322568" y="990479"/>
                  </a:cubicBezTo>
                  <a:cubicBezTo>
                    <a:pt x="322151" y="989229"/>
                    <a:pt x="321248" y="988465"/>
                    <a:pt x="319999" y="988118"/>
                  </a:cubicBezTo>
                  <a:cubicBezTo>
                    <a:pt x="311667" y="987146"/>
                    <a:pt x="303058" y="988257"/>
                    <a:pt x="294587" y="988118"/>
                  </a:cubicBezTo>
                  <a:cubicBezTo>
                    <a:pt x="258206" y="987562"/>
                    <a:pt x="222102" y="993186"/>
                    <a:pt x="186554" y="1000268"/>
                  </a:cubicBezTo>
                  <a:cubicBezTo>
                    <a:pt x="137605" y="1010475"/>
                    <a:pt x="90739" y="1028318"/>
                    <a:pt x="46790" y="1052202"/>
                  </a:cubicBezTo>
                  <a:cubicBezTo>
                    <a:pt x="37139" y="994228"/>
                    <a:pt x="29224" y="935976"/>
                    <a:pt x="22906" y="877654"/>
                  </a:cubicBezTo>
                  <a:cubicBezTo>
                    <a:pt x="42624" y="862935"/>
                    <a:pt x="63315" y="849604"/>
                    <a:pt x="84074" y="836551"/>
                  </a:cubicBezTo>
                  <a:lnTo>
                    <a:pt x="84352" y="836343"/>
                  </a:lnTo>
                  <a:cubicBezTo>
                    <a:pt x="110527" y="821068"/>
                    <a:pt x="136911" y="806002"/>
                    <a:pt x="163989" y="792185"/>
                  </a:cubicBezTo>
                  <a:cubicBezTo>
                    <a:pt x="191066" y="778368"/>
                    <a:pt x="218631" y="765871"/>
                    <a:pt x="247167" y="755595"/>
                  </a:cubicBezTo>
                  <a:cubicBezTo>
                    <a:pt x="254040" y="753443"/>
                    <a:pt x="260983" y="751776"/>
                    <a:pt x="267996" y="750179"/>
                  </a:cubicBezTo>
                  <a:cubicBezTo>
                    <a:pt x="270426" y="749902"/>
                    <a:pt x="273064" y="750249"/>
                    <a:pt x="275424" y="749485"/>
                  </a:cubicBezTo>
                  <a:cubicBezTo>
                    <a:pt x="278549" y="745944"/>
                    <a:pt x="272161" y="746500"/>
                    <a:pt x="270148" y="746916"/>
                  </a:cubicBezTo>
                  <a:cubicBezTo>
                    <a:pt x="248000" y="745944"/>
                    <a:pt x="225781" y="745389"/>
                    <a:pt x="203703" y="746708"/>
                  </a:cubicBezTo>
                  <a:lnTo>
                    <a:pt x="203703" y="746708"/>
                  </a:lnTo>
                  <a:cubicBezTo>
                    <a:pt x="168432" y="749208"/>
                    <a:pt x="133856" y="756706"/>
                    <a:pt x="100321" y="768093"/>
                  </a:cubicBezTo>
                  <a:cubicBezTo>
                    <a:pt x="71438" y="777535"/>
                    <a:pt x="42208" y="786908"/>
                    <a:pt x="15546" y="801766"/>
                  </a:cubicBezTo>
                  <a:cubicBezTo>
                    <a:pt x="12700" y="770175"/>
                    <a:pt x="9992" y="738654"/>
                    <a:pt x="7631" y="707133"/>
                  </a:cubicBezTo>
                  <a:cubicBezTo>
                    <a:pt x="6729" y="694774"/>
                    <a:pt x="5896" y="682346"/>
                    <a:pt x="5062" y="669987"/>
                  </a:cubicBezTo>
                  <a:cubicBezTo>
                    <a:pt x="59843" y="631245"/>
                    <a:pt x="118859" y="598196"/>
                    <a:pt x="182180" y="575562"/>
                  </a:cubicBezTo>
                  <a:cubicBezTo>
                    <a:pt x="197663" y="570424"/>
                    <a:pt x="213215" y="565564"/>
                    <a:pt x="228767" y="560842"/>
                  </a:cubicBezTo>
                  <a:lnTo>
                    <a:pt x="228837" y="560842"/>
                  </a:lnTo>
                  <a:cubicBezTo>
                    <a:pt x="228837" y="560842"/>
                    <a:pt x="229115" y="560773"/>
                    <a:pt x="229253" y="560704"/>
                  </a:cubicBezTo>
                  <a:cubicBezTo>
                    <a:pt x="234391" y="558968"/>
                    <a:pt x="239598" y="557301"/>
                    <a:pt x="244737" y="555566"/>
                  </a:cubicBezTo>
                  <a:lnTo>
                    <a:pt x="244737" y="555566"/>
                  </a:lnTo>
                  <a:cubicBezTo>
                    <a:pt x="244737" y="555566"/>
                    <a:pt x="244805" y="555566"/>
                    <a:pt x="244875" y="555496"/>
                  </a:cubicBezTo>
                  <a:cubicBezTo>
                    <a:pt x="245014" y="555496"/>
                    <a:pt x="245153" y="555427"/>
                    <a:pt x="245222" y="555427"/>
                  </a:cubicBezTo>
                  <a:cubicBezTo>
                    <a:pt x="248763" y="553691"/>
                    <a:pt x="256054" y="552511"/>
                    <a:pt x="260011" y="549664"/>
                  </a:cubicBezTo>
                  <a:cubicBezTo>
                    <a:pt x="262302" y="548067"/>
                    <a:pt x="263483" y="545915"/>
                    <a:pt x="262372" y="542860"/>
                  </a:cubicBezTo>
                  <a:cubicBezTo>
                    <a:pt x="257928" y="538069"/>
                    <a:pt x="248763" y="539180"/>
                    <a:pt x="242584" y="537444"/>
                  </a:cubicBezTo>
                  <a:cubicBezTo>
                    <a:pt x="213423" y="533070"/>
                    <a:pt x="183707" y="531265"/>
                    <a:pt x="154338" y="534667"/>
                  </a:cubicBezTo>
                  <a:cubicBezTo>
                    <a:pt x="101779" y="540152"/>
                    <a:pt x="49845" y="552580"/>
                    <a:pt x="410" y="571257"/>
                  </a:cubicBezTo>
                  <a:cubicBezTo>
                    <a:pt x="-770" y="520850"/>
                    <a:pt x="619" y="470375"/>
                    <a:pt x="4299" y="420107"/>
                  </a:cubicBezTo>
                  <a:cubicBezTo>
                    <a:pt x="32348" y="399069"/>
                    <a:pt x="61717" y="379837"/>
                    <a:pt x="92336" y="362688"/>
                  </a:cubicBezTo>
                  <a:cubicBezTo>
                    <a:pt x="93517" y="361993"/>
                    <a:pt x="94628" y="361369"/>
                    <a:pt x="95738" y="360813"/>
                  </a:cubicBezTo>
                  <a:cubicBezTo>
                    <a:pt x="102820" y="356925"/>
                    <a:pt x="109902" y="353176"/>
                    <a:pt x="116984" y="349288"/>
                  </a:cubicBezTo>
                  <a:lnTo>
                    <a:pt x="117193" y="349149"/>
                  </a:lnTo>
                  <a:lnTo>
                    <a:pt x="117193" y="349149"/>
                  </a:lnTo>
                  <a:cubicBezTo>
                    <a:pt x="117193" y="349149"/>
                    <a:pt x="117540" y="349010"/>
                    <a:pt x="117540" y="349010"/>
                  </a:cubicBezTo>
                  <a:cubicBezTo>
                    <a:pt x="118373" y="348524"/>
                    <a:pt x="119275" y="348107"/>
                    <a:pt x="120178" y="347621"/>
                  </a:cubicBezTo>
                  <a:lnTo>
                    <a:pt x="120178" y="347621"/>
                  </a:lnTo>
                  <a:cubicBezTo>
                    <a:pt x="148575" y="333735"/>
                    <a:pt x="177875" y="321793"/>
                    <a:pt x="206619" y="308740"/>
                  </a:cubicBezTo>
                  <a:cubicBezTo>
                    <a:pt x="212243" y="306102"/>
                    <a:pt x="218005" y="303672"/>
                    <a:pt x="223282" y="300409"/>
                  </a:cubicBezTo>
                  <a:cubicBezTo>
                    <a:pt x="224879" y="299437"/>
                    <a:pt x="225574" y="297423"/>
                    <a:pt x="225087" y="295549"/>
                  </a:cubicBezTo>
                  <a:cubicBezTo>
                    <a:pt x="224463" y="292771"/>
                    <a:pt x="221616" y="291521"/>
                    <a:pt x="218908" y="291660"/>
                  </a:cubicBezTo>
                  <a:cubicBezTo>
                    <a:pt x="207383" y="291035"/>
                    <a:pt x="195857" y="291452"/>
                    <a:pt x="184332" y="291869"/>
                  </a:cubicBezTo>
                  <a:cubicBezTo>
                    <a:pt x="125802" y="295201"/>
                    <a:pt x="66161" y="307005"/>
                    <a:pt x="13880" y="334291"/>
                  </a:cubicBezTo>
                  <a:cubicBezTo>
                    <a:pt x="30266" y="213551"/>
                    <a:pt x="76159" y="88437"/>
                    <a:pt x="176555" y="13036"/>
                  </a:cubicBezTo>
                  <a:cubicBezTo>
                    <a:pt x="185651" y="9911"/>
                    <a:pt x="194746" y="6856"/>
                    <a:pt x="203912" y="4010"/>
                  </a:cubicBezTo>
                  <a:cubicBezTo>
                    <a:pt x="210785" y="1788"/>
                    <a:pt x="225296" y="-156"/>
                    <a:pt x="225226" y="955"/>
                  </a:cubicBezTo>
                  <a:cubicBezTo>
                    <a:pt x="226615" y="746"/>
                    <a:pt x="228004" y="608"/>
                    <a:pt x="229392" y="538"/>
                  </a:cubicBezTo>
                  <a:cubicBezTo>
                    <a:pt x="337009" y="-10710"/>
                    <a:pt x="443377" y="157173"/>
                    <a:pt x="489132" y="239379"/>
                  </a:cubicBezTo>
                  <a:cubicBezTo>
                    <a:pt x="461707" y="246808"/>
                    <a:pt x="433657" y="252710"/>
                    <a:pt x="407134" y="263124"/>
                  </a:cubicBezTo>
                  <a:cubicBezTo>
                    <a:pt x="380751" y="274789"/>
                    <a:pt x="353603" y="285551"/>
                    <a:pt x="328400" y="299575"/>
                  </a:cubicBezTo>
                  <a:cubicBezTo>
                    <a:pt x="325206" y="302144"/>
                    <a:pt x="327706" y="307768"/>
                    <a:pt x="331802" y="307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041" name="Google Shape;8041;p20"/>
            <p:cNvGrpSpPr/>
            <p:nvPr/>
          </p:nvGrpSpPr>
          <p:grpSpPr>
            <a:xfrm>
              <a:off x="4438206" y="1783203"/>
              <a:ext cx="433495" cy="1162953"/>
              <a:chOff x="10827210" y="1637292"/>
              <a:chExt cx="791338" cy="2122951"/>
            </a:xfrm>
          </p:grpSpPr>
          <p:sp>
            <p:nvSpPr>
              <p:cNvPr id="8042" name="Google Shape;8042;p20"/>
              <p:cNvSpPr/>
              <p:nvPr/>
            </p:nvSpPr>
            <p:spPr>
              <a:xfrm>
                <a:off x="10827210" y="1637292"/>
                <a:ext cx="791338" cy="1734565"/>
              </a:xfrm>
              <a:custGeom>
                <a:avLst/>
                <a:gdLst/>
                <a:ahLst/>
                <a:cxnLst/>
                <a:rect l="l" t="t" r="r" b="b"/>
                <a:pathLst>
                  <a:path w="791338" h="1734565" extrusionOk="0">
                    <a:moveTo>
                      <a:pt x="331872" y="307074"/>
                    </a:moveTo>
                    <a:cubicBezTo>
                      <a:pt x="391235" y="287981"/>
                      <a:pt x="454069" y="284787"/>
                      <a:pt x="515932" y="290202"/>
                    </a:cubicBezTo>
                    <a:cubicBezTo>
                      <a:pt x="539330" y="336443"/>
                      <a:pt x="561409" y="383239"/>
                      <a:pt x="583766" y="430035"/>
                    </a:cubicBezTo>
                    <a:cubicBezTo>
                      <a:pt x="563700" y="431077"/>
                      <a:pt x="377279" y="465445"/>
                      <a:pt x="386861" y="486135"/>
                    </a:cubicBezTo>
                    <a:cubicBezTo>
                      <a:pt x="388180" y="488357"/>
                      <a:pt x="391165" y="488218"/>
                      <a:pt x="393456" y="488635"/>
                    </a:cubicBezTo>
                    <a:cubicBezTo>
                      <a:pt x="404357" y="488426"/>
                      <a:pt x="415119" y="485233"/>
                      <a:pt x="426020" y="484191"/>
                    </a:cubicBezTo>
                    <a:cubicBezTo>
                      <a:pt x="452959" y="480095"/>
                      <a:pt x="480175" y="478220"/>
                      <a:pt x="507323" y="479192"/>
                    </a:cubicBezTo>
                    <a:cubicBezTo>
                      <a:pt x="542038" y="480928"/>
                      <a:pt x="576406" y="484608"/>
                      <a:pt x="610774" y="489121"/>
                    </a:cubicBezTo>
                    <a:cubicBezTo>
                      <a:pt x="634866" y="543624"/>
                      <a:pt x="656043" y="599446"/>
                      <a:pt x="674789" y="655962"/>
                    </a:cubicBezTo>
                    <a:cubicBezTo>
                      <a:pt x="622716" y="661170"/>
                      <a:pt x="570365" y="667141"/>
                      <a:pt x="519612" y="680194"/>
                    </a:cubicBezTo>
                    <a:cubicBezTo>
                      <a:pt x="518848" y="680402"/>
                      <a:pt x="518154" y="680610"/>
                      <a:pt x="517390" y="680818"/>
                    </a:cubicBezTo>
                    <a:cubicBezTo>
                      <a:pt x="517390" y="680818"/>
                      <a:pt x="517182" y="680818"/>
                      <a:pt x="517113" y="680888"/>
                    </a:cubicBezTo>
                    <a:cubicBezTo>
                      <a:pt x="515862" y="681235"/>
                      <a:pt x="514613" y="681652"/>
                      <a:pt x="513363" y="681999"/>
                    </a:cubicBezTo>
                    <a:cubicBezTo>
                      <a:pt x="513363" y="681999"/>
                      <a:pt x="513363" y="681999"/>
                      <a:pt x="513224" y="681999"/>
                    </a:cubicBezTo>
                    <a:cubicBezTo>
                      <a:pt x="513016" y="681999"/>
                      <a:pt x="512808" y="682138"/>
                      <a:pt x="512599" y="682207"/>
                    </a:cubicBezTo>
                    <a:cubicBezTo>
                      <a:pt x="512460" y="682207"/>
                      <a:pt x="512321" y="682276"/>
                      <a:pt x="512252" y="682276"/>
                    </a:cubicBezTo>
                    <a:cubicBezTo>
                      <a:pt x="495658" y="687553"/>
                      <a:pt x="479689" y="694218"/>
                      <a:pt x="463234" y="699912"/>
                    </a:cubicBezTo>
                    <a:cubicBezTo>
                      <a:pt x="461082" y="700675"/>
                      <a:pt x="460665" y="703800"/>
                      <a:pt x="462956" y="704841"/>
                    </a:cubicBezTo>
                    <a:cubicBezTo>
                      <a:pt x="464901" y="705883"/>
                      <a:pt x="467261" y="705952"/>
                      <a:pt x="469344" y="705674"/>
                    </a:cubicBezTo>
                    <a:cubicBezTo>
                      <a:pt x="478578" y="704147"/>
                      <a:pt x="487744" y="702550"/>
                      <a:pt x="496978" y="701023"/>
                    </a:cubicBezTo>
                    <a:cubicBezTo>
                      <a:pt x="540024" y="694149"/>
                      <a:pt x="583696" y="691997"/>
                      <a:pt x="627160" y="695468"/>
                    </a:cubicBezTo>
                    <a:cubicBezTo>
                      <a:pt x="638268" y="696718"/>
                      <a:pt x="649377" y="697968"/>
                      <a:pt x="660555" y="699148"/>
                    </a:cubicBezTo>
                    <a:cubicBezTo>
                      <a:pt x="670345" y="700606"/>
                      <a:pt x="680274" y="701925"/>
                      <a:pt x="689995" y="703383"/>
                    </a:cubicBezTo>
                    <a:cubicBezTo>
                      <a:pt x="711379" y="772259"/>
                      <a:pt x="730403" y="842036"/>
                      <a:pt x="744705" y="912716"/>
                    </a:cubicBezTo>
                    <a:cubicBezTo>
                      <a:pt x="709296" y="921534"/>
                      <a:pt x="674164" y="931810"/>
                      <a:pt x="638546" y="939794"/>
                    </a:cubicBezTo>
                    <a:cubicBezTo>
                      <a:pt x="608483" y="945071"/>
                      <a:pt x="578906" y="952431"/>
                      <a:pt x="549536" y="960485"/>
                    </a:cubicBezTo>
                    <a:cubicBezTo>
                      <a:pt x="545024" y="962359"/>
                      <a:pt x="538288" y="961943"/>
                      <a:pt x="535719" y="966594"/>
                    </a:cubicBezTo>
                    <a:cubicBezTo>
                      <a:pt x="534678" y="968539"/>
                      <a:pt x="535512" y="971177"/>
                      <a:pt x="537664" y="972010"/>
                    </a:cubicBezTo>
                    <a:cubicBezTo>
                      <a:pt x="544676" y="975204"/>
                      <a:pt x="552591" y="974440"/>
                      <a:pt x="560020" y="974579"/>
                    </a:cubicBezTo>
                    <a:cubicBezTo>
                      <a:pt x="577725" y="974509"/>
                      <a:pt x="595569" y="974232"/>
                      <a:pt x="613343" y="974162"/>
                    </a:cubicBezTo>
                    <a:cubicBezTo>
                      <a:pt x="660833" y="973607"/>
                      <a:pt x="708393" y="974509"/>
                      <a:pt x="755884" y="971593"/>
                    </a:cubicBezTo>
                    <a:cubicBezTo>
                      <a:pt x="767201" y="1034428"/>
                      <a:pt x="775047" y="1097888"/>
                      <a:pt x="780254" y="1161486"/>
                    </a:cubicBezTo>
                    <a:cubicBezTo>
                      <a:pt x="732417" y="1162874"/>
                      <a:pt x="686454" y="1176830"/>
                      <a:pt x="641462" y="1192382"/>
                    </a:cubicBezTo>
                    <a:cubicBezTo>
                      <a:pt x="615565" y="1201756"/>
                      <a:pt x="588764" y="1208907"/>
                      <a:pt x="563631" y="1219946"/>
                    </a:cubicBezTo>
                    <a:cubicBezTo>
                      <a:pt x="561617" y="1221682"/>
                      <a:pt x="561270" y="1225084"/>
                      <a:pt x="563076" y="1227167"/>
                    </a:cubicBezTo>
                    <a:cubicBezTo>
                      <a:pt x="564117" y="1228347"/>
                      <a:pt x="565505" y="1228833"/>
                      <a:pt x="567102" y="1228833"/>
                    </a:cubicBezTo>
                    <a:cubicBezTo>
                      <a:pt x="574532" y="1228764"/>
                      <a:pt x="581891" y="1226959"/>
                      <a:pt x="589251" y="1225987"/>
                    </a:cubicBezTo>
                    <a:cubicBezTo>
                      <a:pt x="654793" y="1216544"/>
                      <a:pt x="720960" y="1226959"/>
                      <a:pt x="786363" y="1233832"/>
                    </a:cubicBezTo>
                    <a:cubicBezTo>
                      <a:pt x="791640" y="1293196"/>
                      <a:pt x="793793" y="1353114"/>
                      <a:pt x="787405" y="1412477"/>
                    </a:cubicBezTo>
                    <a:cubicBezTo>
                      <a:pt x="744637" y="1410811"/>
                      <a:pt x="701937" y="1419837"/>
                      <a:pt x="660278" y="1428446"/>
                    </a:cubicBezTo>
                    <a:cubicBezTo>
                      <a:pt x="643615" y="1432890"/>
                      <a:pt x="627021" y="1438097"/>
                      <a:pt x="611885" y="1446429"/>
                    </a:cubicBezTo>
                    <a:cubicBezTo>
                      <a:pt x="609247" y="1448026"/>
                      <a:pt x="608275" y="1451428"/>
                      <a:pt x="609802" y="1454066"/>
                    </a:cubicBezTo>
                    <a:cubicBezTo>
                      <a:pt x="611816" y="1458649"/>
                      <a:pt x="617023" y="1459412"/>
                      <a:pt x="621397" y="1460246"/>
                    </a:cubicBezTo>
                    <a:cubicBezTo>
                      <a:pt x="643406" y="1460801"/>
                      <a:pt x="665277" y="1455177"/>
                      <a:pt x="687356" y="1455038"/>
                    </a:cubicBezTo>
                    <a:cubicBezTo>
                      <a:pt x="718461" y="1454413"/>
                      <a:pt x="749357" y="1458301"/>
                      <a:pt x="780323" y="1459968"/>
                    </a:cubicBezTo>
                    <a:cubicBezTo>
                      <a:pt x="773033" y="1503640"/>
                      <a:pt x="761508" y="1546617"/>
                      <a:pt x="745261" y="1587859"/>
                    </a:cubicBezTo>
                    <a:cubicBezTo>
                      <a:pt x="725265" y="1641042"/>
                      <a:pt x="698951" y="1690685"/>
                      <a:pt x="645420" y="1716375"/>
                    </a:cubicBezTo>
                    <a:cubicBezTo>
                      <a:pt x="647434" y="1715958"/>
                      <a:pt x="649447" y="1715264"/>
                      <a:pt x="651460" y="1715194"/>
                    </a:cubicBezTo>
                    <a:cubicBezTo>
                      <a:pt x="641462" y="1719638"/>
                      <a:pt x="631117" y="1723387"/>
                      <a:pt x="620841" y="1727206"/>
                    </a:cubicBezTo>
                    <a:cubicBezTo>
                      <a:pt x="619523" y="1727345"/>
                      <a:pt x="618203" y="1727414"/>
                      <a:pt x="616884" y="1727553"/>
                    </a:cubicBezTo>
                    <a:cubicBezTo>
                      <a:pt x="614107" y="1727761"/>
                      <a:pt x="611260" y="1728039"/>
                      <a:pt x="608483" y="1728317"/>
                    </a:cubicBezTo>
                    <a:cubicBezTo>
                      <a:pt x="599596" y="1729011"/>
                      <a:pt x="590778" y="1729775"/>
                      <a:pt x="581891" y="1730469"/>
                    </a:cubicBezTo>
                    <a:cubicBezTo>
                      <a:pt x="554674" y="1732483"/>
                      <a:pt x="527388" y="1734149"/>
                      <a:pt x="500102" y="1734565"/>
                    </a:cubicBezTo>
                    <a:cubicBezTo>
                      <a:pt x="425603" y="1710890"/>
                      <a:pt x="358602" y="1665274"/>
                      <a:pt x="302781" y="1611187"/>
                    </a:cubicBezTo>
                    <a:cubicBezTo>
                      <a:pt x="344091" y="1564322"/>
                      <a:pt x="389499" y="1521136"/>
                      <a:pt x="436365" y="1479964"/>
                    </a:cubicBezTo>
                    <a:cubicBezTo>
                      <a:pt x="444002" y="1473021"/>
                      <a:pt x="451293" y="1465800"/>
                      <a:pt x="459207" y="1459204"/>
                    </a:cubicBezTo>
                    <a:cubicBezTo>
                      <a:pt x="461290" y="1456496"/>
                      <a:pt x="458027" y="1453233"/>
                      <a:pt x="455250" y="1454760"/>
                    </a:cubicBezTo>
                    <a:cubicBezTo>
                      <a:pt x="455180" y="1454760"/>
                      <a:pt x="455111" y="1454760"/>
                      <a:pt x="455041" y="1454760"/>
                    </a:cubicBezTo>
                    <a:cubicBezTo>
                      <a:pt x="455041" y="1454760"/>
                      <a:pt x="454972" y="1454760"/>
                      <a:pt x="454902" y="1454760"/>
                    </a:cubicBezTo>
                    <a:cubicBezTo>
                      <a:pt x="432268" y="1461009"/>
                      <a:pt x="409772" y="1467744"/>
                      <a:pt x="388041" y="1476701"/>
                    </a:cubicBezTo>
                    <a:cubicBezTo>
                      <a:pt x="387833" y="1476701"/>
                      <a:pt x="387694" y="1476909"/>
                      <a:pt x="387485" y="1476909"/>
                    </a:cubicBezTo>
                    <a:cubicBezTo>
                      <a:pt x="387346" y="1476978"/>
                      <a:pt x="387277" y="1476909"/>
                      <a:pt x="387207" y="1476978"/>
                    </a:cubicBezTo>
                    <a:cubicBezTo>
                      <a:pt x="386930" y="1477117"/>
                      <a:pt x="386652" y="1477187"/>
                      <a:pt x="386305" y="1477325"/>
                    </a:cubicBezTo>
                    <a:cubicBezTo>
                      <a:pt x="386305" y="1477325"/>
                      <a:pt x="386305" y="1477325"/>
                      <a:pt x="386374" y="1477325"/>
                    </a:cubicBezTo>
                    <a:cubicBezTo>
                      <a:pt x="385958" y="1477464"/>
                      <a:pt x="385541" y="1477603"/>
                      <a:pt x="385125" y="1477742"/>
                    </a:cubicBezTo>
                    <a:lnTo>
                      <a:pt x="385195" y="1477742"/>
                    </a:lnTo>
                    <a:cubicBezTo>
                      <a:pt x="337565" y="1497668"/>
                      <a:pt x="292366" y="1523983"/>
                      <a:pt x="254873" y="1559809"/>
                    </a:cubicBezTo>
                    <a:cubicBezTo>
                      <a:pt x="209743" y="1502737"/>
                      <a:pt x="170168" y="1440666"/>
                      <a:pt x="141910" y="1373457"/>
                    </a:cubicBezTo>
                    <a:cubicBezTo>
                      <a:pt x="161003" y="1355614"/>
                      <a:pt x="183152" y="1341589"/>
                      <a:pt x="204606" y="1326869"/>
                    </a:cubicBezTo>
                    <a:cubicBezTo>
                      <a:pt x="232378" y="1307915"/>
                      <a:pt x="260636" y="1289655"/>
                      <a:pt x="289935" y="1273130"/>
                    </a:cubicBezTo>
                    <a:cubicBezTo>
                      <a:pt x="319513" y="1256814"/>
                      <a:pt x="349160" y="1240151"/>
                      <a:pt x="381306" y="1229320"/>
                    </a:cubicBezTo>
                    <a:cubicBezTo>
                      <a:pt x="387694" y="1227376"/>
                      <a:pt x="394151" y="1225293"/>
                      <a:pt x="400677" y="1223973"/>
                    </a:cubicBezTo>
                    <a:cubicBezTo>
                      <a:pt x="401789" y="1223765"/>
                      <a:pt x="402483" y="1222724"/>
                      <a:pt x="402344" y="1221682"/>
                    </a:cubicBezTo>
                    <a:cubicBezTo>
                      <a:pt x="312570" y="1212240"/>
                      <a:pt x="189330" y="1254176"/>
                      <a:pt x="115734" y="1307707"/>
                    </a:cubicBezTo>
                    <a:cubicBezTo>
                      <a:pt x="92823" y="1248413"/>
                      <a:pt x="75118" y="1187106"/>
                      <a:pt x="61579" y="1124965"/>
                    </a:cubicBezTo>
                    <a:cubicBezTo>
                      <a:pt x="69563" y="1118994"/>
                      <a:pt x="77547" y="1113162"/>
                      <a:pt x="85463" y="1107191"/>
                    </a:cubicBezTo>
                    <a:lnTo>
                      <a:pt x="85463" y="1107191"/>
                    </a:lnTo>
                    <a:cubicBezTo>
                      <a:pt x="85463" y="1107191"/>
                      <a:pt x="85463" y="1107122"/>
                      <a:pt x="85463" y="1107122"/>
                    </a:cubicBezTo>
                    <a:cubicBezTo>
                      <a:pt x="85463" y="1107122"/>
                      <a:pt x="85532" y="1107101"/>
                      <a:pt x="85602" y="1107053"/>
                    </a:cubicBezTo>
                    <a:cubicBezTo>
                      <a:pt x="149547" y="1064422"/>
                      <a:pt x="220991" y="1034706"/>
                      <a:pt x="292643" y="1007767"/>
                    </a:cubicBezTo>
                    <a:cubicBezTo>
                      <a:pt x="300281" y="1004434"/>
                      <a:pt x="307849" y="1001240"/>
                      <a:pt x="315417" y="997838"/>
                    </a:cubicBezTo>
                    <a:cubicBezTo>
                      <a:pt x="318263" y="996241"/>
                      <a:pt x="323471" y="994575"/>
                      <a:pt x="322568" y="990479"/>
                    </a:cubicBezTo>
                    <a:cubicBezTo>
                      <a:pt x="322151" y="989229"/>
                      <a:pt x="321248" y="988465"/>
                      <a:pt x="319999" y="988118"/>
                    </a:cubicBezTo>
                    <a:cubicBezTo>
                      <a:pt x="311667" y="987146"/>
                      <a:pt x="303058" y="988257"/>
                      <a:pt x="294587" y="988118"/>
                    </a:cubicBezTo>
                    <a:cubicBezTo>
                      <a:pt x="258206" y="987562"/>
                      <a:pt x="222102" y="993186"/>
                      <a:pt x="186554" y="1000268"/>
                    </a:cubicBezTo>
                    <a:cubicBezTo>
                      <a:pt x="137605" y="1010475"/>
                      <a:pt x="90739" y="1028318"/>
                      <a:pt x="46790" y="1052202"/>
                    </a:cubicBezTo>
                    <a:cubicBezTo>
                      <a:pt x="37139" y="994228"/>
                      <a:pt x="29224" y="935976"/>
                      <a:pt x="22906" y="877654"/>
                    </a:cubicBezTo>
                    <a:cubicBezTo>
                      <a:pt x="42624" y="862935"/>
                      <a:pt x="63315" y="849604"/>
                      <a:pt x="84074" y="836551"/>
                    </a:cubicBezTo>
                    <a:lnTo>
                      <a:pt x="84352" y="836343"/>
                    </a:lnTo>
                    <a:cubicBezTo>
                      <a:pt x="110527" y="821068"/>
                      <a:pt x="136911" y="806002"/>
                      <a:pt x="163989" y="792185"/>
                    </a:cubicBezTo>
                    <a:cubicBezTo>
                      <a:pt x="191066" y="778368"/>
                      <a:pt x="218631" y="765871"/>
                      <a:pt x="247167" y="755595"/>
                    </a:cubicBezTo>
                    <a:cubicBezTo>
                      <a:pt x="254040" y="753443"/>
                      <a:pt x="260983" y="751776"/>
                      <a:pt x="267996" y="750179"/>
                    </a:cubicBezTo>
                    <a:cubicBezTo>
                      <a:pt x="270426" y="749902"/>
                      <a:pt x="273064" y="750249"/>
                      <a:pt x="275424" y="749485"/>
                    </a:cubicBezTo>
                    <a:cubicBezTo>
                      <a:pt x="278549" y="745944"/>
                      <a:pt x="272161" y="746500"/>
                      <a:pt x="270148" y="746916"/>
                    </a:cubicBezTo>
                    <a:cubicBezTo>
                      <a:pt x="248000" y="745944"/>
                      <a:pt x="225781" y="745389"/>
                      <a:pt x="203703" y="746708"/>
                    </a:cubicBezTo>
                    <a:lnTo>
                      <a:pt x="203703" y="746708"/>
                    </a:lnTo>
                    <a:cubicBezTo>
                      <a:pt x="168432" y="749208"/>
                      <a:pt x="133856" y="756706"/>
                      <a:pt x="100321" y="768093"/>
                    </a:cubicBezTo>
                    <a:cubicBezTo>
                      <a:pt x="71438" y="777535"/>
                      <a:pt x="42208" y="786908"/>
                      <a:pt x="15546" y="801766"/>
                    </a:cubicBezTo>
                    <a:cubicBezTo>
                      <a:pt x="12700" y="770175"/>
                      <a:pt x="9992" y="738654"/>
                      <a:pt x="7631" y="707133"/>
                    </a:cubicBezTo>
                    <a:cubicBezTo>
                      <a:pt x="6729" y="694774"/>
                      <a:pt x="5896" y="682346"/>
                      <a:pt x="5062" y="669987"/>
                    </a:cubicBezTo>
                    <a:cubicBezTo>
                      <a:pt x="59843" y="631245"/>
                      <a:pt x="118859" y="598196"/>
                      <a:pt x="182180" y="575562"/>
                    </a:cubicBezTo>
                    <a:cubicBezTo>
                      <a:pt x="197663" y="570424"/>
                      <a:pt x="213215" y="565564"/>
                      <a:pt x="228767" y="560842"/>
                    </a:cubicBezTo>
                    <a:lnTo>
                      <a:pt x="228837" y="560842"/>
                    </a:lnTo>
                    <a:cubicBezTo>
                      <a:pt x="228837" y="560842"/>
                      <a:pt x="229115" y="560773"/>
                      <a:pt x="229253" y="560704"/>
                    </a:cubicBezTo>
                    <a:cubicBezTo>
                      <a:pt x="234391" y="558968"/>
                      <a:pt x="239598" y="557301"/>
                      <a:pt x="244737" y="555566"/>
                    </a:cubicBezTo>
                    <a:lnTo>
                      <a:pt x="244737" y="555566"/>
                    </a:lnTo>
                    <a:cubicBezTo>
                      <a:pt x="244737" y="555566"/>
                      <a:pt x="244805" y="555566"/>
                      <a:pt x="244875" y="555496"/>
                    </a:cubicBezTo>
                    <a:cubicBezTo>
                      <a:pt x="245014" y="555496"/>
                      <a:pt x="245153" y="555427"/>
                      <a:pt x="245222" y="555427"/>
                    </a:cubicBezTo>
                    <a:cubicBezTo>
                      <a:pt x="248763" y="553691"/>
                      <a:pt x="256054" y="552511"/>
                      <a:pt x="260011" y="549664"/>
                    </a:cubicBezTo>
                    <a:cubicBezTo>
                      <a:pt x="262302" y="548067"/>
                      <a:pt x="263483" y="545915"/>
                      <a:pt x="262372" y="542860"/>
                    </a:cubicBezTo>
                    <a:cubicBezTo>
                      <a:pt x="257928" y="538069"/>
                      <a:pt x="248763" y="539180"/>
                      <a:pt x="242584" y="537444"/>
                    </a:cubicBezTo>
                    <a:cubicBezTo>
                      <a:pt x="213423" y="533070"/>
                      <a:pt x="183707" y="531265"/>
                      <a:pt x="154338" y="534667"/>
                    </a:cubicBezTo>
                    <a:cubicBezTo>
                      <a:pt x="101779" y="540152"/>
                      <a:pt x="49845" y="552580"/>
                      <a:pt x="410" y="571257"/>
                    </a:cubicBezTo>
                    <a:cubicBezTo>
                      <a:pt x="-770" y="520850"/>
                      <a:pt x="619" y="470375"/>
                      <a:pt x="4299" y="420107"/>
                    </a:cubicBezTo>
                    <a:cubicBezTo>
                      <a:pt x="32348" y="399069"/>
                      <a:pt x="61717" y="379837"/>
                      <a:pt x="92336" y="362688"/>
                    </a:cubicBezTo>
                    <a:cubicBezTo>
                      <a:pt x="93517" y="361993"/>
                      <a:pt x="94628" y="361369"/>
                      <a:pt x="95738" y="360813"/>
                    </a:cubicBezTo>
                    <a:cubicBezTo>
                      <a:pt x="102820" y="356925"/>
                      <a:pt x="109902" y="353176"/>
                      <a:pt x="116984" y="349288"/>
                    </a:cubicBezTo>
                    <a:lnTo>
                      <a:pt x="117193" y="349149"/>
                    </a:lnTo>
                    <a:lnTo>
                      <a:pt x="117193" y="349149"/>
                    </a:lnTo>
                    <a:cubicBezTo>
                      <a:pt x="117193" y="349149"/>
                      <a:pt x="117540" y="349010"/>
                      <a:pt x="117540" y="349010"/>
                    </a:cubicBezTo>
                    <a:cubicBezTo>
                      <a:pt x="118373" y="348524"/>
                      <a:pt x="119275" y="348107"/>
                      <a:pt x="120178" y="347621"/>
                    </a:cubicBezTo>
                    <a:lnTo>
                      <a:pt x="120178" y="347621"/>
                    </a:lnTo>
                    <a:cubicBezTo>
                      <a:pt x="148575" y="333735"/>
                      <a:pt x="177875" y="321793"/>
                      <a:pt x="206619" y="308740"/>
                    </a:cubicBezTo>
                    <a:cubicBezTo>
                      <a:pt x="212243" y="306102"/>
                      <a:pt x="218005" y="303672"/>
                      <a:pt x="223282" y="300409"/>
                    </a:cubicBezTo>
                    <a:cubicBezTo>
                      <a:pt x="224879" y="299437"/>
                      <a:pt x="225574" y="297423"/>
                      <a:pt x="225087" y="295549"/>
                    </a:cubicBezTo>
                    <a:cubicBezTo>
                      <a:pt x="224463" y="292771"/>
                      <a:pt x="221616" y="291521"/>
                      <a:pt x="218908" y="291660"/>
                    </a:cubicBezTo>
                    <a:cubicBezTo>
                      <a:pt x="207383" y="291035"/>
                      <a:pt x="195857" y="291452"/>
                      <a:pt x="184332" y="291869"/>
                    </a:cubicBezTo>
                    <a:cubicBezTo>
                      <a:pt x="125802" y="295201"/>
                      <a:pt x="66161" y="307005"/>
                      <a:pt x="13880" y="334291"/>
                    </a:cubicBezTo>
                    <a:cubicBezTo>
                      <a:pt x="30266" y="213551"/>
                      <a:pt x="76159" y="88437"/>
                      <a:pt x="176555" y="13036"/>
                    </a:cubicBezTo>
                    <a:cubicBezTo>
                      <a:pt x="185651" y="9911"/>
                      <a:pt x="194746" y="6856"/>
                      <a:pt x="203912" y="4010"/>
                    </a:cubicBezTo>
                    <a:cubicBezTo>
                      <a:pt x="210785" y="1788"/>
                      <a:pt x="225296" y="-156"/>
                      <a:pt x="225226" y="955"/>
                    </a:cubicBezTo>
                    <a:cubicBezTo>
                      <a:pt x="226615" y="746"/>
                      <a:pt x="228004" y="608"/>
                      <a:pt x="229392" y="538"/>
                    </a:cubicBezTo>
                    <a:cubicBezTo>
                      <a:pt x="337009" y="-10710"/>
                      <a:pt x="443377" y="157173"/>
                      <a:pt x="489132" y="239379"/>
                    </a:cubicBezTo>
                    <a:cubicBezTo>
                      <a:pt x="461707" y="246808"/>
                      <a:pt x="433657" y="252710"/>
                      <a:pt x="407134" y="263124"/>
                    </a:cubicBezTo>
                    <a:cubicBezTo>
                      <a:pt x="380751" y="274789"/>
                      <a:pt x="353603" y="285551"/>
                      <a:pt x="328400" y="299575"/>
                    </a:cubicBezTo>
                    <a:cubicBezTo>
                      <a:pt x="325206" y="302144"/>
                      <a:pt x="327706" y="307768"/>
                      <a:pt x="331802" y="307005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43" name="Google Shape;8043;p20"/>
              <p:cNvSpPr/>
              <p:nvPr/>
            </p:nvSpPr>
            <p:spPr>
              <a:xfrm>
                <a:off x="11031052" y="1637969"/>
                <a:ext cx="547112" cy="2122274"/>
              </a:xfrm>
              <a:custGeom>
                <a:avLst/>
                <a:gdLst/>
                <a:ahLst/>
                <a:cxnLst/>
                <a:rect l="l" t="t" r="r" b="b"/>
                <a:pathLst>
                  <a:path w="547112" h="2122274" extrusionOk="0">
                    <a:moveTo>
                      <a:pt x="25550" y="0"/>
                    </a:moveTo>
                    <a:cubicBezTo>
                      <a:pt x="27355" y="7846"/>
                      <a:pt x="27980" y="16524"/>
                      <a:pt x="29577" y="21940"/>
                    </a:cubicBezTo>
                    <a:cubicBezTo>
                      <a:pt x="35687" y="55753"/>
                      <a:pt x="40339" y="89774"/>
                      <a:pt x="45060" y="123725"/>
                    </a:cubicBezTo>
                    <a:cubicBezTo>
                      <a:pt x="62557" y="260989"/>
                      <a:pt x="76651" y="398948"/>
                      <a:pt x="103035" y="534962"/>
                    </a:cubicBezTo>
                    <a:cubicBezTo>
                      <a:pt x="133237" y="681252"/>
                      <a:pt x="169479" y="826362"/>
                      <a:pt x="206833" y="970986"/>
                    </a:cubicBezTo>
                    <a:cubicBezTo>
                      <a:pt x="264808" y="1192400"/>
                      <a:pt x="312090" y="1416938"/>
                      <a:pt x="381659" y="1635089"/>
                    </a:cubicBezTo>
                    <a:cubicBezTo>
                      <a:pt x="392004" y="1665708"/>
                      <a:pt x="402419" y="1696257"/>
                      <a:pt x="412973" y="1726807"/>
                    </a:cubicBezTo>
                    <a:cubicBezTo>
                      <a:pt x="438870" y="1802694"/>
                      <a:pt x="465531" y="1878304"/>
                      <a:pt x="493998" y="1953150"/>
                    </a:cubicBezTo>
                    <a:cubicBezTo>
                      <a:pt x="504760" y="1981339"/>
                      <a:pt x="515938" y="2009458"/>
                      <a:pt x="527325" y="2037369"/>
                    </a:cubicBezTo>
                    <a:cubicBezTo>
                      <a:pt x="535379" y="2056671"/>
                      <a:pt x="543571" y="2076111"/>
                      <a:pt x="547112" y="2096663"/>
                    </a:cubicBezTo>
                    <a:cubicBezTo>
                      <a:pt x="547112" y="2106800"/>
                      <a:pt x="543710" y="2120131"/>
                      <a:pt x="532462" y="2122214"/>
                    </a:cubicBezTo>
                    <a:cubicBezTo>
                      <a:pt x="504760" y="2124713"/>
                      <a:pt x="494554" y="2049936"/>
                      <a:pt x="486916" y="2028690"/>
                    </a:cubicBezTo>
                    <a:cubicBezTo>
                      <a:pt x="447757" y="1930099"/>
                      <a:pt x="411862" y="1830119"/>
                      <a:pt x="377910" y="1729653"/>
                    </a:cubicBezTo>
                    <a:cubicBezTo>
                      <a:pt x="363608" y="1687439"/>
                      <a:pt x="349652" y="1645087"/>
                      <a:pt x="335905" y="1602734"/>
                    </a:cubicBezTo>
                    <a:cubicBezTo>
                      <a:pt x="277999" y="1405066"/>
                      <a:pt x="241271" y="1201912"/>
                      <a:pt x="188435" y="1002924"/>
                    </a:cubicBezTo>
                    <a:cubicBezTo>
                      <a:pt x="147192" y="847538"/>
                      <a:pt x="104701" y="692222"/>
                      <a:pt x="72485" y="534684"/>
                    </a:cubicBezTo>
                    <a:cubicBezTo>
                      <a:pt x="45615" y="400614"/>
                      <a:pt x="27703" y="264947"/>
                      <a:pt x="15761" y="128724"/>
                    </a:cubicBezTo>
                    <a:cubicBezTo>
                      <a:pt x="11387" y="87760"/>
                      <a:pt x="8331" y="46588"/>
                      <a:pt x="625" y="6110"/>
                    </a:cubicBezTo>
                    <a:cubicBezTo>
                      <a:pt x="416" y="5207"/>
                      <a:pt x="277" y="4374"/>
                      <a:pt x="0" y="3541"/>
                    </a:cubicBezTo>
                    <a:cubicBezTo>
                      <a:pt x="6874" y="1319"/>
                      <a:pt x="21384" y="-625"/>
                      <a:pt x="21315" y="486"/>
                    </a:cubicBezTo>
                    <a:cubicBezTo>
                      <a:pt x="22704" y="278"/>
                      <a:pt x="24092" y="139"/>
                      <a:pt x="25480" y="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044" name="Google Shape;8044;p20"/>
          <p:cNvGrpSpPr/>
          <p:nvPr/>
        </p:nvGrpSpPr>
        <p:grpSpPr>
          <a:xfrm rot="859861">
            <a:off x="2641608" y="6311960"/>
            <a:ext cx="452309" cy="1213427"/>
            <a:chOff x="4438206" y="1783203"/>
            <a:chExt cx="433495" cy="1162953"/>
          </a:xfrm>
        </p:grpSpPr>
        <p:sp>
          <p:nvSpPr>
            <p:cNvPr id="8045" name="Google Shape;8045;p20"/>
            <p:cNvSpPr/>
            <p:nvPr/>
          </p:nvSpPr>
          <p:spPr>
            <a:xfrm>
              <a:off x="4438318" y="1783203"/>
              <a:ext cx="433258" cy="949674"/>
            </a:xfrm>
            <a:custGeom>
              <a:avLst/>
              <a:gdLst/>
              <a:ahLst/>
              <a:cxnLst/>
              <a:rect l="l" t="t" r="r" b="b"/>
              <a:pathLst>
                <a:path w="791338" h="1734565" extrusionOk="0">
                  <a:moveTo>
                    <a:pt x="331872" y="307074"/>
                  </a:moveTo>
                  <a:cubicBezTo>
                    <a:pt x="391235" y="287981"/>
                    <a:pt x="454069" y="284787"/>
                    <a:pt x="515932" y="290202"/>
                  </a:cubicBezTo>
                  <a:cubicBezTo>
                    <a:pt x="539330" y="336443"/>
                    <a:pt x="561409" y="383239"/>
                    <a:pt x="583766" y="430035"/>
                  </a:cubicBezTo>
                  <a:cubicBezTo>
                    <a:pt x="563700" y="431077"/>
                    <a:pt x="377279" y="465445"/>
                    <a:pt x="386861" y="486135"/>
                  </a:cubicBezTo>
                  <a:cubicBezTo>
                    <a:pt x="388180" y="488357"/>
                    <a:pt x="391165" y="488218"/>
                    <a:pt x="393456" y="488635"/>
                  </a:cubicBezTo>
                  <a:cubicBezTo>
                    <a:pt x="404357" y="488426"/>
                    <a:pt x="415119" y="485233"/>
                    <a:pt x="426020" y="484191"/>
                  </a:cubicBezTo>
                  <a:cubicBezTo>
                    <a:pt x="452959" y="480095"/>
                    <a:pt x="480175" y="478220"/>
                    <a:pt x="507323" y="479192"/>
                  </a:cubicBezTo>
                  <a:cubicBezTo>
                    <a:pt x="542038" y="480928"/>
                    <a:pt x="576406" y="484608"/>
                    <a:pt x="610774" y="489121"/>
                  </a:cubicBezTo>
                  <a:cubicBezTo>
                    <a:pt x="634866" y="543624"/>
                    <a:pt x="656043" y="599446"/>
                    <a:pt x="674789" y="655962"/>
                  </a:cubicBezTo>
                  <a:cubicBezTo>
                    <a:pt x="622716" y="661170"/>
                    <a:pt x="570365" y="667141"/>
                    <a:pt x="519612" y="680194"/>
                  </a:cubicBezTo>
                  <a:cubicBezTo>
                    <a:pt x="518848" y="680402"/>
                    <a:pt x="518154" y="680610"/>
                    <a:pt x="517390" y="680818"/>
                  </a:cubicBezTo>
                  <a:cubicBezTo>
                    <a:pt x="517390" y="680818"/>
                    <a:pt x="517182" y="680818"/>
                    <a:pt x="517113" y="680888"/>
                  </a:cubicBezTo>
                  <a:cubicBezTo>
                    <a:pt x="515862" y="681235"/>
                    <a:pt x="514613" y="681652"/>
                    <a:pt x="513363" y="681999"/>
                  </a:cubicBezTo>
                  <a:cubicBezTo>
                    <a:pt x="513363" y="681999"/>
                    <a:pt x="513363" y="681999"/>
                    <a:pt x="513224" y="681999"/>
                  </a:cubicBezTo>
                  <a:cubicBezTo>
                    <a:pt x="513016" y="681999"/>
                    <a:pt x="512808" y="682138"/>
                    <a:pt x="512599" y="682207"/>
                  </a:cubicBezTo>
                  <a:cubicBezTo>
                    <a:pt x="512460" y="682207"/>
                    <a:pt x="512321" y="682276"/>
                    <a:pt x="512252" y="682276"/>
                  </a:cubicBezTo>
                  <a:cubicBezTo>
                    <a:pt x="495658" y="687553"/>
                    <a:pt x="479689" y="694218"/>
                    <a:pt x="463234" y="699912"/>
                  </a:cubicBezTo>
                  <a:cubicBezTo>
                    <a:pt x="461082" y="700675"/>
                    <a:pt x="460665" y="703800"/>
                    <a:pt x="462956" y="704841"/>
                  </a:cubicBezTo>
                  <a:cubicBezTo>
                    <a:pt x="464901" y="705883"/>
                    <a:pt x="467261" y="705952"/>
                    <a:pt x="469344" y="705674"/>
                  </a:cubicBezTo>
                  <a:cubicBezTo>
                    <a:pt x="478578" y="704147"/>
                    <a:pt x="487744" y="702550"/>
                    <a:pt x="496978" y="701023"/>
                  </a:cubicBezTo>
                  <a:cubicBezTo>
                    <a:pt x="540024" y="694149"/>
                    <a:pt x="583696" y="691997"/>
                    <a:pt x="627160" y="695468"/>
                  </a:cubicBezTo>
                  <a:cubicBezTo>
                    <a:pt x="638268" y="696718"/>
                    <a:pt x="649377" y="697968"/>
                    <a:pt x="660555" y="699148"/>
                  </a:cubicBezTo>
                  <a:cubicBezTo>
                    <a:pt x="670345" y="700606"/>
                    <a:pt x="680274" y="701925"/>
                    <a:pt x="689995" y="703383"/>
                  </a:cubicBezTo>
                  <a:cubicBezTo>
                    <a:pt x="711379" y="772259"/>
                    <a:pt x="730403" y="842036"/>
                    <a:pt x="744705" y="912716"/>
                  </a:cubicBezTo>
                  <a:cubicBezTo>
                    <a:pt x="709296" y="921534"/>
                    <a:pt x="674164" y="931810"/>
                    <a:pt x="638546" y="939794"/>
                  </a:cubicBezTo>
                  <a:cubicBezTo>
                    <a:pt x="608483" y="945071"/>
                    <a:pt x="578906" y="952431"/>
                    <a:pt x="549536" y="960485"/>
                  </a:cubicBezTo>
                  <a:cubicBezTo>
                    <a:pt x="545024" y="962359"/>
                    <a:pt x="538288" y="961943"/>
                    <a:pt x="535719" y="966594"/>
                  </a:cubicBezTo>
                  <a:cubicBezTo>
                    <a:pt x="534678" y="968539"/>
                    <a:pt x="535512" y="971177"/>
                    <a:pt x="537664" y="972010"/>
                  </a:cubicBezTo>
                  <a:cubicBezTo>
                    <a:pt x="544676" y="975204"/>
                    <a:pt x="552591" y="974440"/>
                    <a:pt x="560020" y="974579"/>
                  </a:cubicBezTo>
                  <a:cubicBezTo>
                    <a:pt x="577725" y="974509"/>
                    <a:pt x="595569" y="974232"/>
                    <a:pt x="613343" y="974162"/>
                  </a:cubicBezTo>
                  <a:cubicBezTo>
                    <a:pt x="660833" y="973607"/>
                    <a:pt x="708393" y="974509"/>
                    <a:pt x="755884" y="971593"/>
                  </a:cubicBezTo>
                  <a:cubicBezTo>
                    <a:pt x="767201" y="1034428"/>
                    <a:pt x="775047" y="1097888"/>
                    <a:pt x="780254" y="1161486"/>
                  </a:cubicBezTo>
                  <a:cubicBezTo>
                    <a:pt x="732417" y="1162874"/>
                    <a:pt x="686454" y="1176830"/>
                    <a:pt x="641462" y="1192382"/>
                  </a:cubicBezTo>
                  <a:cubicBezTo>
                    <a:pt x="615565" y="1201756"/>
                    <a:pt x="588764" y="1208907"/>
                    <a:pt x="563631" y="1219946"/>
                  </a:cubicBezTo>
                  <a:cubicBezTo>
                    <a:pt x="561617" y="1221682"/>
                    <a:pt x="561270" y="1225084"/>
                    <a:pt x="563076" y="1227167"/>
                  </a:cubicBezTo>
                  <a:cubicBezTo>
                    <a:pt x="564117" y="1228347"/>
                    <a:pt x="565505" y="1228833"/>
                    <a:pt x="567102" y="1228833"/>
                  </a:cubicBezTo>
                  <a:cubicBezTo>
                    <a:pt x="574532" y="1228764"/>
                    <a:pt x="581891" y="1226959"/>
                    <a:pt x="589251" y="1225987"/>
                  </a:cubicBezTo>
                  <a:cubicBezTo>
                    <a:pt x="654793" y="1216544"/>
                    <a:pt x="720960" y="1226959"/>
                    <a:pt x="786363" y="1233832"/>
                  </a:cubicBezTo>
                  <a:cubicBezTo>
                    <a:pt x="791640" y="1293196"/>
                    <a:pt x="793793" y="1353114"/>
                    <a:pt x="787405" y="1412477"/>
                  </a:cubicBezTo>
                  <a:cubicBezTo>
                    <a:pt x="744637" y="1410811"/>
                    <a:pt x="701937" y="1419837"/>
                    <a:pt x="660278" y="1428446"/>
                  </a:cubicBezTo>
                  <a:cubicBezTo>
                    <a:pt x="643615" y="1432890"/>
                    <a:pt x="627021" y="1438097"/>
                    <a:pt x="611885" y="1446429"/>
                  </a:cubicBezTo>
                  <a:cubicBezTo>
                    <a:pt x="609247" y="1448026"/>
                    <a:pt x="608275" y="1451428"/>
                    <a:pt x="609802" y="1454066"/>
                  </a:cubicBezTo>
                  <a:cubicBezTo>
                    <a:pt x="611816" y="1458649"/>
                    <a:pt x="617023" y="1459412"/>
                    <a:pt x="621397" y="1460246"/>
                  </a:cubicBezTo>
                  <a:cubicBezTo>
                    <a:pt x="643406" y="1460801"/>
                    <a:pt x="665277" y="1455177"/>
                    <a:pt x="687356" y="1455038"/>
                  </a:cubicBezTo>
                  <a:cubicBezTo>
                    <a:pt x="718461" y="1454413"/>
                    <a:pt x="749357" y="1458301"/>
                    <a:pt x="780323" y="1459968"/>
                  </a:cubicBezTo>
                  <a:cubicBezTo>
                    <a:pt x="773033" y="1503640"/>
                    <a:pt x="761508" y="1546617"/>
                    <a:pt x="745261" y="1587859"/>
                  </a:cubicBezTo>
                  <a:cubicBezTo>
                    <a:pt x="725265" y="1641042"/>
                    <a:pt x="698951" y="1690685"/>
                    <a:pt x="645420" y="1716375"/>
                  </a:cubicBezTo>
                  <a:cubicBezTo>
                    <a:pt x="647434" y="1715958"/>
                    <a:pt x="649447" y="1715264"/>
                    <a:pt x="651460" y="1715194"/>
                  </a:cubicBezTo>
                  <a:cubicBezTo>
                    <a:pt x="641462" y="1719638"/>
                    <a:pt x="631117" y="1723387"/>
                    <a:pt x="620841" y="1727206"/>
                  </a:cubicBezTo>
                  <a:cubicBezTo>
                    <a:pt x="619523" y="1727345"/>
                    <a:pt x="618203" y="1727414"/>
                    <a:pt x="616884" y="1727553"/>
                  </a:cubicBezTo>
                  <a:cubicBezTo>
                    <a:pt x="614107" y="1727761"/>
                    <a:pt x="611260" y="1728039"/>
                    <a:pt x="608483" y="1728317"/>
                  </a:cubicBezTo>
                  <a:cubicBezTo>
                    <a:pt x="599596" y="1729011"/>
                    <a:pt x="590778" y="1729775"/>
                    <a:pt x="581891" y="1730469"/>
                  </a:cubicBezTo>
                  <a:cubicBezTo>
                    <a:pt x="554674" y="1732483"/>
                    <a:pt x="527388" y="1734149"/>
                    <a:pt x="500102" y="1734565"/>
                  </a:cubicBezTo>
                  <a:cubicBezTo>
                    <a:pt x="425603" y="1710890"/>
                    <a:pt x="358602" y="1665274"/>
                    <a:pt x="302781" y="1611187"/>
                  </a:cubicBezTo>
                  <a:cubicBezTo>
                    <a:pt x="344091" y="1564322"/>
                    <a:pt x="389499" y="1521136"/>
                    <a:pt x="436365" y="1479964"/>
                  </a:cubicBezTo>
                  <a:cubicBezTo>
                    <a:pt x="444002" y="1473021"/>
                    <a:pt x="451293" y="1465800"/>
                    <a:pt x="459207" y="1459204"/>
                  </a:cubicBezTo>
                  <a:cubicBezTo>
                    <a:pt x="461290" y="1456496"/>
                    <a:pt x="458027" y="1453233"/>
                    <a:pt x="455250" y="1454760"/>
                  </a:cubicBezTo>
                  <a:cubicBezTo>
                    <a:pt x="455180" y="1454760"/>
                    <a:pt x="455111" y="1454760"/>
                    <a:pt x="455041" y="1454760"/>
                  </a:cubicBezTo>
                  <a:cubicBezTo>
                    <a:pt x="455041" y="1454760"/>
                    <a:pt x="454972" y="1454760"/>
                    <a:pt x="454902" y="1454760"/>
                  </a:cubicBezTo>
                  <a:cubicBezTo>
                    <a:pt x="432268" y="1461009"/>
                    <a:pt x="409772" y="1467744"/>
                    <a:pt x="388041" y="1476701"/>
                  </a:cubicBezTo>
                  <a:cubicBezTo>
                    <a:pt x="387833" y="1476701"/>
                    <a:pt x="387694" y="1476909"/>
                    <a:pt x="387485" y="1476909"/>
                  </a:cubicBezTo>
                  <a:cubicBezTo>
                    <a:pt x="387346" y="1476978"/>
                    <a:pt x="387277" y="1476909"/>
                    <a:pt x="387207" y="1476978"/>
                  </a:cubicBezTo>
                  <a:cubicBezTo>
                    <a:pt x="386930" y="1477117"/>
                    <a:pt x="386652" y="1477187"/>
                    <a:pt x="386305" y="1477325"/>
                  </a:cubicBezTo>
                  <a:cubicBezTo>
                    <a:pt x="386305" y="1477325"/>
                    <a:pt x="386305" y="1477325"/>
                    <a:pt x="386374" y="1477325"/>
                  </a:cubicBezTo>
                  <a:cubicBezTo>
                    <a:pt x="385958" y="1477464"/>
                    <a:pt x="385541" y="1477603"/>
                    <a:pt x="385125" y="1477742"/>
                  </a:cubicBezTo>
                  <a:lnTo>
                    <a:pt x="385195" y="1477742"/>
                  </a:lnTo>
                  <a:cubicBezTo>
                    <a:pt x="337565" y="1497668"/>
                    <a:pt x="292366" y="1523983"/>
                    <a:pt x="254873" y="1559809"/>
                  </a:cubicBezTo>
                  <a:cubicBezTo>
                    <a:pt x="209743" y="1502737"/>
                    <a:pt x="170168" y="1440666"/>
                    <a:pt x="141910" y="1373457"/>
                  </a:cubicBezTo>
                  <a:cubicBezTo>
                    <a:pt x="161003" y="1355614"/>
                    <a:pt x="183152" y="1341589"/>
                    <a:pt x="204606" y="1326869"/>
                  </a:cubicBezTo>
                  <a:cubicBezTo>
                    <a:pt x="232378" y="1307915"/>
                    <a:pt x="260636" y="1289655"/>
                    <a:pt x="289935" y="1273130"/>
                  </a:cubicBezTo>
                  <a:cubicBezTo>
                    <a:pt x="319513" y="1256814"/>
                    <a:pt x="349160" y="1240151"/>
                    <a:pt x="381306" y="1229320"/>
                  </a:cubicBezTo>
                  <a:cubicBezTo>
                    <a:pt x="387694" y="1227376"/>
                    <a:pt x="394151" y="1225293"/>
                    <a:pt x="400677" y="1223973"/>
                  </a:cubicBezTo>
                  <a:cubicBezTo>
                    <a:pt x="401789" y="1223765"/>
                    <a:pt x="402483" y="1222724"/>
                    <a:pt x="402344" y="1221682"/>
                  </a:cubicBezTo>
                  <a:cubicBezTo>
                    <a:pt x="312570" y="1212240"/>
                    <a:pt x="189330" y="1254176"/>
                    <a:pt x="115734" y="1307707"/>
                  </a:cubicBezTo>
                  <a:cubicBezTo>
                    <a:pt x="92823" y="1248413"/>
                    <a:pt x="75118" y="1187106"/>
                    <a:pt x="61579" y="1124965"/>
                  </a:cubicBezTo>
                  <a:cubicBezTo>
                    <a:pt x="69563" y="1118994"/>
                    <a:pt x="77547" y="1113162"/>
                    <a:pt x="85463" y="1107191"/>
                  </a:cubicBezTo>
                  <a:lnTo>
                    <a:pt x="85463" y="1107191"/>
                  </a:lnTo>
                  <a:cubicBezTo>
                    <a:pt x="85463" y="1107191"/>
                    <a:pt x="85463" y="1107122"/>
                    <a:pt x="85463" y="1107122"/>
                  </a:cubicBezTo>
                  <a:cubicBezTo>
                    <a:pt x="85463" y="1107122"/>
                    <a:pt x="85532" y="1107101"/>
                    <a:pt x="85602" y="1107053"/>
                  </a:cubicBezTo>
                  <a:cubicBezTo>
                    <a:pt x="149547" y="1064422"/>
                    <a:pt x="220991" y="1034706"/>
                    <a:pt x="292643" y="1007767"/>
                  </a:cubicBezTo>
                  <a:cubicBezTo>
                    <a:pt x="300281" y="1004434"/>
                    <a:pt x="307849" y="1001240"/>
                    <a:pt x="315417" y="997838"/>
                  </a:cubicBezTo>
                  <a:cubicBezTo>
                    <a:pt x="318263" y="996241"/>
                    <a:pt x="323471" y="994575"/>
                    <a:pt x="322568" y="990479"/>
                  </a:cubicBezTo>
                  <a:cubicBezTo>
                    <a:pt x="322151" y="989229"/>
                    <a:pt x="321248" y="988465"/>
                    <a:pt x="319999" y="988118"/>
                  </a:cubicBezTo>
                  <a:cubicBezTo>
                    <a:pt x="311667" y="987146"/>
                    <a:pt x="303058" y="988257"/>
                    <a:pt x="294587" y="988118"/>
                  </a:cubicBezTo>
                  <a:cubicBezTo>
                    <a:pt x="258206" y="987562"/>
                    <a:pt x="222102" y="993186"/>
                    <a:pt x="186554" y="1000268"/>
                  </a:cubicBezTo>
                  <a:cubicBezTo>
                    <a:pt x="137605" y="1010475"/>
                    <a:pt x="90739" y="1028318"/>
                    <a:pt x="46790" y="1052202"/>
                  </a:cubicBezTo>
                  <a:cubicBezTo>
                    <a:pt x="37139" y="994228"/>
                    <a:pt x="29224" y="935976"/>
                    <a:pt x="22906" y="877654"/>
                  </a:cubicBezTo>
                  <a:cubicBezTo>
                    <a:pt x="42624" y="862935"/>
                    <a:pt x="63315" y="849604"/>
                    <a:pt x="84074" y="836551"/>
                  </a:cubicBezTo>
                  <a:lnTo>
                    <a:pt x="84352" y="836343"/>
                  </a:lnTo>
                  <a:cubicBezTo>
                    <a:pt x="110527" y="821068"/>
                    <a:pt x="136911" y="806002"/>
                    <a:pt x="163989" y="792185"/>
                  </a:cubicBezTo>
                  <a:cubicBezTo>
                    <a:pt x="191066" y="778368"/>
                    <a:pt x="218631" y="765871"/>
                    <a:pt x="247167" y="755595"/>
                  </a:cubicBezTo>
                  <a:cubicBezTo>
                    <a:pt x="254040" y="753443"/>
                    <a:pt x="260983" y="751776"/>
                    <a:pt x="267996" y="750179"/>
                  </a:cubicBezTo>
                  <a:cubicBezTo>
                    <a:pt x="270426" y="749902"/>
                    <a:pt x="273064" y="750249"/>
                    <a:pt x="275424" y="749485"/>
                  </a:cubicBezTo>
                  <a:cubicBezTo>
                    <a:pt x="278549" y="745944"/>
                    <a:pt x="272161" y="746500"/>
                    <a:pt x="270148" y="746916"/>
                  </a:cubicBezTo>
                  <a:cubicBezTo>
                    <a:pt x="248000" y="745944"/>
                    <a:pt x="225781" y="745389"/>
                    <a:pt x="203703" y="746708"/>
                  </a:cubicBezTo>
                  <a:lnTo>
                    <a:pt x="203703" y="746708"/>
                  </a:lnTo>
                  <a:cubicBezTo>
                    <a:pt x="168432" y="749208"/>
                    <a:pt x="133856" y="756706"/>
                    <a:pt x="100321" y="768093"/>
                  </a:cubicBezTo>
                  <a:cubicBezTo>
                    <a:pt x="71438" y="777535"/>
                    <a:pt x="42208" y="786908"/>
                    <a:pt x="15546" y="801766"/>
                  </a:cubicBezTo>
                  <a:cubicBezTo>
                    <a:pt x="12700" y="770175"/>
                    <a:pt x="9992" y="738654"/>
                    <a:pt x="7631" y="707133"/>
                  </a:cubicBezTo>
                  <a:cubicBezTo>
                    <a:pt x="6729" y="694774"/>
                    <a:pt x="5896" y="682346"/>
                    <a:pt x="5062" y="669987"/>
                  </a:cubicBezTo>
                  <a:cubicBezTo>
                    <a:pt x="59843" y="631245"/>
                    <a:pt x="118859" y="598196"/>
                    <a:pt x="182180" y="575562"/>
                  </a:cubicBezTo>
                  <a:cubicBezTo>
                    <a:pt x="197663" y="570424"/>
                    <a:pt x="213215" y="565564"/>
                    <a:pt x="228767" y="560842"/>
                  </a:cubicBezTo>
                  <a:lnTo>
                    <a:pt x="228837" y="560842"/>
                  </a:lnTo>
                  <a:cubicBezTo>
                    <a:pt x="228837" y="560842"/>
                    <a:pt x="229115" y="560773"/>
                    <a:pt x="229253" y="560704"/>
                  </a:cubicBezTo>
                  <a:cubicBezTo>
                    <a:pt x="234391" y="558968"/>
                    <a:pt x="239598" y="557301"/>
                    <a:pt x="244737" y="555566"/>
                  </a:cubicBezTo>
                  <a:lnTo>
                    <a:pt x="244737" y="555566"/>
                  </a:lnTo>
                  <a:cubicBezTo>
                    <a:pt x="244737" y="555566"/>
                    <a:pt x="244805" y="555566"/>
                    <a:pt x="244875" y="555496"/>
                  </a:cubicBezTo>
                  <a:cubicBezTo>
                    <a:pt x="245014" y="555496"/>
                    <a:pt x="245153" y="555427"/>
                    <a:pt x="245222" y="555427"/>
                  </a:cubicBezTo>
                  <a:cubicBezTo>
                    <a:pt x="248763" y="553691"/>
                    <a:pt x="256054" y="552511"/>
                    <a:pt x="260011" y="549664"/>
                  </a:cubicBezTo>
                  <a:cubicBezTo>
                    <a:pt x="262302" y="548067"/>
                    <a:pt x="263483" y="545915"/>
                    <a:pt x="262372" y="542860"/>
                  </a:cubicBezTo>
                  <a:cubicBezTo>
                    <a:pt x="257928" y="538069"/>
                    <a:pt x="248763" y="539180"/>
                    <a:pt x="242584" y="537444"/>
                  </a:cubicBezTo>
                  <a:cubicBezTo>
                    <a:pt x="213423" y="533070"/>
                    <a:pt x="183707" y="531265"/>
                    <a:pt x="154338" y="534667"/>
                  </a:cubicBezTo>
                  <a:cubicBezTo>
                    <a:pt x="101779" y="540152"/>
                    <a:pt x="49845" y="552580"/>
                    <a:pt x="410" y="571257"/>
                  </a:cubicBezTo>
                  <a:cubicBezTo>
                    <a:pt x="-770" y="520850"/>
                    <a:pt x="619" y="470375"/>
                    <a:pt x="4299" y="420107"/>
                  </a:cubicBezTo>
                  <a:cubicBezTo>
                    <a:pt x="32348" y="399069"/>
                    <a:pt x="61717" y="379837"/>
                    <a:pt x="92336" y="362688"/>
                  </a:cubicBezTo>
                  <a:cubicBezTo>
                    <a:pt x="93517" y="361993"/>
                    <a:pt x="94628" y="361369"/>
                    <a:pt x="95738" y="360813"/>
                  </a:cubicBezTo>
                  <a:cubicBezTo>
                    <a:pt x="102820" y="356925"/>
                    <a:pt x="109902" y="353176"/>
                    <a:pt x="116984" y="349288"/>
                  </a:cubicBezTo>
                  <a:lnTo>
                    <a:pt x="117193" y="349149"/>
                  </a:lnTo>
                  <a:lnTo>
                    <a:pt x="117193" y="349149"/>
                  </a:lnTo>
                  <a:cubicBezTo>
                    <a:pt x="117193" y="349149"/>
                    <a:pt x="117540" y="349010"/>
                    <a:pt x="117540" y="349010"/>
                  </a:cubicBezTo>
                  <a:cubicBezTo>
                    <a:pt x="118373" y="348524"/>
                    <a:pt x="119275" y="348107"/>
                    <a:pt x="120178" y="347621"/>
                  </a:cubicBezTo>
                  <a:lnTo>
                    <a:pt x="120178" y="347621"/>
                  </a:lnTo>
                  <a:cubicBezTo>
                    <a:pt x="148575" y="333735"/>
                    <a:pt x="177875" y="321793"/>
                    <a:pt x="206619" y="308740"/>
                  </a:cubicBezTo>
                  <a:cubicBezTo>
                    <a:pt x="212243" y="306102"/>
                    <a:pt x="218005" y="303672"/>
                    <a:pt x="223282" y="300409"/>
                  </a:cubicBezTo>
                  <a:cubicBezTo>
                    <a:pt x="224879" y="299437"/>
                    <a:pt x="225574" y="297423"/>
                    <a:pt x="225087" y="295549"/>
                  </a:cubicBezTo>
                  <a:cubicBezTo>
                    <a:pt x="224463" y="292771"/>
                    <a:pt x="221616" y="291521"/>
                    <a:pt x="218908" y="291660"/>
                  </a:cubicBezTo>
                  <a:cubicBezTo>
                    <a:pt x="207383" y="291035"/>
                    <a:pt x="195857" y="291452"/>
                    <a:pt x="184332" y="291869"/>
                  </a:cubicBezTo>
                  <a:cubicBezTo>
                    <a:pt x="125802" y="295201"/>
                    <a:pt x="66161" y="307005"/>
                    <a:pt x="13880" y="334291"/>
                  </a:cubicBezTo>
                  <a:cubicBezTo>
                    <a:pt x="30266" y="213551"/>
                    <a:pt x="76159" y="88437"/>
                    <a:pt x="176555" y="13036"/>
                  </a:cubicBezTo>
                  <a:cubicBezTo>
                    <a:pt x="185651" y="9911"/>
                    <a:pt x="194746" y="6856"/>
                    <a:pt x="203912" y="4010"/>
                  </a:cubicBezTo>
                  <a:cubicBezTo>
                    <a:pt x="210785" y="1788"/>
                    <a:pt x="225296" y="-156"/>
                    <a:pt x="225226" y="955"/>
                  </a:cubicBezTo>
                  <a:cubicBezTo>
                    <a:pt x="226615" y="746"/>
                    <a:pt x="228004" y="608"/>
                    <a:pt x="229392" y="538"/>
                  </a:cubicBezTo>
                  <a:cubicBezTo>
                    <a:pt x="337009" y="-10710"/>
                    <a:pt x="443377" y="157173"/>
                    <a:pt x="489132" y="239379"/>
                  </a:cubicBezTo>
                  <a:cubicBezTo>
                    <a:pt x="461707" y="246808"/>
                    <a:pt x="433657" y="252710"/>
                    <a:pt x="407134" y="263124"/>
                  </a:cubicBezTo>
                  <a:cubicBezTo>
                    <a:pt x="380751" y="274789"/>
                    <a:pt x="353603" y="285551"/>
                    <a:pt x="328400" y="299575"/>
                  </a:cubicBezTo>
                  <a:cubicBezTo>
                    <a:pt x="325206" y="302144"/>
                    <a:pt x="327706" y="307768"/>
                    <a:pt x="331802" y="307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046" name="Google Shape;8046;p20"/>
            <p:cNvGrpSpPr/>
            <p:nvPr/>
          </p:nvGrpSpPr>
          <p:grpSpPr>
            <a:xfrm>
              <a:off x="4438206" y="1783203"/>
              <a:ext cx="433495" cy="1162953"/>
              <a:chOff x="10827210" y="1637292"/>
              <a:chExt cx="791338" cy="2122951"/>
            </a:xfrm>
          </p:grpSpPr>
          <p:sp>
            <p:nvSpPr>
              <p:cNvPr id="8047" name="Google Shape;8047;p20"/>
              <p:cNvSpPr/>
              <p:nvPr/>
            </p:nvSpPr>
            <p:spPr>
              <a:xfrm>
                <a:off x="10827210" y="1637292"/>
                <a:ext cx="791338" cy="1734565"/>
              </a:xfrm>
              <a:custGeom>
                <a:avLst/>
                <a:gdLst/>
                <a:ahLst/>
                <a:cxnLst/>
                <a:rect l="l" t="t" r="r" b="b"/>
                <a:pathLst>
                  <a:path w="791338" h="1734565" extrusionOk="0">
                    <a:moveTo>
                      <a:pt x="331872" y="307074"/>
                    </a:moveTo>
                    <a:cubicBezTo>
                      <a:pt x="391235" y="287981"/>
                      <a:pt x="454069" y="284787"/>
                      <a:pt x="515932" y="290202"/>
                    </a:cubicBezTo>
                    <a:cubicBezTo>
                      <a:pt x="539330" y="336443"/>
                      <a:pt x="561409" y="383239"/>
                      <a:pt x="583766" y="430035"/>
                    </a:cubicBezTo>
                    <a:cubicBezTo>
                      <a:pt x="563700" y="431077"/>
                      <a:pt x="377279" y="465445"/>
                      <a:pt x="386861" y="486135"/>
                    </a:cubicBezTo>
                    <a:cubicBezTo>
                      <a:pt x="388180" y="488357"/>
                      <a:pt x="391165" y="488218"/>
                      <a:pt x="393456" y="488635"/>
                    </a:cubicBezTo>
                    <a:cubicBezTo>
                      <a:pt x="404357" y="488426"/>
                      <a:pt x="415119" y="485233"/>
                      <a:pt x="426020" y="484191"/>
                    </a:cubicBezTo>
                    <a:cubicBezTo>
                      <a:pt x="452959" y="480095"/>
                      <a:pt x="480175" y="478220"/>
                      <a:pt x="507323" y="479192"/>
                    </a:cubicBezTo>
                    <a:cubicBezTo>
                      <a:pt x="542038" y="480928"/>
                      <a:pt x="576406" y="484608"/>
                      <a:pt x="610774" y="489121"/>
                    </a:cubicBezTo>
                    <a:cubicBezTo>
                      <a:pt x="634866" y="543624"/>
                      <a:pt x="656043" y="599446"/>
                      <a:pt x="674789" y="655962"/>
                    </a:cubicBezTo>
                    <a:cubicBezTo>
                      <a:pt x="622716" y="661170"/>
                      <a:pt x="570365" y="667141"/>
                      <a:pt x="519612" y="680194"/>
                    </a:cubicBezTo>
                    <a:cubicBezTo>
                      <a:pt x="518848" y="680402"/>
                      <a:pt x="518154" y="680610"/>
                      <a:pt x="517390" y="680818"/>
                    </a:cubicBezTo>
                    <a:cubicBezTo>
                      <a:pt x="517390" y="680818"/>
                      <a:pt x="517182" y="680818"/>
                      <a:pt x="517113" y="680888"/>
                    </a:cubicBezTo>
                    <a:cubicBezTo>
                      <a:pt x="515862" y="681235"/>
                      <a:pt x="514613" y="681652"/>
                      <a:pt x="513363" y="681999"/>
                    </a:cubicBezTo>
                    <a:cubicBezTo>
                      <a:pt x="513363" y="681999"/>
                      <a:pt x="513363" y="681999"/>
                      <a:pt x="513224" y="681999"/>
                    </a:cubicBezTo>
                    <a:cubicBezTo>
                      <a:pt x="513016" y="681999"/>
                      <a:pt x="512808" y="682138"/>
                      <a:pt x="512599" y="682207"/>
                    </a:cubicBezTo>
                    <a:cubicBezTo>
                      <a:pt x="512460" y="682207"/>
                      <a:pt x="512321" y="682276"/>
                      <a:pt x="512252" y="682276"/>
                    </a:cubicBezTo>
                    <a:cubicBezTo>
                      <a:pt x="495658" y="687553"/>
                      <a:pt x="479689" y="694218"/>
                      <a:pt x="463234" y="699912"/>
                    </a:cubicBezTo>
                    <a:cubicBezTo>
                      <a:pt x="461082" y="700675"/>
                      <a:pt x="460665" y="703800"/>
                      <a:pt x="462956" y="704841"/>
                    </a:cubicBezTo>
                    <a:cubicBezTo>
                      <a:pt x="464901" y="705883"/>
                      <a:pt x="467261" y="705952"/>
                      <a:pt x="469344" y="705674"/>
                    </a:cubicBezTo>
                    <a:cubicBezTo>
                      <a:pt x="478578" y="704147"/>
                      <a:pt x="487744" y="702550"/>
                      <a:pt x="496978" y="701023"/>
                    </a:cubicBezTo>
                    <a:cubicBezTo>
                      <a:pt x="540024" y="694149"/>
                      <a:pt x="583696" y="691997"/>
                      <a:pt x="627160" y="695468"/>
                    </a:cubicBezTo>
                    <a:cubicBezTo>
                      <a:pt x="638268" y="696718"/>
                      <a:pt x="649377" y="697968"/>
                      <a:pt x="660555" y="699148"/>
                    </a:cubicBezTo>
                    <a:cubicBezTo>
                      <a:pt x="670345" y="700606"/>
                      <a:pt x="680274" y="701925"/>
                      <a:pt x="689995" y="703383"/>
                    </a:cubicBezTo>
                    <a:cubicBezTo>
                      <a:pt x="711379" y="772259"/>
                      <a:pt x="730403" y="842036"/>
                      <a:pt x="744705" y="912716"/>
                    </a:cubicBezTo>
                    <a:cubicBezTo>
                      <a:pt x="709296" y="921534"/>
                      <a:pt x="674164" y="931810"/>
                      <a:pt x="638546" y="939794"/>
                    </a:cubicBezTo>
                    <a:cubicBezTo>
                      <a:pt x="608483" y="945071"/>
                      <a:pt x="578906" y="952431"/>
                      <a:pt x="549536" y="960485"/>
                    </a:cubicBezTo>
                    <a:cubicBezTo>
                      <a:pt x="545024" y="962359"/>
                      <a:pt x="538288" y="961943"/>
                      <a:pt x="535719" y="966594"/>
                    </a:cubicBezTo>
                    <a:cubicBezTo>
                      <a:pt x="534678" y="968539"/>
                      <a:pt x="535512" y="971177"/>
                      <a:pt x="537664" y="972010"/>
                    </a:cubicBezTo>
                    <a:cubicBezTo>
                      <a:pt x="544676" y="975204"/>
                      <a:pt x="552591" y="974440"/>
                      <a:pt x="560020" y="974579"/>
                    </a:cubicBezTo>
                    <a:cubicBezTo>
                      <a:pt x="577725" y="974509"/>
                      <a:pt x="595569" y="974232"/>
                      <a:pt x="613343" y="974162"/>
                    </a:cubicBezTo>
                    <a:cubicBezTo>
                      <a:pt x="660833" y="973607"/>
                      <a:pt x="708393" y="974509"/>
                      <a:pt x="755884" y="971593"/>
                    </a:cubicBezTo>
                    <a:cubicBezTo>
                      <a:pt x="767201" y="1034428"/>
                      <a:pt x="775047" y="1097888"/>
                      <a:pt x="780254" y="1161486"/>
                    </a:cubicBezTo>
                    <a:cubicBezTo>
                      <a:pt x="732417" y="1162874"/>
                      <a:pt x="686454" y="1176830"/>
                      <a:pt x="641462" y="1192382"/>
                    </a:cubicBezTo>
                    <a:cubicBezTo>
                      <a:pt x="615565" y="1201756"/>
                      <a:pt x="588764" y="1208907"/>
                      <a:pt x="563631" y="1219946"/>
                    </a:cubicBezTo>
                    <a:cubicBezTo>
                      <a:pt x="561617" y="1221682"/>
                      <a:pt x="561270" y="1225084"/>
                      <a:pt x="563076" y="1227167"/>
                    </a:cubicBezTo>
                    <a:cubicBezTo>
                      <a:pt x="564117" y="1228347"/>
                      <a:pt x="565505" y="1228833"/>
                      <a:pt x="567102" y="1228833"/>
                    </a:cubicBezTo>
                    <a:cubicBezTo>
                      <a:pt x="574532" y="1228764"/>
                      <a:pt x="581891" y="1226959"/>
                      <a:pt x="589251" y="1225987"/>
                    </a:cubicBezTo>
                    <a:cubicBezTo>
                      <a:pt x="654793" y="1216544"/>
                      <a:pt x="720960" y="1226959"/>
                      <a:pt x="786363" y="1233832"/>
                    </a:cubicBezTo>
                    <a:cubicBezTo>
                      <a:pt x="791640" y="1293196"/>
                      <a:pt x="793793" y="1353114"/>
                      <a:pt x="787405" y="1412477"/>
                    </a:cubicBezTo>
                    <a:cubicBezTo>
                      <a:pt x="744637" y="1410811"/>
                      <a:pt x="701937" y="1419837"/>
                      <a:pt x="660278" y="1428446"/>
                    </a:cubicBezTo>
                    <a:cubicBezTo>
                      <a:pt x="643615" y="1432890"/>
                      <a:pt x="627021" y="1438097"/>
                      <a:pt x="611885" y="1446429"/>
                    </a:cubicBezTo>
                    <a:cubicBezTo>
                      <a:pt x="609247" y="1448026"/>
                      <a:pt x="608275" y="1451428"/>
                      <a:pt x="609802" y="1454066"/>
                    </a:cubicBezTo>
                    <a:cubicBezTo>
                      <a:pt x="611816" y="1458649"/>
                      <a:pt x="617023" y="1459412"/>
                      <a:pt x="621397" y="1460246"/>
                    </a:cubicBezTo>
                    <a:cubicBezTo>
                      <a:pt x="643406" y="1460801"/>
                      <a:pt x="665277" y="1455177"/>
                      <a:pt x="687356" y="1455038"/>
                    </a:cubicBezTo>
                    <a:cubicBezTo>
                      <a:pt x="718461" y="1454413"/>
                      <a:pt x="749357" y="1458301"/>
                      <a:pt x="780323" y="1459968"/>
                    </a:cubicBezTo>
                    <a:cubicBezTo>
                      <a:pt x="773033" y="1503640"/>
                      <a:pt x="761508" y="1546617"/>
                      <a:pt x="745261" y="1587859"/>
                    </a:cubicBezTo>
                    <a:cubicBezTo>
                      <a:pt x="725265" y="1641042"/>
                      <a:pt x="698951" y="1690685"/>
                      <a:pt x="645420" y="1716375"/>
                    </a:cubicBezTo>
                    <a:cubicBezTo>
                      <a:pt x="647434" y="1715958"/>
                      <a:pt x="649447" y="1715264"/>
                      <a:pt x="651460" y="1715194"/>
                    </a:cubicBezTo>
                    <a:cubicBezTo>
                      <a:pt x="641462" y="1719638"/>
                      <a:pt x="631117" y="1723387"/>
                      <a:pt x="620841" y="1727206"/>
                    </a:cubicBezTo>
                    <a:cubicBezTo>
                      <a:pt x="619523" y="1727345"/>
                      <a:pt x="618203" y="1727414"/>
                      <a:pt x="616884" y="1727553"/>
                    </a:cubicBezTo>
                    <a:cubicBezTo>
                      <a:pt x="614107" y="1727761"/>
                      <a:pt x="611260" y="1728039"/>
                      <a:pt x="608483" y="1728317"/>
                    </a:cubicBezTo>
                    <a:cubicBezTo>
                      <a:pt x="599596" y="1729011"/>
                      <a:pt x="590778" y="1729775"/>
                      <a:pt x="581891" y="1730469"/>
                    </a:cubicBezTo>
                    <a:cubicBezTo>
                      <a:pt x="554674" y="1732483"/>
                      <a:pt x="527388" y="1734149"/>
                      <a:pt x="500102" y="1734565"/>
                    </a:cubicBezTo>
                    <a:cubicBezTo>
                      <a:pt x="425603" y="1710890"/>
                      <a:pt x="358602" y="1665274"/>
                      <a:pt x="302781" y="1611187"/>
                    </a:cubicBezTo>
                    <a:cubicBezTo>
                      <a:pt x="344091" y="1564322"/>
                      <a:pt x="389499" y="1521136"/>
                      <a:pt x="436365" y="1479964"/>
                    </a:cubicBezTo>
                    <a:cubicBezTo>
                      <a:pt x="444002" y="1473021"/>
                      <a:pt x="451293" y="1465800"/>
                      <a:pt x="459207" y="1459204"/>
                    </a:cubicBezTo>
                    <a:cubicBezTo>
                      <a:pt x="461290" y="1456496"/>
                      <a:pt x="458027" y="1453233"/>
                      <a:pt x="455250" y="1454760"/>
                    </a:cubicBezTo>
                    <a:cubicBezTo>
                      <a:pt x="455180" y="1454760"/>
                      <a:pt x="455111" y="1454760"/>
                      <a:pt x="455041" y="1454760"/>
                    </a:cubicBezTo>
                    <a:cubicBezTo>
                      <a:pt x="455041" y="1454760"/>
                      <a:pt x="454972" y="1454760"/>
                      <a:pt x="454902" y="1454760"/>
                    </a:cubicBezTo>
                    <a:cubicBezTo>
                      <a:pt x="432268" y="1461009"/>
                      <a:pt x="409772" y="1467744"/>
                      <a:pt x="388041" y="1476701"/>
                    </a:cubicBezTo>
                    <a:cubicBezTo>
                      <a:pt x="387833" y="1476701"/>
                      <a:pt x="387694" y="1476909"/>
                      <a:pt x="387485" y="1476909"/>
                    </a:cubicBezTo>
                    <a:cubicBezTo>
                      <a:pt x="387346" y="1476978"/>
                      <a:pt x="387277" y="1476909"/>
                      <a:pt x="387207" y="1476978"/>
                    </a:cubicBezTo>
                    <a:cubicBezTo>
                      <a:pt x="386930" y="1477117"/>
                      <a:pt x="386652" y="1477187"/>
                      <a:pt x="386305" y="1477325"/>
                    </a:cubicBezTo>
                    <a:cubicBezTo>
                      <a:pt x="386305" y="1477325"/>
                      <a:pt x="386305" y="1477325"/>
                      <a:pt x="386374" y="1477325"/>
                    </a:cubicBezTo>
                    <a:cubicBezTo>
                      <a:pt x="385958" y="1477464"/>
                      <a:pt x="385541" y="1477603"/>
                      <a:pt x="385125" y="1477742"/>
                    </a:cubicBezTo>
                    <a:lnTo>
                      <a:pt x="385195" y="1477742"/>
                    </a:lnTo>
                    <a:cubicBezTo>
                      <a:pt x="337565" y="1497668"/>
                      <a:pt x="292366" y="1523983"/>
                      <a:pt x="254873" y="1559809"/>
                    </a:cubicBezTo>
                    <a:cubicBezTo>
                      <a:pt x="209743" y="1502737"/>
                      <a:pt x="170168" y="1440666"/>
                      <a:pt x="141910" y="1373457"/>
                    </a:cubicBezTo>
                    <a:cubicBezTo>
                      <a:pt x="161003" y="1355614"/>
                      <a:pt x="183152" y="1341589"/>
                      <a:pt x="204606" y="1326869"/>
                    </a:cubicBezTo>
                    <a:cubicBezTo>
                      <a:pt x="232378" y="1307915"/>
                      <a:pt x="260636" y="1289655"/>
                      <a:pt x="289935" y="1273130"/>
                    </a:cubicBezTo>
                    <a:cubicBezTo>
                      <a:pt x="319513" y="1256814"/>
                      <a:pt x="349160" y="1240151"/>
                      <a:pt x="381306" y="1229320"/>
                    </a:cubicBezTo>
                    <a:cubicBezTo>
                      <a:pt x="387694" y="1227376"/>
                      <a:pt x="394151" y="1225293"/>
                      <a:pt x="400677" y="1223973"/>
                    </a:cubicBezTo>
                    <a:cubicBezTo>
                      <a:pt x="401789" y="1223765"/>
                      <a:pt x="402483" y="1222724"/>
                      <a:pt x="402344" y="1221682"/>
                    </a:cubicBezTo>
                    <a:cubicBezTo>
                      <a:pt x="312570" y="1212240"/>
                      <a:pt x="189330" y="1254176"/>
                      <a:pt x="115734" y="1307707"/>
                    </a:cubicBezTo>
                    <a:cubicBezTo>
                      <a:pt x="92823" y="1248413"/>
                      <a:pt x="75118" y="1187106"/>
                      <a:pt x="61579" y="1124965"/>
                    </a:cubicBezTo>
                    <a:cubicBezTo>
                      <a:pt x="69563" y="1118994"/>
                      <a:pt x="77547" y="1113162"/>
                      <a:pt x="85463" y="1107191"/>
                    </a:cubicBezTo>
                    <a:lnTo>
                      <a:pt x="85463" y="1107191"/>
                    </a:lnTo>
                    <a:cubicBezTo>
                      <a:pt x="85463" y="1107191"/>
                      <a:pt x="85463" y="1107122"/>
                      <a:pt x="85463" y="1107122"/>
                    </a:cubicBezTo>
                    <a:cubicBezTo>
                      <a:pt x="85463" y="1107122"/>
                      <a:pt x="85532" y="1107101"/>
                      <a:pt x="85602" y="1107053"/>
                    </a:cubicBezTo>
                    <a:cubicBezTo>
                      <a:pt x="149547" y="1064422"/>
                      <a:pt x="220991" y="1034706"/>
                      <a:pt x="292643" y="1007767"/>
                    </a:cubicBezTo>
                    <a:cubicBezTo>
                      <a:pt x="300281" y="1004434"/>
                      <a:pt x="307849" y="1001240"/>
                      <a:pt x="315417" y="997838"/>
                    </a:cubicBezTo>
                    <a:cubicBezTo>
                      <a:pt x="318263" y="996241"/>
                      <a:pt x="323471" y="994575"/>
                      <a:pt x="322568" y="990479"/>
                    </a:cubicBezTo>
                    <a:cubicBezTo>
                      <a:pt x="322151" y="989229"/>
                      <a:pt x="321248" y="988465"/>
                      <a:pt x="319999" y="988118"/>
                    </a:cubicBezTo>
                    <a:cubicBezTo>
                      <a:pt x="311667" y="987146"/>
                      <a:pt x="303058" y="988257"/>
                      <a:pt x="294587" y="988118"/>
                    </a:cubicBezTo>
                    <a:cubicBezTo>
                      <a:pt x="258206" y="987562"/>
                      <a:pt x="222102" y="993186"/>
                      <a:pt x="186554" y="1000268"/>
                    </a:cubicBezTo>
                    <a:cubicBezTo>
                      <a:pt x="137605" y="1010475"/>
                      <a:pt x="90739" y="1028318"/>
                      <a:pt x="46790" y="1052202"/>
                    </a:cubicBezTo>
                    <a:cubicBezTo>
                      <a:pt x="37139" y="994228"/>
                      <a:pt x="29224" y="935976"/>
                      <a:pt x="22906" y="877654"/>
                    </a:cubicBezTo>
                    <a:cubicBezTo>
                      <a:pt x="42624" y="862935"/>
                      <a:pt x="63315" y="849604"/>
                      <a:pt x="84074" y="836551"/>
                    </a:cubicBezTo>
                    <a:lnTo>
                      <a:pt x="84352" y="836343"/>
                    </a:lnTo>
                    <a:cubicBezTo>
                      <a:pt x="110527" y="821068"/>
                      <a:pt x="136911" y="806002"/>
                      <a:pt x="163989" y="792185"/>
                    </a:cubicBezTo>
                    <a:cubicBezTo>
                      <a:pt x="191066" y="778368"/>
                      <a:pt x="218631" y="765871"/>
                      <a:pt x="247167" y="755595"/>
                    </a:cubicBezTo>
                    <a:cubicBezTo>
                      <a:pt x="254040" y="753443"/>
                      <a:pt x="260983" y="751776"/>
                      <a:pt x="267996" y="750179"/>
                    </a:cubicBezTo>
                    <a:cubicBezTo>
                      <a:pt x="270426" y="749902"/>
                      <a:pt x="273064" y="750249"/>
                      <a:pt x="275424" y="749485"/>
                    </a:cubicBezTo>
                    <a:cubicBezTo>
                      <a:pt x="278549" y="745944"/>
                      <a:pt x="272161" y="746500"/>
                      <a:pt x="270148" y="746916"/>
                    </a:cubicBezTo>
                    <a:cubicBezTo>
                      <a:pt x="248000" y="745944"/>
                      <a:pt x="225781" y="745389"/>
                      <a:pt x="203703" y="746708"/>
                    </a:cubicBezTo>
                    <a:lnTo>
                      <a:pt x="203703" y="746708"/>
                    </a:lnTo>
                    <a:cubicBezTo>
                      <a:pt x="168432" y="749208"/>
                      <a:pt x="133856" y="756706"/>
                      <a:pt x="100321" y="768093"/>
                    </a:cubicBezTo>
                    <a:cubicBezTo>
                      <a:pt x="71438" y="777535"/>
                      <a:pt x="42208" y="786908"/>
                      <a:pt x="15546" y="801766"/>
                    </a:cubicBezTo>
                    <a:cubicBezTo>
                      <a:pt x="12700" y="770175"/>
                      <a:pt x="9992" y="738654"/>
                      <a:pt x="7631" y="707133"/>
                    </a:cubicBezTo>
                    <a:cubicBezTo>
                      <a:pt x="6729" y="694774"/>
                      <a:pt x="5896" y="682346"/>
                      <a:pt x="5062" y="669987"/>
                    </a:cubicBezTo>
                    <a:cubicBezTo>
                      <a:pt x="59843" y="631245"/>
                      <a:pt x="118859" y="598196"/>
                      <a:pt x="182180" y="575562"/>
                    </a:cubicBezTo>
                    <a:cubicBezTo>
                      <a:pt x="197663" y="570424"/>
                      <a:pt x="213215" y="565564"/>
                      <a:pt x="228767" y="560842"/>
                    </a:cubicBezTo>
                    <a:lnTo>
                      <a:pt x="228837" y="560842"/>
                    </a:lnTo>
                    <a:cubicBezTo>
                      <a:pt x="228837" y="560842"/>
                      <a:pt x="229115" y="560773"/>
                      <a:pt x="229253" y="560704"/>
                    </a:cubicBezTo>
                    <a:cubicBezTo>
                      <a:pt x="234391" y="558968"/>
                      <a:pt x="239598" y="557301"/>
                      <a:pt x="244737" y="555566"/>
                    </a:cubicBezTo>
                    <a:lnTo>
                      <a:pt x="244737" y="555566"/>
                    </a:lnTo>
                    <a:cubicBezTo>
                      <a:pt x="244737" y="555566"/>
                      <a:pt x="244805" y="555566"/>
                      <a:pt x="244875" y="555496"/>
                    </a:cubicBezTo>
                    <a:cubicBezTo>
                      <a:pt x="245014" y="555496"/>
                      <a:pt x="245153" y="555427"/>
                      <a:pt x="245222" y="555427"/>
                    </a:cubicBezTo>
                    <a:cubicBezTo>
                      <a:pt x="248763" y="553691"/>
                      <a:pt x="256054" y="552511"/>
                      <a:pt x="260011" y="549664"/>
                    </a:cubicBezTo>
                    <a:cubicBezTo>
                      <a:pt x="262302" y="548067"/>
                      <a:pt x="263483" y="545915"/>
                      <a:pt x="262372" y="542860"/>
                    </a:cubicBezTo>
                    <a:cubicBezTo>
                      <a:pt x="257928" y="538069"/>
                      <a:pt x="248763" y="539180"/>
                      <a:pt x="242584" y="537444"/>
                    </a:cubicBezTo>
                    <a:cubicBezTo>
                      <a:pt x="213423" y="533070"/>
                      <a:pt x="183707" y="531265"/>
                      <a:pt x="154338" y="534667"/>
                    </a:cubicBezTo>
                    <a:cubicBezTo>
                      <a:pt x="101779" y="540152"/>
                      <a:pt x="49845" y="552580"/>
                      <a:pt x="410" y="571257"/>
                    </a:cubicBezTo>
                    <a:cubicBezTo>
                      <a:pt x="-770" y="520850"/>
                      <a:pt x="619" y="470375"/>
                      <a:pt x="4299" y="420107"/>
                    </a:cubicBezTo>
                    <a:cubicBezTo>
                      <a:pt x="32348" y="399069"/>
                      <a:pt x="61717" y="379837"/>
                      <a:pt x="92336" y="362688"/>
                    </a:cubicBezTo>
                    <a:cubicBezTo>
                      <a:pt x="93517" y="361993"/>
                      <a:pt x="94628" y="361369"/>
                      <a:pt x="95738" y="360813"/>
                    </a:cubicBezTo>
                    <a:cubicBezTo>
                      <a:pt x="102820" y="356925"/>
                      <a:pt x="109902" y="353176"/>
                      <a:pt x="116984" y="349288"/>
                    </a:cubicBezTo>
                    <a:lnTo>
                      <a:pt x="117193" y="349149"/>
                    </a:lnTo>
                    <a:lnTo>
                      <a:pt x="117193" y="349149"/>
                    </a:lnTo>
                    <a:cubicBezTo>
                      <a:pt x="117193" y="349149"/>
                      <a:pt x="117540" y="349010"/>
                      <a:pt x="117540" y="349010"/>
                    </a:cubicBezTo>
                    <a:cubicBezTo>
                      <a:pt x="118373" y="348524"/>
                      <a:pt x="119275" y="348107"/>
                      <a:pt x="120178" y="347621"/>
                    </a:cubicBezTo>
                    <a:lnTo>
                      <a:pt x="120178" y="347621"/>
                    </a:lnTo>
                    <a:cubicBezTo>
                      <a:pt x="148575" y="333735"/>
                      <a:pt x="177875" y="321793"/>
                      <a:pt x="206619" y="308740"/>
                    </a:cubicBezTo>
                    <a:cubicBezTo>
                      <a:pt x="212243" y="306102"/>
                      <a:pt x="218005" y="303672"/>
                      <a:pt x="223282" y="300409"/>
                    </a:cubicBezTo>
                    <a:cubicBezTo>
                      <a:pt x="224879" y="299437"/>
                      <a:pt x="225574" y="297423"/>
                      <a:pt x="225087" y="295549"/>
                    </a:cubicBezTo>
                    <a:cubicBezTo>
                      <a:pt x="224463" y="292771"/>
                      <a:pt x="221616" y="291521"/>
                      <a:pt x="218908" y="291660"/>
                    </a:cubicBezTo>
                    <a:cubicBezTo>
                      <a:pt x="207383" y="291035"/>
                      <a:pt x="195857" y="291452"/>
                      <a:pt x="184332" y="291869"/>
                    </a:cubicBezTo>
                    <a:cubicBezTo>
                      <a:pt x="125802" y="295201"/>
                      <a:pt x="66161" y="307005"/>
                      <a:pt x="13880" y="334291"/>
                    </a:cubicBezTo>
                    <a:cubicBezTo>
                      <a:pt x="30266" y="213551"/>
                      <a:pt x="76159" y="88437"/>
                      <a:pt x="176555" y="13036"/>
                    </a:cubicBezTo>
                    <a:cubicBezTo>
                      <a:pt x="185651" y="9911"/>
                      <a:pt x="194746" y="6856"/>
                      <a:pt x="203912" y="4010"/>
                    </a:cubicBezTo>
                    <a:cubicBezTo>
                      <a:pt x="210785" y="1788"/>
                      <a:pt x="225296" y="-156"/>
                      <a:pt x="225226" y="955"/>
                    </a:cubicBezTo>
                    <a:cubicBezTo>
                      <a:pt x="226615" y="746"/>
                      <a:pt x="228004" y="608"/>
                      <a:pt x="229392" y="538"/>
                    </a:cubicBezTo>
                    <a:cubicBezTo>
                      <a:pt x="337009" y="-10710"/>
                      <a:pt x="443377" y="157173"/>
                      <a:pt x="489132" y="239379"/>
                    </a:cubicBezTo>
                    <a:cubicBezTo>
                      <a:pt x="461707" y="246808"/>
                      <a:pt x="433657" y="252710"/>
                      <a:pt x="407134" y="263124"/>
                    </a:cubicBezTo>
                    <a:cubicBezTo>
                      <a:pt x="380751" y="274789"/>
                      <a:pt x="353603" y="285551"/>
                      <a:pt x="328400" y="299575"/>
                    </a:cubicBezTo>
                    <a:cubicBezTo>
                      <a:pt x="325206" y="302144"/>
                      <a:pt x="327706" y="307768"/>
                      <a:pt x="331802" y="307005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48" name="Google Shape;8048;p20"/>
              <p:cNvSpPr/>
              <p:nvPr/>
            </p:nvSpPr>
            <p:spPr>
              <a:xfrm>
                <a:off x="11031052" y="1637969"/>
                <a:ext cx="547112" cy="2122274"/>
              </a:xfrm>
              <a:custGeom>
                <a:avLst/>
                <a:gdLst/>
                <a:ahLst/>
                <a:cxnLst/>
                <a:rect l="l" t="t" r="r" b="b"/>
                <a:pathLst>
                  <a:path w="547112" h="2122274" extrusionOk="0">
                    <a:moveTo>
                      <a:pt x="25550" y="0"/>
                    </a:moveTo>
                    <a:cubicBezTo>
                      <a:pt x="27355" y="7846"/>
                      <a:pt x="27980" y="16524"/>
                      <a:pt x="29577" y="21940"/>
                    </a:cubicBezTo>
                    <a:cubicBezTo>
                      <a:pt x="35687" y="55753"/>
                      <a:pt x="40339" y="89774"/>
                      <a:pt x="45060" y="123725"/>
                    </a:cubicBezTo>
                    <a:cubicBezTo>
                      <a:pt x="62557" y="260989"/>
                      <a:pt x="76651" y="398948"/>
                      <a:pt x="103035" y="534962"/>
                    </a:cubicBezTo>
                    <a:cubicBezTo>
                      <a:pt x="133237" y="681252"/>
                      <a:pt x="169479" y="826362"/>
                      <a:pt x="206833" y="970986"/>
                    </a:cubicBezTo>
                    <a:cubicBezTo>
                      <a:pt x="264808" y="1192400"/>
                      <a:pt x="312090" y="1416938"/>
                      <a:pt x="381659" y="1635089"/>
                    </a:cubicBezTo>
                    <a:cubicBezTo>
                      <a:pt x="392004" y="1665708"/>
                      <a:pt x="402419" y="1696257"/>
                      <a:pt x="412973" y="1726807"/>
                    </a:cubicBezTo>
                    <a:cubicBezTo>
                      <a:pt x="438870" y="1802694"/>
                      <a:pt x="465531" y="1878304"/>
                      <a:pt x="493998" y="1953150"/>
                    </a:cubicBezTo>
                    <a:cubicBezTo>
                      <a:pt x="504760" y="1981339"/>
                      <a:pt x="515938" y="2009458"/>
                      <a:pt x="527325" y="2037369"/>
                    </a:cubicBezTo>
                    <a:cubicBezTo>
                      <a:pt x="535379" y="2056671"/>
                      <a:pt x="543571" y="2076111"/>
                      <a:pt x="547112" y="2096663"/>
                    </a:cubicBezTo>
                    <a:cubicBezTo>
                      <a:pt x="547112" y="2106800"/>
                      <a:pt x="543710" y="2120131"/>
                      <a:pt x="532462" y="2122214"/>
                    </a:cubicBezTo>
                    <a:cubicBezTo>
                      <a:pt x="504760" y="2124713"/>
                      <a:pt x="494554" y="2049936"/>
                      <a:pt x="486916" y="2028690"/>
                    </a:cubicBezTo>
                    <a:cubicBezTo>
                      <a:pt x="447757" y="1930099"/>
                      <a:pt x="411862" y="1830119"/>
                      <a:pt x="377910" y="1729653"/>
                    </a:cubicBezTo>
                    <a:cubicBezTo>
                      <a:pt x="363608" y="1687439"/>
                      <a:pt x="349652" y="1645087"/>
                      <a:pt x="335905" y="1602734"/>
                    </a:cubicBezTo>
                    <a:cubicBezTo>
                      <a:pt x="277999" y="1405066"/>
                      <a:pt x="241271" y="1201912"/>
                      <a:pt x="188435" y="1002924"/>
                    </a:cubicBezTo>
                    <a:cubicBezTo>
                      <a:pt x="147192" y="847538"/>
                      <a:pt x="104701" y="692222"/>
                      <a:pt x="72485" y="534684"/>
                    </a:cubicBezTo>
                    <a:cubicBezTo>
                      <a:pt x="45615" y="400614"/>
                      <a:pt x="27703" y="264947"/>
                      <a:pt x="15761" y="128724"/>
                    </a:cubicBezTo>
                    <a:cubicBezTo>
                      <a:pt x="11387" y="87760"/>
                      <a:pt x="8331" y="46588"/>
                      <a:pt x="625" y="6110"/>
                    </a:cubicBezTo>
                    <a:cubicBezTo>
                      <a:pt x="416" y="5207"/>
                      <a:pt x="277" y="4374"/>
                      <a:pt x="0" y="3541"/>
                    </a:cubicBezTo>
                    <a:cubicBezTo>
                      <a:pt x="6874" y="1319"/>
                      <a:pt x="21384" y="-625"/>
                      <a:pt x="21315" y="486"/>
                    </a:cubicBezTo>
                    <a:cubicBezTo>
                      <a:pt x="22704" y="278"/>
                      <a:pt x="24092" y="139"/>
                      <a:pt x="25480" y="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049" name="Google Shape;8049;p20"/>
          <p:cNvGrpSpPr/>
          <p:nvPr/>
        </p:nvGrpSpPr>
        <p:grpSpPr>
          <a:xfrm rot="-2700000">
            <a:off x="2118483" y="6397041"/>
            <a:ext cx="744336" cy="1043297"/>
            <a:chOff x="5996489" y="1930043"/>
            <a:chExt cx="713436" cy="999985"/>
          </a:xfrm>
        </p:grpSpPr>
        <p:grpSp>
          <p:nvGrpSpPr>
            <p:cNvPr id="8050" name="Google Shape;8050;p20"/>
            <p:cNvGrpSpPr/>
            <p:nvPr/>
          </p:nvGrpSpPr>
          <p:grpSpPr>
            <a:xfrm>
              <a:off x="5997551" y="1930043"/>
              <a:ext cx="712373" cy="989676"/>
              <a:chOff x="6221239" y="1930043"/>
              <a:chExt cx="712373" cy="989676"/>
            </a:xfrm>
          </p:grpSpPr>
          <p:sp>
            <p:nvSpPr>
              <p:cNvPr id="8051" name="Google Shape;8051;p20"/>
              <p:cNvSpPr/>
              <p:nvPr/>
            </p:nvSpPr>
            <p:spPr>
              <a:xfrm rot="-5868182">
                <a:off x="6295942" y="2124819"/>
                <a:ext cx="293426" cy="200913"/>
              </a:xfrm>
              <a:custGeom>
                <a:avLst/>
                <a:gdLst/>
                <a:ahLst/>
                <a:cxnLst/>
                <a:rect l="l" t="t" r="r" b="b"/>
                <a:pathLst>
                  <a:path w="430680" h="294893" extrusionOk="0">
                    <a:moveTo>
                      <a:pt x="4521" y="283657"/>
                    </a:moveTo>
                    <a:cubicBezTo>
                      <a:pt x="5284" y="283518"/>
                      <a:pt x="5978" y="283448"/>
                      <a:pt x="6742" y="283379"/>
                    </a:cubicBezTo>
                    <a:cubicBezTo>
                      <a:pt x="48261" y="208394"/>
                      <a:pt x="137549" y="126049"/>
                      <a:pt x="211146" y="81961"/>
                    </a:cubicBezTo>
                    <a:cubicBezTo>
                      <a:pt x="250027" y="58355"/>
                      <a:pt x="290574" y="37317"/>
                      <a:pt x="333065" y="20862"/>
                    </a:cubicBezTo>
                    <a:cubicBezTo>
                      <a:pt x="363129" y="11211"/>
                      <a:pt x="469011" y="-29961"/>
                      <a:pt x="416104" y="39747"/>
                    </a:cubicBezTo>
                    <a:cubicBezTo>
                      <a:pt x="376113" y="103970"/>
                      <a:pt x="313972" y="150558"/>
                      <a:pt x="250512" y="189856"/>
                    </a:cubicBezTo>
                    <a:cubicBezTo>
                      <a:pt x="211701" y="213948"/>
                      <a:pt x="173029" y="238805"/>
                      <a:pt x="129912" y="254496"/>
                    </a:cubicBezTo>
                    <a:cubicBezTo>
                      <a:pt x="130190" y="254357"/>
                      <a:pt x="130468" y="254287"/>
                      <a:pt x="130745" y="254149"/>
                    </a:cubicBezTo>
                    <a:cubicBezTo>
                      <a:pt x="128315" y="255051"/>
                      <a:pt x="125816" y="256093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2969" y="257134"/>
                      <a:pt x="122483" y="257342"/>
                      <a:pt x="122066" y="257481"/>
                    </a:cubicBezTo>
                    <a:cubicBezTo>
                      <a:pt x="122066" y="257481"/>
                      <a:pt x="122066" y="257481"/>
                      <a:pt x="122066" y="257481"/>
                    </a:cubicBezTo>
                    <a:cubicBezTo>
                      <a:pt x="120539" y="258037"/>
                      <a:pt x="119081" y="258662"/>
                      <a:pt x="117553" y="259217"/>
                    </a:cubicBezTo>
                    <a:cubicBezTo>
                      <a:pt x="117831" y="259078"/>
                      <a:pt x="118109" y="259009"/>
                      <a:pt x="118387" y="258870"/>
                    </a:cubicBezTo>
                    <a:cubicBezTo>
                      <a:pt x="86032" y="270604"/>
                      <a:pt x="54441" y="285531"/>
                      <a:pt x="20698" y="292613"/>
                    </a:cubicBezTo>
                    <a:cubicBezTo>
                      <a:pt x="18614" y="293793"/>
                      <a:pt x="16115" y="294210"/>
                      <a:pt x="13755" y="293655"/>
                    </a:cubicBezTo>
                    <a:cubicBezTo>
                      <a:pt x="11810" y="293932"/>
                      <a:pt x="9936" y="294071"/>
                      <a:pt x="7992" y="294279"/>
                    </a:cubicBezTo>
                    <a:cubicBezTo>
                      <a:pt x="355" y="297751"/>
                      <a:pt x="-3673" y="285462"/>
                      <a:pt x="4521" y="2836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52" name="Google Shape;8052;p20"/>
              <p:cNvSpPr/>
              <p:nvPr/>
            </p:nvSpPr>
            <p:spPr>
              <a:xfrm rot="-5868182">
                <a:off x="6494569" y="1935505"/>
                <a:ext cx="314022" cy="347348"/>
              </a:xfrm>
              <a:custGeom>
                <a:avLst/>
                <a:gdLst/>
                <a:ahLst/>
                <a:cxnLst/>
                <a:rect l="l" t="t" r="r" b="b"/>
                <a:pathLst>
                  <a:path w="460910" h="509825" extrusionOk="0">
                    <a:moveTo>
                      <a:pt x="8284" y="128733"/>
                    </a:moveTo>
                    <a:cubicBezTo>
                      <a:pt x="8839" y="128733"/>
                      <a:pt x="9395" y="128733"/>
                      <a:pt x="9951" y="128802"/>
                    </a:cubicBezTo>
                    <a:cubicBezTo>
                      <a:pt x="11200" y="125956"/>
                      <a:pt x="14671" y="124567"/>
                      <a:pt x="17588" y="125747"/>
                    </a:cubicBezTo>
                    <a:cubicBezTo>
                      <a:pt x="60495" y="91032"/>
                      <a:pt x="112361" y="68745"/>
                      <a:pt x="162281" y="45972"/>
                    </a:cubicBezTo>
                    <a:cubicBezTo>
                      <a:pt x="231017" y="15631"/>
                      <a:pt x="305377" y="-4435"/>
                      <a:pt x="380987" y="842"/>
                    </a:cubicBezTo>
                    <a:cubicBezTo>
                      <a:pt x="396678" y="3550"/>
                      <a:pt x="476523" y="-130"/>
                      <a:pt x="458194" y="28753"/>
                    </a:cubicBezTo>
                    <a:cubicBezTo>
                      <a:pt x="409453" y="66801"/>
                      <a:pt x="349674" y="85339"/>
                      <a:pt x="291908" y="104918"/>
                    </a:cubicBezTo>
                    <a:cubicBezTo>
                      <a:pt x="208730" y="133801"/>
                      <a:pt x="120067" y="152617"/>
                      <a:pt x="32029" y="138731"/>
                    </a:cubicBezTo>
                    <a:cubicBezTo>
                      <a:pt x="27239" y="141647"/>
                      <a:pt x="23837" y="147618"/>
                      <a:pt x="18004" y="148312"/>
                    </a:cubicBezTo>
                    <a:cubicBezTo>
                      <a:pt x="18004" y="149909"/>
                      <a:pt x="18073" y="151437"/>
                      <a:pt x="18143" y="153034"/>
                    </a:cubicBezTo>
                    <a:cubicBezTo>
                      <a:pt x="18699" y="153797"/>
                      <a:pt x="19254" y="154630"/>
                      <a:pt x="19809" y="155394"/>
                    </a:cubicBezTo>
                    <a:cubicBezTo>
                      <a:pt x="19670" y="155255"/>
                      <a:pt x="19601" y="155047"/>
                      <a:pt x="19462" y="154908"/>
                    </a:cubicBezTo>
                    <a:cubicBezTo>
                      <a:pt x="19809" y="155394"/>
                      <a:pt x="20157" y="155811"/>
                      <a:pt x="20504" y="156297"/>
                    </a:cubicBezTo>
                    <a:cubicBezTo>
                      <a:pt x="20504" y="156297"/>
                      <a:pt x="20504" y="156297"/>
                      <a:pt x="20504" y="156297"/>
                    </a:cubicBezTo>
                    <a:cubicBezTo>
                      <a:pt x="21545" y="157755"/>
                      <a:pt x="22656" y="159282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4877" y="162407"/>
                      <a:pt x="26197" y="164004"/>
                      <a:pt x="27239" y="165670"/>
                    </a:cubicBezTo>
                    <a:cubicBezTo>
                      <a:pt x="27239" y="165670"/>
                      <a:pt x="27169" y="165531"/>
                      <a:pt x="27100" y="165531"/>
                    </a:cubicBezTo>
                    <a:cubicBezTo>
                      <a:pt x="27100" y="165601"/>
                      <a:pt x="27239" y="165739"/>
                      <a:pt x="27308" y="165809"/>
                    </a:cubicBezTo>
                    <a:cubicBezTo>
                      <a:pt x="27308" y="165809"/>
                      <a:pt x="27308" y="165809"/>
                      <a:pt x="27308" y="165809"/>
                    </a:cubicBezTo>
                    <a:lnTo>
                      <a:pt x="27308" y="165809"/>
                    </a:lnTo>
                    <a:cubicBezTo>
                      <a:pt x="27308" y="165809"/>
                      <a:pt x="27308" y="165809"/>
                      <a:pt x="27308" y="165809"/>
                    </a:cubicBezTo>
                    <a:cubicBezTo>
                      <a:pt x="27308" y="165809"/>
                      <a:pt x="27378" y="165948"/>
                      <a:pt x="27447" y="166017"/>
                    </a:cubicBezTo>
                    <a:cubicBezTo>
                      <a:pt x="27447" y="166017"/>
                      <a:pt x="27447" y="166017"/>
                      <a:pt x="27447" y="165948"/>
                    </a:cubicBezTo>
                    <a:cubicBezTo>
                      <a:pt x="27724" y="166295"/>
                      <a:pt x="27933" y="166642"/>
                      <a:pt x="28211" y="166989"/>
                    </a:cubicBezTo>
                    <a:cubicBezTo>
                      <a:pt x="28211" y="166989"/>
                      <a:pt x="28211" y="166989"/>
                      <a:pt x="28211" y="166989"/>
                    </a:cubicBezTo>
                    <a:cubicBezTo>
                      <a:pt x="28488" y="167406"/>
                      <a:pt x="28766" y="167822"/>
                      <a:pt x="29113" y="168169"/>
                    </a:cubicBezTo>
                    <a:cubicBezTo>
                      <a:pt x="29113" y="168100"/>
                      <a:pt x="28974" y="168031"/>
                      <a:pt x="28974" y="167961"/>
                    </a:cubicBezTo>
                    <a:cubicBezTo>
                      <a:pt x="29252" y="168378"/>
                      <a:pt x="29530" y="168725"/>
                      <a:pt x="29808" y="169141"/>
                    </a:cubicBezTo>
                    <a:lnTo>
                      <a:pt x="29808" y="169141"/>
                    </a:lnTo>
                    <a:cubicBezTo>
                      <a:pt x="29808" y="169141"/>
                      <a:pt x="29808" y="169141"/>
                      <a:pt x="29808" y="169141"/>
                    </a:cubicBezTo>
                    <a:cubicBezTo>
                      <a:pt x="30016" y="169419"/>
                      <a:pt x="30154" y="169628"/>
                      <a:pt x="30293" y="169836"/>
                    </a:cubicBezTo>
                    <a:cubicBezTo>
                      <a:pt x="30293" y="169836"/>
                      <a:pt x="30293" y="169836"/>
                      <a:pt x="30293" y="169836"/>
                    </a:cubicBezTo>
                    <a:cubicBezTo>
                      <a:pt x="74174" y="231837"/>
                      <a:pt x="105973" y="301893"/>
                      <a:pt x="129649" y="373892"/>
                    </a:cubicBezTo>
                    <a:cubicBezTo>
                      <a:pt x="141174" y="409163"/>
                      <a:pt x="150686" y="445128"/>
                      <a:pt x="156171" y="481857"/>
                    </a:cubicBezTo>
                    <a:cubicBezTo>
                      <a:pt x="157698" y="491507"/>
                      <a:pt x="162767" y="515183"/>
                      <a:pt x="145548" y="508726"/>
                    </a:cubicBezTo>
                    <a:cubicBezTo>
                      <a:pt x="119095" y="491438"/>
                      <a:pt x="105695" y="460541"/>
                      <a:pt x="91392" y="433463"/>
                    </a:cubicBezTo>
                    <a:cubicBezTo>
                      <a:pt x="77159" y="406941"/>
                      <a:pt x="60912" y="381391"/>
                      <a:pt x="50081" y="353202"/>
                    </a:cubicBezTo>
                    <a:cubicBezTo>
                      <a:pt x="38764" y="324735"/>
                      <a:pt x="32168" y="294811"/>
                      <a:pt x="24253" y="265303"/>
                    </a:cubicBezTo>
                    <a:cubicBezTo>
                      <a:pt x="19879" y="248223"/>
                      <a:pt x="-15947" y="128386"/>
                      <a:pt x="8422" y="128872"/>
                    </a:cubicBezTo>
                    <a:close/>
                    <a:moveTo>
                      <a:pt x="111110" y="129983"/>
                    </a:moveTo>
                    <a:cubicBezTo>
                      <a:pt x="112500" y="129913"/>
                      <a:pt x="113818" y="129844"/>
                      <a:pt x="115207" y="129774"/>
                    </a:cubicBezTo>
                    <a:lnTo>
                      <a:pt x="111110" y="129983"/>
                    </a:lnTo>
                    <a:close/>
                    <a:moveTo>
                      <a:pt x="444099" y="22296"/>
                    </a:moveTo>
                    <a:cubicBezTo>
                      <a:pt x="441947" y="23754"/>
                      <a:pt x="439725" y="25212"/>
                      <a:pt x="437503" y="26670"/>
                    </a:cubicBezTo>
                    <a:cubicBezTo>
                      <a:pt x="439725" y="25281"/>
                      <a:pt x="441947" y="23823"/>
                      <a:pt x="444099" y="22296"/>
                    </a:cubicBezTo>
                    <a:cubicBezTo>
                      <a:pt x="444099" y="22296"/>
                      <a:pt x="444099" y="22296"/>
                      <a:pt x="444099" y="222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53" name="Google Shape;8053;p20"/>
              <p:cNvSpPr/>
              <p:nvPr/>
            </p:nvSpPr>
            <p:spPr>
              <a:xfrm rot="-5868182">
                <a:off x="6534692" y="1990143"/>
                <a:ext cx="285077" cy="193955"/>
              </a:xfrm>
              <a:custGeom>
                <a:avLst/>
                <a:gdLst/>
                <a:ahLst/>
                <a:cxnLst/>
                <a:rect l="l" t="t" r="r" b="b"/>
                <a:pathLst>
                  <a:path w="418425" h="284680" extrusionOk="0">
                    <a:moveTo>
                      <a:pt x="3206" y="2475"/>
                    </a:moveTo>
                    <a:cubicBezTo>
                      <a:pt x="7025" y="-649"/>
                      <a:pt x="12093" y="-163"/>
                      <a:pt x="16676" y="462"/>
                    </a:cubicBezTo>
                    <a:cubicBezTo>
                      <a:pt x="30562" y="2267"/>
                      <a:pt x="44239" y="5530"/>
                      <a:pt x="57708" y="9418"/>
                    </a:cubicBezTo>
                    <a:cubicBezTo>
                      <a:pt x="57362" y="9280"/>
                      <a:pt x="56945" y="9210"/>
                      <a:pt x="56529" y="9071"/>
                    </a:cubicBezTo>
                    <a:cubicBezTo>
                      <a:pt x="170811" y="43925"/>
                      <a:pt x="350150" y="128839"/>
                      <a:pt x="404584" y="239511"/>
                    </a:cubicBezTo>
                    <a:cubicBezTo>
                      <a:pt x="408958" y="251314"/>
                      <a:pt x="430064" y="278115"/>
                      <a:pt x="409722" y="283808"/>
                    </a:cubicBezTo>
                    <a:cubicBezTo>
                      <a:pt x="401668" y="286863"/>
                      <a:pt x="393822" y="281239"/>
                      <a:pt x="387226" y="277073"/>
                    </a:cubicBezTo>
                    <a:cubicBezTo>
                      <a:pt x="373965" y="269644"/>
                      <a:pt x="360357" y="262840"/>
                      <a:pt x="346817" y="255897"/>
                    </a:cubicBezTo>
                    <a:cubicBezTo>
                      <a:pt x="287732" y="225833"/>
                      <a:pt x="229272" y="194590"/>
                      <a:pt x="172616" y="160083"/>
                    </a:cubicBezTo>
                    <a:cubicBezTo>
                      <a:pt x="172894" y="160222"/>
                      <a:pt x="173171" y="160430"/>
                      <a:pt x="173449" y="160569"/>
                    </a:cubicBezTo>
                    <a:cubicBezTo>
                      <a:pt x="116655" y="125992"/>
                      <a:pt x="60625" y="88083"/>
                      <a:pt x="17161" y="37121"/>
                    </a:cubicBezTo>
                    <a:cubicBezTo>
                      <a:pt x="10566" y="27818"/>
                      <a:pt x="-7139" y="14140"/>
                      <a:pt x="3136" y="2406"/>
                    </a:cubicBezTo>
                    <a:close/>
                    <a:moveTo>
                      <a:pt x="83884" y="81904"/>
                    </a:moveTo>
                    <a:cubicBezTo>
                      <a:pt x="85134" y="82945"/>
                      <a:pt x="86383" y="83987"/>
                      <a:pt x="87633" y="84959"/>
                    </a:cubicBezTo>
                    <a:cubicBezTo>
                      <a:pt x="87494" y="84820"/>
                      <a:pt x="87355" y="84751"/>
                      <a:pt x="87216" y="84612"/>
                    </a:cubicBezTo>
                    <a:cubicBezTo>
                      <a:pt x="87355" y="84751"/>
                      <a:pt x="87494" y="84820"/>
                      <a:pt x="87633" y="84959"/>
                    </a:cubicBezTo>
                    <a:cubicBezTo>
                      <a:pt x="86383" y="83917"/>
                      <a:pt x="85134" y="82945"/>
                      <a:pt x="83884" y="819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54" name="Google Shape;8054;p20"/>
              <p:cNvSpPr/>
              <p:nvPr/>
            </p:nvSpPr>
            <p:spPr>
              <a:xfrm rot="-5868182">
                <a:off x="6695307" y="2088243"/>
                <a:ext cx="95327" cy="371783"/>
              </a:xfrm>
              <a:custGeom>
                <a:avLst/>
                <a:gdLst/>
                <a:ahLst/>
                <a:cxnLst/>
                <a:rect l="l" t="t" r="r" b="b"/>
                <a:pathLst>
                  <a:path w="139917" h="545690" extrusionOk="0">
                    <a:moveTo>
                      <a:pt x="13608" y="111"/>
                    </a:moveTo>
                    <a:cubicBezTo>
                      <a:pt x="13608" y="111"/>
                      <a:pt x="14163" y="111"/>
                      <a:pt x="14441" y="180"/>
                    </a:cubicBezTo>
                    <a:cubicBezTo>
                      <a:pt x="16732" y="-445"/>
                      <a:pt x="19232" y="597"/>
                      <a:pt x="20482" y="2680"/>
                    </a:cubicBezTo>
                    <a:cubicBezTo>
                      <a:pt x="20482" y="2680"/>
                      <a:pt x="20482" y="2680"/>
                      <a:pt x="20482" y="2610"/>
                    </a:cubicBezTo>
                    <a:cubicBezTo>
                      <a:pt x="20482" y="2610"/>
                      <a:pt x="20482" y="2680"/>
                      <a:pt x="20551" y="2749"/>
                    </a:cubicBezTo>
                    <a:cubicBezTo>
                      <a:pt x="20551" y="2749"/>
                      <a:pt x="20551" y="2749"/>
                      <a:pt x="20551" y="2749"/>
                    </a:cubicBezTo>
                    <a:cubicBezTo>
                      <a:pt x="60682" y="76970"/>
                      <a:pt x="83386" y="158482"/>
                      <a:pt x="105882" y="239368"/>
                    </a:cubicBezTo>
                    <a:cubicBezTo>
                      <a:pt x="122822" y="312895"/>
                      <a:pt x="145040" y="387186"/>
                      <a:pt x="138861" y="463421"/>
                    </a:cubicBezTo>
                    <a:cubicBezTo>
                      <a:pt x="137402" y="488971"/>
                      <a:pt x="134626" y="514591"/>
                      <a:pt x="129557" y="539655"/>
                    </a:cubicBezTo>
                    <a:cubicBezTo>
                      <a:pt x="120809" y="554930"/>
                      <a:pt x="109908" y="537503"/>
                      <a:pt x="105743" y="528130"/>
                    </a:cubicBezTo>
                    <a:lnTo>
                      <a:pt x="105743" y="528130"/>
                    </a:lnTo>
                    <a:cubicBezTo>
                      <a:pt x="88732" y="495220"/>
                      <a:pt x="66584" y="465017"/>
                      <a:pt x="52976" y="430372"/>
                    </a:cubicBezTo>
                    <a:cubicBezTo>
                      <a:pt x="22426" y="353304"/>
                      <a:pt x="11872" y="271029"/>
                      <a:pt x="6735" y="188823"/>
                    </a:cubicBezTo>
                    <a:cubicBezTo>
                      <a:pt x="2777" y="139180"/>
                      <a:pt x="69" y="89468"/>
                      <a:pt x="0" y="39617"/>
                    </a:cubicBezTo>
                    <a:cubicBezTo>
                      <a:pt x="1527" y="26772"/>
                      <a:pt x="-4652" y="1291"/>
                      <a:pt x="13678" y="111"/>
                    </a:cubicBezTo>
                    <a:close/>
                    <a:moveTo>
                      <a:pt x="121364" y="502510"/>
                    </a:moveTo>
                    <a:cubicBezTo>
                      <a:pt x="121225" y="503621"/>
                      <a:pt x="121017" y="504732"/>
                      <a:pt x="120878" y="505843"/>
                    </a:cubicBezTo>
                    <a:cubicBezTo>
                      <a:pt x="121017" y="504732"/>
                      <a:pt x="121225" y="503690"/>
                      <a:pt x="121364" y="502579"/>
                    </a:cubicBezTo>
                    <a:cubicBezTo>
                      <a:pt x="121364" y="502579"/>
                      <a:pt x="121364" y="502579"/>
                      <a:pt x="121364" y="502649"/>
                    </a:cubicBezTo>
                    <a:cubicBezTo>
                      <a:pt x="121364" y="502649"/>
                      <a:pt x="121364" y="502510"/>
                      <a:pt x="121364" y="5025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55" name="Google Shape;8055;p20"/>
              <p:cNvSpPr/>
              <p:nvPr/>
            </p:nvSpPr>
            <p:spPr>
              <a:xfrm rot="-5868182">
                <a:off x="6591653" y="2373791"/>
                <a:ext cx="109977" cy="264936"/>
              </a:xfrm>
              <a:custGeom>
                <a:avLst/>
                <a:gdLst/>
                <a:ahLst/>
                <a:cxnLst/>
                <a:rect l="l" t="t" r="r" b="b"/>
                <a:pathLst>
                  <a:path w="161420" h="388863" extrusionOk="0">
                    <a:moveTo>
                      <a:pt x="93857" y="74674"/>
                    </a:moveTo>
                    <a:cubicBezTo>
                      <a:pt x="103021" y="62802"/>
                      <a:pt x="142597" y="-15099"/>
                      <a:pt x="158288" y="2605"/>
                    </a:cubicBezTo>
                    <a:cubicBezTo>
                      <a:pt x="163148" y="7049"/>
                      <a:pt x="161968" y="14270"/>
                      <a:pt x="157386" y="18435"/>
                    </a:cubicBezTo>
                    <a:cubicBezTo>
                      <a:pt x="153150" y="81409"/>
                      <a:pt x="138639" y="143827"/>
                      <a:pt x="121698" y="204509"/>
                    </a:cubicBezTo>
                    <a:cubicBezTo>
                      <a:pt x="110451" y="239711"/>
                      <a:pt x="97675" y="274773"/>
                      <a:pt x="78512" y="306503"/>
                    </a:cubicBezTo>
                    <a:cubicBezTo>
                      <a:pt x="62613" y="332331"/>
                      <a:pt x="42617" y="355243"/>
                      <a:pt x="22967" y="378294"/>
                    </a:cubicBezTo>
                    <a:cubicBezTo>
                      <a:pt x="18038" y="385445"/>
                      <a:pt x="7832" y="394749"/>
                      <a:pt x="1305" y="383918"/>
                    </a:cubicBezTo>
                    <a:cubicBezTo>
                      <a:pt x="-10428" y="325666"/>
                      <a:pt x="59905" y="128483"/>
                      <a:pt x="93857" y="74744"/>
                    </a:cubicBezTo>
                    <a:close/>
                    <a:moveTo>
                      <a:pt x="145860" y="32738"/>
                    </a:moveTo>
                    <a:cubicBezTo>
                      <a:pt x="145860" y="32738"/>
                      <a:pt x="145860" y="32738"/>
                      <a:pt x="145860" y="32738"/>
                    </a:cubicBezTo>
                    <a:cubicBezTo>
                      <a:pt x="145721" y="33988"/>
                      <a:pt x="145652" y="35307"/>
                      <a:pt x="145513" y="36626"/>
                    </a:cubicBezTo>
                    <a:cubicBezTo>
                      <a:pt x="145652" y="35307"/>
                      <a:pt x="145791" y="33988"/>
                      <a:pt x="145860" y="326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56" name="Google Shape;8056;p20"/>
              <p:cNvSpPr/>
              <p:nvPr/>
            </p:nvSpPr>
            <p:spPr>
              <a:xfrm rot="-5868182">
                <a:off x="6509981" y="2506370"/>
                <a:ext cx="205389" cy="228118"/>
              </a:xfrm>
              <a:custGeom>
                <a:avLst/>
                <a:gdLst/>
                <a:ahLst/>
                <a:cxnLst/>
                <a:rect l="l" t="t" r="r" b="b"/>
                <a:pathLst>
                  <a:path w="301463" h="334824" extrusionOk="0">
                    <a:moveTo>
                      <a:pt x="32622" y="233676"/>
                    </a:moveTo>
                    <a:cubicBezTo>
                      <a:pt x="77335" y="150428"/>
                      <a:pt x="139129" y="71278"/>
                      <a:pt x="227444" y="32119"/>
                    </a:cubicBezTo>
                    <a:cubicBezTo>
                      <a:pt x="244316" y="23648"/>
                      <a:pt x="260840" y="14622"/>
                      <a:pt x="277712" y="6152"/>
                    </a:cubicBezTo>
                    <a:cubicBezTo>
                      <a:pt x="283752" y="3444"/>
                      <a:pt x="290765" y="-2874"/>
                      <a:pt x="297430" y="1500"/>
                    </a:cubicBezTo>
                    <a:cubicBezTo>
                      <a:pt x="309164" y="6082"/>
                      <a:pt x="291737" y="26911"/>
                      <a:pt x="290001" y="35104"/>
                    </a:cubicBezTo>
                    <a:cubicBezTo>
                      <a:pt x="235914" y="152442"/>
                      <a:pt x="165581" y="251866"/>
                      <a:pt x="49911" y="314562"/>
                    </a:cubicBezTo>
                    <a:cubicBezTo>
                      <a:pt x="39704" y="320811"/>
                      <a:pt x="29220" y="326712"/>
                      <a:pt x="18597" y="332198"/>
                    </a:cubicBezTo>
                    <a:cubicBezTo>
                      <a:pt x="15056" y="334003"/>
                      <a:pt x="10959" y="335738"/>
                      <a:pt x="7002" y="334280"/>
                    </a:cubicBezTo>
                    <a:cubicBezTo>
                      <a:pt x="-16048" y="321158"/>
                      <a:pt x="24499" y="252144"/>
                      <a:pt x="32691" y="2336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57" name="Google Shape;8057;p20"/>
              <p:cNvSpPr/>
              <p:nvPr/>
            </p:nvSpPr>
            <p:spPr>
              <a:xfrm rot="-5868182">
                <a:off x="6293337" y="2582925"/>
                <a:ext cx="259320" cy="366859"/>
              </a:xfrm>
              <a:custGeom>
                <a:avLst/>
                <a:gdLst/>
                <a:ahLst/>
                <a:cxnLst/>
                <a:rect l="l" t="t" r="r" b="b"/>
                <a:pathLst>
                  <a:path w="380621" h="538463" extrusionOk="0">
                    <a:moveTo>
                      <a:pt x="198338" y="5806"/>
                    </a:moveTo>
                    <a:cubicBezTo>
                      <a:pt x="207712" y="-6413"/>
                      <a:pt x="222223" y="3099"/>
                      <a:pt x="230138" y="11986"/>
                    </a:cubicBezTo>
                    <a:cubicBezTo>
                      <a:pt x="242080" y="23789"/>
                      <a:pt x="253952" y="35800"/>
                      <a:pt x="264159" y="49131"/>
                    </a:cubicBezTo>
                    <a:cubicBezTo>
                      <a:pt x="326160" y="130920"/>
                      <a:pt x="373859" y="256034"/>
                      <a:pt x="370943" y="359138"/>
                    </a:cubicBezTo>
                    <a:cubicBezTo>
                      <a:pt x="375178" y="356778"/>
                      <a:pt x="381080" y="359902"/>
                      <a:pt x="380593" y="364970"/>
                    </a:cubicBezTo>
                    <a:cubicBezTo>
                      <a:pt x="380524" y="368928"/>
                      <a:pt x="377122" y="371983"/>
                      <a:pt x="374553" y="374482"/>
                    </a:cubicBezTo>
                    <a:cubicBezTo>
                      <a:pt x="354765" y="391076"/>
                      <a:pt x="333172" y="405448"/>
                      <a:pt x="313315" y="422112"/>
                    </a:cubicBezTo>
                    <a:cubicBezTo>
                      <a:pt x="236109" y="486127"/>
                      <a:pt x="141266" y="541463"/>
                      <a:pt x="38023" y="537922"/>
                    </a:cubicBezTo>
                    <a:cubicBezTo>
                      <a:pt x="25803" y="536533"/>
                      <a:pt x="5252" y="543754"/>
                      <a:pt x="45" y="528688"/>
                    </a:cubicBezTo>
                    <a:cubicBezTo>
                      <a:pt x="-1205" y="514246"/>
                      <a:pt x="23998" y="498971"/>
                      <a:pt x="32122" y="486960"/>
                    </a:cubicBezTo>
                    <a:cubicBezTo>
                      <a:pt x="52742" y="463215"/>
                      <a:pt x="73711" y="438636"/>
                      <a:pt x="102177" y="424125"/>
                    </a:cubicBezTo>
                    <a:cubicBezTo>
                      <a:pt x="142724" y="403852"/>
                      <a:pt x="184591" y="384133"/>
                      <a:pt x="228957" y="374066"/>
                    </a:cubicBezTo>
                    <a:cubicBezTo>
                      <a:pt x="250480" y="369483"/>
                      <a:pt x="272699" y="369900"/>
                      <a:pt x="294292" y="365456"/>
                    </a:cubicBezTo>
                    <a:cubicBezTo>
                      <a:pt x="310538" y="362193"/>
                      <a:pt x="326646" y="358097"/>
                      <a:pt x="343240" y="356986"/>
                    </a:cubicBezTo>
                    <a:cubicBezTo>
                      <a:pt x="312829" y="307968"/>
                      <a:pt x="271379" y="266796"/>
                      <a:pt x="243398" y="216320"/>
                    </a:cubicBezTo>
                    <a:cubicBezTo>
                      <a:pt x="243398" y="216459"/>
                      <a:pt x="243537" y="216528"/>
                      <a:pt x="243607" y="216667"/>
                    </a:cubicBezTo>
                    <a:cubicBezTo>
                      <a:pt x="242565" y="214723"/>
                      <a:pt x="241455" y="212709"/>
                      <a:pt x="240413" y="210765"/>
                    </a:cubicBezTo>
                    <a:cubicBezTo>
                      <a:pt x="240413" y="210835"/>
                      <a:pt x="240483" y="210904"/>
                      <a:pt x="240552" y="210974"/>
                    </a:cubicBezTo>
                    <a:cubicBezTo>
                      <a:pt x="240135" y="210210"/>
                      <a:pt x="239719" y="209446"/>
                      <a:pt x="239302" y="208613"/>
                    </a:cubicBezTo>
                    <a:cubicBezTo>
                      <a:pt x="239302" y="208613"/>
                      <a:pt x="239302" y="208613"/>
                      <a:pt x="239302" y="208613"/>
                    </a:cubicBezTo>
                    <a:cubicBezTo>
                      <a:pt x="237914" y="206113"/>
                      <a:pt x="236594" y="203614"/>
                      <a:pt x="235206" y="201045"/>
                    </a:cubicBezTo>
                    <a:lnTo>
                      <a:pt x="235206" y="201045"/>
                    </a:lnTo>
                    <a:cubicBezTo>
                      <a:pt x="235206" y="201045"/>
                      <a:pt x="235067" y="200837"/>
                      <a:pt x="235067" y="200767"/>
                    </a:cubicBezTo>
                    <a:cubicBezTo>
                      <a:pt x="235067" y="200767"/>
                      <a:pt x="235067" y="200767"/>
                      <a:pt x="235067" y="200767"/>
                    </a:cubicBezTo>
                    <a:cubicBezTo>
                      <a:pt x="235067" y="200767"/>
                      <a:pt x="235067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lnTo>
                      <a:pt x="234998" y="200628"/>
                    </a:ln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859" y="200420"/>
                      <a:pt x="234789" y="200212"/>
                      <a:pt x="234651" y="200004"/>
                    </a:cubicBezTo>
                    <a:cubicBezTo>
                      <a:pt x="214307" y="162511"/>
                      <a:pt x="205490" y="120367"/>
                      <a:pt x="199588" y="78500"/>
                    </a:cubicBezTo>
                    <a:cubicBezTo>
                      <a:pt x="197783" y="66141"/>
                      <a:pt x="196325" y="53713"/>
                      <a:pt x="195284" y="41285"/>
                    </a:cubicBezTo>
                    <a:cubicBezTo>
                      <a:pt x="194936" y="29621"/>
                      <a:pt x="191464" y="16082"/>
                      <a:pt x="198477" y="5806"/>
                    </a:cubicBezTo>
                    <a:close/>
                    <a:moveTo>
                      <a:pt x="367333" y="364137"/>
                    </a:moveTo>
                    <a:cubicBezTo>
                      <a:pt x="367333" y="364137"/>
                      <a:pt x="366777" y="364554"/>
                      <a:pt x="366499" y="364693"/>
                    </a:cubicBezTo>
                    <a:cubicBezTo>
                      <a:pt x="366499" y="364901"/>
                      <a:pt x="366569" y="365179"/>
                      <a:pt x="366569" y="365387"/>
                    </a:cubicBezTo>
                    <a:cubicBezTo>
                      <a:pt x="366777" y="365179"/>
                      <a:pt x="366985" y="364970"/>
                      <a:pt x="367194" y="364693"/>
                    </a:cubicBezTo>
                    <a:cubicBezTo>
                      <a:pt x="367194" y="364484"/>
                      <a:pt x="367194" y="364276"/>
                      <a:pt x="367194" y="3640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58" name="Google Shape;8058;p20"/>
              <p:cNvSpPr/>
              <p:nvPr/>
            </p:nvSpPr>
            <p:spPr>
              <a:xfrm rot="-5868182">
                <a:off x="6312372" y="2441518"/>
                <a:ext cx="87500" cy="246253"/>
              </a:xfrm>
              <a:custGeom>
                <a:avLst/>
                <a:gdLst/>
                <a:ahLst/>
                <a:cxnLst/>
                <a:rect l="l" t="t" r="r" b="b"/>
                <a:pathLst>
                  <a:path w="128430" h="361441" extrusionOk="0">
                    <a:moveTo>
                      <a:pt x="37499" y="62695"/>
                    </a:moveTo>
                    <a:cubicBezTo>
                      <a:pt x="48261" y="42352"/>
                      <a:pt x="87281" y="-17428"/>
                      <a:pt x="113525" y="4929"/>
                    </a:cubicBezTo>
                    <a:cubicBezTo>
                      <a:pt x="132618" y="48531"/>
                      <a:pt x="131230" y="99285"/>
                      <a:pt x="121301" y="145179"/>
                    </a:cubicBezTo>
                    <a:cubicBezTo>
                      <a:pt x="108735" y="212943"/>
                      <a:pt x="82420" y="277444"/>
                      <a:pt x="47080" y="336460"/>
                    </a:cubicBezTo>
                    <a:cubicBezTo>
                      <a:pt x="47080" y="336390"/>
                      <a:pt x="47219" y="336251"/>
                      <a:pt x="47289" y="336182"/>
                    </a:cubicBezTo>
                    <a:cubicBezTo>
                      <a:pt x="46941" y="336737"/>
                      <a:pt x="46595" y="337293"/>
                      <a:pt x="46247" y="337918"/>
                    </a:cubicBezTo>
                    <a:cubicBezTo>
                      <a:pt x="46247" y="337918"/>
                      <a:pt x="46247" y="337918"/>
                      <a:pt x="46247" y="337918"/>
                    </a:cubicBezTo>
                    <a:cubicBezTo>
                      <a:pt x="46247" y="337918"/>
                      <a:pt x="46247" y="337987"/>
                      <a:pt x="46178" y="338057"/>
                    </a:cubicBezTo>
                    <a:cubicBezTo>
                      <a:pt x="46178" y="338057"/>
                      <a:pt x="46178" y="338057"/>
                      <a:pt x="46178" y="337987"/>
                    </a:cubicBezTo>
                    <a:cubicBezTo>
                      <a:pt x="44789" y="340209"/>
                      <a:pt x="43470" y="342500"/>
                      <a:pt x="42082" y="344722"/>
                    </a:cubicBezTo>
                    <a:cubicBezTo>
                      <a:pt x="42221" y="344514"/>
                      <a:pt x="42359" y="344236"/>
                      <a:pt x="42498" y="344028"/>
                    </a:cubicBezTo>
                    <a:cubicBezTo>
                      <a:pt x="38332" y="349304"/>
                      <a:pt x="35485" y="359164"/>
                      <a:pt x="27778" y="359580"/>
                    </a:cubicBezTo>
                    <a:cubicBezTo>
                      <a:pt x="10699" y="371800"/>
                      <a:pt x="10977" y="320213"/>
                      <a:pt x="6810" y="310840"/>
                    </a:cubicBezTo>
                    <a:cubicBezTo>
                      <a:pt x="-8186" y="228287"/>
                      <a:pt x="1395" y="138860"/>
                      <a:pt x="37429" y="628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59" name="Google Shape;8059;p20"/>
              <p:cNvSpPr/>
              <p:nvPr/>
            </p:nvSpPr>
            <p:spPr>
              <a:xfrm rot="-5868182">
                <a:off x="6285873" y="2308735"/>
                <a:ext cx="161995" cy="271786"/>
              </a:xfrm>
              <a:custGeom>
                <a:avLst/>
                <a:gdLst/>
                <a:ahLst/>
                <a:cxnLst/>
                <a:rect l="l" t="t" r="r" b="b"/>
                <a:pathLst>
                  <a:path w="237770" h="398917" extrusionOk="0">
                    <a:moveTo>
                      <a:pt x="75106" y="146476"/>
                    </a:moveTo>
                    <a:cubicBezTo>
                      <a:pt x="100657" y="99888"/>
                      <a:pt x="133219" y="56146"/>
                      <a:pt x="173420" y="21292"/>
                    </a:cubicBezTo>
                    <a:cubicBezTo>
                      <a:pt x="189111" y="9073"/>
                      <a:pt x="217508" y="-11271"/>
                      <a:pt x="234727" y="7823"/>
                    </a:cubicBezTo>
                    <a:cubicBezTo>
                      <a:pt x="242226" y="25597"/>
                      <a:pt x="233963" y="48856"/>
                      <a:pt x="230283" y="67186"/>
                    </a:cubicBezTo>
                    <a:cubicBezTo>
                      <a:pt x="199734" y="168207"/>
                      <a:pt x="92116" y="331508"/>
                      <a:pt x="11716" y="398092"/>
                    </a:cubicBezTo>
                    <a:cubicBezTo>
                      <a:pt x="-781" y="402605"/>
                      <a:pt x="-781" y="387538"/>
                      <a:pt x="607" y="379207"/>
                    </a:cubicBezTo>
                    <a:cubicBezTo>
                      <a:pt x="1510" y="367473"/>
                      <a:pt x="2759" y="355739"/>
                      <a:pt x="4009" y="344075"/>
                    </a:cubicBezTo>
                    <a:cubicBezTo>
                      <a:pt x="13036" y="274228"/>
                      <a:pt x="45598" y="209657"/>
                      <a:pt x="75037" y="1464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60" name="Google Shape;8060;p20"/>
              <p:cNvSpPr/>
              <p:nvPr/>
            </p:nvSpPr>
            <p:spPr>
              <a:xfrm rot="-5868182">
                <a:off x="6462471" y="2068041"/>
                <a:ext cx="233095" cy="531122"/>
              </a:xfrm>
              <a:custGeom>
                <a:avLst/>
                <a:gdLst/>
                <a:ahLst/>
                <a:cxnLst/>
                <a:rect l="l" t="t" r="r" b="b"/>
                <a:pathLst>
                  <a:path w="342128" h="779562" extrusionOk="0">
                    <a:moveTo>
                      <a:pt x="51771" y="244808"/>
                    </a:moveTo>
                    <a:cubicBezTo>
                      <a:pt x="93360" y="168088"/>
                      <a:pt x="152931" y="101157"/>
                      <a:pt x="222570" y="48806"/>
                    </a:cubicBezTo>
                    <a:cubicBezTo>
                      <a:pt x="253467" y="26449"/>
                      <a:pt x="287974" y="5620"/>
                      <a:pt x="326300" y="135"/>
                    </a:cubicBezTo>
                    <a:cubicBezTo>
                      <a:pt x="334492" y="-976"/>
                      <a:pt x="343865" y="4857"/>
                      <a:pt x="341852" y="13952"/>
                    </a:cubicBezTo>
                    <a:cubicBezTo>
                      <a:pt x="339213" y="22770"/>
                      <a:pt x="331784" y="29227"/>
                      <a:pt x="326577" y="36586"/>
                    </a:cubicBezTo>
                    <a:cubicBezTo>
                      <a:pt x="326785" y="36309"/>
                      <a:pt x="327063" y="36031"/>
                      <a:pt x="327272" y="35684"/>
                    </a:cubicBezTo>
                    <a:cubicBezTo>
                      <a:pt x="311788" y="55263"/>
                      <a:pt x="294639" y="73315"/>
                      <a:pt x="278739" y="92478"/>
                    </a:cubicBezTo>
                    <a:cubicBezTo>
                      <a:pt x="252564" y="125735"/>
                      <a:pt x="229166" y="161145"/>
                      <a:pt x="200908" y="192736"/>
                    </a:cubicBezTo>
                    <a:cubicBezTo>
                      <a:pt x="161472" y="236199"/>
                      <a:pt x="116411" y="274872"/>
                      <a:pt x="68781" y="309032"/>
                    </a:cubicBezTo>
                    <a:cubicBezTo>
                      <a:pt x="70934" y="315419"/>
                      <a:pt x="66212" y="321182"/>
                      <a:pt x="64546" y="327084"/>
                    </a:cubicBezTo>
                    <a:cubicBezTo>
                      <a:pt x="101830" y="433382"/>
                      <a:pt x="96207" y="550580"/>
                      <a:pt x="74127" y="659586"/>
                    </a:cubicBezTo>
                    <a:cubicBezTo>
                      <a:pt x="69962" y="680971"/>
                      <a:pt x="45870" y="774772"/>
                      <a:pt x="27123" y="779562"/>
                    </a:cubicBezTo>
                    <a:cubicBezTo>
                      <a:pt x="-1205" y="777757"/>
                      <a:pt x="5114" y="633550"/>
                      <a:pt x="670" y="606125"/>
                    </a:cubicBezTo>
                    <a:cubicBezTo>
                      <a:pt x="-2871" y="531348"/>
                      <a:pt x="8029" y="457196"/>
                      <a:pt x="23721" y="384225"/>
                    </a:cubicBezTo>
                    <a:cubicBezTo>
                      <a:pt x="29692" y="358119"/>
                      <a:pt x="35107" y="331458"/>
                      <a:pt x="46633" y="307088"/>
                    </a:cubicBezTo>
                    <a:cubicBezTo>
                      <a:pt x="48924" y="302297"/>
                      <a:pt x="53992" y="300492"/>
                      <a:pt x="58159" y="297784"/>
                    </a:cubicBezTo>
                    <a:cubicBezTo>
                      <a:pt x="54340" y="297090"/>
                      <a:pt x="50799" y="295076"/>
                      <a:pt x="47536" y="292993"/>
                    </a:cubicBezTo>
                    <a:cubicBezTo>
                      <a:pt x="45661" y="298062"/>
                      <a:pt x="41078" y="302644"/>
                      <a:pt x="35316" y="300492"/>
                    </a:cubicBezTo>
                    <a:cubicBezTo>
                      <a:pt x="18791" y="294451"/>
                      <a:pt x="47882" y="255917"/>
                      <a:pt x="51701" y="2447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61" name="Google Shape;8061;p20"/>
              <p:cNvSpPr/>
              <p:nvPr/>
            </p:nvSpPr>
            <p:spPr>
              <a:xfrm rot="-5868182">
                <a:off x="6619513" y="2414498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62" name="Google Shape;8062;p20"/>
              <p:cNvSpPr/>
              <p:nvPr/>
            </p:nvSpPr>
            <p:spPr>
              <a:xfrm rot="-5868182">
                <a:off x="6619420" y="2414511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63" name="Google Shape;8063;p20"/>
              <p:cNvSpPr/>
              <p:nvPr/>
            </p:nvSpPr>
            <p:spPr>
              <a:xfrm rot="-5868182">
                <a:off x="6765785" y="2435049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64" name="Google Shape;8064;p20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65" name="Google Shape;8065;p20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66" name="Google Shape;8066;p20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67" name="Google Shape;8067;p20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68" name="Google Shape;8068;p20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69" name="Google Shape;8069;p20"/>
              <p:cNvSpPr/>
              <p:nvPr/>
            </p:nvSpPr>
            <p:spPr>
              <a:xfrm rot="-5868182">
                <a:off x="6719222" y="2272343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70" name="Google Shape;8070;p20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71" name="Google Shape;8071;p20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72" name="Google Shape;8072;p20"/>
              <p:cNvSpPr/>
              <p:nvPr/>
            </p:nvSpPr>
            <p:spPr>
              <a:xfrm rot="-5868182">
                <a:off x="6716972" y="2274970"/>
                <a:ext cx="4730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138" extrusionOk="0">
                    <a:moveTo>
                      <a:pt x="0" y="0"/>
                    </a:moveTo>
                    <a:cubicBezTo>
                      <a:pt x="0" y="0"/>
                      <a:pt x="0" y="69"/>
                      <a:pt x="0" y="139"/>
                    </a:cubicBezTo>
                    <a:cubicBezTo>
                      <a:pt x="0" y="139"/>
                      <a:pt x="0" y="69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73" name="Google Shape;8073;p20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74" name="Google Shape;8074;p20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75" name="Google Shape;8075;p20"/>
              <p:cNvSpPr/>
              <p:nvPr/>
            </p:nvSpPr>
            <p:spPr>
              <a:xfrm rot="-5868182">
                <a:off x="6717120" y="2274950"/>
                <a:ext cx="4730" cy="189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277" extrusionOk="0">
                    <a:moveTo>
                      <a:pt x="0" y="278"/>
                    </a:moveTo>
                    <a:cubicBezTo>
                      <a:pt x="0" y="278"/>
                      <a:pt x="0" y="13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0"/>
                    </a:cubicBezTo>
                    <a:cubicBezTo>
                      <a:pt x="0" y="69"/>
                      <a:pt x="0" y="208"/>
                      <a:pt x="0" y="27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76" name="Google Shape;8076;p20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77" name="Google Shape;8077;p20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78" name="Google Shape;8078;p20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79" name="Google Shape;8079;p20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80" name="Google Shape;8080;p20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8081" name="Google Shape;8081;p20"/>
            <p:cNvGrpSpPr/>
            <p:nvPr/>
          </p:nvGrpSpPr>
          <p:grpSpPr>
            <a:xfrm>
              <a:off x="5996489" y="1930043"/>
              <a:ext cx="712373" cy="989676"/>
              <a:chOff x="5996489" y="1930043"/>
              <a:chExt cx="712373" cy="989676"/>
            </a:xfrm>
          </p:grpSpPr>
          <p:sp>
            <p:nvSpPr>
              <p:cNvPr id="8082" name="Google Shape;8082;p20"/>
              <p:cNvSpPr/>
              <p:nvPr/>
            </p:nvSpPr>
            <p:spPr>
              <a:xfrm rot="-5868182">
                <a:off x="6071192" y="2124819"/>
                <a:ext cx="293426" cy="200913"/>
              </a:xfrm>
              <a:custGeom>
                <a:avLst/>
                <a:gdLst/>
                <a:ahLst/>
                <a:cxnLst/>
                <a:rect l="l" t="t" r="r" b="b"/>
                <a:pathLst>
                  <a:path w="430680" h="294893" extrusionOk="0">
                    <a:moveTo>
                      <a:pt x="4521" y="283657"/>
                    </a:moveTo>
                    <a:cubicBezTo>
                      <a:pt x="5284" y="283518"/>
                      <a:pt x="5978" y="283448"/>
                      <a:pt x="6742" y="283379"/>
                    </a:cubicBezTo>
                    <a:cubicBezTo>
                      <a:pt x="48261" y="208394"/>
                      <a:pt x="137549" y="126049"/>
                      <a:pt x="211146" y="81961"/>
                    </a:cubicBezTo>
                    <a:cubicBezTo>
                      <a:pt x="250027" y="58355"/>
                      <a:pt x="290574" y="37317"/>
                      <a:pt x="333065" y="20862"/>
                    </a:cubicBezTo>
                    <a:cubicBezTo>
                      <a:pt x="363129" y="11211"/>
                      <a:pt x="469011" y="-29961"/>
                      <a:pt x="416104" y="39747"/>
                    </a:cubicBezTo>
                    <a:cubicBezTo>
                      <a:pt x="376113" y="103970"/>
                      <a:pt x="313972" y="150558"/>
                      <a:pt x="250512" y="189856"/>
                    </a:cubicBezTo>
                    <a:cubicBezTo>
                      <a:pt x="211701" y="213948"/>
                      <a:pt x="173029" y="238805"/>
                      <a:pt x="129912" y="254496"/>
                    </a:cubicBezTo>
                    <a:cubicBezTo>
                      <a:pt x="130190" y="254357"/>
                      <a:pt x="130468" y="254287"/>
                      <a:pt x="130745" y="254149"/>
                    </a:cubicBezTo>
                    <a:cubicBezTo>
                      <a:pt x="128315" y="255051"/>
                      <a:pt x="125816" y="256093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2969" y="257134"/>
                      <a:pt x="122483" y="257342"/>
                      <a:pt x="122066" y="257481"/>
                    </a:cubicBezTo>
                    <a:cubicBezTo>
                      <a:pt x="122066" y="257481"/>
                      <a:pt x="122066" y="257481"/>
                      <a:pt x="122066" y="257481"/>
                    </a:cubicBezTo>
                    <a:cubicBezTo>
                      <a:pt x="120539" y="258037"/>
                      <a:pt x="119081" y="258662"/>
                      <a:pt x="117553" y="259217"/>
                    </a:cubicBezTo>
                    <a:cubicBezTo>
                      <a:pt x="117831" y="259078"/>
                      <a:pt x="118109" y="259009"/>
                      <a:pt x="118387" y="258870"/>
                    </a:cubicBezTo>
                    <a:cubicBezTo>
                      <a:pt x="86032" y="270604"/>
                      <a:pt x="54441" y="285531"/>
                      <a:pt x="20698" y="292613"/>
                    </a:cubicBezTo>
                    <a:cubicBezTo>
                      <a:pt x="18614" y="293793"/>
                      <a:pt x="16115" y="294210"/>
                      <a:pt x="13755" y="293655"/>
                    </a:cubicBezTo>
                    <a:cubicBezTo>
                      <a:pt x="11810" y="293932"/>
                      <a:pt x="9936" y="294071"/>
                      <a:pt x="7992" y="294279"/>
                    </a:cubicBezTo>
                    <a:cubicBezTo>
                      <a:pt x="355" y="297751"/>
                      <a:pt x="-3673" y="285462"/>
                      <a:pt x="4521" y="283657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83" name="Google Shape;8083;p20"/>
              <p:cNvSpPr/>
              <p:nvPr/>
            </p:nvSpPr>
            <p:spPr>
              <a:xfrm rot="-5868182">
                <a:off x="6269819" y="1935505"/>
                <a:ext cx="314022" cy="347348"/>
              </a:xfrm>
              <a:custGeom>
                <a:avLst/>
                <a:gdLst/>
                <a:ahLst/>
                <a:cxnLst/>
                <a:rect l="l" t="t" r="r" b="b"/>
                <a:pathLst>
                  <a:path w="460910" h="509825" extrusionOk="0">
                    <a:moveTo>
                      <a:pt x="8284" y="128733"/>
                    </a:moveTo>
                    <a:cubicBezTo>
                      <a:pt x="8839" y="128733"/>
                      <a:pt x="9395" y="128733"/>
                      <a:pt x="9951" y="128802"/>
                    </a:cubicBezTo>
                    <a:cubicBezTo>
                      <a:pt x="11200" y="125956"/>
                      <a:pt x="14671" y="124567"/>
                      <a:pt x="17588" y="125747"/>
                    </a:cubicBezTo>
                    <a:cubicBezTo>
                      <a:pt x="60495" y="91032"/>
                      <a:pt x="112361" y="68745"/>
                      <a:pt x="162281" y="45972"/>
                    </a:cubicBezTo>
                    <a:cubicBezTo>
                      <a:pt x="231017" y="15631"/>
                      <a:pt x="305377" y="-4435"/>
                      <a:pt x="380987" y="842"/>
                    </a:cubicBezTo>
                    <a:cubicBezTo>
                      <a:pt x="396678" y="3550"/>
                      <a:pt x="476523" y="-130"/>
                      <a:pt x="458194" y="28753"/>
                    </a:cubicBezTo>
                    <a:cubicBezTo>
                      <a:pt x="409453" y="66801"/>
                      <a:pt x="349674" y="85339"/>
                      <a:pt x="291908" y="104918"/>
                    </a:cubicBezTo>
                    <a:cubicBezTo>
                      <a:pt x="208730" y="133801"/>
                      <a:pt x="120067" y="152617"/>
                      <a:pt x="32029" y="138731"/>
                    </a:cubicBezTo>
                    <a:cubicBezTo>
                      <a:pt x="27239" y="141647"/>
                      <a:pt x="23837" y="147618"/>
                      <a:pt x="18004" y="148312"/>
                    </a:cubicBezTo>
                    <a:cubicBezTo>
                      <a:pt x="18004" y="149909"/>
                      <a:pt x="18073" y="151437"/>
                      <a:pt x="18143" y="153034"/>
                    </a:cubicBezTo>
                    <a:cubicBezTo>
                      <a:pt x="18699" y="153797"/>
                      <a:pt x="19254" y="154630"/>
                      <a:pt x="19809" y="155394"/>
                    </a:cubicBezTo>
                    <a:cubicBezTo>
                      <a:pt x="19670" y="155255"/>
                      <a:pt x="19601" y="155047"/>
                      <a:pt x="19462" y="154908"/>
                    </a:cubicBezTo>
                    <a:cubicBezTo>
                      <a:pt x="19809" y="155394"/>
                      <a:pt x="20157" y="155811"/>
                      <a:pt x="20504" y="156297"/>
                    </a:cubicBezTo>
                    <a:cubicBezTo>
                      <a:pt x="20504" y="156297"/>
                      <a:pt x="20504" y="156297"/>
                      <a:pt x="20504" y="156297"/>
                    </a:cubicBezTo>
                    <a:cubicBezTo>
                      <a:pt x="21545" y="157755"/>
                      <a:pt x="22656" y="159282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4877" y="162407"/>
                      <a:pt x="26197" y="164004"/>
                      <a:pt x="27239" y="165670"/>
                    </a:cubicBezTo>
                    <a:cubicBezTo>
                      <a:pt x="27239" y="165670"/>
                      <a:pt x="27169" y="165531"/>
                      <a:pt x="27100" y="165531"/>
                    </a:cubicBezTo>
                    <a:cubicBezTo>
                      <a:pt x="27100" y="165601"/>
                      <a:pt x="27239" y="165739"/>
                      <a:pt x="27308" y="165809"/>
                    </a:cubicBezTo>
                    <a:cubicBezTo>
                      <a:pt x="27308" y="165809"/>
                      <a:pt x="27308" y="165809"/>
                      <a:pt x="27308" y="165809"/>
                    </a:cubicBezTo>
                    <a:lnTo>
                      <a:pt x="27308" y="165809"/>
                    </a:lnTo>
                    <a:cubicBezTo>
                      <a:pt x="27308" y="165809"/>
                      <a:pt x="27308" y="165809"/>
                      <a:pt x="27308" y="165809"/>
                    </a:cubicBezTo>
                    <a:cubicBezTo>
                      <a:pt x="27308" y="165809"/>
                      <a:pt x="27378" y="165948"/>
                      <a:pt x="27447" y="166017"/>
                    </a:cubicBezTo>
                    <a:cubicBezTo>
                      <a:pt x="27447" y="166017"/>
                      <a:pt x="27447" y="166017"/>
                      <a:pt x="27447" y="165948"/>
                    </a:cubicBezTo>
                    <a:cubicBezTo>
                      <a:pt x="27724" y="166295"/>
                      <a:pt x="27933" y="166642"/>
                      <a:pt x="28211" y="166989"/>
                    </a:cubicBezTo>
                    <a:cubicBezTo>
                      <a:pt x="28211" y="166989"/>
                      <a:pt x="28211" y="166989"/>
                      <a:pt x="28211" y="166989"/>
                    </a:cubicBezTo>
                    <a:cubicBezTo>
                      <a:pt x="28488" y="167406"/>
                      <a:pt x="28766" y="167822"/>
                      <a:pt x="29113" y="168169"/>
                    </a:cubicBezTo>
                    <a:cubicBezTo>
                      <a:pt x="29113" y="168100"/>
                      <a:pt x="28974" y="168031"/>
                      <a:pt x="28974" y="167961"/>
                    </a:cubicBezTo>
                    <a:cubicBezTo>
                      <a:pt x="29252" y="168378"/>
                      <a:pt x="29530" y="168725"/>
                      <a:pt x="29808" y="169141"/>
                    </a:cubicBezTo>
                    <a:lnTo>
                      <a:pt x="29808" y="169141"/>
                    </a:lnTo>
                    <a:cubicBezTo>
                      <a:pt x="29808" y="169141"/>
                      <a:pt x="29808" y="169141"/>
                      <a:pt x="29808" y="169141"/>
                    </a:cubicBezTo>
                    <a:cubicBezTo>
                      <a:pt x="30016" y="169419"/>
                      <a:pt x="30154" y="169628"/>
                      <a:pt x="30293" y="169836"/>
                    </a:cubicBezTo>
                    <a:cubicBezTo>
                      <a:pt x="30293" y="169836"/>
                      <a:pt x="30293" y="169836"/>
                      <a:pt x="30293" y="169836"/>
                    </a:cubicBezTo>
                    <a:cubicBezTo>
                      <a:pt x="74174" y="231837"/>
                      <a:pt x="105973" y="301893"/>
                      <a:pt x="129649" y="373892"/>
                    </a:cubicBezTo>
                    <a:cubicBezTo>
                      <a:pt x="141174" y="409163"/>
                      <a:pt x="150686" y="445128"/>
                      <a:pt x="156171" y="481857"/>
                    </a:cubicBezTo>
                    <a:cubicBezTo>
                      <a:pt x="157698" y="491507"/>
                      <a:pt x="162767" y="515183"/>
                      <a:pt x="145548" y="508726"/>
                    </a:cubicBezTo>
                    <a:cubicBezTo>
                      <a:pt x="119095" y="491438"/>
                      <a:pt x="105695" y="460541"/>
                      <a:pt x="91392" y="433463"/>
                    </a:cubicBezTo>
                    <a:cubicBezTo>
                      <a:pt x="77159" y="406941"/>
                      <a:pt x="60912" y="381391"/>
                      <a:pt x="50081" y="353202"/>
                    </a:cubicBezTo>
                    <a:cubicBezTo>
                      <a:pt x="38764" y="324735"/>
                      <a:pt x="32168" y="294811"/>
                      <a:pt x="24253" y="265303"/>
                    </a:cubicBezTo>
                    <a:cubicBezTo>
                      <a:pt x="19879" y="248223"/>
                      <a:pt x="-15947" y="128386"/>
                      <a:pt x="8422" y="128872"/>
                    </a:cubicBezTo>
                    <a:close/>
                    <a:moveTo>
                      <a:pt x="111110" y="129983"/>
                    </a:moveTo>
                    <a:cubicBezTo>
                      <a:pt x="112500" y="129913"/>
                      <a:pt x="113818" y="129844"/>
                      <a:pt x="115207" y="129774"/>
                    </a:cubicBezTo>
                    <a:lnTo>
                      <a:pt x="111110" y="129983"/>
                    </a:lnTo>
                    <a:close/>
                    <a:moveTo>
                      <a:pt x="444099" y="22296"/>
                    </a:moveTo>
                    <a:cubicBezTo>
                      <a:pt x="441947" y="23754"/>
                      <a:pt x="439725" y="25212"/>
                      <a:pt x="437503" y="26670"/>
                    </a:cubicBezTo>
                    <a:cubicBezTo>
                      <a:pt x="439725" y="25281"/>
                      <a:pt x="441947" y="23823"/>
                      <a:pt x="444099" y="22296"/>
                    </a:cubicBezTo>
                    <a:cubicBezTo>
                      <a:pt x="444099" y="22296"/>
                      <a:pt x="444099" y="22296"/>
                      <a:pt x="444099" y="2229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84" name="Google Shape;8084;p20"/>
              <p:cNvSpPr/>
              <p:nvPr/>
            </p:nvSpPr>
            <p:spPr>
              <a:xfrm rot="-5868182">
                <a:off x="6309942" y="1990143"/>
                <a:ext cx="285077" cy="193955"/>
              </a:xfrm>
              <a:custGeom>
                <a:avLst/>
                <a:gdLst/>
                <a:ahLst/>
                <a:cxnLst/>
                <a:rect l="l" t="t" r="r" b="b"/>
                <a:pathLst>
                  <a:path w="418425" h="284680" extrusionOk="0">
                    <a:moveTo>
                      <a:pt x="3206" y="2475"/>
                    </a:moveTo>
                    <a:cubicBezTo>
                      <a:pt x="7025" y="-649"/>
                      <a:pt x="12093" y="-163"/>
                      <a:pt x="16676" y="462"/>
                    </a:cubicBezTo>
                    <a:cubicBezTo>
                      <a:pt x="30562" y="2267"/>
                      <a:pt x="44239" y="5530"/>
                      <a:pt x="57708" y="9418"/>
                    </a:cubicBezTo>
                    <a:cubicBezTo>
                      <a:pt x="57362" y="9280"/>
                      <a:pt x="56945" y="9210"/>
                      <a:pt x="56529" y="9071"/>
                    </a:cubicBezTo>
                    <a:cubicBezTo>
                      <a:pt x="170811" y="43925"/>
                      <a:pt x="350150" y="128839"/>
                      <a:pt x="404584" y="239511"/>
                    </a:cubicBezTo>
                    <a:cubicBezTo>
                      <a:pt x="408958" y="251314"/>
                      <a:pt x="430064" y="278115"/>
                      <a:pt x="409722" y="283808"/>
                    </a:cubicBezTo>
                    <a:cubicBezTo>
                      <a:pt x="401668" y="286863"/>
                      <a:pt x="393822" y="281239"/>
                      <a:pt x="387226" y="277073"/>
                    </a:cubicBezTo>
                    <a:cubicBezTo>
                      <a:pt x="373965" y="269644"/>
                      <a:pt x="360357" y="262840"/>
                      <a:pt x="346817" y="255897"/>
                    </a:cubicBezTo>
                    <a:cubicBezTo>
                      <a:pt x="287732" y="225833"/>
                      <a:pt x="229272" y="194590"/>
                      <a:pt x="172616" y="160083"/>
                    </a:cubicBezTo>
                    <a:cubicBezTo>
                      <a:pt x="172894" y="160222"/>
                      <a:pt x="173171" y="160430"/>
                      <a:pt x="173449" y="160569"/>
                    </a:cubicBezTo>
                    <a:cubicBezTo>
                      <a:pt x="116655" y="125992"/>
                      <a:pt x="60625" y="88083"/>
                      <a:pt x="17161" y="37121"/>
                    </a:cubicBezTo>
                    <a:cubicBezTo>
                      <a:pt x="10566" y="27818"/>
                      <a:pt x="-7139" y="14140"/>
                      <a:pt x="3136" y="2406"/>
                    </a:cubicBezTo>
                    <a:close/>
                    <a:moveTo>
                      <a:pt x="83884" y="81904"/>
                    </a:moveTo>
                    <a:cubicBezTo>
                      <a:pt x="85134" y="82945"/>
                      <a:pt x="86383" y="83987"/>
                      <a:pt x="87633" y="84959"/>
                    </a:cubicBezTo>
                    <a:cubicBezTo>
                      <a:pt x="87494" y="84820"/>
                      <a:pt x="87355" y="84751"/>
                      <a:pt x="87216" y="84612"/>
                    </a:cubicBezTo>
                    <a:cubicBezTo>
                      <a:pt x="87355" y="84751"/>
                      <a:pt x="87494" y="84820"/>
                      <a:pt x="87633" y="84959"/>
                    </a:cubicBezTo>
                    <a:cubicBezTo>
                      <a:pt x="86383" y="83917"/>
                      <a:pt x="85134" y="82945"/>
                      <a:pt x="83884" y="81904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85" name="Google Shape;8085;p20"/>
              <p:cNvSpPr/>
              <p:nvPr/>
            </p:nvSpPr>
            <p:spPr>
              <a:xfrm rot="-5868182">
                <a:off x="6470557" y="2088243"/>
                <a:ext cx="95327" cy="371783"/>
              </a:xfrm>
              <a:custGeom>
                <a:avLst/>
                <a:gdLst/>
                <a:ahLst/>
                <a:cxnLst/>
                <a:rect l="l" t="t" r="r" b="b"/>
                <a:pathLst>
                  <a:path w="139917" h="545690" extrusionOk="0">
                    <a:moveTo>
                      <a:pt x="13608" y="111"/>
                    </a:moveTo>
                    <a:cubicBezTo>
                      <a:pt x="13608" y="111"/>
                      <a:pt x="14163" y="111"/>
                      <a:pt x="14441" y="180"/>
                    </a:cubicBezTo>
                    <a:cubicBezTo>
                      <a:pt x="16732" y="-445"/>
                      <a:pt x="19232" y="597"/>
                      <a:pt x="20482" y="2680"/>
                    </a:cubicBezTo>
                    <a:cubicBezTo>
                      <a:pt x="20482" y="2680"/>
                      <a:pt x="20482" y="2680"/>
                      <a:pt x="20482" y="2610"/>
                    </a:cubicBezTo>
                    <a:cubicBezTo>
                      <a:pt x="20482" y="2610"/>
                      <a:pt x="20482" y="2680"/>
                      <a:pt x="20551" y="2749"/>
                    </a:cubicBezTo>
                    <a:cubicBezTo>
                      <a:pt x="20551" y="2749"/>
                      <a:pt x="20551" y="2749"/>
                      <a:pt x="20551" y="2749"/>
                    </a:cubicBezTo>
                    <a:cubicBezTo>
                      <a:pt x="60682" y="76970"/>
                      <a:pt x="83386" y="158482"/>
                      <a:pt x="105882" y="239368"/>
                    </a:cubicBezTo>
                    <a:cubicBezTo>
                      <a:pt x="122822" y="312895"/>
                      <a:pt x="145040" y="387186"/>
                      <a:pt x="138861" y="463421"/>
                    </a:cubicBezTo>
                    <a:cubicBezTo>
                      <a:pt x="137402" y="488971"/>
                      <a:pt x="134626" y="514591"/>
                      <a:pt x="129557" y="539655"/>
                    </a:cubicBezTo>
                    <a:cubicBezTo>
                      <a:pt x="120809" y="554930"/>
                      <a:pt x="109908" y="537503"/>
                      <a:pt x="105743" y="528130"/>
                    </a:cubicBezTo>
                    <a:lnTo>
                      <a:pt x="105743" y="528130"/>
                    </a:lnTo>
                    <a:cubicBezTo>
                      <a:pt x="88732" y="495220"/>
                      <a:pt x="66584" y="465017"/>
                      <a:pt x="52976" y="430372"/>
                    </a:cubicBezTo>
                    <a:cubicBezTo>
                      <a:pt x="22426" y="353304"/>
                      <a:pt x="11872" y="271029"/>
                      <a:pt x="6735" y="188823"/>
                    </a:cubicBezTo>
                    <a:cubicBezTo>
                      <a:pt x="2777" y="139180"/>
                      <a:pt x="69" y="89468"/>
                      <a:pt x="0" y="39617"/>
                    </a:cubicBezTo>
                    <a:cubicBezTo>
                      <a:pt x="1527" y="26772"/>
                      <a:pt x="-4652" y="1291"/>
                      <a:pt x="13678" y="111"/>
                    </a:cubicBezTo>
                    <a:close/>
                    <a:moveTo>
                      <a:pt x="121364" y="502510"/>
                    </a:moveTo>
                    <a:cubicBezTo>
                      <a:pt x="121225" y="503621"/>
                      <a:pt x="121017" y="504732"/>
                      <a:pt x="120878" y="505843"/>
                    </a:cubicBezTo>
                    <a:cubicBezTo>
                      <a:pt x="121017" y="504732"/>
                      <a:pt x="121225" y="503690"/>
                      <a:pt x="121364" y="502579"/>
                    </a:cubicBezTo>
                    <a:cubicBezTo>
                      <a:pt x="121364" y="502579"/>
                      <a:pt x="121364" y="502579"/>
                      <a:pt x="121364" y="502649"/>
                    </a:cubicBezTo>
                    <a:cubicBezTo>
                      <a:pt x="121364" y="502649"/>
                      <a:pt x="121364" y="502510"/>
                      <a:pt x="121364" y="502510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86" name="Google Shape;8086;p20"/>
              <p:cNvSpPr/>
              <p:nvPr/>
            </p:nvSpPr>
            <p:spPr>
              <a:xfrm rot="-5868182">
                <a:off x="6366903" y="2373791"/>
                <a:ext cx="109977" cy="264936"/>
              </a:xfrm>
              <a:custGeom>
                <a:avLst/>
                <a:gdLst/>
                <a:ahLst/>
                <a:cxnLst/>
                <a:rect l="l" t="t" r="r" b="b"/>
                <a:pathLst>
                  <a:path w="161420" h="388863" extrusionOk="0">
                    <a:moveTo>
                      <a:pt x="93857" y="74674"/>
                    </a:moveTo>
                    <a:cubicBezTo>
                      <a:pt x="103021" y="62802"/>
                      <a:pt x="142597" y="-15099"/>
                      <a:pt x="158288" y="2605"/>
                    </a:cubicBezTo>
                    <a:cubicBezTo>
                      <a:pt x="163148" y="7049"/>
                      <a:pt x="161968" y="14270"/>
                      <a:pt x="157386" y="18435"/>
                    </a:cubicBezTo>
                    <a:cubicBezTo>
                      <a:pt x="153150" y="81409"/>
                      <a:pt x="138639" y="143827"/>
                      <a:pt x="121698" y="204509"/>
                    </a:cubicBezTo>
                    <a:cubicBezTo>
                      <a:pt x="110451" y="239711"/>
                      <a:pt x="97675" y="274773"/>
                      <a:pt x="78512" y="306503"/>
                    </a:cubicBezTo>
                    <a:cubicBezTo>
                      <a:pt x="62613" y="332331"/>
                      <a:pt x="42617" y="355243"/>
                      <a:pt x="22967" y="378294"/>
                    </a:cubicBezTo>
                    <a:cubicBezTo>
                      <a:pt x="18038" y="385445"/>
                      <a:pt x="7832" y="394749"/>
                      <a:pt x="1305" y="383918"/>
                    </a:cubicBezTo>
                    <a:cubicBezTo>
                      <a:pt x="-10428" y="325666"/>
                      <a:pt x="59905" y="128483"/>
                      <a:pt x="93857" y="74744"/>
                    </a:cubicBezTo>
                    <a:close/>
                    <a:moveTo>
                      <a:pt x="145860" y="32738"/>
                    </a:moveTo>
                    <a:cubicBezTo>
                      <a:pt x="145860" y="32738"/>
                      <a:pt x="145860" y="32738"/>
                      <a:pt x="145860" y="32738"/>
                    </a:cubicBezTo>
                    <a:cubicBezTo>
                      <a:pt x="145721" y="33988"/>
                      <a:pt x="145652" y="35307"/>
                      <a:pt x="145513" y="36626"/>
                    </a:cubicBezTo>
                    <a:cubicBezTo>
                      <a:pt x="145652" y="35307"/>
                      <a:pt x="145791" y="33988"/>
                      <a:pt x="145860" y="32669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87" name="Google Shape;8087;p20"/>
              <p:cNvSpPr/>
              <p:nvPr/>
            </p:nvSpPr>
            <p:spPr>
              <a:xfrm rot="-5868182">
                <a:off x="6285231" y="2506370"/>
                <a:ext cx="205389" cy="228118"/>
              </a:xfrm>
              <a:custGeom>
                <a:avLst/>
                <a:gdLst/>
                <a:ahLst/>
                <a:cxnLst/>
                <a:rect l="l" t="t" r="r" b="b"/>
                <a:pathLst>
                  <a:path w="301463" h="334824" extrusionOk="0">
                    <a:moveTo>
                      <a:pt x="32622" y="233676"/>
                    </a:moveTo>
                    <a:cubicBezTo>
                      <a:pt x="77335" y="150428"/>
                      <a:pt x="139129" y="71278"/>
                      <a:pt x="227444" y="32119"/>
                    </a:cubicBezTo>
                    <a:cubicBezTo>
                      <a:pt x="244316" y="23648"/>
                      <a:pt x="260840" y="14622"/>
                      <a:pt x="277712" y="6152"/>
                    </a:cubicBezTo>
                    <a:cubicBezTo>
                      <a:pt x="283752" y="3444"/>
                      <a:pt x="290765" y="-2874"/>
                      <a:pt x="297430" y="1500"/>
                    </a:cubicBezTo>
                    <a:cubicBezTo>
                      <a:pt x="309164" y="6082"/>
                      <a:pt x="291737" y="26911"/>
                      <a:pt x="290001" y="35104"/>
                    </a:cubicBezTo>
                    <a:cubicBezTo>
                      <a:pt x="235914" y="152442"/>
                      <a:pt x="165581" y="251866"/>
                      <a:pt x="49911" y="314562"/>
                    </a:cubicBezTo>
                    <a:cubicBezTo>
                      <a:pt x="39704" y="320811"/>
                      <a:pt x="29220" y="326712"/>
                      <a:pt x="18597" y="332198"/>
                    </a:cubicBezTo>
                    <a:cubicBezTo>
                      <a:pt x="15056" y="334003"/>
                      <a:pt x="10959" y="335738"/>
                      <a:pt x="7002" y="334280"/>
                    </a:cubicBezTo>
                    <a:cubicBezTo>
                      <a:pt x="-16048" y="321158"/>
                      <a:pt x="24499" y="252144"/>
                      <a:pt x="32691" y="23360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88" name="Google Shape;8088;p20"/>
              <p:cNvSpPr/>
              <p:nvPr/>
            </p:nvSpPr>
            <p:spPr>
              <a:xfrm rot="-5868182">
                <a:off x="6068587" y="2582925"/>
                <a:ext cx="259320" cy="366859"/>
              </a:xfrm>
              <a:custGeom>
                <a:avLst/>
                <a:gdLst/>
                <a:ahLst/>
                <a:cxnLst/>
                <a:rect l="l" t="t" r="r" b="b"/>
                <a:pathLst>
                  <a:path w="380621" h="538463" extrusionOk="0">
                    <a:moveTo>
                      <a:pt x="198338" y="5806"/>
                    </a:moveTo>
                    <a:cubicBezTo>
                      <a:pt x="207712" y="-6413"/>
                      <a:pt x="222223" y="3099"/>
                      <a:pt x="230138" y="11986"/>
                    </a:cubicBezTo>
                    <a:cubicBezTo>
                      <a:pt x="242080" y="23789"/>
                      <a:pt x="253952" y="35800"/>
                      <a:pt x="264159" y="49131"/>
                    </a:cubicBezTo>
                    <a:cubicBezTo>
                      <a:pt x="326160" y="130920"/>
                      <a:pt x="373859" y="256034"/>
                      <a:pt x="370943" y="359138"/>
                    </a:cubicBezTo>
                    <a:cubicBezTo>
                      <a:pt x="375178" y="356778"/>
                      <a:pt x="381080" y="359902"/>
                      <a:pt x="380593" y="364970"/>
                    </a:cubicBezTo>
                    <a:cubicBezTo>
                      <a:pt x="380524" y="368928"/>
                      <a:pt x="377122" y="371983"/>
                      <a:pt x="374553" y="374482"/>
                    </a:cubicBezTo>
                    <a:cubicBezTo>
                      <a:pt x="354765" y="391076"/>
                      <a:pt x="333172" y="405448"/>
                      <a:pt x="313315" y="422112"/>
                    </a:cubicBezTo>
                    <a:cubicBezTo>
                      <a:pt x="236109" y="486127"/>
                      <a:pt x="141266" y="541463"/>
                      <a:pt x="38023" y="537922"/>
                    </a:cubicBezTo>
                    <a:cubicBezTo>
                      <a:pt x="25803" y="536533"/>
                      <a:pt x="5252" y="543754"/>
                      <a:pt x="45" y="528688"/>
                    </a:cubicBezTo>
                    <a:cubicBezTo>
                      <a:pt x="-1205" y="514246"/>
                      <a:pt x="23998" y="498971"/>
                      <a:pt x="32122" y="486960"/>
                    </a:cubicBezTo>
                    <a:cubicBezTo>
                      <a:pt x="52742" y="463215"/>
                      <a:pt x="73711" y="438636"/>
                      <a:pt x="102177" y="424125"/>
                    </a:cubicBezTo>
                    <a:cubicBezTo>
                      <a:pt x="142724" y="403852"/>
                      <a:pt x="184591" y="384133"/>
                      <a:pt x="228957" y="374066"/>
                    </a:cubicBezTo>
                    <a:cubicBezTo>
                      <a:pt x="250480" y="369483"/>
                      <a:pt x="272699" y="369900"/>
                      <a:pt x="294292" y="365456"/>
                    </a:cubicBezTo>
                    <a:cubicBezTo>
                      <a:pt x="310538" y="362193"/>
                      <a:pt x="326646" y="358097"/>
                      <a:pt x="343240" y="356986"/>
                    </a:cubicBezTo>
                    <a:cubicBezTo>
                      <a:pt x="312829" y="307968"/>
                      <a:pt x="271379" y="266796"/>
                      <a:pt x="243398" y="216320"/>
                    </a:cubicBezTo>
                    <a:cubicBezTo>
                      <a:pt x="243398" y="216459"/>
                      <a:pt x="243537" y="216528"/>
                      <a:pt x="243607" y="216667"/>
                    </a:cubicBezTo>
                    <a:cubicBezTo>
                      <a:pt x="242565" y="214723"/>
                      <a:pt x="241455" y="212709"/>
                      <a:pt x="240413" y="210765"/>
                    </a:cubicBezTo>
                    <a:cubicBezTo>
                      <a:pt x="240413" y="210835"/>
                      <a:pt x="240483" y="210904"/>
                      <a:pt x="240552" y="210974"/>
                    </a:cubicBezTo>
                    <a:cubicBezTo>
                      <a:pt x="240135" y="210210"/>
                      <a:pt x="239719" y="209446"/>
                      <a:pt x="239302" y="208613"/>
                    </a:cubicBezTo>
                    <a:cubicBezTo>
                      <a:pt x="239302" y="208613"/>
                      <a:pt x="239302" y="208613"/>
                      <a:pt x="239302" y="208613"/>
                    </a:cubicBezTo>
                    <a:cubicBezTo>
                      <a:pt x="237914" y="206113"/>
                      <a:pt x="236594" y="203614"/>
                      <a:pt x="235206" y="201045"/>
                    </a:cubicBezTo>
                    <a:lnTo>
                      <a:pt x="235206" y="201045"/>
                    </a:lnTo>
                    <a:cubicBezTo>
                      <a:pt x="235206" y="201045"/>
                      <a:pt x="235067" y="200837"/>
                      <a:pt x="235067" y="200767"/>
                    </a:cubicBezTo>
                    <a:cubicBezTo>
                      <a:pt x="235067" y="200767"/>
                      <a:pt x="235067" y="200767"/>
                      <a:pt x="235067" y="200767"/>
                    </a:cubicBezTo>
                    <a:cubicBezTo>
                      <a:pt x="235067" y="200767"/>
                      <a:pt x="235067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lnTo>
                      <a:pt x="234998" y="200628"/>
                    </a:ln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859" y="200420"/>
                      <a:pt x="234789" y="200212"/>
                      <a:pt x="234651" y="200004"/>
                    </a:cubicBezTo>
                    <a:cubicBezTo>
                      <a:pt x="214307" y="162511"/>
                      <a:pt x="205490" y="120367"/>
                      <a:pt x="199588" y="78500"/>
                    </a:cubicBezTo>
                    <a:cubicBezTo>
                      <a:pt x="197783" y="66141"/>
                      <a:pt x="196325" y="53713"/>
                      <a:pt x="195284" y="41285"/>
                    </a:cubicBezTo>
                    <a:cubicBezTo>
                      <a:pt x="194936" y="29621"/>
                      <a:pt x="191464" y="16082"/>
                      <a:pt x="198477" y="5806"/>
                    </a:cubicBezTo>
                    <a:close/>
                    <a:moveTo>
                      <a:pt x="367333" y="364137"/>
                    </a:moveTo>
                    <a:cubicBezTo>
                      <a:pt x="367333" y="364137"/>
                      <a:pt x="366777" y="364554"/>
                      <a:pt x="366499" y="364693"/>
                    </a:cubicBezTo>
                    <a:cubicBezTo>
                      <a:pt x="366499" y="364901"/>
                      <a:pt x="366569" y="365179"/>
                      <a:pt x="366569" y="365387"/>
                    </a:cubicBezTo>
                    <a:cubicBezTo>
                      <a:pt x="366777" y="365179"/>
                      <a:pt x="366985" y="364970"/>
                      <a:pt x="367194" y="364693"/>
                    </a:cubicBezTo>
                    <a:cubicBezTo>
                      <a:pt x="367194" y="364484"/>
                      <a:pt x="367194" y="364276"/>
                      <a:pt x="367194" y="364068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89" name="Google Shape;8089;p20"/>
              <p:cNvSpPr/>
              <p:nvPr/>
            </p:nvSpPr>
            <p:spPr>
              <a:xfrm rot="-5868182">
                <a:off x="6087622" y="2441518"/>
                <a:ext cx="87500" cy="246253"/>
              </a:xfrm>
              <a:custGeom>
                <a:avLst/>
                <a:gdLst/>
                <a:ahLst/>
                <a:cxnLst/>
                <a:rect l="l" t="t" r="r" b="b"/>
                <a:pathLst>
                  <a:path w="128430" h="361441" extrusionOk="0">
                    <a:moveTo>
                      <a:pt x="37499" y="62695"/>
                    </a:moveTo>
                    <a:cubicBezTo>
                      <a:pt x="48261" y="42352"/>
                      <a:pt x="87281" y="-17428"/>
                      <a:pt x="113525" y="4929"/>
                    </a:cubicBezTo>
                    <a:cubicBezTo>
                      <a:pt x="132618" y="48531"/>
                      <a:pt x="131230" y="99285"/>
                      <a:pt x="121301" y="145179"/>
                    </a:cubicBezTo>
                    <a:cubicBezTo>
                      <a:pt x="108735" y="212943"/>
                      <a:pt x="82420" y="277444"/>
                      <a:pt x="47080" y="336460"/>
                    </a:cubicBezTo>
                    <a:cubicBezTo>
                      <a:pt x="47080" y="336390"/>
                      <a:pt x="47219" y="336251"/>
                      <a:pt x="47289" y="336182"/>
                    </a:cubicBezTo>
                    <a:cubicBezTo>
                      <a:pt x="46941" y="336737"/>
                      <a:pt x="46595" y="337293"/>
                      <a:pt x="46247" y="337918"/>
                    </a:cubicBezTo>
                    <a:cubicBezTo>
                      <a:pt x="46247" y="337918"/>
                      <a:pt x="46247" y="337918"/>
                      <a:pt x="46247" y="337918"/>
                    </a:cubicBezTo>
                    <a:cubicBezTo>
                      <a:pt x="46247" y="337918"/>
                      <a:pt x="46247" y="337987"/>
                      <a:pt x="46178" y="338057"/>
                    </a:cubicBezTo>
                    <a:cubicBezTo>
                      <a:pt x="46178" y="338057"/>
                      <a:pt x="46178" y="338057"/>
                      <a:pt x="46178" y="337987"/>
                    </a:cubicBezTo>
                    <a:cubicBezTo>
                      <a:pt x="44789" y="340209"/>
                      <a:pt x="43470" y="342500"/>
                      <a:pt x="42082" y="344722"/>
                    </a:cubicBezTo>
                    <a:cubicBezTo>
                      <a:pt x="42221" y="344514"/>
                      <a:pt x="42359" y="344236"/>
                      <a:pt x="42498" y="344028"/>
                    </a:cubicBezTo>
                    <a:cubicBezTo>
                      <a:pt x="38332" y="349304"/>
                      <a:pt x="35485" y="359164"/>
                      <a:pt x="27778" y="359580"/>
                    </a:cubicBezTo>
                    <a:cubicBezTo>
                      <a:pt x="10699" y="371800"/>
                      <a:pt x="10977" y="320213"/>
                      <a:pt x="6810" y="310840"/>
                    </a:cubicBezTo>
                    <a:cubicBezTo>
                      <a:pt x="-8186" y="228287"/>
                      <a:pt x="1395" y="138860"/>
                      <a:pt x="37429" y="62834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90" name="Google Shape;8090;p20"/>
              <p:cNvSpPr/>
              <p:nvPr/>
            </p:nvSpPr>
            <p:spPr>
              <a:xfrm rot="-5868182">
                <a:off x="6061123" y="2308735"/>
                <a:ext cx="161995" cy="271786"/>
              </a:xfrm>
              <a:custGeom>
                <a:avLst/>
                <a:gdLst/>
                <a:ahLst/>
                <a:cxnLst/>
                <a:rect l="l" t="t" r="r" b="b"/>
                <a:pathLst>
                  <a:path w="237770" h="398917" extrusionOk="0">
                    <a:moveTo>
                      <a:pt x="75106" y="146476"/>
                    </a:moveTo>
                    <a:cubicBezTo>
                      <a:pt x="100657" y="99888"/>
                      <a:pt x="133219" y="56146"/>
                      <a:pt x="173420" y="21292"/>
                    </a:cubicBezTo>
                    <a:cubicBezTo>
                      <a:pt x="189111" y="9073"/>
                      <a:pt x="217508" y="-11271"/>
                      <a:pt x="234727" y="7823"/>
                    </a:cubicBezTo>
                    <a:cubicBezTo>
                      <a:pt x="242226" y="25597"/>
                      <a:pt x="233963" y="48856"/>
                      <a:pt x="230283" y="67186"/>
                    </a:cubicBezTo>
                    <a:cubicBezTo>
                      <a:pt x="199734" y="168207"/>
                      <a:pt x="92116" y="331508"/>
                      <a:pt x="11716" y="398092"/>
                    </a:cubicBezTo>
                    <a:cubicBezTo>
                      <a:pt x="-781" y="402605"/>
                      <a:pt x="-781" y="387538"/>
                      <a:pt x="607" y="379207"/>
                    </a:cubicBezTo>
                    <a:cubicBezTo>
                      <a:pt x="1510" y="367473"/>
                      <a:pt x="2759" y="355739"/>
                      <a:pt x="4009" y="344075"/>
                    </a:cubicBezTo>
                    <a:cubicBezTo>
                      <a:pt x="13036" y="274228"/>
                      <a:pt x="45598" y="209657"/>
                      <a:pt x="75037" y="14647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91" name="Google Shape;8091;p20"/>
              <p:cNvSpPr/>
              <p:nvPr/>
            </p:nvSpPr>
            <p:spPr>
              <a:xfrm rot="-5868182">
                <a:off x="6237721" y="2068041"/>
                <a:ext cx="233095" cy="531122"/>
              </a:xfrm>
              <a:custGeom>
                <a:avLst/>
                <a:gdLst/>
                <a:ahLst/>
                <a:cxnLst/>
                <a:rect l="l" t="t" r="r" b="b"/>
                <a:pathLst>
                  <a:path w="342128" h="779562" extrusionOk="0">
                    <a:moveTo>
                      <a:pt x="51771" y="244808"/>
                    </a:moveTo>
                    <a:cubicBezTo>
                      <a:pt x="93360" y="168088"/>
                      <a:pt x="152931" y="101157"/>
                      <a:pt x="222570" y="48806"/>
                    </a:cubicBezTo>
                    <a:cubicBezTo>
                      <a:pt x="253467" y="26449"/>
                      <a:pt x="287974" y="5620"/>
                      <a:pt x="326300" y="135"/>
                    </a:cubicBezTo>
                    <a:cubicBezTo>
                      <a:pt x="334492" y="-976"/>
                      <a:pt x="343865" y="4857"/>
                      <a:pt x="341852" y="13952"/>
                    </a:cubicBezTo>
                    <a:cubicBezTo>
                      <a:pt x="339213" y="22770"/>
                      <a:pt x="331784" y="29227"/>
                      <a:pt x="326577" y="36586"/>
                    </a:cubicBezTo>
                    <a:cubicBezTo>
                      <a:pt x="326785" y="36309"/>
                      <a:pt x="327063" y="36031"/>
                      <a:pt x="327272" y="35684"/>
                    </a:cubicBezTo>
                    <a:cubicBezTo>
                      <a:pt x="311788" y="55263"/>
                      <a:pt x="294639" y="73315"/>
                      <a:pt x="278739" y="92478"/>
                    </a:cubicBezTo>
                    <a:cubicBezTo>
                      <a:pt x="252564" y="125735"/>
                      <a:pt x="229166" y="161145"/>
                      <a:pt x="200908" y="192736"/>
                    </a:cubicBezTo>
                    <a:cubicBezTo>
                      <a:pt x="161472" y="236199"/>
                      <a:pt x="116411" y="274872"/>
                      <a:pt x="68781" y="309032"/>
                    </a:cubicBezTo>
                    <a:cubicBezTo>
                      <a:pt x="70934" y="315419"/>
                      <a:pt x="66212" y="321182"/>
                      <a:pt x="64546" y="327084"/>
                    </a:cubicBezTo>
                    <a:cubicBezTo>
                      <a:pt x="101830" y="433382"/>
                      <a:pt x="96207" y="550580"/>
                      <a:pt x="74127" y="659586"/>
                    </a:cubicBezTo>
                    <a:cubicBezTo>
                      <a:pt x="69962" y="680971"/>
                      <a:pt x="45870" y="774772"/>
                      <a:pt x="27123" y="779562"/>
                    </a:cubicBezTo>
                    <a:cubicBezTo>
                      <a:pt x="-1205" y="777757"/>
                      <a:pt x="5114" y="633550"/>
                      <a:pt x="670" y="606125"/>
                    </a:cubicBezTo>
                    <a:cubicBezTo>
                      <a:pt x="-2871" y="531348"/>
                      <a:pt x="8029" y="457196"/>
                      <a:pt x="23721" y="384225"/>
                    </a:cubicBezTo>
                    <a:cubicBezTo>
                      <a:pt x="29692" y="358119"/>
                      <a:pt x="35107" y="331458"/>
                      <a:pt x="46633" y="307088"/>
                    </a:cubicBezTo>
                    <a:cubicBezTo>
                      <a:pt x="48924" y="302297"/>
                      <a:pt x="53992" y="300492"/>
                      <a:pt x="58159" y="297784"/>
                    </a:cubicBezTo>
                    <a:cubicBezTo>
                      <a:pt x="54340" y="297090"/>
                      <a:pt x="50799" y="295076"/>
                      <a:pt x="47536" y="292993"/>
                    </a:cubicBezTo>
                    <a:cubicBezTo>
                      <a:pt x="45661" y="298062"/>
                      <a:pt x="41078" y="302644"/>
                      <a:pt x="35316" y="300492"/>
                    </a:cubicBezTo>
                    <a:cubicBezTo>
                      <a:pt x="18791" y="294451"/>
                      <a:pt x="47882" y="255917"/>
                      <a:pt x="51701" y="244739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8092" name="Google Shape;8092;p20"/>
            <p:cNvGrpSpPr/>
            <p:nvPr/>
          </p:nvGrpSpPr>
          <p:grpSpPr>
            <a:xfrm>
              <a:off x="6003359" y="1935367"/>
              <a:ext cx="701143" cy="994661"/>
              <a:chOff x="6003359" y="1935367"/>
              <a:chExt cx="701143" cy="994661"/>
            </a:xfrm>
          </p:grpSpPr>
          <p:grpSp>
            <p:nvGrpSpPr>
              <p:cNvPr id="8093" name="Google Shape;8093;p20"/>
              <p:cNvGrpSpPr/>
              <p:nvPr/>
            </p:nvGrpSpPr>
            <p:grpSpPr>
              <a:xfrm>
                <a:off x="6003359" y="1935367"/>
                <a:ext cx="701143" cy="994661"/>
                <a:chOff x="6003359" y="1935367"/>
                <a:chExt cx="701143" cy="994661"/>
              </a:xfrm>
            </p:grpSpPr>
            <p:sp>
              <p:nvSpPr>
                <p:cNvPr id="8094" name="Google Shape;8094;p20"/>
                <p:cNvSpPr/>
                <p:nvPr/>
              </p:nvSpPr>
              <p:spPr>
                <a:xfrm rot="-5868182">
                  <a:off x="5886047" y="2190095"/>
                  <a:ext cx="937465" cy="4852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5978" h="712167" extrusionOk="0">
                      <a:moveTo>
                        <a:pt x="15231" y="396"/>
                      </a:moveTo>
                      <a:cubicBezTo>
                        <a:pt x="109449" y="21433"/>
                        <a:pt x="198737" y="58232"/>
                        <a:pt x="288233" y="93572"/>
                      </a:cubicBezTo>
                      <a:cubicBezTo>
                        <a:pt x="349400" y="117595"/>
                        <a:pt x="411749" y="138771"/>
                        <a:pt x="472640" y="163488"/>
                      </a:cubicBezTo>
                      <a:cubicBezTo>
                        <a:pt x="627470" y="228059"/>
                        <a:pt x="775565" y="307904"/>
                        <a:pt x="921091" y="391082"/>
                      </a:cubicBezTo>
                      <a:cubicBezTo>
                        <a:pt x="1056342" y="471274"/>
                        <a:pt x="1192218" y="552091"/>
                        <a:pt x="1317123" y="647975"/>
                      </a:cubicBezTo>
                      <a:cubicBezTo>
                        <a:pt x="1336772" y="663735"/>
                        <a:pt x="1356768" y="679496"/>
                        <a:pt x="1373986" y="697965"/>
                      </a:cubicBezTo>
                      <a:cubicBezTo>
                        <a:pt x="1377181" y="701505"/>
                        <a:pt x="1376348" y="707338"/>
                        <a:pt x="1372807" y="710254"/>
                      </a:cubicBezTo>
                      <a:cubicBezTo>
                        <a:pt x="1362739" y="717405"/>
                        <a:pt x="1356004" y="702547"/>
                        <a:pt x="1348436" y="697965"/>
                      </a:cubicBezTo>
                      <a:cubicBezTo>
                        <a:pt x="1318720" y="672761"/>
                        <a:pt x="1287407" y="649571"/>
                        <a:pt x="1255608" y="627076"/>
                      </a:cubicBezTo>
                      <a:cubicBezTo>
                        <a:pt x="1010518" y="463567"/>
                        <a:pt x="751750" y="318596"/>
                        <a:pt x="481666" y="200634"/>
                      </a:cubicBezTo>
                      <a:cubicBezTo>
                        <a:pt x="374465" y="158420"/>
                        <a:pt x="265875" y="119955"/>
                        <a:pt x="158744" y="77533"/>
                      </a:cubicBezTo>
                      <a:cubicBezTo>
                        <a:pt x="108823" y="61009"/>
                        <a:pt x="60570" y="39485"/>
                        <a:pt x="9885" y="25530"/>
                      </a:cubicBezTo>
                      <a:cubicBezTo>
                        <a:pt x="-5876" y="22128"/>
                        <a:pt x="-1848" y="-3145"/>
                        <a:pt x="15301" y="32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095" name="Google Shape;8095;p20"/>
                <p:cNvSpPr/>
                <p:nvPr/>
              </p:nvSpPr>
              <p:spPr>
                <a:xfrm rot="-5868182">
                  <a:off x="6157486" y="2074647"/>
                  <a:ext cx="305138" cy="91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7870" h="133689" extrusionOk="0">
                      <a:moveTo>
                        <a:pt x="3619" y="118685"/>
                      </a:moveTo>
                      <a:cubicBezTo>
                        <a:pt x="42639" y="95149"/>
                        <a:pt x="86936" y="84178"/>
                        <a:pt x="129011" y="67654"/>
                      </a:cubicBezTo>
                      <a:cubicBezTo>
                        <a:pt x="169697" y="50227"/>
                        <a:pt x="213438" y="42590"/>
                        <a:pt x="255652" y="30162"/>
                      </a:cubicBezTo>
                      <a:cubicBezTo>
                        <a:pt x="298144" y="18081"/>
                        <a:pt x="342579" y="15998"/>
                        <a:pt x="386112" y="9680"/>
                      </a:cubicBezTo>
                      <a:cubicBezTo>
                        <a:pt x="385973" y="9680"/>
                        <a:pt x="385765" y="9680"/>
                        <a:pt x="385626" y="9680"/>
                      </a:cubicBezTo>
                      <a:cubicBezTo>
                        <a:pt x="405205" y="7597"/>
                        <a:pt x="424507" y="3917"/>
                        <a:pt x="443739" y="29"/>
                      </a:cubicBezTo>
                      <a:cubicBezTo>
                        <a:pt x="443739" y="29"/>
                        <a:pt x="443600" y="29"/>
                        <a:pt x="443531" y="29"/>
                      </a:cubicBezTo>
                      <a:cubicBezTo>
                        <a:pt x="449849" y="-596"/>
                        <a:pt x="448947" y="9194"/>
                        <a:pt x="442906" y="7666"/>
                      </a:cubicBezTo>
                      <a:cubicBezTo>
                        <a:pt x="368684" y="23149"/>
                        <a:pt x="291756" y="24260"/>
                        <a:pt x="219895" y="50574"/>
                      </a:cubicBezTo>
                      <a:cubicBezTo>
                        <a:pt x="219895" y="50574"/>
                        <a:pt x="219895" y="50574"/>
                        <a:pt x="219965" y="50574"/>
                      </a:cubicBezTo>
                      <a:cubicBezTo>
                        <a:pt x="169628" y="61475"/>
                        <a:pt x="123248" y="84178"/>
                        <a:pt x="74924" y="101189"/>
                      </a:cubicBezTo>
                      <a:cubicBezTo>
                        <a:pt x="52915" y="109729"/>
                        <a:pt x="32294" y="121324"/>
                        <a:pt x="11673" y="132780"/>
                      </a:cubicBezTo>
                      <a:cubicBezTo>
                        <a:pt x="2925" y="137293"/>
                        <a:pt x="-4782" y="123823"/>
                        <a:pt x="3619" y="11861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096" name="Google Shape;8096;p20"/>
                <p:cNvSpPr/>
                <p:nvPr/>
              </p:nvSpPr>
              <p:spPr>
                <a:xfrm rot="-5868182">
                  <a:off x="6078249" y="2126146"/>
                  <a:ext cx="285371" cy="195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57" h="287129" extrusionOk="0">
                      <a:moveTo>
                        <a:pt x="1266" y="276623"/>
                      </a:moveTo>
                      <a:cubicBezTo>
                        <a:pt x="83055" y="186641"/>
                        <a:pt x="184979" y="118113"/>
                        <a:pt x="290236" y="58403"/>
                      </a:cubicBezTo>
                      <a:cubicBezTo>
                        <a:pt x="302040" y="52570"/>
                        <a:pt x="421251" y="-14847"/>
                        <a:pt x="418821" y="2997"/>
                      </a:cubicBezTo>
                      <a:cubicBezTo>
                        <a:pt x="418960" y="5844"/>
                        <a:pt x="416391" y="7996"/>
                        <a:pt x="413753" y="7579"/>
                      </a:cubicBezTo>
                      <a:cubicBezTo>
                        <a:pt x="352099" y="32852"/>
                        <a:pt x="294124" y="66595"/>
                        <a:pt x="237608" y="101727"/>
                      </a:cubicBezTo>
                      <a:cubicBezTo>
                        <a:pt x="182063" y="135956"/>
                        <a:pt x="127977" y="172824"/>
                        <a:pt x="79723" y="216982"/>
                      </a:cubicBezTo>
                      <a:cubicBezTo>
                        <a:pt x="55561" y="238436"/>
                        <a:pt x="33829" y="262320"/>
                        <a:pt x="11334" y="285440"/>
                      </a:cubicBezTo>
                      <a:cubicBezTo>
                        <a:pt x="5710" y="290578"/>
                        <a:pt x="-3247" y="282941"/>
                        <a:pt x="1197" y="27662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097" name="Google Shape;8097;p20"/>
                <p:cNvSpPr/>
                <p:nvPr/>
              </p:nvSpPr>
              <p:spPr>
                <a:xfrm rot="-5868182">
                  <a:off x="6095670" y="2235418"/>
                  <a:ext cx="196889" cy="20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986" h="302133" extrusionOk="0">
                      <a:moveTo>
                        <a:pt x="2255" y="287343"/>
                      </a:moveTo>
                      <a:cubicBezTo>
                        <a:pt x="70575" y="171741"/>
                        <a:pt x="165417" y="69678"/>
                        <a:pt x="281366" y="872"/>
                      </a:cubicBezTo>
                      <a:cubicBezTo>
                        <a:pt x="286921" y="-2877"/>
                        <a:pt x="292475" y="6496"/>
                        <a:pt x="286226" y="9412"/>
                      </a:cubicBezTo>
                      <a:cubicBezTo>
                        <a:pt x="269007" y="19132"/>
                        <a:pt x="253108" y="31005"/>
                        <a:pt x="237347" y="42947"/>
                      </a:cubicBezTo>
                      <a:cubicBezTo>
                        <a:pt x="237347" y="42947"/>
                        <a:pt x="237417" y="42947"/>
                        <a:pt x="237486" y="42878"/>
                      </a:cubicBezTo>
                      <a:cubicBezTo>
                        <a:pt x="237278" y="43017"/>
                        <a:pt x="237069" y="43225"/>
                        <a:pt x="236861" y="43364"/>
                      </a:cubicBezTo>
                      <a:cubicBezTo>
                        <a:pt x="237000" y="43225"/>
                        <a:pt x="237139" y="43155"/>
                        <a:pt x="237278" y="43017"/>
                      </a:cubicBezTo>
                      <a:cubicBezTo>
                        <a:pt x="237278" y="43017"/>
                        <a:pt x="237139" y="43086"/>
                        <a:pt x="237069" y="43155"/>
                      </a:cubicBezTo>
                      <a:cubicBezTo>
                        <a:pt x="237069" y="43155"/>
                        <a:pt x="237139" y="43086"/>
                        <a:pt x="237208" y="43017"/>
                      </a:cubicBezTo>
                      <a:cubicBezTo>
                        <a:pt x="180206" y="88841"/>
                        <a:pt x="127161" y="140636"/>
                        <a:pt x="82725" y="198749"/>
                      </a:cubicBezTo>
                      <a:cubicBezTo>
                        <a:pt x="82725" y="198749"/>
                        <a:pt x="82725" y="198680"/>
                        <a:pt x="82795" y="198610"/>
                      </a:cubicBezTo>
                      <a:cubicBezTo>
                        <a:pt x="82725" y="198749"/>
                        <a:pt x="82586" y="198819"/>
                        <a:pt x="82517" y="198958"/>
                      </a:cubicBezTo>
                      <a:cubicBezTo>
                        <a:pt x="82517" y="198958"/>
                        <a:pt x="82517" y="198958"/>
                        <a:pt x="82517" y="198958"/>
                      </a:cubicBezTo>
                      <a:cubicBezTo>
                        <a:pt x="82031" y="199652"/>
                        <a:pt x="81475" y="200277"/>
                        <a:pt x="80989" y="200971"/>
                      </a:cubicBezTo>
                      <a:cubicBezTo>
                        <a:pt x="81059" y="200902"/>
                        <a:pt x="81128" y="200763"/>
                        <a:pt x="81198" y="200693"/>
                      </a:cubicBezTo>
                      <a:cubicBezTo>
                        <a:pt x="59188" y="231659"/>
                        <a:pt x="35790" y="261792"/>
                        <a:pt x="16975" y="294841"/>
                      </a:cubicBezTo>
                      <a:cubicBezTo>
                        <a:pt x="10448" y="308797"/>
                        <a:pt x="-5868" y="300743"/>
                        <a:pt x="2186" y="28727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098" name="Google Shape;8098;p20"/>
                <p:cNvSpPr/>
                <p:nvPr/>
              </p:nvSpPr>
              <p:spPr>
                <a:xfrm rot="-5868182">
                  <a:off x="6068765" y="2311147"/>
                  <a:ext cx="152575" cy="26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944" h="389144" extrusionOk="0">
                      <a:moveTo>
                        <a:pt x="86272" y="193992"/>
                      </a:moveTo>
                      <a:cubicBezTo>
                        <a:pt x="105782" y="156985"/>
                        <a:pt x="127305" y="121090"/>
                        <a:pt x="150148" y="86027"/>
                      </a:cubicBezTo>
                      <a:cubicBezTo>
                        <a:pt x="171186" y="56381"/>
                        <a:pt x="189377" y="22290"/>
                        <a:pt x="219023" y="350"/>
                      </a:cubicBezTo>
                      <a:cubicBezTo>
                        <a:pt x="219023" y="350"/>
                        <a:pt x="219023" y="350"/>
                        <a:pt x="219023" y="350"/>
                      </a:cubicBezTo>
                      <a:cubicBezTo>
                        <a:pt x="220828" y="-552"/>
                        <a:pt x="223189" y="350"/>
                        <a:pt x="223884" y="2364"/>
                      </a:cubicBezTo>
                      <a:cubicBezTo>
                        <a:pt x="224647" y="7085"/>
                        <a:pt x="217982" y="8612"/>
                        <a:pt x="215690" y="12084"/>
                      </a:cubicBezTo>
                      <a:cubicBezTo>
                        <a:pt x="215829" y="11945"/>
                        <a:pt x="215899" y="11876"/>
                        <a:pt x="216038" y="11737"/>
                      </a:cubicBezTo>
                      <a:cubicBezTo>
                        <a:pt x="140358" y="101372"/>
                        <a:pt x="91202" y="210516"/>
                        <a:pt x="44475" y="317231"/>
                      </a:cubicBezTo>
                      <a:cubicBezTo>
                        <a:pt x="44613" y="316884"/>
                        <a:pt x="44752" y="316537"/>
                        <a:pt x="44891" y="316259"/>
                      </a:cubicBezTo>
                      <a:cubicBezTo>
                        <a:pt x="34894" y="339518"/>
                        <a:pt x="27464" y="364374"/>
                        <a:pt x="14689" y="386314"/>
                      </a:cubicBezTo>
                      <a:cubicBezTo>
                        <a:pt x="9760" y="392355"/>
                        <a:pt x="-724" y="387981"/>
                        <a:pt x="40" y="380205"/>
                      </a:cubicBezTo>
                      <a:cubicBezTo>
                        <a:pt x="23090" y="315981"/>
                        <a:pt x="55375" y="254882"/>
                        <a:pt x="86341" y="19399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099" name="Google Shape;8099;p20"/>
                <p:cNvSpPr/>
                <p:nvPr/>
              </p:nvSpPr>
              <p:spPr>
                <a:xfrm rot="-5868182">
                  <a:off x="6104557" y="2448908"/>
                  <a:ext cx="62586" cy="24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61" h="353652" extrusionOk="0">
                      <a:moveTo>
                        <a:pt x="83525" y="1142"/>
                      </a:moveTo>
                      <a:cubicBezTo>
                        <a:pt x="87344" y="-2121"/>
                        <a:pt x="93385" y="2183"/>
                        <a:pt x="91510" y="6835"/>
                      </a:cubicBezTo>
                      <a:cubicBezTo>
                        <a:pt x="89982" y="17319"/>
                        <a:pt x="88246" y="27734"/>
                        <a:pt x="86580" y="38148"/>
                      </a:cubicBezTo>
                      <a:lnTo>
                        <a:pt x="86580" y="38148"/>
                      </a:lnTo>
                      <a:cubicBezTo>
                        <a:pt x="86580" y="38148"/>
                        <a:pt x="86580" y="38426"/>
                        <a:pt x="86510" y="38565"/>
                      </a:cubicBezTo>
                      <a:cubicBezTo>
                        <a:pt x="86510" y="38565"/>
                        <a:pt x="86510" y="38565"/>
                        <a:pt x="86510" y="38496"/>
                      </a:cubicBezTo>
                      <a:cubicBezTo>
                        <a:pt x="85816" y="42661"/>
                        <a:pt x="85191" y="46827"/>
                        <a:pt x="84567" y="50993"/>
                      </a:cubicBezTo>
                      <a:cubicBezTo>
                        <a:pt x="84567" y="50924"/>
                        <a:pt x="84567" y="50854"/>
                        <a:pt x="84567" y="50785"/>
                      </a:cubicBezTo>
                      <a:cubicBezTo>
                        <a:pt x="84567" y="51132"/>
                        <a:pt x="84497" y="51410"/>
                        <a:pt x="84428" y="51757"/>
                      </a:cubicBezTo>
                      <a:cubicBezTo>
                        <a:pt x="84428" y="51757"/>
                        <a:pt x="84428" y="51687"/>
                        <a:pt x="84428" y="51618"/>
                      </a:cubicBezTo>
                      <a:cubicBezTo>
                        <a:pt x="67973" y="151876"/>
                        <a:pt x="44991" y="251786"/>
                        <a:pt x="16594" y="349128"/>
                      </a:cubicBezTo>
                      <a:cubicBezTo>
                        <a:pt x="12637" y="356834"/>
                        <a:pt x="139" y="354127"/>
                        <a:pt x="0" y="345309"/>
                      </a:cubicBezTo>
                      <a:cubicBezTo>
                        <a:pt x="10832" y="281502"/>
                        <a:pt x="30411" y="219154"/>
                        <a:pt x="44575" y="155972"/>
                      </a:cubicBezTo>
                      <a:cubicBezTo>
                        <a:pt x="52559" y="124103"/>
                        <a:pt x="59988" y="92096"/>
                        <a:pt x="66862" y="59950"/>
                      </a:cubicBezTo>
                      <a:cubicBezTo>
                        <a:pt x="72208" y="40578"/>
                        <a:pt x="73111" y="18500"/>
                        <a:pt x="83386" y="114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100" name="Google Shape;8100;p20"/>
                <p:cNvSpPr/>
                <p:nvPr/>
              </p:nvSpPr>
              <p:spPr>
                <a:xfrm rot="-5868182">
                  <a:off x="6080019" y="2592112"/>
                  <a:ext cx="100285" cy="2364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95" h="347117" extrusionOk="0">
                      <a:moveTo>
                        <a:pt x="2144" y="299"/>
                      </a:moveTo>
                      <a:cubicBezTo>
                        <a:pt x="5130" y="-950"/>
                        <a:pt x="7282" y="1966"/>
                        <a:pt x="8323" y="4396"/>
                      </a:cubicBezTo>
                      <a:cubicBezTo>
                        <a:pt x="20543" y="26475"/>
                        <a:pt x="31514" y="49178"/>
                        <a:pt x="42900" y="71674"/>
                      </a:cubicBezTo>
                      <a:cubicBezTo>
                        <a:pt x="67826" y="120345"/>
                        <a:pt x="91154" y="169779"/>
                        <a:pt x="111497" y="220602"/>
                      </a:cubicBezTo>
                      <a:cubicBezTo>
                        <a:pt x="126772" y="259136"/>
                        <a:pt x="141630" y="298712"/>
                        <a:pt x="147184" y="339953"/>
                      </a:cubicBezTo>
                      <a:cubicBezTo>
                        <a:pt x="147601" y="347382"/>
                        <a:pt x="136700" y="350021"/>
                        <a:pt x="133715" y="343078"/>
                      </a:cubicBezTo>
                      <a:cubicBezTo>
                        <a:pt x="132326" y="339953"/>
                        <a:pt x="131701" y="336482"/>
                        <a:pt x="130799" y="333149"/>
                      </a:cubicBezTo>
                      <a:cubicBezTo>
                        <a:pt x="109067" y="255456"/>
                        <a:pt x="77407" y="180888"/>
                        <a:pt x="44150" y="107500"/>
                      </a:cubicBezTo>
                      <a:cubicBezTo>
                        <a:pt x="29361" y="75423"/>
                        <a:pt x="15059" y="43138"/>
                        <a:pt x="2075" y="10297"/>
                      </a:cubicBezTo>
                      <a:cubicBezTo>
                        <a:pt x="1034" y="7103"/>
                        <a:pt x="-2022" y="2452"/>
                        <a:pt x="2075" y="29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101" name="Google Shape;8101;p20"/>
                <p:cNvSpPr/>
                <p:nvPr/>
              </p:nvSpPr>
              <p:spPr>
                <a:xfrm rot="-5868182">
                  <a:off x="6293974" y="2511388"/>
                  <a:ext cx="189011" cy="2262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423" h="332122" extrusionOk="0">
                      <a:moveTo>
                        <a:pt x="1328" y="324461"/>
                      </a:moveTo>
                      <a:cubicBezTo>
                        <a:pt x="52568" y="257183"/>
                        <a:pt x="106723" y="192126"/>
                        <a:pt x="159977" y="126376"/>
                      </a:cubicBezTo>
                      <a:cubicBezTo>
                        <a:pt x="159768" y="126653"/>
                        <a:pt x="159490" y="126931"/>
                        <a:pt x="159283" y="127209"/>
                      </a:cubicBezTo>
                      <a:cubicBezTo>
                        <a:pt x="194345" y="85828"/>
                        <a:pt x="228505" y="43684"/>
                        <a:pt x="263706" y="2512"/>
                      </a:cubicBezTo>
                      <a:cubicBezTo>
                        <a:pt x="266483" y="-404"/>
                        <a:pt x="271135" y="-821"/>
                        <a:pt x="274329" y="1470"/>
                      </a:cubicBezTo>
                      <a:cubicBezTo>
                        <a:pt x="286063" y="10357"/>
                        <a:pt x="260998" y="29242"/>
                        <a:pt x="256138" y="38060"/>
                      </a:cubicBezTo>
                      <a:cubicBezTo>
                        <a:pt x="256416" y="37782"/>
                        <a:pt x="256624" y="37435"/>
                        <a:pt x="256902" y="37158"/>
                      </a:cubicBezTo>
                      <a:cubicBezTo>
                        <a:pt x="184069" y="124084"/>
                        <a:pt x="109918" y="209831"/>
                        <a:pt x="35974" y="295786"/>
                      </a:cubicBezTo>
                      <a:cubicBezTo>
                        <a:pt x="26739" y="306965"/>
                        <a:pt x="16950" y="317796"/>
                        <a:pt x="8618" y="329738"/>
                      </a:cubicBezTo>
                      <a:cubicBezTo>
                        <a:pt x="5494" y="335639"/>
                        <a:pt x="-3324" y="329321"/>
                        <a:pt x="1328" y="32446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102" name="Google Shape;8102;p20"/>
                <p:cNvSpPr/>
                <p:nvPr/>
              </p:nvSpPr>
              <p:spPr>
                <a:xfrm rot="-5868182">
                  <a:off x="6371458" y="2373385"/>
                  <a:ext cx="94628" cy="2599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91" h="381499" extrusionOk="0">
                      <a:moveTo>
                        <a:pt x="134245" y="424"/>
                      </a:moveTo>
                      <a:cubicBezTo>
                        <a:pt x="139313" y="2299"/>
                        <a:pt x="139798" y="7923"/>
                        <a:pt x="137786" y="12227"/>
                      </a:cubicBezTo>
                      <a:cubicBezTo>
                        <a:pt x="131537" y="36598"/>
                        <a:pt x="121399" y="59857"/>
                        <a:pt x="112790" y="83394"/>
                      </a:cubicBezTo>
                      <a:cubicBezTo>
                        <a:pt x="94808" y="130954"/>
                        <a:pt x="80158" y="179624"/>
                        <a:pt x="62939" y="227462"/>
                      </a:cubicBezTo>
                      <a:cubicBezTo>
                        <a:pt x="45721" y="276272"/>
                        <a:pt x="24266" y="323554"/>
                        <a:pt x="8019" y="372711"/>
                      </a:cubicBezTo>
                      <a:cubicBezTo>
                        <a:pt x="8019" y="372711"/>
                        <a:pt x="8019" y="372711"/>
                        <a:pt x="8019" y="372711"/>
                      </a:cubicBezTo>
                      <a:cubicBezTo>
                        <a:pt x="7325" y="374932"/>
                        <a:pt x="6978" y="377293"/>
                        <a:pt x="6423" y="379584"/>
                      </a:cubicBezTo>
                      <a:cubicBezTo>
                        <a:pt x="4270" y="383889"/>
                        <a:pt x="-451" y="380140"/>
                        <a:pt x="35" y="376182"/>
                      </a:cubicBezTo>
                      <a:cubicBezTo>
                        <a:pt x="6839" y="325290"/>
                        <a:pt x="29473" y="277660"/>
                        <a:pt x="44749" y="228851"/>
                      </a:cubicBezTo>
                      <a:cubicBezTo>
                        <a:pt x="65022" y="168654"/>
                        <a:pt x="84602" y="108180"/>
                        <a:pt x="106333" y="48401"/>
                      </a:cubicBezTo>
                      <a:cubicBezTo>
                        <a:pt x="111263" y="38958"/>
                        <a:pt x="122025" y="-5130"/>
                        <a:pt x="134175" y="49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103" name="Google Shape;8103;p20"/>
                <p:cNvSpPr/>
                <p:nvPr/>
              </p:nvSpPr>
              <p:spPr>
                <a:xfrm rot="-5868182">
                  <a:off x="6451728" y="2247125"/>
                  <a:ext cx="31177" cy="3150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60" h="462449" extrusionOk="0">
                      <a:moveTo>
                        <a:pt x="39767" y="0"/>
                      </a:moveTo>
                      <a:cubicBezTo>
                        <a:pt x="48792" y="1389"/>
                        <a:pt x="45044" y="12081"/>
                        <a:pt x="44696" y="18330"/>
                      </a:cubicBezTo>
                      <a:cubicBezTo>
                        <a:pt x="39905" y="59641"/>
                        <a:pt x="36434" y="101091"/>
                        <a:pt x="32824" y="142471"/>
                      </a:cubicBezTo>
                      <a:cubicBezTo>
                        <a:pt x="27963" y="245784"/>
                        <a:pt x="23381" y="349097"/>
                        <a:pt x="9981" y="451715"/>
                      </a:cubicBezTo>
                      <a:cubicBezTo>
                        <a:pt x="9981" y="451715"/>
                        <a:pt x="9981" y="451715"/>
                        <a:pt x="9981" y="451715"/>
                      </a:cubicBezTo>
                      <a:cubicBezTo>
                        <a:pt x="9981" y="453312"/>
                        <a:pt x="9911" y="454839"/>
                        <a:pt x="9981" y="456436"/>
                      </a:cubicBezTo>
                      <a:cubicBezTo>
                        <a:pt x="10814" y="458589"/>
                        <a:pt x="9981" y="461227"/>
                        <a:pt x="7690" y="462268"/>
                      </a:cubicBezTo>
                      <a:cubicBezTo>
                        <a:pt x="-3627" y="464768"/>
                        <a:pt x="1163" y="440745"/>
                        <a:pt x="260" y="434149"/>
                      </a:cubicBezTo>
                      <a:cubicBezTo>
                        <a:pt x="3038" y="378952"/>
                        <a:pt x="6787" y="323755"/>
                        <a:pt x="8454" y="268488"/>
                      </a:cubicBezTo>
                      <a:cubicBezTo>
                        <a:pt x="8454" y="268696"/>
                        <a:pt x="8454" y="268904"/>
                        <a:pt x="8454" y="269113"/>
                      </a:cubicBezTo>
                      <a:cubicBezTo>
                        <a:pt x="8454" y="268835"/>
                        <a:pt x="8454" y="268557"/>
                        <a:pt x="8454" y="268279"/>
                      </a:cubicBezTo>
                      <a:cubicBezTo>
                        <a:pt x="8454" y="268279"/>
                        <a:pt x="8454" y="268279"/>
                        <a:pt x="8454" y="268279"/>
                      </a:cubicBezTo>
                      <a:cubicBezTo>
                        <a:pt x="8454" y="267863"/>
                        <a:pt x="8454" y="267516"/>
                        <a:pt x="8454" y="267099"/>
                      </a:cubicBezTo>
                      <a:cubicBezTo>
                        <a:pt x="8454" y="267099"/>
                        <a:pt x="8454" y="267169"/>
                        <a:pt x="8454" y="267238"/>
                      </a:cubicBezTo>
                      <a:cubicBezTo>
                        <a:pt x="8454" y="267030"/>
                        <a:pt x="8454" y="266822"/>
                        <a:pt x="8454" y="266683"/>
                      </a:cubicBezTo>
                      <a:cubicBezTo>
                        <a:pt x="8454" y="266752"/>
                        <a:pt x="8454" y="266891"/>
                        <a:pt x="8454" y="266960"/>
                      </a:cubicBezTo>
                      <a:cubicBezTo>
                        <a:pt x="8454" y="266127"/>
                        <a:pt x="8454" y="265294"/>
                        <a:pt x="8523" y="264530"/>
                      </a:cubicBezTo>
                      <a:cubicBezTo>
                        <a:pt x="8523" y="264600"/>
                        <a:pt x="8523" y="264669"/>
                        <a:pt x="8523" y="264739"/>
                      </a:cubicBezTo>
                      <a:cubicBezTo>
                        <a:pt x="8523" y="264600"/>
                        <a:pt x="8523" y="264530"/>
                        <a:pt x="8523" y="264391"/>
                      </a:cubicBezTo>
                      <a:cubicBezTo>
                        <a:pt x="8523" y="264461"/>
                        <a:pt x="8523" y="264530"/>
                        <a:pt x="8523" y="264600"/>
                      </a:cubicBezTo>
                      <a:cubicBezTo>
                        <a:pt x="8523" y="264114"/>
                        <a:pt x="8523" y="263628"/>
                        <a:pt x="8523" y="263072"/>
                      </a:cubicBezTo>
                      <a:cubicBezTo>
                        <a:pt x="8523" y="263072"/>
                        <a:pt x="8523" y="263211"/>
                        <a:pt x="8523" y="263280"/>
                      </a:cubicBezTo>
                      <a:cubicBezTo>
                        <a:pt x="8939" y="188643"/>
                        <a:pt x="13730" y="114144"/>
                        <a:pt x="25672" y="40409"/>
                      </a:cubicBezTo>
                      <a:cubicBezTo>
                        <a:pt x="25672" y="40617"/>
                        <a:pt x="25603" y="40895"/>
                        <a:pt x="25533" y="41103"/>
                      </a:cubicBezTo>
                      <a:cubicBezTo>
                        <a:pt x="25672" y="40061"/>
                        <a:pt x="25881" y="39089"/>
                        <a:pt x="26019" y="38048"/>
                      </a:cubicBezTo>
                      <a:cubicBezTo>
                        <a:pt x="26019" y="38395"/>
                        <a:pt x="25881" y="38742"/>
                        <a:pt x="25881" y="39089"/>
                      </a:cubicBezTo>
                      <a:cubicBezTo>
                        <a:pt x="28935" y="30133"/>
                        <a:pt x="27824" y="-347"/>
                        <a:pt x="39628" y="6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104" name="Google Shape;8104;p20"/>
                <p:cNvSpPr/>
                <p:nvPr/>
              </p:nvSpPr>
              <p:spPr>
                <a:xfrm rot="-5868182">
                  <a:off x="6479722" y="2092785"/>
                  <a:ext cx="76000" cy="366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50" h="538135" extrusionOk="0">
                      <a:moveTo>
                        <a:pt x="7257" y="69"/>
                      </a:moveTo>
                      <a:cubicBezTo>
                        <a:pt x="19130" y="-694"/>
                        <a:pt x="13714" y="28258"/>
                        <a:pt x="16491" y="36590"/>
                      </a:cubicBezTo>
                      <a:cubicBezTo>
                        <a:pt x="28364" y="120323"/>
                        <a:pt x="36626" y="204542"/>
                        <a:pt x="54053" y="287442"/>
                      </a:cubicBezTo>
                      <a:cubicBezTo>
                        <a:pt x="68356" y="357984"/>
                        <a:pt x="84672" y="428109"/>
                        <a:pt x="103002" y="497678"/>
                      </a:cubicBezTo>
                      <a:cubicBezTo>
                        <a:pt x="103696" y="505454"/>
                        <a:pt x="117027" y="535934"/>
                        <a:pt x="108973" y="537948"/>
                      </a:cubicBezTo>
                      <a:cubicBezTo>
                        <a:pt x="106473" y="538711"/>
                        <a:pt x="104182" y="537045"/>
                        <a:pt x="103626" y="534754"/>
                      </a:cubicBezTo>
                      <a:cubicBezTo>
                        <a:pt x="79604" y="483653"/>
                        <a:pt x="68008" y="427623"/>
                        <a:pt x="53983" y="373120"/>
                      </a:cubicBezTo>
                      <a:cubicBezTo>
                        <a:pt x="38292" y="303550"/>
                        <a:pt x="24892" y="233356"/>
                        <a:pt x="17047" y="162398"/>
                      </a:cubicBezTo>
                      <a:cubicBezTo>
                        <a:pt x="13436" y="120601"/>
                        <a:pt x="5799" y="79290"/>
                        <a:pt x="1772" y="37492"/>
                      </a:cubicBezTo>
                      <a:cubicBezTo>
                        <a:pt x="2397" y="27981"/>
                        <a:pt x="-5310" y="1666"/>
                        <a:pt x="725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105" name="Google Shape;8105;p20"/>
                <p:cNvSpPr/>
                <p:nvPr/>
              </p:nvSpPr>
              <p:spPr>
                <a:xfrm rot="-5868182">
                  <a:off x="6432392" y="2081427"/>
                  <a:ext cx="101989" cy="251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696" h="368659" extrusionOk="0">
                      <a:moveTo>
                        <a:pt x="4957" y="158"/>
                      </a:moveTo>
                      <a:cubicBezTo>
                        <a:pt x="16204" y="-1786"/>
                        <a:pt x="15927" y="14669"/>
                        <a:pt x="19606" y="21821"/>
                      </a:cubicBezTo>
                      <a:cubicBezTo>
                        <a:pt x="30854" y="54175"/>
                        <a:pt x="39533" y="87363"/>
                        <a:pt x="51128" y="119579"/>
                      </a:cubicBezTo>
                      <a:cubicBezTo>
                        <a:pt x="51058" y="119371"/>
                        <a:pt x="50919" y="119093"/>
                        <a:pt x="50850" y="118885"/>
                      </a:cubicBezTo>
                      <a:cubicBezTo>
                        <a:pt x="51545" y="120690"/>
                        <a:pt x="52239" y="122564"/>
                        <a:pt x="52864" y="124370"/>
                      </a:cubicBezTo>
                      <a:cubicBezTo>
                        <a:pt x="52725" y="124022"/>
                        <a:pt x="52586" y="123675"/>
                        <a:pt x="52448" y="123259"/>
                      </a:cubicBezTo>
                      <a:cubicBezTo>
                        <a:pt x="81956" y="203382"/>
                        <a:pt x="115143" y="282046"/>
                        <a:pt x="148678" y="360503"/>
                      </a:cubicBezTo>
                      <a:cubicBezTo>
                        <a:pt x="151733" y="366127"/>
                        <a:pt x="147428" y="372375"/>
                        <a:pt x="142221" y="365918"/>
                      </a:cubicBezTo>
                      <a:cubicBezTo>
                        <a:pt x="126529" y="346895"/>
                        <a:pt x="117781" y="323357"/>
                        <a:pt x="107714" y="301140"/>
                      </a:cubicBezTo>
                      <a:cubicBezTo>
                        <a:pt x="86398" y="253788"/>
                        <a:pt x="64806" y="206506"/>
                        <a:pt x="46754" y="157835"/>
                      </a:cubicBezTo>
                      <a:cubicBezTo>
                        <a:pt x="29188" y="115969"/>
                        <a:pt x="16482" y="72436"/>
                        <a:pt x="5304" y="28556"/>
                      </a:cubicBezTo>
                      <a:cubicBezTo>
                        <a:pt x="4401" y="19807"/>
                        <a:pt x="-5944" y="5366"/>
                        <a:pt x="4957" y="8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106" name="Google Shape;8106;p20"/>
                <p:cNvSpPr/>
                <p:nvPr/>
              </p:nvSpPr>
              <p:spPr>
                <a:xfrm rot="-5868182">
                  <a:off x="6333879" y="2758077"/>
                  <a:ext cx="4730" cy="2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43" h="416" extrusionOk="0">
                      <a:moveTo>
                        <a:pt x="0" y="417"/>
                      </a:moveTo>
                      <a:cubicBezTo>
                        <a:pt x="0" y="417"/>
                        <a:pt x="0" y="139"/>
                        <a:pt x="0" y="0"/>
                      </a:cubicBezTo>
                      <a:cubicBezTo>
                        <a:pt x="0" y="139"/>
                        <a:pt x="0" y="278"/>
                        <a:pt x="0" y="41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8107" name="Google Shape;8107;p20"/>
              <p:cNvSpPr/>
              <p:nvPr/>
            </p:nvSpPr>
            <p:spPr>
              <a:xfrm rot="-5868182">
                <a:off x="6195604" y="2694012"/>
                <a:ext cx="243819" cy="109548"/>
              </a:xfrm>
              <a:custGeom>
                <a:avLst/>
                <a:gdLst/>
                <a:ahLst/>
                <a:cxnLst/>
                <a:rect l="l" t="t" r="r" b="b"/>
                <a:pathLst>
                  <a:path w="357868" h="160790" extrusionOk="0">
                    <a:moveTo>
                      <a:pt x="5004" y="153300"/>
                    </a:moveTo>
                    <a:cubicBezTo>
                      <a:pt x="124285" y="114697"/>
                      <a:pt x="240512" y="64013"/>
                      <a:pt x="348893" y="900"/>
                    </a:cubicBezTo>
                    <a:cubicBezTo>
                      <a:pt x="354933" y="-2849"/>
                      <a:pt x="361321" y="6038"/>
                      <a:pt x="355697" y="10551"/>
                    </a:cubicBezTo>
                    <a:cubicBezTo>
                      <a:pt x="284947" y="61999"/>
                      <a:pt x="203436" y="97200"/>
                      <a:pt x="121786" y="127819"/>
                    </a:cubicBezTo>
                    <a:cubicBezTo>
                      <a:pt x="121994" y="127819"/>
                      <a:pt x="122133" y="127681"/>
                      <a:pt x="122341" y="127611"/>
                    </a:cubicBezTo>
                    <a:cubicBezTo>
                      <a:pt x="119078" y="130597"/>
                      <a:pt x="-28532" y="178990"/>
                      <a:pt x="4934" y="1533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8108" name="Google Shape;8108;p20"/>
            <p:cNvSpPr/>
            <p:nvPr/>
          </p:nvSpPr>
          <p:spPr>
            <a:xfrm rot="-5868182">
              <a:off x="6394763" y="2414498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09" name="Google Shape;8109;p20"/>
            <p:cNvSpPr/>
            <p:nvPr/>
          </p:nvSpPr>
          <p:spPr>
            <a:xfrm rot="-5868182">
              <a:off x="6394670" y="2414511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10" name="Google Shape;8110;p20"/>
            <p:cNvSpPr/>
            <p:nvPr/>
          </p:nvSpPr>
          <p:spPr>
            <a:xfrm rot="-5868182">
              <a:off x="6541035" y="2435049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11" name="Google Shape;8111;p20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12" name="Google Shape;8112;p20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13" name="Google Shape;8113;p20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14" name="Google Shape;8114;p20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15" name="Google Shape;8115;p20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16" name="Google Shape;8116;p20"/>
            <p:cNvSpPr/>
            <p:nvPr/>
          </p:nvSpPr>
          <p:spPr>
            <a:xfrm rot="-5868182">
              <a:off x="6494472" y="2272343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17" name="Google Shape;8117;p20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18" name="Google Shape;8118;p20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19" name="Google Shape;8119;p20"/>
            <p:cNvSpPr/>
            <p:nvPr/>
          </p:nvSpPr>
          <p:spPr>
            <a:xfrm rot="-5868182">
              <a:off x="6492222" y="2274970"/>
              <a:ext cx="4730" cy="94"/>
            </a:xfrm>
            <a:custGeom>
              <a:avLst/>
              <a:gdLst/>
              <a:ahLst/>
              <a:cxnLst/>
              <a:rect l="l" t="t" r="r" b="b"/>
              <a:pathLst>
                <a:path w="6943" h="138" extrusionOk="0">
                  <a:moveTo>
                    <a:pt x="0" y="0"/>
                  </a:moveTo>
                  <a:cubicBezTo>
                    <a:pt x="0" y="0"/>
                    <a:pt x="0" y="69"/>
                    <a:pt x="0" y="139"/>
                  </a:cubicBezTo>
                  <a:cubicBezTo>
                    <a:pt x="0" y="139"/>
                    <a:pt x="0" y="6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20" name="Google Shape;8120;p20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21" name="Google Shape;8121;p20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22" name="Google Shape;8122;p20"/>
            <p:cNvSpPr/>
            <p:nvPr/>
          </p:nvSpPr>
          <p:spPr>
            <a:xfrm rot="-5868182">
              <a:off x="6492370" y="2274950"/>
              <a:ext cx="4730" cy="189"/>
            </a:xfrm>
            <a:custGeom>
              <a:avLst/>
              <a:gdLst/>
              <a:ahLst/>
              <a:cxnLst/>
              <a:rect l="l" t="t" r="r" b="b"/>
              <a:pathLst>
                <a:path w="6943" h="277" extrusionOk="0">
                  <a:moveTo>
                    <a:pt x="0" y="278"/>
                  </a:moveTo>
                  <a:cubicBezTo>
                    <a:pt x="0" y="278"/>
                    <a:pt x="0" y="13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0"/>
                  </a:cubicBezTo>
                  <a:cubicBezTo>
                    <a:pt x="0" y="69"/>
                    <a:pt x="0" y="208"/>
                    <a:pt x="0" y="27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23" name="Google Shape;8123;p20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24" name="Google Shape;8124;p20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25" name="Google Shape;8125;p20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26" name="Google Shape;8126;p20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27" name="Google Shape;8127;p20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8128" name="Google Shape;8128;p20"/>
          <p:cNvGrpSpPr/>
          <p:nvPr/>
        </p:nvGrpSpPr>
        <p:grpSpPr>
          <a:xfrm rot="-1325867">
            <a:off x="-205163" y="6448551"/>
            <a:ext cx="883056" cy="1138411"/>
            <a:chOff x="4951306" y="1783071"/>
            <a:chExt cx="846287" cy="1091009"/>
          </a:xfrm>
        </p:grpSpPr>
        <p:sp>
          <p:nvSpPr>
            <p:cNvPr id="8129" name="Google Shape;8129;p20"/>
            <p:cNvSpPr/>
            <p:nvPr/>
          </p:nvSpPr>
          <p:spPr>
            <a:xfrm rot="-3732724">
              <a:off x="4935297" y="2076985"/>
              <a:ext cx="920222" cy="423893"/>
            </a:xfrm>
            <a:custGeom>
              <a:avLst/>
              <a:gdLst/>
              <a:ahLst/>
              <a:cxnLst/>
              <a:rect l="l" t="t" r="r" b="b"/>
              <a:pathLst>
                <a:path w="1351205" h="622422" extrusionOk="0">
                  <a:moveTo>
                    <a:pt x="320329" y="614048"/>
                  </a:moveTo>
                  <a:cubicBezTo>
                    <a:pt x="226320" y="598704"/>
                    <a:pt x="165013" y="563780"/>
                    <a:pt x="98428" y="496363"/>
                  </a:cubicBezTo>
                  <a:cubicBezTo>
                    <a:pt x="29137" y="418740"/>
                    <a:pt x="-37100" y="296681"/>
                    <a:pt x="24277" y="196701"/>
                  </a:cubicBezTo>
                  <a:cubicBezTo>
                    <a:pt x="67046" y="123591"/>
                    <a:pt x="161333" y="44995"/>
                    <a:pt x="244163" y="24236"/>
                  </a:cubicBezTo>
                  <a:cubicBezTo>
                    <a:pt x="290543" y="12432"/>
                    <a:pt x="338242" y="21389"/>
                    <a:pt x="385385" y="21181"/>
                  </a:cubicBezTo>
                  <a:cubicBezTo>
                    <a:pt x="439402" y="22222"/>
                    <a:pt x="492239" y="11183"/>
                    <a:pt x="545283" y="2851"/>
                  </a:cubicBezTo>
                  <a:cubicBezTo>
                    <a:pt x="624295" y="-10133"/>
                    <a:pt x="698864" y="23541"/>
                    <a:pt x="768225" y="57146"/>
                  </a:cubicBezTo>
                  <a:cubicBezTo>
                    <a:pt x="820923" y="80960"/>
                    <a:pt x="879939" y="68671"/>
                    <a:pt x="935692" y="74642"/>
                  </a:cubicBezTo>
                  <a:cubicBezTo>
                    <a:pt x="987765" y="77697"/>
                    <a:pt x="1034422" y="102484"/>
                    <a:pt x="1077607" y="129978"/>
                  </a:cubicBezTo>
                  <a:cubicBezTo>
                    <a:pt x="1112323" y="151293"/>
                    <a:pt x="1150093" y="166846"/>
                    <a:pt x="1188835" y="179066"/>
                  </a:cubicBezTo>
                  <a:lnTo>
                    <a:pt x="1188835" y="179066"/>
                  </a:lnTo>
                  <a:cubicBezTo>
                    <a:pt x="1257016" y="199200"/>
                    <a:pt x="1339360" y="237179"/>
                    <a:pt x="1350886" y="315635"/>
                  </a:cubicBezTo>
                  <a:cubicBezTo>
                    <a:pt x="1351719" y="318482"/>
                    <a:pt x="1350886" y="321745"/>
                    <a:pt x="1348803" y="323828"/>
                  </a:cubicBezTo>
                  <a:cubicBezTo>
                    <a:pt x="1348942" y="364584"/>
                    <a:pt x="1288676" y="423739"/>
                    <a:pt x="1250906" y="435403"/>
                  </a:cubicBezTo>
                  <a:cubicBezTo>
                    <a:pt x="1217232" y="447206"/>
                    <a:pt x="1180851" y="438180"/>
                    <a:pt x="1146135" y="442902"/>
                  </a:cubicBezTo>
                  <a:cubicBezTo>
                    <a:pt x="1131208" y="444012"/>
                    <a:pt x="1121210" y="455191"/>
                    <a:pt x="1111142" y="464841"/>
                  </a:cubicBezTo>
                  <a:cubicBezTo>
                    <a:pt x="1088716" y="485532"/>
                    <a:pt x="1056431" y="482894"/>
                    <a:pt x="1028034" y="483449"/>
                  </a:cubicBezTo>
                  <a:cubicBezTo>
                    <a:pt x="1002067" y="485185"/>
                    <a:pt x="964158" y="480047"/>
                    <a:pt x="944232" y="499210"/>
                  </a:cubicBezTo>
                  <a:cubicBezTo>
                    <a:pt x="934859" y="510666"/>
                    <a:pt x="926457" y="523094"/>
                    <a:pt x="913821" y="531287"/>
                  </a:cubicBezTo>
                  <a:cubicBezTo>
                    <a:pt x="893061" y="546284"/>
                    <a:pt x="866053" y="547672"/>
                    <a:pt x="841335" y="547394"/>
                  </a:cubicBezTo>
                  <a:cubicBezTo>
                    <a:pt x="821826" y="548644"/>
                    <a:pt x="792248" y="537257"/>
                    <a:pt x="777112" y="552255"/>
                  </a:cubicBezTo>
                  <a:cubicBezTo>
                    <a:pt x="759269" y="568640"/>
                    <a:pt x="753644" y="595093"/>
                    <a:pt x="734204" y="609604"/>
                  </a:cubicBezTo>
                  <a:cubicBezTo>
                    <a:pt x="704002" y="625573"/>
                    <a:pt x="649152" y="623768"/>
                    <a:pt x="615547" y="619324"/>
                  </a:cubicBezTo>
                  <a:cubicBezTo>
                    <a:pt x="578471" y="612728"/>
                    <a:pt x="544034" y="595510"/>
                    <a:pt x="506889" y="589539"/>
                  </a:cubicBezTo>
                  <a:cubicBezTo>
                    <a:pt x="443568" y="584471"/>
                    <a:pt x="384205" y="627795"/>
                    <a:pt x="320329" y="61390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130" name="Google Shape;8130;p20"/>
            <p:cNvGrpSpPr/>
            <p:nvPr/>
          </p:nvGrpSpPr>
          <p:grpSpPr>
            <a:xfrm rot="-3730257">
              <a:off x="4869625" y="2116685"/>
              <a:ext cx="1009649" cy="423983"/>
              <a:chOff x="10706534" y="6021857"/>
              <a:chExt cx="1482200" cy="622422"/>
            </a:xfrm>
          </p:grpSpPr>
          <p:sp>
            <p:nvSpPr>
              <p:cNvPr id="8131" name="Google Shape;8131;p20"/>
              <p:cNvSpPr/>
              <p:nvPr/>
            </p:nvSpPr>
            <p:spPr>
              <a:xfrm>
                <a:off x="10837529" y="6021857"/>
                <a:ext cx="1351205" cy="622422"/>
              </a:xfrm>
              <a:custGeom>
                <a:avLst/>
                <a:gdLst/>
                <a:ahLst/>
                <a:cxnLst/>
                <a:rect l="l" t="t" r="r" b="b"/>
                <a:pathLst>
                  <a:path w="1351205" h="622422" extrusionOk="0">
                    <a:moveTo>
                      <a:pt x="320329" y="614048"/>
                    </a:moveTo>
                    <a:cubicBezTo>
                      <a:pt x="226320" y="598704"/>
                      <a:pt x="165013" y="563780"/>
                      <a:pt x="98428" y="496363"/>
                    </a:cubicBezTo>
                    <a:cubicBezTo>
                      <a:pt x="29137" y="418740"/>
                      <a:pt x="-37100" y="296681"/>
                      <a:pt x="24277" y="196701"/>
                    </a:cubicBezTo>
                    <a:cubicBezTo>
                      <a:pt x="67046" y="123591"/>
                      <a:pt x="161333" y="44995"/>
                      <a:pt x="244163" y="24236"/>
                    </a:cubicBezTo>
                    <a:cubicBezTo>
                      <a:pt x="290543" y="12432"/>
                      <a:pt x="338242" y="21389"/>
                      <a:pt x="385385" y="21181"/>
                    </a:cubicBezTo>
                    <a:cubicBezTo>
                      <a:pt x="439402" y="22222"/>
                      <a:pt x="492239" y="11183"/>
                      <a:pt x="545283" y="2851"/>
                    </a:cubicBezTo>
                    <a:cubicBezTo>
                      <a:pt x="624295" y="-10133"/>
                      <a:pt x="698864" y="23541"/>
                      <a:pt x="768225" y="57146"/>
                    </a:cubicBezTo>
                    <a:cubicBezTo>
                      <a:pt x="820923" y="80960"/>
                      <a:pt x="879939" y="68671"/>
                      <a:pt x="935692" y="74642"/>
                    </a:cubicBezTo>
                    <a:cubicBezTo>
                      <a:pt x="987765" y="77697"/>
                      <a:pt x="1034422" y="102484"/>
                      <a:pt x="1077607" y="129978"/>
                    </a:cubicBezTo>
                    <a:cubicBezTo>
                      <a:pt x="1112323" y="151293"/>
                      <a:pt x="1150093" y="166846"/>
                      <a:pt x="1188835" y="179066"/>
                    </a:cubicBezTo>
                    <a:lnTo>
                      <a:pt x="1188835" y="179066"/>
                    </a:lnTo>
                    <a:cubicBezTo>
                      <a:pt x="1257016" y="199200"/>
                      <a:pt x="1339360" y="237179"/>
                      <a:pt x="1350886" y="315635"/>
                    </a:cubicBezTo>
                    <a:cubicBezTo>
                      <a:pt x="1351719" y="318482"/>
                      <a:pt x="1350886" y="321745"/>
                      <a:pt x="1348803" y="323828"/>
                    </a:cubicBezTo>
                    <a:cubicBezTo>
                      <a:pt x="1348942" y="364584"/>
                      <a:pt x="1288676" y="423739"/>
                      <a:pt x="1250906" y="435403"/>
                    </a:cubicBezTo>
                    <a:cubicBezTo>
                      <a:pt x="1217232" y="447206"/>
                      <a:pt x="1180851" y="438180"/>
                      <a:pt x="1146135" y="442902"/>
                    </a:cubicBezTo>
                    <a:cubicBezTo>
                      <a:pt x="1131208" y="444012"/>
                      <a:pt x="1121210" y="455191"/>
                      <a:pt x="1111142" y="464841"/>
                    </a:cubicBezTo>
                    <a:cubicBezTo>
                      <a:pt x="1088716" y="485532"/>
                      <a:pt x="1056431" y="482894"/>
                      <a:pt x="1028034" y="483449"/>
                    </a:cubicBezTo>
                    <a:cubicBezTo>
                      <a:pt x="1002067" y="485185"/>
                      <a:pt x="964158" y="480047"/>
                      <a:pt x="944232" y="499210"/>
                    </a:cubicBezTo>
                    <a:cubicBezTo>
                      <a:pt x="934859" y="510666"/>
                      <a:pt x="926457" y="523094"/>
                      <a:pt x="913821" y="531287"/>
                    </a:cubicBezTo>
                    <a:cubicBezTo>
                      <a:pt x="893061" y="546284"/>
                      <a:pt x="866053" y="547672"/>
                      <a:pt x="841335" y="547394"/>
                    </a:cubicBezTo>
                    <a:cubicBezTo>
                      <a:pt x="821826" y="548644"/>
                      <a:pt x="792248" y="537257"/>
                      <a:pt x="777112" y="552255"/>
                    </a:cubicBezTo>
                    <a:cubicBezTo>
                      <a:pt x="759269" y="568640"/>
                      <a:pt x="753644" y="595093"/>
                      <a:pt x="734204" y="609604"/>
                    </a:cubicBezTo>
                    <a:cubicBezTo>
                      <a:pt x="704002" y="625573"/>
                      <a:pt x="649152" y="623768"/>
                      <a:pt x="615547" y="619324"/>
                    </a:cubicBezTo>
                    <a:cubicBezTo>
                      <a:pt x="578471" y="612728"/>
                      <a:pt x="544034" y="595510"/>
                      <a:pt x="506889" y="589539"/>
                    </a:cubicBezTo>
                    <a:cubicBezTo>
                      <a:pt x="443568" y="584471"/>
                      <a:pt x="384205" y="627795"/>
                      <a:pt x="320329" y="613909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32" name="Google Shape;8132;p20"/>
              <p:cNvSpPr/>
              <p:nvPr/>
            </p:nvSpPr>
            <p:spPr>
              <a:xfrm>
                <a:off x="10706534" y="6279274"/>
                <a:ext cx="1478105" cy="76641"/>
              </a:xfrm>
              <a:custGeom>
                <a:avLst/>
                <a:gdLst/>
                <a:ahLst/>
                <a:cxnLst/>
                <a:rect l="l" t="t" r="r" b="b"/>
                <a:pathLst>
                  <a:path w="1478105" h="76641" extrusionOk="0">
                    <a:moveTo>
                      <a:pt x="624" y="68792"/>
                    </a:moveTo>
                    <a:cubicBezTo>
                      <a:pt x="-3959" y="52198"/>
                      <a:pt x="17843" y="51087"/>
                      <a:pt x="28674" y="46852"/>
                    </a:cubicBezTo>
                    <a:cubicBezTo>
                      <a:pt x="94702" y="25607"/>
                      <a:pt x="165035" y="22343"/>
                      <a:pt x="233632" y="15192"/>
                    </a:cubicBezTo>
                    <a:cubicBezTo>
                      <a:pt x="461156" y="-2791"/>
                      <a:pt x="689444" y="-2374"/>
                      <a:pt x="917454" y="4013"/>
                    </a:cubicBezTo>
                    <a:cubicBezTo>
                      <a:pt x="1008616" y="5541"/>
                      <a:pt x="1099778" y="6860"/>
                      <a:pt x="1190871" y="10123"/>
                    </a:cubicBezTo>
                    <a:cubicBezTo>
                      <a:pt x="1284950" y="13595"/>
                      <a:pt x="1379167" y="17275"/>
                      <a:pt x="1472829" y="27273"/>
                    </a:cubicBezTo>
                    <a:cubicBezTo>
                      <a:pt x="1474842" y="31300"/>
                      <a:pt x="1476578" y="35466"/>
                      <a:pt x="1478105" y="39701"/>
                    </a:cubicBezTo>
                    <a:cubicBezTo>
                      <a:pt x="1289115" y="28453"/>
                      <a:pt x="1099778" y="26440"/>
                      <a:pt x="910511" y="25537"/>
                    </a:cubicBezTo>
                    <a:cubicBezTo>
                      <a:pt x="847885" y="25190"/>
                      <a:pt x="785189" y="23801"/>
                      <a:pt x="722563" y="23315"/>
                    </a:cubicBezTo>
                    <a:cubicBezTo>
                      <a:pt x="525866" y="22829"/>
                      <a:pt x="328753" y="32272"/>
                      <a:pt x="133236" y="54559"/>
                    </a:cubicBezTo>
                    <a:cubicBezTo>
                      <a:pt x="99285" y="59211"/>
                      <a:pt x="65263" y="64071"/>
                      <a:pt x="31868" y="71431"/>
                    </a:cubicBezTo>
                    <a:cubicBezTo>
                      <a:pt x="21523" y="73930"/>
                      <a:pt x="6178" y="83095"/>
                      <a:pt x="624" y="688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33" name="Google Shape;8133;p20"/>
              <p:cNvSpPr/>
              <p:nvPr/>
            </p:nvSpPr>
            <p:spPr>
              <a:xfrm>
                <a:off x="11886113" y="6190737"/>
                <a:ext cx="140225" cy="114261"/>
              </a:xfrm>
              <a:custGeom>
                <a:avLst/>
                <a:gdLst/>
                <a:ahLst/>
                <a:cxnLst/>
                <a:rect l="l" t="t" r="r" b="b"/>
                <a:pathLst>
                  <a:path w="140225" h="114261" extrusionOk="0">
                    <a:moveTo>
                      <a:pt x="9488" y="114213"/>
                    </a:moveTo>
                    <a:cubicBezTo>
                      <a:pt x="5391" y="114005"/>
                      <a:pt x="1643" y="111019"/>
                      <a:pt x="531" y="107062"/>
                    </a:cubicBezTo>
                    <a:lnTo>
                      <a:pt x="531" y="107062"/>
                    </a:lnTo>
                    <a:cubicBezTo>
                      <a:pt x="-1274" y="102341"/>
                      <a:pt x="1920" y="98661"/>
                      <a:pt x="4142" y="94911"/>
                    </a:cubicBezTo>
                    <a:cubicBezTo>
                      <a:pt x="9488" y="79706"/>
                      <a:pt x="25665" y="71860"/>
                      <a:pt x="36358" y="60613"/>
                    </a:cubicBezTo>
                    <a:cubicBezTo>
                      <a:pt x="60450" y="39436"/>
                      <a:pt x="84473" y="18052"/>
                      <a:pt x="111064" y="0"/>
                    </a:cubicBezTo>
                    <a:cubicBezTo>
                      <a:pt x="120715" y="3541"/>
                      <a:pt x="130436" y="6874"/>
                      <a:pt x="140226" y="10067"/>
                    </a:cubicBezTo>
                    <a:cubicBezTo>
                      <a:pt x="103288" y="36798"/>
                      <a:pt x="70865" y="68736"/>
                      <a:pt x="37468" y="99633"/>
                    </a:cubicBezTo>
                    <a:cubicBezTo>
                      <a:pt x="32122" y="104840"/>
                      <a:pt x="26359" y="110047"/>
                      <a:pt x="18722" y="111158"/>
                    </a:cubicBezTo>
                    <a:cubicBezTo>
                      <a:pt x="15597" y="112269"/>
                      <a:pt x="12960" y="114630"/>
                      <a:pt x="9419" y="1142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34" name="Google Shape;8134;p20"/>
              <p:cNvSpPr/>
              <p:nvPr/>
            </p:nvSpPr>
            <p:spPr>
              <a:xfrm>
                <a:off x="11885163" y="6289084"/>
                <a:ext cx="241919" cy="156671"/>
              </a:xfrm>
              <a:custGeom>
                <a:avLst/>
                <a:gdLst/>
                <a:ahLst/>
                <a:cxnLst/>
                <a:rect l="l" t="t" r="r" b="b"/>
                <a:pathLst>
                  <a:path w="241919" h="156671" extrusionOk="0">
                    <a:moveTo>
                      <a:pt x="226991" y="156671"/>
                    </a:moveTo>
                    <a:cubicBezTo>
                      <a:pt x="154714" y="120914"/>
                      <a:pt x="85909" y="78631"/>
                      <a:pt x="18214" y="34959"/>
                    </a:cubicBezTo>
                    <a:cubicBezTo>
                      <a:pt x="11826" y="30238"/>
                      <a:pt x="2106" y="27322"/>
                      <a:pt x="440" y="18643"/>
                    </a:cubicBezTo>
                    <a:cubicBezTo>
                      <a:pt x="-1644" y="10590"/>
                      <a:pt x="3911" y="1702"/>
                      <a:pt x="12174" y="314"/>
                    </a:cubicBezTo>
                    <a:cubicBezTo>
                      <a:pt x="19602" y="-1353"/>
                      <a:pt x="25434" y="3994"/>
                      <a:pt x="31336" y="7604"/>
                    </a:cubicBezTo>
                    <a:cubicBezTo>
                      <a:pt x="54248" y="22392"/>
                      <a:pt x="76535" y="38014"/>
                      <a:pt x="99031" y="53428"/>
                    </a:cubicBezTo>
                    <a:cubicBezTo>
                      <a:pt x="145758" y="85782"/>
                      <a:pt x="193734" y="116193"/>
                      <a:pt x="241919" y="146187"/>
                    </a:cubicBezTo>
                    <a:cubicBezTo>
                      <a:pt x="237267" y="150075"/>
                      <a:pt x="232268" y="153616"/>
                      <a:pt x="226991" y="1566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35" name="Google Shape;8135;p20"/>
              <p:cNvSpPr/>
              <p:nvPr/>
            </p:nvSpPr>
            <p:spPr>
              <a:xfrm>
                <a:off x="11632148" y="6117835"/>
                <a:ext cx="246163" cy="185841"/>
              </a:xfrm>
              <a:custGeom>
                <a:avLst/>
                <a:gdLst/>
                <a:ahLst/>
                <a:cxnLst/>
                <a:rect l="l" t="t" r="r" b="b"/>
                <a:pathLst>
                  <a:path w="246163" h="185841" extrusionOk="0">
                    <a:moveTo>
                      <a:pt x="2532" y="182325"/>
                    </a:moveTo>
                    <a:cubicBezTo>
                      <a:pt x="-2188" y="177117"/>
                      <a:pt x="380" y="170382"/>
                      <a:pt x="4616" y="165869"/>
                    </a:cubicBezTo>
                    <a:cubicBezTo>
                      <a:pt x="6768" y="162051"/>
                      <a:pt x="8503" y="158024"/>
                      <a:pt x="11698" y="154969"/>
                    </a:cubicBezTo>
                    <a:cubicBezTo>
                      <a:pt x="31624" y="137819"/>
                      <a:pt x="52453" y="121711"/>
                      <a:pt x="73144" y="105534"/>
                    </a:cubicBezTo>
                    <a:cubicBezTo>
                      <a:pt x="121745" y="68597"/>
                      <a:pt x="171249" y="32910"/>
                      <a:pt x="222628" y="0"/>
                    </a:cubicBezTo>
                    <a:cubicBezTo>
                      <a:pt x="230612" y="3680"/>
                      <a:pt x="238527" y="7498"/>
                      <a:pt x="246164" y="11942"/>
                    </a:cubicBezTo>
                    <a:cubicBezTo>
                      <a:pt x="180900" y="59155"/>
                      <a:pt x="116468" y="107478"/>
                      <a:pt x="54189" y="158579"/>
                    </a:cubicBezTo>
                    <a:cubicBezTo>
                      <a:pt x="42594" y="167050"/>
                      <a:pt x="33082" y="179478"/>
                      <a:pt x="18641" y="182949"/>
                    </a:cubicBezTo>
                    <a:cubicBezTo>
                      <a:pt x="13711" y="186351"/>
                      <a:pt x="6768" y="187462"/>
                      <a:pt x="2532" y="1823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36" name="Google Shape;8136;p20"/>
              <p:cNvSpPr/>
              <p:nvPr/>
            </p:nvSpPr>
            <p:spPr>
              <a:xfrm>
                <a:off x="11614785" y="6282313"/>
                <a:ext cx="333791" cy="214404"/>
              </a:xfrm>
              <a:custGeom>
                <a:avLst/>
                <a:gdLst/>
                <a:ahLst/>
                <a:cxnLst/>
                <a:rect l="l" t="t" r="r" b="b"/>
                <a:pathLst>
                  <a:path w="333791" h="214404" extrusionOk="0">
                    <a:moveTo>
                      <a:pt x="318656" y="214404"/>
                    </a:moveTo>
                    <a:cubicBezTo>
                      <a:pt x="248878" y="179133"/>
                      <a:pt x="185627" y="132684"/>
                      <a:pt x="118140" y="93456"/>
                    </a:cubicBezTo>
                    <a:cubicBezTo>
                      <a:pt x="91549" y="77626"/>
                      <a:pt x="64956" y="61796"/>
                      <a:pt x="38365" y="45896"/>
                    </a:cubicBezTo>
                    <a:cubicBezTo>
                      <a:pt x="26770" y="37634"/>
                      <a:pt x="11634" y="33121"/>
                      <a:pt x="2192" y="22429"/>
                    </a:cubicBezTo>
                    <a:cubicBezTo>
                      <a:pt x="-2808" y="14722"/>
                      <a:pt x="1150" y="3405"/>
                      <a:pt x="9968" y="627"/>
                    </a:cubicBezTo>
                    <a:cubicBezTo>
                      <a:pt x="22118" y="-2775"/>
                      <a:pt x="32116" y="8543"/>
                      <a:pt x="42322" y="13403"/>
                    </a:cubicBezTo>
                    <a:cubicBezTo>
                      <a:pt x="62041" y="25345"/>
                      <a:pt x="81620" y="37634"/>
                      <a:pt x="101130" y="49923"/>
                    </a:cubicBezTo>
                    <a:cubicBezTo>
                      <a:pt x="180697" y="98316"/>
                      <a:pt x="253946" y="156290"/>
                      <a:pt x="333791" y="204198"/>
                    </a:cubicBezTo>
                    <a:cubicBezTo>
                      <a:pt x="329140" y="208155"/>
                      <a:pt x="324072" y="211696"/>
                      <a:pt x="318586" y="2144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37" name="Google Shape;8137;p20"/>
              <p:cNvSpPr/>
              <p:nvPr/>
            </p:nvSpPr>
            <p:spPr>
              <a:xfrm>
                <a:off x="11409250" y="6078745"/>
                <a:ext cx="219945" cy="218759"/>
              </a:xfrm>
              <a:custGeom>
                <a:avLst/>
                <a:gdLst/>
                <a:ahLst/>
                <a:cxnLst/>
                <a:rect l="l" t="t" r="r" b="b"/>
                <a:pathLst>
                  <a:path w="219945" h="218759" extrusionOk="0">
                    <a:moveTo>
                      <a:pt x="4364" y="215443"/>
                    </a:moveTo>
                    <a:cubicBezTo>
                      <a:pt x="-4454" y="207736"/>
                      <a:pt x="1726" y="196835"/>
                      <a:pt x="8530" y="190239"/>
                    </a:cubicBezTo>
                    <a:cubicBezTo>
                      <a:pt x="15195" y="182602"/>
                      <a:pt x="21444" y="174687"/>
                      <a:pt x="28040" y="166980"/>
                    </a:cubicBezTo>
                    <a:cubicBezTo>
                      <a:pt x="79210" y="106576"/>
                      <a:pt x="134893" y="49851"/>
                      <a:pt x="196409" y="0"/>
                    </a:cubicBezTo>
                    <a:cubicBezTo>
                      <a:pt x="204116" y="3124"/>
                      <a:pt x="211961" y="5971"/>
                      <a:pt x="219945" y="8401"/>
                    </a:cubicBezTo>
                    <a:cubicBezTo>
                      <a:pt x="166901" y="57488"/>
                      <a:pt x="117397" y="110047"/>
                      <a:pt x="69142" y="163786"/>
                    </a:cubicBezTo>
                    <a:cubicBezTo>
                      <a:pt x="57548" y="175867"/>
                      <a:pt x="46438" y="188365"/>
                      <a:pt x="35260" y="200862"/>
                    </a:cubicBezTo>
                    <a:cubicBezTo>
                      <a:pt x="27553" y="209402"/>
                      <a:pt x="16861" y="225788"/>
                      <a:pt x="4225" y="21544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38" name="Google Shape;8138;p20"/>
              <p:cNvSpPr/>
              <p:nvPr/>
            </p:nvSpPr>
            <p:spPr>
              <a:xfrm>
                <a:off x="11392822" y="6287697"/>
                <a:ext cx="358502" cy="274909"/>
              </a:xfrm>
              <a:custGeom>
                <a:avLst/>
                <a:gdLst/>
                <a:ahLst/>
                <a:cxnLst/>
                <a:rect l="l" t="t" r="r" b="b"/>
                <a:pathLst>
                  <a:path w="358502" h="274909" extrusionOk="0">
                    <a:moveTo>
                      <a:pt x="339964" y="274910"/>
                    </a:moveTo>
                    <a:cubicBezTo>
                      <a:pt x="229292" y="206034"/>
                      <a:pt x="121466" y="131744"/>
                      <a:pt x="24055" y="44817"/>
                    </a:cubicBezTo>
                    <a:cubicBezTo>
                      <a:pt x="18293" y="39471"/>
                      <a:pt x="12668" y="33986"/>
                      <a:pt x="7114" y="28501"/>
                    </a:cubicBezTo>
                    <a:cubicBezTo>
                      <a:pt x="3295" y="24890"/>
                      <a:pt x="-385" y="20377"/>
                      <a:pt x="32" y="14753"/>
                    </a:cubicBezTo>
                    <a:cubicBezTo>
                      <a:pt x="32" y="6005"/>
                      <a:pt x="8225" y="-938"/>
                      <a:pt x="16834" y="104"/>
                    </a:cubicBezTo>
                    <a:cubicBezTo>
                      <a:pt x="25305" y="1284"/>
                      <a:pt x="30165" y="9685"/>
                      <a:pt x="36275" y="14823"/>
                    </a:cubicBezTo>
                    <a:lnTo>
                      <a:pt x="36275" y="14823"/>
                    </a:lnTo>
                    <a:cubicBezTo>
                      <a:pt x="81683" y="57175"/>
                      <a:pt x="130978" y="95293"/>
                      <a:pt x="179719" y="133757"/>
                    </a:cubicBezTo>
                    <a:cubicBezTo>
                      <a:pt x="238943" y="178124"/>
                      <a:pt x="299000" y="221379"/>
                      <a:pt x="358502" y="265259"/>
                    </a:cubicBezTo>
                    <a:cubicBezTo>
                      <a:pt x="352808" y="269355"/>
                      <a:pt x="346629" y="272618"/>
                      <a:pt x="339964" y="2748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39" name="Google Shape;8139;p20"/>
              <p:cNvSpPr/>
              <p:nvPr/>
            </p:nvSpPr>
            <p:spPr>
              <a:xfrm>
                <a:off x="11176906" y="6022506"/>
                <a:ext cx="286697" cy="277143"/>
              </a:xfrm>
              <a:custGeom>
                <a:avLst/>
                <a:gdLst/>
                <a:ahLst/>
                <a:cxnLst/>
                <a:rect l="l" t="t" r="r" b="b"/>
                <a:pathLst>
                  <a:path w="286697" h="277143" extrusionOk="0">
                    <a:moveTo>
                      <a:pt x="5990" y="274598"/>
                    </a:moveTo>
                    <a:cubicBezTo>
                      <a:pt x="-12964" y="260295"/>
                      <a:pt x="18418" y="234120"/>
                      <a:pt x="26333" y="220303"/>
                    </a:cubicBezTo>
                    <a:cubicBezTo>
                      <a:pt x="90556" y="133446"/>
                      <a:pt x="175956" y="65473"/>
                      <a:pt x="261008" y="0"/>
                    </a:cubicBezTo>
                    <a:cubicBezTo>
                      <a:pt x="269618" y="486"/>
                      <a:pt x="278227" y="1458"/>
                      <a:pt x="286697" y="3055"/>
                    </a:cubicBezTo>
                    <a:cubicBezTo>
                      <a:pt x="197063" y="81997"/>
                      <a:pt x="103678" y="158996"/>
                      <a:pt x="35498" y="258282"/>
                    </a:cubicBezTo>
                    <a:lnTo>
                      <a:pt x="35498" y="258282"/>
                    </a:lnTo>
                    <a:cubicBezTo>
                      <a:pt x="29180" y="268002"/>
                      <a:pt x="19182" y="283207"/>
                      <a:pt x="6060" y="274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40" name="Google Shape;8140;p20"/>
              <p:cNvSpPr/>
              <p:nvPr/>
            </p:nvSpPr>
            <p:spPr>
              <a:xfrm>
                <a:off x="11168970" y="6296725"/>
                <a:ext cx="375104" cy="346560"/>
              </a:xfrm>
              <a:custGeom>
                <a:avLst/>
                <a:gdLst/>
                <a:ahLst/>
                <a:cxnLst/>
                <a:rect l="l" t="t" r="r" b="b"/>
                <a:pathLst>
                  <a:path w="375104" h="346560" extrusionOk="0">
                    <a:moveTo>
                      <a:pt x="345665" y="346560"/>
                    </a:moveTo>
                    <a:cubicBezTo>
                      <a:pt x="269361" y="295251"/>
                      <a:pt x="202431" y="232069"/>
                      <a:pt x="137791" y="167013"/>
                    </a:cubicBezTo>
                    <a:cubicBezTo>
                      <a:pt x="106200" y="135422"/>
                      <a:pt x="75720" y="102859"/>
                      <a:pt x="45726" y="69810"/>
                    </a:cubicBezTo>
                    <a:cubicBezTo>
                      <a:pt x="34131" y="57174"/>
                      <a:pt x="22467" y="44676"/>
                      <a:pt x="10733" y="32179"/>
                    </a:cubicBezTo>
                    <a:cubicBezTo>
                      <a:pt x="6220" y="27457"/>
                      <a:pt x="457" y="22875"/>
                      <a:pt x="41" y="15863"/>
                    </a:cubicBezTo>
                    <a:cubicBezTo>
                      <a:pt x="-1001" y="1004"/>
                      <a:pt x="18162" y="-5661"/>
                      <a:pt x="27257" y="5795"/>
                    </a:cubicBezTo>
                    <a:cubicBezTo>
                      <a:pt x="91550" y="75087"/>
                      <a:pt x="154801" y="145350"/>
                      <a:pt x="222704" y="211171"/>
                    </a:cubicBezTo>
                    <a:cubicBezTo>
                      <a:pt x="270126" y="259077"/>
                      <a:pt x="322893" y="301152"/>
                      <a:pt x="375105" y="343575"/>
                    </a:cubicBezTo>
                    <a:cubicBezTo>
                      <a:pt x="365384" y="345102"/>
                      <a:pt x="355525" y="345935"/>
                      <a:pt x="345735" y="3464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41" name="Google Shape;8141;p20"/>
              <p:cNvSpPr/>
              <p:nvPr/>
            </p:nvSpPr>
            <p:spPr>
              <a:xfrm>
                <a:off x="10906127" y="6039340"/>
                <a:ext cx="258161" cy="272993"/>
              </a:xfrm>
              <a:custGeom>
                <a:avLst/>
                <a:gdLst/>
                <a:ahLst/>
                <a:cxnLst/>
                <a:rect l="l" t="t" r="r" b="b"/>
                <a:pathLst>
                  <a:path w="258161" h="272993" extrusionOk="0">
                    <a:moveTo>
                      <a:pt x="5573" y="270817"/>
                    </a:moveTo>
                    <a:cubicBezTo>
                      <a:pt x="-7965" y="260680"/>
                      <a:pt x="6684" y="245475"/>
                      <a:pt x="12516" y="235060"/>
                    </a:cubicBezTo>
                    <a:cubicBezTo>
                      <a:pt x="28138" y="212565"/>
                      <a:pt x="45357" y="191041"/>
                      <a:pt x="61881" y="169171"/>
                    </a:cubicBezTo>
                    <a:cubicBezTo>
                      <a:pt x="109372" y="106058"/>
                      <a:pt x="165333" y="49889"/>
                      <a:pt x="226571" y="38"/>
                    </a:cubicBezTo>
                    <a:cubicBezTo>
                      <a:pt x="237124" y="-170"/>
                      <a:pt x="247608" y="524"/>
                      <a:pt x="258161" y="1079"/>
                    </a:cubicBezTo>
                    <a:cubicBezTo>
                      <a:pt x="213171" y="41766"/>
                      <a:pt x="169221" y="83979"/>
                      <a:pt x="130132" y="130498"/>
                    </a:cubicBezTo>
                    <a:cubicBezTo>
                      <a:pt x="94722" y="172087"/>
                      <a:pt x="64450" y="217633"/>
                      <a:pt x="30013" y="259986"/>
                    </a:cubicBezTo>
                    <a:lnTo>
                      <a:pt x="30013" y="259986"/>
                    </a:lnTo>
                    <a:cubicBezTo>
                      <a:pt x="27027" y="263388"/>
                      <a:pt x="24597" y="267415"/>
                      <a:pt x="20918" y="270123"/>
                    </a:cubicBezTo>
                    <a:lnTo>
                      <a:pt x="20918" y="270123"/>
                    </a:lnTo>
                    <a:cubicBezTo>
                      <a:pt x="16751" y="273803"/>
                      <a:pt x="10086" y="273872"/>
                      <a:pt x="5573" y="2707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42" name="Google Shape;8142;p20"/>
              <p:cNvSpPr/>
              <p:nvPr/>
            </p:nvSpPr>
            <p:spPr>
              <a:xfrm>
                <a:off x="10926904" y="6299575"/>
                <a:ext cx="353750" cy="326422"/>
              </a:xfrm>
              <a:custGeom>
                <a:avLst/>
                <a:gdLst/>
                <a:ahLst/>
                <a:cxnLst/>
                <a:rect l="l" t="t" r="r" b="b"/>
                <a:pathLst>
                  <a:path w="353750" h="326422" extrusionOk="0">
                    <a:moveTo>
                      <a:pt x="327298" y="326353"/>
                    </a:moveTo>
                    <a:cubicBezTo>
                      <a:pt x="247383" y="267475"/>
                      <a:pt x="173856" y="200059"/>
                      <a:pt x="103453" y="130281"/>
                    </a:cubicBezTo>
                    <a:cubicBezTo>
                      <a:pt x="76098" y="101259"/>
                      <a:pt x="49020" y="71682"/>
                      <a:pt x="22706" y="41757"/>
                    </a:cubicBezTo>
                    <a:cubicBezTo>
                      <a:pt x="17706" y="33981"/>
                      <a:pt x="13610" y="25441"/>
                      <a:pt x="6876" y="18984"/>
                    </a:cubicBezTo>
                    <a:cubicBezTo>
                      <a:pt x="4237" y="16345"/>
                      <a:pt x="418" y="14054"/>
                      <a:pt x="72" y="9958"/>
                    </a:cubicBezTo>
                    <a:cubicBezTo>
                      <a:pt x="-1039" y="-110"/>
                      <a:pt x="11041" y="-3304"/>
                      <a:pt x="17082" y="3917"/>
                    </a:cubicBezTo>
                    <a:cubicBezTo>
                      <a:pt x="28121" y="13082"/>
                      <a:pt x="42216" y="18011"/>
                      <a:pt x="51450" y="29329"/>
                    </a:cubicBezTo>
                    <a:cubicBezTo>
                      <a:pt x="143376" y="134724"/>
                      <a:pt x="245439" y="231163"/>
                      <a:pt x="353750" y="319618"/>
                    </a:cubicBezTo>
                    <a:cubicBezTo>
                      <a:pt x="344863" y="321770"/>
                      <a:pt x="336045" y="324061"/>
                      <a:pt x="327228" y="3264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143" name="Google Shape;8143;p20"/>
          <p:cNvGrpSpPr/>
          <p:nvPr/>
        </p:nvGrpSpPr>
        <p:grpSpPr>
          <a:xfrm>
            <a:off x="178370" y="271552"/>
            <a:ext cx="11835261" cy="914421"/>
            <a:chOff x="133777" y="203664"/>
            <a:chExt cx="8876446" cy="685816"/>
          </a:xfrm>
        </p:grpSpPr>
        <p:sp>
          <p:nvSpPr>
            <p:cNvPr id="8144" name="Google Shape;8144;p20"/>
            <p:cNvSpPr/>
            <p:nvPr/>
          </p:nvSpPr>
          <p:spPr>
            <a:xfrm>
              <a:off x="741415" y="203664"/>
              <a:ext cx="389333" cy="127266"/>
            </a:xfrm>
            <a:custGeom>
              <a:avLst/>
              <a:gdLst/>
              <a:ahLst/>
              <a:cxnLst/>
              <a:rect l="l" t="t" r="r" b="b"/>
              <a:pathLst>
                <a:path w="782579" h="255812" extrusionOk="0">
                  <a:moveTo>
                    <a:pt x="782579" y="255761"/>
                  </a:moveTo>
                  <a:cubicBezTo>
                    <a:pt x="778432" y="248867"/>
                    <a:pt x="773974" y="242128"/>
                    <a:pt x="768946" y="235700"/>
                  </a:cubicBezTo>
                  <a:cubicBezTo>
                    <a:pt x="735097" y="192313"/>
                    <a:pt x="674500" y="164580"/>
                    <a:pt x="623700" y="185729"/>
                  </a:cubicBezTo>
                  <a:cubicBezTo>
                    <a:pt x="630646" y="148822"/>
                    <a:pt x="615717" y="108648"/>
                    <a:pt x="586325" y="85322"/>
                  </a:cubicBezTo>
                  <a:cubicBezTo>
                    <a:pt x="556934" y="61943"/>
                    <a:pt x="514428" y="56449"/>
                    <a:pt x="480060" y="71533"/>
                  </a:cubicBezTo>
                  <a:cubicBezTo>
                    <a:pt x="464665" y="78272"/>
                    <a:pt x="448958" y="89106"/>
                    <a:pt x="432630" y="85218"/>
                  </a:cubicBezTo>
                  <a:cubicBezTo>
                    <a:pt x="415731" y="81227"/>
                    <a:pt x="406607" y="63550"/>
                    <a:pt x="396344" y="49554"/>
                  </a:cubicBezTo>
                  <a:cubicBezTo>
                    <a:pt x="370218" y="13891"/>
                    <a:pt x="323513" y="-5445"/>
                    <a:pt x="279815" y="1346"/>
                  </a:cubicBezTo>
                  <a:cubicBezTo>
                    <a:pt x="236116" y="8137"/>
                    <a:pt x="197498" y="40742"/>
                    <a:pt x="183450" y="82678"/>
                  </a:cubicBezTo>
                  <a:cubicBezTo>
                    <a:pt x="175519" y="106315"/>
                    <a:pt x="171372" y="136692"/>
                    <a:pt x="147942" y="145193"/>
                  </a:cubicBezTo>
                  <a:cubicBezTo>
                    <a:pt x="122438" y="154472"/>
                    <a:pt x="96831" y="128761"/>
                    <a:pt x="69669" y="129020"/>
                  </a:cubicBezTo>
                  <a:cubicBezTo>
                    <a:pt x="39292" y="129331"/>
                    <a:pt x="19128" y="161262"/>
                    <a:pt x="12493" y="190913"/>
                  </a:cubicBezTo>
                  <a:cubicBezTo>
                    <a:pt x="7672" y="212322"/>
                    <a:pt x="6428" y="235130"/>
                    <a:pt x="0" y="255813"/>
                  </a:cubicBezTo>
                  <a:lnTo>
                    <a:pt x="782528" y="25581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45" name="Google Shape;8145;p20"/>
            <p:cNvSpPr/>
            <p:nvPr/>
          </p:nvSpPr>
          <p:spPr>
            <a:xfrm>
              <a:off x="8032403" y="203664"/>
              <a:ext cx="389333" cy="127266"/>
            </a:xfrm>
            <a:custGeom>
              <a:avLst/>
              <a:gdLst/>
              <a:ahLst/>
              <a:cxnLst/>
              <a:rect l="l" t="t" r="r" b="b"/>
              <a:pathLst>
                <a:path w="782579" h="255812" extrusionOk="0">
                  <a:moveTo>
                    <a:pt x="782579" y="255761"/>
                  </a:moveTo>
                  <a:cubicBezTo>
                    <a:pt x="778432" y="248867"/>
                    <a:pt x="773974" y="242128"/>
                    <a:pt x="768946" y="235700"/>
                  </a:cubicBezTo>
                  <a:cubicBezTo>
                    <a:pt x="735097" y="192313"/>
                    <a:pt x="674500" y="164580"/>
                    <a:pt x="623700" y="185729"/>
                  </a:cubicBezTo>
                  <a:cubicBezTo>
                    <a:pt x="630646" y="148822"/>
                    <a:pt x="615717" y="108648"/>
                    <a:pt x="586325" y="85322"/>
                  </a:cubicBezTo>
                  <a:cubicBezTo>
                    <a:pt x="556934" y="61943"/>
                    <a:pt x="514428" y="56449"/>
                    <a:pt x="480060" y="71533"/>
                  </a:cubicBezTo>
                  <a:cubicBezTo>
                    <a:pt x="464665" y="78272"/>
                    <a:pt x="448958" y="89106"/>
                    <a:pt x="432630" y="85218"/>
                  </a:cubicBezTo>
                  <a:cubicBezTo>
                    <a:pt x="415731" y="81227"/>
                    <a:pt x="406607" y="63550"/>
                    <a:pt x="396344" y="49554"/>
                  </a:cubicBezTo>
                  <a:cubicBezTo>
                    <a:pt x="370218" y="13891"/>
                    <a:pt x="323513" y="-5445"/>
                    <a:pt x="279815" y="1346"/>
                  </a:cubicBezTo>
                  <a:cubicBezTo>
                    <a:pt x="236116" y="8137"/>
                    <a:pt x="197498" y="40742"/>
                    <a:pt x="183450" y="82678"/>
                  </a:cubicBezTo>
                  <a:cubicBezTo>
                    <a:pt x="175519" y="106315"/>
                    <a:pt x="171372" y="136692"/>
                    <a:pt x="147942" y="145193"/>
                  </a:cubicBezTo>
                  <a:cubicBezTo>
                    <a:pt x="122438" y="154472"/>
                    <a:pt x="96831" y="128761"/>
                    <a:pt x="69669" y="129020"/>
                  </a:cubicBezTo>
                  <a:cubicBezTo>
                    <a:pt x="39292" y="129331"/>
                    <a:pt x="19128" y="161262"/>
                    <a:pt x="12493" y="190913"/>
                  </a:cubicBezTo>
                  <a:cubicBezTo>
                    <a:pt x="7672" y="212322"/>
                    <a:pt x="6428" y="235130"/>
                    <a:pt x="0" y="255813"/>
                  </a:cubicBezTo>
                  <a:lnTo>
                    <a:pt x="782528" y="25581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46" name="Google Shape;8146;p20"/>
            <p:cNvSpPr/>
            <p:nvPr/>
          </p:nvSpPr>
          <p:spPr>
            <a:xfrm>
              <a:off x="133777" y="475716"/>
              <a:ext cx="374647" cy="127560"/>
            </a:xfrm>
            <a:custGeom>
              <a:avLst/>
              <a:gdLst/>
              <a:ahLst/>
              <a:cxnLst/>
              <a:rect l="l" t="t" r="r" b="b"/>
              <a:pathLst>
                <a:path w="851470" h="289908" extrusionOk="0">
                  <a:moveTo>
                    <a:pt x="851418" y="289909"/>
                  </a:moveTo>
                  <a:cubicBezTo>
                    <a:pt x="839496" y="265131"/>
                    <a:pt x="832913" y="236465"/>
                    <a:pt x="825707" y="209614"/>
                  </a:cubicBezTo>
                  <a:cubicBezTo>
                    <a:pt x="813578" y="164620"/>
                    <a:pt x="790199" y="114753"/>
                    <a:pt x="744842" y="104230"/>
                  </a:cubicBezTo>
                  <a:cubicBezTo>
                    <a:pt x="695390" y="92722"/>
                    <a:pt x="644123" y="134554"/>
                    <a:pt x="595397" y="120299"/>
                  </a:cubicBezTo>
                  <a:cubicBezTo>
                    <a:pt x="553668" y="108066"/>
                    <a:pt x="534074" y="61361"/>
                    <a:pt x="502091" y="31866"/>
                  </a:cubicBezTo>
                  <a:cubicBezTo>
                    <a:pt x="446470" y="-19401"/>
                    <a:pt x="345647" y="-7012"/>
                    <a:pt x="304022" y="56125"/>
                  </a:cubicBezTo>
                  <a:cubicBezTo>
                    <a:pt x="278467" y="94899"/>
                    <a:pt x="270121" y="150364"/>
                    <a:pt x="227667" y="169078"/>
                  </a:cubicBezTo>
                  <a:cubicBezTo>
                    <a:pt x="187493" y="186806"/>
                    <a:pt x="139026" y="159850"/>
                    <a:pt x="97557" y="174157"/>
                  </a:cubicBezTo>
                  <a:cubicBezTo>
                    <a:pt x="49400" y="190745"/>
                    <a:pt x="33383" y="252742"/>
                    <a:pt x="0" y="289909"/>
                  </a:cubicBezTo>
                  <a:lnTo>
                    <a:pt x="851470" y="28990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47" name="Google Shape;8147;p20"/>
            <p:cNvSpPr/>
            <p:nvPr/>
          </p:nvSpPr>
          <p:spPr>
            <a:xfrm>
              <a:off x="8620890" y="762214"/>
              <a:ext cx="389333" cy="127266"/>
            </a:xfrm>
            <a:custGeom>
              <a:avLst/>
              <a:gdLst/>
              <a:ahLst/>
              <a:cxnLst/>
              <a:rect l="l" t="t" r="r" b="b"/>
              <a:pathLst>
                <a:path w="782579" h="255812" extrusionOk="0">
                  <a:moveTo>
                    <a:pt x="782579" y="255761"/>
                  </a:moveTo>
                  <a:cubicBezTo>
                    <a:pt x="778432" y="248867"/>
                    <a:pt x="773974" y="242128"/>
                    <a:pt x="768946" y="235700"/>
                  </a:cubicBezTo>
                  <a:cubicBezTo>
                    <a:pt x="735097" y="192313"/>
                    <a:pt x="674500" y="164580"/>
                    <a:pt x="623700" y="185729"/>
                  </a:cubicBezTo>
                  <a:cubicBezTo>
                    <a:pt x="630646" y="148822"/>
                    <a:pt x="615717" y="108648"/>
                    <a:pt x="586325" y="85322"/>
                  </a:cubicBezTo>
                  <a:cubicBezTo>
                    <a:pt x="556934" y="61943"/>
                    <a:pt x="514428" y="56449"/>
                    <a:pt x="480060" y="71533"/>
                  </a:cubicBezTo>
                  <a:cubicBezTo>
                    <a:pt x="464665" y="78272"/>
                    <a:pt x="448958" y="89106"/>
                    <a:pt x="432630" y="85218"/>
                  </a:cubicBezTo>
                  <a:cubicBezTo>
                    <a:pt x="415731" y="81227"/>
                    <a:pt x="406607" y="63550"/>
                    <a:pt x="396344" y="49554"/>
                  </a:cubicBezTo>
                  <a:cubicBezTo>
                    <a:pt x="370218" y="13891"/>
                    <a:pt x="323513" y="-5445"/>
                    <a:pt x="279815" y="1346"/>
                  </a:cubicBezTo>
                  <a:cubicBezTo>
                    <a:pt x="236116" y="8137"/>
                    <a:pt x="197498" y="40742"/>
                    <a:pt x="183450" y="82678"/>
                  </a:cubicBezTo>
                  <a:cubicBezTo>
                    <a:pt x="175519" y="106315"/>
                    <a:pt x="171372" y="136692"/>
                    <a:pt x="147942" y="145193"/>
                  </a:cubicBezTo>
                  <a:cubicBezTo>
                    <a:pt x="122438" y="154472"/>
                    <a:pt x="96831" y="128761"/>
                    <a:pt x="69669" y="129020"/>
                  </a:cubicBezTo>
                  <a:cubicBezTo>
                    <a:pt x="39292" y="129331"/>
                    <a:pt x="19128" y="161262"/>
                    <a:pt x="12493" y="190913"/>
                  </a:cubicBezTo>
                  <a:cubicBezTo>
                    <a:pt x="7672" y="212322"/>
                    <a:pt x="6428" y="235130"/>
                    <a:pt x="0" y="255813"/>
                  </a:cubicBezTo>
                  <a:lnTo>
                    <a:pt x="782528" y="25581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54947763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9">
  <p:cSld name="Title only 9">
    <p:spTree>
      <p:nvGrpSpPr>
        <p:cNvPr id="1" name="Shape 8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49" name="Google Shape;8149;p21"/>
          <p:cNvSpPr/>
          <p:nvPr/>
        </p:nvSpPr>
        <p:spPr>
          <a:xfrm>
            <a:off x="-14800" y="7400"/>
            <a:ext cx="12221600" cy="6843200"/>
          </a:xfrm>
          <a:prstGeom prst="rect">
            <a:avLst/>
          </a:prstGeom>
          <a:gradFill>
            <a:gsLst>
              <a:gs pos="0">
                <a:schemeClr val="accent6"/>
              </a:gs>
              <a:gs pos="40000">
                <a:schemeClr val="accent6"/>
              </a:gs>
              <a:gs pos="100000">
                <a:schemeClr val="lt1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Asap"/>
              <a:ea typeface="Asap"/>
              <a:cs typeface="Asap"/>
              <a:sym typeface="Asap"/>
            </a:endParaRPr>
          </a:p>
        </p:txBody>
      </p:sp>
      <p:sp>
        <p:nvSpPr>
          <p:cNvPr id="8150" name="Google Shape;8150;p21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8151" name="Google Shape;8151;p21"/>
          <p:cNvGrpSpPr/>
          <p:nvPr/>
        </p:nvGrpSpPr>
        <p:grpSpPr>
          <a:xfrm flipH="1">
            <a:off x="-113037" y="5586339"/>
            <a:ext cx="12398289" cy="1144843"/>
            <a:chOff x="4636223" y="6222142"/>
            <a:chExt cx="5283662" cy="549173"/>
          </a:xfrm>
        </p:grpSpPr>
        <p:sp>
          <p:nvSpPr>
            <p:cNvPr id="8152" name="Google Shape;8152;p21"/>
            <p:cNvSpPr/>
            <p:nvPr/>
          </p:nvSpPr>
          <p:spPr>
            <a:xfrm>
              <a:off x="4636223" y="6222142"/>
              <a:ext cx="5283662" cy="549173"/>
            </a:xfrm>
            <a:custGeom>
              <a:avLst/>
              <a:gdLst/>
              <a:ahLst/>
              <a:cxnLst/>
              <a:rect l="l" t="t" r="r" b="b"/>
              <a:pathLst>
                <a:path w="5283662" h="549173" extrusionOk="0">
                  <a:moveTo>
                    <a:pt x="5283663" y="549104"/>
                  </a:moveTo>
                  <a:lnTo>
                    <a:pt x="5283663" y="60174"/>
                  </a:lnTo>
                  <a:cubicBezTo>
                    <a:pt x="5222009" y="47468"/>
                    <a:pt x="5142511" y="98708"/>
                    <a:pt x="5082315" y="98708"/>
                  </a:cubicBezTo>
                  <a:cubicBezTo>
                    <a:pt x="4992055" y="98708"/>
                    <a:pt x="4880966" y="55730"/>
                    <a:pt x="4790706" y="37331"/>
                  </a:cubicBezTo>
                  <a:cubicBezTo>
                    <a:pt x="4603244" y="-11756"/>
                    <a:pt x="4478269" y="-5646"/>
                    <a:pt x="4297750" y="49620"/>
                  </a:cubicBezTo>
                  <a:cubicBezTo>
                    <a:pt x="4124173" y="104887"/>
                    <a:pt x="3964483" y="92598"/>
                    <a:pt x="3777021" y="68020"/>
                  </a:cubicBezTo>
                  <a:cubicBezTo>
                    <a:pt x="3596501" y="43441"/>
                    <a:pt x="3415982" y="-5646"/>
                    <a:pt x="3235463" y="533"/>
                  </a:cubicBezTo>
                  <a:cubicBezTo>
                    <a:pt x="3082715" y="6643"/>
                    <a:pt x="2957740" y="86488"/>
                    <a:pt x="2804993" y="98708"/>
                  </a:cubicBezTo>
                  <a:cubicBezTo>
                    <a:pt x="2603645" y="110997"/>
                    <a:pt x="2423125" y="43441"/>
                    <a:pt x="2221777" y="37331"/>
                  </a:cubicBezTo>
                  <a:cubicBezTo>
                    <a:pt x="2006542" y="31221"/>
                    <a:pt x="1805194" y="92598"/>
                    <a:pt x="1589959" y="92598"/>
                  </a:cubicBezTo>
                  <a:cubicBezTo>
                    <a:pt x="1395554" y="92598"/>
                    <a:pt x="1235863" y="37331"/>
                    <a:pt x="1055344" y="25111"/>
                  </a:cubicBezTo>
                  <a:cubicBezTo>
                    <a:pt x="881768" y="6712"/>
                    <a:pt x="763736" y="92598"/>
                    <a:pt x="604046" y="117176"/>
                  </a:cubicBezTo>
                  <a:cubicBezTo>
                    <a:pt x="397629" y="155849"/>
                    <a:pt x="208153" y="50246"/>
                    <a:pt x="0" y="105165"/>
                  </a:cubicBezTo>
                  <a:lnTo>
                    <a:pt x="0" y="549173"/>
                  </a:lnTo>
                  <a:lnTo>
                    <a:pt x="5283663" y="5491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53" name="Google Shape;8153;p21"/>
            <p:cNvSpPr/>
            <p:nvPr/>
          </p:nvSpPr>
          <p:spPr>
            <a:xfrm>
              <a:off x="9257414" y="6392849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54" name="Google Shape;8154;p21"/>
            <p:cNvSpPr/>
            <p:nvPr/>
          </p:nvSpPr>
          <p:spPr>
            <a:xfrm>
              <a:off x="8313159" y="6503938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55" name="Google Shape;8155;p21"/>
            <p:cNvSpPr/>
            <p:nvPr/>
          </p:nvSpPr>
          <p:spPr>
            <a:xfrm>
              <a:off x="7716057" y="6476166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56" name="Google Shape;8156;p21"/>
            <p:cNvSpPr/>
            <p:nvPr/>
          </p:nvSpPr>
          <p:spPr>
            <a:xfrm>
              <a:off x="6563510" y="6448393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57" name="Google Shape;8157;p21"/>
            <p:cNvSpPr/>
            <p:nvPr/>
          </p:nvSpPr>
          <p:spPr>
            <a:xfrm>
              <a:off x="7188385" y="6448393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58" name="Google Shape;8158;p21"/>
            <p:cNvSpPr/>
            <p:nvPr/>
          </p:nvSpPr>
          <p:spPr>
            <a:xfrm>
              <a:off x="6091383" y="6483109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59" name="Google Shape;8159;p21"/>
            <p:cNvSpPr/>
            <p:nvPr/>
          </p:nvSpPr>
          <p:spPr>
            <a:xfrm>
              <a:off x="5530141" y="6415414"/>
              <a:ext cx="31243" cy="38186"/>
            </a:xfrm>
            <a:custGeom>
              <a:avLst/>
              <a:gdLst/>
              <a:ahLst/>
              <a:cxnLst/>
              <a:rect l="l" t="t" r="r" b="b"/>
              <a:pathLst>
                <a:path w="31243" h="38186" extrusionOk="0">
                  <a:moveTo>
                    <a:pt x="15622" y="0"/>
                  </a:moveTo>
                  <a:cubicBezTo>
                    <a:pt x="7082" y="0"/>
                    <a:pt x="0" y="7082"/>
                    <a:pt x="0" y="15622"/>
                  </a:cubicBezTo>
                  <a:lnTo>
                    <a:pt x="0" y="22565"/>
                  </a:lnTo>
                  <a:cubicBezTo>
                    <a:pt x="0" y="31105"/>
                    <a:pt x="7082" y="38187"/>
                    <a:pt x="15622" y="38187"/>
                  </a:cubicBezTo>
                  <a:cubicBezTo>
                    <a:pt x="24162" y="38187"/>
                    <a:pt x="31244" y="31105"/>
                    <a:pt x="31244" y="22565"/>
                  </a:cubicBezTo>
                  <a:lnTo>
                    <a:pt x="31244" y="15622"/>
                  </a:lnTo>
                  <a:cubicBezTo>
                    <a:pt x="31244" y="7082"/>
                    <a:pt x="24162" y="0"/>
                    <a:pt x="156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60" name="Google Shape;8160;p21"/>
            <p:cNvSpPr/>
            <p:nvPr/>
          </p:nvSpPr>
          <p:spPr>
            <a:xfrm>
              <a:off x="5114078" y="6505674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61" name="Google Shape;8161;p21"/>
            <p:cNvSpPr/>
            <p:nvPr/>
          </p:nvSpPr>
          <p:spPr>
            <a:xfrm>
              <a:off x="8162078" y="6359870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62" name="Google Shape;8162;p21"/>
            <p:cNvSpPr/>
            <p:nvPr/>
          </p:nvSpPr>
          <p:spPr>
            <a:xfrm>
              <a:off x="7523317" y="6484844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63" name="Google Shape;8163;p21"/>
            <p:cNvSpPr/>
            <p:nvPr/>
          </p:nvSpPr>
          <p:spPr>
            <a:xfrm>
              <a:off x="8884156" y="6498731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64" name="Google Shape;8164;p21"/>
            <p:cNvSpPr/>
            <p:nvPr/>
          </p:nvSpPr>
          <p:spPr>
            <a:xfrm>
              <a:off x="9640948" y="6450129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65" name="Google Shape;8165;p21"/>
            <p:cNvSpPr/>
            <p:nvPr/>
          </p:nvSpPr>
          <p:spPr>
            <a:xfrm>
              <a:off x="9363226" y="6540389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66" name="Google Shape;8166;p21"/>
            <p:cNvSpPr/>
            <p:nvPr/>
          </p:nvSpPr>
          <p:spPr>
            <a:xfrm>
              <a:off x="8016274" y="6582047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67" name="Google Shape;8167;p21"/>
            <p:cNvSpPr/>
            <p:nvPr/>
          </p:nvSpPr>
          <p:spPr>
            <a:xfrm>
              <a:off x="6863727" y="6554275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68" name="Google Shape;8168;p21"/>
            <p:cNvSpPr/>
            <p:nvPr/>
          </p:nvSpPr>
          <p:spPr>
            <a:xfrm>
              <a:off x="6787354" y="6373756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69" name="Google Shape;8169;p21"/>
            <p:cNvSpPr/>
            <p:nvPr/>
          </p:nvSpPr>
          <p:spPr>
            <a:xfrm>
              <a:off x="6336055" y="6575104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70" name="Google Shape;8170;p21"/>
            <p:cNvSpPr/>
            <p:nvPr/>
          </p:nvSpPr>
          <p:spPr>
            <a:xfrm>
              <a:off x="5863928" y="6540389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71" name="Google Shape;8171;p21"/>
            <p:cNvSpPr/>
            <p:nvPr/>
          </p:nvSpPr>
          <p:spPr>
            <a:xfrm>
              <a:off x="4864128" y="6464015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172" name="Google Shape;8172;p21"/>
          <p:cNvSpPr/>
          <p:nvPr/>
        </p:nvSpPr>
        <p:spPr>
          <a:xfrm flipH="1">
            <a:off x="-113741" y="5743645"/>
            <a:ext cx="12398993" cy="1144111"/>
          </a:xfrm>
          <a:custGeom>
            <a:avLst/>
            <a:gdLst/>
            <a:ahLst/>
            <a:cxnLst/>
            <a:rect l="l" t="t" r="r" b="b"/>
            <a:pathLst>
              <a:path w="5283662" h="549173" extrusionOk="0">
                <a:moveTo>
                  <a:pt x="5283663" y="549104"/>
                </a:moveTo>
                <a:lnTo>
                  <a:pt x="5283663" y="60174"/>
                </a:lnTo>
                <a:cubicBezTo>
                  <a:pt x="5222009" y="47468"/>
                  <a:pt x="5142511" y="98708"/>
                  <a:pt x="5082315" y="98708"/>
                </a:cubicBezTo>
                <a:cubicBezTo>
                  <a:pt x="4992055" y="98708"/>
                  <a:pt x="4880966" y="55730"/>
                  <a:pt x="4790706" y="37331"/>
                </a:cubicBezTo>
                <a:cubicBezTo>
                  <a:pt x="4603244" y="-11756"/>
                  <a:pt x="4478269" y="-5646"/>
                  <a:pt x="4297750" y="49620"/>
                </a:cubicBezTo>
                <a:cubicBezTo>
                  <a:pt x="4124173" y="104887"/>
                  <a:pt x="3964483" y="92598"/>
                  <a:pt x="3777021" y="68020"/>
                </a:cubicBezTo>
                <a:cubicBezTo>
                  <a:pt x="3596501" y="43441"/>
                  <a:pt x="3415982" y="-5646"/>
                  <a:pt x="3235463" y="533"/>
                </a:cubicBezTo>
                <a:cubicBezTo>
                  <a:pt x="3082715" y="6643"/>
                  <a:pt x="2957740" y="86488"/>
                  <a:pt x="2804993" y="98708"/>
                </a:cubicBezTo>
                <a:cubicBezTo>
                  <a:pt x="2603645" y="110997"/>
                  <a:pt x="2423125" y="43441"/>
                  <a:pt x="2221777" y="37331"/>
                </a:cubicBezTo>
                <a:cubicBezTo>
                  <a:pt x="2006542" y="31221"/>
                  <a:pt x="1805194" y="92598"/>
                  <a:pt x="1589959" y="92598"/>
                </a:cubicBezTo>
                <a:cubicBezTo>
                  <a:pt x="1395554" y="92598"/>
                  <a:pt x="1235863" y="37331"/>
                  <a:pt x="1055344" y="25111"/>
                </a:cubicBezTo>
                <a:cubicBezTo>
                  <a:pt x="881768" y="6712"/>
                  <a:pt x="763736" y="92598"/>
                  <a:pt x="604046" y="117176"/>
                </a:cubicBezTo>
                <a:cubicBezTo>
                  <a:pt x="397629" y="155849"/>
                  <a:pt x="208153" y="50246"/>
                  <a:pt x="0" y="105165"/>
                </a:cubicBezTo>
                <a:lnTo>
                  <a:pt x="0" y="549173"/>
                </a:lnTo>
                <a:lnTo>
                  <a:pt x="5283663" y="549173"/>
                </a:lnTo>
                <a:close/>
              </a:path>
            </a:pathLst>
          </a:custGeom>
          <a:solidFill>
            <a:srgbClr val="FFFFFF">
              <a:alpha val="11390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73" name="Google Shape;8173;p21"/>
          <p:cNvSpPr/>
          <p:nvPr/>
        </p:nvSpPr>
        <p:spPr>
          <a:xfrm flipH="1">
            <a:off x="-113741" y="5900218"/>
            <a:ext cx="12398993" cy="1144111"/>
          </a:xfrm>
          <a:custGeom>
            <a:avLst/>
            <a:gdLst/>
            <a:ahLst/>
            <a:cxnLst/>
            <a:rect l="l" t="t" r="r" b="b"/>
            <a:pathLst>
              <a:path w="5283662" h="549173" extrusionOk="0">
                <a:moveTo>
                  <a:pt x="5283663" y="549104"/>
                </a:moveTo>
                <a:lnTo>
                  <a:pt x="5283663" y="60174"/>
                </a:lnTo>
                <a:cubicBezTo>
                  <a:pt x="5222009" y="47468"/>
                  <a:pt x="5142511" y="98708"/>
                  <a:pt x="5082315" y="98708"/>
                </a:cubicBezTo>
                <a:cubicBezTo>
                  <a:pt x="4992055" y="98708"/>
                  <a:pt x="4880966" y="55730"/>
                  <a:pt x="4790706" y="37331"/>
                </a:cubicBezTo>
                <a:cubicBezTo>
                  <a:pt x="4603244" y="-11756"/>
                  <a:pt x="4478269" y="-5646"/>
                  <a:pt x="4297750" y="49620"/>
                </a:cubicBezTo>
                <a:cubicBezTo>
                  <a:pt x="4124173" y="104887"/>
                  <a:pt x="3964483" y="92598"/>
                  <a:pt x="3777021" y="68020"/>
                </a:cubicBezTo>
                <a:cubicBezTo>
                  <a:pt x="3596501" y="43441"/>
                  <a:pt x="3415982" y="-5646"/>
                  <a:pt x="3235463" y="533"/>
                </a:cubicBezTo>
                <a:cubicBezTo>
                  <a:pt x="3082715" y="6643"/>
                  <a:pt x="2957740" y="86488"/>
                  <a:pt x="2804993" y="98708"/>
                </a:cubicBezTo>
                <a:cubicBezTo>
                  <a:pt x="2603645" y="110997"/>
                  <a:pt x="2423125" y="43441"/>
                  <a:pt x="2221777" y="37331"/>
                </a:cubicBezTo>
                <a:cubicBezTo>
                  <a:pt x="2006542" y="31221"/>
                  <a:pt x="1805194" y="92598"/>
                  <a:pt x="1589959" y="92598"/>
                </a:cubicBezTo>
                <a:cubicBezTo>
                  <a:pt x="1395554" y="92598"/>
                  <a:pt x="1235863" y="37331"/>
                  <a:pt x="1055344" y="25111"/>
                </a:cubicBezTo>
                <a:cubicBezTo>
                  <a:pt x="881768" y="6712"/>
                  <a:pt x="763736" y="92598"/>
                  <a:pt x="604046" y="117176"/>
                </a:cubicBezTo>
                <a:cubicBezTo>
                  <a:pt x="397629" y="155849"/>
                  <a:pt x="208153" y="50246"/>
                  <a:pt x="0" y="105165"/>
                </a:cubicBezTo>
                <a:lnTo>
                  <a:pt x="0" y="549173"/>
                </a:lnTo>
                <a:lnTo>
                  <a:pt x="5283663" y="549173"/>
                </a:lnTo>
                <a:close/>
              </a:path>
            </a:pathLst>
          </a:custGeom>
          <a:solidFill>
            <a:srgbClr val="FFFFFF">
              <a:alpha val="11390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8174" name="Google Shape;8174;p21"/>
          <p:cNvGrpSpPr/>
          <p:nvPr/>
        </p:nvGrpSpPr>
        <p:grpSpPr>
          <a:xfrm>
            <a:off x="-93233" y="6172649"/>
            <a:ext cx="12378993" cy="964985"/>
            <a:chOff x="1638" y="4680200"/>
            <a:chExt cx="9140735" cy="712552"/>
          </a:xfrm>
        </p:grpSpPr>
        <p:grpSp>
          <p:nvGrpSpPr>
            <p:cNvPr id="8175" name="Google Shape;8175;p21"/>
            <p:cNvGrpSpPr/>
            <p:nvPr/>
          </p:nvGrpSpPr>
          <p:grpSpPr>
            <a:xfrm>
              <a:off x="1638" y="4680200"/>
              <a:ext cx="9140735" cy="712552"/>
              <a:chOff x="-75" y="4431075"/>
              <a:chExt cx="9140735" cy="712552"/>
            </a:xfrm>
          </p:grpSpPr>
          <p:sp>
            <p:nvSpPr>
              <p:cNvPr id="8176" name="Google Shape;8176;p21"/>
              <p:cNvSpPr/>
              <p:nvPr/>
            </p:nvSpPr>
            <p:spPr>
              <a:xfrm>
                <a:off x="-75" y="4431075"/>
                <a:ext cx="9140735" cy="712552"/>
              </a:xfrm>
              <a:custGeom>
                <a:avLst/>
                <a:gdLst/>
                <a:ahLst/>
                <a:cxnLst/>
                <a:rect l="l" t="t" r="r" b="b"/>
                <a:pathLst>
                  <a:path w="5283662" h="549173" extrusionOk="0">
                    <a:moveTo>
                      <a:pt x="5283663" y="549104"/>
                    </a:moveTo>
                    <a:lnTo>
                      <a:pt x="5283663" y="60174"/>
                    </a:lnTo>
                    <a:cubicBezTo>
                      <a:pt x="5222009" y="47468"/>
                      <a:pt x="5142511" y="98708"/>
                      <a:pt x="5082315" y="98708"/>
                    </a:cubicBezTo>
                    <a:cubicBezTo>
                      <a:pt x="4992055" y="98708"/>
                      <a:pt x="4880966" y="55730"/>
                      <a:pt x="4790706" y="37331"/>
                    </a:cubicBezTo>
                    <a:cubicBezTo>
                      <a:pt x="4603244" y="-11756"/>
                      <a:pt x="4478269" y="-5646"/>
                      <a:pt x="4297750" y="49620"/>
                    </a:cubicBezTo>
                    <a:cubicBezTo>
                      <a:pt x="4124173" y="104887"/>
                      <a:pt x="3964483" y="92598"/>
                      <a:pt x="3777021" y="68020"/>
                    </a:cubicBezTo>
                    <a:cubicBezTo>
                      <a:pt x="3596501" y="43441"/>
                      <a:pt x="3415982" y="-5646"/>
                      <a:pt x="3235463" y="533"/>
                    </a:cubicBezTo>
                    <a:cubicBezTo>
                      <a:pt x="3082715" y="6643"/>
                      <a:pt x="2957740" y="86488"/>
                      <a:pt x="2804993" y="98708"/>
                    </a:cubicBezTo>
                    <a:cubicBezTo>
                      <a:pt x="2603645" y="110997"/>
                      <a:pt x="2423125" y="43441"/>
                      <a:pt x="2221777" y="37331"/>
                    </a:cubicBezTo>
                    <a:cubicBezTo>
                      <a:pt x="2006542" y="31221"/>
                      <a:pt x="1805194" y="92598"/>
                      <a:pt x="1589959" y="92598"/>
                    </a:cubicBezTo>
                    <a:cubicBezTo>
                      <a:pt x="1395554" y="92598"/>
                      <a:pt x="1235863" y="37331"/>
                      <a:pt x="1055344" y="25111"/>
                    </a:cubicBezTo>
                    <a:cubicBezTo>
                      <a:pt x="881768" y="6712"/>
                      <a:pt x="763736" y="92598"/>
                      <a:pt x="604046" y="117176"/>
                    </a:cubicBezTo>
                    <a:cubicBezTo>
                      <a:pt x="397629" y="155849"/>
                      <a:pt x="208153" y="50246"/>
                      <a:pt x="0" y="105165"/>
                    </a:cubicBezTo>
                    <a:lnTo>
                      <a:pt x="0" y="549173"/>
                    </a:lnTo>
                    <a:lnTo>
                      <a:pt x="5283663" y="549173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77" name="Google Shape;8177;p21"/>
              <p:cNvSpPr/>
              <p:nvPr/>
            </p:nvSpPr>
            <p:spPr>
              <a:xfrm>
                <a:off x="-75" y="4431075"/>
                <a:ext cx="9140735" cy="712552"/>
              </a:xfrm>
              <a:custGeom>
                <a:avLst/>
                <a:gdLst/>
                <a:ahLst/>
                <a:cxnLst/>
                <a:rect l="l" t="t" r="r" b="b"/>
                <a:pathLst>
                  <a:path w="5283662" h="549173" extrusionOk="0">
                    <a:moveTo>
                      <a:pt x="5283663" y="549104"/>
                    </a:moveTo>
                    <a:lnTo>
                      <a:pt x="5283663" y="60174"/>
                    </a:lnTo>
                    <a:cubicBezTo>
                      <a:pt x="5222009" y="47468"/>
                      <a:pt x="5142511" y="98708"/>
                      <a:pt x="5082315" y="98708"/>
                    </a:cubicBezTo>
                    <a:cubicBezTo>
                      <a:pt x="4992055" y="98708"/>
                      <a:pt x="4880966" y="55730"/>
                      <a:pt x="4790706" y="37331"/>
                    </a:cubicBezTo>
                    <a:cubicBezTo>
                      <a:pt x="4603244" y="-11756"/>
                      <a:pt x="4478269" y="-5646"/>
                      <a:pt x="4297750" y="49620"/>
                    </a:cubicBezTo>
                    <a:cubicBezTo>
                      <a:pt x="4124173" y="104887"/>
                      <a:pt x="3964483" y="92598"/>
                      <a:pt x="3777021" y="68020"/>
                    </a:cubicBezTo>
                    <a:cubicBezTo>
                      <a:pt x="3596501" y="43441"/>
                      <a:pt x="3415982" y="-5646"/>
                      <a:pt x="3235463" y="533"/>
                    </a:cubicBezTo>
                    <a:cubicBezTo>
                      <a:pt x="3082715" y="6643"/>
                      <a:pt x="2957740" y="86488"/>
                      <a:pt x="2804993" y="98708"/>
                    </a:cubicBezTo>
                    <a:cubicBezTo>
                      <a:pt x="2603645" y="110997"/>
                      <a:pt x="2423125" y="43441"/>
                      <a:pt x="2221777" y="37331"/>
                    </a:cubicBezTo>
                    <a:cubicBezTo>
                      <a:pt x="2006542" y="31221"/>
                      <a:pt x="1805194" y="92598"/>
                      <a:pt x="1589959" y="92598"/>
                    </a:cubicBezTo>
                    <a:cubicBezTo>
                      <a:pt x="1395554" y="92598"/>
                      <a:pt x="1235863" y="37331"/>
                      <a:pt x="1055344" y="25111"/>
                    </a:cubicBezTo>
                    <a:cubicBezTo>
                      <a:pt x="881768" y="6712"/>
                      <a:pt x="763736" y="92598"/>
                      <a:pt x="604046" y="117176"/>
                    </a:cubicBezTo>
                    <a:cubicBezTo>
                      <a:pt x="397629" y="155849"/>
                      <a:pt x="208153" y="50246"/>
                      <a:pt x="0" y="105165"/>
                    </a:cubicBezTo>
                    <a:lnTo>
                      <a:pt x="0" y="549173"/>
                    </a:lnTo>
                    <a:lnTo>
                      <a:pt x="5283663" y="549173"/>
                    </a:ln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8178" name="Google Shape;8178;p21"/>
            <p:cNvSpPr/>
            <p:nvPr/>
          </p:nvSpPr>
          <p:spPr>
            <a:xfrm>
              <a:off x="7999066" y="4910203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79" name="Google Shape;8179;p21"/>
            <p:cNvSpPr/>
            <p:nvPr/>
          </p:nvSpPr>
          <p:spPr>
            <a:xfrm>
              <a:off x="6364939" y="5102454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80" name="Google Shape;8180;p21"/>
            <p:cNvSpPr/>
            <p:nvPr/>
          </p:nvSpPr>
          <p:spPr>
            <a:xfrm>
              <a:off x="5331594" y="5054391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81" name="Google Shape;8181;p21"/>
            <p:cNvSpPr/>
            <p:nvPr/>
          </p:nvSpPr>
          <p:spPr>
            <a:xfrm>
              <a:off x="3336996" y="5006328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82" name="Google Shape;8182;p21"/>
            <p:cNvSpPr/>
            <p:nvPr/>
          </p:nvSpPr>
          <p:spPr>
            <a:xfrm>
              <a:off x="4418405" y="5006328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83" name="Google Shape;8183;p21"/>
            <p:cNvSpPr/>
            <p:nvPr/>
          </p:nvSpPr>
          <p:spPr>
            <a:xfrm>
              <a:off x="2519933" y="5066407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84" name="Google Shape;8184;p21"/>
            <p:cNvSpPr/>
            <p:nvPr/>
          </p:nvSpPr>
          <p:spPr>
            <a:xfrm>
              <a:off x="1548648" y="4949254"/>
              <a:ext cx="54050" cy="66062"/>
            </a:xfrm>
            <a:custGeom>
              <a:avLst/>
              <a:gdLst/>
              <a:ahLst/>
              <a:cxnLst/>
              <a:rect l="l" t="t" r="r" b="b"/>
              <a:pathLst>
                <a:path w="31243" h="38186" extrusionOk="0">
                  <a:moveTo>
                    <a:pt x="15622" y="0"/>
                  </a:moveTo>
                  <a:cubicBezTo>
                    <a:pt x="7082" y="0"/>
                    <a:pt x="0" y="7082"/>
                    <a:pt x="0" y="15622"/>
                  </a:cubicBezTo>
                  <a:lnTo>
                    <a:pt x="0" y="22565"/>
                  </a:lnTo>
                  <a:cubicBezTo>
                    <a:pt x="0" y="31105"/>
                    <a:pt x="7082" y="38187"/>
                    <a:pt x="15622" y="38187"/>
                  </a:cubicBezTo>
                  <a:cubicBezTo>
                    <a:pt x="24162" y="38187"/>
                    <a:pt x="31244" y="31105"/>
                    <a:pt x="31244" y="22565"/>
                  </a:cubicBezTo>
                  <a:lnTo>
                    <a:pt x="31244" y="15622"/>
                  </a:lnTo>
                  <a:cubicBezTo>
                    <a:pt x="31244" y="7082"/>
                    <a:pt x="24162" y="0"/>
                    <a:pt x="15622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85" name="Google Shape;8185;p21"/>
            <p:cNvSpPr/>
            <p:nvPr/>
          </p:nvSpPr>
          <p:spPr>
            <a:xfrm>
              <a:off x="828609" y="5105458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86" name="Google Shape;8186;p21"/>
            <p:cNvSpPr/>
            <p:nvPr/>
          </p:nvSpPr>
          <p:spPr>
            <a:xfrm>
              <a:off x="6103478" y="4853130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87" name="Google Shape;8187;p21"/>
            <p:cNvSpPr/>
            <p:nvPr/>
          </p:nvSpPr>
          <p:spPr>
            <a:xfrm>
              <a:off x="4998038" y="5069410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88" name="Google Shape;8188;p21"/>
            <p:cNvSpPr/>
            <p:nvPr/>
          </p:nvSpPr>
          <p:spPr>
            <a:xfrm>
              <a:off x="7353106" y="5093442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89" name="Google Shape;8189;p21"/>
            <p:cNvSpPr/>
            <p:nvPr/>
          </p:nvSpPr>
          <p:spPr>
            <a:xfrm>
              <a:off x="8662810" y="5009332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90" name="Google Shape;8190;p21"/>
            <p:cNvSpPr/>
            <p:nvPr/>
          </p:nvSpPr>
          <p:spPr>
            <a:xfrm>
              <a:off x="8182185" y="5165536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91" name="Google Shape;8191;p21"/>
            <p:cNvSpPr/>
            <p:nvPr/>
          </p:nvSpPr>
          <p:spPr>
            <a:xfrm>
              <a:off x="5851149" y="5237629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92" name="Google Shape;8192;p21"/>
            <p:cNvSpPr/>
            <p:nvPr/>
          </p:nvSpPr>
          <p:spPr>
            <a:xfrm>
              <a:off x="3856552" y="5189567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93" name="Google Shape;8193;p21"/>
            <p:cNvSpPr/>
            <p:nvPr/>
          </p:nvSpPr>
          <p:spPr>
            <a:xfrm>
              <a:off x="3724380" y="4877161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94" name="Google Shape;8194;p21"/>
            <p:cNvSpPr/>
            <p:nvPr/>
          </p:nvSpPr>
          <p:spPr>
            <a:xfrm>
              <a:off x="2943362" y="5225614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95" name="Google Shape;8195;p21"/>
            <p:cNvSpPr/>
            <p:nvPr/>
          </p:nvSpPr>
          <p:spPr>
            <a:xfrm>
              <a:off x="2126299" y="5165536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96" name="Google Shape;8196;p21"/>
            <p:cNvSpPr/>
            <p:nvPr/>
          </p:nvSpPr>
          <p:spPr>
            <a:xfrm>
              <a:off x="396046" y="5033363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8197" name="Google Shape;8197;p21"/>
          <p:cNvGrpSpPr/>
          <p:nvPr/>
        </p:nvGrpSpPr>
        <p:grpSpPr>
          <a:xfrm>
            <a:off x="8826662" y="5825408"/>
            <a:ext cx="856997" cy="379336"/>
            <a:chOff x="8058655" y="1885039"/>
            <a:chExt cx="1211590" cy="536291"/>
          </a:xfrm>
        </p:grpSpPr>
        <p:sp>
          <p:nvSpPr>
            <p:cNvPr id="8198" name="Google Shape;8198;p21"/>
            <p:cNvSpPr/>
            <p:nvPr/>
          </p:nvSpPr>
          <p:spPr>
            <a:xfrm>
              <a:off x="8058655" y="1945554"/>
              <a:ext cx="1211590" cy="472142"/>
            </a:xfrm>
            <a:custGeom>
              <a:avLst/>
              <a:gdLst/>
              <a:ahLst/>
              <a:cxnLst/>
              <a:rect l="l" t="t" r="r" b="b"/>
              <a:pathLst>
                <a:path w="1211590" h="472142" extrusionOk="0">
                  <a:moveTo>
                    <a:pt x="103111" y="380749"/>
                  </a:moveTo>
                  <a:cubicBezTo>
                    <a:pt x="79782" y="351519"/>
                    <a:pt x="25279" y="351103"/>
                    <a:pt x="7505" y="315971"/>
                  </a:cubicBezTo>
                  <a:cubicBezTo>
                    <a:pt x="-10200" y="281047"/>
                    <a:pt x="5769" y="250845"/>
                    <a:pt x="30973" y="232585"/>
                  </a:cubicBezTo>
                  <a:cubicBezTo>
                    <a:pt x="53190" y="216477"/>
                    <a:pt x="77630" y="212311"/>
                    <a:pt x="96307" y="190579"/>
                  </a:cubicBezTo>
                  <a:cubicBezTo>
                    <a:pt x="115955" y="167667"/>
                    <a:pt x="126856" y="133230"/>
                    <a:pt x="93390" y="117608"/>
                  </a:cubicBezTo>
                  <a:cubicBezTo>
                    <a:pt x="93390" y="80046"/>
                    <a:pt x="125815" y="63869"/>
                    <a:pt x="148032" y="45331"/>
                  </a:cubicBezTo>
                  <a:cubicBezTo>
                    <a:pt x="184275" y="15198"/>
                    <a:pt x="234890" y="30611"/>
                    <a:pt x="279117" y="29848"/>
                  </a:cubicBezTo>
                  <a:cubicBezTo>
                    <a:pt x="335703" y="28876"/>
                    <a:pt x="389164" y="16378"/>
                    <a:pt x="446167" y="16378"/>
                  </a:cubicBezTo>
                  <a:cubicBezTo>
                    <a:pt x="460122" y="16378"/>
                    <a:pt x="477549" y="19364"/>
                    <a:pt x="491296" y="16656"/>
                  </a:cubicBezTo>
                  <a:cubicBezTo>
                    <a:pt x="505252" y="13879"/>
                    <a:pt x="510459" y="6449"/>
                    <a:pt x="523027" y="2700"/>
                  </a:cubicBezTo>
                  <a:cubicBezTo>
                    <a:pt x="544272" y="-3757"/>
                    <a:pt x="575447" y="3394"/>
                    <a:pt x="596831" y="3394"/>
                  </a:cubicBezTo>
                  <a:cubicBezTo>
                    <a:pt x="631130" y="3394"/>
                    <a:pt x="665845" y="1728"/>
                    <a:pt x="700144" y="3117"/>
                  </a:cubicBezTo>
                  <a:cubicBezTo>
                    <a:pt x="770754" y="6033"/>
                    <a:pt x="835533" y="49983"/>
                    <a:pt x="906144" y="56023"/>
                  </a:cubicBezTo>
                  <a:cubicBezTo>
                    <a:pt x="924543" y="57620"/>
                    <a:pt x="981060" y="58522"/>
                    <a:pt x="966062" y="94835"/>
                  </a:cubicBezTo>
                  <a:cubicBezTo>
                    <a:pt x="956343" y="118302"/>
                    <a:pt x="912740" y="128855"/>
                    <a:pt x="952038" y="158572"/>
                  </a:cubicBezTo>
                  <a:cubicBezTo>
                    <a:pt x="969396" y="171694"/>
                    <a:pt x="1009804" y="183358"/>
                    <a:pt x="1029730" y="186066"/>
                  </a:cubicBezTo>
                  <a:cubicBezTo>
                    <a:pt x="1045907" y="188219"/>
                    <a:pt x="1062779" y="183775"/>
                    <a:pt x="1079026" y="185303"/>
                  </a:cubicBezTo>
                  <a:cubicBezTo>
                    <a:pt x="1101452" y="187385"/>
                    <a:pt x="1122768" y="197036"/>
                    <a:pt x="1145193" y="202244"/>
                  </a:cubicBezTo>
                  <a:cubicBezTo>
                    <a:pt x="1157274" y="205021"/>
                    <a:pt x="1197058" y="203632"/>
                    <a:pt x="1200877" y="219254"/>
                  </a:cubicBezTo>
                  <a:cubicBezTo>
                    <a:pt x="1204765" y="235084"/>
                    <a:pt x="1189976" y="244110"/>
                    <a:pt x="1178659" y="248068"/>
                  </a:cubicBezTo>
                  <a:cubicBezTo>
                    <a:pt x="1157205" y="255636"/>
                    <a:pt x="1109715" y="250845"/>
                    <a:pt x="1123740" y="295072"/>
                  </a:cubicBezTo>
                  <a:cubicBezTo>
                    <a:pt x="1130057" y="314929"/>
                    <a:pt x="1159565" y="335897"/>
                    <a:pt x="1172757" y="348256"/>
                  </a:cubicBezTo>
                  <a:cubicBezTo>
                    <a:pt x="1180256" y="355338"/>
                    <a:pt x="1207403" y="370613"/>
                    <a:pt x="1210528" y="380055"/>
                  </a:cubicBezTo>
                  <a:cubicBezTo>
                    <a:pt x="1215874" y="395955"/>
                    <a:pt x="1199696" y="413035"/>
                    <a:pt x="1192268" y="423310"/>
                  </a:cubicBezTo>
                  <a:cubicBezTo>
                    <a:pt x="1166717" y="458650"/>
                    <a:pt x="1121310" y="456290"/>
                    <a:pt x="1084233" y="462400"/>
                  </a:cubicBezTo>
                  <a:cubicBezTo>
                    <a:pt x="1023829" y="472398"/>
                    <a:pt x="965229" y="471565"/>
                    <a:pt x="904408" y="472120"/>
                  </a:cubicBezTo>
                  <a:cubicBezTo>
                    <a:pt x="836297" y="472745"/>
                    <a:pt x="770060" y="460317"/>
                    <a:pt x="702296" y="458164"/>
                  </a:cubicBezTo>
                  <a:cubicBezTo>
                    <a:pt x="663415" y="456915"/>
                    <a:pt x="628839" y="459831"/>
                    <a:pt x="590513" y="452332"/>
                  </a:cubicBezTo>
                  <a:cubicBezTo>
                    <a:pt x="523166" y="439071"/>
                    <a:pt x="450403" y="459345"/>
                    <a:pt x="385693" y="439349"/>
                  </a:cubicBezTo>
                  <a:cubicBezTo>
                    <a:pt x="332509" y="422894"/>
                    <a:pt x="274049" y="439002"/>
                    <a:pt x="219060" y="426365"/>
                  </a:cubicBezTo>
                  <a:cubicBezTo>
                    <a:pt x="196634" y="421228"/>
                    <a:pt x="175943" y="422547"/>
                    <a:pt x="153587" y="420394"/>
                  </a:cubicBezTo>
                  <a:cubicBezTo>
                    <a:pt x="129981" y="418103"/>
                    <a:pt x="108318" y="405675"/>
                    <a:pt x="84157" y="406578"/>
                  </a:cubicBezTo>
                  <a:cubicBezTo>
                    <a:pt x="86864" y="406647"/>
                    <a:pt x="89571" y="406786"/>
                    <a:pt x="103388" y="380819"/>
                  </a:cubicBez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199" name="Google Shape;8199;p21"/>
            <p:cNvGrpSpPr/>
            <p:nvPr/>
          </p:nvGrpSpPr>
          <p:grpSpPr>
            <a:xfrm>
              <a:off x="8210669" y="1885039"/>
              <a:ext cx="959269" cy="536291"/>
              <a:chOff x="8210669" y="1885039"/>
              <a:chExt cx="959269" cy="536291"/>
            </a:xfrm>
          </p:grpSpPr>
          <p:sp>
            <p:nvSpPr>
              <p:cNvPr id="8200" name="Google Shape;8200;p21"/>
              <p:cNvSpPr/>
              <p:nvPr/>
            </p:nvSpPr>
            <p:spPr>
              <a:xfrm>
                <a:off x="8261329" y="1887017"/>
                <a:ext cx="371633" cy="198987"/>
              </a:xfrm>
              <a:custGeom>
                <a:avLst/>
                <a:gdLst/>
                <a:ahLst/>
                <a:cxnLst/>
                <a:rect l="l" t="t" r="r" b="b"/>
                <a:pathLst>
                  <a:path w="371633" h="198987" extrusionOk="0">
                    <a:moveTo>
                      <a:pt x="368884" y="124558"/>
                    </a:moveTo>
                    <a:cubicBezTo>
                      <a:pt x="367010" y="136223"/>
                      <a:pt x="364163" y="148165"/>
                      <a:pt x="360136" y="160315"/>
                    </a:cubicBezTo>
                    <a:cubicBezTo>
                      <a:pt x="354581" y="161912"/>
                      <a:pt x="349097" y="163578"/>
                      <a:pt x="343542" y="165384"/>
                    </a:cubicBezTo>
                    <a:cubicBezTo>
                      <a:pt x="322643" y="172118"/>
                      <a:pt x="293899" y="183297"/>
                      <a:pt x="271890" y="198988"/>
                    </a:cubicBezTo>
                    <a:cubicBezTo>
                      <a:pt x="262309" y="188990"/>
                      <a:pt x="252588" y="180172"/>
                      <a:pt x="242798" y="172396"/>
                    </a:cubicBezTo>
                    <a:cubicBezTo>
                      <a:pt x="159621" y="106645"/>
                      <a:pt x="68180" y="117129"/>
                      <a:pt x="0" y="142124"/>
                    </a:cubicBezTo>
                    <a:cubicBezTo>
                      <a:pt x="70681" y="56586"/>
                      <a:pt x="206556" y="10206"/>
                      <a:pt x="352360" y="0"/>
                    </a:cubicBezTo>
                    <a:cubicBezTo>
                      <a:pt x="367357" y="34021"/>
                      <a:pt x="376591" y="76512"/>
                      <a:pt x="368815" y="12448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01" name="Google Shape;8201;p21"/>
              <p:cNvSpPr/>
              <p:nvPr/>
            </p:nvSpPr>
            <p:spPr>
              <a:xfrm>
                <a:off x="8613759" y="1885039"/>
                <a:ext cx="268418" cy="162361"/>
              </a:xfrm>
              <a:custGeom>
                <a:avLst/>
                <a:gdLst/>
                <a:ahLst/>
                <a:cxnLst/>
                <a:rect l="l" t="t" r="r" b="b"/>
                <a:pathLst>
                  <a:path w="268418" h="162361" extrusionOk="0">
                    <a:moveTo>
                      <a:pt x="268419" y="24334"/>
                    </a:moveTo>
                    <a:cubicBezTo>
                      <a:pt x="213915" y="51481"/>
                      <a:pt x="183991" y="101749"/>
                      <a:pt x="168300" y="140005"/>
                    </a:cubicBezTo>
                    <a:cubicBezTo>
                      <a:pt x="165175" y="147573"/>
                      <a:pt x="162607" y="154655"/>
                      <a:pt x="160523" y="161043"/>
                    </a:cubicBezTo>
                    <a:cubicBezTo>
                      <a:pt x="111852" y="140352"/>
                      <a:pt x="58461" y="147573"/>
                      <a:pt x="7707" y="162362"/>
                    </a:cubicBezTo>
                    <a:cubicBezTo>
                      <a:pt x="11733" y="150142"/>
                      <a:pt x="14650" y="138269"/>
                      <a:pt x="16455" y="126605"/>
                    </a:cubicBezTo>
                    <a:cubicBezTo>
                      <a:pt x="24162" y="78629"/>
                      <a:pt x="14997" y="36137"/>
                      <a:pt x="0" y="2116"/>
                    </a:cubicBezTo>
                    <a:cubicBezTo>
                      <a:pt x="90051" y="-4133"/>
                      <a:pt x="183852" y="3505"/>
                      <a:pt x="268419" y="2440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02" name="Google Shape;8202;p21"/>
              <p:cNvSpPr/>
              <p:nvPr/>
            </p:nvSpPr>
            <p:spPr>
              <a:xfrm>
                <a:off x="8210669" y="2009901"/>
                <a:ext cx="322550" cy="319109"/>
              </a:xfrm>
              <a:custGeom>
                <a:avLst/>
                <a:gdLst/>
                <a:ahLst/>
                <a:cxnLst/>
                <a:rect l="l" t="t" r="r" b="b"/>
                <a:pathLst>
                  <a:path w="322550" h="319109" extrusionOk="0">
                    <a:moveTo>
                      <a:pt x="301165" y="158934"/>
                    </a:moveTo>
                    <a:cubicBezTo>
                      <a:pt x="301513" y="159489"/>
                      <a:pt x="301930" y="160045"/>
                      <a:pt x="302415" y="160669"/>
                    </a:cubicBezTo>
                    <a:cubicBezTo>
                      <a:pt x="304012" y="162752"/>
                      <a:pt x="305678" y="164766"/>
                      <a:pt x="307206" y="166710"/>
                    </a:cubicBezTo>
                    <a:cubicBezTo>
                      <a:pt x="247495" y="179346"/>
                      <a:pt x="174524" y="205660"/>
                      <a:pt x="126340" y="260163"/>
                    </a:cubicBezTo>
                    <a:cubicBezTo>
                      <a:pt x="111342" y="276966"/>
                      <a:pt x="98706" y="296475"/>
                      <a:pt x="89611" y="319110"/>
                    </a:cubicBezTo>
                    <a:cubicBezTo>
                      <a:pt x="42814" y="286825"/>
                      <a:pt x="7405" y="243569"/>
                      <a:pt x="1504" y="187956"/>
                    </a:cubicBezTo>
                    <a:cubicBezTo>
                      <a:pt x="-1829" y="156851"/>
                      <a:pt x="462" y="128176"/>
                      <a:pt x="7544" y="101862"/>
                    </a:cubicBezTo>
                    <a:cubicBezTo>
                      <a:pt x="15806" y="71173"/>
                      <a:pt x="30595" y="43679"/>
                      <a:pt x="50660" y="19309"/>
                    </a:cubicBezTo>
                    <a:cubicBezTo>
                      <a:pt x="118772" y="-5686"/>
                      <a:pt x="210211" y="-16170"/>
                      <a:pt x="293458" y="49581"/>
                    </a:cubicBezTo>
                    <a:cubicBezTo>
                      <a:pt x="303248" y="57287"/>
                      <a:pt x="313038" y="66175"/>
                      <a:pt x="322550" y="76172"/>
                    </a:cubicBezTo>
                    <a:cubicBezTo>
                      <a:pt x="294222" y="96238"/>
                      <a:pt x="276934" y="123802"/>
                      <a:pt x="301165" y="15900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03" name="Google Shape;8203;p21"/>
              <p:cNvSpPr/>
              <p:nvPr/>
            </p:nvSpPr>
            <p:spPr>
              <a:xfrm>
                <a:off x="8300280" y="2176681"/>
                <a:ext cx="505870" cy="244649"/>
              </a:xfrm>
              <a:custGeom>
                <a:avLst/>
                <a:gdLst/>
                <a:ahLst/>
                <a:cxnLst/>
                <a:rect l="l" t="t" r="r" b="b"/>
                <a:pathLst>
                  <a:path w="505870" h="244649" extrusionOk="0">
                    <a:moveTo>
                      <a:pt x="505871" y="235994"/>
                    </a:moveTo>
                    <a:cubicBezTo>
                      <a:pt x="377147" y="253699"/>
                      <a:pt x="244812" y="244257"/>
                      <a:pt x="120185" y="207528"/>
                    </a:cubicBezTo>
                    <a:cubicBezTo>
                      <a:pt x="78873" y="195447"/>
                      <a:pt x="36035" y="177187"/>
                      <a:pt x="0" y="152400"/>
                    </a:cubicBezTo>
                    <a:cubicBezTo>
                      <a:pt x="9096" y="129766"/>
                      <a:pt x="21732" y="110325"/>
                      <a:pt x="36729" y="93453"/>
                    </a:cubicBezTo>
                    <a:cubicBezTo>
                      <a:pt x="84913" y="38950"/>
                      <a:pt x="157885" y="12636"/>
                      <a:pt x="217595" y="0"/>
                    </a:cubicBezTo>
                    <a:cubicBezTo>
                      <a:pt x="268280" y="60821"/>
                      <a:pt x="372356" y="58669"/>
                      <a:pt x="448869" y="34576"/>
                    </a:cubicBezTo>
                    <a:cubicBezTo>
                      <a:pt x="468448" y="60682"/>
                      <a:pt x="487958" y="104424"/>
                      <a:pt x="499206" y="177464"/>
                    </a:cubicBezTo>
                    <a:cubicBezTo>
                      <a:pt x="501983" y="195169"/>
                      <a:pt x="504204" y="214610"/>
                      <a:pt x="505871" y="23606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04" name="Google Shape;8204;p21"/>
              <p:cNvSpPr/>
              <p:nvPr/>
            </p:nvSpPr>
            <p:spPr>
              <a:xfrm>
                <a:off x="8749148" y="2107450"/>
                <a:ext cx="410056" cy="305224"/>
              </a:xfrm>
              <a:custGeom>
                <a:avLst/>
                <a:gdLst/>
                <a:ahLst/>
                <a:cxnLst/>
                <a:rect l="l" t="t" r="r" b="b"/>
                <a:pathLst>
                  <a:path w="410056" h="305224" extrusionOk="0">
                    <a:moveTo>
                      <a:pt x="410056" y="106654"/>
                    </a:moveTo>
                    <a:cubicBezTo>
                      <a:pt x="400059" y="134704"/>
                      <a:pt x="383673" y="161018"/>
                      <a:pt x="363122" y="182402"/>
                    </a:cubicBezTo>
                    <a:cubicBezTo>
                      <a:pt x="315839" y="231698"/>
                      <a:pt x="250366" y="259262"/>
                      <a:pt x="184824" y="278217"/>
                    </a:cubicBezTo>
                    <a:cubicBezTo>
                      <a:pt x="142888" y="290297"/>
                      <a:pt x="100119" y="299254"/>
                      <a:pt x="57002" y="305225"/>
                    </a:cubicBezTo>
                    <a:cubicBezTo>
                      <a:pt x="55336" y="283840"/>
                      <a:pt x="53115" y="264400"/>
                      <a:pt x="50337" y="246626"/>
                    </a:cubicBezTo>
                    <a:cubicBezTo>
                      <a:pt x="39089" y="173585"/>
                      <a:pt x="19579" y="129843"/>
                      <a:pt x="0" y="103738"/>
                    </a:cubicBezTo>
                    <a:cubicBezTo>
                      <a:pt x="15413" y="98947"/>
                      <a:pt x="29716" y="93184"/>
                      <a:pt x="42144" y="86935"/>
                    </a:cubicBezTo>
                    <a:cubicBezTo>
                      <a:pt x="43742" y="86172"/>
                      <a:pt x="45199" y="85339"/>
                      <a:pt x="46727" y="84505"/>
                    </a:cubicBezTo>
                    <a:cubicBezTo>
                      <a:pt x="83872" y="64579"/>
                      <a:pt x="97758" y="40903"/>
                      <a:pt x="96509" y="17852"/>
                    </a:cubicBezTo>
                    <a:cubicBezTo>
                      <a:pt x="104840" y="15075"/>
                      <a:pt x="113936" y="12437"/>
                      <a:pt x="123655" y="9937"/>
                    </a:cubicBezTo>
                    <a:cubicBezTo>
                      <a:pt x="189268" y="-6379"/>
                      <a:pt x="284457" y="-10545"/>
                      <a:pt x="367357" y="61107"/>
                    </a:cubicBezTo>
                    <a:cubicBezTo>
                      <a:pt x="382007" y="73813"/>
                      <a:pt x="396309" y="88810"/>
                      <a:pt x="409988" y="106584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05" name="Google Shape;8205;p21"/>
              <p:cNvSpPr/>
              <p:nvPr/>
            </p:nvSpPr>
            <p:spPr>
              <a:xfrm>
                <a:off x="8774282" y="1909443"/>
                <a:ext cx="395656" cy="304799"/>
              </a:xfrm>
              <a:custGeom>
                <a:avLst/>
                <a:gdLst/>
                <a:ahLst/>
                <a:cxnLst/>
                <a:rect l="l" t="t" r="r" b="b"/>
                <a:pathLst>
                  <a:path w="395656" h="304799" extrusionOk="0">
                    <a:moveTo>
                      <a:pt x="384922" y="304661"/>
                    </a:moveTo>
                    <a:cubicBezTo>
                      <a:pt x="371245" y="286887"/>
                      <a:pt x="356943" y="271890"/>
                      <a:pt x="342293" y="259184"/>
                    </a:cubicBezTo>
                    <a:cubicBezTo>
                      <a:pt x="259323" y="187462"/>
                      <a:pt x="164134" y="191698"/>
                      <a:pt x="98591" y="208014"/>
                    </a:cubicBezTo>
                    <a:cubicBezTo>
                      <a:pt x="88871" y="210444"/>
                      <a:pt x="79776" y="213082"/>
                      <a:pt x="71444" y="215929"/>
                    </a:cubicBezTo>
                    <a:cubicBezTo>
                      <a:pt x="70055" y="191142"/>
                      <a:pt x="51101" y="167189"/>
                      <a:pt x="24440" y="149761"/>
                    </a:cubicBezTo>
                    <a:cubicBezTo>
                      <a:pt x="16455" y="144485"/>
                      <a:pt x="8331" y="140180"/>
                      <a:pt x="0" y="136709"/>
                    </a:cubicBezTo>
                    <a:cubicBezTo>
                      <a:pt x="2083" y="130321"/>
                      <a:pt x="4652" y="123239"/>
                      <a:pt x="7776" y="115671"/>
                    </a:cubicBezTo>
                    <a:cubicBezTo>
                      <a:pt x="23468" y="77415"/>
                      <a:pt x="53392" y="27217"/>
                      <a:pt x="107895" y="0"/>
                    </a:cubicBezTo>
                    <a:cubicBezTo>
                      <a:pt x="123170" y="3749"/>
                      <a:pt x="138167" y="7984"/>
                      <a:pt x="152678" y="12567"/>
                    </a:cubicBezTo>
                    <a:cubicBezTo>
                      <a:pt x="264530" y="48046"/>
                      <a:pt x="353957" y="108659"/>
                      <a:pt x="386173" y="192461"/>
                    </a:cubicBezTo>
                    <a:cubicBezTo>
                      <a:pt x="386728" y="193780"/>
                      <a:pt x="387145" y="195030"/>
                      <a:pt x="387561" y="196350"/>
                    </a:cubicBezTo>
                    <a:cubicBezTo>
                      <a:pt x="399850" y="231412"/>
                      <a:pt x="397490" y="269529"/>
                      <a:pt x="384922" y="30480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06" name="Google Shape;8206;p21"/>
              <p:cNvSpPr/>
              <p:nvPr/>
            </p:nvSpPr>
            <p:spPr>
              <a:xfrm>
                <a:off x="8210669" y="2105653"/>
                <a:ext cx="959269" cy="315676"/>
              </a:xfrm>
              <a:custGeom>
                <a:avLst/>
                <a:gdLst/>
                <a:ahLst/>
                <a:cxnLst/>
                <a:rect l="l" t="t" r="r" b="b"/>
                <a:pathLst>
                  <a:path w="959269" h="315676" extrusionOk="0">
                    <a:moveTo>
                      <a:pt x="948535" y="108450"/>
                    </a:moveTo>
                    <a:cubicBezTo>
                      <a:pt x="938538" y="136500"/>
                      <a:pt x="922152" y="162815"/>
                      <a:pt x="901601" y="184199"/>
                    </a:cubicBezTo>
                    <a:cubicBezTo>
                      <a:pt x="854318" y="233495"/>
                      <a:pt x="788845" y="261059"/>
                      <a:pt x="723303" y="280013"/>
                    </a:cubicBezTo>
                    <a:cubicBezTo>
                      <a:pt x="681367" y="292094"/>
                      <a:pt x="638598" y="301051"/>
                      <a:pt x="595481" y="307022"/>
                    </a:cubicBezTo>
                    <a:cubicBezTo>
                      <a:pt x="466758" y="324727"/>
                      <a:pt x="334423" y="315284"/>
                      <a:pt x="209795" y="278555"/>
                    </a:cubicBezTo>
                    <a:cubicBezTo>
                      <a:pt x="168483" y="266474"/>
                      <a:pt x="125645" y="248214"/>
                      <a:pt x="89611" y="223427"/>
                    </a:cubicBezTo>
                    <a:cubicBezTo>
                      <a:pt x="42814" y="191142"/>
                      <a:pt x="7405" y="147887"/>
                      <a:pt x="1504" y="92273"/>
                    </a:cubicBezTo>
                    <a:cubicBezTo>
                      <a:pt x="-1829" y="61168"/>
                      <a:pt x="462" y="32493"/>
                      <a:pt x="7544" y="6179"/>
                    </a:cubicBezTo>
                    <a:cubicBezTo>
                      <a:pt x="22263" y="59572"/>
                      <a:pt x="55937" y="117407"/>
                      <a:pt x="126340" y="164481"/>
                    </a:cubicBezTo>
                    <a:cubicBezTo>
                      <a:pt x="184314" y="203293"/>
                      <a:pt x="267145" y="234814"/>
                      <a:pt x="384899" y="250505"/>
                    </a:cubicBezTo>
                    <a:cubicBezTo>
                      <a:pt x="461342" y="260642"/>
                      <a:pt x="529037" y="258906"/>
                      <a:pt x="588816" y="248492"/>
                    </a:cubicBezTo>
                    <a:cubicBezTo>
                      <a:pt x="740313" y="222386"/>
                      <a:pt x="841335" y="141499"/>
                      <a:pt x="905906" y="62974"/>
                    </a:cubicBezTo>
                    <a:cubicBezTo>
                      <a:pt x="923610" y="41381"/>
                      <a:pt x="938607" y="19996"/>
                      <a:pt x="951174" y="0"/>
                    </a:cubicBezTo>
                    <a:cubicBezTo>
                      <a:pt x="963463" y="35063"/>
                      <a:pt x="961103" y="73180"/>
                      <a:pt x="948535" y="108450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07" name="Google Shape;8207;p21"/>
              <p:cNvSpPr/>
              <p:nvPr/>
            </p:nvSpPr>
            <p:spPr>
              <a:xfrm>
                <a:off x="8477049" y="2008937"/>
                <a:ext cx="396309" cy="182949"/>
              </a:xfrm>
              <a:custGeom>
                <a:avLst/>
                <a:gdLst/>
                <a:ahLst/>
                <a:cxnLst/>
                <a:rect l="l" t="t" r="r" b="b"/>
                <a:pathLst>
                  <a:path w="396309" h="182949" extrusionOk="0">
                    <a:moveTo>
                      <a:pt x="396310" y="102063"/>
                    </a:moveTo>
                    <a:cubicBezTo>
                      <a:pt x="396310" y="104285"/>
                      <a:pt x="396240" y="106368"/>
                      <a:pt x="395893" y="108450"/>
                    </a:cubicBezTo>
                    <a:cubicBezTo>
                      <a:pt x="392282" y="138792"/>
                      <a:pt x="362913" y="165522"/>
                      <a:pt x="318895" y="182949"/>
                    </a:cubicBezTo>
                    <a:cubicBezTo>
                      <a:pt x="356040" y="163023"/>
                      <a:pt x="369926" y="139347"/>
                      <a:pt x="368677" y="116296"/>
                    </a:cubicBezTo>
                    <a:cubicBezTo>
                      <a:pt x="367288" y="91509"/>
                      <a:pt x="348333" y="67556"/>
                      <a:pt x="321672" y="50129"/>
                    </a:cubicBezTo>
                    <a:cubicBezTo>
                      <a:pt x="313687" y="44852"/>
                      <a:pt x="305564" y="40547"/>
                      <a:pt x="297232" y="37076"/>
                    </a:cubicBezTo>
                    <a:cubicBezTo>
                      <a:pt x="248562" y="16386"/>
                      <a:pt x="195170" y="23606"/>
                      <a:pt x="144416" y="38395"/>
                    </a:cubicBezTo>
                    <a:cubicBezTo>
                      <a:pt x="138861" y="39992"/>
                      <a:pt x="133377" y="41658"/>
                      <a:pt x="127822" y="43464"/>
                    </a:cubicBezTo>
                    <a:cubicBezTo>
                      <a:pt x="106923" y="50198"/>
                      <a:pt x="78179" y="61377"/>
                      <a:pt x="56170" y="77068"/>
                    </a:cubicBezTo>
                    <a:cubicBezTo>
                      <a:pt x="27842" y="97133"/>
                      <a:pt x="10554" y="124697"/>
                      <a:pt x="34785" y="159898"/>
                    </a:cubicBezTo>
                    <a:cubicBezTo>
                      <a:pt x="12776" y="143443"/>
                      <a:pt x="0" y="123517"/>
                      <a:pt x="0" y="102063"/>
                    </a:cubicBezTo>
                    <a:cubicBezTo>
                      <a:pt x="0" y="83247"/>
                      <a:pt x="9790" y="65612"/>
                      <a:pt x="27078" y="50545"/>
                    </a:cubicBezTo>
                    <a:cubicBezTo>
                      <a:pt x="54156" y="26731"/>
                      <a:pt x="99425" y="8957"/>
                      <a:pt x="153164" y="2708"/>
                    </a:cubicBezTo>
                    <a:cubicBezTo>
                      <a:pt x="167605" y="833"/>
                      <a:pt x="182603" y="0"/>
                      <a:pt x="198155" y="0"/>
                    </a:cubicBezTo>
                    <a:cubicBezTo>
                      <a:pt x="237592" y="0"/>
                      <a:pt x="274251" y="5902"/>
                      <a:pt x="305009" y="16108"/>
                    </a:cubicBezTo>
                    <a:cubicBezTo>
                      <a:pt x="359998" y="34229"/>
                      <a:pt x="396240" y="65959"/>
                      <a:pt x="396240" y="102132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208" name="Google Shape;8208;p21"/>
          <p:cNvGrpSpPr/>
          <p:nvPr/>
        </p:nvGrpSpPr>
        <p:grpSpPr>
          <a:xfrm rot="874993">
            <a:off x="1691569" y="6344501"/>
            <a:ext cx="641913" cy="444003"/>
            <a:chOff x="7880446" y="655547"/>
            <a:chExt cx="751977" cy="520211"/>
          </a:xfrm>
        </p:grpSpPr>
        <p:grpSp>
          <p:nvGrpSpPr>
            <p:cNvPr id="8209" name="Google Shape;8209;p21"/>
            <p:cNvGrpSpPr/>
            <p:nvPr/>
          </p:nvGrpSpPr>
          <p:grpSpPr>
            <a:xfrm>
              <a:off x="7880446" y="697969"/>
              <a:ext cx="354080" cy="477789"/>
              <a:chOff x="7880446" y="697969"/>
              <a:chExt cx="354080" cy="477789"/>
            </a:xfrm>
          </p:grpSpPr>
          <p:sp>
            <p:nvSpPr>
              <p:cNvPr id="8210" name="Google Shape;8210;p21"/>
              <p:cNvSpPr/>
              <p:nvPr/>
            </p:nvSpPr>
            <p:spPr>
              <a:xfrm>
                <a:off x="7880446" y="697969"/>
                <a:ext cx="354080" cy="477789"/>
              </a:xfrm>
              <a:custGeom>
                <a:avLst/>
                <a:gdLst/>
                <a:ahLst/>
                <a:cxnLst/>
                <a:rect l="l" t="t" r="r" b="b"/>
                <a:pathLst>
                  <a:path w="354080" h="477789" extrusionOk="0">
                    <a:moveTo>
                      <a:pt x="342627" y="41153"/>
                    </a:moveTo>
                    <a:cubicBezTo>
                      <a:pt x="321173" y="3800"/>
                      <a:pt x="273891" y="-9600"/>
                      <a:pt x="234107" y="7063"/>
                    </a:cubicBezTo>
                    <a:cubicBezTo>
                      <a:pt x="195296" y="23310"/>
                      <a:pt x="160441" y="49624"/>
                      <a:pt x="131697" y="80590"/>
                    </a:cubicBezTo>
                    <a:cubicBezTo>
                      <a:pt x="91011" y="124400"/>
                      <a:pt x="61364" y="177307"/>
                      <a:pt x="35466" y="231185"/>
                    </a:cubicBezTo>
                    <a:cubicBezTo>
                      <a:pt x="10263" y="283535"/>
                      <a:pt x="-12093" y="343732"/>
                      <a:pt x="7416" y="398443"/>
                    </a:cubicBezTo>
                    <a:cubicBezTo>
                      <a:pt x="20053" y="433783"/>
                      <a:pt x="50255" y="462249"/>
                      <a:pt x="86221" y="472942"/>
                    </a:cubicBezTo>
                    <a:cubicBezTo>
                      <a:pt x="122185" y="483634"/>
                      <a:pt x="162941" y="476344"/>
                      <a:pt x="193143" y="453987"/>
                    </a:cubicBezTo>
                    <a:cubicBezTo>
                      <a:pt x="213208" y="439129"/>
                      <a:pt x="228275" y="418508"/>
                      <a:pt x="241883" y="397540"/>
                    </a:cubicBezTo>
                    <a:cubicBezTo>
                      <a:pt x="293401" y="318251"/>
                      <a:pt x="329782" y="229171"/>
                      <a:pt x="348389" y="136481"/>
                    </a:cubicBezTo>
                    <a:cubicBezTo>
                      <a:pt x="353666" y="110306"/>
                      <a:pt x="357416" y="82742"/>
                      <a:pt x="349640" y="57192"/>
                    </a:cubicBezTo>
                    <a:cubicBezTo>
                      <a:pt x="347973" y="51707"/>
                      <a:pt x="345613" y="46361"/>
                      <a:pt x="342627" y="4115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11" name="Google Shape;8211;p21"/>
              <p:cNvSpPr/>
              <p:nvPr/>
            </p:nvSpPr>
            <p:spPr>
              <a:xfrm>
                <a:off x="7884176" y="706274"/>
                <a:ext cx="334770" cy="455645"/>
              </a:xfrm>
              <a:custGeom>
                <a:avLst/>
                <a:gdLst/>
                <a:ahLst/>
                <a:cxnLst/>
                <a:rect l="l" t="t" r="r" b="b"/>
                <a:pathLst>
                  <a:path w="334770" h="455645" extrusionOk="0">
                    <a:moveTo>
                      <a:pt x="324038" y="39235"/>
                    </a:moveTo>
                    <a:cubicBezTo>
                      <a:pt x="303696" y="3617"/>
                      <a:pt x="259052" y="-9158"/>
                      <a:pt x="221420" y="6742"/>
                    </a:cubicBezTo>
                    <a:cubicBezTo>
                      <a:pt x="184761" y="22225"/>
                      <a:pt x="151782" y="47289"/>
                      <a:pt x="124565" y="76867"/>
                    </a:cubicBezTo>
                    <a:cubicBezTo>
                      <a:pt x="86100" y="118664"/>
                      <a:pt x="58051" y="169070"/>
                      <a:pt x="33541" y="220518"/>
                    </a:cubicBezTo>
                    <a:cubicBezTo>
                      <a:pt x="9726" y="270439"/>
                      <a:pt x="-11449" y="327858"/>
                      <a:pt x="7019" y="380000"/>
                    </a:cubicBezTo>
                    <a:cubicBezTo>
                      <a:pt x="18961" y="413674"/>
                      <a:pt x="47566" y="440821"/>
                      <a:pt x="81518" y="451028"/>
                    </a:cubicBezTo>
                    <a:cubicBezTo>
                      <a:pt x="115538" y="461234"/>
                      <a:pt x="154073" y="454222"/>
                      <a:pt x="182609" y="432976"/>
                    </a:cubicBezTo>
                    <a:cubicBezTo>
                      <a:pt x="201632" y="418812"/>
                      <a:pt x="215796" y="399094"/>
                      <a:pt x="228710" y="379167"/>
                    </a:cubicBezTo>
                    <a:cubicBezTo>
                      <a:pt x="277451" y="303557"/>
                      <a:pt x="311819" y="218644"/>
                      <a:pt x="329385" y="130189"/>
                    </a:cubicBezTo>
                    <a:cubicBezTo>
                      <a:pt x="334384" y="105194"/>
                      <a:pt x="337925" y="78950"/>
                      <a:pt x="330565" y="54579"/>
                    </a:cubicBezTo>
                    <a:cubicBezTo>
                      <a:pt x="328969" y="49372"/>
                      <a:pt x="326816" y="44234"/>
                      <a:pt x="323969" y="39305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12" name="Google Shape;8212;p21"/>
              <p:cNvSpPr/>
              <p:nvPr/>
            </p:nvSpPr>
            <p:spPr>
              <a:xfrm>
                <a:off x="7991880" y="706281"/>
                <a:ext cx="177175" cy="116795"/>
              </a:xfrm>
              <a:custGeom>
                <a:avLst/>
                <a:gdLst/>
                <a:ahLst/>
                <a:cxnLst/>
                <a:rect l="l" t="t" r="r" b="b"/>
                <a:pathLst>
                  <a:path w="177175" h="116795" extrusionOk="0">
                    <a:moveTo>
                      <a:pt x="177106" y="0"/>
                    </a:moveTo>
                    <a:cubicBezTo>
                      <a:pt x="177106" y="0"/>
                      <a:pt x="9779" y="41867"/>
                      <a:pt x="684" y="103799"/>
                    </a:cubicBezTo>
                    <a:cubicBezTo>
                      <a:pt x="684" y="103799"/>
                      <a:pt x="-5080" y="119073"/>
                      <a:pt x="16861" y="116504"/>
                    </a:cubicBezTo>
                    <a:cubicBezTo>
                      <a:pt x="38801" y="113936"/>
                      <a:pt x="177176" y="69"/>
                      <a:pt x="177176" y="6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13" name="Google Shape;8213;p21"/>
              <p:cNvSpPr/>
              <p:nvPr/>
            </p:nvSpPr>
            <p:spPr>
              <a:xfrm>
                <a:off x="8151705" y="706281"/>
                <a:ext cx="41430" cy="208755"/>
              </a:xfrm>
              <a:custGeom>
                <a:avLst/>
                <a:gdLst/>
                <a:ahLst/>
                <a:cxnLst/>
                <a:rect l="l" t="t" r="r" b="b"/>
                <a:pathLst>
                  <a:path w="41430" h="208755" extrusionOk="0">
                    <a:moveTo>
                      <a:pt x="16241" y="0"/>
                    </a:moveTo>
                    <a:cubicBezTo>
                      <a:pt x="16241" y="0"/>
                      <a:pt x="69216" y="164134"/>
                      <a:pt x="21517" y="204612"/>
                    </a:cubicBezTo>
                    <a:cubicBezTo>
                      <a:pt x="21517" y="204612"/>
                      <a:pt x="11589" y="217595"/>
                      <a:pt x="2216" y="197599"/>
                    </a:cubicBezTo>
                    <a:cubicBezTo>
                      <a:pt x="-7157" y="177673"/>
                      <a:pt x="16241" y="0"/>
                      <a:pt x="162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8214" name="Google Shape;8214;p21"/>
            <p:cNvGrpSpPr/>
            <p:nvPr/>
          </p:nvGrpSpPr>
          <p:grpSpPr>
            <a:xfrm>
              <a:off x="8278342" y="655547"/>
              <a:ext cx="354081" cy="477789"/>
              <a:chOff x="8278342" y="655547"/>
              <a:chExt cx="354081" cy="477789"/>
            </a:xfrm>
          </p:grpSpPr>
          <p:sp>
            <p:nvSpPr>
              <p:cNvPr id="8215" name="Google Shape;8215;p21"/>
              <p:cNvSpPr/>
              <p:nvPr/>
            </p:nvSpPr>
            <p:spPr>
              <a:xfrm>
                <a:off x="8278342" y="655547"/>
                <a:ext cx="354081" cy="477789"/>
              </a:xfrm>
              <a:custGeom>
                <a:avLst/>
                <a:gdLst/>
                <a:ahLst/>
                <a:cxnLst/>
                <a:rect l="l" t="t" r="r" b="b"/>
                <a:pathLst>
                  <a:path w="354081" h="477789" extrusionOk="0">
                    <a:moveTo>
                      <a:pt x="11454" y="41153"/>
                    </a:moveTo>
                    <a:cubicBezTo>
                      <a:pt x="32909" y="3800"/>
                      <a:pt x="80190" y="-9600"/>
                      <a:pt x="119974" y="7063"/>
                    </a:cubicBezTo>
                    <a:cubicBezTo>
                      <a:pt x="158785" y="23310"/>
                      <a:pt x="193640" y="49624"/>
                      <a:pt x="222384" y="80590"/>
                    </a:cubicBezTo>
                    <a:cubicBezTo>
                      <a:pt x="263070" y="124400"/>
                      <a:pt x="292717" y="177307"/>
                      <a:pt x="318615" y="231185"/>
                    </a:cubicBezTo>
                    <a:cubicBezTo>
                      <a:pt x="343818" y="283535"/>
                      <a:pt x="366175" y="343732"/>
                      <a:pt x="346665" y="398443"/>
                    </a:cubicBezTo>
                    <a:cubicBezTo>
                      <a:pt x="334029" y="433783"/>
                      <a:pt x="303826" y="462249"/>
                      <a:pt x="267861" y="472942"/>
                    </a:cubicBezTo>
                    <a:cubicBezTo>
                      <a:pt x="231896" y="483634"/>
                      <a:pt x="191140" y="476344"/>
                      <a:pt x="160938" y="453987"/>
                    </a:cubicBezTo>
                    <a:cubicBezTo>
                      <a:pt x="140873" y="439129"/>
                      <a:pt x="125806" y="418508"/>
                      <a:pt x="112198" y="397540"/>
                    </a:cubicBezTo>
                    <a:cubicBezTo>
                      <a:pt x="60681" y="318250"/>
                      <a:pt x="24298" y="229171"/>
                      <a:pt x="5692" y="136481"/>
                    </a:cubicBezTo>
                    <a:cubicBezTo>
                      <a:pt x="415" y="110306"/>
                      <a:pt x="-3335" y="82742"/>
                      <a:pt x="4441" y="57192"/>
                    </a:cubicBezTo>
                    <a:cubicBezTo>
                      <a:pt x="6108" y="51707"/>
                      <a:pt x="8469" y="46361"/>
                      <a:pt x="11454" y="4115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16" name="Google Shape;8216;p21"/>
              <p:cNvSpPr/>
              <p:nvPr/>
            </p:nvSpPr>
            <p:spPr>
              <a:xfrm>
                <a:off x="8293921" y="663852"/>
                <a:ext cx="334771" cy="455645"/>
              </a:xfrm>
              <a:custGeom>
                <a:avLst/>
                <a:gdLst/>
                <a:ahLst/>
                <a:cxnLst/>
                <a:rect l="l" t="t" r="r" b="b"/>
                <a:pathLst>
                  <a:path w="334771" h="455645" extrusionOk="0">
                    <a:moveTo>
                      <a:pt x="10732" y="39235"/>
                    </a:moveTo>
                    <a:cubicBezTo>
                      <a:pt x="31076" y="3617"/>
                      <a:pt x="75719" y="-9158"/>
                      <a:pt x="113351" y="6742"/>
                    </a:cubicBezTo>
                    <a:cubicBezTo>
                      <a:pt x="150010" y="22225"/>
                      <a:pt x="182990" y="47289"/>
                      <a:pt x="210206" y="76867"/>
                    </a:cubicBezTo>
                    <a:cubicBezTo>
                      <a:pt x="248671" y="118664"/>
                      <a:pt x="276721" y="169070"/>
                      <a:pt x="301229" y="220518"/>
                    </a:cubicBezTo>
                    <a:cubicBezTo>
                      <a:pt x="325044" y="270439"/>
                      <a:pt x="346221" y="327858"/>
                      <a:pt x="327752" y="380000"/>
                    </a:cubicBezTo>
                    <a:cubicBezTo>
                      <a:pt x="315811" y="413674"/>
                      <a:pt x="287205" y="440821"/>
                      <a:pt x="253254" y="451028"/>
                    </a:cubicBezTo>
                    <a:cubicBezTo>
                      <a:pt x="219232" y="461234"/>
                      <a:pt x="180698" y="454222"/>
                      <a:pt x="152162" y="432976"/>
                    </a:cubicBezTo>
                    <a:cubicBezTo>
                      <a:pt x="133138" y="418812"/>
                      <a:pt x="118974" y="399094"/>
                      <a:pt x="106060" y="379167"/>
                    </a:cubicBezTo>
                    <a:cubicBezTo>
                      <a:pt x="57320" y="303557"/>
                      <a:pt x="22952" y="218644"/>
                      <a:pt x="5386" y="130189"/>
                    </a:cubicBezTo>
                    <a:cubicBezTo>
                      <a:pt x="387" y="105194"/>
                      <a:pt x="-3154" y="78950"/>
                      <a:pt x="4206" y="54579"/>
                    </a:cubicBezTo>
                    <a:cubicBezTo>
                      <a:pt x="5803" y="49372"/>
                      <a:pt x="7955" y="44234"/>
                      <a:pt x="10802" y="39305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17" name="Google Shape;8217;p21"/>
              <p:cNvSpPr/>
              <p:nvPr/>
            </p:nvSpPr>
            <p:spPr>
              <a:xfrm>
                <a:off x="8343813" y="663859"/>
                <a:ext cx="177176" cy="116795"/>
              </a:xfrm>
              <a:custGeom>
                <a:avLst/>
                <a:gdLst/>
                <a:ahLst/>
                <a:cxnLst/>
                <a:rect l="l" t="t" r="r" b="b"/>
                <a:pathLst>
                  <a:path w="177176" h="116795" extrusionOk="0">
                    <a:moveTo>
                      <a:pt x="69" y="0"/>
                    </a:moveTo>
                    <a:cubicBezTo>
                      <a:pt x="69" y="0"/>
                      <a:pt x="167397" y="41867"/>
                      <a:pt x="176493" y="103799"/>
                    </a:cubicBezTo>
                    <a:cubicBezTo>
                      <a:pt x="176493" y="103799"/>
                      <a:pt x="182255" y="119073"/>
                      <a:pt x="160315" y="116504"/>
                    </a:cubicBezTo>
                    <a:cubicBezTo>
                      <a:pt x="138375" y="113936"/>
                      <a:pt x="0" y="69"/>
                      <a:pt x="0" y="6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18" name="Google Shape;8218;p21"/>
              <p:cNvSpPr/>
              <p:nvPr/>
            </p:nvSpPr>
            <p:spPr>
              <a:xfrm>
                <a:off x="8319734" y="663790"/>
                <a:ext cx="41430" cy="208825"/>
              </a:xfrm>
              <a:custGeom>
                <a:avLst/>
                <a:gdLst/>
                <a:ahLst/>
                <a:cxnLst/>
                <a:rect l="l" t="t" r="r" b="b"/>
                <a:pathLst>
                  <a:path w="41430" h="208825" extrusionOk="0">
                    <a:moveTo>
                      <a:pt x="25190" y="69"/>
                    </a:moveTo>
                    <a:cubicBezTo>
                      <a:pt x="25190" y="69"/>
                      <a:pt x="-27786" y="164203"/>
                      <a:pt x="19913" y="204681"/>
                    </a:cubicBezTo>
                    <a:cubicBezTo>
                      <a:pt x="19913" y="204681"/>
                      <a:pt x="29841" y="217665"/>
                      <a:pt x="39215" y="197669"/>
                    </a:cubicBezTo>
                    <a:cubicBezTo>
                      <a:pt x="48588" y="177742"/>
                      <a:pt x="25190" y="0"/>
                      <a:pt x="251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219" name="Google Shape;8219;p21"/>
          <p:cNvGrpSpPr/>
          <p:nvPr/>
        </p:nvGrpSpPr>
        <p:grpSpPr>
          <a:xfrm>
            <a:off x="2379282" y="6345603"/>
            <a:ext cx="883132" cy="1138476"/>
            <a:chOff x="4951389" y="1783071"/>
            <a:chExt cx="846344" cy="1091052"/>
          </a:xfrm>
        </p:grpSpPr>
        <p:sp>
          <p:nvSpPr>
            <p:cNvPr id="8220" name="Google Shape;8220;p21"/>
            <p:cNvSpPr/>
            <p:nvPr/>
          </p:nvSpPr>
          <p:spPr>
            <a:xfrm rot="-3732724">
              <a:off x="4935297" y="2076985"/>
              <a:ext cx="920222" cy="423893"/>
            </a:xfrm>
            <a:custGeom>
              <a:avLst/>
              <a:gdLst/>
              <a:ahLst/>
              <a:cxnLst/>
              <a:rect l="l" t="t" r="r" b="b"/>
              <a:pathLst>
                <a:path w="1351205" h="622422" extrusionOk="0">
                  <a:moveTo>
                    <a:pt x="320329" y="614048"/>
                  </a:moveTo>
                  <a:cubicBezTo>
                    <a:pt x="226320" y="598704"/>
                    <a:pt x="165013" y="563780"/>
                    <a:pt x="98428" y="496363"/>
                  </a:cubicBezTo>
                  <a:cubicBezTo>
                    <a:pt x="29137" y="418740"/>
                    <a:pt x="-37100" y="296681"/>
                    <a:pt x="24277" y="196701"/>
                  </a:cubicBezTo>
                  <a:cubicBezTo>
                    <a:pt x="67046" y="123591"/>
                    <a:pt x="161333" y="44995"/>
                    <a:pt x="244163" y="24236"/>
                  </a:cubicBezTo>
                  <a:cubicBezTo>
                    <a:pt x="290543" y="12432"/>
                    <a:pt x="338242" y="21389"/>
                    <a:pt x="385385" y="21181"/>
                  </a:cubicBezTo>
                  <a:cubicBezTo>
                    <a:pt x="439402" y="22222"/>
                    <a:pt x="492239" y="11183"/>
                    <a:pt x="545283" y="2851"/>
                  </a:cubicBezTo>
                  <a:cubicBezTo>
                    <a:pt x="624295" y="-10133"/>
                    <a:pt x="698864" y="23541"/>
                    <a:pt x="768225" y="57146"/>
                  </a:cubicBezTo>
                  <a:cubicBezTo>
                    <a:pt x="820923" y="80960"/>
                    <a:pt x="879939" y="68671"/>
                    <a:pt x="935692" y="74642"/>
                  </a:cubicBezTo>
                  <a:cubicBezTo>
                    <a:pt x="987765" y="77697"/>
                    <a:pt x="1034422" y="102484"/>
                    <a:pt x="1077607" y="129978"/>
                  </a:cubicBezTo>
                  <a:cubicBezTo>
                    <a:pt x="1112323" y="151293"/>
                    <a:pt x="1150093" y="166846"/>
                    <a:pt x="1188835" y="179066"/>
                  </a:cubicBezTo>
                  <a:lnTo>
                    <a:pt x="1188835" y="179066"/>
                  </a:lnTo>
                  <a:cubicBezTo>
                    <a:pt x="1257016" y="199200"/>
                    <a:pt x="1339360" y="237179"/>
                    <a:pt x="1350886" y="315635"/>
                  </a:cubicBezTo>
                  <a:cubicBezTo>
                    <a:pt x="1351719" y="318482"/>
                    <a:pt x="1350886" y="321745"/>
                    <a:pt x="1348803" y="323828"/>
                  </a:cubicBezTo>
                  <a:cubicBezTo>
                    <a:pt x="1348942" y="364584"/>
                    <a:pt x="1288676" y="423739"/>
                    <a:pt x="1250906" y="435403"/>
                  </a:cubicBezTo>
                  <a:cubicBezTo>
                    <a:pt x="1217232" y="447206"/>
                    <a:pt x="1180851" y="438180"/>
                    <a:pt x="1146135" y="442902"/>
                  </a:cubicBezTo>
                  <a:cubicBezTo>
                    <a:pt x="1131208" y="444012"/>
                    <a:pt x="1121210" y="455191"/>
                    <a:pt x="1111142" y="464841"/>
                  </a:cubicBezTo>
                  <a:cubicBezTo>
                    <a:pt x="1088716" y="485532"/>
                    <a:pt x="1056431" y="482894"/>
                    <a:pt x="1028034" y="483449"/>
                  </a:cubicBezTo>
                  <a:cubicBezTo>
                    <a:pt x="1002067" y="485185"/>
                    <a:pt x="964158" y="480047"/>
                    <a:pt x="944232" y="499210"/>
                  </a:cubicBezTo>
                  <a:cubicBezTo>
                    <a:pt x="934859" y="510666"/>
                    <a:pt x="926457" y="523094"/>
                    <a:pt x="913821" y="531287"/>
                  </a:cubicBezTo>
                  <a:cubicBezTo>
                    <a:pt x="893061" y="546284"/>
                    <a:pt x="866053" y="547672"/>
                    <a:pt x="841335" y="547394"/>
                  </a:cubicBezTo>
                  <a:cubicBezTo>
                    <a:pt x="821826" y="548644"/>
                    <a:pt x="792248" y="537257"/>
                    <a:pt x="777112" y="552255"/>
                  </a:cubicBezTo>
                  <a:cubicBezTo>
                    <a:pt x="759269" y="568640"/>
                    <a:pt x="753644" y="595093"/>
                    <a:pt x="734204" y="609604"/>
                  </a:cubicBezTo>
                  <a:cubicBezTo>
                    <a:pt x="704002" y="625573"/>
                    <a:pt x="649152" y="623768"/>
                    <a:pt x="615547" y="619324"/>
                  </a:cubicBezTo>
                  <a:cubicBezTo>
                    <a:pt x="578471" y="612728"/>
                    <a:pt x="544034" y="595510"/>
                    <a:pt x="506889" y="589539"/>
                  </a:cubicBezTo>
                  <a:cubicBezTo>
                    <a:pt x="443568" y="584471"/>
                    <a:pt x="384205" y="627795"/>
                    <a:pt x="320329" y="61390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221" name="Google Shape;8221;p21"/>
            <p:cNvGrpSpPr/>
            <p:nvPr/>
          </p:nvGrpSpPr>
          <p:grpSpPr>
            <a:xfrm rot="-3730257">
              <a:off x="4869675" y="2116673"/>
              <a:ext cx="1009773" cy="423983"/>
              <a:chOff x="10706534" y="6021994"/>
              <a:chExt cx="1482382" cy="622422"/>
            </a:xfrm>
          </p:grpSpPr>
          <p:sp>
            <p:nvSpPr>
              <p:cNvPr id="8222" name="Google Shape;8222;p21"/>
              <p:cNvSpPr/>
              <p:nvPr/>
            </p:nvSpPr>
            <p:spPr>
              <a:xfrm>
                <a:off x="10837711" y="6021994"/>
                <a:ext cx="1351205" cy="622422"/>
              </a:xfrm>
              <a:custGeom>
                <a:avLst/>
                <a:gdLst/>
                <a:ahLst/>
                <a:cxnLst/>
                <a:rect l="l" t="t" r="r" b="b"/>
                <a:pathLst>
                  <a:path w="1351205" h="622422" extrusionOk="0">
                    <a:moveTo>
                      <a:pt x="320329" y="614048"/>
                    </a:moveTo>
                    <a:cubicBezTo>
                      <a:pt x="226320" y="598704"/>
                      <a:pt x="165013" y="563780"/>
                      <a:pt x="98428" y="496363"/>
                    </a:cubicBezTo>
                    <a:cubicBezTo>
                      <a:pt x="29137" y="418740"/>
                      <a:pt x="-37100" y="296681"/>
                      <a:pt x="24277" y="196701"/>
                    </a:cubicBezTo>
                    <a:cubicBezTo>
                      <a:pt x="67046" y="123591"/>
                      <a:pt x="161333" y="44995"/>
                      <a:pt x="244163" y="24236"/>
                    </a:cubicBezTo>
                    <a:cubicBezTo>
                      <a:pt x="290543" y="12432"/>
                      <a:pt x="338242" y="21389"/>
                      <a:pt x="385385" y="21181"/>
                    </a:cubicBezTo>
                    <a:cubicBezTo>
                      <a:pt x="439402" y="22222"/>
                      <a:pt x="492239" y="11183"/>
                      <a:pt x="545283" y="2851"/>
                    </a:cubicBezTo>
                    <a:cubicBezTo>
                      <a:pt x="624295" y="-10133"/>
                      <a:pt x="698864" y="23541"/>
                      <a:pt x="768225" y="57146"/>
                    </a:cubicBezTo>
                    <a:cubicBezTo>
                      <a:pt x="820923" y="80960"/>
                      <a:pt x="879939" y="68671"/>
                      <a:pt x="935692" y="74642"/>
                    </a:cubicBezTo>
                    <a:cubicBezTo>
                      <a:pt x="987765" y="77697"/>
                      <a:pt x="1034422" y="102484"/>
                      <a:pt x="1077607" y="129978"/>
                    </a:cubicBezTo>
                    <a:cubicBezTo>
                      <a:pt x="1112323" y="151293"/>
                      <a:pt x="1150093" y="166846"/>
                      <a:pt x="1188835" y="179066"/>
                    </a:cubicBezTo>
                    <a:lnTo>
                      <a:pt x="1188835" y="179066"/>
                    </a:lnTo>
                    <a:cubicBezTo>
                      <a:pt x="1257016" y="199200"/>
                      <a:pt x="1339360" y="237179"/>
                      <a:pt x="1350886" y="315635"/>
                    </a:cubicBezTo>
                    <a:cubicBezTo>
                      <a:pt x="1351719" y="318482"/>
                      <a:pt x="1350886" y="321745"/>
                      <a:pt x="1348803" y="323828"/>
                    </a:cubicBezTo>
                    <a:cubicBezTo>
                      <a:pt x="1348942" y="364584"/>
                      <a:pt x="1288676" y="423739"/>
                      <a:pt x="1250906" y="435403"/>
                    </a:cubicBezTo>
                    <a:cubicBezTo>
                      <a:pt x="1217232" y="447206"/>
                      <a:pt x="1180851" y="438180"/>
                      <a:pt x="1146135" y="442902"/>
                    </a:cubicBezTo>
                    <a:cubicBezTo>
                      <a:pt x="1131208" y="444012"/>
                      <a:pt x="1121210" y="455191"/>
                      <a:pt x="1111142" y="464841"/>
                    </a:cubicBezTo>
                    <a:cubicBezTo>
                      <a:pt x="1088716" y="485532"/>
                      <a:pt x="1056431" y="482894"/>
                      <a:pt x="1028034" y="483449"/>
                    </a:cubicBezTo>
                    <a:cubicBezTo>
                      <a:pt x="1002067" y="485185"/>
                      <a:pt x="964158" y="480047"/>
                      <a:pt x="944232" y="499210"/>
                    </a:cubicBezTo>
                    <a:cubicBezTo>
                      <a:pt x="934859" y="510666"/>
                      <a:pt x="926457" y="523094"/>
                      <a:pt x="913821" y="531287"/>
                    </a:cubicBezTo>
                    <a:cubicBezTo>
                      <a:pt x="893061" y="546284"/>
                      <a:pt x="866053" y="547672"/>
                      <a:pt x="841335" y="547394"/>
                    </a:cubicBezTo>
                    <a:cubicBezTo>
                      <a:pt x="821826" y="548644"/>
                      <a:pt x="792248" y="537257"/>
                      <a:pt x="777112" y="552255"/>
                    </a:cubicBezTo>
                    <a:cubicBezTo>
                      <a:pt x="759269" y="568640"/>
                      <a:pt x="753644" y="595093"/>
                      <a:pt x="734204" y="609604"/>
                    </a:cubicBezTo>
                    <a:cubicBezTo>
                      <a:pt x="704002" y="625573"/>
                      <a:pt x="649152" y="623768"/>
                      <a:pt x="615547" y="619324"/>
                    </a:cubicBezTo>
                    <a:cubicBezTo>
                      <a:pt x="578471" y="612728"/>
                      <a:pt x="544034" y="595510"/>
                      <a:pt x="506889" y="589539"/>
                    </a:cubicBezTo>
                    <a:cubicBezTo>
                      <a:pt x="443568" y="584471"/>
                      <a:pt x="384205" y="627795"/>
                      <a:pt x="320329" y="613909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23" name="Google Shape;8223;p21"/>
              <p:cNvSpPr/>
              <p:nvPr/>
            </p:nvSpPr>
            <p:spPr>
              <a:xfrm>
                <a:off x="10706534" y="6279274"/>
                <a:ext cx="1478105" cy="76641"/>
              </a:xfrm>
              <a:custGeom>
                <a:avLst/>
                <a:gdLst/>
                <a:ahLst/>
                <a:cxnLst/>
                <a:rect l="l" t="t" r="r" b="b"/>
                <a:pathLst>
                  <a:path w="1478105" h="76641" extrusionOk="0">
                    <a:moveTo>
                      <a:pt x="624" y="68792"/>
                    </a:moveTo>
                    <a:cubicBezTo>
                      <a:pt x="-3959" y="52198"/>
                      <a:pt x="17843" y="51087"/>
                      <a:pt x="28674" y="46852"/>
                    </a:cubicBezTo>
                    <a:cubicBezTo>
                      <a:pt x="94702" y="25607"/>
                      <a:pt x="165035" y="22343"/>
                      <a:pt x="233632" y="15192"/>
                    </a:cubicBezTo>
                    <a:cubicBezTo>
                      <a:pt x="461156" y="-2791"/>
                      <a:pt x="689444" y="-2374"/>
                      <a:pt x="917454" y="4013"/>
                    </a:cubicBezTo>
                    <a:cubicBezTo>
                      <a:pt x="1008616" y="5541"/>
                      <a:pt x="1099778" y="6860"/>
                      <a:pt x="1190871" y="10123"/>
                    </a:cubicBezTo>
                    <a:cubicBezTo>
                      <a:pt x="1284950" y="13595"/>
                      <a:pt x="1379167" y="17275"/>
                      <a:pt x="1472829" y="27273"/>
                    </a:cubicBezTo>
                    <a:cubicBezTo>
                      <a:pt x="1474842" y="31300"/>
                      <a:pt x="1476578" y="35466"/>
                      <a:pt x="1478105" y="39701"/>
                    </a:cubicBezTo>
                    <a:cubicBezTo>
                      <a:pt x="1289115" y="28453"/>
                      <a:pt x="1099778" y="26440"/>
                      <a:pt x="910511" y="25537"/>
                    </a:cubicBezTo>
                    <a:cubicBezTo>
                      <a:pt x="847885" y="25190"/>
                      <a:pt x="785189" y="23801"/>
                      <a:pt x="722563" y="23315"/>
                    </a:cubicBezTo>
                    <a:cubicBezTo>
                      <a:pt x="525866" y="22829"/>
                      <a:pt x="328753" y="32272"/>
                      <a:pt x="133236" y="54559"/>
                    </a:cubicBezTo>
                    <a:cubicBezTo>
                      <a:pt x="99285" y="59211"/>
                      <a:pt x="65263" y="64071"/>
                      <a:pt x="31868" y="71431"/>
                    </a:cubicBezTo>
                    <a:cubicBezTo>
                      <a:pt x="21523" y="73930"/>
                      <a:pt x="6178" y="83095"/>
                      <a:pt x="624" y="688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24" name="Google Shape;8224;p21"/>
              <p:cNvSpPr/>
              <p:nvPr/>
            </p:nvSpPr>
            <p:spPr>
              <a:xfrm>
                <a:off x="11886113" y="6190737"/>
                <a:ext cx="140225" cy="114261"/>
              </a:xfrm>
              <a:custGeom>
                <a:avLst/>
                <a:gdLst/>
                <a:ahLst/>
                <a:cxnLst/>
                <a:rect l="l" t="t" r="r" b="b"/>
                <a:pathLst>
                  <a:path w="140225" h="114261" extrusionOk="0">
                    <a:moveTo>
                      <a:pt x="9488" y="114213"/>
                    </a:moveTo>
                    <a:cubicBezTo>
                      <a:pt x="5391" y="114005"/>
                      <a:pt x="1643" y="111019"/>
                      <a:pt x="531" y="107062"/>
                    </a:cubicBezTo>
                    <a:lnTo>
                      <a:pt x="531" y="107062"/>
                    </a:lnTo>
                    <a:cubicBezTo>
                      <a:pt x="-1274" y="102341"/>
                      <a:pt x="1920" y="98661"/>
                      <a:pt x="4142" y="94911"/>
                    </a:cubicBezTo>
                    <a:cubicBezTo>
                      <a:pt x="9488" y="79706"/>
                      <a:pt x="25665" y="71860"/>
                      <a:pt x="36358" y="60613"/>
                    </a:cubicBezTo>
                    <a:cubicBezTo>
                      <a:pt x="60450" y="39436"/>
                      <a:pt x="84473" y="18052"/>
                      <a:pt x="111064" y="0"/>
                    </a:cubicBezTo>
                    <a:cubicBezTo>
                      <a:pt x="120715" y="3541"/>
                      <a:pt x="130436" y="6874"/>
                      <a:pt x="140226" y="10067"/>
                    </a:cubicBezTo>
                    <a:cubicBezTo>
                      <a:pt x="103288" y="36798"/>
                      <a:pt x="70865" y="68736"/>
                      <a:pt x="37468" y="99633"/>
                    </a:cubicBezTo>
                    <a:cubicBezTo>
                      <a:pt x="32122" y="104840"/>
                      <a:pt x="26359" y="110047"/>
                      <a:pt x="18722" y="111158"/>
                    </a:cubicBezTo>
                    <a:cubicBezTo>
                      <a:pt x="15597" y="112269"/>
                      <a:pt x="12960" y="114630"/>
                      <a:pt x="9419" y="1142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25" name="Google Shape;8225;p21"/>
              <p:cNvSpPr/>
              <p:nvPr/>
            </p:nvSpPr>
            <p:spPr>
              <a:xfrm>
                <a:off x="11885163" y="6289084"/>
                <a:ext cx="241919" cy="156671"/>
              </a:xfrm>
              <a:custGeom>
                <a:avLst/>
                <a:gdLst/>
                <a:ahLst/>
                <a:cxnLst/>
                <a:rect l="l" t="t" r="r" b="b"/>
                <a:pathLst>
                  <a:path w="241919" h="156671" extrusionOk="0">
                    <a:moveTo>
                      <a:pt x="226991" y="156671"/>
                    </a:moveTo>
                    <a:cubicBezTo>
                      <a:pt x="154714" y="120914"/>
                      <a:pt x="85909" y="78631"/>
                      <a:pt x="18214" y="34959"/>
                    </a:cubicBezTo>
                    <a:cubicBezTo>
                      <a:pt x="11826" y="30238"/>
                      <a:pt x="2106" y="27322"/>
                      <a:pt x="440" y="18643"/>
                    </a:cubicBezTo>
                    <a:cubicBezTo>
                      <a:pt x="-1644" y="10590"/>
                      <a:pt x="3911" y="1702"/>
                      <a:pt x="12174" y="314"/>
                    </a:cubicBezTo>
                    <a:cubicBezTo>
                      <a:pt x="19602" y="-1353"/>
                      <a:pt x="25434" y="3994"/>
                      <a:pt x="31336" y="7604"/>
                    </a:cubicBezTo>
                    <a:cubicBezTo>
                      <a:pt x="54248" y="22392"/>
                      <a:pt x="76535" y="38014"/>
                      <a:pt x="99031" y="53428"/>
                    </a:cubicBezTo>
                    <a:cubicBezTo>
                      <a:pt x="145758" y="85782"/>
                      <a:pt x="193734" y="116193"/>
                      <a:pt x="241919" y="146187"/>
                    </a:cubicBezTo>
                    <a:cubicBezTo>
                      <a:pt x="237267" y="150075"/>
                      <a:pt x="232268" y="153616"/>
                      <a:pt x="226991" y="1566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26" name="Google Shape;8226;p21"/>
              <p:cNvSpPr/>
              <p:nvPr/>
            </p:nvSpPr>
            <p:spPr>
              <a:xfrm>
                <a:off x="11632148" y="6117835"/>
                <a:ext cx="246163" cy="185841"/>
              </a:xfrm>
              <a:custGeom>
                <a:avLst/>
                <a:gdLst/>
                <a:ahLst/>
                <a:cxnLst/>
                <a:rect l="l" t="t" r="r" b="b"/>
                <a:pathLst>
                  <a:path w="246163" h="185841" extrusionOk="0">
                    <a:moveTo>
                      <a:pt x="2532" y="182325"/>
                    </a:moveTo>
                    <a:cubicBezTo>
                      <a:pt x="-2188" y="177117"/>
                      <a:pt x="380" y="170382"/>
                      <a:pt x="4616" y="165869"/>
                    </a:cubicBezTo>
                    <a:cubicBezTo>
                      <a:pt x="6768" y="162051"/>
                      <a:pt x="8503" y="158024"/>
                      <a:pt x="11698" y="154969"/>
                    </a:cubicBezTo>
                    <a:cubicBezTo>
                      <a:pt x="31624" y="137819"/>
                      <a:pt x="52453" y="121711"/>
                      <a:pt x="73144" y="105534"/>
                    </a:cubicBezTo>
                    <a:cubicBezTo>
                      <a:pt x="121745" y="68597"/>
                      <a:pt x="171249" y="32910"/>
                      <a:pt x="222628" y="0"/>
                    </a:cubicBezTo>
                    <a:cubicBezTo>
                      <a:pt x="230612" y="3680"/>
                      <a:pt x="238527" y="7498"/>
                      <a:pt x="246164" y="11942"/>
                    </a:cubicBezTo>
                    <a:cubicBezTo>
                      <a:pt x="180900" y="59155"/>
                      <a:pt x="116468" y="107478"/>
                      <a:pt x="54189" y="158579"/>
                    </a:cubicBezTo>
                    <a:cubicBezTo>
                      <a:pt x="42594" y="167050"/>
                      <a:pt x="33082" y="179478"/>
                      <a:pt x="18641" y="182949"/>
                    </a:cubicBezTo>
                    <a:cubicBezTo>
                      <a:pt x="13711" y="186351"/>
                      <a:pt x="6768" y="187462"/>
                      <a:pt x="2532" y="1823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27" name="Google Shape;8227;p21"/>
              <p:cNvSpPr/>
              <p:nvPr/>
            </p:nvSpPr>
            <p:spPr>
              <a:xfrm>
                <a:off x="11614785" y="6282313"/>
                <a:ext cx="333791" cy="214404"/>
              </a:xfrm>
              <a:custGeom>
                <a:avLst/>
                <a:gdLst/>
                <a:ahLst/>
                <a:cxnLst/>
                <a:rect l="l" t="t" r="r" b="b"/>
                <a:pathLst>
                  <a:path w="333791" h="214404" extrusionOk="0">
                    <a:moveTo>
                      <a:pt x="318656" y="214404"/>
                    </a:moveTo>
                    <a:cubicBezTo>
                      <a:pt x="248878" y="179133"/>
                      <a:pt x="185627" y="132684"/>
                      <a:pt x="118140" y="93456"/>
                    </a:cubicBezTo>
                    <a:cubicBezTo>
                      <a:pt x="91549" y="77626"/>
                      <a:pt x="64956" y="61796"/>
                      <a:pt x="38365" y="45896"/>
                    </a:cubicBezTo>
                    <a:cubicBezTo>
                      <a:pt x="26770" y="37634"/>
                      <a:pt x="11634" y="33121"/>
                      <a:pt x="2192" y="22429"/>
                    </a:cubicBezTo>
                    <a:cubicBezTo>
                      <a:pt x="-2808" y="14722"/>
                      <a:pt x="1150" y="3405"/>
                      <a:pt x="9968" y="627"/>
                    </a:cubicBezTo>
                    <a:cubicBezTo>
                      <a:pt x="22118" y="-2775"/>
                      <a:pt x="32116" y="8543"/>
                      <a:pt x="42322" y="13403"/>
                    </a:cubicBezTo>
                    <a:cubicBezTo>
                      <a:pt x="62041" y="25345"/>
                      <a:pt x="81620" y="37634"/>
                      <a:pt x="101130" y="49923"/>
                    </a:cubicBezTo>
                    <a:cubicBezTo>
                      <a:pt x="180697" y="98316"/>
                      <a:pt x="253946" y="156290"/>
                      <a:pt x="333791" y="204198"/>
                    </a:cubicBezTo>
                    <a:cubicBezTo>
                      <a:pt x="329140" y="208155"/>
                      <a:pt x="324072" y="211696"/>
                      <a:pt x="318586" y="2144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28" name="Google Shape;8228;p21"/>
              <p:cNvSpPr/>
              <p:nvPr/>
            </p:nvSpPr>
            <p:spPr>
              <a:xfrm>
                <a:off x="11409250" y="6078745"/>
                <a:ext cx="219945" cy="218759"/>
              </a:xfrm>
              <a:custGeom>
                <a:avLst/>
                <a:gdLst/>
                <a:ahLst/>
                <a:cxnLst/>
                <a:rect l="l" t="t" r="r" b="b"/>
                <a:pathLst>
                  <a:path w="219945" h="218759" extrusionOk="0">
                    <a:moveTo>
                      <a:pt x="4364" y="215443"/>
                    </a:moveTo>
                    <a:cubicBezTo>
                      <a:pt x="-4454" y="207736"/>
                      <a:pt x="1726" y="196835"/>
                      <a:pt x="8530" y="190239"/>
                    </a:cubicBezTo>
                    <a:cubicBezTo>
                      <a:pt x="15195" y="182602"/>
                      <a:pt x="21444" y="174687"/>
                      <a:pt x="28040" y="166980"/>
                    </a:cubicBezTo>
                    <a:cubicBezTo>
                      <a:pt x="79210" y="106576"/>
                      <a:pt x="134893" y="49851"/>
                      <a:pt x="196409" y="0"/>
                    </a:cubicBezTo>
                    <a:cubicBezTo>
                      <a:pt x="204116" y="3124"/>
                      <a:pt x="211961" y="5971"/>
                      <a:pt x="219945" y="8401"/>
                    </a:cubicBezTo>
                    <a:cubicBezTo>
                      <a:pt x="166901" y="57488"/>
                      <a:pt x="117397" y="110047"/>
                      <a:pt x="69142" y="163786"/>
                    </a:cubicBezTo>
                    <a:cubicBezTo>
                      <a:pt x="57548" y="175867"/>
                      <a:pt x="46438" y="188365"/>
                      <a:pt x="35260" y="200862"/>
                    </a:cubicBezTo>
                    <a:cubicBezTo>
                      <a:pt x="27553" y="209402"/>
                      <a:pt x="16861" y="225788"/>
                      <a:pt x="4225" y="21544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29" name="Google Shape;8229;p21"/>
              <p:cNvSpPr/>
              <p:nvPr/>
            </p:nvSpPr>
            <p:spPr>
              <a:xfrm>
                <a:off x="11392822" y="6287697"/>
                <a:ext cx="358502" cy="274909"/>
              </a:xfrm>
              <a:custGeom>
                <a:avLst/>
                <a:gdLst/>
                <a:ahLst/>
                <a:cxnLst/>
                <a:rect l="l" t="t" r="r" b="b"/>
                <a:pathLst>
                  <a:path w="358502" h="274909" extrusionOk="0">
                    <a:moveTo>
                      <a:pt x="339964" y="274910"/>
                    </a:moveTo>
                    <a:cubicBezTo>
                      <a:pt x="229292" y="206034"/>
                      <a:pt x="121466" y="131744"/>
                      <a:pt x="24055" y="44817"/>
                    </a:cubicBezTo>
                    <a:cubicBezTo>
                      <a:pt x="18293" y="39471"/>
                      <a:pt x="12668" y="33986"/>
                      <a:pt x="7114" y="28501"/>
                    </a:cubicBezTo>
                    <a:cubicBezTo>
                      <a:pt x="3295" y="24890"/>
                      <a:pt x="-385" y="20377"/>
                      <a:pt x="32" y="14753"/>
                    </a:cubicBezTo>
                    <a:cubicBezTo>
                      <a:pt x="32" y="6005"/>
                      <a:pt x="8225" y="-938"/>
                      <a:pt x="16834" y="104"/>
                    </a:cubicBezTo>
                    <a:cubicBezTo>
                      <a:pt x="25305" y="1284"/>
                      <a:pt x="30165" y="9685"/>
                      <a:pt x="36275" y="14823"/>
                    </a:cubicBezTo>
                    <a:lnTo>
                      <a:pt x="36275" y="14823"/>
                    </a:lnTo>
                    <a:cubicBezTo>
                      <a:pt x="81683" y="57175"/>
                      <a:pt x="130978" y="95293"/>
                      <a:pt x="179719" y="133757"/>
                    </a:cubicBezTo>
                    <a:cubicBezTo>
                      <a:pt x="238943" y="178124"/>
                      <a:pt x="299000" y="221379"/>
                      <a:pt x="358502" y="265259"/>
                    </a:cubicBezTo>
                    <a:cubicBezTo>
                      <a:pt x="352808" y="269355"/>
                      <a:pt x="346629" y="272618"/>
                      <a:pt x="339964" y="2748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30" name="Google Shape;8230;p21"/>
              <p:cNvSpPr/>
              <p:nvPr/>
            </p:nvSpPr>
            <p:spPr>
              <a:xfrm>
                <a:off x="11176906" y="6022506"/>
                <a:ext cx="286697" cy="277143"/>
              </a:xfrm>
              <a:custGeom>
                <a:avLst/>
                <a:gdLst/>
                <a:ahLst/>
                <a:cxnLst/>
                <a:rect l="l" t="t" r="r" b="b"/>
                <a:pathLst>
                  <a:path w="286697" h="277143" extrusionOk="0">
                    <a:moveTo>
                      <a:pt x="5990" y="274598"/>
                    </a:moveTo>
                    <a:cubicBezTo>
                      <a:pt x="-12964" y="260295"/>
                      <a:pt x="18418" y="234120"/>
                      <a:pt x="26333" y="220303"/>
                    </a:cubicBezTo>
                    <a:cubicBezTo>
                      <a:pt x="90556" y="133446"/>
                      <a:pt x="175956" y="65473"/>
                      <a:pt x="261008" y="0"/>
                    </a:cubicBezTo>
                    <a:cubicBezTo>
                      <a:pt x="269618" y="486"/>
                      <a:pt x="278227" y="1458"/>
                      <a:pt x="286697" y="3055"/>
                    </a:cubicBezTo>
                    <a:cubicBezTo>
                      <a:pt x="197063" y="81997"/>
                      <a:pt x="103678" y="158996"/>
                      <a:pt x="35498" y="258282"/>
                    </a:cubicBezTo>
                    <a:lnTo>
                      <a:pt x="35498" y="258282"/>
                    </a:lnTo>
                    <a:cubicBezTo>
                      <a:pt x="29180" y="268002"/>
                      <a:pt x="19182" y="283207"/>
                      <a:pt x="6060" y="274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31" name="Google Shape;8231;p21"/>
              <p:cNvSpPr/>
              <p:nvPr/>
            </p:nvSpPr>
            <p:spPr>
              <a:xfrm>
                <a:off x="11168970" y="6296725"/>
                <a:ext cx="375104" cy="346560"/>
              </a:xfrm>
              <a:custGeom>
                <a:avLst/>
                <a:gdLst/>
                <a:ahLst/>
                <a:cxnLst/>
                <a:rect l="l" t="t" r="r" b="b"/>
                <a:pathLst>
                  <a:path w="375104" h="346560" extrusionOk="0">
                    <a:moveTo>
                      <a:pt x="345665" y="346560"/>
                    </a:moveTo>
                    <a:cubicBezTo>
                      <a:pt x="269361" y="295251"/>
                      <a:pt x="202431" y="232069"/>
                      <a:pt x="137791" y="167013"/>
                    </a:cubicBezTo>
                    <a:cubicBezTo>
                      <a:pt x="106200" y="135422"/>
                      <a:pt x="75720" y="102859"/>
                      <a:pt x="45726" y="69810"/>
                    </a:cubicBezTo>
                    <a:cubicBezTo>
                      <a:pt x="34131" y="57174"/>
                      <a:pt x="22467" y="44676"/>
                      <a:pt x="10733" y="32179"/>
                    </a:cubicBezTo>
                    <a:cubicBezTo>
                      <a:pt x="6220" y="27457"/>
                      <a:pt x="457" y="22875"/>
                      <a:pt x="41" y="15863"/>
                    </a:cubicBezTo>
                    <a:cubicBezTo>
                      <a:pt x="-1001" y="1004"/>
                      <a:pt x="18162" y="-5661"/>
                      <a:pt x="27257" y="5795"/>
                    </a:cubicBezTo>
                    <a:cubicBezTo>
                      <a:pt x="91550" y="75087"/>
                      <a:pt x="154801" y="145350"/>
                      <a:pt x="222704" y="211171"/>
                    </a:cubicBezTo>
                    <a:cubicBezTo>
                      <a:pt x="270126" y="259077"/>
                      <a:pt x="322893" y="301152"/>
                      <a:pt x="375105" y="343575"/>
                    </a:cubicBezTo>
                    <a:cubicBezTo>
                      <a:pt x="365384" y="345102"/>
                      <a:pt x="355525" y="345935"/>
                      <a:pt x="345735" y="3464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32" name="Google Shape;8232;p21"/>
              <p:cNvSpPr/>
              <p:nvPr/>
            </p:nvSpPr>
            <p:spPr>
              <a:xfrm>
                <a:off x="10906127" y="6039340"/>
                <a:ext cx="258161" cy="272993"/>
              </a:xfrm>
              <a:custGeom>
                <a:avLst/>
                <a:gdLst/>
                <a:ahLst/>
                <a:cxnLst/>
                <a:rect l="l" t="t" r="r" b="b"/>
                <a:pathLst>
                  <a:path w="258161" h="272993" extrusionOk="0">
                    <a:moveTo>
                      <a:pt x="5573" y="270817"/>
                    </a:moveTo>
                    <a:cubicBezTo>
                      <a:pt x="-7965" y="260680"/>
                      <a:pt x="6684" y="245475"/>
                      <a:pt x="12516" y="235060"/>
                    </a:cubicBezTo>
                    <a:cubicBezTo>
                      <a:pt x="28138" y="212565"/>
                      <a:pt x="45357" y="191041"/>
                      <a:pt x="61881" y="169171"/>
                    </a:cubicBezTo>
                    <a:cubicBezTo>
                      <a:pt x="109372" y="106058"/>
                      <a:pt x="165333" y="49889"/>
                      <a:pt x="226571" y="38"/>
                    </a:cubicBezTo>
                    <a:cubicBezTo>
                      <a:pt x="237124" y="-170"/>
                      <a:pt x="247608" y="524"/>
                      <a:pt x="258161" y="1079"/>
                    </a:cubicBezTo>
                    <a:cubicBezTo>
                      <a:pt x="213171" y="41766"/>
                      <a:pt x="169221" y="83979"/>
                      <a:pt x="130132" y="130498"/>
                    </a:cubicBezTo>
                    <a:cubicBezTo>
                      <a:pt x="94722" y="172087"/>
                      <a:pt x="64450" y="217633"/>
                      <a:pt x="30013" y="259986"/>
                    </a:cubicBezTo>
                    <a:lnTo>
                      <a:pt x="30013" y="259986"/>
                    </a:lnTo>
                    <a:cubicBezTo>
                      <a:pt x="27027" y="263388"/>
                      <a:pt x="24597" y="267415"/>
                      <a:pt x="20918" y="270123"/>
                    </a:cubicBezTo>
                    <a:lnTo>
                      <a:pt x="20918" y="270123"/>
                    </a:lnTo>
                    <a:cubicBezTo>
                      <a:pt x="16751" y="273803"/>
                      <a:pt x="10086" y="273872"/>
                      <a:pt x="5573" y="2707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33" name="Google Shape;8233;p21"/>
              <p:cNvSpPr/>
              <p:nvPr/>
            </p:nvSpPr>
            <p:spPr>
              <a:xfrm>
                <a:off x="10926904" y="6299575"/>
                <a:ext cx="353750" cy="326422"/>
              </a:xfrm>
              <a:custGeom>
                <a:avLst/>
                <a:gdLst/>
                <a:ahLst/>
                <a:cxnLst/>
                <a:rect l="l" t="t" r="r" b="b"/>
                <a:pathLst>
                  <a:path w="353750" h="326422" extrusionOk="0">
                    <a:moveTo>
                      <a:pt x="327298" y="326353"/>
                    </a:moveTo>
                    <a:cubicBezTo>
                      <a:pt x="247383" y="267475"/>
                      <a:pt x="173856" y="200059"/>
                      <a:pt x="103453" y="130281"/>
                    </a:cubicBezTo>
                    <a:cubicBezTo>
                      <a:pt x="76098" y="101259"/>
                      <a:pt x="49020" y="71682"/>
                      <a:pt x="22706" y="41757"/>
                    </a:cubicBezTo>
                    <a:cubicBezTo>
                      <a:pt x="17706" y="33981"/>
                      <a:pt x="13610" y="25441"/>
                      <a:pt x="6876" y="18984"/>
                    </a:cubicBezTo>
                    <a:cubicBezTo>
                      <a:pt x="4237" y="16345"/>
                      <a:pt x="418" y="14054"/>
                      <a:pt x="72" y="9958"/>
                    </a:cubicBezTo>
                    <a:cubicBezTo>
                      <a:pt x="-1039" y="-110"/>
                      <a:pt x="11041" y="-3304"/>
                      <a:pt x="17082" y="3917"/>
                    </a:cubicBezTo>
                    <a:cubicBezTo>
                      <a:pt x="28121" y="13082"/>
                      <a:pt x="42216" y="18011"/>
                      <a:pt x="51450" y="29329"/>
                    </a:cubicBezTo>
                    <a:cubicBezTo>
                      <a:pt x="143376" y="134724"/>
                      <a:pt x="245439" y="231163"/>
                      <a:pt x="353750" y="319618"/>
                    </a:cubicBezTo>
                    <a:cubicBezTo>
                      <a:pt x="344863" y="321770"/>
                      <a:pt x="336045" y="324061"/>
                      <a:pt x="327228" y="3264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234" name="Google Shape;8234;p21"/>
          <p:cNvGrpSpPr/>
          <p:nvPr/>
        </p:nvGrpSpPr>
        <p:grpSpPr>
          <a:xfrm rot="271300">
            <a:off x="10514830" y="6308243"/>
            <a:ext cx="452359" cy="1213557"/>
            <a:chOff x="4438206" y="1783203"/>
            <a:chExt cx="433495" cy="1162953"/>
          </a:xfrm>
        </p:grpSpPr>
        <p:sp>
          <p:nvSpPr>
            <p:cNvPr id="8235" name="Google Shape;8235;p21"/>
            <p:cNvSpPr/>
            <p:nvPr/>
          </p:nvSpPr>
          <p:spPr>
            <a:xfrm>
              <a:off x="4438318" y="1783203"/>
              <a:ext cx="433258" cy="949674"/>
            </a:xfrm>
            <a:custGeom>
              <a:avLst/>
              <a:gdLst/>
              <a:ahLst/>
              <a:cxnLst/>
              <a:rect l="l" t="t" r="r" b="b"/>
              <a:pathLst>
                <a:path w="791338" h="1734565" extrusionOk="0">
                  <a:moveTo>
                    <a:pt x="331872" y="307074"/>
                  </a:moveTo>
                  <a:cubicBezTo>
                    <a:pt x="391235" y="287981"/>
                    <a:pt x="454069" y="284787"/>
                    <a:pt x="515932" y="290202"/>
                  </a:cubicBezTo>
                  <a:cubicBezTo>
                    <a:pt x="539330" y="336443"/>
                    <a:pt x="561409" y="383239"/>
                    <a:pt x="583766" y="430035"/>
                  </a:cubicBezTo>
                  <a:cubicBezTo>
                    <a:pt x="563700" y="431077"/>
                    <a:pt x="377279" y="465445"/>
                    <a:pt x="386861" y="486135"/>
                  </a:cubicBezTo>
                  <a:cubicBezTo>
                    <a:pt x="388180" y="488357"/>
                    <a:pt x="391165" y="488218"/>
                    <a:pt x="393456" y="488635"/>
                  </a:cubicBezTo>
                  <a:cubicBezTo>
                    <a:pt x="404357" y="488426"/>
                    <a:pt x="415119" y="485233"/>
                    <a:pt x="426020" y="484191"/>
                  </a:cubicBezTo>
                  <a:cubicBezTo>
                    <a:pt x="452959" y="480095"/>
                    <a:pt x="480175" y="478220"/>
                    <a:pt x="507323" y="479192"/>
                  </a:cubicBezTo>
                  <a:cubicBezTo>
                    <a:pt x="542038" y="480928"/>
                    <a:pt x="576406" y="484608"/>
                    <a:pt x="610774" y="489121"/>
                  </a:cubicBezTo>
                  <a:cubicBezTo>
                    <a:pt x="634866" y="543624"/>
                    <a:pt x="656043" y="599446"/>
                    <a:pt x="674789" y="655962"/>
                  </a:cubicBezTo>
                  <a:cubicBezTo>
                    <a:pt x="622716" y="661170"/>
                    <a:pt x="570365" y="667141"/>
                    <a:pt x="519612" y="680194"/>
                  </a:cubicBezTo>
                  <a:cubicBezTo>
                    <a:pt x="518848" y="680402"/>
                    <a:pt x="518154" y="680610"/>
                    <a:pt x="517390" y="680818"/>
                  </a:cubicBezTo>
                  <a:cubicBezTo>
                    <a:pt x="517390" y="680818"/>
                    <a:pt x="517182" y="680818"/>
                    <a:pt x="517113" y="680888"/>
                  </a:cubicBezTo>
                  <a:cubicBezTo>
                    <a:pt x="515862" y="681235"/>
                    <a:pt x="514613" y="681652"/>
                    <a:pt x="513363" y="681999"/>
                  </a:cubicBezTo>
                  <a:cubicBezTo>
                    <a:pt x="513363" y="681999"/>
                    <a:pt x="513363" y="681999"/>
                    <a:pt x="513224" y="681999"/>
                  </a:cubicBezTo>
                  <a:cubicBezTo>
                    <a:pt x="513016" y="681999"/>
                    <a:pt x="512808" y="682138"/>
                    <a:pt x="512599" y="682207"/>
                  </a:cubicBezTo>
                  <a:cubicBezTo>
                    <a:pt x="512460" y="682207"/>
                    <a:pt x="512321" y="682276"/>
                    <a:pt x="512252" y="682276"/>
                  </a:cubicBezTo>
                  <a:cubicBezTo>
                    <a:pt x="495658" y="687553"/>
                    <a:pt x="479689" y="694218"/>
                    <a:pt x="463234" y="699912"/>
                  </a:cubicBezTo>
                  <a:cubicBezTo>
                    <a:pt x="461082" y="700675"/>
                    <a:pt x="460665" y="703800"/>
                    <a:pt x="462956" y="704841"/>
                  </a:cubicBezTo>
                  <a:cubicBezTo>
                    <a:pt x="464901" y="705883"/>
                    <a:pt x="467261" y="705952"/>
                    <a:pt x="469344" y="705674"/>
                  </a:cubicBezTo>
                  <a:cubicBezTo>
                    <a:pt x="478578" y="704147"/>
                    <a:pt x="487744" y="702550"/>
                    <a:pt x="496978" y="701023"/>
                  </a:cubicBezTo>
                  <a:cubicBezTo>
                    <a:pt x="540024" y="694149"/>
                    <a:pt x="583696" y="691997"/>
                    <a:pt x="627160" y="695468"/>
                  </a:cubicBezTo>
                  <a:cubicBezTo>
                    <a:pt x="638268" y="696718"/>
                    <a:pt x="649377" y="697968"/>
                    <a:pt x="660555" y="699148"/>
                  </a:cubicBezTo>
                  <a:cubicBezTo>
                    <a:pt x="670345" y="700606"/>
                    <a:pt x="680274" y="701925"/>
                    <a:pt x="689995" y="703383"/>
                  </a:cubicBezTo>
                  <a:cubicBezTo>
                    <a:pt x="711379" y="772259"/>
                    <a:pt x="730403" y="842036"/>
                    <a:pt x="744705" y="912716"/>
                  </a:cubicBezTo>
                  <a:cubicBezTo>
                    <a:pt x="709296" y="921534"/>
                    <a:pt x="674164" y="931810"/>
                    <a:pt x="638546" y="939794"/>
                  </a:cubicBezTo>
                  <a:cubicBezTo>
                    <a:pt x="608483" y="945071"/>
                    <a:pt x="578906" y="952431"/>
                    <a:pt x="549536" y="960485"/>
                  </a:cubicBezTo>
                  <a:cubicBezTo>
                    <a:pt x="545024" y="962359"/>
                    <a:pt x="538288" y="961943"/>
                    <a:pt x="535719" y="966594"/>
                  </a:cubicBezTo>
                  <a:cubicBezTo>
                    <a:pt x="534678" y="968539"/>
                    <a:pt x="535512" y="971177"/>
                    <a:pt x="537664" y="972010"/>
                  </a:cubicBezTo>
                  <a:cubicBezTo>
                    <a:pt x="544676" y="975204"/>
                    <a:pt x="552591" y="974440"/>
                    <a:pt x="560020" y="974579"/>
                  </a:cubicBezTo>
                  <a:cubicBezTo>
                    <a:pt x="577725" y="974509"/>
                    <a:pt x="595569" y="974232"/>
                    <a:pt x="613343" y="974162"/>
                  </a:cubicBezTo>
                  <a:cubicBezTo>
                    <a:pt x="660833" y="973607"/>
                    <a:pt x="708393" y="974509"/>
                    <a:pt x="755884" y="971593"/>
                  </a:cubicBezTo>
                  <a:cubicBezTo>
                    <a:pt x="767201" y="1034428"/>
                    <a:pt x="775047" y="1097888"/>
                    <a:pt x="780254" y="1161486"/>
                  </a:cubicBezTo>
                  <a:cubicBezTo>
                    <a:pt x="732417" y="1162874"/>
                    <a:pt x="686454" y="1176830"/>
                    <a:pt x="641462" y="1192382"/>
                  </a:cubicBezTo>
                  <a:cubicBezTo>
                    <a:pt x="615565" y="1201756"/>
                    <a:pt x="588764" y="1208907"/>
                    <a:pt x="563631" y="1219946"/>
                  </a:cubicBezTo>
                  <a:cubicBezTo>
                    <a:pt x="561617" y="1221682"/>
                    <a:pt x="561270" y="1225084"/>
                    <a:pt x="563076" y="1227167"/>
                  </a:cubicBezTo>
                  <a:cubicBezTo>
                    <a:pt x="564117" y="1228347"/>
                    <a:pt x="565505" y="1228833"/>
                    <a:pt x="567102" y="1228833"/>
                  </a:cubicBezTo>
                  <a:cubicBezTo>
                    <a:pt x="574532" y="1228764"/>
                    <a:pt x="581891" y="1226959"/>
                    <a:pt x="589251" y="1225987"/>
                  </a:cubicBezTo>
                  <a:cubicBezTo>
                    <a:pt x="654793" y="1216544"/>
                    <a:pt x="720960" y="1226959"/>
                    <a:pt x="786363" y="1233832"/>
                  </a:cubicBezTo>
                  <a:cubicBezTo>
                    <a:pt x="791640" y="1293196"/>
                    <a:pt x="793793" y="1353114"/>
                    <a:pt x="787405" y="1412477"/>
                  </a:cubicBezTo>
                  <a:cubicBezTo>
                    <a:pt x="744637" y="1410811"/>
                    <a:pt x="701937" y="1419837"/>
                    <a:pt x="660278" y="1428446"/>
                  </a:cubicBezTo>
                  <a:cubicBezTo>
                    <a:pt x="643615" y="1432890"/>
                    <a:pt x="627021" y="1438097"/>
                    <a:pt x="611885" y="1446429"/>
                  </a:cubicBezTo>
                  <a:cubicBezTo>
                    <a:pt x="609247" y="1448026"/>
                    <a:pt x="608275" y="1451428"/>
                    <a:pt x="609802" y="1454066"/>
                  </a:cubicBezTo>
                  <a:cubicBezTo>
                    <a:pt x="611816" y="1458649"/>
                    <a:pt x="617023" y="1459412"/>
                    <a:pt x="621397" y="1460246"/>
                  </a:cubicBezTo>
                  <a:cubicBezTo>
                    <a:pt x="643406" y="1460801"/>
                    <a:pt x="665277" y="1455177"/>
                    <a:pt x="687356" y="1455038"/>
                  </a:cubicBezTo>
                  <a:cubicBezTo>
                    <a:pt x="718461" y="1454413"/>
                    <a:pt x="749357" y="1458301"/>
                    <a:pt x="780323" y="1459968"/>
                  </a:cubicBezTo>
                  <a:cubicBezTo>
                    <a:pt x="773033" y="1503640"/>
                    <a:pt x="761508" y="1546617"/>
                    <a:pt x="745261" y="1587859"/>
                  </a:cubicBezTo>
                  <a:cubicBezTo>
                    <a:pt x="725265" y="1641042"/>
                    <a:pt x="698951" y="1690685"/>
                    <a:pt x="645420" y="1716375"/>
                  </a:cubicBezTo>
                  <a:cubicBezTo>
                    <a:pt x="647434" y="1715958"/>
                    <a:pt x="649447" y="1715264"/>
                    <a:pt x="651460" y="1715194"/>
                  </a:cubicBezTo>
                  <a:cubicBezTo>
                    <a:pt x="641462" y="1719638"/>
                    <a:pt x="631117" y="1723387"/>
                    <a:pt x="620841" y="1727206"/>
                  </a:cubicBezTo>
                  <a:cubicBezTo>
                    <a:pt x="619523" y="1727345"/>
                    <a:pt x="618203" y="1727414"/>
                    <a:pt x="616884" y="1727553"/>
                  </a:cubicBezTo>
                  <a:cubicBezTo>
                    <a:pt x="614107" y="1727761"/>
                    <a:pt x="611260" y="1728039"/>
                    <a:pt x="608483" y="1728317"/>
                  </a:cubicBezTo>
                  <a:cubicBezTo>
                    <a:pt x="599596" y="1729011"/>
                    <a:pt x="590778" y="1729775"/>
                    <a:pt x="581891" y="1730469"/>
                  </a:cubicBezTo>
                  <a:cubicBezTo>
                    <a:pt x="554674" y="1732483"/>
                    <a:pt x="527388" y="1734149"/>
                    <a:pt x="500102" y="1734565"/>
                  </a:cubicBezTo>
                  <a:cubicBezTo>
                    <a:pt x="425603" y="1710890"/>
                    <a:pt x="358602" y="1665274"/>
                    <a:pt x="302781" y="1611187"/>
                  </a:cubicBezTo>
                  <a:cubicBezTo>
                    <a:pt x="344091" y="1564322"/>
                    <a:pt x="389499" y="1521136"/>
                    <a:pt x="436365" y="1479964"/>
                  </a:cubicBezTo>
                  <a:cubicBezTo>
                    <a:pt x="444002" y="1473021"/>
                    <a:pt x="451293" y="1465800"/>
                    <a:pt x="459207" y="1459204"/>
                  </a:cubicBezTo>
                  <a:cubicBezTo>
                    <a:pt x="461290" y="1456496"/>
                    <a:pt x="458027" y="1453233"/>
                    <a:pt x="455250" y="1454760"/>
                  </a:cubicBezTo>
                  <a:cubicBezTo>
                    <a:pt x="455180" y="1454760"/>
                    <a:pt x="455111" y="1454760"/>
                    <a:pt x="455041" y="1454760"/>
                  </a:cubicBezTo>
                  <a:cubicBezTo>
                    <a:pt x="455041" y="1454760"/>
                    <a:pt x="454972" y="1454760"/>
                    <a:pt x="454902" y="1454760"/>
                  </a:cubicBezTo>
                  <a:cubicBezTo>
                    <a:pt x="432268" y="1461009"/>
                    <a:pt x="409772" y="1467744"/>
                    <a:pt x="388041" y="1476701"/>
                  </a:cubicBezTo>
                  <a:cubicBezTo>
                    <a:pt x="387833" y="1476701"/>
                    <a:pt x="387694" y="1476909"/>
                    <a:pt x="387485" y="1476909"/>
                  </a:cubicBezTo>
                  <a:cubicBezTo>
                    <a:pt x="387346" y="1476978"/>
                    <a:pt x="387277" y="1476909"/>
                    <a:pt x="387207" y="1476978"/>
                  </a:cubicBezTo>
                  <a:cubicBezTo>
                    <a:pt x="386930" y="1477117"/>
                    <a:pt x="386652" y="1477187"/>
                    <a:pt x="386305" y="1477325"/>
                  </a:cubicBezTo>
                  <a:cubicBezTo>
                    <a:pt x="386305" y="1477325"/>
                    <a:pt x="386305" y="1477325"/>
                    <a:pt x="386374" y="1477325"/>
                  </a:cubicBezTo>
                  <a:cubicBezTo>
                    <a:pt x="385958" y="1477464"/>
                    <a:pt x="385541" y="1477603"/>
                    <a:pt x="385125" y="1477742"/>
                  </a:cubicBezTo>
                  <a:lnTo>
                    <a:pt x="385195" y="1477742"/>
                  </a:lnTo>
                  <a:cubicBezTo>
                    <a:pt x="337565" y="1497668"/>
                    <a:pt x="292366" y="1523983"/>
                    <a:pt x="254873" y="1559809"/>
                  </a:cubicBezTo>
                  <a:cubicBezTo>
                    <a:pt x="209743" y="1502737"/>
                    <a:pt x="170168" y="1440666"/>
                    <a:pt x="141910" y="1373457"/>
                  </a:cubicBezTo>
                  <a:cubicBezTo>
                    <a:pt x="161003" y="1355614"/>
                    <a:pt x="183152" y="1341589"/>
                    <a:pt x="204606" y="1326869"/>
                  </a:cubicBezTo>
                  <a:cubicBezTo>
                    <a:pt x="232378" y="1307915"/>
                    <a:pt x="260636" y="1289655"/>
                    <a:pt x="289935" y="1273130"/>
                  </a:cubicBezTo>
                  <a:cubicBezTo>
                    <a:pt x="319513" y="1256814"/>
                    <a:pt x="349160" y="1240151"/>
                    <a:pt x="381306" y="1229320"/>
                  </a:cubicBezTo>
                  <a:cubicBezTo>
                    <a:pt x="387694" y="1227376"/>
                    <a:pt x="394151" y="1225293"/>
                    <a:pt x="400677" y="1223973"/>
                  </a:cubicBezTo>
                  <a:cubicBezTo>
                    <a:pt x="401789" y="1223765"/>
                    <a:pt x="402483" y="1222724"/>
                    <a:pt x="402344" y="1221682"/>
                  </a:cubicBezTo>
                  <a:cubicBezTo>
                    <a:pt x="312570" y="1212240"/>
                    <a:pt x="189330" y="1254176"/>
                    <a:pt x="115734" y="1307707"/>
                  </a:cubicBezTo>
                  <a:cubicBezTo>
                    <a:pt x="92823" y="1248413"/>
                    <a:pt x="75118" y="1187106"/>
                    <a:pt x="61579" y="1124965"/>
                  </a:cubicBezTo>
                  <a:cubicBezTo>
                    <a:pt x="69563" y="1118994"/>
                    <a:pt x="77547" y="1113162"/>
                    <a:pt x="85463" y="1107191"/>
                  </a:cubicBezTo>
                  <a:lnTo>
                    <a:pt x="85463" y="1107191"/>
                  </a:lnTo>
                  <a:cubicBezTo>
                    <a:pt x="85463" y="1107191"/>
                    <a:pt x="85463" y="1107122"/>
                    <a:pt x="85463" y="1107122"/>
                  </a:cubicBezTo>
                  <a:cubicBezTo>
                    <a:pt x="85463" y="1107122"/>
                    <a:pt x="85532" y="1107101"/>
                    <a:pt x="85602" y="1107053"/>
                  </a:cubicBezTo>
                  <a:cubicBezTo>
                    <a:pt x="149547" y="1064422"/>
                    <a:pt x="220991" y="1034706"/>
                    <a:pt x="292643" y="1007767"/>
                  </a:cubicBezTo>
                  <a:cubicBezTo>
                    <a:pt x="300281" y="1004434"/>
                    <a:pt x="307849" y="1001240"/>
                    <a:pt x="315417" y="997838"/>
                  </a:cubicBezTo>
                  <a:cubicBezTo>
                    <a:pt x="318263" y="996241"/>
                    <a:pt x="323471" y="994575"/>
                    <a:pt x="322568" y="990479"/>
                  </a:cubicBezTo>
                  <a:cubicBezTo>
                    <a:pt x="322151" y="989229"/>
                    <a:pt x="321248" y="988465"/>
                    <a:pt x="319999" y="988118"/>
                  </a:cubicBezTo>
                  <a:cubicBezTo>
                    <a:pt x="311667" y="987146"/>
                    <a:pt x="303058" y="988257"/>
                    <a:pt x="294587" y="988118"/>
                  </a:cubicBezTo>
                  <a:cubicBezTo>
                    <a:pt x="258206" y="987562"/>
                    <a:pt x="222102" y="993186"/>
                    <a:pt x="186554" y="1000268"/>
                  </a:cubicBezTo>
                  <a:cubicBezTo>
                    <a:pt x="137605" y="1010475"/>
                    <a:pt x="90739" y="1028318"/>
                    <a:pt x="46790" y="1052202"/>
                  </a:cubicBezTo>
                  <a:cubicBezTo>
                    <a:pt x="37139" y="994228"/>
                    <a:pt x="29224" y="935976"/>
                    <a:pt x="22906" y="877654"/>
                  </a:cubicBezTo>
                  <a:cubicBezTo>
                    <a:pt x="42624" y="862935"/>
                    <a:pt x="63315" y="849604"/>
                    <a:pt x="84074" y="836551"/>
                  </a:cubicBezTo>
                  <a:lnTo>
                    <a:pt x="84352" y="836343"/>
                  </a:lnTo>
                  <a:cubicBezTo>
                    <a:pt x="110527" y="821068"/>
                    <a:pt x="136911" y="806002"/>
                    <a:pt x="163989" y="792185"/>
                  </a:cubicBezTo>
                  <a:cubicBezTo>
                    <a:pt x="191066" y="778368"/>
                    <a:pt x="218631" y="765871"/>
                    <a:pt x="247167" y="755595"/>
                  </a:cubicBezTo>
                  <a:cubicBezTo>
                    <a:pt x="254040" y="753443"/>
                    <a:pt x="260983" y="751776"/>
                    <a:pt x="267996" y="750179"/>
                  </a:cubicBezTo>
                  <a:cubicBezTo>
                    <a:pt x="270426" y="749902"/>
                    <a:pt x="273064" y="750249"/>
                    <a:pt x="275424" y="749485"/>
                  </a:cubicBezTo>
                  <a:cubicBezTo>
                    <a:pt x="278549" y="745944"/>
                    <a:pt x="272161" y="746500"/>
                    <a:pt x="270148" y="746916"/>
                  </a:cubicBezTo>
                  <a:cubicBezTo>
                    <a:pt x="248000" y="745944"/>
                    <a:pt x="225781" y="745389"/>
                    <a:pt x="203703" y="746708"/>
                  </a:cubicBezTo>
                  <a:lnTo>
                    <a:pt x="203703" y="746708"/>
                  </a:lnTo>
                  <a:cubicBezTo>
                    <a:pt x="168432" y="749208"/>
                    <a:pt x="133856" y="756706"/>
                    <a:pt x="100321" y="768093"/>
                  </a:cubicBezTo>
                  <a:cubicBezTo>
                    <a:pt x="71438" y="777535"/>
                    <a:pt x="42208" y="786908"/>
                    <a:pt x="15546" y="801766"/>
                  </a:cubicBezTo>
                  <a:cubicBezTo>
                    <a:pt x="12700" y="770175"/>
                    <a:pt x="9992" y="738654"/>
                    <a:pt x="7631" y="707133"/>
                  </a:cubicBezTo>
                  <a:cubicBezTo>
                    <a:pt x="6729" y="694774"/>
                    <a:pt x="5896" y="682346"/>
                    <a:pt x="5062" y="669987"/>
                  </a:cubicBezTo>
                  <a:cubicBezTo>
                    <a:pt x="59843" y="631245"/>
                    <a:pt x="118859" y="598196"/>
                    <a:pt x="182180" y="575562"/>
                  </a:cubicBezTo>
                  <a:cubicBezTo>
                    <a:pt x="197663" y="570424"/>
                    <a:pt x="213215" y="565564"/>
                    <a:pt x="228767" y="560842"/>
                  </a:cubicBezTo>
                  <a:lnTo>
                    <a:pt x="228837" y="560842"/>
                  </a:lnTo>
                  <a:cubicBezTo>
                    <a:pt x="228837" y="560842"/>
                    <a:pt x="229115" y="560773"/>
                    <a:pt x="229253" y="560704"/>
                  </a:cubicBezTo>
                  <a:cubicBezTo>
                    <a:pt x="234391" y="558968"/>
                    <a:pt x="239598" y="557301"/>
                    <a:pt x="244737" y="555566"/>
                  </a:cubicBezTo>
                  <a:lnTo>
                    <a:pt x="244737" y="555566"/>
                  </a:lnTo>
                  <a:cubicBezTo>
                    <a:pt x="244737" y="555566"/>
                    <a:pt x="244805" y="555566"/>
                    <a:pt x="244875" y="555496"/>
                  </a:cubicBezTo>
                  <a:cubicBezTo>
                    <a:pt x="245014" y="555496"/>
                    <a:pt x="245153" y="555427"/>
                    <a:pt x="245222" y="555427"/>
                  </a:cubicBezTo>
                  <a:cubicBezTo>
                    <a:pt x="248763" y="553691"/>
                    <a:pt x="256054" y="552511"/>
                    <a:pt x="260011" y="549664"/>
                  </a:cubicBezTo>
                  <a:cubicBezTo>
                    <a:pt x="262302" y="548067"/>
                    <a:pt x="263483" y="545915"/>
                    <a:pt x="262372" y="542860"/>
                  </a:cubicBezTo>
                  <a:cubicBezTo>
                    <a:pt x="257928" y="538069"/>
                    <a:pt x="248763" y="539180"/>
                    <a:pt x="242584" y="537444"/>
                  </a:cubicBezTo>
                  <a:cubicBezTo>
                    <a:pt x="213423" y="533070"/>
                    <a:pt x="183707" y="531265"/>
                    <a:pt x="154338" y="534667"/>
                  </a:cubicBezTo>
                  <a:cubicBezTo>
                    <a:pt x="101779" y="540152"/>
                    <a:pt x="49845" y="552580"/>
                    <a:pt x="410" y="571257"/>
                  </a:cubicBezTo>
                  <a:cubicBezTo>
                    <a:pt x="-770" y="520850"/>
                    <a:pt x="619" y="470375"/>
                    <a:pt x="4299" y="420107"/>
                  </a:cubicBezTo>
                  <a:cubicBezTo>
                    <a:pt x="32348" y="399069"/>
                    <a:pt x="61717" y="379837"/>
                    <a:pt x="92336" y="362688"/>
                  </a:cubicBezTo>
                  <a:cubicBezTo>
                    <a:pt x="93517" y="361993"/>
                    <a:pt x="94628" y="361369"/>
                    <a:pt x="95738" y="360813"/>
                  </a:cubicBezTo>
                  <a:cubicBezTo>
                    <a:pt x="102820" y="356925"/>
                    <a:pt x="109902" y="353176"/>
                    <a:pt x="116984" y="349288"/>
                  </a:cubicBezTo>
                  <a:lnTo>
                    <a:pt x="117193" y="349149"/>
                  </a:lnTo>
                  <a:lnTo>
                    <a:pt x="117193" y="349149"/>
                  </a:lnTo>
                  <a:cubicBezTo>
                    <a:pt x="117193" y="349149"/>
                    <a:pt x="117540" y="349010"/>
                    <a:pt x="117540" y="349010"/>
                  </a:cubicBezTo>
                  <a:cubicBezTo>
                    <a:pt x="118373" y="348524"/>
                    <a:pt x="119275" y="348107"/>
                    <a:pt x="120178" y="347621"/>
                  </a:cubicBezTo>
                  <a:lnTo>
                    <a:pt x="120178" y="347621"/>
                  </a:lnTo>
                  <a:cubicBezTo>
                    <a:pt x="148575" y="333735"/>
                    <a:pt x="177875" y="321793"/>
                    <a:pt x="206619" y="308740"/>
                  </a:cubicBezTo>
                  <a:cubicBezTo>
                    <a:pt x="212243" y="306102"/>
                    <a:pt x="218005" y="303672"/>
                    <a:pt x="223282" y="300409"/>
                  </a:cubicBezTo>
                  <a:cubicBezTo>
                    <a:pt x="224879" y="299437"/>
                    <a:pt x="225574" y="297423"/>
                    <a:pt x="225087" y="295549"/>
                  </a:cubicBezTo>
                  <a:cubicBezTo>
                    <a:pt x="224463" y="292771"/>
                    <a:pt x="221616" y="291521"/>
                    <a:pt x="218908" y="291660"/>
                  </a:cubicBezTo>
                  <a:cubicBezTo>
                    <a:pt x="207383" y="291035"/>
                    <a:pt x="195857" y="291452"/>
                    <a:pt x="184332" y="291869"/>
                  </a:cubicBezTo>
                  <a:cubicBezTo>
                    <a:pt x="125802" y="295201"/>
                    <a:pt x="66161" y="307005"/>
                    <a:pt x="13880" y="334291"/>
                  </a:cubicBezTo>
                  <a:cubicBezTo>
                    <a:pt x="30266" y="213551"/>
                    <a:pt x="76159" y="88437"/>
                    <a:pt x="176555" y="13036"/>
                  </a:cubicBezTo>
                  <a:cubicBezTo>
                    <a:pt x="185651" y="9911"/>
                    <a:pt x="194746" y="6856"/>
                    <a:pt x="203912" y="4010"/>
                  </a:cubicBezTo>
                  <a:cubicBezTo>
                    <a:pt x="210785" y="1788"/>
                    <a:pt x="225296" y="-156"/>
                    <a:pt x="225226" y="955"/>
                  </a:cubicBezTo>
                  <a:cubicBezTo>
                    <a:pt x="226615" y="746"/>
                    <a:pt x="228004" y="608"/>
                    <a:pt x="229392" y="538"/>
                  </a:cubicBezTo>
                  <a:cubicBezTo>
                    <a:pt x="337009" y="-10710"/>
                    <a:pt x="443377" y="157173"/>
                    <a:pt x="489132" y="239379"/>
                  </a:cubicBezTo>
                  <a:cubicBezTo>
                    <a:pt x="461707" y="246808"/>
                    <a:pt x="433657" y="252710"/>
                    <a:pt x="407134" y="263124"/>
                  </a:cubicBezTo>
                  <a:cubicBezTo>
                    <a:pt x="380751" y="274789"/>
                    <a:pt x="353603" y="285551"/>
                    <a:pt x="328400" y="299575"/>
                  </a:cubicBezTo>
                  <a:cubicBezTo>
                    <a:pt x="325206" y="302144"/>
                    <a:pt x="327706" y="307768"/>
                    <a:pt x="331802" y="307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236" name="Google Shape;8236;p21"/>
            <p:cNvGrpSpPr/>
            <p:nvPr/>
          </p:nvGrpSpPr>
          <p:grpSpPr>
            <a:xfrm>
              <a:off x="4438206" y="1783203"/>
              <a:ext cx="433495" cy="1162953"/>
              <a:chOff x="10827210" y="1637292"/>
              <a:chExt cx="791338" cy="2122951"/>
            </a:xfrm>
          </p:grpSpPr>
          <p:sp>
            <p:nvSpPr>
              <p:cNvPr id="8237" name="Google Shape;8237;p21"/>
              <p:cNvSpPr/>
              <p:nvPr/>
            </p:nvSpPr>
            <p:spPr>
              <a:xfrm>
                <a:off x="10827210" y="1637292"/>
                <a:ext cx="791338" cy="1734565"/>
              </a:xfrm>
              <a:custGeom>
                <a:avLst/>
                <a:gdLst/>
                <a:ahLst/>
                <a:cxnLst/>
                <a:rect l="l" t="t" r="r" b="b"/>
                <a:pathLst>
                  <a:path w="791338" h="1734565" extrusionOk="0">
                    <a:moveTo>
                      <a:pt x="331872" y="307074"/>
                    </a:moveTo>
                    <a:cubicBezTo>
                      <a:pt x="391235" y="287981"/>
                      <a:pt x="454069" y="284787"/>
                      <a:pt x="515932" y="290202"/>
                    </a:cubicBezTo>
                    <a:cubicBezTo>
                      <a:pt x="539330" y="336443"/>
                      <a:pt x="561409" y="383239"/>
                      <a:pt x="583766" y="430035"/>
                    </a:cubicBezTo>
                    <a:cubicBezTo>
                      <a:pt x="563700" y="431077"/>
                      <a:pt x="377279" y="465445"/>
                      <a:pt x="386861" y="486135"/>
                    </a:cubicBezTo>
                    <a:cubicBezTo>
                      <a:pt x="388180" y="488357"/>
                      <a:pt x="391165" y="488218"/>
                      <a:pt x="393456" y="488635"/>
                    </a:cubicBezTo>
                    <a:cubicBezTo>
                      <a:pt x="404357" y="488426"/>
                      <a:pt x="415119" y="485233"/>
                      <a:pt x="426020" y="484191"/>
                    </a:cubicBezTo>
                    <a:cubicBezTo>
                      <a:pt x="452959" y="480095"/>
                      <a:pt x="480175" y="478220"/>
                      <a:pt x="507323" y="479192"/>
                    </a:cubicBezTo>
                    <a:cubicBezTo>
                      <a:pt x="542038" y="480928"/>
                      <a:pt x="576406" y="484608"/>
                      <a:pt x="610774" y="489121"/>
                    </a:cubicBezTo>
                    <a:cubicBezTo>
                      <a:pt x="634866" y="543624"/>
                      <a:pt x="656043" y="599446"/>
                      <a:pt x="674789" y="655962"/>
                    </a:cubicBezTo>
                    <a:cubicBezTo>
                      <a:pt x="622716" y="661170"/>
                      <a:pt x="570365" y="667141"/>
                      <a:pt x="519612" y="680194"/>
                    </a:cubicBezTo>
                    <a:cubicBezTo>
                      <a:pt x="518848" y="680402"/>
                      <a:pt x="518154" y="680610"/>
                      <a:pt x="517390" y="680818"/>
                    </a:cubicBezTo>
                    <a:cubicBezTo>
                      <a:pt x="517390" y="680818"/>
                      <a:pt x="517182" y="680818"/>
                      <a:pt x="517113" y="680888"/>
                    </a:cubicBezTo>
                    <a:cubicBezTo>
                      <a:pt x="515862" y="681235"/>
                      <a:pt x="514613" y="681652"/>
                      <a:pt x="513363" y="681999"/>
                    </a:cubicBezTo>
                    <a:cubicBezTo>
                      <a:pt x="513363" y="681999"/>
                      <a:pt x="513363" y="681999"/>
                      <a:pt x="513224" y="681999"/>
                    </a:cubicBezTo>
                    <a:cubicBezTo>
                      <a:pt x="513016" y="681999"/>
                      <a:pt x="512808" y="682138"/>
                      <a:pt x="512599" y="682207"/>
                    </a:cubicBezTo>
                    <a:cubicBezTo>
                      <a:pt x="512460" y="682207"/>
                      <a:pt x="512321" y="682276"/>
                      <a:pt x="512252" y="682276"/>
                    </a:cubicBezTo>
                    <a:cubicBezTo>
                      <a:pt x="495658" y="687553"/>
                      <a:pt x="479689" y="694218"/>
                      <a:pt x="463234" y="699912"/>
                    </a:cubicBezTo>
                    <a:cubicBezTo>
                      <a:pt x="461082" y="700675"/>
                      <a:pt x="460665" y="703800"/>
                      <a:pt x="462956" y="704841"/>
                    </a:cubicBezTo>
                    <a:cubicBezTo>
                      <a:pt x="464901" y="705883"/>
                      <a:pt x="467261" y="705952"/>
                      <a:pt x="469344" y="705674"/>
                    </a:cubicBezTo>
                    <a:cubicBezTo>
                      <a:pt x="478578" y="704147"/>
                      <a:pt x="487744" y="702550"/>
                      <a:pt x="496978" y="701023"/>
                    </a:cubicBezTo>
                    <a:cubicBezTo>
                      <a:pt x="540024" y="694149"/>
                      <a:pt x="583696" y="691997"/>
                      <a:pt x="627160" y="695468"/>
                    </a:cubicBezTo>
                    <a:cubicBezTo>
                      <a:pt x="638268" y="696718"/>
                      <a:pt x="649377" y="697968"/>
                      <a:pt x="660555" y="699148"/>
                    </a:cubicBezTo>
                    <a:cubicBezTo>
                      <a:pt x="670345" y="700606"/>
                      <a:pt x="680274" y="701925"/>
                      <a:pt x="689995" y="703383"/>
                    </a:cubicBezTo>
                    <a:cubicBezTo>
                      <a:pt x="711379" y="772259"/>
                      <a:pt x="730403" y="842036"/>
                      <a:pt x="744705" y="912716"/>
                    </a:cubicBezTo>
                    <a:cubicBezTo>
                      <a:pt x="709296" y="921534"/>
                      <a:pt x="674164" y="931810"/>
                      <a:pt x="638546" y="939794"/>
                    </a:cubicBezTo>
                    <a:cubicBezTo>
                      <a:pt x="608483" y="945071"/>
                      <a:pt x="578906" y="952431"/>
                      <a:pt x="549536" y="960485"/>
                    </a:cubicBezTo>
                    <a:cubicBezTo>
                      <a:pt x="545024" y="962359"/>
                      <a:pt x="538288" y="961943"/>
                      <a:pt x="535719" y="966594"/>
                    </a:cubicBezTo>
                    <a:cubicBezTo>
                      <a:pt x="534678" y="968539"/>
                      <a:pt x="535512" y="971177"/>
                      <a:pt x="537664" y="972010"/>
                    </a:cubicBezTo>
                    <a:cubicBezTo>
                      <a:pt x="544676" y="975204"/>
                      <a:pt x="552591" y="974440"/>
                      <a:pt x="560020" y="974579"/>
                    </a:cubicBezTo>
                    <a:cubicBezTo>
                      <a:pt x="577725" y="974509"/>
                      <a:pt x="595569" y="974232"/>
                      <a:pt x="613343" y="974162"/>
                    </a:cubicBezTo>
                    <a:cubicBezTo>
                      <a:pt x="660833" y="973607"/>
                      <a:pt x="708393" y="974509"/>
                      <a:pt x="755884" y="971593"/>
                    </a:cubicBezTo>
                    <a:cubicBezTo>
                      <a:pt x="767201" y="1034428"/>
                      <a:pt x="775047" y="1097888"/>
                      <a:pt x="780254" y="1161486"/>
                    </a:cubicBezTo>
                    <a:cubicBezTo>
                      <a:pt x="732417" y="1162874"/>
                      <a:pt x="686454" y="1176830"/>
                      <a:pt x="641462" y="1192382"/>
                    </a:cubicBezTo>
                    <a:cubicBezTo>
                      <a:pt x="615565" y="1201756"/>
                      <a:pt x="588764" y="1208907"/>
                      <a:pt x="563631" y="1219946"/>
                    </a:cubicBezTo>
                    <a:cubicBezTo>
                      <a:pt x="561617" y="1221682"/>
                      <a:pt x="561270" y="1225084"/>
                      <a:pt x="563076" y="1227167"/>
                    </a:cubicBezTo>
                    <a:cubicBezTo>
                      <a:pt x="564117" y="1228347"/>
                      <a:pt x="565505" y="1228833"/>
                      <a:pt x="567102" y="1228833"/>
                    </a:cubicBezTo>
                    <a:cubicBezTo>
                      <a:pt x="574532" y="1228764"/>
                      <a:pt x="581891" y="1226959"/>
                      <a:pt x="589251" y="1225987"/>
                    </a:cubicBezTo>
                    <a:cubicBezTo>
                      <a:pt x="654793" y="1216544"/>
                      <a:pt x="720960" y="1226959"/>
                      <a:pt x="786363" y="1233832"/>
                    </a:cubicBezTo>
                    <a:cubicBezTo>
                      <a:pt x="791640" y="1293196"/>
                      <a:pt x="793793" y="1353114"/>
                      <a:pt x="787405" y="1412477"/>
                    </a:cubicBezTo>
                    <a:cubicBezTo>
                      <a:pt x="744637" y="1410811"/>
                      <a:pt x="701937" y="1419837"/>
                      <a:pt x="660278" y="1428446"/>
                    </a:cubicBezTo>
                    <a:cubicBezTo>
                      <a:pt x="643615" y="1432890"/>
                      <a:pt x="627021" y="1438097"/>
                      <a:pt x="611885" y="1446429"/>
                    </a:cubicBezTo>
                    <a:cubicBezTo>
                      <a:pt x="609247" y="1448026"/>
                      <a:pt x="608275" y="1451428"/>
                      <a:pt x="609802" y="1454066"/>
                    </a:cubicBezTo>
                    <a:cubicBezTo>
                      <a:pt x="611816" y="1458649"/>
                      <a:pt x="617023" y="1459412"/>
                      <a:pt x="621397" y="1460246"/>
                    </a:cubicBezTo>
                    <a:cubicBezTo>
                      <a:pt x="643406" y="1460801"/>
                      <a:pt x="665277" y="1455177"/>
                      <a:pt x="687356" y="1455038"/>
                    </a:cubicBezTo>
                    <a:cubicBezTo>
                      <a:pt x="718461" y="1454413"/>
                      <a:pt x="749357" y="1458301"/>
                      <a:pt x="780323" y="1459968"/>
                    </a:cubicBezTo>
                    <a:cubicBezTo>
                      <a:pt x="773033" y="1503640"/>
                      <a:pt x="761508" y="1546617"/>
                      <a:pt x="745261" y="1587859"/>
                    </a:cubicBezTo>
                    <a:cubicBezTo>
                      <a:pt x="725265" y="1641042"/>
                      <a:pt x="698951" y="1690685"/>
                      <a:pt x="645420" y="1716375"/>
                    </a:cubicBezTo>
                    <a:cubicBezTo>
                      <a:pt x="647434" y="1715958"/>
                      <a:pt x="649447" y="1715264"/>
                      <a:pt x="651460" y="1715194"/>
                    </a:cubicBezTo>
                    <a:cubicBezTo>
                      <a:pt x="641462" y="1719638"/>
                      <a:pt x="631117" y="1723387"/>
                      <a:pt x="620841" y="1727206"/>
                    </a:cubicBezTo>
                    <a:cubicBezTo>
                      <a:pt x="619523" y="1727345"/>
                      <a:pt x="618203" y="1727414"/>
                      <a:pt x="616884" y="1727553"/>
                    </a:cubicBezTo>
                    <a:cubicBezTo>
                      <a:pt x="614107" y="1727761"/>
                      <a:pt x="611260" y="1728039"/>
                      <a:pt x="608483" y="1728317"/>
                    </a:cubicBezTo>
                    <a:cubicBezTo>
                      <a:pt x="599596" y="1729011"/>
                      <a:pt x="590778" y="1729775"/>
                      <a:pt x="581891" y="1730469"/>
                    </a:cubicBezTo>
                    <a:cubicBezTo>
                      <a:pt x="554674" y="1732483"/>
                      <a:pt x="527388" y="1734149"/>
                      <a:pt x="500102" y="1734565"/>
                    </a:cubicBezTo>
                    <a:cubicBezTo>
                      <a:pt x="425603" y="1710890"/>
                      <a:pt x="358602" y="1665274"/>
                      <a:pt x="302781" y="1611187"/>
                    </a:cubicBezTo>
                    <a:cubicBezTo>
                      <a:pt x="344091" y="1564322"/>
                      <a:pt x="389499" y="1521136"/>
                      <a:pt x="436365" y="1479964"/>
                    </a:cubicBezTo>
                    <a:cubicBezTo>
                      <a:pt x="444002" y="1473021"/>
                      <a:pt x="451293" y="1465800"/>
                      <a:pt x="459207" y="1459204"/>
                    </a:cubicBezTo>
                    <a:cubicBezTo>
                      <a:pt x="461290" y="1456496"/>
                      <a:pt x="458027" y="1453233"/>
                      <a:pt x="455250" y="1454760"/>
                    </a:cubicBezTo>
                    <a:cubicBezTo>
                      <a:pt x="455180" y="1454760"/>
                      <a:pt x="455111" y="1454760"/>
                      <a:pt x="455041" y="1454760"/>
                    </a:cubicBezTo>
                    <a:cubicBezTo>
                      <a:pt x="455041" y="1454760"/>
                      <a:pt x="454972" y="1454760"/>
                      <a:pt x="454902" y="1454760"/>
                    </a:cubicBezTo>
                    <a:cubicBezTo>
                      <a:pt x="432268" y="1461009"/>
                      <a:pt x="409772" y="1467744"/>
                      <a:pt x="388041" y="1476701"/>
                    </a:cubicBezTo>
                    <a:cubicBezTo>
                      <a:pt x="387833" y="1476701"/>
                      <a:pt x="387694" y="1476909"/>
                      <a:pt x="387485" y="1476909"/>
                    </a:cubicBezTo>
                    <a:cubicBezTo>
                      <a:pt x="387346" y="1476978"/>
                      <a:pt x="387277" y="1476909"/>
                      <a:pt x="387207" y="1476978"/>
                    </a:cubicBezTo>
                    <a:cubicBezTo>
                      <a:pt x="386930" y="1477117"/>
                      <a:pt x="386652" y="1477187"/>
                      <a:pt x="386305" y="1477325"/>
                    </a:cubicBezTo>
                    <a:cubicBezTo>
                      <a:pt x="386305" y="1477325"/>
                      <a:pt x="386305" y="1477325"/>
                      <a:pt x="386374" y="1477325"/>
                    </a:cubicBezTo>
                    <a:cubicBezTo>
                      <a:pt x="385958" y="1477464"/>
                      <a:pt x="385541" y="1477603"/>
                      <a:pt x="385125" y="1477742"/>
                    </a:cubicBezTo>
                    <a:lnTo>
                      <a:pt x="385195" y="1477742"/>
                    </a:lnTo>
                    <a:cubicBezTo>
                      <a:pt x="337565" y="1497668"/>
                      <a:pt x="292366" y="1523983"/>
                      <a:pt x="254873" y="1559809"/>
                    </a:cubicBezTo>
                    <a:cubicBezTo>
                      <a:pt x="209743" y="1502737"/>
                      <a:pt x="170168" y="1440666"/>
                      <a:pt x="141910" y="1373457"/>
                    </a:cubicBezTo>
                    <a:cubicBezTo>
                      <a:pt x="161003" y="1355614"/>
                      <a:pt x="183152" y="1341589"/>
                      <a:pt x="204606" y="1326869"/>
                    </a:cubicBezTo>
                    <a:cubicBezTo>
                      <a:pt x="232378" y="1307915"/>
                      <a:pt x="260636" y="1289655"/>
                      <a:pt x="289935" y="1273130"/>
                    </a:cubicBezTo>
                    <a:cubicBezTo>
                      <a:pt x="319513" y="1256814"/>
                      <a:pt x="349160" y="1240151"/>
                      <a:pt x="381306" y="1229320"/>
                    </a:cubicBezTo>
                    <a:cubicBezTo>
                      <a:pt x="387694" y="1227376"/>
                      <a:pt x="394151" y="1225293"/>
                      <a:pt x="400677" y="1223973"/>
                    </a:cubicBezTo>
                    <a:cubicBezTo>
                      <a:pt x="401789" y="1223765"/>
                      <a:pt x="402483" y="1222724"/>
                      <a:pt x="402344" y="1221682"/>
                    </a:cubicBezTo>
                    <a:cubicBezTo>
                      <a:pt x="312570" y="1212240"/>
                      <a:pt x="189330" y="1254176"/>
                      <a:pt x="115734" y="1307707"/>
                    </a:cubicBezTo>
                    <a:cubicBezTo>
                      <a:pt x="92823" y="1248413"/>
                      <a:pt x="75118" y="1187106"/>
                      <a:pt x="61579" y="1124965"/>
                    </a:cubicBezTo>
                    <a:cubicBezTo>
                      <a:pt x="69563" y="1118994"/>
                      <a:pt x="77547" y="1113162"/>
                      <a:pt x="85463" y="1107191"/>
                    </a:cubicBezTo>
                    <a:lnTo>
                      <a:pt x="85463" y="1107191"/>
                    </a:lnTo>
                    <a:cubicBezTo>
                      <a:pt x="85463" y="1107191"/>
                      <a:pt x="85463" y="1107122"/>
                      <a:pt x="85463" y="1107122"/>
                    </a:cubicBezTo>
                    <a:cubicBezTo>
                      <a:pt x="85463" y="1107122"/>
                      <a:pt x="85532" y="1107101"/>
                      <a:pt x="85602" y="1107053"/>
                    </a:cubicBezTo>
                    <a:cubicBezTo>
                      <a:pt x="149547" y="1064422"/>
                      <a:pt x="220991" y="1034706"/>
                      <a:pt x="292643" y="1007767"/>
                    </a:cubicBezTo>
                    <a:cubicBezTo>
                      <a:pt x="300281" y="1004434"/>
                      <a:pt x="307849" y="1001240"/>
                      <a:pt x="315417" y="997838"/>
                    </a:cubicBezTo>
                    <a:cubicBezTo>
                      <a:pt x="318263" y="996241"/>
                      <a:pt x="323471" y="994575"/>
                      <a:pt x="322568" y="990479"/>
                    </a:cubicBezTo>
                    <a:cubicBezTo>
                      <a:pt x="322151" y="989229"/>
                      <a:pt x="321248" y="988465"/>
                      <a:pt x="319999" y="988118"/>
                    </a:cubicBezTo>
                    <a:cubicBezTo>
                      <a:pt x="311667" y="987146"/>
                      <a:pt x="303058" y="988257"/>
                      <a:pt x="294587" y="988118"/>
                    </a:cubicBezTo>
                    <a:cubicBezTo>
                      <a:pt x="258206" y="987562"/>
                      <a:pt x="222102" y="993186"/>
                      <a:pt x="186554" y="1000268"/>
                    </a:cubicBezTo>
                    <a:cubicBezTo>
                      <a:pt x="137605" y="1010475"/>
                      <a:pt x="90739" y="1028318"/>
                      <a:pt x="46790" y="1052202"/>
                    </a:cubicBezTo>
                    <a:cubicBezTo>
                      <a:pt x="37139" y="994228"/>
                      <a:pt x="29224" y="935976"/>
                      <a:pt x="22906" y="877654"/>
                    </a:cubicBezTo>
                    <a:cubicBezTo>
                      <a:pt x="42624" y="862935"/>
                      <a:pt x="63315" y="849604"/>
                      <a:pt x="84074" y="836551"/>
                    </a:cubicBezTo>
                    <a:lnTo>
                      <a:pt x="84352" y="836343"/>
                    </a:lnTo>
                    <a:cubicBezTo>
                      <a:pt x="110527" y="821068"/>
                      <a:pt x="136911" y="806002"/>
                      <a:pt x="163989" y="792185"/>
                    </a:cubicBezTo>
                    <a:cubicBezTo>
                      <a:pt x="191066" y="778368"/>
                      <a:pt x="218631" y="765871"/>
                      <a:pt x="247167" y="755595"/>
                    </a:cubicBezTo>
                    <a:cubicBezTo>
                      <a:pt x="254040" y="753443"/>
                      <a:pt x="260983" y="751776"/>
                      <a:pt x="267996" y="750179"/>
                    </a:cubicBezTo>
                    <a:cubicBezTo>
                      <a:pt x="270426" y="749902"/>
                      <a:pt x="273064" y="750249"/>
                      <a:pt x="275424" y="749485"/>
                    </a:cubicBezTo>
                    <a:cubicBezTo>
                      <a:pt x="278549" y="745944"/>
                      <a:pt x="272161" y="746500"/>
                      <a:pt x="270148" y="746916"/>
                    </a:cubicBezTo>
                    <a:cubicBezTo>
                      <a:pt x="248000" y="745944"/>
                      <a:pt x="225781" y="745389"/>
                      <a:pt x="203703" y="746708"/>
                    </a:cubicBezTo>
                    <a:lnTo>
                      <a:pt x="203703" y="746708"/>
                    </a:lnTo>
                    <a:cubicBezTo>
                      <a:pt x="168432" y="749208"/>
                      <a:pt x="133856" y="756706"/>
                      <a:pt x="100321" y="768093"/>
                    </a:cubicBezTo>
                    <a:cubicBezTo>
                      <a:pt x="71438" y="777535"/>
                      <a:pt x="42208" y="786908"/>
                      <a:pt x="15546" y="801766"/>
                    </a:cubicBezTo>
                    <a:cubicBezTo>
                      <a:pt x="12700" y="770175"/>
                      <a:pt x="9992" y="738654"/>
                      <a:pt x="7631" y="707133"/>
                    </a:cubicBezTo>
                    <a:cubicBezTo>
                      <a:pt x="6729" y="694774"/>
                      <a:pt x="5896" y="682346"/>
                      <a:pt x="5062" y="669987"/>
                    </a:cubicBezTo>
                    <a:cubicBezTo>
                      <a:pt x="59843" y="631245"/>
                      <a:pt x="118859" y="598196"/>
                      <a:pt x="182180" y="575562"/>
                    </a:cubicBezTo>
                    <a:cubicBezTo>
                      <a:pt x="197663" y="570424"/>
                      <a:pt x="213215" y="565564"/>
                      <a:pt x="228767" y="560842"/>
                    </a:cubicBezTo>
                    <a:lnTo>
                      <a:pt x="228837" y="560842"/>
                    </a:lnTo>
                    <a:cubicBezTo>
                      <a:pt x="228837" y="560842"/>
                      <a:pt x="229115" y="560773"/>
                      <a:pt x="229253" y="560704"/>
                    </a:cubicBezTo>
                    <a:cubicBezTo>
                      <a:pt x="234391" y="558968"/>
                      <a:pt x="239598" y="557301"/>
                      <a:pt x="244737" y="555566"/>
                    </a:cubicBezTo>
                    <a:lnTo>
                      <a:pt x="244737" y="555566"/>
                    </a:lnTo>
                    <a:cubicBezTo>
                      <a:pt x="244737" y="555566"/>
                      <a:pt x="244805" y="555566"/>
                      <a:pt x="244875" y="555496"/>
                    </a:cubicBezTo>
                    <a:cubicBezTo>
                      <a:pt x="245014" y="555496"/>
                      <a:pt x="245153" y="555427"/>
                      <a:pt x="245222" y="555427"/>
                    </a:cubicBezTo>
                    <a:cubicBezTo>
                      <a:pt x="248763" y="553691"/>
                      <a:pt x="256054" y="552511"/>
                      <a:pt x="260011" y="549664"/>
                    </a:cubicBezTo>
                    <a:cubicBezTo>
                      <a:pt x="262302" y="548067"/>
                      <a:pt x="263483" y="545915"/>
                      <a:pt x="262372" y="542860"/>
                    </a:cubicBezTo>
                    <a:cubicBezTo>
                      <a:pt x="257928" y="538069"/>
                      <a:pt x="248763" y="539180"/>
                      <a:pt x="242584" y="537444"/>
                    </a:cubicBezTo>
                    <a:cubicBezTo>
                      <a:pt x="213423" y="533070"/>
                      <a:pt x="183707" y="531265"/>
                      <a:pt x="154338" y="534667"/>
                    </a:cubicBezTo>
                    <a:cubicBezTo>
                      <a:pt x="101779" y="540152"/>
                      <a:pt x="49845" y="552580"/>
                      <a:pt x="410" y="571257"/>
                    </a:cubicBezTo>
                    <a:cubicBezTo>
                      <a:pt x="-770" y="520850"/>
                      <a:pt x="619" y="470375"/>
                      <a:pt x="4299" y="420107"/>
                    </a:cubicBezTo>
                    <a:cubicBezTo>
                      <a:pt x="32348" y="399069"/>
                      <a:pt x="61717" y="379837"/>
                      <a:pt x="92336" y="362688"/>
                    </a:cubicBezTo>
                    <a:cubicBezTo>
                      <a:pt x="93517" y="361993"/>
                      <a:pt x="94628" y="361369"/>
                      <a:pt x="95738" y="360813"/>
                    </a:cubicBezTo>
                    <a:cubicBezTo>
                      <a:pt x="102820" y="356925"/>
                      <a:pt x="109902" y="353176"/>
                      <a:pt x="116984" y="349288"/>
                    </a:cubicBezTo>
                    <a:lnTo>
                      <a:pt x="117193" y="349149"/>
                    </a:lnTo>
                    <a:lnTo>
                      <a:pt x="117193" y="349149"/>
                    </a:lnTo>
                    <a:cubicBezTo>
                      <a:pt x="117193" y="349149"/>
                      <a:pt x="117540" y="349010"/>
                      <a:pt x="117540" y="349010"/>
                    </a:cubicBezTo>
                    <a:cubicBezTo>
                      <a:pt x="118373" y="348524"/>
                      <a:pt x="119275" y="348107"/>
                      <a:pt x="120178" y="347621"/>
                    </a:cubicBezTo>
                    <a:lnTo>
                      <a:pt x="120178" y="347621"/>
                    </a:lnTo>
                    <a:cubicBezTo>
                      <a:pt x="148575" y="333735"/>
                      <a:pt x="177875" y="321793"/>
                      <a:pt x="206619" y="308740"/>
                    </a:cubicBezTo>
                    <a:cubicBezTo>
                      <a:pt x="212243" y="306102"/>
                      <a:pt x="218005" y="303672"/>
                      <a:pt x="223282" y="300409"/>
                    </a:cubicBezTo>
                    <a:cubicBezTo>
                      <a:pt x="224879" y="299437"/>
                      <a:pt x="225574" y="297423"/>
                      <a:pt x="225087" y="295549"/>
                    </a:cubicBezTo>
                    <a:cubicBezTo>
                      <a:pt x="224463" y="292771"/>
                      <a:pt x="221616" y="291521"/>
                      <a:pt x="218908" y="291660"/>
                    </a:cubicBezTo>
                    <a:cubicBezTo>
                      <a:pt x="207383" y="291035"/>
                      <a:pt x="195857" y="291452"/>
                      <a:pt x="184332" y="291869"/>
                    </a:cubicBezTo>
                    <a:cubicBezTo>
                      <a:pt x="125802" y="295201"/>
                      <a:pt x="66161" y="307005"/>
                      <a:pt x="13880" y="334291"/>
                    </a:cubicBezTo>
                    <a:cubicBezTo>
                      <a:pt x="30266" y="213551"/>
                      <a:pt x="76159" y="88437"/>
                      <a:pt x="176555" y="13036"/>
                    </a:cubicBezTo>
                    <a:cubicBezTo>
                      <a:pt x="185651" y="9911"/>
                      <a:pt x="194746" y="6856"/>
                      <a:pt x="203912" y="4010"/>
                    </a:cubicBezTo>
                    <a:cubicBezTo>
                      <a:pt x="210785" y="1788"/>
                      <a:pt x="225296" y="-156"/>
                      <a:pt x="225226" y="955"/>
                    </a:cubicBezTo>
                    <a:cubicBezTo>
                      <a:pt x="226615" y="746"/>
                      <a:pt x="228004" y="608"/>
                      <a:pt x="229392" y="538"/>
                    </a:cubicBezTo>
                    <a:cubicBezTo>
                      <a:pt x="337009" y="-10710"/>
                      <a:pt x="443377" y="157173"/>
                      <a:pt x="489132" y="239379"/>
                    </a:cubicBezTo>
                    <a:cubicBezTo>
                      <a:pt x="461707" y="246808"/>
                      <a:pt x="433657" y="252710"/>
                      <a:pt x="407134" y="263124"/>
                    </a:cubicBezTo>
                    <a:cubicBezTo>
                      <a:pt x="380751" y="274789"/>
                      <a:pt x="353603" y="285551"/>
                      <a:pt x="328400" y="299575"/>
                    </a:cubicBezTo>
                    <a:cubicBezTo>
                      <a:pt x="325206" y="302144"/>
                      <a:pt x="327706" y="307768"/>
                      <a:pt x="331802" y="307005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38" name="Google Shape;8238;p21"/>
              <p:cNvSpPr/>
              <p:nvPr/>
            </p:nvSpPr>
            <p:spPr>
              <a:xfrm>
                <a:off x="11031052" y="1637969"/>
                <a:ext cx="547112" cy="2122274"/>
              </a:xfrm>
              <a:custGeom>
                <a:avLst/>
                <a:gdLst/>
                <a:ahLst/>
                <a:cxnLst/>
                <a:rect l="l" t="t" r="r" b="b"/>
                <a:pathLst>
                  <a:path w="547112" h="2122274" extrusionOk="0">
                    <a:moveTo>
                      <a:pt x="25550" y="0"/>
                    </a:moveTo>
                    <a:cubicBezTo>
                      <a:pt x="27355" y="7846"/>
                      <a:pt x="27980" y="16524"/>
                      <a:pt x="29577" y="21940"/>
                    </a:cubicBezTo>
                    <a:cubicBezTo>
                      <a:pt x="35687" y="55753"/>
                      <a:pt x="40339" y="89774"/>
                      <a:pt x="45060" y="123725"/>
                    </a:cubicBezTo>
                    <a:cubicBezTo>
                      <a:pt x="62557" y="260989"/>
                      <a:pt x="76651" y="398948"/>
                      <a:pt x="103035" y="534962"/>
                    </a:cubicBezTo>
                    <a:cubicBezTo>
                      <a:pt x="133237" y="681252"/>
                      <a:pt x="169479" y="826362"/>
                      <a:pt x="206833" y="970986"/>
                    </a:cubicBezTo>
                    <a:cubicBezTo>
                      <a:pt x="264808" y="1192400"/>
                      <a:pt x="312090" y="1416938"/>
                      <a:pt x="381659" y="1635089"/>
                    </a:cubicBezTo>
                    <a:cubicBezTo>
                      <a:pt x="392004" y="1665708"/>
                      <a:pt x="402419" y="1696257"/>
                      <a:pt x="412973" y="1726807"/>
                    </a:cubicBezTo>
                    <a:cubicBezTo>
                      <a:pt x="438870" y="1802694"/>
                      <a:pt x="465531" y="1878304"/>
                      <a:pt x="493998" y="1953150"/>
                    </a:cubicBezTo>
                    <a:cubicBezTo>
                      <a:pt x="504760" y="1981339"/>
                      <a:pt x="515938" y="2009458"/>
                      <a:pt x="527325" y="2037369"/>
                    </a:cubicBezTo>
                    <a:cubicBezTo>
                      <a:pt x="535379" y="2056671"/>
                      <a:pt x="543571" y="2076111"/>
                      <a:pt x="547112" y="2096663"/>
                    </a:cubicBezTo>
                    <a:cubicBezTo>
                      <a:pt x="547112" y="2106800"/>
                      <a:pt x="543710" y="2120131"/>
                      <a:pt x="532462" y="2122214"/>
                    </a:cubicBezTo>
                    <a:cubicBezTo>
                      <a:pt x="504760" y="2124713"/>
                      <a:pt x="494554" y="2049936"/>
                      <a:pt x="486916" y="2028690"/>
                    </a:cubicBezTo>
                    <a:cubicBezTo>
                      <a:pt x="447757" y="1930099"/>
                      <a:pt x="411862" y="1830119"/>
                      <a:pt x="377910" y="1729653"/>
                    </a:cubicBezTo>
                    <a:cubicBezTo>
                      <a:pt x="363608" y="1687439"/>
                      <a:pt x="349652" y="1645087"/>
                      <a:pt x="335905" y="1602734"/>
                    </a:cubicBezTo>
                    <a:cubicBezTo>
                      <a:pt x="277999" y="1405066"/>
                      <a:pt x="241271" y="1201912"/>
                      <a:pt x="188435" y="1002924"/>
                    </a:cubicBezTo>
                    <a:cubicBezTo>
                      <a:pt x="147192" y="847538"/>
                      <a:pt x="104701" y="692222"/>
                      <a:pt x="72485" y="534684"/>
                    </a:cubicBezTo>
                    <a:cubicBezTo>
                      <a:pt x="45615" y="400614"/>
                      <a:pt x="27703" y="264947"/>
                      <a:pt x="15761" y="128724"/>
                    </a:cubicBezTo>
                    <a:cubicBezTo>
                      <a:pt x="11387" y="87760"/>
                      <a:pt x="8331" y="46588"/>
                      <a:pt x="625" y="6110"/>
                    </a:cubicBezTo>
                    <a:cubicBezTo>
                      <a:pt x="416" y="5207"/>
                      <a:pt x="277" y="4374"/>
                      <a:pt x="0" y="3541"/>
                    </a:cubicBezTo>
                    <a:cubicBezTo>
                      <a:pt x="6874" y="1319"/>
                      <a:pt x="21384" y="-625"/>
                      <a:pt x="21315" y="486"/>
                    </a:cubicBezTo>
                    <a:cubicBezTo>
                      <a:pt x="22704" y="278"/>
                      <a:pt x="24092" y="139"/>
                      <a:pt x="25480" y="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239" name="Google Shape;8239;p21"/>
          <p:cNvGrpSpPr/>
          <p:nvPr/>
        </p:nvGrpSpPr>
        <p:grpSpPr>
          <a:xfrm rot="-2927274">
            <a:off x="10850852" y="6189944"/>
            <a:ext cx="744281" cy="1043219"/>
            <a:chOff x="5996489" y="1930043"/>
            <a:chExt cx="713436" cy="999985"/>
          </a:xfrm>
        </p:grpSpPr>
        <p:grpSp>
          <p:nvGrpSpPr>
            <p:cNvPr id="8240" name="Google Shape;8240;p21"/>
            <p:cNvGrpSpPr/>
            <p:nvPr/>
          </p:nvGrpSpPr>
          <p:grpSpPr>
            <a:xfrm>
              <a:off x="5997551" y="1930043"/>
              <a:ext cx="712373" cy="989676"/>
              <a:chOff x="6221239" y="1930043"/>
              <a:chExt cx="712373" cy="989676"/>
            </a:xfrm>
          </p:grpSpPr>
          <p:sp>
            <p:nvSpPr>
              <p:cNvPr id="8241" name="Google Shape;8241;p21"/>
              <p:cNvSpPr/>
              <p:nvPr/>
            </p:nvSpPr>
            <p:spPr>
              <a:xfrm rot="-5868182">
                <a:off x="6295942" y="2124819"/>
                <a:ext cx="293426" cy="200913"/>
              </a:xfrm>
              <a:custGeom>
                <a:avLst/>
                <a:gdLst/>
                <a:ahLst/>
                <a:cxnLst/>
                <a:rect l="l" t="t" r="r" b="b"/>
                <a:pathLst>
                  <a:path w="430680" h="294893" extrusionOk="0">
                    <a:moveTo>
                      <a:pt x="4521" y="283657"/>
                    </a:moveTo>
                    <a:cubicBezTo>
                      <a:pt x="5284" y="283518"/>
                      <a:pt x="5978" y="283448"/>
                      <a:pt x="6742" y="283379"/>
                    </a:cubicBezTo>
                    <a:cubicBezTo>
                      <a:pt x="48261" y="208394"/>
                      <a:pt x="137549" y="126049"/>
                      <a:pt x="211146" y="81961"/>
                    </a:cubicBezTo>
                    <a:cubicBezTo>
                      <a:pt x="250027" y="58355"/>
                      <a:pt x="290574" y="37317"/>
                      <a:pt x="333065" y="20862"/>
                    </a:cubicBezTo>
                    <a:cubicBezTo>
                      <a:pt x="363129" y="11211"/>
                      <a:pt x="469011" y="-29961"/>
                      <a:pt x="416104" y="39747"/>
                    </a:cubicBezTo>
                    <a:cubicBezTo>
                      <a:pt x="376113" y="103970"/>
                      <a:pt x="313972" y="150558"/>
                      <a:pt x="250512" y="189856"/>
                    </a:cubicBezTo>
                    <a:cubicBezTo>
                      <a:pt x="211701" y="213948"/>
                      <a:pt x="173029" y="238805"/>
                      <a:pt x="129912" y="254496"/>
                    </a:cubicBezTo>
                    <a:cubicBezTo>
                      <a:pt x="130190" y="254357"/>
                      <a:pt x="130468" y="254287"/>
                      <a:pt x="130745" y="254149"/>
                    </a:cubicBezTo>
                    <a:cubicBezTo>
                      <a:pt x="128315" y="255051"/>
                      <a:pt x="125816" y="256093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2969" y="257134"/>
                      <a:pt x="122483" y="257342"/>
                      <a:pt x="122066" y="257481"/>
                    </a:cubicBezTo>
                    <a:cubicBezTo>
                      <a:pt x="122066" y="257481"/>
                      <a:pt x="122066" y="257481"/>
                      <a:pt x="122066" y="257481"/>
                    </a:cubicBezTo>
                    <a:cubicBezTo>
                      <a:pt x="120539" y="258037"/>
                      <a:pt x="119081" y="258662"/>
                      <a:pt x="117553" y="259217"/>
                    </a:cubicBezTo>
                    <a:cubicBezTo>
                      <a:pt x="117831" y="259078"/>
                      <a:pt x="118109" y="259009"/>
                      <a:pt x="118387" y="258870"/>
                    </a:cubicBezTo>
                    <a:cubicBezTo>
                      <a:pt x="86032" y="270604"/>
                      <a:pt x="54441" y="285531"/>
                      <a:pt x="20698" y="292613"/>
                    </a:cubicBezTo>
                    <a:cubicBezTo>
                      <a:pt x="18614" y="293793"/>
                      <a:pt x="16115" y="294210"/>
                      <a:pt x="13755" y="293655"/>
                    </a:cubicBezTo>
                    <a:cubicBezTo>
                      <a:pt x="11810" y="293932"/>
                      <a:pt x="9936" y="294071"/>
                      <a:pt x="7992" y="294279"/>
                    </a:cubicBezTo>
                    <a:cubicBezTo>
                      <a:pt x="355" y="297751"/>
                      <a:pt x="-3673" y="285462"/>
                      <a:pt x="4521" y="2836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42" name="Google Shape;8242;p21"/>
              <p:cNvSpPr/>
              <p:nvPr/>
            </p:nvSpPr>
            <p:spPr>
              <a:xfrm rot="-5868182">
                <a:off x="6494569" y="1935505"/>
                <a:ext cx="314022" cy="347348"/>
              </a:xfrm>
              <a:custGeom>
                <a:avLst/>
                <a:gdLst/>
                <a:ahLst/>
                <a:cxnLst/>
                <a:rect l="l" t="t" r="r" b="b"/>
                <a:pathLst>
                  <a:path w="460910" h="509825" extrusionOk="0">
                    <a:moveTo>
                      <a:pt x="8284" y="128733"/>
                    </a:moveTo>
                    <a:cubicBezTo>
                      <a:pt x="8839" y="128733"/>
                      <a:pt x="9395" y="128733"/>
                      <a:pt x="9951" y="128802"/>
                    </a:cubicBezTo>
                    <a:cubicBezTo>
                      <a:pt x="11200" y="125956"/>
                      <a:pt x="14671" y="124567"/>
                      <a:pt x="17588" y="125747"/>
                    </a:cubicBezTo>
                    <a:cubicBezTo>
                      <a:pt x="60495" y="91032"/>
                      <a:pt x="112361" y="68745"/>
                      <a:pt x="162281" y="45972"/>
                    </a:cubicBezTo>
                    <a:cubicBezTo>
                      <a:pt x="231017" y="15631"/>
                      <a:pt x="305377" y="-4435"/>
                      <a:pt x="380987" y="842"/>
                    </a:cubicBezTo>
                    <a:cubicBezTo>
                      <a:pt x="396678" y="3550"/>
                      <a:pt x="476523" y="-130"/>
                      <a:pt x="458194" y="28753"/>
                    </a:cubicBezTo>
                    <a:cubicBezTo>
                      <a:pt x="409453" y="66801"/>
                      <a:pt x="349674" y="85339"/>
                      <a:pt x="291908" y="104918"/>
                    </a:cubicBezTo>
                    <a:cubicBezTo>
                      <a:pt x="208730" y="133801"/>
                      <a:pt x="120067" y="152617"/>
                      <a:pt x="32029" y="138731"/>
                    </a:cubicBezTo>
                    <a:cubicBezTo>
                      <a:pt x="27239" y="141647"/>
                      <a:pt x="23837" y="147618"/>
                      <a:pt x="18004" y="148312"/>
                    </a:cubicBezTo>
                    <a:cubicBezTo>
                      <a:pt x="18004" y="149909"/>
                      <a:pt x="18073" y="151437"/>
                      <a:pt x="18143" y="153034"/>
                    </a:cubicBezTo>
                    <a:cubicBezTo>
                      <a:pt x="18699" y="153797"/>
                      <a:pt x="19254" y="154630"/>
                      <a:pt x="19809" y="155394"/>
                    </a:cubicBezTo>
                    <a:cubicBezTo>
                      <a:pt x="19670" y="155255"/>
                      <a:pt x="19601" y="155047"/>
                      <a:pt x="19462" y="154908"/>
                    </a:cubicBezTo>
                    <a:cubicBezTo>
                      <a:pt x="19809" y="155394"/>
                      <a:pt x="20157" y="155811"/>
                      <a:pt x="20504" y="156297"/>
                    </a:cubicBezTo>
                    <a:cubicBezTo>
                      <a:pt x="20504" y="156297"/>
                      <a:pt x="20504" y="156297"/>
                      <a:pt x="20504" y="156297"/>
                    </a:cubicBezTo>
                    <a:cubicBezTo>
                      <a:pt x="21545" y="157755"/>
                      <a:pt x="22656" y="159282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4877" y="162407"/>
                      <a:pt x="26197" y="164004"/>
                      <a:pt x="27239" y="165670"/>
                    </a:cubicBezTo>
                    <a:cubicBezTo>
                      <a:pt x="27239" y="165670"/>
                      <a:pt x="27169" y="165531"/>
                      <a:pt x="27100" y="165531"/>
                    </a:cubicBezTo>
                    <a:cubicBezTo>
                      <a:pt x="27100" y="165601"/>
                      <a:pt x="27239" y="165739"/>
                      <a:pt x="27308" y="165809"/>
                    </a:cubicBezTo>
                    <a:cubicBezTo>
                      <a:pt x="27308" y="165809"/>
                      <a:pt x="27308" y="165809"/>
                      <a:pt x="27308" y="165809"/>
                    </a:cubicBezTo>
                    <a:lnTo>
                      <a:pt x="27308" y="165809"/>
                    </a:lnTo>
                    <a:cubicBezTo>
                      <a:pt x="27308" y="165809"/>
                      <a:pt x="27308" y="165809"/>
                      <a:pt x="27308" y="165809"/>
                    </a:cubicBezTo>
                    <a:cubicBezTo>
                      <a:pt x="27308" y="165809"/>
                      <a:pt x="27378" y="165948"/>
                      <a:pt x="27447" y="166017"/>
                    </a:cubicBezTo>
                    <a:cubicBezTo>
                      <a:pt x="27447" y="166017"/>
                      <a:pt x="27447" y="166017"/>
                      <a:pt x="27447" y="165948"/>
                    </a:cubicBezTo>
                    <a:cubicBezTo>
                      <a:pt x="27724" y="166295"/>
                      <a:pt x="27933" y="166642"/>
                      <a:pt x="28211" y="166989"/>
                    </a:cubicBezTo>
                    <a:cubicBezTo>
                      <a:pt x="28211" y="166989"/>
                      <a:pt x="28211" y="166989"/>
                      <a:pt x="28211" y="166989"/>
                    </a:cubicBezTo>
                    <a:cubicBezTo>
                      <a:pt x="28488" y="167406"/>
                      <a:pt x="28766" y="167822"/>
                      <a:pt x="29113" y="168169"/>
                    </a:cubicBezTo>
                    <a:cubicBezTo>
                      <a:pt x="29113" y="168100"/>
                      <a:pt x="28974" y="168031"/>
                      <a:pt x="28974" y="167961"/>
                    </a:cubicBezTo>
                    <a:cubicBezTo>
                      <a:pt x="29252" y="168378"/>
                      <a:pt x="29530" y="168725"/>
                      <a:pt x="29808" y="169141"/>
                    </a:cubicBezTo>
                    <a:lnTo>
                      <a:pt x="29808" y="169141"/>
                    </a:lnTo>
                    <a:cubicBezTo>
                      <a:pt x="29808" y="169141"/>
                      <a:pt x="29808" y="169141"/>
                      <a:pt x="29808" y="169141"/>
                    </a:cubicBezTo>
                    <a:cubicBezTo>
                      <a:pt x="30016" y="169419"/>
                      <a:pt x="30154" y="169628"/>
                      <a:pt x="30293" y="169836"/>
                    </a:cubicBezTo>
                    <a:cubicBezTo>
                      <a:pt x="30293" y="169836"/>
                      <a:pt x="30293" y="169836"/>
                      <a:pt x="30293" y="169836"/>
                    </a:cubicBezTo>
                    <a:cubicBezTo>
                      <a:pt x="74174" y="231837"/>
                      <a:pt x="105973" y="301893"/>
                      <a:pt x="129649" y="373892"/>
                    </a:cubicBezTo>
                    <a:cubicBezTo>
                      <a:pt x="141174" y="409163"/>
                      <a:pt x="150686" y="445128"/>
                      <a:pt x="156171" y="481857"/>
                    </a:cubicBezTo>
                    <a:cubicBezTo>
                      <a:pt x="157698" y="491507"/>
                      <a:pt x="162767" y="515183"/>
                      <a:pt x="145548" y="508726"/>
                    </a:cubicBezTo>
                    <a:cubicBezTo>
                      <a:pt x="119095" y="491438"/>
                      <a:pt x="105695" y="460541"/>
                      <a:pt x="91392" y="433463"/>
                    </a:cubicBezTo>
                    <a:cubicBezTo>
                      <a:pt x="77159" y="406941"/>
                      <a:pt x="60912" y="381391"/>
                      <a:pt x="50081" y="353202"/>
                    </a:cubicBezTo>
                    <a:cubicBezTo>
                      <a:pt x="38764" y="324735"/>
                      <a:pt x="32168" y="294811"/>
                      <a:pt x="24253" y="265303"/>
                    </a:cubicBezTo>
                    <a:cubicBezTo>
                      <a:pt x="19879" y="248223"/>
                      <a:pt x="-15947" y="128386"/>
                      <a:pt x="8422" y="128872"/>
                    </a:cubicBezTo>
                    <a:close/>
                    <a:moveTo>
                      <a:pt x="111110" y="129983"/>
                    </a:moveTo>
                    <a:cubicBezTo>
                      <a:pt x="112500" y="129913"/>
                      <a:pt x="113818" y="129844"/>
                      <a:pt x="115207" y="129774"/>
                    </a:cubicBezTo>
                    <a:lnTo>
                      <a:pt x="111110" y="129983"/>
                    </a:lnTo>
                    <a:close/>
                    <a:moveTo>
                      <a:pt x="444099" y="22296"/>
                    </a:moveTo>
                    <a:cubicBezTo>
                      <a:pt x="441947" y="23754"/>
                      <a:pt x="439725" y="25212"/>
                      <a:pt x="437503" y="26670"/>
                    </a:cubicBezTo>
                    <a:cubicBezTo>
                      <a:pt x="439725" y="25281"/>
                      <a:pt x="441947" y="23823"/>
                      <a:pt x="444099" y="22296"/>
                    </a:cubicBezTo>
                    <a:cubicBezTo>
                      <a:pt x="444099" y="22296"/>
                      <a:pt x="444099" y="22296"/>
                      <a:pt x="444099" y="222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43" name="Google Shape;8243;p21"/>
              <p:cNvSpPr/>
              <p:nvPr/>
            </p:nvSpPr>
            <p:spPr>
              <a:xfrm rot="-5868182">
                <a:off x="6534692" y="1990143"/>
                <a:ext cx="285077" cy="193955"/>
              </a:xfrm>
              <a:custGeom>
                <a:avLst/>
                <a:gdLst/>
                <a:ahLst/>
                <a:cxnLst/>
                <a:rect l="l" t="t" r="r" b="b"/>
                <a:pathLst>
                  <a:path w="418425" h="284680" extrusionOk="0">
                    <a:moveTo>
                      <a:pt x="3206" y="2475"/>
                    </a:moveTo>
                    <a:cubicBezTo>
                      <a:pt x="7025" y="-649"/>
                      <a:pt x="12093" y="-163"/>
                      <a:pt x="16676" y="462"/>
                    </a:cubicBezTo>
                    <a:cubicBezTo>
                      <a:pt x="30562" y="2267"/>
                      <a:pt x="44239" y="5530"/>
                      <a:pt x="57708" y="9418"/>
                    </a:cubicBezTo>
                    <a:cubicBezTo>
                      <a:pt x="57362" y="9280"/>
                      <a:pt x="56945" y="9210"/>
                      <a:pt x="56529" y="9071"/>
                    </a:cubicBezTo>
                    <a:cubicBezTo>
                      <a:pt x="170811" y="43925"/>
                      <a:pt x="350150" y="128839"/>
                      <a:pt x="404584" y="239511"/>
                    </a:cubicBezTo>
                    <a:cubicBezTo>
                      <a:pt x="408958" y="251314"/>
                      <a:pt x="430064" y="278115"/>
                      <a:pt x="409722" y="283808"/>
                    </a:cubicBezTo>
                    <a:cubicBezTo>
                      <a:pt x="401668" y="286863"/>
                      <a:pt x="393822" y="281239"/>
                      <a:pt x="387226" y="277073"/>
                    </a:cubicBezTo>
                    <a:cubicBezTo>
                      <a:pt x="373965" y="269644"/>
                      <a:pt x="360357" y="262840"/>
                      <a:pt x="346817" y="255897"/>
                    </a:cubicBezTo>
                    <a:cubicBezTo>
                      <a:pt x="287732" y="225833"/>
                      <a:pt x="229272" y="194590"/>
                      <a:pt x="172616" y="160083"/>
                    </a:cubicBezTo>
                    <a:cubicBezTo>
                      <a:pt x="172894" y="160222"/>
                      <a:pt x="173171" y="160430"/>
                      <a:pt x="173449" y="160569"/>
                    </a:cubicBezTo>
                    <a:cubicBezTo>
                      <a:pt x="116655" y="125992"/>
                      <a:pt x="60625" y="88083"/>
                      <a:pt x="17161" y="37121"/>
                    </a:cubicBezTo>
                    <a:cubicBezTo>
                      <a:pt x="10566" y="27818"/>
                      <a:pt x="-7139" y="14140"/>
                      <a:pt x="3136" y="2406"/>
                    </a:cubicBezTo>
                    <a:close/>
                    <a:moveTo>
                      <a:pt x="83884" y="81904"/>
                    </a:moveTo>
                    <a:cubicBezTo>
                      <a:pt x="85134" y="82945"/>
                      <a:pt x="86383" y="83987"/>
                      <a:pt x="87633" y="84959"/>
                    </a:cubicBezTo>
                    <a:cubicBezTo>
                      <a:pt x="87494" y="84820"/>
                      <a:pt x="87355" y="84751"/>
                      <a:pt x="87216" y="84612"/>
                    </a:cubicBezTo>
                    <a:cubicBezTo>
                      <a:pt x="87355" y="84751"/>
                      <a:pt x="87494" y="84820"/>
                      <a:pt x="87633" y="84959"/>
                    </a:cubicBezTo>
                    <a:cubicBezTo>
                      <a:pt x="86383" y="83917"/>
                      <a:pt x="85134" y="82945"/>
                      <a:pt x="83884" y="819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44" name="Google Shape;8244;p21"/>
              <p:cNvSpPr/>
              <p:nvPr/>
            </p:nvSpPr>
            <p:spPr>
              <a:xfrm rot="-5868182">
                <a:off x="6695307" y="2088243"/>
                <a:ext cx="95327" cy="371783"/>
              </a:xfrm>
              <a:custGeom>
                <a:avLst/>
                <a:gdLst/>
                <a:ahLst/>
                <a:cxnLst/>
                <a:rect l="l" t="t" r="r" b="b"/>
                <a:pathLst>
                  <a:path w="139917" h="545690" extrusionOk="0">
                    <a:moveTo>
                      <a:pt x="13608" y="111"/>
                    </a:moveTo>
                    <a:cubicBezTo>
                      <a:pt x="13608" y="111"/>
                      <a:pt x="14163" y="111"/>
                      <a:pt x="14441" y="180"/>
                    </a:cubicBezTo>
                    <a:cubicBezTo>
                      <a:pt x="16732" y="-445"/>
                      <a:pt x="19232" y="597"/>
                      <a:pt x="20482" y="2680"/>
                    </a:cubicBezTo>
                    <a:cubicBezTo>
                      <a:pt x="20482" y="2680"/>
                      <a:pt x="20482" y="2680"/>
                      <a:pt x="20482" y="2610"/>
                    </a:cubicBezTo>
                    <a:cubicBezTo>
                      <a:pt x="20482" y="2610"/>
                      <a:pt x="20482" y="2680"/>
                      <a:pt x="20551" y="2749"/>
                    </a:cubicBezTo>
                    <a:cubicBezTo>
                      <a:pt x="20551" y="2749"/>
                      <a:pt x="20551" y="2749"/>
                      <a:pt x="20551" y="2749"/>
                    </a:cubicBezTo>
                    <a:cubicBezTo>
                      <a:pt x="60682" y="76970"/>
                      <a:pt x="83386" y="158482"/>
                      <a:pt x="105882" y="239368"/>
                    </a:cubicBezTo>
                    <a:cubicBezTo>
                      <a:pt x="122822" y="312895"/>
                      <a:pt x="145040" y="387186"/>
                      <a:pt x="138861" y="463421"/>
                    </a:cubicBezTo>
                    <a:cubicBezTo>
                      <a:pt x="137402" y="488971"/>
                      <a:pt x="134626" y="514591"/>
                      <a:pt x="129557" y="539655"/>
                    </a:cubicBezTo>
                    <a:cubicBezTo>
                      <a:pt x="120809" y="554930"/>
                      <a:pt x="109908" y="537503"/>
                      <a:pt x="105743" y="528130"/>
                    </a:cubicBezTo>
                    <a:lnTo>
                      <a:pt x="105743" y="528130"/>
                    </a:lnTo>
                    <a:cubicBezTo>
                      <a:pt x="88732" y="495220"/>
                      <a:pt x="66584" y="465017"/>
                      <a:pt x="52976" y="430372"/>
                    </a:cubicBezTo>
                    <a:cubicBezTo>
                      <a:pt x="22426" y="353304"/>
                      <a:pt x="11872" y="271029"/>
                      <a:pt x="6735" y="188823"/>
                    </a:cubicBezTo>
                    <a:cubicBezTo>
                      <a:pt x="2777" y="139180"/>
                      <a:pt x="69" y="89468"/>
                      <a:pt x="0" y="39617"/>
                    </a:cubicBezTo>
                    <a:cubicBezTo>
                      <a:pt x="1527" y="26772"/>
                      <a:pt x="-4652" y="1291"/>
                      <a:pt x="13678" y="111"/>
                    </a:cubicBezTo>
                    <a:close/>
                    <a:moveTo>
                      <a:pt x="121364" y="502510"/>
                    </a:moveTo>
                    <a:cubicBezTo>
                      <a:pt x="121225" y="503621"/>
                      <a:pt x="121017" y="504732"/>
                      <a:pt x="120878" y="505843"/>
                    </a:cubicBezTo>
                    <a:cubicBezTo>
                      <a:pt x="121017" y="504732"/>
                      <a:pt x="121225" y="503690"/>
                      <a:pt x="121364" y="502579"/>
                    </a:cubicBezTo>
                    <a:cubicBezTo>
                      <a:pt x="121364" y="502579"/>
                      <a:pt x="121364" y="502579"/>
                      <a:pt x="121364" y="502649"/>
                    </a:cubicBezTo>
                    <a:cubicBezTo>
                      <a:pt x="121364" y="502649"/>
                      <a:pt x="121364" y="502510"/>
                      <a:pt x="121364" y="5025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45" name="Google Shape;8245;p21"/>
              <p:cNvSpPr/>
              <p:nvPr/>
            </p:nvSpPr>
            <p:spPr>
              <a:xfrm rot="-5868182">
                <a:off x="6591653" y="2373791"/>
                <a:ext cx="109977" cy="264936"/>
              </a:xfrm>
              <a:custGeom>
                <a:avLst/>
                <a:gdLst/>
                <a:ahLst/>
                <a:cxnLst/>
                <a:rect l="l" t="t" r="r" b="b"/>
                <a:pathLst>
                  <a:path w="161420" h="388863" extrusionOk="0">
                    <a:moveTo>
                      <a:pt x="93857" y="74674"/>
                    </a:moveTo>
                    <a:cubicBezTo>
                      <a:pt x="103021" y="62802"/>
                      <a:pt x="142597" y="-15099"/>
                      <a:pt x="158288" y="2605"/>
                    </a:cubicBezTo>
                    <a:cubicBezTo>
                      <a:pt x="163148" y="7049"/>
                      <a:pt x="161968" y="14270"/>
                      <a:pt x="157386" y="18435"/>
                    </a:cubicBezTo>
                    <a:cubicBezTo>
                      <a:pt x="153150" y="81409"/>
                      <a:pt x="138639" y="143827"/>
                      <a:pt x="121698" y="204509"/>
                    </a:cubicBezTo>
                    <a:cubicBezTo>
                      <a:pt x="110451" y="239711"/>
                      <a:pt x="97675" y="274773"/>
                      <a:pt x="78512" y="306503"/>
                    </a:cubicBezTo>
                    <a:cubicBezTo>
                      <a:pt x="62613" y="332331"/>
                      <a:pt x="42617" y="355243"/>
                      <a:pt x="22967" y="378294"/>
                    </a:cubicBezTo>
                    <a:cubicBezTo>
                      <a:pt x="18038" y="385445"/>
                      <a:pt x="7832" y="394749"/>
                      <a:pt x="1305" y="383918"/>
                    </a:cubicBezTo>
                    <a:cubicBezTo>
                      <a:pt x="-10428" y="325666"/>
                      <a:pt x="59905" y="128483"/>
                      <a:pt x="93857" y="74744"/>
                    </a:cubicBezTo>
                    <a:close/>
                    <a:moveTo>
                      <a:pt x="145860" y="32738"/>
                    </a:moveTo>
                    <a:cubicBezTo>
                      <a:pt x="145860" y="32738"/>
                      <a:pt x="145860" y="32738"/>
                      <a:pt x="145860" y="32738"/>
                    </a:cubicBezTo>
                    <a:cubicBezTo>
                      <a:pt x="145721" y="33988"/>
                      <a:pt x="145652" y="35307"/>
                      <a:pt x="145513" y="36626"/>
                    </a:cubicBezTo>
                    <a:cubicBezTo>
                      <a:pt x="145652" y="35307"/>
                      <a:pt x="145791" y="33988"/>
                      <a:pt x="145860" y="326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46" name="Google Shape;8246;p21"/>
              <p:cNvSpPr/>
              <p:nvPr/>
            </p:nvSpPr>
            <p:spPr>
              <a:xfrm rot="-5868182">
                <a:off x="6509981" y="2506370"/>
                <a:ext cx="205389" cy="228118"/>
              </a:xfrm>
              <a:custGeom>
                <a:avLst/>
                <a:gdLst/>
                <a:ahLst/>
                <a:cxnLst/>
                <a:rect l="l" t="t" r="r" b="b"/>
                <a:pathLst>
                  <a:path w="301463" h="334824" extrusionOk="0">
                    <a:moveTo>
                      <a:pt x="32622" y="233676"/>
                    </a:moveTo>
                    <a:cubicBezTo>
                      <a:pt x="77335" y="150428"/>
                      <a:pt x="139129" y="71278"/>
                      <a:pt x="227444" y="32119"/>
                    </a:cubicBezTo>
                    <a:cubicBezTo>
                      <a:pt x="244316" y="23648"/>
                      <a:pt x="260840" y="14622"/>
                      <a:pt x="277712" y="6152"/>
                    </a:cubicBezTo>
                    <a:cubicBezTo>
                      <a:pt x="283752" y="3444"/>
                      <a:pt x="290765" y="-2874"/>
                      <a:pt x="297430" y="1500"/>
                    </a:cubicBezTo>
                    <a:cubicBezTo>
                      <a:pt x="309164" y="6082"/>
                      <a:pt x="291737" y="26911"/>
                      <a:pt x="290001" y="35104"/>
                    </a:cubicBezTo>
                    <a:cubicBezTo>
                      <a:pt x="235914" y="152442"/>
                      <a:pt x="165581" y="251866"/>
                      <a:pt x="49911" y="314562"/>
                    </a:cubicBezTo>
                    <a:cubicBezTo>
                      <a:pt x="39704" y="320811"/>
                      <a:pt x="29220" y="326712"/>
                      <a:pt x="18597" y="332198"/>
                    </a:cubicBezTo>
                    <a:cubicBezTo>
                      <a:pt x="15056" y="334003"/>
                      <a:pt x="10959" y="335738"/>
                      <a:pt x="7002" y="334280"/>
                    </a:cubicBezTo>
                    <a:cubicBezTo>
                      <a:pt x="-16048" y="321158"/>
                      <a:pt x="24499" y="252144"/>
                      <a:pt x="32691" y="2336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47" name="Google Shape;8247;p21"/>
              <p:cNvSpPr/>
              <p:nvPr/>
            </p:nvSpPr>
            <p:spPr>
              <a:xfrm rot="-5868182">
                <a:off x="6293337" y="2582925"/>
                <a:ext cx="259320" cy="366859"/>
              </a:xfrm>
              <a:custGeom>
                <a:avLst/>
                <a:gdLst/>
                <a:ahLst/>
                <a:cxnLst/>
                <a:rect l="l" t="t" r="r" b="b"/>
                <a:pathLst>
                  <a:path w="380621" h="538463" extrusionOk="0">
                    <a:moveTo>
                      <a:pt x="198338" y="5806"/>
                    </a:moveTo>
                    <a:cubicBezTo>
                      <a:pt x="207712" y="-6413"/>
                      <a:pt x="222223" y="3099"/>
                      <a:pt x="230138" y="11986"/>
                    </a:cubicBezTo>
                    <a:cubicBezTo>
                      <a:pt x="242080" y="23789"/>
                      <a:pt x="253952" y="35800"/>
                      <a:pt x="264159" y="49131"/>
                    </a:cubicBezTo>
                    <a:cubicBezTo>
                      <a:pt x="326160" y="130920"/>
                      <a:pt x="373859" y="256034"/>
                      <a:pt x="370943" y="359138"/>
                    </a:cubicBezTo>
                    <a:cubicBezTo>
                      <a:pt x="375178" y="356778"/>
                      <a:pt x="381080" y="359902"/>
                      <a:pt x="380593" y="364970"/>
                    </a:cubicBezTo>
                    <a:cubicBezTo>
                      <a:pt x="380524" y="368928"/>
                      <a:pt x="377122" y="371983"/>
                      <a:pt x="374553" y="374482"/>
                    </a:cubicBezTo>
                    <a:cubicBezTo>
                      <a:pt x="354765" y="391076"/>
                      <a:pt x="333172" y="405448"/>
                      <a:pt x="313315" y="422112"/>
                    </a:cubicBezTo>
                    <a:cubicBezTo>
                      <a:pt x="236109" y="486127"/>
                      <a:pt x="141266" y="541463"/>
                      <a:pt x="38023" y="537922"/>
                    </a:cubicBezTo>
                    <a:cubicBezTo>
                      <a:pt x="25803" y="536533"/>
                      <a:pt x="5252" y="543754"/>
                      <a:pt x="45" y="528688"/>
                    </a:cubicBezTo>
                    <a:cubicBezTo>
                      <a:pt x="-1205" y="514246"/>
                      <a:pt x="23998" y="498971"/>
                      <a:pt x="32122" y="486960"/>
                    </a:cubicBezTo>
                    <a:cubicBezTo>
                      <a:pt x="52742" y="463215"/>
                      <a:pt x="73711" y="438636"/>
                      <a:pt x="102177" y="424125"/>
                    </a:cubicBezTo>
                    <a:cubicBezTo>
                      <a:pt x="142724" y="403852"/>
                      <a:pt x="184591" y="384133"/>
                      <a:pt x="228957" y="374066"/>
                    </a:cubicBezTo>
                    <a:cubicBezTo>
                      <a:pt x="250480" y="369483"/>
                      <a:pt x="272699" y="369900"/>
                      <a:pt x="294292" y="365456"/>
                    </a:cubicBezTo>
                    <a:cubicBezTo>
                      <a:pt x="310538" y="362193"/>
                      <a:pt x="326646" y="358097"/>
                      <a:pt x="343240" y="356986"/>
                    </a:cubicBezTo>
                    <a:cubicBezTo>
                      <a:pt x="312829" y="307968"/>
                      <a:pt x="271379" y="266796"/>
                      <a:pt x="243398" y="216320"/>
                    </a:cubicBezTo>
                    <a:cubicBezTo>
                      <a:pt x="243398" y="216459"/>
                      <a:pt x="243537" y="216528"/>
                      <a:pt x="243607" y="216667"/>
                    </a:cubicBezTo>
                    <a:cubicBezTo>
                      <a:pt x="242565" y="214723"/>
                      <a:pt x="241455" y="212709"/>
                      <a:pt x="240413" y="210765"/>
                    </a:cubicBezTo>
                    <a:cubicBezTo>
                      <a:pt x="240413" y="210835"/>
                      <a:pt x="240483" y="210904"/>
                      <a:pt x="240552" y="210974"/>
                    </a:cubicBezTo>
                    <a:cubicBezTo>
                      <a:pt x="240135" y="210210"/>
                      <a:pt x="239719" y="209446"/>
                      <a:pt x="239302" y="208613"/>
                    </a:cubicBezTo>
                    <a:cubicBezTo>
                      <a:pt x="239302" y="208613"/>
                      <a:pt x="239302" y="208613"/>
                      <a:pt x="239302" y="208613"/>
                    </a:cubicBezTo>
                    <a:cubicBezTo>
                      <a:pt x="237914" y="206113"/>
                      <a:pt x="236594" y="203614"/>
                      <a:pt x="235206" y="201045"/>
                    </a:cubicBezTo>
                    <a:lnTo>
                      <a:pt x="235206" y="201045"/>
                    </a:lnTo>
                    <a:cubicBezTo>
                      <a:pt x="235206" y="201045"/>
                      <a:pt x="235067" y="200837"/>
                      <a:pt x="235067" y="200767"/>
                    </a:cubicBezTo>
                    <a:cubicBezTo>
                      <a:pt x="235067" y="200767"/>
                      <a:pt x="235067" y="200767"/>
                      <a:pt x="235067" y="200767"/>
                    </a:cubicBezTo>
                    <a:cubicBezTo>
                      <a:pt x="235067" y="200767"/>
                      <a:pt x="235067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lnTo>
                      <a:pt x="234998" y="200628"/>
                    </a:ln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859" y="200420"/>
                      <a:pt x="234789" y="200212"/>
                      <a:pt x="234651" y="200004"/>
                    </a:cubicBezTo>
                    <a:cubicBezTo>
                      <a:pt x="214307" y="162511"/>
                      <a:pt x="205490" y="120367"/>
                      <a:pt x="199588" y="78500"/>
                    </a:cubicBezTo>
                    <a:cubicBezTo>
                      <a:pt x="197783" y="66141"/>
                      <a:pt x="196325" y="53713"/>
                      <a:pt x="195284" y="41285"/>
                    </a:cubicBezTo>
                    <a:cubicBezTo>
                      <a:pt x="194936" y="29621"/>
                      <a:pt x="191464" y="16082"/>
                      <a:pt x="198477" y="5806"/>
                    </a:cubicBezTo>
                    <a:close/>
                    <a:moveTo>
                      <a:pt x="367333" y="364137"/>
                    </a:moveTo>
                    <a:cubicBezTo>
                      <a:pt x="367333" y="364137"/>
                      <a:pt x="366777" y="364554"/>
                      <a:pt x="366499" y="364693"/>
                    </a:cubicBezTo>
                    <a:cubicBezTo>
                      <a:pt x="366499" y="364901"/>
                      <a:pt x="366569" y="365179"/>
                      <a:pt x="366569" y="365387"/>
                    </a:cubicBezTo>
                    <a:cubicBezTo>
                      <a:pt x="366777" y="365179"/>
                      <a:pt x="366985" y="364970"/>
                      <a:pt x="367194" y="364693"/>
                    </a:cubicBezTo>
                    <a:cubicBezTo>
                      <a:pt x="367194" y="364484"/>
                      <a:pt x="367194" y="364276"/>
                      <a:pt x="367194" y="3640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48" name="Google Shape;8248;p21"/>
              <p:cNvSpPr/>
              <p:nvPr/>
            </p:nvSpPr>
            <p:spPr>
              <a:xfrm rot="-5868182">
                <a:off x="6312372" y="2441518"/>
                <a:ext cx="87500" cy="246253"/>
              </a:xfrm>
              <a:custGeom>
                <a:avLst/>
                <a:gdLst/>
                <a:ahLst/>
                <a:cxnLst/>
                <a:rect l="l" t="t" r="r" b="b"/>
                <a:pathLst>
                  <a:path w="128430" h="361441" extrusionOk="0">
                    <a:moveTo>
                      <a:pt x="37499" y="62695"/>
                    </a:moveTo>
                    <a:cubicBezTo>
                      <a:pt x="48261" y="42352"/>
                      <a:pt x="87281" y="-17428"/>
                      <a:pt x="113525" y="4929"/>
                    </a:cubicBezTo>
                    <a:cubicBezTo>
                      <a:pt x="132618" y="48531"/>
                      <a:pt x="131230" y="99285"/>
                      <a:pt x="121301" y="145179"/>
                    </a:cubicBezTo>
                    <a:cubicBezTo>
                      <a:pt x="108735" y="212943"/>
                      <a:pt x="82420" y="277444"/>
                      <a:pt x="47080" y="336460"/>
                    </a:cubicBezTo>
                    <a:cubicBezTo>
                      <a:pt x="47080" y="336390"/>
                      <a:pt x="47219" y="336251"/>
                      <a:pt x="47289" y="336182"/>
                    </a:cubicBezTo>
                    <a:cubicBezTo>
                      <a:pt x="46941" y="336737"/>
                      <a:pt x="46595" y="337293"/>
                      <a:pt x="46247" y="337918"/>
                    </a:cubicBezTo>
                    <a:cubicBezTo>
                      <a:pt x="46247" y="337918"/>
                      <a:pt x="46247" y="337918"/>
                      <a:pt x="46247" y="337918"/>
                    </a:cubicBezTo>
                    <a:cubicBezTo>
                      <a:pt x="46247" y="337918"/>
                      <a:pt x="46247" y="337987"/>
                      <a:pt x="46178" y="338057"/>
                    </a:cubicBezTo>
                    <a:cubicBezTo>
                      <a:pt x="46178" y="338057"/>
                      <a:pt x="46178" y="338057"/>
                      <a:pt x="46178" y="337987"/>
                    </a:cubicBezTo>
                    <a:cubicBezTo>
                      <a:pt x="44789" y="340209"/>
                      <a:pt x="43470" y="342500"/>
                      <a:pt x="42082" y="344722"/>
                    </a:cubicBezTo>
                    <a:cubicBezTo>
                      <a:pt x="42221" y="344514"/>
                      <a:pt x="42359" y="344236"/>
                      <a:pt x="42498" y="344028"/>
                    </a:cubicBezTo>
                    <a:cubicBezTo>
                      <a:pt x="38332" y="349304"/>
                      <a:pt x="35485" y="359164"/>
                      <a:pt x="27778" y="359580"/>
                    </a:cubicBezTo>
                    <a:cubicBezTo>
                      <a:pt x="10699" y="371800"/>
                      <a:pt x="10977" y="320213"/>
                      <a:pt x="6810" y="310840"/>
                    </a:cubicBezTo>
                    <a:cubicBezTo>
                      <a:pt x="-8186" y="228287"/>
                      <a:pt x="1395" y="138860"/>
                      <a:pt x="37429" y="628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49" name="Google Shape;8249;p21"/>
              <p:cNvSpPr/>
              <p:nvPr/>
            </p:nvSpPr>
            <p:spPr>
              <a:xfrm rot="-5868182">
                <a:off x="6285873" y="2308735"/>
                <a:ext cx="161995" cy="271786"/>
              </a:xfrm>
              <a:custGeom>
                <a:avLst/>
                <a:gdLst/>
                <a:ahLst/>
                <a:cxnLst/>
                <a:rect l="l" t="t" r="r" b="b"/>
                <a:pathLst>
                  <a:path w="237770" h="398917" extrusionOk="0">
                    <a:moveTo>
                      <a:pt x="75106" y="146476"/>
                    </a:moveTo>
                    <a:cubicBezTo>
                      <a:pt x="100657" y="99888"/>
                      <a:pt x="133219" y="56146"/>
                      <a:pt x="173420" y="21292"/>
                    </a:cubicBezTo>
                    <a:cubicBezTo>
                      <a:pt x="189111" y="9073"/>
                      <a:pt x="217508" y="-11271"/>
                      <a:pt x="234727" y="7823"/>
                    </a:cubicBezTo>
                    <a:cubicBezTo>
                      <a:pt x="242226" y="25597"/>
                      <a:pt x="233963" y="48856"/>
                      <a:pt x="230283" y="67186"/>
                    </a:cubicBezTo>
                    <a:cubicBezTo>
                      <a:pt x="199734" y="168207"/>
                      <a:pt x="92116" y="331508"/>
                      <a:pt x="11716" y="398092"/>
                    </a:cubicBezTo>
                    <a:cubicBezTo>
                      <a:pt x="-781" y="402605"/>
                      <a:pt x="-781" y="387538"/>
                      <a:pt x="607" y="379207"/>
                    </a:cubicBezTo>
                    <a:cubicBezTo>
                      <a:pt x="1510" y="367473"/>
                      <a:pt x="2759" y="355739"/>
                      <a:pt x="4009" y="344075"/>
                    </a:cubicBezTo>
                    <a:cubicBezTo>
                      <a:pt x="13036" y="274228"/>
                      <a:pt x="45598" y="209657"/>
                      <a:pt x="75037" y="1464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50" name="Google Shape;8250;p21"/>
              <p:cNvSpPr/>
              <p:nvPr/>
            </p:nvSpPr>
            <p:spPr>
              <a:xfrm rot="-5868182">
                <a:off x="6462471" y="2068041"/>
                <a:ext cx="233095" cy="531122"/>
              </a:xfrm>
              <a:custGeom>
                <a:avLst/>
                <a:gdLst/>
                <a:ahLst/>
                <a:cxnLst/>
                <a:rect l="l" t="t" r="r" b="b"/>
                <a:pathLst>
                  <a:path w="342128" h="779562" extrusionOk="0">
                    <a:moveTo>
                      <a:pt x="51771" y="244808"/>
                    </a:moveTo>
                    <a:cubicBezTo>
                      <a:pt x="93360" y="168088"/>
                      <a:pt x="152931" y="101157"/>
                      <a:pt x="222570" y="48806"/>
                    </a:cubicBezTo>
                    <a:cubicBezTo>
                      <a:pt x="253467" y="26449"/>
                      <a:pt x="287974" y="5620"/>
                      <a:pt x="326300" y="135"/>
                    </a:cubicBezTo>
                    <a:cubicBezTo>
                      <a:pt x="334492" y="-976"/>
                      <a:pt x="343865" y="4857"/>
                      <a:pt x="341852" y="13952"/>
                    </a:cubicBezTo>
                    <a:cubicBezTo>
                      <a:pt x="339213" y="22770"/>
                      <a:pt x="331784" y="29227"/>
                      <a:pt x="326577" y="36586"/>
                    </a:cubicBezTo>
                    <a:cubicBezTo>
                      <a:pt x="326785" y="36309"/>
                      <a:pt x="327063" y="36031"/>
                      <a:pt x="327272" y="35684"/>
                    </a:cubicBezTo>
                    <a:cubicBezTo>
                      <a:pt x="311788" y="55263"/>
                      <a:pt x="294639" y="73315"/>
                      <a:pt x="278739" y="92478"/>
                    </a:cubicBezTo>
                    <a:cubicBezTo>
                      <a:pt x="252564" y="125735"/>
                      <a:pt x="229166" y="161145"/>
                      <a:pt x="200908" y="192736"/>
                    </a:cubicBezTo>
                    <a:cubicBezTo>
                      <a:pt x="161472" y="236199"/>
                      <a:pt x="116411" y="274872"/>
                      <a:pt x="68781" y="309032"/>
                    </a:cubicBezTo>
                    <a:cubicBezTo>
                      <a:pt x="70934" y="315419"/>
                      <a:pt x="66212" y="321182"/>
                      <a:pt x="64546" y="327084"/>
                    </a:cubicBezTo>
                    <a:cubicBezTo>
                      <a:pt x="101830" y="433382"/>
                      <a:pt x="96207" y="550580"/>
                      <a:pt x="74127" y="659586"/>
                    </a:cubicBezTo>
                    <a:cubicBezTo>
                      <a:pt x="69962" y="680971"/>
                      <a:pt x="45870" y="774772"/>
                      <a:pt x="27123" y="779562"/>
                    </a:cubicBezTo>
                    <a:cubicBezTo>
                      <a:pt x="-1205" y="777757"/>
                      <a:pt x="5114" y="633550"/>
                      <a:pt x="670" y="606125"/>
                    </a:cubicBezTo>
                    <a:cubicBezTo>
                      <a:pt x="-2871" y="531348"/>
                      <a:pt x="8029" y="457196"/>
                      <a:pt x="23721" y="384225"/>
                    </a:cubicBezTo>
                    <a:cubicBezTo>
                      <a:pt x="29692" y="358119"/>
                      <a:pt x="35107" y="331458"/>
                      <a:pt x="46633" y="307088"/>
                    </a:cubicBezTo>
                    <a:cubicBezTo>
                      <a:pt x="48924" y="302297"/>
                      <a:pt x="53992" y="300492"/>
                      <a:pt x="58159" y="297784"/>
                    </a:cubicBezTo>
                    <a:cubicBezTo>
                      <a:pt x="54340" y="297090"/>
                      <a:pt x="50799" y="295076"/>
                      <a:pt x="47536" y="292993"/>
                    </a:cubicBezTo>
                    <a:cubicBezTo>
                      <a:pt x="45661" y="298062"/>
                      <a:pt x="41078" y="302644"/>
                      <a:pt x="35316" y="300492"/>
                    </a:cubicBezTo>
                    <a:cubicBezTo>
                      <a:pt x="18791" y="294451"/>
                      <a:pt x="47882" y="255917"/>
                      <a:pt x="51701" y="2447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51" name="Google Shape;8251;p21"/>
              <p:cNvSpPr/>
              <p:nvPr/>
            </p:nvSpPr>
            <p:spPr>
              <a:xfrm rot="-5868182">
                <a:off x="6619513" y="2414498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52" name="Google Shape;8252;p21"/>
              <p:cNvSpPr/>
              <p:nvPr/>
            </p:nvSpPr>
            <p:spPr>
              <a:xfrm rot="-5868182">
                <a:off x="6619420" y="2414511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53" name="Google Shape;8253;p21"/>
              <p:cNvSpPr/>
              <p:nvPr/>
            </p:nvSpPr>
            <p:spPr>
              <a:xfrm rot="-5868182">
                <a:off x="6765785" y="2435049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54" name="Google Shape;8254;p21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55" name="Google Shape;8255;p21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56" name="Google Shape;8256;p21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57" name="Google Shape;8257;p21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58" name="Google Shape;8258;p21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59" name="Google Shape;8259;p21"/>
              <p:cNvSpPr/>
              <p:nvPr/>
            </p:nvSpPr>
            <p:spPr>
              <a:xfrm rot="-5868182">
                <a:off x="6719222" y="2272343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60" name="Google Shape;8260;p21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61" name="Google Shape;8261;p21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62" name="Google Shape;8262;p21"/>
              <p:cNvSpPr/>
              <p:nvPr/>
            </p:nvSpPr>
            <p:spPr>
              <a:xfrm rot="-5868182">
                <a:off x="6716972" y="2274970"/>
                <a:ext cx="4730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138" extrusionOk="0">
                    <a:moveTo>
                      <a:pt x="0" y="0"/>
                    </a:moveTo>
                    <a:cubicBezTo>
                      <a:pt x="0" y="0"/>
                      <a:pt x="0" y="69"/>
                      <a:pt x="0" y="139"/>
                    </a:cubicBezTo>
                    <a:cubicBezTo>
                      <a:pt x="0" y="139"/>
                      <a:pt x="0" y="69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63" name="Google Shape;8263;p21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64" name="Google Shape;8264;p21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65" name="Google Shape;8265;p21"/>
              <p:cNvSpPr/>
              <p:nvPr/>
            </p:nvSpPr>
            <p:spPr>
              <a:xfrm rot="-5868182">
                <a:off x="6717120" y="2274950"/>
                <a:ext cx="4730" cy="189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277" extrusionOk="0">
                    <a:moveTo>
                      <a:pt x="0" y="278"/>
                    </a:moveTo>
                    <a:cubicBezTo>
                      <a:pt x="0" y="278"/>
                      <a:pt x="0" y="13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0"/>
                    </a:cubicBezTo>
                    <a:cubicBezTo>
                      <a:pt x="0" y="69"/>
                      <a:pt x="0" y="208"/>
                      <a:pt x="0" y="27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66" name="Google Shape;8266;p21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67" name="Google Shape;8267;p21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68" name="Google Shape;8268;p21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69" name="Google Shape;8269;p21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70" name="Google Shape;8270;p21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8271" name="Google Shape;8271;p21"/>
            <p:cNvGrpSpPr/>
            <p:nvPr/>
          </p:nvGrpSpPr>
          <p:grpSpPr>
            <a:xfrm>
              <a:off x="5996489" y="1930043"/>
              <a:ext cx="712373" cy="989676"/>
              <a:chOff x="5996489" y="1930043"/>
              <a:chExt cx="712373" cy="989676"/>
            </a:xfrm>
          </p:grpSpPr>
          <p:sp>
            <p:nvSpPr>
              <p:cNvPr id="8272" name="Google Shape;8272;p21"/>
              <p:cNvSpPr/>
              <p:nvPr/>
            </p:nvSpPr>
            <p:spPr>
              <a:xfrm rot="-5868182">
                <a:off x="6071192" y="2124819"/>
                <a:ext cx="293426" cy="200913"/>
              </a:xfrm>
              <a:custGeom>
                <a:avLst/>
                <a:gdLst/>
                <a:ahLst/>
                <a:cxnLst/>
                <a:rect l="l" t="t" r="r" b="b"/>
                <a:pathLst>
                  <a:path w="430680" h="294893" extrusionOk="0">
                    <a:moveTo>
                      <a:pt x="4521" y="283657"/>
                    </a:moveTo>
                    <a:cubicBezTo>
                      <a:pt x="5284" y="283518"/>
                      <a:pt x="5978" y="283448"/>
                      <a:pt x="6742" y="283379"/>
                    </a:cubicBezTo>
                    <a:cubicBezTo>
                      <a:pt x="48261" y="208394"/>
                      <a:pt x="137549" y="126049"/>
                      <a:pt x="211146" y="81961"/>
                    </a:cubicBezTo>
                    <a:cubicBezTo>
                      <a:pt x="250027" y="58355"/>
                      <a:pt x="290574" y="37317"/>
                      <a:pt x="333065" y="20862"/>
                    </a:cubicBezTo>
                    <a:cubicBezTo>
                      <a:pt x="363129" y="11211"/>
                      <a:pt x="469011" y="-29961"/>
                      <a:pt x="416104" y="39747"/>
                    </a:cubicBezTo>
                    <a:cubicBezTo>
                      <a:pt x="376113" y="103970"/>
                      <a:pt x="313972" y="150558"/>
                      <a:pt x="250512" y="189856"/>
                    </a:cubicBezTo>
                    <a:cubicBezTo>
                      <a:pt x="211701" y="213948"/>
                      <a:pt x="173029" y="238805"/>
                      <a:pt x="129912" y="254496"/>
                    </a:cubicBezTo>
                    <a:cubicBezTo>
                      <a:pt x="130190" y="254357"/>
                      <a:pt x="130468" y="254287"/>
                      <a:pt x="130745" y="254149"/>
                    </a:cubicBezTo>
                    <a:cubicBezTo>
                      <a:pt x="128315" y="255051"/>
                      <a:pt x="125816" y="256093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2969" y="257134"/>
                      <a:pt x="122483" y="257342"/>
                      <a:pt x="122066" y="257481"/>
                    </a:cubicBezTo>
                    <a:cubicBezTo>
                      <a:pt x="122066" y="257481"/>
                      <a:pt x="122066" y="257481"/>
                      <a:pt x="122066" y="257481"/>
                    </a:cubicBezTo>
                    <a:cubicBezTo>
                      <a:pt x="120539" y="258037"/>
                      <a:pt x="119081" y="258662"/>
                      <a:pt x="117553" y="259217"/>
                    </a:cubicBezTo>
                    <a:cubicBezTo>
                      <a:pt x="117831" y="259078"/>
                      <a:pt x="118109" y="259009"/>
                      <a:pt x="118387" y="258870"/>
                    </a:cubicBezTo>
                    <a:cubicBezTo>
                      <a:pt x="86032" y="270604"/>
                      <a:pt x="54441" y="285531"/>
                      <a:pt x="20698" y="292613"/>
                    </a:cubicBezTo>
                    <a:cubicBezTo>
                      <a:pt x="18614" y="293793"/>
                      <a:pt x="16115" y="294210"/>
                      <a:pt x="13755" y="293655"/>
                    </a:cubicBezTo>
                    <a:cubicBezTo>
                      <a:pt x="11810" y="293932"/>
                      <a:pt x="9936" y="294071"/>
                      <a:pt x="7992" y="294279"/>
                    </a:cubicBezTo>
                    <a:cubicBezTo>
                      <a:pt x="355" y="297751"/>
                      <a:pt x="-3673" y="285462"/>
                      <a:pt x="4521" y="283657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73" name="Google Shape;8273;p21"/>
              <p:cNvSpPr/>
              <p:nvPr/>
            </p:nvSpPr>
            <p:spPr>
              <a:xfrm rot="-5868182">
                <a:off x="6269819" y="1935505"/>
                <a:ext cx="314022" cy="347348"/>
              </a:xfrm>
              <a:custGeom>
                <a:avLst/>
                <a:gdLst/>
                <a:ahLst/>
                <a:cxnLst/>
                <a:rect l="l" t="t" r="r" b="b"/>
                <a:pathLst>
                  <a:path w="460910" h="509825" extrusionOk="0">
                    <a:moveTo>
                      <a:pt x="8284" y="128733"/>
                    </a:moveTo>
                    <a:cubicBezTo>
                      <a:pt x="8839" y="128733"/>
                      <a:pt x="9395" y="128733"/>
                      <a:pt x="9951" y="128802"/>
                    </a:cubicBezTo>
                    <a:cubicBezTo>
                      <a:pt x="11200" y="125956"/>
                      <a:pt x="14671" y="124567"/>
                      <a:pt x="17588" y="125747"/>
                    </a:cubicBezTo>
                    <a:cubicBezTo>
                      <a:pt x="60495" y="91032"/>
                      <a:pt x="112361" y="68745"/>
                      <a:pt x="162281" y="45972"/>
                    </a:cubicBezTo>
                    <a:cubicBezTo>
                      <a:pt x="231017" y="15631"/>
                      <a:pt x="305377" y="-4435"/>
                      <a:pt x="380987" y="842"/>
                    </a:cubicBezTo>
                    <a:cubicBezTo>
                      <a:pt x="396678" y="3550"/>
                      <a:pt x="476523" y="-130"/>
                      <a:pt x="458194" y="28753"/>
                    </a:cubicBezTo>
                    <a:cubicBezTo>
                      <a:pt x="409453" y="66801"/>
                      <a:pt x="349674" y="85339"/>
                      <a:pt x="291908" y="104918"/>
                    </a:cubicBezTo>
                    <a:cubicBezTo>
                      <a:pt x="208730" y="133801"/>
                      <a:pt x="120067" y="152617"/>
                      <a:pt x="32029" y="138731"/>
                    </a:cubicBezTo>
                    <a:cubicBezTo>
                      <a:pt x="27239" y="141647"/>
                      <a:pt x="23837" y="147618"/>
                      <a:pt x="18004" y="148312"/>
                    </a:cubicBezTo>
                    <a:cubicBezTo>
                      <a:pt x="18004" y="149909"/>
                      <a:pt x="18073" y="151437"/>
                      <a:pt x="18143" y="153034"/>
                    </a:cubicBezTo>
                    <a:cubicBezTo>
                      <a:pt x="18699" y="153797"/>
                      <a:pt x="19254" y="154630"/>
                      <a:pt x="19809" y="155394"/>
                    </a:cubicBezTo>
                    <a:cubicBezTo>
                      <a:pt x="19670" y="155255"/>
                      <a:pt x="19601" y="155047"/>
                      <a:pt x="19462" y="154908"/>
                    </a:cubicBezTo>
                    <a:cubicBezTo>
                      <a:pt x="19809" y="155394"/>
                      <a:pt x="20157" y="155811"/>
                      <a:pt x="20504" y="156297"/>
                    </a:cubicBezTo>
                    <a:cubicBezTo>
                      <a:pt x="20504" y="156297"/>
                      <a:pt x="20504" y="156297"/>
                      <a:pt x="20504" y="156297"/>
                    </a:cubicBezTo>
                    <a:cubicBezTo>
                      <a:pt x="21545" y="157755"/>
                      <a:pt x="22656" y="159282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4877" y="162407"/>
                      <a:pt x="26197" y="164004"/>
                      <a:pt x="27239" y="165670"/>
                    </a:cubicBezTo>
                    <a:cubicBezTo>
                      <a:pt x="27239" y="165670"/>
                      <a:pt x="27169" y="165531"/>
                      <a:pt x="27100" y="165531"/>
                    </a:cubicBezTo>
                    <a:cubicBezTo>
                      <a:pt x="27100" y="165601"/>
                      <a:pt x="27239" y="165739"/>
                      <a:pt x="27308" y="165809"/>
                    </a:cubicBezTo>
                    <a:cubicBezTo>
                      <a:pt x="27308" y="165809"/>
                      <a:pt x="27308" y="165809"/>
                      <a:pt x="27308" y="165809"/>
                    </a:cubicBezTo>
                    <a:lnTo>
                      <a:pt x="27308" y="165809"/>
                    </a:lnTo>
                    <a:cubicBezTo>
                      <a:pt x="27308" y="165809"/>
                      <a:pt x="27308" y="165809"/>
                      <a:pt x="27308" y="165809"/>
                    </a:cubicBezTo>
                    <a:cubicBezTo>
                      <a:pt x="27308" y="165809"/>
                      <a:pt x="27378" y="165948"/>
                      <a:pt x="27447" y="166017"/>
                    </a:cubicBezTo>
                    <a:cubicBezTo>
                      <a:pt x="27447" y="166017"/>
                      <a:pt x="27447" y="166017"/>
                      <a:pt x="27447" y="165948"/>
                    </a:cubicBezTo>
                    <a:cubicBezTo>
                      <a:pt x="27724" y="166295"/>
                      <a:pt x="27933" y="166642"/>
                      <a:pt x="28211" y="166989"/>
                    </a:cubicBezTo>
                    <a:cubicBezTo>
                      <a:pt x="28211" y="166989"/>
                      <a:pt x="28211" y="166989"/>
                      <a:pt x="28211" y="166989"/>
                    </a:cubicBezTo>
                    <a:cubicBezTo>
                      <a:pt x="28488" y="167406"/>
                      <a:pt x="28766" y="167822"/>
                      <a:pt x="29113" y="168169"/>
                    </a:cubicBezTo>
                    <a:cubicBezTo>
                      <a:pt x="29113" y="168100"/>
                      <a:pt x="28974" y="168031"/>
                      <a:pt x="28974" y="167961"/>
                    </a:cubicBezTo>
                    <a:cubicBezTo>
                      <a:pt x="29252" y="168378"/>
                      <a:pt x="29530" y="168725"/>
                      <a:pt x="29808" y="169141"/>
                    </a:cubicBezTo>
                    <a:lnTo>
                      <a:pt x="29808" y="169141"/>
                    </a:lnTo>
                    <a:cubicBezTo>
                      <a:pt x="29808" y="169141"/>
                      <a:pt x="29808" y="169141"/>
                      <a:pt x="29808" y="169141"/>
                    </a:cubicBezTo>
                    <a:cubicBezTo>
                      <a:pt x="30016" y="169419"/>
                      <a:pt x="30154" y="169628"/>
                      <a:pt x="30293" y="169836"/>
                    </a:cubicBezTo>
                    <a:cubicBezTo>
                      <a:pt x="30293" y="169836"/>
                      <a:pt x="30293" y="169836"/>
                      <a:pt x="30293" y="169836"/>
                    </a:cubicBezTo>
                    <a:cubicBezTo>
                      <a:pt x="74174" y="231837"/>
                      <a:pt x="105973" y="301893"/>
                      <a:pt x="129649" y="373892"/>
                    </a:cubicBezTo>
                    <a:cubicBezTo>
                      <a:pt x="141174" y="409163"/>
                      <a:pt x="150686" y="445128"/>
                      <a:pt x="156171" y="481857"/>
                    </a:cubicBezTo>
                    <a:cubicBezTo>
                      <a:pt x="157698" y="491507"/>
                      <a:pt x="162767" y="515183"/>
                      <a:pt x="145548" y="508726"/>
                    </a:cubicBezTo>
                    <a:cubicBezTo>
                      <a:pt x="119095" y="491438"/>
                      <a:pt x="105695" y="460541"/>
                      <a:pt x="91392" y="433463"/>
                    </a:cubicBezTo>
                    <a:cubicBezTo>
                      <a:pt x="77159" y="406941"/>
                      <a:pt x="60912" y="381391"/>
                      <a:pt x="50081" y="353202"/>
                    </a:cubicBezTo>
                    <a:cubicBezTo>
                      <a:pt x="38764" y="324735"/>
                      <a:pt x="32168" y="294811"/>
                      <a:pt x="24253" y="265303"/>
                    </a:cubicBezTo>
                    <a:cubicBezTo>
                      <a:pt x="19879" y="248223"/>
                      <a:pt x="-15947" y="128386"/>
                      <a:pt x="8422" y="128872"/>
                    </a:cubicBezTo>
                    <a:close/>
                    <a:moveTo>
                      <a:pt x="111110" y="129983"/>
                    </a:moveTo>
                    <a:cubicBezTo>
                      <a:pt x="112500" y="129913"/>
                      <a:pt x="113818" y="129844"/>
                      <a:pt x="115207" y="129774"/>
                    </a:cubicBezTo>
                    <a:lnTo>
                      <a:pt x="111110" y="129983"/>
                    </a:lnTo>
                    <a:close/>
                    <a:moveTo>
                      <a:pt x="444099" y="22296"/>
                    </a:moveTo>
                    <a:cubicBezTo>
                      <a:pt x="441947" y="23754"/>
                      <a:pt x="439725" y="25212"/>
                      <a:pt x="437503" y="26670"/>
                    </a:cubicBezTo>
                    <a:cubicBezTo>
                      <a:pt x="439725" y="25281"/>
                      <a:pt x="441947" y="23823"/>
                      <a:pt x="444099" y="22296"/>
                    </a:cubicBezTo>
                    <a:cubicBezTo>
                      <a:pt x="444099" y="22296"/>
                      <a:pt x="444099" y="22296"/>
                      <a:pt x="444099" y="2229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74" name="Google Shape;8274;p21"/>
              <p:cNvSpPr/>
              <p:nvPr/>
            </p:nvSpPr>
            <p:spPr>
              <a:xfrm rot="-5868182">
                <a:off x="6309942" y="1990143"/>
                <a:ext cx="285077" cy="193955"/>
              </a:xfrm>
              <a:custGeom>
                <a:avLst/>
                <a:gdLst/>
                <a:ahLst/>
                <a:cxnLst/>
                <a:rect l="l" t="t" r="r" b="b"/>
                <a:pathLst>
                  <a:path w="418425" h="284680" extrusionOk="0">
                    <a:moveTo>
                      <a:pt x="3206" y="2475"/>
                    </a:moveTo>
                    <a:cubicBezTo>
                      <a:pt x="7025" y="-649"/>
                      <a:pt x="12093" y="-163"/>
                      <a:pt x="16676" y="462"/>
                    </a:cubicBezTo>
                    <a:cubicBezTo>
                      <a:pt x="30562" y="2267"/>
                      <a:pt x="44239" y="5530"/>
                      <a:pt x="57708" y="9418"/>
                    </a:cubicBezTo>
                    <a:cubicBezTo>
                      <a:pt x="57362" y="9280"/>
                      <a:pt x="56945" y="9210"/>
                      <a:pt x="56529" y="9071"/>
                    </a:cubicBezTo>
                    <a:cubicBezTo>
                      <a:pt x="170811" y="43925"/>
                      <a:pt x="350150" y="128839"/>
                      <a:pt x="404584" y="239511"/>
                    </a:cubicBezTo>
                    <a:cubicBezTo>
                      <a:pt x="408958" y="251314"/>
                      <a:pt x="430064" y="278115"/>
                      <a:pt x="409722" y="283808"/>
                    </a:cubicBezTo>
                    <a:cubicBezTo>
                      <a:pt x="401668" y="286863"/>
                      <a:pt x="393822" y="281239"/>
                      <a:pt x="387226" y="277073"/>
                    </a:cubicBezTo>
                    <a:cubicBezTo>
                      <a:pt x="373965" y="269644"/>
                      <a:pt x="360357" y="262840"/>
                      <a:pt x="346817" y="255897"/>
                    </a:cubicBezTo>
                    <a:cubicBezTo>
                      <a:pt x="287732" y="225833"/>
                      <a:pt x="229272" y="194590"/>
                      <a:pt x="172616" y="160083"/>
                    </a:cubicBezTo>
                    <a:cubicBezTo>
                      <a:pt x="172894" y="160222"/>
                      <a:pt x="173171" y="160430"/>
                      <a:pt x="173449" y="160569"/>
                    </a:cubicBezTo>
                    <a:cubicBezTo>
                      <a:pt x="116655" y="125992"/>
                      <a:pt x="60625" y="88083"/>
                      <a:pt x="17161" y="37121"/>
                    </a:cubicBezTo>
                    <a:cubicBezTo>
                      <a:pt x="10566" y="27818"/>
                      <a:pt x="-7139" y="14140"/>
                      <a:pt x="3136" y="2406"/>
                    </a:cubicBezTo>
                    <a:close/>
                    <a:moveTo>
                      <a:pt x="83884" y="81904"/>
                    </a:moveTo>
                    <a:cubicBezTo>
                      <a:pt x="85134" y="82945"/>
                      <a:pt x="86383" y="83987"/>
                      <a:pt x="87633" y="84959"/>
                    </a:cubicBezTo>
                    <a:cubicBezTo>
                      <a:pt x="87494" y="84820"/>
                      <a:pt x="87355" y="84751"/>
                      <a:pt x="87216" y="84612"/>
                    </a:cubicBezTo>
                    <a:cubicBezTo>
                      <a:pt x="87355" y="84751"/>
                      <a:pt x="87494" y="84820"/>
                      <a:pt x="87633" y="84959"/>
                    </a:cubicBezTo>
                    <a:cubicBezTo>
                      <a:pt x="86383" y="83917"/>
                      <a:pt x="85134" y="82945"/>
                      <a:pt x="83884" y="81904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75" name="Google Shape;8275;p21"/>
              <p:cNvSpPr/>
              <p:nvPr/>
            </p:nvSpPr>
            <p:spPr>
              <a:xfrm rot="-5868182">
                <a:off x="6470557" y="2088243"/>
                <a:ext cx="95327" cy="371783"/>
              </a:xfrm>
              <a:custGeom>
                <a:avLst/>
                <a:gdLst/>
                <a:ahLst/>
                <a:cxnLst/>
                <a:rect l="l" t="t" r="r" b="b"/>
                <a:pathLst>
                  <a:path w="139917" h="545690" extrusionOk="0">
                    <a:moveTo>
                      <a:pt x="13608" y="111"/>
                    </a:moveTo>
                    <a:cubicBezTo>
                      <a:pt x="13608" y="111"/>
                      <a:pt x="14163" y="111"/>
                      <a:pt x="14441" y="180"/>
                    </a:cubicBezTo>
                    <a:cubicBezTo>
                      <a:pt x="16732" y="-445"/>
                      <a:pt x="19232" y="597"/>
                      <a:pt x="20482" y="2680"/>
                    </a:cubicBezTo>
                    <a:cubicBezTo>
                      <a:pt x="20482" y="2680"/>
                      <a:pt x="20482" y="2680"/>
                      <a:pt x="20482" y="2610"/>
                    </a:cubicBezTo>
                    <a:cubicBezTo>
                      <a:pt x="20482" y="2610"/>
                      <a:pt x="20482" y="2680"/>
                      <a:pt x="20551" y="2749"/>
                    </a:cubicBezTo>
                    <a:cubicBezTo>
                      <a:pt x="20551" y="2749"/>
                      <a:pt x="20551" y="2749"/>
                      <a:pt x="20551" y="2749"/>
                    </a:cubicBezTo>
                    <a:cubicBezTo>
                      <a:pt x="60682" y="76970"/>
                      <a:pt x="83386" y="158482"/>
                      <a:pt x="105882" y="239368"/>
                    </a:cubicBezTo>
                    <a:cubicBezTo>
                      <a:pt x="122822" y="312895"/>
                      <a:pt x="145040" y="387186"/>
                      <a:pt x="138861" y="463421"/>
                    </a:cubicBezTo>
                    <a:cubicBezTo>
                      <a:pt x="137402" y="488971"/>
                      <a:pt x="134626" y="514591"/>
                      <a:pt x="129557" y="539655"/>
                    </a:cubicBezTo>
                    <a:cubicBezTo>
                      <a:pt x="120809" y="554930"/>
                      <a:pt x="109908" y="537503"/>
                      <a:pt x="105743" y="528130"/>
                    </a:cubicBezTo>
                    <a:lnTo>
                      <a:pt x="105743" y="528130"/>
                    </a:lnTo>
                    <a:cubicBezTo>
                      <a:pt x="88732" y="495220"/>
                      <a:pt x="66584" y="465017"/>
                      <a:pt x="52976" y="430372"/>
                    </a:cubicBezTo>
                    <a:cubicBezTo>
                      <a:pt x="22426" y="353304"/>
                      <a:pt x="11872" y="271029"/>
                      <a:pt x="6735" y="188823"/>
                    </a:cubicBezTo>
                    <a:cubicBezTo>
                      <a:pt x="2777" y="139180"/>
                      <a:pt x="69" y="89468"/>
                      <a:pt x="0" y="39617"/>
                    </a:cubicBezTo>
                    <a:cubicBezTo>
                      <a:pt x="1527" y="26772"/>
                      <a:pt x="-4652" y="1291"/>
                      <a:pt x="13678" y="111"/>
                    </a:cubicBezTo>
                    <a:close/>
                    <a:moveTo>
                      <a:pt x="121364" y="502510"/>
                    </a:moveTo>
                    <a:cubicBezTo>
                      <a:pt x="121225" y="503621"/>
                      <a:pt x="121017" y="504732"/>
                      <a:pt x="120878" y="505843"/>
                    </a:cubicBezTo>
                    <a:cubicBezTo>
                      <a:pt x="121017" y="504732"/>
                      <a:pt x="121225" y="503690"/>
                      <a:pt x="121364" y="502579"/>
                    </a:cubicBezTo>
                    <a:cubicBezTo>
                      <a:pt x="121364" y="502579"/>
                      <a:pt x="121364" y="502579"/>
                      <a:pt x="121364" y="502649"/>
                    </a:cubicBezTo>
                    <a:cubicBezTo>
                      <a:pt x="121364" y="502649"/>
                      <a:pt x="121364" y="502510"/>
                      <a:pt x="121364" y="502510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76" name="Google Shape;8276;p21"/>
              <p:cNvSpPr/>
              <p:nvPr/>
            </p:nvSpPr>
            <p:spPr>
              <a:xfrm rot="-5868182">
                <a:off x="6366903" y="2373791"/>
                <a:ext cx="109977" cy="264936"/>
              </a:xfrm>
              <a:custGeom>
                <a:avLst/>
                <a:gdLst/>
                <a:ahLst/>
                <a:cxnLst/>
                <a:rect l="l" t="t" r="r" b="b"/>
                <a:pathLst>
                  <a:path w="161420" h="388863" extrusionOk="0">
                    <a:moveTo>
                      <a:pt x="93857" y="74674"/>
                    </a:moveTo>
                    <a:cubicBezTo>
                      <a:pt x="103021" y="62802"/>
                      <a:pt x="142597" y="-15099"/>
                      <a:pt x="158288" y="2605"/>
                    </a:cubicBezTo>
                    <a:cubicBezTo>
                      <a:pt x="163148" y="7049"/>
                      <a:pt x="161968" y="14270"/>
                      <a:pt x="157386" y="18435"/>
                    </a:cubicBezTo>
                    <a:cubicBezTo>
                      <a:pt x="153150" y="81409"/>
                      <a:pt x="138639" y="143827"/>
                      <a:pt x="121698" y="204509"/>
                    </a:cubicBezTo>
                    <a:cubicBezTo>
                      <a:pt x="110451" y="239711"/>
                      <a:pt x="97675" y="274773"/>
                      <a:pt x="78512" y="306503"/>
                    </a:cubicBezTo>
                    <a:cubicBezTo>
                      <a:pt x="62613" y="332331"/>
                      <a:pt x="42617" y="355243"/>
                      <a:pt x="22967" y="378294"/>
                    </a:cubicBezTo>
                    <a:cubicBezTo>
                      <a:pt x="18038" y="385445"/>
                      <a:pt x="7832" y="394749"/>
                      <a:pt x="1305" y="383918"/>
                    </a:cubicBezTo>
                    <a:cubicBezTo>
                      <a:pt x="-10428" y="325666"/>
                      <a:pt x="59905" y="128483"/>
                      <a:pt x="93857" y="74744"/>
                    </a:cubicBezTo>
                    <a:close/>
                    <a:moveTo>
                      <a:pt x="145860" y="32738"/>
                    </a:moveTo>
                    <a:cubicBezTo>
                      <a:pt x="145860" y="32738"/>
                      <a:pt x="145860" y="32738"/>
                      <a:pt x="145860" y="32738"/>
                    </a:cubicBezTo>
                    <a:cubicBezTo>
                      <a:pt x="145721" y="33988"/>
                      <a:pt x="145652" y="35307"/>
                      <a:pt x="145513" y="36626"/>
                    </a:cubicBezTo>
                    <a:cubicBezTo>
                      <a:pt x="145652" y="35307"/>
                      <a:pt x="145791" y="33988"/>
                      <a:pt x="145860" y="32669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77" name="Google Shape;8277;p21"/>
              <p:cNvSpPr/>
              <p:nvPr/>
            </p:nvSpPr>
            <p:spPr>
              <a:xfrm rot="-5868182">
                <a:off x="6285231" y="2506370"/>
                <a:ext cx="205389" cy="228118"/>
              </a:xfrm>
              <a:custGeom>
                <a:avLst/>
                <a:gdLst/>
                <a:ahLst/>
                <a:cxnLst/>
                <a:rect l="l" t="t" r="r" b="b"/>
                <a:pathLst>
                  <a:path w="301463" h="334824" extrusionOk="0">
                    <a:moveTo>
                      <a:pt x="32622" y="233676"/>
                    </a:moveTo>
                    <a:cubicBezTo>
                      <a:pt x="77335" y="150428"/>
                      <a:pt x="139129" y="71278"/>
                      <a:pt x="227444" y="32119"/>
                    </a:cubicBezTo>
                    <a:cubicBezTo>
                      <a:pt x="244316" y="23648"/>
                      <a:pt x="260840" y="14622"/>
                      <a:pt x="277712" y="6152"/>
                    </a:cubicBezTo>
                    <a:cubicBezTo>
                      <a:pt x="283752" y="3444"/>
                      <a:pt x="290765" y="-2874"/>
                      <a:pt x="297430" y="1500"/>
                    </a:cubicBezTo>
                    <a:cubicBezTo>
                      <a:pt x="309164" y="6082"/>
                      <a:pt x="291737" y="26911"/>
                      <a:pt x="290001" y="35104"/>
                    </a:cubicBezTo>
                    <a:cubicBezTo>
                      <a:pt x="235914" y="152442"/>
                      <a:pt x="165581" y="251866"/>
                      <a:pt x="49911" y="314562"/>
                    </a:cubicBezTo>
                    <a:cubicBezTo>
                      <a:pt x="39704" y="320811"/>
                      <a:pt x="29220" y="326712"/>
                      <a:pt x="18597" y="332198"/>
                    </a:cubicBezTo>
                    <a:cubicBezTo>
                      <a:pt x="15056" y="334003"/>
                      <a:pt x="10959" y="335738"/>
                      <a:pt x="7002" y="334280"/>
                    </a:cubicBezTo>
                    <a:cubicBezTo>
                      <a:pt x="-16048" y="321158"/>
                      <a:pt x="24499" y="252144"/>
                      <a:pt x="32691" y="23360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78" name="Google Shape;8278;p21"/>
              <p:cNvSpPr/>
              <p:nvPr/>
            </p:nvSpPr>
            <p:spPr>
              <a:xfrm rot="-5868182">
                <a:off x="6068587" y="2582925"/>
                <a:ext cx="259320" cy="366859"/>
              </a:xfrm>
              <a:custGeom>
                <a:avLst/>
                <a:gdLst/>
                <a:ahLst/>
                <a:cxnLst/>
                <a:rect l="l" t="t" r="r" b="b"/>
                <a:pathLst>
                  <a:path w="380621" h="538463" extrusionOk="0">
                    <a:moveTo>
                      <a:pt x="198338" y="5806"/>
                    </a:moveTo>
                    <a:cubicBezTo>
                      <a:pt x="207712" y="-6413"/>
                      <a:pt x="222223" y="3099"/>
                      <a:pt x="230138" y="11986"/>
                    </a:cubicBezTo>
                    <a:cubicBezTo>
                      <a:pt x="242080" y="23789"/>
                      <a:pt x="253952" y="35800"/>
                      <a:pt x="264159" y="49131"/>
                    </a:cubicBezTo>
                    <a:cubicBezTo>
                      <a:pt x="326160" y="130920"/>
                      <a:pt x="373859" y="256034"/>
                      <a:pt x="370943" y="359138"/>
                    </a:cubicBezTo>
                    <a:cubicBezTo>
                      <a:pt x="375178" y="356778"/>
                      <a:pt x="381080" y="359902"/>
                      <a:pt x="380593" y="364970"/>
                    </a:cubicBezTo>
                    <a:cubicBezTo>
                      <a:pt x="380524" y="368928"/>
                      <a:pt x="377122" y="371983"/>
                      <a:pt x="374553" y="374482"/>
                    </a:cubicBezTo>
                    <a:cubicBezTo>
                      <a:pt x="354765" y="391076"/>
                      <a:pt x="333172" y="405448"/>
                      <a:pt x="313315" y="422112"/>
                    </a:cubicBezTo>
                    <a:cubicBezTo>
                      <a:pt x="236109" y="486127"/>
                      <a:pt x="141266" y="541463"/>
                      <a:pt x="38023" y="537922"/>
                    </a:cubicBezTo>
                    <a:cubicBezTo>
                      <a:pt x="25803" y="536533"/>
                      <a:pt x="5252" y="543754"/>
                      <a:pt x="45" y="528688"/>
                    </a:cubicBezTo>
                    <a:cubicBezTo>
                      <a:pt x="-1205" y="514246"/>
                      <a:pt x="23998" y="498971"/>
                      <a:pt x="32122" y="486960"/>
                    </a:cubicBezTo>
                    <a:cubicBezTo>
                      <a:pt x="52742" y="463215"/>
                      <a:pt x="73711" y="438636"/>
                      <a:pt x="102177" y="424125"/>
                    </a:cubicBezTo>
                    <a:cubicBezTo>
                      <a:pt x="142724" y="403852"/>
                      <a:pt x="184591" y="384133"/>
                      <a:pt x="228957" y="374066"/>
                    </a:cubicBezTo>
                    <a:cubicBezTo>
                      <a:pt x="250480" y="369483"/>
                      <a:pt x="272699" y="369900"/>
                      <a:pt x="294292" y="365456"/>
                    </a:cubicBezTo>
                    <a:cubicBezTo>
                      <a:pt x="310538" y="362193"/>
                      <a:pt x="326646" y="358097"/>
                      <a:pt x="343240" y="356986"/>
                    </a:cubicBezTo>
                    <a:cubicBezTo>
                      <a:pt x="312829" y="307968"/>
                      <a:pt x="271379" y="266796"/>
                      <a:pt x="243398" y="216320"/>
                    </a:cubicBezTo>
                    <a:cubicBezTo>
                      <a:pt x="243398" y="216459"/>
                      <a:pt x="243537" y="216528"/>
                      <a:pt x="243607" y="216667"/>
                    </a:cubicBezTo>
                    <a:cubicBezTo>
                      <a:pt x="242565" y="214723"/>
                      <a:pt x="241455" y="212709"/>
                      <a:pt x="240413" y="210765"/>
                    </a:cubicBezTo>
                    <a:cubicBezTo>
                      <a:pt x="240413" y="210835"/>
                      <a:pt x="240483" y="210904"/>
                      <a:pt x="240552" y="210974"/>
                    </a:cubicBezTo>
                    <a:cubicBezTo>
                      <a:pt x="240135" y="210210"/>
                      <a:pt x="239719" y="209446"/>
                      <a:pt x="239302" y="208613"/>
                    </a:cubicBezTo>
                    <a:cubicBezTo>
                      <a:pt x="239302" y="208613"/>
                      <a:pt x="239302" y="208613"/>
                      <a:pt x="239302" y="208613"/>
                    </a:cubicBezTo>
                    <a:cubicBezTo>
                      <a:pt x="237914" y="206113"/>
                      <a:pt x="236594" y="203614"/>
                      <a:pt x="235206" y="201045"/>
                    </a:cubicBezTo>
                    <a:lnTo>
                      <a:pt x="235206" y="201045"/>
                    </a:lnTo>
                    <a:cubicBezTo>
                      <a:pt x="235206" y="201045"/>
                      <a:pt x="235067" y="200837"/>
                      <a:pt x="235067" y="200767"/>
                    </a:cubicBezTo>
                    <a:cubicBezTo>
                      <a:pt x="235067" y="200767"/>
                      <a:pt x="235067" y="200767"/>
                      <a:pt x="235067" y="200767"/>
                    </a:cubicBezTo>
                    <a:cubicBezTo>
                      <a:pt x="235067" y="200767"/>
                      <a:pt x="235067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lnTo>
                      <a:pt x="234998" y="200628"/>
                    </a:ln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859" y="200420"/>
                      <a:pt x="234789" y="200212"/>
                      <a:pt x="234651" y="200004"/>
                    </a:cubicBezTo>
                    <a:cubicBezTo>
                      <a:pt x="214307" y="162511"/>
                      <a:pt x="205490" y="120367"/>
                      <a:pt x="199588" y="78500"/>
                    </a:cubicBezTo>
                    <a:cubicBezTo>
                      <a:pt x="197783" y="66141"/>
                      <a:pt x="196325" y="53713"/>
                      <a:pt x="195284" y="41285"/>
                    </a:cubicBezTo>
                    <a:cubicBezTo>
                      <a:pt x="194936" y="29621"/>
                      <a:pt x="191464" y="16082"/>
                      <a:pt x="198477" y="5806"/>
                    </a:cubicBezTo>
                    <a:close/>
                    <a:moveTo>
                      <a:pt x="367333" y="364137"/>
                    </a:moveTo>
                    <a:cubicBezTo>
                      <a:pt x="367333" y="364137"/>
                      <a:pt x="366777" y="364554"/>
                      <a:pt x="366499" y="364693"/>
                    </a:cubicBezTo>
                    <a:cubicBezTo>
                      <a:pt x="366499" y="364901"/>
                      <a:pt x="366569" y="365179"/>
                      <a:pt x="366569" y="365387"/>
                    </a:cubicBezTo>
                    <a:cubicBezTo>
                      <a:pt x="366777" y="365179"/>
                      <a:pt x="366985" y="364970"/>
                      <a:pt x="367194" y="364693"/>
                    </a:cubicBezTo>
                    <a:cubicBezTo>
                      <a:pt x="367194" y="364484"/>
                      <a:pt x="367194" y="364276"/>
                      <a:pt x="367194" y="364068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79" name="Google Shape;8279;p21"/>
              <p:cNvSpPr/>
              <p:nvPr/>
            </p:nvSpPr>
            <p:spPr>
              <a:xfrm rot="-5868182">
                <a:off x="6087622" y="2441518"/>
                <a:ext cx="87500" cy="246253"/>
              </a:xfrm>
              <a:custGeom>
                <a:avLst/>
                <a:gdLst/>
                <a:ahLst/>
                <a:cxnLst/>
                <a:rect l="l" t="t" r="r" b="b"/>
                <a:pathLst>
                  <a:path w="128430" h="361441" extrusionOk="0">
                    <a:moveTo>
                      <a:pt x="37499" y="62695"/>
                    </a:moveTo>
                    <a:cubicBezTo>
                      <a:pt x="48261" y="42352"/>
                      <a:pt x="87281" y="-17428"/>
                      <a:pt x="113525" y="4929"/>
                    </a:cubicBezTo>
                    <a:cubicBezTo>
                      <a:pt x="132618" y="48531"/>
                      <a:pt x="131230" y="99285"/>
                      <a:pt x="121301" y="145179"/>
                    </a:cubicBezTo>
                    <a:cubicBezTo>
                      <a:pt x="108735" y="212943"/>
                      <a:pt x="82420" y="277444"/>
                      <a:pt x="47080" y="336460"/>
                    </a:cubicBezTo>
                    <a:cubicBezTo>
                      <a:pt x="47080" y="336390"/>
                      <a:pt x="47219" y="336251"/>
                      <a:pt x="47289" y="336182"/>
                    </a:cubicBezTo>
                    <a:cubicBezTo>
                      <a:pt x="46941" y="336737"/>
                      <a:pt x="46595" y="337293"/>
                      <a:pt x="46247" y="337918"/>
                    </a:cubicBezTo>
                    <a:cubicBezTo>
                      <a:pt x="46247" y="337918"/>
                      <a:pt x="46247" y="337918"/>
                      <a:pt x="46247" y="337918"/>
                    </a:cubicBezTo>
                    <a:cubicBezTo>
                      <a:pt x="46247" y="337918"/>
                      <a:pt x="46247" y="337987"/>
                      <a:pt x="46178" y="338057"/>
                    </a:cubicBezTo>
                    <a:cubicBezTo>
                      <a:pt x="46178" y="338057"/>
                      <a:pt x="46178" y="338057"/>
                      <a:pt x="46178" y="337987"/>
                    </a:cubicBezTo>
                    <a:cubicBezTo>
                      <a:pt x="44789" y="340209"/>
                      <a:pt x="43470" y="342500"/>
                      <a:pt x="42082" y="344722"/>
                    </a:cubicBezTo>
                    <a:cubicBezTo>
                      <a:pt x="42221" y="344514"/>
                      <a:pt x="42359" y="344236"/>
                      <a:pt x="42498" y="344028"/>
                    </a:cubicBezTo>
                    <a:cubicBezTo>
                      <a:pt x="38332" y="349304"/>
                      <a:pt x="35485" y="359164"/>
                      <a:pt x="27778" y="359580"/>
                    </a:cubicBezTo>
                    <a:cubicBezTo>
                      <a:pt x="10699" y="371800"/>
                      <a:pt x="10977" y="320213"/>
                      <a:pt x="6810" y="310840"/>
                    </a:cubicBezTo>
                    <a:cubicBezTo>
                      <a:pt x="-8186" y="228287"/>
                      <a:pt x="1395" y="138860"/>
                      <a:pt x="37429" y="62834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80" name="Google Shape;8280;p21"/>
              <p:cNvSpPr/>
              <p:nvPr/>
            </p:nvSpPr>
            <p:spPr>
              <a:xfrm rot="-5868182">
                <a:off x="6061123" y="2308735"/>
                <a:ext cx="161995" cy="271786"/>
              </a:xfrm>
              <a:custGeom>
                <a:avLst/>
                <a:gdLst/>
                <a:ahLst/>
                <a:cxnLst/>
                <a:rect l="l" t="t" r="r" b="b"/>
                <a:pathLst>
                  <a:path w="237770" h="398917" extrusionOk="0">
                    <a:moveTo>
                      <a:pt x="75106" y="146476"/>
                    </a:moveTo>
                    <a:cubicBezTo>
                      <a:pt x="100657" y="99888"/>
                      <a:pt x="133219" y="56146"/>
                      <a:pt x="173420" y="21292"/>
                    </a:cubicBezTo>
                    <a:cubicBezTo>
                      <a:pt x="189111" y="9073"/>
                      <a:pt x="217508" y="-11271"/>
                      <a:pt x="234727" y="7823"/>
                    </a:cubicBezTo>
                    <a:cubicBezTo>
                      <a:pt x="242226" y="25597"/>
                      <a:pt x="233963" y="48856"/>
                      <a:pt x="230283" y="67186"/>
                    </a:cubicBezTo>
                    <a:cubicBezTo>
                      <a:pt x="199734" y="168207"/>
                      <a:pt x="92116" y="331508"/>
                      <a:pt x="11716" y="398092"/>
                    </a:cubicBezTo>
                    <a:cubicBezTo>
                      <a:pt x="-781" y="402605"/>
                      <a:pt x="-781" y="387538"/>
                      <a:pt x="607" y="379207"/>
                    </a:cubicBezTo>
                    <a:cubicBezTo>
                      <a:pt x="1510" y="367473"/>
                      <a:pt x="2759" y="355739"/>
                      <a:pt x="4009" y="344075"/>
                    </a:cubicBezTo>
                    <a:cubicBezTo>
                      <a:pt x="13036" y="274228"/>
                      <a:pt x="45598" y="209657"/>
                      <a:pt x="75037" y="14647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81" name="Google Shape;8281;p21"/>
              <p:cNvSpPr/>
              <p:nvPr/>
            </p:nvSpPr>
            <p:spPr>
              <a:xfrm rot="-5868182">
                <a:off x="6237721" y="2068041"/>
                <a:ext cx="233095" cy="531122"/>
              </a:xfrm>
              <a:custGeom>
                <a:avLst/>
                <a:gdLst/>
                <a:ahLst/>
                <a:cxnLst/>
                <a:rect l="l" t="t" r="r" b="b"/>
                <a:pathLst>
                  <a:path w="342128" h="779562" extrusionOk="0">
                    <a:moveTo>
                      <a:pt x="51771" y="244808"/>
                    </a:moveTo>
                    <a:cubicBezTo>
                      <a:pt x="93360" y="168088"/>
                      <a:pt x="152931" y="101157"/>
                      <a:pt x="222570" y="48806"/>
                    </a:cubicBezTo>
                    <a:cubicBezTo>
                      <a:pt x="253467" y="26449"/>
                      <a:pt x="287974" y="5620"/>
                      <a:pt x="326300" y="135"/>
                    </a:cubicBezTo>
                    <a:cubicBezTo>
                      <a:pt x="334492" y="-976"/>
                      <a:pt x="343865" y="4857"/>
                      <a:pt x="341852" y="13952"/>
                    </a:cubicBezTo>
                    <a:cubicBezTo>
                      <a:pt x="339213" y="22770"/>
                      <a:pt x="331784" y="29227"/>
                      <a:pt x="326577" y="36586"/>
                    </a:cubicBezTo>
                    <a:cubicBezTo>
                      <a:pt x="326785" y="36309"/>
                      <a:pt x="327063" y="36031"/>
                      <a:pt x="327272" y="35684"/>
                    </a:cubicBezTo>
                    <a:cubicBezTo>
                      <a:pt x="311788" y="55263"/>
                      <a:pt x="294639" y="73315"/>
                      <a:pt x="278739" y="92478"/>
                    </a:cubicBezTo>
                    <a:cubicBezTo>
                      <a:pt x="252564" y="125735"/>
                      <a:pt x="229166" y="161145"/>
                      <a:pt x="200908" y="192736"/>
                    </a:cubicBezTo>
                    <a:cubicBezTo>
                      <a:pt x="161472" y="236199"/>
                      <a:pt x="116411" y="274872"/>
                      <a:pt x="68781" y="309032"/>
                    </a:cubicBezTo>
                    <a:cubicBezTo>
                      <a:pt x="70934" y="315419"/>
                      <a:pt x="66212" y="321182"/>
                      <a:pt x="64546" y="327084"/>
                    </a:cubicBezTo>
                    <a:cubicBezTo>
                      <a:pt x="101830" y="433382"/>
                      <a:pt x="96207" y="550580"/>
                      <a:pt x="74127" y="659586"/>
                    </a:cubicBezTo>
                    <a:cubicBezTo>
                      <a:pt x="69962" y="680971"/>
                      <a:pt x="45870" y="774772"/>
                      <a:pt x="27123" y="779562"/>
                    </a:cubicBezTo>
                    <a:cubicBezTo>
                      <a:pt x="-1205" y="777757"/>
                      <a:pt x="5114" y="633550"/>
                      <a:pt x="670" y="606125"/>
                    </a:cubicBezTo>
                    <a:cubicBezTo>
                      <a:pt x="-2871" y="531348"/>
                      <a:pt x="8029" y="457196"/>
                      <a:pt x="23721" y="384225"/>
                    </a:cubicBezTo>
                    <a:cubicBezTo>
                      <a:pt x="29692" y="358119"/>
                      <a:pt x="35107" y="331458"/>
                      <a:pt x="46633" y="307088"/>
                    </a:cubicBezTo>
                    <a:cubicBezTo>
                      <a:pt x="48924" y="302297"/>
                      <a:pt x="53992" y="300492"/>
                      <a:pt x="58159" y="297784"/>
                    </a:cubicBezTo>
                    <a:cubicBezTo>
                      <a:pt x="54340" y="297090"/>
                      <a:pt x="50799" y="295076"/>
                      <a:pt x="47536" y="292993"/>
                    </a:cubicBezTo>
                    <a:cubicBezTo>
                      <a:pt x="45661" y="298062"/>
                      <a:pt x="41078" y="302644"/>
                      <a:pt x="35316" y="300492"/>
                    </a:cubicBezTo>
                    <a:cubicBezTo>
                      <a:pt x="18791" y="294451"/>
                      <a:pt x="47882" y="255917"/>
                      <a:pt x="51701" y="244739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8282" name="Google Shape;8282;p21"/>
            <p:cNvGrpSpPr/>
            <p:nvPr/>
          </p:nvGrpSpPr>
          <p:grpSpPr>
            <a:xfrm>
              <a:off x="6003359" y="1935367"/>
              <a:ext cx="701143" cy="994661"/>
              <a:chOff x="6003359" y="1935367"/>
              <a:chExt cx="701143" cy="994661"/>
            </a:xfrm>
          </p:grpSpPr>
          <p:grpSp>
            <p:nvGrpSpPr>
              <p:cNvPr id="8283" name="Google Shape;8283;p21"/>
              <p:cNvGrpSpPr/>
              <p:nvPr/>
            </p:nvGrpSpPr>
            <p:grpSpPr>
              <a:xfrm>
                <a:off x="6003359" y="1935367"/>
                <a:ext cx="701143" cy="994661"/>
                <a:chOff x="6003359" y="1935367"/>
                <a:chExt cx="701143" cy="994661"/>
              </a:xfrm>
            </p:grpSpPr>
            <p:sp>
              <p:nvSpPr>
                <p:cNvPr id="8284" name="Google Shape;8284;p21"/>
                <p:cNvSpPr/>
                <p:nvPr/>
              </p:nvSpPr>
              <p:spPr>
                <a:xfrm rot="-5868182">
                  <a:off x="5886047" y="2190095"/>
                  <a:ext cx="937465" cy="4852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5978" h="712167" extrusionOk="0">
                      <a:moveTo>
                        <a:pt x="15231" y="396"/>
                      </a:moveTo>
                      <a:cubicBezTo>
                        <a:pt x="109449" y="21433"/>
                        <a:pt x="198737" y="58232"/>
                        <a:pt x="288233" y="93572"/>
                      </a:cubicBezTo>
                      <a:cubicBezTo>
                        <a:pt x="349400" y="117595"/>
                        <a:pt x="411749" y="138771"/>
                        <a:pt x="472640" y="163488"/>
                      </a:cubicBezTo>
                      <a:cubicBezTo>
                        <a:pt x="627470" y="228059"/>
                        <a:pt x="775565" y="307904"/>
                        <a:pt x="921091" y="391082"/>
                      </a:cubicBezTo>
                      <a:cubicBezTo>
                        <a:pt x="1056342" y="471274"/>
                        <a:pt x="1192218" y="552091"/>
                        <a:pt x="1317123" y="647975"/>
                      </a:cubicBezTo>
                      <a:cubicBezTo>
                        <a:pt x="1336772" y="663735"/>
                        <a:pt x="1356768" y="679496"/>
                        <a:pt x="1373986" y="697965"/>
                      </a:cubicBezTo>
                      <a:cubicBezTo>
                        <a:pt x="1377181" y="701505"/>
                        <a:pt x="1376348" y="707338"/>
                        <a:pt x="1372807" y="710254"/>
                      </a:cubicBezTo>
                      <a:cubicBezTo>
                        <a:pt x="1362739" y="717405"/>
                        <a:pt x="1356004" y="702547"/>
                        <a:pt x="1348436" y="697965"/>
                      </a:cubicBezTo>
                      <a:cubicBezTo>
                        <a:pt x="1318720" y="672761"/>
                        <a:pt x="1287407" y="649571"/>
                        <a:pt x="1255608" y="627076"/>
                      </a:cubicBezTo>
                      <a:cubicBezTo>
                        <a:pt x="1010518" y="463567"/>
                        <a:pt x="751750" y="318596"/>
                        <a:pt x="481666" y="200634"/>
                      </a:cubicBezTo>
                      <a:cubicBezTo>
                        <a:pt x="374465" y="158420"/>
                        <a:pt x="265875" y="119955"/>
                        <a:pt x="158744" y="77533"/>
                      </a:cubicBezTo>
                      <a:cubicBezTo>
                        <a:pt x="108823" y="61009"/>
                        <a:pt x="60570" y="39485"/>
                        <a:pt x="9885" y="25530"/>
                      </a:cubicBezTo>
                      <a:cubicBezTo>
                        <a:pt x="-5876" y="22128"/>
                        <a:pt x="-1848" y="-3145"/>
                        <a:pt x="15301" y="32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285" name="Google Shape;8285;p21"/>
                <p:cNvSpPr/>
                <p:nvPr/>
              </p:nvSpPr>
              <p:spPr>
                <a:xfrm rot="-5868182">
                  <a:off x="6157486" y="2074647"/>
                  <a:ext cx="305138" cy="91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7870" h="133689" extrusionOk="0">
                      <a:moveTo>
                        <a:pt x="3619" y="118685"/>
                      </a:moveTo>
                      <a:cubicBezTo>
                        <a:pt x="42639" y="95149"/>
                        <a:pt x="86936" y="84178"/>
                        <a:pt x="129011" y="67654"/>
                      </a:cubicBezTo>
                      <a:cubicBezTo>
                        <a:pt x="169697" y="50227"/>
                        <a:pt x="213438" y="42590"/>
                        <a:pt x="255652" y="30162"/>
                      </a:cubicBezTo>
                      <a:cubicBezTo>
                        <a:pt x="298144" y="18081"/>
                        <a:pt x="342579" y="15998"/>
                        <a:pt x="386112" y="9680"/>
                      </a:cubicBezTo>
                      <a:cubicBezTo>
                        <a:pt x="385973" y="9680"/>
                        <a:pt x="385765" y="9680"/>
                        <a:pt x="385626" y="9680"/>
                      </a:cubicBezTo>
                      <a:cubicBezTo>
                        <a:pt x="405205" y="7597"/>
                        <a:pt x="424507" y="3917"/>
                        <a:pt x="443739" y="29"/>
                      </a:cubicBezTo>
                      <a:cubicBezTo>
                        <a:pt x="443739" y="29"/>
                        <a:pt x="443600" y="29"/>
                        <a:pt x="443531" y="29"/>
                      </a:cubicBezTo>
                      <a:cubicBezTo>
                        <a:pt x="449849" y="-596"/>
                        <a:pt x="448947" y="9194"/>
                        <a:pt x="442906" y="7666"/>
                      </a:cubicBezTo>
                      <a:cubicBezTo>
                        <a:pt x="368684" y="23149"/>
                        <a:pt x="291756" y="24260"/>
                        <a:pt x="219895" y="50574"/>
                      </a:cubicBezTo>
                      <a:cubicBezTo>
                        <a:pt x="219895" y="50574"/>
                        <a:pt x="219895" y="50574"/>
                        <a:pt x="219965" y="50574"/>
                      </a:cubicBezTo>
                      <a:cubicBezTo>
                        <a:pt x="169628" y="61475"/>
                        <a:pt x="123248" y="84178"/>
                        <a:pt x="74924" y="101189"/>
                      </a:cubicBezTo>
                      <a:cubicBezTo>
                        <a:pt x="52915" y="109729"/>
                        <a:pt x="32294" y="121324"/>
                        <a:pt x="11673" y="132780"/>
                      </a:cubicBezTo>
                      <a:cubicBezTo>
                        <a:pt x="2925" y="137293"/>
                        <a:pt x="-4782" y="123823"/>
                        <a:pt x="3619" y="11861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286" name="Google Shape;8286;p21"/>
                <p:cNvSpPr/>
                <p:nvPr/>
              </p:nvSpPr>
              <p:spPr>
                <a:xfrm rot="-5868182">
                  <a:off x="6078249" y="2126146"/>
                  <a:ext cx="285371" cy="195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57" h="287129" extrusionOk="0">
                      <a:moveTo>
                        <a:pt x="1266" y="276623"/>
                      </a:moveTo>
                      <a:cubicBezTo>
                        <a:pt x="83055" y="186641"/>
                        <a:pt x="184979" y="118113"/>
                        <a:pt x="290236" y="58403"/>
                      </a:cubicBezTo>
                      <a:cubicBezTo>
                        <a:pt x="302040" y="52570"/>
                        <a:pt x="421251" y="-14847"/>
                        <a:pt x="418821" y="2997"/>
                      </a:cubicBezTo>
                      <a:cubicBezTo>
                        <a:pt x="418960" y="5844"/>
                        <a:pt x="416391" y="7996"/>
                        <a:pt x="413753" y="7579"/>
                      </a:cubicBezTo>
                      <a:cubicBezTo>
                        <a:pt x="352099" y="32852"/>
                        <a:pt x="294124" y="66595"/>
                        <a:pt x="237608" y="101727"/>
                      </a:cubicBezTo>
                      <a:cubicBezTo>
                        <a:pt x="182063" y="135956"/>
                        <a:pt x="127977" y="172824"/>
                        <a:pt x="79723" y="216982"/>
                      </a:cubicBezTo>
                      <a:cubicBezTo>
                        <a:pt x="55561" y="238436"/>
                        <a:pt x="33829" y="262320"/>
                        <a:pt x="11334" y="285440"/>
                      </a:cubicBezTo>
                      <a:cubicBezTo>
                        <a:pt x="5710" y="290578"/>
                        <a:pt x="-3247" y="282941"/>
                        <a:pt x="1197" y="27662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287" name="Google Shape;8287;p21"/>
                <p:cNvSpPr/>
                <p:nvPr/>
              </p:nvSpPr>
              <p:spPr>
                <a:xfrm rot="-5868182">
                  <a:off x="6095670" y="2235418"/>
                  <a:ext cx="196889" cy="20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986" h="302133" extrusionOk="0">
                      <a:moveTo>
                        <a:pt x="2255" y="287343"/>
                      </a:moveTo>
                      <a:cubicBezTo>
                        <a:pt x="70575" y="171741"/>
                        <a:pt x="165417" y="69678"/>
                        <a:pt x="281366" y="872"/>
                      </a:cubicBezTo>
                      <a:cubicBezTo>
                        <a:pt x="286921" y="-2877"/>
                        <a:pt x="292475" y="6496"/>
                        <a:pt x="286226" y="9412"/>
                      </a:cubicBezTo>
                      <a:cubicBezTo>
                        <a:pt x="269007" y="19132"/>
                        <a:pt x="253108" y="31005"/>
                        <a:pt x="237347" y="42947"/>
                      </a:cubicBezTo>
                      <a:cubicBezTo>
                        <a:pt x="237347" y="42947"/>
                        <a:pt x="237417" y="42947"/>
                        <a:pt x="237486" y="42878"/>
                      </a:cubicBezTo>
                      <a:cubicBezTo>
                        <a:pt x="237278" y="43017"/>
                        <a:pt x="237069" y="43225"/>
                        <a:pt x="236861" y="43364"/>
                      </a:cubicBezTo>
                      <a:cubicBezTo>
                        <a:pt x="237000" y="43225"/>
                        <a:pt x="237139" y="43155"/>
                        <a:pt x="237278" y="43017"/>
                      </a:cubicBezTo>
                      <a:cubicBezTo>
                        <a:pt x="237278" y="43017"/>
                        <a:pt x="237139" y="43086"/>
                        <a:pt x="237069" y="43155"/>
                      </a:cubicBezTo>
                      <a:cubicBezTo>
                        <a:pt x="237069" y="43155"/>
                        <a:pt x="237139" y="43086"/>
                        <a:pt x="237208" y="43017"/>
                      </a:cubicBezTo>
                      <a:cubicBezTo>
                        <a:pt x="180206" y="88841"/>
                        <a:pt x="127161" y="140636"/>
                        <a:pt x="82725" y="198749"/>
                      </a:cubicBezTo>
                      <a:cubicBezTo>
                        <a:pt x="82725" y="198749"/>
                        <a:pt x="82725" y="198680"/>
                        <a:pt x="82795" y="198610"/>
                      </a:cubicBezTo>
                      <a:cubicBezTo>
                        <a:pt x="82725" y="198749"/>
                        <a:pt x="82586" y="198819"/>
                        <a:pt x="82517" y="198958"/>
                      </a:cubicBezTo>
                      <a:cubicBezTo>
                        <a:pt x="82517" y="198958"/>
                        <a:pt x="82517" y="198958"/>
                        <a:pt x="82517" y="198958"/>
                      </a:cubicBezTo>
                      <a:cubicBezTo>
                        <a:pt x="82031" y="199652"/>
                        <a:pt x="81475" y="200277"/>
                        <a:pt x="80989" y="200971"/>
                      </a:cubicBezTo>
                      <a:cubicBezTo>
                        <a:pt x="81059" y="200902"/>
                        <a:pt x="81128" y="200763"/>
                        <a:pt x="81198" y="200693"/>
                      </a:cubicBezTo>
                      <a:cubicBezTo>
                        <a:pt x="59188" y="231659"/>
                        <a:pt x="35790" y="261792"/>
                        <a:pt x="16975" y="294841"/>
                      </a:cubicBezTo>
                      <a:cubicBezTo>
                        <a:pt x="10448" y="308797"/>
                        <a:pt x="-5868" y="300743"/>
                        <a:pt x="2186" y="28727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288" name="Google Shape;8288;p21"/>
                <p:cNvSpPr/>
                <p:nvPr/>
              </p:nvSpPr>
              <p:spPr>
                <a:xfrm rot="-5868182">
                  <a:off x="6068765" y="2311147"/>
                  <a:ext cx="152575" cy="26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944" h="389144" extrusionOk="0">
                      <a:moveTo>
                        <a:pt x="86272" y="193992"/>
                      </a:moveTo>
                      <a:cubicBezTo>
                        <a:pt x="105782" y="156985"/>
                        <a:pt x="127305" y="121090"/>
                        <a:pt x="150148" y="86027"/>
                      </a:cubicBezTo>
                      <a:cubicBezTo>
                        <a:pt x="171186" y="56381"/>
                        <a:pt x="189377" y="22290"/>
                        <a:pt x="219023" y="350"/>
                      </a:cubicBezTo>
                      <a:cubicBezTo>
                        <a:pt x="219023" y="350"/>
                        <a:pt x="219023" y="350"/>
                        <a:pt x="219023" y="350"/>
                      </a:cubicBezTo>
                      <a:cubicBezTo>
                        <a:pt x="220828" y="-552"/>
                        <a:pt x="223189" y="350"/>
                        <a:pt x="223884" y="2364"/>
                      </a:cubicBezTo>
                      <a:cubicBezTo>
                        <a:pt x="224647" y="7085"/>
                        <a:pt x="217982" y="8612"/>
                        <a:pt x="215690" y="12084"/>
                      </a:cubicBezTo>
                      <a:cubicBezTo>
                        <a:pt x="215829" y="11945"/>
                        <a:pt x="215899" y="11876"/>
                        <a:pt x="216038" y="11737"/>
                      </a:cubicBezTo>
                      <a:cubicBezTo>
                        <a:pt x="140358" y="101372"/>
                        <a:pt x="91202" y="210516"/>
                        <a:pt x="44475" y="317231"/>
                      </a:cubicBezTo>
                      <a:cubicBezTo>
                        <a:pt x="44613" y="316884"/>
                        <a:pt x="44752" y="316537"/>
                        <a:pt x="44891" y="316259"/>
                      </a:cubicBezTo>
                      <a:cubicBezTo>
                        <a:pt x="34894" y="339518"/>
                        <a:pt x="27464" y="364374"/>
                        <a:pt x="14689" y="386314"/>
                      </a:cubicBezTo>
                      <a:cubicBezTo>
                        <a:pt x="9760" y="392355"/>
                        <a:pt x="-724" y="387981"/>
                        <a:pt x="40" y="380205"/>
                      </a:cubicBezTo>
                      <a:cubicBezTo>
                        <a:pt x="23090" y="315981"/>
                        <a:pt x="55375" y="254882"/>
                        <a:pt x="86341" y="19399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289" name="Google Shape;8289;p21"/>
                <p:cNvSpPr/>
                <p:nvPr/>
              </p:nvSpPr>
              <p:spPr>
                <a:xfrm rot="-5868182">
                  <a:off x="6104557" y="2448908"/>
                  <a:ext cx="62586" cy="24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61" h="353652" extrusionOk="0">
                      <a:moveTo>
                        <a:pt x="83525" y="1142"/>
                      </a:moveTo>
                      <a:cubicBezTo>
                        <a:pt x="87344" y="-2121"/>
                        <a:pt x="93385" y="2183"/>
                        <a:pt x="91510" y="6835"/>
                      </a:cubicBezTo>
                      <a:cubicBezTo>
                        <a:pt x="89982" y="17319"/>
                        <a:pt x="88246" y="27734"/>
                        <a:pt x="86580" y="38148"/>
                      </a:cubicBezTo>
                      <a:lnTo>
                        <a:pt x="86580" y="38148"/>
                      </a:lnTo>
                      <a:cubicBezTo>
                        <a:pt x="86580" y="38148"/>
                        <a:pt x="86580" y="38426"/>
                        <a:pt x="86510" y="38565"/>
                      </a:cubicBezTo>
                      <a:cubicBezTo>
                        <a:pt x="86510" y="38565"/>
                        <a:pt x="86510" y="38565"/>
                        <a:pt x="86510" y="38496"/>
                      </a:cubicBezTo>
                      <a:cubicBezTo>
                        <a:pt x="85816" y="42661"/>
                        <a:pt x="85191" y="46827"/>
                        <a:pt x="84567" y="50993"/>
                      </a:cubicBezTo>
                      <a:cubicBezTo>
                        <a:pt x="84567" y="50924"/>
                        <a:pt x="84567" y="50854"/>
                        <a:pt x="84567" y="50785"/>
                      </a:cubicBezTo>
                      <a:cubicBezTo>
                        <a:pt x="84567" y="51132"/>
                        <a:pt x="84497" y="51410"/>
                        <a:pt x="84428" y="51757"/>
                      </a:cubicBezTo>
                      <a:cubicBezTo>
                        <a:pt x="84428" y="51757"/>
                        <a:pt x="84428" y="51687"/>
                        <a:pt x="84428" y="51618"/>
                      </a:cubicBezTo>
                      <a:cubicBezTo>
                        <a:pt x="67973" y="151876"/>
                        <a:pt x="44991" y="251786"/>
                        <a:pt x="16594" y="349128"/>
                      </a:cubicBezTo>
                      <a:cubicBezTo>
                        <a:pt x="12637" y="356834"/>
                        <a:pt x="139" y="354127"/>
                        <a:pt x="0" y="345309"/>
                      </a:cubicBezTo>
                      <a:cubicBezTo>
                        <a:pt x="10832" y="281502"/>
                        <a:pt x="30411" y="219154"/>
                        <a:pt x="44575" y="155972"/>
                      </a:cubicBezTo>
                      <a:cubicBezTo>
                        <a:pt x="52559" y="124103"/>
                        <a:pt x="59988" y="92096"/>
                        <a:pt x="66862" y="59950"/>
                      </a:cubicBezTo>
                      <a:cubicBezTo>
                        <a:pt x="72208" y="40578"/>
                        <a:pt x="73111" y="18500"/>
                        <a:pt x="83386" y="114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290" name="Google Shape;8290;p21"/>
                <p:cNvSpPr/>
                <p:nvPr/>
              </p:nvSpPr>
              <p:spPr>
                <a:xfrm rot="-5868182">
                  <a:off x="6080019" y="2592112"/>
                  <a:ext cx="100285" cy="2364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95" h="347117" extrusionOk="0">
                      <a:moveTo>
                        <a:pt x="2144" y="299"/>
                      </a:moveTo>
                      <a:cubicBezTo>
                        <a:pt x="5130" y="-950"/>
                        <a:pt x="7282" y="1966"/>
                        <a:pt x="8323" y="4396"/>
                      </a:cubicBezTo>
                      <a:cubicBezTo>
                        <a:pt x="20543" y="26475"/>
                        <a:pt x="31514" y="49178"/>
                        <a:pt x="42900" y="71674"/>
                      </a:cubicBezTo>
                      <a:cubicBezTo>
                        <a:pt x="67826" y="120345"/>
                        <a:pt x="91154" y="169779"/>
                        <a:pt x="111497" y="220602"/>
                      </a:cubicBezTo>
                      <a:cubicBezTo>
                        <a:pt x="126772" y="259136"/>
                        <a:pt x="141630" y="298712"/>
                        <a:pt x="147184" y="339953"/>
                      </a:cubicBezTo>
                      <a:cubicBezTo>
                        <a:pt x="147601" y="347382"/>
                        <a:pt x="136700" y="350021"/>
                        <a:pt x="133715" y="343078"/>
                      </a:cubicBezTo>
                      <a:cubicBezTo>
                        <a:pt x="132326" y="339953"/>
                        <a:pt x="131701" y="336482"/>
                        <a:pt x="130799" y="333149"/>
                      </a:cubicBezTo>
                      <a:cubicBezTo>
                        <a:pt x="109067" y="255456"/>
                        <a:pt x="77407" y="180888"/>
                        <a:pt x="44150" y="107500"/>
                      </a:cubicBezTo>
                      <a:cubicBezTo>
                        <a:pt x="29361" y="75423"/>
                        <a:pt x="15059" y="43138"/>
                        <a:pt x="2075" y="10297"/>
                      </a:cubicBezTo>
                      <a:cubicBezTo>
                        <a:pt x="1034" y="7103"/>
                        <a:pt x="-2022" y="2452"/>
                        <a:pt x="2075" y="29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291" name="Google Shape;8291;p21"/>
                <p:cNvSpPr/>
                <p:nvPr/>
              </p:nvSpPr>
              <p:spPr>
                <a:xfrm rot="-5868182">
                  <a:off x="6293974" y="2511388"/>
                  <a:ext cx="189011" cy="2262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423" h="332122" extrusionOk="0">
                      <a:moveTo>
                        <a:pt x="1328" y="324461"/>
                      </a:moveTo>
                      <a:cubicBezTo>
                        <a:pt x="52568" y="257183"/>
                        <a:pt x="106723" y="192126"/>
                        <a:pt x="159977" y="126376"/>
                      </a:cubicBezTo>
                      <a:cubicBezTo>
                        <a:pt x="159768" y="126653"/>
                        <a:pt x="159490" y="126931"/>
                        <a:pt x="159283" y="127209"/>
                      </a:cubicBezTo>
                      <a:cubicBezTo>
                        <a:pt x="194345" y="85828"/>
                        <a:pt x="228505" y="43684"/>
                        <a:pt x="263706" y="2512"/>
                      </a:cubicBezTo>
                      <a:cubicBezTo>
                        <a:pt x="266483" y="-404"/>
                        <a:pt x="271135" y="-821"/>
                        <a:pt x="274329" y="1470"/>
                      </a:cubicBezTo>
                      <a:cubicBezTo>
                        <a:pt x="286063" y="10357"/>
                        <a:pt x="260998" y="29242"/>
                        <a:pt x="256138" y="38060"/>
                      </a:cubicBezTo>
                      <a:cubicBezTo>
                        <a:pt x="256416" y="37782"/>
                        <a:pt x="256624" y="37435"/>
                        <a:pt x="256902" y="37158"/>
                      </a:cubicBezTo>
                      <a:cubicBezTo>
                        <a:pt x="184069" y="124084"/>
                        <a:pt x="109918" y="209831"/>
                        <a:pt x="35974" y="295786"/>
                      </a:cubicBezTo>
                      <a:cubicBezTo>
                        <a:pt x="26739" y="306965"/>
                        <a:pt x="16950" y="317796"/>
                        <a:pt x="8618" y="329738"/>
                      </a:cubicBezTo>
                      <a:cubicBezTo>
                        <a:pt x="5494" y="335639"/>
                        <a:pt x="-3324" y="329321"/>
                        <a:pt x="1328" y="32446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292" name="Google Shape;8292;p21"/>
                <p:cNvSpPr/>
                <p:nvPr/>
              </p:nvSpPr>
              <p:spPr>
                <a:xfrm rot="-5868182">
                  <a:off x="6371458" y="2373385"/>
                  <a:ext cx="94628" cy="2599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91" h="381499" extrusionOk="0">
                      <a:moveTo>
                        <a:pt x="134245" y="424"/>
                      </a:moveTo>
                      <a:cubicBezTo>
                        <a:pt x="139313" y="2299"/>
                        <a:pt x="139798" y="7923"/>
                        <a:pt x="137786" y="12227"/>
                      </a:cubicBezTo>
                      <a:cubicBezTo>
                        <a:pt x="131537" y="36598"/>
                        <a:pt x="121399" y="59857"/>
                        <a:pt x="112790" y="83394"/>
                      </a:cubicBezTo>
                      <a:cubicBezTo>
                        <a:pt x="94808" y="130954"/>
                        <a:pt x="80158" y="179624"/>
                        <a:pt x="62939" y="227462"/>
                      </a:cubicBezTo>
                      <a:cubicBezTo>
                        <a:pt x="45721" y="276272"/>
                        <a:pt x="24266" y="323554"/>
                        <a:pt x="8019" y="372711"/>
                      </a:cubicBezTo>
                      <a:cubicBezTo>
                        <a:pt x="8019" y="372711"/>
                        <a:pt x="8019" y="372711"/>
                        <a:pt x="8019" y="372711"/>
                      </a:cubicBezTo>
                      <a:cubicBezTo>
                        <a:pt x="7325" y="374932"/>
                        <a:pt x="6978" y="377293"/>
                        <a:pt x="6423" y="379584"/>
                      </a:cubicBezTo>
                      <a:cubicBezTo>
                        <a:pt x="4270" y="383889"/>
                        <a:pt x="-451" y="380140"/>
                        <a:pt x="35" y="376182"/>
                      </a:cubicBezTo>
                      <a:cubicBezTo>
                        <a:pt x="6839" y="325290"/>
                        <a:pt x="29473" y="277660"/>
                        <a:pt x="44749" y="228851"/>
                      </a:cubicBezTo>
                      <a:cubicBezTo>
                        <a:pt x="65022" y="168654"/>
                        <a:pt x="84602" y="108180"/>
                        <a:pt x="106333" y="48401"/>
                      </a:cubicBezTo>
                      <a:cubicBezTo>
                        <a:pt x="111263" y="38958"/>
                        <a:pt x="122025" y="-5130"/>
                        <a:pt x="134175" y="49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293" name="Google Shape;8293;p21"/>
                <p:cNvSpPr/>
                <p:nvPr/>
              </p:nvSpPr>
              <p:spPr>
                <a:xfrm rot="-5868182">
                  <a:off x="6451728" y="2247125"/>
                  <a:ext cx="31177" cy="3150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60" h="462449" extrusionOk="0">
                      <a:moveTo>
                        <a:pt x="39767" y="0"/>
                      </a:moveTo>
                      <a:cubicBezTo>
                        <a:pt x="48792" y="1389"/>
                        <a:pt x="45044" y="12081"/>
                        <a:pt x="44696" y="18330"/>
                      </a:cubicBezTo>
                      <a:cubicBezTo>
                        <a:pt x="39905" y="59641"/>
                        <a:pt x="36434" y="101091"/>
                        <a:pt x="32824" y="142471"/>
                      </a:cubicBezTo>
                      <a:cubicBezTo>
                        <a:pt x="27963" y="245784"/>
                        <a:pt x="23381" y="349097"/>
                        <a:pt x="9981" y="451715"/>
                      </a:cubicBezTo>
                      <a:cubicBezTo>
                        <a:pt x="9981" y="451715"/>
                        <a:pt x="9981" y="451715"/>
                        <a:pt x="9981" y="451715"/>
                      </a:cubicBezTo>
                      <a:cubicBezTo>
                        <a:pt x="9981" y="453312"/>
                        <a:pt x="9911" y="454839"/>
                        <a:pt x="9981" y="456436"/>
                      </a:cubicBezTo>
                      <a:cubicBezTo>
                        <a:pt x="10814" y="458589"/>
                        <a:pt x="9981" y="461227"/>
                        <a:pt x="7690" y="462268"/>
                      </a:cubicBezTo>
                      <a:cubicBezTo>
                        <a:pt x="-3627" y="464768"/>
                        <a:pt x="1163" y="440745"/>
                        <a:pt x="260" y="434149"/>
                      </a:cubicBezTo>
                      <a:cubicBezTo>
                        <a:pt x="3038" y="378952"/>
                        <a:pt x="6787" y="323755"/>
                        <a:pt x="8454" y="268488"/>
                      </a:cubicBezTo>
                      <a:cubicBezTo>
                        <a:pt x="8454" y="268696"/>
                        <a:pt x="8454" y="268904"/>
                        <a:pt x="8454" y="269113"/>
                      </a:cubicBezTo>
                      <a:cubicBezTo>
                        <a:pt x="8454" y="268835"/>
                        <a:pt x="8454" y="268557"/>
                        <a:pt x="8454" y="268279"/>
                      </a:cubicBezTo>
                      <a:cubicBezTo>
                        <a:pt x="8454" y="268279"/>
                        <a:pt x="8454" y="268279"/>
                        <a:pt x="8454" y="268279"/>
                      </a:cubicBezTo>
                      <a:cubicBezTo>
                        <a:pt x="8454" y="267863"/>
                        <a:pt x="8454" y="267516"/>
                        <a:pt x="8454" y="267099"/>
                      </a:cubicBezTo>
                      <a:cubicBezTo>
                        <a:pt x="8454" y="267099"/>
                        <a:pt x="8454" y="267169"/>
                        <a:pt x="8454" y="267238"/>
                      </a:cubicBezTo>
                      <a:cubicBezTo>
                        <a:pt x="8454" y="267030"/>
                        <a:pt x="8454" y="266822"/>
                        <a:pt x="8454" y="266683"/>
                      </a:cubicBezTo>
                      <a:cubicBezTo>
                        <a:pt x="8454" y="266752"/>
                        <a:pt x="8454" y="266891"/>
                        <a:pt x="8454" y="266960"/>
                      </a:cubicBezTo>
                      <a:cubicBezTo>
                        <a:pt x="8454" y="266127"/>
                        <a:pt x="8454" y="265294"/>
                        <a:pt x="8523" y="264530"/>
                      </a:cubicBezTo>
                      <a:cubicBezTo>
                        <a:pt x="8523" y="264600"/>
                        <a:pt x="8523" y="264669"/>
                        <a:pt x="8523" y="264739"/>
                      </a:cubicBezTo>
                      <a:cubicBezTo>
                        <a:pt x="8523" y="264600"/>
                        <a:pt x="8523" y="264530"/>
                        <a:pt x="8523" y="264391"/>
                      </a:cubicBezTo>
                      <a:cubicBezTo>
                        <a:pt x="8523" y="264461"/>
                        <a:pt x="8523" y="264530"/>
                        <a:pt x="8523" y="264600"/>
                      </a:cubicBezTo>
                      <a:cubicBezTo>
                        <a:pt x="8523" y="264114"/>
                        <a:pt x="8523" y="263628"/>
                        <a:pt x="8523" y="263072"/>
                      </a:cubicBezTo>
                      <a:cubicBezTo>
                        <a:pt x="8523" y="263072"/>
                        <a:pt x="8523" y="263211"/>
                        <a:pt x="8523" y="263280"/>
                      </a:cubicBezTo>
                      <a:cubicBezTo>
                        <a:pt x="8939" y="188643"/>
                        <a:pt x="13730" y="114144"/>
                        <a:pt x="25672" y="40409"/>
                      </a:cubicBezTo>
                      <a:cubicBezTo>
                        <a:pt x="25672" y="40617"/>
                        <a:pt x="25603" y="40895"/>
                        <a:pt x="25533" y="41103"/>
                      </a:cubicBezTo>
                      <a:cubicBezTo>
                        <a:pt x="25672" y="40061"/>
                        <a:pt x="25881" y="39089"/>
                        <a:pt x="26019" y="38048"/>
                      </a:cubicBezTo>
                      <a:cubicBezTo>
                        <a:pt x="26019" y="38395"/>
                        <a:pt x="25881" y="38742"/>
                        <a:pt x="25881" y="39089"/>
                      </a:cubicBezTo>
                      <a:cubicBezTo>
                        <a:pt x="28935" y="30133"/>
                        <a:pt x="27824" y="-347"/>
                        <a:pt x="39628" y="6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294" name="Google Shape;8294;p21"/>
                <p:cNvSpPr/>
                <p:nvPr/>
              </p:nvSpPr>
              <p:spPr>
                <a:xfrm rot="-5868182">
                  <a:off x="6479722" y="2092785"/>
                  <a:ext cx="76000" cy="366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50" h="538135" extrusionOk="0">
                      <a:moveTo>
                        <a:pt x="7257" y="69"/>
                      </a:moveTo>
                      <a:cubicBezTo>
                        <a:pt x="19130" y="-694"/>
                        <a:pt x="13714" y="28258"/>
                        <a:pt x="16491" y="36590"/>
                      </a:cubicBezTo>
                      <a:cubicBezTo>
                        <a:pt x="28364" y="120323"/>
                        <a:pt x="36626" y="204542"/>
                        <a:pt x="54053" y="287442"/>
                      </a:cubicBezTo>
                      <a:cubicBezTo>
                        <a:pt x="68356" y="357984"/>
                        <a:pt x="84672" y="428109"/>
                        <a:pt x="103002" y="497678"/>
                      </a:cubicBezTo>
                      <a:cubicBezTo>
                        <a:pt x="103696" y="505454"/>
                        <a:pt x="117027" y="535934"/>
                        <a:pt x="108973" y="537948"/>
                      </a:cubicBezTo>
                      <a:cubicBezTo>
                        <a:pt x="106473" y="538711"/>
                        <a:pt x="104182" y="537045"/>
                        <a:pt x="103626" y="534754"/>
                      </a:cubicBezTo>
                      <a:cubicBezTo>
                        <a:pt x="79604" y="483653"/>
                        <a:pt x="68008" y="427623"/>
                        <a:pt x="53983" y="373120"/>
                      </a:cubicBezTo>
                      <a:cubicBezTo>
                        <a:pt x="38292" y="303550"/>
                        <a:pt x="24892" y="233356"/>
                        <a:pt x="17047" y="162398"/>
                      </a:cubicBezTo>
                      <a:cubicBezTo>
                        <a:pt x="13436" y="120601"/>
                        <a:pt x="5799" y="79290"/>
                        <a:pt x="1772" y="37492"/>
                      </a:cubicBezTo>
                      <a:cubicBezTo>
                        <a:pt x="2397" y="27981"/>
                        <a:pt x="-5310" y="1666"/>
                        <a:pt x="725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295" name="Google Shape;8295;p21"/>
                <p:cNvSpPr/>
                <p:nvPr/>
              </p:nvSpPr>
              <p:spPr>
                <a:xfrm rot="-5868182">
                  <a:off x="6432392" y="2081427"/>
                  <a:ext cx="101989" cy="251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696" h="368659" extrusionOk="0">
                      <a:moveTo>
                        <a:pt x="4957" y="158"/>
                      </a:moveTo>
                      <a:cubicBezTo>
                        <a:pt x="16204" y="-1786"/>
                        <a:pt x="15927" y="14669"/>
                        <a:pt x="19606" y="21821"/>
                      </a:cubicBezTo>
                      <a:cubicBezTo>
                        <a:pt x="30854" y="54175"/>
                        <a:pt x="39533" y="87363"/>
                        <a:pt x="51128" y="119579"/>
                      </a:cubicBezTo>
                      <a:cubicBezTo>
                        <a:pt x="51058" y="119371"/>
                        <a:pt x="50919" y="119093"/>
                        <a:pt x="50850" y="118885"/>
                      </a:cubicBezTo>
                      <a:cubicBezTo>
                        <a:pt x="51545" y="120690"/>
                        <a:pt x="52239" y="122564"/>
                        <a:pt x="52864" y="124370"/>
                      </a:cubicBezTo>
                      <a:cubicBezTo>
                        <a:pt x="52725" y="124022"/>
                        <a:pt x="52586" y="123675"/>
                        <a:pt x="52448" y="123259"/>
                      </a:cubicBezTo>
                      <a:cubicBezTo>
                        <a:pt x="81956" y="203382"/>
                        <a:pt x="115143" y="282046"/>
                        <a:pt x="148678" y="360503"/>
                      </a:cubicBezTo>
                      <a:cubicBezTo>
                        <a:pt x="151733" y="366127"/>
                        <a:pt x="147428" y="372375"/>
                        <a:pt x="142221" y="365918"/>
                      </a:cubicBezTo>
                      <a:cubicBezTo>
                        <a:pt x="126529" y="346895"/>
                        <a:pt x="117781" y="323357"/>
                        <a:pt x="107714" y="301140"/>
                      </a:cubicBezTo>
                      <a:cubicBezTo>
                        <a:pt x="86398" y="253788"/>
                        <a:pt x="64806" y="206506"/>
                        <a:pt x="46754" y="157835"/>
                      </a:cubicBezTo>
                      <a:cubicBezTo>
                        <a:pt x="29188" y="115969"/>
                        <a:pt x="16482" y="72436"/>
                        <a:pt x="5304" y="28556"/>
                      </a:cubicBezTo>
                      <a:cubicBezTo>
                        <a:pt x="4401" y="19807"/>
                        <a:pt x="-5944" y="5366"/>
                        <a:pt x="4957" y="8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296" name="Google Shape;8296;p21"/>
                <p:cNvSpPr/>
                <p:nvPr/>
              </p:nvSpPr>
              <p:spPr>
                <a:xfrm rot="-5868182">
                  <a:off x="6333879" y="2758077"/>
                  <a:ext cx="4730" cy="2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43" h="416" extrusionOk="0">
                      <a:moveTo>
                        <a:pt x="0" y="417"/>
                      </a:moveTo>
                      <a:cubicBezTo>
                        <a:pt x="0" y="417"/>
                        <a:pt x="0" y="139"/>
                        <a:pt x="0" y="0"/>
                      </a:cubicBezTo>
                      <a:cubicBezTo>
                        <a:pt x="0" y="139"/>
                        <a:pt x="0" y="278"/>
                        <a:pt x="0" y="41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8297" name="Google Shape;8297;p21"/>
              <p:cNvSpPr/>
              <p:nvPr/>
            </p:nvSpPr>
            <p:spPr>
              <a:xfrm rot="-5868182">
                <a:off x="6195604" y="2694012"/>
                <a:ext cx="243819" cy="109548"/>
              </a:xfrm>
              <a:custGeom>
                <a:avLst/>
                <a:gdLst/>
                <a:ahLst/>
                <a:cxnLst/>
                <a:rect l="l" t="t" r="r" b="b"/>
                <a:pathLst>
                  <a:path w="357868" h="160790" extrusionOk="0">
                    <a:moveTo>
                      <a:pt x="5004" y="153300"/>
                    </a:moveTo>
                    <a:cubicBezTo>
                      <a:pt x="124285" y="114697"/>
                      <a:pt x="240512" y="64013"/>
                      <a:pt x="348893" y="900"/>
                    </a:cubicBezTo>
                    <a:cubicBezTo>
                      <a:pt x="354933" y="-2849"/>
                      <a:pt x="361321" y="6038"/>
                      <a:pt x="355697" y="10551"/>
                    </a:cubicBezTo>
                    <a:cubicBezTo>
                      <a:pt x="284947" y="61999"/>
                      <a:pt x="203436" y="97200"/>
                      <a:pt x="121786" y="127819"/>
                    </a:cubicBezTo>
                    <a:cubicBezTo>
                      <a:pt x="121994" y="127819"/>
                      <a:pt x="122133" y="127681"/>
                      <a:pt x="122341" y="127611"/>
                    </a:cubicBezTo>
                    <a:cubicBezTo>
                      <a:pt x="119078" y="130597"/>
                      <a:pt x="-28532" y="178990"/>
                      <a:pt x="4934" y="1533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8298" name="Google Shape;8298;p21"/>
            <p:cNvSpPr/>
            <p:nvPr/>
          </p:nvSpPr>
          <p:spPr>
            <a:xfrm rot="-5868182">
              <a:off x="6394763" y="2414498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99" name="Google Shape;8299;p21"/>
            <p:cNvSpPr/>
            <p:nvPr/>
          </p:nvSpPr>
          <p:spPr>
            <a:xfrm rot="-5868182">
              <a:off x="6394670" y="2414511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00" name="Google Shape;8300;p21"/>
            <p:cNvSpPr/>
            <p:nvPr/>
          </p:nvSpPr>
          <p:spPr>
            <a:xfrm rot="-5868182">
              <a:off x="6541035" y="2435049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01" name="Google Shape;8301;p21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02" name="Google Shape;8302;p21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03" name="Google Shape;8303;p21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04" name="Google Shape;8304;p21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05" name="Google Shape;8305;p21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06" name="Google Shape;8306;p21"/>
            <p:cNvSpPr/>
            <p:nvPr/>
          </p:nvSpPr>
          <p:spPr>
            <a:xfrm rot="-5868182">
              <a:off x="6494472" y="2272343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07" name="Google Shape;8307;p21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08" name="Google Shape;8308;p21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09" name="Google Shape;8309;p21"/>
            <p:cNvSpPr/>
            <p:nvPr/>
          </p:nvSpPr>
          <p:spPr>
            <a:xfrm rot="-5868182">
              <a:off x="6492222" y="2274970"/>
              <a:ext cx="4730" cy="94"/>
            </a:xfrm>
            <a:custGeom>
              <a:avLst/>
              <a:gdLst/>
              <a:ahLst/>
              <a:cxnLst/>
              <a:rect l="l" t="t" r="r" b="b"/>
              <a:pathLst>
                <a:path w="6943" h="138" extrusionOk="0">
                  <a:moveTo>
                    <a:pt x="0" y="0"/>
                  </a:moveTo>
                  <a:cubicBezTo>
                    <a:pt x="0" y="0"/>
                    <a:pt x="0" y="69"/>
                    <a:pt x="0" y="139"/>
                  </a:cubicBezTo>
                  <a:cubicBezTo>
                    <a:pt x="0" y="139"/>
                    <a:pt x="0" y="6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10" name="Google Shape;8310;p21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11" name="Google Shape;8311;p21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12" name="Google Shape;8312;p21"/>
            <p:cNvSpPr/>
            <p:nvPr/>
          </p:nvSpPr>
          <p:spPr>
            <a:xfrm rot="-5868182">
              <a:off x="6492370" y="2274950"/>
              <a:ext cx="4730" cy="189"/>
            </a:xfrm>
            <a:custGeom>
              <a:avLst/>
              <a:gdLst/>
              <a:ahLst/>
              <a:cxnLst/>
              <a:rect l="l" t="t" r="r" b="b"/>
              <a:pathLst>
                <a:path w="6943" h="277" extrusionOk="0">
                  <a:moveTo>
                    <a:pt x="0" y="278"/>
                  </a:moveTo>
                  <a:cubicBezTo>
                    <a:pt x="0" y="278"/>
                    <a:pt x="0" y="13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0"/>
                  </a:cubicBezTo>
                  <a:cubicBezTo>
                    <a:pt x="0" y="69"/>
                    <a:pt x="0" y="208"/>
                    <a:pt x="0" y="27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13" name="Google Shape;8313;p21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14" name="Google Shape;8314;p21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15" name="Google Shape;8315;p21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16" name="Google Shape;8316;p21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17" name="Google Shape;8317;p21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8318" name="Google Shape;8318;p21"/>
          <p:cNvGrpSpPr/>
          <p:nvPr/>
        </p:nvGrpSpPr>
        <p:grpSpPr>
          <a:xfrm rot="-1013147">
            <a:off x="679839" y="6189870"/>
            <a:ext cx="744388" cy="1043369"/>
            <a:chOff x="5996489" y="1930043"/>
            <a:chExt cx="713436" cy="999985"/>
          </a:xfrm>
        </p:grpSpPr>
        <p:grpSp>
          <p:nvGrpSpPr>
            <p:cNvPr id="8319" name="Google Shape;8319;p21"/>
            <p:cNvGrpSpPr/>
            <p:nvPr/>
          </p:nvGrpSpPr>
          <p:grpSpPr>
            <a:xfrm>
              <a:off x="5997551" y="1930043"/>
              <a:ext cx="712373" cy="989676"/>
              <a:chOff x="6221239" y="1930043"/>
              <a:chExt cx="712373" cy="989676"/>
            </a:xfrm>
          </p:grpSpPr>
          <p:sp>
            <p:nvSpPr>
              <p:cNvPr id="8320" name="Google Shape;8320;p21"/>
              <p:cNvSpPr/>
              <p:nvPr/>
            </p:nvSpPr>
            <p:spPr>
              <a:xfrm rot="-5868182">
                <a:off x="6295942" y="2124819"/>
                <a:ext cx="293426" cy="200913"/>
              </a:xfrm>
              <a:custGeom>
                <a:avLst/>
                <a:gdLst/>
                <a:ahLst/>
                <a:cxnLst/>
                <a:rect l="l" t="t" r="r" b="b"/>
                <a:pathLst>
                  <a:path w="430680" h="294893" extrusionOk="0">
                    <a:moveTo>
                      <a:pt x="4521" y="283657"/>
                    </a:moveTo>
                    <a:cubicBezTo>
                      <a:pt x="5284" y="283518"/>
                      <a:pt x="5978" y="283448"/>
                      <a:pt x="6742" y="283379"/>
                    </a:cubicBezTo>
                    <a:cubicBezTo>
                      <a:pt x="48261" y="208394"/>
                      <a:pt x="137549" y="126049"/>
                      <a:pt x="211146" y="81961"/>
                    </a:cubicBezTo>
                    <a:cubicBezTo>
                      <a:pt x="250027" y="58355"/>
                      <a:pt x="290574" y="37317"/>
                      <a:pt x="333065" y="20862"/>
                    </a:cubicBezTo>
                    <a:cubicBezTo>
                      <a:pt x="363129" y="11211"/>
                      <a:pt x="469011" y="-29961"/>
                      <a:pt x="416104" y="39747"/>
                    </a:cubicBezTo>
                    <a:cubicBezTo>
                      <a:pt x="376113" y="103970"/>
                      <a:pt x="313972" y="150558"/>
                      <a:pt x="250512" y="189856"/>
                    </a:cubicBezTo>
                    <a:cubicBezTo>
                      <a:pt x="211701" y="213948"/>
                      <a:pt x="173029" y="238805"/>
                      <a:pt x="129912" y="254496"/>
                    </a:cubicBezTo>
                    <a:cubicBezTo>
                      <a:pt x="130190" y="254357"/>
                      <a:pt x="130468" y="254287"/>
                      <a:pt x="130745" y="254149"/>
                    </a:cubicBezTo>
                    <a:cubicBezTo>
                      <a:pt x="128315" y="255051"/>
                      <a:pt x="125816" y="256093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2969" y="257134"/>
                      <a:pt x="122483" y="257342"/>
                      <a:pt x="122066" y="257481"/>
                    </a:cubicBezTo>
                    <a:cubicBezTo>
                      <a:pt x="122066" y="257481"/>
                      <a:pt x="122066" y="257481"/>
                      <a:pt x="122066" y="257481"/>
                    </a:cubicBezTo>
                    <a:cubicBezTo>
                      <a:pt x="120539" y="258037"/>
                      <a:pt x="119081" y="258662"/>
                      <a:pt x="117553" y="259217"/>
                    </a:cubicBezTo>
                    <a:cubicBezTo>
                      <a:pt x="117831" y="259078"/>
                      <a:pt x="118109" y="259009"/>
                      <a:pt x="118387" y="258870"/>
                    </a:cubicBezTo>
                    <a:cubicBezTo>
                      <a:pt x="86032" y="270604"/>
                      <a:pt x="54441" y="285531"/>
                      <a:pt x="20698" y="292613"/>
                    </a:cubicBezTo>
                    <a:cubicBezTo>
                      <a:pt x="18614" y="293793"/>
                      <a:pt x="16115" y="294210"/>
                      <a:pt x="13755" y="293655"/>
                    </a:cubicBezTo>
                    <a:cubicBezTo>
                      <a:pt x="11810" y="293932"/>
                      <a:pt x="9936" y="294071"/>
                      <a:pt x="7992" y="294279"/>
                    </a:cubicBezTo>
                    <a:cubicBezTo>
                      <a:pt x="355" y="297751"/>
                      <a:pt x="-3673" y="285462"/>
                      <a:pt x="4521" y="2836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21" name="Google Shape;8321;p21"/>
              <p:cNvSpPr/>
              <p:nvPr/>
            </p:nvSpPr>
            <p:spPr>
              <a:xfrm rot="-5868182">
                <a:off x="6494569" y="1935505"/>
                <a:ext cx="314022" cy="347348"/>
              </a:xfrm>
              <a:custGeom>
                <a:avLst/>
                <a:gdLst/>
                <a:ahLst/>
                <a:cxnLst/>
                <a:rect l="l" t="t" r="r" b="b"/>
                <a:pathLst>
                  <a:path w="460910" h="509825" extrusionOk="0">
                    <a:moveTo>
                      <a:pt x="8284" y="128733"/>
                    </a:moveTo>
                    <a:cubicBezTo>
                      <a:pt x="8839" y="128733"/>
                      <a:pt x="9395" y="128733"/>
                      <a:pt x="9951" y="128802"/>
                    </a:cubicBezTo>
                    <a:cubicBezTo>
                      <a:pt x="11200" y="125956"/>
                      <a:pt x="14671" y="124567"/>
                      <a:pt x="17588" y="125747"/>
                    </a:cubicBezTo>
                    <a:cubicBezTo>
                      <a:pt x="60495" y="91032"/>
                      <a:pt x="112361" y="68745"/>
                      <a:pt x="162281" y="45972"/>
                    </a:cubicBezTo>
                    <a:cubicBezTo>
                      <a:pt x="231017" y="15631"/>
                      <a:pt x="305377" y="-4435"/>
                      <a:pt x="380987" y="842"/>
                    </a:cubicBezTo>
                    <a:cubicBezTo>
                      <a:pt x="396678" y="3550"/>
                      <a:pt x="476523" y="-130"/>
                      <a:pt x="458194" y="28753"/>
                    </a:cubicBezTo>
                    <a:cubicBezTo>
                      <a:pt x="409453" y="66801"/>
                      <a:pt x="349674" y="85339"/>
                      <a:pt x="291908" y="104918"/>
                    </a:cubicBezTo>
                    <a:cubicBezTo>
                      <a:pt x="208730" y="133801"/>
                      <a:pt x="120067" y="152617"/>
                      <a:pt x="32029" y="138731"/>
                    </a:cubicBezTo>
                    <a:cubicBezTo>
                      <a:pt x="27239" y="141647"/>
                      <a:pt x="23837" y="147618"/>
                      <a:pt x="18004" y="148312"/>
                    </a:cubicBezTo>
                    <a:cubicBezTo>
                      <a:pt x="18004" y="149909"/>
                      <a:pt x="18073" y="151437"/>
                      <a:pt x="18143" y="153034"/>
                    </a:cubicBezTo>
                    <a:cubicBezTo>
                      <a:pt x="18699" y="153797"/>
                      <a:pt x="19254" y="154630"/>
                      <a:pt x="19809" y="155394"/>
                    </a:cubicBezTo>
                    <a:cubicBezTo>
                      <a:pt x="19670" y="155255"/>
                      <a:pt x="19601" y="155047"/>
                      <a:pt x="19462" y="154908"/>
                    </a:cubicBezTo>
                    <a:cubicBezTo>
                      <a:pt x="19809" y="155394"/>
                      <a:pt x="20157" y="155811"/>
                      <a:pt x="20504" y="156297"/>
                    </a:cubicBezTo>
                    <a:cubicBezTo>
                      <a:pt x="20504" y="156297"/>
                      <a:pt x="20504" y="156297"/>
                      <a:pt x="20504" y="156297"/>
                    </a:cubicBezTo>
                    <a:cubicBezTo>
                      <a:pt x="21545" y="157755"/>
                      <a:pt x="22656" y="159282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4877" y="162407"/>
                      <a:pt x="26197" y="164004"/>
                      <a:pt x="27239" y="165670"/>
                    </a:cubicBezTo>
                    <a:cubicBezTo>
                      <a:pt x="27239" y="165670"/>
                      <a:pt x="27169" y="165531"/>
                      <a:pt x="27100" y="165531"/>
                    </a:cubicBezTo>
                    <a:cubicBezTo>
                      <a:pt x="27100" y="165601"/>
                      <a:pt x="27239" y="165739"/>
                      <a:pt x="27308" y="165809"/>
                    </a:cubicBezTo>
                    <a:cubicBezTo>
                      <a:pt x="27308" y="165809"/>
                      <a:pt x="27308" y="165809"/>
                      <a:pt x="27308" y="165809"/>
                    </a:cubicBezTo>
                    <a:lnTo>
                      <a:pt x="27308" y="165809"/>
                    </a:lnTo>
                    <a:cubicBezTo>
                      <a:pt x="27308" y="165809"/>
                      <a:pt x="27308" y="165809"/>
                      <a:pt x="27308" y="165809"/>
                    </a:cubicBezTo>
                    <a:cubicBezTo>
                      <a:pt x="27308" y="165809"/>
                      <a:pt x="27378" y="165948"/>
                      <a:pt x="27447" y="166017"/>
                    </a:cubicBezTo>
                    <a:cubicBezTo>
                      <a:pt x="27447" y="166017"/>
                      <a:pt x="27447" y="166017"/>
                      <a:pt x="27447" y="165948"/>
                    </a:cubicBezTo>
                    <a:cubicBezTo>
                      <a:pt x="27724" y="166295"/>
                      <a:pt x="27933" y="166642"/>
                      <a:pt x="28211" y="166989"/>
                    </a:cubicBezTo>
                    <a:cubicBezTo>
                      <a:pt x="28211" y="166989"/>
                      <a:pt x="28211" y="166989"/>
                      <a:pt x="28211" y="166989"/>
                    </a:cubicBezTo>
                    <a:cubicBezTo>
                      <a:pt x="28488" y="167406"/>
                      <a:pt x="28766" y="167822"/>
                      <a:pt x="29113" y="168169"/>
                    </a:cubicBezTo>
                    <a:cubicBezTo>
                      <a:pt x="29113" y="168100"/>
                      <a:pt x="28974" y="168031"/>
                      <a:pt x="28974" y="167961"/>
                    </a:cubicBezTo>
                    <a:cubicBezTo>
                      <a:pt x="29252" y="168378"/>
                      <a:pt x="29530" y="168725"/>
                      <a:pt x="29808" y="169141"/>
                    </a:cubicBezTo>
                    <a:lnTo>
                      <a:pt x="29808" y="169141"/>
                    </a:lnTo>
                    <a:cubicBezTo>
                      <a:pt x="29808" y="169141"/>
                      <a:pt x="29808" y="169141"/>
                      <a:pt x="29808" y="169141"/>
                    </a:cubicBezTo>
                    <a:cubicBezTo>
                      <a:pt x="30016" y="169419"/>
                      <a:pt x="30154" y="169628"/>
                      <a:pt x="30293" y="169836"/>
                    </a:cubicBezTo>
                    <a:cubicBezTo>
                      <a:pt x="30293" y="169836"/>
                      <a:pt x="30293" y="169836"/>
                      <a:pt x="30293" y="169836"/>
                    </a:cubicBezTo>
                    <a:cubicBezTo>
                      <a:pt x="74174" y="231837"/>
                      <a:pt x="105973" y="301893"/>
                      <a:pt x="129649" y="373892"/>
                    </a:cubicBezTo>
                    <a:cubicBezTo>
                      <a:pt x="141174" y="409163"/>
                      <a:pt x="150686" y="445128"/>
                      <a:pt x="156171" y="481857"/>
                    </a:cubicBezTo>
                    <a:cubicBezTo>
                      <a:pt x="157698" y="491507"/>
                      <a:pt x="162767" y="515183"/>
                      <a:pt x="145548" y="508726"/>
                    </a:cubicBezTo>
                    <a:cubicBezTo>
                      <a:pt x="119095" y="491438"/>
                      <a:pt x="105695" y="460541"/>
                      <a:pt x="91392" y="433463"/>
                    </a:cubicBezTo>
                    <a:cubicBezTo>
                      <a:pt x="77159" y="406941"/>
                      <a:pt x="60912" y="381391"/>
                      <a:pt x="50081" y="353202"/>
                    </a:cubicBezTo>
                    <a:cubicBezTo>
                      <a:pt x="38764" y="324735"/>
                      <a:pt x="32168" y="294811"/>
                      <a:pt x="24253" y="265303"/>
                    </a:cubicBezTo>
                    <a:cubicBezTo>
                      <a:pt x="19879" y="248223"/>
                      <a:pt x="-15947" y="128386"/>
                      <a:pt x="8422" y="128872"/>
                    </a:cubicBezTo>
                    <a:close/>
                    <a:moveTo>
                      <a:pt x="111110" y="129983"/>
                    </a:moveTo>
                    <a:cubicBezTo>
                      <a:pt x="112500" y="129913"/>
                      <a:pt x="113818" y="129844"/>
                      <a:pt x="115207" y="129774"/>
                    </a:cubicBezTo>
                    <a:lnTo>
                      <a:pt x="111110" y="129983"/>
                    </a:lnTo>
                    <a:close/>
                    <a:moveTo>
                      <a:pt x="444099" y="22296"/>
                    </a:moveTo>
                    <a:cubicBezTo>
                      <a:pt x="441947" y="23754"/>
                      <a:pt x="439725" y="25212"/>
                      <a:pt x="437503" y="26670"/>
                    </a:cubicBezTo>
                    <a:cubicBezTo>
                      <a:pt x="439725" y="25281"/>
                      <a:pt x="441947" y="23823"/>
                      <a:pt x="444099" y="22296"/>
                    </a:cubicBezTo>
                    <a:cubicBezTo>
                      <a:pt x="444099" y="22296"/>
                      <a:pt x="444099" y="22296"/>
                      <a:pt x="444099" y="222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22" name="Google Shape;8322;p21"/>
              <p:cNvSpPr/>
              <p:nvPr/>
            </p:nvSpPr>
            <p:spPr>
              <a:xfrm rot="-5868182">
                <a:off x="6534692" y="1990143"/>
                <a:ext cx="285077" cy="193955"/>
              </a:xfrm>
              <a:custGeom>
                <a:avLst/>
                <a:gdLst/>
                <a:ahLst/>
                <a:cxnLst/>
                <a:rect l="l" t="t" r="r" b="b"/>
                <a:pathLst>
                  <a:path w="418425" h="284680" extrusionOk="0">
                    <a:moveTo>
                      <a:pt x="3206" y="2475"/>
                    </a:moveTo>
                    <a:cubicBezTo>
                      <a:pt x="7025" y="-649"/>
                      <a:pt x="12093" y="-163"/>
                      <a:pt x="16676" y="462"/>
                    </a:cubicBezTo>
                    <a:cubicBezTo>
                      <a:pt x="30562" y="2267"/>
                      <a:pt x="44239" y="5530"/>
                      <a:pt x="57708" y="9418"/>
                    </a:cubicBezTo>
                    <a:cubicBezTo>
                      <a:pt x="57362" y="9280"/>
                      <a:pt x="56945" y="9210"/>
                      <a:pt x="56529" y="9071"/>
                    </a:cubicBezTo>
                    <a:cubicBezTo>
                      <a:pt x="170811" y="43925"/>
                      <a:pt x="350150" y="128839"/>
                      <a:pt x="404584" y="239511"/>
                    </a:cubicBezTo>
                    <a:cubicBezTo>
                      <a:pt x="408958" y="251314"/>
                      <a:pt x="430064" y="278115"/>
                      <a:pt x="409722" y="283808"/>
                    </a:cubicBezTo>
                    <a:cubicBezTo>
                      <a:pt x="401668" y="286863"/>
                      <a:pt x="393822" y="281239"/>
                      <a:pt x="387226" y="277073"/>
                    </a:cubicBezTo>
                    <a:cubicBezTo>
                      <a:pt x="373965" y="269644"/>
                      <a:pt x="360357" y="262840"/>
                      <a:pt x="346817" y="255897"/>
                    </a:cubicBezTo>
                    <a:cubicBezTo>
                      <a:pt x="287732" y="225833"/>
                      <a:pt x="229272" y="194590"/>
                      <a:pt x="172616" y="160083"/>
                    </a:cubicBezTo>
                    <a:cubicBezTo>
                      <a:pt x="172894" y="160222"/>
                      <a:pt x="173171" y="160430"/>
                      <a:pt x="173449" y="160569"/>
                    </a:cubicBezTo>
                    <a:cubicBezTo>
                      <a:pt x="116655" y="125992"/>
                      <a:pt x="60625" y="88083"/>
                      <a:pt x="17161" y="37121"/>
                    </a:cubicBezTo>
                    <a:cubicBezTo>
                      <a:pt x="10566" y="27818"/>
                      <a:pt x="-7139" y="14140"/>
                      <a:pt x="3136" y="2406"/>
                    </a:cubicBezTo>
                    <a:close/>
                    <a:moveTo>
                      <a:pt x="83884" y="81904"/>
                    </a:moveTo>
                    <a:cubicBezTo>
                      <a:pt x="85134" y="82945"/>
                      <a:pt x="86383" y="83987"/>
                      <a:pt x="87633" y="84959"/>
                    </a:cubicBezTo>
                    <a:cubicBezTo>
                      <a:pt x="87494" y="84820"/>
                      <a:pt x="87355" y="84751"/>
                      <a:pt x="87216" y="84612"/>
                    </a:cubicBezTo>
                    <a:cubicBezTo>
                      <a:pt x="87355" y="84751"/>
                      <a:pt x="87494" y="84820"/>
                      <a:pt x="87633" y="84959"/>
                    </a:cubicBezTo>
                    <a:cubicBezTo>
                      <a:pt x="86383" y="83917"/>
                      <a:pt x="85134" y="82945"/>
                      <a:pt x="83884" y="819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23" name="Google Shape;8323;p21"/>
              <p:cNvSpPr/>
              <p:nvPr/>
            </p:nvSpPr>
            <p:spPr>
              <a:xfrm rot="-5868182">
                <a:off x="6695307" y="2088243"/>
                <a:ext cx="95327" cy="371783"/>
              </a:xfrm>
              <a:custGeom>
                <a:avLst/>
                <a:gdLst/>
                <a:ahLst/>
                <a:cxnLst/>
                <a:rect l="l" t="t" r="r" b="b"/>
                <a:pathLst>
                  <a:path w="139917" h="545690" extrusionOk="0">
                    <a:moveTo>
                      <a:pt x="13608" y="111"/>
                    </a:moveTo>
                    <a:cubicBezTo>
                      <a:pt x="13608" y="111"/>
                      <a:pt x="14163" y="111"/>
                      <a:pt x="14441" y="180"/>
                    </a:cubicBezTo>
                    <a:cubicBezTo>
                      <a:pt x="16732" y="-445"/>
                      <a:pt x="19232" y="597"/>
                      <a:pt x="20482" y="2680"/>
                    </a:cubicBezTo>
                    <a:cubicBezTo>
                      <a:pt x="20482" y="2680"/>
                      <a:pt x="20482" y="2680"/>
                      <a:pt x="20482" y="2610"/>
                    </a:cubicBezTo>
                    <a:cubicBezTo>
                      <a:pt x="20482" y="2610"/>
                      <a:pt x="20482" y="2680"/>
                      <a:pt x="20551" y="2749"/>
                    </a:cubicBezTo>
                    <a:cubicBezTo>
                      <a:pt x="20551" y="2749"/>
                      <a:pt x="20551" y="2749"/>
                      <a:pt x="20551" y="2749"/>
                    </a:cubicBezTo>
                    <a:cubicBezTo>
                      <a:pt x="60682" y="76970"/>
                      <a:pt x="83386" y="158482"/>
                      <a:pt x="105882" y="239368"/>
                    </a:cubicBezTo>
                    <a:cubicBezTo>
                      <a:pt x="122822" y="312895"/>
                      <a:pt x="145040" y="387186"/>
                      <a:pt x="138861" y="463421"/>
                    </a:cubicBezTo>
                    <a:cubicBezTo>
                      <a:pt x="137402" y="488971"/>
                      <a:pt x="134626" y="514591"/>
                      <a:pt x="129557" y="539655"/>
                    </a:cubicBezTo>
                    <a:cubicBezTo>
                      <a:pt x="120809" y="554930"/>
                      <a:pt x="109908" y="537503"/>
                      <a:pt x="105743" y="528130"/>
                    </a:cubicBezTo>
                    <a:lnTo>
                      <a:pt x="105743" y="528130"/>
                    </a:lnTo>
                    <a:cubicBezTo>
                      <a:pt x="88732" y="495220"/>
                      <a:pt x="66584" y="465017"/>
                      <a:pt x="52976" y="430372"/>
                    </a:cubicBezTo>
                    <a:cubicBezTo>
                      <a:pt x="22426" y="353304"/>
                      <a:pt x="11872" y="271029"/>
                      <a:pt x="6735" y="188823"/>
                    </a:cubicBezTo>
                    <a:cubicBezTo>
                      <a:pt x="2777" y="139180"/>
                      <a:pt x="69" y="89468"/>
                      <a:pt x="0" y="39617"/>
                    </a:cubicBezTo>
                    <a:cubicBezTo>
                      <a:pt x="1527" y="26772"/>
                      <a:pt x="-4652" y="1291"/>
                      <a:pt x="13678" y="111"/>
                    </a:cubicBezTo>
                    <a:close/>
                    <a:moveTo>
                      <a:pt x="121364" y="502510"/>
                    </a:moveTo>
                    <a:cubicBezTo>
                      <a:pt x="121225" y="503621"/>
                      <a:pt x="121017" y="504732"/>
                      <a:pt x="120878" y="505843"/>
                    </a:cubicBezTo>
                    <a:cubicBezTo>
                      <a:pt x="121017" y="504732"/>
                      <a:pt x="121225" y="503690"/>
                      <a:pt x="121364" y="502579"/>
                    </a:cubicBezTo>
                    <a:cubicBezTo>
                      <a:pt x="121364" y="502579"/>
                      <a:pt x="121364" y="502579"/>
                      <a:pt x="121364" y="502649"/>
                    </a:cubicBezTo>
                    <a:cubicBezTo>
                      <a:pt x="121364" y="502649"/>
                      <a:pt x="121364" y="502510"/>
                      <a:pt x="121364" y="5025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24" name="Google Shape;8324;p21"/>
              <p:cNvSpPr/>
              <p:nvPr/>
            </p:nvSpPr>
            <p:spPr>
              <a:xfrm rot="-5868182">
                <a:off x="6591653" y="2373791"/>
                <a:ext cx="109977" cy="264936"/>
              </a:xfrm>
              <a:custGeom>
                <a:avLst/>
                <a:gdLst/>
                <a:ahLst/>
                <a:cxnLst/>
                <a:rect l="l" t="t" r="r" b="b"/>
                <a:pathLst>
                  <a:path w="161420" h="388863" extrusionOk="0">
                    <a:moveTo>
                      <a:pt x="93857" y="74674"/>
                    </a:moveTo>
                    <a:cubicBezTo>
                      <a:pt x="103021" y="62802"/>
                      <a:pt x="142597" y="-15099"/>
                      <a:pt x="158288" y="2605"/>
                    </a:cubicBezTo>
                    <a:cubicBezTo>
                      <a:pt x="163148" y="7049"/>
                      <a:pt x="161968" y="14270"/>
                      <a:pt x="157386" y="18435"/>
                    </a:cubicBezTo>
                    <a:cubicBezTo>
                      <a:pt x="153150" y="81409"/>
                      <a:pt x="138639" y="143827"/>
                      <a:pt x="121698" y="204509"/>
                    </a:cubicBezTo>
                    <a:cubicBezTo>
                      <a:pt x="110451" y="239711"/>
                      <a:pt x="97675" y="274773"/>
                      <a:pt x="78512" y="306503"/>
                    </a:cubicBezTo>
                    <a:cubicBezTo>
                      <a:pt x="62613" y="332331"/>
                      <a:pt x="42617" y="355243"/>
                      <a:pt x="22967" y="378294"/>
                    </a:cubicBezTo>
                    <a:cubicBezTo>
                      <a:pt x="18038" y="385445"/>
                      <a:pt x="7832" y="394749"/>
                      <a:pt x="1305" y="383918"/>
                    </a:cubicBezTo>
                    <a:cubicBezTo>
                      <a:pt x="-10428" y="325666"/>
                      <a:pt x="59905" y="128483"/>
                      <a:pt x="93857" y="74744"/>
                    </a:cubicBezTo>
                    <a:close/>
                    <a:moveTo>
                      <a:pt x="145860" y="32738"/>
                    </a:moveTo>
                    <a:cubicBezTo>
                      <a:pt x="145860" y="32738"/>
                      <a:pt x="145860" y="32738"/>
                      <a:pt x="145860" y="32738"/>
                    </a:cubicBezTo>
                    <a:cubicBezTo>
                      <a:pt x="145721" y="33988"/>
                      <a:pt x="145652" y="35307"/>
                      <a:pt x="145513" y="36626"/>
                    </a:cubicBezTo>
                    <a:cubicBezTo>
                      <a:pt x="145652" y="35307"/>
                      <a:pt x="145791" y="33988"/>
                      <a:pt x="145860" y="326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25" name="Google Shape;8325;p21"/>
              <p:cNvSpPr/>
              <p:nvPr/>
            </p:nvSpPr>
            <p:spPr>
              <a:xfrm rot="-5868182">
                <a:off x="6509981" y="2506370"/>
                <a:ext cx="205389" cy="228118"/>
              </a:xfrm>
              <a:custGeom>
                <a:avLst/>
                <a:gdLst/>
                <a:ahLst/>
                <a:cxnLst/>
                <a:rect l="l" t="t" r="r" b="b"/>
                <a:pathLst>
                  <a:path w="301463" h="334824" extrusionOk="0">
                    <a:moveTo>
                      <a:pt x="32622" y="233676"/>
                    </a:moveTo>
                    <a:cubicBezTo>
                      <a:pt x="77335" y="150428"/>
                      <a:pt x="139129" y="71278"/>
                      <a:pt x="227444" y="32119"/>
                    </a:cubicBezTo>
                    <a:cubicBezTo>
                      <a:pt x="244316" y="23648"/>
                      <a:pt x="260840" y="14622"/>
                      <a:pt x="277712" y="6152"/>
                    </a:cubicBezTo>
                    <a:cubicBezTo>
                      <a:pt x="283752" y="3444"/>
                      <a:pt x="290765" y="-2874"/>
                      <a:pt x="297430" y="1500"/>
                    </a:cubicBezTo>
                    <a:cubicBezTo>
                      <a:pt x="309164" y="6082"/>
                      <a:pt x="291737" y="26911"/>
                      <a:pt x="290001" y="35104"/>
                    </a:cubicBezTo>
                    <a:cubicBezTo>
                      <a:pt x="235914" y="152442"/>
                      <a:pt x="165581" y="251866"/>
                      <a:pt x="49911" y="314562"/>
                    </a:cubicBezTo>
                    <a:cubicBezTo>
                      <a:pt x="39704" y="320811"/>
                      <a:pt x="29220" y="326712"/>
                      <a:pt x="18597" y="332198"/>
                    </a:cubicBezTo>
                    <a:cubicBezTo>
                      <a:pt x="15056" y="334003"/>
                      <a:pt x="10959" y="335738"/>
                      <a:pt x="7002" y="334280"/>
                    </a:cubicBezTo>
                    <a:cubicBezTo>
                      <a:pt x="-16048" y="321158"/>
                      <a:pt x="24499" y="252144"/>
                      <a:pt x="32691" y="2336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26" name="Google Shape;8326;p21"/>
              <p:cNvSpPr/>
              <p:nvPr/>
            </p:nvSpPr>
            <p:spPr>
              <a:xfrm rot="-5868182">
                <a:off x="6293337" y="2582925"/>
                <a:ext cx="259320" cy="366859"/>
              </a:xfrm>
              <a:custGeom>
                <a:avLst/>
                <a:gdLst/>
                <a:ahLst/>
                <a:cxnLst/>
                <a:rect l="l" t="t" r="r" b="b"/>
                <a:pathLst>
                  <a:path w="380621" h="538463" extrusionOk="0">
                    <a:moveTo>
                      <a:pt x="198338" y="5806"/>
                    </a:moveTo>
                    <a:cubicBezTo>
                      <a:pt x="207712" y="-6413"/>
                      <a:pt x="222223" y="3099"/>
                      <a:pt x="230138" y="11986"/>
                    </a:cubicBezTo>
                    <a:cubicBezTo>
                      <a:pt x="242080" y="23789"/>
                      <a:pt x="253952" y="35800"/>
                      <a:pt x="264159" y="49131"/>
                    </a:cubicBezTo>
                    <a:cubicBezTo>
                      <a:pt x="326160" y="130920"/>
                      <a:pt x="373859" y="256034"/>
                      <a:pt x="370943" y="359138"/>
                    </a:cubicBezTo>
                    <a:cubicBezTo>
                      <a:pt x="375178" y="356778"/>
                      <a:pt x="381080" y="359902"/>
                      <a:pt x="380593" y="364970"/>
                    </a:cubicBezTo>
                    <a:cubicBezTo>
                      <a:pt x="380524" y="368928"/>
                      <a:pt x="377122" y="371983"/>
                      <a:pt x="374553" y="374482"/>
                    </a:cubicBezTo>
                    <a:cubicBezTo>
                      <a:pt x="354765" y="391076"/>
                      <a:pt x="333172" y="405448"/>
                      <a:pt x="313315" y="422112"/>
                    </a:cubicBezTo>
                    <a:cubicBezTo>
                      <a:pt x="236109" y="486127"/>
                      <a:pt x="141266" y="541463"/>
                      <a:pt x="38023" y="537922"/>
                    </a:cubicBezTo>
                    <a:cubicBezTo>
                      <a:pt x="25803" y="536533"/>
                      <a:pt x="5252" y="543754"/>
                      <a:pt x="45" y="528688"/>
                    </a:cubicBezTo>
                    <a:cubicBezTo>
                      <a:pt x="-1205" y="514246"/>
                      <a:pt x="23998" y="498971"/>
                      <a:pt x="32122" y="486960"/>
                    </a:cubicBezTo>
                    <a:cubicBezTo>
                      <a:pt x="52742" y="463215"/>
                      <a:pt x="73711" y="438636"/>
                      <a:pt x="102177" y="424125"/>
                    </a:cubicBezTo>
                    <a:cubicBezTo>
                      <a:pt x="142724" y="403852"/>
                      <a:pt x="184591" y="384133"/>
                      <a:pt x="228957" y="374066"/>
                    </a:cubicBezTo>
                    <a:cubicBezTo>
                      <a:pt x="250480" y="369483"/>
                      <a:pt x="272699" y="369900"/>
                      <a:pt x="294292" y="365456"/>
                    </a:cubicBezTo>
                    <a:cubicBezTo>
                      <a:pt x="310538" y="362193"/>
                      <a:pt x="326646" y="358097"/>
                      <a:pt x="343240" y="356986"/>
                    </a:cubicBezTo>
                    <a:cubicBezTo>
                      <a:pt x="312829" y="307968"/>
                      <a:pt x="271379" y="266796"/>
                      <a:pt x="243398" y="216320"/>
                    </a:cubicBezTo>
                    <a:cubicBezTo>
                      <a:pt x="243398" y="216459"/>
                      <a:pt x="243537" y="216528"/>
                      <a:pt x="243607" y="216667"/>
                    </a:cubicBezTo>
                    <a:cubicBezTo>
                      <a:pt x="242565" y="214723"/>
                      <a:pt x="241455" y="212709"/>
                      <a:pt x="240413" y="210765"/>
                    </a:cubicBezTo>
                    <a:cubicBezTo>
                      <a:pt x="240413" y="210835"/>
                      <a:pt x="240483" y="210904"/>
                      <a:pt x="240552" y="210974"/>
                    </a:cubicBezTo>
                    <a:cubicBezTo>
                      <a:pt x="240135" y="210210"/>
                      <a:pt x="239719" y="209446"/>
                      <a:pt x="239302" y="208613"/>
                    </a:cubicBezTo>
                    <a:cubicBezTo>
                      <a:pt x="239302" y="208613"/>
                      <a:pt x="239302" y="208613"/>
                      <a:pt x="239302" y="208613"/>
                    </a:cubicBezTo>
                    <a:cubicBezTo>
                      <a:pt x="237914" y="206113"/>
                      <a:pt x="236594" y="203614"/>
                      <a:pt x="235206" y="201045"/>
                    </a:cubicBezTo>
                    <a:lnTo>
                      <a:pt x="235206" y="201045"/>
                    </a:lnTo>
                    <a:cubicBezTo>
                      <a:pt x="235206" y="201045"/>
                      <a:pt x="235067" y="200837"/>
                      <a:pt x="235067" y="200767"/>
                    </a:cubicBezTo>
                    <a:cubicBezTo>
                      <a:pt x="235067" y="200767"/>
                      <a:pt x="235067" y="200767"/>
                      <a:pt x="235067" y="200767"/>
                    </a:cubicBezTo>
                    <a:cubicBezTo>
                      <a:pt x="235067" y="200767"/>
                      <a:pt x="235067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lnTo>
                      <a:pt x="234998" y="200628"/>
                    </a:ln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859" y="200420"/>
                      <a:pt x="234789" y="200212"/>
                      <a:pt x="234651" y="200004"/>
                    </a:cubicBezTo>
                    <a:cubicBezTo>
                      <a:pt x="214307" y="162511"/>
                      <a:pt x="205490" y="120367"/>
                      <a:pt x="199588" y="78500"/>
                    </a:cubicBezTo>
                    <a:cubicBezTo>
                      <a:pt x="197783" y="66141"/>
                      <a:pt x="196325" y="53713"/>
                      <a:pt x="195284" y="41285"/>
                    </a:cubicBezTo>
                    <a:cubicBezTo>
                      <a:pt x="194936" y="29621"/>
                      <a:pt x="191464" y="16082"/>
                      <a:pt x="198477" y="5806"/>
                    </a:cubicBezTo>
                    <a:close/>
                    <a:moveTo>
                      <a:pt x="367333" y="364137"/>
                    </a:moveTo>
                    <a:cubicBezTo>
                      <a:pt x="367333" y="364137"/>
                      <a:pt x="366777" y="364554"/>
                      <a:pt x="366499" y="364693"/>
                    </a:cubicBezTo>
                    <a:cubicBezTo>
                      <a:pt x="366499" y="364901"/>
                      <a:pt x="366569" y="365179"/>
                      <a:pt x="366569" y="365387"/>
                    </a:cubicBezTo>
                    <a:cubicBezTo>
                      <a:pt x="366777" y="365179"/>
                      <a:pt x="366985" y="364970"/>
                      <a:pt x="367194" y="364693"/>
                    </a:cubicBezTo>
                    <a:cubicBezTo>
                      <a:pt x="367194" y="364484"/>
                      <a:pt x="367194" y="364276"/>
                      <a:pt x="367194" y="3640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27" name="Google Shape;8327;p21"/>
              <p:cNvSpPr/>
              <p:nvPr/>
            </p:nvSpPr>
            <p:spPr>
              <a:xfrm rot="-5868182">
                <a:off x="6312372" y="2441518"/>
                <a:ext cx="87500" cy="246253"/>
              </a:xfrm>
              <a:custGeom>
                <a:avLst/>
                <a:gdLst/>
                <a:ahLst/>
                <a:cxnLst/>
                <a:rect l="l" t="t" r="r" b="b"/>
                <a:pathLst>
                  <a:path w="128430" h="361441" extrusionOk="0">
                    <a:moveTo>
                      <a:pt x="37499" y="62695"/>
                    </a:moveTo>
                    <a:cubicBezTo>
                      <a:pt x="48261" y="42352"/>
                      <a:pt x="87281" y="-17428"/>
                      <a:pt x="113525" y="4929"/>
                    </a:cubicBezTo>
                    <a:cubicBezTo>
                      <a:pt x="132618" y="48531"/>
                      <a:pt x="131230" y="99285"/>
                      <a:pt x="121301" y="145179"/>
                    </a:cubicBezTo>
                    <a:cubicBezTo>
                      <a:pt x="108735" y="212943"/>
                      <a:pt x="82420" y="277444"/>
                      <a:pt x="47080" y="336460"/>
                    </a:cubicBezTo>
                    <a:cubicBezTo>
                      <a:pt x="47080" y="336390"/>
                      <a:pt x="47219" y="336251"/>
                      <a:pt x="47289" y="336182"/>
                    </a:cubicBezTo>
                    <a:cubicBezTo>
                      <a:pt x="46941" y="336737"/>
                      <a:pt x="46595" y="337293"/>
                      <a:pt x="46247" y="337918"/>
                    </a:cubicBezTo>
                    <a:cubicBezTo>
                      <a:pt x="46247" y="337918"/>
                      <a:pt x="46247" y="337918"/>
                      <a:pt x="46247" y="337918"/>
                    </a:cubicBezTo>
                    <a:cubicBezTo>
                      <a:pt x="46247" y="337918"/>
                      <a:pt x="46247" y="337987"/>
                      <a:pt x="46178" y="338057"/>
                    </a:cubicBezTo>
                    <a:cubicBezTo>
                      <a:pt x="46178" y="338057"/>
                      <a:pt x="46178" y="338057"/>
                      <a:pt x="46178" y="337987"/>
                    </a:cubicBezTo>
                    <a:cubicBezTo>
                      <a:pt x="44789" y="340209"/>
                      <a:pt x="43470" y="342500"/>
                      <a:pt x="42082" y="344722"/>
                    </a:cubicBezTo>
                    <a:cubicBezTo>
                      <a:pt x="42221" y="344514"/>
                      <a:pt x="42359" y="344236"/>
                      <a:pt x="42498" y="344028"/>
                    </a:cubicBezTo>
                    <a:cubicBezTo>
                      <a:pt x="38332" y="349304"/>
                      <a:pt x="35485" y="359164"/>
                      <a:pt x="27778" y="359580"/>
                    </a:cubicBezTo>
                    <a:cubicBezTo>
                      <a:pt x="10699" y="371800"/>
                      <a:pt x="10977" y="320213"/>
                      <a:pt x="6810" y="310840"/>
                    </a:cubicBezTo>
                    <a:cubicBezTo>
                      <a:pt x="-8186" y="228287"/>
                      <a:pt x="1395" y="138860"/>
                      <a:pt x="37429" y="628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28" name="Google Shape;8328;p21"/>
              <p:cNvSpPr/>
              <p:nvPr/>
            </p:nvSpPr>
            <p:spPr>
              <a:xfrm rot="-5868182">
                <a:off x="6285873" y="2308735"/>
                <a:ext cx="161995" cy="271786"/>
              </a:xfrm>
              <a:custGeom>
                <a:avLst/>
                <a:gdLst/>
                <a:ahLst/>
                <a:cxnLst/>
                <a:rect l="l" t="t" r="r" b="b"/>
                <a:pathLst>
                  <a:path w="237770" h="398917" extrusionOk="0">
                    <a:moveTo>
                      <a:pt x="75106" y="146476"/>
                    </a:moveTo>
                    <a:cubicBezTo>
                      <a:pt x="100657" y="99888"/>
                      <a:pt x="133219" y="56146"/>
                      <a:pt x="173420" y="21292"/>
                    </a:cubicBezTo>
                    <a:cubicBezTo>
                      <a:pt x="189111" y="9073"/>
                      <a:pt x="217508" y="-11271"/>
                      <a:pt x="234727" y="7823"/>
                    </a:cubicBezTo>
                    <a:cubicBezTo>
                      <a:pt x="242226" y="25597"/>
                      <a:pt x="233963" y="48856"/>
                      <a:pt x="230283" y="67186"/>
                    </a:cubicBezTo>
                    <a:cubicBezTo>
                      <a:pt x="199734" y="168207"/>
                      <a:pt x="92116" y="331508"/>
                      <a:pt x="11716" y="398092"/>
                    </a:cubicBezTo>
                    <a:cubicBezTo>
                      <a:pt x="-781" y="402605"/>
                      <a:pt x="-781" y="387538"/>
                      <a:pt x="607" y="379207"/>
                    </a:cubicBezTo>
                    <a:cubicBezTo>
                      <a:pt x="1510" y="367473"/>
                      <a:pt x="2759" y="355739"/>
                      <a:pt x="4009" y="344075"/>
                    </a:cubicBezTo>
                    <a:cubicBezTo>
                      <a:pt x="13036" y="274228"/>
                      <a:pt x="45598" y="209657"/>
                      <a:pt x="75037" y="1464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29" name="Google Shape;8329;p21"/>
              <p:cNvSpPr/>
              <p:nvPr/>
            </p:nvSpPr>
            <p:spPr>
              <a:xfrm rot="-5868182">
                <a:off x="6462471" y="2068041"/>
                <a:ext cx="233095" cy="531122"/>
              </a:xfrm>
              <a:custGeom>
                <a:avLst/>
                <a:gdLst/>
                <a:ahLst/>
                <a:cxnLst/>
                <a:rect l="l" t="t" r="r" b="b"/>
                <a:pathLst>
                  <a:path w="342128" h="779562" extrusionOk="0">
                    <a:moveTo>
                      <a:pt x="51771" y="244808"/>
                    </a:moveTo>
                    <a:cubicBezTo>
                      <a:pt x="93360" y="168088"/>
                      <a:pt x="152931" y="101157"/>
                      <a:pt x="222570" y="48806"/>
                    </a:cubicBezTo>
                    <a:cubicBezTo>
                      <a:pt x="253467" y="26449"/>
                      <a:pt x="287974" y="5620"/>
                      <a:pt x="326300" y="135"/>
                    </a:cubicBezTo>
                    <a:cubicBezTo>
                      <a:pt x="334492" y="-976"/>
                      <a:pt x="343865" y="4857"/>
                      <a:pt x="341852" y="13952"/>
                    </a:cubicBezTo>
                    <a:cubicBezTo>
                      <a:pt x="339213" y="22770"/>
                      <a:pt x="331784" y="29227"/>
                      <a:pt x="326577" y="36586"/>
                    </a:cubicBezTo>
                    <a:cubicBezTo>
                      <a:pt x="326785" y="36309"/>
                      <a:pt x="327063" y="36031"/>
                      <a:pt x="327272" y="35684"/>
                    </a:cubicBezTo>
                    <a:cubicBezTo>
                      <a:pt x="311788" y="55263"/>
                      <a:pt x="294639" y="73315"/>
                      <a:pt x="278739" y="92478"/>
                    </a:cubicBezTo>
                    <a:cubicBezTo>
                      <a:pt x="252564" y="125735"/>
                      <a:pt x="229166" y="161145"/>
                      <a:pt x="200908" y="192736"/>
                    </a:cubicBezTo>
                    <a:cubicBezTo>
                      <a:pt x="161472" y="236199"/>
                      <a:pt x="116411" y="274872"/>
                      <a:pt x="68781" y="309032"/>
                    </a:cubicBezTo>
                    <a:cubicBezTo>
                      <a:pt x="70934" y="315419"/>
                      <a:pt x="66212" y="321182"/>
                      <a:pt x="64546" y="327084"/>
                    </a:cubicBezTo>
                    <a:cubicBezTo>
                      <a:pt x="101830" y="433382"/>
                      <a:pt x="96207" y="550580"/>
                      <a:pt x="74127" y="659586"/>
                    </a:cubicBezTo>
                    <a:cubicBezTo>
                      <a:pt x="69962" y="680971"/>
                      <a:pt x="45870" y="774772"/>
                      <a:pt x="27123" y="779562"/>
                    </a:cubicBezTo>
                    <a:cubicBezTo>
                      <a:pt x="-1205" y="777757"/>
                      <a:pt x="5114" y="633550"/>
                      <a:pt x="670" y="606125"/>
                    </a:cubicBezTo>
                    <a:cubicBezTo>
                      <a:pt x="-2871" y="531348"/>
                      <a:pt x="8029" y="457196"/>
                      <a:pt x="23721" y="384225"/>
                    </a:cubicBezTo>
                    <a:cubicBezTo>
                      <a:pt x="29692" y="358119"/>
                      <a:pt x="35107" y="331458"/>
                      <a:pt x="46633" y="307088"/>
                    </a:cubicBezTo>
                    <a:cubicBezTo>
                      <a:pt x="48924" y="302297"/>
                      <a:pt x="53992" y="300492"/>
                      <a:pt x="58159" y="297784"/>
                    </a:cubicBezTo>
                    <a:cubicBezTo>
                      <a:pt x="54340" y="297090"/>
                      <a:pt x="50799" y="295076"/>
                      <a:pt x="47536" y="292993"/>
                    </a:cubicBezTo>
                    <a:cubicBezTo>
                      <a:pt x="45661" y="298062"/>
                      <a:pt x="41078" y="302644"/>
                      <a:pt x="35316" y="300492"/>
                    </a:cubicBezTo>
                    <a:cubicBezTo>
                      <a:pt x="18791" y="294451"/>
                      <a:pt x="47882" y="255917"/>
                      <a:pt x="51701" y="2447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30" name="Google Shape;8330;p21"/>
              <p:cNvSpPr/>
              <p:nvPr/>
            </p:nvSpPr>
            <p:spPr>
              <a:xfrm rot="-5868182">
                <a:off x="6619513" y="2414498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31" name="Google Shape;8331;p21"/>
              <p:cNvSpPr/>
              <p:nvPr/>
            </p:nvSpPr>
            <p:spPr>
              <a:xfrm rot="-5868182">
                <a:off x="6619420" y="2414511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32" name="Google Shape;8332;p21"/>
              <p:cNvSpPr/>
              <p:nvPr/>
            </p:nvSpPr>
            <p:spPr>
              <a:xfrm rot="-5868182">
                <a:off x="6765785" y="2435049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33" name="Google Shape;8333;p21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34" name="Google Shape;8334;p21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35" name="Google Shape;8335;p21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36" name="Google Shape;8336;p21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37" name="Google Shape;8337;p21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38" name="Google Shape;8338;p21"/>
              <p:cNvSpPr/>
              <p:nvPr/>
            </p:nvSpPr>
            <p:spPr>
              <a:xfrm rot="-5868182">
                <a:off x="6719222" y="2272343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39" name="Google Shape;8339;p21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40" name="Google Shape;8340;p21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41" name="Google Shape;8341;p21"/>
              <p:cNvSpPr/>
              <p:nvPr/>
            </p:nvSpPr>
            <p:spPr>
              <a:xfrm rot="-5868182">
                <a:off x="6716972" y="2274970"/>
                <a:ext cx="4730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138" extrusionOk="0">
                    <a:moveTo>
                      <a:pt x="0" y="0"/>
                    </a:moveTo>
                    <a:cubicBezTo>
                      <a:pt x="0" y="0"/>
                      <a:pt x="0" y="69"/>
                      <a:pt x="0" y="139"/>
                    </a:cubicBezTo>
                    <a:cubicBezTo>
                      <a:pt x="0" y="139"/>
                      <a:pt x="0" y="69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42" name="Google Shape;8342;p21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43" name="Google Shape;8343;p21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44" name="Google Shape;8344;p21"/>
              <p:cNvSpPr/>
              <p:nvPr/>
            </p:nvSpPr>
            <p:spPr>
              <a:xfrm rot="-5868182">
                <a:off x="6717120" y="2274950"/>
                <a:ext cx="4730" cy="189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277" extrusionOk="0">
                    <a:moveTo>
                      <a:pt x="0" y="278"/>
                    </a:moveTo>
                    <a:cubicBezTo>
                      <a:pt x="0" y="278"/>
                      <a:pt x="0" y="13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0"/>
                    </a:cubicBezTo>
                    <a:cubicBezTo>
                      <a:pt x="0" y="69"/>
                      <a:pt x="0" y="208"/>
                      <a:pt x="0" y="27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45" name="Google Shape;8345;p21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46" name="Google Shape;8346;p21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47" name="Google Shape;8347;p21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48" name="Google Shape;8348;p21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49" name="Google Shape;8349;p21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8350" name="Google Shape;8350;p21"/>
            <p:cNvGrpSpPr/>
            <p:nvPr/>
          </p:nvGrpSpPr>
          <p:grpSpPr>
            <a:xfrm>
              <a:off x="5996489" y="1930043"/>
              <a:ext cx="712373" cy="989676"/>
              <a:chOff x="5996489" y="1930043"/>
              <a:chExt cx="712373" cy="989676"/>
            </a:xfrm>
          </p:grpSpPr>
          <p:sp>
            <p:nvSpPr>
              <p:cNvPr id="8351" name="Google Shape;8351;p21"/>
              <p:cNvSpPr/>
              <p:nvPr/>
            </p:nvSpPr>
            <p:spPr>
              <a:xfrm rot="-5868182">
                <a:off x="6071192" y="2124819"/>
                <a:ext cx="293426" cy="200913"/>
              </a:xfrm>
              <a:custGeom>
                <a:avLst/>
                <a:gdLst/>
                <a:ahLst/>
                <a:cxnLst/>
                <a:rect l="l" t="t" r="r" b="b"/>
                <a:pathLst>
                  <a:path w="430680" h="294893" extrusionOk="0">
                    <a:moveTo>
                      <a:pt x="4521" y="283657"/>
                    </a:moveTo>
                    <a:cubicBezTo>
                      <a:pt x="5284" y="283518"/>
                      <a:pt x="5978" y="283448"/>
                      <a:pt x="6742" y="283379"/>
                    </a:cubicBezTo>
                    <a:cubicBezTo>
                      <a:pt x="48261" y="208394"/>
                      <a:pt x="137549" y="126049"/>
                      <a:pt x="211146" y="81961"/>
                    </a:cubicBezTo>
                    <a:cubicBezTo>
                      <a:pt x="250027" y="58355"/>
                      <a:pt x="290574" y="37317"/>
                      <a:pt x="333065" y="20862"/>
                    </a:cubicBezTo>
                    <a:cubicBezTo>
                      <a:pt x="363129" y="11211"/>
                      <a:pt x="469011" y="-29961"/>
                      <a:pt x="416104" y="39747"/>
                    </a:cubicBezTo>
                    <a:cubicBezTo>
                      <a:pt x="376113" y="103970"/>
                      <a:pt x="313972" y="150558"/>
                      <a:pt x="250512" y="189856"/>
                    </a:cubicBezTo>
                    <a:cubicBezTo>
                      <a:pt x="211701" y="213948"/>
                      <a:pt x="173029" y="238805"/>
                      <a:pt x="129912" y="254496"/>
                    </a:cubicBezTo>
                    <a:cubicBezTo>
                      <a:pt x="130190" y="254357"/>
                      <a:pt x="130468" y="254287"/>
                      <a:pt x="130745" y="254149"/>
                    </a:cubicBezTo>
                    <a:cubicBezTo>
                      <a:pt x="128315" y="255051"/>
                      <a:pt x="125816" y="256093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2969" y="257134"/>
                      <a:pt x="122483" y="257342"/>
                      <a:pt x="122066" y="257481"/>
                    </a:cubicBezTo>
                    <a:cubicBezTo>
                      <a:pt x="122066" y="257481"/>
                      <a:pt x="122066" y="257481"/>
                      <a:pt x="122066" y="257481"/>
                    </a:cubicBezTo>
                    <a:cubicBezTo>
                      <a:pt x="120539" y="258037"/>
                      <a:pt x="119081" y="258662"/>
                      <a:pt x="117553" y="259217"/>
                    </a:cubicBezTo>
                    <a:cubicBezTo>
                      <a:pt x="117831" y="259078"/>
                      <a:pt x="118109" y="259009"/>
                      <a:pt x="118387" y="258870"/>
                    </a:cubicBezTo>
                    <a:cubicBezTo>
                      <a:pt x="86032" y="270604"/>
                      <a:pt x="54441" y="285531"/>
                      <a:pt x="20698" y="292613"/>
                    </a:cubicBezTo>
                    <a:cubicBezTo>
                      <a:pt x="18614" y="293793"/>
                      <a:pt x="16115" y="294210"/>
                      <a:pt x="13755" y="293655"/>
                    </a:cubicBezTo>
                    <a:cubicBezTo>
                      <a:pt x="11810" y="293932"/>
                      <a:pt x="9936" y="294071"/>
                      <a:pt x="7992" y="294279"/>
                    </a:cubicBezTo>
                    <a:cubicBezTo>
                      <a:pt x="355" y="297751"/>
                      <a:pt x="-3673" y="285462"/>
                      <a:pt x="4521" y="283657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52" name="Google Shape;8352;p21"/>
              <p:cNvSpPr/>
              <p:nvPr/>
            </p:nvSpPr>
            <p:spPr>
              <a:xfrm rot="-5868182">
                <a:off x="6269819" y="1935505"/>
                <a:ext cx="314022" cy="347348"/>
              </a:xfrm>
              <a:custGeom>
                <a:avLst/>
                <a:gdLst/>
                <a:ahLst/>
                <a:cxnLst/>
                <a:rect l="l" t="t" r="r" b="b"/>
                <a:pathLst>
                  <a:path w="460910" h="509825" extrusionOk="0">
                    <a:moveTo>
                      <a:pt x="8284" y="128733"/>
                    </a:moveTo>
                    <a:cubicBezTo>
                      <a:pt x="8839" y="128733"/>
                      <a:pt x="9395" y="128733"/>
                      <a:pt x="9951" y="128802"/>
                    </a:cubicBezTo>
                    <a:cubicBezTo>
                      <a:pt x="11200" y="125956"/>
                      <a:pt x="14671" y="124567"/>
                      <a:pt x="17588" y="125747"/>
                    </a:cubicBezTo>
                    <a:cubicBezTo>
                      <a:pt x="60495" y="91032"/>
                      <a:pt x="112361" y="68745"/>
                      <a:pt x="162281" y="45972"/>
                    </a:cubicBezTo>
                    <a:cubicBezTo>
                      <a:pt x="231017" y="15631"/>
                      <a:pt x="305377" y="-4435"/>
                      <a:pt x="380987" y="842"/>
                    </a:cubicBezTo>
                    <a:cubicBezTo>
                      <a:pt x="396678" y="3550"/>
                      <a:pt x="476523" y="-130"/>
                      <a:pt x="458194" y="28753"/>
                    </a:cubicBezTo>
                    <a:cubicBezTo>
                      <a:pt x="409453" y="66801"/>
                      <a:pt x="349674" y="85339"/>
                      <a:pt x="291908" y="104918"/>
                    </a:cubicBezTo>
                    <a:cubicBezTo>
                      <a:pt x="208730" y="133801"/>
                      <a:pt x="120067" y="152617"/>
                      <a:pt x="32029" y="138731"/>
                    </a:cubicBezTo>
                    <a:cubicBezTo>
                      <a:pt x="27239" y="141647"/>
                      <a:pt x="23837" y="147618"/>
                      <a:pt x="18004" y="148312"/>
                    </a:cubicBezTo>
                    <a:cubicBezTo>
                      <a:pt x="18004" y="149909"/>
                      <a:pt x="18073" y="151437"/>
                      <a:pt x="18143" y="153034"/>
                    </a:cubicBezTo>
                    <a:cubicBezTo>
                      <a:pt x="18699" y="153797"/>
                      <a:pt x="19254" y="154630"/>
                      <a:pt x="19809" y="155394"/>
                    </a:cubicBezTo>
                    <a:cubicBezTo>
                      <a:pt x="19670" y="155255"/>
                      <a:pt x="19601" y="155047"/>
                      <a:pt x="19462" y="154908"/>
                    </a:cubicBezTo>
                    <a:cubicBezTo>
                      <a:pt x="19809" y="155394"/>
                      <a:pt x="20157" y="155811"/>
                      <a:pt x="20504" y="156297"/>
                    </a:cubicBezTo>
                    <a:cubicBezTo>
                      <a:pt x="20504" y="156297"/>
                      <a:pt x="20504" y="156297"/>
                      <a:pt x="20504" y="156297"/>
                    </a:cubicBezTo>
                    <a:cubicBezTo>
                      <a:pt x="21545" y="157755"/>
                      <a:pt x="22656" y="159282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4877" y="162407"/>
                      <a:pt x="26197" y="164004"/>
                      <a:pt x="27239" y="165670"/>
                    </a:cubicBezTo>
                    <a:cubicBezTo>
                      <a:pt x="27239" y="165670"/>
                      <a:pt x="27169" y="165531"/>
                      <a:pt x="27100" y="165531"/>
                    </a:cubicBezTo>
                    <a:cubicBezTo>
                      <a:pt x="27100" y="165601"/>
                      <a:pt x="27239" y="165739"/>
                      <a:pt x="27308" y="165809"/>
                    </a:cubicBezTo>
                    <a:cubicBezTo>
                      <a:pt x="27308" y="165809"/>
                      <a:pt x="27308" y="165809"/>
                      <a:pt x="27308" y="165809"/>
                    </a:cubicBezTo>
                    <a:lnTo>
                      <a:pt x="27308" y="165809"/>
                    </a:lnTo>
                    <a:cubicBezTo>
                      <a:pt x="27308" y="165809"/>
                      <a:pt x="27308" y="165809"/>
                      <a:pt x="27308" y="165809"/>
                    </a:cubicBezTo>
                    <a:cubicBezTo>
                      <a:pt x="27308" y="165809"/>
                      <a:pt x="27378" y="165948"/>
                      <a:pt x="27447" y="166017"/>
                    </a:cubicBezTo>
                    <a:cubicBezTo>
                      <a:pt x="27447" y="166017"/>
                      <a:pt x="27447" y="166017"/>
                      <a:pt x="27447" y="165948"/>
                    </a:cubicBezTo>
                    <a:cubicBezTo>
                      <a:pt x="27724" y="166295"/>
                      <a:pt x="27933" y="166642"/>
                      <a:pt x="28211" y="166989"/>
                    </a:cubicBezTo>
                    <a:cubicBezTo>
                      <a:pt x="28211" y="166989"/>
                      <a:pt x="28211" y="166989"/>
                      <a:pt x="28211" y="166989"/>
                    </a:cubicBezTo>
                    <a:cubicBezTo>
                      <a:pt x="28488" y="167406"/>
                      <a:pt x="28766" y="167822"/>
                      <a:pt x="29113" y="168169"/>
                    </a:cubicBezTo>
                    <a:cubicBezTo>
                      <a:pt x="29113" y="168100"/>
                      <a:pt x="28974" y="168031"/>
                      <a:pt x="28974" y="167961"/>
                    </a:cubicBezTo>
                    <a:cubicBezTo>
                      <a:pt x="29252" y="168378"/>
                      <a:pt x="29530" y="168725"/>
                      <a:pt x="29808" y="169141"/>
                    </a:cubicBezTo>
                    <a:lnTo>
                      <a:pt x="29808" y="169141"/>
                    </a:lnTo>
                    <a:cubicBezTo>
                      <a:pt x="29808" y="169141"/>
                      <a:pt x="29808" y="169141"/>
                      <a:pt x="29808" y="169141"/>
                    </a:cubicBezTo>
                    <a:cubicBezTo>
                      <a:pt x="30016" y="169419"/>
                      <a:pt x="30154" y="169628"/>
                      <a:pt x="30293" y="169836"/>
                    </a:cubicBezTo>
                    <a:cubicBezTo>
                      <a:pt x="30293" y="169836"/>
                      <a:pt x="30293" y="169836"/>
                      <a:pt x="30293" y="169836"/>
                    </a:cubicBezTo>
                    <a:cubicBezTo>
                      <a:pt x="74174" y="231837"/>
                      <a:pt x="105973" y="301893"/>
                      <a:pt x="129649" y="373892"/>
                    </a:cubicBezTo>
                    <a:cubicBezTo>
                      <a:pt x="141174" y="409163"/>
                      <a:pt x="150686" y="445128"/>
                      <a:pt x="156171" y="481857"/>
                    </a:cubicBezTo>
                    <a:cubicBezTo>
                      <a:pt x="157698" y="491507"/>
                      <a:pt x="162767" y="515183"/>
                      <a:pt x="145548" y="508726"/>
                    </a:cubicBezTo>
                    <a:cubicBezTo>
                      <a:pt x="119095" y="491438"/>
                      <a:pt x="105695" y="460541"/>
                      <a:pt x="91392" y="433463"/>
                    </a:cubicBezTo>
                    <a:cubicBezTo>
                      <a:pt x="77159" y="406941"/>
                      <a:pt x="60912" y="381391"/>
                      <a:pt x="50081" y="353202"/>
                    </a:cubicBezTo>
                    <a:cubicBezTo>
                      <a:pt x="38764" y="324735"/>
                      <a:pt x="32168" y="294811"/>
                      <a:pt x="24253" y="265303"/>
                    </a:cubicBezTo>
                    <a:cubicBezTo>
                      <a:pt x="19879" y="248223"/>
                      <a:pt x="-15947" y="128386"/>
                      <a:pt x="8422" y="128872"/>
                    </a:cubicBezTo>
                    <a:close/>
                    <a:moveTo>
                      <a:pt x="111110" y="129983"/>
                    </a:moveTo>
                    <a:cubicBezTo>
                      <a:pt x="112500" y="129913"/>
                      <a:pt x="113818" y="129844"/>
                      <a:pt x="115207" y="129774"/>
                    </a:cubicBezTo>
                    <a:lnTo>
                      <a:pt x="111110" y="129983"/>
                    </a:lnTo>
                    <a:close/>
                    <a:moveTo>
                      <a:pt x="444099" y="22296"/>
                    </a:moveTo>
                    <a:cubicBezTo>
                      <a:pt x="441947" y="23754"/>
                      <a:pt x="439725" y="25212"/>
                      <a:pt x="437503" y="26670"/>
                    </a:cubicBezTo>
                    <a:cubicBezTo>
                      <a:pt x="439725" y="25281"/>
                      <a:pt x="441947" y="23823"/>
                      <a:pt x="444099" y="22296"/>
                    </a:cubicBezTo>
                    <a:cubicBezTo>
                      <a:pt x="444099" y="22296"/>
                      <a:pt x="444099" y="22296"/>
                      <a:pt x="444099" y="2229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53" name="Google Shape;8353;p21"/>
              <p:cNvSpPr/>
              <p:nvPr/>
            </p:nvSpPr>
            <p:spPr>
              <a:xfrm rot="-5868182">
                <a:off x="6309942" y="1990143"/>
                <a:ext cx="285077" cy="193955"/>
              </a:xfrm>
              <a:custGeom>
                <a:avLst/>
                <a:gdLst/>
                <a:ahLst/>
                <a:cxnLst/>
                <a:rect l="l" t="t" r="r" b="b"/>
                <a:pathLst>
                  <a:path w="418425" h="284680" extrusionOk="0">
                    <a:moveTo>
                      <a:pt x="3206" y="2475"/>
                    </a:moveTo>
                    <a:cubicBezTo>
                      <a:pt x="7025" y="-649"/>
                      <a:pt x="12093" y="-163"/>
                      <a:pt x="16676" y="462"/>
                    </a:cubicBezTo>
                    <a:cubicBezTo>
                      <a:pt x="30562" y="2267"/>
                      <a:pt x="44239" y="5530"/>
                      <a:pt x="57708" y="9418"/>
                    </a:cubicBezTo>
                    <a:cubicBezTo>
                      <a:pt x="57362" y="9280"/>
                      <a:pt x="56945" y="9210"/>
                      <a:pt x="56529" y="9071"/>
                    </a:cubicBezTo>
                    <a:cubicBezTo>
                      <a:pt x="170811" y="43925"/>
                      <a:pt x="350150" y="128839"/>
                      <a:pt x="404584" y="239511"/>
                    </a:cubicBezTo>
                    <a:cubicBezTo>
                      <a:pt x="408958" y="251314"/>
                      <a:pt x="430064" y="278115"/>
                      <a:pt x="409722" y="283808"/>
                    </a:cubicBezTo>
                    <a:cubicBezTo>
                      <a:pt x="401668" y="286863"/>
                      <a:pt x="393822" y="281239"/>
                      <a:pt x="387226" y="277073"/>
                    </a:cubicBezTo>
                    <a:cubicBezTo>
                      <a:pt x="373965" y="269644"/>
                      <a:pt x="360357" y="262840"/>
                      <a:pt x="346817" y="255897"/>
                    </a:cubicBezTo>
                    <a:cubicBezTo>
                      <a:pt x="287732" y="225833"/>
                      <a:pt x="229272" y="194590"/>
                      <a:pt x="172616" y="160083"/>
                    </a:cubicBezTo>
                    <a:cubicBezTo>
                      <a:pt x="172894" y="160222"/>
                      <a:pt x="173171" y="160430"/>
                      <a:pt x="173449" y="160569"/>
                    </a:cubicBezTo>
                    <a:cubicBezTo>
                      <a:pt x="116655" y="125992"/>
                      <a:pt x="60625" y="88083"/>
                      <a:pt x="17161" y="37121"/>
                    </a:cubicBezTo>
                    <a:cubicBezTo>
                      <a:pt x="10566" y="27818"/>
                      <a:pt x="-7139" y="14140"/>
                      <a:pt x="3136" y="2406"/>
                    </a:cubicBezTo>
                    <a:close/>
                    <a:moveTo>
                      <a:pt x="83884" y="81904"/>
                    </a:moveTo>
                    <a:cubicBezTo>
                      <a:pt x="85134" y="82945"/>
                      <a:pt x="86383" y="83987"/>
                      <a:pt x="87633" y="84959"/>
                    </a:cubicBezTo>
                    <a:cubicBezTo>
                      <a:pt x="87494" y="84820"/>
                      <a:pt x="87355" y="84751"/>
                      <a:pt x="87216" y="84612"/>
                    </a:cubicBezTo>
                    <a:cubicBezTo>
                      <a:pt x="87355" y="84751"/>
                      <a:pt x="87494" y="84820"/>
                      <a:pt x="87633" y="84959"/>
                    </a:cubicBezTo>
                    <a:cubicBezTo>
                      <a:pt x="86383" y="83917"/>
                      <a:pt x="85134" y="82945"/>
                      <a:pt x="83884" y="81904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54" name="Google Shape;8354;p21"/>
              <p:cNvSpPr/>
              <p:nvPr/>
            </p:nvSpPr>
            <p:spPr>
              <a:xfrm rot="-5868182">
                <a:off x="6470557" y="2088243"/>
                <a:ext cx="95327" cy="371783"/>
              </a:xfrm>
              <a:custGeom>
                <a:avLst/>
                <a:gdLst/>
                <a:ahLst/>
                <a:cxnLst/>
                <a:rect l="l" t="t" r="r" b="b"/>
                <a:pathLst>
                  <a:path w="139917" h="545690" extrusionOk="0">
                    <a:moveTo>
                      <a:pt x="13608" y="111"/>
                    </a:moveTo>
                    <a:cubicBezTo>
                      <a:pt x="13608" y="111"/>
                      <a:pt x="14163" y="111"/>
                      <a:pt x="14441" y="180"/>
                    </a:cubicBezTo>
                    <a:cubicBezTo>
                      <a:pt x="16732" y="-445"/>
                      <a:pt x="19232" y="597"/>
                      <a:pt x="20482" y="2680"/>
                    </a:cubicBezTo>
                    <a:cubicBezTo>
                      <a:pt x="20482" y="2680"/>
                      <a:pt x="20482" y="2680"/>
                      <a:pt x="20482" y="2610"/>
                    </a:cubicBezTo>
                    <a:cubicBezTo>
                      <a:pt x="20482" y="2610"/>
                      <a:pt x="20482" y="2680"/>
                      <a:pt x="20551" y="2749"/>
                    </a:cubicBezTo>
                    <a:cubicBezTo>
                      <a:pt x="20551" y="2749"/>
                      <a:pt x="20551" y="2749"/>
                      <a:pt x="20551" y="2749"/>
                    </a:cubicBezTo>
                    <a:cubicBezTo>
                      <a:pt x="60682" y="76970"/>
                      <a:pt x="83386" y="158482"/>
                      <a:pt x="105882" y="239368"/>
                    </a:cubicBezTo>
                    <a:cubicBezTo>
                      <a:pt x="122822" y="312895"/>
                      <a:pt x="145040" y="387186"/>
                      <a:pt x="138861" y="463421"/>
                    </a:cubicBezTo>
                    <a:cubicBezTo>
                      <a:pt x="137402" y="488971"/>
                      <a:pt x="134626" y="514591"/>
                      <a:pt x="129557" y="539655"/>
                    </a:cubicBezTo>
                    <a:cubicBezTo>
                      <a:pt x="120809" y="554930"/>
                      <a:pt x="109908" y="537503"/>
                      <a:pt x="105743" y="528130"/>
                    </a:cubicBezTo>
                    <a:lnTo>
                      <a:pt x="105743" y="528130"/>
                    </a:lnTo>
                    <a:cubicBezTo>
                      <a:pt x="88732" y="495220"/>
                      <a:pt x="66584" y="465017"/>
                      <a:pt x="52976" y="430372"/>
                    </a:cubicBezTo>
                    <a:cubicBezTo>
                      <a:pt x="22426" y="353304"/>
                      <a:pt x="11872" y="271029"/>
                      <a:pt x="6735" y="188823"/>
                    </a:cubicBezTo>
                    <a:cubicBezTo>
                      <a:pt x="2777" y="139180"/>
                      <a:pt x="69" y="89468"/>
                      <a:pt x="0" y="39617"/>
                    </a:cubicBezTo>
                    <a:cubicBezTo>
                      <a:pt x="1527" y="26772"/>
                      <a:pt x="-4652" y="1291"/>
                      <a:pt x="13678" y="111"/>
                    </a:cubicBezTo>
                    <a:close/>
                    <a:moveTo>
                      <a:pt x="121364" y="502510"/>
                    </a:moveTo>
                    <a:cubicBezTo>
                      <a:pt x="121225" y="503621"/>
                      <a:pt x="121017" y="504732"/>
                      <a:pt x="120878" y="505843"/>
                    </a:cubicBezTo>
                    <a:cubicBezTo>
                      <a:pt x="121017" y="504732"/>
                      <a:pt x="121225" y="503690"/>
                      <a:pt x="121364" y="502579"/>
                    </a:cubicBezTo>
                    <a:cubicBezTo>
                      <a:pt x="121364" y="502579"/>
                      <a:pt x="121364" y="502579"/>
                      <a:pt x="121364" y="502649"/>
                    </a:cubicBezTo>
                    <a:cubicBezTo>
                      <a:pt x="121364" y="502649"/>
                      <a:pt x="121364" y="502510"/>
                      <a:pt x="121364" y="502510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55" name="Google Shape;8355;p21"/>
              <p:cNvSpPr/>
              <p:nvPr/>
            </p:nvSpPr>
            <p:spPr>
              <a:xfrm rot="-5868182">
                <a:off x="6366903" y="2373791"/>
                <a:ext cx="109977" cy="264936"/>
              </a:xfrm>
              <a:custGeom>
                <a:avLst/>
                <a:gdLst/>
                <a:ahLst/>
                <a:cxnLst/>
                <a:rect l="l" t="t" r="r" b="b"/>
                <a:pathLst>
                  <a:path w="161420" h="388863" extrusionOk="0">
                    <a:moveTo>
                      <a:pt x="93857" y="74674"/>
                    </a:moveTo>
                    <a:cubicBezTo>
                      <a:pt x="103021" y="62802"/>
                      <a:pt x="142597" y="-15099"/>
                      <a:pt x="158288" y="2605"/>
                    </a:cubicBezTo>
                    <a:cubicBezTo>
                      <a:pt x="163148" y="7049"/>
                      <a:pt x="161968" y="14270"/>
                      <a:pt x="157386" y="18435"/>
                    </a:cubicBezTo>
                    <a:cubicBezTo>
                      <a:pt x="153150" y="81409"/>
                      <a:pt x="138639" y="143827"/>
                      <a:pt x="121698" y="204509"/>
                    </a:cubicBezTo>
                    <a:cubicBezTo>
                      <a:pt x="110451" y="239711"/>
                      <a:pt x="97675" y="274773"/>
                      <a:pt x="78512" y="306503"/>
                    </a:cubicBezTo>
                    <a:cubicBezTo>
                      <a:pt x="62613" y="332331"/>
                      <a:pt x="42617" y="355243"/>
                      <a:pt x="22967" y="378294"/>
                    </a:cubicBezTo>
                    <a:cubicBezTo>
                      <a:pt x="18038" y="385445"/>
                      <a:pt x="7832" y="394749"/>
                      <a:pt x="1305" y="383918"/>
                    </a:cubicBezTo>
                    <a:cubicBezTo>
                      <a:pt x="-10428" y="325666"/>
                      <a:pt x="59905" y="128483"/>
                      <a:pt x="93857" y="74744"/>
                    </a:cubicBezTo>
                    <a:close/>
                    <a:moveTo>
                      <a:pt x="145860" y="32738"/>
                    </a:moveTo>
                    <a:cubicBezTo>
                      <a:pt x="145860" y="32738"/>
                      <a:pt x="145860" y="32738"/>
                      <a:pt x="145860" y="32738"/>
                    </a:cubicBezTo>
                    <a:cubicBezTo>
                      <a:pt x="145721" y="33988"/>
                      <a:pt x="145652" y="35307"/>
                      <a:pt x="145513" y="36626"/>
                    </a:cubicBezTo>
                    <a:cubicBezTo>
                      <a:pt x="145652" y="35307"/>
                      <a:pt x="145791" y="33988"/>
                      <a:pt x="145860" y="32669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56" name="Google Shape;8356;p21"/>
              <p:cNvSpPr/>
              <p:nvPr/>
            </p:nvSpPr>
            <p:spPr>
              <a:xfrm rot="-5868182">
                <a:off x="6285231" y="2506370"/>
                <a:ext cx="205389" cy="228118"/>
              </a:xfrm>
              <a:custGeom>
                <a:avLst/>
                <a:gdLst/>
                <a:ahLst/>
                <a:cxnLst/>
                <a:rect l="l" t="t" r="r" b="b"/>
                <a:pathLst>
                  <a:path w="301463" h="334824" extrusionOk="0">
                    <a:moveTo>
                      <a:pt x="32622" y="233676"/>
                    </a:moveTo>
                    <a:cubicBezTo>
                      <a:pt x="77335" y="150428"/>
                      <a:pt x="139129" y="71278"/>
                      <a:pt x="227444" y="32119"/>
                    </a:cubicBezTo>
                    <a:cubicBezTo>
                      <a:pt x="244316" y="23648"/>
                      <a:pt x="260840" y="14622"/>
                      <a:pt x="277712" y="6152"/>
                    </a:cubicBezTo>
                    <a:cubicBezTo>
                      <a:pt x="283752" y="3444"/>
                      <a:pt x="290765" y="-2874"/>
                      <a:pt x="297430" y="1500"/>
                    </a:cubicBezTo>
                    <a:cubicBezTo>
                      <a:pt x="309164" y="6082"/>
                      <a:pt x="291737" y="26911"/>
                      <a:pt x="290001" y="35104"/>
                    </a:cubicBezTo>
                    <a:cubicBezTo>
                      <a:pt x="235914" y="152442"/>
                      <a:pt x="165581" y="251866"/>
                      <a:pt x="49911" y="314562"/>
                    </a:cubicBezTo>
                    <a:cubicBezTo>
                      <a:pt x="39704" y="320811"/>
                      <a:pt x="29220" y="326712"/>
                      <a:pt x="18597" y="332198"/>
                    </a:cubicBezTo>
                    <a:cubicBezTo>
                      <a:pt x="15056" y="334003"/>
                      <a:pt x="10959" y="335738"/>
                      <a:pt x="7002" y="334280"/>
                    </a:cubicBezTo>
                    <a:cubicBezTo>
                      <a:pt x="-16048" y="321158"/>
                      <a:pt x="24499" y="252144"/>
                      <a:pt x="32691" y="23360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57" name="Google Shape;8357;p21"/>
              <p:cNvSpPr/>
              <p:nvPr/>
            </p:nvSpPr>
            <p:spPr>
              <a:xfrm rot="-5868182">
                <a:off x="6068587" y="2582925"/>
                <a:ext cx="259320" cy="366859"/>
              </a:xfrm>
              <a:custGeom>
                <a:avLst/>
                <a:gdLst/>
                <a:ahLst/>
                <a:cxnLst/>
                <a:rect l="l" t="t" r="r" b="b"/>
                <a:pathLst>
                  <a:path w="380621" h="538463" extrusionOk="0">
                    <a:moveTo>
                      <a:pt x="198338" y="5806"/>
                    </a:moveTo>
                    <a:cubicBezTo>
                      <a:pt x="207712" y="-6413"/>
                      <a:pt x="222223" y="3099"/>
                      <a:pt x="230138" y="11986"/>
                    </a:cubicBezTo>
                    <a:cubicBezTo>
                      <a:pt x="242080" y="23789"/>
                      <a:pt x="253952" y="35800"/>
                      <a:pt x="264159" y="49131"/>
                    </a:cubicBezTo>
                    <a:cubicBezTo>
                      <a:pt x="326160" y="130920"/>
                      <a:pt x="373859" y="256034"/>
                      <a:pt x="370943" y="359138"/>
                    </a:cubicBezTo>
                    <a:cubicBezTo>
                      <a:pt x="375178" y="356778"/>
                      <a:pt x="381080" y="359902"/>
                      <a:pt x="380593" y="364970"/>
                    </a:cubicBezTo>
                    <a:cubicBezTo>
                      <a:pt x="380524" y="368928"/>
                      <a:pt x="377122" y="371983"/>
                      <a:pt x="374553" y="374482"/>
                    </a:cubicBezTo>
                    <a:cubicBezTo>
                      <a:pt x="354765" y="391076"/>
                      <a:pt x="333172" y="405448"/>
                      <a:pt x="313315" y="422112"/>
                    </a:cubicBezTo>
                    <a:cubicBezTo>
                      <a:pt x="236109" y="486127"/>
                      <a:pt x="141266" y="541463"/>
                      <a:pt x="38023" y="537922"/>
                    </a:cubicBezTo>
                    <a:cubicBezTo>
                      <a:pt x="25803" y="536533"/>
                      <a:pt x="5252" y="543754"/>
                      <a:pt x="45" y="528688"/>
                    </a:cubicBezTo>
                    <a:cubicBezTo>
                      <a:pt x="-1205" y="514246"/>
                      <a:pt x="23998" y="498971"/>
                      <a:pt x="32122" y="486960"/>
                    </a:cubicBezTo>
                    <a:cubicBezTo>
                      <a:pt x="52742" y="463215"/>
                      <a:pt x="73711" y="438636"/>
                      <a:pt x="102177" y="424125"/>
                    </a:cubicBezTo>
                    <a:cubicBezTo>
                      <a:pt x="142724" y="403852"/>
                      <a:pt x="184591" y="384133"/>
                      <a:pt x="228957" y="374066"/>
                    </a:cubicBezTo>
                    <a:cubicBezTo>
                      <a:pt x="250480" y="369483"/>
                      <a:pt x="272699" y="369900"/>
                      <a:pt x="294292" y="365456"/>
                    </a:cubicBezTo>
                    <a:cubicBezTo>
                      <a:pt x="310538" y="362193"/>
                      <a:pt x="326646" y="358097"/>
                      <a:pt x="343240" y="356986"/>
                    </a:cubicBezTo>
                    <a:cubicBezTo>
                      <a:pt x="312829" y="307968"/>
                      <a:pt x="271379" y="266796"/>
                      <a:pt x="243398" y="216320"/>
                    </a:cubicBezTo>
                    <a:cubicBezTo>
                      <a:pt x="243398" y="216459"/>
                      <a:pt x="243537" y="216528"/>
                      <a:pt x="243607" y="216667"/>
                    </a:cubicBezTo>
                    <a:cubicBezTo>
                      <a:pt x="242565" y="214723"/>
                      <a:pt x="241455" y="212709"/>
                      <a:pt x="240413" y="210765"/>
                    </a:cubicBezTo>
                    <a:cubicBezTo>
                      <a:pt x="240413" y="210835"/>
                      <a:pt x="240483" y="210904"/>
                      <a:pt x="240552" y="210974"/>
                    </a:cubicBezTo>
                    <a:cubicBezTo>
                      <a:pt x="240135" y="210210"/>
                      <a:pt x="239719" y="209446"/>
                      <a:pt x="239302" y="208613"/>
                    </a:cubicBezTo>
                    <a:cubicBezTo>
                      <a:pt x="239302" y="208613"/>
                      <a:pt x="239302" y="208613"/>
                      <a:pt x="239302" y="208613"/>
                    </a:cubicBezTo>
                    <a:cubicBezTo>
                      <a:pt x="237914" y="206113"/>
                      <a:pt x="236594" y="203614"/>
                      <a:pt x="235206" y="201045"/>
                    </a:cubicBezTo>
                    <a:lnTo>
                      <a:pt x="235206" y="201045"/>
                    </a:lnTo>
                    <a:cubicBezTo>
                      <a:pt x="235206" y="201045"/>
                      <a:pt x="235067" y="200837"/>
                      <a:pt x="235067" y="200767"/>
                    </a:cubicBezTo>
                    <a:cubicBezTo>
                      <a:pt x="235067" y="200767"/>
                      <a:pt x="235067" y="200767"/>
                      <a:pt x="235067" y="200767"/>
                    </a:cubicBezTo>
                    <a:cubicBezTo>
                      <a:pt x="235067" y="200767"/>
                      <a:pt x="235067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lnTo>
                      <a:pt x="234998" y="200628"/>
                    </a:ln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859" y="200420"/>
                      <a:pt x="234789" y="200212"/>
                      <a:pt x="234651" y="200004"/>
                    </a:cubicBezTo>
                    <a:cubicBezTo>
                      <a:pt x="214307" y="162511"/>
                      <a:pt x="205490" y="120367"/>
                      <a:pt x="199588" y="78500"/>
                    </a:cubicBezTo>
                    <a:cubicBezTo>
                      <a:pt x="197783" y="66141"/>
                      <a:pt x="196325" y="53713"/>
                      <a:pt x="195284" y="41285"/>
                    </a:cubicBezTo>
                    <a:cubicBezTo>
                      <a:pt x="194936" y="29621"/>
                      <a:pt x="191464" y="16082"/>
                      <a:pt x="198477" y="5806"/>
                    </a:cubicBezTo>
                    <a:close/>
                    <a:moveTo>
                      <a:pt x="367333" y="364137"/>
                    </a:moveTo>
                    <a:cubicBezTo>
                      <a:pt x="367333" y="364137"/>
                      <a:pt x="366777" y="364554"/>
                      <a:pt x="366499" y="364693"/>
                    </a:cubicBezTo>
                    <a:cubicBezTo>
                      <a:pt x="366499" y="364901"/>
                      <a:pt x="366569" y="365179"/>
                      <a:pt x="366569" y="365387"/>
                    </a:cubicBezTo>
                    <a:cubicBezTo>
                      <a:pt x="366777" y="365179"/>
                      <a:pt x="366985" y="364970"/>
                      <a:pt x="367194" y="364693"/>
                    </a:cubicBezTo>
                    <a:cubicBezTo>
                      <a:pt x="367194" y="364484"/>
                      <a:pt x="367194" y="364276"/>
                      <a:pt x="367194" y="364068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58" name="Google Shape;8358;p21"/>
              <p:cNvSpPr/>
              <p:nvPr/>
            </p:nvSpPr>
            <p:spPr>
              <a:xfrm rot="-5868182">
                <a:off x="6087622" y="2441518"/>
                <a:ext cx="87500" cy="246253"/>
              </a:xfrm>
              <a:custGeom>
                <a:avLst/>
                <a:gdLst/>
                <a:ahLst/>
                <a:cxnLst/>
                <a:rect l="l" t="t" r="r" b="b"/>
                <a:pathLst>
                  <a:path w="128430" h="361441" extrusionOk="0">
                    <a:moveTo>
                      <a:pt x="37499" y="62695"/>
                    </a:moveTo>
                    <a:cubicBezTo>
                      <a:pt x="48261" y="42352"/>
                      <a:pt x="87281" y="-17428"/>
                      <a:pt x="113525" y="4929"/>
                    </a:cubicBezTo>
                    <a:cubicBezTo>
                      <a:pt x="132618" y="48531"/>
                      <a:pt x="131230" y="99285"/>
                      <a:pt x="121301" y="145179"/>
                    </a:cubicBezTo>
                    <a:cubicBezTo>
                      <a:pt x="108735" y="212943"/>
                      <a:pt x="82420" y="277444"/>
                      <a:pt x="47080" y="336460"/>
                    </a:cubicBezTo>
                    <a:cubicBezTo>
                      <a:pt x="47080" y="336390"/>
                      <a:pt x="47219" y="336251"/>
                      <a:pt x="47289" y="336182"/>
                    </a:cubicBezTo>
                    <a:cubicBezTo>
                      <a:pt x="46941" y="336737"/>
                      <a:pt x="46595" y="337293"/>
                      <a:pt x="46247" y="337918"/>
                    </a:cubicBezTo>
                    <a:cubicBezTo>
                      <a:pt x="46247" y="337918"/>
                      <a:pt x="46247" y="337918"/>
                      <a:pt x="46247" y="337918"/>
                    </a:cubicBezTo>
                    <a:cubicBezTo>
                      <a:pt x="46247" y="337918"/>
                      <a:pt x="46247" y="337987"/>
                      <a:pt x="46178" y="338057"/>
                    </a:cubicBezTo>
                    <a:cubicBezTo>
                      <a:pt x="46178" y="338057"/>
                      <a:pt x="46178" y="338057"/>
                      <a:pt x="46178" y="337987"/>
                    </a:cubicBezTo>
                    <a:cubicBezTo>
                      <a:pt x="44789" y="340209"/>
                      <a:pt x="43470" y="342500"/>
                      <a:pt x="42082" y="344722"/>
                    </a:cubicBezTo>
                    <a:cubicBezTo>
                      <a:pt x="42221" y="344514"/>
                      <a:pt x="42359" y="344236"/>
                      <a:pt x="42498" y="344028"/>
                    </a:cubicBezTo>
                    <a:cubicBezTo>
                      <a:pt x="38332" y="349304"/>
                      <a:pt x="35485" y="359164"/>
                      <a:pt x="27778" y="359580"/>
                    </a:cubicBezTo>
                    <a:cubicBezTo>
                      <a:pt x="10699" y="371800"/>
                      <a:pt x="10977" y="320213"/>
                      <a:pt x="6810" y="310840"/>
                    </a:cubicBezTo>
                    <a:cubicBezTo>
                      <a:pt x="-8186" y="228287"/>
                      <a:pt x="1395" y="138860"/>
                      <a:pt x="37429" y="62834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59" name="Google Shape;8359;p21"/>
              <p:cNvSpPr/>
              <p:nvPr/>
            </p:nvSpPr>
            <p:spPr>
              <a:xfrm rot="-5868182">
                <a:off x="6061123" y="2308735"/>
                <a:ext cx="161995" cy="271786"/>
              </a:xfrm>
              <a:custGeom>
                <a:avLst/>
                <a:gdLst/>
                <a:ahLst/>
                <a:cxnLst/>
                <a:rect l="l" t="t" r="r" b="b"/>
                <a:pathLst>
                  <a:path w="237770" h="398917" extrusionOk="0">
                    <a:moveTo>
                      <a:pt x="75106" y="146476"/>
                    </a:moveTo>
                    <a:cubicBezTo>
                      <a:pt x="100657" y="99888"/>
                      <a:pt x="133219" y="56146"/>
                      <a:pt x="173420" y="21292"/>
                    </a:cubicBezTo>
                    <a:cubicBezTo>
                      <a:pt x="189111" y="9073"/>
                      <a:pt x="217508" y="-11271"/>
                      <a:pt x="234727" y="7823"/>
                    </a:cubicBezTo>
                    <a:cubicBezTo>
                      <a:pt x="242226" y="25597"/>
                      <a:pt x="233963" y="48856"/>
                      <a:pt x="230283" y="67186"/>
                    </a:cubicBezTo>
                    <a:cubicBezTo>
                      <a:pt x="199734" y="168207"/>
                      <a:pt x="92116" y="331508"/>
                      <a:pt x="11716" y="398092"/>
                    </a:cubicBezTo>
                    <a:cubicBezTo>
                      <a:pt x="-781" y="402605"/>
                      <a:pt x="-781" y="387538"/>
                      <a:pt x="607" y="379207"/>
                    </a:cubicBezTo>
                    <a:cubicBezTo>
                      <a:pt x="1510" y="367473"/>
                      <a:pt x="2759" y="355739"/>
                      <a:pt x="4009" y="344075"/>
                    </a:cubicBezTo>
                    <a:cubicBezTo>
                      <a:pt x="13036" y="274228"/>
                      <a:pt x="45598" y="209657"/>
                      <a:pt x="75037" y="14647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60" name="Google Shape;8360;p21"/>
              <p:cNvSpPr/>
              <p:nvPr/>
            </p:nvSpPr>
            <p:spPr>
              <a:xfrm rot="-5868182">
                <a:off x="6237721" y="2068041"/>
                <a:ext cx="233095" cy="531122"/>
              </a:xfrm>
              <a:custGeom>
                <a:avLst/>
                <a:gdLst/>
                <a:ahLst/>
                <a:cxnLst/>
                <a:rect l="l" t="t" r="r" b="b"/>
                <a:pathLst>
                  <a:path w="342128" h="779562" extrusionOk="0">
                    <a:moveTo>
                      <a:pt x="51771" y="244808"/>
                    </a:moveTo>
                    <a:cubicBezTo>
                      <a:pt x="93360" y="168088"/>
                      <a:pt x="152931" y="101157"/>
                      <a:pt x="222570" y="48806"/>
                    </a:cubicBezTo>
                    <a:cubicBezTo>
                      <a:pt x="253467" y="26449"/>
                      <a:pt x="287974" y="5620"/>
                      <a:pt x="326300" y="135"/>
                    </a:cubicBezTo>
                    <a:cubicBezTo>
                      <a:pt x="334492" y="-976"/>
                      <a:pt x="343865" y="4857"/>
                      <a:pt x="341852" y="13952"/>
                    </a:cubicBezTo>
                    <a:cubicBezTo>
                      <a:pt x="339213" y="22770"/>
                      <a:pt x="331784" y="29227"/>
                      <a:pt x="326577" y="36586"/>
                    </a:cubicBezTo>
                    <a:cubicBezTo>
                      <a:pt x="326785" y="36309"/>
                      <a:pt x="327063" y="36031"/>
                      <a:pt x="327272" y="35684"/>
                    </a:cubicBezTo>
                    <a:cubicBezTo>
                      <a:pt x="311788" y="55263"/>
                      <a:pt x="294639" y="73315"/>
                      <a:pt x="278739" y="92478"/>
                    </a:cubicBezTo>
                    <a:cubicBezTo>
                      <a:pt x="252564" y="125735"/>
                      <a:pt x="229166" y="161145"/>
                      <a:pt x="200908" y="192736"/>
                    </a:cubicBezTo>
                    <a:cubicBezTo>
                      <a:pt x="161472" y="236199"/>
                      <a:pt x="116411" y="274872"/>
                      <a:pt x="68781" y="309032"/>
                    </a:cubicBezTo>
                    <a:cubicBezTo>
                      <a:pt x="70934" y="315419"/>
                      <a:pt x="66212" y="321182"/>
                      <a:pt x="64546" y="327084"/>
                    </a:cubicBezTo>
                    <a:cubicBezTo>
                      <a:pt x="101830" y="433382"/>
                      <a:pt x="96207" y="550580"/>
                      <a:pt x="74127" y="659586"/>
                    </a:cubicBezTo>
                    <a:cubicBezTo>
                      <a:pt x="69962" y="680971"/>
                      <a:pt x="45870" y="774772"/>
                      <a:pt x="27123" y="779562"/>
                    </a:cubicBezTo>
                    <a:cubicBezTo>
                      <a:pt x="-1205" y="777757"/>
                      <a:pt x="5114" y="633550"/>
                      <a:pt x="670" y="606125"/>
                    </a:cubicBezTo>
                    <a:cubicBezTo>
                      <a:pt x="-2871" y="531348"/>
                      <a:pt x="8029" y="457196"/>
                      <a:pt x="23721" y="384225"/>
                    </a:cubicBezTo>
                    <a:cubicBezTo>
                      <a:pt x="29692" y="358119"/>
                      <a:pt x="35107" y="331458"/>
                      <a:pt x="46633" y="307088"/>
                    </a:cubicBezTo>
                    <a:cubicBezTo>
                      <a:pt x="48924" y="302297"/>
                      <a:pt x="53992" y="300492"/>
                      <a:pt x="58159" y="297784"/>
                    </a:cubicBezTo>
                    <a:cubicBezTo>
                      <a:pt x="54340" y="297090"/>
                      <a:pt x="50799" y="295076"/>
                      <a:pt x="47536" y="292993"/>
                    </a:cubicBezTo>
                    <a:cubicBezTo>
                      <a:pt x="45661" y="298062"/>
                      <a:pt x="41078" y="302644"/>
                      <a:pt x="35316" y="300492"/>
                    </a:cubicBezTo>
                    <a:cubicBezTo>
                      <a:pt x="18791" y="294451"/>
                      <a:pt x="47882" y="255917"/>
                      <a:pt x="51701" y="244739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8361" name="Google Shape;8361;p21"/>
            <p:cNvGrpSpPr/>
            <p:nvPr/>
          </p:nvGrpSpPr>
          <p:grpSpPr>
            <a:xfrm>
              <a:off x="6003359" y="1935367"/>
              <a:ext cx="701143" cy="994661"/>
              <a:chOff x="6003359" y="1935367"/>
              <a:chExt cx="701143" cy="994661"/>
            </a:xfrm>
          </p:grpSpPr>
          <p:grpSp>
            <p:nvGrpSpPr>
              <p:cNvPr id="8362" name="Google Shape;8362;p21"/>
              <p:cNvGrpSpPr/>
              <p:nvPr/>
            </p:nvGrpSpPr>
            <p:grpSpPr>
              <a:xfrm>
                <a:off x="6003359" y="1935367"/>
                <a:ext cx="701143" cy="994661"/>
                <a:chOff x="6003359" y="1935367"/>
                <a:chExt cx="701143" cy="994661"/>
              </a:xfrm>
            </p:grpSpPr>
            <p:sp>
              <p:nvSpPr>
                <p:cNvPr id="8363" name="Google Shape;8363;p21"/>
                <p:cNvSpPr/>
                <p:nvPr/>
              </p:nvSpPr>
              <p:spPr>
                <a:xfrm rot="-5868182">
                  <a:off x="5886047" y="2190095"/>
                  <a:ext cx="937465" cy="4852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5978" h="712167" extrusionOk="0">
                      <a:moveTo>
                        <a:pt x="15231" y="396"/>
                      </a:moveTo>
                      <a:cubicBezTo>
                        <a:pt x="109449" y="21433"/>
                        <a:pt x="198737" y="58232"/>
                        <a:pt x="288233" y="93572"/>
                      </a:cubicBezTo>
                      <a:cubicBezTo>
                        <a:pt x="349400" y="117595"/>
                        <a:pt x="411749" y="138771"/>
                        <a:pt x="472640" y="163488"/>
                      </a:cubicBezTo>
                      <a:cubicBezTo>
                        <a:pt x="627470" y="228059"/>
                        <a:pt x="775565" y="307904"/>
                        <a:pt x="921091" y="391082"/>
                      </a:cubicBezTo>
                      <a:cubicBezTo>
                        <a:pt x="1056342" y="471274"/>
                        <a:pt x="1192218" y="552091"/>
                        <a:pt x="1317123" y="647975"/>
                      </a:cubicBezTo>
                      <a:cubicBezTo>
                        <a:pt x="1336772" y="663735"/>
                        <a:pt x="1356768" y="679496"/>
                        <a:pt x="1373986" y="697965"/>
                      </a:cubicBezTo>
                      <a:cubicBezTo>
                        <a:pt x="1377181" y="701505"/>
                        <a:pt x="1376348" y="707338"/>
                        <a:pt x="1372807" y="710254"/>
                      </a:cubicBezTo>
                      <a:cubicBezTo>
                        <a:pt x="1362739" y="717405"/>
                        <a:pt x="1356004" y="702547"/>
                        <a:pt x="1348436" y="697965"/>
                      </a:cubicBezTo>
                      <a:cubicBezTo>
                        <a:pt x="1318720" y="672761"/>
                        <a:pt x="1287407" y="649571"/>
                        <a:pt x="1255608" y="627076"/>
                      </a:cubicBezTo>
                      <a:cubicBezTo>
                        <a:pt x="1010518" y="463567"/>
                        <a:pt x="751750" y="318596"/>
                        <a:pt x="481666" y="200634"/>
                      </a:cubicBezTo>
                      <a:cubicBezTo>
                        <a:pt x="374465" y="158420"/>
                        <a:pt x="265875" y="119955"/>
                        <a:pt x="158744" y="77533"/>
                      </a:cubicBezTo>
                      <a:cubicBezTo>
                        <a:pt x="108823" y="61009"/>
                        <a:pt x="60570" y="39485"/>
                        <a:pt x="9885" y="25530"/>
                      </a:cubicBezTo>
                      <a:cubicBezTo>
                        <a:pt x="-5876" y="22128"/>
                        <a:pt x="-1848" y="-3145"/>
                        <a:pt x="15301" y="32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364" name="Google Shape;8364;p21"/>
                <p:cNvSpPr/>
                <p:nvPr/>
              </p:nvSpPr>
              <p:spPr>
                <a:xfrm rot="-5868182">
                  <a:off x="6157486" y="2074647"/>
                  <a:ext cx="305138" cy="91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7870" h="133689" extrusionOk="0">
                      <a:moveTo>
                        <a:pt x="3619" y="118685"/>
                      </a:moveTo>
                      <a:cubicBezTo>
                        <a:pt x="42639" y="95149"/>
                        <a:pt x="86936" y="84178"/>
                        <a:pt x="129011" y="67654"/>
                      </a:cubicBezTo>
                      <a:cubicBezTo>
                        <a:pt x="169697" y="50227"/>
                        <a:pt x="213438" y="42590"/>
                        <a:pt x="255652" y="30162"/>
                      </a:cubicBezTo>
                      <a:cubicBezTo>
                        <a:pt x="298144" y="18081"/>
                        <a:pt x="342579" y="15998"/>
                        <a:pt x="386112" y="9680"/>
                      </a:cubicBezTo>
                      <a:cubicBezTo>
                        <a:pt x="385973" y="9680"/>
                        <a:pt x="385765" y="9680"/>
                        <a:pt x="385626" y="9680"/>
                      </a:cubicBezTo>
                      <a:cubicBezTo>
                        <a:pt x="405205" y="7597"/>
                        <a:pt x="424507" y="3917"/>
                        <a:pt x="443739" y="29"/>
                      </a:cubicBezTo>
                      <a:cubicBezTo>
                        <a:pt x="443739" y="29"/>
                        <a:pt x="443600" y="29"/>
                        <a:pt x="443531" y="29"/>
                      </a:cubicBezTo>
                      <a:cubicBezTo>
                        <a:pt x="449849" y="-596"/>
                        <a:pt x="448947" y="9194"/>
                        <a:pt x="442906" y="7666"/>
                      </a:cubicBezTo>
                      <a:cubicBezTo>
                        <a:pt x="368684" y="23149"/>
                        <a:pt x="291756" y="24260"/>
                        <a:pt x="219895" y="50574"/>
                      </a:cubicBezTo>
                      <a:cubicBezTo>
                        <a:pt x="219895" y="50574"/>
                        <a:pt x="219895" y="50574"/>
                        <a:pt x="219965" y="50574"/>
                      </a:cubicBezTo>
                      <a:cubicBezTo>
                        <a:pt x="169628" y="61475"/>
                        <a:pt x="123248" y="84178"/>
                        <a:pt x="74924" y="101189"/>
                      </a:cubicBezTo>
                      <a:cubicBezTo>
                        <a:pt x="52915" y="109729"/>
                        <a:pt x="32294" y="121324"/>
                        <a:pt x="11673" y="132780"/>
                      </a:cubicBezTo>
                      <a:cubicBezTo>
                        <a:pt x="2925" y="137293"/>
                        <a:pt x="-4782" y="123823"/>
                        <a:pt x="3619" y="11861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365" name="Google Shape;8365;p21"/>
                <p:cNvSpPr/>
                <p:nvPr/>
              </p:nvSpPr>
              <p:spPr>
                <a:xfrm rot="-5868182">
                  <a:off x="6078249" y="2126146"/>
                  <a:ext cx="285371" cy="195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57" h="287129" extrusionOk="0">
                      <a:moveTo>
                        <a:pt x="1266" y="276623"/>
                      </a:moveTo>
                      <a:cubicBezTo>
                        <a:pt x="83055" y="186641"/>
                        <a:pt x="184979" y="118113"/>
                        <a:pt x="290236" y="58403"/>
                      </a:cubicBezTo>
                      <a:cubicBezTo>
                        <a:pt x="302040" y="52570"/>
                        <a:pt x="421251" y="-14847"/>
                        <a:pt x="418821" y="2997"/>
                      </a:cubicBezTo>
                      <a:cubicBezTo>
                        <a:pt x="418960" y="5844"/>
                        <a:pt x="416391" y="7996"/>
                        <a:pt x="413753" y="7579"/>
                      </a:cubicBezTo>
                      <a:cubicBezTo>
                        <a:pt x="352099" y="32852"/>
                        <a:pt x="294124" y="66595"/>
                        <a:pt x="237608" y="101727"/>
                      </a:cubicBezTo>
                      <a:cubicBezTo>
                        <a:pt x="182063" y="135956"/>
                        <a:pt x="127977" y="172824"/>
                        <a:pt x="79723" y="216982"/>
                      </a:cubicBezTo>
                      <a:cubicBezTo>
                        <a:pt x="55561" y="238436"/>
                        <a:pt x="33829" y="262320"/>
                        <a:pt x="11334" y="285440"/>
                      </a:cubicBezTo>
                      <a:cubicBezTo>
                        <a:pt x="5710" y="290578"/>
                        <a:pt x="-3247" y="282941"/>
                        <a:pt x="1197" y="27662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366" name="Google Shape;8366;p21"/>
                <p:cNvSpPr/>
                <p:nvPr/>
              </p:nvSpPr>
              <p:spPr>
                <a:xfrm rot="-5868182">
                  <a:off x="6095670" y="2235418"/>
                  <a:ext cx="196889" cy="20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986" h="302133" extrusionOk="0">
                      <a:moveTo>
                        <a:pt x="2255" y="287343"/>
                      </a:moveTo>
                      <a:cubicBezTo>
                        <a:pt x="70575" y="171741"/>
                        <a:pt x="165417" y="69678"/>
                        <a:pt x="281366" y="872"/>
                      </a:cubicBezTo>
                      <a:cubicBezTo>
                        <a:pt x="286921" y="-2877"/>
                        <a:pt x="292475" y="6496"/>
                        <a:pt x="286226" y="9412"/>
                      </a:cubicBezTo>
                      <a:cubicBezTo>
                        <a:pt x="269007" y="19132"/>
                        <a:pt x="253108" y="31005"/>
                        <a:pt x="237347" y="42947"/>
                      </a:cubicBezTo>
                      <a:cubicBezTo>
                        <a:pt x="237347" y="42947"/>
                        <a:pt x="237417" y="42947"/>
                        <a:pt x="237486" y="42878"/>
                      </a:cubicBezTo>
                      <a:cubicBezTo>
                        <a:pt x="237278" y="43017"/>
                        <a:pt x="237069" y="43225"/>
                        <a:pt x="236861" y="43364"/>
                      </a:cubicBezTo>
                      <a:cubicBezTo>
                        <a:pt x="237000" y="43225"/>
                        <a:pt x="237139" y="43155"/>
                        <a:pt x="237278" y="43017"/>
                      </a:cubicBezTo>
                      <a:cubicBezTo>
                        <a:pt x="237278" y="43017"/>
                        <a:pt x="237139" y="43086"/>
                        <a:pt x="237069" y="43155"/>
                      </a:cubicBezTo>
                      <a:cubicBezTo>
                        <a:pt x="237069" y="43155"/>
                        <a:pt x="237139" y="43086"/>
                        <a:pt x="237208" y="43017"/>
                      </a:cubicBezTo>
                      <a:cubicBezTo>
                        <a:pt x="180206" y="88841"/>
                        <a:pt x="127161" y="140636"/>
                        <a:pt x="82725" y="198749"/>
                      </a:cubicBezTo>
                      <a:cubicBezTo>
                        <a:pt x="82725" y="198749"/>
                        <a:pt x="82725" y="198680"/>
                        <a:pt x="82795" y="198610"/>
                      </a:cubicBezTo>
                      <a:cubicBezTo>
                        <a:pt x="82725" y="198749"/>
                        <a:pt x="82586" y="198819"/>
                        <a:pt x="82517" y="198958"/>
                      </a:cubicBezTo>
                      <a:cubicBezTo>
                        <a:pt x="82517" y="198958"/>
                        <a:pt x="82517" y="198958"/>
                        <a:pt x="82517" y="198958"/>
                      </a:cubicBezTo>
                      <a:cubicBezTo>
                        <a:pt x="82031" y="199652"/>
                        <a:pt x="81475" y="200277"/>
                        <a:pt x="80989" y="200971"/>
                      </a:cubicBezTo>
                      <a:cubicBezTo>
                        <a:pt x="81059" y="200902"/>
                        <a:pt x="81128" y="200763"/>
                        <a:pt x="81198" y="200693"/>
                      </a:cubicBezTo>
                      <a:cubicBezTo>
                        <a:pt x="59188" y="231659"/>
                        <a:pt x="35790" y="261792"/>
                        <a:pt x="16975" y="294841"/>
                      </a:cubicBezTo>
                      <a:cubicBezTo>
                        <a:pt x="10448" y="308797"/>
                        <a:pt x="-5868" y="300743"/>
                        <a:pt x="2186" y="28727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367" name="Google Shape;8367;p21"/>
                <p:cNvSpPr/>
                <p:nvPr/>
              </p:nvSpPr>
              <p:spPr>
                <a:xfrm rot="-5868182">
                  <a:off x="6068765" y="2311147"/>
                  <a:ext cx="152575" cy="26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944" h="389144" extrusionOk="0">
                      <a:moveTo>
                        <a:pt x="86272" y="193992"/>
                      </a:moveTo>
                      <a:cubicBezTo>
                        <a:pt x="105782" y="156985"/>
                        <a:pt x="127305" y="121090"/>
                        <a:pt x="150148" y="86027"/>
                      </a:cubicBezTo>
                      <a:cubicBezTo>
                        <a:pt x="171186" y="56381"/>
                        <a:pt x="189377" y="22290"/>
                        <a:pt x="219023" y="350"/>
                      </a:cubicBezTo>
                      <a:cubicBezTo>
                        <a:pt x="219023" y="350"/>
                        <a:pt x="219023" y="350"/>
                        <a:pt x="219023" y="350"/>
                      </a:cubicBezTo>
                      <a:cubicBezTo>
                        <a:pt x="220828" y="-552"/>
                        <a:pt x="223189" y="350"/>
                        <a:pt x="223884" y="2364"/>
                      </a:cubicBezTo>
                      <a:cubicBezTo>
                        <a:pt x="224647" y="7085"/>
                        <a:pt x="217982" y="8612"/>
                        <a:pt x="215690" y="12084"/>
                      </a:cubicBezTo>
                      <a:cubicBezTo>
                        <a:pt x="215829" y="11945"/>
                        <a:pt x="215899" y="11876"/>
                        <a:pt x="216038" y="11737"/>
                      </a:cubicBezTo>
                      <a:cubicBezTo>
                        <a:pt x="140358" y="101372"/>
                        <a:pt x="91202" y="210516"/>
                        <a:pt x="44475" y="317231"/>
                      </a:cubicBezTo>
                      <a:cubicBezTo>
                        <a:pt x="44613" y="316884"/>
                        <a:pt x="44752" y="316537"/>
                        <a:pt x="44891" y="316259"/>
                      </a:cubicBezTo>
                      <a:cubicBezTo>
                        <a:pt x="34894" y="339518"/>
                        <a:pt x="27464" y="364374"/>
                        <a:pt x="14689" y="386314"/>
                      </a:cubicBezTo>
                      <a:cubicBezTo>
                        <a:pt x="9760" y="392355"/>
                        <a:pt x="-724" y="387981"/>
                        <a:pt x="40" y="380205"/>
                      </a:cubicBezTo>
                      <a:cubicBezTo>
                        <a:pt x="23090" y="315981"/>
                        <a:pt x="55375" y="254882"/>
                        <a:pt x="86341" y="19399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368" name="Google Shape;8368;p21"/>
                <p:cNvSpPr/>
                <p:nvPr/>
              </p:nvSpPr>
              <p:spPr>
                <a:xfrm rot="-5868182">
                  <a:off x="6104557" y="2448908"/>
                  <a:ext cx="62586" cy="24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61" h="353652" extrusionOk="0">
                      <a:moveTo>
                        <a:pt x="83525" y="1142"/>
                      </a:moveTo>
                      <a:cubicBezTo>
                        <a:pt x="87344" y="-2121"/>
                        <a:pt x="93385" y="2183"/>
                        <a:pt x="91510" y="6835"/>
                      </a:cubicBezTo>
                      <a:cubicBezTo>
                        <a:pt x="89982" y="17319"/>
                        <a:pt x="88246" y="27734"/>
                        <a:pt x="86580" y="38148"/>
                      </a:cubicBezTo>
                      <a:lnTo>
                        <a:pt x="86580" y="38148"/>
                      </a:lnTo>
                      <a:cubicBezTo>
                        <a:pt x="86580" y="38148"/>
                        <a:pt x="86580" y="38426"/>
                        <a:pt x="86510" y="38565"/>
                      </a:cubicBezTo>
                      <a:cubicBezTo>
                        <a:pt x="86510" y="38565"/>
                        <a:pt x="86510" y="38565"/>
                        <a:pt x="86510" y="38496"/>
                      </a:cubicBezTo>
                      <a:cubicBezTo>
                        <a:pt x="85816" y="42661"/>
                        <a:pt x="85191" y="46827"/>
                        <a:pt x="84567" y="50993"/>
                      </a:cubicBezTo>
                      <a:cubicBezTo>
                        <a:pt x="84567" y="50924"/>
                        <a:pt x="84567" y="50854"/>
                        <a:pt x="84567" y="50785"/>
                      </a:cubicBezTo>
                      <a:cubicBezTo>
                        <a:pt x="84567" y="51132"/>
                        <a:pt x="84497" y="51410"/>
                        <a:pt x="84428" y="51757"/>
                      </a:cubicBezTo>
                      <a:cubicBezTo>
                        <a:pt x="84428" y="51757"/>
                        <a:pt x="84428" y="51687"/>
                        <a:pt x="84428" y="51618"/>
                      </a:cubicBezTo>
                      <a:cubicBezTo>
                        <a:pt x="67973" y="151876"/>
                        <a:pt x="44991" y="251786"/>
                        <a:pt x="16594" y="349128"/>
                      </a:cubicBezTo>
                      <a:cubicBezTo>
                        <a:pt x="12637" y="356834"/>
                        <a:pt x="139" y="354127"/>
                        <a:pt x="0" y="345309"/>
                      </a:cubicBezTo>
                      <a:cubicBezTo>
                        <a:pt x="10832" y="281502"/>
                        <a:pt x="30411" y="219154"/>
                        <a:pt x="44575" y="155972"/>
                      </a:cubicBezTo>
                      <a:cubicBezTo>
                        <a:pt x="52559" y="124103"/>
                        <a:pt x="59988" y="92096"/>
                        <a:pt x="66862" y="59950"/>
                      </a:cubicBezTo>
                      <a:cubicBezTo>
                        <a:pt x="72208" y="40578"/>
                        <a:pt x="73111" y="18500"/>
                        <a:pt x="83386" y="114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369" name="Google Shape;8369;p21"/>
                <p:cNvSpPr/>
                <p:nvPr/>
              </p:nvSpPr>
              <p:spPr>
                <a:xfrm rot="-5868182">
                  <a:off x="6080019" y="2592112"/>
                  <a:ext cx="100285" cy="2364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95" h="347117" extrusionOk="0">
                      <a:moveTo>
                        <a:pt x="2144" y="299"/>
                      </a:moveTo>
                      <a:cubicBezTo>
                        <a:pt x="5130" y="-950"/>
                        <a:pt x="7282" y="1966"/>
                        <a:pt x="8323" y="4396"/>
                      </a:cubicBezTo>
                      <a:cubicBezTo>
                        <a:pt x="20543" y="26475"/>
                        <a:pt x="31514" y="49178"/>
                        <a:pt x="42900" y="71674"/>
                      </a:cubicBezTo>
                      <a:cubicBezTo>
                        <a:pt x="67826" y="120345"/>
                        <a:pt x="91154" y="169779"/>
                        <a:pt x="111497" y="220602"/>
                      </a:cubicBezTo>
                      <a:cubicBezTo>
                        <a:pt x="126772" y="259136"/>
                        <a:pt x="141630" y="298712"/>
                        <a:pt x="147184" y="339953"/>
                      </a:cubicBezTo>
                      <a:cubicBezTo>
                        <a:pt x="147601" y="347382"/>
                        <a:pt x="136700" y="350021"/>
                        <a:pt x="133715" y="343078"/>
                      </a:cubicBezTo>
                      <a:cubicBezTo>
                        <a:pt x="132326" y="339953"/>
                        <a:pt x="131701" y="336482"/>
                        <a:pt x="130799" y="333149"/>
                      </a:cubicBezTo>
                      <a:cubicBezTo>
                        <a:pt x="109067" y="255456"/>
                        <a:pt x="77407" y="180888"/>
                        <a:pt x="44150" y="107500"/>
                      </a:cubicBezTo>
                      <a:cubicBezTo>
                        <a:pt x="29361" y="75423"/>
                        <a:pt x="15059" y="43138"/>
                        <a:pt x="2075" y="10297"/>
                      </a:cubicBezTo>
                      <a:cubicBezTo>
                        <a:pt x="1034" y="7103"/>
                        <a:pt x="-2022" y="2452"/>
                        <a:pt x="2075" y="29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370" name="Google Shape;8370;p21"/>
                <p:cNvSpPr/>
                <p:nvPr/>
              </p:nvSpPr>
              <p:spPr>
                <a:xfrm rot="-5868182">
                  <a:off x="6293974" y="2511388"/>
                  <a:ext cx="189011" cy="2262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423" h="332122" extrusionOk="0">
                      <a:moveTo>
                        <a:pt x="1328" y="324461"/>
                      </a:moveTo>
                      <a:cubicBezTo>
                        <a:pt x="52568" y="257183"/>
                        <a:pt x="106723" y="192126"/>
                        <a:pt x="159977" y="126376"/>
                      </a:cubicBezTo>
                      <a:cubicBezTo>
                        <a:pt x="159768" y="126653"/>
                        <a:pt x="159490" y="126931"/>
                        <a:pt x="159283" y="127209"/>
                      </a:cubicBezTo>
                      <a:cubicBezTo>
                        <a:pt x="194345" y="85828"/>
                        <a:pt x="228505" y="43684"/>
                        <a:pt x="263706" y="2512"/>
                      </a:cubicBezTo>
                      <a:cubicBezTo>
                        <a:pt x="266483" y="-404"/>
                        <a:pt x="271135" y="-821"/>
                        <a:pt x="274329" y="1470"/>
                      </a:cubicBezTo>
                      <a:cubicBezTo>
                        <a:pt x="286063" y="10357"/>
                        <a:pt x="260998" y="29242"/>
                        <a:pt x="256138" y="38060"/>
                      </a:cubicBezTo>
                      <a:cubicBezTo>
                        <a:pt x="256416" y="37782"/>
                        <a:pt x="256624" y="37435"/>
                        <a:pt x="256902" y="37158"/>
                      </a:cubicBezTo>
                      <a:cubicBezTo>
                        <a:pt x="184069" y="124084"/>
                        <a:pt x="109918" y="209831"/>
                        <a:pt x="35974" y="295786"/>
                      </a:cubicBezTo>
                      <a:cubicBezTo>
                        <a:pt x="26739" y="306965"/>
                        <a:pt x="16950" y="317796"/>
                        <a:pt x="8618" y="329738"/>
                      </a:cubicBezTo>
                      <a:cubicBezTo>
                        <a:pt x="5494" y="335639"/>
                        <a:pt x="-3324" y="329321"/>
                        <a:pt x="1328" y="32446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371" name="Google Shape;8371;p21"/>
                <p:cNvSpPr/>
                <p:nvPr/>
              </p:nvSpPr>
              <p:spPr>
                <a:xfrm rot="-5868182">
                  <a:off x="6371458" y="2373385"/>
                  <a:ext cx="94628" cy="2599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91" h="381499" extrusionOk="0">
                      <a:moveTo>
                        <a:pt x="134245" y="424"/>
                      </a:moveTo>
                      <a:cubicBezTo>
                        <a:pt x="139313" y="2299"/>
                        <a:pt x="139798" y="7923"/>
                        <a:pt x="137786" y="12227"/>
                      </a:cubicBezTo>
                      <a:cubicBezTo>
                        <a:pt x="131537" y="36598"/>
                        <a:pt x="121399" y="59857"/>
                        <a:pt x="112790" y="83394"/>
                      </a:cubicBezTo>
                      <a:cubicBezTo>
                        <a:pt x="94808" y="130954"/>
                        <a:pt x="80158" y="179624"/>
                        <a:pt x="62939" y="227462"/>
                      </a:cubicBezTo>
                      <a:cubicBezTo>
                        <a:pt x="45721" y="276272"/>
                        <a:pt x="24266" y="323554"/>
                        <a:pt x="8019" y="372711"/>
                      </a:cubicBezTo>
                      <a:cubicBezTo>
                        <a:pt x="8019" y="372711"/>
                        <a:pt x="8019" y="372711"/>
                        <a:pt x="8019" y="372711"/>
                      </a:cubicBezTo>
                      <a:cubicBezTo>
                        <a:pt x="7325" y="374932"/>
                        <a:pt x="6978" y="377293"/>
                        <a:pt x="6423" y="379584"/>
                      </a:cubicBezTo>
                      <a:cubicBezTo>
                        <a:pt x="4270" y="383889"/>
                        <a:pt x="-451" y="380140"/>
                        <a:pt x="35" y="376182"/>
                      </a:cubicBezTo>
                      <a:cubicBezTo>
                        <a:pt x="6839" y="325290"/>
                        <a:pt x="29473" y="277660"/>
                        <a:pt x="44749" y="228851"/>
                      </a:cubicBezTo>
                      <a:cubicBezTo>
                        <a:pt x="65022" y="168654"/>
                        <a:pt x="84602" y="108180"/>
                        <a:pt x="106333" y="48401"/>
                      </a:cubicBezTo>
                      <a:cubicBezTo>
                        <a:pt x="111263" y="38958"/>
                        <a:pt x="122025" y="-5130"/>
                        <a:pt x="134175" y="49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372" name="Google Shape;8372;p21"/>
                <p:cNvSpPr/>
                <p:nvPr/>
              </p:nvSpPr>
              <p:spPr>
                <a:xfrm rot="-5868182">
                  <a:off x="6451728" y="2247125"/>
                  <a:ext cx="31177" cy="3150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60" h="462449" extrusionOk="0">
                      <a:moveTo>
                        <a:pt x="39767" y="0"/>
                      </a:moveTo>
                      <a:cubicBezTo>
                        <a:pt x="48792" y="1389"/>
                        <a:pt x="45044" y="12081"/>
                        <a:pt x="44696" y="18330"/>
                      </a:cubicBezTo>
                      <a:cubicBezTo>
                        <a:pt x="39905" y="59641"/>
                        <a:pt x="36434" y="101091"/>
                        <a:pt x="32824" y="142471"/>
                      </a:cubicBezTo>
                      <a:cubicBezTo>
                        <a:pt x="27963" y="245784"/>
                        <a:pt x="23381" y="349097"/>
                        <a:pt x="9981" y="451715"/>
                      </a:cubicBezTo>
                      <a:cubicBezTo>
                        <a:pt x="9981" y="451715"/>
                        <a:pt x="9981" y="451715"/>
                        <a:pt x="9981" y="451715"/>
                      </a:cubicBezTo>
                      <a:cubicBezTo>
                        <a:pt x="9981" y="453312"/>
                        <a:pt x="9911" y="454839"/>
                        <a:pt x="9981" y="456436"/>
                      </a:cubicBezTo>
                      <a:cubicBezTo>
                        <a:pt x="10814" y="458589"/>
                        <a:pt x="9981" y="461227"/>
                        <a:pt x="7690" y="462268"/>
                      </a:cubicBezTo>
                      <a:cubicBezTo>
                        <a:pt x="-3627" y="464768"/>
                        <a:pt x="1163" y="440745"/>
                        <a:pt x="260" y="434149"/>
                      </a:cubicBezTo>
                      <a:cubicBezTo>
                        <a:pt x="3038" y="378952"/>
                        <a:pt x="6787" y="323755"/>
                        <a:pt x="8454" y="268488"/>
                      </a:cubicBezTo>
                      <a:cubicBezTo>
                        <a:pt x="8454" y="268696"/>
                        <a:pt x="8454" y="268904"/>
                        <a:pt x="8454" y="269113"/>
                      </a:cubicBezTo>
                      <a:cubicBezTo>
                        <a:pt x="8454" y="268835"/>
                        <a:pt x="8454" y="268557"/>
                        <a:pt x="8454" y="268279"/>
                      </a:cubicBezTo>
                      <a:cubicBezTo>
                        <a:pt x="8454" y="268279"/>
                        <a:pt x="8454" y="268279"/>
                        <a:pt x="8454" y="268279"/>
                      </a:cubicBezTo>
                      <a:cubicBezTo>
                        <a:pt x="8454" y="267863"/>
                        <a:pt x="8454" y="267516"/>
                        <a:pt x="8454" y="267099"/>
                      </a:cubicBezTo>
                      <a:cubicBezTo>
                        <a:pt x="8454" y="267099"/>
                        <a:pt x="8454" y="267169"/>
                        <a:pt x="8454" y="267238"/>
                      </a:cubicBezTo>
                      <a:cubicBezTo>
                        <a:pt x="8454" y="267030"/>
                        <a:pt x="8454" y="266822"/>
                        <a:pt x="8454" y="266683"/>
                      </a:cubicBezTo>
                      <a:cubicBezTo>
                        <a:pt x="8454" y="266752"/>
                        <a:pt x="8454" y="266891"/>
                        <a:pt x="8454" y="266960"/>
                      </a:cubicBezTo>
                      <a:cubicBezTo>
                        <a:pt x="8454" y="266127"/>
                        <a:pt x="8454" y="265294"/>
                        <a:pt x="8523" y="264530"/>
                      </a:cubicBezTo>
                      <a:cubicBezTo>
                        <a:pt x="8523" y="264600"/>
                        <a:pt x="8523" y="264669"/>
                        <a:pt x="8523" y="264739"/>
                      </a:cubicBezTo>
                      <a:cubicBezTo>
                        <a:pt x="8523" y="264600"/>
                        <a:pt x="8523" y="264530"/>
                        <a:pt x="8523" y="264391"/>
                      </a:cubicBezTo>
                      <a:cubicBezTo>
                        <a:pt x="8523" y="264461"/>
                        <a:pt x="8523" y="264530"/>
                        <a:pt x="8523" y="264600"/>
                      </a:cubicBezTo>
                      <a:cubicBezTo>
                        <a:pt x="8523" y="264114"/>
                        <a:pt x="8523" y="263628"/>
                        <a:pt x="8523" y="263072"/>
                      </a:cubicBezTo>
                      <a:cubicBezTo>
                        <a:pt x="8523" y="263072"/>
                        <a:pt x="8523" y="263211"/>
                        <a:pt x="8523" y="263280"/>
                      </a:cubicBezTo>
                      <a:cubicBezTo>
                        <a:pt x="8939" y="188643"/>
                        <a:pt x="13730" y="114144"/>
                        <a:pt x="25672" y="40409"/>
                      </a:cubicBezTo>
                      <a:cubicBezTo>
                        <a:pt x="25672" y="40617"/>
                        <a:pt x="25603" y="40895"/>
                        <a:pt x="25533" y="41103"/>
                      </a:cubicBezTo>
                      <a:cubicBezTo>
                        <a:pt x="25672" y="40061"/>
                        <a:pt x="25881" y="39089"/>
                        <a:pt x="26019" y="38048"/>
                      </a:cubicBezTo>
                      <a:cubicBezTo>
                        <a:pt x="26019" y="38395"/>
                        <a:pt x="25881" y="38742"/>
                        <a:pt x="25881" y="39089"/>
                      </a:cubicBezTo>
                      <a:cubicBezTo>
                        <a:pt x="28935" y="30133"/>
                        <a:pt x="27824" y="-347"/>
                        <a:pt x="39628" y="6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373" name="Google Shape;8373;p21"/>
                <p:cNvSpPr/>
                <p:nvPr/>
              </p:nvSpPr>
              <p:spPr>
                <a:xfrm rot="-5868182">
                  <a:off x="6479722" y="2092785"/>
                  <a:ext cx="76000" cy="366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50" h="538135" extrusionOk="0">
                      <a:moveTo>
                        <a:pt x="7257" y="69"/>
                      </a:moveTo>
                      <a:cubicBezTo>
                        <a:pt x="19130" y="-694"/>
                        <a:pt x="13714" y="28258"/>
                        <a:pt x="16491" y="36590"/>
                      </a:cubicBezTo>
                      <a:cubicBezTo>
                        <a:pt x="28364" y="120323"/>
                        <a:pt x="36626" y="204542"/>
                        <a:pt x="54053" y="287442"/>
                      </a:cubicBezTo>
                      <a:cubicBezTo>
                        <a:pt x="68356" y="357984"/>
                        <a:pt x="84672" y="428109"/>
                        <a:pt x="103002" y="497678"/>
                      </a:cubicBezTo>
                      <a:cubicBezTo>
                        <a:pt x="103696" y="505454"/>
                        <a:pt x="117027" y="535934"/>
                        <a:pt x="108973" y="537948"/>
                      </a:cubicBezTo>
                      <a:cubicBezTo>
                        <a:pt x="106473" y="538711"/>
                        <a:pt x="104182" y="537045"/>
                        <a:pt x="103626" y="534754"/>
                      </a:cubicBezTo>
                      <a:cubicBezTo>
                        <a:pt x="79604" y="483653"/>
                        <a:pt x="68008" y="427623"/>
                        <a:pt x="53983" y="373120"/>
                      </a:cubicBezTo>
                      <a:cubicBezTo>
                        <a:pt x="38292" y="303550"/>
                        <a:pt x="24892" y="233356"/>
                        <a:pt x="17047" y="162398"/>
                      </a:cubicBezTo>
                      <a:cubicBezTo>
                        <a:pt x="13436" y="120601"/>
                        <a:pt x="5799" y="79290"/>
                        <a:pt x="1772" y="37492"/>
                      </a:cubicBezTo>
                      <a:cubicBezTo>
                        <a:pt x="2397" y="27981"/>
                        <a:pt x="-5310" y="1666"/>
                        <a:pt x="725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374" name="Google Shape;8374;p21"/>
                <p:cNvSpPr/>
                <p:nvPr/>
              </p:nvSpPr>
              <p:spPr>
                <a:xfrm rot="-5868182">
                  <a:off x="6432392" y="2081427"/>
                  <a:ext cx="101989" cy="251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696" h="368659" extrusionOk="0">
                      <a:moveTo>
                        <a:pt x="4957" y="158"/>
                      </a:moveTo>
                      <a:cubicBezTo>
                        <a:pt x="16204" y="-1786"/>
                        <a:pt x="15927" y="14669"/>
                        <a:pt x="19606" y="21821"/>
                      </a:cubicBezTo>
                      <a:cubicBezTo>
                        <a:pt x="30854" y="54175"/>
                        <a:pt x="39533" y="87363"/>
                        <a:pt x="51128" y="119579"/>
                      </a:cubicBezTo>
                      <a:cubicBezTo>
                        <a:pt x="51058" y="119371"/>
                        <a:pt x="50919" y="119093"/>
                        <a:pt x="50850" y="118885"/>
                      </a:cubicBezTo>
                      <a:cubicBezTo>
                        <a:pt x="51545" y="120690"/>
                        <a:pt x="52239" y="122564"/>
                        <a:pt x="52864" y="124370"/>
                      </a:cubicBezTo>
                      <a:cubicBezTo>
                        <a:pt x="52725" y="124022"/>
                        <a:pt x="52586" y="123675"/>
                        <a:pt x="52448" y="123259"/>
                      </a:cubicBezTo>
                      <a:cubicBezTo>
                        <a:pt x="81956" y="203382"/>
                        <a:pt x="115143" y="282046"/>
                        <a:pt x="148678" y="360503"/>
                      </a:cubicBezTo>
                      <a:cubicBezTo>
                        <a:pt x="151733" y="366127"/>
                        <a:pt x="147428" y="372375"/>
                        <a:pt x="142221" y="365918"/>
                      </a:cubicBezTo>
                      <a:cubicBezTo>
                        <a:pt x="126529" y="346895"/>
                        <a:pt x="117781" y="323357"/>
                        <a:pt x="107714" y="301140"/>
                      </a:cubicBezTo>
                      <a:cubicBezTo>
                        <a:pt x="86398" y="253788"/>
                        <a:pt x="64806" y="206506"/>
                        <a:pt x="46754" y="157835"/>
                      </a:cubicBezTo>
                      <a:cubicBezTo>
                        <a:pt x="29188" y="115969"/>
                        <a:pt x="16482" y="72436"/>
                        <a:pt x="5304" y="28556"/>
                      </a:cubicBezTo>
                      <a:cubicBezTo>
                        <a:pt x="4401" y="19807"/>
                        <a:pt x="-5944" y="5366"/>
                        <a:pt x="4957" y="8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375" name="Google Shape;8375;p21"/>
                <p:cNvSpPr/>
                <p:nvPr/>
              </p:nvSpPr>
              <p:spPr>
                <a:xfrm rot="-5868182">
                  <a:off x="6333879" y="2758077"/>
                  <a:ext cx="4730" cy="2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43" h="416" extrusionOk="0">
                      <a:moveTo>
                        <a:pt x="0" y="417"/>
                      </a:moveTo>
                      <a:cubicBezTo>
                        <a:pt x="0" y="417"/>
                        <a:pt x="0" y="139"/>
                        <a:pt x="0" y="0"/>
                      </a:cubicBezTo>
                      <a:cubicBezTo>
                        <a:pt x="0" y="139"/>
                        <a:pt x="0" y="278"/>
                        <a:pt x="0" y="41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8376" name="Google Shape;8376;p21"/>
              <p:cNvSpPr/>
              <p:nvPr/>
            </p:nvSpPr>
            <p:spPr>
              <a:xfrm rot="-5868182">
                <a:off x="6195604" y="2694012"/>
                <a:ext cx="243819" cy="109548"/>
              </a:xfrm>
              <a:custGeom>
                <a:avLst/>
                <a:gdLst/>
                <a:ahLst/>
                <a:cxnLst/>
                <a:rect l="l" t="t" r="r" b="b"/>
                <a:pathLst>
                  <a:path w="357868" h="160790" extrusionOk="0">
                    <a:moveTo>
                      <a:pt x="5004" y="153300"/>
                    </a:moveTo>
                    <a:cubicBezTo>
                      <a:pt x="124285" y="114697"/>
                      <a:pt x="240512" y="64013"/>
                      <a:pt x="348893" y="900"/>
                    </a:cubicBezTo>
                    <a:cubicBezTo>
                      <a:pt x="354933" y="-2849"/>
                      <a:pt x="361321" y="6038"/>
                      <a:pt x="355697" y="10551"/>
                    </a:cubicBezTo>
                    <a:cubicBezTo>
                      <a:pt x="284947" y="61999"/>
                      <a:pt x="203436" y="97200"/>
                      <a:pt x="121786" y="127819"/>
                    </a:cubicBezTo>
                    <a:cubicBezTo>
                      <a:pt x="121994" y="127819"/>
                      <a:pt x="122133" y="127681"/>
                      <a:pt x="122341" y="127611"/>
                    </a:cubicBezTo>
                    <a:cubicBezTo>
                      <a:pt x="119078" y="130597"/>
                      <a:pt x="-28532" y="178990"/>
                      <a:pt x="4934" y="1533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8377" name="Google Shape;8377;p21"/>
            <p:cNvSpPr/>
            <p:nvPr/>
          </p:nvSpPr>
          <p:spPr>
            <a:xfrm rot="-5868182">
              <a:off x="6394763" y="2414498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78" name="Google Shape;8378;p21"/>
            <p:cNvSpPr/>
            <p:nvPr/>
          </p:nvSpPr>
          <p:spPr>
            <a:xfrm rot="-5868182">
              <a:off x="6394670" y="2414511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79" name="Google Shape;8379;p21"/>
            <p:cNvSpPr/>
            <p:nvPr/>
          </p:nvSpPr>
          <p:spPr>
            <a:xfrm rot="-5868182">
              <a:off x="6541035" y="2435049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80" name="Google Shape;8380;p21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81" name="Google Shape;8381;p21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82" name="Google Shape;8382;p21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83" name="Google Shape;8383;p21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84" name="Google Shape;8384;p21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85" name="Google Shape;8385;p21"/>
            <p:cNvSpPr/>
            <p:nvPr/>
          </p:nvSpPr>
          <p:spPr>
            <a:xfrm rot="-5868182">
              <a:off x="6494472" y="2272343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86" name="Google Shape;8386;p21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87" name="Google Shape;8387;p21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88" name="Google Shape;8388;p21"/>
            <p:cNvSpPr/>
            <p:nvPr/>
          </p:nvSpPr>
          <p:spPr>
            <a:xfrm rot="-5868182">
              <a:off x="6492222" y="2274970"/>
              <a:ext cx="4730" cy="94"/>
            </a:xfrm>
            <a:custGeom>
              <a:avLst/>
              <a:gdLst/>
              <a:ahLst/>
              <a:cxnLst/>
              <a:rect l="l" t="t" r="r" b="b"/>
              <a:pathLst>
                <a:path w="6943" h="138" extrusionOk="0">
                  <a:moveTo>
                    <a:pt x="0" y="0"/>
                  </a:moveTo>
                  <a:cubicBezTo>
                    <a:pt x="0" y="0"/>
                    <a:pt x="0" y="69"/>
                    <a:pt x="0" y="139"/>
                  </a:cubicBezTo>
                  <a:cubicBezTo>
                    <a:pt x="0" y="139"/>
                    <a:pt x="0" y="6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89" name="Google Shape;8389;p21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90" name="Google Shape;8390;p21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91" name="Google Shape;8391;p21"/>
            <p:cNvSpPr/>
            <p:nvPr/>
          </p:nvSpPr>
          <p:spPr>
            <a:xfrm rot="-5868182">
              <a:off x="6492370" y="2274950"/>
              <a:ext cx="4730" cy="189"/>
            </a:xfrm>
            <a:custGeom>
              <a:avLst/>
              <a:gdLst/>
              <a:ahLst/>
              <a:cxnLst/>
              <a:rect l="l" t="t" r="r" b="b"/>
              <a:pathLst>
                <a:path w="6943" h="277" extrusionOk="0">
                  <a:moveTo>
                    <a:pt x="0" y="278"/>
                  </a:moveTo>
                  <a:cubicBezTo>
                    <a:pt x="0" y="278"/>
                    <a:pt x="0" y="13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0"/>
                  </a:cubicBezTo>
                  <a:cubicBezTo>
                    <a:pt x="0" y="69"/>
                    <a:pt x="0" y="208"/>
                    <a:pt x="0" y="27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92" name="Google Shape;8392;p21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93" name="Google Shape;8393;p21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94" name="Google Shape;8394;p21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95" name="Google Shape;8395;p21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96" name="Google Shape;8396;p21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8397" name="Google Shape;8397;p21"/>
          <p:cNvGrpSpPr/>
          <p:nvPr/>
        </p:nvGrpSpPr>
        <p:grpSpPr>
          <a:xfrm>
            <a:off x="320326" y="6188807"/>
            <a:ext cx="452337" cy="1213503"/>
            <a:chOff x="4438206" y="1783203"/>
            <a:chExt cx="433495" cy="1162953"/>
          </a:xfrm>
        </p:grpSpPr>
        <p:sp>
          <p:nvSpPr>
            <p:cNvPr id="8398" name="Google Shape;8398;p21"/>
            <p:cNvSpPr/>
            <p:nvPr/>
          </p:nvSpPr>
          <p:spPr>
            <a:xfrm>
              <a:off x="4438318" y="1783203"/>
              <a:ext cx="433258" cy="949674"/>
            </a:xfrm>
            <a:custGeom>
              <a:avLst/>
              <a:gdLst/>
              <a:ahLst/>
              <a:cxnLst/>
              <a:rect l="l" t="t" r="r" b="b"/>
              <a:pathLst>
                <a:path w="791338" h="1734565" extrusionOk="0">
                  <a:moveTo>
                    <a:pt x="331872" y="307074"/>
                  </a:moveTo>
                  <a:cubicBezTo>
                    <a:pt x="391235" y="287981"/>
                    <a:pt x="454069" y="284787"/>
                    <a:pt x="515932" y="290202"/>
                  </a:cubicBezTo>
                  <a:cubicBezTo>
                    <a:pt x="539330" y="336443"/>
                    <a:pt x="561409" y="383239"/>
                    <a:pt x="583766" y="430035"/>
                  </a:cubicBezTo>
                  <a:cubicBezTo>
                    <a:pt x="563700" y="431077"/>
                    <a:pt x="377279" y="465445"/>
                    <a:pt x="386861" y="486135"/>
                  </a:cubicBezTo>
                  <a:cubicBezTo>
                    <a:pt x="388180" y="488357"/>
                    <a:pt x="391165" y="488218"/>
                    <a:pt x="393456" y="488635"/>
                  </a:cubicBezTo>
                  <a:cubicBezTo>
                    <a:pt x="404357" y="488426"/>
                    <a:pt x="415119" y="485233"/>
                    <a:pt x="426020" y="484191"/>
                  </a:cubicBezTo>
                  <a:cubicBezTo>
                    <a:pt x="452959" y="480095"/>
                    <a:pt x="480175" y="478220"/>
                    <a:pt x="507323" y="479192"/>
                  </a:cubicBezTo>
                  <a:cubicBezTo>
                    <a:pt x="542038" y="480928"/>
                    <a:pt x="576406" y="484608"/>
                    <a:pt x="610774" y="489121"/>
                  </a:cubicBezTo>
                  <a:cubicBezTo>
                    <a:pt x="634866" y="543624"/>
                    <a:pt x="656043" y="599446"/>
                    <a:pt x="674789" y="655962"/>
                  </a:cubicBezTo>
                  <a:cubicBezTo>
                    <a:pt x="622716" y="661170"/>
                    <a:pt x="570365" y="667141"/>
                    <a:pt x="519612" y="680194"/>
                  </a:cubicBezTo>
                  <a:cubicBezTo>
                    <a:pt x="518848" y="680402"/>
                    <a:pt x="518154" y="680610"/>
                    <a:pt x="517390" y="680818"/>
                  </a:cubicBezTo>
                  <a:cubicBezTo>
                    <a:pt x="517390" y="680818"/>
                    <a:pt x="517182" y="680818"/>
                    <a:pt x="517113" y="680888"/>
                  </a:cubicBezTo>
                  <a:cubicBezTo>
                    <a:pt x="515862" y="681235"/>
                    <a:pt x="514613" y="681652"/>
                    <a:pt x="513363" y="681999"/>
                  </a:cubicBezTo>
                  <a:cubicBezTo>
                    <a:pt x="513363" y="681999"/>
                    <a:pt x="513363" y="681999"/>
                    <a:pt x="513224" y="681999"/>
                  </a:cubicBezTo>
                  <a:cubicBezTo>
                    <a:pt x="513016" y="681999"/>
                    <a:pt x="512808" y="682138"/>
                    <a:pt x="512599" y="682207"/>
                  </a:cubicBezTo>
                  <a:cubicBezTo>
                    <a:pt x="512460" y="682207"/>
                    <a:pt x="512321" y="682276"/>
                    <a:pt x="512252" y="682276"/>
                  </a:cubicBezTo>
                  <a:cubicBezTo>
                    <a:pt x="495658" y="687553"/>
                    <a:pt x="479689" y="694218"/>
                    <a:pt x="463234" y="699912"/>
                  </a:cubicBezTo>
                  <a:cubicBezTo>
                    <a:pt x="461082" y="700675"/>
                    <a:pt x="460665" y="703800"/>
                    <a:pt x="462956" y="704841"/>
                  </a:cubicBezTo>
                  <a:cubicBezTo>
                    <a:pt x="464901" y="705883"/>
                    <a:pt x="467261" y="705952"/>
                    <a:pt x="469344" y="705674"/>
                  </a:cubicBezTo>
                  <a:cubicBezTo>
                    <a:pt x="478578" y="704147"/>
                    <a:pt x="487744" y="702550"/>
                    <a:pt x="496978" y="701023"/>
                  </a:cubicBezTo>
                  <a:cubicBezTo>
                    <a:pt x="540024" y="694149"/>
                    <a:pt x="583696" y="691997"/>
                    <a:pt x="627160" y="695468"/>
                  </a:cubicBezTo>
                  <a:cubicBezTo>
                    <a:pt x="638268" y="696718"/>
                    <a:pt x="649377" y="697968"/>
                    <a:pt x="660555" y="699148"/>
                  </a:cubicBezTo>
                  <a:cubicBezTo>
                    <a:pt x="670345" y="700606"/>
                    <a:pt x="680274" y="701925"/>
                    <a:pt x="689995" y="703383"/>
                  </a:cubicBezTo>
                  <a:cubicBezTo>
                    <a:pt x="711379" y="772259"/>
                    <a:pt x="730403" y="842036"/>
                    <a:pt x="744705" y="912716"/>
                  </a:cubicBezTo>
                  <a:cubicBezTo>
                    <a:pt x="709296" y="921534"/>
                    <a:pt x="674164" y="931810"/>
                    <a:pt x="638546" y="939794"/>
                  </a:cubicBezTo>
                  <a:cubicBezTo>
                    <a:pt x="608483" y="945071"/>
                    <a:pt x="578906" y="952431"/>
                    <a:pt x="549536" y="960485"/>
                  </a:cubicBezTo>
                  <a:cubicBezTo>
                    <a:pt x="545024" y="962359"/>
                    <a:pt x="538288" y="961943"/>
                    <a:pt x="535719" y="966594"/>
                  </a:cubicBezTo>
                  <a:cubicBezTo>
                    <a:pt x="534678" y="968539"/>
                    <a:pt x="535512" y="971177"/>
                    <a:pt x="537664" y="972010"/>
                  </a:cubicBezTo>
                  <a:cubicBezTo>
                    <a:pt x="544676" y="975204"/>
                    <a:pt x="552591" y="974440"/>
                    <a:pt x="560020" y="974579"/>
                  </a:cubicBezTo>
                  <a:cubicBezTo>
                    <a:pt x="577725" y="974509"/>
                    <a:pt x="595569" y="974232"/>
                    <a:pt x="613343" y="974162"/>
                  </a:cubicBezTo>
                  <a:cubicBezTo>
                    <a:pt x="660833" y="973607"/>
                    <a:pt x="708393" y="974509"/>
                    <a:pt x="755884" y="971593"/>
                  </a:cubicBezTo>
                  <a:cubicBezTo>
                    <a:pt x="767201" y="1034428"/>
                    <a:pt x="775047" y="1097888"/>
                    <a:pt x="780254" y="1161486"/>
                  </a:cubicBezTo>
                  <a:cubicBezTo>
                    <a:pt x="732417" y="1162874"/>
                    <a:pt x="686454" y="1176830"/>
                    <a:pt x="641462" y="1192382"/>
                  </a:cubicBezTo>
                  <a:cubicBezTo>
                    <a:pt x="615565" y="1201756"/>
                    <a:pt x="588764" y="1208907"/>
                    <a:pt x="563631" y="1219946"/>
                  </a:cubicBezTo>
                  <a:cubicBezTo>
                    <a:pt x="561617" y="1221682"/>
                    <a:pt x="561270" y="1225084"/>
                    <a:pt x="563076" y="1227167"/>
                  </a:cubicBezTo>
                  <a:cubicBezTo>
                    <a:pt x="564117" y="1228347"/>
                    <a:pt x="565505" y="1228833"/>
                    <a:pt x="567102" y="1228833"/>
                  </a:cubicBezTo>
                  <a:cubicBezTo>
                    <a:pt x="574532" y="1228764"/>
                    <a:pt x="581891" y="1226959"/>
                    <a:pt x="589251" y="1225987"/>
                  </a:cubicBezTo>
                  <a:cubicBezTo>
                    <a:pt x="654793" y="1216544"/>
                    <a:pt x="720960" y="1226959"/>
                    <a:pt x="786363" y="1233832"/>
                  </a:cubicBezTo>
                  <a:cubicBezTo>
                    <a:pt x="791640" y="1293196"/>
                    <a:pt x="793793" y="1353114"/>
                    <a:pt x="787405" y="1412477"/>
                  </a:cubicBezTo>
                  <a:cubicBezTo>
                    <a:pt x="744637" y="1410811"/>
                    <a:pt x="701937" y="1419837"/>
                    <a:pt x="660278" y="1428446"/>
                  </a:cubicBezTo>
                  <a:cubicBezTo>
                    <a:pt x="643615" y="1432890"/>
                    <a:pt x="627021" y="1438097"/>
                    <a:pt x="611885" y="1446429"/>
                  </a:cubicBezTo>
                  <a:cubicBezTo>
                    <a:pt x="609247" y="1448026"/>
                    <a:pt x="608275" y="1451428"/>
                    <a:pt x="609802" y="1454066"/>
                  </a:cubicBezTo>
                  <a:cubicBezTo>
                    <a:pt x="611816" y="1458649"/>
                    <a:pt x="617023" y="1459412"/>
                    <a:pt x="621397" y="1460246"/>
                  </a:cubicBezTo>
                  <a:cubicBezTo>
                    <a:pt x="643406" y="1460801"/>
                    <a:pt x="665277" y="1455177"/>
                    <a:pt x="687356" y="1455038"/>
                  </a:cubicBezTo>
                  <a:cubicBezTo>
                    <a:pt x="718461" y="1454413"/>
                    <a:pt x="749357" y="1458301"/>
                    <a:pt x="780323" y="1459968"/>
                  </a:cubicBezTo>
                  <a:cubicBezTo>
                    <a:pt x="773033" y="1503640"/>
                    <a:pt x="761508" y="1546617"/>
                    <a:pt x="745261" y="1587859"/>
                  </a:cubicBezTo>
                  <a:cubicBezTo>
                    <a:pt x="725265" y="1641042"/>
                    <a:pt x="698951" y="1690685"/>
                    <a:pt x="645420" y="1716375"/>
                  </a:cubicBezTo>
                  <a:cubicBezTo>
                    <a:pt x="647434" y="1715958"/>
                    <a:pt x="649447" y="1715264"/>
                    <a:pt x="651460" y="1715194"/>
                  </a:cubicBezTo>
                  <a:cubicBezTo>
                    <a:pt x="641462" y="1719638"/>
                    <a:pt x="631117" y="1723387"/>
                    <a:pt x="620841" y="1727206"/>
                  </a:cubicBezTo>
                  <a:cubicBezTo>
                    <a:pt x="619523" y="1727345"/>
                    <a:pt x="618203" y="1727414"/>
                    <a:pt x="616884" y="1727553"/>
                  </a:cubicBezTo>
                  <a:cubicBezTo>
                    <a:pt x="614107" y="1727761"/>
                    <a:pt x="611260" y="1728039"/>
                    <a:pt x="608483" y="1728317"/>
                  </a:cubicBezTo>
                  <a:cubicBezTo>
                    <a:pt x="599596" y="1729011"/>
                    <a:pt x="590778" y="1729775"/>
                    <a:pt x="581891" y="1730469"/>
                  </a:cubicBezTo>
                  <a:cubicBezTo>
                    <a:pt x="554674" y="1732483"/>
                    <a:pt x="527388" y="1734149"/>
                    <a:pt x="500102" y="1734565"/>
                  </a:cubicBezTo>
                  <a:cubicBezTo>
                    <a:pt x="425603" y="1710890"/>
                    <a:pt x="358602" y="1665274"/>
                    <a:pt x="302781" y="1611187"/>
                  </a:cubicBezTo>
                  <a:cubicBezTo>
                    <a:pt x="344091" y="1564322"/>
                    <a:pt x="389499" y="1521136"/>
                    <a:pt x="436365" y="1479964"/>
                  </a:cubicBezTo>
                  <a:cubicBezTo>
                    <a:pt x="444002" y="1473021"/>
                    <a:pt x="451293" y="1465800"/>
                    <a:pt x="459207" y="1459204"/>
                  </a:cubicBezTo>
                  <a:cubicBezTo>
                    <a:pt x="461290" y="1456496"/>
                    <a:pt x="458027" y="1453233"/>
                    <a:pt x="455250" y="1454760"/>
                  </a:cubicBezTo>
                  <a:cubicBezTo>
                    <a:pt x="455180" y="1454760"/>
                    <a:pt x="455111" y="1454760"/>
                    <a:pt x="455041" y="1454760"/>
                  </a:cubicBezTo>
                  <a:cubicBezTo>
                    <a:pt x="455041" y="1454760"/>
                    <a:pt x="454972" y="1454760"/>
                    <a:pt x="454902" y="1454760"/>
                  </a:cubicBezTo>
                  <a:cubicBezTo>
                    <a:pt x="432268" y="1461009"/>
                    <a:pt x="409772" y="1467744"/>
                    <a:pt x="388041" y="1476701"/>
                  </a:cubicBezTo>
                  <a:cubicBezTo>
                    <a:pt x="387833" y="1476701"/>
                    <a:pt x="387694" y="1476909"/>
                    <a:pt x="387485" y="1476909"/>
                  </a:cubicBezTo>
                  <a:cubicBezTo>
                    <a:pt x="387346" y="1476978"/>
                    <a:pt x="387277" y="1476909"/>
                    <a:pt x="387207" y="1476978"/>
                  </a:cubicBezTo>
                  <a:cubicBezTo>
                    <a:pt x="386930" y="1477117"/>
                    <a:pt x="386652" y="1477187"/>
                    <a:pt x="386305" y="1477325"/>
                  </a:cubicBezTo>
                  <a:cubicBezTo>
                    <a:pt x="386305" y="1477325"/>
                    <a:pt x="386305" y="1477325"/>
                    <a:pt x="386374" y="1477325"/>
                  </a:cubicBezTo>
                  <a:cubicBezTo>
                    <a:pt x="385958" y="1477464"/>
                    <a:pt x="385541" y="1477603"/>
                    <a:pt x="385125" y="1477742"/>
                  </a:cubicBezTo>
                  <a:lnTo>
                    <a:pt x="385195" y="1477742"/>
                  </a:lnTo>
                  <a:cubicBezTo>
                    <a:pt x="337565" y="1497668"/>
                    <a:pt x="292366" y="1523983"/>
                    <a:pt x="254873" y="1559809"/>
                  </a:cubicBezTo>
                  <a:cubicBezTo>
                    <a:pt x="209743" y="1502737"/>
                    <a:pt x="170168" y="1440666"/>
                    <a:pt x="141910" y="1373457"/>
                  </a:cubicBezTo>
                  <a:cubicBezTo>
                    <a:pt x="161003" y="1355614"/>
                    <a:pt x="183152" y="1341589"/>
                    <a:pt x="204606" y="1326869"/>
                  </a:cubicBezTo>
                  <a:cubicBezTo>
                    <a:pt x="232378" y="1307915"/>
                    <a:pt x="260636" y="1289655"/>
                    <a:pt x="289935" y="1273130"/>
                  </a:cubicBezTo>
                  <a:cubicBezTo>
                    <a:pt x="319513" y="1256814"/>
                    <a:pt x="349160" y="1240151"/>
                    <a:pt x="381306" y="1229320"/>
                  </a:cubicBezTo>
                  <a:cubicBezTo>
                    <a:pt x="387694" y="1227376"/>
                    <a:pt x="394151" y="1225293"/>
                    <a:pt x="400677" y="1223973"/>
                  </a:cubicBezTo>
                  <a:cubicBezTo>
                    <a:pt x="401789" y="1223765"/>
                    <a:pt x="402483" y="1222724"/>
                    <a:pt x="402344" y="1221682"/>
                  </a:cubicBezTo>
                  <a:cubicBezTo>
                    <a:pt x="312570" y="1212240"/>
                    <a:pt x="189330" y="1254176"/>
                    <a:pt x="115734" y="1307707"/>
                  </a:cubicBezTo>
                  <a:cubicBezTo>
                    <a:pt x="92823" y="1248413"/>
                    <a:pt x="75118" y="1187106"/>
                    <a:pt x="61579" y="1124965"/>
                  </a:cubicBezTo>
                  <a:cubicBezTo>
                    <a:pt x="69563" y="1118994"/>
                    <a:pt x="77547" y="1113162"/>
                    <a:pt x="85463" y="1107191"/>
                  </a:cubicBezTo>
                  <a:lnTo>
                    <a:pt x="85463" y="1107191"/>
                  </a:lnTo>
                  <a:cubicBezTo>
                    <a:pt x="85463" y="1107191"/>
                    <a:pt x="85463" y="1107122"/>
                    <a:pt x="85463" y="1107122"/>
                  </a:cubicBezTo>
                  <a:cubicBezTo>
                    <a:pt x="85463" y="1107122"/>
                    <a:pt x="85532" y="1107101"/>
                    <a:pt x="85602" y="1107053"/>
                  </a:cubicBezTo>
                  <a:cubicBezTo>
                    <a:pt x="149547" y="1064422"/>
                    <a:pt x="220991" y="1034706"/>
                    <a:pt x="292643" y="1007767"/>
                  </a:cubicBezTo>
                  <a:cubicBezTo>
                    <a:pt x="300281" y="1004434"/>
                    <a:pt x="307849" y="1001240"/>
                    <a:pt x="315417" y="997838"/>
                  </a:cubicBezTo>
                  <a:cubicBezTo>
                    <a:pt x="318263" y="996241"/>
                    <a:pt x="323471" y="994575"/>
                    <a:pt x="322568" y="990479"/>
                  </a:cubicBezTo>
                  <a:cubicBezTo>
                    <a:pt x="322151" y="989229"/>
                    <a:pt x="321248" y="988465"/>
                    <a:pt x="319999" y="988118"/>
                  </a:cubicBezTo>
                  <a:cubicBezTo>
                    <a:pt x="311667" y="987146"/>
                    <a:pt x="303058" y="988257"/>
                    <a:pt x="294587" y="988118"/>
                  </a:cubicBezTo>
                  <a:cubicBezTo>
                    <a:pt x="258206" y="987562"/>
                    <a:pt x="222102" y="993186"/>
                    <a:pt x="186554" y="1000268"/>
                  </a:cubicBezTo>
                  <a:cubicBezTo>
                    <a:pt x="137605" y="1010475"/>
                    <a:pt x="90739" y="1028318"/>
                    <a:pt x="46790" y="1052202"/>
                  </a:cubicBezTo>
                  <a:cubicBezTo>
                    <a:pt x="37139" y="994228"/>
                    <a:pt x="29224" y="935976"/>
                    <a:pt x="22906" y="877654"/>
                  </a:cubicBezTo>
                  <a:cubicBezTo>
                    <a:pt x="42624" y="862935"/>
                    <a:pt x="63315" y="849604"/>
                    <a:pt x="84074" y="836551"/>
                  </a:cubicBezTo>
                  <a:lnTo>
                    <a:pt x="84352" y="836343"/>
                  </a:lnTo>
                  <a:cubicBezTo>
                    <a:pt x="110527" y="821068"/>
                    <a:pt x="136911" y="806002"/>
                    <a:pt x="163989" y="792185"/>
                  </a:cubicBezTo>
                  <a:cubicBezTo>
                    <a:pt x="191066" y="778368"/>
                    <a:pt x="218631" y="765871"/>
                    <a:pt x="247167" y="755595"/>
                  </a:cubicBezTo>
                  <a:cubicBezTo>
                    <a:pt x="254040" y="753443"/>
                    <a:pt x="260983" y="751776"/>
                    <a:pt x="267996" y="750179"/>
                  </a:cubicBezTo>
                  <a:cubicBezTo>
                    <a:pt x="270426" y="749902"/>
                    <a:pt x="273064" y="750249"/>
                    <a:pt x="275424" y="749485"/>
                  </a:cubicBezTo>
                  <a:cubicBezTo>
                    <a:pt x="278549" y="745944"/>
                    <a:pt x="272161" y="746500"/>
                    <a:pt x="270148" y="746916"/>
                  </a:cubicBezTo>
                  <a:cubicBezTo>
                    <a:pt x="248000" y="745944"/>
                    <a:pt x="225781" y="745389"/>
                    <a:pt x="203703" y="746708"/>
                  </a:cubicBezTo>
                  <a:lnTo>
                    <a:pt x="203703" y="746708"/>
                  </a:lnTo>
                  <a:cubicBezTo>
                    <a:pt x="168432" y="749208"/>
                    <a:pt x="133856" y="756706"/>
                    <a:pt x="100321" y="768093"/>
                  </a:cubicBezTo>
                  <a:cubicBezTo>
                    <a:pt x="71438" y="777535"/>
                    <a:pt x="42208" y="786908"/>
                    <a:pt x="15546" y="801766"/>
                  </a:cubicBezTo>
                  <a:cubicBezTo>
                    <a:pt x="12700" y="770175"/>
                    <a:pt x="9992" y="738654"/>
                    <a:pt x="7631" y="707133"/>
                  </a:cubicBezTo>
                  <a:cubicBezTo>
                    <a:pt x="6729" y="694774"/>
                    <a:pt x="5896" y="682346"/>
                    <a:pt x="5062" y="669987"/>
                  </a:cubicBezTo>
                  <a:cubicBezTo>
                    <a:pt x="59843" y="631245"/>
                    <a:pt x="118859" y="598196"/>
                    <a:pt x="182180" y="575562"/>
                  </a:cubicBezTo>
                  <a:cubicBezTo>
                    <a:pt x="197663" y="570424"/>
                    <a:pt x="213215" y="565564"/>
                    <a:pt x="228767" y="560842"/>
                  </a:cubicBezTo>
                  <a:lnTo>
                    <a:pt x="228837" y="560842"/>
                  </a:lnTo>
                  <a:cubicBezTo>
                    <a:pt x="228837" y="560842"/>
                    <a:pt x="229115" y="560773"/>
                    <a:pt x="229253" y="560704"/>
                  </a:cubicBezTo>
                  <a:cubicBezTo>
                    <a:pt x="234391" y="558968"/>
                    <a:pt x="239598" y="557301"/>
                    <a:pt x="244737" y="555566"/>
                  </a:cubicBezTo>
                  <a:lnTo>
                    <a:pt x="244737" y="555566"/>
                  </a:lnTo>
                  <a:cubicBezTo>
                    <a:pt x="244737" y="555566"/>
                    <a:pt x="244805" y="555566"/>
                    <a:pt x="244875" y="555496"/>
                  </a:cubicBezTo>
                  <a:cubicBezTo>
                    <a:pt x="245014" y="555496"/>
                    <a:pt x="245153" y="555427"/>
                    <a:pt x="245222" y="555427"/>
                  </a:cubicBezTo>
                  <a:cubicBezTo>
                    <a:pt x="248763" y="553691"/>
                    <a:pt x="256054" y="552511"/>
                    <a:pt x="260011" y="549664"/>
                  </a:cubicBezTo>
                  <a:cubicBezTo>
                    <a:pt x="262302" y="548067"/>
                    <a:pt x="263483" y="545915"/>
                    <a:pt x="262372" y="542860"/>
                  </a:cubicBezTo>
                  <a:cubicBezTo>
                    <a:pt x="257928" y="538069"/>
                    <a:pt x="248763" y="539180"/>
                    <a:pt x="242584" y="537444"/>
                  </a:cubicBezTo>
                  <a:cubicBezTo>
                    <a:pt x="213423" y="533070"/>
                    <a:pt x="183707" y="531265"/>
                    <a:pt x="154338" y="534667"/>
                  </a:cubicBezTo>
                  <a:cubicBezTo>
                    <a:pt x="101779" y="540152"/>
                    <a:pt x="49845" y="552580"/>
                    <a:pt x="410" y="571257"/>
                  </a:cubicBezTo>
                  <a:cubicBezTo>
                    <a:pt x="-770" y="520850"/>
                    <a:pt x="619" y="470375"/>
                    <a:pt x="4299" y="420107"/>
                  </a:cubicBezTo>
                  <a:cubicBezTo>
                    <a:pt x="32348" y="399069"/>
                    <a:pt x="61717" y="379837"/>
                    <a:pt x="92336" y="362688"/>
                  </a:cubicBezTo>
                  <a:cubicBezTo>
                    <a:pt x="93517" y="361993"/>
                    <a:pt x="94628" y="361369"/>
                    <a:pt x="95738" y="360813"/>
                  </a:cubicBezTo>
                  <a:cubicBezTo>
                    <a:pt x="102820" y="356925"/>
                    <a:pt x="109902" y="353176"/>
                    <a:pt x="116984" y="349288"/>
                  </a:cubicBezTo>
                  <a:lnTo>
                    <a:pt x="117193" y="349149"/>
                  </a:lnTo>
                  <a:lnTo>
                    <a:pt x="117193" y="349149"/>
                  </a:lnTo>
                  <a:cubicBezTo>
                    <a:pt x="117193" y="349149"/>
                    <a:pt x="117540" y="349010"/>
                    <a:pt x="117540" y="349010"/>
                  </a:cubicBezTo>
                  <a:cubicBezTo>
                    <a:pt x="118373" y="348524"/>
                    <a:pt x="119275" y="348107"/>
                    <a:pt x="120178" y="347621"/>
                  </a:cubicBezTo>
                  <a:lnTo>
                    <a:pt x="120178" y="347621"/>
                  </a:lnTo>
                  <a:cubicBezTo>
                    <a:pt x="148575" y="333735"/>
                    <a:pt x="177875" y="321793"/>
                    <a:pt x="206619" y="308740"/>
                  </a:cubicBezTo>
                  <a:cubicBezTo>
                    <a:pt x="212243" y="306102"/>
                    <a:pt x="218005" y="303672"/>
                    <a:pt x="223282" y="300409"/>
                  </a:cubicBezTo>
                  <a:cubicBezTo>
                    <a:pt x="224879" y="299437"/>
                    <a:pt x="225574" y="297423"/>
                    <a:pt x="225087" y="295549"/>
                  </a:cubicBezTo>
                  <a:cubicBezTo>
                    <a:pt x="224463" y="292771"/>
                    <a:pt x="221616" y="291521"/>
                    <a:pt x="218908" y="291660"/>
                  </a:cubicBezTo>
                  <a:cubicBezTo>
                    <a:pt x="207383" y="291035"/>
                    <a:pt x="195857" y="291452"/>
                    <a:pt x="184332" y="291869"/>
                  </a:cubicBezTo>
                  <a:cubicBezTo>
                    <a:pt x="125802" y="295201"/>
                    <a:pt x="66161" y="307005"/>
                    <a:pt x="13880" y="334291"/>
                  </a:cubicBezTo>
                  <a:cubicBezTo>
                    <a:pt x="30266" y="213551"/>
                    <a:pt x="76159" y="88437"/>
                    <a:pt x="176555" y="13036"/>
                  </a:cubicBezTo>
                  <a:cubicBezTo>
                    <a:pt x="185651" y="9911"/>
                    <a:pt x="194746" y="6856"/>
                    <a:pt x="203912" y="4010"/>
                  </a:cubicBezTo>
                  <a:cubicBezTo>
                    <a:pt x="210785" y="1788"/>
                    <a:pt x="225296" y="-156"/>
                    <a:pt x="225226" y="955"/>
                  </a:cubicBezTo>
                  <a:cubicBezTo>
                    <a:pt x="226615" y="746"/>
                    <a:pt x="228004" y="608"/>
                    <a:pt x="229392" y="538"/>
                  </a:cubicBezTo>
                  <a:cubicBezTo>
                    <a:pt x="337009" y="-10710"/>
                    <a:pt x="443377" y="157173"/>
                    <a:pt x="489132" y="239379"/>
                  </a:cubicBezTo>
                  <a:cubicBezTo>
                    <a:pt x="461707" y="246808"/>
                    <a:pt x="433657" y="252710"/>
                    <a:pt x="407134" y="263124"/>
                  </a:cubicBezTo>
                  <a:cubicBezTo>
                    <a:pt x="380751" y="274789"/>
                    <a:pt x="353603" y="285551"/>
                    <a:pt x="328400" y="299575"/>
                  </a:cubicBezTo>
                  <a:cubicBezTo>
                    <a:pt x="325206" y="302144"/>
                    <a:pt x="327706" y="307768"/>
                    <a:pt x="331802" y="307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399" name="Google Shape;8399;p21"/>
            <p:cNvGrpSpPr/>
            <p:nvPr/>
          </p:nvGrpSpPr>
          <p:grpSpPr>
            <a:xfrm>
              <a:off x="4438206" y="1783203"/>
              <a:ext cx="433495" cy="1162953"/>
              <a:chOff x="10827210" y="1637292"/>
              <a:chExt cx="791338" cy="2122951"/>
            </a:xfrm>
          </p:grpSpPr>
          <p:sp>
            <p:nvSpPr>
              <p:cNvPr id="8400" name="Google Shape;8400;p21"/>
              <p:cNvSpPr/>
              <p:nvPr/>
            </p:nvSpPr>
            <p:spPr>
              <a:xfrm>
                <a:off x="10827210" y="1637292"/>
                <a:ext cx="791338" cy="1734565"/>
              </a:xfrm>
              <a:custGeom>
                <a:avLst/>
                <a:gdLst/>
                <a:ahLst/>
                <a:cxnLst/>
                <a:rect l="l" t="t" r="r" b="b"/>
                <a:pathLst>
                  <a:path w="791338" h="1734565" extrusionOk="0">
                    <a:moveTo>
                      <a:pt x="331872" y="307074"/>
                    </a:moveTo>
                    <a:cubicBezTo>
                      <a:pt x="391235" y="287981"/>
                      <a:pt x="454069" y="284787"/>
                      <a:pt x="515932" y="290202"/>
                    </a:cubicBezTo>
                    <a:cubicBezTo>
                      <a:pt x="539330" y="336443"/>
                      <a:pt x="561409" y="383239"/>
                      <a:pt x="583766" y="430035"/>
                    </a:cubicBezTo>
                    <a:cubicBezTo>
                      <a:pt x="563700" y="431077"/>
                      <a:pt x="377279" y="465445"/>
                      <a:pt x="386861" y="486135"/>
                    </a:cubicBezTo>
                    <a:cubicBezTo>
                      <a:pt x="388180" y="488357"/>
                      <a:pt x="391165" y="488218"/>
                      <a:pt x="393456" y="488635"/>
                    </a:cubicBezTo>
                    <a:cubicBezTo>
                      <a:pt x="404357" y="488426"/>
                      <a:pt x="415119" y="485233"/>
                      <a:pt x="426020" y="484191"/>
                    </a:cubicBezTo>
                    <a:cubicBezTo>
                      <a:pt x="452959" y="480095"/>
                      <a:pt x="480175" y="478220"/>
                      <a:pt x="507323" y="479192"/>
                    </a:cubicBezTo>
                    <a:cubicBezTo>
                      <a:pt x="542038" y="480928"/>
                      <a:pt x="576406" y="484608"/>
                      <a:pt x="610774" y="489121"/>
                    </a:cubicBezTo>
                    <a:cubicBezTo>
                      <a:pt x="634866" y="543624"/>
                      <a:pt x="656043" y="599446"/>
                      <a:pt x="674789" y="655962"/>
                    </a:cubicBezTo>
                    <a:cubicBezTo>
                      <a:pt x="622716" y="661170"/>
                      <a:pt x="570365" y="667141"/>
                      <a:pt x="519612" y="680194"/>
                    </a:cubicBezTo>
                    <a:cubicBezTo>
                      <a:pt x="518848" y="680402"/>
                      <a:pt x="518154" y="680610"/>
                      <a:pt x="517390" y="680818"/>
                    </a:cubicBezTo>
                    <a:cubicBezTo>
                      <a:pt x="517390" y="680818"/>
                      <a:pt x="517182" y="680818"/>
                      <a:pt x="517113" y="680888"/>
                    </a:cubicBezTo>
                    <a:cubicBezTo>
                      <a:pt x="515862" y="681235"/>
                      <a:pt x="514613" y="681652"/>
                      <a:pt x="513363" y="681999"/>
                    </a:cubicBezTo>
                    <a:cubicBezTo>
                      <a:pt x="513363" y="681999"/>
                      <a:pt x="513363" y="681999"/>
                      <a:pt x="513224" y="681999"/>
                    </a:cubicBezTo>
                    <a:cubicBezTo>
                      <a:pt x="513016" y="681999"/>
                      <a:pt x="512808" y="682138"/>
                      <a:pt x="512599" y="682207"/>
                    </a:cubicBezTo>
                    <a:cubicBezTo>
                      <a:pt x="512460" y="682207"/>
                      <a:pt x="512321" y="682276"/>
                      <a:pt x="512252" y="682276"/>
                    </a:cubicBezTo>
                    <a:cubicBezTo>
                      <a:pt x="495658" y="687553"/>
                      <a:pt x="479689" y="694218"/>
                      <a:pt x="463234" y="699912"/>
                    </a:cubicBezTo>
                    <a:cubicBezTo>
                      <a:pt x="461082" y="700675"/>
                      <a:pt x="460665" y="703800"/>
                      <a:pt x="462956" y="704841"/>
                    </a:cubicBezTo>
                    <a:cubicBezTo>
                      <a:pt x="464901" y="705883"/>
                      <a:pt x="467261" y="705952"/>
                      <a:pt x="469344" y="705674"/>
                    </a:cubicBezTo>
                    <a:cubicBezTo>
                      <a:pt x="478578" y="704147"/>
                      <a:pt x="487744" y="702550"/>
                      <a:pt x="496978" y="701023"/>
                    </a:cubicBezTo>
                    <a:cubicBezTo>
                      <a:pt x="540024" y="694149"/>
                      <a:pt x="583696" y="691997"/>
                      <a:pt x="627160" y="695468"/>
                    </a:cubicBezTo>
                    <a:cubicBezTo>
                      <a:pt x="638268" y="696718"/>
                      <a:pt x="649377" y="697968"/>
                      <a:pt x="660555" y="699148"/>
                    </a:cubicBezTo>
                    <a:cubicBezTo>
                      <a:pt x="670345" y="700606"/>
                      <a:pt x="680274" y="701925"/>
                      <a:pt x="689995" y="703383"/>
                    </a:cubicBezTo>
                    <a:cubicBezTo>
                      <a:pt x="711379" y="772259"/>
                      <a:pt x="730403" y="842036"/>
                      <a:pt x="744705" y="912716"/>
                    </a:cubicBezTo>
                    <a:cubicBezTo>
                      <a:pt x="709296" y="921534"/>
                      <a:pt x="674164" y="931810"/>
                      <a:pt x="638546" y="939794"/>
                    </a:cubicBezTo>
                    <a:cubicBezTo>
                      <a:pt x="608483" y="945071"/>
                      <a:pt x="578906" y="952431"/>
                      <a:pt x="549536" y="960485"/>
                    </a:cubicBezTo>
                    <a:cubicBezTo>
                      <a:pt x="545024" y="962359"/>
                      <a:pt x="538288" y="961943"/>
                      <a:pt x="535719" y="966594"/>
                    </a:cubicBezTo>
                    <a:cubicBezTo>
                      <a:pt x="534678" y="968539"/>
                      <a:pt x="535512" y="971177"/>
                      <a:pt x="537664" y="972010"/>
                    </a:cubicBezTo>
                    <a:cubicBezTo>
                      <a:pt x="544676" y="975204"/>
                      <a:pt x="552591" y="974440"/>
                      <a:pt x="560020" y="974579"/>
                    </a:cubicBezTo>
                    <a:cubicBezTo>
                      <a:pt x="577725" y="974509"/>
                      <a:pt x="595569" y="974232"/>
                      <a:pt x="613343" y="974162"/>
                    </a:cubicBezTo>
                    <a:cubicBezTo>
                      <a:pt x="660833" y="973607"/>
                      <a:pt x="708393" y="974509"/>
                      <a:pt x="755884" y="971593"/>
                    </a:cubicBezTo>
                    <a:cubicBezTo>
                      <a:pt x="767201" y="1034428"/>
                      <a:pt x="775047" y="1097888"/>
                      <a:pt x="780254" y="1161486"/>
                    </a:cubicBezTo>
                    <a:cubicBezTo>
                      <a:pt x="732417" y="1162874"/>
                      <a:pt x="686454" y="1176830"/>
                      <a:pt x="641462" y="1192382"/>
                    </a:cubicBezTo>
                    <a:cubicBezTo>
                      <a:pt x="615565" y="1201756"/>
                      <a:pt x="588764" y="1208907"/>
                      <a:pt x="563631" y="1219946"/>
                    </a:cubicBezTo>
                    <a:cubicBezTo>
                      <a:pt x="561617" y="1221682"/>
                      <a:pt x="561270" y="1225084"/>
                      <a:pt x="563076" y="1227167"/>
                    </a:cubicBezTo>
                    <a:cubicBezTo>
                      <a:pt x="564117" y="1228347"/>
                      <a:pt x="565505" y="1228833"/>
                      <a:pt x="567102" y="1228833"/>
                    </a:cubicBezTo>
                    <a:cubicBezTo>
                      <a:pt x="574532" y="1228764"/>
                      <a:pt x="581891" y="1226959"/>
                      <a:pt x="589251" y="1225987"/>
                    </a:cubicBezTo>
                    <a:cubicBezTo>
                      <a:pt x="654793" y="1216544"/>
                      <a:pt x="720960" y="1226959"/>
                      <a:pt x="786363" y="1233832"/>
                    </a:cubicBezTo>
                    <a:cubicBezTo>
                      <a:pt x="791640" y="1293196"/>
                      <a:pt x="793793" y="1353114"/>
                      <a:pt x="787405" y="1412477"/>
                    </a:cubicBezTo>
                    <a:cubicBezTo>
                      <a:pt x="744637" y="1410811"/>
                      <a:pt x="701937" y="1419837"/>
                      <a:pt x="660278" y="1428446"/>
                    </a:cubicBezTo>
                    <a:cubicBezTo>
                      <a:pt x="643615" y="1432890"/>
                      <a:pt x="627021" y="1438097"/>
                      <a:pt x="611885" y="1446429"/>
                    </a:cubicBezTo>
                    <a:cubicBezTo>
                      <a:pt x="609247" y="1448026"/>
                      <a:pt x="608275" y="1451428"/>
                      <a:pt x="609802" y="1454066"/>
                    </a:cubicBezTo>
                    <a:cubicBezTo>
                      <a:pt x="611816" y="1458649"/>
                      <a:pt x="617023" y="1459412"/>
                      <a:pt x="621397" y="1460246"/>
                    </a:cubicBezTo>
                    <a:cubicBezTo>
                      <a:pt x="643406" y="1460801"/>
                      <a:pt x="665277" y="1455177"/>
                      <a:pt x="687356" y="1455038"/>
                    </a:cubicBezTo>
                    <a:cubicBezTo>
                      <a:pt x="718461" y="1454413"/>
                      <a:pt x="749357" y="1458301"/>
                      <a:pt x="780323" y="1459968"/>
                    </a:cubicBezTo>
                    <a:cubicBezTo>
                      <a:pt x="773033" y="1503640"/>
                      <a:pt x="761508" y="1546617"/>
                      <a:pt x="745261" y="1587859"/>
                    </a:cubicBezTo>
                    <a:cubicBezTo>
                      <a:pt x="725265" y="1641042"/>
                      <a:pt x="698951" y="1690685"/>
                      <a:pt x="645420" y="1716375"/>
                    </a:cubicBezTo>
                    <a:cubicBezTo>
                      <a:pt x="647434" y="1715958"/>
                      <a:pt x="649447" y="1715264"/>
                      <a:pt x="651460" y="1715194"/>
                    </a:cubicBezTo>
                    <a:cubicBezTo>
                      <a:pt x="641462" y="1719638"/>
                      <a:pt x="631117" y="1723387"/>
                      <a:pt x="620841" y="1727206"/>
                    </a:cubicBezTo>
                    <a:cubicBezTo>
                      <a:pt x="619523" y="1727345"/>
                      <a:pt x="618203" y="1727414"/>
                      <a:pt x="616884" y="1727553"/>
                    </a:cubicBezTo>
                    <a:cubicBezTo>
                      <a:pt x="614107" y="1727761"/>
                      <a:pt x="611260" y="1728039"/>
                      <a:pt x="608483" y="1728317"/>
                    </a:cubicBezTo>
                    <a:cubicBezTo>
                      <a:pt x="599596" y="1729011"/>
                      <a:pt x="590778" y="1729775"/>
                      <a:pt x="581891" y="1730469"/>
                    </a:cubicBezTo>
                    <a:cubicBezTo>
                      <a:pt x="554674" y="1732483"/>
                      <a:pt x="527388" y="1734149"/>
                      <a:pt x="500102" y="1734565"/>
                    </a:cubicBezTo>
                    <a:cubicBezTo>
                      <a:pt x="425603" y="1710890"/>
                      <a:pt x="358602" y="1665274"/>
                      <a:pt x="302781" y="1611187"/>
                    </a:cubicBezTo>
                    <a:cubicBezTo>
                      <a:pt x="344091" y="1564322"/>
                      <a:pt x="389499" y="1521136"/>
                      <a:pt x="436365" y="1479964"/>
                    </a:cubicBezTo>
                    <a:cubicBezTo>
                      <a:pt x="444002" y="1473021"/>
                      <a:pt x="451293" y="1465800"/>
                      <a:pt x="459207" y="1459204"/>
                    </a:cubicBezTo>
                    <a:cubicBezTo>
                      <a:pt x="461290" y="1456496"/>
                      <a:pt x="458027" y="1453233"/>
                      <a:pt x="455250" y="1454760"/>
                    </a:cubicBezTo>
                    <a:cubicBezTo>
                      <a:pt x="455180" y="1454760"/>
                      <a:pt x="455111" y="1454760"/>
                      <a:pt x="455041" y="1454760"/>
                    </a:cubicBezTo>
                    <a:cubicBezTo>
                      <a:pt x="455041" y="1454760"/>
                      <a:pt x="454972" y="1454760"/>
                      <a:pt x="454902" y="1454760"/>
                    </a:cubicBezTo>
                    <a:cubicBezTo>
                      <a:pt x="432268" y="1461009"/>
                      <a:pt x="409772" y="1467744"/>
                      <a:pt x="388041" y="1476701"/>
                    </a:cubicBezTo>
                    <a:cubicBezTo>
                      <a:pt x="387833" y="1476701"/>
                      <a:pt x="387694" y="1476909"/>
                      <a:pt x="387485" y="1476909"/>
                    </a:cubicBezTo>
                    <a:cubicBezTo>
                      <a:pt x="387346" y="1476978"/>
                      <a:pt x="387277" y="1476909"/>
                      <a:pt x="387207" y="1476978"/>
                    </a:cubicBezTo>
                    <a:cubicBezTo>
                      <a:pt x="386930" y="1477117"/>
                      <a:pt x="386652" y="1477187"/>
                      <a:pt x="386305" y="1477325"/>
                    </a:cubicBezTo>
                    <a:cubicBezTo>
                      <a:pt x="386305" y="1477325"/>
                      <a:pt x="386305" y="1477325"/>
                      <a:pt x="386374" y="1477325"/>
                    </a:cubicBezTo>
                    <a:cubicBezTo>
                      <a:pt x="385958" y="1477464"/>
                      <a:pt x="385541" y="1477603"/>
                      <a:pt x="385125" y="1477742"/>
                    </a:cubicBezTo>
                    <a:lnTo>
                      <a:pt x="385195" y="1477742"/>
                    </a:lnTo>
                    <a:cubicBezTo>
                      <a:pt x="337565" y="1497668"/>
                      <a:pt x="292366" y="1523983"/>
                      <a:pt x="254873" y="1559809"/>
                    </a:cubicBezTo>
                    <a:cubicBezTo>
                      <a:pt x="209743" y="1502737"/>
                      <a:pt x="170168" y="1440666"/>
                      <a:pt x="141910" y="1373457"/>
                    </a:cubicBezTo>
                    <a:cubicBezTo>
                      <a:pt x="161003" y="1355614"/>
                      <a:pt x="183152" y="1341589"/>
                      <a:pt x="204606" y="1326869"/>
                    </a:cubicBezTo>
                    <a:cubicBezTo>
                      <a:pt x="232378" y="1307915"/>
                      <a:pt x="260636" y="1289655"/>
                      <a:pt x="289935" y="1273130"/>
                    </a:cubicBezTo>
                    <a:cubicBezTo>
                      <a:pt x="319513" y="1256814"/>
                      <a:pt x="349160" y="1240151"/>
                      <a:pt x="381306" y="1229320"/>
                    </a:cubicBezTo>
                    <a:cubicBezTo>
                      <a:pt x="387694" y="1227376"/>
                      <a:pt x="394151" y="1225293"/>
                      <a:pt x="400677" y="1223973"/>
                    </a:cubicBezTo>
                    <a:cubicBezTo>
                      <a:pt x="401789" y="1223765"/>
                      <a:pt x="402483" y="1222724"/>
                      <a:pt x="402344" y="1221682"/>
                    </a:cubicBezTo>
                    <a:cubicBezTo>
                      <a:pt x="312570" y="1212240"/>
                      <a:pt x="189330" y="1254176"/>
                      <a:pt x="115734" y="1307707"/>
                    </a:cubicBezTo>
                    <a:cubicBezTo>
                      <a:pt x="92823" y="1248413"/>
                      <a:pt x="75118" y="1187106"/>
                      <a:pt x="61579" y="1124965"/>
                    </a:cubicBezTo>
                    <a:cubicBezTo>
                      <a:pt x="69563" y="1118994"/>
                      <a:pt x="77547" y="1113162"/>
                      <a:pt x="85463" y="1107191"/>
                    </a:cubicBezTo>
                    <a:lnTo>
                      <a:pt x="85463" y="1107191"/>
                    </a:lnTo>
                    <a:cubicBezTo>
                      <a:pt x="85463" y="1107191"/>
                      <a:pt x="85463" y="1107122"/>
                      <a:pt x="85463" y="1107122"/>
                    </a:cubicBezTo>
                    <a:cubicBezTo>
                      <a:pt x="85463" y="1107122"/>
                      <a:pt x="85532" y="1107101"/>
                      <a:pt x="85602" y="1107053"/>
                    </a:cubicBezTo>
                    <a:cubicBezTo>
                      <a:pt x="149547" y="1064422"/>
                      <a:pt x="220991" y="1034706"/>
                      <a:pt x="292643" y="1007767"/>
                    </a:cubicBezTo>
                    <a:cubicBezTo>
                      <a:pt x="300281" y="1004434"/>
                      <a:pt x="307849" y="1001240"/>
                      <a:pt x="315417" y="997838"/>
                    </a:cubicBezTo>
                    <a:cubicBezTo>
                      <a:pt x="318263" y="996241"/>
                      <a:pt x="323471" y="994575"/>
                      <a:pt x="322568" y="990479"/>
                    </a:cubicBezTo>
                    <a:cubicBezTo>
                      <a:pt x="322151" y="989229"/>
                      <a:pt x="321248" y="988465"/>
                      <a:pt x="319999" y="988118"/>
                    </a:cubicBezTo>
                    <a:cubicBezTo>
                      <a:pt x="311667" y="987146"/>
                      <a:pt x="303058" y="988257"/>
                      <a:pt x="294587" y="988118"/>
                    </a:cubicBezTo>
                    <a:cubicBezTo>
                      <a:pt x="258206" y="987562"/>
                      <a:pt x="222102" y="993186"/>
                      <a:pt x="186554" y="1000268"/>
                    </a:cubicBezTo>
                    <a:cubicBezTo>
                      <a:pt x="137605" y="1010475"/>
                      <a:pt x="90739" y="1028318"/>
                      <a:pt x="46790" y="1052202"/>
                    </a:cubicBezTo>
                    <a:cubicBezTo>
                      <a:pt x="37139" y="994228"/>
                      <a:pt x="29224" y="935976"/>
                      <a:pt x="22906" y="877654"/>
                    </a:cubicBezTo>
                    <a:cubicBezTo>
                      <a:pt x="42624" y="862935"/>
                      <a:pt x="63315" y="849604"/>
                      <a:pt x="84074" y="836551"/>
                    </a:cubicBezTo>
                    <a:lnTo>
                      <a:pt x="84352" y="836343"/>
                    </a:lnTo>
                    <a:cubicBezTo>
                      <a:pt x="110527" y="821068"/>
                      <a:pt x="136911" y="806002"/>
                      <a:pt x="163989" y="792185"/>
                    </a:cubicBezTo>
                    <a:cubicBezTo>
                      <a:pt x="191066" y="778368"/>
                      <a:pt x="218631" y="765871"/>
                      <a:pt x="247167" y="755595"/>
                    </a:cubicBezTo>
                    <a:cubicBezTo>
                      <a:pt x="254040" y="753443"/>
                      <a:pt x="260983" y="751776"/>
                      <a:pt x="267996" y="750179"/>
                    </a:cubicBezTo>
                    <a:cubicBezTo>
                      <a:pt x="270426" y="749902"/>
                      <a:pt x="273064" y="750249"/>
                      <a:pt x="275424" y="749485"/>
                    </a:cubicBezTo>
                    <a:cubicBezTo>
                      <a:pt x="278549" y="745944"/>
                      <a:pt x="272161" y="746500"/>
                      <a:pt x="270148" y="746916"/>
                    </a:cubicBezTo>
                    <a:cubicBezTo>
                      <a:pt x="248000" y="745944"/>
                      <a:pt x="225781" y="745389"/>
                      <a:pt x="203703" y="746708"/>
                    </a:cubicBezTo>
                    <a:lnTo>
                      <a:pt x="203703" y="746708"/>
                    </a:lnTo>
                    <a:cubicBezTo>
                      <a:pt x="168432" y="749208"/>
                      <a:pt x="133856" y="756706"/>
                      <a:pt x="100321" y="768093"/>
                    </a:cubicBezTo>
                    <a:cubicBezTo>
                      <a:pt x="71438" y="777535"/>
                      <a:pt x="42208" y="786908"/>
                      <a:pt x="15546" y="801766"/>
                    </a:cubicBezTo>
                    <a:cubicBezTo>
                      <a:pt x="12700" y="770175"/>
                      <a:pt x="9992" y="738654"/>
                      <a:pt x="7631" y="707133"/>
                    </a:cubicBezTo>
                    <a:cubicBezTo>
                      <a:pt x="6729" y="694774"/>
                      <a:pt x="5896" y="682346"/>
                      <a:pt x="5062" y="669987"/>
                    </a:cubicBezTo>
                    <a:cubicBezTo>
                      <a:pt x="59843" y="631245"/>
                      <a:pt x="118859" y="598196"/>
                      <a:pt x="182180" y="575562"/>
                    </a:cubicBezTo>
                    <a:cubicBezTo>
                      <a:pt x="197663" y="570424"/>
                      <a:pt x="213215" y="565564"/>
                      <a:pt x="228767" y="560842"/>
                    </a:cubicBezTo>
                    <a:lnTo>
                      <a:pt x="228837" y="560842"/>
                    </a:lnTo>
                    <a:cubicBezTo>
                      <a:pt x="228837" y="560842"/>
                      <a:pt x="229115" y="560773"/>
                      <a:pt x="229253" y="560704"/>
                    </a:cubicBezTo>
                    <a:cubicBezTo>
                      <a:pt x="234391" y="558968"/>
                      <a:pt x="239598" y="557301"/>
                      <a:pt x="244737" y="555566"/>
                    </a:cubicBezTo>
                    <a:lnTo>
                      <a:pt x="244737" y="555566"/>
                    </a:lnTo>
                    <a:cubicBezTo>
                      <a:pt x="244737" y="555566"/>
                      <a:pt x="244805" y="555566"/>
                      <a:pt x="244875" y="555496"/>
                    </a:cubicBezTo>
                    <a:cubicBezTo>
                      <a:pt x="245014" y="555496"/>
                      <a:pt x="245153" y="555427"/>
                      <a:pt x="245222" y="555427"/>
                    </a:cubicBezTo>
                    <a:cubicBezTo>
                      <a:pt x="248763" y="553691"/>
                      <a:pt x="256054" y="552511"/>
                      <a:pt x="260011" y="549664"/>
                    </a:cubicBezTo>
                    <a:cubicBezTo>
                      <a:pt x="262302" y="548067"/>
                      <a:pt x="263483" y="545915"/>
                      <a:pt x="262372" y="542860"/>
                    </a:cubicBezTo>
                    <a:cubicBezTo>
                      <a:pt x="257928" y="538069"/>
                      <a:pt x="248763" y="539180"/>
                      <a:pt x="242584" y="537444"/>
                    </a:cubicBezTo>
                    <a:cubicBezTo>
                      <a:pt x="213423" y="533070"/>
                      <a:pt x="183707" y="531265"/>
                      <a:pt x="154338" y="534667"/>
                    </a:cubicBezTo>
                    <a:cubicBezTo>
                      <a:pt x="101779" y="540152"/>
                      <a:pt x="49845" y="552580"/>
                      <a:pt x="410" y="571257"/>
                    </a:cubicBezTo>
                    <a:cubicBezTo>
                      <a:pt x="-770" y="520850"/>
                      <a:pt x="619" y="470375"/>
                      <a:pt x="4299" y="420107"/>
                    </a:cubicBezTo>
                    <a:cubicBezTo>
                      <a:pt x="32348" y="399069"/>
                      <a:pt x="61717" y="379837"/>
                      <a:pt x="92336" y="362688"/>
                    </a:cubicBezTo>
                    <a:cubicBezTo>
                      <a:pt x="93517" y="361993"/>
                      <a:pt x="94628" y="361369"/>
                      <a:pt x="95738" y="360813"/>
                    </a:cubicBezTo>
                    <a:cubicBezTo>
                      <a:pt x="102820" y="356925"/>
                      <a:pt x="109902" y="353176"/>
                      <a:pt x="116984" y="349288"/>
                    </a:cubicBezTo>
                    <a:lnTo>
                      <a:pt x="117193" y="349149"/>
                    </a:lnTo>
                    <a:lnTo>
                      <a:pt x="117193" y="349149"/>
                    </a:lnTo>
                    <a:cubicBezTo>
                      <a:pt x="117193" y="349149"/>
                      <a:pt x="117540" y="349010"/>
                      <a:pt x="117540" y="349010"/>
                    </a:cubicBezTo>
                    <a:cubicBezTo>
                      <a:pt x="118373" y="348524"/>
                      <a:pt x="119275" y="348107"/>
                      <a:pt x="120178" y="347621"/>
                    </a:cubicBezTo>
                    <a:lnTo>
                      <a:pt x="120178" y="347621"/>
                    </a:lnTo>
                    <a:cubicBezTo>
                      <a:pt x="148575" y="333735"/>
                      <a:pt x="177875" y="321793"/>
                      <a:pt x="206619" y="308740"/>
                    </a:cubicBezTo>
                    <a:cubicBezTo>
                      <a:pt x="212243" y="306102"/>
                      <a:pt x="218005" y="303672"/>
                      <a:pt x="223282" y="300409"/>
                    </a:cubicBezTo>
                    <a:cubicBezTo>
                      <a:pt x="224879" y="299437"/>
                      <a:pt x="225574" y="297423"/>
                      <a:pt x="225087" y="295549"/>
                    </a:cubicBezTo>
                    <a:cubicBezTo>
                      <a:pt x="224463" y="292771"/>
                      <a:pt x="221616" y="291521"/>
                      <a:pt x="218908" y="291660"/>
                    </a:cubicBezTo>
                    <a:cubicBezTo>
                      <a:pt x="207383" y="291035"/>
                      <a:pt x="195857" y="291452"/>
                      <a:pt x="184332" y="291869"/>
                    </a:cubicBezTo>
                    <a:cubicBezTo>
                      <a:pt x="125802" y="295201"/>
                      <a:pt x="66161" y="307005"/>
                      <a:pt x="13880" y="334291"/>
                    </a:cubicBezTo>
                    <a:cubicBezTo>
                      <a:pt x="30266" y="213551"/>
                      <a:pt x="76159" y="88437"/>
                      <a:pt x="176555" y="13036"/>
                    </a:cubicBezTo>
                    <a:cubicBezTo>
                      <a:pt x="185651" y="9911"/>
                      <a:pt x="194746" y="6856"/>
                      <a:pt x="203912" y="4010"/>
                    </a:cubicBezTo>
                    <a:cubicBezTo>
                      <a:pt x="210785" y="1788"/>
                      <a:pt x="225296" y="-156"/>
                      <a:pt x="225226" y="955"/>
                    </a:cubicBezTo>
                    <a:cubicBezTo>
                      <a:pt x="226615" y="746"/>
                      <a:pt x="228004" y="608"/>
                      <a:pt x="229392" y="538"/>
                    </a:cubicBezTo>
                    <a:cubicBezTo>
                      <a:pt x="337009" y="-10710"/>
                      <a:pt x="443377" y="157173"/>
                      <a:pt x="489132" y="239379"/>
                    </a:cubicBezTo>
                    <a:cubicBezTo>
                      <a:pt x="461707" y="246808"/>
                      <a:pt x="433657" y="252710"/>
                      <a:pt x="407134" y="263124"/>
                    </a:cubicBezTo>
                    <a:cubicBezTo>
                      <a:pt x="380751" y="274789"/>
                      <a:pt x="353603" y="285551"/>
                      <a:pt x="328400" y="299575"/>
                    </a:cubicBezTo>
                    <a:cubicBezTo>
                      <a:pt x="325206" y="302144"/>
                      <a:pt x="327706" y="307768"/>
                      <a:pt x="331802" y="307005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01" name="Google Shape;8401;p21"/>
              <p:cNvSpPr/>
              <p:nvPr/>
            </p:nvSpPr>
            <p:spPr>
              <a:xfrm>
                <a:off x="11031052" y="1637969"/>
                <a:ext cx="547112" cy="2122274"/>
              </a:xfrm>
              <a:custGeom>
                <a:avLst/>
                <a:gdLst/>
                <a:ahLst/>
                <a:cxnLst/>
                <a:rect l="l" t="t" r="r" b="b"/>
                <a:pathLst>
                  <a:path w="547112" h="2122274" extrusionOk="0">
                    <a:moveTo>
                      <a:pt x="25550" y="0"/>
                    </a:moveTo>
                    <a:cubicBezTo>
                      <a:pt x="27355" y="7846"/>
                      <a:pt x="27980" y="16524"/>
                      <a:pt x="29577" y="21940"/>
                    </a:cubicBezTo>
                    <a:cubicBezTo>
                      <a:pt x="35687" y="55753"/>
                      <a:pt x="40339" y="89774"/>
                      <a:pt x="45060" y="123725"/>
                    </a:cubicBezTo>
                    <a:cubicBezTo>
                      <a:pt x="62557" y="260989"/>
                      <a:pt x="76651" y="398948"/>
                      <a:pt x="103035" y="534962"/>
                    </a:cubicBezTo>
                    <a:cubicBezTo>
                      <a:pt x="133237" y="681252"/>
                      <a:pt x="169479" y="826362"/>
                      <a:pt x="206833" y="970986"/>
                    </a:cubicBezTo>
                    <a:cubicBezTo>
                      <a:pt x="264808" y="1192400"/>
                      <a:pt x="312090" y="1416938"/>
                      <a:pt x="381659" y="1635089"/>
                    </a:cubicBezTo>
                    <a:cubicBezTo>
                      <a:pt x="392004" y="1665708"/>
                      <a:pt x="402419" y="1696257"/>
                      <a:pt x="412973" y="1726807"/>
                    </a:cubicBezTo>
                    <a:cubicBezTo>
                      <a:pt x="438870" y="1802694"/>
                      <a:pt x="465531" y="1878304"/>
                      <a:pt x="493998" y="1953150"/>
                    </a:cubicBezTo>
                    <a:cubicBezTo>
                      <a:pt x="504760" y="1981339"/>
                      <a:pt x="515938" y="2009458"/>
                      <a:pt x="527325" y="2037369"/>
                    </a:cubicBezTo>
                    <a:cubicBezTo>
                      <a:pt x="535379" y="2056671"/>
                      <a:pt x="543571" y="2076111"/>
                      <a:pt x="547112" y="2096663"/>
                    </a:cubicBezTo>
                    <a:cubicBezTo>
                      <a:pt x="547112" y="2106800"/>
                      <a:pt x="543710" y="2120131"/>
                      <a:pt x="532462" y="2122214"/>
                    </a:cubicBezTo>
                    <a:cubicBezTo>
                      <a:pt x="504760" y="2124713"/>
                      <a:pt x="494554" y="2049936"/>
                      <a:pt x="486916" y="2028690"/>
                    </a:cubicBezTo>
                    <a:cubicBezTo>
                      <a:pt x="447757" y="1930099"/>
                      <a:pt x="411862" y="1830119"/>
                      <a:pt x="377910" y="1729653"/>
                    </a:cubicBezTo>
                    <a:cubicBezTo>
                      <a:pt x="363608" y="1687439"/>
                      <a:pt x="349652" y="1645087"/>
                      <a:pt x="335905" y="1602734"/>
                    </a:cubicBezTo>
                    <a:cubicBezTo>
                      <a:pt x="277999" y="1405066"/>
                      <a:pt x="241271" y="1201912"/>
                      <a:pt x="188435" y="1002924"/>
                    </a:cubicBezTo>
                    <a:cubicBezTo>
                      <a:pt x="147192" y="847538"/>
                      <a:pt x="104701" y="692222"/>
                      <a:pt x="72485" y="534684"/>
                    </a:cubicBezTo>
                    <a:cubicBezTo>
                      <a:pt x="45615" y="400614"/>
                      <a:pt x="27703" y="264947"/>
                      <a:pt x="15761" y="128724"/>
                    </a:cubicBezTo>
                    <a:cubicBezTo>
                      <a:pt x="11387" y="87760"/>
                      <a:pt x="8331" y="46588"/>
                      <a:pt x="625" y="6110"/>
                    </a:cubicBezTo>
                    <a:cubicBezTo>
                      <a:pt x="416" y="5207"/>
                      <a:pt x="277" y="4374"/>
                      <a:pt x="0" y="3541"/>
                    </a:cubicBezTo>
                    <a:cubicBezTo>
                      <a:pt x="6874" y="1319"/>
                      <a:pt x="21384" y="-625"/>
                      <a:pt x="21315" y="486"/>
                    </a:cubicBezTo>
                    <a:cubicBezTo>
                      <a:pt x="22704" y="278"/>
                      <a:pt x="24092" y="139"/>
                      <a:pt x="25480" y="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402" name="Google Shape;8402;p21"/>
          <p:cNvGrpSpPr/>
          <p:nvPr/>
        </p:nvGrpSpPr>
        <p:grpSpPr>
          <a:xfrm rot="-1325867">
            <a:off x="-205163" y="6448551"/>
            <a:ext cx="883056" cy="1138411"/>
            <a:chOff x="4951306" y="1783071"/>
            <a:chExt cx="846287" cy="1091009"/>
          </a:xfrm>
        </p:grpSpPr>
        <p:sp>
          <p:nvSpPr>
            <p:cNvPr id="8403" name="Google Shape;8403;p21"/>
            <p:cNvSpPr/>
            <p:nvPr/>
          </p:nvSpPr>
          <p:spPr>
            <a:xfrm rot="-3732724">
              <a:off x="4935297" y="2076985"/>
              <a:ext cx="920222" cy="423893"/>
            </a:xfrm>
            <a:custGeom>
              <a:avLst/>
              <a:gdLst/>
              <a:ahLst/>
              <a:cxnLst/>
              <a:rect l="l" t="t" r="r" b="b"/>
              <a:pathLst>
                <a:path w="1351205" h="622422" extrusionOk="0">
                  <a:moveTo>
                    <a:pt x="320329" y="614048"/>
                  </a:moveTo>
                  <a:cubicBezTo>
                    <a:pt x="226320" y="598704"/>
                    <a:pt x="165013" y="563780"/>
                    <a:pt x="98428" y="496363"/>
                  </a:cubicBezTo>
                  <a:cubicBezTo>
                    <a:pt x="29137" y="418740"/>
                    <a:pt x="-37100" y="296681"/>
                    <a:pt x="24277" y="196701"/>
                  </a:cubicBezTo>
                  <a:cubicBezTo>
                    <a:pt x="67046" y="123591"/>
                    <a:pt x="161333" y="44995"/>
                    <a:pt x="244163" y="24236"/>
                  </a:cubicBezTo>
                  <a:cubicBezTo>
                    <a:pt x="290543" y="12432"/>
                    <a:pt x="338242" y="21389"/>
                    <a:pt x="385385" y="21181"/>
                  </a:cubicBezTo>
                  <a:cubicBezTo>
                    <a:pt x="439402" y="22222"/>
                    <a:pt x="492239" y="11183"/>
                    <a:pt x="545283" y="2851"/>
                  </a:cubicBezTo>
                  <a:cubicBezTo>
                    <a:pt x="624295" y="-10133"/>
                    <a:pt x="698864" y="23541"/>
                    <a:pt x="768225" y="57146"/>
                  </a:cubicBezTo>
                  <a:cubicBezTo>
                    <a:pt x="820923" y="80960"/>
                    <a:pt x="879939" y="68671"/>
                    <a:pt x="935692" y="74642"/>
                  </a:cubicBezTo>
                  <a:cubicBezTo>
                    <a:pt x="987765" y="77697"/>
                    <a:pt x="1034422" y="102484"/>
                    <a:pt x="1077607" y="129978"/>
                  </a:cubicBezTo>
                  <a:cubicBezTo>
                    <a:pt x="1112323" y="151293"/>
                    <a:pt x="1150093" y="166846"/>
                    <a:pt x="1188835" y="179066"/>
                  </a:cubicBezTo>
                  <a:lnTo>
                    <a:pt x="1188835" y="179066"/>
                  </a:lnTo>
                  <a:cubicBezTo>
                    <a:pt x="1257016" y="199200"/>
                    <a:pt x="1339360" y="237179"/>
                    <a:pt x="1350886" y="315635"/>
                  </a:cubicBezTo>
                  <a:cubicBezTo>
                    <a:pt x="1351719" y="318482"/>
                    <a:pt x="1350886" y="321745"/>
                    <a:pt x="1348803" y="323828"/>
                  </a:cubicBezTo>
                  <a:cubicBezTo>
                    <a:pt x="1348942" y="364584"/>
                    <a:pt x="1288676" y="423739"/>
                    <a:pt x="1250906" y="435403"/>
                  </a:cubicBezTo>
                  <a:cubicBezTo>
                    <a:pt x="1217232" y="447206"/>
                    <a:pt x="1180851" y="438180"/>
                    <a:pt x="1146135" y="442902"/>
                  </a:cubicBezTo>
                  <a:cubicBezTo>
                    <a:pt x="1131208" y="444012"/>
                    <a:pt x="1121210" y="455191"/>
                    <a:pt x="1111142" y="464841"/>
                  </a:cubicBezTo>
                  <a:cubicBezTo>
                    <a:pt x="1088716" y="485532"/>
                    <a:pt x="1056431" y="482894"/>
                    <a:pt x="1028034" y="483449"/>
                  </a:cubicBezTo>
                  <a:cubicBezTo>
                    <a:pt x="1002067" y="485185"/>
                    <a:pt x="964158" y="480047"/>
                    <a:pt x="944232" y="499210"/>
                  </a:cubicBezTo>
                  <a:cubicBezTo>
                    <a:pt x="934859" y="510666"/>
                    <a:pt x="926457" y="523094"/>
                    <a:pt x="913821" y="531287"/>
                  </a:cubicBezTo>
                  <a:cubicBezTo>
                    <a:pt x="893061" y="546284"/>
                    <a:pt x="866053" y="547672"/>
                    <a:pt x="841335" y="547394"/>
                  </a:cubicBezTo>
                  <a:cubicBezTo>
                    <a:pt x="821826" y="548644"/>
                    <a:pt x="792248" y="537257"/>
                    <a:pt x="777112" y="552255"/>
                  </a:cubicBezTo>
                  <a:cubicBezTo>
                    <a:pt x="759269" y="568640"/>
                    <a:pt x="753644" y="595093"/>
                    <a:pt x="734204" y="609604"/>
                  </a:cubicBezTo>
                  <a:cubicBezTo>
                    <a:pt x="704002" y="625573"/>
                    <a:pt x="649152" y="623768"/>
                    <a:pt x="615547" y="619324"/>
                  </a:cubicBezTo>
                  <a:cubicBezTo>
                    <a:pt x="578471" y="612728"/>
                    <a:pt x="544034" y="595510"/>
                    <a:pt x="506889" y="589539"/>
                  </a:cubicBezTo>
                  <a:cubicBezTo>
                    <a:pt x="443568" y="584471"/>
                    <a:pt x="384205" y="627795"/>
                    <a:pt x="320329" y="61390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404" name="Google Shape;8404;p21"/>
            <p:cNvGrpSpPr/>
            <p:nvPr/>
          </p:nvGrpSpPr>
          <p:grpSpPr>
            <a:xfrm rot="-3730257">
              <a:off x="4869625" y="2116685"/>
              <a:ext cx="1009649" cy="423983"/>
              <a:chOff x="10706534" y="6021857"/>
              <a:chExt cx="1482200" cy="622422"/>
            </a:xfrm>
          </p:grpSpPr>
          <p:sp>
            <p:nvSpPr>
              <p:cNvPr id="8405" name="Google Shape;8405;p21"/>
              <p:cNvSpPr/>
              <p:nvPr/>
            </p:nvSpPr>
            <p:spPr>
              <a:xfrm>
                <a:off x="10837529" y="6021857"/>
                <a:ext cx="1351205" cy="622422"/>
              </a:xfrm>
              <a:custGeom>
                <a:avLst/>
                <a:gdLst/>
                <a:ahLst/>
                <a:cxnLst/>
                <a:rect l="l" t="t" r="r" b="b"/>
                <a:pathLst>
                  <a:path w="1351205" h="622422" extrusionOk="0">
                    <a:moveTo>
                      <a:pt x="320329" y="614048"/>
                    </a:moveTo>
                    <a:cubicBezTo>
                      <a:pt x="226320" y="598704"/>
                      <a:pt x="165013" y="563780"/>
                      <a:pt x="98428" y="496363"/>
                    </a:cubicBezTo>
                    <a:cubicBezTo>
                      <a:pt x="29137" y="418740"/>
                      <a:pt x="-37100" y="296681"/>
                      <a:pt x="24277" y="196701"/>
                    </a:cubicBezTo>
                    <a:cubicBezTo>
                      <a:pt x="67046" y="123591"/>
                      <a:pt x="161333" y="44995"/>
                      <a:pt x="244163" y="24236"/>
                    </a:cubicBezTo>
                    <a:cubicBezTo>
                      <a:pt x="290543" y="12432"/>
                      <a:pt x="338242" y="21389"/>
                      <a:pt x="385385" y="21181"/>
                    </a:cubicBezTo>
                    <a:cubicBezTo>
                      <a:pt x="439402" y="22222"/>
                      <a:pt x="492239" y="11183"/>
                      <a:pt x="545283" y="2851"/>
                    </a:cubicBezTo>
                    <a:cubicBezTo>
                      <a:pt x="624295" y="-10133"/>
                      <a:pt x="698864" y="23541"/>
                      <a:pt x="768225" y="57146"/>
                    </a:cubicBezTo>
                    <a:cubicBezTo>
                      <a:pt x="820923" y="80960"/>
                      <a:pt x="879939" y="68671"/>
                      <a:pt x="935692" y="74642"/>
                    </a:cubicBezTo>
                    <a:cubicBezTo>
                      <a:pt x="987765" y="77697"/>
                      <a:pt x="1034422" y="102484"/>
                      <a:pt x="1077607" y="129978"/>
                    </a:cubicBezTo>
                    <a:cubicBezTo>
                      <a:pt x="1112323" y="151293"/>
                      <a:pt x="1150093" y="166846"/>
                      <a:pt x="1188835" y="179066"/>
                    </a:cubicBezTo>
                    <a:lnTo>
                      <a:pt x="1188835" y="179066"/>
                    </a:lnTo>
                    <a:cubicBezTo>
                      <a:pt x="1257016" y="199200"/>
                      <a:pt x="1339360" y="237179"/>
                      <a:pt x="1350886" y="315635"/>
                    </a:cubicBezTo>
                    <a:cubicBezTo>
                      <a:pt x="1351719" y="318482"/>
                      <a:pt x="1350886" y="321745"/>
                      <a:pt x="1348803" y="323828"/>
                    </a:cubicBezTo>
                    <a:cubicBezTo>
                      <a:pt x="1348942" y="364584"/>
                      <a:pt x="1288676" y="423739"/>
                      <a:pt x="1250906" y="435403"/>
                    </a:cubicBezTo>
                    <a:cubicBezTo>
                      <a:pt x="1217232" y="447206"/>
                      <a:pt x="1180851" y="438180"/>
                      <a:pt x="1146135" y="442902"/>
                    </a:cubicBezTo>
                    <a:cubicBezTo>
                      <a:pt x="1131208" y="444012"/>
                      <a:pt x="1121210" y="455191"/>
                      <a:pt x="1111142" y="464841"/>
                    </a:cubicBezTo>
                    <a:cubicBezTo>
                      <a:pt x="1088716" y="485532"/>
                      <a:pt x="1056431" y="482894"/>
                      <a:pt x="1028034" y="483449"/>
                    </a:cubicBezTo>
                    <a:cubicBezTo>
                      <a:pt x="1002067" y="485185"/>
                      <a:pt x="964158" y="480047"/>
                      <a:pt x="944232" y="499210"/>
                    </a:cubicBezTo>
                    <a:cubicBezTo>
                      <a:pt x="934859" y="510666"/>
                      <a:pt x="926457" y="523094"/>
                      <a:pt x="913821" y="531287"/>
                    </a:cubicBezTo>
                    <a:cubicBezTo>
                      <a:pt x="893061" y="546284"/>
                      <a:pt x="866053" y="547672"/>
                      <a:pt x="841335" y="547394"/>
                    </a:cubicBezTo>
                    <a:cubicBezTo>
                      <a:pt x="821826" y="548644"/>
                      <a:pt x="792248" y="537257"/>
                      <a:pt x="777112" y="552255"/>
                    </a:cubicBezTo>
                    <a:cubicBezTo>
                      <a:pt x="759269" y="568640"/>
                      <a:pt x="753644" y="595093"/>
                      <a:pt x="734204" y="609604"/>
                    </a:cubicBezTo>
                    <a:cubicBezTo>
                      <a:pt x="704002" y="625573"/>
                      <a:pt x="649152" y="623768"/>
                      <a:pt x="615547" y="619324"/>
                    </a:cubicBezTo>
                    <a:cubicBezTo>
                      <a:pt x="578471" y="612728"/>
                      <a:pt x="544034" y="595510"/>
                      <a:pt x="506889" y="589539"/>
                    </a:cubicBezTo>
                    <a:cubicBezTo>
                      <a:pt x="443568" y="584471"/>
                      <a:pt x="384205" y="627795"/>
                      <a:pt x="320329" y="613909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06" name="Google Shape;8406;p21"/>
              <p:cNvSpPr/>
              <p:nvPr/>
            </p:nvSpPr>
            <p:spPr>
              <a:xfrm>
                <a:off x="10706534" y="6279274"/>
                <a:ext cx="1478105" cy="76641"/>
              </a:xfrm>
              <a:custGeom>
                <a:avLst/>
                <a:gdLst/>
                <a:ahLst/>
                <a:cxnLst/>
                <a:rect l="l" t="t" r="r" b="b"/>
                <a:pathLst>
                  <a:path w="1478105" h="76641" extrusionOk="0">
                    <a:moveTo>
                      <a:pt x="624" y="68792"/>
                    </a:moveTo>
                    <a:cubicBezTo>
                      <a:pt x="-3959" y="52198"/>
                      <a:pt x="17843" y="51087"/>
                      <a:pt x="28674" y="46852"/>
                    </a:cubicBezTo>
                    <a:cubicBezTo>
                      <a:pt x="94702" y="25607"/>
                      <a:pt x="165035" y="22343"/>
                      <a:pt x="233632" y="15192"/>
                    </a:cubicBezTo>
                    <a:cubicBezTo>
                      <a:pt x="461156" y="-2791"/>
                      <a:pt x="689444" y="-2374"/>
                      <a:pt x="917454" y="4013"/>
                    </a:cubicBezTo>
                    <a:cubicBezTo>
                      <a:pt x="1008616" y="5541"/>
                      <a:pt x="1099778" y="6860"/>
                      <a:pt x="1190871" y="10123"/>
                    </a:cubicBezTo>
                    <a:cubicBezTo>
                      <a:pt x="1284950" y="13595"/>
                      <a:pt x="1379167" y="17275"/>
                      <a:pt x="1472829" y="27273"/>
                    </a:cubicBezTo>
                    <a:cubicBezTo>
                      <a:pt x="1474842" y="31300"/>
                      <a:pt x="1476578" y="35466"/>
                      <a:pt x="1478105" y="39701"/>
                    </a:cubicBezTo>
                    <a:cubicBezTo>
                      <a:pt x="1289115" y="28453"/>
                      <a:pt x="1099778" y="26440"/>
                      <a:pt x="910511" y="25537"/>
                    </a:cubicBezTo>
                    <a:cubicBezTo>
                      <a:pt x="847885" y="25190"/>
                      <a:pt x="785189" y="23801"/>
                      <a:pt x="722563" y="23315"/>
                    </a:cubicBezTo>
                    <a:cubicBezTo>
                      <a:pt x="525866" y="22829"/>
                      <a:pt x="328753" y="32272"/>
                      <a:pt x="133236" y="54559"/>
                    </a:cubicBezTo>
                    <a:cubicBezTo>
                      <a:pt x="99285" y="59211"/>
                      <a:pt x="65263" y="64071"/>
                      <a:pt x="31868" y="71431"/>
                    </a:cubicBezTo>
                    <a:cubicBezTo>
                      <a:pt x="21523" y="73930"/>
                      <a:pt x="6178" y="83095"/>
                      <a:pt x="624" y="688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07" name="Google Shape;8407;p21"/>
              <p:cNvSpPr/>
              <p:nvPr/>
            </p:nvSpPr>
            <p:spPr>
              <a:xfrm>
                <a:off x="11886113" y="6190737"/>
                <a:ext cx="140225" cy="114261"/>
              </a:xfrm>
              <a:custGeom>
                <a:avLst/>
                <a:gdLst/>
                <a:ahLst/>
                <a:cxnLst/>
                <a:rect l="l" t="t" r="r" b="b"/>
                <a:pathLst>
                  <a:path w="140225" h="114261" extrusionOk="0">
                    <a:moveTo>
                      <a:pt x="9488" y="114213"/>
                    </a:moveTo>
                    <a:cubicBezTo>
                      <a:pt x="5391" y="114005"/>
                      <a:pt x="1643" y="111019"/>
                      <a:pt x="531" y="107062"/>
                    </a:cubicBezTo>
                    <a:lnTo>
                      <a:pt x="531" y="107062"/>
                    </a:lnTo>
                    <a:cubicBezTo>
                      <a:pt x="-1274" y="102341"/>
                      <a:pt x="1920" y="98661"/>
                      <a:pt x="4142" y="94911"/>
                    </a:cubicBezTo>
                    <a:cubicBezTo>
                      <a:pt x="9488" y="79706"/>
                      <a:pt x="25665" y="71860"/>
                      <a:pt x="36358" y="60613"/>
                    </a:cubicBezTo>
                    <a:cubicBezTo>
                      <a:pt x="60450" y="39436"/>
                      <a:pt x="84473" y="18052"/>
                      <a:pt x="111064" y="0"/>
                    </a:cubicBezTo>
                    <a:cubicBezTo>
                      <a:pt x="120715" y="3541"/>
                      <a:pt x="130436" y="6874"/>
                      <a:pt x="140226" y="10067"/>
                    </a:cubicBezTo>
                    <a:cubicBezTo>
                      <a:pt x="103288" y="36798"/>
                      <a:pt x="70865" y="68736"/>
                      <a:pt x="37468" y="99633"/>
                    </a:cubicBezTo>
                    <a:cubicBezTo>
                      <a:pt x="32122" y="104840"/>
                      <a:pt x="26359" y="110047"/>
                      <a:pt x="18722" y="111158"/>
                    </a:cubicBezTo>
                    <a:cubicBezTo>
                      <a:pt x="15597" y="112269"/>
                      <a:pt x="12960" y="114630"/>
                      <a:pt x="9419" y="1142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08" name="Google Shape;8408;p21"/>
              <p:cNvSpPr/>
              <p:nvPr/>
            </p:nvSpPr>
            <p:spPr>
              <a:xfrm>
                <a:off x="11885163" y="6289084"/>
                <a:ext cx="241919" cy="156671"/>
              </a:xfrm>
              <a:custGeom>
                <a:avLst/>
                <a:gdLst/>
                <a:ahLst/>
                <a:cxnLst/>
                <a:rect l="l" t="t" r="r" b="b"/>
                <a:pathLst>
                  <a:path w="241919" h="156671" extrusionOk="0">
                    <a:moveTo>
                      <a:pt x="226991" y="156671"/>
                    </a:moveTo>
                    <a:cubicBezTo>
                      <a:pt x="154714" y="120914"/>
                      <a:pt x="85909" y="78631"/>
                      <a:pt x="18214" y="34959"/>
                    </a:cubicBezTo>
                    <a:cubicBezTo>
                      <a:pt x="11826" y="30238"/>
                      <a:pt x="2106" y="27322"/>
                      <a:pt x="440" y="18643"/>
                    </a:cubicBezTo>
                    <a:cubicBezTo>
                      <a:pt x="-1644" y="10590"/>
                      <a:pt x="3911" y="1702"/>
                      <a:pt x="12174" y="314"/>
                    </a:cubicBezTo>
                    <a:cubicBezTo>
                      <a:pt x="19602" y="-1353"/>
                      <a:pt x="25434" y="3994"/>
                      <a:pt x="31336" y="7604"/>
                    </a:cubicBezTo>
                    <a:cubicBezTo>
                      <a:pt x="54248" y="22392"/>
                      <a:pt x="76535" y="38014"/>
                      <a:pt x="99031" y="53428"/>
                    </a:cubicBezTo>
                    <a:cubicBezTo>
                      <a:pt x="145758" y="85782"/>
                      <a:pt x="193734" y="116193"/>
                      <a:pt x="241919" y="146187"/>
                    </a:cubicBezTo>
                    <a:cubicBezTo>
                      <a:pt x="237267" y="150075"/>
                      <a:pt x="232268" y="153616"/>
                      <a:pt x="226991" y="1566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09" name="Google Shape;8409;p21"/>
              <p:cNvSpPr/>
              <p:nvPr/>
            </p:nvSpPr>
            <p:spPr>
              <a:xfrm>
                <a:off x="11632148" y="6117835"/>
                <a:ext cx="246163" cy="185841"/>
              </a:xfrm>
              <a:custGeom>
                <a:avLst/>
                <a:gdLst/>
                <a:ahLst/>
                <a:cxnLst/>
                <a:rect l="l" t="t" r="r" b="b"/>
                <a:pathLst>
                  <a:path w="246163" h="185841" extrusionOk="0">
                    <a:moveTo>
                      <a:pt x="2532" y="182325"/>
                    </a:moveTo>
                    <a:cubicBezTo>
                      <a:pt x="-2188" y="177117"/>
                      <a:pt x="380" y="170382"/>
                      <a:pt x="4616" y="165869"/>
                    </a:cubicBezTo>
                    <a:cubicBezTo>
                      <a:pt x="6768" y="162051"/>
                      <a:pt x="8503" y="158024"/>
                      <a:pt x="11698" y="154969"/>
                    </a:cubicBezTo>
                    <a:cubicBezTo>
                      <a:pt x="31624" y="137819"/>
                      <a:pt x="52453" y="121711"/>
                      <a:pt x="73144" y="105534"/>
                    </a:cubicBezTo>
                    <a:cubicBezTo>
                      <a:pt x="121745" y="68597"/>
                      <a:pt x="171249" y="32910"/>
                      <a:pt x="222628" y="0"/>
                    </a:cubicBezTo>
                    <a:cubicBezTo>
                      <a:pt x="230612" y="3680"/>
                      <a:pt x="238527" y="7498"/>
                      <a:pt x="246164" y="11942"/>
                    </a:cubicBezTo>
                    <a:cubicBezTo>
                      <a:pt x="180900" y="59155"/>
                      <a:pt x="116468" y="107478"/>
                      <a:pt x="54189" y="158579"/>
                    </a:cubicBezTo>
                    <a:cubicBezTo>
                      <a:pt x="42594" y="167050"/>
                      <a:pt x="33082" y="179478"/>
                      <a:pt x="18641" y="182949"/>
                    </a:cubicBezTo>
                    <a:cubicBezTo>
                      <a:pt x="13711" y="186351"/>
                      <a:pt x="6768" y="187462"/>
                      <a:pt x="2532" y="1823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10" name="Google Shape;8410;p21"/>
              <p:cNvSpPr/>
              <p:nvPr/>
            </p:nvSpPr>
            <p:spPr>
              <a:xfrm>
                <a:off x="11614785" y="6282313"/>
                <a:ext cx="333791" cy="214404"/>
              </a:xfrm>
              <a:custGeom>
                <a:avLst/>
                <a:gdLst/>
                <a:ahLst/>
                <a:cxnLst/>
                <a:rect l="l" t="t" r="r" b="b"/>
                <a:pathLst>
                  <a:path w="333791" h="214404" extrusionOk="0">
                    <a:moveTo>
                      <a:pt x="318656" y="214404"/>
                    </a:moveTo>
                    <a:cubicBezTo>
                      <a:pt x="248878" y="179133"/>
                      <a:pt x="185627" y="132684"/>
                      <a:pt x="118140" y="93456"/>
                    </a:cubicBezTo>
                    <a:cubicBezTo>
                      <a:pt x="91549" y="77626"/>
                      <a:pt x="64956" y="61796"/>
                      <a:pt x="38365" y="45896"/>
                    </a:cubicBezTo>
                    <a:cubicBezTo>
                      <a:pt x="26770" y="37634"/>
                      <a:pt x="11634" y="33121"/>
                      <a:pt x="2192" y="22429"/>
                    </a:cubicBezTo>
                    <a:cubicBezTo>
                      <a:pt x="-2808" y="14722"/>
                      <a:pt x="1150" y="3405"/>
                      <a:pt x="9968" y="627"/>
                    </a:cubicBezTo>
                    <a:cubicBezTo>
                      <a:pt x="22118" y="-2775"/>
                      <a:pt x="32116" y="8543"/>
                      <a:pt x="42322" y="13403"/>
                    </a:cubicBezTo>
                    <a:cubicBezTo>
                      <a:pt x="62041" y="25345"/>
                      <a:pt x="81620" y="37634"/>
                      <a:pt x="101130" y="49923"/>
                    </a:cubicBezTo>
                    <a:cubicBezTo>
                      <a:pt x="180697" y="98316"/>
                      <a:pt x="253946" y="156290"/>
                      <a:pt x="333791" y="204198"/>
                    </a:cubicBezTo>
                    <a:cubicBezTo>
                      <a:pt x="329140" y="208155"/>
                      <a:pt x="324072" y="211696"/>
                      <a:pt x="318586" y="2144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11" name="Google Shape;8411;p21"/>
              <p:cNvSpPr/>
              <p:nvPr/>
            </p:nvSpPr>
            <p:spPr>
              <a:xfrm>
                <a:off x="11409250" y="6078745"/>
                <a:ext cx="219945" cy="218759"/>
              </a:xfrm>
              <a:custGeom>
                <a:avLst/>
                <a:gdLst/>
                <a:ahLst/>
                <a:cxnLst/>
                <a:rect l="l" t="t" r="r" b="b"/>
                <a:pathLst>
                  <a:path w="219945" h="218759" extrusionOk="0">
                    <a:moveTo>
                      <a:pt x="4364" y="215443"/>
                    </a:moveTo>
                    <a:cubicBezTo>
                      <a:pt x="-4454" y="207736"/>
                      <a:pt x="1726" y="196835"/>
                      <a:pt x="8530" y="190239"/>
                    </a:cubicBezTo>
                    <a:cubicBezTo>
                      <a:pt x="15195" y="182602"/>
                      <a:pt x="21444" y="174687"/>
                      <a:pt x="28040" y="166980"/>
                    </a:cubicBezTo>
                    <a:cubicBezTo>
                      <a:pt x="79210" y="106576"/>
                      <a:pt x="134893" y="49851"/>
                      <a:pt x="196409" y="0"/>
                    </a:cubicBezTo>
                    <a:cubicBezTo>
                      <a:pt x="204116" y="3124"/>
                      <a:pt x="211961" y="5971"/>
                      <a:pt x="219945" y="8401"/>
                    </a:cubicBezTo>
                    <a:cubicBezTo>
                      <a:pt x="166901" y="57488"/>
                      <a:pt x="117397" y="110047"/>
                      <a:pt x="69142" y="163786"/>
                    </a:cubicBezTo>
                    <a:cubicBezTo>
                      <a:pt x="57548" y="175867"/>
                      <a:pt x="46438" y="188365"/>
                      <a:pt x="35260" y="200862"/>
                    </a:cubicBezTo>
                    <a:cubicBezTo>
                      <a:pt x="27553" y="209402"/>
                      <a:pt x="16861" y="225788"/>
                      <a:pt x="4225" y="21544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12" name="Google Shape;8412;p21"/>
              <p:cNvSpPr/>
              <p:nvPr/>
            </p:nvSpPr>
            <p:spPr>
              <a:xfrm>
                <a:off x="11392822" y="6287697"/>
                <a:ext cx="358502" cy="274909"/>
              </a:xfrm>
              <a:custGeom>
                <a:avLst/>
                <a:gdLst/>
                <a:ahLst/>
                <a:cxnLst/>
                <a:rect l="l" t="t" r="r" b="b"/>
                <a:pathLst>
                  <a:path w="358502" h="274909" extrusionOk="0">
                    <a:moveTo>
                      <a:pt x="339964" y="274910"/>
                    </a:moveTo>
                    <a:cubicBezTo>
                      <a:pt x="229292" y="206034"/>
                      <a:pt x="121466" y="131744"/>
                      <a:pt x="24055" y="44817"/>
                    </a:cubicBezTo>
                    <a:cubicBezTo>
                      <a:pt x="18293" y="39471"/>
                      <a:pt x="12668" y="33986"/>
                      <a:pt x="7114" y="28501"/>
                    </a:cubicBezTo>
                    <a:cubicBezTo>
                      <a:pt x="3295" y="24890"/>
                      <a:pt x="-385" y="20377"/>
                      <a:pt x="32" y="14753"/>
                    </a:cubicBezTo>
                    <a:cubicBezTo>
                      <a:pt x="32" y="6005"/>
                      <a:pt x="8225" y="-938"/>
                      <a:pt x="16834" y="104"/>
                    </a:cubicBezTo>
                    <a:cubicBezTo>
                      <a:pt x="25305" y="1284"/>
                      <a:pt x="30165" y="9685"/>
                      <a:pt x="36275" y="14823"/>
                    </a:cubicBezTo>
                    <a:lnTo>
                      <a:pt x="36275" y="14823"/>
                    </a:lnTo>
                    <a:cubicBezTo>
                      <a:pt x="81683" y="57175"/>
                      <a:pt x="130978" y="95293"/>
                      <a:pt x="179719" y="133757"/>
                    </a:cubicBezTo>
                    <a:cubicBezTo>
                      <a:pt x="238943" y="178124"/>
                      <a:pt x="299000" y="221379"/>
                      <a:pt x="358502" y="265259"/>
                    </a:cubicBezTo>
                    <a:cubicBezTo>
                      <a:pt x="352808" y="269355"/>
                      <a:pt x="346629" y="272618"/>
                      <a:pt x="339964" y="2748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13" name="Google Shape;8413;p21"/>
              <p:cNvSpPr/>
              <p:nvPr/>
            </p:nvSpPr>
            <p:spPr>
              <a:xfrm>
                <a:off x="11176906" y="6022506"/>
                <a:ext cx="286697" cy="277143"/>
              </a:xfrm>
              <a:custGeom>
                <a:avLst/>
                <a:gdLst/>
                <a:ahLst/>
                <a:cxnLst/>
                <a:rect l="l" t="t" r="r" b="b"/>
                <a:pathLst>
                  <a:path w="286697" h="277143" extrusionOk="0">
                    <a:moveTo>
                      <a:pt x="5990" y="274598"/>
                    </a:moveTo>
                    <a:cubicBezTo>
                      <a:pt x="-12964" y="260295"/>
                      <a:pt x="18418" y="234120"/>
                      <a:pt x="26333" y="220303"/>
                    </a:cubicBezTo>
                    <a:cubicBezTo>
                      <a:pt x="90556" y="133446"/>
                      <a:pt x="175956" y="65473"/>
                      <a:pt x="261008" y="0"/>
                    </a:cubicBezTo>
                    <a:cubicBezTo>
                      <a:pt x="269618" y="486"/>
                      <a:pt x="278227" y="1458"/>
                      <a:pt x="286697" y="3055"/>
                    </a:cubicBezTo>
                    <a:cubicBezTo>
                      <a:pt x="197063" y="81997"/>
                      <a:pt x="103678" y="158996"/>
                      <a:pt x="35498" y="258282"/>
                    </a:cubicBezTo>
                    <a:lnTo>
                      <a:pt x="35498" y="258282"/>
                    </a:lnTo>
                    <a:cubicBezTo>
                      <a:pt x="29180" y="268002"/>
                      <a:pt x="19182" y="283207"/>
                      <a:pt x="6060" y="274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14" name="Google Shape;8414;p21"/>
              <p:cNvSpPr/>
              <p:nvPr/>
            </p:nvSpPr>
            <p:spPr>
              <a:xfrm>
                <a:off x="11168970" y="6296725"/>
                <a:ext cx="375104" cy="346560"/>
              </a:xfrm>
              <a:custGeom>
                <a:avLst/>
                <a:gdLst/>
                <a:ahLst/>
                <a:cxnLst/>
                <a:rect l="l" t="t" r="r" b="b"/>
                <a:pathLst>
                  <a:path w="375104" h="346560" extrusionOk="0">
                    <a:moveTo>
                      <a:pt x="345665" y="346560"/>
                    </a:moveTo>
                    <a:cubicBezTo>
                      <a:pt x="269361" y="295251"/>
                      <a:pt x="202431" y="232069"/>
                      <a:pt x="137791" y="167013"/>
                    </a:cubicBezTo>
                    <a:cubicBezTo>
                      <a:pt x="106200" y="135422"/>
                      <a:pt x="75720" y="102859"/>
                      <a:pt x="45726" y="69810"/>
                    </a:cubicBezTo>
                    <a:cubicBezTo>
                      <a:pt x="34131" y="57174"/>
                      <a:pt x="22467" y="44676"/>
                      <a:pt x="10733" y="32179"/>
                    </a:cubicBezTo>
                    <a:cubicBezTo>
                      <a:pt x="6220" y="27457"/>
                      <a:pt x="457" y="22875"/>
                      <a:pt x="41" y="15863"/>
                    </a:cubicBezTo>
                    <a:cubicBezTo>
                      <a:pt x="-1001" y="1004"/>
                      <a:pt x="18162" y="-5661"/>
                      <a:pt x="27257" y="5795"/>
                    </a:cubicBezTo>
                    <a:cubicBezTo>
                      <a:pt x="91550" y="75087"/>
                      <a:pt x="154801" y="145350"/>
                      <a:pt x="222704" y="211171"/>
                    </a:cubicBezTo>
                    <a:cubicBezTo>
                      <a:pt x="270126" y="259077"/>
                      <a:pt x="322893" y="301152"/>
                      <a:pt x="375105" y="343575"/>
                    </a:cubicBezTo>
                    <a:cubicBezTo>
                      <a:pt x="365384" y="345102"/>
                      <a:pt x="355525" y="345935"/>
                      <a:pt x="345735" y="3464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15" name="Google Shape;8415;p21"/>
              <p:cNvSpPr/>
              <p:nvPr/>
            </p:nvSpPr>
            <p:spPr>
              <a:xfrm>
                <a:off x="10906127" y="6039340"/>
                <a:ext cx="258161" cy="272993"/>
              </a:xfrm>
              <a:custGeom>
                <a:avLst/>
                <a:gdLst/>
                <a:ahLst/>
                <a:cxnLst/>
                <a:rect l="l" t="t" r="r" b="b"/>
                <a:pathLst>
                  <a:path w="258161" h="272993" extrusionOk="0">
                    <a:moveTo>
                      <a:pt x="5573" y="270817"/>
                    </a:moveTo>
                    <a:cubicBezTo>
                      <a:pt x="-7965" y="260680"/>
                      <a:pt x="6684" y="245475"/>
                      <a:pt x="12516" y="235060"/>
                    </a:cubicBezTo>
                    <a:cubicBezTo>
                      <a:pt x="28138" y="212565"/>
                      <a:pt x="45357" y="191041"/>
                      <a:pt x="61881" y="169171"/>
                    </a:cubicBezTo>
                    <a:cubicBezTo>
                      <a:pt x="109372" y="106058"/>
                      <a:pt x="165333" y="49889"/>
                      <a:pt x="226571" y="38"/>
                    </a:cubicBezTo>
                    <a:cubicBezTo>
                      <a:pt x="237124" y="-170"/>
                      <a:pt x="247608" y="524"/>
                      <a:pt x="258161" y="1079"/>
                    </a:cubicBezTo>
                    <a:cubicBezTo>
                      <a:pt x="213171" y="41766"/>
                      <a:pt x="169221" y="83979"/>
                      <a:pt x="130132" y="130498"/>
                    </a:cubicBezTo>
                    <a:cubicBezTo>
                      <a:pt x="94722" y="172087"/>
                      <a:pt x="64450" y="217633"/>
                      <a:pt x="30013" y="259986"/>
                    </a:cubicBezTo>
                    <a:lnTo>
                      <a:pt x="30013" y="259986"/>
                    </a:lnTo>
                    <a:cubicBezTo>
                      <a:pt x="27027" y="263388"/>
                      <a:pt x="24597" y="267415"/>
                      <a:pt x="20918" y="270123"/>
                    </a:cubicBezTo>
                    <a:lnTo>
                      <a:pt x="20918" y="270123"/>
                    </a:lnTo>
                    <a:cubicBezTo>
                      <a:pt x="16751" y="273803"/>
                      <a:pt x="10086" y="273872"/>
                      <a:pt x="5573" y="2707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16" name="Google Shape;8416;p21"/>
              <p:cNvSpPr/>
              <p:nvPr/>
            </p:nvSpPr>
            <p:spPr>
              <a:xfrm>
                <a:off x="10926904" y="6299575"/>
                <a:ext cx="353750" cy="326422"/>
              </a:xfrm>
              <a:custGeom>
                <a:avLst/>
                <a:gdLst/>
                <a:ahLst/>
                <a:cxnLst/>
                <a:rect l="l" t="t" r="r" b="b"/>
                <a:pathLst>
                  <a:path w="353750" h="326422" extrusionOk="0">
                    <a:moveTo>
                      <a:pt x="327298" y="326353"/>
                    </a:moveTo>
                    <a:cubicBezTo>
                      <a:pt x="247383" y="267475"/>
                      <a:pt x="173856" y="200059"/>
                      <a:pt x="103453" y="130281"/>
                    </a:cubicBezTo>
                    <a:cubicBezTo>
                      <a:pt x="76098" y="101259"/>
                      <a:pt x="49020" y="71682"/>
                      <a:pt x="22706" y="41757"/>
                    </a:cubicBezTo>
                    <a:cubicBezTo>
                      <a:pt x="17706" y="33981"/>
                      <a:pt x="13610" y="25441"/>
                      <a:pt x="6876" y="18984"/>
                    </a:cubicBezTo>
                    <a:cubicBezTo>
                      <a:pt x="4237" y="16345"/>
                      <a:pt x="418" y="14054"/>
                      <a:pt x="72" y="9958"/>
                    </a:cubicBezTo>
                    <a:cubicBezTo>
                      <a:pt x="-1039" y="-110"/>
                      <a:pt x="11041" y="-3304"/>
                      <a:pt x="17082" y="3917"/>
                    </a:cubicBezTo>
                    <a:cubicBezTo>
                      <a:pt x="28121" y="13082"/>
                      <a:pt x="42216" y="18011"/>
                      <a:pt x="51450" y="29329"/>
                    </a:cubicBezTo>
                    <a:cubicBezTo>
                      <a:pt x="143376" y="134724"/>
                      <a:pt x="245439" y="231163"/>
                      <a:pt x="353750" y="319618"/>
                    </a:cubicBezTo>
                    <a:cubicBezTo>
                      <a:pt x="344863" y="321770"/>
                      <a:pt x="336045" y="324061"/>
                      <a:pt x="327228" y="3264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417" name="Google Shape;8417;p21"/>
          <p:cNvGrpSpPr/>
          <p:nvPr/>
        </p:nvGrpSpPr>
        <p:grpSpPr>
          <a:xfrm rot="-2891445">
            <a:off x="11518102" y="6060443"/>
            <a:ext cx="883023" cy="1138304"/>
            <a:chOff x="4951165" y="1783071"/>
            <a:chExt cx="846276" cy="1090934"/>
          </a:xfrm>
        </p:grpSpPr>
        <p:sp>
          <p:nvSpPr>
            <p:cNvPr id="8418" name="Google Shape;8418;p21"/>
            <p:cNvSpPr/>
            <p:nvPr/>
          </p:nvSpPr>
          <p:spPr>
            <a:xfrm rot="-3732724">
              <a:off x="4935297" y="2076985"/>
              <a:ext cx="920222" cy="423893"/>
            </a:xfrm>
            <a:custGeom>
              <a:avLst/>
              <a:gdLst/>
              <a:ahLst/>
              <a:cxnLst/>
              <a:rect l="l" t="t" r="r" b="b"/>
              <a:pathLst>
                <a:path w="1351205" h="622422" extrusionOk="0">
                  <a:moveTo>
                    <a:pt x="320329" y="614048"/>
                  </a:moveTo>
                  <a:cubicBezTo>
                    <a:pt x="226320" y="598704"/>
                    <a:pt x="165013" y="563780"/>
                    <a:pt x="98428" y="496363"/>
                  </a:cubicBezTo>
                  <a:cubicBezTo>
                    <a:pt x="29137" y="418740"/>
                    <a:pt x="-37100" y="296681"/>
                    <a:pt x="24277" y="196701"/>
                  </a:cubicBezTo>
                  <a:cubicBezTo>
                    <a:pt x="67046" y="123591"/>
                    <a:pt x="161333" y="44995"/>
                    <a:pt x="244163" y="24236"/>
                  </a:cubicBezTo>
                  <a:cubicBezTo>
                    <a:pt x="290543" y="12432"/>
                    <a:pt x="338242" y="21389"/>
                    <a:pt x="385385" y="21181"/>
                  </a:cubicBezTo>
                  <a:cubicBezTo>
                    <a:pt x="439402" y="22222"/>
                    <a:pt x="492239" y="11183"/>
                    <a:pt x="545283" y="2851"/>
                  </a:cubicBezTo>
                  <a:cubicBezTo>
                    <a:pt x="624295" y="-10133"/>
                    <a:pt x="698864" y="23541"/>
                    <a:pt x="768225" y="57146"/>
                  </a:cubicBezTo>
                  <a:cubicBezTo>
                    <a:pt x="820923" y="80960"/>
                    <a:pt x="879939" y="68671"/>
                    <a:pt x="935692" y="74642"/>
                  </a:cubicBezTo>
                  <a:cubicBezTo>
                    <a:pt x="987765" y="77697"/>
                    <a:pt x="1034422" y="102484"/>
                    <a:pt x="1077607" y="129978"/>
                  </a:cubicBezTo>
                  <a:cubicBezTo>
                    <a:pt x="1112323" y="151293"/>
                    <a:pt x="1150093" y="166846"/>
                    <a:pt x="1188835" y="179066"/>
                  </a:cubicBezTo>
                  <a:lnTo>
                    <a:pt x="1188835" y="179066"/>
                  </a:lnTo>
                  <a:cubicBezTo>
                    <a:pt x="1257016" y="199200"/>
                    <a:pt x="1339360" y="237179"/>
                    <a:pt x="1350886" y="315635"/>
                  </a:cubicBezTo>
                  <a:cubicBezTo>
                    <a:pt x="1351719" y="318482"/>
                    <a:pt x="1350886" y="321745"/>
                    <a:pt x="1348803" y="323828"/>
                  </a:cubicBezTo>
                  <a:cubicBezTo>
                    <a:pt x="1348942" y="364584"/>
                    <a:pt x="1288676" y="423739"/>
                    <a:pt x="1250906" y="435403"/>
                  </a:cubicBezTo>
                  <a:cubicBezTo>
                    <a:pt x="1217232" y="447206"/>
                    <a:pt x="1180851" y="438180"/>
                    <a:pt x="1146135" y="442902"/>
                  </a:cubicBezTo>
                  <a:cubicBezTo>
                    <a:pt x="1131208" y="444012"/>
                    <a:pt x="1121210" y="455191"/>
                    <a:pt x="1111142" y="464841"/>
                  </a:cubicBezTo>
                  <a:cubicBezTo>
                    <a:pt x="1088716" y="485532"/>
                    <a:pt x="1056431" y="482894"/>
                    <a:pt x="1028034" y="483449"/>
                  </a:cubicBezTo>
                  <a:cubicBezTo>
                    <a:pt x="1002067" y="485185"/>
                    <a:pt x="964158" y="480047"/>
                    <a:pt x="944232" y="499210"/>
                  </a:cubicBezTo>
                  <a:cubicBezTo>
                    <a:pt x="934859" y="510666"/>
                    <a:pt x="926457" y="523094"/>
                    <a:pt x="913821" y="531287"/>
                  </a:cubicBezTo>
                  <a:cubicBezTo>
                    <a:pt x="893061" y="546284"/>
                    <a:pt x="866053" y="547672"/>
                    <a:pt x="841335" y="547394"/>
                  </a:cubicBezTo>
                  <a:cubicBezTo>
                    <a:pt x="821826" y="548644"/>
                    <a:pt x="792248" y="537257"/>
                    <a:pt x="777112" y="552255"/>
                  </a:cubicBezTo>
                  <a:cubicBezTo>
                    <a:pt x="759269" y="568640"/>
                    <a:pt x="753644" y="595093"/>
                    <a:pt x="734204" y="609604"/>
                  </a:cubicBezTo>
                  <a:cubicBezTo>
                    <a:pt x="704002" y="625573"/>
                    <a:pt x="649152" y="623768"/>
                    <a:pt x="615547" y="619324"/>
                  </a:cubicBezTo>
                  <a:cubicBezTo>
                    <a:pt x="578471" y="612728"/>
                    <a:pt x="544034" y="595510"/>
                    <a:pt x="506889" y="589539"/>
                  </a:cubicBezTo>
                  <a:cubicBezTo>
                    <a:pt x="443568" y="584471"/>
                    <a:pt x="384205" y="627795"/>
                    <a:pt x="320329" y="61390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419" name="Google Shape;8419;p21"/>
            <p:cNvGrpSpPr/>
            <p:nvPr/>
          </p:nvGrpSpPr>
          <p:grpSpPr>
            <a:xfrm rot="-3730257">
              <a:off x="4869490" y="2116620"/>
              <a:ext cx="1009626" cy="423983"/>
              <a:chOff x="10706534" y="6021622"/>
              <a:chExt cx="1482166" cy="622422"/>
            </a:xfrm>
          </p:grpSpPr>
          <p:sp>
            <p:nvSpPr>
              <p:cNvPr id="8420" name="Google Shape;8420;p21"/>
              <p:cNvSpPr/>
              <p:nvPr/>
            </p:nvSpPr>
            <p:spPr>
              <a:xfrm>
                <a:off x="10837495" y="6021622"/>
                <a:ext cx="1351205" cy="622422"/>
              </a:xfrm>
              <a:custGeom>
                <a:avLst/>
                <a:gdLst/>
                <a:ahLst/>
                <a:cxnLst/>
                <a:rect l="l" t="t" r="r" b="b"/>
                <a:pathLst>
                  <a:path w="1351205" h="622422" extrusionOk="0">
                    <a:moveTo>
                      <a:pt x="320329" y="614048"/>
                    </a:moveTo>
                    <a:cubicBezTo>
                      <a:pt x="226320" y="598704"/>
                      <a:pt x="165013" y="563780"/>
                      <a:pt x="98428" y="496363"/>
                    </a:cubicBezTo>
                    <a:cubicBezTo>
                      <a:pt x="29137" y="418740"/>
                      <a:pt x="-37100" y="296681"/>
                      <a:pt x="24277" y="196701"/>
                    </a:cubicBezTo>
                    <a:cubicBezTo>
                      <a:pt x="67046" y="123591"/>
                      <a:pt x="161333" y="44995"/>
                      <a:pt x="244163" y="24236"/>
                    </a:cubicBezTo>
                    <a:cubicBezTo>
                      <a:pt x="290543" y="12432"/>
                      <a:pt x="338242" y="21389"/>
                      <a:pt x="385385" y="21181"/>
                    </a:cubicBezTo>
                    <a:cubicBezTo>
                      <a:pt x="439402" y="22222"/>
                      <a:pt x="492239" y="11183"/>
                      <a:pt x="545283" y="2851"/>
                    </a:cubicBezTo>
                    <a:cubicBezTo>
                      <a:pt x="624295" y="-10133"/>
                      <a:pt x="698864" y="23541"/>
                      <a:pt x="768225" y="57146"/>
                    </a:cubicBezTo>
                    <a:cubicBezTo>
                      <a:pt x="820923" y="80960"/>
                      <a:pt x="879939" y="68671"/>
                      <a:pt x="935692" y="74642"/>
                    </a:cubicBezTo>
                    <a:cubicBezTo>
                      <a:pt x="987765" y="77697"/>
                      <a:pt x="1034422" y="102484"/>
                      <a:pt x="1077607" y="129978"/>
                    </a:cubicBezTo>
                    <a:cubicBezTo>
                      <a:pt x="1112323" y="151293"/>
                      <a:pt x="1150093" y="166846"/>
                      <a:pt x="1188835" y="179066"/>
                    </a:cubicBezTo>
                    <a:lnTo>
                      <a:pt x="1188835" y="179066"/>
                    </a:lnTo>
                    <a:cubicBezTo>
                      <a:pt x="1257016" y="199200"/>
                      <a:pt x="1339360" y="237179"/>
                      <a:pt x="1350886" y="315635"/>
                    </a:cubicBezTo>
                    <a:cubicBezTo>
                      <a:pt x="1351719" y="318482"/>
                      <a:pt x="1350886" y="321745"/>
                      <a:pt x="1348803" y="323828"/>
                    </a:cubicBezTo>
                    <a:cubicBezTo>
                      <a:pt x="1348942" y="364584"/>
                      <a:pt x="1288676" y="423739"/>
                      <a:pt x="1250906" y="435403"/>
                    </a:cubicBezTo>
                    <a:cubicBezTo>
                      <a:pt x="1217232" y="447206"/>
                      <a:pt x="1180851" y="438180"/>
                      <a:pt x="1146135" y="442902"/>
                    </a:cubicBezTo>
                    <a:cubicBezTo>
                      <a:pt x="1131208" y="444012"/>
                      <a:pt x="1121210" y="455191"/>
                      <a:pt x="1111142" y="464841"/>
                    </a:cubicBezTo>
                    <a:cubicBezTo>
                      <a:pt x="1088716" y="485532"/>
                      <a:pt x="1056431" y="482894"/>
                      <a:pt x="1028034" y="483449"/>
                    </a:cubicBezTo>
                    <a:cubicBezTo>
                      <a:pt x="1002067" y="485185"/>
                      <a:pt x="964158" y="480047"/>
                      <a:pt x="944232" y="499210"/>
                    </a:cubicBezTo>
                    <a:cubicBezTo>
                      <a:pt x="934859" y="510666"/>
                      <a:pt x="926457" y="523094"/>
                      <a:pt x="913821" y="531287"/>
                    </a:cubicBezTo>
                    <a:cubicBezTo>
                      <a:pt x="893061" y="546284"/>
                      <a:pt x="866053" y="547672"/>
                      <a:pt x="841335" y="547394"/>
                    </a:cubicBezTo>
                    <a:cubicBezTo>
                      <a:pt x="821826" y="548644"/>
                      <a:pt x="792248" y="537257"/>
                      <a:pt x="777112" y="552255"/>
                    </a:cubicBezTo>
                    <a:cubicBezTo>
                      <a:pt x="759269" y="568640"/>
                      <a:pt x="753644" y="595093"/>
                      <a:pt x="734204" y="609604"/>
                    </a:cubicBezTo>
                    <a:cubicBezTo>
                      <a:pt x="704002" y="625573"/>
                      <a:pt x="649152" y="623768"/>
                      <a:pt x="615547" y="619324"/>
                    </a:cubicBezTo>
                    <a:cubicBezTo>
                      <a:pt x="578471" y="612728"/>
                      <a:pt x="544034" y="595510"/>
                      <a:pt x="506889" y="589539"/>
                    </a:cubicBezTo>
                    <a:cubicBezTo>
                      <a:pt x="443568" y="584471"/>
                      <a:pt x="384205" y="627795"/>
                      <a:pt x="320329" y="613909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21" name="Google Shape;8421;p21"/>
              <p:cNvSpPr/>
              <p:nvPr/>
            </p:nvSpPr>
            <p:spPr>
              <a:xfrm>
                <a:off x="10706534" y="6279274"/>
                <a:ext cx="1478105" cy="76641"/>
              </a:xfrm>
              <a:custGeom>
                <a:avLst/>
                <a:gdLst/>
                <a:ahLst/>
                <a:cxnLst/>
                <a:rect l="l" t="t" r="r" b="b"/>
                <a:pathLst>
                  <a:path w="1478105" h="76641" extrusionOk="0">
                    <a:moveTo>
                      <a:pt x="624" y="68792"/>
                    </a:moveTo>
                    <a:cubicBezTo>
                      <a:pt x="-3959" y="52198"/>
                      <a:pt x="17843" y="51087"/>
                      <a:pt x="28674" y="46852"/>
                    </a:cubicBezTo>
                    <a:cubicBezTo>
                      <a:pt x="94702" y="25607"/>
                      <a:pt x="165035" y="22343"/>
                      <a:pt x="233632" y="15192"/>
                    </a:cubicBezTo>
                    <a:cubicBezTo>
                      <a:pt x="461156" y="-2791"/>
                      <a:pt x="689444" y="-2374"/>
                      <a:pt x="917454" y="4013"/>
                    </a:cubicBezTo>
                    <a:cubicBezTo>
                      <a:pt x="1008616" y="5541"/>
                      <a:pt x="1099778" y="6860"/>
                      <a:pt x="1190871" y="10123"/>
                    </a:cubicBezTo>
                    <a:cubicBezTo>
                      <a:pt x="1284950" y="13595"/>
                      <a:pt x="1379167" y="17275"/>
                      <a:pt x="1472829" y="27273"/>
                    </a:cubicBezTo>
                    <a:cubicBezTo>
                      <a:pt x="1474842" y="31300"/>
                      <a:pt x="1476578" y="35466"/>
                      <a:pt x="1478105" y="39701"/>
                    </a:cubicBezTo>
                    <a:cubicBezTo>
                      <a:pt x="1289115" y="28453"/>
                      <a:pt x="1099778" y="26440"/>
                      <a:pt x="910511" y="25537"/>
                    </a:cubicBezTo>
                    <a:cubicBezTo>
                      <a:pt x="847885" y="25190"/>
                      <a:pt x="785189" y="23801"/>
                      <a:pt x="722563" y="23315"/>
                    </a:cubicBezTo>
                    <a:cubicBezTo>
                      <a:pt x="525866" y="22829"/>
                      <a:pt x="328753" y="32272"/>
                      <a:pt x="133236" y="54559"/>
                    </a:cubicBezTo>
                    <a:cubicBezTo>
                      <a:pt x="99285" y="59211"/>
                      <a:pt x="65263" y="64071"/>
                      <a:pt x="31868" y="71431"/>
                    </a:cubicBezTo>
                    <a:cubicBezTo>
                      <a:pt x="21523" y="73930"/>
                      <a:pt x="6178" y="83095"/>
                      <a:pt x="624" y="688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22" name="Google Shape;8422;p21"/>
              <p:cNvSpPr/>
              <p:nvPr/>
            </p:nvSpPr>
            <p:spPr>
              <a:xfrm>
                <a:off x="11886113" y="6190737"/>
                <a:ext cx="140225" cy="114261"/>
              </a:xfrm>
              <a:custGeom>
                <a:avLst/>
                <a:gdLst/>
                <a:ahLst/>
                <a:cxnLst/>
                <a:rect l="l" t="t" r="r" b="b"/>
                <a:pathLst>
                  <a:path w="140225" h="114261" extrusionOk="0">
                    <a:moveTo>
                      <a:pt x="9488" y="114213"/>
                    </a:moveTo>
                    <a:cubicBezTo>
                      <a:pt x="5391" y="114005"/>
                      <a:pt x="1643" y="111019"/>
                      <a:pt x="531" y="107062"/>
                    </a:cubicBezTo>
                    <a:lnTo>
                      <a:pt x="531" y="107062"/>
                    </a:lnTo>
                    <a:cubicBezTo>
                      <a:pt x="-1274" y="102341"/>
                      <a:pt x="1920" y="98661"/>
                      <a:pt x="4142" y="94911"/>
                    </a:cubicBezTo>
                    <a:cubicBezTo>
                      <a:pt x="9488" y="79706"/>
                      <a:pt x="25665" y="71860"/>
                      <a:pt x="36358" y="60613"/>
                    </a:cubicBezTo>
                    <a:cubicBezTo>
                      <a:pt x="60450" y="39436"/>
                      <a:pt x="84473" y="18052"/>
                      <a:pt x="111064" y="0"/>
                    </a:cubicBezTo>
                    <a:cubicBezTo>
                      <a:pt x="120715" y="3541"/>
                      <a:pt x="130436" y="6874"/>
                      <a:pt x="140226" y="10067"/>
                    </a:cubicBezTo>
                    <a:cubicBezTo>
                      <a:pt x="103288" y="36798"/>
                      <a:pt x="70865" y="68736"/>
                      <a:pt x="37468" y="99633"/>
                    </a:cubicBezTo>
                    <a:cubicBezTo>
                      <a:pt x="32122" y="104840"/>
                      <a:pt x="26359" y="110047"/>
                      <a:pt x="18722" y="111158"/>
                    </a:cubicBezTo>
                    <a:cubicBezTo>
                      <a:pt x="15597" y="112269"/>
                      <a:pt x="12960" y="114630"/>
                      <a:pt x="9419" y="1142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23" name="Google Shape;8423;p21"/>
              <p:cNvSpPr/>
              <p:nvPr/>
            </p:nvSpPr>
            <p:spPr>
              <a:xfrm>
                <a:off x="11885163" y="6289084"/>
                <a:ext cx="241919" cy="156671"/>
              </a:xfrm>
              <a:custGeom>
                <a:avLst/>
                <a:gdLst/>
                <a:ahLst/>
                <a:cxnLst/>
                <a:rect l="l" t="t" r="r" b="b"/>
                <a:pathLst>
                  <a:path w="241919" h="156671" extrusionOk="0">
                    <a:moveTo>
                      <a:pt x="226991" y="156671"/>
                    </a:moveTo>
                    <a:cubicBezTo>
                      <a:pt x="154714" y="120914"/>
                      <a:pt x="85909" y="78631"/>
                      <a:pt x="18214" y="34959"/>
                    </a:cubicBezTo>
                    <a:cubicBezTo>
                      <a:pt x="11826" y="30238"/>
                      <a:pt x="2106" y="27322"/>
                      <a:pt x="440" y="18643"/>
                    </a:cubicBezTo>
                    <a:cubicBezTo>
                      <a:pt x="-1644" y="10590"/>
                      <a:pt x="3911" y="1702"/>
                      <a:pt x="12174" y="314"/>
                    </a:cubicBezTo>
                    <a:cubicBezTo>
                      <a:pt x="19602" y="-1353"/>
                      <a:pt x="25434" y="3994"/>
                      <a:pt x="31336" y="7604"/>
                    </a:cubicBezTo>
                    <a:cubicBezTo>
                      <a:pt x="54248" y="22392"/>
                      <a:pt x="76535" y="38014"/>
                      <a:pt x="99031" y="53428"/>
                    </a:cubicBezTo>
                    <a:cubicBezTo>
                      <a:pt x="145758" y="85782"/>
                      <a:pt x="193734" y="116193"/>
                      <a:pt x="241919" y="146187"/>
                    </a:cubicBezTo>
                    <a:cubicBezTo>
                      <a:pt x="237267" y="150075"/>
                      <a:pt x="232268" y="153616"/>
                      <a:pt x="226991" y="1566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24" name="Google Shape;8424;p21"/>
              <p:cNvSpPr/>
              <p:nvPr/>
            </p:nvSpPr>
            <p:spPr>
              <a:xfrm>
                <a:off x="11632148" y="6117835"/>
                <a:ext cx="246163" cy="185841"/>
              </a:xfrm>
              <a:custGeom>
                <a:avLst/>
                <a:gdLst/>
                <a:ahLst/>
                <a:cxnLst/>
                <a:rect l="l" t="t" r="r" b="b"/>
                <a:pathLst>
                  <a:path w="246163" h="185841" extrusionOk="0">
                    <a:moveTo>
                      <a:pt x="2532" y="182325"/>
                    </a:moveTo>
                    <a:cubicBezTo>
                      <a:pt x="-2188" y="177117"/>
                      <a:pt x="380" y="170382"/>
                      <a:pt x="4616" y="165869"/>
                    </a:cubicBezTo>
                    <a:cubicBezTo>
                      <a:pt x="6768" y="162051"/>
                      <a:pt x="8503" y="158024"/>
                      <a:pt x="11698" y="154969"/>
                    </a:cubicBezTo>
                    <a:cubicBezTo>
                      <a:pt x="31624" y="137819"/>
                      <a:pt x="52453" y="121711"/>
                      <a:pt x="73144" y="105534"/>
                    </a:cubicBezTo>
                    <a:cubicBezTo>
                      <a:pt x="121745" y="68597"/>
                      <a:pt x="171249" y="32910"/>
                      <a:pt x="222628" y="0"/>
                    </a:cubicBezTo>
                    <a:cubicBezTo>
                      <a:pt x="230612" y="3680"/>
                      <a:pt x="238527" y="7498"/>
                      <a:pt x="246164" y="11942"/>
                    </a:cubicBezTo>
                    <a:cubicBezTo>
                      <a:pt x="180900" y="59155"/>
                      <a:pt x="116468" y="107478"/>
                      <a:pt x="54189" y="158579"/>
                    </a:cubicBezTo>
                    <a:cubicBezTo>
                      <a:pt x="42594" y="167050"/>
                      <a:pt x="33082" y="179478"/>
                      <a:pt x="18641" y="182949"/>
                    </a:cubicBezTo>
                    <a:cubicBezTo>
                      <a:pt x="13711" y="186351"/>
                      <a:pt x="6768" y="187462"/>
                      <a:pt x="2532" y="1823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25" name="Google Shape;8425;p21"/>
              <p:cNvSpPr/>
              <p:nvPr/>
            </p:nvSpPr>
            <p:spPr>
              <a:xfrm>
                <a:off x="11614785" y="6282313"/>
                <a:ext cx="333791" cy="214404"/>
              </a:xfrm>
              <a:custGeom>
                <a:avLst/>
                <a:gdLst/>
                <a:ahLst/>
                <a:cxnLst/>
                <a:rect l="l" t="t" r="r" b="b"/>
                <a:pathLst>
                  <a:path w="333791" h="214404" extrusionOk="0">
                    <a:moveTo>
                      <a:pt x="318656" y="214404"/>
                    </a:moveTo>
                    <a:cubicBezTo>
                      <a:pt x="248878" y="179133"/>
                      <a:pt x="185627" y="132684"/>
                      <a:pt x="118140" y="93456"/>
                    </a:cubicBezTo>
                    <a:cubicBezTo>
                      <a:pt x="91549" y="77626"/>
                      <a:pt x="64956" y="61796"/>
                      <a:pt x="38365" y="45896"/>
                    </a:cubicBezTo>
                    <a:cubicBezTo>
                      <a:pt x="26770" y="37634"/>
                      <a:pt x="11634" y="33121"/>
                      <a:pt x="2192" y="22429"/>
                    </a:cubicBezTo>
                    <a:cubicBezTo>
                      <a:pt x="-2808" y="14722"/>
                      <a:pt x="1150" y="3405"/>
                      <a:pt x="9968" y="627"/>
                    </a:cubicBezTo>
                    <a:cubicBezTo>
                      <a:pt x="22118" y="-2775"/>
                      <a:pt x="32116" y="8543"/>
                      <a:pt x="42322" y="13403"/>
                    </a:cubicBezTo>
                    <a:cubicBezTo>
                      <a:pt x="62041" y="25345"/>
                      <a:pt x="81620" y="37634"/>
                      <a:pt x="101130" y="49923"/>
                    </a:cubicBezTo>
                    <a:cubicBezTo>
                      <a:pt x="180697" y="98316"/>
                      <a:pt x="253946" y="156290"/>
                      <a:pt x="333791" y="204198"/>
                    </a:cubicBezTo>
                    <a:cubicBezTo>
                      <a:pt x="329140" y="208155"/>
                      <a:pt x="324072" y="211696"/>
                      <a:pt x="318586" y="2144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26" name="Google Shape;8426;p21"/>
              <p:cNvSpPr/>
              <p:nvPr/>
            </p:nvSpPr>
            <p:spPr>
              <a:xfrm>
                <a:off x="11409250" y="6078745"/>
                <a:ext cx="219945" cy="218759"/>
              </a:xfrm>
              <a:custGeom>
                <a:avLst/>
                <a:gdLst/>
                <a:ahLst/>
                <a:cxnLst/>
                <a:rect l="l" t="t" r="r" b="b"/>
                <a:pathLst>
                  <a:path w="219945" h="218759" extrusionOk="0">
                    <a:moveTo>
                      <a:pt x="4364" y="215443"/>
                    </a:moveTo>
                    <a:cubicBezTo>
                      <a:pt x="-4454" y="207736"/>
                      <a:pt x="1726" y="196835"/>
                      <a:pt x="8530" y="190239"/>
                    </a:cubicBezTo>
                    <a:cubicBezTo>
                      <a:pt x="15195" y="182602"/>
                      <a:pt x="21444" y="174687"/>
                      <a:pt x="28040" y="166980"/>
                    </a:cubicBezTo>
                    <a:cubicBezTo>
                      <a:pt x="79210" y="106576"/>
                      <a:pt x="134893" y="49851"/>
                      <a:pt x="196409" y="0"/>
                    </a:cubicBezTo>
                    <a:cubicBezTo>
                      <a:pt x="204116" y="3124"/>
                      <a:pt x="211961" y="5971"/>
                      <a:pt x="219945" y="8401"/>
                    </a:cubicBezTo>
                    <a:cubicBezTo>
                      <a:pt x="166901" y="57488"/>
                      <a:pt x="117397" y="110047"/>
                      <a:pt x="69142" y="163786"/>
                    </a:cubicBezTo>
                    <a:cubicBezTo>
                      <a:pt x="57548" y="175867"/>
                      <a:pt x="46438" y="188365"/>
                      <a:pt x="35260" y="200862"/>
                    </a:cubicBezTo>
                    <a:cubicBezTo>
                      <a:pt x="27553" y="209402"/>
                      <a:pt x="16861" y="225788"/>
                      <a:pt x="4225" y="21544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27" name="Google Shape;8427;p21"/>
              <p:cNvSpPr/>
              <p:nvPr/>
            </p:nvSpPr>
            <p:spPr>
              <a:xfrm>
                <a:off x="11392822" y="6287697"/>
                <a:ext cx="358502" cy="274909"/>
              </a:xfrm>
              <a:custGeom>
                <a:avLst/>
                <a:gdLst/>
                <a:ahLst/>
                <a:cxnLst/>
                <a:rect l="l" t="t" r="r" b="b"/>
                <a:pathLst>
                  <a:path w="358502" h="274909" extrusionOk="0">
                    <a:moveTo>
                      <a:pt x="339964" y="274910"/>
                    </a:moveTo>
                    <a:cubicBezTo>
                      <a:pt x="229292" y="206034"/>
                      <a:pt x="121466" y="131744"/>
                      <a:pt x="24055" y="44817"/>
                    </a:cubicBezTo>
                    <a:cubicBezTo>
                      <a:pt x="18293" y="39471"/>
                      <a:pt x="12668" y="33986"/>
                      <a:pt x="7114" y="28501"/>
                    </a:cubicBezTo>
                    <a:cubicBezTo>
                      <a:pt x="3295" y="24890"/>
                      <a:pt x="-385" y="20377"/>
                      <a:pt x="32" y="14753"/>
                    </a:cubicBezTo>
                    <a:cubicBezTo>
                      <a:pt x="32" y="6005"/>
                      <a:pt x="8225" y="-938"/>
                      <a:pt x="16834" y="104"/>
                    </a:cubicBezTo>
                    <a:cubicBezTo>
                      <a:pt x="25305" y="1284"/>
                      <a:pt x="30165" y="9685"/>
                      <a:pt x="36275" y="14823"/>
                    </a:cubicBezTo>
                    <a:lnTo>
                      <a:pt x="36275" y="14823"/>
                    </a:lnTo>
                    <a:cubicBezTo>
                      <a:pt x="81683" y="57175"/>
                      <a:pt x="130978" y="95293"/>
                      <a:pt x="179719" y="133757"/>
                    </a:cubicBezTo>
                    <a:cubicBezTo>
                      <a:pt x="238943" y="178124"/>
                      <a:pt x="299000" y="221379"/>
                      <a:pt x="358502" y="265259"/>
                    </a:cubicBezTo>
                    <a:cubicBezTo>
                      <a:pt x="352808" y="269355"/>
                      <a:pt x="346629" y="272618"/>
                      <a:pt x="339964" y="2748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28" name="Google Shape;8428;p21"/>
              <p:cNvSpPr/>
              <p:nvPr/>
            </p:nvSpPr>
            <p:spPr>
              <a:xfrm>
                <a:off x="11176906" y="6022506"/>
                <a:ext cx="286697" cy="277143"/>
              </a:xfrm>
              <a:custGeom>
                <a:avLst/>
                <a:gdLst/>
                <a:ahLst/>
                <a:cxnLst/>
                <a:rect l="l" t="t" r="r" b="b"/>
                <a:pathLst>
                  <a:path w="286697" h="277143" extrusionOk="0">
                    <a:moveTo>
                      <a:pt x="5990" y="274598"/>
                    </a:moveTo>
                    <a:cubicBezTo>
                      <a:pt x="-12964" y="260295"/>
                      <a:pt x="18418" y="234120"/>
                      <a:pt x="26333" y="220303"/>
                    </a:cubicBezTo>
                    <a:cubicBezTo>
                      <a:pt x="90556" y="133446"/>
                      <a:pt x="175956" y="65473"/>
                      <a:pt x="261008" y="0"/>
                    </a:cubicBezTo>
                    <a:cubicBezTo>
                      <a:pt x="269618" y="486"/>
                      <a:pt x="278227" y="1458"/>
                      <a:pt x="286697" y="3055"/>
                    </a:cubicBezTo>
                    <a:cubicBezTo>
                      <a:pt x="197063" y="81997"/>
                      <a:pt x="103678" y="158996"/>
                      <a:pt x="35498" y="258282"/>
                    </a:cubicBezTo>
                    <a:lnTo>
                      <a:pt x="35498" y="258282"/>
                    </a:lnTo>
                    <a:cubicBezTo>
                      <a:pt x="29180" y="268002"/>
                      <a:pt x="19182" y="283207"/>
                      <a:pt x="6060" y="274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29" name="Google Shape;8429;p21"/>
              <p:cNvSpPr/>
              <p:nvPr/>
            </p:nvSpPr>
            <p:spPr>
              <a:xfrm>
                <a:off x="11168970" y="6296725"/>
                <a:ext cx="375104" cy="346560"/>
              </a:xfrm>
              <a:custGeom>
                <a:avLst/>
                <a:gdLst/>
                <a:ahLst/>
                <a:cxnLst/>
                <a:rect l="l" t="t" r="r" b="b"/>
                <a:pathLst>
                  <a:path w="375104" h="346560" extrusionOk="0">
                    <a:moveTo>
                      <a:pt x="345665" y="346560"/>
                    </a:moveTo>
                    <a:cubicBezTo>
                      <a:pt x="269361" y="295251"/>
                      <a:pt x="202431" y="232069"/>
                      <a:pt x="137791" y="167013"/>
                    </a:cubicBezTo>
                    <a:cubicBezTo>
                      <a:pt x="106200" y="135422"/>
                      <a:pt x="75720" y="102859"/>
                      <a:pt x="45726" y="69810"/>
                    </a:cubicBezTo>
                    <a:cubicBezTo>
                      <a:pt x="34131" y="57174"/>
                      <a:pt x="22467" y="44676"/>
                      <a:pt x="10733" y="32179"/>
                    </a:cubicBezTo>
                    <a:cubicBezTo>
                      <a:pt x="6220" y="27457"/>
                      <a:pt x="457" y="22875"/>
                      <a:pt x="41" y="15863"/>
                    </a:cubicBezTo>
                    <a:cubicBezTo>
                      <a:pt x="-1001" y="1004"/>
                      <a:pt x="18162" y="-5661"/>
                      <a:pt x="27257" y="5795"/>
                    </a:cubicBezTo>
                    <a:cubicBezTo>
                      <a:pt x="91550" y="75087"/>
                      <a:pt x="154801" y="145350"/>
                      <a:pt x="222704" y="211171"/>
                    </a:cubicBezTo>
                    <a:cubicBezTo>
                      <a:pt x="270126" y="259077"/>
                      <a:pt x="322893" y="301152"/>
                      <a:pt x="375105" y="343575"/>
                    </a:cubicBezTo>
                    <a:cubicBezTo>
                      <a:pt x="365384" y="345102"/>
                      <a:pt x="355525" y="345935"/>
                      <a:pt x="345735" y="3464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30" name="Google Shape;8430;p21"/>
              <p:cNvSpPr/>
              <p:nvPr/>
            </p:nvSpPr>
            <p:spPr>
              <a:xfrm>
                <a:off x="10906127" y="6039340"/>
                <a:ext cx="258161" cy="272993"/>
              </a:xfrm>
              <a:custGeom>
                <a:avLst/>
                <a:gdLst/>
                <a:ahLst/>
                <a:cxnLst/>
                <a:rect l="l" t="t" r="r" b="b"/>
                <a:pathLst>
                  <a:path w="258161" h="272993" extrusionOk="0">
                    <a:moveTo>
                      <a:pt x="5573" y="270817"/>
                    </a:moveTo>
                    <a:cubicBezTo>
                      <a:pt x="-7965" y="260680"/>
                      <a:pt x="6684" y="245475"/>
                      <a:pt x="12516" y="235060"/>
                    </a:cubicBezTo>
                    <a:cubicBezTo>
                      <a:pt x="28138" y="212565"/>
                      <a:pt x="45357" y="191041"/>
                      <a:pt x="61881" y="169171"/>
                    </a:cubicBezTo>
                    <a:cubicBezTo>
                      <a:pt x="109372" y="106058"/>
                      <a:pt x="165333" y="49889"/>
                      <a:pt x="226571" y="38"/>
                    </a:cubicBezTo>
                    <a:cubicBezTo>
                      <a:pt x="237124" y="-170"/>
                      <a:pt x="247608" y="524"/>
                      <a:pt x="258161" y="1079"/>
                    </a:cubicBezTo>
                    <a:cubicBezTo>
                      <a:pt x="213171" y="41766"/>
                      <a:pt x="169221" y="83979"/>
                      <a:pt x="130132" y="130498"/>
                    </a:cubicBezTo>
                    <a:cubicBezTo>
                      <a:pt x="94722" y="172087"/>
                      <a:pt x="64450" y="217633"/>
                      <a:pt x="30013" y="259986"/>
                    </a:cubicBezTo>
                    <a:lnTo>
                      <a:pt x="30013" y="259986"/>
                    </a:lnTo>
                    <a:cubicBezTo>
                      <a:pt x="27027" y="263388"/>
                      <a:pt x="24597" y="267415"/>
                      <a:pt x="20918" y="270123"/>
                    </a:cubicBezTo>
                    <a:lnTo>
                      <a:pt x="20918" y="270123"/>
                    </a:lnTo>
                    <a:cubicBezTo>
                      <a:pt x="16751" y="273803"/>
                      <a:pt x="10086" y="273872"/>
                      <a:pt x="5573" y="2707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31" name="Google Shape;8431;p21"/>
              <p:cNvSpPr/>
              <p:nvPr/>
            </p:nvSpPr>
            <p:spPr>
              <a:xfrm>
                <a:off x="10926904" y="6299575"/>
                <a:ext cx="353750" cy="326422"/>
              </a:xfrm>
              <a:custGeom>
                <a:avLst/>
                <a:gdLst/>
                <a:ahLst/>
                <a:cxnLst/>
                <a:rect l="l" t="t" r="r" b="b"/>
                <a:pathLst>
                  <a:path w="353750" h="326422" extrusionOk="0">
                    <a:moveTo>
                      <a:pt x="327298" y="326353"/>
                    </a:moveTo>
                    <a:cubicBezTo>
                      <a:pt x="247383" y="267475"/>
                      <a:pt x="173856" y="200059"/>
                      <a:pt x="103453" y="130281"/>
                    </a:cubicBezTo>
                    <a:cubicBezTo>
                      <a:pt x="76098" y="101259"/>
                      <a:pt x="49020" y="71682"/>
                      <a:pt x="22706" y="41757"/>
                    </a:cubicBezTo>
                    <a:cubicBezTo>
                      <a:pt x="17706" y="33981"/>
                      <a:pt x="13610" y="25441"/>
                      <a:pt x="6876" y="18984"/>
                    </a:cubicBezTo>
                    <a:cubicBezTo>
                      <a:pt x="4237" y="16345"/>
                      <a:pt x="418" y="14054"/>
                      <a:pt x="72" y="9958"/>
                    </a:cubicBezTo>
                    <a:cubicBezTo>
                      <a:pt x="-1039" y="-110"/>
                      <a:pt x="11041" y="-3304"/>
                      <a:pt x="17082" y="3917"/>
                    </a:cubicBezTo>
                    <a:cubicBezTo>
                      <a:pt x="28121" y="13082"/>
                      <a:pt x="42216" y="18011"/>
                      <a:pt x="51450" y="29329"/>
                    </a:cubicBezTo>
                    <a:cubicBezTo>
                      <a:pt x="143376" y="134724"/>
                      <a:pt x="245439" y="231163"/>
                      <a:pt x="353750" y="319618"/>
                    </a:cubicBezTo>
                    <a:cubicBezTo>
                      <a:pt x="344863" y="321770"/>
                      <a:pt x="336045" y="324061"/>
                      <a:pt x="327228" y="3264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432" name="Google Shape;8432;p21"/>
          <p:cNvSpPr/>
          <p:nvPr/>
        </p:nvSpPr>
        <p:spPr>
          <a:xfrm>
            <a:off x="664778" y="271585"/>
            <a:ext cx="519111" cy="169688"/>
          </a:xfrm>
          <a:custGeom>
            <a:avLst/>
            <a:gdLst/>
            <a:ahLst/>
            <a:cxnLst/>
            <a:rect l="l" t="t" r="r" b="b"/>
            <a:pathLst>
              <a:path w="782579" h="255812" extrusionOk="0">
                <a:moveTo>
                  <a:pt x="782579" y="255761"/>
                </a:moveTo>
                <a:cubicBezTo>
                  <a:pt x="778432" y="248867"/>
                  <a:pt x="773974" y="242128"/>
                  <a:pt x="768946" y="235700"/>
                </a:cubicBezTo>
                <a:cubicBezTo>
                  <a:pt x="735097" y="192313"/>
                  <a:pt x="674500" y="164580"/>
                  <a:pt x="623700" y="185729"/>
                </a:cubicBezTo>
                <a:cubicBezTo>
                  <a:pt x="630646" y="148822"/>
                  <a:pt x="615717" y="108648"/>
                  <a:pt x="586325" y="85322"/>
                </a:cubicBezTo>
                <a:cubicBezTo>
                  <a:pt x="556934" y="61943"/>
                  <a:pt x="514428" y="56449"/>
                  <a:pt x="480060" y="71533"/>
                </a:cubicBezTo>
                <a:cubicBezTo>
                  <a:pt x="464665" y="78272"/>
                  <a:pt x="448958" y="89106"/>
                  <a:pt x="432630" y="85218"/>
                </a:cubicBezTo>
                <a:cubicBezTo>
                  <a:pt x="415731" y="81227"/>
                  <a:pt x="406607" y="63550"/>
                  <a:pt x="396344" y="49554"/>
                </a:cubicBezTo>
                <a:cubicBezTo>
                  <a:pt x="370218" y="13891"/>
                  <a:pt x="323513" y="-5445"/>
                  <a:pt x="279815" y="1346"/>
                </a:cubicBezTo>
                <a:cubicBezTo>
                  <a:pt x="236116" y="8137"/>
                  <a:pt x="197498" y="40742"/>
                  <a:pt x="183450" y="82678"/>
                </a:cubicBezTo>
                <a:cubicBezTo>
                  <a:pt x="175519" y="106315"/>
                  <a:pt x="171372" y="136692"/>
                  <a:pt x="147942" y="145193"/>
                </a:cubicBezTo>
                <a:cubicBezTo>
                  <a:pt x="122438" y="154472"/>
                  <a:pt x="96831" y="128761"/>
                  <a:pt x="69669" y="129020"/>
                </a:cubicBezTo>
                <a:cubicBezTo>
                  <a:pt x="39292" y="129331"/>
                  <a:pt x="19128" y="161262"/>
                  <a:pt x="12493" y="190913"/>
                </a:cubicBezTo>
                <a:cubicBezTo>
                  <a:pt x="7672" y="212322"/>
                  <a:pt x="6428" y="235130"/>
                  <a:pt x="0" y="255813"/>
                </a:cubicBezTo>
                <a:lnTo>
                  <a:pt x="782528" y="2558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33" name="Google Shape;8433;p21"/>
          <p:cNvSpPr/>
          <p:nvPr/>
        </p:nvSpPr>
        <p:spPr>
          <a:xfrm>
            <a:off x="11441078" y="1288085"/>
            <a:ext cx="519111" cy="169688"/>
          </a:xfrm>
          <a:custGeom>
            <a:avLst/>
            <a:gdLst/>
            <a:ahLst/>
            <a:cxnLst/>
            <a:rect l="l" t="t" r="r" b="b"/>
            <a:pathLst>
              <a:path w="782579" h="255812" extrusionOk="0">
                <a:moveTo>
                  <a:pt x="782579" y="255761"/>
                </a:moveTo>
                <a:cubicBezTo>
                  <a:pt x="778432" y="248867"/>
                  <a:pt x="773974" y="242128"/>
                  <a:pt x="768946" y="235700"/>
                </a:cubicBezTo>
                <a:cubicBezTo>
                  <a:pt x="735097" y="192313"/>
                  <a:pt x="674500" y="164580"/>
                  <a:pt x="623700" y="185729"/>
                </a:cubicBezTo>
                <a:cubicBezTo>
                  <a:pt x="630646" y="148822"/>
                  <a:pt x="615717" y="108648"/>
                  <a:pt x="586325" y="85322"/>
                </a:cubicBezTo>
                <a:cubicBezTo>
                  <a:pt x="556934" y="61943"/>
                  <a:pt x="514428" y="56449"/>
                  <a:pt x="480060" y="71533"/>
                </a:cubicBezTo>
                <a:cubicBezTo>
                  <a:pt x="464665" y="78272"/>
                  <a:pt x="448958" y="89106"/>
                  <a:pt x="432630" y="85218"/>
                </a:cubicBezTo>
                <a:cubicBezTo>
                  <a:pt x="415731" y="81227"/>
                  <a:pt x="406607" y="63550"/>
                  <a:pt x="396344" y="49554"/>
                </a:cubicBezTo>
                <a:cubicBezTo>
                  <a:pt x="370218" y="13891"/>
                  <a:pt x="323513" y="-5445"/>
                  <a:pt x="279815" y="1346"/>
                </a:cubicBezTo>
                <a:cubicBezTo>
                  <a:pt x="236116" y="8137"/>
                  <a:pt x="197498" y="40742"/>
                  <a:pt x="183450" y="82678"/>
                </a:cubicBezTo>
                <a:cubicBezTo>
                  <a:pt x="175519" y="106315"/>
                  <a:pt x="171372" y="136692"/>
                  <a:pt x="147942" y="145193"/>
                </a:cubicBezTo>
                <a:cubicBezTo>
                  <a:pt x="122438" y="154472"/>
                  <a:pt x="96831" y="128761"/>
                  <a:pt x="69669" y="129020"/>
                </a:cubicBezTo>
                <a:cubicBezTo>
                  <a:pt x="39292" y="129331"/>
                  <a:pt x="19128" y="161262"/>
                  <a:pt x="12493" y="190913"/>
                </a:cubicBezTo>
                <a:cubicBezTo>
                  <a:pt x="7672" y="212322"/>
                  <a:pt x="6428" y="235130"/>
                  <a:pt x="0" y="255813"/>
                </a:cubicBezTo>
                <a:lnTo>
                  <a:pt x="782528" y="2558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34" name="Google Shape;8434;p21"/>
          <p:cNvSpPr/>
          <p:nvPr/>
        </p:nvSpPr>
        <p:spPr>
          <a:xfrm>
            <a:off x="11256678" y="578321"/>
            <a:ext cx="499529" cy="170080"/>
          </a:xfrm>
          <a:custGeom>
            <a:avLst/>
            <a:gdLst/>
            <a:ahLst/>
            <a:cxnLst/>
            <a:rect l="l" t="t" r="r" b="b"/>
            <a:pathLst>
              <a:path w="851470" h="289908" extrusionOk="0">
                <a:moveTo>
                  <a:pt x="851418" y="289909"/>
                </a:moveTo>
                <a:cubicBezTo>
                  <a:pt x="839496" y="265131"/>
                  <a:pt x="832913" y="236465"/>
                  <a:pt x="825707" y="209614"/>
                </a:cubicBezTo>
                <a:cubicBezTo>
                  <a:pt x="813578" y="164620"/>
                  <a:pt x="790199" y="114753"/>
                  <a:pt x="744842" y="104230"/>
                </a:cubicBezTo>
                <a:cubicBezTo>
                  <a:pt x="695390" y="92722"/>
                  <a:pt x="644123" y="134554"/>
                  <a:pt x="595397" y="120299"/>
                </a:cubicBezTo>
                <a:cubicBezTo>
                  <a:pt x="553668" y="108066"/>
                  <a:pt x="534074" y="61361"/>
                  <a:pt x="502091" y="31866"/>
                </a:cubicBezTo>
                <a:cubicBezTo>
                  <a:pt x="446470" y="-19401"/>
                  <a:pt x="345647" y="-7012"/>
                  <a:pt x="304022" y="56125"/>
                </a:cubicBezTo>
                <a:cubicBezTo>
                  <a:pt x="278467" y="94899"/>
                  <a:pt x="270121" y="150364"/>
                  <a:pt x="227667" y="169078"/>
                </a:cubicBezTo>
                <a:cubicBezTo>
                  <a:pt x="187493" y="186806"/>
                  <a:pt x="139026" y="159850"/>
                  <a:pt x="97557" y="174157"/>
                </a:cubicBezTo>
                <a:cubicBezTo>
                  <a:pt x="49400" y="190745"/>
                  <a:pt x="33383" y="252742"/>
                  <a:pt x="0" y="289909"/>
                </a:cubicBezTo>
                <a:lnTo>
                  <a:pt x="851470" y="28990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35" name="Google Shape;8435;p21"/>
          <p:cNvSpPr/>
          <p:nvPr/>
        </p:nvSpPr>
        <p:spPr>
          <a:xfrm>
            <a:off x="231811" y="1288085"/>
            <a:ext cx="519111" cy="169688"/>
          </a:xfrm>
          <a:custGeom>
            <a:avLst/>
            <a:gdLst/>
            <a:ahLst/>
            <a:cxnLst/>
            <a:rect l="l" t="t" r="r" b="b"/>
            <a:pathLst>
              <a:path w="782579" h="255812" extrusionOk="0">
                <a:moveTo>
                  <a:pt x="782579" y="255761"/>
                </a:moveTo>
                <a:cubicBezTo>
                  <a:pt x="778432" y="248867"/>
                  <a:pt x="773974" y="242128"/>
                  <a:pt x="768946" y="235700"/>
                </a:cubicBezTo>
                <a:cubicBezTo>
                  <a:pt x="735097" y="192313"/>
                  <a:pt x="674500" y="164580"/>
                  <a:pt x="623700" y="185729"/>
                </a:cubicBezTo>
                <a:cubicBezTo>
                  <a:pt x="630646" y="148822"/>
                  <a:pt x="615717" y="108648"/>
                  <a:pt x="586325" y="85322"/>
                </a:cubicBezTo>
                <a:cubicBezTo>
                  <a:pt x="556934" y="61943"/>
                  <a:pt x="514428" y="56449"/>
                  <a:pt x="480060" y="71533"/>
                </a:cubicBezTo>
                <a:cubicBezTo>
                  <a:pt x="464665" y="78272"/>
                  <a:pt x="448958" y="89106"/>
                  <a:pt x="432630" y="85218"/>
                </a:cubicBezTo>
                <a:cubicBezTo>
                  <a:pt x="415731" y="81227"/>
                  <a:pt x="406607" y="63550"/>
                  <a:pt x="396344" y="49554"/>
                </a:cubicBezTo>
                <a:cubicBezTo>
                  <a:pt x="370218" y="13891"/>
                  <a:pt x="323513" y="-5445"/>
                  <a:pt x="279815" y="1346"/>
                </a:cubicBezTo>
                <a:cubicBezTo>
                  <a:pt x="236116" y="8137"/>
                  <a:pt x="197498" y="40742"/>
                  <a:pt x="183450" y="82678"/>
                </a:cubicBezTo>
                <a:cubicBezTo>
                  <a:pt x="175519" y="106315"/>
                  <a:pt x="171372" y="136692"/>
                  <a:pt x="147942" y="145193"/>
                </a:cubicBezTo>
                <a:cubicBezTo>
                  <a:pt x="122438" y="154472"/>
                  <a:pt x="96831" y="128761"/>
                  <a:pt x="69669" y="129020"/>
                </a:cubicBezTo>
                <a:cubicBezTo>
                  <a:pt x="39292" y="129331"/>
                  <a:pt x="19128" y="161262"/>
                  <a:pt x="12493" y="190913"/>
                </a:cubicBezTo>
                <a:cubicBezTo>
                  <a:pt x="7672" y="212322"/>
                  <a:pt x="6428" y="235130"/>
                  <a:pt x="0" y="255813"/>
                </a:cubicBezTo>
                <a:lnTo>
                  <a:pt x="782528" y="2558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48329923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0">
  <p:cSld name="Title only 10"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p22"/>
          <p:cNvSpPr/>
          <p:nvPr/>
        </p:nvSpPr>
        <p:spPr>
          <a:xfrm>
            <a:off x="-14800" y="7400"/>
            <a:ext cx="12221600" cy="6843200"/>
          </a:xfrm>
          <a:prstGeom prst="rect">
            <a:avLst/>
          </a:prstGeom>
          <a:gradFill>
            <a:gsLst>
              <a:gs pos="0">
                <a:schemeClr val="accent6"/>
              </a:gs>
              <a:gs pos="40000">
                <a:schemeClr val="accent6"/>
              </a:gs>
              <a:gs pos="100000">
                <a:schemeClr val="lt1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Asap"/>
              <a:ea typeface="Asap"/>
              <a:cs typeface="Asap"/>
              <a:sym typeface="Asap"/>
            </a:endParaRPr>
          </a:p>
        </p:txBody>
      </p:sp>
      <p:sp>
        <p:nvSpPr>
          <p:cNvPr id="8438" name="Google Shape;8438;p22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8439" name="Google Shape;8439;p22"/>
          <p:cNvGrpSpPr/>
          <p:nvPr/>
        </p:nvGrpSpPr>
        <p:grpSpPr>
          <a:xfrm>
            <a:off x="7389753" y="5457995"/>
            <a:ext cx="4803744" cy="1299235"/>
            <a:chOff x="5542315" y="3864896"/>
            <a:chExt cx="3602808" cy="974426"/>
          </a:xfrm>
        </p:grpSpPr>
        <p:sp>
          <p:nvSpPr>
            <p:cNvPr id="8440" name="Google Shape;8440;p22"/>
            <p:cNvSpPr/>
            <p:nvPr/>
          </p:nvSpPr>
          <p:spPr>
            <a:xfrm flipH="1">
              <a:off x="5542315" y="3864896"/>
              <a:ext cx="3602808" cy="974426"/>
            </a:xfrm>
            <a:custGeom>
              <a:avLst/>
              <a:gdLst/>
              <a:ahLst/>
              <a:cxnLst/>
              <a:rect l="l" t="t" r="r" b="b"/>
              <a:pathLst>
                <a:path w="3602808" h="974426" extrusionOk="0">
                  <a:moveTo>
                    <a:pt x="0" y="0"/>
                  </a:moveTo>
                  <a:lnTo>
                    <a:pt x="444500" y="124304"/>
                  </a:lnTo>
                  <a:lnTo>
                    <a:pt x="792895" y="214708"/>
                  </a:lnTo>
                  <a:lnTo>
                    <a:pt x="1497874" y="241144"/>
                  </a:lnTo>
                  <a:lnTo>
                    <a:pt x="1815737" y="380015"/>
                  </a:lnTo>
                  <a:lnTo>
                    <a:pt x="2129712" y="613436"/>
                  </a:lnTo>
                  <a:lnTo>
                    <a:pt x="2508328" y="710422"/>
                  </a:lnTo>
                  <a:lnTo>
                    <a:pt x="3138196" y="807409"/>
                  </a:lnTo>
                  <a:lnTo>
                    <a:pt x="3421380" y="874227"/>
                  </a:lnTo>
                  <a:lnTo>
                    <a:pt x="3602809" y="974427"/>
                  </a:lnTo>
                  <a:lnTo>
                    <a:pt x="0" y="9744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41" name="Google Shape;8441;p22"/>
            <p:cNvSpPr/>
            <p:nvPr/>
          </p:nvSpPr>
          <p:spPr>
            <a:xfrm flipH="1">
              <a:off x="5542315" y="3864896"/>
              <a:ext cx="3602808" cy="974426"/>
            </a:xfrm>
            <a:custGeom>
              <a:avLst/>
              <a:gdLst/>
              <a:ahLst/>
              <a:cxnLst/>
              <a:rect l="l" t="t" r="r" b="b"/>
              <a:pathLst>
                <a:path w="3602808" h="974426" extrusionOk="0">
                  <a:moveTo>
                    <a:pt x="0" y="0"/>
                  </a:moveTo>
                  <a:lnTo>
                    <a:pt x="444500" y="124304"/>
                  </a:lnTo>
                  <a:lnTo>
                    <a:pt x="792895" y="214708"/>
                  </a:lnTo>
                  <a:lnTo>
                    <a:pt x="1497874" y="241144"/>
                  </a:lnTo>
                  <a:lnTo>
                    <a:pt x="1815737" y="380015"/>
                  </a:lnTo>
                  <a:lnTo>
                    <a:pt x="2129712" y="613436"/>
                  </a:lnTo>
                  <a:lnTo>
                    <a:pt x="2508328" y="710422"/>
                  </a:lnTo>
                  <a:lnTo>
                    <a:pt x="3138196" y="807409"/>
                  </a:lnTo>
                  <a:lnTo>
                    <a:pt x="3421380" y="874227"/>
                  </a:lnTo>
                  <a:lnTo>
                    <a:pt x="3602809" y="974427"/>
                  </a:lnTo>
                  <a:lnTo>
                    <a:pt x="0" y="9744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8442" name="Google Shape;8442;p22"/>
          <p:cNvGrpSpPr/>
          <p:nvPr/>
        </p:nvGrpSpPr>
        <p:grpSpPr>
          <a:xfrm>
            <a:off x="-1533" y="6006009"/>
            <a:ext cx="12195049" cy="851323"/>
            <a:chOff x="-1150" y="1690982"/>
            <a:chExt cx="9146287" cy="638492"/>
          </a:xfrm>
        </p:grpSpPr>
        <p:sp>
          <p:nvSpPr>
            <p:cNvPr id="8443" name="Google Shape;8443;p22"/>
            <p:cNvSpPr/>
            <p:nvPr/>
          </p:nvSpPr>
          <p:spPr>
            <a:xfrm>
              <a:off x="-1150" y="1690982"/>
              <a:ext cx="9146287" cy="638492"/>
            </a:xfrm>
            <a:custGeom>
              <a:avLst/>
              <a:gdLst/>
              <a:ahLst/>
              <a:cxnLst/>
              <a:rect l="l" t="t" r="r" b="b"/>
              <a:pathLst>
                <a:path w="1839374" h="486470" extrusionOk="0">
                  <a:moveTo>
                    <a:pt x="1839375" y="265749"/>
                  </a:moveTo>
                  <a:cubicBezTo>
                    <a:pt x="1614456" y="294882"/>
                    <a:pt x="1383471" y="258855"/>
                    <a:pt x="1161921" y="205256"/>
                  </a:cubicBezTo>
                  <a:cubicBezTo>
                    <a:pt x="911912" y="144762"/>
                    <a:pt x="666724" y="61927"/>
                    <a:pt x="412310" y="23879"/>
                  </a:cubicBezTo>
                  <a:cubicBezTo>
                    <a:pt x="275979" y="3455"/>
                    <a:pt x="137731" y="-3854"/>
                    <a:pt x="0" y="1900"/>
                  </a:cubicBezTo>
                  <a:lnTo>
                    <a:pt x="0" y="486470"/>
                  </a:lnTo>
                  <a:lnTo>
                    <a:pt x="1839323" y="486470"/>
                  </a:lnTo>
                  <a:lnTo>
                    <a:pt x="1839323" y="26580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44" name="Google Shape;8444;p22"/>
            <p:cNvSpPr/>
            <p:nvPr/>
          </p:nvSpPr>
          <p:spPr>
            <a:xfrm>
              <a:off x="-1150" y="1690982"/>
              <a:ext cx="9146287" cy="638492"/>
            </a:xfrm>
            <a:custGeom>
              <a:avLst/>
              <a:gdLst/>
              <a:ahLst/>
              <a:cxnLst/>
              <a:rect l="l" t="t" r="r" b="b"/>
              <a:pathLst>
                <a:path w="1839374" h="486470" extrusionOk="0">
                  <a:moveTo>
                    <a:pt x="1839375" y="265749"/>
                  </a:moveTo>
                  <a:cubicBezTo>
                    <a:pt x="1614456" y="294882"/>
                    <a:pt x="1383471" y="258855"/>
                    <a:pt x="1161921" y="205256"/>
                  </a:cubicBezTo>
                  <a:cubicBezTo>
                    <a:pt x="911912" y="144762"/>
                    <a:pt x="666724" y="61927"/>
                    <a:pt x="412310" y="23879"/>
                  </a:cubicBezTo>
                  <a:cubicBezTo>
                    <a:pt x="275979" y="3455"/>
                    <a:pt x="137731" y="-3854"/>
                    <a:pt x="0" y="1900"/>
                  </a:cubicBezTo>
                  <a:lnTo>
                    <a:pt x="0" y="486470"/>
                  </a:lnTo>
                  <a:lnTo>
                    <a:pt x="1839323" y="486470"/>
                  </a:lnTo>
                  <a:lnTo>
                    <a:pt x="1839323" y="265801"/>
                  </a:ln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8445" name="Google Shape;8445;p22"/>
          <p:cNvGrpSpPr/>
          <p:nvPr/>
        </p:nvGrpSpPr>
        <p:grpSpPr>
          <a:xfrm>
            <a:off x="-116731" y="6349000"/>
            <a:ext cx="12428537" cy="509184"/>
            <a:chOff x="25" y="4761618"/>
            <a:chExt cx="9144907" cy="381888"/>
          </a:xfrm>
        </p:grpSpPr>
        <p:grpSp>
          <p:nvGrpSpPr>
            <p:cNvPr id="8446" name="Google Shape;8446;p22"/>
            <p:cNvGrpSpPr/>
            <p:nvPr/>
          </p:nvGrpSpPr>
          <p:grpSpPr>
            <a:xfrm>
              <a:off x="25" y="4761631"/>
              <a:ext cx="9144907" cy="381875"/>
              <a:chOff x="25" y="5033342"/>
              <a:chExt cx="9144907" cy="676364"/>
            </a:xfrm>
          </p:grpSpPr>
          <p:sp>
            <p:nvSpPr>
              <p:cNvPr id="8447" name="Google Shape;8447;p22"/>
              <p:cNvSpPr/>
              <p:nvPr/>
            </p:nvSpPr>
            <p:spPr>
              <a:xfrm flipH="1">
                <a:off x="25" y="5033342"/>
                <a:ext cx="9144907" cy="676364"/>
              </a:xfrm>
              <a:custGeom>
                <a:avLst/>
                <a:gdLst/>
                <a:ahLst/>
                <a:cxnLst/>
                <a:rect l="l" t="t" r="r" b="b"/>
                <a:pathLst>
                  <a:path w="1356308" h="414312" extrusionOk="0">
                    <a:moveTo>
                      <a:pt x="1970" y="45754"/>
                    </a:moveTo>
                    <a:cubicBezTo>
                      <a:pt x="60960" y="55551"/>
                      <a:pt x="120002" y="33779"/>
                      <a:pt x="177230" y="17036"/>
                    </a:cubicBezTo>
                    <a:cubicBezTo>
                      <a:pt x="234509" y="293"/>
                      <a:pt x="299720" y="-11007"/>
                      <a:pt x="351816" y="17140"/>
                    </a:cubicBezTo>
                    <a:cubicBezTo>
                      <a:pt x="382400" y="33676"/>
                      <a:pt x="402824" y="59283"/>
                      <a:pt x="439783" y="62445"/>
                    </a:cubicBezTo>
                    <a:cubicBezTo>
                      <a:pt x="459533" y="64156"/>
                      <a:pt x="479490" y="62082"/>
                      <a:pt x="499136" y="64259"/>
                    </a:cubicBezTo>
                    <a:cubicBezTo>
                      <a:pt x="568960" y="72035"/>
                      <a:pt x="600736" y="138956"/>
                      <a:pt x="660089" y="165549"/>
                    </a:cubicBezTo>
                    <a:cubicBezTo>
                      <a:pt x="679113" y="174050"/>
                      <a:pt x="701403" y="177575"/>
                      <a:pt x="721256" y="171043"/>
                    </a:cubicBezTo>
                    <a:cubicBezTo>
                      <a:pt x="739607" y="165030"/>
                      <a:pt x="753810" y="151397"/>
                      <a:pt x="769413" y="140460"/>
                    </a:cubicBezTo>
                    <a:cubicBezTo>
                      <a:pt x="819694" y="105262"/>
                      <a:pt x="872413" y="147457"/>
                      <a:pt x="924353" y="153419"/>
                    </a:cubicBezTo>
                    <a:cubicBezTo>
                      <a:pt x="952759" y="156684"/>
                      <a:pt x="981580" y="149013"/>
                      <a:pt x="1007032" y="136572"/>
                    </a:cubicBezTo>
                    <a:cubicBezTo>
                      <a:pt x="1054152" y="113504"/>
                      <a:pt x="1088209" y="73746"/>
                      <a:pt x="1138128" y="55240"/>
                    </a:cubicBezTo>
                    <a:cubicBezTo>
                      <a:pt x="1213239" y="27455"/>
                      <a:pt x="1281301" y="50108"/>
                      <a:pt x="1356308" y="63482"/>
                    </a:cubicBezTo>
                    <a:lnTo>
                      <a:pt x="1356308" y="414313"/>
                    </a:lnTo>
                    <a:lnTo>
                      <a:pt x="0" y="414313"/>
                    </a:lnTo>
                    <a:lnTo>
                      <a:pt x="1918" y="45806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48" name="Google Shape;8448;p22"/>
              <p:cNvSpPr/>
              <p:nvPr/>
            </p:nvSpPr>
            <p:spPr>
              <a:xfrm flipH="1">
                <a:off x="25" y="5033342"/>
                <a:ext cx="9144907" cy="676364"/>
              </a:xfrm>
              <a:custGeom>
                <a:avLst/>
                <a:gdLst/>
                <a:ahLst/>
                <a:cxnLst/>
                <a:rect l="l" t="t" r="r" b="b"/>
                <a:pathLst>
                  <a:path w="1356308" h="414312" extrusionOk="0">
                    <a:moveTo>
                      <a:pt x="1970" y="45754"/>
                    </a:moveTo>
                    <a:cubicBezTo>
                      <a:pt x="60960" y="55551"/>
                      <a:pt x="120002" y="33779"/>
                      <a:pt x="177230" y="17036"/>
                    </a:cubicBezTo>
                    <a:cubicBezTo>
                      <a:pt x="234509" y="293"/>
                      <a:pt x="299720" y="-11007"/>
                      <a:pt x="351816" y="17140"/>
                    </a:cubicBezTo>
                    <a:cubicBezTo>
                      <a:pt x="382400" y="33676"/>
                      <a:pt x="402824" y="59283"/>
                      <a:pt x="439783" y="62445"/>
                    </a:cubicBezTo>
                    <a:cubicBezTo>
                      <a:pt x="459533" y="64156"/>
                      <a:pt x="479490" y="62082"/>
                      <a:pt x="499136" y="64259"/>
                    </a:cubicBezTo>
                    <a:cubicBezTo>
                      <a:pt x="568960" y="72035"/>
                      <a:pt x="600736" y="138956"/>
                      <a:pt x="660089" y="165549"/>
                    </a:cubicBezTo>
                    <a:cubicBezTo>
                      <a:pt x="679113" y="174050"/>
                      <a:pt x="701403" y="177575"/>
                      <a:pt x="721256" y="171043"/>
                    </a:cubicBezTo>
                    <a:cubicBezTo>
                      <a:pt x="739607" y="165030"/>
                      <a:pt x="753810" y="151397"/>
                      <a:pt x="769413" y="140460"/>
                    </a:cubicBezTo>
                    <a:cubicBezTo>
                      <a:pt x="819694" y="105262"/>
                      <a:pt x="872413" y="147457"/>
                      <a:pt x="924353" y="153419"/>
                    </a:cubicBezTo>
                    <a:cubicBezTo>
                      <a:pt x="952759" y="156684"/>
                      <a:pt x="981580" y="149013"/>
                      <a:pt x="1007032" y="136572"/>
                    </a:cubicBezTo>
                    <a:cubicBezTo>
                      <a:pt x="1054152" y="113504"/>
                      <a:pt x="1088209" y="73746"/>
                      <a:pt x="1138128" y="55240"/>
                    </a:cubicBezTo>
                    <a:cubicBezTo>
                      <a:pt x="1213239" y="27455"/>
                      <a:pt x="1281301" y="50108"/>
                      <a:pt x="1356308" y="63482"/>
                    </a:cubicBezTo>
                    <a:lnTo>
                      <a:pt x="1356308" y="414313"/>
                    </a:lnTo>
                    <a:lnTo>
                      <a:pt x="0" y="414313"/>
                    </a:lnTo>
                    <a:lnTo>
                      <a:pt x="1918" y="45806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49" name="Google Shape;8449;p22"/>
              <p:cNvSpPr/>
              <p:nvPr/>
            </p:nvSpPr>
            <p:spPr>
              <a:xfrm flipH="1">
                <a:off x="25" y="5033342"/>
                <a:ext cx="9144907" cy="676364"/>
              </a:xfrm>
              <a:custGeom>
                <a:avLst/>
                <a:gdLst/>
                <a:ahLst/>
                <a:cxnLst/>
                <a:rect l="l" t="t" r="r" b="b"/>
                <a:pathLst>
                  <a:path w="1356308" h="414312" extrusionOk="0">
                    <a:moveTo>
                      <a:pt x="1970" y="45754"/>
                    </a:moveTo>
                    <a:cubicBezTo>
                      <a:pt x="60960" y="55551"/>
                      <a:pt x="120002" y="33779"/>
                      <a:pt x="177230" y="17036"/>
                    </a:cubicBezTo>
                    <a:cubicBezTo>
                      <a:pt x="234509" y="293"/>
                      <a:pt x="299720" y="-11007"/>
                      <a:pt x="351816" y="17140"/>
                    </a:cubicBezTo>
                    <a:cubicBezTo>
                      <a:pt x="382400" y="33676"/>
                      <a:pt x="402824" y="59283"/>
                      <a:pt x="439783" y="62445"/>
                    </a:cubicBezTo>
                    <a:cubicBezTo>
                      <a:pt x="459533" y="64156"/>
                      <a:pt x="479490" y="62082"/>
                      <a:pt x="499136" y="64259"/>
                    </a:cubicBezTo>
                    <a:cubicBezTo>
                      <a:pt x="568960" y="72035"/>
                      <a:pt x="600736" y="138956"/>
                      <a:pt x="660089" y="165549"/>
                    </a:cubicBezTo>
                    <a:cubicBezTo>
                      <a:pt x="679113" y="174050"/>
                      <a:pt x="701403" y="177575"/>
                      <a:pt x="721256" y="171043"/>
                    </a:cubicBezTo>
                    <a:cubicBezTo>
                      <a:pt x="739607" y="165030"/>
                      <a:pt x="753810" y="151397"/>
                      <a:pt x="769413" y="140460"/>
                    </a:cubicBezTo>
                    <a:cubicBezTo>
                      <a:pt x="819694" y="105262"/>
                      <a:pt x="872413" y="147457"/>
                      <a:pt x="924353" y="153419"/>
                    </a:cubicBezTo>
                    <a:cubicBezTo>
                      <a:pt x="952759" y="156684"/>
                      <a:pt x="981580" y="149013"/>
                      <a:pt x="1007032" y="136572"/>
                    </a:cubicBezTo>
                    <a:cubicBezTo>
                      <a:pt x="1054152" y="113504"/>
                      <a:pt x="1088209" y="73746"/>
                      <a:pt x="1138128" y="55240"/>
                    </a:cubicBezTo>
                    <a:cubicBezTo>
                      <a:pt x="1213239" y="27455"/>
                      <a:pt x="1281301" y="50108"/>
                      <a:pt x="1356308" y="63482"/>
                    </a:cubicBezTo>
                    <a:lnTo>
                      <a:pt x="1356308" y="414313"/>
                    </a:lnTo>
                    <a:lnTo>
                      <a:pt x="0" y="414313"/>
                    </a:lnTo>
                    <a:lnTo>
                      <a:pt x="1918" y="45806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8450" name="Google Shape;8450;p22"/>
            <p:cNvGrpSpPr/>
            <p:nvPr/>
          </p:nvGrpSpPr>
          <p:grpSpPr>
            <a:xfrm>
              <a:off x="25" y="4761618"/>
              <a:ext cx="9144907" cy="381875"/>
              <a:chOff x="25" y="5033342"/>
              <a:chExt cx="9144907" cy="676364"/>
            </a:xfrm>
          </p:grpSpPr>
          <p:sp>
            <p:nvSpPr>
              <p:cNvPr id="8451" name="Google Shape;8451;p22"/>
              <p:cNvSpPr/>
              <p:nvPr/>
            </p:nvSpPr>
            <p:spPr>
              <a:xfrm flipH="1">
                <a:off x="25" y="5033342"/>
                <a:ext cx="9144907" cy="676364"/>
              </a:xfrm>
              <a:custGeom>
                <a:avLst/>
                <a:gdLst/>
                <a:ahLst/>
                <a:cxnLst/>
                <a:rect l="l" t="t" r="r" b="b"/>
                <a:pathLst>
                  <a:path w="1356308" h="414312" extrusionOk="0">
                    <a:moveTo>
                      <a:pt x="1970" y="45754"/>
                    </a:moveTo>
                    <a:cubicBezTo>
                      <a:pt x="60960" y="55551"/>
                      <a:pt x="120002" y="33779"/>
                      <a:pt x="177230" y="17036"/>
                    </a:cubicBezTo>
                    <a:cubicBezTo>
                      <a:pt x="234509" y="293"/>
                      <a:pt x="299720" y="-11007"/>
                      <a:pt x="351816" y="17140"/>
                    </a:cubicBezTo>
                    <a:cubicBezTo>
                      <a:pt x="382400" y="33676"/>
                      <a:pt x="402824" y="59283"/>
                      <a:pt x="439783" y="62445"/>
                    </a:cubicBezTo>
                    <a:cubicBezTo>
                      <a:pt x="459533" y="64156"/>
                      <a:pt x="479490" y="62082"/>
                      <a:pt x="499136" y="64259"/>
                    </a:cubicBezTo>
                    <a:cubicBezTo>
                      <a:pt x="568960" y="72035"/>
                      <a:pt x="600736" y="138956"/>
                      <a:pt x="660089" y="165549"/>
                    </a:cubicBezTo>
                    <a:cubicBezTo>
                      <a:pt x="679113" y="174050"/>
                      <a:pt x="701403" y="177575"/>
                      <a:pt x="721256" y="171043"/>
                    </a:cubicBezTo>
                    <a:cubicBezTo>
                      <a:pt x="739607" y="165030"/>
                      <a:pt x="753810" y="151397"/>
                      <a:pt x="769413" y="140460"/>
                    </a:cubicBezTo>
                    <a:cubicBezTo>
                      <a:pt x="819694" y="105262"/>
                      <a:pt x="872413" y="147457"/>
                      <a:pt x="924353" y="153419"/>
                    </a:cubicBezTo>
                    <a:cubicBezTo>
                      <a:pt x="952759" y="156684"/>
                      <a:pt x="981580" y="149013"/>
                      <a:pt x="1007032" y="136572"/>
                    </a:cubicBezTo>
                    <a:cubicBezTo>
                      <a:pt x="1054152" y="113504"/>
                      <a:pt x="1088209" y="73746"/>
                      <a:pt x="1138128" y="55240"/>
                    </a:cubicBezTo>
                    <a:cubicBezTo>
                      <a:pt x="1213239" y="27455"/>
                      <a:pt x="1281301" y="50108"/>
                      <a:pt x="1356308" y="63482"/>
                    </a:cubicBezTo>
                    <a:lnTo>
                      <a:pt x="1356308" y="414313"/>
                    </a:lnTo>
                    <a:lnTo>
                      <a:pt x="0" y="414313"/>
                    </a:lnTo>
                    <a:lnTo>
                      <a:pt x="1918" y="45806"/>
                    </a:ln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52" name="Google Shape;8452;p22"/>
              <p:cNvSpPr/>
              <p:nvPr/>
            </p:nvSpPr>
            <p:spPr>
              <a:xfrm flipH="1">
                <a:off x="25" y="5033342"/>
                <a:ext cx="9144907" cy="676364"/>
              </a:xfrm>
              <a:custGeom>
                <a:avLst/>
                <a:gdLst/>
                <a:ahLst/>
                <a:cxnLst/>
                <a:rect l="l" t="t" r="r" b="b"/>
                <a:pathLst>
                  <a:path w="1356308" h="414312" extrusionOk="0">
                    <a:moveTo>
                      <a:pt x="1970" y="45754"/>
                    </a:moveTo>
                    <a:cubicBezTo>
                      <a:pt x="60960" y="55551"/>
                      <a:pt x="120002" y="33779"/>
                      <a:pt x="177230" y="17036"/>
                    </a:cubicBezTo>
                    <a:cubicBezTo>
                      <a:pt x="234509" y="293"/>
                      <a:pt x="299720" y="-11007"/>
                      <a:pt x="351816" y="17140"/>
                    </a:cubicBezTo>
                    <a:cubicBezTo>
                      <a:pt x="382400" y="33676"/>
                      <a:pt x="402824" y="59283"/>
                      <a:pt x="439783" y="62445"/>
                    </a:cubicBezTo>
                    <a:cubicBezTo>
                      <a:pt x="459533" y="64156"/>
                      <a:pt x="479490" y="62082"/>
                      <a:pt x="499136" y="64259"/>
                    </a:cubicBezTo>
                    <a:cubicBezTo>
                      <a:pt x="568960" y="72035"/>
                      <a:pt x="600736" y="138956"/>
                      <a:pt x="660089" y="165549"/>
                    </a:cubicBezTo>
                    <a:cubicBezTo>
                      <a:pt x="679113" y="174050"/>
                      <a:pt x="701403" y="177575"/>
                      <a:pt x="721256" y="171043"/>
                    </a:cubicBezTo>
                    <a:cubicBezTo>
                      <a:pt x="739607" y="165030"/>
                      <a:pt x="753810" y="151397"/>
                      <a:pt x="769413" y="140460"/>
                    </a:cubicBezTo>
                    <a:cubicBezTo>
                      <a:pt x="819694" y="105262"/>
                      <a:pt x="872413" y="147457"/>
                      <a:pt x="924353" y="153419"/>
                    </a:cubicBezTo>
                    <a:cubicBezTo>
                      <a:pt x="952759" y="156684"/>
                      <a:pt x="981580" y="149013"/>
                      <a:pt x="1007032" y="136572"/>
                    </a:cubicBezTo>
                    <a:cubicBezTo>
                      <a:pt x="1054152" y="113504"/>
                      <a:pt x="1088209" y="73746"/>
                      <a:pt x="1138128" y="55240"/>
                    </a:cubicBezTo>
                    <a:cubicBezTo>
                      <a:pt x="1213239" y="27455"/>
                      <a:pt x="1281301" y="50108"/>
                      <a:pt x="1356308" y="63482"/>
                    </a:cubicBezTo>
                    <a:lnTo>
                      <a:pt x="1356308" y="414313"/>
                    </a:lnTo>
                    <a:lnTo>
                      <a:pt x="0" y="414313"/>
                    </a:lnTo>
                    <a:lnTo>
                      <a:pt x="1918" y="45806"/>
                    </a:ln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53" name="Google Shape;8453;p22"/>
              <p:cNvSpPr/>
              <p:nvPr/>
            </p:nvSpPr>
            <p:spPr>
              <a:xfrm flipH="1">
                <a:off x="25" y="5033342"/>
                <a:ext cx="9144907" cy="676364"/>
              </a:xfrm>
              <a:custGeom>
                <a:avLst/>
                <a:gdLst/>
                <a:ahLst/>
                <a:cxnLst/>
                <a:rect l="l" t="t" r="r" b="b"/>
                <a:pathLst>
                  <a:path w="1356308" h="414312" extrusionOk="0">
                    <a:moveTo>
                      <a:pt x="1970" y="45754"/>
                    </a:moveTo>
                    <a:cubicBezTo>
                      <a:pt x="60960" y="55551"/>
                      <a:pt x="120002" y="33779"/>
                      <a:pt x="177230" y="17036"/>
                    </a:cubicBezTo>
                    <a:cubicBezTo>
                      <a:pt x="234509" y="293"/>
                      <a:pt x="299720" y="-11007"/>
                      <a:pt x="351816" y="17140"/>
                    </a:cubicBezTo>
                    <a:cubicBezTo>
                      <a:pt x="382400" y="33676"/>
                      <a:pt x="402824" y="59283"/>
                      <a:pt x="439783" y="62445"/>
                    </a:cubicBezTo>
                    <a:cubicBezTo>
                      <a:pt x="459533" y="64156"/>
                      <a:pt x="479490" y="62082"/>
                      <a:pt x="499136" y="64259"/>
                    </a:cubicBezTo>
                    <a:cubicBezTo>
                      <a:pt x="568960" y="72035"/>
                      <a:pt x="600736" y="138956"/>
                      <a:pt x="660089" y="165549"/>
                    </a:cubicBezTo>
                    <a:cubicBezTo>
                      <a:pt x="679113" y="174050"/>
                      <a:pt x="701403" y="177575"/>
                      <a:pt x="721256" y="171043"/>
                    </a:cubicBezTo>
                    <a:cubicBezTo>
                      <a:pt x="739607" y="165030"/>
                      <a:pt x="753810" y="151397"/>
                      <a:pt x="769413" y="140460"/>
                    </a:cubicBezTo>
                    <a:cubicBezTo>
                      <a:pt x="819694" y="105262"/>
                      <a:pt x="872413" y="147457"/>
                      <a:pt x="924353" y="153419"/>
                    </a:cubicBezTo>
                    <a:cubicBezTo>
                      <a:pt x="952759" y="156684"/>
                      <a:pt x="981580" y="149013"/>
                      <a:pt x="1007032" y="136572"/>
                    </a:cubicBezTo>
                    <a:cubicBezTo>
                      <a:pt x="1054152" y="113504"/>
                      <a:pt x="1088209" y="73746"/>
                      <a:pt x="1138128" y="55240"/>
                    </a:cubicBezTo>
                    <a:cubicBezTo>
                      <a:pt x="1213239" y="27455"/>
                      <a:pt x="1281301" y="50108"/>
                      <a:pt x="1356308" y="63482"/>
                    </a:cubicBezTo>
                    <a:lnTo>
                      <a:pt x="1356308" y="414313"/>
                    </a:lnTo>
                    <a:lnTo>
                      <a:pt x="0" y="414313"/>
                    </a:lnTo>
                    <a:lnTo>
                      <a:pt x="1918" y="45806"/>
                    </a:ln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454" name="Google Shape;8454;p22"/>
          <p:cNvGrpSpPr/>
          <p:nvPr/>
        </p:nvGrpSpPr>
        <p:grpSpPr>
          <a:xfrm>
            <a:off x="238361" y="5510057"/>
            <a:ext cx="475067" cy="780720"/>
            <a:chOff x="2434651" y="1541762"/>
            <a:chExt cx="356300" cy="585540"/>
          </a:xfrm>
        </p:grpSpPr>
        <p:sp>
          <p:nvSpPr>
            <p:cNvPr id="8455" name="Google Shape;8455;p22"/>
            <p:cNvSpPr/>
            <p:nvPr/>
          </p:nvSpPr>
          <p:spPr>
            <a:xfrm>
              <a:off x="2434651" y="1541762"/>
              <a:ext cx="356300" cy="463901"/>
            </a:xfrm>
            <a:custGeom>
              <a:avLst/>
              <a:gdLst/>
              <a:ahLst/>
              <a:cxnLst/>
              <a:rect l="l" t="t" r="r" b="b"/>
              <a:pathLst>
                <a:path w="426706" h="555570" extrusionOk="0">
                  <a:moveTo>
                    <a:pt x="67895" y="510809"/>
                  </a:moveTo>
                  <a:cubicBezTo>
                    <a:pt x="46590" y="479344"/>
                    <a:pt x="53225" y="437253"/>
                    <a:pt x="62971" y="400501"/>
                  </a:cubicBezTo>
                  <a:cubicBezTo>
                    <a:pt x="72716" y="363749"/>
                    <a:pt x="84690" y="324456"/>
                    <a:pt x="71783" y="288741"/>
                  </a:cubicBezTo>
                  <a:cubicBezTo>
                    <a:pt x="56336" y="246028"/>
                    <a:pt x="8439" y="218761"/>
                    <a:pt x="974" y="173923"/>
                  </a:cubicBezTo>
                  <a:cubicBezTo>
                    <a:pt x="-2706" y="151788"/>
                    <a:pt x="4499" y="129187"/>
                    <a:pt x="14918" y="109282"/>
                  </a:cubicBezTo>
                  <a:cubicBezTo>
                    <a:pt x="58202" y="26654"/>
                    <a:pt x="162756" y="-18288"/>
                    <a:pt x="252486" y="7060"/>
                  </a:cubicBezTo>
                  <a:cubicBezTo>
                    <a:pt x="285662" y="16442"/>
                    <a:pt x="318370" y="36607"/>
                    <a:pt x="330967" y="68694"/>
                  </a:cubicBezTo>
                  <a:cubicBezTo>
                    <a:pt x="349058" y="114777"/>
                    <a:pt x="321325" y="171953"/>
                    <a:pt x="346725" y="214459"/>
                  </a:cubicBezTo>
                  <a:cubicBezTo>
                    <a:pt x="355848" y="229751"/>
                    <a:pt x="370674" y="240636"/>
                    <a:pt x="383063" y="253492"/>
                  </a:cubicBezTo>
                  <a:cubicBezTo>
                    <a:pt x="418415" y="290089"/>
                    <a:pt x="433344" y="344621"/>
                    <a:pt x="423962" y="394643"/>
                  </a:cubicBezTo>
                  <a:cubicBezTo>
                    <a:pt x="414579" y="444666"/>
                    <a:pt x="381819" y="489297"/>
                    <a:pt x="338068" y="515319"/>
                  </a:cubicBezTo>
                  <a:cubicBezTo>
                    <a:pt x="275553" y="552538"/>
                    <a:pt x="118332" y="585247"/>
                    <a:pt x="67895" y="5107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56" name="Google Shape;8456;p22"/>
            <p:cNvSpPr/>
            <p:nvPr/>
          </p:nvSpPr>
          <p:spPr>
            <a:xfrm>
              <a:off x="2434651" y="1541762"/>
              <a:ext cx="356300" cy="463901"/>
            </a:xfrm>
            <a:custGeom>
              <a:avLst/>
              <a:gdLst/>
              <a:ahLst/>
              <a:cxnLst/>
              <a:rect l="l" t="t" r="r" b="b"/>
              <a:pathLst>
                <a:path w="426706" h="555570" extrusionOk="0">
                  <a:moveTo>
                    <a:pt x="67895" y="510809"/>
                  </a:moveTo>
                  <a:cubicBezTo>
                    <a:pt x="46590" y="479344"/>
                    <a:pt x="53225" y="437253"/>
                    <a:pt x="62971" y="400501"/>
                  </a:cubicBezTo>
                  <a:cubicBezTo>
                    <a:pt x="72716" y="363749"/>
                    <a:pt x="84690" y="324456"/>
                    <a:pt x="71783" y="288741"/>
                  </a:cubicBezTo>
                  <a:cubicBezTo>
                    <a:pt x="56336" y="246028"/>
                    <a:pt x="8439" y="218761"/>
                    <a:pt x="974" y="173923"/>
                  </a:cubicBezTo>
                  <a:cubicBezTo>
                    <a:pt x="-2706" y="151788"/>
                    <a:pt x="4499" y="129187"/>
                    <a:pt x="14918" y="109282"/>
                  </a:cubicBezTo>
                  <a:cubicBezTo>
                    <a:pt x="58202" y="26654"/>
                    <a:pt x="162756" y="-18288"/>
                    <a:pt x="252486" y="7060"/>
                  </a:cubicBezTo>
                  <a:cubicBezTo>
                    <a:pt x="285662" y="16442"/>
                    <a:pt x="318370" y="36607"/>
                    <a:pt x="330967" y="68694"/>
                  </a:cubicBezTo>
                  <a:cubicBezTo>
                    <a:pt x="349058" y="114777"/>
                    <a:pt x="321325" y="171953"/>
                    <a:pt x="346725" y="214459"/>
                  </a:cubicBezTo>
                  <a:cubicBezTo>
                    <a:pt x="355848" y="229751"/>
                    <a:pt x="370674" y="240636"/>
                    <a:pt x="383063" y="253492"/>
                  </a:cubicBezTo>
                  <a:cubicBezTo>
                    <a:pt x="418415" y="290089"/>
                    <a:pt x="433344" y="344621"/>
                    <a:pt x="423962" y="394643"/>
                  </a:cubicBezTo>
                  <a:cubicBezTo>
                    <a:pt x="414579" y="444666"/>
                    <a:pt x="381819" y="489297"/>
                    <a:pt x="338068" y="515319"/>
                  </a:cubicBezTo>
                  <a:cubicBezTo>
                    <a:pt x="275553" y="552538"/>
                    <a:pt x="118332" y="585247"/>
                    <a:pt x="67895" y="51075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57" name="Google Shape;8457;p22"/>
            <p:cNvSpPr/>
            <p:nvPr/>
          </p:nvSpPr>
          <p:spPr>
            <a:xfrm>
              <a:off x="2527291" y="1654818"/>
              <a:ext cx="184259" cy="472484"/>
            </a:xfrm>
            <a:custGeom>
              <a:avLst/>
              <a:gdLst/>
              <a:ahLst/>
              <a:cxnLst/>
              <a:rect l="l" t="t" r="r" b="b"/>
              <a:pathLst>
                <a:path w="220669" h="565849" extrusionOk="0">
                  <a:moveTo>
                    <a:pt x="62308" y="565850"/>
                  </a:moveTo>
                  <a:lnTo>
                    <a:pt x="83665" y="230466"/>
                  </a:lnTo>
                  <a:lnTo>
                    <a:pt x="40951" y="154836"/>
                  </a:lnTo>
                  <a:lnTo>
                    <a:pt x="0" y="147683"/>
                  </a:lnTo>
                  <a:lnTo>
                    <a:pt x="0" y="137937"/>
                  </a:lnTo>
                  <a:lnTo>
                    <a:pt x="41832" y="143277"/>
                  </a:lnTo>
                  <a:lnTo>
                    <a:pt x="23171" y="75215"/>
                  </a:lnTo>
                  <a:lnTo>
                    <a:pt x="32035" y="75215"/>
                  </a:lnTo>
                  <a:lnTo>
                    <a:pt x="52511" y="154836"/>
                  </a:lnTo>
                  <a:lnTo>
                    <a:pt x="83665" y="209110"/>
                  </a:lnTo>
                  <a:lnTo>
                    <a:pt x="99682" y="41832"/>
                  </a:lnTo>
                  <a:lnTo>
                    <a:pt x="120106" y="0"/>
                  </a:lnTo>
                  <a:lnTo>
                    <a:pt x="127259" y="8035"/>
                  </a:lnTo>
                  <a:lnTo>
                    <a:pt x="106784" y="41832"/>
                  </a:lnTo>
                  <a:lnTo>
                    <a:pt x="137004" y="30273"/>
                  </a:lnTo>
                  <a:lnTo>
                    <a:pt x="137004" y="41832"/>
                  </a:lnTo>
                  <a:lnTo>
                    <a:pt x="110360" y="48053"/>
                  </a:lnTo>
                  <a:lnTo>
                    <a:pt x="112123" y="287383"/>
                  </a:lnTo>
                  <a:lnTo>
                    <a:pt x="180599" y="204651"/>
                  </a:lnTo>
                  <a:lnTo>
                    <a:pt x="180599" y="154836"/>
                  </a:lnTo>
                  <a:lnTo>
                    <a:pt x="186871" y="154836"/>
                  </a:lnTo>
                  <a:lnTo>
                    <a:pt x="186871" y="204651"/>
                  </a:lnTo>
                  <a:lnTo>
                    <a:pt x="209991" y="171735"/>
                  </a:lnTo>
                  <a:lnTo>
                    <a:pt x="214449" y="180599"/>
                  </a:lnTo>
                  <a:lnTo>
                    <a:pt x="190396" y="216211"/>
                  </a:lnTo>
                  <a:lnTo>
                    <a:pt x="220669" y="207295"/>
                  </a:lnTo>
                  <a:lnTo>
                    <a:pt x="220669" y="216211"/>
                  </a:lnTo>
                  <a:lnTo>
                    <a:pt x="177956" y="225542"/>
                  </a:lnTo>
                  <a:lnTo>
                    <a:pt x="115700" y="314960"/>
                  </a:lnTo>
                  <a:lnTo>
                    <a:pt x="119224" y="565850"/>
                  </a:lnTo>
                  <a:lnTo>
                    <a:pt x="62308" y="56585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458" name="Google Shape;8458;p22"/>
            <p:cNvGrpSpPr/>
            <p:nvPr/>
          </p:nvGrpSpPr>
          <p:grpSpPr>
            <a:xfrm>
              <a:off x="2467872" y="1572546"/>
              <a:ext cx="296344" cy="392359"/>
              <a:chOff x="583697" y="1572546"/>
              <a:chExt cx="296344" cy="392359"/>
            </a:xfrm>
          </p:grpSpPr>
          <p:sp>
            <p:nvSpPr>
              <p:cNvPr id="8459" name="Google Shape;8459;p22"/>
              <p:cNvSpPr/>
              <p:nvPr/>
            </p:nvSpPr>
            <p:spPr>
              <a:xfrm>
                <a:off x="583697" y="167552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8460" name="Google Shape;8460;p22"/>
              <p:cNvGrpSpPr/>
              <p:nvPr/>
            </p:nvGrpSpPr>
            <p:grpSpPr>
              <a:xfrm>
                <a:off x="598617" y="1572546"/>
                <a:ext cx="281425" cy="392359"/>
                <a:chOff x="598617" y="1572546"/>
                <a:chExt cx="281425" cy="392359"/>
              </a:xfrm>
            </p:grpSpPr>
            <p:sp>
              <p:nvSpPr>
                <p:cNvPr id="8461" name="Google Shape;8461;p22"/>
                <p:cNvSpPr/>
                <p:nvPr/>
              </p:nvSpPr>
              <p:spPr>
                <a:xfrm>
                  <a:off x="641192" y="167738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462" name="Google Shape;8462;p22"/>
                <p:cNvSpPr/>
                <p:nvPr/>
              </p:nvSpPr>
              <p:spPr>
                <a:xfrm>
                  <a:off x="652515" y="1673659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463" name="Google Shape;8463;p22"/>
                <p:cNvSpPr/>
                <p:nvPr/>
              </p:nvSpPr>
              <p:spPr>
                <a:xfrm>
                  <a:off x="682019" y="1631723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464" name="Google Shape;8464;p22"/>
                <p:cNvSpPr/>
                <p:nvPr/>
              </p:nvSpPr>
              <p:spPr>
                <a:xfrm>
                  <a:off x="695983" y="1637690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465" name="Google Shape;8465;p22"/>
                <p:cNvSpPr/>
                <p:nvPr/>
              </p:nvSpPr>
              <p:spPr>
                <a:xfrm>
                  <a:off x="609491" y="1612577"/>
                  <a:ext cx="1493" cy="1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5602" extrusionOk="0">
                      <a:moveTo>
                        <a:pt x="0" y="0"/>
                      </a:moveTo>
                      <a:cubicBezTo>
                        <a:pt x="1399" y="4665"/>
                        <a:pt x="1711" y="10679"/>
                        <a:pt x="1866" y="1560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466" name="Google Shape;8466;p22"/>
                <p:cNvSpPr/>
                <p:nvPr/>
              </p:nvSpPr>
              <p:spPr>
                <a:xfrm>
                  <a:off x="623953" y="1610547"/>
                  <a:ext cx="498" cy="1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" h="21875" extrusionOk="0">
                      <a:moveTo>
                        <a:pt x="0" y="0"/>
                      </a:moveTo>
                      <a:cubicBezTo>
                        <a:pt x="0" y="7309"/>
                        <a:pt x="104" y="14566"/>
                        <a:pt x="622" y="2187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467" name="Google Shape;8467;p22"/>
                <p:cNvSpPr/>
                <p:nvPr/>
              </p:nvSpPr>
              <p:spPr>
                <a:xfrm>
                  <a:off x="598617" y="167738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468" name="Google Shape;8468;p22"/>
                <p:cNvSpPr/>
                <p:nvPr/>
              </p:nvSpPr>
              <p:spPr>
                <a:xfrm>
                  <a:off x="738248" y="1576276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469" name="Google Shape;8469;p22"/>
                <p:cNvSpPr/>
                <p:nvPr/>
              </p:nvSpPr>
              <p:spPr>
                <a:xfrm>
                  <a:off x="749570" y="1572546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470" name="Google Shape;8470;p22"/>
                <p:cNvSpPr/>
                <p:nvPr/>
              </p:nvSpPr>
              <p:spPr>
                <a:xfrm>
                  <a:off x="680753" y="1574413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471" name="Google Shape;8471;p22"/>
                <p:cNvSpPr/>
                <p:nvPr/>
              </p:nvSpPr>
              <p:spPr>
                <a:xfrm>
                  <a:off x="764054" y="1949435"/>
                  <a:ext cx="1493" cy="1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5602" extrusionOk="0">
                      <a:moveTo>
                        <a:pt x="0" y="0"/>
                      </a:moveTo>
                      <a:cubicBezTo>
                        <a:pt x="1399" y="4665"/>
                        <a:pt x="1711" y="10679"/>
                        <a:pt x="1866" y="1560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472" name="Google Shape;8472;p22"/>
                <p:cNvSpPr/>
                <p:nvPr/>
              </p:nvSpPr>
              <p:spPr>
                <a:xfrm>
                  <a:off x="778516" y="1947405"/>
                  <a:ext cx="498" cy="1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" h="21875" extrusionOk="0">
                      <a:moveTo>
                        <a:pt x="0" y="0"/>
                      </a:moveTo>
                      <a:cubicBezTo>
                        <a:pt x="0" y="7309"/>
                        <a:pt x="104" y="14566"/>
                        <a:pt x="622" y="2187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473" name="Google Shape;8473;p22"/>
                <p:cNvSpPr/>
                <p:nvPr/>
              </p:nvSpPr>
              <p:spPr>
                <a:xfrm>
                  <a:off x="695673" y="1576276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474" name="Google Shape;8474;p22"/>
                <p:cNvSpPr/>
                <p:nvPr/>
              </p:nvSpPr>
              <p:spPr>
                <a:xfrm>
                  <a:off x="779074" y="1617560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475" name="Google Shape;8475;p22"/>
                <p:cNvSpPr/>
                <p:nvPr/>
              </p:nvSpPr>
              <p:spPr>
                <a:xfrm>
                  <a:off x="793039" y="1623528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476" name="Google Shape;8476;p22"/>
                <p:cNvSpPr/>
                <p:nvPr/>
              </p:nvSpPr>
              <p:spPr>
                <a:xfrm>
                  <a:off x="656649" y="1844798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477" name="Google Shape;8477;p22"/>
                <p:cNvSpPr/>
                <p:nvPr/>
              </p:nvSpPr>
              <p:spPr>
                <a:xfrm>
                  <a:off x="670614" y="1850765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478" name="Google Shape;8478;p22"/>
                <p:cNvSpPr/>
                <p:nvPr/>
              </p:nvSpPr>
              <p:spPr>
                <a:xfrm>
                  <a:off x="773587" y="1730135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479" name="Google Shape;8479;p22"/>
                <p:cNvSpPr/>
                <p:nvPr/>
              </p:nvSpPr>
              <p:spPr>
                <a:xfrm>
                  <a:off x="787552" y="1736103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480" name="Google Shape;8480;p22"/>
                <p:cNvSpPr/>
                <p:nvPr/>
              </p:nvSpPr>
              <p:spPr>
                <a:xfrm>
                  <a:off x="808344" y="1926410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481" name="Google Shape;8481;p22"/>
                <p:cNvSpPr/>
                <p:nvPr/>
              </p:nvSpPr>
              <p:spPr>
                <a:xfrm>
                  <a:off x="822308" y="1932378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482" name="Google Shape;8482;p22"/>
                <p:cNvSpPr/>
                <p:nvPr/>
              </p:nvSpPr>
              <p:spPr>
                <a:xfrm>
                  <a:off x="864573" y="1870963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483" name="Google Shape;8483;p22"/>
                <p:cNvSpPr/>
                <p:nvPr/>
              </p:nvSpPr>
              <p:spPr>
                <a:xfrm>
                  <a:off x="875895" y="1867233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484" name="Google Shape;8484;p22"/>
                <p:cNvSpPr/>
                <p:nvPr/>
              </p:nvSpPr>
              <p:spPr>
                <a:xfrm>
                  <a:off x="807078" y="1869100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485" name="Google Shape;8485;p22"/>
                <p:cNvSpPr/>
                <p:nvPr/>
              </p:nvSpPr>
              <p:spPr>
                <a:xfrm>
                  <a:off x="821998" y="1870963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486" name="Google Shape;8486;p22"/>
                <p:cNvSpPr/>
                <p:nvPr/>
              </p:nvSpPr>
              <p:spPr>
                <a:xfrm>
                  <a:off x="849124" y="1789698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487" name="Google Shape;8487;p22"/>
                <p:cNvSpPr/>
                <p:nvPr/>
              </p:nvSpPr>
              <p:spPr>
                <a:xfrm>
                  <a:off x="863089" y="1795665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488" name="Google Shape;8488;p22"/>
                <p:cNvSpPr/>
                <p:nvPr/>
              </p:nvSpPr>
              <p:spPr>
                <a:xfrm>
                  <a:off x="672017" y="192213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489" name="Google Shape;8489;p22"/>
                <p:cNvSpPr/>
                <p:nvPr/>
              </p:nvSpPr>
              <p:spPr>
                <a:xfrm>
                  <a:off x="683340" y="1918409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490" name="Google Shape;8490;p22"/>
                <p:cNvSpPr/>
                <p:nvPr/>
              </p:nvSpPr>
              <p:spPr>
                <a:xfrm>
                  <a:off x="614522" y="1920275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491" name="Google Shape;8491;p22"/>
                <p:cNvSpPr/>
                <p:nvPr/>
              </p:nvSpPr>
              <p:spPr>
                <a:xfrm>
                  <a:off x="629442" y="192213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8492" name="Google Shape;8492;p22"/>
          <p:cNvGrpSpPr/>
          <p:nvPr/>
        </p:nvGrpSpPr>
        <p:grpSpPr>
          <a:xfrm>
            <a:off x="1774194" y="5659767"/>
            <a:ext cx="448244" cy="763957"/>
            <a:chOff x="3499513" y="1600825"/>
            <a:chExt cx="336183" cy="572968"/>
          </a:xfrm>
        </p:grpSpPr>
        <p:sp>
          <p:nvSpPr>
            <p:cNvPr id="8493" name="Google Shape;8493;p22"/>
            <p:cNvSpPr/>
            <p:nvPr/>
          </p:nvSpPr>
          <p:spPr>
            <a:xfrm>
              <a:off x="3499513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94" name="Google Shape;8494;p22"/>
            <p:cNvSpPr/>
            <p:nvPr/>
          </p:nvSpPr>
          <p:spPr>
            <a:xfrm>
              <a:off x="3499638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95" name="Google Shape;8495;p22"/>
            <p:cNvSpPr/>
            <p:nvPr/>
          </p:nvSpPr>
          <p:spPr>
            <a:xfrm>
              <a:off x="3641885" y="2072515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496" name="Google Shape;8496;p22"/>
            <p:cNvGrpSpPr/>
            <p:nvPr/>
          </p:nvGrpSpPr>
          <p:grpSpPr>
            <a:xfrm>
              <a:off x="3530493" y="1636292"/>
              <a:ext cx="293400" cy="436481"/>
              <a:chOff x="3093722" y="4286030"/>
              <a:chExt cx="293400" cy="436481"/>
            </a:xfrm>
          </p:grpSpPr>
          <p:sp>
            <p:nvSpPr>
              <p:cNvPr id="8497" name="Google Shape;8497;p22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98" name="Google Shape;8498;p22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99" name="Google Shape;8499;p22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00" name="Google Shape;8500;p22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8501" name="Google Shape;8501;p22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8502" name="Google Shape;8502;p22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503" name="Google Shape;8503;p22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8504" name="Google Shape;8504;p22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8505" name="Google Shape;8505;p22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506" name="Google Shape;8506;p22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8507" name="Google Shape;8507;p22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08" name="Google Shape;8508;p22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09" name="Google Shape;8509;p22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10" name="Google Shape;8510;p22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11" name="Google Shape;8511;p22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12" name="Google Shape;8512;p22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13" name="Google Shape;8513;p22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14" name="Google Shape;8514;p22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15" name="Google Shape;8515;p22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16" name="Google Shape;8516;p22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17" name="Google Shape;8517;p22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18" name="Google Shape;8518;p22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19" name="Google Shape;8519;p22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20" name="Google Shape;8520;p22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21" name="Google Shape;8521;p22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22" name="Google Shape;8522;p22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23" name="Google Shape;8523;p22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24" name="Google Shape;8524;p22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25" name="Google Shape;8525;p22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26" name="Google Shape;8526;p22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27" name="Google Shape;8527;p22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28" name="Google Shape;8528;p22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29" name="Google Shape;8529;p22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30" name="Google Shape;8530;p22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31" name="Google Shape;8531;p22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32" name="Google Shape;8532;p22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33" name="Google Shape;8533;p22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34" name="Google Shape;8534;p22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35" name="Google Shape;8535;p22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36" name="Google Shape;8536;p22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37" name="Google Shape;8537;p22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38" name="Google Shape;8538;p22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39" name="Google Shape;8539;p22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40" name="Google Shape;8540;p22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41" name="Google Shape;8541;p22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42" name="Google Shape;8542;p22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43" name="Google Shape;8543;p22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44" name="Google Shape;8544;p22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45" name="Google Shape;8545;p22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46" name="Google Shape;8546;p22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47" name="Google Shape;8547;p22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48" name="Google Shape;8548;p22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49" name="Google Shape;8549;p22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50" name="Google Shape;8550;p22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51" name="Google Shape;8551;p22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52" name="Google Shape;8552;p22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53" name="Google Shape;8553;p22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54" name="Google Shape;8554;p22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8555" name="Google Shape;8555;p22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8556" name="Google Shape;8556;p22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557" name="Google Shape;8557;p22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8558" name="Google Shape;8558;p22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8559" name="Google Shape;8559;p22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560" name="Google Shape;8560;p22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8561" name="Google Shape;8561;p22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8562" name="Google Shape;8562;p22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563" name="Google Shape;8563;p22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8564" name="Google Shape;8564;p22"/>
          <p:cNvGrpSpPr/>
          <p:nvPr/>
        </p:nvGrpSpPr>
        <p:grpSpPr>
          <a:xfrm>
            <a:off x="602934" y="5588252"/>
            <a:ext cx="455943" cy="835473"/>
            <a:chOff x="2925867" y="1503775"/>
            <a:chExt cx="341957" cy="626605"/>
          </a:xfrm>
        </p:grpSpPr>
        <p:sp>
          <p:nvSpPr>
            <p:cNvPr id="8565" name="Google Shape;8565;p22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66" name="Google Shape;8566;p22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67" name="Google Shape;8567;p22"/>
            <p:cNvSpPr/>
            <p:nvPr/>
          </p:nvSpPr>
          <p:spPr>
            <a:xfrm>
              <a:off x="2990316" y="1656380"/>
              <a:ext cx="196118" cy="473999"/>
            </a:xfrm>
            <a:custGeom>
              <a:avLst/>
              <a:gdLst/>
              <a:ahLst/>
              <a:cxnLst/>
              <a:rect l="l" t="t" r="r" b="b"/>
              <a:pathLst>
                <a:path w="234872" h="567664" extrusionOk="0">
                  <a:moveTo>
                    <a:pt x="103518" y="567664"/>
                  </a:moveTo>
                  <a:lnTo>
                    <a:pt x="114663" y="302260"/>
                  </a:lnTo>
                  <a:lnTo>
                    <a:pt x="34523" y="221188"/>
                  </a:lnTo>
                  <a:lnTo>
                    <a:pt x="5598" y="238346"/>
                  </a:lnTo>
                  <a:lnTo>
                    <a:pt x="0" y="228548"/>
                  </a:lnTo>
                  <a:lnTo>
                    <a:pt x="31154" y="211338"/>
                  </a:lnTo>
                  <a:lnTo>
                    <a:pt x="10004" y="143743"/>
                  </a:lnTo>
                  <a:lnTo>
                    <a:pt x="16691" y="137627"/>
                  </a:lnTo>
                  <a:lnTo>
                    <a:pt x="31154" y="179407"/>
                  </a:lnTo>
                  <a:lnTo>
                    <a:pt x="38981" y="143743"/>
                  </a:lnTo>
                  <a:lnTo>
                    <a:pt x="45668" y="143743"/>
                  </a:lnTo>
                  <a:lnTo>
                    <a:pt x="35612" y="196565"/>
                  </a:lnTo>
                  <a:lnTo>
                    <a:pt x="43439" y="217455"/>
                  </a:lnTo>
                  <a:lnTo>
                    <a:pt x="114663" y="289975"/>
                  </a:lnTo>
                  <a:lnTo>
                    <a:pt x="123579" y="62671"/>
                  </a:lnTo>
                  <a:lnTo>
                    <a:pt x="90144" y="28251"/>
                  </a:lnTo>
                  <a:lnTo>
                    <a:pt x="92373" y="20890"/>
                  </a:lnTo>
                  <a:lnTo>
                    <a:pt x="123579" y="52822"/>
                  </a:lnTo>
                  <a:lnTo>
                    <a:pt x="161420" y="0"/>
                  </a:lnTo>
                  <a:lnTo>
                    <a:pt x="166966" y="9849"/>
                  </a:lnTo>
                  <a:lnTo>
                    <a:pt x="131354" y="66351"/>
                  </a:lnTo>
                  <a:lnTo>
                    <a:pt x="134672" y="239590"/>
                  </a:lnTo>
                  <a:lnTo>
                    <a:pt x="229274" y="143743"/>
                  </a:lnTo>
                  <a:lnTo>
                    <a:pt x="234872" y="156651"/>
                  </a:lnTo>
                  <a:lnTo>
                    <a:pt x="210353" y="179407"/>
                  </a:lnTo>
                  <a:lnTo>
                    <a:pt x="234872" y="179407"/>
                  </a:lnTo>
                  <a:lnTo>
                    <a:pt x="234872" y="189204"/>
                  </a:lnTo>
                  <a:lnTo>
                    <a:pt x="202578" y="189204"/>
                  </a:lnTo>
                  <a:lnTo>
                    <a:pt x="138041" y="259236"/>
                  </a:lnTo>
                  <a:lnTo>
                    <a:pt x="140270" y="366123"/>
                  </a:lnTo>
                  <a:lnTo>
                    <a:pt x="173653" y="358762"/>
                  </a:lnTo>
                  <a:lnTo>
                    <a:pt x="174741" y="367367"/>
                  </a:lnTo>
                  <a:lnTo>
                    <a:pt x="142499" y="379652"/>
                  </a:lnTo>
                  <a:lnTo>
                    <a:pt x="145817" y="567664"/>
                  </a:lnTo>
                  <a:lnTo>
                    <a:pt x="103518" y="56766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568" name="Google Shape;8568;p22"/>
            <p:cNvGrpSpPr/>
            <p:nvPr/>
          </p:nvGrpSpPr>
          <p:grpSpPr>
            <a:xfrm>
              <a:off x="2961011" y="1572092"/>
              <a:ext cx="255381" cy="407358"/>
              <a:chOff x="1076836" y="1572092"/>
              <a:chExt cx="255381" cy="407358"/>
            </a:xfrm>
          </p:grpSpPr>
          <p:sp>
            <p:nvSpPr>
              <p:cNvPr id="8569" name="Google Shape;8569;p22"/>
              <p:cNvSpPr/>
              <p:nvPr/>
            </p:nvSpPr>
            <p:spPr>
              <a:xfrm>
                <a:off x="1217967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70" name="Google Shape;8570;p22"/>
              <p:cNvSpPr/>
              <p:nvPr/>
            </p:nvSpPr>
            <p:spPr>
              <a:xfrm>
                <a:off x="1229290" y="1616059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71" name="Google Shape;8571;p22"/>
              <p:cNvSpPr/>
              <p:nvPr/>
            </p:nvSpPr>
            <p:spPr>
              <a:xfrm>
                <a:off x="1160472" y="161792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72" name="Google Shape;8572;p22"/>
              <p:cNvSpPr/>
              <p:nvPr/>
            </p:nvSpPr>
            <p:spPr>
              <a:xfrm>
                <a:off x="1258794" y="1574123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73" name="Google Shape;8573;p22"/>
              <p:cNvSpPr/>
              <p:nvPr/>
            </p:nvSpPr>
            <p:spPr>
              <a:xfrm>
                <a:off x="1272758" y="1580090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74" name="Google Shape;8574;p22"/>
              <p:cNvSpPr/>
              <p:nvPr/>
            </p:nvSpPr>
            <p:spPr>
              <a:xfrm>
                <a:off x="1183873" y="1574123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75" name="Google Shape;8575;p22"/>
              <p:cNvSpPr/>
              <p:nvPr/>
            </p:nvSpPr>
            <p:spPr>
              <a:xfrm>
                <a:off x="1198335" y="1572092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76" name="Google Shape;8576;p22"/>
              <p:cNvSpPr/>
              <p:nvPr/>
            </p:nvSpPr>
            <p:spPr>
              <a:xfrm>
                <a:off x="1313807" y="1730506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77" name="Google Shape;8577;p22"/>
              <p:cNvSpPr/>
              <p:nvPr/>
            </p:nvSpPr>
            <p:spPr>
              <a:xfrm>
                <a:off x="1329949" y="1731253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78" name="Google Shape;8578;p22"/>
              <p:cNvSpPr/>
              <p:nvPr/>
            </p:nvSpPr>
            <p:spPr>
              <a:xfrm>
                <a:off x="1254371" y="17182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79" name="Google Shape;8579;p22"/>
              <p:cNvSpPr/>
              <p:nvPr/>
            </p:nvSpPr>
            <p:spPr>
              <a:xfrm>
                <a:off x="1268336" y="17241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80" name="Google Shape;8580;p22"/>
              <p:cNvSpPr/>
              <p:nvPr/>
            </p:nvSpPr>
            <p:spPr>
              <a:xfrm>
                <a:off x="1176601" y="17762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81" name="Google Shape;8581;p22"/>
              <p:cNvSpPr/>
              <p:nvPr/>
            </p:nvSpPr>
            <p:spPr>
              <a:xfrm>
                <a:off x="1164625" y="17783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8582" name="Google Shape;8582;p22"/>
              <p:cNvGrpSpPr/>
              <p:nvPr/>
            </p:nvGrpSpPr>
            <p:grpSpPr>
              <a:xfrm>
                <a:off x="1141018" y="1704383"/>
                <a:ext cx="13482" cy="17486"/>
                <a:chOff x="5608612" y="5510556"/>
                <a:chExt cx="16865" cy="21874"/>
              </a:xfrm>
            </p:grpSpPr>
            <p:sp>
              <p:nvSpPr>
                <p:cNvPr id="8583" name="Google Shape;8583;p22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584" name="Google Shape;8584;p22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8585" name="Google Shape;8585;p22"/>
              <p:cNvGrpSpPr/>
              <p:nvPr/>
            </p:nvGrpSpPr>
            <p:grpSpPr>
              <a:xfrm>
                <a:off x="1076836" y="1783207"/>
                <a:ext cx="13523" cy="17486"/>
                <a:chOff x="5615144" y="5636104"/>
                <a:chExt cx="16917" cy="21874"/>
              </a:xfrm>
            </p:grpSpPr>
            <p:sp>
              <p:nvSpPr>
                <p:cNvPr id="8586" name="Google Shape;8586;p22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587" name="Google Shape;8587;p22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8588" name="Google Shape;8588;p22"/>
              <p:cNvSpPr/>
              <p:nvPr/>
            </p:nvSpPr>
            <p:spPr>
              <a:xfrm>
                <a:off x="1253396" y="18813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89" name="Google Shape;8589;p22"/>
              <p:cNvSpPr/>
              <p:nvPr/>
            </p:nvSpPr>
            <p:spPr>
              <a:xfrm>
                <a:off x="1267361" y="18872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90" name="Google Shape;8590;p22"/>
              <p:cNvSpPr/>
              <p:nvPr/>
            </p:nvSpPr>
            <p:spPr>
              <a:xfrm>
                <a:off x="1149171" y="1912439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91" name="Google Shape;8591;p22"/>
              <p:cNvSpPr/>
              <p:nvPr/>
            </p:nvSpPr>
            <p:spPr>
              <a:xfrm>
                <a:off x="1163136" y="1918406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92" name="Google Shape;8592;p22"/>
              <p:cNvSpPr/>
              <p:nvPr/>
            </p:nvSpPr>
            <p:spPr>
              <a:xfrm>
                <a:off x="1279107" y="195548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93" name="Google Shape;8593;p22"/>
              <p:cNvSpPr/>
              <p:nvPr/>
            </p:nvSpPr>
            <p:spPr>
              <a:xfrm>
                <a:off x="1295249" y="1956228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94" name="Google Shape;8594;p22"/>
              <p:cNvSpPr/>
              <p:nvPr/>
            </p:nvSpPr>
            <p:spPr>
              <a:xfrm>
                <a:off x="1175392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595" name="Google Shape;8595;p22"/>
          <p:cNvGrpSpPr/>
          <p:nvPr/>
        </p:nvGrpSpPr>
        <p:grpSpPr>
          <a:xfrm>
            <a:off x="11245454" y="5631611"/>
            <a:ext cx="448244" cy="763957"/>
            <a:chOff x="3499513" y="1600825"/>
            <a:chExt cx="336183" cy="572968"/>
          </a:xfrm>
        </p:grpSpPr>
        <p:sp>
          <p:nvSpPr>
            <p:cNvPr id="8596" name="Google Shape;8596;p22"/>
            <p:cNvSpPr/>
            <p:nvPr/>
          </p:nvSpPr>
          <p:spPr>
            <a:xfrm>
              <a:off x="3499513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97" name="Google Shape;8597;p22"/>
            <p:cNvSpPr/>
            <p:nvPr/>
          </p:nvSpPr>
          <p:spPr>
            <a:xfrm>
              <a:off x="3499638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98" name="Google Shape;8598;p22"/>
            <p:cNvSpPr/>
            <p:nvPr/>
          </p:nvSpPr>
          <p:spPr>
            <a:xfrm>
              <a:off x="3641885" y="2072515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599" name="Google Shape;8599;p22"/>
            <p:cNvGrpSpPr/>
            <p:nvPr/>
          </p:nvGrpSpPr>
          <p:grpSpPr>
            <a:xfrm>
              <a:off x="3530493" y="1636292"/>
              <a:ext cx="293400" cy="436481"/>
              <a:chOff x="3093722" y="4286030"/>
              <a:chExt cx="293400" cy="436481"/>
            </a:xfrm>
          </p:grpSpPr>
          <p:sp>
            <p:nvSpPr>
              <p:cNvPr id="8600" name="Google Shape;8600;p22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01" name="Google Shape;8601;p22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02" name="Google Shape;8602;p22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03" name="Google Shape;8603;p22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8604" name="Google Shape;8604;p22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8605" name="Google Shape;8605;p22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606" name="Google Shape;8606;p22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8607" name="Google Shape;8607;p22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8608" name="Google Shape;8608;p22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609" name="Google Shape;8609;p22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8610" name="Google Shape;8610;p22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11" name="Google Shape;8611;p22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12" name="Google Shape;8612;p22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13" name="Google Shape;8613;p22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14" name="Google Shape;8614;p22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15" name="Google Shape;8615;p22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16" name="Google Shape;8616;p22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17" name="Google Shape;8617;p22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18" name="Google Shape;8618;p22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19" name="Google Shape;8619;p22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20" name="Google Shape;8620;p22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21" name="Google Shape;8621;p22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22" name="Google Shape;8622;p22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23" name="Google Shape;8623;p22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24" name="Google Shape;8624;p22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25" name="Google Shape;8625;p22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26" name="Google Shape;8626;p22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27" name="Google Shape;8627;p22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28" name="Google Shape;8628;p22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29" name="Google Shape;8629;p22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30" name="Google Shape;8630;p22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31" name="Google Shape;8631;p22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32" name="Google Shape;8632;p22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33" name="Google Shape;8633;p22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34" name="Google Shape;8634;p22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35" name="Google Shape;8635;p22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36" name="Google Shape;8636;p22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37" name="Google Shape;8637;p22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38" name="Google Shape;8638;p22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39" name="Google Shape;8639;p22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40" name="Google Shape;8640;p22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41" name="Google Shape;8641;p22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42" name="Google Shape;8642;p22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43" name="Google Shape;8643;p22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44" name="Google Shape;8644;p22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45" name="Google Shape;8645;p22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46" name="Google Shape;8646;p22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47" name="Google Shape;8647;p22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48" name="Google Shape;8648;p22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49" name="Google Shape;8649;p22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50" name="Google Shape;8650;p22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51" name="Google Shape;8651;p22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52" name="Google Shape;8652;p22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53" name="Google Shape;8653;p22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54" name="Google Shape;8654;p22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55" name="Google Shape;8655;p22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56" name="Google Shape;8656;p22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57" name="Google Shape;8657;p22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8658" name="Google Shape;8658;p22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8659" name="Google Shape;8659;p22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660" name="Google Shape;8660;p22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8661" name="Google Shape;8661;p22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8662" name="Google Shape;8662;p22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663" name="Google Shape;8663;p22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8664" name="Google Shape;8664;p22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8665" name="Google Shape;8665;p22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666" name="Google Shape;8666;p22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8667" name="Google Shape;8667;p22"/>
          <p:cNvGrpSpPr/>
          <p:nvPr/>
        </p:nvGrpSpPr>
        <p:grpSpPr>
          <a:xfrm>
            <a:off x="10593663" y="5689852"/>
            <a:ext cx="455943" cy="835473"/>
            <a:chOff x="2925867" y="1503775"/>
            <a:chExt cx="341957" cy="626605"/>
          </a:xfrm>
        </p:grpSpPr>
        <p:sp>
          <p:nvSpPr>
            <p:cNvPr id="8668" name="Google Shape;8668;p22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69" name="Google Shape;8669;p22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70" name="Google Shape;8670;p22"/>
            <p:cNvSpPr/>
            <p:nvPr/>
          </p:nvSpPr>
          <p:spPr>
            <a:xfrm>
              <a:off x="2990316" y="1656380"/>
              <a:ext cx="196118" cy="473999"/>
            </a:xfrm>
            <a:custGeom>
              <a:avLst/>
              <a:gdLst/>
              <a:ahLst/>
              <a:cxnLst/>
              <a:rect l="l" t="t" r="r" b="b"/>
              <a:pathLst>
                <a:path w="234872" h="567664" extrusionOk="0">
                  <a:moveTo>
                    <a:pt x="103518" y="567664"/>
                  </a:moveTo>
                  <a:lnTo>
                    <a:pt x="114663" y="302260"/>
                  </a:lnTo>
                  <a:lnTo>
                    <a:pt x="34523" y="221188"/>
                  </a:lnTo>
                  <a:lnTo>
                    <a:pt x="5598" y="238346"/>
                  </a:lnTo>
                  <a:lnTo>
                    <a:pt x="0" y="228548"/>
                  </a:lnTo>
                  <a:lnTo>
                    <a:pt x="31154" y="211338"/>
                  </a:lnTo>
                  <a:lnTo>
                    <a:pt x="10004" y="143743"/>
                  </a:lnTo>
                  <a:lnTo>
                    <a:pt x="16691" y="137627"/>
                  </a:lnTo>
                  <a:lnTo>
                    <a:pt x="31154" y="179407"/>
                  </a:lnTo>
                  <a:lnTo>
                    <a:pt x="38981" y="143743"/>
                  </a:lnTo>
                  <a:lnTo>
                    <a:pt x="45668" y="143743"/>
                  </a:lnTo>
                  <a:lnTo>
                    <a:pt x="35612" y="196565"/>
                  </a:lnTo>
                  <a:lnTo>
                    <a:pt x="43439" y="217455"/>
                  </a:lnTo>
                  <a:lnTo>
                    <a:pt x="114663" y="289975"/>
                  </a:lnTo>
                  <a:lnTo>
                    <a:pt x="123579" y="62671"/>
                  </a:lnTo>
                  <a:lnTo>
                    <a:pt x="90144" y="28251"/>
                  </a:lnTo>
                  <a:lnTo>
                    <a:pt x="92373" y="20890"/>
                  </a:lnTo>
                  <a:lnTo>
                    <a:pt x="123579" y="52822"/>
                  </a:lnTo>
                  <a:lnTo>
                    <a:pt x="161420" y="0"/>
                  </a:lnTo>
                  <a:lnTo>
                    <a:pt x="166966" y="9849"/>
                  </a:lnTo>
                  <a:lnTo>
                    <a:pt x="131354" y="66351"/>
                  </a:lnTo>
                  <a:lnTo>
                    <a:pt x="134672" y="239590"/>
                  </a:lnTo>
                  <a:lnTo>
                    <a:pt x="229274" y="143743"/>
                  </a:lnTo>
                  <a:lnTo>
                    <a:pt x="234872" y="156651"/>
                  </a:lnTo>
                  <a:lnTo>
                    <a:pt x="210353" y="179407"/>
                  </a:lnTo>
                  <a:lnTo>
                    <a:pt x="234872" y="179407"/>
                  </a:lnTo>
                  <a:lnTo>
                    <a:pt x="234872" y="189204"/>
                  </a:lnTo>
                  <a:lnTo>
                    <a:pt x="202578" y="189204"/>
                  </a:lnTo>
                  <a:lnTo>
                    <a:pt x="138041" y="259236"/>
                  </a:lnTo>
                  <a:lnTo>
                    <a:pt x="140270" y="366123"/>
                  </a:lnTo>
                  <a:lnTo>
                    <a:pt x="173653" y="358762"/>
                  </a:lnTo>
                  <a:lnTo>
                    <a:pt x="174741" y="367367"/>
                  </a:lnTo>
                  <a:lnTo>
                    <a:pt x="142499" y="379652"/>
                  </a:lnTo>
                  <a:lnTo>
                    <a:pt x="145817" y="567664"/>
                  </a:lnTo>
                  <a:lnTo>
                    <a:pt x="103518" y="56766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671" name="Google Shape;8671;p22"/>
            <p:cNvGrpSpPr/>
            <p:nvPr/>
          </p:nvGrpSpPr>
          <p:grpSpPr>
            <a:xfrm>
              <a:off x="2961011" y="1572092"/>
              <a:ext cx="255381" cy="407358"/>
              <a:chOff x="1076836" y="1572092"/>
              <a:chExt cx="255381" cy="407358"/>
            </a:xfrm>
          </p:grpSpPr>
          <p:sp>
            <p:nvSpPr>
              <p:cNvPr id="8672" name="Google Shape;8672;p22"/>
              <p:cNvSpPr/>
              <p:nvPr/>
            </p:nvSpPr>
            <p:spPr>
              <a:xfrm>
                <a:off x="1217967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73" name="Google Shape;8673;p22"/>
              <p:cNvSpPr/>
              <p:nvPr/>
            </p:nvSpPr>
            <p:spPr>
              <a:xfrm>
                <a:off x="1229290" y="1616059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74" name="Google Shape;8674;p22"/>
              <p:cNvSpPr/>
              <p:nvPr/>
            </p:nvSpPr>
            <p:spPr>
              <a:xfrm>
                <a:off x="1160472" y="161792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75" name="Google Shape;8675;p22"/>
              <p:cNvSpPr/>
              <p:nvPr/>
            </p:nvSpPr>
            <p:spPr>
              <a:xfrm>
                <a:off x="1258794" y="1574123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76" name="Google Shape;8676;p22"/>
              <p:cNvSpPr/>
              <p:nvPr/>
            </p:nvSpPr>
            <p:spPr>
              <a:xfrm>
                <a:off x="1272758" y="1580090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77" name="Google Shape;8677;p22"/>
              <p:cNvSpPr/>
              <p:nvPr/>
            </p:nvSpPr>
            <p:spPr>
              <a:xfrm>
                <a:off x="1183873" y="1574123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78" name="Google Shape;8678;p22"/>
              <p:cNvSpPr/>
              <p:nvPr/>
            </p:nvSpPr>
            <p:spPr>
              <a:xfrm>
                <a:off x="1198335" y="1572092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79" name="Google Shape;8679;p22"/>
              <p:cNvSpPr/>
              <p:nvPr/>
            </p:nvSpPr>
            <p:spPr>
              <a:xfrm>
                <a:off x="1313807" y="1730506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80" name="Google Shape;8680;p22"/>
              <p:cNvSpPr/>
              <p:nvPr/>
            </p:nvSpPr>
            <p:spPr>
              <a:xfrm>
                <a:off x="1329949" y="1731253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81" name="Google Shape;8681;p22"/>
              <p:cNvSpPr/>
              <p:nvPr/>
            </p:nvSpPr>
            <p:spPr>
              <a:xfrm>
                <a:off x="1254371" y="17182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82" name="Google Shape;8682;p22"/>
              <p:cNvSpPr/>
              <p:nvPr/>
            </p:nvSpPr>
            <p:spPr>
              <a:xfrm>
                <a:off x="1268336" y="17241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83" name="Google Shape;8683;p22"/>
              <p:cNvSpPr/>
              <p:nvPr/>
            </p:nvSpPr>
            <p:spPr>
              <a:xfrm>
                <a:off x="1176601" y="17762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84" name="Google Shape;8684;p22"/>
              <p:cNvSpPr/>
              <p:nvPr/>
            </p:nvSpPr>
            <p:spPr>
              <a:xfrm>
                <a:off x="1164625" y="17783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8685" name="Google Shape;8685;p22"/>
              <p:cNvGrpSpPr/>
              <p:nvPr/>
            </p:nvGrpSpPr>
            <p:grpSpPr>
              <a:xfrm>
                <a:off x="1141018" y="1704383"/>
                <a:ext cx="13482" cy="17486"/>
                <a:chOff x="5608612" y="5510556"/>
                <a:chExt cx="16865" cy="21874"/>
              </a:xfrm>
            </p:grpSpPr>
            <p:sp>
              <p:nvSpPr>
                <p:cNvPr id="8686" name="Google Shape;8686;p22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687" name="Google Shape;8687;p22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8688" name="Google Shape;8688;p22"/>
              <p:cNvGrpSpPr/>
              <p:nvPr/>
            </p:nvGrpSpPr>
            <p:grpSpPr>
              <a:xfrm>
                <a:off x="1076836" y="1783207"/>
                <a:ext cx="13523" cy="17486"/>
                <a:chOff x="5615144" y="5636104"/>
                <a:chExt cx="16917" cy="21874"/>
              </a:xfrm>
            </p:grpSpPr>
            <p:sp>
              <p:nvSpPr>
                <p:cNvPr id="8689" name="Google Shape;8689;p22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690" name="Google Shape;8690;p22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8691" name="Google Shape;8691;p22"/>
              <p:cNvSpPr/>
              <p:nvPr/>
            </p:nvSpPr>
            <p:spPr>
              <a:xfrm>
                <a:off x="1253396" y="18813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92" name="Google Shape;8692;p22"/>
              <p:cNvSpPr/>
              <p:nvPr/>
            </p:nvSpPr>
            <p:spPr>
              <a:xfrm>
                <a:off x="1267361" y="18872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93" name="Google Shape;8693;p22"/>
              <p:cNvSpPr/>
              <p:nvPr/>
            </p:nvSpPr>
            <p:spPr>
              <a:xfrm>
                <a:off x="1149171" y="1912439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94" name="Google Shape;8694;p22"/>
              <p:cNvSpPr/>
              <p:nvPr/>
            </p:nvSpPr>
            <p:spPr>
              <a:xfrm>
                <a:off x="1163136" y="1918406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95" name="Google Shape;8695;p22"/>
              <p:cNvSpPr/>
              <p:nvPr/>
            </p:nvSpPr>
            <p:spPr>
              <a:xfrm>
                <a:off x="1279107" y="195548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96" name="Google Shape;8696;p22"/>
              <p:cNvSpPr/>
              <p:nvPr/>
            </p:nvSpPr>
            <p:spPr>
              <a:xfrm>
                <a:off x="1295249" y="1956228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97" name="Google Shape;8697;p22"/>
              <p:cNvSpPr/>
              <p:nvPr/>
            </p:nvSpPr>
            <p:spPr>
              <a:xfrm>
                <a:off x="1175392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698" name="Google Shape;8698;p22"/>
          <p:cNvSpPr/>
          <p:nvPr/>
        </p:nvSpPr>
        <p:spPr>
          <a:xfrm>
            <a:off x="1113081" y="5690126"/>
            <a:ext cx="261491" cy="631999"/>
          </a:xfrm>
          <a:custGeom>
            <a:avLst/>
            <a:gdLst/>
            <a:ahLst/>
            <a:cxnLst/>
            <a:rect l="l" t="t" r="r" b="b"/>
            <a:pathLst>
              <a:path w="234872" h="567664" extrusionOk="0">
                <a:moveTo>
                  <a:pt x="103518" y="567664"/>
                </a:moveTo>
                <a:lnTo>
                  <a:pt x="114663" y="302260"/>
                </a:lnTo>
                <a:lnTo>
                  <a:pt x="34523" y="221188"/>
                </a:lnTo>
                <a:lnTo>
                  <a:pt x="5598" y="238346"/>
                </a:lnTo>
                <a:lnTo>
                  <a:pt x="0" y="228548"/>
                </a:lnTo>
                <a:lnTo>
                  <a:pt x="31154" y="211338"/>
                </a:lnTo>
                <a:lnTo>
                  <a:pt x="10004" y="143743"/>
                </a:lnTo>
                <a:lnTo>
                  <a:pt x="16691" y="137627"/>
                </a:lnTo>
                <a:lnTo>
                  <a:pt x="31154" y="179407"/>
                </a:lnTo>
                <a:lnTo>
                  <a:pt x="38981" y="143743"/>
                </a:lnTo>
                <a:lnTo>
                  <a:pt x="45668" y="143743"/>
                </a:lnTo>
                <a:lnTo>
                  <a:pt x="35612" y="196565"/>
                </a:lnTo>
                <a:lnTo>
                  <a:pt x="43439" y="217455"/>
                </a:lnTo>
                <a:lnTo>
                  <a:pt x="114663" y="289975"/>
                </a:lnTo>
                <a:lnTo>
                  <a:pt x="123579" y="62671"/>
                </a:lnTo>
                <a:lnTo>
                  <a:pt x="90144" y="28251"/>
                </a:lnTo>
                <a:lnTo>
                  <a:pt x="92373" y="20890"/>
                </a:lnTo>
                <a:lnTo>
                  <a:pt x="123579" y="52822"/>
                </a:lnTo>
                <a:lnTo>
                  <a:pt x="161420" y="0"/>
                </a:lnTo>
                <a:lnTo>
                  <a:pt x="166966" y="9849"/>
                </a:lnTo>
                <a:lnTo>
                  <a:pt x="131354" y="66351"/>
                </a:lnTo>
                <a:lnTo>
                  <a:pt x="134672" y="239590"/>
                </a:lnTo>
                <a:lnTo>
                  <a:pt x="229274" y="143743"/>
                </a:lnTo>
                <a:lnTo>
                  <a:pt x="234872" y="156651"/>
                </a:lnTo>
                <a:lnTo>
                  <a:pt x="210353" y="179407"/>
                </a:lnTo>
                <a:lnTo>
                  <a:pt x="234872" y="179407"/>
                </a:lnTo>
                <a:lnTo>
                  <a:pt x="234872" y="189204"/>
                </a:lnTo>
                <a:lnTo>
                  <a:pt x="202578" y="189204"/>
                </a:lnTo>
                <a:lnTo>
                  <a:pt x="138041" y="259236"/>
                </a:lnTo>
                <a:lnTo>
                  <a:pt x="140270" y="366123"/>
                </a:lnTo>
                <a:lnTo>
                  <a:pt x="173653" y="358762"/>
                </a:lnTo>
                <a:lnTo>
                  <a:pt x="174741" y="367367"/>
                </a:lnTo>
                <a:lnTo>
                  <a:pt x="142499" y="379652"/>
                </a:lnTo>
                <a:lnTo>
                  <a:pt x="145817" y="567664"/>
                </a:lnTo>
                <a:lnTo>
                  <a:pt x="103518" y="56766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99" name="Google Shape;8699;p22"/>
          <p:cNvSpPr/>
          <p:nvPr/>
        </p:nvSpPr>
        <p:spPr>
          <a:xfrm>
            <a:off x="11748491" y="5994926"/>
            <a:ext cx="261491" cy="631999"/>
          </a:xfrm>
          <a:custGeom>
            <a:avLst/>
            <a:gdLst/>
            <a:ahLst/>
            <a:cxnLst/>
            <a:rect l="l" t="t" r="r" b="b"/>
            <a:pathLst>
              <a:path w="234872" h="567664" extrusionOk="0">
                <a:moveTo>
                  <a:pt x="103518" y="567664"/>
                </a:moveTo>
                <a:lnTo>
                  <a:pt x="114663" y="302260"/>
                </a:lnTo>
                <a:lnTo>
                  <a:pt x="34523" y="221188"/>
                </a:lnTo>
                <a:lnTo>
                  <a:pt x="5598" y="238346"/>
                </a:lnTo>
                <a:lnTo>
                  <a:pt x="0" y="228548"/>
                </a:lnTo>
                <a:lnTo>
                  <a:pt x="31154" y="211338"/>
                </a:lnTo>
                <a:lnTo>
                  <a:pt x="10004" y="143743"/>
                </a:lnTo>
                <a:lnTo>
                  <a:pt x="16691" y="137627"/>
                </a:lnTo>
                <a:lnTo>
                  <a:pt x="31154" y="179407"/>
                </a:lnTo>
                <a:lnTo>
                  <a:pt x="38981" y="143743"/>
                </a:lnTo>
                <a:lnTo>
                  <a:pt x="45668" y="143743"/>
                </a:lnTo>
                <a:lnTo>
                  <a:pt x="35612" y="196565"/>
                </a:lnTo>
                <a:lnTo>
                  <a:pt x="43439" y="217455"/>
                </a:lnTo>
                <a:lnTo>
                  <a:pt x="114663" y="289975"/>
                </a:lnTo>
                <a:lnTo>
                  <a:pt x="123579" y="62671"/>
                </a:lnTo>
                <a:lnTo>
                  <a:pt x="90144" y="28251"/>
                </a:lnTo>
                <a:lnTo>
                  <a:pt x="92373" y="20890"/>
                </a:lnTo>
                <a:lnTo>
                  <a:pt x="123579" y="52822"/>
                </a:lnTo>
                <a:lnTo>
                  <a:pt x="161420" y="0"/>
                </a:lnTo>
                <a:lnTo>
                  <a:pt x="166966" y="9849"/>
                </a:lnTo>
                <a:lnTo>
                  <a:pt x="131354" y="66351"/>
                </a:lnTo>
                <a:lnTo>
                  <a:pt x="134672" y="239590"/>
                </a:lnTo>
                <a:lnTo>
                  <a:pt x="229274" y="143743"/>
                </a:lnTo>
                <a:lnTo>
                  <a:pt x="234872" y="156651"/>
                </a:lnTo>
                <a:lnTo>
                  <a:pt x="210353" y="179407"/>
                </a:lnTo>
                <a:lnTo>
                  <a:pt x="234872" y="179407"/>
                </a:lnTo>
                <a:lnTo>
                  <a:pt x="234872" y="189204"/>
                </a:lnTo>
                <a:lnTo>
                  <a:pt x="202578" y="189204"/>
                </a:lnTo>
                <a:lnTo>
                  <a:pt x="138041" y="259236"/>
                </a:lnTo>
                <a:lnTo>
                  <a:pt x="140270" y="366123"/>
                </a:lnTo>
                <a:lnTo>
                  <a:pt x="173653" y="358762"/>
                </a:lnTo>
                <a:lnTo>
                  <a:pt x="174741" y="367367"/>
                </a:lnTo>
                <a:lnTo>
                  <a:pt x="142499" y="379652"/>
                </a:lnTo>
                <a:lnTo>
                  <a:pt x="145817" y="567664"/>
                </a:lnTo>
                <a:lnTo>
                  <a:pt x="103518" y="56766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00" name="Google Shape;8700;p22"/>
          <p:cNvSpPr/>
          <p:nvPr/>
        </p:nvSpPr>
        <p:spPr>
          <a:xfrm>
            <a:off x="10123024" y="5994926"/>
            <a:ext cx="261491" cy="631999"/>
          </a:xfrm>
          <a:custGeom>
            <a:avLst/>
            <a:gdLst/>
            <a:ahLst/>
            <a:cxnLst/>
            <a:rect l="l" t="t" r="r" b="b"/>
            <a:pathLst>
              <a:path w="234872" h="567664" extrusionOk="0">
                <a:moveTo>
                  <a:pt x="103518" y="567664"/>
                </a:moveTo>
                <a:lnTo>
                  <a:pt x="114663" y="302260"/>
                </a:lnTo>
                <a:lnTo>
                  <a:pt x="34523" y="221188"/>
                </a:lnTo>
                <a:lnTo>
                  <a:pt x="5598" y="238346"/>
                </a:lnTo>
                <a:lnTo>
                  <a:pt x="0" y="228548"/>
                </a:lnTo>
                <a:lnTo>
                  <a:pt x="31154" y="211338"/>
                </a:lnTo>
                <a:lnTo>
                  <a:pt x="10004" y="143743"/>
                </a:lnTo>
                <a:lnTo>
                  <a:pt x="16691" y="137627"/>
                </a:lnTo>
                <a:lnTo>
                  <a:pt x="31154" y="179407"/>
                </a:lnTo>
                <a:lnTo>
                  <a:pt x="38981" y="143743"/>
                </a:lnTo>
                <a:lnTo>
                  <a:pt x="45668" y="143743"/>
                </a:lnTo>
                <a:lnTo>
                  <a:pt x="35612" y="196565"/>
                </a:lnTo>
                <a:lnTo>
                  <a:pt x="43439" y="217455"/>
                </a:lnTo>
                <a:lnTo>
                  <a:pt x="114663" y="289975"/>
                </a:lnTo>
                <a:lnTo>
                  <a:pt x="123579" y="62671"/>
                </a:lnTo>
                <a:lnTo>
                  <a:pt x="90144" y="28251"/>
                </a:lnTo>
                <a:lnTo>
                  <a:pt x="92373" y="20890"/>
                </a:lnTo>
                <a:lnTo>
                  <a:pt x="123579" y="52822"/>
                </a:lnTo>
                <a:lnTo>
                  <a:pt x="161420" y="0"/>
                </a:lnTo>
                <a:lnTo>
                  <a:pt x="166966" y="9849"/>
                </a:lnTo>
                <a:lnTo>
                  <a:pt x="131354" y="66351"/>
                </a:lnTo>
                <a:lnTo>
                  <a:pt x="134672" y="239590"/>
                </a:lnTo>
                <a:lnTo>
                  <a:pt x="229274" y="143743"/>
                </a:lnTo>
                <a:lnTo>
                  <a:pt x="234872" y="156651"/>
                </a:lnTo>
                <a:lnTo>
                  <a:pt x="210353" y="179407"/>
                </a:lnTo>
                <a:lnTo>
                  <a:pt x="234872" y="179407"/>
                </a:lnTo>
                <a:lnTo>
                  <a:pt x="234872" y="189204"/>
                </a:lnTo>
                <a:lnTo>
                  <a:pt x="202578" y="189204"/>
                </a:lnTo>
                <a:lnTo>
                  <a:pt x="138041" y="259236"/>
                </a:lnTo>
                <a:lnTo>
                  <a:pt x="140270" y="366123"/>
                </a:lnTo>
                <a:lnTo>
                  <a:pt x="173653" y="358762"/>
                </a:lnTo>
                <a:lnTo>
                  <a:pt x="174741" y="367367"/>
                </a:lnTo>
                <a:lnTo>
                  <a:pt x="142499" y="379652"/>
                </a:lnTo>
                <a:lnTo>
                  <a:pt x="145817" y="567664"/>
                </a:lnTo>
                <a:lnTo>
                  <a:pt x="103518" y="56766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8701" name="Google Shape;8701;p22"/>
          <p:cNvGrpSpPr/>
          <p:nvPr/>
        </p:nvGrpSpPr>
        <p:grpSpPr>
          <a:xfrm>
            <a:off x="1293106" y="5924524"/>
            <a:ext cx="455943" cy="835473"/>
            <a:chOff x="2925867" y="1503775"/>
            <a:chExt cx="341957" cy="626605"/>
          </a:xfrm>
        </p:grpSpPr>
        <p:sp>
          <p:nvSpPr>
            <p:cNvPr id="8702" name="Google Shape;8702;p22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03" name="Google Shape;8703;p22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04" name="Google Shape;8704;p22"/>
            <p:cNvSpPr/>
            <p:nvPr/>
          </p:nvSpPr>
          <p:spPr>
            <a:xfrm>
              <a:off x="2990316" y="1656380"/>
              <a:ext cx="196118" cy="473999"/>
            </a:xfrm>
            <a:custGeom>
              <a:avLst/>
              <a:gdLst/>
              <a:ahLst/>
              <a:cxnLst/>
              <a:rect l="l" t="t" r="r" b="b"/>
              <a:pathLst>
                <a:path w="234872" h="567664" extrusionOk="0">
                  <a:moveTo>
                    <a:pt x="103518" y="567664"/>
                  </a:moveTo>
                  <a:lnTo>
                    <a:pt x="114663" y="302260"/>
                  </a:lnTo>
                  <a:lnTo>
                    <a:pt x="34523" y="221188"/>
                  </a:lnTo>
                  <a:lnTo>
                    <a:pt x="5598" y="238346"/>
                  </a:lnTo>
                  <a:lnTo>
                    <a:pt x="0" y="228548"/>
                  </a:lnTo>
                  <a:lnTo>
                    <a:pt x="31154" y="211338"/>
                  </a:lnTo>
                  <a:lnTo>
                    <a:pt x="10004" y="143743"/>
                  </a:lnTo>
                  <a:lnTo>
                    <a:pt x="16691" y="137627"/>
                  </a:lnTo>
                  <a:lnTo>
                    <a:pt x="31154" y="179407"/>
                  </a:lnTo>
                  <a:lnTo>
                    <a:pt x="38981" y="143743"/>
                  </a:lnTo>
                  <a:lnTo>
                    <a:pt x="45668" y="143743"/>
                  </a:lnTo>
                  <a:lnTo>
                    <a:pt x="35612" y="196565"/>
                  </a:lnTo>
                  <a:lnTo>
                    <a:pt x="43439" y="217455"/>
                  </a:lnTo>
                  <a:lnTo>
                    <a:pt x="114663" y="289975"/>
                  </a:lnTo>
                  <a:lnTo>
                    <a:pt x="123579" y="62671"/>
                  </a:lnTo>
                  <a:lnTo>
                    <a:pt x="90144" y="28251"/>
                  </a:lnTo>
                  <a:lnTo>
                    <a:pt x="92373" y="20890"/>
                  </a:lnTo>
                  <a:lnTo>
                    <a:pt x="123579" y="52822"/>
                  </a:lnTo>
                  <a:lnTo>
                    <a:pt x="161420" y="0"/>
                  </a:lnTo>
                  <a:lnTo>
                    <a:pt x="166966" y="9849"/>
                  </a:lnTo>
                  <a:lnTo>
                    <a:pt x="131354" y="66351"/>
                  </a:lnTo>
                  <a:lnTo>
                    <a:pt x="134672" y="239590"/>
                  </a:lnTo>
                  <a:lnTo>
                    <a:pt x="229274" y="143743"/>
                  </a:lnTo>
                  <a:lnTo>
                    <a:pt x="234872" y="156651"/>
                  </a:lnTo>
                  <a:lnTo>
                    <a:pt x="210353" y="179407"/>
                  </a:lnTo>
                  <a:lnTo>
                    <a:pt x="234872" y="179407"/>
                  </a:lnTo>
                  <a:lnTo>
                    <a:pt x="234872" y="189204"/>
                  </a:lnTo>
                  <a:lnTo>
                    <a:pt x="202578" y="189204"/>
                  </a:lnTo>
                  <a:lnTo>
                    <a:pt x="138041" y="259236"/>
                  </a:lnTo>
                  <a:lnTo>
                    <a:pt x="140270" y="366123"/>
                  </a:lnTo>
                  <a:lnTo>
                    <a:pt x="173653" y="358762"/>
                  </a:lnTo>
                  <a:lnTo>
                    <a:pt x="174741" y="367367"/>
                  </a:lnTo>
                  <a:lnTo>
                    <a:pt x="142499" y="379652"/>
                  </a:lnTo>
                  <a:lnTo>
                    <a:pt x="145817" y="567664"/>
                  </a:lnTo>
                  <a:lnTo>
                    <a:pt x="103518" y="56766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705" name="Google Shape;8705;p22"/>
            <p:cNvGrpSpPr/>
            <p:nvPr/>
          </p:nvGrpSpPr>
          <p:grpSpPr>
            <a:xfrm>
              <a:off x="2961011" y="1572092"/>
              <a:ext cx="255381" cy="407358"/>
              <a:chOff x="1076836" y="1572092"/>
              <a:chExt cx="255381" cy="407358"/>
            </a:xfrm>
          </p:grpSpPr>
          <p:sp>
            <p:nvSpPr>
              <p:cNvPr id="8706" name="Google Shape;8706;p22"/>
              <p:cNvSpPr/>
              <p:nvPr/>
            </p:nvSpPr>
            <p:spPr>
              <a:xfrm>
                <a:off x="1217967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07" name="Google Shape;8707;p22"/>
              <p:cNvSpPr/>
              <p:nvPr/>
            </p:nvSpPr>
            <p:spPr>
              <a:xfrm>
                <a:off x="1229290" y="1616059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08" name="Google Shape;8708;p22"/>
              <p:cNvSpPr/>
              <p:nvPr/>
            </p:nvSpPr>
            <p:spPr>
              <a:xfrm>
                <a:off x="1160472" y="161792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09" name="Google Shape;8709;p22"/>
              <p:cNvSpPr/>
              <p:nvPr/>
            </p:nvSpPr>
            <p:spPr>
              <a:xfrm>
                <a:off x="1258794" y="1574123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10" name="Google Shape;8710;p22"/>
              <p:cNvSpPr/>
              <p:nvPr/>
            </p:nvSpPr>
            <p:spPr>
              <a:xfrm>
                <a:off x="1272758" y="1580090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11" name="Google Shape;8711;p22"/>
              <p:cNvSpPr/>
              <p:nvPr/>
            </p:nvSpPr>
            <p:spPr>
              <a:xfrm>
                <a:off x="1183873" y="1574123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12" name="Google Shape;8712;p22"/>
              <p:cNvSpPr/>
              <p:nvPr/>
            </p:nvSpPr>
            <p:spPr>
              <a:xfrm>
                <a:off x="1198335" y="1572092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13" name="Google Shape;8713;p22"/>
              <p:cNvSpPr/>
              <p:nvPr/>
            </p:nvSpPr>
            <p:spPr>
              <a:xfrm>
                <a:off x="1313807" y="1730506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14" name="Google Shape;8714;p22"/>
              <p:cNvSpPr/>
              <p:nvPr/>
            </p:nvSpPr>
            <p:spPr>
              <a:xfrm>
                <a:off x="1329949" y="1731253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15" name="Google Shape;8715;p22"/>
              <p:cNvSpPr/>
              <p:nvPr/>
            </p:nvSpPr>
            <p:spPr>
              <a:xfrm>
                <a:off x="1254371" y="17182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16" name="Google Shape;8716;p22"/>
              <p:cNvSpPr/>
              <p:nvPr/>
            </p:nvSpPr>
            <p:spPr>
              <a:xfrm>
                <a:off x="1268336" y="17241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17" name="Google Shape;8717;p22"/>
              <p:cNvSpPr/>
              <p:nvPr/>
            </p:nvSpPr>
            <p:spPr>
              <a:xfrm>
                <a:off x="1176601" y="17762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18" name="Google Shape;8718;p22"/>
              <p:cNvSpPr/>
              <p:nvPr/>
            </p:nvSpPr>
            <p:spPr>
              <a:xfrm>
                <a:off x="1164625" y="17783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8719" name="Google Shape;8719;p22"/>
              <p:cNvGrpSpPr/>
              <p:nvPr/>
            </p:nvGrpSpPr>
            <p:grpSpPr>
              <a:xfrm>
                <a:off x="1141018" y="1704383"/>
                <a:ext cx="13482" cy="17486"/>
                <a:chOff x="5608612" y="5510556"/>
                <a:chExt cx="16865" cy="21874"/>
              </a:xfrm>
            </p:grpSpPr>
            <p:sp>
              <p:nvSpPr>
                <p:cNvPr id="8720" name="Google Shape;8720;p22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721" name="Google Shape;8721;p22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8722" name="Google Shape;8722;p22"/>
              <p:cNvGrpSpPr/>
              <p:nvPr/>
            </p:nvGrpSpPr>
            <p:grpSpPr>
              <a:xfrm>
                <a:off x="1076836" y="1783207"/>
                <a:ext cx="13523" cy="17486"/>
                <a:chOff x="5615144" y="5636104"/>
                <a:chExt cx="16917" cy="21874"/>
              </a:xfrm>
            </p:grpSpPr>
            <p:sp>
              <p:nvSpPr>
                <p:cNvPr id="8723" name="Google Shape;8723;p22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724" name="Google Shape;8724;p22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8725" name="Google Shape;8725;p22"/>
              <p:cNvSpPr/>
              <p:nvPr/>
            </p:nvSpPr>
            <p:spPr>
              <a:xfrm>
                <a:off x="1253396" y="18813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26" name="Google Shape;8726;p22"/>
              <p:cNvSpPr/>
              <p:nvPr/>
            </p:nvSpPr>
            <p:spPr>
              <a:xfrm>
                <a:off x="1267361" y="18872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27" name="Google Shape;8727;p22"/>
              <p:cNvSpPr/>
              <p:nvPr/>
            </p:nvSpPr>
            <p:spPr>
              <a:xfrm>
                <a:off x="1149171" y="1912439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28" name="Google Shape;8728;p22"/>
              <p:cNvSpPr/>
              <p:nvPr/>
            </p:nvSpPr>
            <p:spPr>
              <a:xfrm>
                <a:off x="1163136" y="1918406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29" name="Google Shape;8729;p22"/>
              <p:cNvSpPr/>
              <p:nvPr/>
            </p:nvSpPr>
            <p:spPr>
              <a:xfrm>
                <a:off x="1279107" y="195548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30" name="Google Shape;8730;p22"/>
              <p:cNvSpPr/>
              <p:nvPr/>
            </p:nvSpPr>
            <p:spPr>
              <a:xfrm>
                <a:off x="1295249" y="1956228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31" name="Google Shape;8731;p22"/>
              <p:cNvSpPr/>
              <p:nvPr/>
            </p:nvSpPr>
            <p:spPr>
              <a:xfrm>
                <a:off x="1175392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732" name="Google Shape;8732;p22"/>
          <p:cNvGrpSpPr/>
          <p:nvPr/>
        </p:nvGrpSpPr>
        <p:grpSpPr>
          <a:xfrm>
            <a:off x="985641" y="6318988"/>
            <a:ext cx="166817" cy="169525"/>
            <a:chOff x="4960130" y="3783548"/>
            <a:chExt cx="125113" cy="127144"/>
          </a:xfrm>
        </p:grpSpPr>
        <p:sp>
          <p:nvSpPr>
            <p:cNvPr id="8733" name="Google Shape;8733;p22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34" name="Google Shape;8734;p22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735" name="Google Shape;8735;p22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8736" name="Google Shape;8736;p22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37" name="Google Shape;8737;p22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38" name="Google Shape;8738;p22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39" name="Google Shape;8739;p22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40" name="Google Shape;8740;p22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41" name="Google Shape;8741;p22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42" name="Google Shape;8742;p22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43" name="Google Shape;8743;p22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44" name="Google Shape;8744;p22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745" name="Google Shape;8745;p22"/>
          <p:cNvGrpSpPr/>
          <p:nvPr/>
        </p:nvGrpSpPr>
        <p:grpSpPr>
          <a:xfrm>
            <a:off x="83267" y="5172160"/>
            <a:ext cx="239912" cy="241005"/>
            <a:chOff x="62450" y="3879120"/>
            <a:chExt cx="179934" cy="180754"/>
          </a:xfrm>
        </p:grpSpPr>
        <p:sp>
          <p:nvSpPr>
            <p:cNvPr id="8746" name="Google Shape;8746;p22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47" name="Google Shape;8747;p22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748" name="Google Shape;8748;p22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8749" name="Google Shape;8749;p22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50" name="Google Shape;8750;p22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51" name="Google Shape;8751;p22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52" name="Google Shape;8752;p22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53" name="Google Shape;8753;p22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54" name="Google Shape;8754;p22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55" name="Google Shape;8755;p22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56" name="Google Shape;8756;p22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757" name="Google Shape;8757;p22"/>
          <p:cNvGrpSpPr/>
          <p:nvPr/>
        </p:nvGrpSpPr>
        <p:grpSpPr>
          <a:xfrm>
            <a:off x="602941" y="5243655"/>
            <a:ext cx="166817" cy="169525"/>
            <a:chOff x="4960130" y="3783548"/>
            <a:chExt cx="125113" cy="127144"/>
          </a:xfrm>
        </p:grpSpPr>
        <p:sp>
          <p:nvSpPr>
            <p:cNvPr id="8758" name="Google Shape;8758;p22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59" name="Google Shape;8759;p22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760" name="Google Shape;8760;p22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8761" name="Google Shape;8761;p22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62" name="Google Shape;8762;p22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63" name="Google Shape;8763;p22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64" name="Google Shape;8764;p22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65" name="Google Shape;8765;p22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66" name="Google Shape;8766;p22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67" name="Google Shape;8767;p22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68" name="Google Shape;8768;p22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69" name="Google Shape;8769;p22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770" name="Google Shape;8770;p22"/>
          <p:cNvGrpSpPr/>
          <p:nvPr/>
        </p:nvGrpSpPr>
        <p:grpSpPr>
          <a:xfrm rot="2092537">
            <a:off x="2328570" y="6018113"/>
            <a:ext cx="239913" cy="241007"/>
            <a:chOff x="62450" y="3879120"/>
            <a:chExt cx="179934" cy="180754"/>
          </a:xfrm>
        </p:grpSpPr>
        <p:sp>
          <p:nvSpPr>
            <p:cNvPr id="8771" name="Google Shape;8771;p22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72" name="Google Shape;8772;p22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773" name="Google Shape;8773;p22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8774" name="Google Shape;8774;p22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75" name="Google Shape;8775;p22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76" name="Google Shape;8776;p22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77" name="Google Shape;8777;p22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78" name="Google Shape;8778;p22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79" name="Google Shape;8779;p22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80" name="Google Shape;8780;p22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81" name="Google Shape;8781;p22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782" name="Google Shape;8782;p22"/>
          <p:cNvGrpSpPr/>
          <p:nvPr/>
        </p:nvGrpSpPr>
        <p:grpSpPr>
          <a:xfrm>
            <a:off x="1533908" y="5555588"/>
            <a:ext cx="166817" cy="169525"/>
            <a:chOff x="4960130" y="3783548"/>
            <a:chExt cx="125113" cy="127144"/>
          </a:xfrm>
        </p:grpSpPr>
        <p:sp>
          <p:nvSpPr>
            <p:cNvPr id="8783" name="Google Shape;8783;p22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84" name="Google Shape;8784;p22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785" name="Google Shape;8785;p22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8786" name="Google Shape;8786;p22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87" name="Google Shape;8787;p22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88" name="Google Shape;8788;p22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89" name="Google Shape;8789;p22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90" name="Google Shape;8790;p22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91" name="Google Shape;8791;p22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92" name="Google Shape;8792;p22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93" name="Google Shape;8793;p22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94" name="Google Shape;8794;p22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795" name="Google Shape;8795;p22"/>
          <p:cNvGrpSpPr/>
          <p:nvPr/>
        </p:nvGrpSpPr>
        <p:grpSpPr>
          <a:xfrm>
            <a:off x="10405674" y="6346904"/>
            <a:ext cx="166817" cy="169525"/>
            <a:chOff x="4960130" y="3783548"/>
            <a:chExt cx="125113" cy="127144"/>
          </a:xfrm>
        </p:grpSpPr>
        <p:sp>
          <p:nvSpPr>
            <p:cNvPr id="8796" name="Google Shape;8796;p22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97" name="Google Shape;8797;p22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798" name="Google Shape;8798;p22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8799" name="Google Shape;8799;p22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00" name="Google Shape;8800;p22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01" name="Google Shape;8801;p22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02" name="Google Shape;8802;p22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03" name="Google Shape;8803;p22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04" name="Google Shape;8804;p22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05" name="Google Shape;8805;p22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06" name="Google Shape;8806;p22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07" name="Google Shape;8807;p22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808" name="Google Shape;8808;p22"/>
          <p:cNvGrpSpPr/>
          <p:nvPr/>
        </p:nvGrpSpPr>
        <p:grpSpPr>
          <a:xfrm rot="2092537">
            <a:off x="10306404" y="5678546"/>
            <a:ext cx="239913" cy="241007"/>
            <a:chOff x="62450" y="3879120"/>
            <a:chExt cx="179934" cy="180754"/>
          </a:xfrm>
        </p:grpSpPr>
        <p:sp>
          <p:nvSpPr>
            <p:cNvPr id="8809" name="Google Shape;8809;p22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10" name="Google Shape;8810;p22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811" name="Google Shape;8811;p22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8812" name="Google Shape;8812;p22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13" name="Google Shape;8813;p22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14" name="Google Shape;8814;p22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15" name="Google Shape;8815;p22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16" name="Google Shape;8816;p22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17" name="Google Shape;8817;p22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18" name="Google Shape;8818;p22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19" name="Google Shape;8819;p22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820" name="Google Shape;8820;p22"/>
          <p:cNvGrpSpPr/>
          <p:nvPr/>
        </p:nvGrpSpPr>
        <p:grpSpPr>
          <a:xfrm flipH="1">
            <a:off x="11827108" y="5610388"/>
            <a:ext cx="166817" cy="169525"/>
            <a:chOff x="4960130" y="3783548"/>
            <a:chExt cx="125113" cy="127144"/>
          </a:xfrm>
        </p:grpSpPr>
        <p:sp>
          <p:nvSpPr>
            <p:cNvPr id="8821" name="Google Shape;8821;p22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22" name="Google Shape;8822;p22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823" name="Google Shape;8823;p22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8824" name="Google Shape;8824;p22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25" name="Google Shape;8825;p22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26" name="Google Shape;8826;p22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27" name="Google Shape;8827;p22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28" name="Google Shape;8828;p22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29" name="Google Shape;8829;p22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30" name="Google Shape;8830;p22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31" name="Google Shape;8831;p22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32" name="Google Shape;8832;p22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833" name="Google Shape;8833;p22"/>
          <p:cNvGrpSpPr/>
          <p:nvPr/>
        </p:nvGrpSpPr>
        <p:grpSpPr>
          <a:xfrm rot="1598823">
            <a:off x="9779960" y="6388660"/>
            <a:ext cx="239915" cy="241009"/>
            <a:chOff x="62450" y="3879120"/>
            <a:chExt cx="179934" cy="180754"/>
          </a:xfrm>
        </p:grpSpPr>
        <p:sp>
          <p:nvSpPr>
            <p:cNvPr id="8834" name="Google Shape;8834;p22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35" name="Google Shape;8835;p22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836" name="Google Shape;8836;p22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8837" name="Google Shape;8837;p22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38" name="Google Shape;8838;p22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39" name="Google Shape;8839;p22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40" name="Google Shape;8840;p22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41" name="Google Shape;8841;p22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42" name="Google Shape;8842;p22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43" name="Google Shape;8843;p22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44" name="Google Shape;8844;p22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845" name="Google Shape;8845;p22"/>
          <p:cNvGrpSpPr/>
          <p:nvPr/>
        </p:nvGrpSpPr>
        <p:grpSpPr>
          <a:xfrm>
            <a:off x="7943971" y="6406909"/>
            <a:ext cx="540677" cy="305579"/>
            <a:chOff x="5641353" y="3405007"/>
            <a:chExt cx="405508" cy="229184"/>
          </a:xfrm>
        </p:grpSpPr>
        <p:sp>
          <p:nvSpPr>
            <p:cNvPr id="8846" name="Google Shape;8846;p22"/>
            <p:cNvSpPr/>
            <p:nvPr/>
          </p:nvSpPr>
          <p:spPr>
            <a:xfrm rot="145171">
              <a:off x="5645664" y="3413290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47" name="Google Shape;8847;p22"/>
            <p:cNvSpPr/>
            <p:nvPr/>
          </p:nvSpPr>
          <p:spPr>
            <a:xfrm rot="145171">
              <a:off x="5645664" y="3413290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848" name="Google Shape;8848;p22"/>
            <p:cNvGrpSpPr/>
            <p:nvPr/>
          </p:nvGrpSpPr>
          <p:grpSpPr>
            <a:xfrm rot="145171">
              <a:off x="5691022" y="3464075"/>
              <a:ext cx="251895" cy="151407"/>
              <a:chOff x="10279781" y="4736160"/>
              <a:chExt cx="472621" cy="284079"/>
            </a:xfrm>
          </p:grpSpPr>
          <p:sp>
            <p:nvSpPr>
              <p:cNvPr id="8849" name="Google Shape;8849;p22"/>
              <p:cNvSpPr/>
              <p:nvPr/>
            </p:nvSpPr>
            <p:spPr>
              <a:xfrm>
                <a:off x="10400569" y="4815876"/>
                <a:ext cx="100158" cy="202142"/>
              </a:xfrm>
              <a:custGeom>
                <a:avLst/>
                <a:gdLst/>
                <a:ahLst/>
                <a:cxnLst/>
                <a:rect l="l" t="t" r="r" b="b"/>
                <a:pathLst>
                  <a:path w="100158" h="202142" extrusionOk="0">
                    <a:moveTo>
                      <a:pt x="99739" y="196114"/>
                    </a:moveTo>
                    <a:cubicBezTo>
                      <a:pt x="68948" y="131422"/>
                      <a:pt x="38105" y="66730"/>
                      <a:pt x="7314" y="2037"/>
                    </a:cubicBezTo>
                    <a:cubicBezTo>
                      <a:pt x="5137" y="-2576"/>
                      <a:pt x="-1758" y="1467"/>
                      <a:pt x="420" y="6029"/>
                    </a:cubicBezTo>
                    <a:cubicBezTo>
                      <a:pt x="31211" y="70721"/>
                      <a:pt x="62054" y="135413"/>
                      <a:pt x="92844" y="200106"/>
                    </a:cubicBezTo>
                    <a:cubicBezTo>
                      <a:pt x="95022" y="204719"/>
                      <a:pt x="101916" y="200676"/>
                      <a:pt x="99739" y="196114"/>
                    </a:cubicBezTo>
                    <a:lnTo>
                      <a:pt x="99739" y="196114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50" name="Google Shape;8850;p22"/>
              <p:cNvSpPr/>
              <p:nvPr/>
            </p:nvSpPr>
            <p:spPr>
              <a:xfrm>
                <a:off x="10572596" y="4736160"/>
                <a:ext cx="40764" cy="279012"/>
              </a:xfrm>
              <a:custGeom>
                <a:avLst/>
                <a:gdLst/>
                <a:ahLst/>
                <a:cxnLst/>
                <a:rect l="l" t="t" r="r" b="b"/>
                <a:pathLst>
                  <a:path w="40764" h="279012" extrusionOk="0">
                    <a:moveTo>
                      <a:pt x="40664" y="274016"/>
                    </a:moveTo>
                    <a:cubicBezTo>
                      <a:pt x="27964" y="184183"/>
                      <a:pt x="17027" y="94090"/>
                      <a:pt x="7955" y="3791"/>
                    </a:cubicBezTo>
                    <a:cubicBezTo>
                      <a:pt x="7437" y="-1238"/>
                      <a:pt x="-494" y="-1289"/>
                      <a:pt x="24" y="3791"/>
                    </a:cubicBezTo>
                    <a:cubicBezTo>
                      <a:pt x="9200" y="94764"/>
                      <a:pt x="20189" y="185582"/>
                      <a:pt x="33044" y="276141"/>
                    </a:cubicBezTo>
                    <a:cubicBezTo>
                      <a:pt x="33770" y="281169"/>
                      <a:pt x="41442" y="279044"/>
                      <a:pt x="40716" y="274016"/>
                    </a:cubicBezTo>
                    <a:lnTo>
                      <a:pt x="40716" y="27401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51" name="Google Shape;8851;p22"/>
              <p:cNvSpPr/>
              <p:nvPr/>
            </p:nvSpPr>
            <p:spPr>
              <a:xfrm>
                <a:off x="10724518" y="4861932"/>
                <a:ext cx="27884" cy="82313"/>
              </a:xfrm>
              <a:custGeom>
                <a:avLst/>
                <a:gdLst/>
                <a:ahLst/>
                <a:cxnLst/>
                <a:rect l="l" t="t" r="r" b="b"/>
                <a:pathLst>
                  <a:path w="27884" h="82313" extrusionOk="0">
                    <a:moveTo>
                      <a:pt x="7759" y="79456"/>
                    </a:moveTo>
                    <a:cubicBezTo>
                      <a:pt x="12839" y="54212"/>
                      <a:pt x="19474" y="29278"/>
                      <a:pt x="27664" y="4863"/>
                    </a:cubicBezTo>
                    <a:cubicBezTo>
                      <a:pt x="29271" y="-9"/>
                      <a:pt x="21599" y="-2083"/>
                      <a:pt x="19992" y="2738"/>
                    </a:cubicBezTo>
                    <a:cubicBezTo>
                      <a:pt x="11802" y="27153"/>
                      <a:pt x="5167" y="52086"/>
                      <a:pt x="87" y="77331"/>
                    </a:cubicBezTo>
                    <a:cubicBezTo>
                      <a:pt x="-898" y="82307"/>
                      <a:pt x="6774" y="84484"/>
                      <a:pt x="7759" y="79456"/>
                    </a:cubicBezTo>
                    <a:lnTo>
                      <a:pt x="7759" y="7945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52" name="Google Shape;8852;p22"/>
              <p:cNvSpPr/>
              <p:nvPr/>
            </p:nvSpPr>
            <p:spPr>
              <a:xfrm>
                <a:off x="10279781" y="4928550"/>
                <a:ext cx="72459" cy="91689"/>
              </a:xfrm>
              <a:custGeom>
                <a:avLst/>
                <a:gdLst/>
                <a:ahLst/>
                <a:cxnLst/>
                <a:rect l="l" t="t" r="r" b="b"/>
                <a:pathLst>
                  <a:path w="72459" h="91689" extrusionOk="0">
                    <a:moveTo>
                      <a:pt x="71392" y="84839"/>
                    </a:moveTo>
                    <a:cubicBezTo>
                      <a:pt x="47703" y="59128"/>
                      <a:pt x="26346" y="31344"/>
                      <a:pt x="7529" y="1849"/>
                    </a:cubicBezTo>
                    <a:cubicBezTo>
                      <a:pt x="4782" y="-2454"/>
                      <a:pt x="-2113" y="1538"/>
                      <a:pt x="635" y="5840"/>
                    </a:cubicBezTo>
                    <a:cubicBezTo>
                      <a:pt x="19763" y="35905"/>
                      <a:pt x="41586" y="64208"/>
                      <a:pt x="65742" y="90437"/>
                    </a:cubicBezTo>
                    <a:cubicBezTo>
                      <a:pt x="69215" y="94222"/>
                      <a:pt x="74813" y="88571"/>
                      <a:pt x="71392" y="84787"/>
                    </a:cubicBezTo>
                    <a:lnTo>
                      <a:pt x="71392" y="84787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853" name="Google Shape;8853;p22"/>
          <p:cNvGrpSpPr/>
          <p:nvPr/>
        </p:nvGrpSpPr>
        <p:grpSpPr>
          <a:xfrm>
            <a:off x="4036061" y="6316097"/>
            <a:ext cx="541556" cy="231151"/>
            <a:chOff x="6363407" y="3433047"/>
            <a:chExt cx="406167" cy="173363"/>
          </a:xfrm>
        </p:grpSpPr>
        <p:sp>
          <p:nvSpPr>
            <p:cNvPr id="8854" name="Google Shape;8854;p22"/>
            <p:cNvSpPr/>
            <p:nvPr/>
          </p:nvSpPr>
          <p:spPr>
            <a:xfrm rot="69792">
              <a:off x="6365043" y="3437120"/>
              <a:ext cx="402896" cy="165218"/>
            </a:xfrm>
            <a:custGeom>
              <a:avLst/>
              <a:gdLst/>
              <a:ahLst/>
              <a:cxnLst/>
              <a:rect l="l" t="t" r="r" b="b"/>
              <a:pathLst>
                <a:path w="817895" h="335399" extrusionOk="0">
                  <a:moveTo>
                    <a:pt x="14012" y="335400"/>
                  </a:moveTo>
                  <a:cubicBezTo>
                    <a:pt x="-11388" y="285896"/>
                    <a:pt x="-2058" y="218923"/>
                    <a:pt x="40397" y="182948"/>
                  </a:cubicBezTo>
                  <a:cubicBezTo>
                    <a:pt x="82851" y="146973"/>
                    <a:pt x="155733" y="151639"/>
                    <a:pt x="188650" y="196529"/>
                  </a:cubicBezTo>
                  <a:cubicBezTo>
                    <a:pt x="186213" y="154541"/>
                    <a:pt x="203890" y="108821"/>
                    <a:pt x="241160" y="89331"/>
                  </a:cubicBezTo>
                  <a:cubicBezTo>
                    <a:pt x="278430" y="69840"/>
                    <a:pt x="333792" y="88553"/>
                    <a:pt x="342346" y="129764"/>
                  </a:cubicBezTo>
                  <a:cubicBezTo>
                    <a:pt x="346441" y="93011"/>
                    <a:pt x="360333" y="56311"/>
                    <a:pt x="386925" y="30652"/>
                  </a:cubicBezTo>
                  <a:cubicBezTo>
                    <a:pt x="413569" y="4992"/>
                    <a:pt x="454157" y="-7552"/>
                    <a:pt x="488992" y="4785"/>
                  </a:cubicBezTo>
                  <a:cubicBezTo>
                    <a:pt x="521804" y="16448"/>
                    <a:pt x="544509" y="47706"/>
                    <a:pt x="554824" y="80933"/>
                  </a:cubicBezTo>
                  <a:cubicBezTo>
                    <a:pt x="565140" y="114161"/>
                    <a:pt x="564932" y="149617"/>
                    <a:pt x="564622" y="184451"/>
                  </a:cubicBezTo>
                  <a:cubicBezTo>
                    <a:pt x="581675" y="156615"/>
                    <a:pt x="617961" y="142153"/>
                    <a:pt x="649478" y="150550"/>
                  </a:cubicBezTo>
                  <a:cubicBezTo>
                    <a:pt x="681047" y="158948"/>
                    <a:pt x="705255" y="189583"/>
                    <a:pt x="706187" y="222240"/>
                  </a:cubicBezTo>
                  <a:cubicBezTo>
                    <a:pt x="734127" y="205290"/>
                    <a:pt x="773316" y="209903"/>
                    <a:pt x="796539" y="232918"/>
                  </a:cubicBezTo>
                  <a:cubicBezTo>
                    <a:pt x="819762" y="255934"/>
                    <a:pt x="824738" y="295071"/>
                    <a:pt x="808047" y="323166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55" name="Google Shape;8855;p22"/>
            <p:cNvSpPr/>
            <p:nvPr/>
          </p:nvSpPr>
          <p:spPr>
            <a:xfrm rot="69792">
              <a:off x="6365043" y="3437120"/>
              <a:ext cx="402896" cy="165218"/>
            </a:xfrm>
            <a:custGeom>
              <a:avLst/>
              <a:gdLst/>
              <a:ahLst/>
              <a:cxnLst/>
              <a:rect l="l" t="t" r="r" b="b"/>
              <a:pathLst>
                <a:path w="817895" h="335399" extrusionOk="0">
                  <a:moveTo>
                    <a:pt x="14012" y="335400"/>
                  </a:moveTo>
                  <a:cubicBezTo>
                    <a:pt x="-11388" y="285896"/>
                    <a:pt x="-2058" y="218923"/>
                    <a:pt x="40397" y="182948"/>
                  </a:cubicBezTo>
                  <a:cubicBezTo>
                    <a:pt x="82851" y="146973"/>
                    <a:pt x="155733" y="151639"/>
                    <a:pt x="188650" y="196529"/>
                  </a:cubicBezTo>
                  <a:cubicBezTo>
                    <a:pt x="186213" y="154541"/>
                    <a:pt x="203890" y="108821"/>
                    <a:pt x="241160" y="89331"/>
                  </a:cubicBezTo>
                  <a:cubicBezTo>
                    <a:pt x="278430" y="69840"/>
                    <a:pt x="333792" y="88553"/>
                    <a:pt x="342346" y="129764"/>
                  </a:cubicBezTo>
                  <a:cubicBezTo>
                    <a:pt x="346441" y="93011"/>
                    <a:pt x="360333" y="56311"/>
                    <a:pt x="386925" y="30652"/>
                  </a:cubicBezTo>
                  <a:cubicBezTo>
                    <a:pt x="413569" y="4992"/>
                    <a:pt x="454157" y="-7552"/>
                    <a:pt x="488992" y="4785"/>
                  </a:cubicBezTo>
                  <a:cubicBezTo>
                    <a:pt x="521804" y="16448"/>
                    <a:pt x="544509" y="47706"/>
                    <a:pt x="554824" y="80933"/>
                  </a:cubicBezTo>
                  <a:cubicBezTo>
                    <a:pt x="565140" y="114161"/>
                    <a:pt x="564932" y="149617"/>
                    <a:pt x="564622" y="184451"/>
                  </a:cubicBezTo>
                  <a:cubicBezTo>
                    <a:pt x="581675" y="156615"/>
                    <a:pt x="617961" y="142153"/>
                    <a:pt x="649478" y="150550"/>
                  </a:cubicBezTo>
                  <a:cubicBezTo>
                    <a:pt x="681047" y="158948"/>
                    <a:pt x="705255" y="189583"/>
                    <a:pt x="706187" y="222240"/>
                  </a:cubicBezTo>
                  <a:cubicBezTo>
                    <a:pt x="734127" y="205290"/>
                    <a:pt x="773316" y="209903"/>
                    <a:pt x="796539" y="232918"/>
                  </a:cubicBezTo>
                  <a:cubicBezTo>
                    <a:pt x="819762" y="255934"/>
                    <a:pt x="824738" y="295071"/>
                    <a:pt x="808047" y="323166"/>
                  </a:cubicBezTo>
                </a:path>
              </a:pathLst>
            </a:custGeom>
            <a:solidFill>
              <a:srgbClr val="223025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856" name="Google Shape;8856;p22"/>
            <p:cNvGrpSpPr/>
            <p:nvPr/>
          </p:nvGrpSpPr>
          <p:grpSpPr>
            <a:xfrm rot="68439">
              <a:off x="6507102" y="3473882"/>
              <a:ext cx="167712" cy="120821"/>
              <a:chOff x="10371977" y="5271685"/>
              <a:chExt cx="340673" cy="245423"/>
            </a:xfrm>
          </p:grpSpPr>
          <p:sp>
            <p:nvSpPr>
              <p:cNvPr id="8857" name="Google Shape;8857;p22"/>
              <p:cNvSpPr/>
              <p:nvPr/>
            </p:nvSpPr>
            <p:spPr>
              <a:xfrm>
                <a:off x="10518658" y="5271685"/>
                <a:ext cx="26962" cy="236622"/>
              </a:xfrm>
              <a:custGeom>
                <a:avLst/>
                <a:gdLst/>
                <a:ahLst/>
                <a:cxnLst/>
                <a:rect l="l" t="t" r="r" b="b"/>
                <a:pathLst>
                  <a:path w="26962" h="236622" extrusionOk="0">
                    <a:moveTo>
                      <a:pt x="7361" y="233065"/>
                    </a:moveTo>
                    <a:cubicBezTo>
                      <a:pt x="7776" y="156554"/>
                      <a:pt x="14307" y="80095"/>
                      <a:pt x="26904" y="4621"/>
                    </a:cubicBezTo>
                    <a:cubicBezTo>
                      <a:pt x="27681" y="7"/>
                      <a:pt x="20580" y="-2014"/>
                      <a:pt x="19802" y="2651"/>
                    </a:cubicBezTo>
                    <a:cubicBezTo>
                      <a:pt x="7102" y="78799"/>
                      <a:pt x="415" y="155880"/>
                      <a:pt x="0" y="233065"/>
                    </a:cubicBezTo>
                    <a:cubicBezTo>
                      <a:pt x="0" y="237782"/>
                      <a:pt x="7361" y="237834"/>
                      <a:pt x="7361" y="233065"/>
                    </a:cubicBezTo>
                    <a:lnTo>
                      <a:pt x="7361" y="233065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58" name="Google Shape;8858;p22"/>
              <p:cNvSpPr/>
              <p:nvPr/>
            </p:nvSpPr>
            <p:spPr>
              <a:xfrm>
                <a:off x="10668187" y="5395042"/>
                <a:ext cx="44463" cy="98687"/>
              </a:xfrm>
              <a:custGeom>
                <a:avLst/>
                <a:gdLst/>
                <a:ahLst/>
                <a:cxnLst/>
                <a:rect l="l" t="t" r="r" b="b"/>
                <a:pathLst>
                  <a:path w="44463" h="98687" extrusionOk="0">
                    <a:moveTo>
                      <a:pt x="7380" y="96230"/>
                    </a:moveTo>
                    <a:cubicBezTo>
                      <a:pt x="19666" y="65646"/>
                      <a:pt x="31899" y="35011"/>
                      <a:pt x="44185" y="4427"/>
                    </a:cubicBezTo>
                    <a:cubicBezTo>
                      <a:pt x="45947" y="21"/>
                      <a:pt x="38846" y="-1897"/>
                      <a:pt x="37083" y="2457"/>
                    </a:cubicBezTo>
                    <a:cubicBezTo>
                      <a:pt x="24797" y="33041"/>
                      <a:pt x="12564" y="63677"/>
                      <a:pt x="279" y="94260"/>
                    </a:cubicBezTo>
                    <a:cubicBezTo>
                      <a:pt x="-1484" y="98666"/>
                      <a:pt x="5618" y="100584"/>
                      <a:pt x="7380" y="96230"/>
                    </a:cubicBezTo>
                    <a:lnTo>
                      <a:pt x="7380" y="9623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59" name="Google Shape;8859;p22"/>
              <p:cNvSpPr/>
              <p:nvPr/>
            </p:nvSpPr>
            <p:spPr>
              <a:xfrm>
                <a:off x="10371977" y="5365259"/>
                <a:ext cx="50340" cy="151849"/>
              </a:xfrm>
              <a:custGeom>
                <a:avLst/>
                <a:gdLst/>
                <a:ahLst/>
                <a:cxnLst/>
                <a:rect l="l" t="t" r="r" b="b"/>
                <a:pathLst>
                  <a:path w="50340" h="151849" extrusionOk="0">
                    <a:moveTo>
                      <a:pt x="50265" y="147215"/>
                    </a:moveTo>
                    <a:cubicBezTo>
                      <a:pt x="41089" y="97607"/>
                      <a:pt x="26731" y="49036"/>
                      <a:pt x="7396" y="2435"/>
                    </a:cubicBezTo>
                    <a:cubicBezTo>
                      <a:pt x="5581" y="-1868"/>
                      <a:pt x="-1520" y="-2"/>
                      <a:pt x="294" y="4404"/>
                    </a:cubicBezTo>
                    <a:cubicBezTo>
                      <a:pt x="19630" y="51006"/>
                      <a:pt x="33988" y="99577"/>
                      <a:pt x="43163" y="149185"/>
                    </a:cubicBezTo>
                    <a:cubicBezTo>
                      <a:pt x="44045" y="153849"/>
                      <a:pt x="51146" y="151880"/>
                      <a:pt x="50265" y="147215"/>
                    </a:cubicBezTo>
                    <a:lnTo>
                      <a:pt x="50265" y="147215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860" name="Google Shape;8860;p22"/>
          <p:cNvGrpSpPr/>
          <p:nvPr/>
        </p:nvGrpSpPr>
        <p:grpSpPr>
          <a:xfrm flipH="1">
            <a:off x="479827" y="342881"/>
            <a:ext cx="233493" cy="237335"/>
            <a:chOff x="4960130" y="3783548"/>
            <a:chExt cx="125113" cy="127144"/>
          </a:xfrm>
        </p:grpSpPr>
        <p:sp>
          <p:nvSpPr>
            <p:cNvPr id="8861" name="Google Shape;8861;p22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62" name="Google Shape;8862;p22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863" name="Google Shape;8863;p22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8864" name="Google Shape;8864;p22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65" name="Google Shape;8865;p22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66" name="Google Shape;8866;p22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67" name="Google Shape;8867;p22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68" name="Google Shape;8868;p22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69" name="Google Shape;8869;p22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70" name="Google Shape;8870;p22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71" name="Google Shape;8871;p22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72" name="Google Shape;8872;p22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873" name="Google Shape;8873;p22"/>
          <p:cNvGrpSpPr/>
          <p:nvPr/>
        </p:nvGrpSpPr>
        <p:grpSpPr>
          <a:xfrm rot="-2092781" flipH="1">
            <a:off x="310013" y="1664615"/>
            <a:ext cx="336841" cy="338389"/>
            <a:chOff x="62450" y="3879120"/>
            <a:chExt cx="179934" cy="180754"/>
          </a:xfrm>
        </p:grpSpPr>
        <p:sp>
          <p:nvSpPr>
            <p:cNvPr id="8874" name="Google Shape;8874;p22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75" name="Google Shape;8875;p22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876" name="Google Shape;8876;p22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8877" name="Google Shape;8877;p22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78" name="Google Shape;8878;p22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79" name="Google Shape;8879;p22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80" name="Google Shape;8880;p22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81" name="Google Shape;8881;p22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82" name="Google Shape;8882;p22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83" name="Google Shape;8883;p22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84" name="Google Shape;8884;p22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885" name="Google Shape;8885;p22"/>
          <p:cNvGrpSpPr/>
          <p:nvPr/>
        </p:nvGrpSpPr>
        <p:grpSpPr>
          <a:xfrm rot="2092781">
            <a:off x="987246" y="187215"/>
            <a:ext cx="336841" cy="338389"/>
            <a:chOff x="62450" y="3879120"/>
            <a:chExt cx="179934" cy="180754"/>
          </a:xfrm>
        </p:grpSpPr>
        <p:sp>
          <p:nvSpPr>
            <p:cNvPr id="8886" name="Google Shape;8886;p22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87" name="Google Shape;8887;p22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888" name="Google Shape;8888;p22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8889" name="Google Shape;8889;p22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90" name="Google Shape;8890;p22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91" name="Google Shape;8891;p22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92" name="Google Shape;8892;p22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93" name="Google Shape;8893;p22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94" name="Google Shape;8894;p22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95" name="Google Shape;8895;p22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96" name="Google Shape;8896;p22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897" name="Google Shape;8897;p22"/>
          <p:cNvGrpSpPr/>
          <p:nvPr/>
        </p:nvGrpSpPr>
        <p:grpSpPr>
          <a:xfrm flipH="1">
            <a:off x="11045792" y="237778"/>
            <a:ext cx="233493" cy="237335"/>
            <a:chOff x="4960130" y="3783548"/>
            <a:chExt cx="125113" cy="127144"/>
          </a:xfrm>
        </p:grpSpPr>
        <p:sp>
          <p:nvSpPr>
            <p:cNvPr id="8898" name="Google Shape;8898;p22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99" name="Google Shape;8899;p22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900" name="Google Shape;8900;p22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8901" name="Google Shape;8901;p22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02" name="Google Shape;8902;p22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03" name="Google Shape;8903;p22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04" name="Google Shape;8904;p22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05" name="Google Shape;8905;p22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06" name="Google Shape;8906;p22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07" name="Google Shape;8907;p22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08" name="Google Shape;8908;p22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09" name="Google Shape;8909;p22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910" name="Google Shape;8910;p22"/>
          <p:cNvGrpSpPr/>
          <p:nvPr/>
        </p:nvGrpSpPr>
        <p:grpSpPr>
          <a:xfrm rot="-2092781" flipH="1">
            <a:off x="11545146" y="657482"/>
            <a:ext cx="336841" cy="338389"/>
            <a:chOff x="62450" y="3879120"/>
            <a:chExt cx="179934" cy="180754"/>
          </a:xfrm>
        </p:grpSpPr>
        <p:sp>
          <p:nvSpPr>
            <p:cNvPr id="8911" name="Google Shape;8911;p22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12" name="Google Shape;8912;p22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913" name="Google Shape;8913;p22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8914" name="Google Shape;8914;p22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15" name="Google Shape;8915;p22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16" name="Google Shape;8916;p22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17" name="Google Shape;8917;p22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18" name="Google Shape;8918;p22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19" name="Google Shape;8919;p22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20" name="Google Shape;8920;p22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21" name="Google Shape;8921;p22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85286925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1">
  <p:cSld name="Title only 11">
    <p:spTree>
      <p:nvGrpSpPr>
        <p:cNvPr id="1" name="Shape 8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23" name="Google Shape;8923;p23"/>
          <p:cNvSpPr/>
          <p:nvPr/>
        </p:nvSpPr>
        <p:spPr>
          <a:xfrm>
            <a:off x="-14800" y="7400"/>
            <a:ext cx="12221600" cy="6843200"/>
          </a:xfrm>
          <a:prstGeom prst="rect">
            <a:avLst/>
          </a:prstGeom>
          <a:gradFill>
            <a:gsLst>
              <a:gs pos="0">
                <a:schemeClr val="accent6"/>
              </a:gs>
              <a:gs pos="40000">
                <a:schemeClr val="accent6"/>
              </a:gs>
              <a:gs pos="100000">
                <a:schemeClr val="lt1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Asap"/>
              <a:ea typeface="Asap"/>
              <a:cs typeface="Asap"/>
              <a:sym typeface="Asap"/>
            </a:endParaRPr>
          </a:p>
        </p:txBody>
      </p:sp>
      <p:sp>
        <p:nvSpPr>
          <p:cNvPr id="8924" name="Google Shape;8924;p23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925" name="Google Shape;8925;p23"/>
          <p:cNvSpPr/>
          <p:nvPr/>
        </p:nvSpPr>
        <p:spPr>
          <a:xfrm>
            <a:off x="-1533" y="6006009"/>
            <a:ext cx="12195049" cy="851323"/>
          </a:xfrm>
          <a:custGeom>
            <a:avLst/>
            <a:gdLst/>
            <a:ahLst/>
            <a:cxnLst/>
            <a:rect l="l" t="t" r="r" b="b"/>
            <a:pathLst>
              <a:path w="1839374" h="486470" extrusionOk="0">
                <a:moveTo>
                  <a:pt x="1839375" y="265749"/>
                </a:moveTo>
                <a:cubicBezTo>
                  <a:pt x="1614456" y="294882"/>
                  <a:pt x="1383471" y="258855"/>
                  <a:pt x="1161921" y="205256"/>
                </a:cubicBezTo>
                <a:cubicBezTo>
                  <a:pt x="911912" y="144762"/>
                  <a:pt x="666724" y="61927"/>
                  <a:pt x="412310" y="23879"/>
                </a:cubicBezTo>
                <a:cubicBezTo>
                  <a:pt x="275979" y="3455"/>
                  <a:pt x="137731" y="-3854"/>
                  <a:pt x="0" y="1900"/>
                </a:cubicBezTo>
                <a:lnTo>
                  <a:pt x="0" y="486470"/>
                </a:lnTo>
                <a:lnTo>
                  <a:pt x="1839323" y="486470"/>
                </a:lnTo>
                <a:lnTo>
                  <a:pt x="1839323" y="26580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926" name="Google Shape;8926;p23"/>
          <p:cNvSpPr/>
          <p:nvPr/>
        </p:nvSpPr>
        <p:spPr>
          <a:xfrm>
            <a:off x="-1533" y="6006009"/>
            <a:ext cx="12195049" cy="851323"/>
          </a:xfrm>
          <a:custGeom>
            <a:avLst/>
            <a:gdLst/>
            <a:ahLst/>
            <a:cxnLst/>
            <a:rect l="l" t="t" r="r" b="b"/>
            <a:pathLst>
              <a:path w="1839374" h="486470" extrusionOk="0">
                <a:moveTo>
                  <a:pt x="1839375" y="265749"/>
                </a:moveTo>
                <a:cubicBezTo>
                  <a:pt x="1614456" y="294882"/>
                  <a:pt x="1383471" y="258855"/>
                  <a:pt x="1161921" y="205256"/>
                </a:cubicBezTo>
                <a:cubicBezTo>
                  <a:pt x="911912" y="144762"/>
                  <a:pt x="666724" y="61927"/>
                  <a:pt x="412310" y="23879"/>
                </a:cubicBezTo>
                <a:cubicBezTo>
                  <a:pt x="275979" y="3455"/>
                  <a:pt x="137731" y="-3854"/>
                  <a:pt x="0" y="1900"/>
                </a:cubicBezTo>
                <a:lnTo>
                  <a:pt x="0" y="486470"/>
                </a:lnTo>
                <a:lnTo>
                  <a:pt x="1839323" y="486470"/>
                </a:lnTo>
                <a:lnTo>
                  <a:pt x="1839323" y="265801"/>
                </a:lnTo>
                <a:close/>
              </a:path>
            </a:pathLst>
          </a:custGeom>
          <a:solidFill>
            <a:srgbClr val="FFFFFF">
              <a:alpha val="70000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8927" name="Google Shape;8927;p23"/>
          <p:cNvGrpSpPr/>
          <p:nvPr/>
        </p:nvGrpSpPr>
        <p:grpSpPr>
          <a:xfrm>
            <a:off x="33" y="6005999"/>
            <a:ext cx="12194712" cy="851341"/>
            <a:chOff x="25" y="2720512"/>
            <a:chExt cx="9146034" cy="638506"/>
          </a:xfrm>
        </p:grpSpPr>
        <p:sp>
          <p:nvSpPr>
            <p:cNvPr id="8928" name="Google Shape;8928;p23"/>
            <p:cNvSpPr/>
            <p:nvPr/>
          </p:nvSpPr>
          <p:spPr>
            <a:xfrm>
              <a:off x="25" y="2720512"/>
              <a:ext cx="9146034" cy="638506"/>
            </a:xfrm>
            <a:custGeom>
              <a:avLst/>
              <a:gdLst/>
              <a:ahLst/>
              <a:cxnLst/>
              <a:rect l="l" t="t" r="r" b="b"/>
              <a:pathLst>
                <a:path w="1839323" h="466063" extrusionOk="0">
                  <a:moveTo>
                    <a:pt x="1602740" y="48726"/>
                  </a:moveTo>
                  <a:cubicBezTo>
                    <a:pt x="1415921" y="99475"/>
                    <a:pt x="1232730" y="168469"/>
                    <a:pt x="1045184" y="215174"/>
                  </a:cubicBezTo>
                  <a:cubicBezTo>
                    <a:pt x="702077" y="300601"/>
                    <a:pt x="345907" y="309776"/>
                    <a:pt x="0" y="242700"/>
                  </a:cubicBezTo>
                  <a:lnTo>
                    <a:pt x="0" y="466064"/>
                  </a:lnTo>
                  <a:lnTo>
                    <a:pt x="1839323" y="466064"/>
                  </a:lnTo>
                  <a:lnTo>
                    <a:pt x="1839323" y="0"/>
                  </a:lnTo>
                  <a:cubicBezTo>
                    <a:pt x="1768722" y="7516"/>
                    <a:pt x="1679251" y="27992"/>
                    <a:pt x="1602792" y="4877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29" name="Google Shape;8929;p23"/>
            <p:cNvSpPr/>
            <p:nvPr/>
          </p:nvSpPr>
          <p:spPr>
            <a:xfrm>
              <a:off x="25" y="2720512"/>
              <a:ext cx="9146034" cy="638506"/>
            </a:xfrm>
            <a:custGeom>
              <a:avLst/>
              <a:gdLst/>
              <a:ahLst/>
              <a:cxnLst/>
              <a:rect l="l" t="t" r="r" b="b"/>
              <a:pathLst>
                <a:path w="1839323" h="466063" extrusionOk="0">
                  <a:moveTo>
                    <a:pt x="1602740" y="48726"/>
                  </a:moveTo>
                  <a:cubicBezTo>
                    <a:pt x="1415921" y="99475"/>
                    <a:pt x="1232730" y="168469"/>
                    <a:pt x="1045184" y="215174"/>
                  </a:cubicBezTo>
                  <a:cubicBezTo>
                    <a:pt x="702077" y="300601"/>
                    <a:pt x="345907" y="309776"/>
                    <a:pt x="0" y="242700"/>
                  </a:cubicBezTo>
                  <a:lnTo>
                    <a:pt x="0" y="466064"/>
                  </a:lnTo>
                  <a:lnTo>
                    <a:pt x="1839323" y="466064"/>
                  </a:lnTo>
                  <a:lnTo>
                    <a:pt x="1839323" y="0"/>
                  </a:lnTo>
                  <a:cubicBezTo>
                    <a:pt x="1768722" y="7516"/>
                    <a:pt x="1679251" y="27992"/>
                    <a:pt x="1602792" y="4877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8930" name="Google Shape;8930;p23"/>
          <p:cNvGrpSpPr/>
          <p:nvPr/>
        </p:nvGrpSpPr>
        <p:grpSpPr>
          <a:xfrm rot="1594998">
            <a:off x="10758174" y="6210009"/>
            <a:ext cx="319271" cy="377003"/>
            <a:chOff x="6628255" y="2523470"/>
            <a:chExt cx="568462" cy="671251"/>
          </a:xfrm>
        </p:grpSpPr>
        <p:sp>
          <p:nvSpPr>
            <p:cNvPr id="8931" name="Google Shape;8931;p23"/>
            <p:cNvSpPr/>
            <p:nvPr/>
          </p:nvSpPr>
          <p:spPr>
            <a:xfrm>
              <a:off x="6628255" y="2584183"/>
              <a:ext cx="568462" cy="610538"/>
            </a:xfrm>
            <a:custGeom>
              <a:avLst/>
              <a:gdLst/>
              <a:ahLst/>
              <a:cxnLst/>
              <a:rect l="l" t="t" r="r" b="b"/>
              <a:pathLst>
                <a:path w="835973" h="897850" extrusionOk="0">
                  <a:moveTo>
                    <a:pt x="141114" y="40007"/>
                  </a:moveTo>
                  <a:cubicBezTo>
                    <a:pt x="56062" y="55212"/>
                    <a:pt x="65713" y="134016"/>
                    <a:pt x="65713" y="134016"/>
                  </a:cubicBezTo>
                  <a:cubicBezTo>
                    <a:pt x="-95435" y="170119"/>
                    <a:pt x="18361" y="1217132"/>
                    <a:pt x="647887" y="799715"/>
                  </a:cubicBezTo>
                  <a:cubicBezTo>
                    <a:pt x="1201874" y="432359"/>
                    <a:pt x="366556" y="-93855"/>
                    <a:pt x="255674" y="14387"/>
                  </a:cubicBezTo>
                  <a:cubicBezTo>
                    <a:pt x="179579" y="-23939"/>
                    <a:pt x="141114" y="40007"/>
                    <a:pt x="141114" y="4000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32" name="Google Shape;8932;p23"/>
            <p:cNvSpPr/>
            <p:nvPr/>
          </p:nvSpPr>
          <p:spPr>
            <a:xfrm>
              <a:off x="6628255" y="2584183"/>
              <a:ext cx="568462" cy="610538"/>
            </a:xfrm>
            <a:custGeom>
              <a:avLst/>
              <a:gdLst/>
              <a:ahLst/>
              <a:cxnLst/>
              <a:rect l="l" t="t" r="r" b="b"/>
              <a:pathLst>
                <a:path w="835973" h="897850" extrusionOk="0">
                  <a:moveTo>
                    <a:pt x="141114" y="40007"/>
                  </a:moveTo>
                  <a:cubicBezTo>
                    <a:pt x="56062" y="55212"/>
                    <a:pt x="65713" y="134016"/>
                    <a:pt x="65713" y="134016"/>
                  </a:cubicBezTo>
                  <a:cubicBezTo>
                    <a:pt x="-95435" y="170119"/>
                    <a:pt x="18361" y="1217132"/>
                    <a:pt x="647887" y="799715"/>
                  </a:cubicBezTo>
                  <a:cubicBezTo>
                    <a:pt x="1201874" y="432359"/>
                    <a:pt x="366556" y="-93855"/>
                    <a:pt x="255674" y="14387"/>
                  </a:cubicBezTo>
                  <a:cubicBezTo>
                    <a:pt x="179579" y="-23939"/>
                    <a:pt x="141114" y="40007"/>
                    <a:pt x="141114" y="40007"/>
                  </a:cubicBezTo>
                  <a:close/>
                </a:path>
              </a:pathLst>
            </a:custGeom>
            <a:solidFill>
              <a:srgbClr val="FFFFFF">
                <a:alpha val="113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933" name="Google Shape;8933;p23"/>
            <p:cNvGrpSpPr/>
            <p:nvPr/>
          </p:nvGrpSpPr>
          <p:grpSpPr>
            <a:xfrm>
              <a:off x="6678565" y="2605382"/>
              <a:ext cx="450388" cy="540925"/>
              <a:chOff x="8038406" y="3137183"/>
              <a:chExt cx="661168" cy="794076"/>
            </a:xfrm>
          </p:grpSpPr>
          <p:sp>
            <p:nvSpPr>
              <p:cNvPr id="8934" name="Google Shape;8934;p23"/>
              <p:cNvSpPr/>
              <p:nvPr/>
            </p:nvSpPr>
            <p:spPr>
              <a:xfrm>
                <a:off x="8038406" y="3267295"/>
                <a:ext cx="383307" cy="663964"/>
              </a:xfrm>
              <a:custGeom>
                <a:avLst/>
                <a:gdLst/>
                <a:ahLst/>
                <a:cxnLst/>
                <a:rect l="l" t="t" r="r" b="b"/>
                <a:pathLst>
                  <a:path w="383307" h="663964" extrusionOk="0">
                    <a:moveTo>
                      <a:pt x="381017" y="663964"/>
                    </a:moveTo>
                    <a:cubicBezTo>
                      <a:pt x="379975" y="663409"/>
                      <a:pt x="278607" y="609808"/>
                      <a:pt x="181682" y="501636"/>
                    </a:cubicBezTo>
                    <a:cubicBezTo>
                      <a:pt x="92186" y="401795"/>
                      <a:pt x="-11821" y="233703"/>
                      <a:pt x="1093" y="0"/>
                    </a:cubicBezTo>
                    <a:lnTo>
                      <a:pt x="5883" y="278"/>
                    </a:lnTo>
                    <a:cubicBezTo>
                      <a:pt x="-6961" y="232245"/>
                      <a:pt x="96282" y="399156"/>
                      <a:pt x="185153" y="498233"/>
                    </a:cubicBezTo>
                    <a:cubicBezTo>
                      <a:pt x="281523" y="605782"/>
                      <a:pt x="382266" y="659104"/>
                      <a:pt x="383308" y="659590"/>
                    </a:cubicBezTo>
                    <a:lnTo>
                      <a:pt x="381086" y="66389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35" name="Google Shape;8935;p23"/>
              <p:cNvSpPr/>
              <p:nvPr/>
            </p:nvSpPr>
            <p:spPr>
              <a:xfrm>
                <a:off x="8241403" y="3137183"/>
                <a:ext cx="458171" cy="617723"/>
              </a:xfrm>
              <a:custGeom>
                <a:avLst/>
                <a:gdLst/>
                <a:ahLst/>
                <a:cxnLst/>
                <a:rect l="l" t="t" r="r" b="b"/>
                <a:pathLst>
                  <a:path w="458171" h="617723" extrusionOk="0">
                    <a:moveTo>
                      <a:pt x="453382" y="617723"/>
                    </a:moveTo>
                    <a:cubicBezTo>
                      <a:pt x="453173" y="616613"/>
                      <a:pt x="433038" y="504205"/>
                      <a:pt x="367288" y="373050"/>
                    </a:cubicBezTo>
                    <a:cubicBezTo>
                      <a:pt x="306675" y="252102"/>
                      <a:pt x="193711" y="89982"/>
                      <a:pt x="0" y="4443"/>
                    </a:cubicBezTo>
                    <a:lnTo>
                      <a:pt x="1944" y="0"/>
                    </a:lnTo>
                    <a:cubicBezTo>
                      <a:pt x="196974" y="86163"/>
                      <a:pt x="310632" y="249256"/>
                      <a:pt x="371662" y="370967"/>
                    </a:cubicBezTo>
                    <a:cubicBezTo>
                      <a:pt x="437690" y="502746"/>
                      <a:pt x="457963" y="615710"/>
                      <a:pt x="458172" y="616890"/>
                    </a:cubicBezTo>
                    <a:lnTo>
                      <a:pt x="453382" y="617723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36" name="Google Shape;8936;p23"/>
              <p:cNvSpPr/>
              <p:nvPr/>
            </p:nvSpPr>
            <p:spPr>
              <a:xfrm>
                <a:off x="8152948" y="3223276"/>
                <a:ext cx="442897" cy="649314"/>
              </a:xfrm>
              <a:custGeom>
                <a:avLst/>
                <a:gdLst/>
                <a:ahLst/>
                <a:cxnLst/>
                <a:rect l="l" t="t" r="r" b="b"/>
                <a:pathLst>
                  <a:path w="442897" h="649314" extrusionOk="0">
                    <a:moveTo>
                      <a:pt x="439773" y="649245"/>
                    </a:moveTo>
                    <a:cubicBezTo>
                      <a:pt x="436510" y="646537"/>
                      <a:pt x="113380" y="375619"/>
                      <a:pt x="0" y="1389"/>
                    </a:cubicBezTo>
                    <a:lnTo>
                      <a:pt x="4652" y="0"/>
                    </a:lnTo>
                    <a:cubicBezTo>
                      <a:pt x="117545" y="372842"/>
                      <a:pt x="439634" y="642857"/>
                      <a:pt x="442898" y="645565"/>
                    </a:cubicBezTo>
                    <a:lnTo>
                      <a:pt x="439842" y="649314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8937" name="Google Shape;8937;p23"/>
            <p:cNvSpPr/>
            <p:nvPr/>
          </p:nvSpPr>
          <p:spPr>
            <a:xfrm>
              <a:off x="6671127" y="2523470"/>
              <a:ext cx="108401" cy="135024"/>
            </a:xfrm>
            <a:custGeom>
              <a:avLst/>
              <a:gdLst/>
              <a:ahLst/>
              <a:cxnLst/>
              <a:rect l="l" t="t" r="r" b="b"/>
              <a:pathLst>
                <a:path w="159413" h="198564" extrusionOk="0">
                  <a:moveTo>
                    <a:pt x="41867" y="198495"/>
                  </a:moveTo>
                  <a:cubicBezTo>
                    <a:pt x="72833" y="168293"/>
                    <a:pt x="108451" y="179055"/>
                    <a:pt x="108451" y="179055"/>
                  </a:cubicBezTo>
                  <a:cubicBezTo>
                    <a:pt x="118101" y="131217"/>
                    <a:pt x="159413" y="121358"/>
                    <a:pt x="159413" y="121358"/>
                  </a:cubicBezTo>
                  <a:cubicBezTo>
                    <a:pt x="131780" y="102542"/>
                    <a:pt x="100744" y="123232"/>
                    <a:pt x="100744" y="123232"/>
                  </a:cubicBezTo>
                  <a:cubicBezTo>
                    <a:pt x="52976" y="78380"/>
                    <a:pt x="61030" y="33389"/>
                    <a:pt x="69639" y="19781"/>
                  </a:cubicBezTo>
                  <a:cubicBezTo>
                    <a:pt x="55822" y="-13962"/>
                    <a:pt x="556" y="-701"/>
                    <a:pt x="0" y="30820"/>
                  </a:cubicBezTo>
                  <a:cubicBezTo>
                    <a:pt x="13886" y="88101"/>
                    <a:pt x="75957" y="139479"/>
                    <a:pt x="75957" y="139479"/>
                  </a:cubicBezTo>
                  <a:cubicBezTo>
                    <a:pt x="36590" y="153504"/>
                    <a:pt x="41867" y="198565"/>
                    <a:pt x="41867" y="19856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938" name="Google Shape;8938;p23"/>
            <p:cNvGrpSpPr/>
            <p:nvPr/>
          </p:nvGrpSpPr>
          <p:grpSpPr>
            <a:xfrm>
              <a:off x="6710881" y="2685263"/>
              <a:ext cx="232654" cy="414686"/>
              <a:chOff x="8085846" y="3254448"/>
              <a:chExt cx="341536" cy="608758"/>
            </a:xfrm>
          </p:grpSpPr>
          <p:sp>
            <p:nvSpPr>
              <p:cNvPr id="8939" name="Google Shape;8939;p23"/>
              <p:cNvSpPr/>
              <p:nvPr/>
            </p:nvSpPr>
            <p:spPr>
              <a:xfrm>
                <a:off x="8372761" y="3254448"/>
                <a:ext cx="15966" cy="16595"/>
              </a:xfrm>
              <a:custGeom>
                <a:avLst/>
                <a:gdLst/>
                <a:ahLst/>
                <a:cxnLst/>
                <a:rect l="l" t="t" r="r" b="b"/>
                <a:pathLst>
                  <a:path w="15966" h="16595" extrusionOk="0">
                    <a:moveTo>
                      <a:pt x="2920" y="975"/>
                    </a:moveTo>
                    <a:cubicBezTo>
                      <a:pt x="-5065" y="5765"/>
                      <a:pt x="5003" y="20484"/>
                      <a:pt x="13057" y="15624"/>
                    </a:cubicBezTo>
                    <a:cubicBezTo>
                      <a:pt x="21041" y="10764"/>
                      <a:pt x="10904" y="-3886"/>
                      <a:pt x="2920" y="9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40" name="Google Shape;8940;p23"/>
              <p:cNvSpPr/>
              <p:nvPr/>
            </p:nvSpPr>
            <p:spPr>
              <a:xfrm>
                <a:off x="8340037" y="3259864"/>
                <a:ext cx="15873" cy="16595"/>
              </a:xfrm>
              <a:custGeom>
                <a:avLst/>
                <a:gdLst/>
                <a:ahLst/>
                <a:cxnLst/>
                <a:rect l="l" t="t" r="r" b="b"/>
                <a:pathLst>
                  <a:path w="15873" h="16595" extrusionOk="0">
                    <a:moveTo>
                      <a:pt x="2943" y="975"/>
                    </a:moveTo>
                    <a:cubicBezTo>
                      <a:pt x="-5042" y="5765"/>
                      <a:pt x="4887" y="20484"/>
                      <a:pt x="12941" y="15624"/>
                    </a:cubicBezTo>
                    <a:cubicBezTo>
                      <a:pt x="20925" y="10764"/>
                      <a:pt x="10928" y="-3886"/>
                      <a:pt x="2943" y="9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41" name="Google Shape;8941;p23"/>
              <p:cNvSpPr/>
              <p:nvPr/>
            </p:nvSpPr>
            <p:spPr>
              <a:xfrm>
                <a:off x="8363081" y="3289942"/>
                <a:ext cx="16025" cy="16847"/>
              </a:xfrm>
              <a:custGeom>
                <a:avLst/>
                <a:gdLst/>
                <a:ahLst/>
                <a:cxnLst/>
                <a:rect l="l" t="t" r="r" b="b"/>
                <a:pathLst>
                  <a:path w="16025" h="16847" extrusionOk="0">
                    <a:moveTo>
                      <a:pt x="2949" y="960"/>
                    </a:moveTo>
                    <a:cubicBezTo>
                      <a:pt x="-5104" y="5820"/>
                      <a:pt x="5032" y="20748"/>
                      <a:pt x="13086" y="15888"/>
                    </a:cubicBezTo>
                    <a:cubicBezTo>
                      <a:pt x="21140" y="11028"/>
                      <a:pt x="10934" y="-3900"/>
                      <a:pt x="2949" y="96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42" name="Google Shape;8942;p23"/>
              <p:cNvSpPr/>
              <p:nvPr/>
            </p:nvSpPr>
            <p:spPr>
              <a:xfrm>
                <a:off x="8409380" y="3842190"/>
                <a:ext cx="18002" cy="21016"/>
              </a:xfrm>
              <a:custGeom>
                <a:avLst/>
                <a:gdLst/>
                <a:ahLst/>
                <a:cxnLst/>
                <a:rect l="l" t="t" r="r" b="b"/>
                <a:pathLst>
                  <a:path w="18002" h="21016" extrusionOk="0">
                    <a:moveTo>
                      <a:pt x="3239" y="1031"/>
                    </a:moveTo>
                    <a:cubicBezTo>
                      <a:pt x="-5718" y="6655"/>
                      <a:pt x="5807" y="25610"/>
                      <a:pt x="14763" y="19986"/>
                    </a:cubicBezTo>
                    <a:cubicBezTo>
                      <a:pt x="23720" y="14362"/>
                      <a:pt x="12195" y="-4593"/>
                      <a:pt x="3239" y="103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43" name="Google Shape;8943;p23"/>
              <p:cNvSpPr/>
              <p:nvPr/>
            </p:nvSpPr>
            <p:spPr>
              <a:xfrm>
                <a:off x="8364650" y="3821167"/>
                <a:ext cx="17746" cy="20780"/>
              </a:xfrm>
              <a:custGeom>
                <a:avLst/>
                <a:gdLst/>
                <a:ahLst/>
                <a:cxnLst/>
                <a:rect l="l" t="t" r="r" b="b"/>
                <a:pathLst>
                  <a:path w="17746" h="20780" extrusionOk="0">
                    <a:moveTo>
                      <a:pt x="3254" y="1017"/>
                    </a:moveTo>
                    <a:cubicBezTo>
                      <a:pt x="-5633" y="6572"/>
                      <a:pt x="5546" y="25318"/>
                      <a:pt x="14502" y="19764"/>
                    </a:cubicBezTo>
                    <a:cubicBezTo>
                      <a:pt x="23390" y="14209"/>
                      <a:pt x="12142" y="-4537"/>
                      <a:pt x="3254" y="101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44" name="Google Shape;8944;p23"/>
              <p:cNvSpPr/>
              <p:nvPr/>
            </p:nvSpPr>
            <p:spPr>
              <a:xfrm>
                <a:off x="8408246" y="3790191"/>
                <a:ext cx="17790" cy="20611"/>
              </a:xfrm>
              <a:custGeom>
                <a:avLst/>
                <a:gdLst/>
                <a:ahLst/>
                <a:cxnLst/>
                <a:rect l="l" t="t" r="r" b="b"/>
                <a:pathLst>
                  <a:path w="17790" h="20611" extrusionOk="0">
                    <a:moveTo>
                      <a:pt x="3192" y="1026"/>
                    </a:moveTo>
                    <a:cubicBezTo>
                      <a:pt x="-5626" y="6581"/>
                      <a:pt x="5691" y="25189"/>
                      <a:pt x="14579" y="19565"/>
                    </a:cubicBezTo>
                    <a:cubicBezTo>
                      <a:pt x="23466" y="14010"/>
                      <a:pt x="12010" y="-4528"/>
                      <a:pt x="3192" y="102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45" name="Google Shape;8945;p23"/>
              <p:cNvSpPr/>
              <p:nvPr/>
            </p:nvSpPr>
            <p:spPr>
              <a:xfrm>
                <a:off x="8085846" y="3384312"/>
                <a:ext cx="15357" cy="17097"/>
              </a:xfrm>
              <a:custGeom>
                <a:avLst/>
                <a:gdLst/>
                <a:ahLst/>
                <a:cxnLst/>
                <a:rect l="l" t="t" r="r" b="b"/>
                <a:pathLst>
                  <a:path w="15357" h="17097" extrusionOk="0">
                    <a:moveTo>
                      <a:pt x="3157" y="946"/>
                    </a:moveTo>
                    <a:cubicBezTo>
                      <a:pt x="-4898" y="5806"/>
                      <a:pt x="4059" y="21011"/>
                      <a:pt x="12182" y="16151"/>
                    </a:cubicBezTo>
                    <a:cubicBezTo>
                      <a:pt x="20306" y="11291"/>
                      <a:pt x="11210" y="-3914"/>
                      <a:pt x="3157" y="94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46" name="Google Shape;8946;p23"/>
              <p:cNvSpPr/>
              <p:nvPr/>
            </p:nvSpPr>
            <p:spPr>
              <a:xfrm>
                <a:off x="8092037" y="3344861"/>
                <a:ext cx="15316" cy="16844"/>
              </a:xfrm>
              <a:custGeom>
                <a:avLst/>
                <a:gdLst/>
                <a:ahLst/>
                <a:cxnLst/>
                <a:rect l="l" t="t" r="r" b="b"/>
                <a:pathLst>
                  <a:path w="15316" h="16844" extrusionOk="0">
                    <a:moveTo>
                      <a:pt x="3145" y="960"/>
                    </a:moveTo>
                    <a:cubicBezTo>
                      <a:pt x="-4909" y="5751"/>
                      <a:pt x="4117" y="20748"/>
                      <a:pt x="12171" y="15888"/>
                    </a:cubicBezTo>
                    <a:cubicBezTo>
                      <a:pt x="20225" y="11028"/>
                      <a:pt x="11199" y="-3900"/>
                      <a:pt x="3145" y="96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947" name="Google Shape;8947;p23"/>
          <p:cNvGrpSpPr/>
          <p:nvPr/>
        </p:nvGrpSpPr>
        <p:grpSpPr>
          <a:xfrm rot="3039879">
            <a:off x="11229399" y="6210409"/>
            <a:ext cx="319271" cy="377001"/>
            <a:chOff x="6628255" y="2523470"/>
            <a:chExt cx="568462" cy="671251"/>
          </a:xfrm>
        </p:grpSpPr>
        <p:sp>
          <p:nvSpPr>
            <p:cNvPr id="8948" name="Google Shape;8948;p23"/>
            <p:cNvSpPr/>
            <p:nvPr/>
          </p:nvSpPr>
          <p:spPr>
            <a:xfrm>
              <a:off x="6628255" y="2584183"/>
              <a:ext cx="568462" cy="610538"/>
            </a:xfrm>
            <a:custGeom>
              <a:avLst/>
              <a:gdLst/>
              <a:ahLst/>
              <a:cxnLst/>
              <a:rect l="l" t="t" r="r" b="b"/>
              <a:pathLst>
                <a:path w="835973" h="897850" extrusionOk="0">
                  <a:moveTo>
                    <a:pt x="141114" y="40007"/>
                  </a:moveTo>
                  <a:cubicBezTo>
                    <a:pt x="56062" y="55212"/>
                    <a:pt x="65713" y="134016"/>
                    <a:pt x="65713" y="134016"/>
                  </a:cubicBezTo>
                  <a:cubicBezTo>
                    <a:pt x="-95435" y="170119"/>
                    <a:pt x="18361" y="1217132"/>
                    <a:pt x="647887" y="799715"/>
                  </a:cubicBezTo>
                  <a:cubicBezTo>
                    <a:pt x="1201874" y="432359"/>
                    <a:pt x="366556" y="-93855"/>
                    <a:pt x="255674" y="14387"/>
                  </a:cubicBezTo>
                  <a:cubicBezTo>
                    <a:pt x="179579" y="-23939"/>
                    <a:pt x="141114" y="40007"/>
                    <a:pt x="141114" y="4000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49" name="Google Shape;8949;p23"/>
            <p:cNvSpPr/>
            <p:nvPr/>
          </p:nvSpPr>
          <p:spPr>
            <a:xfrm>
              <a:off x="6628255" y="2584183"/>
              <a:ext cx="568462" cy="610538"/>
            </a:xfrm>
            <a:custGeom>
              <a:avLst/>
              <a:gdLst/>
              <a:ahLst/>
              <a:cxnLst/>
              <a:rect l="l" t="t" r="r" b="b"/>
              <a:pathLst>
                <a:path w="835973" h="897850" extrusionOk="0">
                  <a:moveTo>
                    <a:pt x="141114" y="40007"/>
                  </a:moveTo>
                  <a:cubicBezTo>
                    <a:pt x="56062" y="55212"/>
                    <a:pt x="65713" y="134016"/>
                    <a:pt x="65713" y="134016"/>
                  </a:cubicBezTo>
                  <a:cubicBezTo>
                    <a:pt x="-95435" y="170119"/>
                    <a:pt x="18361" y="1217132"/>
                    <a:pt x="647887" y="799715"/>
                  </a:cubicBezTo>
                  <a:cubicBezTo>
                    <a:pt x="1201874" y="432359"/>
                    <a:pt x="366556" y="-93855"/>
                    <a:pt x="255674" y="14387"/>
                  </a:cubicBezTo>
                  <a:cubicBezTo>
                    <a:pt x="179579" y="-23939"/>
                    <a:pt x="141114" y="40007"/>
                    <a:pt x="141114" y="40007"/>
                  </a:cubicBezTo>
                  <a:close/>
                </a:path>
              </a:pathLst>
            </a:custGeom>
            <a:solidFill>
              <a:srgbClr val="FFFFFF">
                <a:alpha val="113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950" name="Google Shape;8950;p23"/>
            <p:cNvGrpSpPr/>
            <p:nvPr/>
          </p:nvGrpSpPr>
          <p:grpSpPr>
            <a:xfrm>
              <a:off x="6678565" y="2605382"/>
              <a:ext cx="450388" cy="540925"/>
              <a:chOff x="8038406" y="3137183"/>
              <a:chExt cx="661168" cy="794076"/>
            </a:xfrm>
          </p:grpSpPr>
          <p:sp>
            <p:nvSpPr>
              <p:cNvPr id="8951" name="Google Shape;8951;p23"/>
              <p:cNvSpPr/>
              <p:nvPr/>
            </p:nvSpPr>
            <p:spPr>
              <a:xfrm>
                <a:off x="8038406" y="3267295"/>
                <a:ext cx="383307" cy="663964"/>
              </a:xfrm>
              <a:custGeom>
                <a:avLst/>
                <a:gdLst/>
                <a:ahLst/>
                <a:cxnLst/>
                <a:rect l="l" t="t" r="r" b="b"/>
                <a:pathLst>
                  <a:path w="383307" h="663964" extrusionOk="0">
                    <a:moveTo>
                      <a:pt x="381017" y="663964"/>
                    </a:moveTo>
                    <a:cubicBezTo>
                      <a:pt x="379975" y="663409"/>
                      <a:pt x="278607" y="609808"/>
                      <a:pt x="181682" y="501636"/>
                    </a:cubicBezTo>
                    <a:cubicBezTo>
                      <a:pt x="92186" y="401795"/>
                      <a:pt x="-11821" y="233703"/>
                      <a:pt x="1093" y="0"/>
                    </a:cubicBezTo>
                    <a:lnTo>
                      <a:pt x="5883" y="278"/>
                    </a:lnTo>
                    <a:cubicBezTo>
                      <a:pt x="-6961" y="232245"/>
                      <a:pt x="96282" y="399156"/>
                      <a:pt x="185153" y="498233"/>
                    </a:cubicBezTo>
                    <a:cubicBezTo>
                      <a:pt x="281523" y="605782"/>
                      <a:pt x="382266" y="659104"/>
                      <a:pt x="383308" y="659590"/>
                    </a:cubicBezTo>
                    <a:lnTo>
                      <a:pt x="381086" y="66389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52" name="Google Shape;8952;p23"/>
              <p:cNvSpPr/>
              <p:nvPr/>
            </p:nvSpPr>
            <p:spPr>
              <a:xfrm>
                <a:off x="8241403" y="3137183"/>
                <a:ext cx="458171" cy="617723"/>
              </a:xfrm>
              <a:custGeom>
                <a:avLst/>
                <a:gdLst/>
                <a:ahLst/>
                <a:cxnLst/>
                <a:rect l="l" t="t" r="r" b="b"/>
                <a:pathLst>
                  <a:path w="458171" h="617723" extrusionOk="0">
                    <a:moveTo>
                      <a:pt x="453382" y="617723"/>
                    </a:moveTo>
                    <a:cubicBezTo>
                      <a:pt x="453173" y="616613"/>
                      <a:pt x="433038" y="504205"/>
                      <a:pt x="367288" y="373050"/>
                    </a:cubicBezTo>
                    <a:cubicBezTo>
                      <a:pt x="306675" y="252102"/>
                      <a:pt x="193711" y="89982"/>
                      <a:pt x="0" y="4443"/>
                    </a:cubicBezTo>
                    <a:lnTo>
                      <a:pt x="1944" y="0"/>
                    </a:lnTo>
                    <a:cubicBezTo>
                      <a:pt x="196974" y="86163"/>
                      <a:pt x="310632" y="249256"/>
                      <a:pt x="371662" y="370967"/>
                    </a:cubicBezTo>
                    <a:cubicBezTo>
                      <a:pt x="437690" y="502746"/>
                      <a:pt x="457963" y="615710"/>
                      <a:pt x="458172" y="616890"/>
                    </a:cubicBezTo>
                    <a:lnTo>
                      <a:pt x="453382" y="617723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53" name="Google Shape;8953;p23"/>
              <p:cNvSpPr/>
              <p:nvPr/>
            </p:nvSpPr>
            <p:spPr>
              <a:xfrm>
                <a:off x="8152948" y="3223276"/>
                <a:ext cx="442897" cy="649314"/>
              </a:xfrm>
              <a:custGeom>
                <a:avLst/>
                <a:gdLst/>
                <a:ahLst/>
                <a:cxnLst/>
                <a:rect l="l" t="t" r="r" b="b"/>
                <a:pathLst>
                  <a:path w="442897" h="649314" extrusionOk="0">
                    <a:moveTo>
                      <a:pt x="439773" y="649245"/>
                    </a:moveTo>
                    <a:cubicBezTo>
                      <a:pt x="436510" y="646537"/>
                      <a:pt x="113380" y="375619"/>
                      <a:pt x="0" y="1389"/>
                    </a:cubicBezTo>
                    <a:lnTo>
                      <a:pt x="4652" y="0"/>
                    </a:lnTo>
                    <a:cubicBezTo>
                      <a:pt x="117545" y="372842"/>
                      <a:pt x="439634" y="642857"/>
                      <a:pt x="442898" y="645565"/>
                    </a:cubicBezTo>
                    <a:lnTo>
                      <a:pt x="439842" y="649314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8954" name="Google Shape;8954;p23"/>
            <p:cNvSpPr/>
            <p:nvPr/>
          </p:nvSpPr>
          <p:spPr>
            <a:xfrm>
              <a:off x="6671127" y="2523470"/>
              <a:ext cx="108401" cy="135024"/>
            </a:xfrm>
            <a:custGeom>
              <a:avLst/>
              <a:gdLst/>
              <a:ahLst/>
              <a:cxnLst/>
              <a:rect l="l" t="t" r="r" b="b"/>
              <a:pathLst>
                <a:path w="159413" h="198564" extrusionOk="0">
                  <a:moveTo>
                    <a:pt x="41867" y="198495"/>
                  </a:moveTo>
                  <a:cubicBezTo>
                    <a:pt x="72833" y="168293"/>
                    <a:pt x="108451" y="179055"/>
                    <a:pt x="108451" y="179055"/>
                  </a:cubicBezTo>
                  <a:cubicBezTo>
                    <a:pt x="118101" y="131217"/>
                    <a:pt x="159413" y="121358"/>
                    <a:pt x="159413" y="121358"/>
                  </a:cubicBezTo>
                  <a:cubicBezTo>
                    <a:pt x="131780" y="102542"/>
                    <a:pt x="100744" y="123232"/>
                    <a:pt x="100744" y="123232"/>
                  </a:cubicBezTo>
                  <a:cubicBezTo>
                    <a:pt x="52976" y="78380"/>
                    <a:pt x="61030" y="33389"/>
                    <a:pt x="69639" y="19781"/>
                  </a:cubicBezTo>
                  <a:cubicBezTo>
                    <a:pt x="55822" y="-13962"/>
                    <a:pt x="556" y="-701"/>
                    <a:pt x="0" y="30820"/>
                  </a:cubicBezTo>
                  <a:cubicBezTo>
                    <a:pt x="13886" y="88101"/>
                    <a:pt x="75957" y="139479"/>
                    <a:pt x="75957" y="139479"/>
                  </a:cubicBezTo>
                  <a:cubicBezTo>
                    <a:pt x="36590" y="153504"/>
                    <a:pt x="41867" y="198565"/>
                    <a:pt x="41867" y="19856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955" name="Google Shape;8955;p23"/>
            <p:cNvGrpSpPr/>
            <p:nvPr/>
          </p:nvGrpSpPr>
          <p:grpSpPr>
            <a:xfrm>
              <a:off x="6710881" y="2685263"/>
              <a:ext cx="232654" cy="414686"/>
              <a:chOff x="8085846" y="3254448"/>
              <a:chExt cx="341536" cy="608758"/>
            </a:xfrm>
          </p:grpSpPr>
          <p:sp>
            <p:nvSpPr>
              <p:cNvPr id="8956" name="Google Shape;8956;p23"/>
              <p:cNvSpPr/>
              <p:nvPr/>
            </p:nvSpPr>
            <p:spPr>
              <a:xfrm>
                <a:off x="8372761" y="3254448"/>
                <a:ext cx="15966" cy="16595"/>
              </a:xfrm>
              <a:custGeom>
                <a:avLst/>
                <a:gdLst/>
                <a:ahLst/>
                <a:cxnLst/>
                <a:rect l="l" t="t" r="r" b="b"/>
                <a:pathLst>
                  <a:path w="15966" h="16595" extrusionOk="0">
                    <a:moveTo>
                      <a:pt x="2920" y="975"/>
                    </a:moveTo>
                    <a:cubicBezTo>
                      <a:pt x="-5065" y="5765"/>
                      <a:pt x="5003" y="20484"/>
                      <a:pt x="13057" y="15624"/>
                    </a:cubicBezTo>
                    <a:cubicBezTo>
                      <a:pt x="21041" y="10764"/>
                      <a:pt x="10904" y="-3886"/>
                      <a:pt x="2920" y="9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57" name="Google Shape;8957;p23"/>
              <p:cNvSpPr/>
              <p:nvPr/>
            </p:nvSpPr>
            <p:spPr>
              <a:xfrm>
                <a:off x="8340037" y="3259864"/>
                <a:ext cx="15873" cy="16595"/>
              </a:xfrm>
              <a:custGeom>
                <a:avLst/>
                <a:gdLst/>
                <a:ahLst/>
                <a:cxnLst/>
                <a:rect l="l" t="t" r="r" b="b"/>
                <a:pathLst>
                  <a:path w="15873" h="16595" extrusionOk="0">
                    <a:moveTo>
                      <a:pt x="2943" y="975"/>
                    </a:moveTo>
                    <a:cubicBezTo>
                      <a:pt x="-5042" y="5765"/>
                      <a:pt x="4887" y="20484"/>
                      <a:pt x="12941" y="15624"/>
                    </a:cubicBezTo>
                    <a:cubicBezTo>
                      <a:pt x="20925" y="10764"/>
                      <a:pt x="10928" y="-3886"/>
                      <a:pt x="2943" y="9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58" name="Google Shape;8958;p23"/>
              <p:cNvSpPr/>
              <p:nvPr/>
            </p:nvSpPr>
            <p:spPr>
              <a:xfrm>
                <a:off x="8363081" y="3289942"/>
                <a:ext cx="16025" cy="16847"/>
              </a:xfrm>
              <a:custGeom>
                <a:avLst/>
                <a:gdLst/>
                <a:ahLst/>
                <a:cxnLst/>
                <a:rect l="l" t="t" r="r" b="b"/>
                <a:pathLst>
                  <a:path w="16025" h="16847" extrusionOk="0">
                    <a:moveTo>
                      <a:pt x="2949" y="960"/>
                    </a:moveTo>
                    <a:cubicBezTo>
                      <a:pt x="-5104" y="5820"/>
                      <a:pt x="5032" y="20748"/>
                      <a:pt x="13086" y="15888"/>
                    </a:cubicBezTo>
                    <a:cubicBezTo>
                      <a:pt x="21140" y="11028"/>
                      <a:pt x="10934" y="-3900"/>
                      <a:pt x="2949" y="96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59" name="Google Shape;8959;p23"/>
              <p:cNvSpPr/>
              <p:nvPr/>
            </p:nvSpPr>
            <p:spPr>
              <a:xfrm>
                <a:off x="8409380" y="3842190"/>
                <a:ext cx="18002" cy="21016"/>
              </a:xfrm>
              <a:custGeom>
                <a:avLst/>
                <a:gdLst/>
                <a:ahLst/>
                <a:cxnLst/>
                <a:rect l="l" t="t" r="r" b="b"/>
                <a:pathLst>
                  <a:path w="18002" h="21016" extrusionOk="0">
                    <a:moveTo>
                      <a:pt x="3239" y="1031"/>
                    </a:moveTo>
                    <a:cubicBezTo>
                      <a:pt x="-5718" y="6655"/>
                      <a:pt x="5807" y="25610"/>
                      <a:pt x="14763" y="19986"/>
                    </a:cubicBezTo>
                    <a:cubicBezTo>
                      <a:pt x="23720" y="14362"/>
                      <a:pt x="12195" y="-4593"/>
                      <a:pt x="3239" y="103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60" name="Google Shape;8960;p23"/>
              <p:cNvSpPr/>
              <p:nvPr/>
            </p:nvSpPr>
            <p:spPr>
              <a:xfrm>
                <a:off x="8364650" y="3821167"/>
                <a:ext cx="17746" cy="20780"/>
              </a:xfrm>
              <a:custGeom>
                <a:avLst/>
                <a:gdLst/>
                <a:ahLst/>
                <a:cxnLst/>
                <a:rect l="l" t="t" r="r" b="b"/>
                <a:pathLst>
                  <a:path w="17746" h="20780" extrusionOk="0">
                    <a:moveTo>
                      <a:pt x="3254" y="1017"/>
                    </a:moveTo>
                    <a:cubicBezTo>
                      <a:pt x="-5633" y="6572"/>
                      <a:pt x="5546" y="25318"/>
                      <a:pt x="14502" y="19764"/>
                    </a:cubicBezTo>
                    <a:cubicBezTo>
                      <a:pt x="23390" y="14209"/>
                      <a:pt x="12142" y="-4537"/>
                      <a:pt x="3254" y="101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61" name="Google Shape;8961;p23"/>
              <p:cNvSpPr/>
              <p:nvPr/>
            </p:nvSpPr>
            <p:spPr>
              <a:xfrm>
                <a:off x="8408246" y="3790191"/>
                <a:ext cx="17790" cy="20611"/>
              </a:xfrm>
              <a:custGeom>
                <a:avLst/>
                <a:gdLst/>
                <a:ahLst/>
                <a:cxnLst/>
                <a:rect l="l" t="t" r="r" b="b"/>
                <a:pathLst>
                  <a:path w="17790" h="20611" extrusionOk="0">
                    <a:moveTo>
                      <a:pt x="3192" y="1026"/>
                    </a:moveTo>
                    <a:cubicBezTo>
                      <a:pt x="-5626" y="6581"/>
                      <a:pt x="5691" y="25189"/>
                      <a:pt x="14579" y="19565"/>
                    </a:cubicBezTo>
                    <a:cubicBezTo>
                      <a:pt x="23466" y="14010"/>
                      <a:pt x="12010" y="-4528"/>
                      <a:pt x="3192" y="102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62" name="Google Shape;8962;p23"/>
              <p:cNvSpPr/>
              <p:nvPr/>
            </p:nvSpPr>
            <p:spPr>
              <a:xfrm>
                <a:off x="8085846" y="3384312"/>
                <a:ext cx="15357" cy="17097"/>
              </a:xfrm>
              <a:custGeom>
                <a:avLst/>
                <a:gdLst/>
                <a:ahLst/>
                <a:cxnLst/>
                <a:rect l="l" t="t" r="r" b="b"/>
                <a:pathLst>
                  <a:path w="15357" h="17097" extrusionOk="0">
                    <a:moveTo>
                      <a:pt x="3157" y="946"/>
                    </a:moveTo>
                    <a:cubicBezTo>
                      <a:pt x="-4898" y="5806"/>
                      <a:pt x="4059" y="21011"/>
                      <a:pt x="12182" y="16151"/>
                    </a:cubicBezTo>
                    <a:cubicBezTo>
                      <a:pt x="20306" y="11291"/>
                      <a:pt x="11210" y="-3914"/>
                      <a:pt x="3157" y="94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63" name="Google Shape;8963;p23"/>
              <p:cNvSpPr/>
              <p:nvPr/>
            </p:nvSpPr>
            <p:spPr>
              <a:xfrm>
                <a:off x="8092037" y="3344861"/>
                <a:ext cx="15316" cy="16844"/>
              </a:xfrm>
              <a:custGeom>
                <a:avLst/>
                <a:gdLst/>
                <a:ahLst/>
                <a:cxnLst/>
                <a:rect l="l" t="t" r="r" b="b"/>
                <a:pathLst>
                  <a:path w="15316" h="16844" extrusionOk="0">
                    <a:moveTo>
                      <a:pt x="3145" y="960"/>
                    </a:moveTo>
                    <a:cubicBezTo>
                      <a:pt x="-4909" y="5751"/>
                      <a:pt x="4117" y="20748"/>
                      <a:pt x="12171" y="15888"/>
                    </a:cubicBezTo>
                    <a:cubicBezTo>
                      <a:pt x="20225" y="11028"/>
                      <a:pt x="11199" y="-3900"/>
                      <a:pt x="3145" y="96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964" name="Google Shape;8964;p23"/>
          <p:cNvGrpSpPr/>
          <p:nvPr/>
        </p:nvGrpSpPr>
        <p:grpSpPr>
          <a:xfrm rot="1311639">
            <a:off x="10959706" y="6235003"/>
            <a:ext cx="415876" cy="388588"/>
            <a:chOff x="5864443" y="2404138"/>
            <a:chExt cx="578957" cy="540967"/>
          </a:xfrm>
        </p:grpSpPr>
        <p:sp>
          <p:nvSpPr>
            <p:cNvPr id="8965" name="Google Shape;8965;p23"/>
            <p:cNvSpPr/>
            <p:nvPr/>
          </p:nvSpPr>
          <p:spPr>
            <a:xfrm>
              <a:off x="5864443" y="2495777"/>
              <a:ext cx="578957" cy="449329"/>
            </a:xfrm>
            <a:custGeom>
              <a:avLst/>
              <a:gdLst/>
              <a:ahLst/>
              <a:cxnLst/>
              <a:rect l="l" t="t" r="r" b="b"/>
              <a:pathLst>
                <a:path w="851407" h="660778" extrusionOk="0">
                  <a:moveTo>
                    <a:pt x="332463" y="38028"/>
                  </a:moveTo>
                  <a:cubicBezTo>
                    <a:pt x="234983" y="12061"/>
                    <a:pt x="196727" y="94059"/>
                    <a:pt x="196727" y="94059"/>
                  </a:cubicBezTo>
                  <a:cubicBezTo>
                    <a:pt x="-55445" y="164253"/>
                    <a:pt x="-169728" y="816136"/>
                    <a:pt x="512149" y="626244"/>
                  </a:cubicBezTo>
                  <a:cubicBezTo>
                    <a:pt x="1169309" y="443225"/>
                    <a:pt x="712526" y="-54314"/>
                    <a:pt x="465840" y="14352"/>
                  </a:cubicBezTo>
                  <a:cubicBezTo>
                    <a:pt x="386619" y="-28417"/>
                    <a:pt x="332463" y="38028"/>
                    <a:pt x="332463" y="3802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66" name="Google Shape;8966;p23"/>
            <p:cNvSpPr/>
            <p:nvPr/>
          </p:nvSpPr>
          <p:spPr>
            <a:xfrm>
              <a:off x="5864443" y="2495777"/>
              <a:ext cx="578957" cy="449329"/>
            </a:xfrm>
            <a:custGeom>
              <a:avLst/>
              <a:gdLst/>
              <a:ahLst/>
              <a:cxnLst/>
              <a:rect l="l" t="t" r="r" b="b"/>
              <a:pathLst>
                <a:path w="851407" h="660778" extrusionOk="0">
                  <a:moveTo>
                    <a:pt x="332463" y="38028"/>
                  </a:moveTo>
                  <a:cubicBezTo>
                    <a:pt x="234983" y="12061"/>
                    <a:pt x="196727" y="94059"/>
                    <a:pt x="196727" y="94059"/>
                  </a:cubicBezTo>
                  <a:cubicBezTo>
                    <a:pt x="-55445" y="164253"/>
                    <a:pt x="-169728" y="816136"/>
                    <a:pt x="512149" y="626244"/>
                  </a:cubicBezTo>
                  <a:cubicBezTo>
                    <a:pt x="1169309" y="443225"/>
                    <a:pt x="712526" y="-54314"/>
                    <a:pt x="465840" y="14352"/>
                  </a:cubicBezTo>
                  <a:cubicBezTo>
                    <a:pt x="386619" y="-28417"/>
                    <a:pt x="332463" y="38028"/>
                    <a:pt x="332463" y="38028"/>
                  </a:cubicBez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967" name="Google Shape;8967;p23"/>
            <p:cNvGrpSpPr/>
            <p:nvPr/>
          </p:nvGrpSpPr>
          <p:grpSpPr>
            <a:xfrm>
              <a:off x="5941509" y="2524165"/>
              <a:ext cx="400297" cy="404120"/>
              <a:chOff x="7138222" y="3626148"/>
              <a:chExt cx="587635" cy="593247"/>
            </a:xfrm>
          </p:grpSpPr>
          <p:sp>
            <p:nvSpPr>
              <p:cNvPr id="8968" name="Google Shape;8968;p23"/>
              <p:cNvSpPr/>
              <p:nvPr/>
            </p:nvSpPr>
            <p:spPr>
              <a:xfrm>
                <a:off x="7138222" y="3708469"/>
                <a:ext cx="195306" cy="510926"/>
              </a:xfrm>
              <a:custGeom>
                <a:avLst/>
                <a:gdLst/>
                <a:ahLst/>
                <a:cxnLst/>
                <a:rect l="l" t="t" r="r" b="b"/>
                <a:pathLst>
                  <a:path w="195306" h="510926" extrusionOk="0">
                    <a:moveTo>
                      <a:pt x="191488" y="510788"/>
                    </a:moveTo>
                    <a:cubicBezTo>
                      <a:pt x="191072" y="510788"/>
                      <a:pt x="190655" y="510788"/>
                      <a:pt x="190308" y="510579"/>
                    </a:cubicBezTo>
                    <a:cubicBezTo>
                      <a:pt x="155037" y="498707"/>
                      <a:pt x="50753" y="419139"/>
                      <a:pt x="13746" y="301524"/>
                    </a:cubicBezTo>
                    <a:cubicBezTo>
                      <a:pt x="-17359" y="202655"/>
                      <a:pt x="4373" y="101703"/>
                      <a:pt x="78456" y="1515"/>
                    </a:cubicBezTo>
                    <a:cubicBezTo>
                      <a:pt x="79705" y="-152"/>
                      <a:pt x="82066" y="-499"/>
                      <a:pt x="83732" y="751"/>
                    </a:cubicBezTo>
                    <a:cubicBezTo>
                      <a:pt x="85399" y="2001"/>
                      <a:pt x="85745" y="4362"/>
                      <a:pt x="84496" y="6028"/>
                    </a:cubicBezTo>
                    <a:cubicBezTo>
                      <a:pt x="11941" y="104203"/>
                      <a:pt x="-9444" y="202863"/>
                      <a:pt x="20897" y="299372"/>
                    </a:cubicBezTo>
                    <a:cubicBezTo>
                      <a:pt x="57070" y="414349"/>
                      <a:pt x="158440" y="492042"/>
                      <a:pt x="192738" y="503567"/>
                    </a:cubicBezTo>
                    <a:cubicBezTo>
                      <a:pt x="194682" y="504192"/>
                      <a:pt x="195793" y="506344"/>
                      <a:pt x="195098" y="508358"/>
                    </a:cubicBezTo>
                    <a:cubicBezTo>
                      <a:pt x="194543" y="509955"/>
                      <a:pt x="193085" y="510927"/>
                      <a:pt x="191557" y="51092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69" name="Google Shape;8969;p23"/>
              <p:cNvSpPr/>
              <p:nvPr/>
            </p:nvSpPr>
            <p:spPr>
              <a:xfrm>
                <a:off x="7495824" y="3626148"/>
                <a:ext cx="230033" cy="494309"/>
              </a:xfrm>
              <a:custGeom>
                <a:avLst/>
                <a:gdLst/>
                <a:ahLst/>
                <a:cxnLst/>
                <a:rect l="l" t="t" r="r" b="b"/>
                <a:pathLst>
                  <a:path w="230033" h="494309" extrusionOk="0">
                    <a:moveTo>
                      <a:pt x="188884" y="494310"/>
                    </a:moveTo>
                    <a:cubicBezTo>
                      <a:pt x="188190" y="494310"/>
                      <a:pt x="187496" y="494101"/>
                      <a:pt x="186871" y="493685"/>
                    </a:cubicBezTo>
                    <a:cubicBezTo>
                      <a:pt x="185135" y="492574"/>
                      <a:pt x="184649" y="490213"/>
                      <a:pt x="185760" y="488477"/>
                    </a:cubicBezTo>
                    <a:cubicBezTo>
                      <a:pt x="214435" y="443973"/>
                      <a:pt x="239986" y="332675"/>
                      <a:pt x="207144" y="224641"/>
                    </a:cubicBezTo>
                    <a:cubicBezTo>
                      <a:pt x="177636" y="127647"/>
                      <a:pt x="106818" y="52454"/>
                      <a:pt x="2255" y="7185"/>
                    </a:cubicBezTo>
                    <a:cubicBezTo>
                      <a:pt x="381" y="6352"/>
                      <a:pt x="-522" y="4130"/>
                      <a:pt x="311" y="2255"/>
                    </a:cubicBezTo>
                    <a:cubicBezTo>
                      <a:pt x="1145" y="381"/>
                      <a:pt x="3366" y="-522"/>
                      <a:pt x="5241" y="311"/>
                    </a:cubicBezTo>
                    <a:cubicBezTo>
                      <a:pt x="111886" y="46552"/>
                      <a:pt x="184233" y="123342"/>
                      <a:pt x="214365" y="222489"/>
                    </a:cubicBezTo>
                    <a:cubicBezTo>
                      <a:pt x="247900" y="332814"/>
                      <a:pt x="221517" y="446819"/>
                      <a:pt x="192079" y="492574"/>
                    </a:cubicBezTo>
                    <a:cubicBezTo>
                      <a:pt x="191384" y="493685"/>
                      <a:pt x="190134" y="494310"/>
                      <a:pt x="188884" y="49431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70" name="Google Shape;8970;p23"/>
              <p:cNvSpPr/>
              <p:nvPr/>
            </p:nvSpPr>
            <p:spPr>
              <a:xfrm>
                <a:off x="7362074" y="3683670"/>
                <a:ext cx="148021" cy="511216"/>
              </a:xfrm>
              <a:custGeom>
                <a:avLst/>
                <a:gdLst/>
                <a:ahLst/>
                <a:cxnLst/>
                <a:rect l="l" t="t" r="r" b="b"/>
                <a:pathLst>
                  <a:path w="148021" h="511216" extrusionOk="0">
                    <a:moveTo>
                      <a:pt x="144198" y="511217"/>
                    </a:moveTo>
                    <a:cubicBezTo>
                      <a:pt x="143087" y="511217"/>
                      <a:pt x="141977" y="510731"/>
                      <a:pt x="141282" y="509828"/>
                    </a:cubicBezTo>
                    <a:cubicBezTo>
                      <a:pt x="139824" y="508023"/>
                      <a:pt x="-6119" y="321880"/>
                      <a:pt x="199" y="3680"/>
                    </a:cubicBezTo>
                    <a:cubicBezTo>
                      <a:pt x="199" y="1597"/>
                      <a:pt x="2144" y="69"/>
                      <a:pt x="4018" y="0"/>
                    </a:cubicBezTo>
                    <a:cubicBezTo>
                      <a:pt x="6101" y="0"/>
                      <a:pt x="7767" y="1736"/>
                      <a:pt x="7698" y="3819"/>
                    </a:cubicBezTo>
                    <a:cubicBezTo>
                      <a:pt x="1450" y="319311"/>
                      <a:pt x="145725" y="503302"/>
                      <a:pt x="147184" y="505107"/>
                    </a:cubicBezTo>
                    <a:cubicBezTo>
                      <a:pt x="148503" y="506704"/>
                      <a:pt x="148225" y="509065"/>
                      <a:pt x="146628" y="510384"/>
                    </a:cubicBezTo>
                    <a:cubicBezTo>
                      <a:pt x="145934" y="510939"/>
                      <a:pt x="145101" y="511217"/>
                      <a:pt x="144268" y="51121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8971" name="Google Shape;8971;p23"/>
            <p:cNvSpPr/>
            <p:nvPr/>
          </p:nvSpPr>
          <p:spPr>
            <a:xfrm>
              <a:off x="6038513" y="2404138"/>
              <a:ext cx="114018" cy="150809"/>
            </a:xfrm>
            <a:custGeom>
              <a:avLst/>
              <a:gdLst/>
              <a:ahLst/>
              <a:cxnLst/>
              <a:rect l="l" t="t" r="r" b="b"/>
              <a:pathLst>
                <a:path w="167674" h="221778" extrusionOk="0">
                  <a:moveTo>
                    <a:pt x="0" y="221709"/>
                  </a:moveTo>
                  <a:cubicBezTo>
                    <a:pt x="47838" y="197131"/>
                    <a:pt x="84983" y="217266"/>
                    <a:pt x="84983" y="217266"/>
                  </a:cubicBezTo>
                  <a:cubicBezTo>
                    <a:pt x="115602" y="168526"/>
                    <a:pt x="167675" y="168178"/>
                    <a:pt x="167675" y="168178"/>
                  </a:cubicBezTo>
                  <a:cubicBezTo>
                    <a:pt x="143444" y="140892"/>
                    <a:pt x="98591" y="155542"/>
                    <a:pt x="98591" y="155542"/>
                  </a:cubicBezTo>
                  <a:cubicBezTo>
                    <a:pt x="60474" y="94096"/>
                    <a:pt x="88663" y="45703"/>
                    <a:pt x="104563" y="32580"/>
                  </a:cubicBezTo>
                  <a:cubicBezTo>
                    <a:pt x="102132" y="-9842"/>
                    <a:pt x="29508" y="-9703"/>
                    <a:pt x="16177" y="26401"/>
                  </a:cubicBezTo>
                  <a:cubicBezTo>
                    <a:pt x="9998" y="94790"/>
                    <a:pt x="63043" y="166929"/>
                    <a:pt x="63043" y="166929"/>
                  </a:cubicBezTo>
                  <a:cubicBezTo>
                    <a:pt x="11317" y="172275"/>
                    <a:pt x="69" y="221779"/>
                    <a:pt x="69" y="22177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972" name="Google Shape;8972;p23"/>
            <p:cNvGrpSpPr/>
            <p:nvPr/>
          </p:nvGrpSpPr>
          <p:grpSpPr>
            <a:xfrm>
              <a:off x="5994712" y="2568821"/>
              <a:ext cx="236917" cy="307689"/>
              <a:chOff x="7216323" y="3691703"/>
              <a:chExt cx="347793" cy="451687"/>
            </a:xfrm>
          </p:grpSpPr>
          <p:sp>
            <p:nvSpPr>
              <p:cNvPr id="8973" name="Google Shape;8973;p23"/>
              <p:cNvSpPr/>
              <p:nvPr/>
            </p:nvSpPr>
            <p:spPr>
              <a:xfrm>
                <a:off x="7547021" y="3693578"/>
                <a:ext cx="17095" cy="17608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8" extrusionOk="0">
                    <a:moveTo>
                      <a:pt x="6187" y="368"/>
                    </a:moveTo>
                    <a:cubicBezTo>
                      <a:pt x="-4713" y="3423"/>
                      <a:pt x="7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74" name="Google Shape;8974;p23"/>
              <p:cNvSpPr/>
              <p:nvPr/>
            </p:nvSpPr>
            <p:spPr>
              <a:xfrm>
                <a:off x="7508625" y="3691703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3" y="3423"/>
                      <a:pt x="7" y="20295"/>
                      <a:pt x="10908" y="17240"/>
                    </a:cubicBezTo>
                    <a:cubicBezTo>
                      <a:pt x="21809" y="14185"/>
                      <a:pt x="17088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75" name="Google Shape;8975;p23"/>
              <p:cNvSpPr/>
              <p:nvPr/>
            </p:nvSpPr>
            <p:spPr>
              <a:xfrm>
                <a:off x="7521053" y="3726765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76" name="Google Shape;8976;p23"/>
              <p:cNvSpPr/>
              <p:nvPr/>
            </p:nvSpPr>
            <p:spPr>
              <a:xfrm>
                <a:off x="7321579" y="4125782"/>
                <a:ext cx="17095" cy="17608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8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77" name="Google Shape;8977;p23"/>
              <p:cNvSpPr/>
              <p:nvPr/>
            </p:nvSpPr>
            <p:spPr>
              <a:xfrm>
                <a:off x="7284295" y="4101621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78" name="Google Shape;8978;p23"/>
              <p:cNvSpPr/>
              <p:nvPr/>
            </p:nvSpPr>
            <p:spPr>
              <a:xfrm>
                <a:off x="7339076" y="4083708"/>
                <a:ext cx="17095" cy="17608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8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79" name="Google Shape;8979;p23"/>
              <p:cNvSpPr/>
              <p:nvPr/>
            </p:nvSpPr>
            <p:spPr>
              <a:xfrm>
                <a:off x="7216323" y="3836674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3" y="3423"/>
                      <a:pt x="7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80" name="Google Shape;8980;p23"/>
              <p:cNvSpPr/>
              <p:nvPr/>
            </p:nvSpPr>
            <p:spPr>
              <a:xfrm>
                <a:off x="7237638" y="3798834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8" y="14185"/>
                      <a:pt x="17088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981" name="Google Shape;8981;p23"/>
          <p:cNvGrpSpPr/>
          <p:nvPr/>
        </p:nvGrpSpPr>
        <p:grpSpPr>
          <a:xfrm rot="397818">
            <a:off x="10015649" y="6234832"/>
            <a:ext cx="415848" cy="388561"/>
            <a:chOff x="5864443" y="2404138"/>
            <a:chExt cx="578957" cy="540967"/>
          </a:xfrm>
        </p:grpSpPr>
        <p:sp>
          <p:nvSpPr>
            <p:cNvPr id="8982" name="Google Shape;8982;p23"/>
            <p:cNvSpPr/>
            <p:nvPr/>
          </p:nvSpPr>
          <p:spPr>
            <a:xfrm>
              <a:off x="5864443" y="2495777"/>
              <a:ext cx="578957" cy="449329"/>
            </a:xfrm>
            <a:custGeom>
              <a:avLst/>
              <a:gdLst/>
              <a:ahLst/>
              <a:cxnLst/>
              <a:rect l="l" t="t" r="r" b="b"/>
              <a:pathLst>
                <a:path w="851407" h="660778" extrusionOk="0">
                  <a:moveTo>
                    <a:pt x="332463" y="38028"/>
                  </a:moveTo>
                  <a:cubicBezTo>
                    <a:pt x="234983" y="12061"/>
                    <a:pt x="196727" y="94059"/>
                    <a:pt x="196727" y="94059"/>
                  </a:cubicBezTo>
                  <a:cubicBezTo>
                    <a:pt x="-55445" y="164253"/>
                    <a:pt x="-169728" y="816136"/>
                    <a:pt x="512149" y="626244"/>
                  </a:cubicBezTo>
                  <a:cubicBezTo>
                    <a:pt x="1169309" y="443225"/>
                    <a:pt x="712526" y="-54314"/>
                    <a:pt x="465840" y="14352"/>
                  </a:cubicBezTo>
                  <a:cubicBezTo>
                    <a:pt x="386619" y="-28417"/>
                    <a:pt x="332463" y="38028"/>
                    <a:pt x="332463" y="3802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83" name="Google Shape;8983;p23"/>
            <p:cNvSpPr/>
            <p:nvPr/>
          </p:nvSpPr>
          <p:spPr>
            <a:xfrm>
              <a:off x="5864443" y="2495777"/>
              <a:ext cx="578957" cy="449329"/>
            </a:xfrm>
            <a:custGeom>
              <a:avLst/>
              <a:gdLst/>
              <a:ahLst/>
              <a:cxnLst/>
              <a:rect l="l" t="t" r="r" b="b"/>
              <a:pathLst>
                <a:path w="851407" h="660778" extrusionOk="0">
                  <a:moveTo>
                    <a:pt x="332463" y="38028"/>
                  </a:moveTo>
                  <a:cubicBezTo>
                    <a:pt x="234983" y="12061"/>
                    <a:pt x="196727" y="94059"/>
                    <a:pt x="196727" y="94059"/>
                  </a:cubicBezTo>
                  <a:cubicBezTo>
                    <a:pt x="-55445" y="164253"/>
                    <a:pt x="-169728" y="816136"/>
                    <a:pt x="512149" y="626244"/>
                  </a:cubicBezTo>
                  <a:cubicBezTo>
                    <a:pt x="1169309" y="443225"/>
                    <a:pt x="712526" y="-54314"/>
                    <a:pt x="465840" y="14352"/>
                  </a:cubicBezTo>
                  <a:cubicBezTo>
                    <a:pt x="386619" y="-28417"/>
                    <a:pt x="332463" y="38028"/>
                    <a:pt x="332463" y="38028"/>
                  </a:cubicBez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984" name="Google Shape;8984;p23"/>
            <p:cNvGrpSpPr/>
            <p:nvPr/>
          </p:nvGrpSpPr>
          <p:grpSpPr>
            <a:xfrm>
              <a:off x="5941509" y="2524165"/>
              <a:ext cx="400297" cy="404120"/>
              <a:chOff x="7138222" y="3626148"/>
              <a:chExt cx="587635" cy="593247"/>
            </a:xfrm>
          </p:grpSpPr>
          <p:sp>
            <p:nvSpPr>
              <p:cNvPr id="8985" name="Google Shape;8985;p23"/>
              <p:cNvSpPr/>
              <p:nvPr/>
            </p:nvSpPr>
            <p:spPr>
              <a:xfrm>
                <a:off x="7138222" y="3708469"/>
                <a:ext cx="195306" cy="510926"/>
              </a:xfrm>
              <a:custGeom>
                <a:avLst/>
                <a:gdLst/>
                <a:ahLst/>
                <a:cxnLst/>
                <a:rect l="l" t="t" r="r" b="b"/>
                <a:pathLst>
                  <a:path w="195306" h="510926" extrusionOk="0">
                    <a:moveTo>
                      <a:pt x="191488" y="510788"/>
                    </a:moveTo>
                    <a:cubicBezTo>
                      <a:pt x="191072" y="510788"/>
                      <a:pt x="190655" y="510788"/>
                      <a:pt x="190308" y="510579"/>
                    </a:cubicBezTo>
                    <a:cubicBezTo>
                      <a:pt x="155037" y="498707"/>
                      <a:pt x="50753" y="419139"/>
                      <a:pt x="13746" y="301524"/>
                    </a:cubicBezTo>
                    <a:cubicBezTo>
                      <a:pt x="-17359" y="202655"/>
                      <a:pt x="4373" y="101703"/>
                      <a:pt x="78456" y="1515"/>
                    </a:cubicBezTo>
                    <a:cubicBezTo>
                      <a:pt x="79705" y="-152"/>
                      <a:pt x="82066" y="-499"/>
                      <a:pt x="83732" y="751"/>
                    </a:cubicBezTo>
                    <a:cubicBezTo>
                      <a:pt x="85399" y="2001"/>
                      <a:pt x="85745" y="4362"/>
                      <a:pt x="84496" y="6028"/>
                    </a:cubicBezTo>
                    <a:cubicBezTo>
                      <a:pt x="11941" y="104203"/>
                      <a:pt x="-9444" y="202863"/>
                      <a:pt x="20897" y="299372"/>
                    </a:cubicBezTo>
                    <a:cubicBezTo>
                      <a:pt x="57070" y="414349"/>
                      <a:pt x="158440" y="492042"/>
                      <a:pt x="192738" y="503567"/>
                    </a:cubicBezTo>
                    <a:cubicBezTo>
                      <a:pt x="194682" y="504192"/>
                      <a:pt x="195793" y="506344"/>
                      <a:pt x="195098" y="508358"/>
                    </a:cubicBezTo>
                    <a:cubicBezTo>
                      <a:pt x="194543" y="509955"/>
                      <a:pt x="193085" y="510927"/>
                      <a:pt x="191557" y="51092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86" name="Google Shape;8986;p23"/>
              <p:cNvSpPr/>
              <p:nvPr/>
            </p:nvSpPr>
            <p:spPr>
              <a:xfrm>
                <a:off x="7495824" y="3626148"/>
                <a:ext cx="230033" cy="494309"/>
              </a:xfrm>
              <a:custGeom>
                <a:avLst/>
                <a:gdLst/>
                <a:ahLst/>
                <a:cxnLst/>
                <a:rect l="l" t="t" r="r" b="b"/>
                <a:pathLst>
                  <a:path w="230033" h="494309" extrusionOk="0">
                    <a:moveTo>
                      <a:pt x="188884" y="494310"/>
                    </a:moveTo>
                    <a:cubicBezTo>
                      <a:pt x="188190" y="494310"/>
                      <a:pt x="187496" y="494101"/>
                      <a:pt x="186871" y="493685"/>
                    </a:cubicBezTo>
                    <a:cubicBezTo>
                      <a:pt x="185135" y="492574"/>
                      <a:pt x="184649" y="490213"/>
                      <a:pt x="185760" y="488477"/>
                    </a:cubicBezTo>
                    <a:cubicBezTo>
                      <a:pt x="214435" y="443973"/>
                      <a:pt x="239986" y="332675"/>
                      <a:pt x="207144" y="224641"/>
                    </a:cubicBezTo>
                    <a:cubicBezTo>
                      <a:pt x="177636" y="127647"/>
                      <a:pt x="106818" y="52454"/>
                      <a:pt x="2255" y="7185"/>
                    </a:cubicBezTo>
                    <a:cubicBezTo>
                      <a:pt x="381" y="6352"/>
                      <a:pt x="-522" y="4130"/>
                      <a:pt x="311" y="2255"/>
                    </a:cubicBezTo>
                    <a:cubicBezTo>
                      <a:pt x="1145" y="381"/>
                      <a:pt x="3366" y="-522"/>
                      <a:pt x="5241" y="311"/>
                    </a:cubicBezTo>
                    <a:cubicBezTo>
                      <a:pt x="111886" y="46552"/>
                      <a:pt x="184233" y="123342"/>
                      <a:pt x="214365" y="222489"/>
                    </a:cubicBezTo>
                    <a:cubicBezTo>
                      <a:pt x="247900" y="332814"/>
                      <a:pt x="221517" y="446819"/>
                      <a:pt x="192079" y="492574"/>
                    </a:cubicBezTo>
                    <a:cubicBezTo>
                      <a:pt x="191384" y="493685"/>
                      <a:pt x="190134" y="494310"/>
                      <a:pt x="188884" y="49431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87" name="Google Shape;8987;p23"/>
              <p:cNvSpPr/>
              <p:nvPr/>
            </p:nvSpPr>
            <p:spPr>
              <a:xfrm>
                <a:off x="7362074" y="3683670"/>
                <a:ext cx="148021" cy="511216"/>
              </a:xfrm>
              <a:custGeom>
                <a:avLst/>
                <a:gdLst/>
                <a:ahLst/>
                <a:cxnLst/>
                <a:rect l="l" t="t" r="r" b="b"/>
                <a:pathLst>
                  <a:path w="148021" h="511216" extrusionOk="0">
                    <a:moveTo>
                      <a:pt x="144198" y="511217"/>
                    </a:moveTo>
                    <a:cubicBezTo>
                      <a:pt x="143087" y="511217"/>
                      <a:pt x="141977" y="510731"/>
                      <a:pt x="141282" y="509828"/>
                    </a:cubicBezTo>
                    <a:cubicBezTo>
                      <a:pt x="139824" y="508023"/>
                      <a:pt x="-6119" y="321880"/>
                      <a:pt x="199" y="3680"/>
                    </a:cubicBezTo>
                    <a:cubicBezTo>
                      <a:pt x="199" y="1597"/>
                      <a:pt x="2144" y="69"/>
                      <a:pt x="4018" y="0"/>
                    </a:cubicBezTo>
                    <a:cubicBezTo>
                      <a:pt x="6101" y="0"/>
                      <a:pt x="7767" y="1736"/>
                      <a:pt x="7698" y="3819"/>
                    </a:cubicBezTo>
                    <a:cubicBezTo>
                      <a:pt x="1450" y="319311"/>
                      <a:pt x="145725" y="503302"/>
                      <a:pt x="147184" y="505107"/>
                    </a:cubicBezTo>
                    <a:cubicBezTo>
                      <a:pt x="148503" y="506704"/>
                      <a:pt x="148225" y="509065"/>
                      <a:pt x="146628" y="510384"/>
                    </a:cubicBezTo>
                    <a:cubicBezTo>
                      <a:pt x="145934" y="510939"/>
                      <a:pt x="145101" y="511217"/>
                      <a:pt x="144268" y="51121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8988" name="Google Shape;8988;p23"/>
            <p:cNvSpPr/>
            <p:nvPr/>
          </p:nvSpPr>
          <p:spPr>
            <a:xfrm>
              <a:off x="6038513" y="2404138"/>
              <a:ext cx="114018" cy="150809"/>
            </a:xfrm>
            <a:custGeom>
              <a:avLst/>
              <a:gdLst/>
              <a:ahLst/>
              <a:cxnLst/>
              <a:rect l="l" t="t" r="r" b="b"/>
              <a:pathLst>
                <a:path w="167674" h="221778" extrusionOk="0">
                  <a:moveTo>
                    <a:pt x="0" y="221709"/>
                  </a:moveTo>
                  <a:cubicBezTo>
                    <a:pt x="47838" y="197131"/>
                    <a:pt x="84983" y="217266"/>
                    <a:pt x="84983" y="217266"/>
                  </a:cubicBezTo>
                  <a:cubicBezTo>
                    <a:pt x="115602" y="168526"/>
                    <a:pt x="167675" y="168178"/>
                    <a:pt x="167675" y="168178"/>
                  </a:cubicBezTo>
                  <a:cubicBezTo>
                    <a:pt x="143444" y="140892"/>
                    <a:pt x="98591" y="155542"/>
                    <a:pt x="98591" y="155542"/>
                  </a:cubicBezTo>
                  <a:cubicBezTo>
                    <a:pt x="60474" y="94096"/>
                    <a:pt x="88663" y="45703"/>
                    <a:pt x="104563" y="32580"/>
                  </a:cubicBezTo>
                  <a:cubicBezTo>
                    <a:pt x="102132" y="-9842"/>
                    <a:pt x="29508" y="-9703"/>
                    <a:pt x="16177" y="26401"/>
                  </a:cubicBezTo>
                  <a:cubicBezTo>
                    <a:pt x="9998" y="94790"/>
                    <a:pt x="63043" y="166929"/>
                    <a:pt x="63043" y="166929"/>
                  </a:cubicBezTo>
                  <a:cubicBezTo>
                    <a:pt x="11317" y="172275"/>
                    <a:pt x="69" y="221779"/>
                    <a:pt x="69" y="22177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989" name="Google Shape;8989;p23"/>
            <p:cNvGrpSpPr/>
            <p:nvPr/>
          </p:nvGrpSpPr>
          <p:grpSpPr>
            <a:xfrm>
              <a:off x="5994712" y="2568821"/>
              <a:ext cx="236917" cy="307689"/>
              <a:chOff x="7216323" y="3691703"/>
              <a:chExt cx="347793" cy="451687"/>
            </a:xfrm>
          </p:grpSpPr>
          <p:sp>
            <p:nvSpPr>
              <p:cNvPr id="8990" name="Google Shape;8990;p23"/>
              <p:cNvSpPr/>
              <p:nvPr/>
            </p:nvSpPr>
            <p:spPr>
              <a:xfrm>
                <a:off x="7547021" y="3693578"/>
                <a:ext cx="17095" cy="17608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8" extrusionOk="0">
                    <a:moveTo>
                      <a:pt x="6187" y="368"/>
                    </a:moveTo>
                    <a:cubicBezTo>
                      <a:pt x="-4713" y="3423"/>
                      <a:pt x="7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91" name="Google Shape;8991;p23"/>
              <p:cNvSpPr/>
              <p:nvPr/>
            </p:nvSpPr>
            <p:spPr>
              <a:xfrm>
                <a:off x="7508625" y="3691703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3" y="3423"/>
                      <a:pt x="7" y="20295"/>
                      <a:pt x="10908" y="17240"/>
                    </a:cubicBezTo>
                    <a:cubicBezTo>
                      <a:pt x="21809" y="14185"/>
                      <a:pt x="17088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92" name="Google Shape;8992;p23"/>
              <p:cNvSpPr/>
              <p:nvPr/>
            </p:nvSpPr>
            <p:spPr>
              <a:xfrm>
                <a:off x="7521053" y="3726765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93" name="Google Shape;8993;p23"/>
              <p:cNvSpPr/>
              <p:nvPr/>
            </p:nvSpPr>
            <p:spPr>
              <a:xfrm>
                <a:off x="7321579" y="4125782"/>
                <a:ext cx="17095" cy="17608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8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94" name="Google Shape;8994;p23"/>
              <p:cNvSpPr/>
              <p:nvPr/>
            </p:nvSpPr>
            <p:spPr>
              <a:xfrm>
                <a:off x="7284295" y="4101621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95" name="Google Shape;8995;p23"/>
              <p:cNvSpPr/>
              <p:nvPr/>
            </p:nvSpPr>
            <p:spPr>
              <a:xfrm>
                <a:off x="7339076" y="4083708"/>
                <a:ext cx="17095" cy="17608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8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96" name="Google Shape;8996;p23"/>
              <p:cNvSpPr/>
              <p:nvPr/>
            </p:nvSpPr>
            <p:spPr>
              <a:xfrm>
                <a:off x="7216323" y="3836674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3" y="3423"/>
                      <a:pt x="7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97" name="Google Shape;8997;p23"/>
              <p:cNvSpPr/>
              <p:nvPr/>
            </p:nvSpPr>
            <p:spPr>
              <a:xfrm>
                <a:off x="7237638" y="3798834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8" y="14185"/>
                      <a:pt x="17088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998" name="Google Shape;8998;p23"/>
          <p:cNvGrpSpPr/>
          <p:nvPr/>
        </p:nvGrpSpPr>
        <p:grpSpPr>
          <a:xfrm rot="1594998">
            <a:off x="545791" y="6210009"/>
            <a:ext cx="319271" cy="377003"/>
            <a:chOff x="6628255" y="2523470"/>
            <a:chExt cx="568462" cy="671251"/>
          </a:xfrm>
        </p:grpSpPr>
        <p:sp>
          <p:nvSpPr>
            <p:cNvPr id="8999" name="Google Shape;8999;p23"/>
            <p:cNvSpPr/>
            <p:nvPr/>
          </p:nvSpPr>
          <p:spPr>
            <a:xfrm>
              <a:off x="6628255" y="2584183"/>
              <a:ext cx="568462" cy="610538"/>
            </a:xfrm>
            <a:custGeom>
              <a:avLst/>
              <a:gdLst/>
              <a:ahLst/>
              <a:cxnLst/>
              <a:rect l="l" t="t" r="r" b="b"/>
              <a:pathLst>
                <a:path w="835973" h="897850" extrusionOk="0">
                  <a:moveTo>
                    <a:pt x="141114" y="40007"/>
                  </a:moveTo>
                  <a:cubicBezTo>
                    <a:pt x="56062" y="55212"/>
                    <a:pt x="65713" y="134016"/>
                    <a:pt x="65713" y="134016"/>
                  </a:cubicBezTo>
                  <a:cubicBezTo>
                    <a:pt x="-95435" y="170119"/>
                    <a:pt x="18361" y="1217132"/>
                    <a:pt x="647887" y="799715"/>
                  </a:cubicBezTo>
                  <a:cubicBezTo>
                    <a:pt x="1201874" y="432359"/>
                    <a:pt x="366556" y="-93855"/>
                    <a:pt x="255674" y="14387"/>
                  </a:cubicBezTo>
                  <a:cubicBezTo>
                    <a:pt x="179579" y="-23939"/>
                    <a:pt x="141114" y="40007"/>
                    <a:pt x="141114" y="4000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00" name="Google Shape;9000;p23"/>
            <p:cNvSpPr/>
            <p:nvPr/>
          </p:nvSpPr>
          <p:spPr>
            <a:xfrm>
              <a:off x="6628255" y="2584183"/>
              <a:ext cx="568462" cy="610538"/>
            </a:xfrm>
            <a:custGeom>
              <a:avLst/>
              <a:gdLst/>
              <a:ahLst/>
              <a:cxnLst/>
              <a:rect l="l" t="t" r="r" b="b"/>
              <a:pathLst>
                <a:path w="835973" h="897850" extrusionOk="0">
                  <a:moveTo>
                    <a:pt x="141114" y="40007"/>
                  </a:moveTo>
                  <a:cubicBezTo>
                    <a:pt x="56062" y="55212"/>
                    <a:pt x="65713" y="134016"/>
                    <a:pt x="65713" y="134016"/>
                  </a:cubicBezTo>
                  <a:cubicBezTo>
                    <a:pt x="-95435" y="170119"/>
                    <a:pt x="18361" y="1217132"/>
                    <a:pt x="647887" y="799715"/>
                  </a:cubicBezTo>
                  <a:cubicBezTo>
                    <a:pt x="1201874" y="432359"/>
                    <a:pt x="366556" y="-93855"/>
                    <a:pt x="255674" y="14387"/>
                  </a:cubicBezTo>
                  <a:cubicBezTo>
                    <a:pt x="179579" y="-23939"/>
                    <a:pt x="141114" y="40007"/>
                    <a:pt x="141114" y="40007"/>
                  </a:cubicBezTo>
                  <a:close/>
                </a:path>
              </a:pathLst>
            </a:custGeom>
            <a:solidFill>
              <a:srgbClr val="FFFFFF">
                <a:alpha val="113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001" name="Google Shape;9001;p23"/>
            <p:cNvGrpSpPr/>
            <p:nvPr/>
          </p:nvGrpSpPr>
          <p:grpSpPr>
            <a:xfrm>
              <a:off x="6678565" y="2605382"/>
              <a:ext cx="450388" cy="540925"/>
              <a:chOff x="8038406" y="3137183"/>
              <a:chExt cx="661168" cy="794076"/>
            </a:xfrm>
          </p:grpSpPr>
          <p:sp>
            <p:nvSpPr>
              <p:cNvPr id="9002" name="Google Shape;9002;p23"/>
              <p:cNvSpPr/>
              <p:nvPr/>
            </p:nvSpPr>
            <p:spPr>
              <a:xfrm>
                <a:off x="8038406" y="3267295"/>
                <a:ext cx="383307" cy="663964"/>
              </a:xfrm>
              <a:custGeom>
                <a:avLst/>
                <a:gdLst/>
                <a:ahLst/>
                <a:cxnLst/>
                <a:rect l="l" t="t" r="r" b="b"/>
                <a:pathLst>
                  <a:path w="383307" h="663964" extrusionOk="0">
                    <a:moveTo>
                      <a:pt x="381017" y="663964"/>
                    </a:moveTo>
                    <a:cubicBezTo>
                      <a:pt x="379975" y="663409"/>
                      <a:pt x="278607" y="609808"/>
                      <a:pt x="181682" y="501636"/>
                    </a:cubicBezTo>
                    <a:cubicBezTo>
                      <a:pt x="92186" y="401795"/>
                      <a:pt x="-11821" y="233703"/>
                      <a:pt x="1093" y="0"/>
                    </a:cubicBezTo>
                    <a:lnTo>
                      <a:pt x="5883" y="278"/>
                    </a:lnTo>
                    <a:cubicBezTo>
                      <a:pt x="-6961" y="232245"/>
                      <a:pt x="96282" y="399156"/>
                      <a:pt x="185153" y="498233"/>
                    </a:cubicBezTo>
                    <a:cubicBezTo>
                      <a:pt x="281523" y="605782"/>
                      <a:pt x="382266" y="659104"/>
                      <a:pt x="383308" y="659590"/>
                    </a:cubicBezTo>
                    <a:lnTo>
                      <a:pt x="381086" y="66389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03" name="Google Shape;9003;p23"/>
              <p:cNvSpPr/>
              <p:nvPr/>
            </p:nvSpPr>
            <p:spPr>
              <a:xfrm>
                <a:off x="8241403" y="3137183"/>
                <a:ext cx="458171" cy="617723"/>
              </a:xfrm>
              <a:custGeom>
                <a:avLst/>
                <a:gdLst/>
                <a:ahLst/>
                <a:cxnLst/>
                <a:rect l="l" t="t" r="r" b="b"/>
                <a:pathLst>
                  <a:path w="458171" h="617723" extrusionOk="0">
                    <a:moveTo>
                      <a:pt x="453382" y="617723"/>
                    </a:moveTo>
                    <a:cubicBezTo>
                      <a:pt x="453173" y="616613"/>
                      <a:pt x="433038" y="504205"/>
                      <a:pt x="367288" y="373050"/>
                    </a:cubicBezTo>
                    <a:cubicBezTo>
                      <a:pt x="306675" y="252102"/>
                      <a:pt x="193711" y="89982"/>
                      <a:pt x="0" y="4443"/>
                    </a:cubicBezTo>
                    <a:lnTo>
                      <a:pt x="1944" y="0"/>
                    </a:lnTo>
                    <a:cubicBezTo>
                      <a:pt x="196974" y="86163"/>
                      <a:pt x="310632" y="249256"/>
                      <a:pt x="371662" y="370967"/>
                    </a:cubicBezTo>
                    <a:cubicBezTo>
                      <a:pt x="437690" y="502746"/>
                      <a:pt x="457963" y="615710"/>
                      <a:pt x="458172" y="616890"/>
                    </a:cubicBezTo>
                    <a:lnTo>
                      <a:pt x="453382" y="617723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04" name="Google Shape;9004;p23"/>
              <p:cNvSpPr/>
              <p:nvPr/>
            </p:nvSpPr>
            <p:spPr>
              <a:xfrm>
                <a:off x="8152948" y="3223276"/>
                <a:ext cx="442897" cy="649314"/>
              </a:xfrm>
              <a:custGeom>
                <a:avLst/>
                <a:gdLst/>
                <a:ahLst/>
                <a:cxnLst/>
                <a:rect l="l" t="t" r="r" b="b"/>
                <a:pathLst>
                  <a:path w="442897" h="649314" extrusionOk="0">
                    <a:moveTo>
                      <a:pt x="439773" y="649245"/>
                    </a:moveTo>
                    <a:cubicBezTo>
                      <a:pt x="436510" y="646537"/>
                      <a:pt x="113380" y="375619"/>
                      <a:pt x="0" y="1389"/>
                    </a:cubicBezTo>
                    <a:lnTo>
                      <a:pt x="4652" y="0"/>
                    </a:lnTo>
                    <a:cubicBezTo>
                      <a:pt x="117545" y="372842"/>
                      <a:pt x="439634" y="642857"/>
                      <a:pt x="442898" y="645565"/>
                    </a:cubicBezTo>
                    <a:lnTo>
                      <a:pt x="439842" y="649314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9005" name="Google Shape;9005;p23"/>
            <p:cNvSpPr/>
            <p:nvPr/>
          </p:nvSpPr>
          <p:spPr>
            <a:xfrm>
              <a:off x="6671127" y="2523470"/>
              <a:ext cx="108401" cy="135024"/>
            </a:xfrm>
            <a:custGeom>
              <a:avLst/>
              <a:gdLst/>
              <a:ahLst/>
              <a:cxnLst/>
              <a:rect l="l" t="t" r="r" b="b"/>
              <a:pathLst>
                <a:path w="159413" h="198564" extrusionOk="0">
                  <a:moveTo>
                    <a:pt x="41867" y="198495"/>
                  </a:moveTo>
                  <a:cubicBezTo>
                    <a:pt x="72833" y="168293"/>
                    <a:pt x="108451" y="179055"/>
                    <a:pt x="108451" y="179055"/>
                  </a:cubicBezTo>
                  <a:cubicBezTo>
                    <a:pt x="118101" y="131217"/>
                    <a:pt x="159413" y="121358"/>
                    <a:pt x="159413" y="121358"/>
                  </a:cubicBezTo>
                  <a:cubicBezTo>
                    <a:pt x="131780" y="102542"/>
                    <a:pt x="100744" y="123232"/>
                    <a:pt x="100744" y="123232"/>
                  </a:cubicBezTo>
                  <a:cubicBezTo>
                    <a:pt x="52976" y="78380"/>
                    <a:pt x="61030" y="33389"/>
                    <a:pt x="69639" y="19781"/>
                  </a:cubicBezTo>
                  <a:cubicBezTo>
                    <a:pt x="55822" y="-13962"/>
                    <a:pt x="556" y="-701"/>
                    <a:pt x="0" y="30820"/>
                  </a:cubicBezTo>
                  <a:cubicBezTo>
                    <a:pt x="13886" y="88101"/>
                    <a:pt x="75957" y="139479"/>
                    <a:pt x="75957" y="139479"/>
                  </a:cubicBezTo>
                  <a:cubicBezTo>
                    <a:pt x="36590" y="153504"/>
                    <a:pt x="41867" y="198565"/>
                    <a:pt x="41867" y="19856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006" name="Google Shape;9006;p23"/>
            <p:cNvGrpSpPr/>
            <p:nvPr/>
          </p:nvGrpSpPr>
          <p:grpSpPr>
            <a:xfrm>
              <a:off x="6710881" y="2685263"/>
              <a:ext cx="232654" cy="414686"/>
              <a:chOff x="8085846" y="3254448"/>
              <a:chExt cx="341536" cy="608758"/>
            </a:xfrm>
          </p:grpSpPr>
          <p:sp>
            <p:nvSpPr>
              <p:cNvPr id="9007" name="Google Shape;9007;p23"/>
              <p:cNvSpPr/>
              <p:nvPr/>
            </p:nvSpPr>
            <p:spPr>
              <a:xfrm>
                <a:off x="8372761" y="3254448"/>
                <a:ext cx="15966" cy="16595"/>
              </a:xfrm>
              <a:custGeom>
                <a:avLst/>
                <a:gdLst/>
                <a:ahLst/>
                <a:cxnLst/>
                <a:rect l="l" t="t" r="r" b="b"/>
                <a:pathLst>
                  <a:path w="15966" h="16595" extrusionOk="0">
                    <a:moveTo>
                      <a:pt x="2920" y="975"/>
                    </a:moveTo>
                    <a:cubicBezTo>
                      <a:pt x="-5065" y="5765"/>
                      <a:pt x="5003" y="20484"/>
                      <a:pt x="13057" y="15624"/>
                    </a:cubicBezTo>
                    <a:cubicBezTo>
                      <a:pt x="21041" y="10764"/>
                      <a:pt x="10904" y="-3886"/>
                      <a:pt x="2920" y="9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08" name="Google Shape;9008;p23"/>
              <p:cNvSpPr/>
              <p:nvPr/>
            </p:nvSpPr>
            <p:spPr>
              <a:xfrm>
                <a:off x="8340037" y="3259864"/>
                <a:ext cx="15873" cy="16595"/>
              </a:xfrm>
              <a:custGeom>
                <a:avLst/>
                <a:gdLst/>
                <a:ahLst/>
                <a:cxnLst/>
                <a:rect l="l" t="t" r="r" b="b"/>
                <a:pathLst>
                  <a:path w="15873" h="16595" extrusionOk="0">
                    <a:moveTo>
                      <a:pt x="2943" y="975"/>
                    </a:moveTo>
                    <a:cubicBezTo>
                      <a:pt x="-5042" y="5765"/>
                      <a:pt x="4887" y="20484"/>
                      <a:pt x="12941" y="15624"/>
                    </a:cubicBezTo>
                    <a:cubicBezTo>
                      <a:pt x="20925" y="10764"/>
                      <a:pt x="10928" y="-3886"/>
                      <a:pt x="2943" y="9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09" name="Google Shape;9009;p23"/>
              <p:cNvSpPr/>
              <p:nvPr/>
            </p:nvSpPr>
            <p:spPr>
              <a:xfrm>
                <a:off x="8363081" y="3289942"/>
                <a:ext cx="16025" cy="16847"/>
              </a:xfrm>
              <a:custGeom>
                <a:avLst/>
                <a:gdLst/>
                <a:ahLst/>
                <a:cxnLst/>
                <a:rect l="l" t="t" r="r" b="b"/>
                <a:pathLst>
                  <a:path w="16025" h="16847" extrusionOk="0">
                    <a:moveTo>
                      <a:pt x="2949" y="960"/>
                    </a:moveTo>
                    <a:cubicBezTo>
                      <a:pt x="-5104" y="5820"/>
                      <a:pt x="5032" y="20748"/>
                      <a:pt x="13086" y="15888"/>
                    </a:cubicBezTo>
                    <a:cubicBezTo>
                      <a:pt x="21140" y="11028"/>
                      <a:pt x="10934" y="-3900"/>
                      <a:pt x="2949" y="96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10" name="Google Shape;9010;p23"/>
              <p:cNvSpPr/>
              <p:nvPr/>
            </p:nvSpPr>
            <p:spPr>
              <a:xfrm>
                <a:off x="8409380" y="3842190"/>
                <a:ext cx="18002" cy="21016"/>
              </a:xfrm>
              <a:custGeom>
                <a:avLst/>
                <a:gdLst/>
                <a:ahLst/>
                <a:cxnLst/>
                <a:rect l="l" t="t" r="r" b="b"/>
                <a:pathLst>
                  <a:path w="18002" h="21016" extrusionOk="0">
                    <a:moveTo>
                      <a:pt x="3239" y="1031"/>
                    </a:moveTo>
                    <a:cubicBezTo>
                      <a:pt x="-5718" y="6655"/>
                      <a:pt x="5807" y="25610"/>
                      <a:pt x="14763" y="19986"/>
                    </a:cubicBezTo>
                    <a:cubicBezTo>
                      <a:pt x="23720" y="14362"/>
                      <a:pt x="12195" y="-4593"/>
                      <a:pt x="3239" y="103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11" name="Google Shape;9011;p23"/>
              <p:cNvSpPr/>
              <p:nvPr/>
            </p:nvSpPr>
            <p:spPr>
              <a:xfrm>
                <a:off x="8364650" y="3821167"/>
                <a:ext cx="17746" cy="20780"/>
              </a:xfrm>
              <a:custGeom>
                <a:avLst/>
                <a:gdLst/>
                <a:ahLst/>
                <a:cxnLst/>
                <a:rect l="l" t="t" r="r" b="b"/>
                <a:pathLst>
                  <a:path w="17746" h="20780" extrusionOk="0">
                    <a:moveTo>
                      <a:pt x="3254" y="1017"/>
                    </a:moveTo>
                    <a:cubicBezTo>
                      <a:pt x="-5633" y="6572"/>
                      <a:pt x="5546" y="25318"/>
                      <a:pt x="14502" y="19764"/>
                    </a:cubicBezTo>
                    <a:cubicBezTo>
                      <a:pt x="23390" y="14209"/>
                      <a:pt x="12142" y="-4537"/>
                      <a:pt x="3254" y="101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12" name="Google Shape;9012;p23"/>
              <p:cNvSpPr/>
              <p:nvPr/>
            </p:nvSpPr>
            <p:spPr>
              <a:xfrm>
                <a:off x="8408246" y="3790191"/>
                <a:ext cx="17790" cy="20611"/>
              </a:xfrm>
              <a:custGeom>
                <a:avLst/>
                <a:gdLst/>
                <a:ahLst/>
                <a:cxnLst/>
                <a:rect l="l" t="t" r="r" b="b"/>
                <a:pathLst>
                  <a:path w="17790" h="20611" extrusionOk="0">
                    <a:moveTo>
                      <a:pt x="3192" y="1026"/>
                    </a:moveTo>
                    <a:cubicBezTo>
                      <a:pt x="-5626" y="6581"/>
                      <a:pt x="5691" y="25189"/>
                      <a:pt x="14579" y="19565"/>
                    </a:cubicBezTo>
                    <a:cubicBezTo>
                      <a:pt x="23466" y="14010"/>
                      <a:pt x="12010" y="-4528"/>
                      <a:pt x="3192" y="102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13" name="Google Shape;9013;p23"/>
              <p:cNvSpPr/>
              <p:nvPr/>
            </p:nvSpPr>
            <p:spPr>
              <a:xfrm>
                <a:off x="8085846" y="3384312"/>
                <a:ext cx="15357" cy="17097"/>
              </a:xfrm>
              <a:custGeom>
                <a:avLst/>
                <a:gdLst/>
                <a:ahLst/>
                <a:cxnLst/>
                <a:rect l="l" t="t" r="r" b="b"/>
                <a:pathLst>
                  <a:path w="15357" h="17097" extrusionOk="0">
                    <a:moveTo>
                      <a:pt x="3157" y="946"/>
                    </a:moveTo>
                    <a:cubicBezTo>
                      <a:pt x="-4898" y="5806"/>
                      <a:pt x="4059" y="21011"/>
                      <a:pt x="12182" y="16151"/>
                    </a:cubicBezTo>
                    <a:cubicBezTo>
                      <a:pt x="20306" y="11291"/>
                      <a:pt x="11210" y="-3914"/>
                      <a:pt x="3157" y="94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14" name="Google Shape;9014;p23"/>
              <p:cNvSpPr/>
              <p:nvPr/>
            </p:nvSpPr>
            <p:spPr>
              <a:xfrm>
                <a:off x="8092037" y="3344861"/>
                <a:ext cx="15316" cy="16844"/>
              </a:xfrm>
              <a:custGeom>
                <a:avLst/>
                <a:gdLst/>
                <a:ahLst/>
                <a:cxnLst/>
                <a:rect l="l" t="t" r="r" b="b"/>
                <a:pathLst>
                  <a:path w="15316" h="16844" extrusionOk="0">
                    <a:moveTo>
                      <a:pt x="3145" y="960"/>
                    </a:moveTo>
                    <a:cubicBezTo>
                      <a:pt x="-4909" y="5751"/>
                      <a:pt x="4117" y="20748"/>
                      <a:pt x="12171" y="15888"/>
                    </a:cubicBezTo>
                    <a:cubicBezTo>
                      <a:pt x="20225" y="11028"/>
                      <a:pt x="11199" y="-3900"/>
                      <a:pt x="3145" y="96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9015" name="Google Shape;9015;p23"/>
          <p:cNvGrpSpPr/>
          <p:nvPr/>
        </p:nvGrpSpPr>
        <p:grpSpPr>
          <a:xfrm rot="3039879">
            <a:off x="1017017" y="6210409"/>
            <a:ext cx="319271" cy="377001"/>
            <a:chOff x="6628255" y="2523470"/>
            <a:chExt cx="568462" cy="671251"/>
          </a:xfrm>
        </p:grpSpPr>
        <p:sp>
          <p:nvSpPr>
            <p:cNvPr id="9016" name="Google Shape;9016;p23"/>
            <p:cNvSpPr/>
            <p:nvPr/>
          </p:nvSpPr>
          <p:spPr>
            <a:xfrm>
              <a:off x="6628255" y="2584183"/>
              <a:ext cx="568462" cy="610538"/>
            </a:xfrm>
            <a:custGeom>
              <a:avLst/>
              <a:gdLst/>
              <a:ahLst/>
              <a:cxnLst/>
              <a:rect l="l" t="t" r="r" b="b"/>
              <a:pathLst>
                <a:path w="835973" h="897850" extrusionOk="0">
                  <a:moveTo>
                    <a:pt x="141114" y="40007"/>
                  </a:moveTo>
                  <a:cubicBezTo>
                    <a:pt x="56062" y="55212"/>
                    <a:pt x="65713" y="134016"/>
                    <a:pt x="65713" y="134016"/>
                  </a:cubicBezTo>
                  <a:cubicBezTo>
                    <a:pt x="-95435" y="170119"/>
                    <a:pt x="18361" y="1217132"/>
                    <a:pt x="647887" y="799715"/>
                  </a:cubicBezTo>
                  <a:cubicBezTo>
                    <a:pt x="1201874" y="432359"/>
                    <a:pt x="366556" y="-93855"/>
                    <a:pt x="255674" y="14387"/>
                  </a:cubicBezTo>
                  <a:cubicBezTo>
                    <a:pt x="179579" y="-23939"/>
                    <a:pt x="141114" y="40007"/>
                    <a:pt x="141114" y="4000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17" name="Google Shape;9017;p23"/>
            <p:cNvSpPr/>
            <p:nvPr/>
          </p:nvSpPr>
          <p:spPr>
            <a:xfrm>
              <a:off x="6628255" y="2584183"/>
              <a:ext cx="568462" cy="610538"/>
            </a:xfrm>
            <a:custGeom>
              <a:avLst/>
              <a:gdLst/>
              <a:ahLst/>
              <a:cxnLst/>
              <a:rect l="l" t="t" r="r" b="b"/>
              <a:pathLst>
                <a:path w="835973" h="897850" extrusionOk="0">
                  <a:moveTo>
                    <a:pt x="141114" y="40007"/>
                  </a:moveTo>
                  <a:cubicBezTo>
                    <a:pt x="56062" y="55212"/>
                    <a:pt x="65713" y="134016"/>
                    <a:pt x="65713" y="134016"/>
                  </a:cubicBezTo>
                  <a:cubicBezTo>
                    <a:pt x="-95435" y="170119"/>
                    <a:pt x="18361" y="1217132"/>
                    <a:pt x="647887" y="799715"/>
                  </a:cubicBezTo>
                  <a:cubicBezTo>
                    <a:pt x="1201874" y="432359"/>
                    <a:pt x="366556" y="-93855"/>
                    <a:pt x="255674" y="14387"/>
                  </a:cubicBezTo>
                  <a:cubicBezTo>
                    <a:pt x="179579" y="-23939"/>
                    <a:pt x="141114" y="40007"/>
                    <a:pt x="141114" y="40007"/>
                  </a:cubicBezTo>
                  <a:close/>
                </a:path>
              </a:pathLst>
            </a:custGeom>
            <a:solidFill>
              <a:srgbClr val="FFFFFF">
                <a:alpha val="113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018" name="Google Shape;9018;p23"/>
            <p:cNvGrpSpPr/>
            <p:nvPr/>
          </p:nvGrpSpPr>
          <p:grpSpPr>
            <a:xfrm>
              <a:off x="6678565" y="2605382"/>
              <a:ext cx="450388" cy="540925"/>
              <a:chOff x="8038406" y="3137183"/>
              <a:chExt cx="661168" cy="794076"/>
            </a:xfrm>
          </p:grpSpPr>
          <p:sp>
            <p:nvSpPr>
              <p:cNvPr id="9019" name="Google Shape;9019;p23"/>
              <p:cNvSpPr/>
              <p:nvPr/>
            </p:nvSpPr>
            <p:spPr>
              <a:xfrm>
                <a:off x="8038406" y="3267295"/>
                <a:ext cx="383307" cy="663964"/>
              </a:xfrm>
              <a:custGeom>
                <a:avLst/>
                <a:gdLst/>
                <a:ahLst/>
                <a:cxnLst/>
                <a:rect l="l" t="t" r="r" b="b"/>
                <a:pathLst>
                  <a:path w="383307" h="663964" extrusionOk="0">
                    <a:moveTo>
                      <a:pt x="381017" y="663964"/>
                    </a:moveTo>
                    <a:cubicBezTo>
                      <a:pt x="379975" y="663409"/>
                      <a:pt x="278607" y="609808"/>
                      <a:pt x="181682" y="501636"/>
                    </a:cubicBezTo>
                    <a:cubicBezTo>
                      <a:pt x="92186" y="401795"/>
                      <a:pt x="-11821" y="233703"/>
                      <a:pt x="1093" y="0"/>
                    </a:cubicBezTo>
                    <a:lnTo>
                      <a:pt x="5883" y="278"/>
                    </a:lnTo>
                    <a:cubicBezTo>
                      <a:pt x="-6961" y="232245"/>
                      <a:pt x="96282" y="399156"/>
                      <a:pt x="185153" y="498233"/>
                    </a:cubicBezTo>
                    <a:cubicBezTo>
                      <a:pt x="281523" y="605782"/>
                      <a:pt x="382266" y="659104"/>
                      <a:pt x="383308" y="659590"/>
                    </a:cubicBezTo>
                    <a:lnTo>
                      <a:pt x="381086" y="66389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20" name="Google Shape;9020;p23"/>
              <p:cNvSpPr/>
              <p:nvPr/>
            </p:nvSpPr>
            <p:spPr>
              <a:xfrm>
                <a:off x="8241403" y="3137183"/>
                <a:ext cx="458171" cy="617723"/>
              </a:xfrm>
              <a:custGeom>
                <a:avLst/>
                <a:gdLst/>
                <a:ahLst/>
                <a:cxnLst/>
                <a:rect l="l" t="t" r="r" b="b"/>
                <a:pathLst>
                  <a:path w="458171" h="617723" extrusionOk="0">
                    <a:moveTo>
                      <a:pt x="453382" y="617723"/>
                    </a:moveTo>
                    <a:cubicBezTo>
                      <a:pt x="453173" y="616613"/>
                      <a:pt x="433038" y="504205"/>
                      <a:pt x="367288" y="373050"/>
                    </a:cubicBezTo>
                    <a:cubicBezTo>
                      <a:pt x="306675" y="252102"/>
                      <a:pt x="193711" y="89982"/>
                      <a:pt x="0" y="4443"/>
                    </a:cubicBezTo>
                    <a:lnTo>
                      <a:pt x="1944" y="0"/>
                    </a:lnTo>
                    <a:cubicBezTo>
                      <a:pt x="196974" y="86163"/>
                      <a:pt x="310632" y="249256"/>
                      <a:pt x="371662" y="370967"/>
                    </a:cubicBezTo>
                    <a:cubicBezTo>
                      <a:pt x="437690" y="502746"/>
                      <a:pt x="457963" y="615710"/>
                      <a:pt x="458172" y="616890"/>
                    </a:cubicBezTo>
                    <a:lnTo>
                      <a:pt x="453382" y="617723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21" name="Google Shape;9021;p23"/>
              <p:cNvSpPr/>
              <p:nvPr/>
            </p:nvSpPr>
            <p:spPr>
              <a:xfrm>
                <a:off x="8152948" y="3223276"/>
                <a:ext cx="442897" cy="649314"/>
              </a:xfrm>
              <a:custGeom>
                <a:avLst/>
                <a:gdLst/>
                <a:ahLst/>
                <a:cxnLst/>
                <a:rect l="l" t="t" r="r" b="b"/>
                <a:pathLst>
                  <a:path w="442897" h="649314" extrusionOk="0">
                    <a:moveTo>
                      <a:pt x="439773" y="649245"/>
                    </a:moveTo>
                    <a:cubicBezTo>
                      <a:pt x="436510" y="646537"/>
                      <a:pt x="113380" y="375619"/>
                      <a:pt x="0" y="1389"/>
                    </a:cubicBezTo>
                    <a:lnTo>
                      <a:pt x="4652" y="0"/>
                    </a:lnTo>
                    <a:cubicBezTo>
                      <a:pt x="117545" y="372842"/>
                      <a:pt x="439634" y="642857"/>
                      <a:pt x="442898" y="645565"/>
                    </a:cubicBezTo>
                    <a:lnTo>
                      <a:pt x="439842" y="649314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9022" name="Google Shape;9022;p23"/>
            <p:cNvSpPr/>
            <p:nvPr/>
          </p:nvSpPr>
          <p:spPr>
            <a:xfrm>
              <a:off x="6671127" y="2523470"/>
              <a:ext cx="108401" cy="135024"/>
            </a:xfrm>
            <a:custGeom>
              <a:avLst/>
              <a:gdLst/>
              <a:ahLst/>
              <a:cxnLst/>
              <a:rect l="l" t="t" r="r" b="b"/>
              <a:pathLst>
                <a:path w="159413" h="198564" extrusionOk="0">
                  <a:moveTo>
                    <a:pt x="41867" y="198495"/>
                  </a:moveTo>
                  <a:cubicBezTo>
                    <a:pt x="72833" y="168293"/>
                    <a:pt x="108451" y="179055"/>
                    <a:pt x="108451" y="179055"/>
                  </a:cubicBezTo>
                  <a:cubicBezTo>
                    <a:pt x="118101" y="131217"/>
                    <a:pt x="159413" y="121358"/>
                    <a:pt x="159413" y="121358"/>
                  </a:cubicBezTo>
                  <a:cubicBezTo>
                    <a:pt x="131780" y="102542"/>
                    <a:pt x="100744" y="123232"/>
                    <a:pt x="100744" y="123232"/>
                  </a:cubicBezTo>
                  <a:cubicBezTo>
                    <a:pt x="52976" y="78380"/>
                    <a:pt x="61030" y="33389"/>
                    <a:pt x="69639" y="19781"/>
                  </a:cubicBezTo>
                  <a:cubicBezTo>
                    <a:pt x="55822" y="-13962"/>
                    <a:pt x="556" y="-701"/>
                    <a:pt x="0" y="30820"/>
                  </a:cubicBezTo>
                  <a:cubicBezTo>
                    <a:pt x="13886" y="88101"/>
                    <a:pt x="75957" y="139479"/>
                    <a:pt x="75957" y="139479"/>
                  </a:cubicBezTo>
                  <a:cubicBezTo>
                    <a:pt x="36590" y="153504"/>
                    <a:pt x="41867" y="198565"/>
                    <a:pt x="41867" y="19856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023" name="Google Shape;9023;p23"/>
            <p:cNvGrpSpPr/>
            <p:nvPr/>
          </p:nvGrpSpPr>
          <p:grpSpPr>
            <a:xfrm>
              <a:off x="6710881" y="2685263"/>
              <a:ext cx="232654" cy="414686"/>
              <a:chOff x="8085846" y="3254448"/>
              <a:chExt cx="341536" cy="608758"/>
            </a:xfrm>
          </p:grpSpPr>
          <p:sp>
            <p:nvSpPr>
              <p:cNvPr id="9024" name="Google Shape;9024;p23"/>
              <p:cNvSpPr/>
              <p:nvPr/>
            </p:nvSpPr>
            <p:spPr>
              <a:xfrm>
                <a:off x="8372761" y="3254448"/>
                <a:ext cx="15966" cy="16595"/>
              </a:xfrm>
              <a:custGeom>
                <a:avLst/>
                <a:gdLst/>
                <a:ahLst/>
                <a:cxnLst/>
                <a:rect l="l" t="t" r="r" b="b"/>
                <a:pathLst>
                  <a:path w="15966" h="16595" extrusionOk="0">
                    <a:moveTo>
                      <a:pt x="2920" y="975"/>
                    </a:moveTo>
                    <a:cubicBezTo>
                      <a:pt x="-5065" y="5765"/>
                      <a:pt x="5003" y="20484"/>
                      <a:pt x="13057" y="15624"/>
                    </a:cubicBezTo>
                    <a:cubicBezTo>
                      <a:pt x="21041" y="10764"/>
                      <a:pt x="10904" y="-3886"/>
                      <a:pt x="2920" y="9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25" name="Google Shape;9025;p23"/>
              <p:cNvSpPr/>
              <p:nvPr/>
            </p:nvSpPr>
            <p:spPr>
              <a:xfrm>
                <a:off x="8340037" y="3259864"/>
                <a:ext cx="15873" cy="16595"/>
              </a:xfrm>
              <a:custGeom>
                <a:avLst/>
                <a:gdLst/>
                <a:ahLst/>
                <a:cxnLst/>
                <a:rect l="l" t="t" r="r" b="b"/>
                <a:pathLst>
                  <a:path w="15873" h="16595" extrusionOk="0">
                    <a:moveTo>
                      <a:pt x="2943" y="975"/>
                    </a:moveTo>
                    <a:cubicBezTo>
                      <a:pt x="-5042" y="5765"/>
                      <a:pt x="4887" y="20484"/>
                      <a:pt x="12941" y="15624"/>
                    </a:cubicBezTo>
                    <a:cubicBezTo>
                      <a:pt x="20925" y="10764"/>
                      <a:pt x="10928" y="-3886"/>
                      <a:pt x="2943" y="9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26" name="Google Shape;9026;p23"/>
              <p:cNvSpPr/>
              <p:nvPr/>
            </p:nvSpPr>
            <p:spPr>
              <a:xfrm>
                <a:off x="8363081" y="3289942"/>
                <a:ext cx="16025" cy="16847"/>
              </a:xfrm>
              <a:custGeom>
                <a:avLst/>
                <a:gdLst/>
                <a:ahLst/>
                <a:cxnLst/>
                <a:rect l="l" t="t" r="r" b="b"/>
                <a:pathLst>
                  <a:path w="16025" h="16847" extrusionOk="0">
                    <a:moveTo>
                      <a:pt x="2949" y="960"/>
                    </a:moveTo>
                    <a:cubicBezTo>
                      <a:pt x="-5104" y="5820"/>
                      <a:pt x="5032" y="20748"/>
                      <a:pt x="13086" y="15888"/>
                    </a:cubicBezTo>
                    <a:cubicBezTo>
                      <a:pt x="21140" y="11028"/>
                      <a:pt x="10934" y="-3900"/>
                      <a:pt x="2949" y="96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27" name="Google Shape;9027;p23"/>
              <p:cNvSpPr/>
              <p:nvPr/>
            </p:nvSpPr>
            <p:spPr>
              <a:xfrm>
                <a:off x="8409380" y="3842190"/>
                <a:ext cx="18002" cy="21016"/>
              </a:xfrm>
              <a:custGeom>
                <a:avLst/>
                <a:gdLst/>
                <a:ahLst/>
                <a:cxnLst/>
                <a:rect l="l" t="t" r="r" b="b"/>
                <a:pathLst>
                  <a:path w="18002" h="21016" extrusionOk="0">
                    <a:moveTo>
                      <a:pt x="3239" y="1031"/>
                    </a:moveTo>
                    <a:cubicBezTo>
                      <a:pt x="-5718" y="6655"/>
                      <a:pt x="5807" y="25610"/>
                      <a:pt x="14763" y="19986"/>
                    </a:cubicBezTo>
                    <a:cubicBezTo>
                      <a:pt x="23720" y="14362"/>
                      <a:pt x="12195" y="-4593"/>
                      <a:pt x="3239" y="103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28" name="Google Shape;9028;p23"/>
              <p:cNvSpPr/>
              <p:nvPr/>
            </p:nvSpPr>
            <p:spPr>
              <a:xfrm>
                <a:off x="8364650" y="3821167"/>
                <a:ext cx="17746" cy="20780"/>
              </a:xfrm>
              <a:custGeom>
                <a:avLst/>
                <a:gdLst/>
                <a:ahLst/>
                <a:cxnLst/>
                <a:rect l="l" t="t" r="r" b="b"/>
                <a:pathLst>
                  <a:path w="17746" h="20780" extrusionOk="0">
                    <a:moveTo>
                      <a:pt x="3254" y="1017"/>
                    </a:moveTo>
                    <a:cubicBezTo>
                      <a:pt x="-5633" y="6572"/>
                      <a:pt x="5546" y="25318"/>
                      <a:pt x="14502" y="19764"/>
                    </a:cubicBezTo>
                    <a:cubicBezTo>
                      <a:pt x="23390" y="14209"/>
                      <a:pt x="12142" y="-4537"/>
                      <a:pt x="3254" y="101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29" name="Google Shape;9029;p23"/>
              <p:cNvSpPr/>
              <p:nvPr/>
            </p:nvSpPr>
            <p:spPr>
              <a:xfrm>
                <a:off x="8408246" y="3790191"/>
                <a:ext cx="17790" cy="20611"/>
              </a:xfrm>
              <a:custGeom>
                <a:avLst/>
                <a:gdLst/>
                <a:ahLst/>
                <a:cxnLst/>
                <a:rect l="l" t="t" r="r" b="b"/>
                <a:pathLst>
                  <a:path w="17790" h="20611" extrusionOk="0">
                    <a:moveTo>
                      <a:pt x="3192" y="1026"/>
                    </a:moveTo>
                    <a:cubicBezTo>
                      <a:pt x="-5626" y="6581"/>
                      <a:pt x="5691" y="25189"/>
                      <a:pt x="14579" y="19565"/>
                    </a:cubicBezTo>
                    <a:cubicBezTo>
                      <a:pt x="23466" y="14010"/>
                      <a:pt x="12010" y="-4528"/>
                      <a:pt x="3192" y="102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30" name="Google Shape;9030;p23"/>
              <p:cNvSpPr/>
              <p:nvPr/>
            </p:nvSpPr>
            <p:spPr>
              <a:xfrm>
                <a:off x="8085846" y="3384312"/>
                <a:ext cx="15357" cy="17097"/>
              </a:xfrm>
              <a:custGeom>
                <a:avLst/>
                <a:gdLst/>
                <a:ahLst/>
                <a:cxnLst/>
                <a:rect l="l" t="t" r="r" b="b"/>
                <a:pathLst>
                  <a:path w="15357" h="17097" extrusionOk="0">
                    <a:moveTo>
                      <a:pt x="3157" y="946"/>
                    </a:moveTo>
                    <a:cubicBezTo>
                      <a:pt x="-4898" y="5806"/>
                      <a:pt x="4059" y="21011"/>
                      <a:pt x="12182" y="16151"/>
                    </a:cubicBezTo>
                    <a:cubicBezTo>
                      <a:pt x="20306" y="11291"/>
                      <a:pt x="11210" y="-3914"/>
                      <a:pt x="3157" y="94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31" name="Google Shape;9031;p23"/>
              <p:cNvSpPr/>
              <p:nvPr/>
            </p:nvSpPr>
            <p:spPr>
              <a:xfrm>
                <a:off x="8092037" y="3344861"/>
                <a:ext cx="15316" cy="16844"/>
              </a:xfrm>
              <a:custGeom>
                <a:avLst/>
                <a:gdLst/>
                <a:ahLst/>
                <a:cxnLst/>
                <a:rect l="l" t="t" r="r" b="b"/>
                <a:pathLst>
                  <a:path w="15316" h="16844" extrusionOk="0">
                    <a:moveTo>
                      <a:pt x="3145" y="960"/>
                    </a:moveTo>
                    <a:cubicBezTo>
                      <a:pt x="-4909" y="5751"/>
                      <a:pt x="4117" y="20748"/>
                      <a:pt x="12171" y="15888"/>
                    </a:cubicBezTo>
                    <a:cubicBezTo>
                      <a:pt x="20225" y="11028"/>
                      <a:pt x="11199" y="-3900"/>
                      <a:pt x="3145" y="96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9032" name="Google Shape;9032;p23"/>
          <p:cNvGrpSpPr/>
          <p:nvPr/>
        </p:nvGrpSpPr>
        <p:grpSpPr>
          <a:xfrm rot="1311639">
            <a:off x="747323" y="6235003"/>
            <a:ext cx="415876" cy="388588"/>
            <a:chOff x="5864443" y="2404138"/>
            <a:chExt cx="578957" cy="540967"/>
          </a:xfrm>
        </p:grpSpPr>
        <p:sp>
          <p:nvSpPr>
            <p:cNvPr id="9033" name="Google Shape;9033;p23"/>
            <p:cNvSpPr/>
            <p:nvPr/>
          </p:nvSpPr>
          <p:spPr>
            <a:xfrm>
              <a:off x="5864443" y="2495777"/>
              <a:ext cx="578957" cy="449329"/>
            </a:xfrm>
            <a:custGeom>
              <a:avLst/>
              <a:gdLst/>
              <a:ahLst/>
              <a:cxnLst/>
              <a:rect l="l" t="t" r="r" b="b"/>
              <a:pathLst>
                <a:path w="851407" h="660778" extrusionOk="0">
                  <a:moveTo>
                    <a:pt x="332463" y="38028"/>
                  </a:moveTo>
                  <a:cubicBezTo>
                    <a:pt x="234983" y="12061"/>
                    <a:pt x="196727" y="94059"/>
                    <a:pt x="196727" y="94059"/>
                  </a:cubicBezTo>
                  <a:cubicBezTo>
                    <a:pt x="-55445" y="164253"/>
                    <a:pt x="-169728" y="816136"/>
                    <a:pt x="512149" y="626244"/>
                  </a:cubicBezTo>
                  <a:cubicBezTo>
                    <a:pt x="1169309" y="443225"/>
                    <a:pt x="712526" y="-54314"/>
                    <a:pt x="465840" y="14352"/>
                  </a:cubicBezTo>
                  <a:cubicBezTo>
                    <a:pt x="386619" y="-28417"/>
                    <a:pt x="332463" y="38028"/>
                    <a:pt x="332463" y="3802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34" name="Google Shape;9034;p23"/>
            <p:cNvSpPr/>
            <p:nvPr/>
          </p:nvSpPr>
          <p:spPr>
            <a:xfrm>
              <a:off x="5864443" y="2495777"/>
              <a:ext cx="578957" cy="449329"/>
            </a:xfrm>
            <a:custGeom>
              <a:avLst/>
              <a:gdLst/>
              <a:ahLst/>
              <a:cxnLst/>
              <a:rect l="l" t="t" r="r" b="b"/>
              <a:pathLst>
                <a:path w="851407" h="660778" extrusionOk="0">
                  <a:moveTo>
                    <a:pt x="332463" y="38028"/>
                  </a:moveTo>
                  <a:cubicBezTo>
                    <a:pt x="234983" y="12061"/>
                    <a:pt x="196727" y="94059"/>
                    <a:pt x="196727" y="94059"/>
                  </a:cubicBezTo>
                  <a:cubicBezTo>
                    <a:pt x="-55445" y="164253"/>
                    <a:pt x="-169728" y="816136"/>
                    <a:pt x="512149" y="626244"/>
                  </a:cubicBezTo>
                  <a:cubicBezTo>
                    <a:pt x="1169309" y="443225"/>
                    <a:pt x="712526" y="-54314"/>
                    <a:pt x="465840" y="14352"/>
                  </a:cubicBezTo>
                  <a:cubicBezTo>
                    <a:pt x="386619" y="-28417"/>
                    <a:pt x="332463" y="38028"/>
                    <a:pt x="332463" y="38028"/>
                  </a:cubicBez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035" name="Google Shape;9035;p23"/>
            <p:cNvGrpSpPr/>
            <p:nvPr/>
          </p:nvGrpSpPr>
          <p:grpSpPr>
            <a:xfrm>
              <a:off x="5941509" y="2524165"/>
              <a:ext cx="400297" cy="404120"/>
              <a:chOff x="7138222" y="3626148"/>
              <a:chExt cx="587635" cy="593247"/>
            </a:xfrm>
          </p:grpSpPr>
          <p:sp>
            <p:nvSpPr>
              <p:cNvPr id="9036" name="Google Shape;9036;p23"/>
              <p:cNvSpPr/>
              <p:nvPr/>
            </p:nvSpPr>
            <p:spPr>
              <a:xfrm>
                <a:off x="7138222" y="3708469"/>
                <a:ext cx="195306" cy="510926"/>
              </a:xfrm>
              <a:custGeom>
                <a:avLst/>
                <a:gdLst/>
                <a:ahLst/>
                <a:cxnLst/>
                <a:rect l="l" t="t" r="r" b="b"/>
                <a:pathLst>
                  <a:path w="195306" h="510926" extrusionOk="0">
                    <a:moveTo>
                      <a:pt x="191488" y="510788"/>
                    </a:moveTo>
                    <a:cubicBezTo>
                      <a:pt x="191072" y="510788"/>
                      <a:pt x="190655" y="510788"/>
                      <a:pt x="190308" y="510579"/>
                    </a:cubicBezTo>
                    <a:cubicBezTo>
                      <a:pt x="155037" y="498707"/>
                      <a:pt x="50753" y="419139"/>
                      <a:pt x="13746" y="301524"/>
                    </a:cubicBezTo>
                    <a:cubicBezTo>
                      <a:pt x="-17359" y="202655"/>
                      <a:pt x="4373" y="101703"/>
                      <a:pt x="78456" y="1515"/>
                    </a:cubicBezTo>
                    <a:cubicBezTo>
                      <a:pt x="79705" y="-152"/>
                      <a:pt x="82066" y="-499"/>
                      <a:pt x="83732" y="751"/>
                    </a:cubicBezTo>
                    <a:cubicBezTo>
                      <a:pt x="85399" y="2001"/>
                      <a:pt x="85745" y="4362"/>
                      <a:pt x="84496" y="6028"/>
                    </a:cubicBezTo>
                    <a:cubicBezTo>
                      <a:pt x="11941" y="104203"/>
                      <a:pt x="-9444" y="202863"/>
                      <a:pt x="20897" y="299372"/>
                    </a:cubicBezTo>
                    <a:cubicBezTo>
                      <a:pt x="57070" y="414349"/>
                      <a:pt x="158440" y="492042"/>
                      <a:pt x="192738" y="503567"/>
                    </a:cubicBezTo>
                    <a:cubicBezTo>
                      <a:pt x="194682" y="504192"/>
                      <a:pt x="195793" y="506344"/>
                      <a:pt x="195098" y="508358"/>
                    </a:cubicBezTo>
                    <a:cubicBezTo>
                      <a:pt x="194543" y="509955"/>
                      <a:pt x="193085" y="510927"/>
                      <a:pt x="191557" y="51092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37" name="Google Shape;9037;p23"/>
              <p:cNvSpPr/>
              <p:nvPr/>
            </p:nvSpPr>
            <p:spPr>
              <a:xfrm>
                <a:off x="7495824" y="3626148"/>
                <a:ext cx="230033" cy="494309"/>
              </a:xfrm>
              <a:custGeom>
                <a:avLst/>
                <a:gdLst/>
                <a:ahLst/>
                <a:cxnLst/>
                <a:rect l="l" t="t" r="r" b="b"/>
                <a:pathLst>
                  <a:path w="230033" h="494309" extrusionOk="0">
                    <a:moveTo>
                      <a:pt x="188884" y="494310"/>
                    </a:moveTo>
                    <a:cubicBezTo>
                      <a:pt x="188190" y="494310"/>
                      <a:pt x="187496" y="494101"/>
                      <a:pt x="186871" y="493685"/>
                    </a:cubicBezTo>
                    <a:cubicBezTo>
                      <a:pt x="185135" y="492574"/>
                      <a:pt x="184649" y="490213"/>
                      <a:pt x="185760" y="488477"/>
                    </a:cubicBezTo>
                    <a:cubicBezTo>
                      <a:pt x="214435" y="443973"/>
                      <a:pt x="239986" y="332675"/>
                      <a:pt x="207144" y="224641"/>
                    </a:cubicBezTo>
                    <a:cubicBezTo>
                      <a:pt x="177636" y="127647"/>
                      <a:pt x="106818" y="52454"/>
                      <a:pt x="2255" y="7185"/>
                    </a:cubicBezTo>
                    <a:cubicBezTo>
                      <a:pt x="381" y="6352"/>
                      <a:pt x="-522" y="4130"/>
                      <a:pt x="311" y="2255"/>
                    </a:cubicBezTo>
                    <a:cubicBezTo>
                      <a:pt x="1145" y="381"/>
                      <a:pt x="3366" y="-522"/>
                      <a:pt x="5241" y="311"/>
                    </a:cubicBezTo>
                    <a:cubicBezTo>
                      <a:pt x="111886" y="46552"/>
                      <a:pt x="184233" y="123342"/>
                      <a:pt x="214365" y="222489"/>
                    </a:cubicBezTo>
                    <a:cubicBezTo>
                      <a:pt x="247900" y="332814"/>
                      <a:pt x="221517" y="446819"/>
                      <a:pt x="192079" y="492574"/>
                    </a:cubicBezTo>
                    <a:cubicBezTo>
                      <a:pt x="191384" y="493685"/>
                      <a:pt x="190134" y="494310"/>
                      <a:pt x="188884" y="49431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38" name="Google Shape;9038;p23"/>
              <p:cNvSpPr/>
              <p:nvPr/>
            </p:nvSpPr>
            <p:spPr>
              <a:xfrm>
                <a:off x="7362074" y="3683670"/>
                <a:ext cx="148021" cy="511216"/>
              </a:xfrm>
              <a:custGeom>
                <a:avLst/>
                <a:gdLst/>
                <a:ahLst/>
                <a:cxnLst/>
                <a:rect l="l" t="t" r="r" b="b"/>
                <a:pathLst>
                  <a:path w="148021" h="511216" extrusionOk="0">
                    <a:moveTo>
                      <a:pt x="144198" y="511217"/>
                    </a:moveTo>
                    <a:cubicBezTo>
                      <a:pt x="143087" y="511217"/>
                      <a:pt x="141977" y="510731"/>
                      <a:pt x="141282" y="509828"/>
                    </a:cubicBezTo>
                    <a:cubicBezTo>
                      <a:pt x="139824" y="508023"/>
                      <a:pt x="-6119" y="321880"/>
                      <a:pt x="199" y="3680"/>
                    </a:cubicBezTo>
                    <a:cubicBezTo>
                      <a:pt x="199" y="1597"/>
                      <a:pt x="2144" y="69"/>
                      <a:pt x="4018" y="0"/>
                    </a:cubicBezTo>
                    <a:cubicBezTo>
                      <a:pt x="6101" y="0"/>
                      <a:pt x="7767" y="1736"/>
                      <a:pt x="7698" y="3819"/>
                    </a:cubicBezTo>
                    <a:cubicBezTo>
                      <a:pt x="1450" y="319311"/>
                      <a:pt x="145725" y="503302"/>
                      <a:pt x="147184" y="505107"/>
                    </a:cubicBezTo>
                    <a:cubicBezTo>
                      <a:pt x="148503" y="506704"/>
                      <a:pt x="148225" y="509065"/>
                      <a:pt x="146628" y="510384"/>
                    </a:cubicBezTo>
                    <a:cubicBezTo>
                      <a:pt x="145934" y="510939"/>
                      <a:pt x="145101" y="511217"/>
                      <a:pt x="144268" y="51121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9039" name="Google Shape;9039;p23"/>
            <p:cNvSpPr/>
            <p:nvPr/>
          </p:nvSpPr>
          <p:spPr>
            <a:xfrm>
              <a:off x="6038513" y="2404138"/>
              <a:ext cx="114018" cy="150809"/>
            </a:xfrm>
            <a:custGeom>
              <a:avLst/>
              <a:gdLst/>
              <a:ahLst/>
              <a:cxnLst/>
              <a:rect l="l" t="t" r="r" b="b"/>
              <a:pathLst>
                <a:path w="167674" h="221778" extrusionOk="0">
                  <a:moveTo>
                    <a:pt x="0" y="221709"/>
                  </a:moveTo>
                  <a:cubicBezTo>
                    <a:pt x="47838" y="197131"/>
                    <a:pt x="84983" y="217266"/>
                    <a:pt x="84983" y="217266"/>
                  </a:cubicBezTo>
                  <a:cubicBezTo>
                    <a:pt x="115602" y="168526"/>
                    <a:pt x="167675" y="168178"/>
                    <a:pt x="167675" y="168178"/>
                  </a:cubicBezTo>
                  <a:cubicBezTo>
                    <a:pt x="143444" y="140892"/>
                    <a:pt x="98591" y="155542"/>
                    <a:pt x="98591" y="155542"/>
                  </a:cubicBezTo>
                  <a:cubicBezTo>
                    <a:pt x="60474" y="94096"/>
                    <a:pt x="88663" y="45703"/>
                    <a:pt x="104563" y="32580"/>
                  </a:cubicBezTo>
                  <a:cubicBezTo>
                    <a:pt x="102132" y="-9842"/>
                    <a:pt x="29508" y="-9703"/>
                    <a:pt x="16177" y="26401"/>
                  </a:cubicBezTo>
                  <a:cubicBezTo>
                    <a:pt x="9998" y="94790"/>
                    <a:pt x="63043" y="166929"/>
                    <a:pt x="63043" y="166929"/>
                  </a:cubicBezTo>
                  <a:cubicBezTo>
                    <a:pt x="11317" y="172275"/>
                    <a:pt x="69" y="221779"/>
                    <a:pt x="69" y="22177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040" name="Google Shape;9040;p23"/>
            <p:cNvGrpSpPr/>
            <p:nvPr/>
          </p:nvGrpSpPr>
          <p:grpSpPr>
            <a:xfrm>
              <a:off x="5994712" y="2568821"/>
              <a:ext cx="236917" cy="307689"/>
              <a:chOff x="7216323" y="3691703"/>
              <a:chExt cx="347793" cy="451687"/>
            </a:xfrm>
          </p:grpSpPr>
          <p:sp>
            <p:nvSpPr>
              <p:cNvPr id="9041" name="Google Shape;9041;p23"/>
              <p:cNvSpPr/>
              <p:nvPr/>
            </p:nvSpPr>
            <p:spPr>
              <a:xfrm>
                <a:off x="7547021" y="3693578"/>
                <a:ext cx="17095" cy="17608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8" extrusionOk="0">
                    <a:moveTo>
                      <a:pt x="6187" y="368"/>
                    </a:moveTo>
                    <a:cubicBezTo>
                      <a:pt x="-4713" y="3423"/>
                      <a:pt x="7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42" name="Google Shape;9042;p23"/>
              <p:cNvSpPr/>
              <p:nvPr/>
            </p:nvSpPr>
            <p:spPr>
              <a:xfrm>
                <a:off x="7508625" y="3691703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3" y="3423"/>
                      <a:pt x="7" y="20295"/>
                      <a:pt x="10908" y="17240"/>
                    </a:cubicBezTo>
                    <a:cubicBezTo>
                      <a:pt x="21809" y="14185"/>
                      <a:pt x="17088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43" name="Google Shape;9043;p23"/>
              <p:cNvSpPr/>
              <p:nvPr/>
            </p:nvSpPr>
            <p:spPr>
              <a:xfrm>
                <a:off x="7521053" y="3726765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44" name="Google Shape;9044;p23"/>
              <p:cNvSpPr/>
              <p:nvPr/>
            </p:nvSpPr>
            <p:spPr>
              <a:xfrm>
                <a:off x="7321579" y="4125782"/>
                <a:ext cx="17095" cy="17608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8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45" name="Google Shape;9045;p23"/>
              <p:cNvSpPr/>
              <p:nvPr/>
            </p:nvSpPr>
            <p:spPr>
              <a:xfrm>
                <a:off x="7284295" y="4101621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46" name="Google Shape;9046;p23"/>
              <p:cNvSpPr/>
              <p:nvPr/>
            </p:nvSpPr>
            <p:spPr>
              <a:xfrm>
                <a:off x="7339076" y="4083708"/>
                <a:ext cx="17095" cy="17608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8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47" name="Google Shape;9047;p23"/>
              <p:cNvSpPr/>
              <p:nvPr/>
            </p:nvSpPr>
            <p:spPr>
              <a:xfrm>
                <a:off x="7216323" y="3836674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3" y="3423"/>
                      <a:pt x="7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48" name="Google Shape;9048;p23"/>
              <p:cNvSpPr/>
              <p:nvPr/>
            </p:nvSpPr>
            <p:spPr>
              <a:xfrm>
                <a:off x="7237638" y="3798834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8" y="14185"/>
                      <a:pt x="17088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9049" name="Google Shape;9049;p23"/>
          <p:cNvGrpSpPr/>
          <p:nvPr/>
        </p:nvGrpSpPr>
        <p:grpSpPr>
          <a:xfrm>
            <a:off x="7943971" y="6406909"/>
            <a:ext cx="540677" cy="305579"/>
            <a:chOff x="5641353" y="3405007"/>
            <a:chExt cx="405508" cy="229184"/>
          </a:xfrm>
        </p:grpSpPr>
        <p:sp>
          <p:nvSpPr>
            <p:cNvPr id="9050" name="Google Shape;9050;p23"/>
            <p:cNvSpPr/>
            <p:nvPr/>
          </p:nvSpPr>
          <p:spPr>
            <a:xfrm rot="145171">
              <a:off x="5645664" y="3413290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51" name="Google Shape;9051;p23"/>
            <p:cNvSpPr/>
            <p:nvPr/>
          </p:nvSpPr>
          <p:spPr>
            <a:xfrm rot="145171">
              <a:off x="5645664" y="3413290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052" name="Google Shape;9052;p23"/>
            <p:cNvGrpSpPr/>
            <p:nvPr/>
          </p:nvGrpSpPr>
          <p:grpSpPr>
            <a:xfrm rot="145171">
              <a:off x="5691022" y="3464075"/>
              <a:ext cx="251895" cy="151407"/>
              <a:chOff x="10279781" y="4736160"/>
              <a:chExt cx="472621" cy="284079"/>
            </a:xfrm>
          </p:grpSpPr>
          <p:sp>
            <p:nvSpPr>
              <p:cNvPr id="9053" name="Google Shape;9053;p23"/>
              <p:cNvSpPr/>
              <p:nvPr/>
            </p:nvSpPr>
            <p:spPr>
              <a:xfrm>
                <a:off x="10400569" y="4815876"/>
                <a:ext cx="100158" cy="202142"/>
              </a:xfrm>
              <a:custGeom>
                <a:avLst/>
                <a:gdLst/>
                <a:ahLst/>
                <a:cxnLst/>
                <a:rect l="l" t="t" r="r" b="b"/>
                <a:pathLst>
                  <a:path w="100158" h="202142" extrusionOk="0">
                    <a:moveTo>
                      <a:pt x="99739" y="196114"/>
                    </a:moveTo>
                    <a:cubicBezTo>
                      <a:pt x="68948" y="131422"/>
                      <a:pt x="38105" y="66730"/>
                      <a:pt x="7314" y="2037"/>
                    </a:cubicBezTo>
                    <a:cubicBezTo>
                      <a:pt x="5137" y="-2576"/>
                      <a:pt x="-1758" y="1467"/>
                      <a:pt x="420" y="6029"/>
                    </a:cubicBezTo>
                    <a:cubicBezTo>
                      <a:pt x="31211" y="70721"/>
                      <a:pt x="62054" y="135413"/>
                      <a:pt x="92844" y="200106"/>
                    </a:cubicBezTo>
                    <a:cubicBezTo>
                      <a:pt x="95022" y="204719"/>
                      <a:pt x="101916" y="200676"/>
                      <a:pt x="99739" y="196114"/>
                    </a:cubicBezTo>
                    <a:lnTo>
                      <a:pt x="99739" y="196114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54" name="Google Shape;9054;p23"/>
              <p:cNvSpPr/>
              <p:nvPr/>
            </p:nvSpPr>
            <p:spPr>
              <a:xfrm>
                <a:off x="10572596" y="4736160"/>
                <a:ext cx="40764" cy="279012"/>
              </a:xfrm>
              <a:custGeom>
                <a:avLst/>
                <a:gdLst/>
                <a:ahLst/>
                <a:cxnLst/>
                <a:rect l="l" t="t" r="r" b="b"/>
                <a:pathLst>
                  <a:path w="40764" h="279012" extrusionOk="0">
                    <a:moveTo>
                      <a:pt x="40664" y="274016"/>
                    </a:moveTo>
                    <a:cubicBezTo>
                      <a:pt x="27964" y="184183"/>
                      <a:pt x="17027" y="94090"/>
                      <a:pt x="7955" y="3791"/>
                    </a:cubicBezTo>
                    <a:cubicBezTo>
                      <a:pt x="7437" y="-1238"/>
                      <a:pt x="-494" y="-1289"/>
                      <a:pt x="24" y="3791"/>
                    </a:cubicBezTo>
                    <a:cubicBezTo>
                      <a:pt x="9200" y="94764"/>
                      <a:pt x="20189" y="185582"/>
                      <a:pt x="33044" y="276141"/>
                    </a:cubicBezTo>
                    <a:cubicBezTo>
                      <a:pt x="33770" y="281169"/>
                      <a:pt x="41442" y="279044"/>
                      <a:pt x="40716" y="274016"/>
                    </a:cubicBezTo>
                    <a:lnTo>
                      <a:pt x="40716" y="27401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55" name="Google Shape;9055;p23"/>
              <p:cNvSpPr/>
              <p:nvPr/>
            </p:nvSpPr>
            <p:spPr>
              <a:xfrm>
                <a:off x="10724518" y="4861932"/>
                <a:ext cx="27884" cy="82313"/>
              </a:xfrm>
              <a:custGeom>
                <a:avLst/>
                <a:gdLst/>
                <a:ahLst/>
                <a:cxnLst/>
                <a:rect l="l" t="t" r="r" b="b"/>
                <a:pathLst>
                  <a:path w="27884" h="82313" extrusionOk="0">
                    <a:moveTo>
                      <a:pt x="7759" y="79456"/>
                    </a:moveTo>
                    <a:cubicBezTo>
                      <a:pt x="12839" y="54212"/>
                      <a:pt x="19474" y="29278"/>
                      <a:pt x="27664" y="4863"/>
                    </a:cubicBezTo>
                    <a:cubicBezTo>
                      <a:pt x="29271" y="-9"/>
                      <a:pt x="21599" y="-2083"/>
                      <a:pt x="19992" y="2738"/>
                    </a:cubicBezTo>
                    <a:cubicBezTo>
                      <a:pt x="11802" y="27153"/>
                      <a:pt x="5167" y="52086"/>
                      <a:pt x="87" y="77331"/>
                    </a:cubicBezTo>
                    <a:cubicBezTo>
                      <a:pt x="-898" y="82307"/>
                      <a:pt x="6774" y="84484"/>
                      <a:pt x="7759" y="79456"/>
                    </a:cubicBezTo>
                    <a:lnTo>
                      <a:pt x="7759" y="7945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56" name="Google Shape;9056;p23"/>
              <p:cNvSpPr/>
              <p:nvPr/>
            </p:nvSpPr>
            <p:spPr>
              <a:xfrm>
                <a:off x="10279781" y="4928550"/>
                <a:ext cx="72459" cy="91689"/>
              </a:xfrm>
              <a:custGeom>
                <a:avLst/>
                <a:gdLst/>
                <a:ahLst/>
                <a:cxnLst/>
                <a:rect l="l" t="t" r="r" b="b"/>
                <a:pathLst>
                  <a:path w="72459" h="91689" extrusionOk="0">
                    <a:moveTo>
                      <a:pt x="71392" y="84839"/>
                    </a:moveTo>
                    <a:cubicBezTo>
                      <a:pt x="47703" y="59128"/>
                      <a:pt x="26346" y="31344"/>
                      <a:pt x="7529" y="1849"/>
                    </a:cubicBezTo>
                    <a:cubicBezTo>
                      <a:pt x="4782" y="-2454"/>
                      <a:pt x="-2113" y="1538"/>
                      <a:pt x="635" y="5840"/>
                    </a:cubicBezTo>
                    <a:cubicBezTo>
                      <a:pt x="19763" y="35905"/>
                      <a:pt x="41586" y="64208"/>
                      <a:pt x="65742" y="90437"/>
                    </a:cubicBezTo>
                    <a:cubicBezTo>
                      <a:pt x="69215" y="94222"/>
                      <a:pt x="74813" y="88571"/>
                      <a:pt x="71392" y="84787"/>
                    </a:cubicBezTo>
                    <a:lnTo>
                      <a:pt x="71392" y="84787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9057" name="Google Shape;9057;p23"/>
          <p:cNvGrpSpPr/>
          <p:nvPr/>
        </p:nvGrpSpPr>
        <p:grpSpPr>
          <a:xfrm>
            <a:off x="10335621" y="6511297"/>
            <a:ext cx="541556" cy="231151"/>
            <a:chOff x="6363407" y="3433047"/>
            <a:chExt cx="406167" cy="173363"/>
          </a:xfrm>
        </p:grpSpPr>
        <p:sp>
          <p:nvSpPr>
            <p:cNvPr id="9058" name="Google Shape;9058;p23"/>
            <p:cNvSpPr/>
            <p:nvPr/>
          </p:nvSpPr>
          <p:spPr>
            <a:xfrm rot="69792">
              <a:off x="6365043" y="3437120"/>
              <a:ext cx="402896" cy="165218"/>
            </a:xfrm>
            <a:custGeom>
              <a:avLst/>
              <a:gdLst/>
              <a:ahLst/>
              <a:cxnLst/>
              <a:rect l="l" t="t" r="r" b="b"/>
              <a:pathLst>
                <a:path w="817895" h="335399" extrusionOk="0">
                  <a:moveTo>
                    <a:pt x="14012" y="335400"/>
                  </a:moveTo>
                  <a:cubicBezTo>
                    <a:pt x="-11388" y="285896"/>
                    <a:pt x="-2058" y="218923"/>
                    <a:pt x="40397" y="182948"/>
                  </a:cubicBezTo>
                  <a:cubicBezTo>
                    <a:pt x="82851" y="146973"/>
                    <a:pt x="155733" y="151639"/>
                    <a:pt x="188650" y="196529"/>
                  </a:cubicBezTo>
                  <a:cubicBezTo>
                    <a:pt x="186213" y="154541"/>
                    <a:pt x="203890" y="108821"/>
                    <a:pt x="241160" y="89331"/>
                  </a:cubicBezTo>
                  <a:cubicBezTo>
                    <a:pt x="278430" y="69840"/>
                    <a:pt x="333792" y="88553"/>
                    <a:pt x="342346" y="129764"/>
                  </a:cubicBezTo>
                  <a:cubicBezTo>
                    <a:pt x="346441" y="93011"/>
                    <a:pt x="360333" y="56311"/>
                    <a:pt x="386925" y="30652"/>
                  </a:cubicBezTo>
                  <a:cubicBezTo>
                    <a:pt x="413569" y="4992"/>
                    <a:pt x="454157" y="-7552"/>
                    <a:pt x="488992" y="4785"/>
                  </a:cubicBezTo>
                  <a:cubicBezTo>
                    <a:pt x="521804" y="16448"/>
                    <a:pt x="544509" y="47706"/>
                    <a:pt x="554824" y="80933"/>
                  </a:cubicBezTo>
                  <a:cubicBezTo>
                    <a:pt x="565140" y="114161"/>
                    <a:pt x="564932" y="149617"/>
                    <a:pt x="564622" y="184451"/>
                  </a:cubicBezTo>
                  <a:cubicBezTo>
                    <a:pt x="581675" y="156615"/>
                    <a:pt x="617961" y="142153"/>
                    <a:pt x="649478" y="150550"/>
                  </a:cubicBezTo>
                  <a:cubicBezTo>
                    <a:pt x="681047" y="158948"/>
                    <a:pt x="705255" y="189583"/>
                    <a:pt x="706187" y="222240"/>
                  </a:cubicBezTo>
                  <a:cubicBezTo>
                    <a:pt x="734127" y="205290"/>
                    <a:pt x="773316" y="209903"/>
                    <a:pt x="796539" y="232918"/>
                  </a:cubicBezTo>
                  <a:cubicBezTo>
                    <a:pt x="819762" y="255934"/>
                    <a:pt x="824738" y="295071"/>
                    <a:pt x="808047" y="323166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59" name="Google Shape;9059;p23"/>
            <p:cNvSpPr/>
            <p:nvPr/>
          </p:nvSpPr>
          <p:spPr>
            <a:xfrm rot="69792">
              <a:off x="6365043" y="3437120"/>
              <a:ext cx="402896" cy="165218"/>
            </a:xfrm>
            <a:custGeom>
              <a:avLst/>
              <a:gdLst/>
              <a:ahLst/>
              <a:cxnLst/>
              <a:rect l="l" t="t" r="r" b="b"/>
              <a:pathLst>
                <a:path w="817895" h="335399" extrusionOk="0">
                  <a:moveTo>
                    <a:pt x="14012" y="335400"/>
                  </a:moveTo>
                  <a:cubicBezTo>
                    <a:pt x="-11388" y="285896"/>
                    <a:pt x="-2058" y="218923"/>
                    <a:pt x="40397" y="182948"/>
                  </a:cubicBezTo>
                  <a:cubicBezTo>
                    <a:pt x="82851" y="146973"/>
                    <a:pt x="155733" y="151639"/>
                    <a:pt x="188650" y="196529"/>
                  </a:cubicBezTo>
                  <a:cubicBezTo>
                    <a:pt x="186213" y="154541"/>
                    <a:pt x="203890" y="108821"/>
                    <a:pt x="241160" y="89331"/>
                  </a:cubicBezTo>
                  <a:cubicBezTo>
                    <a:pt x="278430" y="69840"/>
                    <a:pt x="333792" y="88553"/>
                    <a:pt x="342346" y="129764"/>
                  </a:cubicBezTo>
                  <a:cubicBezTo>
                    <a:pt x="346441" y="93011"/>
                    <a:pt x="360333" y="56311"/>
                    <a:pt x="386925" y="30652"/>
                  </a:cubicBezTo>
                  <a:cubicBezTo>
                    <a:pt x="413569" y="4992"/>
                    <a:pt x="454157" y="-7552"/>
                    <a:pt x="488992" y="4785"/>
                  </a:cubicBezTo>
                  <a:cubicBezTo>
                    <a:pt x="521804" y="16448"/>
                    <a:pt x="544509" y="47706"/>
                    <a:pt x="554824" y="80933"/>
                  </a:cubicBezTo>
                  <a:cubicBezTo>
                    <a:pt x="565140" y="114161"/>
                    <a:pt x="564932" y="149617"/>
                    <a:pt x="564622" y="184451"/>
                  </a:cubicBezTo>
                  <a:cubicBezTo>
                    <a:pt x="581675" y="156615"/>
                    <a:pt x="617961" y="142153"/>
                    <a:pt x="649478" y="150550"/>
                  </a:cubicBezTo>
                  <a:cubicBezTo>
                    <a:pt x="681047" y="158948"/>
                    <a:pt x="705255" y="189583"/>
                    <a:pt x="706187" y="222240"/>
                  </a:cubicBezTo>
                  <a:cubicBezTo>
                    <a:pt x="734127" y="205290"/>
                    <a:pt x="773316" y="209903"/>
                    <a:pt x="796539" y="232918"/>
                  </a:cubicBezTo>
                  <a:cubicBezTo>
                    <a:pt x="819762" y="255934"/>
                    <a:pt x="824738" y="295071"/>
                    <a:pt x="808047" y="323166"/>
                  </a:cubicBezTo>
                </a:path>
              </a:pathLst>
            </a:custGeom>
            <a:solidFill>
              <a:srgbClr val="223025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060" name="Google Shape;9060;p23"/>
            <p:cNvGrpSpPr/>
            <p:nvPr/>
          </p:nvGrpSpPr>
          <p:grpSpPr>
            <a:xfrm rot="68439">
              <a:off x="6507102" y="3473882"/>
              <a:ext cx="167712" cy="120821"/>
              <a:chOff x="10371977" y="5271685"/>
              <a:chExt cx="340673" cy="245423"/>
            </a:xfrm>
          </p:grpSpPr>
          <p:sp>
            <p:nvSpPr>
              <p:cNvPr id="9061" name="Google Shape;9061;p23"/>
              <p:cNvSpPr/>
              <p:nvPr/>
            </p:nvSpPr>
            <p:spPr>
              <a:xfrm>
                <a:off x="10518658" y="5271685"/>
                <a:ext cx="26962" cy="236622"/>
              </a:xfrm>
              <a:custGeom>
                <a:avLst/>
                <a:gdLst/>
                <a:ahLst/>
                <a:cxnLst/>
                <a:rect l="l" t="t" r="r" b="b"/>
                <a:pathLst>
                  <a:path w="26962" h="236622" extrusionOk="0">
                    <a:moveTo>
                      <a:pt x="7361" y="233065"/>
                    </a:moveTo>
                    <a:cubicBezTo>
                      <a:pt x="7776" y="156554"/>
                      <a:pt x="14307" y="80095"/>
                      <a:pt x="26904" y="4621"/>
                    </a:cubicBezTo>
                    <a:cubicBezTo>
                      <a:pt x="27681" y="7"/>
                      <a:pt x="20580" y="-2014"/>
                      <a:pt x="19802" y="2651"/>
                    </a:cubicBezTo>
                    <a:cubicBezTo>
                      <a:pt x="7102" y="78799"/>
                      <a:pt x="415" y="155880"/>
                      <a:pt x="0" y="233065"/>
                    </a:cubicBezTo>
                    <a:cubicBezTo>
                      <a:pt x="0" y="237782"/>
                      <a:pt x="7361" y="237834"/>
                      <a:pt x="7361" y="233065"/>
                    </a:cubicBezTo>
                    <a:lnTo>
                      <a:pt x="7361" y="233065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62" name="Google Shape;9062;p23"/>
              <p:cNvSpPr/>
              <p:nvPr/>
            </p:nvSpPr>
            <p:spPr>
              <a:xfrm>
                <a:off x="10668187" y="5395042"/>
                <a:ext cx="44463" cy="98687"/>
              </a:xfrm>
              <a:custGeom>
                <a:avLst/>
                <a:gdLst/>
                <a:ahLst/>
                <a:cxnLst/>
                <a:rect l="l" t="t" r="r" b="b"/>
                <a:pathLst>
                  <a:path w="44463" h="98687" extrusionOk="0">
                    <a:moveTo>
                      <a:pt x="7380" y="96230"/>
                    </a:moveTo>
                    <a:cubicBezTo>
                      <a:pt x="19666" y="65646"/>
                      <a:pt x="31899" y="35011"/>
                      <a:pt x="44185" y="4427"/>
                    </a:cubicBezTo>
                    <a:cubicBezTo>
                      <a:pt x="45947" y="21"/>
                      <a:pt x="38846" y="-1897"/>
                      <a:pt x="37083" y="2457"/>
                    </a:cubicBezTo>
                    <a:cubicBezTo>
                      <a:pt x="24797" y="33041"/>
                      <a:pt x="12564" y="63677"/>
                      <a:pt x="279" y="94260"/>
                    </a:cubicBezTo>
                    <a:cubicBezTo>
                      <a:pt x="-1484" y="98666"/>
                      <a:pt x="5618" y="100584"/>
                      <a:pt x="7380" y="96230"/>
                    </a:cubicBezTo>
                    <a:lnTo>
                      <a:pt x="7380" y="9623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63" name="Google Shape;9063;p23"/>
              <p:cNvSpPr/>
              <p:nvPr/>
            </p:nvSpPr>
            <p:spPr>
              <a:xfrm>
                <a:off x="10371977" y="5365259"/>
                <a:ext cx="50340" cy="151849"/>
              </a:xfrm>
              <a:custGeom>
                <a:avLst/>
                <a:gdLst/>
                <a:ahLst/>
                <a:cxnLst/>
                <a:rect l="l" t="t" r="r" b="b"/>
                <a:pathLst>
                  <a:path w="50340" h="151849" extrusionOk="0">
                    <a:moveTo>
                      <a:pt x="50265" y="147215"/>
                    </a:moveTo>
                    <a:cubicBezTo>
                      <a:pt x="41089" y="97607"/>
                      <a:pt x="26731" y="49036"/>
                      <a:pt x="7396" y="2435"/>
                    </a:cubicBezTo>
                    <a:cubicBezTo>
                      <a:pt x="5581" y="-1868"/>
                      <a:pt x="-1520" y="-2"/>
                      <a:pt x="294" y="4404"/>
                    </a:cubicBezTo>
                    <a:cubicBezTo>
                      <a:pt x="19630" y="51006"/>
                      <a:pt x="33988" y="99577"/>
                      <a:pt x="43163" y="149185"/>
                    </a:cubicBezTo>
                    <a:cubicBezTo>
                      <a:pt x="44045" y="153849"/>
                      <a:pt x="51146" y="151880"/>
                      <a:pt x="50265" y="147215"/>
                    </a:cubicBezTo>
                    <a:lnTo>
                      <a:pt x="50265" y="147215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9064" name="Google Shape;9064;p23"/>
          <p:cNvGrpSpPr/>
          <p:nvPr/>
        </p:nvGrpSpPr>
        <p:grpSpPr>
          <a:xfrm>
            <a:off x="2565504" y="6406909"/>
            <a:ext cx="540677" cy="305579"/>
            <a:chOff x="5641353" y="3405007"/>
            <a:chExt cx="405508" cy="229184"/>
          </a:xfrm>
        </p:grpSpPr>
        <p:sp>
          <p:nvSpPr>
            <p:cNvPr id="9065" name="Google Shape;9065;p23"/>
            <p:cNvSpPr/>
            <p:nvPr/>
          </p:nvSpPr>
          <p:spPr>
            <a:xfrm rot="145171">
              <a:off x="5645664" y="3413290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66" name="Google Shape;9066;p23"/>
            <p:cNvSpPr/>
            <p:nvPr/>
          </p:nvSpPr>
          <p:spPr>
            <a:xfrm rot="145171">
              <a:off x="5645664" y="3413290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067" name="Google Shape;9067;p23"/>
            <p:cNvGrpSpPr/>
            <p:nvPr/>
          </p:nvGrpSpPr>
          <p:grpSpPr>
            <a:xfrm rot="145171">
              <a:off x="5691022" y="3464075"/>
              <a:ext cx="251895" cy="151407"/>
              <a:chOff x="10279781" y="4736160"/>
              <a:chExt cx="472621" cy="284079"/>
            </a:xfrm>
          </p:grpSpPr>
          <p:sp>
            <p:nvSpPr>
              <p:cNvPr id="9068" name="Google Shape;9068;p23"/>
              <p:cNvSpPr/>
              <p:nvPr/>
            </p:nvSpPr>
            <p:spPr>
              <a:xfrm>
                <a:off x="10400569" y="4815876"/>
                <a:ext cx="100158" cy="202142"/>
              </a:xfrm>
              <a:custGeom>
                <a:avLst/>
                <a:gdLst/>
                <a:ahLst/>
                <a:cxnLst/>
                <a:rect l="l" t="t" r="r" b="b"/>
                <a:pathLst>
                  <a:path w="100158" h="202142" extrusionOk="0">
                    <a:moveTo>
                      <a:pt x="99739" y="196114"/>
                    </a:moveTo>
                    <a:cubicBezTo>
                      <a:pt x="68948" y="131422"/>
                      <a:pt x="38105" y="66730"/>
                      <a:pt x="7314" y="2037"/>
                    </a:cubicBezTo>
                    <a:cubicBezTo>
                      <a:pt x="5137" y="-2576"/>
                      <a:pt x="-1758" y="1467"/>
                      <a:pt x="420" y="6029"/>
                    </a:cubicBezTo>
                    <a:cubicBezTo>
                      <a:pt x="31211" y="70721"/>
                      <a:pt x="62054" y="135413"/>
                      <a:pt x="92844" y="200106"/>
                    </a:cubicBezTo>
                    <a:cubicBezTo>
                      <a:pt x="95022" y="204719"/>
                      <a:pt x="101916" y="200676"/>
                      <a:pt x="99739" y="196114"/>
                    </a:cubicBezTo>
                    <a:lnTo>
                      <a:pt x="99739" y="196114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69" name="Google Shape;9069;p23"/>
              <p:cNvSpPr/>
              <p:nvPr/>
            </p:nvSpPr>
            <p:spPr>
              <a:xfrm>
                <a:off x="10572596" y="4736160"/>
                <a:ext cx="40764" cy="279012"/>
              </a:xfrm>
              <a:custGeom>
                <a:avLst/>
                <a:gdLst/>
                <a:ahLst/>
                <a:cxnLst/>
                <a:rect l="l" t="t" r="r" b="b"/>
                <a:pathLst>
                  <a:path w="40764" h="279012" extrusionOk="0">
                    <a:moveTo>
                      <a:pt x="40664" y="274016"/>
                    </a:moveTo>
                    <a:cubicBezTo>
                      <a:pt x="27964" y="184183"/>
                      <a:pt x="17027" y="94090"/>
                      <a:pt x="7955" y="3791"/>
                    </a:cubicBezTo>
                    <a:cubicBezTo>
                      <a:pt x="7437" y="-1238"/>
                      <a:pt x="-494" y="-1289"/>
                      <a:pt x="24" y="3791"/>
                    </a:cubicBezTo>
                    <a:cubicBezTo>
                      <a:pt x="9200" y="94764"/>
                      <a:pt x="20189" y="185582"/>
                      <a:pt x="33044" y="276141"/>
                    </a:cubicBezTo>
                    <a:cubicBezTo>
                      <a:pt x="33770" y="281169"/>
                      <a:pt x="41442" y="279044"/>
                      <a:pt x="40716" y="274016"/>
                    </a:cubicBezTo>
                    <a:lnTo>
                      <a:pt x="40716" y="27401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70" name="Google Shape;9070;p23"/>
              <p:cNvSpPr/>
              <p:nvPr/>
            </p:nvSpPr>
            <p:spPr>
              <a:xfrm>
                <a:off x="10724518" y="4861932"/>
                <a:ext cx="27884" cy="82313"/>
              </a:xfrm>
              <a:custGeom>
                <a:avLst/>
                <a:gdLst/>
                <a:ahLst/>
                <a:cxnLst/>
                <a:rect l="l" t="t" r="r" b="b"/>
                <a:pathLst>
                  <a:path w="27884" h="82313" extrusionOk="0">
                    <a:moveTo>
                      <a:pt x="7759" y="79456"/>
                    </a:moveTo>
                    <a:cubicBezTo>
                      <a:pt x="12839" y="54212"/>
                      <a:pt x="19474" y="29278"/>
                      <a:pt x="27664" y="4863"/>
                    </a:cubicBezTo>
                    <a:cubicBezTo>
                      <a:pt x="29271" y="-9"/>
                      <a:pt x="21599" y="-2083"/>
                      <a:pt x="19992" y="2738"/>
                    </a:cubicBezTo>
                    <a:cubicBezTo>
                      <a:pt x="11802" y="27153"/>
                      <a:pt x="5167" y="52086"/>
                      <a:pt x="87" y="77331"/>
                    </a:cubicBezTo>
                    <a:cubicBezTo>
                      <a:pt x="-898" y="82307"/>
                      <a:pt x="6774" y="84484"/>
                      <a:pt x="7759" y="79456"/>
                    </a:cubicBezTo>
                    <a:lnTo>
                      <a:pt x="7759" y="7945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71" name="Google Shape;9071;p23"/>
              <p:cNvSpPr/>
              <p:nvPr/>
            </p:nvSpPr>
            <p:spPr>
              <a:xfrm>
                <a:off x="10279781" y="4928550"/>
                <a:ext cx="72459" cy="91689"/>
              </a:xfrm>
              <a:custGeom>
                <a:avLst/>
                <a:gdLst/>
                <a:ahLst/>
                <a:cxnLst/>
                <a:rect l="l" t="t" r="r" b="b"/>
                <a:pathLst>
                  <a:path w="72459" h="91689" extrusionOk="0">
                    <a:moveTo>
                      <a:pt x="71392" y="84839"/>
                    </a:moveTo>
                    <a:cubicBezTo>
                      <a:pt x="47703" y="59128"/>
                      <a:pt x="26346" y="31344"/>
                      <a:pt x="7529" y="1849"/>
                    </a:cubicBezTo>
                    <a:cubicBezTo>
                      <a:pt x="4782" y="-2454"/>
                      <a:pt x="-2113" y="1538"/>
                      <a:pt x="635" y="5840"/>
                    </a:cubicBezTo>
                    <a:cubicBezTo>
                      <a:pt x="19763" y="35905"/>
                      <a:pt x="41586" y="64208"/>
                      <a:pt x="65742" y="90437"/>
                    </a:cubicBezTo>
                    <a:cubicBezTo>
                      <a:pt x="69215" y="94222"/>
                      <a:pt x="74813" y="88571"/>
                      <a:pt x="71392" y="84787"/>
                    </a:cubicBezTo>
                    <a:lnTo>
                      <a:pt x="71392" y="84787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9072" name="Google Shape;9072;p23"/>
          <p:cNvGrpSpPr/>
          <p:nvPr/>
        </p:nvGrpSpPr>
        <p:grpSpPr>
          <a:xfrm>
            <a:off x="5139837" y="6338409"/>
            <a:ext cx="541556" cy="231151"/>
            <a:chOff x="6363407" y="3433047"/>
            <a:chExt cx="406167" cy="173363"/>
          </a:xfrm>
        </p:grpSpPr>
        <p:sp>
          <p:nvSpPr>
            <p:cNvPr id="9073" name="Google Shape;9073;p23"/>
            <p:cNvSpPr/>
            <p:nvPr/>
          </p:nvSpPr>
          <p:spPr>
            <a:xfrm rot="69792">
              <a:off x="6365043" y="3437120"/>
              <a:ext cx="402896" cy="165218"/>
            </a:xfrm>
            <a:custGeom>
              <a:avLst/>
              <a:gdLst/>
              <a:ahLst/>
              <a:cxnLst/>
              <a:rect l="l" t="t" r="r" b="b"/>
              <a:pathLst>
                <a:path w="817895" h="335399" extrusionOk="0">
                  <a:moveTo>
                    <a:pt x="14012" y="335400"/>
                  </a:moveTo>
                  <a:cubicBezTo>
                    <a:pt x="-11388" y="285896"/>
                    <a:pt x="-2058" y="218923"/>
                    <a:pt x="40397" y="182948"/>
                  </a:cubicBezTo>
                  <a:cubicBezTo>
                    <a:pt x="82851" y="146973"/>
                    <a:pt x="155733" y="151639"/>
                    <a:pt x="188650" y="196529"/>
                  </a:cubicBezTo>
                  <a:cubicBezTo>
                    <a:pt x="186213" y="154541"/>
                    <a:pt x="203890" y="108821"/>
                    <a:pt x="241160" y="89331"/>
                  </a:cubicBezTo>
                  <a:cubicBezTo>
                    <a:pt x="278430" y="69840"/>
                    <a:pt x="333792" y="88553"/>
                    <a:pt x="342346" y="129764"/>
                  </a:cubicBezTo>
                  <a:cubicBezTo>
                    <a:pt x="346441" y="93011"/>
                    <a:pt x="360333" y="56311"/>
                    <a:pt x="386925" y="30652"/>
                  </a:cubicBezTo>
                  <a:cubicBezTo>
                    <a:pt x="413569" y="4992"/>
                    <a:pt x="454157" y="-7552"/>
                    <a:pt x="488992" y="4785"/>
                  </a:cubicBezTo>
                  <a:cubicBezTo>
                    <a:pt x="521804" y="16448"/>
                    <a:pt x="544509" y="47706"/>
                    <a:pt x="554824" y="80933"/>
                  </a:cubicBezTo>
                  <a:cubicBezTo>
                    <a:pt x="565140" y="114161"/>
                    <a:pt x="564932" y="149617"/>
                    <a:pt x="564622" y="184451"/>
                  </a:cubicBezTo>
                  <a:cubicBezTo>
                    <a:pt x="581675" y="156615"/>
                    <a:pt x="617961" y="142153"/>
                    <a:pt x="649478" y="150550"/>
                  </a:cubicBezTo>
                  <a:cubicBezTo>
                    <a:pt x="681047" y="158948"/>
                    <a:pt x="705255" y="189583"/>
                    <a:pt x="706187" y="222240"/>
                  </a:cubicBezTo>
                  <a:cubicBezTo>
                    <a:pt x="734127" y="205290"/>
                    <a:pt x="773316" y="209903"/>
                    <a:pt x="796539" y="232918"/>
                  </a:cubicBezTo>
                  <a:cubicBezTo>
                    <a:pt x="819762" y="255934"/>
                    <a:pt x="824738" y="295071"/>
                    <a:pt x="808047" y="323166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74" name="Google Shape;9074;p23"/>
            <p:cNvSpPr/>
            <p:nvPr/>
          </p:nvSpPr>
          <p:spPr>
            <a:xfrm rot="69792">
              <a:off x="6365043" y="3437120"/>
              <a:ext cx="402896" cy="165218"/>
            </a:xfrm>
            <a:custGeom>
              <a:avLst/>
              <a:gdLst/>
              <a:ahLst/>
              <a:cxnLst/>
              <a:rect l="l" t="t" r="r" b="b"/>
              <a:pathLst>
                <a:path w="817895" h="335399" extrusionOk="0">
                  <a:moveTo>
                    <a:pt x="14012" y="335400"/>
                  </a:moveTo>
                  <a:cubicBezTo>
                    <a:pt x="-11388" y="285896"/>
                    <a:pt x="-2058" y="218923"/>
                    <a:pt x="40397" y="182948"/>
                  </a:cubicBezTo>
                  <a:cubicBezTo>
                    <a:pt x="82851" y="146973"/>
                    <a:pt x="155733" y="151639"/>
                    <a:pt x="188650" y="196529"/>
                  </a:cubicBezTo>
                  <a:cubicBezTo>
                    <a:pt x="186213" y="154541"/>
                    <a:pt x="203890" y="108821"/>
                    <a:pt x="241160" y="89331"/>
                  </a:cubicBezTo>
                  <a:cubicBezTo>
                    <a:pt x="278430" y="69840"/>
                    <a:pt x="333792" y="88553"/>
                    <a:pt x="342346" y="129764"/>
                  </a:cubicBezTo>
                  <a:cubicBezTo>
                    <a:pt x="346441" y="93011"/>
                    <a:pt x="360333" y="56311"/>
                    <a:pt x="386925" y="30652"/>
                  </a:cubicBezTo>
                  <a:cubicBezTo>
                    <a:pt x="413569" y="4992"/>
                    <a:pt x="454157" y="-7552"/>
                    <a:pt x="488992" y="4785"/>
                  </a:cubicBezTo>
                  <a:cubicBezTo>
                    <a:pt x="521804" y="16448"/>
                    <a:pt x="544509" y="47706"/>
                    <a:pt x="554824" y="80933"/>
                  </a:cubicBezTo>
                  <a:cubicBezTo>
                    <a:pt x="565140" y="114161"/>
                    <a:pt x="564932" y="149617"/>
                    <a:pt x="564622" y="184451"/>
                  </a:cubicBezTo>
                  <a:cubicBezTo>
                    <a:pt x="581675" y="156615"/>
                    <a:pt x="617961" y="142153"/>
                    <a:pt x="649478" y="150550"/>
                  </a:cubicBezTo>
                  <a:cubicBezTo>
                    <a:pt x="681047" y="158948"/>
                    <a:pt x="705255" y="189583"/>
                    <a:pt x="706187" y="222240"/>
                  </a:cubicBezTo>
                  <a:cubicBezTo>
                    <a:pt x="734127" y="205290"/>
                    <a:pt x="773316" y="209903"/>
                    <a:pt x="796539" y="232918"/>
                  </a:cubicBezTo>
                  <a:cubicBezTo>
                    <a:pt x="819762" y="255934"/>
                    <a:pt x="824738" y="295071"/>
                    <a:pt x="808047" y="323166"/>
                  </a:cubicBezTo>
                </a:path>
              </a:pathLst>
            </a:custGeom>
            <a:solidFill>
              <a:srgbClr val="223025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075" name="Google Shape;9075;p23"/>
            <p:cNvGrpSpPr/>
            <p:nvPr/>
          </p:nvGrpSpPr>
          <p:grpSpPr>
            <a:xfrm rot="68439">
              <a:off x="6507102" y="3473882"/>
              <a:ext cx="167712" cy="120821"/>
              <a:chOff x="10371977" y="5271685"/>
              <a:chExt cx="340673" cy="245423"/>
            </a:xfrm>
          </p:grpSpPr>
          <p:sp>
            <p:nvSpPr>
              <p:cNvPr id="9076" name="Google Shape;9076;p23"/>
              <p:cNvSpPr/>
              <p:nvPr/>
            </p:nvSpPr>
            <p:spPr>
              <a:xfrm>
                <a:off x="10518658" y="5271685"/>
                <a:ext cx="26962" cy="236622"/>
              </a:xfrm>
              <a:custGeom>
                <a:avLst/>
                <a:gdLst/>
                <a:ahLst/>
                <a:cxnLst/>
                <a:rect l="l" t="t" r="r" b="b"/>
                <a:pathLst>
                  <a:path w="26962" h="236622" extrusionOk="0">
                    <a:moveTo>
                      <a:pt x="7361" y="233065"/>
                    </a:moveTo>
                    <a:cubicBezTo>
                      <a:pt x="7776" y="156554"/>
                      <a:pt x="14307" y="80095"/>
                      <a:pt x="26904" y="4621"/>
                    </a:cubicBezTo>
                    <a:cubicBezTo>
                      <a:pt x="27681" y="7"/>
                      <a:pt x="20580" y="-2014"/>
                      <a:pt x="19802" y="2651"/>
                    </a:cubicBezTo>
                    <a:cubicBezTo>
                      <a:pt x="7102" y="78799"/>
                      <a:pt x="415" y="155880"/>
                      <a:pt x="0" y="233065"/>
                    </a:cubicBezTo>
                    <a:cubicBezTo>
                      <a:pt x="0" y="237782"/>
                      <a:pt x="7361" y="237834"/>
                      <a:pt x="7361" y="233065"/>
                    </a:cubicBezTo>
                    <a:lnTo>
                      <a:pt x="7361" y="233065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77" name="Google Shape;9077;p23"/>
              <p:cNvSpPr/>
              <p:nvPr/>
            </p:nvSpPr>
            <p:spPr>
              <a:xfrm>
                <a:off x="10668187" y="5395042"/>
                <a:ext cx="44463" cy="98687"/>
              </a:xfrm>
              <a:custGeom>
                <a:avLst/>
                <a:gdLst/>
                <a:ahLst/>
                <a:cxnLst/>
                <a:rect l="l" t="t" r="r" b="b"/>
                <a:pathLst>
                  <a:path w="44463" h="98687" extrusionOk="0">
                    <a:moveTo>
                      <a:pt x="7380" y="96230"/>
                    </a:moveTo>
                    <a:cubicBezTo>
                      <a:pt x="19666" y="65646"/>
                      <a:pt x="31899" y="35011"/>
                      <a:pt x="44185" y="4427"/>
                    </a:cubicBezTo>
                    <a:cubicBezTo>
                      <a:pt x="45947" y="21"/>
                      <a:pt x="38846" y="-1897"/>
                      <a:pt x="37083" y="2457"/>
                    </a:cubicBezTo>
                    <a:cubicBezTo>
                      <a:pt x="24797" y="33041"/>
                      <a:pt x="12564" y="63677"/>
                      <a:pt x="279" y="94260"/>
                    </a:cubicBezTo>
                    <a:cubicBezTo>
                      <a:pt x="-1484" y="98666"/>
                      <a:pt x="5618" y="100584"/>
                      <a:pt x="7380" y="96230"/>
                    </a:cubicBezTo>
                    <a:lnTo>
                      <a:pt x="7380" y="9623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78" name="Google Shape;9078;p23"/>
              <p:cNvSpPr/>
              <p:nvPr/>
            </p:nvSpPr>
            <p:spPr>
              <a:xfrm>
                <a:off x="10371977" y="5365259"/>
                <a:ext cx="50340" cy="151849"/>
              </a:xfrm>
              <a:custGeom>
                <a:avLst/>
                <a:gdLst/>
                <a:ahLst/>
                <a:cxnLst/>
                <a:rect l="l" t="t" r="r" b="b"/>
                <a:pathLst>
                  <a:path w="50340" h="151849" extrusionOk="0">
                    <a:moveTo>
                      <a:pt x="50265" y="147215"/>
                    </a:moveTo>
                    <a:cubicBezTo>
                      <a:pt x="41089" y="97607"/>
                      <a:pt x="26731" y="49036"/>
                      <a:pt x="7396" y="2435"/>
                    </a:cubicBezTo>
                    <a:cubicBezTo>
                      <a:pt x="5581" y="-1868"/>
                      <a:pt x="-1520" y="-2"/>
                      <a:pt x="294" y="4404"/>
                    </a:cubicBezTo>
                    <a:cubicBezTo>
                      <a:pt x="19630" y="51006"/>
                      <a:pt x="33988" y="99577"/>
                      <a:pt x="43163" y="149185"/>
                    </a:cubicBezTo>
                    <a:cubicBezTo>
                      <a:pt x="44045" y="153849"/>
                      <a:pt x="51146" y="151880"/>
                      <a:pt x="50265" y="147215"/>
                    </a:cubicBezTo>
                    <a:lnTo>
                      <a:pt x="50265" y="147215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9079" name="Google Shape;9079;p23"/>
          <p:cNvGrpSpPr/>
          <p:nvPr/>
        </p:nvGrpSpPr>
        <p:grpSpPr>
          <a:xfrm>
            <a:off x="1514294" y="5863959"/>
            <a:ext cx="448244" cy="763957"/>
            <a:chOff x="3499513" y="1600825"/>
            <a:chExt cx="336183" cy="572968"/>
          </a:xfrm>
        </p:grpSpPr>
        <p:sp>
          <p:nvSpPr>
            <p:cNvPr id="9080" name="Google Shape;9080;p23"/>
            <p:cNvSpPr/>
            <p:nvPr/>
          </p:nvSpPr>
          <p:spPr>
            <a:xfrm>
              <a:off x="3499513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81" name="Google Shape;9081;p23"/>
            <p:cNvSpPr/>
            <p:nvPr/>
          </p:nvSpPr>
          <p:spPr>
            <a:xfrm>
              <a:off x="3499638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82" name="Google Shape;9082;p23"/>
            <p:cNvSpPr/>
            <p:nvPr/>
          </p:nvSpPr>
          <p:spPr>
            <a:xfrm>
              <a:off x="3641885" y="2072515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083" name="Google Shape;9083;p23"/>
            <p:cNvGrpSpPr/>
            <p:nvPr/>
          </p:nvGrpSpPr>
          <p:grpSpPr>
            <a:xfrm>
              <a:off x="3530493" y="1636292"/>
              <a:ext cx="293400" cy="436481"/>
              <a:chOff x="3093722" y="4286030"/>
              <a:chExt cx="293400" cy="436481"/>
            </a:xfrm>
          </p:grpSpPr>
          <p:sp>
            <p:nvSpPr>
              <p:cNvPr id="9084" name="Google Shape;9084;p23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85" name="Google Shape;9085;p23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86" name="Google Shape;9086;p23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87" name="Google Shape;9087;p23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9088" name="Google Shape;9088;p23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9089" name="Google Shape;9089;p23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090" name="Google Shape;9090;p23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9091" name="Google Shape;9091;p23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9092" name="Google Shape;9092;p23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093" name="Google Shape;9093;p23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9094" name="Google Shape;9094;p23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95" name="Google Shape;9095;p23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96" name="Google Shape;9096;p23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97" name="Google Shape;9097;p23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98" name="Google Shape;9098;p23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99" name="Google Shape;9099;p23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00" name="Google Shape;9100;p23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01" name="Google Shape;9101;p23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02" name="Google Shape;9102;p23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03" name="Google Shape;9103;p23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04" name="Google Shape;9104;p23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05" name="Google Shape;9105;p23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06" name="Google Shape;9106;p23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07" name="Google Shape;9107;p23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08" name="Google Shape;9108;p23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09" name="Google Shape;9109;p23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10" name="Google Shape;9110;p23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11" name="Google Shape;9111;p23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12" name="Google Shape;9112;p23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13" name="Google Shape;9113;p23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14" name="Google Shape;9114;p23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15" name="Google Shape;9115;p23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16" name="Google Shape;9116;p23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17" name="Google Shape;9117;p23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18" name="Google Shape;9118;p23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19" name="Google Shape;9119;p23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20" name="Google Shape;9120;p23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21" name="Google Shape;9121;p23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22" name="Google Shape;9122;p23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23" name="Google Shape;9123;p23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24" name="Google Shape;9124;p23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25" name="Google Shape;9125;p23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26" name="Google Shape;9126;p23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27" name="Google Shape;9127;p23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28" name="Google Shape;9128;p23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29" name="Google Shape;9129;p23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30" name="Google Shape;9130;p23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31" name="Google Shape;9131;p23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32" name="Google Shape;9132;p23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33" name="Google Shape;9133;p23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34" name="Google Shape;9134;p23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35" name="Google Shape;9135;p23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36" name="Google Shape;9136;p23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37" name="Google Shape;9137;p23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38" name="Google Shape;9138;p23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39" name="Google Shape;9139;p23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40" name="Google Shape;9140;p23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41" name="Google Shape;9141;p23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9142" name="Google Shape;9142;p23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9143" name="Google Shape;9143;p23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144" name="Google Shape;9144;p23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9145" name="Google Shape;9145;p23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9146" name="Google Shape;9146;p23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147" name="Google Shape;9147;p23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9148" name="Google Shape;9148;p23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9149" name="Google Shape;9149;p23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150" name="Google Shape;9150;p23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9151" name="Google Shape;9151;p23"/>
          <p:cNvGrpSpPr/>
          <p:nvPr/>
        </p:nvGrpSpPr>
        <p:grpSpPr>
          <a:xfrm>
            <a:off x="3004553" y="5593716"/>
            <a:ext cx="448244" cy="763957"/>
            <a:chOff x="3499513" y="1600825"/>
            <a:chExt cx="336183" cy="572968"/>
          </a:xfrm>
        </p:grpSpPr>
        <p:sp>
          <p:nvSpPr>
            <p:cNvPr id="9152" name="Google Shape;9152;p23"/>
            <p:cNvSpPr/>
            <p:nvPr/>
          </p:nvSpPr>
          <p:spPr>
            <a:xfrm>
              <a:off x="3499513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53" name="Google Shape;9153;p23"/>
            <p:cNvSpPr/>
            <p:nvPr/>
          </p:nvSpPr>
          <p:spPr>
            <a:xfrm>
              <a:off x="3499638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54" name="Google Shape;9154;p23"/>
            <p:cNvSpPr/>
            <p:nvPr/>
          </p:nvSpPr>
          <p:spPr>
            <a:xfrm>
              <a:off x="3641885" y="2072515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155" name="Google Shape;9155;p23"/>
            <p:cNvGrpSpPr/>
            <p:nvPr/>
          </p:nvGrpSpPr>
          <p:grpSpPr>
            <a:xfrm>
              <a:off x="3530493" y="1636292"/>
              <a:ext cx="293400" cy="436481"/>
              <a:chOff x="3093722" y="4286030"/>
              <a:chExt cx="293400" cy="436481"/>
            </a:xfrm>
          </p:grpSpPr>
          <p:sp>
            <p:nvSpPr>
              <p:cNvPr id="9156" name="Google Shape;9156;p23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57" name="Google Shape;9157;p23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58" name="Google Shape;9158;p23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59" name="Google Shape;9159;p23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9160" name="Google Shape;9160;p23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9161" name="Google Shape;9161;p23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162" name="Google Shape;9162;p23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9163" name="Google Shape;9163;p23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9164" name="Google Shape;9164;p23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165" name="Google Shape;9165;p23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9166" name="Google Shape;9166;p23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67" name="Google Shape;9167;p23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68" name="Google Shape;9168;p23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69" name="Google Shape;9169;p23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70" name="Google Shape;9170;p23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71" name="Google Shape;9171;p23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72" name="Google Shape;9172;p23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73" name="Google Shape;9173;p23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74" name="Google Shape;9174;p23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75" name="Google Shape;9175;p23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76" name="Google Shape;9176;p23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77" name="Google Shape;9177;p23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78" name="Google Shape;9178;p23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79" name="Google Shape;9179;p23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80" name="Google Shape;9180;p23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81" name="Google Shape;9181;p23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82" name="Google Shape;9182;p23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83" name="Google Shape;9183;p23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84" name="Google Shape;9184;p23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85" name="Google Shape;9185;p23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86" name="Google Shape;9186;p23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87" name="Google Shape;9187;p23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88" name="Google Shape;9188;p23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89" name="Google Shape;9189;p23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90" name="Google Shape;9190;p23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91" name="Google Shape;9191;p23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92" name="Google Shape;9192;p23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93" name="Google Shape;9193;p23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94" name="Google Shape;9194;p23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95" name="Google Shape;9195;p23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96" name="Google Shape;9196;p23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97" name="Google Shape;9197;p23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98" name="Google Shape;9198;p23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99" name="Google Shape;9199;p23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00" name="Google Shape;9200;p23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01" name="Google Shape;9201;p23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02" name="Google Shape;9202;p23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03" name="Google Shape;9203;p23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04" name="Google Shape;9204;p23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05" name="Google Shape;9205;p23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06" name="Google Shape;9206;p23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07" name="Google Shape;9207;p23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08" name="Google Shape;9208;p23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09" name="Google Shape;9209;p23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10" name="Google Shape;9210;p23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11" name="Google Shape;9211;p23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12" name="Google Shape;9212;p23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13" name="Google Shape;9213;p23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9214" name="Google Shape;9214;p23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9215" name="Google Shape;9215;p23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216" name="Google Shape;9216;p23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9217" name="Google Shape;9217;p23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9218" name="Google Shape;9218;p23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219" name="Google Shape;9219;p23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9220" name="Google Shape;9220;p23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9221" name="Google Shape;9221;p23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222" name="Google Shape;9222;p23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9223" name="Google Shape;9223;p23"/>
          <p:cNvGrpSpPr/>
          <p:nvPr/>
        </p:nvGrpSpPr>
        <p:grpSpPr>
          <a:xfrm>
            <a:off x="3465195" y="5828210"/>
            <a:ext cx="455943" cy="835473"/>
            <a:chOff x="2925867" y="1503775"/>
            <a:chExt cx="341957" cy="626605"/>
          </a:xfrm>
        </p:grpSpPr>
        <p:sp>
          <p:nvSpPr>
            <p:cNvPr id="9224" name="Google Shape;9224;p23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25" name="Google Shape;9225;p23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26" name="Google Shape;9226;p23"/>
            <p:cNvSpPr/>
            <p:nvPr/>
          </p:nvSpPr>
          <p:spPr>
            <a:xfrm>
              <a:off x="2990316" y="1656380"/>
              <a:ext cx="196118" cy="473999"/>
            </a:xfrm>
            <a:custGeom>
              <a:avLst/>
              <a:gdLst/>
              <a:ahLst/>
              <a:cxnLst/>
              <a:rect l="l" t="t" r="r" b="b"/>
              <a:pathLst>
                <a:path w="234872" h="567664" extrusionOk="0">
                  <a:moveTo>
                    <a:pt x="103518" y="567664"/>
                  </a:moveTo>
                  <a:lnTo>
                    <a:pt x="114663" y="302260"/>
                  </a:lnTo>
                  <a:lnTo>
                    <a:pt x="34523" y="221188"/>
                  </a:lnTo>
                  <a:lnTo>
                    <a:pt x="5598" y="238346"/>
                  </a:lnTo>
                  <a:lnTo>
                    <a:pt x="0" y="228548"/>
                  </a:lnTo>
                  <a:lnTo>
                    <a:pt x="31154" y="211338"/>
                  </a:lnTo>
                  <a:lnTo>
                    <a:pt x="10004" y="143743"/>
                  </a:lnTo>
                  <a:lnTo>
                    <a:pt x="16691" y="137627"/>
                  </a:lnTo>
                  <a:lnTo>
                    <a:pt x="31154" y="179407"/>
                  </a:lnTo>
                  <a:lnTo>
                    <a:pt x="38981" y="143743"/>
                  </a:lnTo>
                  <a:lnTo>
                    <a:pt x="45668" y="143743"/>
                  </a:lnTo>
                  <a:lnTo>
                    <a:pt x="35612" y="196565"/>
                  </a:lnTo>
                  <a:lnTo>
                    <a:pt x="43439" y="217455"/>
                  </a:lnTo>
                  <a:lnTo>
                    <a:pt x="114663" y="289975"/>
                  </a:lnTo>
                  <a:lnTo>
                    <a:pt x="123579" y="62671"/>
                  </a:lnTo>
                  <a:lnTo>
                    <a:pt x="90144" y="28251"/>
                  </a:lnTo>
                  <a:lnTo>
                    <a:pt x="92373" y="20890"/>
                  </a:lnTo>
                  <a:lnTo>
                    <a:pt x="123579" y="52822"/>
                  </a:lnTo>
                  <a:lnTo>
                    <a:pt x="161420" y="0"/>
                  </a:lnTo>
                  <a:lnTo>
                    <a:pt x="166966" y="9849"/>
                  </a:lnTo>
                  <a:lnTo>
                    <a:pt x="131354" y="66351"/>
                  </a:lnTo>
                  <a:lnTo>
                    <a:pt x="134672" y="239590"/>
                  </a:lnTo>
                  <a:lnTo>
                    <a:pt x="229274" y="143743"/>
                  </a:lnTo>
                  <a:lnTo>
                    <a:pt x="234872" y="156651"/>
                  </a:lnTo>
                  <a:lnTo>
                    <a:pt x="210353" y="179407"/>
                  </a:lnTo>
                  <a:lnTo>
                    <a:pt x="234872" y="179407"/>
                  </a:lnTo>
                  <a:lnTo>
                    <a:pt x="234872" y="189204"/>
                  </a:lnTo>
                  <a:lnTo>
                    <a:pt x="202578" y="189204"/>
                  </a:lnTo>
                  <a:lnTo>
                    <a:pt x="138041" y="259236"/>
                  </a:lnTo>
                  <a:lnTo>
                    <a:pt x="140270" y="366123"/>
                  </a:lnTo>
                  <a:lnTo>
                    <a:pt x="173653" y="358762"/>
                  </a:lnTo>
                  <a:lnTo>
                    <a:pt x="174741" y="367367"/>
                  </a:lnTo>
                  <a:lnTo>
                    <a:pt x="142499" y="379652"/>
                  </a:lnTo>
                  <a:lnTo>
                    <a:pt x="145817" y="567664"/>
                  </a:lnTo>
                  <a:lnTo>
                    <a:pt x="103518" y="56766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227" name="Google Shape;9227;p23"/>
            <p:cNvGrpSpPr/>
            <p:nvPr/>
          </p:nvGrpSpPr>
          <p:grpSpPr>
            <a:xfrm>
              <a:off x="2961011" y="1572092"/>
              <a:ext cx="255381" cy="407358"/>
              <a:chOff x="1076836" y="1572092"/>
              <a:chExt cx="255381" cy="407358"/>
            </a:xfrm>
          </p:grpSpPr>
          <p:sp>
            <p:nvSpPr>
              <p:cNvPr id="9228" name="Google Shape;9228;p23"/>
              <p:cNvSpPr/>
              <p:nvPr/>
            </p:nvSpPr>
            <p:spPr>
              <a:xfrm>
                <a:off x="1217967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29" name="Google Shape;9229;p23"/>
              <p:cNvSpPr/>
              <p:nvPr/>
            </p:nvSpPr>
            <p:spPr>
              <a:xfrm>
                <a:off x="1229290" y="1616059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30" name="Google Shape;9230;p23"/>
              <p:cNvSpPr/>
              <p:nvPr/>
            </p:nvSpPr>
            <p:spPr>
              <a:xfrm>
                <a:off x="1160472" y="161792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31" name="Google Shape;9231;p23"/>
              <p:cNvSpPr/>
              <p:nvPr/>
            </p:nvSpPr>
            <p:spPr>
              <a:xfrm>
                <a:off x="1258794" y="1574123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32" name="Google Shape;9232;p23"/>
              <p:cNvSpPr/>
              <p:nvPr/>
            </p:nvSpPr>
            <p:spPr>
              <a:xfrm>
                <a:off x="1272758" y="1580090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33" name="Google Shape;9233;p23"/>
              <p:cNvSpPr/>
              <p:nvPr/>
            </p:nvSpPr>
            <p:spPr>
              <a:xfrm>
                <a:off x="1183873" y="1574123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34" name="Google Shape;9234;p23"/>
              <p:cNvSpPr/>
              <p:nvPr/>
            </p:nvSpPr>
            <p:spPr>
              <a:xfrm>
                <a:off x="1198335" y="1572092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35" name="Google Shape;9235;p23"/>
              <p:cNvSpPr/>
              <p:nvPr/>
            </p:nvSpPr>
            <p:spPr>
              <a:xfrm>
                <a:off x="1313807" y="1730506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36" name="Google Shape;9236;p23"/>
              <p:cNvSpPr/>
              <p:nvPr/>
            </p:nvSpPr>
            <p:spPr>
              <a:xfrm>
                <a:off x="1329949" y="1731253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37" name="Google Shape;9237;p23"/>
              <p:cNvSpPr/>
              <p:nvPr/>
            </p:nvSpPr>
            <p:spPr>
              <a:xfrm>
                <a:off x="1254371" y="17182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38" name="Google Shape;9238;p23"/>
              <p:cNvSpPr/>
              <p:nvPr/>
            </p:nvSpPr>
            <p:spPr>
              <a:xfrm>
                <a:off x="1268336" y="17241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39" name="Google Shape;9239;p23"/>
              <p:cNvSpPr/>
              <p:nvPr/>
            </p:nvSpPr>
            <p:spPr>
              <a:xfrm>
                <a:off x="1176601" y="17762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40" name="Google Shape;9240;p23"/>
              <p:cNvSpPr/>
              <p:nvPr/>
            </p:nvSpPr>
            <p:spPr>
              <a:xfrm>
                <a:off x="1164625" y="17783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9241" name="Google Shape;9241;p23"/>
              <p:cNvGrpSpPr/>
              <p:nvPr/>
            </p:nvGrpSpPr>
            <p:grpSpPr>
              <a:xfrm>
                <a:off x="1141018" y="1704383"/>
                <a:ext cx="13482" cy="17486"/>
                <a:chOff x="5608612" y="5510556"/>
                <a:chExt cx="16865" cy="21874"/>
              </a:xfrm>
            </p:grpSpPr>
            <p:sp>
              <p:nvSpPr>
                <p:cNvPr id="9242" name="Google Shape;9242;p23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243" name="Google Shape;9243;p23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9244" name="Google Shape;9244;p23"/>
              <p:cNvGrpSpPr/>
              <p:nvPr/>
            </p:nvGrpSpPr>
            <p:grpSpPr>
              <a:xfrm>
                <a:off x="1076836" y="1783207"/>
                <a:ext cx="13523" cy="17486"/>
                <a:chOff x="5615144" y="5636104"/>
                <a:chExt cx="16917" cy="21874"/>
              </a:xfrm>
            </p:grpSpPr>
            <p:sp>
              <p:nvSpPr>
                <p:cNvPr id="9245" name="Google Shape;9245;p23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246" name="Google Shape;9246;p23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9247" name="Google Shape;9247;p23"/>
              <p:cNvSpPr/>
              <p:nvPr/>
            </p:nvSpPr>
            <p:spPr>
              <a:xfrm>
                <a:off x="1253396" y="18813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48" name="Google Shape;9248;p23"/>
              <p:cNvSpPr/>
              <p:nvPr/>
            </p:nvSpPr>
            <p:spPr>
              <a:xfrm>
                <a:off x="1267361" y="18872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49" name="Google Shape;9249;p23"/>
              <p:cNvSpPr/>
              <p:nvPr/>
            </p:nvSpPr>
            <p:spPr>
              <a:xfrm>
                <a:off x="1149171" y="1912439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50" name="Google Shape;9250;p23"/>
              <p:cNvSpPr/>
              <p:nvPr/>
            </p:nvSpPr>
            <p:spPr>
              <a:xfrm>
                <a:off x="1163136" y="1918406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51" name="Google Shape;9251;p23"/>
              <p:cNvSpPr/>
              <p:nvPr/>
            </p:nvSpPr>
            <p:spPr>
              <a:xfrm>
                <a:off x="1279107" y="195548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52" name="Google Shape;9252;p23"/>
              <p:cNvSpPr/>
              <p:nvPr/>
            </p:nvSpPr>
            <p:spPr>
              <a:xfrm>
                <a:off x="1295249" y="1956228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53" name="Google Shape;9253;p23"/>
              <p:cNvSpPr/>
              <p:nvPr/>
            </p:nvSpPr>
            <p:spPr>
              <a:xfrm>
                <a:off x="1175392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9254" name="Google Shape;9254;p23"/>
          <p:cNvGrpSpPr/>
          <p:nvPr/>
        </p:nvGrpSpPr>
        <p:grpSpPr>
          <a:xfrm>
            <a:off x="9400106" y="5832424"/>
            <a:ext cx="455943" cy="835473"/>
            <a:chOff x="2925867" y="1503775"/>
            <a:chExt cx="341957" cy="626605"/>
          </a:xfrm>
        </p:grpSpPr>
        <p:sp>
          <p:nvSpPr>
            <p:cNvPr id="9255" name="Google Shape;9255;p23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56" name="Google Shape;9256;p23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57" name="Google Shape;9257;p23"/>
            <p:cNvSpPr/>
            <p:nvPr/>
          </p:nvSpPr>
          <p:spPr>
            <a:xfrm>
              <a:off x="2990316" y="1656380"/>
              <a:ext cx="196118" cy="473999"/>
            </a:xfrm>
            <a:custGeom>
              <a:avLst/>
              <a:gdLst/>
              <a:ahLst/>
              <a:cxnLst/>
              <a:rect l="l" t="t" r="r" b="b"/>
              <a:pathLst>
                <a:path w="234872" h="567664" extrusionOk="0">
                  <a:moveTo>
                    <a:pt x="103518" y="567664"/>
                  </a:moveTo>
                  <a:lnTo>
                    <a:pt x="114663" y="302260"/>
                  </a:lnTo>
                  <a:lnTo>
                    <a:pt x="34523" y="221188"/>
                  </a:lnTo>
                  <a:lnTo>
                    <a:pt x="5598" y="238346"/>
                  </a:lnTo>
                  <a:lnTo>
                    <a:pt x="0" y="228548"/>
                  </a:lnTo>
                  <a:lnTo>
                    <a:pt x="31154" y="211338"/>
                  </a:lnTo>
                  <a:lnTo>
                    <a:pt x="10004" y="143743"/>
                  </a:lnTo>
                  <a:lnTo>
                    <a:pt x="16691" y="137627"/>
                  </a:lnTo>
                  <a:lnTo>
                    <a:pt x="31154" y="179407"/>
                  </a:lnTo>
                  <a:lnTo>
                    <a:pt x="38981" y="143743"/>
                  </a:lnTo>
                  <a:lnTo>
                    <a:pt x="45668" y="143743"/>
                  </a:lnTo>
                  <a:lnTo>
                    <a:pt x="35612" y="196565"/>
                  </a:lnTo>
                  <a:lnTo>
                    <a:pt x="43439" y="217455"/>
                  </a:lnTo>
                  <a:lnTo>
                    <a:pt x="114663" y="289975"/>
                  </a:lnTo>
                  <a:lnTo>
                    <a:pt x="123579" y="62671"/>
                  </a:lnTo>
                  <a:lnTo>
                    <a:pt x="90144" y="28251"/>
                  </a:lnTo>
                  <a:lnTo>
                    <a:pt x="92373" y="20890"/>
                  </a:lnTo>
                  <a:lnTo>
                    <a:pt x="123579" y="52822"/>
                  </a:lnTo>
                  <a:lnTo>
                    <a:pt x="161420" y="0"/>
                  </a:lnTo>
                  <a:lnTo>
                    <a:pt x="166966" y="9849"/>
                  </a:lnTo>
                  <a:lnTo>
                    <a:pt x="131354" y="66351"/>
                  </a:lnTo>
                  <a:lnTo>
                    <a:pt x="134672" y="239590"/>
                  </a:lnTo>
                  <a:lnTo>
                    <a:pt x="229274" y="143743"/>
                  </a:lnTo>
                  <a:lnTo>
                    <a:pt x="234872" y="156651"/>
                  </a:lnTo>
                  <a:lnTo>
                    <a:pt x="210353" y="179407"/>
                  </a:lnTo>
                  <a:lnTo>
                    <a:pt x="234872" y="179407"/>
                  </a:lnTo>
                  <a:lnTo>
                    <a:pt x="234872" y="189204"/>
                  </a:lnTo>
                  <a:lnTo>
                    <a:pt x="202578" y="189204"/>
                  </a:lnTo>
                  <a:lnTo>
                    <a:pt x="138041" y="259236"/>
                  </a:lnTo>
                  <a:lnTo>
                    <a:pt x="140270" y="366123"/>
                  </a:lnTo>
                  <a:lnTo>
                    <a:pt x="173653" y="358762"/>
                  </a:lnTo>
                  <a:lnTo>
                    <a:pt x="174741" y="367367"/>
                  </a:lnTo>
                  <a:lnTo>
                    <a:pt x="142499" y="379652"/>
                  </a:lnTo>
                  <a:lnTo>
                    <a:pt x="145817" y="567664"/>
                  </a:lnTo>
                  <a:lnTo>
                    <a:pt x="103518" y="56766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258" name="Google Shape;9258;p23"/>
            <p:cNvGrpSpPr/>
            <p:nvPr/>
          </p:nvGrpSpPr>
          <p:grpSpPr>
            <a:xfrm>
              <a:off x="2961011" y="1572092"/>
              <a:ext cx="255381" cy="407358"/>
              <a:chOff x="1076836" y="1572092"/>
              <a:chExt cx="255381" cy="407358"/>
            </a:xfrm>
          </p:grpSpPr>
          <p:sp>
            <p:nvSpPr>
              <p:cNvPr id="9259" name="Google Shape;9259;p23"/>
              <p:cNvSpPr/>
              <p:nvPr/>
            </p:nvSpPr>
            <p:spPr>
              <a:xfrm>
                <a:off x="1217967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60" name="Google Shape;9260;p23"/>
              <p:cNvSpPr/>
              <p:nvPr/>
            </p:nvSpPr>
            <p:spPr>
              <a:xfrm>
                <a:off x="1229290" y="1616059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61" name="Google Shape;9261;p23"/>
              <p:cNvSpPr/>
              <p:nvPr/>
            </p:nvSpPr>
            <p:spPr>
              <a:xfrm>
                <a:off x="1160472" y="161792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62" name="Google Shape;9262;p23"/>
              <p:cNvSpPr/>
              <p:nvPr/>
            </p:nvSpPr>
            <p:spPr>
              <a:xfrm>
                <a:off x="1258794" y="1574123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63" name="Google Shape;9263;p23"/>
              <p:cNvSpPr/>
              <p:nvPr/>
            </p:nvSpPr>
            <p:spPr>
              <a:xfrm>
                <a:off x="1272758" y="1580090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64" name="Google Shape;9264;p23"/>
              <p:cNvSpPr/>
              <p:nvPr/>
            </p:nvSpPr>
            <p:spPr>
              <a:xfrm>
                <a:off x="1183873" y="1574123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65" name="Google Shape;9265;p23"/>
              <p:cNvSpPr/>
              <p:nvPr/>
            </p:nvSpPr>
            <p:spPr>
              <a:xfrm>
                <a:off x="1198335" y="1572092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66" name="Google Shape;9266;p23"/>
              <p:cNvSpPr/>
              <p:nvPr/>
            </p:nvSpPr>
            <p:spPr>
              <a:xfrm>
                <a:off x="1313807" y="1730506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67" name="Google Shape;9267;p23"/>
              <p:cNvSpPr/>
              <p:nvPr/>
            </p:nvSpPr>
            <p:spPr>
              <a:xfrm>
                <a:off x="1329949" y="1731253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68" name="Google Shape;9268;p23"/>
              <p:cNvSpPr/>
              <p:nvPr/>
            </p:nvSpPr>
            <p:spPr>
              <a:xfrm>
                <a:off x="1254371" y="17182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69" name="Google Shape;9269;p23"/>
              <p:cNvSpPr/>
              <p:nvPr/>
            </p:nvSpPr>
            <p:spPr>
              <a:xfrm>
                <a:off x="1268336" y="17241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70" name="Google Shape;9270;p23"/>
              <p:cNvSpPr/>
              <p:nvPr/>
            </p:nvSpPr>
            <p:spPr>
              <a:xfrm>
                <a:off x="1176601" y="17762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71" name="Google Shape;9271;p23"/>
              <p:cNvSpPr/>
              <p:nvPr/>
            </p:nvSpPr>
            <p:spPr>
              <a:xfrm>
                <a:off x="1164625" y="17783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9272" name="Google Shape;9272;p23"/>
              <p:cNvGrpSpPr/>
              <p:nvPr/>
            </p:nvGrpSpPr>
            <p:grpSpPr>
              <a:xfrm>
                <a:off x="1141018" y="1704383"/>
                <a:ext cx="13482" cy="17486"/>
                <a:chOff x="5608612" y="5510556"/>
                <a:chExt cx="16865" cy="21874"/>
              </a:xfrm>
            </p:grpSpPr>
            <p:sp>
              <p:nvSpPr>
                <p:cNvPr id="9273" name="Google Shape;9273;p23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274" name="Google Shape;9274;p23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9275" name="Google Shape;9275;p23"/>
              <p:cNvGrpSpPr/>
              <p:nvPr/>
            </p:nvGrpSpPr>
            <p:grpSpPr>
              <a:xfrm>
                <a:off x="1076836" y="1783207"/>
                <a:ext cx="13523" cy="17486"/>
                <a:chOff x="5615144" y="5636104"/>
                <a:chExt cx="16917" cy="21874"/>
              </a:xfrm>
            </p:grpSpPr>
            <p:sp>
              <p:nvSpPr>
                <p:cNvPr id="9276" name="Google Shape;9276;p23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277" name="Google Shape;9277;p23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9278" name="Google Shape;9278;p23"/>
              <p:cNvSpPr/>
              <p:nvPr/>
            </p:nvSpPr>
            <p:spPr>
              <a:xfrm>
                <a:off x="1253396" y="18813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79" name="Google Shape;9279;p23"/>
              <p:cNvSpPr/>
              <p:nvPr/>
            </p:nvSpPr>
            <p:spPr>
              <a:xfrm>
                <a:off x="1267361" y="18872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80" name="Google Shape;9280;p23"/>
              <p:cNvSpPr/>
              <p:nvPr/>
            </p:nvSpPr>
            <p:spPr>
              <a:xfrm>
                <a:off x="1149171" y="1912439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81" name="Google Shape;9281;p23"/>
              <p:cNvSpPr/>
              <p:nvPr/>
            </p:nvSpPr>
            <p:spPr>
              <a:xfrm>
                <a:off x="1163136" y="1918406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82" name="Google Shape;9282;p23"/>
              <p:cNvSpPr/>
              <p:nvPr/>
            </p:nvSpPr>
            <p:spPr>
              <a:xfrm>
                <a:off x="1279107" y="195548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83" name="Google Shape;9283;p23"/>
              <p:cNvSpPr/>
              <p:nvPr/>
            </p:nvSpPr>
            <p:spPr>
              <a:xfrm>
                <a:off x="1295249" y="1956228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84" name="Google Shape;9284;p23"/>
              <p:cNvSpPr/>
              <p:nvPr/>
            </p:nvSpPr>
            <p:spPr>
              <a:xfrm>
                <a:off x="1175392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9285" name="Google Shape;9285;p23"/>
          <p:cNvGrpSpPr/>
          <p:nvPr/>
        </p:nvGrpSpPr>
        <p:grpSpPr>
          <a:xfrm>
            <a:off x="8484645" y="5506357"/>
            <a:ext cx="475067" cy="780720"/>
            <a:chOff x="2434651" y="1541762"/>
            <a:chExt cx="356300" cy="585540"/>
          </a:xfrm>
        </p:grpSpPr>
        <p:sp>
          <p:nvSpPr>
            <p:cNvPr id="9286" name="Google Shape;9286;p23"/>
            <p:cNvSpPr/>
            <p:nvPr/>
          </p:nvSpPr>
          <p:spPr>
            <a:xfrm>
              <a:off x="2434651" y="1541762"/>
              <a:ext cx="356300" cy="463901"/>
            </a:xfrm>
            <a:custGeom>
              <a:avLst/>
              <a:gdLst/>
              <a:ahLst/>
              <a:cxnLst/>
              <a:rect l="l" t="t" r="r" b="b"/>
              <a:pathLst>
                <a:path w="426706" h="555570" extrusionOk="0">
                  <a:moveTo>
                    <a:pt x="67895" y="510809"/>
                  </a:moveTo>
                  <a:cubicBezTo>
                    <a:pt x="46590" y="479344"/>
                    <a:pt x="53225" y="437253"/>
                    <a:pt x="62971" y="400501"/>
                  </a:cubicBezTo>
                  <a:cubicBezTo>
                    <a:pt x="72716" y="363749"/>
                    <a:pt x="84690" y="324456"/>
                    <a:pt x="71783" y="288741"/>
                  </a:cubicBezTo>
                  <a:cubicBezTo>
                    <a:pt x="56336" y="246028"/>
                    <a:pt x="8439" y="218761"/>
                    <a:pt x="974" y="173923"/>
                  </a:cubicBezTo>
                  <a:cubicBezTo>
                    <a:pt x="-2706" y="151788"/>
                    <a:pt x="4499" y="129187"/>
                    <a:pt x="14918" y="109282"/>
                  </a:cubicBezTo>
                  <a:cubicBezTo>
                    <a:pt x="58202" y="26654"/>
                    <a:pt x="162756" y="-18288"/>
                    <a:pt x="252486" y="7060"/>
                  </a:cubicBezTo>
                  <a:cubicBezTo>
                    <a:pt x="285662" y="16442"/>
                    <a:pt x="318370" y="36607"/>
                    <a:pt x="330967" y="68694"/>
                  </a:cubicBezTo>
                  <a:cubicBezTo>
                    <a:pt x="349058" y="114777"/>
                    <a:pt x="321325" y="171953"/>
                    <a:pt x="346725" y="214459"/>
                  </a:cubicBezTo>
                  <a:cubicBezTo>
                    <a:pt x="355848" y="229751"/>
                    <a:pt x="370674" y="240636"/>
                    <a:pt x="383063" y="253492"/>
                  </a:cubicBezTo>
                  <a:cubicBezTo>
                    <a:pt x="418415" y="290089"/>
                    <a:pt x="433344" y="344621"/>
                    <a:pt x="423962" y="394643"/>
                  </a:cubicBezTo>
                  <a:cubicBezTo>
                    <a:pt x="414579" y="444666"/>
                    <a:pt x="381819" y="489297"/>
                    <a:pt x="338068" y="515319"/>
                  </a:cubicBezTo>
                  <a:cubicBezTo>
                    <a:pt x="275553" y="552538"/>
                    <a:pt x="118332" y="585247"/>
                    <a:pt x="67895" y="5107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87" name="Google Shape;9287;p23"/>
            <p:cNvSpPr/>
            <p:nvPr/>
          </p:nvSpPr>
          <p:spPr>
            <a:xfrm>
              <a:off x="2434651" y="1541762"/>
              <a:ext cx="356300" cy="463901"/>
            </a:xfrm>
            <a:custGeom>
              <a:avLst/>
              <a:gdLst/>
              <a:ahLst/>
              <a:cxnLst/>
              <a:rect l="l" t="t" r="r" b="b"/>
              <a:pathLst>
                <a:path w="426706" h="555570" extrusionOk="0">
                  <a:moveTo>
                    <a:pt x="67895" y="510809"/>
                  </a:moveTo>
                  <a:cubicBezTo>
                    <a:pt x="46590" y="479344"/>
                    <a:pt x="53225" y="437253"/>
                    <a:pt x="62971" y="400501"/>
                  </a:cubicBezTo>
                  <a:cubicBezTo>
                    <a:pt x="72716" y="363749"/>
                    <a:pt x="84690" y="324456"/>
                    <a:pt x="71783" y="288741"/>
                  </a:cubicBezTo>
                  <a:cubicBezTo>
                    <a:pt x="56336" y="246028"/>
                    <a:pt x="8439" y="218761"/>
                    <a:pt x="974" y="173923"/>
                  </a:cubicBezTo>
                  <a:cubicBezTo>
                    <a:pt x="-2706" y="151788"/>
                    <a:pt x="4499" y="129187"/>
                    <a:pt x="14918" y="109282"/>
                  </a:cubicBezTo>
                  <a:cubicBezTo>
                    <a:pt x="58202" y="26654"/>
                    <a:pt x="162756" y="-18288"/>
                    <a:pt x="252486" y="7060"/>
                  </a:cubicBezTo>
                  <a:cubicBezTo>
                    <a:pt x="285662" y="16442"/>
                    <a:pt x="318370" y="36607"/>
                    <a:pt x="330967" y="68694"/>
                  </a:cubicBezTo>
                  <a:cubicBezTo>
                    <a:pt x="349058" y="114777"/>
                    <a:pt x="321325" y="171953"/>
                    <a:pt x="346725" y="214459"/>
                  </a:cubicBezTo>
                  <a:cubicBezTo>
                    <a:pt x="355848" y="229751"/>
                    <a:pt x="370674" y="240636"/>
                    <a:pt x="383063" y="253492"/>
                  </a:cubicBezTo>
                  <a:cubicBezTo>
                    <a:pt x="418415" y="290089"/>
                    <a:pt x="433344" y="344621"/>
                    <a:pt x="423962" y="394643"/>
                  </a:cubicBezTo>
                  <a:cubicBezTo>
                    <a:pt x="414579" y="444666"/>
                    <a:pt x="381819" y="489297"/>
                    <a:pt x="338068" y="515319"/>
                  </a:cubicBezTo>
                  <a:cubicBezTo>
                    <a:pt x="275553" y="552538"/>
                    <a:pt x="118332" y="585247"/>
                    <a:pt x="67895" y="51075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88" name="Google Shape;9288;p23"/>
            <p:cNvSpPr/>
            <p:nvPr/>
          </p:nvSpPr>
          <p:spPr>
            <a:xfrm>
              <a:off x="2527291" y="1654818"/>
              <a:ext cx="184259" cy="472484"/>
            </a:xfrm>
            <a:custGeom>
              <a:avLst/>
              <a:gdLst/>
              <a:ahLst/>
              <a:cxnLst/>
              <a:rect l="l" t="t" r="r" b="b"/>
              <a:pathLst>
                <a:path w="220669" h="565849" extrusionOk="0">
                  <a:moveTo>
                    <a:pt x="62308" y="565850"/>
                  </a:moveTo>
                  <a:lnTo>
                    <a:pt x="83665" y="230466"/>
                  </a:lnTo>
                  <a:lnTo>
                    <a:pt x="40951" y="154836"/>
                  </a:lnTo>
                  <a:lnTo>
                    <a:pt x="0" y="147683"/>
                  </a:lnTo>
                  <a:lnTo>
                    <a:pt x="0" y="137937"/>
                  </a:lnTo>
                  <a:lnTo>
                    <a:pt x="41832" y="143277"/>
                  </a:lnTo>
                  <a:lnTo>
                    <a:pt x="23171" y="75215"/>
                  </a:lnTo>
                  <a:lnTo>
                    <a:pt x="32035" y="75215"/>
                  </a:lnTo>
                  <a:lnTo>
                    <a:pt x="52511" y="154836"/>
                  </a:lnTo>
                  <a:lnTo>
                    <a:pt x="83665" y="209110"/>
                  </a:lnTo>
                  <a:lnTo>
                    <a:pt x="99682" y="41832"/>
                  </a:lnTo>
                  <a:lnTo>
                    <a:pt x="120106" y="0"/>
                  </a:lnTo>
                  <a:lnTo>
                    <a:pt x="127259" y="8035"/>
                  </a:lnTo>
                  <a:lnTo>
                    <a:pt x="106784" y="41832"/>
                  </a:lnTo>
                  <a:lnTo>
                    <a:pt x="137004" y="30273"/>
                  </a:lnTo>
                  <a:lnTo>
                    <a:pt x="137004" y="41832"/>
                  </a:lnTo>
                  <a:lnTo>
                    <a:pt x="110360" y="48053"/>
                  </a:lnTo>
                  <a:lnTo>
                    <a:pt x="112123" y="287383"/>
                  </a:lnTo>
                  <a:lnTo>
                    <a:pt x="180599" y="204651"/>
                  </a:lnTo>
                  <a:lnTo>
                    <a:pt x="180599" y="154836"/>
                  </a:lnTo>
                  <a:lnTo>
                    <a:pt x="186871" y="154836"/>
                  </a:lnTo>
                  <a:lnTo>
                    <a:pt x="186871" y="204651"/>
                  </a:lnTo>
                  <a:lnTo>
                    <a:pt x="209991" y="171735"/>
                  </a:lnTo>
                  <a:lnTo>
                    <a:pt x="214449" y="180599"/>
                  </a:lnTo>
                  <a:lnTo>
                    <a:pt x="190396" y="216211"/>
                  </a:lnTo>
                  <a:lnTo>
                    <a:pt x="220669" y="207295"/>
                  </a:lnTo>
                  <a:lnTo>
                    <a:pt x="220669" y="216211"/>
                  </a:lnTo>
                  <a:lnTo>
                    <a:pt x="177956" y="225542"/>
                  </a:lnTo>
                  <a:lnTo>
                    <a:pt x="115700" y="314960"/>
                  </a:lnTo>
                  <a:lnTo>
                    <a:pt x="119224" y="565850"/>
                  </a:lnTo>
                  <a:lnTo>
                    <a:pt x="62308" y="56585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289" name="Google Shape;9289;p23"/>
            <p:cNvGrpSpPr/>
            <p:nvPr/>
          </p:nvGrpSpPr>
          <p:grpSpPr>
            <a:xfrm>
              <a:off x="2467872" y="1572546"/>
              <a:ext cx="296344" cy="392359"/>
              <a:chOff x="583697" y="1572546"/>
              <a:chExt cx="296344" cy="392359"/>
            </a:xfrm>
          </p:grpSpPr>
          <p:sp>
            <p:nvSpPr>
              <p:cNvPr id="9290" name="Google Shape;9290;p23"/>
              <p:cNvSpPr/>
              <p:nvPr/>
            </p:nvSpPr>
            <p:spPr>
              <a:xfrm>
                <a:off x="583697" y="167552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9291" name="Google Shape;9291;p23"/>
              <p:cNvGrpSpPr/>
              <p:nvPr/>
            </p:nvGrpSpPr>
            <p:grpSpPr>
              <a:xfrm>
                <a:off x="598617" y="1572546"/>
                <a:ext cx="281425" cy="392359"/>
                <a:chOff x="598617" y="1572546"/>
                <a:chExt cx="281425" cy="392359"/>
              </a:xfrm>
            </p:grpSpPr>
            <p:sp>
              <p:nvSpPr>
                <p:cNvPr id="9292" name="Google Shape;9292;p23"/>
                <p:cNvSpPr/>
                <p:nvPr/>
              </p:nvSpPr>
              <p:spPr>
                <a:xfrm>
                  <a:off x="641192" y="167738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293" name="Google Shape;9293;p23"/>
                <p:cNvSpPr/>
                <p:nvPr/>
              </p:nvSpPr>
              <p:spPr>
                <a:xfrm>
                  <a:off x="652515" y="1673659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294" name="Google Shape;9294;p23"/>
                <p:cNvSpPr/>
                <p:nvPr/>
              </p:nvSpPr>
              <p:spPr>
                <a:xfrm>
                  <a:off x="682019" y="1631723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295" name="Google Shape;9295;p23"/>
                <p:cNvSpPr/>
                <p:nvPr/>
              </p:nvSpPr>
              <p:spPr>
                <a:xfrm>
                  <a:off x="695983" y="1637690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296" name="Google Shape;9296;p23"/>
                <p:cNvSpPr/>
                <p:nvPr/>
              </p:nvSpPr>
              <p:spPr>
                <a:xfrm>
                  <a:off x="609491" y="1612577"/>
                  <a:ext cx="1493" cy="1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5602" extrusionOk="0">
                      <a:moveTo>
                        <a:pt x="0" y="0"/>
                      </a:moveTo>
                      <a:cubicBezTo>
                        <a:pt x="1399" y="4665"/>
                        <a:pt x="1711" y="10679"/>
                        <a:pt x="1866" y="1560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297" name="Google Shape;9297;p23"/>
                <p:cNvSpPr/>
                <p:nvPr/>
              </p:nvSpPr>
              <p:spPr>
                <a:xfrm>
                  <a:off x="623953" y="1610547"/>
                  <a:ext cx="498" cy="1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" h="21875" extrusionOk="0">
                      <a:moveTo>
                        <a:pt x="0" y="0"/>
                      </a:moveTo>
                      <a:cubicBezTo>
                        <a:pt x="0" y="7309"/>
                        <a:pt x="104" y="14566"/>
                        <a:pt x="622" y="2187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298" name="Google Shape;9298;p23"/>
                <p:cNvSpPr/>
                <p:nvPr/>
              </p:nvSpPr>
              <p:spPr>
                <a:xfrm>
                  <a:off x="598617" y="167738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299" name="Google Shape;9299;p23"/>
                <p:cNvSpPr/>
                <p:nvPr/>
              </p:nvSpPr>
              <p:spPr>
                <a:xfrm>
                  <a:off x="738248" y="1576276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300" name="Google Shape;9300;p23"/>
                <p:cNvSpPr/>
                <p:nvPr/>
              </p:nvSpPr>
              <p:spPr>
                <a:xfrm>
                  <a:off x="749570" y="1572546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301" name="Google Shape;9301;p23"/>
                <p:cNvSpPr/>
                <p:nvPr/>
              </p:nvSpPr>
              <p:spPr>
                <a:xfrm>
                  <a:off x="680753" y="1574413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302" name="Google Shape;9302;p23"/>
                <p:cNvSpPr/>
                <p:nvPr/>
              </p:nvSpPr>
              <p:spPr>
                <a:xfrm>
                  <a:off x="764054" y="1949435"/>
                  <a:ext cx="1493" cy="1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5602" extrusionOk="0">
                      <a:moveTo>
                        <a:pt x="0" y="0"/>
                      </a:moveTo>
                      <a:cubicBezTo>
                        <a:pt x="1399" y="4665"/>
                        <a:pt x="1711" y="10679"/>
                        <a:pt x="1866" y="1560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303" name="Google Shape;9303;p23"/>
                <p:cNvSpPr/>
                <p:nvPr/>
              </p:nvSpPr>
              <p:spPr>
                <a:xfrm>
                  <a:off x="778516" y="1947405"/>
                  <a:ext cx="498" cy="1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" h="21875" extrusionOk="0">
                      <a:moveTo>
                        <a:pt x="0" y="0"/>
                      </a:moveTo>
                      <a:cubicBezTo>
                        <a:pt x="0" y="7309"/>
                        <a:pt x="104" y="14566"/>
                        <a:pt x="622" y="2187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304" name="Google Shape;9304;p23"/>
                <p:cNvSpPr/>
                <p:nvPr/>
              </p:nvSpPr>
              <p:spPr>
                <a:xfrm>
                  <a:off x="695673" y="1576276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305" name="Google Shape;9305;p23"/>
                <p:cNvSpPr/>
                <p:nvPr/>
              </p:nvSpPr>
              <p:spPr>
                <a:xfrm>
                  <a:off x="779074" y="1617560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306" name="Google Shape;9306;p23"/>
                <p:cNvSpPr/>
                <p:nvPr/>
              </p:nvSpPr>
              <p:spPr>
                <a:xfrm>
                  <a:off x="793039" y="1623528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307" name="Google Shape;9307;p23"/>
                <p:cNvSpPr/>
                <p:nvPr/>
              </p:nvSpPr>
              <p:spPr>
                <a:xfrm>
                  <a:off x="656649" y="1844798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308" name="Google Shape;9308;p23"/>
                <p:cNvSpPr/>
                <p:nvPr/>
              </p:nvSpPr>
              <p:spPr>
                <a:xfrm>
                  <a:off x="670614" y="1850765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309" name="Google Shape;9309;p23"/>
                <p:cNvSpPr/>
                <p:nvPr/>
              </p:nvSpPr>
              <p:spPr>
                <a:xfrm>
                  <a:off x="773587" y="1730135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310" name="Google Shape;9310;p23"/>
                <p:cNvSpPr/>
                <p:nvPr/>
              </p:nvSpPr>
              <p:spPr>
                <a:xfrm>
                  <a:off x="787552" y="1736103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311" name="Google Shape;9311;p23"/>
                <p:cNvSpPr/>
                <p:nvPr/>
              </p:nvSpPr>
              <p:spPr>
                <a:xfrm>
                  <a:off x="808344" y="1926410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312" name="Google Shape;9312;p23"/>
                <p:cNvSpPr/>
                <p:nvPr/>
              </p:nvSpPr>
              <p:spPr>
                <a:xfrm>
                  <a:off x="822308" y="1932378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313" name="Google Shape;9313;p23"/>
                <p:cNvSpPr/>
                <p:nvPr/>
              </p:nvSpPr>
              <p:spPr>
                <a:xfrm>
                  <a:off x="864573" y="1870963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314" name="Google Shape;9314;p23"/>
                <p:cNvSpPr/>
                <p:nvPr/>
              </p:nvSpPr>
              <p:spPr>
                <a:xfrm>
                  <a:off x="875895" y="1867233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315" name="Google Shape;9315;p23"/>
                <p:cNvSpPr/>
                <p:nvPr/>
              </p:nvSpPr>
              <p:spPr>
                <a:xfrm>
                  <a:off x="807078" y="1869100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316" name="Google Shape;9316;p23"/>
                <p:cNvSpPr/>
                <p:nvPr/>
              </p:nvSpPr>
              <p:spPr>
                <a:xfrm>
                  <a:off x="821998" y="1870963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317" name="Google Shape;9317;p23"/>
                <p:cNvSpPr/>
                <p:nvPr/>
              </p:nvSpPr>
              <p:spPr>
                <a:xfrm>
                  <a:off x="849124" y="1789698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318" name="Google Shape;9318;p23"/>
                <p:cNvSpPr/>
                <p:nvPr/>
              </p:nvSpPr>
              <p:spPr>
                <a:xfrm>
                  <a:off x="863089" y="1795665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319" name="Google Shape;9319;p23"/>
                <p:cNvSpPr/>
                <p:nvPr/>
              </p:nvSpPr>
              <p:spPr>
                <a:xfrm>
                  <a:off x="672017" y="192213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320" name="Google Shape;9320;p23"/>
                <p:cNvSpPr/>
                <p:nvPr/>
              </p:nvSpPr>
              <p:spPr>
                <a:xfrm>
                  <a:off x="683340" y="1918409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321" name="Google Shape;9321;p23"/>
                <p:cNvSpPr/>
                <p:nvPr/>
              </p:nvSpPr>
              <p:spPr>
                <a:xfrm>
                  <a:off x="614522" y="1920275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322" name="Google Shape;9322;p23"/>
                <p:cNvSpPr/>
                <p:nvPr/>
              </p:nvSpPr>
              <p:spPr>
                <a:xfrm>
                  <a:off x="629442" y="192213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9323" name="Google Shape;9323;p23"/>
          <p:cNvGrpSpPr/>
          <p:nvPr/>
        </p:nvGrpSpPr>
        <p:grpSpPr>
          <a:xfrm>
            <a:off x="8856861" y="5982516"/>
            <a:ext cx="448244" cy="763957"/>
            <a:chOff x="3499513" y="1600825"/>
            <a:chExt cx="336183" cy="572968"/>
          </a:xfrm>
        </p:grpSpPr>
        <p:sp>
          <p:nvSpPr>
            <p:cNvPr id="9324" name="Google Shape;9324;p23"/>
            <p:cNvSpPr/>
            <p:nvPr/>
          </p:nvSpPr>
          <p:spPr>
            <a:xfrm>
              <a:off x="3499513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25" name="Google Shape;9325;p23"/>
            <p:cNvSpPr/>
            <p:nvPr/>
          </p:nvSpPr>
          <p:spPr>
            <a:xfrm>
              <a:off x="3499638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26" name="Google Shape;9326;p23"/>
            <p:cNvSpPr/>
            <p:nvPr/>
          </p:nvSpPr>
          <p:spPr>
            <a:xfrm>
              <a:off x="3641885" y="2072515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327" name="Google Shape;9327;p23"/>
            <p:cNvGrpSpPr/>
            <p:nvPr/>
          </p:nvGrpSpPr>
          <p:grpSpPr>
            <a:xfrm>
              <a:off x="3530493" y="1636292"/>
              <a:ext cx="293400" cy="436481"/>
              <a:chOff x="3093722" y="4286030"/>
              <a:chExt cx="293400" cy="436481"/>
            </a:xfrm>
          </p:grpSpPr>
          <p:sp>
            <p:nvSpPr>
              <p:cNvPr id="9328" name="Google Shape;9328;p23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29" name="Google Shape;9329;p23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30" name="Google Shape;9330;p23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31" name="Google Shape;9331;p23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9332" name="Google Shape;9332;p23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9333" name="Google Shape;9333;p23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334" name="Google Shape;9334;p23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9335" name="Google Shape;9335;p23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9336" name="Google Shape;9336;p23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337" name="Google Shape;9337;p23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9338" name="Google Shape;9338;p23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39" name="Google Shape;9339;p23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40" name="Google Shape;9340;p23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41" name="Google Shape;9341;p23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42" name="Google Shape;9342;p23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43" name="Google Shape;9343;p23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44" name="Google Shape;9344;p23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45" name="Google Shape;9345;p23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46" name="Google Shape;9346;p23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47" name="Google Shape;9347;p23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48" name="Google Shape;9348;p23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49" name="Google Shape;9349;p23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50" name="Google Shape;9350;p23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51" name="Google Shape;9351;p23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52" name="Google Shape;9352;p23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53" name="Google Shape;9353;p23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54" name="Google Shape;9354;p23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55" name="Google Shape;9355;p23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56" name="Google Shape;9356;p23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57" name="Google Shape;9357;p23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58" name="Google Shape;9358;p23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59" name="Google Shape;9359;p23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60" name="Google Shape;9360;p23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61" name="Google Shape;9361;p23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62" name="Google Shape;9362;p23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63" name="Google Shape;9363;p23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64" name="Google Shape;9364;p23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65" name="Google Shape;9365;p23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66" name="Google Shape;9366;p23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67" name="Google Shape;9367;p23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68" name="Google Shape;9368;p23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69" name="Google Shape;9369;p23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70" name="Google Shape;9370;p23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71" name="Google Shape;9371;p23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72" name="Google Shape;9372;p23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73" name="Google Shape;9373;p23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74" name="Google Shape;9374;p23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75" name="Google Shape;9375;p23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76" name="Google Shape;9376;p23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77" name="Google Shape;9377;p23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78" name="Google Shape;9378;p23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79" name="Google Shape;9379;p23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80" name="Google Shape;9380;p23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81" name="Google Shape;9381;p23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82" name="Google Shape;9382;p23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83" name="Google Shape;9383;p23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84" name="Google Shape;9384;p23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85" name="Google Shape;9385;p23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9386" name="Google Shape;9386;p23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9387" name="Google Shape;9387;p23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388" name="Google Shape;9388;p23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9389" name="Google Shape;9389;p23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9390" name="Google Shape;9390;p23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391" name="Google Shape;9391;p23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9392" name="Google Shape;9392;p23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9393" name="Google Shape;9393;p23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394" name="Google Shape;9394;p23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sp>
        <p:nvSpPr>
          <p:cNvPr id="9395" name="Google Shape;9395;p23"/>
          <p:cNvSpPr/>
          <p:nvPr/>
        </p:nvSpPr>
        <p:spPr>
          <a:xfrm>
            <a:off x="460815" y="5506359"/>
            <a:ext cx="261491" cy="631999"/>
          </a:xfrm>
          <a:custGeom>
            <a:avLst/>
            <a:gdLst/>
            <a:ahLst/>
            <a:cxnLst/>
            <a:rect l="l" t="t" r="r" b="b"/>
            <a:pathLst>
              <a:path w="234872" h="567664" extrusionOk="0">
                <a:moveTo>
                  <a:pt x="103518" y="567664"/>
                </a:moveTo>
                <a:lnTo>
                  <a:pt x="114663" y="302260"/>
                </a:lnTo>
                <a:lnTo>
                  <a:pt x="34523" y="221188"/>
                </a:lnTo>
                <a:lnTo>
                  <a:pt x="5598" y="238346"/>
                </a:lnTo>
                <a:lnTo>
                  <a:pt x="0" y="228548"/>
                </a:lnTo>
                <a:lnTo>
                  <a:pt x="31154" y="211338"/>
                </a:lnTo>
                <a:lnTo>
                  <a:pt x="10004" y="143743"/>
                </a:lnTo>
                <a:lnTo>
                  <a:pt x="16691" y="137627"/>
                </a:lnTo>
                <a:lnTo>
                  <a:pt x="31154" y="179407"/>
                </a:lnTo>
                <a:lnTo>
                  <a:pt x="38981" y="143743"/>
                </a:lnTo>
                <a:lnTo>
                  <a:pt x="45668" y="143743"/>
                </a:lnTo>
                <a:lnTo>
                  <a:pt x="35612" y="196565"/>
                </a:lnTo>
                <a:lnTo>
                  <a:pt x="43439" y="217455"/>
                </a:lnTo>
                <a:lnTo>
                  <a:pt x="114663" y="289975"/>
                </a:lnTo>
                <a:lnTo>
                  <a:pt x="123579" y="62671"/>
                </a:lnTo>
                <a:lnTo>
                  <a:pt x="90144" y="28251"/>
                </a:lnTo>
                <a:lnTo>
                  <a:pt x="92373" y="20890"/>
                </a:lnTo>
                <a:lnTo>
                  <a:pt x="123579" y="52822"/>
                </a:lnTo>
                <a:lnTo>
                  <a:pt x="161420" y="0"/>
                </a:lnTo>
                <a:lnTo>
                  <a:pt x="166966" y="9849"/>
                </a:lnTo>
                <a:lnTo>
                  <a:pt x="131354" y="66351"/>
                </a:lnTo>
                <a:lnTo>
                  <a:pt x="134672" y="239590"/>
                </a:lnTo>
                <a:lnTo>
                  <a:pt x="229274" y="143743"/>
                </a:lnTo>
                <a:lnTo>
                  <a:pt x="234872" y="156651"/>
                </a:lnTo>
                <a:lnTo>
                  <a:pt x="210353" y="179407"/>
                </a:lnTo>
                <a:lnTo>
                  <a:pt x="234872" y="179407"/>
                </a:lnTo>
                <a:lnTo>
                  <a:pt x="234872" y="189204"/>
                </a:lnTo>
                <a:lnTo>
                  <a:pt x="202578" y="189204"/>
                </a:lnTo>
                <a:lnTo>
                  <a:pt x="138041" y="259236"/>
                </a:lnTo>
                <a:lnTo>
                  <a:pt x="140270" y="366123"/>
                </a:lnTo>
                <a:lnTo>
                  <a:pt x="173653" y="358762"/>
                </a:lnTo>
                <a:lnTo>
                  <a:pt x="174741" y="367367"/>
                </a:lnTo>
                <a:lnTo>
                  <a:pt x="142499" y="379652"/>
                </a:lnTo>
                <a:lnTo>
                  <a:pt x="145817" y="567664"/>
                </a:lnTo>
                <a:lnTo>
                  <a:pt x="103518" y="56766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96" name="Google Shape;9396;p23"/>
          <p:cNvSpPr/>
          <p:nvPr/>
        </p:nvSpPr>
        <p:spPr>
          <a:xfrm>
            <a:off x="11630813" y="5506359"/>
            <a:ext cx="261491" cy="631999"/>
          </a:xfrm>
          <a:custGeom>
            <a:avLst/>
            <a:gdLst/>
            <a:ahLst/>
            <a:cxnLst/>
            <a:rect l="l" t="t" r="r" b="b"/>
            <a:pathLst>
              <a:path w="234872" h="567664" extrusionOk="0">
                <a:moveTo>
                  <a:pt x="103518" y="567664"/>
                </a:moveTo>
                <a:lnTo>
                  <a:pt x="114663" y="302260"/>
                </a:lnTo>
                <a:lnTo>
                  <a:pt x="34523" y="221188"/>
                </a:lnTo>
                <a:lnTo>
                  <a:pt x="5598" y="238346"/>
                </a:lnTo>
                <a:lnTo>
                  <a:pt x="0" y="228548"/>
                </a:lnTo>
                <a:lnTo>
                  <a:pt x="31154" y="211338"/>
                </a:lnTo>
                <a:lnTo>
                  <a:pt x="10004" y="143743"/>
                </a:lnTo>
                <a:lnTo>
                  <a:pt x="16691" y="137627"/>
                </a:lnTo>
                <a:lnTo>
                  <a:pt x="31154" y="179407"/>
                </a:lnTo>
                <a:lnTo>
                  <a:pt x="38981" y="143743"/>
                </a:lnTo>
                <a:lnTo>
                  <a:pt x="45668" y="143743"/>
                </a:lnTo>
                <a:lnTo>
                  <a:pt x="35612" y="196565"/>
                </a:lnTo>
                <a:lnTo>
                  <a:pt x="43439" y="217455"/>
                </a:lnTo>
                <a:lnTo>
                  <a:pt x="114663" y="289975"/>
                </a:lnTo>
                <a:lnTo>
                  <a:pt x="123579" y="62671"/>
                </a:lnTo>
                <a:lnTo>
                  <a:pt x="90144" y="28251"/>
                </a:lnTo>
                <a:lnTo>
                  <a:pt x="92373" y="20890"/>
                </a:lnTo>
                <a:lnTo>
                  <a:pt x="123579" y="52822"/>
                </a:lnTo>
                <a:lnTo>
                  <a:pt x="161420" y="0"/>
                </a:lnTo>
                <a:lnTo>
                  <a:pt x="166966" y="9849"/>
                </a:lnTo>
                <a:lnTo>
                  <a:pt x="131354" y="66351"/>
                </a:lnTo>
                <a:lnTo>
                  <a:pt x="134672" y="239590"/>
                </a:lnTo>
                <a:lnTo>
                  <a:pt x="229274" y="143743"/>
                </a:lnTo>
                <a:lnTo>
                  <a:pt x="234872" y="156651"/>
                </a:lnTo>
                <a:lnTo>
                  <a:pt x="210353" y="179407"/>
                </a:lnTo>
                <a:lnTo>
                  <a:pt x="234872" y="179407"/>
                </a:lnTo>
                <a:lnTo>
                  <a:pt x="234872" y="189204"/>
                </a:lnTo>
                <a:lnTo>
                  <a:pt x="202578" y="189204"/>
                </a:lnTo>
                <a:lnTo>
                  <a:pt x="138041" y="259236"/>
                </a:lnTo>
                <a:lnTo>
                  <a:pt x="140270" y="366123"/>
                </a:lnTo>
                <a:lnTo>
                  <a:pt x="173653" y="358762"/>
                </a:lnTo>
                <a:lnTo>
                  <a:pt x="174741" y="367367"/>
                </a:lnTo>
                <a:lnTo>
                  <a:pt x="142499" y="379652"/>
                </a:lnTo>
                <a:lnTo>
                  <a:pt x="145817" y="567664"/>
                </a:lnTo>
                <a:lnTo>
                  <a:pt x="103518" y="56766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97" name="Google Shape;9397;p23"/>
          <p:cNvSpPr/>
          <p:nvPr/>
        </p:nvSpPr>
        <p:spPr>
          <a:xfrm>
            <a:off x="2212164" y="5689993"/>
            <a:ext cx="261491" cy="631999"/>
          </a:xfrm>
          <a:custGeom>
            <a:avLst/>
            <a:gdLst/>
            <a:ahLst/>
            <a:cxnLst/>
            <a:rect l="l" t="t" r="r" b="b"/>
            <a:pathLst>
              <a:path w="234872" h="567664" extrusionOk="0">
                <a:moveTo>
                  <a:pt x="103518" y="567664"/>
                </a:moveTo>
                <a:lnTo>
                  <a:pt x="114663" y="302260"/>
                </a:lnTo>
                <a:lnTo>
                  <a:pt x="34523" y="221188"/>
                </a:lnTo>
                <a:lnTo>
                  <a:pt x="5598" y="238346"/>
                </a:lnTo>
                <a:lnTo>
                  <a:pt x="0" y="228548"/>
                </a:lnTo>
                <a:lnTo>
                  <a:pt x="31154" y="211338"/>
                </a:lnTo>
                <a:lnTo>
                  <a:pt x="10004" y="143743"/>
                </a:lnTo>
                <a:lnTo>
                  <a:pt x="16691" y="137627"/>
                </a:lnTo>
                <a:lnTo>
                  <a:pt x="31154" y="179407"/>
                </a:lnTo>
                <a:lnTo>
                  <a:pt x="38981" y="143743"/>
                </a:lnTo>
                <a:lnTo>
                  <a:pt x="45668" y="143743"/>
                </a:lnTo>
                <a:lnTo>
                  <a:pt x="35612" y="196565"/>
                </a:lnTo>
                <a:lnTo>
                  <a:pt x="43439" y="217455"/>
                </a:lnTo>
                <a:lnTo>
                  <a:pt x="114663" y="289975"/>
                </a:lnTo>
                <a:lnTo>
                  <a:pt x="123579" y="62671"/>
                </a:lnTo>
                <a:lnTo>
                  <a:pt x="90144" y="28251"/>
                </a:lnTo>
                <a:lnTo>
                  <a:pt x="92373" y="20890"/>
                </a:lnTo>
                <a:lnTo>
                  <a:pt x="123579" y="52822"/>
                </a:lnTo>
                <a:lnTo>
                  <a:pt x="161420" y="0"/>
                </a:lnTo>
                <a:lnTo>
                  <a:pt x="166966" y="9849"/>
                </a:lnTo>
                <a:lnTo>
                  <a:pt x="131354" y="66351"/>
                </a:lnTo>
                <a:lnTo>
                  <a:pt x="134672" y="239590"/>
                </a:lnTo>
                <a:lnTo>
                  <a:pt x="229274" y="143743"/>
                </a:lnTo>
                <a:lnTo>
                  <a:pt x="234872" y="156651"/>
                </a:lnTo>
                <a:lnTo>
                  <a:pt x="210353" y="179407"/>
                </a:lnTo>
                <a:lnTo>
                  <a:pt x="234872" y="179407"/>
                </a:lnTo>
                <a:lnTo>
                  <a:pt x="234872" y="189204"/>
                </a:lnTo>
                <a:lnTo>
                  <a:pt x="202578" y="189204"/>
                </a:lnTo>
                <a:lnTo>
                  <a:pt x="138041" y="259236"/>
                </a:lnTo>
                <a:lnTo>
                  <a:pt x="140270" y="366123"/>
                </a:lnTo>
                <a:lnTo>
                  <a:pt x="173653" y="358762"/>
                </a:lnTo>
                <a:lnTo>
                  <a:pt x="174741" y="367367"/>
                </a:lnTo>
                <a:lnTo>
                  <a:pt x="142499" y="379652"/>
                </a:lnTo>
                <a:lnTo>
                  <a:pt x="145817" y="567664"/>
                </a:lnTo>
                <a:lnTo>
                  <a:pt x="103518" y="56766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398" name="Google Shape;9398;p23"/>
          <p:cNvGrpSpPr/>
          <p:nvPr/>
        </p:nvGrpSpPr>
        <p:grpSpPr>
          <a:xfrm rot="2092537">
            <a:off x="108970" y="6018153"/>
            <a:ext cx="239913" cy="241007"/>
            <a:chOff x="62450" y="3879120"/>
            <a:chExt cx="179934" cy="180754"/>
          </a:xfrm>
        </p:grpSpPr>
        <p:sp>
          <p:nvSpPr>
            <p:cNvPr id="9399" name="Google Shape;9399;p23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00" name="Google Shape;9400;p23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401" name="Google Shape;9401;p23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9402" name="Google Shape;9402;p23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03" name="Google Shape;9403;p23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04" name="Google Shape;9404;p23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05" name="Google Shape;9405;p23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06" name="Google Shape;9406;p23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07" name="Google Shape;9407;p23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08" name="Google Shape;9408;p23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09" name="Google Shape;9409;p23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9410" name="Google Shape;9410;p23"/>
          <p:cNvGrpSpPr/>
          <p:nvPr/>
        </p:nvGrpSpPr>
        <p:grpSpPr>
          <a:xfrm rot="3206714">
            <a:off x="1093233" y="5737616"/>
            <a:ext cx="166819" cy="169528"/>
            <a:chOff x="4960130" y="3783548"/>
            <a:chExt cx="125113" cy="127144"/>
          </a:xfrm>
        </p:grpSpPr>
        <p:sp>
          <p:nvSpPr>
            <p:cNvPr id="9411" name="Google Shape;9411;p23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12" name="Google Shape;9412;p23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413" name="Google Shape;9413;p23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9414" name="Google Shape;9414;p23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15" name="Google Shape;9415;p23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16" name="Google Shape;9416;p23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17" name="Google Shape;9417;p23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18" name="Google Shape;9418;p23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19" name="Google Shape;9419;p23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20" name="Google Shape;9420;p23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21" name="Google Shape;9421;p23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22" name="Google Shape;9422;p23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9423" name="Google Shape;9423;p23"/>
          <p:cNvGrpSpPr/>
          <p:nvPr/>
        </p:nvGrpSpPr>
        <p:grpSpPr>
          <a:xfrm rot="2092537">
            <a:off x="8094337" y="5885502"/>
            <a:ext cx="239913" cy="241007"/>
            <a:chOff x="62450" y="3879120"/>
            <a:chExt cx="179934" cy="180754"/>
          </a:xfrm>
        </p:grpSpPr>
        <p:sp>
          <p:nvSpPr>
            <p:cNvPr id="9424" name="Google Shape;9424;p23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25" name="Google Shape;9425;p23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426" name="Google Shape;9426;p23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9427" name="Google Shape;9427;p23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28" name="Google Shape;9428;p23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29" name="Google Shape;9429;p23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30" name="Google Shape;9430;p23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31" name="Google Shape;9431;p23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32" name="Google Shape;9432;p23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33" name="Google Shape;9433;p23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34" name="Google Shape;9434;p23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9435" name="Google Shape;9435;p23"/>
          <p:cNvGrpSpPr/>
          <p:nvPr/>
        </p:nvGrpSpPr>
        <p:grpSpPr>
          <a:xfrm rot="3206714">
            <a:off x="11305633" y="5811949"/>
            <a:ext cx="166819" cy="169528"/>
            <a:chOff x="4960130" y="3783548"/>
            <a:chExt cx="125113" cy="127144"/>
          </a:xfrm>
        </p:grpSpPr>
        <p:sp>
          <p:nvSpPr>
            <p:cNvPr id="9436" name="Google Shape;9436;p23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37" name="Google Shape;9437;p23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438" name="Google Shape;9438;p23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9439" name="Google Shape;9439;p23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40" name="Google Shape;9440;p23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41" name="Google Shape;9441;p23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42" name="Google Shape;9442;p23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43" name="Google Shape;9443;p23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44" name="Google Shape;9444;p23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45" name="Google Shape;9445;p23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46" name="Google Shape;9446;p23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47" name="Google Shape;9447;p23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9448" name="Google Shape;9448;p23"/>
          <p:cNvGrpSpPr/>
          <p:nvPr/>
        </p:nvGrpSpPr>
        <p:grpSpPr>
          <a:xfrm rot="-1747383">
            <a:off x="10103523" y="5776389"/>
            <a:ext cx="239917" cy="241012"/>
            <a:chOff x="62450" y="3879120"/>
            <a:chExt cx="179934" cy="180754"/>
          </a:xfrm>
        </p:grpSpPr>
        <p:sp>
          <p:nvSpPr>
            <p:cNvPr id="9449" name="Google Shape;9449;p23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50" name="Google Shape;9450;p23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451" name="Google Shape;9451;p23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9452" name="Google Shape;9452;p23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53" name="Google Shape;9453;p23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54" name="Google Shape;9454;p23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55" name="Google Shape;9455;p23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56" name="Google Shape;9456;p23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57" name="Google Shape;9457;p23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58" name="Google Shape;9458;p23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59" name="Google Shape;9459;p23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9460" name="Google Shape;9460;p23"/>
          <p:cNvGrpSpPr/>
          <p:nvPr/>
        </p:nvGrpSpPr>
        <p:grpSpPr>
          <a:xfrm rot="3206714">
            <a:off x="9198933" y="5610533"/>
            <a:ext cx="166819" cy="169528"/>
            <a:chOff x="4960130" y="3783548"/>
            <a:chExt cx="125113" cy="127144"/>
          </a:xfrm>
        </p:grpSpPr>
        <p:sp>
          <p:nvSpPr>
            <p:cNvPr id="9461" name="Google Shape;9461;p23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62" name="Google Shape;9462;p23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463" name="Google Shape;9463;p23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9464" name="Google Shape;9464;p23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65" name="Google Shape;9465;p23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66" name="Google Shape;9466;p23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67" name="Google Shape;9467;p23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68" name="Google Shape;9468;p23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69" name="Google Shape;9469;p23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70" name="Google Shape;9470;p23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71" name="Google Shape;9471;p23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72" name="Google Shape;9472;p23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9473" name="Google Shape;9473;p23"/>
          <p:cNvGrpSpPr/>
          <p:nvPr/>
        </p:nvGrpSpPr>
        <p:grpSpPr>
          <a:xfrm rot="3206714">
            <a:off x="4039600" y="6279733"/>
            <a:ext cx="166819" cy="169528"/>
            <a:chOff x="4960130" y="3783548"/>
            <a:chExt cx="125113" cy="127144"/>
          </a:xfrm>
        </p:grpSpPr>
        <p:sp>
          <p:nvSpPr>
            <p:cNvPr id="9474" name="Google Shape;9474;p23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75" name="Google Shape;9475;p23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476" name="Google Shape;9476;p23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9477" name="Google Shape;9477;p23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78" name="Google Shape;9478;p23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79" name="Google Shape;9479;p23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80" name="Google Shape;9480;p23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81" name="Google Shape;9481;p23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82" name="Google Shape;9482;p23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83" name="Google Shape;9483;p23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84" name="Google Shape;9484;p23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85" name="Google Shape;9485;p23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9486" name="Google Shape;9486;p23"/>
          <p:cNvGrpSpPr/>
          <p:nvPr/>
        </p:nvGrpSpPr>
        <p:grpSpPr>
          <a:xfrm rot="7532780">
            <a:off x="2618891" y="5574584"/>
            <a:ext cx="239928" cy="241021"/>
            <a:chOff x="62450" y="3879120"/>
            <a:chExt cx="179934" cy="180754"/>
          </a:xfrm>
        </p:grpSpPr>
        <p:sp>
          <p:nvSpPr>
            <p:cNvPr id="9487" name="Google Shape;9487;p23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88" name="Google Shape;9488;p23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489" name="Google Shape;9489;p23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9490" name="Google Shape;9490;p23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91" name="Google Shape;9491;p23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92" name="Google Shape;9492;p23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93" name="Google Shape;9493;p23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94" name="Google Shape;9494;p23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95" name="Google Shape;9495;p23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96" name="Google Shape;9496;p23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97" name="Google Shape;9497;p23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9498" name="Google Shape;9498;p23"/>
          <p:cNvGrpSpPr/>
          <p:nvPr/>
        </p:nvGrpSpPr>
        <p:grpSpPr>
          <a:xfrm>
            <a:off x="267339" y="121279"/>
            <a:ext cx="11657323" cy="1789600"/>
            <a:chOff x="213577" y="90959"/>
            <a:chExt cx="8742992" cy="1342200"/>
          </a:xfrm>
        </p:grpSpPr>
        <p:grpSp>
          <p:nvGrpSpPr>
            <p:cNvPr id="9499" name="Google Shape;9499;p23"/>
            <p:cNvGrpSpPr/>
            <p:nvPr/>
          </p:nvGrpSpPr>
          <p:grpSpPr>
            <a:xfrm flipH="1">
              <a:off x="213604" y="1193360"/>
              <a:ext cx="175120" cy="178001"/>
              <a:chOff x="4960130" y="3783548"/>
              <a:chExt cx="125113" cy="127144"/>
            </a:xfrm>
          </p:grpSpPr>
          <p:sp>
            <p:nvSpPr>
              <p:cNvPr id="9500" name="Google Shape;9500;p23"/>
              <p:cNvSpPr/>
              <p:nvPr/>
            </p:nvSpPr>
            <p:spPr>
              <a:xfrm>
                <a:off x="4960130" y="3783548"/>
                <a:ext cx="125113" cy="127144"/>
              </a:xfrm>
              <a:custGeom>
                <a:avLst/>
                <a:gdLst/>
                <a:ahLst/>
                <a:cxnLst/>
                <a:rect l="l" t="t" r="r" b="b"/>
                <a:pathLst>
                  <a:path w="183989" h="186976" extrusionOk="0">
                    <a:moveTo>
                      <a:pt x="2106" y="101794"/>
                    </a:moveTo>
                    <a:cubicBezTo>
                      <a:pt x="4258" y="98600"/>
                      <a:pt x="7869" y="96725"/>
                      <a:pt x="11409" y="95267"/>
                    </a:cubicBezTo>
                    <a:cubicBezTo>
                      <a:pt x="23491" y="90407"/>
                      <a:pt x="37238" y="89851"/>
                      <a:pt x="49735" y="93601"/>
                    </a:cubicBezTo>
                    <a:cubicBezTo>
                      <a:pt x="43070" y="89504"/>
                      <a:pt x="37793" y="83325"/>
                      <a:pt x="34738" y="76174"/>
                    </a:cubicBezTo>
                    <a:cubicBezTo>
                      <a:pt x="33489" y="73188"/>
                      <a:pt x="32586" y="69855"/>
                      <a:pt x="33419" y="66731"/>
                    </a:cubicBezTo>
                    <a:cubicBezTo>
                      <a:pt x="34252" y="63607"/>
                      <a:pt x="37377" y="60205"/>
                      <a:pt x="40570" y="60621"/>
                    </a:cubicBezTo>
                    <a:cubicBezTo>
                      <a:pt x="32586" y="51873"/>
                      <a:pt x="29670" y="38750"/>
                      <a:pt x="33211" y="27433"/>
                    </a:cubicBezTo>
                    <a:cubicBezTo>
                      <a:pt x="34391" y="23615"/>
                      <a:pt x="36544" y="19796"/>
                      <a:pt x="40084" y="17991"/>
                    </a:cubicBezTo>
                    <a:cubicBezTo>
                      <a:pt x="43834" y="16186"/>
                      <a:pt x="48208" y="16949"/>
                      <a:pt x="52235" y="18130"/>
                    </a:cubicBezTo>
                    <a:cubicBezTo>
                      <a:pt x="62788" y="21254"/>
                      <a:pt x="72578" y="26809"/>
                      <a:pt x="80632" y="34238"/>
                    </a:cubicBezTo>
                    <a:cubicBezTo>
                      <a:pt x="85700" y="31877"/>
                      <a:pt x="91949" y="34029"/>
                      <a:pt x="96045" y="37917"/>
                    </a:cubicBezTo>
                    <a:cubicBezTo>
                      <a:pt x="100142" y="41805"/>
                      <a:pt x="102364" y="47082"/>
                      <a:pt x="104586" y="52290"/>
                    </a:cubicBezTo>
                    <a:cubicBezTo>
                      <a:pt x="100142" y="37154"/>
                      <a:pt x="103752" y="19796"/>
                      <a:pt x="113958" y="7785"/>
                    </a:cubicBezTo>
                    <a:cubicBezTo>
                      <a:pt x="117499" y="3619"/>
                      <a:pt x="122360" y="-200"/>
                      <a:pt x="127845" y="8"/>
                    </a:cubicBezTo>
                    <a:cubicBezTo>
                      <a:pt x="133191" y="217"/>
                      <a:pt x="137704" y="4174"/>
                      <a:pt x="140967" y="8409"/>
                    </a:cubicBezTo>
                    <a:cubicBezTo>
                      <a:pt x="147216" y="16533"/>
                      <a:pt x="150757" y="26461"/>
                      <a:pt x="151243" y="36668"/>
                    </a:cubicBezTo>
                    <a:cubicBezTo>
                      <a:pt x="158672" y="36807"/>
                      <a:pt x="164990" y="43125"/>
                      <a:pt x="167073" y="50276"/>
                    </a:cubicBezTo>
                    <a:cubicBezTo>
                      <a:pt x="169156" y="57427"/>
                      <a:pt x="167837" y="65134"/>
                      <a:pt x="165615" y="72286"/>
                    </a:cubicBezTo>
                    <a:cubicBezTo>
                      <a:pt x="170753" y="68814"/>
                      <a:pt x="178460" y="71383"/>
                      <a:pt x="181723" y="76729"/>
                    </a:cubicBezTo>
                    <a:cubicBezTo>
                      <a:pt x="184986" y="82075"/>
                      <a:pt x="184431" y="89018"/>
                      <a:pt x="181931" y="94711"/>
                    </a:cubicBezTo>
                    <a:cubicBezTo>
                      <a:pt x="179431" y="100405"/>
                      <a:pt x="175127" y="105126"/>
                      <a:pt x="170892" y="109709"/>
                    </a:cubicBezTo>
                    <a:cubicBezTo>
                      <a:pt x="173808" y="112208"/>
                      <a:pt x="174433" y="116721"/>
                      <a:pt x="173113" y="120331"/>
                    </a:cubicBezTo>
                    <a:cubicBezTo>
                      <a:pt x="171794" y="123942"/>
                      <a:pt x="168878" y="126788"/>
                      <a:pt x="165823" y="129080"/>
                    </a:cubicBezTo>
                    <a:cubicBezTo>
                      <a:pt x="155270" y="136786"/>
                      <a:pt x="140898" y="138939"/>
                      <a:pt x="128539" y="134704"/>
                    </a:cubicBezTo>
                    <a:cubicBezTo>
                      <a:pt x="133330" y="141716"/>
                      <a:pt x="132080" y="150950"/>
                      <a:pt x="129094" y="158865"/>
                    </a:cubicBezTo>
                    <a:cubicBezTo>
                      <a:pt x="126109" y="166780"/>
                      <a:pt x="119096" y="173029"/>
                      <a:pt x="110904" y="175182"/>
                    </a:cubicBezTo>
                    <a:cubicBezTo>
                      <a:pt x="107154" y="176154"/>
                      <a:pt x="102850" y="176154"/>
                      <a:pt x="99933" y="173654"/>
                    </a:cubicBezTo>
                    <a:cubicBezTo>
                      <a:pt x="95074" y="180319"/>
                      <a:pt x="87783" y="185527"/>
                      <a:pt x="79590" y="186707"/>
                    </a:cubicBezTo>
                    <a:cubicBezTo>
                      <a:pt x="71398" y="187957"/>
                      <a:pt x="62441" y="184833"/>
                      <a:pt x="57650" y="178028"/>
                    </a:cubicBezTo>
                    <a:cubicBezTo>
                      <a:pt x="52860" y="171294"/>
                      <a:pt x="53137" y="161087"/>
                      <a:pt x="59039" y="155255"/>
                    </a:cubicBezTo>
                    <a:cubicBezTo>
                      <a:pt x="48555" y="156088"/>
                      <a:pt x="37793" y="153450"/>
                      <a:pt x="28906" y="147826"/>
                    </a:cubicBezTo>
                    <a:cubicBezTo>
                      <a:pt x="25921" y="145951"/>
                      <a:pt x="23074" y="143660"/>
                      <a:pt x="21616" y="140536"/>
                    </a:cubicBezTo>
                    <a:cubicBezTo>
                      <a:pt x="20158" y="137342"/>
                      <a:pt x="19880" y="133523"/>
                      <a:pt x="22588" y="131371"/>
                    </a:cubicBezTo>
                    <a:cubicBezTo>
                      <a:pt x="16200" y="128733"/>
                      <a:pt x="9535" y="126025"/>
                      <a:pt x="4883" y="120887"/>
                    </a:cubicBezTo>
                    <a:cubicBezTo>
                      <a:pt x="231" y="115749"/>
                      <a:pt x="-1852" y="107556"/>
                      <a:pt x="2036" y="10186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01" name="Google Shape;9501;p23"/>
              <p:cNvSpPr/>
              <p:nvPr/>
            </p:nvSpPr>
            <p:spPr>
              <a:xfrm>
                <a:off x="4960130" y="3783548"/>
                <a:ext cx="125113" cy="127144"/>
              </a:xfrm>
              <a:custGeom>
                <a:avLst/>
                <a:gdLst/>
                <a:ahLst/>
                <a:cxnLst/>
                <a:rect l="l" t="t" r="r" b="b"/>
                <a:pathLst>
                  <a:path w="183989" h="186976" extrusionOk="0">
                    <a:moveTo>
                      <a:pt x="2106" y="101794"/>
                    </a:moveTo>
                    <a:cubicBezTo>
                      <a:pt x="4258" y="98600"/>
                      <a:pt x="7869" y="96725"/>
                      <a:pt x="11409" y="95267"/>
                    </a:cubicBezTo>
                    <a:cubicBezTo>
                      <a:pt x="23491" y="90407"/>
                      <a:pt x="37238" y="89851"/>
                      <a:pt x="49735" y="93601"/>
                    </a:cubicBezTo>
                    <a:cubicBezTo>
                      <a:pt x="43070" y="89504"/>
                      <a:pt x="37793" y="83325"/>
                      <a:pt x="34738" y="76174"/>
                    </a:cubicBezTo>
                    <a:cubicBezTo>
                      <a:pt x="33489" y="73188"/>
                      <a:pt x="32586" y="69855"/>
                      <a:pt x="33419" y="66731"/>
                    </a:cubicBezTo>
                    <a:cubicBezTo>
                      <a:pt x="34252" y="63607"/>
                      <a:pt x="37377" y="60205"/>
                      <a:pt x="40570" y="60621"/>
                    </a:cubicBezTo>
                    <a:cubicBezTo>
                      <a:pt x="32586" y="51873"/>
                      <a:pt x="29670" y="38750"/>
                      <a:pt x="33211" y="27433"/>
                    </a:cubicBezTo>
                    <a:cubicBezTo>
                      <a:pt x="34391" y="23615"/>
                      <a:pt x="36544" y="19796"/>
                      <a:pt x="40084" y="17991"/>
                    </a:cubicBezTo>
                    <a:cubicBezTo>
                      <a:pt x="43834" y="16186"/>
                      <a:pt x="48208" y="16949"/>
                      <a:pt x="52235" y="18130"/>
                    </a:cubicBezTo>
                    <a:cubicBezTo>
                      <a:pt x="62788" y="21254"/>
                      <a:pt x="72578" y="26809"/>
                      <a:pt x="80632" y="34238"/>
                    </a:cubicBezTo>
                    <a:cubicBezTo>
                      <a:pt x="85700" y="31877"/>
                      <a:pt x="91949" y="34029"/>
                      <a:pt x="96045" y="37917"/>
                    </a:cubicBezTo>
                    <a:cubicBezTo>
                      <a:pt x="100142" y="41805"/>
                      <a:pt x="102364" y="47082"/>
                      <a:pt x="104586" y="52290"/>
                    </a:cubicBezTo>
                    <a:cubicBezTo>
                      <a:pt x="100142" y="37154"/>
                      <a:pt x="103752" y="19796"/>
                      <a:pt x="113958" y="7785"/>
                    </a:cubicBezTo>
                    <a:cubicBezTo>
                      <a:pt x="117499" y="3619"/>
                      <a:pt x="122360" y="-200"/>
                      <a:pt x="127845" y="8"/>
                    </a:cubicBezTo>
                    <a:cubicBezTo>
                      <a:pt x="133191" y="217"/>
                      <a:pt x="137704" y="4174"/>
                      <a:pt x="140967" y="8409"/>
                    </a:cubicBezTo>
                    <a:cubicBezTo>
                      <a:pt x="147216" y="16533"/>
                      <a:pt x="150757" y="26461"/>
                      <a:pt x="151243" y="36668"/>
                    </a:cubicBezTo>
                    <a:cubicBezTo>
                      <a:pt x="158672" y="36807"/>
                      <a:pt x="164990" y="43125"/>
                      <a:pt x="167073" y="50276"/>
                    </a:cubicBezTo>
                    <a:cubicBezTo>
                      <a:pt x="169156" y="57427"/>
                      <a:pt x="167837" y="65134"/>
                      <a:pt x="165615" y="72286"/>
                    </a:cubicBezTo>
                    <a:cubicBezTo>
                      <a:pt x="170753" y="68814"/>
                      <a:pt x="178460" y="71383"/>
                      <a:pt x="181723" y="76729"/>
                    </a:cubicBezTo>
                    <a:cubicBezTo>
                      <a:pt x="184986" y="82075"/>
                      <a:pt x="184431" y="89018"/>
                      <a:pt x="181931" y="94711"/>
                    </a:cubicBezTo>
                    <a:cubicBezTo>
                      <a:pt x="179431" y="100405"/>
                      <a:pt x="175127" y="105126"/>
                      <a:pt x="170892" y="109709"/>
                    </a:cubicBezTo>
                    <a:cubicBezTo>
                      <a:pt x="173808" y="112208"/>
                      <a:pt x="174433" y="116721"/>
                      <a:pt x="173113" y="120331"/>
                    </a:cubicBezTo>
                    <a:cubicBezTo>
                      <a:pt x="171794" y="123942"/>
                      <a:pt x="168878" y="126788"/>
                      <a:pt x="165823" y="129080"/>
                    </a:cubicBezTo>
                    <a:cubicBezTo>
                      <a:pt x="155270" y="136786"/>
                      <a:pt x="140898" y="138939"/>
                      <a:pt x="128539" y="134704"/>
                    </a:cubicBezTo>
                    <a:cubicBezTo>
                      <a:pt x="133330" y="141716"/>
                      <a:pt x="132080" y="150950"/>
                      <a:pt x="129094" y="158865"/>
                    </a:cubicBezTo>
                    <a:cubicBezTo>
                      <a:pt x="126109" y="166780"/>
                      <a:pt x="119096" y="173029"/>
                      <a:pt x="110904" y="175182"/>
                    </a:cubicBezTo>
                    <a:cubicBezTo>
                      <a:pt x="107154" y="176154"/>
                      <a:pt x="102850" y="176154"/>
                      <a:pt x="99933" y="173654"/>
                    </a:cubicBezTo>
                    <a:cubicBezTo>
                      <a:pt x="95074" y="180319"/>
                      <a:pt x="87783" y="185527"/>
                      <a:pt x="79590" y="186707"/>
                    </a:cubicBezTo>
                    <a:cubicBezTo>
                      <a:pt x="71398" y="187957"/>
                      <a:pt x="62441" y="184833"/>
                      <a:pt x="57650" y="178028"/>
                    </a:cubicBezTo>
                    <a:cubicBezTo>
                      <a:pt x="52860" y="171294"/>
                      <a:pt x="53137" y="161087"/>
                      <a:pt x="59039" y="155255"/>
                    </a:cubicBezTo>
                    <a:cubicBezTo>
                      <a:pt x="48555" y="156088"/>
                      <a:pt x="37793" y="153450"/>
                      <a:pt x="28906" y="147826"/>
                    </a:cubicBezTo>
                    <a:cubicBezTo>
                      <a:pt x="25921" y="145951"/>
                      <a:pt x="23074" y="143660"/>
                      <a:pt x="21616" y="140536"/>
                    </a:cubicBezTo>
                    <a:cubicBezTo>
                      <a:pt x="20158" y="137342"/>
                      <a:pt x="19880" y="133523"/>
                      <a:pt x="22588" y="131371"/>
                    </a:cubicBezTo>
                    <a:cubicBezTo>
                      <a:pt x="16200" y="128733"/>
                      <a:pt x="9535" y="126025"/>
                      <a:pt x="4883" y="120887"/>
                    </a:cubicBezTo>
                    <a:cubicBezTo>
                      <a:pt x="231" y="115749"/>
                      <a:pt x="-1852" y="107556"/>
                      <a:pt x="2036" y="10186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9502" name="Google Shape;9502;p23"/>
              <p:cNvGrpSpPr/>
              <p:nvPr/>
            </p:nvGrpSpPr>
            <p:grpSpPr>
              <a:xfrm>
                <a:off x="4977031" y="3800989"/>
                <a:ext cx="91743" cy="91912"/>
                <a:chOff x="6688936" y="5233127"/>
                <a:chExt cx="134679" cy="134927"/>
              </a:xfrm>
            </p:grpSpPr>
            <p:sp>
              <p:nvSpPr>
                <p:cNvPr id="9503" name="Google Shape;9503;p23"/>
                <p:cNvSpPr/>
                <p:nvPr/>
              </p:nvSpPr>
              <p:spPr>
                <a:xfrm>
                  <a:off x="6709459" y="5239857"/>
                  <a:ext cx="114156" cy="1281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156" h="128197" extrusionOk="0">
                      <a:moveTo>
                        <a:pt x="112783" y="128197"/>
                      </a:moveTo>
                      <a:cubicBezTo>
                        <a:pt x="112783" y="128197"/>
                        <a:pt x="112228" y="128128"/>
                        <a:pt x="111950" y="127919"/>
                      </a:cubicBezTo>
                      <a:cubicBezTo>
                        <a:pt x="66682" y="94246"/>
                        <a:pt x="28009" y="50713"/>
                        <a:pt x="167" y="2042"/>
                      </a:cubicBezTo>
                      <a:cubicBezTo>
                        <a:pt x="-180" y="1417"/>
                        <a:pt x="28" y="584"/>
                        <a:pt x="653" y="167"/>
                      </a:cubicBezTo>
                      <a:cubicBezTo>
                        <a:pt x="1347" y="-180"/>
                        <a:pt x="2111" y="28"/>
                        <a:pt x="2528" y="653"/>
                      </a:cubicBezTo>
                      <a:cubicBezTo>
                        <a:pt x="30231" y="49046"/>
                        <a:pt x="68626" y="92301"/>
                        <a:pt x="113616" y="125767"/>
                      </a:cubicBezTo>
                      <a:cubicBezTo>
                        <a:pt x="114242" y="126184"/>
                        <a:pt x="114311" y="127086"/>
                        <a:pt x="113894" y="127642"/>
                      </a:cubicBezTo>
                      <a:cubicBezTo>
                        <a:pt x="113616" y="127989"/>
                        <a:pt x="113200" y="128197"/>
                        <a:pt x="112783" y="12819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04" name="Google Shape;9504;p23"/>
                <p:cNvSpPr/>
                <p:nvPr/>
              </p:nvSpPr>
              <p:spPr>
                <a:xfrm>
                  <a:off x="6782047" y="5233127"/>
                  <a:ext cx="7309" cy="104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9" h="104794" extrusionOk="0">
                      <a:moveTo>
                        <a:pt x="4995" y="104794"/>
                      </a:moveTo>
                      <a:cubicBezTo>
                        <a:pt x="4301" y="104794"/>
                        <a:pt x="3745" y="104308"/>
                        <a:pt x="3676" y="103614"/>
                      </a:cubicBezTo>
                      <a:cubicBezTo>
                        <a:pt x="-1531" y="69524"/>
                        <a:pt x="-1184" y="35086"/>
                        <a:pt x="4578" y="1135"/>
                      </a:cubicBezTo>
                      <a:cubicBezTo>
                        <a:pt x="4717" y="371"/>
                        <a:pt x="5342" y="-115"/>
                        <a:pt x="6175" y="24"/>
                      </a:cubicBezTo>
                      <a:cubicBezTo>
                        <a:pt x="6939" y="163"/>
                        <a:pt x="7425" y="857"/>
                        <a:pt x="7286" y="1621"/>
                      </a:cubicBezTo>
                      <a:cubicBezTo>
                        <a:pt x="1593" y="35294"/>
                        <a:pt x="1246" y="69454"/>
                        <a:pt x="6383" y="103267"/>
                      </a:cubicBezTo>
                      <a:cubicBezTo>
                        <a:pt x="6522" y="104031"/>
                        <a:pt x="5967" y="104725"/>
                        <a:pt x="5203" y="104794"/>
                      </a:cubicBezTo>
                      <a:cubicBezTo>
                        <a:pt x="5203" y="104794"/>
                        <a:pt x="5064" y="104794"/>
                        <a:pt x="4995" y="10479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05" name="Google Shape;9505;p23"/>
                <p:cNvSpPr/>
                <p:nvPr/>
              </p:nvSpPr>
              <p:spPr>
                <a:xfrm>
                  <a:off x="6688936" y="5322280"/>
                  <a:ext cx="100386" cy="18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386" h="18349" extrusionOk="0">
                      <a:moveTo>
                        <a:pt x="99077" y="18280"/>
                      </a:moveTo>
                      <a:cubicBezTo>
                        <a:pt x="99077" y="18280"/>
                        <a:pt x="98800" y="18280"/>
                        <a:pt x="98591" y="18211"/>
                      </a:cubicBezTo>
                      <a:cubicBezTo>
                        <a:pt x="67764" y="7033"/>
                        <a:pt x="34160" y="1686"/>
                        <a:pt x="1388" y="2866"/>
                      </a:cubicBezTo>
                      <a:cubicBezTo>
                        <a:pt x="555" y="2936"/>
                        <a:pt x="0" y="2311"/>
                        <a:pt x="0" y="1547"/>
                      </a:cubicBezTo>
                      <a:cubicBezTo>
                        <a:pt x="0" y="784"/>
                        <a:pt x="555" y="159"/>
                        <a:pt x="1319" y="159"/>
                      </a:cubicBezTo>
                      <a:cubicBezTo>
                        <a:pt x="34437" y="-1022"/>
                        <a:pt x="68389" y="4394"/>
                        <a:pt x="99494" y="15711"/>
                      </a:cubicBezTo>
                      <a:cubicBezTo>
                        <a:pt x="100188" y="15989"/>
                        <a:pt x="100535" y="16753"/>
                        <a:pt x="100327" y="17447"/>
                      </a:cubicBezTo>
                      <a:cubicBezTo>
                        <a:pt x="100119" y="18003"/>
                        <a:pt x="99633" y="18350"/>
                        <a:pt x="99077" y="1835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06" name="Google Shape;9506;p23"/>
                <p:cNvSpPr/>
                <p:nvPr/>
              </p:nvSpPr>
              <p:spPr>
                <a:xfrm>
                  <a:off x="6784071" y="5290842"/>
                  <a:ext cx="29637" cy="2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37" h="26875" extrusionOk="0">
                      <a:moveTo>
                        <a:pt x="888" y="26806"/>
                      </a:moveTo>
                      <a:cubicBezTo>
                        <a:pt x="888" y="26806"/>
                        <a:pt x="471" y="26806"/>
                        <a:pt x="332" y="26597"/>
                      </a:cubicBezTo>
                      <a:cubicBezTo>
                        <a:pt x="-84" y="26250"/>
                        <a:pt x="-84" y="25695"/>
                        <a:pt x="193" y="25348"/>
                      </a:cubicBezTo>
                      <a:cubicBezTo>
                        <a:pt x="8247" y="15558"/>
                        <a:pt x="17690" y="7088"/>
                        <a:pt x="28243" y="144"/>
                      </a:cubicBezTo>
                      <a:cubicBezTo>
                        <a:pt x="28660" y="-133"/>
                        <a:pt x="29215" y="5"/>
                        <a:pt x="29493" y="422"/>
                      </a:cubicBezTo>
                      <a:cubicBezTo>
                        <a:pt x="29771" y="839"/>
                        <a:pt x="29632" y="1394"/>
                        <a:pt x="29215" y="1672"/>
                      </a:cubicBezTo>
                      <a:cubicBezTo>
                        <a:pt x="18801" y="8546"/>
                        <a:pt x="9497" y="16877"/>
                        <a:pt x="1513" y="26528"/>
                      </a:cubicBezTo>
                      <a:cubicBezTo>
                        <a:pt x="1304" y="26736"/>
                        <a:pt x="1096" y="26875"/>
                        <a:pt x="818" y="2687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07" name="Google Shape;9507;p23"/>
                <p:cNvSpPr/>
                <p:nvPr/>
              </p:nvSpPr>
              <p:spPr>
                <a:xfrm>
                  <a:off x="6770534" y="5272119"/>
                  <a:ext cx="13047" cy="17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47" h="17756" extrusionOk="0">
                      <a:moveTo>
                        <a:pt x="12202" y="17757"/>
                      </a:moveTo>
                      <a:cubicBezTo>
                        <a:pt x="12202" y="17757"/>
                        <a:pt x="11578" y="17548"/>
                        <a:pt x="11369" y="17271"/>
                      </a:cubicBezTo>
                      <a:cubicBezTo>
                        <a:pt x="8523" y="11508"/>
                        <a:pt x="4843" y="6231"/>
                        <a:pt x="260" y="1579"/>
                      </a:cubicBezTo>
                      <a:cubicBezTo>
                        <a:pt x="-87" y="1232"/>
                        <a:pt x="-87" y="677"/>
                        <a:pt x="260" y="260"/>
                      </a:cubicBezTo>
                      <a:cubicBezTo>
                        <a:pt x="607" y="-87"/>
                        <a:pt x="1163" y="-87"/>
                        <a:pt x="1579" y="260"/>
                      </a:cubicBezTo>
                      <a:cubicBezTo>
                        <a:pt x="6231" y="4982"/>
                        <a:pt x="10050" y="10466"/>
                        <a:pt x="12966" y="16438"/>
                      </a:cubicBezTo>
                      <a:cubicBezTo>
                        <a:pt x="13174" y="16924"/>
                        <a:pt x="12966" y="17409"/>
                        <a:pt x="12550" y="17618"/>
                      </a:cubicBezTo>
                      <a:cubicBezTo>
                        <a:pt x="12411" y="17618"/>
                        <a:pt x="12272" y="17687"/>
                        <a:pt x="12133" y="1768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08" name="Google Shape;9508;p23"/>
                <p:cNvSpPr/>
                <p:nvPr/>
              </p:nvSpPr>
              <p:spPr>
                <a:xfrm>
                  <a:off x="6753504" y="5266536"/>
                  <a:ext cx="5845" cy="38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5" h="38266" extrusionOk="0">
                      <a:moveTo>
                        <a:pt x="905" y="38267"/>
                      </a:moveTo>
                      <a:cubicBezTo>
                        <a:pt x="419" y="38267"/>
                        <a:pt x="3" y="37850"/>
                        <a:pt x="3" y="37364"/>
                      </a:cubicBezTo>
                      <a:cubicBezTo>
                        <a:pt x="-67" y="25006"/>
                        <a:pt x="1252" y="12716"/>
                        <a:pt x="4030" y="705"/>
                      </a:cubicBezTo>
                      <a:cubicBezTo>
                        <a:pt x="4168" y="219"/>
                        <a:pt x="4654" y="-59"/>
                        <a:pt x="5140" y="10"/>
                      </a:cubicBezTo>
                      <a:cubicBezTo>
                        <a:pt x="5626" y="149"/>
                        <a:pt x="5904" y="636"/>
                        <a:pt x="5835" y="1122"/>
                      </a:cubicBezTo>
                      <a:cubicBezTo>
                        <a:pt x="3127" y="12994"/>
                        <a:pt x="1808" y="25214"/>
                        <a:pt x="1877" y="37364"/>
                      </a:cubicBezTo>
                      <a:cubicBezTo>
                        <a:pt x="1877" y="37850"/>
                        <a:pt x="1460" y="38267"/>
                        <a:pt x="975" y="38267"/>
                      </a:cubicBezTo>
                      <a:lnTo>
                        <a:pt x="975" y="38267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09" name="Google Shape;9509;p23"/>
                <p:cNvSpPr/>
                <p:nvPr/>
              </p:nvSpPr>
              <p:spPr>
                <a:xfrm>
                  <a:off x="6713237" y="5274185"/>
                  <a:ext cx="21384" cy="52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84" h="5207" extrusionOk="0">
                      <a:moveTo>
                        <a:pt x="20551" y="5138"/>
                      </a:moveTo>
                      <a:cubicBezTo>
                        <a:pt x="20551" y="5138"/>
                        <a:pt x="20343" y="5138"/>
                        <a:pt x="20274" y="5138"/>
                      </a:cubicBezTo>
                      <a:cubicBezTo>
                        <a:pt x="14025" y="3055"/>
                        <a:pt x="7498" y="1944"/>
                        <a:pt x="903" y="1805"/>
                      </a:cubicBezTo>
                      <a:cubicBezTo>
                        <a:pt x="417" y="1805"/>
                        <a:pt x="0" y="1389"/>
                        <a:pt x="0" y="903"/>
                      </a:cubicBezTo>
                      <a:cubicBezTo>
                        <a:pt x="0" y="417"/>
                        <a:pt x="347" y="69"/>
                        <a:pt x="903" y="0"/>
                      </a:cubicBezTo>
                      <a:cubicBezTo>
                        <a:pt x="7637" y="139"/>
                        <a:pt x="14303" y="1250"/>
                        <a:pt x="20760" y="3402"/>
                      </a:cubicBezTo>
                      <a:cubicBezTo>
                        <a:pt x="21246" y="3541"/>
                        <a:pt x="21523" y="4096"/>
                        <a:pt x="21315" y="4582"/>
                      </a:cubicBezTo>
                      <a:cubicBezTo>
                        <a:pt x="21176" y="4929"/>
                        <a:pt x="20829" y="5207"/>
                        <a:pt x="20482" y="52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10" name="Google Shape;9510;p23"/>
                <p:cNvSpPr/>
                <p:nvPr/>
              </p:nvSpPr>
              <p:spPr>
                <a:xfrm>
                  <a:off x="6738685" y="5331909"/>
                  <a:ext cx="27924" cy="16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24" h="16358" extrusionOk="0">
                      <a:moveTo>
                        <a:pt x="866" y="16289"/>
                      </a:moveTo>
                      <a:cubicBezTo>
                        <a:pt x="866" y="16289"/>
                        <a:pt x="310" y="16150"/>
                        <a:pt x="172" y="15942"/>
                      </a:cubicBezTo>
                      <a:cubicBezTo>
                        <a:pt x="-106" y="15525"/>
                        <a:pt x="-37" y="14970"/>
                        <a:pt x="310" y="14692"/>
                      </a:cubicBezTo>
                      <a:cubicBezTo>
                        <a:pt x="8295" y="8443"/>
                        <a:pt x="17182" y="3514"/>
                        <a:pt x="26694" y="42"/>
                      </a:cubicBezTo>
                      <a:cubicBezTo>
                        <a:pt x="27180" y="-97"/>
                        <a:pt x="27666" y="112"/>
                        <a:pt x="27874" y="597"/>
                      </a:cubicBezTo>
                      <a:cubicBezTo>
                        <a:pt x="28013" y="1083"/>
                        <a:pt x="27874" y="1570"/>
                        <a:pt x="27319" y="1778"/>
                      </a:cubicBezTo>
                      <a:cubicBezTo>
                        <a:pt x="18015" y="5250"/>
                        <a:pt x="9267" y="10040"/>
                        <a:pt x="1421" y="16150"/>
                      </a:cubicBezTo>
                      <a:cubicBezTo>
                        <a:pt x="1282" y="16289"/>
                        <a:pt x="1074" y="16358"/>
                        <a:pt x="866" y="1635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11" name="Google Shape;9511;p23"/>
                <p:cNvSpPr/>
                <p:nvPr/>
              </p:nvSpPr>
              <p:spPr>
                <a:xfrm>
                  <a:off x="6713324" y="5310306"/>
                  <a:ext cx="20053" cy="162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3" h="16229" extrusionOk="0">
                      <a:moveTo>
                        <a:pt x="19076" y="16229"/>
                      </a:moveTo>
                      <a:cubicBezTo>
                        <a:pt x="19076" y="16229"/>
                        <a:pt x="18729" y="16229"/>
                        <a:pt x="18590" y="16091"/>
                      </a:cubicBezTo>
                      <a:cubicBezTo>
                        <a:pt x="11925" y="11994"/>
                        <a:pt x="5745" y="7134"/>
                        <a:pt x="260" y="1579"/>
                      </a:cubicBezTo>
                      <a:cubicBezTo>
                        <a:pt x="-87" y="1232"/>
                        <a:pt x="-87" y="677"/>
                        <a:pt x="260" y="260"/>
                      </a:cubicBezTo>
                      <a:cubicBezTo>
                        <a:pt x="607" y="-87"/>
                        <a:pt x="1163" y="-87"/>
                        <a:pt x="1579" y="260"/>
                      </a:cubicBezTo>
                      <a:cubicBezTo>
                        <a:pt x="6995" y="5676"/>
                        <a:pt x="13105" y="10466"/>
                        <a:pt x="19631" y="14493"/>
                      </a:cubicBezTo>
                      <a:cubicBezTo>
                        <a:pt x="20048" y="14771"/>
                        <a:pt x="20187" y="15327"/>
                        <a:pt x="19909" y="15743"/>
                      </a:cubicBezTo>
                      <a:cubicBezTo>
                        <a:pt x="19770" y="16021"/>
                        <a:pt x="19423" y="16160"/>
                        <a:pt x="19145" y="1616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9512" name="Google Shape;9512;p23"/>
            <p:cNvGrpSpPr/>
            <p:nvPr/>
          </p:nvGrpSpPr>
          <p:grpSpPr>
            <a:xfrm rot="-2092781" flipH="1">
              <a:off x="263431" y="219261"/>
              <a:ext cx="252631" cy="253792"/>
              <a:chOff x="62450" y="3879120"/>
              <a:chExt cx="179934" cy="180754"/>
            </a:xfrm>
          </p:grpSpPr>
          <p:sp>
            <p:nvSpPr>
              <p:cNvPr id="9513" name="Google Shape;9513;p23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14" name="Google Shape;9514;p23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9515" name="Google Shape;9515;p23"/>
              <p:cNvGrpSpPr/>
              <p:nvPr/>
            </p:nvGrpSpPr>
            <p:grpSpPr>
              <a:xfrm rot="2546504">
                <a:off x="100156" y="3900105"/>
                <a:ext cx="89986" cy="146688"/>
                <a:chOff x="6936908" y="4823269"/>
                <a:chExt cx="132099" cy="215338"/>
              </a:xfrm>
            </p:grpSpPr>
            <p:sp>
              <p:nvSpPr>
                <p:cNvPr id="9516" name="Google Shape;9516;p23"/>
                <p:cNvSpPr/>
                <p:nvPr/>
              </p:nvSpPr>
              <p:spPr>
                <a:xfrm>
                  <a:off x="6936908" y="4823269"/>
                  <a:ext cx="99346" cy="21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346" h="215338" extrusionOk="0">
                      <a:moveTo>
                        <a:pt x="98000" y="215338"/>
                      </a:moveTo>
                      <a:cubicBezTo>
                        <a:pt x="97376" y="215338"/>
                        <a:pt x="96820" y="214922"/>
                        <a:pt x="96750" y="214297"/>
                      </a:cubicBezTo>
                      <a:cubicBezTo>
                        <a:pt x="79740" y="138270"/>
                        <a:pt x="46344" y="64882"/>
                        <a:pt x="242" y="2047"/>
                      </a:cubicBezTo>
                      <a:cubicBezTo>
                        <a:pt x="-174" y="1492"/>
                        <a:pt x="-36" y="659"/>
                        <a:pt x="520" y="242"/>
                      </a:cubicBezTo>
                      <a:cubicBezTo>
                        <a:pt x="1075" y="-174"/>
                        <a:pt x="1909" y="-35"/>
                        <a:pt x="2325" y="520"/>
                      </a:cubicBezTo>
                      <a:cubicBezTo>
                        <a:pt x="48635" y="63632"/>
                        <a:pt x="82170" y="137367"/>
                        <a:pt x="99319" y="213741"/>
                      </a:cubicBezTo>
                      <a:cubicBezTo>
                        <a:pt x="99458" y="214436"/>
                        <a:pt x="99042" y="215130"/>
                        <a:pt x="98348" y="215338"/>
                      </a:cubicBezTo>
                      <a:cubicBezTo>
                        <a:pt x="98278" y="215338"/>
                        <a:pt x="98139" y="215338"/>
                        <a:pt x="98070" y="21533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17" name="Google Shape;9517;p23"/>
                <p:cNvSpPr/>
                <p:nvPr/>
              </p:nvSpPr>
              <p:spPr>
                <a:xfrm>
                  <a:off x="7023841" y="4957711"/>
                  <a:ext cx="45166" cy="431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166" h="43194" extrusionOk="0">
                      <a:moveTo>
                        <a:pt x="931" y="43195"/>
                      </a:moveTo>
                      <a:cubicBezTo>
                        <a:pt x="931" y="43195"/>
                        <a:pt x="583" y="43195"/>
                        <a:pt x="375" y="43056"/>
                      </a:cubicBezTo>
                      <a:cubicBezTo>
                        <a:pt x="-42" y="42778"/>
                        <a:pt x="-111" y="42223"/>
                        <a:pt x="166" y="41806"/>
                      </a:cubicBezTo>
                      <a:cubicBezTo>
                        <a:pt x="12317" y="25490"/>
                        <a:pt x="26967" y="11535"/>
                        <a:pt x="43839" y="148"/>
                      </a:cubicBezTo>
                      <a:cubicBezTo>
                        <a:pt x="44255" y="-130"/>
                        <a:pt x="44741" y="9"/>
                        <a:pt x="45019" y="356"/>
                      </a:cubicBezTo>
                      <a:cubicBezTo>
                        <a:pt x="45296" y="773"/>
                        <a:pt x="45158" y="1328"/>
                        <a:pt x="44811" y="1537"/>
                      </a:cubicBezTo>
                      <a:cubicBezTo>
                        <a:pt x="28078" y="12784"/>
                        <a:pt x="13567" y="26601"/>
                        <a:pt x="1555" y="42778"/>
                      </a:cubicBezTo>
                      <a:cubicBezTo>
                        <a:pt x="1347" y="42986"/>
                        <a:pt x="1139" y="43125"/>
                        <a:pt x="861" y="4312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18" name="Google Shape;9518;p23"/>
                <p:cNvSpPr/>
                <p:nvPr/>
              </p:nvSpPr>
              <p:spPr>
                <a:xfrm>
                  <a:off x="6957632" y="4938904"/>
                  <a:ext cx="53189" cy="18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89" h="18399" extrusionOk="0">
                      <a:moveTo>
                        <a:pt x="52281" y="18399"/>
                      </a:moveTo>
                      <a:cubicBezTo>
                        <a:pt x="52281" y="18399"/>
                        <a:pt x="51934" y="18399"/>
                        <a:pt x="51795" y="18260"/>
                      </a:cubicBezTo>
                      <a:cubicBezTo>
                        <a:pt x="36521" y="8401"/>
                        <a:pt x="18885" y="2708"/>
                        <a:pt x="833" y="1736"/>
                      </a:cubicBezTo>
                      <a:cubicBezTo>
                        <a:pt x="347" y="1736"/>
                        <a:pt x="0" y="1319"/>
                        <a:pt x="0" y="834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cubicBezTo>
                        <a:pt x="19302" y="1042"/>
                        <a:pt x="37284" y="6804"/>
                        <a:pt x="52767" y="16802"/>
                      </a:cubicBezTo>
                      <a:cubicBezTo>
                        <a:pt x="53184" y="17080"/>
                        <a:pt x="53323" y="17636"/>
                        <a:pt x="53045" y="17983"/>
                      </a:cubicBezTo>
                      <a:cubicBezTo>
                        <a:pt x="52906" y="18260"/>
                        <a:pt x="52559" y="18399"/>
                        <a:pt x="52281" y="18399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19" name="Google Shape;9519;p23"/>
                <p:cNvSpPr/>
                <p:nvPr/>
              </p:nvSpPr>
              <p:spPr>
                <a:xfrm>
                  <a:off x="6986713" y="4870015"/>
                  <a:ext cx="18194" cy="37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4" h="37506" extrusionOk="0">
                      <a:moveTo>
                        <a:pt x="913" y="37507"/>
                      </a:moveTo>
                      <a:cubicBezTo>
                        <a:pt x="913" y="37507"/>
                        <a:pt x="775" y="37507"/>
                        <a:pt x="705" y="37507"/>
                      </a:cubicBezTo>
                      <a:cubicBezTo>
                        <a:pt x="219" y="37437"/>
                        <a:pt x="-59" y="36951"/>
                        <a:pt x="10" y="36465"/>
                      </a:cubicBezTo>
                      <a:cubicBezTo>
                        <a:pt x="2788" y="23412"/>
                        <a:pt x="8481" y="10914"/>
                        <a:pt x="16604" y="361"/>
                      </a:cubicBezTo>
                      <a:cubicBezTo>
                        <a:pt x="16882" y="-56"/>
                        <a:pt x="17438" y="-125"/>
                        <a:pt x="17854" y="222"/>
                      </a:cubicBezTo>
                      <a:cubicBezTo>
                        <a:pt x="18201" y="500"/>
                        <a:pt x="18340" y="1055"/>
                        <a:pt x="17993" y="1472"/>
                      </a:cubicBezTo>
                      <a:cubicBezTo>
                        <a:pt x="10008" y="11817"/>
                        <a:pt x="4385" y="24037"/>
                        <a:pt x="1746" y="36812"/>
                      </a:cubicBezTo>
                      <a:cubicBezTo>
                        <a:pt x="1677" y="37229"/>
                        <a:pt x="1260" y="37507"/>
                        <a:pt x="913" y="375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20" name="Google Shape;9520;p23"/>
                <p:cNvSpPr/>
                <p:nvPr/>
              </p:nvSpPr>
              <p:spPr>
                <a:xfrm>
                  <a:off x="6948537" y="4874403"/>
                  <a:ext cx="28772" cy="11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72" h="11733" extrusionOk="0">
                      <a:moveTo>
                        <a:pt x="27911" y="11734"/>
                      </a:moveTo>
                      <a:cubicBezTo>
                        <a:pt x="27911" y="11734"/>
                        <a:pt x="27564" y="11734"/>
                        <a:pt x="27425" y="11595"/>
                      </a:cubicBezTo>
                      <a:cubicBezTo>
                        <a:pt x="19579" y="6040"/>
                        <a:pt x="10415" y="2708"/>
                        <a:pt x="833" y="1805"/>
                      </a:cubicBezTo>
                      <a:cubicBezTo>
                        <a:pt x="347" y="1805"/>
                        <a:pt x="0" y="1319"/>
                        <a:pt x="0" y="833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lnTo>
                        <a:pt x="972" y="0"/>
                      </a:lnTo>
                      <a:cubicBezTo>
                        <a:pt x="10831" y="903"/>
                        <a:pt x="20343" y="4374"/>
                        <a:pt x="28397" y="10068"/>
                      </a:cubicBezTo>
                      <a:cubicBezTo>
                        <a:pt x="28814" y="10345"/>
                        <a:pt x="28883" y="10901"/>
                        <a:pt x="28605" y="11317"/>
                      </a:cubicBezTo>
                      <a:cubicBezTo>
                        <a:pt x="28397" y="11526"/>
                        <a:pt x="28189" y="11664"/>
                        <a:pt x="27911" y="1166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21" name="Google Shape;9521;p23"/>
                <p:cNvSpPr/>
                <p:nvPr/>
              </p:nvSpPr>
              <p:spPr>
                <a:xfrm>
                  <a:off x="6961234" y="4840955"/>
                  <a:ext cx="10571" cy="21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1" h="21020" extrusionOk="0">
                      <a:moveTo>
                        <a:pt x="911" y="20951"/>
                      </a:moveTo>
                      <a:cubicBezTo>
                        <a:pt x="911" y="20951"/>
                        <a:pt x="842" y="20951"/>
                        <a:pt x="772" y="20951"/>
                      </a:cubicBezTo>
                      <a:cubicBezTo>
                        <a:pt x="286" y="20951"/>
                        <a:pt x="-61" y="20465"/>
                        <a:pt x="9" y="19979"/>
                      </a:cubicBezTo>
                      <a:cubicBezTo>
                        <a:pt x="911" y="12689"/>
                        <a:pt x="4175" y="5745"/>
                        <a:pt x="9035" y="261"/>
                      </a:cubicBezTo>
                      <a:cubicBezTo>
                        <a:pt x="9382" y="-87"/>
                        <a:pt x="9937" y="-87"/>
                        <a:pt x="10284" y="261"/>
                      </a:cubicBezTo>
                      <a:cubicBezTo>
                        <a:pt x="10632" y="608"/>
                        <a:pt x="10701" y="1163"/>
                        <a:pt x="10284" y="1510"/>
                      </a:cubicBezTo>
                      <a:cubicBezTo>
                        <a:pt x="5633" y="6718"/>
                        <a:pt x="2578" y="13314"/>
                        <a:pt x="1675" y="20257"/>
                      </a:cubicBezTo>
                      <a:cubicBezTo>
                        <a:pt x="1675" y="20673"/>
                        <a:pt x="1259" y="21020"/>
                        <a:pt x="842" y="210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22" name="Google Shape;9522;p23"/>
                <p:cNvSpPr/>
                <p:nvPr/>
              </p:nvSpPr>
              <p:spPr>
                <a:xfrm>
                  <a:off x="7006152" y="4913510"/>
                  <a:ext cx="23670" cy="34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70" h="34420" extrusionOk="0">
                      <a:moveTo>
                        <a:pt x="846" y="34351"/>
                      </a:moveTo>
                      <a:cubicBezTo>
                        <a:pt x="846" y="34351"/>
                        <a:pt x="568" y="34351"/>
                        <a:pt x="498" y="34281"/>
                      </a:cubicBezTo>
                      <a:cubicBezTo>
                        <a:pt x="82" y="34073"/>
                        <a:pt x="-126" y="33518"/>
                        <a:pt x="82" y="33101"/>
                      </a:cubicBezTo>
                      <a:cubicBezTo>
                        <a:pt x="5775" y="21089"/>
                        <a:pt x="13204" y="10050"/>
                        <a:pt x="22161" y="260"/>
                      </a:cubicBezTo>
                      <a:cubicBezTo>
                        <a:pt x="22508" y="-87"/>
                        <a:pt x="23063" y="-87"/>
                        <a:pt x="23411" y="260"/>
                      </a:cubicBezTo>
                      <a:cubicBezTo>
                        <a:pt x="23758" y="608"/>
                        <a:pt x="23758" y="1163"/>
                        <a:pt x="23411" y="1510"/>
                      </a:cubicBezTo>
                      <a:cubicBezTo>
                        <a:pt x="14523" y="11161"/>
                        <a:pt x="7233" y="22062"/>
                        <a:pt x="1609" y="33934"/>
                      </a:cubicBezTo>
                      <a:cubicBezTo>
                        <a:pt x="1470" y="34281"/>
                        <a:pt x="1123" y="34420"/>
                        <a:pt x="846" y="344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23" name="Google Shape;9523;p23"/>
                <p:cNvSpPr/>
                <p:nvPr/>
              </p:nvSpPr>
              <p:spPr>
                <a:xfrm>
                  <a:off x="6973185" y="4990700"/>
                  <a:ext cx="53536" cy="161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36" h="16177" extrusionOk="0">
                      <a:moveTo>
                        <a:pt x="52698" y="16177"/>
                      </a:moveTo>
                      <a:cubicBezTo>
                        <a:pt x="52698" y="16177"/>
                        <a:pt x="52350" y="16177"/>
                        <a:pt x="52211" y="16038"/>
                      </a:cubicBezTo>
                      <a:cubicBezTo>
                        <a:pt x="37215" y="6804"/>
                        <a:pt x="19301" y="1736"/>
                        <a:pt x="1666" y="1736"/>
                      </a:cubicBezTo>
                      <a:lnTo>
                        <a:pt x="902" y="1736"/>
                      </a:lnTo>
                      <a:cubicBezTo>
                        <a:pt x="417" y="1736"/>
                        <a:pt x="0" y="1319"/>
                        <a:pt x="0" y="903"/>
                      </a:cubicBezTo>
                      <a:cubicBezTo>
                        <a:pt x="0" y="417"/>
                        <a:pt x="347" y="0"/>
                        <a:pt x="833" y="0"/>
                      </a:cubicBezTo>
                      <a:cubicBezTo>
                        <a:pt x="1111" y="0"/>
                        <a:pt x="1388" y="0"/>
                        <a:pt x="1666" y="0"/>
                      </a:cubicBezTo>
                      <a:cubicBezTo>
                        <a:pt x="19579" y="0"/>
                        <a:pt x="37839" y="5138"/>
                        <a:pt x="53114" y="14581"/>
                      </a:cubicBezTo>
                      <a:cubicBezTo>
                        <a:pt x="53531" y="14858"/>
                        <a:pt x="53670" y="15344"/>
                        <a:pt x="53392" y="15761"/>
                      </a:cubicBezTo>
                      <a:cubicBezTo>
                        <a:pt x="53253" y="16038"/>
                        <a:pt x="52906" y="16177"/>
                        <a:pt x="52628" y="1617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9524" name="Google Shape;9524;p23"/>
            <p:cNvGrpSpPr/>
            <p:nvPr/>
          </p:nvGrpSpPr>
          <p:grpSpPr>
            <a:xfrm rot="2092781">
              <a:off x="682768" y="140411"/>
              <a:ext cx="252631" cy="253792"/>
              <a:chOff x="62450" y="3879120"/>
              <a:chExt cx="179934" cy="180754"/>
            </a:xfrm>
          </p:grpSpPr>
          <p:sp>
            <p:nvSpPr>
              <p:cNvPr id="9525" name="Google Shape;9525;p23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26" name="Google Shape;9526;p23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9527" name="Google Shape;9527;p23"/>
              <p:cNvGrpSpPr/>
              <p:nvPr/>
            </p:nvGrpSpPr>
            <p:grpSpPr>
              <a:xfrm rot="2546504">
                <a:off x="100156" y="3900105"/>
                <a:ext cx="89986" cy="146688"/>
                <a:chOff x="6936908" y="4823269"/>
                <a:chExt cx="132099" cy="215338"/>
              </a:xfrm>
            </p:grpSpPr>
            <p:sp>
              <p:nvSpPr>
                <p:cNvPr id="9528" name="Google Shape;9528;p23"/>
                <p:cNvSpPr/>
                <p:nvPr/>
              </p:nvSpPr>
              <p:spPr>
                <a:xfrm>
                  <a:off x="6936908" y="4823269"/>
                  <a:ext cx="99346" cy="21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346" h="215338" extrusionOk="0">
                      <a:moveTo>
                        <a:pt x="98000" y="215338"/>
                      </a:moveTo>
                      <a:cubicBezTo>
                        <a:pt x="97376" y="215338"/>
                        <a:pt x="96820" y="214922"/>
                        <a:pt x="96750" y="214297"/>
                      </a:cubicBezTo>
                      <a:cubicBezTo>
                        <a:pt x="79740" y="138270"/>
                        <a:pt x="46344" y="64882"/>
                        <a:pt x="242" y="2047"/>
                      </a:cubicBezTo>
                      <a:cubicBezTo>
                        <a:pt x="-174" y="1492"/>
                        <a:pt x="-36" y="659"/>
                        <a:pt x="520" y="242"/>
                      </a:cubicBezTo>
                      <a:cubicBezTo>
                        <a:pt x="1075" y="-174"/>
                        <a:pt x="1909" y="-35"/>
                        <a:pt x="2325" y="520"/>
                      </a:cubicBezTo>
                      <a:cubicBezTo>
                        <a:pt x="48635" y="63632"/>
                        <a:pt x="82170" y="137367"/>
                        <a:pt x="99319" y="213741"/>
                      </a:cubicBezTo>
                      <a:cubicBezTo>
                        <a:pt x="99458" y="214436"/>
                        <a:pt x="99042" y="215130"/>
                        <a:pt x="98348" y="215338"/>
                      </a:cubicBezTo>
                      <a:cubicBezTo>
                        <a:pt x="98278" y="215338"/>
                        <a:pt x="98139" y="215338"/>
                        <a:pt x="98070" y="21533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29" name="Google Shape;9529;p23"/>
                <p:cNvSpPr/>
                <p:nvPr/>
              </p:nvSpPr>
              <p:spPr>
                <a:xfrm>
                  <a:off x="7023841" y="4957711"/>
                  <a:ext cx="45166" cy="431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166" h="43194" extrusionOk="0">
                      <a:moveTo>
                        <a:pt x="931" y="43195"/>
                      </a:moveTo>
                      <a:cubicBezTo>
                        <a:pt x="931" y="43195"/>
                        <a:pt x="583" y="43195"/>
                        <a:pt x="375" y="43056"/>
                      </a:cubicBezTo>
                      <a:cubicBezTo>
                        <a:pt x="-42" y="42778"/>
                        <a:pt x="-111" y="42223"/>
                        <a:pt x="166" y="41806"/>
                      </a:cubicBezTo>
                      <a:cubicBezTo>
                        <a:pt x="12317" y="25490"/>
                        <a:pt x="26967" y="11535"/>
                        <a:pt x="43839" y="148"/>
                      </a:cubicBezTo>
                      <a:cubicBezTo>
                        <a:pt x="44255" y="-130"/>
                        <a:pt x="44741" y="9"/>
                        <a:pt x="45019" y="356"/>
                      </a:cubicBezTo>
                      <a:cubicBezTo>
                        <a:pt x="45296" y="773"/>
                        <a:pt x="45158" y="1328"/>
                        <a:pt x="44811" y="1537"/>
                      </a:cubicBezTo>
                      <a:cubicBezTo>
                        <a:pt x="28078" y="12784"/>
                        <a:pt x="13567" y="26601"/>
                        <a:pt x="1555" y="42778"/>
                      </a:cubicBezTo>
                      <a:cubicBezTo>
                        <a:pt x="1347" y="42986"/>
                        <a:pt x="1139" y="43125"/>
                        <a:pt x="861" y="4312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30" name="Google Shape;9530;p23"/>
                <p:cNvSpPr/>
                <p:nvPr/>
              </p:nvSpPr>
              <p:spPr>
                <a:xfrm>
                  <a:off x="6957632" y="4938904"/>
                  <a:ext cx="53189" cy="18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89" h="18399" extrusionOk="0">
                      <a:moveTo>
                        <a:pt x="52281" y="18399"/>
                      </a:moveTo>
                      <a:cubicBezTo>
                        <a:pt x="52281" y="18399"/>
                        <a:pt x="51934" y="18399"/>
                        <a:pt x="51795" y="18260"/>
                      </a:cubicBezTo>
                      <a:cubicBezTo>
                        <a:pt x="36521" y="8401"/>
                        <a:pt x="18885" y="2708"/>
                        <a:pt x="833" y="1736"/>
                      </a:cubicBezTo>
                      <a:cubicBezTo>
                        <a:pt x="347" y="1736"/>
                        <a:pt x="0" y="1319"/>
                        <a:pt x="0" y="834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cubicBezTo>
                        <a:pt x="19302" y="1042"/>
                        <a:pt x="37284" y="6804"/>
                        <a:pt x="52767" y="16802"/>
                      </a:cubicBezTo>
                      <a:cubicBezTo>
                        <a:pt x="53184" y="17080"/>
                        <a:pt x="53323" y="17636"/>
                        <a:pt x="53045" y="17983"/>
                      </a:cubicBezTo>
                      <a:cubicBezTo>
                        <a:pt x="52906" y="18260"/>
                        <a:pt x="52559" y="18399"/>
                        <a:pt x="52281" y="18399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31" name="Google Shape;9531;p23"/>
                <p:cNvSpPr/>
                <p:nvPr/>
              </p:nvSpPr>
              <p:spPr>
                <a:xfrm>
                  <a:off x="6986713" y="4870015"/>
                  <a:ext cx="18194" cy="37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4" h="37506" extrusionOk="0">
                      <a:moveTo>
                        <a:pt x="913" y="37507"/>
                      </a:moveTo>
                      <a:cubicBezTo>
                        <a:pt x="913" y="37507"/>
                        <a:pt x="775" y="37507"/>
                        <a:pt x="705" y="37507"/>
                      </a:cubicBezTo>
                      <a:cubicBezTo>
                        <a:pt x="219" y="37437"/>
                        <a:pt x="-59" y="36951"/>
                        <a:pt x="10" y="36465"/>
                      </a:cubicBezTo>
                      <a:cubicBezTo>
                        <a:pt x="2788" y="23412"/>
                        <a:pt x="8481" y="10914"/>
                        <a:pt x="16604" y="361"/>
                      </a:cubicBezTo>
                      <a:cubicBezTo>
                        <a:pt x="16882" y="-56"/>
                        <a:pt x="17438" y="-125"/>
                        <a:pt x="17854" y="222"/>
                      </a:cubicBezTo>
                      <a:cubicBezTo>
                        <a:pt x="18201" y="500"/>
                        <a:pt x="18340" y="1055"/>
                        <a:pt x="17993" y="1472"/>
                      </a:cubicBezTo>
                      <a:cubicBezTo>
                        <a:pt x="10008" y="11817"/>
                        <a:pt x="4385" y="24037"/>
                        <a:pt x="1746" y="36812"/>
                      </a:cubicBezTo>
                      <a:cubicBezTo>
                        <a:pt x="1677" y="37229"/>
                        <a:pt x="1260" y="37507"/>
                        <a:pt x="913" y="375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32" name="Google Shape;9532;p23"/>
                <p:cNvSpPr/>
                <p:nvPr/>
              </p:nvSpPr>
              <p:spPr>
                <a:xfrm>
                  <a:off x="6948537" y="4874403"/>
                  <a:ext cx="28772" cy="11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72" h="11733" extrusionOk="0">
                      <a:moveTo>
                        <a:pt x="27911" y="11734"/>
                      </a:moveTo>
                      <a:cubicBezTo>
                        <a:pt x="27911" y="11734"/>
                        <a:pt x="27564" y="11734"/>
                        <a:pt x="27425" y="11595"/>
                      </a:cubicBezTo>
                      <a:cubicBezTo>
                        <a:pt x="19579" y="6040"/>
                        <a:pt x="10415" y="2708"/>
                        <a:pt x="833" y="1805"/>
                      </a:cubicBezTo>
                      <a:cubicBezTo>
                        <a:pt x="347" y="1805"/>
                        <a:pt x="0" y="1319"/>
                        <a:pt x="0" y="833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lnTo>
                        <a:pt x="972" y="0"/>
                      </a:lnTo>
                      <a:cubicBezTo>
                        <a:pt x="10831" y="903"/>
                        <a:pt x="20343" y="4374"/>
                        <a:pt x="28397" y="10068"/>
                      </a:cubicBezTo>
                      <a:cubicBezTo>
                        <a:pt x="28814" y="10345"/>
                        <a:pt x="28883" y="10901"/>
                        <a:pt x="28605" y="11317"/>
                      </a:cubicBezTo>
                      <a:cubicBezTo>
                        <a:pt x="28397" y="11526"/>
                        <a:pt x="28189" y="11664"/>
                        <a:pt x="27911" y="1166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33" name="Google Shape;9533;p23"/>
                <p:cNvSpPr/>
                <p:nvPr/>
              </p:nvSpPr>
              <p:spPr>
                <a:xfrm>
                  <a:off x="6961234" y="4840955"/>
                  <a:ext cx="10571" cy="21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1" h="21020" extrusionOk="0">
                      <a:moveTo>
                        <a:pt x="911" y="20951"/>
                      </a:moveTo>
                      <a:cubicBezTo>
                        <a:pt x="911" y="20951"/>
                        <a:pt x="842" y="20951"/>
                        <a:pt x="772" y="20951"/>
                      </a:cubicBezTo>
                      <a:cubicBezTo>
                        <a:pt x="286" y="20951"/>
                        <a:pt x="-61" y="20465"/>
                        <a:pt x="9" y="19979"/>
                      </a:cubicBezTo>
                      <a:cubicBezTo>
                        <a:pt x="911" y="12689"/>
                        <a:pt x="4175" y="5745"/>
                        <a:pt x="9035" y="261"/>
                      </a:cubicBezTo>
                      <a:cubicBezTo>
                        <a:pt x="9382" y="-87"/>
                        <a:pt x="9937" y="-87"/>
                        <a:pt x="10284" y="261"/>
                      </a:cubicBezTo>
                      <a:cubicBezTo>
                        <a:pt x="10632" y="608"/>
                        <a:pt x="10701" y="1163"/>
                        <a:pt x="10284" y="1510"/>
                      </a:cubicBezTo>
                      <a:cubicBezTo>
                        <a:pt x="5633" y="6718"/>
                        <a:pt x="2578" y="13314"/>
                        <a:pt x="1675" y="20257"/>
                      </a:cubicBezTo>
                      <a:cubicBezTo>
                        <a:pt x="1675" y="20673"/>
                        <a:pt x="1259" y="21020"/>
                        <a:pt x="842" y="210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34" name="Google Shape;9534;p23"/>
                <p:cNvSpPr/>
                <p:nvPr/>
              </p:nvSpPr>
              <p:spPr>
                <a:xfrm>
                  <a:off x="7006152" y="4913510"/>
                  <a:ext cx="23670" cy="34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70" h="34420" extrusionOk="0">
                      <a:moveTo>
                        <a:pt x="846" y="34351"/>
                      </a:moveTo>
                      <a:cubicBezTo>
                        <a:pt x="846" y="34351"/>
                        <a:pt x="568" y="34351"/>
                        <a:pt x="498" y="34281"/>
                      </a:cubicBezTo>
                      <a:cubicBezTo>
                        <a:pt x="82" y="34073"/>
                        <a:pt x="-126" y="33518"/>
                        <a:pt x="82" y="33101"/>
                      </a:cubicBezTo>
                      <a:cubicBezTo>
                        <a:pt x="5775" y="21089"/>
                        <a:pt x="13204" y="10050"/>
                        <a:pt x="22161" y="260"/>
                      </a:cubicBezTo>
                      <a:cubicBezTo>
                        <a:pt x="22508" y="-87"/>
                        <a:pt x="23063" y="-87"/>
                        <a:pt x="23411" y="260"/>
                      </a:cubicBezTo>
                      <a:cubicBezTo>
                        <a:pt x="23758" y="608"/>
                        <a:pt x="23758" y="1163"/>
                        <a:pt x="23411" y="1510"/>
                      </a:cubicBezTo>
                      <a:cubicBezTo>
                        <a:pt x="14523" y="11161"/>
                        <a:pt x="7233" y="22062"/>
                        <a:pt x="1609" y="33934"/>
                      </a:cubicBezTo>
                      <a:cubicBezTo>
                        <a:pt x="1470" y="34281"/>
                        <a:pt x="1123" y="34420"/>
                        <a:pt x="846" y="344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35" name="Google Shape;9535;p23"/>
                <p:cNvSpPr/>
                <p:nvPr/>
              </p:nvSpPr>
              <p:spPr>
                <a:xfrm>
                  <a:off x="6973185" y="4990700"/>
                  <a:ext cx="53536" cy="161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36" h="16177" extrusionOk="0">
                      <a:moveTo>
                        <a:pt x="52698" y="16177"/>
                      </a:moveTo>
                      <a:cubicBezTo>
                        <a:pt x="52698" y="16177"/>
                        <a:pt x="52350" y="16177"/>
                        <a:pt x="52211" y="16038"/>
                      </a:cubicBezTo>
                      <a:cubicBezTo>
                        <a:pt x="37215" y="6804"/>
                        <a:pt x="19301" y="1736"/>
                        <a:pt x="1666" y="1736"/>
                      </a:cubicBezTo>
                      <a:lnTo>
                        <a:pt x="902" y="1736"/>
                      </a:lnTo>
                      <a:cubicBezTo>
                        <a:pt x="417" y="1736"/>
                        <a:pt x="0" y="1319"/>
                        <a:pt x="0" y="903"/>
                      </a:cubicBezTo>
                      <a:cubicBezTo>
                        <a:pt x="0" y="417"/>
                        <a:pt x="347" y="0"/>
                        <a:pt x="833" y="0"/>
                      </a:cubicBezTo>
                      <a:cubicBezTo>
                        <a:pt x="1111" y="0"/>
                        <a:pt x="1388" y="0"/>
                        <a:pt x="1666" y="0"/>
                      </a:cubicBezTo>
                      <a:cubicBezTo>
                        <a:pt x="19579" y="0"/>
                        <a:pt x="37839" y="5138"/>
                        <a:pt x="53114" y="14581"/>
                      </a:cubicBezTo>
                      <a:cubicBezTo>
                        <a:pt x="53531" y="14858"/>
                        <a:pt x="53670" y="15344"/>
                        <a:pt x="53392" y="15761"/>
                      </a:cubicBezTo>
                      <a:cubicBezTo>
                        <a:pt x="53253" y="16038"/>
                        <a:pt x="52906" y="16177"/>
                        <a:pt x="52628" y="1617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9536" name="Google Shape;9536;p23"/>
            <p:cNvGrpSpPr/>
            <p:nvPr/>
          </p:nvGrpSpPr>
          <p:grpSpPr>
            <a:xfrm flipH="1">
              <a:off x="8226678" y="178333"/>
              <a:ext cx="175120" cy="178001"/>
              <a:chOff x="4960130" y="3783548"/>
              <a:chExt cx="125113" cy="127144"/>
            </a:xfrm>
          </p:grpSpPr>
          <p:sp>
            <p:nvSpPr>
              <p:cNvPr id="9537" name="Google Shape;9537;p23"/>
              <p:cNvSpPr/>
              <p:nvPr/>
            </p:nvSpPr>
            <p:spPr>
              <a:xfrm>
                <a:off x="4960130" y="3783548"/>
                <a:ext cx="125113" cy="127144"/>
              </a:xfrm>
              <a:custGeom>
                <a:avLst/>
                <a:gdLst/>
                <a:ahLst/>
                <a:cxnLst/>
                <a:rect l="l" t="t" r="r" b="b"/>
                <a:pathLst>
                  <a:path w="183989" h="186976" extrusionOk="0">
                    <a:moveTo>
                      <a:pt x="2106" y="101794"/>
                    </a:moveTo>
                    <a:cubicBezTo>
                      <a:pt x="4258" y="98600"/>
                      <a:pt x="7869" y="96725"/>
                      <a:pt x="11409" y="95267"/>
                    </a:cubicBezTo>
                    <a:cubicBezTo>
                      <a:pt x="23491" y="90407"/>
                      <a:pt x="37238" y="89851"/>
                      <a:pt x="49735" y="93601"/>
                    </a:cubicBezTo>
                    <a:cubicBezTo>
                      <a:pt x="43070" y="89504"/>
                      <a:pt x="37793" y="83325"/>
                      <a:pt x="34738" y="76174"/>
                    </a:cubicBezTo>
                    <a:cubicBezTo>
                      <a:pt x="33489" y="73188"/>
                      <a:pt x="32586" y="69855"/>
                      <a:pt x="33419" y="66731"/>
                    </a:cubicBezTo>
                    <a:cubicBezTo>
                      <a:pt x="34252" y="63607"/>
                      <a:pt x="37377" y="60205"/>
                      <a:pt x="40570" y="60621"/>
                    </a:cubicBezTo>
                    <a:cubicBezTo>
                      <a:pt x="32586" y="51873"/>
                      <a:pt x="29670" y="38750"/>
                      <a:pt x="33211" y="27433"/>
                    </a:cubicBezTo>
                    <a:cubicBezTo>
                      <a:pt x="34391" y="23615"/>
                      <a:pt x="36544" y="19796"/>
                      <a:pt x="40084" y="17991"/>
                    </a:cubicBezTo>
                    <a:cubicBezTo>
                      <a:pt x="43834" y="16186"/>
                      <a:pt x="48208" y="16949"/>
                      <a:pt x="52235" y="18130"/>
                    </a:cubicBezTo>
                    <a:cubicBezTo>
                      <a:pt x="62788" y="21254"/>
                      <a:pt x="72578" y="26809"/>
                      <a:pt x="80632" y="34238"/>
                    </a:cubicBezTo>
                    <a:cubicBezTo>
                      <a:pt x="85700" y="31877"/>
                      <a:pt x="91949" y="34029"/>
                      <a:pt x="96045" y="37917"/>
                    </a:cubicBezTo>
                    <a:cubicBezTo>
                      <a:pt x="100142" y="41805"/>
                      <a:pt x="102364" y="47082"/>
                      <a:pt x="104586" y="52290"/>
                    </a:cubicBezTo>
                    <a:cubicBezTo>
                      <a:pt x="100142" y="37154"/>
                      <a:pt x="103752" y="19796"/>
                      <a:pt x="113958" y="7785"/>
                    </a:cubicBezTo>
                    <a:cubicBezTo>
                      <a:pt x="117499" y="3619"/>
                      <a:pt x="122360" y="-200"/>
                      <a:pt x="127845" y="8"/>
                    </a:cubicBezTo>
                    <a:cubicBezTo>
                      <a:pt x="133191" y="217"/>
                      <a:pt x="137704" y="4174"/>
                      <a:pt x="140967" y="8409"/>
                    </a:cubicBezTo>
                    <a:cubicBezTo>
                      <a:pt x="147216" y="16533"/>
                      <a:pt x="150757" y="26461"/>
                      <a:pt x="151243" y="36668"/>
                    </a:cubicBezTo>
                    <a:cubicBezTo>
                      <a:pt x="158672" y="36807"/>
                      <a:pt x="164990" y="43125"/>
                      <a:pt x="167073" y="50276"/>
                    </a:cubicBezTo>
                    <a:cubicBezTo>
                      <a:pt x="169156" y="57427"/>
                      <a:pt x="167837" y="65134"/>
                      <a:pt x="165615" y="72286"/>
                    </a:cubicBezTo>
                    <a:cubicBezTo>
                      <a:pt x="170753" y="68814"/>
                      <a:pt x="178460" y="71383"/>
                      <a:pt x="181723" y="76729"/>
                    </a:cubicBezTo>
                    <a:cubicBezTo>
                      <a:pt x="184986" y="82075"/>
                      <a:pt x="184431" y="89018"/>
                      <a:pt x="181931" y="94711"/>
                    </a:cubicBezTo>
                    <a:cubicBezTo>
                      <a:pt x="179431" y="100405"/>
                      <a:pt x="175127" y="105126"/>
                      <a:pt x="170892" y="109709"/>
                    </a:cubicBezTo>
                    <a:cubicBezTo>
                      <a:pt x="173808" y="112208"/>
                      <a:pt x="174433" y="116721"/>
                      <a:pt x="173113" y="120331"/>
                    </a:cubicBezTo>
                    <a:cubicBezTo>
                      <a:pt x="171794" y="123942"/>
                      <a:pt x="168878" y="126788"/>
                      <a:pt x="165823" y="129080"/>
                    </a:cubicBezTo>
                    <a:cubicBezTo>
                      <a:pt x="155270" y="136786"/>
                      <a:pt x="140898" y="138939"/>
                      <a:pt x="128539" y="134704"/>
                    </a:cubicBezTo>
                    <a:cubicBezTo>
                      <a:pt x="133330" y="141716"/>
                      <a:pt x="132080" y="150950"/>
                      <a:pt x="129094" y="158865"/>
                    </a:cubicBezTo>
                    <a:cubicBezTo>
                      <a:pt x="126109" y="166780"/>
                      <a:pt x="119096" y="173029"/>
                      <a:pt x="110904" y="175182"/>
                    </a:cubicBezTo>
                    <a:cubicBezTo>
                      <a:pt x="107154" y="176154"/>
                      <a:pt x="102850" y="176154"/>
                      <a:pt x="99933" y="173654"/>
                    </a:cubicBezTo>
                    <a:cubicBezTo>
                      <a:pt x="95074" y="180319"/>
                      <a:pt x="87783" y="185527"/>
                      <a:pt x="79590" y="186707"/>
                    </a:cubicBezTo>
                    <a:cubicBezTo>
                      <a:pt x="71398" y="187957"/>
                      <a:pt x="62441" y="184833"/>
                      <a:pt x="57650" y="178028"/>
                    </a:cubicBezTo>
                    <a:cubicBezTo>
                      <a:pt x="52860" y="171294"/>
                      <a:pt x="53137" y="161087"/>
                      <a:pt x="59039" y="155255"/>
                    </a:cubicBezTo>
                    <a:cubicBezTo>
                      <a:pt x="48555" y="156088"/>
                      <a:pt x="37793" y="153450"/>
                      <a:pt x="28906" y="147826"/>
                    </a:cubicBezTo>
                    <a:cubicBezTo>
                      <a:pt x="25921" y="145951"/>
                      <a:pt x="23074" y="143660"/>
                      <a:pt x="21616" y="140536"/>
                    </a:cubicBezTo>
                    <a:cubicBezTo>
                      <a:pt x="20158" y="137342"/>
                      <a:pt x="19880" y="133523"/>
                      <a:pt x="22588" y="131371"/>
                    </a:cubicBezTo>
                    <a:cubicBezTo>
                      <a:pt x="16200" y="128733"/>
                      <a:pt x="9535" y="126025"/>
                      <a:pt x="4883" y="120887"/>
                    </a:cubicBezTo>
                    <a:cubicBezTo>
                      <a:pt x="231" y="115749"/>
                      <a:pt x="-1852" y="107556"/>
                      <a:pt x="2036" y="10186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38" name="Google Shape;9538;p23"/>
              <p:cNvSpPr/>
              <p:nvPr/>
            </p:nvSpPr>
            <p:spPr>
              <a:xfrm>
                <a:off x="4960130" y="3783548"/>
                <a:ext cx="125113" cy="127144"/>
              </a:xfrm>
              <a:custGeom>
                <a:avLst/>
                <a:gdLst/>
                <a:ahLst/>
                <a:cxnLst/>
                <a:rect l="l" t="t" r="r" b="b"/>
                <a:pathLst>
                  <a:path w="183989" h="186976" extrusionOk="0">
                    <a:moveTo>
                      <a:pt x="2106" y="101794"/>
                    </a:moveTo>
                    <a:cubicBezTo>
                      <a:pt x="4258" y="98600"/>
                      <a:pt x="7869" y="96725"/>
                      <a:pt x="11409" y="95267"/>
                    </a:cubicBezTo>
                    <a:cubicBezTo>
                      <a:pt x="23491" y="90407"/>
                      <a:pt x="37238" y="89851"/>
                      <a:pt x="49735" y="93601"/>
                    </a:cubicBezTo>
                    <a:cubicBezTo>
                      <a:pt x="43070" y="89504"/>
                      <a:pt x="37793" y="83325"/>
                      <a:pt x="34738" y="76174"/>
                    </a:cubicBezTo>
                    <a:cubicBezTo>
                      <a:pt x="33489" y="73188"/>
                      <a:pt x="32586" y="69855"/>
                      <a:pt x="33419" y="66731"/>
                    </a:cubicBezTo>
                    <a:cubicBezTo>
                      <a:pt x="34252" y="63607"/>
                      <a:pt x="37377" y="60205"/>
                      <a:pt x="40570" y="60621"/>
                    </a:cubicBezTo>
                    <a:cubicBezTo>
                      <a:pt x="32586" y="51873"/>
                      <a:pt x="29670" y="38750"/>
                      <a:pt x="33211" y="27433"/>
                    </a:cubicBezTo>
                    <a:cubicBezTo>
                      <a:pt x="34391" y="23615"/>
                      <a:pt x="36544" y="19796"/>
                      <a:pt x="40084" y="17991"/>
                    </a:cubicBezTo>
                    <a:cubicBezTo>
                      <a:pt x="43834" y="16186"/>
                      <a:pt x="48208" y="16949"/>
                      <a:pt x="52235" y="18130"/>
                    </a:cubicBezTo>
                    <a:cubicBezTo>
                      <a:pt x="62788" y="21254"/>
                      <a:pt x="72578" y="26809"/>
                      <a:pt x="80632" y="34238"/>
                    </a:cubicBezTo>
                    <a:cubicBezTo>
                      <a:pt x="85700" y="31877"/>
                      <a:pt x="91949" y="34029"/>
                      <a:pt x="96045" y="37917"/>
                    </a:cubicBezTo>
                    <a:cubicBezTo>
                      <a:pt x="100142" y="41805"/>
                      <a:pt x="102364" y="47082"/>
                      <a:pt x="104586" y="52290"/>
                    </a:cubicBezTo>
                    <a:cubicBezTo>
                      <a:pt x="100142" y="37154"/>
                      <a:pt x="103752" y="19796"/>
                      <a:pt x="113958" y="7785"/>
                    </a:cubicBezTo>
                    <a:cubicBezTo>
                      <a:pt x="117499" y="3619"/>
                      <a:pt x="122360" y="-200"/>
                      <a:pt x="127845" y="8"/>
                    </a:cubicBezTo>
                    <a:cubicBezTo>
                      <a:pt x="133191" y="217"/>
                      <a:pt x="137704" y="4174"/>
                      <a:pt x="140967" y="8409"/>
                    </a:cubicBezTo>
                    <a:cubicBezTo>
                      <a:pt x="147216" y="16533"/>
                      <a:pt x="150757" y="26461"/>
                      <a:pt x="151243" y="36668"/>
                    </a:cubicBezTo>
                    <a:cubicBezTo>
                      <a:pt x="158672" y="36807"/>
                      <a:pt x="164990" y="43125"/>
                      <a:pt x="167073" y="50276"/>
                    </a:cubicBezTo>
                    <a:cubicBezTo>
                      <a:pt x="169156" y="57427"/>
                      <a:pt x="167837" y="65134"/>
                      <a:pt x="165615" y="72286"/>
                    </a:cubicBezTo>
                    <a:cubicBezTo>
                      <a:pt x="170753" y="68814"/>
                      <a:pt x="178460" y="71383"/>
                      <a:pt x="181723" y="76729"/>
                    </a:cubicBezTo>
                    <a:cubicBezTo>
                      <a:pt x="184986" y="82075"/>
                      <a:pt x="184431" y="89018"/>
                      <a:pt x="181931" y="94711"/>
                    </a:cubicBezTo>
                    <a:cubicBezTo>
                      <a:pt x="179431" y="100405"/>
                      <a:pt x="175127" y="105126"/>
                      <a:pt x="170892" y="109709"/>
                    </a:cubicBezTo>
                    <a:cubicBezTo>
                      <a:pt x="173808" y="112208"/>
                      <a:pt x="174433" y="116721"/>
                      <a:pt x="173113" y="120331"/>
                    </a:cubicBezTo>
                    <a:cubicBezTo>
                      <a:pt x="171794" y="123942"/>
                      <a:pt x="168878" y="126788"/>
                      <a:pt x="165823" y="129080"/>
                    </a:cubicBezTo>
                    <a:cubicBezTo>
                      <a:pt x="155270" y="136786"/>
                      <a:pt x="140898" y="138939"/>
                      <a:pt x="128539" y="134704"/>
                    </a:cubicBezTo>
                    <a:cubicBezTo>
                      <a:pt x="133330" y="141716"/>
                      <a:pt x="132080" y="150950"/>
                      <a:pt x="129094" y="158865"/>
                    </a:cubicBezTo>
                    <a:cubicBezTo>
                      <a:pt x="126109" y="166780"/>
                      <a:pt x="119096" y="173029"/>
                      <a:pt x="110904" y="175182"/>
                    </a:cubicBezTo>
                    <a:cubicBezTo>
                      <a:pt x="107154" y="176154"/>
                      <a:pt x="102850" y="176154"/>
                      <a:pt x="99933" y="173654"/>
                    </a:cubicBezTo>
                    <a:cubicBezTo>
                      <a:pt x="95074" y="180319"/>
                      <a:pt x="87783" y="185527"/>
                      <a:pt x="79590" y="186707"/>
                    </a:cubicBezTo>
                    <a:cubicBezTo>
                      <a:pt x="71398" y="187957"/>
                      <a:pt x="62441" y="184833"/>
                      <a:pt x="57650" y="178028"/>
                    </a:cubicBezTo>
                    <a:cubicBezTo>
                      <a:pt x="52860" y="171294"/>
                      <a:pt x="53137" y="161087"/>
                      <a:pt x="59039" y="155255"/>
                    </a:cubicBezTo>
                    <a:cubicBezTo>
                      <a:pt x="48555" y="156088"/>
                      <a:pt x="37793" y="153450"/>
                      <a:pt x="28906" y="147826"/>
                    </a:cubicBezTo>
                    <a:cubicBezTo>
                      <a:pt x="25921" y="145951"/>
                      <a:pt x="23074" y="143660"/>
                      <a:pt x="21616" y="140536"/>
                    </a:cubicBezTo>
                    <a:cubicBezTo>
                      <a:pt x="20158" y="137342"/>
                      <a:pt x="19880" y="133523"/>
                      <a:pt x="22588" y="131371"/>
                    </a:cubicBezTo>
                    <a:cubicBezTo>
                      <a:pt x="16200" y="128733"/>
                      <a:pt x="9535" y="126025"/>
                      <a:pt x="4883" y="120887"/>
                    </a:cubicBezTo>
                    <a:cubicBezTo>
                      <a:pt x="231" y="115749"/>
                      <a:pt x="-1852" y="107556"/>
                      <a:pt x="2036" y="10186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9539" name="Google Shape;9539;p23"/>
              <p:cNvGrpSpPr/>
              <p:nvPr/>
            </p:nvGrpSpPr>
            <p:grpSpPr>
              <a:xfrm>
                <a:off x="4977031" y="3800989"/>
                <a:ext cx="91743" cy="91912"/>
                <a:chOff x="6688936" y="5233127"/>
                <a:chExt cx="134679" cy="134927"/>
              </a:xfrm>
            </p:grpSpPr>
            <p:sp>
              <p:nvSpPr>
                <p:cNvPr id="9540" name="Google Shape;9540;p23"/>
                <p:cNvSpPr/>
                <p:nvPr/>
              </p:nvSpPr>
              <p:spPr>
                <a:xfrm>
                  <a:off x="6709459" y="5239857"/>
                  <a:ext cx="114156" cy="1281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156" h="128197" extrusionOk="0">
                      <a:moveTo>
                        <a:pt x="112783" y="128197"/>
                      </a:moveTo>
                      <a:cubicBezTo>
                        <a:pt x="112783" y="128197"/>
                        <a:pt x="112228" y="128128"/>
                        <a:pt x="111950" y="127919"/>
                      </a:cubicBezTo>
                      <a:cubicBezTo>
                        <a:pt x="66682" y="94246"/>
                        <a:pt x="28009" y="50713"/>
                        <a:pt x="167" y="2042"/>
                      </a:cubicBezTo>
                      <a:cubicBezTo>
                        <a:pt x="-180" y="1417"/>
                        <a:pt x="28" y="584"/>
                        <a:pt x="653" y="167"/>
                      </a:cubicBezTo>
                      <a:cubicBezTo>
                        <a:pt x="1347" y="-180"/>
                        <a:pt x="2111" y="28"/>
                        <a:pt x="2528" y="653"/>
                      </a:cubicBezTo>
                      <a:cubicBezTo>
                        <a:pt x="30231" y="49046"/>
                        <a:pt x="68626" y="92301"/>
                        <a:pt x="113616" y="125767"/>
                      </a:cubicBezTo>
                      <a:cubicBezTo>
                        <a:pt x="114242" y="126184"/>
                        <a:pt x="114311" y="127086"/>
                        <a:pt x="113894" y="127642"/>
                      </a:cubicBezTo>
                      <a:cubicBezTo>
                        <a:pt x="113616" y="127989"/>
                        <a:pt x="113200" y="128197"/>
                        <a:pt x="112783" y="12819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41" name="Google Shape;9541;p23"/>
                <p:cNvSpPr/>
                <p:nvPr/>
              </p:nvSpPr>
              <p:spPr>
                <a:xfrm>
                  <a:off x="6782047" y="5233127"/>
                  <a:ext cx="7309" cy="104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9" h="104794" extrusionOk="0">
                      <a:moveTo>
                        <a:pt x="4995" y="104794"/>
                      </a:moveTo>
                      <a:cubicBezTo>
                        <a:pt x="4301" y="104794"/>
                        <a:pt x="3745" y="104308"/>
                        <a:pt x="3676" y="103614"/>
                      </a:cubicBezTo>
                      <a:cubicBezTo>
                        <a:pt x="-1531" y="69524"/>
                        <a:pt x="-1184" y="35086"/>
                        <a:pt x="4578" y="1135"/>
                      </a:cubicBezTo>
                      <a:cubicBezTo>
                        <a:pt x="4717" y="371"/>
                        <a:pt x="5342" y="-115"/>
                        <a:pt x="6175" y="24"/>
                      </a:cubicBezTo>
                      <a:cubicBezTo>
                        <a:pt x="6939" y="163"/>
                        <a:pt x="7425" y="857"/>
                        <a:pt x="7286" y="1621"/>
                      </a:cubicBezTo>
                      <a:cubicBezTo>
                        <a:pt x="1593" y="35294"/>
                        <a:pt x="1246" y="69454"/>
                        <a:pt x="6383" y="103267"/>
                      </a:cubicBezTo>
                      <a:cubicBezTo>
                        <a:pt x="6522" y="104031"/>
                        <a:pt x="5967" y="104725"/>
                        <a:pt x="5203" y="104794"/>
                      </a:cubicBezTo>
                      <a:cubicBezTo>
                        <a:pt x="5203" y="104794"/>
                        <a:pt x="5064" y="104794"/>
                        <a:pt x="4995" y="10479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42" name="Google Shape;9542;p23"/>
                <p:cNvSpPr/>
                <p:nvPr/>
              </p:nvSpPr>
              <p:spPr>
                <a:xfrm>
                  <a:off x="6688936" y="5322280"/>
                  <a:ext cx="100386" cy="18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386" h="18349" extrusionOk="0">
                      <a:moveTo>
                        <a:pt x="99077" y="18280"/>
                      </a:moveTo>
                      <a:cubicBezTo>
                        <a:pt x="99077" y="18280"/>
                        <a:pt x="98800" y="18280"/>
                        <a:pt x="98591" y="18211"/>
                      </a:cubicBezTo>
                      <a:cubicBezTo>
                        <a:pt x="67764" y="7033"/>
                        <a:pt x="34160" y="1686"/>
                        <a:pt x="1388" y="2866"/>
                      </a:cubicBezTo>
                      <a:cubicBezTo>
                        <a:pt x="555" y="2936"/>
                        <a:pt x="0" y="2311"/>
                        <a:pt x="0" y="1547"/>
                      </a:cubicBezTo>
                      <a:cubicBezTo>
                        <a:pt x="0" y="784"/>
                        <a:pt x="555" y="159"/>
                        <a:pt x="1319" y="159"/>
                      </a:cubicBezTo>
                      <a:cubicBezTo>
                        <a:pt x="34437" y="-1022"/>
                        <a:pt x="68389" y="4394"/>
                        <a:pt x="99494" y="15711"/>
                      </a:cubicBezTo>
                      <a:cubicBezTo>
                        <a:pt x="100188" y="15989"/>
                        <a:pt x="100535" y="16753"/>
                        <a:pt x="100327" y="17447"/>
                      </a:cubicBezTo>
                      <a:cubicBezTo>
                        <a:pt x="100119" y="18003"/>
                        <a:pt x="99633" y="18350"/>
                        <a:pt x="99077" y="1835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43" name="Google Shape;9543;p23"/>
                <p:cNvSpPr/>
                <p:nvPr/>
              </p:nvSpPr>
              <p:spPr>
                <a:xfrm>
                  <a:off x="6784071" y="5290842"/>
                  <a:ext cx="29637" cy="2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37" h="26875" extrusionOk="0">
                      <a:moveTo>
                        <a:pt x="888" y="26806"/>
                      </a:moveTo>
                      <a:cubicBezTo>
                        <a:pt x="888" y="26806"/>
                        <a:pt x="471" y="26806"/>
                        <a:pt x="332" y="26597"/>
                      </a:cubicBezTo>
                      <a:cubicBezTo>
                        <a:pt x="-84" y="26250"/>
                        <a:pt x="-84" y="25695"/>
                        <a:pt x="193" y="25348"/>
                      </a:cubicBezTo>
                      <a:cubicBezTo>
                        <a:pt x="8247" y="15558"/>
                        <a:pt x="17690" y="7088"/>
                        <a:pt x="28243" y="144"/>
                      </a:cubicBezTo>
                      <a:cubicBezTo>
                        <a:pt x="28660" y="-133"/>
                        <a:pt x="29215" y="5"/>
                        <a:pt x="29493" y="422"/>
                      </a:cubicBezTo>
                      <a:cubicBezTo>
                        <a:pt x="29771" y="839"/>
                        <a:pt x="29632" y="1394"/>
                        <a:pt x="29215" y="1672"/>
                      </a:cubicBezTo>
                      <a:cubicBezTo>
                        <a:pt x="18801" y="8546"/>
                        <a:pt x="9497" y="16877"/>
                        <a:pt x="1513" y="26528"/>
                      </a:cubicBezTo>
                      <a:cubicBezTo>
                        <a:pt x="1304" y="26736"/>
                        <a:pt x="1096" y="26875"/>
                        <a:pt x="818" y="2687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44" name="Google Shape;9544;p23"/>
                <p:cNvSpPr/>
                <p:nvPr/>
              </p:nvSpPr>
              <p:spPr>
                <a:xfrm>
                  <a:off x="6770534" y="5272119"/>
                  <a:ext cx="13047" cy="17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47" h="17756" extrusionOk="0">
                      <a:moveTo>
                        <a:pt x="12202" y="17757"/>
                      </a:moveTo>
                      <a:cubicBezTo>
                        <a:pt x="12202" y="17757"/>
                        <a:pt x="11578" y="17548"/>
                        <a:pt x="11369" y="17271"/>
                      </a:cubicBezTo>
                      <a:cubicBezTo>
                        <a:pt x="8523" y="11508"/>
                        <a:pt x="4843" y="6231"/>
                        <a:pt x="260" y="1579"/>
                      </a:cubicBezTo>
                      <a:cubicBezTo>
                        <a:pt x="-87" y="1232"/>
                        <a:pt x="-87" y="677"/>
                        <a:pt x="260" y="260"/>
                      </a:cubicBezTo>
                      <a:cubicBezTo>
                        <a:pt x="607" y="-87"/>
                        <a:pt x="1163" y="-87"/>
                        <a:pt x="1579" y="260"/>
                      </a:cubicBezTo>
                      <a:cubicBezTo>
                        <a:pt x="6231" y="4982"/>
                        <a:pt x="10050" y="10466"/>
                        <a:pt x="12966" y="16438"/>
                      </a:cubicBezTo>
                      <a:cubicBezTo>
                        <a:pt x="13174" y="16924"/>
                        <a:pt x="12966" y="17409"/>
                        <a:pt x="12550" y="17618"/>
                      </a:cubicBezTo>
                      <a:cubicBezTo>
                        <a:pt x="12411" y="17618"/>
                        <a:pt x="12272" y="17687"/>
                        <a:pt x="12133" y="1768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45" name="Google Shape;9545;p23"/>
                <p:cNvSpPr/>
                <p:nvPr/>
              </p:nvSpPr>
              <p:spPr>
                <a:xfrm>
                  <a:off x="6753504" y="5266536"/>
                  <a:ext cx="5845" cy="38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5" h="38266" extrusionOk="0">
                      <a:moveTo>
                        <a:pt x="905" y="38267"/>
                      </a:moveTo>
                      <a:cubicBezTo>
                        <a:pt x="419" y="38267"/>
                        <a:pt x="3" y="37850"/>
                        <a:pt x="3" y="37364"/>
                      </a:cubicBezTo>
                      <a:cubicBezTo>
                        <a:pt x="-67" y="25006"/>
                        <a:pt x="1252" y="12716"/>
                        <a:pt x="4030" y="705"/>
                      </a:cubicBezTo>
                      <a:cubicBezTo>
                        <a:pt x="4168" y="219"/>
                        <a:pt x="4654" y="-59"/>
                        <a:pt x="5140" y="10"/>
                      </a:cubicBezTo>
                      <a:cubicBezTo>
                        <a:pt x="5626" y="149"/>
                        <a:pt x="5904" y="636"/>
                        <a:pt x="5835" y="1122"/>
                      </a:cubicBezTo>
                      <a:cubicBezTo>
                        <a:pt x="3127" y="12994"/>
                        <a:pt x="1808" y="25214"/>
                        <a:pt x="1877" y="37364"/>
                      </a:cubicBezTo>
                      <a:cubicBezTo>
                        <a:pt x="1877" y="37850"/>
                        <a:pt x="1460" y="38267"/>
                        <a:pt x="975" y="38267"/>
                      </a:cubicBezTo>
                      <a:lnTo>
                        <a:pt x="975" y="38267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46" name="Google Shape;9546;p23"/>
                <p:cNvSpPr/>
                <p:nvPr/>
              </p:nvSpPr>
              <p:spPr>
                <a:xfrm>
                  <a:off x="6713237" y="5274185"/>
                  <a:ext cx="21384" cy="52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84" h="5207" extrusionOk="0">
                      <a:moveTo>
                        <a:pt x="20551" y="5138"/>
                      </a:moveTo>
                      <a:cubicBezTo>
                        <a:pt x="20551" y="5138"/>
                        <a:pt x="20343" y="5138"/>
                        <a:pt x="20274" y="5138"/>
                      </a:cubicBezTo>
                      <a:cubicBezTo>
                        <a:pt x="14025" y="3055"/>
                        <a:pt x="7498" y="1944"/>
                        <a:pt x="903" y="1805"/>
                      </a:cubicBezTo>
                      <a:cubicBezTo>
                        <a:pt x="417" y="1805"/>
                        <a:pt x="0" y="1389"/>
                        <a:pt x="0" y="903"/>
                      </a:cubicBezTo>
                      <a:cubicBezTo>
                        <a:pt x="0" y="417"/>
                        <a:pt x="347" y="69"/>
                        <a:pt x="903" y="0"/>
                      </a:cubicBezTo>
                      <a:cubicBezTo>
                        <a:pt x="7637" y="139"/>
                        <a:pt x="14303" y="1250"/>
                        <a:pt x="20760" y="3402"/>
                      </a:cubicBezTo>
                      <a:cubicBezTo>
                        <a:pt x="21246" y="3541"/>
                        <a:pt x="21523" y="4096"/>
                        <a:pt x="21315" y="4582"/>
                      </a:cubicBezTo>
                      <a:cubicBezTo>
                        <a:pt x="21176" y="4929"/>
                        <a:pt x="20829" y="5207"/>
                        <a:pt x="20482" y="52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47" name="Google Shape;9547;p23"/>
                <p:cNvSpPr/>
                <p:nvPr/>
              </p:nvSpPr>
              <p:spPr>
                <a:xfrm>
                  <a:off x="6738685" y="5331909"/>
                  <a:ext cx="27924" cy="16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24" h="16358" extrusionOk="0">
                      <a:moveTo>
                        <a:pt x="866" y="16289"/>
                      </a:moveTo>
                      <a:cubicBezTo>
                        <a:pt x="866" y="16289"/>
                        <a:pt x="310" y="16150"/>
                        <a:pt x="172" y="15942"/>
                      </a:cubicBezTo>
                      <a:cubicBezTo>
                        <a:pt x="-106" y="15525"/>
                        <a:pt x="-37" y="14970"/>
                        <a:pt x="310" y="14692"/>
                      </a:cubicBezTo>
                      <a:cubicBezTo>
                        <a:pt x="8295" y="8443"/>
                        <a:pt x="17182" y="3514"/>
                        <a:pt x="26694" y="42"/>
                      </a:cubicBezTo>
                      <a:cubicBezTo>
                        <a:pt x="27180" y="-97"/>
                        <a:pt x="27666" y="112"/>
                        <a:pt x="27874" y="597"/>
                      </a:cubicBezTo>
                      <a:cubicBezTo>
                        <a:pt x="28013" y="1083"/>
                        <a:pt x="27874" y="1570"/>
                        <a:pt x="27319" y="1778"/>
                      </a:cubicBezTo>
                      <a:cubicBezTo>
                        <a:pt x="18015" y="5250"/>
                        <a:pt x="9267" y="10040"/>
                        <a:pt x="1421" y="16150"/>
                      </a:cubicBezTo>
                      <a:cubicBezTo>
                        <a:pt x="1282" y="16289"/>
                        <a:pt x="1074" y="16358"/>
                        <a:pt x="866" y="1635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48" name="Google Shape;9548;p23"/>
                <p:cNvSpPr/>
                <p:nvPr/>
              </p:nvSpPr>
              <p:spPr>
                <a:xfrm>
                  <a:off x="6713324" y="5310306"/>
                  <a:ext cx="20053" cy="162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3" h="16229" extrusionOk="0">
                      <a:moveTo>
                        <a:pt x="19076" y="16229"/>
                      </a:moveTo>
                      <a:cubicBezTo>
                        <a:pt x="19076" y="16229"/>
                        <a:pt x="18729" y="16229"/>
                        <a:pt x="18590" y="16091"/>
                      </a:cubicBezTo>
                      <a:cubicBezTo>
                        <a:pt x="11925" y="11994"/>
                        <a:pt x="5745" y="7134"/>
                        <a:pt x="260" y="1579"/>
                      </a:cubicBezTo>
                      <a:cubicBezTo>
                        <a:pt x="-87" y="1232"/>
                        <a:pt x="-87" y="677"/>
                        <a:pt x="260" y="260"/>
                      </a:cubicBezTo>
                      <a:cubicBezTo>
                        <a:pt x="607" y="-87"/>
                        <a:pt x="1163" y="-87"/>
                        <a:pt x="1579" y="260"/>
                      </a:cubicBezTo>
                      <a:cubicBezTo>
                        <a:pt x="6995" y="5676"/>
                        <a:pt x="13105" y="10466"/>
                        <a:pt x="19631" y="14493"/>
                      </a:cubicBezTo>
                      <a:cubicBezTo>
                        <a:pt x="20048" y="14771"/>
                        <a:pt x="20187" y="15327"/>
                        <a:pt x="19909" y="15743"/>
                      </a:cubicBezTo>
                      <a:cubicBezTo>
                        <a:pt x="19770" y="16021"/>
                        <a:pt x="19423" y="16160"/>
                        <a:pt x="19145" y="1616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9549" name="Google Shape;9549;p23"/>
            <p:cNvGrpSpPr/>
            <p:nvPr/>
          </p:nvGrpSpPr>
          <p:grpSpPr>
            <a:xfrm rot="-2092781" flipH="1">
              <a:off x="8567490" y="807561"/>
              <a:ext cx="252631" cy="253792"/>
              <a:chOff x="62450" y="3879120"/>
              <a:chExt cx="179934" cy="180754"/>
            </a:xfrm>
          </p:grpSpPr>
          <p:sp>
            <p:nvSpPr>
              <p:cNvPr id="9550" name="Google Shape;9550;p23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51" name="Google Shape;9551;p23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9552" name="Google Shape;9552;p23"/>
              <p:cNvGrpSpPr/>
              <p:nvPr/>
            </p:nvGrpSpPr>
            <p:grpSpPr>
              <a:xfrm rot="2546504">
                <a:off x="100156" y="3900105"/>
                <a:ext cx="89986" cy="146688"/>
                <a:chOff x="6936908" y="4823269"/>
                <a:chExt cx="132099" cy="215338"/>
              </a:xfrm>
            </p:grpSpPr>
            <p:sp>
              <p:nvSpPr>
                <p:cNvPr id="9553" name="Google Shape;9553;p23"/>
                <p:cNvSpPr/>
                <p:nvPr/>
              </p:nvSpPr>
              <p:spPr>
                <a:xfrm>
                  <a:off x="6936908" y="4823269"/>
                  <a:ext cx="99346" cy="21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346" h="215338" extrusionOk="0">
                      <a:moveTo>
                        <a:pt x="98000" y="215338"/>
                      </a:moveTo>
                      <a:cubicBezTo>
                        <a:pt x="97376" y="215338"/>
                        <a:pt x="96820" y="214922"/>
                        <a:pt x="96750" y="214297"/>
                      </a:cubicBezTo>
                      <a:cubicBezTo>
                        <a:pt x="79740" y="138270"/>
                        <a:pt x="46344" y="64882"/>
                        <a:pt x="242" y="2047"/>
                      </a:cubicBezTo>
                      <a:cubicBezTo>
                        <a:pt x="-174" y="1492"/>
                        <a:pt x="-36" y="659"/>
                        <a:pt x="520" y="242"/>
                      </a:cubicBezTo>
                      <a:cubicBezTo>
                        <a:pt x="1075" y="-174"/>
                        <a:pt x="1909" y="-35"/>
                        <a:pt x="2325" y="520"/>
                      </a:cubicBezTo>
                      <a:cubicBezTo>
                        <a:pt x="48635" y="63632"/>
                        <a:pt x="82170" y="137367"/>
                        <a:pt x="99319" y="213741"/>
                      </a:cubicBezTo>
                      <a:cubicBezTo>
                        <a:pt x="99458" y="214436"/>
                        <a:pt x="99042" y="215130"/>
                        <a:pt x="98348" y="215338"/>
                      </a:cubicBezTo>
                      <a:cubicBezTo>
                        <a:pt x="98278" y="215338"/>
                        <a:pt x="98139" y="215338"/>
                        <a:pt x="98070" y="21533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54" name="Google Shape;9554;p23"/>
                <p:cNvSpPr/>
                <p:nvPr/>
              </p:nvSpPr>
              <p:spPr>
                <a:xfrm>
                  <a:off x="7023841" y="4957711"/>
                  <a:ext cx="45166" cy="431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166" h="43194" extrusionOk="0">
                      <a:moveTo>
                        <a:pt x="931" y="43195"/>
                      </a:moveTo>
                      <a:cubicBezTo>
                        <a:pt x="931" y="43195"/>
                        <a:pt x="583" y="43195"/>
                        <a:pt x="375" y="43056"/>
                      </a:cubicBezTo>
                      <a:cubicBezTo>
                        <a:pt x="-42" y="42778"/>
                        <a:pt x="-111" y="42223"/>
                        <a:pt x="166" y="41806"/>
                      </a:cubicBezTo>
                      <a:cubicBezTo>
                        <a:pt x="12317" y="25490"/>
                        <a:pt x="26967" y="11535"/>
                        <a:pt x="43839" y="148"/>
                      </a:cubicBezTo>
                      <a:cubicBezTo>
                        <a:pt x="44255" y="-130"/>
                        <a:pt x="44741" y="9"/>
                        <a:pt x="45019" y="356"/>
                      </a:cubicBezTo>
                      <a:cubicBezTo>
                        <a:pt x="45296" y="773"/>
                        <a:pt x="45158" y="1328"/>
                        <a:pt x="44811" y="1537"/>
                      </a:cubicBezTo>
                      <a:cubicBezTo>
                        <a:pt x="28078" y="12784"/>
                        <a:pt x="13567" y="26601"/>
                        <a:pt x="1555" y="42778"/>
                      </a:cubicBezTo>
                      <a:cubicBezTo>
                        <a:pt x="1347" y="42986"/>
                        <a:pt x="1139" y="43125"/>
                        <a:pt x="861" y="4312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55" name="Google Shape;9555;p23"/>
                <p:cNvSpPr/>
                <p:nvPr/>
              </p:nvSpPr>
              <p:spPr>
                <a:xfrm>
                  <a:off x="6957632" y="4938904"/>
                  <a:ext cx="53189" cy="18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89" h="18399" extrusionOk="0">
                      <a:moveTo>
                        <a:pt x="52281" y="18399"/>
                      </a:moveTo>
                      <a:cubicBezTo>
                        <a:pt x="52281" y="18399"/>
                        <a:pt x="51934" y="18399"/>
                        <a:pt x="51795" y="18260"/>
                      </a:cubicBezTo>
                      <a:cubicBezTo>
                        <a:pt x="36521" y="8401"/>
                        <a:pt x="18885" y="2708"/>
                        <a:pt x="833" y="1736"/>
                      </a:cubicBezTo>
                      <a:cubicBezTo>
                        <a:pt x="347" y="1736"/>
                        <a:pt x="0" y="1319"/>
                        <a:pt x="0" y="834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cubicBezTo>
                        <a:pt x="19302" y="1042"/>
                        <a:pt x="37284" y="6804"/>
                        <a:pt x="52767" y="16802"/>
                      </a:cubicBezTo>
                      <a:cubicBezTo>
                        <a:pt x="53184" y="17080"/>
                        <a:pt x="53323" y="17636"/>
                        <a:pt x="53045" y="17983"/>
                      </a:cubicBezTo>
                      <a:cubicBezTo>
                        <a:pt x="52906" y="18260"/>
                        <a:pt x="52559" y="18399"/>
                        <a:pt x="52281" y="18399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56" name="Google Shape;9556;p23"/>
                <p:cNvSpPr/>
                <p:nvPr/>
              </p:nvSpPr>
              <p:spPr>
                <a:xfrm>
                  <a:off x="6986713" y="4870015"/>
                  <a:ext cx="18194" cy="37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4" h="37506" extrusionOk="0">
                      <a:moveTo>
                        <a:pt x="913" y="37507"/>
                      </a:moveTo>
                      <a:cubicBezTo>
                        <a:pt x="913" y="37507"/>
                        <a:pt x="775" y="37507"/>
                        <a:pt x="705" y="37507"/>
                      </a:cubicBezTo>
                      <a:cubicBezTo>
                        <a:pt x="219" y="37437"/>
                        <a:pt x="-59" y="36951"/>
                        <a:pt x="10" y="36465"/>
                      </a:cubicBezTo>
                      <a:cubicBezTo>
                        <a:pt x="2788" y="23412"/>
                        <a:pt x="8481" y="10914"/>
                        <a:pt x="16604" y="361"/>
                      </a:cubicBezTo>
                      <a:cubicBezTo>
                        <a:pt x="16882" y="-56"/>
                        <a:pt x="17438" y="-125"/>
                        <a:pt x="17854" y="222"/>
                      </a:cubicBezTo>
                      <a:cubicBezTo>
                        <a:pt x="18201" y="500"/>
                        <a:pt x="18340" y="1055"/>
                        <a:pt x="17993" y="1472"/>
                      </a:cubicBezTo>
                      <a:cubicBezTo>
                        <a:pt x="10008" y="11817"/>
                        <a:pt x="4385" y="24037"/>
                        <a:pt x="1746" y="36812"/>
                      </a:cubicBezTo>
                      <a:cubicBezTo>
                        <a:pt x="1677" y="37229"/>
                        <a:pt x="1260" y="37507"/>
                        <a:pt x="913" y="375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57" name="Google Shape;9557;p23"/>
                <p:cNvSpPr/>
                <p:nvPr/>
              </p:nvSpPr>
              <p:spPr>
                <a:xfrm>
                  <a:off x="6948537" y="4874403"/>
                  <a:ext cx="28772" cy="11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72" h="11733" extrusionOk="0">
                      <a:moveTo>
                        <a:pt x="27911" y="11734"/>
                      </a:moveTo>
                      <a:cubicBezTo>
                        <a:pt x="27911" y="11734"/>
                        <a:pt x="27564" y="11734"/>
                        <a:pt x="27425" y="11595"/>
                      </a:cubicBezTo>
                      <a:cubicBezTo>
                        <a:pt x="19579" y="6040"/>
                        <a:pt x="10415" y="2708"/>
                        <a:pt x="833" y="1805"/>
                      </a:cubicBezTo>
                      <a:cubicBezTo>
                        <a:pt x="347" y="1805"/>
                        <a:pt x="0" y="1319"/>
                        <a:pt x="0" y="833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lnTo>
                        <a:pt x="972" y="0"/>
                      </a:lnTo>
                      <a:cubicBezTo>
                        <a:pt x="10831" y="903"/>
                        <a:pt x="20343" y="4374"/>
                        <a:pt x="28397" y="10068"/>
                      </a:cubicBezTo>
                      <a:cubicBezTo>
                        <a:pt x="28814" y="10345"/>
                        <a:pt x="28883" y="10901"/>
                        <a:pt x="28605" y="11317"/>
                      </a:cubicBezTo>
                      <a:cubicBezTo>
                        <a:pt x="28397" y="11526"/>
                        <a:pt x="28189" y="11664"/>
                        <a:pt x="27911" y="1166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58" name="Google Shape;9558;p23"/>
                <p:cNvSpPr/>
                <p:nvPr/>
              </p:nvSpPr>
              <p:spPr>
                <a:xfrm>
                  <a:off x="6961234" y="4840955"/>
                  <a:ext cx="10571" cy="21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1" h="21020" extrusionOk="0">
                      <a:moveTo>
                        <a:pt x="911" y="20951"/>
                      </a:moveTo>
                      <a:cubicBezTo>
                        <a:pt x="911" y="20951"/>
                        <a:pt x="842" y="20951"/>
                        <a:pt x="772" y="20951"/>
                      </a:cubicBezTo>
                      <a:cubicBezTo>
                        <a:pt x="286" y="20951"/>
                        <a:pt x="-61" y="20465"/>
                        <a:pt x="9" y="19979"/>
                      </a:cubicBezTo>
                      <a:cubicBezTo>
                        <a:pt x="911" y="12689"/>
                        <a:pt x="4175" y="5745"/>
                        <a:pt x="9035" y="261"/>
                      </a:cubicBezTo>
                      <a:cubicBezTo>
                        <a:pt x="9382" y="-87"/>
                        <a:pt x="9937" y="-87"/>
                        <a:pt x="10284" y="261"/>
                      </a:cubicBezTo>
                      <a:cubicBezTo>
                        <a:pt x="10632" y="608"/>
                        <a:pt x="10701" y="1163"/>
                        <a:pt x="10284" y="1510"/>
                      </a:cubicBezTo>
                      <a:cubicBezTo>
                        <a:pt x="5633" y="6718"/>
                        <a:pt x="2578" y="13314"/>
                        <a:pt x="1675" y="20257"/>
                      </a:cubicBezTo>
                      <a:cubicBezTo>
                        <a:pt x="1675" y="20673"/>
                        <a:pt x="1259" y="21020"/>
                        <a:pt x="842" y="210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59" name="Google Shape;9559;p23"/>
                <p:cNvSpPr/>
                <p:nvPr/>
              </p:nvSpPr>
              <p:spPr>
                <a:xfrm>
                  <a:off x="7006152" y="4913510"/>
                  <a:ext cx="23670" cy="34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70" h="34420" extrusionOk="0">
                      <a:moveTo>
                        <a:pt x="846" y="34351"/>
                      </a:moveTo>
                      <a:cubicBezTo>
                        <a:pt x="846" y="34351"/>
                        <a:pt x="568" y="34351"/>
                        <a:pt x="498" y="34281"/>
                      </a:cubicBezTo>
                      <a:cubicBezTo>
                        <a:pt x="82" y="34073"/>
                        <a:pt x="-126" y="33518"/>
                        <a:pt x="82" y="33101"/>
                      </a:cubicBezTo>
                      <a:cubicBezTo>
                        <a:pt x="5775" y="21089"/>
                        <a:pt x="13204" y="10050"/>
                        <a:pt x="22161" y="260"/>
                      </a:cubicBezTo>
                      <a:cubicBezTo>
                        <a:pt x="22508" y="-87"/>
                        <a:pt x="23063" y="-87"/>
                        <a:pt x="23411" y="260"/>
                      </a:cubicBezTo>
                      <a:cubicBezTo>
                        <a:pt x="23758" y="608"/>
                        <a:pt x="23758" y="1163"/>
                        <a:pt x="23411" y="1510"/>
                      </a:cubicBezTo>
                      <a:cubicBezTo>
                        <a:pt x="14523" y="11161"/>
                        <a:pt x="7233" y="22062"/>
                        <a:pt x="1609" y="33934"/>
                      </a:cubicBezTo>
                      <a:cubicBezTo>
                        <a:pt x="1470" y="34281"/>
                        <a:pt x="1123" y="34420"/>
                        <a:pt x="846" y="344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60" name="Google Shape;9560;p23"/>
                <p:cNvSpPr/>
                <p:nvPr/>
              </p:nvSpPr>
              <p:spPr>
                <a:xfrm>
                  <a:off x="6973185" y="4990700"/>
                  <a:ext cx="53536" cy="161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36" h="16177" extrusionOk="0">
                      <a:moveTo>
                        <a:pt x="52698" y="16177"/>
                      </a:moveTo>
                      <a:cubicBezTo>
                        <a:pt x="52698" y="16177"/>
                        <a:pt x="52350" y="16177"/>
                        <a:pt x="52211" y="16038"/>
                      </a:cubicBezTo>
                      <a:cubicBezTo>
                        <a:pt x="37215" y="6804"/>
                        <a:pt x="19301" y="1736"/>
                        <a:pt x="1666" y="1736"/>
                      </a:cubicBezTo>
                      <a:lnTo>
                        <a:pt x="902" y="1736"/>
                      </a:lnTo>
                      <a:cubicBezTo>
                        <a:pt x="417" y="1736"/>
                        <a:pt x="0" y="1319"/>
                        <a:pt x="0" y="903"/>
                      </a:cubicBezTo>
                      <a:cubicBezTo>
                        <a:pt x="0" y="417"/>
                        <a:pt x="347" y="0"/>
                        <a:pt x="833" y="0"/>
                      </a:cubicBezTo>
                      <a:cubicBezTo>
                        <a:pt x="1111" y="0"/>
                        <a:pt x="1388" y="0"/>
                        <a:pt x="1666" y="0"/>
                      </a:cubicBezTo>
                      <a:cubicBezTo>
                        <a:pt x="19579" y="0"/>
                        <a:pt x="37839" y="5138"/>
                        <a:pt x="53114" y="14581"/>
                      </a:cubicBezTo>
                      <a:cubicBezTo>
                        <a:pt x="53531" y="14858"/>
                        <a:pt x="53670" y="15344"/>
                        <a:pt x="53392" y="15761"/>
                      </a:cubicBezTo>
                      <a:cubicBezTo>
                        <a:pt x="53253" y="16038"/>
                        <a:pt x="52906" y="16177"/>
                        <a:pt x="52628" y="1617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9561" name="Google Shape;9561;p23"/>
            <p:cNvGrpSpPr/>
            <p:nvPr/>
          </p:nvGrpSpPr>
          <p:grpSpPr>
            <a:xfrm flipH="1">
              <a:off x="8781449" y="1255158"/>
              <a:ext cx="175120" cy="178001"/>
              <a:chOff x="4960130" y="3783548"/>
              <a:chExt cx="125113" cy="127144"/>
            </a:xfrm>
          </p:grpSpPr>
          <p:sp>
            <p:nvSpPr>
              <p:cNvPr id="9562" name="Google Shape;9562;p23"/>
              <p:cNvSpPr/>
              <p:nvPr/>
            </p:nvSpPr>
            <p:spPr>
              <a:xfrm>
                <a:off x="4960130" y="3783548"/>
                <a:ext cx="125113" cy="127144"/>
              </a:xfrm>
              <a:custGeom>
                <a:avLst/>
                <a:gdLst/>
                <a:ahLst/>
                <a:cxnLst/>
                <a:rect l="l" t="t" r="r" b="b"/>
                <a:pathLst>
                  <a:path w="183989" h="186976" extrusionOk="0">
                    <a:moveTo>
                      <a:pt x="2106" y="101794"/>
                    </a:moveTo>
                    <a:cubicBezTo>
                      <a:pt x="4258" y="98600"/>
                      <a:pt x="7869" y="96725"/>
                      <a:pt x="11409" y="95267"/>
                    </a:cubicBezTo>
                    <a:cubicBezTo>
                      <a:pt x="23491" y="90407"/>
                      <a:pt x="37238" y="89851"/>
                      <a:pt x="49735" y="93601"/>
                    </a:cubicBezTo>
                    <a:cubicBezTo>
                      <a:pt x="43070" y="89504"/>
                      <a:pt x="37793" y="83325"/>
                      <a:pt x="34738" y="76174"/>
                    </a:cubicBezTo>
                    <a:cubicBezTo>
                      <a:pt x="33489" y="73188"/>
                      <a:pt x="32586" y="69855"/>
                      <a:pt x="33419" y="66731"/>
                    </a:cubicBezTo>
                    <a:cubicBezTo>
                      <a:pt x="34252" y="63607"/>
                      <a:pt x="37377" y="60205"/>
                      <a:pt x="40570" y="60621"/>
                    </a:cubicBezTo>
                    <a:cubicBezTo>
                      <a:pt x="32586" y="51873"/>
                      <a:pt x="29670" y="38750"/>
                      <a:pt x="33211" y="27433"/>
                    </a:cubicBezTo>
                    <a:cubicBezTo>
                      <a:pt x="34391" y="23615"/>
                      <a:pt x="36544" y="19796"/>
                      <a:pt x="40084" y="17991"/>
                    </a:cubicBezTo>
                    <a:cubicBezTo>
                      <a:pt x="43834" y="16186"/>
                      <a:pt x="48208" y="16949"/>
                      <a:pt x="52235" y="18130"/>
                    </a:cubicBezTo>
                    <a:cubicBezTo>
                      <a:pt x="62788" y="21254"/>
                      <a:pt x="72578" y="26809"/>
                      <a:pt x="80632" y="34238"/>
                    </a:cubicBezTo>
                    <a:cubicBezTo>
                      <a:pt x="85700" y="31877"/>
                      <a:pt x="91949" y="34029"/>
                      <a:pt x="96045" y="37917"/>
                    </a:cubicBezTo>
                    <a:cubicBezTo>
                      <a:pt x="100142" y="41805"/>
                      <a:pt x="102364" y="47082"/>
                      <a:pt x="104586" y="52290"/>
                    </a:cubicBezTo>
                    <a:cubicBezTo>
                      <a:pt x="100142" y="37154"/>
                      <a:pt x="103752" y="19796"/>
                      <a:pt x="113958" y="7785"/>
                    </a:cubicBezTo>
                    <a:cubicBezTo>
                      <a:pt x="117499" y="3619"/>
                      <a:pt x="122360" y="-200"/>
                      <a:pt x="127845" y="8"/>
                    </a:cubicBezTo>
                    <a:cubicBezTo>
                      <a:pt x="133191" y="217"/>
                      <a:pt x="137704" y="4174"/>
                      <a:pt x="140967" y="8409"/>
                    </a:cubicBezTo>
                    <a:cubicBezTo>
                      <a:pt x="147216" y="16533"/>
                      <a:pt x="150757" y="26461"/>
                      <a:pt x="151243" y="36668"/>
                    </a:cubicBezTo>
                    <a:cubicBezTo>
                      <a:pt x="158672" y="36807"/>
                      <a:pt x="164990" y="43125"/>
                      <a:pt x="167073" y="50276"/>
                    </a:cubicBezTo>
                    <a:cubicBezTo>
                      <a:pt x="169156" y="57427"/>
                      <a:pt x="167837" y="65134"/>
                      <a:pt x="165615" y="72286"/>
                    </a:cubicBezTo>
                    <a:cubicBezTo>
                      <a:pt x="170753" y="68814"/>
                      <a:pt x="178460" y="71383"/>
                      <a:pt x="181723" y="76729"/>
                    </a:cubicBezTo>
                    <a:cubicBezTo>
                      <a:pt x="184986" y="82075"/>
                      <a:pt x="184431" y="89018"/>
                      <a:pt x="181931" y="94711"/>
                    </a:cubicBezTo>
                    <a:cubicBezTo>
                      <a:pt x="179431" y="100405"/>
                      <a:pt x="175127" y="105126"/>
                      <a:pt x="170892" y="109709"/>
                    </a:cubicBezTo>
                    <a:cubicBezTo>
                      <a:pt x="173808" y="112208"/>
                      <a:pt x="174433" y="116721"/>
                      <a:pt x="173113" y="120331"/>
                    </a:cubicBezTo>
                    <a:cubicBezTo>
                      <a:pt x="171794" y="123942"/>
                      <a:pt x="168878" y="126788"/>
                      <a:pt x="165823" y="129080"/>
                    </a:cubicBezTo>
                    <a:cubicBezTo>
                      <a:pt x="155270" y="136786"/>
                      <a:pt x="140898" y="138939"/>
                      <a:pt x="128539" y="134704"/>
                    </a:cubicBezTo>
                    <a:cubicBezTo>
                      <a:pt x="133330" y="141716"/>
                      <a:pt x="132080" y="150950"/>
                      <a:pt x="129094" y="158865"/>
                    </a:cubicBezTo>
                    <a:cubicBezTo>
                      <a:pt x="126109" y="166780"/>
                      <a:pt x="119096" y="173029"/>
                      <a:pt x="110904" y="175182"/>
                    </a:cubicBezTo>
                    <a:cubicBezTo>
                      <a:pt x="107154" y="176154"/>
                      <a:pt x="102850" y="176154"/>
                      <a:pt x="99933" y="173654"/>
                    </a:cubicBezTo>
                    <a:cubicBezTo>
                      <a:pt x="95074" y="180319"/>
                      <a:pt x="87783" y="185527"/>
                      <a:pt x="79590" y="186707"/>
                    </a:cubicBezTo>
                    <a:cubicBezTo>
                      <a:pt x="71398" y="187957"/>
                      <a:pt x="62441" y="184833"/>
                      <a:pt x="57650" y="178028"/>
                    </a:cubicBezTo>
                    <a:cubicBezTo>
                      <a:pt x="52860" y="171294"/>
                      <a:pt x="53137" y="161087"/>
                      <a:pt x="59039" y="155255"/>
                    </a:cubicBezTo>
                    <a:cubicBezTo>
                      <a:pt x="48555" y="156088"/>
                      <a:pt x="37793" y="153450"/>
                      <a:pt x="28906" y="147826"/>
                    </a:cubicBezTo>
                    <a:cubicBezTo>
                      <a:pt x="25921" y="145951"/>
                      <a:pt x="23074" y="143660"/>
                      <a:pt x="21616" y="140536"/>
                    </a:cubicBezTo>
                    <a:cubicBezTo>
                      <a:pt x="20158" y="137342"/>
                      <a:pt x="19880" y="133523"/>
                      <a:pt x="22588" y="131371"/>
                    </a:cubicBezTo>
                    <a:cubicBezTo>
                      <a:pt x="16200" y="128733"/>
                      <a:pt x="9535" y="126025"/>
                      <a:pt x="4883" y="120887"/>
                    </a:cubicBezTo>
                    <a:cubicBezTo>
                      <a:pt x="231" y="115749"/>
                      <a:pt x="-1852" y="107556"/>
                      <a:pt x="2036" y="10186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63" name="Google Shape;9563;p23"/>
              <p:cNvSpPr/>
              <p:nvPr/>
            </p:nvSpPr>
            <p:spPr>
              <a:xfrm>
                <a:off x="4960130" y="3783548"/>
                <a:ext cx="125113" cy="127144"/>
              </a:xfrm>
              <a:custGeom>
                <a:avLst/>
                <a:gdLst/>
                <a:ahLst/>
                <a:cxnLst/>
                <a:rect l="l" t="t" r="r" b="b"/>
                <a:pathLst>
                  <a:path w="183989" h="186976" extrusionOk="0">
                    <a:moveTo>
                      <a:pt x="2106" y="101794"/>
                    </a:moveTo>
                    <a:cubicBezTo>
                      <a:pt x="4258" y="98600"/>
                      <a:pt x="7869" y="96725"/>
                      <a:pt x="11409" y="95267"/>
                    </a:cubicBezTo>
                    <a:cubicBezTo>
                      <a:pt x="23491" y="90407"/>
                      <a:pt x="37238" y="89851"/>
                      <a:pt x="49735" y="93601"/>
                    </a:cubicBezTo>
                    <a:cubicBezTo>
                      <a:pt x="43070" y="89504"/>
                      <a:pt x="37793" y="83325"/>
                      <a:pt x="34738" y="76174"/>
                    </a:cubicBezTo>
                    <a:cubicBezTo>
                      <a:pt x="33489" y="73188"/>
                      <a:pt x="32586" y="69855"/>
                      <a:pt x="33419" y="66731"/>
                    </a:cubicBezTo>
                    <a:cubicBezTo>
                      <a:pt x="34252" y="63607"/>
                      <a:pt x="37377" y="60205"/>
                      <a:pt x="40570" y="60621"/>
                    </a:cubicBezTo>
                    <a:cubicBezTo>
                      <a:pt x="32586" y="51873"/>
                      <a:pt x="29670" y="38750"/>
                      <a:pt x="33211" y="27433"/>
                    </a:cubicBezTo>
                    <a:cubicBezTo>
                      <a:pt x="34391" y="23615"/>
                      <a:pt x="36544" y="19796"/>
                      <a:pt x="40084" y="17991"/>
                    </a:cubicBezTo>
                    <a:cubicBezTo>
                      <a:pt x="43834" y="16186"/>
                      <a:pt x="48208" y="16949"/>
                      <a:pt x="52235" y="18130"/>
                    </a:cubicBezTo>
                    <a:cubicBezTo>
                      <a:pt x="62788" y="21254"/>
                      <a:pt x="72578" y="26809"/>
                      <a:pt x="80632" y="34238"/>
                    </a:cubicBezTo>
                    <a:cubicBezTo>
                      <a:pt x="85700" y="31877"/>
                      <a:pt x="91949" y="34029"/>
                      <a:pt x="96045" y="37917"/>
                    </a:cubicBezTo>
                    <a:cubicBezTo>
                      <a:pt x="100142" y="41805"/>
                      <a:pt x="102364" y="47082"/>
                      <a:pt x="104586" y="52290"/>
                    </a:cubicBezTo>
                    <a:cubicBezTo>
                      <a:pt x="100142" y="37154"/>
                      <a:pt x="103752" y="19796"/>
                      <a:pt x="113958" y="7785"/>
                    </a:cubicBezTo>
                    <a:cubicBezTo>
                      <a:pt x="117499" y="3619"/>
                      <a:pt x="122360" y="-200"/>
                      <a:pt x="127845" y="8"/>
                    </a:cubicBezTo>
                    <a:cubicBezTo>
                      <a:pt x="133191" y="217"/>
                      <a:pt x="137704" y="4174"/>
                      <a:pt x="140967" y="8409"/>
                    </a:cubicBezTo>
                    <a:cubicBezTo>
                      <a:pt x="147216" y="16533"/>
                      <a:pt x="150757" y="26461"/>
                      <a:pt x="151243" y="36668"/>
                    </a:cubicBezTo>
                    <a:cubicBezTo>
                      <a:pt x="158672" y="36807"/>
                      <a:pt x="164990" y="43125"/>
                      <a:pt x="167073" y="50276"/>
                    </a:cubicBezTo>
                    <a:cubicBezTo>
                      <a:pt x="169156" y="57427"/>
                      <a:pt x="167837" y="65134"/>
                      <a:pt x="165615" y="72286"/>
                    </a:cubicBezTo>
                    <a:cubicBezTo>
                      <a:pt x="170753" y="68814"/>
                      <a:pt x="178460" y="71383"/>
                      <a:pt x="181723" y="76729"/>
                    </a:cubicBezTo>
                    <a:cubicBezTo>
                      <a:pt x="184986" y="82075"/>
                      <a:pt x="184431" y="89018"/>
                      <a:pt x="181931" y="94711"/>
                    </a:cubicBezTo>
                    <a:cubicBezTo>
                      <a:pt x="179431" y="100405"/>
                      <a:pt x="175127" y="105126"/>
                      <a:pt x="170892" y="109709"/>
                    </a:cubicBezTo>
                    <a:cubicBezTo>
                      <a:pt x="173808" y="112208"/>
                      <a:pt x="174433" y="116721"/>
                      <a:pt x="173113" y="120331"/>
                    </a:cubicBezTo>
                    <a:cubicBezTo>
                      <a:pt x="171794" y="123942"/>
                      <a:pt x="168878" y="126788"/>
                      <a:pt x="165823" y="129080"/>
                    </a:cubicBezTo>
                    <a:cubicBezTo>
                      <a:pt x="155270" y="136786"/>
                      <a:pt x="140898" y="138939"/>
                      <a:pt x="128539" y="134704"/>
                    </a:cubicBezTo>
                    <a:cubicBezTo>
                      <a:pt x="133330" y="141716"/>
                      <a:pt x="132080" y="150950"/>
                      <a:pt x="129094" y="158865"/>
                    </a:cubicBezTo>
                    <a:cubicBezTo>
                      <a:pt x="126109" y="166780"/>
                      <a:pt x="119096" y="173029"/>
                      <a:pt x="110904" y="175182"/>
                    </a:cubicBezTo>
                    <a:cubicBezTo>
                      <a:pt x="107154" y="176154"/>
                      <a:pt x="102850" y="176154"/>
                      <a:pt x="99933" y="173654"/>
                    </a:cubicBezTo>
                    <a:cubicBezTo>
                      <a:pt x="95074" y="180319"/>
                      <a:pt x="87783" y="185527"/>
                      <a:pt x="79590" y="186707"/>
                    </a:cubicBezTo>
                    <a:cubicBezTo>
                      <a:pt x="71398" y="187957"/>
                      <a:pt x="62441" y="184833"/>
                      <a:pt x="57650" y="178028"/>
                    </a:cubicBezTo>
                    <a:cubicBezTo>
                      <a:pt x="52860" y="171294"/>
                      <a:pt x="53137" y="161087"/>
                      <a:pt x="59039" y="155255"/>
                    </a:cubicBezTo>
                    <a:cubicBezTo>
                      <a:pt x="48555" y="156088"/>
                      <a:pt x="37793" y="153450"/>
                      <a:pt x="28906" y="147826"/>
                    </a:cubicBezTo>
                    <a:cubicBezTo>
                      <a:pt x="25921" y="145951"/>
                      <a:pt x="23074" y="143660"/>
                      <a:pt x="21616" y="140536"/>
                    </a:cubicBezTo>
                    <a:cubicBezTo>
                      <a:pt x="20158" y="137342"/>
                      <a:pt x="19880" y="133523"/>
                      <a:pt x="22588" y="131371"/>
                    </a:cubicBezTo>
                    <a:cubicBezTo>
                      <a:pt x="16200" y="128733"/>
                      <a:pt x="9535" y="126025"/>
                      <a:pt x="4883" y="120887"/>
                    </a:cubicBezTo>
                    <a:cubicBezTo>
                      <a:pt x="231" y="115749"/>
                      <a:pt x="-1852" y="107556"/>
                      <a:pt x="2036" y="10186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9564" name="Google Shape;9564;p23"/>
              <p:cNvGrpSpPr/>
              <p:nvPr/>
            </p:nvGrpSpPr>
            <p:grpSpPr>
              <a:xfrm>
                <a:off x="4977031" y="3800989"/>
                <a:ext cx="91743" cy="91912"/>
                <a:chOff x="6688936" y="5233127"/>
                <a:chExt cx="134679" cy="134927"/>
              </a:xfrm>
            </p:grpSpPr>
            <p:sp>
              <p:nvSpPr>
                <p:cNvPr id="9565" name="Google Shape;9565;p23"/>
                <p:cNvSpPr/>
                <p:nvPr/>
              </p:nvSpPr>
              <p:spPr>
                <a:xfrm>
                  <a:off x="6709459" y="5239857"/>
                  <a:ext cx="114156" cy="1281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156" h="128197" extrusionOk="0">
                      <a:moveTo>
                        <a:pt x="112783" y="128197"/>
                      </a:moveTo>
                      <a:cubicBezTo>
                        <a:pt x="112783" y="128197"/>
                        <a:pt x="112228" y="128128"/>
                        <a:pt x="111950" y="127919"/>
                      </a:cubicBezTo>
                      <a:cubicBezTo>
                        <a:pt x="66682" y="94246"/>
                        <a:pt x="28009" y="50713"/>
                        <a:pt x="167" y="2042"/>
                      </a:cubicBezTo>
                      <a:cubicBezTo>
                        <a:pt x="-180" y="1417"/>
                        <a:pt x="28" y="584"/>
                        <a:pt x="653" y="167"/>
                      </a:cubicBezTo>
                      <a:cubicBezTo>
                        <a:pt x="1347" y="-180"/>
                        <a:pt x="2111" y="28"/>
                        <a:pt x="2528" y="653"/>
                      </a:cubicBezTo>
                      <a:cubicBezTo>
                        <a:pt x="30231" y="49046"/>
                        <a:pt x="68626" y="92301"/>
                        <a:pt x="113616" y="125767"/>
                      </a:cubicBezTo>
                      <a:cubicBezTo>
                        <a:pt x="114242" y="126184"/>
                        <a:pt x="114311" y="127086"/>
                        <a:pt x="113894" y="127642"/>
                      </a:cubicBezTo>
                      <a:cubicBezTo>
                        <a:pt x="113616" y="127989"/>
                        <a:pt x="113200" y="128197"/>
                        <a:pt x="112783" y="12819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66" name="Google Shape;9566;p23"/>
                <p:cNvSpPr/>
                <p:nvPr/>
              </p:nvSpPr>
              <p:spPr>
                <a:xfrm>
                  <a:off x="6782047" y="5233127"/>
                  <a:ext cx="7309" cy="104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9" h="104794" extrusionOk="0">
                      <a:moveTo>
                        <a:pt x="4995" y="104794"/>
                      </a:moveTo>
                      <a:cubicBezTo>
                        <a:pt x="4301" y="104794"/>
                        <a:pt x="3745" y="104308"/>
                        <a:pt x="3676" y="103614"/>
                      </a:cubicBezTo>
                      <a:cubicBezTo>
                        <a:pt x="-1531" y="69524"/>
                        <a:pt x="-1184" y="35086"/>
                        <a:pt x="4578" y="1135"/>
                      </a:cubicBezTo>
                      <a:cubicBezTo>
                        <a:pt x="4717" y="371"/>
                        <a:pt x="5342" y="-115"/>
                        <a:pt x="6175" y="24"/>
                      </a:cubicBezTo>
                      <a:cubicBezTo>
                        <a:pt x="6939" y="163"/>
                        <a:pt x="7425" y="857"/>
                        <a:pt x="7286" y="1621"/>
                      </a:cubicBezTo>
                      <a:cubicBezTo>
                        <a:pt x="1593" y="35294"/>
                        <a:pt x="1246" y="69454"/>
                        <a:pt x="6383" y="103267"/>
                      </a:cubicBezTo>
                      <a:cubicBezTo>
                        <a:pt x="6522" y="104031"/>
                        <a:pt x="5967" y="104725"/>
                        <a:pt x="5203" y="104794"/>
                      </a:cubicBezTo>
                      <a:cubicBezTo>
                        <a:pt x="5203" y="104794"/>
                        <a:pt x="5064" y="104794"/>
                        <a:pt x="4995" y="10479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67" name="Google Shape;9567;p23"/>
                <p:cNvSpPr/>
                <p:nvPr/>
              </p:nvSpPr>
              <p:spPr>
                <a:xfrm>
                  <a:off x="6688936" y="5322280"/>
                  <a:ext cx="100386" cy="18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386" h="18349" extrusionOk="0">
                      <a:moveTo>
                        <a:pt x="99077" y="18280"/>
                      </a:moveTo>
                      <a:cubicBezTo>
                        <a:pt x="99077" y="18280"/>
                        <a:pt x="98800" y="18280"/>
                        <a:pt x="98591" y="18211"/>
                      </a:cubicBezTo>
                      <a:cubicBezTo>
                        <a:pt x="67764" y="7033"/>
                        <a:pt x="34160" y="1686"/>
                        <a:pt x="1388" y="2866"/>
                      </a:cubicBezTo>
                      <a:cubicBezTo>
                        <a:pt x="555" y="2936"/>
                        <a:pt x="0" y="2311"/>
                        <a:pt x="0" y="1547"/>
                      </a:cubicBezTo>
                      <a:cubicBezTo>
                        <a:pt x="0" y="784"/>
                        <a:pt x="555" y="159"/>
                        <a:pt x="1319" y="159"/>
                      </a:cubicBezTo>
                      <a:cubicBezTo>
                        <a:pt x="34437" y="-1022"/>
                        <a:pt x="68389" y="4394"/>
                        <a:pt x="99494" y="15711"/>
                      </a:cubicBezTo>
                      <a:cubicBezTo>
                        <a:pt x="100188" y="15989"/>
                        <a:pt x="100535" y="16753"/>
                        <a:pt x="100327" y="17447"/>
                      </a:cubicBezTo>
                      <a:cubicBezTo>
                        <a:pt x="100119" y="18003"/>
                        <a:pt x="99633" y="18350"/>
                        <a:pt x="99077" y="1835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68" name="Google Shape;9568;p23"/>
                <p:cNvSpPr/>
                <p:nvPr/>
              </p:nvSpPr>
              <p:spPr>
                <a:xfrm>
                  <a:off x="6784071" y="5290842"/>
                  <a:ext cx="29637" cy="2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37" h="26875" extrusionOk="0">
                      <a:moveTo>
                        <a:pt x="888" y="26806"/>
                      </a:moveTo>
                      <a:cubicBezTo>
                        <a:pt x="888" y="26806"/>
                        <a:pt x="471" y="26806"/>
                        <a:pt x="332" y="26597"/>
                      </a:cubicBezTo>
                      <a:cubicBezTo>
                        <a:pt x="-84" y="26250"/>
                        <a:pt x="-84" y="25695"/>
                        <a:pt x="193" y="25348"/>
                      </a:cubicBezTo>
                      <a:cubicBezTo>
                        <a:pt x="8247" y="15558"/>
                        <a:pt x="17690" y="7088"/>
                        <a:pt x="28243" y="144"/>
                      </a:cubicBezTo>
                      <a:cubicBezTo>
                        <a:pt x="28660" y="-133"/>
                        <a:pt x="29215" y="5"/>
                        <a:pt x="29493" y="422"/>
                      </a:cubicBezTo>
                      <a:cubicBezTo>
                        <a:pt x="29771" y="839"/>
                        <a:pt x="29632" y="1394"/>
                        <a:pt x="29215" y="1672"/>
                      </a:cubicBezTo>
                      <a:cubicBezTo>
                        <a:pt x="18801" y="8546"/>
                        <a:pt x="9497" y="16877"/>
                        <a:pt x="1513" y="26528"/>
                      </a:cubicBezTo>
                      <a:cubicBezTo>
                        <a:pt x="1304" y="26736"/>
                        <a:pt x="1096" y="26875"/>
                        <a:pt x="818" y="2687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69" name="Google Shape;9569;p23"/>
                <p:cNvSpPr/>
                <p:nvPr/>
              </p:nvSpPr>
              <p:spPr>
                <a:xfrm>
                  <a:off x="6770534" y="5272119"/>
                  <a:ext cx="13047" cy="17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47" h="17756" extrusionOk="0">
                      <a:moveTo>
                        <a:pt x="12202" y="17757"/>
                      </a:moveTo>
                      <a:cubicBezTo>
                        <a:pt x="12202" y="17757"/>
                        <a:pt x="11578" y="17548"/>
                        <a:pt x="11369" y="17271"/>
                      </a:cubicBezTo>
                      <a:cubicBezTo>
                        <a:pt x="8523" y="11508"/>
                        <a:pt x="4843" y="6231"/>
                        <a:pt x="260" y="1579"/>
                      </a:cubicBezTo>
                      <a:cubicBezTo>
                        <a:pt x="-87" y="1232"/>
                        <a:pt x="-87" y="677"/>
                        <a:pt x="260" y="260"/>
                      </a:cubicBezTo>
                      <a:cubicBezTo>
                        <a:pt x="607" y="-87"/>
                        <a:pt x="1163" y="-87"/>
                        <a:pt x="1579" y="260"/>
                      </a:cubicBezTo>
                      <a:cubicBezTo>
                        <a:pt x="6231" y="4982"/>
                        <a:pt x="10050" y="10466"/>
                        <a:pt x="12966" y="16438"/>
                      </a:cubicBezTo>
                      <a:cubicBezTo>
                        <a:pt x="13174" y="16924"/>
                        <a:pt x="12966" y="17409"/>
                        <a:pt x="12550" y="17618"/>
                      </a:cubicBezTo>
                      <a:cubicBezTo>
                        <a:pt x="12411" y="17618"/>
                        <a:pt x="12272" y="17687"/>
                        <a:pt x="12133" y="1768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70" name="Google Shape;9570;p23"/>
                <p:cNvSpPr/>
                <p:nvPr/>
              </p:nvSpPr>
              <p:spPr>
                <a:xfrm>
                  <a:off x="6753504" y="5266536"/>
                  <a:ext cx="5845" cy="38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5" h="38266" extrusionOk="0">
                      <a:moveTo>
                        <a:pt x="905" y="38267"/>
                      </a:moveTo>
                      <a:cubicBezTo>
                        <a:pt x="419" y="38267"/>
                        <a:pt x="3" y="37850"/>
                        <a:pt x="3" y="37364"/>
                      </a:cubicBezTo>
                      <a:cubicBezTo>
                        <a:pt x="-67" y="25006"/>
                        <a:pt x="1252" y="12716"/>
                        <a:pt x="4030" y="705"/>
                      </a:cubicBezTo>
                      <a:cubicBezTo>
                        <a:pt x="4168" y="219"/>
                        <a:pt x="4654" y="-59"/>
                        <a:pt x="5140" y="10"/>
                      </a:cubicBezTo>
                      <a:cubicBezTo>
                        <a:pt x="5626" y="149"/>
                        <a:pt x="5904" y="636"/>
                        <a:pt x="5835" y="1122"/>
                      </a:cubicBezTo>
                      <a:cubicBezTo>
                        <a:pt x="3127" y="12994"/>
                        <a:pt x="1808" y="25214"/>
                        <a:pt x="1877" y="37364"/>
                      </a:cubicBezTo>
                      <a:cubicBezTo>
                        <a:pt x="1877" y="37850"/>
                        <a:pt x="1460" y="38267"/>
                        <a:pt x="975" y="38267"/>
                      </a:cubicBezTo>
                      <a:lnTo>
                        <a:pt x="975" y="38267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71" name="Google Shape;9571;p23"/>
                <p:cNvSpPr/>
                <p:nvPr/>
              </p:nvSpPr>
              <p:spPr>
                <a:xfrm>
                  <a:off x="6713237" y="5274185"/>
                  <a:ext cx="21384" cy="52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84" h="5207" extrusionOk="0">
                      <a:moveTo>
                        <a:pt x="20551" y="5138"/>
                      </a:moveTo>
                      <a:cubicBezTo>
                        <a:pt x="20551" y="5138"/>
                        <a:pt x="20343" y="5138"/>
                        <a:pt x="20274" y="5138"/>
                      </a:cubicBezTo>
                      <a:cubicBezTo>
                        <a:pt x="14025" y="3055"/>
                        <a:pt x="7498" y="1944"/>
                        <a:pt x="903" y="1805"/>
                      </a:cubicBezTo>
                      <a:cubicBezTo>
                        <a:pt x="417" y="1805"/>
                        <a:pt x="0" y="1389"/>
                        <a:pt x="0" y="903"/>
                      </a:cubicBezTo>
                      <a:cubicBezTo>
                        <a:pt x="0" y="417"/>
                        <a:pt x="347" y="69"/>
                        <a:pt x="903" y="0"/>
                      </a:cubicBezTo>
                      <a:cubicBezTo>
                        <a:pt x="7637" y="139"/>
                        <a:pt x="14303" y="1250"/>
                        <a:pt x="20760" y="3402"/>
                      </a:cubicBezTo>
                      <a:cubicBezTo>
                        <a:pt x="21246" y="3541"/>
                        <a:pt x="21523" y="4096"/>
                        <a:pt x="21315" y="4582"/>
                      </a:cubicBezTo>
                      <a:cubicBezTo>
                        <a:pt x="21176" y="4929"/>
                        <a:pt x="20829" y="5207"/>
                        <a:pt x="20482" y="52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72" name="Google Shape;9572;p23"/>
                <p:cNvSpPr/>
                <p:nvPr/>
              </p:nvSpPr>
              <p:spPr>
                <a:xfrm>
                  <a:off x="6738685" y="5331909"/>
                  <a:ext cx="27924" cy="16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24" h="16358" extrusionOk="0">
                      <a:moveTo>
                        <a:pt x="866" y="16289"/>
                      </a:moveTo>
                      <a:cubicBezTo>
                        <a:pt x="866" y="16289"/>
                        <a:pt x="310" y="16150"/>
                        <a:pt x="172" y="15942"/>
                      </a:cubicBezTo>
                      <a:cubicBezTo>
                        <a:pt x="-106" y="15525"/>
                        <a:pt x="-37" y="14970"/>
                        <a:pt x="310" y="14692"/>
                      </a:cubicBezTo>
                      <a:cubicBezTo>
                        <a:pt x="8295" y="8443"/>
                        <a:pt x="17182" y="3514"/>
                        <a:pt x="26694" y="42"/>
                      </a:cubicBezTo>
                      <a:cubicBezTo>
                        <a:pt x="27180" y="-97"/>
                        <a:pt x="27666" y="112"/>
                        <a:pt x="27874" y="597"/>
                      </a:cubicBezTo>
                      <a:cubicBezTo>
                        <a:pt x="28013" y="1083"/>
                        <a:pt x="27874" y="1570"/>
                        <a:pt x="27319" y="1778"/>
                      </a:cubicBezTo>
                      <a:cubicBezTo>
                        <a:pt x="18015" y="5250"/>
                        <a:pt x="9267" y="10040"/>
                        <a:pt x="1421" y="16150"/>
                      </a:cubicBezTo>
                      <a:cubicBezTo>
                        <a:pt x="1282" y="16289"/>
                        <a:pt x="1074" y="16358"/>
                        <a:pt x="866" y="1635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73" name="Google Shape;9573;p23"/>
                <p:cNvSpPr/>
                <p:nvPr/>
              </p:nvSpPr>
              <p:spPr>
                <a:xfrm>
                  <a:off x="6713324" y="5310306"/>
                  <a:ext cx="20053" cy="162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3" h="16229" extrusionOk="0">
                      <a:moveTo>
                        <a:pt x="19076" y="16229"/>
                      </a:moveTo>
                      <a:cubicBezTo>
                        <a:pt x="19076" y="16229"/>
                        <a:pt x="18729" y="16229"/>
                        <a:pt x="18590" y="16091"/>
                      </a:cubicBezTo>
                      <a:cubicBezTo>
                        <a:pt x="11925" y="11994"/>
                        <a:pt x="5745" y="7134"/>
                        <a:pt x="260" y="1579"/>
                      </a:cubicBezTo>
                      <a:cubicBezTo>
                        <a:pt x="-87" y="1232"/>
                        <a:pt x="-87" y="677"/>
                        <a:pt x="260" y="260"/>
                      </a:cubicBezTo>
                      <a:cubicBezTo>
                        <a:pt x="607" y="-87"/>
                        <a:pt x="1163" y="-87"/>
                        <a:pt x="1579" y="260"/>
                      </a:cubicBezTo>
                      <a:cubicBezTo>
                        <a:pt x="6995" y="5676"/>
                        <a:pt x="13105" y="10466"/>
                        <a:pt x="19631" y="14493"/>
                      </a:cubicBezTo>
                      <a:cubicBezTo>
                        <a:pt x="20048" y="14771"/>
                        <a:pt x="20187" y="15327"/>
                        <a:pt x="19909" y="15743"/>
                      </a:cubicBezTo>
                      <a:cubicBezTo>
                        <a:pt x="19770" y="16021"/>
                        <a:pt x="19423" y="16160"/>
                        <a:pt x="19145" y="1616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90820307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4AD2FAD-D8B2-40C1-320C-41E4046ECC1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SG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4538984-138D-7A9B-080F-C1D7DCDC5D4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82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7A06E2C-B43F-ADB4-ADAE-9ED6E494328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C5912A-6EF7-46DA-89AF-A7777F9B2DA1}" type="datetimeFigureOut">
              <a:rPr lang="en-SG" smtClean="0"/>
              <a:t>3/7/2024</a:t>
            </a:fld>
            <a:endParaRPr lang="en-SG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5B0C4B2-64FD-CFE7-7321-EAF7B27EAC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SG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1D26057-69FB-4BA7-D3C5-75C9E7A443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FEF7BB-68E4-4493-87C0-8A4676A4EA3B}" type="slidenum">
              <a:rPr lang="en-SG" smtClean="0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4013669853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2">
  <p:cSld name="Title only 12">
    <p:spTree>
      <p:nvGrpSpPr>
        <p:cNvPr id="1" name="Shape 9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75" name="Google Shape;9575;p24"/>
          <p:cNvSpPr/>
          <p:nvPr/>
        </p:nvSpPr>
        <p:spPr>
          <a:xfrm>
            <a:off x="-14800" y="7400"/>
            <a:ext cx="12221600" cy="6843200"/>
          </a:xfrm>
          <a:prstGeom prst="rect">
            <a:avLst/>
          </a:prstGeom>
          <a:gradFill>
            <a:gsLst>
              <a:gs pos="0">
                <a:schemeClr val="accent6"/>
              </a:gs>
              <a:gs pos="40000">
                <a:schemeClr val="accent6"/>
              </a:gs>
              <a:gs pos="100000">
                <a:schemeClr val="lt1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Asap"/>
              <a:ea typeface="Asap"/>
              <a:cs typeface="Asap"/>
              <a:sym typeface="Asap"/>
            </a:endParaRPr>
          </a:p>
        </p:txBody>
      </p:sp>
      <p:sp>
        <p:nvSpPr>
          <p:cNvPr id="9576" name="Google Shape;9576;p2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577" name="Google Shape;9577;p24"/>
          <p:cNvSpPr/>
          <p:nvPr/>
        </p:nvSpPr>
        <p:spPr>
          <a:xfrm flipH="1">
            <a:off x="-305" y="6006009"/>
            <a:ext cx="12195049" cy="851323"/>
          </a:xfrm>
          <a:custGeom>
            <a:avLst/>
            <a:gdLst/>
            <a:ahLst/>
            <a:cxnLst/>
            <a:rect l="l" t="t" r="r" b="b"/>
            <a:pathLst>
              <a:path w="1839374" h="486470" extrusionOk="0">
                <a:moveTo>
                  <a:pt x="1839375" y="265749"/>
                </a:moveTo>
                <a:cubicBezTo>
                  <a:pt x="1614456" y="294882"/>
                  <a:pt x="1383471" y="258855"/>
                  <a:pt x="1161921" y="205256"/>
                </a:cubicBezTo>
                <a:cubicBezTo>
                  <a:pt x="911912" y="144762"/>
                  <a:pt x="666724" y="61927"/>
                  <a:pt x="412310" y="23879"/>
                </a:cubicBezTo>
                <a:cubicBezTo>
                  <a:pt x="275979" y="3455"/>
                  <a:pt x="137731" y="-3854"/>
                  <a:pt x="0" y="1900"/>
                </a:cubicBezTo>
                <a:lnTo>
                  <a:pt x="0" y="486470"/>
                </a:lnTo>
                <a:lnTo>
                  <a:pt x="1839323" y="486470"/>
                </a:lnTo>
                <a:lnTo>
                  <a:pt x="1839323" y="26580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78" name="Google Shape;9578;p24"/>
          <p:cNvSpPr/>
          <p:nvPr/>
        </p:nvSpPr>
        <p:spPr>
          <a:xfrm flipH="1">
            <a:off x="-305" y="6006009"/>
            <a:ext cx="12195049" cy="851323"/>
          </a:xfrm>
          <a:custGeom>
            <a:avLst/>
            <a:gdLst/>
            <a:ahLst/>
            <a:cxnLst/>
            <a:rect l="l" t="t" r="r" b="b"/>
            <a:pathLst>
              <a:path w="1839374" h="486470" extrusionOk="0">
                <a:moveTo>
                  <a:pt x="1839375" y="265749"/>
                </a:moveTo>
                <a:cubicBezTo>
                  <a:pt x="1614456" y="294882"/>
                  <a:pt x="1383471" y="258855"/>
                  <a:pt x="1161921" y="205256"/>
                </a:cubicBezTo>
                <a:cubicBezTo>
                  <a:pt x="911912" y="144762"/>
                  <a:pt x="666724" y="61927"/>
                  <a:pt x="412310" y="23879"/>
                </a:cubicBezTo>
                <a:cubicBezTo>
                  <a:pt x="275979" y="3455"/>
                  <a:pt x="137731" y="-3854"/>
                  <a:pt x="0" y="1900"/>
                </a:cubicBezTo>
                <a:lnTo>
                  <a:pt x="0" y="486470"/>
                </a:lnTo>
                <a:lnTo>
                  <a:pt x="1839323" y="486470"/>
                </a:lnTo>
                <a:lnTo>
                  <a:pt x="1839323" y="265801"/>
                </a:lnTo>
                <a:close/>
              </a:path>
            </a:pathLst>
          </a:custGeom>
          <a:solidFill>
            <a:srgbClr val="FFFFFF">
              <a:alpha val="70000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579" name="Google Shape;9579;p24"/>
          <p:cNvGrpSpPr/>
          <p:nvPr/>
        </p:nvGrpSpPr>
        <p:grpSpPr>
          <a:xfrm flipH="1">
            <a:off x="-1533" y="6005999"/>
            <a:ext cx="12194712" cy="851341"/>
            <a:chOff x="25" y="2720512"/>
            <a:chExt cx="9146034" cy="638506"/>
          </a:xfrm>
        </p:grpSpPr>
        <p:sp>
          <p:nvSpPr>
            <p:cNvPr id="9580" name="Google Shape;9580;p24"/>
            <p:cNvSpPr/>
            <p:nvPr/>
          </p:nvSpPr>
          <p:spPr>
            <a:xfrm>
              <a:off x="25" y="2720512"/>
              <a:ext cx="9146034" cy="638506"/>
            </a:xfrm>
            <a:custGeom>
              <a:avLst/>
              <a:gdLst/>
              <a:ahLst/>
              <a:cxnLst/>
              <a:rect l="l" t="t" r="r" b="b"/>
              <a:pathLst>
                <a:path w="1839323" h="466063" extrusionOk="0">
                  <a:moveTo>
                    <a:pt x="1602740" y="48726"/>
                  </a:moveTo>
                  <a:cubicBezTo>
                    <a:pt x="1415921" y="99475"/>
                    <a:pt x="1232730" y="168469"/>
                    <a:pt x="1045184" y="215174"/>
                  </a:cubicBezTo>
                  <a:cubicBezTo>
                    <a:pt x="702077" y="300601"/>
                    <a:pt x="345907" y="309776"/>
                    <a:pt x="0" y="242700"/>
                  </a:cubicBezTo>
                  <a:lnTo>
                    <a:pt x="0" y="466064"/>
                  </a:lnTo>
                  <a:lnTo>
                    <a:pt x="1839323" y="466064"/>
                  </a:lnTo>
                  <a:lnTo>
                    <a:pt x="1839323" y="0"/>
                  </a:lnTo>
                  <a:cubicBezTo>
                    <a:pt x="1768722" y="7516"/>
                    <a:pt x="1679251" y="27992"/>
                    <a:pt x="1602792" y="4877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81" name="Google Shape;9581;p24"/>
            <p:cNvSpPr/>
            <p:nvPr/>
          </p:nvSpPr>
          <p:spPr>
            <a:xfrm>
              <a:off x="25" y="2720512"/>
              <a:ext cx="9146034" cy="638506"/>
            </a:xfrm>
            <a:custGeom>
              <a:avLst/>
              <a:gdLst/>
              <a:ahLst/>
              <a:cxnLst/>
              <a:rect l="l" t="t" r="r" b="b"/>
              <a:pathLst>
                <a:path w="1839323" h="466063" extrusionOk="0">
                  <a:moveTo>
                    <a:pt x="1602740" y="48726"/>
                  </a:moveTo>
                  <a:cubicBezTo>
                    <a:pt x="1415921" y="99475"/>
                    <a:pt x="1232730" y="168469"/>
                    <a:pt x="1045184" y="215174"/>
                  </a:cubicBezTo>
                  <a:cubicBezTo>
                    <a:pt x="702077" y="300601"/>
                    <a:pt x="345907" y="309776"/>
                    <a:pt x="0" y="242700"/>
                  </a:cubicBezTo>
                  <a:lnTo>
                    <a:pt x="0" y="466064"/>
                  </a:lnTo>
                  <a:lnTo>
                    <a:pt x="1839323" y="466064"/>
                  </a:lnTo>
                  <a:lnTo>
                    <a:pt x="1839323" y="0"/>
                  </a:lnTo>
                  <a:cubicBezTo>
                    <a:pt x="1768722" y="7516"/>
                    <a:pt x="1679251" y="27992"/>
                    <a:pt x="1602792" y="4877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9582" name="Google Shape;9582;p24"/>
          <p:cNvGrpSpPr/>
          <p:nvPr/>
        </p:nvGrpSpPr>
        <p:grpSpPr>
          <a:xfrm>
            <a:off x="11569394" y="5695316"/>
            <a:ext cx="448244" cy="763957"/>
            <a:chOff x="3499513" y="1600825"/>
            <a:chExt cx="336183" cy="572968"/>
          </a:xfrm>
        </p:grpSpPr>
        <p:sp>
          <p:nvSpPr>
            <p:cNvPr id="9583" name="Google Shape;9583;p24"/>
            <p:cNvSpPr/>
            <p:nvPr/>
          </p:nvSpPr>
          <p:spPr>
            <a:xfrm>
              <a:off x="3499513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84" name="Google Shape;9584;p24"/>
            <p:cNvSpPr/>
            <p:nvPr/>
          </p:nvSpPr>
          <p:spPr>
            <a:xfrm>
              <a:off x="3499638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85" name="Google Shape;9585;p24"/>
            <p:cNvSpPr/>
            <p:nvPr/>
          </p:nvSpPr>
          <p:spPr>
            <a:xfrm>
              <a:off x="3641885" y="2072515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586" name="Google Shape;9586;p24"/>
            <p:cNvGrpSpPr/>
            <p:nvPr/>
          </p:nvGrpSpPr>
          <p:grpSpPr>
            <a:xfrm>
              <a:off x="3530493" y="1636292"/>
              <a:ext cx="293400" cy="436481"/>
              <a:chOff x="3093722" y="4286030"/>
              <a:chExt cx="293400" cy="436481"/>
            </a:xfrm>
          </p:grpSpPr>
          <p:sp>
            <p:nvSpPr>
              <p:cNvPr id="9587" name="Google Shape;9587;p24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88" name="Google Shape;9588;p24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89" name="Google Shape;9589;p24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90" name="Google Shape;9590;p24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9591" name="Google Shape;9591;p24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9592" name="Google Shape;9592;p24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93" name="Google Shape;9593;p24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9594" name="Google Shape;9594;p24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9595" name="Google Shape;9595;p24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96" name="Google Shape;9596;p24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9597" name="Google Shape;9597;p24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98" name="Google Shape;9598;p24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99" name="Google Shape;9599;p24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00" name="Google Shape;9600;p24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01" name="Google Shape;9601;p24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02" name="Google Shape;9602;p24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03" name="Google Shape;9603;p24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04" name="Google Shape;9604;p24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05" name="Google Shape;9605;p24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06" name="Google Shape;9606;p24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07" name="Google Shape;9607;p24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08" name="Google Shape;9608;p24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09" name="Google Shape;9609;p24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10" name="Google Shape;9610;p24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11" name="Google Shape;9611;p24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12" name="Google Shape;9612;p24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13" name="Google Shape;9613;p24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14" name="Google Shape;9614;p24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15" name="Google Shape;9615;p24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16" name="Google Shape;9616;p24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17" name="Google Shape;9617;p24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18" name="Google Shape;9618;p24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19" name="Google Shape;9619;p24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20" name="Google Shape;9620;p24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21" name="Google Shape;9621;p24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22" name="Google Shape;9622;p24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23" name="Google Shape;9623;p24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24" name="Google Shape;9624;p24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25" name="Google Shape;9625;p24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26" name="Google Shape;9626;p24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27" name="Google Shape;9627;p24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28" name="Google Shape;9628;p24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29" name="Google Shape;9629;p24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30" name="Google Shape;9630;p24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31" name="Google Shape;9631;p24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32" name="Google Shape;9632;p24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33" name="Google Shape;9633;p24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34" name="Google Shape;9634;p24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35" name="Google Shape;9635;p24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36" name="Google Shape;9636;p24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37" name="Google Shape;9637;p24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38" name="Google Shape;9638;p24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39" name="Google Shape;9639;p24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40" name="Google Shape;9640;p24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41" name="Google Shape;9641;p24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42" name="Google Shape;9642;p24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43" name="Google Shape;9643;p24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44" name="Google Shape;9644;p24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9645" name="Google Shape;9645;p24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9646" name="Google Shape;9646;p24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47" name="Google Shape;9647;p24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9648" name="Google Shape;9648;p24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9649" name="Google Shape;9649;p24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50" name="Google Shape;9650;p24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9651" name="Google Shape;9651;p24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9652" name="Google Shape;9652;p24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53" name="Google Shape;9653;p24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9654" name="Google Shape;9654;p24"/>
          <p:cNvGrpSpPr/>
          <p:nvPr/>
        </p:nvGrpSpPr>
        <p:grpSpPr>
          <a:xfrm>
            <a:off x="10379161" y="5758208"/>
            <a:ext cx="475067" cy="780720"/>
            <a:chOff x="2434651" y="1541762"/>
            <a:chExt cx="356300" cy="585540"/>
          </a:xfrm>
        </p:grpSpPr>
        <p:sp>
          <p:nvSpPr>
            <p:cNvPr id="9655" name="Google Shape;9655;p24"/>
            <p:cNvSpPr/>
            <p:nvPr/>
          </p:nvSpPr>
          <p:spPr>
            <a:xfrm>
              <a:off x="2434651" y="1541762"/>
              <a:ext cx="356300" cy="463901"/>
            </a:xfrm>
            <a:custGeom>
              <a:avLst/>
              <a:gdLst/>
              <a:ahLst/>
              <a:cxnLst/>
              <a:rect l="l" t="t" r="r" b="b"/>
              <a:pathLst>
                <a:path w="426706" h="555570" extrusionOk="0">
                  <a:moveTo>
                    <a:pt x="67895" y="510809"/>
                  </a:moveTo>
                  <a:cubicBezTo>
                    <a:pt x="46590" y="479344"/>
                    <a:pt x="53225" y="437253"/>
                    <a:pt x="62971" y="400501"/>
                  </a:cubicBezTo>
                  <a:cubicBezTo>
                    <a:pt x="72716" y="363749"/>
                    <a:pt x="84690" y="324456"/>
                    <a:pt x="71783" y="288741"/>
                  </a:cubicBezTo>
                  <a:cubicBezTo>
                    <a:pt x="56336" y="246028"/>
                    <a:pt x="8439" y="218761"/>
                    <a:pt x="974" y="173923"/>
                  </a:cubicBezTo>
                  <a:cubicBezTo>
                    <a:pt x="-2706" y="151788"/>
                    <a:pt x="4499" y="129187"/>
                    <a:pt x="14918" y="109282"/>
                  </a:cubicBezTo>
                  <a:cubicBezTo>
                    <a:pt x="58202" y="26654"/>
                    <a:pt x="162756" y="-18288"/>
                    <a:pt x="252486" y="7060"/>
                  </a:cubicBezTo>
                  <a:cubicBezTo>
                    <a:pt x="285662" y="16442"/>
                    <a:pt x="318370" y="36607"/>
                    <a:pt x="330967" y="68694"/>
                  </a:cubicBezTo>
                  <a:cubicBezTo>
                    <a:pt x="349058" y="114777"/>
                    <a:pt x="321325" y="171953"/>
                    <a:pt x="346725" y="214459"/>
                  </a:cubicBezTo>
                  <a:cubicBezTo>
                    <a:pt x="355848" y="229751"/>
                    <a:pt x="370674" y="240636"/>
                    <a:pt x="383063" y="253492"/>
                  </a:cubicBezTo>
                  <a:cubicBezTo>
                    <a:pt x="418415" y="290089"/>
                    <a:pt x="433344" y="344621"/>
                    <a:pt x="423962" y="394643"/>
                  </a:cubicBezTo>
                  <a:cubicBezTo>
                    <a:pt x="414579" y="444666"/>
                    <a:pt x="381819" y="489297"/>
                    <a:pt x="338068" y="515319"/>
                  </a:cubicBezTo>
                  <a:cubicBezTo>
                    <a:pt x="275553" y="552538"/>
                    <a:pt x="118332" y="585247"/>
                    <a:pt x="67895" y="5107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56" name="Google Shape;9656;p24"/>
            <p:cNvSpPr/>
            <p:nvPr/>
          </p:nvSpPr>
          <p:spPr>
            <a:xfrm>
              <a:off x="2434651" y="1541762"/>
              <a:ext cx="356300" cy="463901"/>
            </a:xfrm>
            <a:custGeom>
              <a:avLst/>
              <a:gdLst/>
              <a:ahLst/>
              <a:cxnLst/>
              <a:rect l="l" t="t" r="r" b="b"/>
              <a:pathLst>
                <a:path w="426706" h="555570" extrusionOk="0">
                  <a:moveTo>
                    <a:pt x="67895" y="510809"/>
                  </a:moveTo>
                  <a:cubicBezTo>
                    <a:pt x="46590" y="479344"/>
                    <a:pt x="53225" y="437253"/>
                    <a:pt x="62971" y="400501"/>
                  </a:cubicBezTo>
                  <a:cubicBezTo>
                    <a:pt x="72716" y="363749"/>
                    <a:pt x="84690" y="324456"/>
                    <a:pt x="71783" y="288741"/>
                  </a:cubicBezTo>
                  <a:cubicBezTo>
                    <a:pt x="56336" y="246028"/>
                    <a:pt x="8439" y="218761"/>
                    <a:pt x="974" y="173923"/>
                  </a:cubicBezTo>
                  <a:cubicBezTo>
                    <a:pt x="-2706" y="151788"/>
                    <a:pt x="4499" y="129187"/>
                    <a:pt x="14918" y="109282"/>
                  </a:cubicBezTo>
                  <a:cubicBezTo>
                    <a:pt x="58202" y="26654"/>
                    <a:pt x="162756" y="-18288"/>
                    <a:pt x="252486" y="7060"/>
                  </a:cubicBezTo>
                  <a:cubicBezTo>
                    <a:pt x="285662" y="16442"/>
                    <a:pt x="318370" y="36607"/>
                    <a:pt x="330967" y="68694"/>
                  </a:cubicBezTo>
                  <a:cubicBezTo>
                    <a:pt x="349058" y="114777"/>
                    <a:pt x="321325" y="171953"/>
                    <a:pt x="346725" y="214459"/>
                  </a:cubicBezTo>
                  <a:cubicBezTo>
                    <a:pt x="355848" y="229751"/>
                    <a:pt x="370674" y="240636"/>
                    <a:pt x="383063" y="253492"/>
                  </a:cubicBezTo>
                  <a:cubicBezTo>
                    <a:pt x="418415" y="290089"/>
                    <a:pt x="433344" y="344621"/>
                    <a:pt x="423962" y="394643"/>
                  </a:cubicBezTo>
                  <a:cubicBezTo>
                    <a:pt x="414579" y="444666"/>
                    <a:pt x="381819" y="489297"/>
                    <a:pt x="338068" y="515319"/>
                  </a:cubicBezTo>
                  <a:cubicBezTo>
                    <a:pt x="275553" y="552538"/>
                    <a:pt x="118332" y="585247"/>
                    <a:pt x="67895" y="51075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57" name="Google Shape;9657;p24"/>
            <p:cNvSpPr/>
            <p:nvPr/>
          </p:nvSpPr>
          <p:spPr>
            <a:xfrm>
              <a:off x="2527291" y="1654818"/>
              <a:ext cx="184259" cy="472484"/>
            </a:xfrm>
            <a:custGeom>
              <a:avLst/>
              <a:gdLst/>
              <a:ahLst/>
              <a:cxnLst/>
              <a:rect l="l" t="t" r="r" b="b"/>
              <a:pathLst>
                <a:path w="220669" h="565849" extrusionOk="0">
                  <a:moveTo>
                    <a:pt x="62308" y="565850"/>
                  </a:moveTo>
                  <a:lnTo>
                    <a:pt x="83665" y="230466"/>
                  </a:lnTo>
                  <a:lnTo>
                    <a:pt x="40951" y="154836"/>
                  </a:lnTo>
                  <a:lnTo>
                    <a:pt x="0" y="147683"/>
                  </a:lnTo>
                  <a:lnTo>
                    <a:pt x="0" y="137937"/>
                  </a:lnTo>
                  <a:lnTo>
                    <a:pt x="41832" y="143277"/>
                  </a:lnTo>
                  <a:lnTo>
                    <a:pt x="23171" y="75215"/>
                  </a:lnTo>
                  <a:lnTo>
                    <a:pt x="32035" y="75215"/>
                  </a:lnTo>
                  <a:lnTo>
                    <a:pt x="52511" y="154836"/>
                  </a:lnTo>
                  <a:lnTo>
                    <a:pt x="83665" y="209110"/>
                  </a:lnTo>
                  <a:lnTo>
                    <a:pt x="99682" y="41832"/>
                  </a:lnTo>
                  <a:lnTo>
                    <a:pt x="120106" y="0"/>
                  </a:lnTo>
                  <a:lnTo>
                    <a:pt x="127259" y="8035"/>
                  </a:lnTo>
                  <a:lnTo>
                    <a:pt x="106784" y="41832"/>
                  </a:lnTo>
                  <a:lnTo>
                    <a:pt x="137004" y="30273"/>
                  </a:lnTo>
                  <a:lnTo>
                    <a:pt x="137004" y="41832"/>
                  </a:lnTo>
                  <a:lnTo>
                    <a:pt x="110360" y="48053"/>
                  </a:lnTo>
                  <a:lnTo>
                    <a:pt x="112123" y="287383"/>
                  </a:lnTo>
                  <a:lnTo>
                    <a:pt x="180599" y="204651"/>
                  </a:lnTo>
                  <a:lnTo>
                    <a:pt x="180599" y="154836"/>
                  </a:lnTo>
                  <a:lnTo>
                    <a:pt x="186871" y="154836"/>
                  </a:lnTo>
                  <a:lnTo>
                    <a:pt x="186871" y="204651"/>
                  </a:lnTo>
                  <a:lnTo>
                    <a:pt x="209991" y="171735"/>
                  </a:lnTo>
                  <a:lnTo>
                    <a:pt x="214449" y="180599"/>
                  </a:lnTo>
                  <a:lnTo>
                    <a:pt x="190396" y="216211"/>
                  </a:lnTo>
                  <a:lnTo>
                    <a:pt x="220669" y="207295"/>
                  </a:lnTo>
                  <a:lnTo>
                    <a:pt x="220669" y="216211"/>
                  </a:lnTo>
                  <a:lnTo>
                    <a:pt x="177956" y="225542"/>
                  </a:lnTo>
                  <a:lnTo>
                    <a:pt x="115700" y="314960"/>
                  </a:lnTo>
                  <a:lnTo>
                    <a:pt x="119224" y="565850"/>
                  </a:lnTo>
                  <a:lnTo>
                    <a:pt x="62308" y="56585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658" name="Google Shape;9658;p24"/>
            <p:cNvGrpSpPr/>
            <p:nvPr/>
          </p:nvGrpSpPr>
          <p:grpSpPr>
            <a:xfrm>
              <a:off x="2467872" y="1572546"/>
              <a:ext cx="296344" cy="392359"/>
              <a:chOff x="583697" y="1572546"/>
              <a:chExt cx="296344" cy="392359"/>
            </a:xfrm>
          </p:grpSpPr>
          <p:sp>
            <p:nvSpPr>
              <p:cNvPr id="9659" name="Google Shape;9659;p24"/>
              <p:cNvSpPr/>
              <p:nvPr/>
            </p:nvSpPr>
            <p:spPr>
              <a:xfrm>
                <a:off x="583697" y="167552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9660" name="Google Shape;9660;p24"/>
              <p:cNvGrpSpPr/>
              <p:nvPr/>
            </p:nvGrpSpPr>
            <p:grpSpPr>
              <a:xfrm>
                <a:off x="598617" y="1572546"/>
                <a:ext cx="281425" cy="392359"/>
                <a:chOff x="598617" y="1572546"/>
                <a:chExt cx="281425" cy="392359"/>
              </a:xfrm>
            </p:grpSpPr>
            <p:sp>
              <p:nvSpPr>
                <p:cNvPr id="9661" name="Google Shape;9661;p24"/>
                <p:cNvSpPr/>
                <p:nvPr/>
              </p:nvSpPr>
              <p:spPr>
                <a:xfrm>
                  <a:off x="641192" y="167738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62" name="Google Shape;9662;p24"/>
                <p:cNvSpPr/>
                <p:nvPr/>
              </p:nvSpPr>
              <p:spPr>
                <a:xfrm>
                  <a:off x="652515" y="1673659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63" name="Google Shape;9663;p24"/>
                <p:cNvSpPr/>
                <p:nvPr/>
              </p:nvSpPr>
              <p:spPr>
                <a:xfrm>
                  <a:off x="682019" y="1631723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64" name="Google Shape;9664;p24"/>
                <p:cNvSpPr/>
                <p:nvPr/>
              </p:nvSpPr>
              <p:spPr>
                <a:xfrm>
                  <a:off x="695983" y="1637690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65" name="Google Shape;9665;p24"/>
                <p:cNvSpPr/>
                <p:nvPr/>
              </p:nvSpPr>
              <p:spPr>
                <a:xfrm>
                  <a:off x="609491" y="1612577"/>
                  <a:ext cx="1493" cy="1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5602" extrusionOk="0">
                      <a:moveTo>
                        <a:pt x="0" y="0"/>
                      </a:moveTo>
                      <a:cubicBezTo>
                        <a:pt x="1399" y="4665"/>
                        <a:pt x="1711" y="10679"/>
                        <a:pt x="1866" y="1560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66" name="Google Shape;9666;p24"/>
                <p:cNvSpPr/>
                <p:nvPr/>
              </p:nvSpPr>
              <p:spPr>
                <a:xfrm>
                  <a:off x="623953" y="1610547"/>
                  <a:ext cx="498" cy="1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" h="21875" extrusionOk="0">
                      <a:moveTo>
                        <a:pt x="0" y="0"/>
                      </a:moveTo>
                      <a:cubicBezTo>
                        <a:pt x="0" y="7309"/>
                        <a:pt x="104" y="14566"/>
                        <a:pt x="622" y="2187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67" name="Google Shape;9667;p24"/>
                <p:cNvSpPr/>
                <p:nvPr/>
              </p:nvSpPr>
              <p:spPr>
                <a:xfrm>
                  <a:off x="598617" y="167738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68" name="Google Shape;9668;p24"/>
                <p:cNvSpPr/>
                <p:nvPr/>
              </p:nvSpPr>
              <p:spPr>
                <a:xfrm>
                  <a:off x="738248" y="1576276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69" name="Google Shape;9669;p24"/>
                <p:cNvSpPr/>
                <p:nvPr/>
              </p:nvSpPr>
              <p:spPr>
                <a:xfrm>
                  <a:off x="749570" y="1572546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70" name="Google Shape;9670;p24"/>
                <p:cNvSpPr/>
                <p:nvPr/>
              </p:nvSpPr>
              <p:spPr>
                <a:xfrm>
                  <a:off x="680753" y="1574413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71" name="Google Shape;9671;p24"/>
                <p:cNvSpPr/>
                <p:nvPr/>
              </p:nvSpPr>
              <p:spPr>
                <a:xfrm>
                  <a:off x="764054" y="1949435"/>
                  <a:ext cx="1493" cy="1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5602" extrusionOk="0">
                      <a:moveTo>
                        <a:pt x="0" y="0"/>
                      </a:moveTo>
                      <a:cubicBezTo>
                        <a:pt x="1399" y="4665"/>
                        <a:pt x="1711" y="10679"/>
                        <a:pt x="1866" y="1560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72" name="Google Shape;9672;p24"/>
                <p:cNvSpPr/>
                <p:nvPr/>
              </p:nvSpPr>
              <p:spPr>
                <a:xfrm>
                  <a:off x="778516" y="1947405"/>
                  <a:ext cx="498" cy="1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" h="21875" extrusionOk="0">
                      <a:moveTo>
                        <a:pt x="0" y="0"/>
                      </a:moveTo>
                      <a:cubicBezTo>
                        <a:pt x="0" y="7309"/>
                        <a:pt x="104" y="14566"/>
                        <a:pt x="622" y="2187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73" name="Google Shape;9673;p24"/>
                <p:cNvSpPr/>
                <p:nvPr/>
              </p:nvSpPr>
              <p:spPr>
                <a:xfrm>
                  <a:off x="695673" y="1576276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74" name="Google Shape;9674;p24"/>
                <p:cNvSpPr/>
                <p:nvPr/>
              </p:nvSpPr>
              <p:spPr>
                <a:xfrm>
                  <a:off x="779074" y="1617560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75" name="Google Shape;9675;p24"/>
                <p:cNvSpPr/>
                <p:nvPr/>
              </p:nvSpPr>
              <p:spPr>
                <a:xfrm>
                  <a:off x="793039" y="1623528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76" name="Google Shape;9676;p24"/>
                <p:cNvSpPr/>
                <p:nvPr/>
              </p:nvSpPr>
              <p:spPr>
                <a:xfrm>
                  <a:off x="656649" y="1844798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77" name="Google Shape;9677;p24"/>
                <p:cNvSpPr/>
                <p:nvPr/>
              </p:nvSpPr>
              <p:spPr>
                <a:xfrm>
                  <a:off x="670614" y="1850765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78" name="Google Shape;9678;p24"/>
                <p:cNvSpPr/>
                <p:nvPr/>
              </p:nvSpPr>
              <p:spPr>
                <a:xfrm>
                  <a:off x="773587" y="1730135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79" name="Google Shape;9679;p24"/>
                <p:cNvSpPr/>
                <p:nvPr/>
              </p:nvSpPr>
              <p:spPr>
                <a:xfrm>
                  <a:off x="787552" y="1736103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80" name="Google Shape;9680;p24"/>
                <p:cNvSpPr/>
                <p:nvPr/>
              </p:nvSpPr>
              <p:spPr>
                <a:xfrm>
                  <a:off x="808344" y="1926410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81" name="Google Shape;9681;p24"/>
                <p:cNvSpPr/>
                <p:nvPr/>
              </p:nvSpPr>
              <p:spPr>
                <a:xfrm>
                  <a:off x="822308" y="1932378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82" name="Google Shape;9682;p24"/>
                <p:cNvSpPr/>
                <p:nvPr/>
              </p:nvSpPr>
              <p:spPr>
                <a:xfrm>
                  <a:off x="864573" y="1870963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83" name="Google Shape;9683;p24"/>
                <p:cNvSpPr/>
                <p:nvPr/>
              </p:nvSpPr>
              <p:spPr>
                <a:xfrm>
                  <a:off x="875895" y="1867233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84" name="Google Shape;9684;p24"/>
                <p:cNvSpPr/>
                <p:nvPr/>
              </p:nvSpPr>
              <p:spPr>
                <a:xfrm>
                  <a:off x="807078" y="1869100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85" name="Google Shape;9685;p24"/>
                <p:cNvSpPr/>
                <p:nvPr/>
              </p:nvSpPr>
              <p:spPr>
                <a:xfrm>
                  <a:off x="821998" y="1870963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86" name="Google Shape;9686;p24"/>
                <p:cNvSpPr/>
                <p:nvPr/>
              </p:nvSpPr>
              <p:spPr>
                <a:xfrm>
                  <a:off x="849124" y="1789698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87" name="Google Shape;9687;p24"/>
                <p:cNvSpPr/>
                <p:nvPr/>
              </p:nvSpPr>
              <p:spPr>
                <a:xfrm>
                  <a:off x="863089" y="1795665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88" name="Google Shape;9688;p24"/>
                <p:cNvSpPr/>
                <p:nvPr/>
              </p:nvSpPr>
              <p:spPr>
                <a:xfrm>
                  <a:off x="672017" y="192213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89" name="Google Shape;9689;p24"/>
                <p:cNvSpPr/>
                <p:nvPr/>
              </p:nvSpPr>
              <p:spPr>
                <a:xfrm>
                  <a:off x="683340" y="1918409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90" name="Google Shape;9690;p24"/>
                <p:cNvSpPr/>
                <p:nvPr/>
              </p:nvSpPr>
              <p:spPr>
                <a:xfrm>
                  <a:off x="614522" y="1920275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91" name="Google Shape;9691;p24"/>
                <p:cNvSpPr/>
                <p:nvPr/>
              </p:nvSpPr>
              <p:spPr>
                <a:xfrm>
                  <a:off x="629442" y="192213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9692" name="Google Shape;9692;p24"/>
          <p:cNvGrpSpPr/>
          <p:nvPr/>
        </p:nvGrpSpPr>
        <p:grpSpPr>
          <a:xfrm>
            <a:off x="1628906" y="5832424"/>
            <a:ext cx="455943" cy="835473"/>
            <a:chOff x="2925867" y="1503775"/>
            <a:chExt cx="341957" cy="626605"/>
          </a:xfrm>
        </p:grpSpPr>
        <p:sp>
          <p:nvSpPr>
            <p:cNvPr id="9693" name="Google Shape;9693;p24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94" name="Google Shape;9694;p24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95" name="Google Shape;9695;p24"/>
            <p:cNvSpPr/>
            <p:nvPr/>
          </p:nvSpPr>
          <p:spPr>
            <a:xfrm>
              <a:off x="2990316" y="1656380"/>
              <a:ext cx="196118" cy="473999"/>
            </a:xfrm>
            <a:custGeom>
              <a:avLst/>
              <a:gdLst/>
              <a:ahLst/>
              <a:cxnLst/>
              <a:rect l="l" t="t" r="r" b="b"/>
              <a:pathLst>
                <a:path w="234872" h="567664" extrusionOk="0">
                  <a:moveTo>
                    <a:pt x="103518" y="567664"/>
                  </a:moveTo>
                  <a:lnTo>
                    <a:pt x="114663" y="302260"/>
                  </a:lnTo>
                  <a:lnTo>
                    <a:pt x="34523" y="221188"/>
                  </a:lnTo>
                  <a:lnTo>
                    <a:pt x="5598" y="238346"/>
                  </a:lnTo>
                  <a:lnTo>
                    <a:pt x="0" y="228548"/>
                  </a:lnTo>
                  <a:lnTo>
                    <a:pt x="31154" y="211338"/>
                  </a:lnTo>
                  <a:lnTo>
                    <a:pt x="10004" y="143743"/>
                  </a:lnTo>
                  <a:lnTo>
                    <a:pt x="16691" y="137627"/>
                  </a:lnTo>
                  <a:lnTo>
                    <a:pt x="31154" y="179407"/>
                  </a:lnTo>
                  <a:lnTo>
                    <a:pt x="38981" y="143743"/>
                  </a:lnTo>
                  <a:lnTo>
                    <a:pt x="45668" y="143743"/>
                  </a:lnTo>
                  <a:lnTo>
                    <a:pt x="35612" y="196565"/>
                  </a:lnTo>
                  <a:lnTo>
                    <a:pt x="43439" y="217455"/>
                  </a:lnTo>
                  <a:lnTo>
                    <a:pt x="114663" y="289975"/>
                  </a:lnTo>
                  <a:lnTo>
                    <a:pt x="123579" y="62671"/>
                  </a:lnTo>
                  <a:lnTo>
                    <a:pt x="90144" y="28251"/>
                  </a:lnTo>
                  <a:lnTo>
                    <a:pt x="92373" y="20890"/>
                  </a:lnTo>
                  <a:lnTo>
                    <a:pt x="123579" y="52822"/>
                  </a:lnTo>
                  <a:lnTo>
                    <a:pt x="161420" y="0"/>
                  </a:lnTo>
                  <a:lnTo>
                    <a:pt x="166966" y="9849"/>
                  </a:lnTo>
                  <a:lnTo>
                    <a:pt x="131354" y="66351"/>
                  </a:lnTo>
                  <a:lnTo>
                    <a:pt x="134672" y="239590"/>
                  </a:lnTo>
                  <a:lnTo>
                    <a:pt x="229274" y="143743"/>
                  </a:lnTo>
                  <a:lnTo>
                    <a:pt x="234872" y="156651"/>
                  </a:lnTo>
                  <a:lnTo>
                    <a:pt x="210353" y="179407"/>
                  </a:lnTo>
                  <a:lnTo>
                    <a:pt x="234872" y="179407"/>
                  </a:lnTo>
                  <a:lnTo>
                    <a:pt x="234872" y="189204"/>
                  </a:lnTo>
                  <a:lnTo>
                    <a:pt x="202578" y="189204"/>
                  </a:lnTo>
                  <a:lnTo>
                    <a:pt x="138041" y="259236"/>
                  </a:lnTo>
                  <a:lnTo>
                    <a:pt x="140270" y="366123"/>
                  </a:lnTo>
                  <a:lnTo>
                    <a:pt x="173653" y="358762"/>
                  </a:lnTo>
                  <a:lnTo>
                    <a:pt x="174741" y="367367"/>
                  </a:lnTo>
                  <a:lnTo>
                    <a:pt x="142499" y="379652"/>
                  </a:lnTo>
                  <a:lnTo>
                    <a:pt x="145817" y="567664"/>
                  </a:lnTo>
                  <a:lnTo>
                    <a:pt x="103518" y="56766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696" name="Google Shape;9696;p24"/>
            <p:cNvGrpSpPr/>
            <p:nvPr/>
          </p:nvGrpSpPr>
          <p:grpSpPr>
            <a:xfrm>
              <a:off x="2961011" y="1572092"/>
              <a:ext cx="255381" cy="407358"/>
              <a:chOff x="1076836" y="1572092"/>
              <a:chExt cx="255381" cy="407358"/>
            </a:xfrm>
          </p:grpSpPr>
          <p:sp>
            <p:nvSpPr>
              <p:cNvPr id="9697" name="Google Shape;9697;p24"/>
              <p:cNvSpPr/>
              <p:nvPr/>
            </p:nvSpPr>
            <p:spPr>
              <a:xfrm>
                <a:off x="1217967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98" name="Google Shape;9698;p24"/>
              <p:cNvSpPr/>
              <p:nvPr/>
            </p:nvSpPr>
            <p:spPr>
              <a:xfrm>
                <a:off x="1229290" y="1616059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99" name="Google Shape;9699;p24"/>
              <p:cNvSpPr/>
              <p:nvPr/>
            </p:nvSpPr>
            <p:spPr>
              <a:xfrm>
                <a:off x="1160472" y="161792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00" name="Google Shape;9700;p24"/>
              <p:cNvSpPr/>
              <p:nvPr/>
            </p:nvSpPr>
            <p:spPr>
              <a:xfrm>
                <a:off x="1258794" y="1574123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01" name="Google Shape;9701;p24"/>
              <p:cNvSpPr/>
              <p:nvPr/>
            </p:nvSpPr>
            <p:spPr>
              <a:xfrm>
                <a:off x="1272758" y="1580090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02" name="Google Shape;9702;p24"/>
              <p:cNvSpPr/>
              <p:nvPr/>
            </p:nvSpPr>
            <p:spPr>
              <a:xfrm>
                <a:off x="1183873" y="1574123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03" name="Google Shape;9703;p24"/>
              <p:cNvSpPr/>
              <p:nvPr/>
            </p:nvSpPr>
            <p:spPr>
              <a:xfrm>
                <a:off x="1198335" y="1572092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04" name="Google Shape;9704;p24"/>
              <p:cNvSpPr/>
              <p:nvPr/>
            </p:nvSpPr>
            <p:spPr>
              <a:xfrm>
                <a:off x="1313807" y="1730506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05" name="Google Shape;9705;p24"/>
              <p:cNvSpPr/>
              <p:nvPr/>
            </p:nvSpPr>
            <p:spPr>
              <a:xfrm>
                <a:off x="1329949" y="1731253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06" name="Google Shape;9706;p24"/>
              <p:cNvSpPr/>
              <p:nvPr/>
            </p:nvSpPr>
            <p:spPr>
              <a:xfrm>
                <a:off x="1254371" y="17182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07" name="Google Shape;9707;p24"/>
              <p:cNvSpPr/>
              <p:nvPr/>
            </p:nvSpPr>
            <p:spPr>
              <a:xfrm>
                <a:off x="1268336" y="17241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08" name="Google Shape;9708;p24"/>
              <p:cNvSpPr/>
              <p:nvPr/>
            </p:nvSpPr>
            <p:spPr>
              <a:xfrm>
                <a:off x="1176601" y="17762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09" name="Google Shape;9709;p24"/>
              <p:cNvSpPr/>
              <p:nvPr/>
            </p:nvSpPr>
            <p:spPr>
              <a:xfrm>
                <a:off x="1164625" y="17783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9710" name="Google Shape;9710;p24"/>
              <p:cNvGrpSpPr/>
              <p:nvPr/>
            </p:nvGrpSpPr>
            <p:grpSpPr>
              <a:xfrm>
                <a:off x="1141018" y="1704383"/>
                <a:ext cx="13482" cy="17486"/>
                <a:chOff x="5608612" y="5510556"/>
                <a:chExt cx="16865" cy="21874"/>
              </a:xfrm>
            </p:grpSpPr>
            <p:sp>
              <p:nvSpPr>
                <p:cNvPr id="9711" name="Google Shape;9711;p24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712" name="Google Shape;9712;p24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9713" name="Google Shape;9713;p24"/>
              <p:cNvGrpSpPr/>
              <p:nvPr/>
            </p:nvGrpSpPr>
            <p:grpSpPr>
              <a:xfrm>
                <a:off x="1076836" y="1783207"/>
                <a:ext cx="13523" cy="17486"/>
                <a:chOff x="5615144" y="5636104"/>
                <a:chExt cx="16917" cy="21874"/>
              </a:xfrm>
            </p:grpSpPr>
            <p:sp>
              <p:nvSpPr>
                <p:cNvPr id="9714" name="Google Shape;9714;p24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715" name="Google Shape;9715;p24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9716" name="Google Shape;9716;p24"/>
              <p:cNvSpPr/>
              <p:nvPr/>
            </p:nvSpPr>
            <p:spPr>
              <a:xfrm>
                <a:off x="1253396" y="18813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17" name="Google Shape;9717;p24"/>
              <p:cNvSpPr/>
              <p:nvPr/>
            </p:nvSpPr>
            <p:spPr>
              <a:xfrm>
                <a:off x="1267361" y="18872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18" name="Google Shape;9718;p24"/>
              <p:cNvSpPr/>
              <p:nvPr/>
            </p:nvSpPr>
            <p:spPr>
              <a:xfrm>
                <a:off x="1149171" y="1912439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19" name="Google Shape;9719;p24"/>
              <p:cNvSpPr/>
              <p:nvPr/>
            </p:nvSpPr>
            <p:spPr>
              <a:xfrm>
                <a:off x="1163136" y="1918406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20" name="Google Shape;9720;p24"/>
              <p:cNvSpPr/>
              <p:nvPr/>
            </p:nvSpPr>
            <p:spPr>
              <a:xfrm>
                <a:off x="1279107" y="195548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21" name="Google Shape;9721;p24"/>
              <p:cNvSpPr/>
              <p:nvPr/>
            </p:nvSpPr>
            <p:spPr>
              <a:xfrm>
                <a:off x="1295249" y="1956228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22" name="Google Shape;9722;p24"/>
              <p:cNvSpPr/>
              <p:nvPr/>
            </p:nvSpPr>
            <p:spPr>
              <a:xfrm>
                <a:off x="1175392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9723" name="Google Shape;9723;p24"/>
          <p:cNvGrpSpPr/>
          <p:nvPr/>
        </p:nvGrpSpPr>
        <p:grpSpPr>
          <a:xfrm>
            <a:off x="7943971" y="6406909"/>
            <a:ext cx="540677" cy="305579"/>
            <a:chOff x="5641353" y="3405007"/>
            <a:chExt cx="405508" cy="229184"/>
          </a:xfrm>
        </p:grpSpPr>
        <p:sp>
          <p:nvSpPr>
            <p:cNvPr id="9724" name="Google Shape;9724;p24"/>
            <p:cNvSpPr/>
            <p:nvPr/>
          </p:nvSpPr>
          <p:spPr>
            <a:xfrm rot="145171">
              <a:off x="5645664" y="3413290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25" name="Google Shape;9725;p24"/>
            <p:cNvSpPr/>
            <p:nvPr/>
          </p:nvSpPr>
          <p:spPr>
            <a:xfrm rot="145171">
              <a:off x="5645664" y="3413290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726" name="Google Shape;9726;p24"/>
            <p:cNvGrpSpPr/>
            <p:nvPr/>
          </p:nvGrpSpPr>
          <p:grpSpPr>
            <a:xfrm rot="145171">
              <a:off x="5691022" y="3464075"/>
              <a:ext cx="251895" cy="151407"/>
              <a:chOff x="10279781" y="4736160"/>
              <a:chExt cx="472621" cy="284079"/>
            </a:xfrm>
          </p:grpSpPr>
          <p:sp>
            <p:nvSpPr>
              <p:cNvPr id="9727" name="Google Shape;9727;p24"/>
              <p:cNvSpPr/>
              <p:nvPr/>
            </p:nvSpPr>
            <p:spPr>
              <a:xfrm>
                <a:off x="10400569" y="4815876"/>
                <a:ext cx="100158" cy="202142"/>
              </a:xfrm>
              <a:custGeom>
                <a:avLst/>
                <a:gdLst/>
                <a:ahLst/>
                <a:cxnLst/>
                <a:rect l="l" t="t" r="r" b="b"/>
                <a:pathLst>
                  <a:path w="100158" h="202142" extrusionOk="0">
                    <a:moveTo>
                      <a:pt x="99739" y="196114"/>
                    </a:moveTo>
                    <a:cubicBezTo>
                      <a:pt x="68948" y="131422"/>
                      <a:pt x="38105" y="66730"/>
                      <a:pt x="7314" y="2037"/>
                    </a:cubicBezTo>
                    <a:cubicBezTo>
                      <a:pt x="5137" y="-2576"/>
                      <a:pt x="-1758" y="1467"/>
                      <a:pt x="420" y="6029"/>
                    </a:cubicBezTo>
                    <a:cubicBezTo>
                      <a:pt x="31211" y="70721"/>
                      <a:pt x="62054" y="135413"/>
                      <a:pt x="92844" y="200106"/>
                    </a:cubicBezTo>
                    <a:cubicBezTo>
                      <a:pt x="95022" y="204719"/>
                      <a:pt x="101916" y="200676"/>
                      <a:pt x="99739" y="196114"/>
                    </a:cubicBezTo>
                    <a:lnTo>
                      <a:pt x="99739" y="196114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28" name="Google Shape;9728;p24"/>
              <p:cNvSpPr/>
              <p:nvPr/>
            </p:nvSpPr>
            <p:spPr>
              <a:xfrm>
                <a:off x="10572596" y="4736160"/>
                <a:ext cx="40764" cy="279012"/>
              </a:xfrm>
              <a:custGeom>
                <a:avLst/>
                <a:gdLst/>
                <a:ahLst/>
                <a:cxnLst/>
                <a:rect l="l" t="t" r="r" b="b"/>
                <a:pathLst>
                  <a:path w="40764" h="279012" extrusionOk="0">
                    <a:moveTo>
                      <a:pt x="40664" y="274016"/>
                    </a:moveTo>
                    <a:cubicBezTo>
                      <a:pt x="27964" y="184183"/>
                      <a:pt x="17027" y="94090"/>
                      <a:pt x="7955" y="3791"/>
                    </a:cubicBezTo>
                    <a:cubicBezTo>
                      <a:pt x="7437" y="-1238"/>
                      <a:pt x="-494" y="-1289"/>
                      <a:pt x="24" y="3791"/>
                    </a:cubicBezTo>
                    <a:cubicBezTo>
                      <a:pt x="9200" y="94764"/>
                      <a:pt x="20189" y="185582"/>
                      <a:pt x="33044" y="276141"/>
                    </a:cubicBezTo>
                    <a:cubicBezTo>
                      <a:pt x="33770" y="281169"/>
                      <a:pt x="41442" y="279044"/>
                      <a:pt x="40716" y="274016"/>
                    </a:cubicBezTo>
                    <a:lnTo>
                      <a:pt x="40716" y="27401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29" name="Google Shape;9729;p24"/>
              <p:cNvSpPr/>
              <p:nvPr/>
            </p:nvSpPr>
            <p:spPr>
              <a:xfrm>
                <a:off x="10724518" y="4861932"/>
                <a:ext cx="27884" cy="82313"/>
              </a:xfrm>
              <a:custGeom>
                <a:avLst/>
                <a:gdLst/>
                <a:ahLst/>
                <a:cxnLst/>
                <a:rect l="l" t="t" r="r" b="b"/>
                <a:pathLst>
                  <a:path w="27884" h="82313" extrusionOk="0">
                    <a:moveTo>
                      <a:pt x="7759" y="79456"/>
                    </a:moveTo>
                    <a:cubicBezTo>
                      <a:pt x="12839" y="54212"/>
                      <a:pt x="19474" y="29278"/>
                      <a:pt x="27664" y="4863"/>
                    </a:cubicBezTo>
                    <a:cubicBezTo>
                      <a:pt x="29271" y="-9"/>
                      <a:pt x="21599" y="-2083"/>
                      <a:pt x="19992" y="2738"/>
                    </a:cubicBezTo>
                    <a:cubicBezTo>
                      <a:pt x="11802" y="27153"/>
                      <a:pt x="5167" y="52086"/>
                      <a:pt x="87" y="77331"/>
                    </a:cubicBezTo>
                    <a:cubicBezTo>
                      <a:pt x="-898" y="82307"/>
                      <a:pt x="6774" y="84484"/>
                      <a:pt x="7759" y="79456"/>
                    </a:cubicBezTo>
                    <a:lnTo>
                      <a:pt x="7759" y="7945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30" name="Google Shape;9730;p24"/>
              <p:cNvSpPr/>
              <p:nvPr/>
            </p:nvSpPr>
            <p:spPr>
              <a:xfrm>
                <a:off x="10279781" y="4928550"/>
                <a:ext cx="72459" cy="91689"/>
              </a:xfrm>
              <a:custGeom>
                <a:avLst/>
                <a:gdLst/>
                <a:ahLst/>
                <a:cxnLst/>
                <a:rect l="l" t="t" r="r" b="b"/>
                <a:pathLst>
                  <a:path w="72459" h="91689" extrusionOk="0">
                    <a:moveTo>
                      <a:pt x="71392" y="84839"/>
                    </a:moveTo>
                    <a:cubicBezTo>
                      <a:pt x="47703" y="59128"/>
                      <a:pt x="26346" y="31344"/>
                      <a:pt x="7529" y="1849"/>
                    </a:cubicBezTo>
                    <a:cubicBezTo>
                      <a:pt x="4782" y="-2454"/>
                      <a:pt x="-2113" y="1538"/>
                      <a:pt x="635" y="5840"/>
                    </a:cubicBezTo>
                    <a:cubicBezTo>
                      <a:pt x="19763" y="35905"/>
                      <a:pt x="41586" y="64208"/>
                      <a:pt x="65742" y="90437"/>
                    </a:cubicBezTo>
                    <a:cubicBezTo>
                      <a:pt x="69215" y="94222"/>
                      <a:pt x="74813" y="88571"/>
                      <a:pt x="71392" y="84787"/>
                    </a:cubicBezTo>
                    <a:lnTo>
                      <a:pt x="71392" y="84787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9731" name="Google Shape;9731;p24"/>
          <p:cNvGrpSpPr/>
          <p:nvPr/>
        </p:nvGrpSpPr>
        <p:grpSpPr>
          <a:xfrm>
            <a:off x="713445" y="5506357"/>
            <a:ext cx="475067" cy="780720"/>
            <a:chOff x="2434651" y="1541762"/>
            <a:chExt cx="356300" cy="585540"/>
          </a:xfrm>
        </p:grpSpPr>
        <p:sp>
          <p:nvSpPr>
            <p:cNvPr id="9732" name="Google Shape;9732;p24"/>
            <p:cNvSpPr/>
            <p:nvPr/>
          </p:nvSpPr>
          <p:spPr>
            <a:xfrm>
              <a:off x="2434651" y="1541762"/>
              <a:ext cx="356300" cy="463901"/>
            </a:xfrm>
            <a:custGeom>
              <a:avLst/>
              <a:gdLst/>
              <a:ahLst/>
              <a:cxnLst/>
              <a:rect l="l" t="t" r="r" b="b"/>
              <a:pathLst>
                <a:path w="426706" h="555570" extrusionOk="0">
                  <a:moveTo>
                    <a:pt x="67895" y="510809"/>
                  </a:moveTo>
                  <a:cubicBezTo>
                    <a:pt x="46590" y="479344"/>
                    <a:pt x="53225" y="437253"/>
                    <a:pt x="62971" y="400501"/>
                  </a:cubicBezTo>
                  <a:cubicBezTo>
                    <a:pt x="72716" y="363749"/>
                    <a:pt x="84690" y="324456"/>
                    <a:pt x="71783" y="288741"/>
                  </a:cubicBezTo>
                  <a:cubicBezTo>
                    <a:pt x="56336" y="246028"/>
                    <a:pt x="8439" y="218761"/>
                    <a:pt x="974" y="173923"/>
                  </a:cubicBezTo>
                  <a:cubicBezTo>
                    <a:pt x="-2706" y="151788"/>
                    <a:pt x="4499" y="129187"/>
                    <a:pt x="14918" y="109282"/>
                  </a:cubicBezTo>
                  <a:cubicBezTo>
                    <a:pt x="58202" y="26654"/>
                    <a:pt x="162756" y="-18288"/>
                    <a:pt x="252486" y="7060"/>
                  </a:cubicBezTo>
                  <a:cubicBezTo>
                    <a:pt x="285662" y="16442"/>
                    <a:pt x="318370" y="36607"/>
                    <a:pt x="330967" y="68694"/>
                  </a:cubicBezTo>
                  <a:cubicBezTo>
                    <a:pt x="349058" y="114777"/>
                    <a:pt x="321325" y="171953"/>
                    <a:pt x="346725" y="214459"/>
                  </a:cubicBezTo>
                  <a:cubicBezTo>
                    <a:pt x="355848" y="229751"/>
                    <a:pt x="370674" y="240636"/>
                    <a:pt x="383063" y="253492"/>
                  </a:cubicBezTo>
                  <a:cubicBezTo>
                    <a:pt x="418415" y="290089"/>
                    <a:pt x="433344" y="344621"/>
                    <a:pt x="423962" y="394643"/>
                  </a:cubicBezTo>
                  <a:cubicBezTo>
                    <a:pt x="414579" y="444666"/>
                    <a:pt x="381819" y="489297"/>
                    <a:pt x="338068" y="515319"/>
                  </a:cubicBezTo>
                  <a:cubicBezTo>
                    <a:pt x="275553" y="552538"/>
                    <a:pt x="118332" y="585247"/>
                    <a:pt x="67895" y="5107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33" name="Google Shape;9733;p24"/>
            <p:cNvSpPr/>
            <p:nvPr/>
          </p:nvSpPr>
          <p:spPr>
            <a:xfrm>
              <a:off x="2434651" y="1541762"/>
              <a:ext cx="356300" cy="463901"/>
            </a:xfrm>
            <a:custGeom>
              <a:avLst/>
              <a:gdLst/>
              <a:ahLst/>
              <a:cxnLst/>
              <a:rect l="l" t="t" r="r" b="b"/>
              <a:pathLst>
                <a:path w="426706" h="555570" extrusionOk="0">
                  <a:moveTo>
                    <a:pt x="67895" y="510809"/>
                  </a:moveTo>
                  <a:cubicBezTo>
                    <a:pt x="46590" y="479344"/>
                    <a:pt x="53225" y="437253"/>
                    <a:pt x="62971" y="400501"/>
                  </a:cubicBezTo>
                  <a:cubicBezTo>
                    <a:pt x="72716" y="363749"/>
                    <a:pt x="84690" y="324456"/>
                    <a:pt x="71783" y="288741"/>
                  </a:cubicBezTo>
                  <a:cubicBezTo>
                    <a:pt x="56336" y="246028"/>
                    <a:pt x="8439" y="218761"/>
                    <a:pt x="974" y="173923"/>
                  </a:cubicBezTo>
                  <a:cubicBezTo>
                    <a:pt x="-2706" y="151788"/>
                    <a:pt x="4499" y="129187"/>
                    <a:pt x="14918" y="109282"/>
                  </a:cubicBezTo>
                  <a:cubicBezTo>
                    <a:pt x="58202" y="26654"/>
                    <a:pt x="162756" y="-18288"/>
                    <a:pt x="252486" y="7060"/>
                  </a:cubicBezTo>
                  <a:cubicBezTo>
                    <a:pt x="285662" y="16442"/>
                    <a:pt x="318370" y="36607"/>
                    <a:pt x="330967" y="68694"/>
                  </a:cubicBezTo>
                  <a:cubicBezTo>
                    <a:pt x="349058" y="114777"/>
                    <a:pt x="321325" y="171953"/>
                    <a:pt x="346725" y="214459"/>
                  </a:cubicBezTo>
                  <a:cubicBezTo>
                    <a:pt x="355848" y="229751"/>
                    <a:pt x="370674" y="240636"/>
                    <a:pt x="383063" y="253492"/>
                  </a:cubicBezTo>
                  <a:cubicBezTo>
                    <a:pt x="418415" y="290089"/>
                    <a:pt x="433344" y="344621"/>
                    <a:pt x="423962" y="394643"/>
                  </a:cubicBezTo>
                  <a:cubicBezTo>
                    <a:pt x="414579" y="444666"/>
                    <a:pt x="381819" y="489297"/>
                    <a:pt x="338068" y="515319"/>
                  </a:cubicBezTo>
                  <a:cubicBezTo>
                    <a:pt x="275553" y="552538"/>
                    <a:pt x="118332" y="585247"/>
                    <a:pt x="67895" y="51075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34" name="Google Shape;9734;p24"/>
            <p:cNvSpPr/>
            <p:nvPr/>
          </p:nvSpPr>
          <p:spPr>
            <a:xfrm>
              <a:off x="2527291" y="1654818"/>
              <a:ext cx="184259" cy="472484"/>
            </a:xfrm>
            <a:custGeom>
              <a:avLst/>
              <a:gdLst/>
              <a:ahLst/>
              <a:cxnLst/>
              <a:rect l="l" t="t" r="r" b="b"/>
              <a:pathLst>
                <a:path w="220669" h="565849" extrusionOk="0">
                  <a:moveTo>
                    <a:pt x="62308" y="565850"/>
                  </a:moveTo>
                  <a:lnTo>
                    <a:pt x="83665" y="230466"/>
                  </a:lnTo>
                  <a:lnTo>
                    <a:pt x="40951" y="154836"/>
                  </a:lnTo>
                  <a:lnTo>
                    <a:pt x="0" y="147683"/>
                  </a:lnTo>
                  <a:lnTo>
                    <a:pt x="0" y="137937"/>
                  </a:lnTo>
                  <a:lnTo>
                    <a:pt x="41832" y="143277"/>
                  </a:lnTo>
                  <a:lnTo>
                    <a:pt x="23171" y="75215"/>
                  </a:lnTo>
                  <a:lnTo>
                    <a:pt x="32035" y="75215"/>
                  </a:lnTo>
                  <a:lnTo>
                    <a:pt x="52511" y="154836"/>
                  </a:lnTo>
                  <a:lnTo>
                    <a:pt x="83665" y="209110"/>
                  </a:lnTo>
                  <a:lnTo>
                    <a:pt x="99682" y="41832"/>
                  </a:lnTo>
                  <a:lnTo>
                    <a:pt x="120106" y="0"/>
                  </a:lnTo>
                  <a:lnTo>
                    <a:pt x="127259" y="8035"/>
                  </a:lnTo>
                  <a:lnTo>
                    <a:pt x="106784" y="41832"/>
                  </a:lnTo>
                  <a:lnTo>
                    <a:pt x="137004" y="30273"/>
                  </a:lnTo>
                  <a:lnTo>
                    <a:pt x="137004" y="41832"/>
                  </a:lnTo>
                  <a:lnTo>
                    <a:pt x="110360" y="48053"/>
                  </a:lnTo>
                  <a:lnTo>
                    <a:pt x="112123" y="287383"/>
                  </a:lnTo>
                  <a:lnTo>
                    <a:pt x="180599" y="204651"/>
                  </a:lnTo>
                  <a:lnTo>
                    <a:pt x="180599" y="154836"/>
                  </a:lnTo>
                  <a:lnTo>
                    <a:pt x="186871" y="154836"/>
                  </a:lnTo>
                  <a:lnTo>
                    <a:pt x="186871" y="204651"/>
                  </a:lnTo>
                  <a:lnTo>
                    <a:pt x="209991" y="171735"/>
                  </a:lnTo>
                  <a:lnTo>
                    <a:pt x="214449" y="180599"/>
                  </a:lnTo>
                  <a:lnTo>
                    <a:pt x="190396" y="216211"/>
                  </a:lnTo>
                  <a:lnTo>
                    <a:pt x="220669" y="207295"/>
                  </a:lnTo>
                  <a:lnTo>
                    <a:pt x="220669" y="216211"/>
                  </a:lnTo>
                  <a:lnTo>
                    <a:pt x="177956" y="225542"/>
                  </a:lnTo>
                  <a:lnTo>
                    <a:pt x="115700" y="314960"/>
                  </a:lnTo>
                  <a:lnTo>
                    <a:pt x="119224" y="565850"/>
                  </a:lnTo>
                  <a:lnTo>
                    <a:pt x="62308" y="56585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735" name="Google Shape;9735;p24"/>
            <p:cNvGrpSpPr/>
            <p:nvPr/>
          </p:nvGrpSpPr>
          <p:grpSpPr>
            <a:xfrm>
              <a:off x="2467872" y="1572546"/>
              <a:ext cx="296344" cy="392359"/>
              <a:chOff x="583697" y="1572546"/>
              <a:chExt cx="296344" cy="392359"/>
            </a:xfrm>
          </p:grpSpPr>
          <p:sp>
            <p:nvSpPr>
              <p:cNvPr id="9736" name="Google Shape;9736;p24"/>
              <p:cNvSpPr/>
              <p:nvPr/>
            </p:nvSpPr>
            <p:spPr>
              <a:xfrm>
                <a:off x="583697" y="167552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9737" name="Google Shape;9737;p24"/>
              <p:cNvGrpSpPr/>
              <p:nvPr/>
            </p:nvGrpSpPr>
            <p:grpSpPr>
              <a:xfrm>
                <a:off x="598617" y="1572546"/>
                <a:ext cx="281425" cy="392359"/>
                <a:chOff x="598617" y="1572546"/>
                <a:chExt cx="281425" cy="392359"/>
              </a:xfrm>
            </p:grpSpPr>
            <p:sp>
              <p:nvSpPr>
                <p:cNvPr id="9738" name="Google Shape;9738;p24"/>
                <p:cNvSpPr/>
                <p:nvPr/>
              </p:nvSpPr>
              <p:spPr>
                <a:xfrm>
                  <a:off x="641192" y="167738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739" name="Google Shape;9739;p24"/>
                <p:cNvSpPr/>
                <p:nvPr/>
              </p:nvSpPr>
              <p:spPr>
                <a:xfrm>
                  <a:off x="652515" y="1673659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740" name="Google Shape;9740;p24"/>
                <p:cNvSpPr/>
                <p:nvPr/>
              </p:nvSpPr>
              <p:spPr>
                <a:xfrm>
                  <a:off x="682019" y="1631723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741" name="Google Shape;9741;p24"/>
                <p:cNvSpPr/>
                <p:nvPr/>
              </p:nvSpPr>
              <p:spPr>
                <a:xfrm>
                  <a:off x="695983" y="1637690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742" name="Google Shape;9742;p24"/>
                <p:cNvSpPr/>
                <p:nvPr/>
              </p:nvSpPr>
              <p:spPr>
                <a:xfrm>
                  <a:off x="609491" y="1612577"/>
                  <a:ext cx="1493" cy="1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5602" extrusionOk="0">
                      <a:moveTo>
                        <a:pt x="0" y="0"/>
                      </a:moveTo>
                      <a:cubicBezTo>
                        <a:pt x="1399" y="4665"/>
                        <a:pt x="1711" y="10679"/>
                        <a:pt x="1866" y="1560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743" name="Google Shape;9743;p24"/>
                <p:cNvSpPr/>
                <p:nvPr/>
              </p:nvSpPr>
              <p:spPr>
                <a:xfrm>
                  <a:off x="623953" y="1610547"/>
                  <a:ext cx="498" cy="1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" h="21875" extrusionOk="0">
                      <a:moveTo>
                        <a:pt x="0" y="0"/>
                      </a:moveTo>
                      <a:cubicBezTo>
                        <a:pt x="0" y="7309"/>
                        <a:pt x="104" y="14566"/>
                        <a:pt x="622" y="2187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744" name="Google Shape;9744;p24"/>
                <p:cNvSpPr/>
                <p:nvPr/>
              </p:nvSpPr>
              <p:spPr>
                <a:xfrm>
                  <a:off x="598617" y="167738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745" name="Google Shape;9745;p24"/>
                <p:cNvSpPr/>
                <p:nvPr/>
              </p:nvSpPr>
              <p:spPr>
                <a:xfrm>
                  <a:off x="738248" y="1576276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746" name="Google Shape;9746;p24"/>
                <p:cNvSpPr/>
                <p:nvPr/>
              </p:nvSpPr>
              <p:spPr>
                <a:xfrm>
                  <a:off x="749570" y="1572546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747" name="Google Shape;9747;p24"/>
                <p:cNvSpPr/>
                <p:nvPr/>
              </p:nvSpPr>
              <p:spPr>
                <a:xfrm>
                  <a:off x="680753" y="1574413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748" name="Google Shape;9748;p24"/>
                <p:cNvSpPr/>
                <p:nvPr/>
              </p:nvSpPr>
              <p:spPr>
                <a:xfrm>
                  <a:off x="764054" y="1949435"/>
                  <a:ext cx="1493" cy="1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5602" extrusionOk="0">
                      <a:moveTo>
                        <a:pt x="0" y="0"/>
                      </a:moveTo>
                      <a:cubicBezTo>
                        <a:pt x="1399" y="4665"/>
                        <a:pt x="1711" y="10679"/>
                        <a:pt x="1866" y="1560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749" name="Google Shape;9749;p24"/>
                <p:cNvSpPr/>
                <p:nvPr/>
              </p:nvSpPr>
              <p:spPr>
                <a:xfrm>
                  <a:off x="778516" y="1947405"/>
                  <a:ext cx="498" cy="1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" h="21875" extrusionOk="0">
                      <a:moveTo>
                        <a:pt x="0" y="0"/>
                      </a:moveTo>
                      <a:cubicBezTo>
                        <a:pt x="0" y="7309"/>
                        <a:pt x="104" y="14566"/>
                        <a:pt x="622" y="2187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750" name="Google Shape;9750;p24"/>
                <p:cNvSpPr/>
                <p:nvPr/>
              </p:nvSpPr>
              <p:spPr>
                <a:xfrm>
                  <a:off x="695673" y="1576276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751" name="Google Shape;9751;p24"/>
                <p:cNvSpPr/>
                <p:nvPr/>
              </p:nvSpPr>
              <p:spPr>
                <a:xfrm>
                  <a:off x="779074" y="1617560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752" name="Google Shape;9752;p24"/>
                <p:cNvSpPr/>
                <p:nvPr/>
              </p:nvSpPr>
              <p:spPr>
                <a:xfrm>
                  <a:off x="793039" y="1623528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753" name="Google Shape;9753;p24"/>
                <p:cNvSpPr/>
                <p:nvPr/>
              </p:nvSpPr>
              <p:spPr>
                <a:xfrm>
                  <a:off x="656649" y="1844798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754" name="Google Shape;9754;p24"/>
                <p:cNvSpPr/>
                <p:nvPr/>
              </p:nvSpPr>
              <p:spPr>
                <a:xfrm>
                  <a:off x="670614" y="1850765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755" name="Google Shape;9755;p24"/>
                <p:cNvSpPr/>
                <p:nvPr/>
              </p:nvSpPr>
              <p:spPr>
                <a:xfrm>
                  <a:off x="773587" y="1730135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756" name="Google Shape;9756;p24"/>
                <p:cNvSpPr/>
                <p:nvPr/>
              </p:nvSpPr>
              <p:spPr>
                <a:xfrm>
                  <a:off x="787552" y="1736103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757" name="Google Shape;9757;p24"/>
                <p:cNvSpPr/>
                <p:nvPr/>
              </p:nvSpPr>
              <p:spPr>
                <a:xfrm>
                  <a:off x="808344" y="1926410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758" name="Google Shape;9758;p24"/>
                <p:cNvSpPr/>
                <p:nvPr/>
              </p:nvSpPr>
              <p:spPr>
                <a:xfrm>
                  <a:off x="822308" y="1932378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759" name="Google Shape;9759;p24"/>
                <p:cNvSpPr/>
                <p:nvPr/>
              </p:nvSpPr>
              <p:spPr>
                <a:xfrm>
                  <a:off x="864573" y="1870963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760" name="Google Shape;9760;p24"/>
                <p:cNvSpPr/>
                <p:nvPr/>
              </p:nvSpPr>
              <p:spPr>
                <a:xfrm>
                  <a:off x="875895" y="1867233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761" name="Google Shape;9761;p24"/>
                <p:cNvSpPr/>
                <p:nvPr/>
              </p:nvSpPr>
              <p:spPr>
                <a:xfrm>
                  <a:off x="807078" y="1869100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762" name="Google Shape;9762;p24"/>
                <p:cNvSpPr/>
                <p:nvPr/>
              </p:nvSpPr>
              <p:spPr>
                <a:xfrm>
                  <a:off x="821998" y="1870963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763" name="Google Shape;9763;p24"/>
                <p:cNvSpPr/>
                <p:nvPr/>
              </p:nvSpPr>
              <p:spPr>
                <a:xfrm>
                  <a:off x="849124" y="1789698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764" name="Google Shape;9764;p24"/>
                <p:cNvSpPr/>
                <p:nvPr/>
              </p:nvSpPr>
              <p:spPr>
                <a:xfrm>
                  <a:off x="863089" y="1795665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765" name="Google Shape;9765;p24"/>
                <p:cNvSpPr/>
                <p:nvPr/>
              </p:nvSpPr>
              <p:spPr>
                <a:xfrm>
                  <a:off x="672017" y="192213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766" name="Google Shape;9766;p24"/>
                <p:cNvSpPr/>
                <p:nvPr/>
              </p:nvSpPr>
              <p:spPr>
                <a:xfrm>
                  <a:off x="683340" y="1918409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767" name="Google Shape;9767;p24"/>
                <p:cNvSpPr/>
                <p:nvPr/>
              </p:nvSpPr>
              <p:spPr>
                <a:xfrm>
                  <a:off x="614522" y="1920275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768" name="Google Shape;9768;p24"/>
                <p:cNvSpPr/>
                <p:nvPr/>
              </p:nvSpPr>
              <p:spPr>
                <a:xfrm>
                  <a:off x="629442" y="192213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sp>
        <p:nvSpPr>
          <p:cNvPr id="9769" name="Google Shape;9769;p24"/>
          <p:cNvSpPr/>
          <p:nvPr/>
        </p:nvSpPr>
        <p:spPr>
          <a:xfrm>
            <a:off x="460815" y="6048493"/>
            <a:ext cx="261491" cy="631999"/>
          </a:xfrm>
          <a:custGeom>
            <a:avLst/>
            <a:gdLst/>
            <a:ahLst/>
            <a:cxnLst/>
            <a:rect l="l" t="t" r="r" b="b"/>
            <a:pathLst>
              <a:path w="234872" h="567664" extrusionOk="0">
                <a:moveTo>
                  <a:pt x="103518" y="567664"/>
                </a:moveTo>
                <a:lnTo>
                  <a:pt x="114663" y="302260"/>
                </a:lnTo>
                <a:lnTo>
                  <a:pt x="34523" y="221188"/>
                </a:lnTo>
                <a:lnTo>
                  <a:pt x="5598" y="238346"/>
                </a:lnTo>
                <a:lnTo>
                  <a:pt x="0" y="228548"/>
                </a:lnTo>
                <a:lnTo>
                  <a:pt x="31154" y="211338"/>
                </a:lnTo>
                <a:lnTo>
                  <a:pt x="10004" y="143743"/>
                </a:lnTo>
                <a:lnTo>
                  <a:pt x="16691" y="137627"/>
                </a:lnTo>
                <a:lnTo>
                  <a:pt x="31154" y="179407"/>
                </a:lnTo>
                <a:lnTo>
                  <a:pt x="38981" y="143743"/>
                </a:lnTo>
                <a:lnTo>
                  <a:pt x="45668" y="143743"/>
                </a:lnTo>
                <a:lnTo>
                  <a:pt x="35612" y="196565"/>
                </a:lnTo>
                <a:lnTo>
                  <a:pt x="43439" y="217455"/>
                </a:lnTo>
                <a:lnTo>
                  <a:pt x="114663" y="289975"/>
                </a:lnTo>
                <a:lnTo>
                  <a:pt x="123579" y="62671"/>
                </a:lnTo>
                <a:lnTo>
                  <a:pt x="90144" y="28251"/>
                </a:lnTo>
                <a:lnTo>
                  <a:pt x="92373" y="20890"/>
                </a:lnTo>
                <a:lnTo>
                  <a:pt x="123579" y="52822"/>
                </a:lnTo>
                <a:lnTo>
                  <a:pt x="161420" y="0"/>
                </a:lnTo>
                <a:lnTo>
                  <a:pt x="166966" y="9849"/>
                </a:lnTo>
                <a:lnTo>
                  <a:pt x="131354" y="66351"/>
                </a:lnTo>
                <a:lnTo>
                  <a:pt x="134672" y="239590"/>
                </a:lnTo>
                <a:lnTo>
                  <a:pt x="229274" y="143743"/>
                </a:lnTo>
                <a:lnTo>
                  <a:pt x="234872" y="156651"/>
                </a:lnTo>
                <a:lnTo>
                  <a:pt x="210353" y="179407"/>
                </a:lnTo>
                <a:lnTo>
                  <a:pt x="234872" y="179407"/>
                </a:lnTo>
                <a:lnTo>
                  <a:pt x="234872" y="189204"/>
                </a:lnTo>
                <a:lnTo>
                  <a:pt x="202578" y="189204"/>
                </a:lnTo>
                <a:lnTo>
                  <a:pt x="138041" y="259236"/>
                </a:lnTo>
                <a:lnTo>
                  <a:pt x="140270" y="366123"/>
                </a:lnTo>
                <a:lnTo>
                  <a:pt x="173653" y="358762"/>
                </a:lnTo>
                <a:lnTo>
                  <a:pt x="174741" y="367367"/>
                </a:lnTo>
                <a:lnTo>
                  <a:pt x="142499" y="379652"/>
                </a:lnTo>
                <a:lnTo>
                  <a:pt x="145817" y="567664"/>
                </a:lnTo>
                <a:lnTo>
                  <a:pt x="103518" y="56766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770" name="Google Shape;9770;p24"/>
          <p:cNvGrpSpPr/>
          <p:nvPr/>
        </p:nvGrpSpPr>
        <p:grpSpPr>
          <a:xfrm rot="2092537">
            <a:off x="575804" y="5204502"/>
            <a:ext cx="239913" cy="241007"/>
            <a:chOff x="62450" y="3879120"/>
            <a:chExt cx="179934" cy="180754"/>
          </a:xfrm>
        </p:grpSpPr>
        <p:sp>
          <p:nvSpPr>
            <p:cNvPr id="9771" name="Google Shape;9771;p24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72" name="Google Shape;9772;p24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773" name="Google Shape;9773;p24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9774" name="Google Shape;9774;p24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75" name="Google Shape;9775;p24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76" name="Google Shape;9776;p24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77" name="Google Shape;9777;p24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78" name="Google Shape;9778;p24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79" name="Google Shape;9779;p24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80" name="Google Shape;9780;p24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81" name="Google Shape;9781;p24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9782" name="Google Shape;9782;p24"/>
          <p:cNvGrpSpPr/>
          <p:nvPr/>
        </p:nvGrpSpPr>
        <p:grpSpPr>
          <a:xfrm>
            <a:off x="106208" y="6165404"/>
            <a:ext cx="166817" cy="169525"/>
            <a:chOff x="4960130" y="3783548"/>
            <a:chExt cx="125113" cy="127144"/>
          </a:xfrm>
        </p:grpSpPr>
        <p:sp>
          <p:nvSpPr>
            <p:cNvPr id="9783" name="Google Shape;9783;p24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84" name="Google Shape;9784;p24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785" name="Google Shape;9785;p24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9786" name="Google Shape;9786;p24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87" name="Google Shape;9787;p24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88" name="Google Shape;9788;p24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89" name="Google Shape;9789;p24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90" name="Google Shape;9790;p24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91" name="Google Shape;9791;p24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92" name="Google Shape;9792;p24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93" name="Google Shape;9793;p24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94" name="Google Shape;9794;p24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9795" name="Google Shape;9795;p24"/>
          <p:cNvGrpSpPr/>
          <p:nvPr/>
        </p:nvGrpSpPr>
        <p:grpSpPr>
          <a:xfrm>
            <a:off x="1085661" y="5982516"/>
            <a:ext cx="448244" cy="763957"/>
            <a:chOff x="3499513" y="1600825"/>
            <a:chExt cx="336183" cy="572968"/>
          </a:xfrm>
        </p:grpSpPr>
        <p:sp>
          <p:nvSpPr>
            <p:cNvPr id="9796" name="Google Shape;9796;p24"/>
            <p:cNvSpPr/>
            <p:nvPr/>
          </p:nvSpPr>
          <p:spPr>
            <a:xfrm>
              <a:off x="3499513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97" name="Google Shape;9797;p24"/>
            <p:cNvSpPr/>
            <p:nvPr/>
          </p:nvSpPr>
          <p:spPr>
            <a:xfrm>
              <a:off x="3499638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98" name="Google Shape;9798;p24"/>
            <p:cNvSpPr/>
            <p:nvPr/>
          </p:nvSpPr>
          <p:spPr>
            <a:xfrm>
              <a:off x="3641885" y="2072515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799" name="Google Shape;9799;p24"/>
            <p:cNvGrpSpPr/>
            <p:nvPr/>
          </p:nvGrpSpPr>
          <p:grpSpPr>
            <a:xfrm>
              <a:off x="3530493" y="1636292"/>
              <a:ext cx="293400" cy="436481"/>
              <a:chOff x="3093722" y="4286030"/>
              <a:chExt cx="293400" cy="436481"/>
            </a:xfrm>
          </p:grpSpPr>
          <p:sp>
            <p:nvSpPr>
              <p:cNvPr id="9800" name="Google Shape;9800;p24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01" name="Google Shape;9801;p24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02" name="Google Shape;9802;p24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03" name="Google Shape;9803;p24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9804" name="Google Shape;9804;p24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9805" name="Google Shape;9805;p24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806" name="Google Shape;9806;p24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9807" name="Google Shape;9807;p24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9808" name="Google Shape;9808;p24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809" name="Google Shape;9809;p24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9810" name="Google Shape;9810;p24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11" name="Google Shape;9811;p24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12" name="Google Shape;9812;p24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13" name="Google Shape;9813;p24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14" name="Google Shape;9814;p24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15" name="Google Shape;9815;p24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16" name="Google Shape;9816;p24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17" name="Google Shape;9817;p24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18" name="Google Shape;9818;p24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19" name="Google Shape;9819;p24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20" name="Google Shape;9820;p24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21" name="Google Shape;9821;p24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22" name="Google Shape;9822;p24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23" name="Google Shape;9823;p24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24" name="Google Shape;9824;p24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25" name="Google Shape;9825;p24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26" name="Google Shape;9826;p24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27" name="Google Shape;9827;p24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28" name="Google Shape;9828;p24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29" name="Google Shape;9829;p24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30" name="Google Shape;9830;p24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31" name="Google Shape;9831;p24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32" name="Google Shape;9832;p24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33" name="Google Shape;9833;p24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34" name="Google Shape;9834;p24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35" name="Google Shape;9835;p24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36" name="Google Shape;9836;p24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37" name="Google Shape;9837;p24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38" name="Google Shape;9838;p24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39" name="Google Shape;9839;p24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40" name="Google Shape;9840;p24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41" name="Google Shape;9841;p24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42" name="Google Shape;9842;p24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43" name="Google Shape;9843;p24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44" name="Google Shape;9844;p24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45" name="Google Shape;9845;p24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46" name="Google Shape;9846;p24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47" name="Google Shape;9847;p24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48" name="Google Shape;9848;p24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49" name="Google Shape;9849;p24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50" name="Google Shape;9850;p24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51" name="Google Shape;9851;p24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52" name="Google Shape;9852;p24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53" name="Google Shape;9853;p24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54" name="Google Shape;9854;p24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55" name="Google Shape;9855;p24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56" name="Google Shape;9856;p24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57" name="Google Shape;9857;p24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9858" name="Google Shape;9858;p24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9859" name="Google Shape;9859;p24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860" name="Google Shape;9860;p24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9861" name="Google Shape;9861;p24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9862" name="Google Shape;9862;p24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863" name="Google Shape;9863;p24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9864" name="Google Shape;9864;p24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9865" name="Google Shape;9865;p24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866" name="Google Shape;9866;p24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9867" name="Google Shape;9867;p24"/>
          <p:cNvGrpSpPr/>
          <p:nvPr/>
        </p:nvGrpSpPr>
        <p:grpSpPr>
          <a:xfrm>
            <a:off x="8531061" y="5863959"/>
            <a:ext cx="448244" cy="763957"/>
            <a:chOff x="3499513" y="1600825"/>
            <a:chExt cx="336183" cy="572968"/>
          </a:xfrm>
        </p:grpSpPr>
        <p:sp>
          <p:nvSpPr>
            <p:cNvPr id="9868" name="Google Shape;9868;p24"/>
            <p:cNvSpPr/>
            <p:nvPr/>
          </p:nvSpPr>
          <p:spPr>
            <a:xfrm>
              <a:off x="3499513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69" name="Google Shape;9869;p24"/>
            <p:cNvSpPr/>
            <p:nvPr/>
          </p:nvSpPr>
          <p:spPr>
            <a:xfrm>
              <a:off x="3499638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70" name="Google Shape;9870;p24"/>
            <p:cNvSpPr/>
            <p:nvPr/>
          </p:nvSpPr>
          <p:spPr>
            <a:xfrm>
              <a:off x="3641885" y="2072515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871" name="Google Shape;9871;p24"/>
            <p:cNvGrpSpPr/>
            <p:nvPr/>
          </p:nvGrpSpPr>
          <p:grpSpPr>
            <a:xfrm>
              <a:off x="3530493" y="1636292"/>
              <a:ext cx="293400" cy="436481"/>
              <a:chOff x="3093722" y="4286030"/>
              <a:chExt cx="293400" cy="436481"/>
            </a:xfrm>
          </p:grpSpPr>
          <p:sp>
            <p:nvSpPr>
              <p:cNvPr id="9872" name="Google Shape;9872;p24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73" name="Google Shape;9873;p24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74" name="Google Shape;9874;p24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75" name="Google Shape;9875;p24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9876" name="Google Shape;9876;p24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9877" name="Google Shape;9877;p24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878" name="Google Shape;9878;p24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9879" name="Google Shape;9879;p24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9880" name="Google Shape;9880;p24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881" name="Google Shape;9881;p24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9882" name="Google Shape;9882;p24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83" name="Google Shape;9883;p24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84" name="Google Shape;9884;p24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85" name="Google Shape;9885;p24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86" name="Google Shape;9886;p24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87" name="Google Shape;9887;p24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88" name="Google Shape;9888;p24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89" name="Google Shape;9889;p24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90" name="Google Shape;9890;p24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91" name="Google Shape;9891;p24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92" name="Google Shape;9892;p24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93" name="Google Shape;9893;p24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94" name="Google Shape;9894;p24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95" name="Google Shape;9895;p24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96" name="Google Shape;9896;p24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97" name="Google Shape;9897;p24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98" name="Google Shape;9898;p24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99" name="Google Shape;9899;p24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00" name="Google Shape;9900;p24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01" name="Google Shape;9901;p24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02" name="Google Shape;9902;p24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03" name="Google Shape;9903;p24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04" name="Google Shape;9904;p24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05" name="Google Shape;9905;p24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06" name="Google Shape;9906;p24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07" name="Google Shape;9907;p24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08" name="Google Shape;9908;p24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09" name="Google Shape;9909;p24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10" name="Google Shape;9910;p24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11" name="Google Shape;9911;p24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12" name="Google Shape;9912;p24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13" name="Google Shape;9913;p24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14" name="Google Shape;9914;p24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15" name="Google Shape;9915;p24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16" name="Google Shape;9916;p24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17" name="Google Shape;9917;p24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18" name="Google Shape;9918;p24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19" name="Google Shape;9919;p24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20" name="Google Shape;9920;p24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21" name="Google Shape;9921;p24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22" name="Google Shape;9922;p24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23" name="Google Shape;9923;p24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24" name="Google Shape;9924;p24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25" name="Google Shape;9925;p24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26" name="Google Shape;9926;p24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27" name="Google Shape;9927;p24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28" name="Google Shape;9928;p24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29" name="Google Shape;9929;p24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9930" name="Google Shape;9930;p24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9931" name="Google Shape;9931;p24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932" name="Google Shape;9932;p24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9933" name="Google Shape;9933;p24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9934" name="Google Shape;9934;p24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935" name="Google Shape;9935;p24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9936" name="Google Shape;9936;p24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9937" name="Google Shape;9937;p24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938" name="Google Shape;9938;p24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9939" name="Google Shape;9939;p24"/>
          <p:cNvGrpSpPr/>
          <p:nvPr/>
        </p:nvGrpSpPr>
        <p:grpSpPr>
          <a:xfrm>
            <a:off x="9674686" y="5593716"/>
            <a:ext cx="448244" cy="763957"/>
            <a:chOff x="3499513" y="1600825"/>
            <a:chExt cx="336183" cy="572968"/>
          </a:xfrm>
        </p:grpSpPr>
        <p:sp>
          <p:nvSpPr>
            <p:cNvPr id="9940" name="Google Shape;9940;p24"/>
            <p:cNvSpPr/>
            <p:nvPr/>
          </p:nvSpPr>
          <p:spPr>
            <a:xfrm>
              <a:off x="3499513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41" name="Google Shape;9941;p24"/>
            <p:cNvSpPr/>
            <p:nvPr/>
          </p:nvSpPr>
          <p:spPr>
            <a:xfrm>
              <a:off x="3499638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42" name="Google Shape;9942;p24"/>
            <p:cNvSpPr/>
            <p:nvPr/>
          </p:nvSpPr>
          <p:spPr>
            <a:xfrm>
              <a:off x="3641885" y="2072515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943" name="Google Shape;9943;p24"/>
            <p:cNvGrpSpPr/>
            <p:nvPr/>
          </p:nvGrpSpPr>
          <p:grpSpPr>
            <a:xfrm>
              <a:off x="3530493" y="1636292"/>
              <a:ext cx="293400" cy="436481"/>
              <a:chOff x="3093722" y="4286030"/>
              <a:chExt cx="293400" cy="436481"/>
            </a:xfrm>
          </p:grpSpPr>
          <p:sp>
            <p:nvSpPr>
              <p:cNvPr id="9944" name="Google Shape;9944;p24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45" name="Google Shape;9945;p24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46" name="Google Shape;9946;p24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47" name="Google Shape;9947;p24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9948" name="Google Shape;9948;p24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9949" name="Google Shape;9949;p24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950" name="Google Shape;9950;p24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9951" name="Google Shape;9951;p24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9952" name="Google Shape;9952;p24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953" name="Google Shape;9953;p24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9954" name="Google Shape;9954;p24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55" name="Google Shape;9955;p24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56" name="Google Shape;9956;p24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57" name="Google Shape;9957;p24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58" name="Google Shape;9958;p24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59" name="Google Shape;9959;p24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60" name="Google Shape;9960;p24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61" name="Google Shape;9961;p24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62" name="Google Shape;9962;p24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63" name="Google Shape;9963;p24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64" name="Google Shape;9964;p24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65" name="Google Shape;9965;p24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66" name="Google Shape;9966;p24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67" name="Google Shape;9967;p24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68" name="Google Shape;9968;p24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69" name="Google Shape;9969;p24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70" name="Google Shape;9970;p24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71" name="Google Shape;9971;p24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72" name="Google Shape;9972;p24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73" name="Google Shape;9973;p24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74" name="Google Shape;9974;p24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75" name="Google Shape;9975;p24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76" name="Google Shape;9976;p24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77" name="Google Shape;9977;p24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78" name="Google Shape;9978;p24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79" name="Google Shape;9979;p24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80" name="Google Shape;9980;p24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81" name="Google Shape;9981;p24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82" name="Google Shape;9982;p24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83" name="Google Shape;9983;p24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84" name="Google Shape;9984;p24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85" name="Google Shape;9985;p24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86" name="Google Shape;9986;p24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87" name="Google Shape;9987;p24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88" name="Google Shape;9988;p24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89" name="Google Shape;9989;p24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90" name="Google Shape;9990;p24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91" name="Google Shape;9991;p24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92" name="Google Shape;9992;p24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93" name="Google Shape;9993;p24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94" name="Google Shape;9994;p24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95" name="Google Shape;9995;p24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96" name="Google Shape;9996;p24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97" name="Google Shape;9997;p24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98" name="Google Shape;9998;p24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99" name="Google Shape;9999;p24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00" name="Google Shape;10000;p24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01" name="Google Shape;10001;p24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0002" name="Google Shape;10002;p24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10003" name="Google Shape;10003;p24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004" name="Google Shape;10004;p24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0005" name="Google Shape;10005;p24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10006" name="Google Shape;10006;p24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007" name="Google Shape;10007;p24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0008" name="Google Shape;10008;p24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10009" name="Google Shape;10009;p24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010" name="Google Shape;10010;p24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0011" name="Google Shape;10011;p24"/>
          <p:cNvGrpSpPr/>
          <p:nvPr/>
        </p:nvGrpSpPr>
        <p:grpSpPr>
          <a:xfrm>
            <a:off x="9389973" y="5792444"/>
            <a:ext cx="455943" cy="835473"/>
            <a:chOff x="2925867" y="1503775"/>
            <a:chExt cx="341957" cy="626605"/>
          </a:xfrm>
        </p:grpSpPr>
        <p:sp>
          <p:nvSpPr>
            <p:cNvPr id="10012" name="Google Shape;10012;p24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13" name="Google Shape;10013;p24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14" name="Google Shape;10014;p24"/>
            <p:cNvSpPr/>
            <p:nvPr/>
          </p:nvSpPr>
          <p:spPr>
            <a:xfrm>
              <a:off x="2990316" y="1656380"/>
              <a:ext cx="196118" cy="473999"/>
            </a:xfrm>
            <a:custGeom>
              <a:avLst/>
              <a:gdLst/>
              <a:ahLst/>
              <a:cxnLst/>
              <a:rect l="l" t="t" r="r" b="b"/>
              <a:pathLst>
                <a:path w="234872" h="567664" extrusionOk="0">
                  <a:moveTo>
                    <a:pt x="103518" y="567664"/>
                  </a:moveTo>
                  <a:lnTo>
                    <a:pt x="114663" y="302260"/>
                  </a:lnTo>
                  <a:lnTo>
                    <a:pt x="34523" y="221188"/>
                  </a:lnTo>
                  <a:lnTo>
                    <a:pt x="5598" y="238346"/>
                  </a:lnTo>
                  <a:lnTo>
                    <a:pt x="0" y="228548"/>
                  </a:lnTo>
                  <a:lnTo>
                    <a:pt x="31154" y="211338"/>
                  </a:lnTo>
                  <a:lnTo>
                    <a:pt x="10004" y="143743"/>
                  </a:lnTo>
                  <a:lnTo>
                    <a:pt x="16691" y="137627"/>
                  </a:lnTo>
                  <a:lnTo>
                    <a:pt x="31154" y="179407"/>
                  </a:lnTo>
                  <a:lnTo>
                    <a:pt x="38981" y="143743"/>
                  </a:lnTo>
                  <a:lnTo>
                    <a:pt x="45668" y="143743"/>
                  </a:lnTo>
                  <a:lnTo>
                    <a:pt x="35612" y="196565"/>
                  </a:lnTo>
                  <a:lnTo>
                    <a:pt x="43439" y="217455"/>
                  </a:lnTo>
                  <a:lnTo>
                    <a:pt x="114663" y="289975"/>
                  </a:lnTo>
                  <a:lnTo>
                    <a:pt x="123579" y="62671"/>
                  </a:lnTo>
                  <a:lnTo>
                    <a:pt x="90144" y="28251"/>
                  </a:lnTo>
                  <a:lnTo>
                    <a:pt x="92373" y="20890"/>
                  </a:lnTo>
                  <a:lnTo>
                    <a:pt x="123579" y="52822"/>
                  </a:lnTo>
                  <a:lnTo>
                    <a:pt x="161420" y="0"/>
                  </a:lnTo>
                  <a:lnTo>
                    <a:pt x="166966" y="9849"/>
                  </a:lnTo>
                  <a:lnTo>
                    <a:pt x="131354" y="66351"/>
                  </a:lnTo>
                  <a:lnTo>
                    <a:pt x="134672" y="239590"/>
                  </a:lnTo>
                  <a:lnTo>
                    <a:pt x="229274" y="143743"/>
                  </a:lnTo>
                  <a:lnTo>
                    <a:pt x="234872" y="156651"/>
                  </a:lnTo>
                  <a:lnTo>
                    <a:pt x="210353" y="179407"/>
                  </a:lnTo>
                  <a:lnTo>
                    <a:pt x="234872" y="179407"/>
                  </a:lnTo>
                  <a:lnTo>
                    <a:pt x="234872" y="189204"/>
                  </a:lnTo>
                  <a:lnTo>
                    <a:pt x="202578" y="189204"/>
                  </a:lnTo>
                  <a:lnTo>
                    <a:pt x="138041" y="259236"/>
                  </a:lnTo>
                  <a:lnTo>
                    <a:pt x="140270" y="366123"/>
                  </a:lnTo>
                  <a:lnTo>
                    <a:pt x="173653" y="358762"/>
                  </a:lnTo>
                  <a:lnTo>
                    <a:pt x="174741" y="367367"/>
                  </a:lnTo>
                  <a:lnTo>
                    <a:pt x="142499" y="379652"/>
                  </a:lnTo>
                  <a:lnTo>
                    <a:pt x="145817" y="567664"/>
                  </a:lnTo>
                  <a:lnTo>
                    <a:pt x="103518" y="56766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0015" name="Google Shape;10015;p24"/>
            <p:cNvGrpSpPr/>
            <p:nvPr/>
          </p:nvGrpSpPr>
          <p:grpSpPr>
            <a:xfrm>
              <a:off x="2961011" y="1572092"/>
              <a:ext cx="255381" cy="407358"/>
              <a:chOff x="1076836" y="1572092"/>
              <a:chExt cx="255381" cy="407358"/>
            </a:xfrm>
          </p:grpSpPr>
          <p:sp>
            <p:nvSpPr>
              <p:cNvPr id="10016" name="Google Shape;10016;p24"/>
              <p:cNvSpPr/>
              <p:nvPr/>
            </p:nvSpPr>
            <p:spPr>
              <a:xfrm>
                <a:off x="1217967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17" name="Google Shape;10017;p24"/>
              <p:cNvSpPr/>
              <p:nvPr/>
            </p:nvSpPr>
            <p:spPr>
              <a:xfrm>
                <a:off x="1229290" y="1616059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18" name="Google Shape;10018;p24"/>
              <p:cNvSpPr/>
              <p:nvPr/>
            </p:nvSpPr>
            <p:spPr>
              <a:xfrm>
                <a:off x="1160472" y="161792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19" name="Google Shape;10019;p24"/>
              <p:cNvSpPr/>
              <p:nvPr/>
            </p:nvSpPr>
            <p:spPr>
              <a:xfrm>
                <a:off x="1258794" y="1574123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20" name="Google Shape;10020;p24"/>
              <p:cNvSpPr/>
              <p:nvPr/>
            </p:nvSpPr>
            <p:spPr>
              <a:xfrm>
                <a:off x="1272758" y="1580090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21" name="Google Shape;10021;p24"/>
              <p:cNvSpPr/>
              <p:nvPr/>
            </p:nvSpPr>
            <p:spPr>
              <a:xfrm>
                <a:off x="1183873" y="1574123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22" name="Google Shape;10022;p24"/>
              <p:cNvSpPr/>
              <p:nvPr/>
            </p:nvSpPr>
            <p:spPr>
              <a:xfrm>
                <a:off x="1198335" y="1572092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23" name="Google Shape;10023;p24"/>
              <p:cNvSpPr/>
              <p:nvPr/>
            </p:nvSpPr>
            <p:spPr>
              <a:xfrm>
                <a:off x="1313807" y="1730506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24" name="Google Shape;10024;p24"/>
              <p:cNvSpPr/>
              <p:nvPr/>
            </p:nvSpPr>
            <p:spPr>
              <a:xfrm>
                <a:off x="1329949" y="1731253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25" name="Google Shape;10025;p24"/>
              <p:cNvSpPr/>
              <p:nvPr/>
            </p:nvSpPr>
            <p:spPr>
              <a:xfrm>
                <a:off x="1254371" y="17182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26" name="Google Shape;10026;p24"/>
              <p:cNvSpPr/>
              <p:nvPr/>
            </p:nvSpPr>
            <p:spPr>
              <a:xfrm>
                <a:off x="1268336" y="17241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27" name="Google Shape;10027;p24"/>
              <p:cNvSpPr/>
              <p:nvPr/>
            </p:nvSpPr>
            <p:spPr>
              <a:xfrm>
                <a:off x="1176601" y="17762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28" name="Google Shape;10028;p24"/>
              <p:cNvSpPr/>
              <p:nvPr/>
            </p:nvSpPr>
            <p:spPr>
              <a:xfrm>
                <a:off x="1164625" y="17783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0029" name="Google Shape;10029;p24"/>
              <p:cNvGrpSpPr/>
              <p:nvPr/>
            </p:nvGrpSpPr>
            <p:grpSpPr>
              <a:xfrm>
                <a:off x="1141018" y="1704383"/>
                <a:ext cx="13482" cy="17486"/>
                <a:chOff x="5608612" y="5510556"/>
                <a:chExt cx="16865" cy="21874"/>
              </a:xfrm>
            </p:grpSpPr>
            <p:sp>
              <p:nvSpPr>
                <p:cNvPr id="10030" name="Google Shape;10030;p24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031" name="Google Shape;10031;p24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0032" name="Google Shape;10032;p24"/>
              <p:cNvGrpSpPr/>
              <p:nvPr/>
            </p:nvGrpSpPr>
            <p:grpSpPr>
              <a:xfrm>
                <a:off x="1076836" y="1783207"/>
                <a:ext cx="13523" cy="17486"/>
                <a:chOff x="5615144" y="5636104"/>
                <a:chExt cx="16917" cy="21874"/>
              </a:xfrm>
            </p:grpSpPr>
            <p:sp>
              <p:nvSpPr>
                <p:cNvPr id="10033" name="Google Shape;10033;p24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034" name="Google Shape;10034;p24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0035" name="Google Shape;10035;p24"/>
              <p:cNvSpPr/>
              <p:nvPr/>
            </p:nvSpPr>
            <p:spPr>
              <a:xfrm>
                <a:off x="1253396" y="18813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36" name="Google Shape;10036;p24"/>
              <p:cNvSpPr/>
              <p:nvPr/>
            </p:nvSpPr>
            <p:spPr>
              <a:xfrm>
                <a:off x="1267361" y="18872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37" name="Google Shape;10037;p24"/>
              <p:cNvSpPr/>
              <p:nvPr/>
            </p:nvSpPr>
            <p:spPr>
              <a:xfrm>
                <a:off x="1149171" y="1912439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38" name="Google Shape;10038;p24"/>
              <p:cNvSpPr/>
              <p:nvPr/>
            </p:nvSpPr>
            <p:spPr>
              <a:xfrm>
                <a:off x="1163136" y="1918406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39" name="Google Shape;10039;p24"/>
              <p:cNvSpPr/>
              <p:nvPr/>
            </p:nvSpPr>
            <p:spPr>
              <a:xfrm>
                <a:off x="1279107" y="195548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40" name="Google Shape;10040;p24"/>
              <p:cNvSpPr/>
              <p:nvPr/>
            </p:nvSpPr>
            <p:spPr>
              <a:xfrm>
                <a:off x="1295249" y="1956228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41" name="Google Shape;10041;p24"/>
              <p:cNvSpPr/>
              <p:nvPr/>
            </p:nvSpPr>
            <p:spPr>
              <a:xfrm>
                <a:off x="1175392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042" name="Google Shape;10042;p24"/>
          <p:cNvSpPr/>
          <p:nvPr/>
        </p:nvSpPr>
        <p:spPr>
          <a:xfrm>
            <a:off x="11122813" y="6048493"/>
            <a:ext cx="261491" cy="631999"/>
          </a:xfrm>
          <a:custGeom>
            <a:avLst/>
            <a:gdLst/>
            <a:ahLst/>
            <a:cxnLst/>
            <a:rect l="l" t="t" r="r" b="b"/>
            <a:pathLst>
              <a:path w="234872" h="567664" extrusionOk="0">
                <a:moveTo>
                  <a:pt x="103518" y="567664"/>
                </a:moveTo>
                <a:lnTo>
                  <a:pt x="114663" y="302260"/>
                </a:lnTo>
                <a:lnTo>
                  <a:pt x="34523" y="221188"/>
                </a:lnTo>
                <a:lnTo>
                  <a:pt x="5598" y="238346"/>
                </a:lnTo>
                <a:lnTo>
                  <a:pt x="0" y="228548"/>
                </a:lnTo>
                <a:lnTo>
                  <a:pt x="31154" y="211338"/>
                </a:lnTo>
                <a:lnTo>
                  <a:pt x="10004" y="143743"/>
                </a:lnTo>
                <a:lnTo>
                  <a:pt x="16691" y="137627"/>
                </a:lnTo>
                <a:lnTo>
                  <a:pt x="31154" y="179407"/>
                </a:lnTo>
                <a:lnTo>
                  <a:pt x="38981" y="143743"/>
                </a:lnTo>
                <a:lnTo>
                  <a:pt x="45668" y="143743"/>
                </a:lnTo>
                <a:lnTo>
                  <a:pt x="35612" y="196565"/>
                </a:lnTo>
                <a:lnTo>
                  <a:pt x="43439" y="217455"/>
                </a:lnTo>
                <a:lnTo>
                  <a:pt x="114663" y="289975"/>
                </a:lnTo>
                <a:lnTo>
                  <a:pt x="123579" y="62671"/>
                </a:lnTo>
                <a:lnTo>
                  <a:pt x="90144" y="28251"/>
                </a:lnTo>
                <a:lnTo>
                  <a:pt x="92373" y="20890"/>
                </a:lnTo>
                <a:lnTo>
                  <a:pt x="123579" y="52822"/>
                </a:lnTo>
                <a:lnTo>
                  <a:pt x="161420" y="0"/>
                </a:lnTo>
                <a:lnTo>
                  <a:pt x="166966" y="9849"/>
                </a:lnTo>
                <a:lnTo>
                  <a:pt x="131354" y="66351"/>
                </a:lnTo>
                <a:lnTo>
                  <a:pt x="134672" y="239590"/>
                </a:lnTo>
                <a:lnTo>
                  <a:pt x="229274" y="143743"/>
                </a:lnTo>
                <a:lnTo>
                  <a:pt x="234872" y="156651"/>
                </a:lnTo>
                <a:lnTo>
                  <a:pt x="210353" y="179407"/>
                </a:lnTo>
                <a:lnTo>
                  <a:pt x="234872" y="179407"/>
                </a:lnTo>
                <a:lnTo>
                  <a:pt x="234872" y="189204"/>
                </a:lnTo>
                <a:lnTo>
                  <a:pt x="202578" y="189204"/>
                </a:lnTo>
                <a:lnTo>
                  <a:pt x="138041" y="259236"/>
                </a:lnTo>
                <a:lnTo>
                  <a:pt x="140270" y="366123"/>
                </a:lnTo>
                <a:lnTo>
                  <a:pt x="173653" y="358762"/>
                </a:lnTo>
                <a:lnTo>
                  <a:pt x="174741" y="367367"/>
                </a:lnTo>
                <a:lnTo>
                  <a:pt x="142499" y="379652"/>
                </a:lnTo>
                <a:lnTo>
                  <a:pt x="145817" y="567664"/>
                </a:lnTo>
                <a:lnTo>
                  <a:pt x="103518" y="56766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0043" name="Google Shape;10043;p24"/>
          <p:cNvGrpSpPr/>
          <p:nvPr/>
        </p:nvGrpSpPr>
        <p:grpSpPr>
          <a:xfrm>
            <a:off x="10581594" y="6511297"/>
            <a:ext cx="541556" cy="231151"/>
            <a:chOff x="6363407" y="3433047"/>
            <a:chExt cx="406167" cy="173363"/>
          </a:xfrm>
        </p:grpSpPr>
        <p:sp>
          <p:nvSpPr>
            <p:cNvPr id="10044" name="Google Shape;10044;p24"/>
            <p:cNvSpPr/>
            <p:nvPr/>
          </p:nvSpPr>
          <p:spPr>
            <a:xfrm rot="69792">
              <a:off x="6365043" y="3437120"/>
              <a:ext cx="402896" cy="165218"/>
            </a:xfrm>
            <a:custGeom>
              <a:avLst/>
              <a:gdLst/>
              <a:ahLst/>
              <a:cxnLst/>
              <a:rect l="l" t="t" r="r" b="b"/>
              <a:pathLst>
                <a:path w="817895" h="335399" extrusionOk="0">
                  <a:moveTo>
                    <a:pt x="14012" y="335400"/>
                  </a:moveTo>
                  <a:cubicBezTo>
                    <a:pt x="-11388" y="285896"/>
                    <a:pt x="-2058" y="218923"/>
                    <a:pt x="40397" y="182948"/>
                  </a:cubicBezTo>
                  <a:cubicBezTo>
                    <a:pt x="82851" y="146973"/>
                    <a:pt x="155733" y="151639"/>
                    <a:pt x="188650" y="196529"/>
                  </a:cubicBezTo>
                  <a:cubicBezTo>
                    <a:pt x="186213" y="154541"/>
                    <a:pt x="203890" y="108821"/>
                    <a:pt x="241160" y="89331"/>
                  </a:cubicBezTo>
                  <a:cubicBezTo>
                    <a:pt x="278430" y="69840"/>
                    <a:pt x="333792" y="88553"/>
                    <a:pt x="342346" y="129764"/>
                  </a:cubicBezTo>
                  <a:cubicBezTo>
                    <a:pt x="346441" y="93011"/>
                    <a:pt x="360333" y="56311"/>
                    <a:pt x="386925" y="30652"/>
                  </a:cubicBezTo>
                  <a:cubicBezTo>
                    <a:pt x="413569" y="4992"/>
                    <a:pt x="454157" y="-7552"/>
                    <a:pt x="488992" y="4785"/>
                  </a:cubicBezTo>
                  <a:cubicBezTo>
                    <a:pt x="521804" y="16448"/>
                    <a:pt x="544509" y="47706"/>
                    <a:pt x="554824" y="80933"/>
                  </a:cubicBezTo>
                  <a:cubicBezTo>
                    <a:pt x="565140" y="114161"/>
                    <a:pt x="564932" y="149617"/>
                    <a:pt x="564622" y="184451"/>
                  </a:cubicBezTo>
                  <a:cubicBezTo>
                    <a:pt x="581675" y="156615"/>
                    <a:pt x="617961" y="142153"/>
                    <a:pt x="649478" y="150550"/>
                  </a:cubicBezTo>
                  <a:cubicBezTo>
                    <a:pt x="681047" y="158948"/>
                    <a:pt x="705255" y="189583"/>
                    <a:pt x="706187" y="222240"/>
                  </a:cubicBezTo>
                  <a:cubicBezTo>
                    <a:pt x="734127" y="205290"/>
                    <a:pt x="773316" y="209903"/>
                    <a:pt x="796539" y="232918"/>
                  </a:cubicBezTo>
                  <a:cubicBezTo>
                    <a:pt x="819762" y="255934"/>
                    <a:pt x="824738" y="295071"/>
                    <a:pt x="808047" y="323166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45" name="Google Shape;10045;p24"/>
            <p:cNvSpPr/>
            <p:nvPr/>
          </p:nvSpPr>
          <p:spPr>
            <a:xfrm rot="69792">
              <a:off x="6365043" y="3437120"/>
              <a:ext cx="402896" cy="165218"/>
            </a:xfrm>
            <a:custGeom>
              <a:avLst/>
              <a:gdLst/>
              <a:ahLst/>
              <a:cxnLst/>
              <a:rect l="l" t="t" r="r" b="b"/>
              <a:pathLst>
                <a:path w="817895" h="335399" extrusionOk="0">
                  <a:moveTo>
                    <a:pt x="14012" y="335400"/>
                  </a:moveTo>
                  <a:cubicBezTo>
                    <a:pt x="-11388" y="285896"/>
                    <a:pt x="-2058" y="218923"/>
                    <a:pt x="40397" y="182948"/>
                  </a:cubicBezTo>
                  <a:cubicBezTo>
                    <a:pt x="82851" y="146973"/>
                    <a:pt x="155733" y="151639"/>
                    <a:pt x="188650" y="196529"/>
                  </a:cubicBezTo>
                  <a:cubicBezTo>
                    <a:pt x="186213" y="154541"/>
                    <a:pt x="203890" y="108821"/>
                    <a:pt x="241160" y="89331"/>
                  </a:cubicBezTo>
                  <a:cubicBezTo>
                    <a:pt x="278430" y="69840"/>
                    <a:pt x="333792" y="88553"/>
                    <a:pt x="342346" y="129764"/>
                  </a:cubicBezTo>
                  <a:cubicBezTo>
                    <a:pt x="346441" y="93011"/>
                    <a:pt x="360333" y="56311"/>
                    <a:pt x="386925" y="30652"/>
                  </a:cubicBezTo>
                  <a:cubicBezTo>
                    <a:pt x="413569" y="4992"/>
                    <a:pt x="454157" y="-7552"/>
                    <a:pt x="488992" y="4785"/>
                  </a:cubicBezTo>
                  <a:cubicBezTo>
                    <a:pt x="521804" y="16448"/>
                    <a:pt x="544509" y="47706"/>
                    <a:pt x="554824" y="80933"/>
                  </a:cubicBezTo>
                  <a:cubicBezTo>
                    <a:pt x="565140" y="114161"/>
                    <a:pt x="564932" y="149617"/>
                    <a:pt x="564622" y="184451"/>
                  </a:cubicBezTo>
                  <a:cubicBezTo>
                    <a:pt x="581675" y="156615"/>
                    <a:pt x="617961" y="142153"/>
                    <a:pt x="649478" y="150550"/>
                  </a:cubicBezTo>
                  <a:cubicBezTo>
                    <a:pt x="681047" y="158948"/>
                    <a:pt x="705255" y="189583"/>
                    <a:pt x="706187" y="222240"/>
                  </a:cubicBezTo>
                  <a:cubicBezTo>
                    <a:pt x="734127" y="205290"/>
                    <a:pt x="773316" y="209903"/>
                    <a:pt x="796539" y="232918"/>
                  </a:cubicBezTo>
                  <a:cubicBezTo>
                    <a:pt x="819762" y="255934"/>
                    <a:pt x="824738" y="295071"/>
                    <a:pt x="808047" y="323166"/>
                  </a:cubicBezTo>
                </a:path>
              </a:pathLst>
            </a:custGeom>
            <a:solidFill>
              <a:srgbClr val="223025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0046" name="Google Shape;10046;p24"/>
            <p:cNvGrpSpPr/>
            <p:nvPr/>
          </p:nvGrpSpPr>
          <p:grpSpPr>
            <a:xfrm rot="68439">
              <a:off x="6507102" y="3473882"/>
              <a:ext cx="167712" cy="120821"/>
              <a:chOff x="10371977" y="5271685"/>
              <a:chExt cx="340673" cy="245423"/>
            </a:xfrm>
          </p:grpSpPr>
          <p:sp>
            <p:nvSpPr>
              <p:cNvPr id="10047" name="Google Shape;10047;p24"/>
              <p:cNvSpPr/>
              <p:nvPr/>
            </p:nvSpPr>
            <p:spPr>
              <a:xfrm>
                <a:off x="10518658" y="5271685"/>
                <a:ext cx="26962" cy="236622"/>
              </a:xfrm>
              <a:custGeom>
                <a:avLst/>
                <a:gdLst/>
                <a:ahLst/>
                <a:cxnLst/>
                <a:rect l="l" t="t" r="r" b="b"/>
                <a:pathLst>
                  <a:path w="26962" h="236622" extrusionOk="0">
                    <a:moveTo>
                      <a:pt x="7361" y="233065"/>
                    </a:moveTo>
                    <a:cubicBezTo>
                      <a:pt x="7776" y="156554"/>
                      <a:pt x="14307" y="80095"/>
                      <a:pt x="26904" y="4621"/>
                    </a:cubicBezTo>
                    <a:cubicBezTo>
                      <a:pt x="27681" y="7"/>
                      <a:pt x="20580" y="-2014"/>
                      <a:pt x="19802" y="2651"/>
                    </a:cubicBezTo>
                    <a:cubicBezTo>
                      <a:pt x="7102" y="78799"/>
                      <a:pt x="415" y="155880"/>
                      <a:pt x="0" y="233065"/>
                    </a:cubicBezTo>
                    <a:cubicBezTo>
                      <a:pt x="0" y="237782"/>
                      <a:pt x="7361" y="237834"/>
                      <a:pt x="7361" y="233065"/>
                    </a:cubicBezTo>
                    <a:lnTo>
                      <a:pt x="7361" y="233065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48" name="Google Shape;10048;p24"/>
              <p:cNvSpPr/>
              <p:nvPr/>
            </p:nvSpPr>
            <p:spPr>
              <a:xfrm>
                <a:off x="10668187" y="5395042"/>
                <a:ext cx="44463" cy="98687"/>
              </a:xfrm>
              <a:custGeom>
                <a:avLst/>
                <a:gdLst/>
                <a:ahLst/>
                <a:cxnLst/>
                <a:rect l="l" t="t" r="r" b="b"/>
                <a:pathLst>
                  <a:path w="44463" h="98687" extrusionOk="0">
                    <a:moveTo>
                      <a:pt x="7380" y="96230"/>
                    </a:moveTo>
                    <a:cubicBezTo>
                      <a:pt x="19666" y="65646"/>
                      <a:pt x="31899" y="35011"/>
                      <a:pt x="44185" y="4427"/>
                    </a:cubicBezTo>
                    <a:cubicBezTo>
                      <a:pt x="45947" y="21"/>
                      <a:pt x="38846" y="-1897"/>
                      <a:pt x="37083" y="2457"/>
                    </a:cubicBezTo>
                    <a:cubicBezTo>
                      <a:pt x="24797" y="33041"/>
                      <a:pt x="12564" y="63677"/>
                      <a:pt x="279" y="94260"/>
                    </a:cubicBezTo>
                    <a:cubicBezTo>
                      <a:pt x="-1484" y="98666"/>
                      <a:pt x="5618" y="100584"/>
                      <a:pt x="7380" y="96230"/>
                    </a:cubicBezTo>
                    <a:lnTo>
                      <a:pt x="7380" y="9623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49" name="Google Shape;10049;p24"/>
              <p:cNvSpPr/>
              <p:nvPr/>
            </p:nvSpPr>
            <p:spPr>
              <a:xfrm>
                <a:off x="10371977" y="5365259"/>
                <a:ext cx="50340" cy="151849"/>
              </a:xfrm>
              <a:custGeom>
                <a:avLst/>
                <a:gdLst/>
                <a:ahLst/>
                <a:cxnLst/>
                <a:rect l="l" t="t" r="r" b="b"/>
                <a:pathLst>
                  <a:path w="50340" h="151849" extrusionOk="0">
                    <a:moveTo>
                      <a:pt x="50265" y="147215"/>
                    </a:moveTo>
                    <a:cubicBezTo>
                      <a:pt x="41089" y="97607"/>
                      <a:pt x="26731" y="49036"/>
                      <a:pt x="7396" y="2435"/>
                    </a:cubicBezTo>
                    <a:cubicBezTo>
                      <a:pt x="5581" y="-1868"/>
                      <a:pt x="-1520" y="-2"/>
                      <a:pt x="294" y="4404"/>
                    </a:cubicBezTo>
                    <a:cubicBezTo>
                      <a:pt x="19630" y="51006"/>
                      <a:pt x="33988" y="99577"/>
                      <a:pt x="43163" y="149185"/>
                    </a:cubicBezTo>
                    <a:cubicBezTo>
                      <a:pt x="44045" y="153849"/>
                      <a:pt x="51146" y="151880"/>
                      <a:pt x="50265" y="147215"/>
                    </a:cubicBezTo>
                    <a:lnTo>
                      <a:pt x="50265" y="147215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050" name="Google Shape;10050;p24"/>
          <p:cNvSpPr/>
          <p:nvPr/>
        </p:nvSpPr>
        <p:spPr>
          <a:xfrm>
            <a:off x="199315" y="5393219"/>
            <a:ext cx="261491" cy="631999"/>
          </a:xfrm>
          <a:custGeom>
            <a:avLst/>
            <a:gdLst/>
            <a:ahLst/>
            <a:cxnLst/>
            <a:rect l="l" t="t" r="r" b="b"/>
            <a:pathLst>
              <a:path w="234872" h="567664" extrusionOk="0">
                <a:moveTo>
                  <a:pt x="103518" y="567664"/>
                </a:moveTo>
                <a:lnTo>
                  <a:pt x="114663" y="302260"/>
                </a:lnTo>
                <a:lnTo>
                  <a:pt x="34523" y="221188"/>
                </a:lnTo>
                <a:lnTo>
                  <a:pt x="5598" y="238346"/>
                </a:lnTo>
                <a:lnTo>
                  <a:pt x="0" y="228548"/>
                </a:lnTo>
                <a:lnTo>
                  <a:pt x="31154" y="211338"/>
                </a:lnTo>
                <a:lnTo>
                  <a:pt x="10004" y="143743"/>
                </a:lnTo>
                <a:lnTo>
                  <a:pt x="16691" y="137627"/>
                </a:lnTo>
                <a:lnTo>
                  <a:pt x="31154" y="179407"/>
                </a:lnTo>
                <a:lnTo>
                  <a:pt x="38981" y="143743"/>
                </a:lnTo>
                <a:lnTo>
                  <a:pt x="45668" y="143743"/>
                </a:lnTo>
                <a:lnTo>
                  <a:pt x="35612" y="196565"/>
                </a:lnTo>
                <a:lnTo>
                  <a:pt x="43439" y="217455"/>
                </a:lnTo>
                <a:lnTo>
                  <a:pt x="114663" y="289975"/>
                </a:lnTo>
                <a:lnTo>
                  <a:pt x="123579" y="62671"/>
                </a:lnTo>
                <a:lnTo>
                  <a:pt x="90144" y="28251"/>
                </a:lnTo>
                <a:lnTo>
                  <a:pt x="92373" y="20890"/>
                </a:lnTo>
                <a:lnTo>
                  <a:pt x="123579" y="52822"/>
                </a:lnTo>
                <a:lnTo>
                  <a:pt x="161420" y="0"/>
                </a:lnTo>
                <a:lnTo>
                  <a:pt x="166966" y="9849"/>
                </a:lnTo>
                <a:lnTo>
                  <a:pt x="131354" y="66351"/>
                </a:lnTo>
                <a:lnTo>
                  <a:pt x="134672" y="239590"/>
                </a:lnTo>
                <a:lnTo>
                  <a:pt x="229274" y="143743"/>
                </a:lnTo>
                <a:lnTo>
                  <a:pt x="234872" y="156651"/>
                </a:lnTo>
                <a:lnTo>
                  <a:pt x="210353" y="179407"/>
                </a:lnTo>
                <a:lnTo>
                  <a:pt x="234872" y="179407"/>
                </a:lnTo>
                <a:lnTo>
                  <a:pt x="234872" y="189204"/>
                </a:lnTo>
                <a:lnTo>
                  <a:pt x="202578" y="189204"/>
                </a:lnTo>
                <a:lnTo>
                  <a:pt x="138041" y="259236"/>
                </a:lnTo>
                <a:lnTo>
                  <a:pt x="140270" y="366123"/>
                </a:lnTo>
                <a:lnTo>
                  <a:pt x="173653" y="358762"/>
                </a:lnTo>
                <a:lnTo>
                  <a:pt x="174741" y="367367"/>
                </a:lnTo>
                <a:lnTo>
                  <a:pt x="142499" y="379652"/>
                </a:lnTo>
                <a:lnTo>
                  <a:pt x="145817" y="567664"/>
                </a:lnTo>
                <a:lnTo>
                  <a:pt x="103518" y="56766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0051" name="Google Shape;10051;p24"/>
          <p:cNvGrpSpPr/>
          <p:nvPr/>
        </p:nvGrpSpPr>
        <p:grpSpPr>
          <a:xfrm rot="3206714">
            <a:off x="1441284" y="5624600"/>
            <a:ext cx="166819" cy="169528"/>
            <a:chOff x="4960130" y="3783548"/>
            <a:chExt cx="125113" cy="127144"/>
          </a:xfrm>
        </p:grpSpPr>
        <p:sp>
          <p:nvSpPr>
            <p:cNvPr id="10052" name="Google Shape;10052;p24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53" name="Google Shape;10053;p24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0054" name="Google Shape;10054;p24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10055" name="Google Shape;10055;p24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56" name="Google Shape;10056;p24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57" name="Google Shape;10057;p24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58" name="Google Shape;10058;p24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59" name="Google Shape;10059;p24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60" name="Google Shape;10060;p24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61" name="Google Shape;10061;p24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62" name="Google Shape;10062;p24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63" name="Google Shape;10063;p24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0064" name="Google Shape;10064;p24"/>
          <p:cNvGrpSpPr/>
          <p:nvPr/>
        </p:nvGrpSpPr>
        <p:grpSpPr>
          <a:xfrm rot="-2092537" flipH="1">
            <a:off x="2227204" y="6311153"/>
            <a:ext cx="239913" cy="241007"/>
            <a:chOff x="62450" y="3879120"/>
            <a:chExt cx="179934" cy="180754"/>
          </a:xfrm>
        </p:grpSpPr>
        <p:sp>
          <p:nvSpPr>
            <p:cNvPr id="10065" name="Google Shape;10065;p24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66" name="Google Shape;10066;p24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0067" name="Google Shape;10067;p24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0068" name="Google Shape;10068;p24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69" name="Google Shape;10069;p24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70" name="Google Shape;10070;p24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71" name="Google Shape;10071;p24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72" name="Google Shape;10072;p24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73" name="Google Shape;10073;p24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74" name="Google Shape;10074;p24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75" name="Google Shape;10075;p24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0076" name="Google Shape;10076;p24"/>
          <p:cNvGrpSpPr/>
          <p:nvPr/>
        </p:nvGrpSpPr>
        <p:grpSpPr>
          <a:xfrm rot="2092537">
            <a:off x="10953770" y="5588835"/>
            <a:ext cx="239913" cy="241007"/>
            <a:chOff x="62450" y="3879120"/>
            <a:chExt cx="179934" cy="180754"/>
          </a:xfrm>
        </p:grpSpPr>
        <p:sp>
          <p:nvSpPr>
            <p:cNvPr id="10077" name="Google Shape;10077;p24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78" name="Google Shape;10078;p24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0079" name="Google Shape;10079;p24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0080" name="Google Shape;10080;p24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81" name="Google Shape;10081;p24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82" name="Google Shape;10082;p24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83" name="Google Shape;10083;p24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84" name="Google Shape;10084;p24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85" name="Google Shape;10085;p24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86" name="Google Shape;10086;p24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87" name="Google Shape;10087;p24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0088" name="Google Shape;10088;p24"/>
          <p:cNvGrpSpPr/>
          <p:nvPr/>
        </p:nvGrpSpPr>
        <p:grpSpPr>
          <a:xfrm rot="3206714">
            <a:off x="11488851" y="5328716"/>
            <a:ext cx="166819" cy="169528"/>
            <a:chOff x="4960130" y="3783548"/>
            <a:chExt cx="125113" cy="127144"/>
          </a:xfrm>
        </p:grpSpPr>
        <p:sp>
          <p:nvSpPr>
            <p:cNvPr id="10089" name="Google Shape;10089;p24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90" name="Google Shape;10090;p24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0091" name="Google Shape;10091;p24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10092" name="Google Shape;10092;p24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93" name="Google Shape;10093;p24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94" name="Google Shape;10094;p24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95" name="Google Shape;10095;p24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96" name="Google Shape;10096;p24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97" name="Google Shape;10097;p24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98" name="Google Shape;10098;p24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99" name="Google Shape;10099;p24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00" name="Google Shape;10100;p24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0101" name="Google Shape;10101;p24"/>
          <p:cNvGrpSpPr/>
          <p:nvPr/>
        </p:nvGrpSpPr>
        <p:grpSpPr>
          <a:xfrm rot="-2092537" flipH="1">
            <a:off x="9064688" y="5588735"/>
            <a:ext cx="239913" cy="241007"/>
            <a:chOff x="62450" y="3879120"/>
            <a:chExt cx="179934" cy="180754"/>
          </a:xfrm>
        </p:grpSpPr>
        <p:sp>
          <p:nvSpPr>
            <p:cNvPr id="10102" name="Google Shape;10102;p24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03" name="Google Shape;10103;p24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0104" name="Google Shape;10104;p24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0105" name="Google Shape;10105;p24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06" name="Google Shape;10106;p24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07" name="Google Shape;10107;p24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08" name="Google Shape;10108;p24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09" name="Google Shape;10109;p24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10" name="Google Shape;10110;p24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11" name="Google Shape;10111;p24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12" name="Google Shape;10112;p24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0113" name="Google Shape;10113;p24"/>
          <p:cNvGrpSpPr/>
          <p:nvPr/>
        </p:nvGrpSpPr>
        <p:grpSpPr>
          <a:xfrm>
            <a:off x="8160541" y="6165404"/>
            <a:ext cx="166817" cy="169525"/>
            <a:chOff x="4960130" y="3783548"/>
            <a:chExt cx="125113" cy="127144"/>
          </a:xfrm>
        </p:grpSpPr>
        <p:sp>
          <p:nvSpPr>
            <p:cNvPr id="10114" name="Google Shape;10114;p24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15" name="Google Shape;10115;p24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0116" name="Google Shape;10116;p24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10117" name="Google Shape;10117;p24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18" name="Google Shape;10118;p24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19" name="Google Shape;10119;p24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20" name="Google Shape;10120;p24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21" name="Google Shape;10121;p24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22" name="Google Shape;10122;p24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23" name="Google Shape;10123;p24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24" name="Google Shape;10124;p24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25" name="Google Shape;10125;p24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0126" name="Google Shape;10126;p24"/>
          <p:cNvGrpSpPr/>
          <p:nvPr/>
        </p:nvGrpSpPr>
        <p:grpSpPr>
          <a:xfrm rot="-2092537" flipH="1">
            <a:off x="11452321" y="6506219"/>
            <a:ext cx="239913" cy="241007"/>
            <a:chOff x="62450" y="3879120"/>
            <a:chExt cx="179934" cy="180754"/>
          </a:xfrm>
        </p:grpSpPr>
        <p:sp>
          <p:nvSpPr>
            <p:cNvPr id="10127" name="Google Shape;10127;p24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28" name="Google Shape;10128;p24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0129" name="Google Shape;10129;p24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0130" name="Google Shape;10130;p24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31" name="Google Shape;10131;p24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32" name="Google Shape;10132;p24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33" name="Google Shape;10133;p24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34" name="Google Shape;10134;p24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35" name="Google Shape;10135;p24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36" name="Google Shape;10136;p24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37" name="Google Shape;10137;p24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0138" name="Google Shape;10138;p24"/>
          <p:cNvGrpSpPr/>
          <p:nvPr/>
        </p:nvGrpSpPr>
        <p:grpSpPr>
          <a:xfrm>
            <a:off x="2565504" y="6406909"/>
            <a:ext cx="540677" cy="305579"/>
            <a:chOff x="5641353" y="3405007"/>
            <a:chExt cx="405508" cy="229184"/>
          </a:xfrm>
        </p:grpSpPr>
        <p:sp>
          <p:nvSpPr>
            <p:cNvPr id="10139" name="Google Shape;10139;p24"/>
            <p:cNvSpPr/>
            <p:nvPr/>
          </p:nvSpPr>
          <p:spPr>
            <a:xfrm rot="145171">
              <a:off x="5645664" y="3413290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40" name="Google Shape;10140;p24"/>
            <p:cNvSpPr/>
            <p:nvPr/>
          </p:nvSpPr>
          <p:spPr>
            <a:xfrm rot="145171">
              <a:off x="5645664" y="3413290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0141" name="Google Shape;10141;p24"/>
            <p:cNvGrpSpPr/>
            <p:nvPr/>
          </p:nvGrpSpPr>
          <p:grpSpPr>
            <a:xfrm rot="145171">
              <a:off x="5691022" y="3464075"/>
              <a:ext cx="251895" cy="151407"/>
              <a:chOff x="10279781" y="4736160"/>
              <a:chExt cx="472621" cy="284079"/>
            </a:xfrm>
          </p:grpSpPr>
          <p:sp>
            <p:nvSpPr>
              <p:cNvPr id="10142" name="Google Shape;10142;p24"/>
              <p:cNvSpPr/>
              <p:nvPr/>
            </p:nvSpPr>
            <p:spPr>
              <a:xfrm>
                <a:off x="10400569" y="4815876"/>
                <a:ext cx="100158" cy="202142"/>
              </a:xfrm>
              <a:custGeom>
                <a:avLst/>
                <a:gdLst/>
                <a:ahLst/>
                <a:cxnLst/>
                <a:rect l="l" t="t" r="r" b="b"/>
                <a:pathLst>
                  <a:path w="100158" h="202142" extrusionOk="0">
                    <a:moveTo>
                      <a:pt x="99739" y="196114"/>
                    </a:moveTo>
                    <a:cubicBezTo>
                      <a:pt x="68948" y="131422"/>
                      <a:pt x="38105" y="66730"/>
                      <a:pt x="7314" y="2037"/>
                    </a:cubicBezTo>
                    <a:cubicBezTo>
                      <a:pt x="5137" y="-2576"/>
                      <a:pt x="-1758" y="1467"/>
                      <a:pt x="420" y="6029"/>
                    </a:cubicBezTo>
                    <a:cubicBezTo>
                      <a:pt x="31211" y="70721"/>
                      <a:pt x="62054" y="135413"/>
                      <a:pt x="92844" y="200106"/>
                    </a:cubicBezTo>
                    <a:cubicBezTo>
                      <a:pt x="95022" y="204719"/>
                      <a:pt x="101916" y="200676"/>
                      <a:pt x="99739" y="196114"/>
                    </a:cubicBezTo>
                    <a:lnTo>
                      <a:pt x="99739" y="196114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43" name="Google Shape;10143;p24"/>
              <p:cNvSpPr/>
              <p:nvPr/>
            </p:nvSpPr>
            <p:spPr>
              <a:xfrm>
                <a:off x="10572596" y="4736160"/>
                <a:ext cx="40764" cy="279012"/>
              </a:xfrm>
              <a:custGeom>
                <a:avLst/>
                <a:gdLst/>
                <a:ahLst/>
                <a:cxnLst/>
                <a:rect l="l" t="t" r="r" b="b"/>
                <a:pathLst>
                  <a:path w="40764" h="279012" extrusionOk="0">
                    <a:moveTo>
                      <a:pt x="40664" y="274016"/>
                    </a:moveTo>
                    <a:cubicBezTo>
                      <a:pt x="27964" y="184183"/>
                      <a:pt x="17027" y="94090"/>
                      <a:pt x="7955" y="3791"/>
                    </a:cubicBezTo>
                    <a:cubicBezTo>
                      <a:pt x="7437" y="-1238"/>
                      <a:pt x="-494" y="-1289"/>
                      <a:pt x="24" y="3791"/>
                    </a:cubicBezTo>
                    <a:cubicBezTo>
                      <a:pt x="9200" y="94764"/>
                      <a:pt x="20189" y="185582"/>
                      <a:pt x="33044" y="276141"/>
                    </a:cubicBezTo>
                    <a:cubicBezTo>
                      <a:pt x="33770" y="281169"/>
                      <a:pt x="41442" y="279044"/>
                      <a:pt x="40716" y="274016"/>
                    </a:cubicBezTo>
                    <a:lnTo>
                      <a:pt x="40716" y="27401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44" name="Google Shape;10144;p24"/>
              <p:cNvSpPr/>
              <p:nvPr/>
            </p:nvSpPr>
            <p:spPr>
              <a:xfrm>
                <a:off x="10724518" y="4861932"/>
                <a:ext cx="27884" cy="82313"/>
              </a:xfrm>
              <a:custGeom>
                <a:avLst/>
                <a:gdLst/>
                <a:ahLst/>
                <a:cxnLst/>
                <a:rect l="l" t="t" r="r" b="b"/>
                <a:pathLst>
                  <a:path w="27884" h="82313" extrusionOk="0">
                    <a:moveTo>
                      <a:pt x="7759" y="79456"/>
                    </a:moveTo>
                    <a:cubicBezTo>
                      <a:pt x="12839" y="54212"/>
                      <a:pt x="19474" y="29278"/>
                      <a:pt x="27664" y="4863"/>
                    </a:cubicBezTo>
                    <a:cubicBezTo>
                      <a:pt x="29271" y="-9"/>
                      <a:pt x="21599" y="-2083"/>
                      <a:pt x="19992" y="2738"/>
                    </a:cubicBezTo>
                    <a:cubicBezTo>
                      <a:pt x="11802" y="27153"/>
                      <a:pt x="5167" y="52086"/>
                      <a:pt x="87" y="77331"/>
                    </a:cubicBezTo>
                    <a:cubicBezTo>
                      <a:pt x="-898" y="82307"/>
                      <a:pt x="6774" y="84484"/>
                      <a:pt x="7759" y="79456"/>
                    </a:cubicBezTo>
                    <a:lnTo>
                      <a:pt x="7759" y="7945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45" name="Google Shape;10145;p24"/>
              <p:cNvSpPr/>
              <p:nvPr/>
            </p:nvSpPr>
            <p:spPr>
              <a:xfrm>
                <a:off x="10279781" y="4928550"/>
                <a:ext cx="72459" cy="91689"/>
              </a:xfrm>
              <a:custGeom>
                <a:avLst/>
                <a:gdLst/>
                <a:ahLst/>
                <a:cxnLst/>
                <a:rect l="l" t="t" r="r" b="b"/>
                <a:pathLst>
                  <a:path w="72459" h="91689" extrusionOk="0">
                    <a:moveTo>
                      <a:pt x="71392" y="84839"/>
                    </a:moveTo>
                    <a:cubicBezTo>
                      <a:pt x="47703" y="59128"/>
                      <a:pt x="26346" y="31344"/>
                      <a:pt x="7529" y="1849"/>
                    </a:cubicBezTo>
                    <a:cubicBezTo>
                      <a:pt x="4782" y="-2454"/>
                      <a:pt x="-2113" y="1538"/>
                      <a:pt x="635" y="5840"/>
                    </a:cubicBezTo>
                    <a:cubicBezTo>
                      <a:pt x="19763" y="35905"/>
                      <a:pt x="41586" y="64208"/>
                      <a:pt x="65742" y="90437"/>
                    </a:cubicBezTo>
                    <a:cubicBezTo>
                      <a:pt x="69215" y="94222"/>
                      <a:pt x="74813" y="88571"/>
                      <a:pt x="71392" y="84787"/>
                    </a:cubicBezTo>
                    <a:lnTo>
                      <a:pt x="71392" y="84787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0146" name="Google Shape;10146;p24"/>
          <p:cNvGrpSpPr/>
          <p:nvPr/>
        </p:nvGrpSpPr>
        <p:grpSpPr>
          <a:xfrm>
            <a:off x="267339" y="121279"/>
            <a:ext cx="11657323" cy="1789600"/>
            <a:chOff x="213577" y="90959"/>
            <a:chExt cx="8742992" cy="1342200"/>
          </a:xfrm>
        </p:grpSpPr>
        <p:grpSp>
          <p:nvGrpSpPr>
            <p:cNvPr id="10147" name="Google Shape;10147;p24"/>
            <p:cNvGrpSpPr/>
            <p:nvPr/>
          </p:nvGrpSpPr>
          <p:grpSpPr>
            <a:xfrm flipH="1">
              <a:off x="213604" y="1193360"/>
              <a:ext cx="175120" cy="178001"/>
              <a:chOff x="4960130" y="3783548"/>
              <a:chExt cx="125113" cy="127144"/>
            </a:xfrm>
          </p:grpSpPr>
          <p:sp>
            <p:nvSpPr>
              <p:cNvPr id="10148" name="Google Shape;10148;p24"/>
              <p:cNvSpPr/>
              <p:nvPr/>
            </p:nvSpPr>
            <p:spPr>
              <a:xfrm>
                <a:off x="4960130" y="3783548"/>
                <a:ext cx="125113" cy="127144"/>
              </a:xfrm>
              <a:custGeom>
                <a:avLst/>
                <a:gdLst/>
                <a:ahLst/>
                <a:cxnLst/>
                <a:rect l="l" t="t" r="r" b="b"/>
                <a:pathLst>
                  <a:path w="183989" h="186976" extrusionOk="0">
                    <a:moveTo>
                      <a:pt x="2106" y="101794"/>
                    </a:moveTo>
                    <a:cubicBezTo>
                      <a:pt x="4258" y="98600"/>
                      <a:pt x="7869" y="96725"/>
                      <a:pt x="11409" y="95267"/>
                    </a:cubicBezTo>
                    <a:cubicBezTo>
                      <a:pt x="23491" y="90407"/>
                      <a:pt x="37238" y="89851"/>
                      <a:pt x="49735" y="93601"/>
                    </a:cubicBezTo>
                    <a:cubicBezTo>
                      <a:pt x="43070" y="89504"/>
                      <a:pt x="37793" y="83325"/>
                      <a:pt x="34738" y="76174"/>
                    </a:cubicBezTo>
                    <a:cubicBezTo>
                      <a:pt x="33489" y="73188"/>
                      <a:pt x="32586" y="69855"/>
                      <a:pt x="33419" y="66731"/>
                    </a:cubicBezTo>
                    <a:cubicBezTo>
                      <a:pt x="34252" y="63607"/>
                      <a:pt x="37377" y="60205"/>
                      <a:pt x="40570" y="60621"/>
                    </a:cubicBezTo>
                    <a:cubicBezTo>
                      <a:pt x="32586" y="51873"/>
                      <a:pt x="29670" y="38750"/>
                      <a:pt x="33211" y="27433"/>
                    </a:cubicBezTo>
                    <a:cubicBezTo>
                      <a:pt x="34391" y="23615"/>
                      <a:pt x="36544" y="19796"/>
                      <a:pt x="40084" y="17991"/>
                    </a:cubicBezTo>
                    <a:cubicBezTo>
                      <a:pt x="43834" y="16186"/>
                      <a:pt x="48208" y="16949"/>
                      <a:pt x="52235" y="18130"/>
                    </a:cubicBezTo>
                    <a:cubicBezTo>
                      <a:pt x="62788" y="21254"/>
                      <a:pt x="72578" y="26809"/>
                      <a:pt x="80632" y="34238"/>
                    </a:cubicBezTo>
                    <a:cubicBezTo>
                      <a:pt x="85700" y="31877"/>
                      <a:pt x="91949" y="34029"/>
                      <a:pt x="96045" y="37917"/>
                    </a:cubicBezTo>
                    <a:cubicBezTo>
                      <a:pt x="100142" y="41805"/>
                      <a:pt x="102364" y="47082"/>
                      <a:pt x="104586" y="52290"/>
                    </a:cubicBezTo>
                    <a:cubicBezTo>
                      <a:pt x="100142" y="37154"/>
                      <a:pt x="103752" y="19796"/>
                      <a:pt x="113958" y="7785"/>
                    </a:cubicBezTo>
                    <a:cubicBezTo>
                      <a:pt x="117499" y="3619"/>
                      <a:pt x="122360" y="-200"/>
                      <a:pt x="127845" y="8"/>
                    </a:cubicBezTo>
                    <a:cubicBezTo>
                      <a:pt x="133191" y="217"/>
                      <a:pt x="137704" y="4174"/>
                      <a:pt x="140967" y="8409"/>
                    </a:cubicBezTo>
                    <a:cubicBezTo>
                      <a:pt x="147216" y="16533"/>
                      <a:pt x="150757" y="26461"/>
                      <a:pt x="151243" y="36668"/>
                    </a:cubicBezTo>
                    <a:cubicBezTo>
                      <a:pt x="158672" y="36807"/>
                      <a:pt x="164990" y="43125"/>
                      <a:pt x="167073" y="50276"/>
                    </a:cubicBezTo>
                    <a:cubicBezTo>
                      <a:pt x="169156" y="57427"/>
                      <a:pt x="167837" y="65134"/>
                      <a:pt x="165615" y="72286"/>
                    </a:cubicBezTo>
                    <a:cubicBezTo>
                      <a:pt x="170753" y="68814"/>
                      <a:pt x="178460" y="71383"/>
                      <a:pt x="181723" y="76729"/>
                    </a:cubicBezTo>
                    <a:cubicBezTo>
                      <a:pt x="184986" y="82075"/>
                      <a:pt x="184431" y="89018"/>
                      <a:pt x="181931" y="94711"/>
                    </a:cubicBezTo>
                    <a:cubicBezTo>
                      <a:pt x="179431" y="100405"/>
                      <a:pt x="175127" y="105126"/>
                      <a:pt x="170892" y="109709"/>
                    </a:cubicBezTo>
                    <a:cubicBezTo>
                      <a:pt x="173808" y="112208"/>
                      <a:pt x="174433" y="116721"/>
                      <a:pt x="173113" y="120331"/>
                    </a:cubicBezTo>
                    <a:cubicBezTo>
                      <a:pt x="171794" y="123942"/>
                      <a:pt x="168878" y="126788"/>
                      <a:pt x="165823" y="129080"/>
                    </a:cubicBezTo>
                    <a:cubicBezTo>
                      <a:pt x="155270" y="136786"/>
                      <a:pt x="140898" y="138939"/>
                      <a:pt x="128539" y="134704"/>
                    </a:cubicBezTo>
                    <a:cubicBezTo>
                      <a:pt x="133330" y="141716"/>
                      <a:pt x="132080" y="150950"/>
                      <a:pt x="129094" y="158865"/>
                    </a:cubicBezTo>
                    <a:cubicBezTo>
                      <a:pt x="126109" y="166780"/>
                      <a:pt x="119096" y="173029"/>
                      <a:pt x="110904" y="175182"/>
                    </a:cubicBezTo>
                    <a:cubicBezTo>
                      <a:pt x="107154" y="176154"/>
                      <a:pt x="102850" y="176154"/>
                      <a:pt x="99933" y="173654"/>
                    </a:cubicBezTo>
                    <a:cubicBezTo>
                      <a:pt x="95074" y="180319"/>
                      <a:pt x="87783" y="185527"/>
                      <a:pt x="79590" y="186707"/>
                    </a:cubicBezTo>
                    <a:cubicBezTo>
                      <a:pt x="71398" y="187957"/>
                      <a:pt x="62441" y="184833"/>
                      <a:pt x="57650" y="178028"/>
                    </a:cubicBezTo>
                    <a:cubicBezTo>
                      <a:pt x="52860" y="171294"/>
                      <a:pt x="53137" y="161087"/>
                      <a:pt x="59039" y="155255"/>
                    </a:cubicBezTo>
                    <a:cubicBezTo>
                      <a:pt x="48555" y="156088"/>
                      <a:pt x="37793" y="153450"/>
                      <a:pt x="28906" y="147826"/>
                    </a:cubicBezTo>
                    <a:cubicBezTo>
                      <a:pt x="25921" y="145951"/>
                      <a:pt x="23074" y="143660"/>
                      <a:pt x="21616" y="140536"/>
                    </a:cubicBezTo>
                    <a:cubicBezTo>
                      <a:pt x="20158" y="137342"/>
                      <a:pt x="19880" y="133523"/>
                      <a:pt x="22588" y="131371"/>
                    </a:cubicBezTo>
                    <a:cubicBezTo>
                      <a:pt x="16200" y="128733"/>
                      <a:pt x="9535" y="126025"/>
                      <a:pt x="4883" y="120887"/>
                    </a:cubicBezTo>
                    <a:cubicBezTo>
                      <a:pt x="231" y="115749"/>
                      <a:pt x="-1852" y="107556"/>
                      <a:pt x="2036" y="10186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49" name="Google Shape;10149;p24"/>
              <p:cNvSpPr/>
              <p:nvPr/>
            </p:nvSpPr>
            <p:spPr>
              <a:xfrm>
                <a:off x="4960130" y="3783548"/>
                <a:ext cx="125113" cy="127144"/>
              </a:xfrm>
              <a:custGeom>
                <a:avLst/>
                <a:gdLst/>
                <a:ahLst/>
                <a:cxnLst/>
                <a:rect l="l" t="t" r="r" b="b"/>
                <a:pathLst>
                  <a:path w="183989" h="186976" extrusionOk="0">
                    <a:moveTo>
                      <a:pt x="2106" y="101794"/>
                    </a:moveTo>
                    <a:cubicBezTo>
                      <a:pt x="4258" y="98600"/>
                      <a:pt x="7869" y="96725"/>
                      <a:pt x="11409" y="95267"/>
                    </a:cubicBezTo>
                    <a:cubicBezTo>
                      <a:pt x="23491" y="90407"/>
                      <a:pt x="37238" y="89851"/>
                      <a:pt x="49735" y="93601"/>
                    </a:cubicBezTo>
                    <a:cubicBezTo>
                      <a:pt x="43070" y="89504"/>
                      <a:pt x="37793" y="83325"/>
                      <a:pt x="34738" y="76174"/>
                    </a:cubicBezTo>
                    <a:cubicBezTo>
                      <a:pt x="33489" y="73188"/>
                      <a:pt x="32586" y="69855"/>
                      <a:pt x="33419" y="66731"/>
                    </a:cubicBezTo>
                    <a:cubicBezTo>
                      <a:pt x="34252" y="63607"/>
                      <a:pt x="37377" y="60205"/>
                      <a:pt x="40570" y="60621"/>
                    </a:cubicBezTo>
                    <a:cubicBezTo>
                      <a:pt x="32586" y="51873"/>
                      <a:pt x="29670" y="38750"/>
                      <a:pt x="33211" y="27433"/>
                    </a:cubicBezTo>
                    <a:cubicBezTo>
                      <a:pt x="34391" y="23615"/>
                      <a:pt x="36544" y="19796"/>
                      <a:pt x="40084" y="17991"/>
                    </a:cubicBezTo>
                    <a:cubicBezTo>
                      <a:pt x="43834" y="16186"/>
                      <a:pt x="48208" y="16949"/>
                      <a:pt x="52235" y="18130"/>
                    </a:cubicBezTo>
                    <a:cubicBezTo>
                      <a:pt x="62788" y="21254"/>
                      <a:pt x="72578" y="26809"/>
                      <a:pt x="80632" y="34238"/>
                    </a:cubicBezTo>
                    <a:cubicBezTo>
                      <a:pt x="85700" y="31877"/>
                      <a:pt x="91949" y="34029"/>
                      <a:pt x="96045" y="37917"/>
                    </a:cubicBezTo>
                    <a:cubicBezTo>
                      <a:pt x="100142" y="41805"/>
                      <a:pt x="102364" y="47082"/>
                      <a:pt x="104586" y="52290"/>
                    </a:cubicBezTo>
                    <a:cubicBezTo>
                      <a:pt x="100142" y="37154"/>
                      <a:pt x="103752" y="19796"/>
                      <a:pt x="113958" y="7785"/>
                    </a:cubicBezTo>
                    <a:cubicBezTo>
                      <a:pt x="117499" y="3619"/>
                      <a:pt x="122360" y="-200"/>
                      <a:pt x="127845" y="8"/>
                    </a:cubicBezTo>
                    <a:cubicBezTo>
                      <a:pt x="133191" y="217"/>
                      <a:pt x="137704" y="4174"/>
                      <a:pt x="140967" y="8409"/>
                    </a:cubicBezTo>
                    <a:cubicBezTo>
                      <a:pt x="147216" y="16533"/>
                      <a:pt x="150757" y="26461"/>
                      <a:pt x="151243" y="36668"/>
                    </a:cubicBezTo>
                    <a:cubicBezTo>
                      <a:pt x="158672" y="36807"/>
                      <a:pt x="164990" y="43125"/>
                      <a:pt x="167073" y="50276"/>
                    </a:cubicBezTo>
                    <a:cubicBezTo>
                      <a:pt x="169156" y="57427"/>
                      <a:pt x="167837" y="65134"/>
                      <a:pt x="165615" y="72286"/>
                    </a:cubicBezTo>
                    <a:cubicBezTo>
                      <a:pt x="170753" y="68814"/>
                      <a:pt x="178460" y="71383"/>
                      <a:pt x="181723" y="76729"/>
                    </a:cubicBezTo>
                    <a:cubicBezTo>
                      <a:pt x="184986" y="82075"/>
                      <a:pt x="184431" y="89018"/>
                      <a:pt x="181931" y="94711"/>
                    </a:cubicBezTo>
                    <a:cubicBezTo>
                      <a:pt x="179431" y="100405"/>
                      <a:pt x="175127" y="105126"/>
                      <a:pt x="170892" y="109709"/>
                    </a:cubicBezTo>
                    <a:cubicBezTo>
                      <a:pt x="173808" y="112208"/>
                      <a:pt x="174433" y="116721"/>
                      <a:pt x="173113" y="120331"/>
                    </a:cubicBezTo>
                    <a:cubicBezTo>
                      <a:pt x="171794" y="123942"/>
                      <a:pt x="168878" y="126788"/>
                      <a:pt x="165823" y="129080"/>
                    </a:cubicBezTo>
                    <a:cubicBezTo>
                      <a:pt x="155270" y="136786"/>
                      <a:pt x="140898" y="138939"/>
                      <a:pt x="128539" y="134704"/>
                    </a:cubicBezTo>
                    <a:cubicBezTo>
                      <a:pt x="133330" y="141716"/>
                      <a:pt x="132080" y="150950"/>
                      <a:pt x="129094" y="158865"/>
                    </a:cubicBezTo>
                    <a:cubicBezTo>
                      <a:pt x="126109" y="166780"/>
                      <a:pt x="119096" y="173029"/>
                      <a:pt x="110904" y="175182"/>
                    </a:cubicBezTo>
                    <a:cubicBezTo>
                      <a:pt x="107154" y="176154"/>
                      <a:pt x="102850" y="176154"/>
                      <a:pt x="99933" y="173654"/>
                    </a:cubicBezTo>
                    <a:cubicBezTo>
                      <a:pt x="95074" y="180319"/>
                      <a:pt x="87783" y="185527"/>
                      <a:pt x="79590" y="186707"/>
                    </a:cubicBezTo>
                    <a:cubicBezTo>
                      <a:pt x="71398" y="187957"/>
                      <a:pt x="62441" y="184833"/>
                      <a:pt x="57650" y="178028"/>
                    </a:cubicBezTo>
                    <a:cubicBezTo>
                      <a:pt x="52860" y="171294"/>
                      <a:pt x="53137" y="161087"/>
                      <a:pt x="59039" y="155255"/>
                    </a:cubicBezTo>
                    <a:cubicBezTo>
                      <a:pt x="48555" y="156088"/>
                      <a:pt x="37793" y="153450"/>
                      <a:pt x="28906" y="147826"/>
                    </a:cubicBezTo>
                    <a:cubicBezTo>
                      <a:pt x="25921" y="145951"/>
                      <a:pt x="23074" y="143660"/>
                      <a:pt x="21616" y="140536"/>
                    </a:cubicBezTo>
                    <a:cubicBezTo>
                      <a:pt x="20158" y="137342"/>
                      <a:pt x="19880" y="133523"/>
                      <a:pt x="22588" y="131371"/>
                    </a:cubicBezTo>
                    <a:cubicBezTo>
                      <a:pt x="16200" y="128733"/>
                      <a:pt x="9535" y="126025"/>
                      <a:pt x="4883" y="120887"/>
                    </a:cubicBezTo>
                    <a:cubicBezTo>
                      <a:pt x="231" y="115749"/>
                      <a:pt x="-1852" y="107556"/>
                      <a:pt x="2036" y="10186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0150" name="Google Shape;10150;p24"/>
              <p:cNvGrpSpPr/>
              <p:nvPr/>
            </p:nvGrpSpPr>
            <p:grpSpPr>
              <a:xfrm>
                <a:off x="4977031" y="3800989"/>
                <a:ext cx="91743" cy="91912"/>
                <a:chOff x="6688936" y="5233127"/>
                <a:chExt cx="134679" cy="134927"/>
              </a:xfrm>
            </p:grpSpPr>
            <p:sp>
              <p:nvSpPr>
                <p:cNvPr id="10151" name="Google Shape;10151;p24"/>
                <p:cNvSpPr/>
                <p:nvPr/>
              </p:nvSpPr>
              <p:spPr>
                <a:xfrm>
                  <a:off x="6709459" y="5239857"/>
                  <a:ext cx="114156" cy="1281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156" h="128197" extrusionOk="0">
                      <a:moveTo>
                        <a:pt x="112783" y="128197"/>
                      </a:moveTo>
                      <a:cubicBezTo>
                        <a:pt x="112783" y="128197"/>
                        <a:pt x="112228" y="128128"/>
                        <a:pt x="111950" y="127919"/>
                      </a:cubicBezTo>
                      <a:cubicBezTo>
                        <a:pt x="66682" y="94246"/>
                        <a:pt x="28009" y="50713"/>
                        <a:pt x="167" y="2042"/>
                      </a:cubicBezTo>
                      <a:cubicBezTo>
                        <a:pt x="-180" y="1417"/>
                        <a:pt x="28" y="584"/>
                        <a:pt x="653" y="167"/>
                      </a:cubicBezTo>
                      <a:cubicBezTo>
                        <a:pt x="1347" y="-180"/>
                        <a:pt x="2111" y="28"/>
                        <a:pt x="2528" y="653"/>
                      </a:cubicBezTo>
                      <a:cubicBezTo>
                        <a:pt x="30231" y="49046"/>
                        <a:pt x="68626" y="92301"/>
                        <a:pt x="113616" y="125767"/>
                      </a:cubicBezTo>
                      <a:cubicBezTo>
                        <a:pt x="114242" y="126184"/>
                        <a:pt x="114311" y="127086"/>
                        <a:pt x="113894" y="127642"/>
                      </a:cubicBezTo>
                      <a:cubicBezTo>
                        <a:pt x="113616" y="127989"/>
                        <a:pt x="113200" y="128197"/>
                        <a:pt x="112783" y="12819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152" name="Google Shape;10152;p24"/>
                <p:cNvSpPr/>
                <p:nvPr/>
              </p:nvSpPr>
              <p:spPr>
                <a:xfrm>
                  <a:off x="6782047" y="5233127"/>
                  <a:ext cx="7309" cy="104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9" h="104794" extrusionOk="0">
                      <a:moveTo>
                        <a:pt x="4995" y="104794"/>
                      </a:moveTo>
                      <a:cubicBezTo>
                        <a:pt x="4301" y="104794"/>
                        <a:pt x="3745" y="104308"/>
                        <a:pt x="3676" y="103614"/>
                      </a:cubicBezTo>
                      <a:cubicBezTo>
                        <a:pt x="-1531" y="69524"/>
                        <a:pt x="-1184" y="35086"/>
                        <a:pt x="4578" y="1135"/>
                      </a:cubicBezTo>
                      <a:cubicBezTo>
                        <a:pt x="4717" y="371"/>
                        <a:pt x="5342" y="-115"/>
                        <a:pt x="6175" y="24"/>
                      </a:cubicBezTo>
                      <a:cubicBezTo>
                        <a:pt x="6939" y="163"/>
                        <a:pt x="7425" y="857"/>
                        <a:pt x="7286" y="1621"/>
                      </a:cubicBezTo>
                      <a:cubicBezTo>
                        <a:pt x="1593" y="35294"/>
                        <a:pt x="1246" y="69454"/>
                        <a:pt x="6383" y="103267"/>
                      </a:cubicBezTo>
                      <a:cubicBezTo>
                        <a:pt x="6522" y="104031"/>
                        <a:pt x="5967" y="104725"/>
                        <a:pt x="5203" y="104794"/>
                      </a:cubicBezTo>
                      <a:cubicBezTo>
                        <a:pt x="5203" y="104794"/>
                        <a:pt x="5064" y="104794"/>
                        <a:pt x="4995" y="10479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153" name="Google Shape;10153;p24"/>
                <p:cNvSpPr/>
                <p:nvPr/>
              </p:nvSpPr>
              <p:spPr>
                <a:xfrm>
                  <a:off x="6688936" y="5322280"/>
                  <a:ext cx="100386" cy="18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386" h="18349" extrusionOk="0">
                      <a:moveTo>
                        <a:pt x="99077" y="18280"/>
                      </a:moveTo>
                      <a:cubicBezTo>
                        <a:pt x="99077" y="18280"/>
                        <a:pt x="98800" y="18280"/>
                        <a:pt x="98591" y="18211"/>
                      </a:cubicBezTo>
                      <a:cubicBezTo>
                        <a:pt x="67764" y="7033"/>
                        <a:pt x="34160" y="1686"/>
                        <a:pt x="1388" y="2866"/>
                      </a:cubicBezTo>
                      <a:cubicBezTo>
                        <a:pt x="555" y="2936"/>
                        <a:pt x="0" y="2311"/>
                        <a:pt x="0" y="1547"/>
                      </a:cubicBezTo>
                      <a:cubicBezTo>
                        <a:pt x="0" y="784"/>
                        <a:pt x="555" y="159"/>
                        <a:pt x="1319" y="159"/>
                      </a:cubicBezTo>
                      <a:cubicBezTo>
                        <a:pt x="34437" y="-1022"/>
                        <a:pt x="68389" y="4394"/>
                        <a:pt x="99494" y="15711"/>
                      </a:cubicBezTo>
                      <a:cubicBezTo>
                        <a:pt x="100188" y="15989"/>
                        <a:pt x="100535" y="16753"/>
                        <a:pt x="100327" y="17447"/>
                      </a:cubicBezTo>
                      <a:cubicBezTo>
                        <a:pt x="100119" y="18003"/>
                        <a:pt x="99633" y="18350"/>
                        <a:pt x="99077" y="1835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154" name="Google Shape;10154;p24"/>
                <p:cNvSpPr/>
                <p:nvPr/>
              </p:nvSpPr>
              <p:spPr>
                <a:xfrm>
                  <a:off x="6784071" y="5290842"/>
                  <a:ext cx="29637" cy="2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37" h="26875" extrusionOk="0">
                      <a:moveTo>
                        <a:pt x="888" y="26806"/>
                      </a:moveTo>
                      <a:cubicBezTo>
                        <a:pt x="888" y="26806"/>
                        <a:pt x="471" y="26806"/>
                        <a:pt x="332" y="26597"/>
                      </a:cubicBezTo>
                      <a:cubicBezTo>
                        <a:pt x="-84" y="26250"/>
                        <a:pt x="-84" y="25695"/>
                        <a:pt x="193" y="25348"/>
                      </a:cubicBezTo>
                      <a:cubicBezTo>
                        <a:pt x="8247" y="15558"/>
                        <a:pt x="17690" y="7088"/>
                        <a:pt x="28243" y="144"/>
                      </a:cubicBezTo>
                      <a:cubicBezTo>
                        <a:pt x="28660" y="-133"/>
                        <a:pt x="29215" y="5"/>
                        <a:pt x="29493" y="422"/>
                      </a:cubicBezTo>
                      <a:cubicBezTo>
                        <a:pt x="29771" y="839"/>
                        <a:pt x="29632" y="1394"/>
                        <a:pt x="29215" y="1672"/>
                      </a:cubicBezTo>
                      <a:cubicBezTo>
                        <a:pt x="18801" y="8546"/>
                        <a:pt x="9497" y="16877"/>
                        <a:pt x="1513" y="26528"/>
                      </a:cubicBezTo>
                      <a:cubicBezTo>
                        <a:pt x="1304" y="26736"/>
                        <a:pt x="1096" y="26875"/>
                        <a:pt x="818" y="2687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155" name="Google Shape;10155;p24"/>
                <p:cNvSpPr/>
                <p:nvPr/>
              </p:nvSpPr>
              <p:spPr>
                <a:xfrm>
                  <a:off x="6770534" y="5272119"/>
                  <a:ext cx="13047" cy="17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47" h="17756" extrusionOk="0">
                      <a:moveTo>
                        <a:pt x="12202" y="17757"/>
                      </a:moveTo>
                      <a:cubicBezTo>
                        <a:pt x="12202" y="17757"/>
                        <a:pt x="11578" y="17548"/>
                        <a:pt x="11369" y="17271"/>
                      </a:cubicBezTo>
                      <a:cubicBezTo>
                        <a:pt x="8523" y="11508"/>
                        <a:pt x="4843" y="6231"/>
                        <a:pt x="260" y="1579"/>
                      </a:cubicBezTo>
                      <a:cubicBezTo>
                        <a:pt x="-87" y="1232"/>
                        <a:pt x="-87" y="677"/>
                        <a:pt x="260" y="260"/>
                      </a:cubicBezTo>
                      <a:cubicBezTo>
                        <a:pt x="607" y="-87"/>
                        <a:pt x="1163" y="-87"/>
                        <a:pt x="1579" y="260"/>
                      </a:cubicBezTo>
                      <a:cubicBezTo>
                        <a:pt x="6231" y="4982"/>
                        <a:pt x="10050" y="10466"/>
                        <a:pt x="12966" y="16438"/>
                      </a:cubicBezTo>
                      <a:cubicBezTo>
                        <a:pt x="13174" y="16924"/>
                        <a:pt x="12966" y="17409"/>
                        <a:pt x="12550" y="17618"/>
                      </a:cubicBezTo>
                      <a:cubicBezTo>
                        <a:pt x="12411" y="17618"/>
                        <a:pt x="12272" y="17687"/>
                        <a:pt x="12133" y="1768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156" name="Google Shape;10156;p24"/>
                <p:cNvSpPr/>
                <p:nvPr/>
              </p:nvSpPr>
              <p:spPr>
                <a:xfrm>
                  <a:off x="6753504" y="5266536"/>
                  <a:ext cx="5845" cy="38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5" h="38266" extrusionOk="0">
                      <a:moveTo>
                        <a:pt x="905" y="38267"/>
                      </a:moveTo>
                      <a:cubicBezTo>
                        <a:pt x="419" y="38267"/>
                        <a:pt x="3" y="37850"/>
                        <a:pt x="3" y="37364"/>
                      </a:cubicBezTo>
                      <a:cubicBezTo>
                        <a:pt x="-67" y="25006"/>
                        <a:pt x="1252" y="12716"/>
                        <a:pt x="4030" y="705"/>
                      </a:cubicBezTo>
                      <a:cubicBezTo>
                        <a:pt x="4168" y="219"/>
                        <a:pt x="4654" y="-59"/>
                        <a:pt x="5140" y="10"/>
                      </a:cubicBezTo>
                      <a:cubicBezTo>
                        <a:pt x="5626" y="149"/>
                        <a:pt x="5904" y="636"/>
                        <a:pt x="5835" y="1122"/>
                      </a:cubicBezTo>
                      <a:cubicBezTo>
                        <a:pt x="3127" y="12994"/>
                        <a:pt x="1808" y="25214"/>
                        <a:pt x="1877" y="37364"/>
                      </a:cubicBezTo>
                      <a:cubicBezTo>
                        <a:pt x="1877" y="37850"/>
                        <a:pt x="1460" y="38267"/>
                        <a:pt x="975" y="38267"/>
                      </a:cubicBezTo>
                      <a:lnTo>
                        <a:pt x="975" y="38267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157" name="Google Shape;10157;p24"/>
                <p:cNvSpPr/>
                <p:nvPr/>
              </p:nvSpPr>
              <p:spPr>
                <a:xfrm>
                  <a:off x="6713237" y="5274185"/>
                  <a:ext cx="21384" cy="52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84" h="5207" extrusionOk="0">
                      <a:moveTo>
                        <a:pt x="20551" y="5138"/>
                      </a:moveTo>
                      <a:cubicBezTo>
                        <a:pt x="20551" y="5138"/>
                        <a:pt x="20343" y="5138"/>
                        <a:pt x="20274" y="5138"/>
                      </a:cubicBezTo>
                      <a:cubicBezTo>
                        <a:pt x="14025" y="3055"/>
                        <a:pt x="7498" y="1944"/>
                        <a:pt x="903" y="1805"/>
                      </a:cubicBezTo>
                      <a:cubicBezTo>
                        <a:pt x="417" y="1805"/>
                        <a:pt x="0" y="1389"/>
                        <a:pt x="0" y="903"/>
                      </a:cubicBezTo>
                      <a:cubicBezTo>
                        <a:pt x="0" y="417"/>
                        <a:pt x="347" y="69"/>
                        <a:pt x="903" y="0"/>
                      </a:cubicBezTo>
                      <a:cubicBezTo>
                        <a:pt x="7637" y="139"/>
                        <a:pt x="14303" y="1250"/>
                        <a:pt x="20760" y="3402"/>
                      </a:cubicBezTo>
                      <a:cubicBezTo>
                        <a:pt x="21246" y="3541"/>
                        <a:pt x="21523" y="4096"/>
                        <a:pt x="21315" y="4582"/>
                      </a:cubicBezTo>
                      <a:cubicBezTo>
                        <a:pt x="21176" y="4929"/>
                        <a:pt x="20829" y="5207"/>
                        <a:pt x="20482" y="52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158" name="Google Shape;10158;p24"/>
                <p:cNvSpPr/>
                <p:nvPr/>
              </p:nvSpPr>
              <p:spPr>
                <a:xfrm>
                  <a:off x="6738685" y="5331909"/>
                  <a:ext cx="27924" cy="16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24" h="16358" extrusionOk="0">
                      <a:moveTo>
                        <a:pt x="866" y="16289"/>
                      </a:moveTo>
                      <a:cubicBezTo>
                        <a:pt x="866" y="16289"/>
                        <a:pt x="310" y="16150"/>
                        <a:pt x="172" y="15942"/>
                      </a:cubicBezTo>
                      <a:cubicBezTo>
                        <a:pt x="-106" y="15525"/>
                        <a:pt x="-37" y="14970"/>
                        <a:pt x="310" y="14692"/>
                      </a:cubicBezTo>
                      <a:cubicBezTo>
                        <a:pt x="8295" y="8443"/>
                        <a:pt x="17182" y="3514"/>
                        <a:pt x="26694" y="42"/>
                      </a:cubicBezTo>
                      <a:cubicBezTo>
                        <a:pt x="27180" y="-97"/>
                        <a:pt x="27666" y="112"/>
                        <a:pt x="27874" y="597"/>
                      </a:cubicBezTo>
                      <a:cubicBezTo>
                        <a:pt x="28013" y="1083"/>
                        <a:pt x="27874" y="1570"/>
                        <a:pt x="27319" y="1778"/>
                      </a:cubicBezTo>
                      <a:cubicBezTo>
                        <a:pt x="18015" y="5250"/>
                        <a:pt x="9267" y="10040"/>
                        <a:pt x="1421" y="16150"/>
                      </a:cubicBezTo>
                      <a:cubicBezTo>
                        <a:pt x="1282" y="16289"/>
                        <a:pt x="1074" y="16358"/>
                        <a:pt x="866" y="1635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159" name="Google Shape;10159;p24"/>
                <p:cNvSpPr/>
                <p:nvPr/>
              </p:nvSpPr>
              <p:spPr>
                <a:xfrm>
                  <a:off x="6713324" y="5310306"/>
                  <a:ext cx="20053" cy="162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3" h="16229" extrusionOk="0">
                      <a:moveTo>
                        <a:pt x="19076" y="16229"/>
                      </a:moveTo>
                      <a:cubicBezTo>
                        <a:pt x="19076" y="16229"/>
                        <a:pt x="18729" y="16229"/>
                        <a:pt x="18590" y="16091"/>
                      </a:cubicBezTo>
                      <a:cubicBezTo>
                        <a:pt x="11925" y="11994"/>
                        <a:pt x="5745" y="7134"/>
                        <a:pt x="260" y="1579"/>
                      </a:cubicBezTo>
                      <a:cubicBezTo>
                        <a:pt x="-87" y="1232"/>
                        <a:pt x="-87" y="677"/>
                        <a:pt x="260" y="260"/>
                      </a:cubicBezTo>
                      <a:cubicBezTo>
                        <a:pt x="607" y="-87"/>
                        <a:pt x="1163" y="-87"/>
                        <a:pt x="1579" y="260"/>
                      </a:cubicBezTo>
                      <a:cubicBezTo>
                        <a:pt x="6995" y="5676"/>
                        <a:pt x="13105" y="10466"/>
                        <a:pt x="19631" y="14493"/>
                      </a:cubicBezTo>
                      <a:cubicBezTo>
                        <a:pt x="20048" y="14771"/>
                        <a:pt x="20187" y="15327"/>
                        <a:pt x="19909" y="15743"/>
                      </a:cubicBezTo>
                      <a:cubicBezTo>
                        <a:pt x="19770" y="16021"/>
                        <a:pt x="19423" y="16160"/>
                        <a:pt x="19145" y="1616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0160" name="Google Shape;10160;p24"/>
            <p:cNvGrpSpPr/>
            <p:nvPr/>
          </p:nvGrpSpPr>
          <p:grpSpPr>
            <a:xfrm rot="-2092781" flipH="1">
              <a:off x="263431" y="219261"/>
              <a:ext cx="252631" cy="253792"/>
              <a:chOff x="62450" y="3879120"/>
              <a:chExt cx="179934" cy="180754"/>
            </a:xfrm>
          </p:grpSpPr>
          <p:sp>
            <p:nvSpPr>
              <p:cNvPr id="10161" name="Google Shape;10161;p24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62" name="Google Shape;10162;p24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0163" name="Google Shape;10163;p24"/>
              <p:cNvGrpSpPr/>
              <p:nvPr/>
            </p:nvGrpSpPr>
            <p:grpSpPr>
              <a:xfrm rot="2546504">
                <a:off x="100156" y="3900105"/>
                <a:ext cx="89986" cy="146688"/>
                <a:chOff x="6936908" y="4823269"/>
                <a:chExt cx="132099" cy="215338"/>
              </a:xfrm>
            </p:grpSpPr>
            <p:sp>
              <p:nvSpPr>
                <p:cNvPr id="10164" name="Google Shape;10164;p24"/>
                <p:cNvSpPr/>
                <p:nvPr/>
              </p:nvSpPr>
              <p:spPr>
                <a:xfrm>
                  <a:off x="6936908" y="4823269"/>
                  <a:ext cx="99346" cy="21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346" h="215338" extrusionOk="0">
                      <a:moveTo>
                        <a:pt x="98000" y="215338"/>
                      </a:moveTo>
                      <a:cubicBezTo>
                        <a:pt x="97376" y="215338"/>
                        <a:pt x="96820" y="214922"/>
                        <a:pt x="96750" y="214297"/>
                      </a:cubicBezTo>
                      <a:cubicBezTo>
                        <a:pt x="79740" y="138270"/>
                        <a:pt x="46344" y="64882"/>
                        <a:pt x="242" y="2047"/>
                      </a:cubicBezTo>
                      <a:cubicBezTo>
                        <a:pt x="-174" y="1492"/>
                        <a:pt x="-36" y="659"/>
                        <a:pt x="520" y="242"/>
                      </a:cubicBezTo>
                      <a:cubicBezTo>
                        <a:pt x="1075" y="-174"/>
                        <a:pt x="1909" y="-35"/>
                        <a:pt x="2325" y="520"/>
                      </a:cubicBezTo>
                      <a:cubicBezTo>
                        <a:pt x="48635" y="63632"/>
                        <a:pt x="82170" y="137367"/>
                        <a:pt x="99319" y="213741"/>
                      </a:cubicBezTo>
                      <a:cubicBezTo>
                        <a:pt x="99458" y="214436"/>
                        <a:pt x="99042" y="215130"/>
                        <a:pt x="98348" y="215338"/>
                      </a:cubicBezTo>
                      <a:cubicBezTo>
                        <a:pt x="98278" y="215338"/>
                        <a:pt x="98139" y="215338"/>
                        <a:pt x="98070" y="21533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165" name="Google Shape;10165;p24"/>
                <p:cNvSpPr/>
                <p:nvPr/>
              </p:nvSpPr>
              <p:spPr>
                <a:xfrm>
                  <a:off x="7023841" y="4957711"/>
                  <a:ext cx="45166" cy="431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166" h="43194" extrusionOk="0">
                      <a:moveTo>
                        <a:pt x="931" y="43195"/>
                      </a:moveTo>
                      <a:cubicBezTo>
                        <a:pt x="931" y="43195"/>
                        <a:pt x="583" y="43195"/>
                        <a:pt x="375" y="43056"/>
                      </a:cubicBezTo>
                      <a:cubicBezTo>
                        <a:pt x="-42" y="42778"/>
                        <a:pt x="-111" y="42223"/>
                        <a:pt x="166" y="41806"/>
                      </a:cubicBezTo>
                      <a:cubicBezTo>
                        <a:pt x="12317" y="25490"/>
                        <a:pt x="26967" y="11535"/>
                        <a:pt x="43839" y="148"/>
                      </a:cubicBezTo>
                      <a:cubicBezTo>
                        <a:pt x="44255" y="-130"/>
                        <a:pt x="44741" y="9"/>
                        <a:pt x="45019" y="356"/>
                      </a:cubicBezTo>
                      <a:cubicBezTo>
                        <a:pt x="45296" y="773"/>
                        <a:pt x="45158" y="1328"/>
                        <a:pt x="44811" y="1537"/>
                      </a:cubicBezTo>
                      <a:cubicBezTo>
                        <a:pt x="28078" y="12784"/>
                        <a:pt x="13567" y="26601"/>
                        <a:pt x="1555" y="42778"/>
                      </a:cubicBezTo>
                      <a:cubicBezTo>
                        <a:pt x="1347" y="42986"/>
                        <a:pt x="1139" y="43125"/>
                        <a:pt x="861" y="4312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166" name="Google Shape;10166;p24"/>
                <p:cNvSpPr/>
                <p:nvPr/>
              </p:nvSpPr>
              <p:spPr>
                <a:xfrm>
                  <a:off x="6957632" y="4938904"/>
                  <a:ext cx="53189" cy="18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89" h="18399" extrusionOk="0">
                      <a:moveTo>
                        <a:pt x="52281" y="18399"/>
                      </a:moveTo>
                      <a:cubicBezTo>
                        <a:pt x="52281" y="18399"/>
                        <a:pt x="51934" y="18399"/>
                        <a:pt x="51795" y="18260"/>
                      </a:cubicBezTo>
                      <a:cubicBezTo>
                        <a:pt x="36521" y="8401"/>
                        <a:pt x="18885" y="2708"/>
                        <a:pt x="833" y="1736"/>
                      </a:cubicBezTo>
                      <a:cubicBezTo>
                        <a:pt x="347" y="1736"/>
                        <a:pt x="0" y="1319"/>
                        <a:pt x="0" y="834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cubicBezTo>
                        <a:pt x="19302" y="1042"/>
                        <a:pt x="37284" y="6804"/>
                        <a:pt x="52767" y="16802"/>
                      </a:cubicBezTo>
                      <a:cubicBezTo>
                        <a:pt x="53184" y="17080"/>
                        <a:pt x="53323" y="17636"/>
                        <a:pt x="53045" y="17983"/>
                      </a:cubicBezTo>
                      <a:cubicBezTo>
                        <a:pt x="52906" y="18260"/>
                        <a:pt x="52559" y="18399"/>
                        <a:pt x="52281" y="18399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167" name="Google Shape;10167;p24"/>
                <p:cNvSpPr/>
                <p:nvPr/>
              </p:nvSpPr>
              <p:spPr>
                <a:xfrm>
                  <a:off x="6986713" y="4870015"/>
                  <a:ext cx="18194" cy="37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4" h="37506" extrusionOk="0">
                      <a:moveTo>
                        <a:pt x="913" y="37507"/>
                      </a:moveTo>
                      <a:cubicBezTo>
                        <a:pt x="913" y="37507"/>
                        <a:pt x="775" y="37507"/>
                        <a:pt x="705" y="37507"/>
                      </a:cubicBezTo>
                      <a:cubicBezTo>
                        <a:pt x="219" y="37437"/>
                        <a:pt x="-59" y="36951"/>
                        <a:pt x="10" y="36465"/>
                      </a:cubicBezTo>
                      <a:cubicBezTo>
                        <a:pt x="2788" y="23412"/>
                        <a:pt x="8481" y="10914"/>
                        <a:pt x="16604" y="361"/>
                      </a:cubicBezTo>
                      <a:cubicBezTo>
                        <a:pt x="16882" y="-56"/>
                        <a:pt x="17438" y="-125"/>
                        <a:pt x="17854" y="222"/>
                      </a:cubicBezTo>
                      <a:cubicBezTo>
                        <a:pt x="18201" y="500"/>
                        <a:pt x="18340" y="1055"/>
                        <a:pt x="17993" y="1472"/>
                      </a:cubicBezTo>
                      <a:cubicBezTo>
                        <a:pt x="10008" y="11817"/>
                        <a:pt x="4385" y="24037"/>
                        <a:pt x="1746" y="36812"/>
                      </a:cubicBezTo>
                      <a:cubicBezTo>
                        <a:pt x="1677" y="37229"/>
                        <a:pt x="1260" y="37507"/>
                        <a:pt x="913" y="375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168" name="Google Shape;10168;p24"/>
                <p:cNvSpPr/>
                <p:nvPr/>
              </p:nvSpPr>
              <p:spPr>
                <a:xfrm>
                  <a:off x="6948537" y="4874403"/>
                  <a:ext cx="28772" cy="11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72" h="11733" extrusionOk="0">
                      <a:moveTo>
                        <a:pt x="27911" y="11734"/>
                      </a:moveTo>
                      <a:cubicBezTo>
                        <a:pt x="27911" y="11734"/>
                        <a:pt x="27564" y="11734"/>
                        <a:pt x="27425" y="11595"/>
                      </a:cubicBezTo>
                      <a:cubicBezTo>
                        <a:pt x="19579" y="6040"/>
                        <a:pt x="10415" y="2708"/>
                        <a:pt x="833" y="1805"/>
                      </a:cubicBezTo>
                      <a:cubicBezTo>
                        <a:pt x="347" y="1805"/>
                        <a:pt x="0" y="1319"/>
                        <a:pt x="0" y="833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lnTo>
                        <a:pt x="972" y="0"/>
                      </a:lnTo>
                      <a:cubicBezTo>
                        <a:pt x="10831" y="903"/>
                        <a:pt x="20343" y="4374"/>
                        <a:pt x="28397" y="10068"/>
                      </a:cubicBezTo>
                      <a:cubicBezTo>
                        <a:pt x="28814" y="10345"/>
                        <a:pt x="28883" y="10901"/>
                        <a:pt x="28605" y="11317"/>
                      </a:cubicBezTo>
                      <a:cubicBezTo>
                        <a:pt x="28397" y="11526"/>
                        <a:pt x="28189" y="11664"/>
                        <a:pt x="27911" y="1166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169" name="Google Shape;10169;p24"/>
                <p:cNvSpPr/>
                <p:nvPr/>
              </p:nvSpPr>
              <p:spPr>
                <a:xfrm>
                  <a:off x="6961234" y="4840955"/>
                  <a:ext cx="10571" cy="21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1" h="21020" extrusionOk="0">
                      <a:moveTo>
                        <a:pt x="911" y="20951"/>
                      </a:moveTo>
                      <a:cubicBezTo>
                        <a:pt x="911" y="20951"/>
                        <a:pt x="842" y="20951"/>
                        <a:pt x="772" y="20951"/>
                      </a:cubicBezTo>
                      <a:cubicBezTo>
                        <a:pt x="286" y="20951"/>
                        <a:pt x="-61" y="20465"/>
                        <a:pt x="9" y="19979"/>
                      </a:cubicBezTo>
                      <a:cubicBezTo>
                        <a:pt x="911" y="12689"/>
                        <a:pt x="4175" y="5745"/>
                        <a:pt x="9035" y="261"/>
                      </a:cubicBezTo>
                      <a:cubicBezTo>
                        <a:pt x="9382" y="-87"/>
                        <a:pt x="9937" y="-87"/>
                        <a:pt x="10284" y="261"/>
                      </a:cubicBezTo>
                      <a:cubicBezTo>
                        <a:pt x="10632" y="608"/>
                        <a:pt x="10701" y="1163"/>
                        <a:pt x="10284" y="1510"/>
                      </a:cubicBezTo>
                      <a:cubicBezTo>
                        <a:pt x="5633" y="6718"/>
                        <a:pt x="2578" y="13314"/>
                        <a:pt x="1675" y="20257"/>
                      </a:cubicBezTo>
                      <a:cubicBezTo>
                        <a:pt x="1675" y="20673"/>
                        <a:pt x="1259" y="21020"/>
                        <a:pt x="842" y="210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170" name="Google Shape;10170;p24"/>
                <p:cNvSpPr/>
                <p:nvPr/>
              </p:nvSpPr>
              <p:spPr>
                <a:xfrm>
                  <a:off x="7006152" y="4913510"/>
                  <a:ext cx="23670" cy="34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70" h="34420" extrusionOk="0">
                      <a:moveTo>
                        <a:pt x="846" y="34351"/>
                      </a:moveTo>
                      <a:cubicBezTo>
                        <a:pt x="846" y="34351"/>
                        <a:pt x="568" y="34351"/>
                        <a:pt x="498" y="34281"/>
                      </a:cubicBezTo>
                      <a:cubicBezTo>
                        <a:pt x="82" y="34073"/>
                        <a:pt x="-126" y="33518"/>
                        <a:pt x="82" y="33101"/>
                      </a:cubicBezTo>
                      <a:cubicBezTo>
                        <a:pt x="5775" y="21089"/>
                        <a:pt x="13204" y="10050"/>
                        <a:pt x="22161" y="260"/>
                      </a:cubicBezTo>
                      <a:cubicBezTo>
                        <a:pt x="22508" y="-87"/>
                        <a:pt x="23063" y="-87"/>
                        <a:pt x="23411" y="260"/>
                      </a:cubicBezTo>
                      <a:cubicBezTo>
                        <a:pt x="23758" y="608"/>
                        <a:pt x="23758" y="1163"/>
                        <a:pt x="23411" y="1510"/>
                      </a:cubicBezTo>
                      <a:cubicBezTo>
                        <a:pt x="14523" y="11161"/>
                        <a:pt x="7233" y="22062"/>
                        <a:pt x="1609" y="33934"/>
                      </a:cubicBezTo>
                      <a:cubicBezTo>
                        <a:pt x="1470" y="34281"/>
                        <a:pt x="1123" y="34420"/>
                        <a:pt x="846" y="344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171" name="Google Shape;10171;p24"/>
                <p:cNvSpPr/>
                <p:nvPr/>
              </p:nvSpPr>
              <p:spPr>
                <a:xfrm>
                  <a:off x="6973185" y="4990700"/>
                  <a:ext cx="53536" cy="161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36" h="16177" extrusionOk="0">
                      <a:moveTo>
                        <a:pt x="52698" y="16177"/>
                      </a:moveTo>
                      <a:cubicBezTo>
                        <a:pt x="52698" y="16177"/>
                        <a:pt x="52350" y="16177"/>
                        <a:pt x="52211" y="16038"/>
                      </a:cubicBezTo>
                      <a:cubicBezTo>
                        <a:pt x="37215" y="6804"/>
                        <a:pt x="19301" y="1736"/>
                        <a:pt x="1666" y="1736"/>
                      </a:cubicBezTo>
                      <a:lnTo>
                        <a:pt x="902" y="1736"/>
                      </a:lnTo>
                      <a:cubicBezTo>
                        <a:pt x="417" y="1736"/>
                        <a:pt x="0" y="1319"/>
                        <a:pt x="0" y="903"/>
                      </a:cubicBezTo>
                      <a:cubicBezTo>
                        <a:pt x="0" y="417"/>
                        <a:pt x="347" y="0"/>
                        <a:pt x="833" y="0"/>
                      </a:cubicBezTo>
                      <a:cubicBezTo>
                        <a:pt x="1111" y="0"/>
                        <a:pt x="1388" y="0"/>
                        <a:pt x="1666" y="0"/>
                      </a:cubicBezTo>
                      <a:cubicBezTo>
                        <a:pt x="19579" y="0"/>
                        <a:pt x="37839" y="5138"/>
                        <a:pt x="53114" y="14581"/>
                      </a:cubicBezTo>
                      <a:cubicBezTo>
                        <a:pt x="53531" y="14858"/>
                        <a:pt x="53670" y="15344"/>
                        <a:pt x="53392" y="15761"/>
                      </a:cubicBezTo>
                      <a:cubicBezTo>
                        <a:pt x="53253" y="16038"/>
                        <a:pt x="52906" y="16177"/>
                        <a:pt x="52628" y="1617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0172" name="Google Shape;10172;p24"/>
            <p:cNvGrpSpPr/>
            <p:nvPr/>
          </p:nvGrpSpPr>
          <p:grpSpPr>
            <a:xfrm rot="2092781">
              <a:off x="682768" y="140411"/>
              <a:ext cx="252631" cy="253792"/>
              <a:chOff x="62450" y="3879120"/>
              <a:chExt cx="179934" cy="180754"/>
            </a:xfrm>
          </p:grpSpPr>
          <p:sp>
            <p:nvSpPr>
              <p:cNvPr id="10173" name="Google Shape;10173;p24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74" name="Google Shape;10174;p24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0175" name="Google Shape;10175;p24"/>
              <p:cNvGrpSpPr/>
              <p:nvPr/>
            </p:nvGrpSpPr>
            <p:grpSpPr>
              <a:xfrm rot="2546504">
                <a:off x="100156" y="3900105"/>
                <a:ext cx="89986" cy="146688"/>
                <a:chOff x="6936908" y="4823269"/>
                <a:chExt cx="132099" cy="215338"/>
              </a:xfrm>
            </p:grpSpPr>
            <p:sp>
              <p:nvSpPr>
                <p:cNvPr id="10176" name="Google Shape;10176;p24"/>
                <p:cNvSpPr/>
                <p:nvPr/>
              </p:nvSpPr>
              <p:spPr>
                <a:xfrm>
                  <a:off x="6936908" y="4823269"/>
                  <a:ext cx="99346" cy="21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346" h="215338" extrusionOk="0">
                      <a:moveTo>
                        <a:pt x="98000" y="215338"/>
                      </a:moveTo>
                      <a:cubicBezTo>
                        <a:pt x="97376" y="215338"/>
                        <a:pt x="96820" y="214922"/>
                        <a:pt x="96750" y="214297"/>
                      </a:cubicBezTo>
                      <a:cubicBezTo>
                        <a:pt x="79740" y="138270"/>
                        <a:pt x="46344" y="64882"/>
                        <a:pt x="242" y="2047"/>
                      </a:cubicBezTo>
                      <a:cubicBezTo>
                        <a:pt x="-174" y="1492"/>
                        <a:pt x="-36" y="659"/>
                        <a:pt x="520" y="242"/>
                      </a:cubicBezTo>
                      <a:cubicBezTo>
                        <a:pt x="1075" y="-174"/>
                        <a:pt x="1909" y="-35"/>
                        <a:pt x="2325" y="520"/>
                      </a:cubicBezTo>
                      <a:cubicBezTo>
                        <a:pt x="48635" y="63632"/>
                        <a:pt x="82170" y="137367"/>
                        <a:pt x="99319" y="213741"/>
                      </a:cubicBezTo>
                      <a:cubicBezTo>
                        <a:pt x="99458" y="214436"/>
                        <a:pt x="99042" y="215130"/>
                        <a:pt x="98348" y="215338"/>
                      </a:cubicBezTo>
                      <a:cubicBezTo>
                        <a:pt x="98278" y="215338"/>
                        <a:pt x="98139" y="215338"/>
                        <a:pt x="98070" y="21533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177" name="Google Shape;10177;p24"/>
                <p:cNvSpPr/>
                <p:nvPr/>
              </p:nvSpPr>
              <p:spPr>
                <a:xfrm>
                  <a:off x="7023841" y="4957711"/>
                  <a:ext cx="45166" cy="431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166" h="43194" extrusionOk="0">
                      <a:moveTo>
                        <a:pt x="931" y="43195"/>
                      </a:moveTo>
                      <a:cubicBezTo>
                        <a:pt x="931" y="43195"/>
                        <a:pt x="583" y="43195"/>
                        <a:pt x="375" y="43056"/>
                      </a:cubicBezTo>
                      <a:cubicBezTo>
                        <a:pt x="-42" y="42778"/>
                        <a:pt x="-111" y="42223"/>
                        <a:pt x="166" y="41806"/>
                      </a:cubicBezTo>
                      <a:cubicBezTo>
                        <a:pt x="12317" y="25490"/>
                        <a:pt x="26967" y="11535"/>
                        <a:pt x="43839" y="148"/>
                      </a:cubicBezTo>
                      <a:cubicBezTo>
                        <a:pt x="44255" y="-130"/>
                        <a:pt x="44741" y="9"/>
                        <a:pt x="45019" y="356"/>
                      </a:cubicBezTo>
                      <a:cubicBezTo>
                        <a:pt x="45296" y="773"/>
                        <a:pt x="45158" y="1328"/>
                        <a:pt x="44811" y="1537"/>
                      </a:cubicBezTo>
                      <a:cubicBezTo>
                        <a:pt x="28078" y="12784"/>
                        <a:pt x="13567" y="26601"/>
                        <a:pt x="1555" y="42778"/>
                      </a:cubicBezTo>
                      <a:cubicBezTo>
                        <a:pt x="1347" y="42986"/>
                        <a:pt x="1139" y="43125"/>
                        <a:pt x="861" y="4312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178" name="Google Shape;10178;p24"/>
                <p:cNvSpPr/>
                <p:nvPr/>
              </p:nvSpPr>
              <p:spPr>
                <a:xfrm>
                  <a:off x="6957632" y="4938904"/>
                  <a:ext cx="53189" cy="18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89" h="18399" extrusionOk="0">
                      <a:moveTo>
                        <a:pt x="52281" y="18399"/>
                      </a:moveTo>
                      <a:cubicBezTo>
                        <a:pt x="52281" y="18399"/>
                        <a:pt x="51934" y="18399"/>
                        <a:pt x="51795" y="18260"/>
                      </a:cubicBezTo>
                      <a:cubicBezTo>
                        <a:pt x="36521" y="8401"/>
                        <a:pt x="18885" y="2708"/>
                        <a:pt x="833" y="1736"/>
                      </a:cubicBezTo>
                      <a:cubicBezTo>
                        <a:pt x="347" y="1736"/>
                        <a:pt x="0" y="1319"/>
                        <a:pt x="0" y="834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cubicBezTo>
                        <a:pt x="19302" y="1042"/>
                        <a:pt x="37284" y="6804"/>
                        <a:pt x="52767" y="16802"/>
                      </a:cubicBezTo>
                      <a:cubicBezTo>
                        <a:pt x="53184" y="17080"/>
                        <a:pt x="53323" y="17636"/>
                        <a:pt x="53045" y="17983"/>
                      </a:cubicBezTo>
                      <a:cubicBezTo>
                        <a:pt x="52906" y="18260"/>
                        <a:pt x="52559" y="18399"/>
                        <a:pt x="52281" y="18399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179" name="Google Shape;10179;p24"/>
                <p:cNvSpPr/>
                <p:nvPr/>
              </p:nvSpPr>
              <p:spPr>
                <a:xfrm>
                  <a:off x="6986713" y="4870015"/>
                  <a:ext cx="18194" cy="37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4" h="37506" extrusionOk="0">
                      <a:moveTo>
                        <a:pt x="913" y="37507"/>
                      </a:moveTo>
                      <a:cubicBezTo>
                        <a:pt x="913" y="37507"/>
                        <a:pt x="775" y="37507"/>
                        <a:pt x="705" y="37507"/>
                      </a:cubicBezTo>
                      <a:cubicBezTo>
                        <a:pt x="219" y="37437"/>
                        <a:pt x="-59" y="36951"/>
                        <a:pt x="10" y="36465"/>
                      </a:cubicBezTo>
                      <a:cubicBezTo>
                        <a:pt x="2788" y="23412"/>
                        <a:pt x="8481" y="10914"/>
                        <a:pt x="16604" y="361"/>
                      </a:cubicBezTo>
                      <a:cubicBezTo>
                        <a:pt x="16882" y="-56"/>
                        <a:pt x="17438" y="-125"/>
                        <a:pt x="17854" y="222"/>
                      </a:cubicBezTo>
                      <a:cubicBezTo>
                        <a:pt x="18201" y="500"/>
                        <a:pt x="18340" y="1055"/>
                        <a:pt x="17993" y="1472"/>
                      </a:cubicBezTo>
                      <a:cubicBezTo>
                        <a:pt x="10008" y="11817"/>
                        <a:pt x="4385" y="24037"/>
                        <a:pt x="1746" y="36812"/>
                      </a:cubicBezTo>
                      <a:cubicBezTo>
                        <a:pt x="1677" y="37229"/>
                        <a:pt x="1260" y="37507"/>
                        <a:pt x="913" y="375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180" name="Google Shape;10180;p24"/>
                <p:cNvSpPr/>
                <p:nvPr/>
              </p:nvSpPr>
              <p:spPr>
                <a:xfrm>
                  <a:off x="6948537" y="4874403"/>
                  <a:ext cx="28772" cy="11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72" h="11733" extrusionOk="0">
                      <a:moveTo>
                        <a:pt x="27911" y="11734"/>
                      </a:moveTo>
                      <a:cubicBezTo>
                        <a:pt x="27911" y="11734"/>
                        <a:pt x="27564" y="11734"/>
                        <a:pt x="27425" y="11595"/>
                      </a:cubicBezTo>
                      <a:cubicBezTo>
                        <a:pt x="19579" y="6040"/>
                        <a:pt x="10415" y="2708"/>
                        <a:pt x="833" y="1805"/>
                      </a:cubicBezTo>
                      <a:cubicBezTo>
                        <a:pt x="347" y="1805"/>
                        <a:pt x="0" y="1319"/>
                        <a:pt x="0" y="833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lnTo>
                        <a:pt x="972" y="0"/>
                      </a:lnTo>
                      <a:cubicBezTo>
                        <a:pt x="10831" y="903"/>
                        <a:pt x="20343" y="4374"/>
                        <a:pt x="28397" y="10068"/>
                      </a:cubicBezTo>
                      <a:cubicBezTo>
                        <a:pt x="28814" y="10345"/>
                        <a:pt x="28883" y="10901"/>
                        <a:pt x="28605" y="11317"/>
                      </a:cubicBezTo>
                      <a:cubicBezTo>
                        <a:pt x="28397" y="11526"/>
                        <a:pt x="28189" y="11664"/>
                        <a:pt x="27911" y="1166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181" name="Google Shape;10181;p24"/>
                <p:cNvSpPr/>
                <p:nvPr/>
              </p:nvSpPr>
              <p:spPr>
                <a:xfrm>
                  <a:off x="6961234" y="4840955"/>
                  <a:ext cx="10571" cy="21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1" h="21020" extrusionOk="0">
                      <a:moveTo>
                        <a:pt x="911" y="20951"/>
                      </a:moveTo>
                      <a:cubicBezTo>
                        <a:pt x="911" y="20951"/>
                        <a:pt x="842" y="20951"/>
                        <a:pt x="772" y="20951"/>
                      </a:cubicBezTo>
                      <a:cubicBezTo>
                        <a:pt x="286" y="20951"/>
                        <a:pt x="-61" y="20465"/>
                        <a:pt x="9" y="19979"/>
                      </a:cubicBezTo>
                      <a:cubicBezTo>
                        <a:pt x="911" y="12689"/>
                        <a:pt x="4175" y="5745"/>
                        <a:pt x="9035" y="261"/>
                      </a:cubicBezTo>
                      <a:cubicBezTo>
                        <a:pt x="9382" y="-87"/>
                        <a:pt x="9937" y="-87"/>
                        <a:pt x="10284" y="261"/>
                      </a:cubicBezTo>
                      <a:cubicBezTo>
                        <a:pt x="10632" y="608"/>
                        <a:pt x="10701" y="1163"/>
                        <a:pt x="10284" y="1510"/>
                      </a:cubicBezTo>
                      <a:cubicBezTo>
                        <a:pt x="5633" y="6718"/>
                        <a:pt x="2578" y="13314"/>
                        <a:pt x="1675" y="20257"/>
                      </a:cubicBezTo>
                      <a:cubicBezTo>
                        <a:pt x="1675" y="20673"/>
                        <a:pt x="1259" y="21020"/>
                        <a:pt x="842" y="210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182" name="Google Shape;10182;p24"/>
                <p:cNvSpPr/>
                <p:nvPr/>
              </p:nvSpPr>
              <p:spPr>
                <a:xfrm>
                  <a:off x="7006152" y="4913510"/>
                  <a:ext cx="23670" cy="34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70" h="34420" extrusionOk="0">
                      <a:moveTo>
                        <a:pt x="846" y="34351"/>
                      </a:moveTo>
                      <a:cubicBezTo>
                        <a:pt x="846" y="34351"/>
                        <a:pt x="568" y="34351"/>
                        <a:pt x="498" y="34281"/>
                      </a:cubicBezTo>
                      <a:cubicBezTo>
                        <a:pt x="82" y="34073"/>
                        <a:pt x="-126" y="33518"/>
                        <a:pt x="82" y="33101"/>
                      </a:cubicBezTo>
                      <a:cubicBezTo>
                        <a:pt x="5775" y="21089"/>
                        <a:pt x="13204" y="10050"/>
                        <a:pt x="22161" y="260"/>
                      </a:cubicBezTo>
                      <a:cubicBezTo>
                        <a:pt x="22508" y="-87"/>
                        <a:pt x="23063" y="-87"/>
                        <a:pt x="23411" y="260"/>
                      </a:cubicBezTo>
                      <a:cubicBezTo>
                        <a:pt x="23758" y="608"/>
                        <a:pt x="23758" y="1163"/>
                        <a:pt x="23411" y="1510"/>
                      </a:cubicBezTo>
                      <a:cubicBezTo>
                        <a:pt x="14523" y="11161"/>
                        <a:pt x="7233" y="22062"/>
                        <a:pt x="1609" y="33934"/>
                      </a:cubicBezTo>
                      <a:cubicBezTo>
                        <a:pt x="1470" y="34281"/>
                        <a:pt x="1123" y="34420"/>
                        <a:pt x="846" y="344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183" name="Google Shape;10183;p24"/>
                <p:cNvSpPr/>
                <p:nvPr/>
              </p:nvSpPr>
              <p:spPr>
                <a:xfrm>
                  <a:off x="6973185" y="4990700"/>
                  <a:ext cx="53536" cy="161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36" h="16177" extrusionOk="0">
                      <a:moveTo>
                        <a:pt x="52698" y="16177"/>
                      </a:moveTo>
                      <a:cubicBezTo>
                        <a:pt x="52698" y="16177"/>
                        <a:pt x="52350" y="16177"/>
                        <a:pt x="52211" y="16038"/>
                      </a:cubicBezTo>
                      <a:cubicBezTo>
                        <a:pt x="37215" y="6804"/>
                        <a:pt x="19301" y="1736"/>
                        <a:pt x="1666" y="1736"/>
                      </a:cubicBezTo>
                      <a:lnTo>
                        <a:pt x="902" y="1736"/>
                      </a:lnTo>
                      <a:cubicBezTo>
                        <a:pt x="417" y="1736"/>
                        <a:pt x="0" y="1319"/>
                        <a:pt x="0" y="903"/>
                      </a:cubicBezTo>
                      <a:cubicBezTo>
                        <a:pt x="0" y="417"/>
                        <a:pt x="347" y="0"/>
                        <a:pt x="833" y="0"/>
                      </a:cubicBezTo>
                      <a:cubicBezTo>
                        <a:pt x="1111" y="0"/>
                        <a:pt x="1388" y="0"/>
                        <a:pt x="1666" y="0"/>
                      </a:cubicBezTo>
                      <a:cubicBezTo>
                        <a:pt x="19579" y="0"/>
                        <a:pt x="37839" y="5138"/>
                        <a:pt x="53114" y="14581"/>
                      </a:cubicBezTo>
                      <a:cubicBezTo>
                        <a:pt x="53531" y="14858"/>
                        <a:pt x="53670" y="15344"/>
                        <a:pt x="53392" y="15761"/>
                      </a:cubicBezTo>
                      <a:cubicBezTo>
                        <a:pt x="53253" y="16038"/>
                        <a:pt x="52906" y="16177"/>
                        <a:pt x="52628" y="1617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0184" name="Google Shape;10184;p24"/>
            <p:cNvGrpSpPr/>
            <p:nvPr/>
          </p:nvGrpSpPr>
          <p:grpSpPr>
            <a:xfrm flipH="1">
              <a:off x="8226678" y="178333"/>
              <a:ext cx="175120" cy="178001"/>
              <a:chOff x="4960130" y="3783548"/>
              <a:chExt cx="125113" cy="127144"/>
            </a:xfrm>
          </p:grpSpPr>
          <p:sp>
            <p:nvSpPr>
              <p:cNvPr id="10185" name="Google Shape;10185;p24"/>
              <p:cNvSpPr/>
              <p:nvPr/>
            </p:nvSpPr>
            <p:spPr>
              <a:xfrm>
                <a:off x="4960130" y="3783548"/>
                <a:ext cx="125113" cy="127144"/>
              </a:xfrm>
              <a:custGeom>
                <a:avLst/>
                <a:gdLst/>
                <a:ahLst/>
                <a:cxnLst/>
                <a:rect l="l" t="t" r="r" b="b"/>
                <a:pathLst>
                  <a:path w="183989" h="186976" extrusionOk="0">
                    <a:moveTo>
                      <a:pt x="2106" y="101794"/>
                    </a:moveTo>
                    <a:cubicBezTo>
                      <a:pt x="4258" y="98600"/>
                      <a:pt x="7869" y="96725"/>
                      <a:pt x="11409" y="95267"/>
                    </a:cubicBezTo>
                    <a:cubicBezTo>
                      <a:pt x="23491" y="90407"/>
                      <a:pt x="37238" y="89851"/>
                      <a:pt x="49735" y="93601"/>
                    </a:cubicBezTo>
                    <a:cubicBezTo>
                      <a:pt x="43070" y="89504"/>
                      <a:pt x="37793" y="83325"/>
                      <a:pt x="34738" y="76174"/>
                    </a:cubicBezTo>
                    <a:cubicBezTo>
                      <a:pt x="33489" y="73188"/>
                      <a:pt x="32586" y="69855"/>
                      <a:pt x="33419" y="66731"/>
                    </a:cubicBezTo>
                    <a:cubicBezTo>
                      <a:pt x="34252" y="63607"/>
                      <a:pt x="37377" y="60205"/>
                      <a:pt x="40570" y="60621"/>
                    </a:cubicBezTo>
                    <a:cubicBezTo>
                      <a:pt x="32586" y="51873"/>
                      <a:pt x="29670" y="38750"/>
                      <a:pt x="33211" y="27433"/>
                    </a:cubicBezTo>
                    <a:cubicBezTo>
                      <a:pt x="34391" y="23615"/>
                      <a:pt x="36544" y="19796"/>
                      <a:pt x="40084" y="17991"/>
                    </a:cubicBezTo>
                    <a:cubicBezTo>
                      <a:pt x="43834" y="16186"/>
                      <a:pt x="48208" y="16949"/>
                      <a:pt x="52235" y="18130"/>
                    </a:cubicBezTo>
                    <a:cubicBezTo>
                      <a:pt x="62788" y="21254"/>
                      <a:pt x="72578" y="26809"/>
                      <a:pt x="80632" y="34238"/>
                    </a:cubicBezTo>
                    <a:cubicBezTo>
                      <a:pt x="85700" y="31877"/>
                      <a:pt x="91949" y="34029"/>
                      <a:pt x="96045" y="37917"/>
                    </a:cubicBezTo>
                    <a:cubicBezTo>
                      <a:pt x="100142" y="41805"/>
                      <a:pt x="102364" y="47082"/>
                      <a:pt x="104586" y="52290"/>
                    </a:cubicBezTo>
                    <a:cubicBezTo>
                      <a:pt x="100142" y="37154"/>
                      <a:pt x="103752" y="19796"/>
                      <a:pt x="113958" y="7785"/>
                    </a:cubicBezTo>
                    <a:cubicBezTo>
                      <a:pt x="117499" y="3619"/>
                      <a:pt x="122360" y="-200"/>
                      <a:pt x="127845" y="8"/>
                    </a:cubicBezTo>
                    <a:cubicBezTo>
                      <a:pt x="133191" y="217"/>
                      <a:pt x="137704" y="4174"/>
                      <a:pt x="140967" y="8409"/>
                    </a:cubicBezTo>
                    <a:cubicBezTo>
                      <a:pt x="147216" y="16533"/>
                      <a:pt x="150757" y="26461"/>
                      <a:pt x="151243" y="36668"/>
                    </a:cubicBezTo>
                    <a:cubicBezTo>
                      <a:pt x="158672" y="36807"/>
                      <a:pt x="164990" y="43125"/>
                      <a:pt x="167073" y="50276"/>
                    </a:cubicBezTo>
                    <a:cubicBezTo>
                      <a:pt x="169156" y="57427"/>
                      <a:pt x="167837" y="65134"/>
                      <a:pt x="165615" y="72286"/>
                    </a:cubicBezTo>
                    <a:cubicBezTo>
                      <a:pt x="170753" y="68814"/>
                      <a:pt x="178460" y="71383"/>
                      <a:pt x="181723" y="76729"/>
                    </a:cubicBezTo>
                    <a:cubicBezTo>
                      <a:pt x="184986" y="82075"/>
                      <a:pt x="184431" y="89018"/>
                      <a:pt x="181931" y="94711"/>
                    </a:cubicBezTo>
                    <a:cubicBezTo>
                      <a:pt x="179431" y="100405"/>
                      <a:pt x="175127" y="105126"/>
                      <a:pt x="170892" y="109709"/>
                    </a:cubicBezTo>
                    <a:cubicBezTo>
                      <a:pt x="173808" y="112208"/>
                      <a:pt x="174433" y="116721"/>
                      <a:pt x="173113" y="120331"/>
                    </a:cubicBezTo>
                    <a:cubicBezTo>
                      <a:pt x="171794" y="123942"/>
                      <a:pt x="168878" y="126788"/>
                      <a:pt x="165823" y="129080"/>
                    </a:cubicBezTo>
                    <a:cubicBezTo>
                      <a:pt x="155270" y="136786"/>
                      <a:pt x="140898" y="138939"/>
                      <a:pt x="128539" y="134704"/>
                    </a:cubicBezTo>
                    <a:cubicBezTo>
                      <a:pt x="133330" y="141716"/>
                      <a:pt x="132080" y="150950"/>
                      <a:pt x="129094" y="158865"/>
                    </a:cubicBezTo>
                    <a:cubicBezTo>
                      <a:pt x="126109" y="166780"/>
                      <a:pt x="119096" y="173029"/>
                      <a:pt x="110904" y="175182"/>
                    </a:cubicBezTo>
                    <a:cubicBezTo>
                      <a:pt x="107154" y="176154"/>
                      <a:pt x="102850" y="176154"/>
                      <a:pt x="99933" y="173654"/>
                    </a:cubicBezTo>
                    <a:cubicBezTo>
                      <a:pt x="95074" y="180319"/>
                      <a:pt x="87783" y="185527"/>
                      <a:pt x="79590" y="186707"/>
                    </a:cubicBezTo>
                    <a:cubicBezTo>
                      <a:pt x="71398" y="187957"/>
                      <a:pt x="62441" y="184833"/>
                      <a:pt x="57650" y="178028"/>
                    </a:cubicBezTo>
                    <a:cubicBezTo>
                      <a:pt x="52860" y="171294"/>
                      <a:pt x="53137" y="161087"/>
                      <a:pt x="59039" y="155255"/>
                    </a:cubicBezTo>
                    <a:cubicBezTo>
                      <a:pt x="48555" y="156088"/>
                      <a:pt x="37793" y="153450"/>
                      <a:pt x="28906" y="147826"/>
                    </a:cubicBezTo>
                    <a:cubicBezTo>
                      <a:pt x="25921" y="145951"/>
                      <a:pt x="23074" y="143660"/>
                      <a:pt x="21616" y="140536"/>
                    </a:cubicBezTo>
                    <a:cubicBezTo>
                      <a:pt x="20158" y="137342"/>
                      <a:pt x="19880" y="133523"/>
                      <a:pt x="22588" y="131371"/>
                    </a:cubicBezTo>
                    <a:cubicBezTo>
                      <a:pt x="16200" y="128733"/>
                      <a:pt x="9535" y="126025"/>
                      <a:pt x="4883" y="120887"/>
                    </a:cubicBezTo>
                    <a:cubicBezTo>
                      <a:pt x="231" y="115749"/>
                      <a:pt x="-1852" y="107556"/>
                      <a:pt x="2036" y="10186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86" name="Google Shape;10186;p24"/>
              <p:cNvSpPr/>
              <p:nvPr/>
            </p:nvSpPr>
            <p:spPr>
              <a:xfrm>
                <a:off x="4960130" y="3783548"/>
                <a:ext cx="125113" cy="127144"/>
              </a:xfrm>
              <a:custGeom>
                <a:avLst/>
                <a:gdLst/>
                <a:ahLst/>
                <a:cxnLst/>
                <a:rect l="l" t="t" r="r" b="b"/>
                <a:pathLst>
                  <a:path w="183989" h="186976" extrusionOk="0">
                    <a:moveTo>
                      <a:pt x="2106" y="101794"/>
                    </a:moveTo>
                    <a:cubicBezTo>
                      <a:pt x="4258" y="98600"/>
                      <a:pt x="7869" y="96725"/>
                      <a:pt x="11409" y="95267"/>
                    </a:cubicBezTo>
                    <a:cubicBezTo>
                      <a:pt x="23491" y="90407"/>
                      <a:pt x="37238" y="89851"/>
                      <a:pt x="49735" y="93601"/>
                    </a:cubicBezTo>
                    <a:cubicBezTo>
                      <a:pt x="43070" y="89504"/>
                      <a:pt x="37793" y="83325"/>
                      <a:pt x="34738" y="76174"/>
                    </a:cubicBezTo>
                    <a:cubicBezTo>
                      <a:pt x="33489" y="73188"/>
                      <a:pt x="32586" y="69855"/>
                      <a:pt x="33419" y="66731"/>
                    </a:cubicBezTo>
                    <a:cubicBezTo>
                      <a:pt x="34252" y="63607"/>
                      <a:pt x="37377" y="60205"/>
                      <a:pt x="40570" y="60621"/>
                    </a:cubicBezTo>
                    <a:cubicBezTo>
                      <a:pt x="32586" y="51873"/>
                      <a:pt x="29670" y="38750"/>
                      <a:pt x="33211" y="27433"/>
                    </a:cubicBezTo>
                    <a:cubicBezTo>
                      <a:pt x="34391" y="23615"/>
                      <a:pt x="36544" y="19796"/>
                      <a:pt x="40084" y="17991"/>
                    </a:cubicBezTo>
                    <a:cubicBezTo>
                      <a:pt x="43834" y="16186"/>
                      <a:pt x="48208" y="16949"/>
                      <a:pt x="52235" y="18130"/>
                    </a:cubicBezTo>
                    <a:cubicBezTo>
                      <a:pt x="62788" y="21254"/>
                      <a:pt x="72578" y="26809"/>
                      <a:pt x="80632" y="34238"/>
                    </a:cubicBezTo>
                    <a:cubicBezTo>
                      <a:pt x="85700" y="31877"/>
                      <a:pt x="91949" y="34029"/>
                      <a:pt x="96045" y="37917"/>
                    </a:cubicBezTo>
                    <a:cubicBezTo>
                      <a:pt x="100142" y="41805"/>
                      <a:pt x="102364" y="47082"/>
                      <a:pt x="104586" y="52290"/>
                    </a:cubicBezTo>
                    <a:cubicBezTo>
                      <a:pt x="100142" y="37154"/>
                      <a:pt x="103752" y="19796"/>
                      <a:pt x="113958" y="7785"/>
                    </a:cubicBezTo>
                    <a:cubicBezTo>
                      <a:pt x="117499" y="3619"/>
                      <a:pt x="122360" y="-200"/>
                      <a:pt x="127845" y="8"/>
                    </a:cubicBezTo>
                    <a:cubicBezTo>
                      <a:pt x="133191" y="217"/>
                      <a:pt x="137704" y="4174"/>
                      <a:pt x="140967" y="8409"/>
                    </a:cubicBezTo>
                    <a:cubicBezTo>
                      <a:pt x="147216" y="16533"/>
                      <a:pt x="150757" y="26461"/>
                      <a:pt x="151243" y="36668"/>
                    </a:cubicBezTo>
                    <a:cubicBezTo>
                      <a:pt x="158672" y="36807"/>
                      <a:pt x="164990" y="43125"/>
                      <a:pt x="167073" y="50276"/>
                    </a:cubicBezTo>
                    <a:cubicBezTo>
                      <a:pt x="169156" y="57427"/>
                      <a:pt x="167837" y="65134"/>
                      <a:pt x="165615" y="72286"/>
                    </a:cubicBezTo>
                    <a:cubicBezTo>
                      <a:pt x="170753" y="68814"/>
                      <a:pt x="178460" y="71383"/>
                      <a:pt x="181723" y="76729"/>
                    </a:cubicBezTo>
                    <a:cubicBezTo>
                      <a:pt x="184986" y="82075"/>
                      <a:pt x="184431" y="89018"/>
                      <a:pt x="181931" y="94711"/>
                    </a:cubicBezTo>
                    <a:cubicBezTo>
                      <a:pt x="179431" y="100405"/>
                      <a:pt x="175127" y="105126"/>
                      <a:pt x="170892" y="109709"/>
                    </a:cubicBezTo>
                    <a:cubicBezTo>
                      <a:pt x="173808" y="112208"/>
                      <a:pt x="174433" y="116721"/>
                      <a:pt x="173113" y="120331"/>
                    </a:cubicBezTo>
                    <a:cubicBezTo>
                      <a:pt x="171794" y="123942"/>
                      <a:pt x="168878" y="126788"/>
                      <a:pt x="165823" y="129080"/>
                    </a:cubicBezTo>
                    <a:cubicBezTo>
                      <a:pt x="155270" y="136786"/>
                      <a:pt x="140898" y="138939"/>
                      <a:pt x="128539" y="134704"/>
                    </a:cubicBezTo>
                    <a:cubicBezTo>
                      <a:pt x="133330" y="141716"/>
                      <a:pt x="132080" y="150950"/>
                      <a:pt x="129094" y="158865"/>
                    </a:cubicBezTo>
                    <a:cubicBezTo>
                      <a:pt x="126109" y="166780"/>
                      <a:pt x="119096" y="173029"/>
                      <a:pt x="110904" y="175182"/>
                    </a:cubicBezTo>
                    <a:cubicBezTo>
                      <a:pt x="107154" y="176154"/>
                      <a:pt x="102850" y="176154"/>
                      <a:pt x="99933" y="173654"/>
                    </a:cubicBezTo>
                    <a:cubicBezTo>
                      <a:pt x="95074" y="180319"/>
                      <a:pt x="87783" y="185527"/>
                      <a:pt x="79590" y="186707"/>
                    </a:cubicBezTo>
                    <a:cubicBezTo>
                      <a:pt x="71398" y="187957"/>
                      <a:pt x="62441" y="184833"/>
                      <a:pt x="57650" y="178028"/>
                    </a:cubicBezTo>
                    <a:cubicBezTo>
                      <a:pt x="52860" y="171294"/>
                      <a:pt x="53137" y="161087"/>
                      <a:pt x="59039" y="155255"/>
                    </a:cubicBezTo>
                    <a:cubicBezTo>
                      <a:pt x="48555" y="156088"/>
                      <a:pt x="37793" y="153450"/>
                      <a:pt x="28906" y="147826"/>
                    </a:cubicBezTo>
                    <a:cubicBezTo>
                      <a:pt x="25921" y="145951"/>
                      <a:pt x="23074" y="143660"/>
                      <a:pt x="21616" y="140536"/>
                    </a:cubicBezTo>
                    <a:cubicBezTo>
                      <a:pt x="20158" y="137342"/>
                      <a:pt x="19880" y="133523"/>
                      <a:pt x="22588" y="131371"/>
                    </a:cubicBezTo>
                    <a:cubicBezTo>
                      <a:pt x="16200" y="128733"/>
                      <a:pt x="9535" y="126025"/>
                      <a:pt x="4883" y="120887"/>
                    </a:cubicBezTo>
                    <a:cubicBezTo>
                      <a:pt x="231" y="115749"/>
                      <a:pt x="-1852" y="107556"/>
                      <a:pt x="2036" y="10186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0187" name="Google Shape;10187;p24"/>
              <p:cNvGrpSpPr/>
              <p:nvPr/>
            </p:nvGrpSpPr>
            <p:grpSpPr>
              <a:xfrm>
                <a:off x="4977031" y="3800989"/>
                <a:ext cx="91743" cy="91912"/>
                <a:chOff x="6688936" y="5233127"/>
                <a:chExt cx="134679" cy="134927"/>
              </a:xfrm>
            </p:grpSpPr>
            <p:sp>
              <p:nvSpPr>
                <p:cNvPr id="10188" name="Google Shape;10188;p24"/>
                <p:cNvSpPr/>
                <p:nvPr/>
              </p:nvSpPr>
              <p:spPr>
                <a:xfrm>
                  <a:off x="6709459" y="5239857"/>
                  <a:ext cx="114156" cy="1281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156" h="128197" extrusionOk="0">
                      <a:moveTo>
                        <a:pt x="112783" y="128197"/>
                      </a:moveTo>
                      <a:cubicBezTo>
                        <a:pt x="112783" y="128197"/>
                        <a:pt x="112228" y="128128"/>
                        <a:pt x="111950" y="127919"/>
                      </a:cubicBezTo>
                      <a:cubicBezTo>
                        <a:pt x="66682" y="94246"/>
                        <a:pt x="28009" y="50713"/>
                        <a:pt x="167" y="2042"/>
                      </a:cubicBezTo>
                      <a:cubicBezTo>
                        <a:pt x="-180" y="1417"/>
                        <a:pt x="28" y="584"/>
                        <a:pt x="653" y="167"/>
                      </a:cubicBezTo>
                      <a:cubicBezTo>
                        <a:pt x="1347" y="-180"/>
                        <a:pt x="2111" y="28"/>
                        <a:pt x="2528" y="653"/>
                      </a:cubicBezTo>
                      <a:cubicBezTo>
                        <a:pt x="30231" y="49046"/>
                        <a:pt x="68626" y="92301"/>
                        <a:pt x="113616" y="125767"/>
                      </a:cubicBezTo>
                      <a:cubicBezTo>
                        <a:pt x="114242" y="126184"/>
                        <a:pt x="114311" y="127086"/>
                        <a:pt x="113894" y="127642"/>
                      </a:cubicBezTo>
                      <a:cubicBezTo>
                        <a:pt x="113616" y="127989"/>
                        <a:pt x="113200" y="128197"/>
                        <a:pt x="112783" y="12819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189" name="Google Shape;10189;p24"/>
                <p:cNvSpPr/>
                <p:nvPr/>
              </p:nvSpPr>
              <p:spPr>
                <a:xfrm>
                  <a:off x="6782047" y="5233127"/>
                  <a:ext cx="7309" cy="104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9" h="104794" extrusionOk="0">
                      <a:moveTo>
                        <a:pt x="4995" y="104794"/>
                      </a:moveTo>
                      <a:cubicBezTo>
                        <a:pt x="4301" y="104794"/>
                        <a:pt x="3745" y="104308"/>
                        <a:pt x="3676" y="103614"/>
                      </a:cubicBezTo>
                      <a:cubicBezTo>
                        <a:pt x="-1531" y="69524"/>
                        <a:pt x="-1184" y="35086"/>
                        <a:pt x="4578" y="1135"/>
                      </a:cubicBezTo>
                      <a:cubicBezTo>
                        <a:pt x="4717" y="371"/>
                        <a:pt x="5342" y="-115"/>
                        <a:pt x="6175" y="24"/>
                      </a:cubicBezTo>
                      <a:cubicBezTo>
                        <a:pt x="6939" y="163"/>
                        <a:pt x="7425" y="857"/>
                        <a:pt x="7286" y="1621"/>
                      </a:cubicBezTo>
                      <a:cubicBezTo>
                        <a:pt x="1593" y="35294"/>
                        <a:pt x="1246" y="69454"/>
                        <a:pt x="6383" y="103267"/>
                      </a:cubicBezTo>
                      <a:cubicBezTo>
                        <a:pt x="6522" y="104031"/>
                        <a:pt x="5967" y="104725"/>
                        <a:pt x="5203" y="104794"/>
                      </a:cubicBezTo>
                      <a:cubicBezTo>
                        <a:pt x="5203" y="104794"/>
                        <a:pt x="5064" y="104794"/>
                        <a:pt x="4995" y="10479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190" name="Google Shape;10190;p24"/>
                <p:cNvSpPr/>
                <p:nvPr/>
              </p:nvSpPr>
              <p:spPr>
                <a:xfrm>
                  <a:off x="6688936" y="5322280"/>
                  <a:ext cx="100386" cy="18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386" h="18349" extrusionOk="0">
                      <a:moveTo>
                        <a:pt x="99077" y="18280"/>
                      </a:moveTo>
                      <a:cubicBezTo>
                        <a:pt x="99077" y="18280"/>
                        <a:pt x="98800" y="18280"/>
                        <a:pt x="98591" y="18211"/>
                      </a:cubicBezTo>
                      <a:cubicBezTo>
                        <a:pt x="67764" y="7033"/>
                        <a:pt x="34160" y="1686"/>
                        <a:pt x="1388" y="2866"/>
                      </a:cubicBezTo>
                      <a:cubicBezTo>
                        <a:pt x="555" y="2936"/>
                        <a:pt x="0" y="2311"/>
                        <a:pt x="0" y="1547"/>
                      </a:cubicBezTo>
                      <a:cubicBezTo>
                        <a:pt x="0" y="784"/>
                        <a:pt x="555" y="159"/>
                        <a:pt x="1319" y="159"/>
                      </a:cubicBezTo>
                      <a:cubicBezTo>
                        <a:pt x="34437" y="-1022"/>
                        <a:pt x="68389" y="4394"/>
                        <a:pt x="99494" y="15711"/>
                      </a:cubicBezTo>
                      <a:cubicBezTo>
                        <a:pt x="100188" y="15989"/>
                        <a:pt x="100535" y="16753"/>
                        <a:pt x="100327" y="17447"/>
                      </a:cubicBezTo>
                      <a:cubicBezTo>
                        <a:pt x="100119" y="18003"/>
                        <a:pt x="99633" y="18350"/>
                        <a:pt x="99077" y="1835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191" name="Google Shape;10191;p24"/>
                <p:cNvSpPr/>
                <p:nvPr/>
              </p:nvSpPr>
              <p:spPr>
                <a:xfrm>
                  <a:off x="6784071" y="5290842"/>
                  <a:ext cx="29637" cy="2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37" h="26875" extrusionOk="0">
                      <a:moveTo>
                        <a:pt x="888" y="26806"/>
                      </a:moveTo>
                      <a:cubicBezTo>
                        <a:pt x="888" y="26806"/>
                        <a:pt x="471" y="26806"/>
                        <a:pt x="332" y="26597"/>
                      </a:cubicBezTo>
                      <a:cubicBezTo>
                        <a:pt x="-84" y="26250"/>
                        <a:pt x="-84" y="25695"/>
                        <a:pt x="193" y="25348"/>
                      </a:cubicBezTo>
                      <a:cubicBezTo>
                        <a:pt x="8247" y="15558"/>
                        <a:pt x="17690" y="7088"/>
                        <a:pt x="28243" y="144"/>
                      </a:cubicBezTo>
                      <a:cubicBezTo>
                        <a:pt x="28660" y="-133"/>
                        <a:pt x="29215" y="5"/>
                        <a:pt x="29493" y="422"/>
                      </a:cubicBezTo>
                      <a:cubicBezTo>
                        <a:pt x="29771" y="839"/>
                        <a:pt x="29632" y="1394"/>
                        <a:pt x="29215" y="1672"/>
                      </a:cubicBezTo>
                      <a:cubicBezTo>
                        <a:pt x="18801" y="8546"/>
                        <a:pt x="9497" y="16877"/>
                        <a:pt x="1513" y="26528"/>
                      </a:cubicBezTo>
                      <a:cubicBezTo>
                        <a:pt x="1304" y="26736"/>
                        <a:pt x="1096" y="26875"/>
                        <a:pt x="818" y="2687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192" name="Google Shape;10192;p24"/>
                <p:cNvSpPr/>
                <p:nvPr/>
              </p:nvSpPr>
              <p:spPr>
                <a:xfrm>
                  <a:off x="6770534" y="5272119"/>
                  <a:ext cx="13047" cy="17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47" h="17756" extrusionOk="0">
                      <a:moveTo>
                        <a:pt x="12202" y="17757"/>
                      </a:moveTo>
                      <a:cubicBezTo>
                        <a:pt x="12202" y="17757"/>
                        <a:pt x="11578" y="17548"/>
                        <a:pt x="11369" y="17271"/>
                      </a:cubicBezTo>
                      <a:cubicBezTo>
                        <a:pt x="8523" y="11508"/>
                        <a:pt x="4843" y="6231"/>
                        <a:pt x="260" y="1579"/>
                      </a:cubicBezTo>
                      <a:cubicBezTo>
                        <a:pt x="-87" y="1232"/>
                        <a:pt x="-87" y="677"/>
                        <a:pt x="260" y="260"/>
                      </a:cubicBezTo>
                      <a:cubicBezTo>
                        <a:pt x="607" y="-87"/>
                        <a:pt x="1163" y="-87"/>
                        <a:pt x="1579" y="260"/>
                      </a:cubicBezTo>
                      <a:cubicBezTo>
                        <a:pt x="6231" y="4982"/>
                        <a:pt x="10050" y="10466"/>
                        <a:pt x="12966" y="16438"/>
                      </a:cubicBezTo>
                      <a:cubicBezTo>
                        <a:pt x="13174" y="16924"/>
                        <a:pt x="12966" y="17409"/>
                        <a:pt x="12550" y="17618"/>
                      </a:cubicBezTo>
                      <a:cubicBezTo>
                        <a:pt x="12411" y="17618"/>
                        <a:pt x="12272" y="17687"/>
                        <a:pt x="12133" y="1768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193" name="Google Shape;10193;p24"/>
                <p:cNvSpPr/>
                <p:nvPr/>
              </p:nvSpPr>
              <p:spPr>
                <a:xfrm>
                  <a:off x="6753504" y="5266536"/>
                  <a:ext cx="5845" cy="38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5" h="38266" extrusionOk="0">
                      <a:moveTo>
                        <a:pt x="905" y="38267"/>
                      </a:moveTo>
                      <a:cubicBezTo>
                        <a:pt x="419" y="38267"/>
                        <a:pt x="3" y="37850"/>
                        <a:pt x="3" y="37364"/>
                      </a:cubicBezTo>
                      <a:cubicBezTo>
                        <a:pt x="-67" y="25006"/>
                        <a:pt x="1252" y="12716"/>
                        <a:pt x="4030" y="705"/>
                      </a:cubicBezTo>
                      <a:cubicBezTo>
                        <a:pt x="4168" y="219"/>
                        <a:pt x="4654" y="-59"/>
                        <a:pt x="5140" y="10"/>
                      </a:cubicBezTo>
                      <a:cubicBezTo>
                        <a:pt x="5626" y="149"/>
                        <a:pt x="5904" y="636"/>
                        <a:pt x="5835" y="1122"/>
                      </a:cubicBezTo>
                      <a:cubicBezTo>
                        <a:pt x="3127" y="12994"/>
                        <a:pt x="1808" y="25214"/>
                        <a:pt x="1877" y="37364"/>
                      </a:cubicBezTo>
                      <a:cubicBezTo>
                        <a:pt x="1877" y="37850"/>
                        <a:pt x="1460" y="38267"/>
                        <a:pt x="975" y="38267"/>
                      </a:cubicBezTo>
                      <a:lnTo>
                        <a:pt x="975" y="38267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194" name="Google Shape;10194;p24"/>
                <p:cNvSpPr/>
                <p:nvPr/>
              </p:nvSpPr>
              <p:spPr>
                <a:xfrm>
                  <a:off x="6713237" y="5274185"/>
                  <a:ext cx="21384" cy="52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84" h="5207" extrusionOk="0">
                      <a:moveTo>
                        <a:pt x="20551" y="5138"/>
                      </a:moveTo>
                      <a:cubicBezTo>
                        <a:pt x="20551" y="5138"/>
                        <a:pt x="20343" y="5138"/>
                        <a:pt x="20274" y="5138"/>
                      </a:cubicBezTo>
                      <a:cubicBezTo>
                        <a:pt x="14025" y="3055"/>
                        <a:pt x="7498" y="1944"/>
                        <a:pt x="903" y="1805"/>
                      </a:cubicBezTo>
                      <a:cubicBezTo>
                        <a:pt x="417" y="1805"/>
                        <a:pt x="0" y="1389"/>
                        <a:pt x="0" y="903"/>
                      </a:cubicBezTo>
                      <a:cubicBezTo>
                        <a:pt x="0" y="417"/>
                        <a:pt x="347" y="69"/>
                        <a:pt x="903" y="0"/>
                      </a:cubicBezTo>
                      <a:cubicBezTo>
                        <a:pt x="7637" y="139"/>
                        <a:pt x="14303" y="1250"/>
                        <a:pt x="20760" y="3402"/>
                      </a:cubicBezTo>
                      <a:cubicBezTo>
                        <a:pt x="21246" y="3541"/>
                        <a:pt x="21523" y="4096"/>
                        <a:pt x="21315" y="4582"/>
                      </a:cubicBezTo>
                      <a:cubicBezTo>
                        <a:pt x="21176" y="4929"/>
                        <a:pt x="20829" y="5207"/>
                        <a:pt x="20482" y="52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195" name="Google Shape;10195;p24"/>
                <p:cNvSpPr/>
                <p:nvPr/>
              </p:nvSpPr>
              <p:spPr>
                <a:xfrm>
                  <a:off x="6738685" y="5331909"/>
                  <a:ext cx="27924" cy="16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24" h="16358" extrusionOk="0">
                      <a:moveTo>
                        <a:pt x="866" y="16289"/>
                      </a:moveTo>
                      <a:cubicBezTo>
                        <a:pt x="866" y="16289"/>
                        <a:pt x="310" y="16150"/>
                        <a:pt x="172" y="15942"/>
                      </a:cubicBezTo>
                      <a:cubicBezTo>
                        <a:pt x="-106" y="15525"/>
                        <a:pt x="-37" y="14970"/>
                        <a:pt x="310" y="14692"/>
                      </a:cubicBezTo>
                      <a:cubicBezTo>
                        <a:pt x="8295" y="8443"/>
                        <a:pt x="17182" y="3514"/>
                        <a:pt x="26694" y="42"/>
                      </a:cubicBezTo>
                      <a:cubicBezTo>
                        <a:pt x="27180" y="-97"/>
                        <a:pt x="27666" y="112"/>
                        <a:pt x="27874" y="597"/>
                      </a:cubicBezTo>
                      <a:cubicBezTo>
                        <a:pt x="28013" y="1083"/>
                        <a:pt x="27874" y="1570"/>
                        <a:pt x="27319" y="1778"/>
                      </a:cubicBezTo>
                      <a:cubicBezTo>
                        <a:pt x="18015" y="5250"/>
                        <a:pt x="9267" y="10040"/>
                        <a:pt x="1421" y="16150"/>
                      </a:cubicBezTo>
                      <a:cubicBezTo>
                        <a:pt x="1282" y="16289"/>
                        <a:pt x="1074" y="16358"/>
                        <a:pt x="866" y="1635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196" name="Google Shape;10196;p24"/>
                <p:cNvSpPr/>
                <p:nvPr/>
              </p:nvSpPr>
              <p:spPr>
                <a:xfrm>
                  <a:off x="6713324" y="5310306"/>
                  <a:ext cx="20053" cy="162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3" h="16229" extrusionOk="0">
                      <a:moveTo>
                        <a:pt x="19076" y="16229"/>
                      </a:moveTo>
                      <a:cubicBezTo>
                        <a:pt x="19076" y="16229"/>
                        <a:pt x="18729" y="16229"/>
                        <a:pt x="18590" y="16091"/>
                      </a:cubicBezTo>
                      <a:cubicBezTo>
                        <a:pt x="11925" y="11994"/>
                        <a:pt x="5745" y="7134"/>
                        <a:pt x="260" y="1579"/>
                      </a:cubicBezTo>
                      <a:cubicBezTo>
                        <a:pt x="-87" y="1232"/>
                        <a:pt x="-87" y="677"/>
                        <a:pt x="260" y="260"/>
                      </a:cubicBezTo>
                      <a:cubicBezTo>
                        <a:pt x="607" y="-87"/>
                        <a:pt x="1163" y="-87"/>
                        <a:pt x="1579" y="260"/>
                      </a:cubicBezTo>
                      <a:cubicBezTo>
                        <a:pt x="6995" y="5676"/>
                        <a:pt x="13105" y="10466"/>
                        <a:pt x="19631" y="14493"/>
                      </a:cubicBezTo>
                      <a:cubicBezTo>
                        <a:pt x="20048" y="14771"/>
                        <a:pt x="20187" y="15327"/>
                        <a:pt x="19909" y="15743"/>
                      </a:cubicBezTo>
                      <a:cubicBezTo>
                        <a:pt x="19770" y="16021"/>
                        <a:pt x="19423" y="16160"/>
                        <a:pt x="19145" y="1616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0197" name="Google Shape;10197;p24"/>
            <p:cNvGrpSpPr/>
            <p:nvPr/>
          </p:nvGrpSpPr>
          <p:grpSpPr>
            <a:xfrm rot="-2092781" flipH="1">
              <a:off x="8567490" y="807561"/>
              <a:ext cx="252631" cy="253792"/>
              <a:chOff x="62450" y="3879120"/>
              <a:chExt cx="179934" cy="180754"/>
            </a:xfrm>
          </p:grpSpPr>
          <p:sp>
            <p:nvSpPr>
              <p:cNvPr id="10198" name="Google Shape;10198;p24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99" name="Google Shape;10199;p24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0200" name="Google Shape;10200;p24"/>
              <p:cNvGrpSpPr/>
              <p:nvPr/>
            </p:nvGrpSpPr>
            <p:grpSpPr>
              <a:xfrm rot="2546504">
                <a:off x="100156" y="3900105"/>
                <a:ext cx="89986" cy="146688"/>
                <a:chOff x="6936908" y="4823269"/>
                <a:chExt cx="132099" cy="215338"/>
              </a:xfrm>
            </p:grpSpPr>
            <p:sp>
              <p:nvSpPr>
                <p:cNvPr id="10201" name="Google Shape;10201;p24"/>
                <p:cNvSpPr/>
                <p:nvPr/>
              </p:nvSpPr>
              <p:spPr>
                <a:xfrm>
                  <a:off x="6936908" y="4823269"/>
                  <a:ext cx="99346" cy="21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346" h="215338" extrusionOk="0">
                      <a:moveTo>
                        <a:pt x="98000" y="215338"/>
                      </a:moveTo>
                      <a:cubicBezTo>
                        <a:pt x="97376" y="215338"/>
                        <a:pt x="96820" y="214922"/>
                        <a:pt x="96750" y="214297"/>
                      </a:cubicBezTo>
                      <a:cubicBezTo>
                        <a:pt x="79740" y="138270"/>
                        <a:pt x="46344" y="64882"/>
                        <a:pt x="242" y="2047"/>
                      </a:cubicBezTo>
                      <a:cubicBezTo>
                        <a:pt x="-174" y="1492"/>
                        <a:pt x="-36" y="659"/>
                        <a:pt x="520" y="242"/>
                      </a:cubicBezTo>
                      <a:cubicBezTo>
                        <a:pt x="1075" y="-174"/>
                        <a:pt x="1909" y="-35"/>
                        <a:pt x="2325" y="520"/>
                      </a:cubicBezTo>
                      <a:cubicBezTo>
                        <a:pt x="48635" y="63632"/>
                        <a:pt x="82170" y="137367"/>
                        <a:pt x="99319" y="213741"/>
                      </a:cubicBezTo>
                      <a:cubicBezTo>
                        <a:pt x="99458" y="214436"/>
                        <a:pt x="99042" y="215130"/>
                        <a:pt x="98348" y="215338"/>
                      </a:cubicBezTo>
                      <a:cubicBezTo>
                        <a:pt x="98278" y="215338"/>
                        <a:pt x="98139" y="215338"/>
                        <a:pt x="98070" y="21533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202" name="Google Shape;10202;p24"/>
                <p:cNvSpPr/>
                <p:nvPr/>
              </p:nvSpPr>
              <p:spPr>
                <a:xfrm>
                  <a:off x="7023841" y="4957711"/>
                  <a:ext cx="45166" cy="431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166" h="43194" extrusionOk="0">
                      <a:moveTo>
                        <a:pt x="931" y="43195"/>
                      </a:moveTo>
                      <a:cubicBezTo>
                        <a:pt x="931" y="43195"/>
                        <a:pt x="583" y="43195"/>
                        <a:pt x="375" y="43056"/>
                      </a:cubicBezTo>
                      <a:cubicBezTo>
                        <a:pt x="-42" y="42778"/>
                        <a:pt x="-111" y="42223"/>
                        <a:pt x="166" y="41806"/>
                      </a:cubicBezTo>
                      <a:cubicBezTo>
                        <a:pt x="12317" y="25490"/>
                        <a:pt x="26967" y="11535"/>
                        <a:pt x="43839" y="148"/>
                      </a:cubicBezTo>
                      <a:cubicBezTo>
                        <a:pt x="44255" y="-130"/>
                        <a:pt x="44741" y="9"/>
                        <a:pt x="45019" y="356"/>
                      </a:cubicBezTo>
                      <a:cubicBezTo>
                        <a:pt x="45296" y="773"/>
                        <a:pt x="45158" y="1328"/>
                        <a:pt x="44811" y="1537"/>
                      </a:cubicBezTo>
                      <a:cubicBezTo>
                        <a:pt x="28078" y="12784"/>
                        <a:pt x="13567" y="26601"/>
                        <a:pt x="1555" y="42778"/>
                      </a:cubicBezTo>
                      <a:cubicBezTo>
                        <a:pt x="1347" y="42986"/>
                        <a:pt x="1139" y="43125"/>
                        <a:pt x="861" y="4312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203" name="Google Shape;10203;p24"/>
                <p:cNvSpPr/>
                <p:nvPr/>
              </p:nvSpPr>
              <p:spPr>
                <a:xfrm>
                  <a:off x="6957632" y="4938904"/>
                  <a:ext cx="53189" cy="18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89" h="18399" extrusionOk="0">
                      <a:moveTo>
                        <a:pt x="52281" y="18399"/>
                      </a:moveTo>
                      <a:cubicBezTo>
                        <a:pt x="52281" y="18399"/>
                        <a:pt x="51934" y="18399"/>
                        <a:pt x="51795" y="18260"/>
                      </a:cubicBezTo>
                      <a:cubicBezTo>
                        <a:pt x="36521" y="8401"/>
                        <a:pt x="18885" y="2708"/>
                        <a:pt x="833" y="1736"/>
                      </a:cubicBezTo>
                      <a:cubicBezTo>
                        <a:pt x="347" y="1736"/>
                        <a:pt x="0" y="1319"/>
                        <a:pt x="0" y="834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cubicBezTo>
                        <a:pt x="19302" y="1042"/>
                        <a:pt x="37284" y="6804"/>
                        <a:pt x="52767" y="16802"/>
                      </a:cubicBezTo>
                      <a:cubicBezTo>
                        <a:pt x="53184" y="17080"/>
                        <a:pt x="53323" y="17636"/>
                        <a:pt x="53045" y="17983"/>
                      </a:cubicBezTo>
                      <a:cubicBezTo>
                        <a:pt x="52906" y="18260"/>
                        <a:pt x="52559" y="18399"/>
                        <a:pt x="52281" y="18399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204" name="Google Shape;10204;p24"/>
                <p:cNvSpPr/>
                <p:nvPr/>
              </p:nvSpPr>
              <p:spPr>
                <a:xfrm>
                  <a:off x="6986713" y="4870015"/>
                  <a:ext cx="18194" cy="37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4" h="37506" extrusionOk="0">
                      <a:moveTo>
                        <a:pt x="913" y="37507"/>
                      </a:moveTo>
                      <a:cubicBezTo>
                        <a:pt x="913" y="37507"/>
                        <a:pt x="775" y="37507"/>
                        <a:pt x="705" y="37507"/>
                      </a:cubicBezTo>
                      <a:cubicBezTo>
                        <a:pt x="219" y="37437"/>
                        <a:pt x="-59" y="36951"/>
                        <a:pt x="10" y="36465"/>
                      </a:cubicBezTo>
                      <a:cubicBezTo>
                        <a:pt x="2788" y="23412"/>
                        <a:pt x="8481" y="10914"/>
                        <a:pt x="16604" y="361"/>
                      </a:cubicBezTo>
                      <a:cubicBezTo>
                        <a:pt x="16882" y="-56"/>
                        <a:pt x="17438" y="-125"/>
                        <a:pt x="17854" y="222"/>
                      </a:cubicBezTo>
                      <a:cubicBezTo>
                        <a:pt x="18201" y="500"/>
                        <a:pt x="18340" y="1055"/>
                        <a:pt x="17993" y="1472"/>
                      </a:cubicBezTo>
                      <a:cubicBezTo>
                        <a:pt x="10008" y="11817"/>
                        <a:pt x="4385" y="24037"/>
                        <a:pt x="1746" y="36812"/>
                      </a:cubicBezTo>
                      <a:cubicBezTo>
                        <a:pt x="1677" y="37229"/>
                        <a:pt x="1260" y="37507"/>
                        <a:pt x="913" y="375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205" name="Google Shape;10205;p24"/>
                <p:cNvSpPr/>
                <p:nvPr/>
              </p:nvSpPr>
              <p:spPr>
                <a:xfrm>
                  <a:off x="6948537" y="4874403"/>
                  <a:ext cx="28772" cy="11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72" h="11733" extrusionOk="0">
                      <a:moveTo>
                        <a:pt x="27911" y="11734"/>
                      </a:moveTo>
                      <a:cubicBezTo>
                        <a:pt x="27911" y="11734"/>
                        <a:pt x="27564" y="11734"/>
                        <a:pt x="27425" y="11595"/>
                      </a:cubicBezTo>
                      <a:cubicBezTo>
                        <a:pt x="19579" y="6040"/>
                        <a:pt x="10415" y="2708"/>
                        <a:pt x="833" y="1805"/>
                      </a:cubicBezTo>
                      <a:cubicBezTo>
                        <a:pt x="347" y="1805"/>
                        <a:pt x="0" y="1319"/>
                        <a:pt x="0" y="833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lnTo>
                        <a:pt x="972" y="0"/>
                      </a:lnTo>
                      <a:cubicBezTo>
                        <a:pt x="10831" y="903"/>
                        <a:pt x="20343" y="4374"/>
                        <a:pt x="28397" y="10068"/>
                      </a:cubicBezTo>
                      <a:cubicBezTo>
                        <a:pt x="28814" y="10345"/>
                        <a:pt x="28883" y="10901"/>
                        <a:pt x="28605" y="11317"/>
                      </a:cubicBezTo>
                      <a:cubicBezTo>
                        <a:pt x="28397" y="11526"/>
                        <a:pt x="28189" y="11664"/>
                        <a:pt x="27911" y="1166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206" name="Google Shape;10206;p24"/>
                <p:cNvSpPr/>
                <p:nvPr/>
              </p:nvSpPr>
              <p:spPr>
                <a:xfrm>
                  <a:off x="6961234" y="4840955"/>
                  <a:ext cx="10571" cy="21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1" h="21020" extrusionOk="0">
                      <a:moveTo>
                        <a:pt x="911" y="20951"/>
                      </a:moveTo>
                      <a:cubicBezTo>
                        <a:pt x="911" y="20951"/>
                        <a:pt x="842" y="20951"/>
                        <a:pt x="772" y="20951"/>
                      </a:cubicBezTo>
                      <a:cubicBezTo>
                        <a:pt x="286" y="20951"/>
                        <a:pt x="-61" y="20465"/>
                        <a:pt x="9" y="19979"/>
                      </a:cubicBezTo>
                      <a:cubicBezTo>
                        <a:pt x="911" y="12689"/>
                        <a:pt x="4175" y="5745"/>
                        <a:pt x="9035" y="261"/>
                      </a:cubicBezTo>
                      <a:cubicBezTo>
                        <a:pt x="9382" y="-87"/>
                        <a:pt x="9937" y="-87"/>
                        <a:pt x="10284" y="261"/>
                      </a:cubicBezTo>
                      <a:cubicBezTo>
                        <a:pt x="10632" y="608"/>
                        <a:pt x="10701" y="1163"/>
                        <a:pt x="10284" y="1510"/>
                      </a:cubicBezTo>
                      <a:cubicBezTo>
                        <a:pt x="5633" y="6718"/>
                        <a:pt x="2578" y="13314"/>
                        <a:pt x="1675" y="20257"/>
                      </a:cubicBezTo>
                      <a:cubicBezTo>
                        <a:pt x="1675" y="20673"/>
                        <a:pt x="1259" y="21020"/>
                        <a:pt x="842" y="210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207" name="Google Shape;10207;p24"/>
                <p:cNvSpPr/>
                <p:nvPr/>
              </p:nvSpPr>
              <p:spPr>
                <a:xfrm>
                  <a:off x="7006152" y="4913510"/>
                  <a:ext cx="23670" cy="34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70" h="34420" extrusionOk="0">
                      <a:moveTo>
                        <a:pt x="846" y="34351"/>
                      </a:moveTo>
                      <a:cubicBezTo>
                        <a:pt x="846" y="34351"/>
                        <a:pt x="568" y="34351"/>
                        <a:pt x="498" y="34281"/>
                      </a:cubicBezTo>
                      <a:cubicBezTo>
                        <a:pt x="82" y="34073"/>
                        <a:pt x="-126" y="33518"/>
                        <a:pt x="82" y="33101"/>
                      </a:cubicBezTo>
                      <a:cubicBezTo>
                        <a:pt x="5775" y="21089"/>
                        <a:pt x="13204" y="10050"/>
                        <a:pt x="22161" y="260"/>
                      </a:cubicBezTo>
                      <a:cubicBezTo>
                        <a:pt x="22508" y="-87"/>
                        <a:pt x="23063" y="-87"/>
                        <a:pt x="23411" y="260"/>
                      </a:cubicBezTo>
                      <a:cubicBezTo>
                        <a:pt x="23758" y="608"/>
                        <a:pt x="23758" y="1163"/>
                        <a:pt x="23411" y="1510"/>
                      </a:cubicBezTo>
                      <a:cubicBezTo>
                        <a:pt x="14523" y="11161"/>
                        <a:pt x="7233" y="22062"/>
                        <a:pt x="1609" y="33934"/>
                      </a:cubicBezTo>
                      <a:cubicBezTo>
                        <a:pt x="1470" y="34281"/>
                        <a:pt x="1123" y="34420"/>
                        <a:pt x="846" y="344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208" name="Google Shape;10208;p24"/>
                <p:cNvSpPr/>
                <p:nvPr/>
              </p:nvSpPr>
              <p:spPr>
                <a:xfrm>
                  <a:off x="6973185" y="4990700"/>
                  <a:ext cx="53536" cy="161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36" h="16177" extrusionOk="0">
                      <a:moveTo>
                        <a:pt x="52698" y="16177"/>
                      </a:moveTo>
                      <a:cubicBezTo>
                        <a:pt x="52698" y="16177"/>
                        <a:pt x="52350" y="16177"/>
                        <a:pt x="52211" y="16038"/>
                      </a:cubicBezTo>
                      <a:cubicBezTo>
                        <a:pt x="37215" y="6804"/>
                        <a:pt x="19301" y="1736"/>
                        <a:pt x="1666" y="1736"/>
                      </a:cubicBezTo>
                      <a:lnTo>
                        <a:pt x="902" y="1736"/>
                      </a:lnTo>
                      <a:cubicBezTo>
                        <a:pt x="417" y="1736"/>
                        <a:pt x="0" y="1319"/>
                        <a:pt x="0" y="903"/>
                      </a:cubicBezTo>
                      <a:cubicBezTo>
                        <a:pt x="0" y="417"/>
                        <a:pt x="347" y="0"/>
                        <a:pt x="833" y="0"/>
                      </a:cubicBezTo>
                      <a:cubicBezTo>
                        <a:pt x="1111" y="0"/>
                        <a:pt x="1388" y="0"/>
                        <a:pt x="1666" y="0"/>
                      </a:cubicBezTo>
                      <a:cubicBezTo>
                        <a:pt x="19579" y="0"/>
                        <a:pt x="37839" y="5138"/>
                        <a:pt x="53114" y="14581"/>
                      </a:cubicBezTo>
                      <a:cubicBezTo>
                        <a:pt x="53531" y="14858"/>
                        <a:pt x="53670" y="15344"/>
                        <a:pt x="53392" y="15761"/>
                      </a:cubicBezTo>
                      <a:cubicBezTo>
                        <a:pt x="53253" y="16038"/>
                        <a:pt x="52906" y="16177"/>
                        <a:pt x="52628" y="1617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0209" name="Google Shape;10209;p24"/>
            <p:cNvGrpSpPr/>
            <p:nvPr/>
          </p:nvGrpSpPr>
          <p:grpSpPr>
            <a:xfrm flipH="1">
              <a:off x="8781449" y="1255158"/>
              <a:ext cx="175120" cy="178001"/>
              <a:chOff x="4960130" y="3783548"/>
              <a:chExt cx="125113" cy="127144"/>
            </a:xfrm>
          </p:grpSpPr>
          <p:sp>
            <p:nvSpPr>
              <p:cNvPr id="10210" name="Google Shape;10210;p24"/>
              <p:cNvSpPr/>
              <p:nvPr/>
            </p:nvSpPr>
            <p:spPr>
              <a:xfrm>
                <a:off x="4960130" y="3783548"/>
                <a:ext cx="125113" cy="127144"/>
              </a:xfrm>
              <a:custGeom>
                <a:avLst/>
                <a:gdLst/>
                <a:ahLst/>
                <a:cxnLst/>
                <a:rect l="l" t="t" r="r" b="b"/>
                <a:pathLst>
                  <a:path w="183989" h="186976" extrusionOk="0">
                    <a:moveTo>
                      <a:pt x="2106" y="101794"/>
                    </a:moveTo>
                    <a:cubicBezTo>
                      <a:pt x="4258" y="98600"/>
                      <a:pt x="7869" y="96725"/>
                      <a:pt x="11409" y="95267"/>
                    </a:cubicBezTo>
                    <a:cubicBezTo>
                      <a:pt x="23491" y="90407"/>
                      <a:pt x="37238" y="89851"/>
                      <a:pt x="49735" y="93601"/>
                    </a:cubicBezTo>
                    <a:cubicBezTo>
                      <a:pt x="43070" y="89504"/>
                      <a:pt x="37793" y="83325"/>
                      <a:pt x="34738" y="76174"/>
                    </a:cubicBezTo>
                    <a:cubicBezTo>
                      <a:pt x="33489" y="73188"/>
                      <a:pt x="32586" y="69855"/>
                      <a:pt x="33419" y="66731"/>
                    </a:cubicBezTo>
                    <a:cubicBezTo>
                      <a:pt x="34252" y="63607"/>
                      <a:pt x="37377" y="60205"/>
                      <a:pt x="40570" y="60621"/>
                    </a:cubicBezTo>
                    <a:cubicBezTo>
                      <a:pt x="32586" y="51873"/>
                      <a:pt x="29670" y="38750"/>
                      <a:pt x="33211" y="27433"/>
                    </a:cubicBezTo>
                    <a:cubicBezTo>
                      <a:pt x="34391" y="23615"/>
                      <a:pt x="36544" y="19796"/>
                      <a:pt x="40084" y="17991"/>
                    </a:cubicBezTo>
                    <a:cubicBezTo>
                      <a:pt x="43834" y="16186"/>
                      <a:pt x="48208" y="16949"/>
                      <a:pt x="52235" y="18130"/>
                    </a:cubicBezTo>
                    <a:cubicBezTo>
                      <a:pt x="62788" y="21254"/>
                      <a:pt x="72578" y="26809"/>
                      <a:pt x="80632" y="34238"/>
                    </a:cubicBezTo>
                    <a:cubicBezTo>
                      <a:pt x="85700" y="31877"/>
                      <a:pt x="91949" y="34029"/>
                      <a:pt x="96045" y="37917"/>
                    </a:cubicBezTo>
                    <a:cubicBezTo>
                      <a:pt x="100142" y="41805"/>
                      <a:pt x="102364" y="47082"/>
                      <a:pt x="104586" y="52290"/>
                    </a:cubicBezTo>
                    <a:cubicBezTo>
                      <a:pt x="100142" y="37154"/>
                      <a:pt x="103752" y="19796"/>
                      <a:pt x="113958" y="7785"/>
                    </a:cubicBezTo>
                    <a:cubicBezTo>
                      <a:pt x="117499" y="3619"/>
                      <a:pt x="122360" y="-200"/>
                      <a:pt x="127845" y="8"/>
                    </a:cubicBezTo>
                    <a:cubicBezTo>
                      <a:pt x="133191" y="217"/>
                      <a:pt x="137704" y="4174"/>
                      <a:pt x="140967" y="8409"/>
                    </a:cubicBezTo>
                    <a:cubicBezTo>
                      <a:pt x="147216" y="16533"/>
                      <a:pt x="150757" y="26461"/>
                      <a:pt x="151243" y="36668"/>
                    </a:cubicBezTo>
                    <a:cubicBezTo>
                      <a:pt x="158672" y="36807"/>
                      <a:pt x="164990" y="43125"/>
                      <a:pt x="167073" y="50276"/>
                    </a:cubicBezTo>
                    <a:cubicBezTo>
                      <a:pt x="169156" y="57427"/>
                      <a:pt x="167837" y="65134"/>
                      <a:pt x="165615" y="72286"/>
                    </a:cubicBezTo>
                    <a:cubicBezTo>
                      <a:pt x="170753" y="68814"/>
                      <a:pt x="178460" y="71383"/>
                      <a:pt x="181723" y="76729"/>
                    </a:cubicBezTo>
                    <a:cubicBezTo>
                      <a:pt x="184986" y="82075"/>
                      <a:pt x="184431" y="89018"/>
                      <a:pt x="181931" y="94711"/>
                    </a:cubicBezTo>
                    <a:cubicBezTo>
                      <a:pt x="179431" y="100405"/>
                      <a:pt x="175127" y="105126"/>
                      <a:pt x="170892" y="109709"/>
                    </a:cubicBezTo>
                    <a:cubicBezTo>
                      <a:pt x="173808" y="112208"/>
                      <a:pt x="174433" y="116721"/>
                      <a:pt x="173113" y="120331"/>
                    </a:cubicBezTo>
                    <a:cubicBezTo>
                      <a:pt x="171794" y="123942"/>
                      <a:pt x="168878" y="126788"/>
                      <a:pt x="165823" y="129080"/>
                    </a:cubicBezTo>
                    <a:cubicBezTo>
                      <a:pt x="155270" y="136786"/>
                      <a:pt x="140898" y="138939"/>
                      <a:pt x="128539" y="134704"/>
                    </a:cubicBezTo>
                    <a:cubicBezTo>
                      <a:pt x="133330" y="141716"/>
                      <a:pt x="132080" y="150950"/>
                      <a:pt x="129094" y="158865"/>
                    </a:cubicBezTo>
                    <a:cubicBezTo>
                      <a:pt x="126109" y="166780"/>
                      <a:pt x="119096" y="173029"/>
                      <a:pt x="110904" y="175182"/>
                    </a:cubicBezTo>
                    <a:cubicBezTo>
                      <a:pt x="107154" y="176154"/>
                      <a:pt x="102850" y="176154"/>
                      <a:pt x="99933" y="173654"/>
                    </a:cubicBezTo>
                    <a:cubicBezTo>
                      <a:pt x="95074" y="180319"/>
                      <a:pt x="87783" y="185527"/>
                      <a:pt x="79590" y="186707"/>
                    </a:cubicBezTo>
                    <a:cubicBezTo>
                      <a:pt x="71398" y="187957"/>
                      <a:pt x="62441" y="184833"/>
                      <a:pt x="57650" y="178028"/>
                    </a:cubicBezTo>
                    <a:cubicBezTo>
                      <a:pt x="52860" y="171294"/>
                      <a:pt x="53137" y="161087"/>
                      <a:pt x="59039" y="155255"/>
                    </a:cubicBezTo>
                    <a:cubicBezTo>
                      <a:pt x="48555" y="156088"/>
                      <a:pt x="37793" y="153450"/>
                      <a:pt x="28906" y="147826"/>
                    </a:cubicBezTo>
                    <a:cubicBezTo>
                      <a:pt x="25921" y="145951"/>
                      <a:pt x="23074" y="143660"/>
                      <a:pt x="21616" y="140536"/>
                    </a:cubicBezTo>
                    <a:cubicBezTo>
                      <a:pt x="20158" y="137342"/>
                      <a:pt x="19880" y="133523"/>
                      <a:pt x="22588" y="131371"/>
                    </a:cubicBezTo>
                    <a:cubicBezTo>
                      <a:pt x="16200" y="128733"/>
                      <a:pt x="9535" y="126025"/>
                      <a:pt x="4883" y="120887"/>
                    </a:cubicBezTo>
                    <a:cubicBezTo>
                      <a:pt x="231" y="115749"/>
                      <a:pt x="-1852" y="107556"/>
                      <a:pt x="2036" y="10186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211" name="Google Shape;10211;p24"/>
              <p:cNvSpPr/>
              <p:nvPr/>
            </p:nvSpPr>
            <p:spPr>
              <a:xfrm>
                <a:off x="4960130" y="3783548"/>
                <a:ext cx="125113" cy="127144"/>
              </a:xfrm>
              <a:custGeom>
                <a:avLst/>
                <a:gdLst/>
                <a:ahLst/>
                <a:cxnLst/>
                <a:rect l="l" t="t" r="r" b="b"/>
                <a:pathLst>
                  <a:path w="183989" h="186976" extrusionOk="0">
                    <a:moveTo>
                      <a:pt x="2106" y="101794"/>
                    </a:moveTo>
                    <a:cubicBezTo>
                      <a:pt x="4258" y="98600"/>
                      <a:pt x="7869" y="96725"/>
                      <a:pt x="11409" y="95267"/>
                    </a:cubicBezTo>
                    <a:cubicBezTo>
                      <a:pt x="23491" y="90407"/>
                      <a:pt x="37238" y="89851"/>
                      <a:pt x="49735" y="93601"/>
                    </a:cubicBezTo>
                    <a:cubicBezTo>
                      <a:pt x="43070" y="89504"/>
                      <a:pt x="37793" y="83325"/>
                      <a:pt x="34738" y="76174"/>
                    </a:cubicBezTo>
                    <a:cubicBezTo>
                      <a:pt x="33489" y="73188"/>
                      <a:pt x="32586" y="69855"/>
                      <a:pt x="33419" y="66731"/>
                    </a:cubicBezTo>
                    <a:cubicBezTo>
                      <a:pt x="34252" y="63607"/>
                      <a:pt x="37377" y="60205"/>
                      <a:pt x="40570" y="60621"/>
                    </a:cubicBezTo>
                    <a:cubicBezTo>
                      <a:pt x="32586" y="51873"/>
                      <a:pt x="29670" y="38750"/>
                      <a:pt x="33211" y="27433"/>
                    </a:cubicBezTo>
                    <a:cubicBezTo>
                      <a:pt x="34391" y="23615"/>
                      <a:pt x="36544" y="19796"/>
                      <a:pt x="40084" y="17991"/>
                    </a:cubicBezTo>
                    <a:cubicBezTo>
                      <a:pt x="43834" y="16186"/>
                      <a:pt x="48208" y="16949"/>
                      <a:pt x="52235" y="18130"/>
                    </a:cubicBezTo>
                    <a:cubicBezTo>
                      <a:pt x="62788" y="21254"/>
                      <a:pt x="72578" y="26809"/>
                      <a:pt x="80632" y="34238"/>
                    </a:cubicBezTo>
                    <a:cubicBezTo>
                      <a:pt x="85700" y="31877"/>
                      <a:pt x="91949" y="34029"/>
                      <a:pt x="96045" y="37917"/>
                    </a:cubicBezTo>
                    <a:cubicBezTo>
                      <a:pt x="100142" y="41805"/>
                      <a:pt x="102364" y="47082"/>
                      <a:pt x="104586" y="52290"/>
                    </a:cubicBezTo>
                    <a:cubicBezTo>
                      <a:pt x="100142" y="37154"/>
                      <a:pt x="103752" y="19796"/>
                      <a:pt x="113958" y="7785"/>
                    </a:cubicBezTo>
                    <a:cubicBezTo>
                      <a:pt x="117499" y="3619"/>
                      <a:pt x="122360" y="-200"/>
                      <a:pt x="127845" y="8"/>
                    </a:cubicBezTo>
                    <a:cubicBezTo>
                      <a:pt x="133191" y="217"/>
                      <a:pt x="137704" y="4174"/>
                      <a:pt x="140967" y="8409"/>
                    </a:cubicBezTo>
                    <a:cubicBezTo>
                      <a:pt x="147216" y="16533"/>
                      <a:pt x="150757" y="26461"/>
                      <a:pt x="151243" y="36668"/>
                    </a:cubicBezTo>
                    <a:cubicBezTo>
                      <a:pt x="158672" y="36807"/>
                      <a:pt x="164990" y="43125"/>
                      <a:pt x="167073" y="50276"/>
                    </a:cubicBezTo>
                    <a:cubicBezTo>
                      <a:pt x="169156" y="57427"/>
                      <a:pt x="167837" y="65134"/>
                      <a:pt x="165615" y="72286"/>
                    </a:cubicBezTo>
                    <a:cubicBezTo>
                      <a:pt x="170753" y="68814"/>
                      <a:pt x="178460" y="71383"/>
                      <a:pt x="181723" y="76729"/>
                    </a:cubicBezTo>
                    <a:cubicBezTo>
                      <a:pt x="184986" y="82075"/>
                      <a:pt x="184431" y="89018"/>
                      <a:pt x="181931" y="94711"/>
                    </a:cubicBezTo>
                    <a:cubicBezTo>
                      <a:pt x="179431" y="100405"/>
                      <a:pt x="175127" y="105126"/>
                      <a:pt x="170892" y="109709"/>
                    </a:cubicBezTo>
                    <a:cubicBezTo>
                      <a:pt x="173808" y="112208"/>
                      <a:pt x="174433" y="116721"/>
                      <a:pt x="173113" y="120331"/>
                    </a:cubicBezTo>
                    <a:cubicBezTo>
                      <a:pt x="171794" y="123942"/>
                      <a:pt x="168878" y="126788"/>
                      <a:pt x="165823" y="129080"/>
                    </a:cubicBezTo>
                    <a:cubicBezTo>
                      <a:pt x="155270" y="136786"/>
                      <a:pt x="140898" y="138939"/>
                      <a:pt x="128539" y="134704"/>
                    </a:cubicBezTo>
                    <a:cubicBezTo>
                      <a:pt x="133330" y="141716"/>
                      <a:pt x="132080" y="150950"/>
                      <a:pt x="129094" y="158865"/>
                    </a:cubicBezTo>
                    <a:cubicBezTo>
                      <a:pt x="126109" y="166780"/>
                      <a:pt x="119096" y="173029"/>
                      <a:pt x="110904" y="175182"/>
                    </a:cubicBezTo>
                    <a:cubicBezTo>
                      <a:pt x="107154" y="176154"/>
                      <a:pt x="102850" y="176154"/>
                      <a:pt x="99933" y="173654"/>
                    </a:cubicBezTo>
                    <a:cubicBezTo>
                      <a:pt x="95074" y="180319"/>
                      <a:pt x="87783" y="185527"/>
                      <a:pt x="79590" y="186707"/>
                    </a:cubicBezTo>
                    <a:cubicBezTo>
                      <a:pt x="71398" y="187957"/>
                      <a:pt x="62441" y="184833"/>
                      <a:pt x="57650" y="178028"/>
                    </a:cubicBezTo>
                    <a:cubicBezTo>
                      <a:pt x="52860" y="171294"/>
                      <a:pt x="53137" y="161087"/>
                      <a:pt x="59039" y="155255"/>
                    </a:cubicBezTo>
                    <a:cubicBezTo>
                      <a:pt x="48555" y="156088"/>
                      <a:pt x="37793" y="153450"/>
                      <a:pt x="28906" y="147826"/>
                    </a:cubicBezTo>
                    <a:cubicBezTo>
                      <a:pt x="25921" y="145951"/>
                      <a:pt x="23074" y="143660"/>
                      <a:pt x="21616" y="140536"/>
                    </a:cubicBezTo>
                    <a:cubicBezTo>
                      <a:pt x="20158" y="137342"/>
                      <a:pt x="19880" y="133523"/>
                      <a:pt x="22588" y="131371"/>
                    </a:cubicBezTo>
                    <a:cubicBezTo>
                      <a:pt x="16200" y="128733"/>
                      <a:pt x="9535" y="126025"/>
                      <a:pt x="4883" y="120887"/>
                    </a:cubicBezTo>
                    <a:cubicBezTo>
                      <a:pt x="231" y="115749"/>
                      <a:pt x="-1852" y="107556"/>
                      <a:pt x="2036" y="10186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0212" name="Google Shape;10212;p24"/>
              <p:cNvGrpSpPr/>
              <p:nvPr/>
            </p:nvGrpSpPr>
            <p:grpSpPr>
              <a:xfrm>
                <a:off x="4977031" y="3800989"/>
                <a:ext cx="91743" cy="91912"/>
                <a:chOff x="6688936" y="5233127"/>
                <a:chExt cx="134679" cy="134927"/>
              </a:xfrm>
            </p:grpSpPr>
            <p:sp>
              <p:nvSpPr>
                <p:cNvPr id="10213" name="Google Shape;10213;p24"/>
                <p:cNvSpPr/>
                <p:nvPr/>
              </p:nvSpPr>
              <p:spPr>
                <a:xfrm>
                  <a:off x="6709459" y="5239857"/>
                  <a:ext cx="114156" cy="1281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156" h="128197" extrusionOk="0">
                      <a:moveTo>
                        <a:pt x="112783" y="128197"/>
                      </a:moveTo>
                      <a:cubicBezTo>
                        <a:pt x="112783" y="128197"/>
                        <a:pt x="112228" y="128128"/>
                        <a:pt x="111950" y="127919"/>
                      </a:cubicBezTo>
                      <a:cubicBezTo>
                        <a:pt x="66682" y="94246"/>
                        <a:pt x="28009" y="50713"/>
                        <a:pt x="167" y="2042"/>
                      </a:cubicBezTo>
                      <a:cubicBezTo>
                        <a:pt x="-180" y="1417"/>
                        <a:pt x="28" y="584"/>
                        <a:pt x="653" y="167"/>
                      </a:cubicBezTo>
                      <a:cubicBezTo>
                        <a:pt x="1347" y="-180"/>
                        <a:pt x="2111" y="28"/>
                        <a:pt x="2528" y="653"/>
                      </a:cubicBezTo>
                      <a:cubicBezTo>
                        <a:pt x="30231" y="49046"/>
                        <a:pt x="68626" y="92301"/>
                        <a:pt x="113616" y="125767"/>
                      </a:cubicBezTo>
                      <a:cubicBezTo>
                        <a:pt x="114242" y="126184"/>
                        <a:pt x="114311" y="127086"/>
                        <a:pt x="113894" y="127642"/>
                      </a:cubicBezTo>
                      <a:cubicBezTo>
                        <a:pt x="113616" y="127989"/>
                        <a:pt x="113200" y="128197"/>
                        <a:pt x="112783" y="12819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214" name="Google Shape;10214;p24"/>
                <p:cNvSpPr/>
                <p:nvPr/>
              </p:nvSpPr>
              <p:spPr>
                <a:xfrm>
                  <a:off x="6782047" y="5233127"/>
                  <a:ext cx="7309" cy="104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9" h="104794" extrusionOk="0">
                      <a:moveTo>
                        <a:pt x="4995" y="104794"/>
                      </a:moveTo>
                      <a:cubicBezTo>
                        <a:pt x="4301" y="104794"/>
                        <a:pt x="3745" y="104308"/>
                        <a:pt x="3676" y="103614"/>
                      </a:cubicBezTo>
                      <a:cubicBezTo>
                        <a:pt x="-1531" y="69524"/>
                        <a:pt x="-1184" y="35086"/>
                        <a:pt x="4578" y="1135"/>
                      </a:cubicBezTo>
                      <a:cubicBezTo>
                        <a:pt x="4717" y="371"/>
                        <a:pt x="5342" y="-115"/>
                        <a:pt x="6175" y="24"/>
                      </a:cubicBezTo>
                      <a:cubicBezTo>
                        <a:pt x="6939" y="163"/>
                        <a:pt x="7425" y="857"/>
                        <a:pt x="7286" y="1621"/>
                      </a:cubicBezTo>
                      <a:cubicBezTo>
                        <a:pt x="1593" y="35294"/>
                        <a:pt x="1246" y="69454"/>
                        <a:pt x="6383" y="103267"/>
                      </a:cubicBezTo>
                      <a:cubicBezTo>
                        <a:pt x="6522" y="104031"/>
                        <a:pt x="5967" y="104725"/>
                        <a:pt x="5203" y="104794"/>
                      </a:cubicBezTo>
                      <a:cubicBezTo>
                        <a:pt x="5203" y="104794"/>
                        <a:pt x="5064" y="104794"/>
                        <a:pt x="4995" y="10479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215" name="Google Shape;10215;p24"/>
                <p:cNvSpPr/>
                <p:nvPr/>
              </p:nvSpPr>
              <p:spPr>
                <a:xfrm>
                  <a:off x="6688936" y="5322280"/>
                  <a:ext cx="100386" cy="18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386" h="18349" extrusionOk="0">
                      <a:moveTo>
                        <a:pt x="99077" y="18280"/>
                      </a:moveTo>
                      <a:cubicBezTo>
                        <a:pt x="99077" y="18280"/>
                        <a:pt x="98800" y="18280"/>
                        <a:pt x="98591" y="18211"/>
                      </a:cubicBezTo>
                      <a:cubicBezTo>
                        <a:pt x="67764" y="7033"/>
                        <a:pt x="34160" y="1686"/>
                        <a:pt x="1388" y="2866"/>
                      </a:cubicBezTo>
                      <a:cubicBezTo>
                        <a:pt x="555" y="2936"/>
                        <a:pt x="0" y="2311"/>
                        <a:pt x="0" y="1547"/>
                      </a:cubicBezTo>
                      <a:cubicBezTo>
                        <a:pt x="0" y="784"/>
                        <a:pt x="555" y="159"/>
                        <a:pt x="1319" y="159"/>
                      </a:cubicBezTo>
                      <a:cubicBezTo>
                        <a:pt x="34437" y="-1022"/>
                        <a:pt x="68389" y="4394"/>
                        <a:pt x="99494" y="15711"/>
                      </a:cubicBezTo>
                      <a:cubicBezTo>
                        <a:pt x="100188" y="15989"/>
                        <a:pt x="100535" y="16753"/>
                        <a:pt x="100327" y="17447"/>
                      </a:cubicBezTo>
                      <a:cubicBezTo>
                        <a:pt x="100119" y="18003"/>
                        <a:pt x="99633" y="18350"/>
                        <a:pt x="99077" y="1835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216" name="Google Shape;10216;p24"/>
                <p:cNvSpPr/>
                <p:nvPr/>
              </p:nvSpPr>
              <p:spPr>
                <a:xfrm>
                  <a:off x="6784071" y="5290842"/>
                  <a:ext cx="29637" cy="2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37" h="26875" extrusionOk="0">
                      <a:moveTo>
                        <a:pt x="888" y="26806"/>
                      </a:moveTo>
                      <a:cubicBezTo>
                        <a:pt x="888" y="26806"/>
                        <a:pt x="471" y="26806"/>
                        <a:pt x="332" y="26597"/>
                      </a:cubicBezTo>
                      <a:cubicBezTo>
                        <a:pt x="-84" y="26250"/>
                        <a:pt x="-84" y="25695"/>
                        <a:pt x="193" y="25348"/>
                      </a:cubicBezTo>
                      <a:cubicBezTo>
                        <a:pt x="8247" y="15558"/>
                        <a:pt x="17690" y="7088"/>
                        <a:pt x="28243" y="144"/>
                      </a:cubicBezTo>
                      <a:cubicBezTo>
                        <a:pt x="28660" y="-133"/>
                        <a:pt x="29215" y="5"/>
                        <a:pt x="29493" y="422"/>
                      </a:cubicBezTo>
                      <a:cubicBezTo>
                        <a:pt x="29771" y="839"/>
                        <a:pt x="29632" y="1394"/>
                        <a:pt x="29215" y="1672"/>
                      </a:cubicBezTo>
                      <a:cubicBezTo>
                        <a:pt x="18801" y="8546"/>
                        <a:pt x="9497" y="16877"/>
                        <a:pt x="1513" y="26528"/>
                      </a:cubicBezTo>
                      <a:cubicBezTo>
                        <a:pt x="1304" y="26736"/>
                        <a:pt x="1096" y="26875"/>
                        <a:pt x="818" y="2687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217" name="Google Shape;10217;p24"/>
                <p:cNvSpPr/>
                <p:nvPr/>
              </p:nvSpPr>
              <p:spPr>
                <a:xfrm>
                  <a:off x="6770534" y="5272119"/>
                  <a:ext cx="13047" cy="17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47" h="17756" extrusionOk="0">
                      <a:moveTo>
                        <a:pt x="12202" y="17757"/>
                      </a:moveTo>
                      <a:cubicBezTo>
                        <a:pt x="12202" y="17757"/>
                        <a:pt x="11578" y="17548"/>
                        <a:pt x="11369" y="17271"/>
                      </a:cubicBezTo>
                      <a:cubicBezTo>
                        <a:pt x="8523" y="11508"/>
                        <a:pt x="4843" y="6231"/>
                        <a:pt x="260" y="1579"/>
                      </a:cubicBezTo>
                      <a:cubicBezTo>
                        <a:pt x="-87" y="1232"/>
                        <a:pt x="-87" y="677"/>
                        <a:pt x="260" y="260"/>
                      </a:cubicBezTo>
                      <a:cubicBezTo>
                        <a:pt x="607" y="-87"/>
                        <a:pt x="1163" y="-87"/>
                        <a:pt x="1579" y="260"/>
                      </a:cubicBezTo>
                      <a:cubicBezTo>
                        <a:pt x="6231" y="4982"/>
                        <a:pt x="10050" y="10466"/>
                        <a:pt x="12966" y="16438"/>
                      </a:cubicBezTo>
                      <a:cubicBezTo>
                        <a:pt x="13174" y="16924"/>
                        <a:pt x="12966" y="17409"/>
                        <a:pt x="12550" y="17618"/>
                      </a:cubicBezTo>
                      <a:cubicBezTo>
                        <a:pt x="12411" y="17618"/>
                        <a:pt x="12272" y="17687"/>
                        <a:pt x="12133" y="1768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218" name="Google Shape;10218;p24"/>
                <p:cNvSpPr/>
                <p:nvPr/>
              </p:nvSpPr>
              <p:spPr>
                <a:xfrm>
                  <a:off x="6753504" y="5266536"/>
                  <a:ext cx="5845" cy="38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5" h="38266" extrusionOk="0">
                      <a:moveTo>
                        <a:pt x="905" y="38267"/>
                      </a:moveTo>
                      <a:cubicBezTo>
                        <a:pt x="419" y="38267"/>
                        <a:pt x="3" y="37850"/>
                        <a:pt x="3" y="37364"/>
                      </a:cubicBezTo>
                      <a:cubicBezTo>
                        <a:pt x="-67" y="25006"/>
                        <a:pt x="1252" y="12716"/>
                        <a:pt x="4030" y="705"/>
                      </a:cubicBezTo>
                      <a:cubicBezTo>
                        <a:pt x="4168" y="219"/>
                        <a:pt x="4654" y="-59"/>
                        <a:pt x="5140" y="10"/>
                      </a:cubicBezTo>
                      <a:cubicBezTo>
                        <a:pt x="5626" y="149"/>
                        <a:pt x="5904" y="636"/>
                        <a:pt x="5835" y="1122"/>
                      </a:cubicBezTo>
                      <a:cubicBezTo>
                        <a:pt x="3127" y="12994"/>
                        <a:pt x="1808" y="25214"/>
                        <a:pt x="1877" y="37364"/>
                      </a:cubicBezTo>
                      <a:cubicBezTo>
                        <a:pt x="1877" y="37850"/>
                        <a:pt x="1460" y="38267"/>
                        <a:pt x="975" y="38267"/>
                      </a:cubicBezTo>
                      <a:lnTo>
                        <a:pt x="975" y="38267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219" name="Google Shape;10219;p24"/>
                <p:cNvSpPr/>
                <p:nvPr/>
              </p:nvSpPr>
              <p:spPr>
                <a:xfrm>
                  <a:off x="6713237" y="5274185"/>
                  <a:ext cx="21384" cy="52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84" h="5207" extrusionOk="0">
                      <a:moveTo>
                        <a:pt x="20551" y="5138"/>
                      </a:moveTo>
                      <a:cubicBezTo>
                        <a:pt x="20551" y="5138"/>
                        <a:pt x="20343" y="5138"/>
                        <a:pt x="20274" y="5138"/>
                      </a:cubicBezTo>
                      <a:cubicBezTo>
                        <a:pt x="14025" y="3055"/>
                        <a:pt x="7498" y="1944"/>
                        <a:pt x="903" y="1805"/>
                      </a:cubicBezTo>
                      <a:cubicBezTo>
                        <a:pt x="417" y="1805"/>
                        <a:pt x="0" y="1389"/>
                        <a:pt x="0" y="903"/>
                      </a:cubicBezTo>
                      <a:cubicBezTo>
                        <a:pt x="0" y="417"/>
                        <a:pt x="347" y="69"/>
                        <a:pt x="903" y="0"/>
                      </a:cubicBezTo>
                      <a:cubicBezTo>
                        <a:pt x="7637" y="139"/>
                        <a:pt x="14303" y="1250"/>
                        <a:pt x="20760" y="3402"/>
                      </a:cubicBezTo>
                      <a:cubicBezTo>
                        <a:pt x="21246" y="3541"/>
                        <a:pt x="21523" y="4096"/>
                        <a:pt x="21315" y="4582"/>
                      </a:cubicBezTo>
                      <a:cubicBezTo>
                        <a:pt x="21176" y="4929"/>
                        <a:pt x="20829" y="5207"/>
                        <a:pt x="20482" y="52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220" name="Google Shape;10220;p24"/>
                <p:cNvSpPr/>
                <p:nvPr/>
              </p:nvSpPr>
              <p:spPr>
                <a:xfrm>
                  <a:off x="6738685" y="5331909"/>
                  <a:ext cx="27924" cy="16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24" h="16358" extrusionOk="0">
                      <a:moveTo>
                        <a:pt x="866" y="16289"/>
                      </a:moveTo>
                      <a:cubicBezTo>
                        <a:pt x="866" y="16289"/>
                        <a:pt x="310" y="16150"/>
                        <a:pt x="172" y="15942"/>
                      </a:cubicBezTo>
                      <a:cubicBezTo>
                        <a:pt x="-106" y="15525"/>
                        <a:pt x="-37" y="14970"/>
                        <a:pt x="310" y="14692"/>
                      </a:cubicBezTo>
                      <a:cubicBezTo>
                        <a:pt x="8295" y="8443"/>
                        <a:pt x="17182" y="3514"/>
                        <a:pt x="26694" y="42"/>
                      </a:cubicBezTo>
                      <a:cubicBezTo>
                        <a:pt x="27180" y="-97"/>
                        <a:pt x="27666" y="112"/>
                        <a:pt x="27874" y="597"/>
                      </a:cubicBezTo>
                      <a:cubicBezTo>
                        <a:pt x="28013" y="1083"/>
                        <a:pt x="27874" y="1570"/>
                        <a:pt x="27319" y="1778"/>
                      </a:cubicBezTo>
                      <a:cubicBezTo>
                        <a:pt x="18015" y="5250"/>
                        <a:pt x="9267" y="10040"/>
                        <a:pt x="1421" y="16150"/>
                      </a:cubicBezTo>
                      <a:cubicBezTo>
                        <a:pt x="1282" y="16289"/>
                        <a:pt x="1074" y="16358"/>
                        <a:pt x="866" y="1635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221" name="Google Shape;10221;p24"/>
                <p:cNvSpPr/>
                <p:nvPr/>
              </p:nvSpPr>
              <p:spPr>
                <a:xfrm>
                  <a:off x="6713324" y="5310306"/>
                  <a:ext cx="20053" cy="162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3" h="16229" extrusionOk="0">
                      <a:moveTo>
                        <a:pt x="19076" y="16229"/>
                      </a:moveTo>
                      <a:cubicBezTo>
                        <a:pt x="19076" y="16229"/>
                        <a:pt x="18729" y="16229"/>
                        <a:pt x="18590" y="16091"/>
                      </a:cubicBezTo>
                      <a:cubicBezTo>
                        <a:pt x="11925" y="11994"/>
                        <a:pt x="5745" y="7134"/>
                        <a:pt x="260" y="1579"/>
                      </a:cubicBezTo>
                      <a:cubicBezTo>
                        <a:pt x="-87" y="1232"/>
                        <a:pt x="-87" y="677"/>
                        <a:pt x="260" y="260"/>
                      </a:cubicBezTo>
                      <a:cubicBezTo>
                        <a:pt x="607" y="-87"/>
                        <a:pt x="1163" y="-87"/>
                        <a:pt x="1579" y="260"/>
                      </a:cubicBezTo>
                      <a:cubicBezTo>
                        <a:pt x="6995" y="5676"/>
                        <a:pt x="13105" y="10466"/>
                        <a:pt x="19631" y="14493"/>
                      </a:cubicBezTo>
                      <a:cubicBezTo>
                        <a:pt x="20048" y="14771"/>
                        <a:pt x="20187" y="15327"/>
                        <a:pt x="19909" y="15743"/>
                      </a:cubicBezTo>
                      <a:cubicBezTo>
                        <a:pt x="19770" y="16021"/>
                        <a:pt x="19423" y="16160"/>
                        <a:pt x="19145" y="1616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2834768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5">
  <p:cSld name="Title only 15">
    <p:spTree>
      <p:nvGrpSpPr>
        <p:cNvPr id="1" name="Shape 116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38" name="Google Shape;11638;p27"/>
          <p:cNvSpPr/>
          <p:nvPr/>
        </p:nvSpPr>
        <p:spPr>
          <a:xfrm>
            <a:off x="-14800" y="7400"/>
            <a:ext cx="12221600" cy="6843200"/>
          </a:xfrm>
          <a:prstGeom prst="rect">
            <a:avLst/>
          </a:prstGeom>
          <a:gradFill>
            <a:gsLst>
              <a:gs pos="0">
                <a:schemeClr val="accent6"/>
              </a:gs>
              <a:gs pos="40000">
                <a:schemeClr val="accent6"/>
              </a:gs>
              <a:gs pos="100000">
                <a:schemeClr val="lt1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Asap"/>
              <a:ea typeface="Asap"/>
              <a:cs typeface="Asap"/>
              <a:sym typeface="Asap"/>
            </a:endParaRPr>
          </a:p>
        </p:txBody>
      </p:sp>
      <p:sp>
        <p:nvSpPr>
          <p:cNvPr id="11639" name="Google Shape;11639;p27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1640" name="Google Shape;11640;p27"/>
          <p:cNvSpPr/>
          <p:nvPr/>
        </p:nvSpPr>
        <p:spPr>
          <a:xfrm>
            <a:off x="-113741" y="5946845"/>
            <a:ext cx="12398993" cy="1144111"/>
          </a:xfrm>
          <a:custGeom>
            <a:avLst/>
            <a:gdLst/>
            <a:ahLst/>
            <a:cxnLst/>
            <a:rect l="l" t="t" r="r" b="b"/>
            <a:pathLst>
              <a:path w="5283662" h="549173" extrusionOk="0">
                <a:moveTo>
                  <a:pt x="5283663" y="549104"/>
                </a:moveTo>
                <a:lnTo>
                  <a:pt x="5283663" y="60174"/>
                </a:lnTo>
                <a:cubicBezTo>
                  <a:pt x="5222009" y="47468"/>
                  <a:pt x="5142511" y="98708"/>
                  <a:pt x="5082315" y="98708"/>
                </a:cubicBezTo>
                <a:cubicBezTo>
                  <a:pt x="4992055" y="98708"/>
                  <a:pt x="4880966" y="55730"/>
                  <a:pt x="4790706" y="37331"/>
                </a:cubicBezTo>
                <a:cubicBezTo>
                  <a:pt x="4603244" y="-11756"/>
                  <a:pt x="4478269" y="-5646"/>
                  <a:pt x="4297750" y="49620"/>
                </a:cubicBezTo>
                <a:cubicBezTo>
                  <a:pt x="4124173" y="104887"/>
                  <a:pt x="3964483" y="92598"/>
                  <a:pt x="3777021" y="68020"/>
                </a:cubicBezTo>
                <a:cubicBezTo>
                  <a:pt x="3596501" y="43441"/>
                  <a:pt x="3415982" y="-5646"/>
                  <a:pt x="3235463" y="533"/>
                </a:cubicBezTo>
                <a:cubicBezTo>
                  <a:pt x="3082715" y="6643"/>
                  <a:pt x="2957740" y="86488"/>
                  <a:pt x="2804993" y="98708"/>
                </a:cubicBezTo>
                <a:cubicBezTo>
                  <a:pt x="2603645" y="110997"/>
                  <a:pt x="2423125" y="43441"/>
                  <a:pt x="2221777" y="37331"/>
                </a:cubicBezTo>
                <a:cubicBezTo>
                  <a:pt x="2006542" y="31221"/>
                  <a:pt x="1805194" y="92598"/>
                  <a:pt x="1589959" y="92598"/>
                </a:cubicBezTo>
                <a:cubicBezTo>
                  <a:pt x="1395554" y="92598"/>
                  <a:pt x="1235863" y="37331"/>
                  <a:pt x="1055344" y="25111"/>
                </a:cubicBezTo>
                <a:cubicBezTo>
                  <a:pt x="881768" y="6712"/>
                  <a:pt x="763736" y="92598"/>
                  <a:pt x="604046" y="117176"/>
                </a:cubicBezTo>
                <a:cubicBezTo>
                  <a:pt x="397629" y="155849"/>
                  <a:pt x="208153" y="50246"/>
                  <a:pt x="0" y="105165"/>
                </a:cubicBezTo>
                <a:lnTo>
                  <a:pt x="0" y="549173"/>
                </a:lnTo>
                <a:lnTo>
                  <a:pt x="5283663" y="5491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1641" name="Google Shape;11641;p27"/>
          <p:cNvGrpSpPr/>
          <p:nvPr/>
        </p:nvGrpSpPr>
        <p:grpSpPr>
          <a:xfrm>
            <a:off x="-93233" y="6172649"/>
            <a:ext cx="12378993" cy="964985"/>
            <a:chOff x="1638" y="4680200"/>
            <a:chExt cx="9140735" cy="712552"/>
          </a:xfrm>
        </p:grpSpPr>
        <p:grpSp>
          <p:nvGrpSpPr>
            <p:cNvPr id="11642" name="Google Shape;11642;p27"/>
            <p:cNvGrpSpPr/>
            <p:nvPr/>
          </p:nvGrpSpPr>
          <p:grpSpPr>
            <a:xfrm>
              <a:off x="1638" y="4680200"/>
              <a:ext cx="9140735" cy="712552"/>
              <a:chOff x="-75" y="4431075"/>
              <a:chExt cx="9140735" cy="712552"/>
            </a:xfrm>
          </p:grpSpPr>
          <p:sp>
            <p:nvSpPr>
              <p:cNvPr id="11643" name="Google Shape;11643;p27"/>
              <p:cNvSpPr/>
              <p:nvPr/>
            </p:nvSpPr>
            <p:spPr>
              <a:xfrm>
                <a:off x="-75" y="4431075"/>
                <a:ext cx="9140735" cy="712552"/>
              </a:xfrm>
              <a:custGeom>
                <a:avLst/>
                <a:gdLst/>
                <a:ahLst/>
                <a:cxnLst/>
                <a:rect l="l" t="t" r="r" b="b"/>
                <a:pathLst>
                  <a:path w="5283662" h="549173" extrusionOk="0">
                    <a:moveTo>
                      <a:pt x="5283663" y="549104"/>
                    </a:moveTo>
                    <a:lnTo>
                      <a:pt x="5283663" y="60174"/>
                    </a:lnTo>
                    <a:cubicBezTo>
                      <a:pt x="5222009" y="47468"/>
                      <a:pt x="5142511" y="98708"/>
                      <a:pt x="5082315" y="98708"/>
                    </a:cubicBezTo>
                    <a:cubicBezTo>
                      <a:pt x="4992055" y="98708"/>
                      <a:pt x="4880966" y="55730"/>
                      <a:pt x="4790706" y="37331"/>
                    </a:cubicBezTo>
                    <a:cubicBezTo>
                      <a:pt x="4603244" y="-11756"/>
                      <a:pt x="4478269" y="-5646"/>
                      <a:pt x="4297750" y="49620"/>
                    </a:cubicBezTo>
                    <a:cubicBezTo>
                      <a:pt x="4124173" y="104887"/>
                      <a:pt x="3964483" y="92598"/>
                      <a:pt x="3777021" y="68020"/>
                    </a:cubicBezTo>
                    <a:cubicBezTo>
                      <a:pt x="3596501" y="43441"/>
                      <a:pt x="3415982" y="-5646"/>
                      <a:pt x="3235463" y="533"/>
                    </a:cubicBezTo>
                    <a:cubicBezTo>
                      <a:pt x="3082715" y="6643"/>
                      <a:pt x="2957740" y="86488"/>
                      <a:pt x="2804993" y="98708"/>
                    </a:cubicBezTo>
                    <a:cubicBezTo>
                      <a:pt x="2603645" y="110997"/>
                      <a:pt x="2423125" y="43441"/>
                      <a:pt x="2221777" y="37331"/>
                    </a:cubicBezTo>
                    <a:cubicBezTo>
                      <a:pt x="2006542" y="31221"/>
                      <a:pt x="1805194" y="92598"/>
                      <a:pt x="1589959" y="92598"/>
                    </a:cubicBezTo>
                    <a:cubicBezTo>
                      <a:pt x="1395554" y="92598"/>
                      <a:pt x="1235863" y="37331"/>
                      <a:pt x="1055344" y="25111"/>
                    </a:cubicBezTo>
                    <a:cubicBezTo>
                      <a:pt x="881768" y="6712"/>
                      <a:pt x="763736" y="92598"/>
                      <a:pt x="604046" y="117176"/>
                    </a:cubicBezTo>
                    <a:cubicBezTo>
                      <a:pt x="397629" y="155849"/>
                      <a:pt x="208153" y="50246"/>
                      <a:pt x="0" y="105165"/>
                    </a:cubicBezTo>
                    <a:lnTo>
                      <a:pt x="0" y="549173"/>
                    </a:lnTo>
                    <a:lnTo>
                      <a:pt x="5283663" y="549173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44" name="Google Shape;11644;p27"/>
              <p:cNvSpPr/>
              <p:nvPr/>
            </p:nvSpPr>
            <p:spPr>
              <a:xfrm>
                <a:off x="-75" y="4431075"/>
                <a:ext cx="9140735" cy="712552"/>
              </a:xfrm>
              <a:custGeom>
                <a:avLst/>
                <a:gdLst/>
                <a:ahLst/>
                <a:cxnLst/>
                <a:rect l="l" t="t" r="r" b="b"/>
                <a:pathLst>
                  <a:path w="5283662" h="549173" extrusionOk="0">
                    <a:moveTo>
                      <a:pt x="5283663" y="549104"/>
                    </a:moveTo>
                    <a:lnTo>
                      <a:pt x="5283663" y="60174"/>
                    </a:lnTo>
                    <a:cubicBezTo>
                      <a:pt x="5222009" y="47468"/>
                      <a:pt x="5142511" y="98708"/>
                      <a:pt x="5082315" y="98708"/>
                    </a:cubicBezTo>
                    <a:cubicBezTo>
                      <a:pt x="4992055" y="98708"/>
                      <a:pt x="4880966" y="55730"/>
                      <a:pt x="4790706" y="37331"/>
                    </a:cubicBezTo>
                    <a:cubicBezTo>
                      <a:pt x="4603244" y="-11756"/>
                      <a:pt x="4478269" y="-5646"/>
                      <a:pt x="4297750" y="49620"/>
                    </a:cubicBezTo>
                    <a:cubicBezTo>
                      <a:pt x="4124173" y="104887"/>
                      <a:pt x="3964483" y="92598"/>
                      <a:pt x="3777021" y="68020"/>
                    </a:cubicBezTo>
                    <a:cubicBezTo>
                      <a:pt x="3596501" y="43441"/>
                      <a:pt x="3415982" y="-5646"/>
                      <a:pt x="3235463" y="533"/>
                    </a:cubicBezTo>
                    <a:cubicBezTo>
                      <a:pt x="3082715" y="6643"/>
                      <a:pt x="2957740" y="86488"/>
                      <a:pt x="2804993" y="98708"/>
                    </a:cubicBezTo>
                    <a:cubicBezTo>
                      <a:pt x="2603645" y="110997"/>
                      <a:pt x="2423125" y="43441"/>
                      <a:pt x="2221777" y="37331"/>
                    </a:cubicBezTo>
                    <a:cubicBezTo>
                      <a:pt x="2006542" y="31221"/>
                      <a:pt x="1805194" y="92598"/>
                      <a:pt x="1589959" y="92598"/>
                    </a:cubicBezTo>
                    <a:cubicBezTo>
                      <a:pt x="1395554" y="92598"/>
                      <a:pt x="1235863" y="37331"/>
                      <a:pt x="1055344" y="25111"/>
                    </a:cubicBezTo>
                    <a:cubicBezTo>
                      <a:pt x="881768" y="6712"/>
                      <a:pt x="763736" y="92598"/>
                      <a:pt x="604046" y="117176"/>
                    </a:cubicBezTo>
                    <a:cubicBezTo>
                      <a:pt x="397629" y="155849"/>
                      <a:pt x="208153" y="50246"/>
                      <a:pt x="0" y="105165"/>
                    </a:cubicBezTo>
                    <a:lnTo>
                      <a:pt x="0" y="549173"/>
                    </a:lnTo>
                    <a:lnTo>
                      <a:pt x="5283663" y="549173"/>
                    </a:ln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1645" name="Google Shape;11645;p27"/>
            <p:cNvSpPr/>
            <p:nvPr/>
          </p:nvSpPr>
          <p:spPr>
            <a:xfrm>
              <a:off x="7999066" y="4910203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46" name="Google Shape;11646;p27"/>
            <p:cNvSpPr/>
            <p:nvPr/>
          </p:nvSpPr>
          <p:spPr>
            <a:xfrm>
              <a:off x="6364939" y="5102454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47" name="Google Shape;11647;p27"/>
            <p:cNvSpPr/>
            <p:nvPr/>
          </p:nvSpPr>
          <p:spPr>
            <a:xfrm>
              <a:off x="5331594" y="5054391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48" name="Google Shape;11648;p27"/>
            <p:cNvSpPr/>
            <p:nvPr/>
          </p:nvSpPr>
          <p:spPr>
            <a:xfrm>
              <a:off x="3336996" y="5006328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49" name="Google Shape;11649;p27"/>
            <p:cNvSpPr/>
            <p:nvPr/>
          </p:nvSpPr>
          <p:spPr>
            <a:xfrm>
              <a:off x="4418405" y="5006328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50" name="Google Shape;11650;p27"/>
            <p:cNvSpPr/>
            <p:nvPr/>
          </p:nvSpPr>
          <p:spPr>
            <a:xfrm>
              <a:off x="2519933" y="5066407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51" name="Google Shape;11651;p27"/>
            <p:cNvSpPr/>
            <p:nvPr/>
          </p:nvSpPr>
          <p:spPr>
            <a:xfrm>
              <a:off x="1548648" y="4949254"/>
              <a:ext cx="54050" cy="66062"/>
            </a:xfrm>
            <a:custGeom>
              <a:avLst/>
              <a:gdLst/>
              <a:ahLst/>
              <a:cxnLst/>
              <a:rect l="l" t="t" r="r" b="b"/>
              <a:pathLst>
                <a:path w="31243" h="38186" extrusionOk="0">
                  <a:moveTo>
                    <a:pt x="15622" y="0"/>
                  </a:moveTo>
                  <a:cubicBezTo>
                    <a:pt x="7082" y="0"/>
                    <a:pt x="0" y="7082"/>
                    <a:pt x="0" y="15622"/>
                  </a:cubicBezTo>
                  <a:lnTo>
                    <a:pt x="0" y="22565"/>
                  </a:lnTo>
                  <a:cubicBezTo>
                    <a:pt x="0" y="31105"/>
                    <a:pt x="7082" y="38187"/>
                    <a:pt x="15622" y="38187"/>
                  </a:cubicBezTo>
                  <a:cubicBezTo>
                    <a:pt x="24162" y="38187"/>
                    <a:pt x="31244" y="31105"/>
                    <a:pt x="31244" y="22565"/>
                  </a:cubicBezTo>
                  <a:lnTo>
                    <a:pt x="31244" y="15622"/>
                  </a:lnTo>
                  <a:cubicBezTo>
                    <a:pt x="31244" y="7082"/>
                    <a:pt x="24162" y="0"/>
                    <a:pt x="15622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52" name="Google Shape;11652;p27"/>
            <p:cNvSpPr/>
            <p:nvPr/>
          </p:nvSpPr>
          <p:spPr>
            <a:xfrm>
              <a:off x="828609" y="5105458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53" name="Google Shape;11653;p27"/>
            <p:cNvSpPr/>
            <p:nvPr/>
          </p:nvSpPr>
          <p:spPr>
            <a:xfrm>
              <a:off x="6103478" y="4853130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54" name="Google Shape;11654;p27"/>
            <p:cNvSpPr/>
            <p:nvPr/>
          </p:nvSpPr>
          <p:spPr>
            <a:xfrm>
              <a:off x="4998038" y="5069410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55" name="Google Shape;11655;p27"/>
            <p:cNvSpPr/>
            <p:nvPr/>
          </p:nvSpPr>
          <p:spPr>
            <a:xfrm>
              <a:off x="7353106" y="5093442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56" name="Google Shape;11656;p27"/>
            <p:cNvSpPr/>
            <p:nvPr/>
          </p:nvSpPr>
          <p:spPr>
            <a:xfrm>
              <a:off x="8662810" y="5009332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57" name="Google Shape;11657;p27"/>
            <p:cNvSpPr/>
            <p:nvPr/>
          </p:nvSpPr>
          <p:spPr>
            <a:xfrm>
              <a:off x="8182185" y="5165536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58" name="Google Shape;11658;p27"/>
            <p:cNvSpPr/>
            <p:nvPr/>
          </p:nvSpPr>
          <p:spPr>
            <a:xfrm>
              <a:off x="5851149" y="5237629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59" name="Google Shape;11659;p27"/>
            <p:cNvSpPr/>
            <p:nvPr/>
          </p:nvSpPr>
          <p:spPr>
            <a:xfrm>
              <a:off x="3856552" y="5189567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60" name="Google Shape;11660;p27"/>
            <p:cNvSpPr/>
            <p:nvPr/>
          </p:nvSpPr>
          <p:spPr>
            <a:xfrm>
              <a:off x="3724380" y="4877161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61" name="Google Shape;11661;p27"/>
            <p:cNvSpPr/>
            <p:nvPr/>
          </p:nvSpPr>
          <p:spPr>
            <a:xfrm>
              <a:off x="2943362" y="5225614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62" name="Google Shape;11662;p27"/>
            <p:cNvSpPr/>
            <p:nvPr/>
          </p:nvSpPr>
          <p:spPr>
            <a:xfrm>
              <a:off x="2126299" y="5165536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63" name="Google Shape;11663;p27"/>
            <p:cNvSpPr/>
            <p:nvPr/>
          </p:nvSpPr>
          <p:spPr>
            <a:xfrm>
              <a:off x="396046" y="5033363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664" name="Google Shape;11664;p27"/>
          <p:cNvGrpSpPr/>
          <p:nvPr/>
        </p:nvGrpSpPr>
        <p:grpSpPr>
          <a:xfrm rot="922414">
            <a:off x="1489417" y="6229325"/>
            <a:ext cx="509792" cy="609536"/>
            <a:chOff x="8936133" y="369127"/>
            <a:chExt cx="929091" cy="1111204"/>
          </a:xfrm>
        </p:grpSpPr>
        <p:sp>
          <p:nvSpPr>
            <p:cNvPr id="11665" name="Google Shape;11665;p27"/>
            <p:cNvSpPr/>
            <p:nvPr/>
          </p:nvSpPr>
          <p:spPr>
            <a:xfrm>
              <a:off x="8944883" y="637282"/>
              <a:ext cx="812894" cy="825365"/>
            </a:xfrm>
            <a:custGeom>
              <a:avLst/>
              <a:gdLst/>
              <a:ahLst/>
              <a:cxnLst/>
              <a:rect l="l" t="t" r="r" b="b"/>
              <a:pathLst>
                <a:path w="812894" h="825365" extrusionOk="0">
                  <a:moveTo>
                    <a:pt x="419628" y="472"/>
                  </a:moveTo>
                  <a:cubicBezTo>
                    <a:pt x="313260" y="4360"/>
                    <a:pt x="214183" y="54489"/>
                    <a:pt x="146558" y="136694"/>
                  </a:cubicBezTo>
                  <a:cubicBezTo>
                    <a:pt x="116633" y="173006"/>
                    <a:pt x="88999" y="211054"/>
                    <a:pt x="65671" y="251949"/>
                  </a:cubicBezTo>
                  <a:cubicBezTo>
                    <a:pt x="17764" y="335960"/>
                    <a:pt x="-10842" y="434274"/>
                    <a:pt x="3878" y="529879"/>
                  </a:cubicBezTo>
                  <a:cubicBezTo>
                    <a:pt x="25679" y="671240"/>
                    <a:pt x="146349" y="788578"/>
                    <a:pt x="286390" y="817599"/>
                  </a:cubicBezTo>
                  <a:cubicBezTo>
                    <a:pt x="426432" y="846691"/>
                    <a:pt x="577930" y="791980"/>
                    <a:pt x="676312" y="688112"/>
                  </a:cubicBezTo>
                  <a:cubicBezTo>
                    <a:pt x="774626" y="584243"/>
                    <a:pt x="820867" y="436356"/>
                    <a:pt x="811771" y="293607"/>
                  </a:cubicBezTo>
                  <a:cubicBezTo>
                    <a:pt x="807327" y="224107"/>
                    <a:pt x="789067" y="152455"/>
                    <a:pt x="742549" y="100590"/>
                  </a:cubicBezTo>
                  <a:cubicBezTo>
                    <a:pt x="697419" y="50253"/>
                    <a:pt x="630836" y="24217"/>
                    <a:pt x="564460" y="11233"/>
                  </a:cubicBezTo>
                  <a:cubicBezTo>
                    <a:pt x="517246" y="1999"/>
                    <a:pt x="468923" y="-1334"/>
                    <a:pt x="419558" y="47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66" name="Google Shape;11666;p27"/>
            <p:cNvSpPr/>
            <p:nvPr/>
          </p:nvSpPr>
          <p:spPr>
            <a:xfrm>
              <a:off x="9142741" y="665671"/>
              <a:ext cx="561240" cy="386235"/>
            </a:xfrm>
            <a:custGeom>
              <a:avLst/>
              <a:gdLst/>
              <a:ahLst/>
              <a:cxnLst/>
              <a:rect l="l" t="t" r="r" b="b"/>
              <a:pathLst>
                <a:path w="561240" h="386235" extrusionOk="0">
                  <a:moveTo>
                    <a:pt x="448877" y="45471"/>
                  </a:moveTo>
                  <a:cubicBezTo>
                    <a:pt x="385348" y="25197"/>
                    <a:pt x="321056" y="4784"/>
                    <a:pt x="254472" y="688"/>
                  </a:cubicBezTo>
                  <a:cubicBezTo>
                    <a:pt x="187888" y="-3408"/>
                    <a:pt x="117833" y="10408"/>
                    <a:pt x="65968" y="52344"/>
                  </a:cubicBezTo>
                  <a:cubicBezTo>
                    <a:pt x="14103" y="94280"/>
                    <a:pt x="-14780" y="167807"/>
                    <a:pt x="7716" y="230572"/>
                  </a:cubicBezTo>
                  <a:cubicBezTo>
                    <a:pt x="21740" y="269801"/>
                    <a:pt x="53610" y="300767"/>
                    <a:pt x="89783" y="321388"/>
                  </a:cubicBezTo>
                  <a:cubicBezTo>
                    <a:pt x="125956" y="342008"/>
                    <a:pt x="166642" y="353465"/>
                    <a:pt x="207051" y="363671"/>
                  </a:cubicBezTo>
                  <a:cubicBezTo>
                    <a:pt x="271135" y="379779"/>
                    <a:pt x="337788" y="393248"/>
                    <a:pt x="402914" y="382209"/>
                  </a:cubicBezTo>
                  <a:cubicBezTo>
                    <a:pt x="468040" y="371169"/>
                    <a:pt x="531985" y="330830"/>
                    <a:pt x="553579" y="268343"/>
                  </a:cubicBezTo>
                  <a:cubicBezTo>
                    <a:pt x="580726" y="189747"/>
                    <a:pt x="533374" y="102612"/>
                    <a:pt x="448808" y="45401"/>
                  </a:cubicBezTo>
                  <a:close/>
                </a:path>
              </a:pathLst>
            </a:custGeom>
            <a:solidFill>
              <a:srgbClr val="223025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67" name="Google Shape;11667;p27"/>
            <p:cNvSpPr/>
            <p:nvPr/>
          </p:nvSpPr>
          <p:spPr>
            <a:xfrm>
              <a:off x="9135956" y="722595"/>
              <a:ext cx="548166" cy="337910"/>
            </a:xfrm>
            <a:custGeom>
              <a:avLst/>
              <a:gdLst/>
              <a:ahLst/>
              <a:cxnLst/>
              <a:rect l="l" t="t" r="r" b="b"/>
              <a:pathLst>
                <a:path w="548166" h="337910" extrusionOk="0">
                  <a:moveTo>
                    <a:pt x="427126" y="53742"/>
                  </a:moveTo>
                  <a:cubicBezTo>
                    <a:pt x="364084" y="32357"/>
                    <a:pt x="300277" y="10764"/>
                    <a:pt x="235359" y="2918"/>
                  </a:cubicBezTo>
                  <a:cubicBezTo>
                    <a:pt x="170442" y="-4927"/>
                    <a:pt x="103302" y="2224"/>
                    <a:pt x="55673" y="34440"/>
                  </a:cubicBezTo>
                  <a:cubicBezTo>
                    <a:pt x="8044" y="66656"/>
                    <a:pt x="-15146" y="127268"/>
                    <a:pt x="10752" y="182119"/>
                  </a:cubicBezTo>
                  <a:cubicBezTo>
                    <a:pt x="26998" y="216417"/>
                    <a:pt x="59908" y="244814"/>
                    <a:pt x="96429" y="264741"/>
                  </a:cubicBezTo>
                  <a:cubicBezTo>
                    <a:pt x="132949" y="284667"/>
                    <a:pt x="173150" y="297096"/>
                    <a:pt x="213072" y="308343"/>
                  </a:cubicBezTo>
                  <a:cubicBezTo>
                    <a:pt x="276393" y="326256"/>
                    <a:pt x="342004" y="342017"/>
                    <a:pt x="404561" y="336949"/>
                  </a:cubicBezTo>
                  <a:cubicBezTo>
                    <a:pt x="467118" y="331880"/>
                    <a:pt x="526620" y="301747"/>
                    <a:pt x="543423" y="250091"/>
                  </a:cubicBezTo>
                  <a:cubicBezTo>
                    <a:pt x="564599" y="185035"/>
                    <a:pt x="512942" y="107897"/>
                    <a:pt x="427057" y="5374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68" name="Google Shape;11668;p27"/>
            <p:cNvSpPr/>
            <p:nvPr/>
          </p:nvSpPr>
          <p:spPr>
            <a:xfrm>
              <a:off x="9292372" y="540759"/>
              <a:ext cx="122128" cy="391991"/>
            </a:xfrm>
            <a:custGeom>
              <a:avLst/>
              <a:gdLst/>
              <a:ahLst/>
              <a:cxnLst/>
              <a:rect l="l" t="t" r="r" b="b"/>
              <a:pathLst>
                <a:path w="122128" h="391991" extrusionOk="0">
                  <a:moveTo>
                    <a:pt x="97620" y="379229"/>
                  </a:moveTo>
                  <a:cubicBezTo>
                    <a:pt x="105812" y="282721"/>
                    <a:pt x="114005" y="186282"/>
                    <a:pt x="122128" y="89774"/>
                  </a:cubicBezTo>
                  <a:cubicBezTo>
                    <a:pt x="97897" y="54156"/>
                    <a:pt x="70333" y="26245"/>
                    <a:pt x="41242" y="0"/>
                  </a:cubicBezTo>
                  <a:cubicBezTo>
                    <a:pt x="21662" y="1250"/>
                    <a:pt x="5624" y="17219"/>
                    <a:pt x="0" y="36590"/>
                  </a:cubicBezTo>
                  <a:cubicBezTo>
                    <a:pt x="27356" y="58183"/>
                    <a:pt x="55405" y="84080"/>
                    <a:pt x="83386" y="110047"/>
                  </a:cubicBezTo>
                  <a:cubicBezTo>
                    <a:pt x="70403" y="198849"/>
                    <a:pt x="56725" y="290428"/>
                    <a:pt x="44852" y="384159"/>
                  </a:cubicBezTo>
                  <a:cubicBezTo>
                    <a:pt x="59988" y="395407"/>
                    <a:pt x="82553" y="395199"/>
                    <a:pt x="97550" y="3792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1669" name="Google Shape;11669;p27"/>
            <p:cNvGrpSpPr/>
            <p:nvPr/>
          </p:nvGrpSpPr>
          <p:grpSpPr>
            <a:xfrm>
              <a:off x="9465810" y="369127"/>
              <a:ext cx="399414" cy="561623"/>
              <a:chOff x="9465810" y="369127"/>
              <a:chExt cx="399414" cy="561623"/>
            </a:xfrm>
          </p:grpSpPr>
          <p:sp>
            <p:nvSpPr>
              <p:cNvPr id="11670" name="Google Shape;11670;p27"/>
              <p:cNvSpPr/>
              <p:nvPr/>
            </p:nvSpPr>
            <p:spPr>
              <a:xfrm>
                <a:off x="9465810" y="512987"/>
                <a:ext cx="225094" cy="417763"/>
              </a:xfrm>
              <a:custGeom>
                <a:avLst/>
                <a:gdLst/>
                <a:ahLst/>
                <a:cxnLst/>
                <a:rect l="l" t="t" r="r" b="b"/>
                <a:pathLst>
                  <a:path w="225094" h="417763" extrusionOk="0">
                    <a:moveTo>
                      <a:pt x="0" y="402350"/>
                    </a:moveTo>
                    <a:cubicBezTo>
                      <a:pt x="64154" y="264877"/>
                      <a:pt x="135043" y="130529"/>
                      <a:pt x="212457" y="0"/>
                    </a:cubicBezTo>
                    <a:cubicBezTo>
                      <a:pt x="216693" y="4096"/>
                      <a:pt x="220859" y="8193"/>
                      <a:pt x="225094" y="12359"/>
                    </a:cubicBezTo>
                    <a:cubicBezTo>
                      <a:pt x="151706" y="143860"/>
                      <a:pt x="85330" y="279250"/>
                      <a:pt x="26314" y="417763"/>
                    </a:cubicBezTo>
                    <a:cubicBezTo>
                      <a:pt x="15622" y="416514"/>
                      <a:pt x="5624" y="410543"/>
                      <a:pt x="69" y="40241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71" name="Google Shape;11671;p27"/>
              <p:cNvSpPr/>
              <p:nvPr/>
            </p:nvSpPr>
            <p:spPr>
              <a:xfrm>
                <a:off x="9496976" y="369127"/>
                <a:ext cx="368248" cy="258120"/>
              </a:xfrm>
              <a:custGeom>
                <a:avLst/>
                <a:gdLst/>
                <a:ahLst/>
                <a:cxnLst/>
                <a:rect l="l" t="t" r="r" b="b"/>
                <a:pathLst>
                  <a:path w="368248" h="258120" extrusionOk="0">
                    <a:moveTo>
                      <a:pt x="284742" y="139"/>
                    </a:moveTo>
                    <a:cubicBezTo>
                      <a:pt x="214063" y="21523"/>
                      <a:pt x="138869" y="30758"/>
                      <a:pt x="65897" y="19232"/>
                    </a:cubicBezTo>
                    <a:cubicBezTo>
                      <a:pt x="44165" y="15830"/>
                      <a:pt x="17019" y="12706"/>
                      <a:pt x="4729" y="30966"/>
                    </a:cubicBezTo>
                    <a:cubicBezTo>
                      <a:pt x="-3880" y="43811"/>
                      <a:pt x="147" y="61863"/>
                      <a:pt x="9728" y="73943"/>
                    </a:cubicBezTo>
                    <a:cubicBezTo>
                      <a:pt x="19310" y="86094"/>
                      <a:pt x="33196" y="93801"/>
                      <a:pt x="46388" y="101785"/>
                    </a:cubicBezTo>
                    <a:cubicBezTo>
                      <a:pt x="59580" y="109839"/>
                      <a:pt x="72910" y="119073"/>
                      <a:pt x="79992" y="132821"/>
                    </a:cubicBezTo>
                    <a:cubicBezTo>
                      <a:pt x="90823" y="153927"/>
                      <a:pt x="87143" y="184824"/>
                      <a:pt x="107972" y="196072"/>
                    </a:cubicBezTo>
                    <a:cubicBezTo>
                      <a:pt x="129913" y="207944"/>
                      <a:pt x="161226" y="185865"/>
                      <a:pt x="180597" y="201626"/>
                    </a:cubicBezTo>
                    <a:cubicBezTo>
                      <a:pt x="196010" y="214193"/>
                      <a:pt x="192053" y="243076"/>
                      <a:pt x="209758" y="252033"/>
                    </a:cubicBezTo>
                    <a:cubicBezTo>
                      <a:pt x="233433" y="264044"/>
                      <a:pt x="260026" y="224261"/>
                      <a:pt x="284118" y="235439"/>
                    </a:cubicBezTo>
                    <a:cubicBezTo>
                      <a:pt x="289741" y="238077"/>
                      <a:pt x="293769" y="243007"/>
                      <a:pt x="298420" y="247034"/>
                    </a:cubicBezTo>
                    <a:cubicBezTo>
                      <a:pt x="310085" y="257032"/>
                      <a:pt x="326957" y="260920"/>
                      <a:pt x="341537" y="255990"/>
                    </a:cubicBezTo>
                    <a:cubicBezTo>
                      <a:pt x="356117" y="251061"/>
                      <a:pt x="367434" y="237175"/>
                      <a:pt x="368198" y="221830"/>
                    </a:cubicBezTo>
                    <a:cubicBezTo>
                      <a:pt x="369170" y="203084"/>
                      <a:pt x="355909" y="187046"/>
                      <a:pt x="344800" y="171910"/>
                    </a:cubicBezTo>
                    <a:cubicBezTo>
                      <a:pt x="307724" y="121295"/>
                      <a:pt x="287867" y="58252"/>
                      <a:pt x="2847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1672" name="Google Shape;11672;p27"/>
            <p:cNvSpPr/>
            <p:nvPr/>
          </p:nvSpPr>
          <p:spPr>
            <a:xfrm>
              <a:off x="9395780" y="1157021"/>
              <a:ext cx="21144" cy="47381"/>
            </a:xfrm>
            <a:custGeom>
              <a:avLst/>
              <a:gdLst/>
              <a:ahLst/>
              <a:cxnLst/>
              <a:rect l="l" t="t" r="r" b="b"/>
              <a:pathLst>
                <a:path w="21144" h="47381" extrusionOk="0">
                  <a:moveTo>
                    <a:pt x="16152" y="26317"/>
                  </a:moveTo>
                  <a:cubicBezTo>
                    <a:pt x="16499" y="24928"/>
                    <a:pt x="16846" y="23470"/>
                    <a:pt x="17263" y="22082"/>
                  </a:cubicBezTo>
                  <a:cubicBezTo>
                    <a:pt x="17332" y="21734"/>
                    <a:pt x="17471" y="21457"/>
                    <a:pt x="17541" y="21110"/>
                  </a:cubicBezTo>
                  <a:cubicBezTo>
                    <a:pt x="17193" y="22290"/>
                    <a:pt x="17332" y="21873"/>
                    <a:pt x="17887" y="19790"/>
                  </a:cubicBezTo>
                  <a:cubicBezTo>
                    <a:pt x="17887" y="19721"/>
                    <a:pt x="18165" y="18749"/>
                    <a:pt x="18235" y="18610"/>
                  </a:cubicBezTo>
                  <a:cubicBezTo>
                    <a:pt x="19068" y="15763"/>
                    <a:pt x="19901" y="12917"/>
                    <a:pt x="20734" y="10070"/>
                  </a:cubicBezTo>
                  <a:cubicBezTo>
                    <a:pt x="21776" y="6460"/>
                    <a:pt x="20943" y="2016"/>
                    <a:pt x="16985" y="489"/>
                  </a:cubicBezTo>
                  <a:cubicBezTo>
                    <a:pt x="13722" y="-761"/>
                    <a:pt x="8584" y="350"/>
                    <a:pt x="7403" y="4238"/>
                  </a:cubicBezTo>
                  <a:cubicBezTo>
                    <a:pt x="5529" y="10556"/>
                    <a:pt x="3585" y="16805"/>
                    <a:pt x="2127" y="23193"/>
                  </a:cubicBezTo>
                  <a:cubicBezTo>
                    <a:pt x="808" y="29094"/>
                    <a:pt x="808" y="34996"/>
                    <a:pt x="44" y="40967"/>
                  </a:cubicBezTo>
                  <a:cubicBezTo>
                    <a:pt x="-303" y="43744"/>
                    <a:pt x="1432" y="46382"/>
                    <a:pt x="4071" y="47146"/>
                  </a:cubicBezTo>
                  <a:cubicBezTo>
                    <a:pt x="6918" y="47979"/>
                    <a:pt x="9348" y="46521"/>
                    <a:pt x="10737" y="44022"/>
                  </a:cubicBezTo>
                  <a:cubicBezTo>
                    <a:pt x="13791" y="38606"/>
                    <a:pt x="14624" y="32219"/>
                    <a:pt x="16082" y="2624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73" name="Google Shape;11673;p27"/>
            <p:cNvSpPr/>
            <p:nvPr/>
          </p:nvSpPr>
          <p:spPr>
            <a:xfrm>
              <a:off x="9527583" y="1135088"/>
              <a:ext cx="16128" cy="42482"/>
            </a:xfrm>
            <a:custGeom>
              <a:avLst/>
              <a:gdLst/>
              <a:ahLst/>
              <a:cxnLst/>
              <a:rect l="l" t="t" r="r" b="b"/>
              <a:pathLst>
                <a:path w="16128" h="42482" extrusionOk="0">
                  <a:moveTo>
                    <a:pt x="16128" y="36308"/>
                  </a:moveTo>
                  <a:cubicBezTo>
                    <a:pt x="15364" y="31309"/>
                    <a:pt x="14809" y="26380"/>
                    <a:pt x="14531" y="21381"/>
                  </a:cubicBezTo>
                  <a:cubicBezTo>
                    <a:pt x="14254" y="16312"/>
                    <a:pt x="14324" y="11313"/>
                    <a:pt x="14046" y="6245"/>
                  </a:cubicBezTo>
                  <a:cubicBezTo>
                    <a:pt x="13837" y="2565"/>
                    <a:pt x="9810" y="-490"/>
                    <a:pt x="6200" y="66"/>
                  </a:cubicBezTo>
                  <a:cubicBezTo>
                    <a:pt x="2311" y="690"/>
                    <a:pt x="-257" y="3954"/>
                    <a:pt x="21" y="7911"/>
                  </a:cubicBezTo>
                  <a:cubicBezTo>
                    <a:pt x="854" y="18673"/>
                    <a:pt x="21" y="30823"/>
                    <a:pt x="6200" y="40266"/>
                  </a:cubicBezTo>
                  <a:cubicBezTo>
                    <a:pt x="9185" y="44848"/>
                    <a:pt x="16893" y="41724"/>
                    <a:pt x="16059" y="3637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74" name="Google Shape;11674;p27"/>
            <p:cNvSpPr/>
            <p:nvPr/>
          </p:nvSpPr>
          <p:spPr>
            <a:xfrm>
              <a:off x="9603010" y="1129522"/>
              <a:ext cx="18193" cy="43471"/>
            </a:xfrm>
            <a:custGeom>
              <a:avLst/>
              <a:gdLst/>
              <a:ahLst/>
              <a:cxnLst/>
              <a:rect l="l" t="t" r="r" b="b"/>
              <a:pathLst>
                <a:path w="18193" h="43471" extrusionOk="0">
                  <a:moveTo>
                    <a:pt x="18046" y="38681"/>
                  </a:moveTo>
                  <a:cubicBezTo>
                    <a:pt x="18880" y="27711"/>
                    <a:pt x="15964" y="17226"/>
                    <a:pt x="14505" y="6465"/>
                  </a:cubicBezTo>
                  <a:cubicBezTo>
                    <a:pt x="14020" y="2715"/>
                    <a:pt x="10340" y="-548"/>
                    <a:pt x="6452" y="77"/>
                  </a:cubicBezTo>
                  <a:cubicBezTo>
                    <a:pt x="2633" y="702"/>
                    <a:pt x="-491" y="4104"/>
                    <a:pt x="64" y="8131"/>
                  </a:cubicBezTo>
                  <a:cubicBezTo>
                    <a:pt x="758" y="13269"/>
                    <a:pt x="1800" y="18337"/>
                    <a:pt x="2981" y="23336"/>
                  </a:cubicBezTo>
                  <a:cubicBezTo>
                    <a:pt x="3536" y="25766"/>
                    <a:pt x="4091" y="28266"/>
                    <a:pt x="4647" y="30696"/>
                  </a:cubicBezTo>
                  <a:cubicBezTo>
                    <a:pt x="4924" y="32015"/>
                    <a:pt x="5202" y="33265"/>
                    <a:pt x="5480" y="34584"/>
                  </a:cubicBezTo>
                  <a:cubicBezTo>
                    <a:pt x="5619" y="35209"/>
                    <a:pt x="5757" y="35764"/>
                    <a:pt x="5896" y="36320"/>
                  </a:cubicBezTo>
                  <a:cubicBezTo>
                    <a:pt x="5896" y="36320"/>
                    <a:pt x="5896" y="36320"/>
                    <a:pt x="5896" y="36320"/>
                  </a:cubicBezTo>
                  <a:cubicBezTo>
                    <a:pt x="6035" y="37014"/>
                    <a:pt x="6244" y="37709"/>
                    <a:pt x="6383" y="38333"/>
                  </a:cubicBezTo>
                  <a:cubicBezTo>
                    <a:pt x="7007" y="41180"/>
                    <a:pt x="9021" y="43402"/>
                    <a:pt x="12076" y="43471"/>
                  </a:cubicBezTo>
                  <a:cubicBezTo>
                    <a:pt x="14783" y="43471"/>
                    <a:pt x="17700" y="41458"/>
                    <a:pt x="17907" y="3854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75" name="Google Shape;11675;p27"/>
            <p:cNvSpPr/>
            <p:nvPr/>
          </p:nvSpPr>
          <p:spPr>
            <a:xfrm>
              <a:off x="9542272" y="1264850"/>
              <a:ext cx="14473" cy="30407"/>
            </a:xfrm>
            <a:custGeom>
              <a:avLst/>
              <a:gdLst/>
              <a:ahLst/>
              <a:cxnLst/>
              <a:rect l="l" t="t" r="r" b="b"/>
              <a:pathLst>
                <a:path w="14473" h="30407" extrusionOk="0">
                  <a:moveTo>
                    <a:pt x="14353" y="23467"/>
                  </a:moveTo>
                  <a:cubicBezTo>
                    <a:pt x="14145" y="20274"/>
                    <a:pt x="14145" y="17010"/>
                    <a:pt x="14145" y="13817"/>
                  </a:cubicBezTo>
                  <a:cubicBezTo>
                    <a:pt x="14145" y="11942"/>
                    <a:pt x="14284" y="10067"/>
                    <a:pt x="14422" y="8193"/>
                  </a:cubicBezTo>
                  <a:cubicBezTo>
                    <a:pt x="14630" y="6249"/>
                    <a:pt x="14214" y="4513"/>
                    <a:pt x="13103" y="2916"/>
                  </a:cubicBezTo>
                  <a:cubicBezTo>
                    <a:pt x="11853" y="972"/>
                    <a:pt x="9562" y="0"/>
                    <a:pt x="7341" y="0"/>
                  </a:cubicBezTo>
                  <a:cubicBezTo>
                    <a:pt x="5396" y="0"/>
                    <a:pt x="3730" y="625"/>
                    <a:pt x="2272" y="1944"/>
                  </a:cubicBezTo>
                  <a:cubicBezTo>
                    <a:pt x="1508" y="2569"/>
                    <a:pt x="953" y="3333"/>
                    <a:pt x="605" y="4235"/>
                  </a:cubicBezTo>
                  <a:cubicBezTo>
                    <a:pt x="50" y="5416"/>
                    <a:pt x="-89" y="6665"/>
                    <a:pt x="50" y="7984"/>
                  </a:cubicBezTo>
                  <a:cubicBezTo>
                    <a:pt x="50" y="10831"/>
                    <a:pt x="120" y="13678"/>
                    <a:pt x="398" y="16524"/>
                  </a:cubicBezTo>
                  <a:cubicBezTo>
                    <a:pt x="675" y="19371"/>
                    <a:pt x="1231" y="22148"/>
                    <a:pt x="1925" y="24926"/>
                  </a:cubicBezTo>
                  <a:cubicBezTo>
                    <a:pt x="2341" y="26592"/>
                    <a:pt x="2828" y="27911"/>
                    <a:pt x="4216" y="29022"/>
                  </a:cubicBezTo>
                  <a:cubicBezTo>
                    <a:pt x="5396" y="29994"/>
                    <a:pt x="7341" y="30619"/>
                    <a:pt x="8868" y="30341"/>
                  </a:cubicBezTo>
                  <a:cubicBezTo>
                    <a:pt x="12339" y="29786"/>
                    <a:pt x="14561" y="26939"/>
                    <a:pt x="14353" y="2339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76" name="Google Shape;11676;p27"/>
            <p:cNvSpPr/>
            <p:nvPr/>
          </p:nvSpPr>
          <p:spPr>
            <a:xfrm>
              <a:off x="9205045" y="1051685"/>
              <a:ext cx="13463" cy="18228"/>
            </a:xfrm>
            <a:custGeom>
              <a:avLst/>
              <a:gdLst/>
              <a:ahLst/>
              <a:cxnLst/>
              <a:rect l="l" t="t" r="r" b="b"/>
              <a:pathLst>
                <a:path w="13463" h="18228" extrusionOk="0">
                  <a:moveTo>
                    <a:pt x="13176" y="3206"/>
                  </a:moveTo>
                  <a:cubicBezTo>
                    <a:pt x="12690" y="2026"/>
                    <a:pt x="11649" y="846"/>
                    <a:pt x="10469" y="429"/>
                  </a:cubicBezTo>
                  <a:cubicBezTo>
                    <a:pt x="9219" y="-57"/>
                    <a:pt x="7830" y="-196"/>
                    <a:pt x="6580" y="360"/>
                  </a:cubicBezTo>
                  <a:cubicBezTo>
                    <a:pt x="5400" y="915"/>
                    <a:pt x="4289" y="1748"/>
                    <a:pt x="3803" y="3067"/>
                  </a:cubicBezTo>
                  <a:lnTo>
                    <a:pt x="401" y="11607"/>
                  </a:lnTo>
                  <a:cubicBezTo>
                    <a:pt x="-85" y="12788"/>
                    <a:pt x="-154" y="14037"/>
                    <a:pt x="331" y="15218"/>
                  </a:cubicBezTo>
                  <a:cubicBezTo>
                    <a:pt x="748" y="16329"/>
                    <a:pt x="1720" y="17440"/>
                    <a:pt x="2831" y="17856"/>
                  </a:cubicBezTo>
                  <a:cubicBezTo>
                    <a:pt x="5261" y="18828"/>
                    <a:pt x="7900" y="17856"/>
                    <a:pt x="9080" y="15426"/>
                  </a:cubicBezTo>
                  <a:cubicBezTo>
                    <a:pt x="10399" y="12649"/>
                    <a:pt x="11718" y="9941"/>
                    <a:pt x="13038" y="7164"/>
                  </a:cubicBezTo>
                  <a:cubicBezTo>
                    <a:pt x="13593" y="6053"/>
                    <a:pt x="13593" y="4456"/>
                    <a:pt x="13107" y="327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77" name="Google Shape;11677;p27"/>
            <p:cNvSpPr/>
            <p:nvPr/>
          </p:nvSpPr>
          <p:spPr>
            <a:xfrm>
              <a:off x="8994636" y="952637"/>
              <a:ext cx="35051" cy="20666"/>
            </a:xfrm>
            <a:custGeom>
              <a:avLst/>
              <a:gdLst/>
              <a:ahLst/>
              <a:cxnLst/>
              <a:rect l="l" t="t" r="r" b="b"/>
              <a:pathLst>
                <a:path w="35051" h="20666" extrusionOk="0">
                  <a:moveTo>
                    <a:pt x="34526" y="4567"/>
                  </a:moveTo>
                  <a:cubicBezTo>
                    <a:pt x="33762" y="2831"/>
                    <a:pt x="32513" y="1234"/>
                    <a:pt x="30707" y="540"/>
                  </a:cubicBezTo>
                  <a:cubicBezTo>
                    <a:pt x="28833" y="-155"/>
                    <a:pt x="27097" y="-155"/>
                    <a:pt x="25153" y="401"/>
                  </a:cubicBezTo>
                  <a:cubicBezTo>
                    <a:pt x="21542" y="1581"/>
                    <a:pt x="18001" y="2761"/>
                    <a:pt x="14391" y="4080"/>
                  </a:cubicBezTo>
                  <a:cubicBezTo>
                    <a:pt x="10850" y="5400"/>
                    <a:pt x="7379" y="6997"/>
                    <a:pt x="3977" y="8593"/>
                  </a:cubicBezTo>
                  <a:cubicBezTo>
                    <a:pt x="2449" y="9288"/>
                    <a:pt x="1199" y="10329"/>
                    <a:pt x="505" y="11926"/>
                  </a:cubicBezTo>
                  <a:cubicBezTo>
                    <a:pt x="-120" y="13315"/>
                    <a:pt x="-190" y="15259"/>
                    <a:pt x="436" y="16717"/>
                  </a:cubicBezTo>
                  <a:cubicBezTo>
                    <a:pt x="1060" y="18175"/>
                    <a:pt x="2172" y="19564"/>
                    <a:pt x="3768" y="20188"/>
                  </a:cubicBezTo>
                  <a:cubicBezTo>
                    <a:pt x="5365" y="20813"/>
                    <a:pt x="6892" y="20813"/>
                    <a:pt x="8559" y="20258"/>
                  </a:cubicBezTo>
                  <a:cubicBezTo>
                    <a:pt x="12169" y="19147"/>
                    <a:pt x="15849" y="18105"/>
                    <a:pt x="19460" y="16995"/>
                  </a:cubicBezTo>
                  <a:cubicBezTo>
                    <a:pt x="23070" y="15884"/>
                    <a:pt x="26749" y="14842"/>
                    <a:pt x="30429" y="13870"/>
                  </a:cubicBezTo>
                  <a:cubicBezTo>
                    <a:pt x="32096" y="13454"/>
                    <a:pt x="33762" y="11510"/>
                    <a:pt x="34456" y="10052"/>
                  </a:cubicBezTo>
                  <a:cubicBezTo>
                    <a:pt x="35151" y="8455"/>
                    <a:pt x="35289" y="6163"/>
                    <a:pt x="34595" y="449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78" name="Google Shape;11678;p27"/>
            <p:cNvSpPr/>
            <p:nvPr/>
          </p:nvSpPr>
          <p:spPr>
            <a:xfrm>
              <a:off x="8986773" y="880648"/>
              <a:ext cx="50196" cy="16264"/>
            </a:xfrm>
            <a:custGeom>
              <a:avLst/>
              <a:gdLst/>
              <a:ahLst/>
              <a:cxnLst/>
              <a:rect l="l" t="t" r="r" b="b"/>
              <a:pathLst>
                <a:path w="50196" h="16264" extrusionOk="0">
                  <a:moveTo>
                    <a:pt x="50164" y="10041"/>
                  </a:moveTo>
                  <a:cubicBezTo>
                    <a:pt x="50511" y="6361"/>
                    <a:pt x="48082" y="2126"/>
                    <a:pt x="43985" y="1848"/>
                  </a:cubicBezTo>
                  <a:cubicBezTo>
                    <a:pt x="31071" y="945"/>
                    <a:pt x="18157" y="-513"/>
                    <a:pt x="5173" y="182"/>
                  </a:cubicBezTo>
                  <a:cubicBezTo>
                    <a:pt x="-1631" y="529"/>
                    <a:pt x="-1770" y="11429"/>
                    <a:pt x="5034" y="12124"/>
                  </a:cubicBezTo>
                  <a:cubicBezTo>
                    <a:pt x="17323" y="13304"/>
                    <a:pt x="29613" y="14970"/>
                    <a:pt x="41972" y="16220"/>
                  </a:cubicBezTo>
                  <a:cubicBezTo>
                    <a:pt x="45720" y="16637"/>
                    <a:pt x="49817" y="14068"/>
                    <a:pt x="50164" y="100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79" name="Google Shape;11679;p27"/>
            <p:cNvSpPr/>
            <p:nvPr/>
          </p:nvSpPr>
          <p:spPr>
            <a:xfrm>
              <a:off x="9076312" y="763319"/>
              <a:ext cx="43289" cy="24584"/>
            </a:xfrm>
            <a:custGeom>
              <a:avLst/>
              <a:gdLst/>
              <a:ahLst/>
              <a:cxnLst/>
              <a:rect l="l" t="t" r="r" b="b"/>
              <a:pathLst>
                <a:path w="43289" h="24584" extrusionOk="0">
                  <a:moveTo>
                    <a:pt x="39013" y="10796"/>
                  </a:moveTo>
                  <a:cubicBezTo>
                    <a:pt x="29015" y="6838"/>
                    <a:pt x="18808" y="3644"/>
                    <a:pt x="8533" y="381"/>
                  </a:cubicBezTo>
                  <a:cubicBezTo>
                    <a:pt x="5478" y="-591"/>
                    <a:pt x="1798" y="242"/>
                    <a:pt x="479" y="3505"/>
                  </a:cubicBezTo>
                  <a:cubicBezTo>
                    <a:pt x="-771" y="6630"/>
                    <a:pt x="479" y="10101"/>
                    <a:pt x="3604" y="11559"/>
                  </a:cubicBezTo>
                  <a:cubicBezTo>
                    <a:pt x="13324" y="16142"/>
                    <a:pt x="23183" y="20169"/>
                    <a:pt x="33181" y="24057"/>
                  </a:cubicBezTo>
                  <a:cubicBezTo>
                    <a:pt x="36722" y="25446"/>
                    <a:pt x="41304" y="24057"/>
                    <a:pt x="42762" y="20308"/>
                  </a:cubicBezTo>
                  <a:cubicBezTo>
                    <a:pt x="44151" y="16767"/>
                    <a:pt x="42762" y="12254"/>
                    <a:pt x="39013" y="107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80" name="Google Shape;11680;p27"/>
            <p:cNvSpPr/>
            <p:nvPr/>
          </p:nvSpPr>
          <p:spPr>
            <a:xfrm>
              <a:off x="9117025" y="718856"/>
              <a:ext cx="18918" cy="14641"/>
            </a:xfrm>
            <a:custGeom>
              <a:avLst/>
              <a:gdLst/>
              <a:ahLst/>
              <a:cxnLst/>
              <a:rect l="l" t="t" r="r" b="b"/>
              <a:pathLst>
                <a:path w="18918" h="14641" extrusionOk="0">
                  <a:moveTo>
                    <a:pt x="18713" y="9296"/>
                  </a:moveTo>
                  <a:cubicBezTo>
                    <a:pt x="18366" y="7907"/>
                    <a:pt x="17532" y="7143"/>
                    <a:pt x="16352" y="6449"/>
                  </a:cubicBezTo>
                  <a:cubicBezTo>
                    <a:pt x="12811" y="4435"/>
                    <a:pt x="9270" y="2352"/>
                    <a:pt x="5729" y="339"/>
                  </a:cubicBezTo>
                  <a:cubicBezTo>
                    <a:pt x="4896" y="-147"/>
                    <a:pt x="3438" y="-78"/>
                    <a:pt x="2605" y="339"/>
                  </a:cubicBezTo>
                  <a:cubicBezTo>
                    <a:pt x="1772" y="686"/>
                    <a:pt x="1147" y="1242"/>
                    <a:pt x="660" y="2005"/>
                  </a:cubicBezTo>
                  <a:cubicBezTo>
                    <a:pt x="175" y="2769"/>
                    <a:pt x="-103" y="3672"/>
                    <a:pt x="36" y="4574"/>
                  </a:cubicBezTo>
                  <a:cubicBezTo>
                    <a:pt x="175" y="5546"/>
                    <a:pt x="660" y="6727"/>
                    <a:pt x="1494" y="7282"/>
                  </a:cubicBezTo>
                  <a:lnTo>
                    <a:pt x="11978" y="13739"/>
                  </a:lnTo>
                  <a:cubicBezTo>
                    <a:pt x="12603" y="14225"/>
                    <a:pt x="13297" y="14503"/>
                    <a:pt x="14061" y="14642"/>
                  </a:cubicBezTo>
                  <a:cubicBezTo>
                    <a:pt x="14408" y="14642"/>
                    <a:pt x="14825" y="14642"/>
                    <a:pt x="15172" y="14642"/>
                  </a:cubicBezTo>
                  <a:cubicBezTo>
                    <a:pt x="16491" y="14572"/>
                    <a:pt x="17602" y="13670"/>
                    <a:pt x="18296" y="12628"/>
                  </a:cubicBezTo>
                  <a:cubicBezTo>
                    <a:pt x="18921" y="11587"/>
                    <a:pt x="19060" y="10545"/>
                    <a:pt x="18782" y="9434"/>
                  </a:cubicBezTo>
                  <a:close/>
                </a:path>
              </a:pathLst>
            </a:custGeom>
            <a:solidFill>
              <a:srgbClr val="F2EBD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81" name="Google Shape;11681;p27"/>
            <p:cNvSpPr/>
            <p:nvPr/>
          </p:nvSpPr>
          <p:spPr>
            <a:xfrm>
              <a:off x="9073146" y="1047160"/>
              <a:ext cx="18676" cy="16033"/>
            </a:xfrm>
            <a:custGeom>
              <a:avLst/>
              <a:gdLst/>
              <a:ahLst/>
              <a:cxnLst/>
              <a:rect l="l" t="t" r="r" b="b"/>
              <a:pathLst>
                <a:path w="18676" h="16033" extrusionOk="0">
                  <a:moveTo>
                    <a:pt x="18642" y="5094"/>
                  </a:moveTo>
                  <a:cubicBezTo>
                    <a:pt x="18781" y="4052"/>
                    <a:pt x="18503" y="2664"/>
                    <a:pt x="17809" y="1831"/>
                  </a:cubicBezTo>
                  <a:cubicBezTo>
                    <a:pt x="16351" y="-44"/>
                    <a:pt x="13574" y="-669"/>
                    <a:pt x="11560" y="859"/>
                  </a:cubicBezTo>
                  <a:cubicBezTo>
                    <a:pt x="8297" y="3358"/>
                    <a:pt x="5034" y="5858"/>
                    <a:pt x="1771" y="8357"/>
                  </a:cubicBezTo>
                  <a:cubicBezTo>
                    <a:pt x="868" y="9051"/>
                    <a:pt x="243" y="10093"/>
                    <a:pt x="35" y="11204"/>
                  </a:cubicBezTo>
                  <a:cubicBezTo>
                    <a:pt x="-104" y="12245"/>
                    <a:pt x="173" y="13495"/>
                    <a:pt x="799" y="14328"/>
                  </a:cubicBezTo>
                  <a:cubicBezTo>
                    <a:pt x="2257" y="16133"/>
                    <a:pt x="4825" y="16619"/>
                    <a:pt x="6770" y="15231"/>
                  </a:cubicBezTo>
                  <a:cubicBezTo>
                    <a:pt x="10102" y="12870"/>
                    <a:pt x="13435" y="10440"/>
                    <a:pt x="16767" y="8079"/>
                  </a:cubicBezTo>
                  <a:cubicBezTo>
                    <a:pt x="17670" y="7385"/>
                    <a:pt x="18364" y="6274"/>
                    <a:pt x="18573" y="509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82" name="Google Shape;11682;p27"/>
            <p:cNvSpPr/>
            <p:nvPr/>
          </p:nvSpPr>
          <p:spPr>
            <a:xfrm>
              <a:off x="8946960" y="1147323"/>
              <a:ext cx="47606" cy="38203"/>
            </a:xfrm>
            <a:custGeom>
              <a:avLst/>
              <a:gdLst/>
              <a:ahLst/>
              <a:cxnLst/>
              <a:rect l="l" t="t" r="r" b="b"/>
              <a:pathLst>
                <a:path w="47606" h="38203" extrusionOk="0">
                  <a:moveTo>
                    <a:pt x="46237" y="2966"/>
                  </a:moveTo>
                  <a:cubicBezTo>
                    <a:pt x="43807" y="-89"/>
                    <a:pt x="39364" y="-1061"/>
                    <a:pt x="36100" y="1369"/>
                  </a:cubicBezTo>
                  <a:cubicBezTo>
                    <a:pt x="24852" y="9909"/>
                    <a:pt x="13882" y="18866"/>
                    <a:pt x="2496" y="27267"/>
                  </a:cubicBezTo>
                  <a:cubicBezTo>
                    <a:pt x="-73" y="29141"/>
                    <a:pt x="-907" y="33238"/>
                    <a:pt x="1177" y="35807"/>
                  </a:cubicBezTo>
                  <a:cubicBezTo>
                    <a:pt x="3468" y="38653"/>
                    <a:pt x="6731" y="38792"/>
                    <a:pt x="9717" y="37126"/>
                  </a:cubicBezTo>
                  <a:cubicBezTo>
                    <a:pt x="22214" y="30252"/>
                    <a:pt x="33254" y="21504"/>
                    <a:pt x="44640" y="13034"/>
                  </a:cubicBezTo>
                  <a:cubicBezTo>
                    <a:pt x="47695" y="10742"/>
                    <a:pt x="48667" y="6021"/>
                    <a:pt x="46237" y="289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83" name="Google Shape;11683;p27"/>
            <p:cNvSpPr/>
            <p:nvPr/>
          </p:nvSpPr>
          <p:spPr>
            <a:xfrm>
              <a:off x="8936133" y="1082429"/>
              <a:ext cx="36217" cy="25996"/>
            </a:xfrm>
            <a:custGeom>
              <a:avLst/>
              <a:gdLst/>
              <a:ahLst/>
              <a:cxnLst/>
              <a:rect l="l" t="t" r="r" b="b"/>
              <a:pathLst>
                <a:path w="36217" h="25996" extrusionOk="0">
                  <a:moveTo>
                    <a:pt x="36165" y="7108"/>
                  </a:moveTo>
                  <a:cubicBezTo>
                    <a:pt x="36373" y="5650"/>
                    <a:pt x="35956" y="3706"/>
                    <a:pt x="35054" y="2526"/>
                  </a:cubicBezTo>
                  <a:cubicBezTo>
                    <a:pt x="34012" y="1207"/>
                    <a:pt x="32554" y="165"/>
                    <a:pt x="30888" y="26"/>
                  </a:cubicBezTo>
                  <a:cubicBezTo>
                    <a:pt x="29152" y="-113"/>
                    <a:pt x="27764" y="304"/>
                    <a:pt x="26305" y="1137"/>
                  </a:cubicBezTo>
                  <a:cubicBezTo>
                    <a:pt x="18113" y="5928"/>
                    <a:pt x="9920" y="10580"/>
                    <a:pt x="2213" y="16065"/>
                  </a:cubicBezTo>
                  <a:cubicBezTo>
                    <a:pt x="-8" y="17662"/>
                    <a:pt x="-634" y="20717"/>
                    <a:pt x="686" y="23077"/>
                  </a:cubicBezTo>
                  <a:cubicBezTo>
                    <a:pt x="1866" y="25299"/>
                    <a:pt x="4990" y="26757"/>
                    <a:pt x="7420" y="25577"/>
                  </a:cubicBezTo>
                  <a:cubicBezTo>
                    <a:pt x="16377" y="21133"/>
                    <a:pt x="25056" y="16273"/>
                    <a:pt x="33665" y="11274"/>
                  </a:cubicBezTo>
                  <a:cubicBezTo>
                    <a:pt x="34984" y="10510"/>
                    <a:pt x="35956" y="8566"/>
                    <a:pt x="36165" y="710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84" name="Google Shape;11684;p27"/>
            <p:cNvSpPr/>
            <p:nvPr/>
          </p:nvSpPr>
          <p:spPr>
            <a:xfrm>
              <a:off x="9110284" y="1185656"/>
              <a:ext cx="28579" cy="43378"/>
            </a:xfrm>
            <a:custGeom>
              <a:avLst/>
              <a:gdLst/>
              <a:ahLst/>
              <a:cxnLst/>
              <a:rect l="l" t="t" r="r" b="b"/>
              <a:pathLst>
                <a:path w="28579" h="43378" extrusionOk="0">
                  <a:moveTo>
                    <a:pt x="24967" y="460"/>
                  </a:moveTo>
                  <a:cubicBezTo>
                    <a:pt x="21704" y="-790"/>
                    <a:pt x="18787" y="599"/>
                    <a:pt x="17121" y="3515"/>
                  </a:cubicBezTo>
                  <a:cubicBezTo>
                    <a:pt x="11150" y="14277"/>
                    <a:pt x="5110" y="24899"/>
                    <a:pt x="388" y="36217"/>
                  </a:cubicBezTo>
                  <a:cubicBezTo>
                    <a:pt x="-653" y="38786"/>
                    <a:pt x="458" y="41841"/>
                    <a:pt x="3027" y="42951"/>
                  </a:cubicBezTo>
                  <a:cubicBezTo>
                    <a:pt x="5734" y="44132"/>
                    <a:pt x="8442" y="42743"/>
                    <a:pt x="9762" y="40313"/>
                  </a:cubicBezTo>
                  <a:cubicBezTo>
                    <a:pt x="15594" y="29482"/>
                    <a:pt x="21912" y="18928"/>
                    <a:pt x="28022" y="8306"/>
                  </a:cubicBezTo>
                  <a:cubicBezTo>
                    <a:pt x="29549" y="5598"/>
                    <a:pt x="27744" y="1571"/>
                    <a:pt x="24967" y="4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85" name="Google Shape;11685;p27"/>
            <p:cNvSpPr/>
            <p:nvPr/>
          </p:nvSpPr>
          <p:spPr>
            <a:xfrm>
              <a:off x="9258865" y="1131233"/>
              <a:ext cx="22719" cy="42568"/>
            </a:xfrm>
            <a:custGeom>
              <a:avLst/>
              <a:gdLst/>
              <a:ahLst/>
              <a:cxnLst/>
              <a:rect l="l" t="t" r="r" b="b"/>
              <a:pathLst>
                <a:path w="22719" h="42568" extrusionOk="0">
                  <a:moveTo>
                    <a:pt x="17470" y="24680"/>
                  </a:moveTo>
                  <a:cubicBezTo>
                    <a:pt x="19136" y="19820"/>
                    <a:pt x="20663" y="14960"/>
                    <a:pt x="22260" y="10100"/>
                  </a:cubicBezTo>
                  <a:cubicBezTo>
                    <a:pt x="23441" y="6489"/>
                    <a:pt x="22399" y="2046"/>
                    <a:pt x="18511" y="518"/>
                  </a:cubicBezTo>
                  <a:cubicBezTo>
                    <a:pt x="15109" y="-801"/>
                    <a:pt x="10249" y="380"/>
                    <a:pt x="8929" y="4268"/>
                  </a:cubicBezTo>
                  <a:cubicBezTo>
                    <a:pt x="7263" y="9197"/>
                    <a:pt x="5597" y="14196"/>
                    <a:pt x="4069" y="19195"/>
                  </a:cubicBezTo>
                  <a:cubicBezTo>
                    <a:pt x="2403" y="24611"/>
                    <a:pt x="737" y="29957"/>
                    <a:pt x="43" y="35581"/>
                  </a:cubicBezTo>
                  <a:cubicBezTo>
                    <a:pt x="-305" y="38636"/>
                    <a:pt x="1500" y="41413"/>
                    <a:pt x="4417" y="42316"/>
                  </a:cubicBezTo>
                  <a:cubicBezTo>
                    <a:pt x="7471" y="43218"/>
                    <a:pt x="10249" y="41621"/>
                    <a:pt x="11706" y="38913"/>
                  </a:cubicBezTo>
                  <a:cubicBezTo>
                    <a:pt x="14136" y="34400"/>
                    <a:pt x="15734" y="29610"/>
                    <a:pt x="17400" y="2475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86" name="Google Shape;11686;p27"/>
            <p:cNvSpPr/>
            <p:nvPr/>
          </p:nvSpPr>
          <p:spPr>
            <a:xfrm>
              <a:off x="9083624" y="936160"/>
              <a:ext cx="38267" cy="24337"/>
            </a:xfrm>
            <a:custGeom>
              <a:avLst/>
              <a:gdLst/>
              <a:ahLst/>
              <a:cxnLst/>
              <a:rect l="l" t="t" r="r" b="b"/>
              <a:pathLst>
                <a:path w="38267" h="24337" extrusionOk="0">
                  <a:moveTo>
                    <a:pt x="37741" y="4658"/>
                  </a:moveTo>
                  <a:cubicBezTo>
                    <a:pt x="36978" y="2922"/>
                    <a:pt x="35728" y="1325"/>
                    <a:pt x="33922" y="631"/>
                  </a:cubicBezTo>
                  <a:cubicBezTo>
                    <a:pt x="32256" y="6"/>
                    <a:pt x="30035" y="-341"/>
                    <a:pt x="28368" y="492"/>
                  </a:cubicBezTo>
                  <a:cubicBezTo>
                    <a:pt x="24342" y="2575"/>
                    <a:pt x="20314" y="4588"/>
                    <a:pt x="16218" y="6463"/>
                  </a:cubicBezTo>
                  <a:cubicBezTo>
                    <a:pt x="12122" y="8407"/>
                    <a:pt x="8094" y="10351"/>
                    <a:pt x="3998" y="12295"/>
                  </a:cubicBezTo>
                  <a:cubicBezTo>
                    <a:pt x="1012" y="13684"/>
                    <a:pt x="-931" y="17155"/>
                    <a:pt x="457" y="20419"/>
                  </a:cubicBezTo>
                  <a:cubicBezTo>
                    <a:pt x="1915" y="23682"/>
                    <a:pt x="5248" y="25070"/>
                    <a:pt x="8581" y="23960"/>
                  </a:cubicBezTo>
                  <a:cubicBezTo>
                    <a:pt x="12886" y="22571"/>
                    <a:pt x="17121" y="21113"/>
                    <a:pt x="21286" y="19447"/>
                  </a:cubicBezTo>
                  <a:cubicBezTo>
                    <a:pt x="25452" y="17711"/>
                    <a:pt x="29549" y="15975"/>
                    <a:pt x="33645" y="14100"/>
                  </a:cubicBezTo>
                  <a:cubicBezTo>
                    <a:pt x="35381" y="13267"/>
                    <a:pt x="36839" y="12087"/>
                    <a:pt x="37672" y="10282"/>
                  </a:cubicBezTo>
                  <a:cubicBezTo>
                    <a:pt x="38366" y="8685"/>
                    <a:pt x="38505" y="6394"/>
                    <a:pt x="37811" y="47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87" name="Google Shape;11687;p27"/>
            <p:cNvSpPr/>
            <p:nvPr/>
          </p:nvSpPr>
          <p:spPr>
            <a:xfrm>
              <a:off x="9320693" y="1283767"/>
              <a:ext cx="25644" cy="54265"/>
            </a:xfrm>
            <a:custGeom>
              <a:avLst/>
              <a:gdLst/>
              <a:ahLst/>
              <a:cxnLst/>
              <a:rect l="l" t="t" r="r" b="b"/>
              <a:pathLst>
                <a:path w="25644" h="54265" extrusionOk="0">
                  <a:moveTo>
                    <a:pt x="14171" y="40723"/>
                  </a:moveTo>
                  <a:cubicBezTo>
                    <a:pt x="15143" y="37321"/>
                    <a:pt x="16185" y="33919"/>
                    <a:pt x="17365" y="30586"/>
                  </a:cubicBezTo>
                  <a:cubicBezTo>
                    <a:pt x="19726" y="23366"/>
                    <a:pt x="22364" y="16284"/>
                    <a:pt x="25141" y="9202"/>
                  </a:cubicBezTo>
                  <a:cubicBezTo>
                    <a:pt x="26460" y="5939"/>
                    <a:pt x="25141" y="1981"/>
                    <a:pt x="21739" y="523"/>
                  </a:cubicBezTo>
                  <a:cubicBezTo>
                    <a:pt x="18545" y="-866"/>
                    <a:pt x="14380" y="593"/>
                    <a:pt x="13060" y="3925"/>
                  </a:cubicBezTo>
                  <a:cubicBezTo>
                    <a:pt x="10144" y="11215"/>
                    <a:pt x="7436" y="18645"/>
                    <a:pt x="5145" y="26143"/>
                  </a:cubicBezTo>
                  <a:cubicBezTo>
                    <a:pt x="3965" y="30101"/>
                    <a:pt x="2784" y="34058"/>
                    <a:pt x="1743" y="38085"/>
                  </a:cubicBezTo>
                  <a:cubicBezTo>
                    <a:pt x="632" y="42320"/>
                    <a:pt x="-757" y="46625"/>
                    <a:pt x="493" y="50930"/>
                  </a:cubicBezTo>
                  <a:cubicBezTo>
                    <a:pt x="1673" y="55096"/>
                    <a:pt x="7158" y="55096"/>
                    <a:pt x="9658" y="52388"/>
                  </a:cubicBezTo>
                  <a:cubicBezTo>
                    <a:pt x="12366" y="49402"/>
                    <a:pt x="12990" y="44542"/>
                    <a:pt x="14102" y="4072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88" name="Google Shape;11688;p27"/>
            <p:cNvSpPr/>
            <p:nvPr/>
          </p:nvSpPr>
          <p:spPr>
            <a:xfrm>
              <a:off x="9455673" y="1280438"/>
              <a:ext cx="14094" cy="42525"/>
            </a:xfrm>
            <a:custGeom>
              <a:avLst/>
              <a:gdLst/>
              <a:ahLst/>
              <a:cxnLst/>
              <a:rect l="l" t="t" r="r" b="b"/>
              <a:pathLst>
                <a:path w="14094" h="42525" extrusionOk="0">
                  <a:moveTo>
                    <a:pt x="11872" y="37318"/>
                  </a:moveTo>
                  <a:cubicBezTo>
                    <a:pt x="13817" y="27598"/>
                    <a:pt x="13747" y="17808"/>
                    <a:pt x="14095" y="7949"/>
                  </a:cubicBezTo>
                  <a:cubicBezTo>
                    <a:pt x="14095" y="6074"/>
                    <a:pt x="13956" y="4408"/>
                    <a:pt x="12844" y="2811"/>
                  </a:cubicBezTo>
                  <a:cubicBezTo>
                    <a:pt x="11803" y="1422"/>
                    <a:pt x="9928" y="173"/>
                    <a:pt x="8192" y="34"/>
                  </a:cubicBezTo>
                  <a:cubicBezTo>
                    <a:pt x="4790" y="-313"/>
                    <a:pt x="347" y="2047"/>
                    <a:pt x="278" y="6005"/>
                  </a:cubicBezTo>
                  <a:cubicBezTo>
                    <a:pt x="139" y="11420"/>
                    <a:pt x="0" y="16905"/>
                    <a:pt x="0" y="22321"/>
                  </a:cubicBezTo>
                  <a:cubicBezTo>
                    <a:pt x="0" y="23571"/>
                    <a:pt x="0" y="24751"/>
                    <a:pt x="0" y="26001"/>
                  </a:cubicBezTo>
                  <a:cubicBezTo>
                    <a:pt x="0" y="26140"/>
                    <a:pt x="0" y="26626"/>
                    <a:pt x="0" y="26973"/>
                  </a:cubicBezTo>
                  <a:cubicBezTo>
                    <a:pt x="0" y="27459"/>
                    <a:pt x="0" y="28014"/>
                    <a:pt x="0" y="28500"/>
                  </a:cubicBezTo>
                  <a:cubicBezTo>
                    <a:pt x="0" y="31416"/>
                    <a:pt x="0" y="34332"/>
                    <a:pt x="0" y="37248"/>
                  </a:cubicBezTo>
                  <a:cubicBezTo>
                    <a:pt x="0" y="38568"/>
                    <a:pt x="1111" y="40442"/>
                    <a:pt x="2221" y="41206"/>
                  </a:cubicBezTo>
                  <a:cubicBezTo>
                    <a:pt x="3333" y="42039"/>
                    <a:pt x="4513" y="42456"/>
                    <a:pt x="5901" y="42525"/>
                  </a:cubicBezTo>
                  <a:cubicBezTo>
                    <a:pt x="8957" y="42525"/>
                    <a:pt x="11317" y="40373"/>
                    <a:pt x="11942" y="3738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89" name="Google Shape;11689;p27"/>
            <p:cNvSpPr/>
            <p:nvPr/>
          </p:nvSpPr>
          <p:spPr>
            <a:xfrm>
              <a:off x="9343232" y="1068998"/>
              <a:ext cx="18795" cy="30815"/>
            </a:xfrm>
            <a:custGeom>
              <a:avLst/>
              <a:gdLst/>
              <a:ahLst/>
              <a:cxnLst/>
              <a:rect l="l" t="t" r="r" b="b"/>
              <a:pathLst>
                <a:path w="18795" h="30815" extrusionOk="0">
                  <a:moveTo>
                    <a:pt x="11142" y="26025"/>
                  </a:moveTo>
                  <a:cubicBezTo>
                    <a:pt x="11280" y="25191"/>
                    <a:pt x="11489" y="24428"/>
                    <a:pt x="11697" y="23595"/>
                  </a:cubicBezTo>
                  <a:cubicBezTo>
                    <a:pt x="11906" y="22900"/>
                    <a:pt x="12113" y="22206"/>
                    <a:pt x="12322" y="21512"/>
                  </a:cubicBezTo>
                  <a:cubicBezTo>
                    <a:pt x="12183" y="22067"/>
                    <a:pt x="12045" y="22553"/>
                    <a:pt x="11906" y="23109"/>
                  </a:cubicBezTo>
                  <a:cubicBezTo>
                    <a:pt x="13364" y="18179"/>
                    <a:pt x="16002" y="13666"/>
                    <a:pt x="18223" y="9084"/>
                  </a:cubicBezTo>
                  <a:cubicBezTo>
                    <a:pt x="19752" y="6029"/>
                    <a:pt x="18085" y="1724"/>
                    <a:pt x="14821" y="474"/>
                  </a:cubicBezTo>
                  <a:cubicBezTo>
                    <a:pt x="11558" y="-776"/>
                    <a:pt x="7601" y="474"/>
                    <a:pt x="6212" y="3876"/>
                  </a:cubicBezTo>
                  <a:cubicBezTo>
                    <a:pt x="4893" y="7070"/>
                    <a:pt x="3297" y="10194"/>
                    <a:pt x="2116" y="13458"/>
                  </a:cubicBezTo>
                  <a:cubicBezTo>
                    <a:pt x="1422" y="15402"/>
                    <a:pt x="797" y="17485"/>
                    <a:pt x="380" y="19498"/>
                  </a:cubicBezTo>
                  <a:cubicBezTo>
                    <a:pt x="-106" y="21581"/>
                    <a:pt x="-37" y="23803"/>
                    <a:pt x="102" y="25955"/>
                  </a:cubicBezTo>
                  <a:cubicBezTo>
                    <a:pt x="311" y="28732"/>
                    <a:pt x="2880" y="30815"/>
                    <a:pt x="5587" y="30815"/>
                  </a:cubicBezTo>
                  <a:cubicBezTo>
                    <a:pt x="8365" y="30815"/>
                    <a:pt x="10656" y="28871"/>
                    <a:pt x="11142" y="2609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90" name="Google Shape;11690;p27"/>
            <p:cNvSpPr/>
            <p:nvPr/>
          </p:nvSpPr>
          <p:spPr>
            <a:xfrm>
              <a:off x="9667715" y="1042702"/>
              <a:ext cx="20881" cy="29797"/>
            </a:xfrm>
            <a:custGeom>
              <a:avLst/>
              <a:gdLst/>
              <a:ahLst/>
              <a:cxnLst/>
              <a:rect l="l" t="t" r="r" b="b"/>
              <a:pathLst>
                <a:path w="20881" h="29797" extrusionOk="0">
                  <a:moveTo>
                    <a:pt x="20828" y="24896"/>
                  </a:moveTo>
                  <a:cubicBezTo>
                    <a:pt x="20966" y="23855"/>
                    <a:pt x="20828" y="22883"/>
                    <a:pt x="20481" y="21841"/>
                  </a:cubicBezTo>
                  <a:cubicBezTo>
                    <a:pt x="20064" y="20383"/>
                    <a:pt x="19648" y="18925"/>
                    <a:pt x="19161" y="17467"/>
                  </a:cubicBezTo>
                  <a:cubicBezTo>
                    <a:pt x="18606" y="16009"/>
                    <a:pt x="18120" y="14551"/>
                    <a:pt x="17564" y="13093"/>
                  </a:cubicBezTo>
                  <a:cubicBezTo>
                    <a:pt x="16454" y="10246"/>
                    <a:pt x="15135" y="7469"/>
                    <a:pt x="14023" y="4622"/>
                  </a:cubicBezTo>
                  <a:cubicBezTo>
                    <a:pt x="13329" y="2887"/>
                    <a:pt x="11872" y="1359"/>
                    <a:pt x="10205" y="595"/>
                  </a:cubicBezTo>
                  <a:cubicBezTo>
                    <a:pt x="8609" y="-99"/>
                    <a:pt x="6317" y="-238"/>
                    <a:pt x="4650" y="456"/>
                  </a:cubicBezTo>
                  <a:cubicBezTo>
                    <a:pt x="2915" y="1220"/>
                    <a:pt x="1318" y="2470"/>
                    <a:pt x="624" y="4275"/>
                  </a:cubicBezTo>
                  <a:cubicBezTo>
                    <a:pt x="-70" y="6011"/>
                    <a:pt x="-279" y="8094"/>
                    <a:pt x="485" y="9830"/>
                  </a:cubicBezTo>
                  <a:cubicBezTo>
                    <a:pt x="2012" y="13093"/>
                    <a:pt x="3539" y="16425"/>
                    <a:pt x="5345" y="19550"/>
                  </a:cubicBezTo>
                  <a:cubicBezTo>
                    <a:pt x="6109" y="20869"/>
                    <a:pt x="6803" y="22119"/>
                    <a:pt x="7567" y="23438"/>
                  </a:cubicBezTo>
                  <a:cubicBezTo>
                    <a:pt x="8331" y="24827"/>
                    <a:pt x="9233" y="26076"/>
                    <a:pt x="10136" y="27396"/>
                  </a:cubicBezTo>
                  <a:cubicBezTo>
                    <a:pt x="10969" y="28576"/>
                    <a:pt x="12635" y="29617"/>
                    <a:pt x="14093" y="29756"/>
                  </a:cubicBezTo>
                  <a:cubicBezTo>
                    <a:pt x="15413" y="29895"/>
                    <a:pt x="16592" y="29687"/>
                    <a:pt x="17773" y="29062"/>
                  </a:cubicBezTo>
                  <a:cubicBezTo>
                    <a:pt x="18884" y="28437"/>
                    <a:pt x="19926" y="27465"/>
                    <a:pt x="20411" y="26285"/>
                  </a:cubicBezTo>
                  <a:cubicBezTo>
                    <a:pt x="20550" y="25799"/>
                    <a:pt x="20689" y="25243"/>
                    <a:pt x="20828" y="2475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91" name="Google Shape;11691;p27"/>
            <p:cNvSpPr/>
            <p:nvPr/>
          </p:nvSpPr>
          <p:spPr>
            <a:xfrm>
              <a:off x="9724092" y="1002578"/>
              <a:ext cx="24902" cy="26390"/>
            </a:xfrm>
            <a:custGeom>
              <a:avLst/>
              <a:gdLst/>
              <a:ahLst/>
              <a:cxnLst/>
              <a:rect l="l" t="t" r="r" b="b"/>
              <a:pathLst>
                <a:path w="24902" h="26390" extrusionOk="0">
                  <a:moveTo>
                    <a:pt x="23814" y="17390"/>
                  </a:moveTo>
                  <a:cubicBezTo>
                    <a:pt x="20621" y="12114"/>
                    <a:pt x="16663" y="7462"/>
                    <a:pt x="12566" y="2879"/>
                  </a:cubicBezTo>
                  <a:cubicBezTo>
                    <a:pt x="11248" y="1421"/>
                    <a:pt x="9859" y="449"/>
                    <a:pt x="7914" y="102"/>
                  </a:cubicBezTo>
                  <a:cubicBezTo>
                    <a:pt x="5762" y="-314"/>
                    <a:pt x="3610" y="588"/>
                    <a:pt x="2152" y="1977"/>
                  </a:cubicBezTo>
                  <a:cubicBezTo>
                    <a:pt x="764" y="3296"/>
                    <a:pt x="0" y="4962"/>
                    <a:pt x="0" y="6906"/>
                  </a:cubicBezTo>
                  <a:cubicBezTo>
                    <a:pt x="0" y="9198"/>
                    <a:pt x="903" y="10864"/>
                    <a:pt x="2569" y="12461"/>
                  </a:cubicBezTo>
                  <a:cubicBezTo>
                    <a:pt x="7013" y="16696"/>
                    <a:pt x="11317" y="20931"/>
                    <a:pt x="15760" y="25097"/>
                  </a:cubicBezTo>
                  <a:cubicBezTo>
                    <a:pt x="16732" y="26000"/>
                    <a:pt x="18676" y="26555"/>
                    <a:pt x="19996" y="26347"/>
                  </a:cubicBezTo>
                  <a:cubicBezTo>
                    <a:pt x="21245" y="26139"/>
                    <a:pt x="22287" y="25653"/>
                    <a:pt x="23190" y="24820"/>
                  </a:cubicBezTo>
                  <a:cubicBezTo>
                    <a:pt x="25341" y="22806"/>
                    <a:pt x="25341" y="19890"/>
                    <a:pt x="23884" y="174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92" name="Google Shape;11692;p27"/>
            <p:cNvSpPr/>
            <p:nvPr/>
          </p:nvSpPr>
          <p:spPr>
            <a:xfrm>
              <a:off x="9745036" y="922763"/>
              <a:ext cx="31820" cy="19203"/>
            </a:xfrm>
            <a:custGeom>
              <a:avLst/>
              <a:gdLst/>
              <a:ahLst/>
              <a:cxnLst/>
              <a:rect l="l" t="t" r="r" b="b"/>
              <a:pathLst>
                <a:path w="31820" h="19203" extrusionOk="0">
                  <a:moveTo>
                    <a:pt x="29184" y="10764"/>
                  </a:moveTo>
                  <a:cubicBezTo>
                    <a:pt x="21893" y="7084"/>
                    <a:pt x="14465" y="3752"/>
                    <a:pt x="7035" y="419"/>
                  </a:cubicBezTo>
                  <a:cubicBezTo>
                    <a:pt x="4605" y="-692"/>
                    <a:pt x="1342" y="488"/>
                    <a:pt x="370" y="2988"/>
                  </a:cubicBezTo>
                  <a:cubicBezTo>
                    <a:pt x="-602" y="5557"/>
                    <a:pt x="370" y="8542"/>
                    <a:pt x="2939" y="9653"/>
                  </a:cubicBezTo>
                  <a:cubicBezTo>
                    <a:pt x="10437" y="12847"/>
                    <a:pt x="17936" y="16110"/>
                    <a:pt x="25573" y="18888"/>
                  </a:cubicBezTo>
                  <a:cubicBezTo>
                    <a:pt x="27726" y="19721"/>
                    <a:pt x="30572" y="18888"/>
                    <a:pt x="31475" y="16596"/>
                  </a:cubicBezTo>
                  <a:cubicBezTo>
                    <a:pt x="32378" y="14236"/>
                    <a:pt x="31475" y="11875"/>
                    <a:pt x="29184" y="1069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93" name="Google Shape;11693;p27"/>
            <p:cNvSpPr/>
            <p:nvPr/>
          </p:nvSpPr>
          <p:spPr>
            <a:xfrm>
              <a:off x="9670541" y="1189131"/>
              <a:ext cx="30633" cy="37471"/>
            </a:xfrm>
            <a:custGeom>
              <a:avLst/>
              <a:gdLst/>
              <a:ahLst/>
              <a:cxnLst/>
              <a:rect l="l" t="t" r="r" b="b"/>
              <a:pathLst>
                <a:path w="30633" h="37471" extrusionOk="0">
                  <a:moveTo>
                    <a:pt x="29597" y="28089"/>
                  </a:moveTo>
                  <a:cubicBezTo>
                    <a:pt x="24529" y="19410"/>
                    <a:pt x="18627" y="11287"/>
                    <a:pt x="12934" y="2955"/>
                  </a:cubicBezTo>
                  <a:cubicBezTo>
                    <a:pt x="10782" y="-169"/>
                    <a:pt x="5852" y="-1002"/>
                    <a:pt x="2936" y="1358"/>
                  </a:cubicBezTo>
                  <a:cubicBezTo>
                    <a:pt x="-119" y="3788"/>
                    <a:pt x="-1022" y="8162"/>
                    <a:pt x="1339" y="11356"/>
                  </a:cubicBezTo>
                  <a:cubicBezTo>
                    <a:pt x="7310" y="19410"/>
                    <a:pt x="13490" y="27395"/>
                    <a:pt x="20016" y="35032"/>
                  </a:cubicBezTo>
                  <a:cubicBezTo>
                    <a:pt x="22029" y="37393"/>
                    <a:pt x="25640" y="38434"/>
                    <a:pt x="28278" y="36351"/>
                  </a:cubicBezTo>
                  <a:cubicBezTo>
                    <a:pt x="30986" y="34199"/>
                    <a:pt x="31263" y="30936"/>
                    <a:pt x="29597" y="2801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94" name="Google Shape;11694;p27"/>
            <p:cNvSpPr/>
            <p:nvPr/>
          </p:nvSpPr>
          <p:spPr>
            <a:xfrm>
              <a:off x="9483412" y="1086519"/>
              <a:ext cx="14180" cy="28116"/>
            </a:xfrm>
            <a:custGeom>
              <a:avLst/>
              <a:gdLst/>
              <a:ahLst/>
              <a:cxnLst/>
              <a:rect l="l" t="t" r="r" b="b"/>
              <a:pathLst>
                <a:path w="14180" h="28116" extrusionOk="0">
                  <a:moveTo>
                    <a:pt x="13156" y="15377"/>
                  </a:moveTo>
                  <a:cubicBezTo>
                    <a:pt x="13572" y="12739"/>
                    <a:pt x="13850" y="10101"/>
                    <a:pt x="14128" y="7462"/>
                  </a:cubicBezTo>
                  <a:cubicBezTo>
                    <a:pt x="14336" y="5796"/>
                    <a:pt x="13920" y="4060"/>
                    <a:pt x="12948" y="2672"/>
                  </a:cubicBezTo>
                  <a:cubicBezTo>
                    <a:pt x="11976" y="1352"/>
                    <a:pt x="10240" y="172"/>
                    <a:pt x="8574" y="33"/>
                  </a:cubicBezTo>
                  <a:cubicBezTo>
                    <a:pt x="6907" y="-106"/>
                    <a:pt x="5102" y="172"/>
                    <a:pt x="3783" y="1214"/>
                  </a:cubicBezTo>
                  <a:cubicBezTo>
                    <a:pt x="2464" y="2255"/>
                    <a:pt x="1214" y="3852"/>
                    <a:pt x="1145" y="5588"/>
                  </a:cubicBezTo>
                  <a:cubicBezTo>
                    <a:pt x="1006" y="8226"/>
                    <a:pt x="797" y="10934"/>
                    <a:pt x="589" y="13572"/>
                  </a:cubicBezTo>
                  <a:cubicBezTo>
                    <a:pt x="312" y="16211"/>
                    <a:pt x="242" y="18918"/>
                    <a:pt x="34" y="21557"/>
                  </a:cubicBezTo>
                  <a:cubicBezTo>
                    <a:pt x="-105" y="23084"/>
                    <a:pt x="173" y="24542"/>
                    <a:pt x="1075" y="25792"/>
                  </a:cubicBezTo>
                  <a:cubicBezTo>
                    <a:pt x="1909" y="26972"/>
                    <a:pt x="3505" y="27944"/>
                    <a:pt x="4963" y="28083"/>
                  </a:cubicBezTo>
                  <a:cubicBezTo>
                    <a:pt x="6422" y="28222"/>
                    <a:pt x="8019" y="27944"/>
                    <a:pt x="9198" y="27042"/>
                  </a:cubicBezTo>
                  <a:cubicBezTo>
                    <a:pt x="9546" y="26695"/>
                    <a:pt x="9893" y="26347"/>
                    <a:pt x="10309" y="26000"/>
                  </a:cubicBezTo>
                  <a:cubicBezTo>
                    <a:pt x="11004" y="25167"/>
                    <a:pt x="11351" y="24265"/>
                    <a:pt x="11560" y="23154"/>
                  </a:cubicBezTo>
                  <a:cubicBezTo>
                    <a:pt x="12254" y="20585"/>
                    <a:pt x="12878" y="18016"/>
                    <a:pt x="13226" y="1530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95" name="Google Shape;11695;p27"/>
            <p:cNvSpPr/>
            <p:nvPr/>
          </p:nvSpPr>
          <p:spPr>
            <a:xfrm>
              <a:off x="9174767" y="1329012"/>
              <a:ext cx="18300" cy="30508"/>
            </a:xfrm>
            <a:custGeom>
              <a:avLst/>
              <a:gdLst/>
              <a:ahLst/>
              <a:cxnLst/>
              <a:rect l="l" t="t" r="r" b="b"/>
              <a:pathLst>
                <a:path w="18300" h="30508" extrusionOk="0">
                  <a:moveTo>
                    <a:pt x="17765" y="8670"/>
                  </a:moveTo>
                  <a:cubicBezTo>
                    <a:pt x="19223" y="5754"/>
                    <a:pt x="17556" y="1589"/>
                    <a:pt x="14571" y="478"/>
                  </a:cubicBezTo>
                  <a:cubicBezTo>
                    <a:pt x="11377" y="-772"/>
                    <a:pt x="7837" y="478"/>
                    <a:pt x="6378" y="3672"/>
                  </a:cubicBezTo>
                  <a:cubicBezTo>
                    <a:pt x="3393" y="10198"/>
                    <a:pt x="1240" y="17072"/>
                    <a:pt x="60" y="24223"/>
                  </a:cubicBezTo>
                  <a:cubicBezTo>
                    <a:pt x="-356" y="26931"/>
                    <a:pt x="1449" y="29500"/>
                    <a:pt x="4018" y="30263"/>
                  </a:cubicBezTo>
                  <a:cubicBezTo>
                    <a:pt x="5129" y="30611"/>
                    <a:pt x="6448" y="30611"/>
                    <a:pt x="7559" y="30125"/>
                  </a:cubicBezTo>
                  <a:cubicBezTo>
                    <a:pt x="8808" y="29569"/>
                    <a:pt x="10197" y="28597"/>
                    <a:pt x="10613" y="27209"/>
                  </a:cubicBezTo>
                  <a:cubicBezTo>
                    <a:pt x="12419" y="20890"/>
                    <a:pt x="14848" y="14572"/>
                    <a:pt x="17834" y="86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96" name="Google Shape;11696;p27"/>
            <p:cNvSpPr/>
            <p:nvPr/>
          </p:nvSpPr>
          <p:spPr>
            <a:xfrm>
              <a:off x="8995106" y="1302412"/>
              <a:ext cx="24008" cy="22596"/>
            </a:xfrm>
            <a:custGeom>
              <a:avLst/>
              <a:gdLst/>
              <a:ahLst/>
              <a:cxnLst/>
              <a:rect l="l" t="t" r="r" b="b"/>
              <a:pathLst>
                <a:path w="24008" h="22596" extrusionOk="0">
                  <a:moveTo>
                    <a:pt x="23918" y="6179"/>
                  </a:moveTo>
                  <a:cubicBezTo>
                    <a:pt x="24266" y="4513"/>
                    <a:pt x="23571" y="2847"/>
                    <a:pt x="22460" y="1666"/>
                  </a:cubicBezTo>
                  <a:cubicBezTo>
                    <a:pt x="21419" y="555"/>
                    <a:pt x="20169" y="0"/>
                    <a:pt x="18641" y="0"/>
                  </a:cubicBezTo>
                  <a:cubicBezTo>
                    <a:pt x="16836" y="0"/>
                    <a:pt x="15587" y="694"/>
                    <a:pt x="14337" y="1944"/>
                  </a:cubicBezTo>
                  <a:cubicBezTo>
                    <a:pt x="12879" y="3402"/>
                    <a:pt x="11420" y="4860"/>
                    <a:pt x="9893" y="6249"/>
                  </a:cubicBezTo>
                  <a:cubicBezTo>
                    <a:pt x="7741" y="8332"/>
                    <a:pt x="5519" y="10345"/>
                    <a:pt x="3367" y="12428"/>
                  </a:cubicBezTo>
                  <a:cubicBezTo>
                    <a:pt x="3714" y="12150"/>
                    <a:pt x="3992" y="11803"/>
                    <a:pt x="4339" y="11525"/>
                  </a:cubicBezTo>
                  <a:cubicBezTo>
                    <a:pt x="3575" y="12289"/>
                    <a:pt x="2742" y="12983"/>
                    <a:pt x="1978" y="13747"/>
                  </a:cubicBezTo>
                  <a:cubicBezTo>
                    <a:pt x="1006" y="14650"/>
                    <a:pt x="242" y="15622"/>
                    <a:pt x="34" y="17010"/>
                  </a:cubicBezTo>
                  <a:cubicBezTo>
                    <a:pt x="-104" y="18191"/>
                    <a:pt x="173" y="19649"/>
                    <a:pt x="936" y="20621"/>
                  </a:cubicBezTo>
                  <a:cubicBezTo>
                    <a:pt x="2534" y="22634"/>
                    <a:pt x="5588" y="23329"/>
                    <a:pt x="7811" y="21662"/>
                  </a:cubicBezTo>
                  <a:cubicBezTo>
                    <a:pt x="12740" y="17913"/>
                    <a:pt x="17323" y="13955"/>
                    <a:pt x="21835" y="9790"/>
                  </a:cubicBezTo>
                  <a:cubicBezTo>
                    <a:pt x="22946" y="8748"/>
                    <a:pt x="23710" y="7707"/>
                    <a:pt x="23988" y="617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97" name="Google Shape;11697;p27"/>
            <p:cNvSpPr/>
            <p:nvPr/>
          </p:nvSpPr>
          <p:spPr>
            <a:xfrm>
              <a:off x="9081777" y="1388930"/>
              <a:ext cx="20048" cy="26787"/>
            </a:xfrm>
            <a:custGeom>
              <a:avLst/>
              <a:gdLst/>
              <a:ahLst/>
              <a:cxnLst/>
              <a:rect l="l" t="t" r="r" b="b"/>
              <a:pathLst>
                <a:path w="20048" h="26787" extrusionOk="0">
                  <a:moveTo>
                    <a:pt x="18620" y="10337"/>
                  </a:moveTo>
                  <a:cubicBezTo>
                    <a:pt x="19592" y="8949"/>
                    <a:pt x="20216" y="7352"/>
                    <a:pt x="20009" y="5616"/>
                  </a:cubicBezTo>
                  <a:cubicBezTo>
                    <a:pt x="19800" y="4089"/>
                    <a:pt x="18967" y="2353"/>
                    <a:pt x="17717" y="1450"/>
                  </a:cubicBezTo>
                  <a:cubicBezTo>
                    <a:pt x="16398" y="478"/>
                    <a:pt x="14663" y="-216"/>
                    <a:pt x="12996" y="62"/>
                  </a:cubicBezTo>
                  <a:cubicBezTo>
                    <a:pt x="11468" y="339"/>
                    <a:pt x="9664" y="1034"/>
                    <a:pt x="8831" y="2353"/>
                  </a:cubicBezTo>
                  <a:cubicBezTo>
                    <a:pt x="7025" y="5130"/>
                    <a:pt x="5359" y="8046"/>
                    <a:pt x="3761" y="10962"/>
                  </a:cubicBezTo>
                  <a:cubicBezTo>
                    <a:pt x="2443" y="13531"/>
                    <a:pt x="1401" y="16170"/>
                    <a:pt x="429" y="18877"/>
                  </a:cubicBezTo>
                  <a:cubicBezTo>
                    <a:pt x="-57" y="20335"/>
                    <a:pt x="-196" y="21793"/>
                    <a:pt x="359" y="23182"/>
                  </a:cubicBezTo>
                  <a:cubicBezTo>
                    <a:pt x="846" y="24501"/>
                    <a:pt x="2026" y="25820"/>
                    <a:pt x="3345" y="26307"/>
                  </a:cubicBezTo>
                  <a:cubicBezTo>
                    <a:pt x="4734" y="26862"/>
                    <a:pt x="6330" y="27001"/>
                    <a:pt x="7650" y="26376"/>
                  </a:cubicBezTo>
                  <a:cubicBezTo>
                    <a:pt x="9108" y="25751"/>
                    <a:pt x="10010" y="24779"/>
                    <a:pt x="10774" y="23390"/>
                  </a:cubicBezTo>
                  <a:cubicBezTo>
                    <a:pt x="11607" y="21863"/>
                    <a:pt x="12440" y="20335"/>
                    <a:pt x="13343" y="18877"/>
                  </a:cubicBezTo>
                  <a:cubicBezTo>
                    <a:pt x="13066" y="19363"/>
                    <a:pt x="12788" y="19780"/>
                    <a:pt x="12510" y="20266"/>
                  </a:cubicBezTo>
                  <a:cubicBezTo>
                    <a:pt x="13621" y="18461"/>
                    <a:pt x="14663" y="16656"/>
                    <a:pt x="15704" y="14850"/>
                  </a:cubicBezTo>
                  <a:cubicBezTo>
                    <a:pt x="16675" y="13323"/>
                    <a:pt x="17578" y="11795"/>
                    <a:pt x="18620" y="103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98" name="Google Shape;11698;p27"/>
            <p:cNvSpPr/>
            <p:nvPr/>
          </p:nvSpPr>
          <p:spPr>
            <a:xfrm>
              <a:off x="9325325" y="1451373"/>
              <a:ext cx="14253" cy="28958"/>
            </a:xfrm>
            <a:custGeom>
              <a:avLst/>
              <a:gdLst/>
              <a:ahLst/>
              <a:cxnLst/>
              <a:rect l="l" t="t" r="r" b="b"/>
              <a:pathLst>
                <a:path w="14253" h="28958" extrusionOk="0">
                  <a:moveTo>
                    <a:pt x="10927" y="24268"/>
                  </a:moveTo>
                  <a:cubicBezTo>
                    <a:pt x="11622" y="21421"/>
                    <a:pt x="12317" y="18575"/>
                    <a:pt x="12802" y="15728"/>
                  </a:cubicBezTo>
                  <a:cubicBezTo>
                    <a:pt x="13289" y="12881"/>
                    <a:pt x="13774" y="10035"/>
                    <a:pt x="14191" y="7119"/>
                  </a:cubicBezTo>
                  <a:cubicBezTo>
                    <a:pt x="14677" y="3855"/>
                    <a:pt x="12247" y="384"/>
                    <a:pt x="8915" y="37"/>
                  </a:cubicBezTo>
                  <a:cubicBezTo>
                    <a:pt x="5651" y="-311"/>
                    <a:pt x="2180" y="1842"/>
                    <a:pt x="1832" y="5313"/>
                  </a:cubicBezTo>
                  <a:cubicBezTo>
                    <a:pt x="1554" y="8229"/>
                    <a:pt x="1208" y="11076"/>
                    <a:pt x="860" y="13992"/>
                  </a:cubicBezTo>
                  <a:cubicBezTo>
                    <a:pt x="513" y="16908"/>
                    <a:pt x="305" y="19755"/>
                    <a:pt x="27" y="22671"/>
                  </a:cubicBezTo>
                  <a:cubicBezTo>
                    <a:pt x="-251" y="25518"/>
                    <a:pt x="1624" y="28642"/>
                    <a:pt x="4679" y="28920"/>
                  </a:cubicBezTo>
                  <a:cubicBezTo>
                    <a:pt x="6068" y="29059"/>
                    <a:pt x="7595" y="28850"/>
                    <a:pt x="8706" y="27948"/>
                  </a:cubicBezTo>
                  <a:cubicBezTo>
                    <a:pt x="9956" y="26976"/>
                    <a:pt x="10581" y="25795"/>
                    <a:pt x="10927" y="2426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99" name="Google Shape;11699;p27"/>
            <p:cNvSpPr/>
            <p:nvPr/>
          </p:nvSpPr>
          <p:spPr>
            <a:xfrm>
              <a:off x="9466365" y="1407182"/>
              <a:ext cx="17398" cy="40845"/>
            </a:xfrm>
            <a:custGeom>
              <a:avLst/>
              <a:gdLst/>
              <a:ahLst/>
              <a:cxnLst/>
              <a:rect l="l" t="t" r="r" b="b"/>
              <a:pathLst>
                <a:path w="17398" h="40845" extrusionOk="0">
                  <a:moveTo>
                    <a:pt x="17359" y="34785"/>
                  </a:moveTo>
                  <a:cubicBezTo>
                    <a:pt x="16039" y="24995"/>
                    <a:pt x="14095" y="15344"/>
                    <a:pt x="12498" y="5555"/>
                  </a:cubicBezTo>
                  <a:cubicBezTo>
                    <a:pt x="11943" y="2361"/>
                    <a:pt x="9027" y="-486"/>
                    <a:pt x="5555" y="70"/>
                  </a:cubicBezTo>
                  <a:cubicBezTo>
                    <a:pt x="2361" y="556"/>
                    <a:pt x="-485" y="3541"/>
                    <a:pt x="70" y="7013"/>
                  </a:cubicBezTo>
                  <a:cubicBezTo>
                    <a:pt x="1805" y="17289"/>
                    <a:pt x="3680" y="27425"/>
                    <a:pt x="6736" y="37423"/>
                  </a:cubicBezTo>
                  <a:cubicBezTo>
                    <a:pt x="7569" y="40062"/>
                    <a:pt x="10693" y="41312"/>
                    <a:pt x="13192" y="40687"/>
                  </a:cubicBezTo>
                  <a:cubicBezTo>
                    <a:pt x="15761" y="40062"/>
                    <a:pt x="17705" y="37493"/>
                    <a:pt x="17359" y="3478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00" name="Google Shape;11700;p27"/>
            <p:cNvSpPr/>
            <p:nvPr/>
          </p:nvSpPr>
          <p:spPr>
            <a:xfrm>
              <a:off x="9572403" y="1355107"/>
              <a:ext cx="26436" cy="31569"/>
            </a:xfrm>
            <a:custGeom>
              <a:avLst/>
              <a:gdLst/>
              <a:ahLst/>
              <a:cxnLst/>
              <a:rect l="l" t="t" r="r" b="b"/>
              <a:pathLst>
                <a:path w="26436" h="31569" extrusionOk="0">
                  <a:moveTo>
                    <a:pt x="26367" y="26941"/>
                  </a:moveTo>
                  <a:cubicBezTo>
                    <a:pt x="26506" y="25483"/>
                    <a:pt x="26089" y="24303"/>
                    <a:pt x="25395" y="22984"/>
                  </a:cubicBezTo>
                  <a:cubicBezTo>
                    <a:pt x="23381" y="19373"/>
                    <a:pt x="21229" y="15833"/>
                    <a:pt x="18938" y="12500"/>
                  </a:cubicBezTo>
                  <a:cubicBezTo>
                    <a:pt x="16646" y="9098"/>
                    <a:pt x="14008" y="5904"/>
                    <a:pt x="11578" y="2641"/>
                  </a:cubicBezTo>
                  <a:cubicBezTo>
                    <a:pt x="9564" y="-67"/>
                    <a:pt x="5329" y="-970"/>
                    <a:pt x="2621" y="1252"/>
                  </a:cubicBezTo>
                  <a:cubicBezTo>
                    <a:pt x="-17" y="3335"/>
                    <a:pt x="-988" y="7362"/>
                    <a:pt x="1233" y="10209"/>
                  </a:cubicBezTo>
                  <a:cubicBezTo>
                    <a:pt x="3733" y="13472"/>
                    <a:pt x="6232" y="16735"/>
                    <a:pt x="8801" y="19929"/>
                  </a:cubicBezTo>
                  <a:cubicBezTo>
                    <a:pt x="11439" y="23123"/>
                    <a:pt x="14147" y="26178"/>
                    <a:pt x="16785" y="29372"/>
                  </a:cubicBezTo>
                  <a:cubicBezTo>
                    <a:pt x="18591" y="31524"/>
                    <a:pt x="21923" y="32426"/>
                    <a:pt x="24284" y="30552"/>
                  </a:cubicBezTo>
                  <a:cubicBezTo>
                    <a:pt x="25395" y="29649"/>
                    <a:pt x="26297" y="28399"/>
                    <a:pt x="26436" y="270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01" name="Google Shape;11701;p27"/>
            <p:cNvSpPr/>
            <p:nvPr/>
          </p:nvSpPr>
          <p:spPr>
            <a:xfrm>
              <a:off x="9624080" y="1299684"/>
              <a:ext cx="26195" cy="32352"/>
            </a:xfrm>
            <a:custGeom>
              <a:avLst/>
              <a:gdLst/>
              <a:ahLst/>
              <a:cxnLst/>
              <a:rect l="l" t="t" r="r" b="b"/>
              <a:pathLst>
                <a:path w="26195" h="32352" extrusionOk="0">
                  <a:moveTo>
                    <a:pt x="25790" y="25848"/>
                  </a:moveTo>
                  <a:cubicBezTo>
                    <a:pt x="21624" y="17447"/>
                    <a:pt x="16209" y="9879"/>
                    <a:pt x="10516" y="2381"/>
                  </a:cubicBezTo>
                  <a:cubicBezTo>
                    <a:pt x="8710" y="-49"/>
                    <a:pt x="4891" y="-882"/>
                    <a:pt x="2392" y="1131"/>
                  </a:cubicBezTo>
                  <a:cubicBezTo>
                    <a:pt x="32" y="3006"/>
                    <a:pt x="-940" y="6755"/>
                    <a:pt x="1143" y="9254"/>
                  </a:cubicBezTo>
                  <a:cubicBezTo>
                    <a:pt x="6836" y="16059"/>
                    <a:pt x="12459" y="23071"/>
                    <a:pt x="17459" y="30431"/>
                  </a:cubicBezTo>
                  <a:cubicBezTo>
                    <a:pt x="18778" y="32444"/>
                    <a:pt x="21624" y="32861"/>
                    <a:pt x="23638" y="31750"/>
                  </a:cubicBezTo>
                  <a:cubicBezTo>
                    <a:pt x="25582" y="30709"/>
                    <a:pt x="26901" y="28001"/>
                    <a:pt x="25790" y="258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02" name="Google Shape;11702;p27"/>
            <p:cNvSpPr/>
            <p:nvPr/>
          </p:nvSpPr>
          <p:spPr>
            <a:xfrm>
              <a:off x="9245998" y="1367619"/>
              <a:ext cx="18996" cy="30421"/>
            </a:xfrm>
            <a:custGeom>
              <a:avLst/>
              <a:gdLst/>
              <a:ahLst/>
              <a:cxnLst/>
              <a:rect l="l" t="t" r="r" b="b"/>
              <a:pathLst>
                <a:path w="18996" h="30421" extrusionOk="0">
                  <a:moveTo>
                    <a:pt x="18880" y="7972"/>
                  </a:moveTo>
                  <a:cubicBezTo>
                    <a:pt x="19296" y="6445"/>
                    <a:pt x="18532" y="4084"/>
                    <a:pt x="17630" y="2834"/>
                  </a:cubicBezTo>
                  <a:cubicBezTo>
                    <a:pt x="16588" y="1446"/>
                    <a:pt x="14714" y="196"/>
                    <a:pt x="12978" y="57"/>
                  </a:cubicBezTo>
                  <a:cubicBezTo>
                    <a:pt x="11243" y="-151"/>
                    <a:pt x="9298" y="196"/>
                    <a:pt x="7840" y="1307"/>
                  </a:cubicBezTo>
                  <a:cubicBezTo>
                    <a:pt x="6313" y="2557"/>
                    <a:pt x="5479" y="4015"/>
                    <a:pt x="5063" y="5959"/>
                  </a:cubicBezTo>
                  <a:cubicBezTo>
                    <a:pt x="4577" y="8111"/>
                    <a:pt x="4091" y="10194"/>
                    <a:pt x="3466" y="12347"/>
                  </a:cubicBezTo>
                  <a:cubicBezTo>
                    <a:pt x="2910" y="14291"/>
                    <a:pt x="2286" y="16235"/>
                    <a:pt x="1730" y="18179"/>
                  </a:cubicBezTo>
                  <a:cubicBezTo>
                    <a:pt x="1869" y="17623"/>
                    <a:pt x="2077" y="17068"/>
                    <a:pt x="2216" y="16512"/>
                  </a:cubicBezTo>
                  <a:cubicBezTo>
                    <a:pt x="1661" y="18318"/>
                    <a:pt x="1105" y="20123"/>
                    <a:pt x="481" y="21928"/>
                  </a:cubicBezTo>
                  <a:cubicBezTo>
                    <a:pt x="-75" y="23455"/>
                    <a:pt x="-214" y="24983"/>
                    <a:pt x="411" y="26580"/>
                  </a:cubicBezTo>
                  <a:cubicBezTo>
                    <a:pt x="966" y="27968"/>
                    <a:pt x="2216" y="29357"/>
                    <a:pt x="3605" y="29912"/>
                  </a:cubicBezTo>
                  <a:cubicBezTo>
                    <a:pt x="5063" y="30468"/>
                    <a:pt x="6799" y="30676"/>
                    <a:pt x="8257" y="29982"/>
                  </a:cubicBezTo>
                  <a:cubicBezTo>
                    <a:pt x="9784" y="29288"/>
                    <a:pt x="10826" y="28246"/>
                    <a:pt x="11589" y="26788"/>
                  </a:cubicBezTo>
                  <a:cubicBezTo>
                    <a:pt x="13117" y="24011"/>
                    <a:pt x="14506" y="21234"/>
                    <a:pt x="15616" y="18318"/>
                  </a:cubicBezTo>
                  <a:cubicBezTo>
                    <a:pt x="16866" y="14915"/>
                    <a:pt x="17908" y="11444"/>
                    <a:pt x="18949" y="797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703" name="Google Shape;11703;p27"/>
          <p:cNvGrpSpPr/>
          <p:nvPr/>
        </p:nvGrpSpPr>
        <p:grpSpPr>
          <a:xfrm>
            <a:off x="564343" y="5946885"/>
            <a:ext cx="773232" cy="916977"/>
            <a:chOff x="3650070" y="1381172"/>
            <a:chExt cx="274794" cy="325878"/>
          </a:xfrm>
        </p:grpSpPr>
        <p:sp>
          <p:nvSpPr>
            <p:cNvPr id="11704" name="Google Shape;11704;p27"/>
            <p:cNvSpPr/>
            <p:nvPr/>
          </p:nvSpPr>
          <p:spPr>
            <a:xfrm>
              <a:off x="3650070" y="1579946"/>
              <a:ext cx="208384" cy="124266"/>
            </a:xfrm>
            <a:custGeom>
              <a:avLst/>
              <a:gdLst/>
              <a:ahLst/>
              <a:cxnLst/>
              <a:rect l="l" t="t" r="r" b="b"/>
              <a:pathLst>
                <a:path w="431884" h="257547" extrusionOk="0">
                  <a:moveTo>
                    <a:pt x="0" y="65941"/>
                  </a:moveTo>
                  <a:cubicBezTo>
                    <a:pt x="857" y="52606"/>
                    <a:pt x="6191" y="26793"/>
                    <a:pt x="31718" y="3457"/>
                  </a:cubicBezTo>
                  <a:cubicBezTo>
                    <a:pt x="35623" y="-68"/>
                    <a:pt x="41338" y="-1020"/>
                    <a:pt x="46101" y="1171"/>
                  </a:cubicBezTo>
                  <a:lnTo>
                    <a:pt x="424339" y="176812"/>
                  </a:lnTo>
                  <a:cubicBezTo>
                    <a:pt x="431006" y="179860"/>
                    <a:pt x="433768" y="187861"/>
                    <a:pt x="430530" y="194338"/>
                  </a:cubicBezTo>
                  <a:lnTo>
                    <a:pt x="402717" y="250345"/>
                  </a:lnTo>
                  <a:cubicBezTo>
                    <a:pt x="399573" y="256631"/>
                    <a:pt x="391953" y="259298"/>
                    <a:pt x="385572" y="256345"/>
                  </a:cubicBezTo>
                  <a:lnTo>
                    <a:pt x="7525" y="78514"/>
                  </a:lnTo>
                  <a:cubicBezTo>
                    <a:pt x="2667" y="76228"/>
                    <a:pt x="-286" y="71275"/>
                    <a:pt x="95" y="6603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05" name="Google Shape;11705;p27"/>
            <p:cNvSpPr/>
            <p:nvPr/>
          </p:nvSpPr>
          <p:spPr>
            <a:xfrm>
              <a:off x="3650070" y="1579946"/>
              <a:ext cx="208384" cy="124266"/>
            </a:xfrm>
            <a:custGeom>
              <a:avLst/>
              <a:gdLst/>
              <a:ahLst/>
              <a:cxnLst/>
              <a:rect l="l" t="t" r="r" b="b"/>
              <a:pathLst>
                <a:path w="431884" h="257547" extrusionOk="0">
                  <a:moveTo>
                    <a:pt x="0" y="65941"/>
                  </a:moveTo>
                  <a:cubicBezTo>
                    <a:pt x="857" y="52606"/>
                    <a:pt x="6191" y="26793"/>
                    <a:pt x="31718" y="3457"/>
                  </a:cubicBezTo>
                  <a:cubicBezTo>
                    <a:pt x="35623" y="-68"/>
                    <a:pt x="41338" y="-1020"/>
                    <a:pt x="46101" y="1171"/>
                  </a:cubicBezTo>
                  <a:lnTo>
                    <a:pt x="424339" y="176812"/>
                  </a:lnTo>
                  <a:cubicBezTo>
                    <a:pt x="431006" y="179860"/>
                    <a:pt x="433768" y="187861"/>
                    <a:pt x="430530" y="194338"/>
                  </a:cubicBezTo>
                  <a:lnTo>
                    <a:pt x="402717" y="250345"/>
                  </a:lnTo>
                  <a:cubicBezTo>
                    <a:pt x="399573" y="256631"/>
                    <a:pt x="391953" y="259298"/>
                    <a:pt x="385572" y="256345"/>
                  </a:cubicBezTo>
                  <a:lnTo>
                    <a:pt x="7525" y="78514"/>
                  </a:lnTo>
                  <a:cubicBezTo>
                    <a:pt x="2667" y="76228"/>
                    <a:pt x="-286" y="71275"/>
                    <a:pt x="95" y="66036"/>
                  </a:cubicBezTo>
                  <a:close/>
                </a:path>
              </a:pathLst>
            </a:custGeom>
            <a:solidFill>
              <a:srgbClr val="FFFFFF">
                <a:alpha val="113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06" name="Google Shape;11706;p27"/>
            <p:cNvSpPr/>
            <p:nvPr/>
          </p:nvSpPr>
          <p:spPr>
            <a:xfrm>
              <a:off x="3706919" y="1561003"/>
              <a:ext cx="217944" cy="135890"/>
            </a:xfrm>
            <a:custGeom>
              <a:avLst/>
              <a:gdLst/>
              <a:ahLst/>
              <a:cxnLst/>
              <a:rect l="l" t="t" r="r" b="b"/>
              <a:pathLst>
                <a:path w="451698" h="281637" extrusionOk="0">
                  <a:moveTo>
                    <a:pt x="400526" y="2555"/>
                  </a:moveTo>
                  <a:lnTo>
                    <a:pt x="0" y="213534"/>
                  </a:lnTo>
                  <a:lnTo>
                    <a:pt x="33909" y="281638"/>
                  </a:lnTo>
                  <a:lnTo>
                    <a:pt x="439293" y="80184"/>
                  </a:lnTo>
                  <a:cubicBezTo>
                    <a:pt x="448246" y="75707"/>
                    <a:pt x="453199" y="65896"/>
                    <a:pt x="451294" y="56085"/>
                  </a:cubicBezTo>
                  <a:cubicBezTo>
                    <a:pt x="448151" y="40083"/>
                    <a:pt x="440817" y="16747"/>
                    <a:pt x="424053" y="4270"/>
                  </a:cubicBezTo>
                  <a:cubicBezTo>
                    <a:pt x="417195" y="-779"/>
                    <a:pt x="408051" y="-1350"/>
                    <a:pt x="400526" y="255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07" name="Google Shape;11707;p27"/>
            <p:cNvSpPr/>
            <p:nvPr/>
          </p:nvSpPr>
          <p:spPr>
            <a:xfrm>
              <a:off x="3706919" y="1561003"/>
              <a:ext cx="217944" cy="135890"/>
            </a:xfrm>
            <a:custGeom>
              <a:avLst/>
              <a:gdLst/>
              <a:ahLst/>
              <a:cxnLst/>
              <a:rect l="l" t="t" r="r" b="b"/>
              <a:pathLst>
                <a:path w="451698" h="281637" extrusionOk="0">
                  <a:moveTo>
                    <a:pt x="400526" y="2555"/>
                  </a:moveTo>
                  <a:lnTo>
                    <a:pt x="0" y="213534"/>
                  </a:lnTo>
                  <a:lnTo>
                    <a:pt x="33909" y="281638"/>
                  </a:lnTo>
                  <a:lnTo>
                    <a:pt x="439293" y="80184"/>
                  </a:lnTo>
                  <a:cubicBezTo>
                    <a:pt x="448246" y="75707"/>
                    <a:pt x="453199" y="65896"/>
                    <a:pt x="451294" y="56085"/>
                  </a:cubicBezTo>
                  <a:cubicBezTo>
                    <a:pt x="448151" y="40083"/>
                    <a:pt x="440817" y="16747"/>
                    <a:pt x="424053" y="4270"/>
                  </a:cubicBezTo>
                  <a:cubicBezTo>
                    <a:pt x="417195" y="-779"/>
                    <a:pt x="408051" y="-1350"/>
                    <a:pt x="400526" y="2555"/>
                  </a:cubicBezTo>
                  <a:close/>
                </a:path>
              </a:pathLst>
            </a:custGeom>
            <a:solidFill>
              <a:srgbClr val="223025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08" name="Google Shape;11708;p27"/>
            <p:cNvSpPr/>
            <p:nvPr/>
          </p:nvSpPr>
          <p:spPr>
            <a:xfrm>
              <a:off x="3833629" y="1666660"/>
              <a:ext cx="32551" cy="40391"/>
            </a:xfrm>
            <a:custGeom>
              <a:avLst/>
              <a:gdLst/>
              <a:ahLst/>
              <a:cxnLst/>
              <a:rect l="l" t="t" r="r" b="b"/>
              <a:pathLst>
                <a:path w="67463" h="83711" extrusionOk="0">
                  <a:moveTo>
                    <a:pt x="7490" y="27711"/>
                  </a:moveTo>
                  <a:cubicBezTo>
                    <a:pt x="-4225" y="49428"/>
                    <a:pt x="-1939" y="73431"/>
                    <a:pt x="12539" y="81242"/>
                  </a:cubicBezTo>
                  <a:cubicBezTo>
                    <a:pt x="27017" y="89052"/>
                    <a:pt x="48258" y="77717"/>
                    <a:pt x="59973" y="56000"/>
                  </a:cubicBezTo>
                  <a:cubicBezTo>
                    <a:pt x="71689" y="34283"/>
                    <a:pt x="69403" y="10280"/>
                    <a:pt x="54925" y="2470"/>
                  </a:cubicBezTo>
                  <a:cubicBezTo>
                    <a:pt x="40447" y="-5341"/>
                    <a:pt x="19206" y="5994"/>
                    <a:pt x="7490" y="277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09" name="Google Shape;11709;p27"/>
            <p:cNvSpPr/>
            <p:nvPr/>
          </p:nvSpPr>
          <p:spPr>
            <a:xfrm>
              <a:off x="3702026" y="1663179"/>
              <a:ext cx="26155" cy="34398"/>
            </a:xfrm>
            <a:custGeom>
              <a:avLst/>
              <a:gdLst/>
              <a:ahLst/>
              <a:cxnLst/>
              <a:rect l="l" t="t" r="r" b="b"/>
              <a:pathLst>
                <a:path w="54207" h="71292" extrusionOk="0">
                  <a:moveTo>
                    <a:pt x="5959" y="46171"/>
                  </a:moveTo>
                  <a:cubicBezTo>
                    <a:pt x="15293" y="64936"/>
                    <a:pt x="32342" y="75508"/>
                    <a:pt x="44059" y="69698"/>
                  </a:cubicBezTo>
                  <a:cubicBezTo>
                    <a:pt x="55774" y="63888"/>
                    <a:pt x="57584" y="43885"/>
                    <a:pt x="48250" y="25121"/>
                  </a:cubicBezTo>
                  <a:cubicBezTo>
                    <a:pt x="38915" y="6357"/>
                    <a:pt x="21865" y="-4216"/>
                    <a:pt x="10150" y="1594"/>
                  </a:cubicBezTo>
                  <a:cubicBezTo>
                    <a:pt x="-1567" y="7405"/>
                    <a:pt x="-3376" y="27407"/>
                    <a:pt x="5959" y="4617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10" name="Google Shape;11710;p27"/>
            <p:cNvSpPr/>
            <p:nvPr/>
          </p:nvSpPr>
          <p:spPr>
            <a:xfrm>
              <a:off x="3680300" y="1390490"/>
              <a:ext cx="186912" cy="248670"/>
            </a:xfrm>
            <a:custGeom>
              <a:avLst/>
              <a:gdLst/>
              <a:ahLst/>
              <a:cxnLst/>
              <a:rect l="l" t="t" r="r" b="b"/>
              <a:pathLst>
                <a:path w="387382" h="515379" extrusionOk="0">
                  <a:moveTo>
                    <a:pt x="206853" y="513692"/>
                  </a:moveTo>
                  <a:cubicBezTo>
                    <a:pt x="283434" y="505595"/>
                    <a:pt x="370683" y="448160"/>
                    <a:pt x="384113" y="362054"/>
                  </a:cubicBezTo>
                  <a:cubicBezTo>
                    <a:pt x="397544" y="275948"/>
                    <a:pt x="365635" y="200605"/>
                    <a:pt x="359729" y="195271"/>
                  </a:cubicBezTo>
                  <a:cubicBezTo>
                    <a:pt x="353728" y="189937"/>
                    <a:pt x="306008" y="237371"/>
                    <a:pt x="306008" y="237371"/>
                  </a:cubicBezTo>
                  <a:cubicBezTo>
                    <a:pt x="306008" y="237371"/>
                    <a:pt x="320486" y="178126"/>
                    <a:pt x="290101" y="128596"/>
                  </a:cubicBezTo>
                  <a:cubicBezTo>
                    <a:pt x="259717" y="79066"/>
                    <a:pt x="181516" y="-944"/>
                    <a:pt x="175421" y="8"/>
                  </a:cubicBezTo>
                  <a:cubicBezTo>
                    <a:pt x="169325" y="961"/>
                    <a:pt x="92267" y="127167"/>
                    <a:pt x="85028" y="169934"/>
                  </a:cubicBezTo>
                  <a:cubicBezTo>
                    <a:pt x="77789" y="212702"/>
                    <a:pt x="72550" y="219655"/>
                    <a:pt x="72550" y="219655"/>
                  </a:cubicBezTo>
                  <a:cubicBezTo>
                    <a:pt x="72550" y="219655"/>
                    <a:pt x="60072" y="183746"/>
                    <a:pt x="53500" y="174506"/>
                  </a:cubicBezTo>
                  <a:cubicBezTo>
                    <a:pt x="46928" y="165267"/>
                    <a:pt x="1684" y="267470"/>
                    <a:pt x="351" y="300808"/>
                  </a:cubicBezTo>
                  <a:cubicBezTo>
                    <a:pt x="-983" y="334241"/>
                    <a:pt x="-8222" y="536361"/>
                    <a:pt x="207044" y="51359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11" name="Google Shape;11711;p27"/>
            <p:cNvSpPr/>
            <p:nvPr/>
          </p:nvSpPr>
          <p:spPr>
            <a:xfrm>
              <a:off x="3716825" y="1457238"/>
              <a:ext cx="123869" cy="156585"/>
            </a:xfrm>
            <a:custGeom>
              <a:avLst/>
              <a:gdLst/>
              <a:ahLst/>
              <a:cxnLst/>
              <a:rect l="l" t="t" r="r" b="b"/>
              <a:pathLst>
                <a:path w="256724" h="324529" extrusionOk="0">
                  <a:moveTo>
                    <a:pt x="101657" y="323422"/>
                  </a:moveTo>
                  <a:cubicBezTo>
                    <a:pt x="167761" y="332757"/>
                    <a:pt x="253296" y="282560"/>
                    <a:pt x="256725" y="191691"/>
                  </a:cubicBezTo>
                  <a:cubicBezTo>
                    <a:pt x="255582" y="161783"/>
                    <a:pt x="249390" y="178261"/>
                    <a:pt x="216719" y="191977"/>
                  </a:cubicBezTo>
                  <a:cubicBezTo>
                    <a:pt x="184144" y="205788"/>
                    <a:pt x="171666" y="204074"/>
                    <a:pt x="171666" y="204074"/>
                  </a:cubicBezTo>
                  <a:cubicBezTo>
                    <a:pt x="171666" y="204074"/>
                    <a:pt x="191383" y="156163"/>
                    <a:pt x="169475" y="106728"/>
                  </a:cubicBezTo>
                  <a:cubicBezTo>
                    <a:pt x="147568" y="57294"/>
                    <a:pt x="119088" y="4715"/>
                    <a:pt x="107277" y="239"/>
                  </a:cubicBezTo>
                  <a:cubicBezTo>
                    <a:pt x="95562" y="-4238"/>
                    <a:pt x="59176" y="55007"/>
                    <a:pt x="49174" y="113967"/>
                  </a:cubicBezTo>
                  <a:cubicBezTo>
                    <a:pt x="44698" y="140161"/>
                    <a:pt x="50032" y="194834"/>
                    <a:pt x="50032" y="194834"/>
                  </a:cubicBezTo>
                  <a:cubicBezTo>
                    <a:pt x="50032" y="194834"/>
                    <a:pt x="20314" y="172165"/>
                    <a:pt x="10789" y="168736"/>
                  </a:cubicBezTo>
                  <a:cubicBezTo>
                    <a:pt x="1264" y="165307"/>
                    <a:pt x="-2356" y="216361"/>
                    <a:pt x="1549" y="242745"/>
                  </a:cubicBezTo>
                  <a:cubicBezTo>
                    <a:pt x="5455" y="269225"/>
                    <a:pt x="44031" y="315135"/>
                    <a:pt x="101657" y="32332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12" name="Google Shape;11712;p27"/>
            <p:cNvSpPr/>
            <p:nvPr/>
          </p:nvSpPr>
          <p:spPr>
            <a:xfrm>
              <a:off x="3829303" y="1381172"/>
              <a:ext cx="25369" cy="52365"/>
            </a:xfrm>
            <a:custGeom>
              <a:avLst/>
              <a:gdLst/>
              <a:ahLst/>
              <a:cxnLst/>
              <a:rect l="l" t="t" r="r" b="b"/>
              <a:pathLst>
                <a:path w="52578" h="108528" extrusionOk="0">
                  <a:moveTo>
                    <a:pt x="11129" y="106108"/>
                  </a:moveTo>
                  <a:cubicBezTo>
                    <a:pt x="32751" y="121063"/>
                    <a:pt x="53230" y="62579"/>
                    <a:pt x="52563" y="43910"/>
                  </a:cubicBezTo>
                  <a:cubicBezTo>
                    <a:pt x="51896" y="25336"/>
                    <a:pt x="44752" y="0"/>
                    <a:pt x="40561" y="0"/>
                  </a:cubicBezTo>
                  <a:cubicBezTo>
                    <a:pt x="36370" y="0"/>
                    <a:pt x="11034" y="30004"/>
                    <a:pt x="3890" y="56674"/>
                  </a:cubicBezTo>
                  <a:cubicBezTo>
                    <a:pt x="-3254" y="83344"/>
                    <a:pt x="-396" y="98107"/>
                    <a:pt x="11129" y="10610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13" name="Google Shape;11713;p27"/>
            <p:cNvSpPr/>
            <p:nvPr/>
          </p:nvSpPr>
          <p:spPr>
            <a:xfrm>
              <a:off x="3687218" y="1396888"/>
              <a:ext cx="25655" cy="50806"/>
            </a:xfrm>
            <a:custGeom>
              <a:avLst/>
              <a:gdLst/>
              <a:ahLst/>
              <a:cxnLst/>
              <a:rect l="l" t="t" r="r" b="b"/>
              <a:pathLst>
                <a:path w="53171" h="105297" extrusionOk="0">
                  <a:moveTo>
                    <a:pt x="28007" y="105133"/>
                  </a:moveTo>
                  <a:cubicBezTo>
                    <a:pt x="51058" y="108562"/>
                    <a:pt x="60488" y="57413"/>
                    <a:pt x="46867" y="30362"/>
                  </a:cubicBezTo>
                  <a:cubicBezTo>
                    <a:pt x="33246" y="3311"/>
                    <a:pt x="30008" y="-18406"/>
                    <a:pt x="9148" y="23409"/>
                  </a:cubicBezTo>
                  <a:cubicBezTo>
                    <a:pt x="-11712" y="65224"/>
                    <a:pt x="6767" y="101990"/>
                    <a:pt x="28007" y="10513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14" name="Google Shape;11714;p27"/>
            <p:cNvSpPr/>
            <p:nvPr/>
          </p:nvSpPr>
          <p:spPr>
            <a:xfrm>
              <a:off x="3833629" y="1666660"/>
              <a:ext cx="32551" cy="40391"/>
            </a:xfrm>
            <a:custGeom>
              <a:avLst/>
              <a:gdLst/>
              <a:ahLst/>
              <a:cxnLst/>
              <a:rect l="l" t="t" r="r" b="b"/>
              <a:pathLst>
                <a:path w="67463" h="83711" extrusionOk="0">
                  <a:moveTo>
                    <a:pt x="7490" y="27711"/>
                  </a:moveTo>
                  <a:cubicBezTo>
                    <a:pt x="-4225" y="49428"/>
                    <a:pt x="-1939" y="73431"/>
                    <a:pt x="12539" y="81242"/>
                  </a:cubicBezTo>
                  <a:cubicBezTo>
                    <a:pt x="27017" y="89052"/>
                    <a:pt x="48258" y="77717"/>
                    <a:pt x="59973" y="56000"/>
                  </a:cubicBezTo>
                  <a:cubicBezTo>
                    <a:pt x="71689" y="34283"/>
                    <a:pt x="69403" y="10280"/>
                    <a:pt x="54925" y="2470"/>
                  </a:cubicBezTo>
                  <a:cubicBezTo>
                    <a:pt x="40447" y="-5341"/>
                    <a:pt x="19206" y="5994"/>
                    <a:pt x="7490" y="27711"/>
                  </a:cubicBezTo>
                  <a:close/>
                </a:path>
              </a:pathLst>
            </a:custGeom>
            <a:solidFill>
              <a:srgbClr val="223025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15" name="Google Shape;11715;p27"/>
            <p:cNvSpPr/>
            <p:nvPr/>
          </p:nvSpPr>
          <p:spPr>
            <a:xfrm>
              <a:off x="3702026" y="1663179"/>
              <a:ext cx="26155" cy="34398"/>
            </a:xfrm>
            <a:custGeom>
              <a:avLst/>
              <a:gdLst/>
              <a:ahLst/>
              <a:cxnLst/>
              <a:rect l="l" t="t" r="r" b="b"/>
              <a:pathLst>
                <a:path w="54207" h="71292" extrusionOk="0">
                  <a:moveTo>
                    <a:pt x="5959" y="46171"/>
                  </a:moveTo>
                  <a:cubicBezTo>
                    <a:pt x="15293" y="64936"/>
                    <a:pt x="32342" y="75508"/>
                    <a:pt x="44059" y="69698"/>
                  </a:cubicBezTo>
                  <a:cubicBezTo>
                    <a:pt x="55774" y="63888"/>
                    <a:pt x="57584" y="43885"/>
                    <a:pt x="48250" y="25121"/>
                  </a:cubicBezTo>
                  <a:cubicBezTo>
                    <a:pt x="38915" y="6357"/>
                    <a:pt x="21865" y="-4216"/>
                    <a:pt x="10150" y="1594"/>
                  </a:cubicBezTo>
                  <a:cubicBezTo>
                    <a:pt x="-1567" y="7405"/>
                    <a:pt x="-3376" y="27407"/>
                    <a:pt x="5959" y="46171"/>
                  </a:cubicBezTo>
                  <a:close/>
                </a:path>
              </a:pathLst>
            </a:custGeom>
            <a:solidFill>
              <a:srgbClr val="FFFFFF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716" name="Google Shape;11716;p27"/>
          <p:cNvGrpSpPr/>
          <p:nvPr/>
        </p:nvGrpSpPr>
        <p:grpSpPr>
          <a:xfrm>
            <a:off x="11198782" y="6345603"/>
            <a:ext cx="883132" cy="1138476"/>
            <a:chOff x="4951389" y="1783071"/>
            <a:chExt cx="846344" cy="1091052"/>
          </a:xfrm>
        </p:grpSpPr>
        <p:sp>
          <p:nvSpPr>
            <p:cNvPr id="11717" name="Google Shape;11717;p27"/>
            <p:cNvSpPr/>
            <p:nvPr/>
          </p:nvSpPr>
          <p:spPr>
            <a:xfrm rot="-3732724">
              <a:off x="4935297" y="2076985"/>
              <a:ext cx="920222" cy="423893"/>
            </a:xfrm>
            <a:custGeom>
              <a:avLst/>
              <a:gdLst/>
              <a:ahLst/>
              <a:cxnLst/>
              <a:rect l="l" t="t" r="r" b="b"/>
              <a:pathLst>
                <a:path w="1351205" h="622422" extrusionOk="0">
                  <a:moveTo>
                    <a:pt x="320329" y="614048"/>
                  </a:moveTo>
                  <a:cubicBezTo>
                    <a:pt x="226320" y="598704"/>
                    <a:pt x="165013" y="563780"/>
                    <a:pt x="98428" y="496363"/>
                  </a:cubicBezTo>
                  <a:cubicBezTo>
                    <a:pt x="29137" y="418740"/>
                    <a:pt x="-37100" y="296681"/>
                    <a:pt x="24277" y="196701"/>
                  </a:cubicBezTo>
                  <a:cubicBezTo>
                    <a:pt x="67046" y="123591"/>
                    <a:pt x="161333" y="44995"/>
                    <a:pt x="244163" y="24236"/>
                  </a:cubicBezTo>
                  <a:cubicBezTo>
                    <a:pt x="290543" y="12432"/>
                    <a:pt x="338242" y="21389"/>
                    <a:pt x="385385" y="21181"/>
                  </a:cubicBezTo>
                  <a:cubicBezTo>
                    <a:pt x="439402" y="22222"/>
                    <a:pt x="492239" y="11183"/>
                    <a:pt x="545283" y="2851"/>
                  </a:cubicBezTo>
                  <a:cubicBezTo>
                    <a:pt x="624295" y="-10133"/>
                    <a:pt x="698864" y="23541"/>
                    <a:pt x="768225" y="57146"/>
                  </a:cubicBezTo>
                  <a:cubicBezTo>
                    <a:pt x="820923" y="80960"/>
                    <a:pt x="879939" y="68671"/>
                    <a:pt x="935692" y="74642"/>
                  </a:cubicBezTo>
                  <a:cubicBezTo>
                    <a:pt x="987765" y="77697"/>
                    <a:pt x="1034422" y="102484"/>
                    <a:pt x="1077607" y="129978"/>
                  </a:cubicBezTo>
                  <a:cubicBezTo>
                    <a:pt x="1112323" y="151293"/>
                    <a:pt x="1150093" y="166846"/>
                    <a:pt x="1188835" y="179066"/>
                  </a:cubicBezTo>
                  <a:lnTo>
                    <a:pt x="1188835" y="179066"/>
                  </a:lnTo>
                  <a:cubicBezTo>
                    <a:pt x="1257016" y="199200"/>
                    <a:pt x="1339360" y="237179"/>
                    <a:pt x="1350886" y="315635"/>
                  </a:cubicBezTo>
                  <a:cubicBezTo>
                    <a:pt x="1351719" y="318482"/>
                    <a:pt x="1350886" y="321745"/>
                    <a:pt x="1348803" y="323828"/>
                  </a:cubicBezTo>
                  <a:cubicBezTo>
                    <a:pt x="1348942" y="364584"/>
                    <a:pt x="1288676" y="423739"/>
                    <a:pt x="1250906" y="435403"/>
                  </a:cubicBezTo>
                  <a:cubicBezTo>
                    <a:pt x="1217232" y="447206"/>
                    <a:pt x="1180851" y="438180"/>
                    <a:pt x="1146135" y="442902"/>
                  </a:cubicBezTo>
                  <a:cubicBezTo>
                    <a:pt x="1131208" y="444012"/>
                    <a:pt x="1121210" y="455191"/>
                    <a:pt x="1111142" y="464841"/>
                  </a:cubicBezTo>
                  <a:cubicBezTo>
                    <a:pt x="1088716" y="485532"/>
                    <a:pt x="1056431" y="482894"/>
                    <a:pt x="1028034" y="483449"/>
                  </a:cubicBezTo>
                  <a:cubicBezTo>
                    <a:pt x="1002067" y="485185"/>
                    <a:pt x="964158" y="480047"/>
                    <a:pt x="944232" y="499210"/>
                  </a:cubicBezTo>
                  <a:cubicBezTo>
                    <a:pt x="934859" y="510666"/>
                    <a:pt x="926457" y="523094"/>
                    <a:pt x="913821" y="531287"/>
                  </a:cubicBezTo>
                  <a:cubicBezTo>
                    <a:pt x="893061" y="546284"/>
                    <a:pt x="866053" y="547672"/>
                    <a:pt x="841335" y="547394"/>
                  </a:cubicBezTo>
                  <a:cubicBezTo>
                    <a:pt x="821826" y="548644"/>
                    <a:pt x="792248" y="537257"/>
                    <a:pt x="777112" y="552255"/>
                  </a:cubicBezTo>
                  <a:cubicBezTo>
                    <a:pt x="759269" y="568640"/>
                    <a:pt x="753644" y="595093"/>
                    <a:pt x="734204" y="609604"/>
                  </a:cubicBezTo>
                  <a:cubicBezTo>
                    <a:pt x="704002" y="625573"/>
                    <a:pt x="649152" y="623768"/>
                    <a:pt x="615547" y="619324"/>
                  </a:cubicBezTo>
                  <a:cubicBezTo>
                    <a:pt x="578471" y="612728"/>
                    <a:pt x="544034" y="595510"/>
                    <a:pt x="506889" y="589539"/>
                  </a:cubicBezTo>
                  <a:cubicBezTo>
                    <a:pt x="443568" y="584471"/>
                    <a:pt x="384205" y="627795"/>
                    <a:pt x="320329" y="61390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1718" name="Google Shape;11718;p27"/>
            <p:cNvGrpSpPr/>
            <p:nvPr/>
          </p:nvGrpSpPr>
          <p:grpSpPr>
            <a:xfrm rot="-3730257">
              <a:off x="4869675" y="2116673"/>
              <a:ext cx="1009773" cy="423983"/>
              <a:chOff x="10706534" y="6021994"/>
              <a:chExt cx="1482382" cy="622422"/>
            </a:xfrm>
          </p:grpSpPr>
          <p:sp>
            <p:nvSpPr>
              <p:cNvPr id="11719" name="Google Shape;11719;p27"/>
              <p:cNvSpPr/>
              <p:nvPr/>
            </p:nvSpPr>
            <p:spPr>
              <a:xfrm>
                <a:off x="10837711" y="6021994"/>
                <a:ext cx="1351205" cy="622422"/>
              </a:xfrm>
              <a:custGeom>
                <a:avLst/>
                <a:gdLst/>
                <a:ahLst/>
                <a:cxnLst/>
                <a:rect l="l" t="t" r="r" b="b"/>
                <a:pathLst>
                  <a:path w="1351205" h="622422" extrusionOk="0">
                    <a:moveTo>
                      <a:pt x="320329" y="614048"/>
                    </a:moveTo>
                    <a:cubicBezTo>
                      <a:pt x="226320" y="598704"/>
                      <a:pt x="165013" y="563780"/>
                      <a:pt x="98428" y="496363"/>
                    </a:cubicBezTo>
                    <a:cubicBezTo>
                      <a:pt x="29137" y="418740"/>
                      <a:pt x="-37100" y="296681"/>
                      <a:pt x="24277" y="196701"/>
                    </a:cubicBezTo>
                    <a:cubicBezTo>
                      <a:pt x="67046" y="123591"/>
                      <a:pt x="161333" y="44995"/>
                      <a:pt x="244163" y="24236"/>
                    </a:cubicBezTo>
                    <a:cubicBezTo>
                      <a:pt x="290543" y="12432"/>
                      <a:pt x="338242" y="21389"/>
                      <a:pt x="385385" y="21181"/>
                    </a:cubicBezTo>
                    <a:cubicBezTo>
                      <a:pt x="439402" y="22222"/>
                      <a:pt x="492239" y="11183"/>
                      <a:pt x="545283" y="2851"/>
                    </a:cubicBezTo>
                    <a:cubicBezTo>
                      <a:pt x="624295" y="-10133"/>
                      <a:pt x="698864" y="23541"/>
                      <a:pt x="768225" y="57146"/>
                    </a:cubicBezTo>
                    <a:cubicBezTo>
                      <a:pt x="820923" y="80960"/>
                      <a:pt x="879939" y="68671"/>
                      <a:pt x="935692" y="74642"/>
                    </a:cubicBezTo>
                    <a:cubicBezTo>
                      <a:pt x="987765" y="77697"/>
                      <a:pt x="1034422" y="102484"/>
                      <a:pt x="1077607" y="129978"/>
                    </a:cubicBezTo>
                    <a:cubicBezTo>
                      <a:pt x="1112323" y="151293"/>
                      <a:pt x="1150093" y="166846"/>
                      <a:pt x="1188835" y="179066"/>
                    </a:cubicBezTo>
                    <a:lnTo>
                      <a:pt x="1188835" y="179066"/>
                    </a:lnTo>
                    <a:cubicBezTo>
                      <a:pt x="1257016" y="199200"/>
                      <a:pt x="1339360" y="237179"/>
                      <a:pt x="1350886" y="315635"/>
                    </a:cubicBezTo>
                    <a:cubicBezTo>
                      <a:pt x="1351719" y="318482"/>
                      <a:pt x="1350886" y="321745"/>
                      <a:pt x="1348803" y="323828"/>
                    </a:cubicBezTo>
                    <a:cubicBezTo>
                      <a:pt x="1348942" y="364584"/>
                      <a:pt x="1288676" y="423739"/>
                      <a:pt x="1250906" y="435403"/>
                    </a:cubicBezTo>
                    <a:cubicBezTo>
                      <a:pt x="1217232" y="447206"/>
                      <a:pt x="1180851" y="438180"/>
                      <a:pt x="1146135" y="442902"/>
                    </a:cubicBezTo>
                    <a:cubicBezTo>
                      <a:pt x="1131208" y="444012"/>
                      <a:pt x="1121210" y="455191"/>
                      <a:pt x="1111142" y="464841"/>
                    </a:cubicBezTo>
                    <a:cubicBezTo>
                      <a:pt x="1088716" y="485532"/>
                      <a:pt x="1056431" y="482894"/>
                      <a:pt x="1028034" y="483449"/>
                    </a:cubicBezTo>
                    <a:cubicBezTo>
                      <a:pt x="1002067" y="485185"/>
                      <a:pt x="964158" y="480047"/>
                      <a:pt x="944232" y="499210"/>
                    </a:cubicBezTo>
                    <a:cubicBezTo>
                      <a:pt x="934859" y="510666"/>
                      <a:pt x="926457" y="523094"/>
                      <a:pt x="913821" y="531287"/>
                    </a:cubicBezTo>
                    <a:cubicBezTo>
                      <a:pt x="893061" y="546284"/>
                      <a:pt x="866053" y="547672"/>
                      <a:pt x="841335" y="547394"/>
                    </a:cubicBezTo>
                    <a:cubicBezTo>
                      <a:pt x="821826" y="548644"/>
                      <a:pt x="792248" y="537257"/>
                      <a:pt x="777112" y="552255"/>
                    </a:cubicBezTo>
                    <a:cubicBezTo>
                      <a:pt x="759269" y="568640"/>
                      <a:pt x="753644" y="595093"/>
                      <a:pt x="734204" y="609604"/>
                    </a:cubicBezTo>
                    <a:cubicBezTo>
                      <a:pt x="704002" y="625573"/>
                      <a:pt x="649152" y="623768"/>
                      <a:pt x="615547" y="619324"/>
                    </a:cubicBezTo>
                    <a:cubicBezTo>
                      <a:pt x="578471" y="612728"/>
                      <a:pt x="544034" y="595510"/>
                      <a:pt x="506889" y="589539"/>
                    </a:cubicBezTo>
                    <a:cubicBezTo>
                      <a:pt x="443568" y="584471"/>
                      <a:pt x="384205" y="627795"/>
                      <a:pt x="320329" y="613909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20" name="Google Shape;11720;p27"/>
              <p:cNvSpPr/>
              <p:nvPr/>
            </p:nvSpPr>
            <p:spPr>
              <a:xfrm>
                <a:off x="10706534" y="6279274"/>
                <a:ext cx="1478105" cy="76641"/>
              </a:xfrm>
              <a:custGeom>
                <a:avLst/>
                <a:gdLst/>
                <a:ahLst/>
                <a:cxnLst/>
                <a:rect l="l" t="t" r="r" b="b"/>
                <a:pathLst>
                  <a:path w="1478105" h="76641" extrusionOk="0">
                    <a:moveTo>
                      <a:pt x="624" y="68792"/>
                    </a:moveTo>
                    <a:cubicBezTo>
                      <a:pt x="-3959" y="52198"/>
                      <a:pt x="17843" y="51087"/>
                      <a:pt x="28674" y="46852"/>
                    </a:cubicBezTo>
                    <a:cubicBezTo>
                      <a:pt x="94702" y="25607"/>
                      <a:pt x="165035" y="22343"/>
                      <a:pt x="233632" y="15192"/>
                    </a:cubicBezTo>
                    <a:cubicBezTo>
                      <a:pt x="461156" y="-2791"/>
                      <a:pt x="689444" y="-2374"/>
                      <a:pt x="917454" y="4013"/>
                    </a:cubicBezTo>
                    <a:cubicBezTo>
                      <a:pt x="1008616" y="5541"/>
                      <a:pt x="1099778" y="6860"/>
                      <a:pt x="1190871" y="10123"/>
                    </a:cubicBezTo>
                    <a:cubicBezTo>
                      <a:pt x="1284950" y="13595"/>
                      <a:pt x="1379167" y="17275"/>
                      <a:pt x="1472829" y="27273"/>
                    </a:cubicBezTo>
                    <a:cubicBezTo>
                      <a:pt x="1474842" y="31300"/>
                      <a:pt x="1476578" y="35466"/>
                      <a:pt x="1478105" y="39701"/>
                    </a:cubicBezTo>
                    <a:cubicBezTo>
                      <a:pt x="1289115" y="28453"/>
                      <a:pt x="1099778" y="26440"/>
                      <a:pt x="910511" y="25537"/>
                    </a:cubicBezTo>
                    <a:cubicBezTo>
                      <a:pt x="847885" y="25190"/>
                      <a:pt x="785189" y="23801"/>
                      <a:pt x="722563" y="23315"/>
                    </a:cubicBezTo>
                    <a:cubicBezTo>
                      <a:pt x="525866" y="22829"/>
                      <a:pt x="328753" y="32272"/>
                      <a:pt x="133236" y="54559"/>
                    </a:cubicBezTo>
                    <a:cubicBezTo>
                      <a:pt x="99285" y="59211"/>
                      <a:pt x="65263" y="64071"/>
                      <a:pt x="31868" y="71431"/>
                    </a:cubicBezTo>
                    <a:cubicBezTo>
                      <a:pt x="21523" y="73930"/>
                      <a:pt x="6178" y="83095"/>
                      <a:pt x="624" y="688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21" name="Google Shape;11721;p27"/>
              <p:cNvSpPr/>
              <p:nvPr/>
            </p:nvSpPr>
            <p:spPr>
              <a:xfrm>
                <a:off x="11886113" y="6190737"/>
                <a:ext cx="140225" cy="114261"/>
              </a:xfrm>
              <a:custGeom>
                <a:avLst/>
                <a:gdLst/>
                <a:ahLst/>
                <a:cxnLst/>
                <a:rect l="l" t="t" r="r" b="b"/>
                <a:pathLst>
                  <a:path w="140225" h="114261" extrusionOk="0">
                    <a:moveTo>
                      <a:pt x="9488" y="114213"/>
                    </a:moveTo>
                    <a:cubicBezTo>
                      <a:pt x="5391" y="114005"/>
                      <a:pt x="1643" y="111019"/>
                      <a:pt x="531" y="107062"/>
                    </a:cubicBezTo>
                    <a:lnTo>
                      <a:pt x="531" y="107062"/>
                    </a:lnTo>
                    <a:cubicBezTo>
                      <a:pt x="-1274" y="102341"/>
                      <a:pt x="1920" y="98661"/>
                      <a:pt x="4142" y="94911"/>
                    </a:cubicBezTo>
                    <a:cubicBezTo>
                      <a:pt x="9488" y="79706"/>
                      <a:pt x="25665" y="71860"/>
                      <a:pt x="36358" y="60613"/>
                    </a:cubicBezTo>
                    <a:cubicBezTo>
                      <a:pt x="60450" y="39436"/>
                      <a:pt x="84473" y="18052"/>
                      <a:pt x="111064" y="0"/>
                    </a:cubicBezTo>
                    <a:cubicBezTo>
                      <a:pt x="120715" y="3541"/>
                      <a:pt x="130436" y="6874"/>
                      <a:pt x="140226" y="10067"/>
                    </a:cubicBezTo>
                    <a:cubicBezTo>
                      <a:pt x="103288" y="36798"/>
                      <a:pt x="70865" y="68736"/>
                      <a:pt x="37468" y="99633"/>
                    </a:cubicBezTo>
                    <a:cubicBezTo>
                      <a:pt x="32122" y="104840"/>
                      <a:pt x="26359" y="110047"/>
                      <a:pt x="18722" y="111158"/>
                    </a:cubicBezTo>
                    <a:cubicBezTo>
                      <a:pt x="15597" y="112269"/>
                      <a:pt x="12960" y="114630"/>
                      <a:pt x="9419" y="1142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22" name="Google Shape;11722;p27"/>
              <p:cNvSpPr/>
              <p:nvPr/>
            </p:nvSpPr>
            <p:spPr>
              <a:xfrm>
                <a:off x="11885163" y="6289084"/>
                <a:ext cx="241919" cy="156671"/>
              </a:xfrm>
              <a:custGeom>
                <a:avLst/>
                <a:gdLst/>
                <a:ahLst/>
                <a:cxnLst/>
                <a:rect l="l" t="t" r="r" b="b"/>
                <a:pathLst>
                  <a:path w="241919" h="156671" extrusionOk="0">
                    <a:moveTo>
                      <a:pt x="226991" y="156671"/>
                    </a:moveTo>
                    <a:cubicBezTo>
                      <a:pt x="154714" y="120914"/>
                      <a:pt x="85909" y="78631"/>
                      <a:pt x="18214" y="34959"/>
                    </a:cubicBezTo>
                    <a:cubicBezTo>
                      <a:pt x="11826" y="30238"/>
                      <a:pt x="2106" y="27322"/>
                      <a:pt x="440" y="18643"/>
                    </a:cubicBezTo>
                    <a:cubicBezTo>
                      <a:pt x="-1644" y="10590"/>
                      <a:pt x="3911" y="1702"/>
                      <a:pt x="12174" y="314"/>
                    </a:cubicBezTo>
                    <a:cubicBezTo>
                      <a:pt x="19602" y="-1353"/>
                      <a:pt x="25434" y="3994"/>
                      <a:pt x="31336" y="7604"/>
                    </a:cubicBezTo>
                    <a:cubicBezTo>
                      <a:pt x="54248" y="22392"/>
                      <a:pt x="76535" y="38014"/>
                      <a:pt x="99031" y="53428"/>
                    </a:cubicBezTo>
                    <a:cubicBezTo>
                      <a:pt x="145758" y="85782"/>
                      <a:pt x="193734" y="116193"/>
                      <a:pt x="241919" y="146187"/>
                    </a:cubicBezTo>
                    <a:cubicBezTo>
                      <a:pt x="237267" y="150075"/>
                      <a:pt x="232268" y="153616"/>
                      <a:pt x="226991" y="1566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23" name="Google Shape;11723;p27"/>
              <p:cNvSpPr/>
              <p:nvPr/>
            </p:nvSpPr>
            <p:spPr>
              <a:xfrm>
                <a:off x="11632148" y="6117835"/>
                <a:ext cx="246163" cy="185841"/>
              </a:xfrm>
              <a:custGeom>
                <a:avLst/>
                <a:gdLst/>
                <a:ahLst/>
                <a:cxnLst/>
                <a:rect l="l" t="t" r="r" b="b"/>
                <a:pathLst>
                  <a:path w="246163" h="185841" extrusionOk="0">
                    <a:moveTo>
                      <a:pt x="2532" y="182325"/>
                    </a:moveTo>
                    <a:cubicBezTo>
                      <a:pt x="-2188" y="177117"/>
                      <a:pt x="380" y="170382"/>
                      <a:pt x="4616" y="165869"/>
                    </a:cubicBezTo>
                    <a:cubicBezTo>
                      <a:pt x="6768" y="162051"/>
                      <a:pt x="8503" y="158024"/>
                      <a:pt x="11698" y="154969"/>
                    </a:cubicBezTo>
                    <a:cubicBezTo>
                      <a:pt x="31624" y="137819"/>
                      <a:pt x="52453" y="121711"/>
                      <a:pt x="73144" y="105534"/>
                    </a:cubicBezTo>
                    <a:cubicBezTo>
                      <a:pt x="121745" y="68597"/>
                      <a:pt x="171249" y="32910"/>
                      <a:pt x="222628" y="0"/>
                    </a:cubicBezTo>
                    <a:cubicBezTo>
                      <a:pt x="230612" y="3680"/>
                      <a:pt x="238527" y="7498"/>
                      <a:pt x="246164" y="11942"/>
                    </a:cubicBezTo>
                    <a:cubicBezTo>
                      <a:pt x="180900" y="59155"/>
                      <a:pt x="116468" y="107478"/>
                      <a:pt x="54189" y="158579"/>
                    </a:cubicBezTo>
                    <a:cubicBezTo>
                      <a:pt x="42594" y="167050"/>
                      <a:pt x="33082" y="179478"/>
                      <a:pt x="18641" y="182949"/>
                    </a:cubicBezTo>
                    <a:cubicBezTo>
                      <a:pt x="13711" y="186351"/>
                      <a:pt x="6768" y="187462"/>
                      <a:pt x="2532" y="1823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24" name="Google Shape;11724;p27"/>
              <p:cNvSpPr/>
              <p:nvPr/>
            </p:nvSpPr>
            <p:spPr>
              <a:xfrm>
                <a:off x="11614785" y="6282313"/>
                <a:ext cx="333791" cy="214404"/>
              </a:xfrm>
              <a:custGeom>
                <a:avLst/>
                <a:gdLst/>
                <a:ahLst/>
                <a:cxnLst/>
                <a:rect l="l" t="t" r="r" b="b"/>
                <a:pathLst>
                  <a:path w="333791" h="214404" extrusionOk="0">
                    <a:moveTo>
                      <a:pt x="318656" y="214404"/>
                    </a:moveTo>
                    <a:cubicBezTo>
                      <a:pt x="248878" y="179133"/>
                      <a:pt x="185627" y="132684"/>
                      <a:pt x="118140" y="93456"/>
                    </a:cubicBezTo>
                    <a:cubicBezTo>
                      <a:pt x="91549" y="77626"/>
                      <a:pt x="64956" y="61796"/>
                      <a:pt x="38365" y="45896"/>
                    </a:cubicBezTo>
                    <a:cubicBezTo>
                      <a:pt x="26770" y="37634"/>
                      <a:pt x="11634" y="33121"/>
                      <a:pt x="2192" y="22429"/>
                    </a:cubicBezTo>
                    <a:cubicBezTo>
                      <a:pt x="-2808" y="14722"/>
                      <a:pt x="1150" y="3405"/>
                      <a:pt x="9968" y="627"/>
                    </a:cubicBezTo>
                    <a:cubicBezTo>
                      <a:pt x="22118" y="-2775"/>
                      <a:pt x="32116" y="8543"/>
                      <a:pt x="42322" y="13403"/>
                    </a:cubicBezTo>
                    <a:cubicBezTo>
                      <a:pt x="62041" y="25345"/>
                      <a:pt x="81620" y="37634"/>
                      <a:pt x="101130" y="49923"/>
                    </a:cubicBezTo>
                    <a:cubicBezTo>
                      <a:pt x="180697" y="98316"/>
                      <a:pt x="253946" y="156290"/>
                      <a:pt x="333791" y="204198"/>
                    </a:cubicBezTo>
                    <a:cubicBezTo>
                      <a:pt x="329140" y="208155"/>
                      <a:pt x="324072" y="211696"/>
                      <a:pt x="318586" y="2144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25" name="Google Shape;11725;p27"/>
              <p:cNvSpPr/>
              <p:nvPr/>
            </p:nvSpPr>
            <p:spPr>
              <a:xfrm>
                <a:off x="11409250" y="6078745"/>
                <a:ext cx="219945" cy="218759"/>
              </a:xfrm>
              <a:custGeom>
                <a:avLst/>
                <a:gdLst/>
                <a:ahLst/>
                <a:cxnLst/>
                <a:rect l="l" t="t" r="r" b="b"/>
                <a:pathLst>
                  <a:path w="219945" h="218759" extrusionOk="0">
                    <a:moveTo>
                      <a:pt x="4364" y="215443"/>
                    </a:moveTo>
                    <a:cubicBezTo>
                      <a:pt x="-4454" y="207736"/>
                      <a:pt x="1726" y="196835"/>
                      <a:pt x="8530" y="190239"/>
                    </a:cubicBezTo>
                    <a:cubicBezTo>
                      <a:pt x="15195" y="182602"/>
                      <a:pt x="21444" y="174687"/>
                      <a:pt x="28040" y="166980"/>
                    </a:cubicBezTo>
                    <a:cubicBezTo>
                      <a:pt x="79210" y="106576"/>
                      <a:pt x="134893" y="49851"/>
                      <a:pt x="196409" y="0"/>
                    </a:cubicBezTo>
                    <a:cubicBezTo>
                      <a:pt x="204116" y="3124"/>
                      <a:pt x="211961" y="5971"/>
                      <a:pt x="219945" y="8401"/>
                    </a:cubicBezTo>
                    <a:cubicBezTo>
                      <a:pt x="166901" y="57488"/>
                      <a:pt x="117397" y="110047"/>
                      <a:pt x="69142" y="163786"/>
                    </a:cubicBezTo>
                    <a:cubicBezTo>
                      <a:pt x="57548" y="175867"/>
                      <a:pt x="46438" y="188365"/>
                      <a:pt x="35260" y="200862"/>
                    </a:cubicBezTo>
                    <a:cubicBezTo>
                      <a:pt x="27553" y="209402"/>
                      <a:pt x="16861" y="225788"/>
                      <a:pt x="4225" y="21544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26" name="Google Shape;11726;p27"/>
              <p:cNvSpPr/>
              <p:nvPr/>
            </p:nvSpPr>
            <p:spPr>
              <a:xfrm>
                <a:off x="11392822" y="6287697"/>
                <a:ext cx="358502" cy="274909"/>
              </a:xfrm>
              <a:custGeom>
                <a:avLst/>
                <a:gdLst/>
                <a:ahLst/>
                <a:cxnLst/>
                <a:rect l="l" t="t" r="r" b="b"/>
                <a:pathLst>
                  <a:path w="358502" h="274909" extrusionOk="0">
                    <a:moveTo>
                      <a:pt x="339964" y="274910"/>
                    </a:moveTo>
                    <a:cubicBezTo>
                      <a:pt x="229292" y="206034"/>
                      <a:pt x="121466" y="131744"/>
                      <a:pt x="24055" y="44817"/>
                    </a:cubicBezTo>
                    <a:cubicBezTo>
                      <a:pt x="18293" y="39471"/>
                      <a:pt x="12668" y="33986"/>
                      <a:pt x="7114" y="28501"/>
                    </a:cubicBezTo>
                    <a:cubicBezTo>
                      <a:pt x="3295" y="24890"/>
                      <a:pt x="-385" y="20377"/>
                      <a:pt x="32" y="14753"/>
                    </a:cubicBezTo>
                    <a:cubicBezTo>
                      <a:pt x="32" y="6005"/>
                      <a:pt x="8225" y="-938"/>
                      <a:pt x="16834" y="104"/>
                    </a:cubicBezTo>
                    <a:cubicBezTo>
                      <a:pt x="25305" y="1284"/>
                      <a:pt x="30165" y="9685"/>
                      <a:pt x="36275" y="14823"/>
                    </a:cubicBezTo>
                    <a:lnTo>
                      <a:pt x="36275" y="14823"/>
                    </a:lnTo>
                    <a:cubicBezTo>
                      <a:pt x="81683" y="57175"/>
                      <a:pt x="130978" y="95293"/>
                      <a:pt x="179719" y="133757"/>
                    </a:cubicBezTo>
                    <a:cubicBezTo>
                      <a:pt x="238943" y="178124"/>
                      <a:pt x="299000" y="221379"/>
                      <a:pt x="358502" y="265259"/>
                    </a:cubicBezTo>
                    <a:cubicBezTo>
                      <a:pt x="352808" y="269355"/>
                      <a:pt x="346629" y="272618"/>
                      <a:pt x="339964" y="2748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27" name="Google Shape;11727;p27"/>
              <p:cNvSpPr/>
              <p:nvPr/>
            </p:nvSpPr>
            <p:spPr>
              <a:xfrm>
                <a:off x="11176906" y="6022506"/>
                <a:ext cx="286697" cy="277143"/>
              </a:xfrm>
              <a:custGeom>
                <a:avLst/>
                <a:gdLst/>
                <a:ahLst/>
                <a:cxnLst/>
                <a:rect l="l" t="t" r="r" b="b"/>
                <a:pathLst>
                  <a:path w="286697" h="277143" extrusionOk="0">
                    <a:moveTo>
                      <a:pt x="5990" y="274598"/>
                    </a:moveTo>
                    <a:cubicBezTo>
                      <a:pt x="-12964" y="260295"/>
                      <a:pt x="18418" y="234120"/>
                      <a:pt x="26333" y="220303"/>
                    </a:cubicBezTo>
                    <a:cubicBezTo>
                      <a:pt x="90556" y="133446"/>
                      <a:pt x="175956" y="65473"/>
                      <a:pt x="261008" y="0"/>
                    </a:cubicBezTo>
                    <a:cubicBezTo>
                      <a:pt x="269618" y="486"/>
                      <a:pt x="278227" y="1458"/>
                      <a:pt x="286697" y="3055"/>
                    </a:cubicBezTo>
                    <a:cubicBezTo>
                      <a:pt x="197063" y="81997"/>
                      <a:pt x="103678" y="158996"/>
                      <a:pt x="35498" y="258282"/>
                    </a:cubicBezTo>
                    <a:lnTo>
                      <a:pt x="35498" y="258282"/>
                    </a:lnTo>
                    <a:cubicBezTo>
                      <a:pt x="29180" y="268002"/>
                      <a:pt x="19182" y="283207"/>
                      <a:pt x="6060" y="274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28" name="Google Shape;11728;p27"/>
              <p:cNvSpPr/>
              <p:nvPr/>
            </p:nvSpPr>
            <p:spPr>
              <a:xfrm>
                <a:off x="11168970" y="6296725"/>
                <a:ext cx="375104" cy="346560"/>
              </a:xfrm>
              <a:custGeom>
                <a:avLst/>
                <a:gdLst/>
                <a:ahLst/>
                <a:cxnLst/>
                <a:rect l="l" t="t" r="r" b="b"/>
                <a:pathLst>
                  <a:path w="375104" h="346560" extrusionOk="0">
                    <a:moveTo>
                      <a:pt x="345665" y="346560"/>
                    </a:moveTo>
                    <a:cubicBezTo>
                      <a:pt x="269361" y="295251"/>
                      <a:pt x="202431" y="232069"/>
                      <a:pt x="137791" y="167013"/>
                    </a:cubicBezTo>
                    <a:cubicBezTo>
                      <a:pt x="106200" y="135422"/>
                      <a:pt x="75720" y="102859"/>
                      <a:pt x="45726" y="69810"/>
                    </a:cubicBezTo>
                    <a:cubicBezTo>
                      <a:pt x="34131" y="57174"/>
                      <a:pt x="22467" y="44676"/>
                      <a:pt x="10733" y="32179"/>
                    </a:cubicBezTo>
                    <a:cubicBezTo>
                      <a:pt x="6220" y="27457"/>
                      <a:pt x="457" y="22875"/>
                      <a:pt x="41" y="15863"/>
                    </a:cubicBezTo>
                    <a:cubicBezTo>
                      <a:pt x="-1001" y="1004"/>
                      <a:pt x="18162" y="-5661"/>
                      <a:pt x="27257" y="5795"/>
                    </a:cubicBezTo>
                    <a:cubicBezTo>
                      <a:pt x="91550" y="75087"/>
                      <a:pt x="154801" y="145350"/>
                      <a:pt x="222704" y="211171"/>
                    </a:cubicBezTo>
                    <a:cubicBezTo>
                      <a:pt x="270126" y="259077"/>
                      <a:pt x="322893" y="301152"/>
                      <a:pt x="375105" y="343575"/>
                    </a:cubicBezTo>
                    <a:cubicBezTo>
                      <a:pt x="365384" y="345102"/>
                      <a:pt x="355525" y="345935"/>
                      <a:pt x="345735" y="3464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29" name="Google Shape;11729;p27"/>
              <p:cNvSpPr/>
              <p:nvPr/>
            </p:nvSpPr>
            <p:spPr>
              <a:xfrm>
                <a:off x="10906127" y="6039340"/>
                <a:ext cx="258161" cy="272993"/>
              </a:xfrm>
              <a:custGeom>
                <a:avLst/>
                <a:gdLst/>
                <a:ahLst/>
                <a:cxnLst/>
                <a:rect l="l" t="t" r="r" b="b"/>
                <a:pathLst>
                  <a:path w="258161" h="272993" extrusionOk="0">
                    <a:moveTo>
                      <a:pt x="5573" y="270817"/>
                    </a:moveTo>
                    <a:cubicBezTo>
                      <a:pt x="-7965" y="260680"/>
                      <a:pt x="6684" y="245475"/>
                      <a:pt x="12516" y="235060"/>
                    </a:cubicBezTo>
                    <a:cubicBezTo>
                      <a:pt x="28138" y="212565"/>
                      <a:pt x="45357" y="191041"/>
                      <a:pt x="61881" y="169171"/>
                    </a:cubicBezTo>
                    <a:cubicBezTo>
                      <a:pt x="109372" y="106058"/>
                      <a:pt x="165333" y="49889"/>
                      <a:pt x="226571" y="38"/>
                    </a:cubicBezTo>
                    <a:cubicBezTo>
                      <a:pt x="237124" y="-170"/>
                      <a:pt x="247608" y="524"/>
                      <a:pt x="258161" y="1079"/>
                    </a:cubicBezTo>
                    <a:cubicBezTo>
                      <a:pt x="213171" y="41766"/>
                      <a:pt x="169221" y="83979"/>
                      <a:pt x="130132" y="130498"/>
                    </a:cubicBezTo>
                    <a:cubicBezTo>
                      <a:pt x="94722" y="172087"/>
                      <a:pt x="64450" y="217633"/>
                      <a:pt x="30013" y="259986"/>
                    </a:cubicBezTo>
                    <a:lnTo>
                      <a:pt x="30013" y="259986"/>
                    </a:lnTo>
                    <a:cubicBezTo>
                      <a:pt x="27027" y="263388"/>
                      <a:pt x="24597" y="267415"/>
                      <a:pt x="20918" y="270123"/>
                    </a:cubicBezTo>
                    <a:lnTo>
                      <a:pt x="20918" y="270123"/>
                    </a:lnTo>
                    <a:cubicBezTo>
                      <a:pt x="16751" y="273803"/>
                      <a:pt x="10086" y="273872"/>
                      <a:pt x="5573" y="2707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30" name="Google Shape;11730;p27"/>
              <p:cNvSpPr/>
              <p:nvPr/>
            </p:nvSpPr>
            <p:spPr>
              <a:xfrm>
                <a:off x="10926904" y="6299575"/>
                <a:ext cx="353750" cy="326422"/>
              </a:xfrm>
              <a:custGeom>
                <a:avLst/>
                <a:gdLst/>
                <a:ahLst/>
                <a:cxnLst/>
                <a:rect l="l" t="t" r="r" b="b"/>
                <a:pathLst>
                  <a:path w="353750" h="326422" extrusionOk="0">
                    <a:moveTo>
                      <a:pt x="327298" y="326353"/>
                    </a:moveTo>
                    <a:cubicBezTo>
                      <a:pt x="247383" y="267475"/>
                      <a:pt x="173856" y="200059"/>
                      <a:pt x="103453" y="130281"/>
                    </a:cubicBezTo>
                    <a:cubicBezTo>
                      <a:pt x="76098" y="101259"/>
                      <a:pt x="49020" y="71682"/>
                      <a:pt x="22706" y="41757"/>
                    </a:cubicBezTo>
                    <a:cubicBezTo>
                      <a:pt x="17706" y="33981"/>
                      <a:pt x="13610" y="25441"/>
                      <a:pt x="6876" y="18984"/>
                    </a:cubicBezTo>
                    <a:cubicBezTo>
                      <a:pt x="4237" y="16345"/>
                      <a:pt x="418" y="14054"/>
                      <a:pt x="72" y="9958"/>
                    </a:cubicBezTo>
                    <a:cubicBezTo>
                      <a:pt x="-1039" y="-110"/>
                      <a:pt x="11041" y="-3304"/>
                      <a:pt x="17082" y="3917"/>
                    </a:cubicBezTo>
                    <a:cubicBezTo>
                      <a:pt x="28121" y="13082"/>
                      <a:pt x="42216" y="18011"/>
                      <a:pt x="51450" y="29329"/>
                    </a:cubicBezTo>
                    <a:cubicBezTo>
                      <a:pt x="143376" y="134724"/>
                      <a:pt x="245439" y="231163"/>
                      <a:pt x="353750" y="319618"/>
                    </a:cubicBezTo>
                    <a:cubicBezTo>
                      <a:pt x="344863" y="321770"/>
                      <a:pt x="336045" y="324061"/>
                      <a:pt x="327228" y="3264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1731" name="Google Shape;11731;p27"/>
          <p:cNvGrpSpPr/>
          <p:nvPr/>
        </p:nvGrpSpPr>
        <p:grpSpPr>
          <a:xfrm rot="-1013147">
            <a:off x="10630406" y="6189870"/>
            <a:ext cx="744388" cy="1043369"/>
            <a:chOff x="5996489" y="1930043"/>
            <a:chExt cx="713436" cy="999985"/>
          </a:xfrm>
        </p:grpSpPr>
        <p:grpSp>
          <p:nvGrpSpPr>
            <p:cNvPr id="11732" name="Google Shape;11732;p27"/>
            <p:cNvGrpSpPr/>
            <p:nvPr/>
          </p:nvGrpSpPr>
          <p:grpSpPr>
            <a:xfrm>
              <a:off x="5997551" y="1930043"/>
              <a:ext cx="712373" cy="989676"/>
              <a:chOff x="6221239" y="1930043"/>
              <a:chExt cx="712373" cy="989676"/>
            </a:xfrm>
          </p:grpSpPr>
          <p:sp>
            <p:nvSpPr>
              <p:cNvPr id="11733" name="Google Shape;11733;p27"/>
              <p:cNvSpPr/>
              <p:nvPr/>
            </p:nvSpPr>
            <p:spPr>
              <a:xfrm rot="-5868182">
                <a:off x="6295942" y="2124819"/>
                <a:ext cx="293426" cy="200913"/>
              </a:xfrm>
              <a:custGeom>
                <a:avLst/>
                <a:gdLst/>
                <a:ahLst/>
                <a:cxnLst/>
                <a:rect l="l" t="t" r="r" b="b"/>
                <a:pathLst>
                  <a:path w="430680" h="294893" extrusionOk="0">
                    <a:moveTo>
                      <a:pt x="4521" y="283657"/>
                    </a:moveTo>
                    <a:cubicBezTo>
                      <a:pt x="5284" y="283518"/>
                      <a:pt x="5978" y="283448"/>
                      <a:pt x="6742" y="283379"/>
                    </a:cubicBezTo>
                    <a:cubicBezTo>
                      <a:pt x="48261" y="208394"/>
                      <a:pt x="137549" y="126049"/>
                      <a:pt x="211146" y="81961"/>
                    </a:cubicBezTo>
                    <a:cubicBezTo>
                      <a:pt x="250027" y="58355"/>
                      <a:pt x="290574" y="37317"/>
                      <a:pt x="333065" y="20862"/>
                    </a:cubicBezTo>
                    <a:cubicBezTo>
                      <a:pt x="363129" y="11211"/>
                      <a:pt x="469011" y="-29961"/>
                      <a:pt x="416104" y="39747"/>
                    </a:cubicBezTo>
                    <a:cubicBezTo>
                      <a:pt x="376113" y="103970"/>
                      <a:pt x="313972" y="150558"/>
                      <a:pt x="250512" y="189856"/>
                    </a:cubicBezTo>
                    <a:cubicBezTo>
                      <a:pt x="211701" y="213948"/>
                      <a:pt x="173029" y="238805"/>
                      <a:pt x="129912" y="254496"/>
                    </a:cubicBezTo>
                    <a:cubicBezTo>
                      <a:pt x="130190" y="254357"/>
                      <a:pt x="130468" y="254287"/>
                      <a:pt x="130745" y="254149"/>
                    </a:cubicBezTo>
                    <a:cubicBezTo>
                      <a:pt x="128315" y="255051"/>
                      <a:pt x="125816" y="256093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2969" y="257134"/>
                      <a:pt x="122483" y="257342"/>
                      <a:pt x="122066" y="257481"/>
                    </a:cubicBezTo>
                    <a:cubicBezTo>
                      <a:pt x="122066" y="257481"/>
                      <a:pt x="122066" y="257481"/>
                      <a:pt x="122066" y="257481"/>
                    </a:cubicBezTo>
                    <a:cubicBezTo>
                      <a:pt x="120539" y="258037"/>
                      <a:pt x="119081" y="258662"/>
                      <a:pt x="117553" y="259217"/>
                    </a:cubicBezTo>
                    <a:cubicBezTo>
                      <a:pt x="117831" y="259078"/>
                      <a:pt x="118109" y="259009"/>
                      <a:pt x="118387" y="258870"/>
                    </a:cubicBezTo>
                    <a:cubicBezTo>
                      <a:pt x="86032" y="270604"/>
                      <a:pt x="54441" y="285531"/>
                      <a:pt x="20698" y="292613"/>
                    </a:cubicBezTo>
                    <a:cubicBezTo>
                      <a:pt x="18614" y="293793"/>
                      <a:pt x="16115" y="294210"/>
                      <a:pt x="13755" y="293655"/>
                    </a:cubicBezTo>
                    <a:cubicBezTo>
                      <a:pt x="11810" y="293932"/>
                      <a:pt x="9936" y="294071"/>
                      <a:pt x="7992" y="294279"/>
                    </a:cubicBezTo>
                    <a:cubicBezTo>
                      <a:pt x="355" y="297751"/>
                      <a:pt x="-3673" y="285462"/>
                      <a:pt x="4521" y="2836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34" name="Google Shape;11734;p27"/>
              <p:cNvSpPr/>
              <p:nvPr/>
            </p:nvSpPr>
            <p:spPr>
              <a:xfrm rot="-5868182">
                <a:off x="6494569" y="1935505"/>
                <a:ext cx="314022" cy="347348"/>
              </a:xfrm>
              <a:custGeom>
                <a:avLst/>
                <a:gdLst/>
                <a:ahLst/>
                <a:cxnLst/>
                <a:rect l="l" t="t" r="r" b="b"/>
                <a:pathLst>
                  <a:path w="460910" h="509825" extrusionOk="0">
                    <a:moveTo>
                      <a:pt x="8284" y="128733"/>
                    </a:moveTo>
                    <a:cubicBezTo>
                      <a:pt x="8839" y="128733"/>
                      <a:pt x="9395" y="128733"/>
                      <a:pt x="9951" y="128802"/>
                    </a:cubicBezTo>
                    <a:cubicBezTo>
                      <a:pt x="11200" y="125956"/>
                      <a:pt x="14671" y="124567"/>
                      <a:pt x="17588" y="125747"/>
                    </a:cubicBezTo>
                    <a:cubicBezTo>
                      <a:pt x="60495" y="91032"/>
                      <a:pt x="112361" y="68745"/>
                      <a:pt x="162281" y="45972"/>
                    </a:cubicBezTo>
                    <a:cubicBezTo>
                      <a:pt x="231017" y="15631"/>
                      <a:pt x="305377" y="-4435"/>
                      <a:pt x="380987" y="842"/>
                    </a:cubicBezTo>
                    <a:cubicBezTo>
                      <a:pt x="396678" y="3550"/>
                      <a:pt x="476523" y="-130"/>
                      <a:pt x="458194" y="28753"/>
                    </a:cubicBezTo>
                    <a:cubicBezTo>
                      <a:pt x="409453" y="66801"/>
                      <a:pt x="349674" y="85339"/>
                      <a:pt x="291908" y="104918"/>
                    </a:cubicBezTo>
                    <a:cubicBezTo>
                      <a:pt x="208730" y="133801"/>
                      <a:pt x="120067" y="152617"/>
                      <a:pt x="32029" y="138731"/>
                    </a:cubicBezTo>
                    <a:cubicBezTo>
                      <a:pt x="27239" y="141647"/>
                      <a:pt x="23837" y="147618"/>
                      <a:pt x="18004" y="148312"/>
                    </a:cubicBezTo>
                    <a:cubicBezTo>
                      <a:pt x="18004" y="149909"/>
                      <a:pt x="18073" y="151437"/>
                      <a:pt x="18143" y="153034"/>
                    </a:cubicBezTo>
                    <a:cubicBezTo>
                      <a:pt x="18699" y="153797"/>
                      <a:pt x="19254" y="154630"/>
                      <a:pt x="19809" y="155394"/>
                    </a:cubicBezTo>
                    <a:cubicBezTo>
                      <a:pt x="19670" y="155255"/>
                      <a:pt x="19601" y="155047"/>
                      <a:pt x="19462" y="154908"/>
                    </a:cubicBezTo>
                    <a:cubicBezTo>
                      <a:pt x="19809" y="155394"/>
                      <a:pt x="20157" y="155811"/>
                      <a:pt x="20504" y="156297"/>
                    </a:cubicBezTo>
                    <a:cubicBezTo>
                      <a:pt x="20504" y="156297"/>
                      <a:pt x="20504" y="156297"/>
                      <a:pt x="20504" y="156297"/>
                    </a:cubicBezTo>
                    <a:cubicBezTo>
                      <a:pt x="21545" y="157755"/>
                      <a:pt x="22656" y="159282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4877" y="162407"/>
                      <a:pt x="26197" y="164004"/>
                      <a:pt x="27239" y="165670"/>
                    </a:cubicBezTo>
                    <a:cubicBezTo>
                      <a:pt x="27239" y="165670"/>
                      <a:pt x="27169" y="165531"/>
                      <a:pt x="27100" y="165531"/>
                    </a:cubicBezTo>
                    <a:cubicBezTo>
                      <a:pt x="27100" y="165601"/>
                      <a:pt x="27239" y="165739"/>
                      <a:pt x="27308" y="165809"/>
                    </a:cubicBezTo>
                    <a:cubicBezTo>
                      <a:pt x="27308" y="165809"/>
                      <a:pt x="27308" y="165809"/>
                      <a:pt x="27308" y="165809"/>
                    </a:cubicBezTo>
                    <a:lnTo>
                      <a:pt x="27308" y="165809"/>
                    </a:lnTo>
                    <a:cubicBezTo>
                      <a:pt x="27308" y="165809"/>
                      <a:pt x="27308" y="165809"/>
                      <a:pt x="27308" y="165809"/>
                    </a:cubicBezTo>
                    <a:cubicBezTo>
                      <a:pt x="27308" y="165809"/>
                      <a:pt x="27378" y="165948"/>
                      <a:pt x="27447" y="166017"/>
                    </a:cubicBezTo>
                    <a:cubicBezTo>
                      <a:pt x="27447" y="166017"/>
                      <a:pt x="27447" y="166017"/>
                      <a:pt x="27447" y="165948"/>
                    </a:cubicBezTo>
                    <a:cubicBezTo>
                      <a:pt x="27724" y="166295"/>
                      <a:pt x="27933" y="166642"/>
                      <a:pt x="28211" y="166989"/>
                    </a:cubicBezTo>
                    <a:cubicBezTo>
                      <a:pt x="28211" y="166989"/>
                      <a:pt x="28211" y="166989"/>
                      <a:pt x="28211" y="166989"/>
                    </a:cubicBezTo>
                    <a:cubicBezTo>
                      <a:pt x="28488" y="167406"/>
                      <a:pt x="28766" y="167822"/>
                      <a:pt x="29113" y="168169"/>
                    </a:cubicBezTo>
                    <a:cubicBezTo>
                      <a:pt x="29113" y="168100"/>
                      <a:pt x="28974" y="168031"/>
                      <a:pt x="28974" y="167961"/>
                    </a:cubicBezTo>
                    <a:cubicBezTo>
                      <a:pt x="29252" y="168378"/>
                      <a:pt x="29530" y="168725"/>
                      <a:pt x="29808" y="169141"/>
                    </a:cubicBezTo>
                    <a:lnTo>
                      <a:pt x="29808" y="169141"/>
                    </a:lnTo>
                    <a:cubicBezTo>
                      <a:pt x="29808" y="169141"/>
                      <a:pt x="29808" y="169141"/>
                      <a:pt x="29808" y="169141"/>
                    </a:cubicBezTo>
                    <a:cubicBezTo>
                      <a:pt x="30016" y="169419"/>
                      <a:pt x="30154" y="169628"/>
                      <a:pt x="30293" y="169836"/>
                    </a:cubicBezTo>
                    <a:cubicBezTo>
                      <a:pt x="30293" y="169836"/>
                      <a:pt x="30293" y="169836"/>
                      <a:pt x="30293" y="169836"/>
                    </a:cubicBezTo>
                    <a:cubicBezTo>
                      <a:pt x="74174" y="231837"/>
                      <a:pt x="105973" y="301893"/>
                      <a:pt x="129649" y="373892"/>
                    </a:cubicBezTo>
                    <a:cubicBezTo>
                      <a:pt x="141174" y="409163"/>
                      <a:pt x="150686" y="445128"/>
                      <a:pt x="156171" y="481857"/>
                    </a:cubicBezTo>
                    <a:cubicBezTo>
                      <a:pt x="157698" y="491507"/>
                      <a:pt x="162767" y="515183"/>
                      <a:pt x="145548" y="508726"/>
                    </a:cubicBezTo>
                    <a:cubicBezTo>
                      <a:pt x="119095" y="491438"/>
                      <a:pt x="105695" y="460541"/>
                      <a:pt x="91392" y="433463"/>
                    </a:cubicBezTo>
                    <a:cubicBezTo>
                      <a:pt x="77159" y="406941"/>
                      <a:pt x="60912" y="381391"/>
                      <a:pt x="50081" y="353202"/>
                    </a:cubicBezTo>
                    <a:cubicBezTo>
                      <a:pt x="38764" y="324735"/>
                      <a:pt x="32168" y="294811"/>
                      <a:pt x="24253" y="265303"/>
                    </a:cubicBezTo>
                    <a:cubicBezTo>
                      <a:pt x="19879" y="248223"/>
                      <a:pt x="-15947" y="128386"/>
                      <a:pt x="8422" y="128872"/>
                    </a:cubicBezTo>
                    <a:close/>
                    <a:moveTo>
                      <a:pt x="111110" y="129983"/>
                    </a:moveTo>
                    <a:cubicBezTo>
                      <a:pt x="112500" y="129913"/>
                      <a:pt x="113818" y="129844"/>
                      <a:pt x="115207" y="129774"/>
                    </a:cubicBezTo>
                    <a:lnTo>
                      <a:pt x="111110" y="129983"/>
                    </a:lnTo>
                    <a:close/>
                    <a:moveTo>
                      <a:pt x="444099" y="22296"/>
                    </a:moveTo>
                    <a:cubicBezTo>
                      <a:pt x="441947" y="23754"/>
                      <a:pt x="439725" y="25212"/>
                      <a:pt x="437503" y="26670"/>
                    </a:cubicBezTo>
                    <a:cubicBezTo>
                      <a:pt x="439725" y="25281"/>
                      <a:pt x="441947" y="23823"/>
                      <a:pt x="444099" y="22296"/>
                    </a:cubicBezTo>
                    <a:cubicBezTo>
                      <a:pt x="444099" y="22296"/>
                      <a:pt x="444099" y="22296"/>
                      <a:pt x="444099" y="222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35" name="Google Shape;11735;p27"/>
              <p:cNvSpPr/>
              <p:nvPr/>
            </p:nvSpPr>
            <p:spPr>
              <a:xfrm rot="-5868182">
                <a:off x="6534692" y="1990143"/>
                <a:ext cx="285077" cy="193955"/>
              </a:xfrm>
              <a:custGeom>
                <a:avLst/>
                <a:gdLst/>
                <a:ahLst/>
                <a:cxnLst/>
                <a:rect l="l" t="t" r="r" b="b"/>
                <a:pathLst>
                  <a:path w="418425" h="284680" extrusionOk="0">
                    <a:moveTo>
                      <a:pt x="3206" y="2475"/>
                    </a:moveTo>
                    <a:cubicBezTo>
                      <a:pt x="7025" y="-649"/>
                      <a:pt x="12093" y="-163"/>
                      <a:pt x="16676" y="462"/>
                    </a:cubicBezTo>
                    <a:cubicBezTo>
                      <a:pt x="30562" y="2267"/>
                      <a:pt x="44239" y="5530"/>
                      <a:pt x="57708" y="9418"/>
                    </a:cubicBezTo>
                    <a:cubicBezTo>
                      <a:pt x="57362" y="9280"/>
                      <a:pt x="56945" y="9210"/>
                      <a:pt x="56529" y="9071"/>
                    </a:cubicBezTo>
                    <a:cubicBezTo>
                      <a:pt x="170811" y="43925"/>
                      <a:pt x="350150" y="128839"/>
                      <a:pt x="404584" y="239511"/>
                    </a:cubicBezTo>
                    <a:cubicBezTo>
                      <a:pt x="408958" y="251314"/>
                      <a:pt x="430064" y="278115"/>
                      <a:pt x="409722" y="283808"/>
                    </a:cubicBezTo>
                    <a:cubicBezTo>
                      <a:pt x="401668" y="286863"/>
                      <a:pt x="393822" y="281239"/>
                      <a:pt x="387226" y="277073"/>
                    </a:cubicBezTo>
                    <a:cubicBezTo>
                      <a:pt x="373965" y="269644"/>
                      <a:pt x="360357" y="262840"/>
                      <a:pt x="346817" y="255897"/>
                    </a:cubicBezTo>
                    <a:cubicBezTo>
                      <a:pt x="287732" y="225833"/>
                      <a:pt x="229272" y="194590"/>
                      <a:pt x="172616" y="160083"/>
                    </a:cubicBezTo>
                    <a:cubicBezTo>
                      <a:pt x="172894" y="160222"/>
                      <a:pt x="173171" y="160430"/>
                      <a:pt x="173449" y="160569"/>
                    </a:cubicBezTo>
                    <a:cubicBezTo>
                      <a:pt x="116655" y="125992"/>
                      <a:pt x="60625" y="88083"/>
                      <a:pt x="17161" y="37121"/>
                    </a:cubicBezTo>
                    <a:cubicBezTo>
                      <a:pt x="10566" y="27818"/>
                      <a:pt x="-7139" y="14140"/>
                      <a:pt x="3136" y="2406"/>
                    </a:cubicBezTo>
                    <a:close/>
                    <a:moveTo>
                      <a:pt x="83884" y="81904"/>
                    </a:moveTo>
                    <a:cubicBezTo>
                      <a:pt x="85134" y="82945"/>
                      <a:pt x="86383" y="83987"/>
                      <a:pt x="87633" y="84959"/>
                    </a:cubicBezTo>
                    <a:cubicBezTo>
                      <a:pt x="87494" y="84820"/>
                      <a:pt x="87355" y="84751"/>
                      <a:pt x="87216" y="84612"/>
                    </a:cubicBezTo>
                    <a:cubicBezTo>
                      <a:pt x="87355" y="84751"/>
                      <a:pt x="87494" y="84820"/>
                      <a:pt x="87633" y="84959"/>
                    </a:cubicBezTo>
                    <a:cubicBezTo>
                      <a:pt x="86383" y="83917"/>
                      <a:pt x="85134" y="82945"/>
                      <a:pt x="83884" y="819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36" name="Google Shape;11736;p27"/>
              <p:cNvSpPr/>
              <p:nvPr/>
            </p:nvSpPr>
            <p:spPr>
              <a:xfrm rot="-5868182">
                <a:off x="6695307" y="2088243"/>
                <a:ext cx="95327" cy="371783"/>
              </a:xfrm>
              <a:custGeom>
                <a:avLst/>
                <a:gdLst/>
                <a:ahLst/>
                <a:cxnLst/>
                <a:rect l="l" t="t" r="r" b="b"/>
                <a:pathLst>
                  <a:path w="139917" h="545690" extrusionOk="0">
                    <a:moveTo>
                      <a:pt x="13608" y="111"/>
                    </a:moveTo>
                    <a:cubicBezTo>
                      <a:pt x="13608" y="111"/>
                      <a:pt x="14163" y="111"/>
                      <a:pt x="14441" y="180"/>
                    </a:cubicBezTo>
                    <a:cubicBezTo>
                      <a:pt x="16732" y="-445"/>
                      <a:pt x="19232" y="597"/>
                      <a:pt x="20482" y="2680"/>
                    </a:cubicBezTo>
                    <a:cubicBezTo>
                      <a:pt x="20482" y="2680"/>
                      <a:pt x="20482" y="2680"/>
                      <a:pt x="20482" y="2610"/>
                    </a:cubicBezTo>
                    <a:cubicBezTo>
                      <a:pt x="20482" y="2610"/>
                      <a:pt x="20482" y="2680"/>
                      <a:pt x="20551" y="2749"/>
                    </a:cubicBezTo>
                    <a:cubicBezTo>
                      <a:pt x="20551" y="2749"/>
                      <a:pt x="20551" y="2749"/>
                      <a:pt x="20551" y="2749"/>
                    </a:cubicBezTo>
                    <a:cubicBezTo>
                      <a:pt x="60682" y="76970"/>
                      <a:pt x="83386" y="158482"/>
                      <a:pt x="105882" y="239368"/>
                    </a:cubicBezTo>
                    <a:cubicBezTo>
                      <a:pt x="122822" y="312895"/>
                      <a:pt x="145040" y="387186"/>
                      <a:pt x="138861" y="463421"/>
                    </a:cubicBezTo>
                    <a:cubicBezTo>
                      <a:pt x="137402" y="488971"/>
                      <a:pt x="134626" y="514591"/>
                      <a:pt x="129557" y="539655"/>
                    </a:cubicBezTo>
                    <a:cubicBezTo>
                      <a:pt x="120809" y="554930"/>
                      <a:pt x="109908" y="537503"/>
                      <a:pt x="105743" y="528130"/>
                    </a:cubicBezTo>
                    <a:lnTo>
                      <a:pt x="105743" y="528130"/>
                    </a:lnTo>
                    <a:cubicBezTo>
                      <a:pt x="88732" y="495220"/>
                      <a:pt x="66584" y="465017"/>
                      <a:pt x="52976" y="430372"/>
                    </a:cubicBezTo>
                    <a:cubicBezTo>
                      <a:pt x="22426" y="353304"/>
                      <a:pt x="11872" y="271029"/>
                      <a:pt x="6735" y="188823"/>
                    </a:cubicBezTo>
                    <a:cubicBezTo>
                      <a:pt x="2777" y="139180"/>
                      <a:pt x="69" y="89468"/>
                      <a:pt x="0" y="39617"/>
                    </a:cubicBezTo>
                    <a:cubicBezTo>
                      <a:pt x="1527" y="26772"/>
                      <a:pt x="-4652" y="1291"/>
                      <a:pt x="13678" y="111"/>
                    </a:cubicBezTo>
                    <a:close/>
                    <a:moveTo>
                      <a:pt x="121364" y="502510"/>
                    </a:moveTo>
                    <a:cubicBezTo>
                      <a:pt x="121225" y="503621"/>
                      <a:pt x="121017" y="504732"/>
                      <a:pt x="120878" y="505843"/>
                    </a:cubicBezTo>
                    <a:cubicBezTo>
                      <a:pt x="121017" y="504732"/>
                      <a:pt x="121225" y="503690"/>
                      <a:pt x="121364" y="502579"/>
                    </a:cubicBezTo>
                    <a:cubicBezTo>
                      <a:pt x="121364" y="502579"/>
                      <a:pt x="121364" y="502579"/>
                      <a:pt x="121364" y="502649"/>
                    </a:cubicBezTo>
                    <a:cubicBezTo>
                      <a:pt x="121364" y="502649"/>
                      <a:pt x="121364" y="502510"/>
                      <a:pt x="121364" y="5025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37" name="Google Shape;11737;p27"/>
              <p:cNvSpPr/>
              <p:nvPr/>
            </p:nvSpPr>
            <p:spPr>
              <a:xfrm rot="-5868182">
                <a:off x="6591653" y="2373791"/>
                <a:ext cx="109977" cy="264936"/>
              </a:xfrm>
              <a:custGeom>
                <a:avLst/>
                <a:gdLst/>
                <a:ahLst/>
                <a:cxnLst/>
                <a:rect l="l" t="t" r="r" b="b"/>
                <a:pathLst>
                  <a:path w="161420" h="388863" extrusionOk="0">
                    <a:moveTo>
                      <a:pt x="93857" y="74674"/>
                    </a:moveTo>
                    <a:cubicBezTo>
                      <a:pt x="103021" y="62802"/>
                      <a:pt x="142597" y="-15099"/>
                      <a:pt x="158288" y="2605"/>
                    </a:cubicBezTo>
                    <a:cubicBezTo>
                      <a:pt x="163148" y="7049"/>
                      <a:pt x="161968" y="14270"/>
                      <a:pt x="157386" y="18435"/>
                    </a:cubicBezTo>
                    <a:cubicBezTo>
                      <a:pt x="153150" y="81409"/>
                      <a:pt x="138639" y="143827"/>
                      <a:pt x="121698" y="204509"/>
                    </a:cubicBezTo>
                    <a:cubicBezTo>
                      <a:pt x="110451" y="239711"/>
                      <a:pt x="97675" y="274773"/>
                      <a:pt x="78512" y="306503"/>
                    </a:cubicBezTo>
                    <a:cubicBezTo>
                      <a:pt x="62613" y="332331"/>
                      <a:pt x="42617" y="355243"/>
                      <a:pt x="22967" y="378294"/>
                    </a:cubicBezTo>
                    <a:cubicBezTo>
                      <a:pt x="18038" y="385445"/>
                      <a:pt x="7832" y="394749"/>
                      <a:pt x="1305" y="383918"/>
                    </a:cubicBezTo>
                    <a:cubicBezTo>
                      <a:pt x="-10428" y="325666"/>
                      <a:pt x="59905" y="128483"/>
                      <a:pt x="93857" y="74744"/>
                    </a:cubicBezTo>
                    <a:close/>
                    <a:moveTo>
                      <a:pt x="145860" y="32738"/>
                    </a:moveTo>
                    <a:cubicBezTo>
                      <a:pt x="145860" y="32738"/>
                      <a:pt x="145860" y="32738"/>
                      <a:pt x="145860" y="32738"/>
                    </a:cubicBezTo>
                    <a:cubicBezTo>
                      <a:pt x="145721" y="33988"/>
                      <a:pt x="145652" y="35307"/>
                      <a:pt x="145513" y="36626"/>
                    </a:cubicBezTo>
                    <a:cubicBezTo>
                      <a:pt x="145652" y="35307"/>
                      <a:pt x="145791" y="33988"/>
                      <a:pt x="145860" y="326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38" name="Google Shape;11738;p27"/>
              <p:cNvSpPr/>
              <p:nvPr/>
            </p:nvSpPr>
            <p:spPr>
              <a:xfrm rot="-5868182">
                <a:off x="6509981" y="2506370"/>
                <a:ext cx="205389" cy="228118"/>
              </a:xfrm>
              <a:custGeom>
                <a:avLst/>
                <a:gdLst/>
                <a:ahLst/>
                <a:cxnLst/>
                <a:rect l="l" t="t" r="r" b="b"/>
                <a:pathLst>
                  <a:path w="301463" h="334824" extrusionOk="0">
                    <a:moveTo>
                      <a:pt x="32622" y="233676"/>
                    </a:moveTo>
                    <a:cubicBezTo>
                      <a:pt x="77335" y="150428"/>
                      <a:pt x="139129" y="71278"/>
                      <a:pt x="227444" y="32119"/>
                    </a:cubicBezTo>
                    <a:cubicBezTo>
                      <a:pt x="244316" y="23648"/>
                      <a:pt x="260840" y="14622"/>
                      <a:pt x="277712" y="6152"/>
                    </a:cubicBezTo>
                    <a:cubicBezTo>
                      <a:pt x="283752" y="3444"/>
                      <a:pt x="290765" y="-2874"/>
                      <a:pt x="297430" y="1500"/>
                    </a:cubicBezTo>
                    <a:cubicBezTo>
                      <a:pt x="309164" y="6082"/>
                      <a:pt x="291737" y="26911"/>
                      <a:pt x="290001" y="35104"/>
                    </a:cubicBezTo>
                    <a:cubicBezTo>
                      <a:pt x="235914" y="152442"/>
                      <a:pt x="165581" y="251866"/>
                      <a:pt x="49911" y="314562"/>
                    </a:cubicBezTo>
                    <a:cubicBezTo>
                      <a:pt x="39704" y="320811"/>
                      <a:pt x="29220" y="326712"/>
                      <a:pt x="18597" y="332198"/>
                    </a:cubicBezTo>
                    <a:cubicBezTo>
                      <a:pt x="15056" y="334003"/>
                      <a:pt x="10959" y="335738"/>
                      <a:pt x="7002" y="334280"/>
                    </a:cubicBezTo>
                    <a:cubicBezTo>
                      <a:pt x="-16048" y="321158"/>
                      <a:pt x="24499" y="252144"/>
                      <a:pt x="32691" y="2336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39" name="Google Shape;11739;p27"/>
              <p:cNvSpPr/>
              <p:nvPr/>
            </p:nvSpPr>
            <p:spPr>
              <a:xfrm rot="-5868182">
                <a:off x="6293337" y="2582925"/>
                <a:ext cx="259320" cy="366859"/>
              </a:xfrm>
              <a:custGeom>
                <a:avLst/>
                <a:gdLst/>
                <a:ahLst/>
                <a:cxnLst/>
                <a:rect l="l" t="t" r="r" b="b"/>
                <a:pathLst>
                  <a:path w="380621" h="538463" extrusionOk="0">
                    <a:moveTo>
                      <a:pt x="198338" y="5806"/>
                    </a:moveTo>
                    <a:cubicBezTo>
                      <a:pt x="207712" y="-6413"/>
                      <a:pt x="222223" y="3099"/>
                      <a:pt x="230138" y="11986"/>
                    </a:cubicBezTo>
                    <a:cubicBezTo>
                      <a:pt x="242080" y="23789"/>
                      <a:pt x="253952" y="35800"/>
                      <a:pt x="264159" y="49131"/>
                    </a:cubicBezTo>
                    <a:cubicBezTo>
                      <a:pt x="326160" y="130920"/>
                      <a:pt x="373859" y="256034"/>
                      <a:pt x="370943" y="359138"/>
                    </a:cubicBezTo>
                    <a:cubicBezTo>
                      <a:pt x="375178" y="356778"/>
                      <a:pt x="381080" y="359902"/>
                      <a:pt x="380593" y="364970"/>
                    </a:cubicBezTo>
                    <a:cubicBezTo>
                      <a:pt x="380524" y="368928"/>
                      <a:pt x="377122" y="371983"/>
                      <a:pt x="374553" y="374482"/>
                    </a:cubicBezTo>
                    <a:cubicBezTo>
                      <a:pt x="354765" y="391076"/>
                      <a:pt x="333172" y="405448"/>
                      <a:pt x="313315" y="422112"/>
                    </a:cubicBezTo>
                    <a:cubicBezTo>
                      <a:pt x="236109" y="486127"/>
                      <a:pt x="141266" y="541463"/>
                      <a:pt x="38023" y="537922"/>
                    </a:cubicBezTo>
                    <a:cubicBezTo>
                      <a:pt x="25803" y="536533"/>
                      <a:pt x="5252" y="543754"/>
                      <a:pt x="45" y="528688"/>
                    </a:cubicBezTo>
                    <a:cubicBezTo>
                      <a:pt x="-1205" y="514246"/>
                      <a:pt x="23998" y="498971"/>
                      <a:pt x="32122" y="486960"/>
                    </a:cubicBezTo>
                    <a:cubicBezTo>
                      <a:pt x="52742" y="463215"/>
                      <a:pt x="73711" y="438636"/>
                      <a:pt x="102177" y="424125"/>
                    </a:cubicBezTo>
                    <a:cubicBezTo>
                      <a:pt x="142724" y="403852"/>
                      <a:pt x="184591" y="384133"/>
                      <a:pt x="228957" y="374066"/>
                    </a:cubicBezTo>
                    <a:cubicBezTo>
                      <a:pt x="250480" y="369483"/>
                      <a:pt x="272699" y="369900"/>
                      <a:pt x="294292" y="365456"/>
                    </a:cubicBezTo>
                    <a:cubicBezTo>
                      <a:pt x="310538" y="362193"/>
                      <a:pt x="326646" y="358097"/>
                      <a:pt x="343240" y="356986"/>
                    </a:cubicBezTo>
                    <a:cubicBezTo>
                      <a:pt x="312829" y="307968"/>
                      <a:pt x="271379" y="266796"/>
                      <a:pt x="243398" y="216320"/>
                    </a:cubicBezTo>
                    <a:cubicBezTo>
                      <a:pt x="243398" y="216459"/>
                      <a:pt x="243537" y="216528"/>
                      <a:pt x="243607" y="216667"/>
                    </a:cubicBezTo>
                    <a:cubicBezTo>
                      <a:pt x="242565" y="214723"/>
                      <a:pt x="241455" y="212709"/>
                      <a:pt x="240413" y="210765"/>
                    </a:cubicBezTo>
                    <a:cubicBezTo>
                      <a:pt x="240413" y="210835"/>
                      <a:pt x="240483" y="210904"/>
                      <a:pt x="240552" y="210974"/>
                    </a:cubicBezTo>
                    <a:cubicBezTo>
                      <a:pt x="240135" y="210210"/>
                      <a:pt x="239719" y="209446"/>
                      <a:pt x="239302" y="208613"/>
                    </a:cubicBezTo>
                    <a:cubicBezTo>
                      <a:pt x="239302" y="208613"/>
                      <a:pt x="239302" y="208613"/>
                      <a:pt x="239302" y="208613"/>
                    </a:cubicBezTo>
                    <a:cubicBezTo>
                      <a:pt x="237914" y="206113"/>
                      <a:pt x="236594" y="203614"/>
                      <a:pt x="235206" y="201045"/>
                    </a:cubicBezTo>
                    <a:lnTo>
                      <a:pt x="235206" y="201045"/>
                    </a:lnTo>
                    <a:cubicBezTo>
                      <a:pt x="235206" y="201045"/>
                      <a:pt x="235067" y="200837"/>
                      <a:pt x="235067" y="200767"/>
                    </a:cubicBezTo>
                    <a:cubicBezTo>
                      <a:pt x="235067" y="200767"/>
                      <a:pt x="235067" y="200767"/>
                      <a:pt x="235067" y="200767"/>
                    </a:cubicBezTo>
                    <a:cubicBezTo>
                      <a:pt x="235067" y="200767"/>
                      <a:pt x="235067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lnTo>
                      <a:pt x="234998" y="200628"/>
                    </a:ln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859" y="200420"/>
                      <a:pt x="234789" y="200212"/>
                      <a:pt x="234651" y="200004"/>
                    </a:cubicBezTo>
                    <a:cubicBezTo>
                      <a:pt x="214307" y="162511"/>
                      <a:pt x="205490" y="120367"/>
                      <a:pt x="199588" y="78500"/>
                    </a:cubicBezTo>
                    <a:cubicBezTo>
                      <a:pt x="197783" y="66141"/>
                      <a:pt x="196325" y="53713"/>
                      <a:pt x="195284" y="41285"/>
                    </a:cubicBezTo>
                    <a:cubicBezTo>
                      <a:pt x="194936" y="29621"/>
                      <a:pt x="191464" y="16082"/>
                      <a:pt x="198477" y="5806"/>
                    </a:cubicBezTo>
                    <a:close/>
                    <a:moveTo>
                      <a:pt x="367333" y="364137"/>
                    </a:moveTo>
                    <a:cubicBezTo>
                      <a:pt x="367333" y="364137"/>
                      <a:pt x="366777" y="364554"/>
                      <a:pt x="366499" y="364693"/>
                    </a:cubicBezTo>
                    <a:cubicBezTo>
                      <a:pt x="366499" y="364901"/>
                      <a:pt x="366569" y="365179"/>
                      <a:pt x="366569" y="365387"/>
                    </a:cubicBezTo>
                    <a:cubicBezTo>
                      <a:pt x="366777" y="365179"/>
                      <a:pt x="366985" y="364970"/>
                      <a:pt x="367194" y="364693"/>
                    </a:cubicBezTo>
                    <a:cubicBezTo>
                      <a:pt x="367194" y="364484"/>
                      <a:pt x="367194" y="364276"/>
                      <a:pt x="367194" y="3640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40" name="Google Shape;11740;p27"/>
              <p:cNvSpPr/>
              <p:nvPr/>
            </p:nvSpPr>
            <p:spPr>
              <a:xfrm rot="-5868182">
                <a:off x="6312372" y="2441518"/>
                <a:ext cx="87500" cy="246253"/>
              </a:xfrm>
              <a:custGeom>
                <a:avLst/>
                <a:gdLst/>
                <a:ahLst/>
                <a:cxnLst/>
                <a:rect l="l" t="t" r="r" b="b"/>
                <a:pathLst>
                  <a:path w="128430" h="361441" extrusionOk="0">
                    <a:moveTo>
                      <a:pt x="37499" y="62695"/>
                    </a:moveTo>
                    <a:cubicBezTo>
                      <a:pt x="48261" y="42352"/>
                      <a:pt x="87281" y="-17428"/>
                      <a:pt x="113525" y="4929"/>
                    </a:cubicBezTo>
                    <a:cubicBezTo>
                      <a:pt x="132618" y="48531"/>
                      <a:pt x="131230" y="99285"/>
                      <a:pt x="121301" y="145179"/>
                    </a:cubicBezTo>
                    <a:cubicBezTo>
                      <a:pt x="108735" y="212943"/>
                      <a:pt x="82420" y="277444"/>
                      <a:pt x="47080" y="336460"/>
                    </a:cubicBezTo>
                    <a:cubicBezTo>
                      <a:pt x="47080" y="336390"/>
                      <a:pt x="47219" y="336251"/>
                      <a:pt x="47289" y="336182"/>
                    </a:cubicBezTo>
                    <a:cubicBezTo>
                      <a:pt x="46941" y="336737"/>
                      <a:pt x="46595" y="337293"/>
                      <a:pt x="46247" y="337918"/>
                    </a:cubicBezTo>
                    <a:cubicBezTo>
                      <a:pt x="46247" y="337918"/>
                      <a:pt x="46247" y="337918"/>
                      <a:pt x="46247" y="337918"/>
                    </a:cubicBezTo>
                    <a:cubicBezTo>
                      <a:pt x="46247" y="337918"/>
                      <a:pt x="46247" y="337987"/>
                      <a:pt x="46178" y="338057"/>
                    </a:cubicBezTo>
                    <a:cubicBezTo>
                      <a:pt x="46178" y="338057"/>
                      <a:pt x="46178" y="338057"/>
                      <a:pt x="46178" y="337987"/>
                    </a:cubicBezTo>
                    <a:cubicBezTo>
                      <a:pt x="44789" y="340209"/>
                      <a:pt x="43470" y="342500"/>
                      <a:pt x="42082" y="344722"/>
                    </a:cubicBezTo>
                    <a:cubicBezTo>
                      <a:pt x="42221" y="344514"/>
                      <a:pt x="42359" y="344236"/>
                      <a:pt x="42498" y="344028"/>
                    </a:cubicBezTo>
                    <a:cubicBezTo>
                      <a:pt x="38332" y="349304"/>
                      <a:pt x="35485" y="359164"/>
                      <a:pt x="27778" y="359580"/>
                    </a:cubicBezTo>
                    <a:cubicBezTo>
                      <a:pt x="10699" y="371800"/>
                      <a:pt x="10977" y="320213"/>
                      <a:pt x="6810" y="310840"/>
                    </a:cubicBezTo>
                    <a:cubicBezTo>
                      <a:pt x="-8186" y="228287"/>
                      <a:pt x="1395" y="138860"/>
                      <a:pt x="37429" y="628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41" name="Google Shape;11741;p27"/>
              <p:cNvSpPr/>
              <p:nvPr/>
            </p:nvSpPr>
            <p:spPr>
              <a:xfrm rot="-5868182">
                <a:off x="6285873" y="2308735"/>
                <a:ext cx="161995" cy="271786"/>
              </a:xfrm>
              <a:custGeom>
                <a:avLst/>
                <a:gdLst/>
                <a:ahLst/>
                <a:cxnLst/>
                <a:rect l="l" t="t" r="r" b="b"/>
                <a:pathLst>
                  <a:path w="237770" h="398917" extrusionOk="0">
                    <a:moveTo>
                      <a:pt x="75106" y="146476"/>
                    </a:moveTo>
                    <a:cubicBezTo>
                      <a:pt x="100657" y="99888"/>
                      <a:pt x="133219" y="56146"/>
                      <a:pt x="173420" y="21292"/>
                    </a:cubicBezTo>
                    <a:cubicBezTo>
                      <a:pt x="189111" y="9073"/>
                      <a:pt x="217508" y="-11271"/>
                      <a:pt x="234727" y="7823"/>
                    </a:cubicBezTo>
                    <a:cubicBezTo>
                      <a:pt x="242226" y="25597"/>
                      <a:pt x="233963" y="48856"/>
                      <a:pt x="230283" y="67186"/>
                    </a:cubicBezTo>
                    <a:cubicBezTo>
                      <a:pt x="199734" y="168207"/>
                      <a:pt x="92116" y="331508"/>
                      <a:pt x="11716" y="398092"/>
                    </a:cubicBezTo>
                    <a:cubicBezTo>
                      <a:pt x="-781" y="402605"/>
                      <a:pt x="-781" y="387538"/>
                      <a:pt x="607" y="379207"/>
                    </a:cubicBezTo>
                    <a:cubicBezTo>
                      <a:pt x="1510" y="367473"/>
                      <a:pt x="2759" y="355739"/>
                      <a:pt x="4009" y="344075"/>
                    </a:cubicBezTo>
                    <a:cubicBezTo>
                      <a:pt x="13036" y="274228"/>
                      <a:pt x="45598" y="209657"/>
                      <a:pt x="75037" y="1464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42" name="Google Shape;11742;p27"/>
              <p:cNvSpPr/>
              <p:nvPr/>
            </p:nvSpPr>
            <p:spPr>
              <a:xfrm rot="-5868182">
                <a:off x="6462471" y="2068041"/>
                <a:ext cx="233095" cy="531122"/>
              </a:xfrm>
              <a:custGeom>
                <a:avLst/>
                <a:gdLst/>
                <a:ahLst/>
                <a:cxnLst/>
                <a:rect l="l" t="t" r="r" b="b"/>
                <a:pathLst>
                  <a:path w="342128" h="779562" extrusionOk="0">
                    <a:moveTo>
                      <a:pt x="51771" y="244808"/>
                    </a:moveTo>
                    <a:cubicBezTo>
                      <a:pt x="93360" y="168088"/>
                      <a:pt x="152931" y="101157"/>
                      <a:pt x="222570" y="48806"/>
                    </a:cubicBezTo>
                    <a:cubicBezTo>
                      <a:pt x="253467" y="26449"/>
                      <a:pt x="287974" y="5620"/>
                      <a:pt x="326300" y="135"/>
                    </a:cubicBezTo>
                    <a:cubicBezTo>
                      <a:pt x="334492" y="-976"/>
                      <a:pt x="343865" y="4857"/>
                      <a:pt x="341852" y="13952"/>
                    </a:cubicBezTo>
                    <a:cubicBezTo>
                      <a:pt x="339213" y="22770"/>
                      <a:pt x="331784" y="29227"/>
                      <a:pt x="326577" y="36586"/>
                    </a:cubicBezTo>
                    <a:cubicBezTo>
                      <a:pt x="326785" y="36309"/>
                      <a:pt x="327063" y="36031"/>
                      <a:pt x="327272" y="35684"/>
                    </a:cubicBezTo>
                    <a:cubicBezTo>
                      <a:pt x="311788" y="55263"/>
                      <a:pt x="294639" y="73315"/>
                      <a:pt x="278739" y="92478"/>
                    </a:cubicBezTo>
                    <a:cubicBezTo>
                      <a:pt x="252564" y="125735"/>
                      <a:pt x="229166" y="161145"/>
                      <a:pt x="200908" y="192736"/>
                    </a:cubicBezTo>
                    <a:cubicBezTo>
                      <a:pt x="161472" y="236199"/>
                      <a:pt x="116411" y="274872"/>
                      <a:pt x="68781" y="309032"/>
                    </a:cubicBezTo>
                    <a:cubicBezTo>
                      <a:pt x="70934" y="315419"/>
                      <a:pt x="66212" y="321182"/>
                      <a:pt x="64546" y="327084"/>
                    </a:cubicBezTo>
                    <a:cubicBezTo>
                      <a:pt x="101830" y="433382"/>
                      <a:pt x="96207" y="550580"/>
                      <a:pt x="74127" y="659586"/>
                    </a:cubicBezTo>
                    <a:cubicBezTo>
                      <a:pt x="69962" y="680971"/>
                      <a:pt x="45870" y="774772"/>
                      <a:pt x="27123" y="779562"/>
                    </a:cubicBezTo>
                    <a:cubicBezTo>
                      <a:pt x="-1205" y="777757"/>
                      <a:pt x="5114" y="633550"/>
                      <a:pt x="670" y="606125"/>
                    </a:cubicBezTo>
                    <a:cubicBezTo>
                      <a:pt x="-2871" y="531348"/>
                      <a:pt x="8029" y="457196"/>
                      <a:pt x="23721" y="384225"/>
                    </a:cubicBezTo>
                    <a:cubicBezTo>
                      <a:pt x="29692" y="358119"/>
                      <a:pt x="35107" y="331458"/>
                      <a:pt x="46633" y="307088"/>
                    </a:cubicBezTo>
                    <a:cubicBezTo>
                      <a:pt x="48924" y="302297"/>
                      <a:pt x="53992" y="300492"/>
                      <a:pt x="58159" y="297784"/>
                    </a:cubicBezTo>
                    <a:cubicBezTo>
                      <a:pt x="54340" y="297090"/>
                      <a:pt x="50799" y="295076"/>
                      <a:pt x="47536" y="292993"/>
                    </a:cubicBezTo>
                    <a:cubicBezTo>
                      <a:pt x="45661" y="298062"/>
                      <a:pt x="41078" y="302644"/>
                      <a:pt x="35316" y="300492"/>
                    </a:cubicBezTo>
                    <a:cubicBezTo>
                      <a:pt x="18791" y="294451"/>
                      <a:pt x="47882" y="255917"/>
                      <a:pt x="51701" y="2447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43" name="Google Shape;11743;p27"/>
              <p:cNvSpPr/>
              <p:nvPr/>
            </p:nvSpPr>
            <p:spPr>
              <a:xfrm rot="-5868182">
                <a:off x="6619513" y="2414498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44" name="Google Shape;11744;p27"/>
              <p:cNvSpPr/>
              <p:nvPr/>
            </p:nvSpPr>
            <p:spPr>
              <a:xfrm rot="-5868182">
                <a:off x="6619420" y="2414511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45" name="Google Shape;11745;p27"/>
              <p:cNvSpPr/>
              <p:nvPr/>
            </p:nvSpPr>
            <p:spPr>
              <a:xfrm rot="-5868182">
                <a:off x="6765785" y="2435049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46" name="Google Shape;11746;p27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47" name="Google Shape;11747;p27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48" name="Google Shape;11748;p27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49" name="Google Shape;11749;p27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50" name="Google Shape;11750;p27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51" name="Google Shape;11751;p27"/>
              <p:cNvSpPr/>
              <p:nvPr/>
            </p:nvSpPr>
            <p:spPr>
              <a:xfrm rot="-5868182">
                <a:off x="6719222" y="2272343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52" name="Google Shape;11752;p27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53" name="Google Shape;11753;p27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54" name="Google Shape;11754;p27"/>
              <p:cNvSpPr/>
              <p:nvPr/>
            </p:nvSpPr>
            <p:spPr>
              <a:xfrm rot="-5868182">
                <a:off x="6716972" y="2274970"/>
                <a:ext cx="4730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138" extrusionOk="0">
                    <a:moveTo>
                      <a:pt x="0" y="0"/>
                    </a:moveTo>
                    <a:cubicBezTo>
                      <a:pt x="0" y="0"/>
                      <a:pt x="0" y="69"/>
                      <a:pt x="0" y="139"/>
                    </a:cubicBezTo>
                    <a:cubicBezTo>
                      <a:pt x="0" y="139"/>
                      <a:pt x="0" y="69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55" name="Google Shape;11755;p27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56" name="Google Shape;11756;p27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57" name="Google Shape;11757;p27"/>
              <p:cNvSpPr/>
              <p:nvPr/>
            </p:nvSpPr>
            <p:spPr>
              <a:xfrm rot="-5868182">
                <a:off x="6717120" y="2274950"/>
                <a:ext cx="4730" cy="189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277" extrusionOk="0">
                    <a:moveTo>
                      <a:pt x="0" y="278"/>
                    </a:moveTo>
                    <a:cubicBezTo>
                      <a:pt x="0" y="278"/>
                      <a:pt x="0" y="13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0"/>
                    </a:cubicBezTo>
                    <a:cubicBezTo>
                      <a:pt x="0" y="69"/>
                      <a:pt x="0" y="208"/>
                      <a:pt x="0" y="27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58" name="Google Shape;11758;p27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59" name="Google Shape;11759;p27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60" name="Google Shape;11760;p27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61" name="Google Shape;11761;p27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62" name="Google Shape;11762;p27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1763" name="Google Shape;11763;p27"/>
            <p:cNvGrpSpPr/>
            <p:nvPr/>
          </p:nvGrpSpPr>
          <p:grpSpPr>
            <a:xfrm>
              <a:off x="5996489" y="1930043"/>
              <a:ext cx="712373" cy="989676"/>
              <a:chOff x="5996489" y="1930043"/>
              <a:chExt cx="712373" cy="989676"/>
            </a:xfrm>
          </p:grpSpPr>
          <p:sp>
            <p:nvSpPr>
              <p:cNvPr id="11764" name="Google Shape;11764;p27"/>
              <p:cNvSpPr/>
              <p:nvPr/>
            </p:nvSpPr>
            <p:spPr>
              <a:xfrm rot="-5868182">
                <a:off x="6071192" y="2124819"/>
                <a:ext cx="293426" cy="200913"/>
              </a:xfrm>
              <a:custGeom>
                <a:avLst/>
                <a:gdLst/>
                <a:ahLst/>
                <a:cxnLst/>
                <a:rect l="l" t="t" r="r" b="b"/>
                <a:pathLst>
                  <a:path w="430680" h="294893" extrusionOk="0">
                    <a:moveTo>
                      <a:pt x="4521" y="283657"/>
                    </a:moveTo>
                    <a:cubicBezTo>
                      <a:pt x="5284" y="283518"/>
                      <a:pt x="5978" y="283448"/>
                      <a:pt x="6742" y="283379"/>
                    </a:cubicBezTo>
                    <a:cubicBezTo>
                      <a:pt x="48261" y="208394"/>
                      <a:pt x="137549" y="126049"/>
                      <a:pt x="211146" y="81961"/>
                    </a:cubicBezTo>
                    <a:cubicBezTo>
                      <a:pt x="250027" y="58355"/>
                      <a:pt x="290574" y="37317"/>
                      <a:pt x="333065" y="20862"/>
                    </a:cubicBezTo>
                    <a:cubicBezTo>
                      <a:pt x="363129" y="11211"/>
                      <a:pt x="469011" y="-29961"/>
                      <a:pt x="416104" y="39747"/>
                    </a:cubicBezTo>
                    <a:cubicBezTo>
                      <a:pt x="376113" y="103970"/>
                      <a:pt x="313972" y="150558"/>
                      <a:pt x="250512" y="189856"/>
                    </a:cubicBezTo>
                    <a:cubicBezTo>
                      <a:pt x="211701" y="213948"/>
                      <a:pt x="173029" y="238805"/>
                      <a:pt x="129912" y="254496"/>
                    </a:cubicBezTo>
                    <a:cubicBezTo>
                      <a:pt x="130190" y="254357"/>
                      <a:pt x="130468" y="254287"/>
                      <a:pt x="130745" y="254149"/>
                    </a:cubicBezTo>
                    <a:cubicBezTo>
                      <a:pt x="128315" y="255051"/>
                      <a:pt x="125816" y="256093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2969" y="257134"/>
                      <a:pt x="122483" y="257342"/>
                      <a:pt x="122066" y="257481"/>
                    </a:cubicBezTo>
                    <a:cubicBezTo>
                      <a:pt x="122066" y="257481"/>
                      <a:pt x="122066" y="257481"/>
                      <a:pt x="122066" y="257481"/>
                    </a:cubicBezTo>
                    <a:cubicBezTo>
                      <a:pt x="120539" y="258037"/>
                      <a:pt x="119081" y="258662"/>
                      <a:pt x="117553" y="259217"/>
                    </a:cubicBezTo>
                    <a:cubicBezTo>
                      <a:pt x="117831" y="259078"/>
                      <a:pt x="118109" y="259009"/>
                      <a:pt x="118387" y="258870"/>
                    </a:cubicBezTo>
                    <a:cubicBezTo>
                      <a:pt x="86032" y="270604"/>
                      <a:pt x="54441" y="285531"/>
                      <a:pt x="20698" y="292613"/>
                    </a:cubicBezTo>
                    <a:cubicBezTo>
                      <a:pt x="18614" y="293793"/>
                      <a:pt x="16115" y="294210"/>
                      <a:pt x="13755" y="293655"/>
                    </a:cubicBezTo>
                    <a:cubicBezTo>
                      <a:pt x="11810" y="293932"/>
                      <a:pt x="9936" y="294071"/>
                      <a:pt x="7992" y="294279"/>
                    </a:cubicBezTo>
                    <a:cubicBezTo>
                      <a:pt x="355" y="297751"/>
                      <a:pt x="-3673" y="285462"/>
                      <a:pt x="4521" y="283657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65" name="Google Shape;11765;p27"/>
              <p:cNvSpPr/>
              <p:nvPr/>
            </p:nvSpPr>
            <p:spPr>
              <a:xfrm rot="-5868182">
                <a:off x="6269819" y="1935505"/>
                <a:ext cx="314022" cy="347348"/>
              </a:xfrm>
              <a:custGeom>
                <a:avLst/>
                <a:gdLst/>
                <a:ahLst/>
                <a:cxnLst/>
                <a:rect l="l" t="t" r="r" b="b"/>
                <a:pathLst>
                  <a:path w="460910" h="509825" extrusionOk="0">
                    <a:moveTo>
                      <a:pt x="8284" y="128733"/>
                    </a:moveTo>
                    <a:cubicBezTo>
                      <a:pt x="8839" y="128733"/>
                      <a:pt x="9395" y="128733"/>
                      <a:pt x="9951" y="128802"/>
                    </a:cubicBezTo>
                    <a:cubicBezTo>
                      <a:pt x="11200" y="125956"/>
                      <a:pt x="14671" y="124567"/>
                      <a:pt x="17588" y="125747"/>
                    </a:cubicBezTo>
                    <a:cubicBezTo>
                      <a:pt x="60495" y="91032"/>
                      <a:pt x="112361" y="68745"/>
                      <a:pt x="162281" y="45972"/>
                    </a:cubicBezTo>
                    <a:cubicBezTo>
                      <a:pt x="231017" y="15631"/>
                      <a:pt x="305377" y="-4435"/>
                      <a:pt x="380987" y="842"/>
                    </a:cubicBezTo>
                    <a:cubicBezTo>
                      <a:pt x="396678" y="3550"/>
                      <a:pt x="476523" y="-130"/>
                      <a:pt x="458194" y="28753"/>
                    </a:cubicBezTo>
                    <a:cubicBezTo>
                      <a:pt x="409453" y="66801"/>
                      <a:pt x="349674" y="85339"/>
                      <a:pt x="291908" y="104918"/>
                    </a:cubicBezTo>
                    <a:cubicBezTo>
                      <a:pt x="208730" y="133801"/>
                      <a:pt x="120067" y="152617"/>
                      <a:pt x="32029" y="138731"/>
                    </a:cubicBezTo>
                    <a:cubicBezTo>
                      <a:pt x="27239" y="141647"/>
                      <a:pt x="23837" y="147618"/>
                      <a:pt x="18004" y="148312"/>
                    </a:cubicBezTo>
                    <a:cubicBezTo>
                      <a:pt x="18004" y="149909"/>
                      <a:pt x="18073" y="151437"/>
                      <a:pt x="18143" y="153034"/>
                    </a:cubicBezTo>
                    <a:cubicBezTo>
                      <a:pt x="18699" y="153797"/>
                      <a:pt x="19254" y="154630"/>
                      <a:pt x="19809" y="155394"/>
                    </a:cubicBezTo>
                    <a:cubicBezTo>
                      <a:pt x="19670" y="155255"/>
                      <a:pt x="19601" y="155047"/>
                      <a:pt x="19462" y="154908"/>
                    </a:cubicBezTo>
                    <a:cubicBezTo>
                      <a:pt x="19809" y="155394"/>
                      <a:pt x="20157" y="155811"/>
                      <a:pt x="20504" y="156297"/>
                    </a:cubicBezTo>
                    <a:cubicBezTo>
                      <a:pt x="20504" y="156297"/>
                      <a:pt x="20504" y="156297"/>
                      <a:pt x="20504" y="156297"/>
                    </a:cubicBezTo>
                    <a:cubicBezTo>
                      <a:pt x="21545" y="157755"/>
                      <a:pt x="22656" y="159282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4877" y="162407"/>
                      <a:pt x="26197" y="164004"/>
                      <a:pt x="27239" y="165670"/>
                    </a:cubicBezTo>
                    <a:cubicBezTo>
                      <a:pt x="27239" y="165670"/>
                      <a:pt x="27169" y="165531"/>
                      <a:pt x="27100" y="165531"/>
                    </a:cubicBezTo>
                    <a:cubicBezTo>
                      <a:pt x="27100" y="165601"/>
                      <a:pt x="27239" y="165739"/>
                      <a:pt x="27308" y="165809"/>
                    </a:cubicBezTo>
                    <a:cubicBezTo>
                      <a:pt x="27308" y="165809"/>
                      <a:pt x="27308" y="165809"/>
                      <a:pt x="27308" y="165809"/>
                    </a:cubicBezTo>
                    <a:lnTo>
                      <a:pt x="27308" y="165809"/>
                    </a:lnTo>
                    <a:cubicBezTo>
                      <a:pt x="27308" y="165809"/>
                      <a:pt x="27308" y="165809"/>
                      <a:pt x="27308" y="165809"/>
                    </a:cubicBezTo>
                    <a:cubicBezTo>
                      <a:pt x="27308" y="165809"/>
                      <a:pt x="27378" y="165948"/>
                      <a:pt x="27447" y="166017"/>
                    </a:cubicBezTo>
                    <a:cubicBezTo>
                      <a:pt x="27447" y="166017"/>
                      <a:pt x="27447" y="166017"/>
                      <a:pt x="27447" y="165948"/>
                    </a:cubicBezTo>
                    <a:cubicBezTo>
                      <a:pt x="27724" y="166295"/>
                      <a:pt x="27933" y="166642"/>
                      <a:pt x="28211" y="166989"/>
                    </a:cubicBezTo>
                    <a:cubicBezTo>
                      <a:pt x="28211" y="166989"/>
                      <a:pt x="28211" y="166989"/>
                      <a:pt x="28211" y="166989"/>
                    </a:cubicBezTo>
                    <a:cubicBezTo>
                      <a:pt x="28488" y="167406"/>
                      <a:pt x="28766" y="167822"/>
                      <a:pt x="29113" y="168169"/>
                    </a:cubicBezTo>
                    <a:cubicBezTo>
                      <a:pt x="29113" y="168100"/>
                      <a:pt x="28974" y="168031"/>
                      <a:pt x="28974" y="167961"/>
                    </a:cubicBezTo>
                    <a:cubicBezTo>
                      <a:pt x="29252" y="168378"/>
                      <a:pt x="29530" y="168725"/>
                      <a:pt x="29808" y="169141"/>
                    </a:cubicBezTo>
                    <a:lnTo>
                      <a:pt x="29808" y="169141"/>
                    </a:lnTo>
                    <a:cubicBezTo>
                      <a:pt x="29808" y="169141"/>
                      <a:pt x="29808" y="169141"/>
                      <a:pt x="29808" y="169141"/>
                    </a:cubicBezTo>
                    <a:cubicBezTo>
                      <a:pt x="30016" y="169419"/>
                      <a:pt x="30154" y="169628"/>
                      <a:pt x="30293" y="169836"/>
                    </a:cubicBezTo>
                    <a:cubicBezTo>
                      <a:pt x="30293" y="169836"/>
                      <a:pt x="30293" y="169836"/>
                      <a:pt x="30293" y="169836"/>
                    </a:cubicBezTo>
                    <a:cubicBezTo>
                      <a:pt x="74174" y="231837"/>
                      <a:pt x="105973" y="301893"/>
                      <a:pt x="129649" y="373892"/>
                    </a:cubicBezTo>
                    <a:cubicBezTo>
                      <a:pt x="141174" y="409163"/>
                      <a:pt x="150686" y="445128"/>
                      <a:pt x="156171" y="481857"/>
                    </a:cubicBezTo>
                    <a:cubicBezTo>
                      <a:pt x="157698" y="491507"/>
                      <a:pt x="162767" y="515183"/>
                      <a:pt x="145548" y="508726"/>
                    </a:cubicBezTo>
                    <a:cubicBezTo>
                      <a:pt x="119095" y="491438"/>
                      <a:pt x="105695" y="460541"/>
                      <a:pt x="91392" y="433463"/>
                    </a:cubicBezTo>
                    <a:cubicBezTo>
                      <a:pt x="77159" y="406941"/>
                      <a:pt x="60912" y="381391"/>
                      <a:pt x="50081" y="353202"/>
                    </a:cubicBezTo>
                    <a:cubicBezTo>
                      <a:pt x="38764" y="324735"/>
                      <a:pt x="32168" y="294811"/>
                      <a:pt x="24253" y="265303"/>
                    </a:cubicBezTo>
                    <a:cubicBezTo>
                      <a:pt x="19879" y="248223"/>
                      <a:pt x="-15947" y="128386"/>
                      <a:pt x="8422" y="128872"/>
                    </a:cubicBezTo>
                    <a:close/>
                    <a:moveTo>
                      <a:pt x="111110" y="129983"/>
                    </a:moveTo>
                    <a:cubicBezTo>
                      <a:pt x="112500" y="129913"/>
                      <a:pt x="113818" y="129844"/>
                      <a:pt x="115207" y="129774"/>
                    </a:cubicBezTo>
                    <a:lnTo>
                      <a:pt x="111110" y="129983"/>
                    </a:lnTo>
                    <a:close/>
                    <a:moveTo>
                      <a:pt x="444099" y="22296"/>
                    </a:moveTo>
                    <a:cubicBezTo>
                      <a:pt x="441947" y="23754"/>
                      <a:pt x="439725" y="25212"/>
                      <a:pt x="437503" y="26670"/>
                    </a:cubicBezTo>
                    <a:cubicBezTo>
                      <a:pt x="439725" y="25281"/>
                      <a:pt x="441947" y="23823"/>
                      <a:pt x="444099" y="22296"/>
                    </a:cubicBezTo>
                    <a:cubicBezTo>
                      <a:pt x="444099" y="22296"/>
                      <a:pt x="444099" y="22296"/>
                      <a:pt x="444099" y="2229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66" name="Google Shape;11766;p27"/>
              <p:cNvSpPr/>
              <p:nvPr/>
            </p:nvSpPr>
            <p:spPr>
              <a:xfrm rot="-5868182">
                <a:off x="6309942" y="1990143"/>
                <a:ext cx="285077" cy="193955"/>
              </a:xfrm>
              <a:custGeom>
                <a:avLst/>
                <a:gdLst/>
                <a:ahLst/>
                <a:cxnLst/>
                <a:rect l="l" t="t" r="r" b="b"/>
                <a:pathLst>
                  <a:path w="418425" h="284680" extrusionOk="0">
                    <a:moveTo>
                      <a:pt x="3206" y="2475"/>
                    </a:moveTo>
                    <a:cubicBezTo>
                      <a:pt x="7025" y="-649"/>
                      <a:pt x="12093" y="-163"/>
                      <a:pt x="16676" y="462"/>
                    </a:cubicBezTo>
                    <a:cubicBezTo>
                      <a:pt x="30562" y="2267"/>
                      <a:pt x="44239" y="5530"/>
                      <a:pt x="57708" y="9418"/>
                    </a:cubicBezTo>
                    <a:cubicBezTo>
                      <a:pt x="57362" y="9280"/>
                      <a:pt x="56945" y="9210"/>
                      <a:pt x="56529" y="9071"/>
                    </a:cubicBezTo>
                    <a:cubicBezTo>
                      <a:pt x="170811" y="43925"/>
                      <a:pt x="350150" y="128839"/>
                      <a:pt x="404584" y="239511"/>
                    </a:cubicBezTo>
                    <a:cubicBezTo>
                      <a:pt x="408958" y="251314"/>
                      <a:pt x="430064" y="278115"/>
                      <a:pt x="409722" y="283808"/>
                    </a:cubicBezTo>
                    <a:cubicBezTo>
                      <a:pt x="401668" y="286863"/>
                      <a:pt x="393822" y="281239"/>
                      <a:pt x="387226" y="277073"/>
                    </a:cubicBezTo>
                    <a:cubicBezTo>
                      <a:pt x="373965" y="269644"/>
                      <a:pt x="360357" y="262840"/>
                      <a:pt x="346817" y="255897"/>
                    </a:cubicBezTo>
                    <a:cubicBezTo>
                      <a:pt x="287732" y="225833"/>
                      <a:pt x="229272" y="194590"/>
                      <a:pt x="172616" y="160083"/>
                    </a:cubicBezTo>
                    <a:cubicBezTo>
                      <a:pt x="172894" y="160222"/>
                      <a:pt x="173171" y="160430"/>
                      <a:pt x="173449" y="160569"/>
                    </a:cubicBezTo>
                    <a:cubicBezTo>
                      <a:pt x="116655" y="125992"/>
                      <a:pt x="60625" y="88083"/>
                      <a:pt x="17161" y="37121"/>
                    </a:cubicBezTo>
                    <a:cubicBezTo>
                      <a:pt x="10566" y="27818"/>
                      <a:pt x="-7139" y="14140"/>
                      <a:pt x="3136" y="2406"/>
                    </a:cubicBezTo>
                    <a:close/>
                    <a:moveTo>
                      <a:pt x="83884" y="81904"/>
                    </a:moveTo>
                    <a:cubicBezTo>
                      <a:pt x="85134" y="82945"/>
                      <a:pt x="86383" y="83987"/>
                      <a:pt x="87633" y="84959"/>
                    </a:cubicBezTo>
                    <a:cubicBezTo>
                      <a:pt x="87494" y="84820"/>
                      <a:pt x="87355" y="84751"/>
                      <a:pt x="87216" y="84612"/>
                    </a:cubicBezTo>
                    <a:cubicBezTo>
                      <a:pt x="87355" y="84751"/>
                      <a:pt x="87494" y="84820"/>
                      <a:pt x="87633" y="84959"/>
                    </a:cubicBezTo>
                    <a:cubicBezTo>
                      <a:pt x="86383" y="83917"/>
                      <a:pt x="85134" y="82945"/>
                      <a:pt x="83884" y="81904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67" name="Google Shape;11767;p27"/>
              <p:cNvSpPr/>
              <p:nvPr/>
            </p:nvSpPr>
            <p:spPr>
              <a:xfrm rot="-5868182">
                <a:off x="6470557" y="2088243"/>
                <a:ext cx="95327" cy="371783"/>
              </a:xfrm>
              <a:custGeom>
                <a:avLst/>
                <a:gdLst/>
                <a:ahLst/>
                <a:cxnLst/>
                <a:rect l="l" t="t" r="r" b="b"/>
                <a:pathLst>
                  <a:path w="139917" h="545690" extrusionOk="0">
                    <a:moveTo>
                      <a:pt x="13608" y="111"/>
                    </a:moveTo>
                    <a:cubicBezTo>
                      <a:pt x="13608" y="111"/>
                      <a:pt x="14163" y="111"/>
                      <a:pt x="14441" y="180"/>
                    </a:cubicBezTo>
                    <a:cubicBezTo>
                      <a:pt x="16732" y="-445"/>
                      <a:pt x="19232" y="597"/>
                      <a:pt x="20482" y="2680"/>
                    </a:cubicBezTo>
                    <a:cubicBezTo>
                      <a:pt x="20482" y="2680"/>
                      <a:pt x="20482" y="2680"/>
                      <a:pt x="20482" y="2610"/>
                    </a:cubicBezTo>
                    <a:cubicBezTo>
                      <a:pt x="20482" y="2610"/>
                      <a:pt x="20482" y="2680"/>
                      <a:pt x="20551" y="2749"/>
                    </a:cubicBezTo>
                    <a:cubicBezTo>
                      <a:pt x="20551" y="2749"/>
                      <a:pt x="20551" y="2749"/>
                      <a:pt x="20551" y="2749"/>
                    </a:cubicBezTo>
                    <a:cubicBezTo>
                      <a:pt x="60682" y="76970"/>
                      <a:pt x="83386" y="158482"/>
                      <a:pt x="105882" y="239368"/>
                    </a:cubicBezTo>
                    <a:cubicBezTo>
                      <a:pt x="122822" y="312895"/>
                      <a:pt x="145040" y="387186"/>
                      <a:pt x="138861" y="463421"/>
                    </a:cubicBezTo>
                    <a:cubicBezTo>
                      <a:pt x="137402" y="488971"/>
                      <a:pt x="134626" y="514591"/>
                      <a:pt x="129557" y="539655"/>
                    </a:cubicBezTo>
                    <a:cubicBezTo>
                      <a:pt x="120809" y="554930"/>
                      <a:pt x="109908" y="537503"/>
                      <a:pt x="105743" y="528130"/>
                    </a:cubicBezTo>
                    <a:lnTo>
                      <a:pt x="105743" y="528130"/>
                    </a:lnTo>
                    <a:cubicBezTo>
                      <a:pt x="88732" y="495220"/>
                      <a:pt x="66584" y="465017"/>
                      <a:pt x="52976" y="430372"/>
                    </a:cubicBezTo>
                    <a:cubicBezTo>
                      <a:pt x="22426" y="353304"/>
                      <a:pt x="11872" y="271029"/>
                      <a:pt x="6735" y="188823"/>
                    </a:cubicBezTo>
                    <a:cubicBezTo>
                      <a:pt x="2777" y="139180"/>
                      <a:pt x="69" y="89468"/>
                      <a:pt x="0" y="39617"/>
                    </a:cubicBezTo>
                    <a:cubicBezTo>
                      <a:pt x="1527" y="26772"/>
                      <a:pt x="-4652" y="1291"/>
                      <a:pt x="13678" y="111"/>
                    </a:cubicBezTo>
                    <a:close/>
                    <a:moveTo>
                      <a:pt x="121364" y="502510"/>
                    </a:moveTo>
                    <a:cubicBezTo>
                      <a:pt x="121225" y="503621"/>
                      <a:pt x="121017" y="504732"/>
                      <a:pt x="120878" y="505843"/>
                    </a:cubicBezTo>
                    <a:cubicBezTo>
                      <a:pt x="121017" y="504732"/>
                      <a:pt x="121225" y="503690"/>
                      <a:pt x="121364" y="502579"/>
                    </a:cubicBezTo>
                    <a:cubicBezTo>
                      <a:pt x="121364" y="502579"/>
                      <a:pt x="121364" y="502579"/>
                      <a:pt x="121364" y="502649"/>
                    </a:cubicBezTo>
                    <a:cubicBezTo>
                      <a:pt x="121364" y="502649"/>
                      <a:pt x="121364" y="502510"/>
                      <a:pt x="121364" y="502510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68" name="Google Shape;11768;p27"/>
              <p:cNvSpPr/>
              <p:nvPr/>
            </p:nvSpPr>
            <p:spPr>
              <a:xfrm rot="-5868182">
                <a:off x="6366903" y="2373791"/>
                <a:ext cx="109977" cy="264936"/>
              </a:xfrm>
              <a:custGeom>
                <a:avLst/>
                <a:gdLst/>
                <a:ahLst/>
                <a:cxnLst/>
                <a:rect l="l" t="t" r="r" b="b"/>
                <a:pathLst>
                  <a:path w="161420" h="388863" extrusionOk="0">
                    <a:moveTo>
                      <a:pt x="93857" y="74674"/>
                    </a:moveTo>
                    <a:cubicBezTo>
                      <a:pt x="103021" y="62802"/>
                      <a:pt x="142597" y="-15099"/>
                      <a:pt x="158288" y="2605"/>
                    </a:cubicBezTo>
                    <a:cubicBezTo>
                      <a:pt x="163148" y="7049"/>
                      <a:pt x="161968" y="14270"/>
                      <a:pt x="157386" y="18435"/>
                    </a:cubicBezTo>
                    <a:cubicBezTo>
                      <a:pt x="153150" y="81409"/>
                      <a:pt x="138639" y="143827"/>
                      <a:pt x="121698" y="204509"/>
                    </a:cubicBezTo>
                    <a:cubicBezTo>
                      <a:pt x="110451" y="239711"/>
                      <a:pt x="97675" y="274773"/>
                      <a:pt x="78512" y="306503"/>
                    </a:cubicBezTo>
                    <a:cubicBezTo>
                      <a:pt x="62613" y="332331"/>
                      <a:pt x="42617" y="355243"/>
                      <a:pt x="22967" y="378294"/>
                    </a:cubicBezTo>
                    <a:cubicBezTo>
                      <a:pt x="18038" y="385445"/>
                      <a:pt x="7832" y="394749"/>
                      <a:pt x="1305" y="383918"/>
                    </a:cubicBezTo>
                    <a:cubicBezTo>
                      <a:pt x="-10428" y="325666"/>
                      <a:pt x="59905" y="128483"/>
                      <a:pt x="93857" y="74744"/>
                    </a:cubicBezTo>
                    <a:close/>
                    <a:moveTo>
                      <a:pt x="145860" y="32738"/>
                    </a:moveTo>
                    <a:cubicBezTo>
                      <a:pt x="145860" y="32738"/>
                      <a:pt x="145860" y="32738"/>
                      <a:pt x="145860" y="32738"/>
                    </a:cubicBezTo>
                    <a:cubicBezTo>
                      <a:pt x="145721" y="33988"/>
                      <a:pt x="145652" y="35307"/>
                      <a:pt x="145513" y="36626"/>
                    </a:cubicBezTo>
                    <a:cubicBezTo>
                      <a:pt x="145652" y="35307"/>
                      <a:pt x="145791" y="33988"/>
                      <a:pt x="145860" y="32669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69" name="Google Shape;11769;p27"/>
              <p:cNvSpPr/>
              <p:nvPr/>
            </p:nvSpPr>
            <p:spPr>
              <a:xfrm rot="-5868182">
                <a:off x="6285231" y="2506370"/>
                <a:ext cx="205389" cy="228118"/>
              </a:xfrm>
              <a:custGeom>
                <a:avLst/>
                <a:gdLst/>
                <a:ahLst/>
                <a:cxnLst/>
                <a:rect l="l" t="t" r="r" b="b"/>
                <a:pathLst>
                  <a:path w="301463" h="334824" extrusionOk="0">
                    <a:moveTo>
                      <a:pt x="32622" y="233676"/>
                    </a:moveTo>
                    <a:cubicBezTo>
                      <a:pt x="77335" y="150428"/>
                      <a:pt x="139129" y="71278"/>
                      <a:pt x="227444" y="32119"/>
                    </a:cubicBezTo>
                    <a:cubicBezTo>
                      <a:pt x="244316" y="23648"/>
                      <a:pt x="260840" y="14622"/>
                      <a:pt x="277712" y="6152"/>
                    </a:cubicBezTo>
                    <a:cubicBezTo>
                      <a:pt x="283752" y="3444"/>
                      <a:pt x="290765" y="-2874"/>
                      <a:pt x="297430" y="1500"/>
                    </a:cubicBezTo>
                    <a:cubicBezTo>
                      <a:pt x="309164" y="6082"/>
                      <a:pt x="291737" y="26911"/>
                      <a:pt x="290001" y="35104"/>
                    </a:cubicBezTo>
                    <a:cubicBezTo>
                      <a:pt x="235914" y="152442"/>
                      <a:pt x="165581" y="251866"/>
                      <a:pt x="49911" y="314562"/>
                    </a:cubicBezTo>
                    <a:cubicBezTo>
                      <a:pt x="39704" y="320811"/>
                      <a:pt x="29220" y="326712"/>
                      <a:pt x="18597" y="332198"/>
                    </a:cubicBezTo>
                    <a:cubicBezTo>
                      <a:pt x="15056" y="334003"/>
                      <a:pt x="10959" y="335738"/>
                      <a:pt x="7002" y="334280"/>
                    </a:cubicBezTo>
                    <a:cubicBezTo>
                      <a:pt x="-16048" y="321158"/>
                      <a:pt x="24499" y="252144"/>
                      <a:pt x="32691" y="23360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70" name="Google Shape;11770;p27"/>
              <p:cNvSpPr/>
              <p:nvPr/>
            </p:nvSpPr>
            <p:spPr>
              <a:xfrm rot="-5868182">
                <a:off x="6068587" y="2582925"/>
                <a:ext cx="259320" cy="366859"/>
              </a:xfrm>
              <a:custGeom>
                <a:avLst/>
                <a:gdLst/>
                <a:ahLst/>
                <a:cxnLst/>
                <a:rect l="l" t="t" r="r" b="b"/>
                <a:pathLst>
                  <a:path w="380621" h="538463" extrusionOk="0">
                    <a:moveTo>
                      <a:pt x="198338" y="5806"/>
                    </a:moveTo>
                    <a:cubicBezTo>
                      <a:pt x="207712" y="-6413"/>
                      <a:pt x="222223" y="3099"/>
                      <a:pt x="230138" y="11986"/>
                    </a:cubicBezTo>
                    <a:cubicBezTo>
                      <a:pt x="242080" y="23789"/>
                      <a:pt x="253952" y="35800"/>
                      <a:pt x="264159" y="49131"/>
                    </a:cubicBezTo>
                    <a:cubicBezTo>
                      <a:pt x="326160" y="130920"/>
                      <a:pt x="373859" y="256034"/>
                      <a:pt x="370943" y="359138"/>
                    </a:cubicBezTo>
                    <a:cubicBezTo>
                      <a:pt x="375178" y="356778"/>
                      <a:pt x="381080" y="359902"/>
                      <a:pt x="380593" y="364970"/>
                    </a:cubicBezTo>
                    <a:cubicBezTo>
                      <a:pt x="380524" y="368928"/>
                      <a:pt x="377122" y="371983"/>
                      <a:pt x="374553" y="374482"/>
                    </a:cubicBezTo>
                    <a:cubicBezTo>
                      <a:pt x="354765" y="391076"/>
                      <a:pt x="333172" y="405448"/>
                      <a:pt x="313315" y="422112"/>
                    </a:cubicBezTo>
                    <a:cubicBezTo>
                      <a:pt x="236109" y="486127"/>
                      <a:pt x="141266" y="541463"/>
                      <a:pt x="38023" y="537922"/>
                    </a:cubicBezTo>
                    <a:cubicBezTo>
                      <a:pt x="25803" y="536533"/>
                      <a:pt x="5252" y="543754"/>
                      <a:pt x="45" y="528688"/>
                    </a:cubicBezTo>
                    <a:cubicBezTo>
                      <a:pt x="-1205" y="514246"/>
                      <a:pt x="23998" y="498971"/>
                      <a:pt x="32122" y="486960"/>
                    </a:cubicBezTo>
                    <a:cubicBezTo>
                      <a:pt x="52742" y="463215"/>
                      <a:pt x="73711" y="438636"/>
                      <a:pt x="102177" y="424125"/>
                    </a:cubicBezTo>
                    <a:cubicBezTo>
                      <a:pt x="142724" y="403852"/>
                      <a:pt x="184591" y="384133"/>
                      <a:pt x="228957" y="374066"/>
                    </a:cubicBezTo>
                    <a:cubicBezTo>
                      <a:pt x="250480" y="369483"/>
                      <a:pt x="272699" y="369900"/>
                      <a:pt x="294292" y="365456"/>
                    </a:cubicBezTo>
                    <a:cubicBezTo>
                      <a:pt x="310538" y="362193"/>
                      <a:pt x="326646" y="358097"/>
                      <a:pt x="343240" y="356986"/>
                    </a:cubicBezTo>
                    <a:cubicBezTo>
                      <a:pt x="312829" y="307968"/>
                      <a:pt x="271379" y="266796"/>
                      <a:pt x="243398" y="216320"/>
                    </a:cubicBezTo>
                    <a:cubicBezTo>
                      <a:pt x="243398" y="216459"/>
                      <a:pt x="243537" y="216528"/>
                      <a:pt x="243607" y="216667"/>
                    </a:cubicBezTo>
                    <a:cubicBezTo>
                      <a:pt x="242565" y="214723"/>
                      <a:pt x="241455" y="212709"/>
                      <a:pt x="240413" y="210765"/>
                    </a:cubicBezTo>
                    <a:cubicBezTo>
                      <a:pt x="240413" y="210835"/>
                      <a:pt x="240483" y="210904"/>
                      <a:pt x="240552" y="210974"/>
                    </a:cubicBezTo>
                    <a:cubicBezTo>
                      <a:pt x="240135" y="210210"/>
                      <a:pt x="239719" y="209446"/>
                      <a:pt x="239302" y="208613"/>
                    </a:cubicBezTo>
                    <a:cubicBezTo>
                      <a:pt x="239302" y="208613"/>
                      <a:pt x="239302" y="208613"/>
                      <a:pt x="239302" y="208613"/>
                    </a:cubicBezTo>
                    <a:cubicBezTo>
                      <a:pt x="237914" y="206113"/>
                      <a:pt x="236594" y="203614"/>
                      <a:pt x="235206" y="201045"/>
                    </a:cubicBezTo>
                    <a:lnTo>
                      <a:pt x="235206" y="201045"/>
                    </a:lnTo>
                    <a:cubicBezTo>
                      <a:pt x="235206" y="201045"/>
                      <a:pt x="235067" y="200837"/>
                      <a:pt x="235067" y="200767"/>
                    </a:cubicBezTo>
                    <a:cubicBezTo>
                      <a:pt x="235067" y="200767"/>
                      <a:pt x="235067" y="200767"/>
                      <a:pt x="235067" y="200767"/>
                    </a:cubicBezTo>
                    <a:cubicBezTo>
                      <a:pt x="235067" y="200767"/>
                      <a:pt x="235067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lnTo>
                      <a:pt x="234998" y="200628"/>
                    </a:ln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859" y="200420"/>
                      <a:pt x="234789" y="200212"/>
                      <a:pt x="234651" y="200004"/>
                    </a:cubicBezTo>
                    <a:cubicBezTo>
                      <a:pt x="214307" y="162511"/>
                      <a:pt x="205490" y="120367"/>
                      <a:pt x="199588" y="78500"/>
                    </a:cubicBezTo>
                    <a:cubicBezTo>
                      <a:pt x="197783" y="66141"/>
                      <a:pt x="196325" y="53713"/>
                      <a:pt x="195284" y="41285"/>
                    </a:cubicBezTo>
                    <a:cubicBezTo>
                      <a:pt x="194936" y="29621"/>
                      <a:pt x="191464" y="16082"/>
                      <a:pt x="198477" y="5806"/>
                    </a:cubicBezTo>
                    <a:close/>
                    <a:moveTo>
                      <a:pt x="367333" y="364137"/>
                    </a:moveTo>
                    <a:cubicBezTo>
                      <a:pt x="367333" y="364137"/>
                      <a:pt x="366777" y="364554"/>
                      <a:pt x="366499" y="364693"/>
                    </a:cubicBezTo>
                    <a:cubicBezTo>
                      <a:pt x="366499" y="364901"/>
                      <a:pt x="366569" y="365179"/>
                      <a:pt x="366569" y="365387"/>
                    </a:cubicBezTo>
                    <a:cubicBezTo>
                      <a:pt x="366777" y="365179"/>
                      <a:pt x="366985" y="364970"/>
                      <a:pt x="367194" y="364693"/>
                    </a:cubicBezTo>
                    <a:cubicBezTo>
                      <a:pt x="367194" y="364484"/>
                      <a:pt x="367194" y="364276"/>
                      <a:pt x="367194" y="364068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71" name="Google Shape;11771;p27"/>
              <p:cNvSpPr/>
              <p:nvPr/>
            </p:nvSpPr>
            <p:spPr>
              <a:xfrm rot="-5868182">
                <a:off x="6087622" y="2441518"/>
                <a:ext cx="87500" cy="246253"/>
              </a:xfrm>
              <a:custGeom>
                <a:avLst/>
                <a:gdLst/>
                <a:ahLst/>
                <a:cxnLst/>
                <a:rect l="l" t="t" r="r" b="b"/>
                <a:pathLst>
                  <a:path w="128430" h="361441" extrusionOk="0">
                    <a:moveTo>
                      <a:pt x="37499" y="62695"/>
                    </a:moveTo>
                    <a:cubicBezTo>
                      <a:pt x="48261" y="42352"/>
                      <a:pt x="87281" y="-17428"/>
                      <a:pt x="113525" y="4929"/>
                    </a:cubicBezTo>
                    <a:cubicBezTo>
                      <a:pt x="132618" y="48531"/>
                      <a:pt x="131230" y="99285"/>
                      <a:pt x="121301" y="145179"/>
                    </a:cubicBezTo>
                    <a:cubicBezTo>
                      <a:pt x="108735" y="212943"/>
                      <a:pt x="82420" y="277444"/>
                      <a:pt x="47080" y="336460"/>
                    </a:cubicBezTo>
                    <a:cubicBezTo>
                      <a:pt x="47080" y="336390"/>
                      <a:pt x="47219" y="336251"/>
                      <a:pt x="47289" y="336182"/>
                    </a:cubicBezTo>
                    <a:cubicBezTo>
                      <a:pt x="46941" y="336737"/>
                      <a:pt x="46595" y="337293"/>
                      <a:pt x="46247" y="337918"/>
                    </a:cubicBezTo>
                    <a:cubicBezTo>
                      <a:pt x="46247" y="337918"/>
                      <a:pt x="46247" y="337918"/>
                      <a:pt x="46247" y="337918"/>
                    </a:cubicBezTo>
                    <a:cubicBezTo>
                      <a:pt x="46247" y="337918"/>
                      <a:pt x="46247" y="337987"/>
                      <a:pt x="46178" y="338057"/>
                    </a:cubicBezTo>
                    <a:cubicBezTo>
                      <a:pt x="46178" y="338057"/>
                      <a:pt x="46178" y="338057"/>
                      <a:pt x="46178" y="337987"/>
                    </a:cubicBezTo>
                    <a:cubicBezTo>
                      <a:pt x="44789" y="340209"/>
                      <a:pt x="43470" y="342500"/>
                      <a:pt x="42082" y="344722"/>
                    </a:cubicBezTo>
                    <a:cubicBezTo>
                      <a:pt x="42221" y="344514"/>
                      <a:pt x="42359" y="344236"/>
                      <a:pt x="42498" y="344028"/>
                    </a:cubicBezTo>
                    <a:cubicBezTo>
                      <a:pt x="38332" y="349304"/>
                      <a:pt x="35485" y="359164"/>
                      <a:pt x="27778" y="359580"/>
                    </a:cubicBezTo>
                    <a:cubicBezTo>
                      <a:pt x="10699" y="371800"/>
                      <a:pt x="10977" y="320213"/>
                      <a:pt x="6810" y="310840"/>
                    </a:cubicBezTo>
                    <a:cubicBezTo>
                      <a:pt x="-8186" y="228287"/>
                      <a:pt x="1395" y="138860"/>
                      <a:pt x="37429" y="62834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72" name="Google Shape;11772;p27"/>
              <p:cNvSpPr/>
              <p:nvPr/>
            </p:nvSpPr>
            <p:spPr>
              <a:xfrm rot="-5868182">
                <a:off x="6061123" y="2308735"/>
                <a:ext cx="161995" cy="271786"/>
              </a:xfrm>
              <a:custGeom>
                <a:avLst/>
                <a:gdLst/>
                <a:ahLst/>
                <a:cxnLst/>
                <a:rect l="l" t="t" r="r" b="b"/>
                <a:pathLst>
                  <a:path w="237770" h="398917" extrusionOk="0">
                    <a:moveTo>
                      <a:pt x="75106" y="146476"/>
                    </a:moveTo>
                    <a:cubicBezTo>
                      <a:pt x="100657" y="99888"/>
                      <a:pt x="133219" y="56146"/>
                      <a:pt x="173420" y="21292"/>
                    </a:cubicBezTo>
                    <a:cubicBezTo>
                      <a:pt x="189111" y="9073"/>
                      <a:pt x="217508" y="-11271"/>
                      <a:pt x="234727" y="7823"/>
                    </a:cubicBezTo>
                    <a:cubicBezTo>
                      <a:pt x="242226" y="25597"/>
                      <a:pt x="233963" y="48856"/>
                      <a:pt x="230283" y="67186"/>
                    </a:cubicBezTo>
                    <a:cubicBezTo>
                      <a:pt x="199734" y="168207"/>
                      <a:pt x="92116" y="331508"/>
                      <a:pt x="11716" y="398092"/>
                    </a:cubicBezTo>
                    <a:cubicBezTo>
                      <a:pt x="-781" y="402605"/>
                      <a:pt x="-781" y="387538"/>
                      <a:pt x="607" y="379207"/>
                    </a:cubicBezTo>
                    <a:cubicBezTo>
                      <a:pt x="1510" y="367473"/>
                      <a:pt x="2759" y="355739"/>
                      <a:pt x="4009" y="344075"/>
                    </a:cubicBezTo>
                    <a:cubicBezTo>
                      <a:pt x="13036" y="274228"/>
                      <a:pt x="45598" y="209657"/>
                      <a:pt x="75037" y="14647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73" name="Google Shape;11773;p27"/>
              <p:cNvSpPr/>
              <p:nvPr/>
            </p:nvSpPr>
            <p:spPr>
              <a:xfrm rot="-5868182">
                <a:off x="6237721" y="2068041"/>
                <a:ext cx="233095" cy="531122"/>
              </a:xfrm>
              <a:custGeom>
                <a:avLst/>
                <a:gdLst/>
                <a:ahLst/>
                <a:cxnLst/>
                <a:rect l="l" t="t" r="r" b="b"/>
                <a:pathLst>
                  <a:path w="342128" h="779562" extrusionOk="0">
                    <a:moveTo>
                      <a:pt x="51771" y="244808"/>
                    </a:moveTo>
                    <a:cubicBezTo>
                      <a:pt x="93360" y="168088"/>
                      <a:pt x="152931" y="101157"/>
                      <a:pt x="222570" y="48806"/>
                    </a:cubicBezTo>
                    <a:cubicBezTo>
                      <a:pt x="253467" y="26449"/>
                      <a:pt x="287974" y="5620"/>
                      <a:pt x="326300" y="135"/>
                    </a:cubicBezTo>
                    <a:cubicBezTo>
                      <a:pt x="334492" y="-976"/>
                      <a:pt x="343865" y="4857"/>
                      <a:pt x="341852" y="13952"/>
                    </a:cubicBezTo>
                    <a:cubicBezTo>
                      <a:pt x="339213" y="22770"/>
                      <a:pt x="331784" y="29227"/>
                      <a:pt x="326577" y="36586"/>
                    </a:cubicBezTo>
                    <a:cubicBezTo>
                      <a:pt x="326785" y="36309"/>
                      <a:pt x="327063" y="36031"/>
                      <a:pt x="327272" y="35684"/>
                    </a:cubicBezTo>
                    <a:cubicBezTo>
                      <a:pt x="311788" y="55263"/>
                      <a:pt x="294639" y="73315"/>
                      <a:pt x="278739" y="92478"/>
                    </a:cubicBezTo>
                    <a:cubicBezTo>
                      <a:pt x="252564" y="125735"/>
                      <a:pt x="229166" y="161145"/>
                      <a:pt x="200908" y="192736"/>
                    </a:cubicBezTo>
                    <a:cubicBezTo>
                      <a:pt x="161472" y="236199"/>
                      <a:pt x="116411" y="274872"/>
                      <a:pt x="68781" y="309032"/>
                    </a:cubicBezTo>
                    <a:cubicBezTo>
                      <a:pt x="70934" y="315419"/>
                      <a:pt x="66212" y="321182"/>
                      <a:pt x="64546" y="327084"/>
                    </a:cubicBezTo>
                    <a:cubicBezTo>
                      <a:pt x="101830" y="433382"/>
                      <a:pt x="96207" y="550580"/>
                      <a:pt x="74127" y="659586"/>
                    </a:cubicBezTo>
                    <a:cubicBezTo>
                      <a:pt x="69962" y="680971"/>
                      <a:pt x="45870" y="774772"/>
                      <a:pt x="27123" y="779562"/>
                    </a:cubicBezTo>
                    <a:cubicBezTo>
                      <a:pt x="-1205" y="777757"/>
                      <a:pt x="5114" y="633550"/>
                      <a:pt x="670" y="606125"/>
                    </a:cubicBezTo>
                    <a:cubicBezTo>
                      <a:pt x="-2871" y="531348"/>
                      <a:pt x="8029" y="457196"/>
                      <a:pt x="23721" y="384225"/>
                    </a:cubicBezTo>
                    <a:cubicBezTo>
                      <a:pt x="29692" y="358119"/>
                      <a:pt x="35107" y="331458"/>
                      <a:pt x="46633" y="307088"/>
                    </a:cubicBezTo>
                    <a:cubicBezTo>
                      <a:pt x="48924" y="302297"/>
                      <a:pt x="53992" y="300492"/>
                      <a:pt x="58159" y="297784"/>
                    </a:cubicBezTo>
                    <a:cubicBezTo>
                      <a:pt x="54340" y="297090"/>
                      <a:pt x="50799" y="295076"/>
                      <a:pt x="47536" y="292993"/>
                    </a:cubicBezTo>
                    <a:cubicBezTo>
                      <a:pt x="45661" y="298062"/>
                      <a:pt x="41078" y="302644"/>
                      <a:pt x="35316" y="300492"/>
                    </a:cubicBezTo>
                    <a:cubicBezTo>
                      <a:pt x="18791" y="294451"/>
                      <a:pt x="47882" y="255917"/>
                      <a:pt x="51701" y="244739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1774" name="Google Shape;11774;p27"/>
            <p:cNvGrpSpPr/>
            <p:nvPr/>
          </p:nvGrpSpPr>
          <p:grpSpPr>
            <a:xfrm>
              <a:off x="6003359" y="1935367"/>
              <a:ext cx="701143" cy="994661"/>
              <a:chOff x="6003359" y="1935367"/>
              <a:chExt cx="701143" cy="994661"/>
            </a:xfrm>
          </p:grpSpPr>
          <p:grpSp>
            <p:nvGrpSpPr>
              <p:cNvPr id="11775" name="Google Shape;11775;p27"/>
              <p:cNvGrpSpPr/>
              <p:nvPr/>
            </p:nvGrpSpPr>
            <p:grpSpPr>
              <a:xfrm>
                <a:off x="6003359" y="1935367"/>
                <a:ext cx="701143" cy="994661"/>
                <a:chOff x="6003359" y="1935367"/>
                <a:chExt cx="701143" cy="994661"/>
              </a:xfrm>
            </p:grpSpPr>
            <p:sp>
              <p:nvSpPr>
                <p:cNvPr id="11776" name="Google Shape;11776;p27"/>
                <p:cNvSpPr/>
                <p:nvPr/>
              </p:nvSpPr>
              <p:spPr>
                <a:xfrm rot="-5868182">
                  <a:off x="5886047" y="2190095"/>
                  <a:ext cx="937465" cy="4852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5978" h="712167" extrusionOk="0">
                      <a:moveTo>
                        <a:pt x="15231" y="396"/>
                      </a:moveTo>
                      <a:cubicBezTo>
                        <a:pt x="109449" y="21433"/>
                        <a:pt x="198737" y="58232"/>
                        <a:pt x="288233" y="93572"/>
                      </a:cubicBezTo>
                      <a:cubicBezTo>
                        <a:pt x="349400" y="117595"/>
                        <a:pt x="411749" y="138771"/>
                        <a:pt x="472640" y="163488"/>
                      </a:cubicBezTo>
                      <a:cubicBezTo>
                        <a:pt x="627470" y="228059"/>
                        <a:pt x="775565" y="307904"/>
                        <a:pt x="921091" y="391082"/>
                      </a:cubicBezTo>
                      <a:cubicBezTo>
                        <a:pt x="1056342" y="471274"/>
                        <a:pt x="1192218" y="552091"/>
                        <a:pt x="1317123" y="647975"/>
                      </a:cubicBezTo>
                      <a:cubicBezTo>
                        <a:pt x="1336772" y="663735"/>
                        <a:pt x="1356768" y="679496"/>
                        <a:pt x="1373986" y="697965"/>
                      </a:cubicBezTo>
                      <a:cubicBezTo>
                        <a:pt x="1377181" y="701505"/>
                        <a:pt x="1376348" y="707338"/>
                        <a:pt x="1372807" y="710254"/>
                      </a:cubicBezTo>
                      <a:cubicBezTo>
                        <a:pt x="1362739" y="717405"/>
                        <a:pt x="1356004" y="702547"/>
                        <a:pt x="1348436" y="697965"/>
                      </a:cubicBezTo>
                      <a:cubicBezTo>
                        <a:pt x="1318720" y="672761"/>
                        <a:pt x="1287407" y="649571"/>
                        <a:pt x="1255608" y="627076"/>
                      </a:cubicBezTo>
                      <a:cubicBezTo>
                        <a:pt x="1010518" y="463567"/>
                        <a:pt x="751750" y="318596"/>
                        <a:pt x="481666" y="200634"/>
                      </a:cubicBezTo>
                      <a:cubicBezTo>
                        <a:pt x="374465" y="158420"/>
                        <a:pt x="265875" y="119955"/>
                        <a:pt x="158744" y="77533"/>
                      </a:cubicBezTo>
                      <a:cubicBezTo>
                        <a:pt x="108823" y="61009"/>
                        <a:pt x="60570" y="39485"/>
                        <a:pt x="9885" y="25530"/>
                      </a:cubicBezTo>
                      <a:cubicBezTo>
                        <a:pt x="-5876" y="22128"/>
                        <a:pt x="-1848" y="-3145"/>
                        <a:pt x="15301" y="32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777" name="Google Shape;11777;p27"/>
                <p:cNvSpPr/>
                <p:nvPr/>
              </p:nvSpPr>
              <p:spPr>
                <a:xfrm rot="-5868182">
                  <a:off x="6157486" y="2074647"/>
                  <a:ext cx="305138" cy="91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7870" h="133689" extrusionOk="0">
                      <a:moveTo>
                        <a:pt x="3619" y="118685"/>
                      </a:moveTo>
                      <a:cubicBezTo>
                        <a:pt x="42639" y="95149"/>
                        <a:pt x="86936" y="84178"/>
                        <a:pt x="129011" y="67654"/>
                      </a:cubicBezTo>
                      <a:cubicBezTo>
                        <a:pt x="169697" y="50227"/>
                        <a:pt x="213438" y="42590"/>
                        <a:pt x="255652" y="30162"/>
                      </a:cubicBezTo>
                      <a:cubicBezTo>
                        <a:pt x="298144" y="18081"/>
                        <a:pt x="342579" y="15998"/>
                        <a:pt x="386112" y="9680"/>
                      </a:cubicBezTo>
                      <a:cubicBezTo>
                        <a:pt x="385973" y="9680"/>
                        <a:pt x="385765" y="9680"/>
                        <a:pt x="385626" y="9680"/>
                      </a:cubicBezTo>
                      <a:cubicBezTo>
                        <a:pt x="405205" y="7597"/>
                        <a:pt x="424507" y="3917"/>
                        <a:pt x="443739" y="29"/>
                      </a:cubicBezTo>
                      <a:cubicBezTo>
                        <a:pt x="443739" y="29"/>
                        <a:pt x="443600" y="29"/>
                        <a:pt x="443531" y="29"/>
                      </a:cubicBezTo>
                      <a:cubicBezTo>
                        <a:pt x="449849" y="-596"/>
                        <a:pt x="448947" y="9194"/>
                        <a:pt x="442906" y="7666"/>
                      </a:cubicBezTo>
                      <a:cubicBezTo>
                        <a:pt x="368684" y="23149"/>
                        <a:pt x="291756" y="24260"/>
                        <a:pt x="219895" y="50574"/>
                      </a:cubicBezTo>
                      <a:cubicBezTo>
                        <a:pt x="219895" y="50574"/>
                        <a:pt x="219895" y="50574"/>
                        <a:pt x="219965" y="50574"/>
                      </a:cubicBezTo>
                      <a:cubicBezTo>
                        <a:pt x="169628" y="61475"/>
                        <a:pt x="123248" y="84178"/>
                        <a:pt x="74924" y="101189"/>
                      </a:cubicBezTo>
                      <a:cubicBezTo>
                        <a:pt x="52915" y="109729"/>
                        <a:pt x="32294" y="121324"/>
                        <a:pt x="11673" y="132780"/>
                      </a:cubicBezTo>
                      <a:cubicBezTo>
                        <a:pt x="2925" y="137293"/>
                        <a:pt x="-4782" y="123823"/>
                        <a:pt x="3619" y="11861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778" name="Google Shape;11778;p27"/>
                <p:cNvSpPr/>
                <p:nvPr/>
              </p:nvSpPr>
              <p:spPr>
                <a:xfrm rot="-5868182">
                  <a:off x="6078249" y="2126146"/>
                  <a:ext cx="285371" cy="195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57" h="287129" extrusionOk="0">
                      <a:moveTo>
                        <a:pt x="1266" y="276623"/>
                      </a:moveTo>
                      <a:cubicBezTo>
                        <a:pt x="83055" y="186641"/>
                        <a:pt x="184979" y="118113"/>
                        <a:pt x="290236" y="58403"/>
                      </a:cubicBezTo>
                      <a:cubicBezTo>
                        <a:pt x="302040" y="52570"/>
                        <a:pt x="421251" y="-14847"/>
                        <a:pt x="418821" y="2997"/>
                      </a:cubicBezTo>
                      <a:cubicBezTo>
                        <a:pt x="418960" y="5844"/>
                        <a:pt x="416391" y="7996"/>
                        <a:pt x="413753" y="7579"/>
                      </a:cubicBezTo>
                      <a:cubicBezTo>
                        <a:pt x="352099" y="32852"/>
                        <a:pt x="294124" y="66595"/>
                        <a:pt x="237608" y="101727"/>
                      </a:cubicBezTo>
                      <a:cubicBezTo>
                        <a:pt x="182063" y="135956"/>
                        <a:pt x="127977" y="172824"/>
                        <a:pt x="79723" y="216982"/>
                      </a:cubicBezTo>
                      <a:cubicBezTo>
                        <a:pt x="55561" y="238436"/>
                        <a:pt x="33829" y="262320"/>
                        <a:pt x="11334" y="285440"/>
                      </a:cubicBezTo>
                      <a:cubicBezTo>
                        <a:pt x="5710" y="290578"/>
                        <a:pt x="-3247" y="282941"/>
                        <a:pt x="1197" y="27662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779" name="Google Shape;11779;p27"/>
                <p:cNvSpPr/>
                <p:nvPr/>
              </p:nvSpPr>
              <p:spPr>
                <a:xfrm rot="-5868182">
                  <a:off x="6095670" y="2235418"/>
                  <a:ext cx="196889" cy="20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986" h="302133" extrusionOk="0">
                      <a:moveTo>
                        <a:pt x="2255" y="287343"/>
                      </a:moveTo>
                      <a:cubicBezTo>
                        <a:pt x="70575" y="171741"/>
                        <a:pt x="165417" y="69678"/>
                        <a:pt x="281366" y="872"/>
                      </a:cubicBezTo>
                      <a:cubicBezTo>
                        <a:pt x="286921" y="-2877"/>
                        <a:pt x="292475" y="6496"/>
                        <a:pt x="286226" y="9412"/>
                      </a:cubicBezTo>
                      <a:cubicBezTo>
                        <a:pt x="269007" y="19132"/>
                        <a:pt x="253108" y="31005"/>
                        <a:pt x="237347" y="42947"/>
                      </a:cubicBezTo>
                      <a:cubicBezTo>
                        <a:pt x="237347" y="42947"/>
                        <a:pt x="237417" y="42947"/>
                        <a:pt x="237486" y="42878"/>
                      </a:cubicBezTo>
                      <a:cubicBezTo>
                        <a:pt x="237278" y="43017"/>
                        <a:pt x="237069" y="43225"/>
                        <a:pt x="236861" y="43364"/>
                      </a:cubicBezTo>
                      <a:cubicBezTo>
                        <a:pt x="237000" y="43225"/>
                        <a:pt x="237139" y="43155"/>
                        <a:pt x="237278" y="43017"/>
                      </a:cubicBezTo>
                      <a:cubicBezTo>
                        <a:pt x="237278" y="43017"/>
                        <a:pt x="237139" y="43086"/>
                        <a:pt x="237069" y="43155"/>
                      </a:cubicBezTo>
                      <a:cubicBezTo>
                        <a:pt x="237069" y="43155"/>
                        <a:pt x="237139" y="43086"/>
                        <a:pt x="237208" y="43017"/>
                      </a:cubicBezTo>
                      <a:cubicBezTo>
                        <a:pt x="180206" y="88841"/>
                        <a:pt x="127161" y="140636"/>
                        <a:pt x="82725" y="198749"/>
                      </a:cubicBezTo>
                      <a:cubicBezTo>
                        <a:pt x="82725" y="198749"/>
                        <a:pt x="82725" y="198680"/>
                        <a:pt x="82795" y="198610"/>
                      </a:cubicBezTo>
                      <a:cubicBezTo>
                        <a:pt x="82725" y="198749"/>
                        <a:pt x="82586" y="198819"/>
                        <a:pt x="82517" y="198958"/>
                      </a:cubicBezTo>
                      <a:cubicBezTo>
                        <a:pt x="82517" y="198958"/>
                        <a:pt x="82517" y="198958"/>
                        <a:pt x="82517" y="198958"/>
                      </a:cubicBezTo>
                      <a:cubicBezTo>
                        <a:pt x="82031" y="199652"/>
                        <a:pt x="81475" y="200277"/>
                        <a:pt x="80989" y="200971"/>
                      </a:cubicBezTo>
                      <a:cubicBezTo>
                        <a:pt x="81059" y="200902"/>
                        <a:pt x="81128" y="200763"/>
                        <a:pt x="81198" y="200693"/>
                      </a:cubicBezTo>
                      <a:cubicBezTo>
                        <a:pt x="59188" y="231659"/>
                        <a:pt x="35790" y="261792"/>
                        <a:pt x="16975" y="294841"/>
                      </a:cubicBezTo>
                      <a:cubicBezTo>
                        <a:pt x="10448" y="308797"/>
                        <a:pt x="-5868" y="300743"/>
                        <a:pt x="2186" y="28727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780" name="Google Shape;11780;p27"/>
                <p:cNvSpPr/>
                <p:nvPr/>
              </p:nvSpPr>
              <p:spPr>
                <a:xfrm rot="-5868182">
                  <a:off x="6068765" y="2311147"/>
                  <a:ext cx="152575" cy="26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944" h="389144" extrusionOk="0">
                      <a:moveTo>
                        <a:pt x="86272" y="193992"/>
                      </a:moveTo>
                      <a:cubicBezTo>
                        <a:pt x="105782" y="156985"/>
                        <a:pt x="127305" y="121090"/>
                        <a:pt x="150148" y="86027"/>
                      </a:cubicBezTo>
                      <a:cubicBezTo>
                        <a:pt x="171186" y="56381"/>
                        <a:pt x="189377" y="22290"/>
                        <a:pt x="219023" y="350"/>
                      </a:cubicBezTo>
                      <a:cubicBezTo>
                        <a:pt x="219023" y="350"/>
                        <a:pt x="219023" y="350"/>
                        <a:pt x="219023" y="350"/>
                      </a:cubicBezTo>
                      <a:cubicBezTo>
                        <a:pt x="220828" y="-552"/>
                        <a:pt x="223189" y="350"/>
                        <a:pt x="223884" y="2364"/>
                      </a:cubicBezTo>
                      <a:cubicBezTo>
                        <a:pt x="224647" y="7085"/>
                        <a:pt x="217982" y="8612"/>
                        <a:pt x="215690" y="12084"/>
                      </a:cubicBezTo>
                      <a:cubicBezTo>
                        <a:pt x="215829" y="11945"/>
                        <a:pt x="215899" y="11876"/>
                        <a:pt x="216038" y="11737"/>
                      </a:cubicBezTo>
                      <a:cubicBezTo>
                        <a:pt x="140358" y="101372"/>
                        <a:pt x="91202" y="210516"/>
                        <a:pt x="44475" y="317231"/>
                      </a:cubicBezTo>
                      <a:cubicBezTo>
                        <a:pt x="44613" y="316884"/>
                        <a:pt x="44752" y="316537"/>
                        <a:pt x="44891" y="316259"/>
                      </a:cubicBezTo>
                      <a:cubicBezTo>
                        <a:pt x="34894" y="339518"/>
                        <a:pt x="27464" y="364374"/>
                        <a:pt x="14689" y="386314"/>
                      </a:cubicBezTo>
                      <a:cubicBezTo>
                        <a:pt x="9760" y="392355"/>
                        <a:pt x="-724" y="387981"/>
                        <a:pt x="40" y="380205"/>
                      </a:cubicBezTo>
                      <a:cubicBezTo>
                        <a:pt x="23090" y="315981"/>
                        <a:pt x="55375" y="254882"/>
                        <a:pt x="86341" y="19399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781" name="Google Shape;11781;p27"/>
                <p:cNvSpPr/>
                <p:nvPr/>
              </p:nvSpPr>
              <p:spPr>
                <a:xfrm rot="-5868182">
                  <a:off x="6104557" y="2448908"/>
                  <a:ext cx="62586" cy="24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61" h="353652" extrusionOk="0">
                      <a:moveTo>
                        <a:pt x="83525" y="1142"/>
                      </a:moveTo>
                      <a:cubicBezTo>
                        <a:pt x="87344" y="-2121"/>
                        <a:pt x="93385" y="2183"/>
                        <a:pt x="91510" y="6835"/>
                      </a:cubicBezTo>
                      <a:cubicBezTo>
                        <a:pt x="89982" y="17319"/>
                        <a:pt x="88246" y="27734"/>
                        <a:pt x="86580" y="38148"/>
                      </a:cubicBezTo>
                      <a:lnTo>
                        <a:pt x="86580" y="38148"/>
                      </a:lnTo>
                      <a:cubicBezTo>
                        <a:pt x="86580" y="38148"/>
                        <a:pt x="86580" y="38426"/>
                        <a:pt x="86510" y="38565"/>
                      </a:cubicBezTo>
                      <a:cubicBezTo>
                        <a:pt x="86510" y="38565"/>
                        <a:pt x="86510" y="38565"/>
                        <a:pt x="86510" y="38496"/>
                      </a:cubicBezTo>
                      <a:cubicBezTo>
                        <a:pt x="85816" y="42661"/>
                        <a:pt x="85191" y="46827"/>
                        <a:pt x="84567" y="50993"/>
                      </a:cubicBezTo>
                      <a:cubicBezTo>
                        <a:pt x="84567" y="50924"/>
                        <a:pt x="84567" y="50854"/>
                        <a:pt x="84567" y="50785"/>
                      </a:cubicBezTo>
                      <a:cubicBezTo>
                        <a:pt x="84567" y="51132"/>
                        <a:pt x="84497" y="51410"/>
                        <a:pt x="84428" y="51757"/>
                      </a:cubicBezTo>
                      <a:cubicBezTo>
                        <a:pt x="84428" y="51757"/>
                        <a:pt x="84428" y="51687"/>
                        <a:pt x="84428" y="51618"/>
                      </a:cubicBezTo>
                      <a:cubicBezTo>
                        <a:pt x="67973" y="151876"/>
                        <a:pt x="44991" y="251786"/>
                        <a:pt x="16594" y="349128"/>
                      </a:cubicBezTo>
                      <a:cubicBezTo>
                        <a:pt x="12637" y="356834"/>
                        <a:pt x="139" y="354127"/>
                        <a:pt x="0" y="345309"/>
                      </a:cubicBezTo>
                      <a:cubicBezTo>
                        <a:pt x="10832" y="281502"/>
                        <a:pt x="30411" y="219154"/>
                        <a:pt x="44575" y="155972"/>
                      </a:cubicBezTo>
                      <a:cubicBezTo>
                        <a:pt x="52559" y="124103"/>
                        <a:pt x="59988" y="92096"/>
                        <a:pt x="66862" y="59950"/>
                      </a:cubicBezTo>
                      <a:cubicBezTo>
                        <a:pt x="72208" y="40578"/>
                        <a:pt x="73111" y="18500"/>
                        <a:pt x="83386" y="114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782" name="Google Shape;11782;p27"/>
                <p:cNvSpPr/>
                <p:nvPr/>
              </p:nvSpPr>
              <p:spPr>
                <a:xfrm rot="-5868182">
                  <a:off x="6080019" y="2592112"/>
                  <a:ext cx="100285" cy="2364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95" h="347117" extrusionOk="0">
                      <a:moveTo>
                        <a:pt x="2144" y="299"/>
                      </a:moveTo>
                      <a:cubicBezTo>
                        <a:pt x="5130" y="-950"/>
                        <a:pt x="7282" y="1966"/>
                        <a:pt x="8323" y="4396"/>
                      </a:cubicBezTo>
                      <a:cubicBezTo>
                        <a:pt x="20543" y="26475"/>
                        <a:pt x="31514" y="49178"/>
                        <a:pt x="42900" y="71674"/>
                      </a:cubicBezTo>
                      <a:cubicBezTo>
                        <a:pt x="67826" y="120345"/>
                        <a:pt x="91154" y="169779"/>
                        <a:pt x="111497" y="220602"/>
                      </a:cubicBezTo>
                      <a:cubicBezTo>
                        <a:pt x="126772" y="259136"/>
                        <a:pt x="141630" y="298712"/>
                        <a:pt x="147184" y="339953"/>
                      </a:cubicBezTo>
                      <a:cubicBezTo>
                        <a:pt x="147601" y="347382"/>
                        <a:pt x="136700" y="350021"/>
                        <a:pt x="133715" y="343078"/>
                      </a:cubicBezTo>
                      <a:cubicBezTo>
                        <a:pt x="132326" y="339953"/>
                        <a:pt x="131701" y="336482"/>
                        <a:pt x="130799" y="333149"/>
                      </a:cubicBezTo>
                      <a:cubicBezTo>
                        <a:pt x="109067" y="255456"/>
                        <a:pt x="77407" y="180888"/>
                        <a:pt x="44150" y="107500"/>
                      </a:cubicBezTo>
                      <a:cubicBezTo>
                        <a:pt x="29361" y="75423"/>
                        <a:pt x="15059" y="43138"/>
                        <a:pt x="2075" y="10297"/>
                      </a:cubicBezTo>
                      <a:cubicBezTo>
                        <a:pt x="1034" y="7103"/>
                        <a:pt x="-2022" y="2452"/>
                        <a:pt x="2075" y="29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783" name="Google Shape;11783;p27"/>
                <p:cNvSpPr/>
                <p:nvPr/>
              </p:nvSpPr>
              <p:spPr>
                <a:xfrm rot="-5868182">
                  <a:off x="6293974" y="2511388"/>
                  <a:ext cx="189011" cy="2262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423" h="332122" extrusionOk="0">
                      <a:moveTo>
                        <a:pt x="1328" y="324461"/>
                      </a:moveTo>
                      <a:cubicBezTo>
                        <a:pt x="52568" y="257183"/>
                        <a:pt x="106723" y="192126"/>
                        <a:pt x="159977" y="126376"/>
                      </a:cubicBezTo>
                      <a:cubicBezTo>
                        <a:pt x="159768" y="126653"/>
                        <a:pt x="159490" y="126931"/>
                        <a:pt x="159283" y="127209"/>
                      </a:cubicBezTo>
                      <a:cubicBezTo>
                        <a:pt x="194345" y="85828"/>
                        <a:pt x="228505" y="43684"/>
                        <a:pt x="263706" y="2512"/>
                      </a:cubicBezTo>
                      <a:cubicBezTo>
                        <a:pt x="266483" y="-404"/>
                        <a:pt x="271135" y="-821"/>
                        <a:pt x="274329" y="1470"/>
                      </a:cubicBezTo>
                      <a:cubicBezTo>
                        <a:pt x="286063" y="10357"/>
                        <a:pt x="260998" y="29242"/>
                        <a:pt x="256138" y="38060"/>
                      </a:cubicBezTo>
                      <a:cubicBezTo>
                        <a:pt x="256416" y="37782"/>
                        <a:pt x="256624" y="37435"/>
                        <a:pt x="256902" y="37158"/>
                      </a:cubicBezTo>
                      <a:cubicBezTo>
                        <a:pt x="184069" y="124084"/>
                        <a:pt x="109918" y="209831"/>
                        <a:pt x="35974" y="295786"/>
                      </a:cubicBezTo>
                      <a:cubicBezTo>
                        <a:pt x="26739" y="306965"/>
                        <a:pt x="16950" y="317796"/>
                        <a:pt x="8618" y="329738"/>
                      </a:cubicBezTo>
                      <a:cubicBezTo>
                        <a:pt x="5494" y="335639"/>
                        <a:pt x="-3324" y="329321"/>
                        <a:pt x="1328" y="32446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784" name="Google Shape;11784;p27"/>
                <p:cNvSpPr/>
                <p:nvPr/>
              </p:nvSpPr>
              <p:spPr>
                <a:xfrm rot="-5868182">
                  <a:off x="6371458" y="2373385"/>
                  <a:ext cx="94628" cy="2599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91" h="381499" extrusionOk="0">
                      <a:moveTo>
                        <a:pt x="134245" y="424"/>
                      </a:moveTo>
                      <a:cubicBezTo>
                        <a:pt x="139313" y="2299"/>
                        <a:pt x="139798" y="7923"/>
                        <a:pt x="137786" y="12227"/>
                      </a:cubicBezTo>
                      <a:cubicBezTo>
                        <a:pt x="131537" y="36598"/>
                        <a:pt x="121399" y="59857"/>
                        <a:pt x="112790" y="83394"/>
                      </a:cubicBezTo>
                      <a:cubicBezTo>
                        <a:pt x="94808" y="130954"/>
                        <a:pt x="80158" y="179624"/>
                        <a:pt x="62939" y="227462"/>
                      </a:cubicBezTo>
                      <a:cubicBezTo>
                        <a:pt x="45721" y="276272"/>
                        <a:pt x="24266" y="323554"/>
                        <a:pt x="8019" y="372711"/>
                      </a:cubicBezTo>
                      <a:cubicBezTo>
                        <a:pt x="8019" y="372711"/>
                        <a:pt x="8019" y="372711"/>
                        <a:pt x="8019" y="372711"/>
                      </a:cubicBezTo>
                      <a:cubicBezTo>
                        <a:pt x="7325" y="374932"/>
                        <a:pt x="6978" y="377293"/>
                        <a:pt x="6423" y="379584"/>
                      </a:cubicBezTo>
                      <a:cubicBezTo>
                        <a:pt x="4270" y="383889"/>
                        <a:pt x="-451" y="380140"/>
                        <a:pt x="35" y="376182"/>
                      </a:cubicBezTo>
                      <a:cubicBezTo>
                        <a:pt x="6839" y="325290"/>
                        <a:pt x="29473" y="277660"/>
                        <a:pt x="44749" y="228851"/>
                      </a:cubicBezTo>
                      <a:cubicBezTo>
                        <a:pt x="65022" y="168654"/>
                        <a:pt x="84602" y="108180"/>
                        <a:pt x="106333" y="48401"/>
                      </a:cubicBezTo>
                      <a:cubicBezTo>
                        <a:pt x="111263" y="38958"/>
                        <a:pt x="122025" y="-5130"/>
                        <a:pt x="134175" y="49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785" name="Google Shape;11785;p27"/>
                <p:cNvSpPr/>
                <p:nvPr/>
              </p:nvSpPr>
              <p:spPr>
                <a:xfrm rot="-5868182">
                  <a:off x="6451728" y="2247125"/>
                  <a:ext cx="31177" cy="3150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60" h="462449" extrusionOk="0">
                      <a:moveTo>
                        <a:pt x="39767" y="0"/>
                      </a:moveTo>
                      <a:cubicBezTo>
                        <a:pt x="48792" y="1389"/>
                        <a:pt x="45044" y="12081"/>
                        <a:pt x="44696" y="18330"/>
                      </a:cubicBezTo>
                      <a:cubicBezTo>
                        <a:pt x="39905" y="59641"/>
                        <a:pt x="36434" y="101091"/>
                        <a:pt x="32824" y="142471"/>
                      </a:cubicBezTo>
                      <a:cubicBezTo>
                        <a:pt x="27963" y="245784"/>
                        <a:pt x="23381" y="349097"/>
                        <a:pt x="9981" y="451715"/>
                      </a:cubicBezTo>
                      <a:cubicBezTo>
                        <a:pt x="9981" y="451715"/>
                        <a:pt x="9981" y="451715"/>
                        <a:pt x="9981" y="451715"/>
                      </a:cubicBezTo>
                      <a:cubicBezTo>
                        <a:pt x="9981" y="453312"/>
                        <a:pt x="9911" y="454839"/>
                        <a:pt x="9981" y="456436"/>
                      </a:cubicBezTo>
                      <a:cubicBezTo>
                        <a:pt x="10814" y="458589"/>
                        <a:pt x="9981" y="461227"/>
                        <a:pt x="7690" y="462268"/>
                      </a:cubicBezTo>
                      <a:cubicBezTo>
                        <a:pt x="-3627" y="464768"/>
                        <a:pt x="1163" y="440745"/>
                        <a:pt x="260" y="434149"/>
                      </a:cubicBezTo>
                      <a:cubicBezTo>
                        <a:pt x="3038" y="378952"/>
                        <a:pt x="6787" y="323755"/>
                        <a:pt x="8454" y="268488"/>
                      </a:cubicBezTo>
                      <a:cubicBezTo>
                        <a:pt x="8454" y="268696"/>
                        <a:pt x="8454" y="268904"/>
                        <a:pt x="8454" y="269113"/>
                      </a:cubicBezTo>
                      <a:cubicBezTo>
                        <a:pt x="8454" y="268835"/>
                        <a:pt x="8454" y="268557"/>
                        <a:pt x="8454" y="268279"/>
                      </a:cubicBezTo>
                      <a:cubicBezTo>
                        <a:pt x="8454" y="268279"/>
                        <a:pt x="8454" y="268279"/>
                        <a:pt x="8454" y="268279"/>
                      </a:cubicBezTo>
                      <a:cubicBezTo>
                        <a:pt x="8454" y="267863"/>
                        <a:pt x="8454" y="267516"/>
                        <a:pt x="8454" y="267099"/>
                      </a:cubicBezTo>
                      <a:cubicBezTo>
                        <a:pt x="8454" y="267099"/>
                        <a:pt x="8454" y="267169"/>
                        <a:pt x="8454" y="267238"/>
                      </a:cubicBezTo>
                      <a:cubicBezTo>
                        <a:pt x="8454" y="267030"/>
                        <a:pt x="8454" y="266822"/>
                        <a:pt x="8454" y="266683"/>
                      </a:cubicBezTo>
                      <a:cubicBezTo>
                        <a:pt x="8454" y="266752"/>
                        <a:pt x="8454" y="266891"/>
                        <a:pt x="8454" y="266960"/>
                      </a:cubicBezTo>
                      <a:cubicBezTo>
                        <a:pt x="8454" y="266127"/>
                        <a:pt x="8454" y="265294"/>
                        <a:pt x="8523" y="264530"/>
                      </a:cubicBezTo>
                      <a:cubicBezTo>
                        <a:pt x="8523" y="264600"/>
                        <a:pt x="8523" y="264669"/>
                        <a:pt x="8523" y="264739"/>
                      </a:cubicBezTo>
                      <a:cubicBezTo>
                        <a:pt x="8523" y="264600"/>
                        <a:pt x="8523" y="264530"/>
                        <a:pt x="8523" y="264391"/>
                      </a:cubicBezTo>
                      <a:cubicBezTo>
                        <a:pt x="8523" y="264461"/>
                        <a:pt x="8523" y="264530"/>
                        <a:pt x="8523" y="264600"/>
                      </a:cubicBezTo>
                      <a:cubicBezTo>
                        <a:pt x="8523" y="264114"/>
                        <a:pt x="8523" y="263628"/>
                        <a:pt x="8523" y="263072"/>
                      </a:cubicBezTo>
                      <a:cubicBezTo>
                        <a:pt x="8523" y="263072"/>
                        <a:pt x="8523" y="263211"/>
                        <a:pt x="8523" y="263280"/>
                      </a:cubicBezTo>
                      <a:cubicBezTo>
                        <a:pt x="8939" y="188643"/>
                        <a:pt x="13730" y="114144"/>
                        <a:pt x="25672" y="40409"/>
                      </a:cubicBezTo>
                      <a:cubicBezTo>
                        <a:pt x="25672" y="40617"/>
                        <a:pt x="25603" y="40895"/>
                        <a:pt x="25533" y="41103"/>
                      </a:cubicBezTo>
                      <a:cubicBezTo>
                        <a:pt x="25672" y="40061"/>
                        <a:pt x="25881" y="39089"/>
                        <a:pt x="26019" y="38048"/>
                      </a:cubicBezTo>
                      <a:cubicBezTo>
                        <a:pt x="26019" y="38395"/>
                        <a:pt x="25881" y="38742"/>
                        <a:pt x="25881" y="39089"/>
                      </a:cubicBezTo>
                      <a:cubicBezTo>
                        <a:pt x="28935" y="30133"/>
                        <a:pt x="27824" y="-347"/>
                        <a:pt x="39628" y="6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786" name="Google Shape;11786;p27"/>
                <p:cNvSpPr/>
                <p:nvPr/>
              </p:nvSpPr>
              <p:spPr>
                <a:xfrm rot="-5868182">
                  <a:off x="6479722" y="2092785"/>
                  <a:ext cx="76000" cy="366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50" h="538135" extrusionOk="0">
                      <a:moveTo>
                        <a:pt x="7257" y="69"/>
                      </a:moveTo>
                      <a:cubicBezTo>
                        <a:pt x="19130" y="-694"/>
                        <a:pt x="13714" y="28258"/>
                        <a:pt x="16491" y="36590"/>
                      </a:cubicBezTo>
                      <a:cubicBezTo>
                        <a:pt x="28364" y="120323"/>
                        <a:pt x="36626" y="204542"/>
                        <a:pt x="54053" y="287442"/>
                      </a:cubicBezTo>
                      <a:cubicBezTo>
                        <a:pt x="68356" y="357984"/>
                        <a:pt x="84672" y="428109"/>
                        <a:pt x="103002" y="497678"/>
                      </a:cubicBezTo>
                      <a:cubicBezTo>
                        <a:pt x="103696" y="505454"/>
                        <a:pt x="117027" y="535934"/>
                        <a:pt x="108973" y="537948"/>
                      </a:cubicBezTo>
                      <a:cubicBezTo>
                        <a:pt x="106473" y="538711"/>
                        <a:pt x="104182" y="537045"/>
                        <a:pt x="103626" y="534754"/>
                      </a:cubicBezTo>
                      <a:cubicBezTo>
                        <a:pt x="79604" y="483653"/>
                        <a:pt x="68008" y="427623"/>
                        <a:pt x="53983" y="373120"/>
                      </a:cubicBezTo>
                      <a:cubicBezTo>
                        <a:pt x="38292" y="303550"/>
                        <a:pt x="24892" y="233356"/>
                        <a:pt x="17047" y="162398"/>
                      </a:cubicBezTo>
                      <a:cubicBezTo>
                        <a:pt x="13436" y="120601"/>
                        <a:pt x="5799" y="79290"/>
                        <a:pt x="1772" y="37492"/>
                      </a:cubicBezTo>
                      <a:cubicBezTo>
                        <a:pt x="2397" y="27981"/>
                        <a:pt x="-5310" y="1666"/>
                        <a:pt x="725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787" name="Google Shape;11787;p27"/>
                <p:cNvSpPr/>
                <p:nvPr/>
              </p:nvSpPr>
              <p:spPr>
                <a:xfrm rot="-5868182">
                  <a:off x="6432392" y="2081427"/>
                  <a:ext cx="101989" cy="251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696" h="368659" extrusionOk="0">
                      <a:moveTo>
                        <a:pt x="4957" y="158"/>
                      </a:moveTo>
                      <a:cubicBezTo>
                        <a:pt x="16204" y="-1786"/>
                        <a:pt x="15927" y="14669"/>
                        <a:pt x="19606" y="21821"/>
                      </a:cubicBezTo>
                      <a:cubicBezTo>
                        <a:pt x="30854" y="54175"/>
                        <a:pt x="39533" y="87363"/>
                        <a:pt x="51128" y="119579"/>
                      </a:cubicBezTo>
                      <a:cubicBezTo>
                        <a:pt x="51058" y="119371"/>
                        <a:pt x="50919" y="119093"/>
                        <a:pt x="50850" y="118885"/>
                      </a:cubicBezTo>
                      <a:cubicBezTo>
                        <a:pt x="51545" y="120690"/>
                        <a:pt x="52239" y="122564"/>
                        <a:pt x="52864" y="124370"/>
                      </a:cubicBezTo>
                      <a:cubicBezTo>
                        <a:pt x="52725" y="124022"/>
                        <a:pt x="52586" y="123675"/>
                        <a:pt x="52448" y="123259"/>
                      </a:cubicBezTo>
                      <a:cubicBezTo>
                        <a:pt x="81956" y="203382"/>
                        <a:pt x="115143" y="282046"/>
                        <a:pt x="148678" y="360503"/>
                      </a:cubicBezTo>
                      <a:cubicBezTo>
                        <a:pt x="151733" y="366127"/>
                        <a:pt x="147428" y="372375"/>
                        <a:pt x="142221" y="365918"/>
                      </a:cubicBezTo>
                      <a:cubicBezTo>
                        <a:pt x="126529" y="346895"/>
                        <a:pt x="117781" y="323357"/>
                        <a:pt x="107714" y="301140"/>
                      </a:cubicBezTo>
                      <a:cubicBezTo>
                        <a:pt x="86398" y="253788"/>
                        <a:pt x="64806" y="206506"/>
                        <a:pt x="46754" y="157835"/>
                      </a:cubicBezTo>
                      <a:cubicBezTo>
                        <a:pt x="29188" y="115969"/>
                        <a:pt x="16482" y="72436"/>
                        <a:pt x="5304" y="28556"/>
                      </a:cubicBezTo>
                      <a:cubicBezTo>
                        <a:pt x="4401" y="19807"/>
                        <a:pt x="-5944" y="5366"/>
                        <a:pt x="4957" y="8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788" name="Google Shape;11788;p27"/>
                <p:cNvSpPr/>
                <p:nvPr/>
              </p:nvSpPr>
              <p:spPr>
                <a:xfrm rot="-5868182">
                  <a:off x="6333879" y="2758077"/>
                  <a:ext cx="4730" cy="2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43" h="416" extrusionOk="0">
                      <a:moveTo>
                        <a:pt x="0" y="417"/>
                      </a:moveTo>
                      <a:cubicBezTo>
                        <a:pt x="0" y="417"/>
                        <a:pt x="0" y="139"/>
                        <a:pt x="0" y="0"/>
                      </a:cubicBezTo>
                      <a:cubicBezTo>
                        <a:pt x="0" y="139"/>
                        <a:pt x="0" y="278"/>
                        <a:pt x="0" y="41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1789" name="Google Shape;11789;p27"/>
              <p:cNvSpPr/>
              <p:nvPr/>
            </p:nvSpPr>
            <p:spPr>
              <a:xfrm rot="-5868182">
                <a:off x="6195604" y="2694012"/>
                <a:ext cx="243819" cy="109548"/>
              </a:xfrm>
              <a:custGeom>
                <a:avLst/>
                <a:gdLst/>
                <a:ahLst/>
                <a:cxnLst/>
                <a:rect l="l" t="t" r="r" b="b"/>
                <a:pathLst>
                  <a:path w="357868" h="160790" extrusionOk="0">
                    <a:moveTo>
                      <a:pt x="5004" y="153300"/>
                    </a:moveTo>
                    <a:cubicBezTo>
                      <a:pt x="124285" y="114697"/>
                      <a:pt x="240512" y="64013"/>
                      <a:pt x="348893" y="900"/>
                    </a:cubicBezTo>
                    <a:cubicBezTo>
                      <a:pt x="354933" y="-2849"/>
                      <a:pt x="361321" y="6038"/>
                      <a:pt x="355697" y="10551"/>
                    </a:cubicBezTo>
                    <a:cubicBezTo>
                      <a:pt x="284947" y="61999"/>
                      <a:pt x="203436" y="97200"/>
                      <a:pt x="121786" y="127819"/>
                    </a:cubicBezTo>
                    <a:cubicBezTo>
                      <a:pt x="121994" y="127819"/>
                      <a:pt x="122133" y="127681"/>
                      <a:pt x="122341" y="127611"/>
                    </a:cubicBezTo>
                    <a:cubicBezTo>
                      <a:pt x="119078" y="130597"/>
                      <a:pt x="-28532" y="178990"/>
                      <a:pt x="4934" y="1533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1790" name="Google Shape;11790;p27"/>
            <p:cNvSpPr/>
            <p:nvPr/>
          </p:nvSpPr>
          <p:spPr>
            <a:xfrm rot="-5868182">
              <a:off x="6394763" y="2414498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91" name="Google Shape;11791;p27"/>
            <p:cNvSpPr/>
            <p:nvPr/>
          </p:nvSpPr>
          <p:spPr>
            <a:xfrm rot="-5868182">
              <a:off x="6394670" y="2414511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92" name="Google Shape;11792;p27"/>
            <p:cNvSpPr/>
            <p:nvPr/>
          </p:nvSpPr>
          <p:spPr>
            <a:xfrm rot="-5868182">
              <a:off x="6541035" y="2435049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93" name="Google Shape;11793;p27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94" name="Google Shape;11794;p27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95" name="Google Shape;11795;p27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96" name="Google Shape;11796;p27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97" name="Google Shape;11797;p27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98" name="Google Shape;11798;p27"/>
            <p:cNvSpPr/>
            <p:nvPr/>
          </p:nvSpPr>
          <p:spPr>
            <a:xfrm rot="-5868182">
              <a:off x="6494472" y="2272343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99" name="Google Shape;11799;p27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00" name="Google Shape;11800;p27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01" name="Google Shape;11801;p27"/>
            <p:cNvSpPr/>
            <p:nvPr/>
          </p:nvSpPr>
          <p:spPr>
            <a:xfrm rot="-5868182">
              <a:off x="6492222" y="2274970"/>
              <a:ext cx="4730" cy="94"/>
            </a:xfrm>
            <a:custGeom>
              <a:avLst/>
              <a:gdLst/>
              <a:ahLst/>
              <a:cxnLst/>
              <a:rect l="l" t="t" r="r" b="b"/>
              <a:pathLst>
                <a:path w="6943" h="138" extrusionOk="0">
                  <a:moveTo>
                    <a:pt x="0" y="0"/>
                  </a:moveTo>
                  <a:cubicBezTo>
                    <a:pt x="0" y="0"/>
                    <a:pt x="0" y="69"/>
                    <a:pt x="0" y="139"/>
                  </a:cubicBezTo>
                  <a:cubicBezTo>
                    <a:pt x="0" y="139"/>
                    <a:pt x="0" y="6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02" name="Google Shape;11802;p27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03" name="Google Shape;11803;p27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04" name="Google Shape;11804;p27"/>
            <p:cNvSpPr/>
            <p:nvPr/>
          </p:nvSpPr>
          <p:spPr>
            <a:xfrm rot="-5868182">
              <a:off x="6492370" y="2274950"/>
              <a:ext cx="4730" cy="189"/>
            </a:xfrm>
            <a:custGeom>
              <a:avLst/>
              <a:gdLst/>
              <a:ahLst/>
              <a:cxnLst/>
              <a:rect l="l" t="t" r="r" b="b"/>
              <a:pathLst>
                <a:path w="6943" h="277" extrusionOk="0">
                  <a:moveTo>
                    <a:pt x="0" y="278"/>
                  </a:moveTo>
                  <a:cubicBezTo>
                    <a:pt x="0" y="278"/>
                    <a:pt x="0" y="13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0"/>
                  </a:cubicBezTo>
                  <a:cubicBezTo>
                    <a:pt x="0" y="69"/>
                    <a:pt x="0" y="208"/>
                    <a:pt x="0" y="27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05" name="Google Shape;11805;p27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06" name="Google Shape;11806;p27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07" name="Google Shape;11807;p27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08" name="Google Shape;11808;p27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09" name="Google Shape;11809;p27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810" name="Google Shape;11810;p27"/>
          <p:cNvGrpSpPr/>
          <p:nvPr/>
        </p:nvGrpSpPr>
        <p:grpSpPr>
          <a:xfrm>
            <a:off x="10270893" y="6188807"/>
            <a:ext cx="452337" cy="1213503"/>
            <a:chOff x="4438206" y="1783203"/>
            <a:chExt cx="433495" cy="1162953"/>
          </a:xfrm>
        </p:grpSpPr>
        <p:sp>
          <p:nvSpPr>
            <p:cNvPr id="11811" name="Google Shape;11811;p27"/>
            <p:cNvSpPr/>
            <p:nvPr/>
          </p:nvSpPr>
          <p:spPr>
            <a:xfrm>
              <a:off x="4438318" y="1783203"/>
              <a:ext cx="433258" cy="949674"/>
            </a:xfrm>
            <a:custGeom>
              <a:avLst/>
              <a:gdLst/>
              <a:ahLst/>
              <a:cxnLst/>
              <a:rect l="l" t="t" r="r" b="b"/>
              <a:pathLst>
                <a:path w="791338" h="1734565" extrusionOk="0">
                  <a:moveTo>
                    <a:pt x="331872" y="307074"/>
                  </a:moveTo>
                  <a:cubicBezTo>
                    <a:pt x="391235" y="287981"/>
                    <a:pt x="454069" y="284787"/>
                    <a:pt x="515932" y="290202"/>
                  </a:cubicBezTo>
                  <a:cubicBezTo>
                    <a:pt x="539330" y="336443"/>
                    <a:pt x="561409" y="383239"/>
                    <a:pt x="583766" y="430035"/>
                  </a:cubicBezTo>
                  <a:cubicBezTo>
                    <a:pt x="563700" y="431077"/>
                    <a:pt x="377279" y="465445"/>
                    <a:pt x="386861" y="486135"/>
                  </a:cubicBezTo>
                  <a:cubicBezTo>
                    <a:pt x="388180" y="488357"/>
                    <a:pt x="391165" y="488218"/>
                    <a:pt x="393456" y="488635"/>
                  </a:cubicBezTo>
                  <a:cubicBezTo>
                    <a:pt x="404357" y="488426"/>
                    <a:pt x="415119" y="485233"/>
                    <a:pt x="426020" y="484191"/>
                  </a:cubicBezTo>
                  <a:cubicBezTo>
                    <a:pt x="452959" y="480095"/>
                    <a:pt x="480175" y="478220"/>
                    <a:pt x="507323" y="479192"/>
                  </a:cubicBezTo>
                  <a:cubicBezTo>
                    <a:pt x="542038" y="480928"/>
                    <a:pt x="576406" y="484608"/>
                    <a:pt x="610774" y="489121"/>
                  </a:cubicBezTo>
                  <a:cubicBezTo>
                    <a:pt x="634866" y="543624"/>
                    <a:pt x="656043" y="599446"/>
                    <a:pt x="674789" y="655962"/>
                  </a:cubicBezTo>
                  <a:cubicBezTo>
                    <a:pt x="622716" y="661170"/>
                    <a:pt x="570365" y="667141"/>
                    <a:pt x="519612" y="680194"/>
                  </a:cubicBezTo>
                  <a:cubicBezTo>
                    <a:pt x="518848" y="680402"/>
                    <a:pt x="518154" y="680610"/>
                    <a:pt x="517390" y="680818"/>
                  </a:cubicBezTo>
                  <a:cubicBezTo>
                    <a:pt x="517390" y="680818"/>
                    <a:pt x="517182" y="680818"/>
                    <a:pt x="517113" y="680888"/>
                  </a:cubicBezTo>
                  <a:cubicBezTo>
                    <a:pt x="515862" y="681235"/>
                    <a:pt x="514613" y="681652"/>
                    <a:pt x="513363" y="681999"/>
                  </a:cubicBezTo>
                  <a:cubicBezTo>
                    <a:pt x="513363" y="681999"/>
                    <a:pt x="513363" y="681999"/>
                    <a:pt x="513224" y="681999"/>
                  </a:cubicBezTo>
                  <a:cubicBezTo>
                    <a:pt x="513016" y="681999"/>
                    <a:pt x="512808" y="682138"/>
                    <a:pt x="512599" y="682207"/>
                  </a:cubicBezTo>
                  <a:cubicBezTo>
                    <a:pt x="512460" y="682207"/>
                    <a:pt x="512321" y="682276"/>
                    <a:pt x="512252" y="682276"/>
                  </a:cubicBezTo>
                  <a:cubicBezTo>
                    <a:pt x="495658" y="687553"/>
                    <a:pt x="479689" y="694218"/>
                    <a:pt x="463234" y="699912"/>
                  </a:cubicBezTo>
                  <a:cubicBezTo>
                    <a:pt x="461082" y="700675"/>
                    <a:pt x="460665" y="703800"/>
                    <a:pt x="462956" y="704841"/>
                  </a:cubicBezTo>
                  <a:cubicBezTo>
                    <a:pt x="464901" y="705883"/>
                    <a:pt x="467261" y="705952"/>
                    <a:pt x="469344" y="705674"/>
                  </a:cubicBezTo>
                  <a:cubicBezTo>
                    <a:pt x="478578" y="704147"/>
                    <a:pt x="487744" y="702550"/>
                    <a:pt x="496978" y="701023"/>
                  </a:cubicBezTo>
                  <a:cubicBezTo>
                    <a:pt x="540024" y="694149"/>
                    <a:pt x="583696" y="691997"/>
                    <a:pt x="627160" y="695468"/>
                  </a:cubicBezTo>
                  <a:cubicBezTo>
                    <a:pt x="638268" y="696718"/>
                    <a:pt x="649377" y="697968"/>
                    <a:pt x="660555" y="699148"/>
                  </a:cubicBezTo>
                  <a:cubicBezTo>
                    <a:pt x="670345" y="700606"/>
                    <a:pt x="680274" y="701925"/>
                    <a:pt x="689995" y="703383"/>
                  </a:cubicBezTo>
                  <a:cubicBezTo>
                    <a:pt x="711379" y="772259"/>
                    <a:pt x="730403" y="842036"/>
                    <a:pt x="744705" y="912716"/>
                  </a:cubicBezTo>
                  <a:cubicBezTo>
                    <a:pt x="709296" y="921534"/>
                    <a:pt x="674164" y="931810"/>
                    <a:pt x="638546" y="939794"/>
                  </a:cubicBezTo>
                  <a:cubicBezTo>
                    <a:pt x="608483" y="945071"/>
                    <a:pt x="578906" y="952431"/>
                    <a:pt x="549536" y="960485"/>
                  </a:cubicBezTo>
                  <a:cubicBezTo>
                    <a:pt x="545024" y="962359"/>
                    <a:pt x="538288" y="961943"/>
                    <a:pt x="535719" y="966594"/>
                  </a:cubicBezTo>
                  <a:cubicBezTo>
                    <a:pt x="534678" y="968539"/>
                    <a:pt x="535512" y="971177"/>
                    <a:pt x="537664" y="972010"/>
                  </a:cubicBezTo>
                  <a:cubicBezTo>
                    <a:pt x="544676" y="975204"/>
                    <a:pt x="552591" y="974440"/>
                    <a:pt x="560020" y="974579"/>
                  </a:cubicBezTo>
                  <a:cubicBezTo>
                    <a:pt x="577725" y="974509"/>
                    <a:pt x="595569" y="974232"/>
                    <a:pt x="613343" y="974162"/>
                  </a:cubicBezTo>
                  <a:cubicBezTo>
                    <a:pt x="660833" y="973607"/>
                    <a:pt x="708393" y="974509"/>
                    <a:pt x="755884" y="971593"/>
                  </a:cubicBezTo>
                  <a:cubicBezTo>
                    <a:pt x="767201" y="1034428"/>
                    <a:pt x="775047" y="1097888"/>
                    <a:pt x="780254" y="1161486"/>
                  </a:cubicBezTo>
                  <a:cubicBezTo>
                    <a:pt x="732417" y="1162874"/>
                    <a:pt x="686454" y="1176830"/>
                    <a:pt x="641462" y="1192382"/>
                  </a:cubicBezTo>
                  <a:cubicBezTo>
                    <a:pt x="615565" y="1201756"/>
                    <a:pt x="588764" y="1208907"/>
                    <a:pt x="563631" y="1219946"/>
                  </a:cubicBezTo>
                  <a:cubicBezTo>
                    <a:pt x="561617" y="1221682"/>
                    <a:pt x="561270" y="1225084"/>
                    <a:pt x="563076" y="1227167"/>
                  </a:cubicBezTo>
                  <a:cubicBezTo>
                    <a:pt x="564117" y="1228347"/>
                    <a:pt x="565505" y="1228833"/>
                    <a:pt x="567102" y="1228833"/>
                  </a:cubicBezTo>
                  <a:cubicBezTo>
                    <a:pt x="574532" y="1228764"/>
                    <a:pt x="581891" y="1226959"/>
                    <a:pt x="589251" y="1225987"/>
                  </a:cubicBezTo>
                  <a:cubicBezTo>
                    <a:pt x="654793" y="1216544"/>
                    <a:pt x="720960" y="1226959"/>
                    <a:pt x="786363" y="1233832"/>
                  </a:cubicBezTo>
                  <a:cubicBezTo>
                    <a:pt x="791640" y="1293196"/>
                    <a:pt x="793793" y="1353114"/>
                    <a:pt x="787405" y="1412477"/>
                  </a:cubicBezTo>
                  <a:cubicBezTo>
                    <a:pt x="744637" y="1410811"/>
                    <a:pt x="701937" y="1419837"/>
                    <a:pt x="660278" y="1428446"/>
                  </a:cubicBezTo>
                  <a:cubicBezTo>
                    <a:pt x="643615" y="1432890"/>
                    <a:pt x="627021" y="1438097"/>
                    <a:pt x="611885" y="1446429"/>
                  </a:cubicBezTo>
                  <a:cubicBezTo>
                    <a:pt x="609247" y="1448026"/>
                    <a:pt x="608275" y="1451428"/>
                    <a:pt x="609802" y="1454066"/>
                  </a:cubicBezTo>
                  <a:cubicBezTo>
                    <a:pt x="611816" y="1458649"/>
                    <a:pt x="617023" y="1459412"/>
                    <a:pt x="621397" y="1460246"/>
                  </a:cubicBezTo>
                  <a:cubicBezTo>
                    <a:pt x="643406" y="1460801"/>
                    <a:pt x="665277" y="1455177"/>
                    <a:pt x="687356" y="1455038"/>
                  </a:cubicBezTo>
                  <a:cubicBezTo>
                    <a:pt x="718461" y="1454413"/>
                    <a:pt x="749357" y="1458301"/>
                    <a:pt x="780323" y="1459968"/>
                  </a:cubicBezTo>
                  <a:cubicBezTo>
                    <a:pt x="773033" y="1503640"/>
                    <a:pt x="761508" y="1546617"/>
                    <a:pt x="745261" y="1587859"/>
                  </a:cubicBezTo>
                  <a:cubicBezTo>
                    <a:pt x="725265" y="1641042"/>
                    <a:pt x="698951" y="1690685"/>
                    <a:pt x="645420" y="1716375"/>
                  </a:cubicBezTo>
                  <a:cubicBezTo>
                    <a:pt x="647434" y="1715958"/>
                    <a:pt x="649447" y="1715264"/>
                    <a:pt x="651460" y="1715194"/>
                  </a:cubicBezTo>
                  <a:cubicBezTo>
                    <a:pt x="641462" y="1719638"/>
                    <a:pt x="631117" y="1723387"/>
                    <a:pt x="620841" y="1727206"/>
                  </a:cubicBezTo>
                  <a:cubicBezTo>
                    <a:pt x="619523" y="1727345"/>
                    <a:pt x="618203" y="1727414"/>
                    <a:pt x="616884" y="1727553"/>
                  </a:cubicBezTo>
                  <a:cubicBezTo>
                    <a:pt x="614107" y="1727761"/>
                    <a:pt x="611260" y="1728039"/>
                    <a:pt x="608483" y="1728317"/>
                  </a:cubicBezTo>
                  <a:cubicBezTo>
                    <a:pt x="599596" y="1729011"/>
                    <a:pt x="590778" y="1729775"/>
                    <a:pt x="581891" y="1730469"/>
                  </a:cubicBezTo>
                  <a:cubicBezTo>
                    <a:pt x="554674" y="1732483"/>
                    <a:pt x="527388" y="1734149"/>
                    <a:pt x="500102" y="1734565"/>
                  </a:cubicBezTo>
                  <a:cubicBezTo>
                    <a:pt x="425603" y="1710890"/>
                    <a:pt x="358602" y="1665274"/>
                    <a:pt x="302781" y="1611187"/>
                  </a:cubicBezTo>
                  <a:cubicBezTo>
                    <a:pt x="344091" y="1564322"/>
                    <a:pt x="389499" y="1521136"/>
                    <a:pt x="436365" y="1479964"/>
                  </a:cubicBezTo>
                  <a:cubicBezTo>
                    <a:pt x="444002" y="1473021"/>
                    <a:pt x="451293" y="1465800"/>
                    <a:pt x="459207" y="1459204"/>
                  </a:cubicBezTo>
                  <a:cubicBezTo>
                    <a:pt x="461290" y="1456496"/>
                    <a:pt x="458027" y="1453233"/>
                    <a:pt x="455250" y="1454760"/>
                  </a:cubicBezTo>
                  <a:cubicBezTo>
                    <a:pt x="455180" y="1454760"/>
                    <a:pt x="455111" y="1454760"/>
                    <a:pt x="455041" y="1454760"/>
                  </a:cubicBezTo>
                  <a:cubicBezTo>
                    <a:pt x="455041" y="1454760"/>
                    <a:pt x="454972" y="1454760"/>
                    <a:pt x="454902" y="1454760"/>
                  </a:cubicBezTo>
                  <a:cubicBezTo>
                    <a:pt x="432268" y="1461009"/>
                    <a:pt x="409772" y="1467744"/>
                    <a:pt x="388041" y="1476701"/>
                  </a:cubicBezTo>
                  <a:cubicBezTo>
                    <a:pt x="387833" y="1476701"/>
                    <a:pt x="387694" y="1476909"/>
                    <a:pt x="387485" y="1476909"/>
                  </a:cubicBezTo>
                  <a:cubicBezTo>
                    <a:pt x="387346" y="1476978"/>
                    <a:pt x="387277" y="1476909"/>
                    <a:pt x="387207" y="1476978"/>
                  </a:cubicBezTo>
                  <a:cubicBezTo>
                    <a:pt x="386930" y="1477117"/>
                    <a:pt x="386652" y="1477187"/>
                    <a:pt x="386305" y="1477325"/>
                  </a:cubicBezTo>
                  <a:cubicBezTo>
                    <a:pt x="386305" y="1477325"/>
                    <a:pt x="386305" y="1477325"/>
                    <a:pt x="386374" y="1477325"/>
                  </a:cubicBezTo>
                  <a:cubicBezTo>
                    <a:pt x="385958" y="1477464"/>
                    <a:pt x="385541" y="1477603"/>
                    <a:pt x="385125" y="1477742"/>
                  </a:cubicBezTo>
                  <a:lnTo>
                    <a:pt x="385195" y="1477742"/>
                  </a:lnTo>
                  <a:cubicBezTo>
                    <a:pt x="337565" y="1497668"/>
                    <a:pt x="292366" y="1523983"/>
                    <a:pt x="254873" y="1559809"/>
                  </a:cubicBezTo>
                  <a:cubicBezTo>
                    <a:pt x="209743" y="1502737"/>
                    <a:pt x="170168" y="1440666"/>
                    <a:pt x="141910" y="1373457"/>
                  </a:cubicBezTo>
                  <a:cubicBezTo>
                    <a:pt x="161003" y="1355614"/>
                    <a:pt x="183152" y="1341589"/>
                    <a:pt x="204606" y="1326869"/>
                  </a:cubicBezTo>
                  <a:cubicBezTo>
                    <a:pt x="232378" y="1307915"/>
                    <a:pt x="260636" y="1289655"/>
                    <a:pt x="289935" y="1273130"/>
                  </a:cubicBezTo>
                  <a:cubicBezTo>
                    <a:pt x="319513" y="1256814"/>
                    <a:pt x="349160" y="1240151"/>
                    <a:pt x="381306" y="1229320"/>
                  </a:cubicBezTo>
                  <a:cubicBezTo>
                    <a:pt x="387694" y="1227376"/>
                    <a:pt x="394151" y="1225293"/>
                    <a:pt x="400677" y="1223973"/>
                  </a:cubicBezTo>
                  <a:cubicBezTo>
                    <a:pt x="401789" y="1223765"/>
                    <a:pt x="402483" y="1222724"/>
                    <a:pt x="402344" y="1221682"/>
                  </a:cubicBezTo>
                  <a:cubicBezTo>
                    <a:pt x="312570" y="1212240"/>
                    <a:pt x="189330" y="1254176"/>
                    <a:pt x="115734" y="1307707"/>
                  </a:cubicBezTo>
                  <a:cubicBezTo>
                    <a:pt x="92823" y="1248413"/>
                    <a:pt x="75118" y="1187106"/>
                    <a:pt x="61579" y="1124965"/>
                  </a:cubicBezTo>
                  <a:cubicBezTo>
                    <a:pt x="69563" y="1118994"/>
                    <a:pt x="77547" y="1113162"/>
                    <a:pt x="85463" y="1107191"/>
                  </a:cubicBezTo>
                  <a:lnTo>
                    <a:pt x="85463" y="1107191"/>
                  </a:lnTo>
                  <a:cubicBezTo>
                    <a:pt x="85463" y="1107191"/>
                    <a:pt x="85463" y="1107122"/>
                    <a:pt x="85463" y="1107122"/>
                  </a:cubicBezTo>
                  <a:cubicBezTo>
                    <a:pt x="85463" y="1107122"/>
                    <a:pt x="85532" y="1107101"/>
                    <a:pt x="85602" y="1107053"/>
                  </a:cubicBezTo>
                  <a:cubicBezTo>
                    <a:pt x="149547" y="1064422"/>
                    <a:pt x="220991" y="1034706"/>
                    <a:pt x="292643" y="1007767"/>
                  </a:cubicBezTo>
                  <a:cubicBezTo>
                    <a:pt x="300281" y="1004434"/>
                    <a:pt x="307849" y="1001240"/>
                    <a:pt x="315417" y="997838"/>
                  </a:cubicBezTo>
                  <a:cubicBezTo>
                    <a:pt x="318263" y="996241"/>
                    <a:pt x="323471" y="994575"/>
                    <a:pt x="322568" y="990479"/>
                  </a:cubicBezTo>
                  <a:cubicBezTo>
                    <a:pt x="322151" y="989229"/>
                    <a:pt x="321248" y="988465"/>
                    <a:pt x="319999" y="988118"/>
                  </a:cubicBezTo>
                  <a:cubicBezTo>
                    <a:pt x="311667" y="987146"/>
                    <a:pt x="303058" y="988257"/>
                    <a:pt x="294587" y="988118"/>
                  </a:cubicBezTo>
                  <a:cubicBezTo>
                    <a:pt x="258206" y="987562"/>
                    <a:pt x="222102" y="993186"/>
                    <a:pt x="186554" y="1000268"/>
                  </a:cubicBezTo>
                  <a:cubicBezTo>
                    <a:pt x="137605" y="1010475"/>
                    <a:pt x="90739" y="1028318"/>
                    <a:pt x="46790" y="1052202"/>
                  </a:cubicBezTo>
                  <a:cubicBezTo>
                    <a:pt x="37139" y="994228"/>
                    <a:pt x="29224" y="935976"/>
                    <a:pt x="22906" y="877654"/>
                  </a:cubicBezTo>
                  <a:cubicBezTo>
                    <a:pt x="42624" y="862935"/>
                    <a:pt x="63315" y="849604"/>
                    <a:pt x="84074" y="836551"/>
                  </a:cubicBezTo>
                  <a:lnTo>
                    <a:pt x="84352" y="836343"/>
                  </a:lnTo>
                  <a:cubicBezTo>
                    <a:pt x="110527" y="821068"/>
                    <a:pt x="136911" y="806002"/>
                    <a:pt x="163989" y="792185"/>
                  </a:cubicBezTo>
                  <a:cubicBezTo>
                    <a:pt x="191066" y="778368"/>
                    <a:pt x="218631" y="765871"/>
                    <a:pt x="247167" y="755595"/>
                  </a:cubicBezTo>
                  <a:cubicBezTo>
                    <a:pt x="254040" y="753443"/>
                    <a:pt x="260983" y="751776"/>
                    <a:pt x="267996" y="750179"/>
                  </a:cubicBezTo>
                  <a:cubicBezTo>
                    <a:pt x="270426" y="749902"/>
                    <a:pt x="273064" y="750249"/>
                    <a:pt x="275424" y="749485"/>
                  </a:cubicBezTo>
                  <a:cubicBezTo>
                    <a:pt x="278549" y="745944"/>
                    <a:pt x="272161" y="746500"/>
                    <a:pt x="270148" y="746916"/>
                  </a:cubicBezTo>
                  <a:cubicBezTo>
                    <a:pt x="248000" y="745944"/>
                    <a:pt x="225781" y="745389"/>
                    <a:pt x="203703" y="746708"/>
                  </a:cubicBezTo>
                  <a:lnTo>
                    <a:pt x="203703" y="746708"/>
                  </a:lnTo>
                  <a:cubicBezTo>
                    <a:pt x="168432" y="749208"/>
                    <a:pt x="133856" y="756706"/>
                    <a:pt x="100321" y="768093"/>
                  </a:cubicBezTo>
                  <a:cubicBezTo>
                    <a:pt x="71438" y="777535"/>
                    <a:pt x="42208" y="786908"/>
                    <a:pt x="15546" y="801766"/>
                  </a:cubicBezTo>
                  <a:cubicBezTo>
                    <a:pt x="12700" y="770175"/>
                    <a:pt x="9992" y="738654"/>
                    <a:pt x="7631" y="707133"/>
                  </a:cubicBezTo>
                  <a:cubicBezTo>
                    <a:pt x="6729" y="694774"/>
                    <a:pt x="5896" y="682346"/>
                    <a:pt x="5062" y="669987"/>
                  </a:cubicBezTo>
                  <a:cubicBezTo>
                    <a:pt x="59843" y="631245"/>
                    <a:pt x="118859" y="598196"/>
                    <a:pt x="182180" y="575562"/>
                  </a:cubicBezTo>
                  <a:cubicBezTo>
                    <a:pt x="197663" y="570424"/>
                    <a:pt x="213215" y="565564"/>
                    <a:pt x="228767" y="560842"/>
                  </a:cubicBezTo>
                  <a:lnTo>
                    <a:pt x="228837" y="560842"/>
                  </a:lnTo>
                  <a:cubicBezTo>
                    <a:pt x="228837" y="560842"/>
                    <a:pt x="229115" y="560773"/>
                    <a:pt x="229253" y="560704"/>
                  </a:cubicBezTo>
                  <a:cubicBezTo>
                    <a:pt x="234391" y="558968"/>
                    <a:pt x="239598" y="557301"/>
                    <a:pt x="244737" y="555566"/>
                  </a:cubicBezTo>
                  <a:lnTo>
                    <a:pt x="244737" y="555566"/>
                  </a:lnTo>
                  <a:cubicBezTo>
                    <a:pt x="244737" y="555566"/>
                    <a:pt x="244805" y="555566"/>
                    <a:pt x="244875" y="555496"/>
                  </a:cubicBezTo>
                  <a:cubicBezTo>
                    <a:pt x="245014" y="555496"/>
                    <a:pt x="245153" y="555427"/>
                    <a:pt x="245222" y="555427"/>
                  </a:cubicBezTo>
                  <a:cubicBezTo>
                    <a:pt x="248763" y="553691"/>
                    <a:pt x="256054" y="552511"/>
                    <a:pt x="260011" y="549664"/>
                  </a:cubicBezTo>
                  <a:cubicBezTo>
                    <a:pt x="262302" y="548067"/>
                    <a:pt x="263483" y="545915"/>
                    <a:pt x="262372" y="542860"/>
                  </a:cubicBezTo>
                  <a:cubicBezTo>
                    <a:pt x="257928" y="538069"/>
                    <a:pt x="248763" y="539180"/>
                    <a:pt x="242584" y="537444"/>
                  </a:cubicBezTo>
                  <a:cubicBezTo>
                    <a:pt x="213423" y="533070"/>
                    <a:pt x="183707" y="531265"/>
                    <a:pt x="154338" y="534667"/>
                  </a:cubicBezTo>
                  <a:cubicBezTo>
                    <a:pt x="101779" y="540152"/>
                    <a:pt x="49845" y="552580"/>
                    <a:pt x="410" y="571257"/>
                  </a:cubicBezTo>
                  <a:cubicBezTo>
                    <a:pt x="-770" y="520850"/>
                    <a:pt x="619" y="470375"/>
                    <a:pt x="4299" y="420107"/>
                  </a:cubicBezTo>
                  <a:cubicBezTo>
                    <a:pt x="32348" y="399069"/>
                    <a:pt x="61717" y="379837"/>
                    <a:pt x="92336" y="362688"/>
                  </a:cubicBezTo>
                  <a:cubicBezTo>
                    <a:pt x="93517" y="361993"/>
                    <a:pt x="94628" y="361369"/>
                    <a:pt x="95738" y="360813"/>
                  </a:cubicBezTo>
                  <a:cubicBezTo>
                    <a:pt x="102820" y="356925"/>
                    <a:pt x="109902" y="353176"/>
                    <a:pt x="116984" y="349288"/>
                  </a:cubicBezTo>
                  <a:lnTo>
                    <a:pt x="117193" y="349149"/>
                  </a:lnTo>
                  <a:lnTo>
                    <a:pt x="117193" y="349149"/>
                  </a:lnTo>
                  <a:cubicBezTo>
                    <a:pt x="117193" y="349149"/>
                    <a:pt x="117540" y="349010"/>
                    <a:pt x="117540" y="349010"/>
                  </a:cubicBezTo>
                  <a:cubicBezTo>
                    <a:pt x="118373" y="348524"/>
                    <a:pt x="119275" y="348107"/>
                    <a:pt x="120178" y="347621"/>
                  </a:cubicBezTo>
                  <a:lnTo>
                    <a:pt x="120178" y="347621"/>
                  </a:lnTo>
                  <a:cubicBezTo>
                    <a:pt x="148575" y="333735"/>
                    <a:pt x="177875" y="321793"/>
                    <a:pt x="206619" y="308740"/>
                  </a:cubicBezTo>
                  <a:cubicBezTo>
                    <a:pt x="212243" y="306102"/>
                    <a:pt x="218005" y="303672"/>
                    <a:pt x="223282" y="300409"/>
                  </a:cubicBezTo>
                  <a:cubicBezTo>
                    <a:pt x="224879" y="299437"/>
                    <a:pt x="225574" y="297423"/>
                    <a:pt x="225087" y="295549"/>
                  </a:cubicBezTo>
                  <a:cubicBezTo>
                    <a:pt x="224463" y="292771"/>
                    <a:pt x="221616" y="291521"/>
                    <a:pt x="218908" y="291660"/>
                  </a:cubicBezTo>
                  <a:cubicBezTo>
                    <a:pt x="207383" y="291035"/>
                    <a:pt x="195857" y="291452"/>
                    <a:pt x="184332" y="291869"/>
                  </a:cubicBezTo>
                  <a:cubicBezTo>
                    <a:pt x="125802" y="295201"/>
                    <a:pt x="66161" y="307005"/>
                    <a:pt x="13880" y="334291"/>
                  </a:cubicBezTo>
                  <a:cubicBezTo>
                    <a:pt x="30266" y="213551"/>
                    <a:pt x="76159" y="88437"/>
                    <a:pt x="176555" y="13036"/>
                  </a:cubicBezTo>
                  <a:cubicBezTo>
                    <a:pt x="185651" y="9911"/>
                    <a:pt x="194746" y="6856"/>
                    <a:pt x="203912" y="4010"/>
                  </a:cubicBezTo>
                  <a:cubicBezTo>
                    <a:pt x="210785" y="1788"/>
                    <a:pt x="225296" y="-156"/>
                    <a:pt x="225226" y="955"/>
                  </a:cubicBezTo>
                  <a:cubicBezTo>
                    <a:pt x="226615" y="746"/>
                    <a:pt x="228004" y="608"/>
                    <a:pt x="229392" y="538"/>
                  </a:cubicBezTo>
                  <a:cubicBezTo>
                    <a:pt x="337009" y="-10710"/>
                    <a:pt x="443377" y="157173"/>
                    <a:pt x="489132" y="239379"/>
                  </a:cubicBezTo>
                  <a:cubicBezTo>
                    <a:pt x="461707" y="246808"/>
                    <a:pt x="433657" y="252710"/>
                    <a:pt x="407134" y="263124"/>
                  </a:cubicBezTo>
                  <a:cubicBezTo>
                    <a:pt x="380751" y="274789"/>
                    <a:pt x="353603" y="285551"/>
                    <a:pt x="328400" y="299575"/>
                  </a:cubicBezTo>
                  <a:cubicBezTo>
                    <a:pt x="325206" y="302144"/>
                    <a:pt x="327706" y="307768"/>
                    <a:pt x="331802" y="307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1812" name="Google Shape;11812;p27"/>
            <p:cNvGrpSpPr/>
            <p:nvPr/>
          </p:nvGrpSpPr>
          <p:grpSpPr>
            <a:xfrm>
              <a:off x="4438206" y="1783203"/>
              <a:ext cx="433495" cy="1162953"/>
              <a:chOff x="10827210" y="1637292"/>
              <a:chExt cx="791338" cy="2122951"/>
            </a:xfrm>
          </p:grpSpPr>
          <p:sp>
            <p:nvSpPr>
              <p:cNvPr id="11813" name="Google Shape;11813;p27"/>
              <p:cNvSpPr/>
              <p:nvPr/>
            </p:nvSpPr>
            <p:spPr>
              <a:xfrm>
                <a:off x="10827210" y="1637292"/>
                <a:ext cx="791338" cy="1734565"/>
              </a:xfrm>
              <a:custGeom>
                <a:avLst/>
                <a:gdLst/>
                <a:ahLst/>
                <a:cxnLst/>
                <a:rect l="l" t="t" r="r" b="b"/>
                <a:pathLst>
                  <a:path w="791338" h="1734565" extrusionOk="0">
                    <a:moveTo>
                      <a:pt x="331872" y="307074"/>
                    </a:moveTo>
                    <a:cubicBezTo>
                      <a:pt x="391235" y="287981"/>
                      <a:pt x="454069" y="284787"/>
                      <a:pt x="515932" y="290202"/>
                    </a:cubicBezTo>
                    <a:cubicBezTo>
                      <a:pt x="539330" y="336443"/>
                      <a:pt x="561409" y="383239"/>
                      <a:pt x="583766" y="430035"/>
                    </a:cubicBezTo>
                    <a:cubicBezTo>
                      <a:pt x="563700" y="431077"/>
                      <a:pt x="377279" y="465445"/>
                      <a:pt x="386861" y="486135"/>
                    </a:cubicBezTo>
                    <a:cubicBezTo>
                      <a:pt x="388180" y="488357"/>
                      <a:pt x="391165" y="488218"/>
                      <a:pt x="393456" y="488635"/>
                    </a:cubicBezTo>
                    <a:cubicBezTo>
                      <a:pt x="404357" y="488426"/>
                      <a:pt x="415119" y="485233"/>
                      <a:pt x="426020" y="484191"/>
                    </a:cubicBezTo>
                    <a:cubicBezTo>
                      <a:pt x="452959" y="480095"/>
                      <a:pt x="480175" y="478220"/>
                      <a:pt x="507323" y="479192"/>
                    </a:cubicBezTo>
                    <a:cubicBezTo>
                      <a:pt x="542038" y="480928"/>
                      <a:pt x="576406" y="484608"/>
                      <a:pt x="610774" y="489121"/>
                    </a:cubicBezTo>
                    <a:cubicBezTo>
                      <a:pt x="634866" y="543624"/>
                      <a:pt x="656043" y="599446"/>
                      <a:pt x="674789" y="655962"/>
                    </a:cubicBezTo>
                    <a:cubicBezTo>
                      <a:pt x="622716" y="661170"/>
                      <a:pt x="570365" y="667141"/>
                      <a:pt x="519612" y="680194"/>
                    </a:cubicBezTo>
                    <a:cubicBezTo>
                      <a:pt x="518848" y="680402"/>
                      <a:pt x="518154" y="680610"/>
                      <a:pt x="517390" y="680818"/>
                    </a:cubicBezTo>
                    <a:cubicBezTo>
                      <a:pt x="517390" y="680818"/>
                      <a:pt x="517182" y="680818"/>
                      <a:pt x="517113" y="680888"/>
                    </a:cubicBezTo>
                    <a:cubicBezTo>
                      <a:pt x="515862" y="681235"/>
                      <a:pt x="514613" y="681652"/>
                      <a:pt x="513363" y="681999"/>
                    </a:cubicBezTo>
                    <a:cubicBezTo>
                      <a:pt x="513363" y="681999"/>
                      <a:pt x="513363" y="681999"/>
                      <a:pt x="513224" y="681999"/>
                    </a:cubicBezTo>
                    <a:cubicBezTo>
                      <a:pt x="513016" y="681999"/>
                      <a:pt x="512808" y="682138"/>
                      <a:pt x="512599" y="682207"/>
                    </a:cubicBezTo>
                    <a:cubicBezTo>
                      <a:pt x="512460" y="682207"/>
                      <a:pt x="512321" y="682276"/>
                      <a:pt x="512252" y="682276"/>
                    </a:cubicBezTo>
                    <a:cubicBezTo>
                      <a:pt x="495658" y="687553"/>
                      <a:pt x="479689" y="694218"/>
                      <a:pt x="463234" y="699912"/>
                    </a:cubicBezTo>
                    <a:cubicBezTo>
                      <a:pt x="461082" y="700675"/>
                      <a:pt x="460665" y="703800"/>
                      <a:pt x="462956" y="704841"/>
                    </a:cubicBezTo>
                    <a:cubicBezTo>
                      <a:pt x="464901" y="705883"/>
                      <a:pt x="467261" y="705952"/>
                      <a:pt x="469344" y="705674"/>
                    </a:cubicBezTo>
                    <a:cubicBezTo>
                      <a:pt x="478578" y="704147"/>
                      <a:pt x="487744" y="702550"/>
                      <a:pt x="496978" y="701023"/>
                    </a:cubicBezTo>
                    <a:cubicBezTo>
                      <a:pt x="540024" y="694149"/>
                      <a:pt x="583696" y="691997"/>
                      <a:pt x="627160" y="695468"/>
                    </a:cubicBezTo>
                    <a:cubicBezTo>
                      <a:pt x="638268" y="696718"/>
                      <a:pt x="649377" y="697968"/>
                      <a:pt x="660555" y="699148"/>
                    </a:cubicBezTo>
                    <a:cubicBezTo>
                      <a:pt x="670345" y="700606"/>
                      <a:pt x="680274" y="701925"/>
                      <a:pt x="689995" y="703383"/>
                    </a:cubicBezTo>
                    <a:cubicBezTo>
                      <a:pt x="711379" y="772259"/>
                      <a:pt x="730403" y="842036"/>
                      <a:pt x="744705" y="912716"/>
                    </a:cubicBezTo>
                    <a:cubicBezTo>
                      <a:pt x="709296" y="921534"/>
                      <a:pt x="674164" y="931810"/>
                      <a:pt x="638546" y="939794"/>
                    </a:cubicBezTo>
                    <a:cubicBezTo>
                      <a:pt x="608483" y="945071"/>
                      <a:pt x="578906" y="952431"/>
                      <a:pt x="549536" y="960485"/>
                    </a:cubicBezTo>
                    <a:cubicBezTo>
                      <a:pt x="545024" y="962359"/>
                      <a:pt x="538288" y="961943"/>
                      <a:pt x="535719" y="966594"/>
                    </a:cubicBezTo>
                    <a:cubicBezTo>
                      <a:pt x="534678" y="968539"/>
                      <a:pt x="535512" y="971177"/>
                      <a:pt x="537664" y="972010"/>
                    </a:cubicBezTo>
                    <a:cubicBezTo>
                      <a:pt x="544676" y="975204"/>
                      <a:pt x="552591" y="974440"/>
                      <a:pt x="560020" y="974579"/>
                    </a:cubicBezTo>
                    <a:cubicBezTo>
                      <a:pt x="577725" y="974509"/>
                      <a:pt x="595569" y="974232"/>
                      <a:pt x="613343" y="974162"/>
                    </a:cubicBezTo>
                    <a:cubicBezTo>
                      <a:pt x="660833" y="973607"/>
                      <a:pt x="708393" y="974509"/>
                      <a:pt x="755884" y="971593"/>
                    </a:cubicBezTo>
                    <a:cubicBezTo>
                      <a:pt x="767201" y="1034428"/>
                      <a:pt x="775047" y="1097888"/>
                      <a:pt x="780254" y="1161486"/>
                    </a:cubicBezTo>
                    <a:cubicBezTo>
                      <a:pt x="732417" y="1162874"/>
                      <a:pt x="686454" y="1176830"/>
                      <a:pt x="641462" y="1192382"/>
                    </a:cubicBezTo>
                    <a:cubicBezTo>
                      <a:pt x="615565" y="1201756"/>
                      <a:pt x="588764" y="1208907"/>
                      <a:pt x="563631" y="1219946"/>
                    </a:cubicBezTo>
                    <a:cubicBezTo>
                      <a:pt x="561617" y="1221682"/>
                      <a:pt x="561270" y="1225084"/>
                      <a:pt x="563076" y="1227167"/>
                    </a:cubicBezTo>
                    <a:cubicBezTo>
                      <a:pt x="564117" y="1228347"/>
                      <a:pt x="565505" y="1228833"/>
                      <a:pt x="567102" y="1228833"/>
                    </a:cubicBezTo>
                    <a:cubicBezTo>
                      <a:pt x="574532" y="1228764"/>
                      <a:pt x="581891" y="1226959"/>
                      <a:pt x="589251" y="1225987"/>
                    </a:cubicBezTo>
                    <a:cubicBezTo>
                      <a:pt x="654793" y="1216544"/>
                      <a:pt x="720960" y="1226959"/>
                      <a:pt x="786363" y="1233832"/>
                    </a:cubicBezTo>
                    <a:cubicBezTo>
                      <a:pt x="791640" y="1293196"/>
                      <a:pt x="793793" y="1353114"/>
                      <a:pt x="787405" y="1412477"/>
                    </a:cubicBezTo>
                    <a:cubicBezTo>
                      <a:pt x="744637" y="1410811"/>
                      <a:pt x="701937" y="1419837"/>
                      <a:pt x="660278" y="1428446"/>
                    </a:cubicBezTo>
                    <a:cubicBezTo>
                      <a:pt x="643615" y="1432890"/>
                      <a:pt x="627021" y="1438097"/>
                      <a:pt x="611885" y="1446429"/>
                    </a:cubicBezTo>
                    <a:cubicBezTo>
                      <a:pt x="609247" y="1448026"/>
                      <a:pt x="608275" y="1451428"/>
                      <a:pt x="609802" y="1454066"/>
                    </a:cubicBezTo>
                    <a:cubicBezTo>
                      <a:pt x="611816" y="1458649"/>
                      <a:pt x="617023" y="1459412"/>
                      <a:pt x="621397" y="1460246"/>
                    </a:cubicBezTo>
                    <a:cubicBezTo>
                      <a:pt x="643406" y="1460801"/>
                      <a:pt x="665277" y="1455177"/>
                      <a:pt x="687356" y="1455038"/>
                    </a:cubicBezTo>
                    <a:cubicBezTo>
                      <a:pt x="718461" y="1454413"/>
                      <a:pt x="749357" y="1458301"/>
                      <a:pt x="780323" y="1459968"/>
                    </a:cubicBezTo>
                    <a:cubicBezTo>
                      <a:pt x="773033" y="1503640"/>
                      <a:pt x="761508" y="1546617"/>
                      <a:pt x="745261" y="1587859"/>
                    </a:cubicBezTo>
                    <a:cubicBezTo>
                      <a:pt x="725265" y="1641042"/>
                      <a:pt x="698951" y="1690685"/>
                      <a:pt x="645420" y="1716375"/>
                    </a:cubicBezTo>
                    <a:cubicBezTo>
                      <a:pt x="647434" y="1715958"/>
                      <a:pt x="649447" y="1715264"/>
                      <a:pt x="651460" y="1715194"/>
                    </a:cubicBezTo>
                    <a:cubicBezTo>
                      <a:pt x="641462" y="1719638"/>
                      <a:pt x="631117" y="1723387"/>
                      <a:pt x="620841" y="1727206"/>
                    </a:cubicBezTo>
                    <a:cubicBezTo>
                      <a:pt x="619523" y="1727345"/>
                      <a:pt x="618203" y="1727414"/>
                      <a:pt x="616884" y="1727553"/>
                    </a:cubicBezTo>
                    <a:cubicBezTo>
                      <a:pt x="614107" y="1727761"/>
                      <a:pt x="611260" y="1728039"/>
                      <a:pt x="608483" y="1728317"/>
                    </a:cubicBezTo>
                    <a:cubicBezTo>
                      <a:pt x="599596" y="1729011"/>
                      <a:pt x="590778" y="1729775"/>
                      <a:pt x="581891" y="1730469"/>
                    </a:cubicBezTo>
                    <a:cubicBezTo>
                      <a:pt x="554674" y="1732483"/>
                      <a:pt x="527388" y="1734149"/>
                      <a:pt x="500102" y="1734565"/>
                    </a:cubicBezTo>
                    <a:cubicBezTo>
                      <a:pt x="425603" y="1710890"/>
                      <a:pt x="358602" y="1665274"/>
                      <a:pt x="302781" y="1611187"/>
                    </a:cubicBezTo>
                    <a:cubicBezTo>
                      <a:pt x="344091" y="1564322"/>
                      <a:pt x="389499" y="1521136"/>
                      <a:pt x="436365" y="1479964"/>
                    </a:cubicBezTo>
                    <a:cubicBezTo>
                      <a:pt x="444002" y="1473021"/>
                      <a:pt x="451293" y="1465800"/>
                      <a:pt x="459207" y="1459204"/>
                    </a:cubicBezTo>
                    <a:cubicBezTo>
                      <a:pt x="461290" y="1456496"/>
                      <a:pt x="458027" y="1453233"/>
                      <a:pt x="455250" y="1454760"/>
                    </a:cubicBezTo>
                    <a:cubicBezTo>
                      <a:pt x="455180" y="1454760"/>
                      <a:pt x="455111" y="1454760"/>
                      <a:pt x="455041" y="1454760"/>
                    </a:cubicBezTo>
                    <a:cubicBezTo>
                      <a:pt x="455041" y="1454760"/>
                      <a:pt x="454972" y="1454760"/>
                      <a:pt x="454902" y="1454760"/>
                    </a:cubicBezTo>
                    <a:cubicBezTo>
                      <a:pt x="432268" y="1461009"/>
                      <a:pt x="409772" y="1467744"/>
                      <a:pt x="388041" y="1476701"/>
                    </a:cubicBezTo>
                    <a:cubicBezTo>
                      <a:pt x="387833" y="1476701"/>
                      <a:pt x="387694" y="1476909"/>
                      <a:pt x="387485" y="1476909"/>
                    </a:cubicBezTo>
                    <a:cubicBezTo>
                      <a:pt x="387346" y="1476978"/>
                      <a:pt x="387277" y="1476909"/>
                      <a:pt x="387207" y="1476978"/>
                    </a:cubicBezTo>
                    <a:cubicBezTo>
                      <a:pt x="386930" y="1477117"/>
                      <a:pt x="386652" y="1477187"/>
                      <a:pt x="386305" y="1477325"/>
                    </a:cubicBezTo>
                    <a:cubicBezTo>
                      <a:pt x="386305" y="1477325"/>
                      <a:pt x="386305" y="1477325"/>
                      <a:pt x="386374" y="1477325"/>
                    </a:cubicBezTo>
                    <a:cubicBezTo>
                      <a:pt x="385958" y="1477464"/>
                      <a:pt x="385541" y="1477603"/>
                      <a:pt x="385125" y="1477742"/>
                    </a:cubicBezTo>
                    <a:lnTo>
                      <a:pt x="385195" y="1477742"/>
                    </a:lnTo>
                    <a:cubicBezTo>
                      <a:pt x="337565" y="1497668"/>
                      <a:pt x="292366" y="1523983"/>
                      <a:pt x="254873" y="1559809"/>
                    </a:cubicBezTo>
                    <a:cubicBezTo>
                      <a:pt x="209743" y="1502737"/>
                      <a:pt x="170168" y="1440666"/>
                      <a:pt x="141910" y="1373457"/>
                    </a:cubicBezTo>
                    <a:cubicBezTo>
                      <a:pt x="161003" y="1355614"/>
                      <a:pt x="183152" y="1341589"/>
                      <a:pt x="204606" y="1326869"/>
                    </a:cubicBezTo>
                    <a:cubicBezTo>
                      <a:pt x="232378" y="1307915"/>
                      <a:pt x="260636" y="1289655"/>
                      <a:pt x="289935" y="1273130"/>
                    </a:cubicBezTo>
                    <a:cubicBezTo>
                      <a:pt x="319513" y="1256814"/>
                      <a:pt x="349160" y="1240151"/>
                      <a:pt x="381306" y="1229320"/>
                    </a:cubicBezTo>
                    <a:cubicBezTo>
                      <a:pt x="387694" y="1227376"/>
                      <a:pt x="394151" y="1225293"/>
                      <a:pt x="400677" y="1223973"/>
                    </a:cubicBezTo>
                    <a:cubicBezTo>
                      <a:pt x="401789" y="1223765"/>
                      <a:pt x="402483" y="1222724"/>
                      <a:pt x="402344" y="1221682"/>
                    </a:cubicBezTo>
                    <a:cubicBezTo>
                      <a:pt x="312570" y="1212240"/>
                      <a:pt x="189330" y="1254176"/>
                      <a:pt x="115734" y="1307707"/>
                    </a:cubicBezTo>
                    <a:cubicBezTo>
                      <a:pt x="92823" y="1248413"/>
                      <a:pt x="75118" y="1187106"/>
                      <a:pt x="61579" y="1124965"/>
                    </a:cubicBezTo>
                    <a:cubicBezTo>
                      <a:pt x="69563" y="1118994"/>
                      <a:pt x="77547" y="1113162"/>
                      <a:pt x="85463" y="1107191"/>
                    </a:cubicBezTo>
                    <a:lnTo>
                      <a:pt x="85463" y="1107191"/>
                    </a:lnTo>
                    <a:cubicBezTo>
                      <a:pt x="85463" y="1107191"/>
                      <a:pt x="85463" y="1107122"/>
                      <a:pt x="85463" y="1107122"/>
                    </a:cubicBezTo>
                    <a:cubicBezTo>
                      <a:pt x="85463" y="1107122"/>
                      <a:pt x="85532" y="1107101"/>
                      <a:pt x="85602" y="1107053"/>
                    </a:cubicBezTo>
                    <a:cubicBezTo>
                      <a:pt x="149547" y="1064422"/>
                      <a:pt x="220991" y="1034706"/>
                      <a:pt x="292643" y="1007767"/>
                    </a:cubicBezTo>
                    <a:cubicBezTo>
                      <a:pt x="300281" y="1004434"/>
                      <a:pt x="307849" y="1001240"/>
                      <a:pt x="315417" y="997838"/>
                    </a:cubicBezTo>
                    <a:cubicBezTo>
                      <a:pt x="318263" y="996241"/>
                      <a:pt x="323471" y="994575"/>
                      <a:pt x="322568" y="990479"/>
                    </a:cubicBezTo>
                    <a:cubicBezTo>
                      <a:pt x="322151" y="989229"/>
                      <a:pt x="321248" y="988465"/>
                      <a:pt x="319999" y="988118"/>
                    </a:cubicBezTo>
                    <a:cubicBezTo>
                      <a:pt x="311667" y="987146"/>
                      <a:pt x="303058" y="988257"/>
                      <a:pt x="294587" y="988118"/>
                    </a:cubicBezTo>
                    <a:cubicBezTo>
                      <a:pt x="258206" y="987562"/>
                      <a:pt x="222102" y="993186"/>
                      <a:pt x="186554" y="1000268"/>
                    </a:cubicBezTo>
                    <a:cubicBezTo>
                      <a:pt x="137605" y="1010475"/>
                      <a:pt x="90739" y="1028318"/>
                      <a:pt x="46790" y="1052202"/>
                    </a:cubicBezTo>
                    <a:cubicBezTo>
                      <a:pt x="37139" y="994228"/>
                      <a:pt x="29224" y="935976"/>
                      <a:pt x="22906" y="877654"/>
                    </a:cubicBezTo>
                    <a:cubicBezTo>
                      <a:pt x="42624" y="862935"/>
                      <a:pt x="63315" y="849604"/>
                      <a:pt x="84074" y="836551"/>
                    </a:cubicBezTo>
                    <a:lnTo>
                      <a:pt x="84352" y="836343"/>
                    </a:lnTo>
                    <a:cubicBezTo>
                      <a:pt x="110527" y="821068"/>
                      <a:pt x="136911" y="806002"/>
                      <a:pt x="163989" y="792185"/>
                    </a:cubicBezTo>
                    <a:cubicBezTo>
                      <a:pt x="191066" y="778368"/>
                      <a:pt x="218631" y="765871"/>
                      <a:pt x="247167" y="755595"/>
                    </a:cubicBezTo>
                    <a:cubicBezTo>
                      <a:pt x="254040" y="753443"/>
                      <a:pt x="260983" y="751776"/>
                      <a:pt x="267996" y="750179"/>
                    </a:cubicBezTo>
                    <a:cubicBezTo>
                      <a:pt x="270426" y="749902"/>
                      <a:pt x="273064" y="750249"/>
                      <a:pt x="275424" y="749485"/>
                    </a:cubicBezTo>
                    <a:cubicBezTo>
                      <a:pt x="278549" y="745944"/>
                      <a:pt x="272161" y="746500"/>
                      <a:pt x="270148" y="746916"/>
                    </a:cubicBezTo>
                    <a:cubicBezTo>
                      <a:pt x="248000" y="745944"/>
                      <a:pt x="225781" y="745389"/>
                      <a:pt x="203703" y="746708"/>
                    </a:cubicBezTo>
                    <a:lnTo>
                      <a:pt x="203703" y="746708"/>
                    </a:lnTo>
                    <a:cubicBezTo>
                      <a:pt x="168432" y="749208"/>
                      <a:pt x="133856" y="756706"/>
                      <a:pt x="100321" y="768093"/>
                    </a:cubicBezTo>
                    <a:cubicBezTo>
                      <a:pt x="71438" y="777535"/>
                      <a:pt x="42208" y="786908"/>
                      <a:pt x="15546" y="801766"/>
                    </a:cubicBezTo>
                    <a:cubicBezTo>
                      <a:pt x="12700" y="770175"/>
                      <a:pt x="9992" y="738654"/>
                      <a:pt x="7631" y="707133"/>
                    </a:cubicBezTo>
                    <a:cubicBezTo>
                      <a:pt x="6729" y="694774"/>
                      <a:pt x="5896" y="682346"/>
                      <a:pt x="5062" y="669987"/>
                    </a:cubicBezTo>
                    <a:cubicBezTo>
                      <a:pt x="59843" y="631245"/>
                      <a:pt x="118859" y="598196"/>
                      <a:pt x="182180" y="575562"/>
                    </a:cubicBezTo>
                    <a:cubicBezTo>
                      <a:pt x="197663" y="570424"/>
                      <a:pt x="213215" y="565564"/>
                      <a:pt x="228767" y="560842"/>
                    </a:cubicBezTo>
                    <a:lnTo>
                      <a:pt x="228837" y="560842"/>
                    </a:lnTo>
                    <a:cubicBezTo>
                      <a:pt x="228837" y="560842"/>
                      <a:pt x="229115" y="560773"/>
                      <a:pt x="229253" y="560704"/>
                    </a:cubicBezTo>
                    <a:cubicBezTo>
                      <a:pt x="234391" y="558968"/>
                      <a:pt x="239598" y="557301"/>
                      <a:pt x="244737" y="555566"/>
                    </a:cubicBezTo>
                    <a:lnTo>
                      <a:pt x="244737" y="555566"/>
                    </a:lnTo>
                    <a:cubicBezTo>
                      <a:pt x="244737" y="555566"/>
                      <a:pt x="244805" y="555566"/>
                      <a:pt x="244875" y="555496"/>
                    </a:cubicBezTo>
                    <a:cubicBezTo>
                      <a:pt x="245014" y="555496"/>
                      <a:pt x="245153" y="555427"/>
                      <a:pt x="245222" y="555427"/>
                    </a:cubicBezTo>
                    <a:cubicBezTo>
                      <a:pt x="248763" y="553691"/>
                      <a:pt x="256054" y="552511"/>
                      <a:pt x="260011" y="549664"/>
                    </a:cubicBezTo>
                    <a:cubicBezTo>
                      <a:pt x="262302" y="548067"/>
                      <a:pt x="263483" y="545915"/>
                      <a:pt x="262372" y="542860"/>
                    </a:cubicBezTo>
                    <a:cubicBezTo>
                      <a:pt x="257928" y="538069"/>
                      <a:pt x="248763" y="539180"/>
                      <a:pt x="242584" y="537444"/>
                    </a:cubicBezTo>
                    <a:cubicBezTo>
                      <a:pt x="213423" y="533070"/>
                      <a:pt x="183707" y="531265"/>
                      <a:pt x="154338" y="534667"/>
                    </a:cubicBezTo>
                    <a:cubicBezTo>
                      <a:pt x="101779" y="540152"/>
                      <a:pt x="49845" y="552580"/>
                      <a:pt x="410" y="571257"/>
                    </a:cubicBezTo>
                    <a:cubicBezTo>
                      <a:pt x="-770" y="520850"/>
                      <a:pt x="619" y="470375"/>
                      <a:pt x="4299" y="420107"/>
                    </a:cubicBezTo>
                    <a:cubicBezTo>
                      <a:pt x="32348" y="399069"/>
                      <a:pt x="61717" y="379837"/>
                      <a:pt x="92336" y="362688"/>
                    </a:cubicBezTo>
                    <a:cubicBezTo>
                      <a:pt x="93517" y="361993"/>
                      <a:pt x="94628" y="361369"/>
                      <a:pt x="95738" y="360813"/>
                    </a:cubicBezTo>
                    <a:cubicBezTo>
                      <a:pt x="102820" y="356925"/>
                      <a:pt x="109902" y="353176"/>
                      <a:pt x="116984" y="349288"/>
                    </a:cubicBezTo>
                    <a:lnTo>
                      <a:pt x="117193" y="349149"/>
                    </a:lnTo>
                    <a:lnTo>
                      <a:pt x="117193" y="349149"/>
                    </a:lnTo>
                    <a:cubicBezTo>
                      <a:pt x="117193" y="349149"/>
                      <a:pt x="117540" y="349010"/>
                      <a:pt x="117540" y="349010"/>
                    </a:cubicBezTo>
                    <a:cubicBezTo>
                      <a:pt x="118373" y="348524"/>
                      <a:pt x="119275" y="348107"/>
                      <a:pt x="120178" y="347621"/>
                    </a:cubicBezTo>
                    <a:lnTo>
                      <a:pt x="120178" y="347621"/>
                    </a:lnTo>
                    <a:cubicBezTo>
                      <a:pt x="148575" y="333735"/>
                      <a:pt x="177875" y="321793"/>
                      <a:pt x="206619" y="308740"/>
                    </a:cubicBezTo>
                    <a:cubicBezTo>
                      <a:pt x="212243" y="306102"/>
                      <a:pt x="218005" y="303672"/>
                      <a:pt x="223282" y="300409"/>
                    </a:cubicBezTo>
                    <a:cubicBezTo>
                      <a:pt x="224879" y="299437"/>
                      <a:pt x="225574" y="297423"/>
                      <a:pt x="225087" y="295549"/>
                    </a:cubicBezTo>
                    <a:cubicBezTo>
                      <a:pt x="224463" y="292771"/>
                      <a:pt x="221616" y="291521"/>
                      <a:pt x="218908" y="291660"/>
                    </a:cubicBezTo>
                    <a:cubicBezTo>
                      <a:pt x="207383" y="291035"/>
                      <a:pt x="195857" y="291452"/>
                      <a:pt x="184332" y="291869"/>
                    </a:cubicBezTo>
                    <a:cubicBezTo>
                      <a:pt x="125802" y="295201"/>
                      <a:pt x="66161" y="307005"/>
                      <a:pt x="13880" y="334291"/>
                    </a:cubicBezTo>
                    <a:cubicBezTo>
                      <a:pt x="30266" y="213551"/>
                      <a:pt x="76159" y="88437"/>
                      <a:pt x="176555" y="13036"/>
                    </a:cubicBezTo>
                    <a:cubicBezTo>
                      <a:pt x="185651" y="9911"/>
                      <a:pt x="194746" y="6856"/>
                      <a:pt x="203912" y="4010"/>
                    </a:cubicBezTo>
                    <a:cubicBezTo>
                      <a:pt x="210785" y="1788"/>
                      <a:pt x="225296" y="-156"/>
                      <a:pt x="225226" y="955"/>
                    </a:cubicBezTo>
                    <a:cubicBezTo>
                      <a:pt x="226615" y="746"/>
                      <a:pt x="228004" y="608"/>
                      <a:pt x="229392" y="538"/>
                    </a:cubicBezTo>
                    <a:cubicBezTo>
                      <a:pt x="337009" y="-10710"/>
                      <a:pt x="443377" y="157173"/>
                      <a:pt x="489132" y="239379"/>
                    </a:cubicBezTo>
                    <a:cubicBezTo>
                      <a:pt x="461707" y="246808"/>
                      <a:pt x="433657" y="252710"/>
                      <a:pt x="407134" y="263124"/>
                    </a:cubicBezTo>
                    <a:cubicBezTo>
                      <a:pt x="380751" y="274789"/>
                      <a:pt x="353603" y="285551"/>
                      <a:pt x="328400" y="299575"/>
                    </a:cubicBezTo>
                    <a:cubicBezTo>
                      <a:pt x="325206" y="302144"/>
                      <a:pt x="327706" y="307768"/>
                      <a:pt x="331802" y="307005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14" name="Google Shape;11814;p27"/>
              <p:cNvSpPr/>
              <p:nvPr/>
            </p:nvSpPr>
            <p:spPr>
              <a:xfrm>
                <a:off x="11031052" y="1637969"/>
                <a:ext cx="547112" cy="2122274"/>
              </a:xfrm>
              <a:custGeom>
                <a:avLst/>
                <a:gdLst/>
                <a:ahLst/>
                <a:cxnLst/>
                <a:rect l="l" t="t" r="r" b="b"/>
                <a:pathLst>
                  <a:path w="547112" h="2122274" extrusionOk="0">
                    <a:moveTo>
                      <a:pt x="25550" y="0"/>
                    </a:moveTo>
                    <a:cubicBezTo>
                      <a:pt x="27355" y="7846"/>
                      <a:pt x="27980" y="16524"/>
                      <a:pt x="29577" y="21940"/>
                    </a:cubicBezTo>
                    <a:cubicBezTo>
                      <a:pt x="35687" y="55753"/>
                      <a:pt x="40339" y="89774"/>
                      <a:pt x="45060" y="123725"/>
                    </a:cubicBezTo>
                    <a:cubicBezTo>
                      <a:pt x="62557" y="260989"/>
                      <a:pt x="76651" y="398948"/>
                      <a:pt x="103035" y="534962"/>
                    </a:cubicBezTo>
                    <a:cubicBezTo>
                      <a:pt x="133237" y="681252"/>
                      <a:pt x="169479" y="826362"/>
                      <a:pt x="206833" y="970986"/>
                    </a:cubicBezTo>
                    <a:cubicBezTo>
                      <a:pt x="264808" y="1192400"/>
                      <a:pt x="312090" y="1416938"/>
                      <a:pt x="381659" y="1635089"/>
                    </a:cubicBezTo>
                    <a:cubicBezTo>
                      <a:pt x="392004" y="1665708"/>
                      <a:pt x="402419" y="1696257"/>
                      <a:pt x="412973" y="1726807"/>
                    </a:cubicBezTo>
                    <a:cubicBezTo>
                      <a:pt x="438870" y="1802694"/>
                      <a:pt x="465531" y="1878304"/>
                      <a:pt x="493998" y="1953150"/>
                    </a:cubicBezTo>
                    <a:cubicBezTo>
                      <a:pt x="504760" y="1981339"/>
                      <a:pt x="515938" y="2009458"/>
                      <a:pt x="527325" y="2037369"/>
                    </a:cubicBezTo>
                    <a:cubicBezTo>
                      <a:pt x="535379" y="2056671"/>
                      <a:pt x="543571" y="2076111"/>
                      <a:pt x="547112" y="2096663"/>
                    </a:cubicBezTo>
                    <a:cubicBezTo>
                      <a:pt x="547112" y="2106800"/>
                      <a:pt x="543710" y="2120131"/>
                      <a:pt x="532462" y="2122214"/>
                    </a:cubicBezTo>
                    <a:cubicBezTo>
                      <a:pt x="504760" y="2124713"/>
                      <a:pt x="494554" y="2049936"/>
                      <a:pt x="486916" y="2028690"/>
                    </a:cubicBezTo>
                    <a:cubicBezTo>
                      <a:pt x="447757" y="1930099"/>
                      <a:pt x="411862" y="1830119"/>
                      <a:pt x="377910" y="1729653"/>
                    </a:cubicBezTo>
                    <a:cubicBezTo>
                      <a:pt x="363608" y="1687439"/>
                      <a:pt x="349652" y="1645087"/>
                      <a:pt x="335905" y="1602734"/>
                    </a:cubicBezTo>
                    <a:cubicBezTo>
                      <a:pt x="277999" y="1405066"/>
                      <a:pt x="241271" y="1201912"/>
                      <a:pt x="188435" y="1002924"/>
                    </a:cubicBezTo>
                    <a:cubicBezTo>
                      <a:pt x="147192" y="847538"/>
                      <a:pt x="104701" y="692222"/>
                      <a:pt x="72485" y="534684"/>
                    </a:cubicBezTo>
                    <a:cubicBezTo>
                      <a:pt x="45615" y="400614"/>
                      <a:pt x="27703" y="264947"/>
                      <a:pt x="15761" y="128724"/>
                    </a:cubicBezTo>
                    <a:cubicBezTo>
                      <a:pt x="11387" y="87760"/>
                      <a:pt x="8331" y="46588"/>
                      <a:pt x="625" y="6110"/>
                    </a:cubicBezTo>
                    <a:cubicBezTo>
                      <a:pt x="416" y="5207"/>
                      <a:pt x="277" y="4374"/>
                      <a:pt x="0" y="3541"/>
                    </a:cubicBezTo>
                    <a:cubicBezTo>
                      <a:pt x="6874" y="1319"/>
                      <a:pt x="21384" y="-625"/>
                      <a:pt x="21315" y="486"/>
                    </a:cubicBezTo>
                    <a:cubicBezTo>
                      <a:pt x="22704" y="278"/>
                      <a:pt x="24092" y="139"/>
                      <a:pt x="25480" y="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1815" name="Google Shape;11815;p27"/>
          <p:cNvGrpSpPr/>
          <p:nvPr/>
        </p:nvGrpSpPr>
        <p:grpSpPr>
          <a:xfrm rot="-1325867">
            <a:off x="9745404" y="6448551"/>
            <a:ext cx="883056" cy="1138411"/>
            <a:chOff x="4951306" y="1783071"/>
            <a:chExt cx="846287" cy="1091009"/>
          </a:xfrm>
        </p:grpSpPr>
        <p:sp>
          <p:nvSpPr>
            <p:cNvPr id="11816" name="Google Shape;11816;p27"/>
            <p:cNvSpPr/>
            <p:nvPr/>
          </p:nvSpPr>
          <p:spPr>
            <a:xfrm rot="-3732724">
              <a:off x="4935297" y="2076985"/>
              <a:ext cx="920222" cy="423893"/>
            </a:xfrm>
            <a:custGeom>
              <a:avLst/>
              <a:gdLst/>
              <a:ahLst/>
              <a:cxnLst/>
              <a:rect l="l" t="t" r="r" b="b"/>
              <a:pathLst>
                <a:path w="1351205" h="622422" extrusionOk="0">
                  <a:moveTo>
                    <a:pt x="320329" y="614048"/>
                  </a:moveTo>
                  <a:cubicBezTo>
                    <a:pt x="226320" y="598704"/>
                    <a:pt x="165013" y="563780"/>
                    <a:pt x="98428" y="496363"/>
                  </a:cubicBezTo>
                  <a:cubicBezTo>
                    <a:pt x="29137" y="418740"/>
                    <a:pt x="-37100" y="296681"/>
                    <a:pt x="24277" y="196701"/>
                  </a:cubicBezTo>
                  <a:cubicBezTo>
                    <a:pt x="67046" y="123591"/>
                    <a:pt x="161333" y="44995"/>
                    <a:pt x="244163" y="24236"/>
                  </a:cubicBezTo>
                  <a:cubicBezTo>
                    <a:pt x="290543" y="12432"/>
                    <a:pt x="338242" y="21389"/>
                    <a:pt x="385385" y="21181"/>
                  </a:cubicBezTo>
                  <a:cubicBezTo>
                    <a:pt x="439402" y="22222"/>
                    <a:pt x="492239" y="11183"/>
                    <a:pt x="545283" y="2851"/>
                  </a:cubicBezTo>
                  <a:cubicBezTo>
                    <a:pt x="624295" y="-10133"/>
                    <a:pt x="698864" y="23541"/>
                    <a:pt x="768225" y="57146"/>
                  </a:cubicBezTo>
                  <a:cubicBezTo>
                    <a:pt x="820923" y="80960"/>
                    <a:pt x="879939" y="68671"/>
                    <a:pt x="935692" y="74642"/>
                  </a:cubicBezTo>
                  <a:cubicBezTo>
                    <a:pt x="987765" y="77697"/>
                    <a:pt x="1034422" y="102484"/>
                    <a:pt x="1077607" y="129978"/>
                  </a:cubicBezTo>
                  <a:cubicBezTo>
                    <a:pt x="1112323" y="151293"/>
                    <a:pt x="1150093" y="166846"/>
                    <a:pt x="1188835" y="179066"/>
                  </a:cubicBezTo>
                  <a:lnTo>
                    <a:pt x="1188835" y="179066"/>
                  </a:lnTo>
                  <a:cubicBezTo>
                    <a:pt x="1257016" y="199200"/>
                    <a:pt x="1339360" y="237179"/>
                    <a:pt x="1350886" y="315635"/>
                  </a:cubicBezTo>
                  <a:cubicBezTo>
                    <a:pt x="1351719" y="318482"/>
                    <a:pt x="1350886" y="321745"/>
                    <a:pt x="1348803" y="323828"/>
                  </a:cubicBezTo>
                  <a:cubicBezTo>
                    <a:pt x="1348942" y="364584"/>
                    <a:pt x="1288676" y="423739"/>
                    <a:pt x="1250906" y="435403"/>
                  </a:cubicBezTo>
                  <a:cubicBezTo>
                    <a:pt x="1217232" y="447206"/>
                    <a:pt x="1180851" y="438180"/>
                    <a:pt x="1146135" y="442902"/>
                  </a:cubicBezTo>
                  <a:cubicBezTo>
                    <a:pt x="1131208" y="444012"/>
                    <a:pt x="1121210" y="455191"/>
                    <a:pt x="1111142" y="464841"/>
                  </a:cubicBezTo>
                  <a:cubicBezTo>
                    <a:pt x="1088716" y="485532"/>
                    <a:pt x="1056431" y="482894"/>
                    <a:pt x="1028034" y="483449"/>
                  </a:cubicBezTo>
                  <a:cubicBezTo>
                    <a:pt x="1002067" y="485185"/>
                    <a:pt x="964158" y="480047"/>
                    <a:pt x="944232" y="499210"/>
                  </a:cubicBezTo>
                  <a:cubicBezTo>
                    <a:pt x="934859" y="510666"/>
                    <a:pt x="926457" y="523094"/>
                    <a:pt x="913821" y="531287"/>
                  </a:cubicBezTo>
                  <a:cubicBezTo>
                    <a:pt x="893061" y="546284"/>
                    <a:pt x="866053" y="547672"/>
                    <a:pt x="841335" y="547394"/>
                  </a:cubicBezTo>
                  <a:cubicBezTo>
                    <a:pt x="821826" y="548644"/>
                    <a:pt x="792248" y="537257"/>
                    <a:pt x="777112" y="552255"/>
                  </a:cubicBezTo>
                  <a:cubicBezTo>
                    <a:pt x="759269" y="568640"/>
                    <a:pt x="753644" y="595093"/>
                    <a:pt x="734204" y="609604"/>
                  </a:cubicBezTo>
                  <a:cubicBezTo>
                    <a:pt x="704002" y="625573"/>
                    <a:pt x="649152" y="623768"/>
                    <a:pt x="615547" y="619324"/>
                  </a:cubicBezTo>
                  <a:cubicBezTo>
                    <a:pt x="578471" y="612728"/>
                    <a:pt x="544034" y="595510"/>
                    <a:pt x="506889" y="589539"/>
                  </a:cubicBezTo>
                  <a:cubicBezTo>
                    <a:pt x="443568" y="584471"/>
                    <a:pt x="384205" y="627795"/>
                    <a:pt x="320329" y="61390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1817" name="Google Shape;11817;p27"/>
            <p:cNvGrpSpPr/>
            <p:nvPr/>
          </p:nvGrpSpPr>
          <p:grpSpPr>
            <a:xfrm rot="-3730257">
              <a:off x="4869625" y="2116685"/>
              <a:ext cx="1009649" cy="423983"/>
              <a:chOff x="10706534" y="6021857"/>
              <a:chExt cx="1482200" cy="622422"/>
            </a:xfrm>
          </p:grpSpPr>
          <p:sp>
            <p:nvSpPr>
              <p:cNvPr id="11818" name="Google Shape;11818;p27"/>
              <p:cNvSpPr/>
              <p:nvPr/>
            </p:nvSpPr>
            <p:spPr>
              <a:xfrm>
                <a:off x="10837529" y="6021857"/>
                <a:ext cx="1351205" cy="622422"/>
              </a:xfrm>
              <a:custGeom>
                <a:avLst/>
                <a:gdLst/>
                <a:ahLst/>
                <a:cxnLst/>
                <a:rect l="l" t="t" r="r" b="b"/>
                <a:pathLst>
                  <a:path w="1351205" h="622422" extrusionOk="0">
                    <a:moveTo>
                      <a:pt x="320329" y="614048"/>
                    </a:moveTo>
                    <a:cubicBezTo>
                      <a:pt x="226320" y="598704"/>
                      <a:pt x="165013" y="563780"/>
                      <a:pt x="98428" y="496363"/>
                    </a:cubicBezTo>
                    <a:cubicBezTo>
                      <a:pt x="29137" y="418740"/>
                      <a:pt x="-37100" y="296681"/>
                      <a:pt x="24277" y="196701"/>
                    </a:cubicBezTo>
                    <a:cubicBezTo>
                      <a:pt x="67046" y="123591"/>
                      <a:pt x="161333" y="44995"/>
                      <a:pt x="244163" y="24236"/>
                    </a:cubicBezTo>
                    <a:cubicBezTo>
                      <a:pt x="290543" y="12432"/>
                      <a:pt x="338242" y="21389"/>
                      <a:pt x="385385" y="21181"/>
                    </a:cubicBezTo>
                    <a:cubicBezTo>
                      <a:pt x="439402" y="22222"/>
                      <a:pt x="492239" y="11183"/>
                      <a:pt x="545283" y="2851"/>
                    </a:cubicBezTo>
                    <a:cubicBezTo>
                      <a:pt x="624295" y="-10133"/>
                      <a:pt x="698864" y="23541"/>
                      <a:pt x="768225" y="57146"/>
                    </a:cubicBezTo>
                    <a:cubicBezTo>
                      <a:pt x="820923" y="80960"/>
                      <a:pt x="879939" y="68671"/>
                      <a:pt x="935692" y="74642"/>
                    </a:cubicBezTo>
                    <a:cubicBezTo>
                      <a:pt x="987765" y="77697"/>
                      <a:pt x="1034422" y="102484"/>
                      <a:pt x="1077607" y="129978"/>
                    </a:cubicBezTo>
                    <a:cubicBezTo>
                      <a:pt x="1112323" y="151293"/>
                      <a:pt x="1150093" y="166846"/>
                      <a:pt x="1188835" y="179066"/>
                    </a:cubicBezTo>
                    <a:lnTo>
                      <a:pt x="1188835" y="179066"/>
                    </a:lnTo>
                    <a:cubicBezTo>
                      <a:pt x="1257016" y="199200"/>
                      <a:pt x="1339360" y="237179"/>
                      <a:pt x="1350886" y="315635"/>
                    </a:cubicBezTo>
                    <a:cubicBezTo>
                      <a:pt x="1351719" y="318482"/>
                      <a:pt x="1350886" y="321745"/>
                      <a:pt x="1348803" y="323828"/>
                    </a:cubicBezTo>
                    <a:cubicBezTo>
                      <a:pt x="1348942" y="364584"/>
                      <a:pt x="1288676" y="423739"/>
                      <a:pt x="1250906" y="435403"/>
                    </a:cubicBezTo>
                    <a:cubicBezTo>
                      <a:pt x="1217232" y="447206"/>
                      <a:pt x="1180851" y="438180"/>
                      <a:pt x="1146135" y="442902"/>
                    </a:cubicBezTo>
                    <a:cubicBezTo>
                      <a:pt x="1131208" y="444012"/>
                      <a:pt x="1121210" y="455191"/>
                      <a:pt x="1111142" y="464841"/>
                    </a:cubicBezTo>
                    <a:cubicBezTo>
                      <a:pt x="1088716" y="485532"/>
                      <a:pt x="1056431" y="482894"/>
                      <a:pt x="1028034" y="483449"/>
                    </a:cubicBezTo>
                    <a:cubicBezTo>
                      <a:pt x="1002067" y="485185"/>
                      <a:pt x="964158" y="480047"/>
                      <a:pt x="944232" y="499210"/>
                    </a:cubicBezTo>
                    <a:cubicBezTo>
                      <a:pt x="934859" y="510666"/>
                      <a:pt x="926457" y="523094"/>
                      <a:pt x="913821" y="531287"/>
                    </a:cubicBezTo>
                    <a:cubicBezTo>
                      <a:pt x="893061" y="546284"/>
                      <a:pt x="866053" y="547672"/>
                      <a:pt x="841335" y="547394"/>
                    </a:cubicBezTo>
                    <a:cubicBezTo>
                      <a:pt x="821826" y="548644"/>
                      <a:pt x="792248" y="537257"/>
                      <a:pt x="777112" y="552255"/>
                    </a:cubicBezTo>
                    <a:cubicBezTo>
                      <a:pt x="759269" y="568640"/>
                      <a:pt x="753644" y="595093"/>
                      <a:pt x="734204" y="609604"/>
                    </a:cubicBezTo>
                    <a:cubicBezTo>
                      <a:pt x="704002" y="625573"/>
                      <a:pt x="649152" y="623768"/>
                      <a:pt x="615547" y="619324"/>
                    </a:cubicBezTo>
                    <a:cubicBezTo>
                      <a:pt x="578471" y="612728"/>
                      <a:pt x="544034" y="595510"/>
                      <a:pt x="506889" y="589539"/>
                    </a:cubicBezTo>
                    <a:cubicBezTo>
                      <a:pt x="443568" y="584471"/>
                      <a:pt x="384205" y="627795"/>
                      <a:pt x="320329" y="613909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19" name="Google Shape;11819;p27"/>
              <p:cNvSpPr/>
              <p:nvPr/>
            </p:nvSpPr>
            <p:spPr>
              <a:xfrm>
                <a:off x="10706534" y="6279274"/>
                <a:ext cx="1478105" cy="76641"/>
              </a:xfrm>
              <a:custGeom>
                <a:avLst/>
                <a:gdLst/>
                <a:ahLst/>
                <a:cxnLst/>
                <a:rect l="l" t="t" r="r" b="b"/>
                <a:pathLst>
                  <a:path w="1478105" h="76641" extrusionOk="0">
                    <a:moveTo>
                      <a:pt x="624" y="68792"/>
                    </a:moveTo>
                    <a:cubicBezTo>
                      <a:pt x="-3959" y="52198"/>
                      <a:pt x="17843" y="51087"/>
                      <a:pt x="28674" y="46852"/>
                    </a:cubicBezTo>
                    <a:cubicBezTo>
                      <a:pt x="94702" y="25607"/>
                      <a:pt x="165035" y="22343"/>
                      <a:pt x="233632" y="15192"/>
                    </a:cubicBezTo>
                    <a:cubicBezTo>
                      <a:pt x="461156" y="-2791"/>
                      <a:pt x="689444" y="-2374"/>
                      <a:pt x="917454" y="4013"/>
                    </a:cubicBezTo>
                    <a:cubicBezTo>
                      <a:pt x="1008616" y="5541"/>
                      <a:pt x="1099778" y="6860"/>
                      <a:pt x="1190871" y="10123"/>
                    </a:cubicBezTo>
                    <a:cubicBezTo>
                      <a:pt x="1284950" y="13595"/>
                      <a:pt x="1379167" y="17275"/>
                      <a:pt x="1472829" y="27273"/>
                    </a:cubicBezTo>
                    <a:cubicBezTo>
                      <a:pt x="1474842" y="31300"/>
                      <a:pt x="1476578" y="35466"/>
                      <a:pt x="1478105" y="39701"/>
                    </a:cubicBezTo>
                    <a:cubicBezTo>
                      <a:pt x="1289115" y="28453"/>
                      <a:pt x="1099778" y="26440"/>
                      <a:pt x="910511" y="25537"/>
                    </a:cubicBezTo>
                    <a:cubicBezTo>
                      <a:pt x="847885" y="25190"/>
                      <a:pt x="785189" y="23801"/>
                      <a:pt x="722563" y="23315"/>
                    </a:cubicBezTo>
                    <a:cubicBezTo>
                      <a:pt x="525866" y="22829"/>
                      <a:pt x="328753" y="32272"/>
                      <a:pt x="133236" y="54559"/>
                    </a:cubicBezTo>
                    <a:cubicBezTo>
                      <a:pt x="99285" y="59211"/>
                      <a:pt x="65263" y="64071"/>
                      <a:pt x="31868" y="71431"/>
                    </a:cubicBezTo>
                    <a:cubicBezTo>
                      <a:pt x="21523" y="73930"/>
                      <a:pt x="6178" y="83095"/>
                      <a:pt x="624" y="688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20" name="Google Shape;11820;p27"/>
              <p:cNvSpPr/>
              <p:nvPr/>
            </p:nvSpPr>
            <p:spPr>
              <a:xfrm>
                <a:off x="11886113" y="6190737"/>
                <a:ext cx="140225" cy="114261"/>
              </a:xfrm>
              <a:custGeom>
                <a:avLst/>
                <a:gdLst/>
                <a:ahLst/>
                <a:cxnLst/>
                <a:rect l="l" t="t" r="r" b="b"/>
                <a:pathLst>
                  <a:path w="140225" h="114261" extrusionOk="0">
                    <a:moveTo>
                      <a:pt x="9488" y="114213"/>
                    </a:moveTo>
                    <a:cubicBezTo>
                      <a:pt x="5391" y="114005"/>
                      <a:pt x="1643" y="111019"/>
                      <a:pt x="531" y="107062"/>
                    </a:cubicBezTo>
                    <a:lnTo>
                      <a:pt x="531" y="107062"/>
                    </a:lnTo>
                    <a:cubicBezTo>
                      <a:pt x="-1274" y="102341"/>
                      <a:pt x="1920" y="98661"/>
                      <a:pt x="4142" y="94911"/>
                    </a:cubicBezTo>
                    <a:cubicBezTo>
                      <a:pt x="9488" y="79706"/>
                      <a:pt x="25665" y="71860"/>
                      <a:pt x="36358" y="60613"/>
                    </a:cubicBezTo>
                    <a:cubicBezTo>
                      <a:pt x="60450" y="39436"/>
                      <a:pt x="84473" y="18052"/>
                      <a:pt x="111064" y="0"/>
                    </a:cubicBezTo>
                    <a:cubicBezTo>
                      <a:pt x="120715" y="3541"/>
                      <a:pt x="130436" y="6874"/>
                      <a:pt x="140226" y="10067"/>
                    </a:cubicBezTo>
                    <a:cubicBezTo>
                      <a:pt x="103288" y="36798"/>
                      <a:pt x="70865" y="68736"/>
                      <a:pt x="37468" y="99633"/>
                    </a:cubicBezTo>
                    <a:cubicBezTo>
                      <a:pt x="32122" y="104840"/>
                      <a:pt x="26359" y="110047"/>
                      <a:pt x="18722" y="111158"/>
                    </a:cubicBezTo>
                    <a:cubicBezTo>
                      <a:pt x="15597" y="112269"/>
                      <a:pt x="12960" y="114630"/>
                      <a:pt x="9419" y="1142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21" name="Google Shape;11821;p27"/>
              <p:cNvSpPr/>
              <p:nvPr/>
            </p:nvSpPr>
            <p:spPr>
              <a:xfrm>
                <a:off x="11885163" y="6289084"/>
                <a:ext cx="241919" cy="156671"/>
              </a:xfrm>
              <a:custGeom>
                <a:avLst/>
                <a:gdLst/>
                <a:ahLst/>
                <a:cxnLst/>
                <a:rect l="l" t="t" r="r" b="b"/>
                <a:pathLst>
                  <a:path w="241919" h="156671" extrusionOk="0">
                    <a:moveTo>
                      <a:pt x="226991" y="156671"/>
                    </a:moveTo>
                    <a:cubicBezTo>
                      <a:pt x="154714" y="120914"/>
                      <a:pt x="85909" y="78631"/>
                      <a:pt x="18214" y="34959"/>
                    </a:cubicBezTo>
                    <a:cubicBezTo>
                      <a:pt x="11826" y="30238"/>
                      <a:pt x="2106" y="27322"/>
                      <a:pt x="440" y="18643"/>
                    </a:cubicBezTo>
                    <a:cubicBezTo>
                      <a:pt x="-1644" y="10590"/>
                      <a:pt x="3911" y="1702"/>
                      <a:pt x="12174" y="314"/>
                    </a:cubicBezTo>
                    <a:cubicBezTo>
                      <a:pt x="19602" y="-1353"/>
                      <a:pt x="25434" y="3994"/>
                      <a:pt x="31336" y="7604"/>
                    </a:cubicBezTo>
                    <a:cubicBezTo>
                      <a:pt x="54248" y="22392"/>
                      <a:pt x="76535" y="38014"/>
                      <a:pt x="99031" y="53428"/>
                    </a:cubicBezTo>
                    <a:cubicBezTo>
                      <a:pt x="145758" y="85782"/>
                      <a:pt x="193734" y="116193"/>
                      <a:pt x="241919" y="146187"/>
                    </a:cubicBezTo>
                    <a:cubicBezTo>
                      <a:pt x="237267" y="150075"/>
                      <a:pt x="232268" y="153616"/>
                      <a:pt x="226991" y="1566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22" name="Google Shape;11822;p27"/>
              <p:cNvSpPr/>
              <p:nvPr/>
            </p:nvSpPr>
            <p:spPr>
              <a:xfrm>
                <a:off x="11632148" y="6117835"/>
                <a:ext cx="246163" cy="185841"/>
              </a:xfrm>
              <a:custGeom>
                <a:avLst/>
                <a:gdLst/>
                <a:ahLst/>
                <a:cxnLst/>
                <a:rect l="l" t="t" r="r" b="b"/>
                <a:pathLst>
                  <a:path w="246163" h="185841" extrusionOk="0">
                    <a:moveTo>
                      <a:pt x="2532" y="182325"/>
                    </a:moveTo>
                    <a:cubicBezTo>
                      <a:pt x="-2188" y="177117"/>
                      <a:pt x="380" y="170382"/>
                      <a:pt x="4616" y="165869"/>
                    </a:cubicBezTo>
                    <a:cubicBezTo>
                      <a:pt x="6768" y="162051"/>
                      <a:pt x="8503" y="158024"/>
                      <a:pt x="11698" y="154969"/>
                    </a:cubicBezTo>
                    <a:cubicBezTo>
                      <a:pt x="31624" y="137819"/>
                      <a:pt x="52453" y="121711"/>
                      <a:pt x="73144" y="105534"/>
                    </a:cubicBezTo>
                    <a:cubicBezTo>
                      <a:pt x="121745" y="68597"/>
                      <a:pt x="171249" y="32910"/>
                      <a:pt x="222628" y="0"/>
                    </a:cubicBezTo>
                    <a:cubicBezTo>
                      <a:pt x="230612" y="3680"/>
                      <a:pt x="238527" y="7498"/>
                      <a:pt x="246164" y="11942"/>
                    </a:cubicBezTo>
                    <a:cubicBezTo>
                      <a:pt x="180900" y="59155"/>
                      <a:pt x="116468" y="107478"/>
                      <a:pt x="54189" y="158579"/>
                    </a:cubicBezTo>
                    <a:cubicBezTo>
                      <a:pt x="42594" y="167050"/>
                      <a:pt x="33082" y="179478"/>
                      <a:pt x="18641" y="182949"/>
                    </a:cubicBezTo>
                    <a:cubicBezTo>
                      <a:pt x="13711" y="186351"/>
                      <a:pt x="6768" y="187462"/>
                      <a:pt x="2532" y="1823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23" name="Google Shape;11823;p27"/>
              <p:cNvSpPr/>
              <p:nvPr/>
            </p:nvSpPr>
            <p:spPr>
              <a:xfrm>
                <a:off x="11614785" y="6282313"/>
                <a:ext cx="333791" cy="214404"/>
              </a:xfrm>
              <a:custGeom>
                <a:avLst/>
                <a:gdLst/>
                <a:ahLst/>
                <a:cxnLst/>
                <a:rect l="l" t="t" r="r" b="b"/>
                <a:pathLst>
                  <a:path w="333791" h="214404" extrusionOk="0">
                    <a:moveTo>
                      <a:pt x="318656" y="214404"/>
                    </a:moveTo>
                    <a:cubicBezTo>
                      <a:pt x="248878" y="179133"/>
                      <a:pt x="185627" y="132684"/>
                      <a:pt x="118140" y="93456"/>
                    </a:cubicBezTo>
                    <a:cubicBezTo>
                      <a:pt x="91549" y="77626"/>
                      <a:pt x="64956" y="61796"/>
                      <a:pt x="38365" y="45896"/>
                    </a:cubicBezTo>
                    <a:cubicBezTo>
                      <a:pt x="26770" y="37634"/>
                      <a:pt x="11634" y="33121"/>
                      <a:pt x="2192" y="22429"/>
                    </a:cubicBezTo>
                    <a:cubicBezTo>
                      <a:pt x="-2808" y="14722"/>
                      <a:pt x="1150" y="3405"/>
                      <a:pt x="9968" y="627"/>
                    </a:cubicBezTo>
                    <a:cubicBezTo>
                      <a:pt x="22118" y="-2775"/>
                      <a:pt x="32116" y="8543"/>
                      <a:pt x="42322" y="13403"/>
                    </a:cubicBezTo>
                    <a:cubicBezTo>
                      <a:pt x="62041" y="25345"/>
                      <a:pt x="81620" y="37634"/>
                      <a:pt x="101130" y="49923"/>
                    </a:cubicBezTo>
                    <a:cubicBezTo>
                      <a:pt x="180697" y="98316"/>
                      <a:pt x="253946" y="156290"/>
                      <a:pt x="333791" y="204198"/>
                    </a:cubicBezTo>
                    <a:cubicBezTo>
                      <a:pt x="329140" y="208155"/>
                      <a:pt x="324072" y="211696"/>
                      <a:pt x="318586" y="2144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24" name="Google Shape;11824;p27"/>
              <p:cNvSpPr/>
              <p:nvPr/>
            </p:nvSpPr>
            <p:spPr>
              <a:xfrm>
                <a:off x="11409250" y="6078745"/>
                <a:ext cx="219945" cy="218759"/>
              </a:xfrm>
              <a:custGeom>
                <a:avLst/>
                <a:gdLst/>
                <a:ahLst/>
                <a:cxnLst/>
                <a:rect l="l" t="t" r="r" b="b"/>
                <a:pathLst>
                  <a:path w="219945" h="218759" extrusionOk="0">
                    <a:moveTo>
                      <a:pt x="4364" y="215443"/>
                    </a:moveTo>
                    <a:cubicBezTo>
                      <a:pt x="-4454" y="207736"/>
                      <a:pt x="1726" y="196835"/>
                      <a:pt x="8530" y="190239"/>
                    </a:cubicBezTo>
                    <a:cubicBezTo>
                      <a:pt x="15195" y="182602"/>
                      <a:pt x="21444" y="174687"/>
                      <a:pt x="28040" y="166980"/>
                    </a:cubicBezTo>
                    <a:cubicBezTo>
                      <a:pt x="79210" y="106576"/>
                      <a:pt x="134893" y="49851"/>
                      <a:pt x="196409" y="0"/>
                    </a:cubicBezTo>
                    <a:cubicBezTo>
                      <a:pt x="204116" y="3124"/>
                      <a:pt x="211961" y="5971"/>
                      <a:pt x="219945" y="8401"/>
                    </a:cubicBezTo>
                    <a:cubicBezTo>
                      <a:pt x="166901" y="57488"/>
                      <a:pt x="117397" y="110047"/>
                      <a:pt x="69142" y="163786"/>
                    </a:cubicBezTo>
                    <a:cubicBezTo>
                      <a:pt x="57548" y="175867"/>
                      <a:pt x="46438" y="188365"/>
                      <a:pt x="35260" y="200862"/>
                    </a:cubicBezTo>
                    <a:cubicBezTo>
                      <a:pt x="27553" y="209402"/>
                      <a:pt x="16861" y="225788"/>
                      <a:pt x="4225" y="21544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25" name="Google Shape;11825;p27"/>
              <p:cNvSpPr/>
              <p:nvPr/>
            </p:nvSpPr>
            <p:spPr>
              <a:xfrm>
                <a:off x="11392822" y="6287697"/>
                <a:ext cx="358502" cy="274909"/>
              </a:xfrm>
              <a:custGeom>
                <a:avLst/>
                <a:gdLst/>
                <a:ahLst/>
                <a:cxnLst/>
                <a:rect l="l" t="t" r="r" b="b"/>
                <a:pathLst>
                  <a:path w="358502" h="274909" extrusionOk="0">
                    <a:moveTo>
                      <a:pt x="339964" y="274910"/>
                    </a:moveTo>
                    <a:cubicBezTo>
                      <a:pt x="229292" y="206034"/>
                      <a:pt x="121466" y="131744"/>
                      <a:pt x="24055" y="44817"/>
                    </a:cubicBezTo>
                    <a:cubicBezTo>
                      <a:pt x="18293" y="39471"/>
                      <a:pt x="12668" y="33986"/>
                      <a:pt x="7114" y="28501"/>
                    </a:cubicBezTo>
                    <a:cubicBezTo>
                      <a:pt x="3295" y="24890"/>
                      <a:pt x="-385" y="20377"/>
                      <a:pt x="32" y="14753"/>
                    </a:cubicBezTo>
                    <a:cubicBezTo>
                      <a:pt x="32" y="6005"/>
                      <a:pt x="8225" y="-938"/>
                      <a:pt x="16834" y="104"/>
                    </a:cubicBezTo>
                    <a:cubicBezTo>
                      <a:pt x="25305" y="1284"/>
                      <a:pt x="30165" y="9685"/>
                      <a:pt x="36275" y="14823"/>
                    </a:cubicBezTo>
                    <a:lnTo>
                      <a:pt x="36275" y="14823"/>
                    </a:lnTo>
                    <a:cubicBezTo>
                      <a:pt x="81683" y="57175"/>
                      <a:pt x="130978" y="95293"/>
                      <a:pt x="179719" y="133757"/>
                    </a:cubicBezTo>
                    <a:cubicBezTo>
                      <a:pt x="238943" y="178124"/>
                      <a:pt x="299000" y="221379"/>
                      <a:pt x="358502" y="265259"/>
                    </a:cubicBezTo>
                    <a:cubicBezTo>
                      <a:pt x="352808" y="269355"/>
                      <a:pt x="346629" y="272618"/>
                      <a:pt x="339964" y="2748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26" name="Google Shape;11826;p27"/>
              <p:cNvSpPr/>
              <p:nvPr/>
            </p:nvSpPr>
            <p:spPr>
              <a:xfrm>
                <a:off x="11176906" y="6022506"/>
                <a:ext cx="286697" cy="277143"/>
              </a:xfrm>
              <a:custGeom>
                <a:avLst/>
                <a:gdLst/>
                <a:ahLst/>
                <a:cxnLst/>
                <a:rect l="l" t="t" r="r" b="b"/>
                <a:pathLst>
                  <a:path w="286697" h="277143" extrusionOk="0">
                    <a:moveTo>
                      <a:pt x="5990" y="274598"/>
                    </a:moveTo>
                    <a:cubicBezTo>
                      <a:pt x="-12964" y="260295"/>
                      <a:pt x="18418" y="234120"/>
                      <a:pt x="26333" y="220303"/>
                    </a:cubicBezTo>
                    <a:cubicBezTo>
                      <a:pt x="90556" y="133446"/>
                      <a:pt x="175956" y="65473"/>
                      <a:pt x="261008" y="0"/>
                    </a:cubicBezTo>
                    <a:cubicBezTo>
                      <a:pt x="269618" y="486"/>
                      <a:pt x="278227" y="1458"/>
                      <a:pt x="286697" y="3055"/>
                    </a:cubicBezTo>
                    <a:cubicBezTo>
                      <a:pt x="197063" y="81997"/>
                      <a:pt x="103678" y="158996"/>
                      <a:pt x="35498" y="258282"/>
                    </a:cubicBezTo>
                    <a:lnTo>
                      <a:pt x="35498" y="258282"/>
                    </a:lnTo>
                    <a:cubicBezTo>
                      <a:pt x="29180" y="268002"/>
                      <a:pt x="19182" y="283207"/>
                      <a:pt x="6060" y="274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27" name="Google Shape;11827;p27"/>
              <p:cNvSpPr/>
              <p:nvPr/>
            </p:nvSpPr>
            <p:spPr>
              <a:xfrm>
                <a:off x="11168970" y="6296725"/>
                <a:ext cx="375104" cy="346560"/>
              </a:xfrm>
              <a:custGeom>
                <a:avLst/>
                <a:gdLst/>
                <a:ahLst/>
                <a:cxnLst/>
                <a:rect l="l" t="t" r="r" b="b"/>
                <a:pathLst>
                  <a:path w="375104" h="346560" extrusionOk="0">
                    <a:moveTo>
                      <a:pt x="345665" y="346560"/>
                    </a:moveTo>
                    <a:cubicBezTo>
                      <a:pt x="269361" y="295251"/>
                      <a:pt x="202431" y="232069"/>
                      <a:pt x="137791" y="167013"/>
                    </a:cubicBezTo>
                    <a:cubicBezTo>
                      <a:pt x="106200" y="135422"/>
                      <a:pt x="75720" y="102859"/>
                      <a:pt x="45726" y="69810"/>
                    </a:cubicBezTo>
                    <a:cubicBezTo>
                      <a:pt x="34131" y="57174"/>
                      <a:pt x="22467" y="44676"/>
                      <a:pt x="10733" y="32179"/>
                    </a:cubicBezTo>
                    <a:cubicBezTo>
                      <a:pt x="6220" y="27457"/>
                      <a:pt x="457" y="22875"/>
                      <a:pt x="41" y="15863"/>
                    </a:cubicBezTo>
                    <a:cubicBezTo>
                      <a:pt x="-1001" y="1004"/>
                      <a:pt x="18162" y="-5661"/>
                      <a:pt x="27257" y="5795"/>
                    </a:cubicBezTo>
                    <a:cubicBezTo>
                      <a:pt x="91550" y="75087"/>
                      <a:pt x="154801" y="145350"/>
                      <a:pt x="222704" y="211171"/>
                    </a:cubicBezTo>
                    <a:cubicBezTo>
                      <a:pt x="270126" y="259077"/>
                      <a:pt x="322893" y="301152"/>
                      <a:pt x="375105" y="343575"/>
                    </a:cubicBezTo>
                    <a:cubicBezTo>
                      <a:pt x="365384" y="345102"/>
                      <a:pt x="355525" y="345935"/>
                      <a:pt x="345735" y="3464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28" name="Google Shape;11828;p27"/>
              <p:cNvSpPr/>
              <p:nvPr/>
            </p:nvSpPr>
            <p:spPr>
              <a:xfrm>
                <a:off x="10906127" y="6039340"/>
                <a:ext cx="258161" cy="272993"/>
              </a:xfrm>
              <a:custGeom>
                <a:avLst/>
                <a:gdLst/>
                <a:ahLst/>
                <a:cxnLst/>
                <a:rect l="l" t="t" r="r" b="b"/>
                <a:pathLst>
                  <a:path w="258161" h="272993" extrusionOk="0">
                    <a:moveTo>
                      <a:pt x="5573" y="270817"/>
                    </a:moveTo>
                    <a:cubicBezTo>
                      <a:pt x="-7965" y="260680"/>
                      <a:pt x="6684" y="245475"/>
                      <a:pt x="12516" y="235060"/>
                    </a:cubicBezTo>
                    <a:cubicBezTo>
                      <a:pt x="28138" y="212565"/>
                      <a:pt x="45357" y="191041"/>
                      <a:pt x="61881" y="169171"/>
                    </a:cubicBezTo>
                    <a:cubicBezTo>
                      <a:pt x="109372" y="106058"/>
                      <a:pt x="165333" y="49889"/>
                      <a:pt x="226571" y="38"/>
                    </a:cubicBezTo>
                    <a:cubicBezTo>
                      <a:pt x="237124" y="-170"/>
                      <a:pt x="247608" y="524"/>
                      <a:pt x="258161" y="1079"/>
                    </a:cubicBezTo>
                    <a:cubicBezTo>
                      <a:pt x="213171" y="41766"/>
                      <a:pt x="169221" y="83979"/>
                      <a:pt x="130132" y="130498"/>
                    </a:cubicBezTo>
                    <a:cubicBezTo>
                      <a:pt x="94722" y="172087"/>
                      <a:pt x="64450" y="217633"/>
                      <a:pt x="30013" y="259986"/>
                    </a:cubicBezTo>
                    <a:lnTo>
                      <a:pt x="30013" y="259986"/>
                    </a:lnTo>
                    <a:cubicBezTo>
                      <a:pt x="27027" y="263388"/>
                      <a:pt x="24597" y="267415"/>
                      <a:pt x="20918" y="270123"/>
                    </a:cubicBezTo>
                    <a:lnTo>
                      <a:pt x="20918" y="270123"/>
                    </a:lnTo>
                    <a:cubicBezTo>
                      <a:pt x="16751" y="273803"/>
                      <a:pt x="10086" y="273872"/>
                      <a:pt x="5573" y="2707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29" name="Google Shape;11829;p27"/>
              <p:cNvSpPr/>
              <p:nvPr/>
            </p:nvSpPr>
            <p:spPr>
              <a:xfrm>
                <a:off x="10926904" y="6299575"/>
                <a:ext cx="353750" cy="326422"/>
              </a:xfrm>
              <a:custGeom>
                <a:avLst/>
                <a:gdLst/>
                <a:ahLst/>
                <a:cxnLst/>
                <a:rect l="l" t="t" r="r" b="b"/>
                <a:pathLst>
                  <a:path w="353750" h="326422" extrusionOk="0">
                    <a:moveTo>
                      <a:pt x="327298" y="326353"/>
                    </a:moveTo>
                    <a:cubicBezTo>
                      <a:pt x="247383" y="267475"/>
                      <a:pt x="173856" y="200059"/>
                      <a:pt x="103453" y="130281"/>
                    </a:cubicBezTo>
                    <a:cubicBezTo>
                      <a:pt x="76098" y="101259"/>
                      <a:pt x="49020" y="71682"/>
                      <a:pt x="22706" y="41757"/>
                    </a:cubicBezTo>
                    <a:cubicBezTo>
                      <a:pt x="17706" y="33981"/>
                      <a:pt x="13610" y="25441"/>
                      <a:pt x="6876" y="18984"/>
                    </a:cubicBezTo>
                    <a:cubicBezTo>
                      <a:pt x="4237" y="16345"/>
                      <a:pt x="418" y="14054"/>
                      <a:pt x="72" y="9958"/>
                    </a:cubicBezTo>
                    <a:cubicBezTo>
                      <a:pt x="-1039" y="-110"/>
                      <a:pt x="11041" y="-3304"/>
                      <a:pt x="17082" y="3917"/>
                    </a:cubicBezTo>
                    <a:cubicBezTo>
                      <a:pt x="28121" y="13082"/>
                      <a:pt x="42216" y="18011"/>
                      <a:pt x="51450" y="29329"/>
                    </a:cubicBezTo>
                    <a:cubicBezTo>
                      <a:pt x="143376" y="134724"/>
                      <a:pt x="245439" y="231163"/>
                      <a:pt x="353750" y="319618"/>
                    </a:cubicBezTo>
                    <a:cubicBezTo>
                      <a:pt x="344863" y="321770"/>
                      <a:pt x="336045" y="324061"/>
                      <a:pt x="327228" y="3264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1830" name="Google Shape;11830;p27"/>
          <p:cNvGrpSpPr/>
          <p:nvPr/>
        </p:nvGrpSpPr>
        <p:grpSpPr>
          <a:xfrm flipH="1">
            <a:off x="-132185" y="6369570"/>
            <a:ext cx="883132" cy="1138476"/>
            <a:chOff x="4951389" y="1783071"/>
            <a:chExt cx="846344" cy="1091052"/>
          </a:xfrm>
        </p:grpSpPr>
        <p:sp>
          <p:nvSpPr>
            <p:cNvPr id="11831" name="Google Shape;11831;p27"/>
            <p:cNvSpPr/>
            <p:nvPr/>
          </p:nvSpPr>
          <p:spPr>
            <a:xfrm rot="-3732724">
              <a:off x="4935297" y="2076985"/>
              <a:ext cx="920222" cy="423893"/>
            </a:xfrm>
            <a:custGeom>
              <a:avLst/>
              <a:gdLst/>
              <a:ahLst/>
              <a:cxnLst/>
              <a:rect l="l" t="t" r="r" b="b"/>
              <a:pathLst>
                <a:path w="1351205" h="622422" extrusionOk="0">
                  <a:moveTo>
                    <a:pt x="320329" y="614048"/>
                  </a:moveTo>
                  <a:cubicBezTo>
                    <a:pt x="226320" y="598704"/>
                    <a:pt x="165013" y="563780"/>
                    <a:pt x="98428" y="496363"/>
                  </a:cubicBezTo>
                  <a:cubicBezTo>
                    <a:pt x="29137" y="418740"/>
                    <a:pt x="-37100" y="296681"/>
                    <a:pt x="24277" y="196701"/>
                  </a:cubicBezTo>
                  <a:cubicBezTo>
                    <a:pt x="67046" y="123591"/>
                    <a:pt x="161333" y="44995"/>
                    <a:pt x="244163" y="24236"/>
                  </a:cubicBezTo>
                  <a:cubicBezTo>
                    <a:pt x="290543" y="12432"/>
                    <a:pt x="338242" y="21389"/>
                    <a:pt x="385385" y="21181"/>
                  </a:cubicBezTo>
                  <a:cubicBezTo>
                    <a:pt x="439402" y="22222"/>
                    <a:pt x="492239" y="11183"/>
                    <a:pt x="545283" y="2851"/>
                  </a:cubicBezTo>
                  <a:cubicBezTo>
                    <a:pt x="624295" y="-10133"/>
                    <a:pt x="698864" y="23541"/>
                    <a:pt x="768225" y="57146"/>
                  </a:cubicBezTo>
                  <a:cubicBezTo>
                    <a:pt x="820923" y="80960"/>
                    <a:pt x="879939" y="68671"/>
                    <a:pt x="935692" y="74642"/>
                  </a:cubicBezTo>
                  <a:cubicBezTo>
                    <a:pt x="987765" y="77697"/>
                    <a:pt x="1034422" y="102484"/>
                    <a:pt x="1077607" y="129978"/>
                  </a:cubicBezTo>
                  <a:cubicBezTo>
                    <a:pt x="1112323" y="151293"/>
                    <a:pt x="1150093" y="166846"/>
                    <a:pt x="1188835" y="179066"/>
                  </a:cubicBezTo>
                  <a:lnTo>
                    <a:pt x="1188835" y="179066"/>
                  </a:lnTo>
                  <a:cubicBezTo>
                    <a:pt x="1257016" y="199200"/>
                    <a:pt x="1339360" y="237179"/>
                    <a:pt x="1350886" y="315635"/>
                  </a:cubicBezTo>
                  <a:cubicBezTo>
                    <a:pt x="1351719" y="318482"/>
                    <a:pt x="1350886" y="321745"/>
                    <a:pt x="1348803" y="323828"/>
                  </a:cubicBezTo>
                  <a:cubicBezTo>
                    <a:pt x="1348942" y="364584"/>
                    <a:pt x="1288676" y="423739"/>
                    <a:pt x="1250906" y="435403"/>
                  </a:cubicBezTo>
                  <a:cubicBezTo>
                    <a:pt x="1217232" y="447206"/>
                    <a:pt x="1180851" y="438180"/>
                    <a:pt x="1146135" y="442902"/>
                  </a:cubicBezTo>
                  <a:cubicBezTo>
                    <a:pt x="1131208" y="444012"/>
                    <a:pt x="1121210" y="455191"/>
                    <a:pt x="1111142" y="464841"/>
                  </a:cubicBezTo>
                  <a:cubicBezTo>
                    <a:pt x="1088716" y="485532"/>
                    <a:pt x="1056431" y="482894"/>
                    <a:pt x="1028034" y="483449"/>
                  </a:cubicBezTo>
                  <a:cubicBezTo>
                    <a:pt x="1002067" y="485185"/>
                    <a:pt x="964158" y="480047"/>
                    <a:pt x="944232" y="499210"/>
                  </a:cubicBezTo>
                  <a:cubicBezTo>
                    <a:pt x="934859" y="510666"/>
                    <a:pt x="926457" y="523094"/>
                    <a:pt x="913821" y="531287"/>
                  </a:cubicBezTo>
                  <a:cubicBezTo>
                    <a:pt x="893061" y="546284"/>
                    <a:pt x="866053" y="547672"/>
                    <a:pt x="841335" y="547394"/>
                  </a:cubicBezTo>
                  <a:cubicBezTo>
                    <a:pt x="821826" y="548644"/>
                    <a:pt x="792248" y="537257"/>
                    <a:pt x="777112" y="552255"/>
                  </a:cubicBezTo>
                  <a:cubicBezTo>
                    <a:pt x="759269" y="568640"/>
                    <a:pt x="753644" y="595093"/>
                    <a:pt x="734204" y="609604"/>
                  </a:cubicBezTo>
                  <a:cubicBezTo>
                    <a:pt x="704002" y="625573"/>
                    <a:pt x="649152" y="623768"/>
                    <a:pt x="615547" y="619324"/>
                  </a:cubicBezTo>
                  <a:cubicBezTo>
                    <a:pt x="578471" y="612728"/>
                    <a:pt x="544034" y="595510"/>
                    <a:pt x="506889" y="589539"/>
                  </a:cubicBezTo>
                  <a:cubicBezTo>
                    <a:pt x="443568" y="584471"/>
                    <a:pt x="384205" y="627795"/>
                    <a:pt x="320329" y="61390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1832" name="Google Shape;11832;p27"/>
            <p:cNvGrpSpPr/>
            <p:nvPr/>
          </p:nvGrpSpPr>
          <p:grpSpPr>
            <a:xfrm rot="-3730257">
              <a:off x="4869675" y="2116673"/>
              <a:ext cx="1009773" cy="423983"/>
              <a:chOff x="10706534" y="6021994"/>
              <a:chExt cx="1482382" cy="622422"/>
            </a:xfrm>
          </p:grpSpPr>
          <p:sp>
            <p:nvSpPr>
              <p:cNvPr id="11833" name="Google Shape;11833;p27"/>
              <p:cNvSpPr/>
              <p:nvPr/>
            </p:nvSpPr>
            <p:spPr>
              <a:xfrm>
                <a:off x="10837711" y="6021994"/>
                <a:ext cx="1351205" cy="622422"/>
              </a:xfrm>
              <a:custGeom>
                <a:avLst/>
                <a:gdLst/>
                <a:ahLst/>
                <a:cxnLst/>
                <a:rect l="l" t="t" r="r" b="b"/>
                <a:pathLst>
                  <a:path w="1351205" h="622422" extrusionOk="0">
                    <a:moveTo>
                      <a:pt x="320329" y="614048"/>
                    </a:moveTo>
                    <a:cubicBezTo>
                      <a:pt x="226320" y="598704"/>
                      <a:pt x="165013" y="563780"/>
                      <a:pt x="98428" y="496363"/>
                    </a:cubicBezTo>
                    <a:cubicBezTo>
                      <a:pt x="29137" y="418740"/>
                      <a:pt x="-37100" y="296681"/>
                      <a:pt x="24277" y="196701"/>
                    </a:cubicBezTo>
                    <a:cubicBezTo>
                      <a:pt x="67046" y="123591"/>
                      <a:pt x="161333" y="44995"/>
                      <a:pt x="244163" y="24236"/>
                    </a:cubicBezTo>
                    <a:cubicBezTo>
                      <a:pt x="290543" y="12432"/>
                      <a:pt x="338242" y="21389"/>
                      <a:pt x="385385" y="21181"/>
                    </a:cubicBezTo>
                    <a:cubicBezTo>
                      <a:pt x="439402" y="22222"/>
                      <a:pt x="492239" y="11183"/>
                      <a:pt x="545283" y="2851"/>
                    </a:cubicBezTo>
                    <a:cubicBezTo>
                      <a:pt x="624295" y="-10133"/>
                      <a:pt x="698864" y="23541"/>
                      <a:pt x="768225" y="57146"/>
                    </a:cubicBezTo>
                    <a:cubicBezTo>
                      <a:pt x="820923" y="80960"/>
                      <a:pt x="879939" y="68671"/>
                      <a:pt x="935692" y="74642"/>
                    </a:cubicBezTo>
                    <a:cubicBezTo>
                      <a:pt x="987765" y="77697"/>
                      <a:pt x="1034422" y="102484"/>
                      <a:pt x="1077607" y="129978"/>
                    </a:cubicBezTo>
                    <a:cubicBezTo>
                      <a:pt x="1112323" y="151293"/>
                      <a:pt x="1150093" y="166846"/>
                      <a:pt x="1188835" y="179066"/>
                    </a:cubicBezTo>
                    <a:lnTo>
                      <a:pt x="1188835" y="179066"/>
                    </a:lnTo>
                    <a:cubicBezTo>
                      <a:pt x="1257016" y="199200"/>
                      <a:pt x="1339360" y="237179"/>
                      <a:pt x="1350886" y="315635"/>
                    </a:cubicBezTo>
                    <a:cubicBezTo>
                      <a:pt x="1351719" y="318482"/>
                      <a:pt x="1350886" y="321745"/>
                      <a:pt x="1348803" y="323828"/>
                    </a:cubicBezTo>
                    <a:cubicBezTo>
                      <a:pt x="1348942" y="364584"/>
                      <a:pt x="1288676" y="423739"/>
                      <a:pt x="1250906" y="435403"/>
                    </a:cubicBezTo>
                    <a:cubicBezTo>
                      <a:pt x="1217232" y="447206"/>
                      <a:pt x="1180851" y="438180"/>
                      <a:pt x="1146135" y="442902"/>
                    </a:cubicBezTo>
                    <a:cubicBezTo>
                      <a:pt x="1131208" y="444012"/>
                      <a:pt x="1121210" y="455191"/>
                      <a:pt x="1111142" y="464841"/>
                    </a:cubicBezTo>
                    <a:cubicBezTo>
                      <a:pt x="1088716" y="485532"/>
                      <a:pt x="1056431" y="482894"/>
                      <a:pt x="1028034" y="483449"/>
                    </a:cubicBezTo>
                    <a:cubicBezTo>
                      <a:pt x="1002067" y="485185"/>
                      <a:pt x="964158" y="480047"/>
                      <a:pt x="944232" y="499210"/>
                    </a:cubicBezTo>
                    <a:cubicBezTo>
                      <a:pt x="934859" y="510666"/>
                      <a:pt x="926457" y="523094"/>
                      <a:pt x="913821" y="531287"/>
                    </a:cubicBezTo>
                    <a:cubicBezTo>
                      <a:pt x="893061" y="546284"/>
                      <a:pt x="866053" y="547672"/>
                      <a:pt x="841335" y="547394"/>
                    </a:cubicBezTo>
                    <a:cubicBezTo>
                      <a:pt x="821826" y="548644"/>
                      <a:pt x="792248" y="537257"/>
                      <a:pt x="777112" y="552255"/>
                    </a:cubicBezTo>
                    <a:cubicBezTo>
                      <a:pt x="759269" y="568640"/>
                      <a:pt x="753644" y="595093"/>
                      <a:pt x="734204" y="609604"/>
                    </a:cubicBezTo>
                    <a:cubicBezTo>
                      <a:pt x="704002" y="625573"/>
                      <a:pt x="649152" y="623768"/>
                      <a:pt x="615547" y="619324"/>
                    </a:cubicBezTo>
                    <a:cubicBezTo>
                      <a:pt x="578471" y="612728"/>
                      <a:pt x="544034" y="595510"/>
                      <a:pt x="506889" y="589539"/>
                    </a:cubicBezTo>
                    <a:cubicBezTo>
                      <a:pt x="443568" y="584471"/>
                      <a:pt x="384205" y="627795"/>
                      <a:pt x="320329" y="613909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34" name="Google Shape;11834;p27"/>
              <p:cNvSpPr/>
              <p:nvPr/>
            </p:nvSpPr>
            <p:spPr>
              <a:xfrm>
                <a:off x="10706534" y="6279274"/>
                <a:ext cx="1478105" cy="76641"/>
              </a:xfrm>
              <a:custGeom>
                <a:avLst/>
                <a:gdLst/>
                <a:ahLst/>
                <a:cxnLst/>
                <a:rect l="l" t="t" r="r" b="b"/>
                <a:pathLst>
                  <a:path w="1478105" h="76641" extrusionOk="0">
                    <a:moveTo>
                      <a:pt x="624" y="68792"/>
                    </a:moveTo>
                    <a:cubicBezTo>
                      <a:pt x="-3959" y="52198"/>
                      <a:pt x="17843" y="51087"/>
                      <a:pt x="28674" y="46852"/>
                    </a:cubicBezTo>
                    <a:cubicBezTo>
                      <a:pt x="94702" y="25607"/>
                      <a:pt x="165035" y="22343"/>
                      <a:pt x="233632" y="15192"/>
                    </a:cubicBezTo>
                    <a:cubicBezTo>
                      <a:pt x="461156" y="-2791"/>
                      <a:pt x="689444" y="-2374"/>
                      <a:pt x="917454" y="4013"/>
                    </a:cubicBezTo>
                    <a:cubicBezTo>
                      <a:pt x="1008616" y="5541"/>
                      <a:pt x="1099778" y="6860"/>
                      <a:pt x="1190871" y="10123"/>
                    </a:cubicBezTo>
                    <a:cubicBezTo>
                      <a:pt x="1284950" y="13595"/>
                      <a:pt x="1379167" y="17275"/>
                      <a:pt x="1472829" y="27273"/>
                    </a:cubicBezTo>
                    <a:cubicBezTo>
                      <a:pt x="1474842" y="31300"/>
                      <a:pt x="1476578" y="35466"/>
                      <a:pt x="1478105" y="39701"/>
                    </a:cubicBezTo>
                    <a:cubicBezTo>
                      <a:pt x="1289115" y="28453"/>
                      <a:pt x="1099778" y="26440"/>
                      <a:pt x="910511" y="25537"/>
                    </a:cubicBezTo>
                    <a:cubicBezTo>
                      <a:pt x="847885" y="25190"/>
                      <a:pt x="785189" y="23801"/>
                      <a:pt x="722563" y="23315"/>
                    </a:cubicBezTo>
                    <a:cubicBezTo>
                      <a:pt x="525866" y="22829"/>
                      <a:pt x="328753" y="32272"/>
                      <a:pt x="133236" y="54559"/>
                    </a:cubicBezTo>
                    <a:cubicBezTo>
                      <a:pt x="99285" y="59211"/>
                      <a:pt x="65263" y="64071"/>
                      <a:pt x="31868" y="71431"/>
                    </a:cubicBezTo>
                    <a:cubicBezTo>
                      <a:pt x="21523" y="73930"/>
                      <a:pt x="6178" y="83095"/>
                      <a:pt x="624" y="688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35" name="Google Shape;11835;p27"/>
              <p:cNvSpPr/>
              <p:nvPr/>
            </p:nvSpPr>
            <p:spPr>
              <a:xfrm>
                <a:off x="11886113" y="6190737"/>
                <a:ext cx="140225" cy="114261"/>
              </a:xfrm>
              <a:custGeom>
                <a:avLst/>
                <a:gdLst/>
                <a:ahLst/>
                <a:cxnLst/>
                <a:rect l="l" t="t" r="r" b="b"/>
                <a:pathLst>
                  <a:path w="140225" h="114261" extrusionOk="0">
                    <a:moveTo>
                      <a:pt x="9488" y="114213"/>
                    </a:moveTo>
                    <a:cubicBezTo>
                      <a:pt x="5391" y="114005"/>
                      <a:pt x="1643" y="111019"/>
                      <a:pt x="531" y="107062"/>
                    </a:cubicBezTo>
                    <a:lnTo>
                      <a:pt x="531" y="107062"/>
                    </a:lnTo>
                    <a:cubicBezTo>
                      <a:pt x="-1274" y="102341"/>
                      <a:pt x="1920" y="98661"/>
                      <a:pt x="4142" y="94911"/>
                    </a:cubicBezTo>
                    <a:cubicBezTo>
                      <a:pt x="9488" y="79706"/>
                      <a:pt x="25665" y="71860"/>
                      <a:pt x="36358" y="60613"/>
                    </a:cubicBezTo>
                    <a:cubicBezTo>
                      <a:pt x="60450" y="39436"/>
                      <a:pt x="84473" y="18052"/>
                      <a:pt x="111064" y="0"/>
                    </a:cubicBezTo>
                    <a:cubicBezTo>
                      <a:pt x="120715" y="3541"/>
                      <a:pt x="130436" y="6874"/>
                      <a:pt x="140226" y="10067"/>
                    </a:cubicBezTo>
                    <a:cubicBezTo>
                      <a:pt x="103288" y="36798"/>
                      <a:pt x="70865" y="68736"/>
                      <a:pt x="37468" y="99633"/>
                    </a:cubicBezTo>
                    <a:cubicBezTo>
                      <a:pt x="32122" y="104840"/>
                      <a:pt x="26359" y="110047"/>
                      <a:pt x="18722" y="111158"/>
                    </a:cubicBezTo>
                    <a:cubicBezTo>
                      <a:pt x="15597" y="112269"/>
                      <a:pt x="12960" y="114630"/>
                      <a:pt x="9419" y="1142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36" name="Google Shape;11836;p27"/>
              <p:cNvSpPr/>
              <p:nvPr/>
            </p:nvSpPr>
            <p:spPr>
              <a:xfrm>
                <a:off x="11885163" y="6289084"/>
                <a:ext cx="241919" cy="156671"/>
              </a:xfrm>
              <a:custGeom>
                <a:avLst/>
                <a:gdLst/>
                <a:ahLst/>
                <a:cxnLst/>
                <a:rect l="l" t="t" r="r" b="b"/>
                <a:pathLst>
                  <a:path w="241919" h="156671" extrusionOk="0">
                    <a:moveTo>
                      <a:pt x="226991" y="156671"/>
                    </a:moveTo>
                    <a:cubicBezTo>
                      <a:pt x="154714" y="120914"/>
                      <a:pt x="85909" y="78631"/>
                      <a:pt x="18214" y="34959"/>
                    </a:cubicBezTo>
                    <a:cubicBezTo>
                      <a:pt x="11826" y="30238"/>
                      <a:pt x="2106" y="27322"/>
                      <a:pt x="440" y="18643"/>
                    </a:cubicBezTo>
                    <a:cubicBezTo>
                      <a:pt x="-1644" y="10590"/>
                      <a:pt x="3911" y="1702"/>
                      <a:pt x="12174" y="314"/>
                    </a:cubicBezTo>
                    <a:cubicBezTo>
                      <a:pt x="19602" y="-1353"/>
                      <a:pt x="25434" y="3994"/>
                      <a:pt x="31336" y="7604"/>
                    </a:cubicBezTo>
                    <a:cubicBezTo>
                      <a:pt x="54248" y="22392"/>
                      <a:pt x="76535" y="38014"/>
                      <a:pt x="99031" y="53428"/>
                    </a:cubicBezTo>
                    <a:cubicBezTo>
                      <a:pt x="145758" y="85782"/>
                      <a:pt x="193734" y="116193"/>
                      <a:pt x="241919" y="146187"/>
                    </a:cubicBezTo>
                    <a:cubicBezTo>
                      <a:pt x="237267" y="150075"/>
                      <a:pt x="232268" y="153616"/>
                      <a:pt x="226991" y="1566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37" name="Google Shape;11837;p27"/>
              <p:cNvSpPr/>
              <p:nvPr/>
            </p:nvSpPr>
            <p:spPr>
              <a:xfrm>
                <a:off x="11632148" y="6117835"/>
                <a:ext cx="246163" cy="185841"/>
              </a:xfrm>
              <a:custGeom>
                <a:avLst/>
                <a:gdLst/>
                <a:ahLst/>
                <a:cxnLst/>
                <a:rect l="l" t="t" r="r" b="b"/>
                <a:pathLst>
                  <a:path w="246163" h="185841" extrusionOk="0">
                    <a:moveTo>
                      <a:pt x="2532" y="182325"/>
                    </a:moveTo>
                    <a:cubicBezTo>
                      <a:pt x="-2188" y="177117"/>
                      <a:pt x="380" y="170382"/>
                      <a:pt x="4616" y="165869"/>
                    </a:cubicBezTo>
                    <a:cubicBezTo>
                      <a:pt x="6768" y="162051"/>
                      <a:pt x="8503" y="158024"/>
                      <a:pt x="11698" y="154969"/>
                    </a:cubicBezTo>
                    <a:cubicBezTo>
                      <a:pt x="31624" y="137819"/>
                      <a:pt x="52453" y="121711"/>
                      <a:pt x="73144" y="105534"/>
                    </a:cubicBezTo>
                    <a:cubicBezTo>
                      <a:pt x="121745" y="68597"/>
                      <a:pt x="171249" y="32910"/>
                      <a:pt x="222628" y="0"/>
                    </a:cubicBezTo>
                    <a:cubicBezTo>
                      <a:pt x="230612" y="3680"/>
                      <a:pt x="238527" y="7498"/>
                      <a:pt x="246164" y="11942"/>
                    </a:cubicBezTo>
                    <a:cubicBezTo>
                      <a:pt x="180900" y="59155"/>
                      <a:pt x="116468" y="107478"/>
                      <a:pt x="54189" y="158579"/>
                    </a:cubicBezTo>
                    <a:cubicBezTo>
                      <a:pt x="42594" y="167050"/>
                      <a:pt x="33082" y="179478"/>
                      <a:pt x="18641" y="182949"/>
                    </a:cubicBezTo>
                    <a:cubicBezTo>
                      <a:pt x="13711" y="186351"/>
                      <a:pt x="6768" y="187462"/>
                      <a:pt x="2532" y="1823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38" name="Google Shape;11838;p27"/>
              <p:cNvSpPr/>
              <p:nvPr/>
            </p:nvSpPr>
            <p:spPr>
              <a:xfrm>
                <a:off x="11614785" y="6282313"/>
                <a:ext cx="333791" cy="214404"/>
              </a:xfrm>
              <a:custGeom>
                <a:avLst/>
                <a:gdLst/>
                <a:ahLst/>
                <a:cxnLst/>
                <a:rect l="l" t="t" r="r" b="b"/>
                <a:pathLst>
                  <a:path w="333791" h="214404" extrusionOk="0">
                    <a:moveTo>
                      <a:pt x="318656" y="214404"/>
                    </a:moveTo>
                    <a:cubicBezTo>
                      <a:pt x="248878" y="179133"/>
                      <a:pt x="185627" y="132684"/>
                      <a:pt x="118140" y="93456"/>
                    </a:cubicBezTo>
                    <a:cubicBezTo>
                      <a:pt x="91549" y="77626"/>
                      <a:pt x="64956" y="61796"/>
                      <a:pt x="38365" y="45896"/>
                    </a:cubicBezTo>
                    <a:cubicBezTo>
                      <a:pt x="26770" y="37634"/>
                      <a:pt x="11634" y="33121"/>
                      <a:pt x="2192" y="22429"/>
                    </a:cubicBezTo>
                    <a:cubicBezTo>
                      <a:pt x="-2808" y="14722"/>
                      <a:pt x="1150" y="3405"/>
                      <a:pt x="9968" y="627"/>
                    </a:cubicBezTo>
                    <a:cubicBezTo>
                      <a:pt x="22118" y="-2775"/>
                      <a:pt x="32116" y="8543"/>
                      <a:pt x="42322" y="13403"/>
                    </a:cubicBezTo>
                    <a:cubicBezTo>
                      <a:pt x="62041" y="25345"/>
                      <a:pt x="81620" y="37634"/>
                      <a:pt x="101130" y="49923"/>
                    </a:cubicBezTo>
                    <a:cubicBezTo>
                      <a:pt x="180697" y="98316"/>
                      <a:pt x="253946" y="156290"/>
                      <a:pt x="333791" y="204198"/>
                    </a:cubicBezTo>
                    <a:cubicBezTo>
                      <a:pt x="329140" y="208155"/>
                      <a:pt x="324072" y="211696"/>
                      <a:pt x="318586" y="2144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39" name="Google Shape;11839;p27"/>
              <p:cNvSpPr/>
              <p:nvPr/>
            </p:nvSpPr>
            <p:spPr>
              <a:xfrm>
                <a:off x="11409250" y="6078745"/>
                <a:ext cx="219945" cy="218759"/>
              </a:xfrm>
              <a:custGeom>
                <a:avLst/>
                <a:gdLst/>
                <a:ahLst/>
                <a:cxnLst/>
                <a:rect l="l" t="t" r="r" b="b"/>
                <a:pathLst>
                  <a:path w="219945" h="218759" extrusionOk="0">
                    <a:moveTo>
                      <a:pt x="4364" y="215443"/>
                    </a:moveTo>
                    <a:cubicBezTo>
                      <a:pt x="-4454" y="207736"/>
                      <a:pt x="1726" y="196835"/>
                      <a:pt x="8530" y="190239"/>
                    </a:cubicBezTo>
                    <a:cubicBezTo>
                      <a:pt x="15195" y="182602"/>
                      <a:pt x="21444" y="174687"/>
                      <a:pt x="28040" y="166980"/>
                    </a:cubicBezTo>
                    <a:cubicBezTo>
                      <a:pt x="79210" y="106576"/>
                      <a:pt x="134893" y="49851"/>
                      <a:pt x="196409" y="0"/>
                    </a:cubicBezTo>
                    <a:cubicBezTo>
                      <a:pt x="204116" y="3124"/>
                      <a:pt x="211961" y="5971"/>
                      <a:pt x="219945" y="8401"/>
                    </a:cubicBezTo>
                    <a:cubicBezTo>
                      <a:pt x="166901" y="57488"/>
                      <a:pt x="117397" y="110047"/>
                      <a:pt x="69142" y="163786"/>
                    </a:cubicBezTo>
                    <a:cubicBezTo>
                      <a:pt x="57548" y="175867"/>
                      <a:pt x="46438" y="188365"/>
                      <a:pt x="35260" y="200862"/>
                    </a:cubicBezTo>
                    <a:cubicBezTo>
                      <a:pt x="27553" y="209402"/>
                      <a:pt x="16861" y="225788"/>
                      <a:pt x="4225" y="21544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40" name="Google Shape;11840;p27"/>
              <p:cNvSpPr/>
              <p:nvPr/>
            </p:nvSpPr>
            <p:spPr>
              <a:xfrm>
                <a:off x="11392822" y="6287697"/>
                <a:ext cx="358502" cy="274909"/>
              </a:xfrm>
              <a:custGeom>
                <a:avLst/>
                <a:gdLst/>
                <a:ahLst/>
                <a:cxnLst/>
                <a:rect l="l" t="t" r="r" b="b"/>
                <a:pathLst>
                  <a:path w="358502" h="274909" extrusionOk="0">
                    <a:moveTo>
                      <a:pt x="339964" y="274910"/>
                    </a:moveTo>
                    <a:cubicBezTo>
                      <a:pt x="229292" y="206034"/>
                      <a:pt x="121466" y="131744"/>
                      <a:pt x="24055" y="44817"/>
                    </a:cubicBezTo>
                    <a:cubicBezTo>
                      <a:pt x="18293" y="39471"/>
                      <a:pt x="12668" y="33986"/>
                      <a:pt x="7114" y="28501"/>
                    </a:cubicBezTo>
                    <a:cubicBezTo>
                      <a:pt x="3295" y="24890"/>
                      <a:pt x="-385" y="20377"/>
                      <a:pt x="32" y="14753"/>
                    </a:cubicBezTo>
                    <a:cubicBezTo>
                      <a:pt x="32" y="6005"/>
                      <a:pt x="8225" y="-938"/>
                      <a:pt x="16834" y="104"/>
                    </a:cubicBezTo>
                    <a:cubicBezTo>
                      <a:pt x="25305" y="1284"/>
                      <a:pt x="30165" y="9685"/>
                      <a:pt x="36275" y="14823"/>
                    </a:cubicBezTo>
                    <a:lnTo>
                      <a:pt x="36275" y="14823"/>
                    </a:lnTo>
                    <a:cubicBezTo>
                      <a:pt x="81683" y="57175"/>
                      <a:pt x="130978" y="95293"/>
                      <a:pt x="179719" y="133757"/>
                    </a:cubicBezTo>
                    <a:cubicBezTo>
                      <a:pt x="238943" y="178124"/>
                      <a:pt x="299000" y="221379"/>
                      <a:pt x="358502" y="265259"/>
                    </a:cubicBezTo>
                    <a:cubicBezTo>
                      <a:pt x="352808" y="269355"/>
                      <a:pt x="346629" y="272618"/>
                      <a:pt x="339964" y="2748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41" name="Google Shape;11841;p27"/>
              <p:cNvSpPr/>
              <p:nvPr/>
            </p:nvSpPr>
            <p:spPr>
              <a:xfrm>
                <a:off x="11176906" y="6022506"/>
                <a:ext cx="286697" cy="277143"/>
              </a:xfrm>
              <a:custGeom>
                <a:avLst/>
                <a:gdLst/>
                <a:ahLst/>
                <a:cxnLst/>
                <a:rect l="l" t="t" r="r" b="b"/>
                <a:pathLst>
                  <a:path w="286697" h="277143" extrusionOk="0">
                    <a:moveTo>
                      <a:pt x="5990" y="274598"/>
                    </a:moveTo>
                    <a:cubicBezTo>
                      <a:pt x="-12964" y="260295"/>
                      <a:pt x="18418" y="234120"/>
                      <a:pt x="26333" y="220303"/>
                    </a:cubicBezTo>
                    <a:cubicBezTo>
                      <a:pt x="90556" y="133446"/>
                      <a:pt x="175956" y="65473"/>
                      <a:pt x="261008" y="0"/>
                    </a:cubicBezTo>
                    <a:cubicBezTo>
                      <a:pt x="269618" y="486"/>
                      <a:pt x="278227" y="1458"/>
                      <a:pt x="286697" y="3055"/>
                    </a:cubicBezTo>
                    <a:cubicBezTo>
                      <a:pt x="197063" y="81997"/>
                      <a:pt x="103678" y="158996"/>
                      <a:pt x="35498" y="258282"/>
                    </a:cubicBezTo>
                    <a:lnTo>
                      <a:pt x="35498" y="258282"/>
                    </a:lnTo>
                    <a:cubicBezTo>
                      <a:pt x="29180" y="268002"/>
                      <a:pt x="19182" y="283207"/>
                      <a:pt x="6060" y="274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42" name="Google Shape;11842;p27"/>
              <p:cNvSpPr/>
              <p:nvPr/>
            </p:nvSpPr>
            <p:spPr>
              <a:xfrm>
                <a:off x="11168970" y="6296725"/>
                <a:ext cx="375104" cy="346560"/>
              </a:xfrm>
              <a:custGeom>
                <a:avLst/>
                <a:gdLst/>
                <a:ahLst/>
                <a:cxnLst/>
                <a:rect l="l" t="t" r="r" b="b"/>
                <a:pathLst>
                  <a:path w="375104" h="346560" extrusionOk="0">
                    <a:moveTo>
                      <a:pt x="345665" y="346560"/>
                    </a:moveTo>
                    <a:cubicBezTo>
                      <a:pt x="269361" y="295251"/>
                      <a:pt x="202431" y="232069"/>
                      <a:pt x="137791" y="167013"/>
                    </a:cubicBezTo>
                    <a:cubicBezTo>
                      <a:pt x="106200" y="135422"/>
                      <a:pt x="75720" y="102859"/>
                      <a:pt x="45726" y="69810"/>
                    </a:cubicBezTo>
                    <a:cubicBezTo>
                      <a:pt x="34131" y="57174"/>
                      <a:pt x="22467" y="44676"/>
                      <a:pt x="10733" y="32179"/>
                    </a:cubicBezTo>
                    <a:cubicBezTo>
                      <a:pt x="6220" y="27457"/>
                      <a:pt x="457" y="22875"/>
                      <a:pt x="41" y="15863"/>
                    </a:cubicBezTo>
                    <a:cubicBezTo>
                      <a:pt x="-1001" y="1004"/>
                      <a:pt x="18162" y="-5661"/>
                      <a:pt x="27257" y="5795"/>
                    </a:cubicBezTo>
                    <a:cubicBezTo>
                      <a:pt x="91550" y="75087"/>
                      <a:pt x="154801" y="145350"/>
                      <a:pt x="222704" y="211171"/>
                    </a:cubicBezTo>
                    <a:cubicBezTo>
                      <a:pt x="270126" y="259077"/>
                      <a:pt x="322893" y="301152"/>
                      <a:pt x="375105" y="343575"/>
                    </a:cubicBezTo>
                    <a:cubicBezTo>
                      <a:pt x="365384" y="345102"/>
                      <a:pt x="355525" y="345935"/>
                      <a:pt x="345735" y="3464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43" name="Google Shape;11843;p27"/>
              <p:cNvSpPr/>
              <p:nvPr/>
            </p:nvSpPr>
            <p:spPr>
              <a:xfrm>
                <a:off x="10906127" y="6039340"/>
                <a:ext cx="258161" cy="272993"/>
              </a:xfrm>
              <a:custGeom>
                <a:avLst/>
                <a:gdLst/>
                <a:ahLst/>
                <a:cxnLst/>
                <a:rect l="l" t="t" r="r" b="b"/>
                <a:pathLst>
                  <a:path w="258161" h="272993" extrusionOk="0">
                    <a:moveTo>
                      <a:pt x="5573" y="270817"/>
                    </a:moveTo>
                    <a:cubicBezTo>
                      <a:pt x="-7965" y="260680"/>
                      <a:pt x="6684" y="245475"/>
                      <a:pt x="12516" y="235060"/>
                    </a:cubicBezTo>
                    <a:cubicBezTo>
                      <a:pt x="28138" y="212565"/>
                      <a:pt x="45357" y="191041"/>
                      <a:pt x="61881" y="169171"/>
                    </a:cubicBezTo>
                    <a:cubicBezTo>
                      <a:pt x="109372" y="106058"/>
                      <a:pt x="165333" y="49889"/>
                      <a:pt x="226571" y="38"/>
                    </a:cubicBezTo>
                    <a:cubicBezTo>
                      <a:pt x="237124" y="-170"/>
                      <a:pt x="247608" y="524"/>
                      <a:pt x="258161" y="1079"/>
                    </a:cubicBezTo>
                    <a:cubicBezTo>
                      <a:pt x="213171" y="41766"/>
                      <a:pt x="169221" y="83979"/>
                      <a:pt x="130132" y="130498"/>
                    </a:cubicBezTo>
                    <a:cubicBezTo>
                      <a:pt x="94722" y="172087"/>
                      <a:pt x="64450" y="217633"/>
                      <a:pt x="30013" y="259986"/>
                    </a:cubicBezTo>
                    <a:lnTo>
                      <a:pt x="30013" y="259986"/>
                    </a:lnTo>
                    <a:cubicBezTo>
                      <a:pt x="27027" y="263388"/>
                      <a:pt x="24597" y="267415"/>
                      <a:pt x="20918" y="270123"/>
                    </a:cubicBezTo>
                    <a:lnTo>
                      <a:pt x="20918" y="270123"/>
                    </a:lnTo>
                    <a:cubicBezTo>
                      <a:pt x="16751" y="273803"/>
                      <a:pt x="10086" y="273872"/>
                      <a:pt x="5573" y="2707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44" name="Google Shape;11844;p27"/>
              <p:cNvSpPr/>
              <p:nvPr/>
            </p:nvSpPr>
            <p:spPr>
              <a:xfrm>
                <a:off x="10926904" y="6299575"/>
                <a:ext cx="353750" cy="326422"/>
              </a:xfrm>
              <a:custGeom>
                <a:avLst/>
                <a:gdLst/>
                <a:ahLst/>
                <a:cxnLst/>
                <a:rect l="l" t="t" r="r" b="b"/>
                <a:pathLst>
                  <a:path w="353750" h="326422" extrusionOk="0">
                    <a:moveTo>
                      <a:pt x="327298" y="326353"/>
                    </a:moveTo>
                    <a:cubicBezTo>
                      <a:pt x="247383" y="267475"/>
                      <a:pt x="173856" y="200059"/>
                      <a:pt x="103453" y="130281"/>
                    </a:cubicBezTo>
                    <a:cubicBezTo>
                      <a:pt x="76098" y="101259"/>
                      <a:pt x="49020" y="71682"/>
                      <a:pt x="22706" y="41757"/>
                    </a:cubicBezTo>
                    <a:cubicBezTo>
                      <a:pt x="17706" y="33981"/>
                      <a:pt x="13610" y="25441"/>
                      <a:pt x="6876" y="18984"/>
                    </a:cubicBezTo>
                    <a:cubicBezTo>
                      <a:pt x="4237" y="16345"/>
                      <a:pt x="418" y="14054"/>
                      <a:pt x="72" y="9958"/>
                    </a:cubicBezTo>
                    <a:cubicBezTo>
                      <a:pt x="-1039" y="-110"/>
                      <a:pt x="11041" y="-3304"/>
                      <a:pt x="17082" y="3917"/>
                    </a:cubicBezTo>
                    <a:cubicBezTo>
                      <a:pt x="28121" y="13082"/>
                      <a:pt x="42216" y="18011"/>
                      <a:pt x="51450" y="29329"/>
                    </a:cubicBezTo>
                    <a:cubicBezTo>
                      <a:pt x="143376" y="134724"/>
                      <a:pt x="245439" y="231163"/>
                      <a:pt x="353750" y="319618"/>
                    </a:cubicBezTo>
                    <a:cubicBezTo>
                      <a:pt x="344863" y="321770"/>
                      <a:pt x="336045" y="324061"/>
                      <a:pt x="327228" y="3264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1845" name="Google Shape;11845;p27"/>
          <p:cNvGrpSpPr/>
          <p:nvPr/>
        </p:nvGrpSpPr>
        <p:grpSpPr>
          <a:xfrm rot="-1013147">
            <a:off x="2114406" y="6315504"/>
            <a:ext cx="744388" cy="1043369"/>
            <a:chOff x="5996489" y="1930043"/>
            <a:chExt cx="713436" cy="999985"/>
          </a:xfrm>
        </p:grpSpPr>
        <p:grpSp>
          <p:nvGrpSpPr>
            <p:cNvPr id="11846" name="Google Shape;11846;p27"/>
            <p:cNvGrpSpPr/>
            <p:nvPr/>
          </p:nvGrpSpPr>
          <p:grpSpPr>
            <a:xfrm>
              <a:off x="5997551" y="1930043"/>
              <a:ext cx="712373" cy="989676"/>
              <a:chOff x="6221239" y="1930043"/>
              <a:chExt cx="712373" cy="989676"/>
            </a:xfrm>
          </p:grpSpPr>
          <p:sp>
            <p:nvSpPr>
              <p:cNvPr id="11847" name="Google Shape;11847;p27"/>
              <p:cNvSpPr/>
              <p:nvPr/>
            </p:nvSpPr>
            <p:spPr>
              <a:xfrm rot="-5868182">
                <a:off x="6295942" y="2124819"/>
                <a:ext cx="293426" cy="200913"/>
              </a:xfrm>
              <a:custGeom>
                <a:avLst/>
                <a:gdLst/>
                <a:ahLst/>
                <a:cxnLst/>
                <a:rect l="l" t="t" r="r" b="b"/>
                <a:pathLst>
                  <a:path w="430680" h="294893" extrusionOk="0">
                    <a:moveTo>
                      <a:pt x="4521" y="283657"/>
                    </a:moveTo>
                    <a:cubicBezTo>
                      <a:pt x="5284" y="283518"/>
                      <a:pt x="5978" y="283448"/>
                      <a:pt x="6742" y="283379"/>
                    </a:cubicBezTo>
                    <a:cubicBezTo>
                      <a:pt x="48261" y="208394"/>
                      <a:pt x="137549" y="126049"/>
                      <a:pt x="211146" y="81961"/>
                    </a:cubicBezTo>
                    <a:cubicBezTo>
                      <a:pt x="250027" y="58355"/>
                      <a:pt x="290574" y="37317"/>
                      <a:pt x="333065" y="20862"/>
                    </a:cubicBezTo>
                    <a:cubicBezTo>
                      <a:pt x="363129" y="11211"/>
                      <a:pt x="469011" y="-29961"/>
                      <a:pt x="416104" y="39747"/>
                    </a:cubicBezTo>
                    <a:cubicBezTo>
                      <a:pt x="376113" y="103970"/>
                      <a:pt x="313972" y="150558"/>
                      <a:pt x="250512" y="189856"/>
                    </a:cubicBezTo>
                    <a:cubicBezTo>
                      <a:pt x="211701" y="213948"/>
                      <a:pt x="173029" y="238805"/>
                      <a:pt x="129912" y="254496"/>
                    </a:cubicBezTo>
                    <a:cubicBezTo>
                      <a:pt x="130190" y="254357"/>
                      <a:pt x="130468" y="254287"/>
                      <a:pt x="130745" y="254149"/>
                    </a:cubicBezTo>
                    <a:cubicBezTo>
                      <a:pt x="128315" y="255051"/>
                      <a:pt x="125816" y="256093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2969" y="257134"/>
                      <a:pt x="122483" y="257342"/>
                      <a:pt x="122066" y="257481"/>
                    </a:cubicBezTo>
                    <a:cubicBezTo>
                      <a:pt x="122066" y="257481"/>
                      <a:pt x="122066" y="257481"/>
                      <a:pt x="122066" y="257481"/>
                    </a:cubicBezTo>
                    <a:cubicBezTo>
                      <a:pt x="120539" y="258037"/>
                      <a:pt x="119081" y="258662"/>
                      <a:pt x="117553" y="259217"/>
                    </a:cubicBezTo>
                    <a:cubicBezTo>
                      <a:pt x="117831" y="259078"/>
                      <a:pt x="118109" y="259009"/>
                      <a:pt x="118387" y="258870"/>
                    </a:cubicBezTo>
                    <a:cubicBezTo>
                      <a:pt x="86032" y="270604"/>
                      <a:pt x="54441" y="285531"/>
                      <a:pt x="20698" y="292613"/>
                    </a:cubicBezTo>
                    <a:cubicBezTo>
                      <a:pt x="18614" y="293793"/>
                      <a:pt x="16115" y="294210"/>
                      <a:pt x="13755" y="293655"/>
                    </a:cubicBezTo>
                    <a:cubicBezTo>
                      <a:pt x="11810" y="293932"/>
                      <a:pt x="9936" y="294071"/>
                      <a:pt x="7992" y="294279"/>
                    </a:cubicBezTo>
                    <a:cubicBezTo>
                      <a:pt x="355" y="297751"/>
                      <a:pt x="-3673" y="285462"/>
                      <a:pt x="4521" y="2836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48" name="Google Shape;11848;p27"/>
              <p:cNvSpPr/>
              <p:nvPr/>
            </p:nvSpPr>
            <p:spPr>
              <a:xfrm rot="-5868182">
                <a:off x="6494569" y="1935505"/>
                <a:ext cx="314022" cy="347348"/>
              </a:xfrm>
              <a:custGeom>
                <a:avLst/>
                <a:gdLst/>
                <a:ahLst/>
                <a:cxnLst/>
                <a:rect l="l" t="t" r="r" b="b"/>
                <a:pathLst>
                  <a:path w="460910" h="509825" extrusionOk="0">
                    <a:moveTo>
                      <a:pt x="8284" y="128733"/>
                    </a:moveTo>
                    <a:cubicBezTo>
                      <a:pt x="8839" y="128733"/>
                      <a:pt x="9395" y="128733"/>
                      <a:pt x="9951" y="128802"/>
                    </a:cubicBezTo>
                    <a:cubicBezTo>
                      <a:pt x="11200" y="125956"/>
                      <a:pt x="14671" y="124567"/>
                      <a:pt x="17588" y="125747"/>
                    </a:cubicBezTo>
                    <a:cubicBezTo>
                      <a:pt x="60495" y="91032"/>
                      <a:pt x="112361" y="68745"/>
                      <a:pt x="162281" y="45972"/>
                    </a:cubicBezTo>
                    <a:cubicBezTo>
                      <a:pt x="231017" y="15631"/>
                      <a:pt x="305377" y="-4435"/>
                      <a:pt x="380987" y="842"/>
                    </a:cubicBezTo>
                    <a:cubicBezTo>
                      <a:pt x="396678" y="3550"/>
                      <a:pt x="476523" y="-130"/>
                      <a:pt x="458194" y="28753"/>
                    </a:cubicBezTo>
                    <a:cubicBezTo>
                      <a:pt x="409453" y="66801"/>
                      <a:pt x="349674" y="85339"/>
                      <a:pt x="291908" y="104918"/>
                    </a:cubicBezTo>
                    <a:cubicBezTo>
                      <a:pt x="208730" y="133801"/>
                      <a:pt x="120067" y="152617"/>
                      <a:pt x="32029" y="138731"/>
                    </a:cubicBezTo>
                    <a:cubicBezTo>
                      <a:pt x="27239" y="141647"/>
                      <a:pt x="23837" y="147618"/>
                      <a:pt x="18004" y="148312"/>
                    </a:cubicBezTo>
                    <a:cubicBezTo>
                      <a:pt x="18004" y="149909"/>
                      <a:pt x="18073" y="151437"/>
                      <a:pt x="18143" y="153034"/>
                    </a:cubicBezTo>
                    <a:cubicBezTo>
                      <a:pt x="18699" y="153797"/>
                      <a:pt x="19254" y="154630"/>
                      <a:pt x="19809" y="155394"/>
                    </a:cubicBezTo>
                    <a:cubicBezTo>
                      <a:pt x="19670" y="155255"/>
                      <a:pt x="19601" y="155047"/>
                      <a:pt x="19462" y="154908"/>
                    </a:cubicBezTo>
                    <a:cubicBezTo>
                      <a:pt x="19809" y="155394"/>
                      <a:pt x="20157" y="155811"/>
                      <a:pt x="20504" y="156297"/>
                    </a:cubicBezTo>
                    <a:cubicBezTo>
                      <a:pt x="20504" y="156297"/>
                      <a:pt x="20504" y="156297"/>
                      <a:pt x="20504" y="156297"/>
                    </a:cubicBezTo>
                    <a:cubicBezTo>
                      <a:pt x="21545" y="157755"/>
                      <a:pt x="22656" y="159282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4877" y="162407"/>
                      <a:pt x="26197" y="164004"/>
                      <a:pt x="27239" y="165670"/>
                    </a:cubicBezTo>
                    <a:cubicBezTo>
                      <a:pt x="27239" y="165670"/>
                      <a:pt x="27169" y="165531"/>
                      <a:pt x="27100" y="165531"/>
                    </a:cubicBezTo>
                    <a:cubicBezTo>
                      <a:pt x="27100" y="165601"/>
                      <a:pt x="27239" y="165739"/>
                      <a:pt x="27308" y="165809"/>
                    </a:cubicBezTo>
                    <a:cubicBezTo>
                      <a:pt x="27308" y="165809"/>
                      <a:pt x="27308" y="165809"/>
                      <a:pt x="27308" y="165809"/>
                    </a:cubicBezTo>
                    <a:lnTo>
                      <a:pt x="27308" y="165809"/>
                    </a:lnTo>
                    <a:cubicBezTo>
                      <a:pt x="27308" y="165809"/>
                      <a:pt x="27308" y="165809"/>
                      <a:pt x="27308" y="165809"/>
                    </a:cubicBezTo>
                    <a:cubicBezTo>
                      <a:pt x="27308" y="165809"/>
                      <a:pt x="27378" y="165948"/>
                      <a:pt x="27447" y="166017"/>
                    </a:cubicBezTo>
                    <a:cubicBezTo>
                      <a:pt x="27447" y="166017"/>
                      <a:pt x="27447" y="166017"/>
                      <a:pt x="27447" y="165948"/>
                    </a:cubicBezTo>
                    <a:cubicBezTo>
                      <a:pt x="27724" y="166295"/>
                      <a:pt x="27933" y="166642"/>
                      <a:pt x="28211" y="166989"/>
                    </a:cubicBezTo>
                    <a:cubicBezTo>
                      <a:pt x="28211" y="166989"/>
                      <a:pt x="28211" y="166989"/>
                      <a:pt x="28211" y="166989"/>
                    </a:cubicBezTo>
                    <a:cubicBezTo>
                      <a:pt x="28488" y="167406"/>
                      <a:pt x="28766" y="167822"/>
                      <a:pt x="29113" y="168169"/>
                    </a:cubicBezTo>
                    <a:cubicBezTo>
                      <a:pt x="29113" y="168100"/>
                      <a:pt x="28974" y="168031"/>
                      <a:pt x="28974" y="167961"/>
                    </a:cubicBezTo>
                    <a:cubicBezTo>
                      <a:pt x="29252" y="168378"/>
                      <a:pt x="29530" y="168725"/>
                      <a:pt x="29808" y="169141"/>
                    </a:cubicBezTo>
                    <a:lnTo>
                      <a:pt x="29808" y="169141"/>
                    </a:lnTo>
                    <a:cubicBezTo>
                      <a:pt x="29808" y="169141"/>
                      <a:pt x="29808" y="169141"/>
                      <a:pt x="29808" y="169141"/>
                    </a:cubicBezTo>
                    <a:cubicBezTo>
                      <a:pt x="30016" y="169419"/>
                      <a:pt x="30154" y="169628"/>
                      <a:pt x="30293" y="169836"/>
                    </a:cubicBezTo>
                    <a:cubicBezTo>
                      <a:pt x="30293" y="169836"/>
                      <a:pt x="30293" y="169836"/>
                      <a:pt x="30293" y="169836"/>
                    </a:cubicBezTo>
                    <a:cubicBezTo>
                      <a:pt x="74174" y="231837"/>
                      <a:pt x="105973" y="301893"/>
                      <a:pt x="129649" y="373892"/>
                    </a:cubicBezTo>
                    <a:cubicBezTo>
                      <a:pt x="141174" y="409163"/>
                      <a:pt x="150686" y="445128"/>
                      <a:pt x="156171" y="481857"/>
                    </a:cubicBezTo>
                    <a:cubicBezTo>
                      <a:pt x="157698" y="491507"/>
                      <a:pt x="162767" y="515183"/>
                      <a:pt x="145548" y="508726"/>
                    </a:cubicBezTo>
                    <a:cubicBezTo>
                      <a:pt x="119095" y="491438"/>
                      <a:pt x="105695" y="460541"/>
                      <a:pt x="91392" y="433463"/>
                    </a:cubicBezTo>
                    <a:cubicBezTo>
                      <a:pt x="77159" y="406941"/>
                      <a:pt x="60912" y="381391"/>
                      <a:pt x="50081" y="353202"/>
                    </a:cubicBezTo>
                    <a:cubicBezTo>
                      <a:pt x="38764" y="324735"/>
                      <a:pt x="32168" y="294811"/>
                      <a:pt x="24253" y="265303"/>
                    </a:cubicBezTo>
                    <a:cubicBezTo>
                      <a:pt x="19879" y="248223"/>
                      <a:pt x="-15947" y="128386"/>
                      <a:pt x="8422" y="128872"/>
                    </a:cubicBezTo>
                    <a:close/>
                    <a:moveTo>
                      <a:pt x="111110" y="129983"/>
                    </a:moveTo>
                    <a:cubicBezTo>
                      <a:pt x="112500" y="129913"/>
                      <a:pt x="113818" y="129844"/>
                      <a:pt x="115207" y="129774"/>
                    </a:cubicBezTo>
                    <a:lnTo>
                      <a:pt x="111110" y="129983"/>
                    </a:lnTo>
                    <a:close/>
                    <a:moveTo>
                      <a:pt x="444099" y="22296"/>
                    </a:moveTo>
                    <a:cubicBezTo>
                      <a:pt x="441947" y="23754"/>
                      <a:pt x="439725" y="25212"/>
                      <a:pt x="437503" y="26670"/>
                    </a:cubicBezTo>
                    <a:cubicBezTo>
                      <a:pt x="439725" y="25281"/>
                      <a:pt x="441947" y="23823"/>
                      <a:pt x="444099" y="22296"/>
                    </a:cubicBezTo>
                    <a:cubicBezTo>
                      <a:pt x="444099" y="22296"/>
                      <a:pt x="444099" y="22296"/>
                      <a:pt x="444099" y="222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49" name="Google Shape;11849;p27"/>
              <p:cNvSpPr/>
              <p:nvPr/>
            </p:nvSpPr>
            <p:spPr>
              <a:xfrm rot="-5868182">
                <a:off x="6534692" y="1990143"/>
                <a:ext cx="285077" cy="193955"/>
              </a:xfrm>
              <a:custGeom>
                <a:avLst/>
                <a:gdLst/>
                <a:ahLst/>
                <a:cxnLst/>
                <a:rect l="l" t="t" r="r" b="b"/>
                <a:pathLst>
                  <a:path w="418425" h="284680" extrusionOk="0">
                    <a:moveTo>
                      <a:pt x="3206" y="2475"/>
                    </a:moveTo>
                    <a:cubicBezTo>
                      <a:pt x="7025" y="-649"/>
                      <a:pt x="12093" y="-163"/>
                      <a:pt x="16676" y="462"/>
                    </a:cubicBezTo>
                    <a:cubicBezTo>
                      <a:pt x="30562" y="2267"/>
                      <a:pt x="44239" y="5530"/>
                      <a:pt x="57708" y="9418"/>
                    </a:cubicBezTo>
                    <a:cubicBezTo>
                      <a:pt x="57362" y="9280"/>
                      <a:pt x="56945" y="9210"/>
                      <a:pt x="56529" y="9071"/>
                    </a:cubicBezTo>
                    <a:cubicBezTo>
                      <a:pt x="170811" y="43925"/>
                      <a:pt x="350150" y="128839"/>
                      <a:pt x="404584" y="239511"/>
                    </a:cubicBezTo>
                    <a:cubicBezTo>
                      <a:pt x="408958" y="251314"/>
                      <a:pt x="430064" y="278115"/>
                      <a:pt x="409722" y="283808"/>
                    </a:cubicBezTo>
                    <a:cubicBezTo>
                      <a:pt x="401668" y="286863"/>
                      <a:pt x="393822" y="281239"/>
                      <a:pt x="387226" y="277073"/>
                    </a:cubicBezTo>
                    <a:cubicBezTo>
                      <a:pt x="373965" y="269644"/>
                      <a:pt x="360357" y="262840"/>
                      <a:pt x="346817" y="255897"/>
                    </a:cubicBezTo>
                    <a:cubicBezTo>
                      <a:pt x="287732" y="225833"/>
                      <a:pt x="229272" y="194590"/>
                      <a:pt x="172616" y="160083"/>
                    </a:cubicBezTo>
                    <a:cubicBezTo>
                      <a:pt x="172894" y="160222"/>
                      <a:pt x="173171" y="160430"/>
                      <a:pt x="173449" y="160569"/>
                    </a:cubicBezTo>
                    <a:cubicBezTo>
                      <a:pt x="116655" y="125992"/>
                      <a:pt x="60625" y="88083"/>
                      <a:pt x="17161" y="37121"/>
                    </a:cubicBezTo>
                    <a:cubicBezTo>
                      <a:pt x="10566" y="27818"/>
                      <a:pt x="-7139" y="14140"/>
                      <a:pt x="3136" y="2406"/>
                    </a:cubicBezTo>
                    <a:close/>
                    <a:moveTo>
                      <a:pt x="83884" y="81904"/>
                    </a:moveTo>
                    <a:cubicBezTo>
                      <a:pt x="85134" y="82945"/>
                      <a:pt x="86383" y="83987"/>
                      <a:pt x="87633" y="84959"/>
                    </a:cubicBezTo>
                    <a:cubicBezTo>
                      <a:pt x="87494" y="84820"/>
                      <a:pt x="87355" y="84751"/>
                      <a:pt x="87216" y="84612"/>
                    </a:cubicBezTo>
                    <a:cubicBezTo>
                      <a:pt x="87355" y="84751"/>
                      <a:pt x="87494" y="84820"/>
                      <a:pt x="87633" y="84959"/>
                    </a:cubicBezTo>
                    <a:cubicBezTo>
                      <a:pt x="86383" y="83917"/>
                      <a:pt x="85134" y="82945"/>
                      <a:pt x="83884" y="819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50" name="Google Shape;11850;p27"/>
              <p:cNvSpPr/>
              <p:nvPr/>
            </p:nvSpPr>
            <p:spPr>
              <a:xfrm rot="-5868182">
                <a:off x="6695307" y="2088243"/>
                <a:ext cx="95327" cy="371783"/>
              </a:xfrm>
              <a:custGeom>
                <a:avLst/>
                <a:gdLst/>
                <a:ahLst/>
                <a:cxnLst/>
                <a:rect l="l" t="t" r="r" b="b"/>
                <a:pathLst>
                  <a:path w="139917" h="545690" extrusionOk="0">
                    <a:moveTo>
                      <a:pt x="13608" y="111"/>
                    </a:moveTo>
                    <a:cubicBezTo>
                      <a:pt x="13608" y="111"/>
                      <a:pt x="14163" y="111"/>
                      <a:pt x="14441" y="180"/>
                    </a:cubicBezTo>
                    <a:cubicBezTo>
                      <a:pt x="16732" y="-445"/>
                      <a:pt x="19232" y="597"/>
                      <a:pt x="20482" y="2680"/>
                    </a:cubicBezTo>
                    <a:cubicBezTo>
                      <a:pt x="20482" y="2680"/>
                      <a:pt x="20482" y="2680"/>
                      <a:pt x="20482" y="2610"/>
                    </a:cubicBezTo>
                    <a:cubicBezTo>
                      <a:pt x="20482" y="2610"/>
                      <a:pt x="20482" y="2680"/>
                      <a:pt x="20551" y="2749"/>
                    </a:cubicBezTo>
                    <a:cubicBezTo>
                      <a:pt x="20551" y="2749"/>
                      <a:pt x="20551" y="2749"/>
                      <a:pt x="20551" y="2749"/>
                    </a:cubicBezTo>
                    <a:cubicBezTo>
                      <a:pt x="60682" y="76970"/>
                      <a:pt x="83386" y="158482"/>
                      <a:pt x="105882" y="239368"/>
                    </a:cubicBezTo>
                    <a:cubicBezTo>
                      <a:pt x="122822" y="312895"/>
                      <a:pt x="145040" y="387186"/>
                      <a:pt x="138861" y="463421"/>
                    </a:cubicBezTo>
                    <a:cubicBezTo>
                      <a:pt x="137402" y="488971"/>
                      <a:pt x="134626" y="514591"/>
                      <a:pt x="129557" y="539655"/>
                    </a:cubicBezTo>
                    <a:cubicBezTo>
                      <a:pt x="120809" y="554930"/>
                      <a:pt x="109908" y="537503"/>
                      <a:pt x="105743" y="528130"/>
                    </a:cubicBezTo>
                    <a:lnTo>
                      <a:pt x="105743" y="528130"/>
                    </a:lnTo>
                    <a:cubicBezTo>
                      <a:pt x="88732" y="495220"/>
                      <a:pt x="66584" y="465017"/>
                      <a:pt x="52976" y="430372"/>
                    </a:cubicBezTo>
                    <a:cubicBezTo>
                      <a:pt x="22426" y="353304"/>
                      <a:pt x="11872" y="271029"/>
                      <a:pt x="6735" y="188823"/>
                    </a:cubicBezTo>
                    <a:cubicBezTo>
                      <a:pt x="2777" y="139180"/>
                      <a:pt x="69" y="89468"/>
                      <a:pt x="0" y="39617"/>
                    </a:cubicBezTo>
                    <a:cubicBezTo>
                      <a:pt x="1527" y="26772"/>
                      <a:pt x="-4652" y="1291"/>
                      <a:pt x="13678" y="111"/>
                    </a:cubicBezTo>
                    <a:close/>
                    <a:moveTo>
                      <a:pt x="121364" y="502510"/>
                    </a:moveTo>
                    <a:cubicBezTo>
                      <a:pt x="121225" y="503621"/>
                      <a:pt x="121017" y="504732"/>
                      <a:pt x="120878" y="505843"/>
                    </a:cubicBezTo>
                    <a:cubicBezTo>
                      <a:pt x="121017" y="504732"/>
                      <a:pt x="121225" y="503690"/>
                      <a:pt x="121364" y="502579"/>
                    </a:cubicBezTo>
                    <a:cubicBezTo>
                      <a:pt x="121364" y="502579"/>
                      <a:pt x="121364" y="502579"/>
                      <a:pt x="121364" y="502649"/>
                    </a:cubicBezTo>
                    <a:cubicBezTo>
                      <a:pt x="121364" y="502649"/>
                      <a:pt x="121364" y="502510"/>
                      <a:pt x="121364" y="5025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51" name="Google Shape;11851;p27"/>
              <p:cNvSpPr/>
              <p:nvPr/>
            </p:nvSpPr>
            <p:spPr>
              <a:xfrm rot="-5868182">
                <a:off x="6591653" y="2373791"/>
                <a:ext cx="109977" cy="264936"/>
              </a:xfrm>
              <a:custGeom>
                <a:avLst/>
                <a:gdLst/>
                <a:ahLst/>
                <a:cxnLst/>
                <a:rect l="l" t="t" r="r" b="b"/>
                <a:pathLst>
                  <a:path w="161420" h="388863" extrusionOk="0">
                    <a:moveTo>
                      <a:pt x="93857" y="74674"/>
                    </a:moveTo>
                    <a:cubicBezTo>
                      <a:pt x="103021" y="62802"/>
                      <a:pt x="142597" y="-15099"/>
                      <a:pt x="158288" y="2605"/>
                    </a:cubicBezTo>
                    <a:cubicBezTo>
                      <a:pt x="163148" y="7049"/>
                      <a:pt x="161968" y="14270"/>
                      <a:pt x="157386" y="18435"/>
                    </a:cubicBezTo>
                    <a:cubicBezTo>
                      <a:pt x="153150" y="81409"/>
                      <a:pt x="138639" y="143827"/>
                      <a:pt x="121698" y="204509"/>
                    </a:cubicBezTo>
                    <a:cubicBezTo>
                      <a:pt x="110451" y="239711"/>
                      <a:pt x="97675" y="274773"/>
                      <a:pt x="78512" y="306503"/>
                    </a:cubicBezTo>
                    <a:cubicBezTo>
                      <a:pt x="62613" y="332331"/>
                      <a:pt x="42617" y="355243"/>
                      <a:pt x="22967" y="378294"/>
                    </a:cubicBezTo>
                    <a:cubicBezTo>
                      <a:pt x="18038" y="385445"/>
                      <a:pt x="7832" y="394749"/>
                      <a:pt x="1305" y="383918"/>
                    </a:cubicBezTo>
                    <a:cubicBezTo>
                      <a:pt x="-10428" y="325666"/>
                      <a:pt x="59905" y="128483"/>
                      <a:pt x="93857" y="74744"/>
                    </a:cubicBezTo>
                    <a:close/>
                    <a:moveTo>
                      <a:pt x="145860" y="32738"/>
                    </a:moveTo>
                    <a:cubicBezTo>
                      <a:pt x="145860" y="32738"/>
                      <a:pt x="145860" y="32738"/>
                      <a:pt x="145860" y="32738"/>
                    </a:cubicBezTo>
                    <a:cubicBezTo>
                      <a:pt x="145721" y="33988"/>
                      <a:pt x="145652" y="35307"/>
                      <a:pt x="145513" y="36626"/>
                    </a:cubicBezTo>
                    <a:cubicBezTo>
                      <a:pt x="145652" y="35307"/>
                      <a:pt x="145791" y="33988"/>
                      <a:pt x="145860" y="326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52" name="Google Shape;11852;p27"/>
              <p:cNvSpPr/>
              <p:nvPr/>
            </p:nvSpPr>
            <p:spPr>
              <a:xfrm rot="-5868182">
                <a:off x="6509981" y="2506370"/>
                <a:ext cx="205389" cy="228118"/>
              </a:xfrm>
              <a:custGeom>
                <a:avLst/>
                <a:gdLst/>
                <a:ahLst/>
                <a:cxnLst/>
                <a:rect l="l" t="t" r="r" b="b"/>
                <a:pathLst>
                  <a:path w="301463" h="334824" extrusionOk="0">
                    <a:moveTo>
                      <a:pt x="32622" y="233676"/>
                    </a:moveTo>
                    <a:cubicBezTo>
                      <a:pt x="77335" y="150428"/>
                      <a:pt x="139129" y="71278"/>
                      <a:pt x="227444" y="32119"/>
                    </a:cubicBezTo>
                    <a:cubicBezTo>
                      <a:pt x="244316" y="23648"/>
                      <a:pt x="260840" y="14622"/>
                      <a:pt x="277712" y="6152"/>
                    </a:cubicBezTo>
                    <a:cubicBezTo>
                      <a:pt x="283752" y="3444"/>
                      <a:pt x="290765" y="-2874"/>
                      <a:pt x="297430" y="1500"/>
                    </a:cubicBezTo>
                    <a:cubicBezTo>
                      <a:pt x="309164" y="6082"/>
                      <a:pt x="291737" y="26911"/>
                      <a:pt x="290001" y="35104"/>
                    </a:cubicBezTo>
                    <a:cubicBezTo>
                      <a:pt x="235914" y="152442"/>
                      <a:pt x="165581" y="251866"/>
                      <a:pt x="49911" y="314562"/>
                    </a:cubicBezTo>
                    <a:cubicBezTo>
                      <a:pt x="39704" y="320811"/>
                      <a:pt x="29220" y="326712"/>
                      <a:pt x="18597" y="332198"/>
                    </a:cubicBezTo>
                    <a:cubicBezTo>
                      <a:pt x="15056" y="334003"/>
                      <a:pt x="10959" y="335738"/>
                      <a:pt x="7002" y="334280"/>
                    </a:cubicBezTo>
                    <a:cubicBezTo>
                      <a:pt x="-16048" y="321158"/>
                      <a:pt x="24499" y="252144"/>
                      <a:pt x="32691" y="2336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53" name="Google Shape;11853;p27"/>
              <p:cNvSpPr/>
              <p:nvPr/>
            </p:nvSpPr>
            <p:spPr>
              <a:xfrm rot="-5868182">
                <a:off x="6293337" y="2582925"/>
                <a:ext cx="259320" cy="366859"/>
              </a:xfrm>
              <a:custGeom>
                <a:avLst/>
                <a:gdLst/>
                <a:ahLst/>
                <a:cxnLst/>
                <a:rect l="l" t="t" r="r" b="b"/>
                <a:pathLst>
                  <a:path w="380621" h="538463" extrusionOk="0">
                    <a:moveTo>
                      <a:pt x="198338" y="5806"/>
                    </a:moveTo>
                    <a:cubicBezTo>
                      <a:pt x="207712" y="-6413"/>
                      <a:pt x="222223" y="3099"/>
                      <a:pt x="230138" y="11986"/>
                    </a:cubicBezTo>
                    <a:cubicBezTo>
                      <a:pt x="242080" y="23789"/>
                      <a:pt x="253952" y="35800"/>
                      <a:pt x="264159" y="49131"/>
                    </a:cubicBezTo>
                    <a:cubicBezTo>
                      <a:pt x="326160" y="130920"/>
                      <a:pt x="373859" y="256034"/>
                      <a:pt x="370943" y="359138"/>
                    </a:cubicBezTo>
                    <a:cubicBezTo>
                      <a:pt x="375178" y="356778"/>
                      <a:pt x="381080" y="359902"/>
                      <a:pt x="380593" y="364970"/>
                    </a:cubicBezTo>
                    <a:cubicBezTo>
                      <a:pt x="380524" y="368928"/>
                      <a:pt x="377122" y="371983"/>
                      <a:pt x="374553" y="374482"/>
                    </a:cubicBezTo>
                    <a:cubicBezTo>
                      <a:pt x="354765" y="391076"/>
                      <a:pt x="333172" y="405448"/>
                      <a:pt x="313315" y="422112"/>
                    </a:cubicBezTo>
                    <a:cubicBezTo>
                      <a:pt x="236109" y="486127"/>
                      <a:pt x="141266" y="541463"/>
                      <a:pt x="38023" y="537922"/>
                    </a:cubicBezTo>
                    <a:cubicBezTo>
                      <a:pt x="25803" y="536533"/>
                      <a:pt x="5252" y="543754"/>
                      <a:pt x="45" y="528688"/>
                    </a:cubicBezTo>
                    <a:cubicBezTo>
                      <a:pt x="-1205" y="514246"/>
                      <a:pt x="23998" y="498971"/>
                      <a:pt x="32122" y="486960"/>
                    </a:cubicBezTo>
                    <a:cubicBezTo>
                      <a:pt x="52742" y="463215"/>
                      <a:pt x="73711" y="438636"/>
                      <a:pt x="102177" y="424125"/>
                    </a:cubicBezTo>
                    <a:cubicBezTo>
                      <a:pt x="142724" y="403852"/>
                      <a:pt x="184591" y="384133"/>
                      <a:pt x="228957" y="374066"/>
                    </a:cubicBezTo>
                    <a:cubicBezTo>
                      <a:pt x="250480" y="369483"/>
                      <a:pt x="272699" y="369900"/>
                      <a:pt x="294292" y="365456"/>
                    </a:cubicBezTo>
                    <a:cubicBezTo>
                      <a:pt x="310538" y="362193"/>
                      <a:pt x="326646" y="358097"/>
                      <a:pt x="343240" y="356986"/>
                    </a:cubicBezTo>
                    <a:cubicBezTo>
                      <a:pt x="312829" y="307968"/>
                      <a:pt x="271379" y="266796"/>
                      <a:pt x="243398" y="216320"/>
                    </a:cubicBezTo>
                    <a:cubicBezTo>
                      <a:pt x="243398" y="216459"/>
                      <a:pt x="243537" y="216528"/>
                      <a:pt x="243607" y="216667"/>
                    </a:cubicBezTo>
                    <a:cubicBezTo>
                      <a:pt x="242565" y="214723"/>
                      <a:pt x="241455" y="212709"/>
                      <a:pt x="240413" y="210765"/>
                    </a:cubicBezTo>
                    <a:cubicBezTo>
                      <a:pt x="240413" y="210835"/>
                      <a:pt x="240483" y="210904"/>
                      <a:pt x="240552" y="210974"/>
                    </a:cubicBezTo>
                    <a:cubicBezTo>
                      <a:pt x="240135" y="210210"/>
                      <a:pt x="239719" y="209446"/>
                      <a:pt x="239302" y="208613"/>
                    </a:cubicBezTo>
                    <a:cubicBezTo>
                      <a:pt x="239302" y="208613"/>
                      <a:pt x="239302" y="208613"/>
                      <a:pt x="239302" y="208613"/>
                    </a:cubicBezTo>
                    <a:cubicBezTo>
                      <a:pt x="237914" y="206113"/>
                      <a:pt x="236594" y="203614"/>
                      <a:pt x="235206" y="201045"/>
                    </a:cubicBezTo>
                    <a:lnTo>
                      <a:pt x="235206" y="201045"/>
                    </a:lnTo>
                    <a:cubicBezTo>
                      <a:pt x="235206" y="201045"/>
                      <a:pt x="235067" y="200837"/>
                      <a:pt x="235067" y="200767"/>
                    </a:cubicBezTo>
                    <a:cubicBezTo>
                      <a:pt x="235067" y="200767"/>
                      <a:pt x="235067" y="200767"/>
                      <a:pt x="235067" y="200767"/>
                    </a:cubicBezTo>
                    <a:cubicBezTo>
                      <a:pt x="235067" y="200767"/>
                      <a:pt x="235067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lnTo>
                      <a:pt x="234998" y="200628"/>
                    </a:ln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859" y="200420"/>
                      <a:pt x="234789" y="200212"/>
                      <a:pt x="234651" y="200004"/>
                    </a:cubicBezTo>
                    <a:cubicBezTo>
                      <a:pt x="214307" y="162511"/>
                      <a:pt x="205490" y="120367"/>
                      <a:pt x="199588" y="78500"/>
                    </a:cubicBezTo>
                    <a:cubicBezTo>
                      <a:pt x="197783" y="66141"/>
                      <a:pt x="196325" y="53713"/>
                      <a:pt x="195284" y="41285"/>
                    </a:cubicBezTo>
                    <a:cubicBezTo>
                      <a:pt x="194936" y="29621"/>
                      <a:pt x="191464" y="16082"/>
                      <a:pt x="198477" y="5806"/>
                    </a:cubicBezTo>
                    <a:close/>
                    <a:moveTo>
                      <a:pt x="367333" y="364137"/>
                    </a:moveTo>
                    <a:cubicBezTo>
                      <a:pt x="367333" y="364137"/>
                      <a:pt x="366777" y="364554"/>
                      <a:pt x="366499" y="364693"/>
                    </a:cubicBezTo>
                    <a:cubicBezTo>
                      <a:pt x="366499" y="364901"/>
                      <a:pt x="366569" y="365179"/>
                      <a:pt x="366569" y="365387"/>
                    </a:cubicBezTo>
                    <a:cubicBezTo>
                      <a:pt x="366777" y="365179"/>
                      <a:pt x="366985" y="364970"/>
                      <a:pt x="367194" y="364693"/>
                    </a:cubicBezTo>
                    <a:cubicBezTo>
                      <a:pt x="367194" y="364484"/>
                      <a:pt x="367194" y="364276"/>
                      <a:pt x="367194" y="3640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54" name="Google Shape;11854;p27"/>
              <p:cNvSpPr/>
              <p:nvPr/>
            </p:nvSpPr>
            <p:spPr>
              <a:xfrm rot="-5868182">
                <a:off x="6312372" y="2441518"/>
                <a:ext cx="87500" cy="246253"/>
              </a:xfrm>
              <a:custGeom>
                <a:avLst/>
                <a:gdLst/>
                <a:ahLst/>
                <a:cxnLst/>
                <a:rect l="l" t="t" r="r" b="b"/>
                <a:pathLst>
                  <a:path w="128430" h="361441" extrusionOk="0">
                    <a:moveTo>
                      <a:pt x="37499" y="62695"/>
                    </a:moveTo>
                    <a:cubicBezTo>
                      <a:pt x="48261" y="42352"/>
                      <a:pt x="87281" y="-17428"/>
                      <a:pt x="113525" y="4929"/>
                    </a:cubicBezTo>
                    <a:cubicBezTo>
                      <a:pt x="132618" y="48531"/>
                      <a:pt x="131230" y="99285"/>
                      <a:pt x="121301" y="145179"/>
                    </a:cubicBezTo>
                    <a:cubicBezTo>
                      <a:pt x="108735" y="212943"/>
                      <a:pt x="82420" y="277444"/>
                      <a:pt x="47080" y="336460"/>
                    </a:cubicBezTo>
                    <a:cubicBezTo>
                      <a:pt x="47080" y="336390"/>
                      <a:pt x="47219" y="336251"/>
                      <a:pt x="47289" y="336182"/>
                    </a:cubicBezTo>
                    <a:cubicBezTo>
                      <a:pt x="46941" y="336737"/>
                      <a:pt x="46595" y="337293"/>
                      <a:pt x="46247" y="337918"/>
                    </a:cubicBezTo>
                    <a:cubicBezTo>
                      <a:pt x="46247" y="337918"/>
                      <a:pt x="46247" y="337918"/>
                      <a:pt x="46247" y="337918"/>
                    </a:cubicBezTo>
                    <a:cubicBezTo>
                      <a:pt x="46247" y="337918"/>
                      <a:pt x="46247" y="337987"/>
                      <a:pt x="46178" y="338057"/>
                    </a:cubicBezTo>
                    <a:cubicBezTo>
                      <a:pt x="46178" y="338057"/>
                      <a:pt x="46178" y="338057"/>
                      <a:pt x="46178" y="337987"/>
                    </a:cubicBezTo>
                    <a:cubicBezTo>
                      <a:pt x="44789" y="340209"/>
                      <a:pt x="43470" y="342500"/>
                      <a:pt x="42082" y="344722"/>
                    </a:cubicBezTo>
                    <a:cubicBezTo>
                      <a:pt x="42221" y="344514"/>
                      <a:pt x="42359" y="344236"/>
                      <a:pt x="42498" y="344028"/>
                    </a:cubicBezTo>
                    <a:cubicBezTo>
                      <a:pt x="38332" y="349304"/>
                      <a:pt x="35485" y="359164"/>
                      <a:pt x="27778" y="359580"/>
                    </a:cubicBezTo>
                    <a:cubicBezTo>
                      <a:pt x="10699" y="371800"/>
                      <a:pt x="10977" y="320213"/>
                      <a:pt x="6810" y="310840"/>
                    </a:cubicBezTo>
                    <a:cubicBezTo>
                      <a:pt x="-8186" y="228287"/>
                      <a:pt x="1395" y="138860"/>
                      <a:pt x="37429" y="628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55" name="Google Shape;11855;p27"/>
              <p:cNvSpPr/>
              <p:nvPr/>
            </p:nvSpPr>
            <p:spPr>
              <a:xfrm rot="-5868182">
                <a:off x="6285873" y="2308735"/>
                <a:ext cx="161995" cy="271786"/>
              </a:xfrm>
              <a:custGeom>
                <a:avLst/>
                <a:gdLst/>
                <a:ahLst/>
                <a:cxnLst/>
                <a:rect l="l" t="t" r="r" b="b"/>
                <a:pathLst>
                  <a:path w="237770" h="398917" extrusionOk="0">
                    <a:moveTo>
                      <a:pt x="75106" y="146476"/>
                    </a:moveTo>
                    <a:cubicBezTo>
                      <a:pt x="100657" y="99888"/>
                      <a:pt x="133219" y="56146"/>
                      <a:pt x="173420" y="21292"/>
                    </a:cubicBezTo>
                    <a:cubicBezTo>
                      <a:pt x="189111" y="9073"/>
                      <a:pt x="217508" y="-11271"/>
                      <a:pt x="234727" y="7823"/>
                    </a:cubicBezTo>
                    <a:cubicBezTo>
                      <a:pt x="242226" y="25597"/>
                      <a:pt x="233963" y="48856"/>
                      <a:pt x="230283" y="67186"/>
                    </a:cubicBezTo>
                    <a:cubicBezTo>
                      <a:pt x="199734" y="168207"/>
                      <a:pt x="92116" y="331508"/>
                      <a:pt x="11716" y="398092"/>
                    </a:cubicBezTo>
                    <a:cubicBezTo>
                      <a:pt x="-781" y="402605"/>
                      <a:pt x="-781" y="387538"/>
                      <a:pt x="607" y="379207"/>
                    </a:cubicBezTo>
                    <a:cubicBezTo>
                      <a:pt x="1510" y="367473"/>
                      <a:pt x="2759" y="355739"/>
                      <a:pt x="4009" y="344075"/>
                    </a:cubicBezTo>
                    <a:cubicBezTo>
                      <a:pt x="13036" y="274228"/>
                      <a:pt x="45598" y="209657"/>
                      <a:pt x="75037" y="1464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56" name="Google Shape;11856;p27"/>
              <p:cNvSpPr/>
              <p:nvPr/>
            </p:nvSpPr>
            <p:spPr>
              <a:xfrm rot="-5868182">
                <a:off x="6462471" y="2068041"/>
                <a:ext cx="233095" cy="531122"/>
              </a:xfrm>
              <a:custGeom>
                <a:avLst/>
                <a:gdLst/>
                <a:ahLst/>
                <a:cxnLst/>
                <a:rect l="l" t="t" r="r" b="b"/>
                <a:pathLst>
                  <a:path w="342128" h="779562" extrusionOk="0">
                    <a:moveTo>
                      <a:pt x="51771" y="244808"/>
                    </a:moveTo>
                    <a:cubicBezTo>
                      <a:pt x="93360" y="168088"/>
                      <a:pt x="152931" y="101157"/>
                      <a:pt x="222570" y="48806"/>
                    </a:cubicBezTo>
                    <a:cubicBezTo>
                      <a:pt x="253467" y="26449"/>
                      <a:pt x="287974" y="5620"/>
                      <a:pt x="326300" y="135"/>
                    </a:cubicBezTo>
                    <a:cubicBezTo>
                      <a:pt x="334492" y="-976"/>
                      <a:pt x="343865" y="4857"/>
                      <a:pt x="341852" y="13952"/>
                    </a:cubicBezTo>
                    <a:cubicBezTo>
                      <a:pt x="339213" y="22770"/>
                      <a:pt x="331784" y="29227"/>
                      <a:pt x="326577" y="36586"/>
                    </a:cubicBezTo>
                    <a:cubicBezTo>
                      <a:pt x="326785" y="36309"/>
                      <a:pt x="327063" y="36031"/>
                      <a:pt x="327272" y="35684"/>
                    </a:cubicBezTo>
                    <a:cubicBezTo>
                      <a:pt x="311788" y="55263"/>
                      <a:pt x="294639" y="73315"/>
                      <a:pt x="278739" y="92478"/>
                    </a:cubicBezTo>
                    <a:cubicBezTo>
                      <a:pt x="252564" y="125735"/>
                      <a:pt x="229166" y="161145"/>
                      <a:pt x="200908" y="192736"/>
                    </a:cubicBezTo>
                    <a:cubicBezTo>
                      <a:pt x="161472" y="236199"/>
                      <a:pt x="116411" y="274872"/>
                      <a:pt x="68781" y="309032"/>
                    </a:cubicBezTo>
                    <a:cubicBezTo>
                      <a:pt x="70934" y="315419"/>
                      <a:pt x="66212" y="321182"/>
                      <a:pt x="64546" y="327084"/>
                    </a:cubicBezTo>
                    <a:cubicBezTo>
                      <a:pt x="101830" y="433382"/>
                      <a:pt x="96207" y="550580"/>
                      <a:pt x="74127" y="659586"/>
                    </a:cubicBezTo>
                    <a:cubicBezTo>
                      <a:pt x="69962" y="680971"/>
                      <a:pt x="45870" y="774772"/>
                      <a:pt x="27123" y="779562"/>
                    </a:cubicBezTo>
                    <a:cubicBezTo>
                      <a:pt x="-1205" y="777757"/>
                      <a:pt x="5114" y="633550"/>
                      <a:pt x="670" y="606125"/>
                    </a:cubicBezTo>
                    <a:cubicBezTo>
                      <a:pt x="-2871" y="531348"/>
                      <a:pt x="8029" y="457196"/>
                      <a:pt x="23721" y="384225"/>
                    </a:cubicBezTo>
                    <a:cubicBezTo>
                      <a:pt x="29692" y="358119"/>
                      <a:pt x="35107" y="331458"/>
                      <a:pt x="46633" y="307088"/>
                    </a:cubicBezTo>
                    <a:cubicBezTo>
                      <a:pt x="48924" y="302297"/>
                      <a:pt x="53992" y="300492"/>
                      <a:pt x="58159" y="297784"/>
                    </a:cubicBezTo>
                    <a:cubicBezTo>
                      <a:pt x="54340" y="297090"/>
                      <a:pt x="50799" y="295076"/>
                      <a:pt x="47536" y="292993"/>
                    </a:cubicBezTo>
                    <a:cubicBezTo>
                      <a:pt x="45661" y="298062"/>
                      <a:pt x="41078" y="302644"/>
                      <a:pt x="35316" y="300492"/>
                    </a:cubicBezTo>
                    <a:cubicBezTo>
                      <a:pt x="18791" y="294451"/>
                      <a:pt x="47882" y="255917"/>
                      <a:pt x="51701" y="2447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57" name="Google Shape;11857;p27"/>
              <p:cNvSpPr/>
              <p:nvPr/>
            </p:nvSpPr>
            <p:spPr>
              <a:xfrm rot="-5868182">
                <a:off x="6619513" y="2414498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58" name="Google Shape;11858;p27"/>
              <p:cNvSpPr/>
              <p:nvPr/>
            </p:nvSpPr>
            <p:spPr>
              <a:xfrm rot="-5868182">
                <a:off x="6619420" y="2414511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59" name="Google Shape;11859;p27"/>
              <p:cNvSpPr/>
              <p:nvPr/>
            </p:nvSpPr>
            <p:spPr>
              <a:xfrm rot="-5868182">
                <a:off x="6765785" y="2435049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60" name="Google Shape;11860;p27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61" name="Google Shape;11861;p27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62" name="Google Shape;11862;p27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63" name="Google Shape;11863;p27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64" name="Google Shape;11864;p27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65" name="Google Shape;11865;p27"/>
              <p:cNvSpPr/>
              <p:nvPr/>
            </p:nvSpPr>
            <p:spPr>
              <a:xfrm rot="-5868182">
                <a:off x="6719222" y="2272343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66" name="Google Shape;11866;p27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67" name="Google Shape;11867;p27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68" name="Google Shape;11868;p27"/>
              <p:cNvSpPr/>
              <p:nvPr/>
            </p:nvSpPr>
            <p:spPr>
              <a:xfrm rot="-5868182">
                <a:off x="6716972" y="2274970"/>
                <a:ext cx="4730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138" extrusionOk="0">
                    <a:moveTo>
                      <a:pt x="0" y="0"/>
                    </a:moveTo>
                    <a:cubicBezTo>
                      <a:pt x="0" y="0"/>
                      <a:pt x="0" y="69"/>
                      <a:pt x="0" y="139"/>
                    </a:cubicBezTo>
                    <a:cubicBezTo>
                      <a:pt x="0" y="139"/>
                      <a:pt x="0" y="69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69" name="Google Shape;11869;p27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70" name="Google Shape;11870;p27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71" name="Google Shape;11871;p27"/>
              <p:cNvSpPr/>
              <p:nvPr/>
            </p:nvSpPr>
            <p:spPr>
              <a:xfrm rot="-5868182">
                <a:off x="6717120" y="2274950"/>
                <a:ext cx="4730" cy="189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277" extrusionOk="0">
                    <a:moveTo>
                      <a:pt x="0" y="278"/>
                    </a:moveTo>
                    <a:cubicBezTo>
                      <a:pt x="0" y="278"/>
                      <a:pt x="0" y="13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0"/>
                    </a:cubicBezTo>
                    <a:cubicBezTo>
                      <a:pt x="0" y="69"/>
                      <a:pt x="0" y="208"/>
                      <a:pt x="0" y="27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72" name="Google Shape;11872;p27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73" name="Google Shape;11873;p27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74" name="Google Shape;11874;p27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75" name="Google Shape;11875;p27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76" name="Google Shape;11876;p27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1877" name="Google Shape;11877;p27"/>
            <p:cNvGrpSpPr/>
            <p:nvPr/>
          </p:nvGrpSpPr>
          <p:grpSpPr>
            <a:xfrm>
              <a:off x="5996489" y="1930043"/>
              <a:ext cx="712373" cy="989676"/>
              <a:chOff x="5996489" y="1930043"/>
              <a:chExt cx="712373" cy="989676"/>
            </a:xfrm>
          </p:grpSpPr>
          <p:sp>
            <p:nvSpPr>
              <p:cNvPr id="11878" name="Google Shape;11878;p27"/>
              <p:cNvSpPr/>
              <p:nvPr/>
            </p:nvSpPr>
            <p:spPr>
              <a:xfrm rot="-5868182">
                <a:off x="6071192" y="2124819"/>
                <a:ext cx="293426" cy="200913"/>
              </a:xfrm>
              <a:custGeom>
                <a:avLst/>
                <a:gdLst/>
                <a:ahLst/>
                <a:cxnLst/>
                <a:rect l="l" t="t" r="r" b="b"/>
                <a:pathLst>
                  <a:path w="430680" h="294893" extrusionOk="0">
                    <a:moveTo>
                      <a:pt x="4521" y="283657"/>
                    </a:moveTo>
                    <a:cubicBezTo>
                      <a:pt x="5284" y="283518"/>
                      <a:pt x="5978" y="283448"/>
                      <a:pt x="6742" y="283379"/>
                    </a:cubicBezTo>
                    <a:cubicBezTo>
                      <a:pt x="48261" y="208394"/>
                      <a:pt x="137549" y="126049"/>
                      <a:pt x="211146" y="81961"/>
                    </a:cubicBezTo>
                    <a:cubicBezTo>
                      <a:pt x="250027" y="58355"/>
                      <a:pt x="290574" y="37317"/>
                      <a:pt x="333065" y="20862"/>
                    </a:cubicBezTo>
                    <a:cubicBezTo>
                      <a:pt x="363129" y="11211"/>
                      <a:pt x="469011" y="-29961"/>
                      <a:pt x="416104" y="39747"/>
                    </a:cubicBezTo>
                    <a:cubicBezTo>
                      <a:pt x="376113" y="103970"/>
                      <a:pt x="313972" y="150558"/>
                      <a:pt x="250512" y="189856"/>
                    </a:cubicBezTo>
                    <a:cubicBezTo>
                      <a:pt x="211701" y="213948"/>
                      <a:pt x="173029" y="238805"/>
                      <a:pt x="129912" y="254496"/>
                    </a:cubicBezTo>
                    <a:cubicBezTo>
                      <a:pt x="130190" y="254357"/>
                      <a:pt x="130468" y="254287"/>
                      <a:pt x="130745" y="254149"/>
                    </a:cubicBezTo>
                    <a:cubicBezTo>
                      <a:pt x="128315" y="255051"/>
                      <a:pt x="125816" y="256093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2969" y="257134"/>
                      <a:pt x="122483" y="257342"/>
                      <a:pt x="122066" y="257481"/>
                    </a:cubicBezTo>
                    <a:cubicBezTo>
                      <a:pt x="122066" y="257481"/>
                      <a:pt x="122066" y="257481"/>
                      <a:pt x="122066" y="257481"/>
                    </a:cubicBezTo>
                    <a:cubicBezTo>
                      <a:pt x="120539" y="258037"/>
                      <a:pt x="119081" y="258662"/>
                      <a:pt x="117553" y="259217"/>
                    </a:cubicBezTo>
                    <a:cubicBezTo>
                      <a:pt x="117831" y="259078"/>
                      <a:pt x="118109" y="259009"/>
                      <a:pt x="118387" y="258870"/>
                    </a:cubicBezTo>
                    <a:cubicBezTo>
                      <a:pt x="86032" y="270604"/>
                      <a:pt x="54441" y="285531"/>
                      <a:pt x="20698" y="292613"/>
                    </a:cubicBezTo>
                    <a:cubicBezTo>
                      <a:pt x="18614" y="293793"/>
                      <a:pt x="16115" y="294210"/>
                      <a:pt x="13755" y="293655"/>
                    </a:cubicBezTo>
                    <a:cubicBezTo>
                      <a:pt x="11810" y="293932"/>
                      <a:pt x="9936" y="294071"/>
                      <a:pt x="7992" y="294279"/>
                    </a:cubicBezTo>
                    <a:cubicBezTo>
                      <a:pt x="355" y="297751"/>
                      <a:pt x="-3673" y="285462"/>
                      <a:pt x="4521" y="283657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79" name="Google Shape;11879;p27"/>
              <p:cNvSpPr/>
              <p:nvPr/>
            </p:nvSpPr>
            <p:spPr>
              <a:xfrm rot="-5868182">
                <a:off x="6269819" y="1935505"/>
                <a:ext cx="314022" cy="347348"/>
              </a:xfrm>
              <a:custGeom>
                <a:avLst/>
                <a:gdLst/>
                <a:ahLst/>
                <a:cxnLst/>
                <a:rect l="l" t="t" r="r" b="b"/>
                <a:pathLst>
                  <a:path w="460910" h="509825" extrusionOk="0">
                    <a:moveTo>
                      <a:pt x="8284" y="128733"/>
                    </a:moveTo>
                    <a:cubicBezTo>
                      <a:pt x="8839" y="128733"/>
                      <a:pt x="9395" y="128733"/>
                      <a:pt x="9951" y="128802"/>
                    </a:cubicBezTo>
                    <a:cubicBezTo>
                      <a:pt x="11200" y="125956"/>
                      <a:pt x="14671" y="124567"/>
                      <a:pt x="17588" y="125747"/>
                    </a:cubicBezTo>
                    <a:cubicBezTo>
                      <a:pt x="60495" y="91032"/>
                      <a:pt x="112361" y="68745"/>
                      <a:pt x="162281" y="45972"/>
                    </a:cubicBezTo>
                    <a:cubicBezTo>
                      <a:pt x="231017" y="15631"/>
                      <a:pt x="305377" y="-4435"/>
                      <a:pt x="380987" y="842"/>
                    </a:cubicBezTo>
                    <a:cubicBezTo>
                      <a:pt x="396678" y="3550"/>
                      <a:pt x="476523" y="-130"/>
                      <a:pt x="458194" y="28753"/>
                    </a:cubicBezTo>
                    <a:cubicBezTo>
                      <a:pt x="409453" y="66801"/>
                      <a:pt x="349674" y="85339"/>
                      <a:pt x="291908" y="104918"/>
                    </a:cubicBezTo>
                    <a:cubicBezTo>
                      <a:pt x="208730" y="133801"/>
                      <a:pt x="120067" y="152617"/>
                      <a:pt x="32029" y="138731"/>
                    </a:cubicBezTo>
                    <a:cubicBezTo>
                      <a:pt x="27239" y="141647"/>
                      <a:pt x="23837" y="147618"/>
                      <a:pt x="18004" y="148312"/>
                    </a:cubicBezTo>
                    <a:cubicBezTo>
                      <a:pt x="18004" y="149909"/>
                      <a:pt x="18073" y="151437"/>
                      <a:pt x="18143" y="153034"/>
                    </a:cubicBezTo>
                    <a:cubicBezTo>
                      <a:pt x="18699" y="153797"/>
                      <a:pt x="19254" y="154630"/>
                      <a:pt x="19809" y="155394"/>
                    </a:cubicBezTo>
                    <a:cubicBezTo>
                      <a:pt x="19670" y="155255"/>
                      <a:pt x="19601" y="155047"/>
                      <a:pt x="19462" y="154908"/>
                    </a:cubicBezTo>
                    <a:cubicBezTo>
                      <a:pt x="19809" y="155394"/>
                      <a:pt x="20157" y="155811"/>
                      <a:pt x="20504" y="156297"/>
                    </a:cubicBezTo>
                    <a:cubicBezTo>
                      <a:pt x="20504" y="156297"/>
                      <a:pt x="20504" y="156297"/>
                      <a:pt x="20504" y="156297"/>
                    </a:cubicBezTo>
                    <a:cubicBezTo>
                      <a:pt x="21545" y="157755"/>
                      <a:pt x="22656" y="159282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4877" y="162407"/>
                      <a:pt x="26197" y="164004"/>
                      <a:pt x="27239" y="165670"/>
                    </a:cubicBezTo>
                    <a:cubicBezTo>
                      <a:pt x="27239" y="165670"/>
                      <a:pt x="27169" y="165531"/>
                      <a:pt x="27100" y="165531"/>
                    </a:cubicBezTo>
                    <a:cubicBezTo>
                      <a:pt x="27100" y="165601"/>
                      <a:pt x="27239" y="165739"/>
                      <a:pt x="27308" y="165809"/>
                    </a:cubicBezTo>
                    <a:cubicBezTo>
                      <a:pt x="27308" y="165809"/>
                      <a:pt x="27308" y="165809"/>
                      <a:pt x="27308" y="165809"/>
                    </a:cubicBezTo>
                    <a:lnTo>
                      <a:pt x="27308" y="165809"/>
                    </a:lnTo>
                    <a:cubicBezTo>
                      <a:pt x="27308" y="165809"/>
                      <a:pt x="27308" y="165809"/>
                      <a:pt x="27308" y="165809"/>
                    </a:cubicBezTo>
                    <a:cubicBezTo>
                      <a:pt x="27308" y="165809"/>
                      <a:pt x="27378" y="165948"/>
                      <a:pt x="27447" y="166017"/>
                    </a:cubicBezTo>
                    <a:cubicBezTo>
                      <a:pt x="27447" y="166017"/>
                      <a:pt x="27447" y="166017"/>
                      <a:pt x="27447" y="165948"/>
                    </a:cubicBezTo>
                    <a:cubicBezTo>
                      <a:pt x="27724" y="166295"/>
                      <a:pt x="27933" y="166642"/>
                      <a:pt x="28211" y="166989"/>
                    </a:cubicBezTo>
                    <a:cubicBezTo>
                      <a:pt x="28211" y="166989"/>
                      <a:pt x="28211" y="166989"/>
                      <a:pt x="28211" y="166989"/>
                    </a:cubicBezTo>
                    <a:cubicBezTo>
                      <a:pt x="28488" y="167406"/>
                      <a:pt x="28766" y="167822"/>
                      <a:pt x="29113" y="168169"/>
                    </a:cubicBezTo>
                    <a:cubicBezTo>
                      <a:pt x="29113" y="168100"/>
                      <a:pt x="28974" y="168031"/>
                      <a:pt x="28974" y="167961"/>
                    </a:cubicBezTo>
                    <a:cubicBezTo>
                      <a:pt x="29252" y="168378"/>
                      <a:pt x="29530" y="168725"/>
                      <a:pt x="29808" y="169141"/>
                    </a:cubicBezTo>
                    <a:lnTo>
                      <a:pt x="29808" y="169141"/>
                    </a:lnTo>
                    <a:cubicBezTo>
                      <a:pt x="29808" y="169141"/>
                      <a:pt x="29808" y="169141"/>
                      <a:pt x="29808" y="169141"/>
                    </a:cubicBezTo>
                    <a:cubicBezTo>
                      <a:pt x="30016" y="169419"/>
                      <a:pt x="30154" y="169628"/>
                      <a:pt x="30293" y="169836"/>
                    </a:cubicBezTo>
                    <a:cubicBezTo>
                      <a:pt x="30293" y="169836"/>
                      <a:pt x="30293" y="169836"/>
                      <a:pt x="30293" y="169836"/>
                    </a:cubicBezTo>
                    <a:cubicBezTo>
                      <a:pt x="74174" y="231837"/>
                      <a:pt x="105973" y="301893"/>
                      <a:pt x="129649" y="373892"/>
                    </a:cubicBezTo>
                    <a:cubicBezTo>
                      <a:pt x="141174" y="409163"/>
                      <a:pt x="150686" y="445128"/>
                      <a:pt x="156171" y="481857"/>
                    </a:cubicBezTo>
                    <a:cubicBezTo>
                      <a:pt x="157698" y="491507"/>
                      <a:pt x="162767" y="515183"/>
                      <a:pt x="145548" y="508726"/>
                    </a:cubicBezTo>
                    <a:cubicBezTo>
                      <a:pt x="119095" y="491438"/>
                      <a:pt x="105695" y="460541"/>
                      <a:pt x="91392" y="433463"/>
                    </a:cubicBezTo>
                    <a:cubicBezTo>
                      <a:pt x="77159" y="406941"/>
                      <a:pt x="60912" y="381391"/>
                      <a:pt x="50081" y="353202"/>
                    </a:cubicBezTo>
                    <a:cubicBezTo>
                      <a:pt x="38764" y="324735"/>
                      <a:pt x="32168" y="294811"/>
                      <a:pt x="24253" y="265303"/>
                    </a:cubicBezTo>
                    <a:cubicBezTo>
                      <a:pt x="19879" y="248223"/>
                      <a:pt x="-15947" y="128386"/>
                      <a:pt x="8422" y="128872"/>
                    </a:cubicBezTo>
                    <a:close/>
                    <a:moveTo>
                      <a:pt x="111110" y="129983"/>
                    </a:moveTo>
                    <a:cubicBezTo>
                      <a:pt x="112500" y="129913"/>
                      <a:pt x="113818" y="129844"/>
                      <a:pt x="115207" y="129774"/>
                    </a:cubicBezTo>
                    <a:lnTo>
                      <a:pt x="111110" y="129983"/>
                    </a:lnTo>
                    <a:close/>
                    <a:moveTo>
                      <a:pt x="444099" y="22296"/>
                    </a:moveTo>
                    <a:cubicBezTo>
                      <a:pt x="441947" y="23754"/>
                      <a:pt x="439725" y="25212"/>
                      <a:pt x="437503" y="26670"/>
                    </a:cubicBezTo>
                    <a:cubicBezTo>
                      <a:pt x="439725" y="25281"/>
                      <a:pt x="441947" y="23823"/>
                      <a:pt x="444099" y="22296"/>
                    </a:cubicBezTo>
                    <a:cubicBezTo>
                      <a:pt x="444099" y="22296"/>
                      <a:pt x="444099" y="22296"/>
                      <a:pt x="444099" y="2229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80" name="Google Shape;11880;p27"/>
              <p:cNvSpPr/>
              <p:nvPr/>
            </p:nvSpPr>
            <p:spPr>
              <a:xfrm rot="-5868182">
                <a:off x="6309942" y="1990143"/>
                <a:ext cx="285077" cy="193955"/>
              </a:xfrm>
              <a:custGeom>
                <a:avLst/>
                <a:gdLst/>
                <a:ahLst/>
                <a:cxnLst/>
                <a:rect l="l" t="t" r="r" b="b"/>
                <a:pathLst>
                  <a:path w="418425" h="284680" extrusionOk="0">
                    <a:moveTo>
                      <a:pt x="3206" y="2475"/>
                    </a:moveTo>
                    <a:cubicBezTo>
                      <a:pt x="7025" y="-649"/>
                      <a:pt x="12093" y="-163"/>
                      <a:pt x="16676" y="462"/>
                    </a:cubicBezTo>
                    <a:cubicBezTo>
                      <a:pt x="30562" y="2267"/>
                      <a:pt x="44239" y="5530"/>
                      <a:pt x="57708" y="9418"/>
                    </a:cubicBezTo>
                    <a:cubicBezTo>
                      <a:pt x="57362" y="9280"/>
                      <a:pt x="56945" y="9210"/>
                      <a:pt x="56529" y="9071"/>
                    </a:cubicBezTo>
                    <a:cubicBezTo>
                      <a:pt x="170811" y="43925"/>
                      <a:pt x="350150" y="128839"/>
                      <a:pt x="404584" y="239511"/>
                    </a:cubicBezTo>
                    <a:cubicBezTo>
                      <a:pt x="408958" y="251314"/>
                      <a:pt x="430064" y="278115"/>
                      <a:pt x="409722" y="283808"/>
                    </a:cubicBezTo>
                    <a:cubicBezTo>
                      <a:pt x="401668" y="286863"/>
                      <a:pt x="393822" y="281239"/>
                      <a:pt x="387226" y="277073"/>
                    </a:cubicBezTo>
                    <a:cubicBezTo>
                      <a:pt x="373965" y="269644"/>
                      <a:pt x="360357" y="262840"/>
                      <a:pt x="346817" y="255897"/>
                    </a:cubicBezTo>
                    <a:cubicBezTo>
                      <a:pt x="287732" y="225833"/>
                      <a:pt x="229272" y="194590"/>
                      <a:pt x="172616" y="160083"/>
                    </a:cubicBezTo>
                    <a:cubicBezTo>
                      <a:pt x="172894" y="160222"/>
                      <a:pt x="173171" y="160430"/>
                      <a:pt x="173449" y="160569"/>
                    </a:cubicBezTo>
                    <a:cubicBezTo>
                      <a:pt x="116655" y="125992"/>
                      <a:pt x="60625" y="88083"/>
                      <a:pt x="17161" y="37121"/>
                    </a:cubicBezTo>
                    <a:cubicBezTo>
                      <a:pt x="10566" y="27818"/>
                      <a:pt x="-7139" y="14140"/>
                      <a:pt x="3136" y="2406"/>
                    </a:cubicBezTo>
                    <a:close/>
                    <a:moveTo>
                      <a:pt x="83884" y="81904"/>
                    </a:moveTo>
                    <a:cubicBezTo>
                      <a:pt x="85134" y="82945"/>
                      <a:pt x="86383" y="83987"/>
                      <a:pt x="87633" y="84959"/>
                    </a:cubicBezTo>
                    <a:cubicBezTo>
                      <a:pt x="87494" y="84820"/>
                      <a:pt x="87355" y="84751"/>
                      <a:pt x="87216" y="84612"/>
                    </a:cubicBezTo>
                    <a:cubicBezTo>
                      <a:pt x="87355" y="84751"/>
                      <a:pt x="87494" y="84820"/>
                      <a:pt x="87633" y="84959"/>
                    </a:cubicBezTo>
                    <a:cubicBezTo>
                      <a:pt x="86383" y="83917"/>
                      <a:pt x="85134" y="82945"/>
                      <a:pt x="83884" y="81904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81" name="Google Shape;11881;p27"/>
              <p:cNvSpPr/>
              <p:nvPr/>
            </p:nvSpPr>
            <p:spPr>
              <a:xfrm rot="-5868182">
                <a:off x="6470557" y="2088243"/>
                <a:ext cx="95327" cy="371783"/>
              </a:xfrm>
              <a:custGeom>
                <a:avLst/>
                <a:gdLst/>
                <a:ahLst/>
                <a:cxnLst/>
                <a:rect l="l" t="t" r="r" b="b"/>
                <a:pathLst>
                  <a:path w="139917" h="545690" extrusionOk="0">
                    <a:moveTo>
                      <a:pt x="13608" y="111"/>
                    </a:moveTo>
                    <a:cubicBezTo>
                      <a:pt x="13608" y="111"/>
                      <a:pt x="14163" y="111"/>
                      <a:pt x="14441" y="180"/>
                    </a:cubicBezTo>
                    <a:cubicBezTo>
                      <a:pt x="16732" y="-445"/>
                      <a:pt x="19232" y="597"/>
                      <a:pt x="20482" y="2680"/>
                    </a:cubicBezTo>
                    <a:cubicBezTo>
                      <a:pt x="20482" y="2680"/>
                      <a:pt x="20482" y="2680"/>
                      <a:pt x="20482" y="2610"/>
                    </a:cubicBezTo>
                    <a:cubicBezTo>
                      <a:pt x="20482" y="2610"/>
                      <a:pt x="20482" y="2680"/>
                      <a:pt x="20551" y="2749"/>
                    </a:cubicBezTo>
                    <a:cubicBezTo>
                      <a:pt x="20551" y="2749"/>
                      <a:pt x="20551" y="2749"/>
                      <a:pt x="20551" y="2749"/>
                    </a:cubicBezTo>
                    <a:cubicBezTo>
                      <a:pt x="60682" y="76970"/>
                      <a:pt x="83386" y="158482"/>
                      <a:pt x="105882" y="239368"/>
                    </a:cubicBezTo>
                    <a:cubicBezTo>
                      <a:pt x="122822" y="312895"/>
                      <a:pt x="145040" y="387186"/>
                      <a:pt x="138861" y="463421"/>
                    </a:cubicBezTo>
                    <a:cubicBezTo>
                      <a:pt x="137402" y="488971"/>
                      <a:pt x="134626" y="514591"/>
                      <a:pt x="129557" y="539655"/>
                    </a:cubicBezTo>
                    <a:cubicBezTo>
                      <a:pt x="120809" y="554930"/>
                      <a:pt x="109908" y="537503"/>
                      <a:pt x="105743" y="528130"/>
                    </a:cubicBezTo>
                    <a:lnTo>
                      <a:pt x="105743" y="528130"/>
                    </a:lnTo>
                    <a:cubicBezTo>
                      <a:pt x="88732" y="495220"/>
                      <a:pt x="66584" y="465017"/>
                      <a:pt x="52976" y="430372"/>
                    </a:cubicBezTo>
                    <a:cubicBezTo>
                      <a:pt x="22426" y="353304"/>
                      <a:pt x="11872" y="271029"/>
                      <a:pt x="6735" y="188823"/>
                    </a:cubicBezTo>
                    <a:cubicBezTo>
                      <a:pt x="2777" y="139180"/>
                      <a:pt x="69" y="89468"/>
                      <a:pt x="0" y="39617"/>
                    </a:cubicBezTo>
                    <a:cubicBezTo>
                      <a:pt x="1527" y="26772"/>
                      <a:pt x="-4652" y="1291"/>
                      <a:pt x="13678" y="111"/>
                    </a:cubicBezTo>
                    <a:close/>
                    <a:moveTo>
                      <a:pt x="121364" y="502510"/>
                    </a:moveTo>
                    <a:cubicBezTo>
                      <a:pt x="121225" y="503621"/>
                      <a:pt x="121017" y="504732"/>
                      <a:pt x="120878" y="505843"/>
                    </a:cubicBezTo>
                    <a:cubicBezTo>
                      <a:pt x="121017" y="504732"/>
                      <a:pt x="121225" y="503690"/>
                      <a:pt x="121364" y="502579"/>
                    </a:cubicBezTo>
                    <a:cubicBezTo>
                      <a:pt x="121364" y="502579"/>
                      <a:pt x="121364" y="502579"/>
                      <a:pt x="121364" y="502649"/>
                    </a:cubicBezTo>
                    <a:cubicBezTo>
                      <a:pt x="121364" y="502649"/>
                      <a:pt x="121364" y="502510"/>
                      <a:pt x="121364" y="502510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82" name="Google Shape;11882;p27"/>
              <p:cNvSpPr/>
              <p:nvPr/>
            </p:nvSpPr>
            <p:spPr>
              <a:xfrm rot="-5868182">
                <a:off x="6366903" y="2373791"/>
                <a:ext cx="109977" cy="264936"/>
              </a:xfrm>
              <a:custGeom>
                <a:avLst/>
                <a:gdLst/>
                <a:ahLst/>
                <a:cxnLst/>
                <a:rect l="l" t="t" r="r" b="b"/>
                <a:pathLst>
                  <a:path w="161420" h="388863" extrusionOk="0">
                    <a:moveTo>
                      <a:pt x="93857" y="74674"/>
                    </a:moveTo>
                    <a:cubicBezTo>
                      <a:pt x="103021" y="62802"/>
                      <a:pt x="142597" y="-15099"/>
                      <a:pt x="158288" y="2605"/>
                    </a:cubicBezTo>
                    <a:cubicBezTo>
                      <a:pt x="163148" y="7049"/>
                      <a:pt x="161968" y="14270"/>
                      <a:pt x="157386" y="18435"/>
                    </a:cubicBezTo>
                    <a:cubicBezTo>
                      <a:pt x="153150" y="81409"/>
                      <a:pt x="138639" y="143827"/>
                      <a:pt x="121698" y="204509"/>
                    </a:cubicBezTo>
                    <a:cubicBezTo>
                      <a:pt x="110451" y="239711"/>
                      <a:pt x="97675" y="274773"/>
                      <a:pt x="78512" y="306503"/>
                    </a:cubicBezTo>
                    <a:cubicBezTo>
                      <a:pt x="62613" y="332331"/>
                      <a:pt x="42617" y="355243"/>
                      <a:pt x="22967" y="378294"/>
                    </a:cubicBezTo>
                    <a:cubicBezTo>
                      <a:pt x="18038" y="385445"/>
                      <a:pt x="7832" y="394749"/>
                      <a:pt x="1305" y="383918"/>
                    </a:cubicBezTo>
                    <a:cubicBezTo>
                      <a:pt x="-10428" y="325666"/>
                      <a:pt x="59905" y="128483"/>
                      <a:pt x="93857" y="74744"/>
                    </a:cubicBezTo>
                    <a:close/>
                    <a:moveTo>
                      <a:pt x="145860" y="32738"/>
                    </a:moveTo>
                    <a:cubicBezTo>
                      <a:pt x="145860" y="32738"/>
                      <a:pt x="145860" y="32738"/>
                      <a:pt x="145860" y="32738"/>
                    </a:cubicBezTo>
                    <a:cubicBezTo>
                      <a:pt x="145721" y="33988"/>
                      <a:pt x="145652" y="35307"/>
                      <a:pt x="145513" y="36626"/>
                    </a:cubicBezTo>
                    <a:cubicBezTo>
                      <a:pt x="145652" y="35307"/>
                      <a:pt x="145791" y="33988"/>
                      <a:pt x="145860" y="32669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83" name="Google Shape;11883;p27"/>
              <p:cNvSpPr/>
              <p:nvPr/>
            </p:nvSpPr>
            <p:spPr>
              <a:xfrm rot="-5868182">
                <a:off x="6285231" y="2506370"/>
                <a:ext cx="205389" cy="228118"/>
              </a:xfrm>
              <a:custGeom>
                <a:avLst/>
                <a:gdLst/>
                <a:ahLst/>
                <a:cxnLst/>
                <a:rect l="l" t="t" r="r" b="b"/>
                <a:pathLst>
                  <a:path w="301463" h="334824" extrusionOk="0">
                    <a:moveTo>
                      <a:pt x="32622" y="233676"/>
                    </a:moveTo>
                    <a:cubicBezTo>
                      <a:pt x="77335" y="150428"/>
                      <a:pt x="139129" y="71278"/>
                      <a:pt x="227444" y="32119"/>
                    </a:cubicBezTo>
                    <a:cubicBezTo>
                      <a:pt x="244316" y="23648"/>
                      <a:pt x="260840" y="14622"/>
                      <a:pt x="277712" y="6152"/>
                    </a:cubicBezTo>
                    <a:cubicBezTo>
                      <a:pt x="283752" y="3444"/>
                      <a:pt x="290765" y="-2874"/>
                      <a:pt x="297430" y="1500"/>
                    </a:cubicBezTo>
                    <a:cubicBezTo>
                      <a:pt x="309164" y="6082"/>
                      <a:pt x="291737" y="26911"/>
                      <a:pt x="290001" y="35104"/>
                    </a:cubicBezTo>
                    <a:cubicBezTo>
                      <a:pt x="235914" y="152442"/>
                      <a:pt x="165581" y="251866"/>
                      <a:pt x="49911" y="314562"/>
                    </a:cubicBezTo>
                    <a:cubicBezTo>
                      <a:pt x="39704" y="320811"/>
                      <a:pt x="29220" y="326712"/>
                      <a:pt x="18597" y="332198"/>
                    </a:cubicBezTo>
                    <a:cubicBezTo>
                      <a:pt x="15056" y="334003"/>
                      <a:pt x="10959" y="335738"/>
                      <a:pt x="7002" y="334280"/>
                    </a:cubicBezTo>
                    <a:cubicBezTo>
                      <a:pt x="-16048" y="321158"/>
                      <a:pt x="24499" y="252144"/>
                      <a:pt x="32691" y="23360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84" name="Google Shape;11884;p27"/>
              <p:cNvSpPr/>
              <p:nvPr/>
            </p:nvSpPr>
            <p:spPr>
              <a:xfrm rot="-5868182">
                <a:off x="6068587" y="2582925"/>
                <a:ext cx="259320" cy="366859"/>
              </a:xfrm>
              <a:custGeom>
                <a:avLst/>
                <a:gdLst/>
                <a:ahLst/>
                <a:cxnLst/>
                <a:rect l="l" t="t" r="r" b="b"/>
                <a:pathLst>
                  <a:path w="380621" h="538463" extrusionOk="0">
                    <a:moveTo>
                      <a:pt x="198338" y="5806"/>
                    </a:moveTo>
                    <a:cubicBezTo>
                      <a:pt x="207712" y="-6413"/>
                      <a:pt x="222223" y="3099"/>
                      <a:pt x="230138" y="11986"/>
                    </a:cubicBezTo>
                    <a:cubicBezTo>
                      <a:pt x="242080" y="23789"/>
                      <a:pt x="253952" y="35800"/>
                      <a:pt x="264159" y="49131"/>
                    </a:cubicBezTo>
                    <a:cubicBezTo>
                      <a:pt x="326160" y="130920"/>
                      <a:pt x="373859" y="256034"/>
                      <a:pt x="370943" y="359138"/>
                    </a:cubicBezTo>
                    <a:cubicBezTo>
                      <a:pt x="375178" y="356778"/>
                      <a:pt x="381080" y="359902"/>
                      <a:pt x="380593" y="364970"/>
                    </a:cubicBezTo>
                    <a:cubicBezTo>
                      <a:pt x="380524" y="368928"/>
                      <a:pt x="377122" y="371983"/>
                      <a:pt x="374553" y="374482"/>
                    </a:cubicBezTo>
                    <a:cubicBezTo>
                      <a:pt x="354765" y="391076"/>
                      <a:pt x="333172" y="405448"/>
                      <a:pt x="313315" y="422112"/>
                    </a:cubicBezTo>
                    <a:cubicBezTo>
                      <a:pt x="236109" y="486127"/>
                      <a:pt x="141266" y="541463"/>
                      <a:pt x="38023" y="537922"/>
                    </a:cubicBezTo>
                    <a:cubicBezTo>
                      <a:pt x="25803" y="536533"/>
                      <a:pt x="5252" y="543754"/>
                      <a:pt x="45" y="528688"/>
                    </a:cubicBezTo>
                    <a:cubicBezTo>
                      <a:pt x="-1205" y="514246"/>
                      <a:pt x="23998" y="498971"/>
                      <a:pt x="32122" y="486960"/>
                    </a:cubicBezTo>
                    <a:cubicBezTo>
                      <a:pt x="52742" y="463215"/>
                      <a:pt x="73711" y="438636"/>
                      <a:pt x="102177" y="424125"/>
                    </a:cubicBezTo>
                    <a:cubicBezTo>
                      <a:pt x="142724" y="403852"/>
                      <a:pt x="184591" y="384133"/>
                      <a:pt x="228957" y="374066"/>
                    </a:cubicBezTo>
                    <a:cubicBezTo>
                      <a:pt x="250480" y="369483"/>
                      <a:pt x="272699" y="369900"/>
                      <a:pt x="294292" y="365456"/>
                    </a:cubicBezTo>
                    <a:cubicBezTo>
                      <a:pt x="310538" y="362193"/>
                      <a:pt x="326646" y="358097"/>
                      <a:pt x="343240" y="356986"/>
                    </a:cubicBezTo>
                    <a:cubicBezTo>
                      <a:pt x="312829" y="307968"/>
                      <a:pt x="271379" y="266796"/>
                      <a:pt x="243398" y="216320"/>
                    </a:cubicBezTo>
                    <a:cubicBezTo>
                      <a:pt x="243398" y="216459"/>
                      <a:pt x="243537" y="216528"/>
                      <a:pt x="243607" y="216667"/>
                    </a:cubicBezTo>
                    <a:cubicBezTo>
                      <a:pt x="242565" y="214723"/>
                      <a:pt x="241455" y="212709"/>
                      <a:pt x="240413" y="210765"/>
                    </a:cubicBezTo>
                    <a:cubicBezTo>
                      <a:pt x="240413" y="210835"/>
                      <a:pt x="240483" y="210904"/>
                      <a:pt x="240552" y="210974"/>
                    </a:cubicBezTo>
                    <a:cubicBezTo>
                      <a:pt x="240135" y="210210"/>
                      <a:pt x="239719" y="209446"/>
                      <a:pt x="239302" y="208613"/>
                    </a:cubicBezTo>
                    <a:cubicBezTo>
                      <a:pt x="239302" y="208613"/>
                      <a:pt x="239302" y="208613"/>
                      <a:pt x="239302" y="208613"/>
                    </a:cubicBezTo>
                    <a:cubicBezTo>
                      <a:pt x="237914" y="206113"/>
                      <a:pt x="236594" y="203614"/>
                      <a:pt x="235206" y="201045"/>
                    </a:cubicBezTo>
                    <a:lnTo>
                      <a:pt x="235206" y="201045"/>
                    </a:lnTo>
                    <a:cubicBezTo>
                      <a:pt x="235206" y="201045"/>
                      <a:pt x="235067" y="200837"/>
                      <a:pt x="235067" y="200767"/>
                    </a:cubicBezTo>
                    <a:cubicBezTo>
                      <a:pt x="235067" y="200767"/>
                      <a:pt x="235067" y="200767"/>
                      <a:pt x="235067" y="200767"/>
                    </a:cubicBezTo>
                    <a:cubicBezTo>
                      <a:pt x="235067" y="200767"/>
                      <a:pt x="235067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lnTo>
                      <a:pt x="234998" y="200628"/>
                    </a:ln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859" y="200420"/>
                      <a:pt x="234789" y="200212"/>
                      <a:pt x="234651" y="200004"/>
                    </a:cubicBezTo>
                    <a:cubicBezTo>
                      <a:pt x="214307" y="162511"/>
                      <a:pt x="205490" y="120367"/>
                      <a:pt x="199588" y="78500"/>
                    </a:cubicBezTo>
                    <a:cubicBezTo>
                      <a:pt x="197783" y="66141"/>
                      <a:pt x="196325" y="53713"/>
                      <a:pt x="195284" y="41285"/>
                    </a:cubicBezTo>
                    <a:cubicBezTo>
                      <a:pt x="194936" y="29621"/>
                      <a:pt x="191464" y="16082"/>
                      <a:pt x="198477" y="5806"/>
                    </a:cubicBezTo>
                    <a:close/>
                    <a:moveTo>
                      <a:pt x="367333" y="364137"/>
                    </a:moveTo>
                    <a:cubicBezTo>
                      <a:pt x="367333" y="364137"/>
                      <a:pt x="366777" y="364554"/>
                      <a:pt x="366499" y="364693"/>
                    </a:cubicBezTo>
                    <a:cubicBezTo>
                      <a:pt x="366499" y="364901"/>
                      <a:pt x="366569" y="365179"/>
                      <a:pt x="366569" y="365387"/>
                    </a:cubicBezTo>
                    <a:cubicBezTo>
                      <a:pt x="366777" y="365179"/>
                      <a:pt x="366985" y="364970"/>
                      <a:pt x="367194" y="364693"/>
                    </a:cubicBezTo>
                    <a:cubicBezTo>
                      <a:pt x="367194" y="364484"/>
                      <a:pt x="367194" y="364276"/>
                      <a:pt x="367194" y="364068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85" name="Google Shape;11885;p27"/>
              <p:cNvSpPr/>
              <p:nvPr/>
            </p:nvSpPr>
            <p:spPr>
              <a:xfrm rot="-5868182">
                <a:off x="6087622" y="2441518"/>
                <a:ext cx="87500" cy="246253"/>
              </a:xfrm>
              <a:custGeom>
                <a:avLst/>
                <a:gdLst/>
                <a:ahLst/>
                <a:cxnLst/>
                <a:rect l="l" t="t" r="r" b="b"/>
                <a:pathLst>
                  <a:path w="128430" h="361441" extrusionOk="0">
                    <a:moveTo>
                      <a:pt x="37499" y="62695"/>
                    </a:moveTo>
                    <a:cubicBezTo>
                      <a:pt x="48261" y="42352"/>
                      <a:pt x="87281" y="-17428"/>
                      <a:pt x="113525" y="4929"/>
                    </a:cubicBezTo>
                    <a:cubicBezTo>
                      <a:pt x="132618" y="48531"/>
                      <a:pt x="131230" y="99285"/>
                      <a:pt x="121301" y="145179"/>
                    </a:cubicBezTo>
                    <a:cubicBezTo>
                      <a:pt x="108735" y="212943"/>
                      <a:pt x="82420" y="277444"/>
                      <a:pt x="47080" y="336460"/>
                    </a:cubicBezTo>
                    <a:cubicBezTo>
                      <a:pt x="47080" y="336390"/>
                      <a:pt x="47219" y="336251"/>
                      <a:pt x="47289" y="336182"/>
                    </a:cubicBezTo>
                    <a:cubicBezTo>
                      <a:pt x="46941" y="336737"/>
                      <a:pt x="46595" y="337293"/>
                      <a:pt x="46247" y="337918"/>
                    </a:cubicBezTo>
                    <a:cubicBezTo>
                      <a:pt x="46247" y="337918"/>
                      <a:pt x="46247" y="337918"/>
                      <a:pt x="46247" y="337918"/>
                    </a:cubicBezTo>
                    <a:cubicBezTo>
                      <a:pt x="46247" y="337918"/>
                      <a:pt x="46247" y="337987"/>
                      <a:pt x="46178" y="338057"/>
                    </a:cubicBezTo>
                    <a:cubicBezTo>
                      <a:pt x="46178" y="338057"/>
                      <a:pt x="46178" y="338057"/>
                      <a:pt x="46178" y="337987"/>
                    </a:cubicBezTo>
                    <a:cubicBezTo>
                      <a:pt x="44789" y="340209"/>
                      <a:pt x="43470" y="342500"/>
                      <a:pt x="42082" y="344722"/>
                    </a:cubicBezTo>
                    <a:cubicBezTo>
                      <a:pt x="42221" y="344514"/>
                      <a:pt x="42359" y="344236"/>
                      <a:pt x="42498" y="344028"/>
                    </a:cubicBezTo>
                    <a:cubicBezTo>
                      <a:pt x="38332" y="349304"/>
                      <a:pt x="35485" y="359164"/>
                      <a:pt x="27778" y="359580"/>
                    </a:cubicBezTo>
                    <a:cubicBezTo>
                      <a:pt x="10699" y="371800"/>
                      <a:pt x="10977" y="320213"/>
                      <a:pt x="6810" y="310840"/>
                    </a:cubicBezTo>
                    <a:cubicBezTo>
                      <a:pt x="-8186" y="228287"/>
                      <a:pt x="1395" y="138860"/>
                      <a:pt x="37429" y="62834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86" name="Google Shape;11886;p27"/>
              <p:cNvSpPr/>
              <p:nvPr/>
            </p:nvSpPr>
            <p:spPr>
              <a:xfrm rot="-5868182">
                <a:off x="6061123" y="2308735"/>
                <a:ext cx="161995" cy="271786"/>
              </a:xfrm>
              <a:custGeom>
                <a:avLst/>
                <a:gdLst/>
                <a:ahLst/>
                <a:cxnLst/>
                <a:rect l="l" t="t" r="r" b="b"/>
                <a:pathLst>
                  <a:path w="237770" h="398917" extrusionOk="0">
                    <a:moveTo>
                      <a:pt x="75106" y="146476"/>
                    </a:moveTo>
                    <a:cubicBezTo>
                      <a:pt x="100657" y="99888"/>
                      <a:pt x="133219" y="56146"/>
                      <a:pt x="173420" y="21292"/>
                    </a:cubicBezTo>
                    <a:cubicBezTo>
                      <a:pt x="189111" y="9073"/>
                      <a:pt x="217508" y="-11271"/>
                      <a:pt x="234727" y="7823"/>
                    </a:cubicBezTo>
                    <a:cubicBezTo>
                      <a:pt x="242226" y="25597"/>
                      <a:pt x="233963" y="48856"/>
                      <a:pt x="230283" y="67186"/>
                    </a:cubicBezTo>
                    <a:cubicBezTo>
                      <a:pt x="199734" y="168207"/>
                      <a:pt x="92116" y="331508"/>
                      <a:pt x="11716" y="398092"/>
                    </a:cubicBezTo>
                    <a:cubicBezTo>
                      <a:pt x="-781" y="402605"/>
                      <a:pt x="-781" y="387538"/>
                      <a:pt x="607" y="379207"/>
                    </a:cubicBezTo>
                    <a:cubicBezTo>
                      <a:pt x="1510" y="367473"/>
                      <a:pt x="2759" y="355739"/>
                      <a:pt x="4009" y="344075"/>
                    </a:cubicBezTo>
                    <a:cubicBezTo>
                      <a:pt x="13036" y="274228"/>
                      <a:pt x="45598" y="209657"/>
                      <a:pt x="75037" y="14647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87" name="Google Shape;11887;p27"/>
              <p:cNvSpPr/>
              <p:nvPr/>
            </p:nvSpPr>
            <p:spPr>
              <a:xfrm rot="-5868182">
                <a:off x="6237721" y="2068041"/>
                <a:ext cx="233095" cy="531122"/>
              </a:xfrm>
              <a:custGeom>
                <a:avLst/>
                <a:gdLst/>
                <a:ahLst/>
                <a:cxnLst/>
                <a:rect l="l" t="t" r="r" b="b"/>
                <a:pathLst>
                  <a:path w="342128" h="779562" extrusionOk="0">
                    <a:moveTo>
                      <a:pt x="51771" y="244808"/>
                    </a:moveTo>
                    <a:cubicBezTo>
                      <a:pt x="93360" y="168088"/>
                      <a:pt x="152931" y="101157"/>
                      <a:pt x="222570" y="48806"/>
                    </a:cubicBezTo>
                    <a:cubicBezTo>
                      <a:pt x="253467" y="26449"/>
                      <a:pt x="287974" y="5620"/>
                      <a:pt x="326300" y="135"/>
                    </a:cubicBezTo>
                    <a:cubicBezTo>
                      <a:pt x="334492" y="-976"/>
                      <a:pt x="343865" y="4857"/>
                      <a:pt x="341852" y="13952"/>
                    </a:cubicBezTo>
                    <a:cubicBezTo>
                      <a:pt x="339213" y="22770"/>
                      <a:pt x="331784" y="29227"/>
                      <a:pt x="326577" y="36586"/>
                    </a:cubicBezTo>
                    <a:cubicBezTo>
                      <a:pt x="326785" y="36309"/>
                      <a:pt x="327063" y="36031"/>
                      <a:pt x="327272" y="35684"/>
                    </a:cubicBezTo>
                    <a:cubicBezTo>
                      <a:pt x="311788" y="55263"/>
                      <a:pt x="294639" y="73315"/>
                      <a:pt x="278739" y="92478"/>
                    </a:cubicBezTo>
                    <a:cubicBezTo>
                      <a:pt x="252564" y="125735"/>
                      <a:pt x="229166" y="161145"/>
                      <a:pt x="200908" y="192736"/>
                    </a:cubicBezTo>
                    <a:cubicBezTo>
                      <a:pt x="161472" y="236199"/>
                      <a:pt x="116411" y="274872"/>
                      <a:pt x="68781" y="309032"/>
                    </a:cubicBezTo>
                    <a:cubicBezTo>
                      <a:pt x="70934" y="315419"/>
                      <a:pt x="66212" y="321182"/>
                      <a:pt x="64546" y="327084"/>
                    </a:cubicBezTo>
                    <a:cubicBezTo>
                      <a:pt x="101830" y="433382"/>
                      <a:pt x="96207" y="550580"/>
                      <a:pt x="74127" y="659586"/>
                    </a:cubicBezTo>
                    <a:cubicBezTo>
                      <a:pt x="69962" y="680971"/>
                      <a:pt x="45870" y="774772"/>
                      <a:pt x="27123" y="779562"/>
                    </a:cubicBezTo>
                    <a:cubicBezTo>
                      <a:pt x="-1205" y="777757"/>
                      <a:pt x="5114" y="633550"/>
                      <a:pt x="670" y="606125"/>
                    </a:cubicBezTo>
                    <a:cubicBezTo>
                      <a:pt x="-2871" y="531348"/>
                      <a:pt x="8029" y="457196"/>
                      <a:pt x="23721" y="384225"/>
                    </a:cubicBezTo>
                    <a:cubicBezTo>
                      <a:pt x="29692" y="358119"/>
                      <a:pt x="35107" y="331458"/>
                      <a:pt x="46633" y="307088"/>
                    </a:cubicBezTo>
                    <a:cubicBezTo>
                      <a:pt x="48924" y="302297"/>
                      <a:pt x="53992" y="300492"/>
                      <a:pt x="58159" y="297784"/>
                    </a:cubicBezTo>
                    <a:cubicBezTo>
                      <a:pt x="54340" y="297090"/>
                      <a:pt x="50799" y="295076"/>
                      <a:pt x="47536" y="292993"/>
                    </a:cubicBezTo>
                    <a:cubicBezTo>
                      <a:pt x="45661" y="298062"/>
                      <a:pt x="41078" y="302644"/>
                      <a:pt x="35316" y="300492"/>
                    </a:cubicBezTo>
                    <a:cubicBezTo>
                      <a:pt x="18791" y="294451"/>
                      <a:pt x="47882" y="255917"/>
                      <a:pt x="51701" y="244739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1888" name="Google Shape;11888;p27"/>
            <p:cNvGrpSpPr/>
            <p:nvPr/>
          </p:nvGrpSpPr>
          <p:grpSpPr>
            <a:xfrm>
              <a:off x="6003359" y="1935367"/>
              <a:ext cx="701143" cy="994661"/>
              <a:chOff x="6003359" y="1935367"/>
              <a:chExt cx="701143" cy="994661"/>
            </a:xfrm>
          </p:grpSpPr>
          <p:grpSp>
            <p:nvGrpSpPr>
              <p:cNvPr id="11889" name="Google Shape;11889;p27"/>
              <p:cNvGrpSpPr/>
              <p:nvPr/>
            </p:nvGrpSpPr>
            <p:grpSpPr>
              <a:xfrm>
                <a:off x="6003359" y="1935367"/>
                <a:ext cx="701143" cy="994661"/>
                <a:chOff x="6003359" y="1935367"/>
                <a:chExt cx="701143" cy="994661"/>
              </a:xfrm>
            </p:grpSpPr>
            <p:sp>
              <p:nvSpPr>
                <p:cNvPr id="11890" name="Google Shape;11890;p27"/>
                <p:cNvSpPr/>
                <p:nvPr/>
              </p:nvSpPr>
              <p:spPr>
                <a:xfrm rot="-5868182">
                  <a:off x="5886047" y="2190095"/>
                  <a:ext cx="937465" cy="4852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5978" h="712167" extrusionOk="0">
                      <a:moveTo>
                        <a:pt x="15231" y="396"/>
                      </a:moveTo>
                      <a:cubicBezTo>
                        <a:pt x="109449" y="21433"/>
                        <a:pt x="198737" y="58232"/>
                        <a:pt x="288233" y="93572"/>
                      </a:cubicBezTo>
                      <a:cubicBezTo>
                        <a:pt x="349400" y="117595"/>
                        <a:pt x="411749" y="138771"/>
                        <a:pt x="472640" y="163488"/>
                      </a:cubicBezTo>
                      <a:cubicBezTo>
                        <a:pt x="627470" y="228059"/>
                        <a:pt x="775565" y="307904"/>
                        <a:pt x="921091" y="391082"/>
                      </a:cubicBezTo>
                      <a:cubicBezTo>
                        <a:pt x="1056342" y="471274"/>
                        <a:pt x="1192218" y="552091"/>
                        <a:pt x="1317123" y="647975"/>
                      </a:cubicBezTo>
                      <a:cubicBezTo>
                        <a:pt x="1336772" y="663735"/>
                        <a:pt x="1356768" y="679496"/>
                        <a:pt x="1373986" y="697965"/>
                      </a:cubicBezTo>
                      <a:cubicBezTo>
                        <a:pt x="1377181" y="701505"/>
                        <a:pt x="1376348" y="707338"/>
                        <a:pt x="1372807" y="710254"/>
                      </a:cubicBezTo>
                      <a:cubicBezTo>
                        <a:pt x="1362739" y="717405"/>
                        <a:pt x="1356004" y="702547"/>
                        <a:pt x="1348436" y="697965"/>
                      </a:cubicBezTo>
                      <a:cubicBezTo>
                        <a:pt x="1318720" y="672761"/>
                        <a:pt x="1287407" y="649571"/>
                        <a:pt x="1255608" y="627076"/>
                      </a:cubicBezTo>
                      <a:cubicBezTo>
                        <a:pt x="1010518" y="463567"/>
                        <a:pt x="751750" y="318596"/>
                        <a:pt x="481666" y="200634"/>
                      </a:cubicBezTo>
                      <a:cubicBezTo>
                        <a:pt x="374465" y="158420"/>
                        <a:pt x="265875" y="119955"/>
                        <a:pt x="158744" y="77533"/>
                      </a:cubicBezTo>
                      <a:cubicBezTo>
                        <a:pt x="108823" y="61009"/>
                        <a:pt x="60570" y="39485"/>
                        <a:pt x="9885" y="25530"/>
                      </a:cubicBezTo>
                      <a:cubicBezTo>
                        <a:pt x="-5876" y="22128"/>
                        <a:pt x="-1848" y="-3145"/>
                        <a:pt x="15301" y="32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891" name="Google Shape;11891;p27"/>
                <p:cNvSpPr/>
                <p:nvPr/>
              </p:nvSpPr>
              <p:spPr>
                <a:xfrm rot="-5868182">
                  <a:off x="6157486" y="2074647"/>
                  <a:ext cx="305138" cy="91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7870" h="133689" extrusionOk="0">
                      <a:moveTo>
                        <a:pt x="3619" y="118685"/>
                      </a:moveTo>
                      <a:cubicBezTo>
                        <a:pt x="42639" y="95149"/>
                        <a:pt x="86936" y="84178"/>
                        <a:pt x="129011" y="67654"/>
                      </a:cubicBezTo>
                      <a:cubicBezTo>
                        <a:pt x="169697" y="50227"/>
                        <a:pt x="213438" y="42590"/>
                        <a:pt x="255652" y="30162"/>
                      </a:cubicBezTo>
                      <a:cubicBezTo>
                        <a:pt x="298144" y="18081"/>
                        <a:pt x="342579" y="15998"/>
                        <a:pt x="386112" y="9680"/>
                      </a:cubicBezTo>
                      <a:cubicBezTo>
                        <a:pt x="385973" y="9680"/>
                        <a:pt x="385765" y="9680"/>
                        <a:pt x="385626" y="9680"/>
                      </a:cubicBezTo>
                      <a:cubicBezTo>
                        <a:pt x="405205" y="7597"/>
                        <a:pt x="424507" y="3917"/>
                        <a:pt x="443739" y="29"/>
                      </a:cubicBezTo>
                      <a:cubicBezTo>
                        <a:pt x="443739" y="29"/>
                        <a:pt x="443600" y="29"/>
                        <a:pt x="443531" y="29"/>
                      </a:cubicBezTo>
                      <a:cubicBezTo>
                        <a:pt x="449849" y="-596"/>
                        <a:pt x="448947" y="9194"/>
                        <a:pt x="442906" y="7666"/>
                      </a:cubicBezTo>
                      <a:cubicBezTo>
                        <a:pt x="368684" y="23149"/>
                        <a:pt x="291756" y="24260"/>
                        <a:pt x="219895" y="50574"/>
                      </a:cubicBezTo>
                      <a:cubicBezTo>
                        <a:pt x="219895" y="50574"/>
                        <a:pt x="219895" y="50574"/>
                        <a:pt x="219965" y="50574"/>
                      </a:cubicBezTo>
                      <a:cubicBezTo>
                        <a:pt x="169628" y="61475"/>
                        <a:pt x="123248" y="84178"/>
                        <a:pt x="74924" y="101189"/>
                      </a:cubicBezTo>
                      <a:cubicBezTo>
                        <a:pt x="52915" y="109729"/>
                        <a:pt x="32294" y="121324"/>
                        <a:pt x="11673" y="132780"/>
                      </a:cubicBezTo>
                      <a:cubicBezTo>
                        <a:pt x="2925" y="137293"/>
                        <a:pt x="-4782" y="123823"/>
                        <a:pt x="3619" y="11861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892" name="Google Shape;11892;p27"/>
                <p:cNvSpPr/>
                <p:nvPr/>
              </p:nvSpPr>
              <p:spPr>
                <a:xfrm rot="-5868182">
                  <a:off x="6078249" y="2126146"/>
                  <a:ext cx="285371" cy="195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57" h="287129" extrusionOk="0">
                      <a:moveTo>
                        <a:pt x="1266" y="276623"/>
                      </a:moveTo>
                      <a:cubicBezTo>
                        <a:pt x="83055" y="186641"/>
                        <a:pt x="184979" y="118113"/>
                        <a:pt x="290236" y="58403"/>
                      </a:cubicBezTo>
                      <a:cubicBezTo>
                        <a:pt x="302040" y="52570"/>
                        <a:pt x="421251" y="-14847"/>
                        <a:pt x="418821" y="2997"/>
                      </a:cubicBezTo>
                      <a:cubicBezTo>
                        <a:pt x="418960" y="5844"/>
                        <a:pt x="416391" y="7996"/>
                        <a:pt x="413753" y="7579"/>
                      </a:cubicBezTo>
                      <a:cubicBezTo>
                        <a:pt x="352099" y="32852"/>
                        <a:pt x="294124" y="66595"/>
                        <a:pt x="237608" y="101727"/>
                      </a:cubicBezTo>
                      <a:cubicBezTo>
                        <a:pt x="182063" y="135956"/>
                        <a:pt x="127977" y="172824"/>
                        <a:pt x="79723" y="216982"/>
                      </a:cubicBezTo>
                      <a:cubicBezTo>
                        <a:pt x="55561" y="238436"/>
                        <a:pt x="33829" y="262320"/>
                        <a:pt x="11334" y="285440"/>
                      </a:cubicBezTo>
                      <a:cubicBezTo>
                        <a:pt x="5710" y="290578"/>
                        <a:pt x="-3247" y="282941"/>
                        <a:pt x="1197" y="27662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893" name="Google Shape;11893;p27"/>
                <p:cNvSpPr/>
                <p:nvPr/>
              </p:nvSpPr>
              <p:spPr>
                <a:xfrm rot="-5868182">
                  <a:off x="6095670" y="2235418"/>
                  <a:ext cx="196889" cy="20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986" h="302133" extrusionOk="0">
                      <a:moveTo>
                        <a:pt x="2255" y="287343"/>
                      </a:moveTo>
                      <a:cubicBezTo>
                        <a:pt x="70575" y="171741"/>
                        <a:pt x="165417" y="69678"/>
                        <a:pt x="281366" y="872"/>
                      </a:cubicBezTo>
                      <a:cubicBezTo>
                        <a:pt x="286921" y="-2877"/>
                        <a:pt x="292475" y="6496"/>
                        <a:pt x="286226" y="9412"/>
                      </a:cubicBezTo>
                      <a:cubicBezTo>
                        <a:pt x="269007" y="19132"/>
                        <a:pt x="253108" y="31005"/>
                        <a:pt x="237347" y="42947"/>
                      </a:cubicBezTo>
                      <a:cubicBezTo>
                        <a:pt x="237347" y="42947"/>
                        <a:pt x="237417" y="42947"/>
                        <a:pt x="237486" y="42878"/>
                      </a:cubicBezTo>
                      <a:cubicBezTo>
                        <a:pt x="237278" y="43017"/>
                        <a:pt x="237069" y="43225"/>
                        <a:pt x="236861" y="43364"/>
                      </a:cubicBezTo>
                      <a:cubicBezTo>
                        <a:pt x="237000" y="43225"/>
                        <a:pt x="237139" y="43155"/>
                        <a:pt x="237278" y="43017"/>
                      </a:cubicBezTo>
                      <a:cubicBezTo>
                        <a:pt x="237278" y="43017"/>
                        <a:pt x="237139" y="43086"/>
                        <a:pt x="237069" y="43155"/>
                      </a:cubicBezTo>
                      <a:cubicBezTo>
                        <a:pt x="237069" y="43155"/>
                        <a:pt x="237139" y="43086"/>
                        <a:pt x="237208" y="43017"/>
                      </a:cubicBezTo>
                      <a:cubicBezTo>
                        <a:pt x="180206" y="88841"/>
                        <a:pt x="127161" y="140636"/>
                        <a:pt x="82725" y="198749"/>
                      </a:cubicBezTo>
                      <a:cubicBezTo>
                        <a:pt x="82725" y="198749"/>
                        <a:pt x="82725" y="198680"/>
                        <a:pt x="82795" y="198610"/>
                      </a:cubicBezTo>
                      <a:cubicBezTo>
                        <a:pt x="82725" y="198749"/>
                        <a:pt x="82586" y="198819"/>
                        <a:pt x="82517" y="198958"/>
                      </a:cubicBezTo>
                      <a:cubicBezTo>
                        <a:pt x="82517" y="198958"/>
                        <a:pt x="82517" y="198958"/>
                        <a:pt x="82517" y="198958"/>
                      </a:cubicBezTo>
                      <a:cubicBezTo>
                        <a:pt x="82031" y="199652"/>
                        <a:pt x="81475" y="200277"/>
                        <a:pt x="80989" y="200971"/>
                      </a:cubicBezTo>
                      <a:cubicBezTo>
                        <a:pt x="81059" y="200902"/>
                        <a:pt x="81128" y="200763"/>
                        <a:pt x="81198" y="200693"/>
                      </a:cubicBezTo>
                      <a:cubicBezTo>
                        <a:pt x="59188" y="231659"/>
                        <a:pt x="35790" y="261792"/>
                        <a:pt x="16975" y="294841"/>
                      </a:cubicBezTo>
                      <a:cubicBezTo>
                        <a:pt x="10448" y="308797"/>
                        <a:pt x="-5868" y="300743"/>
                        <a:pt x="2186" y="28727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894" name="Google Shape;11894;p27"/>
                <p:cNvSpPr/>
                <p:nvPr/>
              </p:nvSpPr>
              <p:spPr>
                <a:xfrm rot="-5868182">
                  <a:off x="6068765" y="2311147"/>
                  <a:ext cx="152575" cy="26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944" h="389144" extrusionOk="0">
                      <a:moveTo>
                        <a:pt x="86272" y="193992"/>
                      </a:moveTo>
                      <a:cubicBezTo>
                        <a:pt x="105782" y="156985"/>
                        <a:pt x="127305" y="121090"/>
                        <a:pt x="150148" y="86027"/>
                      </a:cubicBezTo>
                      <a:cubicBezTo>
                        <a:pt x="171186" y="56381"/>
                        <a:pt x="189377" y="22290"/>
                        <a:pt x="219023" y="350"/>
                      </a:cubicBezTo>
                      <a:cubicBezTo>
                        <a:pt x="219023" y="350"/>
                        <a:pt x="219023" y="350"/>
                        <a:pt x="219023" y="350"/>
                      </a:cubicBezTo>
                      <a:cubicBezTo>
                        <a:pt x="220828" y="-552"/>
                        <a:pt x="223189" y="350"/>
                        <a:pt x="223884" y="2364"/>
                      </a:cubicBezTo>
                      <a:cubicBezTo>
                        <a:pt x="224647" y="7085"/>
                        <a:pt x="217982" y="8612"/>
                        <a:pt x="215690" y="12084"/>
                      </a:cubicBezTo>
                      <a:cubicBezTo>
                        <a:pt x="215829" y="11945"/>
                        <a:pt x="215899" y="11876"/>
                        <a:pt x="216038" y="11737"/>
                      </a:cubicBezTo>
                      <a:cubicBezTo>
                        <a:pt x="140358" y="101372"/>
                        <a:pt x="91202" y="210516"/>
                        <a:pt x="44475" y="317231"/>
                      </a:cubicBezTo>
                      <a:cubicBezTo>
                        <a:pt x="44613" y="316884"/>
                        <a:pt x="44752" y="316537"/>
                        <a:pt x="44891" y="316259"/>
                      </a:cubicBezTo>
                      <a:cubicBezTo>
                        <a:pt x="34894" y="339518"/>
                        <a:pt x="27464" y="364374"/>
                        <a:pt x="14689" y="386314"/>
                      </a:cubicBezTo>
                      <a:cubicBezTo>
                        <a:pt x="9760" y="392355"/>
                        <a:pt x="-724" y="387981"/>
                        <a:pt x="40" y="380205"/>
                      </a:cubicBezTo>
                      <a:cubicBezTo>
                        <a:pt x="23090" y="315981"/>
                        <a:pt x="55375" y="254882"/>
                        <a:pt x="86341" y="19399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895" name="Google Shape;11895;p27"/>
                <p:cNvSpPr/>
                <p:nvPr/>
              </p:nvSpPr>
              <p:spPr>
                <a:xfrm rot="-5868182">
                  <a:off x="6104557" y="2448908"/>
                  <a:ext cx="62586" cy="24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61" h="353652" extrusionOk="0">
                      <a:moveTo>
                        <a:pt x="83525" y="1142"/>
                      </a:moveTo>
                      <a:cubicBezTo>
                        <a:pt x="87344" y="-2121"/>
                        <a:pt x="93385" y="2183"/>
                        <a:pt x="91510" y="6835"/>
                      </a:cubicBezTo>
                      <a:cubicBezTo>
                        <a:pt x="89982" y="17319"/>
                        <a:pt x="88246" y="27734"/>
                        <a:pt x="86580" y="38148"/>
                      </a:cubicBezTo>
                      <a:lnTo>
                        <a:pt x="86580" y="38148"/>
                      </a:lnTo>
                      <a:cubicBezTo>
                        <a:pt x="86580" y="38148"/>
                        <a:pt x="86580" y="38426"/>
                        <a:pt x="86510" y="38565"/>
                      </a:cubicBezTo>
                      <a:cubicBezTo>
                        <a:pt x="86510" y="38565"/>
                        <a:pt x="86510" y="38565"/>
                        <a:pt x="86510" y="38496"/>
                      </a:cubicBezTo>
                      <a:cubicBezTo>
                        <a:pt x="85816" y="42661"/>
                        <a:pt x="85191" y="46827"/>
                        <a:pt x="84567" y="50993"/>
                      </a:cubicBezTo>
                      <a:cubicBezTo>
                        <a:pt x="84567" y="50924"/>
                        <a:pt x="84567" y="50854"/>
                        <a:pt x="84567" y="50785"/>
                      </a:cubicBezTo>
                      <a:cubicBezTo>
                        <a:pt x="84567" y="51132"/>
                        <a:pt x="84497" y="51410"/>
                        <a:pt x="84428" y="51757"/>
                      </a:cubicBezTo>
                      <a:cubicBezTo>
                        <a:pt x="84428" y="51757"/>
                        <a:pt x="84428" y="51687"/>
                        <a:pt x="84428" y="51618"/>
                      </a:cubicBezTo>
                      <a:cubicBezTo>
                        <a:pt x="67973" y="151876"/>
                        <a:pt x="44991" y="251786"/>
                        <a:pt x="16594" y="349128"/>
                      </a:cubicBezTo>
                      <a:cubicBezTo>
                        <a:pt x="12637" y="356834"/>
                        <a:pt x="139" y="354127"/>
                        <a:pt x="0" y="345309"/>
                      </a:cubicBezTo>
                      <a:cubicBezTo>
                        <a:pt x="10832" y="281502"/>
                        <a:pt x="30411" y="219154"/>
                        <a:pt x="44575" y="155972"/>
                      </a:cubicBezTo>
                      <a:cubicBezTo>
                        <a:pt x="52559" y="124103"/>
                        <a:pt x="59988" y="92096"/>
                        <a:pt x="66862" y="59950"/>
                      </a:cubicBezTo>
                      <a:cubicBezTo>
                        <a:pt x="72208" y="40578"/>
                        <a:pt x="73111" y="18500"/>
                        <a:pt x="83386" y="114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896" name="Google Shape;11896;p27"/>
                <p:cNvSpPr/>
                <p:nvPr/>
              </p:nvSpPr>
              <p:spPr>
                <a:xfrm rot="-5868182">
                  <a:off x="6080019" y="2592112"/>
                  <a:ext cx="100285" cy="2364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95" h="347117" extrusionOk="0">
                      <a:moveTo>
                        <a:pt x="2144" y="299"/>
                      </a:moveTo>
                      <a:cubicBezTo>
                        <a:pt x="5130" y="-950"/>
                        <a:pt x="7282" y="1966"/>
                        <a:pt x="8323" y="4396"/>
                      </a:cubicBezTo>
                      <a:cubicBezTo>
                        <a:pt x="20543" y="26475"/>
                        <a:pt x="31514" y="49178"/>
                        <a:pt x="42900" y="71674"/>
                      </a:cubicBezTo>
                      <a:cubicBezTo>
                        <a:pt x="67826" y="120345"/>
                        <a:pt x="91154" y="169779"/>
                        <a:pt x="111497" y="220602"/>
                      </a:cubicBezTo>
                      <a:cubicBezTo>
                        <a:pt x="126772" y="259136"/>
                        <a:pt x="141630" y="298712"/>
                        <a:pt x="147184" y="339953"/>
                      </a:cubicBezTo>
                      <a:cubicBezTo>
                        <a:pt x="147601" y="347382"/>
                        <a:pt x="136700" y="350021"/>
                        <a:pt x="133715" y="343078"/>
                      </a:cubicBezTo>
                      <a:cubicBezTo>
                        <a:pt x="132326" y="339953"/>
                        <a:pt x="131701" y="336482"/>
                        <a:pt x="130799" y="333149"/>
                      </a:cubicBezTo>
                      <a:cubicBezTo>
                        <a:pt x="109067" y="255456"/>
                        <a:pt x="77407" y="180888"/>
                        <a:pt x="44150" y="107500"/>
                      </a:cubicBezTo>
                      <a:cubicBezTo>
                        <a:pt x="29361" y="75423"/>
                        <a:pt x="15059" y="43138"/>
                        <a:pt x="2075" y="10297"/>
                      </a:cubicBezTo>
                      <a:cubicBezTo>
                        <a:pt x="1034" y="7103"/>
                        <a:pt x="-2022" y="2452"/>
                        <a:pt x="2075" y="29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897" name="Google Shape;11897;p27"/>
                <p:cNvSpPr/>
                <p:nvPr/>
              </p:nvSpPr>
              <p:spPr>
                <a:xfrm rot="-5868182">
                  <a:off x="6293974" y="2511388"/>
                  <a:ext cx="189011" cy="2262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423" h="332122" extrusionOk="0">
                      <a:moveTo>
                        <a:pt x="1328" y="324461"/>
                      </a:moveTo>
                      <a:cubicBezTo>
                        <a:pt x="52568" y="257183"/>
                        <a:pt x="106723" y="192126"/>
                        <a:pt x="159977" y="126376"/>
                      </a:cubicBezTo>
                      <a:cubicBezTo>
                        <a:pt x="159768" y="126653"/>
                        <a:pt x="159490" y="126931"/>
                        <a:pt x="159283" y="127209"/>
                      </a:cubicBezTo>
                      <a:cubicBezTo>
                        <a:pt x="194345" y="85828"/>
                        <a:pt x="228505" y="43684"/>
                        <a:pt x="263706" y="2512"/>
                      </a:cubicBezTo>
                      <a:cubicBezTo>
                        <a:pt x="266483" y="-404"/>
                        <a:pt x="271135" y="-821"/>
                        <a:pt x="274329" y="1470"/>
                      </a:cubicBezTo>
                      <a:cubicBezTo>
                        <a:pt x="286063" y="10357"/>
                        <a:pt x="260998" y="29242"/>
                        <a:pt x="256138" y="38060"/>
                      </a:cubicBezTo>
                      <a:cubicBezTo>
                        <a:pt x="256416" y="37782"/>
                        <a:pt x="256624" y="37435"/>
                        <a:pt x="256902" y="37158"/>
                      </a:cubicBezTo>
                      <a:cubicBezTo>
                        <a:pt x="184069" y="124084"/>
                        <a:pt x="109918" y="209831"/>
                        <a:pt x="35974" y="295786"/>
                      </a:cubicBezTo>
                      <a:cubicBezTo>
                        <a:pt x="26739" y="306965"/>
                        <a:pt x="16950" y="317796"/>
                        <a:pt x="8618" y="329738"/>
                      </a:cubicBezTo>
                      <a:cubicBezTo>
                        <a:pt x="5494" y="335639"/>
                        <a:pt x="-3324" y="329321"/>
                        <a:pt x="1328" y="32446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898" name="Google Shape;11898;p27"/>
                <p:cNvSpPr/>
                <p:nvPr/>
              </p:nvSpPr>
              <p:spPr>
                <a:xfrm rot="-5868182">
                  <a:off x="6371458" y="2373385"/>
                  <a:ext cx="94628" cy="2599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91" h="381499" extrusionOk="0">
                      <a:moveTo>
                        <a:pt x="134245" y="424"/>
                      </a:moveTo>
                      <a:cubicBezTo>
                        <a:pt x="139313" y="2299"/>
                        <a:pt x="139798" y="7923"/>
                        <a:pt x="137786" y="12227"/>
                      </a:cubicBezTo>
                      <a:cubicBezTo>
                        <a:pt x="131537" y="36598"/>
                        <a:pt x="121399" y="59857"/>
                        <a:pt x="112790" y="83394"/>
                      </a:cubicBezTo>
                      <a:cubicBezTo>
                        <a:pt x="94808" y="130954"/>
                        <a:pt x="80158" y="179624"/>
                        <a:pt x="62939" y="227462"/>
                      </a:cubicBezTo>
                      <a:cubicBezTo>
                        <a:pt x="45721" y="276272"/>
                        <a:pt x="24266" y="323554"/>
                        <a:pt x="8019" y="372711"/>
                      </a:cubicBezTo>
                      <a:cubicBezTo>
                        <a:pt x="8019" y="372711"/>
                        <a:pt x="8019" y="372711"/>
                        <a:pt x="8019" y="372711"/>
                      </a:cubicBezTo>
                      <a:cubicBezTo>
                        <a:pt x="7325" y="374932"/>
                        <a:pt x="6978" y="377293"/>
                        <a:pt x="6423" y="379584"/>
                      </a:cubicBezTo>
                      <a:cubicBezTo>
                        <a:pt x="4270" y="383889"/>
                        <a:pt x="-451" y="380140"/>
                        <a:pt x="35" y="376182"/>
                      </a:cubicBezTo>
                      <a:cubicBezTo>
                        <a:pt x="6839" y="325290"/>
                        <a:pt x="29473" y="277660"/>
                        <a:pt x="44749" y="228851"/>
                      </a:cubicBezTo>
                      <a:cubicBezTo>
                        <a:pt x="65022" y="168654"/>
                        <a:pt x="84602" y="108180"/>
                        <a:pt x="106333" y="48401"/>
                      </a:cubicBezTo>
                      <a:cubicBezTo>
                        <a:pt x="111263" y="38958"/>
                        <a:pt x="122025" y="-5130"/>
                        <a:pt x="134175" y="49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899" name="Google Shape;11899;p27"/>
                <p:cNvSpPr/>
                <p:nvPr/>
              </p:nvSpPr>
              <p:spPr>
                <a:xfrm rot="-5868182">
                  <a:off x="6451728" y="2247125"/>
                  <a:ext cx="31177" cy="3150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60" h="462449" extrusionOk="0">
                      <a:moveTo>
                        <a:pt x="39767" y="0"/>
                      </a:moveTo>
                      <a:cubicBezTo>
                        <a:pt x="48792" y="1389"/>
                        <a:pt x="45044" y="12081"/>
                        <a:pt x="44696" y="18330"/>
                      </a:cubicBezTo>
                      <a:cubicBezTo>
                        <a:pt x="39905" y="59641"/>
                        <a:pt x="36434" y="101091"/>
                        <a:pt x="32824" y="142471"/>
                      </a:cubicBezTo>
                      <a:cubicBezTo>
                        <a:pt x="27963" y="245784"/>
                        <a:pt x="23381" y="349097"/>
                        <a:pt x="9981" y="451715"/>
                      </a:cubicBezTo>
                      <a:cubicBezTo>
                        <a:pt x="9981" y="451715"/>
                        <a:pt x="9981" y="451715"/>
                        <a:pt x="9981" y="451715"/>
                      </a:cubicBezTo>
                      <a:cubicBezTo>
                        <a:pt x="9981" y="453312"/>
                        <a:pt x="9911" y="454839"/>
                        <a:pt x="9981" y="456436"/>
                      </a:cubicBezTo>
                      <a:cubicBezTo>
                        <a:pt x="10814" y="458589"/>
                        <a:pt x="9981" y="461227"/>
                        <a:pt x="7690" y="462268"/>
                      </a:cubicBezTo>
                      <a:cubicBezTo>
                        <a:pt x="-3627" y="464768"/>
                        <a:pt x="1163" y="440745"/>
                        <a:pt x="260" y="434149"/>
                      </a:cubicBezTo>
                      <a:cubicBezTo>
                        <a:pt x="3038" y="378952"/>
                        <a:pt x="6787" y="323755"/>
                        <a:pt x="8454" y="268488"/>
                      </a:cubicBezTo>
                      <a:cubicBezTo>
                        <a:pt x="8454" y="268696"/>
                        <a:pt x="8454" y="268904"/>
                        <a:pt x="8454" y="269113"/>
                      </a:cubicBezTo>
                      <a:cubicBezTo>
                        <a:pt x="8454" y="268835"/>
                        <a:pt x="8454" y="268557"/>
                        <a:pt x="8454" y="268279"/>
                      </a:cubicBezTo>
                      <a:cubicBezTo>
                        <a:pt x="8454" y="268279"/>
                        <a:pt x="8454" y="268279"/>
                        <a:pt x="8454" y="268279"/>
                      </a:cubicBezTo>
                      <a:cubicBezTo>
                        <a:pt x="8454" y="267863"/>
                        <a:pt x="8454" y="267516"/>
                        <a:pt x="8454" y="267099"/>
                      </a:cubicBezTo>
                      <a:cubicBezTo>
                        <a:pt x="8454" y="267099"/>
                        <a:pt x="8454" y="267169"/>
                        <a:pt x="8454" y="267238"/>
                      </a:cubicBezTo>
                      <a:cubicBezTo>
                        <a:pt x="8454" y="267030"/>
                        <a:pt x="8454" y="266822"/>
                        <a:pt x="8454" y="266683"/>
                      </a:cubicBezTo>
                      <a:cubicBezTo>
                        <a:pt x="8454" y="266752"/>
                        <a:pt x="8454" y="266891"/>
                        <a:pt x="8454" y="266960"/>
                      </a:cubicBezTo>
                      <a:cubicBezTo>
                        <a:pt x="8454" y="266127"/>
                        <a:pt x="8454" y="265294"/>
                        <a:pt x="8523" y="264530"/>
                      </a:cubicBezTo>
                      <a:cubicBezTo>
                        <a:pt x="8523" y="264600"/>
                        <a:pt x="8523" y="264669"/>
                        <a:pt x="8523" y="264739"/>
                      </a:cubicBezTo>
                      <a:cubicBezTo>
                        <a:pt x="8523" y="264600"/>
                        <a:pt x="8523" y="264530"/>
                        <a:pt x="8523" y="264391"/>
                      </a:cubicBezTo>
                      <a:cubicBezTo>
                        <a:pt x="8523" y="264461"/>
                        <a:pt x="8523" y="264530"/>
                        <a:pt x="8523" y="264600"/>
                      </a:cubicBezTo>
                      <a:cubicBezTo>
                        <a:pt x="8523" y="264114"/>
                        <a:pt x="8523" y="263628"/>
                        <a:pt x="8523" y="263072"/>
                      </a:cubicBezTo>
                      <a:cubicBezTo>
                        <a:pt x="8523" y="263072"/>
                        <a:pt x="8523" y="263211"/>
                        <a:pt x="8523" y="263280"/>
                      </a:cubicBezTo>
                      <a:cubicBezTo>
                        <a:pt x="8939" y="188643"/>
                        <a:pt x="13730" y="114144"/>
                        <a:pt x="25672" y="40409"/>
                      </a:cubicBezTo>
                      <a:cubicBezTo>
                        <a:pt x="25672" y="40617"/>
                        <a:pt x="25603" y="40895"/>
                        <a:pt x="25533" y="41103"/>
                      </a:cubicBezTo>
                      <a:cubicBezTo>
                        <a:pt x="25672" y="40061"/>
                        <a:pt x="25881" y="39089"/>
                        <a:pt x="26019" y="38048"/>
                      </a:cubicBezTo>
                      <a:cubicBezTo>
                        <a:pt x="26019" y="38395"/>
                        <a:pt x="25881" y="38742"/>
                        <a:pt x="25881" y="39089"/>
                      </a:cubicBezTo>
                      <a:cubicBezTo>
                        <a:pt x="28935" y="30133"/>
                        <a:pt x="27824" y="-347"/>
                        <a:pt x="39628" y="6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900" name="Google Shape;11900;p27"/>
                <p:cNvSpPr/>
                <p:nvPr/>
              </p:nvSpPr>
              <p:spPr>
                <a:xfrm rot="-5868182">
                  <a:off x="6479722" y="2092785"/>
                  <a:ext cx="76000" cy="366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50" h="538135" extrusionOk="0">
                      <a:moveTo>
                        <a:pt x="7257" y="69"/>
                      </a:moveTo>
                      <a:cubicBezTo>
                        <a:pt x="19130" y="-694"/>
                        <a:pt x="13714" y="28258"/>
                        <a:pt x="16491" y="36590"/>
                      </a:cubicBezTo>
                      <a:cubicBezTo>
                        <a:pt x="28364" y="120323"/>
                        <a:pt x="36626" y="204542"/>
                        <a:pt x="54053" y="287442"/>
                      </a:cubicBezTo>
                      <a:cubicBezTo>
                        <a:pt x="68356" y="357984"/>
                        <a:pt x="84672" y="428109"/>
                        <a:pt x="103002" y="497678"/>
                      </a:cubicBezTo>
                      <a:cubicBezTo>
                        <a:pt x="103696" y="505454"/>
                        <a:pt x="117027" y="535934"/>
                        <a:pt x="108973" y="537948"/>
                      </a:cubicBezTo>
                      <a:cubicBezTo>
                        <a:pt x="106473" y="538711"/>
                        <a:pt x="104182" y="537045"/>
                        <a:pt x="103626" y="534754"/>
                      </a:cubicBezTo>
                      <a:cubicBezTo>
                        <a:pt x="79604" y="483653"/>
                        <a:pt x="68008" y="427623"/>
                        <a:pt x="53983" y="373120"/>
                      </a:cubicBezTo>
                      <a:cubicBezTo>
                        <a:pt x="38292" y="303550"/>
                        <a:pt x="24892" y="233356"/>
                        <a:pt x="17047" y="162398"/>
                      </a:cubicBezTo>
                      <a:cubicBezTo>
                        <a:pt x="13436" y="120601"/>
                        <a:pt x="5799" y="79290"/>
                        <a:pt x="1772" y="37492"/>
                      </a:cubicBezTo>
                      <a:cubicBezTo>
                        <a:pt x="2397" y="27981"/>
                        <a:pt x="-5310" y="1666"/>
                        <a:pt x="725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901" name="Google Shape;11901;p27"/>
                <p:cNvSpPr/>
                <p:nvPr/>
              </p:nvSpPr>
              <p:spPr>
                <a:xfrm rot="-5868182">
                  <a:off x="6432392" y="2081427"/>
                  <a:ext cx="101989" cy="251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696" h="368659" extrusionOk="0">
                      <a:moveTo>
                        <a:pt x="4957" y="158"/>
                      </a:moveTo>
                      <a:cubicBezTo>
                        <a:pt x="16204" y="-1786"/>
                        <a:pt x="15927" y="14669"/>
                        <a:pt x="19606" y="21821"/>
                      </a:cubicBezTo>
                      <a:cubicBezTo>
                        <a:pt x="30854" y="54175"/>
                        <a:pt x="39533" y="87363"/>
                        <a:pt x="51128" y="119579"/>
                      </a:cubicBezTo>
                      <a:cubicBezTo>
                        <a:pt x="51058" y="119371"/>
                        <a:pt x="50919" y="119093"/>
                        <a:pt x="50850" y="118885"/>
                      </a:cubicBezTo>
                      <a:cubicBezTo>
                        <a:pt x="51545" y="120690"/>
                        <a:pt x="52239" y="122564"/>
                        <a:pt x="52864" y="124370"/>
                      </a:cubicBezTo>
                      <a:cubicBezTo>
                        <a:pt x="52725" y="124022"/>
                        <a:pt x="52586" y="123675"/>
                        <a:pt x="52448" y="123259"/>
                      </a:cubicBezTo>
                      <a:cubicBezTo>
                        <a:pt x="81956" y="203382"/>
                        <a:pt x="115143" y="282046"/>
                        <a:pt x="148678" y="360503"/>
                      </a:cubicBezTo>
                      <a:cubicBezTo>
                        <a:pt x="151733" y="366127"/>
                        <a:pt x="147428" y="372375"/>
                        <a:pt x="142221" y="365918"/>
                      </a:cubicBezTo>
                      <a:cubicBezTo>
                        <a:pt x="126529" y="346895"/>
                        <a:pt x="117781" y="323357"/>
                        <a:pt x="107714" y="301140"/>
                      </a:cubicBezTo>
                      <a:cubicBezTo>
                        <a:pt x="86398" y="253788"/>
                        <a:pt x="64806" y="206506"/>
                        <a:pt x="46754" y="157835"/>
                      </a:cubicBezTo>
                      <a:cubicBezTo>
                        <a:pt x="29188" y="115969"/>
                        <a:pt x="16482" y="72436"/>
                        <a:pt x="5304" y="28556"/>
                      </a:cubicBezTo>
                      <a:cubicBezTo>
                        <a:pt x="4401" y="19807"/>
                        <a:pt x="-5944" y="5366"/>
                        <a:pt x="4957" y="8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902" name="Google Shape;11902;p27"/>
                <p:cNvSpPr/>
                <p:nvPr/>
              </p:nvSpPr>
              <p:spPr>
                <a:xfrm rot="-5868182">
                  <a:off x="6333879" y="2758077"/>
                  <a:ext cx="4730" cy="2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43" h="416" extrusionOk="0">
                      <a:moveTo>
                        <a:pt x="0" y="417"/>
                      </a:moveTo>
                      <a:cubicBezTo>
                        <a:pt x="0" y="417"/>
                        <a:pt x="0" y="139"/>
                        <a:pt x="0" y="0"/>
                      </a:cubicBezTo>
                      <a:cubicBezTo>
                        <a:pt x="0" y="139"/>
                        <a:pt x="0" y="278"/>
                        <a:pt x="0" y="41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1903" name="Google Shape;11903;p27"/>
              <p:cNvSpPr/>
              <p:nvPr/>
            </p:nvSpPr>
            <p:spPr>
              <a:xfrm rot="-5868182">
                <a:off x="6195604" y="2694012"/>
                <a:ext cx="243819" cy="109548"/>
              </a:xfrm>
              <a:custGeom>
                <a:avLst/>
                <a:gdLst/>
                <a:ahLst/>
                <a:cxnLst/>
                <a:rect l="l" t="t" r="r" b="b"/>
                <a:pathLst>
                  <a:path w="357868" h="160790" extrusionOk="0">
                    <a:moveTo>
                      <a:pt x="5004" y="153300"/>
                    </a:moveTo>
                    <a:cubicBezTo>
                      <a:pt x="124285" y="114697"/>
                      <a:pt x="240512" y="64013"/>
                      <a:pt x="348893" y="900"/>
                    </a:cubicBezTo>
                    <a:cubicBezTo>
                      <a:pt x="354933" y="-2849"/>
                      <a:pt x="361321" y="6038"/>
                      <a:pt x="355697" y="10551"/>
                    </a:cubicBezTo>
                    <a:cubicBezTo>
                      <a:pt x="284947" y="61999"/>
                      <a:pt x="203436" y="97200"/>
                      <a:pt x="121786" y="127819"/>
                    </a:cubicBezTo>
                    <a:cubicBezTo>
                      <a:pt x="121994" y="127819"/>
                      <a:pt x="122133" y="127681"/>
                      <a:pt x="122341" y="127611"/>
                    </a:cubicBezTo>
                    <a:cubicBezTo>
                      <a:pt x="119078" y="130597"/>
                      <a:pt x="-28532" y="178990"/>
                      <a:pt x="4934" y="1533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1904" name="Google Shape;11904;p27"/>
            <p:cNvSpPr/>
            <p:nvPr/>
          </p:nvSpPr>
          <p:spPr>
            <a:xfrm rot="-5868182">
              <a:off x="6394763" y="2414498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05" name="Google Shape;11905;p27"/>
            <p:cNvSpPr/>
            <p:nvPr/>
          </p:nvSpPr>
          <p:spPr>
            <a:xfrm rot="-5868182">
              <a:off x="6394670" y="2414511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06" name="Google Shape;11906;p27"/>
            <p:cNvSpPr/>
            <p:nvPr/>
          </p:nvSpPr>
          <p:spPr>
            <a:xfrm rot="-5868182">
              <a:off x="6541035" y="2435049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07" name="Google Shape;11907;p27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08" name="Google Shape;11908;p27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09" name="Google Shape;11909;p27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10" name="Google Shape;11910;p27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11" name="Google Shape;11911;p27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12" name="Google Shape;11912;p27"/>
            <p:cNvSpPr/>
            <p:nvPr/>
          </p:nvSpPr>
          <p:spPr>
            <a:xfrm rot="-5868182">
              <a:off x="6494472" y="2272343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13" name="Google Shape;11913;p27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14" name="Google Shape;11914;p27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15" name="Google Shape;11915;p27"/>
            <p:cNvSpPr/>
            <p:nvPr/>
          </p:nvSpPr>
          <p:spPr>
            <a:xfrm rot="-5868182">
              <a:off x="6492222" y="2274970"/>
              <a:ext cx="4730" cy="94"/>
            </a:xfrm>
            <a:custGeom>
              <a:avLst/>
              <a:gdLst/>
              <a:ahLst/>
              <a:cxnLst/>
              <a:rect l="l" t="t" r="r" b="b"/>
              <a:pathLst>
                <a:path w="6943" h="138" extrusionOk="0">
                  <a:moveTo>
                    <a:pt x="0" y="0"/>
                  </a:moveTo>
                  <a:cubicBezTo>
                    <a:pt x="0" y="0"/>
                    <a:pt x="0" y="69"/>
                    <a:pt x="0" y="139"/>
                  </a:cubicBezTo>
                  <a:cubicBezTo>
                    <a:pt x="0" y="139"/>
                    <a:pt x="0" y="6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16" name="Google Shape;11916;p27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17" name="Google Shape;11917;p27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18" name="Google Shape;11918;p27"/>
            <p:cNvSpPr/>
            <p:nvPr/>
          </p:nvSpPr>
          <p:spPr>
            <a:xfrm rot="-5868182">
              <a:off x="6492370" y="2274950"/>
              <a:ext cx="4730" cy="189"/>
            </a:xfrm>
            <a:custGeom>
              <a:avLst/>
              <a:gdLst/>
              <a:ahLst/>
              <a:cxnLst/>
              <a:rect l="l" t="t" r="r" b="b"/>
              <a:pathLst>
                <a:path w="6943" h="277" extrusionOk="0">
                  <a:moveTo>
                    <a:pt x="0" y="278"/>
                  </a:moveTo>
                  <a:cubicBezTo>
                    <a:pt x="0" y="278"/>
                    <a:pt x="0" y="13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0"/>
                  </a:cubicBezTo>
                  <a:cubicBezTo>
                    <a:pt x="0" y="69"/>
                    <a:pt x="0" y="208"/>
                    <a:pt x="0" y="27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19" name="Google Shape;11919;p27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20" name="Google Shape;11920;p27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21" name="Google Shape;11921;p27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22" name="Google Shape;11922;p27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23" name="Google Shape;11923;p27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924" name="Google Shape;11924;p27"/>
          <p:cNvGrpSpPr/>
          <p:nvPr/>
        </p:nvGrpSpPr>
        <p:grpSpPr>
          <a:xfrm>
            <a:off x="2613493" y="6106191"/>
            <a:ext cx="452337" cy="1213503"/>
            <a:chOff x="4438206" y="1783203"/>
            <a:chExt cx="433495" cy="1162953"/>
          </a:xfrm>
        </p:grpSpPr>
        <p:sp>
          <p:nvSpPr>
            <p:cNvPr id="11925" name="Google Shape;11925;p27"/>
            <p:cNvSpPr/>
            <p:nvPr/>
          </p:nvSpPr>
          <p:spPr>
            <a:xfrm>
              <a:off x="4438318" y="1783203"/>
              <a:ext cx="433258" cy="949674"/>
            </a:xfrm>
            <a:custGeom>
              <a:avLst/>
              <a:gdLst/>
              <a:ahLst/>
              <a:cxnLst/>
              <a:rect l="l" t="t" r="r" b="b"/>
              <a:pathLst>
                <a:path w="791338" h="1734565" extrusionOk="0">
                  <a:moveTo>
                    <a:pt x="331872" y="307074"/>
                  </a:moveTo>
                  <a:cubicBezTo>
                    <a:pt x="391235" y="287981"/>
                    <a:pt x="454069" y="284787"/>
                    <a:pt x="515932" y="290202"/>
                  </a:cubicBezTo>
                  <a:cubicBezTo>
                    <a:pt x="539330" y="336443"/>
                    <a:pt x="561409" y="383239"/>
                    <a:pt x="583766" y="430035"/>
                  </a:cubicBezTo>
                  <a:cubicBezTo>
                    <a:pt x="563700" y="431077"/>
                    <a:pt x="377279" y="465445"/>
                    <a:pt x="386861" y="486135"/>
                  </a:cubicBezTo>
                  <a:cubicBezTo>
                    <a:pt x="388180" y="488357"/>
                    <a:pt x="391165" y="488218"/>
                    <a:pt x="393456" y="488635"/>
                  </a:cubicBezTo>
                  <a:cubicBezTo>
                    <a:pt x="404357" y="488426"/>
                    <a:pt x="415119" y="485233"/>
                    <a:pt x="426020" y="484191"/>
                  </a:cubicBezTo>
                  <a:cubicBezTo>
                    <a:pt x="452959" y="480095"/>
                    <a:pt x="480175" y="478220"/>
                    <a:pt x="507323" y="479192"/>
                  </a:cubicBezTo>
                  <a:cubicBezTo>
                    <a:pt x="542038" y="480928"/>
                    <a:pt x="576406" y="484608"/>
                    <a:pt x="610774" y="489121"/>
                  </a:cubicBezTo>
                  <a:cubicBezTo>
                    <a:pt x="634866" y="543624"/>
                    <a:pt x="656043" y="599446"/>
                    <a:pt x="674789" y="655962"/>
                  </a:cubicBezTo>
                  <a:cubicBezTo>
                    <a:pt x="622716" y="661170"/>
                    <a:pt x="570365" y="667141"/>
                    <a:pt x="519612" y="680194"/>
                  </a:cubicBezTo>
                  <a:cubicBezTo>
                    <a:pt x="518848" y="680402"/>
                    <a:pt x="518154" y="680610"/>
                    <a:pt x="517390" y="680818"/>
                  </a:cubicBezTo>
                  <a:cubicBezTo>
                    <a:pt x="517390" y="680818"/>
                    <a:pt x="517182" y="680818"/>
                    <a:pt x="517113" y="680888"/>
                  </a:cubicBezTo>
                  <a:cubicBezTo>
                    <a:pt x="515862" y="681235"/>
                    <a:pt x="514613" y="681652"/>
                    <a:pt x="513363" y="681999"/>
                  </a:cubicBezTo>
                  <a:cubicBezTo>
                    <a:pt x="513363" y="681999"/>
                    <a:pt x="513363" y="681999"/>
                    <a:pt x="513224" y="681999"/>
                  </a:cubicBezTo>
                  <a:cubicBezTo>
                    <a:pt x="513016" y="681999"/>
                    <a:pt x="512808" y="682138"/>
                    <a:pt x="512599" y="682207"/>
                  </a:cubicBezTo>
                  <a:cubicBezTo>
                    <a:pt x="512460" y="682207"/>
                    <a:pt x="512321" y="682276"/>
                    <a:pt x="512252" y="682276"/>
                  </a:cubicBezTo>
                  <a:cubicBezTo>
                    <a:pt x="495658" y="687553"/>
                    <a:pt x="479689" y="694218"/>
                    <a:pt x="463234" y="699912"/>
                  </a:cubicBezTo>
                  <a:cubicBezTo>
                    <a:pt x="461082" y="700675"/>
                    <a:pt x="460665" y="703800"/>
                    <a:pt x="462956" y="704841"/>
                  </a:cubicBezTo>
                  <a:cubicBezTo>
                    <a:pt x="464901" y="705883"/>
                    <a:pt x="467261" y="705952"/>
                    <a:pt x="469344" y="705674"/>
                  </a:cubicBezTo>
                  <a:cubicBezTo>
                    <a:pt x="478578" y="704147"/>
                    <a:pt x="487744" y="702550"/>
                    <a:pt x="496978" y="701023"/>
                  </a:cubicBezTo>
                  <a:cubicBezTo>
                    <a:pt x="540024" y="694149"/>
                    <a:pt x="583696" y="691997"/>
                    <a:pt x="627160" y="695468"/>
                  </a:cubicBezTo>
                  <a:cubicBezTo>
                    <a:pt x="638268" y="696718"/>
                    <a:pt x="649377" y="697968"/>
                    <a:pt x="660555" y="699148"/>
                  </a:cubicBezTo>
                  <a:cubicBezTo>
                    <a:pt x="670345" y="700606"/>
                    <a:pt x="680274" y="701925"/>
                    <a:pt x="689995" y="703383"/>
                  </a:cubicBezTo>
                  <a:cubicBezTo>
                    <a:pt x="711379" y="772259"/>
                    <a:pt x="730403" y="842036"/>
                    <a:pt x="744705" y="912716"/>
                  </a:cubicBezTo>
                  <a:cubicBezTo>
                    <a:pt x="709296" y="921534"/>
                    <a:pt x="674164" y="931810"/>
                    <a:pt x="638546" y="939794"/>
                  </a:cubicBezTo>
                  <a:cubicBezTo>
                    <a:pt x="608483" y="945071"/>
                    <a:pt x="578906" y="952431"/>
                    <a:pt x="549536" y="960485"/>
                  </a:cubicBezTo>
                  <a:cubicBezTo>
                    <a:pt x="545024" y="962359"/>
                    <a:pt x="538288" y="961943"/>
                    <a:pt x="535719" y="966594"/>
                  </a:cubicBezTo>
                  <a:cubicBezTo>
                    <a:pt x="534678" y="968539"/>
                    <a:pt x="535512" y="971177"/>
                    <a:pt x="537664" y="972010"/>
                  </a:cubicBezTo>
                  <a:cubicBezTo>
                    <a:pt x="544676" y="975204"/>
                    <a:pt x="552591" y="974440"/>
                    <a:pt x="560020" y="974579"/>
                  </a:cubicBezTo>
                  <a:cubicBezTo>
                    <a:pt x="577725" y="974509"/>
                    <a:pt x="595569" y="974232"/>
                    <a:pt x="613343" y="974162"/>
                  </a:cubicBezTo>
                  <a:cubicBezTo>
                    <a:pt x="660833" y="973607"/>
                    <a:pt x="708393" y="974509"/>
                    <a:pt x="755884" y="971593"/>
                  </a:cubicBezTo>
                  <a:cubicBezTo>
                    <a:pt x="767201" y="1034428"/>
                    <a:pt x="775047" y="1097888"/>
                    <a:pt x="780254" y="1161486"/>
                  </a:cubicBezTo>
                  <a:cubicBezTo>
                    <a:pt x="732417" y="1162874"/>
                    <a:pt x="686454" y="1176830"/>
                    <a:pt x="641462" y="1192382"/>
                  </a:cubicBezTo>
                  <a:cubicBezTo>
                    <a:pt x="615565" y="1201756"/>
                    <a:pt x="588764" y="1208907"/>
                    <a:pt x="563631" y="1219946"/>
                  </a:cubicBezTo>
                  <a:cubicBezTo>
                    <a:pt x="561617" y="1221682"/>
                    <a:pt x="561270" y="1225084"/>
                    <a:pt x="563076" y="1227167"/>
                  </a:cubicBezTo>
                  <a:cubicBezTo>
                    <a:pt x="564117" y="1228347"/>
                    <a:pt x="565505" y="1228833"/>
                    <a:pt x="567102" y="1228833"/>
                  </a:cubicBezTo>
                  <a:cubicBezTo>
                    <a:pt x="574532" y="1228764"/>
                    <a:pt x="581891" y="1226959"/>
                    <a:pt x="589251" y="1225987"/>
                  </a:cubicBezTo>
                  <a:cubicBezTo>
                    <a:pt x="654793" y="1216544"/>
                    <a:pt x="720960" y="1226959"/>
                    <a:pt x="786363" y="1233832"/>
                  </a:cubicBezTo>
                  <a:cubicBezTo>
                    <a:pt x="791640" y="1293196"/>
                    <a:pt x="793793" y="1353114"/>
                    <a:pt x="787405" y="1412477"/>
                  </a:cubicBezTo>
                  <a:cubicBezTo>
                    <a:pt x="744637" y="1410811"/>
                    <a:pt x="701937" y="1419837"/>
                    <a:pt x="660278" y="1428446"/>
                  </a:cubicBezTo>
                  <a:cubicBezTo>
                    <a:pt x="643615" y="1432890"/>
                    <a:pt x="627021" y="1438097"/>
                    <a:pt x="611885" y="1446429"/>
                  </a:cubicBezTo>
                  <a:cubicBezTo>
                    <a:pt x="609247" y="1448026"/>
                    <a:pt x="608275" y="1451428"/>
                    <a:pt x="609802" y="1454066"/>
                  </a:cubicBezTo>
                  <a:cubicBezTo>
                    <a:pt x="611816" y="1458649"/>
                    <a:pt x="617023" y="1459412"/>
                    <a:pt x="621397" y="1460246"/>
                  </a:cubicBezTo>
                  <a:cubicBezTo>
                    <a:pt x="643406" y="1460801"/>
                    <a:pt x="665277" y="1455177"/>
                    <a:pt x="687356" y="1455038"/>
                  </a:cubicBezTo>
                  <a:cubicBezTo>
                    <a:pt x="718461" y="1454413"/>
                    <a:pt x="749357" y="1458301"/>
                    <a:pt x="780323" y="1459968"/>
                  </a:cubicBezTo>
                  <a:cubicBezTo>
                    <a:pt x="773033" y="1503640"/>
                    <a:pt x="761508" y="1546617"/>
                    <a:pt x="745261" y="1587859"/>
                  </a:cubicBezTo>
                  <a:cubicBezTo>
                    <a:pt x="725265" y="1641042"/>
                    <a:pt x="698951" y="1690685"/>
                    <a:pt x="645420" y="1716375"/>
                  </a:cubicBezTo>
                  <a:cubicBezTo>
                    <a:pt x="647434" y="1715958"/>
                    <a:pt x="649447" y="1715264"/>
                    <a:pt x="651460" y="1715194"/>
                  </a:cubicBezTo>
                  <a:cubicBezTo>
                    <a:pt x="641462" y="1719638"/>
                    <a:pt x="631117" y="1723387"/>
                    <a:pt x="620841" y="1727206"/>
                  </a:cubicBezTo>
                  <a:cubicBezTo>
                    <a:pt x="619523" y="1727345"/>
                    <a:pt x="618203" y="1727414"/>
                    <a:pt x="616884" y="1727553"/>
                  </a:cubicBezTo>
                  <a:cubicBezTo>
                    <a:pt x="614107" y="1727761"/>
                    <a:pt x="611260" y="1728039"/>
                    <a:pt x="608483" y="1728317"/>
                  </a:cubicBezTo>
                  <a:cubicBezTo>
                    <a:pt x="599596" y="1729011"/>
                    <a:pt x="590778" y="1729775"/>
                    <a:pt x="581891" y="1730469"/>
                  </a:cubicBezTo>
                  <a:cubicBezTo>
                    <a:pt x="554674" y="1732483"/>
                    <a:pt x="527388" y="1734149"/>
                    <a:pt x="500102" y="1734565"/>
                  </a:cubicBezTo>
                  <a:cubicBezTo>
                    <a:pt x="425603" y="1710890"/>
                    <a:pt x="358602" y="1665274"/>
                    <a:pt x="302781" y="1611187"/>
                  </a:cubicBezTo>
                  <a:cubicBezTo>
                    <a:pt x="344091" y="1564322"/>
                    <a:pt x="389499" y="1521136"/>
                    <a:pt x="436365" y="1479964"/>
                  </a:cubicBezTo>
                  <a:cubicBezTo>
                    <a:pt x="444002" y="1473021"/>
                    <a:pt x="451293" y="1465800"/>
                    <a:pt x="459207" y="1459204"/>
                  </a:cubicBezTo>
                  <a:cubicBezTo>
                    <a:pt x="461290" y="1456496"/>
                    <a:pt x="458027" y="1453233"/>
                    <a:pt x="455250" y="1454760"/>
                  </a:cubicBezTo>
                  <a:cubicBezTo>
                    <a:pt x="455180" y="1454760"/>
                    <a:pt x="455111" y="1454760"/>
                    <a:pt x="455041" y="1454760"/>
                  </a:cubicBezTo>
                  <a:cubicBezTo>
                    <a:pt x="455041" y="1454760"/>
                    <a:pt x="454972" y="1454760"/>
                    <a:pt x="454902" y="1454760"/>
                  </a:cubicBezTo>
                  <a:cubicBezTo>
                    <a:pt x="432268" y="1461009"/>
                    <a:pt x="409772" y="1467744"/>
                    <a:pt x="388041" y="1476701"/>
                  </a:cubicBezTo>
                  <a:cubicBezTo>
                    <a:pt x="387833" y="1476701"/>
                    <a:pt x="387694" y="1476909"/>
                    <a:pt x="387485" y="1476909"/>
                  </a:cubicBezTo>
                  <a:cubicBezTo>
                    <a:pt x="387346" y="1476978"/>
                    <a:pt x="387277" y="1476909"/>
                    <a:pt x="387207" y="1476978"/>
                  </a:cubicBezTo>
                  <a:cubicBezTo>
                    <a:pt x="386930" y="1477117"/>
                    <a:pt x="386652" y="1477187"/>
                    <a:pt x="386305" y="1477325"/>
                  </a:cubicBezTo>
                  <a:cubicBezTo>
                    <a:pt x="386305" y="1477325"/>
                    <a:pt x="386305" y="1477325"/>
                    <a:pt x="386374" y="1477325"/>
                  </a:cubicBezTo>
                  <a:cubicBezTo>
                    <a:pt x="385958" y="1477464"/>
                    <a:pt x="385541" y="1477603"/>
                    <a:pt x="385125" y="1477742"/>
                  </a:cubicBezTo>
                  <a:lnTo>
                    <a:pt x="385195" y="1477742"/>
                  </a:lnTo>
                  <a:cubicBezTo>
                    <a:pt x="337565" y="1497668"/>
                    <a:pt x="292366" y="1523983"/>
                    <a:pt x="254873" y="1559809"/>
                  </a:cubicBezTo>
                  <a:cubicBezTo>
                    <a:pt x="209743" y="1502737"/>
                    <a:pt x="170168" y="1440666"/>
                    <a:pt x="141910" y="1373457"/>
                  </a:cubicBezTo>
                  <a:cubicBezTo>
                    <a:pt x="161003" y="1355614"/>
                    <a:pt x="183152" y="1341589"/>
                    <a:pt x="204606" y="1326869"/>
                  </a:cubicBezTo>
                  <a:cubicBezTo>
                    <a:pt x="232378" y="1307915"/>
                    <a:pt x="260636" y="1289655"/>
                    <a:pt x="289935" y="1273130"/>
                  </a:cubicBezTo>
                  <a:cubicBezTo>
                    <a:pt x="319513" y="1256814"/>
                    <a:pt x="349160" y="1240151"/>
                    <a:pt x="381306" y="1229320"/>
                  </a:cubicBezTo>
                  <a:cubicBezTo>
                    <a:pt x="387694" y="1227376"/>
                    <a:pt x="394151" y="1225293"/>
                    <a:pt x="400677" y="1223973"/>
                  </a:cubicBezTo>
                  <a:cubicBezTo>
                    <a:pt x="401789" y="1223765"/>
                    <a:pt x="402483" y="1222724"/>
                    <a:pt x="402344" y="1221682"/>
                  </a:cubicBezTo>
                  <a:cubicBezTo>
                    <a:pt x="312570" y="1212240"/>
                    <a:pt x="189330" y="1254176"/>
                    <a:pt x="115734" y="1307707"/>
                  </a:cubicBezTo>
                  <a:cubicBezTo>
                    <a:pt x="92823" y="1248413"/>
                    <a:pt x="75118" y="1187106"/>
                    <a:pt x="61579" y="1124965"/>
                  </a:cubicBezTo>
                  <a:cubicBezTo>
                    <a:pt x="69563" y="1118994"/>
                    <a:pt x="77547" y="1113162"/>
                    <a:pt x="85463" y="1107191"/>
                  </a:cubicBezTo>
                  <a:lnTo>
                    <a:pt x="85463" y="1107191"/>
                  </a:lnTo>
                  <a:cubicBezTo>
                    <a:pt x="85463" y="1107191"/>
                    <a:pt x="85463" y="1107122"/>
                    <a:pt x="85463" y="1107122"/>
                  </a:cubicBezTo>
                  <a:cubicBezTo>
                    <a:pt x="85463" y="1107122"/>
                    <a:pt x="85532" y="1107101"/>
                    <a:pt x="85602" y="1107053"/>
                  </a:cubicBezTo>
                  <a:cubicBezTo>
                    <a:pt x="149547" y="1064422"/>
                    <a:pt x="220991" y="1034706"/>
                    <a:pt x="292643" y="1007767"/>
                  </a:cubicBezTo>
                  <a:cubicBezTo>
                    <a:pt x="300281" y="1004434"/>
                    <a:pt x="307849" y="1001240"/>
                    <a:pt x="315417" y="997838"/>
                  </a:cubicBezTo>
                  <a:cubicBezTo>
                    <a:pt x="318263" y="996241"/>
                    <a:pt x="323471" y="994575"/>
                    <a:pt x="322568" y="990479"/>
                  </a:cubicBezTo>
                  <a:cubicBezTo>
                    <a:pt x="322151" y="989229"/>
                    <a:pt x="321248" y="988465"/>
                    <a:pt x="319999" y="988118"/>
                  </a:cubicBezTo>
                  <a:cubicBezTo>
                    <a:pt x="311667" y="987146"/>
                    <a:pt x="303058" y="988257"/>
                    <a:pt x="294587" y="988118"/>
                  </a:cubicBezTo>
                  <a:cubicBezTo>
                    <a:pt x="258206" y="987562"/>
                    <a:pt x="222102" y="993186"/>
                    <a:pt x="186554" y="1000268"/>
                  </a:cubicBezTo>
                  <a:cubicBezTo>
                    <a:pt x="137605" y="1010475"/>
                    <a:pt x="90739" y="1028318"/>
                    <a:pt x="46790" y="1052202"/>
                  </a:cubicBezTo>
                  <a:cubicBezTo>
                    <a:pt x="37139" y="994228"/>
                    <a:pt x="29224" y="935976"/>
                    <a:pt x="22906" y="877654"/>
                  </a:cubicBezTo>
                  <a:cubicBezTo>
                    <a:pt x="42624" y="862935"/>
                    <a:pt x="63315" y="849604"/>
                    <a:pt x="84074" y="836551"/>
                  </a:cubicBezTo>
                  <a:lnTo>
                    <a:pt x="84352" y="836343"/>
                  </a:lnTo>
                  <a:cubicBezTo>
                    <a:pt x="110527" y="821068"/>
                    <a:pt x="136911" y="806002"/>
                    <a:pt x="163989" y="792185"/>
                  </a:cubicBezTo>
                  <a:cubicBezTo>
                    <a:pt x="191066" y="778368"/>
                    <a:pt x="218631" y="765871"/>
                    <a:pt x="247167" y="755595"/>
                  </a:cubicBezTo>
                  <a:cubicBezTo>
                    <a:pt x="254040" y="753443"/>
                    <a:pt x="260983" y="751776"/>
                    <a:pt x="267996" y="750179"/>
                  </a:cubicBezTo>
                  <a:cubicBezTo>
                    <a:pt x="270426" y="749902"/>
                    <a:pt x="273064" y="750249"/>
                    <a:pt x="275424" y="749485"/>
                  </a:cubicBezTo>
                  <a:cubicBezTo>
                    <a:pt x="278549" y="745944"/>
                    <a:pt x="272161" y="746500"/>
                    <a:pt x="270148" y="746916"/>
                  </a:cubicBezTo>
                  <a:cubicBezTo>
                    <a:pt x="248000" y="745944"/>
                    <a:pt x="225781" y="745389"/>
                    <a:pt x="203703" y="746708"/>
                  </a:cubicBezTo>
                  <a:lnTo>
                    <a:pt x="203703" y="746708"/>
                  </a:lnTo>
                  <a:cubicBezTo>
                    <a:pt x="168432" y="749208"/>
                    <a:pt x="133856" y="756706"/>
                    <a:pt x="100321" y="768093"/>
                  </a:cubicBezTo>
                  <a:cubicBezTo>
                    <a:pt x="71438" y="777535"/>
                    <a:pt x="42208" y="786908"/>
                    <a:pt x="15546" y="801766"/>
                  </a:cubicBezTo>
                  <a:cubicBezTo>
                    <a:pt x="12700" y="770175"/>
                    <a:pt x="9992" y="738654"/>
                    <a:pt x="7631" y="707133"/>
                  </a:cubicBezTo>
                  <a:cubicBezTo>
                    <a:pt x="6729" y="694774"/>
                    <a:pt x="5896" y="682346"/>
                    <a:pt x="5062" y="669987"/>
                  </a:cubicBezTo>
                  <a:cubicBezTo>
                    <a:pt x="59843" y="631245"/>
                    <a:pt x="118859" y="598196"/>
                    <a:pt x="182180" y="575562"/>
                  </a:cubicBezTo>
                  <a:cubicBezTo>
                    <a:pt x="197663" y="570424"/>
                    <a:pt x="213215" y="565564"/>
                    <a:pt x="228767" y="560842"/>
                  </a:cubicBezTo>
                  <a:lnTo>
                    <a:pt x="228837" y="560842"/>
                  </a:lnTo>
                  <a:cubicBezTo>
                    <a:pt x="228837" y="560842"/>
                    <a:pt x="229115" y="560773"/>
                    <a:pt x="229253" y="560704"/>
                  </a:cubicBezTo>
                  <a:cubicBezTo>
                    <a:pt x="234391" y="558968"/>
                    <a:pt x="239598" y="557301"/>
                    <a:pt x="244737" y="555566"/>
                  </a:cubicBezTo>
                  <a:lnTo>
                    <a:pt x="244737" y="555566"/>
                  </a:lnTo>
                  <a:cubicBezTo>
                    <a:pt x="244737" y="555566"/>
                    <a:pt x="244805" y="555566"/>
                    <a:pt x="244875" y="555496"/>
                  </a:cubicBezTo>
                  <a:cubicBezTo>
                    <a:pt x="245014" y="555496"/>
                    <a:pt x="245153" y="555427"/>
                    <a:pt x="245222" y="555427"/>
                  </a:cubicBezTo>
                  <a:cubicBezTo>
                    <a:pt x="248763" y="553691"/>
                    <a:pt x="256054" y="552511"/>
                    <a:pt x="260011" y="549664"/>
                  </a:cubicBezTo>
                  <a:cubicBezTo>
                    <a:pt x="262302" y="548067"/>
                    <a:pt x="263483" y="545915"/>
                    <a:pt x="262372" y="542860"/>
                  </a:cubicBezTo>
                  <a:cubicBezTo>
                    <a:pt x="257928" y="538069"/>
                    <a:pt x="248763" y="539180"/>
                    <a:pt x="242584" y="537444"/>
                  </a:cubicBezTo>
                  <a:cubicBezTo>
                    <a:pt x="213423" y="533070"/>
                    <a:pt x="183707" y="531265"/>
                    <a:pt x="154338" y="534667"/>
                  </a:cubicBezTo>
                  <a:cubicBezTo>
                    <a:pt x="101779" y="540152"/>
                    <a:pt x="49845" y="552580"/>
                    <a:pt x="410" y="571257"/>
                  </a:cubicBezTo>
                  <a:cubicBezTo>
                    <a:pt x="-770" y="520850"/>
                    <a:pt x="619" y="470375"/>
                    <a:pt x="4299" y="420107"/>
                  </a:cubicBezTo>
                  <a:cubicBezTo>
                    <a:pt x="32348" y="399069"/>
                    <a:pt x="61717" y="379837"/>
                    <a:pt x="92336" y="362688"/>
                  </a:cubicBezTo>
                  <a:cubicBezTo>
                    <a:pt x="93517" y="361993"/>
                    <a:pt x="94628" y="361369"/>
                    <a:pt x="95738" y="360813"/>
                  </a:cubicBezTo>
                  <a:cubicBezTo>
                    <a:pt x="102820" y="356925"/>
                    <a:pt x="109902" y="353176"/>
                    <a:pt x="116984" y="349288"/>
                  </a:cubicBezTo>
                  <a:lnTo>
                    <a:pt x="117193" y="349149"/>
                  </a:lnTo>
                  <a:lnTo>
                    <a:pt x="117193" y="349149"/>
                  </a:lnTo>
                  <a:cubicBezTo>
                    <a:pt x="117193" y="349149"/>
                    <a:pt x="117540" y="349010"/>
                    <a:pt x="117540" y="349010"/>
                  </a:cubicBezTo>
                  <a:cubicBezTo>
                    <a:pt x="118373" y="348524"/>
                    <a:pt x="119275" y="348107"/>
                    <a:pt x="120178" y="347621"/>
                  </a:cubicBezTo>
                  <a:lnTo>
                    <a:pt x="120178" y="347621"/>
                  </a:lnTo>
                  <a:cubicBezTo>
                    <a:pt x="148575" y="333735"/>
                    <a:pt x="177875" y="321793"/>
                    <a:pt x="206619" y="308740"/>
                  </a:cubicBezTo>
                  <a:cubicBezTo>
                    <a:pt x="212243" y="306102"/>
                    <a:pt x="218005" y="303672"/>
                    <a:pt x="223282" y="300409"/>
                  </a:cubicBezTo>
                  <a:cubicBezTo>
                    <a:pt x="224879" y="299437"/>
                    <a:pt x="225574" y="297423"/>
                    <a:pt x="225087" y="295549"/>
                  </a:cubicBezTo>
                  <a:cubicBezTo>
                    <a:pt x="224463" y="292771"/>
                    <a:pt x="221616" y="291521"/>
                    <a:pt x="218908" y="291660"/>
                  </a:cubicBezTo>
                  <a:cubicBezTo>
                    <a:pt x="207383" y="291035"/>
                    <a:pt x="195857" y="291452"/>
                    <a:pt x="184332" y="291869"/>
                  </a:cubicBezTo>
                  <a:cubicBezTo>
                    <a:pt x="125802" y="295201"/>
                    <a:pt x="66161" y="307005"/>
                    <a:pt x="13880" y="334291"/>
                  </a:cubicBezTo>
                  <a:cubicBezTo>
                    <a:pt x="30266" y="213551"/>
                    <a:pt x="76159" y="88437"/>
                    <a:pt x="176555" y="13036"/>
                  </a:cubicBezTo>
                  <a:cubicBezTo>
                    <a:pt x="185651" y="9911"/>
                    <a:pt x="194746" y="6856"/>
                    <a:pt x="203912" y="4010"/>
                  </a:cubicBezTo>
                  <a:cubicBezTo>
                    <a:pt x="210785" y="1788"/>
                    <a:pt x="225296" y="-156"/>
                    <a:pt x="225226" y="955"/>
                  </a:cubicBezTo>
                  <a:cubicBezTo>
                    <a:pt x="226615" y="746"/>
                    <a:pt x="228004" y="608"/>
                    <a:pt x="229392" y="538"/>
                  </a:cubicBezTo>
                  <a:cubicBezTo>
                    <a:pt x="337009" y="-10710"/>
                    <a:pt x="443377" y="157173"/>
                    <a:pt x="489132" y="239379"/>
                  </a:cubicBezTo>
                  <a:cubicBezTo>
                    <a:pt x="461707" y="246808"/>
                    <a:pt x="433657" y="252710"/>
                    <a:pt x="407134" y="263124"/>
                  </a:cubicBezTo>
                  <a:cubicBezTo>
                    <a:pt x="380751" y="274789"/>
                    <a:pt x="353603" y="285551"/>
                    <a:pt x="328400" y="299575"/>
                  </a:cubicBezTo>
                  <a:cubicBezTo>
                    <a:pt x="325206" y="302144"/>
                    <a:pt x="327706" y="307768"/>
                    <a:pt x="331802" y="307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1926" name="Google Shape;11926;p27"/>
            <p:cNvGrpSpPr/>
            <p:nvPr/>
          </p:nvGrpSpPr>
          <p:grpSpPr>
            <a:xfrm>
              <a:off x="4438206" y="1783203"/>
              <a:ext cx="433495" cy="1162953"/>
              <a:chOff x="10827210" y="1637292"/>
              <a:chExt cx="791338" cy="2122951"/>
            </a:xfrm>
          </p:grpSpPr>
          <p:sp>
            <p:nvSpPr>
              <p:cNvPr id="11927" name="Google Shape;11927;p27"/>
              <p:cNvSpPr/>
              <p:nvPr/>
            </p:nvSpPr>
            <p:spPr>
              <a:xfrm>
                <a:off x="10827210" y="1637292"/>
                <a:ext cx="791338" cy="1734565"/>
              </a:xfrm>
              <a:custGeom>
                <a:avLst/>
                <a:gdLst/>
                <a:ahLst/>
                <a:cxnLst/>
                <a:rect l="l" t="t" r="r" b="b"/>
                <a:pathLst>
                  <a:path w="791338" h="1734565" extrusionOk="0">
                    <a:moveTo>
                      <a:pt x="331872" y="307074"/>
                    </a:moveTo>
                    <a:cubicBezTo>
                      <a:pt x="391235" y="287981"/>
                      <a:pt x="454069" y="284787"/>
                      <a:pt x="515932" y="290202"/>
                    </a:cubicBezTo>
                    <a:cubicBezTo>
                      <a:pt x="539330" y="336443"/>
                      <a:pt x="561409" y="383239"/>
                      <a:pt x="583766" y="430035"/>
                    </a:cubicBezTo>
                    <a:cubicBezTo>
                      <a:pt x="563700" y="431077"/>
                      <a:pt x="377279" y="465445"/>
                      <a:pt x="386861" y="486135"/>
                    </a:cubicBezTo>
                    <a:cubicBezTo>
                      <a:pt x="388180" y="488357"/>
                      <a:pt x="391165" y="488218"/>
                      <a:pt x="393456" y="488635"/>
                    </a:cubicBezTo>
                    <a:cubicBezTo>
                      <a:pt x="404357" y="488426"/>
                      <a:pt x="415119" y="485233"/>
                      <a:pt x="426020" y="484191"/>
                    </a:cubicBezTo>
                    <a:cubicBezTo>
                      <a:pt x="452959" y="480095"/>
                      <a:pt x="480175" y="478220"/>
                      <a:pt x="507323" y="479192"/>
                    </a:cubicBezTo>
                    <a:cubicBezTo>
                      <a:pt x="542038" y="480928"/>
                      <a:pt x="576406" y="484608"/>
                      <a:pt x="610774" y="489121"/>
                    </a:cubicBezTo>
                    <a:cubicBezTo>
                      <a:pt x="634866" y="543624"/>
                      <a:pt x="656043" y="599446"/>
                      <a:pt x="674789" y="655962"/>
                    </a:cubicBezTo>
                    <a:cubicBezTo>
                      <a:pt x="622716" y="661170"/>
                      <a:pt x="570365" y="667141"/>
                      <a:pt x="519612" y="680194"/>
                    </a:cubicBezTo>
                    <a:cubicBezTo>
                      <a:pt x="518848" y="680402"/>
                      <a:pt x="518154" y="680610"/>
                      <a:pt x="517390" y="680818"/>
                    </a:cubicBezTo>
                    <a:cubicBezTo>
                      <a:pt x="517390" y="680818"/>
                      <a:pt x="517182" y="680818"/>
                      <a:pt x="517113" y="680888"/>
                    </a:cubicBezTo>
                    <a:cubicBezTo>
                      <a:pt x="515862" y="681235"/>
                      <a:pt x="514613" y="681652"/>
                      <a:pt x="513363" y="681999"/>
                    </a:cubicBezTo>
                    <a:cubicBezTo>
                      <a:pt x="513363" y="681999"/>
                      <a:pt x="513363" y="681999"/>
                      <a:pt x="513224" y="681999"/>
                    </a:cubicBezTo>
                    <a:cubicBezTo>
                      <a:pt x="513016" y="681999"/>
                      <a:pt x="512808" y="682138"/>
                      <a:pt x="512599" y="682207"/>
                    </a:cubicBezTo>
                    <a:cubicBezTo>
                      <a:pt x="512460" y="682207"/>
                      <a:pt x="512321" y="682276"/>
                      <a:pt x="512252" y="682276"/>
                    </a:cubicBezTo>
                    <a:cubicBezTo>
                      <a:pt x="495658" y="687553"/>
                      <a:pt x="479689" y="694218"/>
                      <a:pt x="463234" y="699912"/>
                    </a:cubicBezTo>
                    <a:cubicBezTo>
                      <a:pt x="461082" y="700675"/>
                      <a:pt x="460665" y="703800"/>
                      <a:pt x="462956" y="704841"/>
                    </a:cubicBezTo>
                    <a:cubicBezTo>
                      <a:pt x="464901" y="705883"/>
                      <a:pt x="467261" y="705952"/>
                      <a:pt x="469344" y="705674"/>
                    </a:cubicBezTo>
                    <a:cubicBezTo>
                      <a:pt x="478578" y="704147"/>
                      <a:pt x="487744" y="702550"/>
                      <a:pt x="496978" y="701023"/>
                    </a:cubicBezTo>
                    <a:cubicBezTo>
                      <a:pt x="540024" y="694149"/>
                      <a:pt x="583696" y="691997"/>
                      <a:pt x="627160" y="695468"/>
                    </a:cubicBezTo>
                    <a:cubicBezTo>
                      <a:pt x="638268" y="696718"/>
                      <a:pt x="649377" y="697968"/>
                      <a:pt x="660555" y="699148"/>
                    </a:cubicBezTo>
                    <a:cubicBezTo>
                      <a:pt x="670345" y="700606"/>
                      <a:pt x="680274" y="701925"/>
                      <a:pt x="689995" y="703383"/>
                    </a:cubicBezTo>
                    <a:cubicBezTo>
                      <a:pt x="711379" y="772259"/>
                      <a:pt x="730403" y="842036"/>
                      <a:pt x="744705" y="912716"/>
                    </a:cubicBezTo>
                    <a:cubicBezTo>
                      <a:pt x="709296" y="921534"/>
                      <a:pt x="674164" y="931810"/>
                      <a:pt x="638546" y="939794"/>
                    </a:cubicBezTo>
                    <a:cubicBezTo>
                      <a:pt x="608483" y="945071"/>
                      <a:pt x="578906" y="952431"/>
                      <a:pt x="549536" y="960485"/>
                    </a:cubicBezTo>
                    <a:cubicBezTo>
                      <a:pt x="545024" y="962359"/>
                      <a:pt x="538288" y="961943"/>
                      <a:pt x="535719" y="966594"/>
                    </a:cubicBezTo>
                    <a:cubicBezTo>
                      <a:pt x="534678" y="968539"/>
                      <a:pt x="535512" y="971177"/>
                      <a:pt x="537664" y="972010"/>
                    </a:cubicBezTo>
                    <a:cubicBezTo>
                      <a:pt x="544676" y="975204"/>
                      <a:pt x="552591" y="974440"/>
                      <a:pt x="560020" y="974579"/>
                    </a:cubicBezTo>
                    <a:cubicBezTo>
                      <a:pt x="577725" y="974509"/>
                      <a:pt x="595569" y="974232"/>
                      <a:pt x="613343" y="974162"/>
                    </a:cubicBezTo>
                    <a:cubicBezTo>
                      <a:pt x="660833" y="973607"/>
                      <a:pt x="708393" y="974509"/>
                      <a:pt x="755884" y="971593"/>
                    </a:cubicBezTo>
                    <a:cubicBezTo>
                      <a:pt x="767201" y="1034428"/>
                      <a:pt x="775047" y="1097888"/>
                      <a:pt x="780254" y="1161486"/>
                    </a:cubicBezTo>
                    <a:cubicBezTo>
                      <a:pt x="732417" y="1162874"/>
                      <a:pt x="686454" y="1176830"/>
                      <a:pt x="641462" y="1192382"/>
                    </a:cubicBezTo>
                    <a:cubicBezTo>
                      <a:pt x="615565" y="1201756"/>
                      <a:pt x="588764" y="1208907"/>
                      <a:pt x="563631" y="1219946"/>
                    </a:cubicBezTo>
                    <a:cubicBezTo>
                      <a:pt x="561617" y="1221682"/>
                      <a:pt x="561270" y="1225084"/>
                      <a:pt x="563076" y="1227167"/>
                    </a:cubicBezTo>
                    <a:cubicBezTo>
                      <a:pt x="564117" y="1228347"/>
                      <a:pt x="565505" y="1228833"/>
                      <a:pt x="567102" y="1228833"/>
                    </a:cubicBezTo>
                    <a:cubicBezTo>
                      <a:pt x="574532" y="1228764"/>
                      <a:pt x="581891" y="1226959"/>
                      <a:pt x="589251" y="1225987"/>
                    </a:cubicBezTo>
                    <a:cubicBezTo>
                      <a:pt x="654793" y="1216544"/>
                      <a:pt x="720960" y="1226959"/>
                      <a:pt x="786363" y="1233832"/>
                    </a:cubicBezTo>
                    <a:cubicBezTo>
                      <a:pt x="791640" y="1293196"/>
                      <a:pt x="793793" y="1353114"/>
                      <a:pt x="787405" y="1412477"/>
                    </a:cubicBezTo>
                    <a:cubicBezTo>
                      <a:pt x="744637" y="1410811"/>
                      <a:pt x="701937" y="1419837"/>
                      <a:pt x="660278" y="1428446"/>
                    </a:cubicBezTo>
                    <a:cubicBezTo>
                      <a:pt x="643615" y="1432890"/>
                      <a:pt x="627021" y="1438097"/>
                      <a:pt x="611885" y="1446429"/>
                    </a:cubicBezTo>
                    <a:cubicBezTo>
                      <a:pt x="609247" y="1448026"/>
                      <a:pt x="608275" y="1451428"/>
                      <a:pt x="609802" y="1454066"/>
                    </a:cubicBezTo>
                    <a:cubicBezTo>
                      <a:pt x="611816" y="1458649"/>
                      <a:pt x="617023" y="1459412"/>
                      <a:pt x="621397" y="1460246"/>
                    </a:cubicBezTo>
                    <a:cubicBezTo>
                      <a:pt x="643406" y="1460801"/>
                      <a:pt x="665277" y="1455177"/>
                      <a:pt x="687356" y="1455038"/>
                    </a:cubicBezTo>
                    <a:cubicBezTo>
                      <a:pt x="718461" y="1454413"/>
                      <a:pt x="749357" y="1458301"/>
                      <a:pt x="780323" y="1459968"/>
                    </a:cubicBezTo>
                    <a:cubicBezTo>
                      <a:pt x="773033" y="1503640"/>
                      <a:pt x="761508" y="1546617"/>
                      <a:pt x="745261" y="1587859"/>
                    </a:cubicBezTo>
                    <a:cubicBezTo>
                      <a:pt x="725265" y="1641042"/>
                      <a:pt x="698951" y="1690685"/>
                      <a:pt x="645420" y="1716375"/>
                    </a:cubicBezTo>
                    <a:cubicBezTo>
                      <a:pt x="647434" y="1715958"/>
                      <a:pt x="649447" y="1715264"/>
                      <a:pt x="651460" y="1715194"/>
                    </a:cubicBezTo>
                    <a:cubicBezTo>
                      <a:pt x="641462" y="1719638"/>
                      <a:pt x="631117" y="1723387"/>
                      <a:pt x="620841" y="1727206"/>
                    </a:cubicBezTo>
                    <a:cubicBezTo>
                      <a:pt x="619523" y="1727345"/>
                      <a:pt x="618203" y="1727414"/>
                      <a:pt x="616884" y="1727553"/>
                    </a:cubicBezTo>
                    <a:cubicBezTo>
                      <a:pt x="614107" y="1727761"/>
                      <a:pt x="611260" y="1728039"/>
                      <a:pt x="608483" y="1728317"/>
                    </a:cubicBezTo>
                    <a:cubicBezTo>
                      <a:pt x="599596" y="1729011"/>
                      <a:pt x="590778" y="1729775"/>
                      <a:pt x="581891" y="1730469"/>
                    </a:cubicBezTo>
                    <a:cubicBezTo>
                      <a:pt x="554674" y="1732483"/>
                      <a:pt x="527388" y="1734149"/>
                      <a:pt x="500102" y="1734565"/>
                    </a:cubicBezTo>
                    <a:cubicBezTo>
                      <a:pt x="425603" y="1710890"/>
                      <a:pt x="358602" y="1665274"/>
                      <a:pt x="302781" y="1611187"/>
                    </a:cubicBezTo>
                    <a:cubicBezTo>
                      <a:pt x="344091" y="1564322"/>
                      <a:pt x="389499" y="1521136"/>
                      <a:pt x="436365" y="1479964"/>
                    </a:cubicBezTo>
                    <a:cubicBezTo>
                      <a:pt x="444002" y="1473021"/>
                      <a:pt x="451293" y="1465800"/>
                      <a:pt x="459207" y="1459204"/>
                    </a:cubicBezTo>
                    <a:cubicBezTo>
                      <a:pt x="461290" y="1456496"/>
                      <a:pt x="458027" y="1453233"/>
                      <a:pt x="455250" y="1454760"/>
                    </a:cubicBezTo>
                    <a:cubicBezTo>
                      <a:pt x="455180" y="1454760"/>
                      <a:pt x="455111" y="1454760"/>
                      <a:pt x="455041" y="1454760"/>
                    </a:cubicBezTo>
                    <a:cubicBezTo>
                      <a:pt x="455041" y="1454760"/>
                      <a:pt x="454972" y="1454760"/>
                      <a:pt x="454902" y="1454760"/>
                    </a:cubicBezTo>
                    <a:cubicBezTo>
                      <a:pt x="432268" y="1461009"/>
                      <a:pt x="409772" y="1467744"/>
                      <a:pt x="388041" y="1476701"/>
                    </a:cubicBezTo>
                    <a:cubicBezTo>
                      <a:pt x="387833" y="1476701"/>
                      <a:pt x="387694" y="1476909"/>
                      <a:pt x="387485" y="1476909"/>
                    </a:cubicBezTo>
                    <a:cubicBezTo>
                      <a:pt x="387346" y="1476978"/>
                      <a:pt x="387277" y="1476909"/>
                      <a:pt x="387207" y="1476978"/>
                    </a:cubicBezTo>
                    <a:cubicBezTo>
                      <a:pt x="386930" y="1477117"/>
                      <a:pt x="386652" y="1477187"/>
                      <a:pt x="386305" y="1477325"/>
                    </a:cubicBezTo>
                    <a:cubicBezTo>
                      <a:pt x="386305" y="1477325"/>
                      <a:pt x="386305" y="1477325"/>
                      <a:pt x="386374" y="1477325"/>
                    </a:cubicBezTo>
                    <a:cubicBezTo>
                      <a:pt x="385958" y="1477464"/>
                      <a:pt x="385541" y="1477603"/>
                      <a:pt x="385125" y="1477742"/>
                    </a:cubicBezTo>
                    <a:lnTo>
                      <a:pt x="385195" y="1477742"/>
                    </a:lnTo>
                    <a:cubicBezTo>
                      <a:pt x="337565" y="1497668"/>
                      <a:pt x="292366" y="1523983"/>
                      <a:pt x="254873" y="1559809"/>
                    </a:cubicBezTo>
                    <a:cubicBezTo>
                      <a:pt x="209743" y="1502737"/>
                      <a:pt x="170168" y="1440666"/>
                      <a:pt x="141910" y="1373457"/>
                    </a:cubicBezTo>
                    <a:cubicBezTo>
                      <a:pt x="161003" y="1355614"/>
                      <a:pt x="183152" y="1341589"/>
                      <a:pt x="204606" y="1326869"/>
                    </a:cubicBezTo>
                    <a:cubicBezTo>
                      <a:pt x="232378" y="1307915"/>
                      <a:pt x="260636" y="1289655"/>
                      <a:pt x="289935" y="1273130"/>
                    </a:cubicBezTo>
                    <a:cubicBezTo>
                      <a:pt x="319513" y="1256814"/>
                      <a:pt x="349160" y="1240151"/>
                      <a:pt x="381306" y="1229320"/>
                    </a:cubicBezTo>
                    <a:cubicBezTo>
                      <a:pt x="387694" y="1227376"/>
                      <a:pt x="394151" y="1225293"/>
                      <a:pt x="400677" y="1223973"/>
                    </a:cubicBezTo>
                    <a:cubicBezTo>
                      <a:pt x="401789" y="1223765"/>
                      <a:pt x="402483" y="1222724"/>
                      <a:pt x="402344" y="1221682"/>
                    </a:cubicBezTo>
                    <a:cubicBezTo>
                      <a:pt x="312570" y="1212240"/>
                      <a:pt x="189330" y="1254176"/>
                      <a:pt x="115734" y="1307707"/>
                    </a:cubicBezTo>
                    <a:cubicBezTo>
                      <a:pt x="92823" y="1248413"/>
                      <a:pt x="75118" y="1187106"/>
                      <a:pt x="61579" y="1124965"/>
                    </a:cubicBezTo>
                    <a:cubicBezTo>
                      <a:pt x="69563" y="1118994"/>
                      <a:pt x="77547" y="1113162"/>
                      <a:pt x="85463" y="1107191"/>
                    </a:cubicBezTo>
                    <a:lnTo>
                      <a:pt x="85463" y="1107191"/>
                    </a:lnTo>
                    <a:cubicBezTo>
                      <a:pt x="85463" y="1107191"/>
                      <a:pt x="85463" y="1107122"/>
                      <a:pt x="85463" y="1107122"/>
                    </a:cubicBezTo>
                    <a:cubicBezTo>
                      <a:pt x="85463" y="1107122"/>
                      <a:pt x="85532" y="1107101"/>
                      <a:pt x="85602" y="1107053"/>
                    </a:cubicBezTo>
                    <a:cubicBezTo>
                      <a:pt x="149547" y="1064422"/>
                      <a:pt x="220991" y="1034706"/>
                      <a:pt x="292643" y="1007767"/>
                    </a:cubicBezTo>
                    <a:cubicBezTo>
                      <a:pt x="300281" y="1004434"/>
                      <a:pt x="307849" y="1001240"/>
                      <a:pt x="315417" y="997838"/>
                    </a:cubicBezTo>
                    <a:cubicBezTo>
                      <a:pt x="318263" y="996241"/>
                      <a:pt x="323471" y="994575"/>
                      <a:pt x="322568" y="990479"/>
                    </a:cubicBezTo>
                    <a:cubicBezTo>
                      <a:pt x="322151" y="989229"/>
                      <a:pt x="321248" y="988465"/>
                      <a:pt x="319999" y="988118"/>
                    </a:cubicBezTo>
                    <a:cubicBezTo>
                      <a:pt x="311667" y="987146"/>
                      <a:pt x="303058" y="988257"/>
                      <a:pt x="294587" y="988118"/>
                    </a:cubicBezTo>
                    <a:cubicBezTo>
                      <a:pt x="258206" y="987562"/>
                      <a:pt x="222102" y="993186"/>
                      <a:pt x="186554" y="1000268"/>
                    </a:cubicBezTo>
                    <a:cubicBezTo>
                      <a:pt x="137605" y="1010475"/>
                      <a:pt x="90739" y="1028318"/>
                      <a:pt x="46790" y="1052202"/>
                    </a:cubicBezTo>
                    <a:cubicBezTo>
                      <a:pt x="37139" y="994228"/>
                      <a:pt x="29224" y="935976"/>
                      <a:pt x="22906" y="877654"/>
                    </a:cubicBezTo>
                    <a:cubicBezTo>
                      <a:pt x="42624" y="862935"/>
                      <a:pt x="63315" y="849604"/>
                      <a:pt x="84074" y="836551"/>
                    </a:cubicBezTo>
                    <a:lnTo>
                      <a:pt x="84352" y="836343"/>
                    </a:lnTo>
                    <a:cubicBezTo>
                      <a:pt x="110527" y="821068"/>
                      <a:pt x="136911" y="806002"/>
                      <a:pt x="163989" y="792185"/>
                    </a:cubicBezTo>
                    <a:cubicBezTo>
                      <a:pt x="191066" y="778368"/>
                      <a:pt x="218631" y="765871"/>
                      <a:pt x="247167" y="755595"/>
                    </a:cubicBezTo>
                    <a:cubicBezTo>
                      <a:pt x="254040" y="753443"/>
                      <a:pt x="260983" y="751776"/>
                      <a:pt x="267996" y="750179"/>
                    </a:cubicBezTo>
                    <a:cubicBezTo>
                      <a:pt x="270426" y="749902"/>
                      <a:pt x="273064" y="750249"/>
                      <a:pt x="275424" y="749485"/>
                    </a:cubicBezTo>
                    <a:cubicBezTo>
                      <a:pt x="278549" y="745944"/>
                      <a:pt x="272161" y="746500"/>
                      <a:pt x="270148" y="746916"/>
                    </a:cubicBezTo>
                    <a:cubicBezTo>
                      <a:pt x="248000" y="745944"/>
                      <a:pt x="225781" y="745389"/>
                      <a:pt x="203703" y="746708"/>
                    </a:cubicBezTo>
                    <a:lnTo>
                      <a:pt x="203703" y="746708"/>
                    </a:lnTo>
                    <a:cubicBezTo>
                      <a:pt x="168432" y="749208"/>
                      <a:pt x="133856" y="756706"/>
                      <a:pt x="100321" y="768093"/>
                    </a:cubicBezTo>
                    <a:cubicBezTo>
                      <a:pt x="71438" y="777535"/>
                      <a:pt x="42208" y="786908"/>
                      <a:pt x="15546" y="801766"/>
                    </a:cubicBezTo>
                    <a:cubicBezTo>
                      <a:pt x="12700" y="770175"/>
                      <a:pt x="9992" y="738654"/>
                      <a:pt x="7631" y="707133"/>
                    </a:cubicBezTo>
                    <a:cubicBezTo>
                      <a:pt x="6729" y="694774"/>
                      <a:pt x="5896" y="682346"/>
                      <a:pt x="5062" y="669987"/>
                    </a:cubicBezTo>
                    <a:cubicBezTo>
                      <a:pt x="59843" y="631245"/>
                      <a:pt x="118859" y="598196"/>
                      <a:pt x="182180" y="575562"/>
                    </a:cubicBezTo>
                    <a:cubicBezTo>
                      <a:pt x="197663" y="570424"/>
                      <a:pt x="213215" y="565564"/>
                      <a:pt x="228767" y="560842"/>
                    </a:cubicBezTo>
                    <a:lnTo>
                      <a:pt x="228837" y="560842"/>
                    </a:lnTo>
                    <a:cubicBezTo>
                      <a:pt x="228837" y="560842"/>
                      <a:pt x="229115" y="560773"/>
                      <a:pt x="229253" y="560704"/>
                    </a:cubicBezTo>
                    <a:cubicBezTo>
                      <a:pt x="234391" y="558968"/>
                      <a:pt x="239598" y="557301"/>
                      <a:pt x="244737" y="555566"/>
                    </a:cubicBezTo>
                    <a:lnTo>
                      <a:pt x="244737" y="555566"/>
                    </a:lnTo>
                    <a:cubicBezTo>
                      <a:pt x="244737" y="555566"/>
                      <a:pt x="244805" y="555566"/>
                      <a:pt x="244875" y="555496"/>
                    </a:cubicBezTo>
                    <a:cubicBezTo>
                      <a:pt x="245014" y="555496"/>
                      <a:pt x="245153" y="555427"/>
                      <a:pt x="245222" y="555427"/>
                    </a:cubicBezTo>
                    <a:cubicBezTo>
                      <a:pt x="248763" y="553691"/>
                      <a:pt x="256054" y="552511"/>
                      <a:pt x="260011" y="549664"/>
                    </a:cubicBezTo>
                    <a:cubicBezTo>
                      <a:pt x="262302" y="548067"/>
                      <a:pt x="263483" y="545915"/>
                      <a:pt x="262372" y="542860"/>
                    </a:cubicBezTo>
                    <a:cubicBezTo>
                      <a:pt x="257928" y="538069"/>
                      <a:pt x="248763" y="539180"/>
                      <a:pt x="242584" y="537444"/>
                    </a:cubicBezTo>
                    <a:cubicBezTo>
                      <a:pt x="213423" y="533070"/>
                      <a:pt x="183707" y="531265"/>
                      <a:pt x="154338" y="534667"/>
                    </a:cubicBezTo>
                    <a:cubicBezTo>
                      <a:pt x="101779" y="540152"/>
                      <a:pt x="49845" y="552580"/>
                      <a:pt x="410" y="571257"/>
                    </a:cubicBezTo>
                    <a:cubicBezTo>
                      <a:pt x="-770" y="520850"/>
                      <a:pt x="619" y="470375"/>
                      <a:pt x="4299" y="420107"/>
                    </a:cubicBezTo>
                    <a:cubicBezTo>
                      <a:pt x="32348" y="399069"/>
                      <a:pt x="61717" y="379837"/>
                      <a:pt x="92336" y="362688"/>
                    </a:cubicBezTo>
                    <a:cubicBezTo>
                      <a:pt x="93517" y="361993"/>
                      <a:pt x="94628" y="361369"/>
                      <a:pt x="95738" y="360813"/>
                    </a:cubicBezTo>
                    <a:cubicBezTo>
                      <a:pt x="102820" y="356925"/>
                      <a:pt x="109902" y="353176"/>
                      <a:pt x="116984" y="349288"/>
                    </a:cubicBezTo>
                    <a:lnTo>
                      <a:pt x="117193" y="349149"/>
                    </a:lnTo>
                    <a:lnTo>
                      <a:pt x="117193" y="349149"/>
                    </a:lnTo>
                    <a:cubicBezTo>
                      <a:pt x="117193" y="349149"/>
                      <a:pt x="117540" y="349010"/>
                      <a:pt x="117540" y="349010"/>
                    </a:cubicBezTo>
                    <a:cubicBezTo>
                      <a:pt x="118373" y="348524"/>
                      <a:pt x="119275" y="348107"/>
                      <a:pt x="120178" y="347621"/>
                    </a:cubicBezTo>
                    <a:lnTo>
                      <a:pt x="120178" y="347621"/>
                    </a:lnTo>
                    <a:cubicBezTo>
                      <a:pt x="148575" y="333735"/>
                      <a:pt x="177875" y="321793"/>
                      <a:pt x="206619" y="308740"/>
                    </a:cubicBezTo>
                    <a:cubicBezTo>
                      <a:pt x="212243" y="306102"/>
                      <a:pt x="218005" y="303672"/>
                      <a:pt x="223282" y="300409"/>
                    </a:cubicBezTo>
                    <a:cubicBezTo>
                      <a:pt x="224879" y="299437"/>
                      <a:pt x="225574" y="297423"/>
                      <a:pt x="225087" y="295549"/>
                    </a:cubicBezTo>
                    <a:cubicBezTo>
                      <a:pt x="224463" y="292771"/>
                      <a:pt x="221616" y="291521"/>
                      <a:pt x="218908" y="291660"/>
                    </a:cubicBezTo>
                    <a:cubicBezTo>
                      <a:pt x="207383" y="291035"/>
                      <a:pt x="195857" y="291452"/>
                      <a:pt x="184332" y="291869"/>
                    </a:cubicBezTo>
                    <a:cubicBezTo>
                      <a:pt x="125802" y="295201"/>
                      <a:pt x="66161" y="307005"/>
                      <a:pt x="13880" y="334291"/>
                    </a:cubicBezTo>
                    <a:cubicBezTo>
                      <a:pt x="30266" y="213551"/>
                      <a:pt x="76159" y="88437"/>
                      <a:pt x="176555" y="13036"/>
                    </a:cubicBezTo>
                    <a:cubicBezTo>
                      <a:pt x="185651" y="9911"/>
                      <a:pt x="194746" y="6856"/>
                      <a:pt x="203912" y="4010"/>
                    </a:cubicBezTo>
                    <a:cubicBezTo>
                      <a:pt x="210785" y="1788"/>
                      <a:pt x="225296" y="-156"/>
                      <a:pt x="225226" y="955"/>
                    </a:cubicBezTo>
                    <a:cubicBezTo>
                      <a:pt x="226615" y="746"/>
                      <a:pt x="228004" y="608"/>
                      <a:pt x="229392" y="538"/>
                    </a:cubicBezTo>
                    <a:cubicBezTo>
                      <a:pt x="337009" y="-10710"/>
                      <a:pt x="443377" y="157173"/>
                      <a:pt x="489132" y="239379"/>
                    </a:cubicBezTo>
                    <a:cubicBezTo>
                      <a:pt x="461707" y="246808"/>
                      <a:pt x="433657" y="252710"/>
                      <a:pt x="407134" y="263124"/>
                    </a:cubicBezTo>
                    <a:cubicBezTo>
                      <a:pt x="380751" y="274789"/>
                      <a:pt x="353603" y="285551"/>
                      <a:pt x="328400" y="299575"/>
                    </a:cubicBezTo>
                    <a:cubicBezTo>
                      <a:pt x="325206" y="302144"/>
                      <a:pt x="327706" y="307768"/>
                      <a:pt x="331802" y="307005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28" name="Google Shape;11928;p27"/>
              <p:cNvSpPr/>
              <p:nvPr/>
            </p:nvSpPr>
            <p:spPr>
              <a:xfrm>
                <a:off x="11031052" y="1637969"/>
                <a:ext cx="547112" cy="2122274"/>
              </a:xfrm>
              <a:custGeom>
                <a:avLst/>
                <a:gdLst/>
                <a:ahLst/>
                <a:cxnLst/>
                <a:rect l="l" t="t" r="r" b="b"/>
                <a:pathLst>
                  <a:path w="547112" h="2122274" extrusionOk="0">
                    <a:moveTo>
                      <a:pt x="25550" y="0"/>
                    </a:moveTo>
                    <a:cubicBezTo>
                      <a:pt x="27355" y="7846"/>
                      <a:pt x="27980" y="16524"/>
                      <a:pt x="29577" y="21940"/>
                    </a:cubicBezTo>
                    <a:cubicBezTo>
                      <a:pt x="35687" y="55753"/>
                      <a:pt x="40339" y="89774"/>
                      <a:pt x="45060" y="123725"/>
                    </a:cubicBezTo>
                    <a:cubicBezTo>
                      <a:pt x="62557" y="260989"/>
                      <a:pt x="76651" y="398948"/>
                      <a:pt x="103035" y="534962"/>
                    </a:cubicBezTo>
                    <a:cubicBezTo>
                      <a:pt x="133237" y="681252"/>
                      <a:pt x="169479" y="826362"/>
                      <a:pt x="206833" y="970986"/>
                    </a:cubicBezTo>
                    <a:cubicBezTo>
                      <a:pt x="264808" y="1192400"/>
                      <a:pt x="312090" y="1416938"/>
                      <a:pt x="381659" y="1635089"/>
                    </a:cubicBezTo>
                    <a:cubicBezTo>
                      <a:pt x="392004" y="1665708"/>
                      <a:pt x="402419" y="1696257"/>
                      <a:pt x="412973" y="1726807"/>
                    </a:cubicBezTo>
                    <a:cubicBezTo>
                      <a:pt x="438870" y="1802694"/>
                      <a:pt x="465531" y="1878304"/>
                      <a:pt x="493998" y="1953150"/>
                    </a:cubicBezTo>
                    <a:cubicBezTo>
                      <a:pt x="504760" y="1981339"/>
                      <a:pt x="515938" y="2009458"/>
                      <a:pt x="527325" y="2037369"/>
                    </a:cubicBezTo>
                    <a:cubicBezTo>
                      <a:pt x="535379" y="2056671"/>
                      <a:pt x="543571" y="2076111"/>
                      <a:pt x="547112" y="2096663"/>
                    </a:cubicBezTo>
                    <a:cubicBezTo>
                      <a:pt x="547112" y="2106800"/>
                      <a:pt x="543710" y="2120131"/>
                      <a:pt x="532462" y="2122214"/>
                    </a:cubicBezTo>
                    <a:cubicBezTo>
                      <a:pt x="504760" y="2124713"/>
                      <a:pt x="494554" y="2049936"/>
                      <a:pt x="486916" y="2028690"/>
                    </a:cubicBezTo>
                    <a:cubicBezTo>
                      <a:pt x="447757" y="1930099"/>
                      <a:pt x="411862" y="1830119"/>
                      <a:pt x="377910" y="1729653"/>
                    </a:cubicBezTo>
                    <a:cubicBezTo>
                      <a:pt x="363608" y="1687439"/>
                      <a:pt x="349652" y="1645087"/>
                      <a:pt x="335905" y="1602734"/>
                    </a:cubicBezTo>
                    <a:cubicBezTo>
                      <a:pt x="277999" y="1405066"/>
                      <a:pt x="241271" y="1201912"/>
                      <a:pt x="188435" y="1002924"/>
                    </a:cubicBezTo>
                    <a:cubicBezTo>
                      <a:pt x="147192" y="847538"/>
                      <a:pt x="104701" y="692222"/>
                      <a:pt x="72485" y="534684"/>
                    </a:cubicBezTo>
                    <a:cubicBezTo>
                      <a:pt x="45615" y="400614"/>
                      <a:pt x="27703" y="264947"/>
                      <a:pt x="15761" y="128724"/>
                    </a:cubicBezTo>
                    <a:cubicBezTo>
                      <a:pt x="11387" y="87760"/>
                      <a:pt x="8331" y="46588"/>
                      <a:pt x="625" y="6110"/>
                    </a:cubicBezTo>
                    <a:cubicBezTo>
                      <a:pt x="416" y="5207"/>
                      <a:pt x="277" y="4374"/>
                      <a:pt x="0" y="3541"/>
                    </a:cubicBezTo>
                    <a:cubicBezTo>
                      <a:pt x="6874" y="1319"/>
                      <a:pt x="21384" y="-625"/>
                      <a:pt x="21315" y="486"/>
                    </a:cubicBezTo>
                    <a:cubicBezTo>
                      <a:pt x="22704" y="278"/>
                      <a:pt x="24092" y="139"/>
                      <a:pt x="25480" y="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1929" name="Google Shape;11929;p27"/>
          <p:cNvGrpSpPr/>
          <p:nvPr/>
        </p:nvGrpSpPr>
        <p:grpSpPr>
          <a:xfrm flipH="1">
            <a:off x="178370" y="271552"/>
            <a:ext cx="11835261" cy="914421"/>
            <a:chOff x="133777" y="203664"/>
            <a:chExt cx="8876446" cy="685816"/>
          </a:xfrm>
        </p:grpSpPr>
        <p:sp>
          <p:nvSpPr>
            <p:cNvPr id="11930" name="Google Shape;11930;p27"/>
            <p:cNvSpPr/>
            <p:nvPr/>
          </p:nvSpPr>
          <p:spPr>
            <a:xfrm>
              <a:off x="8032403" y="203664"/>
              <a:ext cx="389333" cy="127266"/>
            </a:xfrm>
            <a:custGeom>
              <a:avLst/>
              <a:gdLst/>
              <a:ahLst/>
              <a:cxnLst/>
              <a:rect l="l" t="t" r="r" b="b"/>
              <a:pathLst>
                <a:path w="782579" h="255812" extrusionOk="0">
                  <a:moveTo>
                    <a:pt x="782579" y="255761"/>
                  </a:moveTo>
                  <a:cubicBezTo>
                    <a:pt x="778432" y="248867"/>
                    <a:pt x="773974" y="242128"/>
                    <a:pt x="768946" y="235700"/>
                  </a:cubicBezTo>
                  <a:cubicBezTo>
                    <a:pt x="735097" y="192313"/>
                    <a:pt x="674500" y="164580"/>
                    <a:pt x="623700" y="185729"/>
                  </a:cubicBezTo>
                  <a:cubicBezTo>
                    <a:pt x="630646" y="148822"/>
                    <a:pt x="615717" y="108648"/>
                    <a:pt x="586325" y="85322"/>
                  </a:cubicBezTo>
                  <a:cubicBezTo>
                    <a:pt x="556934" y="61943"/>
                    <a:pt x="514428" y="56449"/>
                    <a:pt x="480060" y="71533"/>
                  </a:cubicBezTo>
                  <a:cubicBezTo>
                    <a:pt x="464665" y="78272"/>
                    <a:pt x="448958" y="89106"/>
                    <a:pt x="432630" y="85218"/>
                  </a:cubicBezTo>
                  <a:cubicBezTo>
                    <a:pt x="415731" y="81227"/>
                    <a:pt x="406607" y="63550"/>
                    <a:pt x="396344" y="49554"/>
                  </a:cubicBezTo>
                  <a:cubicBezTo>
                    <a:pt x="370218" y="13891"/>
                    <a:pt x="323513" y="-5445"/>
                    <a:pt x="279815" y="1346"/>
                  </a:cubicBezTo>
                  <a:cubicBezTo>
                    <a:pt x="236116" y="8137"/>
                    <a:pt x="197498" y="40742"/>
                    <a:pt x="183450" y="82678"/>
                  </a:cubicBezTo>
                  <a:cubicBezTo>
                    <a:pt x="175519" y="106315"/>
                    <a:pt x="171372" y="136692"/>
                    <a:pt x="147942" y="145193"/>
                  </a:cubicBezTo>
                  <a:cubicBezTo>
                    <a:pt x="122438" y="154472"/>
                    <a:pt x="96831" y="128761"/>
                    <a:pt x="69669" y="129020"/>
                  </a:cubicBezTo>
                  <a:cubicBezTo>
                    <a:pt x="39292" y="129331"/>
                    <a:pt x="19128" y="161262"/>
                    <a:pt x="12493" y="190913"/>
                  </a:cubicBezTo>
                  <a:cubicBezTo>
                    <a:pt x="7672" y="212322"/>
                    <a:pt x="6428" y="235130"/>
                    <a:pt x="0" y="255813"/>
                  </a:cubicBezTo>
                  <a:lnTo>
                    <a:pt x="782528" y="25581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31" name="Google Shape;11931;p27"/>
            <p:cNvSpPr/>
            <p:nvPr/>
          </p:nvSpPr>
          <p:spPr>
            <a:xfrm>
              <a:off x="8620890" y="762214"/>
              <a:ext cx="389333" cy="127266"/>
            </a:xfrm>
            <a:custGeom>
              <a:avLst/>
              <a:gdLst/>
              <a:ahLst/>
              <a:cxnLst/>
              <a:rect l="l" t="t" r="r" b="b"/>
              <a:pathLst>
                <a:path w="782579" h="255812" extrusionOk="0">
                  <a:moveTo>
                    <a:pt x="782579" y="255761"/>
                  </a:moveTo>
                  <a:cubicBezTo>
                    <a:pt x="778432" y="248867"/>
                    <a:pt x="773974" y="242128"/>
                    <a:pt x="768946" y="235700"/>
                  </a:cubicBezTo>
                  <a:cubicBezTo>
                    <a:pt x="735097" y="192313"/>
                    <a:pt x="674500" y="164580"/>
                    <a:pt x="623700" y="185729"/>
                  </a:cubicBezTo>
                  <a:cubicBezTo>
                    <a:pt x="630646" y="148822"/>
                    <a:pt x="615717" y="108648"/>
                    <a:pt x="586325" y="85322"/>
                  </a:cubicBezTo>
                  <a:cubicBezTo>
                    <a:pt x="556934" y="61943"/>
                    <a:pt x="514428" y="56449"/>
                    <a:pt x="480060" y="71533"/>
                  </a:cubicBezTo>
                  <a:cubicBezTo>
                    <a:pt x="464665" y="78272"/>
                    <a:pt x="448958" y="89106"/>
                    <a:pt x="432630" y="85218"/>
                  </a:cubicBezTo>
                  <a:cubicBezTo>
                    <a:pt x="415731" y="81227"/>
                    <a:pt x="406607" y="63550"/>
                    <a:pt x="396344" y="49554"/>
                  </a:cubicBezTo>
                  <a:cubicBezTo>
                    <a:pt x="370218" y="13891"/>
                    <a:pt x="323513" y="-5445"/>
                    <a:pt x="279815" y="1346"/>
                  </a:cubicBezTo>
                  <a:cubicBezTo>
                    <a:pt x="236116" y="8137"/>
                    <a:pt x="197498" y="40742"/>
                    <a:pt x="183450" y="82678"/>
                  </a:cubicBezTo>
                  <a:cubicBezTo>
                    <a:pt x="175519" y="106315"/>
                    <a:pt x="171372" y="136692"/>
                    <a:pt x="147942" y="145193"/>
                  </a:cubicBezTo>
                  <a:cubicBezTo>
                    <a:pt x="122438" y="154472"/>
                    <a:pt x="96831" y="128761"/>
                    <a:pt x="69669" y="129020"/>
                  </a:cubicBezTo>
                  <a:cubicBezTo>
                    <a:pt x="39292" y="129331"/>
                    <a:pt x="19128" y="161262"/>
                    <a:pt x="12493" y="190913"/>
                  </a:cubicBezTo>
                  <a:cubicBezTo>
                    <a:pt x="7672" y="212322"/>
                    <a:pt x="6428" y="235130"/>
                    <a:pt x="0" y="255813"/>
                  </a:cubicBezTo>
                  <a:lnTo>
                    <a:pt x="782528" y="25581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32" name="Google Shape;11932;p27"/>
            <p:cNvSpPr/>
            <p:nvPr/>
          </p:nvSpPr>
          <p:spPr>
            <a:xfrm>
              <a:off x="133777" y="475716"/>
              <a:ext cx="374647" cy="127560"/>
            </a:xfrm>
            <a:custGeom>
              <a:avLst/>
              <a:gdLst/>
              <a:ahLst/>
              <a:cxnLst/>
              <a:rect l="l" t="t" r="r" b="b"/>
              <a:pathLst>
                <a:path w="851470" h="289908" extrusionOk="0">
                  <a:moveTo>
                    <a:pt x="851418" y="289909"/>
                  </a:moveTo>
                  <a:cubicBezTo>
                    <a:pt x="839496" y="265131"/>
                    <a:pt x="832913" y="236465"/>
                    <a:pt x="825707" y="209614"/>
                  </a:cubicBezTo>
                  <a:cubicBezTo>
                    <a:pt x="813578" y="164620"/>
                    <a:pt x="790199" y="114753"/>
                    <a:pt x="744842" y="104230"/>
                  </a:cubicBezTo>
                  <a:cubicBezTo>
                    <a:pt x="695390" y="92722"/>
                    <a:pt x="644123" y="134554"/>
                    <a:pt x="595397" y="120299"/>
                  </a:cubicBezTo>
                  <a:cubicBezTo>
                    <a:pt x="553668" y="108066"/>
                    <a:pt x="534074" y="61361"/>
                    <a:pt x="502091" y="31866"/>
                  </a:cubicBezTo>
                  <a:cubicBezTo>
                    <a:pt x="446470" y="-19401"/>
                    <a:pt x="345647" y="-7012"/>
                    <a:pt x="304022" y="56125"/>
                  </a:cubicBezTo>
                  <a:cubicBezTo>
                    <a:pt x="278467" y="94899"/>
                    <a:pt x="270121" y="150364"/>
                    <a:pt x="227667" y="169078"/>
                  </a:cubicBezTo>
                  <a:cubicBezTo>
                    <a:pt x="187493" y="186806"/>
                    <a:pt x="139026" y="159850"/>
                    <a:pt x="97557" y="174157"/>
                  </a:cubicBezTo>
                  <a:cubicBezTo>
                    <a:pt x="49400" y="190745"/>
                    <a:pt x="33383" y="252742"/>
                    <a:pt x="0" y="289909"/>
                  </a:cubicBezTo>
                  <a:lnTo>
                    <a:pt x="851470" y="28990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33" name="Google Shape;11933;p27"/>
            <p:cNvSpPr/>
            <p:nvPr/>
          </p:nvSpPr>
          <p:spPr>
            <a:xfrm>
              <a:off x="741415" y="203664"/>
              <a:ext cx="389333" cy="127266"/>
            </a:xfrm>
            <a:custGeom>
              <a:avLst/>
              <a:gdLst/>
              <a:ahLst/>
              <a:cxnLst/>
              <a:rect l="l" t="t" r="r" b="b"/>
              <a:pathLst>
                <a:path w="782579" h="255812" extrusionOk="0">
                  <a:moveTo>
                    <a:pt x="782579" y="255761"/>
                  </a:moveTo>
                  <a:cubicBezTo>
                    <a:pt x="778432" y="248867"/>
                    <a:pt x="773974" y="242128"/>
                    <a:pt x="768946" y="235700"/>
                  </a:cubicBezTo>
                  <a:cubicBezTo>
                    <a:pt x="735097" y="192313"/>
                    <a:pt x="674500" y="164580"/>
                    <a:pt x="623700" y="185729"/>
                  </a:cubicBezTo>
                  <a:cubicBezTo>
                    <a:pt x="630646" y="148822"/>
                    <a:pt x="615717" y="108648"/>
                    <a:pt x="586325" y="85322"/>
                  </a:cubicBezTo>
                  <a:cubicBezTo>
                    <a:pt x="556934" y="61943"/>
                    <a:pt x="514428" y="56449"/>
                    <a:pt x="480060" y="71533"/>
                  </a:cubicBezTo>
                  <a:cubicBezTo>
                    <a:pt x="464665" y="78272"/>
                    <a:pt x="448958" y="89106"/>
                    <a:pt x="432630" y="85218"/>
                  </a:cubicBezTo>
                  <a:cubicBezTo>
                    <a:pt x="415731" y="81227"/>
                    <a:pt x="406607" y="63550"/>
                    <a:pt x="396344" y="49554"/>
                  </a:cubicBezTo>
                  <a:cubicBezTo>
                    <a:pt x="370218" y="13891"/>
                    <a:pt x="323513" y="-5445"/>
                    <a:pt x="279815" y="1346"/>
                  </a:cubicBezTo>
                  <a:cubicBezTo>
                    <a:pt x="236116" y="8137"/>
                    <a:pt x="197498" y="40742"/>
                    <a:pt x="183450" y="82678"/>
                  </a:cubicBezTo>
                  <a:cubicBezTo>
                    <a:pt x="175519" y="106315"/>
                    <a:pt x="171372" y="136692"/>
                    <a:pt x="147942" y="145193"/>
                  </a:cubicBezTo>
                  <a:cubicBezTo>
                    <a:pt x="122438" y="154472"/>
                    <a:pt x="96831" y="128761"/>
                    <a:pt x="69669" y="129020"/>
                  </a:cubicBezTo>
                  <a:cubicBezTo>
                    <a:pt x="39292" y="129331"/>
                    <a:pt x="19128" y="161262"/>
                    <a:pt x="12493" y="190913"/>
                  </a:cubicBezTo>
                  <a:cubicBezTo>
                    <a:pt x="7672" y="212322"/>
                    <a:pt x="6428" y="235130"/>
                    <a:pt x="0" y="255813"/>
                  </a:cubicBezTo>
                  <a:lnTo>
                    <a:pt x="782528" y="25581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4726344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6">
  <p:cSld name="Title only 16">
    <p:spTree>
      <p:nvGrpSpPr>
        <p:cNvPr id="1" name="Shape 119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35" name="Google Shape;11935;p28"/>
          <p:cNvSpPr/>
          <p:nvPr/>
        </p:nvSpPr>
        <p:spPr>
          <a:xfrm>
            <a:off x="-14800" y="7400"/>
            <a:ext cx="12221600" cy="6843200"/>
          </a:xfrm>
          <a:prstGeom prst="rect">
            <a:avLst/>
          </a:prstGeom>
          <a:gradFill>
            <a:gsLst>
              <a:gs pos="0">
                <a:schemeClr val="accent6"/>
              </a:gs>
              <a:gs pos="40000">
                <a:schemeClr val="accent6"/>
              </a:gs>
              <a:gs pos="100000">
                <a:schemeClr val="lt1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Asap"/>
              <a:ea typeface="Asap"/>
              <a:cs typeface="Asap"/>
              <a:sym typeface="Asap"/>
            </a:endParaRPr>
          </a:p>
        </p:txBody>
      </p:sp>
      <p:sp>
        <p:nvSpPr>
          <p:cNvPr id="11936" name="Google Shape;11936;p2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1937" name="Google Shape;11937;p28"/>
          <p:cNvGrpSpPr/>
          <p:nvPr/>
        </p:nvGrpSpPr>
        <p:grpSpPr>
          <a:xfrm>
            <a:off x="293075" y="5695291"/>
            <a:ext cx="1315780" cy="1299247"/>
            <a:chOff x="9497525" y="2568927"/>
            <a:chExt cx="957349" cy="851481"/>
          </a:xfrm>
        </p:grpSpPr>
        <p:sp>
          <p:nvSpPr>
            <p:cNvPr id="11938" name="Google Shape;11938;p28"/>
            <p:cNvSpPr/>
            <p:nvPr/>
          </p:nvSpPr>
          <p:spPr>
            <a:xfrm>
              <a:off x="9497525" y="2568927"/>
              <a:ext cx="957349" cy="851481"/>
            </a:xfrm>
            <a:custGeom>
              <a:avLst/>
              <a:gdLst/>
              <a:ahLst/>
              <a:cxnLst/>
              <a:rect l="l" t="t" r="r" b="b"/>
              <a:pathLst>
                <a:path w="957349" h="851481" extrusionOk="0">
                  <a:moveTo>
                    <a:pt x="904556" y="248112"/>
                  </a:moveTo>
                  <a:cubicBezTo>
                    <a:pt x="815407" y="88769"/>
                    <a:pt x="623501" y="-3574"/>
                    <a:pt x="444509" y="106"/>
                  </a:cubicBezTo>
                  <a:cubicBezTo>
                    <a:pt x="341613" y="2189"/>
                    <a:pt x="241287" y="37321"/>
                    <a:pt x="164566" y="106751"/>
                  </a:cubicBezTo>
                  <a:cubicBezTo>
                    <a:pt x="142903" y="126400"/>
                    <a:pt x="124295" y="148687"/>
                    <a:pt x="108605" y="172918"/>
                  </a:cubicBezTo>
                  <a:cubicBezTo>
                    <a:pt x="92636" y="188471"/>
                    <a:pt x="77777" y="205412"/>
                    <a:pt x="64030" y="223880"/>
                  </a:cubicBezTo>
                  <a:cubicBezTo>
                    <a:pt x="18067" y="285882"/>
                    <a:pt x="-2762" y="369337"/>
                    <a:pt x="293" y="445780"/>
                  </a:cubicBezTo>
                  <a:cubicBezTo>
                    <a:pt x="3487" y="524931"/>
                    <a:pt x="30148" y="605193"/>
                    <a:pt x="78402" y="668305"/>
                  </a:cubicBezTo>
                  <a:cubicBezTo>
                    <a:pt x="136238" y="743846"/>
                    <a:pt x="209695" y="793072"/>
                    <a:pt x="299747" y="823344"/>
                  </a:cubicBezTo>
                  <a:cubicBezTo>
                    <a:pt x="377856" y="849658"/>
                    <a:pt x="465408" y="857017"/>
                    <a:pt x="547128" y="847505"/>
                  </a:cubicBezTo>
                  <a:cubicBezTo>
                    <a:pt x="634888" y="837299"/>
                    <a:pt x="722718" y="812374"/>
                    <a:pt x="795133" y="759884"/>
                  </a:cubicBezTo>
                  <a:cubicBezTo>
                    <a:pt x="871299" y="704687"/>
                    <a:pt x="928371" y="627758"/>
                    <a:pt x="948297" y="534652"/>
                  </a:cubicBezTo>
                  <a:cubicBezTo>
                    <a:pt x="969335" y="436616"/>
                    <a:pt x="953296" y="335455"/>
                    <a:pt x="904418" y="24804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39" name="Google Shape;11939;p28"/>
            <p:cNvSpPr/>
            <p:nvPr/>
          </p:nvSpPr>
          <p:spPr>
            <a:xfrm>
              <a:off x="9574451" y="2666183"/>
              <a:ext cx="773587" cy="657714"/>
            </a:xfrm>
            <a:custGeom>
              <a:avLst/>
              <a:gdLst/>
              <a:ahLst/>
              <a:cxnLst/>
              <a:rect l="l" t="t" r="r" b="b"/>
              <a:pathLst>
                <a:path w="773587" h="657714" extrusionOk="0">
                  <a:moveTo>
                    <a:pt x="752575" y="242920"/>
                  </a:moveTo>
                  <a:cubicBezTo>
                    <a:pt x="692934" y="77953"/>
                    <a:pt x="511373" y="-7655"/>
                    <a:pt x="343490" y="538"/>
                  </a:cubicBezTo>
                  <a:cubicBezTo>
                    <a:pt x="259271" y="4634"/>
                    <a:pt x="170677" y="28727"/>
                    <a:pt x="107843" y="87396"/>
                  </a:cubicBezTo>
                  <a:cubicBezTo>
                    <a:pt x="51882" y="139746"/>
                    <a:pt x="24179" y="215148"/>
                    <a:pt x="434" y="286106"/>
                  </a:cubicBezTo>
                  <a:cubicBezTo>
                    <a:pt x="-2690" y="295409"/>
                    <a:pt x="11959" y="299367"/>
                    <a:pt x="15084" y="290133"/>
                  </a:cubicBezTo>
                  <a:cubicBezTo>
                    <a:pt x="43620" y="204941"/>
                    <a:pt x="78682" y="118500"/>
                    <a:pt x="157417" y="67955"/>
                  </a:cubicBezTo>
                  <a:cubicBezTo>
                    <a:pt x="204282" y="37892"/>
                    <a:pt x="261632" y="24630"/>
                    <a:pt x="316343" y="18035"/>
                  </a:cubicBezTo>
                  <a:cubicBezTo>
                    <a:pt x="373554" y="11091"/>
                    <a:pt x="431459" y="16021"/>
                    <a:pt x="486934" y="31435"/>
                  </a:cubicBezTo>
                  <a:cubicBezTo>
                    <a:pt x="584484" y="58443"/>
                    <a:pt x="671827" y="117459"/>
                    <a:pt x="720290" y="207510"/>
                  </a:cubicBezTo>
                  <a:cubicBezTo>
                    <a:pt x="761184" y="283467"/>
                    <a:pt x="770349" y="375740"/>
                    <a:pt x="741119" y="457183"/>
                  </a:cubicBezTo>
                  <a:cubicBezTo>
                    <a:pt x="681687" y="622566"/>
                    <a:pt x="483184" y="666585"/>
                    <a:pt x="329257" y="628120"/>
                  </a:cubicBezTo>
                  <a:cubicBezTo>
                    <a:pt x="255453" y="609652"/>
                    <a:pt x="184217" y="570146"/>
                    <a:pt x="138115" y="508561"/>
                  </a:cubicBezTo>
                  <a:cubicBezTo>
                    <a:pt x="94790" y="450656"/>
                    <a:pt x="78196" y="370603"/>
                    <a:pt x="97775" y="300756"/>
                  </a:cubicBezTo>
                  <a:cubicBezTo>
                    <a:pt x="134643" y="169115"/>
                    <a:pt x="294473" y="121833"/>
                    <a:pt x="415976" y="139330"/>
                  </a:cubicBezTo>
                  <a:cubicBezTo>
                    <a:pt x="481935" y="148842"/>
                    <a:pt x="544978" y="178280"/>
                    <a:pt x="590107" y="227923"/>
                  </a:cubicBezTo>
                  <a:cubicBezTo>
                    <a:pt x="635585" y="277913"/>
                    <a:pt x="661760" y="349079"/>
                    <a:pt x="638987" y="414969"/>
                  </a:cubicBezTo>
                  <a:cubicBezTo>
                    <a:pt x="597468" y="534945"/>
                    <a:pt x="433403" y="577020"/>
                    <a:pt x="323911" y="539041"/>
                  </a:cubicBezTo>
                  <a:cubicBezTo>
                    <a:pt x="251842" y="514046"/>
                    <a:pt x="187410" y="443644"/>
                    <a:pt x="187688" y="364701"/>
                  </a:cubicBezTo>
                  <a:cubicBezTo>
                    <a:pt x="188035" y="263819"/>
                    <a:pt x="301068" y="203206"/>
                    <a:pt x="390564" y="226743"/>
                  </a:cubicBezTo>
                  <a:cubicBezTo>
                    <a:pt x="456384" y="244100"/>
                    <a:pt x="542131" y="323876"/>
                    <a:pt x="497418" y="396778"/>
                  </a:cubicBezTo>
                  <a:cubicBezTo>
                    <a:pt x="475339" y="432743"/>
                    <a:pt x="425210" y="451350"/>
                    <a:pt x="384663" y="445796"/>
                  </a:cubicBezTo>
                  <a:cubicBezTo>
                    <a:pt x="350294" y="441075"/>
                    <a:pt x="319953" y="418787"/>
                    <a:pt x="302734" y="389071"/>
                  </a:cubicBezTo>
                  <a:cubicBezTo>
                    <a:pt x="287530" y="362827"/>
                    <a:pt x="287113" y="330333"/>
                    <a:pt x="309053" y="307907"/>
                  </a:cubicBezTo>
                  <a:cubicBezTo>
                    <a:pt x="328424" y="288050"/>
                    <a:pt x="373276" y="272706"/>
                    <a:pt x="398757" y="288952"/>
                  </a:cubicBezTo>
                  <a:cubicBezTo>
                    <a:pt x="430556" y="309157"/>
                    <a:pt x="393897" y="384558"/>
                    <a:pt x="357446" y="339637"/>
                  </a:cubicBezTo>
                  <a:cubicBezTo>
                    <a:pt x="351266" y="331999"/>
                    <a:pt x="340575" y="342830"/>
                    <a:pt x="346684" y="350398"/>
                  </a:cubicBezTo>
                  <a:cubicBezTo>
                    <a:pt x="376123" y="386641"/>
                    <a:pt x="417781" y="365742"/>
                    <a:pt x="424516" y="323806"/>
                  </a:cubicBezTo>
                  <a:cubicBezTo>
                    <a:pt x="434097" y="264235"/>
                    <a:pt x="366819" y="260277"/>
                    <a:pt x="326758" y="278538"/>
                  </a:cubicBezTo>
                  <a:cubicBezTo>
                    <a:pt x="267395" y="305546"/>
                    <a:pt x="265172" y="369700"/>
                    <a:pt x="303359" y="416496"/>
                  </a:cubicBezTo>
                  <a:cubicBezTo>
                    <a:pt x="348975" y="472388"/>
                    <a:pt x="433125" y="475026"/>
                    <a:pt x="487212" y="429966"/>
                  </a:cubicBezTo>
                  <a:cubicBezTo>
                    <a:pt x="547825" y="379490"/>
                    <a:pt x="524426" y="302838"/>
                    <a:pt x="473048" y="255487"/>
                  </a:cubicBezTo>
                  <a:cubicBezTo>
                    <a:pt x="412226" y="199387"/>
                    <a:pt x="321758" y="190777"/>
                    <a:pt x="251217" y="233477"/>
                  </a:cubicBezTo>
                  <a:cubicBezTo>
                    <a:pt x="176926" y="278468"/>
                    <a:pt x="153598" y="368311"/>
                    <a:pt x="192548" y="444616"/>
                  </a:cubicBezTo>
                  <a:cubicBezTo>
                    <a:pt x="222334" y="502868"/>
                    <a:pt x="278920" y="544040"/>
                    <a:pt x="341477" y="560356"/>
                  </a:cubicBezTo>
                  <a:cubicBezTo>
                    <a:pt x="451663" y="589170"/>
                    <a:pt x="594412" y="542790"/>
                    <a:pt x="646485" y="436284"/>
                  </a:cubicBezTo>
                  <a:cubicBezTo>
                    <a:pt x="706265" y="313947"/>
                    <a:pt x="599273" y="184807"/>
                    <a:pt x="488531" y="142454"/>
                  </a:cubicBezTo>
                  <a:cubicBezTo>
                    <a:pt x="374040" y="98713"/>
                    <a:pt x="224486" y="118223"/>
                    <a:pt x="136171" y="207024"/>
                  </a:cubicBezTo>
                  <a:cubicBezTo>
                    <a:pt x="37232" y="306518"/>
                    <a:pt x="66879" y="470305"/>
                    <a:pt x="163873" y="559384"/>
                  </a:cubicBezTo>
                  <a:cubicBezTo>
                    <a:pt x="271838" y="658531"/>
                    <a:pt x="447150" y="682623"/>
                    <a:pt x="582192" y="632009"/>
                  </a:cubicBezTo>
                  <a:cubicBezTo>
                    <a:pt x="655927" y="604375"/>
                    <a:pt x="717373" y="549386"/>
                    <a:pt x="749520" y="477109"/>
                  </a:cubicBezTo>
                  <a:cubicBezTo>
                    <a:pt x="782292" y="403374"/>
                    <a:pt x="779861" y="318113"/>
                    <a:pt x="752714" y="24312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940" name="Google Shape;11940;p28"/>
          <p:cNvGrpSpPr/>
          <p:nvPr/>
        </p:nvGrpSpPr>
        <p:grpSpPr>
          <a:xfrm flipH="1">
            <a:off x="-113015" y="6240260"/>
            <a:ext cx="12398289" cy="871501"/>
            <a:chOff x="4636223" y="6222142"/>
            <a:chExt cx="5283662" cy="549173"/>
          </a:xfrm>
        </p:grpSpPr>
        <p:sp>
          <p:nvSpPr>
            <p:cNvPr id="11941" name="Google Shape;11941;p28"/>
            <p:cNvSpPr/>
            <p:nvPr/>
          </p:nvSpPr>
          <p:spPr>
            <a:xfrm>
              <a:off x="4636223" y="6222142"/>
              <a:ext cx="5283662" cy="549173"/>
            </a:xfrm>
            <a:custGeom>
              <a:avLst/>
              <a:gdLst/>
              <a:ahLst/>
              <a:cxnLst/>
              <a:rect l="l" t="t" r="r" b="b"/>
              <a:pathLst>
                <a:path w="5283662" h="549173" extrusionOk="0">
                  <a:moveTo>
                    <a:pt x="5283663" y="549104"/>
                  </a:moveTo>
                  <a:lnTo>
                    <a:pt x="5283663" y="60174"/>
                  </a:lnTo>
                  <a:cubicBezTo>
                    <a:pt x="5222009" y="47468"/>
                    <a:pt x="5142511" y="98708"/>
                    <a:pt x="5082315" y="98708"/>
                  </a:cubicBezTo>
                  <a:cubicBezTo>
                    <a:pt x="4992055" y="98708"/>
                    <a:pt x="4880966" y="55730"/>
                    <a:pt x="4790706" y="37331"/>
                  </a:cubicBezTo>
                  <a:cubicBezTo>
                    <a:pt x="4603244" y="-11756"/>
                    <a:pt x="4478269" y="-5646"/>
                    <a:pt x="4297750" y="49620"/>
                  </a:cubicBezTo>
                  <a:cubicBezTo>
                    <a:pt x="4124173" y="104887"/>
                    <a:pt x="3964483" y="92598"/>
                    <a:pt x="3777021" y="68020"/>
                  </a:cubicBezTo>
                  <a:cubicBezTo>
                    <a:pt x="3596501" y="43441"/>
                    <a:pt x="3415982" y="-5646"/>
                    <a:pt x="3235463" y="533"/>
                  </a:cubicBezTo>
                  <a:cubicBezTo>
                    <a:pt x="3082715" y="6643"/>
                    <a:pt x="2957740" y="86488"/>
                    <a:pt x="2804993" y="98708"/>
                  </a:cubicBezTo>
                  <a:cubicBezTo>
                    <a:pt x="2603645" y="110997"/>
                    <a:pt x="2423125" y="43441"/>
                    <a:pt x="2221777" y="37331"/>
                  </a:cubicBezTo>
                  <a:cubicBezTo>
                    <a:pt x="2006542" y="31221"/>
                    <a:pt x="1805194" y="92598"/>
                    <a:pt x="1589959" y="92598"/>
                  </a:cubicBezTo>
                  <a:cubicBezTo>
                    <a:pt x="1395554" y="92598"/>
                    <a:pt x="1235863" y="37331"/>
                    <a:pt x="1055344" y="25111"/>
                  </a:cubicBezTo>
                  <a:cubicBezTo>
                    <a:pt x="881768" y="6712"/>
                    <a:pt x="763736" y="92598"/>
                    <a:pt x="604046" y="117176"/>
                  </a:cubicBezTo>
                  <a:cubicBezTo>
                    <a:pt x="397629" y="155849"/>
                    <a:pt x="208153" y="50246"/>
                    <a:pt x="0" y="105165"/>
                  </a:cubicBezTo>
                  <a:lnTo>
                    <a:pt x="0" y="549173"/>
                  </a:lnTo>
                  <a:lnTo>
                    <a:pt x="5283663" y="5491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42" name="Google Shape;11942;p28"/>
            <p:cNvSpPr/>
            <p:nvPr/>
          </p:nvSpPr>
          <p:spPr>
            <a:xfrm>
              <a:off x="9257414" y="6392849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43" name="Google Shape;11943;p28"/>
            <p:cNvSpPr/>
            <p:nvPr/>
          </p:nvSpPr>
          <p:spPr>
            <a:xfrm>
              <a:off x="8313159" y="6503938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44" name="Google Shape;11944;p28"/>
            <p:cNvSpPr/>
            <p:nvPr/>
          </p:nvSpPr>
          <p:spPr>
            <a:xfrm>
              <a:off x="7716057" y="6476166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45" name="Google Shape;11945;p28"/>
            <p:cNvSpPr/>
            <p:nvPr/>
          </p:nvSpPr>
          <p:spPr>
            <a:xfrm>
              <a:off x="6563510" y="6448393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46" name="Google Shape;11946;p28"/>
            <p:cNvSpPr/>
            <p:nvPr/>
          </p:nvSpPr>
          <p:spPr>
            <a:xfrm>
              <a:off x="7188385" y="6448393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47" name="Google Shape;11947;p28"/>
            <p:cNvSpPr/>
            <p:nvPr/>
          </p:nvSpPr>
          <p:spPr>
            <a:xfrm>
              <a:off x="6091383" y="6483109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48" name="Google Shape;11948;p28"/>
            <p:cNvSpPr/>
            <p:nvPr/>
          </p:nvSpPr>
          <p:spPr>
            <a:xfrm>
              <a:off x="5530141" y="6415414"/>
              <a:ext cx="31243" cy="38186"/>
            </a:xfrm>
            <a:custGeom>
              <a:avLst/>
              <a:gdLst/>
              <a:ahLst/>
              <a:cxnLst/>
              <a:rect l="l" t="t" r="r" b="b"/>
              <a:pathLst>
                <a:path w="31243" h="38186" extrusionOk="0">
                  <a:moveTo>
                    <a:pt x="15622" y="0"/>
                  </a:moveTo>
                  <a:cubicBezTo>
                    <a:pt x="7082" y="0"/>
                    <a:pt x="0" y="7082"/>
                    <a:pt x="0" y="15622"/>
                  </a:cubicBezTo>
                  <a:lnTo>
                    <a:pt x="0" y="22565"/>
                  </a:lnTo>
                  <a:cubicBezTo>
                    <a:pt x="0" y="31105"/>
                    <a:pt x="7082" y="38187"/>
                    <a:pt x="15622" y="38187"/>
                  </a:cubicBezTo>
                  <a:cubicBezTo>
                    <a:pt x="24162" y="38187"/>
                    <a:pt x="31244" y="31105"/>
                    <a:pt x="31244" y="22565"/>
                  </a:cubicBezTo>
                  <a:lnTo>
                    <a:pt x="31244" y="15622"/>
                  </a:lnTo>
                  <a:cubicBezTo>
                    <a:pt x="31244" y="7082"/>
                    <a:pt x="24162" y="0"/>
                    <a:pt x="156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49" name="Google Shape;11949;p28"/>
            <p:cNvSpPr/>
            <p:nvPr/>
          </p:nvSpPr>
          <p:spPr>
            <a:xfrm>
              <a:off x="5114078" y="6505674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50" name="Google Shape;11950;p28"/>
            <p:cNvSpPr/>
            <p:nvPr/>
          </p:nvSpPr>
          <p:spPr>
            <a:xfrm>
              <a:off x="8162078" y="6359870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51" name="Google Shape;11951;p28"/>
            <p:cNvSpPr/>
            <p:nvPr/>
          </p:nvSpPr>
          <p:spPr>
            <a:xfrm>
              <a:off x="7523317" y="6484844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52" name="Google Shape;11952;p28"/>
            <p:cNvSpPr/>
            <p:nvPr/>
          </p:nvSpPr>
          <p:spPr>
            <a:xfrm>
              <a:off x="8884156" y="6498731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53" name="Google Shape;11953;p28"/>
            <p:cNvSpPr/>
            <p:nvPr/>
          </p:nvSpPr>
          <p:spPr>
            <a:xfrm>
              <a:off x="9640948" y="6450129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54" name="Google Shape;11954;p28"/>
            <p:cNvSpPr/>
            <p:nvPr/>
          </p:nvSpPr>
          <p:spPr>
            <a:xfrm>
              <a:off x="9363226" y="6540389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55" name="Google Shape;11955;p28"/>
            <p:cNvSpPr/>
            <p:nvPr/>
          </p:nvSpPr>
          <p:spPr>
            <a:xfrm>
              <a:off x="8016274" y="6582047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56" name="Google Shape;11956;p28"/>
            <p:cNvSpPr/>
            <p:nvPr/>
          </p:nvSpPr>
          <p:spPr>
            <a:xfrm>
              <a:off x="6863727" y="6554275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57" name="Google Shape;11957;p28"/>
            <p:cNvSpPr/>
            <p:nvPr/>
          </p:nvSpPr>
          <p:spPr>
            <a:xfrm>
              <a:off x="6787354" y="6373756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58" name="Google Shape;11958;p28"/>
            <p:cNvSpPr/>
            <p:nvPr/>
          </p:nvSpPr>
          <p:spPr>
            <a:xfrm>
              <a:off x="6336055" y="6575104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59" name="Google Shape;11959;p28"/>
            <p:cNvSpPr/>
            <p:nvPr/>
          </p:nvSpPr>
          <p:spPr>
            <a:xfrm>
              <a:off x="5863928" y="6540389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60" name="Google Shape;11960;p28"/>
            <p:cNvSpPr/>
            <p:nvPr/>
          </p:nvSpPr>
          <p:spPr>
            <a:xfrm>
              <a:off x="4864128" y="6464015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961" name="Google Shape;11961;p28"/>
          <p:cNvSpPr/>
          <p:nvPr/>
        </p:nvSpPr>
        <p:spPr>
          <a:xfrm flipH="1">
            <a:off x="-113726" y="6359880"/>
            <a:ext cx="12398993" cy="871355"/>
          </a:xfrm>
          <a:custGeom>
            <a:avLst/>
            <a:gdLst/>
            <a:ahLst/>
            <a:cxnLst/>
            <a:rect l="l" t="t" r="r" b="b"/>
            <a:pathLst>
              <a:path w="5283662" h="549173" extrusionOk="0">
                <a:moveTo>
                  <a:pt x="5283663" y="549104"/>
                </a:moveTo>
                <a:lnTo>
                  <a:pt x="5283663" y="60174"/>
                </a:lnTo>
                <a:cubicBezTo>
                  <a:pt x="5222009" y="47468"/>
                  <a:pt x="5142511" y="98708"/>
                  <a:pt x="5082315" y="98708"/>
                </a:cubicBezTo>
                <a:cubicBezTo>
                  <a:pt x="4992055" y="98708"/>
                  <a:pt x="4880966" y="55730"/>
                  <a:pt x="4790706" y="37331"/>
                </a:cubicBezTo>
                <a:cubicBezTo>
                  <a:pt x="4603244" y="-11756"/>
                  <a:pt x="4478269" y="-5646"/>
                  <a:pt x="4297750" y="49620"/>
                </a:cubicBezTo>
                <a:cubicBezTo>
                  <a:pt x="4124173" y="104887"/>
                  <a:pt x="3964483" y="92598"/>
                  <a:pt x="3777021" y="68020"/>
                </a:cubicBezTo>
                <a:cubicBezTo>
                  <a:pt x="3596501" y="43441"/>
                  <a:pt x="3415982" y="-5646"/>
                  <a:pt x="3235463" y="533"/>
                </a:cubicBezTo>
                <a:cubicBezTo>
                  <a:pt x="3082715" y="6643"/>
                  <a:pt x="2957740" y="86488"/>
                  <a:pt x="2804993" y="98708"/>
                </a:cubicBezTo>
                <a:cubicBezTo>
                  <a:pt x="2603645" y="110997"/>
                  <a:pt x="2423125" y="43441"/>
                  <a:pt x="2221777" y="37331"/>
                </a:cubicBezTo>
                <a:cubicBezTo>
                  <a:pt x="2006542" y="31221"/>
                  <a:pt x="1805194" y="92598"/>
                  <a:pt x="1589959" y="92598"/>
                </a:cubicBezTo>
                <a:cubicBezTo>
                  <a:pt x="1395554" y="92598"/>
                  <a:pt x="1235863" y="37331"/>
                  <a:pt x="1055344" y="25111"/>
                </a:cubicBezTo>
                <a:cubicBezTo>
                  <a:pt x="881768" y="6712"/>
                  <a:pt x="763736" y="92598"/>
                  <a:pt x="604046" y="117176"/>
                </a:cubicBezTo>
                <a:cubicBezTo>
                  <a:pt x="397629" y="155849"/>
                  <a:pt x="208153" y="50246"/>
                  <a:pt x="0" y="105165"/>
                </a:cubicBezTo>
                <a:lnTo>
                  <a:pt x="0" y="549173"/>
                </a:lnTo>
                <a:lnTo>
                  <a:pt x="5283663" y="549173"/>
                </a:lnTo>
                <a:close/>
              </a:path>
            </a:pathLst>
          </a:custGeom>
          <a:solidFill>
            <a:srgbClr val="FFFFFF">
              <a:alpha val="11390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62" name="Google Shape;11962;p28"/>
          <p:cNvSpPr/>
          <p:nvPr/>
        </p:nvSpPr>
        <p:spPr>
          <a:xfrm flipH="1">
            <a:off x="-113726" y="6479069"/>
            <a:ext cx="12398993" cy="871355"/>
          </a:xfrm>
          <a:custGeom>
            <a:avLst/>
            <a:gdLst/>
            <a:ahLst/>
            <a:cxnLst/>
            <a:rect l="l" t="t" r="r" b="b"/>
            <a:pathLst>
              <a:path w="5283662" h="549173" extrusionOk="0">
                <a:moveTo>
                  <a:pt x="5283663" y="549104"/>
                </a:moveTo>
                <a:lnTo>
                  <a:pt x="5283663" y="60174"/>
                </a:lnTo>
                <a:cubicBezTo>
                  <a:pt x="5222009" y="47468"/>
                  <a:pt x="5142511" y="98708"/>
                  <a:pt x="5082315" y="98708"/>
                </a:cubicBezTo>
                <a:cubicBezTo>
                  <a:pt x="4992055" y="98708"/>
                  <a:pt x="4880966" y="55730"/>
                  <a:pt x="4790706" y="37331"/>
                </a:cubicBezTo>
                <a:cubicBezTo>
                  <a:pt x="4603244" y="-11756"/>
                  <a:pt x="4478269" y="-5646"/>
                  <a:pt x="4297750" y="49620"/>
                </a:cubicBezTo>
                <a:cubicBezTo>
                  <a:pt x="4124173" y="104887"/>
                  <a:pt x="3964483" y="92598"/>
                  <a:pt x="3777021" y="68020"/>
                </a:cubicBezTo>
                <a:cubicBezTo>
                  <a:pt x="3596501" y="43441"/>
                  <a:pt x="3415982" y="-5646"/>
                  <a:pt x="3235463" y="533"/>
                </a:cubicBezTo>
                <a:cubicBezTo>
                  <a:pt x="3082715" y="6643"/>
                  <a:pt x="2957740" y="86488"/>
                  <a:pt x="2804993" y="98708"/>
                </a:cubicBezTo>
                <a:cubicBezTo>
                  <a:pt x="2603645" y="110997"/>
                  <a:pt x="2423125" y="43441"/>
                  <a:pt x="2221777" y="37331"/>
                </a:cubicBezTo>
                <a:cubicBezTo>
                  <a:pt x="2006542" y="31221"/>
                  <a:pt x="1805194" y="92598"/>
                  <a:pt x="1589959" y="92598"/>
                </a:cubicBezTo>
                <a:cubicBezTo>
                  <a:pt x="1395554" y="92598"/>
                  <a:pt x="1235863" y="37331"/>
                  <a:pt x="1055344" y="25111"/>
                </a:cubicBezTo>
                <a:cubicBezTo>
                  <a:pt x="881768" y="6712"/>
                  <a:pt x="763736" y="92598"/>
                  <a:pt x="604046" y="117176"/>
                </a:cubicBezTo>
                <a:cubicBezTo>
                  <a:pt x="397629" y="155849"/>
                  <a:pt x="208153" y="50246"/>
                  <a:pt x="0" y="105165"/>
                </a:cubicBezTo>
                <a:lnTo>
                  <a:pt x="0" y="549173"/>
                </a:lnTo>
                <a:lnTo>
                  <a:pt x="5283663" y="549173"/>
                </a:lnTo>
                <a:close/>
              </a:path>
            </a:pathLst>
          </a:custGeom>
          <a:solidFill>
            <a:srgbClr val="FFFFFF">
              <a:alpha val="11390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1963" name="Google Shape;11963;p28"/>
          <p:cNvGrpSpPr/>
          <p:nvPr/>
        </p:nvGrpSpPr>
        <p:grpSpPr>
          <a:xfrm>
            <a:off x="10812528" y="6486359"/>
            <a:ext cx="856997" cy="379336"/>
            <a:chOff x="8058655" y="1885039"/>
            <a:chExt cx="1211590" cy="536291"/>
          </a:xfrm>
        </p:grpSpPr>
        <p:sp>
          <p:nvSpPr>
            <p:cNvPr id="11964" name="Google Shape;11964;p28"/>
            <p:cNvSpPr/>
            <p:nvPr/>
          </p:nvSpPr>
          <p:spPr>
            <a:xfrm>
              <a:off x="8058655" y="1945554"/>
              <a:ext cx="1211590" cy="472142"/>
            </a:xfrm>
            <a:custGeom>
              <a:avLst/>
              <a:gdLst/>
              <a:ahLst/>
              <a:cxnLst/>
              <a:rect l="l" t="t" r="r" b="b"/>
              <a:pathLst>
                <a:path w="1211590" h="472142" extrusionOk="0">
                  <a:moveTo>
                    <a:pt x="103111" y="380749"/>
                  </a:moveTo>
                  <a:cubicBezTo>
                    <a:pt x="79782" y="351519"/>
                    <a:pt x="25279" y="351103"/>
                    <a:pt x="7505" y="315971"/>
                  </a:cubicBezTo>
                  <a:cubicBezTo>
                    <a:pt x="-10200" y="281047"/>
                    <a:pt x="5769" y="250845"/>
                    <a:pt x="30973" y="232585"/>
                  </a:cubicBezTo>
                  <a:cubicBezTo>
                    <a:pt x="53190" y="216477"/>
                    <a:pt x="77630" y="212311"/>
                    <a:pt x="96307" y="190579"/>
                  </a:cubicBezTo>
                  <a:cubicBezTo>
                    <a:pt x="115955" y="167667"/>
                    <a:pt x="126856" y="133230"/>
                    <a:pt x="93390" y="117608"/>
                  </a:cubicBezTo>
                  <a:cubicBezTo>
                    <a:pt x="93390" y="80046"/>
                    <a:pt x="125815" y="63869"/>
                    <a:pt x="148032" y="45331"/>
                  </a:cubicBezTo>
                  <a:cubicBezTo>
                    <a:pt x="184275" y="15198"/>
                    <a:pt x="234890" y="30611"/>
                    <a:pt x="279117" y="29848"/>
                  </a:cubicBezTo>
                  <a:cubicBezTo>
                    <a:pt x="335703" y="28876"/>
                    <a:pt x="389164" y="16378"/>
                    <a:pt x="446167" y="16378"/>
                  </a:cubicBezTo>
                  <a:cubicBezTo>
                    <a:pt x="460122" y="16378"/>
                    <a:pt x="477549" y="19364"/>
                    <a:pt x="491296" y="16656"/>
                  </a:cubicBezTo>
                  <a:cubicBezTo>
                    <a:pt x="505252" y="13879"/>
                    <a:pt x="510459" y="6449"/>
                    <a:pt x="523027" y="2700"/>
                  </a:cubicBezTo>
                  <a:cubicBezTo>
                    <a:pt x="544272" y="-3757"/>
                    <a:pt x="575447" y="3394"/>
                    <a:pt x="596831" y="3394"/>
                  </a:cubicBezTo>
                  <a:cubicBezTo>
                    <a:pt x="631130" y="3394"/>
                    <a:pt x="665845" y="1728"/>
                    <a:pt x="700144" y="3117"/>
                  </a:cubicBezTo>
                  <a:cubicBezTo>
                    <a:pt x="770754" y="6033"/>
                    <a:pt x="835533" y="49983"/>
                    <a:pt x="906144" y="56023"/>
                  </a:cubicBezTo>
                  <a:cubicBezTo>
                    <a:pt x="924543" y="57620"/>
                    <a:pt x="981060" y="58522"/>
                    <a:pt x="966062" y="94835"/>
                  </a:cubicBezTo>
                  <a:cubicBezTo>
                    <a:pt x="956343" y="118302"/>
                    <a:pt x="912740" y="128855"/>
                    <a:pt x="952038" y="158572"/>
                  </a:cubicBezTo>
                  <a:cubicBezTo>
                    <a:pt x="969396" y="171694"/>
                    <a:pt x="1009804" y="183358"/>
                    <a:pt x="1029730" y="186066"/>
                  </a:cubicBezTo>
                  <a:cubicBezTo>
                    <a:pt x="1045907" y="188219"/>
                    <a:pt x="1062779" y="183775"/>
                    <a:pt x="1079026" y="185303"/>
                  </a:cubicBezTo>
                  <a:cubicBezTo>
                    <a:pt x="1101452" y="187385"/>
                    <a:pt x="1122768" y="197036"/>
                    <a:pt x="1145193" y="202244"/>
                  </a:cubicBezTo>
                  <a:cubicBezTo>
                    <a:pt x="1157274" y="205021"/>
                    <a:pt x="1197058" y="203632"/>
                    <a:pt x="1200877" y="219254"/>
                  </a:cubicBezTo>
                  <a:cubicBezTo>
                    <a:pt x="1204765" y="235084"/>
                    <a:pt x="1189976" y="244110"/>
                    <a:pt x="1178659" y="248068"/>
                  </a:cubicBezTo>
                  <a:cubicBezTo>
                    <a:pt x="1157205" y="255636"/>
                    <a:pt x="1109715" y="250845"/>
                    <a:pt x="1123740" y="295072"/>
                  </a:cubicBezTo>
                  <a:cubicBezTo>
                    <a:pt x="1130057" y="314929"/>
                    <a:pt x="1159565" y="335897"/>
                    <a:pt x="1172757" y="348256"/>
                  </a:cubicBezTo>
                  <a:cubicBezTo>
                    <a:pt x="1180256" y="355338"/>
                    <a:pt x="1207403" y="370613"/>
                    <a:pt x="1210528" y="380055"/>
                  </a:cubicBezTo>
                  <a:cubicBezTo>
                    <a:pt x="1215874" y="395955"/>
                    <a:pt x="1199696" y="413035"/>
                    <a:pt x="1192268" y="423310"/>
                  </a:cubicBezTo>
                  <a:cubicBezTo>
                    <a:pt x="1166717" y="458650"/>
                    <a:pt x="1121310" y="456290"/>
                    <a:pt x="1084233" y="462400"/>
                  </a:cubicBezTo>
                  <a:cubicBezTo>
                    <a:pt x="1023829" y="472398"/>
                    <a:pt x="965229" y="471565"/>
                    <a:pt x="904408" y="472120"/>
                  </a:cubicBezTo>
                  <a:cubicBezTo>
                    <a:pt x="836297" y="472745"/>
                    <a:pt x="770060" y="460317"/>
                    <a:pt x="702296" y="458164"/>
                  </a:cubicBezTo>
                  <a:cubicBezTo>
                    <a:pt x="663415" y="456915"/>
                    <a:pt x="628839" y="459831"/>
                    <a:pt x="590513" y="452332"/>
                  </a:cubicBezTo>
                  <a:cubicBezTo>
                    <a:pt x="523166" y="439071"/>
                    <a:pt x="450403" y="459345"/>
                    <a:pt x="385693" y="439349"/>
                  </a:cubicBezTo>
                  <a:cubicBezTo>
                    <a:pt x="332509" y="422894"/>
                    <a:pt x="274049" y="439002"/>
                    <a:pt x="219060" y="426365"/>
                  </a:cubicBezTo>
                  <a:cubicBezTo>
                    <a:pt x="196634" y="421228"/>
                    <a:pt x="175943" y="422547"/>
                    <a:pt x="153587" y="420394"/>
                  </a:cubicBezTo>
                  <a:cubicBezTo>
                    <a:pt x="129981" y="418103"/>
                    <a:pt x="108318" y="405675"/>
                    <a:pt x="84157" y="406578"/>
                  </a:cubicBezTo>
                  <a:cubicBezTo>
                    <a:pt x="86864" y="406647"/>
                    <a:pt x="89571" y="406786"/>
                    <a:pt x="103388" y="380819"/>
                  </a:cubicBez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1965" name="Google Shape;11965;p28"/>
            <p:cNvGrpSpPr/>
            <p:nvPr/>
          </p:nvGrpSpPr>
          <p:grpSpPr>
            <a:xfrm>
              <a:off x="8210669" y="1885039"/>
              <a:ext cx="959269" cy="536291"/>
              <a:chOff x="8210669" y="1885039"/>
              <a:chExt cx="959269" cy="536291"/>
            </a:xfrm>
          </p:grpSpPr>
          <p:sp>
            <p:nvSpPr>
              <p:cNvPr id="11966" name="Google Shape;11966;p28"/>
              <p:cNvSpPr/>
              <p:nvPr/>
            </p:nvSpPr>
            <p:spPr>
              <a:xfrm>
                <a:off x="8261329" y="1887017"/>
                <a:ext cx="371633" cy="198987"/>
              </a:xfrm>
              <a:custGeom>
                <a:avLst/>
                <a:gdLst/>
                <a:ahLst/>
                <a:cxnLst/>
                <a:rect l="l" t="t" r="r" b="b"/>
                <a:pathLst>
                  <a:path w="371633" h="198987" extrusionOk="0">
                    <a:moveTo>
                      <a:pt x="368884" y="124558"/>
                    </a:moveTo>
                    <a:cubicBezTo>
                      <a:pt x="367010" y="136223"/>
                      <a:pt x="364163" y="148165"/>
                      <a:pt x="360136" y="160315"/>
                    </a:cubicBezTo>
                    <a:cubicBezTo>
                      <a:pt x="354581" y="161912"/>
                      <a:pt x="349097" y="163578"/>
                      <a:pt x="343542" y="165384"/>
                    </a:cubicBezTo>
                    <a:cubicBezTo>
                      <a:pt x="322643" y="172118"/>
                      <a:pt x="293899" y="183297"/>
                      <a:pt x="271890" y="198988"/>
                    </a:cubicBezTo>
                    <a:cubicBezTo>
                      <a:pt x="262309" y="188990"/>
                      <a:pt x="252588" y="180172"/>
                      <a:pt x="242798" y="172396"/>
                    </a:cubicBezTo>
                    <a:cubicBezTo>
                      <a:pt x="159621" y="106645"/>
                      <a:pt x="68180" y="117129"/>
                      <a:pt x="0" y="142124"/>
                    </a:cubicBezTo>
                    <a:cubicBezTo>
                      <a:pt x="70681" y="56586"/>
                      <a:pt x="206556" y="10206"/>
                      <a:pt x="352360" y="0"/>
                    </a:cubicBezTo>
                    <a:cubicBezTo>
                      <a:pt x="367357" y="34021"/>
                      <a:pt x="376591" y="76512"/>
                      <a:pt x="368815" y="12448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67" name="Google Shape;11967;p28"/>
              <p:cNvSpPr/>
              <p:nvPr/>
            </p:nvSpPr>
            <p:spPr>
              <a:xfrm>
                <a:off x="8613759" y="1885039"/>
                <a:ext cx="268418" cy="162361"/>
              </a:xfrm>
              <a:custGeom>
                <a:avLst/>
                <a:gdLst/>
                <a:ahLst/>
                <a:cxnLst/>
                <a:rect l="l" t="t" r="r" b="b"/>
                <a:pathLst>
                  <a:path w="268418" h="162361" extrusionOk="0">
                    <a:moveTo>
                      <a:pt x="268419" y="24334"/>
                    </a:moveTo>
                    <a:cubicBezTo>
                      <a:pt x="213915" y="51481"/>
                      <a:pt x="183991" y="101749"/>
                      <a:pt x="168300" y="140005"/>
                    </a:cubicBezTo>
                    <a:cubicBezTo>
                      <a:pt x="165175" y="147573"/>
                      <a:pt x="162607" y="154655"/>
                      <a:pt x="160523" y="161043"/>
                    </a:cubicBezTo>
                    <a:cubicBezTo>
                      <a:pt x="111852" y="140352"/>
                      <a:pt x="58461" y="147573"/>
                      <a:pt x="7707" y="162362"/>
                    </a:cubicBezTo>
                    <a:cubicBezTo>
                      <a:pt x="11733" y="150142"/>
                      <a:pt x="14650" y="138269"/>
                      <a:pt x="16455" y="126605"/>
                    </a:cubicBezTo>
                    <a:cubicBezTo>
                      <a:pt x="24162" y="78629"/>
                      <a:pt x="14997" y="36137"/>
                      <a:pt x="0" y="2116"/>
                    </a:cubicBezTo>
                    <a:cubicBezTo>
                      <a:pt x="90051" y="-4133"/>
                      <a:pt x="183852" y="3505"/>
                      <a:pt x="268419" y="2440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68" name="Google Shape;11968;p28"/>
              <p:cNvSpPr/>
              <p:nvPr/>
            </p:nvSpPr>
            <p:spPr>
              <a:xfrm>
                <a:off x="8210669" y="2009901"/>
                <a:ext cx="322550" cy="319109"/>
              </a:xfrm>
              <a:custGeom>
                <a:avLst/>
                <a:gdLst/>
                <a:ahLst/>
                <a:cxnLst/>
                <a:rect l="l" t="t" r="r" b="b"/>
                <a:pathLst>
                  <a:path w="322550" h="319109" extrusionOk="0">
                    <a:moveTo>
                      <a:pt x="301165" y="158934"/>
                    </a:moveTo>
                    <a:cubicBezTo>
                      <a:pt x="301513" y="159489"/>
                      <a:pt x="301930" y="160045"/>
                      <a:pt x="302415" y="160669"/>
                    </a:cubicBezTo>
                    <a:cubicBezTo>
                      <a:pt x="304012" y="162752"/>
                      <a:pt x="305678" y="164766"/>
                      <a:pt x="307206" y="166710"/>
                    </a:cubicBezTo>
                    <a:cubicBezTo>
                      <a:pt x="247495" y="179346"/>
                      <a:pt x="174524" y="205660"/>
                      <a:pt x="126340" y="260163"/>
                    </a:cubicBezTo>
                    <a:cubicBezTo>
                      <a:pt x="111342" y="276966"/>
                      <a:pt x="98706" y="296475"/>
                      <a:pt x="89611" y="319110"/>
                    </a:cubicBezTo>
                    <a:cubicBezTo>
                      <a:pt x="42814" y="286825"/>
                      <a:pt x="7405" y="243569"/>
                      <a:pt x="1504" y="187956"/>
                    </a:cubicBezTo>
                    <a:cubicBezTo>
                      <a:pt x="-1829" y="156851"/>
                      <a:pt x="462" y="128176"/>
                      <a:pt x="7544" y="101862"/>
                    </a:cubicBezTo>
                    <a:cubicBezTo>
                      <a:pt x="15806" y="71173"/>
                      <a:pt x="30595" y="43679"/>
                      <a:pt x="50660" y="19309"/>
                    </a:cubicBezTo>
                    <a:cubicBezTo>
                      <a:pt x="118772" y="-5686"/>
                      <a:pt x="210211" y="-16170"/>
                      <a:pt x="293458" y="49581"/>
                    </a:cubicBezTo>
                    <a:cubicBezTo>
                      <a:pt x="303248" y="57287"/>
                      <a:pt x="313038" y="66175"/>
                      <a:pt x="322550" y="76172"/>
                    </a:cubicBezTo>
                    <a:cubicBezTo>
                      <a:pt x="294222" y="96238"/>
                      <a:pt x="276934" y="123802"/>
                      <a:pt x="301165" y="15900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69" name="Google Shape;11969;p28"/>
              <p:cNvSpPr/>
              <p:nvPr/>
            </p:nvSpPr>
            <p:spPr>
              <a:xfrm>
                <a:off x="8300280" y="2176681"/>
                <a:ext cx="505870" cy="244649"/>
              </a:xfrm>
              <a:custGeom>
                <a:avLst/>
                <a:gdLst/>
                <a:ahLst/>
                <a:cxnLst/>
                <a:rect l="l" t="t" r="r" b="b"/>
                <a:pathLst>
                  <a:path w="505870" h="244649" extrusionOk="0">
                    <a:moveTo>
                      <a:pt x="505871" y="235994"/>
                    </a:moveTo>
                    <a:cubicBezTo>
                      <a:pt x="377147" y="253699"/>
                      <a:pt x="244812" y="244257"/>
                      <a:pt x="120185" y="207528"/>
                    </a:cubicBezTo>
                    <a:cubicBezTo>
                      <a:pt x="78873" y="195447"/>
                      <a:pt x="36035" y="177187"/>
                      <a:pt x="0" y="152400"/>
                    </a:cubicBezTo>
                    <a:cubicBezTo>
                      <a:pt x="9096" y="129766"/>
                      <a:pt x="21732" y="110325"/>
                      <a:pt x="36729" y="93453"/>
                    </a:cubicBezTo>
                    <a:cubicBezTo>
                      <a:pt x="84913" y="38950"/>
                      <a:pt x="157885" y="12636"/>
                      <a:pt x="217595" y="0"/>
                    </a:cubicBezTo>
                    <a:cubicBezTo>
                      <a:pt x="268280" y="60821"/>
                      <a:pt x="372356" y="58669"/>
                      <a:pt x="448869" y="34576"/>
                    </a:cubicBezTo>
                    <a:cubicBezTo>
                      <a:pt x="468448" y="60682"/>
                      <a:pt x="487958" y="104424"/>
                      <a:pt x="499206" y="177464"/>
                    </a:cubicBezTo>
                    <a:cubicBezTo>
                      <a:pt x="501983" y="195169"/>
                      <a:pt x="504204" y="214610"/>
                      <a:pt x="505871" y="23606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70" name="Google Shape;11970;p28"/>
              <p:cNvSpPr/>
              <p:nvPr/>
            </p:nvSpPr>
            <p:spPr>
              <a:xfrm>
                <a:off x="8749148" y="2107450"/>
                <a:ext cx="410056" cy="305224"/>
              </a:xfrm>
              <a:custGeom>
                <a:avLst/>
                <a:gdLst/>
                <a:ahLst/>
                <a:cxnLst/>
                <a:rect l="l" t="t" r="r" b="b"/>
                <a:pathLst>
                  <a:path w="410056" h="305224" extrusionOk="0">
                    <a:moveTo>
                      <a:pt x="410056" y="106654"/>
                    </a:moveTo>
                    <a:cubicBezTo>
                      <a:pt x="400059" y="134704"/>
                      <a:pt x="383673" y="161018"/>
                      <a:pt x="363122" y="182402"/>
                    </a:cubicBezTo>
                    <a:cubicBezTo>
                      <a:pt x="315839" y="231698"/>
                      <a:pt x="250366" y="259262"/>
                      <a:pt x="184824" y="278217"/>
                    </a:cubicBezTo>
                    <a:cubicBezTo>
                      <a:pt x="142888" y="290297"/>
                      <a:pt x="100119" y="299254"/>
                      <a:pt x="57002" y="305225"/>
                    </a:cubicBezTo>
                    <a:cubicBezTo>
                      <a:pt x="55336" y="283840"/>
                      <a:pt x="53115" y="264400"/>
                      <a:pt x="50337" y="246626"/>
                    </a:cubicBezTo>
                    <a:cubicBezTo>
                      <a:pt x="39089" y="173585"/>
                      <a:pt x="19579" y="129843"/>
                      <a:pt x="0" y="103738"/>
                    </a:cubicBezTo>
                    <a:cubicBezTo>
                      <a:pt x="15413" y="98947"/>
                      <a:pt x="29716" y="93184"/>
                      <a:pt x="42144" y="86935"/>
                    </a:cubicBezTo>
                    <a:cubicBezTo>
                      <a:pt x="43742" y="86172"/>
                      <a:pt x="45199" y="85339"/>
                      <a:pt x="46727" y="84505"/>
                    </a:cubicBezTo>
                    <a:cubicBezTo>
                      <a:pt x="83872" y="64579"/>
                      <a:pt x="97758" y="40903"/>
                      <a:pt x="96509" y="17852"/>
                    </a:cubicBezTo>
                    <a:cubicBezTo>
                      <a:pt x="104840" y="15075"/>
                      <a:pt x="113936" y="12437"/>
                      <a:pt x="123655" y="9937"/>
                    </a:cubicBezTo>
                    <a:cubicBezTo>
                      <a:pt x="189268" y="-6379"/>
                      <a:pt x="284457" y="-10545"/>
                      <a:pt x="367357" y="61107"/>
                    </a:cubicBezTo>
                    <a:cubicBezTo>
                      <a:pt x="382007" y="73813"/>
                      <a:pt x="396309" y="88810"/>
                      <a:pt x="409988" y="106584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71" name="Google Shape;11971;p28"/>
              <p:cNvSpPr/>
              <p:nvPr/>
            </p:nvSpPr>
            <p:spPr>
              <a:xfrm>
                <a:off x="8774282" y="1909443"/>
                <a:ext cx="395656" cy="304799"/>
              </a:xfrm>
              <a:custGeom>
                <a:avLst/>
                <a:gdLst/>
                <a:ahLst/>
                <a:cxnLst/>
                <a:rect l="l" t="t" r="r" b="b"/>
                <a:pathLst>
                  <a:path w="395656" h="304799" extrusionOk="0">
                    <a:moveTo>
                      <a:pt x="384922" y="304661"/>
                    </a:moveTo>
                    <a:cubicBezTo>
                      <a:pt x="371245" y="286887"/>
                      <a:pt x="356943" y="271890"/>
                      <a:pt x="342293" y="259184"/>
                    </a:cubicBezTo>
                    <a:cubicBezTo>
                      <a:pt x="259323" y="187462"/>
                      <a:pt x="164134" y="191698"/>
                      <a:pt x="98591" y="208014"/>
                    </a:cubicBezTo>
                    <a:cubicBezTo>
                      <a:pt x="88871" y="210444"/>
                      <a:pt x="79776" y="213082"/>
                      <a:pt x="71444" y="215929"/>
                    </a:cubicBezTo>
                    <a:cubicBezTo>
                      <a:pt x="70055" y="191142"/>
                      <a:pt x="51101" y="167189"/>
                      <a:pt x="24440" y="149761"/>
                    </a:cubicBezTo>
                    <a:cubicBezTo>
                      <a:pt x="16455" y="144485"/>
                      <a:pt x="8331" y="140180"/>
                      <a:pt x="0" y="136709"/>
                    </a:cubicBezTo>
                    <a:cubicBezTo>
                      <a:pt x="2083" y="130321"/>
                      <a:pt x="4652" y="123239"/>
                      <a:pt x="7776" y="115671"/>
                    </a:cubicBezTo>
                    <a:cubicBezTo>
                      <a:pt x="23468" y="77415"/>
                      <a:pt x="53392" y="27217"/>
                      <a:pt x="107895" y="0"/>
                    </a:cubicBezTo>
                    <a:cubicBezTo>
                      <a:pt x="123170" y="3749"/>
                      <a:pt x="138167" y="7984"/>
                      <a:pt x="152678" y="12567"/>
                    </a:cubicBezTo>
                    <a:cubicBezTo>
                      <a:pt x="264530" y="48046"/>
                      <a:pt x="353957" y="108659"/>
                      <a:pt x="386173" y="192461"/>
                    </a:cubicBezTo>
                    <a:cubicBezTo>
                      <a:pt x="386728" y="193780"/>
                      <a:pt x="387145" y="195030"/>
                      <a:pt x="387561" y="196350"/>
                    </a:cubicBezTo>
                    <a:cubicBezTo>
                      <a:pt x="399850" y="231412"/>
                      <a:pt x="397490" y="269529"/>
                      <a:pt x="384922" y="30480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72" name="Google Shape;11972;p28"/>
              <p:cNvSpPr/>
              <p:nvPr/>
            </p:nvSpPr>
            <p:spPr>
              <a:xfrm>
                <a:off x="8210669" y="2105653"/>
                <a:ext cx="959269" cy="315676"/>
              </a:xfrm>
              <a:custGeom>
                <a:avLst/>
                <a:gdLst/>
                <a:ahLst/>
                <a:cxnLst/>
                <a:rect l="l" t="t" r="r" b="b"/>
                <a:pathLst>
                  <a:path w="959269" h="315676" extrusionOk="0">
                    <a:moveTo>
                      <a:pt x="948535" y="108450"/>
                    </a:moveTo>
                    <a:cubicBezTo>
                      <a:pt x="938538" y="136500"/>
                      <a:pt x="922152" y="162815"/>
                      <a:pt x="901601" y="184199"/>
                    </a:cubicBezTo>
                    <a:cubicBezTo>
                      <a:pt x="854318" y="233495"/>
                      <a:pt x="788845" y="261059"/>
                      <a:pt x="723303" y="280013"/>
                    </a:cubicBezTo>
                    <a:cubicBezTo>
                      <a:pt x="681367" y="292094"/>
                      <a:pt x="638598" y="301051"/>
                      <a:pt x="595481" y="307022"/>
                    </a:cubicBezTo>
                    <a:cubicBezTo>
                      <a:pt x="466758" y="324727"/>
                      <a:pt x="334423" y="315284"/>
                      <a:pt x="209795" y="278555"/>
                    </a:cubicBezTo>
                    <a:cubicBezTo>
                      <a:pt x="168483" y="266474"/>
                      <a:pt x="125645" y="248214"/>
                      <a:pt x="89611" y="223427"/>
                    </a:cubicBezTo>
                    <a:cubicBezTo>
                      <a:pt x="42814" y="191142"/>
                      <a:pt x="7405" y="147887"/>
                      <a:pt x="1504" y="92273"/>
                    </a:cubicBezTo>
                    <a:cubicBezTo>
                      <a:pt x="-1829" y="61168"/>
                      <a:pt x="462" y="32493"/>
                      <a:pt x="7544" y="6179"/>
                    </a:cubicBezTo>
                    <a:cubicBezTo>
                      <a:pt x="22263" y="59572"/>
                      <a:pt x="55937" y="117407"/>
                      <a:pt x="126340" y="164481"/>
                    </a:cubicBezTo>
                    <a:cubicBezTo>
                      <a:pt x="184314" y="203293"/>
                      <a:pt x="267145" y="234814"/>
                      <a:pt x="384899" y="250505"/>
                    </a:cubicBezTo>
                    <a:cubicBezTo>
                      <a:pt x="461342" y="260642"/>
                      <a:pt x="529037" y="258906"/>
                      <a:pt x="588816" y="248492"/>
                    </a:cubicBezTo>
                    <a:cubicBezTo>
                      <a:pt x="740313" y="222386"/>
                      <a:pt x="841335" y="141499"/>
                      <a:pt x="905906" y="62974"/>
                    </a:cubicBezTo>
                    <a:cubicBezTo>
                      <a:pt x="923610" y="41381"/>
                      <a:pt x="938607" y="19996"/>
                      <a:pt x="951174" y="0"/>
                    </a:cubicBezTo>
                    <a:cubicBezTo>
                      <a:pt x="963463" y="35063"/>
                      <a:pt x="961103" y="73180"/>
                      <a:pt x="948535" y="108450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73" name="Google Shape;11973;p28"/>
              <p:cNvSpPr/>
              <p:nvPr/>
            </p:nvSpPr>
            <p:spPr>
              <a:xfrm>
                <a:off x="8477049" y="2008937"/>
                <a:ext cx="396309" cy="182949"/>
              </a:xfrm>
              <a:custGeom>
                <a:avLst/>
                <a:gdLst/>
                <a:ahLst/>
                <a:cxnLst/>
                <a:rect l="l" t="t" r="r" b="b"/>
                <a:pathLst>
                  <a:path w="396309" h="182949" extrusionOk="0">
                    <a:moveTo>
                      <a:pt x="396310" y="102063"/>
                    </a:moveTo>
                    <a:cubicBezTo>
                      <a:pt x="396310" y="104285"/>
                      <a:pt x="396240" y="106368"/>
                      <a:pt x="395893" y="108450"/>
                    </a:cubicBezTo>
                    <a:cubicBezTo>
                      <a:pt x="392282" y="138792"/>
                      <a:pt x="362913" y="165522"/>
                      <a:pt x="318895" y="182949"/>
                    </a:cubicBezTo>
                    <a:cubicBezTo>
                      <a:pt x="356040" y="163023"/>
                      <a:pt x="369926" y="139347"/>
                      <a:pt x="368677" y="116296"/>
                    </a:cubicBezTo>
                    <a:cubicBezTo>
                      <a:pt x="367288" y="91509"/>
                      <a:pt x="348333" y="67556"/>
                      <a:pt x="321672" y="50129"/>
                    </a:cubicBezTo>
                    <a:cubicBezTo>
                      <a:pt x="313687" y="44852"/>
                      <a:pt x="305564" y="40547"/>
                      <a:pt x="297232" y="37076"/>
                    </a:cubicBezTo>
                    <a:cubicBezTo>
                      <a:pt x="248562" y="16386"/>
                      <a:pt x="195170" y="23606"/>
                      <a:pt x="144416" y="38395"/>
                    </a:cubicBezTo>
                    <a:cubicBezTo>
                      <a:pt x="138861" y="39992"/>
                      <a:pt x="133377" y="41658"/>
                      <a:pt x="127822" y="43464"/>
                    </a:cubicBezTo>
                    <a:cubicBezTo>
                      <a:pt x="106923" y="50198"/>
                      <a:pt x="78179" y="61377"/>
                      <a:pt x="56170" y="77068"/>
                    </a:cubicBezTo>
                    <a:cubicBezTo>
                      <a:pt x="27842" y="97133"/>
                      <a:pt x="10554" y="124697"/>
                      <a:pt x="34785" y="159898"/>
                    </a:cubicBezTo>
                    <a:cubicBezTo>
                      <a:pt x="12776" y="143443"/>
                      <a:pt x="0" y="123517"/>
                      <a:pt x="0" y="102063"/>
                    </a:cubicBezTo>
                    <a:cubicBezTo>
                      <a:pt x="0" y="83247"/>
                      <a:pt x="9790" y="65612"/>
                      <a:pt x="27078" y="50545"/>
                    </a:cubicBezTo>
                    <a:cubicBezTo>
                      <a:pt x="54156" y="26731"/>
                      <a:pt x="99425" y="8957"/>
                      <a:pt x="153164" y="2708"/>
                    </a:cubicBezTo>
                    <a:cubicBezTo>
                      <a:pt x="167605" y="833"/>
                      <a:pt x="182603" y="0"/>
                      <a:pt x="198155" y="0"/>
                    </a:cubicBezTo>
                    <a:cubicBezTo>
                      <a:pt x="237592" y="0"/>
                      <a:pt x="274251" y="5902"/>
                      <a:pt x="305009" y="16108"/>
                    </a:cubicBezTo>
                    <a:cubicBezTo>
                      <a:pt x="359998" y="34229"/>
                      <a:pt x="396240" y="65959"/>
                      <a:pt x="396240" y="102132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1974" name="Google Shape;11974;p28"/>
          <p:cNvGrpSpPr/>
          <p:nvPr/>
        </p:nvGrpSpPr>
        <p:grpSpPr>
          <a:xfrm flipH="1">
            <a:off x="2000711" y="6345603"/>
            <a:ext cx="883132" cy="1138476"/>
            <a:chOff x="4951389" y="1783071"/>
            <a:chExt cx="846344" cy="1091052"/>
          </a:xfrm>
        </p:grpSpPr>
        <p:sp>
          <p:nvSpPr>
            <p:cNvPr id="11975" name="Google Shape;11975;p28"/>
            <p:cNvSpPr/>
            <p:nvPr/>
          </p:nvSpPr>
          <p:spPr>
            <a:xfrm rot="-3732724">
              <a:off x="4935297" y="2076985"/>
              <a:ext cx="920222" cy="423893"/>
            </a:xfrm>
            <a:custGeom>
              <a:avLst/>
              <a:gdLst/>
              <a:ahLst/>
              <a:cxnLst/>
              <a:rect l="l" t="t" r="r" b="b"/>
              <a:pathLst>
                <a:path w="1351205" h="622422" extrusionOk="0">
                  <a:moveTo>
                    <a:pt x="320329" y="614048"/>
                  </a:moveTo>
                  <a:cubicBezTo>
                    <a:pt x="226320" y="598704"/>
                    <a:pt x="165013" y="563780"/>
                    <a:pt x="98428" y="496363"/>
                  </a:cubicBezTo>
                  <a:cubicBezTo>
                    <a:pt x="29137" y="418740"/>
                    <a:pt x="-37100" y="296681"/>
                    <a:pt x="24277" y="196701"/>
                  </a:cubicBezTo>
                  <a:cubicBezTo>
                    <a:pt x="67046" y="123591"/>
                    <a:pt x="161333" y="44995"/>
                    <a:pt x="244163" y="24236"/>
                  </a:cubicBezTo>
                  <a:cubicBezTo>
                    <a:pt x="290543" y="12432"/>
                    <a:pt x="338242" y="21389"/>
                    <a:pt x="385385" y="21181"/>
                  </a:cubicBezTo>
                  <a:cubicBezTo>
                    <a:pt x="439402" y="22222"/>
                    <a:pt x="492239" y="11183"/>
                    <a:pt x="545283" y="2851"/>
                  </a:cubicBezTo>
                  <a:cubicBezTo>
                    <a:pt x="624295" y="-10133"/>
                    <a:pt x="698864" y="23541"/>
                    <a:pt x="768225" y="57146"/>
                  </a:cubicBezTo>
                  <a:cubicBezTo>
                    <a:pt x="820923" y="80960"/>
                    <a:pt x="879939" y="68671"/>
                    <a:pt x="935692" y="74642"/>
                  </a:cubicBezTo>
                  <a:cubicBezTo>
                    <a:pt x="987765" y="77697"/>
                    <a:pt x="1034422" y="102484"/>
                    <a:pt x="1077607" y="129978"/>
                  </a:cubicBezTo>
                  <a:cubicBezTo>
                    <a:pt x="1112323" y="151293"/>
                    <a:pt x="1150093" y="166846"/>
                    <a:pt x="1188835" y="179066"/>
                  </a:cubicBezTo>
                  <a:lnTo>
                    <a:pt x="1188835" y="179066"/>
                  </a:lnTo>
                  <a:cubicBezTo>
                    <a:pt x="1257016" y="199200"/>
                    <a:pt x="1339360" y="237179"/>
                    <a:pt x="1350886" y="315635"/>
                  </a:cubicBezTo>
                  <a:cubicBezTo>
                    <a:pt x="1351719" y="318482"/>
                    <a:pt x="1350886" y="321745"/>
                    <a:pt x="1348803" y="323828"/>
                  </a:cubicBezTo>
                  <a:cubicBezTo>
                    <a:pt x="1348942" y="364584"/>
                    <a:pt x="1288676" y="423739"/>
                    <a:pt x="1250906" y="435403"/>
                  </a:cubicBezTo>
                  <a:cubicBezTo>
                    <a:pt x="1217232" y="447206"/>
                    <a:pt x="1180851" y="438180"/>
                    <a:pt x="1146135" y="442902"/>
                  </a:cubicBezTo>
                  <a:cubicBezTo>
                    <a:pt x="1131208" y="444012"/>
                    <a:pt x="1121210" y="455191"/>
                    <a:pt x="1111142" y="464841"/>
                  </a:cubicBezTo>
                  <a:cubicBezTo>
                    <a:pt x="1088716" y="485532"/>
                    <a:pt x="1056431" y="482894"/>
                    <a:pt x="1028034" y="483449"/>
                  </a:cubicBezTo>
                  <a:cubicBezTo>
                    <a:pt x="1002067" y="485185"/>
                    <a:pt x="964158" y="480047"/>
                    <a:pt x="944232" y="499210"/>
                  </a:cubicBezTo>
                  <a:cubicBezTo>
                    <a:pt x="934859" y="510666"/>
                    <a:pt x="926457" y="523094"/>
                    <a:pt x="913821" y="531287"/>
                  </a:cubicBezTo>
                  <a:cubicBezTo>
                    <a:pt x="893061" y="546284"/>
                    <a:pt x="866053" y="547672"/>
                    <a:pt x="841335" y="547394"/>
                  </a:cubicBezTo>
                  <a:cubicBezTo>
                    <a:pt x="821826" y="548644"/>
                    <a:pt x="792248" y="537257"/>
                    <a:pt x="777112" y="552255"/>
                  </a:cubicBezTo>
                  <a:cubicBezTo>
                    <a:pt x="759269" y="568640"/>
                    <a:pt x="753644" y="595093"/>
                    <a:pt x="734204" y="609604"/>
                  </a:cubicBezTo>
                  <a:cubicBezTo>
                    <a:pt x="704002" y="625573"/>
                    <a:pt x="649152" y="623768"/>
                    <a:pt x="615547" y="619324"/>
                  </a:cubicBezTo>
                  <a:cubicBezTo>
                    <a:pt x="578471" y="612728"/>
                    <a:pt x="544034" y="595510"/>
                    <a:pt x="506889" y="589539"/>
                  </a:cubicBezTo>
                  <a:cubicBezTo>
                    <a:pt x="443568" y="584471"/>
                    <a:pt x="384205" y="627795"/>
                    <a:pt x="320329" y="61390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1976" name="Google Shape;11976;p28"/>
            <p:cNvGrpSpPr/>
            <p:nvPr/>
          </p:nvGrpSpPr>
          <p:grpSpPr>
            <a:xfrm rot="-3730257">
              <a:off x="4869675" y="2116673"/>
              <a:ext cx="1009773" cy="423983"/>
              <a:chOff x="10706534" y="6021994"/>
              <a:chExt cx="1482382" cy="622422"/>
            </a:xfrm>
          </p:grpSpPr>
          <p:sp>
            <p:nvSpPr>
              <p:cNvPr id="11977" name="Google Shape;11977;p28"/>
              <p:cNvSpPr/>
              <p:nvPr/>
            </p:nvSpPr>
            <p:spPr>
              <a:xfrm>
                <a:off x="10837711" y="6021994"/>
                <a:ext cx="1351205" cy="622422"/>
              </a:xfrm>
              <a:custGeom>
                <a:avLst/>
                <a:gdLst/>
                <a:ahLst/>
                <a:cxnLst/>
                <a:rect l="l" t="t" r="r" b="b"/>
                <a:pathLst>
                  <a:path w="1351205" h="622422" extrusionOk="0">
                    <a:moveTo>
                      <a:pt x="320329" y="614048"/>
                    </a:moveTo>
                    <a:cubicBezTo>
                      <a:pt x="226320" y="598704"/>
                      <a:pt x="165013" y="563780"/>
                      <a:pt x="98428" y="496363"/>
                    </a:cubicBezTo>
                    <a:cubicBezTo>
                      <a:pt x="29137" y="418740"/>
                      <a:pt x="-37100" y="296681"/>
                      <a:pt x="24277" y="196701"/>
                    </a:cubicBezTo>
                    <a:cubicBezTo>
                      <a:pt x="67046" y="123591"/>
                      <a:pt x="161333" y="44995"/>
                      <a:pt x="244163" y="24236"/>
                    </a:cubicBezTo>
                    <a:cubicBezTo>
                      <a:pt x="290543" y="12432"/>
                      <a:pt x="338242" y="21389"/>
                      <a:pt x="385385" y="21181"/>
                    </a:cubicBezTo>
                    <a:cubicBezTo>
                      <a:pt x="439402" y="22222"/>
                      <a:pt x="492239" y="11183"/>
                      <a:pt x="545283" y="2851"/>
                    </a:cubicBezTo>
                    <a:cubicBezTo>
                      <a:pt x="624295" y="-10133"/>
                      <a:pt x="698864" y="23541"/>
                      <a:pt x="768225" y="57146"/>
                    </a:cubicBezTo>
                    <a:cubicBezTo>
                      <a:pt x="820923" y="80960"/>
                      <a:pt x="879939" y="68671"/>
                      <a:pt x="935692" y="74642"/>
                    </a:cubicBezTo>
                    <a:cubicBezTo>
                      <a:pt x="987765" y="77697"/>
                      <a:pt x="1034422" y="102484"/>
                      <a:pt x="1077607" y="129978"/>
                    </a:cubicBezTo>
                    <a:cubicBezTo>
                      <a:pt x="1112323" y="151293"/>
                      <a:pt x="1150093" y="166846"/>
                      <a:pt x="1188835" y="179066"/>
                    </a:cubicBezTo>
                    <a:lnTo>
                      <a:pt x="1188835" y="179066"/>
                    </a:lnTo>
                    <a:cubicBezTo>
                      <a:pt x="1257016" y="199200"/>
                      <a:pt x="1339360" y="237179"/>
                      <a:pt x="1350886" y="315635"/>
                    </a:cubicBezTo>
                    <a:cubicBezTo>
                      <a:pt x="1351719" y="318482"/>
                      <a:pt x="1350886" y="321745"/>
                      <a:pt x="1348803" y="323828"/>
                    </a:cubicBezTo>
                    <a:cubicBezTo>
                      <a:pt x="1348942" y="364584"/>
                      <a:pt x="1288676" y="423739"/>
                      <a:pt x="1250906" y="435403"/>
                    </a:cubicBezTo>
                    <a:cubicBezTo>
                      <a:pt x="1217232" y="447206"/>
                      <a:pt x="1180851" y="438180"/>
                      <a:pt x="1146135" y="442902"/>
                    </a:cubicBezTo>
                    <a:cubicBezTo>
                      <a:pt x="1131208" y="444012"/>
                      <a:pt x="1121210" y="455191"/>
                      <a:pt x="1111142" y="464841"/>
                    </a:cubicBezTo>
                    <a:cubicBezTo>
                      <a:pt x="1088716" y="485532"/>
                      <a:pt x="1056431" y="482894"/>
                      <a:pt x="1028034" y="483449"/>
                    </a:cubicBezTo>
                    <a:cubicBezTo>
                      <a:pt x="1002067" y="485185"/>
                      <a:pt x="964158" y="480047"/>
                      <a:pt x="944232" y="499210"/>
                    </a:cubicBezTo>
                    <a:cubicBezTo>
                      <a:pt x="934859" y="510666"/>
                      <a:pt x="926457" y="523094"/>
                      <a:pt x="913821" y="531287"/>
                    </a:cubicBezTo>
                    <a:cubicBezTo>
                      <a:pt x="893061" y="546284"/>
                      <a:pt x="866053" y="547672"/>
                      <a:pt x="841335" y="547394"/>
                    </a:cubicBezTo>
                    <a:cubicBezTo>
                      <a:pt x="821826" y="548644"/>
                      <a:pt x="792248" y="537257"/>
                      <a:pt x="777112" y="552255"/>
                    </a:cubicBezTo>
                    <a:cubicBezTo>
                      <a:pt x="759269" y="568640"/>
                      <a:pt x="753644" y="595093"/>
                      <a:pt x="734204" y="609604"/>
                    </a:cubicBezTo>
                    <a:cubicBezTo>
                      <a:pt x="704002" y="625573"/>
                      <a:pt x="649152" y="623768"/>
                      <a:pt x="615547" y="619324"/>
                    </a:cubicBezTo>
                    <a:cubicBezTo>
                      <a:pt x="578471" y="612728"/>
                      <a:pt x="544034" y="595510"/>
                      <a:pt x="506889" y="589539"/>
                    </a:cubicBezTo>
                    <a:cubicBezTo>
                      <a:pt x="443568" y="584471"/>
                      <a:pt x="384205" y="627795"/>
                      <a:pt x="320329" y="613909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78" name="Google Shape;11978;p28"/>
              <p:cNvSpPr/>
              <p:nvPr/>
            </p:nvSpPr>
            <p:spPr>
              <a:xfrm>
                <a:off x="10706534" y="6279274"/>
                <a:ext cx="1478105" cy="76641"/>
              </a:xfrm>
              <a:custGeom>
                <a:avLst/>
                <a:gdLst/>
                <a:ahLst/>
                <a:cxnLst/>
                <a:rect l="l" t="t" r="r" b="b"/>
                <a:pathLst>
                  <a:path w="1478105" h="76641" extrusionOk="0">
                    <a:moveTo>
                      <a:pt x="624" y="68792"/>
                    </a:moveTo>
                    <a:cubicBezTo>
                      <a:pt x="-3959" y="52198"/>
                      <a:pt x="17843" y="51087"/>
                      <a:pt x="28674" y="46852"/>
                    </a:cubicBezTo>
                    <a:cubicBezTo>
                      <a:pt x="94702" y="25607"/>
                      <a:pt x="165035" y="22343"/>
                      <a:pt x="233632" y="15192"/>
                    </a:cubicBezTo>
                    <a:cubicBezTo>
                      <a:pt x="461156" y="-2791"/>
                      <a:pt x="689444" y="-2374"/>
                      <a:pt x="917454" y="4013"/>
                    </a:cubicBezTo>
                    <a:cubicBezTo>
                      <a:pt x="1008616" y="5541"/>
                      <a:pt x="1099778" y="6860"/>
                      <a:pt x="1190871" y="10123"/>
                    </a:cubicBezTo>
                    <a:cubicBezTo>
                      <a:pt x="1284950" y="13595"/>
                      <a:pt x="1379167" y="17275"/>
                      <a:pt x="1472829" y="27273"/>
                    </a:cubicBezTo>
                    <a:cubicBezTo>
                      <a:pt x="1474842" y="31300"/>
                      <a:pt x="1476578" y="35466"/>
                      <a:pt x="1478105" y="39701"/>
                    </a:cubicBezTo>
                    <a:cubicBezTo>
                      <a:pt x="1289115" y="28453"/>
                      <a:pt x="1099778" y="26440"/>
                      <a:pt x="910511" y="25537"/>
                    </a:cubicBezTo>
                    <a:cubicBezTo>
                      <a:pt x="847885" y="25190"/>
                      <a:pt x="785189" y="23801"/>
                      <a:pt x="722563" y="23315"/>
                    </a:cubicBezTo>
                    <a:cubicBezTo>
                      <a:pt x="525866" y="22829"/>
                      <a:pt x="328753" y="32272"/>
                      <a:pt x="133236" y="54559"/>
                    </a:cubicBezTo>
                    <a:cubicBezTo>
                      <a:pt x="99285" y="59211"/>
                      <a:pt x="65263" y="64071"/>
                      <a:pt x="31868" y="71431"/>
                    </a:cubicBezTo>
                    <a:cubicBezTo>
                      <a:pt x="21523" y="73930"/>
                      <a:pt x="6178" y="83095"/>
                      <a:pt x="624" y="688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79" name="Google Shape;11979;p28"/>
              <p:cNvSpPr/>
              <p:nvPr/>
            </p:nvSpPr>
            <p:spPr>
              <a:xfrm>
                <a:off x="11886113" y="6190737"/>
                <a:ext cx="140225" cy="114261"/>
              </a:xfrm>
              <a:custGeom>
                <a:avLst/>
                <a:gdLst/>
                <a:ahLst/>
                <a:cxnLst/>
                <a:rect l="l" t="t" r="r" b="b"/>
                <a:pathLst>
                  <a:path w="140225" h="114261" extrusionOk="0">
                    <a:moveTo>
                      <a:pt x="9488" y="114213"/>
                    </a:moveTo>
                    <a:cubicBezTo>
                      <a:pt x="5391" y="114005"/>
                      <a:pt x="1643" y="111019"/>
                      <a:pt x="531" y="107062"/>
                    </a:cubicBezTo>
                    <a:lnTo>
                      <a:pt x="531" y="107062"/>
                    </a:lnTo>
                    <a:cubicBezTo>
                      <a:pt x="-1274" y="102341"/>
                      <a:pt x="1920" y="98661"/>
                      <a:pt x="4142" y="94911"/>
                    </a:cubicBezTo>
                    <a:cubicBezTo>
                      <a:pt x="9488" y="79706"/>
                      <a:pt x="25665" y="71860"/>
                      <a:pt x="36358" y="60613"/>
                    </a:cubicBezTo>
                    <a:cubicBezTo>
                      <a:pt x="60450" y="39436"/>
                      <a:pt x="84473" y="18052"/>
                      <a:pt x="111064" y="0"/>
                    </a:cubicBezTo>
                    <a:cubicBezTo>
                      <a:pt x="120715" y="3541"/>
                      <a:pt x="130436" y="6874"/>
                      <a:pt x="140226" y="10067"/>
                    </a:cubicBezTo>
                    <a:cubicBezTo>
                      <a:pt x="103288" y="36798"/>
                      <a:pt x="70865" y="68736"/>
                      <a:pt x="37468" y="99633"/>
                    </a:cubicBezTo>
                    <a:cubicBezTo>
                      <a:pt x="32122" y="104840"/>
                      <a:pt x="26359" y="110047"/>
                      <a:pt x="18722" y="111158"/>
                    </a:cubicBezTo>
                    <a:cubicBezTo>
                      <a:pt x="15597" y="112269"/>
                      <a:pt x="12960" y="114630"/>
                      <a:pt x="9419" y="1142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80" name="Google Shape;11980;p28"/>
              <p:cNvSpPr/>
              <p:nvPr/>
            </p:nvSpPr>
            <p:spPr>
              <a:xfrm>
                <a:off x="11885163" y="6289084"/>
                <a:ext cx="241919" cy="156671"/>
              </a:xfrm>
              <a:custGeom>
                <a:avLst/>
                <a:gdLst/>
                <a:ahLst/>
                <a:cxnLst/>
                <a:rect l="l" t="t" r="r" b="b"/>
                <a:pathLst>
                  <a:path w="241919" h="156671" extrusionOk="0">
                    <a:moveTo>
                      <a:pt x="226991" y="156671"/>
                    </a:moveTo>
                    <a:cubicBezTo>
                      <a:pt x="154714" y="120914"/>
                      <a:pt x="85909" y="78631"/>
                      <a:pt x="18214" y="34959"/>
                    </a:cubicBezTo>
                    <a:cubicBezTo>
                      <a:pt x="11826" y="30238"/>
                      <a:pt x="2106" y="27322"/>
                      <a:pt x="440" y="18643"/>
                    </a:cubicBezTo>
                    <a:cubicBezTo>
                      <a:pt x="-1644" y="10590"/>
                      <a:pt x="3911" y="1702"/>
                      <a:pt x="12174" y="314"/>
                    </a:cubicBezTo>
                    <a:cubicBezTo>
                      <a:pt x="19602" y="-1353"/>
                      <a:pt x="25434" y="3994"/>
                      <a:pt x="31336" y="7604"/>
                    </a:cubicBezTo>
                    <a:cubicBezTo>
                      <a:pt x="54248" y="22392"/>
                      <a:pt x="76535" y="38014"/>
                      <a:pt x="99031" y="53428"/>
                    </a:cubicBezTo>
                    <a:cubicBezTo>
                      <a:pt x="145758" y="85782"/>
                      <a:pt x="193734" y="116193"/>
                      <a:pt x="241919" y="146187"/>
                    </a:cubicBezTo>
                    <a:cubicBezTo>
                      <a:pt x="237267" y="150075"/>
                      <a:pt x="232268" y="153616"/>
                      <a:pt x="226991" y="1566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81" name="Google Shape;11981;p28"/>
              <p:cNvSpPr/>
              <p:nvPr/>
            </p:nvSpPr>
            <p:spPr>
              <a:xfrm>
                <a:off x="11632148" y="6117835"/>
                <a:ext cx="246163" cy="185841"/>
              </a:xfrm>
              <a:custGeom>
                <a:avLst/>
                <a:gdLst/>
                <a:ahLst/>
                <a:cxnLst/>
                <a:rect l="l" t="t" r="r" b="b"/>
                <a:pathLst>
                  <a:path w="246163" h="185841" extrusionOk="0">
                    <a:moveTo>
                      <a:pt x="2532" y="182325"/>
                    </a:moveTo>
                    <a:cubicBezTo>
                      <a:pt x="-2188" y="177117"/>
                      <a:pt x="380" y="170382"/>
                      <a:pt x="4616" y="165869"/>
                    </a:cubicBezTo>
                    <a:cubicBezTo>
                      <a:pt x="6768" y="162051"/>
                      <a:pt x="8503" y="158024"/>
                      <a:pt x="11698" y="154969"/>
                    </a:cubicBezTo>
                    <a:cubicBezTo>
                      <a:pt x="31624" y="137819"/>
                      <a:pt x="52453" y="121711"/>
                      <a:pt x="73144" y="105534"/>
                    </a:cubicBezTo>
                    <a:cubicBezTo>
                      <a:pt x="121745" y="68597"/>
                      <a:pt x="171249" y="32910"/>
                      <a:pt x="222628" y="0"/>
                    </a:cubicBezTo>
                    <a:cubicBezTo>
                      <a:pt x="230612" y="3680"/>
                      <a:pt x="238527" y="7498"/>
                      <a:pt x="246164" y="11942"/>
                    </a:cubicBezTo>
                    <a:cubicBezTo>
                      <a:pt x="180900" y="59155"/>
                      <a:pt x="116468" y="107478"/>
                      <a:pt x="54189" y="158579"/>
                    </a:cubicBezTo>
                    <a:cubicBezTo>
                      <a:pt x="42594" y="167050"/>
                      <a:pt x="33082" y="179478"/>
                      <a:pt x="18641" y="182949"/>
                    </a:cubicBezTo>
                    <a:cubicBezTo>
                      <a:pt x="13711" y="186351"/>
                      <a:pt x="6768" y="187462"/>
                      <a:pt x="2532" y="1823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82" name="Google Shape;11982;p28"/>
              <p:cNvSpPr/>
              <p:nvPr/>
            </p:nvSpPr>
            <p:spPr>
              <a:xfrm>
                <a:off x="11614785" y="6282313"/>
                <a:ext cx="333791" cy="214404"/>
              </a:xfrm>
              <a:custGeom>
                <a:avLst/>
                <a:gdLst/>
                <a:ahLst/>
                <a:cxnLst/>
                <a:rect l="l" t="t" r="r" b="b"/>
                <a:pathLst>
                  <a:path w="333791" h="214404" extrusionOk="0">
                    <a:moveTo>
                      <a:pt x="318656" y="214404"/>
                    </a:moveTo>
                    <a:cubicBezTo>
                      <a:pt x="248878" y="179133"/>
                      <a:pt x="185627" y="132684"/>
                      <a:pt x="118140" y="93456"/>
                    </a:cubicBezTo>
                    <a:cubicBezTo>
                      <a:pt x="91549" y="77626"/>
                      <a:pt x="64956" y="61796"/>
                      <a:pt x="38365" y="45896"/>
                    </a:cubicBezTo>
                    <a:cubicBezTo>
                      <a:pt x="26770" y="37634"/>
                      <a:pt x="11634" y="33121"/>
                      <a:pt x="2192" y="22429"/>
                    </a:cubicBezTo>
                    <a:cubicBezTo>
                      <a:pt x="-2808" y="14722"/>
                      <a:pt x="1150" y="3405"/>
                      <a:pt x="9968" y="627"/>
                    </a:cubicBezTo>
                    <a:cubicBezTo>
                      <a:pt x="22118" y="-2775"/>
                      <a:pt x="32116" y="8543"/>
                      <a:pt x="42322" y="13403"/>
                    </a:cubicBezTo>
                    <a:cubicBezTo>
                      <a:pt x="62041" y="25345"/>
                      <a:pt x="81620" y="37634"/>
                      <a:pt x="101130" y="49923"/>
                    </a:cubicBezTo>
                    <a:cubicBezTo>
                      <a:pt x="180697" y="98316"/>
                      <a:pt x="253946" y="156290"/>
                      <a:pt x="333791" y="204198"/>
                    </a:cubicBezTo>
                    <a:cubicBezTo>
                      <a:pt x="329140" y="208155"/>
                      <a:pt x="324072" y="211696"/>
                      <a:pt x="318586" y="2144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83" name="Google Shape;11983;p28"/>
              <p:cNvSpPr/>
              <p:nvPr/>
            </p:nvSpPr>
            <p:spPr>
              <a:xfrm>
                <a:off x="11409250" y="6078745"/>
                <a:ext cx="219945" cy="218759"/>
              </a:xfrm>
              <a:custGeom>
                <a:avLst/>
                <a:gdLst/>
                <a:ahLst/>
                <a:cxnLst/>
                <a:rect l="l" t="t" r="r" b="b"/>
                <a:pathLst>
                  <a:path w="219945" h="218759" extrusionOk="0">
                    <a:moveTo>
                      <a:pt x="4364" y="215443"/>
                    </a:moveTo>
                    <a:cubicBezTo>
                      <a:pt x="-4454" y="207736"/>
                      <a:pt x="1726" y="196835"/>
                      <a:pt x="8530" y="190239"/>
                    </a:cubicBezTo>
                    <a:cubicBezTo>
                      <a:pt x="15195" y="182602"/>
                      <a:pt x="21444" y="174687"/>
                      <a:pt x="28040" y="166980"/>
                    </a:cubicBezTo>
                    <a:cubicBezTo>
                      <a:pt x="79210" y="106576"/>
                      <a:pt x="134893" y="49851"/>
                      <a:pt x="196409" y="0"/>
                    </a:cubicBezTo>
                    <a:cubicBezTo>
                      <a:pt x="204116" y="3124"/>
                      <a:pt x="211961" y="5971"/>
                      <a:pt x="219945" y="8401"/>
                    </a:cubicBezTo>
                    <a:cubicBezTo>
                      <a:pt x="166901" y="57488"/>
                      <a:pt x="117397" y="110047"/>
                      <a:pt x="69142" y="163786"/>
                    </a:cubicBezTo>
                    <a:cubicBezTo>
                      <a:pt x="57548" y="175867"/>
                      <a:pt x="46438" y="188365"/>
                      <a:pt x="35260" y="200862"/>
                    </a:cubicBezTo>
                    <a:cubicBezTo>
                      <a:pt x="27553" y="209402"/>
                      <a:pt x="16861" y="225788"/>
                      <a:pt x="4225" y="21544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84" name="Google Shape;11984;p28"/>
              <p:cNvSpPr/>
              <p:nvPr/>
            </p:nvSpPr>
            <p:spPr>
              <a:xfrm>
                <a:off x="11392822" y="6287697"/>
                <a:ext cx="358502" cy="274909"/>
              </a:xfrm>
              <a:custGeom>
                <a:avLst/>
                <a:gdLst/>
                <a:ahLst/>
                <a:cxnLst/>
                <a:rect l="l" t="t" r="r" b="b"/>
                <a:pathLst>
                  <a:path w="358502" h="274909" extrusionOk="0">
                    <a:moveTo>
                      <a:pt x="339964" y="274910"/>
                    </a:moveTo>
                    <a:cubicBezTo>
                      <a:pt x="229292" y="206034"/>
                      <a:pt x="121466" y="131744"/>
                      <a:pt x="24055" y="44817"/>
                    </a:cubicBezTo>
                    <a:cubicBezTo>
                      <a:pt x="18293" y="39471"/>
                      <a:pt x="12668" y="33986"/>
                      <a:pt x="7114" y="28501"/>
                    </a:cubicBezTo>
                    <a:cubicBezTo>
                      <a:pt x="3295" y="24890"/>
                      <a:pt x="-385" y="20377"/>
                      <a:pt x="32" y="14753"/>
                    </a:cubicBezTo>
                    <a:cubicBezTo>
                      <a:pt x="32" y="6005"/>
                      <a:pt x="8225" y="-938"/>
                      <a:pt x="16834" y="104"/>
                    </a:cubicBezTo>
                    <a:cubicBezTo>
                      <a:pt x="25305" y="1284"/>
                      <a:pt x="30165" y="9685"/>
                      <a:pt x="36275" y="14823"/>
                    </a:cubicBezTo>
                    <a:lnTo>
                      <a:pt x="36275" y="14823"/>
                    </a:lnTo>
                    <a:cubicBezTo>
                      <a:pt x="81683" y="57175"/>
                      <a:pt x="130978" y="95293"/>
                      <a:pt x="179719" y="133757"/>
                    </a:cubicBezTo>
                    <a:cubicBezTo>
                      <a:pt x="238943" y="178124"/>
                      <a:pt x="299000" y="221379"/>
                      <a:pt x="358502" y="265259"/>
                    </a:cubicBezTo>
                    <a:cubicBezTo>
                      <a:pt x="352808" y="269355"/>
                      <a:pt x="346629" y="272618"/>
                      <a:pt x="339964" y="2748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85" name="Google Shape;11985;p28"/>
              <p:cNvSpPr/>
              <p:nvPr/>
            </p:nvSpPr>
            <p:spPr>
              <a:xfrm>
                <a:off x="11176906" y="6022506"/>
                <a:ext cx="286697" cy="277143"/>
              </a:xfrm>
              <a:custGeom>
                <a:avLst/>
                <a:gdLst/>
                <a:ahLst/>
                <a:cxnLst/>
                <a:rect l="l" t="t" r="r" b="b"/>
                <a:pathLst>
                  <a:path w="286697" h="277143" extrusionOk="0">
                    <a:moveTo>
                      <a:pt x="5990" y="274598"/>
                    </a:moveTo>
                    <a:cubicBezTo>
                      <a:pt x="-12964" y="260295"/>
                      <a:pt x="18418" y="234120"/>
                      <a:pt x="26333" y="220303"/>
                    </a:cubicBezTo>
                    <a:cubicBezTo>
                      <a:pt x="90556" y="133446"/>
                      <a:pt x="175956" y="65473"/>
                      <a:pt x="261008" y="0"/>
                    </a:cubicBezTo>
                    <a:cubicBezTo>
                      <a:pt x="269618" y="486"/>
                      <a:pt x="278227" y="1458"/>
                      <a:pt x="286697" y="3055"/>
                    </a:cubicBezTo>
                    <a:cubicBezTo>
                      <a:pt x="197063" y="81997"/>
                      <a:pt x="103678" y="158996"/>
                      <a:pt x="35498" y="258282"/>
                    </a:cubicBezTo>
                    <a:lnTo>
                      <a:pt x="35498" y="258282"/>
                    </a:lnTo>
                    <a:cubicBezTo>
                      <a:pt x="29180" y="268002"/>
                      <a:pt x="19182" y="283207"/>
                      <a:pt x="6060" y="274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86" name="Google Shape;11986;p28"/>
              <p:cNvSpPr/>
              <p:nvPr/>
            </p:nvSpPr>
            <p:spPr>
              <a:xfrm>
                <a:off x="11168970" y="6296725"/>
                <a:ext cx="375104" cy="346560"/>
              </a:xfrm>
              <a:custGeom>
                <a:avLst/>
                <a:gdLst/>
                <a:ahLst/>
                <a:cxnLst/>
                <a:rect l="l" t="t" r="r" b="b"/>
                <a:pathLst>
                  <a:path w="375104" h="346560" extrusionOk="0">
                    <a:moveTo>
                      <a:pt x="345665" y="346560"/>
                    </a:moveTo>
                    <a:cubicBezTo>
                      <a:pt x="269361" y="295251"/>
                      <a:pt x="202431" y="232069"/>
                      <a:pt x="137791" y="167013"/>
                    </a:cubicBezTo>
                    <a:cubicBezTo>
                      <a:pt x="106200" y="135422"/>
                      <a:pt x="75720" y="102859"/>
                      <a:pt x="45726" y="69810"/>
                    </a:cubicBezTo>
                    <a:cubicBezTo>
                      <a:pt x="34131" y="57174"/>
                      <a:pt x="22467" y="44676"/>
                      <a:pt x="10733" y="32179"/>
                    </a:cubicBezTo>
                    <a:cubicBezTo>
                      <a:pt x="6220" y="27457"/>
                      <a:pt x="457" y="22875"/>
                      <a:pt x="41" y="15863"/>
                    </a:cubicBezTo>
                    <a:cubicBezTo>
                      <a:pt x="-1001" y="1004"/>
                      <a:pt x="18162" y="-5661"/>
                      <a:pt x="27257" y="5795"/>
                    </a:cubicBezTo>
                    <a:cubicBezTo>
                      <a:pt x="91550" y="75087"/>
                      <a:pt x="154801" y="145350"/>
                      <a:pt x="222704" y="211171"/>
                    </a:cubicBezTo>
                    <a:cubicBezTo>
                      <a:pt x="270126" y="259077"/>
                      <a:pt x="322893" y="301152"/>
                      <a:pt x="375105" y="343575"/>
                    </a:cubicBezTo>
                    <a:cubicBezTo>
                      <a:pt x="365384" y="345102"/>
                      <a:pt x="355525" y="345935"/>
                      <a:pt x="345735" y="3464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87" name="Google Shape;11987;p28"/>
              <p:cNvSpPr/>
              <p:nvPr/>
            </p:nvSpPr>
            <p:spPr>
              <a:xfrm>
                <a:off x="10906127" y="6039340"/>
                <a:ext cx="258161" cy="272993"/>
              </a:xfrm>
              <a:custGeom>
                <a:avLst/>
                <a:gdLst/>
                <a:ahLst/>
                <a:cxnLst/>
                <a:rect l="l" t="t" r="r" b="b"/>
                <a:pathLst>
                  <a:path w="258161" h="272993" extrusionOk="0">
                    <a:moveTo>
                      <a:pt x="5573" y="270817"/>
                    </a:moveTo>
                    <a:cubicBezTo>
                      <a:pt x="-7965" y="260680"/>
                      <a:pt x="6684" y="245475"/>
                      <a:pt x="12516" y="235060"/>
                    </a:cubicBezTo>
                    <a:cubicBezTo>
                      <a:pt x="28138" y="212565"/>
                      <a:pt x="45357" y="191041"/>
                      <a:pt x="61881" y="169171"/>
                    </a:cubicBezTo>
                    <a:cubicBezTo>
                      <a:pt x="109372" y="106058"/>
                      <a:pt x="165333" y="49889"/>
                      <a:pt x="226571" y="38"/>
                    </a:cubicBezTo>
                    <a:cubicBezTo>
                      <a:pt x="237124" y="-170"/>
                      <a:pt x="247608" y="524"/>
                      <a:pt x="258161" y="1079"/>
                    </a:cubicBezTo>
                    <a:cubicBezTo>
                      <a:pt x="213171" y="41766"/>
                      <a:pt x="169221" y="83979"/>
                      <a:pt x="130132" y="130498"/>
                    </a:cubicBezTo>
                    <a:cubicBezTo>
                      <a:pt x="94722" y="172087"/>
                      <a:pt x="64450" y="217633"/>
                      <a:pt x="30013" y="259986"/>
                    </a:cubicBezTo>
                    <a:lnTo>
                      <a:pt x="30013" y="259986"/>
                    </a:lnTo>
                    <a:cubicBezTo>
                      <a:pt x="27027" y="263388"/>
                      <a:pt x="24597" y="267415"/>
                      <a:pt x="20918" y="270123"/>
                    </a:cubicBezTo>
                    <a:lnTo>
                      <a:pt x="20918" y="270123"/>
                    </a:lnTo>
                    <a:cubicBezTo>
                      <a:pt x="16751" y="273803"/>
                      <a:pt x="10086" y="273872"/>
                      <a:pt x="5573" y="2707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88" name="Google Shape;11988;p28"/>
              <p:cNvSpPr/>
              <p:nvPr/>
            </p:nvSpPr>
            <p:spPr>
              <a:xfrm>
                <a:off x="10926904" y="6299575"/>
                <a:ext cx="353750" cy="326422"/>
              </a:xfrm>
              <a:custGeom>
                <a:avLst/>
                <a:gdLst/>
                <a:ahLst/>
                <a:cxnLst/>
                <a:rect l="l" t="t" r="r" b="b"/>
                <a:pathLst>
                  <a:path w="353750" h="326422" extrusionOk="0">
                    <a:moveTo>
                      <a:pt x="327298" y="326353"/>
                    </a:moveTo>
                    <a:cubicBezTo>
                      <a:pt x="247383" y="267475"/>
                      <a:pt x="173856" y="200059"/>
                      <a:pt x="103453" y="130281"/>
                    </a:cubicBezTo>
                    <a:cubicBezTo>
                      <a:pt x="76098" y="101259"/>
                      <a:pt x="49020" y="71682"/>
                      <a:pt x="22706" y="41757"/>
                    </a:cubicBezTo>
                    <a:cubicBezTo>
                      <a:pt x="17706" y="33981"/>
                      <a:pt x="13610" y="25441"/>
                      <a:pt x="6876" y="18984"/>
                    </a:cubicBezTo>
                    <a:cubicBezTo>
                      <a:pt x="4237" y="16345"/>
                      <a:pt x="418" y="14054"/>
                      <a:pt x="72" y="9958"/>
                    </a:cubicBezTo>
                    <a:cubicBezTo>
                      <a:pt x="-1039" y="-110"/>
                      <a:pt x="11041" y="-3304"/>
                      <a:pt x="17082" y="3917"/>
                    </a:cubicBezTo>
                    <a:cubicBezTo>
                      <a:pt x="28121" y="13082"/>
                      <a:pt x="42216" y="18011"/>
                      <a:pt x="51450" y="29329"/>
                    </a:cubicBezTo>
                    <a:cubicBezTo>
                      <a:pt x="143376" y="134724"/>
                      <a:pt x="245439" y="231163"/>
                      <a:pt x="353750" y="319618"/>
                    </a:cubicBezTo>
                    <a:cubicBezTo>
                      <a:pt x="344863" y="321770"/>
                      <a:pt x="336045" y="324061"/>
                      <a:pt x="327228" y="3264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1989" name="Google Shape;11989;p28"/>
          <p:cNvGrpSpPr/>
          <p:nvPr/>
        </p:nvGrpSpPr>
        <p:grpSpPr>
          <a:xfrm rot="-271300" flipH="1">
            <a:off x="1274471" y="6308243"/>
            <a:ext cx="452359" cy="1213557"/>
            <a:chOff x="4438206" y="1783203"/>
            <a:chExt cx="433495" cy="1162953"/>
          </a:xfrm>
        </p:grpSpPr>
        <p:sp>
          <p:nvSpPr>
            <p:cNvPr id="11990" name="Google Shape;11990;p28"/>
            <p:cNvSpPr/>
            <p:nvPr/>
          </p:nvSpPr>
          <p:spPr>
            <a:xfrm>
              <a:off x="4438318" y="1783203"/>
              <a:ext cx="433258" cy="949674"/>
            </a:xfrm>
            <a:custGeom>
              <a:avLst/>
              <a:gdLst/>
              <a:ahLst/>
              <a:cxnLst/>
              <a:rect l="l" t="t" r="r" b="b"/>
              <a:pathLst>
                <a:path w="791338" h="1734565" extrusionOk="0">
                  <a:moveTo>
                    <a:pt x="331872" y="307074"/>
                  </a:moveTo>
                  <a:cubicBezTo>
                    <a:pt x="391235" y="287981"/>
                    <a:pt x="454069" y="284787"/>
                    <a:pt x="515932" y="290202"/>
                  </a:cubicBezTo>
                  <a:cubicBezTo>
                    <a:pt x="539330" y="336443"/>
                    <a:pt x="561409" y="383239"/>
                    <a:pt x="583766" y="430035"/>
                  </a:cubicBezTo>
                  <a:cubicBezTo>
                    <a:pt x="563700" y="431077"/>
                    <a:pt x="377279" y="465445"/>
                    <a:pt x="386861" y="486135"/>
                  </a:cubicBezTo>
                  <a:cubicBezTo>
                    <a:pt x="388180" y="488357"/>
                    <a:pt x="391165" y="488218"/>
                    <a:pt x="393456" y="488635"/>
                  </a:cubicBezTo>
                  <a:cubicBezTo>
                    <a:pt x="404357" y="488426"/>
                    <a:pt x="415119" y="485233"/>
                    <a:pt x="426020" y="484191"/>
                  </a:cubicBezTo>
                  <a:cubicBezTo>
                    <a:pt x="452959" y="480095"/>
                    <a:pt x="480175" y="478220"/>
                    <a:pt x="507323" y="479192"/>
                  </a:cubicBezTo>
                  <a:cubicBezTo>
                    <a:pt x="542038" y="480928"/>
                    <a:pt x="576406" y="484608"/>
                    <a:pt x="610774" y="489121"/>
                  </a:cubicBezTo>
                  <a:cubicBezTo>
                    <a:pt x="634866" y="543624"/>
                    <a:pt x="656043" y="599446"/>
                    <a:pt x="674789" y="655962"/>
                  </a:cubicBezTo>
                  <a:cubicBezTo>
                    <a:pt x="622716" y="661170"/>
                    <a:pt x="570365" y="667141"/>
                    <a:pt x="519612" y="680194"/>
                  </a:cubicBezTo>
                  <a:cubicBezTo>
                    <a:pt x="518848" y="680402"/>
                    <a:pt x="518154" y="680610"/>
                    <a:pt x="517390" y="680818"/>
                  </a:cubicBezTo>
                  <a:cubicBezTo>
                    <a:pt x="517390" y="680818"/>
                    <a:pt x="517182" y="680818"/>
                    <a:pt x="517113" y="680888"/>
                  </a:cubicBezTo>
                  <a:cubicBezTo>
                    <a:pt x="515862" y="681235"/>
                    <a:pt x="514613" y="681652"/>
                    <a:pt x="513363" y="681999"/>
                  </a:cubicBezTo>
                  <a:cubicBezTo>
                    <a:pt x="513363" y="681999"/>
                    <a:pt x="513363" y="681999"/>
                    <a:pt x="513224" y="681999"/>
                  </a:cubicBezTo>
                  <a:cubicBezTo>
                    <a:pt x="513016" y="681999"/>
                    <a:pt x="512808" y="682138"/>
                    <a:pt x="512599" y="682207"/>
                  </a:cubicBezTo>
                  <a:cubicBezTo>
                    <a:pt x="512460" y="682207"/>
                    <a:pt x="512321" y="682276"/>
                    <a:pt x="512252" y="682276"/>
                  </a:cubicBezTo>
                  <a:cubicBezTo>
                    <a:pt x="495658" y="687553"/>
                    <a:pt x="479689" y="694218"/>
                    <a:pt x="463234" y="699912"/>
                  </a:cubicBezTo>
                  <a:cubicBezTo>
                    <a:pt x="461082" y="700675"/>
                    <a:pt x="460665" y="703800"/>
                    <a:pt x="462956" y="704841"/>
                  </a:cubicBezTo>
                  <a:cubicBezTo>
                    <a:pt x="464901" y="705883"/>
                    <a:pt x="467261" y="705952"/>
                    <a:pt x="469344" y="705674"/>
                  </a:cubicBezTo>
                  <a:cubicBezTo>
                    <a:pt x="478578" y="704147"/>
                    <a:pt x="487744" y="702550"/>
                    <a:pt x="496978" y="701023"/>
                  </a:cubicBezTo>
                  <a:cubicBezTo>
                    <a:pt x="540024" y="694149"/>
                    <a:pt x="583696" y="691997"/>
                    <a:pt x="627160" y="695468"/>
                  </a:cubicBezTo>
                  <a:cubicBezTo>
                    <a:pt x="638268" y="696718"/>
                    <a:pt x="649377" y="697968"/>
                    <a:pt x="660555" y="699148"/>
                  </a:cubicBezTo>
                  <a:cubicBezTo>
                    <a:pt x="670345" y="700606"/>
                    <a:pt x="680274" y="701925"/>
                    <a:pt x="689995" y="703383"/>
                  </a:cubicBezTo>
                  <a:cubicBezTo>
                    <a:pt x="711379" y="772259"/>
                    <a:pt x="730403" y="842036"/>
                    <a:pt x="744705" y="912716"/>
                  </a:cubicBezTo>
                  <a:cubicBezTo>
                    <a:pt x="709296" y="921534"/>
                    <a:pt x="674164" y="931810"/>
                    <a:pt x="638546" y="939794"/>
                  </a:cubicBezTo>
                  <a:cubicBezTo>
                    <a:pt x="608483" y="945071"/>
                    <a:pt x="578906" y="952431"/>
                    <a:pt x="549536" y="960485"/>
                  </a:cubicBezTo>
                  <a:cubicBezTo>
                    <a:pt x="545024" y="962359"/>
                    <a:pt x="538288" y="961943"/>
                    <a:pt x="535719" y="966594"/>
                  </a:cubicBezTo>
                  <a:cubicBezTo>
                    <a:pt x="534678" y="968539"/>
                    <a:pt x="535512" y="971177"/>
                    <a:pt x="537664" y="972010"/>
                  </a:cubicBezTo>
                  <a:cubicBezTo>
                    <a:pt x="544676" y="975204"/>
                    <a:pt x="552591" y="974440"/>
                    <a:pt x="560020" y="974579"/>
                  </a:cubicBezTo>
                  <a:cubicBezTo>
                    <a:pt x="577725" y="974509"/>
                    <a:pt x="595569" y="974232"/>
                    <a:pt x="613343" y="974162"/>
                  </a:cubicBezTo>
                  <a:cubicBezTo>
                    <a:pt x="660833" y="973607"/>
                    <a:pt x="708393" y="974509"/>
                    <a:pt x="755884" y="971593"/>
                  </a:cubicBezTo>
                  <a:cubicBezTo>
                    <a:pt x="767201" y="1034428"/>
                    <a:pt x="775047" y="1097888"/>
                    <a:pt x="780254" y="1161486"/>
                  </a:cubicBezTo>
                  <a:cubicBezTo>
                    <a:pt x="732417" y="1162874"/>
                    <a:pt x="686454" y="1176830"/>
                    <a:pt x="641462" y="1192382"/>
                  </a:cubicBezTo>
                  <a:cubicBezTo>
                    <a:pt x="615565" y="1201756"/>
                    <a:pt x="588764" y="1208907"/>
                    <a:pt x="563631" y="1219946"/>
                  </a:cubicBezTo>
                  <a:cubicBezTo>
                    <a:pt x="561617" y="1221682"/>
                    <a:pt x="561270" y="1225084"/>
                    <a:pt x="563076" y="1227167"/>
                  </a:cubicBezTo>
                  <a:cubicBezTo>
                    <a:pt x="564117" y="1228347"/>
                    <a:pt x="565505" y="1228833"/>
                    <a:pt x="567102" y="1228833"/>
                  </a:cubicBezTo>
                  <a:cubicBezTo>
                    <a:pt x="574532" y="1228764"/>
                    <a:pt x="581891" y="1226959"/>
                    <a:pt x="589251" y="1225987"/>
                  </a:cubicBezTo>
                  <a:cubicBezTo>
                    <a:pt x="654793" y="1216544"/>
                    <a:pt x="720960" y="1226959"/>
                    <a:pt x="786363" y="1233832"/>
                  </a:cubicBezTo>
                  <a:cubicBezTo>
                    <a:pt x="791640" y="1293196"/>
                    <a:pt x="793793" y="1353114"/>
                    <a:pt x="787405" y="1412477"/>
                  </a:cubicBezTo>
                  <a:cubicBezTo>
                    <a:pt x="744637" y="1410811"/>
                    <a:pt x="701937" y="1419837"/>
                    <a:pt x="660278" y="1428446"/>
                  </a:cubicBezTo>
                  <a:cubicBezTo>
                    <a:pt x="643615" y="1432890"/>
                    <a:pt x="627021" y="1438097"/>
                    <a:pt x="611885" y="1446429"/>
                  </a:cubicBezTo>
                  <a:cubicBezTo>
                    <a:pt x="609247" y="1448026"/>
                    <a:pt x="608275" y="1451428"/>
                    <a:pt x="609802" y="1454066"/>
                  </a:cubicBezTo>
                  <a:cubicBezTo>
                    <a:pt x="611816" y="1458649"/>
                    <a:pt x="617023" y="1459412"/>
                    <a:pt x="621397" y="1460246"/>
                  </a:cubicBezTo>
                  <a:cubicBezTo>
                    <a:pt x="643406" y="1460801"/>
                    <a:pt x="665277" y="1455177"/>
                    <a:pt x="687356" y="1455038"/>
                  </a:cubicBezTo>
                  <a:cubicBezTo>
                    <a:pt x="718461" y="1454413"/>
                    <a:pt x="749357" y="1458301"/>
                    <a:pt x="780323" y="1459968"/>
                  </a:cubicBezTo>
                  <a:cubicBezTo>
                    <a:pt x="773033" y="1503640"/>
                    <a:pt x="761508" y="1546617"/>
                    <a:pt x="745261" y="1587859"/>
                  </a:cubicBezTo>
                  <a:cubicBezTo>
                    <a:pt x="725265" y="1641042"/>
                    <a:pt x="698951" y="1690685"/>
                    <a:pt x="645420" y="1716375"/>
                  </a:cubicBezTo>
                  <a:cubicBezTo>
                    <a:pt x="647434" y="1715958"/>
                    <a:pt x="649447" y="1715264"/>
                    <a:pt x="651460" y="1715194"/>
                  </a:cubicBezTo>
                  <a:cubicBezTo>
                    <a:pt x="641462" y="1719638"/>
                    <a:pt x="631117" y="1723387"/>
                    <a:pt x="620841" y="1727206"/>
                  </a:cubicBezTo>
                  <a:cubicBezTo>
                    <a:pt x="619523" y="1727345"/>
                    <a:pt x="618203" y="1727414"/>
                    <a:pt x="616884" y="1727553"/>
                  </a:cubicBezTo>
                  <a:cubicBezTo>
                    <a:pt x="614107" y="1727761"/>
                    <a:pt x="611260" y="1728039"/>
                    <a:pt x="608483" y="1728317"/>
                  </a:cubicBezTo>
                  <a:cubicBezTo>
                    <a:pt x="599596" y="1729011"/>
                    <a:pt x="590778" y="1729775"/>
                    <a:pt x="581891" y="1730469"/>
                  </a:cubicBezTo>
                  <a:cubicBezTo>
                    <a:pt x="554674" y="1732483"/>
                    <a:pt x="527388" y="1734149"/>
                    <a:pt x="500102" y="1734565"/>
                  </a:cubicBezTo>
                  <a:cubicBezTo>
                    <a:pt x="425603" y="1710890"/>
                    <a:pt x="358602" y="1665274"/>
                    <a:pt x="302781" y="1611187"/>
                  </a:cubicBezTo>
                  <a:cubicBezTo>
                    <a:pt x="344091" y="1564322"/>
                    <a:pt x="389499" y="1521136"/>
                    <a:pt x="436365" y="1479964"/>
                  </a:cubicBezTo>
                  <a:cubicBezTo>
                    <a:pt x="444002" y="1473021"/>
                    <a:pt x="451293" y="1465800"/>
                    <a:pt x="459207" y="1459204"/>
                  </a:cubicBezTo>
                  <a:cubicBezTo>
                    <a:pt x="461290" y="1456496"/>
                    <a:pt x="458027" y="1453233"/>
                    <a:pt x="455250" y="1454760"/>
                  </a:cubicBezTo>
                  <a:cubicBezTo>
                    <a:pt x="455180" y="1454760"/>
                    <a:pt x="455111" y="1454760"/>
                    <a:pt x="455041" y="1454760"/>
                  </a:cubicBezTo>
                  <a:cubicBezTo>
                    <a:pt x="455041" y="1454760"/>
                    <a:pt x="454972" y="1454760"/>
                    <a:pt x="454902" y="1454760"/>
                  </a:cubicBezTo>
                  <a:cubicBezTo>
                    <a:pt x="432268" y="1461009"/>
                    <a:pt x="409772" y="1467744"/>
                    <a:pt x="388041" y="1476701"/>
                  </a:cubicBezTo>
                  <a:cubicBezTo>
                    <a:pt x="387833" y="1476701"/>
                    <a:pt x="387694" y="1476909"/>
                    <a:pt x="387485" y="1476909"/>
                  </a:cubicBezTo>
                  <a:cubicBezTo>
                    <a:pt x="387346" y="1476978"/>
                    <a:pt x="387277" y="1476909"/>
                    <a:pt x="387207" y="1476978"/>
                  </a:cubicBezTo>
                  <a:cubicBezTo>
                    <a:pt x="386930" y="1477117"/>
                    <a:pt x="386652" y="1477187"/>
                    <a:pt x="386305" y="1477325"/>
                  </a:cubicBezTo>
                  <a:cubicBezTo>
                    <a:pt x="386305" y="1477325"/>
                    <a:pt x="386305" y="1477325"/>
                    <a:pt x="386374" y="1477325"/>
                  </a:cubicBezTo>
                  <a:cubicBezTo>
                    <a:pt x="385958" y="1477464"/>
                    <a:pt x="385541" y="1477603"/>
                    <a:pt x="385125" y="1477742"/>
                  </a:cubicBezTo>
                  <a:lnTo>
                    <a:pt x="385195" y="1477742"/>
                  </a:lnTo>
                  <a:cubicBezTo>
                    <a:pt x="337565" y="1497668"/>
                    <a:pt x="292366" y="1523983"/>
                    <a:pt x="254873" y="1559809"/>
                  </a:cubicBezTo>
                  <a:cubicBezTo>
                    <a:pt x="209743" y="1502737"/>
                    <a:pt x="170168" y="1440666"/>
                    <a:pt x="141910" y="1373457"/>
                  </a:cubicBezTo>
                  <a:cubicBezTo>
                    <a:pt x="161003" y="1355614"/>
                    <a:pt x="183152" y="1341589"/>
                    <a:pt x="204606" y="1326869"/>
                  </a:cubicBezTo>
                  <a:cubicBezTo>
                    <a:pt x="232378" y="1307915"/>
                    <a:pt x="260636" y="1289655"/>
                    <a:pt x="289935" y="1273130"/>
                  </a:cubicBezTo>
                  <a:cubicBezTo>
                    <a:pt x="319513" y="1256814"/>
                    <a:pt x="349160" y="1240151"/>
                    <a:pt x="381306" y="1229320"/>
                  </a:cubicBezTo>
                  <a:cubicBezTo>
                    <a:pt x="387694" y="1227376"/>
                    <a:pt x="394151" y="1225293"/>
                    <a:pt x="400677" y="1223973"/>
                  </a:cubicBezTo>
                  <a:cubicBezTo>
                    <a:pt x="401789" y="1223765"/>
                    <a:pt x="402483" y="1222724"/>
                    <a:pt x="402344" y="1221682"/>
                  </a:cubicBezTo>
                  <a:cubicBezTo>
                    <a:pt x="312570" y="1212240"/>
                    <a:pt x="189330" y="1254176"/>
                    <a:pt x="115734" y="1307707"/>
                  </a:cubicBezTo>
                  <a:cubicBezTo>
                    <a:pt x="92823" y="1248413"/>
                    <a:pt x="75118" y="1187106"/>
                    <a:pt x="61579" y="1124965"/>
                  </a:cubicBezTo>
                  <a:cubicBezTo>
                    <a:pt x="69563" y="1118994"/>
                    <a:pt x="77547" y="1113162"/>
                    <a:pt x="85463" y="1107191"/>
                  </a:cubicBezTo>
                  <a:lnTo>
                    <a:pt x="85463" y="1107191"/>
                  </a:lnTo>
                  <a:cubicBezTo>
                    <a:pt x="85463" y="1107191"/>
                    <a:pt x="85463" y="1107122"/>
                    <a:pt x="85463" y="1107122"/>
                  </a:cubicBezTo>
                  <a:cubicBezTo>
                    <a:pt x="85463" y="1107122"/>
                    <a:pt x="85532" y="1107101"/>
                    <a:pt x="85602" y="1107053"/>
                  </a:cubicBezTo>
                  <a:cubicBezTo>
                    <a:pt x="149547" y="1064422"/>
                    <a:pt x="220991" y="1034706"/>
                    <a:pt x="292643" y="1007767"/>
                  </a:cubicBezTo>
                  <a:cubicBezTo>
                    <a:pt x="300281" y="1004434"/>
                    <a:pt x="307849" y="1001240"/>
                    <a:pt x="315417" y="997838"/>
                  </a:cubicBezTo>
                  <a:cubicBezTo>
                    <a:pt x="318263" y="996241"/>
                    <a:pt x="323471" y="994575"/>
                    <a:pt x="322568" y="990479"/>
                  </a:cubicBezTo>
                  <a:cubicBezTo>
                    <a:pt x="322151" y="989229"/>
                    <a:pt x="321248" y="988465"/>
                    <a:pt x="319999" y="988118"/>
                  </a:cubicBezTo>
                  <a:cubicBezTo>
                    <a:pt x="311667" y="987146"/>
                    <a:pt x="303058" y="988257"/>
                    <a:pt x="294587" y="988118"/>
                  </a:cubicBezTo>
                  <a:cubicBezTo>
                    <a:pt x="258206" y="987562"/>
                    <a:pt x="222102" y="993186"/>
                    <a:pt x="186554" y="1000268"/>
                  </a:cubicBezTo>
                  <a:cubicBezTo>
                    <a:pt x="137605" y="1010475"/>
                    <a:pt x="90739" y="1028318"/>
                    <a:pt x="46790" y="1052202"/>
                  </a:cubicBezTo>
                  <a:cubicBezTo>
                    <a:pt x="37139" y="994228"/>
                    <a:pt x="29224" y="935976"/>
                    <a:pt x="22906" y="877654"/>
                  </a:cubicBezTo>
                  <a:cubicBezTo>
                    <a:pt x="42624" y="862935"/>
                    <a:pt x="63315" y="849604"/>
                    <a:pt x="84074" y="836551"/>
                  </a:cubicBezTo>
                  <a:lnTo>
                    <a:pt x="84352" y="836343"/>
                  </a:lnTo>
                  <a:cubicBezTo>
                    <a:pt x="110527" y="821068"/>
                    <a:pt x="136911" y="806002"/>
                    <a:pt x="163989" y="792185"/>
                  </a:cubicBezTo>
                  <a:cubicBezTo>
                    <a:pt x="191066" y="778368"/>
                    <a:pt x="218631" y="765871"/>
                    <a:pt x="247167" y="755595"/>
                  </a:cubicBezTo>
                  <a:cubicBezTo>
                    <a:pt x="254040" y="753443"/>
                    <a:pt x="260983" y="751776"/>
                    <a:pt x="267996" y="750179"/>
                  </a:cubicBezTo>
                  <a:cubicBezTo>
                    <a:pt x="270426" y="749902"/>
                    <a:pt x="273064" y="750249"/>
                    <a:pt x="275424" y="749485"/>
                  </a:cubicBezTo>
                  <a:cubicBezTo>
                    <a:pt x="278549" y="745944"/>
                    <a:pt x="272161" y="746500"/>
                    <a:pt x="270148" y="746916"/>
                  </a:cubicBezTo>
                  <a:cubicBezTo>
                    <a:pt x="248000" y="745944"/>
                    <a:pt x="225781" y="745389"/>
                    <a:pt x="203703" y="746708"/>
                  </a:cubicBezTo>
                  <a:lnTo>
                    <a:pt x="203703" y="746708"/>
                  </a:lnTo>
                  <a:cubicBezTo>
                    <a:pt x="168432" y="749208"/>
                    <a:pt x="133856" y="756706"/>
                    <a:pt x="100321" y="768093"/>
                  </a:cubicBezTo>
                  <a:cubicBezTo>
                    <a:pt x="71438" y="777535"/>
                    <a:pt x="42208" y="786908"/>
                    <a:pt x="15546" y="801766"/>
                  </a:cubicBezTo>
                  <a:cubicBezTo>
                    <a:pt x="12700" y="770175"/>
                    <a:pt x="9992" y="738654"/>
                    <a:pt x="7631" y="707133"/>
                  </a:cubicBezTo>
                  <a:cubicBezTo>
                    <a:pt x="6729" y="694774"/>
                    <a:pt x="5896" y="682346"/>
                    <a:pt x="5062" y="669987"/>
                  </a:cubicBezTo>
                  <a:cubicBezTo>
                    <a:pt x="59843" y="631245"/>
                    <a:pt x="118859" y="598196"/>
                    <a:pt x="182180" y="575562"/>
                  </a:cubicBezTo>
                  <a:cubicBezTo>
                    <a:pt x="197663" y="570424"/>
                    <a:pt x="213215" y="565564"/>
                    <a:pt x="228767" y="560842"/>
                  </a:cubicBezTo>
                  <a:lnTo>
                    <a:pt x="228837" y="560842"/>
                  </a:lnTo>
                  <a:cubicBezTo>
                    <a:pt x="228837" y="560842"/>
                    <a:pt x="229115" y="560773"/>
                    <a:pt x="229253" y="560704"/>
                  </a:cubicBezTo>
                  <a:cubicBezTo>
                    <a:pt x="234391" y="558968"/>
                    <a:pt x="239598" y="557301"/>
                    <a:pt x="244737" y="555566"/>
                  </a:cubicBezTo>
                  <a:lnTo>
                    <a:pt x="244737" y="555566"/>
                  </a:lnTo>
                  <a:cubicBezTo>
                    <a:pt x="244737" y="555566"/>
                    <a:pt x="244805" y="555566"/>
                    <a:pt x="244875" y="555496"/>
                  </a:cubicBezTo>
                  <a:cubicBezTo>
                    <a:pt x="245014" y="555496"/>
                    <a:pt x="245153" y="555427"/>
                    <a:pt x="245222" y="555427"/>
                  </a:cubicBezTo>
                  <a:cubicBezTo>
                    <a:pt x="248763" y="553691"/>
                    <a:pt x="256054" y="552511"/>
                    <a:pt x="260011" y="549664"/>
                  </a:cubicBezTo>
                  <a:cubicBezTo>
                    <a:pt x="262302" y="548067"/>
                    <a:pt x="263483" y="545915"/>
                    <a:pt x="262372" y="542860"/>
                  </a:cubicBezTo>
                  <a:cubicBezTo>
                    <a:pt x="257928" y="538069"/>
                    <a:pt x="248763" y="539180"/>
                    <a:pt x="242584" y="537444"/>
                  </a:cubicBezTo>
                  <a:cubicBezTo>
                    <a:pt x="213423" y="533070"/>
                    <a:pt x="183707" y="531265"/>
                    <a:pt x="154338" y="534667"/>
                  </a:cubicBezTo>
                  <a:cubicBezTo>
                    <a:pt x="101779" y="540152"/>
                    <a:pt x="49845" y="552580"/>
                    <a:pt x="410" y="571257"/>
                  </a:cubicBezTo>
                  <a:cubicBezTo>
                    <a:pt x="-770" y="520850"/>
                    <a:pt x="619" y="470375"/>
                    <a:pt x="4299" y="420107"/>
                  </a:cubicBezTo>
                  <a:cubicBezTo>
                    <a:pt x="32348" y="399069"/>
                    <a:pt x="61717" y="379837"/>
                    <a:pt x="92336" y="362688"/>
                  </a:cubicBezTo>
                  <a:cubicBezTo>
                    <a:pt x="93517" y="361993"/>
                    <a:pt x="94628" y="361369"/>
                    <a:pt x="95738" y="360813"/>
                  </a:cubicBezTo>
                  <a:cubicBezTo>
                    <a:pt x="102820" y="356925"/>
                    <a:pt x="109902" y="353176"/>
                    <a:pt x="116984" y="349288"/>
                  </a:cubicBezTo>
                  <a:lnTo>
                    <a:pt x="117193" y="349149"/>
                  </a:lnTo>
                  <a:lnTo>
                    <a:pt x="117193" y="349149"/>
                  </a:lnTo>
                  <a:cubicBezTo>
                    <a:pt x="117193" y="349149"/>
                    <a:pt x="117540" y="349010"/>
                    <a:pt x="117540" y="349010"/>
                  </a:cubicBezTo>
                  <a:cubicBezTo>
                    <a:pt x="118373" y="348524"/>
                    <a:pt x="119275" y="348107"/>
                    <a:pt x="120178" y="347621"/>
                  </a:cubicBezTo>
                  <a:lnTo>
                    <a:pt x="120178" y="347621"/>
                  </a:lnTo>
                  <a:cubicBezTo>
                    <a:pt x="148575" y="333735"/>
                    <a:pt x="177875" y="321793"/>
                    <a:pt x="206619" y="308740"/>
                  </a:cubicBezTo>
                  <a:cubicBezTo>
                    <a:pt x="212243" y="306102"/>
                    <a:pt x="218005" y="303672"/>
                    <a:pt x="223282" y="300409"/>
                  </a:cubicBezTo>
                  <a:cubicBezTo>
                    <a:pt x="224879" y="299437"/>
                    <a:pt x="225574" y="297423"/>
                    <a:pt x="225087" y="295549"/>
                  </a:cubicBezTo>
                  <a:cubicBezTo>
                    <a:pt x="224463" y="292771"/>
                    <a:pt x="221616" y="291521"/>
                    <a:pt x="218908" y="291660"/>
                  </a:cubicBezTo>
                  <a:cubicBezTo>
                    <a:pt x="207383" y="291035"/>
                    <a:pt x="195857" y="291452"/>
                    <a:pt x="184332" y="291869"/>
                  </a:cubicBezTo>
                  <a:cubicBezTo>
                    <a:pt x="125802" y="295201"/>
                    <a:pt x="66161" y="307005"/>
                    <a:pt x="13880" y="334291"/>
                  </a:cubicBezTo>
                  <a:cubicBezTo>
                    <a:pt x="30266" y="213551"/>
                    <a:pt x="76159" y="88437"/>
                    <a:pt x="176555" y="13036"/>
                  </a:cubicBezTo>
                  <a:cubicBezTo>
                    <a:pt x="185651" y="9911"/>
                    <a:pt x="194746" y="6856"/>
                    <a:pt x="203912" y="4010"/>
                  </a:cubicBezTo>
                  <a:cubicBezTo>
                    <a:pt x="210785" y="1788"/>
                    <a:pt x="225296" y="-156"/>
                    <a:pt x="225226" y="955"/>
                  </a:cubicBezTo>
                  <a:cubicBezTo>
                    <a:pt x="226615" y="746"/>
                    <a:pt x="228004" y="608"/>
                    <a:pt x="229392" y="538"/>
                  </a:cubicBezTo>
                  <a:cubicBezTo>
                    <a:pt x="337009" y="-10710"/>
                    <a:pt x="443377" y="157173"/>
                    <a:pt x="489132" y="239379"/>
                  </a:cubicBezTo>
                  <a:cubicBezTo>
                    <a:pt x="461707" y="246808"/>
                    <a:pt x="433657" y="252710"/>
                    <a:pt x="407134" y="263124"/>
                  </a:cubicBezTo>
                  <a:cubicBezTo>
                    <a:pt x="380751" y="274789"/>
                    <a:pt x="353603" y="285551"/>
                    <a:pt x="328400" y="299575"/>
                  </a:cubicBezTo>
                  <a:cubicBezTo>
                    <a:pt x="325206" y="302144"/>
                    <a:pt x="327706" y="307768"/>
                    <a:pt x="331802" y="307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1991" name="Google Shape;11991;p28"/>
            <p:cNvGrpSpPr/>
            <p:nvPr/>
          </p:nvGrpSpPr>
          <p:grpSpPr>
            <a:xfrm>
              <a:off x="4438206" y="1783203"/>
              <a:ext cx="433495" cy="1162953"/>
              <a:chOff x="10827210" y="1637292"/>
              <a:chExt cx="791338" cy="2122951"/>
            </a:xfrm>
          </p:grpSpPr>
          <p:sp>
            <p:nvSpPr>
              <p:cNvPr id="11992" name="Google Shape;11992;p28"/>
              <p:cNvSpPr/>
              <p:nvPr/>
            </p:nvSpPr>
            <p:spPr>
              <a:xfrm>
                <a:off x="10827210" y="1637292"/>
                <a:ext cx="791338" cy="1734565"/>
              </a:xfrm>
              <a:custGeom>
                <a:avLst/>
                <a:gdLst/>
                <a:ahLst/>
                <a:cxnLst/>
                <a:rect l="l" t="t" r="r" b="b"/>
                <a:pathLst>
                  <a:path w="791338" h="1734565" extrusionOk="0">
                    <a:moveTo>
                      <a:pt x="331872" y="307074"/>
                    </a:moveTo>
                    <a:cubicBezTo>
                      <a:pt x="391235" y="287981"/>
                      <a:pt x="454069" y="284787"/>
                      <a:pt x="515932" y="290202"/>
                    </a:cubicBezTo>
                    <a:cubicBezTo>
                      <a:pt x="539330" y="336443"/>
                      <a:pt x="561409" y="383239"/>
                      <a:pt x="583766" y="430035"/>
                    </a:cubicBezTo>
                    <a:cubicBezTo>
                      <a:pt x="563700" y="431077"/>
                      <a:pt x="377279" y="465445"/>
                      <a:pt x="386861" y="486135"/>
                    </a:cubicBezTo>
                    <a:cubicBezTo>
                      <a:pt x="388180" y="488357"/>
                      <a:pt x="391165" y="488218"/>
                      <a:pt x="393456" y="488635"/>
                    </a:cubicBezTo>
                    <a:cubicBezTo>
                      <a:pt x="404357" y="488426"/>
                      <a:pt x="415119" y="485233"/>
                      <a:pt x="426020" y="484191"/>
                    </a:cubicBezTo>
                    <a:cubicBezTo>
                      <a:pt x="452959" y="480095"/>
                      <a:pt x="480175" y="478220"/>
                      <a:pt x="507323" y="479192"/>
                    </a:cubicBezTo>
                    <a:cubicBezTo>
                      <a:pt x="542038" y="480928"/>
                      <a:pt x="576406" y="484608"/>
                      <a:pt x="610774" y="489121"/>
                    </a:cubicBezTo>
                    <a:cubicBezTo>
                      <a:pt x="634866" y="543624"/>
                      <a:pt x="656043" y="599446"/>
                      <a:pt x="674789" y="655962"/>
                    </a:cubicBezTo>
                    <a:cubicBezTo>
                      <a:pt x="622716" y="661170"/>
                      <a:pt x="570365" y="667141"/>
                      <a:pt x="519612" y="680194"/>
                    </a:cubicBezTo>
                    <a:cubicBezTo>
                      <a:pt x="518848" y="680402"/>
                      <a:pt x="518154" y="680610"/>
                      <a:pt x="517390" y="680818"/>
                    </a:cubicBezTo>
                    <a:cubicBezTo>
                      <a:pt x="517390" y="680818"/>
                      <a:pt x="517182" y="680818"/>
                      <a:pt x="517113" y="680888"/>
                    </a:cubicBezTo>
                    <a:cubicBezTo>
                      <a:pt x="515862" y="681235"/>
                      <a:pt x="514613" y="681652"/>
                      <a:pt x="513363" y="681999"/>
                    </a:cubicBezTo>
                    <a:cubicBezTo>
                      <a:pt x="513363" y="681999"/>
                      <a:pt x="513363" y="681999"/>
                      <a:pt x="513224" y="681999"/>
                    </a:cubicBezTo>
                    <a:cubicBezTo>
                      <a:pt x="513016" y="681999"/>
                      <a:pt x="512808" y="682138"/>
                      <a:pt x="512599" y="682207"/>
                    </a:cubicBezTo>
                    <a:cubicBezTo>
                      <a:pt x="512460" y="682207"/>
                      <a:pt x="512321" y="682276"/>
                      <a:pt x="512252" y="682276"/>
                    </a:cubicBezTo>
                    <a:cubicBezTo>
                      <a:pt x="495658" y="687553"/>
                      <a:pt x="479689" y="694218"/>
                      <a:pt x="463234" y="699912"/>
                    </a:cubicBezTo>
                    <a:cubicBezTo>
                      <a:pt x="461082" y="700675"/>
                      <a:pt x="460665" y="703800"/>
                      <a:pt x="462956" y="704841"/>
                    </a:cubicBezTo>
                    <a:cubicBezTo>
                      <a:pt x="464901" y="705883"/>
                      <a:pt x="467261" y="705952"/>
                      <a:pt x="469344" y="705674"/>
                    </a:cubicBezTo>
                    <a:cubicBezTo>
                      <a:pt x="478578" y="704147"/>
                      <a:pt x="487744" y="702550"/>
                      <a:pt x="496978" y="701023"/>
                    </a:cubicBezTo>
                    <a:cubicBezTo>
                      <a:pt x="540024" y="694149"/>
                      <a:pt x="583696" y="691997"/>
                      <a:pt x="627160" y="695468"/>
                    </a:cubicBezTo>
                    <a:cubicBezTo>
                      <a:pt x="638268" y="696718"/>
                      <a:pt x="649377" y="697968"/>
                      <a:pt x="660555" y="699148"/>
                    </a:cubicBezTo>
                    <a:cubicBezTo>
                      <a:pt x="670345" y="700606"/>
                      <a:pt x="680274" y="701925"/>
                      <a:pt x="689995" y="703383"/>
                    </a:cubicBezTo>
                    <a:cubicBezTo>
                      <a:pt x="711379" y="772259"/>
                      <a:pt x="730403" y="842036"/>
                      <a:pt x="744705" y="912716"/>
                    </a:cubicBezTo>
                    <a:cubicBezTo>
                      <a:pt x="709296" y="921534"/>
                      <a:pt x="674164" y="931810"/>
                      <a:pt x="638546" y="939794"/>
                    </a:cubicBezTo>
                    <a:cubicBezTo>
                      <a:pt x="608483" y="945071"/>
                      <a:pt x="578906" y="952431"/>
                      <a:pt x="549536" y="960485"/>
                    </a:cubicBezTo>
                    <a:cubicBezTo>
                      <a:pt x="545024" y="962359"/>
                      <a:pt x="538288" y="961943"/>
                      <a:pt x="535719" y="966594"/>
                    </a:cubicBezTo>
                    <a:cubicBezTo>
                      <a:pt x="534678" y="968539"/>
                      <a:pt x="535512" y="971177"/>
                      <a:pt x="537664" y="972010"/>
                    </a:cubicBezTo>
                    <a:cubicBezTo>
                      <a:pt x="544676" y="975204"/>
                      <a:pt x="552591" y="974440"/>
                      <a:pt x="560020" y="974579"/>
                    </a:cubicBezTo>
                    <a:cubicBezTo>
                      <a:pt x="577725" y="974509"/>
                      <a:pt x="595569" y="974232"/>
                      <a:pt x="613343" y="974162"/>
                    </a:cubicBezTo>
                    <a:cubicBezTo>
                      <a:pt x="660833" y="973607"/>
                      <a:pt x="708393" y="974509"/>
                      <a:pt x="755884" y="971593"/>
                    </a:cubicBezTo>
                    <a:cubicBezTo>
                      <a:pt x="767201" y="1034428"/>
                      <a:pt x="775047" y="1097888"/>
                      <a:pt x="780254" y="1161486"/>
                    </a:cubicBezTo>
                    <a:cubicBezTo>
                      <a:pt x="732417" y="1162874"/>
                      <a:pt x="686454" y="1176830"/>
                      <a:pt x="641462" y="1192382"/>
                    </a:cubicBezTo>
                    <a:cubicBezTo>
                      <a:pt x="615565" y="1201756"/>
                      <a:pt x="588764" y="1208907"/>
                      <a:pt x="563631" y="1219946"/>
                    </a:cubicBezTo>
                    <a:cubicBezTo>
                      <a:pt x="561617" y="1221682"/>
                      <a:pt x="561270" y="1225084"/>
                      <a:pt x="563076" y="1227167"/>
                    </a:cubicBezTo>
                    <a:cubicBezTo>
                      <a:pt x="564117" y="1228347"/>
                      <a:pt x="565505" y="1228833"/>
                      <a:pt x="567102" y="1228833"/>
                    </a:cubicBezTo>
                    <a:cubicBezTo>
                      <a:pt x="574532" y="1228764"/>
                      <a:pt x="581891" y="1226959"/>
                      <a:pt x="589251" y="1225987"/>
                    </a:cubicBezTo>
                    <a:cubicBezTo>
                      <a:pt x="654793" y="1216544"/>
                      <a:pt x="720960" y="1226959"/>
                      <a:pt x="786363" y="1233832"/>
                    </a:cubicBezTo>
                    <a:cubicBezTo>
                      <a:pt x="791640" y="1293196"/>
                      <a:pt x="793793" y="1353114"/>
                      <a:pt x="787405" y="1412477"/>
                    </a:cubicBezTo>
                    <a:cubicBezTo>
                      <a:pt x="744637" y="1410811"/>
                      <a:pt x="701937" y="1419837"/>
                      <a:pt x="660278" y="1428446"/>
                    </a:cubicBezTo>
                    <a:cubicBezTo>
                      <a:pt x="643615" y="1432890"/>
                      <a:pt x="627021" y="1438097"/>
                      <a:pt x="611885" y="1446429"/>
                    </a:cubicBezTo>
                    <a:cubicBezTo>
                      <a:pt x="609247" y="1448026"/>
                      <a:pt x="608275" y="1451428"/>
                      <a:pt x="609802" y="1454066"/>
                    </a:cubicBezTo>
                    <a:cubicBezTo>
                      <a:pt x="611816" y="1458649"/>
                      <a:pt x="617023" y="1459412"/>
                      <a:pt x="621397" y="1460246"/>
                    </a:cubicBezTo>
                    <a:cubicBezTo>
                      <a:pt x="643406" y="1460801"/>
                      <a:pt x="665277" y="1455177"/>
                      <a:pt x="687356" y="1455038"/>
                    </a:cubicBezTo>
                    <a:cubicBezTo>
                      <a:pt x="718461" y="1454413"/>
                      <a:pt x="749357" y="1458301"/>
                      <a:pt x="780323" y="1459968"/>
                    </a:cubicBezTo>
                    <a:cubicBezTo>
                      <a:pt x="773033" y="1503640"/>
                      <a:pt x="761508" y="1546617"/>
                      <a:pt x="745261" y="1587859"/>
                    </a:cubicBezTo>
                    <a:cubicBezTo>
                      <a:pt x="725265" y="1641042"/>
                      <a:pt x="698951" y="1690685"/>
                      <a:pt x="645420" y="1716375"/>
                    </a:cubicBezTo>
                    <a:cubicBezTo>
                      <a:pt x="647434" y="1715958"/>
                      <a:pt x="649447" y="1715264"/>
                      <a:pt x="651460" y="1715194"/>
                    </a:cubicBezTo>
                    <a:cubicBezTo>
                      <a:pt x="641462" y="1719638"/>
                      <a:pt x="631117" y="1723387"/>
                      <a:pt x="620841" y="1727206"/>
                    </a:cubicBezTo>
                    <a:cubicBezTo>
                      <a:pt x="619523" y="1727345"/>
                      <a:pt x="618203" y="1727414"/>
                      <a:pt x="616884" y="1727553"/>
                    </a:cubicBezTo>
                    <a:cubicBezTo>
                      <a:pt x="614107" y="1727761"/>
                      <a:pt x="611260" y="1728039"/>
                      <a:pt x="608483" y="1728317"/>
                    </a:cubicBezTo>
                    <a:cubicBezTo>
                      <a:pt x="599596" y="1729011"/>
                      <a:pt x="590778" y="1729775"/>
                      <a:pt x="581891" y="1730469"/>
                    </a:cubicBezTo>
                    <a:cubicBezTo>
                      <a:pt x="554674" y="1732483"/>
                      <a:pt x="527388" y="1734149"/>
                      <a:pt x="500102" y="1734565"/>
                    </a:cubicBezTo>
                    <a:cubicBezTo>
                      <a:pt x="425603" y="1710890"/>
                      <a:pt x="358602" y="1665274"/>
                      <a:pt x="302781" y="1611187"/>
                    </a:cubicBezTo>
                    <a:cubicBezTo>
                      <a:pt x="344091" y="1564322"/>
                      <a:pt x="389499" y="1521136"/>
                      <a:pt x="436365" y="1479964"/>
                    </a:cubicBezTo>
                    <a:cubicBezTo>
                      <a:pt x="444002" y="1473021"/>
                      <a:pt x="451293" y="1465800"/>
                      <a:pt x="459207" y="1459204"/>
                    </a:cubicBezTo>
                    <a:cubicBezTo>
                      <a:pt x="461290" y="1456496"/>
                      <a:pt x="458027" y="1453233"/>
                      <a:pt x="455250" y="1454760"/>
                    </a:cubicBezTo>
                    <a:cubicBezTo>
                      <a:pt x="455180" y="1454760"/>
                      <a:pt x="455111" y="1454760"/>
                      <a:pt x="455041" y="1454760"/>
                    </a:cubicBezTo>
                    <a:cubicBezTo>
                      <a:pt x="455041" y="1454760"/>
                      <a:pt x="454972" y="1454760"/>
                      <a:pt x="454902" y="1454760"/>
                    </a:cubicBezTo>
                    <a:cubicBezTo>
                      <a:pt x="432268" y="1461009"/>
                      <a:pt x="409772" y="1467744"/>
                      <a:pt x="388041" y="1476701"/>
                    </a:cubicBezTo>
                    <a:cubicBezTo>
                      <a:pt x="387833" y="1476701"/>
                      <a:pt x="387694" y="1476909"/>
                      <a:pt x="387485" y="1476909"/>
                    </a:cubicBezTo>
                    <a:cubicBezTo>
                      <a:pt x="387346" y="1476978"/>
                      <a:pt x="387277" y="1476909"/>
                      <a:pt x="387207" y="1476978"/>
                    </a:cubicBezTo>
                    <a:cubicBezTo>
                      <a:pt x="386930" y="1477117"/>
                      <a:pt x="386652" y="1477187"/>
                      <a:pt x="386305" y="1477325"/>
                    </a:cubicBezTo>
                    <a:cubicBezTo>
                      <a:pt x="386305" y="1477325"/>
                      <a:pt x="386305" y="1477325"/>
                      <a:pt x="386374" y="1477325"/>
                    </a:cubicBezTo>
                    <a:cubicBezTo>
                      <a:pt x="385958" y="1477464"/>
                      <a:pt x="385541" y="1477603"/>
                      <a:pt x="385125" y="1477742"/>
                    </a:cubicBezTo>
                    <a:lnTo>
                      <a:pt x="385195" y="1477742"/>
                    </a:lnTo>
                    <a:cubicBezTo>
                      <a:pt x="337565" y="1497668"/>
                      <a:pt x="292366" y="1523983"/>
                      <a:pt x="254873" y="1559809"/>
                    </a:cubicBezTo>
                    <a:cubicBezTo>
                      <a:pt x="209743" y="1502737"/>
                      <a:pt x="170168" y="1440666"/>
                      <a:pt x="141910" y="1373457"/>
                    </a:cubicBezTo>
                    <a:cubicBezTo>
                      <a:pt x="161003" y="1355614"/>
                      <a:pt x="183152" y="1341589"/>
                      <a:pt x="204606" y="1326869"/>
                    </a:cubicBezTo>
                    <a:cubicBezTo>
                      <a:pt x="232378" y="1307915"/>
                      <a:pt x="260636" y="1289655"/>
                      <a:pt x="289935" y="1273130"/>
                    </a:cubicBezTo>
                    <a:cubicBezTo>
                      <a:pt x="319513" y="1256814"/>
                      <a:pt x="349160" y="1240151"/>
                      <a:pt x="381306" y="1229320"/>
                    </a:cubicBezTo>
                    <a:cubicBezTo>
                      <a:pt x="387694" y="1227376"/>
                      <a:pt x="394151" y="1225293"/>
                      <a:pt x="400677" y="1223973"/>
                    </a:cubicBezTo>
                    <a:cubicBezTo>
                      <a:pt x="401789" y="1223765"/>
                      <a:pt x="402483" y="1222724"/>
                      <a:pt x="402344" y="1221682"/>
                    </a:cubicBezTo>
                    <a:cubicBezTo>
                      <a:pt x="312570" y="1212240"/>
                      <a:pt x="189330" y="1254176"/>
                      <a:pt x="115734" y="1307707"/>
                    </a:cubicBezTo>
                    <a:cubicBezTo>
                      <a:pt x="92823" y="1248413"/>
                      <a:pt x="75118" y="1187106"/>
                      <a:pt x="61579" y="1124965"/>
                    </a:cubicBezTo>
                    <a:cubicBezTo>
                      <a:pt x="69563" y="1118994"/>
                      <a:pt x="77547" y="1113162"/>
                      <a:pt x="85463" y="1107191"/>
                    </a:cubicBezTo>
                    <a:lnTo>
                      <a:pt x="85463" y="1107191"/>
                    </a:lnTo>
                    <a:cubicBezTo>
                      <a:pt x="85463" y="1107191"/>
                      <a:pt x="85463" y="1107122"/>
                      <a:pt x="85463" y="1107122"/>
                    </a:cubicBezTo>
                    <a:cubicBezTo>
                      <a:pt x="85463" y="1107122"/>
                      <a:pt x="85532" y="1107101"/>
                      <a:pt x="85602" y="1107053"/>
                    </a:cubicBezTo>
                    <a:cubicBezTo>
                      <a:pt x="149547" y="1064422"/>
                      <a:pt x="220991" y="1034706"/>
                      <a:pt x="292643" y="1007767"/>
                    </a:cubicBezTo>
                    <a:cubicBezTo>
                      <a:pt x="300281" y="1004434"/>
                      <a:pt x="307849" y="1001240"/>
                      <a:pt x="315417" y="997838"/>
                    </a:cubicBezTo>
                    <a:cubicBezTo>
                      <a:pt x="318263" y="996241"/>
                      <a:pt x="323471" y="994575"/>
                      <a:pt x="322568" y="990479"/>
                    </a:cubicBezTo>
                    <a:cubicBezTo>
                      <a:pt x="322151" y="989229"/>
                      <a:pt x="321248" y="988465"/>
                      <a:pt x="319999" y="988118"/>
                    </a:cubicBezTo>
                    <a:cubicBezTo>
                      <a:pt x="311667" y="987146"/>
                      <a:pt x="303058" y="988257"/>
                      <a:pt x="294587" y="988118"/>
                    </a:cubicBezTo>
                    <a:cubicBezTo>
                      <a:pt x="258206" y="987562"/>
                      <a:pt x="222102" y="993186"/>
                      <a:pt x="186554" y="1000268"/>
                    </a:cubicBezTo>
                    <a:cubicBezTo>
                      <a:pt x="137605" y="1010475"/>
                      <a:pt x="90739" y="1028318"/>
                      <a:pt x="46790" y="1052202"/>
                    </a:cubicBezTo>
                    <a:cubicBezTo>
                      <a:pt x="37139" y="994228"/>
                      <a:pt x="29224" y="935976"/>
                      <a:pt x="22906" y="877654"/>
                    </a:cubicBezTo>
                    <a:cubicBezTo>
                      <a:pt x="42624" y="862935"/>
                      <a:pt x="63315" y="849604"/>
                      <a:pt x="84074" y="836551"/>
                    </a:cubicBezTo>
                    <a:lnTo>
                      <a:pt x="84352" y="836343"/>
                    </a:lnTo>
                    <a:cubicBezTo>
                      <a:pt x="110527" y="821068"/>
                      <a:pt x="136911" y="806002"/>
                      <a:pt x="163989" y="792185"/>
                    </a:cubicBezTo>
                    <a:cubicBezTo>
                      <a:pt x="191066" y="778368"/>
                      <a:pt x="218631" y="765871"/>
                      <a:pt x="247167" y="755595"/>
                    </a:cubicBezTo>
                    <a:cubicBezTo>
                      <a:pt x="254040" y="753443"/>
                      <a:pt x="260983" y="751776"/>
                      <a:pt x="267996" y="750179"/>
                    </a:cubicBezTo>
                    <a:cubicBezTo>
                      <a:pt x="270426" y="749902"/>
                      <a:pt x="273064" y="750249"/>
                      <a:pt x="275424" y="749485"/>
                    </a:cubicBezTo>
                    <a:cubicBezTo>
                      <a:pt x="278549" y="745944"/>
                      <a:pt x="272161" y="746500"/>
                      <a:pt x="270148" y="746916"/>
                    </a:cubicBezTo>
                    <a:cubicBezTo>
                      <a:pt x="248000" y="745944"/>
                      <a:pt x="225781" y="745389"/>
                      <a:pt x="203703" y="746708"/>
                    </a:cubicBezTo>
                    <a:lnTo>
                      <a:pt x="203703" y="746708"/>
                    </a:lnTo>
                    <a:cubicBezTo>
                      <a:pt x="168432" y="749208"/>
                      <a:pt x="133856" y="756706"/>
                      <a:pt x="100321" y="768093"/>
                    </a:cubicBezTo>
                    <a:cubicBezTo>
                      <a:pt x="71438" y="777535"/>
                      <a:pt x="42208" y="786908"/>
                      <a:pt x="15546" y="801766"/>
                    </a:cubicBezTo>
                    <a:cubicBezTo>
                      <a:pt x="12700" y="770175"/>
                      <a:pt x="9992" y="738654"/>
                      <a:pt x="7631" y="707133"/>
                    </a:cubicBezTo>
                    <a:cubicBezTo>
                      <a:pt x="6729" y="694774"/>
                      <a:pt x="5896" y="682346"/>
                      <a:pt x="5062" y="669987"/>
                    </a:cubicBezTo>
                    <a:cubicBezTo>
                      <a:pt x="59843" y="631245"/>
                      <a:pt x="118859" y="598196"/>
                      <a:pt x="182180" y="575562"/>
                    </a:cubicBezTo>
                    <a:cubicBezTo>
                      <a:pt x="197663" y="570424"/>
                      <a:pt x="213215" y="565564"/>
                      <a:pt x="228767" y="560842"/>
                    </a:cubicBezTo>
                    <a:lnTo>
                      <a:pt x="228837" y="560842"/>
                    </a:lnTo>
                    <a:cubicBezTo>
                      <a:pt x="228837" y="560842"/>
                      <a:pt x="229115" y="560773"/>
                      <a:pt x="229253" y="560704"/>
                    </a:cubicBezTo>
                    <a:cubicBezTo>
                      <a:pt x="234391" y="558968"/>
                      <a:pt x="239598" y="557301"/>
                      <a:pt x="244737" y="555566"/>
                    </a:cubicBezTo>
                    <a:lnTo>
                      <a:pt x="244737" y="555566"/>
                    </a:lnTo>
                    <a:cubicBezTo>
                      <a:pt x="244737" y="555566"/>
                      <a:pt x="244805" y="555566"/>
                      <a:pt x="244875" y="555496"/>
                    </a:cubicBezTo>
                    <a:cubicBezTo>
                      <a:pt x="245014" y="555496"/>
                      <a:pt x="245153" y="555427"/>
                      <a:pt x="245222" y="555427"/>
                    </a:cubicBezTo>
                    <a:cubicBezTo>
                      <a:pt x="248763" y="553691"/>
                      <a:pt x="256054" y="552511"/>
                      <a:pt x="260011" y="549664"/>
                    </a:cubicBezTo>
                    <a:cubicBezTo>
                      <a:pt x="262302" y="548067"/>
                      <a:pt x="263483" y="545915"/>
                      <a:pt x="262372" y="542860"/>
                    </a:cubicBezTo>
                    <a:cubicBezTo>
                      <a:pt x="257928" y="538069"/>
                      <a:pt x="248763" y="539180"/>
                      <a:pt x="242584" y="537444"/>
                    </a:cubicBezTo>
                    <a:cubicBezTo>
                      <a:pt x="213423" y="533070"/>
                      <a:pt x="183707" y="531265"/>
                      <a:pt x="154338" y="534667"/>
                    </a:cubicBezTo>
                    <a:cubicBezTo>
                      <a:pt x="101779" y="540152"/>
                      <a:pt x="49845" y="552580"/>
                      <a:pt x="410" y="571257"/>
                    </a:cubicBezTo>
                    <a:cubicBezTo>
                      <a:pt x="-770" y="520850"/>
                      <a:pt x="619" y="470375"/>
                      <a:pt x="4299" y="420107"/>
                    </a:cubicBezTo>
                    <a:cubicBezTo>
                      <a:pt x="32348" y="399069"/>
                      <a:pt x="61717" y="379837"/>
                      <a:pt x="92336" y="362688"/>
                    </a:cubicBezTo>
                    <a:cubicBezTo>
                      <a:pt x="93517" y="361993"/>
                      <a:pt x="94628" y="361369"/>
                      <a:pt x="95738" y="360813"/>
                    </a:cubicBezTo>
                    <a:cubicBezTo>
                      <a:pt x="102820" y="356925"/>
                      <a:pt x="109902" y="353176"/>
                      <a:pt x="116984" y="349288"/>
                    </a:cubicBezTo>
                    <a:lnTo>
                      <a:pt x="117193" y="349149"/>
                    </a:lnTo>
                    <a:lnTo>
                      <a:pt x="117193" y="349149"/>
                    </a:lnTo>
                    <a:cubicBezTo>
                      <a:pt x="117193" y="349149"/>
                      <a:pt x="117540" y="349010"/>
                      <a:pt x="117540" y="349010"/>
                    </a:cubicBezTo>
                    <a:cubicBezTo>
                      <a:pt x="118373" y="348524"/>
                      <a:pt x="119275" y="348107"/>
                      <a:pt x="120178" y="347621"/>
                    </a:cubicBezTo>
                    <a:lnTo>
                      <a:pt x="120178" y="347621"/>
                    </a:lnTo>
                    <a:cubicBezTo>
                      <a:pt x="148575" y="333735"/>
                      <a:pt x="177875" y="321793"/>
                      <a:pt x="206619" y="308740"/>
                    </a:cubicBezTo>
                    <a:cubicBezTo>
                      <a:pt x="212243" y="306102"/>
                      <a:pt x="218005" y="303672"/>
                      <a:pt x="223282" y="300409"/>
                    </a:cubicBezTo>
                    <a:cubicBezTo>
                      <a:pt x="224879" y="299437"/>
                      <a:pt x="225574" y="297423"/>
                      <a:pt x="225087" y="295549"/>
                    </a:cubicBezTo>
                    <a:cubicBezTo>
                      <a:pt x="224463" y="292771"/>
                      <a:pt x="221616" y="291521"/>
                      <a:pt x="218908" y="291660"/>
                    </a:cubicBezTo>
                    <a:cubicBezTo>
                      <a:pt x="207383" y="291035"/>
                      <a:pt x="195857" y="291452"/>
                      <a:pt x="184332" y="291869"/>
                    </a:cubicBezTo>
                    <a:cubicBezTo>
                      <a:pt x="125802" y="295201"/>
                      <a:pt x="66161" y="307005"/>
                      <a:pt x="13880" y="334291"/>
                    </a:cubicBezTo>
                    <a:cubicBezTo>
                      <a:pt x="30266" y="213551"/>
                      <a:pt x="76159" y="88437"/>
                      <a:pt x="176555" y="13036"/>
                    </a:cubicBezTo>
                    <a:cubicBezTo>
                      <a:pt x="185651" y="9911"/>
                      <a:pt x="194746" y="6856"/>
                      <a:pt x="203912" y="4010"/>
                    </a:cubicBezTo>
                    <a:cubicBezTo>
                      <a:pt x="210785" y="1788"/>
                      <a:pt x="225296" y="-156"/>
                      <a:pt x="225226" y="955"/>
                    </a:cubicBezTo>
                    <a:cubicBezTo>
                      <a:pt x="226615" y="746"/>
                      <a:pt x="228004" y="608"/>
                      <a:pt x="229392" y="538"/>
                    </a:cubicBezTo>
                    <a:cubicBezTo>
                      <a:pt x="337009" y="-10710"/>
                      <a:pt x="443377" y="157173"/>
                      <a:pt x="489132" y="239379"/>
                    </a:cubicBezTo>
                    <a:cubicBezTo>
                      <a:pt x="461707" y="246808"/>
                      <a:pt x="433657" y="252710"/>
                      <a:pt x="407134" y="263124"/>
                    </a:cubicBezTo>
                    <a:cubicBezTo>
                      <a:pt x="380751" y="274789"/>
                      <a:pt x="353603" y="285551"/>
                      <a:pt x="328400" y="299575"/>
                    </a:cubicBezTo>
                    <a:cubicBezTo>
                      <a:pt x="325206" y="302144"/>
                      <a:pt x="327706" y="307768"/>
                      <a:pt x="331802" y="307005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93" name="Google Shape;11993;p28"/>
              <p:cNvSpPr/>
              <p:nvPr/>
            </p:nvSpPr>
            <p:spPr>
              <a:xfrm>
                <a:off x="11031052" y="1637969"/>
                <a:ext cx="547112" cy="2122274"/>
              </a:xfrm>
              <a:custGeom>
                <a:avLst/>
                <a:gdLst/>
                <a:ahLst/>
                <a:cxnLst/>
                <a:rect l="l" t="t" r="r" b="b"/>
                <a:pathLst>
                  <a:path w="547112" h="2122274" extrusionOk="0">
                    <a:moveTo>
                      <a:pt x="25550" y="0"/>
                    </a:moveTo>
                    <a:cubicBezTo>
                      <a:pt x="27355" y="7846"/>
                      <a:pt x="27980" y="16524"/>
                      <a:pt x="29577" y="21940"/>
                    </a:cubicBezTo>
                    <a:cubicBezTo>
                      <a:pt x="35687" y="55753"/>
                      <a:pt x="40339" y="89774"/>
                      <a:pt x="45060" y="123725"/>
                    </a:cubicBezTo>
                    <a:cubicBezTo>
                      <a:pt x="62557" y="260989"/>
                      <a:pt x="76651" y="398948"/>
                      <a:pt x="103035" y="534962"/>
                    </a:cubicBezTo>
                    <a:cubicBezTo>
                      <a:pt x="133237" y="681252"/>
                      <a:pt x="169479" y="826362"/>
                      <a:pt x="206833" y="970986"/>
                    </a:cubicBezTo>
                    <a:cubicBezTo>
                      <a:pt x="264808" y="1192400"/>
                      <a:pt x="312090" y="1416938"/>
                      <a:pt x="381659" y="1635089"/>
                    </a:cubicBezTo>
                    <a:cubicBezTo>
                      <a:pt x="392004" y="1665708"/>
                      <a:pt x="402419" y="1696257"/>
                      <a:pt x="412973" y="1726807"/>
                    </a:cubicBezTo>
                    <a:cubicBezTo>
                      <a:pt x="438870" y="1802694"/>
                      <a:pt x="465531" y="1878304"/>
                      <a:pt x="493998" y="1953150"/>
                    </a:cubicBezTo>
                    <a:cubicBezTo>
                      <a:pt x="504760" y="1981339"/>
                      <a:pt x="515938" y="2009458"/>
                      <a:pt x="527325" y="2037369"/>
                    </a:cubicBezTo>
                    <a:cubicBezTo>
                      <a:pt x="535379" y="2056671"/>
                      <a:pt x="543571" y="2076111"/>
                      <a:pt x="547112" y="2096663"/>
                    </a:cubicBezTo>
                    <a:cubicBezTo>
                      <a:pt x="547112" y="2106800"/>
                      <a:pt x="543710" y="2120131"/>
                      <a:pt x="532462" y="2122214"/>
                    </a:cubicBezTo>
                    <a:cubicBezTo>
                      <a:pt x="504760" y="2124713"/>
                      <a:pt x="494554" y="2049936"/>
                      <a:pt x="486916" y="2028690"/>
                    </a:cubicBezTo>
                    <a:cubicBezTo>
                      <a:pt x="447757" y="1930099"/>
                      <a:pt x="411862" y="1830119"/>
                      <a:pt x="377910" y="1729653"/>
                    </a:cubicBezTo>
                    <a:cubicBezTo>
                      <a:pt x="363608" y="1687439"/>
                      <a:pt x="349652" y="1645087"/>
                      <a:pt x="335905" y="1602734"/>
                    </a:cubicBezTo>
                    <a:cubicBezTo>
                      <a:pt x="277999" y="1405066"/>
                      <a:pt x="241271" y="1201912"/>
                      <a:pt x="188435" y="1002924"/>
                    </a:cubicBezTo>
                    <a:cubicBezTo>
                      <a:pt x="147192" y="847538"/>
                      <a:pt x="104701" y="692222"/>
                      <a:pt x="72485" y="534684"/>
                    </a:cubicBezTo>
                    <a:cubicBezTo>
                      <a:pt x="45615" y="400614"/>
                      <a:pt x="27703" y="264947"/>
                      <a:pt x="15761" y="128724"/>
                    </a:cubicBezTo>
                    <a:cubicBezTo>
                      <a:pt x="11387" y="87760"/>
                      <a:pt x="8331" y="46588"/>
                      <a:pt x="625" y="6110"/>
                    </a:cubicBezTo>
                    <a:cubicBezTo>
                      <a:pt x="416" y="5207"/>
                      <a:pt x="277" y="4374"/>
                      <a:pt x="0" y="3541"/>
                    </a:cubicBezTo>
                    <a:cubicBezTo>
                      <a:pt x="6874" y="1319"/>
                      <a:pt x="21384" y="-625"/>
                      <a:pt x="21315" y="486"/>
                    </a:cubicBezTo>
                    <a:cubicBezTo>
                      <a:pt x="22704" y="278"/>
                      <a:pt x="24092" y="139"/>
                      <a:pt x="25480" y="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1994" name="Google Shape;11994;p28"/>
          <p:cNvGrpSpPr/>
          <p:nvPr/>
        </p:nvGrpSpPr>
        <p:grpSpPr>
          <a:xfrm rot="2927274" flipH="1">
            <a:off x="646528" y="6189944"/>
            <a:ext cx="744281" cy="1043219"/>
            <a:chOff x="5996489" y="1930043"/>
            <a:chExt cx="713436" cy="999985"/>
          </a:xfrm>
        </p:grpSpPr>
        <p:grpSp>
          <p:nvGrpSpPr>
            <p:cNvPr id="11995" name="Google Shape;11995;p28"/>
            <p:cNvGrpSpPr/>
            <p:nvPr/>
          </p:nvGrpSpPr>
          <p:grpSpPr>
            <a:xfrm>
              <a:off x="5997551" y="1930043"/>
              <a:ext cx="712373" cy="989676"/>
              <a:chOff x="6221239" y="1930043"/>
              <a:chExt cx="712373" cy="989676"/>
            </a:xfrm>
          </p:grpSpPr>
          <p:sp>
            <p:nvSpPr>
              <p:cNvPr id="11996" name="Google Shape;11996;p28"/>
              <p:cNvSpPr/>
              <p:nvPr/>
            </p:nvSpPr>
            <p:spPr>
              <a:xfrm rot="-5868182">
                <a:off x="6295942" y="2124819"/>
                <a:ext cx="293426" cy="200913"/>
              </a:xfrm>
              <a:custGeom>
                <a:avLst/>
                <a:gdLst/>
                <a:ahLst/>
                <a:cxnLst/>
                <a:rect l="l" t="t" r="r" b="b"/>
                <a:pathLst>
                  <a:path w="430680" h="294893" extrusionOk="0">
                    <a:moveTo>
                      <a:pt x="4521" y="283657"/>
                    </a:moveTo>
                    <a:cubicBezTo>
                      <a:pt x="5284" y="283518"/>
                      <a:pt x="5978" y="283448"/>
                      <a:pt x="6742" y="283379"/>
                    </a:cubicBezTo>
                    <a:cubicBezTo>
                      <a:pt x="48261" y="208394"/>
                      <a:pt x="137549" y="126049"/>
                      <a:pt x="211146" y="81961"/>
                    </a:cubicBezTo>
                    <a:cubicBezTo>
                      <a:pt x="250027" y="58355"/>
                      <a:pt x="290574" y="37317"/>
                      <a:pt x="333065" y="20862"/>
                    </a:cubicBezTo>
                    <a:cubicBezTo>
                      <a:pt x="363129" y="11211"/>
                      <a:pt x="469011" y="-29961"/>
                      <a:pt x="416104" y="39747"/>
                    </a:cubicBezTo>
                    <a:cubicBezTo>
                      <a:pt x="376113" y="103970"/>
                      <a:pt x="313972" y="150558"/>
                      <a:pt x="250512" y="189856"/>
                    </a:cubicBezTo>
                    <a:cubicBezTo>
                      <a:pt x="211701" y="213948"/>
                      <a:pt x="173029" y="238805"/>
                      <a:pt x="129912" y="254496"/>
                    </a:cubicBezTo>
                    <a:cubicBezTo>
                      <a:pt x="130190" y="254357"/>
                      <a:pt x="130468" y="254287"/>
                      <a:pt x="130745" y="254149"/>
                    </a:cubicBezTo>
                    <a:cubicBezTo>
                      <a:pt x="128315" y="255051"/>
                      <a:pt x="125816" y="256093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2969" y="257134"/>
                      <a:pt x="122483" y="257342"/>
                      <a:pt x="122066" y="257481"/>
                    </a:cubicBezTo>
                    <a:cubicBezTo>
                      <a:pt x="122066" y="257481"/>
                      <a:pt x="122066" y="257481"/>
                      <a:pt x="122066" y="257481"/>
                    </a:cubicBezTo>
                    <a:cubicBezTo>
                      <a:pt x="120539" y="258037"/>
                      <a:pt x="119081" y="258662"/>
                      <a:pt x="117553" y="259217"/>
                    </a:cubicBezTo>
                    <a:cubicBezTo>
                      <a:pt x="117831" y="259078"/>
                      <a:pt x="118109" y="259009"/>
                      <a:pt x="118387" y="258870"/>
                    </a:cubicBezTo>
                    <a:cubicBezTo>
                      <a:pt x="86032" y="270604"/>
                      <a:pt x="54441" y="285531"/>
                      <a:pt x="20698" y="292613"/>
                    </a:cubicBezTo>
                    <a:cubicBezTo>
                      <a:pt x="18614" y="293793"/>
                      <a:pt x="16115" y="294210"/>
                      <a:pt x="13755" y="293655"/>
                    </a:cubicBezTo>
                    <a:cubicBezTo>
                      <a:pt x="11810" y="293932"/>
                      <a:pt x="9936" y="294071"/>
                      <a:pt x="7992" y="294279"/>
                    </a:cubicBezTo>
                    <a:cubicBezTo>
                      <a:pt x="355" y="297751"/>
                      <a:pt x="-3673" y="285462"/>
                      <a:pt x="4521" y="2836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97" name="Google Shape;11997;p28"/>
              <p:cNvSpPr/>
              <p:nvPr/>
            </p:nvSpPr>
            <p:spPr>
              <a:xfrm rot="-5868182">
                <a:off x="6494569" y="1935505"/>
                <a:ext cx="314022" cy="347348"/>
              </a:xfrm>
              <a:custGeom>
                <a:avLst/>
                <a:gdLst/>
                <a:ahLst/>
                <a:cxnLst/>
                <a:rect l="l" t="t" r="r" b="b"/>
                <a:pathLst>
                  <a:path w="460910" h="509825" extrusionOk="0">
                    <a:moveTo>
                      <a:pt x="8284" y="128733"/>
                    </a:moveTo>
                    <a:cubicBezTo>
                      <a:pt x="8839" y="128733"/>
                      <a:pt x="9395" y="128733"/>
                      <a:pt x="9951" y="128802"/>
                    </a:cubicBezTo>
                    <a:cubicBezTo>
                      <a:pt x="11200" y="125956"/>
                      <a:pt x="14671" y="124567"/>
                      <a:pt x="17588" y="125747"/>
                    </a:cubicBezTo>
                    <a:cubicBezTo>
                      <a:pt x="60495" y="91032"/>
                      <a:pt x="112361" y="68745"/>
                      <a:pt x="162281" y="45972"/>
                    </a:cubicBezTo>
                    <a:cubicBezTo>
                      <a:pt x="231017" y="15631"/>
                      <a:pt x="305377" y="-4435"/>
                      <a:pt x="380987" y="842"/>
                    </a:cubicBezTo>
                    <a:cubicBezTo>
                      <a:pt x="396678" y="3550"/>
                      <a:pt x="476523" y="-130"/>
                      <a:pt x="458194" y="28753"/>
                    </a:cubicBezTo>
                    <a:cubicBezTo>
                      <a:pt x="409453" y="66801"/>
                      <a:pt x="349674" y="85339"/>
                      <a:pt x="291908" y="104918"/>
                    </a:cubicBezTo>
                    <a:cubicBezTo>
                      <a:pt x="208730" y="133801"/>
                      <a:pt x="120067" y="152617"/>
                      <a:pt x="32029" y="138731"/>
                    </a:cubicBezTo>
                    <a:cubicBezTo>
                      <a:pt x="27239" y="141647"/>
                      <a:pt x="23837" y="147618"/>
                      <a:pt x="18004" y="148312"/>
                    </a:cubicBezTo>
                    <a:cubicBezTo>
                      <a:pt x="18004" y="149909"/>
                      <a:pt x="18073" y="151437"/>
                      <a:pt x="18143" y="153034"/>
                    </a:cubicBezTo>
                    <a:cubicBezTo>
                      <a:pt x="18699" y="153797"/>
                      <a:pt x="19254" y="154630"/>
                      <a:pt x="19809" y="155394"/>
                    </a:cubicBezTo>
                    <a:cubicBezTo>
                      <a:pt x="19670" y="155255"/>
                      <a:pt x="19601" y="155047"/>
                      <a:pt x="19462" y="154908"/>
                    </a:cubicBezTo>
                    <a:cubicBezTo>
                      <a:pt x="19809" y="155394"/>
                      <a:pt x="20157" y="155811"/>
                      <a:pt x="20504" y="156297"/>
                    </a:cubicBezTo>
                    <a:cubicBezTo>
                      <a:pt x="20504" y="156297"/>
                      <a:pt x="20504" y="156297"/>
                      <a:pt x="20504" y="156297"/>
                    </a:cubicBezTo>
                    <a:cubicBezTo>
                      <a:pt x="21545" y="157755"/>
                      <a:pt x="22656" y="159282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4877" y="162407"/>
                      <a:pt x="26197" y="164004"/>
                      <a:pt x="27239" y="165670"/>
                    </a:cubicBezTo>
                    <a:cubicBezTo>
                      <a:pt x="27239" y="165670"/>
                      <a:pt x="27169" y="165531"/>
                      <a:pt x="27100" y="165531"/>
                    </a:cubicBezTo>
                    <a:cubicBezTo>
                      <a:pt x="27100" y="165601"/>
                      <a:pt x="27239" y="165739"/>
                      <a:pt x="27308" y="165809"/>
                    </a:cubicBezTo>
                    <a:cubicBezTo>
                      <a:pt x="27308" y="165809"/>
                      <a:pt x="27308" y="165809"/>
                      <a:pt x="27308" y="165809"/>
                    </a:cubicBezTo>
                    <a:lnTo>
                      <a:pt x="27308" y="165809"/>
                    </a:lnTo>
                    <a:cubicBezTo>
                      <a:pt x="27308" y="165809"/>
                      <a:pt x="27308" y="165809"/>
                      <a:pt x="27308" y="165809"/>
                    </a:cubicBezTo>
                    <a:cubicBezTo>
                      <a:pt x="27308" y="165809"/>
                      <a:pt x="27378" y="165948"/>
                      <a:pt x="27447" y="166017"/>
                    </a:cubicBezTo>
                    <a:cubicBezTo>
                      <a:pt x="27447" y="166017"/>
                      <a:pt x="27447" y="166017"/>
                      <a:pt x="27447" y="165948"/>
                    </a:cubicBezTo>
                    <a:cubicBezTo>
                      <a:pt x="27724" y="166295"/>
                      <a:pt x="27933" y="166642"/>
                      <a:pt x="28211" y="166989"/>
                    </a:cubicBezTo>
                    <a:cubicBezTo>
                      <a:pt x="28211" y="166989"/>
                      <a:pt x="28211" y="166989"/>
                      <a:pt x="28211" y="166989"/>
                    </a:cubicBezTo>
                    <a:cubicBezTo>
                      <a:pt x="28488" y="167406"/>
                      <a:pt x="28766" y="167822"/>
                      <a:pt x="29113" y="168169"/>
                    </a:cubicBezTo>
                    <a:cubicBezTo>
                      <a:pt x="29113" y="168100"/>
                      <a:pt x="28974" y="168031"/>
                      <a:pt x="28974" y="167961"/>
                    </a:cubicBezTo>
                    <a:cubicBezTo>
                      <a:pt x="29252" y="168378"/>
                      <a:pt x="29530" y="168725"/>
                      <a:pt x="29808" y="169141"/>
                    </a:cubicBezTo>
                    <a:lnTo>
                      <a:pt x="29808" y="169141"/>
                    </a:lnTo>
                    <a:cubicBezTo>
                      <a:pt x="29808" y="169141"/>
                      <a:pt x="29808" y="169141"/>
                      <a:pt x="29808" y="169141"/>
                    </a:cubicBezTo>
                    <a:cubicBezTo>
                      <a:pt x="30016" y="169419"/>
                      <a:pt x="30154" y="169628"/>
                      <a:pt x="30293" y="169836"/>
                    </a:cubicBezTo>
                    <a:cubicBezTo>
                      <a:pt x="30293" y="169836"/>
                      <a:pt x="30293" y="169836"/>
                      <a:pt x="30293" y="169836"/>
                    </a:cubicBezTo>
                    <a:cubicBezTo>
                      <a:pt x="74174" y="231837"/>
                      <a:pt x="105973" y="301893"/>
                      <a:pt x="129649" y="373892"/>
                    </a:cubicBezTo>
                    <a:cubicBezTo>
                      <a:pt x="141174" y="409163"/>
                      <a:pt x="150686" y="445128"/>
                      <a:pt x="156171" y="481857"/>
                    </a:cubicBezTo>
                    <a:cubicBezTo>
                      <a:pt x="157698" y="491507"/>
                      <a:pt x="162767" y="515183"/>
                      <a:pt x="145548" y="508726"/>
                    </a:cubicBezTo>
                    <a:cubicBezTo>
                      <a:pt x="119095" y="491438"/>
                      <a:pt x="105695" y="460541"/>
                      <a:pt x="91392" y="433463"/>
                    </a:cubicBezTo>
                    <a:cubicBezTo>
                      <a:pt x="77159" y="406941"/>
                      <a:pt x="60912" y="381391"/>
                      <a:pt x="50081" y="353202"/>
                    </a:cubicBezTo>
                    <a:cubicBezTo>
                      <a:pt x="38764" y="324735"/>
                      <a:pt x="32168" y="294811"/>
                      <a:pt x="24253" y="265303"/>
                    </a:cubicBezTo>
                    <a:cubicBezTo>
                      <a:pt x="19879" y="248223"/>
                      <a:pt x="-15947" y="128386"/>
                      <a:pt x="8422" y="128872"/>
                    </a:cubicBezTo>
                    <a:close/>
                    <a:moveTo>
                      <a:pt x="111110" y="129983"/>
                    </a:moveTo>
                    <a:cubicBezTo>
                      <a:pt x="112500" y="129913"/>
                      <a:pt x="113818" y="129844"/>
                      <a:pt x="115207" y="129774"/>
                    </a:cubicBezTo>
                    <a:lnTo>
                      <a:pt x="111110" y="129983"/>
                    </a:lnTo>
                    <a:close/>
                    <a:moveTo>
                      <a:pt x="444099" y="22296"/>
                    </a:moveTo>
                    <a:cubicBezTo>
                      <a:pt x="441947" y="23754"/>
                      <a:pt x="439725" y="25212"/>
                      <a:pt x="437503" y="26670"/>
                    </a:cubicBezTo>
                    <a:cubicBezTo>
                      <a:pt x="439725" y="25281"/>
                      <a:pt x="441947" y="23823"/>
                      <a:pt x="444099" y="22296"/>
                    </a:cubicBezTo>
                    <a:cubicBezTo>
                      <a:pt x="444099" y="22296"/>
                      <a:pt x="444099" y="22296"/>
                      <a:pt x="444099" y="222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98" name="Google Shape;11998;p28"/>
              <p:cNvSpPr/>
              <p:nvPr/>
            </p:nvSpPr>
            <p:spPr>
              <a:xfrm rot="-5868182">
                <a:off x="6534692" y="1990143"/>
                <a:ext cx="285077" cy="193955"/>
              </a:xfrm>
              <a:custGeom>
                <a:avLst/>
                <a:gdLst/>
                <a:ahLst/>
                <a:cxnLst/>
                <a:rect l="l" t="t" r="r" b="b"/>
                <a:pathLst>
                  <a:path w="418425" h="284680" extrusionOk="0">
                    <a:moveTo>
                      <a:pt x="3206" y="2475"/>
                    </a:moveTo>
                    <a:cubicBezTo>
                      <a:pt x="7025" y="-649"/>
                      <a:pt x="12093" y="-163"/>
                      <a:pt x="16676" y="462"/>
                    </a:cubicBezTo>
                    <a:cubicBezTo>
                      <a:pt x="30562" y="2267"/>
                      <a:pt x="44239" y="5530"/>
                      <a:pt x="57708" y="9418"/>
                    </a:cubicBezTo>
                    <a:cubicBezTo>
                      <a:pt x="57362" y="9280"/>
                      <a:pt x="56945" y="9210"/>
                      <a:pt x="56529" y="9071"/>
                    </a:cubicBezTo>
                    <a:cubicBezTo>
                      <a:pt x="170811" y="43925"/>
                      <a:pt x="350150" y="128839"/>
                      <a:pt x="404584" y="239511"/>
                    </a:cubicBezTo>
                    <a:cubicBezTo>
                      <a:pt x="408958" y="251314"/>
                      <a:pt x="430064" y="278115"/>
                      <a:pt x="409722" y="283808"/>
                    </a:cubicBezTo>
                    <a:cubicBezTo>
                      <a:pt x="401668" y="286863"/>
                      <a:pt x="393822" y="281239"/>
                      <a:pt x="387226" y="277073"/>
                    </a:cubicBezTo>
                    <a:cubicBezTo>
                      <a:pt x="373965" y="269644"/>
                      <a:pt x="360357" y="262840"/>
                      <a:pt x="346817" y="255897"/>
                    </a:cubicBezTo>
                    <a:cubicBezTo>
                      <a:pt x="287732" y="225833"/>
                      <a:pt x="229272" y="194590"/>
                      <a:pt x="172616" y="160083"/>
                    </a:cubicBezTo>
                    <a:cubicBezTo>
                      <a:pt x="172894" y="160222"/>
                      <a:pt x="173171" y="160430"/>
                      <a:pt x="173449" y="160569"/>
                    </a:cubicBezTo>
                    <a:cubicBezTo>
                      <a:pt x="116655" y="125992"/>
                      <a:pt x="60625" y="88083"/>
                      <a:pt x="17161" y="37121"/>
                    </a:cubicBezTo>
                    <a:cubicBezTo>
                      <a:pt x="10566" y="27818"/>
                      <a:pt x="-7139" y="14140"/>
                      <a:pt x="3136" y="2406"/>
                    </a:cubicBezTo>
                    <a:close/>
                    <a:moveTo>
                      <a:pt x="83884" y="81904"/>
                    </a:moveTo>
                    <a:cubicBezTo>
                      <a:pt x="85134" y="82945"/>
                      <a:pt x="86383" y="83987"/>
                      <a:pt x="87633" y="84959"/>
                    </a:cubicBezTo>
                    <a:cubicBezTo>
                      <a:pt x="87494" y="84820"/>
                      <a:pt x="87355" y="84751"/>
                      <a:pt x="87216" y="84612"/>
                    </a:cubicBezTo>
                    <a:cubicBezTo>
                      <a:pt x="87355" y="84751"/>
                      <a:pt x="87494" y="84820"/>
                      <a:pt x="87633" y="84959"/>
                    </a:cubicBezTo>
                    <a:cubicBezTo>
                      <a:pt x="86383" y="83917"/>
                      <a:pt x="85134" y="82945"/>
                      <a:pt x="83884" y="819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99" name="Google Shape;11999;p28"/>
              <p:cNvSpPr/>
              <p:nvPr/>
            </p:nvSpPr>
            <p:spPr>
              <a:xfrm rot="-5868182">
                <a:off x="6695307" y="2088243"/>
                <a:ext cx="95327" cy="371783"/>
              </a:xfrm>
              <a:custGeom>
                <a:avLst/>
                <a:gdLst/>
                <a:ahLst/>
                <a:cxnLst/>
                <a:rect l="l" t="t" r="r" b="b"/>
                <a:pathLst>
                  <a:path w="139917" h="545690" extrusionOk="0">
                    <a:moveTo>
                      <a:pt x="13608" y="111"/>
                    </a:moveTo>
                    <a:cubicBezTo>
                      <a:pt x="13608" y="111"/>
                      <a:pt x="14163" y="111"/>
                      <a:pt x="14441" y="180"/>
                    </a:cubicBezTo>
                    <a:cubicBezTo>
                      <a:pt x="16732" y="-445"/>
                      <a:pt x="19232" y="597"/>
                      <a:pt x="20482" y="2680"/>
                    </a:cubicBezTo>
                    <a:cubicBezTo>
                      <a:pt x="20482" y="2680"/>
                      <a:pt x="20482" y="2680"/>
                      <a:pt x="20482" y="2610"/>
                    </a:cubicBezTo>
                    <a:cubicBezTo>
                      <a:pt x="20482" y="2610"/>
                      <a:pt x="20482" y="2680"/>
                      <a:pt x="20551" y="2749"/>
                    </a:cubicBezTo>
                    <a:cubicBezTo>
                      <a:pt x="20551" y="2749"/>
                      <a:pt x="20551" y="2749"/>
                      <a:pt x="20551" y="2749"/>
                    </a:cubicBezTo>
                    <a:cubicBezTo>
                      <a:pt x="60682" y="76970"/>
                      <a:pt x="83386" y="158482"/>
                      <a:pt x="105882" y="239368"/>
                    </a:cubicBezTo>
                    <a:cubicBezTo>
                      <a:pt x="122822" y="312895"/>
                      <a:pt x="145040" y="387186"/>
                      <a:pt x="138861" y="463421"/>
                    </a:cubicBezTo>
                    <a:cubicBezTo>
                      <a:pt x="137402" y="488971"/>
                      <a:pt x="134626" y="514591"/>
                      <a:pt x="129557" y="539655"/>
                    </a:cubicBezTo>
                    <a:cubicBezTo>
                      <a:pt x="120809" y="554930"/>
                      <a:pt x="109908" y="537503"/>
                      <a:pt x="105743" y="528130"/>
                    </a:cubicBezTo>
                    <a:lnTo>
                      <a:pt x="105743" y="528130"/>
                    </a:lnTo>
                    <a:cubicBezTo>
                      <a:pt x="88732" y="495220"/>
                      <a:pt x="66584" y="465017"/>
                      <a:pt x="52976" y="430372"/>
                    </a:cubicBezTo>
                    <a:cubicBezTo>
                      <a:pt x="22426" y="353304"/>
                      <a:pt x="11872" y="271029"/>
                      <a:pt x="6735" y="188823"/>
                    </a:cubicBezTo>
                    <a:cubicBezTo>
                      <a:pt x="2777" y="139180"/>
                      <a:pt x="69" y="89468"/>
                      <a:pt x="0" y="39617"/>
                    </a:cubicBezTo>
                    <a:cubicBezTo>
                      <a:pt x="1527" y="26772"/>
                      <a:pt x="-4652" y="1291"/>
                      <a:pt x="13678" y="111"/>
                    </a:cubicBezTo>
                    <a:close/>
                    <a:moveTo>
                      <a:pt x="121364" y="502510"/>
                    </a:moveTo>
                    <a:cubicBezTo>
                      <a:pt x="121225" y="503621"/>
                      <a:pt x="121017" y="504732"/>
                      <a:pt x="120878" y="505843"/>
                    </a:cubicBezTo>
                    <a:cubicBezTo>
                      <a:pt x="121017" y="504732"/>
                      <a:pt x="121225" y="503690"/>
                      <a:pt x="121364" y="502579"/>
                    </a:cubicBezTo>
                    <a:cubicBezTo>
                      <a:pt x="121364" y="502579"/>
                      <a:pt x="121364" y="502579"/>
                      <a:pt x="121364" y="502649"/>
                    </a:cubicBezTo>
                    <a:cubicBezTo>
                      <a:pt x="121364" y="502649"/>
                      <a:pt x="121364" y="502510"/>
                      <a:pt x="121364" y="5025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00" name="Google Shape;12000;p28"/>
              <p:cNvSpPr/>
              <p:nvPr/>
            </p:nvSpPr>
            <p:spPr>
              <a:xfrm rot="-5868182">
                <a:off x="6591653" y="2373791"/>
                <a:ext cx="109977" cy="264936"/>
              </a:xfrm>
              <a:custGeom>
                <a:avLst/>
                <a:gdLst/>
                <a:ahLst/>
                <a:cxnLst/>
                <a:rect l="l" t="t" r="r" b="b"/>
                <a:pathLst>
                  <a:path w="161420" h="388863" extrusionOk="0">
                    <a:moveTo>
                      <a:pt x="93857" y="74674"/>
                    </a:moveTo>
                    <a:cubicBezTo>
                      <a:pt x="103021" y="62802"/>
                      <a:pt x="142597" y="-15099"/>
                      <a:pt x="158288" y="2605"/>
                    </a:cubicBezTo>
                    <a:cubicBezTo>
                      <a:pt x="163148" y="7049"/>
                      <a:pt x="161968" y="14270"/>
                      <a:pt x="157386" y="18435"/>
                    </a:cubicBezTo>
                    <a:cubicBezTo>
                      <a:pt x="153150" y="81409"/>
                      <a:pt x="138639" y="143827"/>
                      <a:pt x="121698" y="204509"/>
                    </a:cubicBezTo>
                    <a:cubicBezTo>
                      <a:pt x="110451" y="239711"/>
                      <a:pt x="97675" y="274773"/>
                      <a:pt x="78512" y="306503"/>
                    </a:cubicBezTo>
                    <a:cubicBezTo>
                      <a:pt x="62613" y="332331"/>
                      <a:pt x="42617" y="355243"/>
                      <a:pt x="22967" y="378294"/>
                    </a:cubicBezTo>
                    <a:cubicBezTo>
                      <a:pt x="18038" y="385445"/>
                      <a:pt x="7832" y="394749"/>
                      <a:pt x="1305" y="383918"/>
                    </a:cubicBezTo>
                    <a:cubicBezTo>
                      <a:pt x="-10428" y="325666"/>
                      <a:pt x="59905" y="128483"/>
                      <a:pt x="93857" y="74744"/>
                    </a:cubicBezTo>
                    <a:close/>
                    <a:moveTo>
                      <a:pt x="145860" y="32738"/>
                    </a:moveTo>
                    <a:cubicBezTo>
                      <a:pt x="145860" y="32738"/>
                      <a:pt x="145860" y="32738"/>
                      <a:pt x="145860" y="32738"/>
                    </a:cubicBezTo>
                    <a:cubicBezTo>
                      <a:pt x="145721" y="33988"/>
                      <a:pt x="145652" y="35307"/>
                      <a:pt x="145513" y="36626"/>
                    </a:cubicBezTo>
                    <a:cubicBezTo>
                      <a:pt x="145652" y="35307"/>
                      <a:pt x="145791" y="33988"/>
                      <a:pt x="145860" y="326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01" name="Google Shape;12001;p28"/>
              <p:cNvSpPr/>
              <p:nvPr/>
            </p:nvSpPr>
            <p:spPr>
              <a:xfrm rot="-5868182">
                <a:off x="6509981" y="2506370"/>
                <a:ext cx="205389" cy="228118"/>
              </a:xfrm>
              <a:custGeom>
                <a:avLst/>
                <a:gdLst/>
                <a:ahLst/>
                <a:cxnLst/>
                <a:rect l="l" t="t" r="r" b="b"/>
                <a:pathLst>
                  <a:path w="301463" h="334824" extrusionOk="0">
                    <a:moveTo>
                      <a:pt x="32622" y="233676"/>
                    </a:moveTo>
                    <a:cubicBezTo>
                      <a:pt x="77335" y="150428"/>
                      <a:pt x="139129" y="71278"/>
                      <a:pt x="227444" y="32119"/>
                    </a:cubicBezTo>
                    <a:cubicBezTo>
                      <a:pt x="244316" y="23648"/>
                      <a:pt x="260840" y="14622"/>
                      <a:pt x="277712" y="6152"/>
                    </a:cubicBezTo>
                    <a:cubicBezTo>
                      <a:pt x="283752" y="3444"/>
                      <a:pt x="290765" y="-2874"/>
                      <a:pt x="297430" y="1500"/>
                    </a:cubicBezTo>
                    <a:cubicBezTo>
                      <a:pt x="309164" y="6082"/>
                      <a:pt x="291737" y="26911"/>
                      <a:pt x="290001" y="35104"/>
                    </a:cubicBezTo>
                    <a:cubicBezTo>
                      <a:pt x="235914" y="152442"/>
                      <a:pt x="165581" y="251866"/>
                      <a:pt x="49911" y="314562"/>
                    </a:cubicBezTo>
                    <a:cubicBezTo>
                      <a:pt x="39704" y="320811"/>
                      <a:pt x="29220" y="326712"/>
                      <a:pt x="18597" y="332198"/>
                    </a:cubicBezTo>
                    <a:cubicBezTo>
                      <a:pt x="15056" y="334003"/>
                      <a:pt x="10959" y="335738"/>
                      <a:pt x="7002" y="334280"/>
                    </a:cubicBezTo>
                    <a:cubicBezTo>
                      <a:pt x="-16048" y="321158"/>
                      <a:pt x="24499" y="252144"/>
                      <a:pt x="32691" y="2336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02" name="Google Shape;12002;p28"/>
              <p:cNvSpPr/>
              <p:nvPr/>
            </p:nvSpPr>
            <p:spPr>
              <a:xfrm rot="-5868182">
                <a:off x="6293337" y="2582925"/>
                <a:ext cx="259320" cy="366859"/>
              </a:xfrm>
              <a:custGeom>
                <a:avLst/>
                <a:gdLst/>
                <a:ahLst/>
                <a:cxnLst/>
                <a:rect l="l" t="t" r="r" b="b"/>
                <a:pathLst>
                  <a:path w="380621" h="538463" extrusionOk="0">
                    <a:moveTo>
                      <a:pt x="198338" y="5806"/>
                    </a:moveTo>
                    <a:cubicBezTo>
                      <a:pt x="207712" y="-6413"/>
                      <a:pt x="222223" y="3099"/>
                      <a:pt x="230138" y="11986"/>
                    </a:cubicBezTo>
                    <a:cubicBezTo>
                      <a:pt x="242080" y="23789"/>
                      <a:pt x="253952" y="35800"/>
                      <a:pt x="264159" y="49131"/>
                    </a:cubicBezTo>
                    <a:cubicBezTo>
                      <a:pt x="326160" y="130920"/>
                      <a:pt x="373859" y="256034"/>
                      <a:pt x="370943" y="359138"/>
                    </a:cubicBezTo>
                    <a:cubicBezTo>
                      <a:pt x="375178" y="356778"/>
                      <a:pt x="381080" y="359902"/>
                      <a:pt x="380593" y="364970"/>
                    </a:cubicBezTo>
                    <a:cubicBezTo>
                      <a:pt x="380524" y="368928"/>
                      <a:pt x="377122" y="371983"/>
                      <a:pt x="374553" y="374482"/>
                    </a:cubicBezTo>
                    <a:cubicBezTo>
                      <a:pt x="354765" y="391076"/>
                      <a:pt x="333172" y="405448"/>
                      <a:pt x="313315" y="422112"/>
                    </a:cubicBezTo>
                    <a:cubicBezTo>
                      <a:pt x="236109" y="486127"/>
                      <a:pt x="141266" y="541463"/>
                      <a:pt x="38023" y="537922"/>
                    </a:cubicBezTo>
                    <a:cubicBezTo>
                      <a:pt x="25803" y="536533"/>
                      <a:pt x="5252" y="543754"/>
                      <a:pt x="45" y="528688"/>
                    </a:cubicBezTo>
                    <a:cubicBezTo>
                      <a:pt x="-1205" y="514246"/>
                      <a:pt x="23998" y="498971"/>
                      <a:pt x="32122" y="486960"/>
                    </a:cubicBezTo>
                    <a:cubicBezTo>
                      <a:pt x="52742" y="463215"/>
                      <a:pt x="73711" y="438636"/>
                      <a:pt x="102177" y="424125"/>
                    </a:cubicBezTo>
                    <a:cubicBezTo>
                      <a:pt x="142724" y="403852"/>
                      <a:pt x="184591" y="384133"/>
                      <a:pt x="228957" y="374066"/>
                    </a:cubicBezTo>
                    <a:cubicBezTo>
                      <a:pt x="250480" y="369483"/>
                      <a:pt x="272699" y="369900"/>
                      <a:pt x="294292" y="365456"/>
                    </a:cubicBezTo>
                    <a:cubicBezTo>
                      <a:pt x="310538" y="362193"/>
                      <a:pt x="326646" y="358097"/>
                      <a:pt x="343240" y="356986"/>
                    </a:cubicBezTo>
                    <a:cubicBezTo>
                      <a:pt x="312829" y="307968"/>
                      <a:pt x="271379" y="266796"/>
                      <a:pt x="243398" y="216320"/>
                    </a:cubicBezTo>
                    <a:cubicBezTo>
                      <a:pt x="243398" y="216459"/>
                      <a:pt x="243537" y="216528"/>
                      <a:pt x="243607" y="216667"/>
                    </a:cubicBezTo>
                    <a:cubicBezTo>
                      <a:pt x="242565" y="214723"/>
                      <a:pt x="241455" y="212709"/>
                      <a:pt x="240413" y="210765"/>
                    </a:cubicBezTo>
                    <a:cubicBezTo>
                      <a:pt x="240413" y="210835"/>
                      <a:pt x="240483" y="210904"/>
                      <a:pt x="240552" y="210974"/>
                    </a:cubicBezTo>
                    <a:cubicBezTo>
                      <a:pt x="240135" y="210210"/>
                      <a:pt x="239719" y="209446"/>
                      <a:pt x="239302" y="208613"/>
                    </a:cubicBezTo>
                    <a:cubicBezTo>
                      <a:pt x="239302" y="208613"/>
                      <a:pt x="239302" y="208613"/>
                      <a:pt x="239302" y="208613"/>
                    </a:cubicBezTo>
                    <a:cubicBezTo>
                      <a:pt x="237914" y="206113"/>
                      <a:pt x="236594" y="203614"/>
                      <a:pt x="235206" y="201045"/>
                    </a:cubicBezTo>
                    <a:lnTo>
                      <a:pt x="235206" y="201045"/>
                    </a:lnTo>
                    <a:cubicBezTo>
                      <a:pt x="235206" y="201045"/>
                      <a:pt x="235067" y="200837"/>
                      <a:pt x="235067" y="200767"/>
                    </a:cubicBezTo>
                    <a:cubicBezTo>
                      <a:pt x="235067" y="200767"/>
                      <a:pt x="235067" y="200767"/>
                      <a:pt x="235067" y="200767"/>
                    </a:cubicBezTo>
                    <a:cubicBezTo>
                      <a:pt x="235067" y="200767"/>
                      <a:pt x="235067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lnTo>
                      <a:pt x="234998" y="200628"/>
                    </a:ln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859" y="200420"/>
                      <a:pt x="234789" y="200212"/>
                      <a:pt x="234651" y="200004"/>
                    </a:cubicBezTo>
                    <a:cubicBezTo>
                      <a:pt x="214307" y="162511"/>
                      <a:pt x="205490" y="120367"/>
                      <a:pt x="199588" y="78500"/>
                    </a:cubicBezTo>
                    <a:cubicBezTo>
                      <a:pt x="197783" y="66141"/>
                      <a:pt x="196325" y="53713"/>
                      <a:pt x="195284" y="41285"/>
                    </a:cubicBezTo>
                    <a:cubicBezTo>
                      <a:pt x="194936" y="29621"/>
                      <a:pt x="191464" y="16082"/>
                      <a:pt x="198477" y="5806"/>
                    </a:cubicBezTo>
                    <a:close/>
                    <a:moveTo>
                      <a:pt x="367333" y="364137"/>
                    </a:moveTo>
                    <a:cubicBezTo>
                      <a:pt x="367333" y="364137"/>
                      <a:pt x="366777" y="364554"/>
                      <a:pt x="366499" y="364693"/>
                    </a:cubicBezTo>
                    <a:cubicBezTo>
                      <a:pt x="366499" y="364901"/>
                      <a:pt x="366569" y="365179"/>
                      <a:pt x="366569" y="365387"/>
                    </a:cubicBezTo>
                    <a:cubicBezTo>
                      <a:pt x="366777" y="365179"/>
                      <a:pt x="366985" y="364970"/>
                      <a:pt x="367194" y="364693"/>
                    </a:cubicBezTo>
                    <a:cubicBezTo>
                      <a:pt x="367194" y="364484"/>
                      <a:pt x="367194" y="364276"/>
                      <a:pt x="367194" y="3640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03" name="Google Shape;12003;p28"/>
              <p:cNvSpPr/>
              <p:nvPr/>
            </p:nvSpPr>
            <p:spPr>
              <a:xfrm rot="-5868182">
                <a:off x="6312372" y="2441518"/>
                <a:ext cx="87500" cy="246253"/>
              </a:xfrm>
              <a:custGeom>
                <a:avLst/>
                <a:gdLst/>
                <a:ahLst/>
                <a:cxnLst/>
                <a:rect l="l" t="t" r="r" b="b"/>
                <a:pathLst>
                  <a:path w="128430" h="361441" extrusionOk="0">
                    <a:moveTo>
                      <a:pt x="37499" y="62695"/>
                    </a:moveTo>
                    <a:cubicBezTo>
                      <a:pt x="48261" y="42352"/>
                      <a:pt x="87281" y="-17428"/>
                      <a:pt x="113525" y="4929"/>
                    </a:cubicBezTo>
                    <a:cubicBezTo>
                      <a:pt x="132618" y="48531"/>
                      <a:pt x="131230" y="99285"/>
                      <a:pt x="121301" y="145179"/>
                    </a:cubicBezTo>
                    <a:cubicBezTo>
                      <a:pt x="108735" y="212943"/>
                      <a:pt x="82420" y="277444"/>
                      <a:pt x="47080" y="336460"/>
                    </a:cubicBezTo>
                    <a:cubicBezTo>
                      <a:pt x="47080" y="336390"/>
                      <a:pt x="47219" y="336251"/>
                      <a:pt x="47289" y="336182"/>
                    </a:cubicBezTo>
                    <a:cubicBezTo>
                      <a:pt x="46941" y="336737"/>
                      <a:pt x="46595" y="337293"/>
                      <a:pt x="46247" y="337918"/>
                    </a:cubicBezTo>
                    <a:cubicBezTo>
                      <a:pt x="46247" y="337918"/>
                      <a:pt x="46247" y="337918"/>
                      <a:pt x="46247" y="337918"/>
                    </a:cubicBezTo>
                    <a:cubicBezTo>
                      <a:pt x="46247" y="337918"/>
                      <a:pt x="46247" y="337987"/>
                      <a:pt x="46178" y="338057"/>
                    </a:cubicBezTo>
                    <a:cubicBezTo>
                      <a:pt x="46178" y="338057"/>
                      <a:pt x="46178" y="338057"/>
                      <a:pt x="46178" y="337987"/>
                    </a:cubicBezTo>
                    <a:cubicBezTo>
                      <a:pt x="44789" y="340209"/>
                      <a:pt x="43470" y="342500"/>
                      <a:pt x="42082" y="344722"/>
                    </a:cubicBezTo>
                    <a:cubicBezTo>
                      <a:pt x="42221" y="344514"/>
                      <a:pt x="42359" y="344236"/>
                      <a:pt x="42498" y="344028"/>
                    </a:cubicBezTo>
                    <a:cubicBezTo>
                      <a:pt x="38332" y="349304"/>
                      <a:pt x="35485" y="359164"/>
                      <a:pt x="27778" y="359580"/>
                    </a:cubicBezTo>
                    <a:cubicBezTo>
                      <a:pt x="10699" y="371800"/>
                      <a:pt x="10977" y="320213"/>
                      <a:pt x="6810" y="310840"/>
                    </a:cubicBezTo>
                    <a:cubicBezTo>
                      <a:pt x="-8186" y="228287"/>
                      <a:pt x="1395" y="138860"/>
                      <a:pt x="37429" y="628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04" name="Google Shape;12004;p28"/>
              <p:cNvSpPr/>
              <p:nvPr/>
            </p:nvSpPr>
            <p:spPr>
              <a:xfrm rot="-5868182">
                <a:off x="6285873" y="2308735"/>
                <a:ext cx="161995" cy="271786"/>
              </a:xfrm>
              <a:custGeom>
                <a:avLst/>
                <a:gdLst/>
                <a:ahLst/>
                <a:cxnLst/>
                <a:rect l="l" t="t" r="r" b="b"/>
                <a:pathLst>
                  <a:path w="237770" h="398917" extrusionOk="0">
                    <a:moveTo>
                      <a:pt x="75106" y="146476"/>
                    </a:moveTo>
                    <a:cubicBezTo>
                      <a:pt x="100657" y="99888"/>
                      <a:pt x="133219" y="56146"/>
                      <a:pt x="173420" y="21292"/>
                    </a:cubicBezTo>
                    <a:cubicBezTo>
                      <a:pt x="189111" y="9073"/>
                      <a:pt x="217508" y="-11271"/>
                      <a:pt x="234727" y="7823"/>
                    </a:cubicBezTo>
                    <a:cubicBezTo>
                      <a:pt x="242226" y="25597"/>
                      <a:pt x="233963" y="48856"/>
                      <a:pt x="230283" y="67186"/>
                    </a:cubicBezTo>
                    <a:cubicBezTo>
                      <a:pt x="199734" y="168207"/>
                      <a:pt x="92116" y="331508"/>
                      <a:pt x="11716" y="398092"/>
                    </a:cubicBezTo>
                    <a:cubicBezTo>
                      <a:pt x="-781" y="402605"/>
                      <a:pt x="-781" y="387538"/>
                      <a:pt x="607" y="379207"/>
                    </a:cubicBezTo>
                    <a:cubicBezTo>
                      <a:pt x="1510" y="367473"/>
                      <a:pt x="2759" y="355739"/>
                      <a:pt x="4009" y="344075"/>
                    </a:cubicBezTo>
                    <a:cubicBezTo>
                      <a:pt x="13036" y="274228"/>
                      <a:pt x="45598" y="209657"/>
                      <a:pt x="75037" y="1464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05" name="Google Shape;12005;p28"/>
              <p:cNvSpPr/>
              <p:nvPr/>
            </p:nvSpPr>
            <p:spPr>
              <a:xfrm rot="-5868182">
                <a:off x="6462471" y="2068041"/>
                <a:ext cx="233095" cy="531122"/>
              </a:xfrm>
              <a:custGeom>
                <a:avLst/>
                <a:gdLst/>
                <a:ahLst/>
                <a:cxnLst/>
                <a:rect l="l" t="t" r="r" b="b"/>
                <a:pathLst>
                  <a:path w="342128" h="779562" extrusionOk="0">
                    <a:moveTo>
                      <a:pt x="51771" y="244808"/>
                    </a:moveTo>
                    <a:cubicBezTo>
                      <a:pt x="93360" y="168088"/>
                      <a:pt x="152931" y="101157"/>
                      <a:pt x="222570" y="48806"/>
                    </a:cubicBezTo>
                    <a:cubicBezTo>
                      <a:pt x="253467" y="26449"/>
                      <a:pt x="287974" y="5620"/>
                      <a:pt x="326300" y="135"/>
                    </a:cubicBezTo>
                    <a:cubicBezTo>
                      <a:pt x="334492" y="-976"/>
                      <a:pt x="343865" y="4857"/>
                      <a:pt x="341852" y="13952"/>
                    </a:cubicBezTo>
                    <a:cubicBezTo>
                      <a:pt x="339213" y="22770"/>
                      <a:pt x="331784" y="29227"/>
                      <a:pt x="326577" y="36586"/>
                    </a:cubicBezTo>
                    <a:cubicBezTo>
                      <a:pt x="326785" y="36309"/>
                      <a:pt x="327063" y="36031"/>
                      <a:pt x="327272" y="35684"/>
                    </a:cubicBezTo>
                    <a:cubicBezTo>
                      <a:pt x="311788" y="55263"/>
                      <a:pt x="294639" y="73315"/>
                      <a:pt x="278739" y="92478"/>
                    </a:cubicBezTo>
                    <a:cubicBezTo>
                      <a:pt x="252564" y="125735"/>
                      <a:pt x="229166" y="161145"/>
                      <a:pt x="200908" y="192736"/>
                    </a:cubicBezTo>
                    <a:cubicBezTo>
                      <a:pt x="161472" y="236199"/>
                      <a:pt x="116411" y="274872"/>
                      <a:pt x="68781" y="309032"/>
                    </a:cubicBezTo>
                    <a:cubicBezTo>
                      <a:pt x="70934" y="315419"/>
                      <a:pt x="66212" y="321182"/>
                      <a:pt x="64546" y="327084"/>
                    </a:cubicBezTo>
                    <a:cubicBezTo>
                      <a:pt x="101830" y="433382"/>
                      <a:pt x="96207" y="550580"/>
                      <a:pt x="74127" y="659586"/>
                    </a:cubicBezTo>
                    <a:cubicBezTo>
                      <a:pt x="69962" y="680971"/>
                      <a:pt x="45870" y="774772"/>
                      <a:pt x="27123" y="779562"/>
                    </a:cubicBezTo>
                    <a:cubicBezTo>
                      <a:pt x="-1205" y="777757"/>
                      <a:pt x="5114" y="633550"/>
                      <a:pt x="670" y="606125"/>
                    </a:cubicBezTo>
                    <a:cubicBezTo>
                      <a:pt x="-2871" y="531348"/>
                      <a:pt x="8029" y="457196"/>
                      <a:pt x="23721" y="384225"/>
                    </a:cubicBezTo>
                    <a:cubicBezTo>
                      <a:pt x="29692" y="358119"/>
                      <a:pt x="35107" y="331458"/>
                      <a:pt x="46633" y="307088"/>
                    </a:cubicBezTo>
                    <a:cubicBezTo>
                      <a:pt x="48924" y="302297"/>
                      <a:pt x="53992" y="300492"/>
                      <a:pt x="58159" y="297784"/>
                    </a:cubicBezTo>
                    <a:cubicBezTo>
                      <a:pt x="54340" y="297090"/>
                      <a:pt x="50799" y="295076"/>
                      <a:pt x="47536" y="292993"/>
                    </a:cubicBezTo>
                    <a:cubicBezTo>
                      <a:pt x="45661" y="298062"/>
                      <a:pt x="41078" y="302644"/>
                      <a:pt x="35316" y="300492"/>
                    </a:cubicBezTo>
                    <a:cubicBezTo>
                      <a:pt x="18791" y="294451"/>
                      <a:pt x="47882" y="255917"/>
                      <a:pt x="51701" y="2447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06" name="Google Shape;12006;p28"/>
              <p:cNvSpPr/>
              <p:nvPr/>
            </p:nvSpPr>
            <p:spPr>
              <a:xfrm rot="-5868182">
                <a:off x="6619513" y="2414498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07" name="Google Shape;12007;p28"/>
              <p:cNvSpPr/>
              <p:nvPr/>
            </p:nvSpPr>
            <p:spPr>
              <a:xfrm rot="-5868182">
                <a:off x="6619420" y="2414511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08" name="Google Shape;12008;p28"/>
              <p:cNvSpPr/>
              <p:nvPr/>
            </p:nvSpPr>
            <p:spPr>
              <a:xfrm rot="-5868182">
                <a:off x="6765785" y="2435049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09" name="Google Shape;12009;p28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10" name="Google Shape;12010;p28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11" name="Google Shape;12011;p28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12" name="Google Shape;12012;p28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13" name="Google Shape;12013;p28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14" name="Google Shape;12014;p28"/>
              <p:cNvSpPr/>
              <p:nvPr/>
            </p:nvSpPr>
            <p:spPr>
              <a:xfrm rot="-5868182">
                <a:off x="6719222" y="2272343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15" name="Google Shape;12015;p28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16" name="Google Shape;12016;p28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17" name="Google Shape;12017;p28"/>
              <p:cNvSpPr/>
              <p:nvPr/>
            </p:nvSpPr>
            <p:spPr>
              <a:xfrm rot="-5868182">
                <a:off x="6716972" y="2274970"/>
                <a:ext cx="4730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138" extrusionOk="0">
                    <a:moveTo>
                      <a:pt x="0" y="0"/>
                    </a:moveTo>
                    <a:cubicBezTo>
                      <a:pt x="0" y="0"/>
                      <a:pt x="0" y="69"/>
                      <a:pt x="0" y="139"/>
                    </a:cubicBezTo>
                    <a:cubicBezTo>
                      <a:pt x="0" y="139"/>
                      <a:pt x="0" y="69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18" name="Google Shape;12018;p28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19" name="Google Shape;12019;p28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20" name="Google Shape;12020;p28"/>
              <p:cNvSpPr/>
              <p:nvPr/>
            </p:nvSpPr>
            <p:spPr>
              <a:xfrm rot="-5868182">
                <a:off x="6717120" y="2274950"/>
                <a:ext cx="4730" cy="189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277" extrusionOk="0">
                    <a:moveTo>
                      <a:pt x="0" y="278"/>
                    </a:moveTo>
                    <a:cubicBezTo>
                      <a:pt x="0" y="278"/>
                      <a:pt x="0" y="13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0"/>
                    </a:cubicBezTo>
                    <a:cubicBezTo>
                      <a:pt x="0" y="69"/>
                      <a:pt x="0" y="208"/>
                      <a:pt x="0" y="27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21" name="Google Shape;12021;p28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22" name="Google Shape;12022;p28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23" name="Google Shape;12023;p28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24" name="Google Shape;12024;p28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25" name="Google Shape;12025;p28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2026" name="Google Shape;12026;p28"/>
            <p:cNvGrpSpPr/>
            <p:nvPr/>
          </p:nvGrpSpPr>
          <p:grpSpPr>
            <a:xfrm>
              <a:off x="5996489" y="1930043"/>
              <a:ext cx="712373" cy="989676"/>
              <a:chOff x="5996489" y="1930043"/>
              <a:chExt cx="712373" cy="989676"/>
            </a:xfrm>
          </p:grpSpPr>
          <p:sp>
            <p:nvSpPr>
              <p:cNvPr id="12027" name="Google Shape;12027;p28"/>
              <p:cNvSpPr/>
              <p:nvPr/>
            </p:nvSpPr>
            <p:spPr>
              <a:xfrm rot="-5868182">
                <a:off x="6071192" y="2124819"/>
                <a:ext cx="293426" cy="200913"/>
              </a:xfrm>
              <a:custGeom>
                <a:avLst/>
                <a:gdLst/>
                <a:ahLst/>
                <a:cxnLst/>
                <a:rect l="l" t="t" r="r" b="b"/>
                <a:pathLst>
                  <a:path w="430680" h="294893" extrusionOk="0">
                    <a:moveTo>
                      <a:pt x="4521" y="283657"/>
                    </a:moveTo>
                    <a:cubicBezTo>
                      <a:pt x="5284" y="283518"/>
                      <a:pt x="5978" y="283448"/>
                      <a:pt x="6742" y="283379"/>
                    </a:cubicBezTo>
                    <a:cubicBezTo>
                      <a:pt x="48261" y="208394"/>
                      <a:pt x="137549" y="126049"/>
                      <a:pt x="211146" y="81961"/>
                    </a:cubicBezTo>
                    <a:cubicBezTo>
                      <a:pt x="250027" y="58355"/>
                      <a:pt x="290574" y="37317"/>
                      <a:pt x="333065" y="20862"/>
                    </a:cubicBezTo>
                    <a:cubicBezTo>
                      <a:pt x="363129" y="11211"/>
                      <a:pt x="469011" y="-29961"/>
                      <a:pt x="416104" y="39747"/>
                    </a:cubicBezTo>
                    <a:cubicBezTo>
                      <a:pt x="376113" y="103970"/>
                      <a:pt x="313972" y="150558"/>
                      <a:pt x="250512" y="189856"/>
                    </a:cubicBezTo>
                    <a:cubicBezTo>
                      <a:pt x="211701" y="213948"/>
                      <a:pt x="173029" y="238805"/>
                      <a:pt x="129912" y="254496"/>
                    </a:cubicBezTo>
                    <a:cubicBezTo>
                      <a:pt x="130190" y="254357"/>
                      <a:pt x="130468" y="254287"/>
                      <a:pt x="130745" y="254149"/>
                    </a:cubicBezTo>
                    <a:cubicBezTo>
                      <a:pt x="128315" y="255051"/>
                      <a:pt x="125816" y="256093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2969" y="257134"/>
                      <a:pt x="122483" y="257342"/>
                      <a:pt x="122066" y="257481"/>
                    </a:cubicBezTo>
                    <a:cubicBezTo>
                      <a:pt x="122066" y="257481"/>
                      <a:pt x="122066" y="257481"/>
                      <a:pt x="122066" y="257481"/>
                    </a:cubicBezTo>
                    <a:cubicBezTo>
                      <a:pt x="120539" y="258037"/>
                      <a:pt x="119081" y="258662"/>
                      <a:pt x="117553" y="259217"/>
                    </a:cubicBezTo>
                    <a:cubicBezTo>
                      <a:pt x="117831" y="259078"/>
                      <a:pt x="118109" y="259009"/>
                      <a:pt x="118387" y="258870"/>
                    </a:cubicBezTo>
                    <a:cubicBezTo>
                      <a:pt x="86032" y="270604"/>
                      <a:pt x="54441" y="285531"/>
                      <a:pt x="20698" y="292613"/>
                    </a:cubicBezTo>
                    <a:cubicBezTo>
                      <a:pt x="18614" y="293793"/>
                      <a:pt x="16115" y="294210"/>
                      <a:pt x="13755" y="293655"/>
                    </a:cubicBezTo>
                    <a:cubicBezTo>
                      <a:pt x="11810" y="293932"/>
                      <a:pt x="9936" y="294071"/>
                      <a:pt x="7992" y="294279"/>
                    </a:cubicBezTo>
                    <a:cubicBezTo>
                      <a:pt x="355" y="297751"/>
                      <a:pt x="-3673" y="285462"/>
                      <a:pt x="4521" y="283657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28" name="Google Shape;12028;p28"/>
              <p:cNvSpPr/>
              <p:nvPr/>
            </p:nvSpPr>
            <p:spPr>
              <a:xfrm rot="-5868182">
                <a:off x="6269819" y="1935505"/>
                <a:ext cx="314022" cy="347348"/>
              </a:xfrm>
              <a:custGeom>
                <a:avLst/>
                <a:gdLst/>
                <a:ahLst/>
                <a:cxnLst/>
                <a:rect l="l" t="t" r="r" b="b"/>
                <a:pathLst>
                  <a:path w="460910" h="509825" extrusionOk="0">
                    <a:moveTo>
                      <a:pt x="8284" y="128733"/>
                    </a:moveTo>
                    <a:cubicBezTo>
                      <a:pt x="8839" y="128733"/>
                      <a:pt x="9395" y="128733"/>
                      <a:pt x="9951" y="128802"/>
                    </a:cubicBezTo>
                    <a:cubicBezTo>
                      <a:pt x="11200" y="125956"/>
                      <a:pt x="14671" y="124567"/>
                      <a:pt x="17588" y="125747"/>
                    </a:cubicBezTo>
                    <a:cubicBezTo>
                      <a:pt x="60495" y="91032"/>
                      <a:pt x="112361" y="68745"/>
                      <a:pt x="162281" y="45972"/>
                    </a:cubicBezTo>
                    <a:cubicBezTo>
                      <a:pt x="231017" y="15631"/>
                      <a:pt x="305377" y="-4435"/>
                      <a:pt x="380987" y="842"/>
                    </a:cubicBezTo>
                    <a:cubicBezTo>
                      <a:pt x="396678" y="3550"/>
                      <a:pt x="476523" y="-130"/>
                      <a:pt x="458194" y="28753"/>
                    </a:cubicBezTo>
                    <a:cubicBezTo>
                      <a:pt x="409453" y="66801"/>
                      <a:pt x="349674" y="85339"/>
                      <a:pt x="291908" y="104918"/>
                    </a:cubicBezTo>
                    <a:cubicBezTo>
                      <a:pt x="208730" y="133801"/>
                      <a:pt x="120067" y="152617"/>
                      <a:pt x="32029" y="138731"/>
                    </a:cubicBezTo>
                    <a:cubicBezTo>
                      <a:pt x="27239" y="141647"/>
                      <a:pt x="23837" y="147618"/>
                      <a:pt x="18004" y="148312"/>
                    </a:cubicBezTo>
                    <a:cubicBezTo>
                      <a:pt x="18004" y="149909"/>
                      <a:pt x="18073" y="151437"/>
                      <a:pt x="18143" y="153034"/>
                    </a:cubicBezTo>
                    <a:cubicBezTo>
                      <a:pt x="18699" y="153797"/>
                      <a:pt x="19254" y="154630"/>
                      <a:pt x="19809" y="155394"/>
                    </a:cubicBezTo>
                    <a:cubicBezTo>
                      <a:pt x="19670" y="155255"/>
                      <a:pt x="19601" y="155047"/>
                      <a:pt x="19462" y="154908"/>
                    </a:cubicBezTo>
                    <a:cubicBezTo>
                      <a:pt x="19809" y="155394"/>
                      <a:pt x="20157" y="155811"/>
                      <a:pt x="20504" y="156297"/>
                    </a:cubicBezTo>
                    <a:cubicBezTo>
                      <a:pt x="20504" y="156297"/>
                      <a:pt x="20504" y="156297"/>
                      <a:pt x="20504" y="156297"/>
                    </a:cubicBezTo>
                    <a:cubicBezTo>
                      <a:pt x="21545" y="157755"/>
                      <a:pt x="22656" y="159282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4877" y="162407"/>
                      <a:pt x="26197" y="164004"/>
                      <a:pt x="27239" y="165670"/>
                    </a:cubicBezTo>
                    <a:cubicBezTo>
                      <a:pt x="27239" y="165670"/>
                      <a:pt x="27169" y="165531"/>
                      <a:pt x="27100" y="165531"/>
                    </a:cubicBezTo>
                    <a:cubicBezTo>
                      <a:pt x="27100" y="165601"/>
                      <a:pt x="27239" y="165739"/>
                      <a:pt x="27308" y="165809"/>
                    </a:cubicBezTo>
                    <a:cubicBezTo>
                      <a:pt x="27308" y="165809"/>
                      <a:pt x="27308" y="165809"/>
                      <a:pt x="27308" y="165809"/>
                    </a:cubicBezTo>
                    <a:lnTo>
                      <a:pt x="27308" y="165809"/>
                    </a:lnTo>
                    <a:cubicBezTo>
                      <a:pt x="27308" y="165809"/>
                      <a:pt x="27308" y="165809"/>
                      <a:pt x="27308" y="165809"/>
                    </a:cubicBezTo>
                    <a:cubicBezTo>
                      <a:pt x="27308" y="165809"/>
                      <a:pt x="27378" y="165948"/>
                      <a:pt x="27447" y="166017"/>
                    </a:cubicBezTo>
                    <a:cubicBezTo>
                      <a:pt x="27447" y="166017"/>
                      <a:pt x="27447" y="166017"/>
                      <a:pt x="27447" y="165948"/>
                    </a:cubicBezTo>
                    <a:cubicBezTo>
                      <a:pt x="27724" y="166295"/>
                      <a:pt x="27933" y="166642"/>
                      <a:pt x="28211" y="166989"/>
                    </a:cubicBezTo>
                    <a:cubicBezTo>
                      <a:pt x="28211" y="166989"/>
                      <a:pt x="28211" y="166989"/>
                      <a:pt x="28211" y="166989"/>
                    </a:cubicBezTo>
                    <a:cubicBezTo>
                      <a:pt x="28488" y="167406"/>
                      <a:pt x="28766" y="167822"/>
                      <a:pt x="29113" y="168169"/>
                    </a:cubicBezTo>
                    <a:cubicBezTo>
                      <a:pt x="29113" y="168100"/>
                      <a:pt x="28974" y="168031"/>
                      <a:pt x="28974" y="167961"/>
                    </a:cubicBezTo>
                    <a:cubicBezTo>
                      <a:pt x="29252" y="168378"/>
                      <a:pt x="29530" y="168725"/>
                      <a:pt x="29808" y="169141"/>
                    </a:cubicBezTo>
                    <a:lnTo>
                      <a:pt x="29808" y="169141"/>
                    </a:lnTo>
                    <a:cubicBezTo>
                      <a:pt x="29808" y="169141"/>
                      <a:pt x="29808" y="169141"/>
                      <a:pt x="29808" y="169141"/>
                    </a:cubicBezTo>
                    <a:cubicBezTo>
                      <a:pt x="30016" y="169419"/>
                      <a:pt x="30154" y="169628"/>
                      <a:pt x="30293" y="169836"/>
                    </a:cubicBezTo>
                    <a:cubicBezTo>
                      <a:pt x="30293" y="169836"/>
                      <a:pt x="30293" y="169836"/>
                      <a:pt x="30293" y="169836"/>
                    </a:cubicBezTo>
                    <a:cubicBezTo>
                      <a:pt x="74174" y="231837"/>
                      <a:pt x="105973" y="301893"/>
                      <a:pt x="129649" y="373892"/>
                    </a:cubicBezTo>
                    <a:cubicBezTo>
                      <a:pt x="141174" y="409163"/>
                      <a:pt x="150686" y="445128"/>
                      <a:pt x="156171" y="481857"/>
                    </a:cubicBezTo>
                    <a:cubicBezTo>
                      <a:pt x="157698" y="491507"/>
                      <a:pt x="162767" y="515183"/>
                      <a:pt x="145548" y="508726"/>
                    </a:cubicBezTo>
                    <a:cubicBezTo>
                      <a:pt x="119095" y="491438"/>
                      <a:pt x="105695" y="460541"/>
                      <a:pt x="91392" y="433463"/>
                    </a:cubicBezTo>
                    <a:cubicBezTo>
                      <a:pt x="77159" y="406941"/>
                      <a:pt x="60912" y="381391"/>
                      <a:pt x="50081" y="353202"/>
                    </a:cubicBezTo>
                    <a:cubicBezTo>
                      <a:pt x="38764" y="324735"/>
                      <a:pt x="32168" y="294811"/>
                      <a:pt x="24253" y="265303"/>
                    </a:cubicBezTo>
                    <a:cubicBezTo>
                      <a:pt x="19879" y="248223"/>
                      <a:pt x="-15947" y="128386"/>
                      <a:pt x="8422" y="128872"/>
                    </a:cubicBezTo>
                    <a:close/>
                    <a:moveTo>
                      <a:pt x="111110" y="129983"/>
                    </a:moveTo>
                    <a:cubicBezTo>
                      <a:pt x="112500" y="129913"/>
                      <a:pt x="113818" y="129844"/>
                      <a:pt x="115207" y="129774"/>
                    </a:cubicBezTo>
                    <a:lnTo>
                      <a:pt x="111110" y="129983"/>
                    </a:lnTo>
                    <a:close/>
                    <a:moveTo>
                      <a:pt x="444099" y="22296"/>
                    </a:moveTo>
                    <a:cubicBezTo>
                      <a:pt x="441947" y="23754"/>
                      <a:pt x="439725" y="25212"/>
                      <a:pt x="437503" y="26670"/>
                    </a:cubicBezTo>
                    <a:cubicBezTo>
                      <a:pt x="439725" y="25281"/>
                      <a:pt x="441947" y="23823"/>
                      <a:pt x="444099" y="22296"/>
                    </a:cubicBezTo>
                    <a:cubicBezTo>
                      <a:pt x="444099" y="22296"/>
                      <a:pt x="444099" y="22296"/>
                      <a:pt x="444099" y="2229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29" name="Google Shape;12029;p28"/>
              <p:cNvSpPr/>
              <p:nvPr/>
            </p:nvSpPr>
            <p:spPr>
              <a:xfrm rot="-5868182">
                <a:off x="6309942" y="1990143"/>
                <a:ext cx="285077" cy="193955"/>
              </a:xfrm>
              <a:custGeom>
                <a:avLst/>
                <a:gdLst/>
                <a:ahLst/>
                <a:cxnLst/>
                <a:rect l="l" t="t" r="r" b="b"/>
                <a:pathLst>
                  <a:path w="418425" h="284680" extrusionOk="0">
                    <a:moveTo>
                      <a:pt x="3206" y="2475"/>
                    </a:moveTo>
                    <a:cubicBezTo>
                      <a:pt x="7025" y="-649"/>
                      <a:pt x="12093" y="-163"/>
                      <a:pt x="16676" y="462"/>
                    </a:cubicBezTo>
                    <a:cubicBezTo>
                      <a:pt x="30562" y="2267"/>
                      <a:pt x="44239" y="5530"/>
                      <a:pt x="57708" y="9418"/>
                    </a:cubicBezTo>
                    <a:cubicBezTo>
                      <a:pt x="57362" y="9280"/>
                      <a:pt x="56945" y="9210"/>
                      <a:pt x="56529" y="9071"/>
                    </a:cubicBezTo>
                    <a:cubicBezTo>
                      <a:pt x="170811" y="43925"/>
                      <a:pt x="350150" y="128839"/>
                      <a:pt x="404584" y="239511"/>
                    </a:cubicBezTo>
                    <a:cubicBezTo>
                      <a:pt x="408958" y="251314"/>
                      <a:pt x="430064" y="278115"/>
                      <a:pt x="409722" y="283808"/>
                    </a:cubicBezTo>
                    <a:cubicBezTo>
                      <a:pt x="401668" y="286863"/>
                      <a:pt x="393822" y="281239"/>
                      <a:pt x="387226" y="277073"/>
                    </a:cubicBezTo>
                    <a:cubicBezTo>
                      <a:pt x="373965" y="269644"/>
                      <a:pt x="360357" y="262840"/>
                      <a:pt x="346817" y="255897"/>
                    </a:cubicBezTo>
                    <a:cubicBezTo>
                      <a:pt x="287732" y="225833"/>
                      <a:pt x="229272" y="194590"/>
                      <a:pt x="172616" y="160083"/>
                    </a:cubicBezTo>
                    <a:cubicBezTo>
                      <a:pt x="172894" y="160222"/>
                      <a:pt x="173171" y="160430"/>
                      <a:pt x="173449" y="160569"/>
                    </a:cubicBezTo>
                    <a:cubicBezTo>
                      <a:pt x="116655" y="125992"/>
                      <a:pt x="60625" y="88083"/>
                      <a:pt x="17161" y="37121"/>
                    </a:cubicBezTo>
                    <a:cubicBezTo>
                      <a:pt x="10566" y="27818"/>
                      <a:pt x="-7139" y="14140"/>
                      <a:pt x="3136" y="2406"/>
                    </a:cubicBezTo>
                    <a:close/>
                    <a:moveTo>
                      <a:pt x="83884" y="81904"/>
                    </a:moveTo>
                    <a:cubicBezTo>
                      <a:pt x="85134" y="82945"/>
                      <a:pt x="86383" y="83987"/>
                      <a:pt x="87633" y="84959"/>
                    </a:cubicBezTo>
                    <a:cubicBezTo>
                      <a:pt x="87494" y="84820"/>
                      <a:pt x="87355" y="84751"/>
                      <a:pt x="87216" y="84612"/>
                    </a:cubicBezTo>
                    <a:cubicBezTo>
                      <a:pt x="87355" y="84751"/>
                      <a:pt x="87494" y="84820"/>
                      <a:pt x="87633" y="84959"/>
                    </a:cubicBezTo>
                    <a:cubicBezTo>
                      <a:pt x="86383" y="83917"/>
                      <a:pt x="85134" y="82945"/>
                      <a:pt x="83884" y="81904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30" name="Google Shape;12030;p28"/>
              <p:cNvSpPr/>
              <p:nvPr/>
            </p:nvSpPr>
            <p:spPr>
              <a:xfrm rot="-5868182">
                <a:off x="6470557" y="2088243"/>
                <a:ext cx="95327" cy="371783"/>
              </a:xfrm>
              <a:custGeom>
                <a:avLst/>
                <a:gdLst/>
                <a:ahLst/>
                <a:cxnLst/>
                <a:rect l="l" t="t" r="r" b="b"/>
                <a:pathLst>
                  <a:path w="139917" h="545690" extrusionOk="0">
                    <a:moveTo>
                      <a:pt x="13608" y="111"/>
                    </a:moveTo>
                    <a:cubicBezTo>
                      <a:pt x="13608" y="111"/>
                      <a:pt x="14163" y="111"/>
                      <a:pt x="14441" y="180"/>
                    </a:cubicBezTo>
                    <a:cubicBezTo>
                      <a:pt x="16732" y="-445"/>
                      <a:pt x="19232" y="597"/>
                      <a:pt x="20482" y="2680"/>
                    </a:cubicBezTo>
                    <a:cubicBezTo>
                      <a:pt x="20482" y="2680"/>
                      <a:pt x="20482" y="2680"/>
                      <a:pt x="20482" y="2610"/>
                    </a:cubicBezTo>
                    <a:cubicBezTo>
                      <a:pt x="20482" y="2610"/>
                      <a:pt x="20482" y="2680"/>
                      <a:pt x="20551" y="2749"/>
                    </a:cubicBezTo>
                    <a:cubicBezTo>
                      <a:pt x="20551" y="2749"/>
                      <a:pt x="20551" y="2749"/>
                      <a:pt x="20551" y="2749"/>
                    </a:cubicBezTo>
                    <a:cubicBezTo>
                      <a:pt x="60682" y="76970"/>
                      <a:pt x="83386" y="158482"/>
                      <a:pt x="105882" y="239368"/>
                    </a:cubicBezTo>
                    <a:cubicBezTo>
                      <a:pt x="122822" y="312895"/>
                      <a:pt x="145040" y="387186"/>
                      <a:pt x="138861" y="463421"/>
                    </a:cubicBezTo>
                    <a:cubicBezTo>
                      <a:pt x="137402" y="488971"/>
                      <a:pt x="134626" y="514591"/>
                      <a:pt x="129557" y="539655"/>
                    </a:cubicBezTo>
                    <a:cubicBezTo>
                      <a:pt x="120809" y="554930"/>
                      <a:pt x="109908" y="537503"/>
                      <a:pt x="105743" y="528130"/>
                    </a:cubicBezTo>
                    <a:lnTo>
                      <a:pt x="105743" y="528130"/>
                    </a:lnTo>
                    <a:cubicBezTo>
                      <a:pt x="88732" y="495220"/>
                      <a:pt x="66584" y="465017"/>
                      <a:pt x="52976" y="430372"/>
                    </a:cubicBezTo>
                    <a:cubicBezTo>
                      <a:pt x="22426" y="353304"/>
                      <a:pt x="11872" y="271029"/>
                      <a:pt x="6735" y="188823"/>
                    </a:cubicBezTo>
                    <a:cubicBezTo>
                      <a:pt x="2777" y="139180"/>
                      <a:pt x="69" y="89468"/>
                      <a:pt x="0" y="39617"/>
                    </a:cubicBezTo>
                    <a:cubicBezTo>
                      <a:pt x="1527" y="26772"/>
                      <a:pt x="-4652" y="1291"/>
                      <a:pt x="13678" y="111"/>
                    </a:cubicBezTo>
                    <a:close/>
                    <a:moveTo>
                      <a:pt x="121364" y="502510"/>
                    </a:moveTo>
                    <a:cubicBezTo>
                      <a:pt x="121225" y="503621"/>
                      <a:pt x="121017" y="504732"/>
                      <a:pt x="120878" y="505843"/>
                    </a:cubicBezTo>
                    <a:cubicBezTo>
                      <a:pt x="121017" y="504732"/>
                      <a:pt x="121225" y="503690"/>
                      <a:pt x="121364" y="502579"/>
                    </a:cubicBezTo>
                    <a:cubicBezTo>
                      <a:pt x="121364" y="502579"/>
                      <a:pt x="121364" y="502579"/>
                      <a:pt x="121364" y="502649"/>
                    </a:cubicBezTo>
                    <a:cubicBezTo>
                      <a:pt x="121364" y="502649"/>
                      <a:pt x="121364" y="502510"/>
                      <a:pt x="121364" y="502510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31" name="Google Shape;12031;p28"/>
              <p:cNvSpPr/>
              <p:nvPr/>
            </p:nvSpPr>
            <p:spPr>
              <a:xfrm rot="-5868182">
                <a:off x="6366903" y="2373791"/>
                <a:ext cx="109977" cy="264936"/>
              </a:xfrm>
              <a:custGeom>
                <a:avLst/>
                <a:gdLst/>
                <a:ahLst/>
                <a:cxnLst/>
                <a:rect l="l" t="t" r="r" b="b"/>
                <a:pathLst>
                  <a:path w="161420" h="388863" extrusionOk="0">
                    <a:moveTo>
                      <a:pt x="93857" y="74674"/>
                    </a:moveTo>
                    <a:cubicBezTo>
                      <a:pt x="103021" y="62802"/>
                      <a:pt x="142597" y="-15099"/>
                      <a:pt x="158288" y="2605"/>
                    </a:cubicBezTo>
                    <a:cubicBezTo>
                      <a:pt x="163148" y="7049"/>
                      <a:pt x="161968" y="14270"/>
                      <a:pt x="157386" y="18435"/>
                    </a:cubicBezTo>
                    <a:cubicBezTo>
                      <a:pt x="153150" y="81409"/>
                      <a:pt x="138639" y="143827"/>
                      <a:pt x="121698" y="204509"/>
                    </a:cubicBezTo>
                    <a:cubicBezTo>
                      <a:pt x="110451" y="239711"/>
                      <a:pt x="97675" y="274773"/>
                      <a:pt x="78512" y="306503"/>
                    </a:cubicBezTo>
                    <a:cubicBezTo>
                      <a:pt x="62613" y="332331"/>
                      <a:pt x="42617" y="355243"/>
                      <a:pt x="22967" y="378294"/>
                    </a:cubicBezTo>
                    <a:cubicBezTo>
                      <a:pt x="18038" y="385445"/>
                      <a:pt x="7832" y="394749"/>
                      <a:pt x="1305" y="383918"/>
                    </a:cubicBezTo>
                    <a:cubicBezTo>
                      <a:pt x="-10428" y="325666"/>
                      <a:pt x="59905" y="128483"/>
                      <a:pt x="93857" y="74744"/>
                    </a:cubicBezTo>
                    <a:close/>
                    <a:moveTo>
                      <a:pt x="145860" y="32738"/>
                    </a:moveTo>
                    <a:cubicBezTo>
                      <a:pt x="145860" y="32738"/>
                      <a:pt x="145860" y="32738"/>
                      <a:pt x="145860" y="32738"/>
                    </a:cubicBezTo>
                    <a:cubicBezTo>
                      <a:pt x="145721" y="33988"/>
                      <a:pt x="145652" y="35307"/>
                      <a:pt x="145513" y="36626"/>
                    </a:cubicBezTo>
                    <a:cubicBezTo>
                      <a:pt x="145652" y="35307"/>
                      <a:pt x="145791" y="33988"/>
                      <a:pt x="145860" y="32669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32" name="Google Shape;12032;p28"/>
              <p:cNvSpPr/>
              <p:nvPr/>
            </p:nvSpPr>
            <p:spPr>
              <a:xfrm rot="-5868182">
                <a:off x="6285231" y="2506370"/>
                <a:ext cx="205389" cy="228118"/>
              </a:xfrm>
              <a:custGeom>
                <a:avLst/>
                <a:gdLst/>
                <a:ahLst/>
                <a:cxnLst/>
                <a:rect l="l" t="t" r="r" b="b"/>
                <a:pathLst>
                  <a:path w="301463" h="334824" extrusionOk="0">
                    <a:moveTo>
                      <a:pt x="32622" y="233676"/>
                    </a:moveTo>
                    <a:cubicBezTo>
                      <a:pt x="77335" y="150428"/>
                      <a:pt x="139129" y="71278"/>
                      <a:pt x="227444" y="32119"/>
                    </a:cubicBezTo>
                    <a:cubicBezTo>
                      <a:pt x="244316" y="23648"/>
                      <a:pt x="260840" y="14622"/>
                      <a:pt x="277712" y="6152"/>
                    </a:cubicBezTo>
                    <a:cubicBezTo>
                      <a:pt x="283752" y="3444"/>
                      <a:pt x="290765" y="-2874"/>
                      <a:pt x="297430" y="1500"/>
                    </a:cubicBezTo>
                    <a:cubicBezTo>
                      <a:pt x="309164" y="6082"/>
                      <a:pt x="291737" y="26911"/>
                      <a:pt x="290001" y="35104"/>
                    </a:cubicBezTo>
                    <a:cubicBezTo>
                      <a:pt x="235914" y="152442"/>
                      <a:pt x="165581" y="251866"/>
                      <a:pt x="49911" y="314562"/>
                    </a:cubicBezTo>
                    <a:cubicBezTo>
                      <a:pt x="39704" y="320811"/>
                      <a:pt x="29220" y="326712"/>
                      <a:pt x="18597" y="332198"/>
                    </a:cubicBezTo>
                    <a:cubicBezTo>
                      <a:pt x="15056" y="334003"/>
                      <a:pt x="10959" y="335738"/>
                      <a:pt x="7002" y="334280"/>
                    </a:cubicBezTo>
                    <a:cubicBezTo>
                      <a:pt x="-16048" y="321158"/>
                      <a:pt x="24499" y="252144"/>
                      <a:pt x="32691" y="23360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33" name="Google Shape;12033;p28"/>
              <p:cNvSpPr/>
              <p:nvPr/>
            </p:nvSpPr>
            <p:spPr>
              <a:xfrm rot="-5868182">
                <a:off x="6068587" y="2582925"/>
                <a:ext cx="259320" cy="366859"/>
              </a:xfrm>
              <a:custGeom>
                <a:avLst/>
                <a:gdLst/>
                <a:ahLst/>
                <a:cxnLst/>
                <a:rect l="l" t="t" r="r" b="b"/>
                <a:pathLst>
                  <a:path w="380621" h="538463" extrusionOk="0">
                    <a:moveTo>
                      <a:pt x="198338" y="5806"/>
                    </a:moveTo>
                    <a:cubicBezTo>
                      <a:pt x="207712" y="-6413"/>
                      <a:pt x="222223" y="3099"/>
                      <a:pt x="230138" y="11986"/>
                    </a:cubicBezTo>
                    <a:cubicBezTo>
                      <a:pt x="242080" y="23789"/>
                      <a:pt x="253952" y="35800"/>
                      <a:pt x="264159" y="49131"/>
                    </a:cubicBezTo>
                    <a:cubicBezTo>
                      <a:pt x="326160" y="130920"/>
                      <a:pt x="373859" y="256034"/>
                      <a:pt x="370943" y="359138"/>
                    </a:cubicBezTo>
                    <a:cubicBezTo>
                      <a:pt x="375178" y="356778"/>
                      <a:pt x="381080" y="359902"/>
                      <a:pt x="380593" y="364970"/>
                    </a:cubicBezTo>
                    <a:cubicBezTo>
                      <a:pt x="380524" y="368928"/>
                      <a:pt x="377122" y="371983"/>
                      <a:pt x="374553" y="374482"/>
                    </a:cubicBezTo>
                    <a:cubicBezTo>
                      <a:pt x="354765" y="391076"/>
                      <a:pt x="333172" y="405448"/>
                      <a:pt x="313315" y="422112"/>
                    </a:cubicBezTo>
                    <a:cubicBezTo>
                      <a:pt x="236109" y="486127"/>
                      <a:pt x="141266" y="541463"/>
                      <a:pt x="38023" y="537922"/>
                    </a:cubicBezTo>
                    <a:cubicBezTo>
                      <a:pt x="25803" y="536533"/>
                      <a:pt x="5252" y="543754"/>
                      <a:pt x="45" y="528688"/>
                    </a:cubicBezTo>
                    <a:cubicBezTo>
                      <a:pt x="-1205" y="514246"/>
                      <a:pt x="23998" y="498971"/>
                      <a:pt x="32122" y="486960"/>
                    </a:cubicBezTo>
                    <a:cubicBezTo>
                      <a:pt x="52742" y="463215"/>
                      <a:pt x="73711" y="438636"/>
                      <a:pt x="102177" y="424125"/>
                    </a:cubicBezTo>
                    <a:cubicBezTo>
                      <a:pt x="142724" y="403852"/>
                      <a:pt x="184591" y="384133"/>
                      <a:pt x="228957" y="374066"/>
                    </a:cubicBezTo>
                    <a:cubicBezTo>
                      <a:pt x="250480" y="369483"/>
                      <a:pt x="272699" y="369900"/>
                      <a:pt x="294292" y="365456"/>
                    </a:cubicBezTo>
                    <a:cubicBezTo>
                      <a:pt x="310538" y="362193"/>
                      <a:pt x="326646" y="358097"/>
                      <a:pt x="343240" y="356986"/>
                    </a:cubicBezTo>
                    <a:cubicBezTo>
                      <a:pt x="312829" y="307968"/>
                      <a:pt x="271379" y="266796"/>
                      <a:pt x="243398" y="216320"/>
                    </a:cubicBezTo>
                    <a:cubicBezTo>
                      <a:pt x="243398" y="216459"/>
                      <a:pt x="243537" y="216528"/>
                      <a:pt x="243607" y="216667"/>
                    </a:cubicBezTo>
                    <a:cubicBezTo>
                      <a:pt x="242565" y="214723"/>
                      <a:pt x="241455" y="212709"/>
                      <a:pt x="240413" y="210765"/>
                    </a:cubicBezTo>
                    <a:cubicBezTo>
                      <a:pt x="240413" y="210835"/>
                      <a:pt x="240483" y="210904"/>
                      <a:pt x="240552" y="210974"/>
                    </a:cubicBezTo>
                    <a:cubicBezTo>
                      <a:pt x="240135" y="210210"/>
                      <a:pt x="239719" y="209446"/>
                      <a:pt x="239302" y="208613"/>
                    </a:cubicBezTo>
                    <a:cubicBezTo>
                      <a:pt x="239302" y="208613"/>
                      <a:pt x="239302" y="208613"/>
                      <a:pt x="239302" y="208613"/>
                    </a:cubicBezTo>
                    <a:cubicBezTo>
                      <a:pt x="237914" y="206113"/>
                      <a:pt x="236594" y="203614"/>
                      <a:pt x="235206" y="201045"/>
                    </a:cubicBezTo>
                    <a:lnTo>
                      <a:pt x="235206" y="201045"/>
                    </a:lnTo>
                    <a:cubicBezTo>
                      <a:pt x="235206" y="201045"/>
                      <a:pt x="235067" y="200837"/>
                      <a:pt x="235067" y="200767"/>
                    </a:cubicBezTo>
                    <a:cubicBezTo>
                      <a:pt x="235067" y="200767"/>
                      <a:pt x="235067" y="200767"/>
                      <a:pt x="235067" y="200767"/>
                    </a:cubicBezTo>
                    <a:cubicBezTo>
                      <a:pt x="235067" y="200767"/>
                      <a:pt x="235067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lnTo>
                      <a:pt x="234998" y="200628"/>
                    </a:ln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859" y="200420"/>
                      <a:pt x="234789" y="200212"/>
                      <a:pt x="234651" y="200004"/>
                    </a:cubicBezTo>
                    <a:cubicBezTo>
                      <a:pt x="214307" y="162511"/>
                      <a:pt x="205490" y="120367"/>
                      <a:pt x="199588" y="78500"/>
                    </a:cubicBezTo>
                    <a:cubicBezTo>
                      <a:pt x="197783" y="66141"/>
                      <a:pt x="196325" y="53713"/>
                      <a:pt x="195284" y="41285"/>
                    </a:cubicBezTo>
                    <a:cubicBezTo>
                      <a:pt x="194936" y="29621"/>
                      <a:pt x="191464" y="16082"/>
                      <a:pt x="198477" y="5806"/>
                    </a:cubicBezTo>
                    <a:close/>
                    <a:moveTo>
                      <a:pt x="367333" y="364137"/>
                    </a:moveTo>
                    <a:cubicBezTo>
                      <a:pt x="367333" y="364137"/>
                      <a:pt x="366777" y="364554"/>
                      <a:pt x="366499" y="364693"/>
                    </a:cubicBezTo>
                    <a:cubicBezTo>
                      <a:pt x="366499" y="364901"/>
                      <a:pt x="366569" y="365179"/>
                      <a:pt x="366569" y="365387"/>
                    </a:cubicBezTo>
                    <a:cubicBezTo>
                      <a:pt x="366777" y="365179"/>
                      <a:pt x="366985" y="364970"/>
                      <a:pt x="367194" y="364693"/>
                    </a:cubicBezTo>
                    <a:cubicBezTo>
                      <a:pt x="367194" y="364484"/>
                      <a:pt x="367194" y="364276"/>
                      <a:pt x="367194" y="364068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34" name="Google Shape;12034;p28"/>
              <p:cNvSpPr/>
              <p:nvPr/>
            </p:nvSpPr>
            <p:spPr>
              <a:xfrm rot="-5868182">
                <a:off x="6087622" y="2441518"/>
                <a:ext cx="87500" cy="246253"/>
              </a:xfrm>
              <a:custGeom>
                <a:avLst/>
                <a:gdLst/>
                <a:ahLst/>
                <a:cxnLst/>
                <a:rect l="l" t="t" r="r" b="b"/>
                <a:pathLst>
                  <a:path w="128430" h="361441" extrusionOk="0">
                    <a:moveTo>
                      <a:pt x="37499" y="62695"/>
                    </a:moveTo>
                    <a:cubicBezTo>
                      <a:pt x="48261" y="42352"/>
                      <a:pt x="87281" y="-17428"/>
                      <a:pt x="113525" y="4929"/>
                    </a:cubicBezTo>
                    <a:cubicBezTo>
                      <a:pt x="132618" y="48531"/>
                      <a:pt x="131230" y="99285"/>
                      <a:pt x="121301" y="145179"/>
                    </a:cubicBezTo>
                    <a:cubicBezTo>
                      <a:pt x="108735" y="212943"/>
                      <a:pt x="82420" y="277444"/>
                      <a:pt x="47080" y="336460"/>
                    </a:cubicBezTo>
                    <a:cubicBezTo>
                      <a:pt x="47080" y="336390"/>
                      <a:pt x="47219" y="336251"/>
                      <a:pt x="47289" y="336182"/>
                    </a:cubicBezTo>
                    <a:cubicBezTo>
                      <a:pt x="46941" y="336737"/>
                      <a:pt x="46595" y="337293"/>
                      <a:pt x="46247" y="337918"/>
                    </a:cubicBezTo>
                    <a:cubicBezTo>
                      <a:pt x="46247" y="337918"/>
                      <a:pt x="46247" y="337918"/>
                      <a:pt x="46247" y="337918"/>
                    </a:cubicBezTo>
                    <a:cubicBezTo>
                      <a:pt x="46247" y="337918"/>
                      <a:pt x="46247" y="337987"/>
                      <a:pt x="46178" y="338057"/>
                    </a:cubicBezTo>
                    <a:cubicBezTo>
                      <a:pt x="46178" y="338057"/>
                      <a:pt x="46178" y="338057"/>
                      <a:pt x="46178" y="337987"/>
                    </a:cubicBezTo>
                    <a:cubicBezTo>
                      <a:pt x="44789" y="340209"/>
                      <a:pt x="43470" y="342500"/>
                      <a:pt x="42082" y="344722"/>
                    </a:cubicBezTo>
                    <a:cubicBezTo>
                      <a:pt x="42221" y="344514"/>
                      <a:pt x="42359" y="344236"/>
                      <a:pt x="42498" y="344028"/>
                    </a:cubicBezTo>
                    <a:cubicBezTo>
                      <a:pt x="38332" y="349304"/>
                      <a:pt x="35485" y="359164"/>
                      <a:pt x="27778" y="359580"/>
                    </a:cubicBezTo>
                    <a:cubicBezTo>
                      <a:pt x="10699" y="371800"/>
                      <a:pt x="10977" y="320213"/>
                      <a:pt x="6810" y="310840"/>
                    </a:cubicBezTo>
                    <a:cubicBezTo>
                      <a:pt x="-8186" y="228287"/>
                      <a:pt x="1395" y="138860"/>
                      <a:pt x="37429" y="62834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35" name="Google Shape;12035;p28"/>
              <p:cNvSpPr/>
              <p:nvPr/>
            </p:nvSpPr>
            <p:spPr>
              <a:xfrm rot="-5868182">
                <a:off x="6061123" y="2308735"/>
                <a:ext cx="161995" cy="271786"/>
              </a:xfrm>
              <a:custGeom>
                <a:avLst/>
                <a:gdLst/>
                <a:ahLst/>
                <a:cxnLst/>
                <a:rect l="l" t="t" r="r" b="b"/>
                <a:pathLst>
                  <a:path w="237770" h="398917" extrusionOk="0">
                    <a:moveTo>
                      <a:pt x="75106" y="146476"/>
                    </a:moveTo>
                    <a:cubicBezTo>
                      <a:pt x="100657" y="99888"/>
                      <a:pt x="133219" y="56146"/>
                      <a:pt x="173420" y="21292"/>
                    </a:cubicBezTo>
                    <a:cubicBezTo>
                      <a:pt x="189111" y="9073"/>
                      <a:pt x="217508" y="-11271"/>
                      <a:pt x="234727" y="7823"/>
                    </a:cubicBezTo>
                    <a:cubicBezTo>
                      <a:pt x="242226" y="25597"/>
                      <a:pt x="233963" y="48856"/>
                      <a:pt x="230283" y="67186"/>
                    </a:cubicBezTo>
                    <a:cubicBezTo>
                      <a:pt x="199734" y="168207"/>
                      <a:pt x="92116" y="331508"/>
                      <a:pt x="11716" y="398092"/>
                    </a:cubicBezTo>
                    <a:cubicBezTo>
                      <a:pt x="-781" y="402605"/>
                      <a:pt x="-781" y="387538"/>
                      <a:pt x="607" y="379207"/>
                    </a:cubicBezTo>
                    <a:cubicBezTo>
                      <a:pt x="1510" y="367473"/>
                      <a:pt x="2759" y="355739"/>
                      <a:pt x="4009" y="344075"/>
                    </a:cubicBezTo>
                    <a:cubicBezTo>
                      <a:pt x="13036" y="274228"/>
                      <a:pt x="45598" y="209657"/>
                      <a:pt x="75037" y="14647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36" name="Google Shape;12036;p28"/>
              <p:cNvSpPr/>
              <p:nvPr/>
            </p:nvSpPr>
            <p:spPr>
              <a:xfrm rot="-5868182">
                <a:off x="6237721" y="2068041"/>
                <a:ext cx="233095" cy="531122"/>
              </a:xfrm>
              <a:custGeom>
                <a:avLst/>
                <a:gdLst/>
                <a:ahLst/>
                <a:cxnLst/>
                <a:rect l="l" t="t" r="r" b="b"/>
                <a:pathLst>
                  <a:path w="342128" h="779562" extrusionOk="0">
                    <a:moveTo>
                      <a:pt x="51771" y="244808"/>
                    </a:moveTo>
                    <a:cubicBezTo>
                      <a:pt x="93360" y="168088"/>
                      <a:pt x="152931" y="101157"/>
                      <a:pt x="222570" y="48806"/>
                    </a:cubicBezTo>
                    <a:cubicBezTo>
                      <a:pt x="253467" y="26449"/>
                      <a:pt x="287974" y="5620"/>
                      <a:pt x="326300" y="135"/>
                    </a:cubicBezTo>
                    <a:cubicBezTo>
                      <a:pt x="334492" y="-976"/>
                      <a:pt x="343865" y="4857"/>
                      <a:pt x="341852" y="13952"/>
                    </a:cubicBezTo>
                    <a:cubicBezTo>
                      <a:pt x="339213" y="22770"/>
                      <a:pt x="331784" y="29227"/>
                      <a:pt x="326577" y="36586"/>
                    </a:cubicBezTo>
                    <a:cubicBezTo>
                      <a:pt x="326785" y="36309"/>
                      <a:pt x="327063" y="36031"/>
                      <a:pt x="327272" y="35684"/>
                    </a:cubicBezTo>
                    <a:cubicBezTo>
                      <a:pt x="311788" y="55263"/>
                      <a:pt x="294639" y="73315"/>
                      <a:pt x="278739" y="92478"/>
                    </a:cubicBezTo>
                    <a:cubicBezTo>
                      <a:pt x="252564" y="125735"/>
                      <a:pt x="229166" y="161145"/>
                      <a:pt x="200908" y="192736"/>
                    </a:cubicBezTo>
                    <a:cubicBezTo>
                      <a:pt x="161472" y="236199"/>
                      <a:pt x="116411" y="274872"/>
                      <a:pt x="68781" y="309032"/>
                    </a:cubicBezTo>
                    <a:cubicBezTo>
                      <a:pt x="70934" y="315419"/>
                      <a:pt x="66212" y="321182"/>
                      <a:pt x="64546" y="327084"/>
                    </a:cubicBezTo>
                    <a:cubicBezTo>
                      <a:pt x="101830" y="433382"/>
                      <a:pt x="96207" y="550580"/>
                      <a:pt x="74127" y="659586"/>
                    </a:cubicBezTo>
                    <a:cubicBezTo>
                      <a:pt x="69962" y="680971"/>
                      <a:pt x="45870" y="774772"/>
                      <a:pt x="27123" y="779562"/>
                    </a:cubicBezTo>
                    <a:cubicBezTo>
                      <a:pt x="-1205" y="777757"/>
                      <a:pt x="5114" y="633550"/>
                      <a:pt x="670" y="606125"/>
                    </a:cubicBezTo>
                    <a:cubicBezTo>
                      <a:pt x="-2871" y="531348"/>
                      <a:pt x="8029" y="457196"/>
                      <a:pt x="23721" y="384225"/>
                    </a:cubicBezTo>
                    <a:cubicBezTo>
                      <a:pt x="29692" y="358119"/>
                      <a:pt x="35107" y="331458"/>
                      <a:pt x="46633" y="307088"/>
                    </a:cubicBezTo>
                    <a:cubicBezTo>
                      <a:pt x="48924" y="302297"/>
                      <a:pt x="53992" y="300492"/>
                      <a:pt x="58159" y="297784"/>
                    </a:cubicBezTo>
                    <a:cubicBezTo>
                      <a:pt x="54340" y="297090"/>
                      <a:pt x="50799" y="295076"/>
                      <a:pt x="47536" y="292993"/>
                    </a:cubicBezTo>
                    <a:cubicBezTo>
                      <a:pt x="45661" y="298062"/>
                      <a:pt x="41078" y="302644"/>
                      <a:pt x="35316" y="300492"/>
                    </a:cubicBezTo>
                    <a:cubicBezTo>
                      <a:pt x="18791" y="294451"/>
                      <a:pt x="47882" y="255917"/>
                      <a:pt x="51701" y="244739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2037" name="Google Shape;12037;p28"/>
            <p:cNvGrpSpPr/>
            <p:nvPr/>
          </p:nvGrpSpPr>
          <p:grpSpPr>
            <a:xfrm>
              <a:off x="6003359" y="1935367"/>
              <a:ext cx="701143" cy="994661"/>
              <a:chOff x="6003359" y="1935367"/>
              <a:chExt cx="701143" cy="994661"/>
            </a:xfrm>
          </p:grpSpPr>
          <p:grpSp>
            <p:nvGrpSpPr>
              <p:cNvPr id="12038" name="Google Shape;12038;p28"/>
              <p:cNvGrpSpPr/>
              <p:nvPr/>
            </p:nvGrpSpPr>
            <p:grpSpPr>
              <a:xfrm>
                <a:off x="6003359" y="1935367"/>
                <a:ext cx="701143" cy="994661"/>
                <a:chOff x="6003359" y="1935367"/>
                <a:chExt cx="701143" cy="994661"/>
              </a:xfrm>
            </p:grpSpPr>
            <p:sp>
              <p:nvSpPr>
                <p:cNvPr id="12039" name="Google Shape;12039;p28"/>
                <p:cNvSpPr/>
                <p:nvPr/>
              </p:nvSpPr>
              <p:spPr>
                <a:xfrm rot="-5868182">
                  <a:off x="5886047" y="2190095"/>
                  <a:ext cx="937465" cy="4852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5978" h="712167" extrusionOk="0">
                      <a:moveTo>
                        <a:pt x="15231" y="396"/>
                      </a:moveTo>
                      <a:cubicBezTo>
                        <a:pt x="109449" y="21433"/>
                        <a:pt x="198737" y="58232"/>
                        <a:pt x="288233" y="93572"/>
                      </a:cubicBezTo>
                      <a:cubicBezTo>
                        <a:pt x="349400" y="117595"/>
                        <a:pt x="411749" y="138771"/>
                        <a:pt x="472640" y="163488"/>
                      </a:cubicBezTo>
                      <a:cubicBezTo>
                        <a:pt x="627470" y="228059"/>
                        <a:pt x="775565" y="307904"/>
                        <a:pt x="921091" y="391082"/>
                      </a:cubicBezTo>
                      <a:cubicBezTo>
                        <a:pt x="1056342" y="471274"/>
                        <a:pt x="1192218" y="552091"/>
                        <a:pt x="1317123" y="647975"/>
                      </a:cubicBezTo>
                      <a:cubicBezTo>
                        <a:pt x="1336772" y="663735"/>
                        <a:pt x="1356768" y="679496"/>
                        <a:pt x="1373986" y="697965"/>
                      </a:cubicBezTo>
                      <a:cubicBezTo>
                        <a:pt x="1377181" y="701505"/>
                        <a:pt x="1376348" y="707338"/>
                        <a:pt x="1372807" y="710254"/>
                      </a:cubicBezTo>
                      <a:cubicBezTo>
                        <a:pt x="1362739" y="717405"/>
                        <a:pt x="1356004" y="702547"/>
                        <a:pt x="1348436" y="697965"/>
                      </a:cubicBezTo>
                      <a:cubicBezTo>
                        <a:pt x="1318720" y="672761"/>
                        <a:pt x="1287407" y="649571"/>
                        <a:pt x="1255608" y="627076"/>
                      </a:cubicBezTo>
                      <a:cubicBezTo>
                        <a:pt x="1010518" y="463567"/>
                        <a:pt x="751750" y="318596"/>
                        <a:pt x="481666" y="200634"/>
                      </a:cubicBezTo>
                      <a:cubicBezTo>
                        <a:pt x="374465" y="158420"/>
                        <a:pt x="265875" y="119955"/>
                        <a:pt x="158744" y="77533"/>
                      </a:cubicBezTo>
                      <a:cubicBezTo>
                        <a:pt x="108823" y="61009"/>
                        <a:pt x="60570" y="39485"/>
                        <a:pt x="9885" y="25530"/>
                      </a:cubicBezTo>
                      <a:cubicBezTo>
                        <a:pt x="-5876" y="22128"/>
                        <a:pt x="-1848" y="-3145"/>
                        <a:pt x="15301" y="32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040" name="Google Shape;12040;p28"/>
                <p:cNvSpPr/>
                <p:nvPr/>
              </p:nvSpPr>
              <p:spPr>
                <a:xfrm rot="-5868182">
                  <a:off x="6157486" y="2074647"/>
                  <a:ext cx="305138" cy="91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7870" h="133689" extrusionOk="0">
                      <a:moveTo>
                        <a:pt x="3619" y="118685"/>
                      </a:moveTo>
                      <a:cubicBezTo>
                        <a:pt x="42639" y="95149"/>
                        <a:pt x="86936" y="84178"/>
                        <a:pt x="129011" y="67654"/>
                      </a:cubicBezTo>
                      <a:cubicBezTo>
                        <a:pt x="169697" y="50227"/>
                        <a:pt x="213438" y="42590"/>
                        <a:pt x="255652" y="30162"/>
                      </a:cubicBezTo>
                      <a:cubicBezTo>
                        <a:pt x="298144" y="18081"/>
                        <a:pt x="342579" y="15998"/>
                        <a:pt x="386112" y="9680"/>
                      </a:cubicBezTo>
                      <a:cubicBezTo>
                        <a:pt x="385973" y="9680"/>
                        <a:pt x="385765" y="9680"/>
                        <a:pt x="385626" y="9680"/>
                      </a:cubicBezTo>
                      <a:cubicBezTo>
                        <a:pt x="405205" y="7597"/>
                        <a:pt x="424507" y="3917"/>
                        <a:pt x="443739" y="29"/>
                      </a:cubicBezTo>
                      <a:cubicBezTo>
                        <a:pt x="443739" y="29"/>
                        <a:pt x="443600" y="29"/>
                        <a:pt x="443531" y="29"/>
                      </a:cubicBezTo>
                      <a:cubicBezTo>
                        <a:pt x="449849" y="-596"/>
                        <a:pt x="448947" y="9194"/>
                        <a:pt x="442906" y="7666"/>
                      </a:cubicBezTo>
                      <a:cubicBezTo>
                        <a:pt x="368684" y="23149"/>
                        <a:pt x="291756" y="24260"/>
                        <a:pt x="219895" y="50574"/>
                      </a:cubicBezTo>
                      <a:cubicBezTo>
                        <a:pt x="219895" y="50574"/>
                        <a:pt x="219895" y="50574"/>
                        <a:pt x="219965" y="50574"/>
                      </a:cubicBezTo>
                      <a:cubicBezTo>
                        <a:pt x="169628" y="61475"/>
                        <a:pt x="123248" y="84178"/>
                        <a:pt x="74924" y="101189"/>
                      </a:cubicBezTo>
                      <a:cubicBezTo>
                        <a:pt x="52915" y="109729"/>
                        <a:pt x="32294" y="121324"/>
                        <a:pt x="11673" y="132780"/>
                      </a:cubicBezTo>
                      <a:cubicBezTo>
                        <a:pt x="2925" y="137293"/>
                        <a:pt x="-4782" y="123823"/>
                        <a:pt x="3619" y="11861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041" name="Google Shape;12041;p28"/>
                <p:cNvSpPr/>
                <p:nvPr/>
              </p:nvSpPr>
              <p:spPr>
                <a:xfrm rot="-5868182">
                  <a:off x="6078249" y="2126146"/>
                  <a:ext cx="285371" cy="195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57" h="287129" extrusionOk="0">
                      <a:moveTo>
                        <a:pt x="1266" y="276623"/>
                      </a:moveTo>
                      <a:cubicBezTo>
                        <a:pt x="83055" y="186641"/>
                        <a:pt x="184979" y="118113"/>
                        <a:pt x="290236" y="58403"/>
                      </a:cubicBezTo>
                      <a:cubicBezTo>
                        <a:pt x="302040" y="52570"/>
                        <a:pt x="421251" y="-14847"/>
                        <a:pt x="418821" y="2997"/>
                      </a:cubicBezTo>
                      <a:cubicBezTo>
                        <a:pt x="418960" y="5844"/>
                        <a:pt x="416391" y="7996"/>
                        <a:pt x="413753" y="7579"/>
                      </a:cubicBezTo>
                      <a:cubicBezTo>
                        <a:pt x="352099" y="32852"/>
                        <a:pt x="294124" y="66595"/>
                        <a:pt x="237608" y="101727"/>
                      </a:cubicBezTo>
                      <a:cubicBezTo>
                        <a:pt x="182063" y="135956"/>
                        <a:pt x="127977" y="172824"/>
                        <a:pt x="79723" y="216982"/>
                      </a:cubicBezTo>
                      <a:cubicBezTo>
                        <a:pt x="55561" y="238436"/>
                        <a:pt x="33829" y="262320"/>
                        <a:pt x="11334" y="285440"/>
                      </a:cubicBezTo>
                      <a:cubicBezTo>
                        <a:pt x="5710" y="290578"/>
                        <a:pt x="-3247" y="282941"/>
                        <a:pt x="1197" y="27662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042" name="Google Shape;12042;p28"/>
                <p:cNvSpPr/>
                <p:nvPr/>
              </p:nvSpPr>
              <p:spPr>
                <a:xfrm rot="-5868182">
                  <a:off x="6095670" y="2235418"/>
                  <a:ext cx="196889" cy="20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986" h="302133" extrusionOk="0">
                      <a:moveTo>
                        <a:pt x="2255" y="287343"/>
                      </a:moveTo>
                      <a:cubicBezTo>
                        <a:pt x="70575" y="171741"/>
                        <a:pt x="165417" y="69678"/>
                        <a:pt x="281366" y="872"/>
                      </a:cubicBezTo>
                      <a:cubicBezTo>
                        <a:pt x="286921" y="-2877"/>
                        <a:pt x="292475" y="6496"/>
                        <a:pt x="286226" y="9412"/>
                      </a:cubicBezTo>
                      <a:cubicBezTo>
                        <a:pt x="269007" y="19132"/>
                        <a:pt x="253108" y="31005"/>
                        <a:pt x="237347" y="42947"/>
                      </a:cubicBezTo>
                      <a:cubicBezTo>
                        <a:pt x="237347" y="42947"/>
                        <a:pt x="237417" y="42947"/>
                        <a:pt x="237486" y="42878"/>
                      </a:cubicBezTo>
                      <a:cubicBezTo>
                        <a:pt x="237278" y="43017"/>
                        <a:pt x="237069" y="43225"/>
                        <a:pt x="236861" y="43364"/>
                      </a:cubicBezTo>
                      <a:cubicBezTo>
                        <a:pt x="237000" y="43225"/>
                        <a:pt x="237139" y="43155"/>
                        <a:pt x="237278" y="43017"/>
                      </a:cubicBezTo>
                      <a:cubicBezTo>
                        <a:pt x="237278" y="43017"/>
                        <a:pt x="237139" y="43086"/>
                        <a:pt x="237069" y="43155"/>
                      </a:cubicBezTo>
                      <a:cubicBezTo>
                        <a:pt x="237069" y="43155"/>
                        <a:pt x="237139" y="43086"/>
                        <a:pt x="237208" y="43017"/>
                      </a:cubicBezTo>
                      <a:cubicBezTo>
                        <a:pt x="180206" y="88841"/>
                        <a:pt x="127161" y="140636"/>
                        <a:pt x="82725" y="198749"/>
                      </a:cubicBezTo>
                      <a:cubicBezTo>
                        <a:pt x="82725" y="198749"/>
                        <a:pt x="82725" y="198680"/>
                        <a:pt x="82795" y="198610"/>
                      </a:cubicBezTo>
                      <a:cubicBezTo>
                        <a:pt x="82725" y="198749"/>
                        <a:pt x="82586" y="198819"/>
                        <a:pt x="82517" y="198958"/>
                      </a:cubicBezTo>
                      <a:cubicBezTo>
                        <a:pt x="82517" y="198958"/>
                        <a:pt x="82517" y="198958"/>
                        <a:pt x="82517" y="198958"/>
                      </a:cubicBezTo>
                      <a:cubicBezTo>
                        <a:pt x="82031" y="199652"/>
                        <a:pt x="81475" y="200277"/>
                        <a:pt x="80989" y="200971"/>
                      </a:cubicBezTo>
                      <a:cubicBezTo>
                        <a:pt x="81059" y="200902"/>
                        <a:pt x="81128" y="200763"/>
                        <a:pt x="81198" y="200693"/>
                      </a:cubicBezTo>
                      <a:cubicBezTo>
                        <a:pt x="59188" y="231659"/>
                        <a:pt x="35790" y="261792"/>
                        <a:pt x="16975" y="294841"/>
                      </a:cubicBezTo>
                      <a:cubicBezTo>
                        <a:pt x="10448" y="308797"/>
                        <a:pt x="-5868" y="300743"/>
                        <a:pt x="2186" y="28727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043" name="Google Shape;12043;p28"/>
                <p:cNvSpPr/>
                <p:nvPr/>
              </p:nvSpPr>
              <p:spPr>
                <a:xfrm rot="-5868182">
                  <a:off x="6068765" y="2311147"/>
                  <a:ext cx="152575" cy="26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944" h="389144" extrusionOk="0">
                      <a:moveTo>
                        <a:pt x="86272" y="193992"/>
                      </a:moveTo>
                      <a:cubicBezTo>
                        <a:pt x="105782" y="156985"/>
                        <a:pt x="127305" y="121090"/>
                        <a:pt x="150148" y="86027"/>
                      </a:cubicBezTo>
                      <a:cubicBezTo>
                        <a:pt x="171186" y="56381"/>
                        <a:pt x="189377" y="22290"/>
                        <a:pt x="219023" y="350"/>
                      </a:cubicBezTo>
                      <a:cubicBezTo>
                        <a:pt x="219023" y="350"/>
                        <a:pt x="219023" y="350"/>
                        <a:pt x="219023" y="350"/>
                      </a:cubicBezTo>
                      <a:cubicBezTo>
                        <a:pt x="220828" y="-552"/>
                        <a:pt x="223189" y="350"/>
                        <a:pt x="223884" y="2364"/>
                      </a:cubicBezTo>
                      <a:cubicBezTo>
                        <a:pt x="224647" y="7085"/>
                        <a:pt x="217982" y="8612"/>
                        <a:pt x="215690" y="12084"/>
                      </a:cubicBezTo>
                      <a:cubicBezTo>
                        <a:pt x="215829" y="11945"/>
                        <a:pt x="215899" y="11876"/>
                        <a:pt x="216038" y="11737"/>
                      </a:cubicBezTo>
                      <a:cubicBezTo>
                        <a:pt x="140358" y="101372"/>
                        <a:pt x="91202" y="210516"/>
                        <a:pt x="44475" y="317231"/>
                      </a:cubicBezTo>
                      <a:cubicBezTo>
                        <a:pt x="44613" y="316884"/>
                        <a:pt x="44752" y="316537"/>
                        <a:pt x="44891" y="316259"/>
                      </a:cubicBezTo>
                      <a:cubicBezTo>
                        <a:pt x="34894" y="339518"/>
                        <a:pt x="27464" y="364374"/>
                        <a:pt x="14689" y="386314"/>
                      </a:cubicBezTo>
                      <a:cubicBezTo>
                        <a:pt x="9760" y="392355"/>
                        <a:pt x="-724" y="387981"/>
                        <a:pt x="40" y="380205"/>
                      </a:cubicBezTo>
                      <a:cubicBezTo>
                        <a:pt x="23090" y="315981"/>
                        <a:pt x="55375" y="254882"/>
                        <a:pt x="86341" y="19399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044" name="Google Shape;12044;p28"/>
                <p:cNvSpPr/>
                <p:nvPr/>
              </p:nvSpPr>
              <p:spPr>
                <a:xfrm rot="-5868182">
                  <a:off x="6104557" y="2448908"/>
                  <a:ext cx="62586" cy="24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61" h="353652" extrusionOk="0">
                      <a:moveTo>
                        <a:pt x="83525" y="1142"/>
                      </a:moveTo>
                      <a:cubicBezTo>
                        <a:pt x="87344" y="-2121"/>
                        <a:pt x="93385" y="2183"/>
                        <a:pt x="91510" y="6835"/>
                      </a:cubicBezTo>
                      <a:cubicBezTo>
                        <a:pt x="89982" y="17319"/>
                        <a:pt x="88246" y="27734"/>
                        <a:pt x="86580" y="38148"/>
                      </a:cubicBezTo>
                      <a:lnTo>
                        <a:pt x="86580" y="38148"/>
                      </a:lnTo>
                      <a:cubicBezTo>
                        <a:pt x="86580" y="38148"/>
                        <a:pt x="86580" y="38426"/>
                        <a:pt x="86510" y="38565"/>
                      </a:cubicBezTo>
                      <a:cubicBezTo>
                        <a:pt x="86510" y="38565"/>
                        <a:pt x="86510" y="38565"/>
                        <a:pt x="86510" y="38496"/>
                      </a:cubicBezTo>
                      <a:cubicBezTo>
                        <a:pt x="85816" y="42661"/>
                        <a:pt x="85191" y="46827"/>
                        <a:pt x="84567" y="50993"/>
                      </a:cubicBezTo>
                      <a:cubicBezTo>
                        <a:pt x="84567" y="50924"/>
                        <a:pt x="84567" y="50854"/>
                        <a:pt x="84567" y="50785"/>
                      </a:cubicBezTo>
                      <a:cubicBezTo>
                        <a:pt x="84567" y="51132"/>
                        <a:pt x="84497" y="51410"/>
                        <a:pt x="84428" y="51757"/>
                      </a:cubicBezTo>
                      <a:cubicBezTo>
                        <a:pt x="84428" y="51757"/>
                        <a:pt x="84428" y="51687"/>
                        <a:pt x="84428" y="51618"/>
                      </a:cubicBezTo>
                      <a:cubicBezTo>
                        <a:pt x="67973" y="151876"/>
                        <a:pt x="44991" y="251786"/>
                        <a:pt x="16594" y="349128"/>
                      </a:cubicBezTo>
                      <a:cubicBezTo>
                        <a:pt x="12637" y="356834"/>
                        <a:pt x="139" y="354127"/>
                        <a:pt x="0" y="345309"/>
                      </a:cubicBezTo>
                      <a:cubicBezTo>
                        <a:pt x="10832" y="281502"/>
                        <a:pt x="30411" y="219154"/>
                        <a:pt x="44575" y="155972"/>
                      </a:cubicBezTo>
                      <a:cubicBezTo>
                        <a:pt x="52559" y="124103"/>
                        <a:pt x="59988" y="92096"/>
                        <a:pt x="66862" y="59950"/>
                      </a:cubicBezTo>
                      <a:cubicBezTo>
                        <a:pt x="72208" y="40578"/>
                        <a:pt x="73111" y="18500"/>
                        <a:pt x="83386" y="114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045" name="Google Shape;12045;p28"/>
                <p:cNvSpPr/>
                <p:nvPr/>
              </p:nvSpPr>
              <p:spPr>
                <a:xfrm rot="-5868182">
                  <a:off x="6080019" y="2592112"/>
                  <a:ext cx="100285" cy="2364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95" h="347117" extrusionOk="0">
                      <a:moveTo>
                        <a:pt x="2144" y="299"/>
                      </a:moveTo>
                      <a:cubicBezTo>
                        <a:pt x="5130" y="-950"/>
                        <a:pt x="7282" y="1966"/>
                        <a:pt x="8323" y="4396"/>
                      </a:cubicBezTo>
                      <a:cubicBezTo>
                        <a:pt x="20543" y="26475"/>
                        <a:pt x="31514" y="49178"/>
                        <a:pt x="42900" y="71674"/>
                      </a:cubicBezTo>
                      <a:cubicBezTo>
                        <a:pt x="67826" y="120345"/>
                        <a:pt x="91154" y="169779"/>
                        <a:pt x="111497" y="220602"/>
                      </a:cubicBezTo>
                      <a:cubicBezTo>
                        <a:pt x="126772" y="259136"/>
                        <a:pt x="141630" y="298712"/>
                        <a:pt x="147184" y="339953"/>
                      </a:cubicBezTo>
                      <a:cubicBezTo>
                        <a:pt x="147601" y="347382"/>
                        <a:pt x="136700" y="350021"/>
                        <a:pt x="133715" y="343078"/>
                      </a:cubicBezTo>
                      <a:cubicBezTo>
                        <a:pt x="132326" y="339953"/>
                        <a:pt x="131701" y="336482"/>
                        <a:pt x="130799" y="333149"/>
                      </a:cubicBezTo>
                      <a:cubicBezTo>
                        <a:pt x="109067" y="255456"/>
                        <a:pt x="77407" y="180888"/>
                        <a:pt x="44150" y="107500"/>
                      </a:cubicBezTo>
                      <a:cubicBezTo>
                        <a:pt x="29361" y="75423"/>
                        <a:pt x="15059" y="43138"/>
                        <a:pt x="2075" y="10297"/>
                      </a:cubicBezTo>
                      <a:cubicBezTo>
                        <a:pt x="1034" y="7103"/>
                        <a:pt x="-2022" y="2452"/>
                        <a:pt x="2075" y="29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046" name="Google Shape;12046;p28"/>
                <p:cNvSpPr/>
                <p:nvPr/>
              </p:nvSpPr>
              <p:spPr>
                <a:xfrm rot="-5868182">
                  <a:off x="6293974" y="2511388"/>
                  <a:ext cx="189011" cy="2262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423" h="332122" extrusionOk="0">
                      <a:moveTo>
                        <a:pt x="1328" y="324461"/>
                      </a:moveTo>
                      <a:cubicBezTo>
                        <a:pt x="52568" y="257183"/>
                        <a:pt x="106723" y="192126"/>
                        <a:pt x="159977" y="126376"/>
                      </a:cubicBezTo>
                      <a:cubicBezTo>
                        <a:pt x="159768" y="126653"/>
                        <a:pt x="159490" y="126931"/>
                        <a:pt x="159283" y="127209"/>
                      </a:cubicBezTo>
                      <a:cubicBezTo>
                        <a:pt x="194345" y="85828"/>
                        <a:pt x="228505" y="43684"/>
                        <a:pt x="263706" y="2512"/>
                      </a:cubicBezTo>
                      <a:cubicBezTo>
                        <a:pt x="266483" y="-404"/>
                        <a:pt x="271135" y="-821"/>
                        <a:pt x="274329" y="1470"/>
                      </a:cubicBezTo>
                      <a:cubicBezTo>
                        <a:pt x="286063" y="10357"/>
                        <a:pt x="260998" y="29242"/>
                        <a:pt x="256138" y="38060"/>
                      </a:cubicBezTo>
                      <a:cubicBezTo>
                        <a:pt x="256416" y="37782"/>
                        <a:pt x="256624" y="37435"/>
                        <a:pt x="256902" y="37158"/>
                      </a:cubicBezTo>
                      <a:cubicBezTo>
                        <a:pt x="184069" y="124084"/>
                        <a:pt x="109918" y="209831"/>
                        <a:pt x="35974" y="295786"/>
                      </a:cubicBezTo>
                      <a:cubicBezTo>
                        <a:pt x="26739" y="306965"/>
                        <a:pt x="16950" y="317796"/>
                        <a:pt x="8618" y="329738"/>
                      </a:cubicBezTo>
                      <a:cubicBezTo>
                        <a:pt x="5494" y="335639"/>
                        <a:pt x="-3324" y="329321"/>
                        <a:pt x="1328" y="32446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047" name="Google Shape;12047;p28"/>
                <p:cNvSpPr/>
                <p:nvPr/>
              </p:nvSpPr>
              <p:spPr>
                <a:xfrm rot="-5868182">
                  <a:off x="6371458" y="2373385"/>
                  <a:ext cx="94628" cy="2599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91" h="381499" extrusionOk="0">
                      <a:moveTo>
                        <a:pt x="134245" y="424"/>
                      </a:moveTo>
                      <a:cubicBezTo>
                        <a:pt x="139313" y="2299"/>
                        <a:pt x="139798" y="7923"/>
                        <a:pt x="137786" y="12227"/>
                      </a:cubicBezTo>
                      <a:cubicBezTo>
                        <a:pt x="131537" y="36598"/>
                        <a:pt x="121399" y="59857"/>
                        <a:pt x="112790" y="83394"/>
                      </a:cubicBezTo>
                      <a:cubicBezTo>
                        <a:pt x="94808" y="130954"/>
                        <a:pt x="80158" y="179624"/>
                        <a:pt x="62939" y="227462"/>
                      </a:cubicBezTo>
                      <a:cubicBezTo>
                        <a:pt x="45721" y="276272"/>
                        <a:pt x="24266" y="323554"/>
                        <a:pt x="8019" y="372711"/>
                      </a:cubicBezTo>
                      <a:cubicBezTo>
                        <a:pt x="8019" y="372711"/>
                        <a:pt x="8019" y="372711"/>
                        <a:pt x="8019" y="372711"/>
                      </a:cubicBezTo>
                      <a:cubicBezTo>
                        <a:pt x="7325" y="374932"/>
                        <a:pt x="6978" y="377293"/>
                        <a:pt x="6423" y="379584"/>
                      </a:cubicBezTo>
                      <a:cubicBezTo>
                        <a:pt x="4270" y="383889"/>
                        <a:pt x="-451" y="380140"/>
                        <a:pt x="35" y="376182"/>
                      </a:cubicBezTo>
                      <a:cubicBezTo>
                        <a:pt x="6839" y="325290"/>
                        <a:pt x="29473" y="277660"/>
                        <a:pt x="44749" y="228851"/>
                      </a:cubicBezTo>
                      <a:cubicBezTo>
                        <a:pt x="65022" y="168654"/>
                        <a:pt x="84602" y="108180"/>
                        <a:pt x="106333" y="48401"/>
                      </a:cubicBezTo>
                      <a:cubicBezTo>
                        <a:pt x="111263" y="38958"/>
                        <a:pt x="122025" y="-5130"/>
                        <a:pt x="134175" y="49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048" name="Google Shape;12048;p28"/>
                <p:cNvSpPr/>
                <p:nvPr/>
              </p:nvSpPr>
              <p:spPr>
                <a:xfrm rot="-5868182">
                  <a:off x="6451728" y="2247125"/>
                  <a:ext cx="31177" cy="3150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60" h="462449" extrusionOk="0">
                      <a:moveTo>
                        <a:pt x="39767" y="0"/>
                      </a:moveTo>
                      <a:cubicBezTo>
                        <a:pt x="48792" y="1389"/>
                        <a:pt x="45044" y="12081"/>
                        <a:pt x="44696" y="18330"/>
                      </a:cubicBezTo>
                      <a:cubicBezTo>
                        <a:pt x="39905" y="59641"/>
                        <a:pt x="36434" y="101091"/>
                        <a:pt x="32824" y="142471"/>
                      </a:cubicBezTo>
                      <a:cubicBezTo>
                        <a:pt x="27963" y="245784"/>
                        <a:pt x="23381" y="349097"/>
                        <a:pt x="9981" y="451715"/>
                      </a:cubicBezTo>
                      <a:cubicBezTo>
                        <a:pt x="9981" y="451715"/>
                        <a:pt x="9981" y="451715"/>
                        <a:pt x="9981" y="451715"/>
                      </a:cubicBezTo>
                      <a:cubicBezTo>
                        <a:pt x="9981" y="453312"/>
                        <a:pt x="9911" y="454839"/>
                        <a:pt x="9981" y="456436"/>
                      </a:cubicBezTo>
                      <a:cubicBezTo>
                        <a:pt x="10814" y="458589"/>
                        <a:pt x="9981" y="461227"/>
                        <a:pt x="7690" y="462268"/>
                      </a:cubicBezTo>
                      <a:cubicBezTo>
                        <a:pt x="-3627" y="464768"/>
                        <a:pt x="1163" y="440745"/>
                        <a:pt x="260" y="434149"/>
                      </a:cubicBezTo>
                      <a:cubicBezTo>
                        <a:pt x="3038" y="378952"/>
                        <a:pt x="6787" y="323755"/>
                        <a:pt x="8454" y="268488"/>
                      </a:cubicBezTo>
                      <a:cubicBezTo>
                        <a:pt x="8454" y="268696"/>
                        <a:pt x="8454" y="268904"/>
                        <a:pt x="8454" y="269113"/>
                      </a:cubicBezTo>
                      <a:cubicBezTo>
                        <a:pt x="8454" y="268835"/>
                        <a:pt x="8454" y="268557"/>
                        <a:pt x="8454" y="268279"/>
                      </a:cubicBezTo>
                      <a:cubicBezTo>
                        <a:pt x="8454" y="268279"/>
                        <a:pt x="8454" y="268279"/>
                        <a:pt x="8454" y="268279"/>
                      </a:cubicBezTo>
                      <a:cubicBezTo>
                        <a:pt x="8454" y="267863"/>
                        <a:pt x="8454" y="267516"/>
                        <a:pt x="8454" y="267099"/>
                      </a:cubicBezTo>
                      <a:cubicBezTo>
                        <a:pt x="8454" y="267099"/>
                        <a:pt x="8454" y="267169"/>
                        <a:pt x="8454" y="267238"/>
                      </a:cubicBezTo>
                      <a:cubicBezTo>
                        <a:pt x="8454" y="267030"/>
                        <a:pt x="8454" y="266822"/>
                        <a:pt x="8454" y="266683"/>
                      </a:cubicBezTo>
                      <a:cubicBezTo>
                        <a:pt x="8454" y="266752"/>
                        <a:pt x="8454" y="266891"/>
                        <a:pt x="8454" y="266960"/>
                      </a:cubicBezTo>
                      <a:cubicBezTo>
                        <a:pt x="8454" y="266127"/>
                        <a:pt x="8454" y="265294"/>
                        <a:pt x="8523" y="264530"/>
                      </a:cubicBezTo>
                      <a:cubicBezTo>
                        <a:pt x="8523" y="264600"/>
                        <a:pt x="8523" y="264669"/>
                        <a:pt x="8523" y="264739"/>
                      </a:cubicBezTo>
                      <a:cubicBezTo>
                        <a:pt x="8523" y="264600"/>
                        <a:pt x="8523" y="264530"/>
                        <a:pt x="8523" y="264391"/>
                      </a:cubicBezTo>
                      <a:cubicBezTo>
                        <a:pt x="8523" y="264461"/>
                        <a:pt x="8523" y="264530"/>
                        <a:pt x="8523" y="264600"/>
                      </a:cubicBezTo>
                      <a:cubicBezTo>
                        <a:pt x="8523" y="264114"/>
                        <a:pt x="8523" y="263628"/>
                        <a:pt x="8523" y="263072"/>
                      </a:cubicBezTo>
                      <a:cubicBezTo>
                        <a:pt x="8523" y="263072"/>
                        <a:pt x="8523" y="263211"/>
                        <a:pt x="8523" y="263280"/>
                      </a:cubicBezTo>
                      <a:cubicBezTo>
                        <a:pt x="8939" y="188643"/>
                        <a:pt x="13730" y="114144"/>
                        <a:pt x="25672" y="40409"/>
                      </a:cubicBezTo>
                      <a:cubicBezTo>
                        <a:pt x="25672" y="40617"/>
                        <a:pt x="25603" y="40895"/>
                        <a:pt x="25533" y="41103"/>
                      </a:cubicBezTo>
                      <a:cubicBezTo>
                        <a:pt x="25672" y="40061"/>
                        <a:pt x="25881" y="39089"/>
                        <a:pt x="26019" y="38048"/>
                      </a:cubicBezTo>
                      <a:cubicBezTo>
                        <a:pt x="26019" y="38395"/>
                        <a:pt x="25881" y="38742"/>
                        <a:pt x="25881" y="39089"/>
                      </a:cubicBezTo>
                      <a:cubicBezTo>
                        <a:pt x="28935" y="30133"/>
                        <a:pt x="27824" y="-347"/>
                        <a:pt x="39628" y="6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049" name="Google Shape;12049;p28"/>
                <p:cNvSpPr/>
                <p:nvPr/>
              </p:nvSpPr>
              <p:spPr>
                <a:xfrm rot="-5868182">
                  <a:off x="6479722" y="2092785"/>
                  <a:ext cx="76000" cy="366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50" h="538135" extrusionOk="0">
                      <a:moveTo>
                        <a:pt x="7257" y="69"/>
                      </a:moveTo>
                      <a:cubicBezTo>
                        <a:pt x="19130" y="-694"/>
                        <a:pt x="13714" y="28258"/>
                        <a:pt x="16491" y="36590"/>
                      </a:cubicBezTo>
                      <a:cubicBezTo>
                        <a:pt x="28364" y="120323"/>
                        <a:pt x="36626" y="204542"/>
                        <a:pt x="54053" y="287442"/>
                      </a:cubicBezTo>
                      <a:cubicBezTo>
                        <a:pt x="68356" y="357984"/>
                        <a:pt x="84672" y="428109"/>
                        <a:pt x="103002" y="497678"/>
                      </a:cubicBezTo>
                      <a:cubicBezTo>
                        <a:pt x="103696" y="505454"/>
                        <a:pt x="117027" y="535934"/>
                        <a:pt x="108973" y="537948"/>
                      </a:cubicBezTo>
                      <a:cubicBezTo>
                        <a:pt x="106473" y="538711"/>
                        <a:pt x="104182" y="537045"/>
                        <a:pt x="103626" y="534754"/>
                      </a:cubicBezTo>
                      <a:cubicBezTo>
                        <a:pt x="79604" y="483653"/>
                        <a:pt x="68008" y="427623"/>
                        <a:pt x="53983" y="373120"/>
                      </a:cubicBezTo>
                      <a:cubicBezTo>
                        <a:pt x="38292" y="303550"/>
                        <a:pt x="24892" y="233356"/>
                        <a:pt x="17047" y="162398"/>
                      </a:cubicBezTo>
                      <a:cubicBezTo>
                        <a:pt x="13436" y="120601"/>
                        <a:pt x="5799" y="79290"/>
                        <a:pt x="1772" y="37492"/>
                      </a:cubicBezTo>
                      <a:cubicBezTo>
                        <a:pt x="2397" y="27981"/>
                        <a:pt x="-5310" y="1666"/>
                        <a:pt x="725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050" name="Google Shape;12050;p28"/>
                <p:cNvSpPr/>
                <p:nvPr/>
              </p:nvSpPr>
              <p:spPr>
                <a:xfrm rot="-5868182">
                  <a:off x="6432392" y="2081427"/>
                  <a:ext cx="101989" cy="251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696" h="368659" extrusionOk="0">
                      <a:moveTo>
                        <a:pt x="4957" y="158"/>
                      </a:moveTo>
                      <a:cubicBezTo>
                        <a:pt x="16204" y="-1786"/>
                        <a:pt x="15927" y="14669"/>
                        <a:pt x="19606" y="21821"/>
                      </a:cubicBezTo>
                      <a:cubicBezTo>
                        <a:pt x="30854" y="54175"/>
                        <a:pt x="39533" y="87363"/>
                        <a:pt x="51128" y="119579"/>
                      </a:cubicBezTo>
                      <a:cubicBezTo>
                        <a:pt x="51058" y="119371"/>
                        <a:pt x="50919" y="119093"/>
                        <a:pt x="50850" y="118885"/>
                      </a:cubicBezTo>
                      <a:cubicBezTo>
                        <a:pt x="51545" y="120690"/>
                        <a:pt x="52239" y="122564"/>
                        <a:pt x="52864" y="124370"/>
                      </a:cubicBezTo>
                      <a:cubicBezTo>
                        <a:pt x="52725" y="124022"/>
                        <a:pt x="52586" y="123675"/>
                        <a:pt x="52448" y="123259"/>
                      </a:cubicBezTo>
                      <a:cubicBezTo>
                        <a:pt x="81956" y="203382"/>
                        <a:pt x="115143" y="282046"/>
                        <a:pt x="148678" y="360503"/>
                      </a:cubicBezTo>
                      <a:cubicBezTo>
                        <a:pt x="151733" y="366127"/>
                        <a:pt x="147428" y="372375"/>
                        <a:pt x="142221" y="365918"/>
                      </a:cubicBezTo>
                      <a:cubicBezTo>
                        <a:pt x="126529" y="346895"/>
                        <a:pt x="117781" y="323357"/>
                        <a:pt x="107714" y="301140"/>
                      </a:cubicBezTo>
                      <a:cubicBezTo>
                        <a:pt x="86398" y="253788"/>
                        <a:pt x="64806" y="206506"/>
                        <a:pt x="46754" y="157835"/>
                      </a:cubicBezTo>
                      <a:cubicBezTo>
                        <a:pt x="29188" y="115969"/>
                        <a:pt x="16482" y="72436"/>
                        <a:pt x="5304" y="28556"/>
                      </a:cubicBezTo>
                      <a:cubicBezTo>
                        <a:pt x="4401" y="19807"/>
                        <a:pt x="-5944" y="5366"/>
                        <a:pt x="4957" y="8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051" name="Google Shape;12051;p28"/>
                <p:cNvSpPr/>
                <p:nvPr/>
              </p:nvSpPr>
              <p:spPr>
                <a:xfrm rot="-5868182">
                  <a:off x="6333879" y="2758077"/>
                  <a:ext cx="4730" cy="2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43" h="416" extrusionOk="0">
                      <a:moveTo>
                        <a:pt x="0" y="417"/>
                      </a:moveTo>
                      <a:cubicBezTo>
                        <a:pt x="0" y="417"/>
                        <a:pt x="0" y="139"/>
                        <a:pt x="0" y="0"/>
                      </a:cubicBezTo>
                      <a:cubicBezTo>
                        <a:pt x="0" y="139"/>
                        <a:pt x="0" y="278"/>
                        <a:pt x="0" y="41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2052" name="Google Shape;12052;p28"/>
              <p:cNvSpPr/>
              <p:nvPr/>
            </p:nvSpPr>
            <p:spPr>
              <a:xfrm rot="-5868182">
                <a:off x="6195604" y="2694012"/>
                <a:ext cx="243819" cy="109548"/>
              </a:xfrm>
              <a:custGeom>
                <a:avLst/>
                <a:gdLst/>
                <a:ahLst/>
                <a:cxnLst/>
                <a:rect l="l" t="t" r="r" b="b"/>
                <a:pathLst>
                  <a:path w="357868" h="160790" extrusionOk="0">
                    <a:moveTo>
                      <a:pt x="5004" y="153300"/>
                    </a:moveTo>
                    <a:cubicBezTo>
                      <a:pt x="124285" y="114697"/>
                      <a:pt x="240512" y="64013"/>
                      <a:pt x="348893" y="900"/>
                    </a:cubicBezTo>
                    <a:cubicBezTo>
                      <a:pt x="354933" y="-2849"/>
                      <a:pt x="361321" y="6038"/>
                      <a:pt x="355697" y="10551"/>
                    </a:cubicBezTo>
                    <a:cubicBezTo>
                      <a:pt x="284947" y="61999"/>
                      <a:pt x="203436" y="97200"/>
                      <a:pt x="121786" y="127819"/>
                    </a:cubicBezTo>
                    <a:cubicBezTo>
                      <a:pt x="121994" y="127819"/>
                      <a:pt x="122133" y="127681"/>
                      <a:pt x="122341" y="127611"/>
                    </a:cubicBezTo>
                    <a:cubicBezTo>
                      <a:pt x="119078" y="130597"/>
                      <a:pt x="-28532" y="178990"/>
                      <a:pt x="4934" y="1533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2053" name="Google Shape;12053;p28"/>
            <p:cNvSpPr/>
            <p:nvPr/>
          </p:nvSpPr>
          <p:spPr>
            <a:xfrm rot="-5868182">
              <a:off x="6394763" y="2414498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54" name="Google Shape;12054;p28"/>
            <p:cNvSpPr/>
            <p:nvPr/>
          </p:nvSpPr>
          <p:spPr>
            <a:xfrm rot="-5868182">
              <a:off x="6394670" y="2414511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55" name="Google Shape;12055;p28"/>
            <p:cNvSpPr/>
            <p:nvPr/>
          </p:nvSpPr>
          <p:spPr>
            <a:xfrm rot="-5868182">
              <a:off x="6541035" y="2435049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56" name="Google Shape;12056;p28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57" name="Google Shape;12057;p28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58" name="Google Shape;12058;p28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59" name="Google Shape;12059;p28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60" name="Google Shape;12060;p28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61" name="Google Shape;12061;p28"/>
            <p:cNvSpPr/>
            <p:nvPr/>
          </p:nvSpPr>
          <p:spPr>
            <a:xfrm rot="-5868182">
              <a:off x="6494472" y="2272343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62" name="Google Shape;12062;p28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63" name="Google Shape;12063;p28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64" name="Google Shape;12064;p28"/>
            <p:cNvSpPr/>
            <p:nvPr/>
          </p:nvSpPr>
          <p:spPr>
            <a:xfrm rot="-5868182">
              <a:off x="6492222" y="2274970"/>
              <a:ext cx="4730" cy="94"/>
            </a:xfrm>
            <a:custGeom>
              <a:avLst/>
              <a:gdLst/>
              <a:ahLst/>
              <a:cxnLst/>
              <a:rect l="l" t="t" r="r" b="b"/>
              <a:pathLst>
                <a:path w="6943" h="138" extrusionOk="0">
                  <a:moveTo>
                    <a:pt x="0" y="0"/>
                  </a:moveTo>
                  <a:cubicBezTo>
                    <a:pt x="0" y="0"/>
                    <a:pt x="0" y="69"/>
                    <a:pt x="0" y="139"/>
                  </a:cubicBezTo>
                  <a:cubicBezTo>
                    <a:pt x="0" y="139"/>
                    <a:pt x="0" y="6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65" name="Google Shape;12065;p28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66" name="Google Shape;12066;p28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67" name="Google Shape;12067;p28"/>
            <p:cNvSpPr/>
            <p:nvPr/>
          </p:nvSpPr>
          <p:spPr>
            <a:xfrm rot="-5868182">
              <a:off x="6492370" y="2274950"/>
              <a:ext cx="4730" cy="189"/>
            </a:xfrm>
            <a:custGeom>
              <a:avLst/>
              <a:gdLst/>
              <a:ahLst/>
              <a:cxnLst/>
              <a:rect l="l" t="t" r="r" b="b"/>
              <a:pathLst>
                <a:path w="6943" h="277" extrusionOk="0">
                  <a:moveTo>
                    <a:pt x="0" y="278"/>
                  </a:moveTo>
                  <a:cubicBezTo>
                    <a:pt x="0" y="278"/>
                    <a:pt x="0" y="13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0"/>
                  </a:cubicBezTo>
                  <a:cubicBezTo>
                    <a:pt x="0" y="69"/>
                    <a:pt x="0" y="208"/>
                    <a:pt x="0" y="27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68" name="Google Shape;12068;p28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69" name="Google Shape;12069;p28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70" name="Google Shape;12070;p28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71" name="Google Shape;12071;p28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72" name="Google Shape;12072;p28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073" name="Google Shape;12073;p28"/>
          <p:cNvGrpSpPr/>
          <p:nvPr/>
        </p:nvGrpSpPr>
        <p:grpSpPr>
          <a:xfrm rot="1013147" flipH="1">
            <a:off x="9228198" y="6189870"/>
            <a:ext cx="744388" cy="1043369"/>
            <a:chOff x="5996489" y="1930043"/>
            <a:chExt cx="713436" cy="999985"/>
          </a:xfrm>
        </p:grpSpPr>
        <p:grpSp>
          <p:nvGrpSpPr>
            <p:cNvPr id="12074" name="Google Shape;12074;p28"/>
            <p:cNvGrpSpPr/>
            <p:nvPr/>
          </p:nvGrpSpPr>
          <p:grpSpPr>
            <a:xfrm>
              <a:off x="5997551" y="1930043"/>
              <a:ext cx="712373" cy="989676"/>
              <a:chOff x="6221239" y="1930043"/>
              <a:chExt cx="712373" cy="989676"/>
            </a:xfrm>
          </p:grpSpPr>
          <p:sp>
            <p:nvSpPr>
              <p:cNvPr id="12075" name="Google Shape;12075;p28"/>
              <p:cNvSpPr/>
              <p:nvPr/>
            </p:nvSpPr>
            <p:spPr>
              <a:xfrm rot="-5868182">
                <a:off x="6295942" y="2124819"/>
                <a:ext cx="293426" cy="200913"/>
              </a:xfrm>
              <a:custGeom>
                <a:avLst/>
                <a:gdLst/>
                <a:ahLst/>
                <a:cxnLst/>
                <a:rect l="l" t="t" r="r" b="b"/>
                <a:pathLst>
                  <a:path w="430680" h="294893" extrusionOk="0">
                    <a:moveTo>
                      <a:pt x="4521" y="283657"/>
                    </a:moveTo>
                    <a:cubicBezTo>
                      <a:pt x="5284" y="283518"/>
                      <a:pt x="5978" y="283448"/>
                      <a:pt x="6742" y="283379"/>
                    </a:cubicBezTo>
                    <a:cubicBezTo>
                      <a:pt x="48261" y="208394"/>
                      <a:pt x="137549" y="126049"/>
                      <a:pt x="211146" y="81961"/>
                    </a:cubicBezTo>
                    <a:cubicBezTo>
                      <a:pt x="250027" y="58355"/>
                      <a:pt x="290574" y="37317"/>
                      <a:pt x="333065" y="20862"/>
                    </a:cubicBezTo>
                    <a:cubicBezTo>
                      <a:pt x="363129" y="11211"/>
                      <a:pt x="469011" y="-29961"/>
                      <a:pt x="416104" y="39747"/>
                    </a:cubicBezTo>
                    <a:cubicBezTo>
                      <a:pt x="376113" y="103970"/>
                      <a:pt x="313972" y="150558"/>
                      <a:pt x="250512" y="189856"/>
                    </a:cubicBezTo>
                    <a:cubicBezTo>
                      <a:pt x="211701" y="213948"/>
                      <a:pt x="173029" y="238805"/>
                      <a:pt x="129912" y="254496"/>
                    </a:cubicBezTo>
                    <a:cubicBezTo>
                      <a:pt x="130190" y="254357"/>
                      <a:pt x="130468" y="254287"/>
                      <a:pt x="130745" y="254149"/>
                    </a:cubicBezTo>
                    <a:cubicBezTo>
                      <a:pt x="128315" y="255051"/>
                      <a:pt x="125816" y="256093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2969" y="257134"/>
                      <a:pt x="122483" y="257342"/>
                      <a:pt x="122066" y="257481"/>
                    </a:cubicBezTo>
                    <a:cubicBezTo>
                      <a:pt x="122066" y="257481"/>
                      <a:pt x="122066" y="257481"/>
                      <a:pt x="122066" y="257481"/>
                    </a:cubicBezTo>
                    <a:cubicBezTo>
                      <a:pt x="120539" y="258037"/>
                      <a:pt x="119081" y="258662"/>
                      <a:pt x="117553" y="259217"/>
                    </a:cubicBezTo>
                    <a:cubicBezTo>
                      <a:pt x="117831" y="259078"/>
                      <a:pt x="118109" y="259009"/>
                      <a:pt x="118387" y="258870"/>
                    </a:cubicBezTo>
                    <a:cubicBezTo>
                      <a:pt x="86032" y="270604"/>
                      <a:pt x="54441" y="285531"/>
                      <a:pt x="20698" y="292613"/>
                    </a:cubicBezTo>
                    <a:cubicBezTo>
                      <a:pt x="18614" y="293793"/>
                      <a:pt x="16115" y="294210"/>
                      <a:pt x="13755" y="293655"/>
                    </a:cubicBezTo>
                    <a:cubicBezTo>
                      <a:pt x="11810" y="293932"/>
                      <a:pt x="9936" y="294071"/>
                      <a:pt x="7992" y="294279"/>
                    </a:cubicBezTo>
                    <a:cubicBezTo>
                      <a:pt x="355" y="297751"/>
                      <a:pt x="-3673" y="285462"/>
                      <a:pt x="4521" y="2836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76" name="Google Shape;12076;p28"/>
              <p:cNvSpPr/>
              <p:nvPr/>
            </p:nvSpPr>
            <p:spPr>
              <a:xfrm rot="-5868182">
                <a:off x="6494569" y="1935505"/>
                <a:ext cx="314022" cy="347348"/>
              </a:xfrm>
              <a:custGeom>
                <a:avLst/>
                <a:gdLst/>
                <a:ahLst/>
                <a:cxnLst/>
                <a:rect l="l" t="t" r="r" b="b"/>
                <a:pathLst>
                  <a:path w="460910" h="509825" extrusionOk="0">
                    <a:moveTo>
                      <a:pt x="8284" y="128733"/>
                    </a:moveTo>
                    <a:cubicBezTo>
                      <a:pt x="8839" y="128733"/>
                      <a:pt x="9395" y="128733"/>
                      <a:pt x="9951" y="128802"/>
                    </a:cubicBezTo>
                    <a:cubicBezTo>
                      <a:pt x="11200" y="125956"/>
                      <a:pt x="14671" y="124567"/>
                      <a:pt x="17588" y="125747"/>
                    </a:cubicBezTo>
                    <a:cubicBezTo>
                      <a:pt x="60495" y="91032"/>
                      <a:pt x="112361" y="68745"/>
                      <a:pt x="162281" y="45972"/>
                    </a:cubicBezTo>
                    <a:cubicBezTo>
                      <a:pt x="231017" y="15631"/>
                      <a:pt x="305377" y="-4435"/>
                      <a:pt x="380987" y="842"/>
                    </a:cubicBezTo>
                    <a:cubicBezTo>
                      <a:pt x="396678" y="3550"/>
                      <a:pt x="476523" y="-130"/>
                      <a:pt x="458194" y="28753"/>
                    </a:cubicBezTo>
                    <a:cubicBezTo>
                      <a:pt x="409453" y="66801"/>
                      <a:pt x="349674" y="85339"/>
                      <a:pt x="291908" y="104918"/>
                    </a:cubicBezTo>
                    <a:cubicBezTo>
                      <a:pt x="208730" y="133801"/>
                      <a:pt x="120067" y="152617"/>
                      <a:pt x="32029" y="138731"/>
                    </a:cubicBezTo>
                    <a:cubicBezTo>
                      <a:pt x="27239" y="141647"/>
                      <a:pt x="23837" y="147618"/>
                      <a:pt x="18004" y="148312"/>
                    </a:cubicBezTo>
                    <a:cubicBezTo>
                      <a:pt x="18004" y="149909"/>
                      <a:pt x="18073" y="151437"/>
                      <a:pt x="18143" y="153034"/>
                    </a:cubicBezTo>
                    <a:cubicBezTo>
                      <a:pt x="18699" y="153797"/>
                      <a:pt x="19254" y="154630"/>
                      <a:pt x="19809" y="155394"/>
                    </a:cubicBezTo>
                    <a:cubicBezTo>
                      <a:pt x="19670" y="155255"/>
                      <a:pt x="19601" y="155047"/>
                      <a:pt x="19462" y="154908"/>
                    </a:cubicBezTo>
                    <a:cubicBezTo>
                      <a:pt x="19809" y="155394"/>
                      <a:pt x="20157" y="155811"/>
                      <a:pt x="20504" y="156297"/>
                    </a:cubicBezTo>
                    <a:cubicBezTo>
                      <a:pt x="20504" y="156297"/>
                      <a:pt x="20504" y="156297"/>
                      <a:pt x="20504" y="156297"/>
                    </a:cubicBezTo>
                    <a:cubicBezTo>
                      <a:pt x="21545" y="157755"/>
                      <a:pt x="22656" y="159282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4877" y="162407"/>
                      <a:pt x="26197" y="164004"/>
                      <a:pt x="27239" y="165670"/>
                    </a:cubicBezTo>
                    <a:cubicBezTo>
                      <a:pt x="27239" y="165670"/>
                      <a:pt x="27169" y="165531"/>
                      <a:pt x="27100" y="165531"/>
                    </a:cubicBezTo>
                    <a:cubicBezTo>
                      <a:pt x="27100" y="165601"/>
                      <a:pt x="27239" y="165739"/>
                      <a:pt x="27308" y="165809"/>
                    </a:cubicBezTo>
                    <a:cubicBezTo>
                      <a:pt x="27308" y="165809"/>
                      <a:pt x="27308" y="165809"/>
                      <a:pt x="27308" y="165809"/>
                    </a:cubicBezTo>
                    <a:lnTo>
                      <a:pt x="27308" y="165809"/>
                    </a:lnTo>
                    <a:cubicBezTo>
                      <a:pt x="27308" y="165809"/>
                      <a:pt x="27308" y="165809"/>
                      <a:pt x="27308" y="165809"/>
                    </a:cubicBezTo>
                    <a:cubicBezTo>
                      <a:pt x="27308" y="165809"/>
                      <a:pt x="27378" y="165948"/>
                      <a:pt x="27447" y="166017"/>
                    </a:cubicBezTo>
                    <a:cubicBezTo>
                      <a:pt x="27447" y="166017"/>
                      <a:pt x="27447" y="166017"/>
                      <a:pt x="27447" y="165948"/>
                    </a:cubicBezTo>
                    <a:cubicBezTo>
                      <a:pt x="27724" y="166295"/>
                      <a:pt x="27933" y="166642"/>
                      <a:pt x="28211" y="166989"/>
                    </a:cubicBezTo>
                    <a:cubicBezTo>
                      <a:pt x="28211" y="166989"/>
                      <a:pt x="28211" y="166989"/>
                      <a:pt x="28211" y="166989"/>
                    </a:cubicBezTo>
                    <a:cubicBezTo>
                      <a:pt x="28488" y="167406"/>
                      <a:pt x="28766" y="167822"/>
                      <a:pt x="29113" y="168169"/>
                    </a:cubicBezTo>
                    <a:cubicBezTo>
                      <a:pt x="29113" y="168100"/>
                      <a:pt x="28974" y="168031"/>
                      <a:pt x="28974" y="167961"/>
                    </a:cubicBezTo>
                    <a:cubicBezTo>
                      <a:pt x="29252" y="168378"/>
                      <a:pt x="29530" y="168725"/>
                      <a:pt x="29808" y="169141"/>
                    </a:cubicBezTo>
                    <a:lnTo>
                      <a:pt x="29808" y="169141"/>
                    </a:lnTo>
                    <a:cubicBezTo>
                      <a:pt x="29808" y="169141"/>
                      <a:pt x="29808" y="169141"/>
                      <a:pt x="29808" y="169141"/>
                    </a:cubicBezTo>
                    <a:cubicBezTo>
                      <a:pt x="30016" y="169419"/>
                      <a:pt x="30154" y="169628"/>
                      <a:pt x="30293" y="169836"/>
                    </a:cubicBezTo>
                    <a:cubicBezTo>
                      <a:pt x="30293" y="169836"/>
                      <a:pt x="30293" y="169836"/>
                      <a:pt x="30293" y="169836"/>
                    </a:cubicBezTo>
                    <a:cubicBezTo>
                      <a:pt x="74174" y="231837"/>
                      <a:pt x="105973" y="301893"/>
                      <a:pt x="129649" y="373892"/>
                    </a:cubicBezTo>
                    <a:cubicBezTo>
                      <a:pt x="141174" y="409163"/>
                      <a:pt x="150686" y="445128"/>
                      <a:pt x="156171" y="481857"/>
                    </a:cubicBezTo>
                    <a:cubicBezTo>
                      <a:pt x="157698" y="491507"/>
                      <a:pt x="162767" y="515183"/>
                      <a:pt x="145548" y="508726"/>
                    </a:cubicBezTo>
                    <a:cubicBezTo>
                      <a:pt x="119095" y="491438"/>
                      <a:pt x="105695" y="460541"/>
                      <a:pt x="91392" y="433463"/>
                    </a:cubicBezTo>
                    <a:cubicBezTo>
                      <a:pt x="77159" y="406941"/>
                      <a:pt x="60912" y="381391"/>
                      <a:pt x="50081" y="353202"/>
                    </a:cubicBezTo>
                    <a:cubicBezTo>
                      <a:pt x="38764" y="324735"/>
                      <a:pt x="32168" y="294811"/>
                      <a:pt x="24253" y="265303"/>
                    </a:cubicBezTo>
                    <a:cubicBezTo>
                      <a:pt x="19879" y="248223"/>
                      <a:pt x="-15947" y="128386"/>
                      <a:pt x="8422" y="128872"/>
                    </a:cubicBezTo>
                    <a:close/>
                    <a:moveTo>
                      <a:pt x="111110" y="129983"/>
                    </a:moveTo>
                    <a:cubicBezTo>
                      <a:pt x="112500" y="129913"/>
                      <a:pt x="113818" y="129844"/>
                      <a:pt x="115207" y="129774"/>
                    </a:cubicBezTo>
                    <a:lnTo>
                      <a:pt x="111110" y="129983"/>
                    </a:lnTo>
                    <a:close/>
                    <a:moveTo>
                      <a:pt x="444099" y="22296"/>
                    </a:moveTo>
                    <a:cubicBezTo>
                      <a:pt x="441947" y="23754"/>
                      <a:pt x="439725" y="25212"/>
                      <a:pt x="437503" y="26670"/>
                    </a:cubicBezTo>
                    <a:cubicBezTo>
                      <a:pt x="439725" y="25281"/>
                      <a:pt x="441947" y="23823"/>
                      <a:pt x="444099" y="22296"/>
                    </a:cubicBezTo>
                    <a:cubicBezTo>
                      <a:pt x="444099" y="22296"/>
                      <a:pt x="444099" y="22296"/>
                      <a:pt x="444099" y="222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77" name="Google Shape;12077;p28"/>
              <p:cNvSpPr/>
              <p:nvPr/>
            </p:nvSpPr>
            <p:spPr>
              <a:xfrm rot="-5868182">
                <a:off x="6534692" y="1990143"/>
                <a:ext cx="285077" cy="193955"/>
              </a:xfrm>
              <a:custGeom>
                <a:avLst/>
                <a:gdLst/>
                <a:ahLst/>
                <a:cxnLst/>
                <a:rect l="l" t="t" r="r" b="b"/>
                <a:pathLst>
                  <a:path w="418425" h="284680" extrusionOk="0">
                    <a:moveTo>
                      <a:pt x="3206" y="2475"/>
                    </a:moveTo>
                    <a:cubicBezTo>
                      <a:pt x="7025" y="-649"/>
                      <a:pt x="12093" y="-163"/>
                      <a:pt x="16676" y="462"/>
                    </a:cubicBezTo>
                    <a:cubicBezTo>
                      <a:pt x="30562" y="2267"/>
                      <a:pt x="44239" y="5530"/>
                      <a:pt x="57708" y="9418"/>
                    </a:cubicBezTo>
                    <a:cubicBezTo>
                      <a:pt x="57362" y="9280"/>
                      <a:pt x="56945" y="9210"/>
                      <a:pt x="56529" y="9071"/>
                    </a:cubicBezTo>
                    <a:cubicBezTo>
                      <a:pt x="170811" y="43925"/>
                      <a:pt x="350150" y="128839"/>
                      <a:pt x="404584" y="239511"/>
                    </a:cubicBezTo>
                    <a:cubicBezTo>
                      <a:pt x="408958" y="251314"/>
                      <a:pt x="430064" y="278115"/>
                      <a:pt x="409722" y="283808"/>
                    </a:cubicBezTo>
                    <a:cubicBezTo>
                      <a:pt x="401668" y="286863"/>
                      <a:pt x="393822" y="281239"/>
                      <a:pt x="387226" y="277073"/>
                    </a:cubicBezTo>
                    <a:cubicBezTo>
                      <a:pt x="373965" y="269644"/>
                      <a:pt x="360357" y="262840"/>
                      <a:pt x="346817" y="255897"/>
                    </a:cubicBezTo>
                    <a:cubicBezTo>
                      <a:pt x="287732" y="225833"/>
                      <a:pt x="229272" y="194590"/>
                      <a:pt x="172616" y="160083"/>
                    </a:cubicBezTo>
                    <a:cubicBezTo>
                      <a:pt x="172894" y="160222"/>
                      <a:pt x="173171" y="160430"/>
                      <a:pt x="173449" y="160569"/>
                    </a:cubicBezTo>
                    <a:cubicBezTo>
                      <a:pt x="116655" y="125992"/>
                      <a:pt x="60625" y="88083"/>
                      <a:pt x="17161" y="37121"/>
                    </a:cubicBezTo>
                    <a:cubicBezTo>
                      <a:pt x="10566" y="27818"/>
                      <a:pt x="-7139" y="14140"/>
                      <a:pt x="3136" y="2406"/>
                    </a:cubicBezTo>
                    <a:close/>
                    <a:moveTo>
                      <a:pt x="83884" y="81904"/>
                    </a:moveTo>
                    <a:cubicBezTo>
                      <a:pt x="85134" y="82945"/>
                      <a:pt x="86383" y="83987"/>
                      <a:pt x="87633" y="84959"/>
                    </a:cubicBezTo>
                    <a:cubicBezTo>
                      <a:pt x="87494" y="84820"/>
                      <a:pt x="87355" y="84751"/>
                      <a:pt x="87216" y="84612"/>
                    </a:cubicBezTo>
                    <a:cubicBezTo>
                      <a:pt x="87355" y="84751"/>
                      <a:pt x="87494" y="84820"/>
                      <a:pt x="87633" y="84959"/>
                    </a:cubicBezTo>
                    <a:cubicBezTo>
                      <a:pt x="86383" y="83917"/>
                      <a:pt x="85134" y="82945"/>
                      <a:pt x="83884" y="819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78" name="Google Shape;12078;p28"/>
              <p:cNvSpPr/>
              <p:nvPr/>
            </p:nvSpPr>
            <p:spPr>
              <a:xfrm rot="-5868182">
                <a:off x="6695307" y="2088243"/>
                <a:ext cx="95327" cy="371783"/>
              </a:xfrm>
              <a:custGeom>
                <a:avLst/>
                <a:gdLst/>
                <a:ahLst/>
                <a:cxnLst/>
                <a:rect l="l" t="t" r="r" b="b"/>
                <a:pathLst>
                  <a:path w="139917" h="545690" extrusionOk="0">
                    <a:moveTo>
                      <a:pt x="13608" y="111"/>
                    </a:moveTo>
                    <a:cubicBezTo>
                      <a:pt x="13608" y="111"/>
                      <a:pt x="14163" y="111"/>
                      <a:pt x="14441" y="180"/>
                    </a:cubicBezTo>
                    <a:cubicBezTo>
                      <a:pt x="16732" y="-445"/>
                      <a:pt x="19232" y="597"/>
                      <a:pt x="20482" y="2680"/>
                    </a:cubicBezTo>
                    <a:cubicBezTo>
                      <a:pt x="20482" y="2680"/>
                      <a:pt x="20482" y="2680"/>
                      <a:pt x="20482" y="2610"/>
                    </a:cubicBezTo>
                    <a:cubicBezTo>
                      <a:pt x="20482" y="2610"/>
                      <a:pt x="20482" y="2680"/>
                      <a:pt x="20551" y="2749"/>
                    </a:cubicBezTo>
                    <a:cubicBezTo>
                      <a:pt x="20551" y="2749"/>
                      <a:pt x="20551" y="2749"/>
                      <a:pt x="20551" y="2749"/>
                    </a:cubicBezTo>
                    <a:cubicBezTo>
                      <a:pt x="60682" y="76970"/>
                      <a:pt x="83386" y="158482"/>
                      <a:pt x="105882" y="239368"/>
                    </a:cubicBezTo>
                    <a:cubicBezTo>
                      <a:pt x="122822" y="312895"/>
                      <a:pt x="145040" y="387186"/>
                      <a:pt x="138861" y="463421"/>
                    </a:cubicBezTo>
                    <a:cubicBezTo>
                      <a:pt x="137402" y="488971"/>
                      <a:pt x="134626" y="514591"/>
                      <a:pt x="129557" y="539655"/>
                    </a:cubicBezTo>
                    <a:cubicBezTo>
                      <a:pt x="120809" y="554930"/>
                      <a:pt x="109908" y="537503"/>
                      <a:pt x="105743" y="528130"/>
                    </a:cubicBezTo>
                    <a:lnTo>
                      <a:pt x="105743" y="528130"/>
                    </a:lnTo>
                    <a:cubicBezTo>
                      <a:pt x="88732" y="495220"/>
                      <a:pt x="66584" y="465017"/>
                      <a:pt x="52976" y="430372"/>
                    </a:cubicBezTo>
                    <a:cubicBezTo>
                      <a:pt x="22426" y="353304"/>
                      <a:pt x="11872" y="271029"/>
                      <a:pt x="6735" y="188823"/>
                    </a:cubicBezTo>
                    <a:cubicBezTo>
                      <a:pt x="2777" y="139180"/>
                      <a:pt x="69" y="89468"/>
                      <a:pt x="0" y="39617"/>
                    </a:cubicBezTo>
                    <a:cubicBezTo>
                      <a:pt x="1527" y="26772"/>
                      <a:pt x="-4652" y="1291"/>
                      <a:pt x="13678" y="111"/>
                    </a:cubicBezTo>
                    <a:close/>
                    <a:moveTo>
                      <a:pt x="121364" y="502510"/>
                    </a:moveTo>
                    <a:cubicBezTo>
                      <a:pt x="121225" y="503621"/>
                      <a:pt x="121017" y="504732"/>
                      <a:pt x="120878" y="505843"/>
                    </a:cubicBezTo>
                    <a:cubicBezTo>
                      <a:pt x="121017" y="504732"/>
                      <a:pt x="121225" y="503690"/>
                      <a:pt x="121364" y="502579"/>
                    </a:cubicBezTo>
                    <a:cubicBezTo>
                      <a:pt x="121364" y="502579"/>
                      <a:pt x="121364" y="502579"/>
                      <a:pt x="121364" y="502649"/>
                    </a:cubicBezTo>
                    <a:cubicBezTo>
                      <a:pt x="121364" y="502649"/>
                      <a:pt x="121364" y="502510"/>
                      <a:pt x="121364" y="5025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79" name="Google Shape;12079;p28"/>
              <p:cNvSpPr/>
              <p:nvPr/>
            </p:nvSpPr>
            <p:spPr>
              <a:xfrm rot="-5868182">
                <a:off x="6591653" y="2373791"/>
                <a:ext cx="109977" cy="264936"/>
              </a:xfrm>
              <a:custGeom>
                <a:avLst/>
                <a:gdLst/>
                <a:ahLst/>
                <a:cxnLst/>
                <a:rect l="l" t="t" r="r" b="b"/>
                <a:pathLst>
                  <a:path w="161420" h="388863" extrusionOk="0">
                    <a:moveTo>
                      <a:pt x="93857" y="74674"/>
                    </a:moveTo>
                    <a:cubicBezTo>
                      <a:pt x="103021" y="62802"/>
                      <a:pt x="142597" y="-15099"/>
                      <a:pt x="158288" y="2605"/>
                    </a:cubicBezTo>
                    <a:cubicBezTo>
                      <a:pt x="163148" y="7049"/>
                      <a:pt x="161968" y="14270"/>
                      <a:pt x="157386" y="18435"/>
                    </a:cubicBezTo>
                    <a:cubicBezTo>
                      <a:pt x="153150" y="81409"/>
                      <a:pt x="138639" y="143827"/>
                      <a:pt x="121698" y="204509"/>
                    </a:cubicBezTo>
                    <a:cubicBezTo>
                      <a:pt x="110451" y="239711"/>
                      <a:pt x="97675" y="274773"/>
                      <a:pt x="78512" y="306503"/>
                    </a:cubicBezTo>
                    <a:cubicBezTo>
                      <a:pt x="62613" y="332331"/>
                      <a:pt x="42617" y="355243"/>
                      <a:pt x="22967" y="378294"/>
                    </a:cubicBezTo>
                    <a:cubicBezTo>
                      <a:pt x="18038" y="385445"/>
                      <a:pt x="7832" y="394749"/>
                      <a:pt x="1305" y="383918"/>
                    </a:cubicBezTo>
                    <a:cubicBezTo>
                      <a:pt x="-10428" y="325666"/>
                      <a:pt x="59905" y="128483"/>
                      <a:pt x="93857" y="74744"/>
                    </a:cubicBezTo>
                    <a:close/>
                    <a:moveTo>
                      <a:pt x="145860" y="32738"/>
                    </a:moveTo>
                    <a:cubicBezTo>
                      <a:pt x="145860" y="32738"/>
                      <a:pt x="145860" y="32738"/>
                      <a:pt x="145860" y="32738"/>
                    </a:cubicBezTo>
                    <a:cubicBezTo>
                      <a:pt x="145721" y="33988"/>
                      <a:pt x="145652" y="35307"/>
                      <a:pt x="145513" y="36626"/>
                    </a:cubicBezTo>
                    <a:cubicBezTo>
                      <a:pt x="145652" y="35307"/>
                      <a:pt x="145791" y="33988"/>
                      <a:pt x="145860" y="326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80" name="Google Shape;12080;p28"/>
              <p:cNvSpPr/>
              <p:nvPr/>
            </p:nvSpPr>
            <p:spPr>
              <a:xfrm rot="-5868182">
                <a:off x="6509981" y="2506370"/>
                <a:ext cx="205389" cy="228118"/>
              </a:xfrm>
              <a:custGeom>
                <a:avLst/>
                <a:gdLst/>
                <a:ahLst/>
                <a:cxnLst/>
                <a:rect l="l" t="t" r="r" b="b"/>
                <a:pathLst>
                  <a:path w="301463" h="334824" extrusionOk="0">
                    <a:moveTo>
                      <a:pt x="32622" y="233676"/>
                    </a:moveTo>
                    <a:cubicBezTo>
                      <a:pt x="77335" y="150428"/>
                      <a:pt x="139129" y="71278"/>
                      <a:pt x="227444" y="32119"/>
                    </a:cubicBezTo>
                    <a:cubicBezTo>
                      <a:pt x="244316" y="23648"/>
                      <a:pt x="260840" y="14622"/>
                      <a:pt x="277712" y="6152"/>
                    </a:cubicBezTo>
                    <a:cubicBezTo>
                      <a:pt x="283752" y="3444"/>
                      <a:pt x="290765" y="-2874"/>
                      <a:pt x="297430" y="1500"/>
                    </a:cubicBezTo>
                    <a:cubicBezTo>
                      <a:pt x="309164" y="6082"/>
                      <a:pt x="291737" y="26911"/>
                      <a:pt x="290001" y="35104"/>
                    </a:cubicBezTo>
                    <a:cubicBezTo>
                      <a:pt x="235914" y="152442"/>
                      <a:pt x="165581" y="251866"/>
                      <a:pt x="49911" y="314562"/>
                    </a:cubicBezTo>
                    <a:cubicBezTo>
                      <a:pt x="39704" y="320811"/>
                      <a:pt x="29220" y="326712"/>
                      <a:pt x="18597" y="332198"/>
                    </a:cubicBezTo>
                    <a:cubicBezTo>
                      <a:pt x="15056" y="334003"/>
                      <a:pt x="10959" y="335738"/>
                      <a:pt x="7002" y="334280"/>
                    </a:cubicBezTo>
                    <a:cubicBezTo>
                      <a:pt x="-16048" y="321158"/>
                      <a:pt x="24499" y="252144"/>
                      <a:pt x="32691" y="2336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81" name="Google Shape;12081;p28"/>
              <p:cNvSpPr/>
              <p:nvPr/>
            </p:nvSpPr>
            <p:spPr>
              <a:xfrm rot="-5868182">
                <a:off x="6293337" y="2582925"/>
                <a:ext cx="259320" cy="366859"/>
              </a:xfrm>
              <a:custGeom>
                <a:avLst/>
                <a:gdLst/>
                <a:ahLst/>
                <a:cxnLst/>
                <a:rect l="l" t="t" r="r" b="b"/>
                <a:pathLst>
                  <a:path w="380621" h="538463" extrusionOk="0">
                    <a:moveTo>
                      <a:pt x="198338" y="5806"/>
                    </a:moveTo>
                    <a:cubicBezTo>
                      <a:pt x="207712" y="-6413"/>
                      <a:pt x="222223" y="3099"/>
                      <a:pt x="230138" y="11986"/>
                    </a:cubicBezTo>
                    <a:cubicBezTo>
                      <a:pt x="242080" y="23789"/>
                      <a:pt x="253952" y="35800"/>
                      <a:pt x="264159" y="49131"/>
                    </a:cubicBezTo>
                    <a:cubicBezTo>
                      <a:pt x="326160" y="130920"/>
                      <a:pt x="373859" y="256034"/>
                      <a:pt x="370943" y="359138"/>
                    </a:cubicBezTo>
                    <a:cubicBezTo>
                      <a:pt x="375178" y="356778"/>
                      <a:pt x="381080" y="359902"/>
                      <a:pt x="380593" y="364970"/>
                    </a:cubicBezTo>
                    <a:cubicBezTo>
                      <a:pt x="380524" y="368928"/>
                      <a:pt x="377122" y="371983"/>
                      <a:pt x="374553" y="374482"/>
                    </a:cubicBezTo>
                    <a:cubicBezTo>
                      <a:pt x="354765" y="391076"/>
                      <a:pt x="333172" y="405448"/>
                      <a:pt x="313315" y="422112"/>
                    </a:cubicBezTo>
                    <a:cubicBezTo>
                      <a:pt x="236109" y="486127"/>
                      <a:pt x="141266" y="541463"/>
                      <a:pt x="38023" y="537922"/>
                    </a:cubicBezTo>
                    <a:cubicBezTo>
                      <a:pt x="25803" y="536533"/>
                      <a:pt x="5252" y="543754"/>
                      <a:pt x="45" y="528688"/>
                    </a:cubicBezTo>
                    <a:cubicBezTo>
                      <a:pt x="-1205" y="514246"/>
                      <a:pt x="23998" y="498971"/>
                      <a:pt x="32122" y="486960"/>
                    </a:cubicBezTo>
                    <a:cubicBezTo>
                      <a:pt x="52742" y="463215"/>
                      <a:pt x="73711" y="438636"/>
                      <a:pt x="102177" y="424125"/>
                    </a:cubicBezTo>
                    <a:cubicBezTo>
                      <a:pt x="142724" y="403852"/>
                      <a:pt x="184591" y="384133"/>
                      <a:pt x="228957" y="374066"/>
                    </a:cubicBezTo>
                    <a:cubicBezTo>
                      <a:pt x="250480" y="369483"/>
                      <a:pt x="272699" y="369900"/>
                      <a:pt x="294292" y="365456"/>
                    </a:cubicBezTo>
                    <a:cubicBezTo>
                      <a:pt x="310538" y="362193"/>
                      <a:pt x="326646" y="358097"/>
                      <a:pt x="343240" y="356986"/>
                    </a:cubicBezTo>
                    <a:cubicBezTo>
                      <a:pt x="312829" y="307968"/>
                      <a:pt x="271379" y="266796"/>
                      <a:pt x="243398" y="216320"/>
                    </a:cubicBezTo>
                    <a:cubicBezTo>
                      <a:pt x="243398" y="216459"/>
                      <a:pt x="243537" y="216528"/>
                      <a:pt x="243607" y="216667"/>
                    </a:cubicBezTo>
                    <a:cubicBezTo>
                      <a:pt x="242565" y="214723"/>
                      <a:pt x="241455" y="212709"/>
                      <a:pt x="240413" y="210765"/>
                    </a:cubicBezTo>
                    <a:cubicBezTo>
                      <a:pt x="240413" y="210835"/>
                      <a:pt x="240483" y="210904"/>
                      <a:pt x="240552" y="210974"/>
                    </a:cubicBezTo>
                    <a:cubicBezTo>
                      <a:pt x="240135" y="210210"/>
                      <a:pt x="239719" y="209446"/>
                      <a:pt x="239302" y="208613"/>
                    </a:cubicBezTo>
                    <a:cubicBezTo>
                      <a:pt x="239302" y="208613"/>
                      <a:pt x="239302" y="208613"/>
                      <a:pt x="239302" y="208613"/>
                    </a:cubicBezTo>
                    <a:cubicBezTo>
                      <a:pt x="237914" y="206113"/>
                      <a:pt x="236594" y="203614"/>
                      <a:pt x="235206" y="201045"/>
                    </a:cubicBezTo>
                    <a:lnTo>
                      <a:pt x="235206" y="201045"/>
                    </a:lnTo>
                    <a:cubicBezTo>
                      <a:pt x="235206" y="201045"/>
                      <a:pt x="235067" y="200837"/>
                      <a:pt x="235067" y="200767"/>
                    </a:cubicBezTo>
                    <a:cubicBezTo>
                      <a:pt x="235067" y="200767"/>
                      <a:pt x="235067" y="200767"/>
                      <a:pt x="235067" y="200767"/>
                    </a:cubicBezTo>
                    <a:cubicBezTo>
                      <a:pt x="235067" y="200767"/>
                      <a:pt x="235067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lnTo>
                      <a:pt x="234998" y="200628"/>
                    </a:ln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859" y="200420"/>
                      <a:pt x="234789" y="200212"/>
                      <a:pt x="234651" y="200004"/>
                    </a:cubicBezTo>
                    <a:cubicBezTo>
                      <a:pt x="214307" y="162511"/>
                      <a:pt x="205490" y="120367"/>
                      <a:pt x="199588" y="78500"/>
                    </a:cubicBezTo>
                    <a:cubicBezTo>
                      <a:pt x="197783" y="66141"/>
                      <a:pt x="196325" y="53713"/>
                      <a:pt x="195284" y="41285"/>
                    </a:cubicBezTo>
                    <a:cubicBezTo>
                      <a:pt x="194936" y="29621"/>
                      <a:pt x="191464" y="16082"/>
                      <a:pt x="198477" y="5806"/>
                    </a:cubicBezTo>
                    <a:close/>
                    <a:moveTo>
                      <a:pt x="367333" y="364137"/>
                    </a:moveTo>
                    <a:cubicBezTo>
                      <a:pt x="367333" y="364137"/>
                      <a:pt x="366777" y="364554"/>
                      <a:pt x="366499" y="364693"/>
                    </a:cubicBezTo>
                    <a:cubicBezTo>
                      <a:pt x="366499" y="364901"/>
                      <a:pt x="366569" y="365179"/>
                      <a:pt x="366569" y="365387"/>
                    </a:cubicBezTo>
                    <a:cubicBezTo>
                      <a:pt x="366777" y="365179"/>
                      <a:pt x="366985" y="364970"/>
                      <a:pt x="367194" y="364693"/>
                    </a:cubicBezTo>
                    <a:cubicBezTo>
                      <a:pt x="367194" y="364484"/>
                      <a:pt x="367194" y="364276"/>
                      <a:pt x="367194" y="3640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82" name="Google Shape;12082;p28"/>
              <p:cNvSpPr/>
              <p:nvPr/>
            </p:nvSpPr>
            <p:spPr>
              <a:xfrm rot="-5868182">
                <a:off x="6312372" y="2441518"/>
                <a:ext cx="87500" cy="246253"/>
              </a:xfrm>
              <a:custGeom>
                <a:avLst/>
                <a:gdLst/>
                <a:ahLst/>
                <a:cxnLst/>
                <a:rect l="l" t="t" r="r" b="b"/>
                <a:pathLst>
                  <a:path w="128430" h="361441" extrusionOk="0">
                    <a:moveTo>
                      <a:pt x="37499" y="62695"/>
                    </a:moveTo>
                    <a:cubicBezTo>
                      <a:pt x="48261" y="42352"/>
                      <a:pt x="87281" y="-17428"/>
                      <a:pt x="113525" y="4929"/>
                    </a:cubicBezTo>
                    <a:cubicBezTo>
                      <a:pt x="132618" y="48531"/>
                      <a:pt x="131230" y="99285"/>
                      <a:pt x="121301" y="145179"/>
                    </a:cubicBezTo>
                    <a:cubicBezTo>
                      <a:pt x="108735" y="212943"/>
                      <a:pt x="82420" y="277444"/>
                      <a:pt x="47080" y="336460"/>
                    </a:cubicBezTo>
                    <a:cubicBezTo>
                      <a:pt x="47080" y="336390"/>
                      <a:pt x="47219" y="336251"/>
                      <a:pt x="47289" y="336182"/>
                    </a:cubicBezTo>
                    <a:cubicBezTo>
                      <a:pt x="46941" y="336737"/>
                      <a:pt x="46595" y="337293"/>
                      <a:pt x="46247" y="337918"/>
                    </a:cubicBezTo>
                    <a:cubicBezTo>
                      <a:pt x="46247" y="337918"/>
                      <a:pt x="46247" y="337918"/>
                      <a:pt x="46247" y="337918"/>
                    </a:cubicBezTo>
                    <a:cubicBezTo>
                      <a:pt x="46247" y="337918"/>
                      <a:pt x="46247" y="337987"/>
                      <a:pt x="46178" y="338057"/>
                    </a:cubicBezTo>
                    <a:cubicBezTo>
                      <a:pt x="46178" y="338057"/>
                      <a:pt x="46178" y="338057"/>
                      <a:pt x="46178" y="337987"/>
                    </a:cubicBezTo>
                    <a:cubicBezTo>
                      <a:pt x="44789" y="340209"/>
                      <a:pt x="43470" y="342500"/>
                      <a:pt x="42082" y="344722"/>
                    </a:cubicBezTo>
                    <a:cubicBezTo>
                      <a:pt x="42221" y="344514"/>
                      <a:pt x="42359" y="344236"/>
                      <a:pt x="42498" y="344028"/>
                    </a:cubicBezTo>
                    <a:cubicBezTo>
                      <a:pt x="38332" y="349304"/>
                      <a:pt x="35485" y="359164"/>
                      <a:pt x="27778" y="359580"/>
                    </a:cubicBezTo>
                    <a:cubicBezTo>
                      <a:pt x="10699" y="371800"/>
                      <a:pt x="10977" y="320213"/>
                      <a:pt x="6810" y="310840"/>
                    </a:cubicBezTo>
                    <a:cubicBezTo>
                      <a:pt x="-8186" y="228287"/>
                      <a:pt x="1395" y="138860"/>
                      <a:pt x="37429" y="628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83" name="Google Shape;12083;p28"/>
              <p:cNvSpPr/>
              <p:nvPr/>
            </p:nvSpPr>
            <p:spPr>
              <a:xfrm rot="-5868182">
                <a:off x="6285873" y="2308735"/>
                <a:ext cx="161995" cy="271786"/>
              </a:xfrm>
              <a:custGeom>
                <a:avLst/>
                <a:gdLst/>
                <a:ahLst/>
                <a:cxnLst/>
                <a:rect l="l" t="t" r="r" b="b"/>
                <a:pathLst>
                  <a:path w="237770" h="398917" extrusionOk="0">
                    <a:moveTo>
                      <a:pt x="75106" y="146476"/>
                    </a:moveTo>
                    <a:cubicBezTo>
                      <a:pt x="100657" y="99888"/>
                      <a:pt x="133219" y="56146"/>
                      <a:pt x="173420" y="21292"/>
                    </a:cubicBezTo>
                    <a:cubicBezTo>
                      <a:pt x="189111" y="9073"/>
                      <a:pt x="217508" y="-11271"/>
                      <a:pt x="234727" y="7823"/>
                    </a:cubicBezTo>
                    <a:cubicBezTo>
                      <a:pt x="242226" y="25597"/>
                      <a:pt x="233963" y="48856"/>
                      <a:pt x="230283" y="67186"/>
                    </a:cubicBezTo>
                    <a:cubicBezTo>
                      <a:pt x="199734" y="168207"/>
                      <a:pt x="92116" y="331508"/>
                      <a:pt x="11716" y="398092"/>
                    </a:cubicBezTo>
                    <a:cubicBezTo>
                      <a:pt x="-781" y="402605"/>
                      <a:pt x="-781" y="387538"/>
                      <a:pt x="607" y="379207"/>
                    </a:cubicBezTo>
                    <a:cubicBezTo>
                      <a:pt x="1510" y="367473"/>
                      <a:pt x="2759" y="355739"/>
                      <a:pt x="4009" y="344075"/>
                    </a:cubicBezTo>
                    <a:cubicBezTo>
                      <a:pt x="13036" y="274228"/>
                      <a:pt x="45598" y="209657"/>
                      <a:pt x="75037" y="1464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84" name="Google Shape;12084;p28"/>
              <p:cNvSpPr/>
              <p:nvPr/>
            </p:nvSpPr>
            <p:spPr>
              <a:xfrm rot="-5868182">
                <a:off x="6462471" y="2068041"/>
                <a:ext cx="233095" cy="531122"/>
              </a:xfrm>
              <a:custGeom>
                <a:avLst/>
                <a:gdLst/>
                <a:ahLst/>
                <a:cxnLst/>
                <a:rect l="l" t="t" r="r" b="b"/>
                <a:pathLst>
                  <a:path w="342128" h="779562" extrusionOk="0">
                    <a:moveTo>
                      <a:pt x="51771" y="244808"/>
                    </a:moveTo>
                    <a:cubicBezTo>
                      <a:pt x="93360" y="168088"/>
                      <a:pt x="152931" y="101157"/>
                      <a:pt x="222570" y="48806"/>
                    </a:cubicBezTo>
                    <a:cubicBezTo>
                      <a:pt x="253467" y="26449"/>
                      <a:pt x="287974" y="5620"/>
                      <a:pt x="326300" y="135"/>
                    </a:cubicBezTo>
                    <a:cubicBezTo>
                      <a:pt x="334492" y="-976"/>
                      <a:pt x="343865" y="4857"/>
                      <a:pt x="341852" y="13952"/>
                    </a:cubicBezTo>
                    <a:cubicBezTo>
                      <a:pt x="339213" y="22770"/>
                      <a:pt x="331784" y="29227"/>
                      <a:pt x="326577" y="36586"/>
                    </a:cubicBezTo>
                    <a:cubicBezTo>
                      <a:pt x="326785" y="36309"/>
                      <a:pt x="327063" y="36031"/>
                      <a:pt x="327272" y="35684"/>
                    </a:cubicBezTo>
                    <a:cubicBezTo>
                      <a:pt x="311788" y="55263"/>
                      <a:pt x="294639" y="73315"/>
                      <a:pt x="278739" y="92478"/>
                    </a:cubicBezTo>
                    <a:cubicBezTo>
                      <a:pt x="252564" y="125735"/>
                      <a:pt x="229166" y="161145"/>
                      <a:pt x="200908" y="192736"/>
                    </a:cubicBezTo>
                    <a:cubicBezTo>
                      <a:pt x="161472" y="236199"/>
                      <a:pt x="116411" y="274872"/>
                      <a:pt x="68781" y="309032"/>
                    </a:cubicBezTo>
                    <a:cubicBezTo>
                      <a:pt x="70934" y="315419"/>
                      <a:pt x="66212" y="321182"/>
                      <a:pt x="64546" y="327084"/>
                    </a:cubicBezTo>
                    <a:cubicBezTo>
                      <a:pt x="101830" y="433382"/>
                      <a:pt x="96207" y="550580"/>
                      <a:pt x="74127" y="659586"/>
                    </a:cubicBezTo>
                    <a:cubicBezTo>
                      <a:pt x="69962" y="680971"/>
                      <a:pt x="45870" y="774772"/>
                      <a:pt x="27123" y="779562"/>
                    </a:cubicBezTo>
                    <a:cubicBezTo>
                      <a:pt x="-1205" y="777757"/>
                      <a:pt x="5114" y="633550"/>
                      <a:pt x="670" y="606125"/>
                    </a:cubicBezTo>
                    <a:cubicBezTo>
                      <a:pt x="-2871" y="531348"/>
                      <a:pt x="8029" y="457196"/>
                      <a:pt x="23721" y="384225"/>
                    </a:cubicBezTo>
                    <a:cubicBezTo>
                      <a:pt x="29692" y="358119"/>
                      <a:pt x="35107" y="331458"/>
                      <a:pt x="46633" y="307088"/>
                    </a:cubicBezTo>
                    <a:cubicBezTo>
                      <a:pt x="48924" y="302297"/>
                      <a:pt x="53992" y="300492"/>
                      <a:pt x="58159" y="297784"/>
                    </a:cubicBezTo>
                    <a:cubicBezTo>
                      <a:pt x="54340" y="297090"/>
                      <a:pt x="50799" y="295076"/>
                      <a:pt x="47536" y="292993"/>
                    </a:cubicBezTo>
                    <a:cubicBezTo>
                      <a:pt x="45661" y="298062"/>
                      <a:pt x="41078" y="302644"/>
                      <a:pt x="35316" y="300492"/>
                    </a:cubicBezTo>
                    <a:cubicBezTo>
                      <a:pt x="18791" y="294451"/>
                      <a:pt x="47882" y="255917"/>
                      <a:pt x="51701" y="2447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85" name="Google Shape;12085;p28"/>
              <p:cNvSpPr/>
              <p:nvPr/>
            </p:nvSpPr>
            <p:spPr>
              <a:xfrm rot="-5868182">
                <a:off x="6619513" y="2414498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86" name="Google Shape;12086;p28"/>
              <p:cNvSpPr/>
              <p:nvPr/>
            </p:nvSpPr>
            <p:spPr>
              <a:xfrm rot="-5868182">
                <a:off x="6619420" y="2414511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87" name="Google Shape;12087;p28"/>
              <p:cNvSpPr/>
              <p:nvPr/>
            </p:nvSpPr>
            <p:spPr>
              <a:xfrm rot="-5868182">
                <a:off x="6765785" y="2435049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88" name="Google Shape;12088;p28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89" name="Google Shape;12089;p28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90" name="Google Shape;12090;p28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91" name="Google Shape;12091;p28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92" name="Google Shape;12092;p28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93" name="Google Shape;12093;p28"/>
              <p:cNvSpPr/>
              <p:nvPr/>
            </p:nvSpPr>
            <p:spPr>
              <a:xfrm rot="-5868182">
                <a:off x="6719222" y="2272343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94" name="Google Shape;12094;p28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95" name="Google Shape;12095;p28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96" name="Google Shape;12096;p28"/>
              <p:cNvSpPr/>
              <p:nvPr/>
            </p:nvSpPr>
            <p:spPr>
              <a:xfrm rot="-5868182">
                <a:off x="6716972" y="2274970"/>
                <a:ext cx="4730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138" extrusionOk="0">
                    <a:moveTo>
                      <a:pt x="0" y="0"/>
                    </a:moveTo>
                    <a:cubicBezTo>
                      <a:pt x="0" y="0"/>
                      <a:pt x="0" y="69"/>
                      <a:pt x="0" y="139"/>
                    </a:cubicBezTo>
                    <a:cubicBezTo>
                      <a:pt x="0" y="139"/>
                      <a:pt x="0" y="69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97" name="Google Shape;12097;p28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98" name="Google Shape;12098;p28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99" name="Google Shape;12099;p28"/>
              <p:cNvSpPr/>
              <p:nvPr/>
            </p:nvSpPr>
            <p:spPr>
              <a:xfrm rot="-5868182">
                <a:off x="6717120" y="2274950"/>
                <a:ext cx="4730" cy="189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277" extrusionOk="0">
                    <a:moveTo>
                      <a:pt x="0" y="278"/>
                    </a:moveTo>
                    <a:cubicBezTo>
                      <a:pt x="0" y="278"/>
                      <a:pt x="0" y="13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0"/>
                    </a:cubicBezTo>
                    <a:cubicBezTo>
                      <a:pt x="0" y="69"/>
                      <a:pt x="0" y="208"/>
                      <a:pt x="0" y="27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00" name="Google Shape;12100;p28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01" name="Google Shape;12101;p28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02" name="Google Shape;12102;p28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03" name="Google Shape;12103;p28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04" name="Google Shape;12104;p28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2105" name="Google Shape;12105;p28"/>
            <p:cNvGrpSpPr/>
            <p:nvPr/>
          </p:nvGrpSpPr>
          <p:grpSpPr>
            <a:xfrm>
              <a:off x="5996489" y="1930043"/>
              <a:ext cx="712373" cy="989676"/>
              <a:chOff x="5996489" y="1930043"/>
              <a:chExt cx="712373" cy="989676"/>
            </a:xfrm>
          </p:grpSpPr>
          <p:sp>
            <p:nvSpPr>
              <p:cNvPr id="12106" name="Google Shape;12106;p28"/>
              <p:cNvSpPr/>
              <p:nvPr/>
            </p:nvSpPr>
            <p:spPr>
              <a:xfrm rot="-5868182">
                <a:off x="6071192" y="2124819"/>
                <a:ext cx="293426" cy="200913"/>
              </a:xfrm>
              <a:custGeom>
                <a:avLst/>
                <a:gdLst/>
                <a:ahLst/>
                <a:cxnLst/>
                <a:rect l="l" t="t" r="r" b="b"/>
                <a:pathLst>
                  <a:path w="430680" h="294893" extrusionOk="0">
                    <a:moveTo>
                      <a:pt x="4521" y="283657"/>
                    </a:moveTo>
                    <a:cubicBezTo>
                      <a:pt x="5284" y="283518"/>
                      <a:pt x="5978" y="283448"/>
                      <a:pt x="6742" y="283379"/>
                    </a:cubicBezTo>
                    <a:cubicBezTo>
                      <a:pt x="48261" y="208394"/>
                      <a:pt x="137549" y="126049"/>
                      <a:pt x="211146" y="81961"/>
                    </a:cubicBezTo>
                    <a:cubicBezTo>
                      <a:pt x="250027" y="58355"/>
                      <a:pt x="290574" y="37317"/>
                      <a:pt x="333065" y="20862"/>
                    </a:cubicBezTo>
                    <a:cubicBezTo>
                      <a:pt x="363129" y="11211"/>
                      <a:pt x="469011" y="-29961"/>
                      <a:pt x="416104" y="39747"/>
                    </a:cubicBezTo>
                    <a:cubicBezTo>
                      <a:pt x="376113" y="103970"/>
                      <a:pt x="313972" y="150558"/>
                      <a:pt x="250512" y="189856"/>
                    </a:cubicBezTo>
                    <a:cubicBezTo>
                      <a:pt x="211701" y="213948"/>
                      <a:pt x="173029" y="238805"/>
                      <a:pt x="129912" y="254496"/>
                    </a:cubicBezTo>
                    <a:cubicBezTo>
                      <a:pt x="130190" y="254357"/>
                      <a:pt x="130468" y="254287"/>
                      <a:pt x="130745" y="254149"/>
                    </a:cubicBezTo>
                    <a:cubicBezTo>
                      <a:pt x="128315" y="255051"/>
                      <a:pt x="125816" y="256093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2969" y="257134"/>
                      <a:pt x="122483" y="257342"/>
                      <a:pt x="122066" y="257481"/>
                    </a:cubicBezTo>
                    <a:cubicBezTo>
                      <a:pt x="122066" y="257481"/>
                      <a:pt x="122066" y="257481"/>
                      <a:pt x="122066" y="257481"/>
                    </a:cubicBezTo>
                    <a:cubicBezTo>
                      <a:pt x="120539" y="258037"/>
                      <a:pt x="119081" y="258662"/>
                      <a:pt x="117553" y="259217"/>
                    </a:cubicBezTo>
                    <a:cubicBezTo>
                      <a:pt x="117831" y="259078"/>
                      <a:pt x="118109" y="259009"/>
                      <a:pt x="118387" y="258870"/>
                    </a:cubicBezTo>
                    <a:cubicBezTo>
                      <a:pt x="86032" y="270604"/>
                      <a:pt x="54441" y="285531"/>
                      <a:pt x="20698" y="292613"/>
                    </a:cubicBezTo>
                    <a:cubicBezTo>
                      <a:pt x="18614" y="293793"/>
                      <a:pt x="16115" y="294210"/>
                      <a:pt x="13755" y="293655"/>
                    </a:cubicBezTo>
                    <a:cubicBezTo>
                      <a:pt x="11810" y="293932"/>
                      <a:pt x="9936" y="294071"/>
                      <a:pt x="7992" y="294279"/>
                    </a:cubicBezTo>
                    <a:cubicBezTo>
                      <a:pt x="355" y="297751"/>
                      <a:pt x="-3673" y="285462"/>
                      <a:pt x="4521" y="283657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07" name="Google Shape;12107;p28"/>
              <p:cNvSpPr/>
              <p:nvPr/>
            </p:nvSpPr>
            <p:spPr>
              <a:xfrm rot="-5868182">
                <a:off x="6269819" y="1935505"/>
                <a:ext cx="314022" cy="347348"/>
              </a:xfrm>
              <a:custGeom>
                <a:avLst/>
                <a:gdLst/>
                <a:ahLst/>
                <a:cxnLst/>
                <a:rect l="l" t="t" r="r" b="b"/>
                <a:pathLst>
                  <a:path w="460910" h="509825" extrusionOk="0">
                    <a:moveTo>
                      <a:pt x="8284" y="128733"/>
                    </a:moveTo>
                    <a:cubicBezTo>
                      <a:pt x="8839" y="128733"/>
                      <a:pt x="9395" y="128733"/>
                      <a:pt x="9951" y="128802"/>
                    </a:cubicBezTo>
                    <a:cubicBezTo>
                      <a:pt x="11200" y="125956"/>
                      <a:pt x="14671" y="124567"/>
                      <a:pt x="17588" y="125747"/>
                    </a:cubicBezTo>
                    <a:cubicBezTo>
                      <a:pt x="60495" y="91032"/>
                      <a:pt x="112361" y="68745"/>
                      <a:pt x="162281" y="45972"/>
                    </a:cubicBezTo>
                    <a:cubicBezTo>
                      <a:pt x="231017" y="15631"/>
                      <a:pt x="305377" y="-4435"/>
                      <a:pt x="380987" y="842"/>
                    </a:cubicBezTo>
                    <a:cubicBezTo>
                      <a:pt x="396678" y="3550"/>
                      <a:pt x="476523" y="-130"/>
                      <a:pt x="458194" y="28753"/>
                    </a:cubicBezTo>
                    <a:cubicBezTo>
                      <a:pt x="409453" y="66801"/>
                      <a:pt x="349674" y="85339"/>
                      <a:pt x="291908" y="104918"/>
                    </a:cubicBezTo>
                    <a:cubicBezTo>
                      <a:pt x="208730" y="133801"/>
                      <a:pt x="120067" y="152617"/>
                      <a:pt x="32029" y="138731"/>
                    </a:cubicBezTo>
                    <a:cubicBezTo>
                      <a:pt x="27239" y="141647"/>
                      <a:pt x="23837" y="147618"/>
                      <a:pt x="18004" y="148312"/>
                    </a:cubicBezTo>
                    <a:cubicBezTo>
                      <a:pt x="18004" y="149909"/>
                      <a:pt x="18073" y="151437"/>
                      <a:pt x="18143" y="153034"/>
                    </a:cubicBezTo>
                    <a:cubicBezTo>
                      <a:pt x="18699" y="153797"/>
                      <a:pt x="19254" y="154630"/>
                      <a:pt x="19809" y="155394"/>
                    </a:cubicBezTo>
                    <a:cubicBezTo>
                      <a:pt x="19670" y="155255"/>
                      <a:pt x="19601" y="155047"/>
                      <a:pt x="19462" y="154908"/>
                    </a:cubicBezTo>
                    <a:cubicBezTo>
                      <a:pt x="19809" y="155394"/>
                      <a:pt x="20157" y="155811"/>
                      <a:pt x="20504" y="156297"/>
                    </a:cubicBezTo>
                    <a:cubicBezTo>
                      <a:pt x="20504" y="156297"/>
                      <a:pt x="20504" y="156297"/>
                      <a:pt x="20504" y="156297"/>
                    </a:cubicBezTo>
                    <a:cubicBezTo>
                      <a:pt x="21545" y="157755"/>
                      <a:pt x="22656" y="159282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4877" y="162407"/>
                      <a:pt x="26197" y="164004"/>
                      <a:pt x="27239" y="165670"/>
                    </a:cubicBezTo>
                    <a:cubicBezTo>
                      <a:pt x="27239" y="165670"/>
                      <a:pt x="27169" y="165531"/>
                      <a:pt x="27100" y="165531"/>
                    </a:cubicBezTo>
                    <a:cubicBezTo>
                      <a:pt x="27100" y="165601"/>
                      <a:pt x="27239" y="165739"/>
                      <a:pt x="27308" y="165809"/>
                    </a:cubicBezTo>
                    <a:cubicBezTo>
                      <a:pt x="27308" y="165809"/>
                      <a:pt x="27308" y="165809"/>
                      <a:pt x="27308" y="165809"/>
                    </a:cubicBezTo>
                    <a:lnTo>
                      <a:pt x="27308" y="165809"/>
                    </a:lnTo>
                    <a:cubicBezTo>
                      <a:pt x="27308" y="165809"/>
                      <a:pt x="27308" y="165809"/>
                      <a:pt x="27308" y="165809"/>
                    </a:cubicBezTo>
                    <a:cubicBezTo>
                      <a:pt x="27308" y="165809"/>
                      <a:pt x="27378" y="165948"/>
                      <a:pt x="27447" y="166017"/>
                    </a:cubicBezTo>
                    <a:cubicBezTo>
                      <a:pt x="27447" y="166017"/>
                      <a:pt x="27447" y="166017"/>
                      <a:pt x="27447" y="165948"/>
                    </a:cubicBezTo>
                    <a:cubicBezTo>
                      <a:pt x="27724" y="166295"/>
                      <a:pt x="27933" y="166642"/>
                      <a:pt x="28211" y="166989"/>
                    </a:cubicBezTo>
                    <a:cubicBezTo>
                      <a:pt x="28211" y="166989"/>
                      <a:pt x="28211" y="166989"/>
                      <a:pt x="28211" y="166989"/>
                    </a:cubicBezTo>
                    <a:cubicBezTo>
                      <a:pt x="28488" y="167406"/>
                      <a:pt x="28766" y="167822"/>
                      <a:pt x="29113" y="168169"/>
                    </a:cubicBezTo>
                    <a:cubicBezTo>
                      <a:pt x="29113" y="168100"/>
                      <a:pt x="28974" y="168031"/>
                      <a:pt x="28974" y="167961"/>
                    </a:cubicBezTo>
                    <a:cubicBezTo>
                      <a:pt x="29252" y="168378"/>
                      <a:pt x="29530" y="168725"/>
                      <a:pt x="29808" y="169141"/>
                    </a:cubicBezTo>
                    <a:lnTo>
                      <a:pt x="29808" y="169141"/>
                    </a:lnTo>
                    <a:cubicBezTo>
                      <a:pt x="29808" y="169141"/>
                      <a:pt x="29808" y="169141"/>
                      <a:pt x="29808" y="169141"/>
                    </a:cubicBezTo>
                    <a:cubicBezTo>
                      <a:pt x="30016" y="169419"/>
                      <a:pt x="30154" y="169628"/>
                      <a:pt x="30293" y="169836"/>
                    </a:cubicBezTo>
                    <a:cubicBezTo>
                      <a:pt x="30293" y="169836"/>
                      <a:pt x="30293" y="169836"/>
                      <a:pt x="30293" y="169836"/>
                    </a:cubicBezTo>
                    <a:cubicBezTo>
                      <a:pt x="74174" y="231837"/>
                      <a:pt x="105973" y="301893"/>
                      <a:pt x="129649" y="373892"/>
                    </a:cubicBezTo>
                    <a:cubicBezTo>
                      <a:pt x="141174" y="409163"/>
                      <a:pt x="150686" y="445128"/>
                      <a:pt x="156171" y="481857"/>
                    </a:cubicBezTo>
                    <a:cubicBezTo>
                      <a:pt x="157698" y="491507"/>
                      <a:pt x="162767" y="515183"/>
                      <a:pt x="145548" y="508726"/>
                    </a:cubicBezTo>
                    <a:cubicBezTo>
                      <a:pt x="119095" y="491438"/>
                      <a:pt x="105695" y="460541"/>
                      <a:pt x="91392" y="433463"/>
                    </a:cubicBezTo>
                    <a:cubicBezTo>
                      <a:pt x="77159" y="406941"/>
                      <a:pt x="60912" y="381391"/>
                      <a:pt x="50081" y="353202"/>
                    </a:cubicBezTo>
                    <a:cubicBezTo>
                      <a:pt x="38764" y="324735"/>
                      <a:pt x="32168" y="294811"/>
                      <a:pt x="24253" y="265303"/>
                    </a:cubicBezTo>
                    <a:cubicBezTo>
                      <a:pt x="19879" y="248223"/>
                      <a:pt x="-15947" y="128386"/>
                      <a:pt x="8422" y="128872"/>
                    </a:cubicBezTo>
                    <a:close/>
                    <a:moveTo>
                      <a:pt x="111110" y="129983"/>
                    </a:moveTo>
                    <a:cubicBezTo>
                      <a:pt x="112500" y="129913"/>
                      <a:pt x="113818" y="129844"/>
                      <a:pt x="115207" y="129774"/>
                    </a:cubicBezTo>
                    <a:lnTo>
                      <a:pt x="111110" y="129983"/>
                    </a:lnTo>
                    <a:close/>
                    <a:moveTo>
                      <a:pt x="444099" y="22296"/>
                    </a:moveTo>
                    <a:cubicBezTo>
                      <a:pt x="441947" y="23754"/>
                      <a:pt x="439725" y="25212"/>
                      <a:pt x="437503" y="26670"/>
                    </a:cubicBezTo>
                    <a:cubicBezTo>
                      <a:pt x="439725" y="25281"/>
                      <a:pt x="441947" y="23823"/>
                      <a:pt x="444099" y="22296"/>
                    </a:cubicBezTo>
                    <a:cubicBezTo>
                      <a:pt x="444099" y="22296"/>
                      <a:pt x="444099" y="22296"/>
                      <a:pt x="444099" y="2229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08" name="Google Shape;12108;p28"/>
              <p:cNvSpPr/>
              <p:nvPr/>
            </p:nvSpPr>
            <p:spPr>
              <a:xfrm rot="-5868182">
                <a:off x="6309942" y="1990143"/>
                <a:ext cx="285077" cy="193955"/>
              </a:xfrm>
              <a:custGeom>
                <a:avLst/>
                <a:gdLst/>
                <a:ahLst/>
                <a:cxnLst/>
                <a:rect l="l" t="t" r="r" b="b"/>
                <a:pathLst>
                  <a:path w="418425" h="284680" extrusionOk="0">
                    <a:moveTo>
                      <a:pt x="3206" y="2475"/>
                    </a:moveTo>
                    <a:cubicBezTo>
                      <a:pt x="7025" y="-649"/>
                      <a:pt x="12093" y="-163"/>
                      <a:pt x="16676" y="462"/>
                    </a:cubicBezTo>
                    <a:cubicBezTo>
                      <a:pt x="30562" y="2267"/>
                      <a:pt x="44239" y="5530"/>
                      <a:pt x="57708" y="9418"/>
                    </a:cubicBezTo>
                    <a:cubicBezTo>
                      <a:pt x="57362" y="9280"/>
                      <a:pt x="56945" y="9210"/>
                      <a:pt x="56529" y="9071"/>
                    </a:cubicBezTo>
                    <a:cubicBezTo>
                      <a:pt x="170811" y="43925"/>
                      <a:pt x="350150" y="128839"/>
                      <a:pt x="404584" y="239511"/>
                    </a:cubicBezTo>
                    <a:cubicBezTo>
                      <a:pt x="408958" y="251314"/>
                      <a:pt x="430064" y="278115"/>
                      <a:pt x="409722" y="283808"/>
                    </a:cubicBezTo>
                    <a:cubicBezTo>
                      <a:pt x="401668" y="286863"/>
                      <a:pt x="393822" y="281239"/>
                      <a:pt x="387226" y="277073"/>
                    </a:cubicBezTo>
                    <a:cubicBezTo>
                      <a:pt x="373965" y="269644"/>
                      <a:pt x="360357" y="262840"/>
                      <a:pt x="346817" y="255897"/>
                    </a:cubicBezTo>
                    <a:cubicBezTo>
                      <a:pt x="287732" y="225833"/>
                      <a:pt x="229272" y="194590"/>
                      <a:pt x="172616" y="160083"/>
                    </a:cubicBezTo>
                    <a:cubicBezTo>
                      <a:pt x="172894" y="160222"/>
                      <a:pt x="173171" y="160430"/>
                      <a:pt x="173449" y="160569"/>
                    </a:cubicBezTo>
                    <a:cubicBezTo>
                      <a:pt x="116655" y="125992"/>
                      <a:pt x="60625" y="88083"/>
                      <a:pt x="17161" y="37121"/>
                    </a:cubicBezTo>
                    <a:cubicBezTo>
                      <a:pt x="10566" y="27818"/>
                      <a:pt x="-7139" y="14140"/>
                      <a:pt x="3136" y="2406"/>
                    </a:cubicBezTo>
                    <a:close/>
                    <a:moveTo>
                      <a:pt x="83884" y="81904"/>
                    </a:moveTo>
                    <a:cubicBezTo>
                      <a:pt x="85134" y="82945"/>
                      <a:pt x="86383" y="83987"/>
                      <a:pt x="87633" y="84959"/>
                    </a:cubicBezTo>
                    <a:cubicBezTo>
                      <a:pt x="87494" y="84820"/>
                      <a:pt x="87355" y="84751"/>
                      <a:pt x="87216" y="84612"/>
                    </a:cubicBezTo>
                    <a:cubicBezTo>
                      <a:pt x="87355" y="84751"/>
                      <a:pt x="87494" y="84820"/>
                      <a:pt x="87633" y="84959"/>
                    </a:cubicBezTo>
                    <a:cubicBezTo>
                      <a:pt x="86383" y="83917"/>
                      <a:pt x="85134" y="82945"/>
                      <a:pt x="83884" y="81904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09" name="Google Shape;12109;p28"/>
              <p:cNvSpPr/>
              <p:nvPr/>
            </p:nvSpPr>
            <p:spPr>
              <a:xfrm rot="-5868182">
                <a:off x="6470557" y="2088243"/>
                <a:ext cx="95327" cy="371783"/>
              </a:xfrm>
              <a:custGeom>
                <a:avLst/>
                <a:gdLst/>
                <a:ahLst/>
                <a:cxnLst/>
                <a:rect l="l" t="t" r="r" b="b"/>
                <a:pathLst>
                  <a:path w="139917" h="545690" extrusionOk="0">
                    <a:moveTo>
                      <a:pt x="13608" y="111"/>
                    </a:moveTo>
                    <a:cubicBezTo>
                      <a:pt x="13608" y="111"/>
                      <a:pt x="14163" y="111"/>
                      <a:pt x="14441" y="180"/>
                    </a:cubicBezTo>
                    <a:cubicBezTo>
                      <a:pt x="16732" y="-445"/>
                      <a:pt x="19232" y="597"/>
                      <a:pt x="20482" y="2680"/>
                    </a:cubicBezTo>
                    <a:cubicBezTo>
                      <a:pt x="20482" y="2680"/>
                      <a:pt x="20482" y="2680"/>
                      <a:pt x="20482" y="2610"/>
                    </a:cubicBezTo>
                    <a:cubicBezTo>
                      <a:pt x="20482" y="2610"/>
                      <a:pt x="20482" y="2680"/>
                      <a:pt x="20551" y="2749"/>
                    </a:cubicBezTo>
                    <a:cubicBezTo>
                      <a:pt x="20551" y="2749"/>
                      <a:pt x="20551" y="2749"/>
                      <a:pt x="20551" y="2749"/>
                    </a:cubicBezTo>
                    <a:cubicBezTo>
                      <a:pt x="60682" y="76970"/>
                      <a:pt x="83386" y="158482"/>
                      <a:pt x="105882" y="239368"/>
                    </a:cubicBezTo>
                    <a:cubicBezTo>
                      <a:pt x="122822" y="312895"/>
                      <a:pt x="145040" y="387186"/>
                      <a:pt x="138861" y="463421"/>
                    </a:cubicBezTo>
                    <a:cubicBezTo>
                      <a:pt x="137402" y="488971"/>
                      <a:pt x="134626" y="514591"/>
                      <a:pt x="129557" y="539655"/>
                    </a:cubicBezTo>
                    <a:cubicBezTo>
                      <a:pt x="120809" y="554930"/>
                      <a:pt x="109908" y="537503"/>
                      <a:pt x="105743" y="528130"/>
                    </a:cubicBezTo>
                    <a:lnTo>
                      <a:pt x="105743" y="528130"/>
                    </a:lnTo>
                    <a:cubicBezTo>
                      <a:pt x="88732" y="495220"/>
                      <a:pt x="66584" y="465017"/>
                      <a:pt x="52976" y="430372"/>
                    </a:cubicBezTo>
                    <a:cubicBezTo>
                      <a:pt x="22426" y="353304"/>
                      <a:pt x="11872" y="271029"/>
                      <a:pt x="6735" y="188823"/>
                    </a:cubicBezTo>
                    <a:cubicBezTo>
                      <a:pt x="2777" y="139180"/>
                      <a:pt x="69" y="89468"/>
                      <a:pt x="0" y="39617"/>
                    </a:cubicBezTo>
                    <a:cubicBezTo>
                      <a:pt x="1527" y="26772"/>
                      <a:pt x="-4652" y="1291"/>
                      <a:pt x="13678" y="111"/>
                    </a:cubicBezTo>
                    <a:close/>
                    <a:moveTo>
                      <a:pt x="121364" y="502510"/>
                    </a:moveTo>
                    <a:cubicBezTo>
                      <a:pt x="121225" y="503621"/>
                      <a:pt x="121017" y="504732"/>
                      <a:pt x="120878" y="505843"/>
                    </a:cubicBezTo>
                    <a:cubicBezTo>
                      <a:pt x="121017" y="504732"/>
                      <a:pt x="121225" y="503690"/>
                      <a:pt x="121364" y="502579"/>
                    </a:cubicBezTo>
                    <a:cubicBezTo>
                      <a:pt x="121364" y="502579"/>
                      <a:pt x="121364" y="502579"/>
                      <a:pt x="121364" y="502649"/>
                    </a:cubicBezTo>
                    <a:cubicBezTo>
                      <a:pt x="121364" y="502649"/>
                      <a:pt x="121364" y="502510"/>
                      <a:pt x="121364" y="502510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10" name="Google Shape;12110;p28"/>
              <p:cNvSpPr/>
              <p:nvPr/>
            </p:nvSpPr>
            <p:spPr>
              <a:xfrm rot="-5868182">
                <a:off x="6366903" y="2373791"/>
                <a:ext cx="109977" cy="264936"/>
              </a:xfrm>
              <a:custGeom>
                <a:avLst/>
                <a:gdLst/>
                <a:ahLst/>
                <a:cxnLst/>
                <a:rect l="l" t="t" r="r" b="b"/>
                <a:pathLst>
                  <a:path w="161420" h="388863" extrusionOk="0">
                    <a:moveTo>
                      <a:pt x="93857" y="74674"/>
                    </a:moveTo>
                    <a:cubicBezTo>
                      <a:pt x="103021" y="62802"/>
                      <a:pt x="142597" y="-15099"/>
                      <a:pt x="158288" y="2605"/>
                    </a:cubicBezTo>
                    <a:cubicBezTo>
                      <a:pt x="163148" y="7049"/>
                      <a:pt x="161968" y="14270"/>
                      <a:pt x="157386" y="18435"/>
                    </a:cubicBezTo>
                    <a:cubicBezTo>
                      <a:pt x="153150" y="81409"/>
                      <a:pt x="138639" y="143827"/>
                      <a:pt x="121698" y="204509"/>
                    </a:cubicBezTo>
                    <a:cubicBezTo>
                      <a:pt x="110451" y="239711"/>
                      <a:pt x="97675" y="274773"/>
                      <a:pt x="78512" y="306503"/>
                    </a:cubicBezTo>
                    <a:cubicBezTo>
                      <a:pt x="62613" y="332331"/>
                      <a:pt x="42617" y="355243"/>
                      <a:pt x="22967" y="378294"/>
                    </a:cubicBezTo>
                    <a:cubicBezTo>
                      <a:pt x="18038" y="385445"/>
                      <a:pt x="7832" y="394749"/>
                      <a:pt x="1305" y="383918"/>
                    </a:cubicBezTo>
                    <a:cubicBezTo>
                      <a:pt x="-10428" y="325666"/>
                      <a:pt x="59905" y="128483"/>
                      <a:pt x="93857" y="74744"/>
                    </a:cubicBezTo>
                    <a:close/>
                    <a:moveTo>
                      <a:pt x="145860" y="32738"/>
                    </a:moveTo>
                    <a:cubicBezTo>
                      <a:pt x="145860" y="32738"/>
                      <a:pt x="145860" y="32738"/>
                      <a:pt x="145860" y="32738"/>
                    </a:cubicBezTo>
                    <a:cubicBezTo>
                      <a:pt x="145721" y="33988"/>
                      <a:pt x="145652" y="35307"/>
                      <a:pt x="145513" y="36626"/>
                    </a:cubicBezTo>
                    <a:cubicBezTo>
                      <a:pt x="145652" y="35307"/>
                      <a:pt x="145791" y="33988"/>
                      <a:pt x="145860" y="32669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11" name="Google Shape;12111;p28"/>
              <p:cNvSpPr/>
              <p:nvPr/>
            </p:nvSpPr>
            <p:spPr>
              <a:xfrm rot="-5868182">
                <a:off x="6285231" y="2506370"/>
                <a:ext cx="205389" cy="228118"/>
              </a:xfrm>
              <a:custGeom>
                <a:avLst/>
                <a:gdLst/>
                <a:ahLst/>
                <a:cxnLst/>
                <a:rect l="l" t="t" r="r" b="b"/>
                <a:pathLst>
                  <a:path w="301463" h="334824" extrusionOk="0">
                    <a:moveTo>
                      <a:pt x="32622" y="233676"/>
                    </a:moveTo>
                    <a:cubicBezTo>
                      <a:pt x="77335" y="150428"/>
                      <a:pt x="139129" y="71278"/>
                      <a:pt x="227444" y="32119"/>
                    </a:cubicBezTo>
                    <a:cubicBezTo>
                      <a:pt x="244316" y="23648"/>
                      <a:pt x="260840" y="14622"/>
                      <a:pt x="277712" y="6152"/>
                    </a:cubicBezTo>
                    <a:cubicBezTo>
                      <a:pt x="283752" y="3444"/>
                      <a:pt x="290765" y="-2874"/>
                      <a:pt x="297430" y="1500"/>
                    </a:cubicBezTo>
                    <a:cubicBezTo>
                      <a:pt x="309164" y="6082"/>
                      <a:pt x="291737" y="26911"/>
                      <a:pt x="290001" y="35104"/>
                    </a:cubicBezTo>
                    <a:cubicBezTo>
                      <a:pt x="235914" y="152442"/>
                      <a:pt x="165581" y="251866"/>
                      <a:pt x="49911" y="314562"/>
                    </a:cubicBezTo>
                    <a:cubicBezTo>
                      <a:pt x="39704" y="320811"/>
                      <a:pt x="29220" y="326712"/>
                      <a:pt x="18597" y="332198"/>
                    </a:cubicBezTo>
                    <a:cubicBezTo>
                      <a:pt x="15056" y="334003"/>
                      <a:pt x="10959" y="335738"/>
                      <a:pt x="7002" y="334280"/>
                    </a:cubicBezTo>
                    <a:cubicBezTo>
                      <a:pt x="-16048" y="321158"/>
                      <a:pt x="24499" y="252144"/>
                      <a:pt x="32691" y="23360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12" name="Google Shape;12112;p28"/>
              <p:cNvSpPr/>
              <p:nvPr/>
            </p:nvSpPr>
            <p:spPr>
              <a:xfrm rot="-5868182">
                <a:off x="6068587" y="2582925"/>
                <a:ext cx="259320" cy="366859"/>
              </a:xfrm>
              <a:custGeom>
                <a:avLst/>
                <a:gdLst/>
                <a:ahLst/>
                <a:cxnLst/>
                <a:rect l="l" t="t" r="r" b="b"/>
                <a:pathLst>
                  <a:path w="380621" h="538463" extrusionOk="0">
                    <a:moveTo>
                      <a:pt x="198338" y="5806"/>
                    </a:moveTo>
                    <a:cubicBezTo>
                      <a:pt x="207712" y="-6413"/>
                      <a:pt x="222223" y="3099"/>
                      <a:pt x="230138" y="11986"/>
                    </a:cubicBezTo>
                    <a:cubicBezTo>
                      <a:pt x="242080" y="23789"/>
                      <a:pt x="253952" y="35800"/>
                      <a:pt x="264159" y="49131"/>
                    </a:cubicBezTo>
                    <a:cubicBezTo>
                      <a:pt x="326160" y="130920"/>
                      <a:pt x="373859" y="256034"/>
                      <a:pt x="370943" y="359138"/>
                    </a:cubicBezTo>
                    <a:cubicBezTo>
                      <a:pt x="375178" y="356778"/>
                      <a:pt x="381080" y="359902"/>
                      <a:pt x="380593" y="364970"/>
                    </a:cubicBezTo>
                    <a:cubicBezTo>
                      <a:pt x="380524" y="368928"/>
                      <a:pt x="377122" y="371983"/>
                      <a:pt x="374553" y="374482"/>
                    </a:cubicBezTo>
                    <a:cubicBezTo>
                      <a:pt x="354765" y="391076"/>
                      <a:pt x="333172" y="405448"/>
                      <a:pt x="313315" y="422112"/>
                    </a:cubicBezTo>
                    <a:cubicBezTo>
                      <a:pt x="236109" y="486127"/>
                      <a:pt x="141266" y="541463"/>
                      <a:pt x="38023" y="537922"/>
                    </a:cubicBezTo>
                    <a:cubicBezTo>
                      <a:pt x="25803" y="536533"/>
                      <a:pt x="5252" y="543754"/>
                      <a:pt x="45" y="528688"/>
                    </a:cubicBezTo>
                    <a:cubicBezTo>
                      <a:pt x="-1205" y="514246"/>
                      <a:pt x="23998" y="498971"/>
                      <a:pt x="32122" y="486960"/>
                    </a:cubicBezTo>
                    <a:cubicBezTo>
                      <a:pt x="52742" y="463215"/>
                      <a:pt x="73711" y="438636"/>
                      <a:pt x="102177" y="424125"/>
                    </a:cubicBezTo>
                    <a:cubicBezTo>
                      <a:pt x="142724" y="403852"/>
                      <a:pt x="184591" y="384133"/>
                      <a:pt x="228957" y="374066"/>
                    </a:cubicBezTo>
                    <a:cubicBezTo>
                      <a:pt x="250480" y="369483"/>
                      <a:pt x="272699" y="369900"/>
                      <a:pt x="294292" y="365456"/>
                    </a:cubicBezTo>
                    <a:cubicBezTo>
                      <a:pt x="310538" y="362193"/>
                      <a:pt x="326646" y="358097"/>
                      <a:pt x="343240" y="356986"/>
                    </a:cubicBezTo>
                    <a:cubicBezTo>
                      <a:pt x="312829" y="307968"/>
                      <a:pt x="271379" y="266796"/>
                      <a:pt x="243398" y="216320"/>
                    </a:cubicBezTo>
                    <a:cubicBezTo>
                      <a:pt x="243398" y="216459"/>
                      <a:pt x="243537" y="216528"/>
                      <a:pt x="243607" y="216667"/>
                    </a:cubicBezTo>
                    <a:cubicBezTo>
                      <a:pt x="242565" y="214723"/>
                      <a:pt x="241455" y="212709"/>
                      <a:pt x="240413" y="210765"/>
                    </a:cubicBezTo>
                    <a:cubicBezTo>
                      <a:pt x="240413" y="210835"/>
                      <a:pt x="240483" y="210904"/>
                      <a:pt x="240552" y="210974"/>
                    </a:cubicBezTo>
                    <a:cubicBezTo>
                      <a:pt x="240135" y="210210"/>
                      <a:pt x="239719" y="209446"/>
                      <a:pt x="239302" y="208613"/>
                    </a:cubicBezTo>
                    <a:cubicBezTo>
                      <a:pt x="239302" y="208613"/>
                      <a:pt x="239302" y="208613"/>
                      <a:pt x="239302" y="208613"/>
                    </a:cubicBezTo>
                    <a:cubicBezTo>
                      <a:pt x="237914" y="206113"/>
                      <a:pt x="236594" y="203614"/>
                      <a:pt x="235206" y="201045"/>
                    </a:cubicBezTo>
                    <a:lnTo>
                      <a:pt x="235206" y="201045"/>
                    </a:lnTo>
                    <a:cubicBezTo>
                      <a:pt x="235206" y="201045"/>
                      <a:pt x="235067" y="200837"/>
                      <a:pt x="235067" y="200767"/>
                    </a:cubicBezTo>
                    <a:cubicBezTo>
                      <a:pt x="235067" y="200767"/>
                      <a:pt x="235067" y="200767"/>
                      <a:pt x="235067" y="200767"/>
                    </a:cubicBezTo>
                    <a:cubicBezTo>
                      <a:pt x="235067" y="200767"/>
                      <a:pt x="235067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lnTo>
                      <a:pt x="234998" y="200628"/>
                    </a:ln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859" y="200420"/>
                      <a:pt x="234789" y="200212"/>
                      <a:pt x="234651" y="200004"/>
                    </a:cubicBezTo>
                    <a:cubicBezTo>
                      <a:pt x="214307" y="162511"/>
                      <a:pt x="205490" y="120367"/>
                      <a:pt x="199588" y="78500"/>
                    </a:cubicBezTo>
                    <a:cubicBezTo>
                      <a:pt x="197783" y="66141"/>
                      <a:pt x="196325" y="53713"/>
                      <a:pt x="195284" y="41285"/>
                    </a:cubicBezTo>
                    <a:cubicBezTo>
                      <a:pt x="194936" y="29621"/>
                      <a:pt x="191464" y="16082"/>
                      <a:pt x="198477" y="5806"/>
                    </a:cubicBezTo>
                    <a:close/>
                    <a:moveTo>
                      <a:pt x="367333" y="364137"/>
                    </a:moveTo>
                    <a:cubicBezTo>
                      <a:pt x="367333" y="364137"/>
                      <a:pt x="366777" y="364554"/>
                      <a:pt x="366499" y="364693"/>
                    </a:cubicBezTo>
                    <a:cubicBezTo>
                      <a:pt x="366499" y="364901"/>
                      <a:pt x="366569" y="365179"/>
                      <a:pt x="366569" y="365387"/>
                    </a:cubicBezTo>
                    <a:cubicBezTo>
                      <a:pt x="366777" y="365179"/>
                      <a:pt x="366985" y="364970"/>
                      <a:pt x="367194" y="364693"/>
                    </a:cubicBezTo>
                    <a:cubicBezTo>
                      <a:pt x="367194" y="364484"/>
                      <a:pt x="367194" y="364276"/>
                      <a:pt x="367194" y="364068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13" name="Google Shape;12113;p28"/>
              <p:cNvSpPr/>
              <p:nvPr/>
            </p:nvSpPr>
            <p:spPr>
              <a:xfrm rot="-5868182">
                <a:off x="6087622" y="2441518"/>
                <a:ext cx="87500" cy="246253"/>
              </a:xfrm>
              <a:custGeom>
                <a:avLst/>
                <a:gdLst/>
                <a:ahLst/>
                <a:cxnLst/>
                <a:rect l="l" t="t" r="r" b="b"/>
                <a:pathLst>
                  <a:path w="128430" h="361441" extrusionOk="0">
                    <a:moveTo>
                      <a:pt x="37499" y="62695"/>
                    </a:moveTo>
                    <a:cubicBezTo>
                      <a:pt x="48261" y="42352"/>
                      <a:pt x="87281" y="-17428"/>
                      <a:pt x="113525" y="4929"/>
                    </a:cubicBezTo>
                    <a:cubicBezTo>
                      <a:pt x="132618" y="48531"/>
                      <a:pt x="131230" y="99285"/>
                      <a:pt x="121301" y="145179"/>
                    </a:cubicBezTo>
                    <a:cubicBezTo>
                      <a:pt x="108735" y="212943"/>
                      <a:pt x="82420" y="277444"/>
                      <a:pt x="47080" y="336460"/>
                    </a:cubicBezTo>
                    <a:cubicBezTo>
                      <a:pt x="47080" y="336390"/>
                      <a:pt x="47219" y="336251"/>
                      <a:pt x="47289" y="336182"/>
                    </a:cubicBezTo>
                    <a:cubicBezTo>
                      <a:pt x="46941" y="336737"/>
                      <a:pt x="46595" y="337293"/>
                      <a:pt x="46247" y="337918"/>
                    </a:cubicBezTo>
                    <a:cubicBezTo>
                      <a:pt x="46247" y="337918"/>
                      <a:pt x="46247" y="337918"/>
                      <a:pt x="46247" y="337918"/>
                    </a:cubicBezTo>
                    <a:cubicBezTo>
                      <a:pt x="46247" y="337918"/>
                      <a:pt x="46247" y="337987"/>
                      <a:pt x="46178" y="338057"/>
                    </a:cubicBezTo>
                    <a:cubicBezTo>
                      <a:pt x="46178" y="338057"/>
                      <a:pt x="46178" y="338057"/>
                      <a:pt x="46178" y="337987"/>
                    </a:cubicBezTo>
                    <a:cubicBezTo>
                      <a:pt x="44789" y="340209"/>
                      <a:pt x="43470" y="342500"/>
                      <a:pt x="42082" y="344722"/>
                    </a:cubicBezTo>
                    <a:cubicBezTo>
                      <a:pt x="42221" y="344514"/>
                      <a:pt x="42359" y="344236"/>
                      <a:pt x="42498" y="344028"/>
                    </a:cubicBezTo>
                    <a:cubicBezTo>
                      <a:pt x="38332" y="349304"/>
                      <a:pt x="35485" y="359164"/>
                      <a:pt x="27778" y="359580"/>
                    </a:cubicBezTo>
                    <a:cubicBezTo>
                      <a:pt x="10699" y="371800"/>
                      <a:pt x="10977" y="320213"/>
                      <a:pt x="6810" y="310840"/>
                    </a:cubicBezTo>
                    <a:cubicBezTo>
                      <a:pt x="-8186" y="228287"/>
                      <a:pt x="1395" y="138860"/>
                      <a:pt x="37429" y="62834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14" name="Google Shape;12114;p28"/>
              <p:cNvSpPr/>
              <p:nvPr/>
            </p:nvSpPr>
            <p:spPr>
              <a:xfrm rot="-5868182">
                <a:off x="6061123" y="2308735"/>
                <a:ext cx="161995" cy="271786"/>
              </a:xfrm>
              <a:custGeom>
                <a:avLst/>
                <a:gdLst/>
                <a:ahLst/>
                <a:cxnLst/>
                <a:rect l="l" t="t" r="r" b="b"/>
                <a:pathLst>
                  <a:path w="237770" h="398917" extrusionOk="0">
                    <a:moveTo>
                      <a:pt x="75106" y="146476"/>
                    </a:moveTo>
                    <a:cubicBezTo>
                      <a:pt x="100657" y="99888"/>
                      <a:pt x="133219" y="56146"/>
                      <a:pt x="173420" y="21292"/>
                    </a:cubicBezTo>
                    <a:cubicBezTo>
                      <a:pt x="189111" y="9073"/>
                      <a:pt x="217508" y="-11271"/>
                      <a:pt x="234727" y="7823"/>
                    </a:cubicBezTo>
                    <a:cubicBezTo>
                      <a:pt x="242226" y="25597"/>
                      <a:pt x="233963" y="48856"/>
                      <a:pt x="230283" y="67186"/>
                    </a:cubicBezTo>
                    <a:cubicBezTo>
                      <a:pt x="199734" y="168207"/>
                      <a:pt x="92116" y="331508"/>
                      <a:pt x="11716" y="398092"/>
                    </a:cubicBezTo>
                    <a:cubicBezTo>
                      <a:pt x="-781" y="402605"/>
                      <a:pt x="-781" y="387538"/>
                      <a:pt x="607" y="379207"/>
                    </a:cubicBezTo>
                    <a:cubicBezTo>
                      <a:pt x="1510" y="367473"/>
                      <a:pt x="2759" y="355739"/>
                      <a:pt x="4009" y="344075"/>
                    </a:cubicBezTo>
                    <a:cubicBezTo>
                      <a:pt x="13036" y="274228"/>
                      <a:pt x="45598" y="209657"/>
                      <a:pt x="75037" y="14647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15" name="Google Shape;12115;p28"/>
              <p:cNvSpPr/>
              <p:nvPr/>
            </p:nvSpPr>
            <p:spPr>
              <a:xfrm rot="-5868182">
                <a:off x="6237721" y="2068041"/>
                <a:ext cx="233095" cy="531122"/>
              </a:xfrm>
              <a:custGeom>
                <a:avLst/>
                <a:gdLst/>
                <a:ahLst/>
                <a:cxnLst/>
                <a:rect l="l" t="t" r="r" b="b"/>
                <a:pathLst>
                  <a:path w="342128" h="779562" extrusionOk="0">
                    <a:moveTo>
                      <a:pt x="51771" y="244808"/>
                    </a:moveTo>
                    <a:cubicBezTo>
                      <a:pt x="93360" y="168088"/>
                      <a:pt x="152931" y="101157"/>
                      <a:pt x="222570" y="48806"/>
                    </a:cubicBezTo>
                    <a:cubicBezTo>
                      <a:pt x="253467" y="26449"/>
                      <a:pt x="287974" y="5620"/>
                      <a:pt x="326300" y="135"/>
                    </a:cubicBezTo>
                    <a:cubicBezTo>
                      <a:pt x="334492" y="-976"/>
                      <a:pt x="343865" y="4857"/>
                      <a:pt x="341852" y="13952"/>
                    </a:cubicBezTo>
                    <a:cubicBezTo>
                      <a:pt x="339213" y="22770"/>
                      <a:pt x="331784" y="29227"/>
                      <a:pt x="326577" y="36586"/>
                    </a:cubicBezTo>
                    <a:cubicBezTo>
                      <a:pt x="326785" y="36309"/>
                      <a:pt x="327063" y="36031"/>
                      <a:pt x="327272" y="35684"/>
                    </a:cubicBezTo>
                    <a:cubicBezTo>
                      <a:pt x="311788" y="55263"/>
                      <a:pt x="294639" y="73315"/>
                      <a:pt x="278739" y="92478"/>
                    </a:cubicBezTo>
                    <a:cubicBezTo>
                      <a:pt x="252564" y="125735"/>
                      <a:pt x="229166" y="161145"/>
                      <a:pt x="200908" y="192736"/>
                    </a:cubicBezTo>
                    <a:cubicBezTo>
                      <a:pt x="161472" y="236199"/>
                      <a:pt x="116411" y="274872"/>
                      <a:pt x="68781" y="309032"/>
                    </a:cubicBezTo>
                    <a:cubicBezTo>
                      <a:pt x="70934" y="315419"/>
                      <a:pt x="66212" y="321182"/>
                      <a:pt x="64546" y="327084"/>
                    </a:cubicBezTo>
                    <a:cubicBezTo>
                      <a:pt x="101830" y="433382"/>
                      <a:pt x="96207" y="550580"/>
                      <a:pt x="74127" y="659586"/>
                    </a:cubicBezTo>
                    <a:cubicBezTo>
                      <a:pt x="69962" y="680971"/>
                      <a:pt x="45870" y="774772"/>
                      <a:pt x="27123" y="779562"/>
                    </a:cubicBezTo>
                    <a:cubicBezTo>
                      <a:pt x="-1205" y="777757"/>
                      <a:pt x="5114" y="633550"/>
                      <a:pt x="670" y="606125"/>
                    </a:cubicBezTo>
                    <a:cubicBezTo>
                      <a:pt x="-2871" y="531348"/>
                      <a:pt x="8029" y="457196"/>
                      <a:pt x="23721" y="384225"/>
                    </a:cubicBezTo>
                    <a:cubicBezTo>
                      <a:pt x="29692" y="358119"/>
                      <a:pt x="35107" y="331458"/>
                      <a:pt x="46633" y="307088"/>
                    </a:cubicBezTo>
                    <a:cubicBezTo>
                      <a:pt x="48924" y="302297"/>
                      <a:pt x="53992" y="300492"/>
                      <a:pt x="58159" y="297784"/>
                    </a:cubicBezTo>
                    <a:cubicBezTo>
                      <a:pt x="54340" y="297090"/>
                      <a:pt x="50799" y="295076"/>
                      <a:pt x="47536" y="292993"/>
                    </a:cubicBezTo>
                    <a:cubicBezTo>
                      <a:pt x="45661" y="298062"/>
                      <a:pt x="41078" y="302644"/>
                      <a:pt x="35316" y="300492"/>
                    </a:cubicBezTo>
                    <a:cubicBezTo>
                      <a:pt x="18791" y="294451"/>
                      <a:pt x="47882" y="255917"/>
                      <a:pt x="51701" y="244739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2116" name="Google Shape;12116;p28"/>
            <p:cNvGrpSpPr/>
            <p:nvPr/>
          </p:nvGrpSpPr>
          <p:grpSpPr>
            <a:xfrm>
              <a:off x="6003359" y="1935367"/>
              <a:ext cx="701143" cy="994661"/>
              <a:chOff x="6003359" y="1935367"/>
              <a:chExt cx="701143" cy="994661"/>
            </a:xfrm>
          </p:grpSpPr>
          <p:grpSp>
            <p:nvGrpSpPr>
              <p:cNvPr id="12117" name="Google Shape;12117;p28"/>
              <p:cNvGrpSpPr/>
              <p:nvPr/>
            </p:nvGrpSpPr>
            <p:grpSpPr>
              <a:xfrm>
                <a:off x="6003359" y="1935367"/>
                <a:ext cx="701143" cy="994661"/>
                <a:chOff x="6003359" y="1935367"/>
                <a:chExt cx="701143" cy="994661"/>
              </a:xfrm>
            </p:grpSpPr>
            <p:sp>
              <p:nvSpPr>
                <p:cNvPr id="12118" name="Google Shape;12118;p28"/>
                <p:cNvSpPr/>
                <p:nvPr/>
              </p:nvSpPr>
              <p:spPr>
                <a:xfrm rot="-5868182">
                  <a:off x="5886047" y="2190095"/>
                  <a:ext cx="937465" cy="4852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5978" h="712167" extrusionOk="0">
                      <a:moveTo>
                        <a:pt x="15231" y="396"/>
                      </a:moveTo>
                      <a:cubicBezTo>
                        <a:pt x="109449" y="21433"/>
                        <a:pt x="198737" y="58232"/>
                        <a:pt x="288233" y="93572"/>
                      </a:cubicBezTo>
                      <a:cubicBezTo>
                        <a:pt x="349400" y="117595"/>
                        <a:pt x="411749" y="138771"/>
                        <a:pt x="472640" y="163488"/>
                      </a:cubicBezTo>
                      <a:cubicBezTo>
                        <a:pt x="627470" y="228059"/>
                        <a:pt x="775565" y="307904"/>
                        <a:pt x="921091" y="391082"/>
                      </a:cubicBezTo>
                      <a:cubicBezTo>
                        <a:pt x="1056342" y="471274"/>
                        <a:pt x="1192218" y="552091"/>
                        <a:pt x="1317123" y="647975"/>
                      </a:cubicBezTo>
                      <a:cubicBezTo>
                        <a:pt x="1336772" y="663735"/>
                        <a:pt x="1356768" y="679496"/>
                        <a:pt x="1373986" y="697965"/>
                      </a:cubicBezTo>
                      <a:cubicBezTo>
                        <a:pt x="1377181" y="701505"/>
                        <a:pt x="1376348" y="707338"/>
                        <a:pt x="1372807" y="710254"/>
                      </a:cubicBezTo>
                      <a:cubicBezTo>
                        <a:pt x="1362739" y="717405"/>
                        <a:pt x="1356004" y="702547"/>
                        <a:pt x="1348436" y="697965"/>
                      </a:cubicBezTo>
                      <a:cubicBezTo>
                        <a:pt x="1318720" y="672761"/>
                        <a:pt x="1287407" y="649571"/>
                        <a:pt x="1255608" y="627076"/>
                      </a:cubicBezTo>
                      <a:cubicBezTo>
                        <a:pt x="1010518" y="463567"/>
                        <a:pt x="751750" y="318596"/>
                        <a:pt x="481666" y="200634"/>
                      </a:cubicBezTo>
                      <a:cubicBezTo>
                        <a:pt x="374465" y="158420"/>
                        <a:pt x="265875" y="119955"/>
                        <a:pt x="158744" y="77533"/>
                      </a:cubicBezTo>
                      <a:cubicBezTo>
                        <a:pt x="108823" y="61009"/>
                        <a:pt x="60570" y="39485"/>
                        <a:pt x="9885" y="25530"/>
                      </a:cubicBezTo>
                      <a:cubicBezTo>
                        <a:pt x="-5876" y="22128"/>
                        <a:pt x="-1848" y="-3145"/>
                        <a:pt x="15301" y="32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119" name="Google Shape;12119;p28"/>
                <p:cNvSpPr/>
                <p:nvPr/>
              </p:nvSpPr>
              <p:spPr>
                <a:xfrm rot="-5868182">
                  <a:off x="6157486" y="2074647"/>
                  <a:ext cx="305138" cy="91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7870" h="133689" extrusionOk="0">
                      <a:moveTo>
                        <a:pt x="3619" y="118685"/>
                      </a:moveTo>
                      <a:cubicBezTo>
                        <a:pt x="42639" y="95149"/>
                        <a:pt x="86936" y="84178"/>
                        <a:pt x="129011" y="67654"/>
                      </a:cubicBezTo>
                      <a:cubicBezTo>
                        <a:pt x="169697" y="50227"/>
                        <a:pt x="213438" y="42590"/>
                        <a:pt x="255652" y="30162"/>
                      </a:cubicBezTo>
                      <a:cubicBezTo>
                        <a:pt x="298144" y="18081"/>
                        <a:pt x="342579" y="15998"/>
                        <a:pt x="386112" y="9680"/>
                      </a:cubicBezTo>
                      <a:cubicBezTo>
                        <a:pt x="385973" y="9680"/>
                        <a:pt x="385765" y="9680"/>
                        <a:pt x="385626" y="9680"/>
                      </a:cubicBezTo>
                      <a:cubicBezTo>
                        <a:pt x="405205" y="7597"/>
                        <a:pt x="424507" y="3917"/>
                        <a:pt x="443739" y="29"/>
                      </a:cubicBezTo>
                      <a:cubicBezTo>
                        <a:pt x="443739" y="29"/>
                        <a:pt x="443600" y="29"/>
                        <a:pt x="443531" y="29"/>
                      </a:cubicBezTo>
                      <a:cubicBezTo>
                        <a:pt x="449849" y="-596"/>
                        <a:pt x="448947" y="9194"/>
                        <a:pt x="442906" y="7666"/>
                      </a:cubicBezTo>
                      <a:cubicBezTo>
                        <a:pt x="368684" y="23149"/>
                        <a:pt x="291756" y="24260"/>
                        <a:pt x="219895" y="50574"/>
                      </a:cubicBezTo>
                      <a:cubicBezTo>
                        <a:pt x="219895" y="50574"/>
                        <a:pt x="219895" y="50574"/>
                        <a:pt x="219965" y="50574"/>
                      </a:cubicBezTo>
                      <a:cubicBezTo>
                        <a:pt x="169628" y="61475"/>
                        <a:pt x="123248" y="84178"/>
                        <a:pt x="74924" y="101189"/>
                      </a:cubicBezTo>
                      <a:cubicBezTo>
                        <a:pt x="52915" y="109729"/>
                        <a:pt x="32294" y="121324"/>
                        <a:pt x="11673" y="132780"/>
                      </a:cubicBezTo>
                      <a:cubicBezTo>
                        <a:pt x="2925" y="137293"/>
                        <a:pt x="-4782" y="123823"/>
                        <a:pt x="3619" y="11861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120" name="Google Shape;12120;p28"/>
                <p:cNvSpPr/>
                <p:nvPr/>
              </p:nvSpPr>
              <p:spPr>
                <a:xfrm rot="-5868182">
                  <a:off x="6078249" y="2126146"/>
                  <a:ext cx="285371" cy="195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57" h="287129" extrusionOk="0">
                      <a:moveTo>
                        <a:pt x="1266" y="276623"/>
                      </a:moveTo>
                      <a:cubicBezTo>
                        <a:pt x="83055" y="186641"/>
                        <a:pt x="184979" y="118113"/>
                        <a:pt x="290236" y="58403"/>
                      </a:cubicBezTo>
                      <a:cubicBezTo>
                        <a:pt x="302040" y="52570"/>
                        <a:pt x="421251" y="-14847"/>
                        <a:pt x="418821" y="2997"/>
                      </a:cubicBezTo>
                      <a:cubicBezTo>
                        <a:pt x="418960" y="5844"/>
                        <a:pt x="416391" y="7996"/>
                        <a:pt x="413753" y="7579"/>
                      </a:cubicBezTo>
                      <a:cubicBezTo>
                        <a:pt x="352099" y="32852"/>
                        <a:pt x="294124" y="66595"/>
                        <a:pt x="237608" y="101727"/>
                      </a:cubicBezTo>
                      <a:cubicBezTo>
                        <a:pt x="182063" y="135956"/>
                        <a:pt x="127977" y="172824"/>
                        <a:pt x="79723" y="216982"/>
                      </a:cubicBezTo>
                      <a:cubicBezTo>
                        <a:pt x="55561" y="238436"/>
                        <a:pt x="33829" y="262320"/>
                        <a:pt x="11334" y="285440"/>
                      </a:cubicBezTo>
                      <a:cubicBezTo>
                        <a:pt x="5710" y="290578"/>
                        <a:pt x="-3247" y="282941"/>
                        <a:pt x="1197" y="27662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121" name="Google Shape;12121;p28"/>
                <p:cNvSpPr/>
                <p:nvPr/>
              </p:nvSpPr>
              <p:spPr>
                <a:xfrm rot="-5868182">
                  <a:off x="6095670" y="2235418"/>
                  <a:ext cx="196889" cy="20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986" h="302133" extrusionOk="0">
                      <a:moveTo>
                        <a:pt x="2255" y="287343"/>
                      </a:moveTo>
                      <a:cubicBezTo>
                        <a:pt x="70575" y="171741"/>
                        <a:pt x="165417" y="69678"/>
                        <a:pt x="281366" y="872"/>
                      </a:cubicBezTo>
                      <a:cubicBezTo>
                        <a:pt x="286921" y="-2877"/>
                        <a:pt x="292475" y="6496"/>
                        <a:pt x="286226" y="9412"/>
                      </a:cubicBezTo>
                      <a:cubicBezTo>
                        <a:pt x="269007" y="19132"/>
                        <a:pt x="253108" y="31005"/>
                        <a:pt x="237347" y="42947"/>
                      </a:cubicBezTo>
                      <a:cubicBezTo>
                        <a:pt x="237347" y="42947"/>
                        <a:pt x="237417" y="42947"/>
                        <a:pt x="237486" y="42878"/>
                      </a:cubicBezTo>
                      <a:cubicBezTo>
                        <a:pt x="237278" y="43017"/>
                        <a:pt x="237069" y="43225"/>
                        <a:pt x="236861" y="43364"/>
                      </a:cubicBezTo>
                      <a:cubicBezTo>
                        <a:pt x="237000" y="43225"/>
                        <a:pt x="237139" y="43155"/>
                        <a:pt x="237278" y="43017"/>
                      </a:cubicBezTo>
                      <a:cubicBezTo>
                        <a:pt x="237278" y="43017"/>
                        <a:pt x="237139" y="43086"/>
                        <a:pt x="237069" y="43155"/>
                      </a:cubicBezTo>
                      <a:cubicBezTo>
                        <a:pt x="237069" y="43155"/>
                        <a:pt x="237139" y="43086"/>
                        <a:pt x="237208" y="43017"/>
                      </a:cubicBezTo>
                      <a:cubicBezTo>
                        <a:pt x="180206" y="88841"/>
                        <a:pt x="127161" y="140636"/>
                        <a:pt x="82725" y="198749"/>
                      </a:cubicBezTo>
                      <a:cubicBezTo>
                        <a:pt x="82725" y="198749"/>
                        <a:pt x="82725" y="198680"/>
                        <a:pt x="82795" y="198610"/>
                      </a:cubicBezTo>
                      <a:cubicBezTo>
                        <a:pt x="82725" y="198749"/>
                        <a:pt x="82586" y="198819"/>
                        <a:pt x="82517" y="198958"/>
                      </a:cubicBezTo>
                      <a:cubicBezTo>
                        <a:pt x="82517" y="198958"/>
                        <a:pt x="82517" y="198958"/>
                        <a:pt x="82517" y="198958"/>
                      </a:cubicBezTo>
                      <a:cubicBezTo>
                        <a:pt x="82031" y="199652"/>
                        <a:pt x="81475" y="200277"/>
                        <a:pt x="80989" y="200971"/>
                      </a:cubicBezTo>
                      <a:cubicBezTo>
                        <a:pt x="81059" y="200902"/>
                        <a:pt x="81128" y="200763"/>
                        <a:pt x="81198" y="200693"/>
                      </a:cubicBezTo>
                      <a:cubicBezTo>
                        <a:pt x="59188" y="231659"/>
                        <a:pt x="35790" y="261792"/>
                        <a:pt x="16975" y="294841"/>
                      </a:cubicBezTo>
                      <a:cubicBezTo>
                        <a:pt x="10448" y="308797"/>
                        <a:pt x="-5868" y="300743"/>
                        <a:pt x="2186" y="28727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122" name="Google Shape;12122;p28"/>
                <p:cNvSpPr/>
                <p:nvPr/>
              </p:nvSpPr>
              <p:spPr>
                <a:xfrm rot="-5868182">
                  <a:off x="6068765" y="2311147"/>
                  <a:ext cx="152575" cy="26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944" h="389144" extrusionOk="0">
                      <a:moveTo>
                        <a:pt x="86272" y="193992"/>
                      </a:moveTo>
                      <a:cubicBezTo>
                        <a:pt x="105782" y="156985"/>
                        <a:pt x="127305" y="121090"/>
                        <a:pt x="150148" y="86027"/>
                      </a:cubicBezTo>
                      <a:cubicBezTo>
                        <a:pt x="171186" y="56381"/>
                        <a:pt x="189377" y="22290"/>
                        <a:pt x="219023" y="350"/>
                      </a:cubicBezTo>
                      <a:cubicBezTo>
                        <a:pt x="219023" y="350"/>
                        <a:pt x="219023" y="350"/>
                        <a:pt x="219023" y="350"/>
                      </a:cubicBezTo>
                      <a:cubicBezTo>
                        <a:pt x="220828" y="-552"/>
                        <a:pt x="223189" y="350"/>
                        <a:pt x="223884" y="2364"/>
                      </a:cubicBezTo>
                      <a:cubicBezTo>
                        <a:pt x="224647" y="7085"/>
                        <a:pt x="217982" y="8612"/>
                        <a:pt x="215690" y="12084"/>
                      </a:cubicBezTo>
                      <a:cubicBezTo>
                        <a:pt x="215829" y="11945"/>
                        <a:pt x="215899" y="11876"/>
                        <a:pt x="216038" y="11737"/>
                      </a:cubicBezTo>
                      <a:cubicBezTo>
                        <a:pt x="140358" y="101372"/>
                        <a:pt x="91202" y="210516"/>
                        <a:pt x="44475" y="317231"/>
                      </a:cubicBezTo>
                      <a:cubicBezTo>
                        <a:pt x="44613" y="316884"/>
                        <a:pt x="44752" y="316537"/>
                        <a:pt x="44891" y="316259"/>
                      </a:cubicBezTo>
                      <a:cubicBezTo>
                        <a:pt x="34894" y="339518"/>
                        <a:pt x="27464" y="364374"/>
                        <a:pt x="14689" y="386314"/>
                      </a:cubicBezTo>
                      <a:cubicBezTo>
                        <a:pt x="9760" y="392355"/>
                        <a:pt x="-724" y="387981"/>
                        <a:pt x="40" y="380205"/>
                      </a:cubicBezTo>
                      <a:cubicBezTo>
                        <a:pt x="23090" y="315981"/>
                        <a:pt x="55375" y="254882"/>
                        <a:pt x="86341" y="19399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123" name="Google Shape;12123;p28"/>
                <p:cNvSpPr/>
                <p:nvPr/>
              </p:nvSpPr>
              <p:spPr>
                <a:xfrm rot="-5868182">
                  <a:off x="6104557" y="2448908"/>
                  <a:ext cx="62586" cy="24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61" h="353652" extrusionOk="0">
                      <a:moveTo>
                        <a:pt x="83525" y="1142"/>
                      </a:moveTo>
                      <a:cubicBezTo>
                        <a:pt x="87344" y="-2121"/>
                        <a:pt x="93385" y="2183"/>
                        <a:pt x="91510" y="6835"/>
                      </a:cubicBezTo>
                      <a:cubicBezTo>
                        <a:pt x="89982" y="17319"/>
                        <a:pt x="88246" y="27734"/>
                        <a:pt x="86580" y="38148"/>
                      </a:cubicBezTo>
                      <a:lnTo>
                        <a:pt x="86580" y="38148"/>
                      </a:lnTo>
                      <a:cubicBezTo>
                        <a:pt x="86580" y="38148"/>
                        <a:pt x="86580" y="38426"/>
                        <a:pt x="86510" y="38565"/>
                      </a:cubicBezTo>
                      <a:cubicBezTo>
                        <a:pt x="86510" y="38565"/>
                        <a:pt x="86510" y="38565"/>
                        <a:pt x="86510" y="38496"/>
                      </a:cubicBezTo>
                      <a:cubicBezTo>
                        <a:pt x="85816" y="42661"/>
                        <a:pt x="85191" y="46827"/>
                        <a:pt x="84567" y="50993"/>
                      </a:cubicBezTo>
                      <a:cubicBezTo>
                        <a:pt x="84567" y="50924"/>
                        <a:pt x="84567" y="50854"/>
                        <a:pt x="84567" y="50785"/>
                      </a:cubicBezTo>
                      <a:cubicBezTo>
                        <a:pt x="84567" y="51132"/>
                        <a:pt x="84497" y="51410"/>
                        <a:pt x="84428" y="51757"/>
                      </a:cubicBezTo>
                      <a:cubicBezTo>
                        <a:pt x="84428" y="51757"/>
                        <a:pt x="84428" y="51687"/>
                        <a:pt x="84428" y="51618"/>
                      </a:cubicBezTo>
                      <a:cubicBezTo>
                        <a:pt x="67973" y="151876"/>
                        <a:pt x="44991" y="251786"/>
                        <a:pt x="16594" y="349128"/>
                      </a:cubicBezTo>
                      <a:cubicBezTo>
                        <a:pt x="12637" y="356834"/>
                        <a:pt x="139" y="354127"/>
                        <a:pt x="0" y="345309"/>
                      </a:cubicBezTo>
                      <a:cubicBezTo>
                        <a:pt x="10832" y="281502"/>
                        <a:pt x="30411" y="219154"/>
                        <a:pt x="44575" y="155972"/>
                      </a:cubicBezTo>
                      <a:cubicBezTo>
                        <a:pt x="52559" y="124103"/>
                        <a:pt x="59988" y="92096"/>
                        <a:pt x="66862" y="59950"/>
                      </a:cubicBezTo>
                      <a:cubicBezTo>
                        <a:pt x="72208" y="40578"/>
                        <a:pt x="73111" y="18500"/>
                        <a:pt x="83386" y="114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124" name="Google Shape;12124;p28"/>
                <p:cNvSpPr/>
                <p:nvPr/>
              </p:nvSpPr>
              <p:spPr>
                <a:xfrm rot="-5868182">
                  <a:off x="6080019" y="2592112"/>
                  <a:ext cx="100285" cy="2364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95" h="347117" extrusionOk="0">
                      <a:moveTo>
                        <a:pt x="2144" y="299"/>
                      </a:moveTo>
                      <a:cubicBezTo>
                        <a:pt x="5130" y="-950"/>
                        <a:pt x="7282" y="1966"/>
                        <a:pt x="8323" y="4396"/>
                      </a:cubicBezTo>
                      <a:cubicBezTo>
                        <a:pt x="20543" y="26475"/>
                        <a:pt x="31514" y="49178"/>
                        <a:pt x="42900" y="71674"/>
                      </a:cubicBezTo>
                      <a:cubicBezTo>
                        <a:pt x="67826" y="120345"/>
                        <a:pt x="91154" y="169779"/>
                        <a:pt x="111497" y="220602"/>
                      </a:cubicBezTo>
                      <a:cubicBezTo>
                        <a:pt x="126772" y="259136"/>
                        <a:pt x="141630" y="298712"/>
                        <a:pt x="147184" y="339953"/>
                      </a:cubicBezTo>
                      <a:cubicBezTo>
                        <a:pt x="147601" y="347382"/>
                        <a:pt x="136700" y="350021"/>
                        <a:pt x="133715" y="343078"/>
                      </a:cubicBezTo>
                      <a:cubicBezTo>
                        <a:pt x="132326" y="339953"/>
                        <a:pt x="131701" y="336482"/>
                        <a:pt x="130799" y="333149"/>
                      </a:cubicBezTo>
                      <a:cubicBezTo>
                        <a:pt x="109067" y="255456"/>
                        <a:pt x="77407" y="180888"/>
                        <a:pt x="44150" y="107500"/>
                      </a:cubicBezTo>
                      <a:cubicBezTo>
                        <a:pt x="29361" y="75423"/>
                        <a:pt x="15059" y="43138"/>
                        <a:pt x="2075" y="10297"/>
                      </a:cubicBezTo>
                      <a:cubicBezTo>
                        <a:pt x="1034" y="7103"/>
                        <a:pt x="-2022" y="2452"/>
                        <a:pt x="2075" y="29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125" name="Google Shape;12125;p28"/>
                <p:cNvSpPr/>
                <p:nvPr/>
              </p:nvSpPr>
              <p:spPr>
                <a:xfrm rot="-5868182">
                  <a:off x="6293974" y="2511388"/>
                  <a:ext cx="189011" cy="2262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423" h="332122" extrusionOk="0">
                      <a:moveTo>
                        <a:pt x="1328" y="324461"/>
                      </a:moveTo>
                      <a:cubicBezTo>
                        <a:pt x="52568" y="257183"/>
                        <a:pt x="106723" y="192126"/>
                        <a:pt x="159977" y="126376"/>
                      </a:cubicBezTo>
                      <a:cubicBezTo>
                        <a:pt x="159768" y="126653"/>
                        <a:pt x="159490" y="126931"/>
                        <a:pt x="159283" y="127209"/>
                      </a:cubicBezTo>
                      <a:cubicBezTo>
                        <a:pt x="194345" y="85828"/>
                        <a:pt x="228505" y="43684"/>
                        <a:pt x="263706" y="2512"/>
                      </a:cubicBezTo>
                      <a:cubicBezTo>
                        <a:pt x="266483" y="-404"/>
                        <a:pt x="271135" y="-821"/>
                        <a:pt x="274329" y="1470"/>
                      </a:cubicBezTo>
                      <a:cubicBezTo>
                        <a:pt x="286063" y="10357"/>
                        <a:pt x="260998" y="29242"/>
                        <a:pt x="256138" y="38060"/>
                      </a:cubicBezTo>
                      <a:cubicBezTo>
                        <a:pt x="256416" y="37782"/>
                        <a:pt x="256624" y="37435"/>
                        <a:pt x="256902" y="37158"/>
                      </a:cubicBezTo>
                      <a:cubicBezTo>
                        <a:pt x="184069" y="124084"/>
                        <a:pt x="109918" y="209831"/>
                        <a:pt x="35974" y="295786"/>
                      </a:cubicBezTo>
                      <a:cubicBezTo>
                        <a:pt x="26739" y="306965"/>
                        <a:pt x="16950" y="317796"/>
                        <a:pt x="8618" y="329738"/>
                      </a:cubicBezTo>
                      <a:cubicBezTo>
                        <a:pt x="5494" y="335639"/>
                        <a:pt x="-3324" y="329321"/>
                        <a:pt x="1328" y="32446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126" name="Google Shape;12126;p28"/>
                <p:cNvSpPr/>
                <p:nvPr/>
              </p:nvSpPr>
              <p:spPr>
                <a:xfrm rot="-5868182">
                  <a:off x="6371458" y="2373385"/>
                  <a:ext cx="94628" cy="2599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91" h="381499" extrusionOk="0">
                      <a:moveTo>
                        <a:pt x="134245" y="424"/>
                      </a:moveTo>
                      <a:cubicBezTo>
                        <a:pt x="139313" y="2299"/>
                        <a:pt x="139798" y="7923"/>
                        <a:pt x="137786" y="12227"/>
                      </a:cubicBezTo>
                      <a:cubicBezTo>
                        <a:pt x="131537" y="36598"/>
                        <a:pt x="121399" y="59857"/>
                        <a:pt x="112790" y="83394"/>
                      </a:cubicBezTo>
                      <a:cubicBezTo>
                        <a:pt x="94808" y="130954"/>
                        <a:pt x="80158" y="179624"/>
                        <a:pt x="62939" y="227462"/>
                      </a:cubicBezTo>
                      <a:cubicBezTo>
                        <a:pt x="45721" y="276272"/>
                        <a:pt x="24266" y="323554"/>
                        <a:pt x="8019" y="372711"/>
                      </a:cubicBezTo>
                      <a:cubicBezTo>
                        <a:pt x="8019" y="372711"/>
                        <a:pt x="8019" y="372711"/>
                        <a:pt x="8019" y="372711"/>
                      </a:cubicBezTo>
                      <a:cubicBezTo>
                        <a:pt x="7325" y="374932"/>
                        <a:pt x="6978" y="377293"/>
                        <a:pt x="6423" y="379584"/>
                      </a:cubicBezTo>
                      <a:cubicBezTo>
                        <a:pt x="4270" y="383889"/>
                        <a:pt x="-451" y="380140"/>
                        <a:pt x="35" y="376182"/>
                      </a:cubicBezTo>
                      <a:cubicBezTo>
                        <a:pt x="6839" y="325290"/>
                        <a:pt x="29473" y="277660"/>
                        <a:pt x="44749" y="228851"/>
                      </a:cubicBezTo>
                      <a:cubicBezTo>
                        <a:pt x="65022" y="168654"/>
                        <a:pt x="84602" y="108180"/>
                        <a:pt x="106333" y="48401"/>
                      </a:cubicBezTo>
                      <a:cubicBezTo>
                        <a:pt x="111263" y="38958"/>
                        <a:pt x="122025" y="-5130"/>
                        <a:pt x="134175" y="49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127" name="Google Shape;12127;p28"/>
                <p:cNvSpPr/>
                <p:nvPr/>
              </p:nvSpPr>
              <p:spPr>
                <a:xfrm rot="-5868182">
                  <a:off x="6451728" y="2247125"/>
                  <a:ext cx="31177" cy="3150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60" h="462449" extrusionOk="0">
                      <a:moveTo>
                        <a:pt x="39767" y="0"/>
                      </a:moveTo>
                      <a:cubicBezTo>
                        <a:pt x="48792" y="1389"/>
                        <a:pt x="45044" y="12081"/>
                        <a:pt x="44696" y="18330"/>
                      </a:cubicBezTo>
                      <a:cubicBezTo>
                        <a:pt x="39905" y="59641"/>
                        <a:pt x="36434" y="101091"/>
                        <a:pt x="32824" y="142471"/>
                      </a:cubicBezTo>
                      <a:cubicBezTo>
                        <a:pt x="27963" y="245784"/>
                        <a:pt x="23381" y="349097"/>
                        <a:pt x="9981" y="451715"/>
                      </a:cubicBezTo>
                      <a:cubicBezTo>
                        <a:pt x="9981" y="451715"/>
                        <a:pt x="9981" y="451715"/>
                        <a:pt x="9981" y="451715"/>
                      </a:cubicBezTo>
                      <a:cubicBezTo>
                        <a:pt x="9981" y="453312"/>
                        <a:pt x="9911" y="454839"/>
                        <a:pt x="9981" y="456436"/>
                      </a:cubicBezTo>
                      <a:cubicBezTo>
                        <a:pt x="10814" y="458589"/>
                        <a:pt x="9981" y="461227"/>
                        <a:pt x="7690" y="462268"/>
                      </a:cubicBezTo>
                      <a:cubicBezTo>
                        <a:pt x="-3627" y="464768"/>
                        <a:pt x="1163" y="440745"/>
                        <a:pt x="260" y="434149"/>
                      </a:cubicBezTo>
                      <a:cubicBezTo>
                        <a:pt x="3038" y="378952"/>
                        <a:pt x="6787" y="323755"/>
                        <a:pt x="8454" y="268488"/>
                      </a:cubicBezTo>
                      <a:cubicBezTo>
                        <a:pt x="8454" y="268696"/>
                        <a:pt x="8454" y="268904"/>
                        <a:pt x="8454" y="269113"/>
                      </a:cubicBezTo>
                      <a:cubicBezTo>
                        <a:pt x="8454" y="268835"/>
                        <a:pt x="8454" y="268557"/>
                        <a:pt x="8454" y="268279"/>
                      </a:cubicBezTo>
                      <a:cubicBezTo>
                        <a:pt x="8454" y="268279"/>
                        <a:pt x="8454" y="268279"/>
                        <a:pt x="8454" y="268279"/>
                      </a:cubicBezTo>
                      <a:cubicBezTo>
                        <a:pt x="8454" y="267863"/>
                        <a:pt x="8454" y="267516"/>
                        <a:pt x="8454" y="267099"/>
                      </a:cubicBezTo>
                      <a:cubicBezTo>
                        <a:pt x="8454" y="267099"/>
                        <a:pt x="8454" y="267169"/>
                        <a:pt x="8454" y="267238"/>
                      </a:cubicBezTo>
                      <a:cubicBezTo>
                        <a:pt x="8454" y="267030"/>
                        <a:pt x="8454" y="266822"/>
                        <a:pt x="8454" y="266683"/>
                      </a:cubicBezTo>
                      <a:cubicBezTo>
                        <a:pt x="8454" y="266752"/>
                        <a:pt x="8454" y="266891"/>
                        <a:pt x="8454" y="266960"/>
                      </a:cubicBezTo>
                      <a:cubicBezTo>
                        <a:pt x="8454" y="266127"/>
                        <a:pt x="8454" y="265294"/>
                        <a:pt x="8523" y="264530"/>
                      </a:cubicBezTo>
                      <a:cubicBezTo>
                        <a:pt x="8523" y="264600"/>
                        <a:pt x="8523" y="264669"/>
                        <a:pt x="8523" y="264739"/>
                      </a:cubicBezTo>
                      <a:cubicBezTo>
                        <a:pt x="8523" y="264600"/>
                        <a:pt x="8523" y="264530"/>
                        <a:pt x="8523" y="264391"/>
                      </a:cubicBezTo>
                      <a:cubicBezTo>
                        <a:pt x="8523" y="264461"/>
                        <a:pt x="8523" y="264530"/>
                        <a:pt x="8523" y="264600"/>
                      </a:cubicBezTo>
                      <a:cubicBezTo>
                        <a:pt x="8523" y="264114"/>
                        <a:pt x="8523" y="263628"/>
                        <a:pt x="8523" y="263072"/>
                      </a:cubicBezTo>
                      <a:cubicBezTo>
                        <a:pt x="8523" y="263072"/>
                        <a:pt x="8523" y="263211"/>
                        <a:pt x="8523" y="263280"/>
                      </a:cubicBezTo>
                      <a:cubicBezTo>
                        <a:pt x="8939" y="188643"/>
                        <a:pt x="13730" y="114144"/>
                        <a:pt x="25672" y="40409"/>
                      </a:cubicBezTo>
                      <a:cubicBezTo>
                        <a:pt x="25672" y="40617"/>
                        <a:pt x="25603" y="40895"/>
                        <a:pt x="25533" y="41103"/>
                      </a:cubicBezTo>
                      <a:cubicBezTo>
                        <a:pt x="25672" y="40061"/>
                        <a:pt x="25881" y="39089"/>
                        <a:pt x="26019" y="38048"/>
                      </a:cubicBezTo>
                      <a:cubicBezTo>
                        <a:pt x="26019" y="38395"/>
                        <a:pt x="25881" y="38742"/>
                        <a:pt x="25881" y="39089"/>
                      </a:cubicBezTo>
                      <a:cubicBezTo>
                        <a:pt x="28935" y="30133"/>
                        <a:pt x="27824" y="-347"/>
                        <a:pt x="39628" y="6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128" name="Google Shape;12128;p28"/>
                <p:cNvSpPr/>
                <p:nvPr/>
              </p:nvSpPr>
              <p:spPr>
                <a:xfrm rot="-5868182">
                  <a:off x="6479722" y="2092785"/>
                  <a:ext cx="76000" cy="366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50" h="538135" extrusionOk="0">
                      <a:moveTo>
                        <a:pt x="7257" y="69"/>
                      </a:moveTo>
                      <a:cubicBezTo>
                        <a:pt x="19130" y="-694"/>
                        <a:pt x="13714" y="28258"/>
                        <a:pt x="16491" y="36590"/>
                      </a:cubicBezTo>
                      <a:cubicBezTo>
                        <a:pt x="28364" y="120323"/>
                        <a:pt x="36626" y="204542"/>
                        <a:pt x="54053" y="287442"/>
                      </a:cubicBezTo>
                      <a:cubicBezTo>
                        <a:pt x="68356" y="357984"/>
                        <a:pt x="84672" y="428109"/>
                        <a:pt x="103002" y="497678"/>
                      </a:cubicBezTo>
                      <a:cubicBezTo>
                        <a:pt x="103696" y="505454"/>
                        <a:pt x="117027" y="535934"/>
                        <a:pt x="108973" y="537948"/>
                      </a:cubicBezTo>
                      <a:cubicBezTo>
                        <a:pt x="106473" y="538711"/>
                        <a:pt x="104182" y="537045"/>
                        <a:pt x="103626" y="534754"/>
                      </a:cubicBezTo>
                      <a:cubicBezTo>
                        <a:pt x="79604" y="483653"/>
                        <a:pt x="68008" y="427623"/>
                        <a:pt x="53983" y="373120"/>
                      </a:cubicBezTo>
                      <a:cubicBezTo>
                        <a:pt x="38292" y="303550"/>
                        <a:pt x="24892" y="233356"/>
                        <a:pt x="17047" y="162398"/>
                      </a:cubicBezTo>
                      <a:cubicBezTo>
                        <a:pt x="13436" y="120601"/>
                        <a:pt x="5799" y="79290"/>
                        <a:pt x="1772" y="37492"/>
                      </a:cubicBezTo>
                      <a:cubicBezTo>
                        <a:pt x="2397" y="27981"/>
                        <a:pt x="-5310" y="1666"/>
                        <a:pt x="725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129" name="Google Shape;12129;p28"/>
                <p:cNvSpPr/>
                <p:nvPr/>
              </p:nvSpPr>
              <p:spPr>
                <a:xfrm rot="-5868182">
                  <a:off x="6432392" y="2081427"/>
                  <a:ext cx="101989" cy="251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696" h="368659" extrusionOk="0">
                      <a:moveTo>
                        <a:pt x="4957" y="158"/>
                      </a:moveTo>
                      <a:cubicBezTo>
                        <a:pt x="16204" y="-1786"/>
                        <a:pt x="15927" y="14669"/>
                        <a:pt x="19606" y="21821"/>
                      </a:cubicBezTo>
                      <a:cubicBezTo>
                        <a:pt x="30854" y="54175"/>
                        <a:pt x="39533" y="87363"/>
                        <a:pt x="51128" y="119579"/>
                      </a:cubicBezTo>
                      <a:cubicBezTo>
                        <a:pt x="51058" y="119371"/>
                        <a:pt x="50919" y="119093"/>
                        <a:pt x="50850" y="118885"/>
                      </a:cubicBezTo>
                      <a:cubicBezTo>
                        <a:pt x="51545" y="120690"/>
                        <a:pt x="52239" y="122564"/>
                        <a:pt x="52864" y="124370"/>
                      </a:cubicBezTo>
                      <a:cubicBezTo>
                        <a:pt x="52725" y="124022"/>
                        <a:pt x="52586" y="123675"/>
                        <a:pt x="52448" y="123259"/>
                      </a:cubicBezTo>
                      <a:cubicBezTo>
                        <a:pt x="81956" y="203382"/>
                        <a:pt x="115143" y="282046"/>
                        <a:pt x="148678" y="360503"/>
                      </a:cubicBezTo>
                      <a:cubicBezTo>
                        <a:pt x="151733" y="366127"/>
                        <a:pt x="147428" y="372375"/>
                        <a:pt x="142221" y="365918"/>
                      </a:cubicBezTo>
                      <a:cubicBezTo>
                        <a:pt x="126529" y="346895"/>
                        <a:pt x="117781" y="323357"/>
                        <a:pt x="107714" y="301140"/>
                      </a:cubicBezTo>
                      <a:cubicBezTo>
                        <a:pt x="86398" y="253788"/>
                        <a:pt x="64806" y="206506"/>
                        <a:pt x="46754" y="157835"/>
                      </a:cubicBezTo>
                      <a:cubicBezTo>
                        <a:pt x="29188" y="115969"/>
                        <a:pt x="16482" y="72436"/>
                        <a:pt x="5304" y="28556"/>
                      </a:cubicBezTo>
                      <a:cubicBezTo>
                        <a:pt x="4401" y="19807"/>
                        <a:pt x="-5944" y="5366"/>
                        <a:pt x="4957" y="8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130" name="Google Shape;12130;p28"/>
                <p:cNvSpPr/>
                <p:nvPr/>
              </p:nvSpPr>
              <p:spPr>
                <a:xfrm rot="-5868182">
                  <a:off x="6333879" y="2758077"/>
                  <a:ext cx="4730" cy="2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43" h="416" extrusionOk="0">
                      <a:moveTo>
                        <a:pt x="0" y="417"/>
                      </a:moveTo>
                      <a:cubicBezTo>
                        <a:pt x="0" y="417"/>
                        <a:pt x="0" y="139"/>
                        <a:pt x="0" y="0"/>
                      </a:cubicBezTo>
                      <a:cubicBezTo>
                        <a:pt x="0" y="139"/>
                        <a:pt x="0" y="278"/>
                        <a:pt x="0" y="41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2131" name="Google Shape;12131;p28"/>
              <p:cNvSpPr/>
              <p:nvPr/>
            </p:nvSpPr>
            <p:spPr>
              <a:xfrm rot="-5868182">
                <a:off x="6195604" y="2694012"/>
                <a:ext cx="243819" cy="109548"/>
              </a:xfrm>
              <a:custGeom>
                <a:avLst/>
                <a:gdLst/>
                <a:ahLst/>
                <a:cxnLst/>
                <a:rect l="l" t="t" r="r" b="b"/>
                <a:pathLst>
                  <a:path w="357868" h="160790" extrusionOk="0">
                    <a:moveTo>
                      <a:pt x="5004" y="153300"/>
                    </a:moveTo>
                    <a:cubicBezTo>
                      <a:pt x="124285" y="114697"/>
                      <a:pt x="240512" y="64013"/>
                      <a:pt x="348893" y="900"/>
                    </a:cubicBezTo>
                    <a:cubicBezTo>
                      <a:pt x="354933" y="-2849"/>
                      <a:pt x="361321" y="6038"/>
                      <a:pt x="355697" y="10551"/>
                    </a:cubicBezTo>
                    <a:cubicBezTo>
                      <a:pt x="284947" y="61999"/>
                      <a:pt x="203436" y="97200"/>
                      <a:pt x="121786" y="127819"/>
                    </a:cubicBezTo>
                    <a:cubicBezTo>
                      <a:pt x="121994" y="127819"/>
                      <a:pt x="122133" y="127681"/>
                      <a:pt x="122341" y="127611"/>
                    </a:cubicBezTo>
                    <a:cubicBezTo>
                      <a:pt x="119078" y="130597"/>
                      <a:pt x="-28532" y="178990"/>
                      <a:pt x="4934" y="1533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2132" name="Google Shape;12132;p28"/>
            <p:cNvSpPr/>
            <p:nvPr/>
          </p:nvSpPr>
          <p:spPr>
            <a:xfrm rot="-5868182">
              <a:off x="6394763" y="2414498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33" name="Google Shape;12133;p28"/>
            <p:cNvSpPr/>
            <p:nvPr/>
          </p:nvSpPr>
          <p:spPr>
            <a:xfrm rot="-5868182">
              <a:off x="6394670" y="2414511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34" name="Google Shape;12134;p28"/>
            <p:cNvSpPr/>
            <p:nvPr/>
          </p:nvSpPr>
          <p:spPr>
            <a:xfrm rot="-5868182">
              <a:off x="6541035" y="2435049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35" name="Google Shape;12135;p28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36" name="Google Shape;12136;p28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37" name="Google Shape;12137;p28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38" name="Google Shape;12138;p28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39" name="Google Shape;12139;p28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40" name="Google Shape;12140;p28"/>
            <p:cNvSpPr/>
            <p:nvPr/>
          </p:nvSpPr>
          <p:spPr>
            <a:xfrm rot="-5868182">
              <a:off x="6494472" y="2272343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41" name="Google Shape;12141;p28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42" name="Google Shape;12142;p28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43" name="Google Shape;12143;p28"/>
            <p:cNvSpPr/>
            <p:nvPr/>
          </p:nvSpPr>
          <p:spPr>
            <a:xfrm rot="-5868182">
              <a:off x="6492222" y="2274970"/>
              <a:ext cx="4730" cy="94"/>
            </a:xfrm>
            <a:custGeom>
              <a:avLst/>
              <a:gdLst/>
              <a:ahLst/>
              <a:cxnLst/>
              <a:rect l="l" t="t" r="r" b="b"/>
              <a:pathLst>
                <a:path w="6943" h="138" extrusionOk="0">
                  <a:moveTo>
                    <a:pt x="0" y="0"/>
                  </a:moveTo>
                  <a:cubicBezTo>
                    <a:pt x="0" y="0"/>
                    <a:pt x="0" y="69"/>
                    <a:pt x="0" y="139"/>
                  </a:cubicBezTo>
                  <a:cubicBezTo>
                    <a:pt x="0" y="139"/>
                    <a:pt x="0" y="6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44" name="Google Shape;12144;p28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45" name="Google Shape;12145;p28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46" name="Google Shape;12146;p28"/>
            <p:cNvSpPr/>
            <p:nvPr/>
          </p:nvSpPr>
          <p:spPr>
            <a:xfrm rot="-5868182">
              <a:off x="6492370" y="2274950"/>
              <a:ext cx="4730" cy="189"/>
            </a:xfrm>
            <a:custGeom>
              <a:avLst/>
              <a:gdLst/>
              <a:ahLst/>
              <a:cxnLst/>
              <a:rect l="l" t="t" r="r" b="b"/>
              <a:pathLst>
                <a:path w="6943" h="277" extrusionOk="0">
                  <a:moveTo>
                    <a:pt x="0" y="278"/>
                  </a:moveTo>
                  <a:cubicBezTo>
                    <a:pt x="0" y="278"/>
                    <a:pt x="0" y="13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0"/>
                  </a:cubicBezTo>
                  <a:cubicBezTo>
                    <a:pt x="0" y="69"/>
                    <a:pt x="0" y="208"/>
                    <a:pt x="0" y="27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47" name="Google Shape;12147;p28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48" name="Google Shape;12148;p28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49" name="Google Shape;12149;p28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50" name="Google Shape;12150;p28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51" name="Google Shape;12151;p28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152" name="Google Shape;12152;p28"/>
          <p:cNvGrpSpPr/>
          <p:nvPr/>
        </p:nvGrpSpPr>
        <p:grpSpPr>
          <a:xfrm flipH="1">
            <a:off x="9879762" y="6188807"/>
            <a:ext cx="452337" cy="1213503"/>
            <a:chOff x="4438206" y="1783203"/>
            <a:chExt cx="433495" cy="1162953"/>
          </a:xfrm>
        </p:grpSpPr>
        <p:sp>
          <p:nvSpPr>
            <p:cNvPr id="12153" name="Google Shape;12153;p28"/>
            <p:cNvSpPr/>
            <p:nvPr/>
          </p:nvSpPr>
          <p:spPr>
            <a:xfrm>
              <a:off x="4438318" y="1783203"/>
              <a:ext cx="433258" cy="949674"/>
            </a:xfrm>
            <a:custGeom>
              <a:avLst/>
              <a:gdLst/>
              <a:ahLst/>
              <a:cxnLst/>
              <a:rect l="l" t="t" r="r" b="b"/>
              <a:pathLst>
                <a:path w="791338" h="1734565" extrusionOk="0">
                  <a:moveTo>
                    <a:pt x="331872" y="307074"/>
                  </a:moveTo>
                  <a:cubicBezTo>
                    <a:pt x="391235" y="287981"/>
                    <a:pt x="454069" y="284787"/>
                    <a:pt x="515932" y="290202"/>
                  </a:cubicBezTo>
                  <a:cubicBezTo>
                    <a:pt x="539330" y="336443"/>
                    <a:pt x="561409" y="383239"/>
                    <a:pt x="583766" y="430035"/>
                  </a:cubicBezTo>
                  <a:cubicBezTo>
                    <a:pt x="563700" y="431077"/>
                    <a:pt x="377279" y="465445"/>
                    <a:pt x="386861" y="486135"/>
                  </a:cubicBezTo>
                  <a:cubicBezTo>
                    <a:pt x="388180" y="488357"/>
                    <a:pt x="391165" y="488218"/>
                    <a:pt x="393456" y="488635"/>
                  </a:cubicBezTo>
                  <a:cubicBezTo>
                    <a:pt x="404357" y="488426"/>
                    <a:pt x="415119" y="485233"/>
                    <a:pt x="426020" y="484191"/>
                  </a:cubicBezTo>
                  <a:cubicBezTo>
                    <a:pt x="452959" y="480095"/>
                    <a:pt x="480175" y="478220"/>
                    <a:pt x="507323" y="479192"/>
                  </a:cubicBezTo>
                  <a:cubicBezTo>
                    <a:pt x="542038" y="480928"/>
                    <a:pt x="576406" y="484608"/>
                    <a:pt x="610774" y="489121"/>
                  </a:cubicBezTo>
                  <a:cubicBezTo>
                    <a:pt x="634866" y="543624"/>
                    <a:pt x="656043" y="599446"/>
                    <a:pt x="674789" y="655962"/>
                  </a:cubicBezTo>
                  <a:cubicBezTo>
                    <a:pt x="622716" y="661170"/>
                    <a:pt x="570365" y="667141"/>
                    <a:pt x="519612" y="680194"/>
                  </a:cubicBezTo>
                  <a:cubicBezTo>
                    <a:pt x="518848" y="680402"/>
                    <a:pt x="518154" y="680610"/>
                    <a:pt x="517390" y="680818"/>
                  </a:cubicBezTo>
                  <a:cubicBezTo>
                    <a:pt x="517390" y="680818"/>
                    <a:pt x="517182" y="680818"/>
                    <a:pt x="517113" y="680888"/>
                  </a:cubicBezTo>
                  <a:cubicBezTo>
                    <a:pt x="515862" y="681235"/>
                    <a:pt x="514613" y="681652"/>
                    <a:pt x="513363" y="681999"/>
                  </a:cubicBezTo>
                  <a:cubicBezTo>
                    <a:pt x="513363" y="681999"/>
                    <a:pt x="513363" y="681999"/>
                    <a:pt x="513224" y="681999"/>
                  </a:cubicBezTo>
                  <a:cubicBezTo>
                    <a:pt x="513016" y="681999"/>
                    <a:pt x="512808" y="682138"/>
                    <a:pt x="512599" y="682207"/>
                  </a:cubicBezTo>
                  <a:cubicBezTo>
                    <a:pt x="512460" y="682207"/>
                    <a:pt x="512321" y="682276"/>
                    <a:pt x="512252" y="682276"/>
                  </a:cubicBezTo>
                  <a:cubicBezTo>
                    <a:pt x="495658" y="687553"/>
                    <a:pt x="479689" y="694218"/>
                    <a:pt x="463234" y="699912"/>
                  </a:cubicBezTo>
                  <a:cubicBezTo>
                    <a:pt x="461082" y="700675"/>
                    <a:pt x="460665" y="703800"/>
                    <a:pt x="462956" y="704841"/>
                  </a:cubicBezTo>
                  <a:cubicBezTo>
                    <a:pt x="464901" y="705883"/>
                    <a:pt x="467261" y="705952"/>
                    <a:pt x="469344" y="705674"/>
                  </a:cubicBezTo>
                  <a:cubicBezTo>
                    <a:pt x="478578" y="704147"/>
                    <a:pt x="487744" y="702550"/>
                    <a:pt x="496978" y="701023"/>
                  </a:cubicBezTo>
                  <a:cubicBezTo>
                    <a:pt x="540024" y="694149"/>
                    <a:pt x="583696" y="691997"/>
                    <a:pt x="627160" y="695468"/>
                  </a:cubicBezTo>
                  <a:cubicBezTo>
                    <a:pt x="638268" y="696718"/>
                    <a:pt x="649377" y="697968"/>
                    <a:pt x="660555" y="699148"/>
                  </a:cubicBezTo>
                  <a:cubicBezTo>
                    <a:pt x="670345" y="700606"/>
                    <a:pt x="680274" y="701925"/>
                    <a:pt x="689995" y="703383"/>
                  </a:cubicBezTo>
                  <a:cubicBezTo>
                    <a:pt x="711379" y="772259"/>
                    <a:pt x="730403" y="842036"/>
                    <a:pt x="744705" y="912716"/>
                  </a:cubicBezTo>
                  <a:cubicBezTo>
                    <a:pt x="709296" y="921534"/>
                    <a:pt x="674164" y="931810"/>
                    <a:pt x="638546" y="939794"/>
                  </a:cubicBezTo>
                  <a:cubicBezTo>
                    <a:pt x="608483" y="945071"/>
                    <a:pt x="578906" y="952431"/>
                    <a:pt x="549536" y="960485"/>
                  </a:cubicBezTo>
                  <a:cubicBezTo>
                    <a:pt x="545024" y="962359"/>
                    <a:pt x="538288" y="961943"/>
                    <a:pt x="535719" y="966594"/>
                  </a:cubicBezTo>
                  <a:cubicBezTo>
                    <a:pt x="534678" y="968539"/>
                    <a:pt x="535512" y="971177"/>
                    <a:pt x="537664" y="972010"/>
                  </a:cubicBezTo>
                  <a:cubicBezTo>
                    <a:pt x="544676" y="975204"/>
                    <a:pt x="552591" y="974440"/>
                    <a:pt x="560020" y="974579"/>
                  </a:cubicBezTo>
                  <a:cubicBezTo>
                    <a:pt x="577725" y="974509"/>
                    <a:pt x="595569" y="974232"/>
                    <a:pt x="613343" y="974162"/>
                  </a:cubicBezTo>
                  <a:cubicBezTo>
                    <a:pt x="660833" y="973607"/>
                    <a:pt x="708393" y="974509"/>
                    <a:pt x="755884" y="971593"/>
                  </a:cubicBezTo>
                  <a:cubicBezTo>
                    <a:pt x="767201" y="1034428"/>
                    <a:pt x="775047" y="1097888"/>
                    <a:pt x="780254" y="1161486"/>
                  </a:cubicBezTo>
                  <a:cubicBezTo>
                    <a:pt x="732417" y="1162874"/>
                    <a:pt x="686454" y="1176830"/>
                    <a:pt x="641462" y="1192382"/>
                  </a:cubicBezTo>
                  <a:cubicBezTo>
                    <a:pt x="615565" y="1201756"/>
                    <a:pt x="588764" y="1208907"/>
                    <a:pt x="563631" y="1219946"/>
                  </a:cubicBezTo>
                  <a:cubicBezTo>
                    <a:pt x="561617" y="1221682"/>
                    <a:pt x="561270" y="1225084"/>
                    <a:pt x="563076" y="1227167"/>
                  </a:cubicBezTo>
                  <a:cubicBezTo>
                    <a:pt x="564117" y="1228347"/>
                    <a:pt x="565505" y="1228833"/>
                    <a:pt x="567102" y="1228833"/>
                  </a:cubicBezTo>
                  <a:cubicBezTo>
                    <a:pt x="574532" y="1228764"/>
                    <a:pt x="581891" y="1226959"/>
                    <a:pt x="589251" y="1225987"/>
                  </a:cubicBezTo>
                  <a:cubicBezTo>
                    <a:pt x="654793" y="1216544"/>
                    <a:pt x="720960" y="1226959"/>
                    <a:pt x="786363" y="1233832"/>
                  </a:cubicBezTo>
                  <a:cubicBezTo>
                    <a:pt x="791640" y="1293196"/>
                    <a:pt x="793793" y="1353114"/>
                    <a:pt x="787405" y="1412477"/>
                  </a:cubicBezTo>
                  <a:cubicBezTo>
                    <a:pt x="744637" y="1410811"/>
                    <a:pt x="701937" y="1419837"/>
                    <a:pt x="660278" y="1428446"/>
                  </a:cubicBezTo>
                  <a:cubicBezTo>
                    <a:pt x="643615" y="1432890"/>
                    <a:pt x="627021" y="1438097"/>
                    <a:pt x="611885" y="1446429"/>
                  </a:cubicBezTo>
                  <a:cubicBezTo>
                    <a:pt x="609247" y="1448026"/>
                    <a:pt x="608275" y="1451428"/>
                    <a:pt x="609802" y="1454066"/>
                  </a:cubicBezTo>
                  <a:cubicBezTo>
                    <a:pt x="611816" y="1458649"/>
                    <a:pt x="617023" y="1459412"/>
                    <a:pt x="621397" y="1460246"/>
                  </a:cubicBezTo>
                  <a:cubicBezTo>
                    <a:pt x="643406" y="1460801"/>
                    <a:pt x="665277" y="1455177"/>
                    <a:pt x="687356" y="1455038"/>
                  </a:cubicBezTo>
                  <a:cubicBezTo>
                    <a:pt x="718461" y="1454413"/>
                    <a:pt x="749357" y="1458301"/>
                    <a:pt x="780323" y="1459968"/>
                  </a:cubicBezTo>
                  <a:cubicBezTo>
                    <a:pt x="773033" y="1503640"/>
                    <a:pt x="761508" y="1546617"/>
                    <a:pt x="745261" y="1587859"/>
                  </a:cubicBezTo>
                  <a:cubicBezTo>
                    <a:pt x="725265" y="1641042"/>
                    <a:pt x="698951" y="1690685"/>
                    <a:pt x="645420" y="1716375"/>
                  </a:cubicBezTo>
                  <a:cubicBezTo>
                    <a:pt x="647434" y="1715958"/>
                    <a:pt x="649447" y="1715264"/>
                    <a:pt x="651460" y="1715194"/>
                  </a:cubicBezTo>
                  <a:cubicBezTo>
                    <a:pt x="641462" y="1719638"/>
                    <a:pt x="631117" y="1723387"/>
                    <a:pt x="620841" y="1727206"/>
                  </a:cubicBezTo>
                  <a:cubicBezTo>
                    <a:pt x="619523" y="1727345"/>
                    <a:pt x="618203" y="1727414"/>
                    <a:pt x="616884" y="1727553"/>
                  </a:cubicBezTo>
                  <a:cubicBezTo>
                    <a:pt x="614107" y="1727761"/>
                    <a:pt x="611260" y="1728039"/>
                    <a:pt x="608483" y="1728317"/>
                  </a:cubicBezTo>
                  <a:cubicBezTo>
                    <a:pt x="599596" y="1729011"/>
                    <a:pt x="590778" y="1729775"/>
                    <a:pt x="581891" y="1730469"/>
                  </a:cubicBezTo>
                  <a:cubicBezTo>
                    <a:pt x="554674" y="1732483"/>
                    <a:pt x="527388" y="1734149"/>
                    <a:pt x="500102" y="1734565"/>
                  </a:cubicBezTo>
                  <a:cubicBezTo>
                    <a:pt x="425603" y="1710890"/>
                    <a:pt x="358602" y="1665274"/>
                    <a:pt x="302781" y="1611187"/>
                  </a:cubicBezTo>
                  <a:cubicBezTo>
                    <a:pt x="344091" y="1564322"/>
                    <a:pt x="389499" y="1521136"/>
                    <a:pt x="436365" y="1479964"/>
                  </a:cubicBezTo>
                  <a:cubicBezTo>
                    <a:pt x="444002" y="1473021"/>
                    <a:pt x="451293" y="1465800"/>
                    <a:pt x="459207" y="1459204"/>
                  </a:cubicBezTo>
                  <a:cubicBezTo>
                    <a:pt x="461290" y="1456496"/>
                    <a:pt x="458027" y="1453233"/>
                    <a:pt x="455250" y="1454760"/>
                  </a:cubicBezTo>
                  <a:cubicBezTo>
                    <a:pt x="455180" y="1454760"/>
                    <a:pt x="455111" y="1454760"/>
                    <a:pt x="455041" y="1454760"/>
                  </a:cubicBezTo>
                  <a:cubicBezTo>
                    <a:pt x="455041" y="1454760"/>
                    <a:pt x="454972" y="1454760"/>
                    <a:pt x="454902" y="1454760"/>
                  </a:cubicBezTo>
                  <a:cubicBezTo>
                    <a:pt x="432268" y="1461009"/>
                    <a:pt x="409772" y="1467744"/>
                    <a:pt x="388041" y="1476701"/>
                  </a:cubicBezTo>
                  <a:cubicBezTo>
                    <a:pt x="387833" y="1476701"/>
                    <a:pt x="387694" y="1476909"/>
                    <a:pt x="387485" y="1476909"/>
                  </a:cubicBezTo>
                  <a:cubicBezTo>
                    <a:pt x="387346" y="1476978"/>
                    <a:pt x="387277" y="1476909"/>
                    <a:pt x="387207" y="1476978"/>
                  </a:cubicBezTo>
                  <a:cubicBezTo>
                    <a:pt x="386930" y="1477117"/>
                    <a:pt x="386652" y="1477187"/>
                    <a:pt x="386305" y="1477325"/>
                  </a:cubicBezTo>
                  <a:cubicBezTo>
                    <a:pt x="386305" y="1477325"/>
                    <a:pt x="386305" y="1477325"/>
                    <a:pt x="386374" y="1477325"/>
                  </a:cubicBezTo>
                  <a:cubicBezTo>
                    <a:pt x="385958" y="1477464"/>
                    <a:pt x="385541" y="1477603"/>
                    <a:pt x="385125" y="1477742"/>
                  </a:cubicBezTo>
                  <a:lnTo>
                    <a:pt x="385195" y="1477742"/>
                  </a:lnTo>
                  <a:cubicBezTo>
                    <a:pt x="337565" y="1497668"/>
                    <a:pt x="292366" y="1523983"/>
                    <a:pt x="254873" y="1559809"/>
                  </a:cubicBezTo>
                  <a:cubicBezTo>
                    <a:pt x="209743" y="1502737"/>
                    <a:pt x="170168" y="1440666"/>
                    <a:pt x="141910" y="1373457"/>
                  </a:cubicBezTo>
                  <a:cubicBezTo>
                    <a:pt x="161003" y="1355614"/>
                    <a:pt x="183152" y="1341589"/>
                    <a:pt x="204606" y="1326869"/>
                  </a:cubicBezTo>
                  <a:cubicBezTo>
                    <a:pt x="232378" y="1307915"/>
                    <a:pt x="260636" y="1289655"/>
                    <a:pt x="289935" y="1273130"/>
                  </a:cubicBezTo>
                  <a:cubicBezTo>
                    <a:pt x="319513" y="1256814"/>
                    <a:pt x="349160" y="1240151"/>
                    <a:pt x="381306" y="1229320"/>
                  </a:cubicBezTo>
                  <a:cubicBezTo>
                    <a:pt x="387694" y="1227376"/>
                    <a:pt x="394151" y="1225293"/>
                    <a:pt x="400677" y="1223973"/>
                  </a:cubicBezTo>
                  <a:cubicBezTo>
                    <a:pt x="401789" y="1223765"/>
                    <a:pt x="402483" y="1222724"/>
                    <a:pt x="402344" y="1221682"/>
                  </a:cubicBezTo>
                  <a:cubicBezTo>
                    <a:pt x="312570" y="1212240"/>
                    <a:pt x="189330" y="1254176"/>
                    <a:pt x="115734" y="1307707"/>
                  </a:cubicBezTo>
                  <a:cubicBezTo>
                    <a:pt x="92823" y="1248413"/>
                    <a:pt x="75118" y="1187106"/>
                    <a:pt x="61579" y="1124965"/>
                  </a:cubicBezTo>
                  <a:cubicBezTo>
                    <a:pt x="69563" y="1118994"/>
                    <a:pt x="77547" y="1113162"/>
                    <a:pt x="85463" y="1107191"/>
                  </a:cubicBezTo>
                  <a:lnTo>
                    <a:pt x="85463" y="1107191"/>
                  </a:lnTo>
                  <a:cubicBezTo>
                    <a:pt x="85463" y="1107191"/>
                    <a:pt x="85463" y="1107122"/>
                    <a:pt x="85463" y="1107122"/>
                  </a:cubicBezTo>
                  <a:cubicBezTo>
                    <a:pt x="85463" y="1107122"/>
                    <a:pt x="85532" y="1107101"/>
                    <a:pt x="85602" y="1107053"/>
                  </a:cubicBezTo>
                  <a:cubicBezTo>
                    <a:pt x="149547" y="1064422"/>
                    <a:pt x="220991" y="1034706"/>
                    <a:pt x="292643" y="1007767"/>
                  </a:cubicBezTo>
                  <a:cubicBezTo>
                    <a:pt x="300281" y="1004434"/>
                    <a:pt x="307849" y="1001240"/>
                    <a:pt x="315417" y="997838"/>
                  </a:cubicBezTo>
                  <a:cubicBezTo>
                    <a:pt x="318263" y="996241"/>
                    <a:pt x="323471" y="994575"/>
                    <a:pt x="322568" y="990479"/>
                  </a:cubicBezTo>
                  <a:cubicBezTo>
                    <a:pt x="322151" y="989229"/>
                    <a:pt x="321248" y="988465"/>
                    <a:pt x="319999" y="988118"/>
                  </a:cubicBezTo>
                  <a:cubicBezTo>
                    <a:pt x="311667" y="987146"/>
                    <a:pt x="303058" y="988257"/>
                    <a:pt x="294587" y="988118"/>
                  </a:cubicBezTo>
                  <a:cubicBezTo>
                    <a:pt x="258206" y="987562"/>
                    <a:pt x="222102" y="993186"/>
                    <a:pt x="186554" y="1000268"/>
                  </a:cubicBezTo>
                  <a:cubicBezTo>
                    <a:pt x="137605" y="1010475"/>
                    <a:pt x="90739" y="1028318"/>
                    <a:pt x="46790" y="1052202"/>
                  </a:cubicBezTo>
                  <a:cubicBezTo>
                    <a:pt x="37139" y="994228"/>
                    <a:pt x="29224" y="935976"/>
                    <a:pt x="22906" y="877654"/>
                  </a:cubicBezTo>
                  <a:cubicBezTo>
                    <a:pt x="42624" y="862935"/>
                    <a:pt x="63315" y="849604"/>
                    <a:pt x="84074" y="836551"/>
                  </a:cubicBezTo>
                  <a:lnTo>
                    <a:pt x="84352" y="836343"/>
                  </a:lnTo>
                  <a:cubicBezTo>
                    <a:pt x="110527" y="821068"/>
                    <a:pt x="136911" y="806002"/>
                    <a:pt x="163989" y="792185"/>
                  </a:cubicBezTo>
                  <a:cubicBezTo>
                    <a:pt x="191066" y="778368"/>
                    <a:pt x="218631" y="765871"/>
                    <a:pt x="247167" y="755595"/>
                  </a:cubicBezTo>
                  <a:cubicBezTo>
                    <a:pt x="254040" y="753443"/>
                    <a:pt x="260983" y="751776"/>
                    <a:pt x="267996" y="750179"/>
                  </a:cubicBezTo>
                  <a:cubicBezTo>
                    <a:pt x="270426" y="749902"/>
                    <a:pt x="273064" y="750249"/>
                    <a:pt x="275424" y="749485"/>
                  </a:cubicBezTo>
                  <a:cubicBezTo>
                    <a:pt x="278549" y="745944"/>
                    <a:pt x="272161" y="746500"/>
                    <a:pt x="270148" y="746916"/>
                  </a:cubicBezTo>
                  <a:cubicBezTo>
                    <a:pt x="248000" y="745944"/>
                    <a:pt x="225781" y="745389"/>
                    <a:pt x="203703" y="746708"/>
                  </a:cubicBezTo>
                  <a:lnTo>
                    <a:pt x="203703" y="746708"/>
                  </a:lnTo>
                  <a:cubicBezTo>
                    <a:pt x="168432" y="749208"/>
                    <a:pt x="133856" y="756706"/>
                    <a:pt x="100321" y="768093"/>
                  </a:cubicBezTo>
                  <a:cubicBezTo>
                    <a:pt x="71438" y="777535"/>
                    <a:pt x="42208" y="786908"/>
                    <a:pt x="15546" y="801766"/>
                  </a:cubicBezTo>
                  <a:cubicBezTo>
                    <a:pt x="12700" y="770175"/>
                    <a:pt x="9992" y="738654"/>
                    <a:pt x="7631" y="707133"/>
                  </a:cubicBezTo>
                  <a:cubicBezTo>
                    <a:pt x="6729" y="694774"/>
                    <a:pt x="5896" y="682346"/>
                    <a:pt x="5062" y="669987"/>
                  </a:cubicBezTo>
                  <a:cubicBezTo>
                    <a:pt x="59843" y="631245"/>
                    <a:pt x="118859" y="598196"/>
                    <a:pt x="182180" y="575562"/>
                  </a:cubicBezTo>
                  <a:cubicBezTo>
                    <a:pt x="197663" y="570424"/>
                    <a:pt x="213215" y="565564"/>
                    <a:pt x="228767" y="560842"/>
                  </a:cubicBezTo>
                  <a:lnTo>
                    <a:pt x="228837" y="560842"/>
                  </a:lnTo>
                  <a:cubicBezTo>
                    <a:pt x="228837" y="560842"/>
                    <a:pt x="229115" y="560773"/>
                    <a:pt x="229253" y="560704"/>
                  </a:cubicBezTo>
                  <a:cubicBezTo>
                    <a:pt x="234391" y="558968"/>
                    <a:pt x="239598" y="557301"/>
                    <a:pt x="244737" y="555566"/>
                  </a:cubicBezTo>
                  <a:lnTo>
                    <a:pt x="244737" y="555566"/>
                  </a:lnTo>
                  <a:cubicBezTo>
                    <a:pt x="244737" y="555566"/>
                    <a:pt x="244805" y="555566"/>
                    <a:pt x="244875" y="555496"/>
                  </a:cubicBezTo>
                  <a:cubicBezTo>
                    <a:pt x="245014" y="555496"/>
                    <a:pt x="245153" y="555427"/>
                    <a:pt x="245222" y="555427"/>
                  </a:cubicBezTo>
                  <a:cubicBezTo>
                    <a:pt x="248763" y="553691"/>
                    <a:pt x="256054" y="552511"/>
                    <a:pt x="260011" y="549664"/>
                  </a:cubicBezTo>
                  <a:cubicBezTo>
                    <a:pt x="262302" y="548067"/>
                    <a:pt x="263483" y="545915"/>
                    <a:pt x="262372" y="542860"/>
                  </a:cubicBezTo>
                  <a:cubicBezTo>
                    <a:pt x="257928" y="538069"/>
                    <a:pt x="248763" y="539180"/>
                    <a:pt x="242584" y="537444"/>
                  </a:cubicBezTo>
                  <a:cubicBezTo>
                    <a:pt x="213423" y="533070"/>
                    <a:pt x="183707" y="531265"/>
                    <a:pt x="154338" y="534667"/>
                  </a:cubicBezTo>
                  <a:cubicBezTo>
                    <a:pt x="101779" y="540152"/>
                    <a:pt x="49845" y="552580"/>
                    <a:pt x="410" y="571257"/>
                  </a:cubicBezTo>
                  <a:cubicBezTo>
                    <a:pt x="-770" y="520850"/>
                    <a:pt x="619" y="470375"/>
                    <a:pt x="4299" y="420107"/>
                  </a:cubicBezTo>
                  <a:cubicBezTo>
                    <a:pt x="32348" y="399069"/>
                    <a:pt x="61717" y="379837"/>
                    <a:pt x="92336" y="362688"/>
                  </a:cubicBezTo>
                  <a:cubicBezTo>
                    <a:pt x="93517" y="361993"/>
                    <a:pt x="94628" y="361369"/>
                    <a:pt x="95738" y="360813"/>
                  </a:cubicBezTo>
                  <a:cubicBezTo>
                    <a:pt x="102820" y="356925"/>
                    <a:pt x="109902" y="353176"/>
                    <a:pt x="116984" y="349288"/>
                  </a:cubicBezTo>
                  <a:lnTo>
                    <a:pt x="117193" y="349149"/>
                  </a:lnTo>
                  <a:lnTo>
                    <a:pt x="117193" y="349149"/>
                  </a:lnTo>
                  <a:cubicBezTo>
                    <a:pt x="117193" y="349149"/>
                    <a:pt x="117540" y="349010"/>
                    <a:pt x="117540" y="349010"/>
                  </a:cubicBezTo>
                  <a:cubicBezTo>
                    <a:pt x="118373" y="348524"/>
                    <a:pt x="119275" y="348107"/>
                    <a:pt x="120178" y="347621"/>
                  </a:cubicBezTo>
                  <a:lnTo>
                    <a:pt x="120178" y="347621"/>
                  </a:lnTo>
                  <a:cubicBezTo>
                    <a:pt x="148575" y="333735"/>
                    <a:pt x="177875" y="321793"/>
                    <a:pt x="206619" y="308740"/>
                  </a:cubicBezTo>
                  <a:cubicBezTo>
                    <a:pt x="212243" y="306102"/>
                    <a:pt x="218005" y="303672"/>
                    <a:pt x="223282" y="300409"/>
                  </a:cubicBezTo>
                  <a:cubicBezTo>
                    <a:pt x="224879" y="299437"/>
                    <a:pt x="225574" y="297423"/>
                    <a:pt x="225087" y="295549"/>
                  </a:cubicBezTo>
                  <a:cubicBezTo>
                    <a:pt x="224463" y="292771"/>
                    <a:pt x="221616" y="291521"/>
                    <a:pt x="218908" y="291660"/>
                  </a:cubicBezTo>
                  <a:cubicBezTo>
                    <a:pt x="207383" y="291035"/>
                    <a:pt x="195857" y="291452"/>
                    <a:pt x="184332" y="291869"/>
                  </a:cubicBezTo>
                  <a:cubicBezTo>
                    <a:pt x="125802" y="295201"/>
                    <a:pt x="66161" y="307005"/>
                    <a:pt x="13880" y="334291"/>
                  </a:cubicBezTo>
                  <a:cubicBezTo>
                    <a:pt x="30266" y="213551"/>
                    <a:pt x="76159" y="88437"/>
                    <a:pt x="176555" y="13036"/>
                  </a:cubicBezTo>
                  <a:cubicBezTo>
                    <a:pt x="185651" y="9911"/>
                    <a:pt x="194746" y="6856"/>
                    <a:pt x="203912" y="4010"/>
                  </a:cubicBezTo>
                  <a:cubicBezTo>
                    <a:pt x="210785" y="1788"/>
                    <a:pt x="225296" y="-156"/>
                    <a:pt x="225226" y="955"/>
                  </a:cubicBezTo>
                  <a:cubicBezTo>
                    <a:pt x="226615" y="746"/>
                    <a:pt x="228004" y="608"/>
                    <a:pt x="229392" y="538"/>
                  </a:cubicBezTo>
                  <a:cubicBezTo>
                    <a:pt x="337009" y="-10710"/>
                    <a:pt x="443377" y="157173"/>
                    <a:pt x="489132" y="239379"/>
                  </a:cubicBezTo>
                  <a:cubicBezTo>
                    <a:pt x="461707" y="246808"/>
                    <a:pt x="433657" y="252710"/>
                    <a:pt x="407134" y="263124"/>
                  </a:cubicBezTo>
                  <a:cubicBezTo>
                    <a:pt x="380751" y="274789"/>
                    <a:pt x="353603" y="285551"/>
                    <a:pt x="328400" y="299575"/>
                  </a:cubicBezTo>
                  <a:cubicBezTo>
                    <a:pt x="325206" y="302144"/>
                    <a:pt x="327706" y="307768"/>
                    <a:pt x="331802" y="307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2154" name="Google Shape;12154;p28"/>
            <p:cNvGrpSpPr/>
            <p:nvPr/>
          </p:nvGrpSpPr>
          <p:grpSpPr>
            <a:xfrm>
              <a:off x="4438206" y="1783203"/>
              <a:ext cx="433495" cy="1162953"/>
              <a:chOff x="10827210" y="1637292"/>
              <a:chExt cx="791338" cy="2122951"/>
            </a:xfrm>
          </p:grpSpPr>
          <p:sp>
            <p:nvSpPr>
              <p:cNvPr id="12155" name="Google Shape;12155;p28"/>
              <p:cNvSpPr/>
              <p:nvPr/>
            </p:nvSpPr>
            <p:spPr>
              <a:xfrm>
                <a:off x="10827210" y="1637292"/>
                <a:ext cx="791338" cy="1734565"/>
              </a:xfrm>
              <a:custGeom>
                <a:avLst/>
                <a:gdLst/>
                <a:ahLst/>
                <a:cxnLst/>
                <a:rect l="l" t="t" r="r" b="b"/>
                <a:pathLst>
                  <a:path w="791338" h="1734565" extrusionOk="0">
                    <a:moveTo>
                      <a:pt x="331872" y="307074"/>
                    </a:moveTo>
                    <a:cubicBezTo>
                      <a:pt x="391235" y="287981"/>
                      <a:pt x="454069" y="284787"/>
                      <a:pt x="515932" y="290202"/>
                    </a:cubicBezTo>
                    <a:cubicBezTo>
                      <a:pt x="539330" y="336443"/>
                      <a:pt x="561409" y="383239"/>
                      <a:pt x="583766" y="430035"/>
                    </a:cubicBezTo>
                    <a:cubicBezTo>
                      <a:pt x="563700" y="431077"/>
                      <a:pt x="377279" y="465445"/>
                      <a:pt x="386861" y="486135"/>
                    </a:cubicBezTo>
                    <a:cubicBezTo>
                      <a:pt x="388180" y="488357"/>
                      <a:pt x="391165" y="488218"/>
                      <a:pt x="393456" y="488635"/>
                    </a:cubicBezTo>
                    <a:cubicBezTo>
                      <a:pt x="404357" y="488426"/>
                      <a:pt x="415119" y="485233"/>
                      <a:pt x="426020" y="484191"/>
                    </a:cubicBezTo>
                    <a:cubicBezTo>
                      <a:pt x="452959" y="480095"/>
                      <a:pt x="480175" y="478220"/>
                      <a:pt x="507323" y="479192"/>
                    </a:cubicBezTo>
                    <a:cubicBezTo>
                      <a:pt x="542038" y="480928"/>
                      <a:pt x="576406" y="484608"/>
                      <a:pt x="610774" y="489121"/>
                    </a:cubicBezTo>
                    <a:cubicBezTo>
                      <a:pt x="634866" y="543624"/>
                      <a:pt x="656043" y="599446"/>
                      <a:pt x="674789" y="655962"/>
                    </a:cubicBezTo>
                    <a:cubicBezTo>
                      <a:pt x="622716" y="661170"/>
                      <a:pt x="570365" y="667141"/>
                      <a:pt x="519612" y="680194"/>
                    </a:cubicBezTo>
                    <a:cubicBezTo>
                      <a:pt x="518848" y="680402"/>
                      <a:pt x="518154" y="680610"/>
                      <a:pt x="517390" y="680818"/>
                    </a:cubicBezTo>
                    <a:cubicBezTo>
                      <a:pt x="517390" y="680818"/>
                      <a:pt x="517182" y="680818"/>
                      <a:pt x="517113" y="680888"/>
                    </a:cubicBezTo>
                    <a:cubicBezTo>
                      <a:pt x="515862" y="681235"/>
                      <a:pt x="514613" y="681652"/>
                      <a:pt x="513363" y="681999"/>
                    </a:cubicBezTo>
                    <a:cubicBezTo>
                      <a:pt x="513363" y="681999"/>
                      <a:pt x="513363" y="681999"/>
                      <a:pt x="513224" y="681999"/>
                    </a:cubicBezTo>
                    <a:cubicBezTo>
                      <a:pt x="513016" y="681999"/>
                      <a:pt x="512808" y="682138"/>
                      <a:pt x="512599" y="682207"/>
                    </a:cubicBezTo>
                    <a:cubicBezTo>
                      <a:pt x="512460" y="682207"/>
                      <a:pt x="512321" y="682276"/>
                      <a:pt x="512252" y="682276"/>
                    </a:cubicBezTo>
                    <a:cubicBezTo>
                      <a:pt x="495658" y="687553"/>
                      <a:pt x="479689" y="694218"/>
                      <a:pt x="463234" y="699912"/>
                    </a:cubicBezTo>
                    <a:cubicBezTo>
                      <a:pt x="461082" y="700675"/>
                      <a:pt x="460665" y="703800"/>
                      <a:pt x="462956" y="704841"/>
                    </a:cubicBezTo>
                    <a:cubicBezTo>
                      <a:pt x="464901" y="705883"/>
                      <a:pt x="467261" y="705952"/>
                      <a:pt x="469344" y="705674"/>
                    </a:cubicBezTo>
                    <a:cubicBezTo>
                      <a:pt x="478578" y="704147"/>
                      <a:pt x="487744" y="702550"/>
                      <a:pt x="496978" y="701023"/>
                    </a:cubicBezTo>
                    <a:cubicBezTo>
                      <a:pt x="540024" y="694149"/>
                      <a:pt x="583696" y="691997"/>
                      <a:pt x="627160" y="695468"/>
                    </a:cubicBezTo>
                    <a:cubicBezTo>
                      <a:pt x="638268" y="696718"/>
                      <a:pt x="649377" y="697968"/>
                      <a:pt x="660555" y="699148"/>
                    </a:cubicBezTo>
                    <a:cubicBezTo>
                      <a:pt x="670345" y="700606"/>
                      <a:pt x="680274" y="701925"/>
                      <a:pt x="689995" y="703383"/>
                    </a:cubicBezTo>
                    <a:cubicBezTo>
                      <a:pt x="711379" y="772259"/>
                      <a:pt x="730403" y="842036"/>
                      <a:pt x="744705" y="912716"/>
                    </a:cubicBezTo>
                    <a:cubicBezTo>
                      <a:pt x="709296" y="921534"/>
                      <a:pt x="674164" y="931810"/>
                      <a:pt x="638546" y="939794"/>
                    </a:cubicBezTo>
                    <a:cubicBezTo>
                      <a:pt x="608483" y="945071"/>
                      <a:pt x="578906" y="952431"/>
                      <a:pt x="549536" y="960485"/>
                    </a:cubicBezTo>
                    <a:cubicBezTo>
                      <a:pt x="545024" y="962359"/>
                      <a:pt x="538288" y="961943"/>
                      <a:pt x="535719" y="966594"/>
                    </a:cubicBezTo>
                    <a:cubicBezTo>
                      <a:pt x="534678" y="968539"/>
                      <a:pt x="535512" y="971177"/>
                      <a:pt x="537664" y="972010"/>
                    </a:cubicBezTo>
                    <a:cubicBezTo>
                      <a:pt x="544676" y="975204"/>
                      <a:pt x="552591" y="974440"/>
                      <a:pt x="560020" y="974579"/>
                    </a:cubicBezTo>
                    <a:cubicBezTo>
                      <a:pt x="577725" y="974509"/>
                      <a:pt x="595569" y="974232"/>
                      <a:pt x="613343" y="974162"/>
                    </a:cubicBezTo>
                    <a:cubicBezTo>
                      <a:pt x="660833" y="973607"/>
                      <a:pt x="708393" y="974509"/>
                      <a:pt x="755884" y="971593"/>
                    </a:cubicBezTo>
                    <a:cubicBezTo>
                      <a:pt x="767201" y="1034428"/>
                      <a:pt x="775047" y="1097888"/>
                      <a:pt x="780254" y="1161486"/>
                    </a:cubicBezTo>
                    <a:cubicBezTo>
                      <a:pt x="732417" y="1162874"/>
                      <a:pt x="686454" y="1176830"/>
                      <a:pt x="641462" y="1192382"/>
                    </a:cubicBezTo>
                    <a:cubicBezTo>
                      <a:pt x="615565" y="1201756"/>
                      <a:pt x="588764" y="1208907"/>
                      <a:pt x="563631" y="1219946"/>
                    </a:cubicBezTo>
                    <a:cubicBezTo>
                      <a:pt x="561617" y="1221682"/>
                      <a:pt x="561270" y="1225084"/>
                      <a:pt x="563076" y="1227167"/>
                    </a:cubicBezTo>
                    <a:cubicBezTo>
                      <a:pt x="564117" y="1228347"/>
                      <a:pt x="565505" y="1228833"/>
                      <a:pt x="567102" y="1228833"/>
                    </a:cubicBezTo>
                    <a:cubicBezTo>
                      <a:pt x="574532" y="1228764"/>
                      <a:pt x="581891" y="1226959"/>
                      <a:pt x="589251" y="1225987"/>
                    </a:cubicBezTo>
                    <a:cubicBezTo>
                      <a:pt x="654793" y="1216544"/>
                      <a:pt x="720960" y="1226959"/>
                      <a:pt x="786363" y="1233832"/>
                    </a:cubicBezTo>
                    <a:cubicBezTo>
                      <a:pt x="791640" y="1293196"/>
                      <a:pt x="793793" y="1353114"/>
                      <a:pt x="787405" y="1412477"/>
                    </a:cubicBezTo>
                    <a:cubicBezTo>
                      <a:pt x="744637" y="1410811"/>
                      <a:pt x="701937" y="1419837"/>
                      <a:pt x="660278" y="1428446"/>
                    </a:cubicBezTo>
                    <a:cubicBezTo>
                      <a:pt x="643615" y="1432890"/>
                      <a:pt x="627021" y="1438097"/>
                      <a:pt x="611885" y="1446429"/>
                    </a:cubicBezTo>
                    <a:cubicBezTo>
                      <a:pt x="609247" y="1448026"/>
                      <a:pt x="608275" y="1451428"/>
                      <a:pt x="609802" y="1454066"/>
                    </a:cubicBezTo>
                    <a:cubicBezTo>
                      <a:pt x="611816" y="1458649"/>
                      <a:pt x="617023" y="1459412"/>
                      <a:pt x="621397" y="1460246"/>
                    </a:cubicBezTo>
                    <a:cubicBezTo>
                      <a:pt x="643406" y="1460801"/>
                      <a:pt x="665277" y="1455177"/>
                      <a:pt x="687356" y="1455038"/>
                    </a:cubicBezTo>
                    <a:cubicBezTo>
                      <a:pt x="718461" y="1454413"/>
                      <a:pt x="749357" y="1458301"/>
                      <a:pt x="780323" y="1459968"/>
                    </a:cubicBezTo>
                    <a:cubicBezTo>
                      <a:pt x="773033" y="1503640"/>
                      <a:pt x="761508" y="1546617"/>
                      <a:pt x="745261" y="1587859"/>
                    </a:cubicBezTo>
                    <a:cubicBezTo>
                      <a:pt x="725265" y="1641042"/>
                      <a:pt x="698951" y="1690685"/>
                      <a:pt x="645420" y="1716375"/>
                    </a:cubicBezTo>
                    <a:cubicBezTo>
                      <a:pt x="647434" y="1715958"/>
                      <a:pt x="649447" y="1715264"/>
                      <a:pt x="651460" y="1715194"/>
                    </a:cubicBezTo>
                    <a:cubicBezTo>
                      <a:pt x="641462" y="1719638"/>
                      <a:pt x="631117" y="1723387"/>
                      <a:pt x="620841" y="1727206"/>
                    </a:cubicBezTo>
                    <a:cubicBezTo>
                      <a:pt x="619523" y="1727345"/>
                      <a:pt x="618203" y="1727414"/>
                      <a:pt x="616884" y="1727553"/>
                    </a:cubicBezTo>
                    <a:cubicBezTo>
                      <a:pt x="614107" y="1727761"/>
                      <a:pt x="611260" y="1728039"/>
                      <a:pt x="608483" y="1728317"/>
                    </a:cubicBezTo>
                    <a:cubicBezTo>
                      <a:pt x="599596" y="1729011"/>
                      <a:pt x="590778" y="1729775"/>
                      <a:pt x="581891" y="1730469"/>
                    </a:cubicBezTo>
                    <a:cubicBezTo>
                      <a:pt x="554674" y="1732483"/>
                      <a:pt x="527388" y="1734149"/>
                      <a:pt x="500102" y="1734565"/>
                    </a:cubicBezTo>
                    <a:cubicBezTo>
                      <a:pt x="425603" y="1710890"/>
                      <a:pt x="358602" y="1665274"/>
                      <a:pt x="302781" y="1611187"/>
                    </a:cubicBezTo>
                    <a:cubicBezTo>
                      <a:pt x="344091" y="1564322"/>
                      <a:pt x="389499" y="1521136"/>
                      <a:pt x="436365" y="1479964"/>
                    </a:cubicBezTo>
                    <a:cubicBezTo>
                      <a:pt x="444002" y="1473021"/>
                      <a:pt x="451293" y="1465800"/>
                      <a:pt x="459207" y="1459204"/>
                    </a:cubicBezTo>
                    <a:cubicBezTo>
                      <a:pt x="461290" y="1456496"/>
                      <a:pt x="458027" y="1453233"/>
                      <a:pt x="455250" y="1454760"/>
                    </a:cubicBezTo>
                    <a:cubicBezTo>
                      <a:pt x="455180" y="1454760"/>
                      <a:pt x="455111" y="1454760"/>
                      <a:pt x="455041" y="1454760"/>
                    </a:cubicBezTo>
                    <a:cubicBezTo>
                      <a:pt x="455041" y="1454760"/>
                      <a:pt x="454972" y="1454760"/>
                      <a:pt x="454902" y="1454760"/>
                    </a:cubicBezTo>
                    <a:cubicBezTo>
                      <a:pt x="432268" y="1461009"/>
                      <a:pt x="409772" y="1467744"/>
                      <a:pt x="388041" y="1476701"/>
                    </a:cubicBezTo>
                    <a:cubicBezTo>
                      <a:pt x="387833" y="1476701"/>
                      <a:pt x="387694" y="1476909"/>
                      <a:pt x="387485" y="1476909"/>
                    </a:cubicBezTo>
                    <a:cubicBezTo>
                      <a:pt x="387346" y="1476978"/>
                      <a:pt x="387277" y="1476909"/>
                      <a:pt x="387207" y="1476978"/>
                    </a:cubicBezTo>
                    <a:cubicBezTo>
                      <a:pt x="386930" y="1477117"/>
                      <a:pt x="386652" y="1477187"/>
                      <a:pt x="386305" y="1477325"/>
                    </a:cubicBezTo>
                    <a:cubicBezTo>
                      <a:pt x="386305" y="1477325"/>
                      <a:pt x="386305" y="1477325"/>
                      <a:pt x="386374" y="1477325"/>
                    </a:cubicBezTo>
                    <a:cubicBezTo>
                      <a:pt x="385958" y="1477464"/>
                      <a:pt x="385541" y="1477603"/>
                      <a:pt x="385125" y="1477742"/>
                    </a:cubicBezTo>
                    <a:lnTo>
                      <a:pt x="385195" y="1477742"/>
                    </a:lnTo>
                    <a:cubicBezTo>
                      <a:pt x="337565" y="1497668"/>
                      <a:pt x="292366" y="1523983"/>
                      <a:pt x="254873" y="1559809"/>
                    </a:cubicBezTo>
                    <a:cubicBezTo>
                      <a:pt x="209743" y="1502737"/>
                      <a:pt x="170168" y="1440666"/>
                      <a:pt x="141910" y="1373457"/>
                    </a:cubicBezTo>
                    <a:cubicBezTo>
                      <a:pt x="161003" y="1355614"/>
                      <a:pt x="183152" y="1341589"/>
                      <a:pt x="204606" y="1326869"/>
                    </a:cubicBezTo>
                    <a:cubicBezTo>
                      <a:pt x="232378" y="1307915"/>
                      <a:pt x="260636" y="1289655"/>
                      <a:pt x="289935" y="1273130"/>
                    </a:cubicBezTo>
                    <a:cubicBezTo>
                      <a:pt x="319513" y="1256814"/>
                      <a:pt x="349160" y="1240151"/>
                      <a:pt x="381306" y="1229320"/>
                    </a:cubicBezTo>
                    <a:cubicBezTo>
                      <a:pt x="387694" y="1227376"/>
                      <a:pt x="394151" y="1225293"/>
                      <a:pt x="400677" y="1223973"/>
                    </a:cubicBezTo>
                    <a:cubicBezTo>
                      <a:pt x="401789" y="1223765"/>
                      <a:pt x="402483" y="1222724"/>
                      <a:pt x="402344" y="1221682"/>
                    </a:cubicBezTo>
                    <a:cubicBezTo>
                      <a:pt x="312570" y="1212240"/>
                      <a:pt x="189330" y="1254176"/>
                      <a:pt x="115734" y="1307707"/>
                    </a:cubicBezTo>
                    <a:cubicBezTo>
                      <a:pt x="92823" y="1248413"/>
                      <a:pt x="75118" y="1187106"/>
                      <a:pt x="61579" y="1124965"/>
                    </a:cubicBezTo>
                    <a:cubicBezTo>
                      <a:pt x="69563" y="1118994"/>
                      <a:pt x="77547" y="1113162"/>
                      <a:pt x="85463" y="1107191"/>
                    </a:cubicBezTo>
                    <a:lnTo>
                      <a:pt x="85463" y="1107191"/>
                    </a:lnTo>
                    <a:cubicBezTo>
                      <a:pt x="85463" y="1107191"/>
                      <a:pt x="85463" y="1107122"/>
                      <a:pt x="85463" y="1107122"/>
                    </a:cubicBezTo>
                    <a:cubicBezTo>
                      <a:pt x="85463" y="1107122"/>
                      <a:pt x="85532" y="1107101"/>
                      <a:pt x="85602" y="1107053"/>
                    </a:cubicBezTo>
                    <a:cubicBezTo>
                      <a:pt x="149547" y="1064422"/>
                      <a:pt x="220991" y="1034706"/>
                      <a:pt x="292643" y="1007767"/>
                    </a:cubicBezTo>
                    <a:cubicBezTo>
                      <a:pt x="300281" y="1004434"/>
                      <a:pt x="307849" y="1001240"/>
                      <a:pt x="315417" y="997838"/>
                    </a:cubicBezTo>
                    <a:cubicBezTo>
                      <a:pt x="318263" y="996241"/>
                      <a:pt x="323471" y="994575"/>
                      <a:pt x="322568" y="990479"/>
                    </a:cubicBezTo>
                    <a:cubicBezTo>
                      <a:pt x="322151" y="989229"/>
                      <a:pt x="321248" y="988465"/>
                      <a:pt x="319999" y="988118"/>
                    </a:cubicBezTo>
                    <a:cubicBezTo>
                      <a:pt x="311667" y="987146"/>
                      <a:pt x="303058" y="988257"/>
                      <a:pt x="294587" y="988118"/>
                    </a:cubicBezTo>
                    <a:cubicBezTo>
                      <a:pt x="258206" y="987562"/>
                      <a:pt x="222102" y="993186"/>
                      <a:pt x="186554" y="1000268"/>
                    </a:cubicBezTo>
                    <a:cubicBezTo>
                      <a:pt x="137605" y="1010475"/>
                      <a:pt x="90739" y="1028318"/>
                      <a:pt x="46790" y="1052202"/>
                    </a:cubicBezTo>
                    <a:cubicBezTo>
                      <a:pt x="37139" y="994228"/>
                      <a:pt x="29224" y="935976"/>
                      <a:pt x="22906" y="877654"/>
                    </a:cubicBezTo>
                    <a:cubicBezTo>
                      <a:pt x="42624" y="862935"/>
                      <a:pt x="63315" y="849604"/>
                      <a:pt x="84074" y="836551"/>
                    </a:cubicBezTo>
                    <a:lnTo>
                      <a:pt x="84352" y="836343"/>
                    </a:lnTo>
                    <a:cubicBezTo>
                      <a:pt x="110527" y="821068"/>
                      <a:pt x="136911" y="806002"/>
                      <a:pt x="163989" y="792185"/>
                    </a:cubicBezTo>
                    <a:cubicBezTo>
                      <a:pt x="191066" y="778368"/>
                      <a:pt x="218631" y="765871"/>
                      <a:pt x="247167" y="755595"/>
                    </a:cubicBezTo>
                    <a:cubicBezTo>
                      <a:pt x="254040" y="753443"/>
                      <a:pt x="260983" y="751776"/>
                      <a:pt x="267996" y="750179"/>
                    </a:cubicBezTo>
                    <a:cubicBezTo>
                      <a:pt x="270426" y="749902"/>
                      <a:pt x="273064" y="750249"/>
                      <a:pt x="275424" y="749485"/>
                    </a:cubicBezTo>
                    <a:cubicBezTo>
                      <a:pt x="278549" y="745944"/>
                      <a:pt x="272161" y="746500"/>
                      <a:pt x="270148" y="746916"/>
                    </a:cubicBezTo>
                    <a:cubicBezTo>
                      <a:pt x="248000" y="745944"/>
                      <a:pt x="225781" y="745389"/>
                      <a:pt x="203703" y="746708"/>
                    </a:cubicBezTo>
                    <a:lnTo>
                      <a:pt x="203703" y="746708"/>
                    </a:lnTo>
                    <a:cubicBezTo>
                      <a:pt x="168432" y="749208"/>
                      <a:pt x="133856" y="756706"/>
                      <a:pt x="100321" y="768093"/>
                    </a:cubicBezTo>
                    <a:cubicBezTo>
                      <a:pt x="71438" y="777535"/>
                      <a:pt x="42208" y="786908"/>
                      <a:pt x="15546" y="801766"/>
                    </a:cubicBezTo>
                    <a:cubicBezTo>
                      <a:pt x="12700" y="770175"/>
                      <a:pt x="9992" y="738654"/>
                      <a:pt x="7631" y="707133"/>
                    </a:cubicBezTo>
                    <a:cubicBezTo>
                      <a:pt x="6729" y="694774"/>
                      <a:pt x="5896" y="682346"/>
                      <a:pt x="5062" y="669987"/>
                    </a:cubicBezTo>
                    <a:cubicBezTo>
                      <a:pt x="59843" y="631245"/>
                      <a:pt x="118859" y="598196"/>
                      <a:pt x="182180" y="575562"/>
                    </a:cubicBezTo>
                    <a:cubicBezTo>
                      <a:pt x="197663" y="570424"/>
                      <a:pt x="213215" y="565564"/>
                      <a:pt x="228767" y="560842"/>
                    </a:cubicBezTo>
                    <a:lnTo>
                      <a:pt x="228837" y="560842"/>
                    </a:lnTo>
                    <a:cubicBezTo>
                      <a:pt x="228837" y="560842"/>
                      <a:pt x="229115" y="560773"/>
                      <a:pt x="229253" y="560704"/>
                    </a:cubicBezTo>
                    <a:cubicBezTo>
                      <a:pt x="234391" y="558968"/>
                      <a:pt x="239598" y="557301"/>
                      <a:pt x="244737" y="555566"/>
                    </a:cubicBezTo>
                    <a:lnTo>
                      <a:pt x="244737" y="555566"/>
                    </a:lnTo>
                    <a:cubicBezTo>
                      <a:pt x="244737" y="555566"/>
                      <a:pt x="244805" y="555566"/>
                      <a:pt x="244875" y="555496"/>
                    </a:cubicBezTo>
                    <a:cubicBezTo>
                      <a:pt x="245014" y="555496"/>
                      <a:pt x="245153" y="555427"/>
                      <a:pt x="245222" y="555427"/>
                    </a:cubicBezTo>
                    <a:cubicBezTo>
                      <a:pt x="248763" y="553691"/>
                      <a:pt x="256054" y="552511"/>
                      <a:pt x="260011" y="549664"/>
                    </a:cubicBezTo>
                    <a:cubicBezTo>
                      <a:pt x="262302" y="548067"/>
                      <a:pt x="263483" y="545915"/>
                      <a:pt x="262372" y="542860"/>
                    </a:cubicBezTo>
                    <a:cubicBezTo>
                      <a:pt x="257928" y="538069"/>
                      <a:pt x="248763" y="539180"/>
                      <a:pt x="242584" y="537444"/>
                    </a:cubicBezTo>
                    <a:cubicBezTo>
                      <a:pt x="213423" y="533070"/>
                      <a:pt x="183707" y="531265"/>
                      <a:pt x="154338" y="534667"/>
                    </a:cubicBezTo>
                    <a:cubicBezTo>
                      <a:pt x="101779" y="540152"/>
                      <a:pt x="49845" y="552580"/>
                      <a:pt x="410" y="571257"/>
                    </a:cubicBezTo>
                    <a:cubicBezTo>
                      <a:pt x="-770" y="520850"/>
                      <a:pt x="619" y="470375"/>
                      <a:pt x="4299" y="420107"/>
                    </a:cubicBezTo>
                    <a:cubicBezTo>
                      <a:pt x="32348" y="399069"/>
                      <a:pt x="61717" y="379837"/>
                      <a:pt x="92336" y="362688"/>
                    </a:cubicBezTo>
                    <a:cubicBezTo>
                      <a:pt x="93517" y="361993"/>
                      <a:pt x="94628" y="361369"/>
                      <a:pt x="95738" y="360813"/>
                    </a:cubicBezTo>
                    <a:cubicBezTo>
                      <a:pt x="102820" y="356925"/>
                      <a:pt x="109902" y="353176"/>
                      <a:pt x="116984" y="349288"/>
                    </a:cubicBezTo>
                    <a:lnTo>
                      <a:pt x="117193" y="349149"/>
                    </a:lnTo>
                    <a:lnTo>
                      <a:pt x="117193" y="349149"/>
                    </a:lnTo>
                    <a:cubicBezTo>
                      <a:pt x="117193" y="349149"/>
                      <a:pt x="117540" y="349010"/>
                      <a:pt x="117540" y="349010"/>
                    </a:cubicBezTo>
                    <a:cubicBezTo>
                      <a:pt x="118373" y="348524"/>
                      <a:pt x="119275" y="348107"/>
                      <a:pt x="120178" y="347621"/>
                    </a:cubicBezTo>
                    <a:lnTo>
                      <a:pt x="120178" y="347621"/>
                    </a:lnTo>
                    <a:cubicBezTo>
                      <a:pt x="148575" y="333735"/>
                      <a:pt x="177875" y="321793"/>
                      <a:pt x="206619" y="308740"/>
                    </a:cubicBezTo>
                    <a:cubicBezTo>
                      <a:pt x="212243" y="306102"/>
                      <a:pt x="218005" y="303672"/>
                      <a:pt x="223282" y="300409"/>
                    </a:cubicBezTo>
                    <a:cubicBezTo>
                      <a:pt x="224879" y="299437"/>
                      <a:pt x="225574" y="297423"/>
                      <a:pt x="225087" y="295549"/>
                    </a:cubicBezTo>
                    <a:cubicBezTo>
                      <a:pt x="224463" y="292771"/>
                      <a:pt x="221616" y="291521"/>
                      <a:pt x="218908" y="291660"/>
                    </a:cubicBezTo>
                    <a:cubicBezTo>
                      <a:pt x="207383" y="291035"/>
                      <a:pt x="195857" y="291452"/>
                      <a:pt x="184332" y="291869"/>
                    </a:cubicBezTo>
                    <a:cubicBezTo>
                      <a:pt x="125802" y="295201"/>
                      <a:pt x="66161" y="307005"/>
                      <a:pt x="13880" y="334291"/>
                    </a:cubicBezTo>
                    <a:cubicBezTo>
                      <a:pt x="30266" y="213551"/>
                      <a:pt x="76159" y="88437"/>
                      <a:pt x="176555" y="13036"/>
                    </a:cubicBezTo>
                    <a:cubicBezTo>
                      <a:pt x="185651" y="9911"/>
                      <a:pt x="194746" y="6856"/>
                      <a:pt x="203912" y="4010"/>
                    </a:cubicBezTo>
                    <a:cubicBezTo>
                      <a:pt x="210785" y="1788"/>
                      <a:pt x="225296" y="-156"/>
                      <a:pt x="225226" y="955"/>
                    </a:cubicBezTo>
                    <a:cubicBezTo>
                      <a:pt x="226615" y="746"/>
                      <a:pt x="228004" y="608"/>
                      <a:pt x="229392" y="538"/>
                    </a:cubicBezTo>
                    <a:cubicBezTo>
                      <a:pt x="337009" y="-10710"/>
                      <a:pt x="443377" y="157173"/>
                      <a:pt x="489132" y="239379"/>
                    </a:cubicBezTo>
                    <a:cubicBezTo>
                      <a:pt x="461707" y="246808"/>
                      <a:pt x="433657" y="252710"/>
                      <a:pt x="407134" y="263124"/>
                    </a:cubicBezTo>
                    <a:cubicBezTo>
                      <a:pt x="380751" y="274789"/>
                      <a:pt x="353603" y="285551"/>
                      <a:pt x="328400" y="299575"/>
                    </a:cubicBezTo>
                    <a:cubicBezTo>
                      <a:pt x="325206" y="302144"/>
                      <a:pt x="327706" y="307768"/>
                      <a:pt x="331802" y="307005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56" name="Google Shape;12156;p28"/>
              <p:cNvSpPr/>
              <p:nvPr/>
            </p:nvSpPr>
            <p:spPr>
              <a:xfrm>
                <a:off x="11031052" y="1637969"/>
                <a:ext cx="547112" cy="2122274"/>
              </a:xfrm>
              <a:custGeom>
                <a:avLst/>
                <a:gdLst/>
                <a:ahLst/>
                <a:cxnLst/>
                <a:rect l="l" t="t" r="r" b="b"/>
                <a:pathLst>
                  <a:path w="547112" h="2122274" extrusionOk="0">
                    <a:moveTo>
                      <a:pt x="25550" y="0"/>
                    </a:moveTo>
                    <a:cubicBezTo>
                      <a:pt x="27355" y="7846"/>
                      <a:pt x="27980" y="16524"/>
                      <a:pt x="29577" y="21940"/>
                    </a:cubicBezTo>
                    <a:cubicBezTo>
                      <a:pt x="35687" y="55753"/>
                      <a:pt x="40339" y="89774"/>
                      <a:pt x="45060" y="123725"/>
                    </a:cubicBezTo>
                    <a:cubicBezTo>
                      <a:pt x="62557" y="260989"/>
                      <a:pt x="76651" y="398948"/>
                      <a:pt x="103035" y="534962"/>
                    </a:cubicBezTo>
                    <a:cubicBezTo>
                      <a:pt x="133237" y="681252"/>
                      <a:pt x="169479" y="826362"/>
                      <a:pt x="206833" y="970986"/>
                    </a:cubicBezTo>
                    <a:cubicBezTo>
                      <a:pt x="264808" y="1192400"/>
                      <a:pt x="312090" y="1416938"/>
                      <a:pt x="381659" y="1635089"/>
                    </a:cubicBezTo>
                    <a:cubicBezTo>
                      <a:pt x="392004" y="1665708"/>
                      <a:pt x="402419" y="1696257"/>
                      <a:pt x="412973" y="1726807"/>
                    </a:cubicBezTo>
                    <a:cubicBezTo>
                      <a:pt x="438870" y="1802694"/>
                      <a:pt x="465531" y="1878304"/>
                      <a:pt x="493998" y="1953150"/>
                    </a:cubicBezTo>
                    <a:cubicBezTo>
                      <a:pt x="504760" y="1981339"/>
                      <a:pt x="515938" y="2009458"/>
                      <a:pt x="527325" y="2037369"/>
                    </a:cubicBezTo>
                    <a:cubicBezTo>
                      <a:pt x="535379" y="2056671"/>
                      <a:pt x="543571" y="2076111"/>
                      <a:pt x="547112" y="2096663"/>
                    </a:cubicBezTo>
                    <a:cubicBezTo>
                      <a:pt x="547112" y="2106800"/>
                      <a:pt x="543710" y="2120131"/>
                      <a:pt x="532462" y="2122214"/>
                    </a:cubicBezTo>
                    <a:cubicBezTo>
                      <a:pt x="504760" y="2124713"/>
                      <a:pt x="494554" y="2049936"/>
                      <a:pt x="486916" y="2028690"/>
                    </a:cubicBezTo>
                    <a:cubicBezTo>
                      <a:pt x="447757" y="1930099"/>
                      <a:pt x="411862" y="1830119"/>
                      <a:pt x="377910" y="1729653"/>
                    </a:cubicBezTo>
                    <a:cubicBezTo>
                      <a:pt x="363608" y="1687439"/>
                      <a:pt x="349652" y="1645087"/>
                      <a:pt x="335905" y="1602734"/>
                    </a:cubicBezTo>
                    <a:cubicBezTo>
                      <a:pt x="277999" y="1405066"/>
                      <a:pt x="241271" y="1201912"/>
                      <a:pt x="188435" y="1002924"/>
                    </a:cubicBezTo>
                    <a:cubicBezTo>
                      <a:pt x="147192" y="847538"/>
                      <a:pt x="104701" y="692222"/>
                      <a:pt x="72485" y="534684"/>
                    </a:cubicBezTo>
                    <a:cubicBezTo>
                      <a:pt x="45615" y="400614"/>
                      <a:pt x="27703" y="264947"/>
                      <a:pt x="15761" y="128724"/>
                    </a:cubicBezTo>
                    <a:cubicBezTo>
                      <a:pt x="11387" y="87760"/>
                      <a:pt x="8331" y="46588"/>
                      <a:pt x="625" y="6110"/>
                    </a:cubicBezTo>
                    <a:cubicBezTo>
                      <a:pt x="416" y="5207"/>
                      <a:pt x="277" y="4374"/>
                      <a:pt x="0" y="3541"/>
                    </a:cubicBezTo>
                    <a:cubicBezTo>
                      <a:pt x="6874" y="1319"/>
                      <a:pt x="21384" y="-625"/>
                      <a:pt x="21315" y="486"/>
                    </a:cubicBezTo>
                    <a:cubicBezTo>
                      <a:pt x="22704" y="278"/>
                      <a:pt x="24092" y="139"/>
                      <a:pt x="25480" y="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2157" name="Google Shape;12157;p28"/>
          <p:cNvGrpSpPr/>
          <p:nvPr/>
        </p:nvGrpSpPr>
        <p:grpSpPr>
          <a:xfrm rot="1325867" flipH="1">
            <a:off x="9974532" y="6448551"/>
            <a:ext cx="883056" cy="1138411"/>
            <a:chOff x="4951306" y="1783071"/>
            <a:chExt cx="846287" cy="1091009"/>
          </a:xfrm>
        </p:grpSpPr>
        <p:sp>
          <p:nvSpPr>
            <p:cNvPr id="12158" name="Google Shape;12158;p28"/>
            <p:cNvSpPr/>
            <p:nvPr/>
          </p:nvSpPr>
          <p:spPr>
            <a:xfrm rot="-3732724">
              <a:off x="4935297" y="2076985"/>
              <a:ext cx="920222" cy="423893"/>
            </a:xfrm>
            <a:custGeom>
              <a:avLst/>
              <a:gdLst/>
              <a:ahLst/>
              <a:cxnLst/>
              <a:rect l="l" t="t" r="r" b="b"/>
              <a:pathLst>
                <a:path w="1351205" h="622422" extrusionOk="0">
                  <a:moveTo>
                    <a:pt x="320329" y="614048"/>
                  </a:moveTo>
                  <a:cubicBezTo>
                    <a:pt x="226320" y="598704"/>
                    <a:pt x="165013" y="563780"/>
                    <a:pt x="98428" y="496363"/>
                  </a:cubicBezTo>
                  <a:cubicBezTo>
                    <a:pt x="29137" y="418740"/>
                    <a:pt x="-37100" y="296681"/>
                    <a:pt x="24277" y="196701"/>
                  </a:cubicBezTo>
                  <a:cubicBezTo>
                    <a:pt x="67046" y="123591"/>
                    <a:pt x="161333" y="44995"/>
                    <a:pt x="244163" y="24236"/>
                  </a:cubicBezTo>
                  <a:cubicBezTo>
                    <a:pt x="290543" y="12432"/>
                    <a:pt x="338242" y="21389"/>
                    <a:pt x="385385" y="21181"/>
                  </a:cubicBezTo>
                  <a:cubicBezTo>
                    <a:pt x="439402" y="22222"/>
                    <a:pt x="492239" y="11183"/>
                    <a:pt x="545283" y="2851"/>
                  </a:cubicBezTo>
                  <a:cubicBezTo>
                    <a:pt x="624295" y="-10133"/>
                    <a:pt x="698864" y="23541"/>
                    <a:pt x="768225" y="57146"/>
                  </a:cubicBezTo>
                  <a:cubicBezTo>
                    <a:pt x="820923" y="80960"/>
                    <a:pt x="879939" y="68671"/>
                    <a:pt x="935692" y="74642"/>
                  </a:cubicBezTo>
                  <a:cubicBezTo>
                    <a:pt x="987765" y="77697"/>
                    <a:pt x="1034422" y="102484"/>
                    <a:pt x="1077607" y="129978"/>
                  </a:cubicBezTo>
                  <a:cubicBezTo>
                    <a:pt x="1112323" y="151293"/>
                    <a:pt x="1150093" y="166846"/>
                    <a:pt x="1188835" y="179066"/>
                  </a:cubicBezTo>
                  <a:lnTo>
                    <a:pt x="1188835" y="179066"/>
                  </a:lnTo>
                  <a:cubicBezTo>
                    <a:pt x="1257016" y="199200"/>
                    <a:pt x="1339360" y="237179"/>
                    <a:pt x="1350886" y="315635"/>
                  </a:cubicBezTo>
                  <a:cubicBezTo>
                    <a:pt x="1351719" y="318482"/>
                    <a:pt x="1350886" y="321745"/>
                    <a:pt x="1348803" y="323828"/>
                  </a:cubicBezTo>
                  <a:cubicBezTo>
                    <a:pt x="1348942" y="364584"/>
                    <a:pt x="1288676" y="423739"/>
                    <a:pt x="1250906" y="435403"/>
                  </a:cubicBezTo>
                  <a:cubicBezTo>
                    <a:pt x="1217232" y="447206"/>
                    <a:pt x="1180851" y="438180"/>
                    <a:pt x="1146135" y="442902"/>
                  </a:cubicBezTo>
                  <a:cubicBezTo>
                    <a:pt x="1131208" y="444012"/>
                    <a:pt x="1121210" y="455191"/>
                    <a:pt x="1111142" y="464841"/>
                  </a:cubicBezTo>
                  <a:cubicBezTo>
                    <a:pt x="1088716" y="485532"/>
                    <a:pt x="1056431" y="482894"/>
                    <a:pt x="1028034" y="483449"/>
                  </a:cubicBezTo>
                  <a:cubicBezTo>
                    <a:pt x="1002067" y="485185"/>
                    <a:pt x="964158" y="480047"/>
                    <a:pt x="944232" y="499210"/>
                  </a:cubicBezTo>
                  <a:cubicBezTo>
                    <a:pt x="934859" y="510666"/>
                    <a:pt x="926457" y="523094"/>
                    <a:pt x="913821" y="531287"/>
                  </a:cubicBezTo>
                  <a:cubicBezTo>
                    <a:pt x="893061" y="546284"/>
                    <a:pt x="866053" y="547672"/>
                    <a:pt x="841335" y="547394"/>
                  </a:cubicBezTo>
                  <a:cubicBezTo>
                    <a:pt x="821826" y="548644"/>
                    <a:pt x="792248" y="537257"/>
                    <a:pt x="777112" y="552255"/>
                  </a:cubicBezTo>
                  <a:cubicBezTo>
                    <a:pt x="759269" y="568640"/>
                    <a:pt x="753644" y="595093"/>
                    <a:pt x="734204" y="609604"/>
                  </a:cubicBezTo>
                  <a:cubicBezTo>
                    <a:pt x="704002" y="625573"/>
                    <a:pt x="649152" y="623768"/>
                    <a:pt x="615547" y="619324"/>
                  </a:cubicBezTo>
                  <a:cubicBezTo>
                    <a:pt x="578471" y="612728"/>
                    <a:pt x="544034" y="595510"/>
                    <a:pt x="506889" y="589539"/>
                  </a:cubicBezTo>
                  <a:cubicBezTo>
                    <a:pt x="443568" y="584471"/>
                    <a:pt x="384205" y="627795"/>
                    <a:pt x="320329" y="61390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2159" name="Google Shape;12159;p28"/>
            <p:cNvGrpSpPr/>
            <p:nvPr/>
          </p:nvGrpSpPr>
          <p:grpSpPr>
            <a:xfrm rot="-3730257">
              <a:off x="4869625" y="2116685"/>
              <a:ext cx="1009649" cy="423983"/>
              <a:chOff x="10706534" y="6021857"/>
              <a:chExt cx="1482200" cy="622422"/>
            </a:xfrm>
          </p:grpSpPr>
          <p:sp>
            <p:nvSpPr>
              <p:cNvPr id="12160" name="Google Shape;12160;p28"/>
              <p:cNvSpPr/>
              <p:nvPr/>
            </p:nvSpPr>
            <p:spPr>
              <a:xfrm>
                <a:off x="10837529" y="6021857"/>
                <a:ext cx="1351205" cy="622422"/>
              </a:xfrm>
              <a:custGeom>
                <a:avLst/>
                <a:gdLst/>
                <a:ahLst/>
                <a:cxnLst/>
                <a:rect l="l" t="t" r="r" b="b"/>
                <a:pathLst>
                  <a:path w="1351205" h="622422" extrusionOk="0">
                    <a:moveTo>
                      <a:pt x="320329" y="614048"/>
                    </a:moveTo>
                    <a:cubicBezTo>
                      <a:pt x="226320" y="598704"/>
                      <a:pt x="165013" y="563780"/>
                      <a:pt x="98428" y="496363"/>
                    </a:cubicBezTo>
                    <a:cubicBezTo>
                      <a:pt x="29137" y="418740"/>
                      <a:pt x="-37100" y="296681"/>
                      <a:pt x="24277" y="196701"/>
                    </a:cubicBezTo>
                    <a:cubicBezTo>
                      <a:pt x="67046" y="123591"/>
                      <a:pt x="161333" y="44995"/>
                      <a:pt x="244163" y="24236"/>
                    </a:cubicBezTo>
                    <a:cubicBezTo>
                      <a:pt x="290543" y="12432"/>
                      <a:pt x="338242" y="21389"/>
                      <a:pt x="385385" y="21181"/>
                    </a:cubicBezTo>
                    <a:cubicBezTo>
                      <a:pt x="439402" y="22222"/>
                      <a:pt x="492239" y="11183"/>
                      <a:pt x="545283" y="2851"/>
                    </a:cubicBezTo>
                    <a:cubicBezTo>
                      <a:pt x="624295" y="-10133"/>
                      <a:pt x="698864" y="23541"/>
                      <a:pt x="768225" y="57146"/>
                    </a:cubicBezTo>
                    <a:cubicBezTo>
                      <a:pt x="820923" y="80960"/>
                      <a:pt x="879939" y="68671"/>
                      <a:pt x="935692" y="74642"/>
                    </a:cubicBezTo>
                    <a:cubicBezTo>
                      <a:pt x="987765" y="77697"/>
                      <a:pt x="1034422" y="102484"/>
                      <a:pt x="1077607" y="129978"/>
                    </a:cubicBezTo>
                    <a:cubicBezTo>
                      <a:pt x="1112323" y="151293"/>
                      <a:pt x="1150093" y="166846"/>
                      <a:pt x="1188835" y="179066"/>
                    </a:cubicBezTo>
                    <a:lnTo>
                      <a:pt x="1188835" y="179066"/>
                    </a:lnTo>
                    <a:cubicBezTo>
                      <a:pt x="1257016" y="199200"/>
                      <a:pt x="1339360" y="237179"/>
                      <a:pt x="1350886" y="315635"/>
                    </a:cubicBezTo>
                    <a:cubicBezTo>
                      <a:pt x="1351719" y="318482"/>
                      <a:pt x="1350886" y="321745"/>
                      <a:pt x="1348803" y="323828"/>
                    </a:cubicBezTo>
                    <a:cubicBezTo>
                      <a:pt x="1348942" y="364584"/>
                      <a:pt x="1288676" y="423739"/>
                      <a:pt x="1250906" y="435403"/>
                    </a:cubicBezTo>
                    <a:cubicBezTo>
                      <a:pt x="1217232" y="447206"/>
                      <a:pt x="1180851" y="438180"/>
                      <a:pt x="1146135" y="442902"/>
                    </a:cubicBezTo>
                    <a:cubicBezTo>
                      <a:pt x="1131208" y="444012"/>
                      <a:pt x="1121210" y="455191"/>
                      <a:pt x="1111142" y="464841"/>
                    </a:cubicBezTo>
                    <a:cubicBezTo>
                      <a:pt x="1088716" y="485532"/>
                      <a:pt x="1056431" y="482894"/>
                      <a:pt x="1028034" y="483449"/>
                    </a:cubicBezTo>
                    <a:cubicBezTo>
                      <a:pt x="1002067" y="485185"/>
                      <a:pt x="964158" y="480047"/>
                      <a:pt x="944232" y="499210"/>
                    </a:cubicBezTo>
                    <a:cubicBezTo>
                      <a:pt x="934859" y="510666"/>
                      <a:pt x="926457" y="523094"/>
                      <a:pt x="913821" y="531287"/>
                    </a:cubicBezTo>
                    <a:cubicBezTo>
                      <a:pt x="893061" y="546284"/>
                      <a:pt x="866053" y="547672"/>
                      <a:pt x="841335" y="547394"/>
                    </a:cubicBezTo>
                    <a:cubicBezTo>
                      <a:pt x="821826" y="548644"/>
                      <a:pt x="792248" y="537257"/>
                      <a:pt x="777112" y="552255"/>
                    </a:cubicBezTo>
                    <a:cubicBezTo>
                      <a:pt x="759269" y="568640"/>
                      <a:pt x="753644" y="595093"/>
                      <a:pt x="734204" y="609604"/>
                    </a:cubicBezTo>
                    <a:cubicBezTo>
                      <a:pt x="704002" y="625573"/>
                      <a:pt x="649152" y="623768"/>
                      <a:pt x="615547" y="619324"/>
                    </a:cubicBezTo>
                    <a:cubicBezTo>
                      <a:pt x="578471" y="612728"/>
                      <a:pt x="544034" y="595510"/>
                      <a:pt x="506889" y="589539"/>
                    </a:cubicBezTo>
                    <a:cubicBezTo>
                      <a:pt x="443568" y="584471"/>
                      <a:pt x="384205" y="627795"/>
                      <a:pt x="320329" y="613909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61" name="Google Shape;12161;p28"/>
              <p:cNvSpPr/>
              <p:nvPr/>
            </p:nvSpPr>
            <p:spPr>
              <a:xfrm>
                <a:off x="10706534" y="6279274"/>
                <a:ext cx="1478105" cy="76641"/>
              </a:xfrm>
              <a:custGeom>
                <a:avLst/>
                <a:gdLst/>
                <a:ahLst/>
                <a:cxnLst/>
                <a:rect l="l" t="t" r="r" b="b"/>
                <a:pathLst>
                  <a:path w="1478105" h="76641" extrusionOk="0">
                    <a:moveTo>
                      <a:pt x="624" y="68792"/>
                    </a:moveTo>
                    <a:cubicBezTo>
                      <a:pt x="-3959" y="52198"/>
                      <a:pt x="17843" y="51087"/>
                      <a:pt x="28674" y="46852"/>
                    </a:cubicBezTo>
                    <a:cubicBezTo>
                      <a:pt x="94702" y="25607"/>
                      <a:pt x="165035" y="22343"/>
                      <a:pt x="233632" y="15192"/>
                    </a:cubicBezTo>
                    <a:cubicBezTo>
                      <a:pt x="461156" y="-2791"/>
                      <a:pt x="689444" y="-2374"/>
                      <a:pt x="917454" y="4013"/>
                    </a:cubicBezTo>
                    <a:cubicBezTo>
                      <a:pt x="1008616" y="5541"/>
                      <a:pt x="1099778" y="6860"/>
                      <a:pt x="1190871" y="10123"/>
                    </a:cubicBezTo>
                    <a:cubicBezTo>
                      <a:pt x="1284950" y="13595"/>
                      <a:pt x="1379167" y="17275"/>
                      <a:pt x="1472829" y="27273"/>
                    </a:cubicBezTo>
                    <a:cubicBezTo>
                      <a:pt x="1474842" y="31300"/>
                      <a:pt x="1476578" y="35466"/>
                      <a:pt x="1478105" y="39701"/>
                    </a:cubicBezTo>
                    <a:cubicBezTo>
                      <a:pt x="1289115" y="28453"/>
                      <a:pt x="1099778" y="26440"/>
                      <a:pt x="910511" y="25537"/>
                    </a:cubicBezTo>
                    <a:cubicBezTo>
                      <a:pt x="847885" y="25190"/>
                      <a:pt x="785189" y="23801"/>
                      <a:pt x="722563" y="23315"/>
                    </a:cubicBezTo>
                    <a:cubicBezTo>
                      <a:pt x="525866" y="22829"/>
                      <a:pt x="328753" y="32272"/>
                      <a:pt x="133236" y="54559"/>
                    </a:cubicBezTo>
                    <a:cubicBezTo>
                      <a:pt x="99285" y="59211"/>
                      <a:pt x="65263" y="64071"/>
                      <a:pt x="31868" y="71431"/>
                    </a:cubicBezTo>
                    <a:cubicBezTo>
                      <a:pt x="21523" y="73930"/>
                      <a:pt x="6178" y="83095"/>
                      <a:pt x="624" y="688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62" name="Google Shape;12162;p28"/>
              <p:cNvSpPr/>
              <p:nvPr/>
            </p:nvSpPr>
            <p:spPr>
              <a:xfrm>
                <a:off x="11886113" y="6190737"/>
                <a:ext cx="140225" cy="114261"/>
              </a:xfrm>
              <a:custGeom>
                <a:avLst/>
                <a:gdLst/>
                <a:ahLst/>
                <a:cxnLst/>
                <a:rect l="l" t="t" r="r" b="b"/>
                <a:pathLst>
                  <a:path w="140225" h="114261" extrusionOk="0">
                    <a:moveTo>
                      <a:pt x="9488" y="114213"/>
                    </a:moveTo>
                    <a:cubicBezTo>
                      <a:pt x="5391" y="114005"/>
                      <a:pt x="1643" y="111019"/>
                      <a:pt x="531" y="107062"/>
                    </a:cubicBezTo>
                    <a:lnTo>
                      <a:pt x="531" y="107062"/>
                    </a:lnTo>
                    <a:cubicBezTo>
                      <a:pt x="-1274" y="102341"/>
                      <a:pt x="1920" y="98661"/>
                      <a:pt x="4142" y="94911"/>
                    </a:cubicBezTo>
                    <a:cubicBezTo>
                      <a:pt x="9488" y="79706"/>
                      <a:pt x="25665" y="71860"/>
                      <a:pt x="36358" y="60613"/>
                    </a:cubicBezTo>
                    <a:cubicBezTo>
                      <a:pt x="60450" y="39436"/>
                      <a:pt x="84473" y="18052"/>
                      <a:pt x="111064" y="0"/>
                    </a:cubicBezTo>
                    <a:cubicBezTo>
                      <a:pt x="120715" y="3541"/>
                      <a:pt x="130436" y="6874"/>
                      <a:pt x="140226" y="10067"/>
                    </a:cubicBezTo>
                    <a:cubicBezTo>
                      <a:pt x="103288" y="36798"/>
                      <a:pt x="70865" y="68736"/>
                      <a:pt x="37468" y="99633"/>
                    </a:cubicBezTo>
                    <a:cubicBezTo>
                      <a:pt x="32122" y="104840"/>
                      <a:pt x="26359" y="110047"/>
                      <a:pt x="18722" y="111158"/>
                    </a:cubicBezTo>
                    <a:cubicBezTo>
                      <a:pt x="15597" y="112269"/>
                      <a:pt x="12960" y="114630"/>
                      <a:pt x="9419" y="1142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63" name="Google Shape;12163;p28"/>
              <p:cNvSpPr/>
              <p:nvPr/>
            </p:nvSpPr>
            <p:spPr>
              <a:xfrm>
                <a:off x="11885163" y="6289084"/>
                <a:ext cx="241919" cy="156671"/>
              </a:xfrm>
              <a:custGeom>
                <a:avLst/>
                <a:gdLst/>
                <a:ahLst/>
                <a:cxnLst/>
                <a:rect l="l" t="t" r="r" b="b"/>
                <a:pathLst>
                  <a:path w="241919" h="156671" extrusionOk="0">
                    <a:moveTo>
                      <a:pt x="226991" y="156671"/>
                    </a:moveTo>
                    <a:cubicBezTo>
                      <a:pt x="154714" y="120914"/>
                      <a:pt x="85909" y="78631"/>
                      <a:pt x="18214" y="34959"/>
                    </a:cubicBezTo>
                    <a:cubicBezTo>
                      <a:pt x="11826" y="30238"/>
                      <a:pt x="2106" y="27322"/>
                      <a:pt x="440" y="18643"/>
                    </a:cubicBezTo>
                    <a:cubicBezTo>
                      <a:pt x="-1644" y="10590"/>
                      <a:pt x="3911" y="1702"/>
                      <a:pt x="12174" y="314"/>
                    </a:cubicBezTo>
                    <a:cubicBezTo>
                      <a:pt x="19602" y="-1353"/>
                      <a:pt x="25434" y="3994"/>
                      <a:pt x="31336" y="7604"/>
                    </a:cubicBezTo>
                    <a:cubicBezTo>
                      <a:pt x="54248" y="22392"/>
                      <a:pt x="76535" y="38014"/>
                      <a:pt x="99031" y="53428"/>
                    </a:cubicBezTo>
                    <a:cubicBezTo>
                      <a:pt x="145758" y="85782"/>
                      <a:pt x="193734" y="116193"/>
                      <a:pt x="241919" y="146187"/>
                    </a:cubicBezTo>
                    <a:cubicBezTo>
                      <a:pt x="237267" y="150075"/>
                      <a:pt x="232268" y="153616"/>
                      <a:pt x="226991" y="1566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64" name="Google Shape;12164;p28"/>
              <p:cNvSpPr/>
              <p:nvPr/>
            </p:nvSpPr>
            <p:spPr>
              <a:xfrm>
                <a:off x="11632148" y="6117835"/>
                <a:ext cx="246163" cy="185841"/>
              </a:xfrm>
              <a:custGeom>
                <a:avLst/>
                <a:gdLst/>
                <a:ahLst/>
                <a:cxnLst/>
                <a:rect l="l" t="t" r="r" b="b"/>
                <a:pathLst>
                  <a:path w="246163" h="185841" extrusionOk="0">
                    <a:moveTo>
                      <a:pt x="2532" y="182325"/>
                    </a:moveTo>
                    <a:cubicBezTo>
                      <a:pt x="-2188" y="177117"/>
                      <a:pt x="380" y="170382"/>
                      <a:pt x="4616" y="165869"/>
                    </a:cubicBezTo>
                    <a:cubicBezTo>
                      <a:pt x="6768" y="162051"/>
                      <a:pt x="8503" y="158024"/>
                      <a:pt x="11698" y="154969"/>
                    </a:cubicBezTo>
                    <a:cubicBezTo>
                      <a:pt x="31624" y="137819"/>
                      <a:pt x="52453" y="121711"/>
                      <a:pt x="73144" y="105534"/>
                    </a:cubicBezTo>
                    <a:cubicBezTo>
                      <a:pt x="121745" y="68597"/>
                      <a:pt x="171249" y="32910"/>
                      <a:pt x="222628" y="0"/>
                    </a:cubicBezTo>
                    <a:cubicBezTo>
                      <a:pt x="230612" y="3680"/>
                      <a:pt x="238527" y="7498"/>
                      <a:pt x="246164" y="11942"/>
                    </a:cubicBezTo>
                    <a:cubicBezTo>
                      <a:pt x="180900" y="59155"/>
                      <a:pt x="116468" y="107478"/>
                      <a:pt x="54189" y="158579"/>
                    </a:cubicBezTo>
                    <a:cubicBezTo>
                      <a:pt x="42594" y="167050"/>
                      <a:pt x="33082" y="179478"/>
                      <a:pt x="18641" y="182949"/>
                    </a:cubicBezTo>
                    <a:cubicBezTo>
                      <a:pt x="13711" y="186351"/>
                      <a:pt x="6768" y="187462"/>
                      <a:pt x="2532" y="1823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65" name="Google Shape;12165;p28"/>
              <p:cNvSpPr/>
              <p:nvPr/>
            </p:nvSpPr>
            <p:spPr>
              <a:xfrm>
                <a:off x="11614785" y="6282313"/>
                <a:ext cx="333791" cy="214404"/>
              </a:xfrm>
              <a:custGeom>
                <a:avLst/>
                <a:gdLst/>
                <a:ahLst/>
                <a:cxnLst/>
                <a:rect l="l" t="t" r="r" b="b"/>
                <a:pathLst>
                  <a:path w="333791" h="214404" extrusionOk="0">
                    <a:moveTo>
                      <a:pt x="318656" y="214404"/>
                    </a:moveTo>
                    <a:cubicBezTo>
                      <a:pt x="248878" y="179133"/>
                      <a:pt x="185627" y="132684"/>
                      <a:pt x="118140" y="93456"/>
                    </a:cubicBezTo>
                    <a:cubicBezTo>
                      <a:pt x="91549" y="77626"/>
                      <a:pt x="64956" y="61796"/>
                      <a:pt x="38365" y="45896"/>
                    </a:cubicBezTo>
                    <a:cubicBezTo>
                      <a:pt x="26770" y="37634"/>
                      <a:pt x="11634" y="33121"/>
                      <a:pt x="2192" y="22429"/>
                    </a:cubicBezTo>
                    <a:cubicBezTo>
                      <a:pt x="-2808" y="14722"/>
                      <a:pt x="1150" y="3405"/>
                      <a:pt x="9968" y="627"/>
                    </a:cubicBezTo>
                    <a:cubicBezTo>
                      <a:pt x="22118" y="-2775"/>
                      <a:pt x="32116" y="8543"/>
                      <a:pt x="42322" y="13403"/>
                    </a:cubicBezTo>
                    <a:cubicBezTo>
                      <a:pt x="62041" y="25345"/>
                      <a:pt x="81620" y="37634"/>
                      <a:pt x="101130" y="49923"/>
                    </a:cubicBezTo>
                    <a:cubicBezTo>
                      <a:pt x="180697" y="98316"/>
                      <a:pt x="253946" y="156290"/>
                      <a:pt x="333791" y="204198"/>
                    </a:cubicBezTo>
                    <a:cubicBezTo>
                      <a:pt x="329140" y="208155"/>
                      <a:pt x="324072" y="211696"/>
                      <a:pt x="318586" y="2144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66" name="Google Shape;12166;p28"/>
              <p:cNvSpPr/>
              <p:nvPr/>
            </p:nvSpPr>
            <p:spPr>
              <a:xfrm>
                <a:off x="11409250" y="6078745"/>
                <a:ext cx="219945" cy="218759"/>
              </a:xfrm>
              <a:custGeom>
                <a:avLst/>
                <a:gdLst/>
                <a:ahLst/>
                <a:cxnLst/>
                <a:rect l="l" t="t" r="r" b="b"/>
                <a:pathLst>
                  <a:path w="219945" h="218759" extrusionOk="0">
                    <a:moveTo>
                      <a:pt x="4364" y="215443"/>
                    </a:moveTo>
                    <a:cubicBezTo>
                      <a:pt x="-4454" y="207736"/>
                      <a:pt x="1726" y="196835"/>
                      <a:pt x="8530" y="190239"/>
                    </a:cubicBezTo>
                    <a:cubicBezTo>
                      <a:pt x="15195" y="182602"/>
                      <a:pt x="21444" y="174687"/>
                      <a:pt x="28040" y="166980"/>
                    </a:cubicBezTo>
                    <a:cubicBezTo>
                      <a:pt x="79210" y="106576"/>
                      <a:pt x="134893" y="49851"/>
                      <a:pt x="196409" y="0"/>
                    </a:cubicBezTo>
                    <a:cubicBezTo>
                      <a:pt x="204116" y="3124"/>
                      <a:pt x="211961" y="5971"/>
                      <a:pt x="219945" y="8401"/>
                    </a:cubicBezTo>
                    <a:cubicBezTo>
                      <a:pt x="166901" y="57488"/>
                      <a:pt x="117397" y="110047"/>
                      <a:pt x="69142" y="163786"/>
                    </a:cubicBezTo>
                    <a:cubicBezTo>
                      <a:pt x="57548" y="175867"/>
                      <a:pt x="46438" y="188365"/>
                      <a:pt x="35260" y="200862"/>
                    </a:cubicBezTo>
                    <a:cubicBezTo>
                      <a:pt x="27553" y="209402"/>
                      <a:pt x="16861" y="225788"/>
                      <a:pt x="4225" y="21544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67" name="Google Shape;12167;p28"/>
              <p:cNvSpPr/>
              <p:nvPr/>
            </p:nvSpPr>
            <p:spPr>
              <a:xfrm>
                <a:off x="11392822" y="6287697"/>
                <a:ext cx="358502" cy="274909"/>
              </a:xfrm>
              <a:custGeom>
                <a:avLst/>
                <a:gdLst/>
                <a:ahLst/>
                <a:cxnLst/>
                <a:rect l="l" t="t" r="r" b="b"/>
                <a:pathLst>
                  <a:path w="358502" h="274909" extrusionOk="0">
                    <a:moveTo>
                      <a:pt x="339964" y="274910"/>
                    </a:moveTo>
                    <a:cubicBezTo>
                      <a:pt x="229292" y="206034"/>
                      <a:pt x="121466" y="131744"/>
                      <a:pt x="24055" y="44817"/>
                    </a:cubicBezTo>
                    <a:cubicBezTo>
                      <a:pt x="18293" y="39471"/>
                      <a:pt x="12668" y="33986"/>
                      <a:pt x="7114" y="28501"/>
                    </a:cubicBezTo>
                    <a:cubicBezTo>
                      <a:pt x="3295" y="24890"/>
                      <a:pt x="-385" y="20377"/>
                      <a:pt x="32" y="14753"/>
                    </a:cubicBezTo>
                    <a:cubicBezTo>
                      <a:pt x="32" y="6005"/>
                      <a:pt x="8225" y="-938"/>
                      <a:pt x="16834" y="104"/>
                    </a:cubicBezTo>
                    <a:cubicBezTo>
                      <a:pt x="25305" y="1284"/>
                      <a:pt x="30165" y="9685"/>
                      <a:pt x="36275" y="14823"/>
                    </a:cubicBezTo>
                    <a:lnTo>
                      <a:pt x="36275" y="14823"/>
                    </a:lnTo>
                    <a:cubicBezTo>
                      <a:pt x="81683" y="57175"/>
                      <a:pt x="130978" y="95293"/>
                      <a:pt x="179719" y="133757"/>
                    </a:cubicBezTo>
                    <a:cubicBezTo>
                      <a:pt x="238943" y="178124"/>
                      <a:pt x="299000" y="221379"/>
                      <a:pt x="358502" y="265259"/>
                    </a:cubicBezTo>
                    <a:cubicBezTo>
                      <a:pt x="352808" y="269355"/>
                      <a:pt x="346629" y="272618"/>
                      <a:pt x="339964" y="2748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68" name="Google Shape;12168;p28"/>
              <p:cNvSpPr/>
              <p:nvPr/>
            </p:nvSpPr>
            <p:spPr>
              <a:xfrm>
                <a:off x="11176906" y="6022506"/>
                <a:ext cx="286697" cy="277143"/>
              </a:xfrm>
              <a:custGeom>
                <a:avLst/>
                <a:gdLst/>
                <a:ahLst/>
                <a:cxnLst/>
                <a:rect l="l" t="t" r="r" b="b"/>
                <a:pathLst>
                  <a:path w="286697" h="277143" extrusionOk="0">
                    <a:moveTo>
                      <a:pt x="5990" y="274598"/>
                    </a:moveTo>
                    <a:cubicBezTo>
                      <a:pt x="-12964" y="260295"/>
                      <a:pt x="18418" y="234120"/>
                      <a:pt x="26333" y="220303"/>
                    </a:cubicBezTo>
                    <a:cubicBezTo>
                      <a:pt x="90556" y="133446"/>
                      <a:pt x="175956" y="65473"/>
                      <a:pt x="261008" y="0"/>
                    </a:cubicBezTo>
                    <a:cubicBezTo>
                      <a:pt x="269618" y="486"/>
                      <a:pt x="278227" y="1458"/>
                      <a:pt x="286697" y="3055"/>
                    </a:cubicBezTo>
                    <a:cubicBezTo>
                      <a:pt x="197063" y="81997"/>
                      <a:pt x="103678" y="158996"/>
                      <a:pt x="35498" y="258282"/>
                    </a:cubicBezTo>
                    <a:lnTo>
                      <a:pt x="35498" y="258282"/>
                    </a:lnTo>
                    <a:cubicBezTo>
                      <a:pt x="29180" y="268002"/>
                      <a:pt x="19182" y="283207"/>
                      <a:pt x="6060" y="274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69" name="Google Shape;12169;p28"/>
              <p:cNvSpPr/>
              <p:nvPr/>
            </p:nvSpPr>
            <p:spPr>
              <a:xfrm>
                <a:off x="11168970" y="6296725"/>
                <a:ext cx="375104" cy="346560"/>
              </a:xfrm>
              <a:custGeom>
                <a:avLst/>
                <a:gdLst/>
                <a:ahLst/>
                <a:cxnLst/>
                <a:rect l="l" t="t" r="r" b="b"/>
                <a:pathLst>
                  <a:path w="375104" h="346560" extrusionOk="0">
                    <a:moveTo>
                      <a:pt x="345665" y="346560"/>
                    </a:moveTo>
                    <a:cubicBezTo>
                      <a:pt x="269361" y="295251"/>
                      <a:pt x="202431" y="232069"/>
                      <a:pt x="137791" y="167013"/>
                    </a:cubicBezTo>
                    <a:cubicBezTo>
                      <a:pt x="106200" y="135422"/>
                      <a:pt x="75720" y="102859"/>
                      <a:pt x="45726" y="69810"/>
                    </a:cubicBezTo>
                    <a:cubicBezTo>
                      <a:pt x="34131" y="57174"/>
                      <a:pt x="22467" y="44676"/>
                      <a:pt x="10733" y="32179"/>
                    </a:cubicBezTo>
                    <a:cubicBezTo>
                      <a:pt x="6220" y="27457"/>
                      <a:pt x="457" y="22875"/>
                      <a:pt x="41" y="15863"/>
                    </a:cubicBezTo>
                    <a:cubicBezTo>
                      <a:pt x="-1001" y="1004"/>
                      <a:pt x="18162" y="-5661"/>
                      <a:pt x="27257" y="5795"/>
                    </a:cubicBezTo>
                    <a:cubicBezTo>
                      <a:pt x="91550" y="75087"/>
                      <a:pt x="154801" y="145350"/>
                      <a:pt x="222704" y="211171"/>
                    </a:cubicBezTo>
                    <a:cubicBezTo>
                      <a:pt x="270126" y="259077"/>
                      <a:pt x="322893" y="301152"/>
                      <a:pt x="375105" y="343575"/>
                    </a:cubicBezTo>
                    <a:cubicBezTo>
                      <a:pt x="365384" y="345102"/>
                      <a:pt x="355525" y="345935"/>
                      <a:pt x="345735" y="3464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70" name="Google Shape;12170;p28"/>
              <p:cNvSpPr/>
              <p:nvPr/>
            </p:nvSpPr>
            <p:spPr>
              <a:xfrm>
                <a:off x="10906127" y="6039340"/>
                <a:ext cx="258161" cy="272993"/>
              </a:xfrm>
              <a:custGeom>
                <a:avLst/>
                <a:gdLst/>
                <a:ahLst/>
                <a:cxnLst/>
                <a:rect l="l" t="t" r="r" b="b"/>
                <a:pathLst>
                  <a:path w="258161" h="272993" extrusionOk="0">
                    <a:moveTo>
                      <a:pt x="5573" y="270817"/>
                    </a:moveTo>
                    <a:cubicBezTo>
                      <a:pt x="-7965" y="260680"/>
                      <a:pt x="6684" y="245475"/>
                      <a:pt x="12516" y="235060"/>
                    </a:cubicBezTo>
                    <a:cubicBezTo>
                      <a:pt x="28138" y="212565"/>
                      <a:pt x="45357" y="191041"/>
                      <a:pt x="61881" y="169171"/>
                    </a:cubicBezTo>
                    <a:cubicBezTo>
                      <a:pt x="109372" y="106058"/>
                      <a:pt x="165333" y="49889"/>
                      <a:pt x="226571" y="38"/>
                    </a:cubicBezTo>
                    <a:cubicBezTo>
                      <a:pt x="237124" y="-170"/>
                      <a:pt x="247608" y="524"/>
                      <a:pt x="258161" y="1079"/>
                    </a:cubicBezTo>
                    <a:cubicBezTo>
                      <a:pt x="213171" y="41766"/>
                      <a:pt x="169221" y="83979"/>
                      <a:pt x="130132" y="130498"/>
                    </a:cubicBezTo>
                    <a:cubicBezTo>
                      <a:pt x="94722" y="172087"/>
                      <a:pt x="64450" y="217633"/>
                      <a:pt x="30013" y="259986"/>
                    </a:cubicBezTo>
                    <a:lnTo>
                      <a:pt x="30013" y="259986"/>
                    </a:lnTo>
                    <a:cubicBezTo>
                      <a:pt x="27027" y="263388"/>
                      <a:pt x="24597" y="267415"/>
                      <a:pt x="20918" y="270123"/>
                    </a:cubicBezTo>
                    <a:lnTo>
                      <a:pt x="20918" y="270123"/>
                    </a:lnTo>
                    <a:cubicBezTo>
                      <a:pt x="16751" y="273803"/>
                      <a:pt x="10086" y="273872"/>
                      <a:pt x="5573" y="2707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71" name="Google Shape;12171;p28"/>
              <p:cNvSpPr/>
              <p:nvPr/>
            </p:nvSpPr>
            <p:spPr>
              <a:xfrm>
                <a:off x="10926904" y="6299575"/>
                <a:ext cx="353750" cy="326422"/>
              </a:xfrm>
              <a:custGeom>
                <a:avLst/>
                <a:gdLst/>
                <a:ahLst/>
                <a:cxnLst/>
                <a:rect l="l" t="t" r="r" b="b"/>
                <a:pathLst>
                  <a:path w="353750" h="326422" extrusionOk="0">
                    <a:moveTo>
                      <a:pt x="327298" y="326353"/>
                    </a:moveTo>
                    <a:cubicBezTo>
                      <a:pt x="247383" y="267475"/>
                      <a:pt x="173856" y="200059"/>
                      <a:pt x="103453" y="130281"/>
                    </a:cubicBezTo>
                    <a:cubicBezTo>
                      <a:pt x="76098" y="101259"/>
                      <a:pt x="49020" y="71682"/>
                      <a:pt x="22706" y="41757"/>
                    </a:cubicBezTo>
                    <a:cubicBezTo>
                      <a:pt x="17706" y="33981"/>
                      <a:pt x="13610" y="25441"/>
                      <a:pt x="6876" y="18984"/>
                    </a:cubicBezTo>
                    <a:cubicBezTo>
                      <a:pt x="4237" y="16345"/>
                      <a:pt x="418" y="14054"/>
                      <a:pt x="72" y="9958"/>
                    </a:cubicBezTo>
                    <a:cubicBezTo>
                      <a:pt x="-1039" y="-110"/>
                      <a:pt x="11041" y="-3304"/>
                      <a:pt x="17082" y="3917"/>
                    </a:cubicBezTo>
                    <a:cubicBezTo>
                      <a:pt x="28121" y="13082"/>
                      <a:pt x="42216" y="18011"/>
                      <a:pt x="51450" y="29329"/>
                    </a:cubicBezTo>
                    <a:cubicBezTo>
                      <a:pt x="143376" y="134724"/>
                      <a:pt x="245439" y="231163"/>
                      <a:pt x="353750" y="319618"/>
                    </a:cubicBezTo>
                    <a:cubicBezTo>
                      <a:pt x="344863" y="321770"/>
                      <a:pt x="336045" y="324061"/>
                      <a:pt x="327228" y="3264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2172" name="Google Shape;12172;p28"/>
          <p:cNvGrpSpPr/>
          <p:nvPr/>
        </p:nvGrpSpPr>
        <p:grpSpPr>
          <a:xfrm rot="2891445" flipH="1">
            <a:off x="-159465" y="6060443"/>
            <a:ext cx="883023" cy="1138304"/>
            <a:chOff x="4951165" y="1783071"/>
            <a:chExt cx="846276" cy="1090934"/>
          </a:xfrm>
        </p:grpSpPr>
        <p:sp>
          <p:nvSpPr>
            <p:cNvPr id="12173" name="Google Shape;12173;p28"/>
            <p:cNvSpPr/>
            <p:nvPr/>
          </p:nvSpPr>
          <p:spPr>
            <a:xfrm rot="-3732724">
              <a:off x="4935297" y="2076985"/>
              <a:ext cx="920222" cy="423893"/>
            </a:xfrm>
            <a:custGeom>
              <a:avLst/>
              <a:gdLst/>
              <a:ahLst/>
              <a:cxnLst/>
              <a:rect l="l" t="t" r="r" b="b"/>
              <a:pathLst>
                <a:path w="1351205" h="622422" extrusionOk="0">
                  <a:moveTo>
                    <a:pt x="320329" y="614048"/>
                  </a:moveTo>
                  <a:cubicBezTo>
                    <a:pt x="226320" y="598704"/>
                    <a:pt x="165013" y="563780"/>
                    <a:pt x="98428" y="496363"/>
                  </a:cubicBezTo>
                  <a:cubicBezTo>
                    <a:pt x="29137" y="418740"/>
                    <a:pt x="-37100" y="296681"/>
                    <a:pt x="24277" y="196701"/>
                  </a:cubicBezTo>
                  <a:cubicBezTo>
                    <a:pt x="67046" y="123591"/>
                    <a:pt x="161333" y="44995"/>
                    <a:pt x="244163" y="24236"/>
                  </a:cubicBezTo>
                  <a:cubicBezTo>
                    <a:pt x="290543" y="12432"/>
                    <a:pt x="338242" y="21389"/>
                    <a:pt x="385385" y="21181"/>
                  </a:cubicBezTo>
                  <a:cubicBezTo>
                    <a:pt x="439402" y="22222"/>
                    <a:pt x="492239" y="11183"/>
                    <a:pt x="545283" y="2851"/>
                  </a:cubicBezTo>
                  <a:cubicBezTo>
                    <a:pt x="624295" y="-10133"/>
                    <a:pt x="698864" y="23541"/>
                    <a:pt x="768225" y="57146"/>
                  </a:cubicBezTo>
                  <a:cubicBezTo>
                    <a:pt x="820923" y="80960"/>
                    <a:pt x="879939" y="68671"/>
                    <a:pt x="935692" y="74642"/>
                  </a:cubicBezTo>
                  <a:cubicBezTo>
                    <a:pt x="987765" y="77697"/>
                    <a:pt x="1034422" y="102484"/>
                    <a:pt x="1077607" y="129978"/>
                  </a:cubicBezTo>
                  <a:cubicBezTo>
                    <a:pt x="1112323" y="151293"/>
                    <a:pt x="1150093" y="166846"/>
                    <a:pt x="1188835" y="179066"/>
                  </a:cubicBezTo>
                  <a:lnTo>
                    <a:pt x="1188835" y="179066"/>
                  </a:lnTo>
                  <a:cubicBezTo>
                    <a:pt x="1257016" y="199200"/>
                    <a:pt x="1339360" y="237179"/>
                    <a:pt x="1350886" y="315635"/>
                  </a:cubicBezTo>
                  <a:cubicBezTo>
                    <a:pt x="1351719" y="318482"/>
                    <a:pt x="1350886" y="321745"/>
                    <a:pt x="1348803" y="323828"/>
                  </a:cubicBezTo>
                  <a:cubicBezTo>
                    <a:pt x="1348942" y="364584"/>
                    <a:pt x="1288676" y="423739"/>
                    <a:pt x="1250906" y="435403"/>
                  </a:cubicBezTo>
                  <a:cubicBezTo>
                    <a:pt x="1217232" y="447206"/>
                    <a:pt x="1180851" y="438180"/>
                    <a:pt x="1146135" y="442902"/>
                  </a:cubicBezTo>
                  <a:cubicBezTo>
                    <a:pt x="1131208" y="444012"/>
                    <a:pt x="1121210" y="455191"/>
                    <a:pt x="1111142" y="464841"/>
                  </a:cubicBezTo>
                  <a:cubicBezTo>
                    <a:pt x="1088716" y="485532"/>
                    <a:pt x="1056431" y="482894"/>
                    <a:pt x="1028034" y="483449"/>
                  </a:cubicBezTo>
                  <a:cubicBezTo>
                    <a:pt x="1002067" y="485185"/>
                    <a:pt x="964158" y="480047"/>
                    <a:pt x="944232" y="499210"/>
                  </a:cubicBezTo>
                  <a:cubicBezTo>
                    <a:pt x="934859" y="510666"/>
                    <a:pt x="926457" y="523094"/>
                    <a:pt x="913821" y="531287"/>
                  </a:cubicBezTo>
                  <a:cubicBezTo>
                    <a:pt x="893061" y="546284"/>
                    <a:pt x="866053" y="547672"/>
                    <a:pt x="841335" y="547394"/>
                  </a:cubicBezTo>
                  <a:cubicBezTo>
                    <a:pt x="821826" y="548644"/>
                    <a:pt x="792248" y="537257"/>
                    <a:pt x="777112" y="552255"/>
                  </a:cubicBezTo>
                  <a:cubicBezTo>
                    <a:pt x="759269" y="568640"/>
                    <a:pt x="753644" y="595093"/>
                    <a:pt x="734204" y="609604"/>
                  </a:cubicBezTo>
                  <a:cubicBezTo>
                    <a:pt x="704002" y="625573"/>
                    <a:pt x="649152" y="623768"/>
                    <a:pt x="615547" y="619324"/>
                  </a:cubicBezTo>
                  <a:cubicBezTo>
                    <a:pt x="578471" y="612728"/>
                    <a:pt x="544034" y="595510"/>
                    <a:pt x="506889" y="589539"/>
                  </a:cubicBezTo>
                  <a:cubicBezTo>
                    <a:pt x="443568" y="584471"/>
                    <a:pt x="384205" y="627795"/>
                    <a:pt x="320329" y="61390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2174" name="Google Shape;12174;p28"/>
            <p:cNvGrpSpPr/>
            <p:nvPr/>
          </p:nvGrpSpPr>
          <p:grpSpPr>
            <a:xfrm rot="-3730257">
              <a:off x="4869490" y="2116620"/>
              <a:ext cx="1009626" cy="423983"/>
              <a:chOff x="10706534" y="6021622"/>
              <a:chExt cx="1482166" cy="622422"/>
            </a:xfrm>
          </p:grpSpPr>
          <p:sp>
            <p:nvSpPr>
              <p:cNvPr id="12175" name="Google Shape;12175;p28"/>
              <p:cNvSpPr/>
              <p:nvPr/>
            </p:nvSpPr>
            <p:spPr>
              <a:xfrm>
                <a:off x="10837495" y="6021622"/>
                <a:ext cx="1351205" cy="622422"/>
              </a:xfrm>
              <a:custGeom>
                <a:avLst/>
                <a:gdLst/>
                <a:ahLst/>
                <a:cxnLst/>
                <a:rect l="l" t="t" r="r" b="b"/>
                <a:pathLst>
                  <a:path w="1351205" h="622422" extrusionOk="0">
                    <a:moveTo>
                      <a:pt x="320329" y="614048"/>
                    </a:moveTo>
                    <a:cubicBezTo>
                      <a:pt x="226320" y="598704"/>
                      <a:pt x="165013" y="563780"/>
                      <a:pt x="98428" y="496363"/>
                    </a:cubicBezTo>
                    <a:cubicBezTo>
                      <a:pt x="29137" y="418740"/>
                      <a:pt x="-37100" y="296681"/>
                      <a:pt x="24277" y="196701"/>
                    </a:cubicBezTo>
                    <a:cubicBezTo>
                      <a:pt x="67046" y="123591"/>
                      <a:pt x="161333" y="44995"/>
                      <a:pt x="244163" y="24236"/>
                    </a:cubicBezTo>
                    <a:cubicBezTo>
                      <a:pt x="290543" y="12432"/>
                      <a:pt x="338242" y="21389"/>
                      <a:pt x="385385" y="21181"/>
                    </a:cubicBezTo>
                    <a:cubicBezTo>
                      <a:pt x="439402" y="22222"/>
                      <a:pt x="492239" y="11183"/>
                      <a:pt x="545283" y="2851"/>
                    </a:cubicBezTo>
                    <a:cubicBezTo>
                      <a:pt x="624295" y="-10133"/>
                      <a:pt x="698864" y="23541"/>
                      <a:pt x="768225" y="57146"/>
                    </a:cubicBezTo>
                    <a:cubicBezTo>
                      <a:pt x="820923" y="80960"/>
                      <a:pt x="879939" y="68671"/>
                      <a:pt x="935692" y="74642"/>
                    </a:cubicBezTo>
                    <a:cubicBezTo>
                      <a:pt x="987765" y="77697"/>
                      <a:pt x="1034422" y="102484"/>
                      <a:pt x="1077607" y="129978"/>
                    </a:cubicBezTo>
                    <a:cubicBezTo>
                      <a:pt x="1112323" y="151293"/>
                      <a:pt x="1150093" y="166846"/>
                      <a:pt x="1188835" y="179066"/>
                    </a:cubicBezTo>
                    <a:lnTo>
                      <a:pt x="1188835" y="179066"/>
                    </a:lnTo>
                    <a:cubicBezTo>
                      <a:pt x="1257016" y="199200"/>
                      <a:pt x="1339360" y="237179"/>
                      <a:pt x="1350886" y="315635"/>
                    </a:cubicBezTo>
                    <a:cubicBezTo>
                      <a:pt x="1351719" y="318482"/>
                      <a:pt x="1350886" y="321745"/>
                      <a:pt x="1348803" y="323828"/>
                    </a:cubicBezTo>
                    <a:cubicBezTo>
                      <a:pt x="1348942" y="364584"/>
                      <a:pt x="1288676" y="423739"/>
                      <a:pt x="1250906" y="435403"/>
                    </a:cubicBezTo>
                    <a:cubicBezTo>
                      <a:pt x="1217232" y="447206"/>
                      <a:pt x="1180851" y="438180"/>
                      <a:pt x="1146135" y="442902"/>
                    </a:cubicBezTo>
                    <a:cubicBezTo>
                      <a:pt x="1131208" y="444012"/>
                      <a:pt x="1121210" y="455191"/>
                      <a:pt x="1111142" y="464841"/>
                    </a:cubicBezTo>
                    <a:cubicBezTo>
                      <a:pt x="1088716" y="485532"/>
                      <a:pt x="1056431" y="482894"/>
                      <a:pt x="1028034" y="483449"/>
                    </a:cubicBezTo>
                    <a:cubicBezTo>
                      <a:pt x="1002067" y="485185"/>
                      <a:pt x="964158" y="480047"/>
                      <a:pt x="944232" y="499210"/>
                    </a:cubicBezTo>
                    <a:cubicBezTo>
                      <a:pt x="934859" y="510666"/>
                      <a:pt x="926457" y="523094"/>
                      <a:pt x="913821" y="531287"/>
                    </a:cubicBezTo>
                    <a:cubicBezTo>
                      <a:pt x="893061" y="546284"/>
                      <a:pt x="866053" y="547672"/>
                      <a:pt x="841335" y="547394"/>
                    </a:cubicBezTo>
                    <a:cubicBezTo>
                      <a:pt x="821826" y="548644"/>
                      <a:pt x="792248" y="537257"/>
                      <a:pt x="777112" y="552255"/>
                    </a:cubicBezTo>
                    <a:cubicBezTo>
                      <a:pt x="759269" y="568640"/>
                      <a:pt x="753644" y="595093"/>
                      <a:pt x="734204" y="609604"/>
                    </a:cubicBezTo>
                    <a:cubicBezTo>
                      <a:pt x="704002" y="625573"/>
                      <a:pt x="649152" y="623768"/>
                      <a:pt x="615547" y="619324"/>
                    </a:cubicBezTo>
                    <a:cubicBezTo>
                      <a:pt x="578471" y="612728"/>
                      <a:pt x="544034" y="595510"/>
                      <a:pt x="506889" y="589539"/>
                    </a:cubicBezTo>
                    <a:cubicBezTo>
                      <a:pt x="443568" y="584471"/>
                      <a:pt x="384205" y="627795"/>
                      <a:pt x="320329" y="613909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76" name="Google Shape;12176;p28"/>
              <p:cNvSpPr/>
              <p:nvPr/>
            </p:nvSpPr>
            <p:spPr>
              <a:xfrm>
                <a:off x="10706534" y="6279274"/>
                <a:ext cx="1478105" cy="76641"/>
              </a:xfrm>
              <a:custGeom>
                <a:avLst/>
                <a:gdLst/>
                <a:ahLst/>
                <a:cxnLst/>
                <a:rect l="l" t="t" r="r" b="b"/>
                <a:pathLst>
                  <a:path w="1478105" h="76641" extrusionOk="0">
                    <a:moveTo>
                      <a:pt x="624" y="68792"/>
                    </a:moveTo>
                    <a:cubicBezTo>
                      <a:pt x="-3959" y="52198"/>
                      <a:pt x="17843" y="51087"/>
                      <a:pt x="28674" y="46852"/>
                    </a:cubicBezTo>
                    <a:cubicBezTo>
                      <a:pt x="94702" y="25607"/>
                      <a:pt x="165035" y="22343"/>
                      <a:pt x="233632" y="15192"/>
                    </a:cubicBezTo>
                    <a:cubicBezTo>
                      <a:pt x="461156" y="-2791"/>
                      <a:pt x="689444" y="-2374"/>
                      <a:pt x="917454" y="4013"/>
                    </a:cubicBezTo>
                    <a:cubicBezTo>
                      <a:pt x="1008616" y="5541"/>
                      <a:pt x="1099778" y="6860"/>
                      <a:pt x="1190871" y="10123"/>
                    </a:cubicBezTo>
                    <a:cubicBezTo>
                      <a:pt x="1284950" y="13595"/>
                      <a:pt x="1379167" y="17275"/>
                      <a:pt x="1472829" y="27273"/>
                    </a:cubicBezTo>
                    <a:cubicBezTo>
                      <a:pt x="1474842" y="31300"/>
                      <a:pt x="1476578" y="35466"/>
                      <a:pt x="1478105" y="39701"/>
                    </a:cubicBezTo>
                    <a:cubicBezTo>
                      <a:pt x="1289115" y="28453"/>
                      <a:pt x="1099778" y="26440"/>
                      <a:pt x="910511" y="25537"/>
                    </a:cubicBezTo>
                    <a:cubicBezTo>
                      <a:pt x="847885" y="25190"/>
                      <a:pt x="785189" y="23801"/>
                      <a:pt x="722563" y="23315"/>
                    </a:cubicBezTo>
                    <a:cubicBezTo>
                      <a:pt x="525866" y="22829"/>
                      <a:pt x="328753" y="32272"/>
                      <a:pt x="133236" y="54559"/>
                    </a:cubicBezTo>
                    <a:cubicBezTo>
                      <a:pt x="99285" y="59211"/>
                      <a:pt x="65263" y="64071"/>
                      <a:pt x="31868" y="71431"/>
                    </a:cubicBezTo>
                    <a:cubicBezTo>
                      <a:pt x="21523" y="73930"/>
                      <a:pt x="6178" y="83095"/>
                      <a:pt x="624" y="688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77" name="Google Shape;12177;p28"/>
              <p:cNvSpPr/>
              <p:nvPr/>
            </p:nvSpPr>
            <p:spPr>
              <a:xfrm>
                <a:off x="11886113" y="6190737"/>
                <a:ext cx="140225" cy="114261"/>
              </a:xfrm>
              <a:custGeom>
                <a:avLst/>
                <a:gdLst/>
                <a:ahLst/>
                <a:cxnLst/>
                <a:rect l="l" t="t" r="r" b="b"/>
                <a:pathLst>
                  <a:path w="140225" h="114261" extrusionOk="0">
                    <a:moveTo>
                      <a:pt x="9488" y="114213"/>
                    </a:moveTo>
                    <a:cubicBezTo>
                      <a:pt x="5391" y="114005"/>
                      <a:pt x="1643" y="111019"/>
                      <a:pt x="531" y="107062"/>
                    </a:cubicBezTo>
                    <a:lnTo>
                      <a:pt x="531" y="107062"/>
                    </a:lnTo>
                    <a:cubicBezTo>
                      <a:pt x="-1274" y="102341"/>
                      <a:pt x="1920" y="98661"/>
                      <a:pt x="4142" y="94911"/>
                    </a:cubicBezTo>
                    <a:cubicBezTo>
                      <a:pt x="9488" y="79706"/>
                      <a:pt x="25665" y="71860"/>
                      <a:pt x="36358" y="60613"/>
                    </a:cubicBezTo>
                    <a:cubicBezTo>
                      <a:pt x="60450" y="39436"/>
                      <a:pt x="84473" y="18052"/>
                      <a:pt x="111064" y="0"/>
                    </a:cubicBezTo>
                    <a:cubicBezTo>
                      <a:pt x="120715" y="3541"/>
                      <a:pt x="130436" y="6874"/>
                      <a:pt x="140226" y="10067"/>
                    </a:cubicBezTo>
                    <a:cubicBezTo>
                      <a:pt x="103288" y="36798"/>
                      <a:pt x="70865" y="68736"/>
                      <a:pt x="37468" y="99633"/>
                    </a:cubicBezTo>
                    <a:cubicBezTo>
                      <a:pt x="32122" y="104840"/>
                      <a:pt x="26359" y="110047"/>
                      <a:pt x="18722" y="111158"/>
                    </a:cubicBezTo>
                    <a:cubicBezTo>
                      <a:pt x="15597" y="112269"/>
                      <a:pt x="12960" y="114630"/>
                      <a:pt x="9419" y="1142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78" name="Google Shape;12178;p28"/>
              <p:cNvSpPr/>
              <p:nvPr/>
            </p:nvSpPr>
            <p:spPr>
              <a:xfrm>
                <a:off x="11885163" y="6289084"/>
                <a:ext cx="241919" cy="156671"/>
              </a:xfrm>
              <a:custGeom>
                <a:avLst/>
                <a:gdLst/>
                <a:ahLst/>
                <a:cxnLst/>
                <a:rect l="l" t="t" r="r" b="b"/>
                <a:pathLst>
                  <a:path w="241919" h="156671" extrusionOk="0">
                    <a:moveTo>
                      <a:pt x="226991" y="156671"/>
                    </a:moveTo>
                    <a:cubicBezTo>
                      <a:pt x="154714" y="120914"/>
                      <a:pt x="85909" y="78631"/>
                      <a:pt x="18214" y="34959"/>
                    </a:cubicBezTo>
                    <a:cubicBezTo>
                      <a:pt x="11826" y="30238"/>
                      <a:pt x="2106" y="27322"/>
                      <a:pt x="440" y="18643"/>
                    </a:cubicBezTo>
                    <a:cubicBezTo>
                      <a:pt x="-1644" y="10590"/>
                      <a:pt x="3911" y="1702"/>
                      <a:pt x="12174" y="314"/>
                    </a:cubicBezTo>
                    <a:cubicBezTo>
                      <a:pt x="19602" y="-1353"/>
                      <a:pt x="25434" y="3994"/>
                      <a:pt x="31336" y="7604"/>
                    </a:cubicBezTo>
                    <a:cubicBezTo>
                      <a:pt x="54248" y="22392"/>
                      <a:pt x="76535" y="38014"/>
                      <a:pt x="99031" y="53428"/>
                    </a:cubicBezTo>
                    <a:cubicBezTo>
                      <a:pt x="145758" y="85782"/>
                      <a:pt x="193734" y="116193"/>
                      <a:pt x="241919" y="146187"/>
                    </a:cubicBezTo>
                    <a:cubicBezTo>
                      <a:pt x="237267" y="150075"/>
                      <a:pt x="232268" y="153616"/>
                      <a:pt x="226991" y="1566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79" name="Google Shape;12179;p28"/>
              <p:cNvSpPr/>
              <p:nvPr/>
            </p:nvSpPr>
            <p:spPr>
              <a:xfrm>
                <a:off x="11632148" y="6117835"/>
                <a:ext cx="246163" cy="185841"/>
              </a:xfrm>
              <a:custGeom>
                <a:avLst/>
                <a:gdLst/>
                <a:ahLst/>
                <a:cxnLst/>
                <a:rect l="l" t="t" r="r" b="b"/>
                <a:pathLst>
                  <a:path w="246163" h="185841" extrusionOk="0">
                    <a:moveTo>
                      <a:pt x="2532" y="182325"/>
                    </a:moveTo>
                    <a:cubicBezTo>
                      <a:pt x="-2188" y="177117"/>
                      <a:pt x="380" y="170382"/>
                      <a:pt x="4616" y="165869"/>
                    </a:cubicBezTo>
                    <a:cubicBezTo>
                      <a:pt x="6768" y="162051"/>
                      <a:pt x="8503" y="158024"/>
                      <a:pt x="11698" y="154969"/>
                    </a:cubicBezTo>
                    <a:cubicBezTo>
                      <a:pt x="31624" y="137819"/>
                      <a:pt x="52453" y="121711"/>
                      <a:pt x="73144" y="105534"/>
                    </a:cubicBezTo>
                    <a:cubicBezTo>
                      <a:pt x="121745" y="68597"/>
                      <a:pt x="171249" y="32910"/>
                      <a:pt x="222628" y="0"/>
                    </a:cubicBezTo>
                    <a:cubicBezTo>
                      <a:pt x="230612" y="3680"/>
                      <a:pt x="238527" y="7498"/>
                      <a:pt x="246164" y="11942"/>
                    </a:cubicBezTo>
                    <a:cubicBezTo>
                      <a:pt x="180900" y="59155"/>
                      <a:pt x="116468" y="107478"/>
                      <a:pt x="54189" y="158579"/>
                    </a:cubicBezTo>
                    <a:cubicBezTo>
                      <a:pt x="42594" y="167050"/>
                      <a:pt x="33082" y="179478"/>
                      <a:pt x="18641" y="182949"/>
                    </a:cubicBezTo>
                    <a:cubicBezTo>
                      <a:pt x="13711" y="186351"/>
                      <a:pt x="6768" y="187462"/>
                      <a:pt x="2532" y="1823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80" name="Google Shape;12180;p28"/>
              <p:cNvSpPr/>
              <p:nvPr/>
            </p:nvSpPr>
            <p:spPr>
              <a:xfrm>
                <a:off x="11614785" y="6282313"/>
                <a:ext cx="333791" cy="214404"/>
              </a:xfrm>
              <a:custGeom>
                <a:avLst/>
                <a:gdLst/>
                <a:ahLst/>
                <a:cxnLst/>
                <a:rect l="l" t="t" r="r" b="b"/>
                <a:pathLst>
                  <a:path w="333791" h="214404" extrusionOk="0">
                    <a:moveTo>
                      <a:pt x="318656" y="214404"/>
                    </a:moveTo>
                    <a:cubicBezTo>
                      <a:pt x="248878" y="179133"/>
                      <a:pt x="185627" y="132684"/>
                      <a:pt x="118140" y="93456"/>
                    </a:cubicBezTo>
                    <a:cubicBezTo>
                      <a:pt x="91549" y="77626"/>
                      <a:pt x="64956" y="61796"/>
                      <a:pt x="38365" y="45896"/>
                    </a:cubicBezTo>
                    <a:cubicBezTo>
                      <a:pt x="26770" y="37634"/>
                      <a:pt x="11634" y="33121"/>
                      <a:pt x="2192" y="22429"/>
                    </a:cubicBezTo>
                    <a:cubicBezTo>
                      <a:pt x="-2808" y="14722"/>
                      <a:pt x="1150" y="3405"/>
                      <a:pt x="9968" y="627"/>
                    </a:cubicBezTo>
                    <a:cubicBezTo>
                      <a:pt x="22118" y="-2775"/>
                      <a:pt x="32116" y="8543"/>
                      <a:pt x="42322" y="13403"/>
                    </a:cubicBezTo>
                    <a:cubicBezTo>
                      <a:pt x="62041" y="25345"/>
                      <a:pt x="81620" y="37634"/>
                      <a:pt x="101130" y="49923"/>
                    </a:cubicBezTo>
                    <a:cubicBezTo>
                      <a:pt x="180697" y="98316"/>
                      <a:pt x="253946" y="156290"/>
                      <a:pt x="333791" y="204198"/>
                    </a:cubicBezTo>
                    <a:cubicBezTo>
                      <a:pt x="329140" y="208155"/>
                      <a:pt x="324072" y="211696"/>
                      <a:pt x="318586" y="2144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81" name="Google Shape;12181;p28"/>
              <p:cNvSpPr/>
              <p:nvPr/>
            </p:nvSpPr>
            <p:spPr>
              <a:xfrm>
                <a:off x="11409250" y="6078745"/>
                <a:ext cx="219945" cy="218759"/>
              </a:xfrm>
              <a:custGeom>
                <a:avLst/>
                <a:gdLst/>
                <a:ahLst/>
                <a:cxnLst/>
                <a:rect l="l" t="t" r="r" b="b"/>
                <a:pathLst>
                  <a:path w="219945" h="218759" extrusionOk="0">
                    <a:moveTo>
                      <a:pt x="4364" y="215443"/>
                    </a:moveTo>
                    <a:cubicBezTo>
                      <a:pt x="-4454" y="207736"/>
                      <a:pt x="1726" y="196835"/>
                      <a:pt x="8530" y="190239"/>
                    </a:cubicBezTo>
                    <a:cubicBezTo>
                      <a:pt x="15195" y="182602"/>
                      <a:pt x="21444" y="174687"/>
                      <a:pt x="28040" y="166980"/>
                    </a:cubicBezTo>
                    <a:cubicBezTo>
                      <a:pt x="79210" y="106576"/>
                      <a:pt x="134893" y="49851"/>
                      <a:pt x="196409" y="0"/>
                    </a:cubicBezTo>
                    <a:cubicBezTo>
                      <a:pt x="204116" y="3124"/>
                      <a:pt x="211961" y="5971"/>
                      <a:pt x="219945" y="8401"/>
                    </a:cubicBezTo>
                    <a:cubicBezTo>
                      <a:pt x="166901" y="57488"/>
                      <a:pt x="117397" y="110047"/>
                      <a:pt x="69142" y="163786"/>
                    </a:cubicBezTo>
                    <a:cubicBezTo>
                      <a:pt x="57548" y="175867"/>
                      <a:pt x="46438" y="188365"/>
                      <a:pt x="35260" y="200862"/>
                    </a:cubicBezTo>
                    <a:cubicBezTo>
                      <a:pt x="27553" y="209402"/>
                      <a:pt x="16861" y="225788"/>
                      <a:pt x="4225" y="21544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82" name="Google Shape;12182;p28"/>
              <p:cNvSpPr/>
              <p:nvPr/>
            </p:nvSpPr>
            <p:spPr>
              <a:xfrm>
                <a:off x="11392822" y="6287697"/>
                <a:ext cx="358502" cy="274909"/>
              </a:xfrm>
              <a:custGeom>
                <a:avLst/>
                <a:gdLst/>
                <a:ahLst/>
                <a:cxnLst/>
                <a:rect l="l" t="t" r="r" b="b"/>
                <a:pathLst>
                  <a:path w="358502" h="274909" extrusionOk="0">
                    <a:moveTo>
                      <a:pt x="339964" y="274910"/>
                    </a:moveTo>
                    <a:cubicBezTo>
                      <a:pt x="229292" y="206034"/>
                      <a:pt x="121466" y="131744"/>
                      <a:pt x="24055" y="44817"/>
                    </a:cubicBezTo>
                    <a:cubicBezTo>
                      <a:pt x="18293" y="39471"/>
                      <a:pt x="12668" y="33986"/>
                      <a:pt x="7114" y="28501"/>
                    </a:cubicBezTo>
                    <a:cubicBezTo>
                      <a:pt x="3295" y="24890"/>
                      <a:pt x="-385" y="20377"/>
                      <a:pt x="32" y="14753"/>
                    </a:cubicBezTo>
                    <a:cubicBezTo>
                      <a:pt x="32" y="6005"/>
                      <a:pt x="8225" y="-938"/>
                      <a:pt x="16834" y="104"/>
                    </a:cubicBezTo>
                    <a:cubicBezTo>
                      <a:pt x="25305" y="1284"/>
                      <a:pt x="30165" y="9685"/>
                      <a:pt x="36275" y="14823"/>
                    </a:cubicBezTo>
                    <a:lnTo>
                      <a:pt x="36275" y="14823"/>
                    </a:lnTo>
                    <a:cubicBezTo>
                      <a:pt x="81683" y="57175"/>
                      <a:pt x="130978" y="95293"/>
                      <a:pt x="179719" y="133757"/>
                    </a:cubicBezTo>
                    <a:cubicBezTo>
                      <a:pt x="238943" y="178124"/>
                      <a:pt x="299000" y="221379"/>
                      <a:pt x="358502" y="265259"/>
                    </a:cubicBezTo>
                    <a:cubicBezTo>
                      <a:pt x="352808" y="269355"/>
                      <a:pt x="346629" y="272618"/>
                      <a:pt x="339964" y="2748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83" name="Google Shape;12183;p28"/>
              <p:cNvSpPr/>
              <p:nvPr/>
            </p:nvSpPr>
            <p:spPr>
              <a:xfrm>
                <a:off x="11176906" y="6022506"/>
                <a:ext cx="286697" cy="277143"/>
              </a:xfrm>
              <a:custGeom>
                <a:avLst/>
                <a:gdLst/>
                <a:ahLst/>
                <a:cxnLst/>
                <a:rect l="l" t="t" r="r" b="b"/>
                <a:pathLst>
                  <a:path w="286697" h="277143" extrusionOk="0">
                    <a:moveTo>
                      <a:pt x="5990" y="274598"/>
                    </a:moveTo>
                    <a:cubicBezTo>
                      <a:pt x="-12964" y="260295"/>
                      <a:pt x="18418" y="234120"/>
                      <a:pt x="26333" y="220303"/>
                    </a:cubicBezTo>
                    <a:cubicBezTo>
                      <a:pt x="90556" y="133446"/>
                      <a:pt x="175956" y="65473"/>
                      <a:pt x="261008" y="0"/>
                    </a:cubicBezTo>
                    <a:cubicBezTo>
                      <a:pt x="269618" y="486"/>
                      <a:pt x="278227" y="1458"/>
                      <a:pt x="286697" y="3055"/>
                    </a:cubicBezTo>
                    <a:cubicBezTo>
                      <a:pt x="197063" y="81997"/>
                      <a:pt x="103678" y="158996"/>
                      <a:pt x="35498" y="258282"/>
                    </a:cubicBezTo>
                    <a:lnTo>
                      <a:pt x="35498" y="258282"/>
                    </a:lnTo>
                    <a:cubicBezTo>
                      <a:pt x="29180" y="268002"/>
                      <a:pt x="19182" y="283207"/>
                      <a:pt x="6060" y="274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84" name="Google Shape;12184;p28"/>
              <p:cNvSpPr/>
              <p:nvPr/>
            </p:nvSpPr>
            <p:spPr>
              <a:xfrm>
                <a:off x="11168970" y="6296725"/>
                <a:ext cx="375104" cy="346560"/>
              </a:xfrm>
              <a:custGeom>
                <a:avLst/>
                <a:gdLst/>
                <a:ahLst/>
                <a:cxnLst/>
                <a:rect l="l" t="t" r="r" b="b"/>
                <a:pathLst>
                  <a:path w="375104" h="346560" extrusionOk="0">
                    <a:moveTo>
                      <a:pt x="345665" y="346560"/>
                    </a:moveTo>
                    <a:cubicBezTo>
                      <a:pt x="269361" y="295251"/>
                      <a:pt x="202431" y="232069"/>
                      <a:pt x="137791" y="167013"/>
                    </a:cubicBezTo>
                    <a:cubicBezTo>
                      <a:pt x="106200" y="135422"/>
                      <a:pt x="75720" y="102859"/>
                      <a:pt x="45726" y="69810"/>
                    </a:cubicBezTo>
                    <a:cubicBezTo>
                      <a:pt x="34131" y="57174"/>
                      <a:pt x="22467" y="44676"/>
                      <a:pt x="10733" y="32179"/>
                    </a:cubicBezTo>
                    <a:cubicBezTo>
                      <a:pt x="6220" y="27457"/>
                      <a:pt x="457" y="22875"/>
                      <a:pt x="41" y="15863"/>
                    </a:cubicBezTo>
                    <a:cubicBezTo>
                      <a:pt x="-1001" y="1004"/>
                      <a:pt x="18162" y="-5661"/>
                      <a:pt x="27257" y="5795"/>
                    </a:cubicBezTo>
                    <a:cubicBezTo>
                      <a:pt x="91550" y="75087"/>
                      <a:pt x="154801" y="145350"/>
                      <a:pt x="222704" y="211171"/>
                    </a:cubicBezTo>
                    <a:cubicBezTo>
                      <a:pt x="270126" y="259077"/>
                      <a:pt x="322893" y="301152"/>
                      <a:pt x="375105" y="343575"/>
                    </a:cubicBezTo>
                    <a:cubicBezTo>
                      <a:pt x="365384" y="345102"/>
                      <a:pt x="355525" y="345935"/>
                      <a:pt x="345735" y="3464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85" name="Google Shape;12185;p28"/>
              <p:cNvSpPr/>
              <p:nvPr/>
            </p:nvSpPr>
            <p:spPr>
              <a:xfrm>
                <a:off x="10906127" y="6039340"/>
                <a:ext cx="258161" cy="272993"/>
              </a:xfrm>
              <a:custGeom>
                <a:avLst/>
                <a:gdLst/>
                <a:ahLst/>
                <a:cxnLst/>
                <a:rect l="l" t="t" r="r" b="b"/>
                <a:pathLst>
                  <a:path w="258161" h="272993" extrusionOk="0">
                    <a:moveTo>
                      <a:pt x="5573" y="270817"/>
                    </a:moveTo>
                    <a:cubicBezTo>
                      <a:pt x="-7965" y="260680"/>
                      <a:pt x="6684" y="245475"/>
                      <a:pt x="12516" y="235060"/>
                    </a:cubicBezTo>
                    <a:cubicBezTo>
                      <a:pt x="28138" y="212565"/>
                      <a:pt x="45357" y="191041"/>
                      <a:pt x="61881" y="169171"/>
                    </a:cubicBezTo>
                    <a:cubicBezTo>
                      <a:pt x="109372" y="106058"/>
                      <a:pt x="165333" y="49889"/>
                      <a:pt x="226571" y="38"/>
                    </a:cubicBezTo>
                    <a:cubicBezTo>
                      <a:pt x="237124" y="-170"/>
                      <a:pt x="247608" y="524"/>
                      <a:pt x="258161" y="1079"/>
                    </a:cubicBezTo>
                    <a:cubicBezTo>
                      <a:pt x="213171" y="41766"/>
                      <a:pt x="169221" y="83979"/>
                      <a:pt x="130132" y="130498"/>
                    </a:cubicBezTo>
                    <a:cubicBezTo>
                      <a:pt x="94722" y="172087"/>
                      <a:pt x="64450" y="217633"/>
                      <a:pt x="30013" y="259986"/>
                    </a:cubicBezTo>
                    <a:lnTo>
                      <a:pt x="30013" y="259986"/>
                    </a:lnTo>
                    <a:cubicBezTo>
                      <a:pt x="27027" y="263388"/>
                      <a:pt x="24597" y="267415"/>
                      <a:pt x="20918" y="270123"/>
                    </a:cubicBezTo>
                    <a:lnTo>
                      <a:pt x="20918" y="270123"/>
                    </a:lnTo>
                    <a:cubicBezTo>
                      <a:pt x="16751" y="273803"/>
                      <a:pt x="10086" y="273872"/>
                      <a:pt x="5573" y="2707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86" name="Google Shape;12186;p28"/>
              <p:cNvSpPr/>
              <p:nvPr/>
            </p:nvSpPr>
            <p:spPr>
              <a:xfrm>
                <a:off x="10926904" y="6299575"/>
                <a:ext cx="353750" cy="326422"/>
              </a:xfrm>
              <a:custGeom>
                <a:avLst/>
                <a:gdLst/>
                <a:ahLst/>
                <a:cxnLst/>
                <a:rect l="l" t="t" r="r" b="b"/>
                <a:pathLst>
                  <a:path w="353750" h="326422" extrusionOk="0">
                    <a:moveTo>
                      <a:pt x="327298" y="326353"/>
                    </a:moveTo>
                    <a:cubicBezTo>
                      <a:pt x="247383" y="267475"/>
                      <a:pt x="173856" y="200059"/>
                      <a:pt x="103453" y="130281"/>
                    </a:cubicBezTo>
                    <a:cubicBezTo>
                      <a:pt x="76098" y="101259"/>
                      <a:pt x="49020" y="71682"/>
                      <a:pt x="22706" y="41757"/>
                    </a:cubicBezTo>
                    <a:cubicBezTo>
                      <a:pt x="17706" y="33981"/>
                      <a:pt x="13610" y="25441"/>
                      <a:pt x="6876" y="18984"/>
                    </a:cubicBezTo>
                    <a:cubicBezTo>
                      <a:pt x="4237" y="16345"/>
                      <a:pt x="418" y="14054"/>
                      <a:pt x="72" y="9958"/>
                    </a:cubicBezTo>
                    <a:cubicBezTo>
                      <a:pt x="-1039" y="-110"/>
                      <a:pt x="11041" y="-3304"/>
                      <a:pt x="17082" y="3917"/>
                    </a:cubicBezTo>
                    <a:cubicBezTo>
                      <a:pt x="28121" y="13082"/>
                      <a:pt x="42216" y="18011"/>
                      <a:pt x="51450" y="29329"/>
                    </a:cubicBezTo>
                    <a:cubicBezTo>
                      <a:pt x="143376" y="134724"/>
                      <a:pt x="245439" y="231163"/>
                      <a:pt x="353750" y="319618"/>
                    </a:cubicBezTo>
                    <a:cubicBezTo>
                      <a:pt x="344863" y="321770"/>
                      <a:pt x="336045" y="324061"/>
                      <a:pt x="327228" y="3264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2187" name="Google Shape;12187;p28"/>
          <p:cNvGrpSpPr/>
          <p:nvPr/>
        </p:nvGrpSpPr>
        <p:grpSpPr>
          <a:xfrm rot="1013147" flipH="1">
            <a:off x="11733731" y="6189870"/>
            <a:ext cx="744388" cy="1043369"/>
            <a:chOff x="5996489" y="1930043"/>
            <a:chExt cx="713436" cy="999985"/>
          </a:xfrm>
        </p:grpSpPr>
        <p:grpSp>
          <p:nvGrpSpPr>
            <p:cNvPr id="12188" name="Google Shape;12188;p28"/>
            <p:cNvGrpSpPr/>
            <p:nvPr/>
          </p:nvGrpSpPr>
          <p:grpSpPr>
            <a:xfrm>
              <a:off x="5997551" y="1930043"/>
              <a:ext cx="712373" cy="989676"/>
              <a:chOff x="6221239" y="1930043"/>
              <a:chExt cx="712373" cy="989676"/>
            </a:xfrm>
          </p:grpSpPr>
          <p:sp>
            <p:nvSpPr>
              <p:cNvPr id="12189" name="Google Shape;12189;p28"/>
              <p:cNvSpPr/>
              <p:nvPr/>
            </p:nvSpPr>
            <p:spPr>
              <a:xfrm rot="-5868182">
                <a:off x="6295942" y="2124819"/>
                <a:ext cx="293426" cy="200913"/>
              </a:xfrm>
              <a:custGeom>
                <a:avLst/>
                <a:gdLst/>
                <a:ahLst/>
                <a:cxnLst/>
                <a:rect l="l" t="t" r="r" b="b"/>
                <a:pathLst>
                  <a:path w="430680" h="294893" extrusionOk="0">
                    <a:moveTo>
                      <a:pt x="4521" y="283657"/>
                    </a:moveTo>
                    <a:cubicBezTo>
                      <a:pt x="5284" y="283518"/>
                      <a:pt x="5978" y="283448"/>
                      <a:pt x="6742" y="283379"/>
                    </a:cubicBezTo>
                    <a:cubicBezTo>
                      <a:pt x="48261" y="208394"/>
                      <a:pt x="137549" y="126049"/>
                      <a:pt x="211146" y="81961"/>
                    </a:cubicBezTo>
                    <a:cubicBezTo>
                      <a:pt x="250027" y="58355"/>
                      <a:pt x="290574" y="37317"/>
                      <a:pt x="333065" y="20862"/>
                    </a:cubicBezTo>
                    <a:cubicBezTo>
                      <a:pt x="363129" y="11211"/>
                      <a:pt x="469011" y="-29961"/>
                      <a:pt x="416104" y="39747"/>
                    </a:cubicBezTo>
                    <a:cubicBezTo>
                      <a:pt x="376113" y="103970"/>
                      <a:pt x="313972" y="150558"/>
                      <a:pt x="250512" y="189856"/>
                    </a:cubicBezTo>
                    <a:cubicBezTo>
                      <a:pt x="211701" y="213948"/>
                      <a:pt x="173029" y="238805"/>
                      <a:pt x="129912" y="254496"/>
                    </a:cubicBezTo>
                    <a:cubicBezTo>
                      <a:pt x="130190" y="254357"/>
                      <a:pt x="130468" y="254287"/>
                      <a:pt x="130745" y="254149"/>
                    </a:cubicBezTo>
                    <a:cubicBezTo>
                      <a:pt x="128315" y="255051"/>
                      <a:pt x="125816" y="256093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2969" y="257134"/>
                      <a:pt x="122483" y="257342"/>
                      <a:pt x="122066" y="257481"/>
                    </a:cubicBezTo>
                    <a:cubicBezTo>
                      <a:pt x="122066" y="257481"/>
                      <a:pt x="122066" y="257481"/>
                      <a:pt x="122066" y="257481"/>
                    </a:cubicBezTo>
                    <a:cubicBezTo>
                      <a:pt x="120539" y="258037"/>
                      <a:pt x="119081" y="258662"/>
                      <a:pt x="117553" y="259217"/>
                    </a:cubicBezTo>
                    <a:cubicBezTo>
                      <a:pt x="117831" y="259078"/>
                      <a:pt x="118109" y="259009"/>
                      <a:pt x="118387" y="258870"/>
                    </a:cubicBezTo>
                    <a:cubicBezTo>
                      <a:pt x="86032" y="270604"/>
                      <a:pt x="54441" y="285531"/>
                      <a:pt x="20698" y="292613"/>
                    </a:cubicBezTo>
                    <a:cubicBezTo>
                      <a:pt x="18614" y="293793"/>
                      <a:pt x="16115" y="294210"/>
                      <a:pt x="13755" y="293655"/>
                    </a:cubicBezTo>
                    <a:cubicBezTo>
                      <a:pt x="11810" y="293932"/>
                      <a:pt x="9936" y="294071"/>
                      <a:pt x="7992" y="294279"/>
                    </a:cubicBezTo>
                    <a:cubicBezTo>
                      <a:pt x="355" y="297751"/>
                      <a:pt x="-3673" y="285462"/>
                      <a:pt x="4521" y="2836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90" name="Google Shape;12190;p28"/>
              <p:cNvSpPr/>
              <p:nvPr/>
            </p:nvSpPr>
            <p:spPr>
              <a:xfrm rot="-5868182">
                <a:off x="6494569" y="1935505"/>
                <a:ext cx="314022" cy="347348"/>
              </a:xfrm>
              <a:custGeom>
                <a:avLst/>
                <a:gdLst/>
                <a:ahLst/>
                <a:cxnLst/>
                <a:rect l="l" t="t" r="r" b="b"/>
                <a:pathLst>
                  <a:path w="460910" h="509825" extrusionOk="0">
                    <a:moveTo>
                      <a:pt x="8284" y="128733"/>
                    </a:moveTo>
                    <a:cubicBezTo>
                      <a:pt x="8839" y="128733"/>
                      <a:pt x="9395" y="128733"/>
                      <a:pt x="9951" y="128802"/>
                    </a:cubicBezTo>
                    <a:cubicBezTo>
                      <a:pt x="11200" y="125956"/>
                      <a:pt x="14671" y="124567"/>
                      <a:pt x="17588" y="125747"/>
                    </a:cubicBezTo>
                    <a:cubicBezTo>
                      <a:pt x="60495" y="91032"/>
                      <a:pt x="112361" y="68745"/>
                      <a:pt x="162281" y="45972"/>
                    </a:cubicBezTo>
                    <a:cubicBezTo>
                      <a:pt x="231017" y="15631"/>
                      <a:pt x="305377" y="-4435"/>
                      <a:pt x="380987" y="842"/>
                    </a:cubicBezTo>
                    <a:cubicBezTo>
                      <a:pt x="396678" y="3550"/>
                      <a:pt x="476523" y="-130"/>
                      <a:pt x="458194" y="28753"/>
                    </a:cubicBezTo>
                    <a:cubicBezTo>
                      <a:pt x="409453" y="66801"/>
                      <a:pt x="349674" y="85339"/>
                      <a:pt x="291908" y="104918"/>
                    </a:cubicBezTo>
                    <a:cubicBezTo>
                      <a:pt x="208730" y="133801"/>
                      <a:pt x="120067" y="152617"/>
                      <a:pt x="32029" y="138731"/>
                    </a:cubicBezTo>
                    <a:cubicBezTo>
                      <a:pt x="27239" y="141647"/>
                      <a:pt x="23837" y="147618"/>
                      <a:pt x="18004" y="148312"/>
                    </a:cubicBezTo>
                    <a:cubicBezTo>
                      <a:pt x="18004" y="149909"/>
                      <a:pt x="18073" y="151437"/>
                      <a:pt x="18143" y="153034"/>
                    </a:cubicBezTo>
                    <a:cubicBezTo>
                      <a:pt x="18699" y="153797"/>
                      <a:pt x="19254" y="154630"/>
                      <a:pt x="19809" y="155394"/>
                    </a:cubicBezTo>
                    <a:cubicBezTo>
                      <a:pt x="19670" y="155255"/>
                      <a:pt x="19601" y="155047"/>
                      <a:pt x="19462" y="154908"/>
                    </a:cubicBezTo>
                    <a:cubicBezTo>
                      <a:pt x="19809" y="155394"/>
                      <a:pt x="20157" y="155811"/>
                      <a:pt x="20504" y="156297"/>
                    </a:cubicBezTo>
                    <a:cubicBezTo>
                      <a:pt x="20504" y="156297"/>
                      <a:pt x="20504" y="156297"/>
                      <a:pt x="20504" y="156297"/>
                    </a:cubicBezTo>
                    <a:cubicBezTo>
                      <a:pt x="21545" y="157755"/>
                      <a:pt x="22656" y="159282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4877" y="162407"/>
                      <a:pt x="26197" y="164004"/>
                      <a:pt x="27239" y="165670"/>
                    </a:cubicBezTo>
                    <a:cubicBezTo>
                      <a:pt x="27239" y="165670"/>
                      <a:pt x="27169" y="165531"/>
                      <a:pt x="27100" y="165531"/>
                    </a:cubicBezTo>
                    <a:cubicBezTo>
                      <a:pt x="27100" y="165601"/>
                      <a:pt x="27239" y="165739"/>
                      <a:pt x="27308" y="165809"/>
                    </a:cubicBezTo>
                    <a:cubicBezTo>
                      <a:pt x="27308" y="165809"/>
                      <a:pt x="27308" y="165809"/>
                      <a:pt x="27308" y="165809"/>
                    </a:cubicBezTo>
                    <a:lnTo>
                      <a:pt x="27308" y="165809"/>
                    </a:lnTo>
                    <a:cubicBezTo>
                      <a:pt x="27308" y="165809"/>
                      <a:pt x="27308" y="165809"/>
                      <a:pt x="27308" y="165809"/>
                    </a:cubicBezTo>
                    <a:cubicBezTo>
                      <a:pt x="27308" y="165809"/>
                      <a:pt x="27378" y="165948"/>
                      <a:pt x="27447" y="166017"/>
                    </a:cubicBezTo>
                    <a:cubicBezTo>
                      <a:pt x="27447" y="166017"/>
                      <a:pt x="27447" y="166017"/>
                      <a:pt x="27447" y="165948"/>
                    </a:cubicBezTo>
                    <a:cubicBezTo>
                      <a:pt x="27724" y="166295"/>
                      <a:pt x="27933" y="166642"/>
                      <a:pt x="28211" y="166989"/>
                    </a:cubicBezTo>
                    <a:cubicBezTo>
                      <a:pt x="28211" y="166989"/>
                      <a:pt x="28211" y="166989"/>
                      <a:pt x="28211" y="166989"/>
                    </a:cubicBezTo>
                    <a:cubicBezTo>
                      <a:pt x="28488" y="167406"/>
                      <a:pt x="28766" y="167822"/>
                      <a:pt x="29113" y="168169"/>
                    </a:cubicBezTo>
                    <a:cubicBezTo>
                      <a:pt x="29113" y="168100"/>
                      <a:pt x="28974" y="168031"/>
                      <a:pt x="28974" y="167961"/>
                    </a:cubicBezTo>
                    <a:cubicBezTo>
                      <a:pt x="29252" y="168378"/>
                      <a:pt x="29530" y="168725"/>
                      <a:pt x="29808" y="169141"/>
                    </a:cubicBezTo>
                    <a:lnTo>
                      <a:pt x="29808" y="169141"/>
                    </a:lnTo>
                    <a:cubicBezTo>
                      <a:pt x="29808" y="169141"/>
                      <a:pt x="29808" y="169141"/>
                      <a:pt x="29808" y="169141"/>
                    </a:cubicBezTo>
                    <a:cubicBezTo>
                      <a:pt x="30016" y="169419"/>
                      <a:pt x="30154" y="169628"/>
                      <a:pt x="30293" y="169836"/>
                    </a:cubicBezTo>
                    <a:cubicBezTo>
                      <a:pt x="30293" y="169836"/>
                      <a:pt x="30293" y="169836"/>
                      <a:pt x="30293" y="169836"/>
                    </a:cubicBezTo>
                    <a:cubicBezTo>
                      <a:pt x="74174" y="231837"/>
                      <a:pt x="105973" y="301893"/>
                      <a:pt x="129649" y="373892"/>
                    </a:cubicBezTo>
                    <a:cubicBezTo>
                      <a:pt x="141174" y="409163"/>
                      <a:pt x="150686" y="445128"/>
                      <a:pt x="156171" y="481857"/>
                    </a:cubicBezTo>
                    <a:cubicBezTo>
                      <a:pt x="157698" y="491507"/>
                      <a:pt x="162767" y="515183"/>
                      <a:pt x="145548" y="508726"/>
                    </a:cubicBezTo>
                    <a:cubicBezTo>
                      <a:pt x="119095" y="491438"/>
                      <a:pt x="105695" y="460541"/>
                      <a:pt x="91392" y="433463"/>
                    </a:cubicBezTo>
                    <a:cubicBezTo>
                      <a:pt x="77159" y="406941"/>
                      <a:pt x="60912" y="381391"/>
                      <a:pt x="50081" y="353202"/>
                    </a:cubicBezTo>
                    <a:cubicBezTo>
                      <a:pt x="38764" y="324735"/>
                      <a:pt x="32168" y="294811"/>
                      <a:pt x="24253" y="265303"/>
                    </a:cubicBezTo>
                    <a:cubicBezTo>
                      <a:pt x="19879" y="248223"/>
                      <a:pt x="-15947" y="128386"/>
                      <a:pt x="8422" y="128872"/>
                    </a:cubicBezTo>
                    <a:close/>
                    <a:moveTo>
                      <a:pt x="111110" y="129983"/>
                    </a:moveTo>
                    <a:cubicBezTo>
                      <a:pt x="112500" y="129913"/>
                      <a:pt x="113818" y="129844"/>
                      <a:pt x="115207" y="129774"/>
                    </a:cubicBezTo>
                    <a:lnTo>
                      <a:pt x="111110" y="129983"/>
                    </a:lnTo>
                    <a:close/>
                    <a:moveTo>
                      <a:pt x="444099" y="22296"/>
                    </a:moveTo>
                    <a:cubicBezTo>
                      <a:pt x="441947" y="23754"/>
                      <a:pt x="439725" y="25212"/>
                      <a:pt x="437503" y="26670"/>
                    </a:cubicBezTo>
                    <a:cubicBezTo>
                      <a:pt x="439725" y="25281"/>
                      <a:pt x="441947" y="23823"/>
                      <a:pt x="444099" y="22296"/>
                    </a:cubicBezTo>
                    <a:cubicBezTo>
                      <a:pt x="444099" y="22296"/>
                      <a:pt x="444099" y="22296"/>
                      <a:pt x="444099" y="222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91" name="Google Shape;12191;p28"/>
              <p:cNvSpPr/>
              <p:nvPr/>
            </p:nvSpPr>
            <p:spPr>
              <a:xfrm rot="-5868182">
                <a:off x="6534692" y="1990143"/>
                <a:ext cx="285077" cy="193955"/>
              </a:xfrm>
              <a:custGeom>
                <a:avLst/>
                <a:gdLst/>
                <a:ahLst/>
                <a:cxnLst/>
                <a:rect l="l" t="t" r="r" b="b"/>
                <a:pathLst>
                  <a:path w="418425" h="284680" extrusionOk="0">
                    <a:moveTo>
                      <a:pt x="3206" y="2475"/>
                    </a:moveTo>
                    <a:cubicBezTo>
                      <a:pt x="7025" y="-649"/>
                      <a:pt x="12093" y="-163"/>
                      <a:pt x="16676" y="462"/>
                    </a:cubicBezTo>
                    <a:cubicBezTo>
                      <a:pt x="30562" y="2267"/>
                      <a:pt x="44239" y="5530"/>
                      <a:pt x="57708" y="9418"/>
                    </a:cubicBezTo>
                    <a:cubicBezTo>
                      <a:pt x="57362" y="9280"/>
                      <a:pt x="56945" y="9210"/>
                      <a:pt x="56529" y="9071"/>
                    </a:cubicBezTo>
                    <a:cubicBezTo>
                      <a:pt x="170811" y="43925"/>
                      <a:pt x="350150" y="128839"/>
                      <a:pt x="404584" y="239511"/>
                    </a:cubicBezTo>
                    <a:cubicBezTo>
                      <a:pt x="408958" y="251314"/>
                      <a:pt x="430064" y="278115"/>
                      <a:pt x="409722" y="283808"/>
                    </a:cubicBezTo>
                    <a:cubicBezTo>
                      <a:pt x="401668" y="286863"/>
                      <a:pt x="393822" y="281239"/>
                      <a:pt x="387226" y="277073"/>
                    </a:cubicBezTo>
                    <a:cubicBezTo>
                      <a:pt x="373965" y="269644"/>
                      <a:pt x="360357" y="262840"/>
                      <a:pt x="346817" y="255897"/>
                    </a:cubicBezTo>
                    <a:cubicBezTo>
                      <a:pt x="287732" y="225833"/>
                      <a:pt x="229272" y="194590"/>
                      <a:pt x="172616" y="160083"/>
                    </a:cubicBezTo>
                    <a:cubicBezTo>
                      <a:pt x="172894" y="160222"/>
                      <a:pt x="173171" y="160430"/>
                      <a:pt x="173449" y="160569"/>
                    </a:cubicBezTo>
                    <a:cubicBezTo>
                      <a:pt x="116655" y="125992"/>
                      <a:pt x="60625" y="88083"/>
                      <a:pt x="17161" y="37121"/>
                    </a:cubicBezTo>
                    <a:cubicBezTo>
                      <a:pt x="10566" y="27818"/>
                      <a:pt x="-7139" y="14140"/>
                      <a:pt x="3136" y="2406"/>
                    </a:cubicBezTo>
                    <a:close/>
                    <a:moveTo>
                      <a:pt x="83884" y="81904"/>
                    </a:moveTo>
                    <a:cubicBezTo>
                      <a:pt x="85134" y="82945"/>
                      <a:pt x="86383" y="83987"/>
                      <a:pt x="87633" y="84959"/>
                    </a:cubicBezTo>
                    <a:cubicBezTo>
                      <a:pt x="87494" y="84820"/>
                      <a:pt x="87355" y="84751"/>
                      <a:pt x="87216" y="84612"/>
                    </a:cubicBezTo>
                    <a:cubicBezTo>
                      <a:pt x="87355" y="84751"/>
                      <a:pt x="87494" y="84820"/>
                      <a:pt x="87633" y="84959"/>
                    </a:cubicBezTo>
                    <a:cubicBezTo>
                      <a:pt x="86383" y="83917"/>
                      <a:pt x="85134" y="82945"/>
                      <a:pt x="83884" y="819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92" name="Google Shape;12192;p28"/>
              <p:cNvSpPr/>
              <p:nvPr/>
            </p:nvSpPr>
            <p:spPr>
              <a:xfrm rot="-5868182">
                <a:off x="6695307" y="2088243"/>
                <a:ext cx="95327" cy="371783"/>
              </a:xfrm>
              <a:custGeom>
                <a:avLst/>
                <a:gdLst/>
                <a:ahLst/>
                <a:cxnLst/>
                <a:rect l="l" t="t" r="r" b="b"/>
                <a:pathLst>
                  <a:path w="139917" h="545690" extrusionOk="0">
                    <a:moveTo>
                      <a:pt x="13608" y="111"/>
                    </a:moveTo>
                    <a:cubicBezTo>
                      <a:pt x="13608" y="111"/>
                      <a:pt x="14163" y="111"/>
                      <a:pt x="14441" y="180"/>
                    </a:cubicBezTo>
                    <a:cubicBezTo>
                      <a:pt x="16732" y="-445"/>
                      <a:pt x="19232" y="597"/>
                      <a:pt x="20482" y="2680"/>
                    </a:cubicBezTo>
                    <a:cubicBezTo>
                      <a:pt x="20482" y="2680"/>
                      <a:pt x="20482" y="2680"/>
                      <a:pt x="20482" y="2610"/>
                    </a:cubicBezTo>
                    <a:cubicBezTo>
                      <a:pt x="20482" y="2610"/>
                      <a:pt x="20482" y="2680"/>
                      <a:pt x="20551" y="2749"/>
                    </a:cubicBezTo>
                    <a:cubicBezTo>
                      <a:pt x="20551" y="2749"/>
                      <a:pt x="20551" y="2749"/>
                      <a:pt x="20551" y="2749"/>
                    </a:cubicBezTo>
                    <a:cubicBezTo>
                      <a:pt x="60682" y="76970"/>
                      <a:pt x="83386" y="158482"/>
                      <a:pt x="105882" y="239368"/>
                    </a:cubicBezTo>
                    <a:cubicBezTo>
                      <a:pt x="122822" y="312895"/>
                      <a:pt x="145040" y="387186"/>
                      <a:pt x="138861" y="463421"/>
                    </a:cubicBezTo>
                    <a:cubicBezTo>
                      <a:pt x="137402" y="488971"/>
                      <a:pt x="134626" y="514591"/>
                      <a:pt x="129557" y="539655"/>
                    </a:cubicBezTo>
                    <a:cubicBezTo>
                      <a:pt x="120809" y="554930"/>
                      <a:pt x="109908" y="537503"/>
                      <a:pt x="105743" y="528130"/>
                    </a:cubicBezTo>
                    <a:lnTo>
                      <a:pt x="105743" y="528130"/>
                    </a:lnTo>
                    <a:cubicBezTo>
                      <a:pt x="88732" y="495220"/>
                      <a:pt x="66584" y="465017"/>
                      <a:pt x="52976" y="430372"/>
                    </a:cubicBezTo>
                    <a:cubicBezTo>
                      <a:pt x="22426" y="353304"/>
                      <a:pt x="11872" y="271029"/>
                      <a:pt x="6735" y="188823"/>
                    </a:cubicBezTo>
                    <a:cubicBezTo>
                      <a:pt x="2777" y="139180"/>
                      <a:pt x="69" y="89468"/>
                      <a:pt x="0" y="39617"/>
                    </a:cubicBezTo>
                    <a:cubicBezTo>
                      <a:pt x="1527" y="26772"/>
                      <a:pt x="-4652" y="1291"/>
                      <a:pt x="13678" y="111"/>
                    </a:cubicBezTo>
                    <a:close/>
                    <a:moveTo>
                      <a:pt x="121364" y="502510"/>
                    </a:moveTo>
                    <a:cubicBezTo>
                      <a:pt x="121225" y="503621"/>
                      <a:pt x="121017" y="504732"/>
                      <a:pt x="120878" y="505843"/>
                    </a:cubicBezTo>
                    <a:cubicBezTo>
                      <a:pt x="121017" y="504732"/>
                      <a:pt x="121225" y="503690"/>
                      <a:pt x="121364" y="502579"/>
                    </a:cubicBezTo>
                    <a:cubicBezTo>
                      <a:pt x="121364" y="502579"/>
                      <a:pt x="121364" y="502579"/>
                      <a:pt x="121364" y="502649"/>
                    </a:cubicBezTo>
                    <a:cubicBezTo>
                      <a:pt x="121364" y="502649"/>
                      <a:pt x="121364" y="502510"/>
                      <a:pt x="121364" y="5025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93" name="Google Shape;12193;p28"/>
              <p:cNvSpPr/>
              <p:nvPr/>
            </p:nvSpPr>
            <p:spPr>
              <a:xfrm rot="-5868182">
                <a:off x="6591653" y="2373791"/>
                <a:ext cx="109977" cy="264936"/>
              </a:xfrm>
              <a:custGeom>
                <a:avLst/>
                <a:gdLst/>
                <a:ahLst/>
                <a:cxnLst/>
                <a:rect l="l" t="t" r="r" b="b"/>
                <a:pathLst>
                  <a:path w="161420" h="388863" extrusionOk="0">
                    <a:moveTo>
                      <a:pt x="93857" y="74674"/>
                    </a:moveTo>
                    <a:cubicBezTo>
                      <a:pt x="103021" y="62802"/>
                      <a:pt x="142597" y="-15099"/>
                      <a:pt x="158288" y="2605"/>
                    </a:cubicBezTo>
                    <a:cubicBezTo>
                      <a:pt x="163148" y="7049"/>
                      <a:pt x="161968" y="14270"/>
                      <a:pt x="157386" y="18435"/>
                    </a:cubicBezTo>
                    <a:cubicBezTo>
                      <a:pt x="153150" y="81409"/>
                      <a:pt x="138639" y="143827"/>
                      <a:pt x="121698" y="204509"/>
                    </a:cubicBezTo>
                    <a:cubicBezTo>
                      <a:pt x="110451" y="239711"/>
                      <a:pt x="97675" y="274773"/>
                      <a:pt x="78512" y="306503"/>
                    </a:cubicBezTo>
                    <a:cubicBezTo>
                      <a:pt x="62613" y="332331"/>
                      <a:pt x="42617" y="355243"/>
                      <a:pt x="22967" y="378294"/>
                    </a:cubicBezTo>
                    <a:cubicBezTo>
                      <a:pt x="18038" y="385445"/>
                      <a:pt x="7832" y="394749"/>
                      <a:pt x="1305" y="383918"/>
                    </a:cubicBezTo>
                    <a:cubicBezTo>
                      <a:pt x="-10428" y="325666"/>
                      <a:pt x="59905" y="128483"/>
                      <a:pt x="93857" y="74744"/>
                    </a:cubicBezTo>
                    <a:close/>
                    <a:moveTo>
                      <a:pt x="145860" y="32738"/>
                    </a:moveTo>
                    <a:cubicBezTo>
                      <a:pt x="145860" y="32738"/>
                      <a:pt x="145860" y="32738"/>
                      <a:pt x="145860" y="32738"/>
                    </a:cubicBezTo>
                    <a:cubicBezTo>
                      <a:pt x="145721" y="33988"/>
                      <a:pt x="145652" y="35307"/>
                      <a:pt x="145513" y="36626"/>
                    </a:cubicBezTo>
                    <a:cubicBezTo>
                      <a:pt x="145652" y="35307"/>
                      <a:pt x="145791" y="33988"/>
                      <a:pt x="145860" y="326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94" name="Google Shape;12194;p28"/>
              <p:cNvSpPr/>
              <p:nvPr/>
            </p:nvSpPr>
            <p:spPr>
              <a:xfrm rot="-5868182">
                <a:off x="6509981" y="2506370"/>
                <a:ext cx="205389" cy="228118"/>
              </a:xfrm>
              <a:custGeom>
                <a:avLst/>
                <a:gdLst/>
                <a:ahLst/>
                <a:cxnLst/>
                <a:rect l="l" t="t" r="r" b="b"/>
                <a:pathLst>
                  <a:path w="301463" h="334824" extrusionOk="0">
                    <a:moveTo>
                      <a:pt x="32622" y="233676"/>
                    </a:moveTo>
                    <a:cubicBezTo>
                      <a:pt x="77335" y="150428"/>
                      <a:pt x="139129" y="71278"/>
                      <a:pt x="227444" y="32119"/>
                    </a:cubicBezTo>
                    <a:cubicBezTo>
                      <a:pt x="244316" y="23648"/>
                      <a:pt x="260840" y="14622"/>
                      <a:pt x="277712" y="6152"/>
                    </a:cubicBezTo>
                    <a:cubicBezTo>
                      <a:pt x="283752" y="3444"/>
                      <a:pt x="290765" y="-2874"/>
                      <a:pt x="297430" y="1500"/>
                    </a:cubicBezTo>
                    <a:cubicBezTo>
                      <a:pt x="309164" y="6082"/>
                      <a:pt x="291737" y="26911"/>
                      <a:pt x="290001" y="35104"/>
                    </a:cubicBezTo>
                    <a:cubicBezTo>
                      <a:pt x="235914" y="152442"/>
                      <a:pt x="165581" y="251866"/>
                      <a:pt x="49911" y="314562"/>
                    </a:cubicBezTo>
                    <a:cubicBezTo>
                      <a:pt x="39704" y="320811"/>
                      <a:pt x="29220" y="326712"/>
                      <a:pt x="18597" y="332198"/>
                    </a:cubicBezTo>
                    <a:cubicBezTo>
                      <a:pt x="15056" y="334003"/>
                      <a:pt x="10959" y="335738"/>
                      <a:pt x="7002" y="334280"/>
                    </a:cubicBezTo>
                    <a:cubicBezTo>
                      <a:pt x="-16048" y="321158"/>
                      <a:pt x="24499" y="252144"/>
                      <a:pt x="32691" y="2336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95" name="Google Shape;12195;p28"/>
              <p:cNvSpPr/>
              <p:nvPr/>
            </p:nvSpPr>
            <p:spPr>
              <a:xfrm rot="-5868182">
                <a:off x="6293337" y="2582925"/>
                <a:ext cx="259320" cy="366859"/>
              </a:xfrm>
              <a:custGeom>
                <a:avLst/>
                <a:gdLst/>
                <a:ahLst/>
                <a:cxnLst/>
                <a:rect l="l" t="t" r="r" b="b"/>
                <a:pathLst>
                  <a:path w="380621" h="538463" extrusionOk="0">
                    <a:moveTo>
                      <a:pt x="198338" y="5806"/>
                    </a:moveTo>
                    <a:cubicBezTo>
                      <a:pt x="207712" y="-6413"/>
                      <a:pt x="222223" y="3099"/>
                      <a:pt x="230138" y="11986"/>
                    </a:cubicBezTo>
                    <a:cubicBezTo>
                      <a:pt x="242080" y="23789"/>
                      <a:pt x="253952" y="35800"/>
                      <a:pt x="264159" y="49131"/>
                    </a:cubicBezTo>
                    <a:cubicBezTo>
                      <a:pt x="326160" y="130920"/>
                      <a:pt x="373859" y="256034"/>
                      <a:pt x="370943" y="359138"/>
                    </a:cubicBezTo>
                    <a:cubicBezTo>
                      <a:pt x="375178" y="356778"/>
                      <a:pt x="381080" y="359902"/>
                      <a:pt x="380593" y="364970"/>
                    </a:cubicBezTo>
                    <a:cubicBezTo>
                      <a:pt x="380524" y="368928"/>
                      <a:pt x="377122" y="371983"/>
                      <a:pt x="374553" y="374482"/>
                    </a:cubicBezTo>
                    <a:cubicBezTo>
                      <a:pt x="354765" y="391076"/>
                      <a:pt x="333172" y="405448"/>
                      <a:pt x="313315" y="422112"/>
                    </a:cubicBezTo>
                    <a:cubicBezTo>
                      <a:pt x="236109" y="486127"/>
                      <a:pt x="141266" y="541463"/>
                      <a:pt x="38023" y="537922"/>
                    </a:cubicBezTo>
                    <a:cubicBezTo>
                      <a:pt x="25803" y="536533"/>
                      <a:pt x="5252" y="543754"/>
                      <a:pt x="45" y="528688"/>
                    </a:cubicBezTo>
                    <a:cubicBezTo>
                      <a:pt x="-1205" y="514246"/>
                      <a:pt x="23998" y="498971"/>
                      <a:pt x="32122" y="486960"/>
                    </a:cubicBezTo>
                    <a:cubicBezTo>
                      <a:pt x="52742" y="463215"/>
                      <a:pt x="73711" y="438636"/>
                      <a:pt x="102177" y="424125"/>
                    </a:cubicBezTo>
                    <a:cubicBezTo>
                      <a:pt x="142724" y="403852"/>
                      <a:pt x="184591" y="384133"/>
                      <a:pt x="228957" y="374066"/>
                    </a:cubicBezTo>
                    <a:cubicBezTo>
                      <a:pt x="250480" y="369483"/>
                      <a:pt x="272699" y="369900"/>
                      <a:pt x="294292" y="365456"/>
                    </a:cubicBezTo>
                    <a:cubicBezTo>
                      <a:pt x="310538" y="362193"/>
                      <a:pt x="326646" y="358097"/>
                      <a:pt x="343240" y="356986"/>
                    </a:cubicBezTo>
                    <a:cubicBezTo>
                      <a:pt x="312829" y="307968"/>
                      <a:pt x="271379" y="266796"/>
                      <a:pt x="243398" y="216320"/>
                    </a:cubicBezTo>
                    <a:cubicBezTo>
                      <a:pt x="243398" y="216459"/>
                      <a:pt x="243537" y="216528"/>
                      <a:pt x="243607" y="216667"/>
                    </a:cubicBezTo>
                    <a:cubicBezTo>
                      <a:pt x="242565" y="214723"/>
                      <a:pt x="241455" y="212709"/>
                      <a:pt x="240413" y="210765"/>
                    </a:cubicBezTo>
                    <a:cubicBezTo>
                      <a:pt x="240413" y="210835"/>
                      <a:pt x="240483" y="210904"/>
                      <a:pt x="240552" y="210974"/>
                    </a:cubicBezTo>
                    <a:cubicBezTo>
                      <a:pt x="240135" y="210210"/>
                      <a:pt x="239719" y="209446"/>
                      <a:pt x="239302" y="208613"/>
                    </a:cubicBezTo>
                    <a:cubicBezTo>
                      <a:pt x="239302" y="208613"/>
                      <a:pt x="239302" y="208613"/>
                      <a:pt x="239302" y="208613"/>
                    </a:cubicBezTo>
                    <a:cubicBezTo>
                      <a:pt x="237914" y="206113"/>
                      <a:pt x="236594" y="203614"/>
                      <a:pt x="235206" y="201045"/>
                    </a:cubicBezTo>
                    <a:lnTo>
                      <a:pt x="235206" y="201045"/>
                    </a:lnTo>
                    <a:cubicBezTo>
                      <a:pt x="235206" y="201045"/>
                      <a:pt x="235067" y="200837"/>
                      <a:pt x="235067" y="200767"/>
                    </a:cubicBezTo>
                    <a:cubicBezTo>
                      <a:pt x="235067" y="200767"/>
                      <a:pt x="235067" y="200767"/>
                      <a:pt x="235067" y="200767"/>
                    </a:cubicBezTo>
                    <a:cubicBezTo>
                      <a:pt x="235067" y="200767"/>
                      <a:pt x="235067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lnTo>
                      <a:pt x="234998" y="200628"/>
                    </a:ln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859" y="200420"/>
                      <a:pt x="234789" y="200212"/>
                      <a:pt x="234651" y="200004"/>
                    </a:cubicBezTo>
                    <a:cubicBezTo>
                      <a:pt x="214307" y="162511"/>
                      <a:pt x="205490" y="120367"/>
                      <a:pt x="199588" y="78500"/>
                    </a:cubicBezTo>
                    <a:cubicBezTo>
                      <a:pt x="197783" y="66141"/>
                      <a:pt x="196325" y="53713"/>
                      <a:pt x="195284" y="41285"/>
                    </a:cubicBezTo>
                    <a:cubicBezTo>
                      <a:pt x="194936" y="29621"/>
                      <a:pt x="191464" y="16082"/>
                      <a:pt x="198477" y="5806"/>
                    </a:cubicBezTo>
                    <a:close/>
                    <a:moveTo>
                      <a:pt x="367333" y="364137"/>
                    </a:moveTo>
                    <a:cubicBezTo>
                      <a:pt x="367333" y="364137"/>
                      <a:pt x="366777" y="364554"/>
                      <a:pt x="366499" y="364693"/>
                    </a:cubicBezTo>
                    <a:cubicBezTo>
                      <a:pt x="366499" y="364901"/>
                      <a:pt x="366569" y="365179"/>
                      <a:pt x="366569" y="365387"/>
                    </a:cubicBezTo>
                    <a:cubicBezTo>
                      <a:pt x="366777" y="365179"/>
                      <a:pt x="366985" y="364970"/>
                      <a:pt x="367194" y="364693"/>
                    </a:cubicBezTo>
                    <a:cubicBezTo>
                      <a:pt x="367194" y="364484"/>
                      <a:pt x="367194" y="364276"/>
                      <a:pt x="367194" y="3640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96" name="Google Shape;12196;p28"/>
              <p:cNvSpPr/>
              <p:nvPr/>
            </p:nvSpPr>
            <p:spPr>
              <a:xfrm rot="-5868182">
                <a:off x="6312372" y="2441518"/>
                <a:ext cx="87500" cy="246253"/>
              </a:xfrm>
              <a:custGeom>
                <a:avLst/>
                <a:gdLst/>
                <a:ahLst/>
                <a:cxnLst/>
                <a:rect l="l" t="t" r="r" b="b"/>
                <a:pathLst>
                  <a:path w="128430" h="361441" extrusionOk="0">
                    <a:moveTo>
                      <a:pt x="37499" y="62695"/>
                    </a:moveTo>
                    <a:cubicBezTo>
                      <a:pt x="48261" y="42352"/>
                      <a:pt x="87281" y="-17428"/>
                      <a:pt x="113525" y="4929"/>
                    </a:cubicBezTo>
                    <a:cubicBezTo>
                      <a:pt x="132618" y="48531"/>
                      <a:pt x="131230" y="99285"/>
                      <a:pt x="121301" y="145179"/>
                    </a:cubicBezTo>
                    <a:cubicBezTo>
                      <a:pt x="108735" y="212943"/>
                      <a:pt x="82420" y="277444"/>
                      <a:pt x="47080" y="336460"/>
                    </a:cubicBezTo>
                    <a:cubicBezTo>
                      <a:pt x="47080" y="336390"/>
                      <a:pt x="47219" y="336251"/>
                      <a:pt x="47289" y="336182"/>
                    </a:cubicBezTo>
                    <a:cubicBezTo>
                      <a:pt x="46941" y="336737"/>
                      <a:pt x="46595" y="337293"/>
                      <a:pt x="46247" y="337918"/>
                    </a:cubicBezTo>
                    <a:cubicBezTo>
                      <a:pt x="46247" y="337918"/>
                      <a:pt x="46247" y="337918"/>
                      <a:pt x="46247" y="337918"/>
                    </a:cubicBezTo>
                    <a:cubicBezTo>
                      <a:pt x="46247" y="337918"/>
                      <a:pt x="46247" y="337987"/>
                      <a:pt x="46178" y="338057"/>
                    </a:cubicBezTo>
                    <a:cubicBezTo>
                      <a:pt x="46178" y="338057"/>
                      <a:pt x="46178" y="338057"/>
                      <a:pt x="46178" y="337987"/>
                    </a:cubicBezTo>
                    <a:cubicBezTo>
                      <a:pt x="44789" y="340209"/>
                      <a:pt x="43470" y="342500"/>
                      <a:pt x="42082" y="344722"/>
                    </a:cubicBezTo>
                    <a:cubicBezTo>
                      <a:pt x="42221" y="344514"/>
                      <a:pt x="42359" y="344236"/>
                      <a:pt x="42498" y="344028"/>
                    </a:cubicBezTo>
                    <a:cubicBezTo>
                      <a:pt x="38332" y="349304"/>
                      <a:pt x="35485" y="359164"/>
                      <a:pt x="27778" y="359580"/>
                    </a:cubicBezTo>
                    <a:cubicBezTo>
                      <a:pt x="10699" y="371800"/>
                      <a:pt x="10977" y="320213"/>
                      <a:pt x="6810" y="310840"/>
                    </a:cubicBezTo>
                    <a:cubicBezTo>
                      <a:pt x="-8186" y="228287"/>
                      <a:pt x="1395" y="138860"/>
                      <a:pt x="37429" y="628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97" name="Google Shape;12197;p28"/>
              <p:cNvSpPr/>
              <p:nvPr/>
            </p:nvSpPr>
            <p:spPr>
              <a:xfrm rot="-5868182">
                <a:off x="6285873" y="2308735"/>
                <a:ext cx="161995" cy="271786"/>
              </a:xfrm>
              <a:custGeom>
                <a:avLst/>
                <a:gdLst/>
                <a:ahLst/>
                <a:cxnLst/>
                <a:rect l="l" t="t" r="r" b="b"/>
                <a:pathLst>
                  <a:path w="237770" h="398917" extrusionOk="0">
                    <a:moveTo>
                      <a:pt x="75106" y="146476"/>
                    </a:moveTo>
                    <a:cubicBezTo>
                      <a:pt x="100657" y="99888"/>
                      <a:pt x="133219" y="56146"/>
                      <a:pt x="173420" y="21292"/>
                    </a:cubicBezTo>
                    <a:cubicBezTo>
                      <a:pt x="189111" y="9073"/>
                      <a:pt x="217508" y="-11271"/>
                      <a:pt x="234727" y="7823"/>
                    </a:cubicBezTo>
                    <a:cubicBezTo>
                      <a:pt x="242226" y="25597"/>
                      <a:pt x="233963" y="48856"/>
                      <a:pt x="230283" y="67186"/>
                    </a:cubicBezTo>
                    <a:cubicBezTo>
                      <a:pt x="199734" y="168207"/>
                      <a:pt x="92116" y="331508"/>
                      <a:pt x="11716" y="398092"/>
                    </a:cubicBezTo>
                    <a:cubicBezTo>
                      <a:pt x="-781" y="402605"/>
                      <a:pt x="-781" y="387538"/>
                      <a:pt x="607" y="379207"/>
                    </a:cubicBezTo>
                    <a:cubicBezTo>
                      <a:pt x="1510" y="367473"/>
                      <a:pt x="2759" y="355739"/>
                      <a:pt x="4009" y="344075"/>
                    </a:cubicBezTo>
                    <a:cubicBezTo>
                      <a:pt x="13036" y="274228"/>
                      <a:pt x="45598" y="209657"/>
                      <a:pt x="75037" y="1464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98" name="Google Shape;12198;p28"/>
              <p:cNvSpPr/>
              <p:nvPr/>
            </p:nvSpPr>
            <p:spPr>
              <a:xfrm rot="-5868182">
                <a:off x="6462471" y="2068041"/>
                <a:ext cx="233095" cy="531122"/>
              </a:xfrm>
              <a:custGeom>
                <a:avLst/>
                <a:gdLst/>
                <a:ahLst/>
                <a:cxnLst/>
                <a:rect l="l" t="t" r="r" b="b"/>
                <a:pathLst>
                  <a:path w="342128" h="779562" extrusionOk="0">
                    <a:moveTo>
                      <a:pt x="51771" y="244808"/>
                    </a:moveTo>
                    <a:cubicBezTo>
                      <a:pt x="93360" y="168088"/>
                      <a:pt x="152931" y="101157"/>
                      <a:pt x="222570" y="48806"/>
                    </a:cubicBezTo>
                    <a:cubicBezTo>
                      <a:pt x="253467" y="26449"/>
                      <a:pt x="287974" y="5620"/>
                      <a:pt x="326300" y="135"/>
                    </a:cubicBezTo>
                    <a:cubicBezTo>
                      <a:pt x="334492" y="-976"/>
                      <a:pt x="343865" y="4857"/>
                      <a:pt x="341852" y="13952"/>
                    </a:cubicBezTo>
                    <a:cubicBezTo>
                      <a:pt x="339213" y="22770"/>
                      <a:pt x="331784" y="29227"/>
                      <a:pt x="326577" y="36586"/>
                    </a:cubicBezTo>
                    <a:cubicBezTo>
                      <a:pt x="326785" y="36309"/>
                      <a:pt x="327063" y="36031"/>
                      <a:pt x="327272" y="35684"/>
                    </a:cubicBezTo>
                    <a:cubicBezTo>
                      <a:pt x="311788" y="55263"/>
                      <a:pt x="294639" y="73315"/>
                      <a:pt x="278739" y="92478"/>
                    </a:cubicBezTo>
                    <a:cubicBezTo>
                      <a:pt x="252564" y="125735"/>
                      <a:pt x="229166" y="161145"/>
                      <a:pt x="200908" y="192736"/>
                    </a:cubicBezTo>
                    <a:cubicBezTo>
                      <a:pt x="161472" y="236199"/>
                      <a:pt x="116411" y="274872"/>
                      <a:pt x="68781" y="309032"/>
                    </a:cubicBezTo>
                    <a:cubicBezTo>
                      <a:pt x="70934" y="315419"/>
                      <a:pt x="66212" y="321182"/>
                      <a:pt x="64546" y="327084"/>
                    </a:cubicBezTo>
                    <a:cubicBezTo>
                      <a:pt x="101830" y="433382"/>
                      <a:pt x="96207" y="550580"/>
                      <a:pt x="74127" y="659586"/>
                    </a:cubicBezTo>
                    <a:cubicBezTo>
                      <a:pt x="69962" y="680971"/>
                      <a:pt x="45870" y="774772"/>
                      <a:pt x="27123" y="779562"/>
                    </a:cubicBezTo>
                    <a:cubicBezTo>
                      <a:pt x="-1205" y="777757"/>
                      <a:pt x="5114" y="633550"/>
                      <a:pt x="670" y="606125"/>
                    </a:cubicBezTo>
                    <a:cubicBezTo>
                      <a:pt x="-2871" y="531348"/>
                      <a:pt x="8029" y="457196"/>
                      <a:pt x="23721" y="384225"/>
                    </a:cubicBezTo>
                    <a:cubicBezTo>
                      <a:pt x="29692" y="358119"/>
                      <a:pt x="35107" y="331458"/>
                      <a:pt x="46633" y="307088"/>
                    </a:cubicBezTo>
                    <a:cubicBezTo>
                      <a:pt x="48924" y="302297"/>
                      <a:pt x="53992" y="300492"/>
                      <a:pt x="58159" y="297784"/>
                    </a:cubicBezTo>
                    <a:cubicBezTo>
                      <a:pt x="54340" y="297090"/>
                      <a:pt x="50799" y="295076"/>
                      <a:pt x="47536" y="292993"/>
                    </a:cubicBezTo>
                    <a:cubicBezTo>
                      <a:pt x="45661" y="298062"/>
                      <a:pt x="41078" y="302644"/>
                      <a:pt x="35316" y="300492"/>
                    </a:cubicBezTo>
                    <a:cubicBezTo>
                      <a:pt x="18791" y="294451"/>
                      <a:pt x="47882" y="255917"/>
                      <a:pt x="51701" y="2447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99" name="Google Shape;12199;p28"/>
              <p:cNvSpPr/>
              <p:nvPr/>
            </p:nvSpPr>
            <p:spPr>
              <a:xfrm rot="-5868182">
                <a:off x="6619513" y="2414498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00" name="Google Shape;12200;p28"/>
              <p:cNvSpPr/>
              <p:nvPr/>
            </p:nvSpPr>
            <p:spPr>
              <a:xfrm rot="-5868182">
                <a:off x="6619420" y="2414511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01" name="Google Shape;12201;p28"/>
              <p:cNvSpPr/>
              <p:nvPr/>
            </p:nvSpPr>
            <p:spPr>
              <a:xfrm rot="-5868182">
                <a:off x="6765785" y="2435049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02" name="Google Shape;12202;p28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03" name="Google Shape;12203;p28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04" name="Google Shape;12204;p28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05" name="Google Shape;12205;p28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06" name="Google Shape;12206;p28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07" name="Google Shape;12207;p28"/>
              <p:cNvSpPr/>
              <p:nvPr/>
            </p:nvSpPr>
            <p:spPr>
              <a:xfrm rot="-5868182">
                <a:off x="6719222" y="2272343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08" name="Google Shape;12208;p28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09" name="Google Shape;12209;p28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10" name="Google Shape;12210;p28"/>
              <p:cNvSpPr/>
              <p:nvPr/>
            </p:nvSpPr>
            <p:spPr>
              <a:xfrm rot="-5868182">
                <a:off x="6716972" y="2274970"/>
                <a:ext cx="4730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138" extrusionOk="0">
                    <a:moveTo>
                      <a:pt x="0" y="0"/>
                    </a:moveTo>
                    <a:cubicBezTo>
                      <a:pt x="0" y="0"/>
                      <a:pt x="0" y="69"/>
                      <a:pt x="0" y="139"/>
                    </a:cubicBezTo>
                    <a:cubicBezTo>
                      <a:pt x="0" y="139"/>
                      <a:pt x="0" y="69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11" name="Google Shape;12211;p28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12" name="Google Shape;12212;p28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13" name="Google Shape;12213;p28"/>
              <p:cNvSpPr/>
              <p:nvPr/>
            </p:nvSpPr>
            <p:spPr>
              <a:xfrm rot="-5868182">
                <a:off x="6717120" y="2274950"/>
                <a:ext cx="4730" cy="189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277" extrusionOk="0">
                    <a:moveTo>
                      <a:pt x="0" y="278"/>
                    </a:moveTo>
                    <a:cubicBezTo>
                      <a:pt x="0" y="278"/>
                      <a:pt x="0" y="13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0"/>
                    </a:cubicBezTo>
                    <a:cubicBezTo>
                      <a:pt x="0" y="69"/>
                      <a:pt x="0" y="208"/>
                      <a:pt x="0" y="27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14" name="Google Shape;12214;p28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15" name="Google Shape;12215;p28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16" name="Google Shape;12216;p28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17" name="Google Shape;12217;p28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18" name="Google Shape;12218;p28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2219" name="Google Shape;12219;p28"/>
            <p:cNvGrpSpPr/>
            <p:nvPr/>
          </p:nvGrpSpPr>
          <p:grpSpPr>
            <a:xfrm>
              <a:off x="5996489" y="1930043"/>
              <a:ext cx="712373" cy="989676"/>
              <a:chOff x="5996489" y="1930043"/>
              <a:chExt cx="712373" cy="989676"/>
            </a:xfrm>
          </p:grpSpPr>
          <p:sp>
            <p:nvSpPr>
              <p:cNvPr id="12220" name="Google Shape;12220;p28"/>
              <p:cNvSpPr/>
              <p:nvPr/>
            </p:nvSpPr>
            <p:spPr>
              <a:xfrm rot="-5868182">
                <a:off x="6071192" y="2124819"/>
                <a:ext cx="293426" cy="200913"/>
              </a:xfrm>
              <a:custGeom>
                <a:avLst/>
                <a:gdLst/>
                <a:ahLst/>
                <a:cxnLst/>
                <a:rect l="l" t="t" r="r" b="b"/>
                <a:pathLst>
                  <a:path w="430680" h="294893" extrusionOk="0">
                    <a:moveTo>
                      <a:pt x="4521" y="283657"/>
                    </a:moveTo>
                    <a:cubicBezTo>
                      <a:pt x="5284" y="283518"/>
                      <a:pt x="5978" y="283448"/>
                      <a:pt x="6742" y="283379"/>
                    </a:cubicBezTo>
                    <a:cubicBezTo>
                      <a:pt x="48261" y="208394"/>
                      <a:pt x="137549" y="126049"/>
                      <a:pt x="211146" y="81961"/>
                    </a:cubicBezTo>
                    <a:cubicBezTo>
                      <a:pt x="250027" y="58355"/>
                      <a:pt x="290574" y="37317"/>
                      <a:pt x="333065" y="20862"/>
                    </a:cubicBezTo>
                    <a:cubicBezTo>
                      <a:pt x="363129" y="11211"/>
                      <a:pt x="469011" y="-29961"/>
                      <a:pt x="416104" y="39747"/>
                    </a:cubicBezTo>
                    <a:cubicBezTo>
                      <a:pt x="376113" y="103970"/>
                      <a:pt x="313972" y="150558"/>
                      <a:pt x="250512" y="189856"/>
                    </a:cubicBezTo>
                    <a:cubicBezTo>
                      <a:pt x="211701" y="213948"/>
                      <a:pt x="173029" y="238805"/>
                      <a:pt x="129912" y="254496"/>
                    </a:cubicBezTo>
                    <a:cubicBezTo>
                      <a:pt x="130190" y="254357"/>
                      <a:pt x="130468" y="254287"/>
                      <a:pt x="130745" y="254149"/>
                    </a:cubicBezTo>
                    <a:cubicBezTo>
                      <a:pt x="128315" y="255051"/>
                      <a:pt x="125816" y="256093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2969" y="257134"/>
                      <a:pt x="122483" y="257342"/>
                      <a:pt x="122066" y="257481"/>
                    </a:cubicBezTo>
                    <a:cubicBezTo>
                      <a:pt x="122066" y="257481"/>
                      <a:pt x="122066" y="257481"/>
                      <a:pt x="122066" y="257481"/>
                    </a:cubicBezTo>
                    <a:cubicBezTo>
                      <a:pt x="120539" y="258037"/>
                      <a:pt x="119081" y="258662"/>
                      <a:pt x="117553" y="259217"/>
                    </a:cubicBezTo>
                    <a:cubicBezTo>
                      <a:pt x="117831" y="259078"/>
                      <a:pt x="118109" y="259009"/>
                      <a:pt x="118387" y="258870"/>
                    </a:cubicBezTo>
                    <a:cubicBezTo>
                      <a:pt x="86032" y="270604"/>
                      <a:pt x="54441" y="285531"/>
                      <a:pt x="20698" y="292613"/>
                    </a:cubicBezTo>
                    <a:cubicBezTo>
                      <a:pt x="18614" y="293793"/>
                      <a:pt x="16115" y="294210"/>
                      <a:pt x="13755" y="293655"/>
                    </a:cubicBezTo>
                    <a:cubicBezTo>
                      <a:pt x="11810" y="293932"/>
                      <a:pt x="9936" y="294071"/>
                      <a:pt x="7992" y="294279"/>
                    </a:cubicBezTo>
                    <a:cubicBezTo>
                      <a:pt x="355" y="297751"/>
                      <a:pt x="-3673" y="285462"/>
                      <a:pt x="4521" y="283657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21" name="Google Shape;12221;p28"/>
              <p:cNvSpPr/>
              <p:nvPr/>
            </p:nvSpPr>
            <p:spPr>
              <a:xfrm rot="-5868182">
                <a:off x="6269819" y="1935505"/>
                <a:ext cx="314022" cy="347348"/>
              </a:xfrm>
              <a:custGeom>
                <a:avLst/>
                <a:gdLst/>
                <a:ahLst/>
                <a:cxnLst/>
                <a:rect l="l" t="t" r="r" b="b"/>
                <a:pathLst>
                  <a:path w="460910" h="509825" extrusionOk="0">
                    <a:moveTo>
                      <a:pt x="8284" y="128733"/>
                    </a:moveTo>
                    <a:cubicBezTo>
                      <a:pt x="8839" y="128733"/>
                      <a:pt x="9395" y="128733"/>
                      <a:pt x="9951" y="128802"/>
                    </a:cubicBezTo>
                    <a:cubicBezTo>
                      <a:pt x="11200" y="125956"/>
                      <a:pt x="14671" y="124567"/>
                      <a:pt x="17588" y="125747"/>
                    </a:cubicBezTo>
                    <a:cubicBezTo>
                      <a:pt x="60495" y="91032"/>
                      <a:pt x="112361" y="68745"/>
                      <a:pt x="162281" y="45972"/>
                    </a:cubicBezTo>
                    <a:cubicBezTo>
                      <a:pt x="231017" y="15631"/>
                      <a:pt x="305377" y="-4435"/>
                      <a:pt x="380987" y="842"/>
                    </a:cubicBezTo>
                    <a:cubicBezTo>
                      <a:pt x="396678" y="3550"/>
                      <a:pt x="476523" y="-130"/>
                      <a:pt x="458194" y="28753"/>
                    </a:cubicBezTo>
                    <a:cubicBezTo>
                      <a:pt x="409453" y="66801"/>
                      <a:pt x="349674" y="85339"/>
                      <a:pt x="291908" y="104918"/>
                    </a:cubicBezTo>
                    <a:cubicBezTo>
                      <a:pt x="208730" y="133801"/>
                      <a:pt x="120067" y="152617"/>
                      <a:pt x="32029" y="138731"/>
                    </a:cubicBezTo>
                    <a:cubicBezTo>
                      <a:pt x="27239" y="141647"/>
                      <a:pt x="23837" y="147618"/>
                      <a:pt x="18004" y="148312"/>
                    </a:cubicBezTo>
                    <a:cubicBezTo>
                      <a:pt x="18004" y="149909"/>
                      <a:pt x="18073" y="151437"/>
                      <a:pt x="18143" y="153034"/>
                    </a:cubicBezTo>
                    <a:cubicBezTo>
                      <a:pt x="18699" y="153797"/>
                      <a:pt x="19254" y="154630"/>
                      <a:pt x="19809" y="155394"/>
                    </a:cubicBezTo>
                    <a:cubicBezTo>
                      <a:pt x="19670" y="155255"/>
                      <a:pt x="19601" y="155047"/>
                      <a:pt x="19462" y="154908"/>
                    </a:cubicBezTo>
                    <a:cubicBezTo>
                      <a:pt x="19809" y="155394"/>
                      <a:pt x="20157" y="155811"/>
                      <a:pt x="20504" y="156297"/>
                    </a:cubicBezTo>
                    <a:cubicBezTo>
                      <a:pt x="20504" y="156297"/>
                      <a:pt x="20504" y="156297"/>
                      <a:pt x="20504" y="156297"/>
                    </a:cubicBezTo>
                    <a:cubicBezTo>
                      <a:pt x="21545" y="157755"/>
                      <a:pt x="22656" y="159282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4877" y="162407"/>
                      <a:pt x="26197" y="164004"/>
                      <a:pt x="27239" y="165670"/>
                    </a:cubicBezTo>
                    <a:cubicBezTo>
                      <a:pt x="27239" y="165670"/>
                      <a:pt x="27169" y="165531"/>
                      <a:pt x="27100" y="165531"/>
                    </a:cubicBezTo>
                    <a:cubicBezTo>
                      <a:pt x="27100" y="165601"/>
                      <a:pt x="27239" y="165739"/>
                      <a:pt x="27308" y="165809"/>
                    </a:cubicBezTo>
                    <a:cubicBezTo>
                      <a:pt x="27308" y="165809"/>
                      <a:pt x="27308" y="165809"/>
                      <a:pt x="27308" y="165809"/>
                    </a:cubicBezTo>
                    <a:lnTo>
                      <a:pt x="27308" y="165809"/>
                    </a:lnTo>
                    <a:cubicBezTo>
                      <a:pt x="27308" y="165809"/>
                      <a:pt x="27308" y="165809"/>
                      <a:pt x="27308" y="165809"/>
                    </a:cubicBezTo>
                    <a:cubicBezTo>
                      <a:pt x="27308" y="165809"/>
                      <a:pt x="27378" y="165948"/>
                      <a:pt x="27447" y="166017"/>
                    </a:cubicBezTo>
                    <a:cubicBezTo>
                      <a:pt x="27447" y="166017"/>
                      <a:pt x="27447" y="166017"/>
                      <a:pt x="27447" y="165948"/>
                    </a:cubicBezTo>
                    <a:cubicBezTo>
                      <a:pt x="27724" y="166295"/>
                      <a:pt x="27933" y="166642"/>
                      <a:pt x="28211" y="166989"/>
                    </a:cubicBezTo>
                    <a:cubicBezTo>
                      <a:pt x="28211" y="166989"/>
                      <a:pt x="28211" y="166989"/>
                      <a:pt x="28211" y="166989"/>
                    </a:cubicBezTo>
                    <a:cubicBezTo>
                      <a:pt x="28488" y="167406"/>
                      <a:pt x="28766" y="167822"/>
                      <a:pt x="29113" y="168169"/>
                    </a:cubicBezTo>
                    <a:cubicBezTo>
                      <a:pt x="29113" y="168100"/>
                      <a:pt x="28974" y="168031"/>
                      <a:pt x="28974" y="167961"/>
                    </a:cubicBezTo>
                    <a:cubicBezTo>
                      <a:pt x="29252" y="168378"/>
                      <a:pt x="29530" y="168725"/>
                      <a:pt x="29808" y="169141"/>
                    </a:cubicBezTo>
                    <a:lnTo>
                      <a:pt x="29808" y="169141"/>
                    </a:lnTo>
                    <a:cubicBezTo>
                      <a:pt x="29808" y="169141"/>
                      <a:pt x="29808" y="169141"/>
                      <a:pt x="29808" y="169141"/>
                    </a:cubicBezTo>
                    <a:cubicBezTo>
                      <a:pt x="30016" y="169419"/>
                      <a:pt x="30154" y="169628"/>
                      <a:pt x="30293" y="169836"/>
                    </a:cubicBezTo>
                    <a:cubicBezTo>
                      <a:pt x="30293" y="169836"/>
                      <a:pt x="30293" y="169836"/>
                      <a:pt x="30293" y="169836"/>
                    </a:cubicBezTo>
                    <a:cubicBezTo>
                      <a:pt x="74174" y="231837"/>
                      <a:pt x="105973" y="301893"/>
                      <a:pt x="129649" y="373892"/>
                    </a:cubicBezTo>
                    <a:cubicBezTo>
                      <a:pt x="141174" y="409163"/>
                      <a:pt x="150686" y="445128"/>
                      <a:pt x="156171" y="481857"/>
                    </a:cubicBezTo>
                    <a:cubicBezTo>
                      <a:pt x="157698" y="491507"/>
                      <a:pt x="162767" y="515183"/>
                      <a:pt x="145548" y="508726"/>
                    </a:cubicBezTo>
                    <a:cubicBezTo>
                      <a:pt x="119095" y="491438"/>
                      <a:pt x="105695" y="460541"/>
                      <a:pt x="91392" y="433463"/>
                    </a:cubicBezTo>
                    <a:cubicBezTo>
                      <a:pt x="77159" y="406941"/>
                      <a:pt x="60912" y="381391"/>
                      <a:pt x="50081" y="353202"/>
                    </a:cubicBezTo>
                    <a:cubicBezTo>
                      <a:pt x="38764" y="324735"/>
                      <a:pt x="32168" y="294811"/>
                      <a:pt x="24253" y="265303"/>
                    </a:cubicBezTo>
                    <a:cubicBezTo>
                      <a:pt x="19879" y="248223"/>
                      <a:pt x="-15947" y="128386"/>
                      <a:pt x="8422" y="128872"/>
                    </a:cubicBezTo>
                    <a:close/>
                    <a:moveTo>
                      <a:pt x="111110" y="129983"/>
                    </a:moveTo>
                    <a:cubicBezTo>
                      <a:pt x="112500" y="129913"/>
                      <a:pt x="113818" y="129844"/>
                      <a:pt x="115207" y="129774"/>
                    </a:cubicBezTo>
                    <a:lnTo>
                      <a:pt x="111110" y="129983"/>
                    </a:lnTo>
                    <a:close/>
                    <a:moveTo>
                      <a:pt x="444099" y="22296"/>
                    </a:moveTo>
                    <a:cubicBezTo>
                      <a:pt x="441947" y="23754"/>
                      <a:pt x="439725" y="25212"/>
                      <a:pt x="437503" y="26670"/>
                    </a:cubicBezTo>
                    <a:cubicBezTo>
                      <a:pt x="439725" y="25281"/>
                      <a:pt x="441947" y="23823"/>
                      <a:pt x="444099" y="22296"/>
                    </a:cubicBezTo>
                    <a:cubicBezTo>
                      <a:pt x="444099" y="22296"/>
                      <a:pt x="444099" y="22296"/>
                      <a:pt x="444099" y="2229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22" name="Google Shape;12222;p28"/>
              <p:cNvSpPr/>
              <p:nvPr/>
            </p:nvSpPr>
            <p:spPr>
              <a:xfrm rot="-5868182">
                <a:off x="6309942" y="1990143"/>
                <a:ext cx="285077" cy="193955"/>
              </a:xfrm>
              <a:custGeom>
                <a:avLst/>
                <a:gdLst/>
                <a:ahLst/>
                <a:cxnLst/>
                <a:rect l="l" t="t" r="r" b="b"/>
                <a:pathLst>
                  <a:path w="418425" h="284680" extrusionOk="0">
                    <a:moveTo>
                      <a:pt x="3206" y="2475"/>
                    </a:moveTo>
                    <a:cubicBezTo>
                      <a:pt x="7025" y="-649"/>
                      <a:pt x="12093" y="-163"/>
                      <a:pt x="16676" y="462"/>
                    </a:cubicBezTo>
                    <a:cubicBezTo>
                      <a:pt x="30562" y="2267"/>
                      <a:pt x="44239" y="5530"/>
                      <a:pt x="57708" y="9418"/>
                    </a:cubicBezTo>
                    <a:cubicBezTo>
                      <a:pt x="57362" y="9280"/>
                      <a:pt x="56945" y="9210"/>
                      <a:pt x="56529" y="9071"/>
                    </a:cubicBezTo>
                    <a:cubicBezTo>
                      <a:pt x="170811" y="43925"/>
                      <a:pt x="350150" y="128839"/>
                      <a:pt x="404584" y="239511"/>
                    </a:cubicBezTo>
                    <a:cubicBezTo>
                      <a:pt x="408958" y="251314"/>
                      <a:pt x="430064" y="278115"/>
                      <a:pt x="409722" y="283808"/>
                    </a:cubicBezTo>
                    <a:cubicBezTo>
                      <a:pt x="401668" y="286863"/>
                      <a:pt x="393822" y="281239"/>
                      <a:pt x="387226" y="277073"/>
                    </a:cubicBezTo>
                    <a:cubicBezTo>
                      <a:pt x="373965" y="269644"/>
                      <a:pt x="360357" y="262840"/>
                      <a:pt x="346817" y="255897"/>
                    </a:cubicBezTo>
                    <a:cubicBezTo>
                      <a:pt x="287732" y="225833"/>
                      <a:pt x="229272" y="194590"/>
                      <a:pt x="172616" y="160083"/>
                    </a:cubicBezTo>
                    <a:cubicBezTo>
                      <a:pt x="172894" y="160222"/>
                      <a:pt x="173171" y="160430"/>
                      <a:pt x="173449" y="160569"/>
                    </a:cubicBezTo>
                    <a:cubicBezTo>
                      <a:pt x="116655" y="125992"/>
                      <a:pt x="60625" y="88083"/>
                      <a:pt x="17161" y="37121"/>
                    </a:cubicBezTo>
                    <a:cubicBezTo>
                      <a:pt x="10566" y="27818"/>
                      <a:pt x="-7139" y="14140"/>
                      <a:pt x="3136" y="2406"/>
                    </a:cubicBezTo>
                    <a:close/>
                    <a:moveTo>
                      <a:pt x="83884" y="81904"/>
                    </a:moveTo>
                    <a:cubicBezTo>
                      <a:pt x="85134" y="82945"/>
                      <a:pt x="86383" y="83987"/>
                      <a:pt x="87633" y="84959"/>
                    </a:cubicBezTo>
                    <a:cubicBezTo>
                      <a:pt x="87494" y="84820"/>
                      <a:pt x="87355" y="84751"/>
                      <a:pt x="87216" y="84612"/>
                    </a:cubicBezTo>
                    <a:cubicBezTo>
                      <a:pt x="87355" y="84751"/>
                      <a:pt x="87494" y="84820"/>
                      <a:pt x="87633" y="84959"/>
                    </a:cubicBezTo>
                    <a:cubicBezTo>
                      <a:pt x="86383" y="83917"/>
                      <a:pt x="85134" y="82945"/>
                      <a:pt x="83884" y="81904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23" name="Google Shape;12223;p28"/>
              <p:cNvSpPr/>
              <p:nvPr/>
            </p:nvSpPr>
            <p:spPr>
              <a:xfrm rot="-5868182">
                <a:off x="6470557" y="2088243"/>
                <a:ext cx="95327" cy="371783"/>
              </a:xfrm>
              <a:custGeom>
                <a:avLst/>
                <a:gdLst/>
                <a:ahLst/>
                <a:cxnLst/>
                <a:rect l="l" t="t" r="r" b="b"/>
                <a:pathLst>
                  <a:path w="139917" h="545690" extrusionOk="0">
                    <a:moveTo>
                      <a:pt x="13608" y="111"/>
                    </a:moveTo>
                    <a:cubicBezTo>
                      <a:pt x="13608" y="111"/>
                      <a:pt x="14163" y="111"/>
                      <a:pt x="14441" y="180"/>
                    </a:cubicBezTo>
                    <a:cubicBezTo>
                      <a:pt x="16732" y="-445"/>
                      <a:pt x="19232" y="597"/>
                      <a:pt x="20482" y="2680"/>
                    </a:cubicBezTo>
                    <a:cubicBezTo>
                      <a:pt x="20482" y="2680"/>
                      <a:pt x="20482" y="2680"/>
                      <a:pt x="20482" y="2610"/>
                    </a:cubicBezTo>
                    <a:cubicBezTo>
                      <a:pt x="20482" y="2610"/>
                      <a:pt x="20482" y="2680"/>
                      <a:pt x="20551" y="2749"/>
                    </a:cubicBezTo>
                    <a:cubicBezTo>
                      <a:pt x="20551" y="2749"/>
                      <a:pt x="20551" y="2749"/>
                      <a:pt x="20551" y="2749"/>
                    </a:cubicBezTo>
                    <a:cubicBezTo>
                      <a:pt x="60682" y="76970"/>
                      <a:pt x="83386" y="158482"/>
                      <a:pt x="105882" y="239368"/>
                    </a:cubicBezTo>
                    <a:cubicBezTo>
                      <a:pt x="122822" y="312895"/>
                      <a:pt x="145040" y="387186"/>
                      <a:pt x="138861" y="463421"/>
                    </a:cubicBezTo>
                    <a:cubicBezTo>
                      <a:pt x="137402" y="488971"/>
                      <a:pt x="134626" y="514591"/>
                      <a:pt x="129557" y="539655"/>
                    </a:cubicBezTo>
                    <a:cubicBezTo>
                      <a:pt x="120809" y="554930"/>
                      <a:pt x="109908" y="537503"/>
                      <a:pt x="105743" y="528130"/>
                    </a:cubicBezTo>
                    <a:lnTo>
                      <a:pt x="105743" y="528130"/>
                    </a:lnTo>
                    <a:cubicBezTo>
                      <a:pt x="88732" y="495220"/>
                      <a:pt x="66584" y="465017"/>
                      <a:pt x="52976" y="430372"/>
                    </a:cubicBezTo>
                    <a:cubicBezTo>
                      <a:pt x="22426" y="353304"/>
                      <a:pt x="11872" y="271029"/>
                      <a:pt x="6735" y="188823"/>
                    </a:cubicBezTo>
                    <a:cubicBezTo>
                      <a:pt x="2777" y="139180"/>
                      <a:pt x="69" y="89468"/>
                      <a:pt x="0" y="39617"/>
                    </a:cubicBezTo>
                    <a:cubicBezTo>
                      <a:pt x="1527" y="26772"/>
                      <a:pt x="-4652" y="1291"/>
                      <a:pt x="13678" y="111"/>
                    </a:cubicBezTo>
                    <a:close/>
                    <a:moveTo>
                      <a:pt x="121364" y="502510"/>
                    </a:moveTo>
                    <a:cubicBezTo>
                      <a:pt x="121225" y="503621"/>
                      <a:pt x="121017" y="504732"/>
                      <a:pt x="120878" y="505843"/>
                    </a:cubicBezTo>
                    <a:cubicBezTo>
                      <a:pt x="121017" y="504732"/>
                      <a:pt x="121225" y="503690"/>
                      <a:pt x="121364" y="502579"/>
                    </a:cubicBezTo>
                    <a:cubicBezTo>
                      <a:pt x="121364" y="502579"/>
                      <a:pt x="121364" y="502579"/>
                      <a:pt x="121364" y="502649"/>
                    </a:cubicBezTo>
                    <a:cubicBezTo>
                      <a:pt x="121364" y="502649"/>
                      <a:pt x="121364" y="502510"/>
                      <a:pt x="121364" y="502510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24" name="Google Shape;12224;p28"/>
              <p:cNvSpPr/>
              <p:nvPr/>
            </p:nvSpPr>
            <p:spPr>
              <a:xfrm rot="-5868182">
                <a:off x="6366903" y="2373791"/>
                <a:ext cx="109977" cy="264936"/>
              </a:xfrm>
              <a:custGeom>
                <a:avLst/>
                <a:gdLst/>
                <a:ahLst/>
                <a:cxnLst/>
                <a:rect l="l" t="t" r="r" b="b"/>
                <a:pathLst>
                  <a:path w="161420" h="388863" extrusionOk="0">
                    <a:moveTo>
                      <a:pt x="93857" y="74674"/>
                    </a:moveTo>
                    <a:cubicBezTo>
                      <a:pt x="103021" y="62802"/>
                      <a:pt x="142597" y="-15099"/>
                      <a:pt x="158288" y="2605"/>
                    </a:cubicBezTo>
                    <a:cubicBezTo>
                      <a:pt x="163148" y="7049"/>
                      <a:pt x="161968" y="14270"/>
                      <a:pt x="157386" y="18435"/>
                    </a:cubicBezTo>
                    <a:cubicBezTo>
                      <a:pt x="153150" y="81409"/>
                      <a:pt x="138639" y="143827"/>
                      <a:pt x="121698" y="204509"/>
                    </a:cubicBezTo>
                    <a:cubicBezTo>
                      <a:pt x="110451" y="239711"/>
                      <a:pt x="97675" y="274773"/>
                      <a:pt x="78512" y="306503"/>
                    </a:cubicBezTo>
                    <a:cubicBezTo>
                      <a:pt x="62613" y="332331"/>
                      <a:pt x="42617" y="355243"/>
                      <a:pt x="22967" y="378294"/>
                    </a:cubicBezTo>
                    <a:cubicBezTo>
                      <a:pt x="18038" y="385445"/>
                      <a:pt x="7832" y="394749"/>
                      <a:pt x="1305" y="383918"/>
                    </a:cubicBezTo>
                    <a:cubicBezTo>
                      <a:pt x="-10428" y="325666"/>
                      <a:pt x="59905" y="128483"/>
                      <a:pt x="93857" y="74744"/>
                    </a:cubicBezTo>
                    <a:close/>
                    <a:moveTo>
                      <a:pt x="145860" y="32738"/>
                    </a:moveTo>
                    <a:cubicBezTo>
                      <a:pt x="145860" y="32738"/>
                      <a:pt x="145860" y="32738"/>
                      <a:pt x="145860" y="32738"/>
                    </a:cubicBezTo>
                    <a:cubicBezTo>
                      <a:pt x="145721" y="33988"/>
                      <a:pt x="145652" y="35307"/>
                      <a:pt x="145513" y="36626"/>
                    </a:cubicBezTo>
                    <a:cubicBezTo>
                      <a:pt x="145652" y="35307"/>
                      <a:pt x="145791" y="33988"/>
                      <a:pt x="145860" y="32669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25" name="Google Shape;12225;p28"/>
              <p:cNvSpPr/>
              <p:nvPr/>
            </p:nvSpPr>
            <p:spPr>
              <a:xfrm rot="-5868182">
                <a:off x="6285231" y="2506370"/>
                <a:ext cx="205389" cy="228118"/>
              </a:xfrm>
              <a:custGeom>
                <a:avLst/>
                <a:gdLst/>
                <a:ahLst/>
                <a:cxnLst/>
                <a:rect l="l" t="t" r="r" b="b"/>
                <a:pathLst>
                  <a:path w="301463" h="334824" extrusionOk="0">
                    <a:moveTo>
                      <a:pt x="32622" y="233676"/>
                    </a:moveTo>
                    <a:cubicBezTo>
                      <a:pt x="77335" y="150428"/>
                      <a:pt x="139129" y="71278"/>
                      <a:pt x="227444" y="32119"/>
                    </a:cubicBezTo>
                    <a:cubicBezTo>
                      <a:pt x="244316" y="23648"/>
                      <a:pt x="260840" y="14622"/>
                      <a:pt x="277712" y="6152"/>
                    </a:cubicBezTo>
                    <a:cubicBezTo>
                      <a:pt x="283752" y="3444"/>
                      <a:pt x="290765" y="-2874"/>
                      <a:pt x="297430" y="1500"/>
                    </a:cubicBezTo>
                    <a:cubicBezTo>
                      <a:pt x="309164" y="6082"/>
                      <a:pt x="291737" y="26911"/>
                      <a:pt x="290001" y="35104"/>
                    </a:cubicBezTo>
                    <a:cubicBezTo>
                      <a:pt x="235914" y="152442"/>
                      <a:pt x="165581" y="251866"/>
                      <a:pt x="49911" y="314562"/>
                    </a:cubicBezTo>
                    <a:cubicBezTo>
                      <a:pt x="39704" y="320811"/>
                      <a:pt x="29220" y="326712"/>
                      <a:pt x="18597" y="332198"/>
                    </a:cubicBezTo>
                    <a:cubicBezTo>
                      <a:pt x="15056" y="334003"/>
                      <a:pt x="10959" y="335738"/>
                      <a:pt x="7002" y="334280"/>
                    </a:cubicBezTo>
                    <a:cubicBezTo>
                      <a:pt x="-16048" y="321158"/>
                      <a:pt x="24499" y="252144"/>
                      <a:pt x="32691" y="23360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26" name="Google Shape;12226;p28"/>
              <p:cNvSpPr/>
              <p:nvPr/>
            </p:nvSpPr>
            <p:spPr>
              <a:xfrm rot="-5868182">
                <a:off x="6068587" y="2582925"/>
                <a:ext cx="259320" cy="366859"/>
              </a:xfrm>
              <a:custGeom>
                <a:avLst/>
                <a:gdLst/>
                <a:ahLst/>
                <a:cxnLst/>
                <a:rect l="l" t="t" r="r" b="b"/>
                <a:pathLst>
                  <a:path w="380621" h="538463" extrusionOk="0">
                    <a:moveTo>
                      <a:pt x="198338" y="5806"/>
                    </a:moveTo>
                    <a:cubicBezTo>
                      <a:pt x="207712" y="-6413"/>
                      <a:pt x="222223" y="3099"/>
                      <a:pt x="230138" y="11986"/>
                    </a:cubicBezTo>
                    <a:cubicBezTo>
                      <a:pt x="242080" y="23789"/>
                      <a:pt x="253952" y="35800"/>
                      <a:pt x="264159" y="49131"/>
                    </a:cubicBezTo>
                    <a:cubicBezTo>
                      <a:pt x="326160" y="130920"/>
                      <a:pt x="373859" y="256034"/>
                      <a:pt x="370943" y="359138"/>
                    </a:cubicBezTo>
                    <a:cubicBezTo>
                      <a:pt x="375178" y="356778"/>
                      <a:pt x="381080" y="359902"/>
                      <a:pt x="380593" y="364970"/>
                    </a:cubicBezTo>
                    <a:cubicBezTo>
                      <a:pt x="380524" y="368928"/>
                      <a:pt x="377122" y="371983"/>
                      <a:pt x="374553" y="374482"/>
                    </a:cubicBezTo>
                    <a:cubicBezTo>
                      <a:pt x="354765" y="391076"/>
                      <a:pt x="333172" y="405448"/>
                      <a:pt x="313315" y="422112"/>
                    </a:cubicBezTo>
                    <a:cubicBezTo>
                      <a:pt x="236109" y="486127"/>
                      <a:pt x="141266" y="541463"/>
                      <a:pt x="38023" y="537922"/>
                    </a:cubicBezTo>
                    <a:cubicBezTo>
                      <a:pt x="25803" y="536533"/>
                      <a:pt x="5252" y="543754"/>
                      <a:pt x="45" y="528688"/>
                    </a:cubicBezTo>
                    <a:cubicBezTo>
                      <a:pt x="-1205" y="514246"/>
                      <a:pt x="23998" y="498971"/>
                      <a:pt x="32122" y="486960"/>
                    </a:cubicBezTo>
                    <a:cubicBezTo>
                      <a:pt x="52742" y="463215"/>
                      <a:pt x="73711" y="438636"/>
                      <a:pt x="102177" y="424125"/>
                    </a:cubicBezTo>
                    <a:cubicBezTo>
                      <a:pt x="142724" y="403852"/>
                      <a:pt x="184591" y="384133"/>
                      <a:pt x="228957" y="374066"/>
                    </a:cubicBezTo>
                    <a:cubicBezTo>
                      <a:pt x="250480" y="369483"/>
                      <a:pt x="272699" y="369900"/>
                      <a:pt x="294292" y="365456"/>
                    </a:cubicBezTo>
                    <a:cubicBezTo>
                      <a:pt x="310538" y="362193"/>
                      <a:pt x="326646" y="358097"/>
                      <a:pt x="343240" y="356986"/>
                    </a:cubicBezTo>
                    <a:cubicBezTo>
                      <a:pt x="312829" y="307968"/>
                      <a:pt x="271379" y="266796"/>
                      <a:pt x="243398" y="216320"/>
                    </a:cubicBezTo>
                    <a:cubicBezTo>
                      <a:pt x="243398" y="216459"/>
                      <a:pt x="243537" y="216528"/>
                      <a:pt x="243607" y="216667"/>
                    </a:cubicBezTo>
                    <a:cubicBezTo>
                      <a:pt x="242565" y="214723"/>
                      <a:pt x="241455" y="212709"/>
                      <a:pt x="240413" y="210765"/>
                    </a:cubicBezTo>
                    <a:cubicBezTo>
                      <a:pt x="240413" y="210835"/>
                      <a:pt x="240483" y="210904"/>
                      <a:pt x="240552" y="210974"/>
                    </a:cubicBezTo>
                    <a:cubicBezTo>
                      <a:pt x="240135" y="210210"/>
                      <a:pt x="239719" y="209446"/>
                      <a:pt x="239302" y="208613"/>
                    </a:cubicBezTo>
                    <a:cubicBezTo>
                      <a:pt x="239302" y="208613"/>
                      <a:pt x="239302" y="208613"/>
                      <a:pt x="239302" y="208613"/>
                    </a:cubicBezTo>
                    <a:cubicBezTo>
                      <a:pt x="237914" y="206113"/>
                      <a:pt x="236594" y="203614"/>
                      <a:pt x="235206" y="201045"/>
                    </a:cubicBezTo>
                    <a:lnTo>
                      <a:pt x="235206" y="201045"/>
                    </a:lnTo>
                    <a:cubicBezTo>
                      <a:pt x="235206" y="201045"/>
                      <a:pt x="235067" y="200837"/>
                      <a:pt x="235067" y="200767"/>
                    </a:cubicBezTo>
                    <a:cubicBezTo>
                      <a:pt x="235067" y="200767"/>
                      <a:pt x="235067" y="200767"/>
                      <a:pt x="235067" y="200767"/>
                    </a:cubicBezTo>
                    <a:cubicBezTo>
                      <a:pt x="235067" y="200767"/>
                      <a:pt x="235067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lnTo>
                      <a:pt x="234998" y="200628"/>
                    </a:ln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859" y="200420"/>
                      <a:pt x="234789" y="200212"/>
                      <a:pt x="234651" y="200004"/>
                    </a:cubicBezTo>
                    <a:cubicBezTo>
                      <a:pt x="214307" y="162511"/>
                      <a:pt x="205490" y="120367"/>
                      <a:pt x="199588" y="78500"/>
                    </a:cubicBezTo>
                    <a:cubicBezTo>
                      <a:pt x="197783" y="66141"/>
                      <a:pt x="196325" y="53713"/>
                      <a:pt x="195284" y="41285"/>
                    </a:cubicBezTo>
                    <a:cubicBezTo>
                      <a:pt x="194936" y="29621"/>
                      <a:pt x="191464" y="16082"/>
                      <a:pt x="198477" y="5806"/>
                    </a:cubicBezTo>
                    <a:close/>
                    <a:moveTo>
                      <a:pt x="367333" y="364137"/>
                    </a:moveTo>
                    <a:cubicBezTo>
                      <a:pt x="367333" y="364137"/>
                      <a:pt x="366777" y="364554"/>
                      <a:pt x="366499" y="364693"/>
                    </a:cubicBezTo>
                    <a:cubicBezTo>
                      <a:pt x="366499" y="364901"/>
                      <a:pt x="366569" y="365179"/>
                      <a:pt x="366569" y="365387"/>
                    </a:cubicBezTo>
                    <a:cubicBezTo>
                      <a:pt x="366777" y="365179"/>
                      <a:pt x="366985" y="364970"/>
                      <a:pt x="367194" y="364693"/>
                    </a:cubicBezTo>
                    <a:cubicBezTo>
                      <a:pt x="367194" y="364484"/>
                      <a:pt x="367194" y="364276"/>
                      <a:pt x="367194" y="364068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27" name="Google Shape;12227;p28"/>
              <p:cNvSpPr/>
              <p:nvPr/>
            </p:nvSpPr>
            <p:spPr>
              <a:xfrm rot="-5868182">
                <a:off x="6087622" y="2441518"/>
                <a:ext cx="87500" cy="246253"/>
              </a:xfrm>
              <a:custGeom>
                <a:avLst/>
                <a:gdLst/>
                <a:ahLst/>
                <a:cxnLst/>
                <a:rect l="l" t="t" r="r" b="b"/>
                <a:pathLst>
                  <a:path w="128430" h="361441" extrusionOk="0">
                    <a:moveTo>
                      <a:pt x="37499" y="62695"/>
                    </a:moveTo>
                    <a:cubicBezTo>
                      <a:pt x="48261" y="42352"/>
                      <a:pt x="87281" y="-17428"/>
                      <a:pt x="113525" y="4929"/>
                    </a:cubicBezTo>
                    <a:cubicBezTo>
                      <a:pt x="132618" y="48531"/>
                      <a:pt x="131230" y="99285"/>
                      <a:pt x="121301" y="145179"/>
                    </a:cubicBezTo>
                    <a:cubicBezTo>
                      <a:pt x="108735" y="212943"/>
                      <a:pt x="82420" y="277444"/>
                      <a:pt x="47080" y="336460"/>
                    </a:cubicBezTo>
                    <a:cubicBezTo>
                      <a:pt x="47080" y="336390"/>
                      <a:pt x="47219" y="336251"/>
                      <a:pt x="47289" y="336182"/>
                    </a:cubicBezTo>
                    <a:cubicBezTo>
                      <a:pt x="46941" y="336737"/>
                      <a:pt x="46595" y="337293"/>
                      <a:pt x="46247" y="337918"/>
                    </a:cubicBezTo>
                    <a:cubicBezTo>
                      <a:pt x="46247" y="337918"/>
                      <a:pt x="46247" y="337918"/>
                      <a:pt x="46247" y="337918"/>
                    </a:cubicBezTo>
                    <a:cubicBezTo>
                      <a:pt x="46247" y="337918"/>
                      <a:pt x="46247" y="337987"/>
                      <a:pt x="46178" y="338057"/>
                    </a:cubicBezTo>
                    <a:cubicBezTo>
                      <a:pt x="46178" y="338057"/>
                      <a:pt x="46178" y="338057"/>
                      <a:pt x="46178" y="337987"/>
                    </a:cubicBezTo>
                    <a:cubicBezTo>
                      <a:pt x="44789" y="340209"/>
                      <a:pt x="43470" y="342500"/>
                      <a:pt x="42082" y="344722"/>
                    </a:cubicBezTo>
                    <a:cubicBezTo>
                      <a:pt x="42221" y="344514"/>
                      <a:pt x="42359" y="344236"/>
                      <a:pt x="42498" y="344028"/>
                    </a:cubicBezTo>
                    <a:cubicBezTo>
                      <a:pt x="38332" y="349304"/>
                      <a:pt x="35485" y="359164"/>
                      <a:pt x="27778" y="359580"/>
                    </a:cubicBezTo>
                    <a:cubicBezTo>
                      <a:pt x="10699" y="371800"/>
                      <a:pt x="10977" y="320213"/>
                      <a:pt x="6810" y="310840"/>
                    </a:cubicBezTo>
                    <a:cubicBezTo>
                      <a:pt x="-8186" y="228287"/>
                      <a:pt x="1395" y="138860"/>
                      <a:pt x="37429" y="62834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28" name="Google Shape;12228;p28"/>
              <p:cNvSpPr/>
              <p:nvPr/>
            </p:nvSpPr>
            <p:spPr>
              <a:xfrm rot="-5868182">
                <a:off x="6061123" y="2308735"/>
                <a:ext cx="161995" cy="271786"/>
              </a:xfrm>
              <a:custGeom>
                <a:avLst/>
                <a:gdLst/>
                <a:ahLst/>
                <a:cxnLst/>
                <a:rect l="l" t="t" r="r" b="b"/>
                <a:pathLst>
                  <a:path w="237770" h="398917" extrusionOk="0">
                    <a:moveTo>
                      <a:pt x="75106" y="146476"/>
                    </a:moveTo>
                    <a:cubicBezTo>
                      <a:pt x="100657" y="99888"/>
                      <a:pt x="133219" y="56146"/>
                      <a:pt x="173420" y="21292"/>
                    </a:cubicBezTo>
                    <a:cubicBezTo>
                      <a:pt x="189111" y="9073"/>
                      <a:pt x="217508" y="-11271"/>
                      <a:pt x="234727" y="7823"/>
                    </a:cubicBezTo>
                    <a:cubicBezTo>
                      <a:pt x="242226" y="25597"/>
                      <a:pt x="233963" y="48856"/>
                      <a:pt x="230283" y="67186"/>
                    </a:cubicBezTo>
                    <a:cubicBezTo>
                      <a:pt x="199734" y="168207"/>
                      <a:pt x="92116" y="331508"/>
                      <a:pt x="11716" y="398092"/>
                    </a:cubicBezTo>
                    <a:cubicBezTo>
                      <a:pt x="-781" y="402605"/>
                      <a:pt x="-781" y="387538"/>
                      <a:pt x="607" y="379207"/>
                    </a:cubicBezTo>
                    <a:cubicBezTo>
                      <a:pt x="1510" y="367473"/>
                      <a:pt x="2759" y="355739"/>
                      <a:pt x="4009" y="344075"/>
                    </a:cubicBezTo>
                    <a:cubicBezTo>
                      <a:pt x="13036" y="274228"/>
                      <a:pt x="45598" y="209657"/>
                      <a:pt x="75037" y="14647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29" name="Google Shape;12229;p28"/>
              <p:cNvSpPr/>
              <p:nvPr/>
            </p:nvSpPr>
            <p:spPr>
              <a:xfrm rot="-5868182">
                <a:off x="6237721" y="2068041"/>
                <a:ext cx="233095" cy="531122"/>
              </a:xfrm>
              <a:custGeom>
                <a:avLst/>
                <a:gdLst/>
                <a:ahLst/>
                <a:cxnLst/>
                <a:rect l="l" t="t" r="r" b="b"/>
                <a:pathLst>
                  <a:path w="342128" h="779562" extrusionOk="0">
                    <a:moveTo>
                      <a:pt x="51771" y="244808"/>
                    </a:moveTo>
                    <a:cubicBezTo>
                      <a:pt x="93360" y="168088"/>
                      <a:pt x="152931" y="101157"/>
                      <a:pt x="222570" y="48806"/>
                    </a:cubicBezTo>
                    <a:cubicBezTo>
                      <a:pt x="253467" y="26449"/>
                      <a:pt x="287974" y="5620"/>
                      <a:pt x="326300" y="135"/>
                    </a:cubicBezTo>
                    <a:cubicBezTo>
                      <a:pt x="334492" y="-976"/>
                      <a:pt x="343865" y="4857"/>
                      <a:pt x="341852" y="13952"/>
                    </a:cubicBezTo>
                    <a:cubicBezTo>
                      <a:pt x="339213" y="22770"/>
                      <a:pt x="331784" y="29227"/>
                      <a:pt x="326577" y="36586"/>
                    </a:cubicBezTo>
                    <a:cubicBezTo>
                      <a:pt x="326785" y="36309"/>
                      <a:pt x="327063" y="36031"/>
                      <a:pt x="327272" y="35684"/>
                    </a:cubicBezTo>
                    <a:cubicBezTo>
                      <a:pt x="311788" y="55263"/>
                      <a:pt x="294639" y="73315"/>
                      <a:pt x="278739" y="92478"/>
                    </a:cubicBezTo>
                    <a:cubicBezTo>
                      <a:pt x="252564" y="125735"/>
                      <a:pt x="229166" y="161145"/>
                      <a:pt x="200908" y="192736"/>
                    </a:cubicBezTo>
                    <a:cubicBezTo>
                      <a:pt x="161472" y="236199"/>
                      <a:pt x="116411" y="274872"/>
                      <a:pt x="68781" y="309032"/>
                    </a:cubicBezTo>
                    <a:cubicBezTo>
                      <a:pt x="70934" y="315419"/>
                      <a:pt x="66212" y="321182"/>
                      <a:pt x="64546" y="327084"/>
                    </a:cubicBezTo>
                    <a:cubicBezTo>
                      <a:pt x="101830" y="433382"/>
                      <a:pt x="96207" y="550580"/>
                      <a:pt x="74127" y="659586"/>
                    </a:cubicBezTo>
                    <a:cubicBezTo>
                      <a:pt x="69962" y="680971"/>
                      <a:pt x="45870" y="774772"/>
                      <a:pt x="27123" y="779562"/>
                    </a:cubicBezTo>
                    <a:cubicBezTo>
                      <a:pt x="-1205" y="777757"/>
                      <a:pt x="5114" y="633550"/>
                      <a:pt x="670" y="606125"/>
                    </a:cubicBezTo>
                    <a:cubicBezTo>
                      <a:pt x="-2871" y="531348"/>
                      <a:pt x="8029" y="457196"/>
                      <a:pt x="23721" y="384225"/>
                    </a:cubicBezTo>
                    <a:cubicBezTo>
                      <a:pt x="29692" y="358119"/>
                      <a:pt x="35107" y="331458"/>
                      <a:pt x="46633" y="307088"/>
                    </a:cubicBezTo>
                    <a:cubicBezTo>
                      <a:pt x="48924" y="302297"/>
                      <a:pt x="53992" y="300492"/>
                      <a:pt x="58159" y="297784"/>
                    </a:cubicBezTo>
                    <a:cubicBezTo>
                      <a:pt x="54340" y="297090"/>
                      <a:pt x="50799" y="295076"/>
                      <a:pt x="47536" y="292993"/>
                    </a:cubicBezTo>
                    <a:cubicBezTo>
                      <a:pt x="45661" y="298062"/>
                      <a:pt x="41078" y="302644"/>
                      <a:pt x="35316" y="300492"/>
                    </a:cubicBezTo>
                    <a:cubicBezTo>
                      <a:pt x="18791" y="294451"/>
                      <a:pt x="47882" y="255917"/>
                      <a:pt x="51701" y="244739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2230" name="Google Shape;12230;p28"/>
            <p:cNvGrpSpPr/>
            <p:nvPr/>
          </p:nvGrpSpPr>
          <p:grpSpPr>
            <a:xfrm>
              <a:off x="6003359" y="1935367"/>
              <a:ext cx="701143" cy="994661"/>
              <a:chOff x="6003359" y="1935367"/>
              <a:chExt cx="701143" cy="994661"/>
            </a:xfrm>
          </p:grpSpPr>
          <p:grpSp>
            <p:nvGrpSpPr>
              <p:cNvPr id="12231" name="Google Shape;12231;p28"/>
              <p:cNvGrpSpPr/>
              <p:nvPr/>
            </p:nvGrpSpPr>
            <p:grpSpPr>
              <a:xfrm>
                <a:off x="6003359" y="1935367"/>
                <a:ext cx="701143" cy="994661"/>
                <a:chOff x="6003359" y="1935367"/>
                <a:chExt cx="701143" cy="994661"/>
              </a:xfrm>
            </p:grpSpPr>
            <p:sp>
              <p:nvSpPr>
                <p:cNvPr id="12232" name="Google Shape;12232;p28"/>
                <p:cNvSpPr/>
                <p:nvPr/>
              </p:nvSpPr>
              <p:spPr>
                <a:xfrm rot="-5868182">
                  <a:off x="5886047" y="2190095"/>
                  <a:ext cx="937465" cy="4852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5978" h="712167" extrusionOk="0">
                      <a:moveTo>
                        <a:pt x="15231" y="396"/>
                      </a:moveTo>
                      <a:cubicBezTo>
                        <a:pt x="109449" y="21433"/>
                        <a:pt x="198737" y="58232"/>
                        <a:pt x="288233" y="93572"/>
                      </a:cubicBezTo>
                      <a:cubicBezTo>
                        <a:pt x="349400" y="117595"/>
                        <a:pt x="411749" y="138771"/>
                        <a:pt x="472640" y="163488"/>
                      </a:cubicBezTo>
                      <a:cubicBezTo>
                        <a:pt x="627470" y="228059"/>
                        <a:pt x="775565" y="307904"/>
                        <a:pt x="921091" y="391082"/>
                      </a:cubicBezTo>
                      <a:cubicBezTo>
                        <a:pt x="1056342" y="471274"/>
                        <a:pt x="1192218" y="552091"/>
                        <a:pt x="1317123" y="647975"/>
                      </a:cubicBezTo>
                      <a:cubicBezTo>
                        <a:pt x="1336772" y="663735"/>
                        <a:pt x="1356768" y="679496"/>
                        <a:pt x="1373986" y="697965"/>
                      </a:cubicBezTo>
                      <a:cubicBezTo>
                        <a:pt x="1377181" y="701505"/>
                        <a:pt x="1376348" y="707338"/>
                        <a:pt x="1372807" y="710254"/>
                      </a:cubicBezTo>
                      <a:cubicBezTo>
                        <a:pt x="1362739" y="717405"/>
                        <a:pt x="1356004" y="702547"/>
                        <a:pt x="1348436" y="697965"/>
                      </a:cubicBezTo>
                      <a:cubicBezTo>
                        <a:pt x="1318720" y="672761"/>
                        <a:pt x="1287407" y="649571"/>
                        <a:pt x="1255608" y="627076"/>
                      </a:cubicBezTo>
                      <a:cubicBezTo>
                        <a:pt x="1010518" y="463567"/>
                        <a:pt x="751750" y="318596"/>
                        <a:pt x="481666" y="200634"/>
                      </a:cubicBezTo>
                      <a:cubicBezTo>
                        <a:pt x="374465" y="158420"/>
                        <a:pt x="265875" y="119955"/>
                        <a:pt x="158744" y="77533"/>
                      </a:cubicBezTo>
                      <a:cubicBezTo>
                        <a:pt x="108823" y="61009"/>
                        <a:pt x="60570" y="39485"/>
                        <a:pt x="9885" y="25530"/>
                      </a:cubicBezTo>
                      <a:cubicBezTo>
                        <a:pt x="-5876" y="22128"/>
                        <a:pt x="-1848" y="-3145"/>
                        <a:pt x="15301" y="32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233" name="Google Shape;12233;p28"/>
                <p:cNvSpPr/>
                <p:nvPr/>
              </p:nvSpPr>
              <p:spPr>
                <a:xfrm rot="-5868182">
                  <a:off x="6157486" y="2074647"/>
                  <a:ext cx="305138" cy="91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7870" h="133689" extrusionOk="0">
                      <a:moveTo>
                        <a:pt x="3619" y="118685"/>
                      </a:moveTo>
                      <a:cubicBezTo>
                        <a:pt x="42639" y="95149"/>
                        <a:pt x="86936" y="84178"/>
                        <a:pt x="129011" y="67654"/>
                      </a:cubicBezTo>
                      <a:cubicBezTo>
                        <a:pt x="169697" y="50227"/>
                        <a:pt x="213438" y="42590"/>
                        <a:pt x="255652" y="30162"/>
                      </a:cubicBezTo>
                      <a:cubicBezTo>
                        <a:pt x="298144" y="18081"/>
                        <a:pt x="342579" y="15998"/>
                        <a:pt x="386112" y="9680"/>
                      </a:cubicBezTo>
                      <a:cubicBezTo>
                        <a:pt x="385973" y="9680"/>
                        <a:pt x="385765" y="9680"/>
                        <a:pt x="385626" y="9680"/>
                      </a:cubicBezTo>
                      <a:cubicBezTo>
                        <a:pt x="405205" y="7597"/>
                        <a:pt x="424507" y="3917"/>
                        <a:pt x="443739" y="29"/>
                      </a:cubicBezTo>
                      <a:cubicBezTo>
                        <a:pt x="443739" y="29"/>
                        <a:pt x="443600" y="29"/>
                        <a:pt x="443531" y="29"/>
                      </a:cubicBezTo>
                      <a:cubicBezTo>
                        <a:pt x="449849" y="-596"/>
                        <a:pt x="448947" y="9194"/>
                        <a:pt x="442906" y="7666"/>
                      </a:cubicBezTo>
                      <a:cubicBezTo>
                        <a:pt x="368684" y="23149"/>
                        <a:pt x="291756" y="24260"/>
                        <a:pt x="219895" y="50574"/>
                      </a:cubicBezTo>
                      <a:cubicBezTo>
                        <a:pt x="219895" y="50574"/>
                        <a:pt x="219895" y="50574"/>
                        <a:pt x="219965" y="50574"/>
                      </a:cubicBezTo>
                      <a:cubicBezTo>
                        <a:pt x="169628" y="61475"/>
                        <a:pt x="123248" y="84178"/>
                        <a:pt x="74924" y="101189"/>
                      </a:cubicBezTo>
                      <a:cubicBezTo>
                        <a:pt x="52915" y="109729"/>
                        <a:pt x="32294" y="121324"/>
                        <a:pt x="11673" y="132780"/>
                      </a:cubicBezTo>
                      <a:cubicBezTo>
                        <a:pt x="2925" y="137293"/>
                        <a:pt x="-4782" y="123823"/>
                        <a:pt x="3619" y="11861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234" name="Google Shape;12234;p28"/>
                <p:cNvSpPr/>
                <p:nvPr/>
              </p:nvSpPr>
              <p:spPr>
                <a:xfrm rot="-5868182">
                  <a:off x="6078249" y="2126146"/>
                  <a:ext cx="285371" cy="195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57" h="287129" extrusionOk="0">
                      <a:moveTo>
                        <a:pt x="1266" y="276623"/>
                      </a:moveTo>
                      <a:cubicBezTo>
                        <a:pt x="83055" y="186641"/>
                        <a:pt x="184979" y="118113"/>
                        <a:pt x="290236" y="58403"/>
                      </a:cubicBezTo>
                      <a:cubicBezTo>
                        <a:pt x="302040" y="52570"/>
                        <a:pt x="421251" y="-14847"/>
                        <a:pt x="418821" y="2997"/>
                      </a:cubicBezTo>
                      <a:cubicBezTo>
                        <a:pt x="418960" y="5844"/>
                        <a:pt x="416391" y="7996"/>
                        <a:pt x="413753" y="7579"/>
                      </a:cubicBezTo>
                      <a:cubicBezTo>
                        <a:pt x="352099" y="32852"/>
                        <a:pt x="294124" y="66595"/>
                        <a:pt x="237608" y="101727"/>
                      </a:cubicBezTo>
                      <a:cubicBezTo>
                        <a:pt x="182063" y="135956"/>
                        <a:pt x="127977" y="172824"/>
                        <a:pt x="79723" y="216982"/>
                      </a:cubicBezTo>
                      <a:cubicBezTo>
                        <a:pt x="55561" y="238436"/>
                        <a:pt x="33829" y="262320"/>
                        <a:pt x="11334" y="285440"/>
                      </a:cubicBezTo>
                      <a:cubicBezTo>
                        <a:pt x="5710" y="290578"/>
                        <a:pt x="-3247" y="282941"/>
                        <a:pt x="1197" y="27662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235" name="Google Shape;12235;p28"/>
                <p:cNvSpPr/>
                <p:nvPr/>
              </p:nvSpPr>
              <p:spPr>
                <a:xfrm rot="-5868182">
                  <a:off x="6095670" y="2235418"/>
                  <a:ext cx="196889" cy="20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986" h="302133" extrusionOk="0">
                      <a:moveTo>
                        <a:pt x="2255" y="287343"/>
                      </a:moveTo>
                      <a:cubicBezTo>
                        <a:pt x="70575" y="171741"/>
                        <a:pt x="165417" y="69678"/>
                        <a:pt x="281366" y="872"/>
                      </a:cubicBezTo>
                      <a:cubicBezTo>
                        <a:pt x="286921" y="-2877"/>
                        <a:pt x="292475" y="6496"/>
                        <a:pt x="286226" y="9412"/>
                      </a:cubicBezTo>
                      <a:cubicBezTo>
                        <a:pt x="269007" y="19132"/>
                        <a:pt x="253108" y="31005"/>
                        <a:pt x="237347" y="42947"/>
                      </a:cubicBezTo>
                      <a:cubicBezTo>
                        <a:pt x="237347" y="42947"/>
                        <a:pt x="237417" y="42947"/>
                        <a:pt x="237486" y="42878"/>
                      </a:cubicBezTo>
                      <a:cubicBezTo>
                        <a:pt x="237278" y="43017"/>
                        <a:pt x="237069" y="43225"/>
                        <a:pt x="236861" y="43364"/>
                      </a:cubicBezTo>
                      <a:cubicBezTo>
                        <a:pt x="237000" y="43225"/>
                        <a:pt x="237139" y="43155"/>
                        <a:pt x="237278" y="43017"/>
                      </a:cubicBezTo>
                      <a:cubicBezTo>
                        <a:pt x="237278" y="43017"/>
                        <a:pt x="237139" y="43086"/>
                        <a:pt x="237069" y="43155"/>
                      </a:cubicBezTo>
                      <a:cubicBezTo>
                        <a:pt x="237069" y="43155"/>
                        <a:pt x="237139" y="43086"/>
                        <a:pt x="237208" y="43017"/>
                      </a:cubicBezTo>
                      <a:cubicBezTo>
                        <a:pt x="180206" y="88841"/>
                        <a:pt x="127161" y="140636"/>
                        <a:pt x="82725" y="198749"/>
                      </a:cubicBezTo>
                      <a:cubicBezTo>
                        <a:pt x="82725" y="198749"/>
                        <a:pt x="82725" y="198680"/>
                        <a:pt x="82795" y="198610"/>
                      </a:cubicBezTo>
                      <a:cubicBezTo>
                        <a:pt x="82725" y="198749"/>
                        <a:pt x="82586" y="198819"/>
                        <a:pt x="82517" y="198958"/>
                      </a:cubicBezTo>
                      <a:cubicBezTo>
                        <a:pt x="82517" y="198958"/>
                        <a:pt x="82517" y="198958"/>
                        <a:pt x="82517" y="198958"/>
                      </a:cubicBezTo>
                      <a:cubicBezTo>
                        <a:pt x="82031" y="199652"/>
                        <a:pt x="81475" y="200277"/>
                        <a:pt x="80989" y="200971"/>
                      </a:cubicBezTo>
                      <a:cubicBezTo>
                        <a:pt x="81059" y="200902"/>
                        <a:pt x="81128" y="200763"/>
                        <a:pt x="81198" y="200693"/>
                      </a:cubicBezTo>
                      <a:cubicBezTo>
                        <a:pt x="59188" y="231659"/>
                        <a:pt x="35790" y="261792"/>
                        <a:pt x="16975" y="294841"/>
                      </a:cubicBezTo>
                      <a:cubicBezTo>
                        <a:pt x="10448" y="308797"/>
                        <a:pt x="-5868" y="300743"/>
                        <a:pt x="2186" y="28727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236" name="Google Shape;12236;p28"/>
                <p:cNvSpPr/>
                <p:nvPr/>
              </p:nvSpPr>
              <p:spPr>
                <a:xfrm rot="-5868182">
                  <a:off x="6068765" y="2311147"/>
                  <a:ext cx="152575" cy="26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944" h="389144" extrusionOk="0">
                      <a:moveTo>
                        <a:pt x="86272" y="193992"/>
                      </a:moveTo>
                      <a:cubicBezTo>
                        <a:pt x="105782" y="156985"/>
                        <a:pt x="127305" y="121090"/>
                        <a:pt x="150148" y="86027"/>
                      </a:cubicBezTo>
                      <a:cubicBezTo>
                        <a:pt x="171186" y="56381"/>
                        <a:pt x="189377" y="22290"/>
                        <a:pt x="219023" y="350"/>
                      </a:cubicBezTo>
                      <a:cubicBezTo>
                        <a:pt x="219023" y="350"/>
                        <a:pt x="219023" y="350"/>
                        <a:pt x="219023" y="350"/>
                      </a:cubicBezTo>
                      <a:cubicBezTo>
                        <a:pt x="220828" y="-552"/>
                        <a:pt x="223189" y="350"/>
                        <a:pt x="223884" y="2364"/>
                      </a:cubicBezTo>
                      <a:cubicBezTo>
                        <a:pt x="224647" y="7085"/>
                        <a:pt x="217982" y="8612"/>
                        <a:pt x="215690" y="12084"/>
                      </a:cubicBezTo>
                      <a:cubicBezTo>
                        <a:pt x="215829" y="11945"/>
                        <a:pt x="215899" y="11876"/>
                        <a:pt x="216038" y="11737"/>
                      </a:cubicBezTo>
                      <a:cubicBezTo>
                        <a:pt x="140358" y="101372"/>
                        <a:pt x="91202" y="210516"/>
                        <a:pt x="44475" y="317231"/>
                      </a:cubicBezTo>
                      <a:cubicBezTo>
                        <a:pt x="44613" y="316884"/>
                        <a:pt x="44752" y="316537"/>
                        <a:pt x="44891" y="316259"/>
                      </a:cubicBezTo>
                      <a:cubicBezTo>
                        <a:pt x="34894" y="339518"/>
                        <a:pt x="27464" y="364374"/>
                        <a:pt x="14689" y="386314"/>
                      </a:cubicBezTo>
                      <a:cubicBezTo>
                        <a:pt x="9760" y="392355"/>
                        <a:pt x="-724" y="387981"/>
                        <a:pt x="40" y="380205"/>
                      </a:cubicBezTo>
                      <a:cubicBezTo>
                        <a:pt x="23090" y="315981"/>
                        <a:pt x="55375" y="254882"/>
                        <a:pt x="86341" y="19399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237" name="Google Shape;12237;p28"/>
                <p:cNvSpPr/>
                <p:nvPr/>
              </p:nvSpPr>
              <p:spPr>
                <a:xfrm rot="-5868182">
                  <a:off x="6104557" y="2448908"/>
                  <a:ext cx="62586" cy="24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61" h="353652" extrusionOk="0">
                      <a:moveTo>
                        <a:pt x="83525" y="1142"/>
                      </a:moveTo>
                      <a:cubicBezTo>
                        <a:pt x="87344" y="-2121"/>
                        <a:pt x="93385" y="2183"/>
                        <a:pt x="91510" y="6835"/>
                      </a:cubicBezTo>
                      <a:cubicBezTo>
                        <a:pt x="89982" y="17319"/>
                        <a:pt x="88246" y="27734"/>
                        <a:pt x="86580" y="38148"/>
                      </a:cubicBezTo>
                      <a:lnTo>
                        <a:pt x="86580" y="38148"/>
                      </a:lnTo>
                      <a:cubicBezTo>
                        <a:pt x="86580" y="38148"/>
                        <a:pt x="86580" y="38426"/>
                        <a:pt x="86510" y="38565"/>
                      </a:cubicBezTo>
                      <a:cubicBezTo>
                        <a:pt x="86510" y="38565"/>
                        <a:pt x="86510" y="38565"/>
                        <a:pt x="86510" y="38496"/>
                      </a:cubicBezTo>
                      <a:cubicBezTo>
                        <a:pt x="85816" y="42661"/>
                        <a:pt x="85191" y="46827"/>
                        <a:pt x="84567" y="50993"/>
                      </a:cubicBezTo>
                      <a:cubicBezTo>
                        <a:pt x="84567" y="50924"/>
                        <a:pt x="84567" y="50854"/>
                        <a:pt x="84567" y="50785"/>
                      </a:cubicBezTo>
                      <a:cubicBezTo>
                        <a:pt x="84567" y="51132"/>
                        <a:pt x="84497" y="51410"/>
                        <a:pt x="84428" y="51757"/>
                      </a:cubicBezTo>
                      <a:cubicBezTo>
                        <a:pt x="84428" y="51757"/>
                        <a:pt x="84428" y="51687"/>
                        <a:pt x="84428" y="51618"/>
                      </a:cubicBezTo>
                      <a:cubicBezTo>
                        <a:pt x="67973" y="151876"/>
                        <a:pt x="44991" y="251786"/>
                        <a:pt x="16594" y="349128"/>
                      </a:cubicBezTo>
                      <a:cubicBezTo>
                        <a:pt x="12637" y="356834"/>
                        <a:pt x="139" y="354127"/>
                        <a:pt x="0" y="345309"/>
                      </a:cubicBezTo>
                      <a:cubicBezTo>
                        <a:pt x="10832" y="281502"/>
                        <a:pt x="30411" y="219154"/>
                        <a:pt x="44575" y="155972"/>
                      </a:cubicBezTo>
                      <a:cubicBezTo>
                        <a:pt x="52559" y="124103"/>
                        <a:pt x="59988" y="92096"/>
                        <a:pt x="66862" y="59950"/>
                      </a:cubicBezTo>
                      <a:cubicBezTo>
                        <a:pt x="72208" y="40578"/>
                        <a:pt x="73111" y="18500"/>
                        <a:pt x="83386" y="114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238" name="Google Shape;12238;p28"/>
                <p:cNvSpPr/>
                <p:nvPr/>
              </p:nvSpPr>
              <p:spPr>
                <a:xfrm rot="-5868182">
                  <a:off x="6080019" y="2592112"/>
                  <a:ext cx="100285" cy="2364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95" h="347117" extrusionOk="0">
                      <a:moveTo>
                        <a:pt x="2144" y="299"/>
                      </a:moveTo>
                      <a:cubicBezTo>
                        <a:pt x="5130" y="-950"/>
                        <a:pt x="7282" y="1966"/>
                        <a:pt x="8323" y="4396"/>
                      </a:cubicBezTo>
                      <a:cubicBezTo>
                        <a:pt x="20543" y="26475"/>
                        <a:pt x="31514" y="49178"/>
                        <a:pt x="42900" y="71674"/>
                      </a:cubicBezTo>
                      <a:cubicBezTo>
                        <a:pt x="67826" y="120345"/>
                        <a:pt x="91154" y="169779"/>
                        <a:pt x="111497" y="220602"/>
                      </a:cubicBezTo>
                      <a:cubicBezTo>
                        <a:pt x="126772" y="259136"/>
                        <a:pt x="141630" y="298712"/>
                        <a:pt x="147184" y="339953"/>
                      </a:cubicBezTo>
                      <a:cubicBezTo>
                        <a:pt x="147601" y="347382"/>
                        <a:pt x="136700" y="350021"/>
                        <a:pt x="133715" y="343078"/>
                      </a:cubicBezTo>
                      <a:cubicBezTo>
                        <a:pt x="132326" y="339953"/>
                        <a:pt x="131701" y="336482"/>
                        <a:pt x="130799" y="333149"/>
                      </a:cubicBezTo>
                      <a:cubicBezTo>
                        <a:pt x="109067" y="255456"/>
                        <a:pt x="77407" y="180888"/>
                        <a:pt x="44150" y="107500"/>
                      </a:cubicBezTo>
                      <a:cubicBezTo>
                        <a:pt x="29361" y="75423"/>
                        <a:pt x="15059" y="43138"/>
                        <a:pt x="2075" y="10297"/>
                      </a:cubicBezTo>
                      <a:cubicBezTo>
                        <a:pt x="1034" y="7103"/>
                        <a:pt x="-2022" y="2452"/>
                        <a:pt x="2075" y="29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239" name="Google Shape;12239;p28"/>
                <p:cNvSpPr/>
                <p:nvPr/>
              </p:nvSpPr>
              <p:spPr>
                <a:xfrm rot="-5868182">
                  <a:off x="6293974" y="2511388"/>
                  <a:ext cx="189011" cy="2262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423" h="332122" extrusionOk="0">
                      <a:moveTo>
                        <a:pt x="1328" y="324461"/>
                      </a:moveTo>
                      <a:cubicBezTo>
                        <a:pt x="52568" y="257183"/>
                        <a:pt x="106723" y="192126"/>
                        <a:pt x="159977" y="126376"/>
                      </a:cubicBezTo>
                      <a:cubicBezTo>
                        <a:pt x="159768" y="126653"/>
                        <a:pt x="159490" y="126931"/>
                        <a:pt x="159283" y="127209"/>
                      </a:cubicBezTo>
                      <a:cubicBezTo>
                        <a:pt x="194345" y="85828"/>
                        <a:pt x="228505" y="43684"/>
                        <a:pt x="263706" y="2512"/>
                      </a:cubicBezTo>
                      <a:cubicBezTo>
                        <a:pt x="266483" y="-404"/>
                        <a:pt x="271135" y="-821"/>
                        <a:pt x="274329" y="1470"/>
                      </a:cubicBezTo>
                      <a:cubicBezTo>
                        <a:pt x="286063" y="10357"/>
                        <a:pt x="260998" y="29242"/>
                        <a:pt x="256138" y="38060"/>
                      </a:cubicBezTo>
                      <a:cubicBezTo>
                        <a:pt x="256416" y="37782"/>
                        <a:pt x="256624" y="37435"/>
                        <a:pt x="256902" y="37158"/>
                      </a:cubicBezTo>
                      <a:cubicBezTo>
                        <a:pt x="184069" y="124084"/>
                        <a:pt x="109918" y="209831"/>
                        <a:pt x="35974" y="295786"/>
                      </a:cubicBezTo>
                      <a:cubicBezTo>
                        <a:pt x="26739" y="306965"/>
                        <a:pt x="16950" y="317796"/>
                        <a:pt x="8618" y="329738"/>
                      </a:cubicBezTo>
                      <a:cubicBezTo>
                        <a:pt x="5494" y="335639"/>
                        <a:pt x="-3324" y="329321"/>
                        <a:pt x="1328" y="32446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240" name="Google Shape;12240;p28"/>
                <p:cNvSpPr/>
                <p:nvPr/>
              </p:nvSpPr>
              <p:spPr>
                <a:xfrm rot="-5868182">
                  <a:off x="6371458" y="2373385"/>
                  <a:ext cx="94628" cy="2599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91" h="381499" extrusionOk="0">
                      <a:moveTo>
                        <a:pt x="134245" y="424"/>
                      </a:moveTo>
                      <a:cubicBezTo>
                        <a:pt x="139313" y="2299"/>
                        <a:pt x="139798" y="7923"/>
                        <a:pt x="137786" y="12227"/>
                      </a:cubicBezTo>
                      <a:cubicBezTo>
                        <a:pt x="131537" y="36598"/>
                        <a:pt x="121399" y="59857"/>
                        <a:pt x="112790" y="83394"/>
                      </a:cubicBezTo>
                      <a:cubicBezTo>
                        <a:pt x="94808" y="130954"/>
                        <a:pt x="80158" y="179624"/>
                        <a:pt x="62939" y="227462"/>
                      </a:cubicBezTo>
                      <a:cubicBezTo>
                        <a:pt x="45721" y="276272"/>
                        <a:pt x="24266" y="323554"/>
                        <a:pt x="8019" y="372711"/>
                      </a:cubicBezTo>
                      <a:cubicBezTo>
                        <a:pt x="8019" y="372711"/>
                        <a:pt x="8019" y="372711"/>
                        <a:pt x="8019" y="372711"/>
                      </a:cubicBezTo>
                      <a:cubicBezTo>
                        <a:pt x="7325" y="374932"/>
                        <a:pt x="6978" y="377293"/>
                        <a:pt x="6423" y="379584"/>
                      </a:cubicBezTo>
                      <a:cubicBezTo>
                        <a:pt x="4270" y="383889"/>
                        <a:pt x="-451" y="380140"/>
                        <a:pt x="35" y="376182"/>
                      </a:cubicBezTo>
                      <a:cubicBezTo>
                        <a:pt x="6839" y="325290"/>
                        <a:pt x="29473" y="277660"/>
                        <a:pt x="44749" y="228851"/>
                      </a:cubicBezTo>
                      <a:cubicBezTo>
                        <a:pt x="65022" y="168654"/>
                        <a:pt x="84602" y="108180"/>
                        <a:pt x="106333" y="48401"/>
                      </a:cubicBezTo>
                      <a:cubicBezTo>
                        <a:pt x="111263" y="38958"/>
                        <a:pt x="122025" y="-5130"/>
                        <a:pt x="134175" y="49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241" name="Google Shape;12241;p28"/>
                <p:cNvSpPr/>
                <p:nvPr/>
              </p:nvSpPr>
              <p:spPr>
                <a:xfrm rot="-5868182">
                  <a:off x="6451728" y="2247125"/>
                  <a:ext cx="31177" cy="3150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60" h="462449" extrusionOk="0">
                      <a:moveTo>
                        <a:pt x="39767" y="0"/>
                      </a:moveTo>
                      <a:cubicBezTo>
                        <a:pt x="48792" y="1389"/>
                        <a:pt x="45044" y="12081"/>
                        <a:pt x="44696" y="18330"/>
                      </a:cubicBezTo>
                      <a:cubicBezTo>
                        <a:pt x="39905" y="59641"/>
                        <a:pt x="36434" y="101091"/>
                        <a:pt x="32824" y="142471"/>
                      </a:cubicBezTo>
                      <a:cubicBezTo>
                        <a:pt x="27963" y="245784"/>
                        <a:pt x="23381" y="349097"/>
                        <a:pt x="9981" y="451715"/>
                      </a:cubicBezTo>
                      <a:cubicBezTo>
                        <a:pt x="9981" y="451715"/>
                        <a:pt x="9981" y="451715"/>
                        <a:pt x="9981" y="451715"/>
                      </a:cubicBezTo>
                      <a:cubicBezTo>
                        <a:pt x="9981" y="453312"/>
                        <a:pt x="9911" y="454839"/>
                        <a:pt x="9981" y="456436"/>
                      </a:cubicBezTo>
                      <a:cubicBezTo>
                        <a:pt x="10814" y="458589"/>
                        <a:pt x="9981" y="461227"/>
                        <a:pt x="7690" y="462268"/>
                      </a:cubicBezTo>
                      <a:cubicBezTo>
                        <a:pt x="-3627" y="464768"/>
                        <a:pt x="1163" y="440745"/>
                        <a:pt x="260" y="434149"/>
                      </a:cubicBezTo>
                      <a:cubicBezTo>
                        <a:pt x="3038" y="378952"/>
                        <a:pt x="6787" y="323755"/>
                        <a:pt x="8454" y="268488"/>
                      </a:cubicBezTo>
                      <a:cubicBezTo>
                        <a:pt x="8454" y="268696"/>
                        <a:pt x="8454" y="268904"/>
                        <a:pt x="8454" y="269113"/>
                      </a:cubicBezTo>
                      <a:cubicBezTo>
                        <a:pt x="8454" y="268835"/>
                        <a:pt x="8454" y="268557"/>
                        <a:pt x="8454" y="268279"/>
                      </a:cubicBezTo>
                      <a:cubicBezTo>
                        <a:pt x="8454" y="268279"/>
                        <a:pt x="8454" y="268279"/>
                        <a:pt x="8454" y="268279"/>
                      </a:cubicBezTo>
                      <a:cubicBezTo>
                        <a:pt x="8454" y="267863"/>
                        <a:pt x="8454" y="267516"/>
                        <a:pt x="8454" y="267099"/>
                      </a:cubicBezTo>
                      <a:cubicBezTo>
                        <a:pt x="8454" y="267099"/>
                        <a:pt x="8454" y="267169"/>
                        <a:pt x="8454" y="267238"/>
                      </a:cubicBezTo>
                      <a:cubicBezTo>
                        <a:pt x="8454" y="267030"/>
                        <a:pt x="8454" y="266822"/>
                        <a:pt x="8454" y="266683"/>
                      </a:cubicBezTo>
                      <a:cubicBezTo>
                        <a:pt x="8454" y="266752"/>
                        <a:pt x="8454" y="266891"/>
                        <a:pt x="8454" y="266960"/>
                      </a:cubicBezTo>
                      <a:cubicBezTo>
                        <a:pt x="8454" y="266127"/>
                        <a:pt x="8454" y="265294"/>
                        <a:pt x="8523" y="264530"/>
                      </a:cubicBezTo>
                      <a:cubicBezTo>
                        <a:pt x="8523" y="264600"/>
                        <a:pt x="8523" y="264669"/>
                        <a:pt x="8523" y="264739"/>
                      </a:cubicBezTo>
                      <a:cubicBezTo>
                        <a:pt x="8523" y="264600"/>
                        <a:pt x="8523" y="264530"/>
                        <a:pt x="8523" y="264391"/>
                      </a:cubicBezTo>
                      <a:cubicBezTo>
                        <a:pt x="8523" y="264461"/>
                        <a:pt x="8523" y="264530"/>
                        <a:pt x="8523" y="264600"/>
                      </a:cubicBezTo>
                      <a:cubicBezTo>
                        <a:pt x="8523" y="264114"/>
                        <a:pt x="8523" y="263628"/>
                        <a:pt x="8523" y="263072"/>
                      </a:cubicBezTo>
                      <a:cubicBezTo>
                        <a:pt x="8523" y="263072"/>
                        <a:pt x="8523" y="263211"/>
                        <a:pt x="8523" y="263280"/>
                      </a:cubicBezTo>
                      <a:cubicBezTo>
                        <a:pt x="8939" y="188643"/>
                        <a:pt x="13730" y="114144"/>
                        <a:pt x="25672" y="40409"/>
                      </a:cubicBezTo>
                      <a:cubicBezTo>
                        <a:pt x="25672" y="40617"/>
                        <a:pt x="25603" y="40895"/>
                        <a:pt x="25533" y="41103"/>
                      </a:cubicBezTo>
                      <a:cubicBezTo>
                        <a:pt x="25672" y="40061"/>
                        <a:pt x="25881" y="39089"/>
                        <a:pt x="26019" y="38048"/>
                      </a:cubicBezTo>
                      <a:cubicBezTo>
                        <a:pt x="26019" y="38395"/>
                        <a:pt x="25881" y="38742"/>
                        <a:pt x="25881" y="39089"/>
                      </a:cubicBezTo>
                      <a:cubicBezTo>
                        <a:pt x="28935" y="30133"/>
                        <a:pt x="27824" y="-347"/>
                        <a:pt x="39628" y="6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242" name="Google Shape;12242;p28"/>
                <p:cNvSpPr/>
                <p:nvPr/>
              </p:nvSpPr>
              <p:spPr>
                <a:xfrm rot="-5868182">
                  <a:off x="6479722" y="2092785"/>
                  <a:ext cx="76000" cy="366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50" h="538135" extrusionOk="0">
                      <a:moveTo>
                        <a:pt x="7257" y="69"/>
                      </a:moveTo>
                      <a:cubicBezTo>
                        <a:pt x="19130" y="-694"/>
                        <a:pt x="13714" y="28258"/>
                        <a:pt x="16491" y="36590"/>
                      </a:cubicBezTo>
                      <a:cubicBezTo>
                        <a:pt x="28364" y="120323"/>
                        <a:pt x="36626" y="204542"/>
                        <a:pt x="54053" y="287442"/>
                      </a:cubicBezTo>
                      <a:cubicBezTo>
                        <a:pt x="68356" y="357984"/>
                        <a:pt x="84672" y="428109"/>
                        <a:pt x="103002" y="497678"/>
                      </a:cubicBezTo>
                      <a:cubicBezTo>
                        <a:pt x="103696" y="505454"/>
                        <a:pt x="117027" y="535934"/>
                        <a:pt x="108973" y="537948"/>
                      </a:cubicBezTo>
                      <a:cubicBezTo>
                        <a:pt x="106473" y="538711"/>
                        <a:pt x="104182" y="537045"/>
                        <a:pt x="103626" y="534754"/>
                      </a:cubicBezTo>
                      <a:cubicBezTo>
                        <a:pt x="79604" y="483653"/>
                        <a:pt x="68008" y="427623"/>
                        <a:pt x="53983" y="373120"/>
                      </a:cubicBezTo>
                      <a:cubicBezTo>
                        <a:pt x="38292" y="303550"/>
                        <a:pt x="24892" y="233356"/>
                        <a:pt x="17047" y="162398"/>
                      </a:cubicBezTo>
                      <a:cubicBezTo>
                        <a:pt x="13436" y="120601"/>
                        <a:pt x="5799" y="79290"/>
                        <a:pt x="1772" y="37492"/>
                      </a:cubicBezTo>
                      <a:cubicBezTo>
                        <a:pt x="2397" y="27981"/>
                        <a:pt x="-5310" y="1666"/>
                        <a:pt x="725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243" name="Google Shape;12243;p28"/>
                <p:cNvSpPr/>
                <p:nvPr/>
              </p:nvSpPr>
              <p:spPr>
                <a:xfrm rot="-5868182">
                  <a:off x="6432392" y="2081427"/>
                  <a:ext cx="101989" cy="251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696" h="368659" extrusionOk="0">
                      <a:moveTo>
                        <a:pt x="4957" y="158"/>
                      </a:moveTo>
                      <a:cubicBezTo>
                        <a:pt x="16204" y="-1786"/>
                        <a:pt x="15927" y="14669"/>
                        <a:pt x="19606" y="21821"/>
                      </a:cubicBezTo>
                      <a:cubicBezTo>
                        <a:pt x="30854" y="54175"/>
                        <a:pt x="39533" y="87363"/>
                        <a:pt x="51128" y="119579"/>
                      </a:cubicBezTo>
                      <a:cubicBezTo>
                        <a:pt x="51058" y="119371"/>
                        <a:pt x="50919" y="119093"/>
                        <a:pt x="50850" y="118885"/>
                      </a:cubicBezTo>
                      <a:cubicBezTo>
                        <a:pt x="51545" y="120690"/>
                        <a:pt x="52239" y="122564"/>
                        <a:pt x="52864" y="124370"/>
                      </a:cubicBezTo>
                      <a:cubicBezTo>
                        <a:pt x="52725" y="124022"/>
                        <a:pt x="52586" y="123675"/>
                        <a:pt x="52448" y="123259"/>
                      </a:cubicBezTo>
                      <a:cubicBezTo>
                        <a:pt x="81956" y="203382"/>
                        <a:pt x="115143" y="282046"/>
                        <a:pt x="148678" y="360503"/>
                      </a:cubicBezTo>
                      <a:cubicBezTo>
                        <a:pt x="151733" y="366127"/>
                        <a:pt x="147428" y="372375"/>
                        <a:pt x="142221" y="365918"/>
                      </a:cubicBezTo>
                      <a:cubicBezTo>
                        <a:pt x="126529" y="346895"/>
                        <a:pt x="117781" y="323357"/>
                        <a:pt x="107714" y="301140"/>
                      </a:cubicBezTo>
                      <a:cubicBezTo>
                        <a:pt x="86398" y="253788"/>
                        <a:pt x="64806" y="206506"/>
                        <a:pt x="46754" y="157835"/>
                      </a:cubicBezTo>
                      <a:cubicBezTo>
                        <a:pt x="29188" y="115969"/>
                        <a:pt x="16482" y="72436"/>
                        <a:pt x="5304" y="28556"/>
                      </a:cubicBezTo>
                      <a:cubicBezTo>
                        <a:pt x="4401" y="19807"/>
                        <a:pt x="-5944" y="5366"/>
                        <a:pt x="4957" y="8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244" name="Google Shape;12244;p28"/>
                <p:cNvSpPr/>
                <p:nvPr/>
              </p:nvSpPr>
              <p:spPr>
                <a:xfrm rot="-5868182">
                  <a:off x="6333879" y="2758077"/>
                  <a:ext cx="4730" cy="2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43" h="416" extrusionOk="0">
                      <a:moveTo>
                        <a:pt x="0" y="417"/>
                      </a:moveTo>
                      <a:cubicBezTo>
                        <a:pt x="0" y="417"/>
                        <a:pt x="0" y="139"/>
                        <a:pt x="0" y="0"/>
                      </a:cubicBezTo>
                      <a:cubicBezTo>
                        <a:pt x="0" y="139"/>
                        <a:pt x="0" y="278"/>
                        <a:pt x="0" y="41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2245" name="Google Shape;12245;p28"/>
              <p:cNvSpPr/>
              <p:nvPr/>
            </p:nvSpPr>
            <p:spPr>
              <a:xfrm rot="-5868182">
                <a:off x="6195604" y="2694012"/>
                <a:ext cx="243819" cy="109548"/>
              </a:xfrm>
              <a:custGeom>
                <a:avLst/>
                <a:gdLst/>
                <a:ahLst/>
                <a:cxnLst/>
                <a:rect l="l" t="t" r="r" b="b"/>
                <a:pathLst>
                  <a:path w="357868" h="160790" extrusionOk="0">
                    <a:moveTo>
                      <a:pt x="5004" y="153300"/>
                    </a:moveTo>
                    <a:cubicBezTo>
                      <a:pt x="124285" y="114697"/>
                      <a:pt x="240512" y="64013"/>
                      <a:pt x="348893" y="900"/>
                    </a:cubicBezTo>
                    <a:cubicBezTo>
                      <a:pt x="354933" y="-2849"/>
                      <a:pt x="361321" y="6038"/>
                      <a:pt x="355697" y="10551"/>
                    </a:cubicBezTo>
                    <a:cubicBezTo>
                      <a:pt x="284947" y="61999"/>
                      <a:pt x="203436" y="97200"/>
                      <a:pt x="121786" y="127819"/>
                    </a:cubicBezTo>
                    <a:cubicBezTo>
                      <a:pt x="121994" y="127819"/>
                      <a:pt x="122133" y="127681"/>
                      <a:pt x="122341" y="127611"/>
                    </a:cubicBezTo>
                    <a:cubicBezTo>
                      <a:pt x="119078" y="130597"/>
                      <a:pt x="-28532" y="178990"/>
                      <a:pt x="4934" y="1533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2246" name="Google Shape;12246;p28"/>
            <p:cNvSpPr/>
            <p:nvPr/>
          </p:nvSpPr>
          <p:spPr>
            <a:xfrm rot="-5868182">
              <a:off x="6394763" y="2414498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47" name="Google Shape;12247;p28"/>
            <p:cNvSpPr/>
            <p:nvPr/>
          </p:nvSpPr>
          <p:spPr>
            <a:xfrm rot="-5868182">
              <a:off x="6394670" y="2414511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48" name="Google Shape;12248;p28"/>
            <p:cNvSpPr/>
            <p:nvPr/>
          </p:nvSpPr>
          <p:spPr>
            <a:xfrm rot="-5868182">
              <a:off x="6541035" y="2435049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49" name="Google Shape;12249;p28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50" name="Google Shape;12250;p28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51" name="Google Shape;12251;p28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52" name="Google Shape;12252;p28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53" name="Google Shape;12253;p28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54" name="Google Shape;12254;p28"/>
            <p:cNvSpPr/>
            <p:nvPr/>
          </p:nvSpPr>
          <p:spPr>
            <a:xfrm rot="-5868182">
              <a:off x="6494472" y="2272343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55" name="Google Shape;12255;p28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56" name="Google Shape;12256;p28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57" name="Google Shape;12257;p28"/>
            <p:cNvSpPr/>
            <p:nvPr/>
          </p:nvSpPr>
          <p:spPr>
            <a:xfrm rot="-5868182">
              <a:off x="6492222" y="2274970"/>
              <a:ext cx="4730" cy="94"/>
            </a:xfrm>
            <a:custGeom>
              <a:avLst/>
              <a:gdLst/>
              <a:ahLst/>
              <a:cxnLst/>
              <a:rect l="l" t="t" r="r" b="b"/>
              <a:pathLst>
                <a:path w="6943" h="138" extrusionOk="0">
                  <a:moveTo>
                    <a:pt x="0" y="0"/>
                  </a:moveTo>
                  <a:cubicBezTo>
                    <a:pt x="0" y="0"/>
                    <a:pt x="0" y="69"/>
                    <a:pt x="0" y="139"/>
                  </a:cubicBezTo>
                  <a:cubicBezTo>
                    <a:pt x="0" y="139"/>
                    <a:pt x="0" y="6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58" name="Google Shape;12258;p28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59" name="Google Shape;12259;p28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60" name="Google Shape;12260;p28"/>
            <p:cNvSpPr/>
            <p:nvPr/>
          </p:nvSpPr>
          <p:spPr>
            <a:xfrm rot="-5868182">
              <a:off x="6492370" y="2274950"/>
              <a:ext cx="4730" cy="189"/>
            </a:xfrm>
            <a:custGeom>
              <a:avLst/>
              <a:gdLst/>
              <a:ahLst/>
              <a:cxnLst/>
              <a:rect l="l" t="t" r="r" b="b"/>
              <a:pathLst>
                <a:path w="6943" h="277" extrusionOk="0">
                  <a:moveTo>
                    <a:pt x="0" y="278"/>
                  </a:moveTo>
                  <a:cubicBezTo>
                    <a:pt x="0" y="278"/>
                    <a:pt x="0" y="13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0"/>
                  </a:cubicBezTo>
                  <a:cubicBezTo>
                    <a:pt x="0" y="69"/>
                    <a:pt x="0" y="208"/>
                    <a:pt x="0" y="27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61" name="Google Shape;12261;p28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62" name="Google Shape;12262;p28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63" name="Google Shape;12263;p28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64" name="Google Shape;12264;p28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65" name="Google Shape;12265;p28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266" name="Google Shape;12266;p28"/>
          <p:cNvGrpSpPr/>
          <p:nvPr/>
        </p:nvGrpSpPr>
        <p:grpSpPr>
          <a:xfrm>
            <a:off x="229052" y="271553"/>
            <a:ext cx="11733896" cy="849849"/>
            <a:chOff x="171789" y="203664"/>
            <a:chExt cx="8800422" cy="637387"/>
          </a:xfrm>
        </p:grpSpPr>
        <p:sp>
          <p:nvSpPr>
            <p:cNvPr id="12267" name="Google Shape;12267;p28"/>
            <p:cNvSpPr/>
            <p:nvPr/>
          </p:nvSpPr>
          <p:spPr>
            <a:xfrm flipH="1">
              <a:off x="577727" y="203689"/>
              <a:ext cx="389333" cy="127266"/>
            </a:xfrm>
            <a:custGeom>
              <a:avLst/>
              <a:gdLst/>
              <a:ahLst/>
              <a:cxnLst/>
              <a:rect l="l" t="t" r="r" b="b"/>
              <a:pathLst>
                <a:path w="782579" h="255812" extrusionOk="0">
                  <a:moveTo>
                    <a:pt x="782579" y="255761"/>
                  </a:moveTo>
                  <a:cubicBezTo>
                    <a:pt x="778432" y="248867"/>
                    <a:pt x="773974" y="242128"/>
                    <a:pt x="768946" y="235700"/>
                  </a:cubicBezTo>
                  <a:cubicBezTo>
                    <a:pt x="735097" y="192313"/>
                    <a:pt x="674500" y="164580"/>
                    <a:pt x="623700" y="185729"/>
                  </a:cubicBezTo>
                  <a:cubicBezTo>
                    <a:pt x="630646" y="148822"/>
                    <a:pt x="615717" y="108648"/>
                    <a:pt x="586325" y="85322"/>
                  </a:cubicBezTo>
                  <a:cubicBezTo>
                    <a:pt x="556934" y="61943"/>
                    <a:pt x="514428" y="56449"/>
                    <a:pt x="480060" y="71533"/>
                  </a:cubicBezTo>
                  <a:cubicBezTo>
                    <a:pt x="464665" y="78272"/>
                    <a:pt x="448958" y="89106"/>
                    <a:pt x="432630" y="85218"/>
                  </a:cubicBezTo>
                  <a:cubicBezTo>
                    <a:pt x="415731" y="81227"/>
                    <a:pt x="406607" y="63550"/>
                    <a:pt x="396344" y="49554"/>
                  </a:cubicBezTo>
                  <a:cubicBezTo>
                    <a:pt x="370218" y="13891"/>
                    <a:pt x="323513" y="-5445"/>
                    <a:pt x="279815" y="1346"/>
                  </a:cubicBezTo>
                  <a:cubicBezTo>
                    <a:pt x="236116" y="8137"/>
                    <a:pt x="197498" y="40742"/>
                    <a:pt x="183450" y="82678"/>
                  </a:cubicBezTo>
                  <a:cubicBezTo>
                    <a:pt x="175519" y="106315"/>
                    <a:pt x="171372" y="136692"/>
                    <a:pt x="147942" y="145193"/>
                  </a:cubicBezTo>
                  <a:cubicBezTo>
                    <a:pt x="122438" y="154472"/>
                    <a:pt x="96831" y="128761"/>
                    <a:pt x="69669" y="129020"/>
                  </a:cubicBezTo>
                  <a:cubicBezTo>
                    <a:pt x="39292" y="129331"/>
                    <a:pt x="19128" y="161262"/>
                    <a:pt x="12493" y="190913"/>
                  </a:cubicBezTo>
                  <a:cubicBezTo>
                    <a:pt x="7672" y="212322"/>
                    <a:pt x="6428" y="235130"/>
                    <a:pt x="0" y="255813"/>
                  </a:cubicBezTo>
                  <a:lnTo>
                    <a:pt x="782528" y="25581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68" name="Google Shape;12268;p28"/>
            <p:cNvSpPr/>
            <p:nvPr/>
          </p:nvSpPr>
          <p:spPr>
            <a:xfrm flipH="1">
              <a:off x="8082852" y="203664"/>
              <a:ext cx="389333" cy="127266"/>
            </a:xfrm>
            <a:custGeom>
              <a:avLst/>
              <a:gdLst/>
              <a:ahLst/>
              <a:cxnLst/>
              <a:rect l="l" t="t" r="r" b="b"/>
              <a:pathLst>
                <a:path w="782579" h="255812" extrusionOk="0">
                  <a:moveTo>
                    <a:pt x="782579" y="255761"/>
                  </a:moveTo>
                  <a:cubicBezTo>
                    <a:pt x="778432" y="248867"/>
                    <a:pt x="773974" y="242128"/>
                    <a:pt x="768946" y="235700"/>
                  </a:cubicBezTo>
                  <a:cubicBezTo>
                    <a:pt x="735097" y="192313"/>
                    <a:pt x="674500" y="164580"/>
                    <a:pt x="623700" y="185729"/>
                  </a:cubicBezTo>
                  <a:cubicBezTo>
                    <a:pt x="630646" y="148822"/>
                    <a:pt x="615717" y="108648"/>
                    <a:pt x="586325" y="85322"/>
                  </a:cubicBezTo>
                  <a:cubicBezTo>
                    <a:pt x="556934" y="61943"/>
                    <a:pt x="514428" y="56449"/>
                    <a:pt x="480060" y="71533"/>
                  </a:cubicBezTo>
                  <a:cubicBezTo>
                    <a:pt x="464665" y="78272"/>
                    <a:pt x="448958" y="89106"/>
                    <a:pt x="432630" y="85218"/>
                  </a:cubicBezTo>
                  <a:cubicBezTo>
                    <a:pt x="415731" y="81227"/>
                    <a:pt x="406607" y="63550"/>
                    <a:pt x="396344" y="49554"/>
                  </a:cubicBezTo>
                  <a:cubicBezTo>
                    <a:pt x="370218" y="13891"/>
                    <a:pt x="323513" y="-5445"/>
                    <a:pt x="279815" y="1346"/>
                  </a:cubicBezTo>
                  <a:cubicBezTo>
                    <a:pt x="236116" y="8137"/>
                    <a:pt x="197498" y="40742"/>
                    <a:pt x="183450" y="82678"/>
                  </a:cubicBezTo>
                  <a:cubicBezTo>
                    <a:pt x="175519" y="106315"/>
                    <a:pt x="171372" y="136692"/>
                    <a:pt x="147942" y="145193"/>
                  </a:cubicBezTo>
                  <a:cubicBezTo>
                    <a:pt x="122438" y="154472"/>
                    <a:pt x="96831" y="128761"/>
                    <a:pt x="69669" y="129020"/>
                  </a:cubicBezTo>
                  <a:cubicBezTo>
                    <a:pt x="39292" y="129331"/>
                    <a:pt x="19128" y="161262"/>
                    <a:pt x="12493" y="190913"/>
                  </a:cubicBezTo>
                  <a:cubicBezTo>
                    <a:pt x="7672" y="212322"/>
                    <a:pt x="6428" y="235130"/>
                    <a:pt x="0" y="255813"/>
                  </a:cubicBezTo>
                  <a:lnTo>
                    <a:pt x="782528" y="25581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69" name="Google Shape;12269;p28"/>
            <p:cNvSpPr/>
            <p:nvPr/>
          </p:nvSpPr>
          <p:spPr>
            <a:xfrm flipH="1">
              <a:off x="8597564" y="701966"/>
              <a:ext cx="374647" cy="127560"/>
            </a:xfrm>
            <a:custGeom>
              <a:avLst/>
              <a:gdLst/>
              <a:ahLst/>
              <a:cxnLst/>
              <a:rect l="l" t="t" r="r" b="b"/>
              <a:pathLst>
                <a:path w="851470" h="289908" extrusionOk="0">
                  <a:moveTo>
                    <a:pt x="851418" y="289909"/>
                  </a:moveTo>
                  <a:cubicBezTo>
                    <a:pt x="839496" y="265131"/>
                    <a:pt x="832913" y="236465"/>
                    <a:pt x="825707" y="209614"/>
                  </a:cubicBezTo>
                  <a:cubicBezTo>
                    <a:pt x="813578" y="164620"/>
                    <a:pt x="790199" y="114753"/>
                    <a:pt x="744842" y="104230"/>
                  </a:cubicBezTo>
                  <a:cubicBezTo>
                    <a:pt x="695390" y="92722"/>
                    <a:pt x="644123" y="134554"/>
                    <a:pt x="595397" y="120299"/>
                  </a:cubicBezTo>
                  <a:cubicBezTo>
                    <a:pt x="553668" y="108066"/>
                    <a:pt x="534074" y="61361"/>
                    <a:pt x="502091" y="31866"/>
                  </a:cubicBezTo>
                  <a:cubicBezTo>
                    <a:pt x="446470" y="-19401"/>
                    <a:pt x="345647" y="-7012"/>
                    <a:pt x="304022" y="56125"/>
                  </a:cubicBezTo>
                  <a:cubicBezTo>
                    <a:pt x="278467" y="94899"/>
                    <a:pt x="270121" y="150364"/>
                    <a:pt x="227667" y="169078"/>
                  </a:cubicBezTo>
                  <a:cubicBezTo>
                    <a:pt x="187493" y="186806"/>
                    <a:pt x="139026" y="159850"/>
                    <a:pt x="97557" y="174157"/>
                  </a:cubicBezTo>
                  <a:cubicBezTo>
                    <a:pt x="49400" y="190745"/>
                    <a:pt x="33383" y="252742"/>
                    <a:pt x="0" y="289909"/>
                  </a:cubicBezTo>
                  <a:lnTo>
                    <a:pt x="851470" y="28990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70" name="Google Shape;12270;p28"/>
            <p:cNvSpPr/>
            <p:nvPr/>
          </p:nvSpPr>
          <p:spPr>
            <a:xfrm flipH="1">
              <a:off x="171789" y="713491"/>
              <a:ext cx="374647" cy="127560"/>
            </a:xfrm>
            <a:custGeom>
              <a:avLst/>
              <a:gdLst/>
              <a:ahLst/>
              <a:cxnLst/>
              <a:rect l="l" t="t" r="r" b="b"/>
              <a:pathLst>
                <a:path w="851470" h="289908" extrusionOk="0">
                  <a:moveTo>
                    <a:pt x="851418" y="289909"/>
                  </a:moveTo>
                  <a:cubicBezTo>
                    <a:pt x="839496" y="265131"/>
                    <a:pt x="832913" y="236465"/>
                    <a:pt x="825707" y="209614"/>
                  </a:cubicBezTo>
                  <a:cubicBezTo>
                    <a:pt x="813578" y="164620"/>
                    <a:pt x="790199" y="114753"/>
                    <a:pt x="744842" y="104230"/>
                  </a:cubicBezTo>
                  <a:cubicBezTo>
                    <a:pt x="695390" y="92722"/>
                    <a:pt x="644123" y="134554"/>
                    <a:pt x="595397" y="120299"/>
                  </a:cubicBezTo>
                  <a:cubicBezTo>
                    <a:pt x="553668" y="108066"/>
                    <a:pt x="534074" y="61361"/>
                    <a:pt x="502091" y="31866"/>
                  </a:cubicBezTo>
                  <a:cubicBezTo>
                    <a:pt x="446470" y="-19401"/>
                    <a:pt x="345647" y="-7012"/>
                    <a:pt x="304022" y="56125"/>
                  </a:cubicBezTo>
                  <a:cubicBezTo>
                    <a:pt x="278467" y="94899"/>
                    <a:pt x="270121" y="150364"/>
                    <a:pt x="227667" y="169078"/>
                  </a:cubicBezTo>
                  <a:cubicBezTo>
                    <a:pt x="187493" y="186806"/>
                    <a:pt x="139026" y="159850"/>
                    <a:pt x="97557" y="174157"/>
                  </a:cubicBezTo>
                  <a:cubicBezTo>
                    <a:pt x="49400" y="190745"/>
                    <a:pt x="33383" y="252742"/>
                    <a:pt x="0" y="289909"/>
                  </a:cubicBezTo>
                  <a:lnTo>
                    <a:pt x="851470" y="28990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84354742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7">
  <p:cSld name="Title only 17">
    <p:spTree>
      <p:nvGrpSpPr>
        <p:cNvPr id="1" name="Shape 12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72" name="Google Shape;12272;p29"/>
          <p:cNvSpPr/>
          <p:nvPr/>
        </p:nvSpPr>
        <p:spPr>
          <a:xfrm>
            <a:off x="-14800" y="7400"/>
            <a:ext cx="12221600" cy="6843200"/>
          </a:xfrm>
          <a:prstGeom prst="rect">
            <a:avLst/>
          </a:prstGeom>
          <a:gradFill>
            <a:gsLst>
              <a:gs pos="0">
                <a:schemeClr val="accent6"/>
              </a:gs>
              <a:gs pos="40000">
                <a:schemeClr val="accent6"/>
              </a:gs>
              <a:gs pos="100000">
                <a:schemeClr val="lt1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Asap"/>
              <a:ea typeface="Asap"/>
              <a:cs typeface="Asap"/>
              <a:sym typeface="Asap"/>
            </a:endParaRPr>
          </a:p>
        </p:txBody>
      </p:sp>
      <p:sp>
        <p:nvSpPr>
          <p:cNvPr id="12273" name="Google Shape;12273;p2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2274" name="Google Shape;12274;p29"/>
          <p:cNvGrpSpPr/>
          <p:nvPr/>
        </p:nvGrpSpPr>
        <p:grpSpPr>
          <a:xfrm flipH="1">
            <a:off x="-112529" y="5655061"/>
            <a:ext cx="12398289" cy="1144843"/>
            <a:chOff x="4636223" y="6222142"/>
            <a:chExt cx="5283662" cy="549173"/>
          </a:xfrm>
        </p:grpSpPr>
        <p:sp>
          <p:nvSpPr>
            <p:cNvPr id="12275" name="Google Shape;12275;p29"/>
            <p:cNvSpPr/>
            <p:nvPr/>
          </p:nvSpPr>
          <p:spPr>
            <a:xfrm>
              <a:off x="4636223" y="6222142"/>
              <a:ext cx="5283662" cy="549173"/>
            </a:xfrm>
            <a:custGeom>
              <a:avLst/>
              <a:gdLst/>
              <a:ahLst/>
              <a:cxnLst/>
              <a:rect l="l" t="t" r="r" b="b"/>
              <a:pathLst>
                <a:path w="5283662" h="549173" extrusionOk="0">
                  <a:moveTo>
                    <a:pt x="5283663" y="549104"/>
                  </a:moveTo>
                  <a:lnTo>
                    <a:pt x="5283663" y="60174"/>
                  </a:lnTo>
                  <a:cubicBezTo>
                    <a:pt x="5222009" y="47468"/>
                    <a:pt x="5142511" y="98708"/>
                    <a:pt x="5082315" y="98708"/>
                  </a:cubicBezTo>
                  <a:cubicBezTo>
                    <a:pt x="4992055" y="98708"/>
                    <a:pt x="4880966" y="55730"/>
                    <a:pt x="4790706" y="37331"/>
                  </a:cubicBezTo>
                  <a:cubicBezTo>
                    <a:pt x="4603244" y="-11756"/>
                    <a:pt x="4478269" y="-5646"/>
                    <a:pt x="4297750" y="49620"/>
                  </a:cubicBezTo>
                  <a:cubicBezTo>
                    <a:pt x="4124173" y="104887"/>
                    <a:pt x="3964483" y="92598"/>
                    <a:pt x="3777021" y="68020"/>
                  </a:cubicBezTo>
                  <a:cubicBezTo>
                    <a:pt x="3596501" y="43441"/>
                    <a:pt x="3415982" y="-5646"/>
                    <a:pt x="3235463" y="533"/>
                  </a:cubicBezTo>
                  <a:cubicBezTo>
                    <a:pt x="3082715" y="6643"/>
                    <a:pt x="2957740" y="86488"/>
                    <a:pt x="2804993" y="98708"/>
                  </a:cubicBezTo>
                  <a:cubicBezTo>
                    <a:pt x="2603645" y="110997"/>
                    <a:pt x="2423125" y="43441"/>
                    <a:pt x="2221777" y="37331"/>
                  </a:cubicBezTo>
                  <a:cubicBezTo>
                    <a:pt x="2006542" y="31221"/>
                    <a:pt x="1805194" y="92598"/>
                    <a:pt x="1589959" y="92598"/>
                  </a:cubicBezTo>
                  <a:cubicBezTo>
                    <a:pt x="1395554" y="92598"/>
                    <a:pt x="1235863" y="37331"/>
                    <a:pt x="1055344" y="25111"/>
                  </a:cubicBezTo>
                  <a:cubicBezTo>
                    <a:pt x="881768" y="6712"/>
                    <a:pt x="763736" y="92598"/>
                    <a:pt x="604046" y="117176"/>
                  </a:cubicBezTo>
                  <a:cubicBezTo>
                    <a:pt x="397629" y="155849"/>
                    <a:pt x="208153" y="50246"/>
                    <a:pt x="0" y="105165"/>
                  </a:cubicBezTo>
                  <a:lnTo>
                    <a:pt x="0" y="549173"/>
                  </a:lnTo>
                  <a:lnTo>
                    <a:pt x="5283663" y="5491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76" name="Google Shape;12276;p29"/>
            <p:cNvSpPr/>
            <p:nvPr/>
          </p:nvSpPr>
          <p:spPr>
            <a:xfrm>
              <a:off x="9257414" y="6392849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77" name="Google Shape;12277;p29"/>
            <p:cNvSpPr/>
            <p:nvPr/>
          </p:nvSpPr>
          <p:spPr>
            <a:xfrm>
              <a:off x="8313159" y="6503938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78" name="Google Shape;12278;p29"/>
            <p:cNvSpPr/>
            <p:nvPr/>
          </p:nvSpPr>
          <p:spPr>
            <a:xfrm>
              <a:off x="7716057" y="6476166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79" name="Google Shape;12279;p29"/>
            <p:cNvSpPr/>
            <p:nvPr/>
          </p:nvSpPr>
          <p:spPr>
            <a:xfrm>
              <a:off x="6563510" y="6448393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80" name="Google Shape;12280;p29"/>
            <p:cNvSpPr/>
            <p:nvPr/>
          </p:nvSpPr>
          <p:spPr>
            <a:xfrm>
              <a:off x="7188385" y="6448393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81" name="Google Shape;12281;p29"/>
            <p:cNvSpPr/>
            <p:nvPr/>
          </p:nvSpPr>
          <p:spPr>
            <a:xfrm>
              <a:off x="6091383" y="6483109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82" name="Google Shape;12282;p29"/>
            <p:cNvSpPr/>
            <p:nvPr/>
          </p:nvSpPr>
          <p:spPr>
            <a:xfrm>
              <a:off x="5530141" y="6415414"/>
              <a:ext cx="31243" cy="38186"/>
            </a:xfrm>
            <a:custGeom>
              <a:avLst/>
              <a:gdLst/>
              <a:ahLst/>
              <a:cxnLst/>
              <a:rect l="l" t="t" r="r" b="b"/>
              <a:pathLst>
                <a:path w="31243" h="38186" extrusionOk="0">
                  <a:moveTo>
                    <a:pt x="15622" y="0"/>
                  </a:moveTo>
                  <a:cubicBezTo>
                    <a:pt x="7082" y="0"/>
                    <a:pt x="0" y="7082"/>
                    <a:pt x="0" y="15622"/>
                  </a:cubicBezTo>
                  <a:lnTo>
                    <a:pt x="0" y="22565"/>
                  </a:lnTo>
                  <a:cubicBezTo>
                    <a:pt x="0" y="31105"/>
                    <a:pt x="7082" y="38187"/>
                    <a:pt x="15622" y="38187"/>
                  </a:cubicBezTo>
                  <a:cubicBezTo>
                    <a:pt x="24162" y="38187"/>
                    <a:pt x="31244" y="31105"/>
                    <a:pt x="31244" y="22565"/>
                  </a:cubicBezTo>
                  <a:lnTo>
                    <a:pt x="31244" y="15622"/>
                  </a:lnTo>
                  <a:cubicBezTo>
                    <a:pt x="31244" y="7082"/>
                    <a:pt x="24162" y="0"/>
                    <a:pt x="156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83" name="Google Shape;12283;p29"/>
            <p:cNvSpPr/>
            <p:nvPr/>
          </p:nvSpPr>
          <p:spPr>
            <a:xfrm>
              <a:off x="5114078" y="6505674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84" name="Google Shape;12284;p29"/>
            <p:cNvSpPr/>
            <p:nvPr/>
          </p:nvSpPr>
          <p:spPr>
            <a:xfrm>
              <a:off x="8162078" y="6359870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85" name="Google Shape;12285;p29"/>
            <p:cNvSpPr/>
            <p:nvPr/>
          </p:nvSpPr>
          <p:spPr>
            <a:xfrm>
              <a:off x="7523317" y="6484844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86" name="Google Shape;12286;p29"/>
            <p:cNvSpPr/>
            <p:nvPr/>
          </p:nvSpPr>
          <p:spPr>
            <a:xfrm>
              <a:off x="8884156" y="6498731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87" name="Google Shape;12287;p29"/>
            <p:cNvSpPr/>
            <p:nvPr/>
          </p:nvSpPr>
          <p:spPr>
            <a:xfrm>
              <a:off x="9640948" y="6450129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88" name="Google Shape;12288;p29"/>
            <p:cNvSpPr/>
            <p:nvPr/>
          </p:nvSpPr>
          <p:spPr>
            <a:xfrm>
              <a:off x="9363226" y="6540389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89" name="Google Shape;12289;p29"/>
            <p:cNvSpPr/>
            <p:nvPr/>
          </p:nvSpPr>
          <p:spPr>
            <a:xfrm>
              <a:off x="8016274" y="6582047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90" name="Google Shape;12290;p29"/>
            <p:cNvSpPr/>
            <p:nvPr/>
          </p:nvSpPr>
          <p:spPr>
            <a:xfrm>
              <a:off x="6863727" y="6554275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91" name="Google Shape;12291;p29"/>
            <p:cNvSpPr/>
            <p:nvPr/>
          </p:nvSpPr>
          <p:spPr>
            <a:xfrm>
              <a:off x="6787354" y="6373756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92" name="Google Shape;12292;p29"/>
            <p:cNvSpPr/>
            <p:nvPr/>
          </p:nvSpPr>
          <p:spPr>
            <a:xfrm>
              <a:off x="6336055" y="6575104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93" name="Google Shape;12293;p29"/>
            <p:cNvSpPr/>
            <p:nvPr/>
          </p:nvSpPr>
          <p:spPr>
            <a:xfrm>
              <a:off x="5863928" y="6540389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94" name="Google Shape;12294;p29"/>
            <p:cNvSpPr/>
            <p:nvPr/>
          </p:nvSpPr>
          <p:spPr>
            <a:xfrm>
              <a:off x="4864128" y="6464015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295" name="Google Shape;12295;p29"/>
          <p:cNvGrpSpPr/>
          <p:nvPr/>
        </p:nvGrpSpPr>
        <p:grpSpPr>
          <a:xfrm flipH="1">
            <a:off x="-113741" y="5906365"/>
            <a:ext cx="12378993" cy="964985"/>
            <a:chOff x="1638" y="4680200"/>
            <a:chExt cx="9140735" cy="712552"/>
          </a:xfrm>
        </p:grpSpPr>
        <p:grpSp>
          <p:nvGrpSpPr>
            <p:cNvPr id="12296" name="Google Shape;12296;p29"/>
            <p:cNvGrpSpPr/>
            <p:nvPr/>
          </p:nvGrpSpPr>
          <p:grpSpPr>
            <a:xfrm>
              <a:off x="1638" y="4680200"/>
              <a:ext cx="9140735" cy="712552"/>
              <a:chOff x="-75" y="4431075"/>
              <a:chExt cx="9140735" cy="712552"/>
            </a:xfrm>
          </p:grpSpPr>
          <p:sp>
            <p:nvSpPr>
              <p:cNvPr id="12297" name="Google Shape;12297;p29"/>
              <p:cNvSpPr/>
              <p:nvPr/>
            </p:nvSpPr>
            <p:spPr>
              <a:xfrm>
                <a:off x="-75" y="4431075"/>
                <a:ext cx="9140735" cy="712552"/>
              </a:xfrm>
              <a:custGeom>
                <a:avLst/>
                <a:gdLst/>
                <a:ahLst/>
                <a:cxnLst/>
                <a:rect l="l" t="t" r="r" b="b"/>
                <a:pathLst>
                  <a:path w="5283662" h="549173" extrusionOk="0">
                    <a:moveTo>
                      <a:pt x="5283663" y="549104"/>
                    </a:moveTo>
                    <a:lnTo>
                      <a:pt x="5283663" y="60174"/>
                    </a:lnTo>
                    <a:cubicBezTo>
                      <a:pt x="5222009" y="47468"/>
                      <a:pt x="5142511" y="98708"/>
                      <a:pt x="5082315" y="98708"/>
                    </a:cubicBezTo>
                    <a:cubicBezTo>
                      <a:pt x="4992055" y="98708"/>
                      <a:pt x="4880966" y="55730"/>
                      <a:pt x="4790706" y="37331"/>
                    </a:cubicBezTo>
                    <a:cubicBezTo>
                      <a:pt x="4603244" y="-11756"/>
                      <a:pt x="4478269" y="-5646"/>
                      <a:pt x="4297750" y="49620"/>
                    </a:cubicBezTo>
                    <a:cubicBezTo>
                      <a:pt x="4124173" y="104887"/>
                      <a:pt x="3964483" y="92598"/>
                      <a:pt x="3777021" y="68020"/>
                    </a:cubicBezTo>
                    <a:cubicBezTo>
                      <a:pt x="3596501" y="43441"/>
                      <a:pt x="3415982" y="-5646"/>
                      <a:pt x="3235463" y="533"/>
                    </a:cubicBezTo>
                    <a:cubicBezTo>
                      <a:pt x="3082715" y="6643"/>
                      <a:pt x="2957740" y="86488"/>
                      <a:pt x="2804993" y="98708"/>
                    </a:cubicBezTo>
                    <a:cubicBezTo>
                      <a:pt x="2603645" y="110997"/>
                      <a:pt x="2423125" y="43441"/>
                      <a:pt x="2221777" y="37331"/>
                    </a:cubicBezTo>
                    <a:cubicBezTo>
                      <a:pt x="2006542" y="31221"/>
                      <a:pt x="1805194" y="92598"/>
                      <a:pt x="1589959" y="92598"/>
                    </a:cubicBezTo>
                    <a:cubicBezTo>
                      <a:pt x="1395554" y="92598"/>
                      <a:pt x="1235863" y="37331"/>
                      <a:pt x="1055344" y="25111"/>
                    </a:cubicBezTo>
                    <a:cubicBezTo>
                      <a:pt x="881768" y="6712"/>
                      <a:pt x="763736" y="92598"/>
                      <a:pt x="604046" y="117176"/>
                    </a:cubicBezTo>
                    <a:cubicBezTo>
                      <a:pt x="397629" y="155849"/>
                      <a:pt x="208153" y="50246"/>
                      <a:pt x="0" y="105165"/>
                    </a:cubicBezTo>
                    <a:lnTo>
                      <a:pt x="0" y="549173"/>
                    </a:lnTo>
                    <a:lnTo>
                      <a:pt x="5283663" y="549173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98" name="Google Shape;12298;p29"/>
              <p:cNvSpPr/>
              <p:nvPr/>
            </p:nvSpPr>
            <p:spPr>
              <a:xfrm>
                <a:off x="-75" y="4431075"/>
                <a:ext cx="9140735" cy="712552"/>
              </a:xfrm>
              <a:custGeom>
                <a:avLst/>
                <a:gdLst/>
                <a:ahLst/>
                <a:cxnLst/>
                <a:rect l="l" t="t" r="r" b="b"/>
                <a:pathLst>
                  <a:path w="5283662" h="549173" extrusionOk="0">
                    <a:moveTo>
                      <a:pt x="5283663" y="549104"/>
                    </a:moveTo>
                    <a:lnTo>
                      <a:pt x="5283663" y="60174"/>
                    </a:lnTo>
                    <a:cubicBezTo>
                      <a:pt x="5222009" y="47468"/>
                      <a:pt x="5142511" y="98708"/>
                      <a:pt x="5082315" y="98708"/>
                    </a:cubicBezTo>
                    <a:cubicBezTo>
                      <a:pt x="4992055" y="98708"/>
                      <a:pt x="4880966" y="55730"/>
                      <a:pt x="4790706" y="37331"/>
                    </a:cubicBezTo>
                    <a:cubicBezTo>
                      <a:pt x="4603244" y="-11756"/>
                      <a:pt x="4478269" y="-5646"/>
                      <a:pt x="4297750" y="49620"/>
                    </a:cubicBezTo>
                    <a:cubicBezTo>
                      <a:pt x="4124173" y="104887"/>
                      <a:pt x="3964483" y="92598"/>
                      <a:pt x="3777021" y="68020"/>
                    </a:cubicBezTo>
                    <a:cubicBezTo>
                      <a:pt x="3596501" y="43441"/>
                      <a:pt x="3415982" y="-5646"/>
                      <a:pt x="3235463" y="533"/>
                    </a:cubicBezTo>
                    <a:cubicBezTo>
                      <a:pt x="3082715" y="6643"/>
                      <a:pt x="2957740" y="86488"/>
                      <a:pt x="2804993" y="98708"/>
                    </a:cubicBezTo>
                    <a:cubicBezTo>
                      <a:pt x="2603645" y="110997"/>
                      <a:pt x="2423125" y="43441"/>
                      <a:pt x="2221777" y="37331"/>
                    </a:cubicBezTo>
                    <a:cubicBezTo>
                      <a:pt x="2006542" y="31221"/>
                      <a:pt x="1805194" y="92598"/>
                      <a:pt x="1589959" y="92598"/>
                    </a:cubicBezTo>
                    <a:cubicBezTo>
                      <a:pt x="1395554" y="92598"/>
                      <a:pt x="1235863" y="37331"/>
                      <a:pt x="1055344" y="25111"/>
                    </a:cubicBezTo>
                    <a:cubicBezTo>
                      <a:pt x="881768" y="6712"/>
                      <a:pt x="763736" y="92598"/>
                      <a:pt x="604046" y="117176"/>
                    </a:cubicBezTo>
                    <a:cubicBezTo>
                      <a:pt x="397629" y="155849"/>
                      <a:pt x="208153" y="50246"/>
                      <a:pt x="0" y="105165"/>
                    </a:cubicBezTo>
                    <a:lnTo>
                      <a:pt x="0" y="549173"/>
                    </a:lnTo>
                    <a:lnTo>
                      <a:pt x="5283663" y="549173"/>
                    </a:ln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2299" name="Google Shape;12299;p29"/>
            <p:cNvSpPr/>
            <p:nvPr/>
          </p:nvSpPr>
          <p:spPr>
            <a:xfrm>
              <a:off x="7999066" y="4910203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00" name="Google Shape;12300;p29"/>
            <p:cNvSpPr/>
            <p:nvPr/>
          </p:nvSpPr>
          <p:spPr>
            <a:xfrm>
              <a:off x="6364939" y="5102454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01" name="Google Shape;12301;p29"/>
            <p:cNvSpPr/>
            <p:nvPr/>
          </p:nvSpPr>
          <p:spPr>
            <a:xfrm>
              <a:off x="5331594" y="5054391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02" name="Google Shape;12302;p29"/>
            <p:cNvSpPr/>
            <p:nvPr/>
          </p:nvSpPr>
          <p:spPr>
            <a:xfrm>
              <a:off x="3336996" y="5006328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03" name="Google Shape;12303;p29"/>
            <p:cNvSpPr/>
            <p:nvPr/>
          </p:nvSpPr>
          <p:spPr>
            <a:xfrm>
              <a:off x="4418405" y="5006328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04" name="Google Shape;12304;p29"/>
            <p:cNvSpPr/>
            <p:nvPr/>
          </p:nvSpPr>
          <p:spPr>
            <a:xfrm>
              <a:off x="2519933" y="5066407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05" name="Google Shape;12305;p29"/>
            <p:cNvSpPr/>
            <p:nvPr/>
          </p:nvSpPr>
          <p:spPr>
            <a:xfrm>
              <a:off x="1548648" y="4949254"/>
              <a:ext cx="54050" cy="66062"/>
            </a:xfrm>
            <a:custGeom>
              <a:avLst/>
              <a:gdLst/>
              <a:ahLst/>
              <a:cxnLst/>
              <a:rect l="l" t="t" r="r" b="b"/>
              <a:pathLst>
                <a:path w="31243" h="38186" extrusionOk="0">
                  <a:moveTo>
                    <a:pt x="15622" y="0"/>
                  </a:moveTo>
                  <a:cubicBezTo>
                    <a:pt x="7082" y="0"/>
                    <a:pt x="0" y="7082"/>
                    <a:pt x="0" y="15622"/>
                  </a:cubicBezTo>
                  <a:lnTo>
                    <a:pt x="0" y="22565"/>
                  </a:lnTo>
                  <a:cubicBezTo>
                    <a:pt x="0" y="31105"/>
                    <a:pt x="7082" y="38187"/>
                    <a:pt x="15622" y="38187"/>
                  </a:cubicBezTo>
                  <a:cubicBezTo>
                    <a:pt x="24162" y="38187"/>
                    <a:pt x="31244" y="31105"/>
                    <a:pt x="31244" y="22565"/>
                  </a:cubicBezTo>
                  <a:lnTo>
                    <a:pt x="31244" y="15622"/>
                  </a:lnTo>
                  <a:cubicBezTo>
                    <a:pt x="31244" y="7082"/>
                    <a:pt x="24162" y="0"/>
                    <a:pt x="15622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06" name="Google Shape;12306;p29"/>
            <p:cNvSpPr/>
            <p:nvPr/>
          </p:nvSpPr>
          <p:spPr>
            <a:xfrm>
              <a:off x="828609" y="5105458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07" name="Google Shape;12307;p29"/>
            <p:cNvSpPr/>
            <p:nvPr/>
          </p:nvSpPr>
          <p:spPr>
            <a:xfrm>
              <a:off x="6103478" y="4853130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08" name="Google Shape;12308;p29"/>
            <p:cNvSpPr/>
            <p:nvPr/>
          </p:nvSpPr>
          <p:spPr>
            <a:xfrm>
              <a:off x="4998038" y="5069410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09" name="Google Shape;12309;p29"/>
            <p:cNvSpPr/>
            <p:nvPr/>
          </p:nvSpPr>
          <p:spPr>
            <a:xfrm>
              <a:off x="7353106" y="5093442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10" name="Google Shape;12310;p29"/>
            <p:cNvSpPr/>
            <p:nvPr/>
          </p:nvSpPr>
          <p:spPr>
            <a:xfrm>
              <a:off x="8662810" y="5009332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11" name="Google Shape;12311;p29"/>
            <p:cNvSpPr/>
            <p:nvPr/>
          </p:nvSpPr>
          <p:spPr>
            <a:xfrm>
              <a:off x="8182185" y="5165536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12" name="Google Shape;12312;p29"/>
            <p:cNvSpPr/>
            <p:nvPr/>
          </p:nvSpPr>
          <p:spPr>
            <a:xfrm>
              <a:off x="5851149" y="5237629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13" name="Google Shape;12313;p29"/>
            <p:cNvSpPr/>
            <p:nvPr/>
          </p:nvSpPr>
          <p:spPr>
            <a:xfrm>
              <a:off x="3856552" y="5189567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14" name="Google Shape;12314;p29"/>
            <p:cNvSpPr/>
            <p:nvPr/>
          </p:nvSpPr>
          <p:spPr>
            <a:xfrm>
              <a:off x="3724380" y="4877161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15" name="Google Shape;12315;p29"/>
            <p:cNvSpPr/>
            <p:nvPr/>
          </p:nvSpPr>
          <p:spPr>
            <a:xfrm>
              <a:off x="2943362" y="5225614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16" name="Google Shape;12316;p29"/>
            <p:cNvSpPr/>
            <p:nvPr/>
          </p:nvSpPr>
          <p:spPr>
            <a:xfrm>
              <a:off x="2126299" y="5165536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17" name="Google Shape;12317;p29"/>
            <p:cNvSpPr/>
            <p:nvPr/>
          </p:nvSpPr>
          <p:spPr>
            <a:xfrm>
              <a:off x="396046" y="5033363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318" name="Google Shape;12318;p29"/>
          <p:cNvSpPr/>
          <p:nvPr/>
        </p:nvSpPr>
        <p:spPr>
          <a:xfrm flipH="1">
            <a:off x="-113233" y="5756679"/>
            <a:ext cx="12398993" cy="1144111"/>
          </a:xfrm>
          <a:custGeom>
            <a:avLst/>
            <a:gdLst/>
            <a:ahLst/>
            <a:cxnLst/>
            <a:rect l="l" t="t" r="r" b="b"/>
            <a:pathLst>
              <a:path w="5283662" h="549173" extrusionOk="0">
                <a:moveTo>
                  <a:pt x="5283663" y="549104"/>
                </a:moveTo>
                <a:lnTo>
                  <a:pt x="5283663" y="60174"/>
                </a:lnTo>
                <a:cubicBezTo>
                  <a:pt x="5222009" y="47468"/>
                  <a:pt x="5142511" y="98708"/>
                  <a:pt x="5082315" y="98708"/>
                </a:cubicBezTo>
                <a:cubicBezTo>
                  <a:pt x="4992055" y="98708"/>
                  <a:pt x="4880966" y="55730"/>
                  <a:pt x="4790706" y="37331"/>
                </a:cubicBezTo>
                <a:cubicBezTo>
                  <a:pt x="4603244" y="-11756"/>
                  <a:pt x="4478269" y="-5646"/>
                  <a:pt x="4297750" y="49620"/>
                </a:cubicBezTo>
                <a:cubicBezTo>
                  <a:pt x="4124173" y="104887"/>
                  <a:pt x="3964483" y="92598"/>
                  <a:pt x="3777021" y="68020"/>
                </a:cubicBezTo>
                <a:cubicBezTo>
                  <a:pt x="3596501" y="43441"/>
                  <a:pt x="3415982" y="-5646"/>
                  <a:pt x="3235463" y="533"/>
                </a:cubicBezTo>
                <a:cubicBezTo>
                  <a:pt x="3082715" y="6643"/>
                  <a:pt x="2957740" y="86488"/>
                  <a:pt x="2804993" y="98708"/>
                </a:cubicBezTo>
                <a:cubicBezTo>
                  <a:pt x="2603645" y="110997"/>
                  <a:pt x="2423125" y="43441"/>
                  <a:pt x="2221777" y="37331"/>
                </a:cubicBezTo>
                <a:cubicBezTo>
                  <a:pt x="2006542" y="31221"/>
                  <a:pt x="1805194" y="92598"/>
                  <a:pt x="1589959" y="92598"/>
                </a:cubicBezTo>
                <a:cubicBezTo>
                  <a:pt x="1395554" y="92598"/>
                  <a:pt x="1235863" y="37331"/>
                  <a:pt x="1055344" y="25111"/>
                </a:cubicBezTo>
                <a:cubicBezTo>
                  <a:pt x="881768" y="6712"/>
                  <a:pt x="763736" y="92598"/>
                  <a:pt x="604046" y="117176"/>
                </a:cubicBezTo>
                <a:cubicBezTo>
                  <a:pt x="397629" y="155849"/>
                  <a:pt x="208153" y="50246"/>
                  <a:pt x="0" y="105165"/>
                </a:cubicBezTo>
                <a:lnTo>
                  <a:pt x="0" y="549173"/>
                </a:lnTo>
                <a:lnTo>
                  <a:pt x="5283663" y="549173"/>
                </a:lnTo>
                <a:close/>
              </a:path>
            </a:pathLst>
          </a:custGeom>
          <a:solidFill>
            <a:srgbClr val="FFFFFF">
              <a:alpha val="11390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2319" name="Google Shape;12319;p29"/>
          <p:cNvGrpSpPr/>
          <p:nvPr/>
        </p:nvGrpSpPr>
        <p:grpSpPr>
          <a:xfrm flipH="1">
            <a:off x="9015275" y="6423080"/>
            <a:ext cx="262547" cy="291587"/>
            <a:chOff x="4753266" y="2939502"/>
            <a:chExt cx="554207" cy="615507"/>
          </a:xfrm>
        </p:grpSpPr>
        <p:sp>
          <p:nvSpPr>
            <p:cNvPr id="12320" name="Google Shape;12320;p29"/>
            <p:cNvSpPr/>
            <p:nvPr/>
          </p:nvSpPr>
          <p:spPr>
            <a:xfrm>
              <a:off x="4753266" y="2939502"/>
              <a:ext cx="554207" cy="615507"/>
            </a:xfrm>
            <a:custGeom>
              <a:avLst/>
              <a:gdLst/>
              <a:ahLst/>
              <a:cxnLst/>
              <a:rect l="l" t="t" r="r" b="b"/>
              <a:pathLst>
                <a:path w="526562" h="584805" extrusionOk="0">
                  <a:moveTo>
                    <a:pt x="292959" y="583604"/>
                  </a:moveTo>
                  <a:cubicBezTo>
                    <a:pt x="250398" y="559720"/>
                    <a:pt x="255397" y="488901"/>
                    <a:pt x="211100" y="451269"/>
                  </a:cubicBezTo>
                  <a:cubicBezTo>
                    <a:pt x="173955" y="422872"/>
                    <a:pt x="126535" y="455852"/>
                    <a:pt x="87028" y="463142"/>
                  </a:cubicBezTo>
                  <a:cubicBezTo>
                    <a:pt x="60228" y="468488"/>
                    <a:pt x="19264" y="480569"/>
                    <a:pt x="1837" y="452311"/>
                  </a:cubicBezTo>
                  <a:cubicBezTo>
                    <a:pt x="-15173" y="415166"/>
                    <a:pt x="91056" y="351637"/>
                    <a:pt x="110704" y="313242"/>
                  </a:cubicBezTo>
                  <a:cubicBezTo>
                    <a:pt x="135491" y="282900"/>
                    <a:pt x="108205" y="267487"/>
                    <a:pt x="86820" y="247838"/>
                  </a:cubicBezTo>
                  <a:cubicBezTo>
                    <a:pt x="67102" y="229717"/>
                    <a:pt x="46133" y="212012"/>
                    <a:pt x="31762" y="189169"/>
                  </a:cubicBezTo>
                  <a:cubicBezTo>
                    <a:pt x="-6495" y="104672"/>
                    <a:pt x="153543" y="186253"/>
                    <a:pt x="185897" y="180213"/>
                  </a:cubicBezTo>
                  <a:cubicBezTo>
                    <a:pt x="200131" y="179866"/>
                    <a:pt x="211378" y="169798"/>
                    <a:pt x="216516" y="157023"/>
                  </a:cubicBezTo>
                  <a:cubicBezTo>
                    <a:pt x="226653" y="134527"/>
                    <a:pt x="234707" y="111129"/>
                    <a:pt x="245330" y="88842"/>
                  </a:cubicBezTo>
                  <a:cubicBezTo>
                    <a:pt x="261299" y="57460"/>
                    <a:pt x="276435" y="16912"/>
                    <a:pt x="311636" y="2748"/>
                  </a:cubicBezTo>
                  <a:cubicBezTo>
                    <a:pt x="322467" y="-1070"/>
                    <a:pt x="337604" y="-2390"/>
                    <a:pt x="344547" y="8789"/>
                  </a:cubicBezTo>
                  <a:cubicBezTo>
                    <a:pt x="352947" y="24133"/>
                    <a:pt x="350795" y="42601"/>
                    <a:pt x="351003" y="59473"/>
                  </a:cubicBezTo>
                  <a:cubicBezTo>
                    <a:pt x="350656" y="90161"/>
                    <a:pt x="348504" y="120988"/>
                    <a:pt x="352253" y="151538"/>
                  </a:cubicBezTo>
                  <a:cubicBezTo>
                    <a:pt x="353294" y="179518"/>
                    <a:pt x="368361" y="202500"/>
                    <a:pt x="396272" y="209651"/>
                  </a:cubicBezTo>
                  <a:cubicBezTo>
                    <a:pt x="438555" y="225551"/>
                    <a:pt x="486810" y="238118"/>
                    <a:pt x="514373" y="276860"/>
                  </a:cubicBezTo>
                  <a:cubicBezTo>
                    <a:pt x="529856" y="295120"/>
                    <a:pt x="532773" y="325878"/>
                    <a:pt x="510208" y="339833"/>
                  </a:cubicBezTo>
                  <a:cubicBezTo>
                    <a:pt x="498196" y="345735"/>
                    <a:pt x="484032" y="345666"/>
                    <a:pt x="471049" y="347957"/>
                  </a:cubicBezTo>
                  <a:cubicBezTo>
                    <a:pt x="433834" y="355455"/>
                    <a:pt x="344269" y="353997"/>
                    <a:pt x="343366" y="405584"/>
                  </a:cubicBezTo>
                  <a:cubicBezTo>
                    <a:pt x="343366" y="405445"/>
                    <a:pt x="343366" y="405306"/>
                    <a:pt x="343366" y="405168"/>
                  </a:cubicBezTo>
                  <a:cubicBezTo>
                    <a:pt x="340936" y="439258"/>
                    <a:pt x="349962" y="599781"/>
                    <a:pt x="292890" y="583673"/>
                  </a:cubicBezTo>
                  <a:close/>
                  <a:moveTo>
                    <a:pt x="325661" y="534656"/>
                  </a:moveTo>
                  <a:cubicBezTo>
                    <a:pt x="325939" y="533336"/>
                    <a:pt x="326217" y="531948"/>
                    <a:pt x="326494" y="530629"/>
                  </a:cubicBezTo>
                  <a:cubicBezTo>
                    <a:pt x="326494" y="530629"/>
                    <a:pt x="326494" y="530698"/>
                    <a:pt x="326494" y="530767"/>
                  </a:cubicBezTo>
                  <a:cubicBezTo>
                    <a:pt x="326494" y="530698"/>
                    <a:pt x="326494" y="530559"/>
                    <a:pt x="326494" y="530490"/>
                  </a:cubicBezTo>
                  <a:cubicBezTo>
                    <a:pt x="326217" y="531878"/>
                    <a:pt x="325939" y="533267"/>
                    <a:pt x="325661" y="534656"/>
                  </a:cubicBezTo>
                  <a:close/>
                  <a:moveTo>
                    <a:pt x="105983" y="249366"/>
                  </a:moveTo>
                  <a:cubicBezTo>
                    <a:pt x="105983" y="249366"/>
                    <a:pt x="105983" y="249366"/>
                    <a:pt x="105983" y="249366"/>
                  </a:cubicBezTo>
                  <a:lnTo>
                    <a:pt x="105983" y="249366"/>
                  </a:lnTo>
                  <a:cubicBezTo>
                    <a:pt x="105358" y="248810"/>
                    <a:pt x="104664" y="248255"/>
                    <a:pt x="104039" y="247699"/>
                  </a:cubicBezTo>
                  <a:cubicBezTo>
                    <a:pt x="104664" y="248255"/>
                    <a:pt x="105358" y="248810"/>
                    <a:pt x="105983" y="249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21" name="Google Shape;12321;p29"/>
            <p:cNvSpPr/>
            <p:nvPr/>
          </p:nvSpPr>
          <p:spPr>
            <a:xfrm>
              <a:off x="5036186" y="3092511"/>
              <a:ext cx="13227" cy="12825"/>
            </a:xfrm>
            <a:custGeom>
              <a:avLst/>
              <a:gdLst/>
              <a:ahLst/>
              <a:cxnLst/>
              <a:rect l="l" t="t" r="r" b="b"/>
              <a:pathLst>
                <a:path w="12567" h="12185" extrusionOk="0">
                  <a:moveTo>
                    <a:pt x="0" y="6093"/>
                  </a:moveTo>
                  <a:cubicBezTo>
                    <a:pt x="0" y="-2031"/>
                    <a:pt x="12636" y="-2031"/>
                    <a:pt x="12567" y="6093"/>
                  </a:cubicBezTo>
                  <a:cubicBezTo>
                    <a:pt x="12567" y="14216"/>
                    <a:pt x="-69" y="14216"/>
                    <a:pt x="0" y="609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22" name="Google Shape;12322;p29"/>
            <p:cNvSpPr/>
            <p:nvPr/>
          </p:nvSpPr>
          <p:spPr>
            <a:xfrm>
              <a:off x="5056273" y="3036671"/>
              <a:ext cx="12569" cy="12167"/>
            </a:xfrm>
            <a:custGeom>
              <a:avLst/>
              <a:gdLst/>
              <a:ahLst/>
              <a:cxnLst/>
              <a:rect l="l" t="t" r="r" b="b"/>
              <a:pathLst>
                <a:path w="11942" h="11560" extrusionOk="0">
                  <a:moveTo>
                    <a:pt x="0" y="5780"/>
                  </a:moveTo>
                  <a:cubicBezTo>
                    <a:pt x="0" y="-1927"/>
                    <a:pt x="12012" y="-1927"/>
                    <a:pt x="11942" y="5780"/>
                  </a:cubicBezTo>
                  <a:cubicBezTo>
                    <a:pt x="11942" y="13487"/>
                    <a:pt x="-69" y="13487"/>
                    <a:pt x="0" y="578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23" name="Google Shape;12323;p29"/>
            <p:cNvSpPr/>
            <p:nvPr/>
          </p:nvSpPr>
          <p:spPr>
            <a:xfrm>
              <a:off x="4993530" y="3154194"/>
              <a:ext cx="10231" cy="9975"/>
            </a:xfrm>
            <a:custGeom>
              <a:avLst/>
              <a:gdLst/>
              <a:ahLst/>
              <a:cxnLst/>
              <a:rect l="l" t="t" r="r" b="b"/>
              <a:pathLst>
                <a:path w="9721" h="9477" extrusionOk="0">
                  <a:moveTo>
                    <a:pt x="0" y="4739"/>
                  </a:moveTo>
                  <a:cubicBezTo>
                    <a:pt x="0" y="-1580"/>
                    <a:pt x="9790" y="-1580"/>
                    <a:pt x="9721" y="4739"/>
                  </a:cubicBezTo>
                  <a:cubicBezTo>
                    <a:pt x="9721" y="11057"/>
                    <a:pt x="-69" y="11057"/>
                    <a:pt x="0" y="4739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24" name="Google Shape;12324;p29"/>
            <p:cNvSpPr/>
            <p:nvPr/>
          </p:nvSpPr>
          <p:spPr>
            <a:xfrm>
              <a:off x="4916545" y="3147766"/>
              <a:ext cx="8548" cy="8220"/>
            </a:xfrm>
            <a:custGeom>
              <a:avLst/>
              <a:gdLst/>
              <a:ahLst/>
              <a:cxnLst/>
              <a:rect l="l" t="t" r="r" b="b"/>
              <a:pathLst>
                <a:path w="8122" h="7810" extrusionOk="0">
                  <a:moveTo>
                    <a:pt x="0" y="3905"/>
                  </a:moveTo>
                  <a:cubicBezTo>
                    <a:pt x="0" y="-1302"/>
                    <a:pt x="8123" y="-1302"/>
                    <a:pt x="8123" y="3905"/>
                  </a:cubicBezTo>
                  <a:cubicBezTo>
                    <a:pt x="8123" y="9113"/>
                    <a:pt x="0" y="9113"/>
                    <a:pt x="0" y="39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25" name="Google Shape;12325;p29"/>
            <p:cNvSpPr/>
            <p:nvPr/>
          </p:nvSpPr>
          <p:spPr>
            <a:xfrm>
              <a:off x="4836403" y="3124178"/>
              <a:ext cx="4485" cy="4447"/>
            </a:xfrm>
            <a:custGeom>
              <a:avLst/>
              <a:gdLst/>
              <a:ahLst/>
              <a:cxnLst/>
              <a:rect l="l" t="t" r="r" b="b"/>
              <a:pathLst>
                <a:path w="4261" h="4225" extrusionOk="0">
                  <a:moveTo>
                    <a:pt x="1751" y="4109"/>
                  </a:moveTo>
                  <a:cubicBezTo>
                    <a:pt x="-1789" y="3623"/>
                    <a:pt x="710" y="-1723"/>
                    <a:pt x="3348" y="568"/>
                  </a:cubicBezTo>
                  <a:cubicBezTo>
                    <a:pt x="5292" y="1679"/>
                    <a:pt x="3834" y="4873"/>
                    <a:pt x="1751" y="4109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26" name="Google Shape;12326;p29"/>
            <p:cNvSpPr/>
            <p:nvPr/>
          </p:nvSpPr>
          <p:spPr>
            <a:xfrm>
              <a:off x="4900039" y="3212735"/>
              <a:ext cx="2410" cy="2302"/>
            </a:xfrm>
            <a:custGeom>
              <a:avLst/>
              <a:gdLst/>
              <a:ahLst/>
              <a:cxnLst/>
              <a:rect l="l" t="t" r="r" b="b"/>
              <a:pathLst>
                <a:path w="2290" h="2187" extrusionOk="0">
                  <a:moveTo>
                    <a:pt x="0" y="1094"/>
                  </a:moveTo>
                  <a:cubicBezTo>
                    <a:pt x="0" y="-365"/>
                    <a:pt x="2291" y="-365"/>
                    <a:pt x="2291" y="1094"/>
                  </a:cubicBezTo>
                  <a:cubicBezTo>
                    <a:pt x="2291" y="2552"/>
                    <a:pt x="0" y="2552"/>
                    <a:pt x="0" y="1094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27" name="Google Shape;12327;p29"/>
            <p:cNvSpPr/>
            <p:nvPr/>
          </p:nvSpPr>
          <p:spPr>
            <a:xfrm>
              <a:off x="4953869" y="3262222"/>
              <a:ext cx="13008" cy="12605"/>
            </a:xfrm>
            <a:custGeom>
              <a:avLst/>
              <a:gdLst/>
              <a:ahLst/>
              <a:cxnLst/>
              <a:rect l="l" t="t" r="r" b="b"/>
              <a:pathLst>
                <a:path w="12359" h="11976" extrusionOk="0">
                  <a:moveTo>
                    <a:pt x="0" y="5988"/>
                  </a:moveTo>
                  <a:cubicBezTo>
                    <a:pt x="0" y="-1996"/>
                    <a:pt x="12428" y="-1996"/>
                    <a:pt x="12359" y="5988"/>
                  </a:cubicBezTo>
                  <a:cubicBezTo>
                    <a:pt x="12359" y="13973"/>
                    <a:pt x="-69" y="13973"/>
                    <a:pt x="0" y="598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28" name="Google Shape;12328;p29"/>
            <p:cNvSpPr/>
            <p:nvPr/>
          </p:nvSpPr>
          <p:spPr>
            <a:xfrm>
              <a:off x="5026691" y="3235416"/>
              <a:ext cx="12057" cy="11728"/>
            </a:xfrm>
            <a:custGeom>
              <a:avLst/>
              <a:gdLst/>
              <a:ahLst/>
              <a:cxnLst/>
              <a:rect l="l" t="t" r="r" b="b"/>
              <a:pathLst>
                <a:path w="11456" h="11143" extrusionOk="0">
                  <a:moveTo>
                    <a:pt x="0" y="5572"/>
                  </a:moveTo>
                  <a:cubicBezTo>
                    <a:pt x="0" y="-1857"/>
                    <a:pt x="11526" y="-1857"/>
                    <a:pt x="11457" y="5572"/>
                  </a:cubicBezTo>
                  <a:cubicBezTo>
                    <a:pt x="11457" y="13001"/>
                    <a:pt x="-69" y="13001"/>
                    <a:pt x="0" y="557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29" name="Google Shape;12329;p29"/>
            <p:cNvSpPr/>
            <p:nvPr/>
          </p:nvSpPr>
          <p:spPr>
            <a:xfrm>
              <a:off x="5089872" y="3166611"/>
              <a:ext cx="13885" cy="13481"/>
            </a:xfrm>
            <a:custGeom>
              <a:avLst/>
              <a:gdLst/>
              <a:ahLst/>
              <a:cxnLst/>
              <a:rect l="l" t="t" r="r" b="b"/>
              <a:pathLst>
                <a:path w="13192" h="12809" extrusionOk="0">
                  <a:moveTo>
                    <a:pt x="0" y="6405"/>
                  </a:moveTo>
                  <a:cubicBezTo>
                    <a:pt x="-69" y="-2135"/>
                    <a:pt x="13262" y="-2135"/>
                    <a:pt x="13192" y="6405"/>
                  </a:cubicBezTo>
                  <a:cubicBezTo>
                    <a:pt x="13192" y="14945"/>
                    <a:pt x="-69" y="14945"/>
                    <a:pt x="0" y="64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30" name="Google Shape;12330;p29"/>
            <p:cNvSpPr/>
            <p:nvPr/>
          </p:nvSpPr>
          <p:spPr>
            <a:xfrm>
              <a:off x="5093305" y="3259135"/>
              <a:ext cx="14250" cy="13811"/>
            </a:xfrm>
            <a:custGeom>
              <a:avLst/>
              <a:gdLst/>
              <a:ahLst/>
              <a:cxnLst/>
              <a:rect l="l" t="t" r="r" b="b"/>
              <a:pathLst>
                <a:path w="13539" h="13122" extrusionOk="0">
                  <a:moveTo>
                    <a:pt x="0" y="6561"/>
                  </a:moveTo>
                  <a:cubicBezTo>
                    <a:pt x="-69" y="-2187"/>
                    <a:pt x="13608" y="-2187"/>
                    <a:pt x="13539" y="6561"/>
                  </a:cubicBezTo>
                  <a:cubicBezTo>
                    <a:pt x="13608" y="15309"/>
                    <a:pt x="-69" y="15309"/>
                    <a:pt x="0" y="6561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31" name="Google Shape;12331;p29"/>
            <p:cNvSpPr/>
            <p:nvPr/>
          </p:nvSpPr>
          <p:spPr>
            <a:xfrm>
              <a:off x="5158311" y="3214398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32" name="Google Shape;12332;p29"/>
            <p:cNvSpPr/>
            <p:nvPr/>
          </p:nvSpPr>
          <p:spPr>
            <a:xfrm>
              <a:off x="5227261" y="3230668"/>
              <a:ext cx="11108" cy="10851"/>
            </a:xfrm>
            <a:custGeom>
              <a:avLst/>
              <a:gdLst/>
              <a:ahLst/>
              <a:cxnLst/>
              <a:rect l="l" t="t" r="r" b="b"/>
              <a:pathLst>
                <a:path w="10554" h="10310" extrusionOk="0">
                  <a:moveTo>
                    <a:pt x="0" y="5155"/>
                  </a:moveTo>
                  <a:cubicBezTo>
                    <a:pt x="0" y="-1718"/>
                    <a:pt x="10623" y="-1718"/>
                    <a:pt x="10554" y="5155"/>
                  </a:cubicBezTo>
                  <a:cubicBezTo>
                    <a:pt x="10554" y="12029"/>
                    <a:pt x="-69" y="12029"/>
                    <a:pt x="0" y="515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33" name="Google Shape;12333;p29"/>
            <p:cNvSpPr/>
            <p:nvPr/>
          </p:nvSpPr>
          <p:spPr>
            <a:xfrm>
              <a:off x="4872210" y="3316454"/>
              <a:ext cx="8769" cy="8440"/>
            </a:xfrm>
            <a:custGeom>
              <a:avLst/>
              <a:gdLst/>
              <a:ahLst/>
              <a:cxnLst/>
              <a:rect l="l" t="t" r="r" b="b"/>
              <a:pathLst>
                <a:path w="8332" h="8019" extrusionOk="0">
                  <a:moveTo>
                    <a:pt x="0" y="4010"/>
                  </a:moveTo>
                  <a:cubicBezTo>
                    <a:pt x="0" y="-1337"/>
                    <a:pt x="8332" y="-1337"/>
                    <a:pt x="8332" y="4010"/>
                  </a:cubicBezTo>
                  <a:cubicBezTo>
                    <a:pt x="8332" y="9356"/>
                    <a:pt x="0" y="9356"/>
                    <a:pt x="0" y="401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34" name="Google Shape;12334;p29"/>
            <p:cNvSpPr/>
            <p:nvPr/>
          </p:nvSpPr>
          <p:spPr>
            <a:xfrm>
              <a:off x="4973226" y="3339845"/>
              <a:ext cx="11106" cy="10742"/>
            </a:xfrm>
            <a:custGeom>
              <a:avLst/>
              <a:gdLst/>
              <a:ahLst/>
              <a:cxnLst/>
              <a:rect l="l" t="t" r="r" b="b"/>
              <a:pathLst>
                <a:path w="10552" h="10206" extrusionOk="0">
                  <a:moveTo>
                    <a:pt x="0" y="5103"/>
                  </a:moveTo>
                  <a:cubicBezTo>
                    <a:pt x="0" y="-1701"/>
                    <a:pt x="10553" y="-1701"/>
                    <a:pt x="10553" y="5103"/>
                  </a:cubicBezTo>
                  <a:cubicBezTo>
                    <a:pt x="10553" y="11907"/>
                    <a:pt x="0" y="11907"/>
                    <a:pt x="0" y="510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35" name="Google Shape;12335;p29"/>
            <p:cNvSpPr/>
            <p:nvPr/>
          </p:nvSpPr>
          <p:spPr>
            <a:xfrm>
              <a:off x="5037183" y="3398137"/>
              <a:ext cx="12695" cy="13109"/>
            </a:xfrm>
            <a:custGeom>
              <a:avLst/>
              <a:gdLst/>
              <a:ahLst/>
              <a:cxnLst/>
              <a:rect l="l" t="t" r="r" b="b"/>
              <a:pathLst>
                <a:path w="12062" h="12455" extrusionOk="0">
                  <a:moveTo>
                    <a:pt x="1066" y="9403"/>
                  </a:moveTo>
                  <a:cubicBezTo>
                    <a:pt x="1066" y="9403"/>
                    <a:pt x="1066" y="9403"/>
                    <a:pt x="1066" y="9403"/>
                  </a:cubicBezTo>
                  <a:cubicBezTo>
                    <a:pt x="-2961" y="3571"/>
                    <a:pt x="5371" y="-3303"/>
                    <a:pt x="10231" y="1766"/>
                  </a:cubicBezTo>
                  <a:cubicBezTo>
                    <a:pt x="16341" y="7876"/>
                    <a:pt x="5579" y="17388"/>
                    <a:pt x="1066" y="940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36" name="Google Shape;12336;p29"/>
            <p:cNvSpPr/>
            <p:nvPr/>
          </p:nvSpPr>
          <p:spPr>
            <a:xfrm>
              <a:off x="5042395" y="3314683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37" name="Google Shape;12337;p29"/>
            <p:cNvSpPr/>
            <p:nvPr/>
          </p:nvSpPr>
          <p:spPr>
            <a:xfrm>
              <a:off x="4934294" y="3203751"/>
              <a:ext cx="11839" cy="11509"/>
            </a:xfrm>
            <a:custGeom>
              <a:avLst/>
              <a:gdLst/>
              <a:ahLst/>
              <a:cxnLst/>
              <a:rect l="l" t="t" r="r" b="b"/>
              <a:pathLst>
                <a:path w="11248" h="10935" extrusionOk="0">
                  <a:moveTo>
                    <a:pt x="0" y="5468"/>
                  </a:moveTo>
                  <a:cubicBezTo>
                    <a:pt x="0" y="-1823"/>
                    <a:pt x="11318" y="-1823"/>
                    <a:pt x="11248" y="5468"/>
                  </a:cubicBezTo>
                  <a:cubicBezTo>
                    <a:pt x="11248" y="12758"/>
                    <a:pt x="-69" y="12758"/>
                    <a:pt x="0" y="546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38" name="Google Shape;12338;p29"/>
            <p:cNvSpPr/>
            <p:nvPr/>
          </p:nvSpPr>
          <p:spPr>
            <a:xfrm>
              <a:off x="4839633" y="3158266"/>
              <a:ext cx="7455" cy="7234"/>
            </a:xfrm>
            <a:custGeom>
              <a:avLst/>
              <a:gdLst/>
              <a:ahLst/>
              <a:cxnLst/>
              <a:rect l="l" t="t" r="r" b="b"/>
              <a:pathLst>
                <a:path w="7083" h="6873" extrusionOk="0">
                  <a:moveTo>
                    <a:pt x="1" y="3437"/>
                  </a:moveTo>
                  <a:cubicBezTo>
                    <a:pt x="1" y="-1146"/>
                    <a:pt x="7152" y="-1146"/>
                    <a:pt x="7083" y="3437"/>
                  </a:cubicBezTo>
                  <a:cubicBezTo>
                    <a:pt x="7083" y="8019"/>
                    <a:pt x="-69" y="8019"/>
                    <a:pt x="1" y="3437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39" name="Google Shape;12339;p29"/>
            <p:cNvSpPr/>
            <p:nvPr/>
          </p:nvSpPr>
          <p:spPr>
            <a:xfrm>
              <a:off x="5058902" y="31895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40" name="Google Shape;12340;p29"/>
            <p:cNvSpPr/>
            <p:nvPr/>
          </p:nvSpPr>
          <p:spPr>
            <a:xfrm>
              <a:off x="5061751" y="3129031"/>
              <a:ext cx="10449" cy="10193"/>
            </a:xfrm>
            <a:custGeom>
              <a:avLst/>
              <a:gdLst/>
              <a:ahLst/>
              <a:cxnLst/>
              <a:rect l="l" t="t" r="r" b="b"/>
              <a:pathLst>
                <a:path w="9928" h="9685" extrusionOk="0">
                  <a:moveTo>
                    <a:pt x="0" y="4843"/>
                  </a:moveTo>
                  <a:cubicBezTo>
                    <a:pt x="0" y="-1614"/>
                    <a:pt x="9998" y="-1614"/>
                    <a:pt x="9928" y="4843"/>
                  </a:cubicBezTo>
                  <a:cubicBezTo>
                    <a:pt x="9928" y="11300"/>
                    <a:pt x="-69" y="11300"/>
                    <a:pt x="0" y="484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41" name="Google Shape;12341;p29"/>
            <p:cNvSpPr/>
            <p:nvPr/>
          </p:nvSpPr>
          <p:spPr>
            <a:xfrm>
              <a:off x="5076286" y="2995329"/>
              <a:ext cx="8548" cy="8220"/>
            </a:xfrm>
            <a:custGeom>
              <a:avLst/>
              <a:gdLst/>
              <a:ahLst/>
              <a:cxnLst/>
              <a:rect l="l" t="t" r="r" b="b"/>
              <a:pathLst>
                <a:path w="8122" h="7810" extrusionOk="0">
                  <a:moveTo>
                    <a:pt x="0" y="3905"/>
                  </a:moveTo>
                  <a:cubicBezTo>
                    <a:pt x="0" y="-1302"/>
                    <a:pt x="8123" y="-1302"/>
                    <a:pt x="8123" y="3905"/>
                  </a:cubicBezTo>
                  <a:cubicBezTo>
                    <a:pt x="8123" y="9113"/>
                    <a:pt x="0" y="9113"/>
                    <a:pt x="0" y="39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42" name="Google Shape;12342;p29"/>
            <p:cNvSpPr/>
            <p:nvPr/>
          </p:nvSpPr>
          <p:spPr>
            <a:xfrm>
              <a:off x="5039035" y="3016749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43" name="Google Shape;12343;p29"/>
            <p:cNvSpPr/>
            <p:nvPr/>
          </p:nvSpPr>
          <p:spPr>
            <a:xfrm>
              <a:off x="4963146" y="3155691"/>
              <a:ext cx="11911" cy="11509"/>
            </a:xfrm>
            <a:custGeom>
              <a:avLst/>
              <a:gdLst/>
              <a:ahLst/>
              <a:cxnLst/>
              <a:rect l="l" t="t" r="r" b="b"/>
              <a:pathLst>
                <a:path w="11317" h="10935" extrusionOk="0">
                  <a:moveTo>
                    <a:pt x="0" y="5468"/>
                  </a:moveTo>
                  <a:cubicBezTo>
                    <a:pt x="0" y="-1823"/>
                    <a:pt x="11387" y="-1823"/>
                    <a:pt x="11318" y="5468"/>
                  </a:cubicBezTo>
                  <a:cubicBezTo>
                    <a:pt x="11318" y="12758"/>
                    <a:pt x="-69" y="12758"/>
                    <a:pt x="0" y="546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44" name="Google Shape;12344;p29"/>
            <p:cNvSpPr/>
            <p:nvPr/>
          </p:nvSpPr>
          <p:spPr>
            <a:xfrm>
              <a:off x="4978484" y="32044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45" name="Google Shape;12345;p29"/>
            <p:cNvSpPr/>
            <p:nvPr/>
          </p:nvSpPr>
          <p:spPr>
            <a:xfrm>
              <a:off x="5000030" y="3291949"/>
              <a:ext cx="5701" cy="5590"/>
            </a:xfrm>
            <a:custGeom>
              <a:avLst/>
              <a:gdLst/>
              <a:ahLst/>
              <a:cxnLst/>
              <a:rect l="l" t="t" r="r" b="b"/>
              <a:pathLst>
                <a:path w="5417" h="5311" extrusionOk="0">
                  <a:moveTo>
                    <a:pt x="1" y="2656"/>
                  </a:moveTo>
                  <a:cubicBezTo>
                    <a:pt x="1" y="-885"/>
                    <a:pt x="5486" y="-885"/>
                    <a:pt x="5416" y="2656"/>
                  </a:cubicBezTo>
                  <a:cubicBezTo>
                    <a:pt x="5416" y="6197"/>
                    <a:pt x="-69" y="6197"/>
                    <a:pt x="1" y="2656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46" name="Google Shape;12346;p29"/>
            <p:cNvSpPr/>
            <p:nvPr/>
          </p:nvSpPr>
          <p:spPr>
            <a:xfrm>
              <a:off x="5069859" y="32827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47" name="Google Shape;12347;p29"/>
            <p:cNvSpPr/>
            <p:nvPr/>
          </p:nvSpPr>
          <p:spPr>
            <a:xfrm>
              <a:off x="4919759" y="3307817"/>
              <a:ext cx="6357" cy="6138"/>
            </a:xfrm>
            <a:custGeom>
              <a:avLst/>
              <a:gdLst/>
              <a:ahLst/>
              <a:cxnLst/>
              <a:rect l="l" t="t" r="r" b="b"/>
              <a:pathLst>
                <a:path w="6040" h="5832" extrusionOk="0">
                  <a:moveTo>
                    <a:pt x="0" y="2916"/>
                  </a:moveTo>
                  <a:cubicBezTo>
                    <a:pt x="0" y="-972"/>
                    <a:pt x="6040" y="-972"/>
                    <a:pt x="6040" y="2916"/>
                  </a:cubicBezTo>
                  <a:cubicBezTo>
                    <a:pt x="6040" y="6804"/>
                    <a:pt x="0" y="6804"/>
                    <a:pt x="0" y="2916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48" name="Google Shape;12348;p29"/>
            <p:cNvSpPr/>
            <p:nvPr/>
          </p:nvSpPr>
          <p:spPr>
            <a:xfrm>
              <a:off x="5016977" y="3356462"/>
              <a:ext cx="9938" cy="9645"/>
            </a:xfrm>
            <a:custGeom>
              <a:avLst/>
              <a:gdLst/>
              <a:ahLst/>
              <a:cxnLst/>
              <a:rect l="l" t="t" r="r" b="b"/>
              <a:pathLst>
                <a:path w="9442" h="9164" extrusionOk="0">
                  <a:moveTo>
                    <a:pt x="0" y="4582"/>
                  </a:moveTo>
                  <a:cubicBezTo>
                    <a:pt x="0" y="-1527"/>
                    <a:pt x="9442" y="-1527"/>
                    <a:pt x="9442" y="4582"/>
                  </a:cubicBezTo>
                  <a:cubicBezTo>
                    <a:pt x="9442" y="10692"/>
                    <a:pt x="0" y="10692"/>
                    <a:pt x="0" y="45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49" name="Google Shape;12349;p29"/>
            <p:cNvSpPr/>
            <p:nvPr/>
          </p:nvSpPr>
          <p:spPr>
            <a:xfrm>
              <a:off x="5060143" y="3352646"/>
              <a:ext cx="14323" cy="13920"/>
            </a:xfrm>
            <a:custGeom>
              <a:avLst/>
              <a:gdLst/>
              <a:ahLst/>
              <a:cxnLst/>
              <a:rect l="l" t="t" r="r" b="b"/>
              <a:pathLst>
                <a:path w="13609" h="13226" extrusionOk="0">
                  <a:moveTo>
                    <a:pt x="0" y="6613"/>
                  </a:moveTo>
                  <a:cubicBezTo>
                    <a:pt x="-69" y="-2204"/>
                    <a:pt x="13679" y="-2204"/>
                    <a:pt x="13609" y="6613"/>
                  </a:cubicBezTo>
                  <a:cubicBezTo>
                    <a:pt x="13679" y="15431"/>
                    <a:pt x="-69" y="15431"/>
                    <a:pt x="0" y="661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50" name="Google Shape;12350;p29"/>
            <p:cNvSpPr/>
            <p:nvPr/>
          </p:nvSpPr>
          <p:spPr>
            <a:xfrm>
              <a:off x="4890470" y="3165496"/>
              <a:ext cx="7454" cy="7234"/>
            </a:xfrm>
            <a:custGeom>
              <a:avLst/>
              <a:gdLst/>
              <a:ahLst/>
              <a:cxnLst/>
              <a:rect l="l" t="t" r="r" b="b"/>
              <a:pathLst>
                <a:path w="7082" h="6873" extrusionOk="0">
                  <a:moveTo>
                    <a:pt x="0" y="3437"/>
                  </a:moveTo>
                  <a:cubicBezTo>
                    <a:pt x="0" y="-1146"/>
                    <a:pt x="7082" y="-1146"/>
                    <a:pt x="7082" y="3437"/>
                  </a:cubicBezTo>
                  <a:cubicBezTo>
                    <a:pt x="7082" y="8019"/>
                    <a:pt x="0" y="8019"/>
                    <a:pt x="0" y="3437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51" name="Google Shape;12351;p29"/>
            <p:cNvSpPr/>
            <p:nvPr/>
          </p:nvSpPr>
          <p:spPr>
            <a:xfrm>
              <a:off x="5180369" y="324434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52" name="Google Shape;12352;p29"/>
            <p:cNvSpPr/>
            <p:nvPr/>
          </p:nvSpPr>
          <p:spPr>
            <a:xfrm>
              <a:off x="5181319" y="3188614"/>
              <a:ext cx="12203" cy="11837"/>
            </a:xfrm>
            <a:custGeom>
              <a:avLst/>
              <a:gdLst/>
              <a:ahLst/>
              <a:cxnLst/>
              <a:rect l="l" t="t" r="r" b="b"/>
              <a:pathLst>
                <a:path w="11594" h="11247" extrusionOk="0">
                  <a:moveTo>
                    <a:pt x="0" y="5624"/>
                  </a:moveTo>
                  <a:cubicBezTo>
                    <a:pt x="0" y="-1875"/>
                    <a:pt x="11664" y="-1875"/>
                    <a:pt x="11595" y="5624"/>
                  </a:cubicBezTo>
                  <a:cubicBezTo>
                    <a:pt x="11595" y="13122"/>
                    <a:pt x="-69" y="13122"/>
                    <a:pt x="0" y="5624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53" name="Google Shape;12353;p29"/>
            <p:cNvSpPr/>
            <p:nvPr/>
          </p:nvSpPr>
          <p:spPr>
            <a:xfrm>
              <a:off x="5110469" y="3208645"/>
              <a:ext cx="11034" cy="10632"/>
            </a:xfrm>
            <a:custGeom>
              <a:avLst/>
              <a:gdLst/>
              <a:ahLst/>
              <a:cxnLst/>
              <a:rect l="l" t="t" r="r" b="b"/>
              <a:pathLst>
                <a:path w="10484" h="10102" extrusionOk="0">
                  <a:moveTo>
                    <a:pt x="0" y="5051"/>
                  </a:moveTo>
                  <a:cubicBezTo>
                    <a:pt x="0" y="-1684"/>
                    <a:pt x="10484" y="-1684"/>
                    <a:pt x="10484" y="5051"/>
                  </a:cubicBezTo>
                  <a:cubicBezTo>
                    <a:pt x="10484" y="11786"/>
                    <a:pt x="0" y="11786"/>
                    <a:pt x="0" y="5051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2354" name="Google Shape;12354;p29"/>
            <p:cNvGrpSpPr/>
            <p:nvPr/>
          </p:nvGrpSpPr>
          <p:grpSpPr>
            <a:xfrm>
              <a:off x="4760750" y="2950494"/>
              <a:ext cx="538872" cy="589728"/>
              <a:chOff x="4760750" y="2950494"/>
              <a:chExt cx="538872" cy="589728"/>
            </a:xfrm>
          </p:grpSpPr>
          <p:sp>
            <p:nvSpPr>
              <p:cNvPr id="12355" name="Google Shape;12355;p29"/>
              <p:cNvSpPr/>
              <p:nvPr/>
            </p:nvSpPr>
            <p:spPr>
              <a:xfrm>
                <a:off x="5103165" y="2950494"/>
                <a:ext cx="13432" cy="180628"/>
              </a:xfrm>
              <a:custGeom>
                <a:avLst/>
                <a:gdLst/>
                <a:ahLst/>
                <a:cxnLst/>
                <a:rect l="l" t="t" r="r" b="b"/>
                <a:pathLst>
                  <a:path w="12762" h="171618" extrusionOk="0">
                    <a:moveTo>
                      <a:pt x="5485" y="169139"/>
                    </a:moveTo>
                    <a:cubicBezTo>
                      <a:pt x="-2291" y="137271"/>
                      <a:pt x="2569" y="103805"/>
                      <a:pt x="2708" y="71312"/>
                    </a:cubicBezTo>
                    <a:cubicBezTo>
                      <a:pt x="2986" y="48886"/>
                      <a:pt x="7430" y="25141"/>
                      <a:pt x="0" y="3478"/>
                    </a:cubicBezTo>
                    <a:cubicBezTo>
                      <a:pt x="4652" y="-8880"/>
                      <a:pt x="10415" y="15351"/>
                      <a:pt x="10832" y="19447"/>
                    </a:cubicBezTo>
                    <a:cubicBezTo>
                      <a:pt x="16386" y="63813"/>
                      <a:pt x="7985" y="108457"/>
                      <a:pt x="9998" y="152893"/>
                    </a:cubicBezTo>
                    <a:cubicBezTo>
                      <a:pt x="9998" y="152893"/>
                      <a:pt x="9998" y="152754"/>
                      <a:pt x="9998" y="152684"/>
                    </a:cubicBezTo>
                    <a:cubicBezTo>
                      <a:pt x="8887" y="157961"/>
                      <a:pt x="15414" y="169139"/>
                      <a:pt x="9790" y="171500"/>
                    </a:cubicBezTo>
                    <a:cubicBezTo>
                      <a:pt x="8054" y="171986"/>
                      <a:pt x="6040" y="170945"/>
                      <a:pt x="5555" y="16907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56" name="Google Shape;12356;p29"/>
              <p:cNvSpPr/>
              <p:nvPr/>
            </p:nvSpPr>
            <p:spPr>
              <a:xfrm>
                <a:off x="5079322" y="3253999"/>
                <a:ext cx="220299" cy="286223"/>
              </a:xfrm>
              <a:custGeom>
                <a:avLst/>
                <a:gdLst/>
                <a:ahLst/>
                <a:cxnLst/>
                <a:rect l="l" t="t" r="r" b="b"/>
                <a:pathLst>
                  <a:path w="209310" h="271946" extrusionOk="0">
                    <a:moveTo>
                      <a:pt x="1141" y="271877"/>
                    </a:moveTo>
                    <a:cubicBezTo>
                      <a:pt x="-1219" y="270002"/>
                      <a:pt x="586" y="267433"/>
                      <a:pt x="2044" y="265628"/>
                    </a:cubicBezTo>
                    <a:cubicBezTo>
                      <a:pt x="14125" y="246812"/>
                      <a:pt x="16624" y="223900"/>
                      <a:pt x="18083" y="202099"/>
                    </a:cubicBezTo>
                    <a:cubicBezTo>
                      <a:pt x="18083" y="202238"/>
                      <a:pt x="18083" y="202446"/>
                      <a:pt x="18083" y="202585"/>
                    </a:cubicBezTo>
                    <a:cubicBezTo>
                      <a:pt x="19610" y="181478"/>
                      <a:pt x="19610" y="160302"/>
                      <a:pt x="21137" y="139195"/>
                    </a:cubicBezTo>
                    <a:cubicBezTo>
                      <a:pt x="21137" y="139334"/>
                      <a:pt x="21137" y="139473"/>
                      <a:pt x="21137" y="139612"/>
                    </a:cubicBezTo>
                    <a:cubicBezTo>
                      <a:pt x="21137" y="138917"/>
                      <a:pt x="21207" y="138223"/>
                      <a:pt x="21276" y="137529"/>
                    </a:cubicBezTo>
                    <a:cubicBezTo>
                      <a:pt x="21276" y="137668"/>
                      <a:pt x="21276" y="137807"/>
                      <a:pt x="21276" y="137945"/>
                    </a:cubicBezTo>
                    <a:cubicBezTo>
                      <a:pt x="24192" y="95662"/>
                      <a:pt x="23012" y="55393"/>
                      <a:pt x="72168" y="42270"/>
                    </a:cubicBezTo>
                    <a:cubicBezTo>
                      <a:pt x="108967" y="28592"/>
                      <a:pt x="177495" y="29564"/>
                      <a:pt x="203531" y="1723"/>
                    </a:cubicBezTo>
                    <a:cubicBezTo>
                      <a:pt x="203531" y="1723"/>
                      <a:pt x="203531" y="1862"/>
                      <a:pt x="203462" y="1931"/>
                    </a:cubicBezTo>
                    <a:cubicBezTo>
                      <a:pt x="204364" y="195"/>
                      <a:pt x="206448" y="-569"/>
                      <a:pt x="208183" y="473"/>
                    </a:cubicBezTo>
                    <a:cubicBezTo>
                      <a:pt x="215543" y="9360"/>
                      <a:pt x="184716" y="24704"/>
                      <a:pt x="177495" y="26857"/>
                    </a:cubicBezTo>
                    <a:cubicBezTo>
                      <a:pt x="149514" y="36021"/>
                      <a:pt x="120145" y="40118"/>
                      <a:pt x="91540" y="47061"/>
                    </a:cubicBezTo>
                    <a:cubicBezTo>
                      <a:pt x="44119" y="52962"/>
                      <a:pt x="29677" y="87469"/>
                      <a:pt x="27664" y="130933"/>
                    </a:cubicBezTo>
                    <a:cubicBezTo>
                      <a:pt x="27664" y="130933"/>
                      <a:pt x="27664" y="130933"/>
                      <a:pt x="27664" y="130863"/>
                    </a:cubicBezTo>
                    <a:cubicBezTo>
                      <a:pt x="23845" y="163912"/>
                      <a:pt x="34260" y="257366"/>
                      <a:pt x="1280" y="27194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57" name="Google Shape;12357;p29"/>
              <p:cNvSpPr/>
              <p:nvPr/>
            </p:nvSpPr>
            <p:spPr>
              <a:xfrm>
                <a:off x="4760750" y="3374861"/>
                <a:ext cx="200674" cy="41251"/>
              </a:xfrm>
              <a:custGeom>
                <a:avLst/>
                <a:gdLst/>
                <a:ahLst/>
                <a:cxnLst/>
                <a:rect l="l" t="t" r="r" b="b"/>
                <a:pathLst>
                  <a:path w="190664" h="39193" extrusionOk="0">
                    <a:moveTo>
                      <a:pt x="23468" y="39096"/>
                    </a:moveTo>
                    <a:cubicBezTo>
                      <a:pt x="16941" y="38402"/>
                      <a:pt x="208" y="36874"/>
                      <a:pt x="0" y="28612"/>
                    </a:cubicBezTo>
                    <a:cubicBezTo>
                      <a:pt x="625" y="27085"/>
                      <a:pt x="2916" y="26946"/>
                      <a:pt x="3750" y="28334"/>
                    </a:cubicBezTo>
                    <a:cubicBezTo>
                      <a:pt x="33605" y="39443"/>
                      <a:pt x="66931" y="26182"/>
                      <a:pt x="95606" y="16531"/>
                    </a:cubicBezTo>
                    <a:cubicBezTo>
                      <a:pt x="125322" y="5631"/>
                      <a:pt x="158024" y="-8742"/>
                      <a:pt x="188643" y="6880"/>
                    </a:cubicBezTo>
                    <a:cubicBezTo>
                      <a:pt x="192670" y="8547"/>
                      <a:pt x="190101" y="14795"/>
                      <a:pt x="186005" y="13129"/>
                    </a:cubicBezTo>
                    <a:cubicBezTo>
                      <a:pt x="179409" y="10630"/>
                      <a:pt x="172536" y="9033"/>
                      <a:pt x="165592" y="7922"/>
                    </a:cubicBezTo>
                    <a:cubicBezTo>
                      <a:pt x="147401" y="5978"/>
                      <a:pt x="129627" y="13268"/>
                      <a:pt x="112478" y="18545"/>
                    </a:cubicBezTo>
                    <a:cubicBezTo>
                      <a:pt x="112617" y="18545"/>
                      <a:pt x="112825" y="18406"/>
                      <a:pt x="112964" y="18406"/>
                    </a:cubicBezTo>
                    <a:cubicBezTo>
                      <a:pt x="112686" y="18475"/>
                      <a:pt x="112408" y="18614"/>
                      <a:pt x="112061" y="18683"/>
                    </a:cubicBezTo>
                    <a:cubicBezTo>
                      <a:pt x="112200" y="18683"/>
                      <a:pt x="112408" y="18545"/>
                      <a:pt x="112547" y="18545"/>
                    </a:cubicBezTo>
                    <a:cubicBezTo>
                      <a:pt x="111714" y="18822"/>
                      <a:pt x="110881" y="19100"/>
                      <a:pt x="109979" y="19447"/>
                    </a:cubicBezTo>
                    <a:cubicBezTo>
                      <a:pt x="109979" y="19447"/>
                      <a:pt x="110048" y="19447"/>
                      <a:pt x="110117" y="19447"/>
                    </a:cubicBezTo>
                    <a:cubicBezTo>
                      <a:pt x="109909" y="19517"/>
                      <a:pt x="109631" y="19586"/>
                      <a:pt x="109423" y="19655"/>
                    </a:cubicBezTo>
                    <a:cubicBezTo>
                      <a:pt x="109423" y="19655"/>
                      <a:pt x="109423" y="19655"/>
                      <a:pt x="109492" y="19655"/>
                    </a:cubicBezTo>
                    <a:cubicBezTo>
                      <a:pt x="109423" y="19655"/>
                      <a:pt x="109353" y="19655"/>
                      <a:pt x="109284" y="19725"/>
                    </a:cubicBezTo>
                    <a:cubicBezTo>
                      <a:pt x="109284" y="19725"/>
                      <a:pt x="109284" y="19725"/>
                      <a:pt x="109423" y="19725"/>
                    </a:cubicBezTo>
                    <a:cubicBezTo>
                      <a:pt x="109353" y="19725"/>
                      <a:pt x="109214" y="19725"/>
                      <a:pt x="109145" y="19794"/>
                    </a:cubicBezTo>
                    <a:cubicBezTo>
                      <a:pt x="109145" y="19794"/>
                      <a:pt x="109145" y="19794"/>
                      <a:pt x="109284" y="19794"/>
                    </a:cubicBezTo>
                    <a:cubicBezTo>
                      <a:pt x="81720" y="29723"/>
                      <a:pt x="53184" y="39790"/>
                      <a:pt x="23537" y="3916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58" name="Google Shape;12358;p29"/>
              <p:cNvSpPr/>
              <p:nvPr/>
            </p:nvSpPr>
            <p:spPr>
              <a:xfrm>
                <a:off x="4784560" y="3118813"/>
                <a:ext cx="101404" cy="109148"/>
              </a:xfrm>
              <a:custGeom>
                <a:avLst/>
                <a:gdLst/>
                <a:ahLst/>
                <a:cxnLst/>
                <a:rect l="l" t="t" r="r" b="b"/>
                <a:pathLst>
                  <a:path w="96346" h="103704" extrusionOk="0">
                    <a:moveTo>
                      <a:pt x="92898" y="103705"/>
                    </a:moveTo>
                    <a:cubicBezTo>
                      <a:pt x="84219" y="93707"/>
                      <a:pt x="75540" y="82875"/>
                      <a:pt x="64917" y="74266"/>
                    </a:cubicBezTo>
                    <a:cubicBezTo>
                      <a:pt x="64987" y="74266"/>
                      <a:pt x="65056" y="74405"/>
                      <a:pt x="65126" y="74474"/>
                    </a:cubicBezTo>
                    <a:cubicBezTo>
                      <a:pt x="47629" y="59616"/>
                      <a:pt x="31452" y="43369"/>
                      <a:pt x="16316" y="26151"/>
                    </a:cubicBezTo>
                    <a:cubicBezTo>
                      <a:pt x="16316" y="26151"/>
                      <a:pt x="16316" y="26151"/>
                      <a:pt x="16316" y="26151"/>
                    </a:cubicBezTo>
                    <a:cubicBezTo>
                      <a:pt x="10832" y="18305"/>
                      <a:pt x="1111" y="10945"/>
                      <a:pt x="0" y="1156"/>
                    </a:cubicBezTo>
                    <a:cubicBezTo>
                      <a:pt x="417" y="-511"/>
                      <a:pt x="2569" y="-233"/>
                      <a:pt x="3263" y="1086"/>
                    </a:cubicBezTo>
                    <a:cubicBezTo>
                      <a:pt x="3263" y="1086"/>
                      <a:pt x="3263" y="1017"/>
                      <a:pt x="3194" y="947"/>
                    </a:cubicBezTo>
                    <a:cubicBezTo>
                      <a:pt x="6388" y="4627"/>
                      <a:pt x="9512" y="8376"/>
                      <a:pt x="12706" y="11987"/>
                    </a:cubicBezTo>
                    <a:cubicBezTo>
                      <a:pt x="12706" y="11917"/>
                      <a:pt x="12567" y="11848"/>
                      <a:pt x="12498" y="11779"/>
                    </a:cubicBezTo>
                    <a:cubicBezTo>
                      <a:pt x="18330" y="23235"/>
                      <a:pt x="115880" y="101136"/>
                      <a:pt x="92829" y="10363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59" name="Google Shape;12359;p29"/>
              <p:cNvSpPr/>
              <p:nvPr/>
            </p:nvSpPr>
            <p:spPr>
              <a:xfrm>
                <a:off x="5002574" y="3411906"/>
                <a:ext cx="60592" cy="125880"/>
              </a:xfrm>
              <a:custGeom>
                <a:avLst/>
                <a:gdLst/>
                <a:ahLst/>
                <a:cxnLst/>
                <a:rect l="l" t="t" r="r" b="b"/>
                <a:pathLst>
                  <a:path w="57570" h="119601" extrusionOk="0">
                    <a:moveTo>
                      <a:pt x="50350" y="118026"/>
                    </a:moveTo>
                    <a:cubicBezTo>
                      <a:pt x="35770" y="96086"/>
                      <a:pt x="28132" y="70327"/>
                      <a:pt x="18898" y="45818"/>
                    </a:cubicBezTo>
                    <a:cubicBezTo>
                      <a:pt x="18898" y="45957"/>
                      <a:pt x="18968" y="46096"/>
                      <a:pt x="19037" y="46234"/>
                    </a:cubicBezTo>
                    <a:cubicBezTo>
                      <a:pt x="18482" y="44707"/>
                      <a:pt x="17926" y="43110"/>
                      <a:pt x="17440" y="41583"/>
                    </a:cubicBezTo>
                    <a:cubicBezTo>
                      <a:pt x="17440" y="41721"/>
                      <a:pt x="17509" y="41860"/>
                      <a:pt x="17579" y="41999"/>
                    </a:cubicBezTo>
                    <a:cubicBezTo>
                      <a:pt x="12789" y="29016"/>
                      <a:pt x="8900" y="15268"/>
                      <a:pt x="777" y="3882"/>
                    </a:cubicBezTo>
                    <a:cubicBezTo>
                      <a:pt x="-1376" y="2146"/>
                      <a:pt x="1402" y="-1256"/>
                      <a:pt x="3554" y="480"/>
                    </a:cubicBezTo>
                    <a:cubicBezTo>
                      <a:pt x="4943" y="1730"/>
                      <a:pt x="6053" y="3188"/>
                      <a:pt x="7095" y="4715"/>
                    </a:cubicBezTo>
                    <a:cubicBezTo>
                      <a:pt x="7095" y="4715"/>
                      <a:pt x="7095" y="4715"/>
                      <a:pt x="7095" y="4646"/>
                    </a:cubicBezTo>
                    <a:cubicBezTo>
                      <a:pt x="7095" y="4715"/>
                      <a:pt x="7234" y="4854"/>
                      <a:pt x="7303" y="4923"/>
                    </a:cubicBezTo>
                    <a:cubicBezTo>
                      <a:pt x="7303" y="4923"/>
                      <a:pt x="7303" y="4923"/>
                      <a:pt x="7303" y="4854"/>
                    </a:cubicBezTo>
                    <a:cubicBezTo>
                      <a:pt x="7651" y="5409"/>
                      <a:pt x="7997" y="5895"/>
                      <a:pt x="8345" y="6451"/>
                    </a:cubicBezTo>
                    <a:cubicBezTo>
                      <a:pt x="8345" y="6381"/>
                      <a:pt x="8206" y="6312"/>
                      <a:pt x="8206" y="6173"/>
                    </a:cubicBezTo>
                    <a:cubicBezTo>
                      <a:pt x="25147" y="36792"/>
                      <a:pt x="35284" y="70813"/>
                      <a:pt x="50419" y="102404"/>
                    </a:cubicBezTo>
                    <a:cubicBezTo>
                      <a:pt x="52155" y="107264"/>
                      <a:pt x="56807" y="111152"/>
                      <a:pt x="57571" y="116220"/>
                    </a:cubicBezTo>
                    <a:cubicBezTo>
                      <a:pt x="57224" y="119553"/>
                      <a:pt x="52503" y="120872"/>
                      <a:pt x="50558" y="11809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2360" name="Google Shape;12360;p29"/>
          <p:cNvGrpSpPr/>
          <p:nvPr/>
        </p:nvGrpSpPr>
        <p:grpSpPr>
          <a:xfrm flipH="1">
            <a:off x="8389141" y="6270544"/>
            <a:ext cx="399768" cy="443985"/>
            <a:chOff x="3950791" y="2939502"/>
            <a:chExt cx="554207" cy="615507"/>
          </a:xfrm>
        </p:grpSpPr>
        <p:sp>
          <p:nvSpPr>
            <p:cNvPr id="12361" name="Google Shape;12361;p29"/>
            <p:cNvSpPr/>
            <p:nvPr/>
          </p:nvSpPr>
          <p:spPr>
            <a:xfrm>
              <a:off x="3950791" y="2939502"/>
              <a:ext cx="554207" cy="615507"/>
            </a:xfrm>
            <a:custGeom>
              <a:avLst/>
              <a:gdLst/>
              <a:ahLst/>
              <a:cxnLst/>
              <a:rect l="l" t="t" r="r" b="b"/>
              <a:pathLst>
                <a:path w="526562" h="584805" extrusionOk="0">
                  <a:moveTo>
                    <a:pt x="292959" y="583604"/>
                  </a:moveTo>
                  <a:cubicBezTo>
                    <a:pt x="250398" y="559720"/>
                    <a:pt x="255397" y="488901"/>
                    <a:pt x="211100" y="451269"/>
                  </a:cubicBezTo>
                  <a:cubicBezTo>
                    <a:pt x="173955" y="422872"/>
                    <a:pt x="126535" y="455852"/>
                    <a:pt x="87028" y="463142"/>
                  </a:cubicBezTo>
                  <a:cubicBezTo>
                    <a:pt x="60228" y="468488"/>
                    <a:pt x="19264" y="480569"/>
                    <a:pt x="1837" y="452311"/>
                  </a:cubicBezTo>
                  <a:cubicBezTo>
                    <a:pt x="-15173" y="415166"/>
                    <a:pt x="91056" y="351637"/>
                    <a:pt x="110704" y="313242"/>
                  </a:cubicBezTo>
                  <a:cubicBezTo>
                    <a:pt x="135491" y="282900"/>
                    <a:pt x="108205" y="267487"/>
                    <a:pt x="86820" y="247838"/>
                  </a:cubicBezTo>
                  <a:cubicBezTo>
                    <a:pt x="67102" y="229717"/>
                    <a:pt x="46133" y="212012"/>
                    <a:pt x="31762" y="189169"/>
                  </a:cubicBezTo>
                  <a:cubicBezTo>
                    <a:pt x="-6495" y="104672"/>
                    <a:pt x="153543" y="186253"/>
                    <a:pt x="185897" y="180213"/>
                  </a:cubicBezTo>
                  <a:cubicBezTo>
                    <a:pt x="200131" y="179866"/>
                    <a:pt x="211378" y="169798"/>
                    <a:pt x="216516" y="157023"/>
                  </a:cubicBezTo>
                  <a:cubicBezTo>
                    <a:pt x="226653" y="134527"/>
                    <a:pt x="234707" y="111129"/>
                    <a:pt x="245330" y="88842"/>
                  </a:cubicBezTo>
                  <a:cubicBezTo>
                    <a:pt x="261299" y="57460"/>
                    <a:pt x="276435" y="16912"/>
                    <a:pt x="311636" y="2748"/>
                  </a:cubicBezTo>
                  <a:cubicBezTo>
                    <a:pt x="322467" y="-1070"/>
                    <a:pt x="337604" y="-2390"/>
                    <a:pt x="344547" y="8789"/>
                  </a:cubicBezTo>
                  <a:cubicBezTo>
                    <a:pt x="352947" y="24133"/>
                    <a:pt x="350795" y="42601"/>
                    <a:pt x="351003" y="59473"/>
                  </a:cubicBezTo>
                  <a:cubicBezTo>
                    <a:pt x="350656" y="90161"/>
                    <a:pt x="348504" y="120988"/>
                    <a:pt x="352253" y="151538"/>
                  </a:cubicBezTo>
                  <a:cubicBezTo>
                    <a:pt x="353294" y="179518"/>
                    <a:pt x="368361" y="202500"/>
                    <a:pt x="396272" y="209651"/>
                  </a:cubicBezTo>
                  <a:cubicBezTo>
                    <a:pt x="438555" y="225551"/>
                    <a:pt x="486810" y="238118"/>
                    <a:pt x="514373" y="276860"/>
                  </a:cubicBezTo>
                  <a:cubicBezTo>
                    <a:pt x="529856" y="295120"/>
                    <a:pt x="532773" y="325878"/>
                    <a:pt x="510208" y="339833"/>
                  </a:cubicBezTo>
                  <a:cubicBezTo>
                    <a:pt x="498196" y="345735"/>
                    <a:pt x="484032" y="345666"/>
                    <a:pt x="471049" y="347957"/>
                  </a:cubicBezTo>
                  <a:cubicBezTo>
                    <a:pt x="433834" y="355455"/>
                    <a:pt x="344269" y="353997"/>
                    <a:pt x="343366" y="405584"/>
                  </a:cubicBezTo>
                  <a:cubicBezTo>
                    <a:pt x="343366" y="405445"/>
                    <a:pt x="343366" y="405306"/>
                    <a:pt x="343366" y="405168"/>
                  </a:cubicBezTo>
                  <a:cubicBezTo>
                    <a:pt x="340936" y="439258"/>
                    <a:pt x="349962" y="599781"/>
                    <a:pt x="292890" y="583673"/>
                  </a:cubicBezTo>
                  <a:close/>
                  <a:moveTo>
                    <a:pt x="325661" y="534656"/>
                  </a:moveTo>
                  <a:cubicBezTo>
                    <a:pt x="325939" y="533336"/>
                    <a:pt x="326217" y="531948"/>
                    <a:pt x="326494" y="530629"/>
                  </a:cubicBezTo>
                  <a:cubicBezTo>
                    <a:pt x="326494" y="530629"/>
                    <a:pt x="326494" y="530698"/>
                    <a:pt x="326494" y="530767"/>
                  </a:cubicBezTo>
                  <a:cubicBezTo>
                    <a:pt x="326494" y="530698"/>
                    <a:pt x="326494" y="530559"/>
                    <a:pt x="326494" y="530490"/>
                  </a:cubicBezTo>
                  <a:cubicBezTo>
                    <a:pt x="326217" y="531878"/>
                    <a:pt x="325939" y="533267"/>
                    <a:pt x="325661" y="534656"/>
                  </a:cubicBezTo>
                  <a:close/>
                  <a:moveTo>
                    <a:pt x="105983" y="249366"/>
                  </a:moveTo>
                  <a:cubicBezTo>
                    <a:pt x="105983" y="249366"/>
                    <a:pt x="105983" y="249366"/>
                    <a:pt x="105983" y="249366"/>
                  </a:cubicBezTo>
                  <a:lnTo>
                    <a:pt x="105983" y="249366"/>
                  </a:lnTo>
                  <a:cubicBezTo>
                    <a:pt x="105358" y="248810"/>
                    <a:pt x="104664" y="248255"/>
                    <a:pt x="104039" y="247699"/>
                  </a:cubicBezTo>
                  <a:cubicBezTo>
                    <a:pt x="104664" y="248255"/>
                    <a:pt x="105358" y="248810"/>
                    <a:pt x="105983" y="249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2362" name="Google Shape;12362;p29"/>
            <p:cNvGrpSpPr/>
            <p:nvPr/>
          </p:nvGrpSpPr>
          <p:grpSpPr>
            <a:xfrm>
              <a:off x="3950791" y="2939502"/>
              <a:ext cx="554207" cy="615507"/>
              <a:chOff x="4753266" y="2939502"/>
              <a:chExt cx="554207" cy="615507"/>
            </a:xfrm>
          </p:grpSpPr>
          <p:sp>
            <p:nvSpPr>
              <p:cNvPr id="12363" name="Google Shape;12363;p29"/>
              <p:cNvSpPr/>
              <p:nvPr/>
            </p:nvSpPr>
            <p:spPr>
              <a:xfrm>
                <a:off x="4753266" y="2939502"/>
                <a:ext cx="554207" cy="615507"/>
              </a:xfrm>
              <a:custGeom>
                <a:avLst/>
                <a:gdLst/>
                <a:ahLst/>
                <a:cxnLst/>
                <a:rect l="l" t="t" r="r" b="b"/>
                <a:pathLst>
                  <a:path w="526562" h="584805" extrusionOk="0">
                    <a:moveTo>
                      <a:pt x="292959" y="583604"/>
                    </a:moveTo>
                    <a:cubicBezTo>
                      <a:pt x="250398" y="559720"/>
                      <a:pt x="255397" y="488901"/>
                      <a:pt x="211100" y="451269"/>
                    </a:cubicBezTo>
                    <a:cubicBezTo>
                      <a:pt x="173955" y="422872"/>
                      <a:pt x="126535" y="455852"/>
                      <a:pt x="87028" y="463142"/>
                    </a:cubicBezTo>
                    <a:cubicBezTo>
                      <a:pt x="60228" y="468488"/>
                      <a:pt x="19264" y="480569"/>
                      <a:pt x="1837" y="452311"/>
                    </a:cubicBezTo>
                    <a:cubicBezTo>
                      <a:pt x="-15173" y="415166"/>
                      <a:pt x="91056" y="351637"/>
                      <a:pt x="110704" y="313242"/>
                    </a:cubicBezTo>
                    <a:cubicBezTo>
                      <a:pt x="135491" y="282900"/>
                      <a:pt x="108205" y="267487"/>
                      <a:pt x="86820" y="247838"/>
                    </a:cubicBezTo>
                    <a:cubicBezTo>
                      <a:pt x="67102" y="229717"/>
                      <a:pt x="46133" y="212012"/>
                      <a:pt x="31762" y="189169"/>
                    </a:cubicBezTo>
                    <a:cubicBezTo>
                      <a:pt x="-6495" y="104672"/>
                      <a:pt x="153543" y="186253"/>
                      <a:pt x="185897" y="180213"/>
                    </a:cubicBezTo>
                    <a:cubicBezTo>
                      <a:pt x="200131" y="179866"/>
                      <a:pt x="211378" y="169798"/>
                      <a:pt x="216516" y="157023"/>
                    </a:cubicBezTo>
                    <a:cubicBezTo>
                      <a:pt x="226653" y="134527"/>
                      <a:pt x="234707" y="111129"/>
                      <a:pt x="245330" y="88842"/>
                    </a:cubicBezTo>
                    <a:cubicBezTo>
                      <a:pt x="261299" y="57460"/>
                      <a:pt x="276435" y="16912"/>
                      <a:pt x="311636" y="2748"/>
                    </a:cubicBezTo>
                    <a:cubicBezTo>
                      <a:pt x="322467" y="-1070"/>
                      <a:pt x="337604" y="-2390"/>
                      <a:pt x="344547" y="8789"/>
                    </a:cubicBezTo>
                    <a:cubicBezTo>
                      <a:pt x="352947" y="24133"/>
                      <a:pt x="350795" y="42601"/>
                      <a:pt x="351003" y="59473"/>
                    </a:cubicBezTo>
                    <a:cubicBezTo>
                      <a:pt x="350656" y="90161"/>
                      <a:pt x="348504" y="120988"/>
                      <a:pt x="352253" y="151538"/>
                    </a:cubicBezTo>
                    <a:cubicBezTo>
                      <a:pt x="353294" y="179518"/>
                      <a:pt x="368361" y="202500"/>
                      <a:pt x="396272" y="209651"/>
                    </a:cubicBezTo>
                    <a:cubicBezTo>
                      <a:pt x="438555" y="225551"/>
                      <a:pt x="486810" y="238118"/>
                      <a:pt x="514373" y="276860"/>
                    </a:cubicBezTo>
                    <a:cubicBezTo>
                      <a:pt x="529856" y="295120"/>
                      <a:pt x="532773" y="325878"/>
                      <a:pt x="510208" y="339833"/>
                    </a:cubicBezTo>
                    <a:cubicBezTo>
                      <a:pt x="498196" y="345735"/>
                      <a:pt x="484032" y="345666"/>
                      <a:pt x="471049" y="347957"/>
                    </a:cubicBezTo>
                    <a:cubicBezTo>
                      <a:pt x="433834" y="355455"/>
                      <a:pt x="344269" y="353997"/>
                      <a:pt x="343366" y="405584"/>
                    </a:cubicBezTo>
                    <a:cubicBezTo>
                      <a:pt x="343366" y="405445"/>
                      <a:pt x="343366" y="405306"/>
                      <a:pt x="343366" y="405168"/>
                    </a:cubicBezTo>
                    <a:cubicBezTo>
                      <a:pt x="340936" y="439258"/>
                      <a:pt x="349962" y="599781"/>
                      <a:pt x="292890" y="583673"/>
                    </a:cubicBezTo>
                    <a:close/>
                    <a:moveTo>
                      <a:pt x="325661" y="534656"/>
                    </a:moveTo>
                    <a:cubicBezTo>
                      <a:pt x="325939" y="533336"/>
                      <a:pt x="326217" y="531948"/>
                      <a:pt x="326494" y="530629"/>
                    </a:cubicBezTo>
                    <a:cubicBezTo>
                      <a:pt x="326494" y="530629"/>
                      <a:pt x="326494" y="530698"/>
                      <a:pt x="326494" y="530767"/>
                    </a:cubicBezTo>
                    <a:cubicBezTo>
                      <a:pt x="326494" y="530698"/>
                      <a:pt x="326494" y="530559"/>
                      <a:pt x="326494" y="530490"/>
                    </a:cubicBezTo>
                    <a:cubicBezTo>
                      <a:pt x="326217" y="531878"/>
                      <a:pt x="325939" y="533267"/>
                      <a:pt x="325661" y="534656"/>
                    </a:cubicBezTo>
                    <a:close/>
                    <a:moveTo>
                      <a:pt x="105983" y="249366"/>
                    </a:moveTo>
                    <a:cubicBezTo>
                      <a:pt x="105983" y="249366"/>
                      <a:pt x="105983" y="249366"/>
                      <a:pt x="105983" y="249366"/>
                    </a:cubicBezTo>
                    <a:lnTo>
                      <a:pt x="105983" y="249366"/>
                    </a:lnTo>
                    <a:cubicBezTo>
                      <a:pt x="105358" y="248810"/>
                      <a:pt x="104664" y="248255"/>
                      <a:pt x="104039" y="247699"/>
                    </a:cubicBezTo>
                    <a:cubicBezTo>
                      <a:pt x="104664" y="248255"/>
                      <a:pt x="105358" y="248810"/>
                      <a:pt x="105983" y="249435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64" name="Google Shape;12364;p29"/>
              <p:cNvSpPr/>
              <p:nvPr/>
            </p:nvSpPr>
            <p:spPr>
              <a:xfrm>
                <a:off x="5036186" y="3092511"/>
                <a:ext cx="13227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12567" h="12185" extrusionOk="0">
                    <a:moveTo>
                      <a:pt x="0" y="6093"/>
                    </a:moveTo>
                    <a:cubicBezTo>
                      <a:pt x="0" y="-2031"/>
                      <a:pt x="12636" y="-2031"/>
                      <a:pt x="12567" y="6093"/>
                    </a:cubicBezTo>
                    <a:cubicBezTo>
                      <a:pt x="12567" y="14216"/>
                      <a:pt x="-69" y="14216"/>
                      <a:pt x="0" y="609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65" name="Google Shape;12365;p29"/>
              <p:cNvSpPr/>
              <p:nvPr/>
            </p:nvSpPr>
            <p:spPr>
              <a:xfrm>
                <a:off x="5056273" y="3036671"/>
                <a:ext cx="12569" cy="12167"/>
              </a:xfrm>
              <a:custGeom>
                <a:avLst/>
                <a:gdLst/>
                <a:ahLst/>
                <a:cxnLst/>
                <a:rect l="l" t="t" r="r" b="b"/>
                <a:pathLst>
                  <a:path w="11942" h="11560" extrusionOk="0">
                    <a:moveTo>
                      <a:pt x="0" y="5780"/>
                    </a:moveTo>
                    <a:cubicBezTo>
                      <a:pt x="0" y="-1927"/>
                      <a:pt x="12012" y="-1927"/>
                      <a:pt x="11942" y="5780"/>
                    </a:cubicBezTo>
                    <a:cubicBezTo>
                      <a:pt x="11942" y="13487"/>
                      <a:pt x="-69" y="13487"/>
                      <a:pt x="0" y="578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66" name="Google Shape;12366;p29"/>
              <p:cNvSpPr/>
              <p:nvPr/>
            </p:nvSpPr>
            <p:spPr>
              <a:xfrm>
                <a:off x="4993530" y="3154194"/>
                <a:ext cx="10231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9721" h="9477" extrusionOk="0">
                    <a:moveTo>
                      <a:pt x="0" y="4739"/>
                    </a:moveTo>
                    <a:cubicBezTo>
                      <a:pt x="0" y="-1580"/>
                      <a:pt x="9790" y="-1580"/>
                      <a:pt x="9721" y="4739"/>
                    </a:cubicBezTo>
                    <a:cubicBezTo>
                      <a:pt x="9721" y="11057"/>
                      <a:pt x="-69" y="11057"/>
                      <a:pt x="0" y="473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67" name="Google Shape;12367;p29"/>
              <p:cNvSpPr/>
              <p:nvPr/>
            </p:nvSpPr>
            <p:spPr>
              <a:xfrm>
                <a:off x="4916545" y="3147766"/>
                <a:ext cx="8548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8122" h="7810" extrusionOk="0">
                    <a:moveTo>
                      <a:pt x="0" y="3905"/>
                    </a:moveTo>
                    <a:cubicBezTo>
                      <a:pt x="0" y="-1302"/>
                      <a:pt x="8123" y="-1302"/>
                      <a:pt x="8123" y="3905"/>
                    </a:cubicBezTo>
                    <a:cubicBezTo>
                      <a:pt x="8123" y="9113"/>
                      <a:pt x="0" y="9113"/>
                      <a:pt x="0" y="39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68" name="Google Shape;12368;p29"/>
              <p:cNvSpPr/>
              <p:nvPr/>
            </p:nvSpPr>
            <p:spPr>
              <a:xfrm>
                <a:off x="4836403" y="3124178"/>
                <a:ext cx="4485" cy="4447"/>
              </a:xfrm>
              <a:custGeom>
                <a:avLst/>
                <a:gdLst/>
                <a:ahLst/>
                <a:cxnLst/>
                <a:rect l="l" t="t" r="r" b="b"/>
                <a:pathLst>
                  <a:path w="4261" h="4225" extrusionOk="0">
                    <a:moveTo>
                      <a:pt x="1751" y="4109"/>
                    </a:moveTo>
                    <a:cubicBezTo>
                      <a:pt x="-1789" y="3623"/>
                      <a:pt x="710" y="-1723"/>
                      <a:pt x="3348" y="568"/>
                    </a:cubicBezTo>
                    <a:cubicBezTo>
                      <a:pt x="5292" y="1679"/>
                      <a:pt x="3834" y="4873"/>
                      <a:pt x="1751" y="410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69" name="Google Shape;12369;p29"/>
              <p:cNvSpPr/>
              <p:nvPr/>
            </p:nvSpPr>
            <p:spPr>
              <a:xfrm>
                <a:off x="4900039" y="3212735"/>
                <a:ext cx="2410" cy="2302"/>
              </a:xfrm>
              <a:custGeom>
                <a:avLst/>
                <a:gdLst/>
                <a:ahLst/>
                <a:cxnLst/>
                <a:rect l="l" t="t" r="r" b="b"/>
                <a:pathLst>
                  <a:path w="2290" h="2187" extrusionOk="0">
                    <a:moveTo>
                      <a:pt x="0" y="1094"/>
                    </a:moveTo>
                    <a:cubicBezTo>
                      <a:pt x="0" y="-365"/>
                      <a:pt x="2291" y="-365"/>
                      <a:pt x="2291" y="1094"/>
                    </a:cubicBezTo>
                    <a:cubicBezTo>
                      <a:pt x="2291" y="2552"/>
                      <a:pt x="0" y="2552"/>
                      <a:pt x="0" y="1094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70" name="Google Shape;12370;p29"/>
              <p:cNvSpPr/>
              <p:nvPr/>
            </p:nvSpPr>
            <p:spPr>
              <a:xfrm>
                <a:off x="4953869" y="3262222"/>
                <a:ext cx="13008" cy="12605"/>
              </a:xfrm>
              <a:custGeom>
                <a:avLst/>
                <a:gdLst/>
                <a:ahLst/>
                <a:cxnLst/>
                <a:rect l="l" t="t" r="r" b="b"/>
                <a:pathLst>
                  <a:path w="12359" h="11976" extrusionOk="0">
                    <a:moveTo>
                      <a:pt x="0" y="5988"/>
                    </a:moveTo>
                    <a:cubicBezTo>
                      <a:pt x="0" y="-1996"/>
                      <a:pt x="12428" y="-1996"/>
                      <a:pt x="12359" y="5988"/>
                    </a:cubicBezTo>
                    <a:cubicBezTo>
                      <a:pt x="12359" y="13973"/>
                      <a:pt x="-69" y="13973"/>
                      <a:pt x="0" y="598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71" name="Google Shape;12371;p29"/>
              <p:cNvSpPr/>
              <p:nvPr/>
            </p:nvSpPr>
            <p:spPr>
              <a:xfrm>
                <a:off x="5026691" y="3235416"/>
                <a:ext cx="12057" cy="11728"/>
              </a:xfrm>
              <a:custGeom>
                <a:avLst/>
                <a:gdLst/>
                <a:ahLst/>
                <a:cxnLst/>
                <a:rect l="l" t="t" r="r" b="b"/>
                <a:pathLst>
                  <a:path w="11456" h="11143" extrusionOk="0">
                    <a:moveTo>
                      <a:pt x="0" y="5572"/>
                    </a:moveTo>
                    <a:cubicBezTo>
                      <a:pt x="0" y="-1857"/>
                      <a:pt x="11526" y="-1857"/>
                      <a:pt x="11457" y="5572"/>
                    </a:cubicBezTo>
                    <a:cubicBezTo>
                      <a:pt x="11457" y="13001"/>
                      <a:pt x="-69" y="13001"/>
                      <a:pt x="0" y="557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72" name="Google Shape;12372;p29"/>
              <p:cNvSpPr/>
              <p:nvPr/>
            </p:nvSpPr>
            <p:spPr>
              <a:xfrm>
                <a:off x="5089872" y="3166611"/>
                <a:ext cx="13885" cy="13481"/>
              </a:xfrm>
              <a:custGeom>
                <a:avLst/>
                <a:gdLst/>
                <a:ahLst/>
                <a:cxnLst/>
                <a:rect l="l" t="t" r="r" b="b"/>
                <a:pathLst>
                  <a:path w="13192" h="12809" extrusionOk="0">
                    <a:moveTo>
                      <a:pt x="0" y="6405"/>
                    </a:moveTo>
                    <a:cubicBezTo>
                      <a:pt x="-69" y="-2135"/>
                      <a:pt x="13262" y="-2135"/>
                      <a:pt x="13192" y="6405"/>
                    </a:cubicBezTo>
                    <a:cubicBezTo>
                      <a:pt x="13192" y="14945"/>
                      <a:pt x="-69" y="14945"/>
                      <a:pt x="0" y="64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73" name="Google Shape;12373;p29"/>
              <p:cNvSpPr/>
              <p:nvPr/>
            </p:nvSpPr>
            <p:spPr>
              <a:xfrm>
                <a:off x="5093305" y="3259135"/>
                <a:ext cx="14250" cy="13811"/>
              </a:xfrm>
              <a:custGeom>
                <a:avLst/>
                <a:gdLst/>
                <a:ahLst/>
                <a:cxnLst/>
                <a:rect l="l" t="t" r="r" b="b"/>
                <a:pathLst>
                  <a:path w="13539" h="13122" extrusionOk="0">
                    <a:moveTo>
                      <a:pt x="0" y="6561"/>
                    </a:moveTo>
                    <a:cubicBezTo>
                      <a:pt x="-69" y="-2187"/>
                      <a:pt x="13608" y="-2187"/>
                      <a:pt x="13539" y="6561"/>
                    </a:cubicBezTo>
                    <a:cubicBezTo>
                      <a:pt x="13608" y="15309"/>
                      <a:pt x="-69" y="15309"/>
                      <a:pt x="0" y="656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74" name="Google Shape;12374;p29"/>
              <p:cNvSpPr/>
              <p:nvPr/>
            </p:nvSpPr>
            <p:spPr>
              <a:xfrm>
                <a:off x="5158311" y="3214398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75" name="Google Shape;12375;p29"/>
              <p:cNvSpPr/>
              <p:nvPr/>
            </p:nvSpPr>
            <p:spPr>
              <a:xfrm>
                <a:off x="5227261" y="3230668"/>
                <a:ext cx="11108" cy="10851"/>
              </a:xfrm>
              <a:custGeom>
                <a:avLst/>
                <a:gdLst/>
                <a:ahLst/>
                <a:cxnLst/>
                <a:rect l="l" t="t" r="r" b="b"/>
                <a:pathLst>
                  <a:path w="10554" h="10310" extrusionOk="0">
                    <a:moveTo>
                      <a:pt x="0" y="5155"/>
                    </a:moveTo>
                    <a:cubicBezTo>
                      <a:pt x="0" y="-1718"/>
                      <a:pt x="10623" y="-1718"/>
                      <a:pt x="10554" y="5155"/>
                    </a:cubicBezTo>
                    <a:cubicBezTo>
                      <a:pt x="10554" y="12029"/>
                      <a:pt x="-69" y="12029"/>
                      <a:pt x="0" y="515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76" name="Google Shape;12376;p29"/>
              <p:cNvSpPr/>
              <p:nvPr/>
            </p:nvSpPr>
            <p:spPr>
              <a:xfrm>
                <a:off x="4872210" y="3316454"/>
                <a:ext cx="8769" cy="8440"/>
              </a:xfrm>
              <a:custGeom>
                <a:avLst/>
                <a:gdLst/>
                <a:ahLst/>
                <a:cxnLst/>
                <a:rect l="l" t="t" r="r" b="b"/>
                <a:pathLst>
                  <a:path w="8332" h="8019" extrusionOk="0">
                    <a:moveTo>
                      <a:pt x="0" y="4010"/>
                    </a:moveTo>
                    <a:cubicBezTo>
                      <a:pt x="0" y="-1337"/>
                      <a:pt x="8332" y="-1337"/>
                      <a:pt x="8332" y="4010"/>
                    </a:cubicBezTo>
                    <a:cubicBezTo>
                      <a:pt x="8332" y="9356"/>
                      <a:pt x="0" y="9356"/>
                      <a:pt x="0" y="401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77" name="Google Shape;12377;p29"/>
              <p:cNvSpPr/>
              <p:nvPr/>
            </p:nvSpPr>
            <p:spPr>
              <a:xfrm>
                <a:off x="4973226" y="3339845"/>
                <a:ext cx="11106" cy="10742"/>
              </a:xfrm>
              <a:custGeom>
                <a:avLst/>
                <a:gdLst/>
                <a:ahLst/>
                <a:cxnLst/>
                <a:rect l="l" t="t" r="r" b="b"/>
                <a:pathLst>
                  <a:path w="10552" h="10206" extrusionOk="0">
                    <a:moveTo>
                      <a:pt x="0" y="5103"/>
                    </a:moveTo>
                    <a:cubicBezTo>
                      <a:pt x="0" y="-1701"/>
                      <a:pt x="10553" y="-1701"/>
                      <a:pt x="10553" y="5103"/>
                    </a:cubicBezTo>
                    <a:cubicBezTo>
                      <a:pt x="10553" y="11907"/>
                      <a:pt x="0" y="11907"/>
                      <a:pt x="0" y="510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78" name="Google Shape;12378;p29"/>
              <p:cNvSpPr/>
              <p:nvPr/>
            </p:nvSpPr>
            <p:spPr>
              <a:xfrm>
                <a:off x="5037183" y="3398137"/>
                <a:ext cx="12695" cy="13109"/>
              </a:xfrm>
              <a:custGeom>
                <a:avLst/>
                <a:gdLst/>
                <a:ahLst/>
                <a:cxnLst/>
                <a:rect l="l" t="t" r="r" b="b"/>
                <a:pathLst>
                  <a:path w="12062" h="12455" extrusionOk="0">
                    <a:moveTo>
                      <a:pt x="1066" y="9403"/>
                    </a:moveTo>
                    <a:cubicBezTo>
                      <a:pt x="1066" y="9403"/>
                      <a:pt x="1066" y="9403"/>
                      <a:pt x="1066" y="9403"/>
                    </a:cubicBezTo>
                    <a:cubicBezTo>
                      <a:pt x="-2961" y="3571"/>
                      <a:pt x="5371" y="-3303"/>
                      <a:pt x="10231" y="1766"/>
                    </a:cubicBezTo>
                    <a:cubicBezTo>
                      <a:pt x="16341" y="7876"/>
                      <a:pt x="5579" y="17388"/>
                      <a:pt x="1066" y="940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79" name="Google Shape;12379;p29"/>
              <p:cNvSpPr/>
              <p:nvPr/>
            </p:nvSpPr>
            <p:spPr>
              <a:xfrm>
                <a:off x="5042395" y="3314683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80" name="Google Shape;12380;p29"/>
              <p:cNvSpPr/>
              <p:nvPr/>
            </p:nvSpPr>
            <p:spPr>
              <a:xfrm>
                <a:off x="4934294" y="3203751"/>
                <a:ext cx="11839" cy="11509"/>
              </a:xfrm>
              <a:custGeom>
                <a:avLst/>
                <a:gdLst/>
                <a:ahLst/>
                <a:cxnLst/>
                <a:rect l="l" t="t" r="r" b="b"/>
                <a:pathLst>
                  <a:path w="11248" h="10935" extrusionOk="0">
                    <a:moveTo>
                      <a:pt x="0" y="5468"/>
                    </a:moveTo>
                    <a:cubicBezTo>
                      <a:pt x="0" y="-1823"/>
                      <a:pt x="11318" y="-1823"/>
                      <a:pt x="11248" y="5468"/>
                    </a:cubicBezTo>
                    <a:cubicBezTo>
                      <a:pt x="11248" y="12758"/>
                      <a:pt x="-69" y="12758"/>
                      <a:pt x="0" y="54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81" name="Google Shape;12381;p29"/>
              <p:cNvSpPr/>
              <p:nvPr/>
            </p:nvSpPr>
            <p:spPr>
              <a:xfrm>
                <a:off x="4839633" y="3158266"/>
                <a:ext cx="7455" cy="7234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6873" extrusionOk="0">
                    <a:moveTo>
                      <a:pt x="1" y="3437"/>
                    </a:moveTo>
                    <a:cubicBezTo>
                      <a:pt x="1" y="-1146"/>
                      <a:pt x="7152" y="-1146"/>
                      <a:pt x="7083" y="3437"/>
                    </a:cubicBezTo>
                    <a:cubicBezTo>
                      <a:pt x="7083" y="8019"/>
                      <a:pt x="-69" y="8019"/>
                      <a:pt x="1" y="343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82" name="Google Shape;12382;p29"/>
              <p:cNvSpPr/>
              <p:nvPr/>
            </p:nvSpPr>
            <p:spPr>
              <a:xfrm>
                <a:off x="5058902" y="31895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83" name="Google Shape;12383;p29"/>
              <p:cNvSpPr/>
              <p:nvPr/>
            </p:nvSpPr>
            <p:spPr>
              <a:xfrm>
                <a:off x="5061751" y="3129031"/>
                <a:ext cx="10449" cy="10193"/>
              </a:xfrm>
              <a:custGeom>
                <a:avLst/>
                <a:gdLst/>
                <a:ahLst/>
                <a:cxnLst/>
                <a:rect l="l" t="t" r="r" b="b"/>
                <a:pathLst>
                  <a:path w="9928" h="9685" extrusionOk="0">
                    <a:moveTo>
                      <a:pt x="0" y="4843"/>
                    </a:moveTo>
                    <a:cubicBezTo>
                      <a:pt x="0" y="-1614"/>
                      <a:pt x="9998" y="-1614"/>
                      <a:pt x="9928" y="4843"/>
                    </a:cubicBezTo>
                    <a:cubicBezTo>
                      <a:pt x="9928" y="11300"/>
                      <a:pt x="-69" y="11300"/>
                      <a:pt x="0" y="484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84" name="Google Shape;12384;p29"/>
              <p:cNvSpPr/>
              <p:nvPr/>
            </p:nvSpPr>
            <p:spPr>
              <a:xfrm>
                <a:off x="5076286" y="2995329"/>
                <a:ext cx="8548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8122" h="7810" extrusionOk="0">
                    <a:moveTo>
                      <a:pt x="0" y="3905"/>
                    </a:moveTo>
                    <a:cubicBezTo>
                      <a:pt x="0" y="-1302"/>
                      <a:pt x="8123" y="-1302"/>
                      <a:pt x="8123" y="3905"/>
                    </a:cubicBezTo>
                    <a:cubicBezTo>
                      <a:pt x="8123" y="9113"/>
                      <a:pt x="0" y="9113"/>
                      <a:pt x="0" y="39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85" name="Google Shape;12385;p29"/>
              <p:cNvSpPr/>
              <p:nvPr/>
            </p:nvSpPr>
            <p:spPr>
              <a:xfrm>
                <a:off x="5039035" y="3016749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86" name="Google Shape;12386;p29"/>
              <p:cNvSpPr/>
              <p:nvPr/>
            </p:nvSpPr>
            <p:spPr>
              <a:xfrm>
                <a:off x="4963146" y="3155691"/>
                <a:ext cx="11911" cy="11509"/>
              </a:xfrm>
              <a:custGeom>
                <a:avLst/>
                <a:gdLst/>
                <a:ahLst/>
                <a:cxnLst/>
                <a:rect l="l" t="t" r="r" b="b"/>
                <a:pathLst>
                  <a:path w="11317" h="10935" extrusionOk="0">
                    <a:moveTo>
                      <a:pt x="0" y="5468"/>
                    </a:moveTo>
                    <a:cubicBezTo>
                      <a:pt x="0" y="-1823"/>
                      <a:pt x="11387" y="-1823"/>
                      <a:pt x="11318" y="5468"/>
                    </a:cubicBezTo>
                    <a:cubicBezTo>
                      <a:pt x="11318" y="12758"/>
                      <a:pt x="-69" y="12758"/>
                      <a:pt x="0" y="54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87" name="Google Shape;12387;p29"/>
              <p:cNvSpPr/>
              <p:nvPr/>
            </p:nvSpPr>
            <p:spPr>
              <a:xfrm>
                <a:off x="4978484" y="32044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88" name="Google Shape;12388;p29"/>
              <p:cNvSpPr/>
              <p:nvPr/>
            </p:nvSpPr>
            <p:spPr>
              <a:xfrm>
                <a:off x="5000030" y="3291949"/>
                <a:ext cx="5701" cy="5590"/>
              </a:xfrm>
              <a:custGeom>
                <a:avLst/>
                <a:gdLst/>
                <a:ahLst/>
                <a:cxnLst/>
                <a:rect l="l" t="t" r="r" b="b"/>
                <a:pathLst>
                  <a:path w="5417" h="5311" extrusionOk="0">
                    <a:moveTo>
                      <a:pt x="1" y="2656"/>
                    </a:moveTo>
                    <a:cubicBezTo>
                      <a:pt x="1" y="-885"/>
                      <a:pt x="5486" y="-885"/>
                      <a:pt x="5416" y="2656"/>
                    </a:cubicBezTo>
                    <a:cubicBezTo>
                      <a:pt x="5416" y="6197"/>
                      <a:pt x="-69" y="6197"/>
                      <a:pt x="1" y="265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89" name="Google Shape;12389;p29"/>
              <p:cNvSpPr/>
              <p:nvPr/>
            </p:nvSpPr>
            <p:spPr>
              <a:xfrm>
                <a:off x="5069859" y="32827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90" name="Google Shape;12390;p29"/>
              <p:cNvSpPr/>
              <p:nvPr/>
            </p:nvSpPr>
            <p:spPr>
              <a:xfrm>
                <a:off x="4919759" y="3307817"/>
                <a:ext cx="6357" cy="6138"/>
              </a:xfrm>
              <a:custGeom>
                <a:avLst/>
                <a:gdLst/>
                <a:ahLst/>
                <a:cxnLst/>
                <a:rect l="l" t="t" r="r" b="b"/>
                <a:pathLst>
                  <a:path w="6040" h="5832" extrusionOk="0">
                    <a:moveTo>
                      <a:pt x="0" y="2916"/>
                    </a:moveTo>
                    <a:cubicBezTo>
                      <a:pt x="0" y="-972"/>
                      <a:pt x="6040" y="-972"/>
                      <a:pt x="6040" y="2916"/>
                    </a:cubicBezTo>
                    <a:cubicBezTo>
                      <a:pt x="6040" y="6804"/>
                      <a:pt x="0" y="6804"/>
                      <a:pt x="0" y="291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91" name="Google Shape;12391;p29"/>
              <p:cNvSpPr/>
              <p:nvPr/>
            </p:nvSpPr>
            <p:spPr>
              <a:xfrm>
                <a:off x="5016977" y="3356462"/>
                <a:ext cx="9938" cy="9645"/>
              </a:xfrm>
              <a:custGeom>
                <a:avLst/>
                <a:gdLst/>
                <a:ahLst/>
                <a:cxnLst/>
                <a:rect l="l" t="t" r="r" b="b"/>
                <a:pathLst>
                  <a:path w="9442" h="9164" extrusionOk="0">
                    <a:moveTo>
                      <a:pt x="0" y="4582"/>
                    </a:moveTo>
                    <a:cubicBezTo>
                      <a:pt x="0" y="-1527"/>
                      <a:pt x="9442" y="-1527"/>
                      <a:pt x="9442" y="4582"/>
                    </a:cubicBezTo>
                    <a:cubicBezTo>
                      <a:pt x="9442" y="10692"/>
                      <a:pt x="0" y="10692"/>
                      <a:pt x="0" y="45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92" name="Google Shape;12392;p29"/>
              <p:cNvSpPr/>
              <p:nvPr/>
            </p:nvSpPr>
            <p:spPr>
              <a:xfrm>
                <a:off x="5060143" y="3352646"/>
                <a:ext cx="14323" cy="13920"/>
              </a:xfrm>
              <a:custGeom>
                <a:avLst/>
                <a:gdLst/>
                <a:ahLst/>
                <a:cxnLst/>
                <a:rect l="l" t="t" r="r" b="b"/>
                <a:pathLst>
                  <a:path w="13609" h="13226" extrusionOk="0">
                    <a:moveTo>
                      <a:pt x="0" y="6613"/>
                    </a:moveTo>
                    <a:cubicBezTo>
                      <a:pt x="-69" y="-2204"/>
                      <a:pt x="13679" y="-2204"/>
                      <a:pt x="13609" y="6613"/>
                    </a:cubicBezTo>
                    <a:cubicBezTo>
                      <a:pt x="13679" y="15431"/>
                      <a:pt x="-69" y="15431"/>
                      <a:pt x="0" y="661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93" name="Google Shape;12393;p29"/>
              <p:cNvSpPr/>
              <p:nvPr/>
            </p:nvSpPr>
            <p:spPr>
              <a:xfrm>
                <a:off x="4890470" y="3165496"/>
                <a:ext cx="7454" cy="7234"/>
              </a:xfrm>
              <a:custGeom>
                <a:avLst/>
                <a:gdLst/>
                <a:ahLst/>
                <a:cxnLst/>
                <a:rect l="l" t="t" r="r" b="b"/>
                <a:pathLst>
                  <a:path w="7082" h="6873" extrusionOk="0">
                    <a:moveTo>
                      <a:pt x="0" y="3437"/>
                    </a:moveTo>
                    <a:cubicBezTo>
                      <a:pt x="0" y="-1146"/>
                      <a:pt x="7082" y="-1146"/>
                      <a:pt x="7082" y="3437"/>
                    </a:cubicBezTo>
                    <a:cubicBezTo>
                      <a:pt x="7082" y="8019"/>
                      <a:pt x="0" y="8019"/>
                      <a:pt x="0" y="343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94" name="Google Shape;12394;p29"/>
              <p:cNvSpPr/>
              <p:nvPr/>
            </p:nvSpPr>
            <p:spPr>
              <a:xfrm>
                <a:off x="5180369" y="324434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95" name="Google Shape;12395;p29"/>
              <p:cNvSpPr/>
              <p:nvPr/>
            </p:nvSpPr>
            <p:spPr>
              <a:xfrm>
                <a:off x="5181319" y="3188614"/>
                <a:ext cx="12203" cy="11837"/>
              </a:xfrm>
              <a:custGeom>
                <a:avLst/>
                <a:gdLst/>
                <a:ahLst/>
                <a:cxnLst/>
                <a:rect l="l" t="t" r="r" b="b"/>
                <a:pathLst>
                  <a:path w="11594" h="11247" extrusionOk="0">
                    <a:moveTo>
                      <a:pt x="0" y="5624"/>
                    </a:moveTo>
                    <a:cubicBezTo>
                      <a:pt x="0" y="-1875"/>
                      <a:pt x="11664" y="-1875"/>
                      <a:pt x="11595" y="5624"/>
                    </a:cubicBezTo>
                    <a:cubicBezTo>
                      <a:pt x="11595" y="13122"/>
                      <a:pt x="-69" y="13122"/>
                      <a:pt x="0" y="5624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96" name="Google Shape;12396;p29"/>
              <p:cNvSpPr/>
              <p:nvPr/>
            </p:nvSpPr>
            <p:spPr>
              <a:xfrm>
                <a:off x="5110469" y="3208645"/>
                <a:ext cx="11034" cy="10632"/>
              </a:xfrm>
              <a:custGeom>
                <a:avLst/>
                <a:gdLst/>
                <a:ahLst/>
                <a:cxnLst/>
                <a:rect l="l" t="t" r="r" b="b"/>
                <a:pathLst>
                  <a:path w="10484" h="10102" extrusionOk="0">
                    <a:moveTo>
                      <a:pt x="0" y="5051"/>
                    </a:moveTo>
                    <a:cubicBezTo>
                      <a:pt x="0" y="-1684"/>
                      <a:pt x="10484" y="-1684"/>
                      <a:pt x="10484" y="5051"/>
                    </a:cubicBezTo>
                    <a:cubicBezTo>
                      <a:pt x="10484" y="11786"/>
                      <a:pt x="0" y="11786"/>
                      <a:pt x="0" y="505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2397" name="Google Shape;12397;p29"/>
              <p:cNvGrpSpPr/>
              <p:nvPr/>
            </p:nvGrpSpPr>
            <p:grpSpPr>
              <a:xfrm>
                <a:off x="4760750" y="2950494"/>
                <a:ext cx="538872" cy="589728"/>
                <a:chOff x="4760750" y="2950494"/>
                <a:chExt cx="538872" cy="589728"/>
              </a:xfrm>
            </p:grpSpPr>
            <p:sp>
              <p:nvSpPr>
                <p:cNvPr id="12398" name="Google Shape;12398;p29"/>
                <p:cNvSpPr/>
                <p:nvPr/>
              </p:nvSpPr>
              <p:spPr>
                <a:xfrm>
                  <a:off x="5103165" y="2950494"/>
                  <a:ext cx="13432" cy="180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62" h="171618" extrusionOk="0">
                      <a:moveTo>
                        <a:pt x="5485" y="169139"/>
                      </a:moveTo>
                      <a:cubicBezTo>
                        <a:pt x="-2291" y="137271"/>
                        <a:pt x="2569" y="103805"/>
                        <a:pt x="2708" y="71312"/>
                      </a:cubicBezTo>
                      <a:cubicBezTo>
                        <a:pt x="2986" y="48886"/>
                        <a:pt x="7430" y="25141"/>
                        <a:pt x="0" y="3478"/>
                      </a:cubicBezTo>
                      <a:cubicBezTo>
                        <a:pt x="4652" y="-8880"/>
                        <a:pt x="10415" y="15351"/>
                        <a:pt x="10832" y="19447"/>
                      </a:cubicBezTo>
                      <a:cubicBezTo>
                        <a:pt x="16386" y="63813"/>
                        <a:pt x="7985" y="108457"/>
                        <a:pt x="9998" y="152893"/>
                      </a:cubicBezTo>
                      <a:cubicBezTo>
                        <a:pt x="9998" y="152893"/>
                        <a:pt x="9998" y="152754"/>
                        <a:pt x="9998" y="152684"/>
                      </a:cubicBezTo>
                      <a:cubicBezTo>
                        <a:pt x="8887" y="157961"/>
                        <a:pt x="15414" y="169139"/>
                        <a:pt x="9790" y="171500"/>
                      </a:cubicBezTo>
                      <a:cubicBezTo>
                        <a:pt x="8054" y="171986"/>
                        <a:pt x="6040" y="170945"/>
                        <a:pt x="5555" y="169070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399" name="Google Shape;12399;p29"/>
                <p:cNvSpPr/>
                <p:nvPr/>
              </p:nvSpPr>
              <p:spPr>
                <a:xfrm>
                  <a:off x="5079322" y="3253999"/>
                  <a:ext cx="220299" cy="28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310" h="271946" extrusionOk="0">
                      <a:moveTo>
                        <a:pt x="1141" y="271877"/>
                      </a:moveTo>
                      <a:cubicBezTo>
                        <a:pt x="-1219" y="270002"/>
                        <a:pt x="586" y="267433"/>
                        <a:pt x="2044" y="265628"/>
                      </a:cubicBezTo>
                      <a:cubicBezTo>
                        <a:pt x="14125" y="246812"/>
                        <a:pt x="16624" y="223900"/>
                        <a:pt x="18083" y="202099"/>
                      </a:cubicBezTo>
                      <a:cubicBezTo>
                        <a:pt x="18083" y="202238"/>
                        <a:pt x="18083" y="202446"/>
                        <a:pt x="18083" y="202585"/>
                      </a:cubicBezTo>
                      <a:cubicBezTo>
                        <a:pt x="19610" y="181478"/>
                        <a:pt x="19610" y="160302"/>
                        <a:pt x="21137" y="139195"/>
                      </a:cubicBezTo>
                      <a:cubicBezTo>
                        <a:pt x="21137" y="139334"/>
                        <a:pt x="21137" y="139473"/>
                        <a:pt x="21137" y="139612"/>
                      </a:cubicBezTo>
                      <a:cubicBezTo>
                        <a:pt x="21137" y="138917"/>
                        <a:pt x="21207" y="138223"/>
                        <a:pt x="21276" y="137529"/>
                      </a:cubicBezTo>
                      <a:cubicBezTo>
                        <a:pt x="21276" y="137668"/>
                        <a:pt x="21276" y="137807"/>
                        <a:pt x="21276" y="137945"/>
                      </a:cubicBezTo>
                      <a:cubicBezTo>
                        <a:pt x="24192" y="95662"/>
                        <a:pt x="23012" y="55393"/>
                        <a:pt x="72168" y="42270"/>
                      </a:cubicBezTo>
                      <a:cubicBezTo>
                        <a:pt x="108967" y="28592"/>
                        <a:pt x="177495" y="29564"/>
                        <a:pt x="203531" y="1723"/>
                      </a:cubicBezTo>
                      <a:cubicBezTo>
                        <a:pt x="203531" y="1723"/>
                        <a:pt x="203531" y="1862"/>
                        <a:pt x="203462" y="1931"/>
                      </a:cubicBezTo>
                      <a:cubicBezTo>
                        <a:pt x="204364" y="195"/>
                        <a:pt x="206448" y="-569"/>
                        <a:pt x="208183" y="473"/>
                      </a:cubicBezTo>
                      <a:cubicBezTo>
                        <a:pt x="215543" y="9360"/>
                        <a:pt x="184716" y="24704"/>
                        <a:pt x="177495" y="26857"/>
                      </a:cubicBezTo>
                      <a:cubicBezTo>
                        <a:pt x="149514" y="36021"/>
                        <a:pt x="120145" y="40118"/>
                        <a:pt x="91540" y="47061"/>
                      </a:cubicBezTo>
                      <a:cubicBezTo>
                        <a:pt x="44119" y="52962"/>
                        <a:pt x="29677" y="87469"/>
                        <a:pt x="27664" y="130933"/>
                      </a:cubicBezTo>
                      <a:cubicBezTo>
                        <a:pt x="27664" y="130933"/>
                        <a:pt x="27664" y="130933"/>
                        <a:pt x="27664" y="130863"/>
                      </a:cubicBezTo>
                      <a:cubicBezTo>
                        <a:pt x="23845" y="163912"/>
                        <a:pt x="34260" y="257366"/>
                        <a:pt x="1280" y="271946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400" name="Google Shape;12400;p29"/>
                <p:cNvSpPr/>
                <p:nvPr/>
              </p:nvSpPr>
              <p:spPr>
                <a:xfrm>
                  <a:off x="4760750" y="3374861"/>
                  <a:ext cx="200674" cy="412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664" h="39193" extrusionOk="0">
                      <a:moveTo>
                        <a:pt x="23468" y="39096"/>
                      </a:moveTo>
                      <a:cubicBezTo>
                        <a:pt x="16941" y="38402"/>
                        <a:pt x="208" y="36874"/>
                        <a:pt x="0" y="28612"/>
                      </a:cubicBezTo>
                      <a:cubicBezTo>
                        <a:pt x="625" y="27085"/>
                        <a:pt x="2916" y="26946"/>
                        <a:pt x="3750" y="28334"/>
                      </a:cubicBezTo>
                      <a:cubicBezTo>
                        <a:pt x="33605" y="39443"/>
                        <a:pt x="66931" y="26182"/>
                        <a:pt x="95606" y="16531"/>
                      </a:cubicBezTo>
                      <a:cubicBezTo>
                        <a:pt x="125322" y="5631"/>
                        <a:pt x="158024" y="-8742"/>
                        <a:pt x="188643" y="6880"/>
                      </a:cubicBezTo>
                      <a:cubicBezTo>
                        <a:pt x="192670" y="8547"/>
                        <a:pt x="190101" y="14795"/>
                        <a:pt x="186005" y="13129"/>
                      </a:cubicBezTo>
                      <a:cubicBezTo>
                        <a:pt x="179409" y="10630"/>
                        <a:pt x="172536" y="9033"/>
                        <a:pt x="165592" y="7922"/>
                      </a:cubicBezTo>
                      <a:cubicBezTo>
                        <a:pt x="147401" y="5978"/>
                        <a:pt x="129627" y="13268"/>
                        <a:pt x="112478" y="18545"/>
                      </a:cubicBezTo>
                      <a:cubicBezTo>
                        <a:pt x="112617" y="18545"/>
                        <a:pt x="112825" y="18406"/>
                        <a:pt x="112964" y="18406"/>
                      </a:cubicBezTo>
                      <a:cubicBezTo>
                        <a:pt x="112686" y="18475"/>
                        <a:pt x="112408" y="18614"/>
                        <a:pt x="112061" y="18683"/>
                      </a:cubicBezTo>
                      <a:cubicBezTo>
                        <a:pt x="112200" y="18683"/>
                        <a:pt x="112408" y="18545"/>
                        <a:pt x="112547" y="18545"/>
                      </a:cubicBezTo>
                      <a:cubicBezTo>
                        <a:pt x="111714" y="18822"/>
                        <a:pt x="110881" y="19100"/>
                        <a:pt x="109979" y="19447"/>
                      </a:cubicBezTo>
                      <a:cubicBezTo>
                        <a:pt x="109979" y="19447"/>
                        <a:pt x="110048" y="19447"/>
                        <a:pt x="110117" y="19447"/>
                      </a:cubicBezTo>
                      <a:cubicBezTo>
                        <a:pt x="109909" y="19517"/>
                        <a:pt x="109631" y="19586"/>
                        <a:pt x="109423" y="19655"/>
                      </a:cubicBezTo>
                      <a:cubicBezTo>
                        <a:pt x="109423" y="19655"/>
                        <a:pt x="109423" y="19655"/>
                        <a:pt x="109492" y="19655"/>
                      </a:cubicBezTo>
                      <a:cubicBezTo>
                        <a:pt x="109423" y="19655"/>
                        <a:pt x="109353" y="19655"/>
                        <a:pt x="109284" y="19725"/>
                      </a:cubicBezTo>
                      <a:cubicBezTo>
                        <a:pt x="109284" y="19725"/>
                        <a:pt x="109284" y="19725"/>
                        <a:pt x="109423" y="19725"/>
                      </a:cubicBezTo>
                      <a:cubicBezTo>
                        <a:pt x="109353" y="19725"/>
                        <a:pt x="109214" y="19725"/>
                        <a:pt x="109145" y="19794"/>
                      </a:cubicBezTo>
                      <a:cubicBezTo>
                        <a:pt x="109145" y="19794"/>
                        <a:pt x="109145" y="19794"/>
                        <a:pt x="109284" y="19794"/>
                      </a:cubicBezTo>
                      <a:cubicBezTo>
                        <a:pt x="81720" y="29723"/>
                        <a:pt x="53184" y="39790"/>
                        <a:pt x="23537" y="3916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401" name="Google Shape;12401;p29"/>
                <p:cNvSpPr/>
                <p:nvPr/>
              </p:nvSpPr>
              <p:spPr>
                <a:xfrm>
                  <a:off x="4784560" y="3118813"/>
                  <a:ext cx="101404" cy="109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346" h="103704" extrusionOk="0">
                      <a:moveTo>
                        <a:pt x="92898" y="103705"/>
                      </a:moveTo>
                      <a:cubicBezTo>
                        <a:pt x="84219" y="93707"/>
                        <a:pt x="75540" y="82875"/>
                        <a:pt x="64917" y="74266"/>
                      </a:cubicBezTo>
                      <a:cubicBezTo>
                        <a:pt x="64987" y="74266"/>
                        <a:pt x="65056" y="74405"/>
                        <a:pt x="65126" y="74474"/>
                      </a:cubicBezTo>
                      <a:cubicBezTo>
                        <a:pt x="47629" y="59616"/>
                        <a:pt x="31452" y="43369"/>
                        <a:pt x="16316" y="26151"/>
                      </a:cubicBezTo>
                      <a:cubicBezTo>
                        <a:pt x="16316" y="26151"/>
                        <a:pt x="16316" y="26151"/>
                        <a:pt x="16316" y="26151"/>
                      </a:cubicBezTo>
                      <a:cubicBezTo>
                        <a:pt x="10832" y="18305"/>
                        <a:pt x="1111" y="10945"/>
                        <a:pt x="0" y="1156"/>
                      </a:cubicBezTo>
                      <a:cubicBezTo>
                        <a:pt x="417" y="-511"/>
                        <a:pt x="2569" y="-233"/>
                        <a:pt x="3263" y="1086"/>
                      </a:cubicBezTo>
                      <a:cubicBezTo>
                        <a:pt x="3263" y="1086"/>
                        <a:pt x="3263" y="1017"/>
                        <a:pt x="3194" y="947"/>
                      </a:cubicBezTo>
                      <a:cubicBezTo>
                        <a:pt x="6388" y="4627"/>
                        <a:pt x="9512" y="8376"/>
                        <a:pt x="12706" y="11987"/>
                      </a:cubicBezTo>
                      <a:cubicBezTo>
                        <a:pt x="12706" y="11917"/>
                        <a:pt x="12567" y="11848"/>
                        <a:pt x="12498" y="11779"/>
                      </a:cubicBezTo>
                      <a:cubicBezTo>
                        <a:pt x="18330" y="23235"/>
                        <a:pt x="115880" y="101136"/>
                        <a:pt x="92829" y="10363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402" name="Google Shape;12402;p29"/>
                <p:cNvSpPr/>
                <p:nvPr/>
              </p:nvSpPr>
              <p:spPr>
                <a:xfrm>
                  <a:off x="5002574" y="3411906"/>
                  <a:ext cx="60592" cy="1258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570" h="119601" extrusionOk="0">
                      <a:moveTo>
                        <a:pt x="50350" y="118026"/>
                      </a:moveTo>
                      <a:cubicBezTo>
                        <a:pt x="35770" y="96086"/>
                        <a:pt x="28132" y="70327"/>
                        <a:pt x="18898" y="45818"/>
                      </a:cubicBezTo>
                      <a:cubicBezTo>
                        <a:pt x="18898" y="45957"/>
                        <a:pt x="18968" y="46096"/>
                        <a:pt x="19037" y="46234"/>
                      </a:cubicBezTo>
                      <a:cubicBezTo>
                        <a:pt x="18482" y="44707"/>
                        <a:pt x="17926" y="43110"/>
                        <a:pt x="17440" y="41583"/>
                      </a:cubicBezTo>
                      <a:cubicBezTo>
                        <a:pt x="17440" y="41721"/>
                        <a:pt x="17509" y="41860"/>
                        <a:pt x="17579" y="41999"/>
                      </a:cubicBezTo>
                      <a:cubicBezTo>
                        <a:pt x="12789" y="29016"/>
                        <a:pt x="8900" y="15268"/>
                        <a:pt x="777" y="3882"/>
                      </a:cubicBezTo>
                      <a:cubicBezTo>
                        <a:pt x="-1376" y="2146"/>
                        <a:pt x="1402" y="-1256"/>
                        <a:pt x="3554" y="480"/>
                      </a:cubicBezTo>
                      <a:cubicBezTo>
                        <a:pt x="4943" y="1730"/>
                        <a:pt x="6053" y="3188"/>
                        <a:pt x="7095" y="4715"/>
                      </a:cubicBezTo>
                      <a:cubicBezTo>
                        <a:pt x="7095" y="4715"/>
                        <a:pt x="7095" y="4715"/>
                        <a:pt x="7095" y="4646"/>
                      </a:cubicBezTo>
                      <a:cubicBezTo>
                        <a:pt x="7095" y="4715"/>
                        <a:pt x="7234" y="4854"/>
                        <a:pt x="7303" y="4923"/>
                      </a:cubicBezTo>
                      <a:cubicBezTo>
                        <a:pt x="7303" y="4923"/>
                        <a:pt x="7303" y="4923"/>
                        <a:pt x="7303" y="4854"/>
                      </a:cubicBezTo>
                      <a:cubicBezTo>
                        <a:pt x="7651" y="5409"/>
                        <a:pt x="7997" y="5895"/>
                        <a:pt x="8345" y="6451"/>
                      </a:cubicBezTo>
                      <a:cubicBezTo>
                        <a:pt x="8345" y="6381"/>
                        <a:pt x="8206" y="6312"/>
                        <a:pt x="8206" y="6173"/>
                      </a:cubicBezTo>
                      <a:cubicBezTo>
                        <a:pt x="25147" y="36792"/>
                        <a:pt x="35284" y="70813"/>
                        <a:pt x="50419" y="102404"/>
                      </a:cubicBezTo>
                      <a:cubicBezTo>
                        <a:pt x="52155" y="107264"/>
                        <a:pt x="56807" y="111152"/>
                        <a:pt x="57571" y="116220"/>
                      </a:cubicBezTo>
                      <a:cubicBezTo>
                        <a:pt x="57224" y="119553"/>
                        <a:pt x="52503" y="120872"/>
                        <a:pt x="50558" y="11809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2403" name="Google Shape;12403;p29"/>
          <p:cNvGrpSpPr/>
          <p:nvPr/>
        </p:nvGrpSpPr>
        <p:grpSpPr>
          <a:xfrm flipH="1">
            <a:off x="1199390" y="6423044"/>
            <a:ext cx="262399" cy="291504"/>
            <a:chOff x="3950791" y="2939502"/>
            <a:chExt cx="554207" cy="615507"/>
          </a:xfrm>
        </p:grpSpPr>
        <p:sp>
          <p:nvSpPr>
            <p:cNvPr id="12404" name="Google Shape;12404;p29"/>
            <p:cNvSpPr/>
            <p:nvPr/>
          </p:nvSpPr>
          <p:spPr>
            <a:xfrm>
              <a:off x="3950791" y="2939502"/>
              <a:ext cx="554207" cy="615507"/>
            </a:xfrm>
            <a:custGeom>
              <a:avLst/>
              <a:gdLst/>
              <a:ahLst/>
              <a:cxnLst/>
              <a:rect l="l" t="t" r="r" b="b"/>
              <a:pathLst>
                <a:path w="526562" h="584805" extrusionOk="0">
                  <a:moveTo>
                    <a:pt x="292959" y="583604"/>
                  </a:moveTo>
                  <a:cubicBezTo>
                    <a:pt x="250398" y="559720"/>
                    <a:pt x="255397" y="488901"/>
                    <a:pt x="211100" y="451269"/>
                  </a:cubicBezTo>
                  <a:cubicBezTo>
                    <a:pt x="173955" y="422872"/>
                    <a:pt x="126535" y="455852"/>
                    <a:pt x="87028" y="463142"/>
                  </a:cubicBezTo>
                  <a:cubicBezTo>
                    <a:pt x="60228" y="468488"/>
                    <a:pt x="19264" y="480569"/>
                    <a:pt x="1837" y="452311"/>
                  </a:cubicBezTo>
                  <a:cubicBezTo>
                    <a:pt x="-15173" y="415166"/>
                    <a:pt x="91056" y="351637"/>
                    <a:pt x="110704" y="313242"/>
                  </a:cubicBezTo>
                  <a:cubicBezTo>
                    <a:pt x="135491" y="282900"/>
                    <a:pt x="108205" y="267487"/>
                    <a:pt x="86820" y="247838"/>
                  </a:cubicBezTo>
                  <a:cubicBezTo>
                    <a:pt x="67102" y="229717"/>
                    <a:pt x="46133" y="212012"/>
                    <a:pt x="31762" y="189169"/>
                  </a:cubicBezTo>
                  <a:cubicBezTo>
                    <a:pt x="-6495" y="104672"/>
                    <a:pt x="153543" y="186253"/>
                    <a:pt x="185897" y="180213"/>
                  </a:cubicBezTo>
                  <a:cubicBezTo>
                    <a:pt x="200131" y="179866"/>
                    <a:pt x="211378" y="169798"/>
                    <a:pt x="216516" y="157023"/>
                  </a:cubicBezTo>
                  <a:cubicBezTo>
                    <a:pt x="226653" y="134527"/>
                    <a:pt x="234707" y="111129"/>
                    <a:pt x="245330" y="88842"/>
                  </a:cubicBezTo>
                  <a:cubicBezTo>
                    <a:pt x="261299" y="57460"/>
                    <a:pt x="276435" y="16912"/>
                    <a:pt x="311636" y="2748"/>
                  </a:cubicBezTo>
                  <a:cubicBezTo>
                    <a:pt x="322467" y="-1070"/>
                    <a:pt x="337604" y="-2390"/>
                    <a:pt x="344547" y="8789"/>
                  </a:cubicBezTo>
                  <a:cubicBezTo>
                    <a:pt x="352947" y="24133"/>
                    <a:pt x="350795" y="42601"/>
                    <a:pt x="351003" y="59473"/>
                  </a:cubicBezTo>
                  <a:cubicBezTo>
                    <a:pt x="350656" y="90161"/>
                    <a:pt x="348504" y="120988"/>
                    <a:pt x="352253" y="151538"/>
                  </a:cubicBezTo>
                  <a:cubicBezTo>
                    <a:pt x="353294" y="179518"/>
                    <a:pt x="368361" y="202500"/>
                    <a:pt x="396272" y="209651"/>
                  </a:cubicBezTo>
                  <a:cubicBezTo>
                    <a:pt x="438555" y="225551"/>
                    <a:pt x="486810" y="238118"/>
                    <a:pt x="514373" y="276860"/>
                  </a:cubicBezTo>
                  <a:cubicBezTo>
                    <a:pt x="529856" y="295120"/>
                    <a:pt x="532773" y="325878"/>
                    <a:pt x="510208" y="339833"/>
                  </a:cubicBezTo>
                  <a:cubicBezTo>
                    <a:pt x="498196" y="345735"/>
                    <a:pt x="484032" y="345666"/>
                    <a:pt x="471049" y="347957"/>
                  </a:cubicBezTo>
                  <a:cubicBezTo>
                    <a:pt x="433834" y="355455"/>
                    <a:pt x="344269" y="353997"/>
                    <a:pt x="343366" y="405584"/>
                  </a:cubicBezTo>
                  <a:cubicBezTo>
                    <a:pt x="343366" y="405445"/>
                    <a:pt x="343366" y="405306"/>
                    <a:pt x="343366" y="405168"/>
                  </a:cubicBezTo>
                  <a:cubicBezTo>
                    <a:pt x="340936" y="439258"/>
                    <a:pt x="349962" y="599781"/>
                    <a:pt x="292890" y="583673"/>
                  </a:cubicBezTo>
                  <a:close/>
                  <a:moveTo>
                    <a:pt x="325661" y="534656"/>
                  </a:moveTo>
                  <a:cubicBezTo>
                    <a:pt x="325939" y="533336"/>
                    <a:pt x="326217" y="531948"/>
                    <a:pt x="326494" y="530629"/>
                  </a:cubicBezTo>
                  <a:cubicBezTo>
                    <a:pt x="326494" y="530629"/>
                    <a:pt x="326494" y="530698"/>
                    <a:pt x="326494" y="530767"/>
                  </a:cubicBezTo>
                  <a:cubicBezTo>
                    <a:pt x="326494" y="530698"/>
                    <a:pt x="326494" y="530559"/>
                    <a:pt x="326494" y="530490"/>
                  </a:cubicBezTo>
                  <a:cubicBezTo>
                    <a:pt x="326217" y="531878"/>
                    <a:pt x="325939" y="533267"/>
                    <a:pt x="325661" y="534656"/>
                  </a:cubicBezTo>
                  <a:close/>
                  <a:moveTo>
                    <a:pt x="105983" y="249366"/>
                  </a:moveTo>
                  <a:cubicBezTo>
                    <a:pt x="105983" y="249366"/>
                    <a:pt x="105983" y="249366"/>
                    <a:pt x="105983" y="249366"/>
                  </a:cubicBezTo>
                  <a:lnTo>
                    <a:pt x="105983" y="249366"/>
                  </a:lnTo>
                  <a:cubicBezTo>
                    <a:pt x="105358" y="248810"/>
                    <a:pt x="104664" y="248255"/>
                    <a:pt x="104039" y="247699"/>
                  </a:cubicBezTo>
                  <a:cubicBezTo>
                    <a:pt x="104664" y="248255"/>
                    <a:pt x="105358" y="248810"/>
                    <a:pt x="105983" y="249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2405" name="Google Shape;12405;p29"/>
            <p:cNvGrpSpPr/>
            <p:nvPr/>
          </p:nvGrpSpPr>
          <p:grpSpPr>
            <a:xfrm>
              <a:off x="3950791" y="2939502"/>
              <a:ext cx="554207" cy="615507"/>
              <a:chOff x="4753266" y="2939502"/>
              <a:chExt cx="554207" cy="615507"/>
            </a:xfrm>
          </p:grpSpPr>
          <p:sp>
            <p:nvSpPr>
              <p:cNvPr id="12406" name="Google Shape;12406;p29"/>
              <p:cNvSpPr/>
              <p:nvPr/>
            </p:nvSpPr>
            <p:spPr>
              <a:xfrm>
                <a:off x="4753266" y="2939502"/>
                <a:ext cx="554207" cy="615507"/>
              </a:xfrm>
              <a:custGeom>
                <a:avLst/>
                <a:gdLst/>
                <a:ahLst/>
                <a:cxnLst/>
                <a:rect l="l" t="t" r="r" b="b"/>
                <a:pathLst>
                  <a:path w="526562" h="584805" extrusionOk="0">
                    <a:moveTo>
                      <a:pt x="292959" y="583604"/>
                    </a:moveTo>
                    <a:cubicBezTo>
                      <a:pt x="250398" y="559720"/>
                      <a:pt x="255397" y="488901"/>
                      <a:pt x="211100" y="451269"/>
                    </a:cubicBezTo>
                    <a:cubicBezTo>
                      <a:pt x="173955" y="422872"/>
                      <a:pt x="126535" y="455852"/>
                      <a:pt x="87028" y="463142"/>
                    </a:cubicBezTo>
                    <a:cubicBezTo>
                      <a:pt x="60228" y="468488"/>
                      <a:pt x="19264" y="480569"/>
                      <a:pt x="1837" y="452311"/>
                    </a:cubicBezTo>
                    <a:cubicBezTo>
                      <a:pt x="-15173" y="415166"/>
                      <a:pt x="91056" y="351637"/>
                      <a:pt x="110704" y="313242"/>
                    </a:cubicBezTo>
                    <a:cubicBezTo>
                      <a:pt x="135491" y="282900"/>
                      <a:pt x="108205" y="267487"/>
                      <a:pt x="86820" y="247838"/>
                    </a:cubicBezTo>
                    <a:cubicBezTo>
                      <a:pt x="67102" y="229717"/>
                      <a:pt x="46133" y="212012"/>
                      <a:pt x="31762" y="189169"/>
                    </a:cubicBezTo>
                    <a:cubicBezTo>
                      <a:pt x="-6495" y="104672"/>
                      <a:pt x="153543" y="186253"/>
                      <a:pt x="185897" y="180213"/>
                    </a:cubicBezTo>
                    <a:cubicBezTo>
                      <a:pt x="200131" y="179866"/>
                      <a:pt x="211378" y="169798"/>
                      <a:pt x="216516" y="157023"/>
                    </a:cubicBezTo>
                    <a:cubicBezTo>
                      <a:pt x="226653" y="134527"/>
                      <a:pt x="234707" y="111129"/>
                      <a:pt x="245330" y="88842"/>
                    </a:cubicBezTo>
                    <a:cubicBezTo>
                      <a:pt x="261299" y="57460"/>
                      <a:pt x="276435" y="16912"/>
                      <a:pt x="311636" y="2748"/>
                    </a:cubicBezTo>
                    <a:cubicBezTo>
                      <a:pt x="322467" y="-1070"/>
                      <a:pt x="337604" y="-2390"/>
                      <a:pt x="344547" y="8789"/>
                    </a:cubicBezTo>
                    <a:cubicBezTo>
                      <a:pt x="352947" y="24133"/>
                      <a:pt x="350795" y="42601"/>
                      <a:pt x="351003" y="59473"/>
                    </a:cubicBezTo>
                    <a:cubicBezTo>
                      <a:pt x="350656" y="90161"/>
                      <a:pt x="348504" y="120988"/>
                      <a:pt x="352253" y="151538"/>
                    </a:cubicBezTo>
                    <a:cubicBezTo>
                      <a:pt x="353294" y="179518"/>
                      <a:pt x="368361" y="202500"/>
                      <a:pt x="396272" y="209651"/>
                    </a:cubicBezTo>
                    <a:cubicBezTo>
                      <a:pt x="438555" y="225551"/>
                      <a:pt x="486810" y="238118"/>
                      <a:pt x="514373" y="276860"/>
                    </a:cubicBezTo>
                    <a:cubicBezTo>
                      <a:pt x="529856" y="295120"/>
                      <a:pt x="532773" y="325878"/>
                      <a:pt x="510208" y="339833"/>
                    </a:cubicBezTo>
                    <a:cubicBezTo>
                      <a:pt x="498196" y="345735"/>
                      <a:pt x="484032" y="345666"/>
                      <a:pt x="471049" y="347957"/>
                    </a:cubicBezTo>
                    <a:cubicBezTo>
                      <a:pt x="433834" y="355455"/>
                      <a:pt x="344269" y="353997"/>
                      <a:pt x="343366" y="405584"/>
                    </a:cubicBezTo>
                    <a:cubicBezTo>
                      <a:pt x="343366" y="405445"/>
                      <a:pt x="343366" y="405306"/>
                      <a:pt x="343366" y="405168"/>
                    </a:cubicBezTo>
                    <a:cubicBezTo>
                      <a:pt x="340936" y="439258"/>
                      <a:pt x="349962" y="599781"/>
                      <a:pt x="292890" y="583673"/>
                    </a:cubicBezTo>
                    <a:close/>
                    <a:moveTo>
                      <a:pt x="325661" y="534656"/>
                    </a:moveTo>
                    <a:cubicBezTo>
                      <a:pt x="325939" y="533336"/>
                      <a:pt x="326217" y="531948"/>
                      <a:pt x="326494" y="530629"/>
                    </a:cubicBezTo>
                    <a:cubicBezTo>
                      <a:pt x="326494" y="530629"/>
                      <a:pt x="326494" y="530698"/>
                      <a:pt x="326494" y="530767"/>
                    </a:cubicBezTo>
                    <a:cubicBezTo>
                      <a:pt x="326494" y="530698"/>
                      <a:pt x="326494" y="530559"/>
                      <a:pt x="326494" y="530490"/>
                    </a:cubicBezTo>
                    <a:cubicBezTo>
                      <a:pt x="326217" y="531878"/>
                      <a:pt x="325939" y="533267"/>
                      <a:pt x="325661" y="534656"/>
                    </a:cubicBezTo>
                    <a:close/>
                    <a:moveTo>
                      <a:pt x="105983" y="249366"/>
                    </a:moveTo>
                    <a:cubicBezTo>
                      <a:pt x="105983" y="249366"/>
                      <a:pt x="105983" y="249366"/>
                      <a:pt x="105983" y="249366"/>
                    </a:cubicBezTo>
                    <a:lnTo>
                      <a:pt x="105983" y="249366"/>
                    </a:lnTo>
                    <a:cubicBezTo>
                      <a:pt x="105358" y="248810"/>
                      <a:pt x="104664" y="248255"/>
                      <a:pt x="104039" y="247699"/>
                    </a:cubicBezTo>
                    <a:cubicBezTo>
                      <a:pt x="104664" y="248255"/>
                      <a:pt x="105358" y="248810"/>
                      <a:pt x="105983" y="249435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07" name="Google Shape;12407;p29"/>
              <p:cNvSpPr/>
              <p:nvPr/>
            </p:nvSpPr>
            <p:spPr>
              <a:xfrm>
                <a:off x="5036186" y="3092511"/>
                <a:ext cx="13227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12567" h="12185" extrusionOk="0">
                    <a:moveTo>
                      <a:pt x="0" y="6093"/>
                    </a:moveTo>
                    <a:cubicBezTo>
                      <a:pt x="0" y="-2031"/>
                      <a:pt x="12636" y="-2031"/>
                      <a:pt x="12567" y="6093"/>
                    </a:cubicBezTo>
                    <a:cubicBezTo>
                      <a:pt x="12567" y="14216"/>
                      <a:pt x="-69" y="14216"/>
                      <a:pt x="0" y="609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08" name="Google Shape;12408;p29"/>
              <p:cNvSpPr/>
              <p:nvPr/>
            </p:nvSpPr>
            <p:spPr>
              <a:xfrm>
                <a:off x="5056273" y="3036671"/>
                <a:ext cx="12569" cy="12167"/>
              </a:xfrm>
              <a:custGeom>
                <a:avLst/>
                <a:gdLst/>
                <a:ahLst/>
                <a:cxnLst/>
                <a:rect l="l" t="t" r="r" b="b"/>
                <a:pathLst>
                  <a:path w="11942" h="11560" extrusionOk="0">
                    <a:moveTo>
                      <a:pt x="0" y="5780"/>
                    </a:moveTo>
                    <a:cubicBezTo>
                      <a:pt x="0" y="-1927"/>
                      <a:pt x="12012" y="-1927"/>
                      <a:pt x="11942" y="5780"/>
                    </a:cubicBezTo>
                    <a:cubicBezTo>
                      <a:pt x="11942" y="13487"/>
                      <a:pt x="-69" y="13487"/>
                      <a:pt x="0" y="578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09" name="Google Shape;12409;p29"/>
              <p:cNvSpPr/>
              <p:nvPr/>
            </p:nvSpPr>
            <p:spPr>
              <a:xfrm>
                <a:off x="4993530" y="3154194"/>
                <a:ext cx="10231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9721" h="9477" extrusionOk="0">
                    <a:moveTo>
                      <a:pt x="0" y="4739"/>
                    </a:moveTo>
                    <a:cubicBezTo>
                      <a:pt x="0" y="-1580"/>
                      <a:pt x="9790" y="-1580"/>
                      <a:pt x="9721" y="4739"/>
                    </a:cubicBezTo>
                    <a:cubicBezTo>
                      <a:pt x="9721" y="11057"/>
                      <a:pt x="-69" y="11057"/>
                      <a:pt x="0" y="473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10" name="Google Shape;12410;p29"/>
              <p:cNvSpPr/>
              <p:nvPr/>
            </p:nvSpPr>
            <p:spPr>
              <a:xfrm>
                <a:off x="4916545" y="3147766"/>
                <a:ext cx="8548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8122" h="7810" extrusionOk="0">
                    <a:moveTo>
                      <a:pt x="0" y="3905"/>
                    </a:moveTo>
                    <a:cubicBezTo>
                      <a:pt x="0" y="-1302"/>
                      <a:pt x="8123" y="-1302"/>
                      <a:pt x="8123" y="3905"/>
                    </a:cubicBezTo>
                    <a:cubicBezTo>
                      <a:pt x="8123" y="9113"/>
                      <a:pt x="0" y="9113"/>
                      <a:pt x="0" y="39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11" name="Google Shape;12411;p29"/>
              <p:cNvSpPr/>
              <p:nvPr/>
            </p:nvSpPr>
            <p:spPr>
              <a:xfrm>
                <a:off x="4836403" y="3124178"/>
                <a:ext cx="4485" cy="4447"/>
              </a:xfrm>
              <a:custGeom>
                <a:avLst/>
                <a:gdLst/>
                <a:ahLst/>
                <a:cxnLst/>
                <a:rect l="l" t="t" r="r" b="b"/>
                <a:pathLst>
                  <a:path w="4261" h="4225" extrusionOk="0">
                    <a:moveTo>
                      <a:pt x="1751" y="4109"/>
                    </a:moveTo>
                    <a:cubicBezTo>
                      <a:pt x="-1789" y="3623"/>
                      <a:pt x="710" y="-1723"/>
                      <a:pt x="3348" y="568"/>
                    </a:cubicBezTo>
                    <a:cubicBezTo>
                      <a:pt x="5292" y="1679"/>
                      <a:pt x="3834" y="4873"/>
                      <a:pt x="1751" y="410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12" name="Google Shape;12412;p29"/>
              <p:cNvSpPr/>
              <p:nvPr/>
            </p:nvSpPr>
            <p:spPr>
              <a:xfrm>
                <a:off x="4900039" y="3212735"/>
                <a:ext cx="2410" cy="2302"/>
              </a:xfrm>
              <a:custGeom>
                <a:avLst/>
                <a:gdLst/>
                <a:ahLst/>
                <a:cxnLst/>
                <a:rect l="l" t="t" r="r" b="b"/>
                <a:pathLst>
                  <a:path w="2290" h="2187" extrusionOk="0">
                    <a:moveTo>
                      <a:pt x="0" y="1094"/>
                    </a:moveTo>
                    <a:cubicBezTo>
                      <a:pt x="0" y="-365"/>
                      <a:pt x="2291" y="-365"/>
                      <a:pt x="2291" y="1094"/>
                    </a:cubicBezTo>
                    <a:cubicBezTo>
                      <a:pt x="2291" y="2552"/>
                      <a:pt x="0" y="2552"/>
                      <a:pt x="0" y="1094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13" name="Google Shape;12413;p29"/>
              <p:cNvSpPr/>
              <p:nvPr/>
            </p:nvSpPr>
            <p:spPr>
              <a:xfrm>
                <a:off x="4953869" y="3262222"/>
                <a:ext cx="13008" cy="12605"/>
              </a:xfrm>
              <a:custGeom>
                <a:avLst/>
                <a:gdLst/>
                <a:ahLst/>
                <a:cxnLst/>
                <a:rect l="l" t="t" r="r" b="b"/>
                <a:pathLst>
                  <a:path w="12359" h="11976" extrusionOk="0">
                    <a:moveTo>
                      <a:pt x="0" y="5988"/>
                    </a:moveTo>
                    <a:cubicBezTo>
                      <a:pt x="0" y="-1996"/>
                      <a:pt x="12428" y="-1996"/>
                      <a:pt x="12359" y="5988"/>
                    </a:cubicBezTo>
                    <a:cubicBezTo>
                      <a:pt x="12359" y="13973"/>
                      <a:pt x="-69" y="13973"/>
                      <a:pt x="0" y="598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14" name="Google Shape;12414;p29"/>
              <p:cNvSpPr/>
              <p:nvPr/>
            </p:nvSpPr>
            <p:spPr>
              <a:xfrm>
                <a:off x="5026691" y="3235416"/>
                <a:ext cx="12057" cy="11728"/>
              </a:xfrm>
              <a:custGeom>
                <a:avLst/>
                <a:gdLst/>
                <a:ahLst/>
                <a:cxnLst/>
                <a:rect l="l" t="t" r="r" b="b"/>
                <a:pathLst>
                  <a:path w="11456" h="11143" extrusionOk="0">
                    <a:moveTo>
                      <a:pt x="0" y="5572"/>
                    </a:moveTo>
                    <a:cubicBezTo>
                      <a:pt x="0" y="-1857"/>
                      <a:pt x="11526" y="-1857"/>
                      <a:pt x="11457" y="5572"/>
                    </a:cubicBezTo>
                    <a:cubicBezTo>
                      <a:pt x="11457" y="13001"/>
                      <a:pt x="-69" y="13001"/>
                      <a:pt x="0" y="557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15" name="Google Shape;12415;p29"/>
              <p:cNvSpPr/>
              <p:nvPr/>
            </p:nvSpPr>
            <p:spPr>
              <a:xfrm>
                <a:off x="5089872" y="3166611"/>
                <a:ext cx="13885" cy="13481"/>
              </a:xfrm>
              <a:custGeom>
                <a:avLst/>
                <a:gdLst/>
                <a:ahLst/>
                <a:cxnLst/>
                <a:rect l="l" t="t" r="r" b="b"/>
                <a:pathLst>
                  <a:path w="13192" h="12809" extrusionOk="0">
                    <a:moveTo>
                      <a:pt x="0" y="6405"/>
                    </a:moveTo>
                    <a:cubicBezTo>
                      <a:pt x="-69" y="-2135"/>
                      <a:pt x="13262" y="-2135"/>
                      <a:pt x="13192" y="6405"/>
                    </a:cubicBezTo>
                    <a:cubicBezTo>
                      <a:pt x="13192" y="14945"/>
                      <a:pt x="-69" y="14945"/>
                      <a:pt x="0" y="64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16" name="Google Shape;12416;p29"/>
              <p:cNvSpPr/>
              <p:nvPr/>
            </p:nvSpPr>
            <p:spPr>
              <a:xfrm>
                <a:off x="5093305" y="3259135"/>
                <a:ext cx="14250" cy="13811"/>
              </a:xfrm>
              <a:custGeom>
                <a:avLst/>
                <a:gdLst/>
                <a:ahLst/>
                <a:cxnLst/>
                <a:rect l="l" t="t" r="r" b="b"/>
                <a:pathLst>
                  <a:path w="13539" h="13122" extrusionOk="0">
                    <a:moveTo>
                      <a:pt x="0" y="6561"/>
                    </a:moveTo>
                    <a:cubicBezTo>
                      <a:pt x="-69" y="-2187"/>
                      <a:pt x="13608" y="-2187"/>
                      <a:pt x="13539" y="6561"/>
                    </a:cubicBezTo>
                    <a:cubicBezTo>
                      <a:pt x="13608" y="15309"/>
                      <a:pt x="-69" y="15309"/>
                      <a:pt x="0" y="656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17" name="Google Shape;12417;p29"/>
              <p:cNvSpPr/>
              <p:nvPr/>
            </p:nvSpPr>
            <p:spPr>
              <a:xfrm>
                <a:off x="5158311" y="3214398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18" name="Google Shape;12418;p29"/>
              <p:cNvSpPr/>
              <p:nvPr/>
            </p:nvSpPr>
            <p:spPr>
              <a:xfrm>
                <a:off x="5227261" y="3230668"/>
                <a:ext cx="11108" cy="10851"/>
              </a:xfrm>
              <a:custGeom>
                <a:avLst/>
                <a:gdLst/>
                <a:ahLst/>
                <a:cxnLst/>
                <a:rect l="l" t="t" r="r" b="b"/>
                <a:pathLst>
                  <a:path w="10554" h="10310" extrusionOk="0">
                    <a:moveTo>
                      <a:pt x="0" y="5155"/>
                    </a:moveTo>
                    <a:cubicBezTo>
                      <a:pt x="0" y="-1718"/>
                      <a:pt x="10623" y="-1718"/>
                      <a:pt x="10554" y="5155"/>
                    </a:cubicBezTo>
                    <a:cubicBezTo>
                      <a:pt x="10554" y="12029"/>
                      <a:pt x="-69" y="12029"/>
                      <a:pt x="0" y="515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19" name="Google Shape;12419;p29"/>
              <p:cNvSpPr/>
              <p:nvPr/>
            </p:nvSpPr>
            <p:spPr>
              <a:xfrm>
                <a:off x="4872210" y="3316454"/>
                <a:ext cx="8769" cy="8440"/>
              </a:xfrm>
              <a:custGeom>
                <a:avLst/>
                <a:gdLst/>
                <a:ahLst/>
                <a:cxnLst/>
                <a:rect l="l" t="t" r="r" b="b"/>
                <a:pathLst>
                  <a:path w="8332" h="8019" extrusionOk="0">
                    <a:moveTo>
                      <a:pt x="0" y="4010"/>
                    </a:moveTo>
                    <a:cubicBezTo>
                      <a:pt x="0" y="-1337"/>
                      <a:pt x="8332" y="-1337"/>
                      <a:pt x="8332" y="4010"/>
                    </a:cubicBezTo>
                    <a:cubicBezTo>
                      <a:pt x="8332" y="9356"/>
                      <a:pt x="0" y="9356"/>
                      <a:pt x="0" y="401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20" name="Google Shape;12420;p29"/>
              <p:cNvSpPr/>
              <p:nvPr/>
            </p:nvSpPr>
            <p:spPr>
              <a:xfrm>
                <a:off x="4973226" y="3339845"/>
                <a:ext cx="11106" cy="10742"/>
              </a:xfrm>
              <a:custGeom>
                <a:avLst/>
                <a:gdLst/>
                <a:ahLst/>
                <a:cxnLst/>
                <a:rect l="l" t="t" r="r" b="b"/>
                <a:pathLst>
                  <a:path w="10552" h="10206" extrusionOk="0">
                    <a:moveTo>
                      <a:pt x="0" y="5103"/>
                    </a:moveTo>
                    <a:cubicBezTo>
                      <a:pt x="0" y="-1701"/>
                      <a:pt x="10553" y="-1701"/>
                      <a:pt x="10553" y="5103"/>
                    </a:cubicBezTo>
                    <a:cubicBezTo>
                      <a:pt x="10553" y="11907"/>
                      <a:pt x="0" y="11907"/>
                      <a:pt x="0" y="510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21" name="Google Shape;12421;p29"/>
              <p:cNvSpPr/>
              <p:nvPr/>
            </p:nvSpPr>
            <p:spPr>
              <a:xfrm>
                <a:off x="5037183" y="3398137"/>
                <a:ext cx="12695" cy="13109"/>
              </a:xfrm>
              <a:custGeom>
                <a:avLst/>
                <a:gdLst/>
                <a:ahLst/>
                <a:cxnLst/>
                <a:rect l="l" t="t" r="r" b="b"/>
                <a:pathLst>
                  <a:path w="12062" h="12455" extrusionOk="0">
                    <a:moveTo>
                      <a:pt x="1066" y="9403"/>
                    </a:moveTo>
                    <a:cubicBezTo>
                      <a:pt x="1066" y="9403"/>
                      <a:pt x="1066" y="9403"/>
                      <a:pt x="1066" y="9403"/>
                    </a:cubicBezTo>
                    <a:cubicBezTo>
                      <a:pt x="-2961" y="3571"/>
                      <a:pt x="5371" y="-3303"/>
                      <a:pt x="10231" y="1766"/>
                    </a:cubicBezTo>
                    <a:cubicBezTo>
                      <a:pt x="16341" y="7876"/>
                      <a:pt x="5579" y="17388"/>
                      <a:pt x="1066" y="940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22" name="Google Shape;12422;p29"/>
              <p:cNvSpPr/>
              <p:nvPr/>
            </p:nvSpPr>
            <p:spPr>
              <a:xfrm>
                <a:off x="5042395" y="3314683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23" name="Google Shape;12423;p29"/>
              <p:cNvSpPr/>
              <p:nvPr/>
            </p:nvSpPr>
            <p:spPr>
              <a:xfrm>
                <a:off x="4934294" y="3203751"/>
                <a:ext cx="11839" cy="11509"/>
              </a:xfrm>
              <a:custGeom>
                <a:avLst/>
                <a:gdLst/>
                <a:ahLst/>
                <a:cxnLst/>
                <a:rect l="l" t="t" r="r" b="b"/>
                <a:pathLst>
                  <a:path w="11248" h="10935" extrusionOk="0">
                    <a:moveTo>
                      <a:pt x="0" y="5468"/>
                    </a:moveTo>
                    <a:cubicBezTo>
                      <a:pt x="0" y="-1823"/>
                      <a:pt x="11318" y="-1823"/>
                      <a:pt x="11248" y="5468"/>
                    </a:cubicBezTo>
                    <a:cubicBezTo>
                      <a:pt x="11248" y="12758"/>
                      <a:pt x="-69" y="12758"/>
                      <a:pt x="0" y="54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24" name="Google Shape;12424;p29"/>
              <p:cNvSpPr/>
              <p:nvPr/>
            </p:nvSpPr>
            <p:spPr>
              <a:xfrm>
                <a:off x="4839633" y="3158266"/>
                <a:ext cx="7455" cy="7234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6873" extrusionOk="0">
                    <a:moveTo>
                      <a:pt x="1" y="3437"/>
                    </a:moveTo>
                    <a:cubicBezTo>
                      <a:pt x="1" y="-1146"/>
                      <a:pt x="7152" y="-1146"/>
                      <a:pt x="7083" y="3437"/>
                    </a:cubicBezTo>
                    <a:cubicBezTo>
                      <a:pt x="7083" y="8019"/>
                      <a:pt x="-69" y="8019"/>
                      <a:pt x="1" y="343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25" name="Google Shape;12425;p29"/>
              <p:cNvSpPr/>
              <p:nvPr/>
            </p:nvSpPr>
            <p:spPr>
              <a:xfrm>
                <a:off x="5058902" y="31895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26" name="Google Shape;12426;p29"/>
              <p:cNvSpPr/>
              <p:nvPr/>
            </p:nvSpPr>
            <p:spPr>
              <a:xfrm>
                <a:off x="5061751" y="3129031"/>
                <a:ext cx="10449" cy="10193"/>
              </a:xfrm>
              <a:custGeom>
                <a:avLst/>
                <a:gdLst/>
                <a:ahLst/>
                <a:cxnLst/>
                <a:rect l="l" t="t" r="r" b="b"/>
                <a:pathLst>
                  <a:path w="9928" h="9685" extrusionOk="0">
                    <a:moveTo>
                      <a:pt x="0" y="4843"/>
                    </a:moveTo>
                    <a:cubicBezTo>
                      <a:pt x="0" y="-1614"/>
                      <a:pt x="9998" y="-1614"/>
                      <a:pt x="9928" y="4843"/>
                    </a:cubicBezTo>
                    <a:cubicBezTo>
                      <a:pt x="9928" y="11300"/>
                      <a:pt x="-69" y="11300"/>
                      <a:pt x="0" y="484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27" name="Google Shape;12427;p29"/>
              <p:cNvSpPr/>
              <p:nvPr/>
            </p:nvSpPr>
            <p:spPr>
              <a:xfrm>
                <a:off x="5076286" y="2995329"/>
                <a:ext cx="8548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8122" h="7810" extrusionOk="0">
                    <a:moveTo>
                      <a:pt x="0" y="3905"/>
                    </a:moveTo>
                    <a:cubicBezTo>
                      <a:pt x="0" y="-1302"/>
                      <a:pt x="8123" y="-1302"/>
                      <a:pt x="8123" y="3905"/>
                    </a:cubicBezTo>
                    <a:cubicBezTo>
                      <a:pt x="8123" y="9113"/>
                      <a:pt x="0" y="9113"/>
                      <a:pt x="0" y="39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28" name="Google Shape;12428;p29"/>
              <p:cNvSpPr/>
              <p:nvPr/>
            </p:nvSpPr>
            <p:spPr>
              <a:xfrm>
                <a:off x="5039035" y="3016749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29" name="Google Shape;12429;p29"/>
              <p:cNvSpPr/>
              <p:nvPr/>
            </p:nvSpPr>
            <p:spPr>
              <a:xfrm>
                <a:off x="4963146" y="3155691"/>
                <a:ext cx="11911" cy="11509"/>
              </a:xfrm>
              <a:custGeom>
                <a:avLst/>
                <a:gdLst/>
                <a:ahLst/>
                <a:cxnLst/>
                <a:rect l="l" t="t" r="r" b="b"/>
                <a:pathLst>
                  <a:path w="11317" h="10935" extrusionOk="0">
                    <a:moveTo>
                      <a:pt x="0" y="5468"/>
                    </a:moveTo>
                    <a:cubicBezTo>
                      <a:pt x="0" y="-1823"/>
                      <a:pt x="11387" y="-1823"/>
                      <a:pt x="11318" y="5468"/>
                    </a:cubicBezTo>
                    <a:cubicBezTo>
                      <a:pt x="11318" y="12758"/>
                      <a:pt x="-69" y="12758"/>
                      <a:pt x="0" y="54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30" name="Google Shape;12430;p29"/>
              <p:cNvSpPr/>
              <p:nvPr/>
            </p:nvSpPr>
            <p:spPr>
              <a:xfrm>
                <a:off x="4978484" y="32044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31" name="Google Shape;12431;p29"/>
              <p:cNvSpPr/>
              <p:nvPr/>
            </p:nvSpPr>
            <p:spPr>
              <a:xfrm>
                <a:off x="5000030" y="3291949"/>
                <a:ext cx="5701" cy="5590"/>
              </a:xfrm>
              <a:custGeom>
                <a:avLst/>
                <a:gdLst/>
                <a:ahLst/>
                <a:cxnLst/>
                <a:rect l="l" t="t" r="r" b="b"/>
                <a:pathLst>
                  <a:path w="5417" h="5311" extrusionOk="0">
                    <a:moveTo>
                      <a:pt x="1" y="2656"/>
                    </a:moveTo>
                    <a:cubicBezTo>
                      <a:pt x="1" y="-885"/>
                      <a:pt x="5486" y="-885"/>
                      <a:pt x="5416" y="2656"/>
                    </a:cubicBezTo>
                    <a:cubicBezTo>
                      <a:pt x="5416" y="6197"/>
                      <a:pt x="-69" y="6197"/>
                      <a:pt x="1" y="265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32" name="Google Shape;12432;p29"/>
              <p:cNvSpPr/>
              <p:nvPr/>
            </p:nvSpPr>
            <p:spPr>
              <a:xfrm>
                <a:off x="5069859" y="32827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33" name="Google Shape;12433;p29"/>
              <p:cNvSpPr/>
              <p:nvPr/>
            </p:nvSpPr>
            <p:spPr>
              <a:xfrm>
                <a:off x="4919759" y="3307817"/>
                <a:ext cx="6357" cy="6138"/>
              </a:xfrm>
              <a:custGeom>
                <a:avLst/>
                <a:gdLst/>
                <a:ahLst/>
                <a:cxnLst/>
                <a:rect l="l" t="t" r="r" b="b"/>
                <a:pathLst>
                  <a:path w="6040" h="5832" extrusionOk="0">
                    <a:moveTo>
                      <a:pt x="0" y="2916"/>
                    </a:moveTo>
                    <a:cubicBezTo>
                      <a:pt x="0" y="-972"/>
                      <a:pt x="6040" y="-972"/>
                      <a:pt x="6040" y="2916"/>
                    </a:cubicBezTo>
                    <a:cubicBezTo>
                      <a:pt x="6040" y="6804"/>
                      <a:pt x="0" y="6804"/>
                      <a:pt x="0" y="291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34" name="Google Shape;12434;p29"/>
              <p:cNvSpPr/>
              <p:nvPr/>
            </p:nvSpPr>
            <p:spPr>
              <a:xfrm>
                <a:off x="5016977" y="3356462"/>
                <a:ext cx="9938" cy="9645"/>
              </a:xfrm>
              <a:custGeom>
                <a:avLst/>
                <a:gdLst/>
                <a:ahLst/>
                <a:cxnLst/>
                <a:rect l="l" t="t" r="r" b="b"/>
                <a:pathLst>
                  <a:path w="9442" h="9164" extrusionOk="0">
                    <a:moveTo>
                      <a:pt x="0" y="4582"/>
                    </a:moveTo>
                    <a:cubicBezTo>
                      <a:pt x="0" y="-1527"/>
                      <a:pt x="9442" y="-1527"/>
                      <a:pt x="9442" y="4582"/>
                    </a:cubicBezTo>
                    <a:cubicBezTo>
                      <a:pt x="9442" y="10692"/>
                      <a:pt x="0" y="10692"/>
                      <a:pt x="0" y="45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35" name="Google Shape;12435;p29"/>
              <p:cNvSpPr/>
              <p:nvPr/>
            </p:nvSpPr>
            <p:spPr>
              <a:xfrm>
                <a:off x="5060143" y="3352646"/>
                <a:ext cx="14323" cy="13920"/>
              </a:xfrm>
              <a:custGeom>
                <a:avLst/>
                <a:gdLst/>
                <a:ahLst/>
                <a:cxnLst/>
                <a:rect l="l" t="t" r="r" b="b"/>
                <a:pathLst>
                  <a:path w="13609" h="13226" extrusionOk="0">
                    <a:moveTo>
                      <a:pt x="0" y="6613"/>
                    </a:moveTo>
                    <a:cubicBezTo>
                      <a:pt x="-69" y="-2204"/>
                      <a:pt x="13679" y="-2204"/>
                      <a:pt x="13609" y="6613"/>
                    </a:cubicBezTo>
                    <a:cubicBezTo>
                      <a:pt x="13679" y="15431"/>
                      <a:pt x="-69" y="15431"/>
                      <a:pt x="0" y="661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36" name="Google Shape;12436;p29"/>
              <p:cNvSpPr/>
              <p:nvPr/>
            </p:nvSpPr>
            <p:spPr>
              <a:xfrm>
                <a:off x="4890470" y="3165496"/>
                <a:ext cx="7454" cy="7234"/>
              </a:xfrm>
              <a:custGeom>
                <a:avLst/>
                <a:gdLst/>
                <a:ahLst/>
                <a:cxnLst/>
                <a:rect l="l" t="t" r="r" b="b"/>
                <a:pathLst>
                  <a:path w="7082" h="6873" extrusionOk="0">
                    <a:moveTo>
                      <a:pt x="0" y="3437"/>
                    </a:moveTo>
                    <a:cubicBezTo>
                      <a:pt x="0" y="-1146"/>
                      <a:pt x="7082" y="-1146"/>
                      <a:pt x="7082" y="3437"/>
                    </a:cubicBezTo>
                    <a:cubicBezTo>
                      <a:pt x="7082" y="8019"/>
                      <a:pt x="0" y="8019"/>
                      <a:pt x="0" y="343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37" name="Google Shape;12437;p29"/>
              <p:cNvSpPr/>
              <p:nvPr/>
            </p:nvSpPr>
            <p:spPr>
              <a:xfrm>
                <a:off x="5180369" y="324434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38" name="Google Shape;12438;p29"/>
              <p:cNvSpPr/>
              <p:nvPr/>
            </p:nvSpPr>
            <p:spPr>
              <a:xfrm>
                <a:off x="5181319" y="3188614"/>
                <a:ext cx="12203" cy="11837"/>
              </a:xfrm>
              <a:custGeom>
                <a:avLst/>
                <a:gdLst/>
                <a:ahLst/>
                <a:cxnLst/>
                <a:rect l="l" t="t" r="r" b="b"/>
                <a:pathLst>
                  <a:path w="11594" h="11247" extrusionOk="0">
                    <a:moveTo>
                      <a:pt x="0" y="5624"/>
                    </a:moveTo>
                    <a:cubicBezTo>
                      <a:pt x="0" y="-1875"/>
                      <a:pt x="11664" y="-1875"/>
                      <a:pt x="11595" y="5624"/>
                    </a:cubicBezTo>
                    <a:cubicBezTo>
                      <a:pt x="11595" y="13122"/>
                      <a:pt x="-69" y="13122"/>
                      <a:pt x="0" y="5624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39" name="Google Shape;12439;p29"/>
              <p:cNvSpPr/>
              <p:nvPr/>
            </p:nvSpPr>
            <p:spPr>
              <a:xfrm>
                <a:off x="5110469" y="3208645"/>
                <a:ext cx="11034" cy="10632"/>
              </a:xfrm>
              <a:custGeom>
                <a:avLst/>
                <a:gdLst/>
                <a:ahLst/>
                <a:cxnLst/>
                <a:rect l="l" t="t" r="r" b="b"/>
                <a:pathLst>
                  <a:path w="10484" h="10102" extrusionOk="0">
                    <a:moveTo>
                      <a:pt x="0" y="5051"/>
                    </a:moveTo>
                    <a:cubicBezTo>
                      <a:pt x="0" y="-1684"/>
                      <a:pt x="10484" y="-1684"/>
                      <a:pt x="10484" y="5051"/>
                    </a:cubicBezTo>
                    <a:cubicBezTo>
                      <a:pt x="10484" y="11786"/>
                      <a:pt x="0" y="11786"/>
                      <a:pt x="0" y="505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2440" name="Google Shape;12440;p29"/>
              <p:cNvGrpSpPr/>
              <p:nvPr/>
            </p:nvGrpSpPr>
            <p:grpSpPr>
              <a:xfrm>
                <a:off x="4760750" y="2950494"/>
                <a:ext cx="538872" cy="589728"/>
                <a:chOff x="4760750" y="2950494"/>
                <a:chExt cx="538872" cy="589728"/>
              </a:xfrm>
            </p:grpSpPr>
            <p:sp>
              <p:nvSpPr>
                <p:cNvPr id="12441" name="Google Shape;12441;p29"/>
                <p:cNvSpPr/>
                <p:nvPr/>
              </p:nvSpPr>
              <p:spPr>
                <a:xfrm>
                  <a:off x="5103165" y="2950494"/>
                  <a:ext cx="13432" cy="180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62" h="171618" extrusionOk="0">
                      <a:moveTo>
                        <a:pt x="5485" y="169139"/>
                      </a:moveTo>
                      <a:cubicBezTo>
                        <a:pt x="-2291" y="137271"/>
                        <a:pt x="2569" y="103805"/>
                        <a:pt x="2708" y="71312"/>
                      </a:cubicBezTo>
                      <a:cubicBezTo>
                        <a:pt x="2986" y="48886"/>
                        <a:pt x="7430" y="25141"/>
                        <a:pt x="0" y="3478"/>
                      </a:cubicBezTo>
                      <a:cubicBezTo>
                        <a:pt x="4652" y="-8880"/>
                        <a:pt x="10415" y="15351"/>
                        <a:pt x="10832" y="19447"/>
                      </a:cubicBezTo>
                      <a:cubicBezTo>
                        <a:pt x="16386" y="63813"/>
                        <a:pt x="7985" y="108457"/>
                        <a:pt x="9998" y="152893"/>
                      </a:cubicBezTo>
                      <a:cubicBezTo>
                        <a:pt x="9998" y="152893"/>
                        <a:pt x="9998" y="152754"/>
                        <a:pt x="9998" y="152684"/>
                      </a:cubicBezTo>
                      <a:cubicBezTo>
                        <a:pt x="8887" y="157961"/>
                        <a:pt x="15414" y="169139"/>
                        <a:pt x="9790" y="171500"/>
                      </a:cubicBezTo>
                      <a:cubicBezTo>
                        <a:pt x="8054" y="171986"/>
                        <a:pt x="6040" y="170945"/>
                        <a:pt x="5555" y="169070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442" name="Google Shape;12442;p29"/>
                <p:cNvSpPr/>
                <p:nvPr/>
              </p:nvSpPr>
              <p:spPr>
                <a:xfrm>
                  <a:off x="5079322" y="3253999"/>
                  <a:ext cx="220299" cy="28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310" h="271946" extrusionOk="0">
                      <a:moveTo>
                        <a:pt x="1141" y="271877"/>
                      </a:moveTo>
                      <a:cubicBezTo>
                        <a:pt x="-1219" y="270002"/>
                        <a:pt x="586" y="267433"/>
                        <a:pt x="2044" y="265628"/>
                      </a:cubicBezTo>
                      <a:cubicBezTo>
                        <a:pt x="14125" y="246812"/>
                        <a:pt x="16624" y="223900"/>
                        <a:pt x="18083" y="202099"/>
                      </a:cubicBezTo>
                      <a:cubicBezTo>
                        <a:pt x="18083" y="202238"/>
                        <a:pt x="18083" y="202446"/>
                        <a:pt x="18083" y="202585"/>
                      </a:cubicBezTo>
                      <a:cubicBezTo>
                        <a:pt x="19610" y="181478"/>
                        <a:pt x="19610" y="160302"/>
                        <a:pt x="21137" y="139195"/>
                      </a:cubicBezTo>
                      <a:cubicBezTo>
                        <a:pt x="21137" y="139334"/>
                        <a:pt x="21137" y="139473"/>
                        <a:pt x="21137" y="139612"/>
                      </a:cubicBezTo>
                      <a:cubicBezTo>
                        <a:pt x="21137" y="138917"/>
                        <a:pt x="21207" y="138223"/>
                        <a:pt x="21276" y="137529"/>
                      </a:cubicBezTo>
                      <a:cubicBezTo>
                        <a:pt x="21276" y="137668"/>
                        <a:pt x="21276" y="137807"/>
                        <a:pt x="21276" y="137945"/>
                      </a:cubicBezTo>
                      <a:cubicBezTo>
                        <a:pt x="24192" y="95662"/>
                        <a:pt x="23012" y="55393"/>
                        <a:pt x="72168" y="42270"/>
                      </a:cubicBezTo>
                      <a:cubicBezTo>
                        <a:pt x="108967" y="28592"/>
                        <a:pt x="177495" y="29564"/>
                        <a:pt x="203531" y="1723"/>
                      </a:cubicBezTo>
                      <a:cubicBezTo>
                        <a:pt x="203531" y="1723"/>
                        <a:pt x="203531" y="1862"/>
                        <a:pt x="203462" y="1931"/>
                      </a:cubicBezTo>
                      <a:cubicBezTo>
                        <a:pt x="204364" y="195"/>
                        <a:pt x="206448" y="-569"/>
                        <a:pt x="208183" y="473"/>
                      </a:cubicBezTo>
                      <a:cubicBezTo>
                        <a:pt x="215543" y="9360"/>
                        <a:pt x="184716" y="24704"/>
                        <a:pt x="177495" y="26857"/>
                      </a:cubicBezTo>
                      <a:cubicBezTo>
                        <a:pt x="149514" y="36021"/>
                        <a:pt x="120145" y="40118"/>
                        <a:pt x="91540" y="47061"/>
                      </a:cubicBezTo>
                      <a:cubicBezTo>
                        <a:pt x="44119" y="52962"/>
                        <a:pt x="29677" y="87469"/>
                        <a:pt x="27664" y="130933"/>
                      </a:cubicBezTo>
                      <a:cubicBezTo>
                        <a:pt x="27664" y="130933"/>
                        <a:pt x="27664" y="130933"/>
                        <a:pt x="27664" y="130863"/>
                      </a:cubicBezTo>
                      <a:cubicBezTo>
                        <a:pt x="23845" y="163912"/>
                        <a:pt x="34260" y="257366"/>
                        <a:pt x="1280" y="271946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443" name="Google Shape;12443;p29"/>
                <p:cNvSpPr/>
                <p:nvPr/>
              </p:nvSpPr>
              <p:spPr>
                <a:xfrm>
                  <a:off x="4760750" y="3374861"/>
                  <a:ext cx="200674" cy="412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664" h="39193" extrusionOk="0">
                      <a:moveTo>
                        <a:pt x="23468" y="39096"/>
                      </a:moveTo>
                      <a:cubicBezTo>
                        <a:pt x="16941" y="38402"/>
                        <a:pt x="208" y="36874"/>
                        <a:pt x="0" y="28612"/>
                      </a:cubicBezTo>
                      <a:cubicBezTo>
                        <a:pt x="625" y="27085"/>
                        <a:pt x="2916" y="26946"/>
                        <a:pt x="3750" y="28334"/>
                      </a:cubicBezTo>
                      <a:cubicBezTo>
                        <a:pt x="33605" y="39443"/>
                        <a:pt x="66931" y="26182"/>
                        <a:pt x="95606" y="16531"/>
                      </a:cubicBezTo>
                      <a:cubicBezTo>
                        <a:pt x="125322" y="5631"/>
                        <a:pt x="158024" y="-8742"/>
                        <a:pt x="188643" y="6880"/>
                      </a:cubicBezTo>
                      <a:cubicBezTo>
                        <a:pt x="192670" y="8547"/>
                        <a:pt x="190101" y="14795"/>
                        <a:pt x="186005" y="13129"/>
                      </a:cubicBezTo>
                      <a:cubicBezTo>
                        <a:pt x="179409" y="10630"/>
                        <a:pt x="172536" y="9033"/>
                        <a:pt x="165592" y="7922"/>
                      </a:cubicBezTo>
                      <a:cubicBezTo>
                        <a:pt x="147401" y="5978"/>
                        <a:pt x="129627" y="13268"/>
                        <a:pt x="112478" y="18545"/>
                      </a:cubicBezTo>
                      <a:cubicBezTo>
                        <a:pt x="112617" y="18545"/>
                        <a:pt x="112825" y="18406"/>
                        <a:pt x="112964" y="18406"/>
                      </a:cubicBezTo>
                      <a:cubicBezTo>
                        <a:pt x="112686" y="18475"/>
                        <a:pt x="112408" y="18614"/>
                        <a:pt x="112061" y="18683"/>
                      </a:cubicBezTo>
                      <a:cubicBezTo>
                        <a:pt x="112200" y="18683"/>
                        <a:pt x="112408" y="18545"/>
                        <a:pt x="112547" y="18545"/>
                      </a:cubicBezTo>
                      <a:cubicBezTo>
                        <a:pt x="111714" y="18822"/>
                        <a:pt x="110881" y="19100"/>
                        <a:pt x="109979" y="19447"/>
                      </a:cubicBezTo>
                      <a:cubicBezTo>
                        <a:pt x="109979" y="19447"/>
                        <a:pt x="110048" y="19447"/>
                        <a:pt x="110117" y="19447"/>
                      </a:cubicBezTo>
                      <a:cubicBezTo>
                        <a:pt x="109909" y="19517"/>
                        <a:pt x="109631" y="19586"/>
                        <a:pt x="109423" y="19655"/>
                      </a:cubicBezTo>
                      <a:cubicBezTo>
                        <a:pt x="109423" y="19655"/>
                        <a:pt x="109423" y="19655"/>
                        <a:pt x="109492" y="19655"/>
                      </a:cubicBezTo>
                      <a:cubicBezTo>
                        <a:pt x="109423" y="19655"/>
                        <a:pt x="109353" y="19655"/>
                        <a:pt x="109284" y="19725"/>
                      </a:cubicBezTo>
                      <a:cubicBezTo>
                        <a:pt x="109284" y="19725"/>
                        <a:pt x="109284" y="19725"/>
                        <a:pt x="109423" y="19725"/>
                      </a:cubicBezTo>
                      <a:cubicBezTo>
                        <a:pt x="109353" y="19725"/>
                        <a:pt x="109214" y="19725"/>
                        <a:pt x="109145" y="19794"/>
                      </a:cubicBezTo>
                      <a:cubicBezTo>
                        <a:pt x="109145" y="19794"/>
                        <a:pt x="109145" y="19794"/>
                        <a:pt x="109284" y="19794"/>
                      </a:cubicBezTo>
                      <a:cubicBezTo>
                        <a:pt x="81720" y="29723"/>
                        <a:pt x="53184" y="39790"/>
                        <a:pt x="23537" y="3916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444" name="Google Shape;12444;p29"/>
                <p:cNvSpPr/>
                <p:nvPr/>
              </p:nvSpPr>
              <p:spPr>
                <a:xfrm>
                  <a:off x="4784560" y="3118813"/>
                  <a:ext cx="101404" cy="109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346" h="103704" extrusionOk="0">
                      <a:moveTo>
                        <a:pt x="92898" y="103705"/>
                      </a:moveTo>
                      <a:cubicBezTo>
                        <a:pt x="84219" y="93707"/>
                        <a:pt x="75540" y="82875"/>
                        <a:pt x="64917" y="74266"/>
                      </a:cubicBezTo>
                      <a:cubicBezTo>
                        <a:pt x="64987" y="74266"/>
                        <a:pt x="65056" y="74405"/>
                        <a:pt x="65126" y="74474"/>
                      </a:cubicBezTo>
                      <a:cubicBezTo>
                        <a:pt x="47629" y="59616"/>
                        <a:pt x="31452" y="43369"/>
                        <a:pt x="16316" y="26151"/>
                      </a:cubicBezTo>
                      <a:cubicBezTo>
                        <a:pt x="16316" y="26151"/>
                        <a:pt x="16316" y="26151"/>
                        <a:pt x="16316" y="26151"/>
                      </a:cubicBezTo>
                      <a:cubicBezTo>
                        <a:pt x="10832" y="18305"/>
                        <a:pt x="1111" y="10945"/>
                        <a:pt x="0" y="1156"/>
                      </a:cubicBezTo>
                      <a:cubicBezTo>
                        <a:pt x="417" y="-511"/>
                        <a:pt x="2569" y="-233"/>
                        <a:pt x="3263" y="1086"/>
                      </a:cubicBezTo>
                      <a:cubicBezTo>
                        <a:pt x="3263" y="1086"/>
                        <a:pt x="3263" y="1017"/>
                        <a:pt x="3194" y="947"/>
                      </a:cubicBezTo>
                      <a:cubicBezTo>
                        <a:pt x="6388" y="4627"/>
                        <a:pt x="9512" y="8376"/>
                        <a:pt x="12706" y="11987"/>
                      </a:cubicBezTo>
                      <a:cubicBezTo>
                        <a:pt x="12706" y="11917"/>
                        <a:pt x="12567" y="11848"/>
                        <a:pt x="12498" y="11779"/>
                      </a:cubicBezTo>
                      <a:cubicBezTo>
                        <a:pt x="18330" y="23235"/>
                        <a:pt x="115880" y="101136"/>
                        <a:pt x="92829" y="10363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445" name="Google Shape;12445;p29"/>
                <p:cNvSpPr/>
                <p:nvPr/>
              </p:nvSpPr>
              <p:spPr>
                <a:xfrm>
                  <a:off x="5002574" y="3411906"/>
                  <a:ext cx="60592" cy="1258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570" h="119601" extrusionOk="0">
                      <a:moveTo>
                        <a:pt x="50350" y="118026"/>
                      </a:moveTo>
                      <a:cubicBezTo>
                        <a:pt x="35770" y="96086"/>
                        <a:pt x="28132" y="70327"/>
                        <a:pt x="18898" y="45818"/>
                      </a:cubicBezTo>
                      <a:cubicBezTo>
                        <a:pt x="18898" y="45957"/>
                        <a:pt x="18968" y="46096"/>
                        <a:pt x="19037" y="46234"/>
                      </a:cubicBezTo>
                      <a:cubicBezTo>
                        <a:pt x="18482" y="44707"/>
                        <a:pt x="17926" y="43110"/>
                        <a:pt x="17440" y="41583"/>
                      </a:cubicBezTo>
                      <a:cubicBezTo>
                        <a:pt x="17440" y="41721"/>
                        <a:pt x="17509" y="41860"/>
                        <a:pt x="17579" y="41999"/>
                      </a:cubicBezTo>
                      <a:cubicBezTo>
                        <a:pt x="12789" y="29016"/>
                        <a:pt x="8900" y="15268"/>
                        <a:pt x="777" y="3882"/>
                      </a:cubicBezTo>
                      <a:cubicBezTo>
                        <a:pt x="-1376" y="2146"/>
                        <a:pt x="1402" y="-1256"/>
                        <a:pt x="3554" y="480"/>
                      </a:cubicBezTo>
                      <a:cubicBezTo>
                        <a:pt x="4943" y="1730"/>
                        <a:pt x="6053" y="3188"/>
                        <a:pt x="7095" y="4715"/>
                      </a:cubicBezTo>
                      <a:cubicBezTo>
                        <a:pt x="7095" y="4715"/>
                        <a:pt x="7095" y="4715"/>
                        <a:pt x="7095" y="4646"/>
                      </a:cubicBezTo>
                      <a:cubicBezTo>
                        <a:pt x="7095" y="4715"/>
                        <a:pt x="7234" y="4854"/>
                        <a:pt x="7303" y="4923"/>
                      </a:cubicBezTo>
                      <a:cubicBezTo>
                        <a:pt x="7303" y="4923"/>
                        <a:pt x="7303" y="4923"/>
                        <a:pt x="7303" y="4854"/>
                      </a:cubicBezTo>
                      <a:cubicBezTo>
                        <a:pt x="7651" y="5409"/>
                        <a:pt x="7997" y="5895"/>
                        <a:pt x="8345" y="6451"/>
                      </a:cubicBezTo>
                      <a:cubicBezTo>
                        <a:pt x="8345" y="6381"/>
                        <a:pt x="8206" y="6312"/>
                        <a:pt x="8206" y="6173"/>
                      </a:cubicBezTo>
                      <a:cubicBezTo>
                        <a:pt x="25147" y="36792"/>
                        <a:pt x="35284" y="70813"/>
                        <a:pt x="50419" y="102404"/>
                      </a:cubicBezTo>
                      <a:cubicBezTo>
                        <a:pt x="52155" y="107264"/>
                        <a:pt x="56807" y="111152"/>
                        <a:pt x="57571" y="116220"/>
                      </a:cubicBezTo>
                      <a:cubicBezTo>
                        <a:pt x="57224" y="119553"/>
                        <a:pt x="52503" y="120872"/>
                        <a:pt x="50558" y="11809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2446" name="Google Shape;12446;p29"/>
          <p:cNvGrpSpPr/>
          <p:nvPr/>
        </p:nvGrpSpPr>
        <p:grpSpPr>
          <a:xfrm flipH="1">
            <a:off x="731111" y="6166838"/>
            <a:ext cx="399768" cy="444068"/>
            <a:chOff x="4753266" y="2939502"/>
            <a:chExt cx="554207" cy="615507"/>
          </a:xfrm>
        </p:grpSpPr>
        <p:sp>
          <p:nvSpPr>
            <p:cNvPr id="12447" name="Google Shape;12447;p29"/>
            <p:cNvSpPr/>
            <p:nvPr/>
          </p:nvSpPr>
          <p:spPr>
            <a:xfrm>
              <a:off x="4753266" y="2939502"/>
              <a:ext cx="554207" cy="615507"/>
            </a:xfrm>
            <a:custGeom>
              <a:avLst/>
              <a:gdLst/>
              <a:ahLst/>
              <a:cxnLst/>
              <a:rect l="l" t="t" r="r" b="b"/>
              <a:pathLst>
                <a:path w="526562" h="584805" extrusionOk="0">
                  <a:moveTo>
                    <a:pt x="292959" y="583604"/>
                  </a:moveTo>
                  <a:cubicBezTo>
                    <a:pt x="250398" y="559720"/>
                    <a:pt x="255397" y="488901"/>
                    <a:pt x="211100" y="451269"/>
                  </a:cubicBezTo>
                  <a:cubicBezTo>
                    <a:pt x="173955" y="422872"/>
                    <a:pt x="126535" y="455852"/>
                    <a:pt x="87028" y="463142"/>
                  </a:cubicBezTo>
                  <a:cubicBezTo>
                    <a:pt x="60228" y="468488"/>
                    <a:pt x="19264" y="480569"/>
                    <a:pt x="1837" y="452311"/>
                  </a:cubicBezTo>
                  <a:cubicBezTo>
                    <a:pt x="-15173" y="415166"/>
                    <a:pt x="91056" y="351637"/>
                    <a:pt x="110704" y="313242"/>
                  </a:cubicBezTo>
                  <a:cubicBezTo>
                    <a:pt x="135491" y="282900"/>
                    <a:pt x="108205" y="267487"/>
                    <a:pt x="86820" y="247838"/>
                  </a:cubicBezTo>
                  <a:cubicBezTo>
                    <a:pt x="67102" y="229717"/>
                    <a:pt x="46133" y="212012"/>
                    <a:pt x="31762" y="189169"/>
                  </a:cubicBezTo>
                  <a:cubicBezTo>
                    <a:pt x="-6495" y="104672"/>
                    <a:pt x="153543" y="186253"/>
                    <a:pt x="185897" y="180213"/>
                  </a:cubicBezTo>
                  <a:cubicBezTo>
                    <a:pt x="200131" y="179866"/>
                    <a:pt x="211378" y="169798"/>
                    <a:pt x="216516" y="157023"/>
                  </a:cubicBezTo>
                  <a:cubicBezTo>
                    <a:pt x="226653" y="134527"/>
                    <a:pt x="234707" y="111129"/>
                    <a:pt x="245330" y="88842"/>
                  </a:cubicBezTo>
                  <a:cubicBezTo>
                    <a:pt x="261299" y="57460"/>
                    <a:pt x="276435" y="16912"/>
                    <a:pt x="311636" y="2748"/>
                  </a:cubicBezTo>
                  <a:cubicBezTo>
                    <a:pt x="322467" y="-1070"/>
                    <a:pt x="337604" y="-2390"/>
                    <a:pt x="344547" y="8789"/>
                  </a:cubicBezTo>
                  <a:cubicBezTo>
                    <a:pt x="352947" y="24133"/>
                    <a:pt x="350795" y="42601"/>
                    <a:pt x="351003" y="59473"/>
                  </a:cubicBezTo>
                  <a:cubicBezTo>
                    <a:pt x="350656" y="90161"/>
                    <a:pt x="348504" y="120988"/>
                    <a:pt x="352253" y="151538"/>
                  </a:cubicBezTo>
                  <a:cubicBezTo>
                    <a:pt x="353294" y="179518"/>
                    <a:pt x="368361" y="202500"/>
                    <a:pt x="396272" y="209651"/>
                  </a:cubicBezTo>
                  <a:cubicBezTo>
                    <a:pt x="438555" y="225551"/>
                    <a:pt x="486810" y="238118"/>
                    <a:pt x="514373" y="276860"/>
                  </a:cubicBezTo>
                  <a:cubicBezTo>
                    <a:pt x="529856" y="295120"/>
                    <a:pt x="532773" y="325878"/>
                    <a:pt x="510208" y="339833"/>
                  </a:cubicBezTo>
                  <a:cubicBezTo>
                    <a:pt x="498196" y="345735"/>
                    <a:pt x="484032" y="345666"/>
                    <a:pt x="471049" y="347957"/>
                  </a:cubicBezTo>
                  <a:cubicBezTo>
                    <a:pt x="433834" y="355455"/>
                    <a:pt x="344269" y="353997"/>
                    <a:pt x="343366" y="405584"/>
                  </a:cubicBezTo>
                  <a:cubicBezTo>
                    <a:pt x="343366" y="405445"/>
                    <a:pt x="343366" y="405306"/>
                    <a:pt x="343366" y="405168"/>
                  </a:cubicBezTo>
                  <a:cubicBezTo>
                    <a:pt x="340936" y="439258"/>
                    <a:pt x="349962" y="599781"/>
                    <a:pt x="292890" y="583673"/>
                  </a:cubicBezTo>
                  <a:close/>
                  <a:moveTo>
                    <a:pt x="325661" y="534656"/>
                  </a:moveTo>
                  <a:cubicBezTo>
                    <a:pt x="325939" y="533336"/>
                    <a:pt x="326217" y="531948"/>
                    <a:pt x="326494" y="530629"/>
                  </a:cubicBezTo>
                  <a:cubicBezTo>
                    <a:pt x="326494" y="530629"/>
                    <a:pt x="326494" y="530698"/>
                    <a:pt x="326494" y="530767"/>
                  </a:cubicBezTo>
                  <a:cubicBezTo>
                    <a:pt x="326494" y="530698"/>
                    <a:pt x="326494" y="530559"/>
                    <a:pt x="326494" y="530490"/>
                  </a:cubicBezTo>
                  <a:cubicBezTo>
                    <a:pt x="326217" y="531878"/>
                    <a:pt x="325939" y="533267"/>
                    <a:pt x="325661" y="534656"/>
                  </a:cubicBezTo>
                  <a:close/>
                  <a:moveTo>
                    <a:pt x="105983" y="249366"/>
                  </a:moveTo>
                  <a:cubicBezTo>
                    <a:pt x="105983" y="249366"/>
                    <a:pt x="105983" y="249366"/>
                    <a:pt x="105983" y="249366"/>
                  </a:cubicBezTo>
                  <a:lnTo>
                    <a:pt x="105983" y="249366"/>
                  </a:lnTo>
                  <a:cubicBezTo>
                    <a:pt x="105358" y="248810"/>
                    <a:pt x="104664" y="248255"/>
                    <a:pt x="104039" y="247699"/>
                  </a:cubicBezTo>
                  <a:cubicBezTo>
                    <a:pt x="104664" y="248255"/>
                    <a:pt x="105358" y="248810"/>
                    <a:pt x="105983" y="249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48" name="Google Shape;12448;p29"/>
            <p:cNvSpPr/>
            <p:nvPr/>
          </p:nvSpPr>
          <p:spPr>
            <a:xfrm>
              <a:off x="5036186" y="3092511"/>
              <a:ext cx="13227" cy="12825"/>
            </a:xfrm>
            <a:custGeom>
              <a:avLst/>
              <a:gdLst/>
              <a:ahLst/>
              <a:cxnLst/>
              <a:rect l="l" t="t" r="r" b="b"/>
              <a:pathLst>
                <a:path w="12567" h="12185" extrusionOk="0">
                  <a:moveTo>
                    <a:pt x="0" y="6093"/>
                  </a:moveTo>
                  <a:cubicBezTo>
                    <a:pt x="0" y="-2031"/>
                    <a:pt x="12636" y="-2031"/>
                    <a:pt x="12567" y="6093"/>
                  </a:cubicBezTo>
                  <a:cubicBezTo>
                    <a:pt x="12567" y="14216"/>
                    <a:pt x="-69" y="14216"/>
                    <a:pt x="0" y="609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49" name="Google Shape;12449;p29"/>
            <p:cNvSpPr/>
            <p:nvPr/>
          </p:nvSpPr>
          <p:spPr>
            <a:xfrm>
              <a:off x="5056273" y="3036671"/>
              <a:ext cx="12569" cy="12167"/>
            </a:xfrm>
            <a:custGeom>
              <a:avLst/>
              <a:gdLst/>
              <a:ahLst/>
              <a:cxnLst/>
              <a:rect l="l" t="t" r="r" b="b"/>
              <a:pathLst>
                <a:path w="11942" h="11560" extrusionOk="0">
                  <a:moveTo>
                    <a:pt x="0" y="5780"/>
                  </a:moveTo>
                  <a:cubicBezTo>
                    <a:pt x="0" y="-1927"/>
                    <a:pt x="12012" y="-1927"/>
                    <a:pt x="11942" y="5780"/>
                  </a:cubicBezTo>
                  <a:cubicBezTo>
                    <a:pt x="11942" y="13487"/>
                    <a:pt x="-69" y="13487"/>
                    <a:pt x="0" y="578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50" name="Google Shape;12450;p29"/>
            <p:cNvSpPr/>
            <p:nvPr/>
          </p:nvSpPr>
          <p:spPr>
            <a:xfrm>
              <a:off x="4993530" y="3154194"/>
              <a:ext cx="10231" cy="9975"/>
            </a:xfrm>
            <a:custGeom>
              <a:avLst/>
              <a:gdLst/>
              <a:ahLst/>
              <a:cxnLst/>
              <a:rect l="l" t="t" r="r" b="b"/>
              <a:pathLst>
                <a:path w="9721" h="9477" extrusionOk="0">
                  <a:moveTo>
                    <a:pt x="0" y="4739"/>
                  </a:moveTo>
                  <a:cubicBezTo>
                    <a:pt x="0" y="-1580"/>
                    <a:pt x="9790" y="-1580"/>
                    <a:pt x="9721" y="4739"/>
                  </a:cubicBezTo>
                  <a:cubicBezTo>
                    <a:pt x="9721" y="11057"/>
                    <a:pt x="-69" y="11057"/>
                    <a:pt x="0" y="4739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51" name="Google Shape;12451;p29"/>
            <p:cNvSpPr/>
            <p:nvPr/>
          </p:nvSpPr>
          <p:spPr>
            <a:xfrm>
              <a:off x="4916545" y="3147766"/>
              <a:ext cx="8548" cy="8220"/>
            </a:xfrm>
            <a:custGeom>
              <a:avLst/>
              <a:gdLst/>
              <a:ahLst/>
              <a:cxnLst/>
              <a:rect l="l" t="t" r="r" b="b"/>
              <a:pathLst>
                <a:path w="8122" h="7810" extrusionOk="0">
                  <a:moveTo>
                    <a:pt x="0" y="3905"/>
                  </a:moveTo>
                  <a:cubicBezTo>
                    <a:pt x="0" y="-1302"/>
                    <a:pt x="8123" y="-1302"/>
                    <a:pt x="8123" y="3905"/>
                  </a:cubicBezTo>
                  <a:cubicBezTo>
                    <a:pt x="8123" y="9113"/>
                    <a:pt x="0" y="9113"/>
                    <a:pt x="0" y="39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52" name="Google Shape;12452;p29"/>
            <p:cNvSpPr/>
            <p:nvPr/>
          </p:nvSpPr>
          <p:spPr>
            <a:xfrm>
              <a:off x="4836403" y="3124178"/>
              <a:ext cx="4485" cy="4447"/>
            </a:xfrm>
            <a:custGeom>
              <a:avLst/>
              <a:gdLst/>
              <a:ahLst/>
              <a:cxnLst/>
              <a:rect l="l" t="t" r="r" b="b"/>
              <a:pathLst>
                <a:path w="4261" h="4225" extrusionOk="0">
                  <a:moveTo>
                    <a:pt x="1751" y="4109"/>
                  </a:moveTo>
                  <a:cubicBezTo>
                    <a:pt x="-1789" y="3623"/>
                    <a:pt x="710" y="-1723"/>
                    <a:pt x="3348" y="568"/>
                  </a:cubicBezTo>
                  <a:cubicBezTo>
                    <a:pt x="5292" y="1679"/>
                    <a:pt x="3834" y="4873"/>
                    <a:pt x="1751" y="4109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53" name="Google Shape;12453;p29"/>
            <p:cNvSpPr/>
            <p:nvPr/>
          </p:nvSpPr>
          <p:spPr>
            <a:xfrm>
              <a:off x="4900039" y="3212735"/>
              <a:ext cx="2410" cy="2302"/>
            </a:xfrm>
            <a:custGeom>
              <a:avLst/>
              <a:gdLst/>
              <a:ahLst/>
              <a:cxnLst/>
              <a:rect l="l" t="t" r="r" b="b"/>
              <a:pathLst>
                <a:path w="2290" h="2187" extrusionOk="0">
                  <a:moveTo>
                    <a:pt x="0" y="1094"/>
                  </a:moveTo>
                  <a:cubicBezTo>
                    <a:pt x="0" y="-365"/>
                    <a:pt x="2291" y="-365"/>
                    <a:pt x="2291" y="1094"/>
                  </a:cubicBezTo>
                  <a:cubicBezTo>
                    <a:pt x="2291" y="2552"/>
                    <a:pt x="0" y="2552"/>
                    <a:pt x="0" y="1094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54" name="Google Shape;12454;p29"/>
            <p:cNvSpPr/>
            <p:nvPr/>
          </p:nvSpPr>
          <p:spPr>
            <a:xfrm>
              <a:off x="4953869" y="3262222"/>
              <a:ext cx="13008" cy="12605"/>
            </a:xfrm>
            <a:custGeom>
              <a:avLst/>
              <a:gdLst/>
              <a:ahLst/>
              <a:cxnLst/>
              <a:rect l="l" t="t" r="r" b="b"/>
              <a:pathLst>
                <a:path w="12359" h="11976" extrusionOk="0">
                  <a:moveTo>
                    <a:pt x="0" y="5988"/>
                  </a:moveTo>
                  <a:cubicBezTo>
                    <a:pt x="0" y="-1996"/>
                    <a:pt x="12428" y="-1996"/>
                    <a:pt x="12359" y="5988"/>
                  </a:cubicBezTo>
                  <a:cubicBezTo>
                    <a:pt x="12359" y="13973"/>
                    <a:pt x="-69" y="13973"/>
                    <a:pt x="0" y="598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55" name="Google Shape;12455;p29"/>
            <p:cNvSpPr/>
            <p:nvPr/>
          </p:nvSpPr>
          <p:spPr>
            <a:xfrm>
              <a:off x="5026691" y="3235416"/>
              <a:ext cx="12057" cy="11728"/>
            </a:xfrm>
            <a:custGeom>
              <a:avLst/>
              <a:gdLst/>
              <a:ahLst/>
              <a:cxnLst/>
              <a:rect l="l" t="t" r="r" b="b"/>
              <a:pathLst>
                <a:path w="11456" h="11143" extrusionOk="0">
                  <a:moveTo>
                    <a:pt x="0" y="5572"/>
                  </a:moveTo>
                  <a:cubicBezTo>
                    <a:pt x="0" y="-1857"/>
                    <a:pt x="11526" y="-1857"/>
                    <a:pt x="11457" y="5572"/>
                  </a:cubicBezTo>
                  <a:cubicBezTo>
                    <a:pt x="11457" y="13001"/>
                    <a:pt x="-69" y="13001"/>
                    <a:pt x="0" y="557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56" name="Google Shape;12456;p29"/>
            <p:cNvSpPr/>
            <p:nvPr/>
          </p:nvSpPr>
          <p:spPr>
            <a:xfrm>
              <a:off x="5089872" y="3166611"/>
              <a:ext cx="13885" cy="13481"/>
            </a:xfrm>
            <a:custGeom>
              <a:avLst/>
              <a:gdLst/>
              <a:ahLst/>
              <a:cxnLst/>
              <a:rect l="l" t="t" r="r" b="b"/>
              <a:pathLst>
                <a:path w="13192" h="12809" extrusionOk="0">
                  <a:moveTo>
                    <a:pt x="0" y="6405"/>
                  </a:moveTo>
                  <a:cubicBezTo>
                    <a:pt x="-69" y="-2135"/>
                    <a:pt x="13262" y="-2135"/>
                    <a:pt x="13192" y="6405"/>
                  </a:cubicBezTo>
                  <a:cubicBezTo>
                    <a:pt x="13192" y="14945"/>
                    <a:pt x="-69" y="14945"/>
                    <a:pt x="0" y="64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57" name="Google Shape;12457;p29"/>
            <p:cNvSpPr/>
            <p:nvPr/>
          </p:nvSpPr>
          <p:spPr>
            <a:xfrm>
              <a:off x="5093305" y="3259135"/>
              <a:ext cx="14250" cy="13811"/>
            </a:xfrm>
            <a:custGeom>
              <a:avLst/>
              <a:gdLst/>
              <a:ahLst/>
              <a:cxnLst/>
              <a:rect l="l" t="t" r="r" b="b"/>
              <a:pathLst>
                <a:path w="13539" h="13122" extrusionOk="0">
                  <a:moveTo>
                    <a:pt x="0" y="6561"/>
                  </a:moveTo>
                  <a:cubicBezTo>
                    <a:pt x="-69" y="-2187"/>
                    <a:pt x="13608" y="-2187"/>
                    <a:pt x="13539" y="6561"/>
                  </a:cubicBezTo>
                  <a:cubicBezTo>
                    <a:pt x="13608" y="15309"/>
                    <a:pt x="-69" y="15309"/>
                    <a:pt x="0" y="6561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58" name="Google Shape;12458;p29"/>
            <p:cNvSpPr/>
            <p:nvPr/>
          </p:nvSpPr>
          <p:spPr>
            <a:xfrm>
              <a:off x="5158311" y="3214398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59" name="Google Shape;12459;p29"/>
            <p:cNvSpPr/>
            <p:nvPr/>
          </p:nvSpPr>
          <p:spPr>
            <a:xfrm>
              <a:off x="5227261" y="3230668"/>
              <a:ext cx="11108" cy="10851"/>
            </a:xfrm>
            <a:custGeom>
              <a:avLst/>
              <a:gdLst/>
              <a:ahLst/>
              <a:cxnLst/>
              <a:rect l="l" t="t" r="r" b="b"/>
              <a:pathLst>
                <a:path w="10554" h="10310" extrusionOk="0">
                  <a:moveTo>
                    <a:pt x="0" y="5155"/>
                  </a:moveTo>
                  <a:cubicBezTo>
                    <a:pt x="0" y="-1718"/>
                    <a:pt x="10623" y="-1718"/>
                    <a:pt x="10554" y="5155"/>
                  </a:cubicBezTo>
                  <a:cubicBezTo>
                    <a:pt x="10554" y="12029"/>
                    <a:pt x="-69" y="12029"/>
                    <a:pt x="0" y="515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60" name="Google Shape;12460;p29"/>
            <p:cNvSpPr/>
            <p:nvPr/>
          </p:nvSpPr>
          <p:spPr>
            <a:xfrm>
              <a:off x="4872210" y="3316454"/>
              <a:ext cx="8769" cy="8440"/>
            </a:xfrm>
            <a:custGeom>
              <a:avLst/>
              <a:gdLst/>
              <a:ahLst/>
              <a:cxnLst/>
              <a:rect l="l" t="t" r="r" b="b"/>
              <a:pathLst>
                <a:path w="8332" h="8019" extrusionOk="0">
                  <a:moveTo>
                    <a:pt x="0" y="4010"/>
                  </a:moveTo>
                  <a:cubicBezTo>
                    <a:pt x="0" y="-1337"/>
                    <a:pt x="8332" y="-1337"/>
                    <a:pt x="8332" y="4010"/>
                  </a:cubicBezTo>
                  <a:cubicBezTo>
                    <a:pt x="8332" y="9356"/>
                    <a:pt x="0" y="9356"/>
                    <a:pt x="0" y="401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61" name="Google Shape;12461;p29"/>
            <p:cNvSpPr/>
            <p:nvPr/>
          </p:nvSpPr>
          <p:spPr>
            <a:xfrm>
              <a:off x="4973226" y="3339845"/>
              <a:ext cx="11106" cy="10742"/>
            </a:xfrm>
            <a:custGeom>
              <a:avLst/>
              <a:gdLst/>
              <a:ahLst/>
              <a:cxnLst/>
              <a:rect l="l" t="t" r="r" b="b"/>
              <a:pathLst>
                <a:path w="10552" h="10206" extrusionOk="0">
                  <a:moveTo>
                    <a:pt x="0" y="5103"/>
                  </a:moveTo>
                  <a:cubicBezTo>
                    <a:pt x="0" y="-1701"/>
                    <a:pt x="10553" y="-1701"/>
                    <a:pt x="10553" y="5103"/>
                  </a:cubicBezTo>
                  <a:cubicBezTo>
                    <a:pt x="10553" y="11907"/>
                    <a:pt x="0" y="11907"/>
                    <a:pt x="0" y="510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62" name="Google Shape;12462;p29"/>
            <p:cNvSpPr/>
            <p:nvPr/>
          </p:nvSpPr>
          <p:spPr>
            <a:xfrm>
              <a:off x="5037183" y="3398137"/>
              <a:ext cx="12695" cy="13109"/>
            </a:xfrm>
            <a:custGeom>
              <a:avLst/>
              <a:gdLst/>
              <a:ahLst/>
              <a:cxnLst/>
              <a:rect l="l" t="t" r="r" b="b"/>
              <a:pathLst>
                <a:path w="12062" h="12455" extrusionOk="0">
                  <a:moveTo>
                    <a:pt x="1066" y="9403"/>
                  </a:moveTo>
                  <a:cubicBezTo>
                    <a:pt x="1066" y="9403"/>
                    <a:pt x="1066" y="9403"/>
                    <a:pt x="1066" y="9403"/>
                  </a:cubicBezTo>
                  <a:cubicBezTo>
                    <a:pt x="-2961" y="3571"/>
                    <a:pt x="5371" y="-3303"/>
                    <a:pt x="10231" y="1766"/>
                  </a:cubicBezTo>
                  <a:cubicBezTo>
                    <a:pt x="16341" y="7876"/>
                    <a:pt x="5579" y="17388"/>
                    <a:pt x="1066" y="940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63" name="Google Shape;12463;p29"/>
            <p:cNvSpPr/>
            <p:nvPr/>
          </p:nvSpPr>
          <p:spPr>
            <a:xfrm>
              <a:off x="5042395" y="3314683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64" name="Google Shape;12464;p29"/>
            <p:cNvSpPr/>
            <p:nvPr/>
          </p:nvSpPr>
          <p:spPr>
            <a:xfrm>
              <a:off x="4934294" y="3203751"/>
              <a:ext cx="11839" cy="11509"/>
            </a:xfrm>
            <a:custGeom>
              <a:avLst/>
              <a:gdLst/>
              <a:ahLst/>
              <a:cxnLst/>
              <a:rect l="l" t="t" r="r" b="b"/>
              <a:pathLst>
                <a:path w="11248" h="10935" extrusionOk="0">
                  <a:moveTo>
                    <a:pt x="0" y="5468"/>
                  </a:moveTo>
                  <a:cubicBezTo>
                    <a:pt x="0" y="-1823"/>
                    <a:pt x="11318" y="-1823"/>
                    <a:pt x="11248" y="5468"/>
                  </a:cubicBezTo>
                  <a:cubicBezTo>
                    <a:pt x="11248" y="12758"/>
                    <a:pt x="-69" y="12758"/>
                    <a:pt x="0" y="546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65" name="Google Shape;12465;p29"/>
            <p:cNvSpPr/>
            <p:nvPr/>
          </p:nvSpPr>
          <p:spPr>
            <a:xfrm>
              <a:off x="4839633" y="3158266"/>
              <a:ext cx="7455" cy="7234"/>
            </a:xfrm>
            <a:custGeom>
              <a:avLst/>
              <a:gdLst/>
              <a:ahLst/>
              <a:cxnLst/>
              <a:rect l="l" t="t" r="r" b="b"/>
              <a:pathLst>
                <a:path w="7083" h="6873" extrusionOk="0">
                  <a:moveTo>
                    <a:pt x="1" y="3437"/>
                  </a:moveTo>
                  <a:cubicBezTo>
                    <a:pt x="1" y="-1146"/>
                    <a:pt x="7152" y="-1146"/>
                    <a:pt x="7083" y="3437"/>
                  </a:cubicBezTo>
                  <a:cubicBezTo>
                    <a:pt x="7083" y="8019"/>
                    <a:pt x="-69" y="8019"/>
                    <a:pt x="1" y="3437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66" name="Google Shape;12466;p29"/>
            <p:cNvSpPr/>
            <p:nvPr/>
          </p:nvSpPr>
          <p:spPr>
            <a:xfrm>
              <a:off x="5058902" y="31895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67" name="Google Shape;12467;p29"/>
            <p:cNvSpPr/>
            <p:nvPr/>
          </p:nvSpPr>
          <p:spPr>
            <a:xfrm>
              <a:off x="5061751" y="3129031"/>
              <a:ext cx="10449" cy="10193"/>
            </a:xfrm>
            <a:custGeom>
              <a:avLst/>
              <a:gdLst/>
              <a:ahLst/>
              <a:cxnLst/>
              <a:rect l="l" t="t" r="r" b="b"/>
              <a:pathLst>
                <a:path w="9928" h="9685" extrusionOk="0">
                  <a:moveTo>
                    <a:pt x="0" y="4843"/>
                  </a:moveTo>
                  <a:cubicBezTo>
                    <a:pt x="0" y="-1614"/>
                    <a:pt x="9998" y="-1614"/>
                    <a:pt x="9928" y="4843"/>
                  </a:cubicBezTo>
                  <a:cubicBezTo>
                    <a:pt x="9928" y="11300"/>
                    <a:pt x="-69" y="11300"/>
                    <a:pt x="0" y="484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68" name="Google Shape;12468;p29"/>
            <p:cNvSpPr/>
            <p:nvPr/>
          </p:nvSpPr>
          <p:spPr>
            <a:xfrm>
              <a:off x="5076286" y="2995329"/>
              <a:ext cx="8548" cy="8220"/>
            </a:xfrm>
            <a:custGeom>
              <a:avLst/>
              <a:gdLst/>
              <a:ahLst/>
              <a:cxnLst/>
              <a:rect l="l" t="t" r="r" b="b"/>
              <a:pathLst>
                <a:path w="8122" h="7810" extrusionOk="0">
                  <a:moveTo>
                    <a:pt x="0" y="3905"/>
                  </a:moveTo>
                  <a:cubicBezTo>
                    <a:pt x="0" y="-1302"/>
                    <a:pt x="8123" y="-1302"/>
                    <a:pt x="8123" y="3905"/>
                  </a:cubicBezTo>
                  <a:cubicBezTo>
                    <a:pt x="8123" y="9113"/>
                    <a:pt x="0" y="9113"/>
                    <a:pt x="0" y="39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69" name="Google Shape;12469;p29"/>
            <p:cNvSpPr/>
            <p:nvPr/>
          </p:nvSpPr>
          <p:spPr>
            <a:xfrm>
              <a:off x="5039035" y="3016749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70" name="Google Shape;12470;p29"/>
            <p:cNvSpPr/>
            <p:nvPr/>
          </p:nvSpPr>
          <p:spPr>
            <a:xfrm>
              <a:off x="4963146" y="3155691"/>
              <a:ext cx="11911" cy="11509"/>
            </a:xfrm>
            <a:custGeom>
              <a:avLst/>
              <a:gdLst/>
              <a:ahLst/>
              <a:cxnLst/>
              <a:rect l="l" t="t" r="r" b="b"/>
              <a:pathLst>
                <a:path w="11317" h="10935" extrusionOk="0">
                  <a:moveTo>
                    <a:pt x="0" y="5468"/>
                  </a:moveTo>
                  <a:cubicBezTo>
                    <a:pt x="0" y="-1823"/>
                    <a:pt x="11387" y="-1823"/>
                    <a:pt x="11318" y="5468"/>
                  </a:cubicBezTo>
                  <a:cubicBezTo>
                    <a:pt x="11318" y="12758"/>
                    <a:pt x="-69" y="12758"/>
                    <a:pt x="0" y="546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71" name="Google Shape;12471;p29"/>
            <p:cNvSpPr/>
            <p:nvPr/>
          </p:nvSpPr>
          <p:spPr>
            <a:xfrm>
              <a:off x="4978484" y="32044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72" name="Google Shape;12472;p29"/>
            <p:cNvSpPr/>
            <p:nvPr/>
          </p:nvSpPr>
          <p:spPr>
            <a:xfrm>
              <a:off x="5000030" y="3291949"/>
              <a:ext cx="5701" cy="5590"/>
            </a:xfrm>
            <a:custGeom>
              <a:avLst/>
              <a:gdLst/>
              <a:ahLst/>
              <a:cxnLst/>
              <a:rect l="l" t="t" r="r" b="b"/>
              <a:pathLst>
                <a:path w="5417" h="5311" extrusionOk="0">
                  <a:moveTo>
                    <a:pt x="1" y="2656"/>
                  </a:moveTo>
                  <a:cubicBezTo>
                    <a:pt x="1" y="-885"/>
                    <a:pt x="5486" y="-885"/>
                    <a:pt x="5416" y="2656"/>
                  </a:cubicBezTo>
                  <a:cubicBezTo>
                    <a:pt x="5416" y="6197"/>
                    <a:pt x="-69" y="6197"/>
                    <a:pt x="1" y="2656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73" name="Google Shape;12473;p29"/>
            <p:cNvSpPr/>
            <p:nvPr/>
          </p:nvSpPr>
          <p:spPr>
            <a:xfrm>
              <a:off x="5069859" y="32827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74" name="Google Shape;12474;p29"/>
            <p:cNvSpPr/>
            <p:nvPr/>
          </p:nvSpPr>
          <p:spPr>
            <a:xfrm>
              <a:off x="4919759" y="3307817"/>
              <a:ext cx="6357" cy="6138"/>
            </a:xfrm>
            <a:custGeom>
              <a:avLst/>
              <a:gdLst/>
              <a:ahLst/>
              <a:cxnLst/>
              <a:rect l="l" t="t" r="r" b="b"/>
              <a:pathLst>
                <a:path w="6040" h="5832" extrusionOk="0">
                  <a:moveTo>
                    <a:pt x="0" y="2916"/>
                  </a:moveTo>
                  <a:cubicBezTo>
                    <a:pt x="0" y="-972"/>
                    <a:pt x="6040" y="-972"/>
                    <a:pt x="6040" y="2916"/>
                  </a:cubicBezTo>
                  <a:cubicBezTo>
                    <a:pt x="6040" y="6804"/>
                    <a:pt x="0" y="6804"/>
                    <a:pt x="0" y="2916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75" name="Google Shape;12475;p29"/>
            <p:cNvSpPr/>
            <p:nvPr/>
          </p:nvSpPr>
          <p:spPr>
            <a:xfrm>
              <a:off x="5016977" y="3356462"/>
              <a:ext cx="9938" cy="9645"/>
            </a:xfrm>
            <a:custGeom>
              <a:avLst/>
              <a:gdLst/>
              <a:ahLst/>
              <a:cxnLst/>
              <a:rect l="l" t="t" r="r" b="b"/>
              <a:pathLst>
                <a:path w="9442" h="9164" extrusionOk="0">
                  <a:moveTo>
                    <a:pt x="0" y="4582"/>
                  </a:moveTo>
                  <a:cubicBezTo>
                    <a:pt x="0" y="-1527"/>
                    <a:pt x="9442" y="-1527"/>
                    <a:pt x="9442" y="4582"/>
                  </a:cubicBezTo>
                  <a:cubicBezTo>
                    <a:pt x="9442" y="10692"/>
                    <a:pt x="0" y="10692"/>
                    <a:pt x="0" y="45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76" name="Google Shape;12476;p29"/>
            <p:cNvSpPr/>
            <p:nvPr/>
          </p:nvSpPr>
          <p:spPr>
            <a:xfrm>
              <a:off x="5060143" y="3352646"/>
              <a:ext cx="14323" cy="13920"/>
            </a:xfrm>
            <a:custGeom>
              <a:avLst/>
              <a:gdLst/>
              <a:ahLst/>
              <a:cxnLst/>
              <a:rect l="l" t="t" r="r" b="b"/>
              <a:pathLst>
                <a:path w="13609" h="13226" extrusionOk="0">
                  <a:moveTo>
                    <a:pt x="0" y="6613"/>
                  </a:moveTo>
                  <a:cubicBezTo>
                    <a:pt x="-69" y="-2204"/>
                    <a:pt x="13679" y="-2204"/>
                    <a:pt x="13609" y="6613"/>
                  </a:cubicBezTo>
                  <a:cubicBezTo>
                    <a:pt x="13679" y="15431"/>
                    <a:pt x="-69" y="15431"/>
                    <a:pt x="0" y="661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77" name="Google Shape;12477;p29"/>
            <p:cNvSpPr/>
            <p:nvPr/>
          </p:nvSpPr>
          <p:spPr>
            <a:xfrm>
              <a:off x="4890470" y="3165496"/>
              <a:ext cx="7454" cy="7234"/>
            </a:xfrm>
            <a:custGeom>
              <a:avLst/>
              <a:gdLst/>
              <a:ahLst/>
              <a:cxnLst/>
              <a:rect l="l" t="t" r="r" b="b"/>
              <a:pathLst>
                <a:path w="7082" h="6873" extrusionOk="0">
                  <a:moveTo>
                    <a:pt x="0" y="3437"/>
                  </a:moveTo>
                  <a:cubicBezTo>
                    <a:pt x="0" y="-1146"/>
                    <a:pt x="7082" y="-1146"/>
                    <a:pt x="7082" y="3437"/>
                  </a:cubicBezTo>
                  <a:cubicBezTo>
                    <a:pt x="7082" y="8019"/>
                    <a:pt x="0" y="8019"/>
                    <a:pt x="0" y="3437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78" name="Google Shape;12478;p29"/>
            <p:cNvSpPr/>
            <p:nvPr/>
          </p:nvSpPr>
          <p:spPr>
            <a:xfrm>
              <a:off x="5180369" y="324434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79" name="Google Shape;12479;p29"/>
            <p:cNvSpPr/>
            <p:nvPr/>
          </p:nvSpPr>
          <p:spPr>
            <a:xfrm>
              <a:off x="5181319" y="3188614"/>
              <a:ext cx="12203" cy="11837"/>
            </a:xfrm>
            <a:custGeom>
              <a:avLst/>
              <a:gdLst/>
              <a:ahLst/>
              <a:cxnLst/>
              <a:rect l="l" t="t" r="r" b="b"/>
              <a:pathLst>
                <a:path w="11594" h="11247" extrusionOk="0">
                  <a:moveTo>
                    <a:pt x="0" y="5624"/>
                  </a:moveTo>
                  <a:cubicBezTo>
                    <a:pt x="0" y="-1875"/>
                    <a:pt x="11664" y="-1875"/>
                    <a:pt x="11595" y="5624"/>
                  </a:cubicBezTo>
                  <a:cubicBezTo>
                    <a:pt x="11595" y="13122"/>
                    <a:pt x="-69" y="13122"/>
                    <a:pt x="0" y="5624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80" name="Google Shape;12480;p29"/>
            <p:cNvSpPr/>
            <p:nvPr/>
          </p:nvSpPr>
          <p:spPr>
            <a:xfrm>
              <a:off x="5110469" y="3208645"/>
              <a:ext cx="11034" cy="10632"/>
            </a:xfrm>
            <a:custGeom>
              <a:avLst/>
              <a:gdLst/>
              <a:ahLst/>
              <a:cxnLst/>
              <a:rect l="l" t="t" r="r" b="b"/>
              <a:pathLst>
                <a:path w="10484" h="10102" extrusionOk="0">
                  <a:moveTo>
                    <a:pt x="0" y="5051"/>
                  </a:moveTo>
                  <a:cubicBezTo>
                    <a:pt x="0" y="-1684"/>
                    <a:pt x="10484" y="-1684"/>
                    <a:pt x="10484" y="5051"/>
                  </a:cubicBezTo>
                  <a:cubicBezTo>
                    <a:pt x="10484" y="11786"/>
                    <a:pt x="0" y="11786"/>
                    <a:pt x="0" y="5051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2481" name="Google Shape;12481;p29"/>
            <p:cNvGrpSpPr/>
            <p:nvPr/>
          </p:nvGrpSpPr>
          <p:grpSpPr>
            <a:xfrm>
              <a:off x="4760750" y="2950494"/>
              <a:ext cx="538872" cy="589728"/>
              <a:chOff x="4760750" y="2950494"/>
              <a:chExt cx="538872" cy="589728"/>
            </a:xfrm>
          </p:grpSpPr>
          <p:sp>
            <p:nvSpPr>
              <p:cNvPr id="12482" name="Google Shape;12482;p29"/>
              <p:cNvSpPr/>
              <p:nvPr/>
            </p:nvSpPr>
            <p:spPr>
              <a:xfrm>
                <a:off x="5103165" y="2950494"/>
                <a:ext cx="13432" cy="180628"/>
              </a:xfrm>
              <a:custGeom>
                <a:avLst/>
                <a:gdLst/>
                <a:ahLst/>
                <a:cxnLst/>
                <a:rect l="l" t="t" r="r" b="b"/>
                <a:pathLst>
                  <a:path w="12762" h="171618" extrusionOk="0">
                    <a:moveTo>
                      <a:pt x="5485" y="169139"/>
                    </a:moveTo>
                    <a:cubicBezTo>
                      <a:pt x="-2291" y="137271"/>
                      <a:pt x="2569" y="103805"/>
                      <a:pt x="2708" y="71312"/>
                    </a:cubicBezTo>
                    <a:cubicBezTo>
                      <a:pt x="2986" y="48886"/>
                      <a:pt x="7430" y="25141"/>
                      <a:pt x="0" y="3478"/>
                    </a:cubicBezTo>
                    <a:cubicBezTo>
                      <a:pt x="4652" y="-8880"/>
                      <a:pt x="10415" y="15351"/>
                      <a:pt x="10832" y="19447"/>
                    </a:cubicBezTo>
                    <a:cubicBezTo>
                      <a:pt x="16386" y="63813"/>
                      <a:pt x="7985" y="108457"/>
                      <a:pt x="9998" y="152893"/>
                    </a:cubicBezTo>
                    <a:cubicBezTo>
                      <a:pt x="9998" y="152893"/>
                      <a:pt x="9998" y="152754"/>
                      <a:pt x="9998" y="152684"/>
                    </a:cubicBezTo>
                    <a:cubicBezTo>
                      <a:pt x="8887" y="157961"/>
                      <a:pt x="15414" y="169139"/>
                      <a:pt x="9790" y="171500"/>
                    </a:cubicBezTo>
                    <a:cubicBezTo>
                      <a:pt x="8054" y="171986"/>
                      <a:pt x="6040" y="170945"/>
                      <a:pt x="5555" y="16907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83" name="Google Shape;12483;p29"/>
              <p:cNvSpPr/>
              <p:nvPr/>
            </p:nvSpPr>
            <p:spPr>
              <a:xfrm>
                <a:off x="5079322" y="3253999"/>
                <a:ext cx="220299" cy="286223"/>
              </a:xfrm>
              <a:custGeom>
                <a:avLst/>
                <a:gdLst/>
                <a:ahLst/>
                <a:cxnLst/>
                <a:rect l="l" t="t" r="r" b="b"/>
                <a:pathLst>
                  <a:path w="209310" h="271946" extrusionOk="0">
                    <a:moveTo>
                      <a:pt x="1141" y="271877"/>
                    </a:moveTo>
                    <a:cubicBezTo>
                      <a:pt x="-1219" y="270002"/>
                      <a:pt x="586" y="267433"/>
                      <a:pt x="2044" y="265628"/>
                    </a:cubicBezTo>
                    <a:cubicBezTo>
                      <a:pt x="14125" y="246812"/>
                      <a:pt x="16624" y="223900"/>
                      <a:pt x="18083" y="202099"/>
                    </a:cubicBezTo>
                    <a:cubicBezTo>
                      <a:pt x="18083" y="202238"/>
                      <a:pt x="18083" y="202446"/>
                      <a:pt x="18083" y="202585"/>
                    </a:cubicBezTo>
                    <a:cubicBezTo>
                      <a:pt x="19610" y="181478"/>
                      <a:pt x="19610" y="160302"/>
                      <a:pt x="21137" y="139195"/>
                    </a:cubicBezTo>
                    <a:cubicBezTo>
                      <a:pt x="21137" y="139334"/>
                      <a:pt x="21137" y="139473"/>
                      <a:pt x="21137" y="139612"/>
                    </a:cubicBezTo>
                    <a:cubicBezTo>
                      <a:pt x="21137" y="138917"/>
                      <a:pt x="21207" y="138223"/>
                      <a:pt x="21276" y="137529"/>
                    </a:cubicBezTo>
                    <a:cubicBezTo>
                      <a:pt x="21276" y="137668"/>
                      <a:pt x="21276" y="137807"/>
                      <a:pt x="21276" y="137945"/>
                    </a:cubicBezTo>
                    <a:cubicBezTo>
                      <a:pt x="24192" y="95662"/>
                      <a:pt x="23012" y="55393"/>
                      <a:pt x="72168" y="42270"/>
                    </a:cubicBezTo>
                    <a:cubicBezTo>
                      <a:pt x="108967" y="28592"/>
                      <a:pt x="177495" y="29564"/>
                      <a:pt x="203531" y="1723"/>
                    </a:cubicBezTo>
                    <a:cubicBezTo>
                      <a:pt x="203531" y="1723"/>
                      <a:pt x="203531" y="1862"/>
                      <a:pt x="203462" y="1931"/>
                    </a:cubicBezTo>
                    <a:cubicBezTo>
                      <a:pt x="204364" y="195"/>
                      <a:pt x="206448" y="-569"/>
                      <a:pt x="208183" y="473"/>
                    </a:cubicBezTo>
                    <a:cubicBezTo>
                      <a:pt x="215543" y="9360"/>
                      <a:pt x="184716" y="24704"/>
                      <a:pt x="177495" y="26857"/>
                    </a:cubicBezTo>
                    <a:cubicBezTo>
                      <a:pt x="149514" y="36021"/>
                      <a:pt x="120145" y="40118"/>
                      <a:pt x="91540" y="47061"/>
                    </a:cubicBezTo>
                    <a:cubicBezTo>
                      <a:pt x="44119" y="52962"/>
                      <a:pt x="29677" y="87469"/>
                      <a:pt x="27664" y="130933"/>
                    </a:cubicBezTo>
                    <a:cubicBezTo>
                      <a:pt x="27664" y="130933"/>
                      <a:pt x="27664" y="130933"/>
                      <a:pt x="27664" y="130863"/>
                    </a:cubicBezTo>
                    <a:cubicBezTo>
                      <a:pt x="23845" y="163912"/>
                      <a:pt x="34260" y="257366"/>
                      <a:pt x="1280" y="27194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84" name="Google Shape;12484;p29"/>
              <p:cNvSpPr/>
              <p:nvPr/>
            </p:nvSpPr>
            <p:spPr>
              <a:xfrm>
                <a:off x="4760750" y="3374861"/>
                <a:ext cx="200674" cy="41251"/>
              </a:xfrm>
              <a:custGeom>
                <a:avLst/>
                <a:gdLst/>
                <a:ahLst/>
                <a:cxnLst/>
                <a:rect l="l" t="t" r="r" b="b"/>
                <a:pathLst>
                  <a:path w="190664" h="39193" extrusionOk="0">
                    <a:moveTo>
                      <a:pt x="23468" y="39096"/>
                    </a:moveTo>
                    <a:cubicBezTo>
                      <a:pt x="16941" y="38402"/>
                      <a:pt x="208" y="36874"/>
                      <a:pt x="0" y="28612"/>
                    </a:cubicBezTo>
                    <a:cubicBezTo>
                      <a:pt x="625" y="27085"/>
                      <a:pt x="2916" y="26946"/>
                      <a:pt x="3750" y="28334"/>
                    </a:cubicBezTo>
                    <a:cubicBezTo>
                      <a:pt x="33605" y="39443"/>
                      <a:pt x="66931" y="26182"/>
                      <a:pt x="95606" y="16531"/>
                    </a:cubicBezTo>
                    <a:cubicBezTo>
                      <a:pt x="125322" y="5631"/>
                      <a:pt x="158024" y="-8742"/>
                      <a:pt x="188643" y="6880"/>
                    </a:cubicBezTo>
                    <a:cubicBezTo>
                      <a:pt x="192670" y="8547"/>
                      <a:pt x="190101" y="14795"/>
                      <a:pt x="186005" y="13129"/>
                    </a:cubicBezTo>
                    <a:cubicBezTo>
                      <a:pt x="179409" y="10630"/>
                      <a:pt x="172536" y="9033"/>
                      <a:pt x="165592" y="7922"/>
                    </a:cubicBezTo>
                    <a:cubicBezTo>
                      <a:pt x="147401" y="5978"/>
                      <a:pt x="129627" y="13268"/>
                      <a:pt x="112478" y="18545"/>
                    </a:cubicBezTo>
                    <a:cubicBezTo>
                      <a:pt x="112617" y="18545"/>
                      <a:pt x="112825" y="18406"/>
                      <a:pt x="112964" y="18406"/>
                    </a:cubicBezTo>
                    <a:cubicBezTo>
                      <a:pt x="112686" y="18475"/>
                      <a:pt x="112408" y="18614"/>
                      <a:pt x="112061" y="18683"/>
                    </a:cubicBezTo>
                    <a:cubicBezTo>
                      <a:pt x="112200" y="18683"/>
                      <a:pt x="112408" y="18545"/>
                      <a:pt x="112547" y="18545"/>
                    </a:cubicBezTo>
                    <a:cubicBezTo>
                      <a:pt x="111714" y="18822"/>
                      <a:pt x="110881" y="19100"/>
                      <a:pt x="109979" y="19447"/>
                    </a:cubicBezTo>
                    <a:cubicBezTo>
                      <a:pt x="109979" y="19447"/>
                      <a:pt x="110048" y="19447"/>
                      <a:pt x="110117" y="19447"/>
                    </a:cubicBezTo>
                    <a:cubicBezTo>
                      <a:pt x="109909" y="19517"/>
                      <a:pt x="109631" y="19586"/>
                      <a:pt x="109423" y="19655"/>
                    </a:cubicBezTo>
                    <a:cubicBezTo>
                      <a:pt x="109423" y="19655"/>
                      <a:pt x="109423" y="19655"/>
                      <a:pt x="109492" y="19655"/>
                    </a:cubicBezTo>
                    <a:cubicBezTo>
                      <a:pt x="109423" y="19655"/>
                      <a:pt x="109353" y="19655"/>
                      <a:pt x="109284" y="19725"/>
                    </a:cubicBezTo>
                    <a:cubicBezTo>
                      <a:pt x="109284" y="19725"/>
                      <a:pt x="109284" y="19725"/>
                      <a:pt x="109423" y="19725"/>
                    </a:cubicBezTo>
                    <a:cubicBezTo>
                      <a:pt x="109353" y="19725"/>
                      <a:pt x="109214" y="19725"/>
                      <a:pt x="109145" y="19794"/>
                    </a:cubicBezTo>
                    <a:cubicBezTo>
                      <a:pt x="109145" y="19794"/>
                      <a:pt x="109145" y="19794"/>
                      <a:pt x="109284" y="19794"/>
                    </a:cubicBezTo>
                    <a:cubicBezTo>
                      <a:pt x="81720" y="29723"/>
                      <a:pt x="53184" y="39790"/>
                      <a:pt x="23537" y="3916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85" name="Google Shape;12485;p29"/>
              <p:cNvSpPr/>
              <p:nvPr/>
            </p:nvSpPr>
            <p:spPr>
              <a:xfrm>
                <a:off x="4784560" y="3118813"/>
                <a:ext cx="101404" cy="109148"/>
              </a:xfrm>
              <a:custGeom>
                <a:avLst/>
                <a:gdLst/>
                <a:ahLst/>
                <a:cxnLst/>
                <a:rect l="l" t="t" r="r" b="b"/>
                <a:pathLst>
                  <a:path w="96346" h="103704" extrusionOk="0">
                    <a:moveTo>
                      <a:pt x="92898" y="103705"/>
                    </a:moveTo>
                    <a:cubicBezTo>
                      <a:pt x="84219" y="93707"/>
                      <a:pt x="75540" y="82875"/>
                      <a:pt x="64917" y="74266"/>
                    </a:cubicBezTo>
                    <a:cubicBezTo>
                      <a:pt x="64987" y="74266"/>
                      <a:pt x="65056" y="74405"/>
                      <a:pt x="65126" y="74474"/>
                    </a:cubicBezTo>
                    <a:cubicBezTo>
                      <a:pt x="47629" y="59616"/>
                      <a:pt x="31452" y="43369"/>
                      <a:pt x="16316" y="26151"/>
                    </a:cubicBezTo>
                    <a:cubicBezTo>
                      <a:pt x="16316" y="26151"/>
                      <a:pt x="16316" y="26151"/>
                      <a:pt x="16316" y="26151"/>
                    </a:cubicBezTo>
                    <a:cubicBezTo>
                      <a:pt x="10832" y="18305"/>
                      <a:pt x="1111" y="10945"/>
                      <a:pt x="0" y="1156"/>
                    </a:cubicBezTo>
                    <a:cubicBezTo>
                      <a:pt x="417" y="-511"/>
                      <a:pt x="2569" y="-233"/>
                      <a:pt x="3263" y="1086"/>
                    </a:cubicBezTo>
                    <a:cubicBezTo>
                      <a:pt x="3263" y="1086"/>
                      <a:pt x="3263" y="1017"/>
                      <a:pt x="3194" y="947"/>
                    </a:cubicBezTo>
                    <a:cubicBezTo>
                      <a:pt x="6388" y="4627"/>
                      <a:pt x="9512" y="8376"/>
                      <a:pt x="12706" y="11987"/>
                    </a:cubicBezTo>
                    <a:cubicBezTo>
                      <a:pt x="12706" y="11917"/>
                      <a:pt x="12567" y="11848"/>
                      <a:pt x="12498" y="11779"/>
                    </a:cubicBezTo>
                    <a:cubicBezTo>
                      <a:pt x="18330" y="23235"/>
                      <a:pt x="115880" y="101136"/>
                      <a:pt x="92829" y="10363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86" name="Google Shape;12486;p29"/>
              <p:cNvSpPr/>
              <p:nvPr/>
            </p:nvSpPr>
            <p:spPr>
              <a:xfrm>
                <a:off x="5002574" y="3411906"/>
                <a:ext cx="60592" cy="125880"/>
              </a:xfrm>
              <a:custGeom>
                <a:avLst/>
                <a:gdLst/>
                <a:ahLst/>
                <a:cxnLst/>
                <a:rect l="l" t="t" r="r" b="b"/>
                <a:pathLst>
                  <a:path w="57570" h="119601" extrusionOk="0">
                    <a:moveTo>
                      <a:pt x="50350" y="118026"/>
                    </a:moveTo>
                    <a:cubicBezTo>
                      <a:pt x="35770" y="96086"/>
                      <a:pt x="28132" y="70327"/>
                      <a:pt x="18898" y="45818"/>
                    </a:cubicBezTo>
                    <a:cubicBezTo>
                      <a:pt x="18898" y="45957"/>
                      <a:pt x="18968" y="46096"/>
                      <a:pt x="19037" y="46234"/>
                    </a:cubicBezTo>
                    <a:cubicBezTo>
                      <a:pt x="18482" y="44707"/>
                      <a:pt x="17926" y="43110"/>
                      <a:pt x="17440" y="41583"/>
                    </a:cubicBezTo>
                    <a:cubicBezTo>
                      <a:pt x="17440" y="41721"/>
                      <a:pt x="17509" y="41860"/>
                      <a:pt x="17579" y="41999"/>
                    </a:cubicBezTo>
                    <a:cubicBezTo>
                      <a:pt x="12789" y="29016"/>
                      <a:pt x="8900" y="15268"/>
                      <a:pt x="777" y="3882"/>
                    </a:cubicBezTo>
                    <a:cubicBezTo>
                      <a:pt x="-1376" y="2146"/>
                      <a:pt x="1402" y="-1256"/>
                      <a:pt x="3554" y="480"/>
                    </a:cubicBezTo>
                    <a:cubicBezTo>
                      <a:pt x="4943" y="1730"/>
                      <a:pt x="6053" y="3188"/>
                      <a:pt x="7095" y="4715"/>
                    </a:cubicBezTo>
                    <a:cubicBezTo>
                      <a:pt x="7095" y="4715"/>
                      <a:pt x="7095" y="4715"/>
                      <a:pt x="7095" y="4646"/>
                    </a:cubicBezTo>
                    <a:cubicBezTo>
                      <a:pt x="7095" y="4715"/>
                      <a:pt x="7234" y="4854"/>
                      <a:pt x="7303" y="4923"/>
                    </a:cubicBezTo>
                    <a:cubicBezTo>
                      <a:pt x="7303" y="4923"/>
                      <a:pt x="7303" y="4923"/>
                      <a:pt x="7303" y="4854"/>
                    </a:cubicBezTo>
                    <a:cubicBezTo>
                      <a:pt x="7651" y="5409"/>
                      <a:pt x="7997" y="5895"/>
                      <a:pt x="8345" y="6451"/>
                    </a:cubicBezTo>
                    <a:cubicBezTo>
                      <a:pt x="8345" y="6381"/>
                      <a:pt x="8206" y="6312"/>
                      <a:pt x="8206" y="6173"/>
                    </a:cubicBezTo>
                    <a:cubicBezTo>
                      <a:pt x="25147" y="36792"/>
                      <a:pt x="35284" y="70813"/>
                      <a:pt x="50419" y="102404"/>
                    </a:cubicBezTo>
                    <a:cubicBezTo>
                      <a:pt x="52155" y="107264"/>
                      <a:pt x="56807" y="111152"/>
                      <a:pt x="57571" y="116220"/>
                    </a:cubicBezTo>
                    <a:cubicBezTo>
                      <a:pt x="57224" y="119553"/>
                      <a:pt x="52503" y="120872"/>
                      <a:pt x="50558" y="11809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2487" name="Google Shape;12487;p29"/>
          <p:cNvGrpSpPr/>
          <p:nvPr/>
        </p:nvGrpSpPr>
        <p:grpSpPr>
          <a:xfrm flipH="1">
            <a:off x="201357" y="6423044"/>
            <a:ext cx="262399" cy="291504"/>
            <a:chOff x="3950791" y="2939502"/>
            <a:chExt cx="554207" cy="615507"/>
          </a:xfrm>
        </p:grpSpPr>
        <p:sp>
          <p:nvSpPr>
            <p:cNvPr id="12488" name="Google Shape;12488;p29"/>
            <p:cNvSpPr/>
            <p:nvPr/>
          </p:nvSpPr>
          <p:spPr>
            <a:xfrm>
              <a:off x="3950791" y="2939502"/>
              <a:ext cx="554207" cy="615507"/>
            </a:xfrm>
            <a:custGeom>
              <a:avLst/>
              <a:gdLst/>
              <a:ahLst/>
              <a:cxnLst/>
              <a:rect l="l" t="t" r="r" b="b"/>
              <a:pathLst>
                <a:path w="526562" h="584805" extrusionOk="0">
                  <a:moveTo>
                    <a:pt x="292959" y="583604"/>
                  </a:moveTo>
                  <a:cubicBezTo>
                    <a:pt x="250398" y="559720"/>
                    <a:pt x="255397" y="488901"/>
                    <a:pt x="211100" y="451269"/>
                  </a:cubicBezTo>
                  <a:cubicBezTo>
                    <a:pt x="173955" y="422872"/>
                    <a:pt x="126535" y="455852"/>
                    <a:pt x="87028" y="463142"/>
                  </a:cubicBezTo>
                  <a:cubicBezTo>
                    <a:pt x="60228" y="468488"/>
                    <a:pt x="19264" y="480569"/>
                    <a:pt x="1837" y="452311"/>
                  </a:cubicBezTo>
                  <a:cubicBezTo>
                    <a:pt x="-15173" y="415166"/>
                    <a:pt x="91056" y="351637"/>
                    <a:pt x="110704" y="313242"/>
                  </a:cubicBezTo>
                  <a:cubicBezTo>
                    <a:pt x="135491" y="282900"/>
                    <a:pt x="108205" y="267487"/>
                    <a:pt x="86820" y="247838"/>
                  </a:cubicBezTo>
                  <a:cubicBezTo>
                    <a:pt x="67102" y="229717"/>
                    <a:pt x="46133" y="212012"/>
                    <a:pt x="31762" y="189169"/>
                  </a:cubicBezTo>
                  <a:cubicBezTo>
                    <a:pt x="-6495" y="104672"/>
                    <a:pt x="153543" y="186253"/>
                    <a:pt x="185897" y="180213"/>
                  </a:cubicBezTo>
                  <a:cubicBezTo>
                    <a:pt x="200131" y="179866"/>
                    <a:pt x="211378" y="169798"/>
                    <a:pt x="216516" y="157023"/>
                  </a:cubicBezTo>
                  <a:cubicBezTo>
                    <a:pt x="226653" y="134527"/>
                    <a:pt x="234707" y="111129"/>
                    <a:pt x="245330" y="88842"/>
                  </a:cubicBezTo>
                  <a:cubicBezTo>
                    <a:pt x="261299" y="57460"/>
                    <a:pt x="276435" y="16912"/>
                    <a:pt x="311636" y="2748"/>
                  </a:cubicBezTo>
                  <a:cubicBezTo>
                    <a:pt x="322467" y="-1070"/>
                    <a:pt x="337604" y="-2390"/>
                    <a:pt x="344547" y="8789"/>
                  </a:cubicBezTo>
                  <a:cubicBezTo>
                    <a:pt x="352947" y="24133"/>
                    <a:pt x="350795" y="42601"/>
                    <a:pt x="351003" y="59473"/>
                  </a:cubicBezTo>
                  <a:cubicBezTo>
                    <a:pt x="350656" y="90161"/>
                    <a:pt x="348504" y="120988"/>
                    <a:pt x="352253" y="151538"/>
                  </a:cubicBezTo>
                  <a:cubicBezTo>
                    <a:pt x="353294" y="179518"/>
                    <a:pt x="368361" y="202500"/>
                    <a:pt x="396272" y="209651"/>
                  </a:cubicBezTo>
                  <a:cubicBezTo>
                    <a:pt x="438555" y="225551"/>
                    <a:pt x="486810" y="238118"/>
                    <a:pt x="514373" y="276860"/>
                  </a:cubicBezTo>
                  <a:cubicBezTo>
                    <a:pt x="529856" y="295120"/>
                    <a:pt x="532773" y="325878"/>
                    <a:pt x="510208" y="339833"/>
                  </a:cubicBezTo>
                  <a:cubicBezTo>
                    <a:pt x="498196" y="345735"/>
                    <a:pt x="484032" y="345666"/>
                    <a:pt x="471049" y="347957"/>
                  </a:cubicBezTo>
                  <a:cubicBezTo>
                    <a:pt x="433834" y="355455"/>
                    <a:pt x="344269" y="353997"/>
                    <a:pt x="343366" y="405584"/>
                  </a:cubicBezTo>
                  <a:cubicBezTo>
                    <a:pt x="343366" y="405445"/>
                    <a:pt x="343366" y="405306"/>
                    <a:pt x="343366" y="405168"/>
                  </a:cubicBezTo>
                  <a:cubicBezTo>
                    <a:pt x="340936" y="439258"/>
                    <a:pt x="349962" y="599781"/>
                    <a:pt x="292890" y="583673"/>
                  </a:cubicBezTo>
                  <a:close/>
                  <a:moveTo>
                    <a:pt x="325661" y="534656"/>
                  </a:moveTo>
                  <a:cubicBezTo>
                    <a:pt x="325939" y="533336"/>
                    <a:pt x="326217" y="531948"/>
                    <a:pt x="326494" y="530629"/>
                  </a:cubicBezTo>
                  <a:cubicBezTo>
                    <a:pt x="326494" y="530629"/>
                    <a:pt x="326494" y="530698"/>
                    <a:pt x="326494" y="530767"/>
                  </a:cubicBezTo>
                  <a:cubicBezTo>
                    <a:pt x="326494" y="530698"/>
                    <a:pt x="326494" y="530559"/>
                    <a:pt x="326494" y="530490"/>
                  </a:cubicBezTo>
                  <a:cubicBezTo>
                    <a:pt x="326217" y="531878"/>
                    <a:pt x="325939" y="533267"/>
                    <a:pt x="325661" y="534656"/>
                  </a:cubicBezTo>
                  <a:close/>
                  <a:moveTo>
                    <a:pt x="105983" y="249366"/>
                  </a:moveTo>
                  <a:cubicBezTo>
                    <a:pt x="105983" y="249366"/>
                    <a:pt x="105983" y="249366"/>
                    <a:pt x="105983" y="249366"/>
                  </a:cubicBezTo>
                  <a:lnTo>
                    <a:pt x="105983" y="249366"/>
                  </a:lnTo>
                  <a:cubicBezTo>
                    <a:pt x="105358" y="248810"/>
                    <a:pt x="104664" y="248255"/>
                    <a:pt x="104039" y="247699"/>
                  </a:cubicBezTo>
                  <a:cubicBezTo>
                    <a:pt x="104664" y="248255"/>
                    <a:pt x="105358" y="248810"/>
                    <a:pt x="105983" y="249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2489" name="Google Shape;12489;p29"/>
            <p:cNvGrpSpPr/>
            <p:nvPr/>
          </p:nvGrpSpPr>
          <p:grpSpPr>
            <a:xfrm>
              <a:off x="3950791" y="2939502"/>
              <a:ext cx="554207" cy="615507"/>
              <a:chOff x="4753266" y="2939502"/>
              <a:chExt cx="554207" cy="615507"/>
            </a:xfrm>
          </p:grpSpPr>
          <p:sp>
            <p:nvSpPr>
              <p:cNvPr id="12490" name="Google Shape;12490;p29"/>
              <p:cNvSpPr/>
              <p:nvPr/>
            </p:nvSpPr>
            <p:spPr>
              <a:xfrm>
                <a:off x="4753266" y="2939502"/>
                <a:ext cx="554207" cy="615507"/>
              </a:xfrm>
              <a:custGeom>
                <a:avLst/>
                <a:gdLst/>
                <a:ahLst/>
                <a:cxnLst/>
                <a:rect l="l" t="t" r="r" b="b"/>
                <a:pathLst>
                  <a:path w="526562" h="584805" extrusionOk="0">
                    <a:moveTo>
                      <a:pt x="292959" y="583604"/>
                    </a:moveTo>
                    <a:cubicBezTo>
                      <a:pt x="250398" y="559720"/>
                      <a:pt x="255397" y="488901"/>
                      <a:pt x="211100" y="451269"/>
                    </a:cubicBezTo>
                    <a:cubicBezTo>
                      <a:pt x="173955" y="422872"/>
                      <a:pt x="126535" y="455852"/>
                      <a:pt x="87028" y="463142"/>
                    </a:cubicBezTo>
                    <a:cubicBezTo>
                      <a:pt x="60228" y="468488"/>
                      <a:pt x="19264" y="480569"/>
                      <a:pt x="1837" y="452311"/>
                    </a:cubicBezTo>
                    <a:cubicBezTo>
                      <a:pt x="-15173" y="415166"/>
                      <a:pt x="91056" y="351637"/>
                      <a:pt x="110704" y="313242"/>
                    </a:cubicBezTo>
                    <a:cubicBezTo>
                      <a:pt x="135491" y="282900"/>
                      <a:pt x="108205" y="267487"/>
                      <a:pt x="86820" y="247838"/>
                    </a:cubicBezTo>
                    <a:cubicBezTo>
                      <a:pt x="67102" y="229717"/>
                      <a:pt x="46133" y="212012"/>
                      <a:pt x="31762" y="189169"/>
                    </a:cubicBezTo>
                    <a:cubicBezTo>
                      <a:pt x="-6495" y="104672"/>
                      <a:pt x="153543" y="186253"/>
                      <a:pt x="185897" y="180213"/>
                    </a:cubicBezTo>
                    <a:cubicBezTo>
                      <a:pt x="200131" y="179866"/>
                      <a:pt x="211378" y="169798"/>
                      <a:pt x="216516" y="157023"/>
                    </a:cubicBezTo>
                    <a:cubicBezTo>
                      <a:pt x="226653" y="134527"/>
                      <a:pt x="234707" y="111129"/>
                      <a:pt x="245330" y="88842"/>
                    </a:cubicBezTo>
                    <a:cubicBezTo>
                      <a:pt x="261299" y="57460"/>
                      <a:pt x="276435" y="16912"/>
                      <a:pt x="311636" y="2748"/>
                    </a:cubicBezTo>
                    <a:cubicBezTo>
                      <a:pt x="322467" y="-1070"/>
                      <a:pt x="337604" y="-2390"/>
                      <a:pt x="344547" y="8789"/>
                    </a:cubicBezTo>
                    <a:cubicBezTo>
                      <a:pt x="352947" y="24133"/>
                      <a:pt x="350795" y="42601"/>
                      <a:pt x="351003" y="59473"/>
                    </a:cubicBezTo>
                    <a:cubicBezTo>
                      <a:pt x="350656" y="90161"/>
                      <a:pt x="348504" y="120988"/>
                      <a:pt x="352253" y="151538"/>
                    </a:cubicBezTo>
                    <a:cubicBezTo>
                      <a:pt x="353294" y="179518"/>
                      <a:pt x="368361" y="202500"/>
                      <a:pt x="396272" y="209651"/>
                    </a:cubicBezTo>
                    <a:cubicBezTo>
                      <a:pt x="438555" y="225551"/>
                      <a:pt x="486810" y="238118"/>
                      <a:pt x="514373" y="276860"/>
                    </a:cubicBezTo>
                    <a:cubicBezTo>
                      <a:pt x="529856" y="295120"/>
                      <a:pt x="532773" y="325878"/>
                      <a:pt x="510208" y="339833"/>
                    </a:cubicBezTo>
                    <a:cubicBezTo>
                      <a:pt x="498196" y="345735"/>
                      <a:pt x="484032" y="345666"/>
                      <a:pt x="471049" y="347957"/>
                    </a:cubicBezTo>
                    <a:cubicBezTo>
                      <a:pt x="433834" y="355455"/>
                      <a:pt x="344269" y="353997"/>
                      <a:pt x="343366" y="405584"/>
                    </a:cubicBezTo>
                    <a:cubicBezTo>
                      <a:pt x="343366" y="405445"/>
                      <a:pt x="343366" y="405306"/>
                      <a:pt x="343366" y="405168"/>
                    </a:cubicBezTo>
                    <a:cubicBezTo>
                      <a:pt x="340936" y="439258"/>
                      <a:pt x="349962" y="599781"/>
                      <a:pt x="292890" y="583673"/>
                    </a:cubicBezTo>
                    <a:close/>
                    <a:moveTo>
                      <a:pt x="325661" y="534656"/>
                    </a:moveTo>
                    <a:cubicBezTo>
                      <a:pt x="325939" y="533336"/>
                      <a:pt x="326217" y="531948"/>
                      <a:pt x="326494" y="530629"/>
                    </a:cubicBezTo>
                    <a:cubicBezTo>
                      <a:pt x="326494" y="530629"/>
                      <a:pt x="326494" y="530698"/>
                      <a:pt x="326494" y="530767"/>
                    </a:cubicBezTo>
                    <a:cubicBezTo>
                      <a:pt x="326494" y="530698"/>
                      <a:pt x="326494" y="530559"/>
                      <a:pt x="326494" y="530490"/>
                    </a:cubicBezTo>
                    <a:cubicBezTo>
                      <a:pt x="326217" y="531878"/>
                      <a:pt x="325939" y="533267"/>
                      <a:pt x="325661" y="534656"/>
                    </a:cubicBezTo>
                    <a:close/>
                    <a:moveTo>
                      <a:pt x="105983" y="249366"/>
                    </a:moveTo>
                    <a:cubicBezTo>
                      <a:pt x="105983" y="249366"/>
                      <a:pt x="105983" y="249366"/>
                      <a:pt x="105983" y="249366"/>
                    </a:cubicBezTo>
                    <a:lnTo>
                      <a:pt x="105983" y="249366"/>
                    </a:lnTo>
                    <a:cubicBezTo>
                      <a:pt x="105358" y="248810"/>
                      <a:pt x="104664" y="248255"/>
                      <a:pt x="104039" y="247699"/>
                    </a:cubicBezTo>
                    <a:cubicBezTo>
                      <a:pt x="104664" y="248255"/>
                      <a:pt x="105358" y="248810"/>
                      <a:pt x="105983" y="249435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91" name="Google Shape;12491;p29"/>
              <p:cNvSpPr/>
              <p:nvPr/>
            </p:nvSpPr>
            <p:spPr>
              <a:xfrm>
                <a:off x="5036186" y="3092511"/>
                <a:ext cx="13227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12567" h="12185" extrusionOk="0">
                    <a:moveTo>
                      <a:pt x="0" y="6093"/>
                    </a:moveTo>
                    <a:cubicBezTo>
                      <a:pt x="0" y="-2031"/>
                      <a:pt x="12636" y="-2031"/>
                      <a:pt x="12567" y="6093"/>
                    </a:cubicBezTo>
                    <a:cubicBezTo>
                      <a:pt x="12567" y="14216"/>
                      <a:pt x="-69" y="14216"/>
                      <a:pt x="0" y="609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92" name="Google Shape;12492;p29"/>
              <p:cNvSpPr/>
              <p:nvPr/>
            </p:nvSpPr>
            <p:spPr>
              <a:xfrm>
                <a:off x="5056273" y="3036671"/>
                <a:ext cx="12569" cy="12167"/>
              </a:xfrm>
              <a:custGeom>
                <a:avLst/>
                <a:gdLst/>
                <a:ahLst/>
                <a:cxnLst/>
                <a:rect l="l" t="t" r="r" b="b"/>
                <a:pathLst>
                  <a:path w="11942" h="11560" extrusionOk="0">
                    <a:moveTo>
                      <a:pt x="0" y="5780"/>
                    </a:moveTo>
                    <a:cubicBezTo>
                      <a:pt x="0" y="-1927"/>
                      <a:pt x="12012" y="-1927"/>
                      <a:pt x="11942" y="5780"/>
                    </a:cubicBezTo>
                    <a:cubicBezTo>
                      <a:pt x="11942" y="13487"/>
                      <a:pt x="-69" y="13487"/>
                      <a:pt x="0" y="578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93" name="Google Shape;12493;p29"/>
              <p:cNvSpPr/>
              <p:nvPr/>
            </p:nvSpPr>
            <p:spPr>
              <a:xfrm>
                <a:off x="4993530" y="3154194"/>
                <a:ext cx="10231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9721" h="9477" extrusionOk="0">
                    <a:moveTo>
                      <a:pt x="0" y="4739"/>
                    </a:moveTo>
                    <a:cubicBezTo>
                      <a:pt x="0" y="-1580"/>
                      <a:pt x="9790" y="-1580"/>
                      <a:pt x="9721" y="4739"/>
                    </a:cubicBezTo>
                    <a:cubicBezTo>
                      <a:pt x="9721" y="11057"/>
                      <a:pt x="-69" y="11057"/>
                      <a:pt x="0" y="473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94" name="Google Shape;12494;p29"/>
              <p:cNvSpPr/>
              <p:nvPr/>
            </p:nvSpPr>
            <p:spPr>
              <a:xfrm>
                <a:off x="4916545" y="3147766"/>
                <a:ext cx="8548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8122" h="7810" extrusionOk="0">
                    <a:moveTo>
                      <a:pt x="0" y="3905"/>
                    </a:moveTo>
                    <a:cubicBezTo>
                      <a:pt x="0" y="-1302"/>
                      <a:pt x="8123" y="-1302"/>
                      <a:pt x="8123" y="3905"/>
                    </a:cubicBezTo>
                    <a:cubicBezTo>
                      <a:pt x="8123" y="9113"/>
                      <a:pt x="0" y="9113"/>
                      <a:pt x="0" y="39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95" name="Google Shape;12495;p29"/>
              <p:cNvSpPr/>
              <p:nvPr/>
            </p:nvSpPr>
            <p:spPr>
              <a:xfrm>
                <a:off x="4836403" y="3124178"/>
                <a:ext cx="4485" cy="4447"/>
              </a:xfrm>
              <a:custGeom>
                <a:avLst/>
                <a:gdLst/>
                <a:ahLst/>
                <a:cxnLst/>
                <a:rect l="l" t="t" r="r" b="b"/>
                <a:pathLst>
                  <a:path w="4261" h="4225" extrusionOk="0">
                    <a:moveTo>
                      <a:pt x="1751" y="4109"/>
                    </a:moveTo>
                    <a:cubicBezTo>
                      <a:pt x="-1789" y="3623"/>
                      <a:pt x="710" y="-1723"/>
                      <a:pt x="3348" y="568"/>
                    </a:cubicBezTo>
                    <a:cubicBezTo>
                      <a:pt x="5292" y="1679"/>
                      <a:pt x="3834" y="4873"/>
                      <a:pt x="1751" y="410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96" name="Google Shape;12496;p29"/>
              <p:cNvSpPr/>
              <p:nvPr/>
            </p:nvSpPr>
            <p:spPr>
              <a:xfrm>
                <a:off x="4900039" y="3212735"/>
                <a:ext cx="2410" cy="2302"/>
              </a:xfrm>
              <a:custGeom>
                <a:avLst/>
                <a:gdLst/>
                <a:ahLst/>
                <a:cxnLst/>
                <a:rect l="l" t="t" r="r" b="b"/>
                <a:pathLst>
                  <a:path w="2290" h="2187" extrusionOk="0">
                    <a:moveTo>
                      <a:pt x="0" y="1094"/>
                    </a:moveTo>
                    <a:cubicBezTo>
                      <a:pt x="0" y="-365"/>
                      <a:pt x="2291" y="-365"/>
                      <a:pt x="2291" y="1094"/>
                    </a:cubicBezTo>
                    <a:cubicBezTo>
                      <a:pt x="2291" y="2552"/>
                      <a:pt x="0" y="2552"/>
                      <a:pt x="0" y="1094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97" name="Google Shape;12497;p29"/>
              <p:cNvSpPr/>
              <p:nvPr/>
            </p:nvSpPr>
            <p:spPr>
              <a:xfrm>
                <a:off x="4953869" y="3262222"/>
                <a:ext cx="13008" cy="12605"/>
              </a:xfrm>
              <a:custGeom>
                <a:avLst/>
                <a:gdLst/>
                <a:ahLst/>
                <a:cxnLst/>
                <a:rect l="l" t="t" r="r" b="b"/>
                <a:pathLst>
                  <a:path w="12359" h="11976" extrusionOk="0">
                    <a:moveTo>
                      <a:pt x="0" y="5988"/>
                    </a:moveTo>
                    <a:cubicBezTo>
                      <a:pt x="0" y="-1996"/>
                      <a:pt x="12428" y="-1996"/>
                      <a:pt x="12359" y="5988"/>
                    </a:cubicBezTo>
                    <a:cubicBezTo>
                      <a:pt x="12359" y="13973"/>
                      <a:pt x="-69" y="13973"/>
                      <a:pt x="0" y="598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98" name="Google Shape;12498;p29"/>
              <p:cNvSpPr/>
              <p:nvPr/>
            </p:nvSpPr>
            <p:spPr>
              <a:xfrm>
                <a:off x="5026691" y="3235416"/>
                <a:ext cx="12057" cy="11728"/>
              </a:xfrm>
              <a:custGeom>
                <a:avLst/>
                <a:gdLst/>
                <a:ahLst/>
                <a:cxnLst/>
                <a:rect l="l" t="t" r="r" b="b"/>
                <a:pathLst>
                  <a:path w="11456" h="11143" extrusionOk="0">
                    <a:moveTo>
                      <a:pt x="0" y="5572"/>
                    </a:moveTo>
                    <a:cubicBezTo>
                      <a:pt x="0" y="-1857"/>
                      <a:pt x="11526" y="-1857"/>
                      <a:pt x="11457" y="5572"/>
                    </a:cubicBezTo>
                    <a:cubicBezTo>
                      <a:pt x="11457" y="13001"/>
                      <a:pt x="-69" y="13001"/>
                      <a:pt x="0" y="557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99" name="Google Shape;12499;p29"/>
              <p:cNvSpPr/>
              <p:nvPr/>
            </p:nvSpPr>
            <p:spPr>
              <a:xfrm>
                <a:off x="5089872" y="3166611"/>
                <a:ext cx="13885" cy="13481"/>
              </a:xfrm>
              <a:custGeom>
                <a:avLst/>
                <a:gdLst/>
                <a:ahLst/>
                <a:cxnLst/>
                <a:rect l="l" t="t" r="r" b="b"/>
                <a:pathLst>
                  <a:path w="13192" h="12809" extrusionOk="0">
                    <a:moveTo>
                      <a:pt x="0" y="6405"/>
                    </a:moveTo>
                    <a:cubicBezTo>
                      <a:pt x="-69" y="-2135"/>
                      <a:pt x="13262" y="-2135"/>
                      <a:pt x="13192" y="6405"/>
                    </a:cubicBezTo>
                    <a:cubicBezTo>
                      <a:pt x="13192" y="14945"/>
                      <a:pt x="-69" y="14945"/>
                      <a:pt x="0" y="64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00" name="Google Shape;12500;p29"/>
              <p:cNvSpPr/>
              <p:nvPr/>
            </p:nvSpPr>
            <p:spPr>
              <a:xfrm>
                <a:off x="5093305" y="3259135"/>
                <a:ext cx="14250" cy="13811"/>
              </a:xfrm>
              <a:custGeom>
                <a:avLst/>
                <a:gdLst/>
                <a:ahLst/>
                <a:cxnLst/>
                <a:rect l="l" t="t" r="r" b="b"/>
                <a:pathLst>
                  <a:path w="13539" h="13122" extrusionOk="0">
                    <a:moveTo>
                      <a:pt x="0" y="6561"/>
                    </a:moveTo>
                    <a:cubicBezTo>
                      <a:pt x="-69" y="-2187"/>
                      <a:pt x="13608" y="-2187"/>
                      <a:pt x="13539" y="6561"/>
                    </a:cubicBezTo>
                    <a:cubicBezTo>
                      <a:pt x="13608" y="15309"/>
                      <a:pt x="-69" y="15309"/>
                      <a:pt x="0" y="656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01" name="Google Shape;12501;p29"/>
              <p:cNvSpPr/>
              <p:nvPr/>
            </p:nvSpPr>
            <p:spPr>
              <a:xfrm>
                <a:off x="5158311" y="3214398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02" name="Google Shape;12502;p29"/>
              <p:cNvSpPr/>
              <p:nvPr/>
            </p:nvSpPr>
            <p:spPr>
              <a:xfrm>
                <a:off x="5227261" y="3230668"/>
                <a:ext cx="11108" cy="10851"/>
              </a:xfrm>
              <a:custGeom>
                <a:avLst/>
                <a:gdLst/>
                <a:ahLst/>
                <a:cxnLst/>
                <a:rect l="l" t="t" r="r" b="b"/>
                <a:pathLst>
                  <a:path w="10554" h="10310" extrusionOk="0">
                    <a:moveTo>
                      <a:pt x="0" y="5155"/>
                    </a:moveTo>
                    <a:cubicBezTo>
                      <a:pt x="0" y="-1718"/>
                      <a:pt x="10623" y="-1718"/>
                      <a:pt x="10554" y="5155"/>
                    </a:cubicBezTo>
                    <a:cubicBezTo>
                      <a:pt x="10554" y="12029"/>
                      <a:pt x="-69" y="12029"/>
                      <a:pt x="0" y="515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03" name="Google Shape;12503;p29"/>
              <p:cNvSpPr/>
              <p:nvPr/>
            </p:nvSpPr>
            <p:spPr>
              <a:xfrm>
                <a:off x="4872210" y="3316454"/>
                <a:ext cx="8769" cy="8440"/>
              </a:xfrm>
              <a:custGeom>
                <a:avLst/>
                <a:gdLst/>
                <a:ahLst/>
                <a:cxnLst/>
                <a:rect l="l" t="t" r="r" b="b"/>
                <a:pathLst>
                  <a:path w="8332" h="8019" extrusionOk="0">
                    <a:moveTo>
                      <a:pt x="0" y="4010"/>
                    </a:moveTo>
                    <a:cubicBezTo>
                      <a:pt x="0" y="-1337"/>
                      <a:pt x="8332" y="-1337"/>
                      <a:pt x="8332" y="4010"/>
                    </a:cubicBezTo>
                    <a:cubicBezTo>
                      <a:pt x="8332" y="9356"/>
                      <a:pt x="0" y="9356"/>
                      <a:pt x="0" y="401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04" name="Google Shape;12504;p29"/>
              <p:cNvSpPr/>
              <p:nvPr/>
            </p:nvSpPr>
            <p:spPr>
              <a:xfrm>
                <a:off x="4973226" y="3339845"/>
                <a:ext cx="11106" cy="10742"/>
              </a:xfrm>
              <a:custGeom>
                <a:avLst/>
                <a:gdLst/>
                <a:ahLst/>
                <a:cxnLst/>
                <a:rect l="l" t="t" r="r" b="b"/>
                <a:pathLst>
                  <a:path w="10552" h="10206" extrusionOk="0">
                    <a:moveTo>
                      <a:pt x="0" y="5103"/>
                    </a:moveTo>
                    <a:cubicBezTo>
                      <a:pt x="0" y="-1701"/>
                      <a:pt x="10553" y="-1701"/>
                      <a:pt x="10553" y="5103"/>
                    </a:cubicBezTo>
                    <a:cubicBezTo>
                      <a:pt x="10553" y="11907"/>
                      <a:pt x="0" y="11907"/>
                      <a:pt x="0" y="510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05" name="Google Shape;12505;p29"/>
              <p:cNvSpPr/>
              <p:nvPr/>
            </p:nvSpPr>
            <p:spPr>
              <a:xfrm>
                <a:off x="5037183" y="3398137"/>
                <a:ext cx="12695" cy="13109"/>
              </a:xfrm>
              <a:custGeom>
                <a:avLst/>
                <a:gdLst/>
                <a:ahLst/>
                <a:cxnLst/>
                <a:rect l="l" t="t" r="r" b="b"/>
                <a:pathLst>
                  <a:path w="12062" h="12455" extrusionOk="0">
                    <a:moveTo>
                      <a:pt x="1066" y="9403"/>
                    </a:moveTo>
                    <a:cubicBezTo>
                      <a:pt x="1066" y="9403"/>
                      <a:pt x="1066" y="9403"/>
                      <a:pt x="1066" y="9403"/>
                    </a:cubicBezTo>
                    <a:cubicBezTo>
                      <a:pt x="-2961" y="3571"/>
                      <a:pt x="5371" y="-3303"/>
                      <a:pt x="10231" y="1766"/>
                    </a:cubicBezTo>
                    <a:cubicBezTo>
                      <a:pt x="16341" y="7876"/>
                      <a:pt x="5579" y="17388"/>
                      <a:pt x="1066" y="940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06" name="Google Shape;12506;p29"/>
              <p:cNvSpPr/>
              <p:nvPr/>
            </p:nvSpPr>
            <p:spPr>
              <a:xfrm>
                <a:off x="5042395" y="3314683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07" name="Google Shape;12507;p29"/>
              <p:cNvSpPr/>
              <p:nvPr/>
            </p:nvSpPr>
            <p:spPr>
              <a:xfrm>
                <a:off x="4934294" y="3203751"/>
                <a:ext cx="11839" cy="11509"/>
              </a:xfrm>
              <a:custGeom>
                <a:avLst/>
                <a:gdLst/>
                <a:ahLst/>
                <a:cxnLst/>
                <a:rect l="l" t="t" r="r" b="b"/>
                <a:pathLst>
                  <a:path w="11248" h="10935" extrusionOk="0">
                    <a:moveTo>
                      <a:pt x="0" y="5468"/>
                    </a:moveTo>
                    <a:cubicBezTo>
                      <a:pt x="0" y="-1823"/>
                      <a:pt x="11318" y="-1823"/>
                      <a:pt x="11248" y="5468"/>
                    </a:cubicBezTo>
                    <a:cubicBezTo>
                      <a:pt x="11248" y="12758"/>
                      <a:pt x="-69" y="12758"/>
                      <a:pt x="0" y="54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08" name="Google Shape;12508;p29"/>
              <p:cNvSpPr/>
              <p:nvPr/>
            </p:nvSpPr>
            <p:spPr>
              <a:xfrm>
                <a:off x="4839633" y="3158266"/>
                <a:ext cx="7455" cy="7234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6873" extrusionOk="0">
                    <a:moveTo>
                      <a:pt x="1" y="3437"/>
                    </a:moveTo>
                    <a:cubicBezTo>
                      <a:pt x="1" y="-1146"/>
                      <a:pt x="7152" y="-1146"/>
                      <a:pt x="7083" y="3437"/>
                    </a:cubicBezTo>
                    <a:cubicBezTo>
                      <a:pt x="7083" y="8019"/>
                      <a:pt x="-69" y="8019"/>
                      <a:pt x="1" y="343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09" name="Google Shape;12509;p29"/>
              <p:cNvSpPr/>
              <p:nvPr/>
            </p:nvSpPr>
            <p:spPr>
              <a:xfrm>
                <a:off x="5058902" y="31895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10" name="Google Shape;12510;p29"/>
              <p:cNvSpPr/>
              <p:nvPr/>
            </p:nvSpPr>
            <p:spPr>
              <a:xfrm>
                <a:off x="5061751" y="3129031"/>
                <a:ext cx="10449" cy="10193"/>
              </a:xfrm>
              <a:custGeom>
                <a:avLst/>
                <a:gdLst/>
                <a:ahLst/>
                <a:cxnLst/>
                <a:rect l="l" t="t" r="r" b="b"/>
                <a:pathLst>
                  <a:path w="9928" h="9685" extrusionOk="0">
                    <a:moveTo>
                      <a:pt x="0" y="4843"/>
                    </a:moveTo>
                    <a:cubicBezTo>
                      <a:pt x="0" y="-1614"/>
                      <a:pt x="9998" y="-1614"/>
                      <a:pt x="9928" y="4843"/>
                    </a:cubicBezTo>
                    <a:cubicBezTo>
                      <a:pt x="9928" y="11300"/>
                      <a:pt x="-69" y="11300"/>
                      <a:pt x="0" y="484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11" name="Google Shape;12511;p29"/>
              <p:cNvSpPr/>
              <p:nvPr/>
            </p:nvSpPr>
            <p:spPr>
              <a:xfrm>
                <a:off x="5076286" y="2995329"/>
                <a:ext cx="8548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8122" h="7810" extrusionOk="0">
                    <a:moveTo>
                      <a:pt x="0" y="3905"/>
                    </a:moveTo>
                    <a:cubicBezTo>
                      <a:pt x="0" y="-1302"/>
                      <a:pt x="8123" y="-1302"/>
                      <a:pt x="8123" y="3905"/>
                    </a:cubicBezTo>
                    <a:cubicBezTo>
                      <a:pt x="8123" y="9113"/>
                      <a:pt x="0" y="9113"/>
                      <a:pt x="0" y="39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12" name="Google Shape;12512;p29"/>
              <p:cNvSpPr/>
              <p:nvPr/>
            </p:nvSpPr>
            <p:spPr>
              <a:xfrm>
                <a:off x="5039035" y="3016749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13" name="Google Shape;12513;p29"/>
              <p:cNvSpPr/>
              <p:nvPr/>
            </p:nvSpPr>
            <p:spPr>
              <a:xfrm>
                <a:off x="4963146" y="3155691"/>
                <a:ext cx="11911" cy="11509"/>
              </a:xfrm>
              <a:custGeom>
                <a:avLst/>
                <a:gdLst/>
                <a:ahLst/>
                <a:cxnLst/>
                <a:rect l="l" t="t" r="r" b="b"/>
                <a:pathLst>
                  <a:path w="11317" h="10935" extrusionOk="0">
                    <a:moveTo>
                      <a:pt x="0" y="5468"/>
                    </a:moveTo>
                    <a:cubicBezTo>
                      <a:pt x="0" y="-1823"/>
                      <a:pt x="11387" y="-1823"/>
                      <a:pt x="11318" y="5468"/>
                    </a:cubicBezTo>
                    <a:cubicBezTo>
                      <a:pt x="11318" y="12758"/>
                      <a:pt x="-69" y="12758"/>
                      <a:pt x="0" y="54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14" name="Google Shape;12514;p29"/>
              <p:cNvSpPr/>
              <p:nvPr/>
            </p:nvSpPr>
            <p:spPr>
              <a:xfrm>
                <a:off x="4978484" y="32044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15" name="Google Shape;12515;p29"/>
              <p:cNvSpPr/>
              <p:nvPr/>
            </p:nvSpPr>
            <p:spPr>
              <a:xfrm>
                <a:off x="5000030" y="3291949"/>
                <a:ext cx="5701" cy="5590"/>
              </a:xfrm>
              <a:custGeom>
                <a:avLst/>
                <a:gdLst/>
                <a:ahLst/>
                <a:cxnLst/>
                <a:rect l="l" t="t" r="r" b="b"/>
                <a:pathLst>
                  <a:path w="5417" h="5311" extrusionOk="0">
                    <a:moveTo>
                      <a:pt x="1" y="2656"/>
                    </a:moveTo>
                    <a:cubicBezTo>
                      <a:pt x="1" y="-885"/>
                      <a:pt x="5486" y="-885"/>
                      <a:pt x="5416" y="2656"/>
                    </a:cubicBezTo>
                    <a:cubicBezTo>
                      <a:pt x="5416" y="6197"/>
                      <a:pt x="-69" y="6197"/>
                      <a:pt x="1" y="265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16" name="Google Shape;12516;p29"/>
              <p:cNvSpPr/>
              <p:nvPr/>
            </p:nvSpPr>
            <p:spPr>
              <a:xfrm>
                <a:off x="5069859" y="32827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17" name="Google Shape;12517;p29"/>
              <p:cNvSpPr/>
              <p:nvPr/>
            </p:nvSpPr>
            <p:spPr>
              <a:xfrm>
                <a:off x="4919759" y="3307817"/>
                <a:ext cx="6357" cy="6138"/>
              </a:xfrm>
              <a:custGeom>
                <a:avLst/>
                <a:gdLst/>
                <a:ahLst/>
                <a:cxnLst/>
                <a:rect l="l" t="t" r="r" b="b"/>
                <a:pathLst>
                  <a:path w="6040" h="5832" extrusionOk="0">
                    <a:moveTo>
                      <a:pt x="0" y="2916"/>
                    </a:moveTo>
                    <a:cubicBezTo>
                      <a:pt x="0" y="-972"/>
                      <a:pt x="6040" y="-972"/>
                      <a:pt x="6040" y="2916"/>
                    </a:cubicBezTo>
                    <a:cubicBezTo>
                      <a:pt x="6040" y="6804"/>
                      <a:pt x="0" y="6804"/>
                      <a:pt x="0" y="291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18" name="Google Shape;12518;p29"/>
              <p:cNvSpPr/>
              <p:nvPr/>
            </p:nvSpPr>
            <p:spPr>
              <a:xfrm>
                <a:off x="5016977" y="3356462"/>
                <a:ext cx="9938" cy="9645"/>
              </a:xfrm>
              <a:custGeom>
                <a:avLst/>
                <a:gdLst/>
                <a:ahLst/>
                <a:cxnLst/>
                <a:rect l="l" t="t" r="r" b="b"/>
                <a:pathLst>
                  <a:path w="9442" h="9164" extrusionOk="0">
                    <a:moveTo>
                      <a:pt x="0" y="4582"/>
                    </a:moveTo>
                    <a:cubicBezTo>
                      <a:pt x="0" y="-1527"/>
                      <a:pt x="9442" y="-1527"/>
                      <a:pt x="9442" y="4582"/>
                    </a:cubicBezTo>
                    <a:cubicBezTo>
                      <a:pt x="9442" y="10692"/>
                      <a:pt x="0" y="10692"/>
                      <a:pt x="0" y="45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19" name="Google Shape;12519;p29"/>
              <p:cNvSpPr/>
              <p:nvPr/>
            </p:nvSpPr>
            <p:spPr>
              <a:xfrm>
                <a:off x="5060143" y="3352646"/>
                <a:ext cx="14323" cy="13920"/>
              </a:xfrm>
              <a:custGeom>
                <a:avLst/>
                <a:gdLst/>
                <a:ahLst/>
                <a:cxnLst/>
                <a:rect l="l" t="t" r="r" b="b"/>
                <a:pathLst>
                  <a:path w="13609" h="13226" extrusionOk="0">
                    <a:moveTo>
                      <a:pt x="0" y="6613"/>
                    </a:moveTo>
                    <a:cubicBezTo>
                      <a:pt x="-69" y="-2204"/>
                      <a:pt x="13679" y="-2204"/>
                      <a:pt x="13609" y="6613"/>
                    </a:cubicBezTo>
                    <a:cubicBezTo>
                      <a:pt x="13679" y="15431"/>
                      <a:pt x="-69" y="15431"/>
                      <a:pt x="0" y="661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20" name="Google Shape;12520;p29"/>
              <p:cNvSpPr/>
              <p:nvPr/>
            </p:nvSpPr>
            <p:spPr>
              <a:xfrm>
                <a:off x="4890470" y="3165496"/>
                <a:ext cx="7454" cy="7234"/>
              </a:xfrm>
              <a:custGeom>
                <a:avLst/>
                <a:gdLst/>
                <a:ahLst/>
                <a:cxnLst/>
                <a:rect l="l" t="t" r="r" b="b"/>
                <a:pathLst>
                  <a:path w="7082" h="6873" extrusionOk="0">
                    <a:moveTo>
                      <a:pt x="0" y="3437"/>
                    </a:moveTo>
                    <a:cubicBezTo>
                      <a:pt x="0" y="-1146"/>
                      <a:pt x="7082" y="-1146"/>
                      <a:pt x="7082" y="3437"/>
                    </a:cubicBezTo>
                    <a:cubicBezTo>
                      <a:pt x="7082" y="8019"/>
                      <a:pt x="0" y="8019"/>
                      <a:pt x="0" y="343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21" name="Google Shape;12521;p29"/>
              <p:cNvSpPr/>
              <p:nvPr/>
            </p:nvSpPr>
            <p:spPr>
              <a:xfrm>
                <a:off x="5180369" y="324434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22" name="Google Shape;12522;p29"/>
              <p:cNvSpPr/>
              <p:nvPr/>
            </p:nvSpPr>
            <p:spPr>
              <a:xfrm>
                <a:off x="5181319" y="3188614"/>
                <a:ext cx="12203" cy="11837"/>
              </a:xfrm>
              <a:custGeom>
                <a:avLst/>
                <a:gdLst/>
                <a:ahLst/>
                <a:cxnLst/>
                <a:rect l="l" t="t" r="r" b="b"/>
                <a:pathLst>
                  <a:path w="11594" h="11247" extrusionOk="0">
                    <a:moveTo>
                      <a:pt x="0" y="5624"/>
                    </a:moveTo>
                    <a:cubicBezTo>
                      <a:pt x="0" y="-1875"/>
                      <a:pt x="11664" y="-1875"/>
                      <a:pt x="11595" y="5624"/>
                    </a:cubicBezTo>
                    <a:cubicBezTo>
                      <a:pt x="11595" y="13122"/>
                      <a:pt x="-69" y="13122"/>
                      <a:pt x="0" y="5624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23" name="Google Shape;12523;p29"/>
              <p:cNvSpPr/>
              <p:nvPr/>
            </p:nvSpPr>
            <p:spPr>
              <a:xfrm>
                <a:off x="5110469" y="3208645"/>
                <a:ext cx="11034" cy="10632"/>
              </a:xfrm>
              <a:custGeom>
                <a:avLst/>
                <a:gdLst/>
                <a:ahLst/>
                <a:cxnLst/>
                <a:rect l="l" t="t" r="r" b="b"/>
                <a:pathLst>
                  <a:path w="10484" h="10102" extrusionOk="0">
                    <a:moveTo>
                      <a:pt x="0" y="5051"/>
                    </a:moveTo>
                    <a:cubicBezTo>
                      <a:pt x="0" y="-1684"/>
                      <a:pt x="10484" y="-1684"/>
                      <a:pt x="10484" y="5051"/>
                    </a:cubicBezTo>
                    <a:cubicBezTo>
                      <a:pt x="10484" y="11786"/>
                      <a:pt x="0" y="11786"/>
                      <a:pt x="0" y="505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2524" name="Google Shape;12524;p29"/>
              <p:cNvGrpSpPr/>
              <p:nvPr/>
            </p:nvGrpSpPr>
            <p:grpSpPr>
              <a:xfrm>
                <a:off x="4760750" y="2950494"/>
                <a:ext cx="538872" cy="589728"/>
                <a:chOff x="4760750" y="2950494"/>
                <a:chExt cx="538872" cy="589728"/>
              </a:xfrm>
            </p:grpSpPr>
            <p:sp>
              <p:nvSpPr>
                <p:cNvPr id="12525" name="Google Shape;12525;p29"/>
                <p:cNvSpPr/>
                <p:nvPr/>
              </p:nvSpPr>
              <p:spPr>
                <a:xfrm>
                  <a:off x="5103165" y="2950494"/>
                  <a:ext cx="13432" cy="180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62" h="171618" extrusionOk="0">
                      <a:moveTo>
                        <a:pt x="5485" y="169139"/>
                      </a:moveTo>
                      <a:cubicBezTo>
                        <a:pt x="-2291" y="137271"/>
                        <a:pt x="2569" y="103805"/>
                        <a:pt x="2708" y="71312"/>
                      </a:cubicBezTo>
                      <a:cubicBezTo>
                        <a:pt x="2986" y="48886"/>
                        <a:pt x="7430" y="25141"/>
                        <a:pt x="0" y="3478"/>
                      </a:cubicBezTo>
                      <a:cubicBezTo>
                        <a:pt x="4652" y="-8880"/>
                        <a:pt x="10415" y="15351"/>
                        <a:pt x="10832" y="19447"/>
                      </a:cubicBezTo>
                      <a:cubicBezTo>
                        <a:pt x="16386" y="63813"/>
                        <a:pt x="7985" y="108457"/>
                        <a:pt x="9998" y="152893"/>
                      </a:cubicBezTo>
                      <a:cubicBezTo>
                        <a:pt x="9998" y="152893"/>
                        <a:pt x="9998" y="152754"/>
                        <a:pt x="9998" y="152684"/>
                      </a:cubicBezTo>
                      <a:cubicBezTo>
                        <a:pt x="8887" y="157961"/>
                        <a:pt x="15414" y="169139"/>
                        <a:pt x="9790" y="171500"/>
                      </a:cubicBezTo>
                      <a:cubicBezTo>
                        <a:pt x="8054" y="171986"/>
                        <a:pt x="6040" y="170945"/>
                        <a:pt x="5555" y="169070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526" name="Google Shape;12526;p29"/>
                <p:cNvSpPr/>
                <p:nvPr/>
              </p:nvSpPr>
              <p:spPr>
                <a:xfrm>
                  <a:off x="5079322" y="3253999"/>
                  <a:ext cx="220299" cy="28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310" h="271946" extrusionOk="0">
                      <a:moveTo>
                        <a:pt x="1141" y="271877"/>
                      </a:moveTo>
                      <a:cubicBezTo>
                        <a:pt x="-1219" y="270002"/>
                        <a:pt x="586" y="267433"/>
                        <a:pt x="2044" y="265628"/>
                      </a:cubicBezTo>
                      <a:cubicBezTo>
                        <a:pt x="14125" y="246812"/>
                        <a:pt x="16624" y="223900"/>
                        <a:pt x="18083" y="202099"/>
                      </a:cubicBezTo>
                      <a:cubicBezTo>
                        <a:pt x="18083" y="202238"/>
                        <a:pt x="18083" y="202446"/>
                        <a:pt x="18083" y="202585"/>
                      </a:cubicBezTo>
                      <a:cubicBezTo>
                        <a:pt x="19610" y="181478"/>
                        <a:pt x="19610" y="160302"/>
                        <a:pt x="21137" y="139195"/>
                      </a:cubicBezTo>
                      <a:cubicBezTo>
                        <a:pt x="21137" y="139334"/>
                        <a:pt x="21137" y="139473"/>
                        <a:pt x="21137" y="139612"/>
                      </a:cubicBezTo>
                      <a:cubicBezTo>
                        <a:pt x="21137" y="138917"/>
                        <a:pt x="21207" y="138223"/>
                        <a:pt x="21276" y="137529"/>
                      </a:cubicBezTo>
                      <a:cubicBezTo>
                        <a:pt x="21276" y="137668"/>
                        <a:pt x="21276" y="137807"/>
                        <a:pt x="21276" y="137945"/>
                      </a:cubicBezTo>
                      <a:cubicBezTo>
                        <a:pt x="24192" y="95662"/>
                        <a:pt x="23012" y="55393"/>
                        <a:pt x="72168" y="42270"/>
                      </a:cubicBezTo>
                      <a:cubicBezTo>
                        <a:pt x="108967" y="28592"/>
                        <a:pt x="177495" y="29564"/>
                        <a:pt x="203531" y="1723"/>
                      </a:cubicBezTo>
                      <a:cubicBezTo>
                        <a:pt x="203531" y="1723"/>
                        <a:pt x="203531" y="1862"/>
                        <a:pt x="203462" y="1931"/>
                      </a:cubicBezTo>
                      <a:cubicBezTo>
                        <a:pt x="204364" y="195"/>
                        <a:pt x="206448" y="-569"/>
                        <a:pt x="208183" y="473"/>
                      </a:cubicBezTo>
                      <a:cubicBezTo>
                        <a:pt x="215543" y="9360"/>
                        <a:pt x="184716" y="24704"/>
                        <a:pt x="177495" y="26857"/>
                      </a:cubicBezTo>
                      <a:cubicBezTo>
                        <a:pt x="149514" y="36021"/>
                        <a:pt x="120145" y="40118"/>
                        <a:pt x="91540" y="47061"/>
                      </a:cubicBezTo>
                      <a:cubicBezTo>
                        <a:pt x="44119" y="52962"/>
                        <a:pt x="29677" y="87469"/>
                        <a:pt x="27664" y="130933"/>
                      </a:cubicBezTo>
                      <a:cubicBezTo>
                        <a:pt x="27664" y="130933"/>
                        <a:pt x="27664" y="130933"/>
                        <a:pt x="27664" y="130863"/>
                      </a:cubicBezTo>
                      <a:cubicBezTo>
                        <a:pt x="23845" y="163912"/>
                        <a:pt x="34260" y="257366"/>
                        <a:pt x="1280" y="271946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527" name="Google Shape;12527;p29"/>
                <p:cNvSpPr/>
                <p:nvPr/>
              </p:nvSpPr>
              <p:spPr>
                <a:xfrm>
                  <a:off x="4760750" y="3374861"/>
                  <a:ext cx="200674" cy="412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664" h="39193" extrusionOk="0">
                      <a:moveTo>
                        <a:pt x="23468" y="39096"/>
                      </a:moveTo>
                      <a:cubicBezTo>
                        <a:pt x="16941" y="38402"/>
                        <a:pt x="208" y="36874"/>
                        <a:pt x="0" y="28612"/>
                      </a:cubicBezTo>
                      <a:cubicBezTo>
                        <a:pt x="625" y="27085"/>
                        <a:pt x="2916" y="26946"/>
                        <a:pt x="3750" y="28334"/>
                      </a:cubicBezTo>
                      <a:cubicBezTo>
                        <a:pt x="33605" y="39443"/>
                        <a:pt x="66931" y="26182"/>
                        <a:pt x="95606" y="16531"/>
                      </a:cubicBezTo>
                      <a:cubicBezTo>
                        <a:pt x="125322" y="5631"/>
                        <a:pt x="158024" y="-8742"/>
                        <a:pt x="188643" y="6880"/>
                      </a:cubicBezTo>
                      <a:cubicBezTo>
                        <a:pt x="192670" y="8547"/>
                        <a:pt x="190101" y="14795"/>
                        <a:pt x="186005" y="13129"/>
                      </a:cubicBezTo>
                      <a:cubicBezTo>
                        <a:pt x="179409" y="10630"/>
                        <a:pt x="172536" y="9033"/>
                        <a:pt x="165592" y="7922"/>
                      </a:cubicBezTo>
                      <a:cubicBezTo>
                        <a:pt x="147401" y="5978"/>
                        <a:pt x="129627" y="13268"/>
                        <a:pt x="112478" y="18545"/>
                      </a:cubicBezTo>
                      <a:cubicBezTo>
                        <a:pt x="112617" y="18545"/>
                        <a:pt x="112825" y="18406"/>
                        <a:pt x="112964" y="18406"/>
                      </a:cubicBezTo>
                      <a:cubicBezTo>
                        <a:pt x="112686" y="18475"/>
                        <a:pt x="112408" y="18614"/>
                        <a:pt x="112061" y="18683"/>
                      </a:cubicBezTo>
                      <a:cubicBezTo>
                        <a:pt x="112200" y="18683"/>
                        <a:pt x="112408" y="18545"/>
                        <a:pt x="112547" y="18545"/>
                      </a:cubicBezTo>
                      <a:cubicBezTo>
                        <a:pt x="111714" y="18822"/>
                        <a:pt x="110881" y="19100"/>
                        <a:pt x="109979" y="19447"/>
                      </a:cubicBezTo>
                      <a:cubicBezTo>
                        <a:pt x="109979" y="19447"/>
                        <a:pt x="110048" y="19447"/>
                        <a:pt x="110117" y="19447"/>
                      </a:cubicBezTo>
                      <a:cubicBezTo>
                        <a:pt x="109909" y="19517"/>
                        <a:pt x="109631" y="19586"/>
                        <a:pt x="109423" y="19655"/>
                      </a:cubicBezTo>
                      <a:cubicBezTo>
                        <a:pt x="109423" y="19655"/>
                        <a:pt x="109423" y="19655"/>
                        <a:pt x="109492" y="19655"/>
                      </a:cubicBezTo>
                      <a:cubicBezTo>
                        <a:pt x="109423" y="19655"/>
                        <a:pt x="109353" y="19655"/>
                        <a:pt x="109284" y="19725"/>
                      </a:cubicBezTo>
                      <a:cubicBezTo>
                        <a:pt x="109284" y="19725"/>
                        <a:pt x="109284" y="19725"/>
                        <a:pt x="109423" y="19725"/>
                      </a:cubicBezTo>
                      <a:cubicBezTo>
                        <a:pt x="109353" y="19725"/>
                        <a:pt x="109214" y="19725"/>
                        <a:pt x="109145" y="19794"/>
                      </a:cubicBezTo>
                      <a:cubicBezTo>
                        <a:pt x="109145" y="19794"/>
                        <a:pt x="109145" y="19794"/>
                        <a:pt x="109284" y="19794"/>
                      </a:cubicBezTo>
                      <a:cubicBezTo>
                        <a:pt x="81720" y="29723"/>
                        <a:pt x="53184" y="39790"/>
                        <a:pt x="23537" y="3916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528" name="Google Shape;12528;p29"/>
                <p:cNvSpPr/>
                <p:nvPr/>
              </p:nvSpPr>
              <p:spPr>
                <a:xfrm>
                  <a:off x="4784560" y="3118813"/>
                  <a:ext cx="101404" cy="109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346" h="103704" extrusionOk="0">
                      <a:moveTo>
                        <a:pt x="92898" y="103705"/>
                      </a:moveTo>
                      <a:cubicBezTo>
                        <a:pt x="84219" y="93707"/>
                        <a:pt x="75540" y="82875"/>
                        <a:pt x="64917" y="74266"/>
                      </a:cubicBezTo>
                      <a:cubicBezTo>
                        <a:pt x="64987" y="74266"/>
                        <a:pt x="65056" y="74405"/>
                        <a:pt x="65126" y="74474"/>
                      </a:cubicBezTo>
                      <a:cubicBezTo>
                        <a:pt x="47629" y="59616"/>
                        <a:pt x="31452" y="43369"/>
                        <a:pt x="16316" y="26151"/>
                      </a:cubicBezTo>
                      <a:cubicBezTo>
                        <a:pt x="16316" y="26151"/>
                        <a:pt x="16316" y="26151"/>
                        <a:pt x="16316" y="26151"/>
                      </a:cubicBezTo>
                      <a:cubicBezTo>
                        <a:pt x="10832" y="18305"/>
                        <a:pt x="1111" y="10945"/>
                        <a:pt x="0" y="1156"/>
                      </a:cubicBezTo>
                      <a:cubicBezTo>
                        <a:pt x="417" y="-511"/>
                        <a:pt x="2569" y="-233"/>
                        <a:pt x="3263" y="1086"/>
                      </a:cubicBezTo>
                      <a:cubicBezTo>
                        <a:pt x="3263" y="1086"/>
                        <a:pt x="3263" y="1017"/>
                        <a:pt x="3194" y="947"/>
                      </a:cubicBezTo>
                      <a:cubicBezTo>
                        <a:pt x="6388" y="4627"/>
                        <a:pt x="9512" y="8376"/>
                        <a:pt x="12706" y="11987"/>
                      </a:cubicBezTo>
                      <a:cubicBezTo>
                        <a:pt x="12706" y="11917"/>
                        <a:pt x="12567" y="11848"/>
                        <a:pt x="12498" y="11779"/>
                      </a:cubicBezTo>
                      <a:cubicBezTo>
                        <a:pt x="18330" y="23235"/>
                        <a:pt x="115880" y="101136"/>
                        <a:pt x="92829" y="10363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529" name="Google Shape;12529;p29"/>
                <p:cNvSpPr/>
                <p:nvPr/>
              </p:nvSpPr>
              <p:spPr>
                <a:xfrm>
                  <a:off x="5002574" y="3411906"/>
                  <a:ext cx="60592" cy="1258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570" h="119601" extrusionOk="0">
                      <a:moveTo>
                        <a:pt x="50350" y="118026"/>
                      </a:moveTo>
                      <a:cubicBezTo>
                        <a:pt x="35770" y="96086"/>
                        <a:pt x="28132" y="70327"/>
                        <a:pt x="18898" y="45818"/>
                      </a:cubicBezTo>
                      <a:cubicBezTo>
                        <a:pt x="18898" y="45957"/>
                        <a:pt x="18968" y="46096"/>
                        <a:pt x="19037" y="46234"/>
                      </a:cubicBezTo>
                      <a:cubicBezTo>
                        <a:pt x="18482" y="44707"/>
                        <a:pt x="17926" y="43110"/>
                        <a:pt x="17440" y="41583"/>
                      </a:cubicBezTo>
                      <a:cubicBezTo>
                        <a:pt x="17440" y="41721"/>
                        <a:pt x="17509" y="41860"/>
                        <a:pt x="17579" y="41999"/>
                      </a:cubicBezTo>
                      <a:cubicBezTo>
                        <a:pt x="12789" y="29016"/>
                        <a:pt x="8900" y="15268"/>
                        <a:pt x="777" y="3882"/>
                      </a:cubicBezTo>
                      <a:cubicBezTo>
                        <a:pt x="-1376" y="2146"/>
                        <a:pt x="1402" y="-1256"/>
                        <a:pt x="3554" y="480"/>
                      </a:cubicBezTo>
                      <a:cubicBezTo>
                        <a:pt x="4943" y="1730"/>
                        <a:pt x="6053" y="3188"/>
                        <a:pt x="7095" y="4715"/>
                      </a:cubicBezTo>
                      <a:cubicBezTo>
                        <a:pt x="7095" y="4715"/>
                        <a:pt x="7095" y="4715"/>
                        <a:pt x="7095" y="4646"/>
                      </a:cubicBezTo>
                      <a:cubicBezTo>
                        <a:pt x="7095" y="4715"/>
                        <a:pt x="7234" y="4854"/>
                        <a:pt x="7303" y="4923"/>
                      </a:cubicBezTo>
                      <a:cubicBezTo>
                        <a:pt x="7303" y="4923"/>
                        <a:pt x="7303" y="4923"/>
                        <a:pt x="7303" y="4854"/>
                      </a:cubicBezTo>
                      <a:cubicBezTo>
                        <a:pt x="7651" y="5409"/>
                        <a:pt x="7997" y="5895"/>
                        <a:pt x="8345" y="6451"/>
                      </a:cubicBezTo>
                      <a:cubicBezTo>
                        <a:pt x="8345" y="6381"/>
                        <a:pt x="8206" y="6312"/>
                        <a:pt x="8206" y="6173"/>
                      </a:cubicBezTo>
                      <a:cubicBezTo>
                        <a:pt x="25147" y="36792"/>
                        <a:pt x="35284" y="70813"/>
                        <a:pt x="50419" y="102404"/>
                      </a:cubicBezTo>
                      <a:cubicBezTo>
                        <a:pt x="52155" y="107264"/>
                        <a:pt x="56807" y="111152"/>
                        <a:pt x="57571" y="116220"/>
                      </a:cubicBezTo>
                      <a:cubicBezTo>
                        <a:pt x="57224" y="119553"/>
                        <a:pt x="52503" y="120872"/>
                        <a:pt x="50558" y="11809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2530" name="Google Shape;12530;p29"/>
          <p:cNvGrpSpPr/>
          <p:nvPr/>
        </p:nvGrpSpPr>
        <p:grpSpPr>
          <a:xfrm flipH="1">
            <a:off x="9504208" y="6182996"/>
            <a:ext cx="262547" cy="291587"/>
            <a:chOff x="4753266" y="2939502"/>
            <a:chExt cx="554207" cy="615507"/>
          </a:xfrm>
        </p:grpSpPr>
        <p:sp>
          <p:nvSpPr>
            <p:cNvPr id="12531" name="Google Shape;12531;p29"/>
            <p:cNvSpPr/>
            <p:nvPr/>
          </p:nvSpPr>
          <p:spPr>
            <a:xfrm>
              <a:off x="4753266" y="2939502"/>
              <a:ext cx="554207" cy="615507"/>
            </a:xfrm>
            <a:custGeom>
              <a:avLst/>
              <a:gdLst/>
              <a:ahLst/>
              <a:cxnLst/>
              <a:rect l="l" t="t" r="r" b="b"/>
              <a:pathLst>
                <a:path w="526562" h="584805" extrusionOk="0">
                  <a:moveTo>
                    <a:pt x="292959" y="583604"/>
                  </a:moveTo>
                  <a:cubicBezTo>
                    <a:pt x="250398" y="559720"/>
                    <a:pt x="255397" y="488901"/>
                    <a:pt x="211100" y="451269"/>
                  </a:cubicBezTo>
                  <a:cubicBezTo>
                    <a:pt x="173955" y="422872"/>
                    <a:pt x="126535" y="455852"/>
                    <a:pt x="87028" y="463142"/>
                  </a:cubicBezTo>
                  <a:cubicBezTo>
                    <a:pt x="60228" y="468488"/>
                    <a:pt x="19264" y="480569"/>
                    <a:pt x="1837" y="452311"/>
                  </a:cubicBezTo>
                  <a:cubicBezTo>
                    <a:pt x="-15173" y="415166"/>
                    <a:pt x="91056" y="351637"/>
                    <a:pt x="110704" y="313242"/>
                  </a:cubicBezTo>
                  <a:cubicBezTo>
                    <a:pt x="135491" y="282900"/>
                    <a:pt x="108205" y="267487"/>
                    <a:pt x="86820" y="247838"/>
                  </a:cubicBezTo>
                  <a:cubicBezTo>
                    <a:pt x="67102" y="229717"/>
                    <a:pt x="46133" y="212012"/>
                    <a:pt x="31762" y="189169"/>
                  </a:cubicBezTo>
                  <a:cubicBezTo>
                    <a:pt x="-6495" y="104672"/>
                    <a:pt x="153543" y="186253"/>
                    <a:pt x="185897" y="180213"/>
                  </a:cubicBezTo>
                  <a:cubicBezTo>
                    <a:pt x="200131" y="179866"/>
                    <a:pt x="211378" y="169798"/>
                    <a:pt x="216516" y="157023"/>
                  </a:cubicBezTo>
                  <a:cubicBezTo>
                    <a:pt x="226653" y="134527"/>
                    <a:pt x="234707" y="111129"/>
                    <a:pt x="245330" y="88842"/>
                  </a:cubicBezTo>
                  <a:cubicBezTo>
                    <a:pt x="261299" y="57460"/>
                    <a:pt x="276435" y="16912"/>
                    <a:pt x="311636" y="2748"/>
                  </a:cubicBezTo>
                  <a:cubicBezTo>
                    <a:pt x="322467" y="-1070"/>
                    <a:pt x="337604" y="-2390"/>
                    <a:pt x="344547" y="8789"/>
                  </a:cubicBezTo>
                  <a:cubicBezTo>
                    <a:pt x="352947" y="24133"/>
                    <a:pt x="350795" y="42601"/>
                    <a:pt x="351003" y="59473"/>
                  </a:cubicBezTo>
                  <a:cubicBezTo>
                    <a:pt x="350656" y="90161"/>
                    <a:pt x="348504" y="120988"/>
                    <a:pt x="352253" y="151538"/>
                  </a:cubicBezTo>
                  <a:cubicBezTo>
                    <a:pt x="353294" y="179518"/>
                    <a:pt x="368361" y="202500"/>
                    <a:pt x="396272" y="209651"/>
                  </a:cubicBezTo>
                  <a:cubicBezTo>
                    <a:pt x="438555" y="225551"/>
                    <a:pt x="486810" y="238118"/>
                    <a:pt x="514373" y="276860"/>
                  </a:cubicBezTo>
                  <a:cubicBezTo>
                    <a:pt x="529856" y="295120"/>
                    <a:pt x="532773" y="325878"/>
                    <a:pt x="510208" y="339833"/>
                  </a:cubicBezTo>
                  <a:cubicBezTo>
                    <a:pt x="498196" y="345735"/>
                    <a:pt x="484032" y="345666"/>
                    <a:pt x="471049" y="347957"/>
                  </a:cubicBezTo>
                  <a:cubicBezTo>
                    <a:pt x="433834" y="355455"/>
                    <a:pt x="344269" y="353997"/>
                    <a:pt x="343366" y="405584"/>
                  </a:cubicBezTo>
                  <a:cubicBezTo>
                    <a:pt x="343366" y="405445"/>
                    <a:pt x="343366" y="405306"/>
                    <a:pt x="343366" y="405168"/>
                  </a:cubicBezTo>
                  <a:cubicBezTo>
                    <a:pt x="340936" y="439258"/>
                    <a:pt x="349962" y="599781"/>
                    <a:pt x="292890" y="583673"/>
                  </a:cubicBezTo>
                  <a:close/>
                  <a:moveTo>
                    <a:pt x="325661" y="534656"/>
                  </a:moveTo>
                  <a:cubicBezTo>
                    <a:pt x="325939" y="533336"/>
                    <a:pt x="326217" y="531948"/>
                    <a:pt x="326494" y="530629"/>
                  </a:cubicBezTo>
                  <a:cubicBezTo>
                    <a:pt x="326494" y="530629"/>
                    <a:pt x="326494" y="530698"/>
                    <a:pt x="326494" y="530767"/>
                  </a:cubicBezTo>
                  <a:cubicBezTo>
                    <a:pt x="326494" y="530698"/>
                    <a:pt x="326494" y="530559"/>
                    <a:pt x="326494" y="530490"/>
                  </a:cubicBezTo>
                  <a:cubicBezTo>
                    <a:pt x="326217" y="531878"/>
                    <a:pt x="325939" y="533267"/>
                    <a:pt x="325661" y="534656"/>
                  </a:cubicBezTo>
                  <a:close/>
                  <a:moveTo>
                    <a:pt x="105983" y="249366"/>
                  </a:moveTo>
                  <a:cubicBezTo>
                    <a:pt x="105983" y="249366"/>
                    <a:pt x="105983" y="249366"/>
                    <a:pt x="105983" y="249366"/>
                  </a:cubicBezTo>
                  <a:lnTo>
                    <a:pt x="105983" y="249366"/>
                  </a:lnTo>
                  <a:cubicBezTo>
                    <a:pt x="105358" y="248810"/>
                    <a:pt x="104664" y="248255"/>
                    <a:pt x="104039" y="247699"/>
                  </a:cubicBezTo>
                  <a:cubicBezTo>
                    <a:pt x="104664" y="248255"/>
                    <a:pt x="105358" y="248810"/>
                    <a:pt x="105983" y="249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32" name="Google Shape;12532;p29"/>
            <p:cNvSpPr/>
            <p:nvPr/>
          </p:nvSpPr>
          <p:spPr>
            <a:xfrm>
              <a:off x="5036186" y="3092511"/>
              <a:ext cx="13227" cy="12825"/>
            </a:xfrm>
            <a:custGeom>
              <a:avLst/>
              <a:gdLst/>
              <a:ahLst/>
              <a:cxnLst/>
              <a:rect l="l" t="t" r="r" b="b"/>
              <a:pathLst>
                <a:path w="12567" h="12185" extrusionOk="0">
                  <a:moveTo>
                    <a:pt x="0" y="6093"/>
                  </a:moveTo>
                  <a:cubicBezTo>
                    <a:pt x="0" y="-2031"/>
                    <a:pt x="12636" y="-2031"/>
                    <a:pt x="12567" y="6093"/>
                  </a:cubicBezTo>
                  <a:cubicBezTo>
                    <a:pt x="12567" y="14216"/>
                    <a:pt x="-69" y="14216"/>
                    <a:pt x="0" y="609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33" name="Google Shape;12533;p29"/>
            <p:cNvSpPr/>
            <p:nvPr/>
          </p:nvSpPr>
          <p:spPr>
            <a:xfrm>
              <a:off x="5056273" y="3036671"/>
              <a:ext cx="12569" cy="12167"/>
            </a:xfrm>
            <a:custGeom>
              <a:avLst/>
              <a:gdLst/>
              <a:ahLst/>
              <a:cxnLst/>
              <a:rect l="l" t="t" r="r" b="b"/>
              <a:pathLst>
                <a:path w="11942" h="11560" extrusionOk="0">
                  <a:moveTo>
                    <a:pt x="0" y="5780"/>
                  </a:moveTo>
                  <a:cubicBezTo>
                    <a:pt x="0" y="-1927"/>
                    <a:pt x="12012" y="-1927"/>
                    <a:pt x="11942" y="5780"/>
                  </a:cubicBezTo>
                  <a:cubicBezTo>
                    <a:pt x="11942" y="13487"/>
                    <a:pt x="-69" y="13487"/>
                    <a:pt x="0" y="578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34" name="Google Shape;12534;p29"/>
            <p:cNvSpPr/>
            <p:nvPr/>
          </p:nvSpPr>
          <p:spPr>
            <a:xfrm>
              <a:off x="4993530" y="3154194"/>
              <a:ext cx="10231" cy="9975"/>
            </a:xfrm>
            <a:custGeom>
              <a:avLst/>
              <a:gdLst/>
              <a:ahLst/>
              <a:cxnLst/>
              <a:rect l="l" t="t" r="r" b="b"/>
              <a:pathLst>
                <a:path w="9721" h="9477" extrusionOk="0">
                  <a:moveTo>
                    <a:pt x="0" y="4739"/>
                  </a:moveTo>
                  <a:cubicBezTo>
                    <a:pt x="0" y="-1580"/>
                    <a:pt x="9790" y="-1580"/>
                    <a:pt x="9721" y="4739"/>
                  </a:cubicBezTo>
                  <a:cubicBezTo>
                    <a:pt x="9721" y="11057"/>
                    <a:pt x="-69" y="11057"/>
                    <a:pt x="0" y="4739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35" name="Google Shape;12535;p29"/>
            <p:cNvSpPr/>
            <p:nvPr/>
          </p:nvSpPr>
          <p:spPr>
            <a:xfrm>
              <a:off x="4916545" y="3147766"/>
              <a:ext cx="8548" cy="8220"/>
            </a:xfrm>
            <a:custGeom>
              <a:avLst/>
              <a:gdLst/>
              <a:ahLst/>
              <a:cxnLst/>
              <a:rect l="l" t="t" r="r" b="b"/>
              <a:pathLst>
                <a:path w="8122" h="7810" extrusionOk="0">
                  <a:moveTo>
                    <a:pt x="0" y="3905"/>
                  </a:moveTo>
                  <a:cubicBezTo>
                    <a:pt x="0" y="-1302"/>
                    <a:pt x="8123" y="-1302"/>
                    <a:pt x="8123" y="3905"/>
                  </a:cubicBezTo>
                  <a:cubicBezTo>
                    <a:pt x="8123" y="9113"/>
                    <a:pt x="0" y="9113"/>
                    <a:pt x="0" y="39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36" name="Google Shape;12536;p29"/>
            <p:cNvSpPr/>
            <p:nvPr/>
          </p:nvSpPr>
          <p:spPr>
            <a:xfrm>
              <a:off x="4836403" y="3124178"/>
              <a:ext cx="4485" cy="4447"/>
            </a:xfrm>
            <a:custGeom>
              <a:avLst/>
              <a:gdLst/>
              <a:ahLst/>
              <a:cxnLst/>
              <a:rect l="l" t="t" r="r" b="b"/>
              <a:pathLst>
                <a:path w="4261" h="4225" extrusionOk="0">
                  <a:moveTo>
                    <a:pt x="1751" y="4109"/>
                  </a:moveTo>
                  <a:cubicBezTo>
                    <a:pt x="-1789" y="3623"/>
                    <a:pt x="710" y="-1723"/>
                    <a:pt x="3348" y="568"/>
                  </a:cubicBezTo>
                  <a:cubicBezTo>
                    <a:pt x="5292" y="1679"/>
                    <a:pt x="3834" y="4873"/>
                    <a:pt x="1751" y="4109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37" name="Google Shape;12537;p29"/>
            <p:cNvSpPr/>
            <p:nvPr/>
          </p:nvSpPr>
          <p:spPr>
            <a:xfrm>
              <a:off x="4900039" y="3212735"/>
              <a:ext cx="2410" cy="2302"/>
            </a:xfrm>
            <a:custGeom>
              <a:avLst/>
              <a:gdLst/>
              <a:ahLst/>
              <a:cxnLst/>
              <a:rect l="l" t="t" r="r" b="b"/>
              <a:pathLst>
                <a:path w="2290" h="2187" extrusionOk="0">
                  <a:moveTo>
                    <a:pt x="0" y="1094"/>
                  </a:moveTo>
                  <a:cubicBezTo>
                    <a:pt x="0" y="-365"/>
                    <a:pt x="2291" y="-365"/>
                    <a:pt x="2291" y="1094"/>
                  </a:cubicBezTo>
                  <a:cubicBezTo>
                    <a:pt x="2291" y="2552"/>
                    <a:pt x="0" y="2552"/>
                    <a:pt x="0" y="1094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38" name="Google Shape;12538;p29"/>
            <p:cNvSpPr/>
            <p:nvPr/>
          </p:nvSpPr>
          <p:spPr>
            <a:xfrm>
              <a:off x="4953869" y="3262222"/>
              <a:ext cx="13008" cy="12605"/>
            </a:xfrm>
            <a:custGeom>
              <a:avLst/>
              <a:gdLst/>
              <a:ahLst/>
              <a:cxnLst/>
              <a:rect l="l" t="t" r="r" b="b"/>
              <a:pathLst>
                <a:path w="12359" h="11976" extrusionOk="0">
                  <a:moveTo>
                    <a:pt x="0" y="5988"/>
                  </a:moveTo>
                  <a:cubicBezTo>
                    <a:pt x="0" y="-1996"/>
                    <a:pt x="12428" y="-1996"/>
                    <a:pt x="12359" y="5988"/>
                  </a:cubicBezTo>
                  <a:cubicBezTo>
                    <a:pt x="12359" y="13973"/>
                    <a:pt x="-69" y="13973"/>
                    <a:pt x="0" y="598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39" name="Google Shape;12539;p29"/>
            <p:cNvSpPr/>
            <p:nvPr/>
          </p:nvSpPr>
          <p:spPr>
            <a:xfrm>
              <a:off x="5026691" y="3235416"/>
              <a:ext cx="12057" cy="11728"/>
            </a:xfrm>
            <a:custGeom>
              <a:avLst/>
              <a:gdLst/>
              <a:ahLst/>
              <a:cxnLst/>
              <a:rect l="l" t="t" r="r" b="b"/>
              <a:pathLst>
                <a:path w="11456" h="11143" extrusionOk="0">
                  <a:moveTo>
                    <a:pt x="0" y="5572"/>
                  </a:moveTo>
                  <a:cubicBezTo>
                    <a:pt x="0" y="-1857"/>
                    <a:pt x="11526" y="-1857"/>
                    <a:pt x="11457" y="5572"/>
                  </a:cubicBezTo>
                  <a:cubicBezTo>
                    <a:pt x="11457" y="13001"/>
                    <a:pt x="-69" y="13001"/>
                    <a:pt x="0" y="557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40" name="Google Shape;12540;p29"/>
            <p:cNvSpPr/>
            <p:nvPr/>
          </p:nvSpPr>
          <p:spPr>
            <a:xfrm>
              <a:off x="5089872" y="3166611"/>
              <a:ext cx="13885" cy="13481"/>
            </a:xfrm>
            <a:custGeom>
              <a:avLst/>
              <a:gdLst/>
              <a:ahLst/>
              <a:cxnLst/>
              <a:rect l="l" t="t" r="r" b="b"/>
              <a:pathLst>
                <a:path w="13192" h="12809" extrusionOk="0">
                  <a:moveTo>
                    <a:pt x="0" y="6405"/>
                  </a:moveTo>
                  <a:cubicBezTo>
                    <a:pt x="-69" y="-2135"/>
                    <a:pt x="13262" y="-2135"/>
                    <a:pt x="13192" y="6405"/>
                  </a:cubicBezTo>
                  <a:cubicBezTo>
                    <a:pt x="13192" y="14945"/>
                    <a:pt x="-69" y="14945"/>
                    <a:pt x="0" y="64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41" name="Google Shape;12541;p29"/>
            <p:cNvSpPr/>
            <p:nvPr/>
          </p:nvSpPr>
          <p:spPr>
            <a:xfrm>
              <a:off x="5093305" y="3259135"/>
              <a:ext cx="14250" cy="13811"/>
            </a:xfrm>
            <a:custGeom>
              <a:avLst/>
              <a:gdLst/>
              <a:ahLst/>
              <a:cxnLst/>
              <a:rect l="l" t="t" r="r" b="b"/>
              <a:pathLst>
                <a:path w="13539" h="13122" extrusionOk="0">
                  <a:moveTo>
                    <a:pt x="0" y="6561"/>
                  </a:moveTo>
                  <a:cubicBezTo>
                    <a:pt x="-69" y="-2187"/>
                    <a:pt x="13608" y="-2187"/>
                    <a:pt x="13539" y="6561"/>
                  </a:cubicBezTo>
                  <a:cubicBezTo>
                    <a:pt x="13608" y="15309"/>
                    <a:pt x="-69" y="15309"/>
                    <a:pt x="0" y="6561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42" name="Google Shape;12542;p29"/>
            <p:cNvSpPr/>
            <p:nvPr/>
          </p:nvSpPr>
          <p:spPr>
            <a:xfrm>
              <a:off x="5158311" y="3214398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43" name="Google Shape;12543;p29"/>
            <p:cNvSpPr/>
            <p:nvPr/>
          </p:nvSpPr>
          <p:spPr>
            <a:xfrm>
              <a:off x="5227261" y="3230668"/>
              <a:ext cx="11108" cy="10851"/>
            </a:xfrm>
            <a:custGeom>
              <a:avLst/>
              <a:gdLst/>
              <a:ahLst/>
              <a:cxnLst/>
              <a:rect l="l" t="t" r="r" b="b"/>
              <a:pathLst>
                <a:path w="10554" h="10310" extrusionOk="0">
                  <a:moveTo>
                    <a:pt x="0" y="5155"/>
                  </a:moveTo>
                  <a:cubicBezTo>
                    <a:pt x="0" y="-1718"/>
                    <a:pt x="10623" y="-1718"/>
                    <a:pt x="10554" y="5155"/>
                  </a:cubicBezTo>
                  <a:cubicBezTo>
                    <a:pt x="10554" y="12029"/>
                    <a:pt x="-69" y="12029"/>
                    <a:pt x="0" y="515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44" name="Google Shape;12544;p29"/>
            <p:cNvSpPr/>
            <p:nvPr/>
          </p:nvSpPr>
          <p:spPr>
            <a:xfrm>
              <a:off x="4872210" y="3316454"/>
              <a:ext cx="8769" cy="8440"/>
            </a:xfrm>
            <a:custGeom>
              <a:avLst/>
              <a:gdLst/>
              <a:ahLst/>
              <a:cxnLst/>
              <a:rect l="l" t="t" r="r" b="b"/>
              <a:pathLst>
                <a:path w="8332" h="8019" extrusionOk="0">
                  <a:moveTo>
                    <a:pt x="0" y="4010"/>
                  </a:moveTo>
                  <a:cubicBezTo>
                    <a:pt x="0" y="-1337"/>
                    <a:pt x="8332" y="-1337"/>
                    <a:pt x="8332" y="4010"/>
                  </a:cubicBezTo>
                  <a:cubicBezTo>
                    <a:pt x="8332" y="9356"/>
                    <a:pt x="0" y="9356"/>
                    <a:pt x="0" y="401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45" name="Google Shape;12545;p29"/>
            <p:cNvSpPr/>
            <p:nvPr/>
          </p:nvSpPr>
          <p:spPr>
            <a:xfrm>
              <a:off x="4973226" y="3339845"/>
              <a:ext cx="11106" cy="10742"/>
            </a:xfrm>
            <a:custGeom>
              <a:avLst/>
              <a:gdLst/>
              <a:ahLst/>
              <a:cxnLst/>
              <a:rect l="l" t="t" r="r" b="b"/>
              <a:pathLst>
                <a:path w="10552" h="10206" extrusionOk="0">
                  <a:moveTo>
                    <a:pt x="0" y="5103"/>
                  </a:moveTo>
                  <a:cubicBezTo>
                    <a:pt x="0" y="-1701"/>
                    <a:pt x="10553" y="-1701"/>
                    <a:pt x="10553" y="5103"/>
                  </a:cubicBezTo>
                  <a:cubicBezTo>
                    <a:pt x="10553" y="11907"/>
                    <a:pt x="0" y="11907"/>
                    <a:pt x="0" y="510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46" name="Google Shape;12546;p29"/>
            <p:cNvSpPr/>
            <p:nvPr/>
          </p:nvSpPr>
          <p:spPr>
            <a:xfrm>
              <a:off x="5037183" y="3398137"/>
              <a:ext cx="12695" cy="13109"/>
            </a:xfrm>
            <a:custGeom>
              <a:avLst/>
              <a:gdLst/>
              <a:ahLst/>
              <a:cxnLst/>
              <a:rect l="l" t="t" r="r" b="b"/>
              <a:pathLst>
                <a:path w="12062" h="12455" extrusionOk="0">
                  <a:moveTo>
                    <a:pt x="1066" y="9403"/>
                  </a:moveTo>
                  <a:cubicBezTo>
                    <a:pt x="1066" y="9403"/>
                    <a:pt x="1066" y="9403"/>
                    <a:pt x="1066" y="9403"/>
                  </a:cubicBezTo>
                  <a:cubicBezTo>
                    <a:pt x="-2961" y="3571"/>
                    <a:pt x="5371" y="-3303"/>
                    <a:pt x="10231" y="1766"/>
                  </a:cubicBezTo>
                  <a:cubicBezTo>
                    <a:pt x="16341" y="7876"/>
                    <a:pt x="5579" y="17388"/>
                    <a:pt x="1066" y="940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47" name="Google Shape;12547;p29"/>
            <p:cNvSpPr/>
            <p:nvPr/>
          </p:nvSpPr>
          <p:spPr>
            <a:xfrm>
              <a:off x="5042395" y="3314683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48" name="Google Shape;12548;p29"/>
            <p:cNvSpPr/>
            <p:nvPr/>
          </p:nvSpPr>
          <p:spPr>
            <a:xfrm>
              <a:off x="4934294" y="3203751"/>
              <a:ext cx="11839" cy="11509"/>
            </a:xfrm>
            <a:custGeom>
              <a:avLst/>
              <a:gdLst/>
              <a:ahLst/>
              <a:cxnLst/>
              <a:rect l="l" t="t" r="r" b="b"/>
              <a:pathLst>
                <a:path w="11248" h="10935" extrusionOk="0">
                  <a:moveTo>
                    <a:pt x="0" y="5468"/>
                  </a:moveTo>
                  <a:cubicBezTo>
                    <a:pt x="0" y="-1823"/>
                    <a:pt x="11318" y="-1823"/>
                    <a:pt x="11248" y="5468"/>
                  </a:cubicBezTo>
                  <a:cubicBezTo>
                    <a:pt x="11248" y="12758"/>
                    <a:pt x="-69" y="12758"/>
                    <a:pt x="0" y="546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49" name="Google Shape;12549;p29"/>
            <p:cNvSpPr/>
            <p:nvPr/>
          </p:nvSpPr>
          <p:spPr>
            <a:xfrm>
              <a:off x="4839633" y="3158266"/>
              <a:ext cx="7455" cy="7234"/>
            </a:xfrm>
            <a:custGeom>
              <a:avLst/>
              <a:gdLst/>
              <a:ahLst/>
              <a:cxnLst/>
              <a:rect l="l" t="t" r="r" b="b"/>
              <a:pathLst>
                <a:path w="7083" h="6873" extrusionOk="0">
                  <a:moveTo>
                    <a:pt x="1" y="3437"/>
                  </a:moveTo>
                  <a:cubicBezTo>
                    <a:pt x="1" y="-1146"/>
                    <a:pt x="7152" y="-1146"/>
                    <a:pt x="7083" y="3437"/>
                  </a:cubicBezTo>
                  <a:cubicBezTo>
                    <a:pt x="7083" y="8019"/>
                    <a:pt x="-69" y="8019"/>
                    <a:pt x="1" y="3437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50" name="Google Shape;12550;p29"/>
            <p:cNvSpPr/>
            <p:nvPr/>
          </p:nvSpPr>
          <p:spPr>
            <a:xfrm>
              <a:off x="5058902" y="31895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51" name="Google Shape;12551;p29"/>
            <p:cNvSpPr/>
            <p:nvPr/>
          </p:nvSpPr>
          <p:spPr>
            <a:xfrm>
              <a:off x="5061751" y="3129031"/>
              <a:ext cx="10449" cy="10193"/>
            </a:xfrm>
            <a:custGeom>
              <a:avLst/>
              <a:gdLst/>
              <a:ahLst/>
              <a:cxnLst/>
              <a:rect l="l" t="t" r="r" b="b"/>
              <a:pathLst>
                <a:path w="9928" h="9685" extrusionOk="0">
                  <a:moveTo>
                    <a:pt x="0" y="4843"/>
                  </a:moveTo>
                  <a:cubicBezTo>
                    <a:pt x="0" y="-1614"/>
                    <a:pt x="9998" y="-1614"/>
                    <a:pt x="9928" y="4843"/>
                  </a:cubicBezTo>
                  <a:cubicBezTo>
                    <a:pt x="9928" y="11300"/>
                    <a:pt x="-69" y="11300"/>
                    <a:pt x="0" y="484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52" name="Google Shape;12552;p29"/>
            <p:cNvSpPr/>
            <p:nvPr/>
          </p:nvSpPr>
          <p:spPr>
            <a:xfrm>
              <a:off x="5076286" y="2995329"/>
              <a:ext cx="8548" cy="8220"/>
            </a:xfrm>
            <a:custGeom>
              <a:avLst/>
              <a:gdLst/>
              <a:ahLst/>
              <a:cxnLst/>
              <a:rect l="l" t="t" r="r" b="b"/>
              <a:pathLst>
                <a:path w="8122" h="7810" extrusionOk="0">
                  <a:moveTo>
                    <a:pt x="0" y="3905"/>
                  </a:moveTo>
                  <a:cubicBezTo>
                    <a:pt x="0" y="-1302"/>
                    <a:pt x="8123" y="-1302"/>
                    <a:pt x="8123" y="3905"/>
                  </a:cubicBezTo>
                  <a:cubicBezTo>
                    <a:pt x="8123" y="9113"/>
                    <a:pt x="0" y="9113"/>
                    <a:pt x="0" y="39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53" name="Google Shape;12553;p29"/>
            <p:cNvSpPr/>
            <p:nvPr/>
          </p:nvSpPr>
          <p:spPr>
            <a:xfrm>
              <a:off x="5039035" y="3016749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54" name="Google Shape;12554;p29"/>
            <p:cNvSpPr/>
            <p:nvPr/>
          </p:nvSpPr>
          <p:spPr>
            <a:xfrm>
              <a:off x="4963146" y="3155691"/>
              <a:ext cx="11911" cy="11509"/>
            </a:xfrm>
            <a:custGeom>
              <a:avLst/>
              <a:gdLst/>
              <a:ahLst/>
              <a:cxnLst/>
              <a:rect l="l" t="t" r="r" b="b"/>
              <a:pathLst>
                <a:path w="11317" h="10935" extrusionOk="0">
                  <a:moveTo>
                    <a:pt x="0" y="5468"/>
                  </a:moveTo>
                  <a:cubicBezTo>
                    <a:pt x="0" y="-1823"/>
                    <a:pt x="11387" y="-1823"/>
                    <a:pt x="11318" y="5468"/>
                  </a:cubicBezTo>
                  <a:cubicBezTo>
                    <a:pt x="11318" y="12758"/>
                    <a:pt x="-69" y="12758"/>
                    <a:pt x="0" y="546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55" name="Google Shape;12555;p29"/>
            <p:cNvSpPr/>
            <p:nvPr/>
          </p:nvSpPr>
          <p:spPr>
            <a:xfrm>
              <a:off x="4978484" y="32044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56" name="Google Shape;12556;p29"/>
            <p:cNvSpPr/>
            <p:nvPr/>
          </p:nvSpPr>
          <p:spPr>
            <a:xfrm>
              <a:off x="5000030" y="3291949"/>
              <a:ext cx="5701" cy="5590"/>
            </a:xfrm>
            <a:custGeom>
              <a:avLst/>
              <a:gdLst/>
              <a:ahLst/>
              <a:cxnLst/>
              <a:rect l="l" t="t" r="r" b="b"/>
              <a:pathLst>
                <a:path w="5417" h="5311" extrusionOk="0">
                  <a:moveTo>
                    <a:pt x="1" y="2656"/>
                  </a:moveTo>
                  <a:cubicBezTo>
                    <a:pt x="1" y="-885"/>
                    <a:pt x="5486" y="-885"/>
                    <a:pt x="5416" y="2656"/>
                  </a:cubicBezTo>
                  <a:cubicBezTo>
                    <a:pt x="5416" y="6197"/>
                    <a:pt x="-69" y="6197"/>
                    <a:pt x="1" y="2656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57" name="Google Shape;12557;p29"/>
            <p:cNvSpPr/>
            <p:nvPr/>
          </p:nvSpPr>
          <p:spPr>
            <a:xfrm>
              <a:off x="5069859" y="32827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58" name="Google Shape;12558;p29"/>
            <p:cNvSpPr/>
            <p:nvPr/>
          </p:nvSpPr>
          <p:spPr>
            <a:xfrm>
              <a:off x="4919759" y="3307817"/>
              <a:ext cx="6357" cy="6138"/>
            </a:xfrm>
            <a:custGeom>
              <a:avLst/>
              <a:gdLst/>
              <a:ahLst/>
              <a:cxnLst/>
              <a:rect l="l" t="t" r="r" b="b"/>
              <a:pathLst>
                <a:path w="6040" h="5832" extrusionOk="0">
                  <a:moveTo>
                    <a:pt x="0" y="2916"/>
                  </a:moveTo>
                  <a:cubicBezTo>
                    <a:pt x="0" y="-972"/>
                    <a:pt x="6040" y="-972"/>
                    <a:pt x="6040" y="2916"/>
                  </a:cubicBezTo>
                  <a:cubicBezTo>
                    <a:pt x="6040" y="6804"/>
                    <a:pt x="0" y="6804"/>
                    <a:pt x="0" y="2916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59" name="Google Shape;12559;p29"/>
            <p:cNvSpPr/>
            <p:nvPr/>
          </p:nvSpPr>
          <p:spPr>
            <a:xfrm>
              <a:off x="5016977" y="3356462"/>
              <a:ext cx="9938" cy="9645"/>
            </a:xfrm>
            <a:custGeom>
              <a:avLst/>
              <a:gdLst/>
              <a:ahLst/>
              <a:cxnLst/>
              <a:rect l="l" t="t" r="r" b="b"/>
              <a:pathLst>
                <a:path w="9442" h="9164" extrusionOk="0">
                  <a:moveTo>
                    <a:pt x="0" y="4582"/>
                  </a:moveTo>
                  <a:cubicBezTo>
                    <a:pt x="0" y="-1527"/>
                    <a:pt x="9442" y="-1527"/>
                    <a:pt x="9442" y="4582"/>
                  </a:cubicBezTo>
                  <a:cubicBezTo>
                    <a:pt x="9442" y="10692"/>
                    <a:pt x="0" y="10692"/>
                    <a:pt x="0" y="45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60" name="Google Shape;12560;p29"/>
            <p:cNvSpPr/>
            <p:nvPr/>
          </p:nvSpPr>
          <p:spPr>
            <a:xfrm>
              <a:off x="5060143" y="3352646"/>
              <a:ext cx="14323" cy="13920"/>
            </a:xfrm>
            <a:custGeom>
              <a:avLst/>
              <a:gdLst/>
              <a:ahLst/>
              <a:cxnLst/>
              <a:rect l="l" t="t" r="r" b="b"/>
              <a:pathLst>
                <a:path w="13609" h="13226" extrusionOk="0">
                  <a:moveTo>
                    <a:pt x="0" y="6613"/>
                  </a:moveTo>
                  <a:cubicBezTo>
                    <a:pt x="-69" y="-2204"/>
                    <a:pt x="13679" y="-2204"/>
                    <a:pt x="13609" y="6613"/>
                  </a:cubicBezTo>
                  <a:cubicBezTo>
                    <a:pt x="13679" y="15431"/>
                    <a:pt x="-69" y="15431"/>
                    <a:pt x="0" y="661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61" name="Google Shape;12561;p29"/>
            <p:cNvSpPr/>
            <p:nvPr/>
          </p:nvSpPr>
          <p:spPr>
            <a:xfrm>
              <a:off x="4890470" y="3165496"/>
              <a:ext cx="7454" cy="7234"/>
            </a:xfrm>
            <a:custGeom>
              <a:avLst/>
              <a:gdLst/>
              <a:ahLst/>
              <a:cxnLst/>
              <a:rect l="l" t="t" r="r" b="b"/>
              <a:pathLst>
                <a:path w="7082" h="6873" extrusionOk="0">
                  <a:moveTo>
                    <a:pt x="0" y="3437"/>
                  </a:moveTo>
                  <a:cubicBezTo>
                    <a:pt x="0" y="-1146"/>
                    <a:pt x="7082" y="-1146"/>
                    <a:pt x="7082" y="3437"/>
                  </a:cubicBezTo>
                  <a:cubicBezTo>
                    <a:pt x="7082" y="8019"/>
                    <a:pt x="0" y="8019"/>
                    <a:pt x="0" y="3437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62" name="Google Shape;12562;p29"/>
            <p:cNvSpPr/>
            <p:nvPr/>
          </p:nvSpPr>
          <p:spPr>
            <a:xfrm>
              <a:off x="5180369" y="324434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63" name="Google Shape;12563;p29"/>
            <p:cNvSpPr/>
            <p:nvPr/>
          </p:nvSpPr>
          <p:spPr>
            <a:xfrm>
              <a:off x="5181319" y="3188614"/>
              <a:ext cx="12203" cy="11837"/>
            </a:xfrm>
            <a:custGeom>
              <a:avLst/>
              <a:gdLst/>
              <a:ahLst/>
              <a:cxnLst/>
              <a:rect l="l" t="t" r="r" b="b"/>
              <a:pathLst>
                <a:path w="11594" h="11247" extrusionOk="0">
                  <a:moveTo>
                    <a:pt x="0" y="5624"/>
                  </a:moveTo>
                  <a:cubicBezTo>
                    <a:pt x="0" y="-1875"/>
                    <a:pt x="11664" y="-1875"/>
                    <a:pt x="11595" y="5624"/>
                  </a:cubicBezTo>
                  <a:cubicBezTo>
                    <a:pt x="11595" y="13122"/>
                    <a:pt x="-69" y="13122"/>
                    <a:pt x="0" y="5624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64" name="Google Shape;12564;p29"/>
            <p:cNvSpPr/>
            <p:nvPr/>
          </p:nvSpPr>
          <p:spPr>
            <a:xfrm>
              <a:off x="5110469" y="3208645"/>
              <a:ext cx="11034" cy="10632"/>
            </a:xfrm>
            <a:custGeom>
              <a:avLst/>
              <a:gdLst/>
              <a:ahLst/>
              <a:cxnLst/>
              <a:rect l="l" t="t" r="r" b="b"/>
              <a:pathLst>
                <a:path w="10484" h="10102" extrusionOk="0">
                  <a:moveTo>
                    <a:pt x="0" y="5051"/>
                  </a:moveTo>
                  <a:cubicBezTo>
                    <a:pt x="0" y="-1684"/>
                    <a:pt x="10484" y="-1684"/>
                    <a:pt x="10484" y="5051"/>
                  </a:cubicBezTo>
                  <a:cubicBezTo>
                    <a:pt x="10484" y="11786"/>
                    <a:pt x="0" y="11786"/>
                    <a:pt x="0" y="5051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2565" name="Google Shape;12565;p29"/>
            <p:cNvGrpSpPr/>
            <p:nvPr/>
          </p:nvGrpSpPr>
          <p:grpSpPr>
            <a:xfrm>
              <a:off x="4760750" y="2950494"/>
              <a:ext cx="538872" cy="589728"/>
              <a:chOff x="4760750" y="2950494"/>
              <a:chExt cx="538872" cy="589728"/>
            </a:xfrm>
          </p:grpSpPr>
          <p:sp>
            <p:nvSpPr>
              <p:cNvPr id="12566" name="Google Shape;12566;p29"/>
              <p:cNvSpPr/>
              <p:nvPr/>
            </p:nvSpPr>
            <p:spPr>
              <a:xfrm>
                <a:off x="5103165" y="2950494"/>
                <a:ext cx="13432" cy="180628"/>
              </a:xfrm>
              <a:custGeom>
                <a:avLst/>
                <a:gdLst/>
                <a:ahLst/>
                <a:cxnLst/>
                <a:rect l="l" t="t" r="r" b="b"/>
                <a:pathLst>
                  <a:path w="12762" h="171618" extrusionOk="0">
                    <a:moveTo>
                      <a:pt x="5485" y="169139"/>
                    </a:moveTo>
                    <a:cubicBezTo>
                      <a:pt x="-2291" y="137271"/>
                      <a:pt x="2569" y="103805"/>
                      <a:pt x="2708" y="71312"/>
                    </a:cubicBezTo>
                    <a:cubicBezTo>
                      <a:pt x="2986" y="48886"/>
                      <a:pt x="7430" y="25141"/>
                      <a:pt x="0" y="3478"/>
                    </a:cubicBezTo>
                    <a:cubicBezTo>
                      <a:pt x="4652" y="-8880"/>
                      <a:pt x="10415" y="15351"/>
                      <a:pt x="10832" y="19447"/>
                    </a:cubicBezTo>
                    <a:cubicBezTo>
                      <a:pt x="16386" y="63813"/>
                      <a:pt x="7985" y="108457"/>
                      <a:pt x="9998" y="152893"/>
                    </a:cubicBezTo>
                    <a:cubicBezTo>
                      <a:pt x="9998" y="152893"/>
                      <a:pt x="9998" y="152754"/>
                      <a:pt x="9998" y="152684"/>
                    </a:cubicBezTo>
                    <a:cubicBezTo>
                      <a:pt x="8887" y="157961"/>
                      <a:pt x="15414" y="169139"/>
                      <a:pt x="9790" y="171500"/>
                    </a:cubicBezTo>
                    <a:cubicBezTo>
                      <a:pt x="8054" y="171986"/>
                      <a:pt x="6040" y="170945"/>
                      <a:pt x="5555" y="16907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67" name="Google Shape;12567;p29"/>
              <p:cNvSpPr/>
              <p:nvPr/>
            </p:nvSpPr>
            <p:spPr>
              <a:xfrm>
                <a:off x="5079322" y="3253999"/>
                <a:ext cx="220299" cy="286223"/>
              </a:xfrm>
              <a:custGeom>
                <a:avLst/>
                <a:gdLst/>
                <a:ahLst/>
                <a:cxnLst/>
                <a:rect l="l" t="t" r="r" b="b"/>
                <a:pathLst>
                  <a:path w="209310" h="271946" extrusionOk="0">
                    <a:moveTo>
                      <a:pt x="1141" y="271877"/>
                    </a:moveTo>
                    <a:cubicBezTo>
                      <a:pt x="-1219" y="270002"/>
                      <a:pt x="586" y="267433"/>
                      <a:pt x="2044" y="265628"/>
                    </a:cubicBezTo>
                    <a:cubicBezTo>
                      <a:pt x="14125" y="246812"/>
                      <a:pt x="16624" y="223900"/>
                      <a:pt x="18083" y="202099"/>
                    </a:cubicBezTo>
                    <a:cubicBezTo>
                      <a:pt x="18083" y="202238"/>
                      <a:pt x="18083" y="202446"/>
                      <a:pt x="18083" y="202585"/>
                    </a:cubicBezTo>
                    <a:cubicBezTo>
                      <a:pt x="19610" y="181478"/>
                      <a:pt x="19610" y="160302"/>
                      <a:pt x="21137" y="139195"/>
                    </a:cubicBezTo>
                    <a:cubicBezTo>
                      <a:pt x="21137" y="139334"/>
                      <a:pt x="21137" y="139473"/>
                      <a:pt x="21137" y="139612"/>
                    </a:cubicBezTo>
                    <a:cubicBezTo>
                      <a:pt x="21137" y="138917"/>
                      <a:pt x="21207" y="138223"/>
                      <a:pt x="21276" y="137529"/>
                    </a:cubicBezTo>
                    <a:cubicBezTo>
                      <a:pt x="21276" y="137668"/>
                      <a:pt x="21276" y="137807"/>
                      <a:pt x="21276" y="137945"/>
                    </a:cubicBezTo>
                    <a:cubicBezTo>
                      <a:pt x="24192" y="95662"/>
                      <a:pt x="23012" y="55393"/>
                      <a:pt x="72168" y="42270"/>
                    </a:cubicBezTo>
                    <a:cubicBezTo>
                      <a:pt x="108967" y="28592"/>
                      <a:pt x="177495" y="29564"/>
                      <a:pt x="203531" y="1723"/>
                    </a:cubicBezTo>
                    <a:cubicBezTo>
                      <a:pt x="203531" y="1723"/>
                      <a:pt x="203531" y="1862"/>
                      <a:pt x="203462" y="1931"/>
                    </a:cubicBezTo>
                    <a:cubicBezTo>
                      <a:pt x="204364" y="195"/>
                      <a:pt x="206448" y="-569"/>
                      <a:pt x="208183" y="473"/>
                    </a:cubicBezTo>
                    <a:cubicBezTo>
                      <a:pt x="215543" y="9360"/>
                      <a:pt x="184716" y="24704"/>
                      <a:pt x="177495" y="26857"/>
                    </a:cubicBezTo>
                    <a:cubicBezTo>
                      <a:pt x="149514" y="36021"/>
                      <a:pt x="120145" y="40118"/>
                      <a:pt x="91540" y="47061"/>
                    </a:cubicBezTo>
                    <a:cubicBezTo>
                      <a:pt x="44119" y="52962"/>
                      <a:pt x="29677" y="87469"/>
                      <a:pt x="27664" y="130933"/>
                    </a:cubicBezTo>
                    <a:cubicBezTo>
                      <a:pt x="27664" y="130933"/>
                      <a:pt x="27664" y="130933"/>
                      <a:pt x="27664" y="130863"/>
                    </a:cubicBezTo>
                    <a:cubicBezTo>
                      <a:pt x="23845" y="163912"/>
                      <a:pt x="34260" y="257366"/>
                      <a:pt x="1280" y="27194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68" name="Google Shape;12568;p29"/>
              <p:cNvSpPr/>
              <p:nvPr/>
            </p:nvSpPr>
            <p:spPr>
              <a:xfrm>
                <a:off x="4760750" y="3374861"/>
                <a:ext cx="200674" cy="41251"/>
              </a:xfrm>
              <a:custGeom>
                <a:avLst/>
                <a:gdLst/>
                <a:ahLst/>
                <a:cxnLst/>
                <a:rect l="l" t="t" r="r" b="b"/>
                <a:pathLst>
                  <a:path w="190664" h="39193" extrusionOk="0">
                    <a:moveTo>
                      <a:pt x="23468" y="39096"/>
                    </a:moveTo>
                    <a:cubicBezTo>
                      <a:pt x="16941" y="38402"/>
                      <a:pt x="208" y="36874"/>
                      <a:pt x="0" y="28612"/>
                    </a:cubicBezTo>
                    <a:cubicBezTo>
                      <a:pt x="625" y="27085"/>
                      <a:pt x="2916" y="26946"/>
                      <a:pt x="3750" y="28334"/>
                    </a:cubicBezTo>
                    <a:cubicBezTo>
                      <a:pt x="33605" y="39443"/>
                      <a:pt x="66931" y="26182"/>
                      <a:pt x="95606" y="16531"/>
                    </a:cubicBezTo>
                    <a:cubicBezTo>
                      <a:pt x="125322" y="5631"/>
                      <a:pt x="158024" y="-8742"/>
                      <a:pt x="188643" y="6880"/>
                    </a:cubicBezTo>
                    <a:cubicBezTo>
                      <a:pt x="192670" y="8547"/>
                      <a:pt x="190101" y="14795"/>
                      <a:pt x="186005" y="13129"/>
                    </a:cubicBezTo>
                    <a:cubicBezTo>
                      <a:pt x="179409" y="10630"/>
                      <a:pt x="172536" y="9033"/>
                      <a:pt x="165592" y="7922"/>
                    </a:cubicBezTo>
                    <a:cubicBezTo>
                      <a:pt x="147401" y="5978"/>
                      <a:pt x="129627" y="13268"/>
                      <a:pt x="112478" y="18545"/>
                    </a:cubicBezTo>
                    <a:cubicBezTo>
                      <a:pt x="112617" y="18545"/>
                      <a:pt x="112825" y="18406"/>
                      <a:pt x="112964" y="18406"/>
                    </a:cubicBezTo>
                    <a:cubicBezTo>
                      <a:pt x="112686" y="18475"/>
                      <a:pt x="112408" y="18614"/>
                      <a:pt x="112061" y="18683"/>
                    </a:cubicBezTo>
                    <a:cubicBezTo>
                      <a:pt x="112200" y="18683"/>
                      <a:pt x="112408" y="18545"/>
                      <a:pt x="112547" y="18545"/>
                    </a:cubicBezTo>
                    <a:cubicBezTo>
                      <a:pt x="111714" y="18822"/>
                      <a:pt x="110881" y="19100"/>
                      <a:pt x="109979" y="19447"/>
                    </a:cubicBezTo>
                    <a:cubicBezTo>
                      <a:pt x="109979" y="19447"/>
                      <a:pt x="110048" y="19447"/>
                      <a:pt x="110117" y="19447"/>
                    </a:cubicBezTo>
                    <a:cubicBezTo>
                      <a:pt x="109909" y="19517"/>
                      <a:pt x="109631" y="19586"/>
                      <a:pt x="109423" y="19655"/>
                    </a:cubicBezTo>
                    <a:cubicBezTo>
                      <a:pt x="109423" y="19655"/>
                      <a:pt x="109423" y="19655"/>
                      <a:pt x="109492" y="19655"/>
                    </a:cubicBezTo>
                    <a:cubicBezTo>
                      <a:pt x="109423" y="19655"/>
                      <a:pt x="109353" y="19655"/>
                      <a:pt x="109284" y="19725"/>
                    </a:cubicBezTo>
                    <a:cubicBezTo>
                      <a:pt x="109284" y="19725"/>
                      <a:pt x="109284" y="19725"/>
                      <a:pt x="109423" y="19725"/>
                    </a:cubicBezTo>
                    <a:cubicBezTo>
                      <a:pt x="109353" y="19725"/>
                      <a:pt x="109214" y="19725"/>
                      <a:pt x="109145" y="19794"/>
                    </a:cubicBezTo>
                    <a:cubicBezTo>
                      <a:pt x="109145" y="19794"/>
                      <a:pt x="109145" y="19794"/>
                      <a:pt x="109284" y="19794"/>
                    </a:cubicBezTo>
                    <a:cubicBezTo>
                      <a:pt x="81720" y="29723"/>
                      <a:pt x="53184" y="39790"/>
                      <a:pt x="23537" y="3916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69" name="Google Shape;12569;p29"/>
              <p:cNvSpPr/>
              <p:nvPr/>
            </p:nvSpPr>
            <p:spPr>
              <a:xfrm>
                <a:off x="4784560" y="3118813"/>
                <a:ext cx="101404" cy="109148"/>
              </a:xfrm>
              <a:custGeom>
                <a:avLst/>
                <a:gdLst/>
                <a:ahLst/>
                <a:cxnLst/>
                <a:rect l="l" t="t" r="r" b="b"/>
                <a:pathLst>
                  <a:path w="96346" h="103704" extrusionOk="0">
                    <a:moveTo>
                      <a:pt x="92898" y="103705"/>
                    </a:moveTo>
                    <a:cubicBezTo>
                      <a:pt x="84219" y="93707"/>
                      <a:pt x="75540" y="82875"/>
                      <a:pt x="64917" y="74266"/>
                    </a:cubicBezTo>
                    <a:cubicBezTo>
                      <a:pt x="64987" y="74266"/>
                      <a:pt x="65056" y="74405"/>
                      <a:pt x="65126" y="74474"/>
                    </a:cubicBezTo>
                    <a:cubicBezTo>
                      <a:pt x="47629" y="59616"/>
                      <a:pt x="31452" y="43369"/>
                      <a:pt x="16316" y="26151"/>
                    </a:cubicBezTo>
                    <a:cubicBezTo>
                      <a:pt x="16316" y="26151"/>
                      <a:pt x="16316" y="26151"/>
                      <a:pt x="16316" y="26151"/>
                    </a:cubicBezTo>
                    <a:cubicBezTo>
                      <a:pt x="10832" y="18305"/>
                      <a:pt x="1111" y="10945"/>
                      <a:pt x="0" y="1156"/>
                    </a:cubicBezTo>
                    <a:cubicBezTo>
                      <a:pt x="417" y="-511"/>
                      <a:pt x="2569" y="-233"/>
                      <a:pt x="3263" y="1086"/>
                    </a:cubicBezTo>
                    <a:cubicBezTo>
                      <a:pt x="3263" y="1086"/>
                      <a:pt x="3263" y="1017"/>
                      <a:pt x="3194" y="947"/>
                    </a:cubicBezTo>
                    <a:cubicBezTo>
                      <a:pt x="6388" y="4627"/>
                      <a:pt x="9512" y="8376"/>
                      <a:pt x="12706" y="11987"/>
                    </a:cubicBezTo>
                    <a:cubicBezTo>
                      <a:pt x="12706" y="11917"/>
                      <a:pt x="12567" y="11848"/>
                      <a:pt x="12498" y="11779"/>
                    </a:cubicBezTo>
                    <a:cubicBezTo>
                      <a:pt x="18330" y="23235"/>
                      <a:pt x="115880" y="101136"/>
                      <a:pt x="92829" y="10363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70" name="Google Shape;12570;p29"/>
              <p:cNvSpPr/>
              <p:nvPr/>
            </p:nvSpPr>
            <p:spPr>
              <a:xfrm>
                <a:off x="5002574" y="3411906"/>
                <a:ext cx="60592" cy="125880"/>
              </a:xfrm>
              <a:custGeom>
                <a:avLst/>
                <a:gdLst/>
                <a:ahLst/>
                <a:cxnLst/>
                <a:rect l="l" t="t" r="r" b="b"/>
                <a:pathLst>
                  <a:path w="57570" h="119601" extrusionOk="0">
                    <a:moveTo>
                      <a:pt x="50350" y="118026"/>
                    </a:moveTo>
                    <a:cubicBezTo>
                      <a:pt x="35770" y="96086"/>
                      <a:pt x="28132" y="70327"/>
                      <a:pt x="18898" y="45818"/>
                    </a:cubicBezTo>
                    <a:cubicBezTo>
                      <a:pt x="18898" y="45957"/>
                      <a:pt x="18968" y="46096"/>
                      <a:pt x="19037" y="46234"/>
                    </a:cubicBezTo>
                    <a:cubicBezTo>
                      <a:pt x="18482" y="44707"/>
                      <a:pt x="17926" y="43110"/>
                      <a:pt x="17440" y="41583"/>
                    </a:cubicBezTo>
                    <a:cubicBezTo>
                      <a:pt x="17440" y="41721"/>
                      <a:pt x="17509" y="41860"/>
                      <a:pt x="17579" y="41999"/>
                    </a:cubicBezTo>
                    <a:cubicBezTo>
                      <a:pt x="12789" y="29016"/>
                      <a:pt x="8900" y="15268"/>
                      <a:pt x="777" y="3882"/>
                    </a:cubicBezTo>
                    <a:cubicBezTo>
                      <a:pt x="-1376" y="2146"/>
                      <a:pt x="1402" y="-1256"/>
                      <a:pt x="3554" y="480"/>
                    </a:cubicBezTo>
                    <a:cubicBezTo>
                      <a:pt x="4943" y="1730"/>
                      <a:pt x="6053" y="3188"/>
                      <a:pt x="7095" y="4715"/>
                    </a:cubicBezTo>
                    <a:cubicBezTo>
                      <a:pt x="7095" y="4715"/>
                      <a:pt x="7095" y="4715"/>
                      <a:pt x="7095" y="4646"/>
                    </a:cubicBezTo>
                    <a:cubicBezTo>
                      <a:pt x="7095" y="4715"/>
                      <a:pt x="7234" y="4854"/>
                      <a:pt x="7303" y="4923"/>
                    </a:cubicBezTo>
                    <a:cubicBezTo>
                      <a:pt x="7303" y="4923"/>
                      <a:pt x="7303" y="4923"/>
                      <a:pt x="7303" y="4854"/>
                    </a:cubicBezTo>
                    <a:cubicBezTo>
                      <a:pt x="7651" y="5409"/>
                      <a:pt x="7997" y="5895"/>
                      <a:pt x="8345" y="6451"/>
                    </a:cubicBezTo>
                    <a:cubicBezTo>
                      <a:pt x="8345" y="6381"/>
                      <a:pt x="8206" y="6312"/>
                      <a:pt x="8206" y="6173"/>
                    </a:cubicBezTo>
                    <a:cubicBezTo>
                      <a:pt x="25147" y="36792"/>
                      <a:pt x="35284" y="70813"/>
                      <a:pt x="50419" y="102404"/>
                    </a:cubicBezTo>
                    <a:cubicBezTo>
                      <a:pt x="52155" y="107264"/>
                      <a:pt x="56807" y="111152"/>
                      <a:pt x="57571" y="116220"/>
                    </a:cubicBezTo>
                    <a:cubicBezTo>
                      <a:pt x="57224" y="119553"/>
                      <a:pt x="52503" y="120872"/>
                      <a:pt x="50558" y="11809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2571" name="Google Shape;12571;p29"/>
          <p:cNvGrpSpPr/>
          <p:nvPr/>
        </p:nvGrpSpPr>
        <p:grpSpPr>
          <a:xfrm flipH="1">
            <a:off x="11450428" y="6166838"/>
            <a:ext cx="399768" cy="444068"/>
            <a:chOff x="4753266" y="2939502"/>
            <a:chExt cx="554207" cy="615507"/>
          </a:xfrm>
        </p:grpSpPr>
        <p:sp>
          <p:nvSpPr>
            <p:cNvPr id="12572" name="Google Shape;12572;p29"/>
            <p:cNvSpPr/>
            <p:nvPr/>
          </p:nvSpPr>
          <p:spPr>
            <a:xfrm>
              <a:off x="4753266" y="2939502"/>
              <a:ext cx="554207" cy="615507"/>
            </a:xfrm>
            <a:custGeom>
              <a:avLst/>
              <a:gdLst/>
              <a:ahLst/>
              <a:cxnLst/>
              <a:rect l="l" t="t" r="r" b="b"/>
              <a:pathLst>
                <a:path w="526562" h="584805" extrusionOk="0">
                  <a:moveTo>
                    <a:pt x="292959" y="583604"/>
                  </a:moveTo>
                  <a:cubicBezTo>
                    <a:pt x="250398" y="559720"/>
                    <a:pt x="255397" y="488901"/>
                    <a:pt x="211100" y="451269"/>
                  </a:cubicBezTo>
                  <a:cubicBezTo>
                    <a:pt x="173955" y="422872"/>
                    <a:pt x="126535" y="455852"/>
                    <a:pt x="87028" y="463142"/>
                  </a:cubicBezTo>
                  <a:cubicBezTo>
                    <a:pt x="60228" y="468488"/>
                    <a:pt x="19264" y="480569"/>
                    <a:pt x="1837" y="452311"/>
                  </a:cubicBezTo>
                  <a:cubicBezTo>
                    <a:pt x="-15173" y="415166"/>
                    <a:pt x="91056" y="351637"/>
                    <a:pt x="110704" y="313242"/>
                  </a:cubicBezTo>
                  <a:cubicBezTo>
                    <a:pt x="135491" y="282900"/>
                    <a:pt x="108205" y="267487"/>
                    <a:pt x="86820" y="247838"/>
                  </a:cubicBezTo>
                  <a:cubicBezTo>
                    <a:pt x="67102" y="229717"/>
                    <a:pt x="46133" y="212012"/>
                    <a:pt x="31762" y="189169"/>
                  </a:cubicBezTo>
                  <a:cubicBezTo>
                    <a:pt x="-6495" y="104672"/>
                    <a:pt x="153543" y="186253"/>
                    <a:pt x="185897" y="180213"/>
                  </a:cubicBezTo>
                  <a:cubicBezTo>
                    <a:pt x="200131" y="179866"/>
                    <a:pt x="211378" y="169798"/>
                    <a:pt x="216516" y="157023"/>
                  </a:cubicBezTo>
                  <a:cubicBezTo>
                    <a:pt x="226653" y="134527"/>
                    <a:pt x="234707" y="111129"/>
                    <a:pt x="245330" y="88842"/>
                  </a:cubicBezTo>
                  <a:cubicBezTo>
                    <a:pt x="261299" y="57460"/>
                    <a:pt x="276435" y="16912"/>
                    <a:pt x="311636" y="2748"/>
                  </a:cubicBezTo>
                  <a:cubicBezTo>
                    <a:pt x="322467" y="-1070"/>
                    <a:pt x="337604" y="-2390"/>
                    <a:pt x="344547" y="8789"/>
                  </a:cubicBezTo>
                  <a:cubicBezTo>
                    <a:pt x="352947" y="24133"/>
                    <a:pt x="350795" y="42601"/>
                    <a:pt x="351003" y="59473"/>
                  </a:cubicBezTo>
                  <a:cubicBezTo>
                    <a:pt x="350656" y="90161"/>
                    <a:pt x="348504" y="120988"/>
                    <a:pt x="352253" y="151538"/>
                  </a:cubicBezTo>
                  <a:cubicBezTo>
                    <a:pt x="353294" y="179518"/>
                    <a:pt x="368361" y="202500"/>
                    <a:pt x="396272" y="209651"/>
                  </a:cubicBezTo>
                  <a:cubicBezTo>
                    <a:pt x="438555" y="225551"/>
                    <a:pt x="486810" y="238118"/>
                    <a:pt x="514373" y="276860"/>
                  </a:cubicBezTo>
                  <a:cubicBezTo>
                    <a:pt x="529856" y="295120"/>
                    <a:pt x="532773" y="325878"/>
                    <a:pt x="510208" y="339833"/>
                  </a:cubicBezTo>
                  <a:cubicBezTo>
                    <a:pt x="498196" y="345735"/>
                    <a:pt x="484032" y="345666"/>
                    <a:pt x="471049" y="347957"/>
                  </a:cubicBezTo>
                  <a:cubicBezTo>
                    <a:pt x="433834" y="355455"/>
                    <a:pt x="344269" y="353997"/>
                    <a:pt x="343366" y="405584"/>
                  </a:cubicBezTo>
                  <a:cubicBezTo>
                    <a:pt x="343366" y="405445"/>
                    <a:pt x="343366" y="405306"/>
                    <a:pt x="343366" y="405168"/>
                  </a:cubicBezTo>
                  <a:cubicBezTo>
                    <a:pt x="340936" y="439258"/>
                    <a:pt x="349962" y="599781"/>
                    <a:pt x="292890" y="583673"/>
                  </a:cubicBezTo>
                  <a:close/>
                  <a:moveTo>
                    <a:pt x="325661" y="534656"/>
                  </a:moveTo>
                  <a:cubicBezTo>
                    <a:pt x="325939" y="533336"/>
                    <a:pt x="326217" y="531948"/>
                    <a:pt x="326494" y="530629"/>
                  </a:cubicBezTo>
                  <a:cubicBezTo>
                    <a:pt x="326494" y="530629"/>
                    <a:pt x="326494" y="530698"/>
                    <a:pt x="326494" y="530767"/>
                  </a:cubicBezTo>
                  <a:cubicBezTo>
                    <a:pt x="326494" y="530698"/>
                    <a:pt x="326494" y="530559"/>
                    <a:pt x="326494" y="530490"/>
                  </a:cubicBezTo>
                  <a:cubicBezTo>
                    <a:pt x="326217" y="531878"/>
                    <a:pt x="325939" y="533267"/>
                    <a:pt x="325661" y="534656"/>
                  </a:cubicBezTo>
                  <a:close/>
                  <a:moveTo>
                    <a:pt x="105983" y="249366"/>
                  </a:moveTo>
                  <a:cubicBezTo>
                    <a:pt x="105983" y="249366"/>
                    <a:pt x="105983" y="249366"/>
                    <a:pt x="105983" y="249366"/>
                  </a:cubicBezTo>
                  <a:lnTo>
                    <a:pt x="105983" y="249366"/>
                  </a:lnTo>
                  <a:cubicBezTo>
                    <a:pt x="105358" y="248810"/>
                    <a:pt x="104664" y="248255"/>
                    <a:pt x="104039" y="247699"/>
                  </a:cubicBezTo>
                  <a:cubicBezTo>
                    <a:pt x="104664" y="248255"/>
                    <a:pt x="105358" y="248810"/>
                    <a:pt x="105983" y="249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73" name="Google Shape;12573;p29"/>
            <p:cNvSpPr/>
            <p:nvPr/>
          </p:nvSpPr>
          <p:spPr>
            <a:xfrm>
              <a:off x="5036186" y="3092511"/>
              <a:ext cx="13227" cy="12825"/>
            </a:xfrm>
            <a:custGeom>
              <a:avLst/>
              <a:gdLst/>
              <a:ahLst/>
              <a:cxnLst/>
              <a:rect l="l" t="t" r="r" b="b"/>
              <a:pathLst>
                <a:path w="12567" h="12185" extrusionOk="0">
                  <a:moveTo>
                    <a:pt x="0" y="6093"/>
                  </a:moveTo>
                  <a:cubicBezTo>
                    <a:pt x="0" y="-2031"/>
                    <a:pt x="12636" y="-2031"/>
                    <a:pt x="12567" y="6093"/>
                  </a:cubicBezTo>
                  <a:cubicBezTo>
                    <a:pt x="12567" y="14216"/>
                    <a:pt x="-69" y="14216"/>
                    <a:pt x="0" y="609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74" name="Google Shape;12574;p29"/>
            <p:cNvSpPr/>
            <p:nvPr/>
          </p:nvSpPr>
          <p:spPr>
            <a:xfrm>
              <a:off x="5056273" y="3036671"/>
              <a:ext cx="12569" cy="12167"/>
            </a:xfrm>
            <a:custGeom>
              <a:avLst/>
              <a:gdLst/>
              <a:ahLst/>
              <a:cxnLst/>
              <a:rect l="l" t="t" r="r" b="b"/>
              <a:pathLst>
                <a:path w="11942" h="11560" extrusionOk="0">
                  <a:moveTo>
                    <a:pt x="0" y="5780"/>
                  </a:moveTo>
                  <a:cubicBezTo>
                    <a:pt x="0" y="-1927"/>
                    <a:pt x="12012" y="-1927"/>
                    <a:pt x="11942" y="5780"/>
                  </a:cubicBezTo>
                  <a:cubicBezTo>
                    <a:pt x="11942" y="13487"/>
                    <a:pt x="-69" y="13487"/>
                    <a:pt x="0" y="578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75" name="Google Shape;12575;p29"/>
            <p:cNvSpPr/>
            <p:nvPr/>
          </p:nvSpPr>
          <p:spPr>
            <a:xfrm>
              <a:off x="4993530" y="3154194"/>
              <a:ext cx="10231" cy="9975"/>
            </a:xfrm>
            <a:custGeom>
              <a:avLst/>
              <a:gdLst/>
              <a:ahLst/>
              <a:cxnLst/>
              <a:rect l="l" t="t" r="r" b="b"/>
              <a:pathLst>
                <a:path w="9721" h="9477" extrusionOk="0">
                  <a:moveTo>
                    <a:pt x="0" y="4739"/>
                  </a:moveTo>
                  <a:cubicBezTo>
                    <a:pt x="0" y="-1580"/>
                    <a:pt x="9790" y="-1580"/>
                    <a:pt x="9721" y="4739"/>
                  </a:cubicBezTo>
                  <a:cubicBezTo>
                    <a:pt x="9721" y="11057"/>
                    <a:pt x="-69" y="11057"/>
                    <a:pt x="0" y="4739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76" name="Google Shape;12576;p29"/>
            <p:cNvSpPr/>
            <p:nvPr/>
          </p:nvSpPr>
          <p:spPr>
            <a:xfrm>
              <a:off x="4916545" y="3147766"/>
              <a:ext cx="8548" cy="8220"/>
            </a:xfrm>
            <a:custGeom>
              <a:avLst/>
              <a:gdLst/>
              <a:ahLst/>
              <a:cxnLst/>
              <a:rect l="l" t="t" r="r" b="b"/>
              <a:pathLst>
                <a:path w="8122" h="7810" extrusionOk="0">
                  <a:moveTo>
                    <a:pt x="0" y="3905"/>
                  </a:moveTo>
                  <a:cubicBezTo>
                    <a:pt x="0" y="-1302"/>
                    <a:pt x="8123" y="-1302"/>
                    <a:pt x="8123" y="3905"/>
                  </a:cubicBezTo>
                  <a:cubicBezTo>
                    <a:pt x="8123" y="9113"/>
                    <a:pt x="0" y="9113"/>
                    <a:pt x="0" y="39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77" name="Google Shape;12577;p29"/>
            <p:cNvSpPr/>
            <p:nvPr/>
          </p:nvSpPr>
          <p:spPr>
            <a:xfrm>
              <a:off x="4836403" y="3124178"/>
              <a:ext cx="4485" cy="4447"/>
            </a:xfrm>
            <a:custGeom>
              <a:avLst/>
              <a:gdLst/>
              <a:ahLst/>
              <a:cxnLst/>
              <a:rect l="l" t="t" r="r" b="b"/>
              <a:pathLst>
                <a:path w="4261" h="4225" extrusionOk="0">
                  <a:moveTo>
                    <a:pt x="1751" y="4109"/>
                  </a:moveTo>
                  <a:cubicBezTo>
                    <a:pt x="-1789" y="3623"/>
                    <a:pt x="710" y="-1723"/>
                    <a:pt x="3348" y="568"/>
                  </a:cubicBezTo>
                  <a:cubicBezTo>
                    <a:pt x="5292" y="1679"/>
                    <a:pt x="3834" y="4873"/>
                    <a:pt x="1751" y="4109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78" name="Google Shape;12578;p29"/>
            <p:cNvSpPr/>
            <p:nvPr/>
          </p:nvSpPr>
          <p:spPr>
            <a:xfrm>
              <a:off x="4900039" y="3212735"/>
              <a:ext cx="2410" cy="2302"/>
            </a:xfrm>
            <a:custGeom>
              <a:avLst/>
              <a:gdLst/>
              <a:ahLst/>
              <a:cxnLst/>
              <a:rect l="l" t="t" r="r" b="b"/>
              <a:pathLst>
                <a:path w="2290" h="2187" extrusionOk="0">
                  <a:moveTo>
                    <a:pt x="0" y="1094"/>
                  </a:moveTo>
                  <a:cubicBezTo>
                    <a:pt x="0" y="-365"/>
                    <a:pt x="2291" y="-365"/>
                    <a:pt x="2291" y="1094"/>
                  </a:cubicBezTo>
                  <a:cubicBezTo>
                    <a:pt x="2291" y="2552"/>
                    <a:pt x="0" y="2552"/>
                    <a:pt x="0" y="1094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79" name="Google Shape;12579;p29"/>
            <p:cNvSpPr/>
            <p:nvPr/>
          </p:nvSpPr>
          <p:spPr>
            <a:xfrm>
              <a:off x="4953869" y="3262222"/>
              <a:ext cx="13008" cy="12605"/>
            </a:xfrm>
            <a:custGeom>
              <a:avLst/>
              <a:gdLst/>
              <a:ahLst/>
              <a:cxnLst/>
              <a:rect l="l" t="t" r="r" b="b"/>
              <a:pathLst>
                <a:path w="12359" h="11976" extrusionOk="0">
                  <a:moveTo>
                    <a:pt x="0" y="5988"/>
                  </a:moveTo>
                  <a:cubicBezTo>
                    <a:pt x="0" y="-1996"/>
                    <a:pt x="12428" y="-1996"/>
                    <a:pt x="12359" y="5988"/>
                  </a:cubicBezTo>
                  <a:cubicBezTo>
                    <a:pt x="12359" y="13973"/>
                    <a:pt x="-69" y="13973"/>
                    <a:pt x="0" y="598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80" name="Google Shape;12580;p29"/>
            <p:cNvSpPr/>
            <p:nvPr/>
          </p:nvSpPr>
          <p:spPr>
            <a:xfrm>
              <a:off x="5026691" y="3235416"/>
              <a:ext cx="12057" cy="11728"/>
            </a:xfrm>
            <a:custGeom>
              <a:avLst/>
              <a:gdLst/>
              <a:ahLst/>
              <a:cxnLst/>
              <a:rect l="l" t="t" r="r" b="b"/>
              <a:pathLst>
                <a:path w="11456" h="11143" extrusionOk="0">
                  <a:moveTo>
                    <a:pt x="0" y="5572"/>
                  </a:moveTo>
                  <a:cubicBezTo>
                    <a:pt x="0" y="-1857"/>
                    <a:pt x="11526" y="-1857"/>
                    <a:pt x="11457" y="5572"/>
                  </a:cubicBezTo>
                  <a:cubicBezTo>
                    <a:pt x="11457" y="13001"/>
                    <a:pt x="-69" y="13001"/>
                    <a:pt x="0" y="557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81" name="Google Shape;12581;p29"/>
            <p:cNvSpPr/>
            <p:nvPr/>
          </p:nvSpPr>
          <p:spPr>
            <a:xfrm>
              <a:off x="5089872" y="3166611"/>
              <a:ext cx="13885" cy="13481"/>
            </a:xfrm>
            <a:custGeom>
              <a:avLst/>
              <a:gdLst/>
              <a:ahLst/>
              <a:cxnLst/>
              <a:rect l="l" t="t" r="r" b="b"/>
              <a:pathLst>
                <a:path w="13192" h="12809" extrusionOk="0">
                  <a:moveTo>
                    <a:pt x="0" y="6405"/>
                  </a:moveTo>
                  <a:cubicBezTo>
                    <a:pt x="-69" y="-2135"/>
                    <a:pt x="13262" y="-2135"/>
                    <a:pt x="13192" y="6405"/>
                  </a:cubicBezTo>
                  <a:cubicBezTo>
                    <a:pt x="13192" y="14945"/>
                    <a:pt x="-69" y="14945"/>
                    <a:pt x="0" y="64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82" name="Google Shape;12582;p29"/>
            <p:cNvSpPr/>
            <p:nvPr/>
          </p:nvSpPr>
          <p:spPr>
            <a:xfrm>
              <a:off x="5093305" y="3259135"/>
              <a:ext cx="14250" cy="13811"/>
            </a:xfrm>
            <a:custGeom>
              <a:avLst/>
              <a:gdLst/>
              <a:ahLst/>
              <a:cxnLst/>
              <a:rect l="l" t="t" r="r" b="b"/>
              <a:pathLst>
                <a:path w="13539" h="13122" extrusionOk="0">
                  <a:moveTo>
                    <a:pt x="0" y="6561"/>
                  </a:moveTo>
                  <a:cubicBezTo>
                    <a:pt x="-69" y="-2187"/>
                    <a:pt x="13608" y="-2187"/>
                    <a:pt x="13539" y="6561"/>
                  </a:cubicBezTo>
                  <a:cubicBezTo>
                    <a:pt x="13608" y="15309"/>
                    <a:pt x="-69" y="15309"/>
                    <a:pt x="0" y="6561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83" name="Google Shape;12583;p29"/>
            <p:cNvSpPr/>
            <p:nvPr/>
          </p:nvSpPr>
          <p:spPr>
            <a:xfrm>
              <a:off x="5158311" y="3214398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84" name="Google Shape;12584;p29"/>
            <p:cNvSpPr/>
            <p:nvPr/>
          </p:nvSpPr>
          <p:spPr>
            <a:xfrm>
              <a:off x="5227261" y="3230668"/>
              <a:ext cx="11108" cy="10851"/>
            </a:xfrm>
            <a:custGeom>
              <a:avLst/>
              <a:gdLst/>
              <a:ahLst/>
              <a:cxnLst/>
              <a:rect l="l" t="t" r="r" b="b"/>
              <a:pathLst>
                <a:path w="10554" h="10310" extrusionOk="0">
                  <a:moveTo>
                    <a:pt x="0" y="5155"/>
                  </a:moveTo>
                  <a:cubicBezTo>
                    <a:pt x="0" y="-1718"/>
                    <a:pt x="10623" y="-1718"/>
                    <a:pt x="10554" y="5155"/>
                  </a:cubicBezTo>
                  <a:cubicBezTo>
                    <a:pt x="10554" y="12029"/>
                    <a:pt x="-69" y="12029"/>
                    <a:pt x="0" y="515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85" name="Google Shape;12585;p29"/>
            <p:cNvSpPr/>
            <p:nvPr/>
          </p:nvSpPr>
          <p:spPr>
            <a:xfrm>
              <a:off x="4872210" y="3316454"/>
              <a:ext cx="8769" cy="8440"/>
            </a:xfrm>
            <a:custGeom>
              <a:avLst/>
              <a:gdLst/>
              <a:ahLst/>
              <a:cxnLst/>
              <a:rect l="l" t="t" r="r" b="b"/>
              <a:pathLst>
                <a:path w="8332" h="8019" extrusionOk="0">
                  <a:moveTo>
                    <a:pt x="0" y="4010"/>
                  </a:moveTo>
                  <a:cubicBezTo>
                    <a:pt x="0" y="-1337"/>
                    <a:pt x="8332" y="-1337"/>
                    <a:pt x="8332" y="4010"/>
                  </a:cubicBezTo>
                  <a:cubicBezTo>
                    <a:pt x="8332" y="9356"/>
                    <a:pt x="0" y="9356"/>
                    <a:pt x="0" y="401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86" name="Google Shape;12586;p29"/>
            <p:cNvSpPr/>
            <p:nvPr/>
          </p:nvSpPr>
          <p:spPr>
            <a:xfrm>
              <a:off x="4973226" y="3339845"/>
              <a:ext cx="11106" cy="10742"/>
            </a:xfrm>
            <a:custGeom>
              <a:avLst/>
              <a:gdLst/>
              <a:ahLst/>
              <a:cxnLst/>
              <a:rect l="l" t="t" r="r" b="b"/>
              <a:pathLst>
                <a:path w="10552" h="10206" extrusionOk="0">
                  <a:moveTo>
                    <a:pt x="0" y="5103"/>
                  </a:moveTo>
                  <a:cubicBezTo>
                    <a:pt x="0" y="-1701"/>
                    <a:pt x="10553" y="-1701"/>
                    <a:pt x="10553" y="5103"/>
                  </a:cubicBezTo>
                  <a:cubicBezTo>
                    <a:pt x="10553" y="11907"/>
                    <a:pt x="0" y="11907"/>
                    <a:pt x="0" y="510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87" name="Google Shape;12587;p29"/>
            <p:cNvSpPr/>
            <p:nvPr/>
          </p:nvSpPr>
          <p:spPr>
            <a:xfrm>
              <a:off x="5037183" y="3398137"/>
              <a:ext cx="12695" cy="13109"/>
            </a:xfrm>
            <a:custGeom>
              <a:avLst/>
              <a:gdLst/>
              <a:ahLst/>
              <a:cxnLst/>
              <a:rect l="l" t="t" r="r" b="b"/>
              <a:pathLst>
                <a:path w="12062" h="12455" extrusionOk="0">
                  <a:moveTo>
                    <a:pt x="1066" y="9403"/>
                  </a:moveTo>
                  <a:cubicBezTo>
                    <a:pt x="1066" y="9403"/>
                    <a:pt x="1066" y="9403"/>
                    <a:pt x="1066" y="9403"/>
                  </a:cubicBezTo>
                  <a:cubicBezTo>
                    <a:pt x="-2961" y="3571"/>
                    <a:pt x="5371" y="-3303"/>
                    <a:pt x="10231" y="1766"/>
                  </a:cubicBezTo>
                  <a:cubicBezTo>
                    <a:pt x="16341" y="7876"/>
                    <a:pt x="5579" y="17388"/>
                    <a:pt x="1066" y="940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88" name="Google Shape;12588;p29"/>
            <p:cNvSpPr/>
            <p:nvPr/>
          </p:nvSpPr>
          <p:spPr>
            <a:xfrm>
              <a:off x="5042395" y="3314683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89" name="Google Shape;12589;p29"/>
            <p:cNvSpPr/>
            <p:nvPr/>
          </p:nvSpPr>
          <p:spPr>
            <a:xfrm>
              <a:off x="4934294" y="3203751"/>
              <a:ext cx="11839" cy="11509"/>
            </a:xfrm>
            <a:custGeom>
              <a:avLst/>
              <a:gdLst/>
              <a:ahLst/>
              <a:cxnLst/>
              <a:rect l="l" t="t" r="r" b="b"/>
              <a:pathLst>
                <a:path w="11248" h="10935" extrusionOk="0">
                  <a:moveTo>
                    <a:pt x="0" y="5468"/>
                  </a:moveTo>
                  <a:cubicBezTo>
                    <a:pt x="0" y="-1823"/>
                    <a:pt x="11318" y="-1823"/>
                    <a:pt x="11248" y="5468"/>
                  </a:cubicBezTo>
                  <a:cubicBezTo>
                    <a:pt x="11248" y="12758"/>
                    <a:pt x="-69" y="12758"/>
                    <a:pt x="0" y="546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90" name="Google Shape;12590;p29"/>
            <p:cNvSpPr/>
            <p:nvPr/>
          </p:nvSpPr>
          <p:spPr>
            <a:xfrm>
              <a:off x="4839633" y="3158266"/>
              <a:ext cx="7455" cy="7234"/>
            </a:xfrm>
            <a:custGeom>
              <a:avLst/>
              <a:gdLst/>
              <a:ahLst/>
              <a:cxnLst/>
              <a:rect l="l" t="t" r="r" b="b"/>
              <a:pathLst>
                <a:path w="7083" h="6873" extrusionOk="0">
                  <a:moveTo>
                    <a:pt x="1" y="3437"/>
                  </a:moveTo>
                  <a:cubicBezTo>
                    <a:pt x="1" y="-1146"/>
                    <a:pt x="7152" y="-1146"/>
                    <a:pt x="7083" y="3437"/>
                  </a:cubicBezTo>
                  <a:cubicBezTo>
                    <a:pt x="7083" y="8019"/>
                    <a:pt x="-69" y="8019"/>
                    <a:pt x="1" y="3437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91" name="Google Shape;12591;p29"/>
            <p:cNvSpPr/>
            <p:nvPr/>
          </p:nvSpPr>
          <p:spPr>
            <a:xfrm>
              <a:off x="5058902" y="31895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92" name="Google Shape;12592;p29"/>
            <p:cNvSpPr/>
            <p:nvPr/>
          </p:nvSpPr>
          <p:spPr>
            <a:xfrm>
              <a:off x="5061751" y="3129031"/>
              <a:ext cx="10449" cy="10193"/>
            </a:xfrm>
            <a:custGeom>
              <a:avLst/>
              <a:gdLst/>
              <a:ahLst/>
              <a:cxnLst/>
              <a:rect l="l" t="t" r="r" b="b"/>
              <a:pathLst>
                <a:path w="9928" h="9685" extrusionOk="0">
                  <a:moveTo>
                    <a:pt x="0" y="4843"/>
                  </a:moveTo>
                  <a:cubicBezTo>
                    <a:pt x="0" y="-1614"/>
                    <a:pt x="9998" y="-1614"/>
                    <a:pt x="9928" y="4843"/>
                  </a:cubicBezTo>
                  <a:cubicBezTo>
                    <a:pt x="9928" y="11300"/>
                    <a:pt x="-69" y="11300"/>
                    <a:pt x="0" y="484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93" name="Google Shape;12593;p29"/>
            <p:cNvSpPr/>
            <p:nvPr/>
          </p:nvSpPr>
          <p:spPr>
            <a:xfrm>
              <a:off x="5076286" y="2995329"/>
              <a:ext cx="8548" cy="8220"/>
            </a:xfrm>
            <a:custGeom>
              <a:avLst/>
              <a:gdLst/>
              <a:ahLst/>
              <a:cxnLst/>
              <a:rect l="l" t="t" r="r" b="b"/>
              <a:pathLst>
                <a:path w="8122" h="7810" extrusionOk="0">
                  <a:moveTo>
                    <a:pt x="0" y="3905"/>
                  </a:moveTo>
                  <a:cubicBezTo>
                    <a:pt x="0" y="-1302"/>
                    <a:pt x="8123" y="-1302"/>
                    <a:pt x="8123" y="3905"/>
                  </a:cubicBezTo>
                  <a:cubicBezTo>
                    <a:pt x="8123" y="9113"/>
                    <a:pt x="0" y="9113"/>
                    <a:pt x="0" y="39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94" name="Google Shape;12594;p29"/>
            <p:cNvSpPr/>
            <p:nvPr/>
          </p:nvSpPr>
          <p:spPr>
            <a:xfrm>
              <a:off x="5039035" y="3016749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95" name="Google Shape;12595;p29"/>
            <p:cNvSpPr/>
            <p:nvPr/>
          </p:nvSpPr>
          <p:spPr>
            <a:xfrm>
              <a:off x="4963146" y="3155691"/>
              <a:ext cx="11911" cy="11509"/>
            </a:xfrm>
            <a:custGeom>
              <a:avLst/>
              <a:gdLst/>
              <a:ahLst/>
              <a:cxnLst/>
              <a:rect l="l" t="t" r="r" b="b"/>
              <a:pathLst>
                <a:path w="11317" h="10935" extrusionOk="0">
                  <a:moveTo>
                    <a:pt x="0" y="5468"/>
                  </a:moveTo>
                  <a:cubicBezTo>
                    <a:pt x="0" y="-1823"/>
                    <a:pt x="11387" y="-1823"/>
                    <a:pt x="11318" y="5468"/>
                  </a:cubicBezTo>
                  <a:cubicBezTo>
                    <a:pt x="11318" y="12758"/>
                    <a:pt x="-69" y="12758"/>
                    <a:pt x="0" y="546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96" name="Google Shape;12596;p29"/>
            <p:cNvSpPr/>
            <p:nvPr/>
          </p:nvSpPr>
          <p:spPr>
            <a:xfrm>
              <a:off x="4978484" y="32044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97" name="Google Shape;12597;p29"/>
            <p:cNvSpPr/>
            <p:nvPr/>
          </p:nvSpPr>
          <p:spPr>
            <a:xfrm>
              <a:off x="5000030" y="3291949"/>
              <a:ext cx="5701" cy="5590"/>
            </a:xfrm>
            <a:custGeom>
              <a:avLst/>
              <a:gdLst/>
              <a:ahLst/>
              <a:cxnLst/>
              <a:rect l="l" t="t" r="r" b="b"/>
              <a:pathLst>
                <a:path w="5417" h="5311" extrusionOk="0">
                  <a:moveTo>
                    <a:pt x="1" y="2656"/>
                  </a:moveTo>
                  <a:cubicBezTo>
                    <a:pt x="1" y="-885"/>
                    <a:pt x="5486" y="-885"/>
                    <a:pt x="5416" y="2656"/>
                  </a:cubicBezTo>
                  <a:cubicBezTo>
                    <a:pt x="5416" y="6197"/>
                    <a:pt x="-69" y="6197"/>
                    <a:pt x="1" y="2656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98" name="Google Shape;12598;p29"/>
            <p:cNvSpPr/>
            <p:nvPr/>
          </p:nvSpPr>
          <p:spPr>
            <a:xfrm>
              <a:off x="5069859" y="32827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99" name="Google Shape;12599;p29"/>
            <p:cNvSpPr/>
            <p:nvPr/>
          </p:nvSpPr>
          <p:spPr>
            <a:xfrm>
              <a:off x="4919759" y="3307817"/>
              <a:ext cx="6357" cy="6138"/>
            </a:xfrm>
            <a:custGeom>
              <a:avLst/>
              <a:gdLst/>
              <a:ahLst/>
              <a:cxnLst/>
              <a:rect l="l" t="t" r="r" b="b"/>
              <a:pathLst>
                <a:path w="6040" h="5832" extrusionOk="0">
                  <a:moveTo>
                    <a:pt x="0" y="2916"/>
                  </a:moveTo>
                  <a:cubicBezTo>
                    <a:pt x="0" y="-972"/>
                    <a:pt x="6040" y="-972"/>
                    <a:pt x="6040" y="2916"/>
                  </a:cubicBezTo>
                  <a:cubicBezTo>
                    <a:pt x="6040" y="6804"/>
                    <a:pt x="0" y="6804"/>
                    <a:pt x="0" y="2916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00" name="Google Shape;12600;p29"/>
            <p:cNvSpPr/>
            <p:nvPr/>
          </p:nvSpPr>
          <p:spPr>
            <a:xfrm>
              <a:off x="5016977" y="3356462"/>
              <a:ext cx="9938" cy="9645"/>
            </a:xfrm>
            <a:custGeom>
              <a:avLst/>
              <a:gdLst/>
              <a:ahLst/>
              <a:cxnLst/>
              <a:rect l="l" t="t" r="r" b="b"/>
              <a:pathLst>
                <a:path w="9442" h="9164" extrusionOk="0">
                  <a:moveTo>
                    <a:pt x="0" y="4582"/>
                  </a:moveTo>
                  <a:cubicBezTo>
                    <a:pt x="0" y="-1527"/>
                    <a:pt x="9442" y="-1527"/>
                    <a:pt x="9442" y="4582"/>
                  </a:cubicBezTo>
                  <a:cubicBezTo>
                    <a:pt x="9442" y="10692"/>
                    <a:pt x="0" y="10692"/>
                    <a:pt x="0" y="45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01" name="Google Shape;12601;p29"/>
            <p:cNvSpPr/>
            <p:nvPr/>
          </p:nvSpPr>
          <p:spPr>
            <a:xfrm>
              <a:off x="5060143" y="3352646"/>
              <a:ext cx="14323" cy="13920"/>
            </a:xfrm>
            <a:custGeom>
              <a:avLst/>
              <a:gdLst/>
              <a:ahLst/>
              <a:cxnLst/>
              <a:rect l="l" t="t" r="r" b="b"/>
              <a:pathLst>
                <a:path w="13609" h="13226" extrusionOk="0">
                  <a:moveTo>
                    <a:pt x="0" y="6613"/>
                  </a:moveTo>
                  <a:cubicBezTo>
                    <a:pt x="-69" y="-2204"/>
                    <a:pt x="13679" y="-2204"/>
                    <a:pt x="13609" y="6613"/>
                  </a:cubicBezTo>
                  <a:cubicBezTo>
                    <a:pt x="13679" y="15431"/>
                    <a:pt x="-69" y="15431"/>
                    <a:pt x="0" y="661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02" name="Google Shape;12602;p29"/>
            <p:cNvSpPr/>
            <p:nvPr/>
          </p:nvSpPr>
          <p:spPr>
            <a:xfrm>
              <a:off x="4890470" y="3165496"/>
              <a:ext cx="7454" cy="7234"/>
            </a:xfrm>
            <a:custGeom>
              <a:avLst/>
              <a:gdLst/>
              <a:ahLst/>
              <a:cxnLst/>
              <a:rect l="l" t="t" r="r" b="b"/>
              <a:pathLst>
                <a:path w="7082" h="6873" extrusionOk="0">
                  <a:moveTo>
                    <a:pt x="0" y="3437"/>
                  </a:moveTo>
                  <a:cubicBezTo>
                    <a:pt x="0" y="-1146"/>
                    <a:pt x="7082" y="-1146"/>
                    <a:pt x="7082" y="3437"/>
                  </a:cubicBezTo>
                  <a:cubicBezTo>
                    <a:pt x="7082" y="8019"/>
                    <a:pt x="0" y="8019"/>
                    <a:pt x="0" y="3437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03" name="Google Shape;12603;p29"/>
            <p:cNvSpPr/>
            <p:nvPr/>
          </p:nvSpPr>
          <p:spPr>
            <a:xfrm>
              <a:off x="5180369" y="324434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04" name="Google Shape;12604;p29"/>
            <p:cNvSpPr/>
            <p:nvPr/>
          </p:nvSpPr>
          <p:spPr>
            <a:xfrm>
              <a:off x="5181319" y="3188614"/>
              <a:ext cx="12203" cy="11837"/>
            </a:xfrm>
            <a:custGeom>
              <a:avLst/>
              <a:gdLst/>
              <a:ahLst/>
              <a:cxnLst/>
              <a:rect l="l" t="t" r="r" b="b"/>
              <a:pathLst>
                <a:path w="11594" h="11247" extrusionOk="0">
                  <a:moveTo>
                    <a:pt x="0" y="5624"/>
                  </a:moveTo>
                  <a:cubicBezTo>
                    <a:pt x="0" y="-1875"/>
                    <a:pt x="11664" y="-1875"/>
                    <a:pt x="11595" y="5624"/>
                  </a:cubicBezTo>
                  <a:cubicBezTo>
                    <a:pt x="11595" y="13122"/>
                    <a:pt x="-69" y="13122"/>
                    <a:pt x="0" y="5624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05" name="Google Shape;12605;p29"/>
            <p:cNvSpPr/>
            <p:nvPr/>
          </p:nvSpPr>
          <p:spPr>
            <a:xfrm>
              <a:off x="5110469" y="3208645"/>
              <a:ext cx="11034" cy="10632"/>
            </a:xfrm>
            <a:custGeom>
              <a:avLst/>
              <a:gdLst/>
              <a:ahLst/>
              <a:cxnLst/>
              <a:rect l="l" t="t" r="r" b="b"/>
              <a:pathLst>
                <a:path w="10484" h="10102" extrusionOk="0">
                  <a:moveTo>
                    <a:pt x="0" y="5051"/>
                  </a:moveTo>
                  <a:cubicBezTo>
                    <a:pt x="0" y="-1684"/>
                    <a:pt x="10484" y="-1684"/>
                    <a:pt x="10484" y="5051"/>
                  </a:cubicBezTo>
                  <a:cubicBezTo>
                    <a:pt x="10484" y="11786"/>
                    <a:pt x="0" y="11786"/>
                    <a:pt x="0" y="5051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2606" name="Google Shape;12606;p29"/>
            <p:cNvGrpSpPr/>
            <p:nvPr/>
          </p:nvGrpSpPr>
          <p:grpSpPr>
            <a:xfrm>
              <a:off x="4760750" y="2950494"/>
              <a:ext cx="538872" cy="589728"/>
              <a:chOff x="4760750" y="2950494"/>
              <a:chExt cx="538872" cy="589728"/>
            </a:xfrm>
          </p:grpSpPr>
          <p:sp>
            <p:nvSpPr>
              <p:cNvPr id="12607" name="Google Shape;12607;p29"/>
              <p:cNvSpPr/>
              <p:nvPr/>
            </p:nvSpPr>
            <p:spPr>
              <a:xfrm>
                <a:off x="5103165" y="2950494"/>
                <a:ext cx="13432" cy="180628"/>
              </a:xfrm>
              <a:custGeom>
                <a:avLst/>
                <a:gdLst/>
                <a:ahLst/>
                <a:cxnLst/>
                <a:rect l="l" t="t" r="r" b="b"/>
                <a:pathLst>
                  <a:path w="12762" h="171618" extrusionOk="0">
                    <a:moveTo>
                      <a:pt x="5485" y="169139"/>
                    </a:moveTo>
                    <a:cubicBezTo>
                      <a:pt x="-2291" y="137271"/>
                      <a:pt x="2569" y="103805"/>
                      <a:pt x="2708" y="71312"/>
                    </a:cubicBezTo>
                    <a:cubicBezTo>
                      <a:pt x="2986" y="48886"/>
                      <a:pt x="7430" y="25141"/>
                      <a:pt x="0" y="3478"/>
                    </a:cubicBezTo>
                    <a:cubicBezTo>
                      <a:pt x="4652" y="-8880"/>
                      <a:pt x="10415" y="15351"/>
                      <a:pt x="10832" y="19447"/>
                    </a:cubicBezTo>
                    <a:cubicBezTo>
                      <a:pt x="16386" y="63813"/>
                      <a:pt x="7985" y="108457"/>
                      <a:pt x="9998" y="152893"/>
                    </a:cubicBezTo>
                    <a:cubicBezTo>
                      <a:pt x="9998" y="152893"/>
                      <a:pt x="9998" y="152754"/>
                      <a:pt x="9998" y="152684"/>
                    </a:cubicBezTo>
                    <a:cubicBezTo>
                      <a:pt x="8887" y="157961"/>
                      <a:pt x="15414" y="169139"/>
                      <a:pt x="9790" y="171500"/>
                    </a:cubicBezTo>
                    <a:cubicBezTo>
                      <a:pt x="8054" y="171986"/>
                      <a:pt x="6040" y="170945"/>
                      <a:pt x="5555" y="16907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08" name="Google Shape;12608;p29"/>
              <p:cNvSpPr/>
              <p:nvPr/>
            </p:nvSpPr>
            <p:spPr>
              <a:xfrm>
                <a:off x="5079322" y="3253999"/>
                <a:ext cx="220299" cy="286223"/>
              </a:xfrm>
              <a:custGeom>
                <a:avLst/>
                <a:gdLst/>
                <a:ahLst/>
                <a:cxnLst/>
                <a:rect l="l" t="t" r="r" b="b"/>
                <a:pathLst>
                  <a:path w="209310" h="271946" extrusionOk="0">
                    <a:moveTo>
                      <a:pt x="1141" y="271877"/>
                    </a:moveTo>
                    <a:cubicBezTo>
                      <a:pt x="-1219" y="270002"/>
                      <a:pt x="586" y="267433"/>
                      <a:pt x="2044" y="265628"/>
                    </a:cubicBezTo>
                    <a:cubicBezTo>
                      <a:pt x="14125" y="246812"/>
                      <a:pt x="16624" y="223900"/>
                      <a:pt x="18083" y="202099"/>
                    </a:cubicBezTo>
                    <a:cubicBezTo>
                      <a:pt x="18083" y="202238"/>
                      <a:pt x="18083" y="202446"/>
                      <a:pt x="18083" y="202585"/>
                    </a:cubicBezTo>
                    <a:cubicBezTo>
                      <a:pt x="19610" y="181478"/>
                      <a:pt x="19610" y="160302"/>
                      <a:pt x="21137" y="139195"/>
                    </a:cubicBezTo>
                    <a:cubicBezTo>
                      <a:pt x="21137" y="139334"/>
                      <a:pt x="21137" y="139473"/>
                      <a:pt x="21137" y="139612"/>
                    </a:cubicBezTo>
                    <a:cubicBezTo>
                      <a:pt x="21137" y="138917"/>
                      <a:pt x="21207" y="138223"/>
                      <a:pt x="21276" y="137529"/>
                    </a:cubicBezTo>
                    <a:cubicBezTo>
                      <a:pt x="21276" y="137668"/>
                      <a:pt x="21276" y="137807"/>
                      <a:pt x="21276" y="137945"/>
                    </a:cubicBezTo>
                    <a:cubicBezTo>
                      <a:pt x="24192" y="95662"/>
                      <a:pt x="23012" y="55393"/>
                      <a:pt x="72168" y="42270"/>
                    </a:cubicBezTo>
                    <a:cubicBezTo>
                      <a:pt x="108967" y="28592"/>
                      <a:pt x="177495" y="29564"/>
                      <a:pt x="203531" y="1723"/>
                    </a:cubicBezTo>
                    <a:cubicBezTo>
                      <a:pt x="203531" y="1723"/>
                      <a:pt x="203531" y="1862"/>
                      <a:pt x="203462" y="1931"/>
                    </a:cubicBezTo>
                    <a:cubicBezTo>
                      <a:pt x="204364" y="195"/>
                      <a:pt x="206448" y="-569"/>
                      <a:pt x="208183" y="473"/>
                    </a:cubicBezTo>
                    <a:cubicBezTo>
                      <a:pt x="215543" y="9360"/>
                      <a:pt x="184716" y="24704"/>
                      <a:pt x="177495" y="26857"/>
                    </a:cubicBezTo>
                    <a:cubicBezTo>
                      <a:pt x="149514" y="36021"/>
                      <a:pt x="120145" y="40118"/>
                      <a:pt x="91540" y="47061"/>
                    </a:cubicBezTo>
                    <a:cubicBezTo>
                      <a:pt x="44119" y="52962"/>
                      <a:pt x="29677" y="87469"/>
                      <a:pt x="27664" y="130933"/>
                    </a:cubicBezTo>
                    <a:cubicBezTo>
                      <a:pt x="27664" y="130933"/>
                      <a:pt x="27664" y="130933"/>
                      <a:pt x="27664" y="130863"/>
                    </a:cubicBezTo>
                    <a:cubicBezTo>
                      <a:pt x="23845" y="163912"/>
                      <a:pt x="34260" y="257366"/>
                      <a:pt x="1280" y="27194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09" name="Google Shape;12609;p29"/>
              <p:cNvSpPr/>
              <p:nvPr/>
            </p:nvSpPr>
            <p:spPr>
              <a:xfrm>
                <a:off x="4760750" y="3374861"/>
                <a:ext cx="200674" cy="41251"/>
              </a:xfrm>
              <a:custGeom>
                <a:avLst/>
                <a:gdLst/>
                <a:ahLst/>
                <a:cxnLst/>
                <a:rect l="l" t="t" r="r" b="b"/>
                <a:pathLst>
                  <a:path w="190664" h="39193" extrusionOk="0">
                    <a:moveTo>
                      <a:pt x="23468" y="39096"/>
                    </a:moveTo>
                    <a:cubicBezTo>
                      <a:pt x="16941" y="38402"/>
                      <a:pt x="208" y="36874"/>
                      <a:pt x="0" y="28612"/>
                    </a:cubicBezTo>
                    <a:cubicBezTo>
                      <a:pt x="625" y="27085"/>
                      <a:pt x="2916" y="26946"/>
                      <a:pt x="3750" y="28334"/>
                    </a:cubicBezTo>
                    <a:cubicBezTo>
                      <a:pt x="33605" y="39443"/>
                      <a:pt x="66931" y="26182"/>
                      <a:pt x="95606" y="16531"/>
                    </a:cubicBezTo>
                    <a:cubicBezTo>
                      <a:pt x="125322" y="5631"/>
                      <a:pt x="158024" y="-8742"/>
                      <a:pt x="188643" y="6880"/>
                    </a:cubicBezTo>
                    <a:cubicBezTo>
                      <a:pt x="192670" y="8547"/>
                      <a:pt x="190101" y="14795"/>
                      <a:pt x="186005" y="13129"/>
                    </a:cubicBezTo>
                    <a:cubicBezTo>
                      <a:pt x="179409" y="10630"/>
                      <a:pt x="172536" y="9033"/>
                      <a:pt x="165592" y="7922"/>
                    </a:cubicBezTo>
                    <a:cubicBezTo>
                      <a:pt x="147401" y="5978"/>
                      <a:pt x="129627" y="13268"/>
                      <a:pt x="112478" y="18545"/>
                    </a:cubicBezTo>
                    <a:cubicBezTo>
                      <a:pt x="112617" y="18545"/>
                      <a:pt x="112825" y="18406"/>
                      <a:pt x="112964" y="18406"/>
                    </a:cubicBezTo>
                    <a:cubicBezTo>
                      <a:pt x="112686" y="18475"/>
                      <a:pt x="112408" y="18614"/>
                      <a:pt x="112061" y="18683"/>
                    </a:cubicBezTo>
                    <a:cubicBezTo>
                      <a:pt x="112200" y="18683"/>
                      <a:pt x="112408" y="18545"/>
                      <a:pt x="112547" y="18545"/>
                    </a:cubicBezTo>
                    <a:cubicBezTo>
                      <a:pt x="111714" y="18822"/>
                      <a:pt x="110881" y="19100"/>
                      <a:pt x="109979" y="19447"/>
                    </a:cubicBezTo>
                    <a:cubicBezTo>
                      <a:pt x="109979" y="19447"/>
                      <a:pt x="110048" y="19447"/>
                      <a:pt x="110117" y="19447"/>
                    </a:cubicBezTo>
                    <a:cubicBezTo>
                      <a:pt x="109909" y="19517"/>
                      <a:pt x="109631" y="19586"/>
                      <a:pt x="109423" y="19655"/>
                    </a:cubicBezTo>
                    <a:cubicBezTo>
                      <a:pt x="109423" y="19655"/>
                      <a:pt x="109423" y="19655"/>
                      <a:pt x="109492" y="19655"/>
                    </a:cubicBezTo>
                    <a:cubicBezTo>
                      <a:pt x="109423" y="19655"/>
                      <a:pt x="109353" y="19655"/>
                      <a:pt x="109284" y="19725"/>
                    </a:cubicBezTo>
                    <a:cubicBezTo>
                      <a:pt x="109284" y="19725"/>
                      <a:pt x="109284" y="19725"/>
                      <a:pt x="109423" y="19725"/>
                    </a:cubicBezTo>
                    <a:cubicBezTo>
                      <a:pt x="109353" y="19725"/>
                      <a:pt x="109214" y="19725"/>
                      <a:pt x="109145" y="19794"/>
                    </a:cubicBezTo>
                    <a:cubicBezTo>
                      <a:pt x="109145" y="19794"/>
                      <a:pt x="109145" y="19794"/>
                      <a:pt x="109284" y="19794"/>
                    </a:cubicBezTo>
                    <a:cubicBezTo>
                      <a:pt x="81720" y="29723"/>
                      <a:pt x="53184" y="39790"/>
                      <a:pt x="23537" y="3916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10" name="Google Shape;12610;p29"/>
              <p:cNvSpPr/>
              <p:nvPr/>
            </p:nvSpPr>
            <p:spPr>
              <a:xfrm>
                <a:off x="4784560" y="3118813"/>
                <a:ext cx="101404" cy="109148"/>
              </a:xfrm>
              <a:custGeom>
                <a:avLst/>
                <a:gdLst/>
                <a:ahLst/>
                <a:cxnLst/>
                <a:rect l="l" t="t" r="r" b="b"/>
                <a:pathLst>
                  <a:path w="96346" h="103704" extrusionOk="0">
                    <a:moveTo>
                      <a:pt x="92898" y="103705"/>
                    </a:moveTo>
                    <a:cubicBezTo>
                      <a:pt x="84219" y="93707"/>
                      <a:pt x="75540" y="82875"/>
                      <a:pt x="64917" y="74266"/>
                    </a:cubicBezTo>
                    <a:cubicBezTo>
                      <a:pt x="64987" y="74266"/>
                      <a:pt x="65056" y="74405"/>
                      <a:pt x="65126" y="74474"/>
                    </a:cubicBezTo>
                    <a:cubicBezTo>
                      <a:pt x="47629" y="59616"/>
                      <a:pt x="31452" y="43369"/>
                      <a:pt x="16316" y="26151"/>
                    </a:cubicBezTo>
                    <a:cubicBezTo>
                      <a:pt x="16316" y="26151"/>
                      <a:pt x="16316" y="26151"/>
                      <a:pt x="16316" y="26151"/>
                    </a:cubicBezTo>
                    <a:cubicBezTo>
                      <a:pt x="10832" y="18305"/>
                      <a:pt x="1111" y="10945"/>
                      <a:pt x="0" y="1156"/>
                    </a:cubicBezTo>
                    <a:cubicBezTo>
                      <a:pt x="417" y="-511"/>
                      <a:pt x="2569" y="-233"/>
                      <a:pt x="3263" y="1086"/>
                    </a:cubicBezTo>
                    <a:cubicBezTo>
                      <a:pt x="3263" y="1086"/>
                      <a:pt x="3263" y="1017"/>
                      <a:pt x="3194" y="947"/>
                    </a:cubicBezTo>
                    <a:cubicBezTo>
                      <a:pt x="6388" y="4627"/>
                      <a:pt x="9512" y="8376"/>
                      <a:pt x="12706" y="11987"/>
                    </a:cubicBezTo>
                    <a:cubicBezTo>
                      <a:pt x="12706" y="11917"/>
                      <a:pt x="12567" y="11848"/>
                      <a:pt x="12498" y="11779"/>
                    </a:cubicBezTo>
                    <a:cubicBezTo>
                      <a:pt x="18330" y="23235"/>
                      <a:pt x="115880" y="101136"/>
                      <a:pt x="92829" y="10363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11" name="Google Shape;12611;p29"/>
              <p:cNvSpPr/>
              <p:nvPr/>
            </p:nvSpPr>
            <p:spPr>
              <a:xfrm>
                <a:off x="5002574" y="3411906"/>
                <a:ext cx="60592" cy="125880"/>
              </a:xfrm>
              <a:custGeom>
                <a:avLst/>
                <a:gdLst/>
                <a:ahLst/>
                <a:cxnLst/>
                <a:rect l="l" t="t" r="r" b="b"/>
                <a:pathLst>
                  <a:path w="57570" h="119601" extrusionOk="0">
                    <a:moveTo>
                      <a:pt x="50350" y="118026"/>
                    </a:moveTo>
                    <a:cubicBezTo>
                      <a:pt x="35770" y="96086"/>
                      <a:pt x="28132" y="70327"/>
                      <a:pt x="18898" y="45818"/>
                    </a:cubicBezTo>
                    <a:cubicBezTo>
                      <a:pt x="18898" y="45957"/>
                      <a:pt x="18968" y="46096"/>
                      <a:pt x="19037" y="46234"/>
                    </a:cubicBezTo>
                    <a:cubicBezTo>
                      <a:pt x="18482" y="44707"/>
                      <a:pt x="17926" y="43110"/>
                      <a:pt x="17440" y="41583"/>
                    </a:cubicBezTo>
                    <a:cubicBezTo>
                      <a:pt x="17440" y="41721"/>
                      <a:pt x="17509" y="41860"/>
                      <a:pt x="17579" y="41999"/>
                    </a:cubicBezTo>
                    <a:cubicBezTo>
                      <a:pt x="12789" y="29016"/>
                      <a:pt x="8900" y="15268"/>
                      <a:pt x="777" y="3882"/>
                    </a:cubicBezTo>
                    <a:cubicBezTo>
                      <a:pt x="-1376" y="2146"/>
                      <a:pt x="1402" y="-1256"/>
                      <a:pt x="3554" y="480"/>
                    </a:cubicBezTo>
                    <a:cubicBezTo>
                      <a:pt x="4943" y="1730"/>
                      <a:pt x="6053" y="3188"/>
                      <a:pt x="7095" y="4715"/>
                    </a:cubicBezTo>
                    <a:cubicBezTo>
                      <a:pt x="7095" y="4715"/>
                      <a:pt x="7095" y="4715"/>
                      <a:pt x="7095" y="4646"/>
                    </a:cubicBezTo>
                    <a:cubicBezTo>
                      <a:pt x="7095" y="4715"/>
                      <a:pt x="7234" y="4854"/>
                      <a:pt x="7303" y="4923"/>
                    </a:cubicBezTo>
                    <a:cubicBezTo>
                      <a:pt x="7303" y="4923"/>
                      <a:pt x="7303" y="4923"/>
                      <a:pt x="7303" y="4854"/>
                    </a:cubicBezTo>
                    <a:cubicBezTo>
                      <a:pt x="7651" y="5409"/>
                      <a:pt x="7997" y="5895"/>
                      <a:pt x="8345" y="6451"/>
                    </a:cubicBezTo>
                    <a:cubicBezTo>
                      <a:pt x="8345" y="6381"/>
                      <a:pt x="8206" y="6312"/>
                      <a:pt x="8206" y="6173"/>
                    </a:cubicBezTo>
                    <a:cubicBezTo>
                      <a:pt x="25147" y="36792"/>
                      <a:pt x="35284" y="70813"/>
                      <a:pt x="50419" y="102404"/>
                    </a:cubicBezTo>
                    <a:cubicBezTo>
                      <a:pt x="52155" y="107264"/>
                      <a:pt x="56807" y="111152"/>
                      <a:pt x="57571" y="116220"/>
                    </a:cubicBezTo>
                    <a:cubicBezTo>
                      <a:pt x="57224" y="119553"/>
                      <a:pt x="52503" y="120872"/>
                      <a:pt x="50558" y="11809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2612" name="Google Shape;12612;p29"/>
          <p:cNvGrpSpPr/>
          <p:nvPr/>
        </p:nvGrpSpPr>
        <p:grpSpPr>
          <a:xfrm flipH="1">
            <a:off x="11109823" y="6423128"/>
            <a:ext cx="262399" cy="291504"/>
            <a:chOff x="3950791" y="2939502"/>
            <a:chExt cx="554207" cy="615507"/>
          </a:xfrm>
        </p:grpSpPr>
        <p:sp>
          <p:nvSpPr>
            <p:cNvPr id="12613" name="Google Shape;12613;p29"/>
            <p:cNvSpPr/>
            <p:nvPr/>
          </p:nvSpPr>
          <p:spPr>
            <a:xfrm>
              <a:off x="3950791" y="2939502"/>
              <a:ext cx="554207" cy="615507"/>
            </a:xfrm>
            <a:custGeom>
              <a:avLst/>
              <a:gdLst/>
              <a:ahLst/>
              <a:cxnLst/>
              <a:rect l="l" t="t" r="r" b="b"/>
              <a:pathLst>
                <a:path w="526562" h="584805" extrusionOk="0">
                  <a:moveTo>
                    <a:pt x="292959" y="583604"/>
                  </a:moveTo>
                  <a:cubicBezTo>
                    <a:pt x="250398" y="559720"/>
                    <a:pt x="255397" y="488901"/>
                    <a:pt x="211100" y="451269"/>
                  </a:cubicBezTo>
                  <a:cubicBezTo>
                    <a:pt x="173955" y="422872"/>
                    <a:pt x="126535" y="455852"/>
                    <a:pt x="87028" y="463142"/>
                  </a:cubicBezTo>
                  <a:cubicBezTo>
                    <a:pt x="60228" y="468488"/>
                    <a:pt x="19264" y="480569"/>
                    <a:pt x="1837" y="452311"/>
                  </a:cubicBezTo>
                  <a:cubicBezTo>
                    <a:pt x="-15173" y="415166"/>
                    <a:pt x="91056" y="351637"/>
                    <a:pt x="110704" y="313242"/>
                  </a:cubicBezTo>
                  <a:cubicBezTo>
                    <a:pt x="135491" y="282900"/>
                    <a:pt x="108205" y="267487"/>
                    <a:pt x="86820" y="247838"/>
                  </a:cubicBezTo>
                  <a:cubicBezTo>
                    <a:pt x="67102" y="229717"/>
                    <a:pt x="46133" y="212012"/>
                    <a:pt x="31762" y="189169"/>
                  </a:cubicBezTo>
                  <a:cubicBezTo>
                    <a:pt x="-6495" y="104672"/>
                    <a:pt x="153543" y="186253"/>
                    <a:pt x="185897" y="180213"/>
                  </a:cubicBezTo>
                  <a:cubicBezTo>
                    <a:pt x="200131" y="179866"/>
                    <a:pt x="211378" y="169798"/>
                    <a:pt x="216516" y="157023"/>
                  </a:cubicBezTo>
                  <a:cubicBezTo>
                    <a:pt x="226653" y="134527"/>
                    <a:pt x="234707" y="111129"/>
                    <a:pt x="245330" y="88842"/>
                  </a:cubicBezTo>
                  <a:cubicBezTo>
                    <a:pt x="261299" y="57460"/>
                    <a:pt x="276435" y="16912"/>
                    <a:pt x="311636" y="2748"/>
                  </a:cubicBezTo>
                  <a:cubicBezTo>
                    <a:pt x="322467" y="-1070"/>
                    <a:pt x="337604" y="-2390"/>
                    <a:pt x="344547" y="8789"/>
                  </a:cubicBezTo>
                  <a:cubicBezTo>
                    <a:pt x="352947" y="24133"/>
                    <a:pt x="350795" y="42601"/>
                    <a:pt x="351003" y="59473"/>
                  </a:cubicBezTo>
                  <a:cubicBezTo>
                    <a:pt x="350656" y="90161"/>
                    <a:pt x="348504" y="120988"/>
                    <a:pt x="352253" y="151538"/>
                  </a:cubicBezTo>
                  <a:cubicBezTo>
                    <a:pt x="353294" y="179518"/>
                    <a:pt x="368361" y="202500"/>
                    <a:pt x="396272" y="209651"/>
                  </a:cubicBezTo>
                  <a:cubicBezTo>
                    <a:pt x="438555" y="225551"/>
                    <a:pt x="486810" y="238118"/>
                    <a:pt x="514373" y="276860"/>
                  </a:cubicBezTo>
                  <a:cubicBezTo>
                    <a:pt x="529856" y="295120"/>
                    <a:pt x="532773" y="325878"/>
                    <a:pt x="510208" y="339833"/>
                  </a:cubicBezTo>
                  <a:cubicBezTo>
                    <a:pt x="498196" y="345735"/>
                    <a:pt x="484032" y="345666"/>
                    <a:pt x="471049" y="347957"/>
                  </a:cubicBezTo>
                  <a:cubicBezTo>
                    <a:pt x="433834" y="355455"/>
                    <a:pt x="344269" y="353997"/>
                    <a:pt x="343366" y="405584"/>
                  </a:cubicBezTo>
                  <a:cubicBezTo>
                    <a:pt x="343366" y="405445"/>
                    <a:pt x="343366" y="405306"/>
                    <a:pt x="343366" y="405168"/>
                  </a:cubicBezTo>
                  <a:cubicBezTo>
                    <a:pt x="340936" y="439258"/>
                    <a:pt x="349962" y="599781"/>
                    <a:pt x="292890" y="583673"/>
                  </a:cubicBezTo>
                  <a:close/>
                  <a:moveTo>
                    <a:pt x="325661" y="534656"/>
                  </a:moveTo>
                  <a:cubicBezTo>
                    <a:pt x="325939" y="533336"/>
                    <a:pt x="326217" y="531948"/>
                    <a:pt x="326494" y="530629"/>
                  </a:cubicBezTo>
                  <a:cubicBezTo>
                    <a:pt x="326494" y="530629"/>
                    <a:pt x="326494" y="530698"/>
                    <a:pt x="326494" y="530767"/>
                  </a:cubicBezTo>
                  <a:cubicBezTo>
                    <a:pt x="326494" y="530698"/>
                    <a:pt x="326494" y="530559"/>
                    <a:pt x="326494" y="530490"/>
                  </a:cubicBezTo>
                  <a:cubicBezTo>
                    <a:pt x="326217" y="531878"/>
                    <a:pt x="325939" y="533267"/>
                    <a:pt x="325661" y="534656"/>
                  </a:cubicBezTo>
                  <a:close/>
                  <a:moveTo>
                    <a:pt x="105983" y="249366"/>
                  </a:moveTo>
                  <a:cubicBezTo>
                    <a:pt x="105983" y="249366"/>
                    <a:pt x="105983" y="249366"/>
                    <a:pt x="105983" y="249366"/>
                  </a:cubicBezTo>
                  <a:lnTo>
                    <a:pt x="105983" y="249366"/>
                  </a:lnTo>
                  <a:cubicBezTo>
                    <a:pt x="105358" y="248810"/>
                    <a:pt x="104664" y="248255"/>
                    <a:pt x="104039" y="247699"/>
                  </a:cubicBezTo>
                  <a:cubicBezTo>
                    <a:pt x="104664" y="248255"/>
                    <a:pt x="105358" y="248810"/>
                    <a:pt x="105983" y="249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2614" name="Google Shape;12614;p29"/>
            <p:cNvGrpSpPr/>
            <p:nvPr/>
          </p:nvGrpSpPr>
          <p:grpSpPr>
            <a:xfrm>
              <a:off x="3950791" y="2939502"/>
              <a:ext cx="554207" cy="615507"/>
              <a:chOff x="4753266" y="2939502"/>
              <a:chExt cx="554207" cy="615507"/>
            </a:xfrm>
          </p:grpSpPr>
          <p:sp>
            <p:nvSpPr>
              <p:cNvPr id="12615" name="Google Shape;12615;p29"/>
              <p:cNvSpPr/>
              <p:nvPr/>
            </p:nvSpPr>
            <p:spPr>
              <a:xfrm>
                <a:off x="4753266" y="2939502"/>
                <a:ext cx="554207" cy="615507"/>
              </a:xfrm>
              <a:custGeom>
                <a:avLst/>
                <a:gdLst/>
                <a:ahLst/>
                <a:cxnLst/>
                <a:rect l="l" t="t" r="r" b="b"/>
                <a:pathLst>
                  <a:path w="526562" h="584805" extrusionOk="0">
                    <a:moveTo>
                      <a:pt x="292959" y="583604"/>
                    </a:moveTo>
                    <a:cubicBezTo>
                      <a:pt x="250398" y="559720"/>
                      <a:pt x="255397" y="488901"/>
                      <a:pt x="211100" y="451269"/>
                    </a:cubicBezTo>
                    <a:cubicBezTo>
                      <a:pt x="173955" y="422872"/>
                      <a:pt x="126535" y="455852"/>
                      <a:pt x="87028" y="463142"/>
                    </a:cubicBezTo>
                    <a:cubicBezTo>
                      <a:pt x="60228" y="468488"/>
                      <a:pt x="19264" y="480569"/>
                      <a:pt x="1837" y="452311"/>
                    </a:cubicBezTo>
                    <a:cubicBezTo>
                      <a:pt x="-15173" y="415166"/>
                      <a:pt x="91056" y="351637"/>
                      <a:pt x="110704" y="313242"/>
                    </a:cubicBezTo>
                    <a:cubicBezTo>
                      <a:pt x="135491" y="282900"/>
                      <a:pt x="108205" y="267487"/>
                      <a:pt x="86820" y="247838"/>
                    </a:cubicBezTo>
                    <a:cubicBezTo>
                      <a:pt x="67102" y="229717"/>
                      <a:pt x="46133" y="212012"/>
                      <a:pt x="31762" y="189169"/>
                    </a:cubicBezTo>
                    <a:cubicBezTo>
                      <a:pt x="-6495" y="104672"/>
                      <a:pt x="153543" y="186253"/>
                      <a:pt x="185897" y="180213"/>
                    </a:cubicBezTo>
                    <a:cubicBezTo>
                      <a:pt x="200131" y="179866"/>
                      <a:pt x="211378" y="169798"/>
                      <a:pt x="216516" y="157023"/>
                    </a:cubicBezTo>
                    <a:cubicBezTo>
                      <a:pt x="226653" y="134527"/>
                      <a:pt x="234707" y="111129"/>
                      <a:pt x="245330" y="88842"/>
                    </a:cubicBezTo>
                    <a:cubicBezTo>
                      <a:pt x="261299" y="57460"/>
                      <a:pt x="276435" y="16912"/>
                      <a:pt x="311636" y="2748"/>
                    </a:cubicBezTo>
                    <a:cubicBezTo>
                      <a:pt x="322467" y="-1070"/>
                      <a:pt x="337604" y="-2390"/>
                      <a:pt x="344547" y="8789"/>
                    </a:cubicBezTo>
                    <a:cubicBezTo>
                      <a:pt x="352947" y="24133"/>
                      <a:pt x="350795" y="42601"/>
                      <a:pt x="351003" y="59473"/>
                    </a:cubicBezTo>
                    <a:cubicBezTo>
                      <a:pt x="350656" y="90161"/>
                      <a:pt x="348504" y="120988"/>
                      <a:pt x="352253" y="151538"/>
                    </a:cubicBezTo>
                    <a:cubicBezTo>
                      <a:pt x="353294" y="179518"/>
                      <a:pt x="368361" y="202500"/>
                      <a:pt x="396272" y="209651"/>
                    </a:cubicBezTo>
                    <a:cubicBezTo>
                      <a:pt x="438555" y="225551"/>
                      <a:pt x="486810" y="238118"/>
                      <a:pt x="514373" y="276860"/>
                    </a:cubicBezTo>
                    <a:cubicBezTo>
                      <a:pt x="529856" y="295120"/>
                      <a:pt x="532773" y="325878"/>
                      <a:pt x="510208" y="339833"/>
                    </a:cubicBezTo>
                    <a:cubicBezTo>
                      <a:pt x="498196" y="345735"/>
                      <a:pt x="484032" y="345666"/>
                      <a:pt x="471049" y="347957"/>
                    </a:cubicBezTo>
                    <a:cubicBezTo>
                      <a:pt x="433834" y="355455"/>
                      <a:pt x="344269" y="353997"/>
                      <a:pt x="343366" y="405584"/>
                    </a:cubicBezTo>
                    <a:cubicBezTo>
                      <a:pt x="343366" y="405445"/>
                      <a:pt x="343366" y="405306"/>
                      <a:pt x="343366" y="405168"/>
                    </a:cubicBezTo>
                    <a:cubicBezTo>
                      <a:pt x="340936" y="439258"/>
                      <a:pt x="349962" y="599781"/>
                      <a:pt x="292890" y="583673"/>
                    </a:cubicBezTo>
                    <a:close/>
                    <a:moveTo>
                      <a:pt x="325661" y="534656"/>
                    </a:moveTo>
                    <a:cubicBezTo>
                      <a:pt x="325939" y="533336"/>
                      <a:pt x="326217" y="531948"/>
                      <a:pt x="326494" y="530629"/>
                    </a:cubicBezTo>
                    <a:cubicBezTo>
                      <a:pt x="326494" y="530629"/>
                      <a:pt x="326494" y="530698"/>
                      <a:pt x="326494" y="530767"/>
                    </a:cubicBezTo>
                    <a:cubicBezTo>
                      <a:pt x="326494" y="530698"/>
                      <a:pt x="326494" y="530559"/>
                      <a:pt x="326494" y="530490"/>
                    </a:cubicBezTo>
                    <a:cubicBezTo>
                      <a:pt x="326217" y="531878"/>
                      <a:pt x="325939" y="533267"/>
                      <a:pt x="325661" y="534656"/>
                    </a:cubicBezTo>
                    <a:close/>
                    <a:moveTo>
                      <a:pt x="105983" y="249366"/>
                    </a:moveTo>
                    <a:cubicBezTo>
                      <a:pt x="105983" y="249366"/>
                      <a:pt x="105983" y="249366"/>
                      <a:pt x="105983" y="249366"/>
                    </a:cubicBezTo>
                    <a:lnTo>
                      <a:pt x="105983" y="249366"/>
                    </a:lnTo>
                    <a:cubicBezTo>
                      <a:pt x="105358" y="248810"/>
                      <a:pt x="104664" y="248255"/>
                      <a:pt x="104039" y="247699"/>
                    </a:cubicBezTo>
                    <a:cubicBezTo>
                      <a:pt x="104664" y="248255"/>
                      <a:pt x="105358" y="248810"/>
                      <a:pt x="105983" y="249435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16" name="Google Shape;12616;p29"/>
              <p:cNvSpPr/>
              <p:nvPr/>
            </p:nvSpPr>
            <p:spPr>
              <a:xfrm>
                <a:off x="5036186" y="3092511"/>
                <a:ext cx="13227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12567" h="12185" extrusionOk="0">
                    <a:moveTo>
                      <a:pt x="0" y="6093"/>
                    </a:moveTo>
                    <a:cubicBezTo>
                      <a:pt x="0" y="-2031"/>
                      <a:pt x="12636" y="-2031"/>
                      <a:pt x="12567" y="6093"/>
                    </a:cubicBezTo>
                    <a:cubicBezTo>
                      <a:pt x="12567" y="14216"/>
                      <a:pt x="-69" y="14216"/>
                      <a:pt x="0" y="609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17" name="Google Shape;12617;p29"/>
              <p:cNvSpPr/>
              <p:nvPr/>
            </p:nvSpPr>
            <p:spPr>
              <a:xfrm>
                <a:off x="5056273" y="3036671"/>
                <a:ext cx="12569" cy="12167"/>
              </a:xfrm>
              <a:custGeom>
                <a:avLst/>
                <a:gdLst/>
                <a:ahLst/>
                <a:cxnLst/>
                <a:rect l="l" t="t" r="r" b="b"/>
                <a:pathLst>
                  <a:path w="11942" h="11560" extrusionOk="0">
                    <a:moveTo>
                      <a:pt x="0" y="5780"/>
                    </a:moveTo>
                    <a:cubicBezTo>
                      <a:pt x="0" y="-1927"/>
                      <a:pt x="12012" y="-1927"/>
                      <a:pt x="11942" y="5780"/>
                    </a:cubicBezTo>
                    <a:cubicBezTo>
                      <a:pt x="11942" y="13487"/>
                      <a:pt x="-69" y="13487"/>
                      <a:pt x="0" y="578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18" name="Google Shape;12618;p29"/>
              <p:cNvSpPr/>
              <p:nvPr/>
            </p:nvSpPr>
            <p:spPr>
              <a:xfrm>
                <a:off x="4993530" y="3154194"/>
                <a:ext cx="10231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9721" h="9477" extrusionOk="0">
                    <a:moveTo>
                      <a:pt x="0" y="4739"/>
                    </a:moveTo>
                    <a:cubicBezTo>
                      <a:pt x="0" y="-1580"/>
                      <a:pt x="9790" y="-1580"/>
                      <a:pt x="9721" y="4739"/>
                    </a:cubicBezTo>
                    <a:cubicBezTo>
                      <a:pt x="9721" y="11057"/>
                      <a:pt x="-69" y="11057"/>
                      <a:pt x="0" y="473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19" name="Google Shape;12619;p29"/>
              <p:cNvSpPr/>
              <p:nvPr/>
            </p:nvSpPr>
            <p:spPr>
              <a:xfrm>
                <a:off x="4916545" y="3147766"/>
                <a:ext cx="8548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8122" h="7810" extrusionOk="0">
                    <a:moveTo>
                      <a:pt x="0" y="3905"/>
                    </a:moveTo>
                    <a:cubicBezTo>
                      <a:pt x="0" y="-1302"/>
                      <a:pt x="8123" y="-1302"/>
                      <a:pt x="8123" y="3905"/>
                    </a:cubicBezTo>
                    <a:cubicBezTo>
                      <a:pt x="8123" y="9113"/>
                      <a:pt x="0" y="9113"/>
                      <a:pt x="0" y="39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20" name="Google Shape;12620;p29"/>
              <p:cNvSpPr/>
              <p:nvPr/>
            </p:nvSpPr>
            <p:spPr>
              <a:xfrm>
                <a:off x="4836403" y="3124178"/>
                <a:ext cx="4485" cy="4447"/>
              </a:xfrm>
              <a:custGeom>
                <a:avLst/>
                <a:gdLst/>
                <a:ahLst/>
                <a:cxnLst/>
                <a:rect l="l" t="t" r="r" b="b"/>
                <a:pathLst>
                  <a:path w="4261" h="4225" extrusionOk="0">
                    <a:moveTo>
                      <a:pt x="1751" y="4109"/>
                    </a:moveTo>
                    <a:cubicBezTo>
                      <a:pt x="-1789" y="3623"/>
                      <a:pt x="710" y="-1723"/>
                      <a:pt x="3348" y="568"/>
                    </a:cubicBezTo>
                    <a:cubicBezTo>
                      <a:pt x="5292" y="1679"/>
                      <a:pt x="3834" y="4873"/>
                      <a:pt x="1751" y="410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21" name="Google Shape;12621;p29"/>
              <p:cNvSpPr/>
              <p:nvPr/>
            </p:nvSpPr>
            <p:spPr>
              <a:xfrm>
                <a:off x="4900039" y="3212735"/>
                <a:ext cx="2410" cy="2302"/>
              </a:xfrm>
              <a:custGeom>
                <a:avLst/>
                <a:gdLst/>
                <a:ahLst/>
                <a:cxnLst/>
                <a:rect l="l" t="t" r="r" b="b"/>
                <a:pathLst>
                  <a:path w="2290" h="2187" extrusionOk="0">
                    <a:moveTo>
                      <a:pt x="0" y="1094"/>
                    </a:moveTo>
                    <a:cubicBezTo>
                      <a:pt x="0" y="-365"/>
                      <a:pt x="2291" y="-365"/>
                      <a:pt x="2291" y="1094"/>
                    </a:cubicBezTo>
                    <a:cubicBezTo>
                      <a:pt x="2291" y="2552"/>
                      <a:pt x="0" y="2552"/>
                      <a:pt x="0" y="1094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22" name="Google Shape;12622;p29"/>
              <p:cNvSpPr/>
              <p:nvPr/>
            </p:nvSpPr>
            <p:spPr>
              <a:xfrm>
                <a:off x="4953869" y="3262222"/>
                <a:ext cx="13008" cy="12605"/>
              </a:xfrm>
              <a:custGeom>
                <a:avLst/>
                <a:gdLst/>
                <a:ahLst/>
                <a:cxnLst/>
                <a:rect l="l" t="t" r="r" b="b"/>
                <a:pathLst>
                  <a:path w="12359" h="11976" extrusionOk="0">
                    <a:moveTo>
                      <a:pt x="0" y="5988"/>
                    </a:moveTo>
                    <a:cubicBezTo>
                      <a:pt x="0" y="-1996"/>
                      <a:pt x="12428" y="-1996"/>
                      <a:pt x="12359" y="5988"/>
                    </a:cubicBezTo>
                    <a:cubicBezTo>
                      <a:pt x="12359" y="13973"/>
                      <a:pt x="-69" y="13973"/>
                      <a:pt x="0" y="598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23" name="Google Shape;12623;p29"/>
              <p:cNvSpPr/>
              <p:nvPr/>
            </p:nvSpPr>
            <p:spPr>
              <a:xfrm>
                <a:off x="5026691" y="3235416"/>
                <a:ext cx="12057" cy="11728"/>
              </a:xfrm>
              <a:custGeom>
                <a:avLst/>
                <a:gdLst/>
                <a:ahLst/>
                <a:cxnLst/>
                <a:rect l="l" t="t" r="r" b="b"/>
                <a:pathLst>
                  <a:path w="11456" h="11143" extrusionOk="0">
                    <a:moveTo>
                      <a:pt x="0" y="5572"/>
                    </a:moveTo>
                    <a:cubicBezTo>
                      <a:pt x="0" y="-1857"/>
                      <a:pt x="11526" y="-1857"/>
                      <a:pt x="11457" y="5572"/>
                    </a:cubicBezTo>
                    <a:cubicBezTo>
                      <a:pt x="11457" y="13001"/>
                      <a:pt x="-69" y="13001"/>
                      <a:pt x="0" y="557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24" name="Google Shape;12624;p29"/>
              <p:cNvSpPr/>
              <p:nvPr/>
            </p:nvSpPr>
            <p:spPr>
              <a:xfrm>
                <a:off x="5089872" y="3166611"/>
                <a:ext cx="13885" cy="13481"/>
              </a:xfrm>
              <a:custGeom>
                <a:avLst/>
                <a:gdLst/>
                <a:ahLst/>
                <a:cxnLst/>
                <a:rect l="l" t="t" r="r" b="b"/>
                <a:pathLst>
                  <a:path w="13192" h="12809" extrusionOk="0">
                    <a:moveTo>
                      <a:pt x="0" y="6405"/>
                    </a:moveTo>
                    <a:cubicBezTo>
                      <a:pt x="-69" y="-2135"/>
                      <a:pt x="13262" y="-2135"/>
                      <a:pt x="13192" y="6405"/>
                    </a:cubicBezTo>
                    <a:cubicBezTo>
                      <a:pt x="13192" y="14945"/>
                      <a:pt x="-69" y="14945"/>
                      <a:pt x="0" y="64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25" name="Google Shape;12625;p29"/>
              <p:cNvSpPr/>
              <p:nvPr/>
            </p:nvSpPr>
            <p:spPr>
              <a:xfrm>
                <a:off x="5093305" y="3259135"/>
                <a:ext cx="14250" cy="13811"/>
              </a:xfrm>
              <a:custGeom>
                <a:avLst/>
                <a:gdLst/>
                <a:ahLst/>
                <a:cxnLst/>
                <a:rect l="l" t="t" r="r" b="b"/>
                <a:pathLst>
                  <a:path w="13539" h="13122" extrusionOk="0">
                    <a:moveTo>
                      <a:pt x="0" y="6561"/>
                    </a:moveTo>
                    <a:cubicBezTo>
                      <a:pt x="-69" y="-2187"/>
                      <a:pt x="13608" y="-2187"/>
                      <a:pt x="13539" y="6561"/>
                    </a:cubicBezTo>
                    <a:cubicBezTo>
                      <a:pt x="13608" y="15309"/>
                      <a:pt x="-69" y="15309"/>
                      <a:pt x="0" y="656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26" name="Google Shape;12626;p29"/>
              <p:cNvSpPr/>
              <p:nvPr/>
            </p:nvSpPr>
            <p:spPr>
              <a:xfrm>
                <a:off x="5158311" y="3214398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27" name="Google Shape;12627;p29"/>
              <p:cNvSpPr/>
              <p:nvPr/>
            </p:nvSpPr>
            <p:spPr>
              <a:xfrm>
                <a:off x="5227261" y="3230668"/>
                <a:ext cx="11108" cy="10851"/>
              </a:xfrm>
              <a:custGeom>
                <a:avLst/>
                <a:gdLst/>
                <a:ahLst/>
                <a:cxnLst/>
                <a:rect l="l" t="t" r="r" b="b"/>
                <a:pathLst>
                  <a:path w="10554" h="10310" extrusionOk="0">
                    <a:moveTo>
                      <a:pt x="0" y="5155"/>
                    </a:moveTo>
                    <a:cubicBezTo>
                      <a:pt x="0" y="-1718"/>
                      <a:pt x="10623" y="-1718"/>
                      <a:pt x="10554" y="5155"/>
                    </a:cubicBezTo>
                    <a:cubicBezTo>
                      <a:pt x="10554" y="12029"/>
                      <a:pt x="-69" y="12029"/>
                      <a:pt x="0" y="515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28" name="Google Shape;12628;p29"/>
              <p:cNvSpPr/>
              <p:nvPr/>
            </p:nvSpPr>
            <p:spPr>
              <a:xfrm>
                <a:off x="4872210" y="3316454"/>
                <a:ext cx="8769" cy="8440"/>
              </a:xfrm>
              <a:custGeom>
                <a:avLst/>
                <a:gdLst/>
                <a:ahLst/>
                <a:cxnLst/>
                <a:rect l="l" t="t" r="r" b="b"/>
                <a:pathLst>
                  <a:path w="8332" h="8019" extrusionOk="0">
                    <a:moveTo>
                      <a:pt x="0" y="4010"/>
                    </a:moveTo>
                    <a:cubicBezTo>
                      <a:pt x="0" y="-1337"/>
                      <a:pt x="8332" y="-1337"/>
                      <a:pt x="8332" y="4010"/>
                    </a:cubicBezTo>
                    <a:cubicBezTo>
                      <a:pt x="8332" y="9356"/>
                      <a:pt x="0" y="9356"/>
                      <a:pt x="0" y="401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29" name="Google Shape;12629;p29"/>
              <p:cNvSpPr/>
              <p:nvPr/>
            </p:nvSpPr>
            <p:spPr>
              <a:xfrm>
                <a:off x="4973226" y="3339845"/>
                <a:ext cx="11106" cy="10742"/>
              </a:xfrm>
              <a:custGeom>
                <a:avLst/>
                <a:gdLst/>
                <a:ahLst/>
                <a:cxnLst/>
                <a:rect l="l" t="t" r="r" b="b"/>
                <a:pathLst>
                  <a:path w="10552" h="10206" extrusionOk="0">
                    <a:moveTo>
                      <a:pt x="0" y="5103"/>
                    </a:moveTo>
                    <a:cubicBezTo>
                      <a:pt x="0" y="-1701"/>
                      <a:pt x="10553" y="-1701"/>
                      <a:pt x="10553" y="5103"/>
                    </a:cubicBezTo>
                    <a:cubicBezTo>
                      <a:pt x="10553" y="11907"/>
                      <a:pt x="0" y="11907"/>
                      <a:pt x="0" y="510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30" name="Google Shape;12630;p29"/>
              <p:cNvSpPr/>
              <p:nvPr/>
            </p:nvSpPr>
            <p:spPr>
              <a:xfrm>
                <a:off x="5037183" y="3398137"/>
                <a:ext cx="12695" cy="13109"/>
              </a:xfrm>
              <a:custGeom>
                <a:avLst/>
                <a:gdLst/>
                <a:ahLst/>
                <a:cxnLst/>
                <a:rect l="l" t="t" r="r" b="b"/>
                <a:pathLst>
                  <a:path w="12062" h="12455" extrusionOk="0">
                    <a:moveTo>
                      <a:pt x="1066" y="9403"/>
                    </a:moveTo>
                    <a:cubicBezTo>
                      <a:pt x="1066" y="9403"/>
                      <a:pt x="1066" y="9403"/>
                      <a:pt x="1066" y="9403"/>
                    </a:cubicBezTo>
                    <a:cubicBezTo>
                      <a:pt x="-2961" y="3571"/>
                      <a:pt x="5371" y="-3303"/>
                      <a:pt x="10231" y="1766"/>
                    </a:cubicBezTo>
                    <a:cubicBezTo>
                      <a:pt x="16341" y="7876"/>
                      <a:pt x="5579" y="17388"/>
                      <a:pt x="1066" y="940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31" name="Google Shape;12631;p29"/>
              <p:cNvSpPr/>
              <p:nvPr/>
            </p:nvSpPr>
            <p:spPr>
              <a:xfrm>
                <a:off x="5042395" y="3314683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32" name="Google Shape;12632;p29"/>
              <p:cNvSpPr/>
              <p:nvPr/>
            </p:nvSpPr>
            <p:spPr>
              <a:xfrm>
                <a:off x="4934294" y="3203751"/>
                <a:ext cx="11839" cy="11509"/>
              </a:xfrm>
              <a:custGeom>
                <a:avLst/>
                <a:gdLst/>
                <a:ahLst/>
                <a:cxnLst/>
                <a:rect l="l" t="t" r="r" b="b"/>
                <a:pathLst>
                  <a:path w="11248" h="10935" extrusionOk="0">
                    <a:moveTo>
                      <a:pt x="0" y="5468"/>
                    </a:moveTo>
                    <a:cubicBezTo>
                      <a:pt x="0" y="-1823"/>
                      <a:pt x="11318" y="-1823"/>
                      <a:pt x="11248" y="5468"/>
                    </a:cubicBezTo>
                    <a:cubicBezTo>
                      <a:pt x="11248" y="12758"/>
                      <a:pt x="-69" y="12758"/>
                      <a:pt x="0" y="54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33" name="Google Shape;12633;p29"/>
              <p:cNvSpPr/>
              <p:nvPr/>
            </p:nvSpPr>
            <p:spPr>
              <a:xfrm>
                <a:off x="4839633" y="3158266"/>
                <a:ext cx="7455" cy="7234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6873" extrusionOk="0">
                    <a:moveTo>
                      <a:pt x="1" y="3437"/>
                    </a:moveTo>
                    <a:cubicBezTo>
                      <a:pt x="1" y="-1146"/>
                      <a:pt x="7152" y="-1146"/>
                      <a:pt x="7083" y="3437"/>
                    </a:cubicBezTo>
                    <a:cubicBezTo>
                      <a:pt x="7083" y="8019"/>
                      <a:pt x="-69" y="8019"/>
                      <a:pt x="1" y="343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34" name="Google Shape;12634;p29"/>
              <p:cNvSpPr/>
              <p:nvPr/>
            </p:nvSpPr>
            <p:spPr>
              <a:xfrm>
                <a:off x="5058902" y="31895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35" name="Google Shape;12635;p29"/>
              <p:cNvSpPr/>
              <p:nvPr/>
            </p:nvSpPr>
            <p:spPr>
              <a:xfrm>
                <a:off x="5061751" y="3129031"/>
                <a:ext cx="10449" cy="10193"/>
              </a:xfrm>
              <a:custGeom>
                <a:avLst/>
                <a:gdLst/>
                <a:ahLst/>
                <a:cxnLst/>
                <a:rect l="l" t="t" r="r" b="b"/>
                <a:pathLst>
                  <a:path w="9928" h="9685" extrusionOk="0">
                    <a:moveTo>
                      <a:pt x="0" y="4843"/>
                    </a:moveTo>
                    <a:cubicBezTo>
                      <a:pt x="0" y="-1614"/>
                      <a:pt x="9998" y="-1614"/>
                      <a:pt x="9928" y="4843"/>
                    </a:cubicBezTo>
                    <a:cubicBezTo>
                      <a:pt x="9928" y="11300"/>
                      <a:pt x="-69" y="11300"/>
                      <a:pt x="0" y="484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36" name="Google Shape;12636;p29"/>
              <p:cNvSpPr/>
              <p:nvPr/>
            </p:nvSpPr>
            <p:spPr>
              <a:xfrm>
                <a:off x="5076286" y="2995329"/>
                <a:ext cx="8548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8122" h="7810" extrusionOk="0">
                    <a:moveTo>
                      <a:pt x="0" y="3905"/>
                    </a:moveTo>
                    <a:cubicBezTo>
                      <a:pt x="0" y="-1302"/>
                      <a:pt x="8123" y="-1302"/>
                      <a:pt x="8123" y="3905"/>
                    </a:cubicBezTo>
                    <a:cubicBezTo>
                      <a:pt x="8123" y="9113"/>
                      <a:pt x="0" y="9113"/>
                      <a:pt x="0" y="39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37" name="Google Shape;12637;p29"/>
              <p:cNvSpPr/>
              <p:nvPr/>
            </p:nvSpPr>
            <p:spPr>
              <a:xfrm>
                <a:off x="5039035" y="3016749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38" name="Google Shape;12638;p29"/>
              <p:cNvSpPr/>
              <p:nvPr/>
            </p:nvSpPr>
            <p:spPr>
              <a:xfrm>
                <a:off x="4963146" y="3155691"/>
                <a:ext cx="11911" cy="11509"/>
              </a:xfrm>
              <a:custGeom>
                <a:avLst/>
                <a:gdLst/>
                <a:ahLst/>
                <a:cxnLst/>
                <a:rect l="l" t="t" r="r" b="b"/>
                <a:pathLst>
                  <a:path w="11317" h="10935" extrusionOk="0">
                    <a:moveTo>
                      <a:pt x="0" y="5468"/>
                    </a:moveTo>
                    <a:cubicBezTo>
                      <a:pt x="0" y="-1823"/>
                      <a:pt x="11387" y="-1823"/>
                      <a:pt x="11318" y="5468"/>
                    </a:cubicBezTo>
                    <a:cubicBezTo>
                      <a:pt x="11318" y="12758"/>
                      <a:pt x="-69" y="12758"/>
                      <a:pt x="0" y="54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39" name="Google Shape;12639;p29"/>
              <p:cNvSpPr/>
              <p:nvPr/>
            </p:nvSpPr>
            <p:spPr>
              <a:xfrm>
                <a:off x="4978484" y="32044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40" name="Google Shape;12640;p29"/>
              <p:cNvSpPr/>
              <p:nvPr/>
            </p:nvSpPr>
            <p:spPr>
              <a:xfrm>
                <a:off x="5000030" y="3291949"/>
                <a:ext cx="5701" cy="5590"/>
              </a:xfrm>
              <a:custGeom>
                <a:avLst/>
                <a:gdLst/>
                <a:ahLst/>
                <a:cxnLst/>
                <a:rect l="l" t="t" r="r" b="b"/>
                <a:pathLst>
                  <a:path w="5417" h="5311" extrusionOk="0">
                    <a:moveTo>
                      <a:pt x="1" y="2656"/>
                    </a:moveTo>
                    <a:cubicBezTo>
                      <a:pt x="1" y="-885"/>
                      <a:pt x="5486" y="-885"/>
                      <a:pt x="5416" y="2656"/>
                    </a:cubicBezTo>
                    <a:cubicBezTo>
                      <a:pt x="5416" y="6197"/>
                      <a:pt x="-69" y="6197"/>
                      <a:pt x="1" y="265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41" name="Google Shape;12641;p29"/>
              <p:cNvSpPr/>
              <p:nvPr/>
            </p:nvSpPr>
            <p:spPr>
              <a:xfrm>
                <a:off x="5069859" y="32827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42" name="Google Shape;12642;p29"/>
              <p:cNvSpPr/>
              <p:nvPr/>
            </p:nvSpPr>
            <p:spPr>
              <a:xfrm>
                <a:off x="4919759" y="3307817"/>
                <a:ext cx="6357" cy="6138"/>
              </a:xfrm>
              <a:custGeom>
                <a:avLst/>
                <a:gdLst/>
                <a:ahLst/>
                <a:cxnLst/>
                <a:rect l="l" t="t" r="r" b="b"/>
                <a:pathLst>
                  <a:path w="6040" h="5832" extrusionOk="0">
                    <a:moveTo>
                      <a:pt x="0" y="2916"/>
                    </a:moveTo>
                    <a:cubicBezTo>
                      <a:pt x="0" y="-972"/>
                      <a:pt x="6040" y="-972"/>
                      <a:pt x="6040" y="2916"/>
                    </a:cubicBezTo>
                    <a:cubicBezTo>
                      <a:pt x="6040" y="6804"/>
                      <a:pt x="0" y="6804"/>
                      <a:pt x="0" y="291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43" name="Google Shape;12643;p29"/>
              <p:cNvSpPr/>
              <p:nvPr/>
            </p:nvSpPr>
            <p:spPr>
              <a:xfrm>
                <a:off x="5016977" y="3356462"/>
                <a:ext cx="9938" cy="9645"/>
              </a:xfrm>
              <a:custGeom>
                <a:avLst/>
                <a:gdLst/>
                <a:ahLst/>
                <a:cxnLst/>
                <a:rect l="l" t="t" r="r" b="b"/>
                <a:pathLst>
                  <a:path w="9442" h="9164" extrusionOk="0">
                    <a:moveTo>
                      <a:pt x="0" y="4582"/>
                    </a:moveTo>
                    <a:cubicBezTo>
                      <a:pt x="0" y="-1527"/>
                      <a:pt x="9442" y="-1527"/>
                      <a:pt x="9442" y="4582"/>
                    </a:cubicBezTo>
                    <a:cubicBezTo>
                      <a:pt x="9442" y="10692"/>
                      <a:pt x="0" y="10692"/>
                      <a:pt x="0" y="45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44" name="Google Shape;12644;p29"/>
              <p:cNvSpPr/>
              <p:nvPr/>
            </p:nvSpPr>
            <p:spPr>
              <a:xfrm>
                <a:off x="5060143" y="3352646"/>
                <a:ext cx="14323" cy="13920"/>
              </a:xfrm>
              <a:custGeom>
                <a:avLst/>
                <a:gdLst/>
                <a:ahLst/>
                <a:cxnLst/>
                <a:rect l="l" t="t" r="r" b="b"/>
                <a:pathLst>
                  <a:path w="13609" h="13226" extrusionOk="0">
                    <a:moveTo>
                      <a:pt x="0" y="6613"/>
                    </a:moveTo>
                    <a:cubicBezTo>
                      <a:pt x="-69" y="-2204"/>
                      <a:pt x="13679" y="-2204"/>
                      <a:pt x="13609" y="6613"/>
                    </a:cubicBezTo>
                    <a:cubicBezTo>
                      <a:pt x="13679" y="15431"/>
                      <a:pt x="-69" y="15431"/>
                      <a:pt x="0" y="661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45" name="Google Shape;12645;p29"/>
              <p:cNvSpPr/>
              <p:nvPr/>
            </p:nvSpPr>
            <p:spPr>
              <a:xfrm>
                <a:off x="4890470" y="3165496"/>
                <a:ext cx="7454" cy="7234"/>
              </a:xfrm>
              <a:custGeom>
                <a:avLst/>
                <a:gdLst/>
                <a:ahLst/>
                <a:cxnLst/>
                <a:rect l="l" t="t" r="r" b="b"/>
                <a:pathLst>
                  <a:path w="7082" h="6873" extrusionOk="0">
                    <a:moveTo>
                      <a:pt x="0" y="3437"/>
                    </a:moveTo>
                    <a:cubicBezTo>
                      <a:pt x="0" y="-1146"/>
                      <a:pt x="7082" y="-1146"/>
                      <a:pt x="7082" y="3437"/>
                    </a:cubicBezTo>
                    <a:cubicBezTo>
                      <a:pt x="7082" y="8019"/>
                      <a:pt x="0" y="8019"/>
                      <a:pt x="0" y="343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46" name="Google Shape;12646;p29"/>
              <p:cNvSpPr/>
              <p:nvPr/>
            </p:nvSpPr>
            <p:spPr>
              <a:xfrm>
                <a:off x="5180369" y="324434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47" name="Google Shape;12647;p29"/>
              <p:cNvSpPr/>
              <p:nvPr/>
            </p:nvSpPr>
            <p:spPr>
              <a:xfrm>
                <a:off x="5181319" y="3188614"/>
                <a:ext cx="12203" cy="11837"/>
              </a:xfrm>
              <a:custGeom>
                <a:avLst/>
                <a:gdLst/>
                <a:ahLst/>
                <a:cxnLst/>
                <a:rect l="l" t="t" r="r" b="b"/>
                <a:pathLst>
                  <a:path w="11594" h="11247" extrusionOk="0">
                    <a:moveTo>
                      <a:pt x="0" y="5624"/>
                    </a:moveTo>
                    <a:cubicBezTo>
                      <a:pt x="0" y="-1875"/>
                      <a:pt x="11664" y="-1875"/>
                      <a:pt x="11595" y="5624"/>
                    </a:cubicBezTo>
                    <a:cubicBezTo>
                      <a:pt x="11595" y="13122"/>
                      <a:pt x="-69" y="13122"/>
                      <a:pt x="0" y="5624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48" name="Google Shape;12648;p29"/>
              <p:cNvSpPr/>
              <p:nvPr/>
            </p:nvSpPr>
            <p:spPr>
              <a:xfrm>
                <a:off x="5110469" y="3208645"/>
                <a:ext cx="11034" cy="10632"/>
              </a:xfrm>
              <a:custGeom>
                <a:avLst/>
                <a:gdLst/>
                <a:ahLst/>
                <a:cxnLst/>
                <a:rect l="l" t="t" r="r" b="b"/>
                <a:pathLst>
                  <a:path w="10484" h="10102" extrusionOk="0">
                    <a:moveTo>
                      <a:pt x="0" y="5051"/>
                    </a:moveTo>
                    <a:cubicBezTo>
                      <a:pt x="0" y="-1684"/>
                      <a:pt x="10484" y="-1684"/>
                      <a:pt x="10484" y="5051"/>
                    </a:cubicBezTo>
                    <a:cubicBezTo>
                      <a:pt x="10484" y="11786"/>
                      <a:pt x="0" y="11786"/>
                      <a:pt x="0" y="505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2649" name="Google Shape;12649;p29"/>
              <p:cNvGrpSpPr/>
              <p:nvPr/>
            </p:nvGrpSpPr>
            <p:grpSpPr>
              <a:xfrm>
                <a:off x="4760750" y="2950494"/>
                <a:ext cx="538872" cy="589728"/>
                <a:chOff x="4760750" y="2950494"/>
                <a:chExt cx="538872" cy="589728"/>
              </a:xfrm>
            </p:grpSpPr>
            <p:sp>
              <p:nvSpPr>
                <p:cNvPr id="12650" name="Google Shape;12650;p29"/>
                <p:cNvSpPr/>
                <p:nvPr/>
              </p:nvSpPr>
              <p:spPr>
                <a:xfrm>
                  <a:off x="5103165" y="2950494"/>
                  <a:ext cx="13432" cy="180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62" h="171618" extrusionOk="0">
                      <a:moveTo>
                        <a:pt x="5485" y="169139"/>
                      </a:moveTo>
                      <a:cubicBezTo>
                        <a:pt x="-2291" y="137271"/>
                        <a:pt x="2569" y="103805"/>
                        <a:pt x="2708" y="71312"/>
                      </a:cubicBezTo>
                      <a:cubicBezTo>
                        <a:pt x="2986" y="48886"/>
                        <a:pt x="7430" y="25141"/>
                        <a:pt x="0" y="3478"/>
                      </a:cubicBezTo>
                      <a:cubicBezTo>
                        <a:pt x="4652" y="-8880"/>
                        <a:pt x="10415" y="15351"/>
                        <a:pt x="10832" y="19447"/>
                      </a:cubicBezTo>
                      <a:cubicBezTo>
                        <a:pt x="16386" y="63813"/>
                        <a:pt x="7985" y="108457"/>
                        <a:pt x="9998" y="152893"/>
                      </a:cubicBezTo>
                      <a:cubicBezTo>
                        <a:pt x="9998" y="152893"/>
                        <a:pt x="9998" y="152754"/>
                        <a:pt x="9998" y="152684"/>
                      </a:cubicBezTo>
                      <a:cubicBezTo>
                        <a:pt x="8887" y="157961"/>
                        <a:pt x="15414" y="169139"/>
                        <a:pt x="9790" y="171500"/>
                      </a:cubicBezTo>
                      <a:cubicBezTo>
                        <a:pt x="8054" y="171986"/>
                        <a:pt x="6040" y="170945"/>
                        <a:pt x="5555" y="169070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651" name="Google Shape;12651;p29"/>
                <p:cNvSpPr/>
                <p:nvPr/>
              </p:nvSpPr>
              <p:spPr>
                <a:xfrm>
                  <a:off x="5079322" y="3253999"/>
                  <a:ext cx="220299" cy="28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310" h="271946" extrusionOk="0">
                      <a:moveTo>
                        <a:pt x="1141" y="271877"/>
                      </a:moveTo>
                      <a:cubicBezTo>
                        <a:pt x="-1219" y="270002"/>
                        <a:pt x="586" y="267433"/>
                        <a:pt x="2044" y="265628"/>
                      </a:cubicBezTo>
                      <a:cubicBezTo>
                        <a:pt x="14125" y="246812"/>
                        <a:pt x="16624" y="223900"/>
                        <a:pt x="18083" y="202099"/>
                      </a:cubicBezTo>
                      <a:cubicBezTo>
                        <a:pt x="18083" y="202238"/>
                        <a:pt x="18083" y="202446"/>
                        <a:pt x="18083" y="202585"/>
                      </a:cubicBezTo>
                      <a:cubicBezTo>
                        <a:pt x="19610" y="181478"/>
                        <a:pt x="19610" y="160302"/>
                        <a:pt x="21137" y="139195"/>
                      </a:cubicBezTo>
                      <a:cubicBezTo>
                        <a:pt x="21137" y="139334"/>
                        <a:pt x="21137" y="139473"/>
                        <a:pt x="21137" y="139612"/>
                      </a:cubicBezTo>
                      <a:cubicBezTo>
                        <a:pt x="21137" y="138917"/>
                        <a:pt x="21207" y="138223"/>
                        <a:pt x="21276" y="137529"/>
                      </a:cubicBezTo>
                      <a:cubicBezTo>
                        <a:pt x="21276" y="137668"/>
                        <a:pt x="21276" y="137807"/>
                        <a:pt x="21276" y="137945"/>
                      </a:cubicBezTo>
                      <a:cubicBezTo>
                        <a:pt x="24192" y="95662"/>
                        <a:pt x="23012" y="55393"/>
                        <a:pt x="72168" y="42270"/>
                      </a:cubicBezTo>
                      <a:cubicBezTo>
                        <a:pt x="108967" y="28592"/>
                        <a:pt x="177495" y="29564"/>
                        <a:pt x="203531" y="1723"/>
                      </a:cubicBezTo>
                      <a:cubicBezTo>
                        <a:pt x="203531" y="1723"/>
                        <a:pt x="203531" y="1862"/>
                        <a:pt x="203462" y="1931"/>
                      </a:cubicBezTo>
                      <a:cubicBezTo>
                        <a:pt x="204364" y="195"/>
                        <a:pt x="206448" y="-569"/>
                        <a:pt x="208183" y="473"/>
                      </a:cubicBezTo>
                      <a:cubicBezTo>
                        <a:pt x="215543" y="9360"/>
                        <a:pt x="184716" y="24704"/>
                        <a:pt x="177495" y="26857"/>
                      </a:cubicBezTo>
                      <a:cubicBezTo>
                        <a:pt x="149514" y="36021"/>
                        <a:pt x="120145" y="40118"/>
                        <a:pt x="91540" y="47061"/>
                      </a:cubicBezTo>
                      <a:cubicBezTo>
                        <a:pt x="44119" y="52962"/>
                        <a:pt x="29677" y="87469"/>
                        <a:pt x="27664" y="130933"/>
                      </a:cubicBezTo>
                      <a:cubicBezTo>
                        <a:pt x="27664" y="130933"/>
                        <a:pt x="27664" y="130933"/>
                        <a:pt x="27664" y="130863"/>
                      </a:cubicBezTo>
                      <a:cubicBezTo>
                        <a:pt x="23845" y="163912"/>
                        <a:pt x="34260" y="257366"/>
                        <a:pt x="1280" y="271946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652" name="Google Shape;12652;p29"/>
                <p:cNvSpPr/>
                <p:nvPr/>
              </p:nvSpPr>
              <p:spPr>
                <a:xfrm>
                  <a:off x="4760750" y="3374861"/>
                  <a:ext cx="200674" cy="412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664" h="39193" extrusionOk="0">
                      <a:moveTo>
                        <a:pt x="23468" y="39096"/>
                      </a:moveTo>
                      <a:cubicBezTo>
                        <a:pt x="16941" y="38402"/>
                        <a:pt x="208" y="36874"/>
                        <a:pt x="0" y="28612"/>
                      </a:cubicBezTo>
                      <a:cubicBezTo>
                        <a:pt x="625" y="27085"/>
                        <a:pt x="2916" y="26946"/>
                        <a:pt x="3750" y="28334"/>
                      </a:cubicBezTo>
                      <a:cubicBezTo>
                        <a:pt x="33605" y="39443"/>
                        <a:pt x="66931" y="26182"/>
                        <a:pt x="95606" y="16531"/>
                      </a:cubicBezTo>
                      <a:cubicBezTo>
                        <a:pt x="125322" y="5631"/>
                        <a:pt x="158024" y="-8742"/>
                        <a:pt x="188643" y="6880"/>
                      </a:cubicBezTo>
                      <a:cubicBezTo>
                        <a:pt x="192670" y="8547"/>
                        <a:pt x="190101" y="14795"/>
                        <a:pt x="186005" y="13129"/>
                      </a:cubicBezTo>
                      <a:cubicBezTo>
                        <a:pt x="179409" y="10630"/>
                        <a:pt x="172536" y="9033"/>
                        <a:pt x="165592" y="7922"/>
                      </a:cubicBezTo>
                      <a:cubicBezTo>
                        <a:pt x="147401" y="5978"/>
                        <a:pt x="129627" y="13268"/>
                        <a:pt x="112478" y="18545"/>
                      </a:cubicBezTo>
                      <a:cubicBezTo>
                        <a:pt x="112617" y="18545"/>
                        <a:pt x="112825" y="18406"/>
                        <a:pt x="112964" y="18406"/>
                      </a:cubicBezTo>
                      <a:cubicBezTo>
                        <a:pt x="112686" y="18475"/>
                        <a:pt x="112408" y="18614"/>
                        <a:pt x="112061" y="18683"/>
                      </a:cubicBezTo>
                      <a:cubicBezTo>
                        <a:pt x="112200" y="18683"/>
                        <a:pt x="112408" y="18545"/>
                        <a:pt x="112547" y="18545"/>
                      </a:cubicBezTo>
                      <a:cubicBezTo>
                        <a:pt x="111714" y="18822"/>
                        <a:pt x="110881" y="19100"/>
                        <a:pt x="109979" y="19447"/>
                      </a:cubicBezTo>
                      <a:cubicBezTo>
                        <a:pt x="109979" y="19447"/>
                        <a:pt x="110048" y="19447"/>
                        <a:pt x="110117" y="19447"/>
                      </a:cubicBezTo>
                      <a:cubicBezTo>
                        <a:pt x="109909" y="19517"/>
                        <a:pt x="109631" y="19586"/>
                        <a:pt x="109423" y="19655"/>
                      </a:cubicBezTo>
                      <a:cubicBezTo>
                        <a:pt x="109423" y="19655"/>
                        <a:pt x="109423" y="19655"/>
                        <a:pt x="109492" y="19655"/>
                      </a:cubicBezTo>
                      <a:cubicBezTo>
                        <a:pt x="109423" y="19655"/>
                        <a:pt x="109353" y="19655"/>
                        <a:pt x="109284" y="19725"/>
                      </a:cubicBezTo>
                      <a:cubicBezTo>
                        <a:pt x="109284" y="19725"/>
                        <a:pt x="109284" y="19725"/>
                        <a:pt x="109423" y="19725"/>
                      </a:cubicBezTo>
                      <a:cubicBezTo>
                        <a:pt x="109353" y="19725"/>
                        <a:pt x="109214" y="19725"/>
                        <a:pt x="109145" y="19794"/>
                      </a:cubicBezTo>
                      <a:cubicBezTo>
                        <a:pt x="109145" y="19794"/>
                        <a:pt x="109145" y="19794"/>
                        <a:pt x="109284" y="19794"/>
                      </a:cubicBezTo>
                      <a:cubicBezTo>
                        <a:pt x="81720" y="29723"/>
                        <a:pt x="53184" y="39790"/>
                        <a:pt x="23537" y="3916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653" name="Google Shape;12653;p29"/>
                <p:cNvSpPr/>
                <p:nvPr/>
              </p:nvSpPr>
              <p:spPr>
                <a:xfrm>
                  <a:off x="4784560" y="3118813"/>
                  <a:ext cx="101404" cy="109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346" h="103704" extrusionOk="0">
                      <a:moveTo>
                        <a:pt x="92898" y="103705"/>
                      </a:moveTo>
                      <a:cubicBezTo>
                        <a:pt x="84219" y="93707"/>
                        <a:pt x="75540" y="82875"/>
                        <a:pt x="64917" y="74266"/>
                      </a:cubicBezTo>
                      <a:cubicBezTo>
                        <a:pt x="64987" y="74266"/>
                        <a:pt x="65056" y="74405"/>
                        <a:pt x="65126" y="74474"/>
                      </a:cubicBezTo>
                      <a:cubicBezTo>
                        <a:pt x="47629" y="59616"/>
                        <a:pt x="31452" y="43369"/>
                        <a:pt x="16316" y="26151"/>
                      </a:cubicBezTo>
                      <a:cubicBezTo>
                        <a:pt x="16316" y="26151"/>
                        <a:pt x="16316" y="26151"/>
                        <a:pt x="16316" y="26151"/>
                      </a:cubicBezTo>
                      <a:cubicBezTo>
                        <a:pt x="10832" y="18305"/>
                        <a:pt x="1111" y="10945"/>
                        <a:pt x="0" y="1156"/>
                      </a:cubicBezTo>
                      <a:cubicBezTo>
                        <a:pt x="417" y="-511"/>
                        <a:pt x="2569" y="-233"/>
                        <a:pt x="3263" y="1086"/>
                      </a:cubicBezTo>
                      <a:cubicBezTo>
                        <a:pt x="3263" y="1086"/>
                        <a:pt x="3263" y="1017"/>
                        <a:pt x="3194" y="947"/>
                      </a:cubicBezTo>
                      <a:cubicBezTo>
                        <a:pt x="6388" y="4627"/>
                        <a:pt x="9512" y="8376"/>
                        <a:pt x="12706" y="11987"/>
                      </a:cubicBezTo>
                      <a:cubicBezTo>
                        <a:pt x="12706" y="11917"/>
                        <a:pt x="12567" y="11848"/>
                        <a:pt x="12498" y="11779"/>
                      </a:cubicBezTo>
                      <a:cubicBezTo>
                        <a:pt x="18330" y="23235"/>
                        <a:pt x="115880" y="101136"/>
                        <a:pt x="92829" y="10363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654" name="Google Shape;12654;p29"/>
                <p:cNvSpPr/>
                <p:nvPr/>
              </p:nvSpPr>
              <p:spPr>
                <a:xfrm>
                  <a:off x="5002574" y="3411906"/>
                  <a:ext cx="60592" cy="1258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570" h="119601" extrusionOk="0">
                      <a:moveTo>
                        <a:pt x="50350" y="118026"/>
                      </a:moveTo>
                      <a:cubicBezTo>
                        <a:pt x="35770" y="96086"/>
                        <a:pt x="28132" y="70327"/>
                        <a:pt x="18898" y="45818"/>
                      </a:cubicBezTo>
                      <a:cubicBezTo>
                        <a:pt x="18898" y="45957"/>
                        <a:pt x="18968" y="46096"/>
                        <a:pt x="19037" y="46234"/>
                      </a:cubicBezTo>
                      <a:cubicBezTo>
                        <a:pt x="18482" y="44707"/>
                        <a:pt x="17926" y="43110"/>
                        <a:pt x="17440" y="41583"/>
                      </a:cubicBezTo>
                      <a:cubicBezTo>
                        <a:pt x="17440" y="41721"/>
                        <a:pt x="17509" y="41860"/>
                        <a:pt x="17579" y="41999"/>
                      </a:cubicBezTo>
                      <a:cubicBezTo>
                        <a:pt x="12789" y="29016"/>
                        <a:pt x="8900" y="15268"/>
                        <a:pt x="777" y="3882"/>
                      </a:cubicBezTo>
                      <a:cubicBezTo>
                        <a:pt x="-1376" y="2146"/>
                        <a:pt x="1402" y="-1256"/>
                        <a:pt x="3554" y="480"/>
                      </a:cubicBezTo>
                      <a:cubicBezTo>
                        <a:pt x="4943" y="1730"/>
                        <a:pt x="6053" y="3188"/>
                        <a:pt x="7095" y="4715"/>
                      </a:cubicBezTo>
                      <a:cubicBezTo>
                        <a:pt x="7095" y="4715"/>
                        <a:pt x="7095" y="4715"/>
                        <a:pt x="7095" y="4646"/>
                      </a:cubicBezTo>
                      <a:cubicBezTo>
                        <a:pt x="7095" y="4715"/>
                        <a:pt x="7234" y="4854"/>
                        <a:pt x="7303" y="4923"/>
                      </a:cubicBezTo>
                      <a:cubicBezTo>
                        <a:pt x="7303" y="4923"/>
                        <a:pt x="7303" y="4923"/>
                        <a:pt x="7303" y="4854"/>
                      </a:cubicBezTo>
                      <a:cubicBezTo>
                        <a:pt x="7651" y="5409"/>
                        <a:pt x="7997" y="5895"/>
                        <a:pt x="8345" y="6451"/>
                      </a:cubicBezTo>
                      <a:cubicBezTo>
                        <a:pt x="8345" y="6381"/>
                        <a:pt x="8206" y="6312"/>
                        <a:pt x="8206" y="6173"/>
                      </a:cubicBezTo>
                      <a:cubicBezTo>
                        <a:pt x="25147" y="36792"/>
                        <a:pt x="35284" y="70813"/>
                        <a:pt x="50419" y="102404"/>
                      </a:cubicBezTo>
                      <a:cubicBezTo>
                        <a:pt x="52155" y="107264"/>
                        <a:pt x="56807" y="111152"/>
                        <a:pt x="57571" y="116220"/>
                      </a:cubicBezTo>
                      <a:cubicBezTo>
                        <a:pt x="57224" y="119553"/>
                        <a:pt x="52503" y="120872"/>
                        <a:pt x="50558" y="11809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2655" name="Google Shape;12655;p29"/>
          <p:cNvGrpSpPr/>
          <p:nvPr/>
        </p:nvGrpSpPr>
        <p:grpSpPr>
          <a:xfrm flipH="1">
            <a:off x="4138644" y="6166838"/>
            <a:ext cx="399768" cy="444068"/>
            <a:chOff x="4753266" y="2939502"/>
            <a:chExt cx="554207" cy="615507"/>
          </a:xfrm>
        </p:grpSpPr>
        <p:sp>
          <p:nvSpPr>
            <p:cNvPr id="12656" name="Google Shape;12656;p29"/>
            <p:cNvSpPr/>
            <p:nvPr/>
          </p:nvSpPr>
          <p:spPr>
            <a:xfrm>
              <a:off x="4753266" y="2939502"/>
              <a:ext cx="554207" cy="615507"/>
            </a:xfrm>
            <a:custGeom>
              <a:avLst/>
              <a:gdLst/>
              <a:ahLst/>
              <a:cxnLst/>
              <a:rect l="l" t="t" r="r" b="b"/>
              <a:pathLst>
                <a:path w="526562" h="584805" extrusionOk="0">
                  <a:moveTo>
                    <a:pt x="292959" y="583604"/>
                  </a:moveTo>
                  <a:cubicBezTo>
                    <a:pt x="250398" y="559720"/>
                    <a:pt x="255397" y="488901"/>
                    <a:pt x="211100" y="451269"/>
                  </a:cubicBezTo>
                  <a:cubicBezTo>
                    <a:pt x="173955" y="422872"/>
                    <a:pt x="126535" y="455852"/>
                    <a:pt x="87028" y="463142"/>
                  </a:cubicBezTo>
                  <a:cubicBezTo>
                    <a:pt x="60228" y="468488"/>
                    <a:pt x="19264" y="480569"/>
                    <a:pt x="1837" y="452311"/>
                  </a:cubicBezTo>
                  <a:cubicBezTo>
                    <a:pt x="-15173" y="415166"/>
                    <a:pt x="91056" y="351637"/>
                    <a:pt x="110704" y="313242"/>
                  </a:cubicBezTo>
                  <a:cubicBezTo>
                    <a:pt x="135491" y="282900"/>
                    <a:pt x="108205" y="267487"/>
                    <a:pt x="86820" y="247838"/>
                  </a:cubicBezTo>
                  <a:cubicBezTo>
                    <a:pt x="67102" y="229717"/>
                    <a:pt x="46133" y="212012"/>
                    <a:pt x="31762" y="189169"/>
                  </a:cubicBezTo>
                  <a:cubicBezTo>
                    <a:pt x="-6495" y="104672"/>
                    <a:pt x="153543" y="186253"/>
                    <a:pt x="185897" y="180213"/>
                  </a:cubicBezTo>
                  <a:cubicBezTo>
                    <a:pt x="200131" y="179866"/>
                    <a:pt x="211378" y="169798"/>
                    <a:pt x="216516" y="157023"/>
                  </a:cubicBezTo>
                  <a:cubicBezTo>
                    <a:pt x="226653" y="134527"/>
                    <a:pt x="234707" y="111129"/>
                    <a:pt x="245330" y="88842"/>
                  </a:cubicBezTo>
                  <a:cubicBezTo>
                    <a:pt x="261299" y="57460"/>
                    <a:pt x="276435" y="16912"/>
                    <a:pt x="311636" y="2748"/>
                  </a:cubicBezTo>
                  <a:cubicBezTo>
                    <a:pt x="322467" y="-1070"/>
                    <a:pt x="337604" y="-2390"/>
                    <a:pt x="344547" y="8789"/>
                  </a:cubicBezTo>
                  <a:cubicBezTo>
                    <a:pt x="352947" y="24133"/>
                    <a:pt x="350795" y="42601"/>
                    <a:pt x="351003" y="59473"/>
                  </a:cubicBezTo>
                  <a:cubicBezTo>
                    <a:pt x="350656" y="90161"/>
                    <a:pt x="348504" y="120988"/>
                    <a:pt x="352253" y="151538"/>
                  </a:cubicBezTo>
                  <a:cubicBezTo>
                    <a:pt x="353294" y="179518"/>
                    <a:pt x="368361" y="202500"/>
                    <a:pt x="396272" y="209651"/>
                  </a:cubicBezTo>
                  <a:cubicBezTo>
                    <a:pt x="438555" y="225551"/>
                    <a:pt x="486810" y="238118"/>
                    <a:pt x="514373" y="276860"/>
                  </a:cubicBezTo>
                  <a:cubicBezTo>
                    <a:pt x="529856" y="295120"/>
                    <a:pt x="532773" y="325878"/>
                    <a:pt x="510208" y="339833"/>
                  </a:cubicBezTo>
                  <a:cubicBezTo>
                    <a:pt x="498196" y="345735"/>
                    <a:pt x="484032" y="345666"/>
                    <a:pt x="471049" y="347957"/>
                  </a:cubicBezTo>
                  <a:cubicBezTo>
                    <a:pt x="433834" y="355455"/>
                    <a:pt x="344269" y="353997"/>
                    <a:pt x="343366" y="405584"/>
                  </a:cubicBezTo>
                  <a:cubicBezTo>
                    <a:pt x="343366" y="405445"/>
                    <a:pt x="343366" y="405306"/>
                    <a:pt x="343366" y="405168"/>
                  </a:cubicBezTo>
                  <a:cubicBezTo>
                    <a:pt x="340936" y="439258"/>
                    <a:pt x="349962" y="599781"/>
                    <a:pt x="292890" y="583673"/>
                  </a:cubicBezTo>
                  <a:close/>
                  <a:moveTo>
                    <a:pt x="325661" y="534656"/>
                  </a:moveTo>
                  <a:cubicBezTo>
                    <a:pt x="325939" y="533336"/>
                    <a:pt x="326217" y="531948"/>
                    <a:pt x="326494" y="530629"/>
                  </a:cubicBezTo>
                  <a:cubicBezTo>
                    <a:pt x="326494" y="530629"/>
                    <a:pt x="326494" y="530698"/>
                    <a:pt x="326494" y="530767"/>
                  </a:cubicBezTo>
                  <a:cubicBezTo>
                    <a:pt x="326494" y="530698"/>
                    <a:pt x="326494" y="530559"/>
                    <a:pt x="326494" y="530490"/>
                  </a:cubicBezTo>
                  <a:cubicBezTo>
                    <a:pt x="326217" y="531878"/>
                    <a:pt x="325939" y="533267"/>
                    <a:pt x="325661" y="534656"/>
                  </a:cubicBezTo>
                  <a:close/>
                  <a:moveTo>
                    <a:pt x="105983" y="249366"/>
                  </a:moveTo>
                  <a:cubicBezTo>
                    <a:pt x="105983" y="249366"/>
                    <a:pt x="105983" y="249366"/>
                    <a:pt x="105983" y="249366"/>
                  </a:cubicBezTo>
                  <a:lnTo>
                    <a:pt x="105983" y="249366"/>
                  </a:lnTo>
                  <a:cubicBezTo>
                    <a:pt x="105358" y="248810"/>
                    <a:pt x="104664" y="248255"/>
                    <a:pt x="104039" y="247699"/>
                  </a:cubicBezTo>
                  <a:cubicBezTo>
                    <a:pt x="104664" y="248255"/>
                    <a:pt x="105358" y="248810"/>
                    <a:pt x="105983" y="249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57" name="Google Shape;12657;p29"/>
            <p:cNvSpPr/>
            <p:nvPr/>
          </p:nvSpPr>
          <p:spPr>
            <a:xfrm>
              <a:off x="5036186" y="3092511"/>
              <a:ext cx="13227" cy="12825"/>
            </a:xfrm>
            <a:custGeom>
              <a:avLst/>
              <a:gdLst/>
              <a:ahLst/>
              <a:cxnLst/>
              <a:rect l="l" t="t" r="r" b="b"/>
              <a:pathLst>
                <a:path w="12567" h="12185" extrusionOk="0">
                  <a:moveTo>
                    <a:pt x="0" y="6093"/>
                  </a:moveTo>
                  <a:cubicBezTo>
                    <a:pt x="0" y="-2031"/>
                    <a:pt x="12636" y="-2031"/>
                    <a:pt x="12567" y="6093"/>
                  </a:cubicBezTo>
                  <a:cubicBezTo>
                    <a:pt x="12567" y="14216"/>
                    <a:pt x="-69" y="14216"/>
                    <a:pt x="0" y="609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58" name="Google Shape;12658;p29"/>
            <p:cNvSpPr/>
            <p:nvPr/>
          </p:nvSpPr>
          <p:spPr>
            <a:xfrm>
              <a:off x="5056273" y="3036671"/>
              <a:ext cx="12569" cy="12167"/>
            </a:xfrm>
            <a:custGeom>
              <a:avLst/>
              <a:gdLst/>
              <a:ahLst/>
              <a:cxnLst/>
              <a:rect l="l" t="t" r="r" b="b"/>
              <a:pathLst>
                <a:path w="11942" h="11560" extrusionOk="0">
                  <a:moveTo>
                    <a:pt x="0" y="5780"/>
                  </a:moveTo>
                  <a:cubicBezTo>
                    <a:pt x="0" y="-1927"/>
                    <a:pt x="12012" y="-1927"/>
                    <a:pt x="11942" y="5780"/>
                  </a:cubicBezTo>
                  <a:cubicBezTo>
                    <a:pt x="11942" y="13487"/>
                    <a:pt x="-69" y="13487"/>
                    <a:pt x="0" y="578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59" name="Google Shape;12659;p29"/>
            <p:cNvSpPr/>
            <p:nvPr/>
          </p:nvSpPr>
          <p:spPr>
            <a:xfrm>
              <a:off x="4993530" y="3154194"/>
              <a:ext cx="10231" cy="9975"/>
            </a:xfrm>
            <a:custGeom>
              <a:avLst/>
              <a:gdLst/>
              <a:ahLst/>
              <a:cxnLst/>
              <a:rect l="l" t="t" r="r" b="b"/>
              <a:pathLst>
                <a:path w="9721" h="9477" extrusionOk="0">
                  <a:moveTo>
                    <a:pt x="0" y="4739"/>
                  </a:moveTo>
                  <a:cubicBezTo>
                    <a:pt x="0" y="-1580"/>
                    <a:pt x="9790" y="-1580"/>
                    <a:pt x="9721" y="4739"/>
                  </a:cubicBezTo>
                  <a:cubicBezTo>
                    <a:pt x="9721" y="11057"/>
                    <a:pt x="-69" y="11057"/>
                    <a:pt x="0" y="4739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60" name="Google Shape;12660;p29"/>
            <p:cNvSpPr/>
            <p:nvPr/>
          </p:nvSpPr>
          <p:spPr>
            <a:xfrm>
              <a:off x="4916545" y="3147766"/>
              <a:ext cx="8548" cy="8220"/>
            </a:xfrm>
            <a:custGeom>
              <a:avLst/>
              <a:gdLst/>
              <a:ahLst/>
              <a:cxnLst/>
              <a:rect l="l" t="t" r="r" b="b"/>
              <a:pathLst>
                <a:path w="8122" h="7810" extrusionOk="0">
                  <a:moveTo>
                    <a:pt x="0" y="3905"/>
                  </a:moveTo>
                  <a:cubicBezTo>
                    <a:pt x="0" y="-1302"/>
                    <a:pt x="8123" y="-1302"/>
                    <a:pt x="8123" y="3905"/>
                  </a:cubicBezTo>
                  <a:cubicBezTo>
                    <a:pt x="8123" y="9113"/>
                    <a:pt x="0" y="9113"/>
                    <a:pt x="0" y="39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61" name="Google Shape;12661;p29"/>
            <p:cNvSpPr/>
            <p:nvPr/>
          </p:nvSpPr>
          <p:spPr>
            <a:xfrm>
              <a:off x="4836403" y="3124178"/>
              <a:ext cx="4485" cy="4447"/>
            </a:xfrm>
            <a:custGeom>
              <a:avLst/>
              <a:gdLst/>
              <a:ahLst/>
              <a:cxnLst/>
              <a:rect l="l" t="t" r="r" b="b"/>
              <a:pathLst>
                <a:path w="4261" h="4225" extrusionOk="0">
                  <a:moveTo>
                    <a:pt x="1751" y="4109"/>
                  </a:moveTo>
                  <a:cubicBezTo>
                    <a:pt x="-1789" y="3623"/>
                    <a:pt x="710" y="-1723"/>
                    <a:pt x="3348" y="568"/>
                  </a:cubicBezTo>
                  <a:cubicBezTo>
                    <a:pt x="5292" y="1679"/>
                    <a:pt x="3834" y="4873"/>
                    <a:pt x="1751" y="4109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62" name="Google Shape;12662;p29"/>
            <p:cNvSpPr/>
            <p:nvPr/>
          </p:nvSpPr>
          <p:spPr>
            <a:xfrm>
              <a:off x="4900039" y="3212735"/>
              <a:ext cx="2410" cy="2302"/>
            </a:xfrm>
            <a:custGeom>
              <a:avLst/>
              <a:gdLst/>
              <a:ahLst/>
              <a:cxnLst/>
              <a:rect l="l" t="t" r="r" b="b"/>
              <a:pathLst>
                <a:path w="2290" h="2187" extrusionOk="0">
                  <a:moveTo>
                    <a:pt x="0" y="1094"/>
                  </a:moveTo>
                  <a:cubicBezTo>
                    <a:pt x="0" y="-365"/>
                    <a:pt x="2291" y="-365"/>
                    <a:pt x="2291" y="1094"/>
                  </a:cubicBezTo>
                  <a:cubicBezTo>
                    <a:pt x="2291" y="2552"/>
                    <a:pt x="0" y="2552"/>
                    <a:pt x="0" y="1094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63" name="Google Shape;12663;p29"/>
            <p:cNvSpPr/>
            <p:nvPr/>
          </p:nvSpPr>
          <p:spPr>
            <a:xfrm>
              <a:off x="4953869" y="3262222"/>
              <a:ext cx="13008" cy="12605"/>
            </a:xfrm>
            <a:custGeom>
              <a:avLst/>
              <a:gdLst/>
              <a:ahLst/>
              <a:cxnLst/>
              <a:rect l="l" t="t" r="r" b="b"/>
              <a:pathLst>
                <a:path w="12359" h="11976" extrusionOk="0">
                  <a:moveTo>
                    <a:pt x="0" y="5988"/>
                  </a:moveTo>
                  <a:cubicBezTo>
                    <a:pt x="0" y="-1996"/>
                    <a:pt x="12428" y="-1996"/>
                    <a:pt x="12359" y="5988"/>
                  </a:cubicBezTo>
                  <a:cubicBezTo>
                    <a:pt x="12359" y="13973"/>
                    <a:pt x="-69" y="13973"/>
                    <a:pt x="0" y="598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64" name="Google Shape;12664;p29"/>
            <p:cNvSpPr/>
            <p:nvPr/>
          </p:nvSpPr>
          <p:spPr>
            <a:xfrm>
              <a:off x="5026691" y="3235416"/>
              <a:ext cx="12057" cy="11728"/>
            </a:xfrm>
            <a:custGeom>
              <a:avLst/>
              <a:gdLst/>
              <a:ahLst/>
              <a:cxnLst/>
              <a:rect l="l" t="t" r="r" b="b"/>
              <a:pathLst>
                <a:path w="11456" h="11143" extrusionOk="0">
                  <a:moveTo>
                    <a:pt x="0" y="5572"/>
                  </a:moveTo>
                  <a:cubicBezTo>
                    <a:pt x="0" y="-1857"/>
                    <a:pt x="11526" y="-1857"/>
                    <a:pt x="11457" y="5572"/>
                  </a:cubicBezTo>
                  <a:cubicBezTo>
                    <a:pt x="11457" y="13001"/>
                    <a:pt x="-69" y="13001"/>
                    <a:pt x="0" y="557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65" name="Google Shape;12665;p29"/>
            <p:cNvSpPr/>
            <p:nvPr/>
          </p:nvSpPr>
          <p:spPr>
            <a:xfrm>
              <a:off x="5089872" y="3166611"/>
              <a:ext cx="13885" cy="13481"/>
            </a:xfrm>
            <a:custGeom>
              <a:avLst/>
              <a:gdLst/>
              <a:ahLst/>
              <a:cxnLst/>
              <a:rect l="l" t="t" r="r" b="b"/>
              <a:pathLst>
                <a:path w="13192" h="12809" extrusionOk="0">
                  <a:moveTo>
                    <a:pt x="0" y="6405"/>
                  </a:moveTo>
                  <a:cubicBezTo>
                    <a:pt x="-69" y="-2135"/>
                    <a:pt x="13262" y="-2135"/>
                    <a:pt x="13192" y="6405"/>
                  </a:cubicBezTo>
                  <a:cubicBezTo>
                    <a:pt x="13192" y="14945"/>
                    <a:pt x="-69" y="14945"/>
                    <a:pt x="0" y="64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66" name="Google Shape;12666;p29"/>
            <p:cNvSpPr/>
            <p:nvPr/>
          </p:nvSpPr>
          <p:spPr>
            <a:xfrm>
              <a:off x="5093305" y="3259135"/>
              <a:ext cx="14250" cy="13811"/>
            </a:xfrm>
            <a:custGeom>
              <a:avLst/>
              <a:gdLst/>
              <a:ahLst/>
              <a:cxnLst/>
              <a:rect l="l" t="t" r="r" b="b"/>
              <a:pathLst>
                <a:path w="13539" h="13122" extrusionOk="0">
                  <a:moveTo>
                    <a:pt x="0" y="6561"/>
                  </a:moveTo>
                  <a:cubicBezTo>
                    <a:pt x="-69" y="-2187"/>
                    <a:pt x="13608" y="-2187"/>
                    <a:pt x="13539" y="6561"/>
                  </a:cubicBezTo>
                  <a:cubicBezTo>
                    <a:pt x="13608" y="15309"/>
                    <a:pt x="-69" y="15309"/>
                    <a:pt x="0" y="6561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67" name="Google Shape;12667;p29"/>
            <p:cNvSpPr/>
            <p:nvPr/>
          </p:nvSpPr>
          <p:spPr>
            <a:xfrm>
              <a:off x="5158311" y="3214398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68" name="Google Shape;12668;p29"/>
            <p:cNvSpPr/>
            <p:nvPr/>
          </p:nvSpPr>
          <p:spPr>
            <a:xfrm>
              <a:off x="5227261" y="3230668"/>
              <a:ext cx="11108" cy="10851"/>
            </a:xfrm>
            <a:custGeom>
              <a:avLst/>
              <a:gdLst/>
              <a:ahLst/>
              <a:cxnLst/>
              <a:rect l="l" t="t" r="r" b="b"/>
              <a:pathLst>
                <a:path w="10554" h="10310" extrusionOk="0">
                  <a:moveTo>
                    <a:pt x="0" y="5155"/>
                  </a:moveTo>
                  <a:cubicBezTo>
                    <a:pt x="0" y="-1718"/>
                    <a:pt x="10623" y="-1718"/>
                    <a:pt x="10554" y="5155"/>
                  </a:cubicBezTo>
                  <a:cubicBezTo>
                    <a:pt x="10554" y="12029"/>
                    <a:pt x="-69" y="12029"/>
                    <a:pt x="0" y="515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69" name="Google Shape;12669;p29"/>
            <p:cNvSpPr/>
            <p:nvPr/>
          </p:nvSpPr>
          <p:spPr>
            <a:xfrm>
              <a:off x="4872210" y="3316454"/>
              <a:ext cx="8769" cy="8440"/>
            </a:xfrm>
            <a:custGeom>
              <a:avLst/>
              <a:gdLst/>
              <a:ahLst/>
              <a:cxnLst/>
              <a:rect l="l" t="t" r="r" b="b"/>
              <a:pathLst>
                <a:path w="8332" h="8019" extrusionOk="0">
                  <a:moveTo>
                    <a:pt x="0" y="4010"/>
                  </a:moveTo>
                  <a:cubicBezTo>
                    <a:pt x="0" y="-1337"/>
                    <a:pt x="8332" y="-1337"/>
                    <a:pt x="8332" y="4010"/>
                  </a:cubicBezTo>
                  <a:cubicBezTo>
                    <a:pt x="8332" y="9356"/>
                    <a:pt x="0" y="9356"/>
                    <a:pt x="0" y="401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70" name="Google Shape;12670;p29"/>
            <p:cNvSpPr/>
            <p:nvPr/>
          </p:nvSpPr>
          <p:spPr>
            <a:xfrm>
              <a:off x="4973226" y="3339845"/>
              <a:ext cx="11106" cy="10742"/>
            </a:xfrm>
            <a:custGeom>
              <a:avLst/>
              <a:gdLst/>
              <a:ahLst/>
              <a:cxnLst/>
              <a:rect l="l" t="t" r="r" b="b"/>
              <a:pathLst>
                <a:path w="10552" h="10206" extrusionOk="0">
                  <a:moveTo>
                    <a:pt x="0" y="5103"/>
                  </a:moveTo>
                  <a:cubicBezTo>
                    <a:pt x="0" y="-1701"/>
                    <a:pt x="10553" y="-1701"/>
                    <a:pt x="10553" y="5103"/>
                  </a:cubicBezTo>
                  <a:cubicBezTo>
                    <a:pt x="10553" y="11907"/>
                    <a:pt x="0" y="11907"/>
                    <a:pt x="0" y="510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71" name="Google Shape;12671;p29"/>
            <p:cNvSpPr/>
            <p:nvPr/>
          </p:nvSpPr>
          <p:spPr>
            <a:xfrm>
              <a:off x="5037183" y="3398137"/>
              <a:ext cx="12695" cy="13109"/>
            </a:xfrm>
            <a:custGeom>
              <a:avLst/>
              <a:gdLst/>
              <a:ahLst/>
              <a:cxnLst/>
              <a:rect l="l" t="t" r="r" b="b"/>
              <a:pathLst>
                <a:path w="12062" h="12455" extrusionOk="0">
                  <a:moveTo>
                    <a:pt x="1066" y="9403"/>
                  </a:moveTo>
                  <a:cubicBezTo>
                    <a:pt x="1066" y="9403"/>
                    <a:pt x="1066" y="9403"/>
                    <a:pt x="1066" y="9403"/>
                  </a:cubicBezTo>
                  <a:cubicBezTo>
                    <a:pt x="-2961" y="3571"/>
                    <a:pt x="5371" y="-3303"/>
                    <a:pt x="10231" y="1766"/>
                  </a:cubicBezTo>
                  <a:cubicBezTo>
                    <a:pt x="16341" y="7876"/>
                    <a:pt x="5579" y="17388"/>
                    <a:pt x="1066" y="940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72" name="Google Shape;12672;p29"/>
            <p:cNvSpPr/>
            <p:nvPr/>
          </p:nvSpPr>
          <p:spPr>
            <a:xfrm>
              <a:off x="5042395" y="3314683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73" name="Google Shape;12673;p29"/>
            <p:cNvSpPr/>
            <p:nvPr/>
          </p:nvSpPr>
          <p:spPr>
            <a:xfrm>
              <a:off x="4934294" y="3203751"/>
              <a:ext cx="11839" cy="11509"/>
            </a:xfrm>
            <a:custGeom>
              <a:avLst/>
              <a:gdLst/>
              <a:ahLst/>
              <a:cxnLst/>
              <a:rect l="l" t="t" r="r" b="b"/>
              <a:pathLst>
                <a:path w="11248" h="10935" extrusionOk="0">
                  <a:moveTo>
                    <a:pt x="0" y="5468"/>
                  </a:moveTo>
                  <a:cubicBezTo>
                    <a:pt x="0" y="-1823"/>
                    <a:pt x="11318" y="-1823"/>
                    <a:pt x="11248" y="5468"/>
                  </a:cubicBezTo>
                  <a:cubicBezTo>
                    <a:pt x="11248" y="12758"/>
                    <a:pt x="-69" y="12758"/>
                    <a:pt x="0" y="546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74" name="Google Shape;12674;p29"/>
            <p:cNvSpPr/>
            <p:nvPr/>
          </p:nvSpPr>
          <p:spPr>
            <a:xfrm>
              <a:off x="4839633" y="3158266"/>
              <a:ext cx="7455" cy="7234"/>
            </a:xfrm>
            <a:custGeom>
              <a:avLst/>
              <a:gdLst/>
              <a:ahLst/>
              <a:cxnLst/>
              <a:rect l="l" t="t" r="r" b="b"/>
              <a:pathLst>
                <a:path w="7083" h="6873" extrusionOk="0">
                  <a:moveTo>
                    <a:pt x="1" y="3437"/>
                  </a:moveTo>
                  <a:cubicBezTo>
                    <a:pt x="1" y="-1146"/>
                    <a:pt x="7152" y="-1146"/>
                    <a:pt x="7083" y="3437"/>
                  </a:cubicBezTo>
                  <a:cubicBezTo>
                    <a:pt x="7083" y="8019"/>
                    <a:pt x="-69" y="8019"/>
                    <a:pt x="1" y="3437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75" name="Google Shape;12675;p29"/>
            <p:cNvSpPr/>
            <p:nvPr/>
          </p:nvSpPr>
          <p:spPr>
            <a:xfrm>
              <a:off x="5058902" y="31895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76" name="Google Shape;12676;p29"/>
            <p:cNvSpPr/>
            <p:nvPr/>
          </p:nvSpPr>
          <p:spPr>
            <a:xfrm>
              <a:off x="5061751" y="3129031"/>
              <a:ext cx="10449" cy="10193"/>
            </a:xfrm>
            <a:custGeom>
              <a:avLst/>
              <a:gdLst/>
              <a:ahLst/>
              <a:cxnLst/>
              <a:rect l="l" t="t" r="r" b="b"/>
              <a:pathLst>
                <a:path w="9928" h="9685" extrusionOk="0">
                  <a:moveTo>
                    <a:pt x="0" y="4843"/>
                  </a:moveTo>
                  <a:cubicBezTo>
                    <a:pt x="0" y="-1614"/>
                    <a:pt x="9998" y="-1614"/>
                    <a:pt x="9928" y="4843"/>
                  </a:cubicBezTo>
                  <a:cubicBezTo>
                    <a:pt x="9928" y="11300"/>
                    <a:pt x="-69" y="11300"/>
                    <a:pt x="0" y="484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77" name="Google Shape;12677;p29"/>
            <p:cNvSpPr/>
            <p:nvPr/>
          </p:nvSpPr>
          <p:spPr>
            <a:xfrm>
              <a:off x="5076286" y="2995329"/>
              <a:ext cx="8548" cy="8220"/>
            </a:xfrm>
            <a:custGeom>
              <a:avLst/>
              <a:gdLst/>
              <a:ahLst/>
              <a:cxnLst/>
              <a:rect l="l" t="t" r="r" b="b"/>
              <a:pathLst>
                <a:path w="8122" h="7810" extrusionOk="0">
                  <a:moveTo>
                    <a:pt x="0" y="3905"/>
                  </a:moveTo>
                  <a:cubicBezTo>
                    <a:pt x="0" y="-1302"/>
                    <a:pt x="8123" y="-1302"/>
                    <a:pt x="8123" y="3905"/>
                  </a:cubicBezTo>
                  <a:cubicBezTo>
                    <a:pt x="8123" y="9113"/>
                    <a:pt x="0" y="9113"/>
                    <a:pt x="0" y="39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78" name="Google Shape;12678;p29"/>
            <p:cNvSpPr/>
            <p:nvPr/>
          </p:nvSpPr>
          <p:spPr>
            <a:xfrm>
              <a:off x="5039035" y="3016749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79" name="Google Shape;12679;p29"/>
            <p:cNvSpPr/>
            <p:nvPr/>
          </p:nvSpPr>
          <p:spPr>
            <a:xfrm>
              <a:off x="4963146" y="3155691"/>
              <a:ext cx="11911" cy="11509"/>
            </a:xfrm>
            <a:custGeom>
              <a:avLst/>
              <a:gdLst/>
              <a:ahLst/>
              <a:cxnLst/>
              <a:rect l="l" t="t" r="r" b="b"/>
              <a:pathLst>
                <a:path w="11317" h="10935" extrusionOk="0">
                  <a:moveTo>
                    <a:pt x="0" y="5468"/>
                  </a:moveTo>
                  <a:cubicBezTo>
                    <a:pt x="0" y="-1823"/>
                    <a:pt x="11387" y="-1823"/>
                    <a:pt x="11318" y="5468"/>
                  </a:cubicBezTo>
                  <a:cubicBezTo>
                    <a:pt x="11318" y="12758"/>
                    <a:pt x="-69" y="12758"/>
                    <a:pt x="0" y="546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80" name="Google Shape;12680;p29"/>
            <p:cNvSpPr/>
            <p:nvPr/>
          </p:nvSpPr>
          <p:spPr>
            <a:xfrm>
              <a:off x="4978484" y="32044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81" name="Google Shape;12681;p29"/>
            <p:cNvSpPr/>
            <p:nvPr/>
          </p:nvSpPr>
          <p:spPr>
            <a:xfrm>
              <a:off x="5000030" y="3291949"/>
              <a:ext cx="5701" cy="5590"/>
            </a:xfrm>
            <a:custGeom>
              <a:avLst/>
              <a:gdLst/>
              <a:ahLst/>
              <a:cxnLst/>
              <a:rect l="l" t="t" r="r" b="b"/>
              <a:pathLst>
                <a:path w="5417" h="5311" extrusionOk="0">
                  <a:moveTo>
                    <a:pt x="1" y="2656"/>
                  </a:moveTo>
                  <a:cubicBezTo>
                    <a:pt x="1" y="-885"/>
                    <a:pt x="5486" y="-885"/>
                    <a:pt x="5416" y="2656"/>
                  </a:cubicBezTo>
                  <a:cubicBezTo>
                    <a:pt x="5416" y="6197"/>
                    <a:pt x="-69" y="6197"/>
                    <a:pt x="1" y="2656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82" name="Google Shape;12682;p29"/>
            <p:cNvSpPr/>
            <p:nvPr/>
          </p:nvSpPr>
          <p:spPr>
            <a:xfrm>
              <a:off x="5069859" y="32827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83" name="Google Shape;12683;p29"/>
            <p:cNvSpPr/>
            <p:nvPr/>
          </p:nvSpPr>
          <p:spPr>
            <a:xfrm>
              <a:off x="4919759" y="3307817"/>
              <a:ext cx="6357" cy="6138"/>
            </a:xfrm>
            <a:custGeom>
              <a:avLst/>
              <a:gdLst/>
              <a:ahLst/>
              <a:cxnLst/>
              <a:rect l="l" t="t" r="r" b="b"/>
              <a:pathLst>
                <a:path w="6040" h="5832" extrusionOk="0">
                  <a:moveTo>
                    <a:pt x="0" y="2916"/>
                  </a:moveTo>
                  <a:cubicBezTo>
                    <a:pt x="0" y="-972"/>
                    <a:pt x="6040" y="-972"/>
                    <a:pt x="6040" y="2916"/>
                  </a:cubicBezTo>
                  <a:cubicBezTo>
                    <a:pt x="6040" y="6804"/>
                    <a:pt x="0" y="6804"/>
                    <a:pt x="0" y="2916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84" name="Google Shape;12684;p29"/>
            <p:cNvSpPr/>
            <p:nvPr/>
          </p:nvSpPr>
          <p:spPr>
            <a:xfrm>
              <a:off x="5016977" y="3356462"/>
              <a:ext cx="9938" cy="9645"/>
            </a:xfrm>
            <a:custGeom>
              <a:avLst/>
              <a:gdLst/>
              <a:ahLst/>
              <a:cxnLst/>
              <a:rect l="l" t="t" r="r" b="b"/>
              <a:pathLst>
                <a:path w="9442" h="9164" extrusionOk="0">
                  <a:moveTo>
                    <a:pt x="0" y="4582"/>
                  </a:moveTo>
                  <a:cubicBezTo>
                    <a:pt x="0" y="-1527"/>
                    <a:pt x="9442" y="-1527"/>
                    <a:pt x="9442" y="4582"/>
                  </a:cubicBezTo>
                  <a:cubicBezTo>
                    <a:pt x="9442" y="10692"/>
                    <a:pt x="0" y="10692"/>
                    <a:pt x="0" y="45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85" name="Google Shape;12685;p29"/>
            <p:cNvSpPr/>
            <p:nvPr/>
          </p:nvSpPr>
          <p:spPr>
            <a:xfrm>
              <a:off x="5060143" y="3352646"/>
              <a:ext cx="14323" cy="13920"/>
            </a:xfrm>
            <a:custGeom>
              <a:avLst/>
              <a:gdLst/>
              <a:ahLst/>
              <a:cxnLst/>
              <a:rect l="l" t="t" r="r" b="b"/>
              <a:pathLst>
                <a:path w="13609" h="13226" extrusionOk="0">
                  <a:moveTo>
                    <a:pt x="0" y="6613"/>
                  </a:moveTo>
                  <a:cubicBezTo>
                    <a:pt x="-69" y="-2204"/>
                    <a:pt x="13679" y="-2204"/>
                    <a:pt x="13609" y="6613"/>
                  </a:cubicBezTo>
                  <a:cubicBezTo>
                    <a:pt x="13679" y="15431"/>
                    <a:pt x="-69" y="15431"/>
                    <a:pt x="0" y="661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86" name="Google Shape;12686;p29"/>
            <p:cNvSpPr/>
            <p:nvPr/>
          </p:nvSpPr>
          <p:spPr>
            <a:xfrm>
              <a:off x="4890470" y="3165496"/>
              <a:ext cx="7454" cy="7234"/>
            </a:xfrm>
            <a:custGeom>
              <a:avLst/>
              <a:gdLst/>
              <a:ahLst/>
              <a:cxnLst/>
              <a:rect l="l" t="t" r="r" b="b"/>
              <a:pathLst>
                <a:path w="7082" h="6873" extrusionOk="0">
                  <a:moveTo>
                    <a:pt x="0" y="3437"/>
                  </a:moveTo>
                  <a:cubicBezTo>
                    <a:pt x="0" y="-1146"/>
                    <a:pt x="7082" y="-1146"/>
                    <a:pt x="7082" y="3437"/>
                  </a:cubicBezTo>
                  <a:cubicBezTo>
                    <a:pt x="7082" y="8019"/>
                    <a:pt x="0" y="8019"/>
                    <a:pt x="0" y="3437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87" name="Google Shape;12687;p29"/>
            <p:cNvSpPr/>
            <p:nvPr/>
          </p:nvSpPr>
          <p:spPr>
            <a:xfrm>
              <a:off x="5180369" y="324434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88" name="Google Shape;12688;p29"/>
            <p:cNvSpPr/>
            <p:nvPr/>
          </p:nvSpPr>
          <p:spPr>
            <a:xfrm>
              <a:off x="5181319" y="3188614"/>
              <a:ext cx="12203" cy="11837"/>
            </a:xfrm>
            <a:custGeom>
              <a:avLst/>
              <a:gdLst/>
              <a:ahLst/>
              <a:cxnLst/>
              <a:rect l="l" t="t" r="r" b="b"/>
              <a:pathLst>
                <a:path w="11594" h="11247" extrusionOk="0">
                  <a:moveTo>
                    <a:pt x="0" y="5624"/>
                  </a:moveTo>
                  <a:cubicBezTo>
                    <a:pt x="0" y="-1875"/>
                    <a:pt x="11664" y="-1875"/>
                    <a:pt x="11595" y="5624"/>
                  </a:cubicBezTo>
                  <a:cubicBezTo>
                    <a:pt x="11595" y="13122"/>
                    <a:pt x="-69" y="13122"/>
                    <a:pt x="0" y="5624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89" name="Google Shape;12689;p29"/>
            <p:cNvSpPr/>
            <p:nvPr/>
          </p:nvSpPr>
          <p:spPr>
            <a:xfrm>
              <a:off x="5110469" y="3208645"/>
              <a:ext cx="11034" cy="10632"/>
            </a:xfrm>
            <a:custGeom>
              <a:avLst/>
              <a:gdLst/>
              <a:ahLst/>
              <a:cxnLst/>
              <a:rect l="l" t="t" r="r" b="b"/>
              <a:pathLst>
                <a:path w="10484" h="10102" extrusionOk="0">
                  <a:moveTo>
                    <a:pt x="0" y="5051"/>
                  </a:moveTo>
                  <a:cubicBezTo>
                    <a:pt x="0" y="-1684"/>
                    <a:pt x="10484" y="-1684"/>
                    <a:pt x="10484" y="5051"/>
                  </a:cubicBezTo>
                  <a:cubicBezTo>
                    <a:pt x="10484" y="11786"/>
                    <a:pt x="0" y="11786"/>
                    <a:pt x="0" y="5051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2690" name="Google Shape;12690;p29"/>
            <p:cNvGrpSpPr/>
            <p:nvPr/>
          </p:nvGrpSpPr>
          <p:grpSpPr>
            <a:xfrm>
              <a:off x="4760750" y="2950494"/>
              <a:ext cx="538872" cy="589728"/>
              <a:chOff x="4760750" y="2950494"/>
              <a:chExt cx="538872" cy="589728"/>
            </a:xfrm>
          </p:grpSpPr>
          <p:sp>
            <p:nvSpPr>
              <p:cNvPr id="12691" name="Google Shape;12691;p29"/>
              <p:cNvSpPr/>
              <p:nvPr/>
            </p:nvSpPr>
            <p:spPr>
              <a:xfrm>
                <a:off x="5103165" y="2950494"/>
                <a:ext cx="13432" cy="180628"/>
              </a:xfrm>
              <a:custGeom>
                <a:avLst/>
                <a:gdLst/>
                <a:ahLst/>
                <a:cxnLst/>
                <a:rect l="l" t="t" r="r" b="b"/>
                <a:pathLst>
                  <a:path w="12762" h="171618" extrusionOk="0">
                    <a:moveTo>
                      <a:pt x="5485" y="169139"/>
                    </a:moveTo>
                    <a:cubicBezTo>
                      <a:pt x="-2291" y="137271"/>
                      <a:pt x="2569" y="103805"/>
                      <a:pt x="2708" y="71312"/>
                    </a:cubicBezTo>
                    <a:cubicBezTo>
                      <a:pt x="2986" y="48886"/>
                      <a:pt x="7430" y="25141"/>
                      <a:pt x="0" y="3478"/>
                    </a:cubicBezTo>
                    <a:cubicBezTo>
                      <a:pt x="4652" y="-8880"/>
                      <a:pt x="10415" y="15351"/>
                      <a:pt x="10832" y="19447"/>
                    </a:cubicBezTo>
                    <a:cubicBezTo>
                      <a:pt x="16386" y="63813"/>
                      <a:pt x="7985" y="108457"/>
                      <a:pt x="9998" y="152893"/>
                    </a:cubicBezTo>
                    <a:cubicBezTo>
                      <a:pt x="9998" y="152893"/>
                      <a:pt x="9998" y="152754"/>
                      <a:pt x="9998" y="152684"/>
                    </a:cubicBezTo>
                    <a:cubicBezTo>
                      <a:pt x="8887" y="157961"/>
                      <a:pt x="15414" y="169139"/>
                      <a:pt x="9790" y="171500"/>
                    </a:cubicBezTo>
                    <a:cubicBezTo>
                      <a:pt x="8054" y="171986"/>
                      <a:pt x="6040" y="170945"/>
                      <a:pt x="5555" y="16907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92" name="Google Shape;12692;p29"/>
              <p:cNvSpPr/>
              <p:nvPr/>
            </p:nvSpPr>
            <p:spPr>
              <a:xfrm>
                <a:off x="5079322" y="3253999"/>
                <a:ext cx="220299" cy="286223"/>
              </a:xfrm>
              <a:custGeom>
                <a:avLst/>
                <a:gdLst/>
                <a:ahLst/>
                <a:cxnLst/>
                <a:rect l="l" t="t" r="r" b="b"/>
                <a:pathLst>
                  <a:path w="209310" h="271946" extrusionOk="0">
                    <a:moveTo>
                      <a:pt x="1141" y="271877"/>
                    </a:moveTo>
                    <a:cubicBezTo>
                      <a:pt x="-1219" y="270002"/>
                      <a:pt x="586" y="267433"/>
                      <a:pt x="2044" y="265628"/>
                    </a:cubicBezTo>
                    <a:cubicBezTo>
                      <a:pt x="14125" y="246812"/>
                      <a:pt x="16624" y="223900"/>
                      <a:pt x="18083" y="202099"/>
                    </a:cubicBezTo>
                    <a:cubicBezTo>
                      <a:pt x="18083" y="202238"/>
                      <a:pt x="18083" y="202446"/>
                      <a:pt x="18083" y="202585"/>
                    </a:cubicBezTo>
                    <a:cubicBezTo>
                      <a:pt x="19610" y="181478"/>
                      <a:pt x="19610" y="160302"/>
                      <a:pt x="21137" y="139195"/>
                    </a:cubicBezTo>
                    <a:cubicBezTo>
                      <a:pt x="21137" y="139334"/>
                      <a:pt x="21137" y="139473"/>
                      <a:pt x="21137" y="139612"/>
                    </a:cubicBezTo>
                    <a:cubicBezTo>
                      <a:pt x="21137" y="138917"/>
                      <a:pt x="21207" y="138223"/>
                      <a:pt x="21276" y="137529"/>
                    </a:cubicBezTo>
                    <a:cubicBezTo>
                      <a:pt x="21276" y="137668"/>
                      <a:pt x="21276" y="137807"/>
                      <a:pt x="21276" y="137945"/>
                    </a:cubicBezTo>
                    <a:cubicBezTo>
                      <a:pt x="24192" y="95662"/>
                      <a:pt x="23012" y="55393"/>
                      <a:pt x="72168" y="42270"/>
                    </a:cubicBezTo>
                    <a:cubicBezTo>
                      <a:pt x="108967" y="28592"/>
                      <a:pt x="177495" y="29564"/>
                      <a:pt x="203531" y="1723"/>
                    </a:cubicBezTo>
                    <a:cubicBezTo>
                      <a:pt x="203531" y="1723"/>
                      <a:pt x="203531" y="1862"/>
                      <a:pt x="203462" y="1931"/>
                    </a:cubicBezTo>
                    <a:cubicBezTo>
                      <a:pt x="204364" y="195"/>
                      <a:pt x="206448" y="-569"/>
                      <a:pt x="208183" y="473"/>
                    </a:cubicBezTo>
                    <a:cubicBezTo>
                      <a:pt x="215543" y="9360"/>
                      <a:pt x="184716" y="24704"/>
                      <a:pt x="177495" y="26857"/>
                    </a:cubicBezTo>
                    <a:cubicBezTo>
                      <a:pt x="149514" y="36021"/>
                      <a:pt x="120145" y="40118"/>
                      <a:pt x="91540" y="47061"/>
                    </a:cubicBezTo>
                    <a:cubicBezTo>
                      <a:pt x="44119" y="52962"/>
                      <a:pt x="29677" y="87469"/>
                      <a:pt x="27664" y="130933"/>
                    </a:cubicBezTo>
                    <a:cubicBezTo>
                      <a:pt x="27664" y="130933"/>
                      <a:pt x="27664" y="130933"/>
                      <a:pt x="27664" y="130863"/>
                    </a:cubicBezTo>
                    <a:cubicBezTo>
                      <a:pt x="23845" y="163912"/>
                      <a:pt x="34260" y="257366"/>
                      <a:pt x="1280" y="27194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93" name="Google Shape;12693;p29"/>
              <p:cNvSpPr/>
              <p:nvPr/>
            </p:nvSpPr>
            <p:spPr>
              <a:xfrm>
                <a:off x="4760750" y="3374861"/>
                <a:ext cx="200674" cy="41251"/>
              </a:xfrm>
              <a:custGeom>
                <a:avLst/>
                <a:gdLst/>
                <a:ahLst/>
                <a:cxnLst/>
                <a:rect l="l" t="t" r="r" b="b"/>
                <a:pathLst>
                  <a:path w="190664" h="39193" extrusionOk="0">
                    <a:moveTo>
                      <a:pt x="23468" y="39096"/>
                    </a:moveTo>
                    <a:cubicBezTo>
                      <a:pt x="16941" y="38402"/>
                      <a:pt x="208" y="36874"/>
                      <a:pt x="0" y="28612"/>
                    </a:cubicBezTo>
                    <a:cubicBezTo>
                      <a:pt x="625" y="27085"/>
                      <a:pt x="2916" y="26946"/>
                      <a:pt x="3750" y="28334"/>
                    </a:cubicBezTo>
                    <a:cubicBezTo>
                      <a:pt x="33605" y="39443"/>
                      <a:pt x="66931" y="26182"/>
                      <a:pt x="95606" y="16531"/>
                    </a:cubicBezTo>
                    <a:cubicBezTo>
                      <a:pt x="125322" y="5631"/>
                      <a:pt x="158024" y="-8742"/>
                      <a:pt x="188643" y="6880"/>
                    </a:cubicBezTo>
                    <a:cubicBezTo>
                      <a:pt x="192670" y="8547"/>
                      <a:pt x="190101" y="14795"/>
                      <a:pt x="186005" y="13129"/>
                    </a:cubicBezTo>
                    <a:cubicBezTo>
                      <a:pt x="179409" y="10630"/>
                      <a:pt x="172536" y="9033"/>
                      <a:pt x="165592" y="7922"/>
                    </a:cubicBezTo>
                    <a:cubicBezTo>
                      <a:pt x="147401" y="5978"/>
                      <a:pt x="129627" y="13268"/>
                      <a:pt x="112478" y="18545"/>
                    </a:cubicBezTo>
                    <a:cubicBezTo>
                      <a:pt x="112617" y="18545"/>
                      <a:pt x="112825" y="18406"/>
                      <a:pt x="112964" y="18406"/>
                    </a:cubicBezTo>
                    <a:cubicBezTo>
                      <a:pt x="112686" y="18475"/>
                      <a:pt x="112408" y="18614"/>
                      <a:pt x="112061" y="18683"/>
                    </a:cubicBezTo>
                    <a:cubicBezTo>
                      <a:pt x="112200" y="18683"/>
                      <a:pt x="112408" y="18545"/>
                      <a:pt x="112547" y="18545"/>
                    </a:cubicBezTo>
                    <a:cubicBezTo>
                      <a:pt x="111714" y="18822"/>
                      <a:pt x="110881" y="19100"/>
                      <a:pt x="109979" y="19447"/>
                    </a:cubicBezTo>
                    <a:cubicBezTo>
                      <a:pt x="109979" y="19447"/>
                      <a:pt x="110048" y="19447"/>
                      <a:pt x="110117" y="19447"/>
                    </a:cubicBezTo>
                    <a:cubicBezTo>
                      <a:pt x="109909" y="19517"/>
                      <a:pt x="109631" y="19586"/>
                      <a:pt x="109423" y="19655"/>
                    </a:cubicBezTo>
                    <a:cubicBezTo>
                      <a:pt x="109423" y="19655"/>
                      <a:pt x="109423" y="19655"/>
                      <a:pt x="109492" y="19655"/>
                    </a:cubicBezTo>
                    <a:cubicBezTo>
                      <a:pt x="109423" y="19655"/>
                      <a:pt x="109353" y="19655"/>
                      <a:pt x="109284" y="19725"/>
                    </a:cubicBezTo>
                    <a:cubicBezTo>
                      <a:pt x="109284" y="19725"/>
                      <a:pt x="109284" y="19725"/>
                      <a:pt x="109423" y="19725"/>
                    </a:cubicBezTo>
                    <a:cubicBezTo>
                      <a:pt x="109353" y="19725"/>
                      <a:pt x="109214" y="19725"/>
                      <a:pt x="109145" y="19794"/>
                    </a:cubicBezTo>
                    <a:cubicBezTo>
                      <a:pt x="109145" y="19794"/>
                      <a:pt x="109145" y="19794"/>
                      <a:pt x="109284" y="19794"/>
                    </a:cubicBezTo>
                    <a:cubicBezTo>
                      <a:pt x="81720" y="29723"/>
                      <a:pt x="53184" y="39790"/>
                      <a:pt x="23537" y="3916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94" name="Google Shape;12694;p29"/>
              <p:cNvSpPr/>
              <p:nvPr/>
            </p:nvSpPr>
            <p:spPr>
              <a:xfrm>
                <a:off x="4784560" y="3118813"/>
                <a:ext cx="101404" cy="109148"/>
              </a:xfrm>
              <a:custGeom>
                <a:avLst/>
                <a:gdLst/>
                <a:ahLst/>
                <a:cxnLst/>
                <a:rect l="l" t="t" r="r" b="b"/>
                <a:pathLst>
                  <a:path w="96346" h="103704" extrusionOk="0">
                    <a:moveTo>
                      <a:pt x="92898" y="103705"/>
                    </a:moveTo>
                    <a:cubicBezTo>
                      <a:pt x="84219" y="93707"/>
                      <a:pt x="75540" y="82875"/>
                      <a:pt x="64917" y="74266"/>
                    </a:cubicBezTo>
                    <a:cubicBezTo>
                      <a:pt x="64987" y="74266"/>
                      <a:pt x="65056" y="74405"/>
                      <a:pt x="65126" y="74474"/>
                    </a:cubicBezTo>
                    <a:cubicBezTo>
                      <a:pt x="47629" y="59616"/>
                      <a:pt x="31452" y="43369"/>
                      <a:pt x="16316" y="26151"/>
                    </a:cubicBezTo>
                    <a:cubicBezTo>
                      <a:pt x="16316" y="26151"/>
                      <a:pt x="16316" y="26151"/>
                      <a:pt x="16316" y="26151"/>
                    </a:cubicBezTo>
                    <a:cubicBezTo>
                      <a:pt x="10832" y="18305"/>
                      <a:pt x="1111" y="10945"/>
                      <a:pt x="0" y="1156"/>
                    </a:cubicBezTo>
                    <a:cubicBezTo>
                      <a:pt x="417" y="-511"/>
                      <a:pt x="2569" y="-233"/>
                      <a:pt x="3263" y="1086"/>
                    </a:cubicBezTo>
                    <a:cubicBezTo>
                      <a:pt x="3263" y="1086"/>
                      <a:pt x="3263" y="1017"/>
                      <a:pt x="3194" y="947"/>
                    </a:cubicBezTo>
                    <a:cubicBezTo>
                      <a:pt x="6388" y="4627"/>
                      <a:pt x="9512" y="8376"/>
                      <a:pt x="12706" y="11987"/>
                    </a:cubicBezTo>
                    <a:cubicBezTo>
                      <a:pt x="12706" y="11917"/>
                      <a:pt x="12567" y="11848"/>
                      <a:pt x="12498" y="11779"/>
                    </a:cubicBezTo>
                    <a:cubicBezTo>
                      <a:pt x="18330" y="23235"/>
                      <a:pt x="115880" y="101136"/>
                      <a:pt x="92829" y="10363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95" name="Google Shape;12695;p29"/>
              <p:cNvSpPr/>
              <p:nvPr/>
            </p:nvSpPr>
            <p:spPr>
              <a:xfrm>
                <a:off x="5002574" y="3411906"/>
                <a:ext cx="60592" cy="125880"/>
              </a:xfrm>
              <a:custGeom>
                <a:avLst/>
                <a:gdLst/>
                <a:ahLst/>
                <a:cxnLst/>
                <a:rect l="l" t="t" r="r" b="b"/>
                <a:pathLst>
                  <a:path w="57570" h="119601" extrusionOk="0">
                    <a:moveTo>
                      <a:pt x="50350" y="118026"/>
                    </a:moveTo>
                    <a:cubicBezTo>
                      <a:pt x="35770" y="96086"/>
                      <a:pt x="28132" y="70327"/>
                      <a:pt x="18898" y="45818"/>
                    </a:cubicBezTo>
                    <a:cubicBezTo>
                      <a:pt x="18898" y="45957"/>
                      <a:pt x="18968" y="46096"/>
                      <a:pt x="19037" y="46234"/>
                    </a:cubicBezTo>
                    <a:cubicBezTo>
                      <a:pt x="18482" y="44707"/>
                      <a:pt x="17926" y="43110"/>
                      <a:pt x="17440" y="41583"/>
                    </a:cubicBezTo>
                    <a:cubicBezTo>
                      <a:pt x="17440" y="41721"/>
                      <a:pt x="17509" y="41860"/>
                      <a:pt x="17579" y="41999"/>
                    </a:cubicBezTo>
                    <a:cubicBezTo>
                      <a:pt x="12789" y="29016"/>
                      <a:pt x="8900" y="15268"/>
                      <a:pt x="777" y="3882"/>
                    </a:cubicBezTo>
                    <a:cubicBezTo>
                      <a:pt x="-1376" y="2146"/>
                      <a:pt x="1402" y="-1256"/>
                      <a:pt x="3554" y="480"/>
                    </a:cubicBezTo>
                    <a:cubicBezTo>
                      <a:pt x="4943" y="1730"/>
                      <a:pt x="6053" y="3188"/>
                      <a:pt x="7095" y="4715"/>
                    </a:cubicBezTo>
                    <a:cubicBezTo>
                      <a:pt x="7095" y="4715"/>
                      <a:pt x="7095" y="4715"/>
                      <a:pt x="7095" y="4646"/>
                    </a:cubicBezTo>
                    <a:cubicBezTo>
                      <a:pt x="7095" y="4715"/>
                      <a:pt x="7234" y="4854"/>
                      <a:pt x="7303" y="4923"/>
                    </a:cubicBezTo>
                    <a:cubicBezTo>
                      <a:pt x="7303" y="4923"/>
                      <a:pt x="7303" y="4923"/>
                      <a:pt x="7303" y="4854"/>
                    </a:cubicBezTo>
                    <a:cubicBezTo>
                      <a:pt x="7651" y="5409"/>
                      <a:pt x="7997" y="5895"/>
                      <a:pt x="8345" y="6451"/>
                    </a:cubicBezTo>
                    <a:cubicBezTo>
                      <a:pt x="8345" y="6381"/>
                      <a:pt x="8206" y="6312"/>
                      <a:pt x="8206" y="6173"/>
                    </a:cubicBezTo>
                    <a:cubicBezTo>
                      <a:pt x="25147" y="36792"/>
                      <a:pt x="35284" y="70813"/>
                      <a:pt x="50419" y="102404"/>
                    </a:cubicBezTo>
                    <a:cubicBezTo>
                      <a:pt x="52155" y="107264"/>
                      <a:pt x="56807" y="111152"/>
                      <a:pt x="57571" y="116220"/>
                    </a:cubicBezTo>
                    <a:cubicBezTo>
                      <a:pt x="57224" y="119553"/>
                      <a:pt x="52503" y="120872"/>
                      <a:pt x="50558" y="11809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2696" name="Google Shape;12696;p29"/>
          <p:cNvGrpSpPr/>
          <p:nvPr/>
        </p:nvGrpSpPr>
        <p:grpSpPr>
          <a:xfrm flipH="1">
            <a:off x="178370" y="271553"/>
            <a:ext cx="11835261" cy="1186716"/>
            <a:chOff x="113858" y="203664"/>
            <a:chExt cx="8876446" cy="890037"/>
          </a:xfrm>
        </p:grpSpPr>
        <p:sp>
          <p:nvSpPr>
            <p:cNvPr id="12697" name="Google Shape;12697;p29"/>
            <p:cNvSpPr/>
            <p:nvPr/>
          </p:nvSpPr>
          <p:spPr>
            <a:xfrm>
              <a:off x="8012484" y="203664"/>
              <a:ext cx="389333" cy="127266"/>
            </a:xfrm>
            <a:custGeom>
              <a:avLst/>
              <a:gdLst/>
              <a:ahLst/>
              <a:cxnLst/>
              <a:rect l="l" t="t" r="r" b="b"/>
              <a:pathLst>
                <a:path w="782579" h="255812" extrusionOk="0">
                  <a:moveTo>
                    <a:pt x="782579" y="255761"/>
                  </a:moveTo>
                  <a:cubicBezTo>
                    <a:pt x="778432" y="248867"/>
                    <a:pt x="773974" y="242128"/>
                    <a:pt x="768946" y="235700"/>
                  </a:cubicBezTo>
                  <a:cubicBezTo>
                    <a:pt x="735097" y="192313"/>
                    <a:pt x="674500" y="164580"/>
                    <a:pt x="623700" y="185729"/>
                  </a:cubicBezTo>
                  <a:cubicBezTo>
                    <a:pt x="630646" y="148822"/>
                    <a:pt x="615717" y="108648"/>
                    <a:pt x="586325" y="85322"/>
                  </a:cubicBezTo>
                  <a:cubicBezTo>
                    <a:pt x="556934" y="61943"/>
                    <a:pt x="514428" y="56449"/>
                    <a:pt x="480060" y="71533"/>
                  </a:cubicBezTo>
                  <a:cubicBezTo>
                    <a:pt x="464665" y="78272"/>
                    <a:pt x="448958" y="89106"/>
                    <a:pt x="432630" y="85218"/>
                  </a:cubicBezTo>
                  <a:cubicBezTo>
                    <a:pt x="415731" y="81227"/>
                    <a:pt x="406607" y="63550"/>
                    <a:pt x="396344" y="49554"/>
                  </a:cubicBezTo>
                  <a:cubicBezTo>
                    <a:pt x="370218" y="13891"/>
                    <a:pt x="323513" y="-5445"/>
                    <a:pt x="279815" y="1346"/>
                  </a:cubicBezTo>
                  <a:cubicBezTo>
                    <a:pt x="236116" y="8137"/>
                    <a:pt x="197498" y="40742"/>
                    <a:pt x="183450" y="82678"/>
                  </a:cubicBezTo>
                  <a:cubicBezTo>
                    <a:pt x="175519" y="106315"/>
                    <a:pt x="171372" y="136692"/>
                    <a:pt x="147942" y="145193"/>
                  </a:cubicBezTo>
                  <a:cubicBezTo>
                    <a:pt x="122438" y="154472"/>
                    <a:pt x="96831" y="128761"/>
                    <a:pt x="69669" y="129020"/>
                  </a:cubicBezTo>
                  <a:cubicBezTo>
                    <a:pt x="39292" y="129331"/>
                    <a:pt x="19128" y="161262"/>
                    <a:pt x="12493" y="190913"/>
                  </a:cubicBezTo>
                  <a:cubicBezTo>
                    <a:pt x="7672" y="212322"/>
                    <a:pt x="6428" y="235130"/>
                    <a:pt x="0" y="255813"/>
                  </a:cubicBezTo>
                  <a:lnTo>
                    <a:pt x="782528" y="25581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98" name="Google Shape;12698;p29"/>
            <p:cNvSpPr/>
            <p:nvPr/>
          </p:nvSpPr>
          <p:spPr>
            <a:xfrm>
              <a:off x="8600971" y="679139"/>
              <a:ext cx="389333" cy="127266"/>
            </a:xfrm>
            <a:custGeom>
              <a:avLst/>
              <a:gdLst/>
              <a:ahLst/>
              <a:cxnLst/>
              <a:rect l="l" t="t" r="r" b="b"/>
              <a:pathLst>
                <a:path w="782579" h="255812" extrusionOk="0">
                  <a:moveTo>
                    <a:pt x="782579" y="255761"/>
                  </a:moveTo>
                  <a:cubicBezTo>
                    <a:pt x="778432" y="248867"/>
                    <a:pt x="773974" y="242128"/>
                    <a:pt x="768946" y="235700"/>
                  </a:cubicBezTo>
                  <a:cubicBezTo>
                    <a:pt x="735097" y="192313"/>
                    <a:pt x="674500" y="164580"/>
                    <a:pt x="623700" y="185729"/>
                  </a:cubicBezTo>
                  <a:cubicBezTo>
                    <a:pt x="630646" y="148822"/>
                    <a:pt x="615717" y="108648"/>
                    <a:pt x="586325" y="85322"/>
                  </a:cubicBezTo>
                  <a:cubicBezTo>
                    <a:pt x="556934" y="61943"/>
                    <a:pt x="514428" y="56449"/>
                    <a:pt x="480060" y="71533"/>
                  </a:cubicBezTo>
                  <a:cubicBezTo>
                    <a:pt x="464665" y="78272"/>
                    <a:pt x="448958" y="89106"/>
                    <a:pt x="432630" y="85218"/>
                  </a:cubicBezTo>
                  <a:cubicBezTo>
                    <a:pt x="415731" y="81227"/>
                    <a:pt x="406607" y="63550"/>
                    <a:pt x="396344" y="49554"/>
                  </a:cubicBezTo>
                  <a:cubicBezTo>
                    <a:pt x="370218" y="13891"/>
                    <a:pt x="323513" y="-5445"/>
                    <a:pt x="279815" y="1346"/>
                  </a:cubicBezTo>
                  <a:cubicBezTo>
                    <a:pt x="236116" y="8137"/>
                    <a:pt x="197498" y="40742"/>
                    <a:pt x="183450" y="82678"/>
                  </a:cubicBezTo>
                  <a:cubicBezTo>
                    <a:pt x="175519" y="106315"/>
                    <a:pt x="171372" y="136692"/>
                    <a:pt x="147942" y="145193"/>
                  </a:cubicBezTo>
                  <a:cubicBezTo>
                    <a:pt x="122438" y="154472"/>
                    <a:pt x="96831" y="128761"/>
                    <a:pt x="69669" y="129020"/>
                  </a:cubicBezTo>
                  <a:cubicBezTo>
                    <a:pt x="39292" y="129331"/>
                    <a:pt x="19128" y="161262"/>
                    <a:pt x="12493" y="190913"/>
                  </a:cubicBezTo>
                  <a:cubicBezTo>
                    <a:pt x="7672" y="212322"/>
                    <a:pt x="6428" y="235130"/>
                    <a:pt x="0" y="255813"/>
                  </a:cubicBezTo>
                  <a:lnTo>
                    <a:pt x="782528" y="25581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99" name="Google Shape;12699;p29"/>
            <p:cNvSpPr/>
            <p:nvPr/>
          </p:nvSpPr>
          <p:spPr>
            <a:xfrm>
              <a:off x="113858" y="966141"/>
              <a:ext cx="374647" cy="127560"/>
            </a:xfrm>
            <a:custGeom>
              <a:avLst/>
              <a:gdLst/>
              <a:ahLst/>
              <a:cxnLst/>
              <a:rect l="l" t="t" r="r" b="b"/>
              <a:pathLst>
                <a:path w="851470" h="289908" extrusionOk="0">
                  <a:moveTo>
                    <a:pt x="851418" y="289909"/>
                  </a:moveTo>
                  <a:cubicBezTo>
                    <a:pt x="839496" y="265131"/>
                    <a:pt x="832913" y="236465"/>
                    <a:pt x="825707" y="209614"/>
                  </a:cubicBezTo>
                  <a:cubicBezTo>
                    <a:pt x="813578" y="164620"/>
                    <a:pt x="790199" y="114753"/>
                    <a:pt x="744842" y="104230"/>
                  </a:cubicBezTo>
                  <a:cubicBezTo>
                    <a:pt x="695390" y="92722"/>
                    <a:pt x="644123" y="134554"/>
                    <a:pt x="595397" y="120299"/>
                  </a:cubicBezTo>
                  <a:cubicBezTo>
                    <a:pt x="553668" y="108066"/>
                    <a:pt x="534074" y="61361"/>
                    <a:pt x="502091" y="31866"/>
                  </a:cubicBezTo>
                  <a:cubicBezTo>
                    <a:pt x="446470" y="-19401"/>
                    <a:pt x="345647" y="-7012"/>
                    <a:pt x="304022" y="56125"/>
                  </a:cubicBezTo>
                  <a:cubicBezTo>
                    <a:pt x="278467" y="94899"/>
                    <a:pt x="270121" y="150364"/>
                    <a:pt x="227667" y="169078"/>
                  </a:cubicBezTo>
                  <a:cubicBezTo>
                    <a:pt x="187493" y="186806"/>
                    <a:pt x="139026" y="159850"/>
                    <a:pt x="97557" y="174157"/>
                  </a:cubicBezTo>
                  <a:cubicBezTo>
                    <a:pt x="49400" y="190745"/>
                    <a:pt x="33383" y="252742"/>
                    <a:pt x="0" y="289909"/>
                  </a:cubicBezTo>
                  <a:lnTo>
                    <a:pt x="851470" y="28990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00" name="Google Shape;12700;p29"/>
            <p:cNvSpPr/>
            <p:nvPr/>
          </p:nvSpPr>
          <p:spPr>
            <a:xfrm>
              <a:off x="721496" y="203664"/>
              <a:ext cx="389333" cy="127266"/>
            </a:xfrm>
            <a:custGeom>
              <a:avLst/>
              <a:gdLst/>
              <a:ahLst/>
              <a:cxnLst/>
              <a:rect l="l" t="t" r="r" b="b"/>
              <a:pathLst>
                <a:path w="782579" h="255812" extrusionOk="0">
                  <a:moveTo>
                    <a:pt x="782579" y="255761"/>
                  </a:moveTo>
                  <a:cubicBezTo>
                    <a:pt x="778432" y="248867"/>
                    <a:pt x="773974" y="242128"/>
                    <a:pt x="768946" y="235700"/>
                  </a:cubicBezTo>
                  <a:cubicBezTo>
                    <a:pt x="735097" y="192313"/>
                    <a:pt x="674500" y="164580"/>
                    <a:pt x="623700" y="185729"/>
                  </a:cubicBezTo>
                  <a:cubicBezTo>
                    <a:pt x="630646" y="148822"/>
                    <a:pt x="615717" y="108648"/>
                    <a:pt x="586325" y="85322"/>
                  </a:cubicBezTo>
                  <a:cubicBezTo>
                    <a:pt x="556934" y="61943"/>
                    <a:pt x="514428" y="56449"/>
                    <a:pt x="480060" y="71533"/>
                  </a:cubicBezTo>
                  <a:cubicBezTo>
                    <a:pt x="464665" y="78272"/>
                    <a:pt x="448958" y="89106"/>
                    <a:pt x="432630" y="85218"/>
                  </a:cubicBezTo>
                  <a:cubicBezTo>
                    <a:pt x="415731" y="81227"/>
                    <a:pt x="406607" y="63550"/>
                    <a:pt x="396344" y="49554"/>
                  </a:cubicBezTo>
                  <a:cubicBezTo>
                    <a:pt x="370218" y="13891"/>
                    <a:pt x="323513" y="-5445"/>
                    <a:pt x="279815" y="1346"/>
                  </a:cubicBezTo>
                  <a:cubicBezTo>
                    <a:pt x="236116" y="8137"/>
                    <a:pt x="197498" y="40742"/>
                    <a:pt x="183450" y="82678"/>
                  </a:cubicBezTo>
                  <a:cubicBezTo>
                    <a:pt x="175519" y="106315"/>
                    <a:pt x="171372" y="136692"/>
                    <a:pt x="147942" y="145193"/>
                  </a:cubicBezTo>
                  <a:cubicBezTo>
                    <a:pt x="122438" y="154472"/>
                    <a:pt x="96831" y="128761"/>
                    <a:pt x="69669" y="129020"/>
                  </a:cubicBezTo>
                  <a:cubicBezTo>
                    <a:pt x="39292" y="129331"/>
                    <a:pt x="19128" y="161262"/>
                    <a:pt x="12493" y="190913"/>
                  </a:cubicBezTo>
                  <a:cubicBezTo>
                    <a:pt x="7672" y="212322"/>
                    <a:pt x="6428" y="235130"/>
                    <a:pt x="0" y="255813"/>
                  </a:cubicBezTo>
                  <a:lnTo>
                    <a:pt x="782528" y="25581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77604510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8">
  <p:cSld name="Title only 18">
    <p:spTree>
      <p:nvGrpSpPr>
        <p:cNvPr id="1" name="Shape 12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02" name="Google Shape;12702;p30"/>
          <p:cNvSpPr/>
          <p:nvPr/>
        </p:nvSpPr>
        <p:spPr>
          <a:xfrm>
            <a:off x="-14800" y="7400"/>
            <a:ext cx="12221600" cy="6843200"/>
          </a:xfrm>
          <a:prstGeom prst="rect">
            <a:avLst/>
          </a:prstGeom>
          <a:gradFill>
            <a:gsLst>
              <a:gs pos="0">
                <a:schemeClr val="accent6"/>
              </a:gs>
              <a:gs pos="40000">
                <a:schemeClr val="accent6"/>
              </a:gs>
              <a:gs pos="100000">
                <a:schemeClr val="lt1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Asap"/>
              <a:ea typeface="Asap"/>
              <a:cs typeface="Asap"/>
              <a:sym typeface="Asap"/>
            </a:endParaRPr>
          </a:p>
        </p:txBody>
      </p:sp>
      <p:sp>
        <p:nvSpPr>
          <p:cNvPr id="12703" name="Google Shape;12703;p30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2704" name="Google Shape;12704;p30"/>
          <p:cNvGrpSpPr/>
          <p:nvPr/>
        </p:nvGrpSpPr>
        <p:grpSpPr>
          <a:xfrm>
            <a:off x="-1525" y="5978089"/>
            <a:ext cx="12195049" cy="851323"/>
            <a:chOff x="-1150" y="1690982"/>
            <a:chExt cx="9146287" cy="638492"/>
          </a:xfrm>
        </p:grpSpPr>
        <p:sp>
          <p:nvSpPr>
            <p:cNvPr id="12705" name="Google Shape;12705;p30"/>
            <p:cNvSpPr/>
            <p:nvPr/>
          </p:nvSpPr>
          <p:spPr>
            <a:xfrm>
              <a:off x="-1150" y="1690982"/>
              <a:ext cx="9146287" cy="638492"/>
            </a:xfrm>
            <a:custGeom>
              <a:avLst/>
              <a:gdLst/>
              <a:ahLst/>
              <a:cxnLst/>
              <a:rect l="l" t="t" r="r" b="b"/>
              <a:pathLst>
                <a:path w="1839374" h="486470" extrusionOk="0">
                  <a:moveTo>
                    <a:pt x="1839375" y="265749"/>
                  </a:moveTo>
                  <a:cubicBezTo>
                    <a:pt x="1614456" y="294882"/>
                    <a:pt x="1383471" y="258855"/>
                    <a:pt x="1161921" y="205256"/>
                  </a:cubicBezTo>
                  <a:cubicBezTo>
                    <a:pt x="911912" y="144762"/>
                    <a:pt x="666724" y="61927"/>
                    <a:pt x="412310" y="23879"/>
                  </a:cubicBezTo>
                  <a:cubicBezTo>
                    <a:pt x="275979" y="3455"/>
                    <a:pt x="137731" y="-3854"/>
                    <a:pt x="0" y="1900"/>
                  </a:cubicBezTo>
                  <a:lnTo>
                    <a:pt x="0" y="486470"/>
                  </a:lnTo>
                  <a:lnTo>
                    <a:pt x="1839323" y="486470"/>
                  </a:lnTo>
                  <a:lnTo>
                    <a:pt x="1839323" y="26580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06" name="Google Shape;12706;p30"/>
            <p:cNvSpPr/>
            <p:nvPr/>
          </p:nvSpPr>
          <p:spPr>
            <a:xfrm>
              <a:off x="-1150" y="1690982"/>
              <a:ext cx="9146287" cy="638492"/>
            </a:xfrm>
            <a:custGeom>
              <a:avLst/>
              <a:gdLst/>
              <a:ahLst/>
              <a:cxnLst/>
              <a:rect l="l" t="t" r="r" b="b"/>
              <a:pathLst>
                <a:path w="1839374" h="486470" extrusionOk="0">
                  <a:moveTo>
                    <a:pt x="1839375" y="265749"/>
                  </a:moveTo>
                  <a:cubicBezTo>
                    <a:pt x="1614456" y="294882"/>
                    <a:pt x="1383471" y="258855"/>
                    <a:pt x="1161921" y="205256"/>
                  </a:cubicBezTo>
                  <a:cubicBezTo>
                    <a:pt x="911912" y="144762"/>
                    <a:pt x="666724" y="61927"/>
                    <a:pt x="412310" y="23879"/>
                  </a:cubicBezTo>
                  <a:cubicBezTo>
                    <a:pt x="275979" y="3455"/>
                    <a:pt x="137731" y="-3854"/>
                    <a:pt x="0" y="1900"/>
                  </a:cubicBezTo>
                  <a:lnTo>
                    <a:pt x="0" y="486470"/>
                  </a:lnTo>
                  <a:lnTo>
                    <a:pt x="1839323" y="486470"/>
                  </a:lnTo>
                  <a:lnTo>
                    <a:pt x="1839323" y="265801"/>
                  </a:ln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707" name="Google Shape;12707;p30"/>
          <p:cNvGrpSpPr/>
          <p:nvPr/>
        </p:nvGrpSpPr>
        <p:grpSpPr>
          <a:xfrm flipH="1">
            <a:off x="1560" y="6006009"/>
            <a:ext cx="12195049" cy="851323"/>
            <a:chOff x="-1150" y="1690982"/>
            <a:chExt cx="9146287" cy="638492"/>
          </a:xfrm>
        </p:grpSpPr>
        <p:sp>
          <p:nvSpPr>
            <p:cNvPr id="12708" name="Google Shape;12708;p30"/>
            <p:cNvSpPr/>
            <p:nvPr/>
          </p:nvSpPr>
          <p:spPr>
            <a:xfrm>
              <a:off x="-1150" y="1690982"/>
              <a:ext cx="9146287" cy="638492"/>
            </a:xfrm>
            <a:custGeom>
              <a:avLst/>
              <a:gdLst/>
              <a:ahLst/>
              <a:cxnLst/>
              <a:rect l="l" t="t" r="r" b="b"/>
              <a:pathLst>
                <a:path w="1839374" h="486470" extrusionOk="0">
                  <a:moveTo>
                    <a:pt x="1839375" y="265749"/>
                  </a:moveTo>
                  <a:cubicBezTo>
                    <a:pt x="1614456" y="294882"/>
                    <a:pt x="1383471" y="258855"/>
                    <a:pt x="1161921" y="205256"/>
                  </a:cubicBezTo>
                  <a:cubicBezTo>
                    <a:pt x="911912" y="144762"/>
                    <a:pt x="666724" y="61927"/>
                    <a:pt x="412310" y="23879"/>
                  </a:cubicBezTo>
                  <a:cubicBezTo>
                    <a:pt x="275979" y="3455"/>
                    <a:pt x="137731" y="-3854"/>
                    <a:pt x="0" y="1900"/>
                  </a:cubicBezTo>
                  <a:lnTo>
                    <a:pt x="0" y="486470"/>
                  </a:lnTo>
                  <a:lnTo>
                    <a:pt x="1839323" y="486470"/>
                  </a:lnTo>
                  <a:lnTo>
                    <a:pt x="1839323" y="26580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09" name="Google Shape;12709;p30"/>
            <p:cNvSpPr/>
            <p:nvPr/>
          </p:nvSpPr>
          <p:spPr>
            <a:xfrm>
              <a:off x="-1150" y="1690982"/>
              <a:ext cx="9146287" cy="638492"/>
            </a:xfrm>
            <a:custGeom>
              <a:avLst/>
              <a:gdLst/>
              <a:ahLst/>
              <a:cxnLst/>
              <a:rect l="l" t="t" r="r" b="b"/>
              <a:pathLst>
                <a:path w="1839374" h="486470" extrusionOk="0">
                  <a:moveTo>
                    <a:pt x="1839375" y="265749"/>
                  </a:moveTo>
                  <a:cubicBezTo>
                    <a:pt x="1614456" y="294882"/>
                    <a:pt x="1383471" y="258855"/>
                    <a:pt x="1161921" y="205256"/>
                  </a:cubicBezTo>
                  <a:cubicBezTo>
                    <a:pt x="911912" y="144762"/>
                    <a:pt x="666724" y="61927"/>
                    <a:pt x="412310" y="23879"/>
                  </a:cubicBezTo>
                  <a:cubicBezTo>
                    <a:pt x="275979" y="3455"/>
                    <a:pt x="137731" y="-3854"/>
                    <a:pt x="0" y="1900"/>
                  </a:cubicBezTo>
                  <a:lnTo>
                    <a:pt x="0" y="486470"/>
                  </a:lnTo>
                  <a:lnTo>
                    <a:pt x="1839323" y="486470"/>
                  </a:lnTo>
                  <a:lnTo>
                    <a:pt x="1839323" y="265801"/>
                  </a:ln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710" name="Google Shape;12710;p30"/>
          <p:cNvGrpSpPr/>
          <p:nvPr/>
        </p:nvGrpSpPr>
        <p:grpSpPr>
          <a:xfrm flipH="1">
            <a:off x="-116731" y="6349000"/>
            <a:ext cx="12428537" cy="509184"/>
            <a:chOff x="25" y="4761618"/>
            <a:chExt cx="9144907" cy="381888"/>
          </a:xfrm>
        </p:grpSpPr>
        <p:grpSp>
          <p:nvGrpSpPr>
            <p:cNvPr id="12711" name="Google Shape;12711;p30"/>
            <p:cNvGrpSpPr/>
            <p:nvPr/>
          </p:nvGrpSpPr>
          <p:grpSpPr>
            <a:xfrm>
              <a:off x="25" y="4761631"/>
              <a:ext cx="9144907" cy="381875"/>
              <a:chOff x="25" y="5033342"/>
              <a:chExt cx="9144907" cy="676364"/>
            </a:xfrm>
          </p:grpSpPr>
          <p:sp>
            <p:nvSpPr>
              <p:cNvPr id="12712" name="Google Shape;12712;p30"/>
              <p:cNvSpPr/>
              <p:nvPr/>
            </p:nvSpPr>
            <p:spPr>
              <a:xfrm flipH="1">
                <a:off x="25" y="5033342"/>
                <a:ext cx="9144907" cy="676364"/>
              </a:xfrm>
              <a:custGeom>
                <a:avLst/>
                <a:gdLst/>
                <a:ahLst/>
                <a:cxnLst/>
                <a:rect l="l" t="t" r="r" b="b"/>
                <a:pathLst>
                  <a:path w="1356308" h="414312" extrusionOk="0">
                    <a:moveTo>
                      <a:pt x="1970" y="45754"/>
                    </a:moveTo>
                    <a:cubicBezTo>
                      <a:pt x="60960" y="55551"/>
                      <a:pt x="120002" y="33779"/>
                      <a:pt x="177230" y="17036"/>
                    </a:cubicBezTo>
                    <a:cubicBezTo>
                      <a:pt x="234509" y="293"/>
                      <a:pt x="299720" y="-11007"/>
                      <a:pt x="351816" y="17140"/>
                    </a:cubicBezTo>
                    <a:cubicBezTo>
                      <a:pt x="382400" y="33676"/>
                      <a:pt x="402824" y="59283"/>
                      <a:pt x="439783" y="62445"/>
                    </a:cubicBezTo>
                    <a:cubicBezTo>
                      <a:pt x="459533" y="64156"/>
                      <a:pt x="479490" y="62082"/>
                      <a:pt x="499136" y="64259"/>
                    </a:cubicBezTo>
                    <a:cubicBezTo>
                      <a:pt x="568960" y="72035"/>
                      <a:pt x="600736" y="138956"/>
                      <a:pt x="660089" y="165549"/>
                    </a:cubicBezTo>
                    <a:cubicBezTo>
                      <a:pt x="679113" y="174050"/>
                      <a:pt x="701403" y="177575"/>
                      <a:pt x="721256" y="171043"/>
                    </a:cubicBezTo>
                    <a:cubicBezTo>
                      <a:pt x="739607" y="165030"/>
                      <a:pt x="753810" y="151397"/>
                      <a:pt x="769413" y="140460"/>
                    </a:cubicBezTo>
                    <a:cubicBezTo>
                      <a:pt x="819694" y="105262"/>
                      <a:pt x="872413" y="147457"/>
                      <a:pt x="924353" y="153419"/>
                    </a:cubicBezTo>
                    <a:cubicBezTo>
                      <a:pt x="952759" y="156684"/>
                      <a:pt x="981580" y="149013"/>
                      <a:pt x="1007032" y="136572"/>
                    </a:cubicBezTo>
                    <a:cubicBezTo>
                      <a:pt x="1054152" y="113504"/>
                      <a:pt x="1088209" y="73746"/>
                      <a:pt x="1138128" y="55240"/>
                    </a:cubicBezTo>
                    <a:cubicBezTo>
                      <a:pt x="1213239" y="27455"/>
                      <a:pt x="1281301" y="50108"/>
                      <a:pt x="1356308" y="63482"/>
                    </a:cubicBezTo>
                    <a:lnTo>
                      <a:pt x="1356308" y="414313"/>
                    </a:lnTo>
                    <a:lnTo>
                      <a:pt x="0" y="414313"/>
                    </a:lnTo>
                    <a:lnTo>
                      <a:pt x="1918" y="45806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13" name="Google Shape;12713;p30"/>
              <p:cNvSpPr/>
              <p:nvPr/>
            </p:nvSpPr>
            <p:spPr>
              <a:xfrm flipH="1">
                <a:off x="25" y="5033342"/>
                <a:ext cx="9144907" cy="676364"/>
              </a:xfrm>
              <a:custGeom>
                <a:avLst/>
                <a:gdLst/>
                <a:ahLst/>
                <a:cxnLst/>
                <a:rect l="l" t="t" r="r" b="b"/>
                <a:pathLst>
                  <a:path w="1356308" h="414312" extrusionOk="0">
                    <a:moveTo>
                      <a:pt x="1970" y="45754"/>
                    </a:moveTo>
                    <a:cubicBezTo>
                      <a:pt x="60960" y="55551"/>
                      <a:pt x="120002" y="33779"/>
                      <a:pt x="177230" y="17036"/>
                    </a:cubicBezTo>
                    <a:cubicBezTo>
                      <a:pt x="234509" y="293"/>
                      <a:pt x="299720" y="-11007"/>
                      <a:pt x="351816" y="17140"/>
                    </a:cubicBezTo>
                    <a:cubicBezTo>
                      <a:pt x="382400" y="33676"/>
                      <a:pt x="402824" y="59283"/>
                      <a:pt x="439783" y="62445"/>
                    </a:cubicBezTo>
                    <a:cubicBezTo>
                      <a:pt x="459533" y="64156"/>
                      <a:pt x="479490" y="62082"/>
                      <a:pt x="499136" y="64259"/>
                    </a:cubicBezTo>
                    <a:cubicBezTo>
                      <a:pt x="568960" y="72035"/>
                      <a:pt x="600736" y="138956"/>
                      <a:pt x="660089" y="165549"/>
                    </a:cubicBezTo>
                    <a:cubicBezTo>
                      <a:pt x="679113" y="174050"/>
                      <a:pt x="701403" y="177575"/>
                      <a:pt x="721256" y="171043"/>
                    </a:cubicBezTo>
                    <a:cubicBezTo>
                      <a:pt x="739607" y="165030"/>
                      <a:pt x="753810" y="151397"/>
                      <a:pt x="769413" y="140460"/>
                    </a:cubicBezTo>
                    <a:cubicBezTo>
                      <a:pt x="819694" y="105262"/>
                      <a:pt x="872413" y="147457"/>
                      <a:pt x="924353" y="153419"/>
                    </a:cubicBezTo>
                    <a:cubicBezTo>
                      <a:pt x="952759" y="156684"/>
                      <a:pt x="981580" y="149013"/>
                      <a:pt x="1007032" y="136572"/>
                    </a:cubicBezTo>
                    <a:cubicBezTo>
                      <a:pt x="1054152" y="113504"/>
                      <a:pt x="1088209" y="73746"/>
                      <a:pt x="1138128" y="55240"/>
                    </a:cubicBezTo>
                    <a:cubicBezTo>
                      <a:pt x="1213239" y="27455"/>
                      <a:pt x="1281301" y="50108"/>
                      <a:pt x="1356308" y="63482"/>
                    </a:cubicBezTo>
                    <a:lnTo>
                      <a:pt x="1356308" y="414313"/>
                    </a:lnTo>
                    <a:lnTo>
                      <a:pt x="0" y="414313"/>
                    </a:lnTo>
                    <a:lnTo>
                      <a:pt x="1918" y="45806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14" name="Google Shape;12714;p30"/>
              <p:cNvSpPr/>
              <p:nvPr/>
            </p:nvSpPr>
            <p:spPr>
              <a:xfrm flipH="1">
                <a:off x="25" y="5033342"/>
                <a:ext cx="9144907" cy="676364"/>
              </a:xfrm>
              <a:custGeom>
                <a:avLst/>
                <a:gdLst/>
                <a:ahLst/>
                <a:cxnLst/>
                <a:rect l="l" t="t" r="r" b="b"/>
                <a:pathLst>
                  <a:path w="1356308" h="414312" extrusionOk="0">
                    <a:moveTo>
                      <a:pt x="1970" y="45754"/>
                    </a:moveTo>
                    <a:cubicBezTo>
                      <a:pt x="60960" y="55551"/>
                      <a:pt x="120002" y="33779"/>
                      <a:pt x="177230" y="17036"/>
                    </a:cubicBezTo>
                    <a:cubicBezTo>
                      <a:pt x="234509" y="293"/>
                      <a:pt x="299720" y="-11007"/>
                      <a:pt x="351816" y="17140"/>
                    </a:cubicBezTo>
                    <a:cubicBezTo>
                      <a:pt x="382400" y="33676"/>
                      <a:pt x="402824" y="59283"/>
                      <a:pt x="439783" y="62445"/>
                    </a:cubicBezTo>
                    <a:cubicBezTo>
                      <a:pt x="459533" y="64156"/>
                      <a:pt x="479490" y="62082"/>
                      <a:pt x="499136" y="64259"/>
                    </a:cubicBezTo>
                    <a:cubicBezTo>
                      <a:pt x="568960" y="72035"/>
                      <a:pt x="600736" y="138956"/>
                      <a:pt x="660089" y="165549"/>
                    </a:cubicBezTo>
                    <a:cubicBezTo>
                      <a:pt x="679113" y="174050"/>
                      <a:pt x="701403" y="177575"/>
                      <a:pt x="721256" y="171043"/>
                    </a:cubicBezTo>
                    <a:cubicBezTo>
                      <a:pt x="739607" y="165030"/>
                      <a:pt x="753810" y="151397"/>
                      <a:pt x="769413" y="140460"/>
                    </a:cubicBezTo>
                    <a:cubicBezTo>
                      <a:pt x="819694" y="105262"/>
                      <a:pt x="872413" y="147457"/>
                      <a:pt x="924353" y="153419"/>
                    </a:cubicBezTo>
                    <a:cubicBezTo>
                      <a:pt x="952759" y="156684"/>
                      <a:pt x="981580" y="149013"/>
                      <a:pt x="1007032" y="136572"/>
                    </a:cubicBezTo>
                    <a:cubicBezTo>
                      <a:pt x="1054152" y="113504"/>
                      <a:pt x="1088209" y="73746"/>
                      <a:pt x="1138128" y="55240"/>
                    </a:cubicBezTo>
                    <a:cubicBezTo>
                      <a:pt x="1213239" y="27455"/>
                      <a:pt x="1281301" y="50108"/>
                      <a:pt x="1356308" y="63482"/>
                    </a:cubicBezTo>
                    <a:lnTo>
                      <a:pt x="1356308" y="414313"/>
                    </a:lnTo>
                    <a:lnTo>
                      <a:pt x="0" y="414313"/>
                    </a:lnTo>
                    <a:lnTo>
                      <a:pt x="1918" y="45806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2715" name="Google Shape;12715;p30"/>
            <p:cNvGrpSpPr/>
            <p:nvPr/>
          </p:nvGrpSpPr>
          <p:grpSpPr>
            <a:xfrm>
              <a:off x="25" y="4761618"/>
              <a:ext cx="9144907" cy="381875"/>
              <a:chOff x="25" y="5033342"/>
              <a:chExt cx="9144907" cy="676364"/>
            </a:xfrm>
          </p:grpSpPr>
          <p:sp>
            <p:nvSpPr>
              <p:cNvPr id="12716" name="Google Shape;12716;p30"/>
              <p:cNvSpPr/>
              <p:nvPr/>
            </p:nvSpPr>
            <p:spPr>
              <a:xfrm flipH="1">
                <a:off x="25" y="5033342"/>
                <a:ext cx="9144907" cy="676364"/>
              </a:xfrm>
              <a:custGeom>
                <a:avLst/>
                <a:gdLst/>
                <a:ahLst/>
                <a:cxnLst/>
                <a:rect l="l" t="t" r="r" b="b"/>
                <a:pathLst>
                  <a:path w="1356308" h="414312" extrusionOk="0">
                    <a:moveTo>
                      <a:pt x="1970" y="45754"/>
                    </a:moveTo>
                    <a:cubicBezTo>
                      <a:pt x="60960" y="55551"/>
                      <a:pt x="120002" y="33779"/>
                      <a:pt x="177230" y="17036"/>
                    </a:cubicBezTo>
                    <a:cubicBezTo>
                      <a:pt x="234509" y="293"/>
                      <a:pt x="299720" y="-11007"/>
                      <a:pt x="351816" y="17140"/>
                    </a:cubicBezTo>
                    <a:cubicBezTo>
                      <a:pt x="382400" y="33676"/>
                      <a:pt x="402824" y="59283"/>
                      <a:pt x="439783" y="62445"/>
                    </a:cubicBezTo>
                    <a:cubicBezTo>
                      <a:pt x="459533" y="64156"/>
                      <a:pt x="479490" y="62082"/>
                      <a:pt x="499136" y="64259"/>
                    </a:cubicBezTo>
                    <a:cubicBezTo>
                      <a:pt x="568960" y="72035"/>
                      <a:pt x="600736" y="138956"/>
                      <a:pt x="660089" y="165549"/>
                    </a:cubicBezTo>
                    <a:cubicBezTo>
                      <a:pt x="679113" y="174050"/>
                      <a:pt x="701403" y="177575"/>
                      <a:pt x="721256" y="171043"/>
                    </a:cubicBezTo>
                    <a:cubicBezTo>
                      <a:pt x="739607" y="165030"/>
                      <a:pt x="753810" y="151397"/>
                      <a:pt x="769413" y="140460"/>
                    </a:cubicBezTo>
                    <a:cubicBezTo>
                      <a:pt x="819694" y="105262"/>
                      <a:pt x="872413" y="147457"/>
                      <a:pt x="924353" y="153419"/>
                    </a:cubicBezTo>
                    <a:cubicBezTo>
                      <a:pt x="952759" y="156684"/>
                      <a:pt x="981580" y="149013"/>
                      <a:pt x="1007032" y="136572"/>
                    </a:cubicBezTo>
                    <a:cubicBezTo>
                      <a:pt x="1054152" y="113504"/>
                      <a:pt x="1088209" y="73746"/>
                      <a:pt x="1138128" y="55240"/>
                    </a:cubicBezTo>
                    <a:cubicBezTo>
                      <a:pt x="1213239" y="27455"/>
                      <a:pt x="1281301" y="50108"/>
                      <a:pt x="1356308" y="63482"/>
                    </a:cubicBezTo>
                    <a:lnTo>
                      <a:pt x="1356308" y="414313"/>
                    </a:lnTo>
                    <a:lnTo>
                      <a:pt x="0" y="414313"/>
                    </a:lnTo>
                    <a:lnTo>
                      <a:pt x="1918" y="45806"/>
                    </a:ln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17" name="Google Shape;12717;p30"/>
              <p:cNvSpPr/>
              <p:nvPr/>
            </p:nvSpPr>
            <p:spPr>
              <a:xfrm flipH="1">
                <a:off x="25" y="5033342"/>
                <a:ext cx="9144907" cy="676364"/>
              </a:xfrm>
              <a:custGeom>
                <a:avLst/>
                <a:gdLst/>
                <a:ahLst/>
                <a:cxnLst/>
                <a:rect l="l" t="t" r="r" b="b"/>
                <a:pathLst>
                  <a:path w="1356308" h="414312" extrusionOk="0">
                    <a:moveTo>
                      <a:pt x="1970" y="45754"/>
                    </a:moveTo>
                    <a:cubicBezTo>
                      <a:pt x="60960" y="55551"/>
                      <a:pt x="120002" y="33779"/>
                      <a:pt x="177230" y="17036"/>
                    </a:cubicBezTo>
                    <a:cubicBezTo>
                      <a:pt x="234509" y="293"/>
                      <a:pt x="299720" y="-11007"/>
                      <a:pt x="351816" y="17140"/>
                    </a:cubicBezTo>
                    <a:cubicBezTo>
                      <a:pt x="382400" y="33676"/>
                      <a:pt x="402824" y="59283"/>
                      <a:pt x="439783" y="62445"/>
                    </a:cubicBezTo>
                    <a:cubicBezTo>
                      <a:pt x="459533" y="64156"/>
                      <a:pt x="479490" y="62082"/>
                      <a:pt x="499136" y="64259"/>
                    </a:cubicBezTo>
                    <a:cubicBezTo>
                      <a:pt x="568960" y="72035"/>
                      <a:pt x="600736" y="138956"/>
                      <a:pt x="660089" y="165549"/>
                    </a:cubicBezTo>
                    <a:cubicBezTo>
                      <a:pt x="679113" y="174050"/>
                      <a:pt x="701403" y="177575"/>
                      <a:pt x="721256" y="171043"/>
                    </a:cubicBezTo>
                    <a:cubicBezTo>
                      <a:pt x="739607" y="165030"/>
                      <a:pt x="753810" y="151397"/>
                      <a:pt x="769413" y="140460"/>
                    </a:cubicBezTo>
                    <a:cubicBezTo>
                      <a:pt x="819694" y="105262"/>
                      <a:pt x="872413" y="147457"/>
                      <a:pt x="924353" y="153419"/>
                    </a:cubicBezTo>
                    <a:cubicBezTo>
                      <a:pt x="952759" y="156684"/>
                      <a:pt x="981580" y="149013"/>
                      <a:pt x="1007032" y="136572"/>
                    </a:cubicBezTo>
                    <a:cubicBezTo>
                      <a:pt x="1054152" y="113504"/>
                      <a:pt x="1088209" y="73746"/>
                      <a:pt x="1138128" y="55240"/>
                    </a:cubicBezTo>
                    <a:cubicBezTo>
                      <a:pt x="1213239" y="27455"/>
                      <a:pt x="1281301" y="50108"/>
                      <a:pt x="1356308" y="63482"/>
                    </a:cubicBezTo>
                    <a:lnTo>
                      <a:pt x="1356308" y="414313"/>
                    </a:lnTo>
                    <a:lnTo>
                      <a:pt x="0" y="414313"/>
                    </a:lnTo>
                    <a:lnTo>
                      <a:pt x="1918" y="45806"/>
                    </a:ln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18" name="Google Shape;12718;p30"/>
              <p:cNvSpPr/>
              <p:nvPr/>
            </p:nvSpPr>
            <p:spPr>
              <a:xfrm flipH="1">
                <a:off x="25" y="5033342"/>
                <a:ext cx="9144907" cy="676364"/>
              </a:xfrm>
              <a:custGeom>
                <a:avLst/>
                <a:gdLst/>
                <a:ahLst/>
                <a:cxnLst/>
                <a:rect l="l" t="t" r="r" b="b"/>
                <a:pathLst>
                  <a:path w="1356308" h="414312" extrusionOk="0">
                    <a:moveTo>
                      <a:pt x="1970" y="45754"/>
                    </a:moveTo>
                    <a:cubicBezTo>
                      <a:pt x="60960" y="55551"/>
                      <a:pt x="120002" y="33779"/>
                      <a:pt x="177230" y="17036"/>
                    </a:cubicBezTo>
                    <a:cubicBezTo>
                      <a:pt x="234509" y="293"/>
                      <a:pt x="299720" y="-11007"/>
                      <a:pt x="351816" y="17140"/>
                    </a:cubicBezTo>
                    <a:cubicBezTo>
                      <a:pt x="382400" y="33676"/>
                      <a:pt x="402824" y="59283"/>
                      <a:pt x="439783" y="62445"/>
                    </a:cubicBezTo>
                    <a:cubicBezTo>
                      <a:pt x="459533" y="64156"/>
                      <a:pt x="479490" y="62082"/>
                      <a:pt x="499136" y="64259"/>
                    </a:cubicBezTo>
                    <a:cubicBezTo>
                      <a:pt x="568960" y="72035"/>
                      <a:pt x="600736" y="138956"/>
                      <a:pt x="660089" y="165549"/>
                    </a:cubicBezTo>
                    <a:cubicBezTo>
                      <a:pt x="679113" y="174050"/>
                      <a:pt x="701403" y="177575"/>
                      <a:pt x="721256" y="171043"/>
                    </a:cubicBezTo>
                    <a:cubicBezTo>
                      <a:pt x="739607" y="165030"/>
                      <a:pt x="753810" y="151397"/>
                      <a:pt x="769413" y="140460"/>
                    </a:cubicBezTo>
                    <a:cubicBezTo>
                      <a:pt x="819694" y="105262"/>
                      <a:pt x="872413" y="147457"/>
                      <a:pt x="924353" y="153419"/>
                    </a:cubicBezTo>
                    <a:cubicBezTo>
                      <a:pt x="952759" y="156684"/>
                      <a:pt x="981580" y="149013"/>
                      <a:pt x="1007032" y="136572"/>
                    </a:cubicBezTo>
                    <a:cubicBezTo>
                      <a:pt x="1054152" y="113504"/>
                      <a:pt x="1088209" y="73746"/>
                      <a:pt x="1138128" y="55240"/>
                    </a:cubicBezTo>
                    <a:cubicBezTo>
                      <a:pt x="1213239" y="27455"/>
                      <a:pt x="1281301" y="50108"/>
                      <a:pt x="1356308" y="63482"/>
                    </a:cubicBezTo>
                    <a:lnTo>
                      <a:pt x="1356308" y="414313"/>
                    </a:lnTo>
                    <a:lnTo>
                      <a:pt x="0" y="414313"/>
                    </a:lnTo>
                    <a:lnTo>
                      <a:pt x="1918" y="45806"/>
                    </a:ln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2719" name="Google Shape;12719;p30"/>
          <p:cNvGrpSpPr/>
          <p:nvPr/>
        </p:nvGrpSpPr>
        <p:grpSpPr>
          <a:xfrm flipH="1">
            <a:off x="11481647" y="5510057"/>
            <a:ext cx="475067" cy="780720"/>
            <a:chOff x="2434651" y="1541762"/>
            <a:chExt cx="356300" cy="585540"/>
          </a:xfrm>
        </p:grpSpPr>
        <p:sp>
          <p:nvSpPr>
            <p:cNvPr id="12720" name="Google Shape;12720;p30"/>
            <p:cNvSpPr/>
            <p:nvPr/>
          </p:nvSpPr>
          <p:spPr>
            <a:xfrm>
              <a:off x="2434651" y="1541762"/>
              <a:ext cx="356300" cy="463901"/>
            </a:xfrm>
            <a:custGeom>
              <a:avLst/>
              <a:gdLst/>
              <a:ahLst/>
              <a:cxnLst/>
              <a:rect l="l" t="t" r="r" b="b"/>
              <a:pathLst>
                <a:path w="426706" h="555570" extrusionOk="0">
                  <a:moveTo>
                    <a:pt x="67895" y="510809"/>
                  </a:moveTo>
                  <a:cubicBezTo>
                    <a:pt x="46590" y="479344"/>
                    <a:pt x="53225" y="437253"/>
                    <a:pt x="62971" y="400501"/>
                  </a:cubicBezTo>
                  <a:cubicBezTo>
                    <a:pt x="72716" y="363749"/>
                    <a:pt x="84690" y="324456"/>
                    <a:pt x="71783" y="288741"/>
                  </a:cubicBezTo>
                  <a:cubicBezTo>
                    <a:pt x="56336" y="246028"/>
                    <a:pt x="8439" y="218761"/>
                    <a:pt x="974" y="173923"/>
                  </a:cubicBezTo>
                  <a:cubicBezTo>
                    <a:pt x="-2706" y="151788"/>
                    <a:pt x="4499" y="129187"/>
                    <a:pt x="14918" y="109282"/>
                  </a:cubicBezTo>
                  <a:cubicBezTo>
                    <a:pt x="58202" y="26654"/>
                    <a:pt x="162756" y="-18288"/>
                    <a:pt x="252486" y="7060"/>
                  </a:cubicBezTo>
                  <a:cubicBezTo>
                    <a:pt x="285662" y="16442"/>
                    <a:pt x="318370" y="36607"/>
                    <a:pt x="330967" y="68694"/>
                  </a:cubicBezTo>
                  <a:cubicBezTo>
                    <a:pt x="349058" y="114777"/>
                    <a:pt x="321325" y="171953"/>
                    <a:pt x="346725" y="214459"/>
                  </a:cubicBezTo>
                  <a:cubicBezTo>
                    <a:pt x="355848" y="229751"/>
                    <a:pt x="370674" y="240636"/>
                    <a:pt x="383063" y="253492"/>
                  </a:cubicBezTo>
                  <a:cubicBezTo>
                    <a:pt x="418415" y="290089"/>
                    <a:pt x="433344" y="344621"/>
                    <a:pt x="423962" y="394643"/>
                  </a:cubicBezTo>
                  <a:cubicBezTo>
                    <a:pt x="414579" y="444666"/>
                    <a:pt x="381819" y="489297"/>
                    <a:pt x="338068" y="515319"/>
                  </a:cubicBezTo>
                  <a:cubicBezTo>
                    <a:pt x="275553" y="552538"/>
                    <a:pt x="118332" y="585247"/>
                    <a:pt x="67895" y="5107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21" name="Google Shape;12721;p30"/>
            <p:cNvSpPr/>
            <p:nvPr/>
          </p:nvSpPr>
          <p:spPr>
            <a:xfrm>
              <a:off x="2434651" y="1541762"/>
              <a:ext cx="356300" cy="463901"/>
            </a:xfrm>
            <a:custGeom>
              <a:avLst/>
              <a:gdLst/>
              <a:ahLst/>
              <a:cxnLst/>
              <a:rect l="l" t="t" r="r" b="b"/>
              <a:pathLst>
                <a:path w="426706" h="555570" extrusionOk="0">
                  <a:moveTo>
                    <a:pt x="67895" y="510809"/>
                  </a:moveTo>
                  <a:cubicBezTo>
                    <a:pt x="46590" y="479344"/>
                    <a:pt x="53225" y="437253"/>
                    <a:pt x="62971" y="400501"/>
                  </a:cubicBezTo>
                  <a:cubicBezTo>
                    <a:pt x="72716" y="363749"/>
                    <a:pt x="84690" y="324456"/>
                    <a:pt x="71783" y="288741"/>
                  </a:cubicBezTo>
                  <a:cubicBezTo>
                    <a:pt x="56336" y="246028"/>
                    <a:pt x="8439" y="218761"/>
                    <a:pt x="974" y="173923"/>
                  </a:cubicBezTo>
                  <a:cubicBezTo>
                    <a:pt x="-2706" y="151788"/>
                    <a:pt x="4499" y="129187"/>
                    <a:pt x="14918" y="109282"/>
                  </a:cubicBezTo>
                  <a:cubicBezTo>
                    <a:pt x="58202" y="26654"/>
                    <a:pt x="162756" y="-18288"/>
                    <a:pt x="252486" y="7060"/>
                  </a:cubicBezTo>
                  <a:cubicBezTo>
                    <a:pt x="285662" y="16442"/>
                    <a:pt x="318370" y="36607"/>
                    <a:pt x="330967" y="68694"/>
                  </a:cubicBezTo>
                  <a:cubicBezTo>
                    <a:pt x="349058" y="114777"/>
                    <a:pt x="321325" y="171953"/>
                    <a:pt x="346725" y="214459"/>
                  </a:cubicBezTo>
                  <a:cubicBezTo>
                    <a:pt x="355848" y="229751"/>
                    <a:pt x="370674" y="240636"/>
                    <a:pt x="383063" y="253492"/>
                  </a:cubicBezTo>
                  <a:cubicBezTo>
                    <a:pt x="418415" y="290089"/>
                    <a:pt x="433344" y="344621"/>
                    <a:pt x="423962" y="394643"/>
                  </a:cubicBezTo>
                  <a:cubicBezTo>
                    <a:pt x="414579" y="444666"/>
                    <a:pt x="381819" y="489297"/>
                    <a:pt x="338068" y="515319"/>
                  </a:cubicBezTo>
                  <a:cubicBezTo>
                    <a:pt x="275553" y="552538"/>
                    <a:pt x="118332" y="585247"/>
                    <a:pt x="67895" y="51075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22" name="Google Shape;12722;p30"/>
            <p:cNvSpPr/>
            <p:nvPr/>
          </p:nvSpPr>
          <p:spPr>
            <a:xfrm>
              <a:off x="2527291" y="1654818"/>
              <a:ext cx="184259" cy="472484"/>
            </a:xfrm>
            <a:custGeom>
              <a:avLst/>
              <a:gdLst/>
              <a:ahLst/>
              <a:cxnLst/>
              <a:rect l="l" t="t" r="r" b="b"/>
              <a:pathLst>
                <a:path w="220669" h="565849" extrusionOk="0">
                  <a:moveTo>
                    <a:pt x="62308" y="565850"/>
                  </a:moveTo>
                  <a:lnTo>
                    <a:pt x="83665" y="230466"/>
                  </a:lnTo>
                  <a:lnTo>
                    <a:pt x="40951" y="154836"/>
                  </a:lnTo>
                  <a:lnTo>
                    <a:pt x="0" y="147683"/>
                  </a:lnTo>
                  <a:lnTo>
                    <a:pt x="0" y="137937"/>
                  </a:lnTo>
                  <a:lnTo>
                    <a:pt x="41832" y="143277"/>
                  </a:lnTo>
                  <a:lnTo>
                    <a:pt x="23171" y="75215"/>
                  </a:lnTo>
                  <a:lnTo>
                    <a:pt x="32035" y="75215"/>
                  </a:lnTo>
                  <a:lnTo>
                    <a:pt x="52511" y="154836"/>
                  </a:lnTo>
                  <a:lnTo>
                    <a:pt x="83665" y="209110"/>
                  </a:lnTo>
                  <a:lnTo>
                    <a:pt x="99682" y="41832"/>
                  </a:lnTo>
                  <a:lnTo>
                    <a:pt x="120106" y="0"/>
                  </a:lnTo>
                  <a:lnTo>
                    <a:pt x="127259" y="8035"/>
                  </a:lnTo>
                  <a:lnTo>
                    <a:pt x="106784" y="41832"/>
                  </a:lnTo>
                  <a:lnTo>
                    <a:pt x="137004" y="30273"/>
                  </a:lnTo>
                  <a:lnTo>
                    <a:pt x="137004" y="41832"/>
                  </a:lnTo>
                  <a:lnTo>
                    <a:pt x="110360" y="48053"/>
                  </a:lnTo>
                  <a:lnTo>
                    <a:pt x="112123" y="287383"/>
                  </a:lnTo>
                  <a:lnTo>
                    <a:pt x="180599" y="204651"/>
                  </a:lnTo>
                  <a:lnTo>
                    <a:pt x="180599" y="154836"/>
                  </a:lnTo>
                  <a:lnTo>
                    <a:pt x="186871" y="154836"/>
                  </a:lnTo>
                  <a:lnTo>
                    <a:pt x="186871" y="204651"/>
                  </a:lnTo>
                  <a:lnTo>
                    <a:pt x="209991" y="171735"/>
                  </a:lnTo>
                  <a:lnTo>
                    <a:pt x="214449" y="180599"/>
                  </a:lnTo>
                  <a:lnTo>
                    <a:pt x="190396" y="216211"/>
                  </a:lnTo>
                  <a:lnTo>
                    <a:pt x="220669" y="207295"/>
                  </a:lnTo>
                  <a:lnTo>
                    <a:pt x="220669" y="216211"/>
                  </a:lnTo>
                  <a:lnTo>
                    <a:pt x="177956" y="225542"/>
                  </a:lnTo>
                  <a:lnTo>
                    <a:pt x="115700" y="314960"/>
                  </a:lnTo>
                  <a:lnTo>
                    <a:pt x="119224" y="565850"/>
                  </a:lnTo>
                  <a:lnTo>
                    <a:pt x="62308" y="56585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2723" name="Google Shape;12723;p30"/>
            <p:cNvGrpSpPr/>
            <p:nvPr/>
          </p:nvGrpSpPr>
          <p:grpSpPr>
            <a:xfrm>
              <a:off x="2467872" y="1572546"/>
              <a:ext cx="296344" cy="392359"/>
              <a:chOff x="583697" y="1572546"/>
              <a:chExt cx="296344" cy="392359"/>
            </a:xfrm>
          </p:grpSpPr>
          <p:sp>
            <p:nvSpPr>
              <p:cNvPr id="12724" name="Google Shape;12724;p30"/>
              <p:cNvSpPr/>
              <p:nvPr/>
            </p:nvSpPr>
            <p:spPr>
              <a:xfrm>
                <a:off x="583697" y="167552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2725" name="Google Shape;12725;p30"/>
              <p:cNvGrpSpPr/>
              <p:nvPr/>
            </p:nvGrpSpPr>
            <p:grpSpPr>
              <a:xfrm>
                <a:off x="598617" y="1572546"/>
                <a:ext cx="281425" cy="392359"/>
                <a:chOff x="598617" y="1572546"/>
                <a:chExt cx="281425" cy="392359"/>
              </a:xfrm>
            </p:grpSpPr>
            <p:sp>
              <p:nvSpPr>
                <p:cNvPr id="12726" name="Google Shape;12726;p30"/>
                <p:cNvSpPr/>
                <p:nvPr/>
              </p:nvSpPr>
              <p:spPr>
                <a:xfrm>
                  <a:off x="641192" y="167738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27" name="Google Shape;12727;p30"/>
                <p:cNvSpPr/>
                <p:nvPr/>
              </p:nvSpPr>
              <p:spPr>
                <a:xfrm>
                  <a:off x="652515" y="1673659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28" name="Google Shape;12728;p30"/>
                <p:cNvSpPr/>
                <p:nvPr/>
              </p:nvSpPr>
              <p:spPr>
                <a:xfrm>
                  <a:off x="682019" y="1631723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29" name="Google Shape;12729;p30"/>
                <p:cNvSpPr/>
                <p:nvPr/>
              </p:nvSpPr>
              <p:spPr>
                <a:xfrm>
                  <a:off x="695983" y="1637690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30" name="Google Shape;12730;p30"/>
                <p:cNvSpPr/>
                <p:nvPr/>
              </p:nvSpPr>
              <p:spPr>
                <a:xfrm>
                  <a:off x="609491" y="1612577"/>
                  <a:ext cx="1493" cy="1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5602" extrusionOk="0">
                      <a:moveTo>
                        <a:pt x="0" y="0"/>
                      </a:moveTo>
                      <a:cubicBezTo>
                        <a:pt x="1399" y="4665"/>
                        <a:pt x="1711" y="10679"/>
                        <a:pt x="1866" y="1560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31" name="Google Shape;12731;p30"/>
                <p:cNvSpPr/>
                <p:nvPr/>
              </p:nvSpPr>
              <p:spPr>
                <a:xfrm>
                  <a:off x="623953" y="1610547"/>
                  <a:ext cx="498" cy="1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" h="21875" extrusionOk="0">
                      <a:moveTo>
                        <a:pt x="0" y="0"/>
                      </a:moveTo>
                      <a:cubicBezTo>
                        <a:pt x="0" y="7309"/>
                        <a:pt x="104" y="14566"/>
                        <a:pt x="622" y="2187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32" name="Google Shape;12732;p30"/>
                <p:cNvSpPr/>
                <p:nvPr/>
              </p:nvSpPr>
              <p:spPr>
                <a:xfrm>
                  <a:off x="598617" y="167738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33" name="Google Shape;12733;p30"/>
                <p:cNvSpPr/>
                <p:nvPr/>
              </p:nvSpPr>
              <p:spPr>
                <a:xfrm>
                  <a:off x="738248" y="1576276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34" name="Google Shape;12734;p30"/>
                <p:cNvSpPr/>
                <p:nvPr/>
              </p:nvSpPr>
              <p:spPr>
                <a:xfrm>
                  <a:off x="749570" y="1572546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35" name="Google Shape;12735;p30"/>
                <p:cNvSpPr/>
                <p:nvPr/>
              </p:nvSpPr>
              <p:spPr>
                <a:xfrm>
                  <a:off x="680753" y="1574413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36" name="Google Shape;12736;p30"/>
                <p:cNvSpPr/>
                <p:nvPr/>
              </p:nvSpPr>
              <p:spPr>
                <a:xfrm>
                  <a:off x="764054" y="1949435"/>
                  <a:ext cx="1493" cy="1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5602" extrusionOk="0">
                      <a:moveTo>
                        <a:pt x="0" y="0"/>
                      </a:moveTo>
                      <a:cubicBezTo>
                        <a:pt x="1399" y="4665"/>
                        <a:pt x="1711" y="10679"/>
                        <a:pt x="1866" y="1560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37" name="Google Shape;12737;p30"/>
                <p:cNvSpPr/>
                <p:nvPr/>
              </p:nvSpPr>
              <p:spPr>
                <a:xfrm>
                  <a:off x="778516" y="1947405"/>
                  <a:ext cx="498" cy="1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" h="21875" extrusionOk="0">
                      <a:moveTo>
                        <a:pt x="0" y="0"/>
                      </a:moveTo>
                      <a:cubicBezTo>
                        <a:pt x="0" y="7309"/>
                        <a:pt x="104" y="14566"/>
                        <a:pt x="622" y="2187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38" name="Google Shape;12738;p30"/>
                <p:cNvSpPr/>
                <p:nvPr/>
              </p:nvSpPr>
              <p:spPr>
                <a:xfrm>
                  <a:off x="695673" y="1576276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39" name="Google Shape;12739;p30"/>
                <p:cNvSpPr/>
                <p:nvPr/>
              </p:nvSpPr>
              <p:spPr>
                <a:xfrm>
                  <a:off x="779074" y="1617560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40" name="Google Shape;12740;p30"/>
                <p:cNvSpPr/>
                <p:nvPr/>
              </p:nvSpPr>
              <p:spPr>
                <a:xfrm>
                  <a:off x="793039" y="1623528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41" name="Google Shape;12741;p30"/>
                <p:cNvSpPr/>
                <p:nvPr/>
              </p:nvSpPr>
              <p:spPr>
                <a:xfrm>
                  <a:off x="656649" y="1844798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42" name="Google Shape;12742;p30"/>
                <p:cNvSpPr/>
                <p:nvPr/>
              </p:nvSpPr>
              <p:spPr>
                <a:xfrm>
                  <a:off x="670614" y="1850765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43" name="Google Shape;12743;p30"/>
                <p:cNvSpPr/>
                <p:nvPr/>
              </p:nvSpPr>
              <p:spPr>
                <a:xfrm>
                  <a:off x="773587" y="1730135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44" name="Google Shape;12744;p30"/>
                <p:cNvSpPr/>
                <p:nvPr/>
              </p:nvSpPr>
              <p:spPr>
                <a:xfrm>
                  <a:off x="787552" y="1736103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45" name="Google Shape;12745;p30"/>
                <p:cNvSpPr/>
                <p:nvPr/>
              </p:nvSpPr>
              <p:spPr>
                <a:xfrm>
                  <a:off x="808344" y="1926410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46" name="Google Shape;12746;p30"/>
                <p:cNvSpPr/>
                <p:nvPr/>
              </p:nvSpPr>
              <p:spPr>
                <a:xfrm>
                  <a:off x="822308" y="1932378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47" name="Google Shape;12747;p30"/>
                <p:cNvSpPr/>
                <p:nvPr/>
              </p:nvSpPr>
              <p:spPr>
                <a:xfrm>
                  <a:off x="864573" y="1870963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48" name="Google Shape;12748;p30"/>
                <p:cNvSpPr/>
                <p:nvPr/>
              </p:nvSpPr>
              <p:spPr>
                <a:xfrm>
                  <a:off x="875895" y="1867233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49" name="Google Shape;12749;p30"/>
                <p:cNvSpPr/>
                <p:nvPr/>
              </p:nvSpPr>
              <p:spPr>
                <a:xfrm>
                  <a:off x="807078" y="1869100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50" name="Google Shape;12750;p30"/>
                <p:cNvSpPr/>
                <p:nvPr/>
              </p:nvSpPr>
              <p:spPr>
                <a:xfrm>
                  <a:off x="821998" y="1870963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51" name="Google Shape;12751;p30"/>
                <p:cNvSpPr/>
                <p:nvPr/>
              </p:nvSpPr>
              <p:spPr>
                <a:xfrm>
                  <a:off x="849124" y="1789698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52" name="Google Shape;12752;p30"/>
                <p:cNvSpPr/>
                <p:nvPr/>
              </p:nvSpPr>
              <p:spPr>
                <a:xfrm>
                  <a:off x="863089" y="1795665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53" name="Google Shape;12753;p30"/>
                <p:cNvSpPr/>
                <p:nvPr/>
              </p:nvSpPr>
              <p:spPr>
                <a:xfrm>
                  <a:off x="672017" y="192213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54" name="Google Shape;12754;p30"/>
                <p:cNvSpPr/>
                <p:nvPr/>
              </p:nvSpPr>
              <p:spPr>
                <a:xfrm>
                  <a:off x="683340" y="1918409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55" name="Google Shape;12755;p30"/>
                <p:cNvSpPr/>
                <p:nvPr/>
              </p:nvSpPr>
              <p:spPr>
                <a:xfrm>
                  <a:off x="614522" y="1920275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56" name="Google Shape;12756;p30"/>
                <p:cNvSpPr/>
                <p:nvPr/>
              </p:nvSpPr>
              <p:spPr>
                <a:xfrm>
                  <a:off x="629442" y="192213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2757" name="Google Shape;12757;p30"/>
          <p:cNvGrpSpPr/>
          <p:nvPr/>
        </p:nvGrpSpPr>
        <p:grpSpPr>
          <a:xfrm flipH="1">
            <a:off x="9972638" y="5659767"/>
            <a:ext cx="448244" cy="763957"/>
            <a:chOff x="3499513" y="1600825"/>
            <a:chExt cx="336183" cy="572968"/>
          </a:xfrm>
        </p:grpSpPr>
        <p:sp>
          <p:nvSpPr>
            <p:cNvPr id="12758" name="Google Shape;12758;p30"/>
            <p:cNvSpPr/>
            <p:nvPr/>
          </p:nvSpPr>
          <p:spPr>
            <a:xfrm>
              <a:off x="3499513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59" name="Google Shape;12759;p30"/>
            <p:cNvSpPr/>
            <p:nvPr/>
          </p:nvSpPr>
          <p:spPr>
            <a:xfrm>
              <a:off x="3499638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60" name="Google Shape;12760;p30"/>
            <p:cNvSpPr/>
            <p:nvPr/>
          </p:nvSpPr>
          <p:spPr>
            <a:xfrm>
              <a:off x="3641885" y="2072515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2761" name="Google Shape;12761;p30"/>
            <p:cNvGrpSpPr/>
            <p:nvPr/>
          </p:nvGrpSpPr>
          <p:grpSpPr>
            <a:xfrm>
              <a:off x="3530493" y="1636292"/>
              <a:ext cx="293400" cy="436481"/>
              <a:chOff x="3093722" y="4286030"/>
              <a:chExt cx="293400" cy="436481"/>
            </a:xfrm>
          </p:grpSpPr>
          <p:sp>
            <p:nvSpPr>
              <p:cNvPr id="12762" name="Google Shape;12762;p30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63" name="Google Shape;12763;p30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64" name="Google Shape;12764;p30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65" name="Google Shape;12765;p30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2766" name="Google Shape;12766;p30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12767" name="Google Shape;12767;p30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68" name="Google Shape;12768;p30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2769" name="Google Shape;12769;p30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12770" name="Google Shape;12770;p30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71" name="Google Shape;12771;p30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2772" name="Google Shape;12772;p30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73" name="Google Shape;12773;p30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74" name="Google Shape;12774;p30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75" name="Google Shape;12775;p30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76" name="Google Shape;12776;p30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77" name="Google Shape;12777;p30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78" name="Google Shape;12778;p30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79" name="Google Shape;12779;p30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80" name="Google Shape;12780;p30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81" name="Google Shape;12781;p30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82" name="Google Shape;12782;p30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83" name="Google Shape;12783;p30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84" name="Google Shape;12784;p30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85" name="Google Shape;12785;p30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86" name="Google Shape;12786;p30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87" name="Google Shape;12787;p30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88" name="Google Shape;12788;p30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89" name="Google Shape;12789;p30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90" name="Google Shape;12790;p30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91" name="Google Shape;12791;p30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92" name="Google Shape;12792;p30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93" name="Google Shape;12793;p30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94" name="Google Shape;12794;p30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95" name="Google Shape;12795;p30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96" name="Google Shape;12796;p30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97" name="Google Shape;12797;p30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98" name="Google Shape;12798;p30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99" name="Google Shape;12799;p30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00" name="Google Shape;12800;p30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01" name="Google Shape;12801;p30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02" name="Google Shape;12802;p30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03" name="Google Shape;12803;p30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04" name="Google Shape;12804;p30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05" name="Google Shape;12805;p30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06" name="Google Shape;12806;p30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07" name="Google Shape;12807;p30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08" name="Google Shape;12808;p30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09" name="Google Shape;12809;p30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10" name="Google Shape;12810;p30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11" name="Google Shape;12811;p30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12" name="Google Shape;12812;p30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13" name="Google Shape;12813;p30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14" name="Google Shape;12814;p30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15" name="Google Shape;12815;p30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16" name="Google Shape;12816;p30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17" name="Google Shape;12817;p30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18" name="Google Shape;12818;p30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19" name="Google Shape;12819;p30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2820" name="Google Shape;12820;p30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12821" name="Google Shape;12821;p30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822" name="Google Shape;12822;p30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2823" name="Google Shape;12823;p30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12824" name="Google Shape;12824;p30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825" name="Google Shape;12825;p30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2826" name="Google Shape;12826;p30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12827" name="Google Shape;12827;p30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828" name="Google Shape;12828;p30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2829" name="Google Shape;12829;p30"/>
          <p:cNvGrpSpPr/>
          <p:nvPr/>
        </p:nvGrpSpPr>
        <p:grpSpPr>
          <a:xfrm flipH="1">
            <a:off x="11136199" y="5588252"/>
            <a:ext cx="455943" cy="835473"/>
            <a:chOff x="2925867" y="1503775"/>
            <a:chExt cx="341957" cy="626605"/>
          </a:xfrm>
        </p:grpSpPr>
        <p:sp>
          <p:nvSpPr>
            <p:cNvPr id="12830" name="Google Shape;12830;p30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31" name="Google Shape;12831;p30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32" name="Google Shape;12832;p30"/>
            <p:cNvSpPr/>
            <p:nvPr/>
          </p:nvSpPr>
          <p:spPr>
            <a:xfrm>
              <a:off x="2990316" y="1656380"/>
              <a:ext cx="196118" cy="473999"/>
            </a:xfrm>
            <a:custGeom>
              <a:avLst/>
              <a:gdLst/>
              <a:ahLst/>
              <a:cxnLst/>
              <a:rect l="l" t="t" r="r" b="b"/>
              <a:pathLst>
                <a:path w="234872" h="567664" extrusionOk="0">
                  <a:moveTo>
                    <a:pt x="103518" y="567664"/>
                  </a:moveTo>
                  <a:lnTo>
                    <a:pt x="114663" y="302260"/>
                  </a:lnTo>
                  <a:lnTo>
                    <a:pt x="34523" y="221188"/>
                  </a:lnTo>
                  <a:lnTo>
                    <a:pt x="5598" y="238346"/>
                  </a:lnTo>
                  <a:lnTo>
                    <a:pt x="0" y="228548"/>
                  </a:lnTo>
                  <a:lnTo>
                    <a:pt x="31154" y="211338"/>
                  </a:lnTo>
                  <a:lnTo>
                    <a:pt x="10004" y="143743"/>
                  </a:lnTo>
                  <a:lnTo>
                    <a:pt x="16691" y="137627"/>
                  </a:lnTo>
                  <a:lnTo>
                    <a:pt x="31154" y="179407"/>
                  </a:lnTo>
                  <a:lnTo>
                    <a:pt x="38981" y="143743"/>
                  </a:lnTo>
                  <a:lnTo>
                    <a:pt x="45668" y="143743"/>
                  </a:lnTo>
                  <a:lnTo>
                    <a:pt x="35612" y="196565"/>
                  </a:lnTo>
                  <a:lnTo>
                    <a:pt x="43439" y="217455"/>
                  </a:lnTo>
                  <a:lnTo>
                    <a:pt x="114663" y="289975"/>
                  </a:lnTo>
                  <a:lnTo>
                    <a:pt x="123579" y="62671"/>
                  </a:lnTo>
                  <a:lnTo>
                    <a:pt x="90144" y="28251"/>
                  </a:lnTo>
                  <a:lnTo>
                    <a:pt x="92373" y="20890"/>
                  </a:lnTo>
                  <a:lnTo>
                    <a:pt x="123579" y="52822"/>
                  </a:lnTo>
                  <a:lnTo>
                    <a:pt x="161420" y="0"/>
                  </a:lnTo>
                  <a:lnTo>
                    <a:pt x="166966" y="9849"/>
                  </a:lnTo>
                  <a:lnTo>
                    <a:pt x="131354" y="66351"/>
                  </a:lnTo>
                  <a:lnTo>
                    <a:pt x="134672" y="239590"/>
                  </a:lnTo>
                  <a:lnTo>
                    <a:pt x="229274" y="143743"/>
                  </a:lnTo>
                  <a:lnTo>
                    <a:pt x="234872" y="156651"/>
                  </a:lnTo>
                  <a:lnTo>
                    <a:pt x="210353" y="179407"/>
                  </a:lnTo>
                  <a:lnTo>
                    <a:pt x="234872" y="179407"/>
                  </a:lnTo>
                  <a:lnTo>
                    <a:pt x="234872" y="189204"/>
                  </a:lnTo>
                  <a:lnTo>
                    <a:pt x="202578" y="189204"/>
                  </a:lnTo>
                  <a:lnTo>
                    <a:pt x="138041" y="259236"/>
                  </a:lnTo>
                  <a:lnTo>
                    <a:pt x="140270" y="366123"/>
                  </a:lnTo>
                  <a:lnTo>
                    <a:pt x="173653" y="358762"/>
                  </a:lnTo>
                  <a:lnTo>
                    <a:pt x="174741" y="367367"/>
                  </a:lnTo>
                  <a:lnTo>
                    <a:pt x="142499" y="379652"/>
                  </a:lnTo>
                  <a:lnTo>
                    <a:pt x="145817" y="567664"/>
                  </a:lnTo>
                  <a:lnTo>
                    <a:pt x="103518" y="56766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2833" name="Google Shape;12833;p30"/>
            <p:cNvGrpSpPr/>
            <p:nvPr/>
          </p:nvGrpSpPr>
          <p:grpSpPr>
            <a:xfrm>
              <a:off x="2961011" y="1572092"/>
              <a:ext cx="255381" cy="407358"/>
              <a:chOff x="1076836" y="1572092"/>
              <a:chExt cx="255381" cy="407358"/>
            </a:xfrm>
          </p:grpSpPr>
          <p:sp>
            <p:nvSpPr>
              <p:cNvPr id="12834" name="Google Shape;12834;p30"/>
              <p:cNvSpPr/>
              <p:nvPr/>
            </p:nvSpPr>
            <p:spPr>
              <a:xfrm>
                <a:off x="1217967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35" name="Google Shape;12835;p30"/>
              <p:cNvSpPr/>
              <p:nvPr/>
            </p:nvSpPr>
            <p:spPr>
              <a:xfrm>
                <a:off x="1229290" y="1616059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36" name="Google Shape;12836;p30"/>
              <p:cNvSpPr/>
              <p:nvPr/>
            </p:nvSpPr>
            <p:spPr>
              <a:xfrm>
                <a:off x="1160472" y="161792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37" name="Google Shape;12837;p30"/>
              <p:cNvSpPr/>
              <p:nvPr/>
            </p:nvSpPr>
            <p:spPr>
              <a:xfrm>
                <a:off x="1258794" y="1574123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38" name="Google Shape;12838;p30"/>
              <p:cNvSpPr/>
              <p:nvPr/>
            </p:nvSpPr>
            <p:spPr>
              <a:xfrm>
                <a:off x="1272758" y="1580090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39" name="Google Shape;12839;p30"/>
              <p:cNvSpPr/>
              <p:nvPr/>
            </p:nvSpPr>
            <p:spPr>
              <a:xfrm>
                <a:off x="1183873" y="1574123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40" name="Google Shape;12840;p30"/>
              <p:cNvSpPr/>
              <p:nvPr/>
            </p:nvSpPr>
            <p:spPr>
              <a:xfrm>
                <a:off x="1198335" y="1572092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41" name="Google Shape;12841;p30"/>
              <p:cNvSpPr/>
              <p:nvPr/>
            </p:nvSpPr>
            <p:spPr>
              <a:xfrm>
                <a:off x="1313807" y="1730506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42" name="Google Shape;12842;p30"/>
              <p:cNvSpPr/>
              <p:nvPr/>
            </p:nvSpPr>
            <p:spPr>
              <a:xfrm>
                <a:off x="1329949" y="1731253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43" name="Google Shape;12843;p30"/>
              <p:cNvSpPr/>
              <p:nvPr/>
            </p:nvSpPr>
            <p:spPr>
              <a:xfrm>
                <a:off x="1254371" y="17182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44" name="Google Shape;12844;p30"/>
              <p:cNvSpPr/>
              <p:nvPr/>
            </p:nvSpPr>
            <p:spPr>
              <a:xfrm>
                <a:off x="1268336" y="17241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45" name="Google Shape;12845;p30"/>
              <p:cNvSpPr/>
              <p:nvPr/>
            </p:nvSpPr>
            <p:spPr>
              <a:xfrm>
                <a:off x="1176601" y="17762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46" name="Google Shape;12846;p30"/>
              <p:cNvSpPr/>
              <p:nvPr/>
            </p:nvSpPr>
            <p:spPr>
              <a:xfrm>
                <a:off x="1164625" y="17783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2847" name="Google Shape;12847;p30"/>
              <p:cNvGrpSpPr/>
              <p:nvPr/>
            </p:nvGrpSpPr>
            <p:grpSpPr>
              <a:xfrm>
                <a:off x="1141018" y="1704383"/>
                <a:ext cx="13482" cy="17486"/>
                <a:chOff x="5608612" y="5510556"/>
                <a:chExt cx="16865" cy="21874"/>
              </a:xfrm>
            </p:grpSpPr>
            <p:sp>
              <p:nvSpPr>
                <p:cNvPr id="12848" name="Google Shape;12848;p30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849" name="Google Shape;12849;p30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2850" name="Google Shape;12850;p30"/>
              <p:cNvGrpSpPr/>
              <p:nvPr/>
            </p:nvGrpSpPr>
            <p:grpSpPr>
              <a:xfrm>
                <a:off x="1076836" y="1783207"/>
                <a:ext cx="13523" cy="17486"/>
                <a:chOff x="5615144" y="5636104"/>
                <a:chExt cx="16917" cy="21874"/>
              </a:xfrm>
            </p:grpSpPr>
            <p:sp>
              <p:nvSpPr>
                <p:cNvPr id="12851" name="Google Shape;12851;p30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852" name="Google Shape;12852;p30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2853" name="Google Shape;12853;p30"/>
              <p:cNvSpPr/>
              <p:nvPr/>
            </p:nvSpPr>
            <p:spPr>
              <a:xfrm>
                <a:off x="1253396" y="18813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54" name="Google Shape;12854;p30"/>
              <p:cNvSpPr/>
              <p:nvPr/>
            </p:nvSpPr>
            <p:spPr>
              <a:xfrm>
                <a:off x="1267361" y="18872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55" name="Google Shape;12855;p30"/>
              <p:cNvSpPr/>
              <p:nvPr/>
            </p:nvSpPr>
            <p:spPr>
              <a:xfrm>
                <a:off x="1149171" y="1912439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56" name="Google Shape;12856;p30"/>
              <p:cNvSpPr/>
              <p:nvPr/>
            </p:nvSpPr>
            <p:spPr>
              <a:xfrm>
                <a:off x="1163136" y="1918406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57" name="Google Shape;12857;p30"/>
              <p:cNvSpPr/>
              <p:nvPr/>
            </p:nvSpPr>
            <p:spPr>
              <a:xfrm>
                <a:off x="1279107" y="195548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58" name="Google Shape;12858;p30"/>
              <p:cNvSpPr/>
              <p:nvPr/>
            </p:nvSpPr>
            <p:spPr>
              <a:xfrm>
                <a:off x="1295249" y="1956228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59" name="Google Shape;12859;p30"/>
              <p:cNvSpPr/>
              <p:nvPr/>
            </p:nvSpPr>
            <p:spPr>
              <a:xfrm>
                <a:off x="1175392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2860" name="Google Shape;12860;p30"/>
          <p:cNvGrpSpPr/>
          <p:nvPr/>
        </p:nvGrpSpPr>
        <p:grpSpPr>
          <a:xfrm flipH="1">
            <a:off x="501378" y="5631611"/>
            <a:ext cx="448244" cy="763957"/>
            <a:chOff x="3499513" y="1600825"/>
            <a:chExt cx="336183" cy="572968"/>
          </a:xfrm>
        </p:grpSpPr>
        <p:sp>
          <p:nvSpPr>
            <p:cNvPr id="12861" name="Google Shape;12861;p30"/>
            <p:cNvSpPr/>
            <p:nvPr/>
          </p:nvSpPr>
          <p:spPr>
            <a:xfrm>
              <a:off x="3499513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62" name="Google Shape;12862;p30"/>
            <p:cNvSpPr/>
            <p:nvPr/>
          </p:nvSpPr>
          <p:spPr>
            <a:xfrm>
              <a:off x="3499638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63" name="Google Shape;12863;p30"/>
            <p:cNvSpPr/>
            <p:nvPr/>
          </p:nvSpPr>
          <p:spPr>
            <a:xfrm>
              <a:off x="3641885" y="2072515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2864" name="Google Shape;12864;p30"/>
            <p:cNvGrpSpPr/>
            <p:nvPr/>
          </p:nvGrpSpPr>
          <p:grpSpPr>
            <a:xfrm>
              <a:off x="3530493" y="1636292"/>
              <a:ext cx="293400" cy="436481"/>
              <a:chOff x="3093722" y="4286030"/>
              <a:chExt cx="293400" cy="436481"/>
            </a:xfrm>
          </p:grpSpPr>
          <p:sp>
            <p:nvSpPr>
              <p:cNvPr id="12865" name="Google Shape;12865;p30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66" name="Google Shape;12866;p30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67" name="Google Shape;12867;p30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68" name="Google Shape;12868;p30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2869" name="Google Shape;12869;p30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12870" name="Google Shape;12870;p30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871" name="Google Shape;12871;p30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2872" name="Google Shape;12872;p30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12873" name="Google Shape;12873;p30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874" name="Google Shape;12874;p30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2875" name="Google Shape;12875;p30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76" name="Google Shape;12876;p30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77" name="Google Shape;12877;p30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78" name="Google Shape;12878;p30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79" name="Google Shape;12879;p30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80" name="Google Shape;12880;p30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81" name="Google Shape;12881;p30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82" name="Google Shape;12882;p30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83" name="Google Shape;12883;p30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84" name="Google Shape;12884;p30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85" name="Google Shape;12885;p30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86" name="Google Shape;12886;p30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87" name="Google Shape;12887;p30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88" name="Google Shape;12888;p30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89" name="Google Shape;12889;p30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90" name="Google Shape;12890;p30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91" name="Google Shape;12891;p30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92" name="Google Shape;12892;p30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93" name="Google Shape;12893;p30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94" name="Google Shape;12894;p30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95" name="Google Shape;12895;p30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96" name="Google Shape;12896;p30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97" name="Google Shape;12897;p30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98" name="Google Shape;12898;p30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99" name="Google Shape;12899;p30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00" name="Google Shape;12900;p30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01" name="Google Shape;12901;p30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02" name="Google Shape;12902;p30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03" name="Google Shape;12903;p30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04" name="Google Shape;12904;p30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05" name="Google Shape;12905;p30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06" name="Google Shape;12906;p30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07" name="Google Shape;12907;p30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08" name="Google Shape;12908;p30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09" name="Google Shape;12909;p30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10" name="Google Shape;12910;p30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11" name="Google Shape;12911;p30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12" name="Google Shape;12912;p30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13" name="Google Shape;12913;p30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14" name="Google Shape;12914;p30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15" name="Google Shape;12915;p30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16" name="Google Shape;12916;p30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17" name="Google Shape;12917;p30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18" name="Google Shape;12918;p30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19" name="Google Shape;12919;p30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20" name="Google Shape;12920;p30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21" name="Google Shape;12921;p30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22" name="Google Shape;12922;p30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2923" name="Google Shape;12923;p30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12924" name="Google Shape;12924;p30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925" name="Google Shape;12925;p30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2926" name="Google Shape;12926;p30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12927" name="Google Shape;12927;p30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928" name="Google Shape;12928;p30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2929" name="Google Shape;12929;p30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12930" name="Google Shape;12930;p30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931" name="Google Shape;12931;p30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2932" name="Google Shape;12932;p30"/>
          <p:cNvGrpSpPr/>
          <p:nvPr/>
        </p:nvGrpSpPr>
        <p:grpSpPr>
          <a:xfrm flipH="1">
            <a:off x="1145470" y="5689852"/>
            <a:ext cx="455943" cy="835473"/>
            <a:chOff x="2925867" y="1503775"/>
            <a:chExt cx="341957" cy="626605"/>
          </a:xfrm>
        </p:grpSpPr>
        <p:sp>
          <p:nvSpPr>
            <p:cNvPr id="12933" name="Google Shape;12933;p30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34" name="Google Shape;12934;p30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35" name="Google Shape;12935;p30"/>
            <p:cNvSpPr/>
            <p:nvPr/>
          </p:nvSpPr>
          <p:spPr>
            <a:xfrm>
              <a:off x="2990316" y="1656380"/>
              <a:ext cx="196118" cy="473999"/>
            </a:xfrm>
            <a:custGeom>
              <a:avLst/>
              <a:gdLst/>
              <a:ahLst/>
              <a:cxnLst/>
              <a:rect l="l" t="t" r="r" b="b"/>
              <a:pathLst>
                <a:path w="234872" h="567664" extrusionOk="0">
                  <a:moveTo>
                    <a:pt x="103518" y="567664"/>
                  </a:moveTo>
                  <a:lnTo>
                    <a:pt x="114663" y="302260"/>
                  </a:lnTo>
                  <a:lnTo>
                    <a:pt x="34523" y="221188"/>
                  </a:lnTo>
                  <a:lnTo>
                    <a:pt x="5598" y="238346"/>
                  </a:lnTo>
                  <a:lnTo>
                    <a:pt x="0" y="228548"/>
                  </a:lnTo>
                  <a:lnTo>
                    <a:pt x="31154" y="211338"/>
                  </a:lnTo>
                  <a:lnTo>
                    <a:pt x="10004" y="143743"/>
                  </a:lnTo>
                  <a:lnTo>
                    <a:pt x="16691" y="137627"/>
                  </a:lnTo>
                  <a:lnTo>
                    <a:pt x="31154" y="179407"/>
                  </a:lnTo>
                  <a:lnTo>
                    <a:pt x="38981" y="143743"/>
                  </a:lnTo>
                  <a:lnTo>
                    <a:pt x="45668" y="143743"/>
                  </a:lnTo>
                  <a:lnTo>
                    <a:pt x="35612" y="196565"/>
                  </a:lnTo>
                  <a:lnTo>
                    <a:pt x="43439" y="217455"/>
                  </a:lnTo>
                  <a:lnTo>
                    <a:pt x="114663" y="289975"/>
                  </a:lnTo>
                  <a:lnTo>
                    <a:pt x="123579" y="62671"/>
                  </a:lnTo>
                  <a:lnTo>
                    <a:pt x="90144" y="28251"/>
                  </a:lnTo>
                  <a:lnTo>
                    <a:pt x="92373" y="20890"/>
                  </a:lnTo>
                  <a:lnTo>
                    <a:pt x="123579" y="52822"/>
                  </a:lnTo>
                  <a:lnTo>
                    <a:pt x="161420" y="0"/>
                  </a:lnTo>
                  <a:lnTo>
                    <a:pt x="166966" y="9849"/>
                  </a:lnTo>
                  <a:lnTo>
                    <a:pt x="131354" y="66351"/>
                  </a:lnTo>
                  <a:lnTo>
                    <a:pt x="134672" y="239590"/>
                  </a:lnTo>
                  <a:lnTo>
                    <a:pt x="229274" y="143743"/>
                  </a:lnTo>
                  <a:lnTo>
                    <a:pt x="234872" y="156651"/>
                  </a:lnTo>
                  <a:lnTo>
                    <a:pt x="210353" y="179407"/>
                  </a:lnTo>
                  <a:lnTo>
                    <a:pt x="234872" y="179407"/>
                  </a:lnTo>
                  <a:lnTo>
                    <a:pt x="234872" y="189204"/>
                  </a:lnTo>
                  <a:lnTo>
                    <a:pt x="202578" y="189204"/>
                  </a:lnTo>
                  <a:lnTo>
                    <a:pt x="138041" y="259236"/>
                  </a:lnTo>
                  <a:lnTo>
                    <a:pt x="140270" y="366123"/>
                  </a:lnTo>
                  <a:lnTo>
                    <a:pt x="173653" y="358762"/>
                  </a:lnTo>
                  <a:lnTo>
                    <a:pt x="174741" y="367367"/>
                  </a:lnTo>
                  <a:lnTo>
                    <a:pt x="142499" y="379652"/>
                  </a:lnTo>
                  <a:lnTo>
                    <a:pt x="145817" y="567664"/>
                  </a:lnTo>
                  <a:lnTo>
                    <a:pt x="103518" y="56766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2936" name="Google Shape;12936;p30"/>
            <p:cNvGrpSpPr/>
            <p:nvPr/>
          </p:nvGrpSpPr>
          <p:grpSpPr>
            <a:xfrm>
              <a:off x="2961011" y="1572092"/>
              <a:ext cx="255381" cy="407358"/>
              <a:chOff x="1076836" y="1572092"/>
              <a:chExt cx="255381" cy="407358"/>
            </a:xfrm>
          </p:grpSpPr>
          <p:sp>
            <p:nvSpPr>
              <p:cNvPr id="12937" name="Google Shape;12937;p30"/>
              <p:cNvSpPr/>
              <p:nvPr/>
            </p:nvSpPr>
            <p:spPr>
              <a:xfrm>
                <a:off x="1217967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38" name="Google Shape;12938;p30"/>
              <p:cNvSpPr/>
              <p:nvPr/>
            </p:nvSpPr>
            <p:spPr>
              <a:xfrm>
                <a:off x="1229290" y="1616059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39" name="Google Shape;12939;p30"/>
              <p:cNvSpPr/>
              <p:nvPr/>
            </p:nvSpPr>
            <p:spPr>
              <a:xfrm>
                <a:off x="1160472" y="161792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40" name="Google Shape;12940;p30"/>
              <p:cNvSpPr/>
              <p:nvPr/>
            </p:nvSpPr>
            <p:spPr>
              <a:xfrm>
                <a:off x="1258794" y="1574123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41" name="Google Shape;12941;p30"/>
              <p:cNvSpPr/>
              <p:nvPr/>
            </p:nvSpPr>
            <p:spPr>
              <a:xfrm>
                <a:off x="1272758" y="1580090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42" name="Google Shape;12942;p30"/>
              <p:cNvSpPr/>
              <p:nvPr/>
            </p:nvSpPr>
            <p:spPr>
              <a:xfrm>
                <a:off x="1183873" y="1574123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43" name="Google Shape;12943;p30"/>
              <p:cNvSpPr/>
              <p:nvPr/>
            </p:nvSpPr>
            <p:spPr>
              <a:xfrm>
                <a:off x="1198335" y="1572092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44" name="Google Shape;12944;p30"/>
              <p:cNvSpPr/>
              <p:nvPr/>
            </p:nvSpPr>
            <p:spPr>
              <a:xfrm>
                <a:off x="1313807" y="1730506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45" name="Google Shape;12945;p30"/>
              <p:cNvSpPr/>
              <p:nvPr/>
            </p:nvSpPr>
            <p:spPr>
              <a:xfrm>
                <a:off x="1329949" y="1731253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46" name="Google Shape;12946;p30"/>
              <p:cNvSpPr/>
              <p:nvPr/>
            </p:nvSpPr>
            <p:spPr>
              <a:xfrm>
                <a:off x="1254371" y="17182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47" name="Google Shape;12947;p30"/>
              <p:cNvSpPr/>
              <p:nvPr/>
            </p:nvSpPr>
            <p:spPr>
              <a:xfrm>
                <a:off x="1268336" y="17241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48" name="Google Shape;12948;p30"/>
              <p:cNvSpPr/>
              <p:nvPr/>
            </p:nvSpPr>
            <p:spPr>
              <a:xfrm>
                <a:off x="1176601" y="17762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49" name="Google Shape;12949;p30"/>
              <p:cNvSpPr/>
              <p:nvPr/>
            </p:nvSpPr>
            <p:spPr>
              <a:xfrm>
                <a:off x="1164625" y="17783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2950" name="Google Shape;12950;p30"/>
              <p:cNvGrpSpPr/>
              <p:nvPr/>
            </p:nvGrpSpPr>
            <p:grpSpPr>
              <a:xfrm>
                <a:off x="1141018" y="1704383"/>
                <a:ext cx="13482" cy="17486"/>
                <a:chOff x="5608612" y="5510556"/>
                <a:chExt cx="16865" cy="21874"/>
              </a:xfrm>
            </p:grpSpPr>
            <p:sp>
              <p:nvSpPr>
                <p:cNvPr id="12951" name="Google Shape;12951;p30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952" name="Google Shape;12952;p30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2953" name="Google Shape;12953;p30"/>
              <p:cNvGrpSpPr/>
              <p:nvPr/>
            </p:nvGrpSpPr>
            <p:grpSpPr>
              <a:xfrm>
                <a:off x="1076836" y="1783207"/>
                <a:ext cx="13523" cy="17486"/>
                <a:chOff x="5615144" y="5636104"/>
                <a:chExt cx="16917" cy="21874"/>
              </a:xfrm>
            </p:grpSpPr>
            <p:sp>
              <p:nvSpPr>
                <p:cNvPr id="12954" name="Google Shape;12954;p30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955" name="Google Shape;12955;p30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2956" name="Google Shape;12956;p30"/>
              <p:cNvSpPr/>
              <p:nvPr/>
            </p:nvSpPr>
            <p:spPr>
              <a:xfrm>
                <a:off x="1253396" y="18813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57" name="Google Shape;12957;p30"/>
              <p:cNvSpPr/>
              <p:nvPr/>
            </p:nvSpPr>
            <p:spPr>
              <a:xfrm>
                <a:off x="1267361" y="18872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58" name="Google Shape;12958;p30"/>
              <p:cNvSpPr/>
              <p:nvPr/>
            </p:nvSpPr>
            <p:spPr>
              <a:xfrm>
                <a:off x="1149171" y="1912439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59" name="Google Shape;12959;p30"/>
              <p:cNvSpPr/>
              <p:nvPr/>
            </p:nvSpPr>
            <p:spPr>
              <a:xfrm>
                <a:off x="1163136" y="1918406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60" name="Google Shape;12960;p30"/>
              <p:cNvSpPr/>
              <p:nvPr/>
            </p:nvSpPr>
            <p:spPr>
              <a:xfrm>
                <a:off x="1279107" y="195548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61" name="Google Shape;12961;p30"/>
              <p:cNvSpPr/>
              <p:nvPr/>
            </p:nvSpPr>
            <p:spPr>
              <a:xfrm>
                <a:off x="1295249" y="1956228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62" name="Google Shape;12962;p30"/>
              <p:cNvSpPr/>
              <p:nvPr/>
            </p:nvSpPr>
            <p:spPr>
              <a:xfrm>
                <a:off x="1175392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963" name="Google Shape;12963;p30"/>
          <p:cNvSpPr/>
          <p:nvPr/>
        </p:nvSpPr>
        <p:spPr>
          <a:xfrm flipH="1">
            <a:off x="10820501" y="5690126"/>
            <a:ext cx="261491" cy="631999"/>
          </a:xfrm>
          <a:custGeom>
            <a:avLst/>
            <a:gdLst/>
            <a:ahLst/>
            <a:cxnLst/>
            <a:rect l="l" t="t" r="r" b="b"/>
            <a:pathLst>
              <a:path w="234872" h="567664" extrusionOk="0">
                <a:moveTo>
                  <a:pt x="103518" y="567664"/>
                </a:moveTo>
                <a:lnTo>
                  <a:pt x="114663" y="302260"/>
                </a:lnTo>
                <a:lnTo>
                  <a:pt x="34523" y="221188"/>
                </a:lnTo>
                <a:lnTo>
                  <a:pt x="5598" y="238346"/>
                </a:lnTo>
                <a:lnTo>
                  <a:pt x="0" y="228548"/>
                </a:lnTo>
                <a:lnTo>
                  <a:pt x="31154" y="211338"/>
                </a:lnTo>
                <a:lnTo>
                  <a:pt x="10004" y="143743"/>
                </a:lnTo>
                <a:lnTo>
                  <a:pt x="16691" y="137627"/>
                </a:lnTo>
                <a:lnTo>
                  <a:pt x="31154" y="179407"/>
                </a:lnTo>
                <a:lnTo>
                  <a:pt x="38981" y="143743"/>
                </a:lnTo>
                <a:lnTo>
                  <a:pt x="45668" y="143743"/>
                </a:lnTo>
                <a:lnTo>
                  <a:pt x="35612" y="196565"/>
                </a:lnTo>
                <a:lnTo>
                  <a:pt x="43439" y="217455"/>
                </a:lnTo>
                <a:lnTo>
                  <a:pt x="114663" y="289975"/>
                </a:lnTo>
                <a:lnTo>
                  <a:pt x="123579" y="62671"/>
                </a:lnTo>
                <a:lnTo>
                  <a:pt x="90144" y="28251"/>
                </a:lnTo>
                <a:lnTo>
                  <a:pt x="92373" y="20890"/>
                </a:lnTo>
                <a:lnTo>
                  <a:pt x="123579" y="52822"/>
                </a:lnTo>
                <a:lnTo>
                  <a:pt x="161420" y="0"/>
                </a:lnTo>
                <a:lnTo>
                  <a:pt x="166966" y="9849"/>
                </a:lnTo>
                <a:lnTo>
                  <a:pt x="131354" y="66351"/>
                </a:lnTo>
                <a:lnTo>
                  <a:pt x="134672" y="239590"/>
                </a:lnTo>
                <a:lnTo>
                  <a:pt x="229274" y="143743"/>
                </a:lnTo>
                <a:lnTo>
                  <a:pt x="234872" y="156651"/>
                </a:lnTo>
                <a:lnTo>
                  <a:pt x="210353" y="179407"/>
                </a:lnTo>
                <a:lnTo>
                  <a:pt x="234872" y="179407"/>
                </a:lnTo>
                <a:lnTo>
                  <a:pt x="234872" y="189204"/>
                </a:lnTo>
                <a:lnTo>
                  <a:pt x="202578" y="189204"/>
                </a:lnTo>
                <a:lnTo>
                  <a:pt x="138041" y="259236"/>
                </a:lnTo>
                <a:lnTo>
                  <a:pt x="140270" y="366123"/>
                </a:lnTo>
                <a:lnTo>
                  <a:pt x="173653" y="358762"/>
                </a:lnTo>
                <a:lnTo>
                  <a:pt x="174741" y="367367"/>
                </a:lnTo>
                <a:lnTo>
                  <a:pt x="142499" y="379652"/>
                </a:lnTo>
                <a:lnTo>
                  <a:pt x="145817" y="567664"/>
                </a:lnTo>
                <a:lnTo>
                  <a:pt x="103518" y="56766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964" name="Google Shape;12964;p30"/>
          <p:cNvSpPr/>
          <p:nvPr/>
        </p:nvSpPr>
        <p:spPr>
          <a:xfrm flipH="1">
            <a:off x="185092" y="5994926"/>
            <a:ext cx="261491" cy="631999"/>
          </a:xfrm>
          <a:custGeom>
            <a:avLst/>
            <a:gdLst/>
            <a:ahLst/>
            <a:cxnLst/>
            <a:rect l="l" t="t" r="r" b="b"/>
            <a:pathLst>
              <a:path w="234872" h="567664" extrusionOk="0">
                <a:moveTo>
                  <a:pt x="103518" y="567664"/>
                </a:moveTo>
                <a:lnTo>
                  <a:pt x="114663" y="302260"/>
                </a:lnTo>
                <a:lnTo>
                  <a:pt x="34523" y="221188"/>
                </a:lnTo>
                <a:lnTo>
                  <a:pt x="5598" y="238346"/>
                </a:lnTo>
                <a:lnTo>
                  <a:pt x="0" y="228548"/>
                </a:lnTo>
                <a:lnTo>
                  <a:pt x="31154" y="211338"/>
                </a:lnTo>
                <a:lnTo>
                  <a:pt x="10004" y="143743"/>
                </a:lnTo>
                <a:lnTo>
                  <a:pt x="16691" y="137627"/>
                </a:lnTo>
                <a:lnTo>
                  <a:pt x="31154" y="179407"/>
                </a:lnTo>
                <a:lnTo>
                  <a:pt x="38981" y="143743"/>
                </a:lnTo>
                <a:lnTo>
                  <a:pt x="45668" y="143743"/>
                </a:lnTo>
                <a:lnTo>
                  <a:pt x="35612" y="196565"/>
                </a:lnTo>
                <a:lnTo>
                  <a:pt x="43439" y="217455"/>
                </a:lnTo>
                <a:lnTo>
                  <a:pt x="114663" y="289975"/>
                </a:lnTo>
                <a:lnTo>
                  <a:pt x="123579" y="62671"/>
                </a:lnTo>
                <a:lnTo>
                  <a:pt x="90144" y="28251"/>
                </a:lnTo>
                <a:lnTo>
                  <a:pt x="92373" y="20890"/>
                </a:lnTo>
                <a:lnTo>
                  <a:pt x="123579" y="52822"/>
                </a:lnTo>
                <a:lnTo>
                  <a:pt x="161420" y="0"/>
                </a:lnTo>
                <a:lnTo>
                  <a:pt x="166966" y="9849"/>
                </a:lnTo>
                <a:lnTo>
                  <a:pt x="131354" y="66351"/>
                </a:lnTo>
                <a:lnTo>
                  <a:pt x="134672" y="239590"/>
                </a:lnTo>
                <a:lnTo>
                  <a:pt x="229274" y="143743"/>
                </a:lnTo>
                <a:lnTo>
                  <a:pt x="234872" y="156651"/>
                </a:lnTo>
                <a:lnTo>
                  <a:pt x="210353" y="179407"/>
                </a:lnTo>
                <a:lnTo>
                  <a:pt x="234872" y="179407"/>
                </a:lnTo>
                <a:lnTo>
                  <a:pt x="234872" y="189204"/>
                </a:lnTo>
                <a:lnTo>
                  <a:pt x="202578" y="189204"/>
                </a:lnTo>
                <a:lnTo>
                  <a:pt x="138041" y="259236"/>
                </a:lnTo>
                <a:lnTo>
                  <a:pt x="140270" y="366123"/>
                </a:lnTo>
                <a:lnTo>
                  <a:pt x="173653" y="358762"/>
                </a:lnTo>
                <a:lnTo>
                  <a:pt x="174741" y="367367"/>
                </a:lnTo>
                <a:lnTo>
                  <a:pt x="142499" y="379652"/>
                </a:lnTo>
                <a:lnTo>
                  <a:pt x="145817" y="567664"/>
                </a:lnTo>
                <a:lnTo>
                  <a:pt x="103518" y="56766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965" name="Google Shape;12965;p30"/>
          <p:cNvSpPr/>
          <p:nvPr/>
        </p:nvSpPr>
        <p:spPr>
          <a:xfrm flipH="1">
            <a:off x="1810559" y="5994926"/>
            <a:ext cx="261491" cy="631999"/>
          </a:xfrm>
          <a:custGeom>
            <a:avLst/>
            <a:gdLst/>
            <a:ahLst/>
            <a:cxnLst/>
            <a:rect l="l" t="t" r="r" b="b"/>
            <a:pathLst>
              <a:path w="234872" h="567664" extrusionOk="0">
                <a:moveTo>
                  <a:pt x="103518" y="567664"/>
                </a:moveTo>
                <a:lnTo>
                  <a:pt x="114663" y="302260"/>
                </a:lnTo>
                <a:lnTo>
                  <a:pt x="34523" y="221188"/>
                </a:lnTo>
                <a:lnTo>
                  <a:pt x="5598" y="238346"/>
                </a:lnTo>
                <a:lnTo>
                  <a:pt x="0" y="228548"/>
                </a:lnTo>
                <a:lnTo>
                  <a:pt x="31154" y="211338"/>
                </a:lnTo>
                <a:lnTo>
                  <a:pt x="10004" y="143743"/>
                </a:lnTo>
                <a:lnTo>
                  <a:pt x="16691" y="137627"/>
                </a:lnTo>
                <a:lnTo>
                  <a:pt x="31154" y="179407"/>
                </a:lnTo>
                <a:lnTo>
                  <a:pt x="38981" y="143743"/>
                </a:lnTo>
                <a:lnTo>
                  <a:pt x="45668" y="143743"/>
                </a:lnTo>
                <a:lnTo>
                  <a:pt x="35612" y="196565"/>
                </a:lnTo>
                <a:lnTo>
                  <a:pt x="43439" y="217455"/>
                </a:lnTo>
                <a:lnTo>
                  <a:pt x="114663" y="289975"/>
                </a:lnTo>
                <a:lnTo>
                  <a:pt x="123579" y="62671"/>
                </a:lnTo>
                <a:lnTo>
                  <a:pt x="90144" y="28251"/>
                </a:lnTo>
                <a:lnTo>
                  <a:pt x="92373" y="20890"/>
                </a:lnTo>
                <a:lnTo>
                  <a:pt x="123579" y="52822"/>
                </a:lnTo>
                <a:lnTo>
                  <a:pt x="161420" y="0"/>
                </a:lnTo>
                <a:lnTo>
                  <a:pt x="166966" y="9849"/>
                </a:lnTo>
                <a:lnTo>
                  <a:pt x="131354" y="66351"/>
                </a:lnTo>
                <a:lnTo>
                  <a:pt x="134672" y="239590"/>
                </a:lnTo>
                <a:lnTo>
                  <a:pt x="229274" y="143743"/>
                </a:lnTo>
                <a:lnTo>
                  <a:pt x="234872" y="156651"/>
                </a:lnTo>
                <a:lnTo>
                  <a:pt x="210353" y="179407"/>
                </a:lnTo>
                <a:lnTo>
                  <a:pt x="234872" y="179407"/>
                </a:lnTo>
                <a:lnTo>
                  <a:pt x="234872" y="189204"/>
                </a:lnTo>
                <a:lnTo>
                  <a:pt x="202578" y="189204"/>
                </a:lnTo>
                <a:lnTo>
                  <a:pt x="138041" y="259236"/>
                </a:lnTo>
                <a:lnTo>
                  <a:pt x="140270" y="366123"/>
                </a:lnTo>
                <a:lnTo>
                  <a:pt x="173653" y="358762"/>
                </a:lnTo>
                <a:lnTo>
                  <a:pt x="174741" y="367367"/>
                </a:lnTo>
                <a:lnTo>
                  <a:pt x="142499" y="379652"/>
                </a:lnTo>
                <a:lnTo>
                  <a:pt x="145817" y="567664"/>
                </a:lnTo>
                <a:lnTo>
                  <a:pt x="103518" y="56766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2966" name="Google Shape;12966;p30"/>
          <p:cNvGrpSpPr/>
          <p:nvPr/>
        </p:nvGrpSpPr>
        <p:grpSpPr>
          <a:xfrm flipH="1">
            <a:off x="10446027" y="5924524"/>
            <a:ext cx="455943" cy="835473"/>
            <a:chOff x="2925867" y="1503775"/>
            <a:chExt cx="341957" cy="626605"/>
          </a:xfrm>
        </p:grpSpPr>
        <p:sp>
          <p:nvSpPr>
            <p:cNvPr id="12967" name="Google Shape;12967;p30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68" name="Google Shape;12968;p30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69" name="Google Shape;12969;p30"/>
            <p:cNvSpPr/>
            <p:nvPr/>
          </p:nvSpPr>
          <p:spPr>
            <a:xfrm>
              <a:off x="2990316" y="1656380"/>
              <a:ext cx="196118" cy="473999"/>
            </a:xfrm>
            <a:custGeom>
              <a:avLst/>
              <a:gdLst/>
              <a:ahLst/>
              <a:cxnLst/>
              <a:rect l="l" t="t" r="r" b="b"/>
              <a:pathLst>
                <a:path w="234872" h="567664" extrusionOk="0">
                  <a:moveTo>
                    <a:pt x="103518" y="567664"/>
                  </a:moveTo>
                  <a:lnTo>
                    <a:pt x="114663" y="302260"/>
                  </a:lnTo>
                  <a:lnTo>
                    <a:pt x="34523" y="221188"/>
                  </a:lnTo>
                  <a:lnTo>
                    <a:pt x="5598" y="238346"/>
                  </a:lnTo>
                  <a:lnTo>
                    <a:pt x="0" y="228548"/>
                  </a:lnTo>
                  <a:lnTo>
                    <a:pt x="31154" y="211338"/>
                  </a:lnTo>
                  <a:lnTo>
                    <a:pt x="10004" y="143743"/>
                  </a:lnTo>
                  <a:lnTo>
                    <a:pt x="16691" y="137627"/>
                  </a:lnTo>
                  <a:lnTo>
                    <a:pt x="31154" y="179407"/>
                  </a:lnTo>
                  <a:lnTo>
                    <a:pt x="38981" y="143743"/>
                  </a:lnTo>
                  <a:lnTo>
                    <a:pt x="45668" y="143743"/>
                  </a:lnTo>
                  <a:lnTo>
                    <a:pt x="35612" y="196565"/>
                  </a:lnTo>
                  <a:lnTo>
                    <a:pt x="43439" y="217455"/>
                  </a:lnTo>
                  <a:lnTo>
                    <a:pt x="114663" y="289975"/>
                  </a:lnTo>
                  <a:lnTo>
                    <a:pt x="123579" y="62671"/>
                  </a:lnTo>
                  <a:lnTo>
                    <a:pt x="90144" y="28251"/>
                  </a:lnTo>
                  <a:lnTo>
                    <a:pt x="92373" y="20890"/>
                  </a:lnTo>
                  <a:lnTo>
                    <a:pt x="123579" y="52822"/>
                  </a:lnTo>
                  <a:lnTo>
                    <a:pt x="161420" y="0"/>
                  </a:lnTo>
                  <a:lnTo>
                    <a:pt x="166966" y="9849"/>
                  </a:lnTo>
                  <a:lnTo>
                    <a:pt x="131354" y="66351"/>
                  </a:lnTo>
                  <a:lnTo>
                    <a:pt x="134672" y="239590"/>
                  </a:lnTo>
                  <a:lnTo>
                    <a:pt x="229274" y="143743"/>
                  </a:lnTo>
                  <a:lnTo>
                    <a:pt x="234872" y="156651"/>
                  </a:lnTo>
                  <a:lnTo>
                    <a:pt x="210353" y="179407"/>
                  </a:lnTo>
                  <a:lnTo>
                    <a:pt x="234872" y="179407"/>
                  </a:lnTo>
                  <a:lnTo>
                    <a:pt x="234872" y="189204"/>
                  </a:lnTo>
                  <a:lnTo>
                    <a:pt x="202578" y="189204"/>
                  </a:lnTo>
                  <a:lnTo>
                    <a:pt x="138041" y="259236"/>
                  </a:lnTo>
                  <a:lnTo>
                    <a:pt x="140270" y="366123"/>
                  </a:lnTo>
                  <a:lnTo>
                    <a:pt x="173653" y="358762"/>
                  </a:lnTo>
                  <a:lnTo>
                    <a:pt x="174741" y="367367"/>
                  </a:lnTo>
                  <a:lnTo>
                    <a:pt x="142499" y="379652"/>
                  </a:lnTo>
                  <a:lnTo>
                    <a:pt x="145817" y="567664"/>
                  </a:lnTo>
                  <a:lnTo>
                    <a:pt x="103518" y="56766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2970" name="Google Shape;12970;p30"/>
            <p:cNvGrpSpPr/>
            <p:nvPr/>
          </p:nvGrpSpPr>
          <p:grpSpPr>
            <a:xfrm>
              <a:off x="2961011" y="1572092"/>
              <a:ext cx="255381" cy="407358"/>
              <a:chOff x="1076836" y="1572092"/>
              <a:chExt cx="255381" cy="407358"/>
            </a:xfrm>
          </p:grpSpPr>
          <p:sp>
            <p:nvSpPr>
              <p:cNvPr id="12971" name="Google Shape;12971;p30"/>
              <p:cNvSpPr/>
              <p:nvPr/>
            </p:nvSpPr>
            <p:spPr>
              <a:xfrm>
                <a:off x="1217967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72" name="Google Shape;12972;p30"/>
              <p:cNvSpPr/>
              <p:nvPr/>
            </p:nvSpPr>
            <p:spPr>
              <a:xfrm>
                <a:off x="1229290" y="1616059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73" name="Google Shape;12973;p30"/>
              <p:cNvSpPr/>
              <p:nvPr/>
            </p:nvSpPr>
            <p:spPr>
              <a:xfrm>
                <a:off x="1160472" y="161792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74" name="Google Shape;12974;p30"/>
              <p:cNvSpPr/>
              <p:nvPr/>
            </p:nvSpPr>
            <p:spPr>
              <a:xfrm>
                <a:off x="1258794" y="1574123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75" name="Google Shape;12975;p30"/>
              <p:cNvSpPr/>
              <p:nvPr/>
            </p:nvSpPr>
            <p:spPr>
              <a:xfrm>
                <a:off x="1272758" y="1580090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76" name="Google Shape;12976;p30"/>
              <p:cNvSpPr/>
              <p:nvPr/>
            </p:nvSpPr>
            <p:spPr>
              <a:xfrm>
                <a:off x="1183873" y="1574123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77" name="Google Shape;12977;p30"/>
              <p:cNvSpPr/>
              <p:nvPr/>
            </p:nvSpPr>
            <p:spPr>
              <a:xfrm>
                <a:off x="1198335" y="1572092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78" name="Google Shape;12978;p30"/>
              <p:cNvSpPr/>
              <p:nvPr/>
            </p:nvSpPr>
            <p:spPr>
              <a:xfrm>
                <a:off x="1313807" y="1730506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79" name="Google Shape;12979;p30"/>
              <p:cNvSpPr/>
              <p:nvPr/>
            </p:nvSpPr>
            <p:spPr>
              <a:xfrm>
                <a:off x="1329949" y="1731253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80" name="Google Shape;12980;p30"/>
              <p:cNvSpPr/>
              <p:nvPr/>
            </p:nvSpPr>
            <p:spPr>
              <a:xfrm>
                <a:off x="1254371" y="17182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81" name="Google Shape;12981;p30"/>
              <p:cNvSpPr/>
              <p:nvPr/>
            </p:nvSpPr>
            <p:spPr>
              <a:xfrm>
                <a:off x="1268336" y="17241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82" name="Google Shape;12982;p30"/>
              <p:cNvSpPr/>
              <p:nvPr/>
            </p:nvSpPr>
            <p:spPr>
              <a:xfrm>
                <a:off x="1176601" y="17762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83" name="Google Shape;12983;p30"/>
              <p:cNvSpPr/>
              <p:nvPr/>
            </p:nvSpPr>
            <p:spPr>
              <a:xfrm>
                <a:off x="1164625" y="17783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2984" name="Google Shape;12984;p30"/>
              <p:cNvGrpSpPr/>
              <p:nvPr/>
            </p:nvGrpSpPr>
            <p:grpSpPr>
              <a:xfrm>
                <a:off x="1141018" y="1704383"/>
                <a:ext cx="13482" cy="17486"/>
                <a:chOff x="5608612" y="5510556"/>
                <a:chExt cx="16865" cy="21874"/>
              </a:xfrm>
            </p:grpSpPr>
            <p:sp>
              <p:nvSpPr>
                <p:cNvPr id="12985" name="Google Shape;12985;p30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986" name="Google Shape;12986;p30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2987" name="Google Shape;12987;p30"/>
              <p:cNvGrpSpPr/>
              <p:nvPr/>
            </p:nvGrpSpPr>
            <p:grpSpPr>
              <a:xfrm>
                <a:off x="1076836" y="1783207"/>
                <a:ext cx="13523" cy="17486"/>
                <a:chOff x="5615144" y="5636104"/>
                <a:chExt cx="16917" cy="21874"/>
              </a:xfrm>
            </p:grpSpPr>
            <p:sp>
              <p:nvSpPr>
                <p:cNvPr id="12988" name="Google Shape;12988;p30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989" name="Google Shape;12989;p30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2990" name="Google Shape;12990;p30"/>
              <p:cNvSpPr/>
              <p:nvPr/>
            </p:nvSpPr>
            <p:spPr>
              <a:xfrm>
                <a:off x="1253396" y="18813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91" name="Google Shape;12991;p30"/>
              <p:cNvSpPr/>
              <p:nvPr/>
            </p:nvSpPr>
            <p:spPr>
              <a:xfrm>
                <a:off x="1267361" y="18872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92" name="Google Shape;12992;p30"/>
              <p:cNvSpPr/>
              <p:nvPr/>
            </p:nvSpPr>
            <p:spPr>
              <a:xfrm>
                <a:off x="1149171" y="1912439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93" name="Google Shape;12993;p30"/>
              <p:cNvSpPr/>
              <p:nvPr/>
            </p:nvSpPr>
            <p:spPr>
              <a:xfrm>
                <a:off x="1163136" y="1918406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94" name="Google Shape;12994;p30"/>
              <p:cNvSpPr/>
              <p:nvPr/>
            </p:nvSpPr>
            <p:spPr>
              <a:xfrm>
                <a:off x="1279107" y="195548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95" name="Google Shape;12995;p30"/>
              <p:cNvSpPr/>
              <p:nvPr/>
            </p:nvSpPr>
            <p:spPr>
              <a:xfrm>
                <a:off x="1295249" y="1956228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96" name="Google Shape;12996;p30"/>
              <p:cNvSpPr/>
              <p:nvPr/>
            </p:nvSpPr>
            <p:spPr>
              <a:xfrm>
                <a:off x="1175392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2997" name="Google Shape;12997;p30"/>
          <p:cNvGrpSpPr/>
          <p:nvPr/>
        </p:nvGrpSpPr>
        <p:grpSpPr>
          <a:xfrm flipH="1">
            <a:off x="11042618" y="6318988"/>
            <a:ext cx="166817" cy="169525"/>
            <a:chOff x="4960130" y="3783548"/>
            <a:chExt cx="125113" cy="127144"/>
          </a:xfrm>
        </p:grpSpPr>
        <p:sp>
          <p:nvSpPr>
            <p:cNvPr id="12998" name="Google Shape;12998;p30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99" name="Google Shape;12999;p30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000" name="Google Shape;13000;p30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13001" name="Google Shape;13001;p30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02" name="Google Shape;13002;p30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03" name="Google Shape;13003;p30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04" name="Google Shape;13004;p30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05" name="Google Shape;13005;p30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06" name="Google Shape;13006;p30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07" name="Google Shape;13007;p30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08" name="Google Shape;13008;p30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09" name="Google Shape;13009;p30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010" name="Google Shape;13010;p30"/>
          <p:cNvGrpSpPr/>
          <p:nvPr/>
        </p:nvGrpSpPr>
        <p:grpSpPr>
          <a:xfrm rot="-2092537" flipH="1">
            <a:off x="9626593" y="6018113"/>
            <a:ext cx="239913" cy="241007"/>
            <a:chOff x="62450" y="3879120"/>
            <a:chExt cx="179934" cy="180754"/>
          </a:xfrm>
        </p:grpSpPr>
        <p:sp>
          <p:nvSpPr>
            <p:cNvPr id="13011" name="Google Shape;13011;p30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12" name="Google Shape;13012;p30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013" name="Google Shape;13013;p30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3014" name="Google Shape;13014;p30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15" name="Google Shape;13015;p30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16" name="Google Shape;13016;p30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17" name="Google Shape;13017;p30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18" name="Google Shape;13018;p30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19" name="Google Shape;13019;p30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20" name="Google Shape;13020;p30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21" name="Google Shape;13021;p30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022" name="Google Shape;13022;p30"/>
          <p:cNvGrpSpPr/>
          <p:nvPr/>
        </p:nvGrpSpPr>
        <p:grpSpPr>
          <a:xfrm flipH="1">
            <a:off x="10494352" y="5555588"/>
            <a:ext cx="166817" cy="169525"/>
            <a:chOff x="4960130" y="3783548"/>
            <a:chExt cx="125113" cy="127144"/>
          </a:xfrm>
        </p:grpSpPr>
        <p:sp>
          <p:nvSpPr>
            <p:cNvPr id="13023" name="Google Shape;13023;p30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24" name="Google Shape;13024;p30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025" name="Google Shape;13025;p30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13026" name="Google Shape;13026;p30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27" name="Google Shape;13027;p30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28" name="Google Shape;13028;p30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29" name="Google Shape;13029;p30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30" name="Google Shape;13030;p30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31" name="Google Shape;13031;p30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32" name="Google Shape;13032;p30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33" name="Google Shape;13033;p30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34" name="Google Shape;13034;p30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035" name="Google Shape;13035;p30"/>
          <p:cNvGrpSpPr/>
          <p:nvPr/>
        </p:nvGrpSpPr>
        <p:grpSpPr>
          <a:xfrm flipH="1">
            <a:off x="1622585" y="6346904"/>
            <a:ext cx="166817" cy="169525"/>
            <a:chOff x="4960130" y="3783548"/>
            <a:chExt cx="125113" cy="127144"/>
          </a:xfrm>
        </p:grpSpPr>
        <p:sp>
          <p:nvSpPr>
            <p:cNvPr id="13036" name="Google Shape;13036;p30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37" name="Google Shape;13037;p30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038" name="Google Shape;13038;p30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13039" name="Google Shape;13039;p30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40" name="Google Shape;13040;p30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41" name="Google Shape;13041;p30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42" name="Google Shape;13042;p30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43" name="Google Shape;13043;p30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44" name="Google Shape;13044;p30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45" name="Google Shape;13045;p30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46" name="Google Shape;13046;p30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47" name="Google Shape;13047;p30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048" name="Google Shape;13048;p30"/>
          <p:cNvGrpSpPr/>
          <p:nvPr/>
        </p:nvGrpSpPr>
        <p:grpSpPr>
          <a:xfrm rot="-2092537" flipH="1">
            <a:off x="1648760" y="5678546"/>
            <a:ext cx="239913" cy="241007"/>
            <a:chOff x="62450" y="3879120"/>
            <a:chExt cx="179934" cy="180754"/>
          </a:xfrm>
        </p:grpSpPr>
        <p:sp>
          <p:nvSpPr>
            <p:cNvPr id="13049" name="Google Shape;13049;p30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50" name="Google Shape;13050;p30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051" name="Google Shape;13051;p30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3052" name="Google Shape;13052;p30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53" name="Google Shape;13053;p30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54" name="Google Shape;13054;p30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55" name="Google Shape;13055;p30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56" name="Google Shape;13056;p30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57" name="Google Shape;13057;p30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58" name="Google Shape;13058;p30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59" name="Google Shape;13059;p30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060" name="Google Shape;13060;p30"/>
          <p:cNvGrpSpPr/>
          <p:nvPr/>
        </p:nvGrpSpPr>
        <p:grpSpPr>
          <a:xfrm>
            <a:off x="201152" y="5610388"/>
            <a:ext cx="166817" cy="169525"/>
            <a:chOff x="4960130" y="3783548"/>
            <a:chExt cx="125113" cy="127144"/>
          </a:xfrm>
        </p:grpSpPr>
        <p:sp>
          <p:nvSpPr>
            <p:cNvPr id="13061" name="Google Shape;13061;p30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62" name="Google Shape;13062;p30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063" name="Google Shape;13063;p30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13064" name="Google Shape;13064;p30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65" name="Google Shape;13065;p30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66" name="Google Shape;13066;p30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67" name="Google Shape;13067;p30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68" name="Google Shape;13068;p30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69" name="Google Shape;13069;p30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70" name="Google Shape;13070;p30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71" name="Google Shape;13071;p30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72" name="Google Shape;13072;p30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073" name="Google Shape;13073;p30"/>
          <p:cNvGrpSpPr/>
          <p:nvPr/>
        </p:nvGrpSpPr>
        <p:grpSpPr>
          <a:xfrm rot="-1598823" flipH="1">
            <a:off x="2175200" y="6388660"/>
            <a:ext cx="239915" cy="241009"/>
            <a:chOff x="62450" y="3879120"/>
            <a:chExt cx="179934" cy="180754"/>
          </a:xfrm>
        </p:grpSpPr>
        <p:sp>
          <p:nvSpPr>
            <p:cNvPr id="13074" name="Google Shape;13074;p30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75" name="Google Shape;13075;p30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076" name="Google Shape;13076;p30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3077" name="Google Shape;13077;p30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78" name="Google Shape;13078;p30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79" name="Google Shape;13079;p30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80" name="Google Shape;13080;p30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81" name="Google Shape;13081;p30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82" name="Google Shape;13082;p30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83" name="Google Shape;13083;p30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84" name="Google Shape;13084;p30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085" name="Google Shape;13085;p30"/>
          <p:cNvGrpSpPr/>
          <p:nvPr/>
        </p:nvGrpSpPr>
        <p:grpSpPr>
          <a:xfrm flipH="1">
            <a:off x="3710425" y="6406909"/>
            <a:ext cx="540677" cy="305579"/>
            <a:chOff x="5641353" y="3405007"/>
            <a:chExt cx="405508" cy="229184"/>
          </a:xfrm>
        </p:grpSpPr>
        <p:sp>
          <p:nvSpPr>
            <p:cNvPr id="13086" name="Google Shape;13086;p30"/>
            <p:cNvSpPr/>
            <p:nvPr/>
          </p:nvSpPr>
          <p:spPr>
            <a:xfrm rot="145171">
              <a:off x="5645664" y="3413290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87" name="Google Shape;13087;p30"/>
            <p:cNvSpPr/>
            <p:nvPr/>
          </p:nvSpPr>
          <p:spPr>
            <a:xfrm rot="145171">
              <a:off x="5645664" y="3413290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088" name="Google Shape;13088;p30"/>
            <p:cNvGrpSpPr/>
            <p:nvPr/>
          </p:nvGrpSpPr>
          <p:grpSpPr>
            <a:xfrm rot="145171">
              <a:off x="5691022" y="3464075"/>
              <a:ext cx="251895" cy="151407"/>
              <a:chOff x="10279781" y="4736160"/>
              <a:chExt cx="472621" cy="284079"/>
            </a:xfrm>
          </p:grpSpPr>
          <p:sp>
            <p:nvSpPr>
              <p:cNvPr id="13089" name="Google Shape;13089;p30"/>
              <p:cNvSpPr/>
              <p:nvPr/>
            </p:nvSpPr>
            <p:spPr>
              <a:xfrm>
                <a:off x="10400569" y="4815876"/>
                <a:ext cx="100158" cy="202142"/>
              </a:xfrm>
              <a:custGeom>
                <a:avLst/>
                <a:gdLst/>
                <a:ahLst/>
                <a:cxnLst/>
                <a:rect l="l" t="t" r="r" b="b"/>
                <a:pathLst>
                  <a:path w="100158" h="202142" extrusionOk="0">
                    <a:moveTo>
                      <a:pt x="99739" y="196114"/>
                    </a:moveTo>
                    <a:cubicBezTo>
                      <a:pt x="68948" y="131422"/>
                      <a:pt x="38105" y="66730"/>
                      <a:pt x="7314" y="2037"/>
                    </a:cubicBezTo>
                    <a:cubicBezTo>
                      <a:pt x="5137" y="-2576"/>
                      <a:pt x="-1758" y="1467"/>
                      <a:pt x="420" y="6029"/>
                    </a:cubicBezTo>
                    <a:cubicBezTo>
                      <a:pt x="31211" y="70721"/>
                      <a:pt x="62054" y="135413"/>
                      <a:pt x="92844" y="200106"/>
                    </a:cubicBezTo>
                    <a:cubicBezTo>
                      <a:pt x="95022" y="204719"/>
                      <a:pt x="101916" y="200676"/>
                      <a:pt x="99739" y="196114"/>
                    </a:cubicBezTo>
                    <a:lnTo>
                      <a:pt x="99739" y="196114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90" name="Google Shape;13090;p30"/>
              <p:cNvSpPr/>
              <p:nvPr/>
            </p:nvSpPr>
            <p:spPr>
              <a:xfrm>
                <a:off x="10572596" y="4736160"/>
                <a:ext cx="40764" cy="279012"/>
              </a:xfrm>
              <a:custGeom>
                <a:avLst/>
                <a:gdLst/>
                <a:ahLst/>
                <a:cxnLst/>
                <a:rect l="l" t="t" r="r" b="b"/>
                <a:pathLst>
                  <a:path w="40764" h="279012" extrusionOk="0">
                    <a:moveTo>
                      <a:pt x="40664" y="274016"/>
                    </a:moveTo>
                    <a:cubicBezTo>
                      <a:pt x="27964" y="184183"/>
                      <a:pt x="17027" y="94090"/>
                      <a:pt x="7955" y="3791"/>
                    </a:cubicBezTo>
                    <a:cubicBezTo>
                      <a:pt x="7437" y="-1238"/>
                      <a:pt x="-494" y="-1289"/>
                      <a:pt x="24" y="3791"/>
                    </a:cubicBezTo>
                    <a:cubicBezTo>
                      <a:pt x="9200" y="94764"/>
                      <a:pt x="20189" y="185582"/>
                      <a:pt x="33044" y="276141"/>
                    </a:cubicBezTo>
                    <a:cubicBezTo>
                      <a:pt x="33770" y="281169"/>
                      <a:pt x="41442" y="279044"/>
                      <a:pt x="40716" y="274016"/>
                    </a:cubicBezTo>
                    <a:lnTo>
                      <a:pt x="40716" y="27401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91" name="Google Shape;13091;p30"/>
              <p:cNvSpPr/>
              <p:nvPr/>
            </p:nvSpPr>
            <p:spPr>
              <a:xfrm>
                <a:off x="10724518" y="4861932"/>
                <a:ext cx="27884" cy="82313"/>
              </a:xfrm>
              <a:custGeom>
                <a:avLst/>
                <a:gdLst/>
                <a:ahLst/>
                <a:cxnLst/>
                <a:rect l="l" t="t" r="r" b="b"/>
                <a:pathLst>
                  <a:path w="27884" h="82313" extrusionOk="0">
                    <a:moveTo>
                      <a:pt x="7759" y="79456"/>
                    </a:moveTo>
                    <a:cubicBezTo>
                      <a:pt x="12839" y="54212"/>
                      <a:pt x="19474" y="29278"/>
                      <a:pt x="27664" y="4863"/>
                    </a:cubicBezTo>
                    <a:cubicBezTo>
                      <a:pt x="29271" y="-9"/>
                      <a:pt x="21599" y="-2083"/>
                      <a:pt x="19992" y="2738"/>
                    </a:cubicBezTo>
                    <a:cubicBezTo>
                      <a:pt x="11802" y="27153"/>
                      <a:pt x="5167" y="52086"/>
                      <a:pt x="87" y="77331"/>
                    </a:cubicBezTo>
                    <a:cubicBezTo>
                      <a:pt x="-898" y="82307"/>
                      <a:pt x="6774" y="84484"/>
                      <a:pt x="7759" y="79456"/>
                    </a:cubicBezTo>
                    <a:lnTo>
                      <a:pt x="7759" y="7945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92" name="Google Shape;13092;p30"/>
              <p:cNvSpPr/>
              <p:nvPr/>
            </p:nvSpPr>
            <p:spPr>
              <a:xfrm>
                <a:off x="10279781" y="4928550"/>
                <a:ext cx="72459" cy="91689"/>
              </a:xfrm>
              <a:custGeom>
                <a:avLst/>
                <a:gdLst/>
                <a:ahLst/>
                <a:cxnLst/>
                <a:rect l="l" t="t" r="r" b="b"/>
                <a:pathLst>
                  <a:path w="72459" h="91689" extrusionOk="0">
                    <a:moveTo>
                      <a:pt x="71392" y="84839"/>
                    </a:moveTo>
                    <a:cubicBezTo>
                      <a:pt x="47703" y="59128"/>
                      <a:pt x="26346" y="31344"/>
                      <a:pt x="7529" y="1849"/>
                    </a:cubicBezTo>
                    <a:cubicBezTo>
                      <a:pt x="4782" y="-2454"/>
                      <a:pt x="-2113" y="1538"/>
                      <a:pt x="635" y="5840"/>
                    </a:cubicBezTo>
                    <a:cubicBezTo>
                      <a:pt x="19763" y="35905"/>
                      <a:pt x="41586" y="64208"/>
                      <a:pt x="65742" y="90437"/>
                    </a:cubicBezTo>
                    <a:cubicBezTo>
                      <a:pt x="69215" y="94222"/>
                      <a:pt x="74813" y="88571"/>
                      <a:pt x="71392" y="84787"/>
                    </a:cubicBezTo>
                    <a:lnTo>
                      <a:pt x="71392" y="84787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093" name="Google Shape;13093;p30"/>
          <p:cNvGrpSpPr/>
          <p:nvPr/>
        </p:nvGrpSpPr>
        <p:grpSpPr>
          <a:xfrm flipH="1">
            <a:off x="7617459" y="6316097"/>
            <a:ext cx="541556" cy="231151"/>
            <a:chOff x="6363407" y="3433047"/>
            <a:chExt cx="406167" cy="173363"/>
          </a:xfrm>
        </p:grpSpPr>
        <p:sp>
          <p:nvSpPr>
            <p:cNvPr id="13094" name="Google Shape;13094;p30"/>
            <p:cNvSpPr/>
            <p:nvPr/>
          </p:nvSpPr>
          <p:spPr>
            <a:xfrm rot="69792">
              <a:off x="6365043" y="3437120"/>
              <a:ext cx="402896" cy="165218"/>
            </a:xfrm>
            <a:custGeom>
              <a:avLst/>
              <a:gdLst/>
              <a:ahLst/>
              <a:cxnLst/>
              <a:rect l="l" t="t" r="r" b="b"/>
              <a:pathLst>
                <a:path w="817895" h="335399" extrusionOk="0">
                  <a:moveTo>
                    <a:pt x="14012" y="335400"/>
                  </a:moveTo>
                  <a:cubicBezTo>
                    <a:pt x="-11388" y="285896"/>
                    <a:pt x="-2058" y="218923"/>
                    <a:pt x="40397" y="182948"/>
                  </a:cubicBezTo>
                  <a:cubicBezTo>
                    <a:pt x="82851" y="146973"/>
                    <a:pt x="155733" y="151639"/>
                    <a:pt x="188650" y="196529"/>
                  </a:cubicBezTo>
                  <a:cubicBezTo>
                    <a:pt x="186213" y="154541"/>
                    <a:pt x="203890" y="108821"/>
                    <a:pt x="241160" y="89331"/>
                  </a:cubicBezTo>
                  <a:cubicBezTo>
                    <a:pt x="278430" y="69840"/>
                    <a:pt x="333792" y="88553"/>
                    <a:pt x="342346" y="129764"/>
                  </a:cubicBezTo>
                  <a:cubicBezTo>
                    <a:pt x="346441" y="93011"/>
                    <a:pt x="360333" y="56311"/>
                    <a:pt x="386925" y="30652"/>
                  </a:cubicBezTo>
                  <a:cubicBezTo>
                    <a:pt x="413569" y="4992"/>
                    <a:pt x="454157" y="-7552"/>
                    <a:pt x="488992" y="4785"/>
                  </a:cubicBezTo>
                  <a:cubicBezTo>
                    <a:pt x="521804" y="16448"/>
                    <a:pt x="544509" y="47706"/>
                    <a:pt x="554824" y="80933"/>
                  </a:cubicBezTo>
                  <a:cubicBezTo>
                    <a:pt x="565140" y="114161"/>
                    <a:pt x="564932" y="149617"/>
                    <a:pt x="564622" y="184451"/>
                  </a:cubicBezTo>
                  <a:cubicBezTo>
                    <a:pt x="581675" y="156615"/>
                    <a:pt x="617961" y="142153"/>
                    <a:pt x="649478" y="150550"/>
                  </a:cubicBezTo>
                  <a:cubicBezTo>
                    <a:pt x="681047" y="158948"/>
                    <a:pt x="705255" y="189583"/>
                    <a:pt x="706187" y="222240"/>
                  </a:cubicBezTo>
                  <a:cubicBezTo>
                    <a:pt x="734127" y="205290"/>
                    <a:pt x="773316" y="209903"/>
                    <a:pt x="796539" y="232918"/>
                  </a:cubicBezTo>
                  <a:cubicBezTo>
                    <a:pt x="819762" y="255934"/>
                    <a:pt x="824738" y="295071"/>
                    <a:pt x="808047" y="323166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95" name="Google Shape;13095;p30"/>
            <p:cNvSpPr/>
            <p:nvPr/>
          </p:nvSpPr>
          <p:spPr>
            <a:xfrm rot="69792">
              <a:off x="6365043" y="3437120"/>
              <a:ext cx="402896" cy="165218"/>
            </a:xfrm>
            <a:custGeom>
              <a:avLst/>
              <a:gdLst/>
              <a:ahLst/>
              <a:cxnLst/>
              <a:rect l="l" t="t" r="r" b="b"/>
              <a:pathLst>
                <a:path w="817895" h="335399" extrusionOk="0">
                  <a:moveTo>
                    <a:pt x="14012" y="335400"/>
                  </a:moveTo>
                  <a:cubicBezTo>
                    <a:pt x="-11388" y="285896"/>
                    <a:pt x="-2058" y="218923"/>
                    <a:pt x="40397" y="182948"/>
                  </a:cubicBezTo>
                  <a:cubicBezTo>
                    <a:pt x="82851" y="146973"/>
                    <a:pt x="155733" y="151639"/>
                    <a:pt x="188650" y="196529"/>
                  </a:cubicBezTo>
                  <a:cubicBezTo>
                    <a:pt x="186213" y="154541"/>
                    <a:pt x="203890" y="108821"/>
                    <a:pt x="241160" y="89331"/>
                  </a:cubicBezTo>
                  <a:cubicBezTo>
                    <a:pt x="278430" y="69840"/>
                    <a:pt x="333792" y="88553"/>
                    <a:pt x="342346" y="129764"/>
                  </a:cubicBezTo>
                  <a:cubicBezTo>
                    <a:pt x="346441" y="93011"/>
                    <a:pt x="360333" y="56311"/>
                    <a:pt x="386925" y="30652"/>
                  </a:cubicBezTo>
                  <a:cubicBezTo>
                    <a:pt x="413569" y="4992"/>
                    <a:pt x="454157" y="-7552"/>
                    <a:pt x="488992" y="4785"/>
                  </a:cubicBezTo>
                  <a:cubicBezTo>
                    <a:pt x="521804" y="16448"/>
                    <a:pt x="544509" y="47706"/>
                    <a:pt x="554824" y="80933"/>
                  </a:cubicBezTo>
                  <a:cubicBezTo>
                    <a:pt x="565140" y="114161"/>
                    <a:pt x="564932" y="149617"/>
                    <a:pt x="564622" y="184451"/>
                  </a:cubicBezTo>
                  <a:cubicBezTo>
                    <a:pt x="581675" y="156615"/>
                    <a:pt x="617961" y="142153"/>
                    <a:pt x="649478" y="150550"/>
                  </a:cubicBezTo>
                  <a:cubicBezTo>
                    <a:pt x="681047" y="158948"/>
                    <a:pt x="705255" y="189583"/>
                    <a:pt x="706187" y="222240"/>
                  </a:cubicBezTo>
                  <a:cubicBezTo>
                    <a:pt x="734127" y="205290"/>
                    <a:pt x="773316" y="209903"/>
                    <a:pt x="796539" y="232918"/>
                  </a:cubicBezTo>
                  <a:cubicBezTo>
                    <a:pt x="819762" y="255934"/>
                    <a:pt x="824738" y="295071"/>
                    <a:pt x="808047" y="323166"/>
                  </a:cubicBezTo>
                </a:path>
              </a:pathLst>
            </a:custGeom>
            <a:solidFill>
              <a:srgbClr val="223025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096" name="Google Shape;13096;p30"/>
            <p:cNvGrpSpPr/>
            <p:nvPr/>
          </p:nvGrpSpPr>
          <p:grpSpPr>
            <a:xfrm rot="68439">
              <a:off x="6507102" y="3473882"/>
              <a:ext cx="167712" cy="120821"/>
              <a:chOff x="10371977" y="5271685"/>
              <a:chExt cx="340673" cy="245423"/>
            </a:xfrm>
          </p:grpSpPr>
          <p:sp>
            <p:nvSpPr>
              <p:cNvPr id="13097" name="Google Shape;13097;p30"/>
              <p:cNvSpPr/>
              <p:nvPr/>
            </p:nvSpPr>
            <p:spPr>
              <a:xfrm>
                <a:off x="10518658" y="5271685"/>
                <a:ext cx="26962" cy="236622"/>
              </a:xfrm>
              <a:custGeom>
                <a:avLst/>
                <a:gdLst/>
                <a:ahLst/>
                <a:cxnLst/>
                <a:rect l="l" t="t" r="r" b="b"/>
                <a:pathLst>
                  <a:path w="26962" h="236622" extrusionOk="0">
                    <a:moveTo>
                      <a:pt x="7361" y="233065"/>
                    </a:moveTo>
                    <a:cubicBezTo>
                      <a:pt x="7776" y="156554"/>
                      <a:pt x="14307" y="80095"/>
                      <a:pt x="26904" y="4621"/>
                    </a:cubicBezTo>
                    <a:cubicBezTo>
                      <a:pt x="27681" y="7"/>
                      <a:pt x="20580" y="-2014"/>
                      <a:pt x="19802" y="2651"/>
                    </a:cubicBezTo>
                    <a:cubicBezTo>
                      <a:pt x="7102" y="78799"/>
                      <a:pt x="415" y="155880"/>
                      <a:pt x="0" y="233065"/>
                    </a:cubicBezTo>
                    <a:cubicBezTo>
                      <a:pt x="0" y="237782"/>
                      <a:pt x="7361" y="237834"/>
                      <a:pt x="7361" y="233065"/>
                    </a:cubicBezTo>
                    <a:lnTo>
                      <a:pt x="7361" y="233065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98" name="Google Shape;13098;p30"/>
              <p:cNvSpPr/>
              <p:nvPr/>
            </p:nvSpPr>
            <p:spPr>
              <a:xfrm>
                <a:off x="10668187" y="5395042"/>
                <a:ext cx="44463" cy="98687"/>
              </a:xfrm>
              <a:custGeom>
                <a:avLst/>
                <a:gdLst/>
                <a:ahLst/>
                <a:cxnLst/>
                <a:rect l="l" t="t" r="r" b="b"/>
                <a:pathLst>
                  <a:path w="44463" h="98687" extrusionOk="0">
                    <a:moveTo>
                      <a:pt x="7380" y="96230"/>
                    </a:moveTo>
                    <a:cubicBezTo>
                      <a:pt x="19666" y="65646"/>
                      <a:pt x="31899" y="35011"/>
                      <a:pt x="44185" y="4427"/>
                    </a:cubicBezTo>
                    <a:cubicBezTo>
                      <a:pt x="45947" y="21"/>
                      <a:pt x="38846" y="-1897"/>
                      <a:pt x="37083" y="2457"/>
                    </a:cubicBezTo>
                    <a:cubicBezTo>
                      <a:pt x="24797" y="33041"/>
                      <a:pt x="12564" y="63677"/>
                      <a:pt x="279" y="94260"/>
                    </a:cubicBezTo>
                    <a:cubicBezTo>
                      <a:pt x="-1484" y="98666"/>
                      <a:pt x="5618" y="100584"/>
                      <a:pt x="7380" y="96230"/>
                    </a:cubicBezTo>
                    <a:lnTo>
                      <a:pt x="7380" y="9623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99" name="Google Shape;13099;p30"/>
              <p:cNvSpPr/>
              <p:nvPr/>
            </p:nvSpPr>
            <p:spPr>
              <a:xfrm>
                <a:off x="10371977" y="5365259"/>
                <a:ext cx="50340" cy="151849"/>
              </a:xfrm>
              <a:custGeom>
                <a:avLst/>
                <a:gdLst/>
                <a:ahLst/>
                <a:cxnLst/>
                <a:rect l="l" t="t" r="r" b="b"/>
                <a:pathLst>
                  <a:path w="50340" h="151849" extrusionOk="0">
                    <a:moveTo>
                      <a:pt x="50265" y="147215"/>
                    </a:moveTo>
                    <a:cubicBezTo>
                      <a:pt x="41089" y="97607"/>
                      <a:pt x="26731" y="49036"/>
                      <a:pt x="7396" y="2435"/>
                    </a:cubicBezTo>
                    <a:cubicBezTo>
                      <a:pt x="5581" y="-1868"/>
                      <a:pt x="-1520" y="-2"/>
                      <a:pt x="294" y="4404"/>
                    </a:cubicBezTo>
                    <a:cubicBezTo>
                      <a:pt x="19630" y="51006"/>
                      <a:pt x="33988" y="99577"/>
                      <a:pt x="43163" y="149185"/>
                    </a:cubicBezTo>
                    <a:cubicBezTo>
                      <a:pt x="44045" y="153849"/>
                      <a:pt x="51146" y="151880"/>
                      <a:pt x="50265" y="147215"/>
                    </a:cubicBezTo>
                    <a:lnTo>
                      <a:pt x="50265" y="147215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100" name="Google Shape;13100;p30"/>
          <p:cNvGrpSpPr/>
          <p:nvPr/>
        </p:nvGrpSpPr>
        <p:grpSpPr>
          <a:xfrm>
            <a:off x="302575" y="121312"/>
            <a:ext cx="11586852" cy="1793696"/>
            <a:chOff x="271202" y="90984"/>
            <a:chExt cx="8690139" cy="1345272"/>
          </a:xfrm>
        </p:grpSpPr>
        <p:grpSp>
          <p:nvGrpSpPr>
            <p:cNvPr id="13101" name="Google Shape;13101;p30"/>
            <p:cNvGrpSpPr/>
            <p:nvPr/>
          </p:nvGrpSpPr>
          <p:grpSpPr>
            <a:xfrm flipH="1">
              <a:off x="684541" y="178335"/>
              <a:ext cx="175120" cy="178001"/>
              <a:chOff x="4960130" y="3783548"/>
              <a:chExt cx="125113" cy="127144"/>
            </a:xfrm>
          </p:grpSpPr>
          <p:sp>
            <p:nvSpPr>
              <p:cNvPr id="13102" name="Google Shape;13102;p30"/>
              <p:cNvSpPr/>
              <p:nvPr/>
            </p:nvSpPr>
            <p:spPr>
              <a:xfrm>
                <a:off x="4960130" y="3783548"/>
                <a:ext cx="125113" cy="127144"/>
              </a:xfrm>
              <a:custGeom>
                <a:avLst/>
                <a:gdLst/>
                <a:ahLst/>
                <a:cxnLst/>
                <a:rect l="l" t="t" r="r" b="b"/>
                <a:pathLst>
                  <a:path w="183989" h="186976" extrusionOk="0">
                    <a:moveTo>
                      <a:pt x="2106" y="101794"/>
                    </a:moveTo>
                    <a:cubicBezTo>
                      <a:pt x="4258" y="98600"/>
                      <a:pt x="7869" y="96725"/>
                      <a:pt x="11409" y="95267"/>
                    </a:cubicBezTo>
                    <a:cubicBezTo>
                      <a:pt x="23491" y="90407"/>
                      <a:pt x="37238" y="89851"/>
                      <a:pt x="49735" y="93601"/>
                    </a:cubicBezTo>
                    <a:cubicBezTo>
                      <a:pt x="43070" y="89504"/>
                      <a:pt x="37793" y="83325"/>
                      <a:pt x="34738" y="76174"/>
                    </a:cubicBezTo>
                    <a:cubicBezTo>
                      <a:pt x="33489" y="73188"/>
                      <a:pt x="32586" y="69855"/>
                      <a:pt x="33419" y="66731"/>
                    </a:cubicBezTo>
                    <a:cubicBezTo>
                      <a:pt x="34252" y="63607"/>
                      <a:pt x="37377" y="60205"/>
                      <a:pt x="40570" y="60621"/>
                    </a:cubicBezTo>
                    <a:cubicBezTo>
                      <a:pt x="32586" y="51873"/>
                      <a:pt x="29670" y="38750"/>
                      <a:pt x="33211" y="27433"/>
                    </a:cubicBezTo>
                    <a:cubicBezTo>
                      <a:pt x="34391" y="23615"/>
                      <a:pt x="36544" y="19796"/>
                      <a:pt x="40084" y="17991"/>
                    </a:cubicBezTo>
                    <a:cubicBezTo>
                      <a:pt x="43834" y="16186"/>
                      <a:pt x="48208" y="16949"/>
                      <a:pt x="52235" y="18130"/>
                    </a:cubicBezTo>
                    <a:cubicBezTo>
                      <a:pt x="62788" y="21254"/>
                      <a:pt x="72578" y="26809"/>
                      <a:pt x="80632" y="34238"/>
                    </a:cubicBezTo>
                    <a:cubicBezTo>
                      <a:pt x="85700" y="31877"/>
                      <a:pt x="91949" y="34029"/>
                      <a:pt x="96045" y="37917"/>
                    </a:cubicBezTo>
                    <a:cubicBezTo>
                      <a:pt x="100142" y="41805"/>
                      <a:pt x="102364" y="47082"/>
                      <a:pt x="104586" y="52290"/>
                    </a:cubicBezTo>
                    <a:cubicBezTo>
                      <a:pt x="100142" y="37154"/>
                      <a:pt x="103752" y="19796"/>
                      <a:pt x="113958" y="7785"/>
                    </a:cubicBezTo>
                    <a:cubicBezTo>
                      <a:pt x="117499" y="3619"/>
                      <a:pt x="122360" y="-200"/>
                      <a:pt x="127845" y="8"/>
                    </a:cubicBezTo>
                    <a:cubicBezTo>
                      <a:pt x="133191" y="217"/>
                      <a:pt x="137704" y="4174"/>
                      <a:pt x="140967" y="8409"/>
                    </a:cubicBezTo>
                    <a:cubicBezTo>
                      <a:pt x="147216" y="16533"/>
                      <a:pt x="150757" y="26461"/>
                      <a:pt x="151243" y="36668"/>
                    </a:cubicBezTo>
                    <a:cubicBezTo>
                      <a:pt x="158672" y="36807"/>
                      <a:pt x="164990" y="43125"/>
                      <a:pt x="167073" y="50276"/>
                    </a:cubicBezTo>
                    <a:cubicBezTo>
                      <a:pt x="169156" y="57427"/>
                      <a:pt x="167837" y="65134"/>
                      <a:pt x="165615" y="72286"/>
                    </a:cubicBezTo>
                    <a:cubicBezTo>
                      <a:pt x="170753" y="68814"/>
                      <a:pt x="178460" y="71383"/>
                      <a:pt x="181723" y="76729"/>
                    </a:cubicBezTo>
                    <a:cubicBezTo>
                      <a:pt x="184986" y="82075"/>
                      <a:pt x="184431" y="89018"/>
                      <a:pt x="181931" y="94711"/>
                    </a:cubicBezTo>
                    <a:cubicBezTo>
                      <a:pt x="179431" y="100405"/>
                      <a:pt x="175127" y="105126"/>
                      <a:pt x="170892" y="109709"/>
                    </a:cubicBezTo>
                    <a:cubicBezTo>
                      <a:pt x="173808" y="112208"/>
                      <a:pt x="174433" y="116721"/>
                      <a:pt x="173113" y="120331"/>
                    </a:cubicBezTo>
                    <a:cubicBezTo>
                      <a:pt x="171794" y="123942"/>
                      <a:pt x="168878" y="126788"/>
                      <a:pt x="165823" y="129080"/>
                    </a:cubicBezTo>
                    <a:cubicBezTo>
                      <a:pt x="155270" y="136786"/>
                      <a:pt x="140898" y="138939"/>
                      <a:pt x="128539" y="134704"/>
                    </a:cubicBezTo>
                    <a:cubicBezTo>
                      <a:pt x="133330" y="141716"/>
                      <a:pt x="132080" y="150950"/>
                      <a:pt x="129094" y="158865"/>
                    </a:cubicBezTo>
                    <a:cubicBezTo>
                      <a:pt x="126109" y="166780"/>
                      <a:pt x="119096" y="173029"/>
                      <a:pt x="110904" y="175182"/>
                    </a:cubicBezTo>
                    <a:cubicBezTo>
                      <a:pt x="107154" y="176154"/>
                      <a:pt x="102850" y="176154"/>
                      <a:pt x="99933" y="173654"/>
                    </a:cubicBezTo>
                    <a:cubicBezTo>
                      <a:pt x="95074" y="180319"/>
                      <a:pt x="87783" y="185527"/>
                      <a:pt x="79590" y="186707"/>
                    </a:cubicBezTo>
                    <a:cubicBezTo>
                      <a:pt x="71398" y="187957"/>
                      <a:pt x="62441" y="184833"/>
                      <a:pt x="57650" y="178028"/>
                    </a:cubicBezTo>
                    <a:cubicBezTo>
                      <a:pt x="52860" y="171294"/>
                      <a:pt x="53137" y="161087"/>
                      <a:pt x="59039" y="155255"/>
                    </a:cubicBezTo>
                    <a:cubicBezTo>
                      <a:pt x="48555" y="156088"/>
                      <a:pt x="37793" y="153450"/>
                      <a:pt x="28906" y="147826"/>
                    </a:cubicBezTo>
                    <a:cubicBezTo>
                      <a:pt x="25921" y="145951"/>
                      <a:pt x="23074" y="143660"/>
                      <a:pt x="21616" y="140536"/>
                    </a:cubicBezTo>
                    <a:cubicBezTo>
                      <a:pt x="20158" y="137342"/>
                      <a:pt x="19880" y="133523"/>
                      <a:pt x="22588" y="131371"/>
                    </a:cubicBezTo>
                    <a:cubicBezTo>
                      <a:pt x="16200" y="128733"/>
                      <a:pt x="9535" y="126025"/>
                      <a:pt x="4883" y="120887"/>
                    </a:cubicBezTo>
                    <a:cubicBezTo>
                      <a:pt x="231" y="115749"/>
                      <a:pt x="-1852" y="107556"/>
                      <a:pt x="2036" y="10186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03" name="Google Shape;13103;p30"/>
              <p:cNvSpPr/>
              <p:nvPr/>
            </p:nvSpPr>
            <p:spPr>
              <a:xfrm>
                <a:off x="4960130" y="3783548"/>
                <a:ext cx="125113" cy="127144"/>
              </a:xfrm>
              <a:custGeom>
                <a:avLst/>
                <a:gdLst/>
                <a:ahLst/>
                <a:cxnLst/>
                <a:rect l="l" t="t" r="r" b="b"/>
                <a:pathLst>
                  <a:path w="183989" h="186976" extrusionOk="0">
                    <a:moveTo>
                      <a:pt x="2106" y="101794"/>
                    </a:moveTo>
                    <a:cubicBezTo>
                      <a:pt x="4258" y="98600"/>
                      <a:pt x="7869" y="96725"/>
                      <a:pt x="11409" y="95267"/>
                    </a:cubicBezTo>
                    <a:cubicBezTo>
                      <a:pt x="23491" y="90407"/>
                      <a:pt x="37238" y="89851"/>
                      <a:pt x="49735" y="93601"/>
                    </a:cubicBezTo>
                    <a:cubicBezTo>
                      <a:pt x="43070" y="89504"/>
                      <a:pt x="37793" y="83325"/>
                      <a:pt x="34738" y="76174"/>
                    </a:cubicBezTo>
                    <a:cubicBezTo>
                      <a:pt x="33489" y="73188"/>
                      <a:pt x="32586" y="69855"/>
                      <a:pt x="33419" y="66731"/>
                    </a:cubicBezTo>
                    <a:cubicBezTo>
                      <a:pt x="34252" y="63607"/>
                      <a:pt x="37377" y="60205"/>
                      <a:pt x="40570" y="60621"/>
                    </a:cubicBezTo>
                    <a:cubicBezTo>
                      <a:pt x="32586" y="51873"/>
                      <a:pt x="29670" y="38750"/>
                      <a:pt x="33211" y="27433"/>
                    </a:cubicBezTo>
                    <a:cubicBezTo>
                      <a:pt x="34391" y="23615"/>
                      <a:pt x="36544" y="19796"/>
                      <a:pt x="40084" y="17991"/>
                    </a:cubicBezTo>
                    <a:cubicBezTo>
                      <a:pt x="43834" y="16186"/>
                      <a:pt x="48208" y="16949"/>
                      <a:pt x="52235" y="18130"/>
                    </a:cubicBezTo>
                    <a:cubicBezTo>
                      <a:pt x="62788" y="21254"/>
                      <a:pt x="72578" y="26809"/>
                      <a:pt x="80632" y="34238"/>
                    </a:cubicBezTo>
                    <a:cubicBezTo>
                      <a:pt x="85700" y="31877"/>
                      <a:pt x="91949" y="34029"/>
                      <a:pt x="96045" y="37917"/>
                    </a:cubicBezTo>
                    <a:cubicBezTo>
                      <a:pt x="100142" y="41805"/>
                      <a:pt x="102364" y="47082"/>
                      <a:pt x="104586" y="52290"/>
                    </a:cubicBezTo>
                    <a:cubicBezTo>
                      <a:pt x="100142" y="37154"/>
                      <a:pt x="103752" y="19796"/>
                      <a:pt x="113958" y="7785"/>
                    </a:cubicBezTo>
                    <a:cubicBezTo>
                      <a:pt x="117499" y="3619"/>
                      <a:pt x="122360" y="-200"/>
                      <a:pt x="127845" y="8"/>
                    </a:cubicBezTo>
                    <a:cubicBezTo>
                      <a:pt x="133191" y="217"/>
                      <a:pt x="137704" y="4174"/>
                      <a:pt x="140967" y="8409"/>
                    </a:cubicBezTo>
                    <a:cubicBezTo>
                      <a:pt x="147216" y="16533"/>
                      <a:pt x="150757" y="26461"/>
                      <a:pt x="151243" y="36668"/>
                    </a:cubicBezTo>
                    <a:cubicBezTo>
                      <a:pt x="158672" y="36807"/>
                      <a:pt x="164990" y="43125"/>
                      <a:pt x="167073" y="50276"/>
                    </a:cubicBezTo>
                    <a:cubicBezTo>
                      <a:pt x="169156" y="57427"/>
                      <a:pt x="167837" y="65134"/>
                      <a:pt x="165615" y="72286"/>
                    </a:cubicBezTo>
                    <a:cubicBezTo>
                      <a:pt x="170753" y="68814"/>
                      <a:pt x="178460" y="71383"/>
                      <a:pt x="181723" y="76729"/>
                    </a:cubicBezTo>
                    <a:cubicBezTo>
                      <a:pt x="184986" y="82075"/>
                      <a:pt x="184431" y="89018"/>
                      <a:pt x="181931" y="94711"/>
                    </a:cubicBezTo>
                    <a:cubicBezTo>
                      <a:pt x="179431" y="100405"/>
                      <a:pt x="175127" y="105126"/>
                      <a:pt x="170892" y="109709"/>
                    </a:cubicBezTo>
                    <a:cubicBezTo>
                      <a:pt x="173808" y="112208"/>
                      <a:pt x="174433" y="116721"/>
                      <a:pt x="173113" y="120331"/>
                    </a:cubicBezTo>
                    <a:cubicBezTo>
                      <a:pt x="171794" y="123942"/>
                      <a:pt x="168878" y="126788"/>
                      <a:pt x="165823" y="129080"/>
                    </a:cubicBezTo>
                    <a:cubicBezTo>
                      <a:pt x="155270" y="136786"/>
                      <a:pt x="140898" y="138939"/>
                      <a:pt x="128539" y="134704"/>
                    </a:cubicBezTo>
                    <a:cubicBezTo>
                      <a:pt x="133330" y="141716"/>
                      <a:pt x="132080" y="150950"/>
                      <a:pt x="129094" y="158865"/>
                    </a:cubicBezTo>
                    <a:cubicBezTo>
                      <a:pt x="126109" y="166780"/>
                      <a:pt x="119096" y="173029"/>
                      <a:pt x="110904" y="175182"/>
                    </a:cubicBezTo>
                    <a:cubicBezTo>
                      <a:pt x="107154" y="176154"/>
                      <a:pt x="102850" y="176154"/>
                      <a:pt x="99933" y="173654"/>
                    </a:cubicBezTo>
                    <a:cubicBezTo>
                      <a:pt x="95074" y="180319"/>
                      <a:pt x="87783" y="185527"/>
                      <a:pt x="79590" y="186707"/>
                    </a:cubicBezTo>
                    <a:cubicBezTo>
                      <a:pt x="71398" y="187957"/>
                      <a:pt x="62441" y="184833"/>
                      <a:pt x="57650" y="178028"/>
                    </a:cubicBezTo>
                    <a:cubicBezTo>
                      <a:pt x="52860" y="171294"/>
                      <a:pt x="53137" y="161087"/>
                      <a:pt x="59039" y="155255"/>
                    </a:cubicBezTo>
                    <a:cubicBezTo>
                      <a:pt x="48555" y="156088"/>
                      <a:pt x="37793" y="153450"/>
                      <a:pt x="28906" y="147826"/>
                    </a:cubicBezTo>
                    <a:cubicBezTo>
                      <a:pt x="25921" y="145951"/>
                      <a:pt x="23074" y="143660"/>
                      <a:pt x="21616" y="140536"/>
                    </a:cubicBezTo>
                    <a:cubicBezTo>
                      <a:pt x="20158" y="137342"/>
                      <a:pt x="19880" y="133523"/>
                      <a:pt x="22588" y="131371"/>
                    </a:cubicBezTo>
                    <a:cubicBezTo>
                      <a:pt x="16200" y="128733"/>
                      <a:pt x="9535" y="126025"/>
                      <a:pt x="4883" y="120887"/>
                    </a:cubicBezTo>
                    <a:cubicBezTo>
                      <a:pt x="231" y="115749"/>
                      <a:pt x="-1852" y="107556"/>
                      <a:pt x="2036" y="10186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3104" name="Google Shape;13104;p30"/>
              <p:cNvGrpSpPr/>
              <p:nvPr/>
            </p:nvGrpSpPr>
            <p:grpSpPr>
              <a:xfrm>
                <a:off x="4977031" y="3800989"/>
                <a:ext cx="91743" cy="91912"/>
                <a:chOff x="6688936" y="5233127"/>
                <a:chExt cx="134679" cy="134927"/>
              </a:xfrm>
            </p:grpSpPr>
            <p:sp>
              <p:nvSpPr>
                <p:cNvPr id="13105" name="Google Shape;13105;p30"/>
                <p:cNvSpPr/>
                <p:nvPr/>
              </p:nvSpPr>
              <p:spPr>
                <a:xfrm>
                  <a:off x="6709459" y="5239857"/>
                  <a:ext cx="114156" cy="1281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156" h="128197" extrusionOk="0">
                      <a:moveTo>
                        <a:pt x="112783" y="128197"/>
                      </a:moveTo>
                      <a:cubicBezTo>
                        <a:pt x="112783" y="128197"/>
                        <a:pt x="112228" y="128128"/>
                        <a:pt x="111950" y="127919"/>
                      </a:cubicBezTo>
                      <a:cubicBezTo>
                        <a:pt x="66682" y="94246"/>
                        <a:pt x="28009" y="50713"/>
                        <a:pt x="167" y="2042"/>
                      </a:cubicBezTo>
                      <a:cubicBezTo>
                        <a:pt x="-180" y="1417"/>
                        <a:pt x="28" y="584"/>
                        <a:pt x="653" y="167"/>
                      </a:cubicBezTo>
                      <a:cubicBezTo>
                        <a:pt x="1347" y="-180"/>
                        <a:pt x="2111" y="28"/>
                        <a:pt x="2528" y="653"/>
                      </a:cubicBezTo>
                      <a:cubicBezTo>
                        <a:pt x="30231" y="49046"/>
                        <a:pt x="68626" y="92301"/>
                        <a:pt x="113616" y="125767"/>
                      </a:cubicBezTo>
                      <a:cubicBezTo>
                        <a:pt x="114242" y="126184"/>
                        <a:pt x="114311" y="127086"/>
                        <a:pt x="113894" y="127642"/>
                      </a:cubicBezTo>
                      <a:cubicBezTo>
                        <a:pt x="113616" y="127989"/>
                        <a:pt x="113200" y="128197"/>
                        <a:pt x="112783" y="12819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06" name="Google Shape;13106;p30"/>
                <p:cNvSpPr/>
                <p:nvPr/>
              </p:nvSpPr>
              <p:spPr>
                <a:xfrm>
                  <a:off x="6782047" y="5233127"/>
                  <a:ext cx="7309" cy="104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9" h="104794" extrusionOk="0">
                      <a:moveTo>
                        <a:pt x="4995" y="104794"/>
                      </a:moveTo>
                      <a:cubicBezTo>
                        <a:pt x="4301" y="104794"/>
                        <a:pt x="3745" y="104308"/>
                        <a:pt x="3676" y="103614"/>
                      </a:cubicBezTo>
                      <a:cubicBezTo>
                        <a:pt x="-1531" y="69524"/>
                        <a:pt x="-1184" y="35086"/>
                        <a:pt x="4578" y="1135"/>
                      </a:cubicBezTo>
                      <a:cubicBezTo>
                        <a:pt x="4717" y="371"/>
                        <a:pt x="5342" y="-115"/>
                        <a:pt x="6175" y="24"/>
                      </a:cubicBezTo>
                      <a:cubicBezTo>
                        <a:pt x="6939" y="163"/>
                        <a:pt x="7425" y="857"/>
                        <a:pt x="7286" y="1621"/>
                      </a:cubicBezTo>
                      <a:cubicBezTo>
                        <a:pt x="1593" y="35294"/>
                        <a:pt x="1246" y="69454"/>
                        <a:pt x="6383" y="103267"/>
                      </a:cubicBezTo>
                      <a:cubicBezTo>
                        <a:pt x="6522" y="104031"/>
                        <a:pt x="5967" y="104725"/>
                        <a:pt x="5203" y="104794"/>
                      </a:cubicBezTo>
                      <a:cubicBezTo>
                        <a:pt x="5203" y="104794"/>
                        <a:pt x="5064" y="104794"/>
                        <a:pt x="4995" y="10479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07" name="Google Shape;13107;p30"/>
                <p:cNvSpPr/>
                <p:nvPr/>
              </p:nvSpPr>
              <p:spPr>
                <a:xfrm>
                  <a:off x="6688936" y="5322280"/>
                  <a:ext cx="100386" cy="18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386" h="18349" extrusionOk="0">
                      <a:moveTo>
                        <a:pt x="99077" y="18280"/>
                      </a:moveTo>
                      <a:cubicBezTo>
                        <a:pt x="99077" y="18280"/>
                        <a:pt x="98800" y="18280"/>
                        <a:pt x="98591" y="18211"/>
                      </a:cubicBezTo>
                      <a:cubicBezTo>
                        <a:pt x="67764" y="7033"/>
                        <a:pt x="34160" y="1686"/>
                        <a:pt x="1388" y="2866"/>
                      </a:cubicBezTo>
                      <a:cubicBezTo>
                        <a:pt x="555" y="2936"/>
                        <a:pt x="0" y="2311"/>
                        <a:pt x="0" y="1547"/>
                      </a:cubicBezTo>
                      <a:cubicBezTo>
                        <a:pt x="0" y="784"/>
                        <a:pt x="555" y="159"/>
                        <a:pt x="1319" y="159"/>
                      </a:cubicBezTo>
                      <a:cubicBezTo>
                        <a:pt x="34437" y="-1022"/>
                        <a:pt x="68389" y="4394"/>
                        <a:pt x="99494" y="15711"/>
                      </a:cubicBezTo>
                      <a:cubicBezTo>
                        <a:pt x="100188" y="15989"/>
                        <a:pt x="100535" y="16753"/>
                        <a:pt x="100327" y="17447"/>
                      </a:cubicBezTo>
                      <a:cubicBezTo>
                        <a:pt x="100119" y="18003"/>
                        <a:pt x="99633" y="18350"/>
                        <a:pt x="99077" y="1835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08" name="Google Shape;13108;p30"/>
                <p:cNvSpPr/>
                <p:nvPr/>
              </p:nvSpPr>
              <p:spPr>
                <a:xfrm>
                  <a:off x="6784071" y="5290842"/>
                  <a:ext cx="29637" cy="2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37" h="26875" extrusionOk="0">
                      <a:moveTo>
                        <a:pt x="888" y="26806"/>
                      </a:moveTo>
                      <a:cubicBezTo>
                        <a:pt x="888" y="26806"/>
                        <a:pt x="471" y="26806"/>
                        <a:pt x="332" y="26597"/>
                      </a:cubicBezTo>
                      <a:cubicBezTo>
                        <a:pt x="-84" y="26250"/>
                        <a:pt x="-84" y="25695"/>
                        <a:pt x="193" y="25348"/>
                      </a:cubicBezTo>
                      <a:cubicBezTo>
                        <a:pt x="8247" y="15558"/>
                        <a:pt x="17690" y="7088"/>
                        <a:pt x="28243" y="144"/>
                      </a:cubicBezTo>
                      <a:cubicBezTo>
                        <a:pt x="28660" y="-133"/>
                        <a:pt x="29215" y="5"/>
                        <a:pt x="29493" y="422"/>
                      </a:cubicBezTo>
                      <a:cubicBezTo>
                        <a:pt x="29771" y="839"/>
                        <a:pt x="29632" y="1394"/>
                        <a:pt x="29215" y="1672"/>
                      </a:cubicBezTo>
                      <a:cubicBezTo>
                        <a:pt x="18801" y="8546"/>
                        <a:pt x="9497" y="16877"/>
                        <a:pt x="1513" y="26528"/>
                      </a:cubicBezTo>
                      <a:cubicBezTo>
                        <a:pt x="1304" y="26736"/>
                        <a:pt x="1096" y="26875"/>
                        <a:pt x="818" y="2687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09" name="Google Shape;13109;p30"/>
                <p:cNvSpPr/>
                <p:nvPr/>
              </p:nvSpPr>
              <p:spPr>
                <a:xfrm>
                  <a:off x="6770534" y="5272119"/>
                  <a:ext cx="13047" cy="17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47" h="17756" extrusionOk="0">
                      <a:moveTo>
                        <a:pt x="12202" y="17757"/>
                      </a:moveTo>
                      <a:cubicBezTo>
                        <a:pt x="12202" y="17757"/>
                        <a:pt x="11578" y="17548"/>
                        <a:pt x="11369" y="17271"/>
                      </a:cubicBezTo>
                      <a:cubicBezTo>
                        <a:pt x="8523" y="11508"/>
                        <a:pt x="4843" y="6231"/>
                        <a:pt x="260" y="1579"/>
                      </a:cubicBezTo>
                      <a:cubicBezTo>
                        <a:pt x="-87" y="1232"/>
                        <a:pt x="-87" y="677"/>
                        <a:pt x="260" y="260"/>
                      </a:cubicBezTo>
                      <a:cubicBezTo>
                        <a:pt x="607" y="-87"/>
                        <a:pt x="1163" y="-87"/>
                        <a:pt x="1579" y="260"/>
                      </a:cubicBezTo>
                      <a:cubicBezTo>
                        <a:pt x="6231" y="4982"/>
                        <a:pt x="10050" y="10466"/>
                        <a:pt x="12966" y="16438"/>
                      </a:cubicBezTo>
                      <a:cubicBezTo>
                        <a:pt x="13174" y="16924"/>
                        <a:pt x="12966" y="17409"/>
                        <a:pt x="12550" y="17618"/>
                      </a:cubicBezTo>
                      <a:cubicBezTo>
                        <a:pt x="12411" y="17618"/>
                        <a:pt x="12272" y="17687"/>
                        <a:pt x="12133" y="1768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10" name="Google Shape;13110;p30"/>
                <p:cNvSpPr/>
                <p:nvPr/>
              </p:nvSpPr>
              <p:spPr>
                <a:xfrm>
                  <a:off x="6753504" y="5266536"/>
                  <a:ext cx="5845" cy="38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5" h="38266" extrusionOk="0">
                      <a:moveTo>
                        <a:pt x="905" y="38267"/>
                      </a:moveTo>
                      <a:cubicBezTo>
                        <a:pt x="419" y="38267"/>
                        <a:pt x="3" y="37850"/>
                        <a:pt x="3" y="37364"/>
                      </a:cubicBezTo>
                      <a:cubicBezTo>
                        <a:pt x="-67" y="25006"/>
                        <a:pt x="1252" y="12716"/>
                        <a:pt x="4030" y="705"/>
                      </a:cubicBezTo>
                      <a:cubicBezTo>
                        <a:pt x="4168" y="219"/>
                        <a:pt x="4654" y="-59"/>
                        <a:pt x="5140" y="10"/>
                      </a:cubicBezTo>
                      <a:cubicBezTo>
                        <a:pt x="5626" y="149"/>
                        <a:pt x="5904" y="636"/>
                        <a:pt x="5835" y="1122"/>
                      </a:cubicBezTo>
                      <a:cubicBezTo>
                        <a:pt x="3127" y="12994"/>
                        <a:pt x="1808" y="25214"/>
                        <a:pt x="1877" y="37364"/>
                      </a:cubicBezTo>
                      <a:cubicBezTo>
                        <a:pt x="1877" y="37850"/>
                        <a:pt x="1460" y="38267"/>
                        <a:pt x="975" y="38267"/>
                      </a:cubicBezTo>
                      <a:lnTo>
                        <a:pt x="975" y="38267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11" name="Google Shape;13111;p30"/>
                <p:cNvSpPr/>
                <p:nvPr/>
              </p:nvSpPr>
              <p:spPr>
                <a:xfrm>
                  <a:off x="6713237" y="5274185"/>
                  <a:ext cx="21384" cy="52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84" h="5207" extrusionOk="0">
                      <a:moveTo>
                        <a:pt x="20551" y="5138"/>
                      </a:moveTo>
                      <a:cubicBezTo>
                        <a:pt x="20551" y="5138"/>
                        <a:pt x="20343" y="5138"/>
                        <a:pt x="20274" y="5138"/>
                      </a:cubicBezTo>
                      <a:cubicBezTo>
                        <a:pt x="14025" y="3055"/>
                        <a:pt x="7498" y="1944"/>
                        <a:pt x="903" y="1805"/>
                      </a:cubicBezTo>
                      <a:cubicBezTo>
                        <a:pt x="417" y="1805"/>
                        <a:pt x="0" y="1389"/>
                        <a:pt x="0" y="903"/>
                      </a:cubicBezTo>
                      <a:cubicBezTo>
                        <a:pt x="0" y="417"/>
                        <a:pt x="347" y="69"/>
                        <a:pt x="903" y="0"/>
                      </a:cubicBezTo>
                      <a:cubicBezTo>
                        <a:pt x="7637" y="139"/>
                        <a:pt x="14303" y="1250"/>
                        <a:pt x="20760" y="3402"/>
                      </a:cubicBezTo>
                      <a:cubicBezTo>
                        <a:pt x="21246" y="3541"/>
                        <a:pt x="21523" y="4096"/>
                        <a:pt x="21315" y="4582"/>
                      </a:cubicBezTo>
                      <a:cubicBezTo>
                        <a:pt x="21176" y="4929"/>
                        <a:pt x="20829" y="5207"/>
                        <a:pt x="20482" y="52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12" name="Google Shape;13112;p30"/>
                <p:cNvSpPr/>
                <p:nvPr/>
              </p:nvSpPr>
              <p:spPr>
                <a:xfrm>
                  <a:off x="6738685" y="5331909"/>
                  <a:ext cx="27924" cy="16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24" h="16358" extrusionOk="0">
                      <a:moveTo>
                        <a:pt x="866" y="16289"/>
                      </a:moveTo>
                      <a:cubicBezTo>
                        <a:pt x="866" y="16289"/>
                        <a:pt x="310" y="16150"/>
                        <a:pt x="172" y="15942"/>
                      </a:cubicBezTo>
                      <a:cubicBezTo>
                        <a:pt x="-106" y="15525"/>
                        <a:pt x="-37" y="14970"/>
                        <a:pt x="310" y="14692"/>
                      </a:cubicBezTo>
                      <a:cubicBezTo>
                        <a:pt x="8295" y="8443"/>
                        <a:pt x="17182" y="3514"/>
                        <a:pt x="26694" y="42"/>
                      </a:cubicBezTo>
                      <a:cubicBezTo>
                        <a:pt x="27180" y="-97"/>
                        <a:pt x="27666" y="112"/>
                        <a:pt x="27874" y="597"/>
                      </a:cubicBezTo>
                      <a:cubicBezTo>
                        <a:pt x="28013" y="1083"/>
                        <a:pt x="27874" y="1570"/>
                        <a:pt x="27319" y="1778"/>
                      </a:cubicBezTo>
                      <a:cubicBezTo>
                        <a:pt x="18015" y="5250"/>
                        <a:pt x="9267" y="10040"/>
                        <a:pt x="1421" y="16150"/>
                      </a:cubicBezTo>
                      <a:cubicBezTo>
                        <a:pt x="1282" y="16289"/>
                        <a:pt x="1074" y="16358"/>
                        <a:pt x="866" y="1635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13" name="Google Shape;13113;p30"/>
                <p:cNvSpPr/>
                <p:nvPr/>
              </p:nvSpPr>
              <p:spPr>
                <a:xfrm>
                  <a:off x="6713324" y="5310306"/>
                  <a:ext cx="20053" cy="162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3" h="16229" extrusionOk="0">
                      <a:moveTo>
                        <a:pt x="19076" y="16229"/>
                      </a:moveTo>
                      <a:cubicBezTo>
                        <a:pt x="19076" y="16229"/>
                        <a:pt x="18729" y="16229"/>
                        <a:pt x="18590" y="16091"/>
                      </a:cubicBezTo>
                      <a:cubicBezTo>
                        <a:pt x="11925" y="11994"/>
                        <a:pt x="5745" y="7134"/>
                        <a:pt x="260" y="1579"/>
                      </a:cubicBezTo>
                      <a:cubicBezTo>
                        <a:pt x="-87" y="1232"/>
                        <a:pt x="-87" y="677"/>
                        <a:pt x="260" y="260"/>
                      </a:cubicBezTo>
                      <a:cubicBezTo>
                        <a:pt x="607" y="-87"/>
                        <a:pt x="1163" y="-87"/>
                        <a:pt x="1579" y="260"/>
                      </a:cubicBezTo>
                      <a:cubicBezTo>
                        <a:pt x="6995" y="5676"/>
                        <a:pt x="13105" y="10466"/>
                        <a:pt x="19631" y="14493"/>
                      </a:cubicBezTo>
                      <a:cubicBezTo>
                        <a:pt x="20048" y="14771"/>
                        <a:pt x="20187" y="15327"/>
                        <a:pt x="19909" y="15743"/>
                      </a:cubicBezTo>
                      <a:cubicBezTo>
                        <a:pt x="19770" y="16021"/>
                        <a:pt x="19423" y="16160"/>
                        <a:pt x="19145" y="1616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3114" name="Google Shape;13114;p30"/>
            <p:cNvGrpSpPr/>
            <p:nvPr/>
          </p:nvGrpSpPr>
          <p:grpSpPr>
            <a:xfrm rot="-2092781" flipH="1">
              <a:off x="321056" y="902811"/>
              <a:ext cx="252631" cy="253792"/>
              <a:chOff x="62450" y="3879120"/>
              <a:chExt cx="179934" cy="180754"/>
            </a:xfrm>
          </p:grpSpPr>
          <p:sp>
            <p:nvSpPr>
              <p:cNvPr id="13115" name="Google Shape;13115;p30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16" name="Google Shape;13116;p30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3117" name="Google Shape;13117;p30"/>
              <p:cNvGrpSpPr/>
              <p:nvPr/>
            </p:nvGrpSpPr>
            <p:grpSpPr>
              <a:xfrm rot="2546504">
                <a:off x="100156" y="3900105"/>
                <a:ext cx="89986" cy="146688"/>
                <a:chOff x="6936908" y="4823269"/>
                <a:chExt cx="132099" cy="215338"/>
              </a:xfrm>
            </p:grpSpPr>
            <p:sp>
              <p:nvSpPr>
                <p:cNvPr id="13118" name="Google Shape;13118;p30"/>
                <p:cNvSpPr/>
                <p:nvPr/>
              </p:nvSpPr>
              <p:spPr>
                <a:xfrm>
                  <a:off x="6936908" y="4823269"/>
                  <a:ext cx="99346" cy="21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346" h="215338" extrusionOk="0">
                      <a:moveTo>
                        <a:pt x="98000" y="215338"/>
                      </a:moveTo>
                      <a:cubicBezTo>
                        <a:pt x="97376" y="215338"/>
                        <a:pt x="96820" y="214922"/>
                        <a:pt x="96750" y="214297"/>
                      </a:cubicBezTo>
                      <a:cubicBezTo>
                        <a:pt x="79740" y="138270"/>
                        <a:pt x="46344" y="64882"/>
                        <a:pt x="242" y="2047"/>
                      </a:cubicBezTo>
                      <a:cubicBezTo>
                        <a:pt x="-174" y="1492"/>
                        <a:pt x="-36" y="659"/>
                        <a:pt x="520" y="242"/>
                      </a:cubicBezTo>
                      <a:cubicBezTo>
                        <a:pt x="1075" y="-174"/>
                        <a:pt x="1909" y="-35"/>
                        <a:pt x="2325" y="520"/>
                      </a:cubicBezTo>
                      <a:cubicBezTo>
                        <a:pt x="48635" y="63632"/>
                        <a:pt x="82170" y="137367"/>
                        <a:pt x="99319" y="213741"/>
                      </a:cubicBezTo>
                      <a:cubicBezTo>
                        <a:pt x="99458" y="214436"/>
                        <a:pt x="99042" y="215130"/>
                        <a:pt x="98348" y="215338"/>
                      </a:cubicBezTo>
                      <a:cubicBezTo>
                        <a:pt x="98278" y="215338"/>
                        <a:pt x="98139" y="215338"/>
                        <a:pt x="98070" y="21533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19" name="Google Shape;13119;p30"/>
                <p:cNvSpPr/>
                <p:nvPr/>
              </p:nvSpPr>
              <p:spPr>
                <a:xfrm>
                  <a:off x="7023841" y="4957711"/>
                  <a:ext cx="45166" cy="431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166" h="43194" extrusionOk="0">
                      <a:moveTo>
                        <a:pt x="931" y="43195"/>
                      </a:moveTo>
                      <a:cubicBezTo>
                        <a:pt x="931" y="43195"/>
                        <a:pt x="583" y="43195"/>
                        <a:pt x="375" y="43056"/>
                      </a:cubicBezTo>
                      <a:cubicBezTo>
                        <a:pt x="-42" y="42778"/>
                        <a:pt x="-111" y="42223"/>
                        <a:pt x="166" y="41806"/>
                      </a:cubicBezTo>
                      <a:cubicBezTo>
                        <a:pt x="12317" y="25490"/>
                        <a:pt x="26967" y="11535"/>
                        <a:pt x="43839" y="148"/>
                      </a:cubicBezTo>
                      <a:cubicBezTo>
                        <a:pt x="44255" y="-130"/>
                        <a:pt x="44741" y="9"/>
                        <a:pt x="45019" y="356"/>
                      </a:cubicBezTo>
                      <a:cubicBezTo>
                        <a:pt x="45296" y="773"/>
                        <a:pt x="45158" y="1328"/>
                        <a:pt x="44811" y="1537"/>
                      </a:cubicBezTo>
                      <a:cubicBezTo>
                        <a:pt x="28078" y="12784"/>
                        <a:pt x="13567" y="26601"/>
                        <a:pt x="1555" y="42778"/>
                      </a:cubicBezTo>
                      <a:cubicBezTo>
                        <a:pt x="1347" y="42986"/>
                        <a:pt x="1139" y="43125"/>
                        <a:pt x="861" y="4312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20" name="Google Shape;13120;p30"/>
                <p:cNvSpPr/>
                <p:nvPr/>
              </p:nvSpPr>
              <p:spPr>
                <a:xfrm>
                  <a:off x="6957632" y="4938904"/>
                  <a:ext cx="53189" cy="18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89" h="18399" extrusionOk="0">
                      <a:moveTo>
                        <a:pt x="52281" y="18399"/>
                      </a:moveTo>
                      <a:cubicBezTo>
                        <a:pt x="52281" y="18399"/>
                        <a:pt x="51934" y="18399"/>
                        <a:pt x="51795" y="18260"/>
                      </a:cubicBezTo>
                      <a:cubicBezTo>
                        <a:pt x="36521" y="8401"/>
                        <a:pt x="18885" y="2708"/>
                        <a:pt x="833" y="1736"/>
                      </a:cubicBezTo>
                      <a:cubicBezTo>
                        <a:pt x="347" y="1736"/>
                        <a:pt x="0" y="1319"/>
                        <a:pt x="0" y="834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cubicBezTo>
                        <a:pt x="19302" y="1042"/>
                        <a:pt x="37284" y="6804"/>
                        <a:pt x="52767" y="16802"/>
                      </a:cubicBezTo>
                      <a:cubicBezTo>
                        <a:pt x="53184" y="17080"/>
                        <a:pt x="53323" y="17636"/>
                        <a:pt x="53045" y="17983"/>
                      </a:cubicBezTo>
                      <a:cubicBezTo>
                        <a:pt x="52906" y="18260"/>
                        <a:pt x="52559" y="18399"/>
                        <a:pt x="52281" y="18399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21" name="Google Shape;13121;p30"/>
                <p:cNvSpPr/>
                <p:nvPr/>
              </p:nvSpPr>
              <p:spPr>
                <a:xfrm>
                  <a:off x="6986713" y="4870015"/>
                  <a:ext cx="18194" cy="37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4" h="37506" extrusionOk="0">
                      <a:moveTo>
                        <a:pt x="913" y="37507"/>
                      </a:moveTo>
                      <a:cubicBezTo>
                        <a:pt x="913" y="37507"/>
                        <a:pt x="775" y="37507"/>
                        <a:pt x="705" y="37507"/>
                      </a:cubicBezTo>
                      <a:cubicBezTo>
                        <a:pt x="219" y="37437"/>
                        <a:pt x="-59" y="36951"/>
                        <a:pt x="10" y="36465"/>
                      </a:cubicBezTo>
                      <a:cubicBezTo>
                        <a:pt x="2788" y="23412"/>
                        <a:pt x="8481" y="10914"/>
                        <a:pt x="16604" y="361"/>
                      </a:cubicBezTo>
                      <a:cubicBezTo>
                        <a:pt x="16882" y="-56"/>
                        <a:pt x="17438" y="-125"/>
                        <a:pt x="17854" y="222"/>
                      </a:cubicBezTo>
                      <a:cubicBezTo>
                        <a:pt x="18201" y="500"/>
                        <a:pt x="18340" y="1055"/>
                        <a:pt x="17993" y="1472"/>
                      </a:cubicBezTo>
                      <a:cubicBezTo>
                        <a:pt x="10008" y="11817"/>
                        <a:pt x="4385" y="24037"/>
                        <a:pt x="1746" y="36812"/>
                      </a:cubicBezTo>
                      <a:cubicBezTo>
                        <a:pt x="1677" y="37229"/>
                        <a:pt x="1260" y="37507"/>
                        <a:pt x="913" y="375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22" name="Google Shape;13122;p30"/>
                <p:cNvSpPr/>
                <p:nvPr/>
              </p:nvSpPr>
              <p:spPr>
                <a:xfrm>
                  <a:off x="6948537" y="4874403"/>
                  <a:ext cx="28772" cy="11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72" h="11733" extrusionOk="0">
                      <a:moveTo>
                        <a:pt x="27911" y="11734"/>
                      </a:moveTo>
                      <a:cubicBezTo>
                        <a:pt x="27911" y="11734"/>
                        <a:pt x="27564" y="11734"/>
                        <a:pt x="27425" y="11595"/>
                      </a:cubicBezTo>
                      <a:cubicBezTo>
                        <a:pt x="19579" y="6040"/>
                        <a:pt x="10415" y="2708"/>
                        <a:pt x="833" y="1805"/>
                      </a:cubicBezTo>
                      <a:cubicBezTo>
                        <a:pt x="347" y="1805"/>
                        <a:pt x="0" y="1319"/>
                        <a:pt x="0" y="833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lnTo>
                        <a:pt x="972" y="0"/>
                      </a:lnTo>
                      <a:cubicBezTo>
                        <a:pt x="10831" y="903"/>
                        <a:pt x="20343" y="4374"/>
                        <a:pt x="28397" y="10068"/>
                      </a:cubicBezTo>
                      <a:cubicBezTo>
                        <a:pt x="28814" y="10345"/>
                        <a:pt x="28883" y="10901"/>
                        <a:pt x="28605" y="11317"/>
                      </a:cubicBezTo>
                      <a:cubicBezTo>
                        <a:pt x="28397" y="11526"/>
                        <a:pt x="28189" y="11664"/>
                        <a:pt x="27911" y="1166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23" name="Google Shape;13123;p30"/>
                <p:cNvSpPr/>
                <p:nvPr/>
              </p:nvSpPr>
              <p:spPr>
                <a:xfrm>
                  <a:off x="6961234" y="4840955"/>
                  <a:ext cx="10571" cy="21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1" h="21020" extrusionOk="0">
                      <a:moveTo>
                        <a:pt x="911" y="20951"/>
                      </a:moveTo>
                      <a:cubicBezTo>
                        <a:pt x="911" y="20951"/>
                        <a:pt x="842" y="20951"/>
                        <a:pt x="772" y="20951"/>
                      </a:cubicBezTo>
                      <a:cubicBezTo>
                        <a:pt x="286" y="20951"/>
                        <a:pt x="-61" y="20465"/>
                        <a:pt x="9" y="19979"/>
                      </a:cubicBezTo>
                      <a:cubicBezTo>
                        <a:pt x="911" y="12689"/>
                        <a:pt x="4175" y="5745"/>
                        <a:pt x="9035" y="261"/>
                      </a:cubicBezTo>
                      <a:cubicBezTo>
                        <a:pt x="9382" y="-87"/>
                        <a:pt x="9937" y="-87"/>
                        <a:pt x="10284" y="261"/>
                      </a:cubicBezTo>
                      <a:cubicBezTo>
                        <a:pt x="10632" y="608"/>
                        <a:pt x="10701" y="1163"/>
                        <a:pt x="10284" y="1510"/>
                      </a:cubicBezTo>
                      <a:cubicBezTo>
                        <a:pt x="5633" y="6718"/>
                        <a:pt x="2578" y="13314"/>
                        <a:pt x="1675" y="20257"/>
                      </a:cubicBezTo>
                      <a:cubicBezTo>
                        <a:pt x="1675" y="20673"/>
                        <a:pt x="1259" y="21020"/>
                        <a:pt x="842" y="210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24" name="Google Shape;13124;p30"/>
                <p:cNvSpPr/>
                <p:nvPr/>
              </p:nvSpPr>
              <p:spPr>
                <a:xfrm>
                  <a:off x="7006152" y="4913510"/>
                  <a:ext cx="23670" cy="34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70" h="34420" extrusionOk="0">
                      <a:moveTo>
                        <a:pt x="846" y="34351"/>
                      </a:moveTo>
                      <a:cubicBezTo>
                        <a:pt x="846" y="34351"/>
                        <a:pt x="568" y="34351"/>
                        <a:pt x="498" y="34281"/>
                      </a:cubicBezTo>
                      <a:cubicBezTo>
                        <a:pt x="82" y="34073"/>
                        <a:pt x="-126" y="33518"/>
                        <a:pt x="82" y="33101"/>
                      </a:cubicBezTo>
                      <a:cubicBezTo>
                        <a:pt x="5775" y="21089"/>
                        <a:pt x="13204" y="10050"/>
                        <a:pt x="22161" y="260"/>
                      </a:cubicBezTo>
                      <a:cubicBezTo>
                        <a:pt x="22508" y="-87"/>
                        <a:pt x="23063" y="-87"/>
                        <a:pt x="23411" y="260"/>
                      </a:cubicBezTo>
                      <a:cubicBezTo>
                        <a:pt x="23758" y="608"/>
                        <a:pt x="23758" y="1163"/>
                        <a:pt x="23411" y="1510"/>
                      </a:cubicBezTo>
                      <a:cubicBezTo>
                        <a:pt x="14523" y="11161"/>
                        <a:pt x="7233" y="22062"/>
                        <a:pt x="1609" y="33934"/>
                      </a:cubicBezTo>
                      <a:cubicBezTo>
                        <a:pt x="1470" y="34281"/>
                        <a:pt x="1123" y="34420"/>
                        <a:pt x="846" y="344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25" name="Google Shape;13125;p30"/>
                <p:cNvSpPr/>
                <p:nvPr/>
              </p:nvSpPr>
              <p:spPr>
                <a:xfrm>
                  <a:off x="6973185" y="4990700"/>
                  <a:ext cx="53536" cy="161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36" h="16177" extrusionOk="0">
                      <a:moveTo>
                        <a:pt x="52698" y="16177"/>
                      </a:moveTo>
                      <a:cubicBezTo>
                        <a:pt x="52698" y="16177"/>
                        <a:pt x="52350" y="16177"/>
                        <a:pt x="52211" y="16038"/>
                      </a:cubicBezTo>
                      <a:cubicBezTo>
                        <a:pt x="37215" y="6804"/>
                        <a:pt x="19301" y="1736"/>
                        <a:pt x="1666" y="1736"/>
                      </a:cubicBezTo>
                      <a:lnTo>
                        <a:pt x="902" y="1736"/>
                      </a:lnTo>
                      <a:cubicBezTo>
                        <a:pt x="417" y="1736"/>
                        <a:pt x="0" y="1319"/>
                        <a:pt x="0" y="903"/>
                      </a:cubicBezTo>
                      <a:cubicBezTo>
                        <a:pt x="0" y="417"/>
                        <a:pt x="347" y="0"/>
                        <a:pt x="833" y="0"/>
                      </a:cubicBezTo>
                      <a:cubicBezTo>
                        <a:pt x="1111" y="0"/>
                        <a:pt x="1388" y="0"/>
                        <a:pt x="1666" y="0"/>
                      </a:cubicBezTo>
                      <a:cubicBezTo>
                        <a:pt x="19579" y="0"/>
                        <a:pt x="37839" y="5138"/>
                        <a:pt x="53114" y="14581"/>
                      </a:cubicBezTo>
                      <a:cubicBezTo>
                        <a:pt x="53531" y="14858"/>
                        <a:pt x="53670" y="15344"/>
                        <a:pt x="53392" y="15761"/>
                      </a:cubicBezTo>
                      <a:cubicBezTo>
                        <a:pt x="53253" y="16038"/>
                        <a:pt x="52906" y="16177"/>
                        <a:pt x="52628" y="1617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3126" name="Google Shape;13126;p30"/>
            <p:cNvGrpSpPr/>
            <p:nvPr/>
          </p:nvGrpSpPr>
          <p:grpSpPr>
            <a:xfrm rot="2092781">
              <a:off x="8658856" y="1133011"/>
              <a:ext cx="252631" cy="253792"/>
              <a:chOff x="62450" y="3879120"/>
              <a:chExt cx="179934" cy="180754"/>
            </a:xfrm>
          </p:grpSpPr>
          <p:sp>
            <p:nvSpPr>
              <p:cNvPr id="13127" name="Google Shape;13127;p30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28" name="Google Shape;13128;p30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3129" name="Google Shape;13129;p30"/>
              <p:cNvGrpSpPr/>
              <p:nvPr/>
            </p:nvGrpSpPr>
            <p:grpSpPr>
              <a:xfrm rot="2546504">
                <a:off x="100156" y="3900105"/>
                <a:ext cx="89986" cy="146688"/>
                <a:chOff x="6936908" y="4823269"/>
                <a:chExt cx="132099" cy="215338"/>
              </a:xfrm>
            </p:grpSpPr>
            <p:sp>
              <p:nvSpPr>
                <p:cNvPr id="13130" name="Google Shape;13130;p30"/>
                <p:cNvSpPr/>
                <p:nvPr/>
              </p:nvSpPr>
              <p:spPr>
                <a:xfrm>
                  <a:off x="6936908" y="4823269"/>
                  <a:ext cx="99346" cy="21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346" h="215338" extrusionOk="0">
                      <a:moveTo>
                        <a:pt x="98000" y="215338"/>
                      </a:moveTo>
                      <a:cubicBezTo>
                        <a:pt x="97376" y="215338"/>
                        <a:pt x="96820" y="214922"/>
                        <a:pt x="96750" y="214297"/>
                      </a:cubicBezTo>
                      <a:cubicBezTo>
                        <a:pt x="79740" y="138270"/>
                        <a:pt x="46344" y="64882"/>
                        <a:pt x="242" y="2047"/>
                      </a:cubicBezTo>
                      <a:cubicBezTo>
                        <a:pt x="-174" y="1492"/>
                        <a:pt x="-36" y="659"/>
                        <a:pt x="520" y="242"/>
                      </a:cubicBezTo>
                      <a:cubicBezTo>
                        <a:pt x="1075" y="-174"/>
                        <a:pt x="1909" y="-35"/>
                        <a:pt x="2325" y="520"/>
                      </a:cubicBezTo>
                      <a:cubicBezTo>
                        <a:pt x="48635" y="63632"/>
                        <a:pt x="82170" y="137367"/>
                        <a:pt x="99319" y="213741"/>
                      </a:cubicBezTo>
                      <a:cubicBezTo>
                        <a:pt x="99458" y="214436"/>
                        <a:pt x="99042" y="215130"/>
                        <a:pt x="98348" y="215338"/>
                      </a:cubicBezTo>
                      <a:cubicBezTo>
                        <a:pt x="98278" y="215338"/>
                        <a:pt x="98139" y="215338"/>
                        <a:pt x="98070" y="21533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31" name="Google Shape;13131;p30"/>
                <p:cNvSpPr/>
                <p:nvPr/>
              </p:nvSpPr>
              <p:spPr>
                <a:xfrm>
                  <a:off x="7023841" y="4957711"/>
                  <a:ext cx="45166" cy="431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166" h="43194" extrusionOk="0">
                      <a:moveTo>
                        <a:pt x="931" y="43195"/>
                      </a:moveTo>
                      <a:cubicBezTo>
                        <a:pt x="931" y="43195"/>
                        <a:pt x="583" y="43195"/>
                        <a:pt x="375" y="43056"/>
                      </a:cubicBezTo>
                      <a:cubicBezTo>
                        <a:pt x="-42" y="42778"/>
                        <a:pt x="-111" y="42223"/>
                        <a:pt x="166" y="41806"/>
                      </a:cubicBezTo>
                      <a:cubicBezTo>
                        <a:pt x="12317" y="25490"/>
                        <a:pt x="26967" y="11535"/>
                        <a:pt x="43839" y="148"/>
                      </a:cubicBezTo>
                      <a:cubicBezTo>
                        <a:pt x="44255" y="-130"/>
                        <a:pt x="44741" y="9"/>
                        <a:pt x="45019" y="356"/>
                      </a:cubicBezTo>
                      <a:cubicBezTo>
                        <a:pt x="45296" y="773"/>
                        <a:pt x="45158" y="1328"/>
                        <a:pt x="44811" y="1537"/>
                      </a:cubicBezTo>
                      <a:cubicBezTo>
                        <a:pt x="28078" y="12784"/>
                        <a:pt x="13567" y="26601"/>
                        <a:pt x="1555" y="42778"/>
                      </a:cubicBezTo>
                      <a:cubicBezTo>
                        <a:pt x="1347" y="42986"/>
                        <a:pt x="1139" y="43125"/>
                        <a:pt x="861" y="4312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32" name="Google Shape;13132;p30"/>
                <p:cNvSpPr/>
                <p:nvPr/>
              </p:nvSpPr>
              <p:spPr>
                <a:xfrm>
                  <a:off x="6957632" y="4938904"/>
                  <a:ext cx="53189" cy="18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89" h="18399" extrusionOk="0">
                      <a:moveTo>
                        <a:pt x="52281" y="18399"/>
                      </a:moveTo>
                      <a:cubicBezTo>
                        <a:pt x="52281" y="18399"/>
                        <a:pt x="51934" y="18399"/>
                        <a:pt x="51795" y="18260"/>
                      </a:cubicBezTo>
                      <a:cubicBezTo>
                        <a:pt x="36521" y="8401"/>
                        <a:pt x="18885" y="2708"/>
                        <a:pt x="833" y="1736"/>
                      </a:cubicBezTo>
                      <a:cubicBezTo>
                        <a:pt x="347" y="1736"/>
                        <a:pt x="0" y="1319"/>
                        <a:pt x="0" y="834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cubicBezTo>
                        <a:pt x="19302" y="1042"/>
                        <a:pt x="37284" y="6804"/>
                        <a:pt x="52767" y="16802"/>
                      </a:cubicBezTo>
                      <a:cubicBezTo>
                        <a:pt x="53184" y="17080"/>
                        <a:pt x="53323" y="17636"/>
                        <a:pt x="53045" y="17983"/>
                      </a:cubicBezTo>
                      <a:cubicBezTo>
                        <a:pt x="52906" y="18260"/>
                        <a:pt x="52559" y="18399"/>
                        <a:pt x="52281" y="18399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33" name="Google Shape;13133;p30"/>
                <p:cNvSpPr/>
                <p:nvPr/>
              </p:nvSpPr>
              <p:spPr>
                <a:xfrm>
                  <a:off x="6986713" y="4870015"/>
                  <a:ext cx="18194" cy="37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4" h="37506" extrusionOk="0">
                      <a:moveTo>
                        <a:pt x="913" y="37507"/>
                      </a:moveTo>
                      <a:cubicBezTo>
                        <a:pt x="913" y="37507"/>
                        <a:pt x="775" y="37507"/>
                        <a:pt x="705" y="37507"/>
                      </a:cubicBezTo>
                      <a:cubicBezTo>
                        <a:pt x="219" y="37437"/>
                        <a:pt x="-59" y="36951"/>
                        <a:pt x="10" y="36465"/>
                      </a:cubicBezTo>
                      <a:cubicBezTo>
                        <a:pt x="2788" y="23412"/>
                        <a:pt x="8481" y="10914"/>
                        <a:pt x="16604" y="361"/>
                      </a:cubicBezTo>
                      <a:cubicBezTo>
                        <a:pt x="16882" y="-56"/>
                        <a:pt x="17438" y="-125"/>
                        <a:pt x="17854" y="222"/>
                      </a:cubicBezTo>
                      <a:cubicBezTo>
                        <a:pt x="18201" y="500"/>
                        <a:pt x="18340" y="1055"/>
                        <a:pt x="17993" y="1472"/>
                      </a:cubicBezTo>
                      <a:cubicBezTo>
                        <a:pt x="10008" y="11817"/>
                        <a:pt x="4385" y="24037"/>
                        <a:pt x="1746" y="36812"/>
                      </a:cubicBezTo>
                      <a:cubicBezTo>
                        <a:pt x="1677" y="37229"/>
                        <a:pt x="1260" y="37507"/>
                        <a:pt x="913" y="375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34" name="Google Shape;13134;p30"/>
                <p:cNvSpPr/>
                <p:nvPr/>
              </p:nvSpPr>
              <p:spPr>
                <a:xfrm>
                  <a:off x="6948537" y="4874403"/>
                  <a:ext cx="28772" cy="11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72" h="11733" extrusionOk="0">
                      <a:moveTo>
                        <a:pt x="27911" y="11734"/>
                      </a:moveTo>
                      <a:cubicBezTo>
                        <a:pt x="27911" y="11734"/>
                        <a:pt x="27564" y="11734"/>
                        <a:pt x="27425" y="11595"/>
                      </a:cubicBezTo>
                      <a:cubicBezTo>
                        <a:pt x="19579" y="6040"/>
                        <a:pt x="10415" y="2708"/>
                        <a:pt x="833" y="1805"/>
                      </a:cubicBezTo>
                      <a:cubicBezTo>
                        <a:pt x="347" y="1805"/>
                        <a:pt x="0" y="1319"/>
                        <a:pt x="0" y="833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lnTo>
                        <a:pt x="972" y="0"/>
                      </a:lnTo>
                      <a:cubicBezTo>
                        <a:pt x="10831" y="903"/>
                        <a:pt x="20343" y="4374"/>
                        <a:pt x="28397" y="10068"/>
                      </a:cubicBezTo>
                      <a:cubicBezTo>
                        <a:pt x="28814" y="10345"/>
                        <a:pt x="28883" y="10901"/>
                        <a:pt x="28605" y="11317"/>
                      </a:cubicBezTo>
                      <a:cubicBezTo>
                        <a:pt x="28397" y="11526"/>
                        <a:pt x="28189" y="11664"/>
                        <a:pt x="27911" y="1166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35" name="Google Shape;13135;p30"/>
                <p:cNvSpPr/>
                <p:nvPr/>
              </p:nvSpPr>
              <p:spPr>
                <a:xfrm>
                  <a:off x="6961234" y="4840955"/>
                  <a:ext cx="10571" cy="21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1" h="21020" extrusionOk="0">
                      <a:moveTo>
                        <a:pt x="911" y="20951"/>
                      </a:moveTo>
                      <a:cubicBezTo>
                        <a:pt x="911" y="20951"/>
                        <a:pt x="842" y="20951"/>
                        <a:pt x="772" y="20951"/>
                      </a:cubicBezTo>
                      <a:cubicBezTo>
                        <a:pt x="286" y="20951"/>
                        <a:pt x="-61" y="20465"/>
                        <a:pt x="9" y="19979"/>
                      </a:cubicBezTo>
                      <a:cubicBezTo>
                        <a:pt x="911" y="12689"/>
                        <a:pt x="4175" y="5745"/>
                        <a:pt x="9035" y="261"/>
                      </a:cubicBezTo>
                      <a:cubicBezTo>
                        <a:pt x="9382" y="-87"/>
                        <a:pt x="9937" y="-87"/>
                        <a:pt x="10284" y="261"/>
                      </a:cubicBezTo>
                      <a:cubicBezTo>
                        <a:pt x="10632" y="608"/>
                        <a:pt x="10701" y="1163"/>
                        <a:pt x="10284" y="1510"/>
                      </a:cubicBezTo>
                      <a:cubicBezTo>
                        <a:pt x="5633" y="6718"/>
                        <a:pt x="2578" y="13314"/>
                        <a:pt x="1675" y="20257"/>
                      </a:cubicBezTo>
                      <a:cubicBezTo>
                        <a:pt x="1675" y="20673"/>
                        <a:pt x="1259" y="21020"/>
                        <a:pt x="842" y="210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36" name="Google Shape;13136;p30"/>
                <p:cNvSpPr/>
                <p:nvPr/>
              </p:nvSpPr>
              <p:spPr>
                <a:xfrm>
                  <a:off x="7006152" y="4913510"/>
                  <a:ext cx="23670" cy="34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70" h="34420" extrusionOk="0">
                      <a:moveTo>
                        <a:pt x="846" y="34351"/>
                      </a:moveTo>
                      <a:cubicBezTo>
                        <a:pt x="846" y="34351"/>
                        <a:pt x="568" y="34351"/>
                        <a:pt x="498" y="34281"/>
                      </a:cubicBezTo>
                      <a:cubicBezTo>
                        <a:pt x="82" y="34073"/>
                        <a:pt x="-126" y="33518"/>
                        <a:pt x="82" y="33101"/>
                      </a:cubicBezTo>
                      <a:cubicBezTo>
                        <a:pt x="5775" y="21089"/>
                        <a:pt x="13204" y="10050"/>
                        <a:pt x="22161" y="260"/>
                      </a:cubicBezTo>
                      <a:cubicBezTo>
                        <a:pt x="22508" y="-87"/>
                        <a:pt x="23063" y="-87"/>
                        <a:pt x="23411" y="260"/>
                      </a:cubicBezTo>
                      <a:cubicBezTo>
                        <a:pt x="23758" y="608"/>
                        <a:pt x="23758" y="1163"/>
                        <a:pt x="23411" y="1510"/>
                      </a:cubicBezTo>
                      <a:cubicBezTo>
                        <a:pt x="14523" y="11161"/>
                        <a:pt x="7233" y="22062"/>
                        <a:pt x="1609" y="33934"/>
                      </a:cubicBezTo>
                      <a:cubicBezTo>
                        <a:pt x="1470" y="34281"/>
                        <a:pt x="1123" y="34420"/>
                        <a:pt x="846" y="344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37" name="Google Shape;13137;p30"/>
                <p:cNvSpPr/>
                <p:nvPr/>
              </p:nvSpPr>
              <p:spPr>
                <a:xfrm>
                  <a:off x="6973185" y="4990700"/>
                  <a:ext cx="53536" cy="161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36" h="16177" extrusionOk="0">
                      <a:moveTo>
                        <a:pt x="52698" y="16177"/>
                      </a:moveTo>
                      <a:cubicBezTo>
                        <a:pt x="52698" y="16177"/>
                        <a:pt x="52350" y="16177"/>
                        <a:pt x="52211" y="16038"/>
                      </a:cubicBezTo>
                      <a:cubicBezTo>
                        <a:pt x="37215" y="6804"/>
                        <a:pt x="19301" y="1736"/>
                        <a:pt x="1666" y="1736"/>
                      </a:cubicBezTo>
                      <a:lnTo>
                        <a:pt x="902" y="1736"/>
                      </a:lnTo>
                      <a:cubicBezTo>
                        <a:pt x="417" y="1736"/>
                        <a:pt x="0" y="1319"/>
                        <a:pt x="0" y="903"/>
                      </a:cubicBezTo>
                      <a:cubicBezTo>
                        <a:pt x="0" y="417"/>
                        <a:pt x="347" y="0"/>
                        <a:pt x="833" y="0"/>
                      </a:cubicBezTo>
                      <a:cubicBezTo>
                        <a:pt x="1111" y="0"/>
                        <a:pt x="1388" y="0"/>
                        <a:pt x="1666" y="0"/>
                      </a:cubicBezTo>
                      <a:cubicBezTo>
                        <a:pt x="19579" y="0"/>
                        <a:pt x="37839" y="5138"/>
                        <a:pt x="53114" y="14581"/>
                      </a:cubicBezTo>
                      <a:cubicBezTo>
                        <a:pt x="53531" y="14858"/>
                        <a:pt x="53670" y="15344"/>
                        <a:pt x="53392" y="15761"/>
                      </a:cubicBezTo>
                      <a:cubicBezTo>
                        <a:pt x="53253" y="16038"/>
                        <a:pt x="52906" y="16177"/>
                        <a:pt x="52628" y="1617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3138" name="Google Shape;13138;p30"/>
            <p:cNvGrpSpPr/>
            <p:nvPr/>
          </p:nvGrpSpPr>
          <p:grpSpPr>
            <a:xfrm flipH="1">
              <a:off x="8609015" y="257158"/>
              <a:ext cx="175120" cy="178001"/>
              <a:chOff x="4960130" y="3783548"/>
              <a:chExt cx="125113" cy="127144"/>
            </a:xfrm>
          </p:grpSpPr>
          <p:sp>
            <p:nvSpPr>
              <p:cNvPr id="13139" name="Google Shape;13139;p30"/>
              <p:cNvSpPr/>
              <p:nvPr/>
            </p:nvSpPr>
            <p:spPr>
              <a:xfrm>
                <a:off x="4960130" y="3783548"/>
                <a:ext cx="125113" cy="127144"/>
              </a:xfrm>
              <a:custGeom>
                <a:avLst/>
                <a:gdLst/>
                <a:ahLst/>
                <a:cxnLst/>
                <a:rect l="l" t="t" r="r" b="b"/>
                <a:pathLst>
                  <a:path w="183989" h="186976" extrusionOk="0">
                    <a:moveTo>
                      <a:pt x="2106" y="101794"/>
                    </a:moveTo>
                    <a:cubicBezTo>
                      <a:pt x="4258" y="98600"/>
                      <a:pt x="7869" y="96725"/>
                      <a:pt x="11409" y="95267"/>
                    </a:cubicBezTo>
                    <a:cubicBezTo>
                      <a:pt x="23491" y="90407"/>
                      <a:pt x="37238" y="89851"/>
                      <a:pt x="49735" y="93601"/>
                    </a:cubicBezTo>
                    <a:cubicBezTo>
                      <a:pt x="43070" y="89504"/>
                      <a:pt x="37793" y="83325"/>
                      <a:pt x="34738" y="76174"/>
                    </a:cubicBezTo>
                    <a:cubicBezTo>
                      <a:pt x="33489" y="73188"/>
                      <a:pt x="32586" y="69855"/>
                      <a:pt x="33419" y="66731"/>
                    </a:cubicBezTo>
                    <a:cubicBezTo>
                      <a:pt x="34252" y="63607"/>
                      <a:pt x="37377" y="60205"/>
                      <a:pt x="40570" y="60621"/>
                    </a:cubicBezTo>
                    <a:cubicBezTo>
                      <a:pt x="32586" y="51873"/>
                      <a:pt x="29670" y="38750"/>
                      <a:pt x="33211" y="27433"/>
                    </a:cubicBezTo>
                    <a:cubicBezTo>
                      <a:pt x="34391" y="23615"/>
                      <a:pt x="36544" y="19796"/>
                      <a:pt x="40084" y="17991"/>
                    </a:cubicBezTo>
                    <a:cubicBezTo>
                      <a:pt x="43834" y="16186"/>
                      <a:pt x="48208" y="16949"/>
                      <a:pt x="52235" y="18130"/>
                    </a:cubicBezTo>
                    <a:cubicBezTo>
                      <a:pt x="62788" y="21254"/>
                      <a:pt x="72578" y="26809"/>
                      <a:pt x="80632" y="34238"/>
                    </a:cubicBezTo>
                    <a:cubicBezTo>
                      <a:pt x="85700" y="31877"/>
                      <a:pt x="91949" y="34029"/>
                      <a:pt x="96045" y="37917"/>
                    </a:cubicBezTo>
                    <a:cubicBezTo>
                      <a:pt x="100142" y="41805"/>
                      <a:pt x="102364" y="47082"/>
                      <a:pt x="104586" y="52290"/>
                    </a:cubicBezTo>
                    <a:cubicBezTo>
                      <a:pt x="100142" y="37154"/>
                      <a:pt x="103752" y="19796"/>
                      <a:pt x="113958" y="7785"/>
                    </a:cubicBezTo>
                    <a:cubicBezTo>
                      <a:pt x="117499" y="3619"/>
                      <a:pt x="122360" y="-200"/>
                      <a:pt x="127845" y="8"/>
                    </a:cubicBezTo>
                    <a:cubicBezTo>
                      <a:pt x="133191" y="217"/>
                      <a:pt x="137704" y="4174"/>
                      <a:pt x="140967" y="8409"/>
                    </a:cubicBezTo>
                    <a:cubicBezTo>
                      <a:pt x="147216" y="16533"/>
                      <a:pt x="150757" y="26461"/>
                      <a:pt x="151243" y="36668"/>
                    </a:cubicBezTo>
                    <a:cubicBezTo>
                      <a:pt x="158672" y="36807"/>
                      <a:pt x="164990" y="43125"/>
                      <a:pt x="167073" y="50276"/>
                    </a:cubicBezTo>
                    <a:cubicBezTo>
                      <a:pt x="169156" y="57427"/>
                      <a:pt x="167837" y="65134"/>
                      <a:pt x="165615" y="72286"/>
                    </a:cubicBezTo>
                    <a:cubicBezTo>
                      <a:pt x="170753" y="68814"/>
                      <a:pt x="178460" y="71383"/>
                      <a:pt x="181723" y="76729"/>
                    </a:cubicBezTo>
                    <a:cubicBezTo>
                      <a:pt x="184986" y="82075"/>
                      <a:pt x="184431" y="89018"/>
                      <a:pt x="181931" y="94711"/>
                    </a:cubicBezTo>
                    <a:cubicBezTo>
                      <a:pt x="179431" y="100405"/>
                      <a:pt x="175127" y="105126"/>
                      <a:pt x="170892" y="109709"/>
                    </a:cubicBezTo>
                    <a:cubicBezTo>
                      <a:pt x="173808" y="112208"/>
                      <a:pt x="174433" y="116721"/>
                      <a:pt x="173113" y="120331"/>
                    </a:cubicBezTo>
                    <a:cubicBezTo>
                      <a:pt x="171794" y="123942"/>
                      <a:pt x="168878" y="126788"/>
                      <a:pt x="165823" y="129080"/>
                    </a:cubicBezTo>
                    <a:cubicBezTo>
                      <a:pt x="155270" y="136786"/>
                      <a:pt x="140898" y="138939"/>
                      <a:pt x="128539" y="134704"/>
                    </a:cubicBezTo>
                    <a:cubicBezTo>
                      <a:pt x="133330" y="141716"/>
                      <a:pt x="132080" y="150950"/>
                      <a:pt x="129094" y="158865"/>
                    </a:cubicBezTo>
                    <a:cubicBezTo>
                      <a:pt x="126109" y="166780"/>
                      <a:pt x="119096" y="173029"/>
                      <a:pt x="110904" y="175182"/>
                    </a:cubicBezTo>
                    <a:cubicBezTo>
                      <a:pt x="107154" y="176154"/>
                      <a:pt x="102850" y="176154"/>
                      <a:pt x="99933" y="173654"/>
                    </a:cubicBezTo>
                    <a:cubicBezTo>
                      <a:pt x="95074" y="180319"/>
                      <a:pt x="87783" y="185527"/>
                      <a:pt x="79590" y="186707"/>
                    </a:cubicBezTo>
                    <a:cubicBezTo>
                      <a:pt x="71398" y="187957"/>
                      <a:pt x="62441" y="184833"/>
                      <a:pt x="57650" y="178028"/>
                    </a:cubicBezTo>
                    <a:cubicBezTo>
                      <a:pt x="52860" y="171294"/>
                      <a:pt x="53137" y="161087"/>
                      <a:pt x="59039" y="155255"/>
                    </a:cubicBezTo>
                    <a:cubicBezTo>
                      <a:pt x="48555" y="156088"/>
                      <a:pt x="37793" y="153450"/>
                      <a:pt x="28906" y="147826"/>
                    </a:cubicBezTo>
                    <a:cubicBezTo>
                      <a:pt x="25921" y="145951"/>
                      <a:pt x="23074" y="143660"/>
                      <a:pt x="21616" y="140536"/>
                    </a:cubicBezTo>
                    <a:cubicBezTo>
                      <a:pt x="20158" y="137342"/>
                      <a:pt x="19880" y="133523"/>
                      <a:pt x="22588" y="131371"/>
                    </a:cubicBezTo>
                    <a:cubicBezTo>
                      <a:pt x="16200" y="128733"/>
                      <a:pt x="9535" y="126025"/>
                      <a:pt x="4883" y="120887"/>
                    </a:cubicBezTo>
                    <a:cubicBezTo>
                      <a:pt x="231" y="115749"/>
                      <a:pt x="-1852" y="107556"/>
                      <a:pt x="2036" y="10186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40" name="Google Shape;13140;p30"/>
              <p:cNvSpPr/>
              <p:nvPr/>
            </p:nvSpPr>
            <p:spPr>
              <a:xfrm>
                <a:off x="4960130" y="3783548"/>
                <a:ext cx="125113" cy="127144"/>
              </a:xfrm>
              <a:custGeom>
                <a:avLst/>
                <a:gdLst/>
                <a:ahLst/>
                <a:cxnLst/>
                <a:rect l="l" t="t" r="r" b="b"/>
                <a:pathLst>
                  <a:path w="183989" h="186976" extrusionOk="0">
                    <a:moveTo>
                      <a:pt x="2106" y="101794"/>
                    </a:moveTo>
                    <a:cubicBezTo>
                      <a:pt x="4258" y="98600"/>
                      <a:pt x="7869" y="96725"/>
                      <a:pt x="11409" y="95267"/>
                    </a:cubicBezTo>
                    <a:cubicBezTo>
                      <a:pt x="23491" y="90407"/>
                      <a:pt x="37238" y="89851"/>
                      <a:pt x="49735" y="93601"/>
                    </a:cubicBezTo>
                    <a:cubicBezTo>
                      <a:pt x="43070" y="89504"/>
                      <a:pt x="37793" y="83325"/>
                      <a:pt x="34738" y="76174"/>
                    </a:cubicBezTo>
                    <a:cubicBezTo>
                      <a:pt x="33489" y="73188"/>
                      <a:pt x="32586" y="69855"/>
                      <a:pt x="33419" y="66731"/>
                    </a:cubicBezTo>
                    <a:cubicBezTo>
                      <a:pt x="34252" y="63607"/>
                      <a:pt x="37377" y="60205"/>
                      <a:pt x="40570" y="60621"/>
                    </a:cubicBezTo>
                    <a:cubicBezTo>
                      <a:pt x="32586" y="51873"/>
                      <a:pt x="29670" y="38750"/>
                      <a:pt x="33211" y="27433"/>
                    </a:cubicBezTo>
                    <a:cubicBezTo>
                      <a:pt x="34391" y="23615"/>
                      <a:pt x="36544" y="19796"/>
                      <a:pt x="40084" y="17991"/>
                    </a:cubicBezTo>
                    <a:cubicBezTo>
                      <a:pt x="43834" y="16186"/>
                      <a:pt x="48208" y="16949"/>
                      <a:pt x="52235" y="18130"/>
                    </a:cubicBezTo>
                    <a:cubicBezTo>
                      <a:pt x="62788" y="21254"/>
                      <a:pt x="72578" y="26809"/>
                      <a:pt x="80632" y="34238"/>
                    </a:cubicBezTo>
                    <a:cubicBezTo>
                      <a:pt x="85700" y="31877"/>
                      <a:pt x="91949" y="34029"/>
                      <a:pt x="96045" y="37917"/>
                    </a:cubicBezTo>
                    <a:cubicBezTo>
                      <a:pt x="100142" y="41805"/>
                      <a:pt x="102364" y="47082"/>
                      <a:pt x="104586" y="52290"/>
                    </a:cubicBezTo>
                    <a:cubicBezTo>
                      <a:pt x="100142" y="37154"/>
                      <a:pt x="103752" y="19796"/>
                      <a:pt x="113958" y="7785"/>
                    </a:cubicBezTo>
                    <a:cubicBezTo>
                      <a:pt x="117499" y="3619"/>
                      <a:pt x="122360" y="-200"/>
                      <a:pt x="127845" y="8"/>
                    </a:cubicBezTo>
                    <a:cubicBezTo>
                      <a:pt x="133191" y="217"/>
                      <a:pt x="137704" y="4174"/>
                      <a:pt x="140967" y="8409"/>
                    </a:cubicBezTo>
                    <a:cubicBezTo>
                      <a:pt x="147216" y="16533"/>
                      <a:pt x="150757" y="26461"/>
                      <a:pt x="151243" y="36668"/>
                    </a:cubicBezTo>
                    <a:cubicBezTo>
                      <a:pt x="158672" y="36807"/>
                      <a:pt x="164990" y="43125"/>
                      <a:pt x="167073" y="50276"/>
                    </a:cubicBezTo>
                    <a:cubicBezTo>
                      <a:pt x="169156" y="57427"/>
                      <a:pt x="167837" y="65134"/>
                      <a:pt x="165615" y="72286"/>
                    </a:cubicBezTo>
                    <a:cubicBezTo>
                      <a:pt x="170753" y="68814"/>
                      <a:pt x="178460" y="71383"/>
                      <a:pt x="181723" y="76729"/>
                    </a:cubicBezTo>
                    <a:cubicBezTo>
                      <a:pt x="184986" y="82075"/>
                      <a:pt x="184431" y="89018"/>
                      <a:pt x="181931" y="94711"/>
                    </a:cubicBezTo>
                    <a:cubicBezTo>
                      <a:pt x="179431" y="100405"/>
                      <a:pt x="175127" y="105126"/>
                      <a:pt x="170892" y="109709"/>
                    </a:cubicBezTo>
                    <a:cubicBezTo>
                      <a:pt x="173808" y="112208"/>
                      <a:pt x="174433" y="116721"/>
                      <a:pt x="173113" y="120331"/>
                    </a:cubicBezTo>
                    <a:cubicBezTo>
                      <a:pt x="171794" y="123942"/>
                      <a:pt x="168878" y="126788"/>
                      <a:pt x="165823" y="129080"/>
                    </a:cubicBezTo>
                    <a:cubicBezTo>
                      <a:pt x="155270" y="136786"/>
                      <a:pt x="140898" y="138939"/>
                      <a:pt x="128539" y="134704"/>
                    </a:cubicBezTo>
                    <a:cubicBezTo>
                      <a:pt x="133330" y="141716"/>
                      <a:pt x="132080" y="150950"/>
                      <a:pt x="129094" y="158865"/>
                    </a:cubicBezTo>
                    <a:cubicBezTo>
                      <a:pt x="126109" y="166780"/>
                      <a:pt x="119096" y="173029"/>
                      <a:pt x="110904" y="175182"/>
                    </a:cubicBezTo>
                    <a:cubicBezTo>
                      <a:pt x="107154" y="176154"/>
                      <a:pt x="102850" y="176154"/>
                      <a:pt x="99933" y="173654"/>
                    </a:cubicBezTo>
                    <a:cubicBezTo>
                      <a:pt x="95074" y="180319"/>
                      <a:pt x="87783" y="185527"/>
                      <a:pt x="79590" y="186707"/>
                    </a:cubicBezTo>
                    <a:cubicBezTo>
                      <a:pt x="71398" y="187957"/>
                      <a:pt x="62441" y="184833"/>
                      <a:pt x="57650" y="178028"/>
                    </a:cubicBezTo>
                    <a:cubicBezTo>
                      <a:pt x="52860" y="171294"/>
                      <a:pt x="53137" y="161087"/>
                      <a:pt x="59039" y="155255"/>
                    </a:cubicBezTo>
                    <a:cubicBezTo>
                      <a:pt x="48555" y="156088"/>
                      <a:pt x="37793" y="153450"/>
                      <a:pt x="28906" y="147826"/>
                    </a:cubicBezTo>
                    <a:cubicBezTo>
                      <a:pt x="25921" y="145951"/>
                      <a:pt x="23074" y="143660"/>
                      <a:pt x="21616" y="140536"/>
                    </a:cubicBezTo>
                    <a:cubicBezTo>
                      <a:pt x="20158" y="137342"/>
                      <a:pt x="19880" y="133523"/>
                      <a:pt x="22588" y="131371"/>
                    </a:cubicBezTo>
                    <a:cubicBezTo>
                      <a:pt x="16200" y="128733"/>
                      <a:pt x="9535" y="126025"/>
                      <a:pt x="4883" y="120887"/>
                    </a:cubicBezTo>
                    <a:cubicBezTo>
                      <a:pt x="231" y="115749"/>
                      <a:pt x="-1852" y="107556"/>
                      <a:pt x="2036" y="10186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3141" name="Google Shape;13141;p30"/>
              <p:cNvGrpSpPr/>
              <p:nvPr/>
            </p:nvGrpSpPr>
            <p:grpSpPr>
              <a:xfrm>
                <a:off x="4977031" y="3800989"/>
                <a:ext cx="91743" cy="91912"/>
                <a:chOff x="6688936" y="5233127"/>
                <a:chExt cx="134679" cy="134927"/>
              </a:xfrm>
            </p:grpSpPr>
            <p:sp>
              <p:nvSpPr>
                <p:cNvPr id="13142" name="Google Shape;13142;p30"/>
                <p:cNvSpPr/>
                <p:nvPr/>
              </p:nvSpPr>
              <p:spPr>
                <a:xfrm>
                  <a:off x="6709459" y="5239857"/>
                  <a:ext cx="114156" cy="1281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156" h="128197" extrusionOk="0">
                      <a:moveTo>
                        <a:pt x="112783" y="128197"/>
                      </a:moveTo>
                      <a:cubicBezTo>
                        <a:pt x="112783" y="128197"/>
                        <a:pt x="112228" y="128128"/>
                        <a:pt x="111950" y="127919"/>
                      </a:cubicBezTo>
                      <a:cubicBezTo>
                        <a:pt x="66682" y="94246"/>
                        <a:pt x="28009" y="50713"/>
                        <a:pt x="167" y="2042"/>
                      </a:cubicBezTo>
                      <a:cubicBezTo>
                        <a:pt x="-180" y="1417"/>
                        <a:pt x="28" y="584"/>
                        <a:pt x="653" y="167"/>
                      </a:cubicBezTo>
                      <a:cubicBezTo>
                        <a:pt x="1347" y="-180"/>
                        <a:pt x="2111" y="28"/>
                        <a:pt x="2528" y="653"/>
                      </a:cubicBezTo>
                      <a:cubicBezTo>
                        <a:pt x="30231" y="49046"/>
                        <a:pt x="68626" y="92301"/>
                        <a:pt x="113616" y="125767"/>
                      </a:cubicBezTo>
                      <a:cubicBezTo>
                        <a:pt x="114242" y="126184"/>
                        <a:pt x="114311" y="127086"/>
                        <a:pt x="113894" y="127642"/>
                      </a:cubicBezTo>
                      <a:cubicBezTo>
                        <a:pt x="113616" y="127989"/>
                        <a:pt x="113200" y="128197"/>
                        <a:pt x="112783" y="12819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43" name="Google Shape;13143;p30"/>
                <p:cNvSpPr/>
                <p:nvPr/>
              </p:nvSpPr>
              <p:spPr>
                <a:xfrm>
                  <a:off x="6782047" y="5233127"/>
                  <a:ext cx="7309" cy="104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9" h="104794" extrusionOk="0">
                      <a:moveTo>
                        <a:pt x="4995" y="104794"/>
                      </a:moveTo>
                      <a:cubicBezTo>
                        <a:pt x="4301" y="104794"/>
                        <a:pt x="3745" y="104308"/>
                        <a:pt x="3676" y="103614"/>
                      </a:cubicBezTo>
                      <a:cubicBezTo>
                        <a:pt x="-1531" y="69524"/>
                        <a:pt x="-1184" y="35086"/>
                        <a:pt x="4578" y="1135"/>
                      </a:cubicBezTo>
                      <a:cubicBezTo>
                        <a:pt x="4717" y="371"/>
                        <a:pt x="5342" y="-115"/>
                        <a:pt x="6175" y="24"/>
                      </a:cubicBezTo>
                      <a:cubicBezTo>
                        <a:pt x="6939" y="163"/>
                        <a:pt x="7425" y="857"/>
                        <a:pt x="7286" y="1621"/>
                      </a:cubicBezTo>
                      <a:cubicBezTo>
                        <a:pt x="1593" y="35294"/>
                        <a:pt x="1246" y="69454"/>
                        <a:pt x="6383" y="103267"/>
                      </a:cubicBezTo>
                      <a:cubicBezTo>
                        <a:pt x="6522" y="104031"/>
                        <a:pt x="5967" y="104725"/>
                        <a:pt x="5203" y="104794"/>
                      </a:cubicBezTo>
                      <a:cubicBezTo>
                        <a:pt x="5203" y="104794"/>
                        <a:pt x="5064" y="104794"/>
                        <a:pt x="4995" y="10479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44" name="Google Shape;13144;p30"/>
                <p:cNvSpPr/>
                <p:nvPr/>
              </p:nvSpPr>
              <p:spPr>
                <a:xfrm>
                  <a:off x="6688936" y="5322280"/>
                  <a:ext cx="100386" cy="18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386" h="18349" extrusionOk="0">
                      <a:moveTo>
                        <a:pt x="99077" y="18280"/>
                      </a:moveTo>
                      <a:cubicBezTo>
                        <a:pt x="99077" y="18280"/>
                        <a:pt x="98800" y="18280"/>
                        <a:pt x="98591" y="18211"/>
                      </a:cubicBezTo>
                      <a:cubicBezTo>
                        <a:pt x="67764" y="7033"/>
                        <a:pt x="34160" y="1686"/>
                        <a:pt x="1388" y="2866"/>
                      </a:cubicBezTo>
                      <a:cubicBezTo>
                        <a:pt x="555" y="2936"/>
                        <a:pt x="0" y="2311"/>
                        <a:pt x="0" y="1547"/>
                      </a:cubicBezTo>
                      <a:cubicBezTo>
                        <a:pt x="0" y="784"/>
                        <a:pt x="555" y="159"/>
                        <a:pt x="1319" y="159"/>
                      </a:cubicBezTo>
                      <a:cubicBezTo>
                        <a:pt x="34437" y="-1022"/>
                        <a:pt x="68389" y="4394"/>
                        <a:pt x="99494" y="15711"/>
                      </a:cubicBezTo>
                      <a:cubicBezTo>
                        <a:pt x="100188" y="15989"/>
                        <a:pt x="100535" y="16753"/>
                        <a:pt x="100327" y="17447"/>
                      </a:cubicBezTo>
                      <a:cubicBezTo>
                        <a:pt x="100119" y="18003"/>
                        <a:pt x="99633" y="18350"/>
                        <a:pt x="99077" y="1835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45" name="Google Shape;13145;p30"/>
                <p:cNvSpPr/>
                <p:nvPr/>
              </p:nvSpPr>
              <p:spPr>
                <a:xfrm>
                  <a:off x="6784071" y="5290842"/>
                  <a:ext cx="29637" cy="2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37" h="26875" extrusionOk="0">
                      <a:moveTo>
                        <a:pt x="888" y="26806"/>
                      </a:moveTo>
                      <a:cubicBezTo>
                        <a:pt x="888" y="26806"/>
                        <a:pt x="471" y="26806"/>
                        <a:pt x="332" y="26597"/>
                      </a:cubicBezTo>
                      <a:cubicBezTo>
                        <a:pt x="-84" y="26250"/>
                        <a:pt x="-84" y="25695"/>
                        <a:pt x="193" y="25348"/>
                      </a:cubicBezTo>
                      <a:cubicBezTo>
                        <a:pt x="8247" y="15558"/>
                        <a:pt x="17690" y="7088"/>
                        <a:pt x="28243" y="144"/>
                      </a:cubicBezTo>
                      <a:cubicBezTo>
                        <a:pt x="28660" y="-133"/>
                        <a:pt x="29215" y="5"/>
                        <a:pt x="29493" y="422"/>
                      </a:cubicBezTo>
                      <a:cubicBezTo>
                        <a:pt x="29771" y="839"/>
                        <a:pt x="29632" y="1394"/>
                        <a:pt x="29215" y="1672"/>
                      </a:cubicBezTo>
                      <a:cubicBezTo>
                        <a:pt x="18801" y="8546"/>
                        <a:pt x="9497" y="16877"/>
                        <a:pt x="1513" y="26528"/>
                      </a:cubicBezTo>
                      <a:cubicBezTo>
                        <a:pt x="1304" y="26736"/>
                        <a:pt x="1096" y="26875"/>
                        <a:pt x="818" y="2687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46" name="Google Shape;13146;p30"/>
                <p:cNvSpPr/>
                <p:nvPr/>
              </p:nvSpPr>
              <p:spPr>
                <a:xfrm>
                  <a:off x="6770534" y="5272119"/>
                  <a:ext cx="13047" cy="17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47" h="17756" extrusionOk="0">
                      <a:moveTo>
                        <a:pt x="12202" y="17757"/>
                      </a:moveTo>
                      <a:cubicBezTo>
                        <a:pt x="12202" y="17757"/>
                        <a:pt x="11578" y="17548"/>
                        <a:pt x="11369" y="17271"/>
                      </a:cubicBezTo>
                      <a:cubicBezTo>
                        <a:pt x="8523" y="11508"/>
                        <a:pt x="4843" y="6231"/>
                        <a:pt x="260" y="1579"/>
                      </a:cubicBezTo>
                      <a:cubicBezTo>
                        <a:pt x="-87" y="1232"/>
                        <a:pt x="-87" y="677"/>
                        <a:pt x="260" y="260"/>
                      </a:cubicBezTo>
                      <a:cubicBezTo>
                        <a:pt x="607" y="-87"/>
                        <a:pt x="1163" y="-87"/>
                        <a:pt x="1579" y="260"/>
                      </a:cubicBezTo>
                      <a:cubicBezTo>
                        <a:pt x="6231" y="4982"/>
                        <a:pt x="10050" y="10466"/>
                        <a:pt x="12966" y="16438"/>
                      </a:cubicBezTo>
                      <a:cubicBezTo>
                        <a:pt x="13174" y="16924"/>
                        <a:pt x="12966" y="17409"/>
                        <a:pt x="12550" y="17618"/>
                      </a:cubicBezTo>
                      <a:cubicBezTo>
                        <a:pt x="12411" y="17618"/>
                        <a:pt x="12272" y="17687"/>
                        <a:pt x="12133" y="1768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47" name="Google Shape;13147;p30"/>
                <p:cNvSpPr/>
                <p:nvPr/>
              </p:nvSpPr>
              <p:spPr>
                <a:xfrm>
                  <a:off x="6753504" y="5266536"/>
                  <a:ext cx="5845" cy="38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5" h="38266" extrusionOk="0">
                      <a:moveTo>
                        <a:pt x="905" y="38267"/>
                      </a:moveTo>
                      <a:cubicBezTo>
                        <a:pt x="419" y="38267"/>
                        <a:pt x="3" y="37850"/>
                        <a:pt x="3" y="37364"/>
                      </a:cubicBezTo>
                      <a:cubicBezTo>
                        <a:pt x="-67" y="25006"/>
                        <a:pt x="1252" y="12716"/>
                        <a:pt x="4030" y="705"/>
                      </a:cubicBezTo>
                      <a:cubicBezTo>
                        <a:pt x="4168" y="219"/>
                        <a:pt x="4654" y="-59"/>
                        <a:pt x="5140" y="10"/>
                      </a:cubicBezTo>
                      <a:cubicBezTo>
                        <a:pt x="5626" y="149"/>
                        <a:pt x="5904" y="636"/>
                        <a:pt x="5835" y="1122"/>
                      </a:cubicBezTo>
                      <a:cubicBezTo>
                        <a:pt x="3127" y="12994"/>
                        <a:pt x="1808" y="25214"/>
                        <a:pt x="1877" y="37364"/>
                      </a:cubicBezTo>
                      <a:cubicBezTo>
                        <a:pt x="1877" y="37850"/>
                        <a:pt x="1460" y="38267"/>
                        <a:pt x="975" y="38267"/>
                      </a:cubicBezTo>
                      <a:lnTo>
                        <a:pt x="975" y="38267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48" name="Google Shape;13148;p30"/>
                <p:cNvSpPr/>
                <p:nvPr/>
              </p:nvSpPr>
              <p:spPr>
                <a:xfrm>
                  <a:off x="6713237" y="5274185"/>
                  <a:ext cx="21384" cy="52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84" h="5207" extrusionOk="0">
                      <a:moveTo>
                        <a:pt x="20551" y="5138"/>
                      </a:moveTo>
                      <a:cubicBezTo>
                        <a:pt x="20551" y="5138"/>
                        <a:pt x="20343" y="5138"/>
                        <a:pt x="20274" y="5138"/>
                      </a:cubicBezTo>
                      <a:cubicBezTo>
                        <a:pt x="14025" y="3055"/>
                        <a:pt x="7498" y="1944"/>
                        <a:pt x="903" y="1805"/>
                      </a:cubicBezTo>
                      <a:cubicBezTo>
                        <a:pt x="417" y="1805"/>
                        <a:pt x="0" y="1389"/>
                        <a:pt x="0" y="903"/>
                      </a:cubicBezTo>
                      <a:cubicBezTo>
                        <a:pt x="0" y="417"/>
                        <a:pt x="347" y="69"/>
                        <a:pt x="903" y="0"/>
                      </a:cubicBezTo>
                      <a:cubicBezTo>
                        <a:pt x="7637" y="139"/>
                        <a:pt x="14303" y="1250"/>
                        <a:pt x="20760" y="3402"/>
                      </a:cubicBezTo>
                      <a:cubicBezTo>
                        <a:pt x="21246" y="3541"/>
                        <a:pt x="21523" y="4096"/>
                        <a:pt x="21315" y="4582"/>
                      </a:cubicBezTo>
                      <a:cubicBezTo>
                        <a:pt x="21176" y="4929"/>
                        <a:pt x="20829" y="5207"/>
                        <a:pt x="20482" y="52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49" name="Google Shape;13149;p30"/>
                <p:cNvSpPr/>
                <p:nvPr/>
              </p:nvSpPr>
              <p:spPr>
                <a:xfrm>
                  <a:off x="6738685" y="5331909"/>
                  <a:ext cx="27924" cy="16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24" h="16358" extrusionOk="0">
                      <a:moveTo>
                        <a:pt x="866" y="16289"/>
                      </a:moveTo>
                      <a:cubicBezTo>
                        <a:pt x="866" y="16289"/>
                        <a:pt x="310" y="16150"/>
                        <a:pt x="172" y="15942"/>
                      </a:cubicBezTo>
                      <a:cubicBezTo>
                        <a:pt x="-106" y="15525"/>
                        <a:pt x="-37" y="14970"/>
                        <a:pt x="310" y="14692"/>
                      </a:cubicBezTo>
                      <a:cubicBezTo>
                        <a:pt x="8295" y="8443"/>
                        <a:pt x="17182" y="3514"/>
                        <a:pt x="26694" y="42"/>
                      </a:cubicBezTo>
                      <a:cubicBezTo>
                        <a:pt x="27180" y="-97"/>
                        <a:pt x="27666" y="112"/>
                        <a:pt x="27874" y="597"/>
                      </a:cubicBezTo>
                      <a:cubicBezTo>
                        <a:pt x="28013" y="1083"/>
                        <a:pt x="27874" y="1570"/>
                        <a:pt x="27319" y="1778"/>
                      </a:cubicBezTo>
                      <a:cubicBezTo>
                        <a:pt x="18015" y="5250"/>
                        <a:pt x="9267" y="10040"/>
                        <a:pt x="1421" y="16150"/>
                      </a:cubicBezTo>
                      <a:cubicBezTo>
                        <a:pt x="1282" y="16289"/>
                        <a:pt x="1074" y="16358"/>
                        <a:pt x="866" y="1635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50" name="Google Shape;13150;p30"/>
                <p:cNvSpPr/>
                <p:nvPr/>
              </p:nvSpPr>
              <p:spPr>
                <a:xfrm>
                  <a:off x="6713324" y="5310306"/>
                  <a:ext cx="20053" cy="162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3" h="16229" extrusionOk="0">
                      <a:moveTo>
                        <a:pt x="19076" y="16229"/>
                      </a:moveTo>
                      <a:cubicBezTo>
                        <a:pt x="19076" y="16229"/>
                        <a:pt x="18729" y="16229"/>
                        <a:pt x="18590" y="16091"/>
                      </a:cubicBezTo>
                      <a:cubicBezTo>
                        <a:pt x="11925" y="11994"/>
                        <a:pt x="5745" y="7134"/>
                        <a:pt x="260" y="1579"/>
                      </a:cubicBezTo>
                      <a:cubicBezTo>
                        <a:pt x="-87" y="1232"/>
                        <a:pt x="-87" y="677"/>
                        <a:pt x="260" y="260"/>
                      </a:cubicBezTo>
                      <a:cubicBezTo>
                        <a:pt x="607" y="-87"/>
                        <a:pt x="1163" y="-87"/>
                        <a:pt x="1579" y="260"/>
                      </a:cubicBezTo>
                      <a:cubicBezTo>
                        <a:pt x="6995" y="5676"/>
                        <a:pt x="13105" y="10466"/>
                        <a:pt x="19631" y="14493"/>
                      </a:cubicBezTo>
                      <a:cubicBezTo>
                        <a:pt x="20048" y="14771"/>
                        <a:pt x="20187" y="15327"/>
                        <a:pt x="19909" y="15743"/>
                      </a:cubicBezTo>
                      <a:cubicBezTo>
                        <a:pt x="19770" y="16021"/>
                        <a:pt x="19423" y="16160"/>
                        <a:pt x="19145" y="1616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3151" name="Google Shape;13151;p30"/>
            <p:cNvGrpSpPr/>
            <p:nvPr/>
          </p:nvGrpSpPr>
          <p:grpSpPr>
            <a:xfrm rot="-2092781" flipH="1">
              <a:off x="8150931" y="140436"/>
              <a:ext cx="252631" cy="253792"/>
              <a:chOff x="62450" y="3879120"/>
              <a:chExt cx="179934" cy="180754"/>
            </a:xfrm>
          </p:grpSpPr>
          <p:sp>
            <p:nvSpPr>
              <p:cNvPr id="13152" name="Google Shape;13152;p30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53" name="Google Shape;13153;p30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3154" name="Google Shape;13154;p30"/>
              <p:cNvGrpSpPr/>
              <p:nvPr/>
            </p:nvGrpSpPr>
            <p:grpSpPr>
              <a:xfrm rot="2546504">
                <a:off x="100156" y="3900105"/>
                <a:ext cx="89986" cy="146688"/>
                <a:chOff x="6936908" y="4823269"/>
                <a:chExt cx="132099" cy="215338"/>
              </a:xfrm>
            </p:grpSpPr>
            <p:sp>
              <p:nvSpPr>
                <p:cNvPr id="13155" name="Google Shape;13155;p30"/>
                <p:cNvSpPr/>
                <p:nvPr/>
              </p:nvSpPr>
              <p:spPr>
                <a:xfrm>
                  <a:off x="6936908" y="4823269"/>
                  <a:ext cx="99346" cy="21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346" h="215338" extrusionOk="0">
                      <a:moveTo>
                        <a:pt x="98000" y="215338"/>
                      </a:moveTo>
                      <a:cubicBezTo>
                        <a:pt x="97376" y="215338"/>
                        <a:pt x="96820" y="214922"/>
                        <a:pt x="96750" y="214297"/>
                      </a:cubicBezTo>
                      <a:cubicBezTo>
                        <a:pt x="79740" y="138270"/>
                        <a:pt x="46344" y="64882"/>
                        <a:pt x="242" y="2047"/>
                      </a:cubicBezTo>
                      <a:cubicBezTo>
                        <a:pt x="-174" y="1492"/>
                        <a:pt x="-36" y="659"/>
                        <a:pt x="520" y="242"/>
                      </a:cubicBezTo>
                      <a:cubicBezTo>
                        <a:pt x="1075" y="-174"/>
                        <a:pt x="1909" y="-35"/>
                        <a:pt x="2325" y="520"/>
                      </a:cubicBezTo>
                      <a:cubicBezTo>
                        <a:pt x="48635" y="63632"/>
                        <a:pt x="82170" y="137367"/>
                        <a:pt x="99319" y="213741"/>
                      </a:cubicBezTo>
                      <a:cubicBezTo>
                        <a:pt x="99458" y="214436"/>
                        <a:pt x="99042" y="215130"/>
                        <a:pt x="98348" y="215338"/>
                      </a:cubicBezTo>
                      <a:cubicBezTo>
                        <a:pt x="98278" y="215338"/>
                        <a:pt x="98139" y="215338"/>
                        <a:pt x="98070" y="21533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56" name="Google Shape;13156;p30"/>
                <p:cNvSpPr/>
                <p:nvPr/>
              </p:nvSpPr>
              <p:spPr>
                <a:xfrm>
                  <a:off x="7023841" y="4957711"/>
                  <a:ext cx="45166" cy="431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166" h="43194" extrusionOk="0">
                      <a:moveTo>
                        <a:pt x="931" y="43195"/>
                      </a:moveTo>
                      <a:cubicBezTo>
                        <a:pt x="931" y="43195"/>
                        <a:pt x="583" y="43195"/>
                        <a:pt x="375" y="43056"/>
                      </a:cubicBezTo>
                      <a:cubicBezTo>
                        <a:pt x="-42" y="42778"/>
                        <a:pt x="-111" y="42223"/>
                        <a:pt x="166" y="41806"/>
                      </a:cubicBezTo>
                      <a:cubicBezTo>
                        <a:pt x="12317" y="25490"/>
                        <a:pt x="26967" y="11535"/>
                        <a:pt x="43839" y="148"/>
                      </a:cubicBezTo>
                      <a:cubicBezTo>
                        <a:pt x="44255" y="-130"/>
                        <a:pt x="44741" y="9"/>
                        <a:pt x="45019" y="356"/>
                      </a:cubicBezTo>
                      <a:cubicBezTo>
                        <a:pt x="45296" y="773"/>
                        <a:pt x="45158" y="1328"/>
                        <a:pt x="44811" y="1537"/>
                      </a:cubicBezTo>
                      <a:cubicBezTo>
                        <a:pt x="28078" y="12784"/>
                        <a:pt x="13567" y="26601"/>
                        <a:pt x="1555" y="42778"/>
                      </a:cubicBezTo>
                      <a:cubicBezTo>
                        <a:pt x="1347" y="42986"/>
                        <a:pt x="1139" y="43125"/>
                        <a:pt x="861" y="4312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57" name="Google Shape;13157;p30"/>
                <p:cNvSpPr/>
                <p:nvPr/>
              </p:nvSpPr>
              <p:spPr>
                <a:xfrm>
                  <a:off x="6957632" y="4938904"/>
                  <a:ext cx="53189" cy="18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89" h="18399" extrusionOk="0">
                      <a:moveTo>
                        <a:pt x="52281" y="18399"/>
                      </a:moveTo>
                      <a:cubicBezTo>
                        <a:pt x="52281" y="18399"/>
                        <a:pt x="51934" y="18399"/>
                        <a:pt x="51795" y="18260"/>
                      </a:cubicBezTo>
                      <a:cubicBezTo>
                        <a:pt x="36521" y="8401"/>
                        <a:pt x="18885" y="2708"/>
                        <a:pt x="833" y="1736"/>
                      </a:cubicBezTo>
                      <a:cubicBezTo>
                        <a:pt x="347" y="1736"/>
                        <a:pt x="0" y="1319"/>
                        <a:pt x="0" y="834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cubicBezTo>
                        <a:pt x="19302" y="1042"/>
                        <a:pt x="37284" y="6804"/>
                        <a:pt x="52767" y="16802"/>
                      </a:cubicBezTo>
                      <a:cubicBezTo>
                        <a:pt x="53184" y="17080"/>
                        <a:pt x="53323" y="17636"/>
                        <a:pt x="53045" y="17983"/>
                      </a:cubicBezTo>
                      <a:cubicBezTo>
                        <a:pt x="52906" y="18260"/>
                        <a:pt x="52559" y="18399"/>
                        <a:pt x="52281" y="18399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58" name="Google Shape;13158;p30"/>
                <p:cNvSpPr/>
                <p:nvPr/>
              </p:nvSpPr>
              <p:spPr>
                <a:xfrm>
                  <a:off x="6986713" y="4870015"/>
                  <a:ext cx="18194" cy="37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4" h="37506" extrusionOk="0">
                      <a:moveTo>
                        <a:pt x="913" y="37507"/>
                      </a:moveTo>
                      <a:cubicBezTo>
                        <a:pt x="913" y="37507"/>
                        <a:pt x="775" y="37507"/>
                        <a:pt x="705" y="37507"/>
                      </a:cubicBezTo>
                      <a:cubicBezTo>
                        <a:pt x="219" y="37437"/>
                        <a:pt x="-59" y="36951"/>
                        <a:pt x="10" y="36465"/>
                      </a:cubicBezTo>
                      <a:cubicBezTo>
                        <a:pt x="2788" y="23412"/>
                        <a:pt x="8481" y="10914"/>
                        <a:pt x="16604" y="361"/>
                      </a:cubicBezTo>
                      <a:cubicBezTo>
                        <a:pt x="16882" y="-56"/>
                        <a:pt x="17438" y="-125"/>
                        <a:pt x="17854" y="222"/>
                      </a:cubicBezTo>
                      <a:cubicBezTo>
                        <a:pt x="18201" y="500"/>
                        <a:pt x="18340" y="1055"/>
                        <a:pt x="17993" y="1472"/>
                      </a:cubicBezTo>
                      <a:cubicBezTo>
                        <a:pt x="10008" y="11817"/>
                        <a:pt x="4385" y="24037"/>
                        <a:pt x="1746" y="36812"/>
                      </a:cubicBezTo>
                      <a:cubicBezTo>
                        <a:pt x="1677" y="37229"/>
                        <a:pt x="1260" y="37507"/>
                        <a:pt x="913" y="375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59" name="Google Shape;13159;p30"/>
                <p:cNvSpPr/>
                <p:nvPr/>
              </p:nvSpPr>
              <p:spPr>
                <a:xfrm>
                  <a:off x="6948537" y="4874403"/>
                  <a:ext cx="28772" cy="11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72" h="11733" extrusionOk="0">
                      <a:moveTo>
                        <a:pt x="27911" y="11734"/>
                      </a:moveTo>
                      <a:cubicBezTo>
                        <a:pt x="27911" y="11734"/>
                        <a:pt x="27564" y="11734"/>
                        <a:pt x="27425" y="11595"/>
                      </a:cubicBezTo>
                      <a:cubicBezTo>
                        <a:pt x="19579" y="6040"/>
                        <a:pt x="10415" y="2708"/>
                        <a:pt x="833" y="1805"/>
                      </a:cubicBezTo>
                      <a:cubicBezTo>
                        <a:pt x="347" y="1805"/>
                        <a:pt x="0" y="1319"/>
                        <a:pt x="0" y="833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lnTo>
                        <a:pt x="972" y="0"/>
                      </a:lnTo>
                      <a:cubicBezTo>
                        <a:pt x="10831" y="903"/>
                        <a:pt x="20343" y="4374"/>
                        <a:pt x="28397" y="10068"/>
                      </a:cubicBezTo>
                      <a:cubicBezTo>
                        <a:pt x="28814" y="10345"/>
                        <a:pt x="28883" y="10901"/>
                        <a:pt x="28605" y="11317"/>
                      </a:cubicBezTo>
                      <a:cubicBezTo>
                        <a:pt x="28397" y="11526"/>
                        <a:pt x="28189" y="11664"/>
                        <a:pt x="27911" y="1166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60" name="Google Shape;13160;p30"/>
                <p:cNvSpPr/>
                <p:nvPr/>
              </p:nvSpPr>
              <p:spPr>
                <a:xfrm>
                  <a:off x="6961234" y="4840955"/>
                  <a:ext cx="10571" cy="21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1" h="21020" extrusionOk="0">
                      <a:moveTo>
                        <a:pt x="911" y="20951"/>
                      </a:moveTo>
                      <a:cubicBezTo>
                        <a:pt x="911" y="20951"/>
                        <a:pt x="842" y="20951"/>
                        <a:pt x="772" y="20951"/>
                      </a:cubicBezTo>
                      <a:cubicBezTo>
                        <a:pt x="286" y="20951"/>
                        <a:pt x="-61" y="20465"/>
                        <a:pt x="9" y="19979"/>
                      </a:cubicBezTo>
                      <a:cubicBezTo>
                        <a:pt x="911" y="12689"/>
                        <a:pt x="4175" y="5745"/>
                        <a:pt x="9035" y="261"/>
                      </a:cubicBezTo>
                      <a:cubicBezTo>
                        <a:pt x="9382" y="-87"/>
                        <a:pt x="9937" y="-87"/>
                        <a:pt x="10284" y="261"/>
                      </a:cubicBezTo>
                      <a:cubicBezTo>
                        <a:pt x="10632" y="608"/>
                        <a:pt x="10701" y="1163"/>
                        <a:pt x="10284" y="1510"/>
                      </a:cubicBezTo>
                      <a:cubicBezTo>
                        <a:pt x="5633" y="6718"/>
                        <a:pt x="2578" y="13314"/>
                        <a:pt x="1675" y="20257"/>
                      </a:cubicBezTo>
                      <a:cubicBezTo>
                        <a:pt x="1675" y="20673"/>
                        <a:pt x="1259" y="21020"/>
                        <a:pt x="842" y="210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61" name="Google Shape;13161;p30"/>
                <p:cNvSpPr/>
                <p:nvPr/>
              </p:nvSpPr>
              <p:spPr>
                <a:xfrm>
                  <a:off x="7006152" y="4913510"/>
                  <a:ext cx="23670" cy="34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70" h="34420" extrusionOk="0">
                      <a:moveTo>
                        <a:pt x="846" y="34351"/>
                      </a:moveTo>
                      <a:cubicBezTo>
                        <a:pt x="846" y="34351"/>
                        <a:pt x="568" y="34351"/>
                        <a:pt x="498" y="34281"/>
                      </a:cubicBezTo>
                      <a:cubicBezTo>
                        <a:pt x="82" y="34073"/>
                        <a:pt x="-126" y="33518"/>
                        <a:pt x="82" y="33101"/>
                      </a:cubicBezTo>
                      <a:cubicBezTo>
                        <a:pt x="5775" y="21089"/>
                        <a:pt x="13204" y="10050"/>
                        <a:pt x="22161" y="260"/>
                      </a:cubicBezTo>
                      <a:cubicBezTo>
                        <a:pt x="22508" y="-87"/>
                        <a:pt x="23063" y="-87"/>
                        <a:pt x="23411" y="260"/>
                      </a:cubicBezTo>
                      <a:cubicBezTo>
                        <a:pt x="23758" y="608"/>
                        <a:pt x="23758" y="1163"/>
                        <a:pt x="23411" y="1510"/>
                      </a:cubicBezTo>
                      <a:cubicBezTo>
                        <a:pt x="14523" y="11161"/>
                        <a:pt x="7233" y="22062"/>
                        <a:pt x="1609" y="33934"/>
                      </a:cubicBezTo>
                      <a:cubicBezTo>
                        <a:pt x="1470" y="34281"/>
                        <a:pt x="1123" y="34420"/>
                        <a:pt x="846" y="344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62" name="Google Shape;13162;p30"/>
                <p:cNvSpPr/>
                <p:nvPr/>
              </p:nvSpPr>
              <p:spPr>
                <a:xfrm>
                  <a:off x="6973185" y="4990700"/>
                  <a:ext cx="53536" cy="161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36" h="16177" extrusionOk="0">
                      <a:moveTo>
                        <a:pt x="52698" y="16177"/>
                      </a:moveTo>
                      <a:cubicBezTo>
                        <a:pt x="52698" y="16177"/>
                        <a:pt x="52350" y="16177"/>
                        <a:pt x="52211" y="16038"/>
                      </a:cubicBezTo>
                      <a:cubicBezTo>
                        <a:pt x="37215" y="6804"/>
                        <a:pt x="19301" y="1736"/>
                        <a:pt x="1666" y="1736"/>
                      </a:cubicBezTo>
                      <a:lnTo>
                        <a:pt x="902" y="1736"/>
                      </a:lnTo>
                      <a:cubicBezTo>
                        <a:pt x="417" y="1736"/>
                        <a:pt x="0" y="1319"/>
                        <a:pt x="0" y="903"/>
                      </a:cubicBezTo>
                      <a:cubicBezTo>
                        <a:pt x="0" y="417"/>
                        <a:pt x="347" y="0"/>
                        <a:pt x="833" y="0"/>
                      </a:cubicBezTo>
                      <a:cubicBezTo>
                        <a:pt x="1111" y="0"/>
                        <a:pt x="1388" y="0"/>
                        <a:pt x="1666" y="0"/>
                      </a:cubicBezTo>
                      <a:cubicBezTo>
                        <a:pt x="19579" y="0"/>
                        <a:pt x="37839" y="5138"/>
                        <a:pt x="53114" y="14581"/>
                      </a:cubicBezTo>
                      <a:cubicBezTo>
                        <a:pt x="53531" y="14858"/>
                        <a:pt x="53670" y="15344"/>
                        <a:pt x="53392" y="15761"/>
                      </a:cubicBezTo>
                      <a:cubicBezTo>
                        <a:pt x="53253" y="16038"/>
                        <a:pt x="52906" y="16177"/>
                        <a:pt x="52628" y="1617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92060700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9">
  <p:cSld name="Title only 19">
    <p:spTree>
      <p:nvGrpSpPr>
        <p:cNvPr id="1" name="Shape 13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64" name="Google Shape;13164;p31"/>
          <p:cNvSpPr/>
          <p:nvPr/>
        </p:nvSpPr>
        <p:spPr>
          <a:xfrm>
            <a:off x="-14800" y="7400"/>
            <a:ext cx="12221600" cy="6843200"/>
          </a:xfrm>
          <a:prstGeom prst="rect">
            <a:avLst/>
          </a:prstGeom>
          <a:gradFill>
            <a:gsLst>
              <a:gs pos="0">
                <a:schemeClr val="accent6"/>
              </a:gs>
              <a:gs pos="40000">
                <a:schemeClr val="accent6"/>
              </a:gs>
              <a:gs pos="100000">
                <a:schemeClr val="lt1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Asap"/>
              <a:ea typeface="Asap"/>
              <a:cs typeface="Asap"/>
              <a:sym typeface="Asap"/>
            </a:endParaRPr>
          </a:p>
        </p:txBody>
      </p:sp>
      <p:sp>
        <p:nvSpPr>
          <p:cNvPr id="13165" name="Google Shape;13165;p31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3166" name="Google Shape;13166;p31"/>
          <p:cNvSpPr/>
          <p:nvPr/>
        </p:nvSpPr>
        <p:spPr>
          <a:xfrm flipH="1">
            <a:off x="-305" y="6006009"/>
            <a:ext cx="12195049" cy="851323"/>
          </a:xfrm>
          <a:custGeom>
            <a:avLst/>
            <a:gdLst/>
            <a:ahLst/>
            <a:cxnLst/>
            <a:rect l="l" t="t" r="r" b="b"/>
            <a:pathLst>
              <a:path w="1839374" h="486470" extrusionOk="0">
                <a:moveTo>
                  <a:pt x="1839375" y="265749"/>
                </a:moveTo>
                <a:cubicBezTo>
                  <a:pt x="1614456" y="294882"/>
                  <a:pt x="1383471" y="258855"/>
                  <a:pt x="1161921" y="205256"/>
                </a:cubicBezTo>
                <a:cubicBezTo>
                  <a:pt x="911912" y="144762"/>
                  <a:pt x="666724" y="61927"/>
                  <a:pt x="412310" y="23879"/>
                </a:cubicBezTo>
                <a:cubicBezTo>
                  <a:pt x="275979" y="3455"/>
                  <a:pt x="137731" y="-3854"/>
                  <a:pt x="0" y="1900"/>
                </a:cubicBezTo>
                <a:lnTo>
                  <a:pt x="0" y="486470"/>
                </a:lnTo>
                <a:lnTo>
                  <a:pt x="1839323" y="486470"/>
                </a:lnTo>
                <a:lnTo>
                  <a:pt x="1839323" y="26580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167" name="Google Shape;13167;p31"/>
          <p:cNvSpPr/>
          <p:nvPr/>
        </p:nvSpPr>
        <p:spPr>
          <a:xfrm flipH="1">
            <a:off x="-305" y="6006009"/>
            <a:ext cx="12195049" cy="851323"/>
          </a:xfrm>
          <a:custGeom>
            <a:avLst/>
            <a:gdLst/>
            <a:ahLst/>
            <a:cxnLst/>
            <a:rect l="l" t="t" r="r" b="b"/>
            <a:pathLst>
              <a:path w="1839374" h="486470" extrusionOk="0">
                <a:moveTo>
                  <a:pt x="1839375" y="265749"/>
                </a:moveTo>
                <a:cubicBezTo>
                  <a:pt x="1614456" y="294882"/>
                  <a:pt x="1383471" y="258855"/>
                  <a:pt x="1161921" y="205256"/>
                </a:cubicBezTo>
                <a:cubicBezTo>
                  <a:pt x="911912" y="144762"/>
                  <a:pt x="666724" y="61927"/>
                  <a:pt x="412310" y="23879"/>
                </a:cubicBezTo>
                <a:cubicBezTo>
                  <a:pt x="275979" y="3455"/>
                  <a:pt x="137731" y="-3854"/>
                  <a:pt x="0" y="1900"/>
                </a:cubicBezTo>
                <a:lnTo>
                  <a:pt x="0" y="486470"/>
                </a:lnTo>
                <a:lnTo>
                  <a:pt x="1839323" y="486470"/>
                </a:lnTo>
                <a:lnTo>
                  <a:pt x="1839323" y="265801"/>
                </a:lnTo>
                <a:close/>
              </a:path>
            </a:pathLst>
          </a:custGeom>
          <a:solidFill>
            <a:srgbClr val="FFFFFF">
              <a:alpha val="70000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3168" name="Google Shape;13168;p31"/>
          <p:cNvGrpSpPr/>
          <p:nvPr/>
        </p:nvGrpSpPr>
        <p:grpSpPr>
          <a:xfrm flipH="1">
            <a:off x="-1533" y="6005999"/>
            <a:ext cx="12194712" cy="851341"/>
            <a:chOff x="25" y="2720512"/>
            <a:chExt cx="9146034" cy="638506"/>
          </a:xfrm>
        </p:grpSpPr>
        <p:sp>
          <p:nvSpPr>
            <p:cNvPr id="13169" name="Google Shape;13169;p31"/>
            <p:cNvSpPr/>
            <p:nvPr/>
          </p:nvSpPr>
          <p:spPr>
            <a:xfrm>
              <a:off x="25" y="2720512"/>
              <a:ext cx="9146034" cy="638506"/>
            </a:xfrm>
            <a:custGeom>
              <a:avLst/>
              <a:gdLst/>
              <a:ahLst/>
              <a:cxnLst/>
              <a:rect l="l" t="t" r="r" b="b"/>
              <a:pathLst>
                <a:path w="1839323" h="466063" extrusionOk="0">
                  <a:moveTo>
                    <a:pt x="1602740" y="48726"/>
                  </a:moveTo>
                  <a:cubicBezTo>
                    <a:pt x="1415921" y="99475"/>
                    <a:pt x="1232730" y="168469"/>
                    <a:pt x="1045184" y="215174"/>
                  </a:cubicBezTo>
                  <a:cubicBezTo>
                    <a:pt x="702077" y="300601"/>
                    <a:pt x="345907" y="309776"/>
                    <a:pt x="0" y="242700"/>
                  </a:cubicBezTo>
                  <a:lnTo>
                    <a:pt x="0" y="466064"/>
                  </a:lnTo>
                  <a:lnTo>
                    <a:pt x="1839323" y="466064"/>
                  </a:lnTo>
                  <a:lnTo>
                    <a:pt x="1839323" y="0"/>
                  </a:lnTo>
                  <a:cubicBezTo>
                    <a:pt x="1768722" y="7516"/>
                    <a:pt x="1679251" y="27992"/>
                    <a:pt x="1602792" y="4877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70" name="Google Shape;13170;p31"/>
            <p:cNvSpPr/>
            <p:nvPr/>
          </p:nvSpPr>
          <p:spPr>
            <a:xfrm>
              <a:off x="25" y="2720512"/>
              <a:ext cx="9146034" cy="638506"/>
            </a:xfrm>
            <a:custGeom>
              <a:avLst/>
              <a:gdLst/>
              <a:ahLst/>
              <a:cxnLst/>
              <a:rect l="l" t="t" r="r" b="b"/>
              <a:pathLst>
                <a:path w="1839323" h="466063" extrusionOk="0">
                  <a:moveTo>
                    <a:pt x="1602740" y="48726"/>
                  </a:moveTo>
                  <a:cubicBezTo>
                    <a:pt x="1415921" y="99475"/>
                    <a:pt x="1232730" y="168469"/>
                    <a:pt x="1045184" y="215174"/>
                  </a:cubicBezTo>
                  <a:cubicBezTo>
                    <a:pt x="702077" y="300601"/>
                    <a:pt x="345907" y="309776"/>
                    <a:pt x="0" y="242700"/>
                  </a:cubicBezTo>
                  <a:lnTo>
                    <a:pt x="0" y="466064"/>
                  </a:lnTo>
                  <a:lnTo>
                    <a:pt x="1839323" y="466064"/>
                  </a:lnTo>
                  <a:lnTo>
                    <a:pt x="1839323" y="0"/>
                  </a:lnTo>
                  <a:cubicBezTo>
                    <a:pt x="1768722" y="7516"/>
                    <a:pt x="1679251" y="27992"/>
                    <a:pt x="1602792" y="4877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3171" name="Google Shape;13171;p31"/>
          <p:cNvGrpSpPr/>
          <p:nvPr/>
        </p:nvGrpSpPr>
        <p:grpSpPr>
          <a:xfrm rot="-1594998" flipH="1">
            <a:off x="1115767" y="6210009"/>
            <a:ext cx="319271" cy="377003"/>
            <a:chOff x="6628255" y="2523470"/>
            <a:chExt cx="568462" cy="671251"/>
          </a:xfrm>
        </p:grpSpPr>
        <p:sp>
          <p:nvSpPr>
            <p:cNvPr id="13172" name="Google Shape;13172;p31"/>
            <p:cNvSpPr/>
            <p:nvPr/>
          </p:nvSpPr>
          <p:spPr>
            <a:xfrm>
              <a:off x="6628255" y="2584183"/>
              <a:ext cx="568462" cy="610538"/>
            </a:xfrm>
            <a:custGeom>
              <a:avLst/>
              <a:gdLst/>
              <a:ahLst/>
              <a:cxnLst/>
              <a:rect l="l" t="t" r="r" b="b"/>
              <a:pathLst>
                <a:path w="835973" h="897850" extrusionOk="0">
                  <a:moveTo>
                    <a:pt x="141114" y="40007"/>
                  </a:moveTo>
                  <a:cubicBezTo>
                    <a:pt x="56062" y="55212"/>
                    <a:pt x="65713" y="134016"/>
                    <a:pt x="65713" y="134016"/>
                  </a:cubicBezTo>
                  <a:cubicBezTo>
                    <a:pt x="-95435" y="170119"/>
                    <a:pt x="18361" y="1217132"/>
                    <a:pt x="647887" y="799715"/>
                  </a:cubicBezTo>
                  <a:cubicBezTo>
                    <a:pt x="1201874" y="432359"/>
                    <a:pt x="366556" y="-93855"/>
                    <a:pt x="255674" y="14387"/>
                  </a:cubicBezTo>
                  <a:cubicBezTo>
                    <a:pt x="179579" y="-23939"/>
                    <a:pt x="141114" y="40007"/>
                    <a:pt x="141114" y="4000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73" name="Google Shape;13173;p31"/>
            <p:cNvSpPr/>
            <p:nvPr/>
          </p:nvSpPr>
          <p:spPr>
            <a:xfrm>
              <a:off x="6628255" y="2584183"/>
              <a:ext cx="568462" cy="610538"/>
            </a:xfrm>
            <a:custGeom>
              <a:avLst/>
              <a:gdLst/>
              <a:ahLst/>
              <a:cxnLst/>
              <a:rect l="l" t="t" r="r" b="b"/>
              <a:pathLst>
                <a:path w="835973" h="897850" extrusionOk="0">
                  <a:moveTo>
                    <a:pt x="141114" y="40007"/>
                  </a:moveTo>
                  <a:cubicBezTo>
                    <a:pt x="56062" y="55212"/>
                    <a:pt x="65713" y="134016"/>
                    <a:pt x="65713" y="134016"/>
                  </a:cubicBezTo>
                  <a:cubicBezTo>
                    <a:pt x="-95435" y="170119"/>
                    <a:pt x="18361" y="1217132"/>
                    <a:pt x="647887" y="799715"/>
                  </a:cubicBezTo>
                  <a:cubicBezTo>
                    <a:pt x="1201874" y="432359"/>
                    <a:pt x="366556" y="-93855"/>
                    <a:pt x="255674" y="14387"/>
                  </a:cubicBezTo>
                  <a:cubicBezTo>
                    <a:pt x="179579" y="-23939"/>
                    <a:pt x="141114" y="40007"/>
                    <a:pt x="141114" y="40007"/>
                  </a:cubicBezTo>
                  <a:close/>
                </a:path>
              </a:pathLst>
            </a:custGeom>
            <a:solidFill>
              <a:srgbClr val="FFFFFF">
                <a:alpha val="113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174" name="Google Shape;13174;p31"/>
            <p:cNvGrpSpPr/>
            <p:nvPr/>
          </p:nvGrpSpPr>
          <p:grpSpPr>
            <a:xfrm>
              <a:off x="6678565" y="2605382"/>
              <a:ext cx="450388" cy="540925"/>
              <a:chOff x="8038406" y="3137183"/>
              <a:chExt cx="661168" cy="794076"/>
            </a:xfrm>
          </p:grpSpPr>
          <p:sp>
            <p:nvSpPr>
              <p:cNvPr id="13175" name="Google Shape;13175;p31"/>
              <p:cNvSpPr/>
              <p:nvPr/>
            </p:nvSpPr>
            <p:spPr>
              <a:xfrm>
                <a:off x="8038406" y="3267295"/>
                <a:ext cx="383307" cy="663964"/>
              </a:xfrm>
              <a:custGeom>
                <a:avLst/>
                <a:gdLst/>
                <a:ahLst/>
                <a:cxnLst/>
                <a:rect l="l" t="t" r="r" b="b"/>
                <a:pathLst>
                  <a:path w="383307" h="663964" extrusionOk="0">
                    <a:moveTo>
                      <a:pt x="381017" y="663964"/>
                    </a:moveTo>
                    <a:cubicBezTo>
                      <a:pt x="379975" y="663409"/>
                      <a:pt x="278607" y="609808"/>
                      <a:pt x="181682" y="501636"/>
                    </a:cubicBezTo>
                    <a:cubicBezTo>
                      <a:pt x="92186" y="401795"/>
                      <a:pt x="-11821" y="233703"/>
                      <a:pt x="1093" y="0"/>
                    </a:cubicBezTo>
                    <a:lnTo>
                      <a:pt x="5883" y="278"/>
                    </a:lnTo>
                    <a:cubicBezTo>
                      <a:pt x="-6961" y="232245"/>
                      <a:pt x="96282" y="399156"/>
                      <a:pt x="185153" y="498233"/>
                    </a:cubicBezTo>
                    <a:cubicBezTo>
                      <a:pt x="281523" y="605782"/>
                      <a:pt x="382266" y="659104"/>
                      <a:pt x="383308" y="659590"/>
                    </a:cubicBezTo>
                    <a:lnTo>
                      <a:pt x="381086" y="66389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76" name="Google Shape;13176;p31"/>
              <p:cNvSpPr/>
              <p:nvPr/>
            </p:nvSpPr>
            <p:spPr>
              <a:xfrm>
                <a:off x="8241403" y="3137183"/>
                <a:ext cx="458171" cy="617723"/>
              </a:xfrm>
              <a:custGeom>
                <a:avLst/>
                <a:gdLst/>
                <a:ahLst/>
                <a:cxnLst/>
                <a:rect l="l" t="t" r="r" b="b"/>
                <a:pathLst>
                  <a:path w="458171" h="617723" extrusionOk="0">
                    <a:moveTo>
                      <a:pt x="453382" y="617723"/>
                    </a:moveTo>
                    <a:cubicBezTo>
                      <a:pt x="453173" y="616613"/>
                      <a:pt x="433038" y="504205"/>
                      <a:pt x="367288" y="373050"/>
                    </a:cubicBezTo>
                    <a:cubicBezTo>
                      <a:pt x="306675" y="252102"/>
                      <a:pt x="193711" y="89982"/>
                      <a:pt x="0" y="4443"/>
                    </a:cubicBezTo>
                    <a:lnTo>
                      <a:pt x="1944" y="0"/>
                    </a:lnTo>
                    <a:cubicBezTo>
                      <a:pt x="196974" y="86163"/>
                      <a:pt x="310632" y="249256"/>
                      <a:pt x="371662" y="370967"/>
                    </a:cubicBezTo>
                    <a:cubicBezTo>
                      <a:pt x="437690" y="502746"/>
                      <a:pt x="457963" y="615710"/>
                      <a:pt x="458172" y="616890"/>
                    </a:cubicBezTo>
                    <a:lnTo>
                      <a:pt x="453382" y="617723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77" name="Google Shape;13177;p31"/>
              <p:cNvSpPr/>
              <p:nvPr/>
            </p:nvSpPr>
            <p:spPr>
              <a:xfrm>
                <a:off x="8152948" y="3223276"/>
                <a:ext cx="442897" cy="649314"/>
              </a:xfrm>
              <a:custGeom>
                <a:avLst/>
                <a:gdLst/>
                <a:ahLst/>
                <a:cxnLst/>
                <a:rect l="l" t="t" r="r" b="b"/>
                <a:pathLst>
                  <a:path w="442897" h="649314" extrusionOk="0">
                    <a:moveTo>
                      <a:pt x="439773" y="649245"/>
                    </a:moveTo>
                    <a:cubicBezTo>
                      <a:pt x="436510" y="646537"/>
                      <a:pt x="113380" y="375619"/>
                      <a:pt x="0" y="1389"/>
                    </a:cubicBezTo>
                    <a:lnTo>
                      <a:pt x="4652" y="0"/>
                    </a:lnTo>
                    <a:cubicBezTo>
                      <a:pt x="117545" y="372842"/>
                      <a:pt x="439634" y="642857"/>
                      <a:pt x="442898" y="645565"/>
                    </a:cubicBezTo>
                    <a:lnTo>
                      <a:pt x="439842" y="649314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3178" name="Google Shape;13178;p31"/>
            <p:cNvSpPr/>
            <p:nvPr/>
          </p:nvSpPr>
          <p:spPr>
            <a:xfrm>
              <a:off x="6671127" y="2523470"/>
              <a:ext cx="108401" cy="135024"/>
            </a:xfrm>
            <a:custGeom>
              <a:avLst/>
              <a:gdLst/>
              <a:ahLst/>
              <a:cxnLst/>
              <a:rect l="l" t="t" r="r" b="b"/>
              <a:pathLst>
                <a:path w="159413" h="198564" extrusionOk="0">
                  <a:moveTo>
                    <a:pt x="41867" y="198495"/>
                  </a:moveTo>
                  <a:cubicBezTo>
                    <a:pt x="72833" y="168293"/>
                    <a:pt x="108451" y="179055"/>
                    <a:pt x="108451" y="179055"/>
                  </a:cubicBezTo>
                  <a:cubicBezTo>
                    <a:pt x="118101" y="131217"/>
                    <a:pt x="159413" y="121358"/>
                    <a:pt x="159413" y="121358"/>
                  </a:cubicBezTo>
                  <a:cubicBezTo>
                    <a:pt x="131780" y="102542"/>
                    <a:pt x="100744" y="123232"/>
                    <a:pt x="100744" y="123232"/>
                  </a:cubicBezTo>
                  <a:cubicBezTo>
                    <a:pt x="52976" y="78380"/>
                    <a:pt x="61030" y="33389"/>
                    <a:pt x="69639" y="19781"/>
                  </a:cubicBezTo>
                  <a:cubicBezTo>
                    <a:pt x="55822" y="-13962"/>
                    <a:pt x="556" y="-701"/>
                    <a:pt x="0" y="30820"/>
                  </a:cubicBezTo>
                  <a:cubicBezTo>
                    <a:pt x="13886" y="88101"/>
                    <a:pt x="75957" y="139479"/>
                    <a:pt x="75957" y="139479"/>
                  </a:cubicBezTo>
                  <a:cubicBezTo>
                    <a:pt x="36590" y="153504"/>
                    <a:pt x="41867" y="198565"/>
                    <a:pt x="41867" y="19856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179" name="Google Shape;13179;p31"/>
            <p:cNvGrpSpPr/>
            <p:nvPr/>
          </p:nvGrpSpPr>
          <p:grpSpPr>
            <a:xfrm>
              <a:off x="6710881" y="2685263"/>
              <a:ext cx="232654" cy="414686"/>
              <a:chOff x="8085846" y="3254448"/>
              <a:chExt cx="341536" cy="608758"/>
            </a:xfrm>
          </p:grpSpPr>
          <p:sp>
            <p:nvSpPr>
              <p:cNvPr id="13180" name="Google Shape;13180;p31"/>
              <p:cNvSpPr/>
              <p:nvPr/>
            </p:nvSpPr>
            <p:spPr>
              <a:xfrm>
                <a:off x="8372761" y="3254448"/>
                <a:ext cx="15966" cy="16595"/>
              </a:xfrm>
              <a:custGeom>
                <a:avLst/>
                <a:gdLst/>
                <a:ahLst/>
                <a:cxnLst/>
                <a:rect l="l" t="t" r="r" b="b"/>
                <a:pathLst>
                  <a:path w="15966" h="16595" extrusionOk="0">
                    <a:moveTo>
                      <a:pt x="2920" y="975"/>
                    </a:moveTo>
                    <a:cubicBezTo>
                      <a:pt x="-5065" y="5765"/>
                      <a:pt x="5003" y="20484"/>
                      <a:pt x="13057" y="15624"/>
                    </a:cubicBezTo>
                    <a:cubicBezTo>
                      <a:pt x="21041" y="10764"/>
                      <a:pt x="10904" y="-3886"/>
                      <a:pt x="2920" y="9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81" name="Google Shape;13181;p31"/>
              <p:cNvSpPr/>
              <p:nvPr/>
            </p:nvSpPr>
            <p:spPr>
              <a:xfrm>
                <a:off x="8340037" y="3259864"/>
                <a:ext cx="15873" cy="16595"/>
              </a:xfrm>
              <a:custGeom>
                <a:avLst/>
                <a:gdLst/>
                <a:ahLst/>
                <a:cxnLst/>
                <a:rect l="l" t="t" r="r" b="b"/>
                <a:pathLst>
                  <a:path w="15873" h="16595" extrusionOk="0">
                    <a:moveTo>
                      <a:pt x="2943" y="975"/>
                    </a:moveTo>
                    <a:cubicBezTo>
                      <a:pt x="-5042" y="5765"/>
                      <a:pt x="4887" y="20484"/>
                      <a:pt x="12941" y="15624"/>
                    </a:cubicBezTo>
                    <a:cubicBezTo>
                      <a:pt x="20925" y="10764"/>
                      <a:pt x="10928" y="-3886"/>
                      <a:pt x="2943" y="9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82" name="Google Shape;13182;p31"/>
              <p:cNvSpPr/>
              <p:nvPr/>
            </p:nvSpPr>
            <p:spPr>
              <a:xfrm>
                <a:off x="8363081" y="3289942"/>
                <a:ext cx="16025" cy="16847"/>
              </a:xfrm>
              <a:custGeom>
                <a:avLst/>
                <a:gdLst/>
                <a:ahLst/>
                <a:cxnLst/>
                <a:rect l="l" t="t" r="r" b="b"/>
                <a:pathLst>
                  <a:path w="16025" h="16847" extrusionOk="0">
                    <a:moveTo>
                      <a:pt x="2949" y="960"/>
                    </a:moveTo>
                    <a:cubicBezTo>
                      <a:pt x="-5104" y="5820"/>
                      <a:pt x="5032" y="20748"/>
                      <a:pt x="13086" y="15888"/>
                    </a:cubicBezTo>
                    <a:cubicBezTo>
                      <a:pt x="21140" y="11028"/>
                      <a:pt x="10934" y="-3900"/>
                      <a:pt x="2949" y="96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83" name="Google Shape;13183;p31"/>
              <p:cNvSpPr/>
              <p:nvPr/>
            </p:nvSpPr>
            <p:spPr>
              <a:xfrm>
                <a:off x="8409380" y="3842190"/>
                <a:ext cx="18002" cy="21016"/>
              </a:xfrm>
              <a:custGeom>
                <a:avLst/>
                <a:gdLst/>
                <a:ahLst/>
                <a:cxnLst/>
                <a:rect l="l" t="t" r="r" b="b"/>
                <a:pathLst>
                  <a:path w="18002" h="21016" extrusionOk="0">
                    <a:moveTo>
                      <a:pt x="3239" y="1031"/>
                    </a:moveTo>
                    <a:cubicBezTo>
                      <a:pt x="-5718" y="6655"/>
                      <a:pt x="5807" y="25610"/>
                      <a:pt x="14763" y="19986"/>
                    </a:cubicBezTo>
                    <a:cubicBezTo>
                      <a:pt x="23720" y="14362"/>
                      <a:pt x="12195" y="-4593"/>
                      <a:pt x="3239" y="103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84" name="Google Shape;13184;p31"/>
              <p:cNvSpPr/>
              <p:nvPr/>
            </p:nvSpPr>
            <p:spPr>
              <a:xfrm>
                <a:off x="8364650" y="3821167"/>
                <a:ext cx="17746" cy="20780"/>
              </a:xfrm>
              <a:custGeom>
                <a:avLst/>
                <a:gdLst/>
                <a:ahLst/>
                <a:cxnLst/>
                <a:rect l="l" t="t" r="r" b="b"/>
                <a:pathLst>
                  <a:path w="17746" h="20780" extrusionOk="0">
                    <a:moveTo>
                      <a:pt x="3254" y="1017"/>
                    </a:moveTo>
                    <a:cubicBezTo>
                      <a:pt x="-5633" y="6572"/>
                      <a:pt x="5546" y="25318"/>
                      <a:pt x="14502" y="19764"/>
                    </a:cubicBezTo>
                    <a:cubicBezTo>
                      <a:pt x="23390" y="14209"/>
                      <a:pt x="12142" y="-4537"/>
                      <a:pt x="3254" y="101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85" name="Google Shape;13185;p31"/>
              <p:cNvSpPr/>
              <p:nvPr/>
            </p:nvSpPr>
            <p:spPr>
              <a:xfrm>
                <a:off x="8408246" y="3790191"/>
                <a:ext cx="17790" cy="20611"/>
              </a:xfrm>
              <a:custGeom>
                <a:avLst/>
                <a:gdLst/>
                <a:ahLst/>
                <a:cxnLst/>
                <a:rect l="l" t="t" r="r" b="b"/>
                <a:pathLst>
                  <a:path w="17790" h="20611" extrusionOk="0">
                    <a:moveTo>
                      <a:pt x="3192" y="1026"/>
                    </a:moveTo>
                    <a:cubicBezTo>
                      <a:pt x="-5626" y="6581"/>
                      <a:pt x="5691" y="25189"/>
                      <a:pt x="14579" y="19565"/>
                    </a:cubicBezTo>
                    <a:cubicBezTo>
                      <a:pt x="23466" y="14010"/>
                      <a:pt x="12010" y="-4528"/>
                      <a:pt x="3192" y="102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86" name="Google Shape;13186;p31"/>
              <p:cNvSpPr/>
              <p:nvPr/>
            </p:nvSpPr>
            <p:spPr>
              <a:xfrm>
                <a:off x="8085846" y="3384312"/>
                <a:ext cx="15357" cy="17097"/>
              </a:xfrm>
              <a:custGeom>
                <a:avLst/>
                <a:gdLst/>
                <a:ahLst/>
                <a:cxnLst/>
                <a:rect l="l" t="t" r="r" b="b"/>
                <a:pathLst>
                  <a:path w="15357" h="17097" extrusionOk="0">
                    <a:moveTo>
                      <a:pt x="3157" y="946"/>
                    </a:moveTo>
                    <a:cubicBezTo>
                      <a:pt x="-4898" y="5806"/>
                      <a:pt x="4059" y="21011"/>
                      <a:pt x="12182" y="16151"/>
                    </a:cubicBezTo>
                    <a:cubicBezTo>
                      <a:pt x="20306" y="11291"/>
                      <a:pt x="11210" y="-3914"/>
                      <a:pt x="3157" y="94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87" name="Google Shape;13187;p31"/>
              <p:cNvSpPr/>
              <p:nvPr/>
            </p:nvSpPr>
            <p:spPr>
              <a:xfrm>
                <a:off x="8092037" y="3344861"/>
                <a:ext cx="15316" cy="16844"/>
              </a:xfrm>
              <a:custGeom>
                <a:avLst/>
                <a:gdLst/>
                <a:ahLst/>
                <a:cxnLst/>
                <a:rect l="l" t="t" r="r" b="b"/>
                <a:pathLst>
                  <a:path w="15316" h="16844" extrusionOk="0">
                    <a:moveTo>
                      <a:pt x="3145" y="960"/>
                    </a:moveTo>
                    <a:cubicBezTo>
                      <a:pt x="-4909" y="5751"/>
                      <a:pt x="4117" y="20748"/>
                      <a:pt x="12171" y="15888"/>
                    </a:cubicBezTo>
                    <a:cubicBezTo>
                      <a:pt x="20225" y="11028"/>
                      <a:pt x="11199" y="-3900"/>
                      <a:pt x="3145" y="96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188" name="Google Shape;13188;p31"/>
          <p:cNvGrpSpPr/>
          <p:nvPr/>
        </p:nvGrpSpPr>
        <p:grpSpPr>
          <a:xfrm rot="-3039879" flipH="1">
            <a:off x="644542" y="6210409"/>
            <a:ext cx="319271" cy="377001"/>
            <a:chOff x="6628255" y="2523470"/>
            <a:chExt cx="568462" cy="671251"/>
          </a:xfrm>
        </p:grpSpPr>
        <p:sp>
          <p:nvSpPr>
            <p:cNvPr id="13189" name="Google Shape;13189;p31"/>
            <p:cNvSpPr/>
            <p:nvPr/>
          </p:nvSpPr>
          <p:spPr>
            <a:xfrm>
              <a:off x="6628255" y="2584183"/>
              <a:ext cx="568462" cy="610538"/>
            </a:xfrm>
            <a:custGeom>
              <a:avLst/>
              <a:gdLst/>
              <a:ahLst/>
              <a:cxnLst/>
              <a:rect l="l" t="t" r="r" b="b"/>
              <a:pathLst>
                <a:path w="835973" h="897850" extrusionOk="0">
                  <a:moveTo>
                    <a:pt x="141114" y="40007"/>
                  </a:moveTo>
                  <a:cubicBezTo>
                    <a:pt x="56062" y="55212"/>
                    <a:pt x="65713" y="134016"/>
                    <a:pt x="65713" y="134016"/>
                  </a:cubicBezTo>
                  <a:cubicBezTo>
                    <a:pt x="-95435" y="170119"/>
                    <a:pt x="18361" y="1217132"/>
                    <a:pt x="647887" y="799715"/>
                  </a:cubicBezTo>
                  <a:cubicBezTo>
                    <a:pt x="1201874" y="432359"/>
                    <a:pt x="366556" y="-93855"/>
                    <a:pt x="255674" y="14387"/>
                  </a:cubicBezTo>
                  <a:cubicBezTo>
                    <a:pt x="179579" y="-23939"/>
                    <a:pt x="141114" y="40007"/>
                    <a:pt x="141114" y="4000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90" name="Google Shape;13190;p31"/>
            <p:cNvSpPr/>
            <p:nvPr/>
          </p:nvSpPr>
          <p:spPr>
            <a:xfrm>
              <a:off x="6628255" y="2584183"/>
              <a:ext cx="568462" cy="610538"/>
            </a:xfrm>
            <a:custGeom>
              <a:avLst/>
              <a:gdLst/>
              <a:ahLst/>
              <a:cxnLst/>
              <a:rect l="l" t="t" r="r" b="b"/>
              <a:pathLst>
                <a:path w="835973" h="897850" extrusionOk="0">
                  <a:moveTo>
                    <a:pt x="141114" y="40007"/>
                  </a:moveTo>
                  <a:cubicBezTo>
                    <a:pt x="56062" y="55212"/>
                    <a:pt x="65713" y="134016"/>
                    <a:pt x="65713" y="134016"/>
                  </a:cubicBezTo>
                  <a:cubicBezTo>
                    <a:pt x="-95435" y="170119"/>
                    <a:pt x="18361" y="1217132"/>
                    <a:pt x="647887" y="799715"/>
                  </a:cubicBezTo>
                  <a:cubicBezTo>
                    <a:pt x="1201874" y="432359"/>
                    <a:pt x="366556" y="-93855"/>
                    <a:pt x="255674" y="14387"/>
                  </a:cubicBezTo>
                  <a:cubicBezTo>
                    <a:pt x="179579" y="-23939"/>
                    <a:pt x="141114" y="40007"/>
                    <a:pt x="141114" y="40007"/>
                  </a:cubicBezTo>
                  <a:close/>
                </a:path>
              </a:pathLst>
            </a:custGeom>
            <a:solidFill>
              <a:srgbClr val="FFFFFF">
                <a:alpha val="113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191" name="Google Shape;13191;p31"/>
            <p:cNvGrpSpPr/>
            <p:nvPr/>
          </p:nvGrpSpPr>
          <p:grpSpPr>
            <a:xfrm>
              <a:off x="6678565" y="2605382"/>
              <a:ext cx="450388" cy="540925"/>
              <a:chOff x="8038406" y="3137183"/>
              <a:chExt cx="661168" cy="794076"/>
            </a:xfrm>
          </p:grpSpPr>
          <p:sp>
            <p:nvSpPr>
              <p:cNvPr id="13192" name="Google Shape;13192;p31"/>
              <p:cNvSpPr/>
              <p:nvPr/>
            </p:nvSpPr>
            <p:spPr>
              <a:xfrm>
                <a:off x="8038406" y="3267295"/>
                <a:ext cx="383307" cy="663964"/>
              </a:xfrm>
              <a:custGeom>
                <a:avLst/>
                <a:gdLst/>
                <a:ahLst/>
                <a:cxnLst/>
                <a:rect l="l" t="t" r="r" b="b"/>
                <a:pathLst>
                  <a:path w="383307" h="663964" extrusionOk="0">
                    <a:moveTo>
                      <a:pt x="381017" y="663964"/>
                    </a:moveTo>
                    <a:cubicBezTo>
                      <a:pt x="379975" y="663409"/>
                      <a:pt x="278607" y="609808"/>
                      <a:pt x="181682" y="501636"/>
                    </a:cubicBezTo>
                    <a:cubicBezTo>
                      <a:pt x="92186" y="401795"/>
                      <a:pt x="-11821" y="233703"/>
                      <a:pt x="1093" y="0"/>
                    </a:cubicBezTo>
                    <a:lnTo>
                      <a:pt x="5883" y="278"/>
                    </a:lnTo>
                    <a:cubicBezTo>
                      <a:pt x="-6961" y="232245"/>
                      <a:pt x="96282" y="399156"/>
                      <a:pt x="185153" y="498233"/>
                    </a:cubicBezTo>
                    <a:cubicBezTo>
                      <a:pt x="281523" y="605782"/>
                      <a:pt x="382266" y="659104"/>
                      <a:pt x="383308" y="659590"/>
                    </a:cubicBezTo>
                    <a:lnTo>
                      <a:pt x="381086" y="66389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93" name="Google Shape;13193;p31"/>
              <p:cNvSpPr/>
              <p:nvPr/>
            </p:nvSpPr>
            <p:spPr>
              <a:xfrm>
                <a:off x="8241403" y="3137183"/>
                <a:ext cx="458171" cy="617723"/>
              </a:xfrm>
              <a:custGeom>
                <a:avLst/>
                <a:gdLst/>
                <a:ahLst/>
                <a:cxnLst/>
                <a:rect l="l" t="t" r="r" b="b"/>
                <a:pathLst>
                  <a:path w="458171" h="617723" extrusionOk="0">
                    <a:moveTo>
                      <a:pt x="453382" y="617723"/>
                    </a:moveTo>
                    <a:cubicBezTo>
                      <a:pt x="453173" y="616613"/>
                      <a:pt x="433038" y="504205"/>
                      <a:pt x="367288" y="373050"/>
                    </a:cubicBezTo>
                    <a:cubicBezTo>
                      <a:pt x="306675" y="252102"/>
                      <a:pt x="193711" y="89982"/>
                      <a:pt x="0" y="4443"/>
                    </a:cubicBezTo>
                    <a:lnTo>
                      <a:pt x="1944" y="0"/>
                    </a:lnTo>
                    <a:cubicBezTo>
                      <a:pt x="196974" y="86163"/>
                      <a:pt x="310632" y="249256"/>
                      <a:pt x="371662" y="370967"/>
                    </a:cubicBezTo>
                    <a:cubicBezTo>
                      <a:pt x="437690" y="502746"/>
                      <a:pt x="457963" y="615710"/>
                      <a:pt x="458172" y="616890"/>
                    </a:cubicBezTo>
                    <a:lnTo>
                      <a:pt x="453382" y="617723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94" name="Google Shape;13194;p31"/>
              <p:cNvSpPr/>
              <p:nvPr/>
            </p:nvSpPr>
            <p:spPr>
              <a:xfrm>
                <a:off x="8152948" y="3223276"/>
                <a:ext cx="442897" cy="649314"/>
              </a:xfrm>
              <a:custGeom>
                <a:avLst/>
                <a:gdLst/>
                <a:ahLst/>
                <a:cxnLst/>
                <a:rect l="l" t="t" r="r" b="b"/>
                <a:pathLst>
                  <a:path w="442897" h="649314" extrusionOk="0">
                    <a:moveTo>
                      <a:pt x="439773" y="649245"/>
                    </a:moveTo>
                    <a:cubicBezTo>
                      <a:pt x="436510" y="646537"/>
                      <a:pt x="113380" y="375619"/>
                      <a:pt x="0" y="1389"/>
                    </a:cubicBezTo>
                    <a:lnTo>
                      <a:pt x="4652" y="0"/>
                    </a:lnTo>
                    <a:cubicBezTo>
                      <a:pt x="117545" y="372842"/>
                      <a:pt x="439634" y="642857"/>
                      <a:pt x="442898" y="645565"/>
                    </a:cubicBezTo>
                    <a:lnTo>
                      <a:pt x="439842" y="649314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3195" name="Google Shape;13195;p31"/>
            <p:cNvSpPr/>
            <p:nvPr/>
          </p:nvSpPr>
          <p:spPr>
            <a:xfrm>
              <a:off x="6671127" y="2523470"/>
              <a:ext cx="108401" cy="135024"/>
            </a:xfrm>
            <a:custGeom>
              <a:avLst/>
              <a:gdLst/>
              <a:ahLst/>
              <a:cxnLst/>
              <a:rect l="l" t="t" r="r" b="b"/>
              <a:pathLst>
                <a:path w="159413" h="198564" extrusionOk="0">
                  <a:moveTo>
                    <a:pt x="41867" y="198495"/>
                  </a:moveTo>
                  <a:cubicBezTo>
                    <a:pt x="72833" y="168293"/>
                    <a:pt x="108451" y="179055"/>
                    <a:pt x="108451" y="179055"/>
                  </a:cubicBezTo>
                  <a:cubicBezTo>
                    <a:pt x="118101" y="131217"/>
                    <a:pt x="159413" y="121358"/>
                    <a:pt x="159413" y="121358"/>
                  </a:cubicBezTo>
                  <a:cubicBezTo>
                    <a:pt x="131780" y="102542"/>
                    <a:pt x="100744" y="123232"/>
                    <a:pt x="100744" y="123232"/>
                  </a:cubicBezTo>
                  <a:cubicBezTo>
                    <a:pt x="52976" y="78380"/>
                    <a:pt x="61030" y="33389"/>
                    <a:pt x="69639" y="19781"/>
                  </a:cubicBezTo>
                  <a:cubicBezTo>
                    <a:pt x="55822" y="-13962"/>
                    <a:pt x="556" y="-701"/>
                    <a:pt x="0" y="30820"/>
                  </a:cubicBezTo>
                  <a:cubicBezTo>
                    <a:pt x="13886" y="88101"/>
                    <a:pt x="75957" y="139479"/>
                    <a:pt x="75957" y="139479"/>
                  </a:cubicBezTo>
                  <a:cubicBezTo>
                    <a:pt x="36590" y="153504"/>
                    <a:pt x="41867" y="198565"/>
                    <a:pt x="41867" y="19856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196" name="Google Shape;13196;p31"/>
            <p:cNvGrpSpPr/>
            <p:nvPr/>
          </p:nvGrpSpPr>
          <p:grpSpPr>
            <a:xfrm>
              <a:off x="6710881" y="2685263"/>
              <a:ext cx="232654" cy="414686"/>
              <a:chOff x="8085846" y="3254448"/>
              <a:chExt cx="341536" cy="608758"/>
            </a:xfrm>
          </p:grpSpPr>
          <p:sp>
            <p:nvSpPr>
              <p:cNvPr id="13197" name="Google Shape;13197;p31"/>
              <p:cNvSpPr/>
              <p:nvPr/>
            </p:nvSpPr>
            <p:spPr>
              <a:xfrm>
                <a:off x="8372761" y="3254448"/>
                <a:ext cx="15966" cy="16595"/>
              </a:xfrm>
              <a:custGeom>
                <a:avLst/>
                <a:gdLst/>
                <a:ahLst/>
                <a:cxnLst/>
                <a:rect l="l" t="t" r="r" b="b"/>
                <a:pathLst>
                  <a:path w="15966" h="16595" extrusionOk="0">
                    <a:moveTo>
                      <a:pt x="2920" y="975"/>
                    </a:moveTo>
                    <a:cubicBezTo>
                      <a:pt x="-5065" y="5765"/>
                      <a:pt x="5003" y="20484"/>
                      <a:pt x="13057" y="15624"/>
                    </a:cubicBezTo>
                    <a:cubicBezTo>
                      <a:pt x="21041" y="10764"/>
                      <a:pt x="10904" y="-3886"/>
                      <a:pt x="2920" y="9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98" name="Google Shape;13198;p31"/>
              <p:cNvSpPr/>
              <p:nvPr/>
            </p:nvSpPr>
            <p:spPr>
              <a:xfrm>
                <a:off x="8340037" y="3259864"/>
                <a:ext cx="15873" cy="16595"/>
              </a:xfrm>
              <a:custGeom>
                <a:avLst/>
                <a:gdLst/>
                <a:ahLst/>
                <a:cxnLst/>
                <a:rect l="l" t="t" r="r" b="b"/>
                <a:pathLst>
                  <a:path w="15873" h="16595" extrusionOk="0">
                    <a:moveTo>
                      <a:pt x="2943" y="975"/>
                    </a:moveTo>
                    <a:cubicBezTo>
                      <a:pt x="-5042" y="5765"/>
                      <a:pt x="4887" y="20484"/>
                      <a:pt x="12941" y="15624"/>
                    </a:cubicBezTo>
                    <a:cubicBezTo>
                      <a:pt x="20925" y="10764"/>
                      <a:pt x="10928" y="-3886"/>
                      <a:pt x="2943" y="9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99" name="Google Shape;13199;p31"/>
              <p:cNvSpPr/>
              <p:nvPr/>
            </p:nvSpPr>
            <p:spPr>
              <a:xfrm>
                <a:off x="8363081" y="3289942"/>
                <a:ext cx="16025" cy="16847"/>
              </a:xfrm>
              <a:custGeom>
                <a:avLst/>
                <a:gdLst/>
                <a:ahLst/>
                <a:cxnLst/>
                <a:rect l="l" t="t" r="r" b="b"/>
                <a:pathLst>
                  <a:path w="16025" h="16847" extrusionOk="0">
                    <a:moveTo>
                      <a:pt x="2949" y="960"/>
                    </a:moveTo>
                    <a:cubicBezTo>
                      <a:pt x="-5104" y="5820"/>
                      <a:pt x="5032" y="20748"/>
                      <a:pt x="13086" y="15888"/>
                    </a:cubicBezTo>
                    <a:cubicBezTo>
                      <a:pt x="21140" y="11028"/>
                      <a:pt x="10934" y="-3900"/>
                      <a:pt x="2949" y="96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00" name="Google Shape;13200;p31"/>
              <p:cNvSpPr/>
              <p:nvPr/>
            </p:nvSpPr>
            <p:spPr>
              <a:xfrm>
                <a:off x="8409380" y="3842190"/>
                <a:ext cx="18002" cy="21016"/>
              </a:xfrm>
              <a:custGeom>
                <a:avLst/>
                <a:gdLst/>
                <a:ahLst/>
                <a:cxnLst/>
                <a:rect l="l" t="t" r="r" b="b"/>
                <a:pathLst>
                  <a:path w="18002" h="21016" extrusionOk="0">
                    <a:moveTo>
                      <a:pt x="3239" y="1031"/>
                    </a:moveTo>
                    <a:cubicBezTo>
                      <a:pt x="-5718" y="6655"/>
                      <a:pt x="5807" y="25610"/>
                      <a:pt x="14763" y="19986"/>
                    </a:cubicBezTo>
                    <a:cubicBezTo>
                      <a:pt x="23720" y="14362"/>
                      <a:pt x="12195" y="-4593"/>
                      <a:pt x="3239" y="103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01" name="Google Shape;13201;p31"/>
              <p:cNvSpPr/>
              <p:nvPr/>
            </p:nvSpPr>
            <p:spPr>
              <a:xfrm>
                <a:off x="8364650" y="3821167"/>
                <a:ext cx="17746" cy="20780"/>
              </a:xfrm>
              <a:custGeom>
                <a:avLst/>
                <a:gdLst/>
                <a:ahLst/>
                <a:cxnLst/>
                <a:rect l="l" t="t" r="r" b="b"/>
                <a:pathLst>
                  <a:path w="17746" h="20780" extrusionOk="0">
                    <a:moveTo>
                      <a:pt x="3254" y="1017"/>
                    </a:moveTo>
                    <a:cubicBezTo>
                      <a:pt x="-5633" y="6572"/>
                      <a:pt x="5546" y="25318"/>
                      <a:pt x="14502" y="19764"/>
                    </a:cubicBezTo>
                    <a:cubicBezTo>
                      <a:pt x="23390" y="14209"/>
                      <a:pt x="12142" y="-4537"/>
                      <a:pt x="3254" y="101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02" name="Google Shape;13202;p31"/>
              <p:cNvSpPr/>
              <p:nvPr/>
            </p:nvSpPr>
            <p:spPr>
              <a:xfrm>
                <a:off x="8408246" y="3790191"/>
                <a:ext cx="17790" cy="20611"/>
              </a:xfrm>
              <a:custGeom>
                <a:avLst/>
                <a:gdLst/>
                <a:ahLst/>
                <a:cxnLst/>
                <a:rect l="l" t="t" r="r" b="b"/>
                <a:pathLst>
                  <a:path w="17790" h="20611" extrusionOk="0">
                    <a:moveTo>
                      <a:pt x="3192" y="1026"/>
                    </a:moveTo>
                    <a:cubicBezTo>
                      <a:pt x="-5626" y="6581"/>
                      <a:pt x="5691" y="25189"/>
                      <a:pt x="14579" y="19565"/>
                    </a:cubicBezTo>
                    <a:cubicBezTo>
                      <a:pt x="23466" y="14010"/>
                      <a:pt x="12010" y="-4528"/>
                      <a:pt x="3192" y="102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03" name="Google Shape;13203;p31"/>
              <p:cNvSpPr/>
              <p:nvPr/>
            </p:nvSpPr>
            <p:spPr>
              <a:xfrm>
                <a:off x="8085846" y="3384312"/>
                <a:ext cx="15357" cy="17097"/>
              </a:xfrm>
              <a:custGeom>
                <a:avLst/>
                <a:gdLst/>
                <a:ahLst/>
                <a:cxnLst/>
                <a:rect l="l" t="t" r="r" b="b"/>
                <a:pathLst>
                  <a:path w="15357" h="17097" extrusionOk="0">
                    <a:moveTo>
                      <a:pt x="3157" y="946"/>
                    </a:moveTo>
                    <a:cubicBezTo>
                      <a:pt x="-4898" y="5806"/>
                      <a:pt x="4059" y="21011"/>
                      <a:pt x="12182" y="16151"/>
                    </a:cubicBezTo>
                    <a:cubicBezTo>
                      <a:pt x="20306" y="11291"/>
                      <a:pt x="11210" y="-3914"/>
                      <a:pt x="3157" y="94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04" name="Google Shape;13204;p31"/>
              <p:cNvSpPr/>
              <p:nvPr/>
            </p:nvSpPr>
            <p:spPr>
              <a:xfrm>
                <a:off x="8092037" y="3344861"/>
                <a:ext cx="15316" cy="16844"/>
              </a:xfrm>
              <a:custGeom>
                <a:avLst/>
                <a:gdLst/>
                <a:ahLst/>
                <a:cxnLst/>
                <a:rect l="l" t="t" r="r" b="b"/>
                <a:pathLst>
                  <a:path w="15316" h="16844" extrusionOk="0">
                    <a:moveTo>
                      <a:pt x="3145" y="960"/>
                    </a:moveTo>
                    <a:cubicBezTo>
                      <a:pt x="-4909" y="5751"/>
                      <a:pt x="4117" y="20748"/>
                      <a:pt x="12171" y="15888"/>
                    </a:cubicBezTo>
                    <a:cubicBezTo>
                      <a:pt x="20225" y="11028"/>
                      <a:pt x="11199" y="-3900"/>
                      <a:pt x="3145" y="96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205" name="Google Shape;13205;p31"/>
          <p:cNvGrpSpPr/>
          <p:nvPr/>
        </p:nvGrpSpPr>
        <p:grpSpPr>
          <a:xfrm rot="-1311639" flipH="1">
            <a:off x="817630" y="6235003"/>
            <a:ext cx="415876" cy="388588"/>
            <a:chOff x="5864443" y="2404138"/>
            <a:chExt cx="578957" cy="540967"/>
          </a:xfrm>
        </p:grpSpPr>
        <p:sp>
          <p:nvSpPr>
            <p:cNvPr id="13206" name="Google Shape;13206;p31"/>
            <p:cNvSpPr/>
            <p:nvPr/>
          </p:nvSpPr>
          <p:spPr>
            <a:xfrm>
              <a:off x="5864443" y="2495777"/>
              <a:ext cx="578957" cy="449329"/>
            </a:xfrm>
            <a:custGeom>
              <a:avLst/>
              <a:gdLst/>
              <a:ahLst/>
              <a:cxnLst/>
              <a:rect l="l" t="t" r="r" b="b"/>
              <a:pathLst>
                <a:path w="851407" h="660778" extrusionOk="0">
                  <a:moveTo>
                    <a:pt x="332463" y="38028"/>
                  </a:moveTo>
                  <a:cubicBezTo>
                    <a:pt x="234983" y="12061"/>
                    <a:pt x="196727" y="94059"/>
                    <a:pt x="196727" y="94059"/>
                  </a:cubicBezTo>
                  <a:cubicBezTo>
                    <a:pt x="-55445" y="164253"/>
                    <a:pt x="-169728" y="816136"/>
                    <a:pt x="512149" y="626244"/>
                  </a:cubicBezTo>
                  <a:cubicBezTo>
                    <a:pt x="1169309" y="443225"/>
                    <a:pt x="712526" y="-54314"/>
                    <a:pt x="465840" y="14352"/>
                  </a:cubicBezTo>
                  <a:cubicBezTo>
                    <a:pt x="386619" y="-28417"/>
                    <a:pt x="332463" y="38028"/>
                    <a:pt x="332463" y="3802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07" name="Google Shape;13207;p31"/>
            <p:cNvSpPr/>
            <p:nvPr/>
          </p:nvSpPr>
          <p:spPr>
            <a:xfrm>
              <a:off x="5864443" y="2495777"/>
              <a:ext cx="578957" cy="449329"/>
            </a:xfrm>
            <a:custGeom>
              <a:avLst/>
              <a:gdLst/>
              <a:ahLst/>
              <a:cxnLst/>
              <a:rect l="l" t="t" r="r" b="b"/>
              <a:pathLst>
                <a:path w="851407" h="660778" extrusionOk="0">
                  <a:moveTo>
                    <a:pt x="332463" y="38028"/>
                  </a:moveTo>
                  <a:cubicBezTo>
                    <a:pt x="234983" y="12061"/>
                    <a:pt x="196727" y="94059"/>
                    <a:pt x="196727" y="94059"/>
                  </a:cubicBezTo>
                  <a:cubicBezTo>
                    <a:pt x="-55445" y="164253"/>
                    <a:pt x="-169728" y="816136"/>
                    <a:pt x="512149" y="626244"/>
                  </a:cubicBezTo>
                  <a:cubicBezTo>
                    <a:pt x="1169309" y="443225"/>
                    <a:pt x="712526" y="-54314"/>
                    <a:pt x="465840" y="14352"/>
                  </a:cubicBezTo>
                  <a:cubicBezTo>
                    <a:pt x="386619" y="-28417"/>
                    <a:pt x="332463" y="38028"/>
                    <a:pt x="332463" y="38028"/>
                  </a:cubicBez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208" name="Google Shape;13208;p31"/>
            <p:cNvGrpSpPr/>
            <p:nvPr/>
          </p:nvGrpSpPr>
          <p:grpSpPr>
            <a:xfrm>
              <a:off x="5941509" y="2524165"/>
              <a:ext cx="400297" cy="404120"/>
              <a:chOff x="7138222" y="3626148"/>
              <a:chExt cx="587635" cy="593247"/>
            </a:xfrm>
          </p:grpSpPr>
          <p:sp>
            <p:nvSpPr>
              <p:cNvPr id="13209" name="Google Shape;13209;p31"/>
              <p:cNvSpPr/>
              <p:nvPr/>
            </p:nvSpPr>
            <p:spPr>
              <a:xfrm>
                <a:off x="7138222" y="3708469"/>
                <a:ext cx="195306" cy="510926"/>
              </a:xfrm>
              <a:custGeom>
                <a:avLst/>
                <a:gdLst/>
                <a:ahLst/>
                <a:cxnLst/>
                <a:rect l="l" t="t" r="r" b="b"/>
                <a:pathLst>
                  <a:path w="195306" h="510926" extrusionOk="0">
                    <a:moveTo>
                      <a:pt x="191488" y="510788"/>
                    </a:moveTo>
                    <a:cubicBezTo>
                      <a:pt x="191072" y="510788"/>
                      <a:pt x="190655" y="510788"/>
                      <a:pt x="190308" y="510579"/>
                    </a:cubicBezTo>
                    <a:cubicBezTo>
                      <a:pt x="155037" y="498707"/>
                      <a:pt x="50753" y="419139"/>
                      <a:pt x="13746" y="301524"/>
                    </a:cubicBezTo>
                    <a:cubicBezTo>
                      <a:pt x="-17359" y="202655"/>
                      <a:pt x="4373" y="101703"/>
                      <a:pt x="78456" y="1515"/>
                    </a:cubicBezTo>
                    <a:cubicBezTo>
                      <a:pt x="79705" y="-152"/>
                      <a:pt x="82066" y="-499"/>
                      <a:pt x="83732" y="751"/>
                    </a:cubicBezTo>
                    <a:cubicBezTo>
                      <a:pt x="85399" y="2001"/>
                      <a:pt x="85745" y="4362"/>
                      <a:pt x="84496" y="6028"/>
                    </a:cubicBezTo>
                    <a:cubicBezTo>
                      <a:pt x="11941" y="104203"/>
                      <a:pt x="-9444" y="202863"/>
                      <a:pt x="20897" y="299372"/>
                    </a:cubicBezTo>
                    <a:cubicBezTo>
                      <a:pt x="57070" y="414349"/>
                      <a:pt x="158440" y="492042"/>
                      <a:pt x="192738" y="503567"/>
                    </a:cubicBezTo>
                    <a:cubicBezTo>
                      <a:pt x="194682" y="504192"/>
                      <a:pt x="195793" y="506344"/>
                      <a:pt x="195098" y="508358"/>
                    </a:cubicBezTo>
                    <a:cubicBezTo>
                      <a:pt x="194543" y="509955"/>
                      <a:pt x="193085" y="510927"/>
                      <a:pt x="191557" y="51092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10" name="Google Shape;13210;p31"/>
              <p:cNvSpPr/>
              <p:nvPr/>
            </p:nvSpPr>
            <p:spPr>
              <a:xfrm>
                <a:off x="7495824" y="3626148"/>
                <a:ext cx="230033" cy="494309"/>
              </a:xfrm>
              <a:custGeom>
                <a:avLst/>
                <a:gdLst/>
                <a:ahLst/>
                <a:cxnLst/>
                <a:rect l="l" t="t" r="r" b="b"/>
                <a:pathLst>
                  <a:path w="230033" h="494309" extrusionOk="0">
                    <a:moveTo>
                      <a:pt x="188884" y="494310"/>
                    </a:moveTo>
                    <a:cubicBezTo>
                      <a:pt x="188190" y="494310"/>
                      <a:pt x="187496" y="494101"/>
                      <a:pt x="186871" y="493685"/>
                    </a:cubicBezTo>
                    <a:cubicBezTo>
                      <a:pt x="185135" y="492574"/>
                      <a:pt x="184649" y="490213"/>
                      <a:pt x="185760" y="488477"/>
                    </a:cubicBezTo>
                    <a:cubicBezTo>
                      <a:pt x="214435" y="443973"/>
                      <a:pt x="239986" y="332675"/>
                      <a:pt x="207144" y="224641"/>
                    </a:cubicBezTo>
                    <a:cubicBezTo>
                      <a:pt x="177636" y="127647"/>
                      <a:pt x="106818" y="52454"/>
                      <a:pt x="2255" y="7185"/>
                    </a:cubicBezTo>
                    <a:cubicBezTo>
                      <a:pt x="381" y="6352"/>
                      <a:pt x="-522" y="4130"/>
                      <a:pt x="311" y="2255"/>
                    </a:cubicBezTo>
                    <a:cubicBezTo>
                      <a:pt x="1145" y="381"/>
                      <a:pt x="3366" y="-522"/>
                      <a:pt x="5241" y="311"/>
                    </a:cubicBezTo>
                    <a:cubicBezTo>
                      <a:pt x="111886" y="46552"/>
                      <a:pt x="184233" y="123342"/>
                      <a:pt x="214365" y="222489"/>
                    </a:cubicBezTo>
                    <a:cubicBezTo>
                      <a:pt x="247900" y="332814"/>
                      <a:pt x="221517" y="446819"/>
                      <a:pt x="192079" y="492574"/>
                    </a:cubicBezTo>
                    <a:cubicBezTo>
                      <a:pt x="191384" y="493685"/>
                      <a:pt x="190134" y="494310"/>
                      <a:pt x="188884" y="49431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11" name="Google Shape;13211;p31"/>
              <p:cNvSpPr/>
              <p:nvPr/>
            </p:nvSpPr>
            <p:spPr>
              <a:xfrm>
                <a:off x="7362074" y="3683670"/>
                <a:ext cx="148021" cy="511216"/>
              </a:xfrm>
              <a:custGeom>
                <a:avLst/>
                <a:gdLst/>
                <a:ahLst/>
                <a:cxnLst/>
                <a:rect l="l" t="t" r="r" b="b"/>
                <a:pathLst>
                  <a:path w="148021" h="511216" extrusionOk="0">
                    <a:moveTo>
                      <a:pt x="144198" y="511217"/>
                    </a:moveTo>
                    <a:cubicBezTo>
                      <a:pt x="143087" y="511217"/>
                      <a:pt x="141977" y="510731"/>
                      <a:pt x="141282" y="509828"/>
                    </a:cubicBezTo>
                    <a:cubicBezTo>
                      <a:pt x="139824" y="508023"/>
                      <a:pt x="-6119" y="321880"/>
                      <a:pt x="199" y="3680"/>
                    </a:cubicBezTo>
                    <a:cubicBezTo>
                      <a:pt x="199" y="1597"/>
                      <a:pt x="2144" y="69"/>
                      <a:pt x="4018" y="0"/>
                    </a:cubicBezTo>
                    <a:cubicBezTo>
                      <a:pt x="6101" y="0"/>
                      <a:pt x="7767" y="1736"/>
                      <a:pt x="7698" y="3819"/>
                    </a:cubicBezTo>
                    <a:cubicBezTo>
                      <a:pt x="1450" y="319311"/>
                      <a:pt x="145725" y="503302"/>
                      <a:pt x="147184" y="505107"/>
                    </a:cubicBezTo>
                    <a:cubicBezTo>
                      <a:pt x="148503" y="506704"/>
                      <a:pt x="148225" y="509065"/>
                      <a:pt x="146628" y="510384"/>
                    </a:cubicBezTo>
                    <a:cubicBezTo>
                      <a:pt x="145934" y="510939"/>
                      <a:pt x="145101" y="511217"/>
                      <a:pt x="144268" y="51121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3212" name="Google Shape;13212;p31"/>
            <p:cNvSpPr/>
            <p:nvPr/>
          </p:nvSpPr>
          <p:spPr>
            <a:xfrm>
              <a:off x="6038513" y="2404138"/>
              <a:ext cx="114018" cy="150809"/>
            </a:xfrm>
            <a:custGeom>
              <a:avLst/>
              <a:gdLst/>
              <a:ahLst/>
              <a:cxnLst/>
              <a:rect l="l" t="t" r="r" b="b"/>
              <a:pathLst>
                <a:path w="167674" h="221778" extrusionOk="0">
                  <a:moveTo>
                    <a:pt x="0" y="221709"/>
                  </a:moveTo>
                  <a:cubicBezTo>
                    <a:pt x="47838" y="197131"/>
                    <a:pt x="84983" y="217266"/>
                    <a:pt x="84983" y="217266"/>
                  </a:cubicBezTo>
                  <a:cubicBezTo>
                    <a:pt x="115602" y="168526"/>
                    <a:pt x="167675" y="168178"/>
                    <a:pt x="167675" y="168178"/>
                  </a:cubicBezTo>
                  <a:cubicBezTo>
                    <a:pt x="143444" y="140892"/>
                    <a:pt x="98591" y="155542"/>
                    <a:pt x="98591" y="155542"/>
                  </a:cubicBezTo>
                  <a:cubicBezTo>
                    <a:pt x="60474" y="94096"/>
                    <a:pt x="88663" y="45703"/>
                    <a:pt x="104563" y="32580"/>
                  </a:cubicBezTo>
                  <a:cubicBezTo>
                    <a:pt x="102132" y="-9842"/>
                    <a:pt x="29508" y="-9703"/>
                    <a:pt x="16177" y="26401"/>
                  </a:cubicBezTo>
                  <a:cubicBezTo>
                    <a:pt x="9998" y="94790"/>
                    <a:pt x="63043" y="166929"/>
                    <a:pt x="63043" y="166929"/>
                  </a:cubicBezTo>
                  <a:cubicBezTo>
                    <a:pt x="11317" y="172275"/>
                    <a:pt x="69" y="221779"/>
                    <a:pt x="69" y="22177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213" name="Google Shape;13213;p31"/>
            <p:cNvGrpSpPr/>
            <p:nvPr/>
          </p:nvGrpSpPr>
          <p:grpSpPr>
            <a:xfrm>
              <a:off x="5994712" y="2568821"/>
              <a:ext cx="236917" cy="307689"/>
              <a:chOff x="7216323" y="3691703"/>
              <a:chExt cx="347793" cy="451687"/>
            </a:xfrm>
          </p:grpSpPr>
          <p:sp>
            <p:nvSpPr>
              <p:cNvPr id="13214" name="Google Shape;13214;p31"/>
              <p:cNvSpPr/>
              <p:nvPr/>
            </p:nvSpPr>
            <p:spPr>
              <a:xfrm>
                <a:off x="7547021" y="3693578"/>
                <a:ext cx="17095" cy="17608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8" extrusionOk="0">
                    <a:moveTo>
                      <a:pt x="6187" y="368"/>
                    </a:moveTo>
                    <a:cubicBezTo>
                      <a:pt x="-4713" y="3423"/>
                      <a:pt x="7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15" name="Google Shape;13215;p31"/>
              <p:cNvSpPr/>
              <p:nvPr/>
            </p:nvSpPr>
            <p:spPr>
              <a:xfrm>
                <a:off x="7508625" y="3691703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3" y="3423"/>
                      <a:pt x="7" y="20295"/>
                      <a:pt x="10908" y="17240"/>
                    </a:cubicBezTo>
                    <a:cubicBezTo>
                      <a:pt x="21809" y="14185"/>
                      <a:pt x="17088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16" name="Google Shape;13216;p31"/>
              <p:cNvSpPr/>
              <p:nvPr/>
            </p:nvSpPr>
            <p:spPr>
              <a:xfrm>
                <a:off x="7521053" y="3726765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17" name="Google Shape;13217;p31"/>
              <p:cNvSpPr/>
              <p:nvPr/>
            </p:nvSpPr>
            <p:spPr>
              <a:xfrm>
                <a:off x="7321579" y="4125782"/>
                <a:ext cx="17095" cy="17608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8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18" name="Google Shape;13218;p31"/>
              <p:cNvSpPr/>
              <p:nvPr/>
            </p:nvSpPr>
            <p:spPr>
              <a:xfrm>
                <a:off x="7284295" y="4101621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19" name="Google Shape;13219;p31"/>
              <p:cNvSpPr/>
              <p:nvPr/>
            </p:nvSpPr>
            <p:spPr>
              <a:xfrm>
                <a:off x="7339076" y="4083708"/>
                <a:ext cx="17095" cy="17608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8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20" name="Google Shape;13220;p31"/>
              <p:cNvSpPr/>
              <p:nvPr/>
            </p:nvSpPr>
            <p:spPr>
              <a:xfrm>
                <a:off x="7216323" y="3836674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3" y="3423"/>
                      <a:pt x="7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21" name="Google Shape;13221;p31"/>
              <p:cNvSpPr/>
              <p:nvPr/>
            </p:nvSpPr>
            <p:spPr>
              <a:xfrm>
                <a:off x="7237638" y="3798834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8" y="14185"/>
                      <a:pt x="17088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222" name="Google Shape;13222;p31"/>
          <p:cNvGrpSpPr/>
          <p:nvPr/>
        </p:nvGrpSpPr>
        <p:grpSpPr>
          <a:xfrm rot="-1594998" flipH="1">
            <a:off x="11328151" y="6210009"/>
            <a:ext cx="319271" cy="377003"/>
            <a:chOff x="6628255" y="2523470"/>
            <a:chExt cx="568462" cy="671251"/>
          </a:xfrm>
        </p:grpSpPr>
        <p:sp>
          <p:nvSpPr>
            <p:cNvPr id="13223" name="Google Shape;13223;p31"/>
            <p:cNvSpPr/>
            <p:nvPr/>
          </p:nvSpPr>
          <p:spPr>
            <a:xfrm>
              <a:off x="6628255" y="2584183"/>
              <a:ext cx="568462" cy="610538"/>
            </a:xfrm>
            <a:custGeom>
              <a:avLst/>
              <a:gdLst/>
              <a:ahLst/>
              <a:cxnLst/>
              <a:rect l="l" t="t" r="r" b="b"/>
              <a:pathLst>
                <a:path w="835973" h="897850" extrusionOk="0">
                  <a:moveTo>
                    <a:pt x="141114" y="40007"/>
                  </a:moveTo>
                  <a:cubicBezTo>
                    <a:pt x="56062" y="55212"/>
                    <a:pt x="65713" y="134016"/>
                    <a:pt x="65713" y="134016"/>
                  </a:cubicBezTo>
                  <a:cubicBezTo>
                    <a:pt x="-95435" y="170119"/>
                    <a:pt x="18361" y="1217132"/>
                    <a:pt x="647887" y="799715"/>
                  </a:cubicBezTo>
                  <a:cubicBezTo>
                    <a:pt x="1201874" y="432359"/>
                    <a:pt x="366556" y="-93855"/>
                    <a:pt x="255674" y="14387"/>
                  </a:cubicBezTo>
                  <a:cubicBezTo>
                    <a:pt x="179579" y="-23939"/>
                    <a:pt x="141114" y="40007"/>
                    <a:pt x="141114" y="4000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24" name="Google Shape;13224;p31"/>
            <p:cNvSpPr/>
            <p:nvPr/>
          </p:nvSpPr>
          <p:spPr>
            <a:xfrm>
              <a:off x="6628255" y="2584183"/>
              <a:ext cx="568462" cy="610538"/>
            </a:xfrm>
            <a:custGeom>
              <a:avLst/>
              <a:gdLst/>
              <a:ahLst/>
              <a:cxnLst/>
              <a:rect l="l" t="t" r="r" b="b"/>
              <a:pathLst>
                <a:path w="835973" h="897850" extrusionOk="0">
                  <a:moveTo>
                    <a:pt x="141114" y="40007"/>
                  </a:moveTo>
                  <a:cubicBezTo>
                    <a:pt x="56062" y="55212"/>
                    <a:pt x="65713" y="134016"/>
                    <a:pt x="65713" y="134016"/>
                  </a:cubicBezTo>
                  <a:cubicBezTo>
                    <a:pt x="-95435" y="170119"/>
                    <a:pt x="18361" y="1217132"/>
                    <a:pt x="647887" y="799715"/>
                  </a:cubicBezTo>
                  <a:cubicBezTo>
                    <a:pt x="1201874" y="432359"/>
                    <a:pt x="366556" y="-93855"/>
                    <a:pt x="255674" y="14387"/>
                  </a:cubicBezTo>
                  <a:cubicBezTo>
                    <a:pt x="179579" y="-23939"/>
                    <a:pt x="141114" y="40007"/>
                    <a:pt x="141114" y="40007"/>
                  </a:cubicBezTo>
                  <a:close/>
                </a:path>
              </a:pathLst>
            </a:custGeom>
            <a:solidFill>
              <a:srgbClr val="FFFFFF">
                <a:alpha val="113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225" name="Google Shape;13225;p31"/>
            <p:cNvGrpSpPr/>
            <p:nvPr/>
          </p:nvGrpSpPr>
          <p:grpSpPr>
            <a:xfrm>
              <a:off x="6678565" y="2605382"/>
              <a:ext cx="450388" cy="540925"/>
              <a:chOff x="8038406" y="3137183"/>
              <a:chExt cx="661168" cy="794076"/>
            </a:xfrm>
          </p:grpSpPr>
          <p:sp>
            <p:nvSpPr>
              <p:cNvPr id="13226" name="Google Shape;13226;p31"/>
              <p:cNvSpPr/>
              <p:nvPr/>
            </p:nvSpPr>
            <p:spPr>
              <a:xfrm>
                <a:off x="8038406" y="3267295"/>
                <a:ext cx="383307" cy="663964"/>
              </a:xfrm>
              <a:custGeom>
                <a:avLst/>
                <a:gdLst/>
                <a:ahLst/>
                <a:cxnLst/>
                <a:rect l="l" t="t" r="r" b="b"/>
                <a:pathLst>
                  <a:path w="383307" h="663964" extrusionOk="0">
                    <a:moveTo>
                      <a:pt x="381017" y="663964"/>
                    </a:moveTo>
                    <a:cubicBezTo>
                      <a:pt x="379975" y="663409"/>
                      <a:pt x="278607" y="609808"/>
                      <a:pt x="181682" y="501636"/>
                    </a:cubicBezTo>
                    <a:cubicBezTo>
                      <a:pt x="92186" y="401795"/>
                      <a:pt x="-11821" y="233703"/>
                      <a:pt x="1093" y="0"/>
                    </a:cubicBezTo>
                    <a:lnTo>
                      <a:pt x="5883" y="278"/>
                    </a:lnTo>
                    <a:cubicBezTo>
                      <a:pt x="-6961" y="232245"/>
                      <a:pt x="96282" y="399156"/>
                      <a:pt x="185153" y="498233"/>
                    </a:cubicBezTo>
                    <a:cubicBezTo>
                      <a:pt x="281523" y="605782"/>
                      <a:pt x="382266" y="659104"/>
                      <a:pt x="383308" y="659590"/>
                    </a:cubicBezTo>
                    <a:lnTo>
                      <a:pt x="381086" y="66389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27" name="Google Shape;13227;p31"/>
              <p:cNvSpPr/>
              <p:nvPr/>
            </p:nvSpPr>
            <p:spPr>
              <a:xfrm>
                <a:off x="8241403" y="3137183"/>
                <a:ext cx="458171" cy="617723"/>
              </a:xfrm>
              <a:custGeom>
                <a:avLst/>
                <a:gdLst/>
                <a:ahLst/>
                <a:cxnLst/>
                <a:rect l="l" t="t" r="r" b="b"/>
                <a:pathLst>
                  <a:path w="458171" h="617723" extrusionOk="0">
                    <a:moveTo>
                      <a:pt x="453382" y="617723"/>
                    </a:moveTo>
                    <a:cubicBezTo>
                      <a:pt x="453173" y="616613"/>
                      <a:pt x="433038" y="504205"/>
                      <a:pt x="367288" y="373050"/>
                    </a:cubicBezTo>
                    <a:cubicBezTo>
                      <a:pt x="306675" y="252102"/>
                      <a:pt x="193711" y="89982"/>
                      <a:pt x="0" y="4443"/>
                    </a:cubicBezTo>
                    <a:lnTo>
                      <a:pt x="1944" y="0"/>
                    </a:lnTo>
                    <a:cubicBezTo>
                      <a:pt x="196974" y="86163"/>
                      <a:pt x="310632" y="249256"/>
                      <a:pt x="371662" y="370967"/>
                    </a:cubicBezTo>
                    <a:cubicBezTo>
                      <a:pt x="437690" y="502746"/>
                      <a:pt x="457963" y="615710"/>
                      <a:pt x="458172" y="616890"/>
                    </a:cubicBezTo>
                    <a:lnTo>
                      <a:pt x="453382" y="617723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28" name="Google Shape;13228;p31"/>
              <p:cNvSpPr/>
              <p:nvPr/>
            </p:nvSpPr>
            <p:spPr>
              <a:xfrm>
                <a:off x="8152948" y="3223276"/>
                <a:ext cx="442897" cy="649314"/>
              </a:xfrm>
              <a:custGeom>
                <a:avLst/>
                <a:gdLst/>
                <a:ahLst/>
                <a:cxnLst/>
                <a:rect l="l" t="t" r="r" b="b"/>
                <a:pathLst>
                  <a:path w="442897" h="649314" extrusionOk="0">
                    <a:moveTo>
                      <a:pt x="439773" y="649245"/>
                    </a:moveTo>
                    <a:cubicBezTo>
                      <a:pt x="436510" y="646537"/>
                      <a:pt x="113380" y="375619"/>
                      <a:pt x="0" y="1389"/>
                    </a:cubicBezTo>
                    <a:lnTo>
                      <a:pt x="4652" y="0"/>
                    </a:lnTo>
                    <a:cubicBezTo>
                      <a:pt x="117545" y="372842"/>
                      <a:pt x="439634" y="642857"/>
                      <a:pt x="442898" y="645565"/>
                    </a:cubicBezTo>
                    <a:lnTo>
                      <a:pt x="439842" y="649314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3229" name="Google Shape;13229;p31"/>
            <p:cNvSpPr/>
            <p:nvPr/>
          </p:nvSpPr>
          <p:spPr>
            <a:xfrm>
              <a:off x="6671127" y="2523470"/>
              <a:ext cx="108401" cy="135024"/>
            </a:xfrm>
            <a:custGeom>
              <a:avLst/>
              <a:gdLst/>
              <a:ahLst/>
              <a:cxnLst/>
              <a:rect l="l" t="t" r="r" b="b"/>
              <a:pathLst>
                <a:path w="159413" h="198564" extrusionOk="0">
                  <a:moveTo>
                    <a:pt x="41867" y="198495"/>
                  </a:moveTo>
                  <a:cubicBezTo>
                    <a:pt x="72833" y="168293"/>
                    <a:pt x="108451" y="179055"/>
                    <a:pt x="108451" y="179055"/>
                  </a:cubicBezTo>
                  <a:cubicBezTo>
                    <a:pt x="118101" y="131217"/>
                    <a:pt x="159413" y="121358"/>
                    <a:pt x="159413" y="121358"/>
                  </a:cubicBezTo>
                  <a:cubicBezTo>
                    <a:pt x="131780" y="102542"/>
                    <a:pt x="100744" y="123232"/>
                    <a:pt x="100744" y="123232"/>
                  </a:cubicBezTo>
                  <a:cubicBezTo>
                    <a:pt x="52976" y="78380"/>
                    <a:pt x="61030" y="33389"/>
                    <a:pt x="69639" y="19781"/>
                  </a:cubicBezTo>
                  <a:cubicBezTo>
                    <a:pt x="55822" y="-13962"/>
                    <a:pt x="556" y="-701"/>
                    <a:pt x="0" y="30820"/>
                  </a:cubicBezTo>
                  <a:cubicBezTo>
                    <a:pt x="13886" y="88101"/>
                    <a:pt x="75957" y="139479"/>
                    <a:pt x="75957" y="139479"/>
                  </a:cubicBezTo>
                  <a:cubicBezTo>
                    <a:pt x="36590" y="153504"/>
                    <a:pt x="41867" y="198565"/>
                    <a:pt x="41867" y="19856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230" name="Google Shape;13230;p31"/>
            <p:cNvGrpSpPr/>
            <p:nvPr/>
          </p:nvGrpSpPr>
          <p:grpSpPr>
            <a:xfrm>
              <a:off x="6710881" y="2685263"/>
              <a:ext cx="232654" cy="414686"/>
              <a:chOff x="8085846" y="3254448"/>
              <a:chExt cx="341536" cy="608758"/>
            </a:xfrm>
          </p:grpSpPr>
          <p:sp>
            <p:nvSpPr>
              <p:cNvPr id="13231" name="Google Shape;13231;p31"/>
              <p:cNvSpPr/>
              <p:nvPr/>
            </p:nvSpPr>
            <p:spPr>
              <a:xfrm>
                <a:off x="8372761" y="3254448"/>
                <a:ext cx="15966" cy="16595"/>
              </a:xfrm>
              <a:custGeom>
                <a:avLst/>
                <a:gdLst/>
                <a:ahLst/>
                <a:cxnLst/>
                <a:rect l="l" t="t" r="r" b="b"/>
                <a:pathLst>
                  <a:path w="15966" h="16595" extrusionOk="0">
                    <a:moveTo>
                      <a:pt x="2920" y="975"/>
                    </a:moveTo>
                    <a:cubicBezTo>
                      <a:pt x="-5065" y="5765"/>
                      <a:pt x="5003" y="20484"/>
                      <a:pt x="13057" y="15624"/>
                    </a:cubicBezTo>
                    <a:cubicBezTo>
                      <a:pt x="21041" y="10764"/>
                      <a:pt x="10904" y="-3886"/>
                      <a:pt x="2920" y="9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32" name="Google Shape;13232;p31"/>
              <p:cNvSpPr/>
              <p:nvPr/>
            </p:nvSpPr>
            <p:spPr>
              <a:xfrm>
                <a:off x="8340037" y="3259864"/>
                <a:ext cx="15873" cy="16595"/>
              </a:xfrm>
              <a:custGeom>
                <a:avLst/>
                <a:gdLst/>
                <a:ahLst/>
                <a:cxnLst/>
                <a:rect l="l" t="t" r="r" b="b"/>
                <a:pathLst>
                  <a:path w="15873" h="16595" extrusionOk="0">
                    <a:moveTo>
                      <a:pt x="2943" y="975"/>
                    </a:moveTo>
                    <a:cubicBezTo>
                      <a:pt x="-5042" y="5765"/>
                      <a:pt x="4887" y="20484"/>
                      <a:pt x="12941" y="15624"/>
                    </a:cubicBezTo>
                    <a:cubicBezTo>
                      <a:pt x="20925" y="10764"/>
                      <a:pt x="10928" y="-3886"/>
                      <a:pt x="2943" y="9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33" name="Google Shape;13233;p31"/>
              <p:cNvSpPr/>
              <p:nvPr/>
            </p:nvSpPr>
            <p:spPr>
              <a:xfrm>
                <a:off x="8363081" y="3289942"/>
                <a:ext cx="16025" cy="16847"/>
              </a:xfrm>
              <a:custGeom>
                <a:avLst/>
                <a:gdLst/>
                <a:ahLst/>
                <a:cxnLst/>
                <a:rect l="l" t="t" r="r" b="b"/>
                <a:pathLst>
                  <a:path w="16025" h="16847" extrusionOk="0">
                    <a:moveTo>
                      <a:pt x="2949" y="960"/>
                    </a:moveTo>
                    <a:cubicBezTo>
                      <a:pt x="-5104" y="5820"/>
                      <a:pt x="5032" y="20748"/>
                      <a:pt x="13086" y="15888"/>
                    </a:cubicBezTo>
                    <a:cubicBezTo>
                      <a:pt x="21140" y="11028"/>
                      <a:pt x="10934" y="-3900"/>
                      <a:pt x="2949" y="96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34" name="Google Shape;13234;p31"/>
              <p:cNvSpPr/>
              <p:nvPr/>
            </p:nvSpPr>
            <p:spPr>
              <a:xfrm>
                <a:off x="8409380" y="3842190"/>
                <a:ext cx="18002" cy="21016"/>
              </a:xfrm>
              <a:custGeom>
                <a:avLst/>
                <a:gdLst/>
                <a:ahLst/>
                <a:cxnLst/>
                <a:rect l="l" t="t" r="r" b="b"/>
                <a:pathLst>
                  <a:path w="18002" h="21016" extrusionOk="0">
                    <a:moveTo>
                      <a:pt x="3239" y="1031"/>
                    </a:moveTo>
                    <a:cubicBezTo>
                      <a:pt x="-5718" y="6655"/>
                      <a:pt x="5807" y="25610"/>
                      <a:pt x="14763" y="19986"/>
                    </a:cubicBezTo>
                    <a:cubicBezTo>
                      <a:pt x="23720" y="14362"/>
                      <a:pt x="12195" y="-4593"/>
                      <a:pt x="3239" y="103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35" name="Google Shape;13235;p31"/>
              <p:cNvSpPr/>
              <p:nvPr/>
            </p:nvSpPr>
            <p:spPr>
              <a:xfrm>
                <a:off x="8364650" y="3821167"/>
                <a:ext cx="17746" cy="20780"/>
              </a:xfrm>
              <a:custGeom>
                <a:avLst/>
                <a:gdLst/>
                <a:ahLst/>
                <a:cxnLst/>
                <a:rect l="l" t="t" r="r" b="b"/>
                <a:pathLst>
                  <a:path w="17746" h="20780" extrusionOk="0">
                    <a:moveTo>
                      <a:pt x="3254" y="1017"/>
                    </a:moveTo>
                    <a:cubicBezTo>
                      <a:pt x="-5633" y="6572"/>
                      <a:pt x="5546" y="25318"/>
                      <a:pt x="14502" y="19764"/>
                    </a:cubicBezTo>
                    <a:cubicBezTo>
                      <a:pt x="23390" y="14209"/>
                      <a:pt x="12142" y="-4537"/>
                      <a:pt x="3254" y="101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36" name="Google Shape;13236;p31"/>
              <p:cNvSpPr/>
              <p:nvPr/>
            </p:nvSpPr>
            <p:spPr>
              <a:xfrm>
                <a:off x="8408246" y="3790191"/>
                <a:ext cx="17790" cy="20611"/>
              </a:xfrm>
              <a:custGeom>
                <a:avLst/>
                <a:gdLst/>
                <a:ahLst/>
                <a:cxnLst/>
                <a:rect l="l" t="t" r="r" b="b"/>
                <a:pathLst>
                  <a:path w="17790" h="20611" extrusionOk="0">
                    <a:moveTo>
                      <a:pt x="3192" y="1026"/>
                    </a:moveTo>
                    <a:cubicBezTo>
                      <a:pt x="-5626" y="6581"/>
                      <a:pt x="5691" y="25189"/>
                      <a:pt x="14579" y="19565"/>
                    </a:cubicBezTo>
                    <a:cubicBezTo>
                      <a:pt x="23466" y="14010"/>
                      <a:pt x="12010" y="-4528"/>
                      <a:pt x="3192" y="102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37" name="Google Shape;13237;p31"/>
              <p:cNvSpPr/>
              <p:nvPr/>
            </p:nvSpPr>
            <p:spPr>
              <a:xfrm>
                <a:off x="8085846" y="3384312"/>
                <a:ext cx="15357" cy="17097"/>
              </a:xfrm>
              <a:custGeom>
                <a:avLst/>
                <a:gdLst/>
                <a:ahLst/>
                <a:cxnLst/>
                <a:rect l="l" t="t" r="r" b="b"/>
                <a:pathLst>
                  <a:path w="15357" h="17097" extrusionOk="0">
                    <a:moveTo>
                      <a:pt x="3157" y="946"/>
                    </a:moveTo>
                    <a:cubicBezTo>
                      <a:pt x="-4898" y="5806"/>
                      <a:pt x="4059" y="21011"/>
                      <a:pt x="12182" y="16151"/>
                    </a:cubicBezTo>
                    <a:cubicBezTo>
                      <a:pt x="20306" y="11291"/>
                      <a:pt x="11210" y="-3914"/>
                      <a:pt x="3157" y="94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38" name="Google Shape;13238;p31"/>
              <p:cNvSpPr/>
              <p:nvPr/>
            </p:nvSpPr>
            <p:spPr>
              <a:xfrm>
                <a:off x="8092037" y="3344861"/>
                <a:ext cx="15316" cy="16844"/>
              </a:xfrm>
              <a:custGeom>
                <a:avLst/>
                <a:gdLst/>
                <a:ahLst/>
                <a:cxnLst/>
                <a:rect l="l" t="t" r="r" b="b"/>
                <a:pathLst>
                  <a:path w="15316" h="16844" extrusionOk="0">
                    <a:moveTo>
                      <a:pt x="3145" y="960"/>
                    </a:moveTo>
                    <a:cubicBezTo>
                      <a:pt x="-4909" y="5751"/>
                      <a:pt x="4117" y="20748"/>
                      <a:pt x="12171" y="15888"/>
                    </a:cubicBezTo>
                    <a:cubicBezTo>
                      <a:pt x="20225" y="11028"/>
                      <a:pt x="11199" y="-3900"/>
                      <a:pt x="3145" y="96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239" name="Google Shape;13239;p31"/>
          <p:cNvGrpSpPr/>
          <p:nvPr/>
        </p:nvGrpSpPr>
        <p:grpSpPr>
          <a:xfrm rot="-3039879" flipH="1">
            <a:off x="10856926" y="6210409"/>
            <a:ext cx="319271" cy="377001"/>
            <a:chOff x="6628255" y="2523470"/>
            <a:chExt cx="568462" cy="671251"/>
          </a:xfrm>
        </p:grpSpPr>
        <p:sp>
          <p:nvSpPr>
            <p:cNvPr id="13240" name="Google Shape;13240;p31"/>
            <p:cNvSpPr/>
            <p:nvPr/>
          </p:nvSpPr>
          <p:spPr>
            <a:xfrm>
              <a:off x="6628255" y="2584183"/>
              <a:ext cx="568462" cy="610538"/>
            </a:xfrm>
            <a:custGeom>
              <a:avLst/>
              <a:gdLst/>
              <a:ahLst/>
              <a:cxnLst/>
              <a:rect l="l" t="t" r="r" b="b"/>
              <a:pathLst>
                <a:path w="835973" h="897850" extrusionOk="0">
                  <a:moveTo>
                    <a:pt x="141114" y="40007"/>
                  </a:moveTo>
                  <a:cubicBezTo>
                    <a:pt x="56062" y="55212"/>
                    <a:pt x="65713" y="134016"/>
                    <a:pt x="65713" y="134016"/>
                  </a:cubicBezTo>
                  <a:cubicBezTo>
                    <a:pt x="-95435" y="170119"/>
                    <a:pt x="18361" y="1217132"/>
                    <a:pt x="647887" y="799715"/>
                  </a:cubicBezTo>
                  <a:cubicBezTo>
                    <a:pt x="1201874" y="432359"/>
                    <a:pt x="366556" y="-93855"/>
                    <a:pt x="255674" y="14387"/>
                  </a:cubicBezTo>
                  <a:cubicBezTo>
                    <a:pt x="179579" y="-23939"/>
                    <a:pt x="141114" y="40007"/>
                    <a:pt x="141114" y="4000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41" name="Google Shape;13241;p31"/>
            <p:cNvSpPr/>
            <p:nvPr/>
          </p:nvSpPr>
          <p:spPr>
            <a:xfrm>
              <a:off x="6628255" y="2584183"/>
              <a:ext cx="568462" cy="610538"/>
            </a:xfrm>
            <a:custGeom>
              <a:avLst/>
              <a:gdLst/>
              <a:ahLst/>
              <a:cxnLst/>
              <a:rect l="l" t="t" r="r" b="b"/>
              <a:pathLst>
                <a:path w="835973" h="897850" extrusionOk="0">
                  <a:moveTo>
                    <a:pt x="141114" y="40007"/>
                  </a:moveTo>
                  <a:cubicBezTo>
                    <a:pt x="56062" y="55212"/>
                    <a:pt x="65713" y="134016"/>
                    <a:pt x="65713" y="134016"/>
                  </a:cubicBezTo>
                  <a:cubicBezTo>
                    <a:pt x="-95435" y="170119"/>
                    <a:pt x="18361" y="1217132"/>
                    <a:pt x="647887" y="799715"/>
                  </a:cubicBezTo>
                  <a:cubicBezTo>
                    <a:pt x="1201874" y="432359"/>
                    <a:pt x="366556" y="-93855"/>
                    <a:pt x="255674" y="14387"/>
                  </a:cubicBezTo>
                  <a:cubicBezTo>
                    <a:pt x="179579" y="-23939"/>
                    <a:pt x="141114" y="40007"/>
                    <a:pt x="141114" y="40007"/>
                  </a:cubicBezTo>
                  <a:close/>
                </a:path>
              </a:pathLst>
            </a:custGeom>
            <a:solidFill>
              <a:srgbClr val="FFFFFF">
                <a:alpha val="113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242" name="Google Shape;13242;p31"/>
            <p:cNvGrpSpPr/>
            <p:nvPr/>
          </p:nvGrpSpPr>
          <p:grpSpPr>
            <a:xfrm>
              <a:off x="6678565" y="2605382"/>
              <a:ext cx="450388" cy="540925"/>
              <a:chOff x="8038406" y="3137183"/>
              <a:chExt cx="661168" cy="794076"/>
            </a:xfrm>
          </p:grpSpPr>
          <p:sp>
            <p:nvSpPr>
              <p:cNvPr id="13243" name="Google Shape;13243;p31"/>
              <p:cNvSpPr/>
              <p:nvPr/>
            </p:nvSpPr>
            <p:spPr>
              <a:xfrm>
                <a:off x="8038406" y="3267295"/>
                <a:ext cx="383307" cy="663964"/>
              </a:xfrm>
              <a:custGeom>
                <a:avLst/>
                <a:gdLst/>
                <a:ahLst/>
                <a:cxnLst/>
                <a:rect l="l" t="t" r="r" b="b"/>
                <a:pathLst>
                  <a:path w="383307" h="663964" extrusionOk="0">
                    <a:moveTo>
                      <a:pt x="381017" y="663964"/>
                    </a:moveTo>
                    <a:cubicBezTo>
                      <a:pt x="379975" y="663409"/>
                      <a:pt x="278607" y="609808"/>
                      <a:pt x="181682" y="501636"/>
                    </a:cubicBezTo>
                    <a:cubicBezTo>
                      <a:pt x="92186" y="401795"/>
                      <a:pt x="-11821" y="233703"/>
                      <a:pt x="1093" y="0"/>
                    </a:cubicBezTo>
                    <a:lnTo>
                      <a:pt x="5883" y="278"/>
                    </a:lnTo>
                    <a:cubicBezTo>
                      <a:pt x="-6961" y="232245"/>
                      <a:pt x="96282" y="399156"/>
                      <a:pt x="185153" y="498233"/>
                    </a:cubicBezTo>
                    <a:cubicBezTo>
                      <a:pt x="281523" y="605782"/>
                      <a:pt x="382266" y="659104"/>
                      <a:pt x="383308" y="659590"/>
                    </a:cubicBezTo>
                    <a:lnTo>
                      <a:pt x="381086" y="66389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44" name="Google Shape;13244;p31"/>
              <p:cNvSpPr/>
              <p:nvPr/>
            </p:nvSpPr>
            <p:spPr>
              <a:xfrm>
                <a:off x="8241403" y="3137183"/>
                <a:ext cx="458171" cy="617723"/>
              </a:xfrm>
              <a:custGeom>
                <a:avLst/>
                <a:gdLst/>
                <a:ahLst/>
                <a:cxnLst/>
                <a:rect l="l" t="t" r="r" b="b"/>
                <a:pathLst>
                  <a:path w="458171" h="617723" extrusionOk="0">
                    <a:moveTo>
                      <a:pt x="453382" y="617723"/>
                    </a:moveTo>
                    <a:cubicBezTo>
                      <a:pt x="453173" y="616613"/>
                      <a:pt x="433038" y="504205"/>
                      <a:pt x="367288" y="373050"/>
                    </a:cubicBezTo>
                    <a:cubicBezTo>
                      <a:pt x="306675" y="252102"/>
                      <a:pt x="193711" y="89982"/>
                      <a:pt x="0" y="4443"/>
                    </a:cubicBezTo>
                    <a:lnTo>
                      <a:pt x="1944" y="0"/>
                    </a:lnTo>
                    <a:cubicBezTo>
                      <a:pt x="196974" y="86163"/>
                      <a:pt x="310632" y="249256"/>
                      <a:pt x="371662" y="370967"/>
                    </a:cubicBezTo>
                    <a:cubicBezTo>
                      <a:pt x="437690" y="502746"/>
                      <a:pt x="457963" y="615710"/>
                      <a:pt x="458172" y="616890"/>
                    </a:cubicBezTo>
                    <a:lnTo>
                      <a:pt x="453382" y="617723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45" name="Google Shape;13245;p31"/>
              <p:cNvSpPr/>
              <p:nvPr/>
            </p:nvSpPr>
            <p:spPr>
              <a:xfrm>
                <a:off x="8152948" y="3223276"/>
                <a:ext cx="442897" cy="649314"/>
              </a:xfrm>
              <a:custGeom>
                <a:avLst/>
                <a:gdLst/>
                <a:ahLst/>
                <a:cxnLst/>
                <a:rect l="l" t="t" r="r" b="b"/>
                <a:pathLst>
                  <a:path w="442897" h="649314" extrusionOk="0">
                    <a:moveTo>
                      <a:pt x="439773" y="649245"/>
                    </a:moveTo>
                    <a:cubicBezTo>
                      <a:pt x="436510" y="646537"/>
                      <a:pt x="113380" y="375619"/>
                      <a:pt x="0" y="1389"/>
                    </a:cubicBezTo>
                    <a:lnTo>
                      <a:pt x="4652" y="0"/>
                    </a:lnTo>
                    <a:cubicBezTo>
                      <a:pt x="117545" y="372842"/>
                      <a:pt x="439634" y="642857"/>
                      <a:pt x="442898" y="645565"/>
                    </a:cubicBezTo>
                    <a:lnTo>
                      <a:pt x="439842" y="649314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3246" name="Google Shape;13246;p31"/>
            <p:cNvSpPr/>
            <p:nvPr/>
          </p:nvSpPr>
          <p:spPr>
            <a:xfrm>
              <a:off x="6671127" y="2523470"/>
              <a:ext cx="108401" cy="135024"/>
            </a:xfrm>
            <a:custGeom>
              <a:avLst/>
              <a:gdLst/>
              <a:ahLst/>
              <a:cxnLst/>
              <a:rect l="l" t="t" r="r" b="b"/>
              <a:pathLst>
                <a:path w="159413" h="198564" extrusionOk="0">
                  <a:moveTo>
                    <a:pt x="41867" y="198495"/>
                  </a:moveTo>
                  <a:cubicBezTo>
                    <a:pt x="72833" y="168293"/>
                    <a:pt x="108451" y="179055"/>
                    <a:pt x="108451" y="179055"/>
                  </a:cubicBezTo>
                  <a:cubicBezTo>
                    <a:pt x="118101" y="131217"/>
                    <a:pt x="159413" y="121358"/>
                    <a:pt x="159413" y="121358"/>
                  </a:cubicBezTo>
                  <a:cubicBezTo>
                    <a:pt x="131780" y="102542"/>
                    <a:pt x="100744" y="123232"/>
                    <a:pt x="100744" y="123232"/>
                  </a:cubicBezTo>
                  <a:cubicBezTo>
                    <a:pt x="52976" y="78380"/>
                    <a:pt x="61030" y="33389"/>
                    <a:pt x="69639" y="19781"/>
                  </a:cubicBezTo>
                  <a:cubicBezTo>
                    <a:pt x="55822" y="-13962"/>
                    <a:pt x="556" y="-701"/>
                    <a:pt x="0" y="30820"/>
                  </a:cubicBezTo>
                  <a:cubicBezTo>
                    <a:pt x="13886" y="88101"/>
                    <a:pt x="75957" y="139479"/>
                    <a:pt x="75957" y="139479"/>
                  </a:cubicBezTo>
                  <a:cubicBezTo>
                    <a:pt x="36590" y="153504"/>
                    <a:pt x="41867" y="198565"/>
                    <a:pt x="41867" y="19856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247" name="Google Shape;13247;p31"/>
            <p:cNvGrpSpPr/>
            <p:nvPr/>
          </p:nvGrpSpPr>
          <p:grpSpPr>
            <a:xfrm>
              <a:off x="6710881" y="2685263"/>
              <a:ext cx="232654" cy="414686"/>
              <a:chOff x="8085846" y="3254448"/>
              <a:chExt cx="341536" cy="608758"/>
            </a:xfrm>
          </p:grpSpPr>
          <p:sp>
            <p:nvSpPr>
              <p:cNvPr id="13248" name="Google Shape;13248;p31"/>
              <p:cNvSpPr/>
              <p:nvPr/>
            </p:nvSpPr>
            <p:spPr>
              <a:xfrm>
                <a:off x="8372761" y="3254448"/>
                <a:ext cx="15966" cy="16595"/>
              </a:xfrm>
              <a:custGeom>
                <a:avLst/>
                <a:gdLst/>
                <a:ahLst/>
                <a:cxnLst/>
                <a:rect l="l" t="t" r="r" b="b"/>
                <a:pathLst>
                  <a:path w="15966" h="16595" extrusionOk="0">
                    <a:moveTo>
                      <a:pt x="2920" y="975"/>
                    </a:moveTo>
                    <a:cubicBezTo>
                      <a:pt x="-5065" y="5765"/>
                      <a:pt x="5003" y="20484"/>
                      <a:pt x="13057" y="15624"/>
                    </a:cubicBezTo>
                    <a:cubicBezTo>
                      <a:pt x="21041" y="10764"/>
                      <a:pt x="10904" y="-3886"/>
                      <a:pt x="2920" y="9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49" name="Google Shape;13249;p31"/>
              <p:cNvSpPr/>
              <p:nvPr/>
            </p:nvSpPr>
            <p:spPr>
              <a:xfrm>
                <a:off x="8340037" y="3259864"/>
                <a:ext cx="15873" cy="16595"/>
              </a:xfrm>
              <a:custGeom>
                <a:avLst/>
                <a:gdLst/>
                <a:ahLst/>
                <a:cxnLst/>
                <a:rect l="l" t="t" r="r" b="b"/>
                <a:pathLst>
                  <a:path w="15873" h="16595" extrusionOk="0">
                    <a:moveTo>
                      <a:pt x="2943" y="975"/>
                    </a:moveTo>
                    <a:cubicBezTo>
                      <a:pt x="-5042" y="5765"/>
                      <a:pt x="4887" y="20484"/>
                      <a:pt x="12941" y="15624"/>
                    </a:cubicBezTo>
                    <a:cubicBezTo>
                      <a:pt x="20925" y="10764"/>
                      <a:pt x="10928" y="-3886"/>
                      <a:pt x="2943" y="9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50" name="Google Shape;13250;p31"/>
              <p:cNvSpPr/>
              <p:nvPr/>
            </p:nvSpPr>
            <p:spPr>
              <a:xfrm>
                <a:off x="8363081" y="3289942"/>
                <a:ext cx="16025" cy="16847"/>
              </a:xfrm>
              <a:custGeom>
                <a:avLst/>
                <a:gdLst/>
                <a:ahLst/>
                <a:cxnLst/>
                <a:rect l="l" t="t" r="r" b="b"/>
                <a:pathLst>
                  <a:path w="16025" h="16847" extrusionOk="0">
                    <a:moveTo>
                      <a:pt x="2949" y="960"/>
                    </a:moveTo>
                    <a:cubicBezTo>
                      <a:pt x="-5104" y="5820"/>
                      <a:pt x="5032" y="20748"/>
                      <a:pt x="13086" y="15888"/>
                    </a:cubicBezTo>
                    <a:cubicBezTo>
                      <a:pt x="21140" y="11028"/>
                      <a:pt x="10934" y="-3900"/>
                      <a:pt x="2949" y="96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51" name="Google Shape;13251;p31"/>
              <p:cNvSpPr/>
              <p:nvPr/>
            </p:nvSpPr>
            <p:spPr>
              <a:xfrm>
                <a:off x="8409380" y="3842190"/>
                <a:ext cx="18002" cy="21016"/>
              </a:xfrm>
              <a:custGeom>
                <a:avLst/>
                <a:gdLst/>
                <a:ahLst/>
                <a:cxnLst/>
                <a:rect l="l" t="t" r="r" b="b"/>
                <a:pathLst>
                  <a:path w="18002" h="21016" extrusionOk="0">
                    <a:moveTo>
                      <a:pt x="3239" y="1031"/>
                    </a:moveTo>
                    <a:cubicBezTo>
                      <a:pt x="-5718" y="6655"/>
                      <a:pt x="5807" y="25610"/>
                      <a:pt x="14763" y="19986"/>
                    </a:cubicBezTo>
                    <a:cubicBezTo>
                      <a:pt x="23720" y="14362"/>
                      <a:pt x="12195" y="-4593"/>
                      <a:pt x="3239" y="103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52" name="Google Shape;13252;p31"/>
              <p:cNvSpPr/>
              <p:nvPr/>
            </p:nvSpPr>
            <p:spPr>
              <a:xfrm>
                <a:off x="8364650" y="3821167"/>
                <a:ext cx="17746" cy="20780"/>
              </a:xfrm>
              <a:custGeom>
                <a:avLst/>
                <a:gdLst/>
                <a:ahLst/>
                <a:cxnLst/>
                <a:rect l="l" t="t" r="r" b="b"/>
                <a:pathLst>
                  <a:path w="17746" h="20780" extrusionOk="0">
                    <a:moveTo>
                      <a:pt x="3254" y="1017"/>
                    </a:moveTo>
                    <a:cubicBezTo>
                      <a:pt x="-5633" y="6572"/>
                      <a:pt x="5546" y="25318"/>
                      <a:pt x="14502" y="19764"/>
                    </a:cubicBezTo>
                    <a:cubicBezTo>
                      <a:pt x="23390" y="14209"/>
                      <a:pt x="12142" y="-4537"/>
                      <a:pt x="3254" y="101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53" name="Google Shape;13253;p31"/>
              <p:cNvSpPr/>
              <p:nvPr/>
            </p:nvSpPr>
            <p:spPr>
              <a:xfrm>
                <a:off x="8408246" y="3790191"/>
                <a:ext cx="17790" cy="20611"/>
              </a:xfrm>
              <a:custGeom>
                <a:avLst/>
                <a:gdLst/>
                <a:ahLst/>
                <a:cxnLst/>
                <a:rect l="l" t="t" r="r" b="b"/>
                <a:pathLst>
                  <a:path w="17790" h="20611" extrusionOk="0">
                    <a:moveTo>
                      <a:pt x="3192" y="1026"/>
                    </a:moveTo>
                    <a:cubicBezTo>
                      <a:pt x="-5626" y="6581"/>
                      <a:pt x="5691" y="25189"/>
                      <a:pt x="14579" y="19565"/>
                    </a:cubicBezTo>
                    <a:cubicBezTo>
                      <a:pt x="23466" y="14010"/>
                      <a:pt x="12010" y="-4528"/>
                      <a:pt x="3192" y="102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54" name="Google Shape;13254;p31"/>
              <p:cNvSpPr/>
              <p:nvPr/>
            </p:nvSpPr>
            <p:spPr>
              <a:xfrm>
                <a:off x="8085846" y="3384312"/>
                <a:ext cx="15357" cy="17097"/>
              </a:xfrm>
              <a:custGeom>
                <a:avLst/>
                <a:gdLst/>
                <a:ahLst/>
                <a:cxnLst/>
                <a:rect l="l" t="t" r="r" b="b"/>
                <a:pathLst>
                  <a:path w="15357" h="17097" extrusionOk="0">
                    <a:moveTo>
                      <a:pt x="3157" y="946"/>
                    </a:moveTo>
                    <a:cubicBezTo>
                      <a:pt x="-4898" y="5806"/>
                      <a:pt x="4059" y="21011"/>
                      <a:pt x="12182" y="16151"/>
                    </a:cubicBezTo>
                    <a:cubicBezTo>
                      <a:pt x="20306" y="11291"/>
                      <a:pt x="11210" y="-3914"/>
                      <a:pt x="3157" y="94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55" name="Google Shape;13255;p31"/>
              <p:cNvSpPr/>
              <p:nvPr/>
            </p:nvSpPr>
            <p:spPr>
              <a:xfrm>
                <a:off x="8092037" y="3344861"/>
                <a:ext cx="15316" cy="16844"/>
              </a:xfrm>
              <a:custGeom>
                <a:avLst/>
                <a:gdLst/>
                <a:ahLst/>
                <a:cxnLst/>
                <a:rect l="l" t="t" r="r" b="b"/>
                <a:pathLst>
                  <a:path w="15316" h="16844" extrusionOk="0">
                    <a:moveTo>
                      <a:pt x="3145" y="960"/>
                    </a:moveTo>
                    <a:cubicBezTo>
                      <a:pt x="-4909" y="5751"/>
                      <a:pt x="4117" y="20748"/>
                      <a:pt x="12171" y="15888"/>
                    </a:cubicBezTo>
                    <a:cubicBezTo>
                      <a:pt x="20225" y="11028"/>
                      <a:pt x="11199" y="-3900"/>
                      <a:pt x="3145" y="96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256" name="Google Shape;13256;p31"/>
          <p:cNvGrpSpPr/>
          <p:nvPr/>
        </p:nvGrpSpPr>
        <p:grpSpPr>
          <a:xfrm rot="-1311639" flipH="1">
            <a:off x="11030014" y="6235003"/>
            <a:ext cx="415876" cy="388588"/>
            <a:chOff x="5864443" y="2404138"/>
            <a:chExt cx="578957" cy="540967"/>
          </a:xfrm>
        </p:grpSpPr>
        <p:sp>
          <p:nvSpPr>
            <p:cNvPr id="13257" name="Google Shape;13257;p31"/>
            <p:cNvSpPr/>
            <p:nvPr/>
          </p:nvSpPr>
          <p:spPr>
            <a:xfrm>
              <a:off x="5864443" y="2495777"/>
              <a:ext cx="578957" cy="449329"/>
            </a:xfrm>
            <a:custGeom>
              <a:avLst/>
              <a:gdLst/>
              <a:ahLst/>
              <a:cxnLst/>
              <a:rect l="l" t="t" r="r" b="b"/>
              <a:pathLst>
                <a:path w="851407" h="660778" extrusionOk="0">
                  <a:moveTo>
                    <a:pt x="332463" y="38028"/>
                  </a:moveTo>
                  <a:cubicBezTo>
                    <a:pt x="234983" y="12061"/>
                    <a:pt x="196727" y="94059"/>
                    <a:pt x="196727" y="94059"/>
                  </a:cubicBezTo>
                  <a:cubicBezTo>
                    <a:pt x="-55445" y="164253"/>
                    <a:pt x="-169728" y="816136"/>
                    <a:pt x="512149" y="626244"/>
                  </a:cubicBezTo>
                  <a:cubicBezTo>
                    <a:pt x="1169309" y="443225"/>
                    <a:pt x="712526" y="-54314"/>
                    <a:pt x="465840" y="14352"/>
                  </a:cubicBezTo>
                  <a:cubicBezTo>
                    <a:pt x="386619" y="-28417"/>
                    <a:pt x="332463" y="38028"/>
                    <a:pt x="332463" y="3802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58" name="Google Shape;13258;p31"/>
            <p:cNvSpPr/>
            <p:nvPr/>
          </p:nvSpPr>
          <p:spPr>
            <a:xfrm>
              <a:off x="5864443" y="2495777"/>
              <a:ext cx="578957" cy="449329"/>
            </a:xfrm>
            <a:custGeom>
              <a:avLst/>
              <a:gdLst/>
              <a:ahLst/>
              <a:cxnLst/>
              <a:rect l="l" t="t" r="r" b="b"/>
              <a:pathLst>
                <a:path w="851407" h="660778" extrusionOk="0">
                  <a:moveTo>
                    <a:pt x="332463" y="38028"/>
                  </a:moveTo>
                  <a:cubicBezTo>
                    <a:pt x="234983" y="12061"/>
                    <a:pt x="196727" y="94059"/>
                    <a:pt x="196727" y="94059"/>
                  </a:cubicBezTo>
                  <a:cubicBezTo>
                    <a:pt x="-55445" y="164253"/>
                    <a:pt x="-169728" y="816136"/>
                    <a:pt x="512149" y="626244"/>
                  </a:cubicBezTo>
                  <a:cubicBezTo>
                    <a:pt x="1169309" y="443225"/>
                    <a:pt x="712526" y="-54314"/>
                    <a:pt x="465840" y="14352"/>
                  </a:cubicBezTo>
                  <a:cubicBezTo>
                    <a:pt x="386619" y="-28417"/>
                    <a:pt x="332463" y="38028"/>
                    <a:pt x="332463" y="38028"/>
                  </a:cubicBez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259" name="Google Shape;13259;p31"/>
            <p:cNvGrpSpPr/>
            <p:nvPr/>
          </p:nvGrpSpPr>
          <p:grpSpPr>
            <a:xfrm>
              <a:off x="5941509" y="2524165"/>
              <a:ext cx="400297" cy="404120"/>
              <a:chOff x="7138222" y="3626148"/>
              <a:chExt cx="587635" cy="593247"/>
            </a:xfrm>
          </p:grpSpPr>
          <p:sp>
            <p:nvSpPr>
              <p:cNvPr id="13260" name="Google Shape;13260;p31"/>
              <p:cNvSpPr/>
              <p:nvPr/>
            </p:nvSpPr>
            <p:spPr>
              <a:xfrm>
                <a:off x="7138222" y="3708469"/>
                <a:ext cx="195306" cy="510926"/>
              </a:xfrm>
              <a:custGeom>
                <a:avLst/>
                <a:gdLst/>
                <a:ahLst/>
                <a:cxnLst/>
                <a:rect l="l" t="t" r="r" b="b"/>
                <a:pathLst>
                  <a:path w="195306" h="510926" extrusionOk="0">
                    <a:moveTo>
                      <a:pt x="191488" y="510788"/>
                    </a:moveTo>
                    <a:cubicBezTo>
                      <a:pt x="191072" y="510788"/>
                      <a:pt x="190655" y="510788"/>
                      <a:pt x="190308" y="510579"/>
                    </a:cubicBezTo>
                    <a:cubicBezTo>
                      <a:pt x="155037" y="498707"/>
                      <a:pt x="50753" y="419139"/>
                      <a:pt x="13746" y="301524"/>
                    </a:cubicBezTo>
                    <a:cubicBezTo>
                      <a:pt x="-17359" y="202655"/>
                      <a:pt x="4373" y="101703"/>
                      <a:pt x="78456" y="1515"/>
                    </a:cubicBezTo>
                    <a:cubicBezTo>
                      <a:pt x="79705" y="-152"/>
                      <a:pt x="82066" y="-499"/>
                      <a:pt x="83732" y="751"/>
                    </a:cubicBezTo>
                    <a:cubicBezTo>
                      <a:pt x="85399" y="2001"/>
                      <a:pt x="85745" y="4362"/>
                      <a:pt x="84496" y="6028"/>
                    </a:cubicBezTo>
                    <a:cubicBezTo>
                      <a:pt x="11941" y="104203"/>
                      <a:pt x="-9444" y="202863"/>
                      <a:pt x="20897" y="299372"/>
                    </a:cubicBezTo>
                    <a:cubicBezTo>
                      <a:pt x="57070" y="414349"/>
                      <a:pt x="158440" y="492042"/>
                      <a:pt x="192738" y="503567"/>
                    </a:cubicBezTo>
                    <a:cubicBezTo>
                      <a:pt x="194682" y="504192"/>
                      <a:pt x="195793" y="506344"/>
                      <a:pt x="195098" y="508358"/>
                    </a:cubicBezTo>
                    <a:cubicBezTo>
                      <a:pt x="194543" y="509955"/>
                      <a:pt x="193085" y="510927"/>
                      <a:pt x="191557" y="51092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61" name="Google Shape;13261;p31"/>
              <p:cNvSpPr/>
              <p:nvPr/>
            </p:nvSpPr>
            <p:spPr>
              <a:xfrm>
                <a:off x="7495824" y="3626148"/>
                <a:ext cx="230033" cy="494309"/>
              </a:xfrm>
              <a:custGeom>
                <a:avLst/>
                <a:gdLst/>
                <a:ahLst/>
                <a:cxnLst/>
                <a:rect l="l" t="t" r="r" b="b"/>
                <a:pathLst>
                  <a:path w="230033" h="494309" extrusionOk="0">
                    <a:moveTo>
                      <a:pt x="188884" y="494310"/>
                    </a:moveTo>
                    <a:cubicBezTo>
                      <a:pt x="188190" y="494310"/>
                      <a:pt x="187496" y="494101"/>
                      <a:pt x="186871" y="493685"/>
                    </a:cubicBezTo>
                    <a:cubicBezTo>
                      <a:pt x="185135" y="492574"/>
                      <a:pt x="184649" y="490213"/>
                      <a:pt x="185760" y="488477"/>
                    </a:cubicBezTo>
                    <a:cubicBezTo>
                      <a:pt x="214435" y="443973"/>
                      <a:pt x="239986" y="332675"/>
                      <a:pt x="207144" y="224641"/>
                    </a:cubicBezTo>
                    <a:cubicBezTo>
                      <a:pt x="177636" y="127647"/>
                      <a:pt x="106818" y="52454"/>
                      <a:pt x="2255" y="7185"/>
                    </a:cubicBezTo>
                    <a:cubicBezTo>
                      <a:pt x="381" y="6352"/>
                      <a:pt x="-522" y="4130"/>
                      <a:pt x="311" y="2255"/>
                    </a:cubicBezTo>
                    <a:cubicBezTo>
                      <a:pt x="1145" y="381"/>
                      <a:pt x="3366" y="-522"/>
                      <a:pt x="5241" y="311"/>
                    </a:cubicBezTo>
                    <a:cubicBezTo>
                      <a:pt x="111886" y="46552"/>
                      <a:pt x="184233" y="123342"/>
                      <a:pt x="214365" y="222489"/>
                    </a:cubicBezTo>
                    <a:cubicBezTo>
                      <a:pt x="247900" y="332814"/>
                      <a:pt x="221517" y="446819"/>
                      <a:pt x="192079" y="492574"/>
                    </a:cubicBezTo>
                    <a:cubicBezTo>
                      <a:pt x="191384" y="493685"/>
                      <a:pt x="190134" y="494310"/>
                      <a:pt x="188884" y="49431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62" name="Google Shape;13262;p31"/>
              <p:cNvSpPr/>
              <p:nvPr/>
            </p:nvSpPr>
            <p:spPr>
              <a:xfrm>
                <a:off x="7362074" y="3683670"/>
                <a:ext cx="148021" cy="511216"/>
              </a:xfrm>
              <a:custGeom>
                <a:avLst/>
                <a:gdLst/>
                <a:ahLst/>
                <a:cxnLst/>
                <a:rect l="l" t="t" r="r" b="b"/>
                <a:pathLst>
                  <a:path w="148021" h="511216" extrusionOk="0">
                    <a:moveTo>
                      <a:pt x="144198" y="511217"/>
                    </a:moveTo>
                    <a:cubicBezTo>
                      <a:pt x="143087" y="511217"/>
                      <a:pt x="141977" y="510731"/>
                      <a:pt x="141282" y="509828"/>
                    </a:cubicBezTo>
                    <a:cubicBezTo>
                      <a:pt x="139824" y="508023"/>
                      <a:pt x="-6119" y="321880"/>
                      <a:pt x="199" y="3680"/>
                    </a:cubicBezTo>
                    <a:cubicBezTo>
                      <a:pt x="199" y="1597"/>
                      <a:pt x="2144" y="69"/>
                      <a:pt x="4018" y="0"/>
                    </a:cubicBezTo>
                    <a:cubicBezTo>
                      <a:pt x="6101" y="0"/>
                      <a:pt x="7767" y="1736"/>
                      <a:pt x="7698" y="3819"/>
                    </a:cubicBezTo>
                    <a:cubicBezTo>
                      <a:pt x="1450" y="319311"/>
                      <a:pt x="145725" y="503302"/>
                      <a:pt x="147184" y="505107"/>
                    </a:cubicBezTo>
                    <a:cubicBezTo>
                      <a:pt x="148503" y="506704"/>
                      <a:pt x="148225" y="509065"/>
                      <a:pt x="146628" y="510384"/>
                    </a:cubicBezTo>
                    <a:cubicBezTo>
                      <a:pt x="145934" y="510939"/>
                      <a:pt x="145101" y="511217"/>
                      <a:pt x="144268" y="51121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3263" name="Google Shape;13263;p31"/>
            <p:cNvSpPr/>
            <p:nvPr/>
          </p:nvSpPr>
          <p:spPr>
            <a:xfrm>
              <a:off x="6038513" y="2404138"/>
              <a:ext cx="114018" cy="150809"/>
            </a:xfrm>
            <a:custGeom>
              <a:avLst/>
              <a:gdLst/>
              <a:ahLst/>
              <a:cxnLst/>
              <a:rect l="l" t="t" r="r" b="b"/>
              <a:pathLst>
                <a:path w="167674" h="221778" extrusionOk="0">
                  <a:moveTo>
                    <a:pt x="0" y="221709"/>
                  </a:moveTo>
                  <a:cubicBezTo>
                    <a:pt x="47838" y="197131"/>
                    <a:pt x="84983" y="217266"/>
                    <a:pt x="84983" y="217266"/>
                  </a:cubicBezTo>
                  <a:cubicBezTo>
                    <a:pt x="115602" y="168526"/>
                    <a:pt x="167675" y="168178"/>
                    <a:pt x="167675" y="168178"/>
                  </a:cubicBezTo>
                  <a:cubicBezTo>
                    <a:pt x="143444" y="140892"/>
                    <a:pt x="98591" y="155542"/>
                    <a:pt x="98591" y="155542"/>
                  </a:cubicBezTo>
                  <a:cubicBezTo>
                    <a:pt x="60474" y="94096"/>
                    <a:pt x="88663" y="45703"/>
                    <a:pt x="104563" y="32580"/>
                  </a:cubicBezTo>
                  <a:cubicBezTo>
                    <a:pt x="102132" y="-9842"/>
                    <a:pt x="29508" y="-9703"/>
                    <a:pt x="16177" y="26401"/>
                  </a:cubicBezTo>
                  <a:cubicBezTo>
                    <a:pt x="9998" y="94790"/>
                    <a:pt x="63043" y="166929"/>
                    <a:pt x="63043" y="166929"/>
                  </a:cubicBezTo>
                  <a:cubicBezTo>
                    <a:pt x="11317" y="172275"/>
                    <a:pt x="69" y="221779"/>
                    <a:pt x="69" y="22177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264" name="Google Shape;13264;p31"/>
            <p:cNvGrpSpPr/>
            <p:nvPr/>
          </p:nvGrpSpPr>
          <p:grpSpPr>
            <a:xfrm>
              <a:off x="5994712" y="2568821"/>
              <a:ext cx="236917" cy="307689"/>
              <a:chOff x="7216323" y="3691703"/>
              <a:chExt cx="347793" cy="451687"/>
            </a:xfrm>
          </p:grpSpPr>
          <p:sp>
            <p:nvSpPr>
              <p:cNvPr id="13265" name="Google Shape;13265;p31"/>
              <p:cNvSpPr/>
              <p:nvPr/>
            </p:nvSpPr>
            <p:spPr>
              <a:xfrm>
                <a:off x="7547021" y="3693578"/>
                <a:ext cx="17095" cy="17608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8" extrusionOk="0">
                    <a:moveTo>
                      <a:pt x="6187" y="368"/>
                    </a:moveTo>
                    <a:cubicBezTo>
                      <a:pt x="-4713" y="3423"/>
                      <a:pt x="7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66" name="Google Shape;13266;p31"/>
              <p:cNvSpPr/>
              <p:nvPr/>
            </p:nvSpPr>
            <p:spPr>
              <a:xfrm>
                <a:off x="7508625" y="3691703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3" y="3423"/>
                      <a:pt x="7" y="20295"/>
                      <a:pt x="10908" y="17240"/>
                    </a:cubicBezTo>
                    <a:cubicBezTo>
                      <a:pt x="21809" y="14185"/>
                      <a:pt x="17088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67" name="Google Shape;13267;p31"/>
              <p:cNvSpPr/>
              <p:nvPr/>
            </p:nvSpPr>
            <p:spPr>
              <a:xfrm>
                <a:off x="7521053" y="3726765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68" name="Google Shape;13268;p31"/>
              <p:cNvSpPr/>
              <p:nvPr/>
            </p:nvSpPr>
            <p:spPr>
              <a:xfrm>
                <a:off x="7321579" y="4125782"/>
                <a:ext cx="17095" cy="17608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8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69" name="Google Shape;13269;p31"/>
              <p:cNvSpPr/>
              <p:nvPr/>
            </p:nvSpPr>
            <p:spPr>
              <a:xfrm>
                <a:off x="7284295" y="4101621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70" name="Google Shape;13270;p31"/>
              <p:cNvSpPr/>
              <p:nvPr/>
            </p:nvSpPr>
            <p:spPr>
              <a:xfrm>
                <a:off x="7339076" y="4083708"/>
                <a:ext cx="17095" cy="17608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8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71" name="Google Shape;13271;p31"/>
              <p:cNvSpPr/>
              <p:nvPr/>
            </p:nvSpPr>
            <p:spPr>
              <a:xfrm>
                <a:off x="7216323" y="3836674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3" y="3423"/>
                      <a:pt x="7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72" name="Google Shape;13272;p31"/>
              <p:cNvSpPr/>
              <p:nvPr/>
            </p:nvSpPr>
            <p:spPr>
              <a:xfrm>
                <a:off x="7237638" y="3798834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8" y="14185"/>
                      <a:pt x="17088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273" name="Google Shape;13273;p31"/>
          <p:cNvGrpSpPr/>
          <p:nvPr/>
        </p:nvGrpSpPr>
        <p:grpSpPr>
          <a:xfrm flipH="1">
            <a:off x="3708563" y="6406909"/>
            <a:ext cx="540677" cy="305579"/>
            <a:chOff x="5641353" y="3405007"/>
            <a:chExt cx="405508" cy="229184"/>
          </a:xfrm>
        </p:grpSpPr>
        <p:sp>
          <p:nvSpPr>
            <p:cNvPr id="13274" name="Google Shape;13274;p31"/>
            <p:cNvSpPr/>
            <p:nvPr/>
          </p:nvSpPr>
          <p:spPr>
            <a:xfrm rot="145171">
              <a:off x="5645664" y="3413290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75" name="Google Shape;13275;p31"/>
            <p:cNvSpPr/>
            <p:nvPr/>
          </p:nvSpPr>
          <p:spPr>
            <a:xfrm rot="145171">
              <a:off x="5645664" y="3413290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276" name="Google Shape;13276;p31"/>
            <p:cNvGrpSpPr/>
            <p:nvPr/>
          </p:nvGrpSpPr>
          <p:grpSpPr>
            <a:xfrm rot="145171">
              <a:off x="5691022" y="3464075"/>
              <a:ext cx="251895" cy="151407"/>
              <a:chOff x="10279781" y="4736160"/>
              <a:chExt cx="472621" cy="284079"/>
            </a:xfrm>
          </p:grpSpPr>
          <p:sp>
            <p:nvSpPr>
              <p:cNvPr id="13277" name="Google Shape;13277;p31"/>
              <p:cNvSpPr/>
              <p:nvPr/>
            </p:nvSpPr>
            <p:spPr>
              <a:xfrm>
                <a:off x="10400569" y="4815876"/>
                <a:ext cx="100158" cy="202142"/>
              </a:xfrm>
              <a:custGeom>
                <a:avLst/>
                <a:gdLst/>
                <a:ahLst/>
                <a:cxnLst/>
                <a:rect l="l" t="t" r="r" b="b"/>
                <a:pathLst>
                  <a:path w="100158" h="202142" extrusionOk="0">
                    <a:moveTo>
                      <a:pt x="99739" y="196114"/>
                    </a:moveTo>
                    <a:cubicBezTo>
                      <a:pt x="68948" y="131422"/>
                      <a:pt x="38105" y="66730"/>
                      <a:pt x="7314" y="2037"/>
                    </a:cubicBezTo>
                    <a:cubicBezTo>
                      <a:pt x="5137" y="-2576"/>
                      <a:pt x="-1758" y="1467"/>
                      <a:pt x="420" y="6029"/>
                    </a:cubicBezTo>
                    <a:cubicBezTo>
                      <a:pt x="31211" y="70721"/>
                      <a:pt x="62054" y="135413"/>
                      <a:pt x="92844" y="200106"/>
                    </a:cubicBezTo>
                    <a:cubicBezTo>
                      <a:pt x="95022" y="204719"/>
                      <a:pt x="101916" y="200676"/>
                      <a:pt x="99739" y="196114"/>
                    </a:cubicBezTo>
                    <a:lnTo>
                      <a:pt x="99739" y="196114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78" name="Google Shape;13278;p31"/>
              <p:cNvSpPr/>
              <p:nvPr/>
            </p:nvSpPr>
            <p:spPr>
              <a:xfrm>
                <a:off x="10572596" y="4736160"/>
                <a:ext cx="40764" cy="279012"/>
              </a:xfrm>
              <a:custGeom>
                <a:avLst/>
                <a:gdLst/>
                <a:ahLst/>
                <a:cxnLst/>
                <a:rect l="l" t="t" r="r" b="b"/>
                <a:pathLst>
                  <a:path w="40764" h="279012" extrusionOk="0">
                    <a:moveTo>
                      <a:pt x="40664" y="274016"/>
                    </a:moveTo>
                    <a:cubicBezTo>
                      <a:pt x="27964" y="184183"/>
                      <a:pt x="17027" y="94090"/>
                      <a:pt x="7955" y="3791"/>
                    </a:cubicBezTo>
                    <a:cubicBezTo>
                      <a:pt x="7437" y="-1238"/>
                      <a:pt x="-494" y="-1289"/>
                      <a:pt x="24" y="3791"/>
                    </a:cubicBezTo>
                    <a:cubicBezTo>
                      <a:pt x="9200" y="94764"/>
                      <a:pt x="20189" y="185582"/>
                      <a:pt x="33044" y="276141"/>
                    </a:cubicBezTo>
                    <a:cubicBezTo>
                      <a:pt x="33770" y="281169"/>
                      <a:pt x="41442" y="279044"/>
                      <a:pt x="40716" y="274016"/>
                    </a:cubicBezTo>
                    <a:lnTo>
                      <a:pt x="40716" y="27401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79" name="Google Shape;13279;p31"/>
              <p:cNvSpPr/>
              <p:nvPr/>
            </p:nvSpPr>
            <p:spPr>
              <a:xfrm>
                <a:off x="10724518" y="4861932"/>
                <a:ext cx="27884" cy="82313"/>
              </a:xfrm>
              <a:custGeom>
                <a:avLst/>
                <a:gdLst/>
                <a:ahLst/>
                <a:cxnLst/>
                <a:rect l="l" t="t" r="r" b="b"/>
                <a:pathLst>
                  <a:path w="27884" h="82313" extrusionOk="0">
                    <a:moveTo>
                      <a:pt x="7759" y="79456"/>
                    </a:moveTo>
                    <a:cubicBezTo>
                      <a:pt x="12839" y="54212"/>
                      <a:pt x="19474" y="29278"/>
                      <a:pt x="27664" y="4863"/>
                    </a:cubicBezTo>
                    <a:cubicBezTo>
                      <a:pt x="29271" y="-9"/>
                      <a:pt x="21599" y="-2083"/>
                      <a:pt x="19992" y="2738"/>
                    </a:cubicBezTo>
                    <a:cubicBezTo>
                      <a:pt x="11802" y="27153"/>
                      <a:pt x="5167" y="52086"/>
                      <a:pt x="87" y="77331"/>
                    </a:cubicBezTo>
                    <a:cubicBezTo>
                      <a:pt x="-898" y="82307"/>
                      <a:pt x="6774" y="84484"/>
                      <a:pt x="7759" y="79456"/>
                    </a:cubicBezTo>
                    <a:lnTo>
                      <a:pt x="7759" y="7945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80" name="Google Shape;13280;p31"/>
              <p:cNvSpPr/>
              <p:nvPr/>
            </p:nvSpPr>
            <p:spPr>
              <a:xfrm>
                <a:off x="10279781" y="4928550"/>
                <a:ext cx="72459" cy="91689"/>
              </a:xfrm>
              <a:custGeom>
                <a:avLst/>
                <a:gdLst/>
                <a:ahLst/>
                <a:cxnLst/>
                <a:rect l="l" t="t" r="r" b="b"/>
                <a:pathLst>
                  <a:path w="72459" h="91689" extrusionOk="0">
                    <a:moveTo>
                      <a:pt x="71392" y="84839"/>
                    </a:moveTo>
                    <a:cubicBezTo>
                      <a:pt x="47703" y="59128"/>
                      <a:pt x="26346" y="31344"/>
                      <a:pt x="7529" y="1849"/>
                    </a:cubicBezTo>
                    <a:cubicBezTo>
                      <a:pt x="4782" y="-2454"/>
                      <a:pt x="-2113" y="1538"/>
                      <a:pt x="635" y="5840"/>
                    </a:cubicBezTo>
                    <a:cubicBezTo>
                      <a:pt x="19763" y="35905"/>
                      <a:pt x="41586" y="64208"/>
                      <a:pt x="65742" y="90437"/>
                    </a:cubicBezTo>
                    <a:cubicBezTo>
                      <a:pt x="69215" y="94222"/>
                      <a:pt x="74813" y="88571"/>
                      <a:pt x="71392" y="84787"/>
                    </a:cubicBezTo>
                    <a:lnTo>
                      <a:pt x="71392" y="84787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281" name="Google Shape;13281;p31"/>
          <p:cNvGrpSpPr/>
          <p:nvPr/>
        </p:nvGrpSpPr>
        <p:grpSpPr>
          <a:xfrm flipH="1">
            <a:off x="680186" y="6440014"/>
            <a:ext cx="541556" cy="231151"/>
            <a:chOff x="6363407" y="3433047"/>
            <a:chExt cx="406167" cy="173363"/>
          </a:xfrm>
        </p:grpSpPr>
        <p:sp>
          <p:nvSpPr>
            <p:cNvPr id="13282" name="Google Shape;13282;p31"/>
            <p:cNvSpPr/>
            <p:nvPr/>
          </p:nvSpPr>
          <p:spPr>
            <a:xfrm rot="69792">
              <a:off x="6365043" y="3437120"/>
              <a:ext cx="402896" cy="165218"/>
            </a:xfrm>
            <a:custGeom>
              <a:avLst/>
              <a:gdLst/>
              <a:ahLst/>
              <a:cxnLst/>
              <a:rect l="l" t="t" r="r" b="b"/>
              <a:pathLst>
                <a:path w="817895" h="335399" extrusionOk="0">
                  <a:moveTo>
                    <a:pt x="14012" y="335400"/>
                  </a:moveTo>
                  <a:cubicBezTo>
                    <a:pt x="-11388" y="285896"/>
                    <a:pt x="-2058" y="218923"/>
                    <a:pt x="40397" y="182948"/>
                  </a:cubicBezTo>
                  <a:cubicBezTo>
                    <a:pt x="82851" y="146973"/>
                    <a:pt x="155733" y="151639"/>
                    <a:pt x="188650" y="196529"/>
                  </a:cubicBezTo>
                  <a:cubicBezTo>
                    <a:pt x="186213" y="154541"/>
                    <a:pt x="203890" y="108821"/>
                    <a:pt x="241160" y="89331"/>
                  </a:cubicBezTo>
                  <a:cubicBezTo>
                    <a:pt x="278430" y="69840"/>
                    <a:pt x="333792" y="88553"/>
                    <a:pt x="342346" y="129764"/>
                  </a:cubicBezTo>
                  <a:cubicBezTo>
                    <a:pt x="346441" y="93011"/>
                    <a:pt x="360333" y="56311"/>
                    <a:pt x="386925" y="30652"/>
                  </a:cubicBezTo>
                  <a:cubicBezTo>
                    <a:pt x="413569" y="4992"/>
                    <a:pt x="454157" y="-7552"/>
                    <a:pt x="488992" y="4785"/>
                  </a:cubicBezTo>
                  <a:cubicBezTo>
                    <a:pt x="521804" y="16448"/>
                    <a:pt x="544509" y="47706"/>
                    <a:pt x="554824" y="80933"/>
                  </a:cubicBezTo>
                  <a:cubicBezTo>
                    <a:pt x="565140" y="114161"/>
                    <a:pt x="564932" y="149617"/>
                    <a:pt x="564622" y="184451"/>
                  </a:cubicBezTo>
                  <a:cubicBezTo>
                    <a:pt x="581675" y="156615"/>
                    <a:pt x="617961" y="142153"/>
                    <a:pt x="649478" y="150550"/>
                  </a:cubicBezTo>
                  <a:cubicBezTo>
                    <a:pt x="681047" y="158948"/>
                    <a:pt x="705255" y="189583"/>
                    <a:pt x="706187" y="222240"/>
                  </a:cubicBezTo>
                  <a:cubicBezTo>
                    <a:pt x="734127" y="205290"/>
                    <a:pt x="773316" y="209903"/>
                    <a:pt x="796539" y="232918"/>
                  </a:cubicBezTo>
                  <a:cubicBezTo>
                    <a:pt x="819762" y="255934"/>
                    <a:pt x="824738" y="295071"/>
                    <a:pt x="808047" y="323166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83" name="Google Shape;13283;p31"/>
            <p:cNvSpPr/>
            <p:nvPr/>
          </p:nvSpPr>
          <p:spPr>
            <a:xfrm rot="69792">
              <a:off x="6365043" y="3437120"/>
              <a:ext cx="402896" cy="165218"/>
            </a:xfrm>
            <a:custGeom>
              <a:avLst/>
              <a:gdLst/>
              <a:ahLst/>
              <a:cxnLst/>
              <a:rect l="l" t="t" r="r" b="b"/>
              <a:pathLst>
                <a:path w="817895" h="335399" extrusionOk="0">
                  <a:moveTo>
                    <a:pt x="14012" y="335400"/>
                  </a:moveTo>
                  <a:cubicBezTo>
                    <a:pt x="-11388" y="285896"/>
                    <a:pt x="-2058" y="218923"/>
                    <a:pt x="40397" y="182948"/>
                  </a:cubicBezTo>
                  <a:cubicBezTo>
                    <a:pt x="82851" y="146973"/>
                    <a:pt x="155733" y="151639"/>
                    <a:pt x="188650" y="196529"/>
                  </a:cubicBezTo>
                  <a:cubicBezTo>
                    <a:pt x="186213" y="154541"/>
                    <a:pt x="203890" y="108821"/>
                    <a:pt x="241160" y="89331"/>
                  </a:cubicBezTo>
                  <a:cubicBezTo>
                    <a:pt x="278430" y="69840"/>
                    <a:pt x="333792" y="88553"/>
                    <a:pt x="342346" y="129764"/>
                  </a:cubicBezTo>
                  <a:cubicBezTo>
                    <a:pt x="346441" y="93011"/>
                    <a:pt x="360333" y="56311"/>
                    <a:pt x="386925" y="30652"/>
                  </a:cubicBezTo>
                  <a:cubicBezTo>
                    <a:pt x="413569" y="4992"/>
                    <a:pt x="454157" y="-7552"/>
                    <a:pt x="488992" y="4785"/>
                  </a:cubicBezTo>
                  <a:cubicBezTo>
                    <a:pt x="521804" y="16448"/>
                    <a:pt x="544509" y="47706"/>
                    <a:pt x="554824" y="80933"/>
                  </a:cubicBezTo>
                  <a:cubicBezTo>
                    <a:pt x="565140" y="114161"/>
                    <a:pt x="564932" y="149617"/>
                    <a:pt x="564622" y="184451"/>
                  </a:cubicBezTo>
                  <a:cubicBezTo>
                    <a:pt x="581675" y="156615"/>
                    <a:pt x="617961" y="142153"/>
                    <a:pt x="649478" y="150550"/>
                  </a:cubicBezTo>
                  <a:cubicBezTo>
                    <a:pt x="681047" y="158948"/>
                    <a:pt x="705255" y="189583"/>
                    <a:pt x="706187" y="222240"/>
                  </a:cubicBezTo>
                  <a:cubicBezTo>
                    <a:pt x="734127" y="205290"/>
                    <a:pt x="773316" y="209903"/>
                    <a:pt x="796539" y="232918"/>
                  </a:cubicBezTo>
                  <a:cubicBezTo>
                    <a:pt x="819762" y="255934"/>
                    <a:pt x="824738" y="295071"/>
                    <a:pt x="808047" y="323166"/>
                  </a:cubicBezTo>
                </a:path>
              </a:pathLst>
            </a:custGeom>
            <a:solidFill>
              <a:srgbClr val="223025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284" name="Google Shape;13284;p31"/>
            <p:cNvGrpSpPr/>
            <p:nvPr/>
          </p:nvGrpSpPr>
          <p:grpSpPr>
            <a:xfrm rot="68439">
              <a:off x="6507102" y="3473882"/>
              <a:ext cx="167712" cy="120821"/>
              <a:chOff x="10371977" y="5271685"/>
              <a:chExt cx="340673" cy="245423"/>
            </a:xfrm>
          </p:grpSpPr>
          <p:sp>
            <p:nvSpPr>
              <p:cNvPr id="13285" name="Google Shape;13285;p31"/>
              <p:cNvSpPr/>
              <p:nvPr/>
            </p:nvSpPr>
            <p:spPr>
              <a:xfrm>
                <a:off x="10518658" y="5271685"/>
                <a:ext cx="26962" cy="236622"/>
              </a:xfrm>
              <a:custGeom>
                <a:avLst/>
                <a:gdLst/>
                <a:ahLst/>
                <a:cxnLst/>
                <a:rect l="l" t="t" r="r" b="b"/>
                <a:pathLst>
                  <a:path w="26962" h="236622" extrusionOk="0">
                    <a:moveTo>
                      <a:pt x="7361" y="233065"/>
                    </a:moveTo>
                    <a:cubicBezTo>
                      <a:pt x="7776" y="156554"/>
                      <a:pt x="14307" y="80095"/>
                      <a:pt x="26904" y="4621"/>
                    </a:cubicBezTo>
                    <a:cubicBezTo>
                      <a:pt x="27681" y="7"/>
                      <a:pt x="20580" y="-2014"/>
                      <a:pt x="19802" y="2651"/>
                    </a:cubicBezTo>
                    <a:cubicBezTo>
                      <a:pt x="7102" y="78799"/>
                      <a:pt x="415" y="155880"/>
                      <a:pt x="0" y="233065"/>
                    </a:cubicBezTo>
                    <a:cubicBezTo>
                      <a:pt x="0" y="237782"/>
                      <a:pt x="7361" y="237834"/>
                      <a:pt x="7361" y="233065"/>
                    </a:cubicBezTo>
                    <a:lnTo>
                      <a:pt x="7361" y="233065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86" name="Google Shape;13286;p31"/>
              <p:cNvSpPr/>
              <p:nvPr/>
            </p:nvSpPr>
            <p:spPr>
              <a:xfrm>
                <a:off x="10668187" y="5395042"/>
                <a:ext cx="44463" cy="98687"/>
              </a:xfrm>
              <a:custGeom>
                <a:avLst/>
                <a:gdLst/>
                <a:ahLst/>
                <a:cxnLst/>
                <a:rect l="l" t="t" r="r" b="b"/>
                <a:pathLst>
                  <a:path w="44463" h="98687" extrusionOk="0">
                    <a:moveTo>
                      <a:pt x="7380" y="96230"/>
                    </a:moveTo>
                    <a:cubicBezTo>
                      <a:pt x="19666" y="65646"/>
                      <a:pt x="31899" y="35011"/>
                      <a:pt x="44185" y="4427"/>
                    </a:cubicBezTo>
                    <a:cubicBezTo>
                      <a:pt x="45947" y="21"/>
                      <a:pt x="38846" y="-1897"/>
                      <a:pt x="37083" y="2457"/>
                    </a:cubicBezTo>
                    <a:cubicBezTo>
                      <a:pt x="24797" y="33041"/>
                      <a:pt x="12564" y="63677"/>
                      <a:pt x="279" y="94260"/>
                    </a:cubicBezTo>
                    <a:cubicBezTo>
                      <a:pt x="-1484" y="98666"/>
                      <a:pt x="5618" y="100584"/>
                      <a:pt x="7380" y="96230"/>
                    </a:cubicBezTo>
                    <a:lnTo>
                      <a:pt x="7380" y="9623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87" name="Google Shape;13287;p31"/>
              <p:cNvSpPr/>
              <p:nvPr/>
            </p:nvSpPr>
            <p:spPr>
              <a:xfrm>
                <a:off x="10371977" y="5365259"/>
                <a:ext cx="50340" cy="151849"/>
              </a:xfrm>
              <a:custGeom>
                <a:avLst/>
                <a:gdLst/>
                <a:ahLst/>
                <a:cxnLst/>
                <a:rect l="l" t="t" r="r" b="b"/>
                <a:pathLst>
                  <a:path w="50340" h="151849" extrusionOk="0">
                    <a:moveTo>
                      <a:pt x="50265" y="147215"/>
                    </a:moveTo>
                    <a:cubicBezTo>
                      <a:pt x="41089" y="97607"/>
                      <a:pt x="26731" y="49036"/>
                      <a:pt x="7396" y="2435"/>
                    </a:cubicBezTo>
                    <a:cubicBezTo>
                      <a:pt x="5581" y="-1868"/>
                      <a:pt x="-1520" y="-2"/>
                      <a:pt x="294" y="4404"/>
                    </a:cubicBezTo>
                    <a:cubicBezTo>
                      <a:pt x="19630" y="51006"/>
                      <a:pt x="33988" y="99577"/>
                      <a:pt x="43163" y="149185"/>
                    </a:cubicBezTo>
                    <a:cubicBezTo>
                      <a:pt x="44045" y="153849"/>
                      <a:pt x="51146" y="151880"/>
                      <a:pt x="50265" y="147215"/>
                    </a:cubicBezTo>
                    <a:lnTo>
                      <a:pt x="50265" y="147215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288" name="Google Shape;13288;p31"/>
          <p:cNvGrpSpPr/>
          <p:nvPr/>
        </p:nvGrpSpPr>
        <p:grpSpPr>
          <a:xfrm flipH="1">
            <a:off x="9087030" y="6406909"/>
            <a:ext cx="540677" cy="305579"/>
            <a:chOff x="5641353" y="3405007"/>
            <a:chExt cx="405508" cy="229184"/>
          </a:xfrm>
        </p:grpSpPr>
        <p:sp>
          <p:nvSpPr>
            <p:cNvPr id="13289" name="Google Shape;13289;p31"/>
            <p:cNvSpPr/>
            <p:nvPr/>
          </p:nvSpPr>
          <p:spPr>
            <a:xfrm rot="145171">
              <a:off x="5645664" y="3413290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90" name="Google Shape;13290;p31"/>
            <p:cNvSpPr/>
            <p:nvPr/>
          </p:nvSpPr>
          <p:spPr>
            <a:xfrm rot="145171">
              <a:off x="5645664" y="3413290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291" name="Google Shape;13291;p31"/>
            <p:cNvGrpSpPr/>
            <p:nvPr/>
          </p:nvGrpSpPr>
          <p:grpSpPr>
            <a:xfrm rot="145171">
              <a:off x="5691022" y="3464075"/>
              <a:ext cx="251895" cy="151407"/>
              <a:chOff x="10279781" y="4736160"/>
              <a:chExt cx="472621" cy="284079"/>
            </a:xfrm>
          </p:grpSpPr>
          <p:sp>
            <p:nvSpPr>
              <p:cNvPr id="13292" name="Google Shape;13292;p31"/>
              <p:cNvSpPr/>
              <p:nvPr/>
            </p:nvSpPr>
            <p:spPr>
              <a:xfrm>
                <a:off x="10400569" y="4815876"/>
                <a:ext cx="100158" cy="202142"/>
              </a:xfrm>
              <a:custGeom>
                <a:avLst/>
                <a:gdLst/>
                <a:ahLst/>
                <a:cxnLst/>
                <a:rect l="l" t="t" r="r" b="b"/>
                <a:pathLst>
                  <a:path w="100158" h="202142" extrusionOk="0">
                    <a:moveTo>
                      <a:pt x="99739" y="196114"/>
                    </a:moveTo>
                    <a:cubicBezTo>
                      <a:pt x="68948" y="131422"/>
                      <a:pt x="38105" y="66730"/>
                      <a:pt x="7314" y="2037"/>
                    </a:cubicBezTo>
                    <a:cubicBezTo>
                      <a:pt x="5137" y="-2576"/>
                      <a:pt x="-1758" y="1467"/>
                      <a:pt x="420" y="6029"/>
                    </a:cubicBezTo>
                    <a:cubicBezTo>
                      <a:pt x="31211" y="70721"/>
                      <a:pt x="62054" y="135413"/>
                      <a:pt x="92844" y="200106"/>
                    </a:cubicBezTo>
                    <a:cubicBezTo>
                      <a:pt x="95022" y="204719"/>
                      <a:pt x="101916" y="200676"/>
                      <a:pt x="99739" y="196114"/>
                    </a:cubicBezTo>
                    <a:lnTo>
                      <a:pt x="99739" y="196114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93" name="Google Shape;13293;p31"/>
              <p:cNvSpPr/>
              <p:nvPr/>
            </p:nvSpPr>
            <p:spPr>
              <a:xfrm>
                <a:off x="10572596" y="4736160"/>
                <a:ext cx="40764" cy="279012"/>
              </a:xfrm>
              <a:custGeom>
                <a:avLst/>
                <a:gdLst/>
                <a:ahLst/>
                <a:cxnLst/>
                <a:rect l="l" t="t" r="r" b="b"/>
                <a:pathLst>
                  <a:path w="40764" h="279012" extrusionOk="0">
                    <a:moveTo>
                      <a:pt x="40664" y="274016"/>
                    </a:moveTo>
                    <a:cubicBezTo>
                      <a:pt x="27964" y="184183"/>
                      <a:pt x="17027" y="94090"/>
                      <a:pt x="7955" y="3791"/>
                    </a:cubicBezTo>
                    <a:cubicBezTo>
                      <a:pt x="7437" y="-1238"/>
                      <a:pt x="-494" y="-1289"/>
                      <a:pt x="24" y="3791"/>
                    </a:cubicBezTo>
                    <a:cubicBezTo>
                      <a:pt x="9200" y="94764"/>
                      <a:pt x="20189" y="185582"/>
                      <a:pt x="33044" y="276141"/>
                    </a:cubicBezTo>
                    <a:cubicBezTo>
                      <a:pt x="33770" y="281169"/>
                      <a:pt x="41442" y="279044"/>
                      <a:pt x="40716" y="274016"/>
                    </a:cubicBezTo>
                    <a:lnTo>
                      <a:pt x="40716" y="27401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94" name="Google Shape;13294;p31"/>
              <p:cNvSpPr/>
              <p:nvPr/>
            </p:nvSpPr>
            <p:spPr>
              <a:xfrm>
                <a:off x="10724518" y="4861932"/>
                <a:ext cx="27884" cy="82313"/>
              </a:xfrm>
              <a:custGeom>
                <a:avLst/>
                <a:gdLst/>
                <a:ahLst/>
                <a:cxnLst/>
                <a:rect l="l" t="t" r="r" b="b"/>
                <a:pathLst>
                  <a:path w="27884" h="82313" extrusionOk="0">
                    <a:moveTo>
                      <a:pt x="7759" y="79456"/>
                    </a:moveTo>
                    <a:cubicBezTo>
                      <a:pt x="12839" y="54212"/>
                      <a:pt x="19474" y="29278"/>
                      <a:pt x="27664" y="4863"/>
                    </a:cubicBezTo>
                    <a:cubicBezTo>
                      <a:pt x="29271" y="-9"/>
                      <a:pt x="21599" y="-2083"/>
                      <a:pt x="19992" y="2738"/>
                    </a:cubicBezTo>
                    <a:cubicBezTo>
                      <a:pt x="11802" y="27153"/>
                      <a:pt x="5167" y="52086"/>
                      <a:pt x="87" y="77331"/>
                    </a:cubicBezTo>
                    <a:cubicBezTo>
                      <a:pt x="-898" y="82307"/>
                      <a:pt x="6774" y="84484"/>
                      <a:pt x="7759" y="79456"/>
                    </a:cubicBezTo>
                    <a:lnTo>
                      <a:pt x="7759" y="7945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95" name="Google Shape;13295;p31"/>
              <p:cNvSpPr/>
              <p:nvPr/>
            </p:nvSpPr>
            <p:spPr>
              <a:xfrm>
                <a:off x="10279781" y="4928550"/>
                <a:ext cx="72459" cy="91689"/>
              </a:xfrm>
              <a:custGeom>
                <a:avLst/>
                <a:gdLst/>
                <a:ahLst/>
                <a:cxnLst/>
                <a:rect l="l" t="t" r="r" b="b"/>
                <a:pathLst>
                  <a:path w="72459" h="91689" extrusionOk="0">
                    <a:moveTo>
                      <a:pt x="71392" y="84839"/>
                    </a:moveTo>
                    <a:cubicBezTo>
                      <a:pt x="47703" y="59128"/>
                      <a:pt x="26346" y="31344"/>
                      <a:pt x="7529" y="1849"/>
                    </a:cubicBezTo>
                    <a:cubicBezTo>
                      <a:pt x="4782" y="-2454"/>
                      <a:pt x="-2113" y="1538"/>
                      <a:pt x="635" y="5840"/>
                    </a:cubicBezTo>
                    <a:cubicBezTo>
                      <a:pt x="19763" y="35905"/>
                      <a:pt x="41586" y="64208"/>
                      <a:pt x="65742" y="90437"/>
                    </a:cubicBezTo>
                    <a:cubicBezTo>
                      <a:pt x="69215" y="94222"/>
                      <a:pt x="74813" y="88571"/>
                      <a:pt x="71392" y="84787"/>
                    </a:cubicBezTo>
                    <a:lnTo>
                      <a:pt x="71392" y="84787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296" name="Google Shape;13296;p31"/>
          <p:cNvGrpSpPr/>
          <p:nvPr/>
        </p:nvGrpSpPr>
        <p:grpSpPr>
          <a:xfrm flipH="1">
            <a:off x="6511819" y="6338409"/>
            <a:ext cx="541556" cy="231151"/>
            <a:chOff x="6363407" y="3433047"/>
            <a:chExt cx="406167" cy="173363"/>
          </a:xfrm>
        </p:grpSpPr>
        <p:sp>
          <p:nvSpPr>
            <p:cNvPr id="13297" name="Google Shape;13297;p31"/>
            <p:cNvSpPr/>
            <p:nvPr/>
          </p:nvSpPr>
          <p:spPr>
            <a:xfrm rot="69792">
              <a:off x="6365043" y="3437120"/>
              <a:ext cx="402896" cy="165218"/>
            </a:xfrm>
            <a:custGeom>
              <a:avLst/>
              <a:gdLst/>
              <a:ahLst/>
              <a:cxnLst/>
              <a:rect l="l" t="t" r="r" b="b"/>
              <a:pathLst>
                <a:path w="817895" h="335399" extrusionOk="0">
                  <a:moveTo>
                    <a:pt x="14012" y="335400"/>
                  </a:moveTo>
                  <a:cubicBezTo>
                    <a:pt x="-11388" y="285896"/>
                    <a:pt x="-2058" y="218923"/>
                    <a:pt x="40397" y="182948"/>
                  </a:cubicBezTo>
                  <a:cubicBezTo>
                    <a:pt x="82851" y="146973"/>
                    <a:pt x="155733" y="151639"/>
                    <a:pt x="188650" y="196529"/>
                  </a:cubicBezTo>
                  <a:cubicBezTo>
                    <a:pt x="186213" y="154541"/>
                    <a:pt x="203890" y="108821"/>
                    <a:pt x="241160" y="89331"/>
                  </a:cubicBezTo>
                  <a:cubicBezTo>
                    <a:pt x="278430" y="69840"/>
                    <a:pt x="333792" y="88553"/>
                    <a:pt x="342346" y="129764"/>
                  </a:cubicBezTo>
                  <a:cubicBezTo>
                    <a:pt x="346441" y="93011"/>
                    <a:pt x="360333" y="56311"/>
                    <a:pt x="386925" y="30652"/>
                  </a:cubicBezTo>
                  <a:cubicBezTo>
                    <a:pt x="413569" y="4992"/>
                    <a:pt x="454157" y="-7552"/>
                    <a:pt x="488992" y="4785"/>
                  </a:cubicBezTo>
                  <a:cubicBezTo>
                    <a:pt x="521804" y="16448"/>
                    <a:pt x="544509" y="47706"/>
                    <a:pt x="554824" y="80933"/>
                  </a:cubicBezTo>
                  <a:cubicBezTo>
                    <a:pt x="565140" y="114161"/>
                    <a:pt x="564932" y="149617"/>
                    <a:pt x="564622" y="184451"/>
                  </a:cubicBezTo>
                  <a:cubicBezTo>
                    <a:pt x="581675" y="156615"/>
                    <a:pt x="617961" y="142153"/>
                    <a:pt x="649478" y="150550"/>
                  </a:cubicBezTo>
                  <a:cubicBezTo>
                    <a:pt x="681047" y="158948"/>
                    <a:pt x="705255" y="189583"/>
                    <a:pt x="706187" y="222240"/>
                  </a:cubicBezTo>
                  <a:cubicBezTo>
                    <a:pt x="734127" y="205290"/>
                    <a:pt x="773316" y="209903"/>
                    <a:pt x="796539" y="232918"/>
                  </a:cubicBezTo>
                  <a:cubicBezTo>
                    <a:pt x="819762" y="255934"/>
                    <a:pt x="824738" y="295071"/>
                    <a:pt x="808047" y="323166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98" name="Google Shape;13298;p31"/>
            <p:cNvSpPr/>
            <p:nvPr/>
          </p:nvSpPr>
          <p:spPr>
            <a:xfrm rot="69792">
              <a:off x="6365043" y="3437120"/>
              <a:ext cx="402896" cy="165218"/>
            </a:xfrm>
            <a:custGeom>
              <a:avLst/>
              <a:gdLst/>
              <a:ahLst/>
              <a:cxnLst/>
              <a:rect l="l" t="t" r="r" b="b"/>
              <a:pathLst>
                <a:path w="817895" h="335399" extrusionOk="0">
                  <a:moveTo>
                    <a:pt x="14012" y="335400"/>
                  </a:moveTo>
                  <a:cubicBezTo>
                    <a:pt x="-11388" y="285896"/>
                    <a:pt x="-2058" y="218923"/>
                    <a:pt x="40397" y="182948"/>
                  </a:cubicBezTo>
                  <a:cubicBezTo>
                    <a:pt x="82851" y="146973"/>
                    <a:pt x="155733" y="151639"/>
                    <a:pt x="188650" y="196529"/>
                  </a:cubicBezTo>
                  <a:cubicBezTo>
                    <a:pt x="186213" y="154541"/>
                    <a:pt x="203890" y="108821"/>
                    <a:pt x="241160" y="89331"/>
                  </a:cubicBezTo>
                  <a:cubicBezTo>
                    <a:pt x="278430" y="69840"/>
                    <a:pt x="333792" y="88553"/>
                    <a:pt x="342346" y="129764"/>
                  </a:cubicBezTo>
                  <a:cubicBezTo>
                    <a:pt x="346441" y="93011"/>
                    <a:pt x="360333" y="56311"/>
                    <a:pt x="386925" y="30652"/>
                  </a:cubicBezTo>
                  <a:cubicBezTo>
                    <a:pt x="413569" y="4992"/>
                    <a:pt x="454157" y="-7552"/>
                    <a:pt x="488992" y="4785"/>
                  </a:cubicBezTo>
                  <a:cubicBezTo>
                    <a:pt x="521804" y="16448"/>
                    <a:pt x="544509" y="47706"/>
                    <a:pt x="554824" y="80933"/>
                  </a:cubicBezTo>
                  <a:cubicBezTo>
                    <a:pt x="565140" y="114161"/>
                    <a:pt x="564932" y="149617"/>
                    <a:pt x="564622" y="184451"/>
                  </a:cubicBezTo>
                  <a:cubicBezTo>
                    <a:pt x="581675" y="156615"/>
                    <a:pt x="617961" y="142153"/>
                    <a:pt x="649478" y="150550"/>
                  </a:cubicBezTo>
                  <a:cubicBezTo>
                    <a:pt x="681047" y="158948"/>
                    <a:pt x="705255" y="189583"/>
                    <a:pt x="706187" y="222240"/>
                  </a:cubicBezTo>
                  <a:cubicBezTo>
                    <a:pt x="734127" y="205290"/>
                    <a:pt x="773316" y="209903"/>
                    <a:pt x="796539" y="232918"/>
                  </a:cubicBezTo>
                  <a:cubicBezTo>
                    <a:pt x="819762" y="255934"/>
                    <a:pt x="824738" y="295071"/>
                    <a:pt x="808047" y="323166"/>
                  </a:cubicBezTo>
                </a:path>
              </a:pathLst>
            </a:custGeom>
            <a:solidFill>
              <a:srgbClr val="223025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299" name="Google Shape;13299;p31"/>
            <p:cNvGrpSpPr/>
            <p:nvPr/>
          </p:nvGrpSpPr>
          <p:grpSpPr>
            <a:xfrm rot="68439">
              <a:off x="6507102" y="3473882"/>
              <a:ext cx="167712" cy="120821"/>
              <a:chOff x="10371977" y="5271685"/>
              <a:chExt cx="340673" cy="245423"/>
            </a:xfrm>
          </p:grpSpPr>
          <p:sp>
            <p:nvSpPr>
              <p:cNvPr id="13300" name="Google Shape;13300;p31"/>
              <p:cNvSpPr/>
              <p:nvPr/>
            </p:nvSpPr>
            <p:spPr>
              <a:xfrm>
                <a:off x="10518658" y="5271685"/>
                <a:ext cx="26962" cy="236622"/>
              </a:xfrm>
              <a:custGeom>
                <a:avLst/>
                <a:gdLst/>
                <a:ahLst/>
                <a:cxnLst/>
                <a:rect l="l" t="t" r="r" b="b"/>
                <a:pathLst>
                  <a:path w="26962" h="236622" extrusionOk="0">
                    <a:moveTo>
                      <a:pt x="7361" y="233065"/>
                    </a:moveTo>
                    <a:cubicBezTo>
                      <a:pt x="7776" y="156554"/>
                      <a:pt x="14307" y="80095"/>
                      <a:pt x="26904" y="4621"/>
                    </a:cubicBezTo>
                    <a:cubicBezTo>
                      <a:pt x="27681" y="7"/>
                      <a:pt x="20580" y="-2014"/>
                      <a:pt x="19802" y="2651"/>
                    </a:cubicBezTo>
                    <a:cubicBezTo>
                      <a:pt x="7102" y="78799"/>
                      <a:pt x="415" y="155880"/>
                      <a:pt x="0" y="233065"/>
                    </a:cubicBezTo>
                    <a:cubicBezTo>
                      <a:pt x="0" y="237782"/>
                      <a:pt x="7361" y="237834"/>
                      <a:pt x="7361" y="233065"/>
                    </a:cubicBezTo>
                    <a:lnTo>
                      <a:pt x="7361" y="233065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01" name="Google Shape;13301;p31"/>
              <p:cNvSpPr/>
              <p:nvPr/>
            </p:nvSpPr>
            <p:spPr>
              <a:xfrm>
                <a:off x="10668187" y="5395042"/>
                <a:ext cx="44463" cy="98687"/>
              </a:xfrm>
              <a:custGeom>
                <a:avLst/>
                <a:gdLst/>
                <a:ahLst/>
                <a:cxnLst/>
                <a:rect l="l" t="t" r="r" b="b"/>
                <a:pathLst>
                  <a:path w="44463" h="98687" extrusionOk="0">
                    <a:moveTo>
                      <a:pt x="7380" y="96230"/>
                    </a:moveTo>
                    <a:cubicBezTo>
                      <a:pt x="19666" y="65646"/>
                      <a:pt x="31899" y="35011"/>
                      <a:pt x="44185" y="4427"/>
                    </a:cubicBezTo>
                    <a:cubicBezTo>
                      <a:pt x="45947" y="21"/>
                      <a:pt x="38846" y="-1897"/>
                      <a:pt x="37083" y="2457"/>
                    </a:cubicBezTo>
                    <a:cubicBezTo>
                      <a:pt x="24797" y="33041"/>
                      <a:pt x="12564" y="63677"/>
                      <a:pt x="279" y="94260"/>
                    </a:cubicBezTo>
                    <a:cubicBezTo>
                      <a:pt x="-1484" y="98666"/>
                      <a:pt x="5618" y="100584"/>
                      <a:pt x="7380" y="96230"/>
                    </a:cubicBezTo>
                    <a:lnTo>
                      <a:pt x="7380" y="9623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02" name="Google Shape;13302;p31"/>
              <p:cNvSpPr/>
              <p:nvPr/>
            </p:nvSpPr>
            <p:spPr>
              <a:xfrm>
                <a:off x="10371977" y="5365259"/>
                <a:ext cx="50340" cy="151849"/>
              </a:xfrm>
              <a:custGeom>
                <a:avLst/>
                <a:gdLst/>
                <a:ahLst/>
                <a:cxnLst/>
                <a:rect l="l" t="t" r="r" b="b"/>
                <a:pathLst>
                  <a:path w="50340" h="151849" extrusionOk="0">
                    <a:moveTo>
                      <a:pt x="50265" y="147215"/>
                    </a:moveTo>
                    <a:cubicBezTo>
                      <a:pt x="41089" y="97607"/>
                      <a:pt x="26731" y="49036"/>
                      <a:pt x="7396" y="2435"/>
                    </a:cubicBezTo>
                    <a:cubicBezTo>
                      <a:pt x="5581" y="-1868"/>
                      <a:pt x="-1520" y="-2"/>
                      <a:pt x="294" y="4404"/>
                    </a:cubicBezTo>
                    <a:cubicBezTo>
                      <a:pt x="19630" y="51006"/>
                      <a:pt x="33988" y="99577"/>
                      <a:pt x="43163" y="149185"/>
                    </a:cubicBezTo>
                    <a:cubicBezTo>
                      <a:pt x="44045" y="153849"/>
                      <a:pt x="51146" y="151880"/>
                      <a:pt x="50265" y="147215"/>
                    </a:cubicBezTo>
                    <a:lnTo>
                      <a:pt x="50265" y="147215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303" name="Google Shape;13303;p31"/>
          <p:cNvGrpSpPr/>
          <p:nvPr/>
        </p:nvGrpSpPr>
        <p:grpSpPr>
          <a:xfrm flipH="1">
            <a:off x="10230675" y="5863959"/>
            <a:ext cx="448244" cy="763957"/>
            <a:chOff x="3499513" y="1600825"/>
            <a:chExt cx="336183" cy="572968"/>
          </a:xfrm>
        </p:grpSpPr>
        <p:sp>
          <p:nvSpPr>
            <p:cNvPr id="13304" name="Google Shape;13304;p31"/>
            <p:cNvSpPr/>
            <p:nvPr/>
          </p:nvSpPr>
          <p:spPr>
            <a:xfrm>
              <a:off x="3499513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05" name="Google Shape;13305;p31"/>
            <p:cNvSpPr/>
            <p:nvPr/>
          </p:nvSpPr>
          <p:spPr>
            <a:xfrm>
              <a:off x="3499638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06" name="Google Shape;13306;p31"/>
            <p:cNvSpPr/>
            <p:nvPr/>
          </p:nvSpPr>
          <p:spPr>
            <a:xfrm>
              <a:off x="3641885" y="2072515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307" name="Google Shape;13307;p31"/>
            <p:cNvGrpSpPr/>
            <p:nvPr/>
          </p:nvGrpSpPr>
          <p:grpSpPr>
            <a:xfrm>
              <a:off x="3530493" y="1636292"/>
              <a:ext cx="293400" cy="436481"/>
              <a:chOff x="3093722" y="4286030"/>
              <a:chExt cx="293400" cy="436481"/>
            </a:xfrm>
          </p:grpSpPr>
          <p:sp>
            <p:nvSpPr>
              <p:cNvPr id="13308" name="Google Shape;13308;p31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09" name="Google Shape;13309;p31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10" name="Google Shape;13310;p31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11" name="Google Shape;13311;p31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3312" name="Google Shape;13312;p31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13313" name="Google Shape;13313;p31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314" name="Google Shape;13314;p31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3315" name="Google Shape;13315;p31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13316" name="Google Shape;13316;p31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317" name="Google Shape;13317;p31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3318" name="Google Shape;13318;p31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19" name="Google Shape;13319;p31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20" name="Google Shape;13320;p31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21" name="Google Shape;13321;p31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22" name="Google Shape;13322;p31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23" name="Google Shape;13323;p31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24" name="Google Shape;13324;p31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25" name="Google Shape;13325;p31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26" name="Google Shape;13326;p31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27" name="Google Shape;13327;p31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28" name="Google Shape;13328;p31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29" name="Google Shape;13329;p31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30" name="Google Shape;13330;p31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31" name="Google Shape;13331;p31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32" name="Google Shape;13332;p31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33" name="Google Shape;13333;p31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34" name="Google Shape;13334;p31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35" name="Google Shape;13335;p31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36" name="Google Shape;13336;p31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37" name="Google Shape;13337;p31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38" name="Google Shape;13338;p31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39" name="Google Shape;13339;p31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40" name="Google Shape;13340;p31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41" name="Google Shape;13341;p31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42" name="Google Shape;13342;p31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43" name="Google Shape;13343;p31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44" name="Google Shape;13344;p31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45" name="Google Shape;13345;p31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46" name="Google Shape;13346;p31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47" name="Google Shape;13347;p31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48" name="Google Shape;13348;p31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49" name="Google Shape;13349;p31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50" name="Google Shape;13350;p31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51" name="Google Shape;13351;p31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52" name="Google Shape;13352;p31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53" name="Google Shape;13353;p31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54" name="Google Shape;13354;p31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55" name="Google Shape;13355;p31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56" name="Google Shape;13356;p31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57" name="Google Shape;13357;p31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58" name="Google Shape;13358;p31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59" name="Google Shape;13359;p31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60" name="Google Shape;13360;p31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61" name="Google Shape;13361;p31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62" name="Google Shape;13362;p31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63" name="Google Shape;13363;p31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64" name="Google Shape;13364;p31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65" name="Google Shape;13365;p31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3366" name="Google Shape;13366;p31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13367" name="Google Shape;13367;p31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368" name="Google Shape;13368;p31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3369" name="Google Shape;13369;p31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13370" name="Google Shape;13370;p31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371" name="Google Shape;13371;p31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3372" name="Google Shape;13372;p31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13373" name="Google Shape;13373;p31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374" name="Google Shape;13374;p31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3375" name="Google Shape;13375;p31"/>
          <p:cNvGrpSpPr/>
          <p:nvPr/>
        </p:nvGrpSpPr>
        <p:grpSpPr>
          <a:xfrm flipH="1">
            <a:off x="8740417" y="5593716"/>
            <a:ext cx="448244" cy="763957"/>
            <a:chOff x="3499513" y="1600825"/>
            <a:chExt cx="336183" cy="572968"/>
          </a:xfrm>
        </p:grpSpPr>
        <p:sp>
          <p:nvSpPr>
            <p:cNvPr id="13376" name="Google Shape;13376;p31"/>
            <p:cNvSpPr/>
            <p:nvPr/>
          </p:nvSpPr>
          <p:spPr>
            <a:xfrm>
              <a:off x="3499513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77" name="Google Shape;13377;p31"/>
            <p:cNvSpPr/>
            <p:nvPr/>
          </p:nvSpPr>
          <p:spPr>
            <a:xfrm>
              <a:off x="3499638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78" name="Google Shape;13378;p31"/>
            <p:cNvSpPr/>
            <p:nvPr/>
          </p:nvSpPr>
          <p:spPr>
            <a:xfrm>
              <a:off x="3641885" y="2072515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379" name="Google Shape;13379;p31"/>
            <p:cNvGrpSpPr/>
            <p:nvPr/>
          </p:nvGrpSpPr>
          <p:grpSpPr>
            <a:xfrm>
              <a:off x="3530493" y="1636292"/>
              <a:ext cx="293400" cy="436481"/>
              <a:chOff x="3093722" y="4286030"/>
              <a:chExt cx="293400" cy="436481"/>
            </a:xfrm>
          </p:grpSpPr>
          <p:sp>
            <p:nvSpPr>
              <p:cNvPr id="13380" name="Google Shape;13380;p31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81" name="Google Shape;13381;p31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82" name="Google Shape;13382;p31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83" name="Google Shape;13383;p31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3384" name="Google Shape;13384;p31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13385" name="Google Shape;13385;p31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386" name="Google Shape;13386;p31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3387" name="Google Shape;13387;p31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13388" name="Google Shape;13388;p31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389" name="Google Shape;13389;p31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3390" name="Google Shape;13390;p31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91" name="Google Shape;13391;p31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92" name="Google Shape;13392;p31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93" name="Google Shape;13393;p31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94" name="Google Shape;13394;p31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95" name="Google Shape;13395;p31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96" name="Google Shape;13396;p31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97" name="Google Shape;13397;p31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98" name="Google Shape;13398;p31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99" name="Google Shape;13399;p31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00" name="Google Shape;13400;p31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01" name="Google Shape;13401;p31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02" name="Google Shape;13402;p31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03" name="Google Shape;13403;p31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04" name="Google Shape;13404;p31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05" name="Google Shape;13405;p31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06" name="Google Shape;13406;p31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07" name="Google Shape;13407;p31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08" name="Google Shape;13408;p31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09" name="Google Shape;13409;p31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10" name="Google Shape;13410;p31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11" name="Google Shape;13411;p31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12" name="Google Shape;13412;p31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13" name="Google Shape;13413;p31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14" name="Google Shape;13414;p31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15" name="Google Shape;13415;p31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16" name="Google Shape;13416;p31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17" name="Google Shape;13417;p31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18" name="Google Shape;13418;p31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19" name="Google Shape;13419;p31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20" name="Google Shape;13420;p31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21" name="Google Shape;13421;p31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22" name="Google Shape;13422;p31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23" name="Google Shape;13423;p31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24" name="Google Shape;13424;p31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25" name="Google Shape;13425;p31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26" name="Google Shape;13426;p31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27" name="Google Shape;13427;p31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28" name="Google Shape;13428;p31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29" name="Google Shape;13429;p31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30" name="Google Shape;13430;p31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31" name="Google Shape;13431;p31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32" name="Google Shape;13432;p31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33" name="Google Shape;13433;p31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34" name="Google Shape;13434;p31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35" name="Google Shape;13435;p31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36" name="Google Shape;13436;p31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37" name="Google Shape;13437;p31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3438" name="Google Shape;13438;p31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13439" name="Google Shape;13439;p31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440" name="Google Shape;13440;p31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3441" name="Google Shape;13441;p31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13442" name="Google Shape;13442;p31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443" name="Google Shape;13443;p31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3444" name="Google Shape;13444;p31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13445" name="Google Shape;13445;p31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446" name="Google Shape;13446;p31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3447" name="Google Shape;13447;p31"/>
          <p:cNvGrpSpPr/>
          <p:nvPr/>
        </p:nvGrpSpPr>
        <p:grpSpPr>
          <a:xfrm flipH="1">
            <a:off x="2888109" y="5982516"/>
            <a:ext cx="448244" cy="763957"/>
            <a:chOff x="3499513" y="1600825"/>
            <a:chExt cx="336183" cy="572968"/>
          </a:xfrm>
        </p:grpSpPr>
        <p:sp>
          <p:nvSpPr>
            <p:cNvPr id="13448" name="Google Shape;13448;p31"/>
            <p:cNvSpPr/>
            <p:nvPr/>
          </p:nvSpPr>
          <p:spPr>
            <a:xfrm>
              <a:off x="3499513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49" name="Google Shape;13449;p31"/>
            <p:cNvSpPr/>
            <p:nvPr/>
          </p:nvSpPr>
          <p:spPr>
            <a:xfrm>
              <a:off x="3499638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50" name="Google Shape;13450;p31"/>
            <p:cNvSpPr/>
            <p:nvPr/>
          </p:nvSpPr>
          <p:spPr>
            <a:xfrm>
              <a:off x="3641885" y="2072515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451" name="Google Shape;13451;p31"/>
            <p:cNvGrpSpPr/>
            <p:nvPr/>
          </p:nvGrpSpPr>
          <p:grpSpPr>
            <a:xfrm>
              <a:off x="3530493" y="1636292"/>
              <a:ext cx="293400" cy="436481"/>
              <a:chOff x="3093722" y="4286030"/>
              <a:chExt cx="293400" cy="436481"/>
            </a:xfrm>
          </p:grpSpPr>
          <p:sp>
            <p:nvSpPr>
              <p:cNvPr id="13452" name="Google Shape;13452;p31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53" name="Google Shape;13453;p31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54" name="Google Shape;13454;p31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55" name="Google Shape;13455;p31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3456" name="Google Shape;13456;p31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13457" name="Google Shape;13457;p31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458" name="Google Shape;13458;p31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3459" name="Google Shape;13459;p31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13460" name="Google Shape;13460;p31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461" name="Google Shape;13461;p31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3462" name="Google Shape;13462;p31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63" name="Google Shape;13463;p31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64" name="Google Shape;13464;p31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65" name="Google Shape;13465;p31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66" name="Google Shape;13466;p31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67" name="Google Shape;13467;p31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68" name="Google Shape;13468;p31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69" name="Google Shape;13469;p31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70" name="Google Shape;13470;p31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71" name="Google Shape;13471;p31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72" name="Google Shape;13472;p31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73" name="Google Shape;13473;p31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74" name="Google Shape;13474;p31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75" name="Google Shape;13475;p31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76" name="Google Shape;13476;p31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77" name="Google Shape;13477;p31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78" name="Google Shape;13478;p31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79" name="Google Shape;13479;p31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80" name="Google Shape;13480;p31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81" name="Google Shape;13481;p31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82" name="Google Shape;13482;p31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83" name="Google Shape;13483;p31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84" name="Google Shape;13484;p31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85" name="Google Shape;13485;p31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86" name="Google Shape;13486;p31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87" name="Google Shape;13487;p31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88" name="Google Shape;13488;p31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89" name="Google Shape;13489;p31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90" name="Google Shape;13490;p31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91" name="Google Shape;13491;p31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92" name="Google Shape;13492;p31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93" name="Google Shape;13493;p31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94" name="Google Shape;13494;p31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95" name="Google Shape;13495;p31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96" name="Google Shape;13496;p31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97" name="Google Shape;13497;p31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98" name="Google Shape;13498;p31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99" name="Google Shape;13499;p31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00" name="Google Shape;13500;p31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01" name="Google Shape;13501;p31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02" name="Google Shape;13502;p31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03" name="Google Shape;13503;p31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04" name="Google Shape;13504;p31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05" name="Google Shape;13505;p31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06" name="Google Shape;13506;p31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07" name="Google Shape;13507;p31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08" name="Google Shape;13508;p31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09" name="Google Shape;13509;p31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3510" name="Google Shape;13510;p31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13511" name="Google Shape;13511;p31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512" name="Google Shape;13512;p31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3513" name="Google Shape;13513;p31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13514" name="Google Shape;13514;p31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515" name="Google Shape;13515;p31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3516" name="Google Shape;13516;p31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13517" name="Google Shape;13517;p31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518" name="Google Shape;13518;p31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sp>
        <p:nvSpPr>
          <p:cNvPr id="13519" name="Google Shape;13519;p31"/>
          <p:cNvSpPr/>
          <p:nvPr/>
        </p:nvSpPr>
        <p:spPr>
          <a:xfrm flipH="1">
            <a:off x="11470905" y="5506359"/>
            <a:ext cx="261491" cy="631999"/>
          </a:xfrm>
          <a:custGeom>
            <a:avLst/>
            <a:gdLst/>
            <a:ahLst/>
            <a:cxnLst/>
            <a:rect l="l" t="t" r="r" b="b"/>
            <a:pathLst>
              <a:path w="234872" h="567664" extrusionOk="0">
                <a:moveTo>
                  <a:pt x="103518" y="567664"/>
                </a:moveTo>
                <a:lnTo>
                  <a:pt x="114663" y="302260"/>
                </a:lnTo>
                <a:lnTo>
                  <a:pt x="34523" y="221188"/>
                </a:lnTo>
                <a:lnTo>
                  <a:pt x="5598" y="238346"/>
                </a:lnTo>
                <a:lnTo>
                  <a:pt x="0" y="228548"/>
                </a:lnTo>
                <a:lnTo>
                  <a:pt x="31154" y="211338"/>
                </a:lnTo>
                <a:lnTo>
                  <a:pt x="10004" y="143743"/>
                </a:lnTo>
                <a:lnTo>
                  <a:pt x="16691" y="137627"/>
                </a:lnTo>
                <a:lnTo>
                  <a:pt x="31154" y="179407"/>
                </a:lnTo>
                <a:lnTo>
                  <a:pt x="38981" y="143743"/>
                </a:lnTo>
                <a:lnTo>
                  <a:pt x="45668" y="143743"/>
                </a:lnTo>
                <a:lnTo>
                  <a:pt x="35612" y="196565"/>
                </a:lnTo>
                <a:lnTo>
                  <a:pt x="43439" y="217455"/>
                </a:lnTo>
                <a:lnTo>
                  <a:pt x="114663" y="289975"/>
                </a:lnTo>
                <a:lnTo>
                  <a:pt x="123579" y="62671"/>
                </a:lnTo>
                <a:lnTo>
                  <a:pt x="90144" y="28251"/>
                </a:lnTo>
                <a:lnTo>
                  <a:pt x="92373" y="20890"/>
                </a:lnTo>
                <a:lnTo>
                  <a:pt x="123579" y="52822"/>
                </a:lnTo>
                <a:lnTo>
                  <a:pt x="161420" y="0"/>
                </a:lnTo>
                <a:lnTo>
                  <a:pt x="166966" y="9849"/>
                </a:lnTo>
                <a:lnTo>
                  <a:pt x="131354" y="66351"/>
                </a:lnTo>
                <a:lnTo>
                  <a:pt x="134672" y="239590"/>
                </a:lnTo>
                <a:lnTo>
                  <a:pt x="229274" y="143743"/>
                </a:lnTo>
                <a:lnTo>
                  <a:pt x="234872" y="156651"/>
                </a:lnTo>
                <a:lnTo>
                  <a:pt x="210353" y="179407"/>
                </a:lnTo>
                <a:lnTo>
                  <a:pt x="234872" y="179407"/>
                </a:lnTo>
                <a:lnTo>
                  <a:pt x="234872" y="189204"/>
                </a:lnTo>
                <a:lnTo>
                  <a:pt x="202578" y="189204"/>
                </a:lnTo>
                <a:lnTo>
                  <a:pt x="138041" y="259236"/>
                </a:lnTo>
                <a:lnTo>
                  <a:pt x="140270" y="366123"/>
                </a:lnTo>
                <a:lnTo>
                  <a:pt x="173653" y="358762"/>
                </a:lnTo>
                <a:lnTo>
                  <a:pt x="174741" y="367367"/>
                </a:lnTo>
                <a:lnTo>
                  <a:pt x="142499" y="379652"/>
                </a:lnTo>
                <a:lnTo>
                  <a:pt x="145817" y="567664"/>
                </a:lnTo>
                <a:lnTo>
                  <a:pt x="103518" y="56766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520" name="Google Shape;13520;p31"/>
          <p:cNvSpPr/>
          <p:nvPr/>
        </p:nvSpPr>
        <p:spPr>
          <a:xfrm flipH="1">
            <a:off x="300907" y="5506359"/>
            <a:ext cx="261491" cy="631999"/>
          </a:xfrm>
          <a:custGeom>
            <a:avLst/>
            <a:gdLst/>
            <a:ahLst/>
            <a:cxnLst/>
            <a:rect l="l" t="t" r="r" b="b"/>
            <a:pathLst>
              <a:path w="234872" h="567664" extrusionOk="0">
                <a:moveTo>
                  <a:pt x="103518" y="567664"/>
                </a:moveTo>
                <a:lnTo>
                  <a:pt x="114663" y="302260"/>
                </a:lnTo>
                <a:lnTo>
                  <a:pt x="34523" y="221188"/>
                </a:lnTo>
                <a:lnTo>
                  <a:pt x="5598" y="238346"/>
                </a:lnTo>
                <a:lnTo>
                  <a:pt x="0" y="228548"/>
                </a:lnTo>
                <a:lnTo>
                  <a:pt x="31154" y="211338"/>
                </a:lnTo>
                <a:lnTo>
                  <a:pt x="10004" y="143743"/>
                </a:lnTo>
                <a:lnTo>
                  <a:pt x="16691" y="137627"/>
                </a:lnTo>
                <a:lnTo>
                  <a:pt x="31154" y="179407"/>
                </a:lnTo>
                <a:lnTo>
                  <a:pt x="38981" y="143743"/>
                </a:lnTo>
                <a:lnTo>
                  <a:pt x="45668" y="143743"/>
                </a:lnTo>
                <a:lnTo>
                  <a:pt x="35612" y="196565"/>
                </a:lnTo>
                <a:lnTo>
                  <a:pt x="43439" y="217455"/>
                </a:lnTo>
                <a:lnTo>
                  <a:pt x="114663" y="289975"/>
                </a:lnTo>
                <a:lnTo>
                  <a:pt x="123579" y="62671"/>
                </a:lnTo>
                <a:lnTo>
                  <a:pt x="90144" y="28251"/>
                </a:lnTo>
                <a:lnTo>
                  <a:pt x="92373" y="20890"/>
                </a:lnTo>
                <a:lnTo>
                  <a:pt x="123579" y="52822"/>
                </a:lnTo>
                <a:lnTo>
                  <a:pt x="161420" y="0"/>
                </a:lnTo>
                <a:lnTo>
                  <a:pt x="166966" y="9849"/>
                </a:lnTo>
                <a:lnTo>
                  <a:pt x="131354" y="66351"/>
                </a:lnTo>
                <a:lnTo>
                  <a:pt x="134672" y="239590"/>
                </a:lnTo>
                <a:lnTo>
                  <a:pt x="229274" y="143743"/>
                </a:lnTo>
                <a:lnTo>
                  <a:pt x="234872" y="156651"/>
                </a:lnTo>
                <a:lnTo>
                  <a:pt x="210353" y="179407"/>
                </a:lnTo>
                <a:lnTo>
                  <a:pt x="234872" y="179407"/>
                </a:lnTo>
                <a:lnTo>
                  <a:pt x="234872" y="189204"/>
                </a:lnTo>
                <a:lnTo>
                  <a:pt x="202578" y="189204"/>
                </a:lnTo>
                <a:lnTo>
                  <a:pt x="138041" y="259236"/>
                </a:lnTo>
                <a:lnTo>
                  <a:pt x="140270" y="366123"/>
                </a:lnTo>
                <a:lnTo>
                  <a:pt x="173653" y="358762"/>
                </a:lnTo>
                <a:lnTo>
                  <a:pt x="174741" y="367367"/>
                </a:lnTo>
                <a:lnTo>
                  <a:pt x="142499" y="379652"/>
                </a:lnTo>
                <a:lnTo>
                  <a:pt x="145817" y="567664"/>
                </a:lnTo>
                <a:lnTo>
                  <a:pt x="103518" y="56766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521" name="Google Shape;13521;p31"/>
          <p:cNvSpPr/>
          <p:nvPr/>
        </p:nvSpPr>
        <p:spPr>
          <a:xfrm flipH="1">
            <a:off x="9719557" y="5689993"/>
            <a:ext cx="261491" cy="631999"/>
          </a:xfrm>
          <a:custGeom>
            <a:avLst/>
            <a:gdLst/>
            <a:ahLst/>
            <a:cxnLst/>
            <a:rect l="l" t="t" r="r" b="b"/>
            <a:pathLst>
              <a:path w="234872" h="567664" extrusionOk="0">
                <a:moveTo>
                  <a:pt x="103518" y="567664"/>
                </a:moveTo>
                <a:lnTo>
                  <a:pt x="114663" y="302260"/>
                </a:lnTo>
                <a:lnTo>
                  <a:pt x="34523" y="221188"/>
                </a:lnTo>
                <a:lnTo>
                  <a:pt x="5598" y="238346"/>
                </a:lnTo>
                <a:lnTo>
                  <a:pt x="0" y="228548"/>
                </a:lnTo>
                <a:lnTo>
                  <a:pt x="31154" y="211338"/>
                </a:lnTo>
                <a:lnTo>
                  <a:pt x="10004" y="143743"/>
                </a:lnTo>
                <a:lnTo>
                  <a:pt x="16691" y="137627"/>
                </a:lnTo>
                <a:lnTo>
                  <a:pt x="31154" y="179407"/>
                </a:lnTo>
                <a:lnTo>
                  <a:pt x="38981" y="143743"/>
                </a:lnTo>
                <a:lnTo>
                  <a:pt x="45668" y="143743"/>
                </a:lnTo>
                <a:lnTo>
                  <a:pt x="35612" y="196565"/>
                </a:lnTo>
                <a:lnTo>
                  <a:pt x="43439" y="217455"/>
                </a:lnTo>
                <a:lnTo>
                  <a:pt x="114663" y="289975"/>
                </a:lnTo>
                <a:lnTo>
                  <a:pt x="123579" y="62671"/>
                </a:lnTo>
                <a:lnTo>
                  <a:pt x="90144" y="28251"/>
                </a:lnTo>
                <a:lnTo>
                  <a:pt x="92373" y="20890"/>
                </a:lnTo>
                <a:lnTo>
                  <a:pt x="123579" y="52822"/>
                </a:lnTo>
                <a:lnTo>
                  <a:pt x="161420" y="0"/>
                </a:lnTo>
                <a:lnTo>
                  <a:pt x="166966" y="9849"/>
                </a:lnTo>
                <a:lnTo>
                  <a:pt x="131354" y="66351"/>
                </a:lnTo>
                <a:lnTo>
                  <a:pt x="134672" y="239590"/>
                </a:lnTo>
                <a:lnTo>
                  <a:pt x="229274" y="143743"/>
                </a:lnTo>
                <a:lnTo>
                  <a:pt x="234872" y="156651"/>
                </a:lnTo>
                <a:lnTo>
                  <a:pt x="210353" y="179407"/>
                </a:lnTo>
                <a:lnTo>
                  <a:pt x="234872" y="179407"/>
                </a:lnTo>
                <a:lnTo>
                  <a:pt x="234872" y="189204"/>
                </a:lnTo>
                <a:lnTo>
                  <a:pt x="202578" y="189204"/>
                </a:lnTo>
                <a:lnTo>
                  <a:pt x="138041" y="259236"/>
                </a:lnTo>
                <a:lnTo>
                  <a:pt x="140270" y="366123"/>
                </a:lnTo>
                <a:lnTo>
                  <a:pt x="173653" y="358762"/>
                </a:lnTo>
                <a:lnTo>
                  <a:pt x="174741" y="367367"/>
                </a:lnTo>
                <a:lnTo>
                  <a:pt x="142499" y="379652"/>
                </a:lnTo>
                <a:lnTo>
                  <a:pt x="145817" y="567664"/>
                </a:lnTo>
                <a:lnTo>
                  <a:pt x="103518" y="56766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3522" name="Google Shape;13522;p31"/>
          <p:cNvGrpSpPr/>
          <p:nvPr/>
        </p:nvGrpSpPr>
        <p:grpSpPr>
          <a:xfrm rot="-2092537" flipH="1">
            <a:off x="11844330" y="6018153"/>
            <a:ext cx="239913" cy="241007"/>
            <a:chOff x="62450" y="3879120"/>
            <a:chExt cx="179934" cy="180754"/>
          </a:xfrm>
        </p:grpSpPr>
        <p:sp>
          <p:nvSpPr>
            <p:cNvPr id="13523" name="Google Shape;13523;p31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24" name="Google Shape;13524;p31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525" name="Google Shape;13525;p31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3526" name="Google Shape;13526;p31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27" name="Google Shape;13527;p31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28" name="Google Shape;13528;p31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29" name="Google Shape;13529;p31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30" name="Google Shape;13530;p31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31" name="Google Shape;13531;p31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32" name="Google Shape;13532;p31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33" name="Google Shape;13533;p31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534" name="Google Shape;13534;p31"/>
          <p:cNvGrpSpPr/>
          <p:nvPr/>
        </p:nvGrpSpPr>
        <p:grpSpPr>
          <a:xfrm rot="-3206714" flipH="1">
            <a:off x="10933159" y="5737616"/>
            <a:ext cx="166819" cy="169528"/>
            <a:chOff x="4960130" y="3783548"/>
            <a:chExt cx="125113" cy="127144"/>
          </a:xfrm>
        </p:grpSpPr>
        <p:sp>
          <p:nvSpPr>
            <p:cNvPr id="13535" name="Google Shape;13535;p31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36" name="Google Shape;13536;p31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537" name="Google Shape;13537;p31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13538" name="Google Shape;13538;p31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39" name="Google Shape;13539;p31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40" name="Google Shape;13540;p31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41" name="Google Shape;13541;p31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42" name="Google Shape;13542;p31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43" name="Google Shape;13543;p31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44" name="Google Shape;13544;p31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45" name="Google Shape;13545;p31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46" name="Google Shape;13546;p31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547" name="Google Shape;13547;p31"/>
          <p:cNvGrpSpPr/>
          <p:nvPr/>
        </p:nvGrpSpPr>
        <p:grpSpPr>
          <a:xfrm rot="-2092537" flipH="1">
            <a:off x="3858964" y="5885502"/>
            <a:ext cx="239913" cy="241007"/>
            <a:chOff x="62450" y="3879120"/>
            <a:chExt cx="179934" cy="180754"/>
          </a:xfrm>
        </p:grpSpPr>
        <p:sp>
          <p:nvSpPr>
            <p:cNvPr id="13548" name="Google Shape;13548;p31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49" name="Google Shape;13549;p31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550" name="Google Shape;13550;p31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3551" name="Google Shape;13551;p31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52" name="Google Shape;13552;p31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53" name="Google Shape;13553;p31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54" name="Google Shape;13554;p31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55" name="Google Shape;13555;p31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56" name="Google Shape;13556;p31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57" name="Google Shape;13557;p31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58" name="Google Shape;13558;p31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559" name="Google Shape;13559;p31"/>
          <p:cNvGrpSpPr/>
          <p:nvPr/>
        </p:nvGrpSpPr>
        <p:grpSpPr>
          <a:xfrm rot="-3206714" flipH="1">
            <a:off x="720759" y="5811949"/>
            <a:ext cx="166819" cy="169528"/>
            <a:chOff x="4960130" y="3783548"/>
            <a:chExt cx="125113" cy="127144"/>
          </a:xfrm>
        </p:grpSpPr>
        <p:sp>
          <p:nvSpPr>
            <p:cNvPr id="13560" name="Google Shape;13560;p31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61" name="Google Shape;13561;p31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562" name="Google Shape;13562;p31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13563" name="Google Shape;13563;p31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64" name="Google Shape;13564;p31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65" name="Google Shape;13565;p31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66" name="Google Shape;13566;p31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67" name="Google Shape;13567;p31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68" name="Google Shape;13568;p31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69" name="Google Shape;13569;p31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70" name="Google Shape;13570;p31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71" name="Google Shape;13571;p31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572" name="Google Shape;13572;p31"/>
          <p:cNvGrpSpPr/>
          <p:nvPr/>
        </p:nvGrpSpPr>
        <p:grpSpPr>
          <a:xfrm rot="1747383" flipH="1">
            <a:off x="1849771" y="5776389"/>
            <a:ext cx="239917" cy="241012"/>
            <a:chOff x="62450" y="3879120"/>
            <a:chExt cx="179934" cy="180754"/>
          </a:xfrm>
        </p:grpSpPr>
        <p:sp>
          <p:nvSpPr>
            <p:cNvPr id="13573" name="Google Shape;13573;p31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74" name="Google Shape;13574;p31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575" name="Google Shape;13575;p31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3576" name="Google Shape;13576;p31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77" name="Google Shape;13577;p31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78" name="Google Shape;13578;p31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79" name="Google Shape;13579;p31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80" name="Google Shape;13580;p31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81" name="Google Shape;13581;p31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82" name="Google Shape;13582;p31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83" name="Google Shape;13583;p31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584" name="Google Shape;13584;p31"/>
          <p:cNvGrpSpPr/>
          <p:nvPr/>
        </p:nvGrpSpPr>
        <p:grpSpPr>
          <a:xfrm rot="-3206714" flipH="1">
            <a:off x="2827459" y="5610533"/>
            <a:ext cx="166819" cy="169528"/>
            <a:chOff x="4960130" y="3783548"/>
            <a:chExt cx="125113" cy="127144"/>
          </a:xfrm>
        </p:grpSpPr>
        <p:sp>
          <p:nvSpPr>
            <p:cNvPr id="13585" name="Google Shape;13585;p31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86" name="Google Shape;13586;p31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587" name="Google Shape;13587;p31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13588" name="Google Shape;13588;p31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89" name="Google Shape;13589;p31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90" name="Google Shape;13590;p31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91" name="Google Shape;13591;p31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92" name="Google Shape;13592;p31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93" name="Google Shape;13593;p31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94" name="Google Shape;13594;p31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95" name="Google Shape;13595;p31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96" name="Google Shape;13596;p31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597" name="Google Shape;13597;p31"/>
          <p:cNvGrpSpPr/>
          <p:nvPr/>
        </p:nvGrpSpPr>
        <p:grpSpPr>
          <a:xfrm rot="-3206714" flipH="1">
            <a:off x="7986792" y="6279733"/>
            <a:ext cx="166819" cy="169528"/>
            <a:chOff x="4960130" y="3783548"/>
            <a:chExt cx="125113" cy="127144"/>
          </a:xfrm>
        </p:grpSpPr>
        <p:sp>
          <p:nvSpPr>
            <p:cNvPr id="13598" name="Google Shape;13598;p31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99" name="Google Shape;13599;p31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600" name="Google Shape;13600;p31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13601" name="Google Shape;13601;p31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02" name="Google Shape;13602;p31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03" name="Google Shape;13603;p31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04" name="Google Shape;13604;p31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05" name="Google Shape;13605;p31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06" name="Google Shape;13606;p31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07" name="Google Shape;13607;p31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08" name="Google Shape;13608;p31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09" name="Google Shape;13609;p31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610" name="Google Shape;13610;p31"/>
          <p:cNvGrpSpPr/>
          <p:nvPr/>
        </p:nvGrpSpPr>
        <p:grpSpPr>
          <a:xfrm rot="-7532780" flipH="1">
            <a:off x="9334393" y="5574584"/>
            <a:ext cx="239928" cy="241021"/>
            <a:chOff x="62450" y="3879120"/>
            <a:chExt cx="179934" cy="180754"/>
          </a:xfrm>
        </p:grpSpPr>
        <p:sp>
          <p:nvSpPr>
            <p:cNvPr id="13611" name="Google Shape;13611;p31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12" name="Google Shape;13612;p31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613" name="Google Shape;13613;p31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3614" name="Google Shape;13614;p31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15" name="Google Shape;13615;p31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16" name="Google Shape;13616;p31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17" name="Google Shape;13617;p31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18" name="Google Shape;13618;p31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19" name="Google Shape;13619;p31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20" name="Google Shape;13620;p31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21" name="Google Shape;13621;p31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622" name="Google Shape;13622;p31"/>
          <p:cNvSpPr/>
          <p:nvPr/>
        </p:nvSpPr>
        <p:spPr>
          <a:xfrm flipH="1">
            <a:off x="2434391" y="6048475"/>
            <a:ext cx="261491" cy="631999"/>
          </a:xfrm>
          <a:custGeom>
            <a:avLst/>
            <a:gdLst/>
            <a:ahLst/>
            <a:cxnLst/>
            <a:rect l="l" t="t" r="r" b="b"/>
            <a:pathLst>
              <a:path w="234872" h="567664" extrusionOk="0">
                <a:moveTo>
                  <a:pt x="103518" y="567664"/>
                </a:moveTo>
                <a:lnTo>
                  <a:pt x="114663" y="302260"/>
                </a:lnTo>
                <a:lnTo>
                  <a:pt x="34523" y="221188"/>
                </a:lnTo>
                <a:lnTo>
                  <a:pt x="5598" y="238346"/>
                </a:lnTo>
                <a:lnTo>
                  <a:pt x="0" y="228548"/>
                </a:lnTo>
                <a:lnTo>
                  <a:pt x="31154" y="211338"/>
                </a:lnTo>
                <a:lnTo>
                  <a:pt x="10004" y="143743"/>
                </a:lnTo>
                <a:lnTo>
                  <a:pt x="16691" y="137627"/>
                </a:lnTo>
                <a:lnTo>
                  <a:pt x="31154" y="179407"/>
                </a:lnTo>
                <a:lnTo>
                  <a:pt x="38981" y="143743"/>
                </a:lnTo>
                <a:lnTo>
                  <a:pt x="45668" y="143743"/>
                </a:lnTo>
                <a:lnTo>
                  <a:pt x="35612" y="196565"/>
                </a:lnTo>
                <a:lnTo>
                  <a:pt x="43439" y="217455"/>
                </a:lnTo>
                <a:lnTo>
                  <a:pt x="114663" y="289975"/>
                </a:lnTo>
                <a:lnTo>
                  <a:pt x="123579" y="62671"/>
                </a:lnTo>
                <a:lnTo>
                  <a:pt x="90144" y="28251"/>
                </a:lnTo>
                <a:lnTo>
                  <a:pt x="92373" y="20890"/>
                </a:lnTo>
                <a:lnTo>
                  <a:pt x="123579" y="52822"/>
                </a:lnTo>
                <a:lnTo>
                  <a:pt x="161420" y="0"/>
                </a:lnTo>
                <a:lnTo>
                  <a:pt x="166966" y="9849"/>
                </a:lnTo>
                <a:lnTo>
                  <a:pt x="131354" y="66351"/>
                </a:lnTo>
                <a:lnTo>
                  <a:pt x="134672" y="239590"/>
                </a:lnTo>
                <a:lnTo>
                  <a:pt x="229274" y="143743"/>
                </a:lnTo>
                <a:lnTo>
                  <a:pt x="234872" y="156651"/>
                </a:lnTo>
                <a:lnTo>
                  <a:pt x="210353" y="179407"/>
                </a:lnTo>
                <a:lnTo>
                  <a:pt x="234872" y="179407"/>
                </a:lnTo>
                <a:lnTo>
                  <a:pt x="234872" y="189204"/>
                </a:lnTo>
                <a:lnTo>
                  <a:pt x="202578" y="189204"/>
                </a:lnTo>
                <a:lnTo>
                  <a:pt x="138041" y="259236"/>
                </a:lnTo>
                <a:lnTo>
                  <a:pt x="140270" y="366123"/>
                </a:lnTo>
                <a:lnTo>
                  <a:pt x="173653" y="358762"/>
                </a:lnTo>
                <a:lnTo>
                  <a:pt x="174741" y="367367"/>
                </a:lnTo>
                <a:lnTo>
                  <a:pt x="142499" y="379652"/>
                </a:lnTo>
                <a:lnTo>
                  <a:pt x="145817" y="567664"/>
                </a:lnTo>
                <a:lnTo>
                  <a:pt x="103518" y="56766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23" name="Google Shape;13623;p31"/>
          <p:cNvSpPr/>
          <p:nvPr/>
        </p:nvSpPr>
        <p:spPr>
          <a:xfrm flipH="1">
            <a:off x="3391724" y="5647609"/>
            <a:ext cx="261491" cy="631999"/>
          </a:xfrm>
          <a:custGeom>
            <a:avLst/>
            <a:gdLst/>
            <a:ahLst/>
            <a:cxnLst/>
            <a:rect l="l" t="t" r="r" b="b"/>
            <a:pathLst>
              <a:path w="234872" h="567664" extrusionOk="0">
                <a:moveTo>
                  <a:pt x="103518" y="567664"/>
                </a:moveTo>
                <a:lnTo>
                  <a:pt x="114663" y="302260"/>
                </a:lnTo>
                <a:lnTo>
                  <a:pt x="34523" y="221188"/>
                </a:lnTo>
                <a:lnTo>
                  <a:pt x="5598" y="238346"/>
                </a:lnTo>
                <a:lnTo>
                  <a:pt x="0" y="228548"/>
                </a:lnTo>
                <a:lnTo>
                  <a:pt x="31154" y="211338"/>
                </a:lnTo>
                <a:lnTo>
                  <a:pt x="10004" y="143743"/>
                </a:lnTo>
                <a:lnTo>
                  <a:pt x="16691" y="137627"/>
                </a:lnTo>
                <a:lnTo>
                  <a:pt x="31154" y="179407"/>
                </a:lnTo>
                <a:lnTo>
                  <a:pt x="38981" y="143743"/>
                </a:lnTo>
                <a:lnTo>
                  <a:pt x="45668" y="143743"/>
                </a:lnTo>
                <a:lnTo>
                  <a:pt x="35612" y="196565"/>
                </a:lnTo>
                <a:lnTo>
                  <a:pt x="43439" y="217455"/>
                </a:lnTo>
                <a:lnTo>
                  <a:pt x="114663" y="289975"/>
                </a:lnTo>
                <a:lnTo>
                  <a:pt x="123579" y="62671"/>
                </a:lnTo>
                <a:lnTo>
                  <a:pt x="90144" y="28251"/>
                </a:lnTo>
                <a:lnTo>
                  <a:pt x="92373" y="20890"/>
                </a:lnTo>
                <a:lnTo>
                  <a:pt x="123579" y="52822"/>
                </a:lnTo>
                <a:lnTo>
                  <a:pt x="161420" y="0"/>
                </a:lnTo>
                <a:lnTo>
                  <a:pt x="166966" y="9849"/>
                </a:lnTo>
                <a:lnTo>
                  <a:pt x="131354" y="66351"/>
                </a:lnTo>
                <a:lnTo>
                  <a:pt x="134672" y="239590"/>
                </a:lnTo>
                <a:lnTo>
                  <a:pt x="229274" y="143743"/>
                </a:lnTo>
                <a:lnTo>
                  <a:pt x="234872" y="156651"/>
                </a:lnTo>
                <a:lnTo>
                  <a:pt x="210353" y="179407"/>
                </a:lnTo>
                <a:lnTo>
                  <a:pt x="234872" y="179407"/>
                </a:lnTo>
                <a:lnTo>
                  <a:pt x="234872" y="189204"/>
                </a:lnTo>
                <a:lnTo>
                  <a:pt x="202578" y="189204"/>
                </a:lnTo>
                <a:lnTo>
                  <a:pt x="138041" y="259236"/>
                </a:lnTo>
                <a:lnTo>
                  <a:pt x="140270" y="366123"/>
                </a:lnTo>
                <a:lnTo>
                  <a:pt x="173653" y="358762"/>
                </a:lnTo>
                <a:lnTo>
                  <a:pt x="174741" y="367367"/>
                </a:lnTo>
                <a:lnTo>
                  <a:pt x="142499" y="379652"/>
                </a:lnTo>
                <a:lnTo>
                  <a:pt x="145817" y="567664"/>
                </a:lnTo>
                <a:lnTo>
                  <a:pt x="103518" y="56766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3624" name="Google Shape;13624;p31"/>
          <p:cNvGrpSpPr/>
          <p:nvPr/>
        </p:nvGrpSpPr>
        <p:grpSpPr>
          <a:xfrm rot="-1594998" flipH="1">
            <a:off x="2035667" y="6210009"/>
            <a:ext cx="319271" cy="377003"/>
            <a:chOff x="6628255" y="2523470"/>
            <a:chExt cx="568462" cy="671251"/>
          </a:xfrm>
        </p:grpSpPr>
        <p:sp>
          <p:nvSpPr>
            <p:cNvPr id="13625" name="Google Shape;13625;p31"/>
            <p:cNvSpPr/>
            <p:nvPr/>
          </p:nvSpPr>
          <p:spPr>
            <a:xfrm>
              <a:off x="6628255" y="2584183"/>
              <a:ext cx="568462" cy="610538"/>
            </a:xfrm>
            <a:custGeom>
              <a:avLst/>
              <a:gdLst/>
              <a:ahLst/>
              <a:cxnLst/>
              <a:rect l="l" t="t" r="r" b="b"/>
              <a:pathLst>
                <a:path w="835973" h="897850" extrusionOk="0">
                  <a:moveTo>
                    <a:pt x="141114" y="40007"/>
                  </a:moveTo>
                  <a:cubicBezTo>
                    <a:pt x="56062" y="55212"/>
                    <a:pt x="65713" y="134016"/>
                    <a:pt x="65713" y="134016"/>
                  </a:cubicBezTo>
                  <a:cubicBezTo>
                    <a:pt x="-95435" y="170119"/>
                    <a:pt x="18361" y="1217132"/>
                    <a:pt x="647887" y="799715"/>
                  </a:cubicBezTo>
                  <a:cubicBezTo>
                    <a:pt x="1201874" y="432359"/>
                    <a:pt x="366556" y="-93855"/>
                    <a:pt x="255674" y="14387"/>
                  </a:cubicBezTo>
                  <a:cubicBezTo>
                    <a:pt x="179579" y="-23939"/>
                    <a:pt x="141114" y="40007"/>
                    <a:pt x="141114" y="4000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26" name="Google Shape;13626;p31"/>
            <p:cNvSpPr/>
            <p:nvPr/>
          </p:nvSpPr>
          <p:spPr>
            <a:xfrm>
              <a:off x="6628255" y="2584183"/>
              <a:ext cx="568462" cy="610538"/>
            </a:xfrm>
            <a:custGeom>
              <a:avLst/>
              <a:gdLst/>
              <a:ahLst/>
              <a:cxnLst/>
              <a:rect l="l" t="t" r="r" b="b"/>
              <a:pathLst>
                <a:path w="835973" h="897850" extrusionOk="0">
                  <a:moveTo>
                    <a:pt x="141114" y="40007"/>
                  </a:moveTo>
                  <a:cubicBezTo>
                    <a:pt x="56062" y="55212"/>
                    <a:pt x="65713" y="134016"/>
                    <a:pt x="65713" y="134016"/>
                  </a:cubicBezTo>
                  <a:cubicBezTo>
                    <a:pt x="-95435" y="170119"/>
                    <a:pt x="18361" y="1217132"/>
                    <a:pt x="647887" y="799715"/>
                  </a:cubicBezTo>
                  <a:cubicBezTo>
                    <a:pt x="1201874" y="432359"/>
                    <a:pt x="366556" y="-93855"/>
                    <a:pt x="255674" y="14387"/>
                  </a:cubicBezTo>
                  <a:cubicBezTo>
                    <a:pt x="179579" y="-23939"/>
                    <a:pt x="141114" y="40007"/>
                    <a:pt x="141114" y="40007"/>
                  </a:cubicBezTo>
                  <a:close/>
                </a:path>
              </a:pathLst>
            </a:custGeom>
            <a:solidFill>
              <a:srgbClr val="FFFFFF">
                <a:alpha val="113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627" name="Google Shape;13627;p31"/>
            <p:cNvGrpSpPr/>
            <p:nvPr/>
          </p:nvGrpSpPr>
          <p:grpSpPr>
            <a:xfrm>
              <a:off x="6678565" y="2605382"/>
              <a:ext cx="450388" cy="540925"/>
              <a:chOff x="8038406" y="3137183"/>
              <a:chExt cx="661168" cy="794076"/>
            </a:xfrm>
          </p:grpSpPr>
          <p:sp>
            <p:nvSpPr>
              <p:cNvPr id="13628" name="Google Shape;13628;p31"/>
              <p:cNvSpPr/>
              <p:nvPr/>
            </p:nvSpPr>
            <p:spPr>
              <a:xfrm>
                <a:off x="8038406" y="3267295"/>
                <a:ext cx="383307" cy="663964"/>
              </a:xfrm>
              <a:custGeom>
                <a:avLst/>
                <a:gdLst/>
                <a:ahLst/>
                <a:cxnLst/>
                <a:rect l="l" t="t" r="r" b="b"/>
                <a:pathLst>
                  <a:path w="383307" h="663964" extrusionOk="0">
                    <a:moveTo>
                      <a:pt x="381017" y="663964"/>
                    </a:moveTo>
                    <a:cubicBezTo>
                      <a:pt x="379975" y="663409"/>
                      <a:pt x="278607" y="609808"/>
                      <a:pt x="181682" y="501636"/>
                    </a:cubicBezTo>
                    <a:cubicBezTo>
                      <a:pt x="92186" y="401795"/>
                      <a:pt x="-11821" y="233703"/>
                      <a:pt x="1093" y="0"/>
                    </a:cubicBezTo>
                    <a:lnTo>
                      <a:pt x="5883" y="278"/>
                    </a:lnTo>
                    <a:cubicBezTo>
                      <a:pt x="-6961" y="232245"/>
                      <a:pt x="96282" y="399156"/>
                      <a:pt x="185153" y="498233"/>
                    </a:cubicBezTo>
                    <a:cubicBezTo>
                      <a:pt x="281523" y="605782"/>
                      <a:pt x="382266" y="659104"/>
                      <a:pt x="383308" y="659590"/>
                    </a:cubicBezTo>
                    <a:lnTo>
                      <a:pt x="381086" y="66389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29" name="Google Shape;13629;p31"/>
              <p:cNvSpPr/>
              <p:nvPr/>
            </p:nvSpPr>
            <p:spPr>
              <a:xfrm>
                <a:off x="8241403" y="3137183"/>
                <a:ext cx="458171" cy="617723"/>
              </a:xfrm>
              <a:custGeom>
                <a:avLst/>
                <a:gdLst/>
                <a:ahLst/>
                <a:cxnLst/>
                <a:rect l="l" t="t" r="r" b="b"/>
                <a:pathLst>
                  <a:path w="458171" h="617723" extrusionOk="0">
                    <a:moveTo>
                      <a:pt x="453382" y="617723"/>
                    </a:moveTo>
                    <a:cubicBezTo>
                      <a:pt x="453173" y="616613"/>
                      <a:pt x="433038" y="504205"/>
                      <a:pt x="367288" y="373050"/>
                    </a:cubicBezTo>
                    <a:cubicBezTo>
                      <a:pt x="306675" y="252102"/>
                      <a:pt x="193711" y="89982"/>
                      <a:pt x="0" y="4443"/>
                    </a:cubicBezTo>
                    <a:lnTo>
                      <a:pt x="1944" y="0"/>
                    </a:lnTo>
                    <a:cubicBezTo>
                      <a:pt x="196974" y="86163"/>
                      <a:pt x="310632" y="249256"/>
                      <a:pt x="371662" y="370967"/>
                    </a:cubicBezTo>
                    <a:cubicBezTo>
                      <a:pt x="437690" y="502746"/>
                      <a:pt x="457963" y="615710"/>
                      <a:pt x="458172" y="616890"/>
                    </a:cubicBezTo>
                    <a:lnTo>
                      <a:pt x="453382" y="617723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30" name="Google Shape;13630;p31"/>
              <p:cNvSpPr/>
              <p:nvPr/>
            </p:nvSpPr>
            <p:spPr>
              <a:xfrm>
                <a:off x="8152948" y="3223276"/>
                <a:ext cx="442897" cy="649314"/>
              </a:xfrm>
              <a:custGeom>
                <a:avLst/>
                <a:gdLst/>
                <a:ahLst/>
                <a:cxnLst/>
                <a:rect l="l" t="t" r="r" b="b"/>
                <a:pathLst>
                  <a:path w="442897" h="649314" extrusionOk="0">
                    <a:moveTo>
                      <a:pt x="439773" y="649245"/>
                    </a:moveTo>
                    <a:cubicBezTo>
                      <a:pt x="436510" y="646537"/>
                      <a:pt x="113380" y="375619"/>
                      <a:pt x="0" y="1389"/>
                    </a:cubicBezTo>
                    <a:lnTo>
                      <a:pt x="4652" y="0"/>
                    </a:lnTo>
                    <a:cubicBezTo>
                      <a:pt x="117545" y="372842"/>
                      <a:pt x="439634" y="642857"/>
                      <a:pt x="442898" y="645565"/>
                    </a:cubicBezTo>
                    <a:lnTo>
                      <a:pt x="439842" y="649314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3631" name="Google Shape;13631;p31"/>
            <p:cNvSpPr/>
            <p:nvPr/>
          </p:nvSpPr>
          <p:spPr>
            <a:xfrm>
              <a:off x="6671127" y="2523470"/>
              <a:ext cx="108401" cy="135024"/>
            </a:xfrm>
            <a:custGeom>
              <a:avLst/>
              <a:gdLst/>
              <a:ahLst/>
              <a:cxnLst/>
              <a:rect l="l" t="t" r="r" b="b"/>
              <a:pathLst>
                <a:path w="159413" h="198564" extrusionOk="0">
                  <a:moveTo>
                    <a:pt x="41867" y="198495"/>
                  </a:moveTo>
                  <a:cubicBezTo>
                    <a:pt x="72833" y="168293"/>
                    <a:pt x="108451" y="179055"/>
                    <a:pt x="108451" y="179055"/>
                  </a:cubicBezTo>
                  <a:cubicBezTo>
                    <a:pt x="118101" y="131217"/>
                    <a:pt x="159413" y="121358"/>
                    <a:pt x="159413" y="121358"/>
                  </a:cubicBezTo>
                  <a:cubicBezTo>
                    <a:pt x="131780" y="102542"/>
                    <a:pt x="100744" y="123232"/>
                    <a:pt x="100744" y="123232"/>
                  </a:cubicBezTo>
                  <a:cubicBezTo>
                    <a:pt x="52976" y="78380"/>
                    <a:pt x="61030" y="33389"/>
                    <a:pt x="69639" y="19781"/>
                  </a:cubicBezTo>
                  <a:cubicBezTo>
                    <a:pt x="55822" y="-13962"/>
                    <a:pt x="556" y="-701"/>
                    <a:pt x="0" y="30820"/>
                  </a:cubicBezTo>
                  <a:cubicBezTo>
                    <a:pt x="13886" y="88101"/>
                    <a:pt x="75957" y="139479"/>
                    <a:pt x="75957" y="139479"/>
                  </a:cubicBezTo>
                  <a:cubicBezTo>
                    <a:pt x="36590" y="153504"/>
                    <a:pt x="41867" y="198565"/>
                    <a:pt x="41867" y="19856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632" name="Google Shape;13632;p31"/>
            <p:cNvGrpSpPr/>
            <p:nvPr/>
          </p:nvGrpSpPr>
          <p:grpSpPr>
            <a:xfrm>
              <a:off x="6710881" y="2685263"/>
              <a:ext cx="232654" cy="414686"/>
              <a:chOff x="8085846" y="3254448"/>
              <a:chExt cx="341536" cy="608758"/>
            </a:xfrm>
          </p:grpSpPr>
          <p:sp>
            <p:nvSpPr>
              <p:cNvPr id="13633" name="Google Shape;13633;p31"/>
              <p:cNvSpPr/>
              <p:nvPr/>
            </p:nvSpPr>
            <p:spPr>
              <a:xfrm>
                <a:off x="8372761" y="3254448"/>
                <a:ext cx="15966" cy="16595"/>
              </a:xfrm>
              <a:custGeom>
                <a:avLst/>
                <a:gdLst/>
                <a:ahLst/>
                <a:cxnLst/>
                <a:rect l="l" t="t" r="r" b="b"/>
                <a:pathLst>
                  <a:path w="15966" h="16595" extrusionOk="0">
                    <a:moveTo>
                      <a:pt x="2920" y="975"/>
                    </a:moveTo>
                    <a:cubicBezTo>
                      <a:pt x="-5065" y="5765"/>
                      <a:pt x="5003" y="20484"/>
                      <a:pt x="13057" y="15624"/>
                    </a:cubicBezTo>
                    <a:cubicBezTo>
                      <a:pt x="21041" y="10764"/>
                      <a:pt x="10904" y="-3886"/>
                      <a:pt x="2920" y="9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34" name="Google Shape;13634;p31"/>
              <p:cNvSpPr/>
              <p:nvPr/>
            </p:nvSpPr>
            <p:spPr>
              <a:xfrm>
                <a:off x="8340037" y="3259864"/>
                <a:ext cx="15873" cy="16595"/>
              </a:xfrm>
              <a:custGeom>
                <a:avLst/>
                <a:gdLst/>
                <a:ahLst/>
                <a:cxnLst/>
                <a:rect l="l" t="t" r="r" b="b"/>
                <a:pathLst>
                  <a:path w="15873" h="16595" extrusionOk="0">
                    <a:moveTo>
                      <a:pt x="2943" y="975"/>
                    </a:moveTo>
                    <a:cubicBezTo>
                      <a:pt x="-5042" y="5765"/>
                      <a:pt x="4887" y="20484"/>
                      <a:pt x="12941" y="15624"/>
                    </a:cubicBezTo>
                    <a:cubicBezTo>
                      <a:pt x="20925" y="10764"/>
                      <a:pt x="10928" y="-3886"/>
                      <a:pt x="2943" y="9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35" name="Google Shape;13635;p31"/>
              <p:cNvSpPr/>
              <p:nvPr/>
            </p:nvSpPr>
            <p:spPr>
              <a:xfrm>
                <a:off x="8363081" y="3289942"/>
                <a:ext cx="16025" cy="16847"/>
              </a:xfrm>
              <a:custGeom>
                <a:avLst/>
                <a:gdLst/>
                <a:ahLst/>
                <a:cxnLst/>
                <a:rect l="l" t="t" r="r" b="b"/>
                <a:pathLst>
                  <a:path w="16025" h="16847" extrusionOk="0">
                    <a:moveTo>
                      <a:pt x="2949" y="960"/>
                    </a:moveTo>
                    <a:cubicBezTo>
                      <a:pt x="-5104" y="5820"/>
                      <a:pt x="5032" y="20748"/>
                      <a:pt x="13086" y="15888"/>
                    </a:cubicBezTo>
                    <a:cubicBezTo>
                      <a:pt x="21140" y="11028"/>
                      <a:pt x="10934" y="-3900"/>
                      <a:pt x="2949" y="96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36" name="Google Shape;13636;p31"/>
              <p:cNvSpPr/>
              <p:nvPr/>
            </p:nvSpPr>
            <p:spPr>
              <a:xfrm>
                <a:off x="8409380" y="3842190"/>
                <a:ext cx="18002" cy="21016"/>
              </a:xfrm>
              <a:custGeom>
                <a:avLst/>
                <a:gdLst/>
                <a:ahLst/>
                <a:cxnLst/>
                <a:rect l="l" t="t" r="r" b="b"/>
                <a:pathLst>
                  <a:path w="18002" h="21016" extrusionOk="0">
                    <a:moveTo>
                      <a:pt x="3239" y="1031"/>
                    </a:moveTo>
                    <a:cubicBezTo>
                      <a:pt x="-5718" y="6655"/>
                      <a:pt x="5807" y="25610"/>
                      <a:pt x="14763" y="19986"/>
                    </a:cubicBezTo>
                    <a:cubicBezTo>
                      <a:pt x="23720" y="14362"/>
                      <a:pt x="12195" y="-4593"/>
                      <a:pt x="3239" y="103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37" name="Google Shape;13637;p31"/>
              <p:cNvSpPr/>
              <p:nvPr/>
            </p:nvSpPr>
            <p:spPr>
              <a:xfrm>
                <a:off x="8364650" y="3821167"/>
                <a:ext cx="17746" cy="20780"/>
              </a:xfrm>
              <a:custGeom>
                <a:avLst/>
                <a:gdLst/>
                <a:ahLst/>
                <a:cxnLst/>
                <a:rect l="l" t="t" r="r" b="b"/>
                <a:pathLst>
                  <a:path w="17746" h="20780" extrusionOk="0">
                    <a:moveTo>
                      <a:pt x="3254" y="1017"/>
                    </a:moveTo>
                    <a:cubicBezTo>
                      <a:pt x="-5633" y="6572"/>
                      <a:pt x="5546" y="25318"/>
                      <a:pt x="14502" y="19764"/>
                    </a:cubicBezTo>
                    <a:cubicBezTo>
                      <a:pt x="23390" y="14209"/>
                      <a:pt x="12142" y="-4537"/>
                      <a:pt x="3254" y="101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38" name="Google Shape;13638;p31"/>
              <p:cNvSpPr/>
              <p:nvPr/>
            </p:nvSpPr>
            <p:spPr>
              <a:xfrm>
                <a:off x="8408246" y="3790191"/>
                <a:ext cx="17790" cy="20611"/>
              </a:xfrm>
              <a:custGeom>
                <a:avLst/>
                <a:gdLst/>
                <a:ahLst/>
                <a:cxnLst/>
                <a:rect l="l" t="t" r="r" b="b"/>
                <a:pathLst>
                  <a:path w="17790" h="20611" extrusionOk="0">
                    <a:moveTo>
                      <a:pt x="3192" y="1026"/>
                    </a:moveTo>
                    <a:cubicBezTo>
                      <a:pt x="-5626" y="6581"/>
                      <a:pt x="5691" y="25189"/>
                      <a:pt x="14579" y="19565"/>
                    </a:cubicBezTo>
                    <a:cubicBezTo>
                      <a:pt x="23466" y="14010"/>
                      <a:pt x="12010" y="-4528"/>
                      <a:pt x="3192" y="102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39" name="Google Shape;13639;p31"/>
              <p:cNvSpPr/>
              <p:nvPr/>
            </p:nvSpPr>
            <p:spPr>
              <a:xfrm>
                <a:off x="8085846" y="3384312"/>
                <a:ext cx="15357" cy="17097"/>
              </a:xfrm>
              <a:custGeom>
                <a:avLst/>
                <a:gdLst/>
                <a:ahLst/>
                <a:cxnLst/>
                <a:rect l="l" t="t" r="r" b="b"/>
                <a:pathLst>
                  <a:path w="15357" h="17097" extrusionOk="0">
                    <a:moveTo>
                      <a:pt x="3157" y="946"/>
                    </a:moveTo>
                    <a:cubicBezTo>
                      <a:pt x="-4898" y="5806"/>
                      <a:pt x="4059" y="21011"/>
                      <a:pt x="12182" y="16151"/>
                    </a:cubicBezTo>
                    <a:cubicBezTo>
                      <a:pt x="20306" y="11291"/>
                      <a:pt x="11210" y="-3914"/>
                      <a:pt x="3157" y="94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40" name="Google Shape;13640;p31"/>
              <p:cNvSpPr/>
              <p:nvPr/>
            </p:nvSpPr>
            <p:spPr>
              <a:xfrm>
                <a:off x="8092037" y="3344861"/>
                <a:ext cx="15316" cy="16844"/>
              </a:xfrm>
              <a:custGeom>
                <a:avLst/>
                <a:gdLst/>
                <a:ahLst/>
                <a:cxnLst/>
                <a:rect l="l" t="t" r="r" b="b"/>
                <a:pathLst>
                  <a:path w="15316" h="16844" extrusionOk="0">
                    <a:moveTo>
                      <a:pt x="3145" y="960"/>
                    </a:moveTo>
                    <a:cubicBezTo>
                      <a:pt x="-4909" y="5751"/>
                      <a:pt x="4117" y="20748"/>
                      <a:pt x="12171" y="15888"/>
                    </a:cubicBezTo>
                    <a:cubicBezTo>
                      <a:pt x="20225" y="11028"/>
                      <a:pt x="11199" y="-3900"/>
                      <a:pt x="3145" y="96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641" name="Google Shape;13641;p31"/>
          <p:cNvGrpSpPr/>
          <p:nvPr/>
        </p:nvGrpSpPr>
        <p:grpSpPr>
          <a:xfrm rot="-397818" flipH="1">
            <a:off x="1761715" y="6234832"/>
            <a:ext cx="415848" cy="388561"/>
            <a:chOff x="5864443" y="2404138"/>
            <a:chExt cx="578957" cy="540967"/>
          </a:xfrm>
        </p:grpSpPr>
        <p:sp>
          <p:nvSpPr>
            <p:cNvPr id="13642" name="Google Shape;13642;p31"/>
            <p:cNvSpPr/>
            <p:nvPr/>
          </p:nvSpPr>
          <p:spPr>
            <a:xfrm>
              <a:off x="5864443" y="2495777"/>
              <a:ext cx="578957" cy="449329"/>
            </a:xfrm>
            <a:custGeom>
              <a:avLst/>
              <a:gdLst/>
              <a:ahLst/>
              <a:cxnLst/>
              <a:rect l="l" t="t" r="r" b="b"/>
              <a:pathLst>
                <a:path w="851407" h="660778" extrusionOk="0">
                  <a:moveTo>
                    <a:pt x="332463" y="38028"/>
                  </a:moveTo>
                  <a:cubicBezTo>
                    <a:pt x="234983" y="12061"/>
                    <a:pt x="196727" y="94059"/>
                    <a:pt x="196727" y="94059"/>
                  </a:cubicBezTo>
                  <a:cubicBezTo>
                    <a:pt x="-55445" y="164253"/>
                    <a:pt x="-169728" y="816136"/>
                    <a:pt x="512149" y="626244"/>
                  </a:cubicBezTo>
                  <a:cubicBezTo>
                    <a:pt x="1169309" y="443225"/>
                    <a:pt x="712526" y="-54314"/>
                    <a:pt x="465840" y="14352"/>
                  </a:cubicBezTo>
                  <a:cubicBezTo>
                    <a:pt x="386619" y="-28417"/>
                    <a:pt x="332463" y="38028"/>
                    <a:pt x="332463" y="3802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43" name="Google Shape;13643;p31"/>
            <p:cNvSpPr/>
            <p:nvPr/>
          </p:nvSpPr>
          <p:spPr>
            <a:xfrm>
              <a:off x="5864443" y="2495777"/>
              <a:ext cx="578957" cy="449329"/>
            </a:xfrm>
            <a:custGeom>
              <a:avLst/>
              <a:gdLst/>
              <a:ahLst/>
              <a:cxnLst/>
              <a:rect l="l" t="t" r="r" b="b"/>
              <a:pathLst>
                <a:path w="851407" h="660778" extrusionOk="0">
                  <a:moveTo>
                    <a:pt x="332463" y="38028"/>
                  </a:moveTo>
                  <a:cubicBezTo>
                    <a:pt x="234983" y="12061"/>
                    <a:pt x="196727" y="94059"/>
                    <a:pt x="196727" y="94059"/>
                  </a:cubicBezTo>
                  <a:cubicBezTo>
                    <a:pt x="-55445" y="164253"/>
                    <a:pt x="-169728" y="816136"/>
                    <a:pt x="512149" y="626244"/>
                  </a:cubicBezTo>
                  <a:cubicBezTo>
                    <a:pt x="1169309" y="443225"/>
                    <a:pt x="712526" y="-54314"/>
                    <a:pt x="465840" y="14352"/>
                  </a:cubicBezTo>
                  <a:cubicBezTo>
                    <a:pt x="386619" y="-28417"/>
                    <a:pt x="332463" y="38028"/>
                    <a:pt x="332463" y="38028"/>
                  </a:cubicBez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644" name="Google Shape;13644;p31"/>
            <p:cNvGrpSpPr/>
            <p:nvPr/>
          </p:nvGrpSpPr>
          <p:grpSpPr>
            <a:xfrm>
              <a:off x="5941509" y="2524165"/>
              <a:ext cx="400297" cy="404120"/>
              <a:chOff x="7138222" y="3626148"/>
              <a:chExt cx="587635" cy="593247"/>
            </a:xfrm>
          </p:grpSpPr>
          <p:sp>
            <p:nvSpPr>
              <p:cNvPr id="13645" name="Google Shape;13645;p31"/>
              <p:cNvSpPr/>
              <p:nvPr/>
            </p:nvSpPr>
            <p:spPr>
              <a:xfrm>
                <a:off x="7138222" y="3708469"/>
                <a:ext cx="195306" cy="510926"/>
              </a:xfrm>
              <a:custGeom>
                <a:avLst/>
                <a:gdLst/>
                <a:ahLst/>
                <a:cxnLst/>
                <a:rect l="l" t="t" r="r" b="b"/>
                <a:pathLst>
                  <a:path w="195306" h="510926" extrusionOk="0">
                    <a:moveTo>
                      <a:pt x="191488" y="510788"/>
                    </a:moveTo>
                    <a:cubicBezTo>
                      <a:pt x="191072" y="510788"/>
                      <a:pt x="190655" y="510788"/>
                      <a:pt x="190308" y="510579"/>
                    </a:cubicBezTo>
                    <a:cubicBezTo>
                      <a:pt x="155037" y="498707"/>
                      <a:pt x="50753" y="419139"/>
                      <a:pt x="13746" y="301524"/>
                    </a:cubicBezTo>
                    <a:cubicBezTo>
                      <a:pt x="-17359" y="202655"/>
                      <a:pt x="4373" y="101703"/>
                      <a:pt x="78456" y="1515"/>
                    </a:cubicBezTo>
                    <a:cubicBezTo>
                      <a:pt x="79705" y="-152"/>
                      <a:pt x="82066" y="-499"/>
                      <a:pt x="83732" y="751"/>
                    </a:cubicBezTo>
                    <a:cubicBezTo>
                      <a:pt x="85399" y="2001"/>
                      <a:pt x="85745" y="4362"/>
                      <a:pt x="84496" y="6028"/>
                    </a:cubicBezTo>
                    <a:cubicBezTo>
                      <a:pt x="11941" y="104203"/>
                      <a:pt x="-9444" y="202863"/>
                      <a:pt x="20897" y="299372"/>
                    </a:cubicBezTo>
                    <a:cubicBezTo>
                      <a:pt x="57070" y="414349"/>
                      <a:pt x="158440" y="492042"/>
                      <a:pt x="192738" y="503567"/>
                    </a:cubicBezTo>
                    <a:cubicBezTo>
                      <a:pt x="194682" y="504192"/>
                      <a:pt x="195793" y="506344"/>
                      <a:pt x="195098" y="508358"/>
                    </a:cubicBezTo>
                    <a:cubicBezTo>
                      <a:pt x="194543" y="509955"/>
                      <a:pt x="193085" y="510927"/>
                      <a:pt x="191557" y="51092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46" name="Google Shape;13646;p31"/>
              <p:cNvSpPr/>
              <p:nvPr/>
            </p:nvSpPr>
            <p:spPr>
              <a:xfrm>
                <a:off x="7495824" y="3626148"/>
                <a:ext cx="230033" cy="494309"/>
              </a:xfrm>
              <a:custGeom>
                <a:avLst/>
                <a:gdLst/>
                <a:ahLst/>
                <a:cxnLst/>
                <a:rect l="l" t="t" r="r" b="b"/>
                <a:pathLst>
                  <a:path w="230033" h="494309" extrusionOk="0">
                    <a:moveTo>
                      <a:pt x="188884" y="494310"/>
                    </a:moveTo>
                    <a:cubicBezTo>
                      <a:pt x="188190" y="494310"/>
                      <a:pt x="187496" y="494101"/>
                      <a:pt x="186871" y="493685"/>
                    </a:cubicBezTo>
                    <a:cubicBezTo>
                      <a:pt x="185135" y="492574"/>
                      <a:pt x="184649" y="490213"/>
                      <a:pt x="185760" y="488477"/>
                    </a:cubicBezTo>
                    <a:cubicBezTo>
                      <a:pt x="214435" y="443973"/>
                      <a:pt x="239986" y="332675"/>
                      <a:pt x="207144" y="224641"/>
                    </a:cubicBezTo>
                    <a:cubicBezTo>
                      <a:pt x="177636" y="127647"/>
                      <a:pt x="106818" y="52454"/>
                      <a:pt x="2255" y="7185"/>
                    </a:cubicBezTo>
                    <a:cubicBezTo>
                      <a:pt x="381" y="6352"/>
                      <a:pt x="-522" y="4130"/>
                      <a:pt x="311" y="2255"/>
                    </a:cubicBezTo>
                    <a:cubicBezTo>
                      <a:pt x="1145" y="381"/>
                      <a:pt x="3366" y="-522"/>
                      <a:pt x="5241" y="311"/>
                    </a:cubicBezTo>
                    <a:cubicBezTo>
                      <a:pt x="111886" y="46552"/>
                      <a:pt x="184233" y="123342"/>
                      <a:pt x="214365" y="222489"/>
                    </a:cubicBezTo>
                    <a:cubicBezTo>
                      <a:pt x="247900" y="332814"/>
                      <a:pt x="221517" y="446819"/>
                      <a:pt x="192079" y="492574"/>
                    </a:cubicBezTo>
                    <a:cubicBezTo>
                      <a:pt x="191384" y="493685"/>
                      <a:pt x="190134" y="494310"/>
                      <a:pt x="188884" y="49431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47" name="Google Shape;13647;p31"/>
              <p:cNvSpPr/>
              <p:nvPr/>
            </p:nvSpPr>
            <p:spPr>
              <a:xfrm>
                <a:off x="7362074" y="3683670"/>
                <a:ext cx="148021" cy="511216"/>
              </a:xfrm>
              <a:custGeom>
                <a:avLst/>
                <a:gdLst/>
                <a:ahLst/>
                <a:cxnLst/>
                <a:rect l="l" t="t" r="r" b="b"/>
                <a:pathLst>
                  <a:path w="148021" h="511216" extrusionOk="0">
                    <a:moveTo>
                      <a:pt x="144198" y="511217"/>
                    </a:moveTo>
                    <a:cubicBezTo>
                      <a:pt x="143087" y="511217"/>
                      <a:pt x="141977" y="510731"/>
                      <a:pt x="141282" y="509828"/>
                    </a:cubicBezTo>
                    <a:cubicBezTo>
                      <a:pt x="139824" y="508023"/>
                      <a:pt x="-6119" y="321880"/>
                      <a:pt x="199" y="3680"/>
                    </a:cubicBezTo>
                    <a:cubicBezTo>
                      <a:pt x="199" y="1597"/>
                      <a:pt x="2144" y="69"/>
                      <a:pt x="4018" y="0"/>
                    </a:cubicBezTo>
                    <a:cubicBezTo>
                      <a:pt x="6101" y="0"/>
                      <a:pt x="7767" y="1736"/>
                      <a:pt x="7698" y="3819"/>
                    </a:cubicBezTo>
                    <a:cubicBezTo>
                      <a:pt x="1450" y="319311"/>
                      <a:pt x="145725" y="503302"/>
                      <a:pt x="147184" y="505107"/>
                    </a:cubicBezTo>
                    <a:cubicBezTo>
                      <a:pt x="148503" y="506704"/>
                      <a:pt x="148225" y="509065"/>
                      <a:pt x="146628" y="510384"/>
                    </a:cubicBezTo>
                    <a:cubicBezTo>
                      <a:pt x="145934" y="510939"/>
                      <a:pt x="145101" y="511217"/>
                      <a:pt x="144268" y="51121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3648" name="Google Shape;13648;p31"/>
            <p:cNvSpPr/>
            <p:nvPr/>
          </p:nvSpPr>
          <p:spPr>
            <a:xfrm>
              <a:off x="6038513" y="2404138"/>
              <a:ext cx="114018" cy="150809"/>
            </a:xfrm>
            <a:custGeom>
              <a:avLst/>
              <a:gdLst/>
              <a:ahLst/>
              <a:cxnLst/>
              <a:rect l="l" t="t" r="r" b="b"/>
              <a:pathLst>
                <a:path w="167674" h="221778" extrusionOk="0">
                  <a:moveTo>
                    <a:pt x="0" y="221709"/>
                  </a:moveTo>
                  <a:cubicBezTo>
                    <a:pt x="47838" y="197131"/>
                    <a:pt x="84983" y="217266"/>
                    <a:pt x="84983" y="217266"/>
                  </a:cubicBezTo>
                  <a:cubicBezTo>
                    <a:pt x="115602" y="168526"/>
                    <a:pt x="167675" y="168178"/>
                    <a:pt x="167675" y="168178"/>
                  </a:cubicBezTo>
                  <a:cubicBezTo>
                    <a:pt x="143444" y="140892"/>
                    <a:pt x="98591" y="155542"/>
                    <a:pt x="98591" y="155542"/>
                  </a:cubicBezTo>
                  <a:cubicBezTo>
                    <a:pt x="60474" y="94096"/>
                    <a:pt x="88663" y="45703"/>
                    <a:pt x="104563" y="32580"/>
                  </a:cubicBezTo>
                  <a:cubicBezTo>
                    <a:pt x="102132" y="-9842"/>
                    <a:pt x="29508" y="-9703"/>
                    <a:pt x="16177" y="26401"/>
                  </a:cubicBezTo>
                  <a:cubicBezTo>
                    <a:pt x="9998" y="94790"/>
                    <a:pt x="63043" y="166929"/>
                    <a:pt x="63043" y="166929"/>
                  </a:cubicBezTo>
                  <a:cubicBezTo>
                    <a:pt x="11317" y="172275"/>
                    <a:pt x="69" y="221779"/>
                    <a:pt x="69" y="22177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649" name="Google Shape;13649;p31"/>
            <p:cNvGrpSpPr/>
            <p:nvPr/>
          </p:nvGrpSpPr>
          <p:grpSpPr>
            <a:xfrm>
              <a:off x="5994712" y="2568821"/>
              <a:ext cx="236917" cy="307689"/>
              <a:chOff x="7216323" y="3691703"/>
              <a:chExt cx="347793" cy="451687"/>
            </a:xfrm>
          </p:grpSpPr>
          <p:sp>
            <p:nvSpPr>
              <p:cNvPr id="13650" name="Google Shape;13650;p31"/>
              <p:cNvSpPr/>
              <p:nvPr/>
            </p:nvSpPr>
            <p:spPr>
              <a:xfrm>
                <a:off x="7547021" y="3693578"/>
                <a:ext cx="17095" cy="17608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8" extrusionOk="0">
                    <a:moveTo>
                      <a:pt x="6187" y="368"/>
                    </a:moveTo>
                    <a:cubicBezTo>
                      <a:pt x="-4713" y="3423"/>
                      <a:pt x="7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51" name="Google Shape;13651;p31"/>
              <p:cNvSpPr/>
              <p:nvPr/>
            </p:nvSpPr>
            <p:spPr>
              <a:xfrm>
                <a:off x="7508625" y="3691703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3" y="3423"/>
                      <a:pt x="7" y="20295"/>
                      <a:pt x="10908" y="17240"/>
                    </a:cubicBezTo>
                    <a:cubicBezTo>
                      <a:pt x="21809" y="14185"/>
                      <a:pt x="17088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52" name="Google Shape;13652;p31"/>
              <p:cNvSpPr/>
              <p:nvPr/>
            </p:nvSpPr>
            <p:spPr>
              <a:xfrm>
                <a:off x="7521053" y="3726765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53" name="Google Shape;13653;p31"/>
              <p:cNvSpPr/>
              <p:nvPr/>
            </p:nvSpPr>
            <p:spPr>
              <a:xfrm>
                <a:off x="7321579" y="4125782"/>
                <a:ext cx="17095" cy="17608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8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54" name="Google Shape;13654;p31"/>
              <p:cNvSpPr/>
              <p:nvPr/>
            </p:nvSpPr>
            <p:spPr>
              <a:xfrm>
                <a:off x="7284295" y="4101621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55" name="Google Shape;13655;p31"/>
              <p:cNvSpPr/>
              <p:nvPr/>
            </p:nvSpPr>
            <p:spPr>
              <a:xfrm>
                <a:off x="7339076" y="4083708"/>
                <a:ext cx="17095" cy="17608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8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56" name="Google Shape;13656;p31"/>
              <p:cNvSpPr/>
              <p:nvPr/>
            </p:nvSpPr>
            <p:spPr>
              <a:xfrm>
                <a:off x="7216323" y="3836674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3" y="3423"/>
                      <a:pt x="7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57" name="Google Shape;13657;p31"/>
              <p:cNvSpPr/>
              <p:nvPr/>
            </p:nvSpPr>
            <p:spPr>
              <a:xfrm>
                <a:off x="7237638" y="3798834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8" y="14185"/>
                      <a:pt x="17088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658" name="Google Shape;13658;p31"/>
          <p:cNvGrpSpPr/>
          <p:nvPr/>
        </p:nvGrpSpPr>
        <p:grpSpPr>
          <a:xfrm rot="-1594998" flipH="1">
            <a:off x="5168434" y="6210009"/>
            <a:ext cx="319271" cy="377003"/>
            <a:chOff x="6628255" y="2523470"/>
            <a:chExt cx="568462" cy="671251"/>
          </a:xfrm>
        </p:grpSpPr>
        <p:sp>
          <p:nvSpPr>
            <p:cNvPr id="13659" name="Google Shape;13659;p31"/>
            <p:cNvSpPr/>
            <p:nvPr/>
          </p:nvSpPr>
          <p:spPr>
            <a:xfrm>
              <a:off x="6628255" y="2584183"/>
              <a:ext cx="568462" cy="610538"/>
            </a:xfrm>
            <a:custGeom>
              <a:avLst/>
              <a:gdLst/>
              <a:ahLst/>
              <a:cxnLst/>
              <a:rect l="l" t="t" r="r" b="b"/>
              <a:pathLst>
                <a:path w="835973" h="897850" extrusionOk="0">
                  <a:moveTo>
                    <a:pt x="141114" y="40007"/>
                  </a:moveTo>
                  <a:cubicBezTo>
                    <a:pt x="56062" y="55212"/>
                    <a:pt x="65713" y="134016"/>
                    <a:pt x="65713" y="134016"/>
                  </a:cubicBezTo>
                  <a:cubicBezTo>
                    <a:pt x="-95435" y="170119"/>
                    <a:pt x="18361" y="1217132"/>
                    <a:pt x="647887" y="799715"/>
                  </a:cubicBezTo>
                  <a:cubicBezTo>
                    <a:pt x="1201874" y="432359"/>
                    <a:pt x="366556" y="-93855"/>
                    <a:pt x="255674" y="14387"/>
                  </a:cubicBezTo>
                  <a:cubicBezTo>
                    <a:pt x="179579" y="-23939"/>
                    <a:pt x="141114" y="40007"/>
                    <a:pt x="141114" y="4000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60" name="Google Shape;13660;p31"/>
            <p:cNvSpPr/>
            <p:nvPr/>
          </p:nvSpPr>
          <p:spPr>
            <a:xfrm>
              <a:off x="6628255" y="2584183"/>
              <a:ext cx="568462" cy="610538"/>
            </a:xfrm>
            <a:custGeom>
              <a:avLst/>
              <a:gdLst/>
              <a:ahLst/>
              <a:cxnLst/>
              <a:rect l="l" t="t" r="r" b="b"/>
              <a:pathLst>
                <a:path w="835973" h="897850" extrusionOk="0">
                  <a:moveTo>
                    <a:pt x="141114" y="40007"/>
                  </a:moveTo>
                  <a:cubicBezTo>
                    <a:pt x="56062" y="55212"/>
                    <a:pt x="65713" y="134016"/>
                    <a:pt x="65713" y="134016"/>
                  </a:cubicBezTo>
                  <a:cubicBezTo>
                    <a:pt x="-95435" y="170119"/>
                    <a:pt x="18361" y="1217132"/>
                    <a:pt x="647887" y="799715"/>
                  </a:cubicBezTo>
                  <a:cubicBezTo>
                    <a:pt x="1201874" y="432359"/>
                    <a:pt x="366556" y="-93855"/>
                    <a:pt x="255674" y="14387"/>
                  </a:cubicBezTo>
                  <a:cubicBezTo>
                    <a:pt x="179579" y="-23939"/>
                    <a:pt x="141114" y="40007"/>
                    <a:pt x="141114" y="40007"/>
                  </a:cubicBezTo>
                  <a:close/>
                </a:path>
              </a:pathLst>
            </a:custGeom>
            <a:solidFill>
              <a:srgbClr val="FFFFFF">
                <a:alpha val="113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661" name="Google Shape;13661;p31"/>
            <p:cNvGrpSpPr/>
            <p:nvPr/>
          </p:nvGrpSpPr>
          <p:grpSpPr>
            <a:xfrm>
              <a:off x="6678565" y="2605382"/>
              <a:ext cx="450388" cy="540925"/>
              <a:chOff x="8038406" y="3137183"/>
              <a:chExt cx="661168" cy="794076"/>
            </a:xfrm>
          </p:grpSpPr>
          <p:sp>
            <p:nvSpPr>
              <p:cNvPr id="13662" name="Google Shape;13662;p31"/>
              <p:cNvSpPr/>
              <p:nvPr/>
            </p:nvSpPr>
            <p:spPr>
              <a:xfrm>
                <a:off x="8038406" y="3267295"/>
                <a:ext cx="383307" cy="663964"/>
              </a:xfrm>
              <a:custGeom>
                <a:avLst/>
                <a:gdLst/>
                <a:ahLst/>
                <a:cxnLst/>
                <a:rect l="l" t="t" r="r" b="b"/>
                <a:pathLst>
                  <a:path w="383307" h="663964" extrusionOk="0">
                    <a:moveTo>
                      <a:pt x="381017" y="663964"/>
                    </a:moveTo>
                    <a:cubicBezTo>
                      <a:pt x="379975" y="663409"/>
                      <a:pt x="278607" y="609808"/>
                      <a:pt x="181682" y="501636"/>
                    </a:cubicBezTo>
                    <a:cubicBezTo>
                      <a:pt x="92186" y="401795"/>
                      <a:pt x="-11821" y="233703"/>
                      <a:pt x="1093" y="0"/>
                    </a:cubicBezTo>
                    <a:lnTo>
                      <a:pt x="5883" y="278"/>
                    </a:lnTo>
                    <a:cubicBezTo>
                      <a:pt x="-6961" y="232245"/>
                      <a:pt x="96282" y="399156"/>
                      <a:pt x="185153" y="498233"/>
                    </a:cubicBezTo>
                    <a:cubicBezTo>
                      <a:pt x="281523" y="605782"/>
                      <a:pt x="382266" y="659104"/>
                      <a:pt x="383308" y="659590"/>
                    </a:cubicBezTo>
                    <a:lnTo>
                      <a:pt x="381086" y="66389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63" name="Google Shape;13663;p31"/>
              <p:cNvSpPr/>
              <p:nvPr/>
            </p:nvSpPr>
            <p:spPr>
              <a:xfrm>
                <a:off x="8241403" y="3137183"/>
                <a:ext cx="458171" cy="617723"/>
              </a:xfrm>
              <a:custGeom>
                <a:avLst/>
                <a:gdLst/>
                <a:ahLst/>
                <a:cxnLst/>
                <a:rect l="l" t="t" r="r" b="b"/>
                <a:pathLst>
                  <a:path w="458171" h="617723" extrusionOk="0">
                    <a:moveTo>
                      <a:pt x="453382" y="617723"/>
                    </a:moveTo>
                    <a:cubicBezTo>
                      <a:pt x="453173" y="616613"/>
                      <a:pt x="433038" y="504205"/>
                      <a:pt x="367288" y="373050"/>
                    </a:cubicBezTo>
                    <a:cubicBezTo>
                      <a:pt x="306675" y="252102"/>
                      <a:pt x="193711" y="89982"/>
                      <a:pt x="0" y="4443"/>
                    </a:cubicBezTo>
                    <a:lnTo>
                      <a:pt x="1944" y="0"/>
                    </a:lnTo>
                    <a:cubicBezTo>
                      <a:pt x="196974" y="86163"/>
                      <a:pt x="310632" y="249256"/>
                      <a:pt x="371662" y="370967"/>
                    </a:cubicBezTo>
                    <a:cubicBezTo>
                      <a:pt x="437690" y="502746"/>
                      <a:pt x="457963" y="615710"/>
                      <a:pt x="458172" y="616890"/>
                    </a:cubicBezTo>
                    <a:lnTo>
                      <a:pt x="453382" y="617723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64" name="Google Shape;13664;p31"/>
              <p:cNvSpPr/>
              <p:nvPr/>
            </p:nvSpPr>
            <p:spPr>
              <a:xfrm>
                <a:off x="8152948" y="3223276"/>
                <a:ext cx="442897" cy="649314"/>
              </a:xfrm>
              <a:custGeom>
                <a:avLst/>
                <a:gdLst/>
                <a:ahLst/>
                <a:cxnLst/>
                <a:rect l="l" t="t" r="r" b="b"/>
                <a:pathLst>
                  <a:path w="442897" h="649314" extrusionOk="0">
                    <a:moveTo>
                      <a:pt x="439773" y="649245"/>
                    </a:moveTo>
                    <a:cubicBezTo>
                      <a:pt x="436510" y="646537"/>
                      <a:pt x="113380" y="375619"/>
                      <a:pt x="0" y="1389"/>
                    </a:cubicBezTo>
                    <a:lnTo>
                      <a:pt x="4652" y="0"/>
                    </a:lnTo>
                    <a:cubicBezTo>
                      <a:pt x="117545" y="372842"/>
                      <a:pt x="439634" y="642857"/>
                      <a:pt x="442898" y="645565"/>
                    </a:cubicBezTo>
                    <a:lnTo>
                      <a:pt x="439842" y="649314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3665" name="Google Shape;13665;p31"/>
            <p:cNvSpPr/>
            <p:nvPr/>
          </p:nvSpPr>
          <p:spPr>
            <a:xfrm>
              <a:off x="6671127" y="2523470"/>
              <a:ext cx="108401" cy="135024"/>
            </a:xfrm>
            <a:custGeom>
              <a:avLst/>
              <a:gdLst/>
              <a:ahLst/>
              <a:cxnLst/>
              <a:rect l="l" t="t" r="r" b="b"/>
              <a:pathLst>
                <a:path w="159413" h="198564" extrusionOk="0">
                  <a:moveTo>
                    <a:pt x="41867" y="198495"/>
                  </a:moveTo>
                  <a:cubicBezTo>
                    <a:pt x="72833" y="168293"/>
                    <a:pt x="108451" y="179055"/>
                    <a:pt x="108451" y="179055"/>
                  </a:cubicBezTo>
                  <a:cubicBezTo>
                    <a:pt x="118101" y="131217"/>
                    <a:pt x="159413" y="121358"/>
                    <a:pt x="159413" y="121358"/>
                  </a:cubicBezTo>
                  <a:cubicBezTo>
                    <a:pt x="131780" y="102542"/>
                    <a:pt x="100744" y="123232"/>
                    <a:pt x="100744" y="123232"/>
                  </a:cubicBezTo>
                  <a:cubicBezTo>
                    <a:pt x="52976" y="78380"/>
                    <a:pt x="61030" y="33389"/>
                    <a:pt x="69639" y="19781"/>
                  </a:cubicBezTo>
                  <a:cubicBezTo>
                    <a:pt x="55822" y="-13962"/>
                    <a:pt x="556" y="-701"/>
                    <a:pt x="0" y="30820"/>
                  </a:cubicBezTo>
                  <a:cubicBezTo>
                    <a:pt x="13886" y="88101"/>
                    <a:pt x="75957" y="139479"/>
                    <a:pt x="75957" y="139479"/>
                  </a:cubicBezTo>
                  <a:cubicBezTo>
                    <a:pt x="36590" y="153504"/>
                    <a:pt x="41867" y="198565"/>
                    <a:pt x="41867" y="19856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666" name="Google Shape;13666;p31"/>
            <p:cNvGrpSpPr/>
            <p:nvPr/>
          </p:nvGrpSpPr>
          <p:grpSpPr>
            <a:xfrm>
              <a:off x="6710881" y="2685263"/>
              <a:ext cx="232654" cy="414686"/>
              <a:chOff x="8085846" y="3254448"/>
              <a:chExt cx="341536" cy="608758"/>
            </a:xfrm>
          </p:grpSpPr>
          <p:sp>
            <p:nvSpPr>
              <p:cNvPr id="13667" name="Google Shape;13667;p31"/>
              <p:cNvSpPr/>
              <p:nvPr/>
            </p:nvSpPr>
            <p:spPr>
              <a:xfrm>
                <a:off x="8372761" y="3254448"/>
                <a:ext cx="15966" cy="16595"/>
              </a:xfrm>
              <a:custGeom>
                <a:avLst/>
                <a:gdLst/>
                <a:ahLst/>
                <a:cxnLst/>
                <a:rect l="l" t="t" r="r" b="b"/>
                <a:pathLst>
                  <a:path w="15966" h="16595" extrusionOk="0">
                    <a:moveTo>
                      <a:pt x="2920" y="975"/>
                    </a:moveTo>
                    <a:cubicBezTo>
                      <a:pt x="-5065" y="5765"/>
                      <a:pt x="5003" y="20484"/>
                      <a:pt x="13057" y="15624"/>
                    </a:cubicBezTo>
                    <a:cubicBezTo>
                      <a:pt x="21041" y="10764"/>
                      <a:pt x="10904" y="-3886"/>
                      <a:pt x="2920" y="9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68" name="Google Shape;13668;p31"/>
              <p:cNvSpPr/>
              <p:nvPr/>
            </p:nvSpPr>
            <p:spPr>
              <a:xfrm>
                <a:off x="8340037" y="3259864"/>
                <a:ext cx="15873" cy="16595"/>
              </a:xfrm>
              <a:custGeom>
                <a:avLst/>
                <a:gdLst/>
                <a:ahLst/>
                <a:cxnLst/>
                <a:rect l="l" t="t" r="r" b="b"/>
                <a:pathLst>
                  <a:path w="15873" h="16595" extrusionOk="0">
                    <a:moveTo>
                      <a:pt x="2943" y="975"/>
                    </a:moveTo>
                    <a:cubicBezTo>
                      <a:pt x="-5042" y="5765"/>
                      <a:pt x="4887" y="20484"/>
                      <a:pt x="12941" y="15624"/>
                    </a:cubicBezTo>
                    <a:cubicBezTo>
                      <a:pt x="20925" y="10764"/>
                      <a:pt x="10928" y="-3886"/>
                      <a:pt x="2943" y="9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69" name="Google Shape;13669;p31"/>
              <p:cNvSpPr/>
              <p:nvPr/>
            </p:nvSpPr>
            <p:spPr>
              <a:xfrm>
                <a:off x="8363081" y="3289942"/>
                <a:ext cx="16025" cy="16847"/>
              </a:xfrm>
              <a:custGeom>
                <a:avLst/>
                <a:gdLst/>
                <a:ahLst/>
                <a:cxnLst/>
                <a:rect l="l" t="t" r="r" b="b"/>
                <a:pathLst>
                  <a:path w="16025" h="16847" extrusionOk="0">
                    <a:moveTo>
                      <a:pt x="2949" y="960"/>
                    </a:moveTo>
                    <a:cubicBezTo>
                      <a:pt x="-5104" y="5820"/>
                      <a:pt x="5032" y="20748"/>
                      <a:pt x="13086" y="15888"/>
                    </a:cubicBezTo>
                    <a:cubicBezTo>
                      <a:pt x="21140" y="11028"/>
                      <a:pt x="10934" y="-3900"/>
                      <a:pt x="2949" y="96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70" name="Google Shape;13670;p31"/>
              <p:cNvSpPr/>
              <p:nvPr/>
            </p:nvSpPr>
            <p:spPr>
              <a:xfrm>
                <a:off x="8409380" y="3842190"/>
                <a:ext cx="18002" cy="21016"/>
              </a:xfrm>
              <a:custGeom>
                <a:avLst/>
                <a:gdLst/>
                <a:ahLst/>
                <a:cxnLst/>
                <a:rect l="l" t="t" r="r" b="b"/>
                <a:pathLst>
                  <a:path w="18002" h="21016" extrusionOk="0">
                    <a:moveTo>
                      <a:pt x="3239" y="1031"/>
                    </a:moveTo>
                    <a:cubicBezTo>
                      <a:pt x="-5718" y="6655"/>
                      <a:pt x="5807" y="25610"/>
                      <a:pt x="14763" y="19986"/>
                    </a:cubicBezTo>
                    <a:cubicBezTo>
                      <a:pt x="23720" y="14362"/>
                      <a:pt x="12195" y="-4593"/>
                      <a:pt x="3239" y="103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71" name="Google Shape;13671;p31"/>
              <p:cNvSpPr/>
              <p:nvPr/>
            </p:nvSpPr>
            <p:spPr>
              <a:xfrm>
                <a:off x="8364650" y="3821167"/>
                <a:ext cx="17746" cy="20780"/>
              </a:xfrm>
              <a:custGeom>
                <a:avLst/>
                <a:gdLst/>
                <a:ahLst/>
                <a:cxnLst/>
                <a:rect l="l" t="t" r="r" b="b"/>
                <a:pathLst>
                  <a:path w="17746" h="20780" extrusionOk="0">
                    <a:moveTo>
                      <a:pt x="3254" y="1017"/>
                    </a:moveTo>
                    <a:cubicBezTo>
                      <a:pt x="-5633" y="6572"/>
                      <a:pt x="5546" y="25318"/>
                      <a:pt x="14502" y="19764"/>
                    </a:cubicBezTo>
                    <a:cubicBezTo>
                      <a:pt x="23390" y="14209"/>
                      <a:pt x="12142" y="-4537"/>
                      <a:pt x="3254" y="101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72" name="Google Shape;13672;p31"/>
              <p:cNvSpPr/>
              <p:nvPr/>
            </p:nvSpPr>
            <p:spPr>
              <a:xfrm>
                <a:off x="8408246" y="3790191"/>
                <a:ext cx="17790" cy="20611"/>
              </a:xfrm>
              <a:custGeom>
                <a:avLst/>
                <a:gdLst/>
                <a:ahLst/>
                <a:cxnLst/>
                <a:rect l="l" t="t" r="r" b="b"/>
                <a:pathLst>
                  <a:path w="17790" h="20611" extrusionOk="0">
                    <a:moveTo>
                      <a:pt x="3192" y="1026"/>
                    </a:moveTo>
                    <a:cubicBezTo>
                      <a:pt x="-5626" y="6581"/>
                      <a:pt x="5691" y="25189"/>
                      <a:pt x="14579" y="19565"/>
                    </a:cubicBezTo>
                    <a:cubicBezTo>
                      <a:pt x="23466" y="14010"/>
                      <a:pt x="12010" y="-4528"/>
                      <a:pt x="3192" y="102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73" name="Google Shape;13673;p31"/>
              <p:cNvSpPr/>
              <p:nvPr/>
            </p:nvSpPr>
            <p:spPr>
              <a:xfrm>
                <a:off x="8085846" y="3384312"/>
                <a:ext cx="15357" cy="17097"/>
              </a:xfrm>
              <a:custGeom>
                <a:avLst/>
                <a:gdLst/>
                <a:ahLst/>
                <a:cxnLst/>
                <a:rect l="l" t="t" r="r" b="b"/>
                <a:pathLst>
                  <a:path w="15357" h="17097" extrusionOk="0">
                    <a:moveTo>
                      <a:pt x="3157" y="946"/>
                    </a:moveTo>
                    <a:cubicBezTo>
                      <a:pt x="-4898" y="5806"/>
                      <a:pt x="4059" y="21011"/>
                      <a:pt x="12182" y="16151"/>
                    </a:cubicBezTo>
                    <a:cubicBezTo>
                      <a:pt x="20306" y="11291"/>
                      <a:pt x="11210" y="-3914"/>
                      <a:pt x="3157" y="94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74" name="Google Shape;13674;p31"/>
              <p:cNvSpPr/>
              <p:nvPr/>
            </p:nvSpPr>
            <p:spPr>
              <a:xfrm>
                <a:off x="8092037" y="3344861"/>
                <a:ext cx="15316" cy="16844"/>
              </a:xfrm>
              <a:custGeom>
                <a:avLst/>
                <a:gdLst/>
                <a:ahLst/>
                <a:cxnLst/>
                <a:rect l="l" t="t" r="r" b="b"/>
                <a:pathLst>
                  <a:path w="15316" h="16844" extrusionOk="0">
                    <a:moveTo>
                      <a:pt x="3145" y="960"/>
                    </a:moveTo>
                    <a:cubicBezTo>
                      <a:pt x="-4909" y="5751"/>
                      <a:pt x="4117" y="20748"/>
                      <a:pt x="12171" y="15888"/>
                    </a:cubicBezTo>
                    <a:cubicBezTo>
                      <a:pt x="20225" y="11028"/>
                      <a:pt x="11199" y="-3900"/>
                      <a:pt x="3145" y="96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675" name="Google Shape;13675;p31"/>
          <p:cNvGrpSpPr/>
          <p:nvPr/>
        </p:nvGrpSpPr>
        <p:grpSpPr>
          <a:xfrm rot="-3039879" flipH="1">
            <a:off x="4697209" y="6210409"/>
            <a:ext cx="319271" cy="377001"/>
            <a:chOff x="6628255" y="2523470"/>
            <a:chExt cx="568462" cy="671251"/>
          </a:xfrm>
        </p:grpSpPr>
        <p:sp>
          <p:nvSpPr>
            <p:cNvPr id="13676" name="Google Shape;13676;p31"/>
            <p:cNvSpPr/>
            <p:nvPr/>
          </p:nvSpPr>
          <p:spPr>
            <a:xfrm>
              <a:off x="6628255" y="2584183"/>
              <a:ext cx="568462" cy="610538"/>
            </a:xfrm>
            <a:custGeom>
              <a:avLst/>
              <a:gdLst/>
              <a:ahLst/>
              <a:cxnLst/>
              <a:rect l="l" t="t" r="r" b="b"/>
              <a:pathLst>
                <a:path w="835973" h="897850" extrusionOk="0">
                  <a:moveTo>
                    <a:pt x="141114" y="40007"/>
                  </a:moveTo>
                  <a:cubicBezTo>
                    <a:pt x="56062" y="55212"/>
                    <a:pt x="65713" y="134016"/>
                    <a:pt x="65713" y="134016"/>
                  </a:cubicBezTo>
                  <a:cubicBezTo>
                    <a:pt x="-95435" y="170119"/>
                    <a:pt x="18361" y="1217132"/>
                    <a:pt x="647887" y="799715"/>
                  </a:cubicBezTo>
                  <a:cubicBezTo>
                    <a:pt x="1201874" y="432359"/>
                    <a:pt x="366556" y="-93855"/>
                    <a:pt x="255674" y="14387"/>
                  </a:cubicBezTo>
                  <a:cubicBezTo>
                    <a:pt x="179579" y="-23939"/>
                    <a:pt x="141114" y="40007"/>
                    <a:pt x="141114" y="4000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77" name="Google Shape;13677;p31"/>
            <p:cNvSpPr/>
            <p:nvPr/>
          </p:nvSpPr>
          <p:spPr>
            <a:xfrm>
              <a:off x="6628255" y="2584183"/>
              <a:ext cx="568462" cy="610538"/>
            </a:xfrm>
            <a:custGeom>
              <a:avLst/>
              <a:gdLst/>
              <a:ahLst/>
              <a:cxnLst/>
              <a:rect l="l" t="t" r="r" b="b"/>
              <a:pathLst>
                <a:path w="835973" h="897850" extrusionOk="0">
                  <a:moveTo>
                    <a:pt x="141114" y="40007"/>
                  </a:moveTo>
                  <a:cubicBezTo>
                    <a:pt x="56062" y="55212"/>
                    <a:pt x="65713" y="134016"/>
                    <a:pt x="65713" y="134016"/>
                  </a:cubicBezTo>
                  <a:cubicBezTo>
                    <a:pt x="-95435" y="170119"/>
                    <a:pt x="18361" y="1217132"/>
                    <a:pt x="647887" y="799715"/>
                  </a:cubicBezTo>
                  <a:cubicBezTo>
                    <a:pt x="1201874" y="432359"/>
                    <a:pt x="366556" y="-93855"/>
                    <a:pt x="255674" y="14387"/>
                  </a:cubicBezTo>
                  <a:cubicBezTo>
                    <a:pt x="179579" y="-23939"/>
                    <a:pt x="141114" y="40007"/>
                    <a:pt x="141114" y="40007"/>
                  </a:cubicBezTo>
                  <a:close/>
                </a:path>
              </a:pathLst>
            </a:custGeom>
            <a:solidFill>
              <a:srgbClr val="FFFFFF">
                <a:alpha val="113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678" name="Google Shape;13678;p31"/>
            <p:cNvGrpSpPr/>
            <p:nvPr/>
          </p:nvGrpSpPr>
          <p:grpSpPr>
            <a:xfrm>
              <a:off x="6678565" y="2605382"/>
              <a:ext cx="450388" cy="540925"/>
              <a:chOff x="8038406" y="3137183"/>
              <a:chExt cx="661168" cy="794076"/>
            </a:xfrm>
          </p:grpSpPr>
          <p:sp>
            <p:nvSpPr>
              <p:cNvPr id="13679" name="Google Shape;13679;p31"/>
              <p:cNvSpPr/>
              <p:nvPr/>
            </p:nvSpPr>
            <p:spPr>
              <a:xfrm>
                <a:off x="8038406" y="3267295"/>
                <a:ext cx="383307" cy="663964"/>
              </a:xfrm>
              <a:custGeom>
                <a:avLst/>
                <a:gdLst/>
                <a:ahLst/>
                <a:cxnLst/>
                <a:rect l="l" t="t" r="r" b="b"/>
                <a:pathLst>
                  <a:path w="383307" h="663964" extrusionOk="0">
                    <a:moveTo>
                      <a:pt x="381017" y="663964"/>
                    </a:moveTo>
                    <a:cubicBezTo>
                      <a:pt x="379975" y="663409"/>
                      <a:pt x="278607" y="609808"/>
                      <a:pt x="181682" y="501636"/>
                    </a:cubicBezTo>
                    <a:cubicBezTo>
                      <a:pt x="92186" y="401795"/>
                      <a:pt x="-11821" y="233703"/>
                      <a:pt x="1093" y="0"/>
                    </a:cubicBezTo>
                    <a:lnTo>
                      <a:pt x="5883" y="278"/>
                    </a:lnTo>
                    <a:cubicBezTo>
                      <a:pt x="-6961" y="232245"/>
                      <a:pt x="96282" y="399156"/>
                      <a:pt x="185153" y="498233"/>
                    </a:cubicBezTo>
                    <a:cubicBezTo>
                      <a:pt x="281523" y="605782"/>
                      <a:pt x="382266" y="659104"/>
                      <a:pt x="383308" y="659590"/>
                    </a:cubicBezTo>
                    <a:lnTo>
                      <a:pt x="381086" y="66389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80" name="Google Shape;13680;p31"/>
              <p:cNvSpPr/>
              <p:nvPr/>
            </p:nvSpPr>
            <p:spPr>
              <a:xfrm>
                <a:off x="8241403" y="3137183"/>
                <a:ext cx="458171" cy="617723"/>
              </a:xfrm>
              <a:custGeom>
                <a:avLst/>
                <a:gdLst/>
                <a:ahLst/>
                <a:cxnLst/>
                <a:rect l="l" t="t" r="r" b="b"/>
                <a:pathLst>
                  <a:path w="458171" h="617723" extrusionOk="0">
                    <a:moveTo>
                      <a:pt x="453382" y="617723"/>
                    </a:moveTo>
                    <a:cubicBezTo>
                      <a:pt x="453173" y="616613"/>
                      <a:pt x="433038" y="504205"/>
                      <a:pt x="367288" y="373050"/>
                    </a:cubicBezTo>
                    <a:cubicBezTo>
                      <a:pt x="306675" y="252102"/>
                      <a:pt x="193711" y="89982"/>
                      <a:pt x="0" y="4443"/>
                    </a:cubicBezTo>
                    <a:lnTo>
                      <a:pt x="1944" y="0"/>
                    </a:lnTo>
                    <a:cubicBezTo>
                      <a:pt x="196974" y="86163"/>
                      <a:pt x="310632" y="249256"/>
                      <a:pt x="371662" y="370967"/>
                    </a:cubicBezTo>
                    <a:cubicBezTo>
                      <a:pt x="437690" y="502746"/>
                      <a:pt x="457963" y="615710"/>
                      <a:pt x="458172" y="616890"/>
                    </a:cubicBezTo>
                    <a:lnTo>
                      <a:pt x="453382" y="617723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81" name="Google Shape;13681;p31"/>
              <p:cNvSpPr/>
              <p:nvPr/>
            </p:nvSpPr>
            <p:spPr>
              <a:xfrm>
                <a:off x="8152948" y="3223276"/>
                <a:ext cx="442897" cy="649314"/>
              </a:xfrm>
              <a:custGeom>
                <a:avLst/>
                <a:gdLst/>
                <a:ahLst/>
                <a:cxnLst/>
                <a:rect l="l" t="t" r="r" b="b"/>
                <a:pathLst>
                  <a:path w="442897" h="649314" extrusionOk="0">
                    <a:moveTo>
                      <a:pt x="439773" y="649245"/>
                    </a:moveTo>
                    <a:cubicBezTo>
                      <a:pt x="436510" y="646537"/>
                      <a:pt x="113380" y="375619"/>
                      <a:pt x="0" y="1389"/>
                    </a:cubicBezTo>
                    <a:lnTo>
                      <a:pt x="4652" y="0"/>
                    </a:lnTo>
                    <a:cubicBezTo>
                      <a:pt x="117545" y="372842"/>
                      <a:pt x="439634" y="642857"/>
                      <a:pt x="442898" y="645565"/>
                    </a:cubicBezTo>
                    <a:lnTo>
                      <a:pt x="439842" y="649314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3682" name="Google Shape;13682;p31"/>
            <p:cNvSpPr/>
            <p:nvPr/>
          </p:nvSpPr>
          <p:spPr>
            <a:xfrm>
              <a:off x="6671127" y="2523470"/>
              <a:ext cx="108401" cy="135024"/>
            </a:xfrm>
            <a:custGeom>
              <a:avLst/>
              <a:gdLst/>
              <a:ahLst/>
              <a:cxnLst/>
              <a:rect l="l" t="t" r="r" b="b"/>
              <a:pathLst>
                <a:path w="159413" h="198564" extrusionOk="0">
                  <a:moveTo>
                    <a:pt x="41867" y="198495"/>
                  </a:moveTo>
                  <a:cubicBezTo>
                    <a:pt x="72833" y="168293"/>
                    <a:pt x="108451" y="179055"/>
                    <a:pt x="108451" y="179055"/>
                  </a:cubicBezTo>
                  <a:cubicBezTo>
                    <a:pt x="118101" y="131217"/>
                    <a:pt x="159413" y="121358"/>
                    <a:pt x="159413" y="121358"/>
                  </a:cubicBezTo>
                  <a:cubicBezTo>
                    <a:pt x="131780" y="102542"/>
                    <a:pt x="100744" y="123232"/>
                    <a:pt x="100744" y="123232"/>
                  </a:cubicBezTo>
                  <a:cubicBezTo>
                    <a:pt x="52976" y="78380"/>
                    <a:pt x="61030" y="33389"/>
                    <a:pt x="69639" y="19781"/>
                  </a:cubicBezTo>
                  <a:cubicBezTo>
                    <a:pt x="55822" y="-13962"/>
                    <a:pt x="556" y="-701"/>
                    <a:pt x="0" y="30820"/>
                  </a:cubicBezTo>
                  <a:cubicBezTo>
                    <a:pt x="13886" y="88101"/>
                    <a:pt x="75957" y="139479"/>
                    <a:pt x="75957" y="139479"/>
                  </a:cubicBezTo>
                  <a:cubicBezTo>
                    <a:pt x="36590" y="153504"/>
                    <a:pt x="41867" y="198565"/>
                    <a:pt x="41867" y="19856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683" name="Google Shape;13683;p31"/>
            <p:cNvGrpSpPr/>
            <p:nvPr/>
          </p:nvGrpSpPr>
          <p:grpSpPr>
            <a:xfrm>
              <a:off x="6710881" y="2685263"/>
              <a:ext cx="232654" cy="414686"/>
              <a:chOff x="8085846" y="3254448"/>
              <a:chExt cx="341536" cy="608758"/>
            </a:xfrm>
          </p:grpSpPr>
          <p:sp>
            <p:nvSpPr>
              <p:cNvPr id="13684" name="Google Shape;13684;p31"/>
              <p:cNvSpPr/>
              <p:nvPr/>
            </p:nvSpPr>
            <p:spPr>
              <a:xfrm>
                <a:off x="8372761" y="3254448"/>
                <a:ext cx="15966" cy="16595"/>
              </a:xfrm>
              <a:custGeom>
                <a:avLst/>
                <a:gdLst/>
                <a:ahLst/>
                <a:cxnLst/>
                <a:rect l="l" t="t" r="r" b="b"/>
                <a:pathLst>
                  <a:path w="15966" h="16595" extrusionOk="0">
                    <a:moveTo>
                      <a:pt x="2920" y="975"/>
                    </a:moveTo>
                    <a:cubicBezTo>
                      <a:pt x="-5065" y="5765"/>
                      <a:pt x="5003" y="20484"/>
                      <a:pt x="13057" y="15624"/>
                    </a:cubicBezTo>
                    <a:cubicBezTo>
                      <a:pt x="21041" y="10764"/>
                      <a:pt x="10904" y="-3886"/>
                      <a:pt x="2920" y="9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85" name="Google Shape;13685;p31"/>
              <p:cNvSpPr/>
              <p:nvPr/>
            </p:nvSpPr>
            <p:spPr>
              <a:xfrm>
                <a:off x="8340037" y="3259864"/>
                <a:ext cx="15873" cy="16595"/>
              </a:xfrm>
              <a:custGeom>
                <a:avLst/>
                <a:gdLst/>
                <a:ahLst/>
                <a:cxnLst/>
                <a:rect l="l" t="t" r="r" b="b"/>
                <a:pathLst>
                  <a:path w="15873" h="16595" extrusionOk="0">
                    <a:moveTo>
                      <a:pt x="2943" y="975"/>
                    </a:moveTo>
                    <a:cubicBezTo>
                      <a:pt x="-5042" y="5765"/>
                      <a:pt x="4887" y="20484"/>
                      <a:pt x="12941" y="15624"/>
                    </a:cubicBezTo>
                    <a:cubicBezTo>
                      <a:pt x="20925" y="10764"/>
                      <a:pt x="10928" y="-3886"/>
                      <a:pt x="2943" y="9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86" name="Google Shape;13686;p31"/>
              <p:cNvSpPr/>
              <p:nvPr/>
            </p:nvSpPr>
            <p:spPr>
              <a:xfrm>
                <a:off x="8363081" y="3289942"/>
                <a:ext cx="16025" cy="16847"/>
              </a:xfrm>
              <a:custGeom>
                <a:avLst/>
                <a:gdLst/>
                <a:ahLst/>
                <a:cxnLst/>
                <a:rect l="l" t="t" r="r" b="b"/>
                <a:pathLst>
                  <a:path w="16025" h="16847" extrusionOk="0">
                    <a:moveTo>
                      <a:pt x="2949" y="960"/>
                    </a:moveTo>
                    <a:cubicBezTo>
                      <a:pt x="-5104" y="5820"/>
                      <a:pt x="5032" y="20748"/>
                      <a:pt x="13086" y="15888"/>
                    </a:cubicBezTo>
                    <a:cubicBezTo>
                      <a:pt x="21140" y="11028"/>
                      <a:pt x="10934" y="-3900"/>
                      <a:pt x="2949" y="96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87" name="Google Shape;13687;p31"/>
              <p:cNvSpPr/>
              <p:nvPr/>
            </p:nvSpPr>
            <p:spPr>
              <a:xfrm>
                <a:off x="8409380" y="3842190"/>
                <a:ext cx="18002" cy="21016"/>
              </a:xfrm>
              <a:custGeom>
                <a:avLst/>
                <a:gdLst/>
                <a:ahLst/>
                <a:cxnLst/>
                <a:rect l="l" t="t" r="r" b="b"/>
                <a:pathLst>
                  <a:path w="18002" h="21016" extrusionOk="0">
                    <a:moveTo>
                      <a:pt x="3239" y="1031"/>
                    </a:moveTo>
                    <a:cubicBezTo>
                      <a:pt x="-5718" y="6655"/>
                      <a:pt x="5807" y="25610"/>
                      <a:pt x="14763" y="19986"/>
                    </a:cubicBezTo>
                    <a:cubicBezTo>
                      <a:pt x="23720" y="14362"/>
                      <a:pt x="12195" y="-4593"/>
                      <a:pt x="3239" y="103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88" name="Google Shape;13688;p31"/>
              <p:cNvSpPr/>
              <p:nvPr/>
            </p:nvSpPr>
            <p:spPr>
              <a:xfrm>
                <a:off x="8364650" y="3821167"/>
                <a:ext cx="17746" cy="20780"/>
              </a:xfrm>
              <a:custGeom>
                <a:avLst/>
                <a:gdLst/>
                <a:ahLst/>
                <a:cxnLst/>
                <a:rect l="l" t="t" r="r" b="b"/>
                <a:pathLst>
                  <a:path w="17746" h="20780" extrusionOk="0">
                    <a:moveTo>
                      <a:pt x="3254" y="1017"/>
                    </a:moveTo>
                    <a:cubicBezTo>
                      <a:pt x="-5633" y="6572"/>
                      <a:pt x="5546" y="25318"/>
                      <a:pt x="14502" y="19764"/>
                    </a:cubicBezTo>
                    <a:cubicBezTo>
                      <a:pt x="23390" y="14209"/>
                      <a:pt x="12142" y="-4537"/>
                      <a:pt x="3254" y="101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89" name="Google Shape;13689;p31"/>
              <p:cNvSpPr/>
              <p:nvPr/>
            </p:nvSpPr>
            <p:spPr>
              <a:xfrm>
                <a:off x="8408246" y="3790191"/>
                <a:ext cx="17790" cy="20611"/>
              </a:xfrm>
              <a:custGeom>
                <a:avLst/>
                <a:gdLst/>
                <a:ahLst/>
                <a:cxnLst/>
                <a:rect l="l" t="t" r="r" b="b"/>
                <a:pathLst>
                  <a:path w="17790" h="20611" extrusionOk="0">
                    <a:moveTo>
                      <a:pt x="3192" y="1026"/>
                    </a:moveTo>
                    <a:cubicBezTo>
                      <a:pt x="-5626" y="6581"/>
                      <a:pt x="5691" y="25189"/>
                      <a:pt x="14579" y="19565"/>
                    </a:cubicBezTo>
                    <a:cubicBezTo>
                      <a:pt x="23466" y="14010"/>
                      <a:pt x="12010" y="-4528"/>
                      <a:pt x="3192" y="102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90" name="Google Shape;13690;p31"/>
              <p:cNvSpPr/>
              <p:nvPr/>
            </p:nvSpPr>
            <p:spPr>
              <a:xfrm>
                <a:off x="8085846" y="3384312"/>
                <a:ext cx="15357" cy="17097"/>
              </a:xfrm>
              <a:custGeom>
                <a:avLst/>
                <a:gdLst/>
                <a:ahLst/>
                <a:cxnLst/>
                <a:rect l="l" t="t" r="r" b="b"/>
                <a:pathLst>
                  <a:path w="15357" h="17097" extrusionOk="0">
                    <a:moveTo>
                      <a:pt x="3157" y="946"/>
                    </a:moveTo>
                    <a:cubicBezTo>
                      <a:pt x="-4898" y="5806"/>
                      <a:pt x="4059" y="21011"/>
                      <a:pt x="12182" y="16151"/>
                    </a:cubicBezTo>
                    <a:cubicBezTo>
                      <a:pt x="20306" y="11291"/>
                      <a:pt x="11210" y="-3914"/>
                      <a:pt x="3157" y="94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91" name="Google Shape;13691;p31"/>
              <p:cNvSpPr/>
              <p:nvPr/>
            </p:nvSpPr>
            <p:spPr>
              <a:xfrm>
                <a:off x="8092037" y="3344861"/>
                <a:ext cx="15316" cy="16844"/>
              </a:xfrm>
              <a:custGeom>
                <a:avLst/>
                <a:gdLst/>
                <a:ahLst/>
                <a:cxnLst/>
                <a:rect l="l" t="t" r="r" b="b"/>
                <a:pathLst>
                  <a:path w="15316" h="16844" extrusionOk="0">
                    <a:moveTo>
                      <a:pt x="3145" y="960"/>
                    </a:moveTo>
                    <a:cubicBezTo>
                      <a:pt x="-4909" y="5751"/>
                      <a:pt x="4117" y="20748"/>
                      <a:pt x="12171" y="15888"/>
                    </a:cubicBezTo>
                    <a:cubicBezTo>
                      <a:pt x="20225" y="11028"/>
                      <a:pt x="11199" y="-3900"/>
                      <a:pt x="3145" y="96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692" name="Google Shape;13692;p31"/>
          <p:cNvGrpSpPr/>
          <p:nvPr/>
        </p:nvGrpSpPr>
        <p:grpSpPr>
          <a:xfrm rot="-1311639" flipH="1">
            <a:off x="4870297" y="6235003"/>
            <a:ext cx="415876" cy="388588"/>
            <a:chOff x="5864443" y="2404138"/>
            <a:chExt cx="578957" cy="540967"/>
          </a:xfrm>
        </p:grpSpPr>
        <p:sp>
          <p:nvSpPr>
            <p:cNvPr id="13693" name="Google Shape;13693;p31"/>
            <p:cNvSpPr/>
            <p:nvPr/>
          </p:nvSpPr>
          <p:spPr>
            <a:xfrm>
              <a:off x="5864443" y="2495777"/>
              <a:ext cx="578957" cy="449329"/>
            </a:xfrm>
            <a:custGeom>
              <a:avLst/>
              <a:gdLst/>
              <a:ahLst/>
              <a:cxnLst/>
              <a:rect l="l" t="t" r="r" b="b"/>
              <a:pathLst>
                <a:path w="851407" h="660778" extrusionOk="0">
                  <a:moveTo>
                    <a:pt x="332463" y="38028"/>
                  </a:moveTo>
                  <a:cubicBezTo>
                    <a:pt x="234983" y="12061"/>
                    <a:pt x="196727" y="94059"/>
                    <a:pt x="196727" y="94059"/>
                  </a:cubicBezTo>
                  <a:cubicBezTo>
                    <a:pt x="-55445" y="164253"/>
                    <a:pt x="-169728" y="816136"/>
                    <a:pt x="512149" y="626244"/>
                  </a:cubicBezTo>
                  <a:cubicBezTo>
                    <a:pt x="1169309" y="443225"/>
                    <a:pt x="712526" y="-54314"/>
                    <a:pt x="465840" y="14352"/>
                  </a:cubicBezTo>
                  <a:cubicBezTo>
                    <a:pt x="386619" y="-28417"/>
                    <a:pt x="332463" y="38028"/>
                    <a:pt x="332463" y="3802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94" name="Google Shape;13694;p31"/>
            <p:cNvSpPr/>
            <p:nvPr/>
          </p:nvSpPr>
          <p:spPr>
            <a:xfrm>
              <a:off x="5864443" y="2495777"/>
              <a:ext cx="578957" cy="449329"/>
            </a:xfrm>
            <a:custGeom>
              <a:avLst/>
              <a:gdLst/>
              <a:ahLst/>
              <a:cxnLst/>
              <a:rect l="l" t="t" r="r" b="b"/>
              <a:pathLst>
                <a:path w="851407" h="660778" extrusionOk="0">
                  <a:moveTo>
                    <a:pt x="332463" y="38028"/>
                  </a:moveTo>
                  <a:cubicBezTo>
                    <a:pt x="234983" y="12061"/>
                    <a:pt x="196727" y="94059"/>
                    <a:pt x="196727" y="94059"/>
                  </a:cubicBezTo>
                  <a:cubicBezTo>
                    <a:pt x="-55445" y="164253"/>
                    <a:pt x="-169728" y="816136"/>
                    <a:pt x="512149" y="626244"/>
                  </a:cubicBezTo>
                  <a:cubicBezTo>
                    <a:pt x="1169309" y="443225"/>
                    <a:pt x="712526" y="-54314"/>
                    <a:pt x="465840" y="14352"/>
                  </a:cubicBezTo>
                  <a:cubicBezTo>
                    <a:pt x="386619" y="-28417"/>
                    <a:pt x="332463" y="38028"/>
                    <a:pt x="332463" y="38028"/>
                  </a:cubicBez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695" name="Google Shape;13695;p31"/>
            <p:cNvGrpSpPr/>
            <p:nvPr/>
          </p:nvGrpSpPr>
          <p:grpSpPr>
            <a:xfrm>
              <a:off x="5941509" y="2524165"/>
              <a:ext cx="400297" cy="404120"/>
              <a:chOff x="7138222" y="3626148"/>
              <a:chExt cx="587635" cy="593247"/>
            </a:xfrm>
          </p:grpSpPr>
          <p:sp>
            <p:nvSpPr>
              <p:cNvPr id="13696" name="Google Shape;13696;p31"/>
              <p:cNvSpPr/>
              <p:nvPr/>
            </p:nvSpPr>
            <p:spPr>
              <a:xfrm>
                <a:off x="7138222" y="3708469"/>
                <a:ext cx="195306" cy="510926"/>
              </a:xfrm>
              <a:custGeom>
                <a:avLst/>
                <a:gdLst/>
                <a:ahLst/>
                <a:cxnLst/>
                <a:rect l="l" t="t" r="r" b="b"/>
                <a:pathLst>
                  <a:path w="195306" h="510926" extrusionOk="0">
                    <a:moveTo>
                      <a:pt x="191488" y="510788"/>
                    </a:moveTo>
                    <a:cubicBezTo>
                      <a:pt x="191072" y="510788"/>
                      <a:pt x="190655" y="510788"/>
                      <a:pt x="190308" y="510579"/>
                    </a:cubicBezTo>
                    <a:cubicBezTo>
                      <a:pt x="155037" y="498707"/>
                      <a:pt x="50753" y="419139"/>
                      <a:pt x="13746" y="301524"/>
                    </a:cubicBezTo>
                    <a:cubicBezTo>
                      <a:pt x="-17359" y="202655"/>
                      <a:pt x="4373" y="101703"/>
                      <a:pt x="78456" y="1515"/>
                    </a:cubicBezTo>
                    <a:cubicBezTo>
                      <a:pt x="79705" y="-152"/>
                      <a:pt x="82066" y="-499"/>
                      <a:pt x="83732" y="751"/>
                    </a:cubicBezTo>
                    <a:cubicBezTo>
                      <a:pt x="85399" y="2001"/>
                      <a:pt x="85745" y="4362"/>
                      <a:pt x="84496" y="6028"/>
                    </a:cubicBezTo>
                    <a:cubicBezTo>
                      <a:pt x="11941" y="104203"/>
                      <a:pt x="-9444" y="202863"/>
                      <a:pt x="20897" y="299372"/>
                    </a:cubicBezTo>
                    <a:cubicBezTo>
                      <a:pt x="57070" y="414349"/>
                      <a:pt x="158440" y="492042"/>
                      <a:pt x="192738" y="503567"/>
                    </a:cubicBezTo>
                    <a:cubicBezTo>
                      <a:pt x="194682" y="504192"/>
                      <a:pt x="195793" y="506344"/>
                      <a:pt x="195098" y="508358"/>
                    </a:cubicBezTo>
                    <a:cubicBezTo>
                      <a:pt x="194543" y="509955"/>
                      <a:pt x="193085" y="510927"/>
                      <a:pt x="191557" y="51092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97" name="Google Shape;13697;p31"/>
              <p:cNvSpPr/>
              <p:nvPr/>
            </p:nvSpPr>
            <p:spPr>
              <a:xfrm>
                <a:off x="7495824" y="3626148"/>
                <a:ext cx="230033" cy="494309"/>
              </a:xfrm>
              <a:custGeom>
                <a:avLst/>
                <a:gdLst/>
                <a:ahLst/>
                <a:cxnLst/>
                <a:rect l="l" t="t" r="r" b="b"/>
                <a:pathLst>
                  <a:path w="230033" h="494309" extrusionOk="0">
                    <a:moveTo>
                      <a:pt x="188884" y="494310"/>
                    </a:moveTo>
                    <a:cubicBezTo>
                      <a:pt x="188190" y="494310"/>
                      <a:pt x="187496" y="494101"/>
                      <a:pt x="186871" y="493685"/>
                    </a:cubicBezTo>
                    <a:cubicBezTo>
                      <a:pt x="185135" y="492574"/>
                      <a:pt x="184649" y="490213"/>
                      <a:pt x="185760" y="488477"/>
                    </a:cubicBezTo>
                    <a:cubicBezTo>
                      <a:pt x="214435" y="443973"/>
                      <a:pt x="239986" y="332675"/>
                      <a:pt x="207144" y="224641"/>
                    </a:cubicBezTo>
                    <a:cubicBezTo>
                      <a:pt x="177636" y="127647"/>
                      <a:pt x="106818" y="52454"/>
                      <a:pt x="2255" y="7185"/>
                    </a:cubicBezTo>
                    <a:cubicBezTo>
                      <a:pt x="381" y="6352"/>
                      <a:pt x="-522" y="4130"/>
                      <a:pt x="311" y="2255"/>
                    </a:cubicBezTo>
                    <a:cubicBezTo>
                      <a:pt x="1145" y="381"/>
                      <a:pt x="3366" y="-522"/>
                      <a:pt x="5241" y="311"/>
                    </a:cubicBezTo>
                    <a:cubicBezTo>
                      <a:pt x="111886" y="46552"/>
                      <a:pt x="184233" y="123342"/>
                      <a:pt x="214365" y="222489"/>
                    </a:cubicBezTo>
                    <a:cubicBezTo>
                      <a:pt x="247900" y="332814"/>
                      <a:pt x="221517" y="446819"/>
                      <a:pt x="192079" y="492574"/>
                    </a:cubicBezTo>
                    <a:cubicBezTo>
                      <a:pt x="191384" y="493685"/>
                      <a:pt x="190134" y="494310"/>
                      <a:pt x="188884" y="49431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98" name="Google Shape;13698;p31"/>
              <p:cNvSpPr/>
              <p:nvPr/>
            </p:nvSpPr>
            <p:spPr>
              <a:xfrm>
                <a:off x="7362074" y="3683670"/>
                <a:ext cx="148021" cy="511216"/>
              </a:xfrm>
              <a:custGeom>
                <a:avLst/>
                <a:gdLst/>
                <a:ahLst/>
                <a:cxnLst/>
                <a:rect l="l" t="t" r="r" b="b"/>
                <a:pathLst>
                  <a:path w="148021" h="511216" extrusionOk="0">
                    <a:moveTo>
                      <a:pt x="144198" y="511217"/>
                    </a:moveTo>
                    <a:cubicBezTo>
                      <a:pt x="143087" y="511217"/>
                      <a:pt x="141977" y="510731"/>
                      <a:pt x="141282" y="509828"/>
                    </a:cubicBezTo>
                    <a:cubicBezTo>
                      <a:pt x="139824" y="508023"/>
                      <a:pt x="-6119" y="321880"/>
                      <a:pt x="199" y="3680"/>
                    </a:cubicBezTo>
                    <a:cubicBezTo>
                      <a:pt x="199" y="1597"/>
                      <a:pt x="2144" y="69"/>
                      <a:pt x="4018" y="0"/>
                    </a:cubicBezTo>
                    <a:cubicBezTo>
                      <a:pt x="6101" y="0"/>
                      <a:pt x="7767" y="1736"/>
                      <a:pt x="7698" y="3819"/>
                    </a:cubicBezTo>
                    <a:cubicBezTo>
                      <a:pt x="1450" y="319311"/>
                      <a:pt x="145725" y="503302"/>
                      <a:pt x="147184" y="505107"/>
                    </a:cubicBezTo>
                    <a:cubicBezTo>
                      <a:pt x="148503" y="506704"/>
                      <a:pt x="148225" y="509065"/>
                      <a:pt x="146628" y="510384"/>
                    </a:cubicBezTo>
                    <a:cubicBezTo>
                      <a:pt x="145934" y="510939"/>
                      <a:pt x="145101" y="511217"/>
                      <a:pt x="144268" y="51121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3699" name="Google Shape;13699;p31"/>
            <p:cNvSpPr/>
            <p:nvPr/>
          </p:nvSpPr>
          <p:spPr>
            <a:xfrm>
              <a:off x="6038513" y="2404138"/>
              <a:ext cx="114018" cy="150809"/>
            </a:xfrm>
            <a:custGeom>
              <a:avLst/>
              <a:gdLst/>
              <a:ahLst/>
              <a:cxnLst/>
              <a:rect l="l" t="t" r="r" b="b"/>
              <a:pathLst>
                <a:path w="167674" h="221778" extrusionOk="0">
                  <a:moveTo>
                    <a:pt x="0" y="221709"/>
                  </a:moveTo>
                  <a:cubicBezTo>
                    <a:pt x="47838" y="197131"/>
                    <a:pt x="84983" y="217266"/>
                    <a:pt x="84983" y="217266"/>
                  </a:cubicBezTo>
                  <a:cubicBezTo>
                    <a:pt x="115602" y="168526"/>
                    <a:pt x="167675" y="168178"/>
                    <a:pt x="167675" y="168178"/>
                  </a:cubicBezTo>
                  <a:cubicBezTo>
                    <a:pt x="143444" y="140892"/>
                    <a:pt x="98591" y="155542"/>
                    <a:pt x="98591" y="155542"/>
                  </a:cubicBezTo>
                  <a:cubicBezTo>
                    <a:pt x="60474" y="94096"/>
                    <a:pt x="88663" y="45703"/>
                    <a:pt x="104563" y="32580"/>
                  </a:cubicBezTo>
                  <a:cubicBezTo>
                    <a:pt x="102132" y="-9842"/>
                    <a:pt x="29508" y="-9703"/>
                    <a:pt x="16177" y="26401"/>
                  </a:cubicBezTo>
                  <a:cubicBezTo>
                    <a:pt x="9998" y="94790"/>
                    <a:pt x="63043" y="166929"/>
                    <a:pt x="63043" y="166929"/>
                  </a:cubicBezTo>
                  <a:cubicBezTo>
                    <a:pt x="11317" y="172275"/>
                    <a:pt x="69" y="221779"/>
                    <a:pt x="69" y="22177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700" name="Google Shape;13700;p31"/>
            <p:cNvGrpSpPr/>
            <p:nvPr/>
          </p:nvGrpSpPr>
          <p:grpSpPr>
            <a:xfrm>
              <a:off x="5994712" y="2568821"/>
              <a:ext cx="236917" cy="307689"/>
              <a:chOff x="7216323" y="3691703"/>
              <a:chExt cx="347793" cy="451687"/>
            </a:xfrm>
          </p:grpSpPr>
          <p:sp>
            <p:nvSpPr>
              <p:cNvPr id="13701" name="Google Shape;13701;p31"/>
              <p:cNvSpPr/>
              <p:nvPr/>
            </p:nvSpPr>
            <p:spPr>
              <a:xfrm>
                <a:off x="7547021" y="3693578"/>
                <a:ext cx="17095" cy="17608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8" extrusionOk="0">
                    <a:moveTo>
                      <a:pt x="6187" y="368"/>
                    </a:moveTo>
                    <a:cubicBezTo>
                      <a:pt x="-4713" y="3423"/>
                      <a:pt x="7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02" name="Google Shape;13702;p31"/>
              <p:cNvSpPr/>
              <p:nvPr/>
            </p:nvSpPr>
            <p:spPr>
              <a:xfrm>
                <a:off x="7508625" y="3691703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3" y="3423"/>
                      <a:pt x="7" y="20295"/>
                      <a:pt x="10908" y="17240"/>
                    </a:cubicBezTo>
                    <a:cubicBezTo>
                      <a:pt x="21809" y="14185"/>
                      <a:pt x="17088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03" name="Google Shape;13703;p31"/>
              <p:cNvSpPr/>
              <p:nvPr/>
            </p:nvSpPr>
            <p:spPr>
              <a:xfrm>
                <a:off x="7521053" y="3726765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04" name="Google Shape;13704;p31"/>
              <p:cNvSpPr/>
              <p:nvPr/>
            </p:nvSpPr>
            <p:spPr>
              <a:xfrm>
                <a:off x="7321579" y="4125782"/>
                <a:ext cx="17095" cy="17608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8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05" name="Google Shape;13705;p31"/>
              <p:cNvSpPr/>
              <p:nvPr/>
            </p:nvSpPr>
            <p:spPr>
              <a:xfrm>
                <a:off x="7284295" y="4101621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06" name="Google Shape;13706;p31"/>
              <p:cNvSpPr/>
              <p:nvPr/>
            </p:nvSpPr>
            <p:spPr>
              <a:xfrm>
                <a:off x="7339076" y="4083708"/>
                <a:ext cx="17095" cy="17608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8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07" name="Google Shape;13707;p31"/>
              <p:cNvSpPr/>
              <p:nvPr/>
            </p:nvSpPr>
            <p:spPr>
              <a:xfrm>
                <a:off x="7216323" y="3836674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3" y="3423"/>
                      <a:pt x="7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08" name="Google Shape;13708;p31"/>
              <p:cNvSpPr/>
              <p:nvPr/>
            </p:nvSpPr>
            <p:spPr>
              <a:xfrm>
                <a:off x="7237638" y="3798834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8" y="14185"/>
                      <a:pt x="17088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709" name="Google Shape;13709;p31"/>
          <p:cNvSpPr/>
          <p:nvPr/>
        </p:nvSpPr>
        <p:spPr>
          <a:xfrm flipH="1">
            <a:off x="8333440" y="6048475"/>
            <a:ext cx="261491" cy="631999"/>
          </a:xfrm>
          <a:custGeom>
            <a:avLst/>
            <a:gdLst/>
            <a:ahLst/>
            <a:cxnLst/>
            <a:rect l="l" t="t" r="r" b="b"/>
            <a:pathLst>
              <a:path w="234872" h="567664" extrusionOk="0">
                <a:moveTo>
                  <a:pt x="103518" y="567664"/>
                </a:moveTo>
                <a:lnTo>
                  <a:pt x="114663" y="302260"/>
                </a:lnTo>
                <a:lnTo>
                  <a:pt x="34523" y="221188"/>
                </a:lnTo>
                <a:lnTo>
                  <a:pt x="5598" y="238346"/>
                </a:lnTo>
                <a:lnTo>
                  <a:pt x="0" y="228548"/>
                </a:lnTo>
                <a:lnTo>
                  <a:pt x="31154" y="211338"/>
                </a:lnTo>
                <a:lnTo>
                  <a:pt x="10004" y="143743"/>
                </a:lnTo>
                <a:lnTo>
                  <a:pt x="16691" y="137627"/>
                </a:lnTo>
                <a:lnTo>
                  <a:pt x="31154" y="179407"/>
                </a:lnTo>
                <a:lnTo>
                  <a:pt x="38981" y="143743"/>
                </a:lnTo>
                <a:lnTo>
                  <a:pt x="45668" y="143743"/>
                </a:lnTo>
                <a:lnTo>
                  <a:pt x="35612" y="196565"/>
                </a:lnTo>
                <a:lnTo>
                  <a:pt x="43439" y="217455"/>
                </a:lnTo>
                <a:lnTo>
                  <a:pt x="114663" y="289975"/>
                </a:lnTo>
                <a:lnTo>
                  <a:pt x="123579" y="62671"/>
                </a:lnTo>
                <a:lnTo>
                  <a:pt x="90144" y="28251"/>
                </a:lnTo>
                <a:lnTo>
                  <a:pt x="92373" y="20890"/>
                </a:lnTo>
                <a:lnTo>
                  <a:pt x="123579" y="52822"/>
                </a:lnTo>
                <a:lnTo>
                  <a:pt x="161420" y="0"/>
                </a:lnTo>
                <a:lnTo>
                  <a:pt x="166966" y="9849"/>
                </a:lnTo>
                <a:lnTo>
                  <a:pt x="131354" y="66351"/>
                </a:lnTo>
                <a:lnTo>
                  <a:pt x="134672" y="239590"/>
                </a:lnTo>
                <a:lnTo>
                  <a:pt x="229274" y="143743"/>
                </a:lnTo>
                <a:lnTo>
                  <a:pt x="234872" y="156651"/>
                </a:lnTo>
                <a:lnTo>
                  <a:pt x="210353" y="179407"/>
                </a:lnTo>
                <a:lnTo>
                  <a:pt x="234872" y="179407"/>
                </a:lnTo>
                <a:lnTo>
                  <a:pt x="234872" y="189204"/>
                </a:lnTo>
                <a:lnTo>
                  <a:pt x="202578" y="189204"/>
                </a:lnTo>
                <a:lnTo>
                  <a:pt x="138041" y="259236"/>
                </a:lnTo>
                <a:lnTo>
                  <a:pt x="140270" y="366123"/>
                </a:lnTo>
                <a:lnTo>
                  <a:pt x="173653" y="358762"/>
                </a:lnTo>
                <a:lnTo>
                  <a:pt x="174741" y="367367"/>
                </a:lnTo>
                <a:lnTo>
                  <a:pt x="142499" y="379652"/>
                </a:lnTo>
                <a:lnTo>
                  <a:pt x="145817" y="567664"/>
                </a:lnTo>
                <a:lnTo>
                  <a:pt x="103518" y="56766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3710" name="Google Shape;13710;p31"/>
          <p:cNvGrpSpPr/>
          <p:nvPr/>
        </p:nvGrpSpPr>
        <p:grpSpPr>
          <a:xfrm flipH="1">
            <a:off x="243542" y="121279"/>
            <a:ext cx="11704919" cy="1134863"/>
            <a:chOff x="124990" y="90959"/>
            <a:chExt cx="8778689" cy="851147"/>
          </a:xfrm>
        </p:grpSpPr>
        <p:grpSp>
          <p:nvGrpSpPr>
            <p:cNvPr id="13711" name="Google Shape;13711;p31"/>
            <p:cNvGrpSpPr/>
            <p:nvPr/>
          </p:nvGrpSpPr>
          <p:grpSpPr>
            <a:xfrm flipH="1">
              <a:off x="302204" y="257160"/>
              <a:ext cx="175120" cy="178001"/>
              <a:chOff x="4960130" y="3783548"/>
              <a:chExt cx="125113" cy="127144"/>
            </a:xfrm>
          </p:grpSpPr>
          <p:sp>
            <p:nvSpPr>
              <p:cNvPr id="13712" name="Google Shape;13712;p31"/>
              <p:cNvSpPr/>
              <p:nvPr/>
            </p:nvSpPr>
            <p:spPr>
              <a:xfrm>
                <a:off x="4960130" y="3783548"/>
                <a:ext cx="125113" cy="127144"/>
              </a:xfrm>
              <a:custGeom>
                <a:avLst/>
                <a:gdLst/>
                <a:ahLst/>
                <a:cxnLst/>
                <a:rect l="l" t="t" r="r" b="b"/>
                <a:pathLst>
                  <a:path w="183989" h="186976" extrusionOk="0">
                    <a:moveTo>
                      <a:pt x="2106" y="101794"/>
                    </a:moveTo>
                    <a:cubicBezTo>
                      <a:pt x="4258" y="98600"/>
                      <a:pt x="7869" y="96725"/>
                      <a:pt x="11409" y="95267"/>
                    </a:cubicBezTo>
                    <a:cubicBezTo>
                      <a:pt x="23491" y="90407"/>
                      <a:pt x="37238" y="89851"/>
                      <a:pt x="49735" y="93601"/>
                    </a:cubicBezTo>
                    <a:cubicBezTo>
                      <a:pt x="43070" y="89504"/>
                      <a:pt x="37793" y="83325"/>
                      <a:pt x="34738" y="76174"/>
                    </a:cubicBezTo>
                    <a:cubicBezTo>
                      <a:pt x="33489" y="73188"/>
                      <a:pt x="32586" y="69855"/>
                      <a:pt x="33419" y="66731"/>
                    </a:cubicBezTo>
                    <a:cubicBezTo>
                      <a:pt x="34252" y="63607"/>
                      <a:pt x="37377" y="60205"/>
                      <a:pt x="40570" y="60621"/>
                    </a:cubicBezTo>
                    <a:cubicBezTo>
                      <a:pt x="32586" y="51873"/>
                      <a:pt x="29670" y="38750"/>
                      <a:pt x="33211" y="27433"/>
                    </a:cubicBezTo>
                    <a:cubicBezTo>
                      <a:pt x="34391" y="23615"/>
                      <a:pt x="36544" y="19796"/>
                      <a:pt x="40084" y="17991"/>
                    </a:cubicBezTo>
                    <a:cubicBezTo>
                      <a:pt x="43834" y="16186"/>
                      <a:pt x="48208" y="16949"/>
                      <a:pt x="52235" y="18130"/>
                    </a:cubicBezTo>
                    <a:cubicBezTo>
                      <a:pt x="62788" y="21254"/>
                      <a:pt x="72578" y="26809"/>
                      <a:pt x="80632" y="34238"/>
                    </a:cubicBezTo>
                    <a:cubicBezTo>
                      <a:pt x="85700" y="31877"/>
                      <a:pt x="91949" y="34029"/>
                      <a:pt x="96045" y="37917"/>
                    </a:cubicBezTo>
                    <a:cubicBezTo>
                      <a:pt x="100142" y="41805"/>
                      <a:pt x="102364" y="47082"/>
                      <a:pt x="104586" y="52290"/>
                    </a:cubicBezTo>
                    <a:cubicBezTo>
                      <a:pt x="100142" y="37154"/>
                      <a:pt x="103752" y="19796"/>
                      <a:pt x="113958" y="7785"/>
                    </a:cubicBezTo>
                    <a:cubicBezTo>
                      <a:pt x="117499" y="3619"/>
                      <a:pt x="122360" y="-200"/>
                      <a:pt x="127845" y="8"/>
                    </a:cubicBezTo>
                    <a:cubicBezTo>
                      <a:pt x="133191" y="217"/>
                      <a:pt x="137704" y="4174"/>
                      <a:pt x="140967" y="8409"/>
                    </a:cubicBezTo>
                    <a:cubicBezTo>
                      <a:pt x="147216" y="16533"/>
                      <a:pt x="150757" y="26461"/>
                      <a:pt x="151243" y="36668"/>
                    </a:cubicBezTo>
                    <a:cubicBezTo>
                      <a:pt x="158672" y="36807"/>
                      <a:pt x="164990" y="43125"/>
                      <a:pt x="167073" y="50276"/>
                    </a:cubicBezTo>
                    <a:cubicBezTo>
                      <a:pt x="169156" y="57427"/>
                      <a:pt x="167837" y="65134"/>
                      <a:pt x="165615" y="72286"/>
                    </a:cubicBezTo>
                    <a:cubicBezTo>
                      <a:pt x="170753" y="68814"/>
                      <a:pt x="178460" y="71383"/>
                      <a:pt x="181723" y="76729"/>
                    </a:cubicBezTo>
                    <a:cubicBezTo>
                      <a:pt x="184986" y="82075"/>
                      <a:pt x="184431" y="89018"/>
                      <a:pt x="181931" y="94711"/>
                    </a:cubicBezTo>
                    <a:cubicBezTo>
                      <a:pt x="179431" y="100405"/>
                      <a:pt x="175127" y="105126"/>
                      <a:pt x="170892" y="109709"/>
                    </a:cubicBezTo>
                    <a:cubicBezTo>
                      <a:pt x="173808" y="112208"/>
                      <a:pt x="174433" y="116721"/>
                      <a:pt x="173113" y="120331"/>
                    </a:cubicBezTo>
                    <a:cubicBezTo>
                      <a:pt x="171794" y="123942"/>
                      <a:pt x="168878" y="126788"/>
                      <a:pt x="165823" y="129080"/>
                    </a:cubicBezTo>
                    <a:cubicBezTo>
                      <a:pt x="155270" y="136786"/>
                      <a:pt x="140898" y="138939"/>
                      <a:pt x="128539" y="134704"/>
                    </a:cubicBezTo>
                    <a:cubicBezTo>
                      <a:pt x="133330" y="141716"/>
                      <a:pt x="132080" y="150950"/>
                      <a:pt x="129094" y="158865"/>
                    </a:cubicBezTo>
                    <a:cubicBezTo>
                      <a:pt x="126109" y="166780"/>
                      <a:pt x="119096" y="173029"/>
                      <a:pt x="110904" y="175182"/>
                    </a:cubicBezTo>
                    <a:cubicBezTo>
                      <a:pt x="107154" y="176154"/>
                      <a:pt x="102850" y="176154"/>
                      <a:pt x="99933" y="173654"/>
                    </a:cubicBezTo>
                    <a:cubicBezTo>
                      <a:pt x="95074" y="180319"/>
                      <a:pt x="87783" y="185527"/>
                      <a:pt x="79590" y="186707"/>
                    </a:cubicBezTo>
                    <a:cubicBezTo>
                      <a:pt x="71398" y="187957"/>
                      <a:pt x="62441" y="184833"/>
                      <a:pt x="57650" y="178028"/>
                    </a:cubicBezTo>
                    <a:cubicBezTo>
                      <a:pt x="52860" y="171294"/>
                      <a:pt x="53137" y="161087"/>
                      <a:pt x="59039" y="155255"/>
                    </a:cubicBezTo>
                    <a:cubicBezTo>
                      <a:pt x="48555" y="156088"/>
                      <a:pt x="37793" y="153450"/>
                      <a:pt x="28906" y="147826"/>
                    </a:cubicBezTo>
                    <a:cubicBezTo>
                      <a:pt x="25921" y="145951"/>
                      <a:pt x="23074" y="143660"/>
                      <a:pt x="21616" y="140536"/>
                    </a:cubicBezTo>
                    <a:cubicBezTo>
                      <a:pt x="20158" y="137342"/>
                      <a:pt x="19880" y="133523"/>
                      <a:pt x="22588" y="131371"/>
                    </a:cubicBezTo>
                    <a:cubicBezTo>
                      <a:pt x="16200" y="128733"/>
                      <a:pt x="9535" y="126025"/>
                      <a:pt x="4883" y="120887"/>
                    </a:cubicBezTo>
                    <a:cubicBezTo>
                      <a:pt x="231" y="115749"/>
                      <a:pt x="-1852" y="107556"/>
                      <a:pt x="2036" y="10186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13" name="Google Shape;13713;p31"/>
              <p:cNvSpPr/>
              <p:nvPr/>
            </p:nvSpPr>
            <p:spPr>
              <a:xfrm>
                <a:off x="4960130" y="3783548"/>
                <a:ext cx="125113" cy="127144"/>
              </a:xfrm>
              <a:custGeom>
                <a:avLst/>
                <a:gdLst/>
                <a:ahLst/>
                <a:cxnLst/>
                <a:rect l="l" t="t" r="r" b="b"/>
                <a:pathLst>
                  <a:path w="183989" h="186976" extrusionOk="0">
                    <a:moveTo>
                      <a:pt x="2106" y="101794"/>
                    </a:moveTo>
                    <a:cubicBezTo>
                      <a:pt x="4258" y="98600"/>
                      <a:pt x="7869" y="96725"/>
                      <a:pt x="11409" y="95267"/>
                    </a:cubicBezTo>
                    <a:cubicBezTo>
                      <a:pt x="23491" y="90407"/>
                      <a:pt x="37238" y="89851"/>
                      <a:pt x="49735" y="93601"/>
                    </a:cubicBezTo>
                    <a:cubicBezTo>
                      <a:pt x="43070" y="89504"/>
                      <a:pt x="37793" y="83325"/>
                      <a:pt x="34738" y="76174"/>
                    </a:cubicBezTo>
                    <a:cubicBezTo>
                      <a:pt x="33489" y="73188"/>
                      <a:pt x="32586" y="69855"/>
                      <a:pt x="33419" y="66731"/>
                    </a:cubicBezTo>
                    <a:cubicBezTo>
                      <a:pt x="34252" y="63607"/>
                      <a:pt x="37377" y="60205"/>
                      <a:pt x="40570" y="60621"/>
                    </a:cubicBezTo>
                    <a:cubicBezTo>
                      <a:pt x="32586" y="51873"/>
                      <a:pt x="29670" y="38750"/>
                      <a:pt x="33211" y="27433"/>
                    </a:cubicBezTo>
                    <a:cubicBezTo>
                      <a:pt x="34391" y="23615"/>
                      <a:pt x="36544" y="19796"/>
                      <a:pt x="40084" y="17991"/>
                    </a:cubicBezTo>
                    <a:cubicBezTo>
                      <a:pt x="43834" y="16186"/>
                      <a:pt x="48208" y="16949"/>
                      <a:pt x="52235" y="18130"/>
                    </a:cubicBezTo>
                    <a:cubicBezTo>
                      <a:pt x="62788" y="21254"/>
                      <a:pt x="72578" y="26809"/>
                      <a:pt x="80632" y="34238"/>
                    </a:cubicBezTo>
                    <a:cubicBezTo>
                      <a:pt x="85700" y="31877"/>
                      <a:pt x="91949" y="34029"/>
                      <a:pt x="96045" y="37917"/>
                    </a:cubicBezTo>
                    <a:cubicBezTo>
                      <a:pt x="100142" y="41805"/>
                      <a:pt x="102364" y="47082"/>
                      <a:pt x="104586" y="52290"/>
                    </a:cubicBezTo>
                    <a:cubicBezTo>
                      <a:pt x="100142" y="37154"/>
                      <a:pt x="103752" y="19796"/>
                      <a:pt x="113958" y="7785"/>
                    </a:cubicBezTo>
                    <a:cubicBezTo>
                      <a:pt x="117499" y="3619"/>
                      <a:pt x="122360" y="-200"/>
                      <a:pt x="127845" y="8"/>
                    </a:cubicBezTo>
                    <a:cubicBezTo>
                      <a:pt x="133191" y="217"/>
                      <a:pt x="137704" y="4174"/>
                      <a:pt x="140967" y="8409"/>
                    </a:cubicBezTo>
                    <a:cubicBezTo>
                      <a:pt x="147216" y="16533"/>
                      <a:pt x="150757" y="26461"/>
                      <a:pt x="151243" y="36668"/>
                    </a:cubicBezTo>
                    <a:cubicBezTo>
                      <a:pt x="158672" y="36807"/>
                      <a:pt x="164990" y="43125"/>
                      <a:pt x="167073" y="50276"/>
                    </a:cubicBezTo>
                    <a:cubicBezTo>
                      <a:pt x="169156" y="57427"/>
                      <a:pt x="167837" y="65134"/>
                      <a:pt x="165615" y="72286"/>
                    </a:cubicBezTo>
                    <a:cubicBezTo>
                      <a:pt x="170753" y="68814"/>
                      <a:pt x="178460" y="71383"/>
                      <a:pt x="181723" y="76729"/>
                    </a:cubicBezTo>
                    <a:cubicBezTo>
                      <a:pt x="184986" y="82075"/>
                      <a:pt x="184431" y="89018"/>
                      <a:pt x="181931" y="94711"/>
                    </a:cubicBezTo>
                    <a:cubicBezTo>
                      <a:pt x="179431" y="100405"/>
                      <a:pt x="175127" y="105126"/>
                      <a:pt x="170892" y="109709"/>
                    </a:cubicBezTo>
                    <a:cubicBezTo>
                      <a:pt x="173808" y="112208"/>
                      <a:pt x="174433" y="116721"/>
                      <a:pt x="173113" y="120331"/>
                    </a:cubicBezTo>
                    <a:cubicBezTo>
                      <a:pt x="171794" y="123942"/>
                      <a:pt x="168878" y="126788"/>
                      <a:pt x="165823" y="129080"/>
                    </a:cubicBezTo>
                    <a:cubicBezTo>
                      <a:pt x="155270" y="136786"/>
                      <a:pt x="140898" y="138939"/>
                      <a:pt x="128539" y="134704"/>
                    </a:cubicBezTo>
                    <a:cubicBezTo>
                      <a:pt x="133330" y="141716"/>
                      <a:pt x="132080" y="150950"/>
                      <a:pt x="129094" y="158865"/>
                    </a:cubicBezTo>
                    <a:cubicBezTo>
                      <a:pt x="126109" y="166780"/>
                      <a:pt x="119096" y="173029"/>
                      <a:pt x="110904" y="175182"/>
                    </a:cubicBezTo>
                    <a:cubicBezTo>
                      <a:pt x="107154" y="176154"/>
                      <a:pt x="102850" y="176154"/>
                      <a:pt x="99933" y="173654"/>
                    </a:cubicBezTo>
                    <a:cubicBezTo>
                      <a:pt x="95074" y="180319"/>
                      <a:pt x="87783" y="185527"/>
                      <a:pt x="79590" y="186707"/>
                    </a:cubicBezTo>
                    <a:cubicBezTo>
                      <a:pt x="71398" y="187957"/>
                      <a:pt x="62441" y="184833"/>
                      <a:pt x="57650" y="178028"/>
                    </a:cubicBezTo>
                    <a:cubicBezTo>
                      <a:pt x="52860" y="171294"/>
                      <a:pt x="53137" y="161087"/>
                      <a:pt x="59039" y="155255"/>
                    </a:cubicBezTo>
                    <a:cubicBezTo>
                      <a:pt x="48555" y="156088"/>
                      <a:pt x="37793" y="153450"/>
                      <a:pt x="28906" y="147826"/>
                    </a:cubicBezTo>
                    <a:cubicBezTo>
                      <a:pt x="25921" y="145951"/>
                      <a:pt x="23074" y="143660"/>
                      <a:pt x="21616" y="140536"/>
                    </a:cubicBezTo>
                    <a:cubicBezTo>
                      <a:pt x="20158" y="137342"/>
                      <a:pt x="19880" y="133523"/>
                      <a:pt x="22588" y="131371"/>
                    </a:cubicBezTo>
                    <a:cubicBezTo>
                      <a:pt x="16200" y="128733"/>
                      <a:pt x="9535" y="126025"/>
                      <a:pt x="4883" y="120887"/>
                    </a:cubicBezTo>
                    <a:cubicBezTo>
                      <a:pt x="231" y="115749"/>
                      <a:pt x="-1852" y="107556"/>
                      <a:pt x="2036" y="10186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3714" name="Google Shape;13714;p31"/>
              <p:cNvGrpSpPr/>
              <p:nvPr/>
            </p:nvGrpSpPr>
            <p:grpSpPr>
              <a:xfrm>
                <a:off x="4977031" y="3800989"/>
                <a:ext cx="91743" cy="91912"/>
                <a:chOff x="6688936" y="5233127"/>
                <a:chExt cx="134679" cy="134927"/>
              </a:xfrm>
            </p:grpSpPr>
            <p:sp>
              <p:nvSpPr>
                <p:cNvPr id="13715" name="Google Shape;13715;p31"/>
                <p:cNvSpPr/>
                <p:nvPr/>
              </p:nvSpPr>
              <p:spPr>
                <a:xfrm>
                  <a:off x="6709459" y="5239857"/>
                  <a:ext cx="114156" cy="1281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156" h="128197" extrusionOk="0">
                      <a:moveTo>
                        <a:pt x="112783" y="128197"/>
                      </a:moveTo>
                      <a:cubicBezTo>
                        <a:pt x="112783" y="128197"/>
                        <a:pt x="112228" y="128128"/>
                        <a:pt x="111950" y="127919"/>
                      </a:cubicBezTo>
                      <a:cubicBezTo>
                        <a:pt x="66682" y="94246"/>
                        <a:pt x="28009" y="50713"/>
                        <a:pt x="167" y="2042"/>
                      </a:cubicBezTo>
                      <a:cubicBezTo>
                        <a:pt x="-180" y="1417"/>
                        <a:pt x="28" y="584"/>
                        <a:pt x="653" y="167"/>
                      </a:cubicBezTo>
                      <a:cubicBezTo>
                        <a:pt x="1347" y="-180"/>
                        <a:pt x="2111" y="28"/>
                        <a:pt x="2528" y="653"/>
                      </a:cubicBezTo>
                      <a:cubicBezTo>
                        <a:pt x="30231" y="49046"/>
                        <a:pt x="68626" y="92301"/>
                        <a:pt x="113616" y="125767"/>
                      </a:cubicBezTo>
                      <a:cubicBezTo>
                        <a:pt x="114242" y="126184"/>
                        <a:pt x="114311" y="127086"/>
                        <a:pt x="113894" y="127642"/>
                      </a:cubicBezTo>
                      <a:cubicBezTo>
                        <a:pt x="113616" y="127989"/>
                        <a:pt x="113200" y="128197"/>
                        <a:pt x="112783" y="12819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16" name="Google Shape;13716;p31"/>
                <p:cNvSpPr/>
                <p:nvPr/>
              </p:nvSpPr>
              <p:spPr>
                <a:xfrm>
                  <a:off x="6782047" y="5233127"/>
                  <a:ext cx="7309" cy="104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9" h="104794" extrusionOk="0">
                      <a:moveTo>
                        <a:pt x="4995" y="104794"/>
                      </a:moveTo>
                      <a:cubicBezTo>
                        <a:pt x="4301" y="104794"/>
                        <a:pt x="3745" y="104308"/>
                        <a:pt x="3676" y="103614"/>
                      </a:cubicBezTo>
                      <a:cubicBezTo>
                        <a:pt x="-1531" y="69524"/>
                        <a:pt x="-1184" y="35086"/>
                        <a:pt x="4578" y="1135"/>
                      </a:cubicBezTo>
                      <a:cubicBezTo>
                        <a:pt x="4717" y="371"/>
                        <a:pt x="5342" y="-115"/>
                        <a:pt x="6175" y="24"/>
                      </a:cubicBezTo>
                      <a:cubicBezTo>
                        <a:pt x="6939" y="163"/>
                        <a:pt x="7425" y="857"/>
                        <a:pt x="7286" y="1621"/>
                      </a:cubicBezTo>
                      <a:cubicBezTo>
                        <a:pt x="1593" y="35294"/>
                        <a:pt x="1246" y="69454"/>
                        <a:pt x="6383" y="103267"/>
                      </a:cubicBezTo>
                      <a:cubicBezTo>
                        <a:pt x="6522" y="104031"/>
                        <a:pt x="5967" y="104725"/>
                        <a:pt x="5203" y="104794"/>
                      </a:cubicBezTo>
                      <a:cubicBezTo>
                        <a:pt x="5203" y="104794"/>
                        <a:pt x="5064" y="104794"/>
                        <a:pt x="4995" y="10479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17" name="Google Shape;13717;p31"/>
                <p:cNvSpPr/>
                <p:nvPr/>
              </p:nvSpPr>
              <p:spPr>
                <a:xfrm>
                  <a:off x="6688936" y="5322280"/>
                  <a:ext cx="100386" cy="18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386" h="18349" extrusionOk="0">
                      <a:moveTo>
                        <a:pt x="99077" y="18280"/>
                      </a:moveTo>
                      <a:cubicBezTo>
                        <a:pt x="99077" y="18280"/>
                        <a:pt x="98800" y="18280"/>
                        <a:pt x="98591" y="18211"/>
                      </a:cubicBezTo>
                      <a:cubicBezTo>
                        <a:pt x="67764" y="7033"/>
                        <a:pt x="34160" y="1686"/>
                        <a:pt x="1388" y="2866"/>
                      </a:cubicBezTo>
                      <a:cubicBezTo>
                        <a:pt x="555" y="2936"/>
                        <a:pt x="0" y="2311"/>
                        <a:pt x="0" y="1547"/>
                      </a:cubicBezTo>
                      <a:cubicBezTo>
                        <a:pt x="0" y="784"/>
                        <a:pt x="555" y="159"/>
                        <a:pt x="1319" y="159"/>
                      </a:cubicBezTo>
                      <a:cubicBezTo>
                        <a:pt x="34437" y="-1022"/>
                        <a:pt x="68389" y="4394"/>
                        <a:pt x="99494" y="15711"/>
                      </a:cubicBezTo>
                      <a:cubicBezTo>
                        <a:pt x="100188" y="15989"/>
                        <a:pt x="100535" y="16753"/>
                        <a:pt x="100327" y="17447"/>
                      </a:cubicBezTo>
                      <a:cubicBezTo>
                        <a:pt x="100119" y="18003"/>
                        <a:pt x="99633" y="18350"/>
                        <a:pt x="99077" y="1835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18" name="Google Shape;13718;p31"/>
                <p:cNvSpPr/>
                <p:nvPr/>
              </p:nvSpPr>
              <p:spPr>
                <a:xfrm>
                  <a:off x="6784071" y="5290842"/>
                  <a:ext cx="29637" cy="2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37" h="26875" extrusionOk="0">
                      <a:moveTo>
                        <a:pt x="888" y="26806"/>
                      </a:moveTo>
                      <a:cubicBezTo>
                        <a:pt x="888" y="26806"/>
                        <a:pt x="471" y="26806"/>
                        <a:pt x="332" y="26597"/>
                      </a:cubicBezTo>
                      <a:cubicBezTo>
                        <a:pt x="-84" y="26250"/>
                        <a:pt x="-84" y="25695"/>
                        <a:pt x="193" y="25348"/>
                      </a:cubicBezTo>
                      <a:cubicBezTo>
                        <a:pt x="8247" y="15558"/>
                        <a:pt x="17690" y="7088"/>
                        <a:pt x="28243" y="144"/>
                      </a:cubicBezTo>
                      <a:cubicBezTo>
                        <a:pt x="28660" y="-133"/>
                        <a:pt x="29215" y="5"/>
                        <a:pt x="29493" y="422"/>
                      </a:cubicBezTo>
                      <a:cubicBezTo>
                        <a:pt x="29771" y="839"/>
                        <a:pt x="29632" y="1394"/>
                        <a:pt x="29215" y="1672"/>
                      </a:cubicBezTo>
                      <a:cubicBezTo>
                        <a:pt x="18801" y="8546"/>
                        <a:pt x="9497" y="16877"/>
                        <a:pt x="1513" y="26528"/>
                      </a:cubicBezTo>
                      <a:cubicBezTo>
                        <a:pt x="1304" y="26736"/>
                        <a:pt x="1096" y="26875"/>
                        <a:pt x="818" y="2687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19" name="Google Shape;13719;p31"/>
                <p:cNvSpPr/>
                <p:nvPr/>
              </p:nvSpPr>
              <p:spPr>
                <a:xfrm>
                  <a:off x="6770534" y="5272119"/>
                  <a:ext cx="13047" cy="17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47" h="17756" extrusionOk="0">
                      <a:moveTo>
                        <a:pt x="12202" y="17757"/>
                      </a:moveTo>
                      <a:cubicBezTo>
                        <a:pt x="12202" y="17757"/>
                        <a:pt x="11578" y="17548"/>
                        <a:pt x="11369" y="17271"/>
                      </a:cubicBezTo>
                      <a:cubicBezTo>
                        <a:pt x="8523" y="11508"/>
                        <a:pt x="4843" y="6231"/>
                        <a:pt x="260" y="1579"/>
                      </a:cubicBezTo>
                      <a:cubicBezTo>
                        <a:pt x="-87" y="1232"/>
                        <a:pt x="-87" y="677"/>
                        <a:pt x="260" y="260"/>
                      </a:cubicBezTo>
                      <a:cubicBezTo>
                        <a:pt x="607" y="-87"/>
                        <a:pt x="1163" y="-87"/>
                        <a:pt x="1579" y="260"/>
                      </a:cubicBezTo>
                      <a:cubicBezTo>
                        <a:pt x="6231" y="4982"/>
                        <a:pt x="10050" y="10466"/>
                        <a:pt x="12966" y="16438"/>
                      </a:cubicBezTo>
                      <a:cubicBezTo>
                        <a:pt x="13174" y="16924"/>
                        <a:pt x="12966" y="17409"/>
                        <a:pt x="12550" y="17618"/>
                      </a:cubicBezTo>
                      <a:cubicBezTo>
                        <a:pt x="12411" y="17618"/>
                        <a:pt x="12272" y="17687"/>
                        <a:pt x="12133" y="1768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20" name="Google Shape;13720;p31"/>
                <p:cNvSpPr/>
                <p:nvPr/>
              </p:nvSpPr>
              <p:spPr>
                <a:xfrm>
                  <a:off x="6753504" y="5266536"/>
                  <a:ext cx="5845" cy="38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5" h="38266" extrusionOk="0">
                      <a:moveTo>
                        <a:pt x="905" y="38267"/>
                      </a:moveTo>
                      <a:cubicBezTo>
                        <a:pt x="419" y="38267"/>
                        <a:pt x="3" y="37850"/>
                        <a:pt x="3" y="37364"/>
                      </a:cubicBezTo>
                      <a:cubicBezTo>
                        <a:pt x="-67" y="25006"/>
                        <a:pt x="1252" y="12716"/>
                        <a:pt x="4030" y="705"/>
                      </a:cubicBezTo>
                      <a:cubicBezTo>
                        <a:pt x="4168" y="219"/>
                        <a:pt x="4654" y="-59"/>
                        <a:pt x="5140" y="10"/>
                      </a:cubicBezTo>
                      <a:cubicBezTo>
                        <a:pt x="5626" y="149"/>
                        <a:pt x="5904" y="636"/>
                        <a:pt x="5835" y="1122"/>
                      </a:cubicBezTo>
                      <a:cubicBezTo>
                        <a:pt x="3127" y="12994"/>
                        <a:pt x="1808" y="25214"/>
                        <a:pt x="1877" y="37364"/>
                      </a:cubicBezTo>
                      <a:cubicBezTo>
                        <a:pt x="1877" y="37850"/>
                        <a:pt x="1460" y="38267"/>
                        <a:pt x="975" y="38267"/>
                      </a:cubicBezTo>
                      <a:lnTo>
                        <a:pt x="975" y="38267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21" name="Google Shape;13721;p31"/>
                <p:cNvSpPr/>
                <p:nvPr/>
              </p:nvSpPr>
              <p:spPr>
                <a:xfrm>
                  <a:off x="6713237" y="5274185"/>
                  <a:ext cx="21384" cy="52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84" h="5207" extrusionOk="0">
                      <a:moveTo>
                        <a:pt x="20551" y="5138"/>
                      </a:moveTo>
                      <a:cubicBezTo>
                        <a:pt x="20551" y="5138"/>
                        <a:pt x="20343" y="5138"/>
                        <a:pt x="20274" y="5138"/>
                      </a:cubicBezTo>
                      <a:cubicBezTo>
                        <a:pt x="14025" y="3055"/>
                        <a:pt x="7498" y="1944"/>
                        <a:pt x="903" y="1805"/>
                      </a:cubicBezTo>
                      <a:cubicBezTo>
                        <a:pt x="417" y="1805"/>
                        <a:pt x="0" y="1389"/>
                        <a:pt x="0" y="903"/>
                      </a:cubicBezTo>
                      <a:cubicBezTo>
                        <a:pt x="0" y="417"/>
                        <a:pt x="347" y="69"/>
                        <a:pt x="903" y="0"/>
                      </a:cubicBezTo>
                      <a:cubicBezTo>
                        <a:pt x="7637" y="139"/>
                        <a:pt x="14303" y="1250"/>
                        <a:pt x="20760" y="3402"/>
                      </a:cubicBezTo>
                      <a:cubicBezTo>
                        <a:pt x="21246" y="3541"/>
                        <a:pt x="21523" y="4096"/>
                        <a:pt x="21315" y="4582"/>
                      </a:cubicBezTo>
                      <a:cubicBezTo>
                        <a:pt x="21176" y="4929"/>
                        <a:pt x="20829" y="5207"/>
                        <a:pt x="20482" y="52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22" name="Google Shape;13722;p31"/>
                <p:cNvSpPr/>
                <p:nvPr/>
              </p:nvSpPr>
              <p:spPr>
                <a:xfrm>
                  <a:off x="6738685" y="5331909"/>
                  <a:ext cx="27924" cy="16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24" h="16358" extrusionOk="0">
                      <a:moveTo>
                        <a:pt x="866" y="16289"/>
                      </a:moveTo>
                      <a:cubicBezTo>
                        <a:pt x="866" y="16289"/>
                        <a:pt x="310" y="16150"/>
                        <a:pt x="172" y="15942"/>
                      </a:cubicBezTo>
                      <a:cubicBezTo>
                        <a:pt x="-106" y="15525"/>
                        <a:pt x="-37" y="14970"/>
                        <a:pt x="310" y="14692"/>
                      </a:cubicBezTo>
                      <a:cubicBezTo>
                        <a:pt x="8295" y="8443"/>
                        <a:pt x="17182" y="3514"/>
                        <a:pt x="26694" y="42"/>
                      </a:cubicBezTo>
                      <a:cubicBezTo>
                        <a:pt x="27180" y="-97"/>
                        <a:pt x="27666" y="112"/>
                        <a:pt x="27874" y="597"/>
                      </a:cubicBezTo>
                      <a:cubicBezTo>
                        <a:pt x="28013" y="1083"/>
                        <a:pt x="27874" y="1570"/>
                        <a:pt x="27319" y="1778"/>
                      </a:cubicBezTo>
                      <a:cubicBezTo>
                        <a:pt x="18015" y="5250"/>
                        <a:pt x="9267" y="10040"/>
                        <a:pt x="1421" y="16150"/>
                      </a:cubicBezTo>
                      <a:cubicBezTo>
                        <a:pt x="1282" y="16289"/>
                        <a:pt x="1074" y="16358"/>
                        <a:pt x="866" y="1635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23" name="Google Shape;13723;p31"/>
                <p:cNvSpPr/>
                <p:nvPr/>
              </p:nvSpPr>
              <p:spPr>
                <a:xfrm>
                  <a:off x="6713324" y="5310306"/>
                  <a:ext cx="20053" cy="162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3" h="16229" extrusionOk="0">
                      <a:moveTo>
                        <a:pt x="19076" y="16229"/>
                      </a:moveTo>
                      <a:cubicBezTo>
                        <a:pt x="19076" y="16229"/>
                        <a:pt x="18729" y="16229"/>
                        <a:pt x="18590" y="16091"/>
                      </a:cubicBezTo>
                      <a:cubicBezTo>
                        <a:pt x="11925" y="11994"/>
                        <a:pt x="5745" y="7134"/>
                        <a:pt x="260" y="1579"/>
                      </a:cubicBezTo>
                      <a:cubicBezTo>
                        <a:pt x="-87" y="1232"/>
                        <a:pt x="-87" y="677"/>
                        <a:pt x="260" y="260"/>
                      </a:cubicBezTo>
                      <a:cubicBezTo>
                        <a:pt x="607" y="-87"/>
                        <a:pt x="1163" y="-87"/>
                        <a:pt x="1579" y="260"/>
                      </a:cubicBezTo>
                      <a:cubicBezTo>
                        <a:pt x="6995" y="5676"/>
                        <a:pt x="13105" y="10466"/>
                        <a:pt x="19631" y="14493"/>
                      </a:cubicBezTo>
                      <a:cubicBezTo>
                        <a:pt x="20048" y="14771"/>
                        <a:pt x="20187" y="15327"/>
                        <a:pt x="19909" y="15743"/>
                      </a:cubicBezTo>
                      <a:cubicBezTo>
                        <a:pt x="19770" y="16021"/>
                        <a:pt x="19423" y="16160"/>
                        <a:pt x="19145" y="1616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3724" name="Google Shape;13724;p31"/>
            <p:cNvGrpSpPr/>
            <p:nvPr/>
          </p:nvGrpSpPr>
          <p:grpSpPr>
            <a:xfrm rot="-2092781" flipH="1">
              <a:off x="174843" y="638861"/>
              <a:ext cx="252631" cy="253792"/>
              <a:chOff x="62450" y="3879120"/>
              <a:chExt cx="179934" cy="180754"/>
            </a:xfrm>
          </p:grpSpPr>
          <p:sp>
            <p:nvSpPr>
              <p:cNvPr id="13725" name="Google Shape;13725;p31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26" name="Google Shape;13726;p31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3727" name="Google Shape;13727;p31"/>
              <p:cNvGrpSpPr/>
              <p:nvPr/>
            </p:nvGrpSpPr>
            <p:grpSpPr>
              <a:xfrm rot="2546504">
                <a:off x="100156" y="3900105"/>
                <a:ext cx="89986" cy="146688"/>
                <a:chOff x="6936908" y="4823269"/>
                <a:chExt cx="132099" cy="215338"/>
              </a:xfrm>
            </p:grpSpPr>
            <p:sp>
              <p:nvSpPr>
                <p:cNvPr id="13728" name="Google Shape;13728;p31"/>
                <p:cNvSpPr/>
                <p:nvPr/>
              </p:nvSpPr>
              <p:spPr>
                <a:xfrm>
                  <a:off x="6936908" y="4823269"/>
                  <a:ext cx="99346" cy="21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346" h="215338" extrusionOk="0">
                      <a:moveTo>
                        <a:pt x="98000" y="215338"/>
                      </a:moveTo>
                      <a:cubicBezTo>
                        <a:pt x="97376" y="215338"/>
                        <a:pt x="96820" y="214922"/>
                        <a:pt x="96750" y="214297"/>
                      </a:cubicBezTo>
                      <a:cubicBezTo>
                        <a:pt x="79740" y="138270"/>
                        <a:pt x="46344" y="64882"/>
                        <a:pt x="242" y="2047"/>
                      </a:cubicBezTo>
                      <a:cubicBezTo>
                        <a:pt x="-174" y="1492"/>
                        <a:pt x="-36" y="659"/>
                        <a:pt x="520" y="242"/>
                      </a:cubicBezTo>
                      <a:cubicBezTo>
                        <a:pt x="1075" y="-174"/>
                        <a:pt x="1909" y="-35"/>
                        <a:pt x="2325" y="520"/>
                      </a:cubicBezTo>
                      <a:cubicBezTo>
                        <a:pt x="48635" y="63632"/>
                        <a:pt x="82170" y="137367"/>
                        <a:pt x="99319" y="213741"/>
                      </a:cubicBezTo>
                      <a:cubicBezTo>
                        <a:pt x="99458" y="214436"/>
                        <a:pt x="99042" y="215130"/>
                        <a:pt x="98348" y="215338"/>
                      </a:cubicBezTo>
                      <a:cubicBezTo>
                        <a:pt x="98278" y="215338"/>
                        <a:pt x="98139" y="215338"/>
                        <a:pt x="98070" y="21533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29" name="Google Shape;13729;p31"/>
                <p:cNvSpPr/>
                <p:nvPr/>
              </p:nvSpPr>
              <p:spPr>
                <a:xfrm>
                  <a:off x="7023841" y="4957711"/>
                  <a:ext cx="45166" cy="431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166" h="43194" extrusionOk="0">
                      <a:moveTo>
                        <a:pt x="931" y="43195"/>
                      </a:moveTo>
                      <a:cubicBezTo>
                        <a:pt x="931" y="43195"/>
                        <a:pt x="583" y="43195"/>
                        <a:pt x="375" y="43056"/>
                      </a:cubicBezTo>
                      <a:cubicBezTo>
                        <a:pt x="-42" y="42778"/>
                        <a:pt x="-111" y="42223"/>
                        <a:pt x="166" y="41806"/>
                      </a:cubicBezTo>
                      <a:cubicBezTo>
                        <a:pt x="12317" y="25490"/>
                        <a:pt x="26967" y="11535"/>
                        <a:pt x="43839" y="148"/>
                      </a:cubicBezTo>
                      <a:cubicBezTo>
                        <a:pt x="44255" y="-130"/>
                        <a:pt x="44741" y="9"/>
                        <a:pt x="45019" y="356"/>
                      </a:cubicBezTo>
                      <a:cubicBezTo>
                        <a:pt x="45296" y="773"/>
                        <a:pt x="45158" y="1328"/>
                        <a:pt x="44811" y="1537"/>
                      </a:cubicBezTo>
                      <a:cubicBezTo>
                        <a:pt x="28078" y="12784"/>
                        <a:pt x="13567" y="26601"/>
                        <a:pt x="1555" y="42778"/>
                      </a:cubicBezTo>
                      <a:cubicBezTo>
                        <a:pt x="1347" y="42986"/>
                        <a:pt x="1139" y="43125"/>
                        <a:pt x="861" y="4312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30" name="Google Shape;13730;p31"/>
                <p:cNvSpPr/>
                <p:nvPr/>
              </p:nvSpPr>
              <p:spPr>
                <a:xfrm>
                  <a:off x="6957632" y="4938904"/>
                  <a:ext cx="53189" cy="18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89" h="18399" extrusionOk="0">
                      <a:moveTo>
                        <a:pt x="52281" y="18399"/>
                      </a:moveTo>
                      <a:cubicBezTo>
                        <a:pt x="52281" y="18399"/>
                        <a:pt x="51934" y="18399"/>
                        <a:pt x="51795" y="18260"/>
                      </a:cubicBezTo>
                      <a:cubicBezTo>
                        <a:pt x="36521" y="8401"/>
                        <a:pt x="18885" y="2708"/>
                        <a:pt x="833" y="1736"/>
                      </a:cubicBezTo>
                      <a:cubicBezTo>
                        <a:pt x="347" y="1736"/>
                        <a:pt x="0" y="1319"/>
                        <a:pt x="0" y="834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cubicBezTo>
                        <a:pt x="19302" y="1042"/>
                        <a:pt x="37284" y="6804"/>
                        <a:pt x="52767" y="16802"/>
                      </a:cubicBezTo>
                      <a:cubicBezTo>
                        <a:pt x="53184" y="17080"/>
                        <a:pt x="53323" y="17636"/>
                        <a:pt x="53045" y="17983"/>
                      </a:cubicBezTo>
                      <a:cubicBezTo>
                        <a:pt x="52906" y="18260"/>
                        <a:pt x="52559" y="18399"/>
                        <a:pt x="52281" y="18399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31" name="Google Shape;13731;p31"/>
                <p:cNvSpPr/>
                <p:nvPr/>
              </p:nvSpPr>
              <p:spPr>
                <a:xfrm>
                  <a:off x="6986713" y="4870015"/>
                  <a:ext cx="18194" cy="37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4" h="37506" extrusionOk="0">
                      <a:moveTo>
                        <a:pt x="913" y="37507"/>
                      </a:moveTo>
                      <a:cubicBezTo>
                        <a:pt x="913" y="37507"/>
                        <a:pt x="775" y="37507"/>
                        <a:pt x="705" y="37507"/>
                      </a:cubicBezTo>
                      <a:cubicBezTo>
                        <a:pt x="219" y="37437"/>
                        <a:pt x="-59" y="36951"/>
                        <a:pt x="10" y="36465"/>
                      </a:cubicBezTo>
                      <a:cubicBezTo>
                        <a:pt x="2788" y="23412"/>
                        <a:pt x="8481" y="10914"/>
                        <a:pt x="16604" y="361"/>
                      </a:cubicBezTo>
                      <a:cubicBezTo>
                        <a:pt x="16882" y="-56"/>
                        <a:pt x="17438" y="-125"/>
                        <a:pt x="17854" y="222"/>
                      </a:cubicBezTo>
                      <a:cubicBezTo>
                        <a:pt x="18201" y="500"/>
                        <a:pt x="18340" y="1055"/>
                        <a:pt x="17993" y="1472"/>
                      </a:cubicBezTo>
                      <a:cubicBezTo>
                        <a:pt x="10008" y="11817"/>
                        <a:pt x="4385" y="24037"/>
                        <a:pt x="1746" y="36812"/>
                      </a:cubicBezTo>
                      <a:cubicBezTo>
                        <a:pt x="1677" y="37229"/>
                        <a:pt x="1260" y="37507"/>
                        <a:pt x="913" y="375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32" name="Google Shape;13732;p31"/>
                <p:cNvSpPr/>
                <p:nvPr/>
              </p:nvSpPr>
              <p:spPr>
                <a:xfrm>
                  <a:off x="6948537" y="4874403"/>
                  <a:ext cx="28772" cy="11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72" h="11733" extrusionOk="0">
                      <a:moveTo>
                        <a:pt x="27911" y="11734"/>
                      </a:moveTo>
                      <a:cubicBezTo>
                        <a:pt x="27911" y="11734"/>
                        <a:pt x="27564" y="11734"/>
                        <a:pt x="27425" y="11595"/>
                      </a:cubicBezTo>
                      <a:cubicBezTo>
                        <a:pt x="19579" y="6040"/>
                        <a:pt x="10415" y="2708"/>
                        <a:pt x="833" y="1805"/>
                      </a:cubicBezTo>
                      <a:cubicBezTo>
                        <a:pt x="347" y="1805"/>
                        <a:pt x="0" y="1319"/>
                        <a:pt x="0" y="833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lnTo>
                        <a:pt x="972" y="0"/>
                      </a:lnTo>
                      <a:cubicBezTo>
                        <a:pt x="10831" y="903"/>
                        <a:pt x="20343" y="4374"/>
                        <a:pt x="28397" y="10068"/>
                      </a:cubicBezTo>
                      <a:cubicBezTo>
                        <a:pt x="28814" y="10345"/>
                        <a:pt x="28883" y="10901"/>
                        <a:pt x="28605" y="11317"/>
                      </a:cubicBezTo>
                      <a:cubicBezTo>
                        <a:pt x="28397" y="11526"/>
                        <a:pt x="28189" y="11664"/>
                        <a:pt x="27911" y="1166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33" name="Google Shape;13733;p31"/>
                <p:cNvSpPr/>
                <p:nvPr/>
              </p:nvSpPr>
              <p:spPr>
                <a:xfrm>
                  <a:off x="6961234" y="4840955"/>
                  <a:ext cx="10571" cy="21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1" h="21020" extrusionOk="0">
                      <a:moveTo>
                        <a:pt x="911" y="20951"/>
                      </a:moveTo>
                      <a:cubicBezTo>
                        <a:pt x="911" y="20951"/>
                        <a:pt x="842" y="20951"/>
                        <a:pt x="772" y="20951"/>
                      </a:cubicBezTo>
                      <a:cubicBezTo>
                        <a:pt x="286" y="20951"/>
                        <a:pt x="-61" y="20465"/>
                        <a:pt x="9" y="19979"/>
                      </a:cubicBezTo>
                      <a:cubicBezTo>
                        <a:pt x="911" y="12689"/>
                        <a:pt x="4175" y="5745"/>
                        <a:pt x="9035" y="261"/>
                      </a:cubicBezTo>
                      <a:cubicBezTo>
                        <a:pt x="9382" y="-87"/>
                        <a:pt x="9937" y="-87"/>
                        <a:pt x="10284" y="261"/>
                      </a:cubicBezTo>
                      <a:cubicBezTo>
                        <a:pt x="10632" y="608"/>
                        <a:pt x="10701" y="1163"/>
                        <a:pt x="10284" y="1510"/>
                      </a:cubicBezTo>
                      <a:cubicBezTo>
                        <a:pt x="5633" y="6718"/>
                        <a:pt x="2578" y="13314"/>
                        <a:pt x="1675" y="20257"/>
                      </a:cubicBezTo>
                      <a:cubicBezTo>
                        <a:pt x="1675" y="20673"/>
                        <a:pt x="1259" y="21020"/>
                        <a:pt x="842" y="210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34" name="Google Shape;13734;p31"/>
                <p:cNvSpPr/>
                <p:nvPr/>
              </p:nvSpPr>
              <p:spPr>
                <a:xfrm>
                  <a:off x="7006152" y="4913510"/>
                  <a:ext cx="23670" cy="34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70" h="34420" extrusionOk="0">
                      <a:moveTo>
                        <a:pt x="846" y="34351"/>
                      </a:moveTo>
                      <a:cubicBezTo>
                        <a:pt x="846" y="34351"/>
                        <a:pt x="568" y="34351"/>
                        <a:pt x="498" y="34281"/>
                      </a:cubicBezTo>
                      <a:cubicBezTo>
                        <a:pt x="82" y="34073"/>
                        <a:pt x="-126" y="33518"/>
                        <a:pt x="82" y="33101"/>
                      </a:cubicBezTo>
                      <a:cubicBezTo>
                        <a:pt x="5775" y="21089"/>
                        <a:pt x="13204" y="10050"/>
                        <a:pt x="22161" y="260"/>
                      </a:cubicBezTo>
                      <a:cubicBezTo>
                        <a:pt x="22508" y="-87"/>
                        <a:pt x="23063" y="-87"/>
                        <a:pt x="23411" y="260"/>
                      </a:cubicBezTo>
                      <a:cubicBezTo>
                        <a:pt x="23758" y="608"/>
                        <a:pt x="23758" y="1163"/>
                        <a:pt x="23411" y="1510"/>
                      </a:cubicBezTo>
                      <a:cubicBezTo>
                        <a:pt x="14523" y="11161"/>
                        <a:pt x="7233" y="22062"/>
                        <a:pt x="1609" y="33934"/>
                      </a:cubicBezTo>
                      <a:cubicBezTo>
                        <a:pt x="1470" y="34281"/>
                        <a:pt x="1123" y="34420"/>
                        <a:pt x="846" y="344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35" name="Google Shape;13735;p31"/>
                <p:cNvSpPr/>
                <p:nvPr/>
              </p:nvSpPr>
              <p:spPr>
                <a:xfrm>
                  <a:off x="6973185" y="4990700"/>
                  <a:ext cx="53536" cy="161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36" h="16177" extrusionOk="0">
                      <a:moveTo>
                        <a:pt x="52698" y="16177"/>
                      </a:moveTo>
                      <a:cubicBezTo>
                        <a:pt x="52698" y="16177"/>
                        <a:pt x="52350" y="16177"/>
                        <a:pt x="52211" y="16038"/>
                      </a:cubicBezTo>
                      <a:cubicBezTo>
                        <a:pt x="37215" y="6804"/>
                        <a:pt x="19301" y="1736"/>
                        <a:pt x="1666" y="1736"/>
                      </a:cubicBezTo>
                      <a:lnTo>
                        <a:pt x="902" y="1736"/>
                      </a:lnTo>
                      <a:cubicBezTo>
                        <a:pt x="417" y="1736"/>
                        <a:pt x="0" y="1319"/>
                        <a:pt x="0" y="903"/>
                      </a:cubicBezTo>
                      <a:cubicBezTo>
                        <a:pt x="0" y="417"/>
                        <a:pt x="347" y="0"/>
                        <a:pt x="833" y="0"/>
                      </a:cubicBezTo>
                      <a:cubicBezTo>
                        <a:pt x="1111" y="0"/>
                        <a:pt x="1388" y="0"/>
                        <a:pt x="1666" y="0"/>
                      </a:cubicBezTo>
                      <a:cubicBezTo>
                        <a:pt x="19579" y="0"/>
                        <a:pt x="37839" y="5138"/>
                        <a:pt x="53114" y="14581"/>
                      </a:cubicBezTo>
                      <a:cubicBezTo>
                        <a:pt x="53531" y="14858"/>
                        <a:pt x="53670" y="15344"/>
                        <a:pt x="53392" y="15761"/>
                      </a:cubicBezTo>
                      <a:cubicBezTo>
                        <a:pt x="53253" y="16038"/>
                        <a:pt x="52906" y="16177"/>
                        <a:pt x="52628" y="1617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3736" name="Google Shape;13736;p31"/>
            <p:cNvGrpSpPr/>
            <p:nvPr/>
          </p:nvGrpSpPr>
          <p:grpSpPr>
            <a:xfrm rot="2092781">
              <a:off x="682768" y="140411"/>
              <a:ext cx="252631" cy="253792"/>
              <a:chOff x="62450" y="3879120"/>
              <a:chExt cx="179934" cy="180754"/>
            </a:xfrm>
          </p:grpSpPr>
          <p:sp>
            <p:nvSpPr>
              <p:cNvPr id="13737" name="Google Shape;13737;p31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38" name="Google Shape;13738;p31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3739" name="Google Shape;13739;p31"/>
              <p:cNvGrpSpPr/>
              <p:nvPr/>
            </p:nvGrpSpPr>
            <p:grpSpPr>
              <a:xfrm rot="2546504">
                <a:off x="100156" y="3900105"/>
                <a:ext cx="89986" cy="146688"/>
                <a:chOff x="6936908" y="4823269"/>
                <a:chExt cx="132099" cy="215338"/>
              </a:xfrm>
            </p:grpSpPr>
            <p:sp>
              <p:nvSpPr>
                <p:cNvPr id="13740" name="Google Shape;13740;p31"/>
                <p:cNvSpPr/>
                <p:nvPr/>
              </p:nvSpPr>
              <p:spPr>
                <a:xfrm>
                  <a:off x="6936908" y="4823269"/>
                  <a:ext cx="99346" cy="21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346" h="215338" extrusionOk="0">
                      <a:moveTo>
                        <a:pt x="98000" y="215338"/>
                      </a:moveTo>
                      <a:cubicBezTo>
                        <a:pt x="97376" y="215338"/>
                        <a:pt x="96820" y="214922"/>
                        <a:pt x="96750" y="214297"/>
                      </a:cubicBezTo>
                      <a:cubicBezTo>
                        <a:pt x="79740" y="138270"/>
                        <a:pt x="46344" y="64882"/>
                        <a:pt x="242" y="2047"/>
                      </a:cubicBezTo>
                      <a:cubicBezTo>
                        <a:pt x="-174" y="1492"/>
                        <a:pt x="-36" y="659"/>
                        <a:pt x="520" y="242"/>
                      </a:cubicBezTo>
                      <a:cubicBezTo>
                        <a:pt x="1075" y="-174"/>
                        <a:pt x="1909" y="-35"/>
                        <a:pt x="2325" y="520"/>
                      </a:cubicBezTo>
                      <a:cubicBezTo>
                        <a:pt x="48635" y="63632"/>
                        <a:pt x="82170" y="137367"/>
                        <a:pt x="99319" y="213741"/>
                      </a:cubicBezTo>
                      <a:cubicBezTo>
                        <a:pt x="99458" y="214436"/>
                        <a:pt x="99042" y="215130"/>
                        <a:pt x="98348" y="215338"/>
                      </a:cubicBezTo>
                      <a:cubicBezTo>
                        <a:pt x="98278" y="215338"/>
                        <a:pt x="98139" y="215338"/>
                        <a:pt x="98070" y="21533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41" name="Google Shape;13741;p31"/>
                <p:cNvSpPr/>
                <p:nvPr/>
              </p:nvSpPr>
              <p:spPr>
                <a:xfrm>
                  <a:off x="7023841" y="4957711"/>
                  <a:ext cx="45166" cy="431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166" h="43194" extrusionOk="0">
                      <a:moveTo>
                        <a:pt x="931" y="43195"/>
                      </a:moveTo>
                      <a:cubicBezTo>
                        <a:pt x="931" y="43195"/>
                        <a:pt x="583" y="43195"/>
                        <a:pt x="375" y="43056"/>
                      </a:cubicBezTo>
                      <a:cubicBezTo>
                        <a:pt x="-42" y="42778"/>
                        <a:pt x="-111" y="42223"/>
                        <a:pt x="166" y="41806"/>
                      </a:cubicBezTo>
                      <a:cubicBezTo>
                        <a:pt x="12317" y="25490"/>
                        <a:pt x="26967" y="11535"/>
                        <a:pt x="43839" y="148"/>
                      </a:cubicBezTo>
                      <a:cubicBezTo>
                        <a:pt x="44255" y="-130"/>
                        <a:pt x="44741" y="9"/>
                        <a:pt x="45019" y="356"/>
                      </a:cubicBezTo>
                      <a:cubicBezTo>
                        <a:pt x="45296" y="773"/>
                        <a:pt x="45158" y="1328"/>
                        <a:pt x="44811" y="1537"/>
                      </a:cubicBezTo>
                      <a:cubicBezTo>
                        <a:pt x="28078" y="12784"/>
                        <a:pt x="13567" y="26601"/>
                        <a:pt x="1555" y="42778"/>
                      </a:cubicBezTo>
                      <a:cubicBezTo>
                        <a:pt x="1347" y="42986"/>
                        <a:pt x="1139" y="43125"/>
                        <a:pt x="861" y="4312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42" name="Google Shape;13742;p31"/>
                <p:cNvSpPr/>
                <p:nvPr/>
              </p:nvSpPr>
              <p:spPr>
                <a:xfrm>
                  <a:off x="6957632" y="4938904"/>
                  <a:ext cx="53189" cy="18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89" h="18399" extrusionOk="0">
                      <a:moveTo>
                        <a:pt x="52281" y="18399"/>
                      </a:moveTo>
                      <a:cubicBezTo>
                        <a:pt x="52281" y="18399"/>
                        <a:pt x="51934" y="18399"/>
                        <a:pt x="51795" y="18260"/>
                      </a:cubicBezTo>
                      <a:cubicBezTo>
                        <a:pt x="36521" y="8401"/>
                        <a:pt x="18885" y="2708"/>
                        <a:pt x="833" y="1736"/>
                      </a:cubicBezTo>
                      <a:cubicBezTo>
                        <a:pt x="347" y="1736"/>
                        <a:pt x="0" y="1319"/>
                        <a:pt x="0" y="834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cubicBezTo>
                        <a:pt x="19302" y="1042"/>
                        <a:pt x="37284" y="6804"/>
                        <a:pt x="52767" y="16802"/>
                      </a:cubicBezTo>
                      <a:cubicBezTo>
                        <a:pt x="53184" y="17080"/>
                        <a:pt x="53323" y="17636"/>
                        <a:pt x="53045" y="17983"/>
                      </a:cubicBezTo>
                      <a:cubicBezTo>
                        <a:pt x="52906" y="18260"/>
                        <a:pt x="52559" y="18399"/>
                        <a:pt x="52281" y="18399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43" name="Google Shape;13743;p31"/>
                <p:cNvSpPr/>
                <p:nvPr/>
              </p:nvSpPr>
              <p:spPr>
                <a:xfrm>
                  <a:off x="6986713" y="4870015"/>
                  <a:ext cx="18194" cy="37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4" h="37506" extrusionOk="0">
                      <a:moveTo>
                        <a:pt x="913" y="37507"/>
                      </a:moveTo>
                      <a:cubicBezTo>
                        <a:pt x="913" y="37507"/>
                        <a:pt x="775" y="37507"/>
                        <a:pt x="705" y="37507"/>
                      </a:cubicBezTo>
                      <a:cubicBezTo>
                        <a:pt x="219" y="37437"/>
                        <a:pt x="-59" y="36951"/>
                        <a:pt x="10" y="36465"/>
                      </a:cubicBezTo>
                      <a:cubicBezTo>
                        <a:pt x="2788" y="23412"/>
                        <a:pt x="8481" y="10914"/>
                        <a:pt x="16604" y="361"/>
                      </a:cubicBezTo>
                      <a:cubicBezTo>
                        <a:pt x="16882" y="-56"/>
                        <a:pt x="17438" y="-125"/>
                        <a:pt x="17854" y="222"/>
                      </a:cubicBezTo>
                      <a:cubicBezTo>
                        <a:pt x="18201" y="500"/>
                        <a:pt x="18340" y="1055"/>
                        <a:pt x="17993" y="1472"/>
                      </a:cubicBezTo>
                      <a:cubicBezTo>
                        <a:pt x="10008" y="11817"/>
                        <a:pt x="4385" y="24037"/>
                        <a:pt x="1746" y="36812"/>
                      </a:cubicBezTo>
                      <a:cubicBezTo>
                        <a:pt x="1677" y="37229"/>
                        <a:pt x="1260" y="37507"/>
                        <a:pt x="913" y="375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44" name="Google Shape;13744;p31"/>
                <p:cNvSpPr/>
                <p:nvPr/>
              </p:nvSpPr>
              <p:spPr>
                <a:xfrm>
                  <a:off x="6948537" y="4874403"/>
                  <a:ext cx="28772" cy="11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72" h="11733" extrusionOk="0">
                      <a:moveTo>
                        <a:pt x="27911" y="11734"/>
                      </a:moveTo>
                      <a:cubicBezTo>
                        <a:pt x="27911" y="11734"/>
                        <a:pt x="27564" y="11734"/>
                        <a:pt x="27425" y="11595"/>
                      </a:cubicBezTo>
                      <a:cubicBezTo>
                        <a:pt x="19579" y="6040"/>
                        <a:pt x="10415" y="2708"/>
                        <a:pt x="833" y="1805"/>
                      </a:cubicBezTo>
                      <a:cubicBezTo>
                        <a:pt x="347" y="1805"/>
                        <a:pt x="0" y="1319"/>
                        <a:pt x="0" y="833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lnTo>
                        <a:pt x="972" y="0"/>
                      </a:lnTo>
                      <a:cubicBezTo>
                        <a:pt x="10831" y="903"/>
                        <a:pt x="20343" y="4374"/>
                        <a:pt x="28397" y="10068"/>
                      </a:cubicBezTo>
                      <a:cubicBezTo>
                        <a:pt x="28814" y="10345"/>
                        <a:pt x="28883" y="10901"/>
                        <a:pt x="28605" y="11317"/>
                      </a:cubicBezTo>
                      <a:cubicBezTo>
                        <a:pt x="28397" y="11526"/>
                        <a:pt x="28189" y="11664"/>
                        <a:pt x="27911" y="1166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45" name="Google Shape;13745;p31"/>
                <p:cNvSpPr/>
                <p:nvPr/>
              </p:nvSpPr>
              <p:spPr>
                <a:xfrm>
                  <a:off x="6961234" y="4840955"/>
                  <a:ext cx="10571" cy="21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1" h="21020" extrusionOk="0">
                      <a:moveTo>
                        <a:pt x="911" y="20951"/>
                      </a:moveTo>
                      <a:cubicBezTo>
                        <a:pt x="911" y="20951"/>
                        <a:pt x="842" y="20951"/>
                        <a:pt x="772" y="20951"/>
                      </a:cubicBezTo>
                      <a:cubicBezTo>
                        <a:pt x="286" y="20951"/>
                        <a:pt x="-61" y="20465"/>
                        <a:pt x="9" y="19979"/>
                      </a:cubicBezTo>
                      <a:cubicBezTo>
                        <a:pt x="911" y="12689"/>
                        <a:pt x="4175" y="5745"/>
                        <a:pt x="9035" y="261"/>
                      </a:cubicBezTo>
                      <a:cubicBezTo>
                        <a:pt x="9382" y="-87"/>
                        <a:pt x="9937" y="-87"/>
                        <a:pt x="10284" y="261"/>
                      </a:cubicBezTo>
                      <a:cubicBezTo>
                        <a:pt x="10632" y="608"/>
                        <a:pt x="10701" y="1163"/>
                        <a:pt x="10284" y="1510"/>
                      </a:cubicBezTo>
                      <a:cubicBezTo>
                        <a:pt x="5633" y="6718"/>
                        <a:pt x="2578" y="13314"/>
                        <a:pt x="1675" y="20257"/>
                      </a:cubicBezTo>
                      <a:cubicBezTo>
                        <a:pt x="1675" y="20673"/>
                        <a:pt x="1259" y="21020"/>
                        <a:pt x="842" y="210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46" name="Google Shape;13746;p31"/>
                <p:cNvSpPr/>
                <p:nvPr/>
              </p:nvSpPr>
              <p:spPr>
                <a:xfrm>
                  <a:off x="7006152" y="4913510"/>
                  <a:ext cx="23670" cy="34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70" h="34420" extrusionOk="0">
                      <a:moveTo>
                        <a:pt x="846" y="34351"/>
                      </a:moveTo>
                      <a:cubicBezTo>
                        <a:pt x="846" y="34351"/>
                        <a:pt x="568" y="34351"/>
                        <a:pt x="498" y="34281"/>
                      </a:cubicBezTo>
                      <a:cubicBezTo>
                        <a:pt x="82" y="34073"/>
                        <a:pt x="-126" y="33518"/>
                        <a:pt x="82" y="33101"/>
                      </a:cubicBezTo>
                      <a:cubicBezTo>
                        <a:pt x="5775" y="21089"/>
                        <a:pt x="13204" y="10050"/>
                        <a:pt x="22161" y="260"/>
                      </a:cubicBezTo>
                      <a:cubicBezTo>
                        <a:pt x="22508" y="-87"/>
                        <a:pt x="23063" y="-87"/>
                        <a:pt x="23411" y="260"/>
                      </a:cubicBezTo>
                      <a:cubicBezTo>
                        <a:pt x="23758" y="608"/>
                        <a:pt x="23758" y="1163"/>
                        <a:pt x="23411" y="1510"/>
                      </a:cubicBezTo>
                      <a:cubicBezTo>
                        <a:pt x="14523" y="11161"/>
                        <a:pt x="7233" y="22062"/>
                        <a:pt x="1609" y="33934"/>
                      </a:cubicBezTo>
                      <a:cubicBezTo>
                        <a:pt x="1470" y="34281"/>
                        <a:pt x="1123" y="34420"/>
                        <a:pt x="846" y="344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47" name="Google Shape;13747;p31"/>
                <p:cNvSpPr/>
                <p:nvPr/>
              </p:nvSpPr>
              <p:spPr>
                <a:xfrm>
                  <a:off x="6973185" y="4990700"/>
                  <a:ext cx="53536" cy="161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36" h="16177" extrusionOk="0">
                      <a:moveTo>
                        <a:pt x="52698" y="16177"/>
                      </a:moveTo>
                      <a:cubicBezTo>
                        <a:pt x="52698" y="16177"/>
                        <a:pt x="52350" y="16177"/>
                        <a:pt x="52211" y="16038"/>
                      </a:cubicBezTo>
                      <a:cubicBezTo>
                        <a:pt x="37215" y="6804"/>
                        <a:pt x="19301" y="1736"/>
                        <a:pt x="1666" y="1736"/>
                      </a:cubicBezTo>
                      <a:lnTo>
                        <a:pt x="902" y="1736"/>
                      </a:lnTo>
                      <a:cubicBezTo>
                        <a:pt x="417" y="1736"/>
                        <a:pt x="0" y="1319"/>
                        <a:pt x="0" y="903"/>
                      </a:cubicBezTo>
                      <a:cubicBezTo>
                        <a:pt x="0" y="417"/>
                        <a:pt x="347" y="0"/>
                        <a:pt x="833" y="0"/>
                      </a:cubicBezTo>
                      <a:cubicBezTo>
                        <a:pt x="1111" y="0"/>
                        <a:pt x="1388" y="0"/>
                        <a:pt x="1666" y="0"/>
                      </a:cubicBezTo>
                      <a:cubicBezTo>
                        <a:pt x="19579" y="0"/>
                        <a:pt x="37839" y="5138"/>
                        <a:pt x="53114" y="14581"/>
                      </a:cubicBezTo>
                      <a:cubicBezTo>
                        <a:pt x="53531" y="14858"/>
                        <a:pt x="53670" y="15344"/>
                        <a:pt x="53392" y="15761"/>
                      </a:cubicBezTo>
                      <a:cubicBezTo>
                        <a:pt x="53253" y="16038"/>
                        <a:pt x="52906" y="16177"/>
                        <a:pt x="52628" y="1617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3748" name="Google Shape;13748;p31"/>
            <p:cNvGrpSpPr/>
            <p:nvPr/>
          </p:nvGrpSpPr>
          <p:grpSpPr>
            <a:xfrm flipH="1">
              <a:off x="8226678" y="178333"/>
              <a:ext cx="175120" cy="178001"/>
              <a:chOff x="4960130" y="3783548"/>
              <a:chExt cx="125113" cy="127144"/>
            </a:xfrm>
          </p:grpSpPr>
          <p:sp>
            <p:nvSpPr>
              <p:cNvPr id="13749" name="Google Shape;13749;p31"/>
              <p:cNvSpPr/>
              <p:nvPr/>
            </p:nvSpPr>
            <p:spPr>
              <a:xfrm>
                <a:off x="4960130" y="3783548"/>
                <a:ext cx="125113" cy="127144"/>
              </a:xfrm>
              <a:custGeom>
                <a:avLst/>
                <a:gdLst/>
                <a:ahLst/>
                <a:cxnLst/>
                <a:rect l="l" t="t" r="r" b="b"/>
                <a:pathLst>
                  <a:path w="183989" h="186976" extrusionOk="0">
                    <a:moveTo>
                      <a:pt x="2106" y="101794"/>
                    </a:moveTo>
                    <a:cubicBezTo>
                      <a:pt x="4258" y="98600"/>
                      <a:pt x="7869" y="96725"/>
                      <a:pt x="11409" y="95267"/>
                    </a:cubicBezTo>
                    <a:cubicBezTo>
                      <a:pt x="23491" y="90407"/>
                      <a:pt x="37238" y="89851"/>
                      <a:pt x="49735" y="93601"/>
                    </a:cubicBezTo>
                    <a:cubicBezTo>
                      <a:pt x="43070" y="89504"/>
                      <a:pt x="37793" y="83325"/>
                      <a:pt x="34738" y="76174"/>
                    </a:cubicBezTo>
                    <a:cubicBezTo>
                      <a:pt x="33489" y="73188"/>
                      <a:pt x="32586" y="69855"/>
                      <a:pt x="33419" y="66731"/>
                    </a:cubicBezTo>
                    <a:cubicBezTo>
                      <a:pt x="34252" y="63607"/>
                      <a:pt x="37377" y="60205"/>
                      <a:pt x="40570" y="60621"/>
                    </a:cubicBezTo>
                    <a:cubicBezTo>
                      <a:pt x="32586" y="51873"/>
                      <a:pt x="29670" y="38750"/>
                      <a:pt x="33211" y="27433"/>
                    </a:cubicBezTo>
                    <a:cubicBezTo>
                      <a:pt x="34391" y="23615"/>
                      <a:pt x="36544" y="19796"/>
                      <a:pt x="40084" y="17991"/>
                    </a:cubicBezTo>
                    <a:cubicBezTo>
                      <a:pt x="43834" y="16186"/>
                      <a:pt x="48208" y="16949"/>
                      <a:pt x="52235" y="18130"/>
                    </a:cubicBezTo>
                    <a:cubicBezTo>
                      <a:pt x="62788" y="21254"/>
                      <a:pt x="72578" y="26809"/>
                      <a:pt x="80632" y="34238"/>
                    </a:cubicBezTo>
                    <a:cubicBezTo>
                      <a:pt x="85700" y="31877"/>
                      <a:pt x="91949" y="34029"/>
                      <a:pt x="96045" y="37917"/>
                    </a:cubicBezTo>
                    <a:cubicBezTo>
                      <a:pt x="100142" y="41805"/>
                      <a:pt x="102364" y="47082"/>
                      <a:pt x="104586" y="52290"/>
                    </a:cubicBezTo>
                    <a:cubicBezTo>
                      <a:pt x="100142" y="37154"/>
                      <a:pt x="103752" y="19796"/>
                      <a:pt x="113958" y="7785"/>
                    </a:cubicBezTo>
                    <a:cubicBezTo>
                      <a:pt x="117499" y="3619"/>
                      <a:pt x="122360" y="-200"/>
                      <a:pt x="127845" y="8"/>
                    </a:cubicBezTo>
                    <a:cubicBezTo>
                      <a:pt x="133191" y="217"/>
                      <a:pt x="137704" y="4174"/>
                      <a:pt x="140967" y="8409"/>
                    </a:cubicBezTo>
                    <a:cubicBezTo>
                      <a:pt x="147216" y="16533"/>
                      <a:pt x="150757" y="26461"/>
                      <a:pt x="151243" y="36668"/>
                    </a:cubicBezTo>
                    <a:cubicBezTo>
                      <a:pt x="158672" y="36807"/>
                      <a:pt x="164990" y="43125"/>
                      <a:pt x="167073" y="50276"/>
                    </a:cubicBezTo>
                    <a:cubicBezTo>
                      <a:pt x="169156" y="57427"/>
                      <a:pt x="167837" y="65134"/>
                      <a:pt x="165615" y="72286"/>
                    </a:cubicBezTo>
                    <a:cubicBezTo>
                      <a:pt x="170753" y="68814"/>
                      <a:pt x="178460" y="71383"/>
                      <a:pt x="181723" y="76729"/>
                    </a:cubicBezTo>
                    <a:cubicBezTo>
                      <a:pt x="184986" y="82075"/>
                      <a:pt x="184431" y="89018"/>
                      <a:pt x="181931" y="94711"/>
                    </a:cubicBezTo>
                    <a:cubicBezTo>
                      <a:pt x="179431" y="100405"/>
                      <a:pt x="175127" y="105126"/>
                      <a:pt x="170892" y="109709"/>
                    </a:cubicBezTo>
                    <a:cubicBezTo>
                      <a:pt x="173808" y="112208"/>
                      <a:pt x="174433" y="116721"/>
                      <a:pt x="173113" y="120331"/>
                    </a:cubicBezTo>
                    <a:cubicBezTo>
                      <a:pt x="171794" y="123942"/>
                      <a:pt x="168878" y="126788"/>
                      <a:pt x="165823" y="129080"/>
                    </a:cubicBezTo>
                    <a:cubicBezTo>
                      <a:pt x="155270" y="136786"/>
                      <a:pt x="140898" y="138939"/>
                      <a:pt x="128539" y="134704"/>
                    </a:cubicBezTo>
                    <a:cubicBezTo>
                      <a:pt x="133330" y="141716"/>
                      <a:pt x="132080" y="150950"/>
                      <a:pt x="129094" y="158865"/>
                    </a:cubicBezTo>
                    <a:cubicBezTo>
                      <a:pt x="126109" y="166780"/>
                      <a:pt x="119096" y="173029"/>
                      <a:pt x="110904" y="175182"/>
                    </a:cubicBezTo>
                    <a:cubicBezTo>
                      <a:pt x="107154" y="176154"/>
                      <a:pt x="102850" y="176154"/>
                      <a:pt x="99933" y="173654"/>
                    </a:cubicBezTo>
                    <a:cubicBezTo>
                      <a:pt x="95074" y="180319"/>
                      <a:pt x="87783" y="185527"/>
                      <a:pt x="79590" y="186707"/>
                    </a:cubicBezTo>
                    <a:cubicBezTo>
                      <a:pt x="71398" y="187957"/>
                      <a:pt x="62441" y="184833"/>
                      <a:pt x="57650" y="178028"/>
                    </a:cubicBezTo>
                    <a:cubicBezTo>
                      <a:pt x="52860" y="171294"/>
                      <a:pt x="53137" y="161087"/>
                      <a:pt x="59039" y="155255"/>
                    </a:cubicBezTo>
                    <a:cubicBezTo>
                      <a:pt x="48555" y="156088"/>
                      <a:pt x="37793" y="153450"/>
                      <a:pt x="28906" y="147826"/>
                    </a:cubicBezTo>
                    <a:cubicBezTo>
                      <a:pt x="25921" y="145951"/>
                      <a:pt x="23074" y="143660"/>
                      <a:pt x="21616" y="140536"/>
                    </a:cubicBezTo>
                    <a:cubicBezTo>
                      <a:pt x="20158" y="137342"/>
                      <a:pt x="19880" y="133523"/>
                      <a:pt x="22588" y="131371"/>
                    </a:cubicBezTo>
                    <a:cubicBezTo>
                      <a:pt x="16200" y="128733"/>
                      <a:pt x="9535" y="126025"/>
                      <a:pt x="4883" y="120887"/>
                    </a:cubicBezTo>
                    <a:cubicBezTo>
                      <a:pt x="231" y="115749"/>
                      <a:pt x="-1852" y="107556"/>
                      <a:pt x="2036" y="10186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50" name="Google Shape;13750;p31"/>
              <p:cNvSpPr/>
              <p:nvPr/>
            </p:nvSpPr>
            <p:spPr>
              <a:xfrm>
                <a:off x="4960130" y="3783548"/>
                <a:ext cx="125113" cy="127144"/>
              </a:xfrm>
              <a:custGeom>
                <a:avLst/>
                <a:gdLst/>
                <a:ahLst/>
                <a:cxnLst/>
                <a:rect l="l" t="t" r="r" b="b"/>
                <a:pathLst>
                  <a:path w="183989" h="186976" extrusionOk="0">
                    <a:moveTo>
                      <a:pt x="2106" y="101794"/>
                    </a:moveTo>
                    <a:cubicBezTo>
                      <a:pt x="4258" y="98600"/>
                      <a:pt x="7869" y="96725"/>
                      <a:pt x="11409" y="95267"/>
                    </a:cubicBezTo>
                    <a:cubicBezTo>
                      <a:pt x="23491" y="90407"/>
                      <a:pt x="37238" y="89851"/>
                      <a:pt x="49735" y="93601"/>
                    </a:cubicBezTo>
                    <a:cubicBezTo>
                      <a:pt x="43070" y="89504"/>
                      <a:pt x="37793" y="83325"/>
                      <a:pt x="34738" y="76174"/>
                    </a:cubicBezTo>
                    <a:cubicBezTo>
                      <a:pt x="33489" y="73188"/>
                      <a:pt x="32586" y="69855"/>
                      <a:pt x="33419" y="66731"/>
                    </a:cubicBezTo>
                    <a:cubicBezTo>
                      <a:pt x="34252" y="63607"/>
                      <a:pt x="37377" y="60205"/>
                      <a:pt x="40570" y="60621"/>
                    </a:cubicBezTo>
                    <a:cubicBezTo>
                      <a:pt x="32586" y="51873"/>
                      <a:pt x="29670" y="38750"/>
                      <a:pt x="33211" y="27433"/>
                    </a:cubicBezTo>
                    <a:cubicBezTo>
                      <a:pt x="34391" y="23615"/>
                      <a:pt x="36544" y="19796"/>
                      <a:pt x="40084" y="17991"/>
                    </a:cubicBezTo>
                    <a:cubicBezTo>
                      <a:pt x="43834" y="16186"/>
                      <a:pt x="48208" y="16949"/>
                      <a:pt x="52235" y="18130"/>
                    </a:cubicBezTo>
                    <a:cubicBezTo>
                      <a:pt x="62788" y="21254"/>
                      <a:pt x="72578" y="26809"/>
                      <a:pt x="80632" y="34238"/>
                    </a:cubicBezTo>
                    <a:cubicBezTo>
                      <a:pt x="85700" y="31877"/>
                      <a:pt x="91949" y="34029"/>
                      <a:pt x="96045" y="37917"/>
                    </a:cubicBezTo>
                    <a:cubicBezTo>
                      <a:pt x="100142" y="41805"/>
                      <a:pt x="102364" y="47082"/>
                      <a:pt x="104586" y="52290"/>
                    </a:cubicBezTo>
                    <a:cubicBezTo>
                      <a:pt x="100142" y="37154"/>
                      <a:pt x="103752" y="19796"/>
                      <a:pt x="113958" y="7785"/>
                    </a:cubicBezTo>
                    <a:cubicBezTo>
                      <a:pt x="117499" y="3619"/>
                      <a:pt x="122360" y="-200"/>
                      <a:pt x="127845" y="8"/>
                    </a:cubicBezTo>
                    <a:cubicBezTo>
                      <a:pt x="133191" y="217"/>
                      <a:pt x="137704" y="4174"/>
                      <a:pt x="140967" y="8409"/>
                    </a:cubicBezTo>
                    <a:cubicBezTo>
                      <a:pt x="147216" y="16533"/>
                      <a:pt x="150757" y="26461"/>
                      <a:pt x="151243" y="36668"/>
                    </a:cubicBezTo>
                    <a:cubicBezTo>
                      <a:pt x="158672" y="36807"/>
                      <a:pt x="164990" y="43125"/>
                      <a:pt x="167073" y="50276"/>
                    </a:cubicBezTo>
                    <a:cubicBezTo>
                      <a:pt x="169156" y="57427"/>
                      <a:pt x="167837" y="65134"/>
                      <a:pt x="165615" y="72286"/>
                    </a:cubicBezTo>
                    <a:cubicBezTo>
                      <a:pt x="170753" y="68814"/>
                      <a:pt x="178460" y="71383"/>
                      <a:pt x="181723" y="76729"/>
                    </a:cubicBezTo>
                    <a:cubicBezTo>
                      <a:pt x="184986" y="82075"/>
                      <a:pt x="184431" y="89018"/>
                      <a:pt x="181931" y="94711"/>
                    </a:cubicBezTo>
                    <a:cubicBezTo>
                      <a:pt x="179431" y="100405"/>
                      <a:pt x="175127" y="105126"/>
                      <a:pt x="170892" y="109709"/>
                    </a:cubicBezTo>
                    <a:cubicBezTo>
                      <a:pt x="173808" y="112208"/>
                      <a:pt x="174433" y="116721"/>
                      <a:pt x="173113" y="120331"/>
                    </a:cubicBezTo>
                    <a:cubicBezTo>
                      <a:pt x="171794" y="123942"/>
                      <a:pt x="168878" y="126788"/>
                      <a:pt x="165823" y="129080"/>
                    </a:cubicBezTo>
                    <a:cubicBezTo>
                      <a:pt x="155270" y="136786"/>
                      <a:pt x="140898" y="138939"/>
                      <a:pt x="128539" y="134704"/>
                    </a:cubicBezTo>
                    <a:cubicBezTo>
                      <a:pt x="133330" y="141716"/>
                      <a:pt x="132080" y="150950"/>
                      <a:pt x="129094" y="158865"/>
                    </a:cubicBezTo>
                    <a:cubicBezTo>
                      <a:pt x="126109" y="166780"/>
                      <a:pt x="119096" y="173029"/>
                      <a:pt x="110904" y="175182"/>
                    </a:cubicBezTo>
                    <a:cubicBezTo>
                      <a:pt x="107154" y="176154"/>
                      <a:pt x="102850" y="176154"/>
                      <a:pt x="99933" y="173654"/>
                    </a:cubicBezTo>
                    <a:cubicBezTo>
                      <a:pt x="95074" y="180319"/>
                      <a:pt x="87783" y="185527"/>
                      <a:pt x="79590" y="186707"/>
                    </a:cubicBezTo>
                    <a:cubicBezTo>
                      <a:pt x="71398" y="187957"/>
                      <a:pt x="62441" y="184833"/>
                      <a:pt x="57650" y="178028"/>
                    </a:cubicBezTo>
                    <a:cubicBezTo>
                      <a:pt x="52860" y="171294"/>
                      <a:pt x="53137" y="161087"/>
                      <a:pt x="59039" y="155255"/>
                    </a:cubicBezTo>
                    <a:cubicBezTo>
                      <a:pt x="48555" y="156088"/>
                      <a:pt x="37793" y="153450"/>
                      <a:pt x="28906" y="147826"/>
                    </a:cubicBezTo>
                    <a:cubicBezTo>
                      <a:pt x="25921" y="145951"/>
                      <a:pt x="23074" y="143660"/>
                      <a:pt x="21616" y="140536"/>
                    </a:cubicBezTo>
                    <a:cubicBezTo>
                      <a:pt x="20158" y="137342"/>
                      <a:pt x="19880" y="133523"/>
                      <a:pt x="22588" y="131371"/>
                    </a:cubicBezTo>
                    <a:cubicBezTo>
                      <a:pt x="16200" y="128733"/>
                      <a:pt x="9535" y="126025"/>
                      <a:pt x="4883" y="120887"/>
                    </a:cubicBezTo>
                    <a:cubicBezTo>
                      <a:pt x="231" y="115749"/>
                      <a:pt x="-1852" y="107556"/>
                      <a:pt x="2036" y="10186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3751" name="Google Shape;13751;p31"/>
              <p:cNvGrpSpPr/>
              <p:nvPr/>
            </p:nvGrpSpPr>
            <p:grpSpPr>
              <a:xfrm>
                <a:off x="4977031" y="3800989"/>
                <a:ext cx="91743" cy="91912"/>
                <a:chOff x="6688936" y="5233127"/>
                <a:chExt cx="134679" cy="134927"/>
              </a:xfrm>
            </p:grpSpPr>
            <p:sp>
              <p:nvSpPr>
                <p:cNvPr id="13752" name="Google Shape;13752;p31"/>
                <p:cNvSpPr/>
                <p:nvPr/>
              </p:nvSpPr>
              <p:spPr>
                <a:xfrm>
                  <a:off x="6709459" y="5239857"/>
                  <a:ext cx="114156" cy="1281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156" h="128197" extrusionOk="0">
                      <a:moveTo>
                        <a:pt x="112783" y="128197"/>
                      </a:moveTo>
                      <a:cubicBezTo>
                        <a:pt x="112783" y="128197"/>
                        <a:pt x="112228" y="128128"/>
                        <a:pt x="111950" y="127919"/>
                      </a:cubicBezTo>
                      <a:cubicBezTo>
                        <a:pt x="66682" y="94246"/>
                        <a:pt x="28009" y="50713"/>
                        <a:pt x="167" y="2042"/>
                      </a:cubicBezTo>
                      <a:cubicBezTo>
                        <a:pt x="-180" y="1417"/>
                        <a:pt x="28" y="584"/>
                        <a:pt x="653" y="167"/>
                      </a:cubicBezTo>
                      <a:cubicBezTo>
                        <a:pt x="1347" y="-180"/>
                        <a:pt x="2111" y="28"/>
                        <a:pt x="2528" y="653"/>
                      </a:cubicBezTo>
                      <a:cubicBezTo>
                        <a:pt x="30231" y="49046"/>
                        <a:pt x="68626" y="92301"/>
                        <a:pt x="113616" y="125767"/>
                      </a:cubicBezTo>
                      <a:cubicBezTo>
                        <a:pt x="114242" y="126184"/>
                        <a:pt x="114311" y="127086"/>
                        <a:pt x="113894" y="127642"/>
                      </a:cubicBezTo>
                      <a:cubicBezTo>
                        <a:pt x="113616" y="127989"/>
                        <a:pt x="113200" y="128197"/>
                        <a:pt x="112783" y="12819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53" name="Google Shape;13753;p31"/>
                <p:cNvSpPr/>
                <p:nvPr/>
              </p:nvSpPr>
              <p:spPr>
                <a:xfrm>
                  <a:off x="6782047" y="5233127"/>
                  <a:ext cx="7309" cy="104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9" h="104794" extrusionOk="0">
                      <a:moveTo>
                        <a:pt x="4995" y="104794"/>
                      </a:moveTo>
                      <a:cubicBezTo>
                        <a:pt x="4301" y="104794"/>
                        <a:pt x="3745" y="104308"/>
                        <a:pt x="3676" y="103614"/>
                      </a:cubicBezTo>
                      <a:cubicBezTo>
                        <a:pt x="-1531" y="69524"/>
                        <a:pt x="-1184" y="35086"/>
                        <a:pt x="4578" y="1135"/>
                      </a:cubicBezTo>
                      <a:cubicBezTo>
                        <a:pt x="4717" y="371"/>
                        <a:pt x="5342" y="-115"/>
                        <a:pt x="6175" y="24"/>
                      </a:cubicBezTo>
                      <a:cubicBezTo>
                        <a:pt x="6939" y="163"/>
                        <a:pt x="7425" y="857"/>
                        <a:pt x="7286" y="1621"/>
                      </a:cubicBezTo>
                      <a:cubicBezTo>
                        <a:pt x="1593" y="35294"/>
                        <a:pt x="1246" y="69454"/>
                        <a:pt x="6383" y="103267"/>
                      </a:cubicBezTo>
                      <a:cubicBezTo>
                        <a:pt x="6522" y="104031"/>
                        <a:pt x="5967" y="104725"/>
                        <a:pt x="5203" y="104794"/>
                      </a:cubicBezTo>
                      <a:cubicBezTo>
                        <a:pt x="5203" y="104794"/>
                        <a:pt x="5064" y="104794"/>
                        <a:pt x="4995" y="10479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54" name="Google Shape;13754;p31"/>
                <p:cNvSpPr/>
                <p:nvPr/>
              </p:nvSpPr>
              <p:spPr>
                <a:xfrm>
                  <a:off x="6688936" y="5322280"/>
                  <a:ext cx="100386" cy="18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386" h="18349" extrusionOk="0">
                      <a:moveTo>
                        <a:pt x="99077" y="18280"/>
                      </a:moveTo>
                      <a:cubicBezTo>
                        <a:pt x="99077" y="18280"/>
                        <a:pt x="98800" y="18280"/>
                        <a:pt x="98591" y="18211"/>
                      </a:cubicBezTo>
                      <a:cubicBezTo>
                        <a:pt x="67764" y="7033"/>
                        <a:pt x="34160" y="1686"/>
                        <a:pt x="1388" y="2866"/>
                      </a:cubicBezTo>
                      <a:cubicBezTo>
                        <a:pt x="555" y="2936"/>
                        <a:pt x="0" y="2311"/>
                        <a:pt x="0" y="1547"/>
                      </a:cubicBezTo>
                      <a:cubicBezTo>
                        <a:pt x="0" y="784"/>
                        <a:pt x="555" y="159"/>
                        <a:pt x="1319" y="159"/>
                      </a:cubicBezTo>
                      <a:cubicBezTo>
                        <a:pt x="34437" y="-1022"/>
                        <a:pt x="68389" y="4394"/>
                        <a:pt x="99494" y="15711"/>
                      </a:cubicBezTo>
                      <a:cubicBezTo>
                        <a:pt x="100188" y="15989"/>
                        <a:pt x="100535" y="16753"/>
                        <a:pt x="100327" y="17447"/>
                      </a:cubicBezTo>
                      <a:cubicBezTo>
                        <a:pt x="100119" y="18003"/>
                        <a:pt x="99633" y="18350"/>
                        <a:pt x="99077" y="1835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55" name="Google Shape;13755;p31"/>
                <p:cNvSpPr/>
                <p:nvPr/>
              </p:nvSpPr>
              <p:spPr>
                <a:xfrm>
                  <a:off x="6784071" y="5290842"/>
                  <a:ext cx="29637" cy="2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37" h="26875" extrusionOk="0">
                      <a:moveTo>
                        <a:pt x="888" y="26806"/>
                      </a:moveTo>
                      <a:cubicBezTo>
                        <a:pt x="888" y="26806"/>
                        <a:pt x="471" y="26806"/>
                        <a:pt x="332" y="26597"/>
                      </a:cubicBezTo>
                      <a:cubicBezTo>
                        <a:pt x="-84" y="26250"/>
                        <a:pt x="-84" y="25695"/>
                        <a:pt x="193" y="25348"/>
                      </a:cubicBezTo>
                      <a:cubicBezTo>
                        <a:pt x="8247" y="15558"/>
                        <a:pt x="17690" y="7088"/>
                        <a:pt x="28243" y="144"/>
                      </a:cubicBezTo>
                      <a:cubicBezTo>
                        <a:pt x="28660" y="-133"/>
                        <a:pt x="29215" y="5"/>
                        <a:pt x="29493" y="422"/>
                      </a:cubicBezTo>
                      <a:cubicBezTo>
                        <a:pt x="29771" y="839"/>
                        <a:pt x="29632" y="1394"/>
                        <a:pt x="29215" y="1672"/>
                      </a:cubicBezTo>
                      <a:cubicBezTo>
                        <a:pt x="18801" y="8546"/>
                        <a:pt x="9497" y="16877"/>
                        <a:pt x="1513" y="26528"/>
                      </a:cubicBezTo>
                      <a:cubicBezTo>
                        <a:pt x="1304" y="26736"/>
                        <a:pt x="1096" y="26875"/>
                        <a:pt x="818" y="2687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56" name="Google Shape;13756;p31"/>
                <p:cNvSpPr/>
                <p:nvPr/>
              </p:nvSpPr>
              <p:spPr>
                <a:xfrm>
                  <a:off x="6770534" y="5272119"/>
                  <a:ext cx="13047" cy="17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47" h="17756" extrusionOk="0">
                      <a:moveTo>
                        <a:pt x="12202" y="17757"/>
                      </a:moveTo>
                      <a:cubicBezTo>
                        <a:pt x="12202" y="17757"/>
                        <a:pt x="11578" y="17548"/>
                        <a:pt x="11369" y="17271"/>
                      </a:cubicBezTo>
                      <a:cubicBezTo>
                        <a:pt x="8523" y="11508"/>
                        <a:pt x="4843" y="6231"/>
                        <a:pt x="260" y="1579"/>
                      </a:cubicBezTo>
                      <a:cubicBezTo>
                        <a:pt x="-87" y="1232"/>
                        <a:pt x="-87" y="677"/>
                        <a:pt x="260" y="260"/>
                      </a:cubicBezTo>
                      <a:cubicBezTo>
                        <a:pt x="607" y="-87"/>
                        <a:pt x="1163" y="-87"/>
                        <a:pt x="1579" y="260"/>
                      </a:cubicBezTo>
                      <a:cubicBezTo>
                        <a:pt x="6231" y="4982"/>
                        <a:pt x="10050" y="10466"/>
                        <a:pt x="12966" y="16438"/>
                      </a:cubicBezTo>
                      <a:cubicBezTo>
                        <a:pt x="13174" y="16924"/>
                        <a:pt x="12966" y="17409"/>
                        <a:pt x="12550" y="17618"/>
                      </a:cubicBezTo>
                      <a:cubicBezTo>
                        <a:pt x="12411" y="17618"/>
                        <a:pt x="12272" y="17687"/>
                        <a:pt x="12133" y="1768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57" name="Google Shape;13757;p31"/>
                <p:cNvSpPr/>
                <p:nvPr/>
              </p:nvSpPr>
              <p:spPr>
                <a:xfrm>
                  <a:off x="6753504" y="5266536"/>
                  <a:ext cx="5845" cy="38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5" h="38266" extrusionOk="0">
                      <a:moveTo>
                        <a:pt x="905" y="38267"/>
                      </a:moveTo>
                      <a:cubicBezTo>
                        <a:pt x="419" y="38267"/>
                        <a:pt x="3" y="37850"/>
                        <a:pt x="3" y="37364"/>
                      </a:cubicBezTo>
                      <a:cubicBezTo>
                        <a:pt x="-67" y="25006"/>
                        <a:pt x="1252" y="12716"/>
                        <a:pt x="4030" y="705"/>
                      </a:cubicBezTo>
                      <a:cubicBezTo>
                        <a:pt x="4168" y="219"/>
                        <a:pt x="4654" y="-59"/>
                        <a:pt x="5140" y="10"/>
                      </a:cubicBezTo>
                      <a:cubicBezTo>
                        <a:pt x="5626" y="149"/>
                        <a:pt x="5904" y="636"/>
                        <a:pt x="5835" y="1122"/>
                      </a:cubicBezTo>
                      <a:cubicBezTo>
                        <a:pt x="3127" y="12994"/>
                        <a:pt x="1808" y="25214"/>
                        <a:pt x="1877" y="37364"/>
                      </a:cubicBezTo>
                      <a:cubicBezTo>
                        <a:pt x="1877" y="37850"/>
                        <a:pt x="1460" y="38267"/>
                        <a:pt x="975" y="38267"/>
                      </a:cubicBezTo>
                      <a:lnTo>
                        <a:pt x="975" y="38267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58" name="Google Shape;13758;p31"/>
                <p:cNvSpPr/>
                <p:nvPr/>
              </p:nvSpPr>
              <p:spPr>
                <a:xfrm>
                  <a:off x="6713237" y="5274185"/>
                  <a:ext cx="21384" cy="52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84" h="5207" extrusionOk="0">
                      <a:moveTo>
                        <a:pt x="20551" y="5138"/>
                      </a:moveTo>
                      <a:cubicBezTo>
                        <a:pt x="20551" y="5138"/>
                        <a:pt x="20343" y="5138"/>
                        <a:pt x="20274" y="5138"/>
                      </a:cubicBezTo>
                      <a:cubicBezTo>
                        <a:pt x="14025" y="3055"/>
                        <a:pt x="7498" y="1944"/>
                        <a:pt x="903" y="1805"/>
                      </a:cubicBezTo>
                      <a:cubicBezTo>
                        <a:pt x="417" y="1805"/>
                        <a:pt x="0" y="1389"/>
                        <a:pt x="0" y="903"/>
                      </a:cubicBezTo>
                      <a:cubicBezTo>
                        <a:pt x="0" y="417"/>
                        <a:pt x="347" y="69"/>
                        <a:pt x="903" y="0"/>
                      </a:cubicBezTo>
                      <a:cubicBezTo>
                        <a:pt x="7637" y="139"/>
                        <a:pt x="14303" y="1250"/>
                        <a:pt x="20760" y="3402"/>
                      </a:cubicBezTo>
                      <a:cubicBezTo>
                        <a:pt x="21246" y="3541"/>
                        <a:pt x="21523" y="4096"/>
                        <a:pt x="21315" y="4582"/>
                      </a:cubicBezTo>
                      <a:cubicBezTo>
                        <a:pt x="21176" y="4929"/>
                        <a:pt x="20829" y="5207"/>
                        <a:pt x="20482" y="52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59" name="Google Shape;13759;p31"/>
                <p:cNvSpPr/>
                <p:nvPr/>
              </p:nvSpPr>
              <p:spPr>
                <a:xfrm>
                  <a:off x="6738685" y="5331909"/>
                  <a:ext cx="27924" cy="16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24" h="16358" extrusionOk="0">
                      <a:moveTo>
                        <a:pt x="866" y="16289"/>
                      </a:moveTo>
                      <a:cubicBezTo>
                        <a:pt x="866" y="16289"/>
                        <a:pt x="310" y="16150"/>
                        <a:pt x="172" y="15942"/>
                      </a:cubicBezTo>
                      <a:cubicBezTo>
                        <a:pt x="-106" y="15525"/>
                        <a:pt x="-37" y="14970"/>
                        <a:pt x="310" y="14692"/>
                      </a:cubicBezTo>
                      <a:cubicBezTo>
                        <a:pt x="8295" y="8443"/>
                        <a:pt x="17182" y="3514"/>
                        <a:pt x="26694" y="42"/>
                      </a:cubicBezTo>
                      <a:cubicBezTo>
                        <a:pt x="27180" y="-97"/>
                        <a:pt x="27666" y="112"/>
                        <a:pt x="27874" y="597"/>
                      </a:cubicBezTo>
                      <a:cubicBezTo>
                        <a:pt x="28013" y="1083"/>
                        <a:pt x="27874" y="1570"/>
                        <a:pt x="27319" y="1778"/>
                      </a:cubicBezTo>
                      <a:cubicBezTo>
                        <a:pt x="18015" y="5250"/>
                        <a:pt x="9267" y="10040"/>
                        <a:pt x="1421" y="16150"/>
                      </a:cubicBezTo>
                      <a:cubicBezTo>
                        <a:pt x="1282" y="16289"/>
                        <a:pt x="1074" y="16358"/>
                        <a:pt x="866" y="1635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60" name="Google Shape;13760;p31"/>
                <p:cNvSpPr/>
                <p:nvPr/>
              </p:nvSpPr>
              <p:spPr>
                <a:xfrm>
                  <a:off x="6713324" y="5310306"/>
                  <a:ext cx="20053" cy="162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3" h="16229" extrusionOk="0">
                      <a:moveTo>
                        <a:pt x="19076" y="16229"/>
                      </a:moveTo>
                      <a:cubicBezTo>
                        <a:pt x="19076" y="16229"/>
                        <a:pt x="18729" y="16229"/>
                        <a:pt x="18590" y="16091"/>
                      </a:cubicBezTo>
                      <a:cubicBezTo>
                        <a:pt x="11925" y="11994"/>
                        <a:pt x="5745" y="7134"/>
                        <a:pt x="260" y="1579"/>
                      </a:cubicBezTo>
                      <a:cubicBezTo>
                        <a:pt x="-87" y="1232"/>
                        <a:pt x="-87" y="677"/>
                        <a:pt x="260" y="260"/>
                      </a:cubicBezTo>
                      <a:cubicBezTo>
                        <a:pt x="607" y="-87"/>
                        <a:pt x="1163" y="-87"/>
                        <a:pt x="1579" y="260"/>
                      </a:cubicBezTo>
                      <a:cubicBezTo>
                        <a:pt x="6995" y="5676"/>
                        <a:pt x="13105" y="10466"/>
                        <a:pt x="19631" y="14493"/>
                      </a:cubicBezTo>
                      <a:cubicBezTo>
                        <a:pt x="20048" y="14771"/>
                        <a:pt x="20187" y="15327"/>
                        <a:pt x="19909" y="15743"/>
                      </a:cubicBezTo>
                      <a:cubicBezTo>
                        <a:pt x="19770" y="16021"/>
                        <a:pt x="19423" y="16160"/>
                        <a:pt x="19145" y="1616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3761" name="Google Shape;13761;p31"/>
            <p:cNvGrpSpPr/>
            <p:nvPr/>
          </p:nvGrpSpPr>
          <p:grpSpPr>
            <a:xfrm rot="-2092781" flipH="1">
              <a:off x="8601193" y="493111"/>
              <a:ext cx="252631" cy="253792"/>
              <a:chOff x="62450" y="3879120"/>
              <a:chExt cx="179934" cy="180754"/>
            </a:xfrm>
          </p:grpSpPr>
          <p:sp>
            <p:nvSpPr>
              <p:cNvPr id="13762" name="Google Shape;13762;p31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63" name="Google Shape;13763;p31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3764" name="Google Shape;13764;p31"/>
              <p:cNvGrpSpPr/>
              <p:nvPr/>
            </p:nvGrpSpPr>
            <p:grpSpPr>
              <a:xfrm rot="2546504">
                <a:off x="100156" y="3900105"/>
                <a:ext cx="89986" cy="146688"/>
                <a:chOff x="6936908" y="4823269"/>
                <a:chExt cx="132099" cy="215338"/>
              </a:xfrm>
            </p:grpSpPr>
            <p:sp>
              <p:nvSpPr>
                <p:cNvPr id="13765" name="Google Shape;13765;p31"/>
                <p:cNvSpPr/>
                <p:nvPr/>
              </p:nvSpPr>
              <p:spPr>
                <a:xfrm>
                  <a:off x="6936908" y="4823269"/>
                  <a:ext cx="99346" cy="21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346" h="215338" extrusionOk="0">
                      <a:moveTo>
                        <a:pt x="98000" y="215338"/>
                      </a:moveTo>
                      <a:cubicBezTo>
                        <a:pt x="97376" y="215338"/>
                        <a:pt x="96820" y="214922"/>
                        <a:pt x="96750" y="214297"/>
                      </a:cubicBezTo>
                      <a:cubicBezTo>
                        <a:pt x="79740" y="138270"/>
                        <a:pt x="46344" y="64882"/>
                        <a:pt x="242" y="2047"/>
                      </a:cubicBezTo>
                      <a:cubicBezTo>
                        <a:pt x="-174" y="1492"/>
                        <a:pt x="-36" y="659"/>
                        <a:pt x="520" y="242"/>
                      </a:cubicBezTo>
                      <a:cubicBezTo>
                        <a:pt x="1075" y="-174"/>
                        <a:pt x="1909" y="-35"/>
                        <a:pt x="2325" y="520"/>
                      </a:cubicBezTo>
                      <a:cubicBezTo>
                        <a:pt x="48635" y="63632"/>
                        <a:pt x="82170" y="137367"/>
                        <a:pt x="99319" y="213741"/>
                      </a:cubicBezTo>
                      <a:cubicBezTo>
                        <a:pt x="99458" y="214436"/>
                        <a:pt x="99042" y="215130"/>
                        <a:pt x="98348" y="215338"/>
                      </a:cubicBezTo>
                      <a:cubicBezTo>
                        <a:pt x="98278" y="215338"/>
                        <a:pt x="98139" y="215338"/>
                        <a:pt x="98070" y="21533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66" name="Google Shape;13766;p31"/>
                <p:cNvSpPr/>
                <p:nvPr/>
              </p:nvSpPr>
              <p:spPr>
                <a:xfrm>
                  <a:off x="7023841" y="4957711"/>
                  <a:ext cx="45166" cy="431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166" h="43194" extrusionOk="0">
                      <a:moveTo>
                        <a:pt x="931" y="43195"/>
                      </a:moveTo>
                      <a:cubicBezTo>
                        <a:pt x="931" y="43195"/>
                        <a:pt x="583" y="43195"/>
                        <a:pt x="375" y="43056"/>
                      </a:cubicBezTo>
                      <a:cubicBezTo>
                        <a:pt x="-42" y="42778"/>
                        <a:pt x="-111" y="42223"/>
                        <a:pt x="166" y="41806"/>
                      </a:cubicBezTo>
                      <a:cubicBezTo>
                        <a:pt x="12317" y="25490"/>
                        <a:pt x="26967" y="11535"/>
                        <a:pt x="43839" y="148"/>
                      </a:cubicBezTo>
                      <a:cubicBezTo>
                        <a:pt x="44255" y="-130"/>
                        <a:pt x="44741" y="9"/>
                        <a:pt x="45019" y="356"/>
                      </a:cubicBezTo>
                      <a:cubicBezTo>
                        <a:pt x="45296" y="773"/>
                        <a:pt x="45158" y="1328"/>
                        <a:pt x="44811" y="1537"/>
                      </a:cubicBezTo>
                      <a:cubicBezTo>
                        <a:pt x="28078" y="12784"/>
                        <a:pt x="13567" y="26601"/>
                        <a:pt x="1555" y="42778"/>
                      </a:cubicBezTo>
                      <a:cubicBezTo>
                        <a:pt x="1347" y="42986"/>
                        <a:pt x="1139" y="43125"/>
                        <a:pt x="861" y="4312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67" name="Google Shape;13767;p31"/>
                <p:cNvSpPr/>
                <p:nvPr/>
              </p:nvSpPr>
              <p:spPr>
                <a:xfrm>
                  <a:off x="6957632" y="4938904"/>
                  <a:ext cx="53189" cy="18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89" h="18399" extrusionOk="0">
                      <a:moveTo>
                        <a:pt x="52281" y="18399"/>
                      </a:moveTo>
                      <a:cubicBezTo>
                        <a:pt x="52281" y="18399"/>
                        <a:pt x="51934" y="18399"/>
                        <a:pt x="51795" y="18260"/>
                      </a:cubicBezTo>
                      <a:cubicBezTo>
                        <a:pt x="36521" y="8401"/>
                        <a:pt x="18885" y="2708"/>
                        <a:pt x="833" y="1736"/>
                      </a:cubicBezTo>
                      <a:cubicBezTo>
                        <a:pt x="347" y="1736"/>
                        <a:pt x="0" y="1319"/>
                        <a:pt x="0" y="834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cubicBezTo>
                        <a:pt x="19302" y="1042"/>
                        <a:pt x="37284" y="6804"/>
                        <a:pt x="52767" y="16802"/>
                      </a:cubicBezTo>
                      <a:cubicBezTo>
                        <a:pt x="53184" y="17080"/>
                        <a:pt x="53323" y="17636"/>
                        <a:pt x="53045" y="17983"/>
                      </a:cubicBezTo>
                      <a:cubicBezTo>
                        <a:pt x="52906" y="18260"/>
                        <a:pt x="52559" y="18399"/>
                        <a:pt x="52281" y="18399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68" name="Google Shape;13768;p31"/>
                <p:cNvSpPr/>
                <p:nvPr/>
              </p:nvSpPr>
              <p:spPr>
                <a:xfrm>
                  <a:off x="6986713" y="4870015"/>
                  <a:ext cx="18194" cy="37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4" h="37506" extrusionOk="0">
                      <a:moveTo>
                        <a:pt x="913" y="37507"/>
                      </a:moveTo>
                      <a:cubicBezTo>
                        <a:pt x="913" y="37507"/>
                        <a:pt x="775" y="37507"/>
                        <a:pt x="705" y="37507"/>
                      </a:cubicBezTo>
                      <a:cubicBezTo>
                        <a:pt x="219" y="37437"/>
                        <a:pt x="-59" y="36951"/>
                        <a:pt x="10" y="36465"/>
                      </a:cubicBezTo>
                      <a:cubicBezTo>
                        <a:pt x="2788" y="23412"/>
                        <a:pt x="8481" y="10914"/>
                        <a:pt x="16604" y="361"/>
                      </a:cubicBezTo>
                      <a:cubicBezTo>
                        <a:pt x="16882" y="-56"/>
                        <a:pt x="17438" y="-125"/>
                        <a:pt x="17854" y="222"/>
                      </a:cubicBezTo>
                      <a:cubicBezTo>
                        <a:pt x="18201" y="500"/>
                        <a:pt x="18340" y="1055"/>
                        <a:pt x="17993" y="1472"/>
                      </a:cubicBezTo>
                      <a:cubicBezTo>
                        <a:pt x="10008" y="11817"/>
                        <a:pt x="4385" y="24037"/>
                        <a:pt x="1746" y="36812"/>
                      </a:cubicBezTo>
                      <a:cubicBezTo>
                        <a:pt x="1677" y="37229"/>
                        <a:pt x="1260" y="37507"/>
                        <a:pt x="913" y="375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69" name="Google Shape;13769;p31"/>
                <p:cNvSpPr/>
                <p:nvPr/>
              </p:nvSpPr>
              <p:spPr>
                <a:xfrm>
                  <a:off x="6948537" y="4874403"/>
                  <a:ext cx="28772" cy="11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72" h="11733" extrusionOk="0">
                      <a:moveTo>
                        <a:pt x="27911" y="11734"/>
                      </a:moveTo>
                      <a:cubicBezTo>
                        <a:pt x="27911" y="11734"/>
                        <a:pt x="27564" y="11734"/>
                        <a:pt x="27425" y="11595"/>
                      </a:cubicBezTo>
                      <a:cubicBezTo>
                        <a:pt x="19579" y="6040"/>
                        <a:pt x="10415" y="2708"/>
                        <a:pt x="833" y="1805"/>
                      </a:cubicBezTo>
                      <a:cubicBezTo>
                        <a:pt x="347" y="1805"/>
                        <a:pt x="0" y="1319"/>
                        <a:pt x="0" y="833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lnTo>
                        <a:pt x="972" y="0"/>
                      </a:lnTo>
                      <a:cubicBezTo>
                        <a:pt x="10831" y="903"/>
                        <a:pt x="20343" y="4374"/>
                        <a:pt x="28397" y="10068"/>
                      </a:cubicBezTo>
                      <a:cubicBezTo>
                        <a:pt x="28814" y="10345"/>
                        <a:pt x="28883" y="10901"/>
                        <a:pt x="28605" y="11317"/>
                      </a:cubicBezTo>
                      <a:cubicBezTo>
                        <a:pt x="28397" y="11526"/>
                        <a:pt x="28189" y="11664"/>
                        <a:pt x="27911" y="1166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70" name="Google Shape;13770;p31"/>
                <p:cNvSpPr/>
                <p:nvPr/>
              </p:nvSpPr>
              <p:spPr>
                <a:xfrm>
                  <a:off x="6961234" y="4840955"/>
                  <a:ext cx="10571" cy="21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1" h="21020" extrusionOk="0">
                      <a:moveTo>
                        <a:pt x="911" y="20951"/>
                      </a:moveTo>
                      <a:cubicBezTo>
                        <a:pt x="911" y="20951"/>
                        <a:pt x="842" y="20951"/>
                        <a:pt x="772" y="20951"/>
                      </a:cubicBezTo>
                      <a:cubicBezTo>
                        <a:pt x="286" y="20951"/>
                        <a:pt x="-61" y="20465"/>
                        <a:pt x="9" y="19979"/>
                      </a:cubicBezTo>
                      <a:cubicBezTo>
                        <a:pt x="911" y="12689"/>
                        <a:pt x="4175" y="5745"/>
                        <a:pt x="9035" y="261"/>
                      </a:cubicBezTo>
                      <a:cubicBezTo>
                        <a:pt x="9382" y="-87"/>
                        <a:pt x="9937" y="-87"/>
                        <a:pt x="10284" y="261"/>
                      </a:cubicBezTo>
                      <a:cubicBezTo>
                        <a:pt x="10632" y="608"/>
                        <a:pt x="10701" y="1163"/>
                        <a:pt x="10284" y="1510"/>
                      </a:cubicBezTo>
                      <a:cubicBezTo>
                        <a:pt x="5633" y="6718"/>
                        <a:pt x="2578" y="13314"/>
                        <a:pt x="1675" y="20257"/>
                      </a:cubicBezTo>
                      <a:cubicBezTo>
                        <a:pt x="1675" y="20673"/>
                        <a:pt x="1259" y="21020"/>
                        <a:pt x="842" y="210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71" name="Google Shape;13771;p31"/>
                <p:cNvSpPr/>
                <p:nvPr/>
              </p:nvSpPr>
              <p:spPr>
                <a:xfrm>
                  <a:off x="7006152" y="4913510"/>
                  <a:ext cx="23670" cy="34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70" h="34420" extrusionOk="0">
                      <a:moveTo>
                        <a:pt x="846" y="34351"/>
                      </a:moveTo>
                      <a:cubicBezTo>
                        <a:pt x="846" y="34351"/>
                        <a:pt x="568" y="34351"/>
                        <a:pt x="498" y="34281"/>
                      </a:cubicBezTo>
                      <a:cubicBezTo>
                        <a:pt x="82" y="34073"/>
                        <a:pt x="-126" y="33518"/>
                        <a:pt x="82" y="33101"/>
                      </a:cubicBezTo>
                      <a:cubicBezTo>
                        <a:pt x="5775" y="21089"/>
                        <a:pt x="13204" y="10050"/>
                        <a:pt x="22161" y="260"/>
                      </a:cubicBezTo>
                      <a:cubicBezTo>
                        <a:pt x="22508" y="-87"/>
                        <a:pt x="23063" y="-87"/>
                        <a:pt x="23411" y="260"/>
                      </a:cubicBezTo>
                      <a:cubicBezTo>
                        <a:pt x="23758" y="608"/>
                        <a:pt x="23758" y="1163"/>
                        <a:pt x="23411" y="1510"/>
                      </a:cubicBezTo>
                      <a:cubicBezTo>
                        <a:pt x="14523" y="11161"/>
                        <a:pt x="7233" y="22062"/>
                        <a:pt x="1609" y="33934"/>
                      </a:cubicBezTo>
                      <a:cubicBezTo>
                        <a:pt x="1470" y="34281"/>
                        <a:pt x="1123" y="34420"/>
                        <a:pt x="846" y="344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72" name="Google Shape;13772;p31"/>
                <p:cNvSpPr/>
                <p:nvPr/>
              </p:nvSpPr>
              <p:spPr>
                <a:xfrm>
                  <a:off x="6973185" y="4990700"/>
                  <a:ext cx="53536" cy="161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36" h="16177" extrusionOk="0">
                      <a:moveTo>
                        <a:pt x="52698" y="16177"/>
                      </a:moveTo>
                      <a:cubicBezTo>
                        <a:pt x="52698" y="16177"/>
                        <a:pt x="52350" y="16177"/>
                        <a:pt x="52211" y="16038"/>
                      </a:cubicBezTo>
                      <a:cubicBezTo>
                        <a:pt x="37215" y="6804"/>
                        <a:pt x="19301" y="1736"/>
                        <a:pt x="1666" y="1736"/>
                      </a:cubicBezTo>
                      <a:lnTo>
                        <a:pt x="902" y="1736"/>
                      </a:lnTo>
                      <a:cubicBezTo>
                        <a:pt x="417" y="1736"/>
                        <a:pt x="0" y="1319"/>
                        <a:pt x="0" y="903"/>
                      </a:cubicBezTo>
                      <a:cubicBezTo>
                        <a:pt x="0" y="417"/>
                        <a:pt x="347" y="0"/>
                        <a:pt x="833" y="0"/>
                      </a:cubicBezTo>
                      <a:cubicBezTo>
                        <a:pt x="1111" y="0"/>
                        <a:pt x="1388" y="0"/>
                        <a:pt x="1666" y="0"/>
                      </a:cubicBezTo>
                      <a:cubicBezTo>
                        <a:pt x="19579" y="0"/>
                        <a:pt x="37839" y="5138"/>
                        <a:pt x="53114" y="14581"/>
                      </a:cubicBezTo>
                      <a:cubicBezTo>
                        <a:pt x="53531" y="14858"/>
                        <a:pt x="53670" y="15344"/>
                        <a:pt x="53392" y="15761"/>
                      </a:cubicBezTo>
                      <a:cubicBezTo>
                        <a:pt x="53253" y="16038"/>
                        <a:pt x="52906" y="16177"/>
                        <a:pt x="52628" y="1617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375704697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0">
  <p:cSld name="Title only 20">
    <p:spTree>
      <p:nvGrpSpPr>
        <p:cNvPr id="1" name="Shape 137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74" name="Google Shape;13774;p32"/>
          <p:cNvSpPr/>
          <p:nvPr/>
        </p:nvSpPr>
        <p:spPr>
          <a:xfrm>
            <a:off x="-14800" y="7400"/>
            <a:ext cx="12221600" cy="6843200"/>
          </a:xfrm>
          <a:prstGeom prst="rect">
            <a:avLst/>
          </a:prstGeom>
          <a:gradFill>
            <a:gsLst>
              <a:gs pos="0">
                <a:schemeClr val="accent6"/>
              </a:gs>
              <a:gs pos="40000">
                <a:schemeClr val="accent6"/>
              </a:gs>
              <a:gs pos="100000">
                <a:schemeClr val="lt1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Asap"/>
              <a:ea typeface="Asap"/>
              <a:cs typeface="Asap"/>
              <a:sym typeface="Asap"/>
            </a:endParaRPr>
          </a:p>
        </p:txBody>
      </p:sp>
      <p:sp>
        <p:nvSpPr>
          <p:cNvPr id="13775" name="Google Shape;13775;p32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3776" name="Google Shape;13776;p32"/>
          <p:cNvGrpSpPr/>
          <p:nvPr/>
        </p:nvGrpSpPr>
        <p:grpSpPr>
          <a:xfrm>
            <a:off x="34" y="5918772"/>
            <a:ext cx="12193209" cy="939107"/>
            <a:chOff x="25" y="4439079"/>
            <a:chExt cx="9144907" cy="704330"/>
          </a:xfrm>
        </p:grpSpPr>
        <p:sp>
          <p:nvSpPr>
            <p:cNvPr id="13777" name="Google Shape;13777;p32"/>
            <p:cNvSpPr/>
            <p:nvPr/>
          </p:nvSpPr>
          <p:spPr>
            <a:xfrm>
              <a:off x="25" y="4439079"/>
              <a:ext cx="9144907" cy="704330"/>
            </a:xfrm>
            <a:custGeom>
              <a:avLst/>
              <a:gdLst/>
              <a:ahLst/>
              <a:cxnLst/>
              <a:rect l="l" t="t" r="r" b="b"/>
              <a:pathLst>
                <a:path w="1356308" h="414312" extrusionOk="0">
                  <a:moveTo>
                    <a:pt x="1970" y="45754"/>
                  </a:moveTo>
                  <a:cubicBezTo>
                    <a:pt x="60960" y="55551"/>
                    <a:pt x="120002" y="33779"/>
                    <a:pt x="177230" y="17036"/>
                  </a:cubicBezTo>
                  <a:cubicBezTo>
                    <a:pt x="234509" y="293"/>
                    <a:pt x="299720" y="-11007"/>
                    <a:pt x="351816" y="17140"/>
                  </a:cubicBezTo>
                  <a:cubicBezTo>
                    <a:pt x="382400" y="33676"/>
                    <a:pt x="402824" y="59283"/>
                    <a:pt x="439783" y="62445"/>
                  </a:cubicBezTo>
                  <a:cubicBezTo>
                    <a:pt x="459533" y="64156"/>
                    <a:pt x="479490" y="62082"/>
                    <a:pt x="499136" y="64259"/>
                  </a:cubicBezTo>
                  <a:cubicBezTo>
                    <a:pt x="568960" y="72035"/>
                    <a:pt x="600736" y="138956"/>
                    <a:pt x="660089" y="165549"/>
                  </a:cubicBezTo>
                  <a:cubicBezTo>
                    <a:pt x="679113" y="174050"/>
                    <a:pt x="701403" y="177575"/>
                    <a:pt x="721256" y="171043"/>
                  </a:cubicBezTo>
                  <a:cubicBezTo>
                    <a:pt x="739607" y="165030"/>
                    <a:pt x="753810" y="151397"/>
                    <a:pt x="769413" y="140460"/>
                  </a:cubicBezTo>
                  <a:cubicBezTo>
                    <a:pt x="819694" y="105262"/>
                    <a:pt x="872413" y="147457"/>
                    <a:pt x="924353" y="153419"/>
                  </a:cubicBezTo>
                  <a:cubicBezTo>
                    <a:pt x="952759" y="156684"/>
                    <a:pt x="981580" y="149013"/>
                    <a:pt x="1007032" y="136572"/>
                  </a:cubicBezTo>
                  <a:cubicBezTo>
                    <a:pt x="1054152" y="113504"/>
                    <a:pt x="1088209" y="73746"/>
                    <a:pt x="1138128" y="55240"/>
                  </a:cubicBezTo>
                  <a:cubicBezTo>
                    <a:pt x="1213239" y="27455"/>
                    <a:pt x="1281301" y="50108"/>
                    <a:pt x="1356308" y="63482"/>
                  </a:cubicBezTo>
                  <a:lnTo>
                    <a:pt x="1356308" y="414313"/>
                  </a:lnTo>
                  <a:lnTo>
                    <a:pt x="0" y="414313"/>
                  </a:lnTo>
                  <a:lnTo>
                    <a:pt x="1918" y="4580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78" name="Google Shape;13778;p32"/>
            <p:cNvSpPr/>
            <p:nvPr/>
          </p:nvSpPr>
          <p:spPr>
            <a:xfrm>
              <a:off x="25" y="4439079"/>
              <a:ext cx="9144907" cy="704330"/>
            </a:xfrm>
            <a:custGeom>
              <a:avLst/>
              <a:gdLst/>
              <a:ahLst/>
              <a:cxnLst/>
              <a:rect l="l" t="t" r="r" b="b"/>
              <a:pathLst>
                <a:path w="1356308" h="414312" extrusionOk="0">
                  <a:moveTo>
                    <a:pt x="1970" y="45754"/>
                  </a:moveTo>
                  <a:cubicBezTo>
                    <a:pt x="60960" y="55551"/>
                    <a:pt x="120002" y="33779"/>
                    <a:pt x="177230" y="17036"/>
                  </a:cubicBezTo>
                  <a:cubicBezTo>
                    <a:pt x="234509" y="293"/>
                    <a:pt x="299720" y="-11007"/>
                    <a:pt x="351816" y="17140"/>
                  </a:cubicBezTo>
                  <a:cubicBezTo>
                    <a:pt x="382400" y="33676"/>
                    <a:pt x="402824" y="59283"/>
                    <a:pt x="439783" y="62445"/>
                  </a:cubicBezTo>
                  <a:cubicBezTo>
                    <a:pt x="459533" y="64156"/>
                    <a:pt x="479490" y="62082"/>
                    <a:pt x="499136" y="64259"/>
                  </a:cubicBezTo>
                  <a:cubicBezTo>
                    <a:pt x="568960" y="72035"/>
                    <a:pt x="600736" y="138956"/>
                    <a:pt x="660089" y="165549"/>
                  </a:cubicBezTo>
                  <a:cubicBezTo>
                    <a:pt x="679113" y="174050"/>
                    <a:pt x="701403" y="177575"/>
                    <a:pt x="721256" y="171043"/>
                  </a:cubicBezTo>
                  <a:cubicBezTo>
                    <a:pt x="739607" y="165030"/>
                    <a:pt x="753810" y="151397"/>
                    <a:pt x="769413" y="140460"/>
                  </a:cubicBezTo>
                  <a:cubicBezTo>
                    <a:pt x="819694" y="105262"/>
                    <a:pt x="872413" y="147457"/>
                    <a:pt x="924353" y="153419"/>
                  </a:cubicBezTo>
                  <a:cubicBezTo>
                    <a:pt x="952759" y="156684"/>
                    <a:pt x="981580" y="149013"/>
                    <a:pt x="1007032" y="136572"/>
                  </a:cubicBezTo>
                  <a:cubicBezTo>
                    <a:pt x="1054152" y="113504"/>
                    <a:pt x="1088209" y="73746"/>
                    <a:pt x="1138128" y="55240"/>
                  </a:cubicBezTo>
                  <a:cubicBezTo>
                    <a:pt x="1213239" y="27455"/>
                    <a:pt x="1281301" y="50108"/>
                    <a:pt x="1356308" y="63482"/>
                  </a:cubicBezTo>
                  <a:lnTo>
                    <a:pt x="1356308" y="414313"/>
                  </a:lnTo>
                  <a:lnTo>
                    <a:pt x="0" y="414313"/>
                  </a:lnTo>
                  <a:lnTo>
                    <a:pt x="1918" y="45806"/>
                  </a:lnTo>
                  <a:close/>
                </a:path>
              </a:pathLst>
            </a:custGeom>
            <a:solidFill>
              <a:srgbClr val="FFFFFF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3779" name="Google Shape;13779;p32"/>
          <p:cNvGrpSpPr/>
          <p:nvPr/>
        </p:nvGrpSpPr>
        <p:grpSpPr>
          <a:xfrm flipH="1">
            <a:off x="-1533" y="6005999"/>
            <a:ext cx="12194712" cy="851341"/>
            <a:chOff x="25" y="2720512"/>
            <a:chExt cx="9146034" cy="638506"/>
          </a:xfrm>
        </p:grpSpPr>
        <p:sp>
          <p:nvSpPr>
            <p:cNvPr id="13780" name="Google Shape;13780;p32"/>
            <p:cNvSpPr/>
            <p:nvPr/>
          </p:nvSpPr>
          <p:spPr>
            <a:xfrm>
              <a:off x="25" y="2720512"/>
              <a:ext cx="9146034" cy="638506"/>
            </a:xfrm>
            <a:custGeom>
              <a:avLst/>
              <a:gdLst/>
              <a:ahLst/>
              <a:cxnLst/>
              <a:rect l="l" t="t" r="r" b="b"/>
              <a:pathLst>
                <a:path w="1839323" h="466063" extrusionOk="0">
                  <a:moveTo>
                    <a:pt x="1602740" y="48726"/>
                  </a:moveTo>
                  <a:cubicBezTo>
                    <a:pt x="1415921" y="99475"/>
                    <a:pt x="1232730" y="168469"/>
                    <a:pt x="1045184" y="215174"/>
                  </a:cubicBezTo>
                  <a:cubicBezTo>
                    <a:pt x="702077" y="300601"/>
                    <a:pt x="345907" y="309776"/>
                    <a:pt x="0" y="242700"/>
                  </a:cubicBezTo>
                  <a:lnTo>
                    <a:pt x="0" y="466064"/>
                  </a:lnTo>
                  <a:lnTo>
                    <a:pt x="1839323" y="466064"/>
                  </a:lnTo>
                  <a:lnTo>
                    <a:pt x="1839323" y="0"/>
                  </a:lnTo>
                  <a:cubicBezTo>
                    <a:pt x="1768722" y="7516"/>
                    <a:pt x="1679251" y="27992"/>
                    <a:pt x="1602792" y="4877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81" name="Google Shape;13781;p32"/>
            <p:cNvSpPr/>
            <p:nvPr/>
          </p:nvSpPr>
          <p:spPr>
            <a:xfrm>
              <a:off x="25" y="2720512"/>
              <a:ext cx="9146034" cy="638506"/>
            </a:xfrm>
            <a:custGeom>
              <a:avLst/>
              <a:gdLst/>
              <a:ahLst/>
              <a:cxnLst/>
              <a:rect l="l" t="t" r="r" b="b"/>
              <a:pathLst>
                <a:path w="1839323" h="466063" extrusionOk="0">
                  <a:moveTo>
                    <a:pt x="1602740" y="48726"/>
                  </a:moveTo>
                  <a:cubicBezTo>
                    <a:pt x="1415921" y="99475"/>
                    <a:pt x="1232730" y="168469"/>
                    <a:pt x="1045184" y="215174"/>
                  </a:cubicBezTo>
                  <a:cubicBezTo>
                    <a:pt x="702077" y="300601"/>
                    <a:pt x="345907" y="309776"/>
                    <a:pt x="0" y="242700"/>
                  </a:cubicBezTo>
                  <a:lnTo>
                    <a:pt x="0" y="466064"/>
                  </a:lnTo>
                  <a:lnTo>
                    <a:pt x="1839323" y="466064"/>
                  </a:lnTo>
                  <a:lnTo>
                    <a:pt x="1839323" y="0"/>
                  </a:lnTo>
                  <a:cubicBezTo>
                    <a:pt x="1768722" y="7516"/>
                    <a:pt x="1679251" y="27992"/>
                    <a:pt x="1602792" y="4877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3782" name="Google Shape;13782;p32"/>
          <p:cNvGrpSpPr/>
          <p:nvPr/>
        </p:nvGrpSpPr>
        <p:grpSpPr>
          <a:xfrm>
            <a:off x="7654594" y="6408565"/>
            <a:ext cx="255383" cy="212767"/>
            <a:chOff x="5952963" y="3588122"/>
            <a:chExt cx="643821" cy="536387"/>
          </a:xfrm>
        </p:grpSpPr>
        <p:sp>
          <p:nvSpPr>
            <p:cNvPr id="13783" name="Google Shape;13783;p32"/>
            <p:cNvSpPr/>
            <p:nvPr/>
          </p:nvSpPr>
          <p:spPr>
            <a:xfrm>
              <a:off x="6086928" y="3588122"/>
              <a:ext cx="508958" cy="522554"/>
            </a:xfrm>
            <a:custGeom>
              <a:avLst/>
              <a:gdLst/>
              <a:ahLst/>
              <a:cxnLst/>
              <a:rect l="l" t="t" r="r" b="b"/>
              <a:pathLst>
                <a:path w="748467" h="768462" extrusionOk="0">
                  <a:moveTo>
                    <a:pt x="190309" y="768324"/>
                  </a:moveTo>
                  <a:cubicBezTo>
                    <a:pt x="306675" y="715071"/>
                    <a:pt x="414084" y="673620"/>
                    <a:pt x="495734" y="644529"/>
                  </a:cubicBezTo>
                  <a:lnTo>
                    <a:pt x="495734" y="644529"/>
                  </a:lnTo>
                  <a:cubicBezTo>
                    <a:pt x="498997" y="643349"/>
                    <a:pt x="502261" y="642168"/>
                    <a:pt x="505455" y="641057"/>
                  </a:cubicBezTo>
                  <a:lnTo>
                    <a:pt x="505455" y="641057"/>
                  </a:lnTo>
                  <a:cubicBezTo>
                    <a:pt x="593979" y="609744"/>
                    <a:pt x="649801" y="593775"/>
                    <a:pt x="649801" y="593775"/>
                  </a:cubicBezTo>
                  <a:cubicBezTo>
                    <a:pt x="673338" y="580306"/>
                    <a:pt x="692153" y="563781"/>
                    <a:pt x="706803" y="544827"/>
                  </a:cubicBezTo>
                  <a:cubicBezTo>
                    <a:pt x="707845" y="543508"/>
                    <a:pt x="708886" y="542188"/>
                    <a:pt x="709858" y="540800"/>
                  </a:cubicBezTo>
                  <a:lnTo>
                    <a:pt x="709858" y="540800"/>
                  </a:lnTo>
                  <a:cubicBezTo>
                    <a:pt x="719301" y="527816"/>
                    <a:pt x="726869" y="513861"/>
                    <a:pt x="732631" y="499141"/>
                  </a:cubicBezTo>
                  <a:cubicBezTo>
                    <a:pt x="733257" y="497614"/>
                    <a:pt x="733812" y="496156"/>
                    <a:pt x="734367" y="494629"/>
                  </a:cubicBezTo>
                  <a:cubicBezTo>
                    <a:pt x="739297" y="481229"/>
                    <a:pt x="742907" y="467134"/>
                    <a:pt x="745198" y="452554"/>
                  </a:cubicBezTo>
                  <a:cubicBezTo>
                    <a:pt x="745407" y="451582"/>
                    <a:pt x="745545" y="450540"/>
                    <a:pt x="745615" y="449568"/>
                  </a:cubicBezTo>
                  <a:cubicBezTo>
                    <a:pt x="749642" y="422213"/>
                    <a:pt x="749295" y="393190"/>
                    <a:pt x="745268" y="363682"/>
                  </a:cubicBezTo>
                  <a:cubicBezTo>
                    <a:pt x="745129" y="362641"/>
                    <a:pt x="744990" y="361600"/>
                    <a:pt x="744851" y="360558"/>
                  </a:cubicBezTo>
                  <a:cubicBezTo>
                    <a:pt x="742560" y="344589"/>
                    <a:pt x="739227" y="328412"/>
                    <a:pt x="734923" y="312235"/>
                  </a:cubicBezTo>
                  <a:cubicBezTo>
                    <a:pt x="734645" y="311193"/>
                    <a:pt x="734367" y="310152"/>
                    <a:pt x="734020" y="309110"/>
                  </a:cubicBezTo>
                  <a:cubicBezTo>
                    <a:pt x="729368" y="292030"/>
                    <a:pt x="723675" y="275020"/>
                    <a:pt x="717009" y="258218"/>
                  </a:cubicBezTo>
                  <a:cubicBezTo>
                    <a:pt x="716663" y="257246"/>
                    <a:pt x="716246" y="256274"/>
                    <a:pt x="715829" y="255301"/>
                  </a:cubicBezTo>
                  <a:cubicBezTo>
                    <a:pt x="710483" y="241901"/>
                    <a:pt x="704512" y="228640"/>
                    <a:pt x="698055" y="215726"/>
                  </a:cubicBezTo>
                  <a:cubicBezTo>
                    <a:pt x="697569" y="214754"/>
                    <a:pt x="697083" y="213782"/>
                    <a:pt x="696597" y="212810"/>
                  </a:cubicBezTo>
                  <a:cubicBezTo>
                    <a:pt x="676740" y="173373"/>
                    <a:pt x="652300" y="136367"/>
                    <a:pt x="625153" y="104568"/>
                  </a:cubicBezTo>
                  <a:cubicBezTo>
                    <a:pt x="624389" y="103735"/>
                    <a:pt x="623625" y="102832"/>
                    <a:pt x="622931" y="101999"/>
                  </a:cubicBezTo>
                  <a:cubicBezTo>
                    <a:pt x="614877" y="92695"/>
                    <a:pt x="606614" y="83877"/>
                    <a:pt x="598144" y="75615"/>
                  </a:cubicBezTo>
                  <a:cubicBezTo>
                    <a:pt x="597311" y="74782"/>
                    <a:pt x="596478" y="74018"/>
                    <a:pt x="595645" y="73185"/>
                  </a:cubicBezTo>
                  <a:cubicBezTo>
                    <a:pt x="583355" y="61312"/>
                    <a:pt x="570650" y="50551"/>
                    <a:pt x="557736" y="41247"/>
                  </a:cubicBezTo>
                  <a:cubicBezTo>
                    <a:pt x="556764" y="40483"/>
                    <a:pt x="555653" y="39720"/>
                    <a:pt x="554611" y="39026"/>
                  </a:cubicBezTo>
                  <a:cubicBezTo>
                    <a:pt x="545308" y="32430"/>
                    <a:pt x="535935" y="26597"/>
                    <a:pt x="526492" y="21598"/>
                  </a:cubicBezTo>
                  <a:cubicBezTo>
                    <a:pt x="525242" y="20904"/>
                    <a:pt x="523993" y="20279"/>
                    <a:pt x="522743" y="19654"/>
                  </a:cubicBezTo>
                  <a:cubicBezTo>
                    <a:pt x="506496" y="11392"/>
                    <a:pt x="490111" y="5491"/>
                    <a:pt x="474002" y="2436"/>
                  </a:cubicBezTo>
                  <a:cubicBezTo>
                    <a:pt x="472059" y="2019"/>
                    <a:pt x="470115" y="1672"/>
                    <a:pt x="468170" y="1463"/>
                  </a:cubicBezTo>
                  <a:cubicBezTo>
                    <a:pt x="458936" y="75"/>
                    <a:pt x="449771" y="-342"/>
                    <a:pt x="440676" y="283"/>
                  </a:cubicBezTo>
                  <a:cubicBezTo>
                    <a:pt x="286957" y="62285"/>
                    <a:pt x="0" y="131438"/>
                    <a:pt x="0" y="131438"/>
                  </a:cubicBezTo>
                  <a:lnTo>
                    <a:pt x="486" y="133173"/>
                  </a:lnTo>
                  <a:lnTo>
                    <a:pt x="1459" y="136367"/>
                  </a:lnTo>
                  <a:lnTo>
                    <a:pt x="173715" y="713682"/>
                  </a:lnTo>
                  <a:lnTo>
                    <a:pt x="174618" y="716667"/>
                  </a:lnTo>
                  <a:lnTo>
                    <a:pt x="190101" y="7684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784" name="Google Shape;13784;p32"/>
            <p:cNvGrpSpPr/>
            <p:nvPr/>
          </p:nvGrpSpPr>
          <p:grpSpPr>
            <a:xfrm>
              <a:off x="5952963" y="3588122"/>
              <a:ext cx="643821" cy="536387"/>
              <a:chOff x="8121602" y="4920639"/>
              <a:chExt cx="945127" cy="787415"/>
            </a:xfrm>
          </p:grpSpPr>
          <p:grpSp>
            <p:nvGrpSpPr>
              <p:cNvPr id="13785" name="Google Shape;13785;p32"/>
              <p:cNvGrpSpPr/>
              <p:nvPr/>
            </p:nvGrpSpPr>
            <p:grpSpPr>
              <a:xfrm>
                <a:off x="8121602" y="4920639"/>
                <a:ext cx="945127" cy="787415"/>
                <a:chOff x="8121602" y="4920639"/>
                <a:chExt cx="945127" cy="787415"/>
              </a:xfrm>
            </p:grpSpPr>
            <p:sp>
              <p:nvSpPr>
                <p:cNvPr id="13786" name="Google Shape;13786;p32"/>
                <p:cNvSpPr/>
                <p:nvPr/>
              </p:nvSpPr>
              <p:spPr>
                <a:xfrm>
                  <a:off x="8318262" y="4920639"/>
                  <a:ext cx="748467" cy="7684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8467" h="768462" extrusionOk="0">
                      <a:moveTo>
                        <a:pt x="190309" y="768324"/>
                      </a:moveTo>
                      <a:cubicBezTo>
                        <a:pt x="306675" y="715071"/>
                        <a:pt x="414084" y="673620"/>
                        <a:pt x="495734" y="644529"/>
                      </a:cubicBezTo>
                      <a:lnTo>
                        <a:pt x="495734" y="644529"/>
                      </a:lnTo>
                      <a:cubicBezTo>
                        <a:pt x="498997" y="643349"/>
                        <a:pt x="502261" y="642168"/>
                        <a:pt x="505455" y="641057"/>
                      </a:cubicBezTo>
                      <a:lnTo>
                        <a:pt x="505455" y="641057"/>
                      </a:lnTo>
                      <a:cubicBezTo>
                        <a:pt x="593979" y="609744"/>
                        <a:pt x="649801" y="593775"/>
                        <a:pt x="649801" y="593775"/>
                      </a:cubicBezTo>
                      <a:cubicBezTo>
                        <a:pt x="673338" y="580306"/>
                        <a:pt x="692153" y="563781"/>
                        <a:pt x="706803" y="544827"/>
                      </a:cubicBezTo>
                      <a:cubicBezTo>
                        <a:pt x="707845" y="543508"/>
                        <a:pt x="708886" y="542188"/>
                        <a:pt x="709858" y="540800"/>
                      </a:cubicBezTo>
                      <a:lnTo>
                        <a:pt x="709858" y="540800"/>
                      </a:lnTo>
                      <a:cubicBezTo>
                        <a:pt x="719301" y="527816"/>
                        <a:pt x="726869" y="513861"/>
                        <a:pt x="732631" y="499141"/>
                      </a:cubicBezTo>
                      <a:cubicBezTo>
                        <a:pt x="733257" y="497614"/>
                        <a:pt x="733812" y="496156"/>
                        <a:pt x="734367" y="494629"/>
                      </a:cubicBezTo>
                      <a:cubicBezTo>
                        <a:pt x="739297" y="481229"/>
                        <a:pt x="742907" y="467134"/>
                        <a:pt x="745198" y="452554"/>
                      </a:cubicBezTo>
                      <a:cubicBezTo>
                        <a:pt x="745407" y="451582"/>
                        <a:pt x="745545" y="450540"/>
                        <a:pt x="745615" y="449568"/>
                      </a:cubicBezTo>
                      <a:cubicBezTo>
                        <a:pt x="749642" y="422213"/>
                        <a:pt x="749295" y="393190"/>
                        <a:pt x="745268" y="363682"/>
                      </a:cubicBezTo>
                      <a:cubicBezTo>
                        <a:pt x="745129" y="362641"/>
                        <a:pt x="744990" y="361600"/>
                        <a:pt x="744851" y="360558"/>
                      </a:cubicBezTo>
                      <a:cubicBezTo>
                        <a:pt x="742560" y="344589"/>
                        <a:pt x="739227" y="328412"/>
                        <a:pt x="734923" y="312235"/>
                      </a:cubicBezTo>
                      <a:cubicBezTo>
                        <a:pt x="734645" y="311193"/>
                        <a:pt x="734367" y="310152"/>
                        <a:pt x="734020" y="309110"/>
                      </a:cubicBezTo>
                      <a:cubicBezTo>
                        <a:pt x="729368" y="292030"/>
                        <a:pt x="723675" y="275020"/>
                        <a:pt x="717009" y="258218"/>
                      </a:cubicBezTo>
                      <a:cubicBezTo>
                        <a:pt x="716663" y="257246"/>
                        <a:pt x="716246" y="256274"/>
                        <a:pt x="715829" y="255301"/>
                      </a:cubicBezTo>
                      <a:cubicBezTo>
                        <a:pt x="710483" y="241901"/>
                        <a:pt x="704512" y="228640"/>
                        <a:pt x="698055" y="215726"/>
                      </a:cubicBezTo>
                      <a:cubicBezTo>
                        <a:pt x="697569" y="214754"/>
                        <a:pt x="697083" y="213782"/>
                        <a:pt x="696597" y="212810"/>
                      </a:cubicBezTo>
                      <a:cubicBezTo>
                        <a:pt x="676740" y="173373"/>
                        <a:pt x="652300" y="136367"/>
                        <a:pt x="625153" y="104568"/>
                      </a:cubicBezTo>
                      <a:cubicBezTo>
                        <a:pt x="624389" y="103735"/>
                        <a:pt x="623625" y="102832"/>
                        <a:pt x="622931" y="101999"/>
                      </a:cubicBezTo>
                      <a:cubicBezTo>
                        <a:pt x="614877" y="92695"/>
                        <a:pt x="606614" y="83877"/>
                        <a:pt x="598144" y="75615"/>
                      </a:cubicBezTo>
                      <a:cubicBezTo>
                        <a:pt x="597311" y="74782"/>
                        <a:pt x="596478" y="74018"/>
                        <a:pt x="595645" y="73185"/>
                      </a:cubicBezTo>
                      <a:cubicBezTo>
                        <a:pt x="583355" y="61312"/>
                        <a:pt x="570650" y="50551"/>
                        <a:pt x="557736" y="41247"/>
                      </a:cubicBezTo>
                      <a:cubicBezTo>
                        <a:pt x="556764" y="40483"/>
                        <a:pt x="555653" y="39720"/>
                        <a:pt x="554611" y="39026"/>
                      </a:cubicBezTo>
                      <a:cubicBezTo>
                        <a:pt x="545308" y="32430"/>
                        <a:pt x="535935" y="26597"/>
                        <a:pt x="526492" y="21598"/>
                      </a:cubicBezTo>
                      <a:cubicBezTo>
                        <a:pt x="525242" y="20904"/>
                        <a:pt x="523993" y="20279"/>
                        <a:pt x="522743" y="19654"/>
                      </a:cubicBezTo>
                      <a:cubicBezTo>
                        <a:pt x="506496" y="11392"/>
                        <a:pt x="490111" y="5491"/>
                        <a:pt x="474002" y="2436"/>
                      </a:cubicBezTo>
                      <a:cubicBezTo>
                        <a:pt x="472059" y="2019"/>
                        <a:pt x="470115" y="1672"/>
                        <a:pt x="468170" y="1463"/>
                      </a:cubicBezTo>
                      <a:cubicBezTo>
                        <a:pt x="458936" y="75"/>
                        <a:pt x="449771" y="-342"/>
                        <a:pt x="440676" y="283"/>
                      </a:cubicBezTo>
                      <a:cubicBezTo>
                        <a:pt x="286957" y="62285"/>
                        <a:pt x="0" y="131438"/>
                        <a:pt x="0" y="131438"/>
                      </a:cubicBezTo>
                      <a:lnTo>
                        <a:pt x="486" y="133173"/>
                      </a:lnTo>
                      <a:lnTo>
                        <a:pt x="1459" y="136367"/>
                      </a:lnTo>
                      <a:lnTo>
                        <a:pt x="173715" y="713682"/>
                      </a:lnTo>
                      <a:lnTo>
                        <a:pt x="174618" y="716667"/>
                      </a:lnTo>
                      <a:lnTo>
                        <a:pt x="190101" y="768463"/>
                      </a:lnTo>
                      <a:close/>
                    </a:path>
                  </a:pathLst>
                </a:custGeom>
                <a:solidFill>
                  <a:srgbClr val="FFFFFF">
                    <a:alpha val="1139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grpSp>
              <p:nvGrpSpPr>
                <p:cNvPr id="13787" name="Google Shape;13787;p32"/>
                <p:cNvGrpSpPr/>
                <p:nvPr/>
              </p:nvGrpSpPr>
              <p:grpSpPr>
                <a:xfrm>
                  <a:off x="8319026" y="4922102"/>
                  <a:ext cx="744989" cy="715065"/>
                  <a:chOff x="8319026" y="4922102"/>
                  <a:chExt cx="744989" cy="715065"/>
                </a:xfrm>
              </p:grpSpPr>
              <p:sp>
                <p:nvSpPr>
                  <p:cNvPr id="13788" name="Google Shape;13788;p32"/>
                  <p:cNvSpPr/>
                  <p:nvPr/>
                </p:nvSpPr>
                <p:spPr>
                  <a:xfrm>
                    <a:off x="8621268" y="4940154"/>
                    <a:ext cx="255007" cy="848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007" h="84843" extrusionOk="0">
                        <a:moveTo>
                          <a:pt x="1655" y="84844"/>
                        </a:moveTo>
                        <a:cubicBezTo>
                          <a:pt x="43244" y="84358"/>
                          <a:pt x="84347" y="77276"/>
                          <a:pt x="124409" y="66514"/>
                        </a:cubicBezTo>
                        <a:cubicBezTo>
                          <a:pt x="168984" y="54503"/>
                          <a:pt x="212030" y="38256"/>
                          <a:pt x="255007" y="21662"/>
                        </a:cubicBezTo>
                        <a:cubicBezTo>
                          <a:pt x="254036" y="20898"/>
                          <a:pt x="252925" y="20135"/>
                          <a:pt x="251883" y="19440"/>
                        </a:cubicBezTo>
                        <a:cubicBezTo>
                          <a:pt x="242232" y="23190"/>
                          <a:pt x="232581" y="26870"/>
                          <a:pt x="222862" y="30480"/>
                        </a:cubicBezTo>
                        <a:cubicBezTo>
                          <a:pt x="154681" y="56100"/>
                          <a:pt x="84278" y="78803"/>
                          <a:pt x="10960" y="81372"/>
                        </a:cubicBezTo>
                        <a:cubicBezTo>
                          <a:pt x="17764" y="78803"/>
                          <a:pt x="24637" y="76304"/>
                          <a:pt x="31441" y="73735"/>
                        </a:cubicBezTo>
                        <a:cubicBezTo>
                          <a:pt x="95526" y="49851"/>
                          <a:pt x="159610" y="25897"/>
                          <a:pt x="223695" y="1944"/>
                        </a:cubicBezTo>
                        <a:cubicBezTo>
                          <a:pt x="222445" y="1250"/>
                          <a:pt x="221195" y="625"/>
                          <a:pt x="219945" y="0"/>
                        </a:cubicBezTo>
                        <a:cubicBezTo>
                          <a:pt x="146974" y="27286"/>
                          <a:pt x="73933" y="54503"/>
                          <a:pt x="1031" y="81789"/>
                        </a:cubicBezTo>
                        <a:cubicBezTo>
                          <a:pt x="-705" y="82414"/>
                          <a:pt x="-80" y="84844"/>
                          <a:pt x="1655" y="84844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789" name="Google Shape;13789;p32"/>
                  <p:cNvSpPr/>
                  <p:nvPr/>
                </p:nvSpPr>
                <p:spPr>
                  <a:xfrm>
                    <a:off x="8319026" y="4922102"/>
                    <a:ext cx="473515" cy="134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3515" h="134833" extrusionOk="0">
                        <a:moveTo>
                          <a:pt x="903" y="134765"/>
                        </a:moveTo>
                        <a:cubicBezTo>
                          <a:pt x="51101" y="134417"/>
                          <a:pt x="101229" y="127613"/>
                          <a:pt x="150247" y="116782"/>
                        </a:cubicBezTo>
                        <a:cubicBezTo>
                          <a:pt x="224469" y="100327"/>
                          <a:pt x="296121" y="74291"/>
                          <a:pt x="366523" y="45685"/>
                        </a:cubicBezTo>
                        <a:cubicBezTo>
                          <a:pt x="402350" y="31105"/>
                          <a:pt x="437828" y="15900"/>
                          <a:pt x="473516" y="972"/>
                        </a:cubicBezTo>
                        <a:cubicBezTo>
                          <a:pt x="471572" y="556"/>
                          <a:pt x="469627" y="208"/>
                          <a:pt x="467684" y="0"/>
                        </a:cubicBezTo>
                        <a:cubicBezTo>
                          <a:pt x="431094" y="15414"/>
                          <a:pt x="394643" y="30966"/>
                          <a:pt x="357775" y="45824"/>
                        </a:cubicBezTo>
                        <a:cubicBezTo>
                          <a:pt x="285220" y="75054"/>
                          <a:pt x="211207" y="101299"/>
                          <a:pt x="134417" y="116991"/>
                        </a:cubicBezTo>
                        <a:cubicBezTo>
                          <a:pt x="90190" y="126017"/>
                          <a:pt x="45060" y="131432"/>
                          <a:pt x="0" y="131640"/>
                        </a:cubicBezTo>
                        <a:lnTo>
                          <a:pt x="971" y="134834"/>
                        </a:ln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790" name="Google Shape;13790;p32"/>
                  <p:cNvSpPr/>
                  <p:nvPr/>
                </p:nvSpPr>
                <p:spPr>
                  <a:xfrm>
                    <a:off x="8384616" y="4993824"/>
                    <a:ext cx="532067" cy="1019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2067" h="101994" extrusionOk="0">
                        <a:moveTo>
                          <a:pt x="390290" y="44227"/>
                        </a:moveTo>
                        <a:cubicBezTo>
                          <a:pt x="438058" y="32077"/>
                          <a:pt x="485411" y="18191"/>
                          <a:pt x="532068" y="2430"/>
                        </a:cubicBezTo>
                        <a:cubicBezTo>
                          <a:pt x="531235" y="1597"/>
                          <a:pt x="530401" y="833"/>
                          <a:pt x="529568" y="0"/>
                        </a:cubicBezTo>
                        <a:cubicBezTo>
                          <a:pt x="477356" y="17497"/>
                          <a:pt x="424311" y="32841"/>
                          <a:pt x="370781" y="45824"/>
                        </a:cubicBezTo>
                        <a:cubicBezTo>
                          <a:pt x="310098" y="60613"/>
                          <a:pt x="248791" y="72416"/>
                          <a:pt x="186929" y="81303"/>
                        </a:cubicBezTo>
                        <a:cubicBezTo>
                          <a:pt x="125413" y="90121"/>
                          <a:pt x="63481" y="96023"/>
                          <a:pt x="1410" y="98869"/>
                        </a:cubicBezTo>
                        <a:cubicBezTo>
                          <a:pt x="-603" y="99008"/>
                          <a:pt x="-395" y="102063"/>
                          <a:pt x="1618" y="101993"/>
                        </a:cubicBezTo>
                        <a:cubicBezTo>
                          <a:pt x="9186" y="101646"/>
                          <a:pt x="16824" y="101230"/>
                          <a:pt x="24392" y="100813"/>
                        </a:cubicBezTo>
                        <a:cubicBezTo>
                          <a:pt x="86255" y="97203"/>
                          <a:pt x="147839" y="90607"/>
                          <a:pt x="209077" y="81164"/>
                        </a:cubicBezTo>
                        <a:cubicBezTo>
                          <a:pt x="269967" y="71722"/>
                          <a:pt x="330511" y="59363"/>
                          <a:pt x="390221" y="44227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791" name="Google Shape;13791;p32"/>
                  <p:cNvSpPr/>
                  <p:nvPr/>
                </p:nvSpPr>
                <p:spPr>
                  <a:xfrm>
                    <a:off x="8386751" y="5022638"/>
                    <a:ext cx="579375" cy="186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375" h="186168" extrusionOk="0">
                        <a:moveTo>
                          <a:pt x="2469" y="185865"/>
                        </a:moveTo>
                        <a:cubicBezTo>
                          <a:pt x="36351" y="160940"/>
                          <a:pt x="74538" y="142541"/>
                          <a:pt x="114252" y="129071"/>
                        </a:cubicBezTo>
                        <a:cubicBezTo>
                          <a:pt x="187363" y="104354"/>
                          <a:pt x="264639" y="96647"/>
                          <a:pt x="341151" y="90260"/>
                        </a:cubicBezTo>
                        <a:cubicBezTo>
                          <a:pt x="420093" y="83664"/>
                          <a:pt x="499036" y="77207"/>
                          <a:pt x="577979" y="70680"/>
                        </a:cubicBezTo>
                        <a:cubicBezTo>
                          <a:pt x="579853" y="70541"/>
                          <a:pt x="579783" y="68042"/>
                          <a:pt x="578117" y="67556"/>
                        </a:cubicBezTo>
                        <a:cubicBezTo>
                          <a:pt x="570549" y="65264"/>
                          <a:pt x="562912" y="62973"/>
                          <a:pt x="555275" y="60682"/>
                        </a:cubicBezTo>
                        <a:cubicBezTo>
                          <a:pt x="539584" y="55961"/>
                          <a:pt x="523962" y="51239"/>
                          <a:pt x="508340" y="46588"/>
                        </a:cubicBezTo>
                        <a:cubicBezTo>
                          <a:pt x="504660" y="45477"/>
                          <a:pt x="500910" y="44435"/>
                          <a:pt x="497231" y="43255"/>
                        </a:cubicBezTo>
                        <a:cubicBezTo>
                          <a:pt x="494037" y="42213"/>
                          <a:pt x="490219" y="40894"/>
                          <a:pt x="488483" y="37770"/>
                        </a:cubicBezTo>
                        <a:cubicBezTo>
                          <a:pt x="483970" y="29786"/>
                          <a:pt x="493690" y="23190"/>
                          <a:pt x="499870" y="20898"/>
                        </a:cubicBezTo>
                        <a:cubicBezTo>
                          <a:pt x="514450" y="15413"/>
                          <a:pt x="529724" y="11317"/>
                          <a:pt x="544582" y="6526"/>
                        </a:cubicBezTo>
                        <a:cubicBezTo>
                          <a:pt x="548679" y="5207"/>
                          <a:pt x="552776" y="3888"/>
                          <a:pt x="556872" y="2569"/>
                        </a:cubicBezTo>
                        <a:cubicBezTo>
                          <a:pt x="556108" y="1736"/>
                          <a:pt x="555345" y="833"/>
                          <a:pt x="554650" y="0"/>
                        </a:cubicBezTo>
                        <a:cubicBezTo>
                          <a:pt x="550345" y="1388"/>
                          <a:pt x="545971" y="2777"/>
                          <a:pt x="541666" y="4166"/>
                        </a:cubicBezTo>
                        <a:cubicBezTo>
                          <a:pt x="533959" y="6596"/>
                          <a:pt x="526253" y="9026"/>
                          <a:pt x="518546" y="11525"/>
                        </a:cubicBezTo>
                        <a:cubicBezTo>
                          <a:pt x="511464" y="13817"/>
                          <a:pt x="504105" y="15622"/>
                          <a:pt x="497231" y="18468"/>
                        </a:cubicBezTo>
                        <a:cubicBezTo>
                          <a:pt x="491954" y="20690"/>
                          <a:pt x="487094" y="24023"/>
                          <a:pt x="485150" y="29647"/>
                        </a:cubicBezTo>
                        <a:cubicBezTo>
                          <a:pt x="483415" y="34646"/>
                          <a:pt x="484803" y="39853"/>
                          <a:pt x="489177" y="42908"/>
                        </a:cubicBezTo>
                        <a:cubicBezTo>
                          <a:pt x="494384" y="46657"/>
                          <a:pt x="501744" y="47768"/>
                          <a:pt x="507784" y="49573"/>
                        </a:cubicBezTo>
                        <a:cubicBezTo>
                          <a:pt x="515353" y="51864"/>
                          <a:pt x="522990" y="54156"/>
                          <a:pt x="530627" y="56447"/>
                        </a:cubicBezTo>
                        <a:cubicBezTo>
                          <a:pt x="543610" y="60335"/>
                          <a:pt x="556594" y="64223"/>
                          <a:pt x="569508" y="68180"/>
                        </a:cubicBezTo>
                        <a:cubicBezTo>
                          <a:pt x="527433" y="71652"/>
                          <a:pt x="485358" y="75123"/>
                          <a:pt x="443353" y="78595"/>
                        </a:cubicBezTo>
                        <a:cubicBezTo>
                          <a:pt x="403638" y="81858"/>
                          <a:pt x="363924" y="85052"/>
                          <a:pt x="324210" y="88454"/>
                        </a:cubicBezTo>
                        <a:cubicBezTo>
                          <a:pt x="285676" y="91856"/>
                          <a:pt x="247073" y="95814"/>
                          <a:pt x="208886" y="102410"/>
                        </a:cubicBezTo>
                        <a:cubicBezTo>
                          <a:pt x="135081" y="115185"/>
                          <a:pt x="61555" y="138444"/>
                          <a:pt x="664" y="183296"/>
                        </a:cubicBezTo>
                        <a:cubicBezTo>
                          <a:pt x="-1002" y="184477"/>
                          <a:pt x="803" y="187045"/>
                          <a:pt x="2400" y="185865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792" name="Google Shape;13792;p32"/>
                  <p:cNvSpPr/>
                  <p:nvPr/>
                </p:nvSpPr>
                <p:spPr>
                  <a:xfrm>
                    <a:off x="8820386" y="5175732"/>
                    <a:ext cx="232937" cy="57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937" h="57002" extrusionOk="0">
                        <a:moveTo>
                          <a:pt x="132125" y="56030"/>
                        </a:moveTo>
                        <a:cubicBezTo>
                          <a:pt x="164896" y="56100"/>
                          <a:pt x="197736" y="55752"/>
                          <a:pt x="230507" y="56933"/>
                        </a:cubicBezTo>
                        <a:cubicBezTo>
                          <a:pt x="231341" y="56933"/>
                          <a:pt x="232174" y="56933"/>
                          <a:pt x="232937" y="57002"/>
                        </a:cubicBezTo>
                        <a:cubicBezTo>
                          <a:pt x="232660" y="55961"/>
                          <a:pt x="232382" y="54919"/>
                          <a:pt x="232035" y="53878"/>
                        </a:cubicBezTo>
                        <a:cubicBezTo>
                          <a:pt x="225370" y="53600"/>
                          <a:pt x="218705" y="53392"/>
                          <a:pt x="212039" y="53253"/>
                        </a:cubicBezTo>
                        <a:cubicBezTo>
                          <a:pt x="177740" y="52628"/>
                          <a:pt x="143373" y="52906"/>
                          <a:pt x="109004" y="52767"/>
                        </a:cubicBezTo>
                        <a:cubicBezTo>
                          <a:pt x="77414" y="52698"/>
                          <a:pt x="45892" y="52628"/>
                          <a:pt x="14301" y="52559"/>
                        </a:cubicBezTo>
                        <a:cubicBezTo>
                          <a:pt x="19786" y="51240"/>
                          <a:pt x="25271" y="49851"/>
                          <a:pt x="30756" y="48462"/>
                        </a:cubicBezTo>
                        <a:lnTo>
                          <a:pt x="215025" y="2916"/>
                        </a:lnTo>
                        <a:cubicBezTo>
                          <a:pt x="214678" y="1944"/>
                          <a:pt x="214261" y="972"/>
                          <a:pt x="213844" y="0"/>
                        </a:cubicBezTo>
                        <a:cubicBezTo>
                          <a:pt x="142886" y="17496"/>
                          <a:pt x="71998" y="35062"/>
                          <a:pt x="1040" y="52559"/>
                        </a:cubicBezTo>
                        <a:cubicBezTo>
                          <a:pt x="-765" y="52976"/>
                          <a:pt x="-2" y="55614"/>
                          <a:pt x="1665" y="55614"/>
                        </a:cubicBezTo>
                        <a:lnTo>
                          <a:pt x="27215" y="55614"/>
                        </a:lnTo>
                        <a:cubicBezTo>
                          <a:pt x="62138" y="55752"/>
                          <a:pt x="97132" y="55891"/>
                          <a:pt x="132055" y="5596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793" name="Google Shape;13793;p32"/>
                  <p:cNvSpPr/>
                  <p:nvPr/>
                </p:nvSpPr>
                <p:spPr>
                  <a:xfrm>
                    <a:off x="8594225" y="5252215"/>
                    <a:ext cx="469582" cy="732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9582" h="73254" extrusionOk="0">
                        <a:moveTo>
                          <a:pt x="2385" y="72792"/>
                        </a:moveTo>
                        <a:cubicBezTo>
                          <a:pt x="8286" y="67516"/>
                          <a:pt x="14535" y="62516"/>
                          <a:pt x="20922" y="57795"/>
                        </a:cubicBezTo>
                        <a:cubicBezTo>
                          <a:pt x="73551" y="19678"/>
                          <a:pt x="139441" y="4820"/>
                          <a:pt x="203525" y="3292"/>
                        </a:cubicBezTo>
                        <a:cubicBezTo>
                          <a:pt x="270178" y="1696"/>
                          <a:pt x="336067" y="13360"/>
                          <a:pt x="401749" y="23149"/>
                        </a:cubicBezTo>
                        <a:cubicBezTo>
                          <a:pt x="424314" y="26482"/>
                          <a:pt x="446879" y="29676"/>
                          <a:pt x="469582" y="32037"/>
                        </a:cubicBezTo>
                        <a:cubicBezTo>
                          <a:pt x="469444" y="30995"/>
                          <a:pt x="469305" y="29953"/>
                          <a:pt x="469166" y="28912"/>
                        </a:cubicBezTo>
                        <a:cubicBezTo>
                          <a:pt x="433131" y="25094"/>
                          <a:pt x="397306" y="19331"/>
                          <a:pt x="361549" y="13915"/>
                        </a:cubicBezTo>
                        <a:cubicBezTo>
                          <a:pt x="298159" y="4334"/>
                          <a:pt x="233657" y="-4206"/>
                          <a:pt x="169504" y="2251"/>
                        </a:cubicBezTo>
                        <a:cubicBezTo>
                          <a:pt x="108405" y="8361"/>
                          <a:pt x="47028" y="28773"/>
                          <a:pt x="579" y="70293"/>
                        </a:cubicBezTo>
                        <a:cubicBezTo>
                          <a:pt x="-948" y="71612"/>
                          <a:pt x="857" y="74250"/>
                          <a:pt x="2385" y="7286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794" name="Google Shape;13794;p32"/>
                  <p:cNvSpPr/>
                  <p:nvPr/>
                </p:nvSpPr>
                <p:spPr>
                  <a:xfrm>
                    <a:off x="8540791" y="5133310"/>
                    <a:ext cx="475803" cy="580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5803" h="58097" extrusionOk="0">
                        <a:moveTo>
                          <a:pt x="2149" y="58044"/>
                        </a:moveTo>
                        <a:cubicBezTo>
                          <a:pt x="11522" y="55822"/>
                          <a:pt x="20895" y="53670"/>
                          <a:pt x="30267" y="51379"/>
                        </a:cubicBezTo>
                        <a:cubicBezTo>
                          <a:pt x="68385" y="42422"/>
                          <a:pt x="106502" y="33396"/>
                          <a:pt x="144619" y="24440"/>
                        </a:cubicBezTo>
                        <a:cubicBezTo>
                          <a:pt x="153298" y="22357"/>
                          <a:pt x="162046" y="19996"/>
                          <a:pt x="170795" y="18538"/>
                        </a:cubicBezTo>
                        <a:cubicBezTo>
                          <a:pt x="178224" y="17289"/>
                          <a:pt x="186278" y="16872"/>
                          <a:pt x="193429" y="19788"/>
                        </a:cubicBezTo>
                        <a:cubicBezTo>
                          <a:pt x="200997" y="22982"/>
                          <a:pt x="205997" y="29647"/>
                          <a:pt x="211689" y="35201"/>
                        </a:cubicBezTo>
                        <a:cubicBezTo>
                          <a:pt x="216688" y="40062"/>
                          <a:pt x="222521" y="43672"/>
                          <a:pt x="229325" y="45477"/>
                        </a:cubicBezTo>
                        <a:cubicBezTo>
                          <a:pt x="243420" y="49157"/>
                          <a:pt x="258277" y="45755"/>
                          <a:pt x="272233" y="43047"/>
                        </a:cubicBezTo>
                        <a:lnTo>
                          <a:pt x="329513" y="31730"/>
                        </a:lnTo>
                        <a:cubicBezTo>
                          <a:pt x="368186" y="24093"/>
                          <a:pt x="406859" y="16524"/>
                          <a:pt x="445532" y="8887"/>
                        </a:cubicBezTo>
                        <a:lnTo>
                          <a:pt x="475803" y="2916"/>
                        </a:lnTo>
                        <a:cubicBezTo>
                          <a:pt x="475317" y="1944"/>
                          <a:pt x="474831" y="972"/>
                          <a:pt x="474345" y="0"/>
                        </a:cubicBezTo>
                        <a:cubicBezTo>
                          <a:pt x="458515" y="3124"/>
                          <a:pt x="442685" y="6249"/>
                          <a:pt x="426924" y="9373"/>
                        </a:cubicBezTo>
                        <a:cubicBezTo>
                          <a:pt x="387349" y="17150"/>
                          <a:pt x="347843" y="24995"/>
                          <a:pt x="308268" y="32771"/>
                        </a:cubicBezTo>
                        <a:cubicBezTo>
                          <a:pt x="290216" y="36312"/>
                          <a:pt x="272025" y="40825"/>
                          <a:pt x="253695" y="43117"/>
                        </a:cubicBezTo>
                        <a:cubicBezTo>
                          <a:pt x="246405" y="44019"/>
                          <a:pt x="238976" y="44436"/>
                          <a:pt x="231755" y="42839"/>
                        </a:cubicBezTo>
                        <a:cubicBezTo>
                          <a:pt x="223493" y="41034"/>
                          <a:pt x="217244" y="36521"/>
                          <a:pt x="211411" y="30550"/>
                        </a:cubicBezTo>
                        <a:cubicBezTo>
                          <a:pt x="206204" y="25065"/>
                          <a:pt x="201136" y="19371"/>
                          <a:pt x="193846" y="16594"/>
                        </a:cubicBezTo>
                        <a:cubicBezTo>
                          <a:pt x="187042" y="14025"/>
                          <a:pt x="179682" y="14095"/>
                          <a:pt x="172531" y="15067"/>
                        </a:cubicBezTo>
                        <a:cubicBezTo>
                          <a:pt x="164477" y="16177"/>
                          <a:pt x="156632" y="18330"/>
                          <a:pt x="148716" y="20205"/>
                        </a:cubicBezTo>
                        <a:cubicBezTo>
                          <a:pt x="138718" y="22565"/>
                          <a:pt x="128720" y="24926"/>
                          <a:pt x="118652" y="27287"/>
                        </a:cubicBezTo>
                        <a:cubicBezTo>
                          <a:pt x="79493" y="36521"/>
                          <a:pt x="40266" y="45824"/>
                          <a:pt x="1037" y="55059"/>
                        </a:cubicBezTo>
                        <a:cubicBezTo>
                          <a:pt x="-907" y="55544"/>
                          <a:pt x="135" y="58530"/>
                          <a:pt x="2079" y="58044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795" name="Google Shape;13795;p32"/>
                  <p:cNvSpPr/>
                  <p:nvPr/>
                </p:nvSpPr>
                <p:spPr>
                  <a:xfrm>
                    <a:off x="8632047" y="5315879"/>
                    <a:ext cx="431968" cy="572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968" h="57243" extrusionOk="0">
                        <a:moveTo>
                          <a:pt x="358720" y="48912"/>
                        </a:moveTo>
                        <a:cubicBezTo>
                          <a:pt x="382049" y="53772"/>
                          <a:pt x="406835" y="57035"/>
                          <a:pt x="431553" y="57244"/>
                        </a:cubicBezTo>
                        <a:cubicBezTo>
                          <a:pt x="431760" y="56272"/>
                          <a:pt x="431899" y="55230"/>
                          <a:pt x="431969" y="54258"/>
                        </a:cubicBezTo>
                        <a:cubicBezTo>
                          <a:pt x="357818" y="53703"/>
                          <a:pt x="287484" y="24403"/>
                          <a:pt x="215485" y="8990"/>
                        </a:cubicBezTo>
                        <a:cubicBezTo>
                          <a:pt x="143347" y="-6424"/>
                          <a:pt x="57877" y="-6771"/>
                          <a:pt x="458" y="46621"/>
                        </a:cubicBezTo>
                        <a:cubicBezTo>
                          <a:pt x="-1000" y="48010"/>
                          <a:pt x="1361" y="50023"/>
                          <a:pt x="2819" y="48704"/>
                        </a:cubicBezTo>
                        <a:cubicBezTo>
                          <a:pt x="35312" y="18502"/>
                          <a:pt x="79262" y="5518"/>
                          <a:pt x="122725" y="3366"/>
                        </a:cubicBezTo>
                        <a:cubicBezTo>
                          <a:pt x="204168" y="-731"/>
                          <a:pt x="280263" y="32596"/>
                          <a:pt x="358651" y="4891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796" name="Google Shape;13796;p32"/>
                  <p:cNvSpPr/>
                  <p:nvPr/>
                </p:nvSpPr>
                <p:spPr>
                  <a:xfrm>
                    <a:off x="8492116" y="5415198"/>
                    <a:ext cx="560651" cy="2219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651" h="221969" extrusionOk="0">
                        <a:moveTo>
                          <a:pt x="1042" y="221969"/>
                        </a:moveTo>
                        <a:cubicBezTo>
                          <a:pt x="73666" y="181561"/>
                          <a:pt x="155594" y="157677"/>
                          <a:pt x="238563" y="153164"/>
                        </a:cubicBezTo>
                        <a:cubicBezTo>
                          <a:pt x="257935" y="152122"/>
                          <a:pt x="284735" y="154830"/>
                          <a:pt x="296746" y="135876"/>
                        </a:cubicBezTo>
                        <a:cubicBezTo>
                          <a:pt x="300912" y="129280"/>
                          <a:pt x="302856" y="120601"/>
                          <a:pt x="299384" y="113311"/>
                        </a:cubicBezTo>
                        <a:cubicBezTo>
                          <a:pt x="296191" y="106576"/>
                          <a:pt x="289317" y="102966"/>
                          <a:pt x="282166" y="102202"/>
                        </a:cubicBezTo>
                        <a:cubicBezTo>
                          <a:pt x="273556" y="101230"/>
                          <a:pt x="265017" y="103382"/>
                          <a:pt x="256754" y="105395"/>
                        </a:cubicBezTo>
                        <a:cubicBezTo>
                          <a:pt x="244257" y="108520"/>
                          <a:pt x="231829" y="111644"/>
                          <a:pt x="219331" y="114699"/>
                        </a:cubicBezTo>
                        <a:cubicBezTo>
                          <a:pt x="194405" y="120948"/>
                          <a:pt x="169411" y="127127"/>
                          <a:pt x="144485" y="133376"/>
                        </a:cubicBezTo>
                        <a:cubicBezTo>
                          <a:pt x="132751" y="136292"/>
                          <a:pt x="121087" y="139555"/>
                          <a:pt x="109284" y="141847"/>
                        </a:cubicBezTo>
                        <a:cubicBezTo>
                          <a:pt x="98592" y="143860"/>
                          <a:pt x="87413" y="144901"/>
                          <a:pt x="76791" y="142194"/>
                        </a:cubicBezTo>
                        <a:cubicBezTo>
                          <a:pt x="67070" y="139694"/>
                          <a:pt x="57835" y="133445"/>
                          <a:pt x="52767" y="124697"/>
                        </a:cubicBezTo>
                        <a:cubicBezTo>
                          <a:pt x="47213" y="115116"/>
                          <a:pt x="48810" y="104076"/>
                          <a:pt x="54850" y="95189"/>
                        </a:cubicBezTo>
                        <a:cubicBezTo>
                          <a:pt x="60752" y="86580"/>
                          <a:pt x="69431" y="80192"/>
                          <a:pt x="78040" y="74568"/>
                        </a:cubicBezTo>
                        <a:cubicBezTo>
                          <a:pt x="87899" y="68181"/>
                          <a:pt x="98453" y="63043"/>
                          <a:pt x="109423" y="58946"/>
                        </a:cubicBezTo>
                        <a:cubicBezTo>
                          <a:pt x="130946" y="51031"/>
                          <a:pt x="153789" y="47282"/>
                          <a:pt x="176562" y="46032"/>
                        </a:cubicBezTo>
                        <a:cubicBezTo>
                          <a:pt x="223635" y="43464"/>
                          <a:pt x="270224" y="52142"/>
                          <a:pt x="316812" y="57141"/>
                        </a:cubicBezTo>
                        <a:cubicBezTo>
                          <a:pt x="338960" y="59502"/>
                          <a:pt x="361317" y="61099"/>
                          <a:pt x="383604" y="60335"/>
                        </a:cubicBezTo>
                        <a:cubicBezTo>
                          <a:pt x="407280" y="59502"/>
                          <a:pt x="430747" y="55614"/>
                          <a:pt x="453659" y="49296"/>
                        </a:cubicBezTo>
                        <a:cubicBezTo>
                          <a:pt x="490527" y="39089"/>
                          <a:pt x="525451" y="22981"/>
                          <a:pt x="558916" y="4513"/>
                        </a:cubicBezTo>
                        <a:cubicBezTo>
                          <a:pt x="559540" y="2985"/>
                          <a:pt x="560096" y="1527"/>
                          <a:pt x="560652" y="0"/>
                        </a:cubicBezTo>
                        <a:cubicBezTo>
                          <a:pt x="557735" y="1597"/>
                          <a:pt x="554889" y="3194"/>
                          <a:pt x="551903" y="4791"/>
                        </a:cubicBezTo>
                        <a:cubicBezTo>
                          <a:pt x="508926" y="28050"/>
                          <a:pt x="463033" y="47421"/>
                          <a:pt x="414362" y="54433"/>
                        </a:cubicBezTo>
                        <a:cubicBezTo>
                          <a:pt x="321810" y="67903"/>
                          <a:pt x="229676" y="28813"/>
                          <a:pt x="137334" y="47907"/>
                        </a:cubicBezTo>
                        <a:cubicBezTo>
                          <a:pt x="116227" y="52281"/>
                          <a:pt x="95675" y="59710"/>
                          <a:pt x="77415" y="71236"/>
                        </a:cubicBezTo>
                        <a:cubicBezTo>
                          <a:pt x="62974" y="80401"/>
                          <a:pt x="44852" y="94356"/>
                          <a:pt x="46032" y="113519"/>
                        </a:cubicBezTo>
                        <a:cubicBezTo>
                          <a:pt x="47074" y="131640"/>
                          <a:pt x="64848" y="143999"/>
                          <a:pt x="81442" y="146360"/>
                        </a:cubicBezTo>
                        <a:cubicBezTo>
                          <a:pt x="102827" y="149415"/>
                          <a:pt x="124905" y="141499"/>
                          <a:pt x="145388" y="136362"/>
                        </a:cubicBezTo>
                        <a:cubicBezTo>
                          <a:pt x="170313" y="130113"/>
                          <a:pt x="195308" y="123933"/>
                          <a:pt x="220233" y="117685"/>
                        </a:cubicBezTo>
                        <a:cubicBezTo>
                          <a:pt x="232731" y="114560"/>
                          <a:pt x="245229" y="111505"/>
                          <a:pt x="257657" y="108381"/>
                        </a:cubicBezTo>
                        <a:cubicBezTo>
                          <a:pt x="266613" y="106159"/>
                          <a:pt x="276473" y="103521"/>
                          <a:pt x="285637" y="106021"/>
                        </a:cubicBezTo>
                        <a:cubicBezTo>
                          <a:pt x="296399" y="109006"/>
                          <a:pt x="300218" y="119768"/>
                          <a:pt x="296260" y="129696"/>
                        </a:cubicBezTo>
                        <a:cubicBezTo>
                          <a:pt x="291747" y="141013"/>
                          <a:pt x="280847" y="146151"/>
                          <a:pt x="269391" y="148026"/>
                        </a:cubicBezTo>
                        <a:cubicBezTo>
                          <a:pt x="257657" y="149970"/>
                          <a:pt x="245506" y="149484"/>
                          <a:pt x="233634" y="150248"/>
                        </a:cubicBezTo>
                        <a:cubicBezTo>
                          <a:pt x="221831" y="150942"/>
                          <a:pt x="210097" y="152122"/>
                          <a:pt x="198294" y="153650"/>
                        </a:cubicBezTo>
                        <a:cubicBezTo>
                          <a:pt x="128794" y="162606"/>
                          <a:pt x="61169" y="184963"/>
                          <a:pt x="0" y="218914"/>
                        </a:cubicBezTo>
                        <a:lnTo>
                          <a:pt x="903" y="221900"/>
                        </a:ln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797" name="Google Shape;13797;p32"/>
                  <p:cNvSpPr/>
                  <p:nvPr/>
                </p:nvSpPr>
                <p:spPr>
                  <a:xfrm>
                    <a:off x="8626330" y="5347489"/>
                    <a:ext cx="262115" cy="788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2115" h="78858" extrusionOk="0">
                        <a:moveTo>
                          <a:pt x="1107" y="75832"/>
                        </a:moveTo>
                        <a:cubicBezTo>
                          <a:pt x="38182" y="67501"/>
                          <a:pt x="75328" y="59030"/>
                          <a:pt x="112404" y="50768"/>
                        </a:cubicBezTo>
                        <a:cubicBezTo>
                          <a:pt x="143787" y="43756"/>
                          <a:pt x="175725" y="37229"/>
                          <a:pt x="208010" y="37160"/>
                        </a:cubicBezTo>
                        <a:cubicBezTo>
                          <a:pt x="220230" y="37160"/>
                          <a:pt x="232519" y="38132"/>
                          <a:pt x="244530" y="40423"/>
                        </a:cubicBezTo>
                        <a:cubicBezTo>
                          <a:pt x="222173" y="30564"/>
                          <a:pt x="199608" y="21121"/>
                          <a:pt x="176210" y="14178"/>
                        </a:cubicBezTo>
                        <a:cubicBezTo>
                          <a:pt x="147813" y="5777"/>
                          <a:pt x="118027" y="1125"/>
                          <a:pt x="88381" y="4042"/>
                        </a:cubicBezTo>
                        <a:cubicBezTo>
                          <a:pt x="71926" y="5638"/>
                          <a:pt x="55818" y="9734"/>
                          <a:pt x="40752" y="16539"/>
                        </a:cubicBezTo>
                        <a:cubicBezTo>
                          <a:pt x="38947" y="17372"/>
                          <a:pt x="37905" y="14387"/>
                          <a:pt x="39710" y="13554"/>
                        </a:cubicBezTo>
                        <a:cubicBezTo>
                          <a:pt x="66927" y="1195"/>
                          <a:pt x="97337" y="-1860"/>
                          <a:pt x="126915" y="987"/>
                        </a:cubicBezTo>
                        <a:cubicBezTo>
                          <a:pt x="156979" y="3833"/>
                          <a:pt x="186000" y="12998"/>
                          <a:pt x="213981" y="24038"/>
                        </a:cubicBezTo>
                        <a:cubicBezTo>
                          <a:pt x="229950" y="30356"/>
                          <a:pt x="245641" y="37368"/>
                          <a:pt x="261263" y="44381"/>
                        </a:cubicBezTo>
                        <a:cubicBezTo>
                          <a:pt x="262860" y="45075"/>
                          <a:pt x="262027" y="47852"/>
                          <a:pt x="260291" y="47366"/>
                        </a:cubicBezTo>
                        <a:cubicBezTo>
                          <a:pt x="229603" y="38340"/>
                          <a:pt x="197248" y="39173"/>
                          <a:pt x="165865" y="43686"/>
                        </a:cubicBezTo>
                        <a:cubicBezTo>
                          <a:pt x="131845" y="48616"/>
                          <a:pt x="98309" y="57156"/>
                          <a:pt x="64775" y="64724"/>
                        </a:cubicBezTo>
                        <a:cubicBezTo>
                          <a:pt x="43876" y="69445"/>
                          <a:pt x="22977" y="74166"/>
                          <a:pt x="2079" y="78818"/>
                        </a:cubicBezTo>
                        <a:cubicBezTo>
                          <a:pt x="134" y="79235"/>
                          <a:pt x="-906" y="76319"/>
                          <a:pt x="1037" y="7583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798" name="Google Shape;13798;p32"/>
                  <p:cNvSpPr/>
                  <p:nvPr/>
                </p:nvSpPr>
                <p:spPr>
                  <a:xfrm>
                    <a:off x="8813996" y="5461369"/>
                    <a:ext cx="214192" cy="1037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4192" h="103798" extrusionOk="0">
                        <a:moveTo>
                          <a:pt x="69" y="103799"/>
                        </a:moveTo>
                        <a:cubicBezTo>
                          <a:pt x="3333" y="102619"/>
                          <a:pt x="6596" y="101508"/>
                          <a:pt x="9790" y="100327"/>
                        </a:cubicBezTo>
                        <a:lnTo>
                          <a:pt x="9790" y="100327"/>
                        </a:lnTo>
                        <a:cubicBezTo>
                          <a:pt x="42422" y="75957"/>
                          <a:pt x="77693" y="55059"/>
                          <a:pt x="114699" y="38118"/>
                        </a:cubicBezTo>
                        <a:cubicBezTo>
                          <a:pt x="145735" y="23954"/>
                          <a:pt x="178020" y="12498"/>
                          <a:pt x="211138" y="4027"/>
                        </a:cubicBezTo>
                        <a:cubicBezTo>
                          <a:pt x="212180" y="2708"/>
                          <a:pt x="213222" y="1389"/>
                          <a:pt x="214193" y="0"/>
                        </a:cubicBezTo>
                        <a:cubicBezTo>
                          <a:pt x="197113" y="4236"/>
                          <a:pt x="180173" y="9234"/>
                          <a:pt x="163509" y="15067"/>
                        </a:cubicBezTo>
                        <a:cubicBezTo>
                          <a:pt x="124211" y="28744"/>
                          <a:pt x="86372" y="46797"/>
                          <a:pt x="50893" y="68528"/>
                        </a:cubicBezTo>
                        <a:cubicBezTo>
                          <a:pt x="33327" y="79290"/>
                          <a:pt x="16316" y="91093"/>
                          <a:pt x="0" y="103729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3799" name="Google Shape;13799;p32"/>
                <p:cNvSpPr/>
                <p:nvPr/>
              </p:nvSpPr>
              <p:spPr>
                <a:xfrm>
                  <a:off x="8121602" y="5046702"/>
                  <a:ext cx="584085" cy="661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085" h="661352" extrusionOk="0">
                      <a:moveTo>
                        <a:pt x="530343" y="168953"/>
                      </a:moveTo>
                      <a:cubicBezTo>
                        <a:pt x="582347" y="249978"/>
                        <a:pt x="598593" y="353846"/>
                        <a:pt x="570335" y="445911"/>
                      </a:cubicBezTo>
                      <a:cubicBezTo>
                        <a:pt x="542008" y="537906"/>
                        <a:pt x="468550" y="615668"/>
                        <a:pt x="377111" y="645732"/>
                      </a:cubicBezTo>
                      <a:cubicBezTo>
                        <a:pt x="315942" y="665867"/>
                        <a:pt x="249219" y="665034"/>
                        <a:pt x="186245" y="651772"/>
                      </a:cubicBezTo>
                      <a:cubicBezTo>
                        <a:pt x="145073" y="643094"/>
                        <a:pt x="103970" y="628652"/>
                        <a:pt x="72032" y="601366"/>
                      </a:cubicBezTo>
                      <a:cubicBezTo>
                        <a:pt x="27805" y="563595"/>
                        <a:pt x="5865" y="504788"/>
                        <a:pt x="1144" y="446813"/>
                      </a:cubicBezTo>
                      <a:cubicBezTo>
                        <a:pt x="-3578" y="388839"/>
                        <a:pt x="7115" y="330795"/>
                        <a:pt x="18571" y="273793"/>
                      </a:cubicBezTo>
                      <a:cubicBezTo>
                        <a:pt x="27597" y="228871"/>
                        <a:pt x="37178" y="183810"/>
                        <a:pt x="54814" y="141597"/>
                      </a:cubicBezTo>
                      <a:cubicBezTo>
                        <a:pt x="72518" y="99383"/>
                        <a:pt x="98902" y="59738"/>
                        <a:pt x="136117" y="33147"/>
                      </a:cubicBezTo>
                      <a:cubicBezTo>
                        <a:pt x="237624" y="-39547"/>
                        <a:pt x="378915" y="19608"/>
                        <a:pt x="463760" y="92718"/>
                      </a:cubicBezTo>
                      <a:cubicBezTo>
                        <a:pt x="489449" y="114866"/>
                        <a:pt x="512083" y="140486"/>
                        <a:pt x="530413" y="169022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800" name="Google Shape;13800;p32"/>
                <p:cNvSpPr/>
                <p:nvPr/>
              </p:nvSpPr>
              <p:spPr>
                <a:xfrm>
                  <a:off x="8165250" y="5099370"/>
                  <a:ext cx="490724" cy="5555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24" h="555540" extrusionOk="0">
                      <a:moveTo>
                        <a:pt x="445592" y="142043"/>
                      </a:moveTo>
                      <a:cubicBezTo>
                        <a:pt x="489264" y="210086"/>
                        <a:pt x="502942" y="297360"/>
                        <a:pt x="479127" y="374636"/>
                      </a:cubicBezTo>
                      <a:cubicBezTo>
                        <a:pt x="455312" y="451912"/>
                        <a:pt x="393658" y="517177"/>
                        <a:pt x="316799" y="542450"/>
                      </a:cubicBezTo>
                      <a:cubicBezTo>
                        <a:pt x="265420" y="559321"/>
                        <a:pt x="209389" y="558627"/>
                        <a:pt x="156483" y="547518"/>
                      </a:cubicBezTo>
                      <a:cubicBezTo>
                        <a:pt x="121907" y="540228"/>
                        <a:pt x="87400" y="528147"/>
                        <a:pt x="60530" y="505165"/>
                      </a:cubicBezTo>
                      <a:cubicBezTo>
                        <a:pt x="23385" y="473436"/>
                        <a:pt x="4917" y="424070"/>
                        <a:pt x="959" y="375330"/>
                      </a:cubicBezTo>
                      <a:cubicBezTo>
                        <a:pt x="-2999" y="326659"/>
                        <a:pt x="5958" y="277919"/>
                        <a:pt x="15609" y="230012"/>
                      </a:cubicBezTo>
                      <a:cubicBezTo>
                        <a:pt x="23177" y="192312"/>
                        <a:pt x="31231" y="154402"/>
                        <a:pt x="46089" y="118923"/>
                      </a:cubicBezTo>
                      <a:cubicBezTo>
                        <a:pt x="60947" y="83444"/>
                        <a:pt x="83165" y="50187"/>
                        <a:pt x="114409" y="27831"/>
                      </a:cubicBezTo>
                      <a:cubicBezTo>
                        <a:pt x="199669" y="-33199"/>
                        <a:pt x="318326" y="16444"/>
                        <a:pt x="389631" y="77890"/>
                      </a:cubicBezTo>
                      <a:cubicBezTo>
                        <a:pt x="411224" y="96497"/>
                        <a:pt x="430178" y="118021"/>
                        <a:pt x="445592" y="141974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3801" name="Google Shape;13801;p32"/>
              <p:cNvSpPr/>
              <p:nvPr/>
            </p:nvSpPr>
            <p:spPr>
              <a:xfrm>
                <a:off x="8207435" y="5135988"/>
                <a:ext cx="386368" cy="477949"/>
              </a:xfrm>
              <a:custGeom>
                <a:avLst/>
                <a:gdLst/>
                <a:ahLst/>
                <a:cxnLst/>
                <a:rect l="l" t="t" r="r" b="b"/>
                <a:pathLst>
                  <a:path w="386368" h="477949" extrusionOk="0">
                    <a:moveTo>
                      <a:pt x="251423" y="468338"/>
                    </a:moveTo>
                    <a:cubicBezTo>
                      <a:pt x="295582" y="452786"/>
                      <a:pt x="334740" y="418418"/>
                      <a:pt x="358416" y="373705"/>
                    </a:cubicBezTo>
                    <a:cubicBezTo>
                      <a:pt x="381884" y="329338"/>
                      <a:pt x="391049" y="273794"/>
                      <a:pt x="384106" y="217416"/>
                    </a:cubicBezTo>
                    <a:cubicBezTo>
                      <a:pt x="375704" y="148958"/>
                      <a:pt x="345711" y="89248"/>
                      <a:pt x="299748" y="49394"/>
                    </a:cubicBezTo>
                    <a:cubicBezTo>
                      <a:pt x="248508" y="4959"/>
                      <a:pt x="177064" y="-11288"/>
                      <a:pt x="117770" y="8014"/>
                    </a:cubicBezTo>
                    <a:cubicBezTo>
                      <a:pt x="112840" y="9680"/>
                      <a:pt x="110132" y="14957"/>
                      <a:pt x="111729" y="19886"/>
                    </a:cubicBezTo>
                    <a:cubicBezTo>
                      <a:pt x="113327" y="24816"/>
                      <a:pt x="118672" y="27524"/>
                      <a:pt x="123602" y="25927"/>
                    </a:cubicBezTo>
                    <a:cubicBezTo>
                      <a:pt x="176717" y="8570"/>
                      <a:pt x="241009" y="23358"/>
                      <a:pt x="287389" y="63628"/>
                    </a:cubicBezTo>
                    <a:cubicBezTo>
                      <a:pt x="329256" y="99940"/>
                      <a:pt x="357652" y="156804"/>
                      <a:pt x="365429" y="219708"/>
                    </a:cubicBezTo>
                    <a:cubicBezTo>
                      <a:pt x="371886" y="272267"/>
                      <a:pt x="363484" y="323853"/>
                      <a:pt x="341822" y="364887"/>
                    </a:cubicBezTo>
                    <a:cubicBezTo>
                      <a:pt x="317799" y="410225"/>
                      <a:pt x="276350" y="443830"/>
                      <a:pt x="230942" y="454799"/>
                    </a:cubicBezTo>
                    <a:cubicBezTo>
                      <a:pt x="205460" y="460909"/>
                      <a:pt x="177481" y="460701"/>
                      <a:pt x="147764" y="454175"/>
                    </a:cubicBezTo>
                    <a:cubicBezTo>
                      <a:pt x="119714" y="447995"/>
                      <a:pt x="96733" y="437372"/>
                      <a:pt x="79306" y="422583"/>
                    </a:cubicBezTo>
                    <a:cubicBezTo>
                      <a:pt x="57226" y="403768"/>
                      <a:pt x="40493" y="375024"/>
                      <a:pt x="29732" y="336976"/>
                    </a:cubicBezTo>
                    <a:cubicBezTo>
                      <a:pt x="16193" y="289208"/>
                      <a:pt x="15429" y="242273"/>
                      <a:pt x="27649" y="201308"/>
                    </a:cubicBezTo>
                    <a:cubicBezTo>
                      <a:pt x="41119" y="156110"/>
                      <a:pt x="71876" y="117853"/>
                      <a:pt x="109924" y="98898"/>
                    </a:cubicBezTo>
                    <a:cubicBezTo>
                      <a:pt x="150819" y="78486"/>
                      <a:pt x="201573" y="81055"/>
                      <a:pt x="236288" y="105217"/>
                    </a:cubicBezTo>
                    <a:cubicBezTo>
                      <a:pt x="270656" y="129101"/>
                      <a:pt x="292735" y="173398"/>
                      <a:pt x="303913" y="240537"/>
                    </a:cubicBezTo>
                    <a:cubicBezTo>
                      <a:pt x="306968" y="259075"/>
                      <a:pt x="309676" y="280320"/>
                      <a:pt x="301969" y="298026"/>
                    </a:cubicBezTo>
                    <a:cubicBezTo>
                      <a:pt x="296276" y="311217"/>
                      <a:pt x="284472" y="323159"/>
                      <a:pt x="265865" y="334546"/>
                    </a:cubicBezTo>
                    <a:cubicBezTo>
                      <a:pt x="239204" y="350862"/>
                      <a:pt x="211293" y="359263"/>
                      <a:pt x="185257" y="358777"/>
                    </a:cubicBezTo>
                    <a:cubicBezTo>
                      <a:pt x="156026" y="358291"/>
                      <a:pt x="128740" y="346071"/>
                      <a:pt x="112216" y="326145"/>
                    </a:cubicBezTo>
                    <a:cubicBezTo>
                      <a:pt x="101662" y="313439"/>
                      <a:pt x="94233" y="296637"/>
                      <a:pt x="89373" y="274627"/>
                    </a:cubicBezTo>
                    <a:cubicBezTo>
                      <a:pt x="83054" y="245953"/>
                      <a:pt x="84096" y="221235"/>
                      <a:pt x="92428" y="201170"/>
                    </a:cubicBezTo>
                    <a:cubicBezTo>
                      <a:pt x="102148" y="177841"/>
                      <a:pt x="123116" y="161525"/>
                      <a:pt x="144571" y="160553"/>
                    </a:cubicBezTo>
                    <a:cubicBezTo>
                      <a:pt x="160400" y="159859"/>
                      <a:pt x="177897" y="167149"/>
                      <a:pt x="194005" y="181174"/>
                    </a:cubicBezTo>
                    <a:cubicBezTo>
                      <a:pt x="205322" y="191033"/>
                      <a:pt x="219763" y="207349"/>
                      <a:pt x="224207" y="229012"/>
                    </a:cubicBezTo>
                    <a:cubicBezTo>
                      <a:pt x="228095" y="247827"/>
                      <a:pt x="222541" y="267337"/>
                      <a:pt x="210182" y="278724"/>
                    </a:cubicBezTo>
                    <a:cubicBezTo>
                      <a:pt x="197199" y="290596"/>
                      <a:pt x="176439" y="292193"/>
                      <a:pt x="163941" y="282334"/>
                    </a:cubicBezTo>
                    <a:cubicBezTo>
                      <a:pt x="157831" y="277474"/>
                      <a:pt x="154013" y="269003"/>
                      <a:pt x="153943" y="260186"/>
                    </a:cubicBezTo>
                    <a:cubicBezTo>
                      <a:pt x="153943" y="252410"/>
                      <a:pt x="156790" y="245605"/>
                      <a:pt x="161859" y="241509"/>
                    </a:cubicBezTo>
                    <a:cubicBezTo>
                      <a:pt x="165885" y="238246"/>
                      <a:pt x="166510" y="232344"/>
                      <a:pt x="163247" y="228248"/>
                    </a:cubicBezTo>
                    <a:cubicBezTo>
                      <a:pt x="159984" y="224221"/>
                      <a:pt x="154082" y="223596"/>
                      <a:pt x="149985" y="226859"/>
                    </a:cubicBezTo>
                    <a:cubicBezTo>
                      <a:pt x="140474" y="234566"/>
                      <a:pt x="134989" y="246786"/>
                      <a:pt x="135059" y="260255"/>
                    </a:cubicBezTo>
                    <a:cubicBezTo>
                      <a:pt x="135127" y="274836"/>
                      <a:pt x="141515" y="288583"/>
                      <a:pt x="152208" y="297053"/>
                    </a:cubicBezTo>
                    <a:cubicBezTo>
                      <a:pt x="171995" y="312745"/>
                      <a:pt x="203030" y="310801"/>
                      <a:pt x="222818" y="292610"/>
                    </a:cubicBezTo>
                    <a:cubicBezTo>
                      <a:pt x="239968" y="276849"/>
                      <a:pt x="247744" y="250396"/>
                      <a:pt x="242606" y="225193"/>
                    </a:cubicBezTo>
                    <a:cubicBezTo>
                      <a:pt x="237121" y="198392"/>
                      <a:pt x="219833" y="178744"/>
                      <a:pt x="206294" y="166941"/>
                    </a:cubicBezTo>
                    <a:cubicBezTo>
                      <a:pt x="186575" y="149722"/>
                      <a:pt x="164289" y="140765"/>
                      <a:pt x="143668" y="141737"/>
                    </a:cubicBezTo>
                    <a:cubicBezTo>
                      <a:pt x="114993" y="143057"/>
                      <a:pt x="87428" y="164024"/>
                      <a:pt x="75001" y="193949"/>
                    </a:cubicBezTo>
                    <a:cubicBezTo>
                      <a:pt x="65142" y="217625"/>
                      <a:pt x="63753" y="246161"/>
                      <a:pt x="70904" y="278654"/>
                    </a:cubicBezTo>
                    <a:cubicBezTo>
                      <a:pt x="76389" y="303649"/>
                      <a:pt x="85138" y="323090"/>
                      <a:pt x="97635" y="338156"/>
                    </a:cubicBezTo>
                    <a:cubicBezTo>
                      <a:pt x="117631" y="362249"/>
                      <a:pt x="150263" y="377037"/>
                      <a:pt x="184840" y="377593"/>
                    </a:cubicBezTo>
                    <a:cubicBezTo>
                      <a:pt x="214487" y="378079"/>
                      <a:pt x="245869" y="368775"/>
                      <a:pt x="275586" y="350584"/>
                    </a:cubicBezTo>
                    <a:cubicBezTo>
                      <a:pt x="297595" y="337115"/>
                      <a:pt x="311828" y="322395"/>
                      <a:pt x="319118" y="305454"/>
                    </a:cubicBezTo>
                    <a:cubicBezTo>
                      <a:pt x="328769" y="283098"/>
                      <a:pt x="325854" y="258589"/>
                      <a:pt x="322312" y="237412"/>
                    </a:cubicBezTo>
                    <a:cubicBezTo>
                      <a:pt x="310301" y="164996"/>
                      <a:pt x="285583" y="116673"/>
                      <a:pt x="246911" y="89734"/>
                    </a:cubicBezTo>
                    <a:cubicBezTo>
                      <a:pt x="206155" y="61337"/>
                      <a:pt x="149013" y="58282"/>
                      <a:pt x="101384" y="82027"/>
                    </a:cubicBezTo>
                    <a:cubicBezTo>
                      <a:pt x="58129" y="103551"/>
                      <a:pt x="24594" y="145070"/>
                      <a:pt x="9458" y="195893"/>
                    </a:cubicBezTo>
                    <a:cubicBezTo>
                      <a:pt x="-3802" y="240259"/>
                      <a:pt x="-3108" y="290804"/>
                      <a:pt x="11472" y="342044"/>
                    </a:cubicBezTo>
                    <a:cubicBezTo>
                      <a:pt x="23275" y="383703"/>
                      <a:pt x="41952" y="415571"/>
                      <a:pt x="66947" y="436817"/>
                    </a:cubicBezTo>
                    <a:cubicBezTo>
                      <a:pt x="86665" y="453619"/>
                      <a:pt x="112424" y="465561"/>
                      <a:pt x="143529" y="472435"/>
                    </a:cubicBezTo>
                    <a:cubicBezTo>
                      <a:pt x="176022" y="479586"/>
                      <a:pt x="206849" y="479795"/>
                      <a:pt x="235177" y="472990"/>
                    </a:cubicBezTo>
                    <a:cubicBezTo>
                      <a:pt x="240593" y="471671"/>
                      <a:pt x="246008" y="470074"/>
                      <a:pt x="251355" y="46819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802" name="Google Shape;13802;p32"/>
          <p:cNvGrpSpPr/>
          <p:nvPr/>
        </p:nvGrpSpPr>
        <p:grpSpPr>
          <a:xfrm>
            <a:off x="7815499" y="6408565"/>
            <a:ext cx="255383" cy="212767"/>
            <a:chOff x="5952963" y="3588122"/>
            <a:chExt cx="643821" cy="536387"/>
          </a:xfrm>
        </p:grpSpPr>
        <p:sp>
          <p:nvSpPr>
            <p:cNvPr id="13803" name="Google Shape;13803;p32"/>
            <p:cNvSpPr/>
            <p:nvPr/>
          </p:nvSpPr>
          <p:spPr>
            <a:xfrm>
              <a:off x="6086928" y="3588122"/>
              <a:ext cx="508958" cy="522554"/>
            </a:xfrm>
            <a:custGeom>
              <a:avLst/>
              <a:gdLst/>
              <a:ahLst/>
              <a:cxnLst/>
              <a:rect l="l" t="t" r="r" b="b"/>
              <a:pathLst>
                <a:path w="748467" h="768462" extrusionOk="0">
                  <a:moveTo>
                    <a:pt x="190309" y="768324"/>
                  </a:moveTo>
                  <a:cubicBezTo>
                    <a:pt x="306675" y="715071"/>
                    <a:pt x="414084" y="673620"/>
                    <a:pt x="495734" y="644529"/>
                  </a:cubicBezTo>
                  <a:lnTo>
                    <a:pt x="495734" y="644529"/>
                  </a:lnTo>
                  <a:cubicBezTo>
                    <a:pt x="498997" y="643349"/>
                    <a:pt x="502261" y="642168"/>
                    <a:pt x="505455" y="641057"/>
                  </a:cubicBezTo>
                  <a:lnTo>
                    <a:pt x="505455" y="641057"/>
                  </a:lnTo>
                  <a:cubicBezTo>
                    <a:pt x="593979" y="609744"/>
                    <a:pt x="649801" y="593775"/>
                    <a:pt x="649801" y="593775"/>
                  </a:cubicBezTo>
                  <a:cubicBezTo>
                    <a:pt x="673338" y="580306"/>
                    <a:pt x="692153" y="563781"/>
                    <a:pt x="706803" y="544827"/>
                  </a:cubicBezTo>
                  <a:cubicBezTo>
                    <a:pt x="707845" y="543508"/>
                    <a:pt x="708886" y="542188"/>
                    <a:pt x="709858" y="540800"/>
                  </a:cubicBezTo>
                  <a:lnTo>
                    <a:pt x="709858" y="540800"/>
                  </a:lnTo>
                  <a:cubicBezTo>
                    <a:pt x="719301" y="527816"/>
                    <a:pt x="726869" y="513861"/>
                    <a:pt x="732631" y="499141"/>
                  </a:cubicBezTo>
                  <a:cubicBezTo>
                    <a:pt x="733257" y="497614"/>
                    <a:pt x="733812" y="496156"/>
                    <a:pt x="734367" y="494629"/>
                  </a:cubicBezTo>
                  <a:cubicBezTo>
                    <a:pt x="739297" y="481229"/>
                    <a:pt x="742907" y="467134"/>
                    <a:pt x="745198" y="452554"/>
                  </a:cubicBezTo>
                  <a:cubicBezTo>
                    <a:pt x="745407" y="451582"/>
                    <a:pt x="745545" y="450540"/>
                    <a:pt x="745615" y="449568"/>
                  </a:cubicBezTo>
                  <a:cubicBezTo>
                    <a:pt x="749642" y="422213"/>
                    <a:pt x="749295" y="393190"/>
                    <a:pt x="745268" y="363682"/>
                  </a:cubicBezTo>
                  <a:cubicBezTo>
                    <a:pt x="745129" y="362641"/>
                    <a:pt x="744990" y="361600"/>
                    <a:pt x="744851" y="360558"/>
                  </a:cubicBezTo>
                  <a:cubicBezTo>
                    <a:pt x="742560" y="344589"/>
                    <a:pt x="739227" y="328412"/>
                    <a:pt x="734923" y="312235"/>
                  </a:cubicBezTo>
                  <a:cubicBezTo>
                    <a:pt x="734645" y="311193"/>
                    <a:pt x="734367" y="310152"/>
                    <a:pt x="734020" y="309110"/>
                  </a:cubicBezTo>
                  <a:cubicBezTo>
                    <a:pt x="729368" y="292030"/>
                    <a:pt x="723675" y="275020"/>
                    <a:pt x="717009" y="258218"/>
                  </a:cubicBezTo>
                  <a:cubicBezTo>
                    <a:pt x="716663" y="257246"/>
                    <a:pt x="716246" y="256274"/>
                    <a:pt x="715829" y="255301"/>
                  </a:cubicBezTo>
                  <a:cubicBezTo>
                    <a:pt x="710483" y="241901"/>
                    <a:pt x="704512" y="228640"/>
                    <a:pt x="698055" y="215726"/>
                  </a:cubicBezTo>
                  <a:cubicBezTo>
                    <a:pt x="697569" y="214754"/>
                    <a:pt x="697083" y="213782"/>
                    <a:pt x="696597" y="212810"/>
                  </a:cubicBezTo>
                  <a:cubicBezTo>
                    <a:pt x="676740" y="173373"/>
                    <a:pt x="652300" y="136367"/>
                    <a:pt x="625153" y="104568"/>
                  </a:cubicBezTo>
                  <a:cubicBezTo>
                    <a:pt x="624389" y="103735"/>
                    <a:pt x="623625" y="102832"/>
                    <a:pt x="622931" y="101999"/>
                  </a:cubicBezTo>
                  <a:cubicBezTo>
                    <a:pt x="614877" y="92695"/>
                    <a:pt x="606614" y="83877"/>
                    <a:pt x="598144" y="75615"/>
                  </a:cubicBezTo>
                  <a:cubicBezTo>
                    <a:pt x="597311" y="74782"/>
                    <a:pt x="596478" y="74018"/>
                    <a:pt x="595645" y="73185"/>
                  </a:cubicBezTo>
                  <a:cubicBezTo>
                    <a:pt x="583355" y="61312"/>
                    <a:pt x="570650" y="50551"/>
                    <a:pt x="557736" y="41247"/>
                  </a:cubicBezTo>
                  <a:cubicBezTo>
                    <a:pt x="556764" y="40483"/>
                    <a:pt x="555653" y="39720"/>
                    <a:pt x="554611" y="39026"/>
                  </a:cubicBezTo>
                  <a:cubicBezTo>
                    <a:pt x="545308" y="32430"/>
                    <a:pt x="535935" y="26597"/>
                    <a:pt x="526492" y="21598"/>
                  </a:cubicBezTo>
                  <a:cubicBezTo>
                    <a:pt x="525242" y="20904"/>
                    <a:pt x="523993" y="20279"/>
                    <a:pt x="522743" y="19654"/>
                  </a:cubicBezTo>
                  <a:cubicBezTo>
                    <a:pt x="506496" y="11392"/>
                    <a:pt x="490111" y="5491"/>
                    <a:pt x="474002" y="2436"/>
                  </a:cubicBezTo>
                  <a:cubicBezTo>
                    <a:pt x="472059" y="2019"/>
                    <a:pt x="470115" y="1672"/>
                    <a:pt x="468170" y="1463"/>
                  </a:cubicBezTo>
                  <a:cubicBezTo>
                    <a:pt x="458936" y="75"/>
                    <a:pt x="449771" y="-342"/>
                    <a:pt x="440676" y="283"/>
                  </a:cubicBezTo>
                  <a:cubicBezTo>
                    <a:pt x="286957" y="62285"/>
                    <a:pt x="0" y="131438"/>
                    <a:pt x="0" y="131438"/>
                  </a:cubicBezTo>
                  <a:lnTo>
                    <a:pt x="486" y="133173"/>
                  </a:lnTo>
                  <a:lnTo>
                    <a:pt x="1459" y="136367"/>
                  </a:lnTo>
                  <a:lnTo>
                    <a:pt x="173715" y="713682"/>
                  </a:lnTo>
                  <a:lnTo>
                    <a:pt x="174618" y="716667"/>
                  </a:lnTo>
                  <a:lnTo>
                    <a:pt x="190101" y="7684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804" name="Google Shape;13804;p32"/>
            <p:cNvGrpSpPr/>
            <p:nvPr/>
          </p:nvGrpSpPr>
          <p:grpSpPr>
            <a:xfrm>
              <a:off x="5952963" y="3588122"/>
              <a:ext cx="643821" cy="536387"/>
              <a:chOff x="8121602" y="4920639"/>
              <a:chExt cx="945127" cy="787415"/>
            </a:xfrm>
          </p:grpSpPr>
          <p:grpSp>
            <p:nvGrpSpPr>
              <p:cNvPr id="13805" name="Google Shape;13805;p32"/>
              <p:cNvGrpSpPr/>
              <p:nvPr/>
            </p:nvGrpSpPr>
            <p:grpSpPr>
              <a:xfrm>
                <a:off x="8121602" y="4920639"/>
                <a:ext cx="945127" cy="787415"/>
                <a:chOff x="8121602" y="4920639"/>
                <a:chExt cx="945127" cy="787415"/>
              </a:xfrm>
            </p:grpSpPr>
            <p:sp>
              <p:nvSpPr>
                <p:cNvPr id="13806" name="Google Shape;13806;p32"/>
                <p:cNvSpPr/>
                <p:nvPr/>
              </p:nvSpPr>
              <p:spPr>
                <a:xfrm>
                  <a:off x="8318262" y="4920639"/>
                  <a:ext cx="748467" cy="7684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8467" h="768462" extrusionOk="0">
                      <a:moveTo>
                        <a:pt x="190309" y="768324"/>
                      </a:moveTo>
                      <a:cubicBezTo>
                        <a:pt x="306675" y="715071"/>
                        <a:pt x="414084" y="673620"/>
                        <a:pt x="495734" y="644529"/>
                      </a:cubicBezTo>
                      <a:lnTo>
                        <a:pt x="495734" y="644529"/>
                      </a:lnTo>
                      <a:cubicBezTo>
                        <a:pt x="498997" y="643349"/>
                        <a:pt x="502261" y="642168"/>
                        <a:pt x="505455" y="641057"/>
                      </a:cubicBezTo>
                      <a:lnTo>
                        <a:pt x="505455" y="641057"/>
                      </a:lnTo>
                      <a:cubicBezTo>
                        <a:pt x="593979" y="609744"/>
                        <a:pt x="649801" y="593775"/>
                        <a:pt x="649801" y="593775"/>
                      </a:cubicBezTo>
                      <a:cubicBezTo>
                        <a:pt x="673338" y="580306"/>
                        <a:pt x="692153" y="563781"/>
                        <a:pt x="706803" y="544827"/>
                      </a:cubicBezTo>
                      <a:cubicBezTo>
                        <a:pt x="707845" y="543508"/>
                        <a:pt x="708886" y="542188"/>
                        <a:pt x="709858" y="540800"/>
                      </a:cubicBezTo>
                      <a:lnTo>
                        <a:pt x="709858" y="540800"/>
                      </a:lnTo>
                      <a:cubicBezTo>
                        <a:pt x="719301" y="527816"/>
                        <a:pt x="726869" y="513861"/>
                        <a:pt x="732631" y="499141"/>
                      </a:cubicBezTo>
                      <a:cubicBezTo>
                        <a:pt x="733257" y="497614"/>
                        <a:pt x="733812" y="496156"/>
                        <a:pt x="734367" y="494629"/>
                      </a:cubicBezTo>
                      <a:cubicBezTo>
                        <a:pt x="739297" y="481229"/>
                        <a:pt x="742907" y="467134"/>
                        <a:pt x="745198" y="452554"/>
                      </a:cubicBezTo>
                      <a:cubicBezTo>
                        <a:pt x="745407" y="451582"/>
                        <a:pt x="745545" y="450540"/>
                        <a:pt x="745615" y="449568"/>
                      </a:cubicBezTo>
                      <a:cubicBezTo>
                        <a:pt x="749642" y="422213"/>
                        <a:pt x="749295" y="393190"/>
                        <a:pt x="745268" y="363682"/>
                      </a:cubicBezTo>
                      <a:cubicBezTo>
                        <a:pt x="745129" y="362641"/>
                        <a:pt x="744990" y="361600"/>
                        <a:pt x="744851" y="360558"/>
                      </a:cubicBezTo>
                      <a:cubicBezTo>
                        <a:pt x="742560" y="344589"/>
                        <a:pt x="739227" y="328412"/>
                        <a:pt x="734923" y="312235"/>
                      </a:cubicBezTo>
                      <a:cubicBezTo>
                        <a:pt x="734645" y="311193"/>
                        <a:pt x="734367" y="310152"/>
                        <a:pt x="734020" y="309110"/>
                      </a:cubicBezTo>
                      <a:cubicBezTo>
                        <a:pt x="729368" y="292030"/>
                        <a:pt x="723675" y="275020"/>
                        <a:pt x="717009" y="258218"/>
                      </a:cubicBezTo>
                      <a:cubicBezTo>
                        <a:pt x="716663" y="257246"/>
                        <a:pt x="716246" y="256274"/>
                        <a:pt x="715829" y="255301"/>
                      </a:cubicBezTo>
                      <a:cubicBezTo>
                        <a:pt x="710483" y="241901"/>
                        <a:pt x="704512" y="228640"/>
                        <a:pt x="698055" y="215726"/>
                      </a:cubicBezTo>
                      <a:cubicBezTo>
                        <a:pt x="697569" y="214754"/>
                        <a:pt x="697083" y="213782"/>
                        <a:pt x="696597" y="212810"/>
                      </a:cubicBezTo>
                      <a:cubicBezTo>
                        <a:pt x="676740" y="173373"/>
                        <a:pt x="652300" y="136367"/>
                        <a:pt x="625153" y="104568"/>
                      </a:cubicBezTo>
                      <a:cubicBezTo>
                        <a:pt x="624389" y="103735"/>
                        <a:pt x="623625" y="102832"/>
                        <a:pt x="622931" y="101999"/>
                      </a:cubicBezTo>
                      <a:cubicBezTo>
                        <a:pt x="614877" y="92695"/>
                        <a:pt x="606614" y="83877"/>
                        <a:pt x="598144" y="75615"/>
                      </a:cubicBezTo>
                      <a:cubicBezTo>
                        <a:pt x="597311" y="74782"/>
                        <a:pt x="596478" y="74018"/>
                        <a:pt x="595645" y="73185"/>
                      </a:cubicBezTo>
                      <a:cubicBezTo>
                        <a:pt x="583355" y="61312"/>
                        <a:pt x="570650" y="50551"/>
                        <a:pt x="557736" y="41247"/>
                      </a:cubicBezTo>
                      <a:cubicBezTo>
                        <a:pt x="556764" y="40483"/>
                        <a:pt x="555653" y="39720"/>
                        <a:pt x="554611" y="39026"/>
                      </a:cubicBezTo>
                      <a:cubicBezTo>
                        <a:pt x="545308" y="32430"/>
                        <a:pt x="535935" y="26597"/>
                        <a:pt x="526492" y="21598"/>
                      </a:cubicBezTo>
                      <a:cubicBezTo>
                        <a:pt x="525242" y="20904"/>
                        <a:pt x="523993" y="20279"/>
                        <a:pt x="522743" y="19654"/>
                      </a:cubicBezTo>
                      <a:cubicBezTo>
                        <a:pt x="506496" y="11392"/>
                        <a:pt x="490111" y="5491"/>
                        <a:pt x="474002" y="2436"/>
                      </a:cubicBezTo>
                      <a:cubicBezTo>
                        <a:pt x="472059" y="2019"/>
                        <a:pt x="470115" y="1672"/>
                        <a:pt x="468170" y="1463"/>
                      </a:cubicBezTo>
                      <a:cubicBezTo>
                        <a:pt x="458936" y="75"/>
                        <a:pt x="449771" y="-342"/>
                        <a:pt x="440676" y="283"/>
                      </a:cubicBezTo>
                      <a:cubicBezTo>
                        <a:pt x="286957" y="62285"/>
                        <a:pt x="0" y="131438"/>
                        <a:pt x="0" y="131438"/>
                      </a:cubicBezTo>
                      <a:lnTo>
                        <a:pt x="486" y="133173"/>
                      </a:lnTo>
                      <a:lnTo>
                        <a:pt x="1459" y="136367"/>
                      </a:lnTo>
                      <a:lnTo>
                        <a:pt x="173715" y="713682"/>
                      </a:lnTo>
                      <a:lnTo>
                        <a:pt x="174618" y="716667"/>
                      </a:lnTo>
                      <a:lnTo>
                        <a:pt x="190101" y="768463"/>
                      </a:lnTo>
                      <a:close/>
                    </a:path>
                  </a:pathLst>
                </a:custGeom>
                <a:solidFill>
                  <a:srgbClr val="FFFFFF">
                    <a:alpha val="1139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grpSp>
              <p:nvGrpSpPr>
                <p:cNvPr id="13807" name="Google Shape;13807;p32"/>
                <p:cNvGrpSpPr/>
                <p:nvPr/>
              </p:nvGrpSpPr>
              <p:grpSpPr>
                <a:xfrm>
                  <a:off x="8319026" y="4922102"/>
                  <a:ext cx="744989" cy="715065"/>
                  <a:chOff x="8319026" y="4922102"/>
                  <a:chExt cx="744989" cy="715065"/>
                </a:xfrm>
              </p:grpSpPr>
              <p:sp>
                <p:nvSpPr>
                  <p:cNvPr id="13808" name="Google Shape;13808;p32"/>
                  <p:cNvSpPr/>
                  <p:nvPr/>
                </p:nvSpPr>
                <p:spPr>
                  <a:xfrm>
                    <a:off x="8621268" y="4940154"/>
                    <a:ext cx="255007" cy="848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007" h="84843" extrusionOk="0">
                        <a:moveTo>
                          <a:pt x="1655" y="84844"/>
                        </a:moveTo>
                        <a:cubicBezTo>
                          <a:pt x="43244" y="84358"/>
                          <a:pt x="84347" y="77276"/>
                          <a:pt x="124409" y="66514"/>
                        </a:cubicBezTo>
                        <a:cubicBezTo>
                          <a:pt x="168984" y="54503"/>
                          <a:pt x="212030" y="38256"/>
                          <a:pt x="255007" y="21662"/>
                        </a:cubicBezTo>
                        <a:cubicBezTo>
                          <a:pt x="254036" y="20898"/>
                          <a:pt x="252925" y="20135"/>
                          <a:pt x="251883" y="19440"/>
                        </a:cubicBezTo>
                        <a:cubicBezTo>
                          <a:pt x="242232" y="23190"/>
                          <a:pt x="232581" y="26870"/>
                          <a:pt x="222862" y="30480"/>
                        </a:cubicBezTo>
                        <a:cubicBezTo>
                          <a:pt x="154681" y="56100"/>
                          <a:pt x="84278" y="78803"/>
                          <a:pt x="10960" y="81372"/>
                        </a:cubicBezTo>
                        <a:cubicBezTo>
                          <a:pt x="17764" y="78803"/>
                          <a:pt x="24637" y="76304"/>
                          <a:pt x="31441" y="73735"/>
                        </a:cubicBezTo>
                        <a:cubicBezTo>
                          <a:pt x="95526" y="49851"/>
                          <a:pt x="159610" y="25897"/>
                          <a:pt x="223695" y="1944"/>
                        </a:cubicBezTo>
                        <a:cubicBezTo>
                          <a:pt x="222445" y="1250"/>
                          <a:pt x="221195" y="625"/>
                          <a:pt x="219945" y="0"/>
                        </a:cubicBezTo>
                        <a:cubicBezTo>
                          <a:pt x="146974" y="27286"/>
                          <a:pt x="73933" y="54503"/>
                          <a:pt x="1031" y="81789"/>
                        </a:cubicBezTo>
                        <a:cubicBezTo>
                          <a:pt x="-705" y="82414"/>
                          <a:pt x="-80" y="84844"/>
                          <a:pt x="1655" y="84844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09" name="Google Shape;13809;p32"/>
                  <p:cNvSpPr/>
                  <p:nvPr/>
                </p:nvSpPr>
                <p:spPr>
                  <a:xfrm>
                    <a:off x="8319026" y="4922102"/>
                    <a:ext cx="473515" cy="134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3515" h="134833" extrusionOk="0">
                        <a:moveTo>
                          <a:pt x="903" y="134765"/>
                        </a:moveTo>
                        <a:cubicBezTo>
                          <a:pt x="51101" y="134417"/>
                          <a:pt x="101229" y="127613"/>
                          <a:pt x="150247" y="116782"/>
                        </a:cubicBezTo>
                        <a:cubicBezTo>
                          <a:pt x="224469" y="100327"/>
                          <a:pt x="296121" y="74291"/>
                          <a:pt x="366523" y="45685"/>
                        </a:cubicBezTo>
                        <a:cubicBezTo>
                          <a:pt x="402350" y="31105"/>
                          <a:pt x="437828" y="15900"/>
                          <a:pt x="473516" y="972"/>
                        </a:cubicBezTo>
                        <a:cubicBezTo>
                          <a:pt x="471572" y="556"/>
                          <a:pt x="469627" y="208"/>
                          <a:pt x="467684" y="0"/>
                        </a:cubicBezTo>
                        <a:cubicBezTo>
                          <a:pt x="431094" y="15414"/>
                          <a:pt x="394643" y="30966"/>
                          <a:pt x="357775" y="45824"/>
                        </a:cubicBezTo>
                        <a:cubicBezTo>
                          <a:pt x="285220" y="75054"/>
                          <a:pt x="211207" y="101299"/>
                          <a:pt x="134417" y="116991"/>
                        </a:cubicBezTo>
                        <a:cubicBezTo>
                          <a:pt x="90190" y="126017"/>
                          <a:pt x="45060" y="131432"/>
                          <a:pt x="0" y="131640"/>
                        </a:cubicBezTo>
                        <a:lnTo>
                          <a:pt x="971" y="134834"/>
                        </a:ln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10" name="Google Shape;13810;p32"/>
                  <p:cNvSpPr/>
                  <p:nvPr/>
                </p:nvSpPr>
                <p:spPr>
                  <a:xfrm>
                    <a:off x="8384616" y="4993824"/>
                    <a:ext cx="532067" cy="1019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2067" h="101994" extrusionOk="0">
                        <a:moveTo>
                          <a:pt x="390290" y="44227"/>
                        </a:moveTo>
                        <a:cubicBezTo>
                          <a:pt x="438058" y="32077"/>
                          <a:pt x="485411" y="18191"/>
                          <a:pt x="532068" y="2430"/>
                        </a:cubicBezTo>
                        <a:cubicBezTo>
                          <a:pt x="531235" y="1597"/>
                          <a:pt x="530401" y="833"/>
                          <a:pt x="529568" y="0"/>
                        </a:cubicBezTo>
                        <a:cubicBezTo>
                          <a:pt x="477356" y="17497"/>
                          <a:pt x="424311" y="32841"/>
                          <a:pt x="370781" y="45824"/>
                        </a:cubicBezTo>
                        <a:cubicBezTo>
                          <a:pt x="310098" y="60613"/>
                          <a:pt x="248791" y="72416"/>
                          <a:pt x="186929" y="81303"/>
                        </a:cubicBezTo>
                        <a:cubicBezTo>
                          <a:pt x="125413" y="90121"/>
                          <a:pt x="63481" y="96023"/>
                          <a:pt x="1410" y="98869"/>
                        </a:cubicBezTo>
                        <a:cubicBezTo>
                          <a:pt x="-603" y="99008"/>
                          <a:pt x="-395" y="102063"/>
                          <a:pt x="1618" y="101993"/>
                        </a:cubicBezTo>
                        <a:cubicBezTo>
                          <a:pt x="9186" y="101646"/>
                          <a:pt x="16824" y="101230"/>
                          <a:pt x="24392" y="100813"/>
                        </a:cubicBezTo>
                        <a:cubicBezTo>
                          <a:pt x="86255" y="97203"/>
                          <a:pt x="147839" y="90607"/>
                          <a:pt x="209077" y="81164"/>
                        </a:cubicBezTo>
                        <a:cubicBezTo>
                          <a:pt x="269967" y="71722"/>
                          <a:pt x="330511" y="59363"/>
                          <a:pt x="390221" y="44227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11" name="Google Shape;13811;p32"/>
                  <p:cNvSpPr/>
                  <p:nvPr/>
                </p:nvSpPr>
                <p:spPr>
                  <a:xfrm>
                    <a:off x="8386751" y="5022638"/>
                    <a:ext cx="579375" cy="186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375" h="186168" extrusionOk="0">
                        <a:moveTo>
                          <a:pt x="2469" y="185865"/>
                        </a:moveTo>
                        <a:cubicBezTo>
                          <a:pt x="36351" y="160940"/>
                          <a:pt x="74538" y="142541"/>
                          <a:pt x="114252" y="129071"/>
                        </a:cubicBezTo>
                        <a:cubicBezTo>
                          <a:pt x="187363" y="104354"/>
                          <a:pt x="264639" y="96647"/>
                          <a:pt x="341151" y="90260"/>
                        </a:cubicBezTo>
                        <a:cubicBezTo>
                          <a:pt x="420093" y="83664"/>
                          <a:pt x="499036" y="77207"/>
                          <a:pt x="577979" y="70680"/>
                        </a:cubicBezTo>
                        <a:cubicBezTo>
                          <a:pt x="579853" y="70541"/>
                          <a:pt x="579783" y="68042"/>
                          <a:pt x="578117" y="67556"/>
                        </a:cubicBezTo>
                        <a:cubicBezTo>
                          <a:pt x="570549" y="65264"/>
                          <a:pt x="562912" y="62973"/>
                          <a:pt x="555275" y="60682"/>
                        </a:cubicBezTo>
                        <a:cubicBezTo>
                          <a:pt x="539584" y="55961"/>
                          <a:pt x="523962" y="51239"/>
                          <a:pt x="508340" y="46588"/>
                        </a:cubicBezTo>
                        <a:cubicBezTo>
                          <a:pt x="504660" y="45477"/>
                          <a:pt x="500910" y="44435"/>
                          <a:pt x="497231" y="43255"/>
                        </a:cubicBezTo>
                        <a:cubicBezTo>
                          <a:pt x="494037" y="42213"/>
                          <a:pt x="490219" y="40894"/>
                          <a:pt x="488483" y="37770"/>
                        </a:cubicBezTo>
                        <a:cubicBezTo>
                          <a:pt x="483970" y="29786"/>
                          <a:pt x="493690" y="23190"/>
                          <a:pt x="499870" y="20898"/>
                        </a:cubicBezTo>
                        <a:cubicBezTo>
                          <a:pt x="514450" y="15413"/>
                          <a:pt x="529724" y="11317"/>
                          <a:pt x="544582" y="6526"/>
                        </a:cubicBezTo>
                        <a:cubicBezTo>
                          <a:pt x="548679" y="5207"/>
                          <a:pt x="552776" y="3888"/>
                          <a:pt x="556872" y="2569"/>
                        </a:cubicBezTo>
                        <a:cubicBezTo>
                          <a:pt x="556108" y="1736"/>
                          <a:pt x="555345" y="833"/>
                          <a:pt x="554650" y="0"/>
                        </a:cubicBezTo>
                        <a:cubicBezTo>
                          <a:pt x="550345" y="1388"/>
                          <a:pt x="545971" y="2777"/>
                          <a:pt x="541666" y="4166"/>
                        </a:cubicBezTo>
                        <a:cubicBezTo>
                          <a:pt x="533959" y="6596"/>
                          <a:pt x="526253" y="9026"/>
                          <a:pt x="518546" y="11525"/>
                        </a:cubicBezTo>
                        <a:cubicBezTo>
                          <a:pt x="511464" y="13817"/>
                          <a:pt x="504105" y="15622"/>
                          <a:pt x="497231" y="18468"/>
                        </a:cubicBezTo>
                        <a:cubicBezTo>
                          <a:pt x="491954" y="20690"/>
                          <a:pt x="487094" y="24023"/>
                          <a:pt x="485150" y="29647"/>
                        </a:cubicBezTo>
                        <a:cubicBezTo>
                          <a:pt x="483415" y="34646"/>
                          <a:pt x="484803" y="39853"/>
                          <a:pt x="489177" y="42908"/>
                        </a:cubicBezTo>
                        <a:cubicBezTo>
                          <a:pt x="494384" y="46657"/>
                          <a:pt x="501744" y="47768"/>
                          <a:pt x="507784" y="49573"/>
                        </a:cubicBezTo>
                        <a:cubicBezTo>
                          <a:pt x="515353" y="51864"/>
                          <a:pt x="522990" y="54156"/>
                          <a:pt x="530627" y="56447"/>
                        </a:cubicBezTo>
                        <a:cubicBezTo>
                          <a:pt x="543610" y="60335"/>
                          <a:pt x="556594" y="64223"/>
                          <a:pt x="569508" y="68180"/>
                        </a:cubicBezTo>
                        <a:cubicBezTo>
                          <a:pt x="527433" y="71652"/>
                          <a:pt x="485358" y="75123"/>
                          <a:pt x="443353" y="78595"/>
                        </a:cubicBezTo>
                        <a:cubicBezTo>
                          <a:pt x="403638" y="81858"/>
                          <a:pt x="363924" y="85052"/>
                          <a:pt x="324210" y="88454"/>
                        </a:cubicBezTo>
                        <a:cubicBezTo>
                          <a:pt x="285676" y="91856"/>
                          <a:pt x="247073" y="95814"/>
                          <a:pt x="208886" y="102410"/>
                        </a:cubicBezTo>
                        <a:cubicBezTo>
                          <a:pt x="135081" y="115185"/>
                          <a:pt x="61555" y="138444"/>
                          <a:pt x="664" y="183296"/>
                        </a:cubicBezTo>
                        <a:cubicBezTo>
                          <a:pt x="-1002" y="184477"/>
                          <a:pt x="803" y="187045"/>
                          <a:pt x="2400" y="185865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12" name="Google Shape;13812;p32"/>
                  <p:cNvSpPr/>
                  <p:nvPr/>
                </p:nvSpPr>
                <p:spPr>
                  <a:xfrm>
                    <a:off x="8820386" y="5175732"/>
                    <a:ext cx="232937" cy="57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937" h="57002" extrusionOk="0">
                        <a:moveTo>
                          <a:pt x="132125" y="56030"/>
                        </a:moveTo>
                        <a:cubicBezTo>
                          <a:pt x="164896" y="56100"/>
                          <a:pt x="197736" y="55752"/>
                          <a:pt x="230507" y="56933"/>
                        </a:cubicBezTo>
                        <a:cubicBezTo>
                          <a:pt x="231341" y="56933"/>
                          <a:pt x="232174" y="56933"/>
                          <a:pt x="232937" y="57002"/>
                        </a:cubicBezTo>
                        <a:cubicBezTo>
                          <a:pt x="232660" y="55961"/>
                          <a:pt x="232382" y="54919"/>
                          <a:pt x="232035" y="53878"/>
                        </a:cubicBezTo>
                        <a:cubicBezTo>
                          <a:pt x="225370" y="53600"/>
                          <a:pt x="218705" y="53392"/>
                          <a:pt x="212039" y="53253"/>
                        </a:cubicBezTo>
                        <a:cubicBezTo>
                          <a:pt x="177740" y="52628"/>
                          <a:pt x="143373" y="52906"/>
                          <a:pt x="109004" y="52767"/>
                        </a:cubicBezTo>
                        <a:cubicBezTo>
                          <a:pt x="77414" y="52698"/>
                          <a:pt x="45892" y="52628"/>
                          <a:pt x="14301" y="52559"/>
                        </a:cubicBezTo>
                        <a:cubicBezTo>
                          <a:pt x="19786" y="51240"/>
                          <a:pt x="25271" y="49851"/>
                          <a:pt x="30756" y="48462"/>
                        </a:cubicBezTo>
                        <a:lnTo>
                          <a:pt x="215025" y="2916"/>
                        </a:lnTo>
                        <a:cubicBezTo>
                          <a:pt x="214678" y="1944"/>
                          <a:pt x="214261" y="972"/>
                          <a:pt x="213844" y="0"/>
                        </a:cubicBezTo>
                        <a:cubicBezTo>
                          <a:pt x="142886" y="17496"/>
                          <a:pt x="71998" y="35062"/>
                          <a:pt x="1040" y="52559"/>
                        </a:cubicBezTo>
                        <a:cubicBezTo>
                          <a:pt x="-765" y="52976"/>
                          <a:pt x="-2" y="55614"/>
                          <a:pt x="1665" y="55614"/>
                        </a:cubicBezTo>
                        <a:lnTo>
                          <a:pt x="27215" y="55614"/>
                        </a:lnTo>
                        <a:cubicBezTo>
                          <a:pt x="62138" y="55752"/>
                          <a:pt x="97132" y="55891"/>
                          <a:pt x="132055" y="5596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13" name="Google Shape;13813;p32"/>
                  <p:cNvSpPr/>
                  <p:nvPr/>
                </p:nvSpPr>
                <p:spPr>
                  <a:xfrm>
                    <a:off x="8594225" y="5252215"/>
                    <a:ext cx="469582" cy="732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9582" h="73254" extrusionOk="0">
                        <a:moveTo>
                          <a:pt x="2385" y="72792"/>
                        </a:moveTo>
                        <a:cubicBezTo>
                          <a:pt x="8286" y="67516"/>
                          <a:pt x="14535" y="62516"/>
                          <a:pt x="20922" y="57795"/>
                        </a:cubicBezTo>
                        <a:cubicBezTo>
                          <a:pt x="73551" y="19678"/>
                          <a:pt x="139441" y="4820"/>
                          <a:pt x="203525" y="3292"/>
                        </a:cubicBezTo>
                        <a:cubicBezTo>
                          <a:pt x="270178" y="1696"/>
                          <a:pt x="336067" y="13360"/>
                          <a:pt x="401749" y="23149"/>
                        </a:cubicBezTo>
                        <a:cubicBezTo>
                          <a:pt x="424314" y="26482"/>
                          <a:pt x="446879" y="29676"/>
                          <a:pt x="469582" y="32037"/>
                        </a:cubicBezTo>
                        <a:cubicBezTo>
                          <a:pt x="469444" y="30995"/>
                          <a:pt x="469305" y="29953"/>
                          <a:pt x="469166" y="28912"/>
                        </a:cubicBezTo>
                        <a:cubicBezTo>
                          <a:pt x="433131" y="25094"/>
                          <a:pt x="397306" y="19331"/>
                          <a:pt x="361549" y="13915"/>
                        </a:cubicBezTo>
                        <a:cubicBezTo>
                          <a:pt x="298159" y="4334"/>
                          <a:pt x="233657" y="-4206"/>
                          <a:pt x="169504" y="2251"/>
                        </a:cubicBezTo>
                        <a:cubicBezTo>
                          <a:pt x="108405" y="8361"/>
                          <a:pt x="47028" y="28773"/>
                          <a:pt x="579" y="70293"/>
                        </a:cubicBezTo>
                        <a:cubicBezTo>
                          <a:pt x="-948" y="71612"/>
                          <a:pt x="857" y="74250"/>
                          <a:pt x="2385" y="7286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14" name="Google Shape;13814;p32"/>
                  <p:cNvSpPr/>
                  <p:nvPr/>
                </p:nvSpPr>
                <p:spPr>
                  <a:xfrm>
                    <a:off x="8540791" y="5133310"/>
                    <a:ext cx="475803" cy="580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5803" h="58097" extrusionOk="0">
                        <a:moveTo>
                          <a:pt x="2149" y="58044"/>
                        </a:moveTo>
                        <a:cubicBezTo>
                          <a:pt x="11522" y="55822"/>
                          <a:pt x="20895" y="53670"/>
                          <a:pt x="30267" y="51379"/>
                        </a:cubicBezTo>
                        <a:cubicBezTo>
                          <a:pt x="68385" y="42422"/>
                          <a:pt x="106502" y="33396"/>
                          <a:pt x="144619" y="24440"/>
                        </a:cubicBezTo>
                        <a:cubicBezTo>
                          <a:pt x="153298" y="22357"/>
                          <a:pt x="162046" y="19996"/>
                          <a:pt x="170795" y="18538"/>
                        </a:cubicBezTo>
                        <a:cubicBezTo>
                          <a:pt x="178224" y="17289"/>
                          <a:pt x="186278" y="16872"/>
                          <a:pt x="193429" y="19788"/>
                        </a:cubicBezTo>
                        <a:cubicBezTo>
                          <a:pt x="200997" y="22982"/>
                          <a:pt x="205997" y="29647"/>
                          <a:pt x="211689" y="35201"/>
                        </a:cubicBezTo>
                        <a:cubicBezTo>
                          <a:pt x="216688" y="40062"/>
                          <a:pt x="222521" y="43672"/>
                          <a:pt x="229325" y="45477"/>
                        </a:cubicBezTo>
                        <a:cubicBezTo>
                          <a:pt x="243420" y="49157"/>
                          <a:pt x="258277" y="45755"/>
                          <a:pt x="272233" y="43047"/>
                        </a:cubicBezTo>
                        <a:lnTo>
                          <a:pt x="329513" y="31730"/>
                        </a:lnTo>
                        <a:cubicBezTo>
                          <a:pt x="368186" y="24093"/>
                          <a:pt x="406859" y="16524"/>
                          <a:pt x="445532" y="8887"/>
                        </a:cubicBezTo>
                        <a:lnTo>
                          <a:pt x="475803" y="2916"/>
                        </a:lnTo>
                        <a:cubicBezTo>
                          <a:pt x="475317" y="1944"/>
                          <a:pt x="474831" y="972"/>
                          <a:pt x="474345" y="0"/>
                        </a:cubicBezTo>
                        <a:cubicBezTo>
                          <a:pt x="458515" y="3124"/>
                          <a:pt x="442685" y="6249"/>
                          <a:pt x="426924" y="9373"/>
                        </a:cubicBezTo>
                        <a:cubicBezTo>
                          <a:pt x="387349" y="17150"/>
                          <a:pt x="347843" y="24995"/>
                          <a:pt x="308268" y="32771"/>
                        </a:cubicBezTo>
                        <a:cubicBezTo>
                          <a:pt x="290216" y="36312"/>
                          <a:pt x="272025" y="40825"/>
                          <a:pt x="253695" y="43117"/>
                        </a:cubicBezTo>
                        <a:cubicBezTo>
                          <a:pt x="246405" y="44019"/>
                          <a:pt x="238976" y="44436"/>
                          <a:pt x="231755" y="42839"/>
                        </a:cubicBezTo>
                        <a:cubicBezTo>
                          <a:pt x="223493" y="41034"/>
                          <a:pt x="217244" y="36521"/>
                          <a:pt x="211411" y="30550"/>
                        </a:cubicBezTo>
                        <a:cubicBezTo>
                          <a:pt x="206204" y="25065"/>
                          <a:pt x="201136" y="19371"/>
                          <a:pt x="193846" y="16594"/>
                        </a:cubicBezTo>
                        <a:cubicBezTo>
                          <a:pt x="187042" y="14025"/>
                          <a:pt x="179682" y="14095"/>
                          <a:pt x="172531" y="15067"/>
                        </a:cubicBezTo>
                        <a:cubicBezTo>
                          <a:pt x="164477" y="16177"/>
                          <a:pt x="156632" y="18330"/>
                          <a:pt x="148716" y="20205"/>
                        </a:cubicBezTo>
                        <a:cubicBezTo>
                          <a:pt x="138718" y="22565"/>
                          <a:pt x="128720" y="24926"/>
                          <a:pt x="118652" y="27287"/>
                        </a:cubicBezTo>
                        <a:cubicBezTo>
                          <a:pt x="79493" y="36521"/>
                          <a:pt x="40266" y="45824"/>
                          <a:pt x="1037" y="55059"/>
                        </a:cubicBezTo>
                        <a:cubicBezTo>
                          <a:pt x="-907" y="55544"/>
                          <a:pt x="135" y="58530"/>
                          <a:pt x="2079" y="58044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15" name="Google Shape;13815;p32"/>
                  <p:cNvSpPr/>
                  <p:nvPr/>
                </p:nvSpPr>
                <p:spPr>
                  <a:xfrm>
                    <a:off x="8632047" y="5315879"/>
                    <a:ext cx="431968" cy="572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968" h="57243" extrusionOk="0">
                        <a:moveTo>
                          <a:pt x="358720" y="48912"/>
                        </a:moveTo>
                        <a:cubicBezTo>
                          <a:pt x="382049" y="53772"/>
                          <a:pt x="406835" y="57035"/>
                          <a:pt x="431553" y="57244"/>
                        </a:cubicBezTo>
                        <a:cubicBezTo>
                          <a:pt x="431760" y="56272"/>
                          <a:pt x="431899" y="55230"/>
                          <a:pt x="431969" y="54258"/>
                        </a:cubicBezTo>
                        <a:cubicBezTo>
                          <a:pt x="357818" y="53703"/>
                          <a:pt x="287484" y="24403"/>
                          <a:pt x="215485" y="8990"/>
                        </a:cubicBezTo>
                        <a:cubicBezTo>
                          <a:pt x="143347" y="-6424"/>
                          <a:pt x="57877" y="-6771"/>
                          <a:pt x="458" y="46621"/>
                        </a:cubicBezTo>
                        <a:cubicBezTo>
                          <a:pt x="-1000" y="48010"/>
                          <a:pt x="1361" y="50023"/>
                          <a:pt x="2819" y="48704"/>
                        </a:cubicBezTo>
                        <a:cubicBezTo>
                          <a:pt x="35312" y="18502"/>
                          <a:pt x="79262" y="5518"/>
                          <a:pt x="122725" y="3366"/>
                        </a:cubicBezTo>
                        <a:cubicBezTo>
                          <a:pt x="204168" y="-731"/>
                          <a:pt x="280263" y="32596"/>
                          <a:pt x="358651" y="4891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16" name="Google Shape;13816;p32"/>
                  <p:cNvSpPr/>
                  <p:nvPr/>
                </p:nvSpPr>
                <p:spPr>
                  <a:xfrm>
                    <a:off x="8492116" y="5415198"/>
                    <a:ext cx="560651" cy="2219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651" h="221969" extrusionOk="0">
                        <a:moveTo>
                          <a:pt x="1042" y="221969"/>
                        </a:moveTo>
                        <a:cubicBezTo>
                          <a:pt x="73666" y="181561"/>
                          <a:pt x="155594" y="157677"/>
                          <a:pt x="238563" y="153164"/>
                        </a:cubicBezTo>
                        <a:cubicBezTo>
                          <a:pt x="257935" y="152122"/>
                          <a:pt x="284735" y="154830"/>
                          <a:pt x="296746" y="135876"/>
                        </a:cubicBezTo>
                        <a:cubicBezTo>
                          <a:pt x="300912" y="129280"/>
                          <a:pt x="302856" y="120601"/>
                          <a:pt x="299384" y="113311"/>
                        </a:cubicBezTo>
                        <a:cubicBezTo>
                          <a:pt x="296191" y="106576"/>
                          <a:pt x="289317" y="102966"/>
                          <a:pt x="282166" y="102202"/>
                        </a:cubicBezTo>
                        <a:cubicBezTo>
                          <a:pt x="273556" y="101230"/>
                          <a:pt x="265017" y="103382"/>
                          <a:pt x="256754" y="105395"/>
                        </a:cubicBezTo>
                        <a:cubicBezTo>
                          <a:pt x="244257" y="108520"/>
                          <a:pt x="231829" y="111644"/>
                          <a:pt x="219331" y="114699"/>
                        </a:cubicBezTo>
                        <a:cubicBezTo>
                          <a:pt x="194405" y="120948"/>
                          <a:pt x="169411" y="127127"/>
                          <a:pt x="144485" y="133376"/>
                        </a:cubicBezTo>
                        <a:cubicBezTo>
                          <a:pt x="132751" y="136292"/>
                          <a:pt x="121087" y="139555"/>
                          <a:pt x="109284" y="141847"/>
                        </a:cubicBezTo>
                        <a:cubicBezTo>
                          <a:pt x="98592" y="143860"/>
                          <a:pt x="87413" y="144901"/>
                          <a:pt x="76791" y="142194"/>
                        </a:cubicBezTo>
                        <a:cubicBezTo>
                          <a:pt x="67070" y="139694"/>
                          <a:pt x="57835" y="133445"/>
                          <a:pt x="52767" y="124697"/>
                        </a:cubicBezTo>
                        <a:cubicBezTo>
                          <a:pt x="47213" y="115116"/>
                          <a:pt x="48810" y="104076"/>
                          <a:pt x="54850" y="95189"/>
                        </a:cubicBezTo>
                        <a:cubicBezTo>
                          <a:pt x="60752" y="86580"/>
                          <a:pt x="69431" y="80192"/>
                          <a:pt x="78040" y="74568"/>
                        </a:cubicBezTo>
                        <a:cubicBezTo>
                          <a:pt x="87899" y="68181"/>
                          <a:pt x="98453" y="63043"/>
                          <a:pt x="109423" y="58946"/>
                        </a:cubicBezTo>
                        <a:cubicBezTo>
                          <a:pt x="130946" y="51031"/>
                          <a:pt x="153789" y="47282"/>
                          <a:pt x="176562" y="46032"/>
                        </a:cubicBezTo>
                        <a:cubicBezTo>
                          <a:pt x="223635" y="43464"/>
                          <a:pt x="270224" y="52142"/>
                          <a:pt x="316812" y="57141"/>
                        </a:cubicBezTo>
                        <a:cubicBezTo>
                          <a:pt x="338960" y="59502"/>
                          <a:pt x="361317" y="61099"/>
                          <a:pt x="383604" y="60335"/>
                        </a:cubicBezTo>
                        <a:cubicBezTo>
                          <a:pt x="407280" y="59502"/>
                          <a:pt x="430747" y="55614"/>
                          <a:pt x="453659" y="49296"/>
                        </a:cubicBezTo>
                        <a:cubicBezTo>
                          <a:pt x="490527" y="39089"/>
                          <a:pt x="525451" y="22981"/>
                          <a:pt x="558916" y="4513"/>
                        </a:cubicBezTo>
                        <a:cubicBezTo>
                          <a:pt x="559540" y="2985"/>
                          <a:pt x="560096" y="1527"/>
                          <a:pt x="560652" y="0"/>
                        </a:cubicBezTo>
                        <a:cubicBezTo>
                          <a:pt x="557735" y="1597"/>
                          <a:pt x="554889" y="3194"/>
                          <a:pt x="551903" y="4791"/>
                        </a:cubicBezTo>
                        <a:cubicBezTo>
                          <a:pt x="508926" y="28050"/>
                          <a:pt x="463033" y="47421"/>
                          <a:pt x="414362" y="54433"/>
                        </a:cubicBezTo>
                        <a:cubicBezTo>
                          <a:pt x="321810" y="67903"/>
                          <a:pt x="229676" y="28813"/>
                          <a:pt x="137334" y="47907"/>
                        </a:cubicBezTo>
                        <a:cubicBezTo>
                          <a:pt x="116227" y="52281"/>
                          <a:pt x="95675" y="59710"/>
                          <a:pt x="77415" y="71236"/>
                        </a:cubicBezTo>
                        <a:cubicBezTo>
                          <a:pt x="62974" y="80401"/>
                          <a:pt x="44852" y="94356"/>
                          <a:pt x="46032" y="113519"/>
                        </a:cubicBezTo>
                        <a:cubicBezTo>
                          <a:pt x="47074" y="131640"/>
                          <a:pt x="64848" y="143999"/>
                          <a:pt x="81442" y="146360"/>
                        </a:cubicBezTo>
                        <a:cubicBezTo>
                          <a:pt x="102827" y="149415"/>
                          <a:pt x="124905" y="141499"/>
                          <a:pt x="145388" y="136362"/>
                        </a:cubicBezTo>
                        <a:cubicBezTo>
                          <a:pt x="170313" y="130113"/>
                          <a:pt x="195308" y="123933"/>
                          <a:pt x="220233" y="117685"/>
                        </a:cubicBezTo>
                        <a:cubicBezTo>
                          <a:pt x="232731" y="114560"/>
                          <a:pt x="245229" y="111505"/>
                          <a:pt x="257657" y="108381"/>
                        </a:cubicBezTo>
                        <a:cubicBezTo>
                          <a:pt x="266613" y="106159"/>
                          <a:pt x="276473" y="103521"/>
                          <a:pt x="285637" y="106021"/>
                        </a:cubicBezTo>
                        <a:cubicBezTo>
                          <a:pt x="296399" y="109006"/>
                          <a:pt x="300218" y="119768"/>
                          <a:pt x="296260" y="129696"/>
                        </a:cubicBezTo>
                        <a:cubicBezTo>
                          <a:pt x="291747" y="141013"/>
                          <a:pt x="280847" y="146151"/>
                          <a:pt x="269391" y="148026"/>
                        </a:cubicBezTo>
                        <a:cubicBezTo>
                          <a:pt x="257657" y="149970"/>
                          <a:pt x="245506" y="149484"/>
                          <a:pt x="233634" y="150248"/>
                        </a:cubicBezTo>
                        <a:cubicBezTo>
                          <a:pt x="221831" y="150942"/>
                          <a:pt x="210097" y="152122"/>
                          <a:pt x="198294" y="153650"/>
                        </a:cubicBezTo>
                        <a:cubicBezTo>
                          <a:pt x="128794" y="162606"/>
                          <a:pt x="61169" y="184963"/>
                          <a:pt x="0" y="218914"/>
                        </a:cubicBezTo>
                        <a:lnTo>
                          <a:pt x="903" y="221900"/>
                        </a:ln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17" name="Google Shape;13817;p32"/>
                  <p:cNvSpPr/>
                  <p:nvPr/>
                </p:nvSpPr>
                <p:spPr>
                  <a:xfrm>
                    <a:off x="8626330" y="5347489"/>
                    <a:ext cx="262115" cy="788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2115" h="78858" extrusionOk="0">
                        <a:moveTo>
                          <a:pt x="1107" y="75832"/>
                        </a:moveTo>
                        <a:cubicBezTo>
                          <a:pt x="38182" y="67501"/>
                          <a:pt x="75328" y="59030"/>
                          <a:pt x="112404" y="50768"/>
                        </a:cubicBezTo>
                        <a:cubicBezTo>
                          <a:pt x="143787" y="43756"/>
                          <a:pt x="175725" y="37229"/>
                          <a:pt x="208010" y="37160"/>
                        </a:cubicBezTo>
                        <a:cubicBezTo>
                          <a:pt x="220230" y="37160"/>
                          <a:pt x="232519" y="38132"/>
                          <a:pt x="244530" y="40423"/>
                        </a:cubicBezTo>
                        <a:cubicBezTo>
                          <a:pt x="222173" y="30564"/>
                          <a:pt x="199608" y="21121"/>
                          <a:pt x="176210" y="14178"/>
                        </a:cubicBezTo>
                        <a:cubicBezTo>
                          <a:pt x="147813" y="5777"/>
                          <a:pt x="118027" y="1125"/>
                          <a:pt x="88381" y="4042"/>
                        </a:cubicBezTo>
                        <a:cubicBezTo>
                          <a:pt x="71926" y="5638"/>
                          <a:pt x="55818" y="9734"/>
                          <a:pt x="40752" y="16539"/>
                        </a:cubicBezTo>
                        <a:cubicBezTo>
                          <a:pt x="38947" y="17372"/>
                          <a:pt x="37905" y="14387"/>
                          <a:pt x="39710" y="13554"/>
                        </a:cubicBezTo>
                        <a:cubicBezTo>
                          <a:pt x="66927" y="1195"/>
                          <a:pt x="97337" y="-1860"/>
                          <a:pt x="126915" y="987"/>
                        </a:cubicBezTo>
                        <a:cubicBezTo>
                          <a:pt x="156979" y="3833"/>
                          <a:pt x="186000" y="12998"/>
                          <a:pt x="213981" y="24038"/>
                        </a:cubicBezTo>
                        <a:cubicBezTo>
                          <a:pt x="229950" y="30356"/>
                          <a:pt x="245641" y="37368"/>
                          <a:pt x="261263" y="44381"/>
                        </a:cubicBezTo>
                        <a:cubicBezTo>
                          <a:pt x="262860" y="45075"/>
                          <a:pt x="262027" y="47852"/>
                          <a:pt x="260291" y="47366"/>
                        </a:cubicBezTo>
                        <a:cubicBezTo>
                          <a:pt x="229603" y="38340"/>
                          <a:pt x="197248" y="39173"/>
                          <a:pt x="165865" y="43686"/>
                        </a:cubicBezTo>
                        <a:cubicBezTo>
                          <a:pt x="131845" y="48616"/>
                          <a:pt x="98309" y="57156"/>
                          <a:pt x="64775" y="64724"/>
                        </a:cubicBezTo>
                        <a:cubicBezTo>
                          <a:pt x="43876" y="69445"/>
                          <a:pt x="22977" y="74166"/>
                          <a:pt x="2079" y="78818"/>
                        </a:cubicBezTo>
                        <a:cubicBezTo>
                          <a:pt x="134" y="79235"/>
                          <a:pt x="-906" y="76319"/>
                          <a:pt x="1037" y="7583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18" name="Google Shape;13818;p32"/>
                  <p:cNvSpPr/>
                  <p:nvPr/>
                </p:nvSpPr>
                <p:spPr>
                  <a:xfrm>
                    <a:off x="8813996" y="5461369"/>
                    <a:ext cx="214192" cy="1037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4192" h="103798" extrusionOk="0">
                        <a:moveTo>
                          <a:pt x="69" y="103799"/>
                        </a:moveTo>
                        <a:cubicBezTo>
                          <a:pt x="3333" y="102619"/>
                          <a:pt x="6596" y="101508"/>
                          <a:pt x="9790" y="100327"/>
                        </a:cubicBezTo>
                        <a:lnTo>
                          <a:pt x="9790" y="100327"/>
                        </a:lnTo>
                        <a:cubicBezTo>
                          <a:pt x="42422" y="75957"/>
                          <a:pt x="77693" y="55059"/>
                          <a:pt x="114699" y="38118"/>
                        </a:cubicBezTo>
                        <a:cubicBezTo>
                          <a:pt x="145735" y="23954"/>
                          <a:pt x="178020" y="12498"/>
                          <a:pt x="211138" y="4027"/>
                        </a:cubicBezTo>
                        <a:cubicBezTo>
                          <a:pt x="212180" y="2708"/>
                          <a:pt x="213222" y="1389"/>
                          <a:pt x="214193" y="0"/>
                        </a:cubicBezTo>
                        <a:cubicBezTo>
                          <a:pt x="197113" y="4236"/>
                          <a:pt x="180173" y="9234"/>
                          <a:pt x="163509" y="15067"/>
                        </a:cubicBezTo>
                        <a:cubicBezTo>
                          <a:pt x="124211" y="28744"/>
                          <a:pt x="86372" y="46797"/>
                          <a:pt x="50893" y="68528"/>
                        </a:cubicBezTo>
                        <a:cubicBezTo>
                          <a:pt x="33327" y="79290"/>
                          <a:pt x="16316" y="91093"/>
                          <a:pt x="0" y="103729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3819" name="Google Shape;13819;p32"/>
                <p:cNvSpPr/>
                <p:nvPr/>
              </p:nvSpPr>
              <p:spPr>
                <a:xfrm>
                  <a:off x="8121602" y="5046702"/>
                  <a:ext cx="584085" cy="661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085" h="661352" extrusionOk="0">
                      <a:moveTo>
                        <a:pt x="530343" y="168953"/>
                      </a:moveTo>
                      <a:cubicBezTo>
                        <a:pt x="582347" y="249978"/>
                        <a:pt x="598593" y="353846"/>
                        <a:pt x="570335" y="445911"/>
                      </a:cubicBezTo>
                      <a:cubicBezTo>
                        <a:pt x="542008" y="537906"/>
                        <a:pt x="468550" y="615668"/>
                        <a:pt x="377111" y="645732"/>
                      </a:cubicBezTo>
                      <a:cubicBezTo>
                        <a:pt x="315942" y="665867"/>
                        <a:pt x="249219" y="665034"/>
                        <a:pt x="186245" y="651772"/>
                      </a:cubicBezTo>
                      <a:cubicBezTo>
                        <a:pt x="145073" y="643094"/>
                        <a:pt x="103970" y="628652"/>
                        <a:pt x="72032" y="601366"/>
                      </a:cubicBezTo>
                      <a:cubicBezTo>
                        <a:pt x="27805" y="563595"/>
                        <a:pt x="5865" y="504788"/>
                        <a:pt x="1144" y="446813"/>
                      </a:cubicBezTo>
                      <a:cubicBezTo>
                        <a:pt x="-3578" y="388839"/>
                        <a:pt x="7115" y="330795"/>
                        <a:pt x="18571" y="273793"/>
                      </a:cubicBezTo>
                      <a:cubicBezTo>
                        <a:pt x="27597" y="228871"/>
                        <a:pt x="37178" y="183810"/>
                        <a:pt x="54814" y="141597"/>
                      </a:cubicBezTo>
                      <a:cubicBezTo>
                        <a:pt x="72518" y="99383"/>
                        <a:pt x="98902" y="59738"/>
                        <a:pt x="136117" y="33147"/>
                      </a:cubicBezTo>
                      <a:cubicBezTo>
                        <a:pt x="237624" y="-39547"/>
                        <a:pt x="378915" y="19608"/>
                        <a:pt x="463760" y="92718"/>
                      </a:cubicBezTo>
                      <a:cubicBezTo>
                        <a:pt x="489449" y="114866"/>
                        <a:pt x="512083" y="140486"/>
                        <a:pt x="530413" y="169022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820" name="Google Shape;13820;p32"/>
                <p:cNvSpPr/>
                <p:nvPr/>
              </p:nvSpPr>
              <p:spPr>
                <a:xfrm>
                  <a:off x="8165250" y="5099370"/>
                  <a:ext cx="490724" cy="5555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24" h="555540" extrusionOk="0">
                      <a:moveTo>
                        <a:pt x="445592" y="142043"/>
                      </a:moveTo>
                      <a:cubicBezTo>
                        <a:pt x="489264" y="210086"/>
                        <a:pt x="502942" y="297360"/>
                        <a:pt x="479127" y="374636"/>
                      </a:cubicBezTo>
                      <a:cubicBezTo>
                        <a:pt x="455312" y="451912"/>
                        <a:pt x="393658" y="517177"/>
                        <a:pt x="316799" y="542450"/>
                      </a:cubicBezTo>
                      <a:cubicBezTo>
                        <a:pt x="265420" y="559321"/>
                        <a:pt x="209389" y="558627"/>
                        <a:pt x="156483" y="547518"/>
                      </a:cubicBezTo>
                      <a:cubicBezTo>
                        <a:pt x="121907" y="540228"/>
                        <a:pt x="87400" y="528147"/>
                        <a:pt x="60530" y="505165"/>
                      </a:cubicBezTo>
                      <a:cubicBezTo>
                        <a:pt x="23385" y="473436"/>
                        <a:pt x="4917" y="424070"/>
                        <a:pt x="959" y="375330"/>
                      </a:cubicBezTo>
                      <a:cubicBezTo>
                        <a:pt x="-2999" y="326659"/>
                        <a:pt x="5958" y="277919"/>
                        <a:pt x="15609" y="230012"/>
                      </a:cubicBezTo>
                      <a:cubicBezTo>
                        <a:pt x="23177" y="192312"/>
                        <a:pt x="31231" y="154402"/>
                        <a:pt x="46089" y="118923"/>
                      </a:cubicBezTo>
                      <a:cubicBezTo>
                        <a:pt x="60947" y="83444"/>
                        <a:pt x="83165" y="50187"/>
                        <a:pt x="114409" y="27831"/>
                      </a:cubicBezTo>
                      <a:cubicBezTo>
                        <a:pt x="199669" y="-33199"/>
                        <a:pt x="318326" y="16444"/>
                        <a:pt x="389631" y="77890"/>
                      </a:cubicBezTo>
                      <a:cubicBezTo>
                        <a:pt x="411224" y="96497"/>
                        <a:pt x="430178" y="118021"/>
                        <a:pt x="445592" y="141974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3821" name="Google Shape;13821;p32"/>
              <p:cNvSpPr/>
              <p:nvPr/>
            </p:nvSpPr>
            <p:spPr>
              <a:xfrm>
                <a:off x="8207435" y="5135988"/>
                <a:ext cx="386368" cy="477949"/>
              </a:xfrm>
              <a:custGeom>
                <a:avLst/>
                <a:gdLst/>
                <a:ahLst/>
                <a:cxnLst/>
                <a:rect l="l" t="t" r="r" b="b"/>
                <a:pathLst>
                  <a:path w="386368" h="477949" extrusionOk="0">
                    <a:moveTo>
                      <a:pt x="251423" y="468338"/>
                    </a:moveTo>
                    <a:cubicBezTo>
                      <a:pt x="295582" y="452786"/>
                      <a:pt x="334740" y="418418"/>
                      <a:pt x="358416" y="373705"/>
                    </a:cubicBezTo>
                    <a:cubicBezTo>
                      <a:pt x="381884" y="329338"/>
                      <a:pt x="391049" y="273794"/>
                      <a:pt x="384106" y="217416"/>
                    </a:cubicBezTo>
                    <a:cubicBezTo>
                      <a:pt x="375704" y="148958"/>
                      <a:pt x="345711" y="89248"/>
                      <a:pt x="299748" y="49394"/>
                    </a:cubicBezTo>
                    <a:cubicBezTo>
                      <a:pt x="248508" y="4959"/>
                      <a:pt x="177064" y="-11288"/>
                      <a:pt x="117770" y="8014"/>
                    </a:cubicBezTo>
                    <a:cubicBezTo>
                      <a:pt x="112840" y="9680"/>
                      <a:pt x="110132" y="14957"/>
                      <a:pt x="111729" y="19886"/>
                    </a:cubicBezTo>
                    <a:cubicBezTo>
                      <a:pt x="113327" y="24816"/>
                      <a:pt x="118672" y="27524"/>
                      <a:pt x="123602" y="25927"/>
                    </a:cubicBezTo>
                    <a:cubicBezTo>
                      <a:pt x="176717" y="8570"/>
                      <a:pt x="241009" y="23358"/>
                      <a:pt x="287389" y="63628"/>
                    </a:cubicBezTo>
                    <a:cubicBezTo>
                      <a:pt x="329256" y="99940"/>
                      <a:pt x="357652" y="156804"/>
                      <a:pt x="365429" y="219708"/>
                    </a:cubicBezTo>
                    <a:cubicBezTo>
                      <a:pt x="371886" y="272267"/>
                      <a:pt x="363484" y="323853"/>
                      <a:pt x="341822" y="364887"/>
                    </a:cubicBezTo>
                    <a:cubicBezTo>
                      <a:pt x="317799" y="410225"/>
                      <a:pt x="276350" y="443830"/>
                      <a:pt x="230942" y="454799"/>
                    </a:cubicBezTo>
                    <a:cubicBezTo>
                      <a:pt x="205460" y="460909"/>
                      <a:pt x="177481" y="460701"/>
                      <a:pt x="147764" y="454175"/>
                    </a:cubicBezTo>
                    <a:cubicBezTo>
                      <a:pt x="119714" y="447995"/>
                      <a:pt x="96733" y="437372"/>
                      <a:pt x="79306" y="422583"/>
                    </a:cubicBezTo>
                    <a:cubicBezTo>
                      <a:pt x="57226" y="403768"/>
                      <a:pt x="40493" y="375024"/>
                      <a:pt x="29732" y="336976"/>
                    </a:cubicBezTo>
                    <a:cubicBezTo>
                      <a:pt x="16193" y="289208"/>
                      <a:pt x="15429" y="242273"/>
                      <a:pt x="27649" y="201308"/>
                    </a:cubicBezTo>
                    <a:cubicBezTo>
                      <a:pt x="41119" y="156110"/>
                      <a:pt x="71876" y="117853"/>
                      <a:pt x="109924" y="98898"/>
                    </a:cubicBezTo>
                    <a:cubicBezTo>
                      <a:pt x="150819" y="78486"/>
                      <a:pt x="201573" y="81055"/>
                      <a:pt x="236288" y="105217"/>
                    </a:cubicBezTo>
                    <a:cubicBezTo>
                      <a:pt x="270656" y="129101"/>
                      <a:pt x="292735" y="173398"/>
                      <a:pt x="303913" y="240537"/>
                    </a:cubicBezTo>
                    <a:cubicBezTo>
                      <a:pt x="306968" y="259075"/>
                      <a:pt x="309676" y="280320"/>
                      <a:pt x="301969" y="298026"/>
                    </a:cubicBezTo>
                    <a:cubicBezTo>
                      <a:pt x="296276" y="311217"/>
                      <a:pt x="284472" y="323159"/>
                      <a:pt x="265865" y="334546"/>
                    </a:cubicBezTo>
                    <a:cubicBezTo>
                      <a:pt x="239204" y="350862"/>
                      <a:pt x="211293" y="359263"/>
                      <a:pt x="185257" y="358777"/>
                    </a:cubicBezTo>
                    <a:cubicBezTo>
                      <a:pt x="156026" y="358291"/>
                      <a:pt x="128740" y="346071"/>
                      <a:pt x="112216" y="326145"/>
                    </a:cubicBezTo>
                    <a:cubicBezTo>
                      <a:pt x="101662" y="313439"/>
                      <a:pt x="94233" y="296637"/>
                      <a:pt x="89373" y="274627"/>
                    </a:cubicBezTo>
                    <a:cubicBezTo>
                      <a:pt x="83054" y="245953"/>
                      <a:pt x="84096" y="221235"/>
                      <a:pt x="92428" y="201170"/>
                    </a:cubicBezTo>
                    <a:cubicBezTo>
                      <a:pt x="102148" y="177841"/>
                      <a:pt x="123116" y="161525"/>
                      <a:pt x="144571" y="160553"/>
                    </a:cubicBezTo>
                    <a:cubicBezTo>
                      <a:pt x="160400" y="159859"/>
                      <a:pt x="177897" y="167149"/>
                      <a:pt x="194005" y="181174"/>
                    </a:cubicBezTo>
                    <a:cubicBezTo>
                      <a:pt x="205322" y="191033"/>
                      <a:pt x="219763" y="207349"/>
                      <a:pt x="224207" y="229012"/>
                    </a:cubicBezTo>
                    <a:cubicBezTo>
                      <a:pt x="228095" y="247827"/>
                      <a:pt x="222541" y="267337"/>
                      <a:pt x="210182" y="278724"/>
                    </a:cubicBezTo>
                    <a:cubicBezTo>
                      <a:pt x="197199" y="290596"/>
                      <a:pt x="176439" y="292193"/>
                      <a:pt x="163941" y="282334"/>
                    </a:cubicBezTo>
                    <a:cubicBezTo>
                      <a:pt x="157831" y="277474"/>
                      <a:pt x="154013" y="269003"/>
                      <a:pt x="153943" y="260186"/>
                    </a:cubicBezTo>
                    <a:cubicBezTo>
                      <a:pt x="153943" y="252410"/>
                      <a:pt x="156790" y="245605"/>
                      <a:pt x="161859" y="241509"/>
                    </a:cubicBezTo>
                    <a:cubicBezTo>
                      <a:pt x="165885" y="238246"/>
                      <a:pt x="166510" y="232344"/>
                      <a:pt x="163247" y="228248"/>
                    </a:cubicBezTo>
                    <a:cubicBezTo>
                      <a:pt x="159984" y="224221"/>
                      <a:pt x="154082" y="223596"/>
                      <a:pt x="149985" y="226859"/>
                    </a:cubicBezTo>
                    <a:cubicBezTo>
                      <a:pt x="140474" y="234566"/>
                      <a:pt x="134989" y="246786"/>
                      <a:pt x="135059" y="260255"/>
                    </a:cubicBezTo>
                    <a:cubicBezTo>
                      <a:pt x="135127" y="274836"/>
                      <a:pt x="141515" y="288583"/>
                      <a:pt x="152208" y="297053"/>
                    </a:cubicBezTo>
                    <a:cubicBezTo>
                      <a:pt x="171995" y="312745"/>
                      <a:pt x="203030" y="310801"/>
                      <a:pt x="222818" y="292610"/>
                    </a:cubicBezTo>
                    <a:cubicBezTo>
                      <a:pt x="239968" y="276849"/>
                      <a:pt x="247744" y="250396"/>
                      <a:pt x="242606" y="225193"/>
                    </a:cubicBezTo>
                    <a:cubicBezTo>
                      <a:pt x="237121" y="198392"/>
                      <a:pt x="219833" y="178744"/>
                      <a:pt x="206294" y="166941"/>
                    </a:cubicBezTo>
                    <a:cubicBezTo>
                      <a:pt x="186575" y="149722"/>
                      <a:pt x="164289" y="140765"/>
                      <a:pt x="143668" y="141737"/>
                    </a:cubicBezTo>
                    <a:cubicBezTo>
                      <a:pt x="114993" y="143057"/>
                      <a:pt x="87428" y="164024"/>
                      <a:pt x="75001" y="193949"/>
                    </a:cubicBezTo>
                    <a:cubicBezTo>
                      <a:pt x="65142" y="217625"/>
                      <a:pt x="63753" y="246161"/>
                      <a:pt x="70904" y="278654"/>
                    </a:cubicBezTo>
                    <a:cubicBezTo>
                      <a:pt x="76389" y="303649"/>
                      <a:pt x="85138" y="323090"/>
                      <a:pt x="97635" y="338156"/>
                    </a:cubicBezTo>
                    <a:cubicBezTo>
                      <a:pt x="117631" y="362249"/>
                      <a:pt x="150263" y="377037"/>
                      <a:pt x="184840" y="377593"/>
                    </a:cubicBezTo>
                    <a:cubicBezTo>
                      <a:pt x="214487" y="378079"/>
                      <a:pt x="245869" y="368775"/>
                      <a:pt x="275586" y="350584"/>
                    </a:cubicBezTo>
                    <a:cubicBezTo>
                      <a:pt x="297595" y="337115"/>
                      <a:pt x="311828" y="322395"/>
                      <a:pt x="319118" y="305454"/>
                    </a:cubicBezTo>
                    <a:cubicBezTo>
                      <a:pt x="328769" y="283098"/>
                      <a:pt x="325854" y="258589"/>
                      <a:pt x="322312" y="237412"/>
                    </a:cubicBezTo>
                    <a:cubicBezTo>
                      <a:pt x="310301" y="164996"/>
                      <a:pt x="285583" y="116673"/>
                      <a:pt x="246911" y="89734"/>
                    </a:cubicBezTo>
                    <a:cubicBezTo>
                      <a:pt x="206155" y="61337"/>
                      <a:pt x="149013" y="58282"/>
                      <a:pt x="101384" y="82027"/>
                    </a:cubicBezTo>
                    <a:cubicBezTo>
                      <a:pt x="58129" y="103551"/>
                      <a:pt x="24594" y="145070"/>
                      <a:pt x="9458" y="195893"/>
                    </a:cubicBezTo>
                    <a:cubicBezTo>
                      <a:pt x="-3802" y="240259"/>
                      <a:pt x="-3108" y="290804"/>
                      <a:pt x="11472" y="342044"/>
                    </a:cubicBezTo>
                    <a:cubicBezTo>
                      <a:pt x="23275" y="383703"/>
                      <a:pt x="41952" y="415571"/>
                      <a:pt x="66947" y="436817"/>
                    </a:cubicBezTo>
                    <a:cubicBezTo>
                      <a:pt x="86665" y="453619"/>
                      <a:pt x="112424" y="465561"/>
                      <a:pt x="143529" y="472435"/>
                    </a:cubicBezTo>
                    <a:cubicBezTo>
                      <a:pt x="176022" y="479586"/>
                      <a:pt x="206849" y="479795"/>
                      <a:pt x="235177" y="472990"/>
                    </a:cubicBezTo>
                    <a:cubicBezTo>
                      <a:pt x="240593" y="471671"/>
                      <a:pt x="246008" y="470074"/>
                      <a:pt x="251355" y="46819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822" name="Google Shape;13822;p32"/>
          <p:cNvGrpSpPr/>
          <p:nvPr/>
        </p:nvGrpSpPr>
        <p:grpSpPr>
          <a:xfrm>
            <a:off x="7982867" y="6408565"/>
            <a:ext cx="255383" cy="212767"/>
            <a:chOff x="5952963" y="3588122"/>
            <a:chExt cx="643821" cy="536387"/>
          </a:xfrm>
        </p:grpSpPr>
        <p:sp>
          <p:nvSpPr>
            <p:cNvPr id="13823" name="Google Shape;13823;p32"/>
            <p:cNvSpPr/>
            <p:nvPr/>
          </p:nvSpPr>
          <p:spPr>
            <a:xfrm>
              <a:off x="6086928" y="3588122"/>
              <a:ext cx="508958" cy="522554"/>
            </a:xfrm>
            <a:custGeom>
              <a:avLst/>
              <a:gdLst/>
              <a:ahLst/>
              <a:cxnLst/>
              <a:rect l="l" t="t" r="r" b="b"/>
              <a:pathLst>
                <a:path w="748467" h="768462" extrusionOk="0">
                  <a:moveTo>
                    <a:pt x="190309" y="768324"/>
                  </a:moveTo>
                  <a:cubicBezTo>
                    <a:pt x="306675" y="715071"/>
                    <a:pt x="414084" y="673620"/>
                    <a:pt x="495734" y="644529"/>
                  </a:cubicBezTo>
                  <a:lnTo>
                    <a:pt x="495734" y="644529"/>
                  </a:lnTo>
                  <a:cubicBezTo>
                    <a:pt x="498997" y="643349"/>
                    <a:pt x="502261" y="642168"/>
                    <a:pt x="505455" y="641057"/>
                  </a:cubicBezTo>
                  <a:lnTo>
                    <a:pt x="505455" y="641057"/>
                  </a:lnTo>
                  <a:cubicBezTo>
                    <a:pt x="593979" y="609744"/>
                    <a:pt x="649801" y="593775"/>
                    <a:pt x="649801" y="593775"/>
                  </a:cubicBezTo>
                  <a:cubicBezTo>
                    <a:pt x="673338" y="580306"/>
                    <a:pt x="692153" y="563781"/>
                    <a:pt x="706803" y="544827"/>
                  </a:cubicBezTo>
                  <a:cubicBezTo>
                    <a:pt x="707845" y="543508"/>
                    <a:pt x="708886" y="542188"/>
                    <a:pt x="709858" y="540800"/>
                  </a:cubicBezTo>
                  <a:lnTo>
                    <a:pt x="709858" y="540800"/>
                  </a:lnTo>
                  <a:cubicBezTo>
                    <a:pt x="719301" y="527816"/>
                    <a:pt x="726869" y="513861"/>
                    <a:pt x="732631" y="499141"/>
                  </a:cubicBezTo>
                  <a:cubicBezTo>
                    <a:pt x="733257" y="497614"/>
                    <a:pt x="733812" y="496156"/>
                    <a:pt x="734367" y="494629"/>
                  </a:cubicBezTo>
                  <a:cubicBezTo>
                    <a:pt x="739297" y="481229"/>
                    <a:pt x="742907" y="467134"/>
                    <a:pt x="745198" y="452554"/>
                  </a:cubicBezTo>
                  <a:cubicBezTo>
                    <a:pt x="745407" y="451582"/>
                    <a:pt x="745545" y="450540"/>
                    <a:pt x="745615" y="449568"/>
                  </a:cubicBezTo>
                  <a:cubicBezTo>
                    <a:pt x="749642" y="422213"/>
                    <a:pt x="749295" y="393190"/>
                    <a:pt x="745268" y="363682"/>
                  </a:cubicBezTo>
                  <a:cubicBezTo>
                    <a:pt x="745129" y="362641"/>
                    <a:pt x="744990" y="361600"/>
                    <a:pt x="744851" y="360558"/>
                  </a:cubicBezTo>
                  <a:cubicBezTo>
                    <a:pt x="742560" y="344589"/>
                    <a:pt x="739227" y="328412"/>
                    <a:pt x="734923" y="312235"/>
                  </a:cubicBezTo>
                  <a:cubicBezTo>
                    <a:pt x="734645" y="311193"/>
                    <a:pt x="734367" y="310152"/>
                    <a:pt x="734020" y="309110"/>
                  </a:cubicBezTo>
                  <a:cubicBezTo>
                    <a:pt x="729368" y="292030"/>
                    <a:pt x="723675" y="275020"/>
                    <a:pt x="717009" y="258218"/>
                  </a:cubicBezTo>
                  <a:cubicBezTo>
                    <a:pt x="716663" y="257246"/>
                    <a:pt x="716246" y="256274"/>
                    <a:pt x="715829" y="255301"/>
                  </a:cubicBezTo>
                  <a:cubicBezTo>
                    <a:pt x="710483" y="241901"/>
                    <a:pt x="704512" y="228640"/>
                    <a:pt x="698055" y="215726"/>
                  </a:cubicBezTo>
                  <a:cubicBezTo>
                    <a:pt x="697569" y="214754"/>
                    <a:pt x="697083" y="213782"/>
                    <a:pt x="696597" y="212810"/>
                  </a:cubicBezTo>
                  <a:cubicBezTo>
                    <a:pt x="676740" y="173373"/>
                    <a:pt x="652300" y="136367"/>
                    <a:pt x="625153" y="104568"/>
                  </a:cubicBezTo>
                  <a:cubicBezTo>
                    <a:pt x="624389" y="103735"/>
                    <a:pt x="623625" y="102832"/>
                    <a:pt x="622931" y="101999"/>
                  </a:cubicBezTo>
                  <a:cubicBezTo>
                    <a:pt x="614877" y="92695"/>
                    <a:pt x="606614" y="83877"/>
                    <a:pt x="598144" y="75615"/>
                  </a:cubicBezTo>
                  <a:cubicBezTo>
                    <a:pt x="597311" y="74782"/>
                    <a:pt x="596478" y="74018"/>
                    <a:pt x="595645" y="73185"/>
                  </a:cubicBezTo>
                  <a:cubicBezTo>
                    <a:pt x="583355" y="61312"/>
                    <a:pt x="570650" y="50551"/>
                    <a:pt x="557736" y="41247"/>
                  </a:cubicBezTo>
                  <a:cubicBezTo>
                    <a:pt x="556764" y="40483"/>
                    <a:pt x="555653" y="39720"/>
                    <a:pt x="554611" y="39026"/>
                  </a:cubicBezTo>
                  <a:cubicBezTo>
                    <a:pt x="545308" y="32430"/>
                    <a:pt x="535935" y="26597"/>
                    <a:pt x="526492" y="21598"/>
                  </a:cubicBezTo>
                  <a:cubicBezTo>
                    <a:pt x="525242" y="20904"/>
                    <a:pt x="523993" y="20279"/>
                    <a:pt x="522743" y="19654"/>
                  </a:cubicBezTo>
                  <a:cubicBezTo>
                    <a:pt x="506496" y="11392"/>
                    <a:pt x="490111" y="5491"/>
                    <a:pt x="474002" y="2436"/>
                  </a:cubicBezTo>
                  <a:cubicBezTo>
                    <a:pt x="472059" y="2019"/>
                    <a:pt x="470115" y="1672"/>
                    <a:pt x="468170" y="1463"/>
                  </a:cubicBezTo>
                  <a:cubicBezTo>
                    <a:pt x="458936" y="75"/>
                    <a:pt x="449771" y="-342"/>
                    <a:pt x="440676" y="283"/>
                  </a:cubicBezTo>
                  <a:cubicBezTo>
                    <a:pt x="286957" y="62285"/>
                    <a:pt x="0" y="131438"/>
                    <a:pt x="0" y="131438"/>
                  </a:cubicBezTo>
                  <a:lnTo>
                    <a:pt x="486" y="133173"/>
                  </a:lnTo>
                  <a:lnTo>
                    <a:pt x="1459" y="136367"/>
                  </a:lnTo>
                  <a:lnTo>
                    <a:pt x="173715" y="713682"/>
                  </a:lnTo>
                  <a:lnTo>
                    <a:pt x="174618" y="716667"/>
                  </a:lnTo>
                  <a:lnTo>
                    <a:pt x="190101" y="7684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824" name="Google Shape;13824;p32"/>
            <p:cNvGrpSpPr/>
            <p:nvPr/>
          </p:nvGrpSpPr>
          <p:grpSpPr>
            <a:xfrm>
              <a:off x="5952963" y="3588122"/>
              <a:ext cx="643821" cy="536387"/>
              <a:chOff x="8121602" y="4920639"/>
              <a:chExt cx="945127" cy="787415"/>
            </a:xfrm>
          </p:grpSpPr>
          <p:grpSp>
            <p:nvGrpSpPr>
              <p:cNvPr id="13825" name="Google Shape;13825;p32"/>
              <p:cNvGrpSpPr/>
              <p:nvPr/>
            </p:nvGrpSpPr>
            <p:grpSpPr>
              <a:xfrm>
                <a:off x="8121602" y="4920639"/>
                <a:ext cx="945127" cy="787415"/>
                <a:chOff x="8121602" y="4920639"/>
                <a:chExt cx="945127" cy="787415"/>
              </a:xfrm>
            </p:grpSpPr>
            <p:sp>
              <p:nvSpPr>
                <p:cNvPr id="13826" name="Google Shape;13826;p32"/>
                <p:cNvSpPr/>
                <p:nvPr/>
              </p:nvSpPr>
              <p:spPr>
                <a:xfrm>
                  <a:off x="8318262" y="4920639"/>
                  <a:ext cx="748467" cy="7684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8467" h="768462" extrusionOk="0">
                      <a:moveTo>
                        <a:pt x="190309" y="768324"/>
                      </a:moveTo>
                      <a:cubicBezTo>
                        <a:pt x="306675" y="715071"/>
                        <a:pt x="414084" y="673620"/>
                        <a:pt x="495734" y="644529"/>
                      </a:cubicBezTo>
                      <a:lnTo>
                        <a:pt x="495734" y="644529"/>
                      </a:lnTo>
                      <a:cubicBezTo>
                        <a:pt x="498997" y="643349"/>
                        <a:pt x="502261" y="642168"/>
                        <a:pt x="505455" y="641057"/>
                      </a:cubicBezTo>
                      <a:lnTo>
                        <a:pt x="505455" y="641057"/>
                      </a:lnTo>
                      <a:cubicBezTo>
                        <a:pt x="593979" y="609744"/>
                        <a:pt x="649801" y="593775"/>
                        <a:pt x="649801" y="593775"/>
                      </a:cubicBezTo>
                      <a:cubicBezTo>
                        <a:pt x="673338" y="580306"/>
                        <a:pt x="692153" y="563781"/>
                        <a:pt x="706803" y="544827"/>
                      </a:cubicBezTo>
                      <a:cubicBezTo>
                        <a:pt x="707845" y="543508"/>
                        <a:pt x="708886" y="542188"/>
                        <a:pt x="709858" y="540800"/>
                      </a:cubicBezTo>
                      <a:lnTo>
                        <a:pt x="709858" y="540800"/>
                      </a:lnTo>
                      <a:cubicBezTo>
                        <a:pt x="719301" y="527816"/>
                        <a:pt x="726869" y="513861"/>
                        <a:pt x="732631" y="499141"/>
                      </a:cubicBezTo>
                      <a:cubicBezTo>
                        <a:pt x="733257" y="497614"/>
                        <a:pt x="733812" y="496156"/>
                        <a:pt x="734367" y="494629"/>
                      </a:cubicBezTo>
                      <a:cubicBezTo>
                        <a:pt x="739297" y="481229"/>
                        <a:pt x="742907" y="467134"/>
                        <a:pt x="745198" y="452554"/>
                      </a:cubicBezTo>
                      <a:cubicBezTo>
                        <a:pt x="745407" y="451582"/>
                        <a:pt x="745545" y="450540"/>
                        <a:pt x="745615" y="449568"/>
                      </a:cubicBezTo>
                      <a:cubicBezTo>
                        <a:pt x="749642" y="422213"/>
                        <a:pt x="749295" y="393190"/>
                        <a:pt x="745268" y="363682"/>
                      </a:cubicBezTo>
                      <a:cubicBezTo>
                        <a:pt x="745129" y="362641"/>
                        <a:pt x="744990" y="361600"/>
                        <a:pt x="744851" y="360558"/>
                      </a:cubicBezTo>
                      <a:cubicBezTo>
                        <a:pt x="742560" y="344589"/>
                        <a:pt x="739227" y="328412"/>
                        <a:pt x="734923" y="312235"/>
                      </a:cubicBezTo>
                      <a:cubicBezTo>
                        <a:pt x="734645" y="311193"/>
                        <a:pt x="734367" y="310152"/>
                        <a:pt x="734020" y="309110"/>
                      </a:cubicBezTo>
                      <a:cubicBezTo>
                        <a:pt x="729368" y="292030"/>
                        <a:pt x="723675" y="275020"/>
                        <a:pt x="717009" y="258218"/>
                      </a:cubicBezTo>
                      <a:cubicBezTo>
                        <a:pt x="716663" y="257246"/>
                        <a:pt x="716246" y="256274"/>
                        <a:pt x="715829" y="255301"/>
                      </a:cubicBezTo>
                      <a:cubicBezTo>
                        <a:pt x="710483" y="241901"/>
                        <a:pt x="704512" y="228640"/>
                        <a:pt x="698055" y="215726"/>
                      </a:cubicBezTo>
                      <a:cubicBezTo>
                        <a:pt x="697569" y="214754"/>
                        <a:pt x="697083" y="213782"/>
                        <a:pt x="696597" y="212810"/>
                      </a:cubicBezTo>
                      <a:cubicBezTo>
                        <a:pt x="676740" y="173373"/>
                        <a:pt x="652300" y="136367"/>
                        <a:pt x="625153" y="104568"/>
                      </a:cubicBezTo>
                      <a:cubicBezTo>
                        <a:pt x="624389" y="103735"/>
                        <a:pt x="623625" y="102832"/>
                        <a:pt x="622931" y="101999"/>
                      </a:cubicBezTo>
                      <a:cubicBezTo>
                        <a:pt x="614877" y="92695"/>
                        <a:pt x="606614" y="83877"/>
                        <a:pt x="598144" y="75615"/>
                      </a:cubicBezTo>
                      <a:cubicBezTo>
                        <a:pt x="597311" y="74782"/>
                        <a:pt x="596478" y="74018"/>
                        <a:pt x="595645" y="73185"/>
                      </a:cubicBezTo>
                      <a:cubicBezTo>
                        <a:pt x="583355" y="61312"/>
                        <a:pt x="570650" y="50551"/>
                        <a:pt x="557736" y="41247"/>
                      </a:cubicBezTo>
                      <a:cubicBezTo>
                        <a:pt x="556764" y="40483"/>
                        <a:pt x="555653" y="39720"/>
                        <a:pt x="554611" y="39026"/>
                      </a:cubicBezTo>
                      <a:cubicBezTo>
                        <a:pt x="545308" y="32430"/>
                        <a:pt x="535935" y="26597"/>
                        <a:pt x="526492" y="21598"/>
                      </a:cubicBezTo>
                      <a:cubicBezTo>
                        <a:pt x="525242" y="20904"/>
                        <a:pt x="523993" y="20279"/>
                        <a:pt x="522743" y="19654"/>
                      </a:cubicBezTo>
                      <a:cubicBezTo>
                        <a:pt x="506496" y="11392"/>
                        <a:pt x="490111" y="5491"/>
                        <a:pt x="474002" y="2436"/>
                      </a:cubicBezTo>
                      <a:cubicBezTo>
                        <a:pt x="472059" y="2019"/>
                        <a:pt x="470115" y="1672"/>
                        <a:pt x="468170" y="1463"/>
                      </a:cubicBezTo>
                      <a:cubicBezTo>
                        <a:pt x="458936" y="75"/>
                        <a:pt x="449771" y="-342"/>
                        <a:pt x="440676" y="283"/>
                      </a:cubicBezTo>
                      <a:cubicBezTo>
                        <a:pt x="286957" y="62285"/>
                        <a:pt x="0" y="131438"/>
                        <a:pt x="0" y="131438"/>
                      </a:cubicBezTo>
                      <a:lnTo>
                        <a:pt x="486" y="133173"/>
                      </a:lnTo>
                      <a:lnTo>
                        <a:pt x="1459" y="136367"/>
                      </a:lnTo>
                      <a:lnTo>
                        <a:pt x="173715" y="713682"/>
                      </a:lnTo>
                      <a:lnTo>
                        <a:pt x="174618" y="716667"/>
                      </a:lnTo>
                      <a:lnTo>
                        <a:pt x="190101" y="768463"/>
                      </a:lnTo>
                      <a:close/>
                    </a:path>
                  </a:pathLst>
                </a:custGeom>
                <a:solidFill>
                  <a:srgbClr val="FFFFFF">
                    <a:alpha val="1139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grpSp>
              <p:nvGrpSpPr>
                <p:cNvPr id="13827" name="Google Shape;13827;p32"/>
                <p:cNvGrpSpPr/>
                <p:nvPr/>
              </p:nvGrpSpPr>
              <p:grpSpPr>
                <a:xfrm>
                  <a:off x="8319026" y="4922102"/>
                  <a:ext cx="744989" cy="715065"/>
                  <a:chOff x="8319026" y="4922102"/>
                  <a:chExt cx="744989" cy="715065"/>
                </a:xfrm>
              </p:grpSpPr>
              <p:sp>
                <p:nvSpPr>
                  <p:cNvPr id="13828" name="Google Shape;13828;p32"/>
                  <p:cNvSpPr/>
                  <p:nvPr/>
                </p:nvSpPr>
                <p:spPr>
                  <a:xfrm>
                    <a:off x="8621268" y="4940154"/>
                    <a:ext cx="255007" cy="848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007" h="84843" extrusionOk="0">
                        <a:moveTo>
                          <a:pt x="1655" y="84844"/>
                        </a:moveTo>
                        <a:cubicBezTo>
                          <a:pt x="43244" y="84358"/>
                          <a:pt x="84347" y="77276"/>
                          <a:pt x="124409" y="66514"/>
                        </a:cubicBezTo>
                        <a:cubicBezTo>
                          <a:pt x="168984" y="54503"/>
                          <a:pt x="212030" y="38256"/>
                          <a:pt x="255007" y="21662"/>
                        </a:cubicBezTo>
                        <a:cubicBezTo>
                          <a:pt x="254036" y="20898"/>
                          <a:pt x="252925" y="20135"/>
                          <a:pt x="251883" y="19440"/>
                        </a:cubicBezTo>
                        <a:cubicBezTo>
                          <a:pt x="242232" y="23190"/>
                          <a:pt x="232581" y="26870"/>
                          <a:pt x="222862" y="30480"/>
                        </a:cubicBezTo>
                        <a:cubicBezTo>
                          <a:pt x="154681" y="56100"/>
                          <a:pt x="84278" y="78803"/>
                          <a:pt x="10960" y="81372"/>
                        </a:cubicBezTo>
                        <a:cubicBezTo>
                          <a:pt x="17764" y="78803"/>
                          <a:pt x="24637" y="76304"/>
                          <a:pt x="31441" y="73735"/>
                        </a:cubicBezTo>
                        <a:cubicBezTo>
                          <a:pt x="95526" y="49851"/>
                          <a:pt x="159610" y="25897"/>
                          <a:pt x="223695" y="1944"/>
                        </a:cubicBezTo>
                        <a:cubicBezTo>
                          <a:pt x="222445" y="1250"/>
                          <a:pt x="221195" y="625"/>
                          <a:pt x="219945" y="0"/>
                        </a:cubicBezTo>
                        <a:cubicBezTo>
                          <a:pt x="146974" y="27286"/>
                          <a:pt x="73933" y="54503"/>
                          <a:pt x="1031" y="81789"/>
                        </a:cubicBezTo>
                        <a:cubicBezTo>
                          <a:pt x="-705" y="82414"/>
                          <a:pt x="-80" y="84844"/>
                          <a:pt x="1655" y="84844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29" name="Google Shape;13829;p32"/>
                  <p:cNvSpPr/>
                  <p:nvPr/>
                </p:nvSpPr>
                <p:spPr>
                  <a:xfrm>
                    <a:off x="8319026" y="4922102"/>
                    <a:ext cx="473515" cy="134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3515" h="134833" extrusionOk="0">
                        <a:moveTo>
                          <a:pt x="903" y="134765"/>
                        </a:moveTo>
                        <a:cubicBezTo>
                          <a:pt x="51101" y="134417"/>
                          <a:pt x="101229" y="127613"/>
                          <a:pt x="150247" y="116782"/>
                        </a:cubicBezTo>
                        <a:cubicBezTo>
                          <a:pt x="224469" y="100327"/>
                          <a:pt x="296121" y="74291"/>
                          <a:pt x="366523" y="45685"/>
                        </a:cubicBezTo>
                        <a:cubicBezTo>
                          <a:pt x="402350" y="31105"/>
                          <a:pt x="437828" y="15900"/>
                          <a:pt x="473516" y="972"/>
                        </a:cubicBezTo>
                        <a:cubicBezTo>
                          <a:pt x="471572" y="556"/>
                          <a:pt x="469627" y="208"/>
                          <a:pt x="467684" y="0"/>
                        </a:cubicBezTo>
                        <a:cubicBezTo>
                          <a:pt x="431094" y="15414"/>
                          <a:pt x="394643" y="30966"/>
                          <a:pt x="357775" y="45824"/>
                        </a:cubicBezTo>
                        <a:cubicBezTo>
                          <a:pt x="285220" y="75054"/>
                          <a:pt x="211207" y="101299"/>
                          <a:pt x="134417" y="116991"/>
                        </a:cubicBezTo>
                        <a:cubicBezTo>
                          <a:pt x="90190" y="126017"/>
                          <a:pt x="45060" y="131432"/>
                          <a:pt x="0" y="131640"/>
                        </a:cubicBezTo>
                        <a:lnTo>
                          <a:pt x="971" y="134834"/>
                        </a:ln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30" name="Google Shape;13830;p32"/>
                  <p:cNvSpPr/>
                  <p:nvPr/>
                </p:nvSpPr>
                <p:spPr>
                  <a:xfrm>
                    <a:off x="8384616" y="4993824"/>
                    <a:ext cx="532067" cy="1019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2067" h="101994" extrusionOk="0">
                        <a:moveTo>
                          <a:pt x="390290" y="44227"/>
                        </a:moveTo>
                        <a:cubicBezTo>
                          <a:pt x="438058" y="32077"/>
                          <a:pt x="485411" y="18191"/>
                          <a:pt x="532068" y="2430"/>
                        </a:cubicBezTo>
                        <a:cubicBezTo>
                          <a:pt x="531235" y="1597"/>
                          <a:pt x="530401" y="833"/>
                          <a:pt x="529568" y="0"/>
                        </a:cubicBezTo>
                        <a:cubicBezTo>
                          <a:pt x="477356" y="17497"/>
                          <a:pt x="424311" y="32841"/>
                          <a:pt x="370781" y="45824"/>
                        </a:cubicBezTo>
                        <a:cubicBezTo>
                          <a:pt x="310098" y="60613"/>
                          <a:pt x="248791" y="72416"/>
                          <a:pt x="186929" y="81303"/>
                        </a:cubicBezTo>
                        <a:cubicBezTo>
                          <a:pt x="125413" y="90121"/>
                          <a:pt x="63481" y="96023"/>
                          <a:pt x="1410" y="98869"/>
                        </a:cubicBezTo>
                        <a:cubicBezTo>
                          <a:pt x="-603" y="99008"/>
                          <a:pt x="-395" y="102063"/>
                          <a:pt x="1618" y="101993"/>
                        </a:cubicBezTo>
                        <a:cubicBezTo>
                          <a:pt x="9186" y="101646"/>
                          <a:pt x="16824" y="101230"/>
                          <a:pt x="24392" y="100813"/>
                        </a:cubicBezTo>
                        <a:cubicBezTo>
                          <a:pt x="86255" y="97203"/>
                          <a:pt x="147839" y="90607"/>
                          <a:pt x="209077" y="81164"/>
                        </a:cubicBezTo>
                        <a:cubicBezTo>
                          <a:pt x="269967" y="71722"/>
                          <a:pt x="330511" y="59363"/>
                          <a:pt x="390221" y="44227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31" name="Google Shape;13831;p32"/>
                  <p:cNvSpPr/>
                  <p:nvPr/>
                </p:nvSpPr>
                <p:spPr>
                  <a:xfrm>
                    <a:off x="8386751" y="5022638"/>
                    <a:ext cx="579375" cy="186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375" h="186168" extrusionOk="0">
                        <a:moveTo>
                          <a:pt x="2469" y="185865"/>
                        </a:moveTo>
                        <a:cubicBezTo>
                          <a:pt x="36351" y="160940"/>
                          <a:pt x="74538" y="142541"/>
                          <a:pt x="114252" y="129071"/>
                        </a:cubicBezTo>
                        <a:cubicBezTo>
                          <a:pt x="187363" y="104354"/>
                          <a:pt x="264639" y="96647"/>
                          <a:pt x="341151" y="90260"/>
                        </a:cubicBezTo>
                        <a:cubicBezTo>
                          <a:pt x="420093" y="83664"/>
                          <a:pt x="499036" y="77207"/>
                          <a:pt x="577979" y="70680"/>
                        </a:cubicBezTo>
                        <a:cubicBezTo>
                          <a:pt x="579853" y="70541"/>
                          <a:pt x="579783" y="68042"/>
                          <a:pt x="578117" y="67556"/>
                        </a:cubicBezTo>
                        <a:cubicBezTo>
                          <a:pt x="570549" y="65264"/>
                          <a:pt x="562912" y="62973"/>
                          <a:pt x="555275" y="60682"/>
                        </a:cubicBezTo>
                        <a:cubicBezTo>
                          <a:pt x="539584" y="55961"/>
                          <a:pt x="523962" y="51239"/>
                          <a:pt x="508340" y="46588"/>
                        </a:cubicBezTo>
                        <a:cubicBezTo>
                          <a:pt x="504660" y="45477"/>
                          <a:pt x="500910" y="44435"/>
                          <a:pt x="497231" y="43255"/>
                        </a:cubicBezTo>
                        <a:cubicBezTo>
                          <a:pt x="494037" y="42213"/>
                          <a:pt x="490219" y="40894"/>
                          <a:pt x="488483" y="37770"/>
                        </a:cubicBezTo>
                        <a:cubicBezTo>
                          <a:pt x="483970" y="29786"/>
                          <a:pt x="493690" y="23190"/>
                          <a:pt x="499870" y="20898"/>
                        </a:cubicBezTo>
                        <a:cubicBezTo>
                          <a:pt x="514450" y="15413"/>
                          <a:pt x="529724" y="11317"/>
                          <a:pt x="544582" y="6526"/>
                        </a:cubicBezTo>
                        <a:cubicBezTo>
                          <a:pt x="548679" y="5207"/>
                          <a:pt x="552776" y="3888"/>
                          <a:pt x="556872" y="2569"/>
                        </a:cubicBezTo>
                        <a:cubicBezTo>
                          <a:pt x="556108" y="1736"/>
                          <a:pt x="555345" y="833"/>
                          <a:pt x="554650" y="0"/>
                        </a:cubicBezTo>
                        <a:cubicBezTo>
                          <a:pt x="550345" y="1388"/>
                          <a:pt x="545971" y="2777"/>
                          <a:pt x="541666" y="4166"/>
                        </a:cubicBezTo>
                        <a:cubicBezTo>
                          <a:pt x="533959" y="6596"/>
                          <a:pt x="526253" y="9026"/>
                          <a:pt x="518546" y="11525"/>
                        </a:cubicBezTo>
                        <a:cubicBezTo>
                          <a:pt x="511464" y="13817"/>
                          <a:pt x="504105" y="15622"/>
                          <a:pt x="497231" y="18468"/>
                        </a:cubicBezTo>
                        <a:cubicBezTo>
                          <a:pt x="491954" y="20690"/>
                          <a:pt x="487094" y="24023"/>
                          <a:pt x="485150" y="29647"/>
                        </a:cubicBezTo>
                        <a:cubicBezTo>
                          <a:pt x="483415" y="34646"/>
                          <a:pt x="484803" y="39853"/>
                          <a:pt x="489177" y="42908"/>
                        </a:cubicBezTo>
                        <a:cubicBezTo>
                          <a:pt x="494384" y="46657"/>
                          <a:pt x="501744" y="47768"/>
                          <a:pt x="507784" y="49573"/>
                        </a:cubicBezTo>
                        <a:cubicBezTo>
                          <a:pt x="515353" y="51864"/>
                          <a:pt x="522990" y="54156"/>
                          <a:pt x="530627" y="56447"/>
                        </a:cubicBezTo>
                        <a:cubicBezTo>
                          <a:pt x="543610" y="60335"/>
                          <a:pt x="556594" y="64223"/>
                          <a:pt x="569508" y="68180"/>
                        </a:cubicBezTo>
                        <a:cubicBezTo>
                          <a:pt x="527433" y="71652"/>
                          <a:pt x="485358" y="75123"/>
                          <a:pt x="443353" y="78595"/>
                        </a:cubicBezTo>
                        <a:cubicBezTo>
                          <a:pt x="403638" y="81858"/>
                          <a:pt x="363924" y="85052"/>
                          <a:pt x="324210" y="88454"/>
                        </a:cubicBezTo>
                        <a:cubicBezTo>
                          <a:pt x="285676" y="91856"/>
                          <a:pt x="247073" y="95814"/>
                          <a:pt x="208886" y="102410"/>
                        </a:cubicBezTo>
                        <a:cubicBezTo>
                          <a:pt x="135081" y="115185"/>
                          <a:pt x="61555" y="138444"/>
                          <a:pt x="664" y="183296"/>
                        </a:cubicBezTo>
                        <a:cubicBezTo>
                          <a:pt x="-1002" y="184477"/>
                          <a:pt x="803" y="187045"/>
                          <a:pt x="2400" y="185865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32" name="Google Shape;13832;p32"/>
                  <p:cNvSpPr/>
                  <p:nvPr/>
                </p:nvSpPr>
                <p:spPr>
                  <a:xfrm>
                    <a:off x="8820386" y="5175732"/>
                    <a:ext cx="232937" cy="57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937" h="57002" extrusionOk="0">
                        <a:moveTo>
                          <a:pt x="132125" y="56030"/>
                        </a:moveTo>
                        <a:cubicBezTo>
                          <a:pt x="164896" y="56100"/>
                          <a:pt x="197736" y="55752"/>
                          <a:pt x="230507" y="56933"/>
                        </a:cubicBezTo>
                        <a:cubicBezTo>
                          <a:pt x="231341" y="56933"/>
                          <a:pt x="232174" y="56933"/>
                          <a:pt x="232937" y="57002"/>
                        </a:cubicBezTo>
                        <a:cubicBezTo>
                          <a:pt x="232660" y="55961"/>
                          <a:pt x="232382" y="54919"/>
                          <a:pt x="232035" y="53878"/>
                        </a:cubicBezTo>
                        <a:cubicBezTo>
                          <a:pt x="225370" y="53600"/>
                          <a:pt x="218705" y="53392"/>
                          <a:pt x="212039" y="53253"/>
                        </a:cubicBezTo>
                        <a:cubicBezTo>
                          <a:pt x="177740" y="52628"/>
                          <a:pt x="143373" y="52906"/>
                          <a:pt x="109004" y="52767"/>
                        </a:cubicBezTo>
                        <a:cubicBezTo>
                          <a:pt x="77414" y="52698"/>
                          <a:pt x="45892" y="52628"/>
                          <a:pt x="14301" y="52559"/>
                        </a:cubicBezTo>
                        <a:cubicBezTo>
                          <a:pt x="19786" y="51240"/>
                          <a:pt x="25271" y="49851"/>
                          <a:pt x="30756" y="48462"/>
                        </a:cubicBezTo>
                        <a:lnTo>
                          <a:pt x="215025" y="2916"/>
                        </a:lnTo>
                        <a:cubicBezTo>
                          <a:pt x="214678" y="1944"/>
                          <a:pt x="214261" y="972"/>
                          <a:pt x="213844" y="0"/>
                        </a:cubicBezTo>
                        <a:cubicBezTo>
                          <a:pt x="142886" y="17496"/>
                          <a:pt x="71998" y="35062"/>
                          <a:pt x="1040" y="52559"/>
                        </a:cubicBezTo>
                        <a:cubicBezTo>
                          <a:pt x="-765" y="52976"/>
                          <a:pt x="-2" y="55614"/>
                          <a:pt x="1665" y="55614"/>
                        </a:cubicBezTo>
                        <a:lnTo>
                          <a:pt x="27215" y="55614"/>
                        </a:lnTo>
                        <a:cubicBezTo>
                          <a:pt x="62138" y="55752"/>
                          <a:pt x="97132" y="55891"/>
                          <a:pt x="132055" y="5596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33" name="Google Shape;13833;p32"/>
                  <p:cNvSpPr/>
                  <p:nvPr/>
                </p:nvSpPr>
                <p:spPr>
                  <a:xfrm>
                    <a:off x="8594225" y="5252215"/>
                    <a:ext cx="469582" cy="732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9582" h="73254" extrusionOk="0">
                        <a:moveTo>
                          <a:pt x="2385" y="72792"/>
                        </a:moveTo>
                        <a:cubicBezTo>
                          <a:pt x="8286" y="67516"/>
                          <a:pt x="14535" y="62516"/>
                          <a:pt x="20922" y="57795"/>
                        </a:cubicBezTo>
                        <a:cubicBezTo>
                          <a:pt x="73551" y="19678"/>
                          <a:pt x="139441" y="4820"/>
                          <a:pt x="203525" y="3292"/>
                        </a:cubicBezTo>
                        <a:cubicBezTo>
                          <a:pt x="270178" y="1696"/>
                          <a:pt x="336067" y="13360"/>
                          <a:pt x="401749" y="23149"/>
                        </a:cubicBezTo>
                        <a:cubicBezTo>
                          <a:pt x="424314" y="26482"/>
                          <a:pt x="446879" y="29676"/>
                          <a:pt x="469582" y="32037"/>
                        </a:cubicBezTo>
                        <a:cubicBezTo>
                          <a:pt x="469444" y="30995"/>
                          <a:pt x="469305" y="29953"/>
                          <a:pt x="469166" y="28912"/>
                        </a:cubicBezTo>
                        <a:cubicBezTo>
                          <a:pt x="433131" y="25094"/>
                          <a:pt x="397306" y="19331"/>
                          <a:pt x="361549" y="13915"/>
                        </a:cubicBezTo>
                        <a:cubicBezTo>
                          <a:pt x="298159" y="4334"/>
                          <a:pt x="233657" y="-4206"/>
                          <a:pt x="169504" y="2251"/>
                        </a:cubicBezTo>
                        <a:cubicBezTo>
                          <a:pt x="108405" y="8361"/>
                          <a:pt x="47028" y="28773"/>
                          <a:pt x="579" y="70293"/>
                        </a:cubicBezTo>
                        <a:cubicBezTo>
                          <a:pt x="-948" y="71612"/>
                          <a:pt x="857" y="74250"/>
                          <a:pt x="2385" y="7286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34" name="Google Shape;13834;p32"/>
                  <p:cNvSpPr/>
                  <p:nvPr/>
                </p:nvSpPr>
                <p:spPr>
                  <a:xfrm>
                    <a:off x="8540791" y="5133310"/>
                    <a:ext cx="475803" cy="580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5803" h="58097" extrusionOk="0">
                        <a:moveTo>
                          <a:pt x="2149" y="58044"/>
                        </a:moveTo>
                        <a:cubicBezTo>
                          <a:pt x="11522" y="55822"/>
                          <a:pt x="20895" y="53670"/>
                          <a:pt x="30267" y="51379"/>
                        </a:cubicBezTo>
                        <a:cubicBezTo>
                          <a:pt x="68385" y="42422"/>
                          <a:pt x="106502" y="33396"/>
                          <a:pt x="144619" y="24440"/>
                        </a:cubicBezTo>
                        <a:cubicBezTo>
                          <a:pt x="153298" y="22357"/>
                          <a:pt x="162046" y="19996"/>
                          <a:pt x="170795" y="18538"/>
                        </a:cubicBezTo>
                        <a:cubicBezTo>
                          <a:pt x="178224" y="17289"/>
                          <a:pt x="186278" y="16872"/>
                          <a:pt x="193429" y="19788"/>
                        </a:cubicBezTo>
                        <a:cubicBezTo>
                          <a:pt x="200997" y="22982"/>
                          <a:pt x="205997" y="29647"/>
                          <a:pt x="211689" y="35201"/>
                        </a:cubicBezTo>
                        <a:cubicBezTo>
                          <a:pt x="216688" y="40062"/>
                          <a:pt x="222521" y="43672"/>
                          <a:pt x="229325" y="45477"/>
                        </a:cubicBezTo>
                        <a:cubicBezTo>
                          <a:pt x="243420" y="49157"/>
                          <a:pt x="258277" y="45755"/>
                          <a:pt x="272233" y="43047"/>
                        </a:cubicBezTo>
                        <a:lnTo>
                          <a:pt x="329513" y="31730"/>
                        </a:lnTo>
                        <a:cubicBezTo>
                          <a:pt x="368186" y="24093"/>
                          <a:pt x="406859" y="16524"/>
                          <a:pt x="445532" y="8887"/>
                        </a:cubicBezTo>
                        <a:lnTo>
                          <a:pt x="475803" y="2916"/>
                        </a:lnTo>
                        <a:cubicBezTo>
                          <a:pt x="475317" y="1944"/>
                          <a:pt x="474831" y="972"/>
                          <a:pt x="474345" y="0"/>
                        </a:cubicBezTo>
                        <a:cubicBezTo>
                          <a:pt x="458515" y="3124"/>
                          <a:pt x="442685" y="6249"/>
                          <a:pt x="426924" y="9373"/>
                        </a:cubicBezTo>
                        <a:cubicBezTo>
                          <a:pt x="387349" y="17150"/>
                          <a:pt x="347843" y="24995"/>
                          <a:pt x="308268" y="32771"/>
                        </a:cubicBezTo>
                        <a:cubicBezTo>
                          <a:pt x="290216" y="36312"/>
                          <a:pt x="272025" y="40825"/>
                          <a:pt x="253695" y="43117"/>
                        </a:cubicBezTo>
                        <a:cubicBezTo>
                          <a:pt x="246405" y="44019"/>
                          <a:pt x="238976" y="44436"/>
                          <a:pt x="231755" y="42839"/>
                        </a:cubicBezTo>
                        <a:cubicBezTo>
                          <a:pt x="223493" y="41034"/>
                          <a:pt x="217244" y="36521"/>
                          <a:pt x="211411" y="30550"/>
                        </a:cubicBezTo>
                        <a:cubicBezTo>
                          <a:pt x="206204" y="25065"/>
                          <a:pt x="201136" y="19371"/>
                          <a:pt x="193846" y="16594"/>
                        </a:cubicBezTo>
                        <a:cubicBezTo>
                          <a:pt x="187042" y="14025"/>
                          <a:pt x="179682" y="14095"/>
                          <a:pt x="172531" y="15067"/>
                        </a:cubicBezTo>
                        <a:cubicBezTo>
                          <a:pt x="164477" y="16177"/>
                          <a:pt x="156632" y="18330"/>
                          <a:pt x="148716" y="20205"/>
                        </a:cubicBezTo>
                        <a:cubicBezTo>
                          <a:pt x="138718" y="22565"/>
                          <a:pt x="128720" y="24926"/>
                          <a:pt x="118652" y="27287"/>
                        </a:cubicBezTo>
                        <a:cubicBezTo>
                          <a:pt x="79493" y="36521"/>
                          <a:pt x="40266" y="45824"/>
                          <a:pt x="1037" y="55059"/>
                        </a:cubicBezTo>
                        <a:cubicBezTo>
                          <a:pt x="-907" y="55544"/>
                          <a:pt x="135" y="58530"/>
                          <a:pt x="2079" y="58044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35" name="Google Shape;13835;p32"/>
                  <p:cNvSpPr/>
                  <p:nvPr/>
                </p:nvSpPr>
                <p:spPr>
                  <a:xfrm>
                    <a:off x="8632047" y="5315879"/>
                    <a:ext cx="431968" cy="572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968" h="57243" extrusionOk="0">
                        <a:moveTo>
                          <a:pt x="358720" y="48912"/>
                        </a:moveTo>
                        <a:cubicBezTo>
                          <a:pt x="382049" y="53772"/>
                          <a:pt x="406835" y="57035"/>
                          <a:pt x="431553" y="57244"/>
                        </a:cubicBezTo>
                        <a:cubicBezTo>
                          <a:pt x="431760" y="56272"/>
                          <a:pt x="431899" y="55230"/>
                          <a:pt x="431969" y="54258"/>
                        </a:cubicBezTo>
                        <a:cubicBezTo>
                          <a:pt x="357818" y="53703"/>
                          <a:pt x="287484" y="24403"/>
                          <a:pt x="215485" y="8990"/>
                        </a:cubicBezTo>
                        <a:cubicBezTo>
                          <a:pt x="143347" y="-6424"/>
                          <a:pt x="57877" y="-6771"/>
                          <a:pt x="458" y="46621"/>
                        </a:cubicBezTo>
                        <a:cubicBezTo>
                          <a:pt x="-1000" y="48010"/>
                          <a:pt x="1361" y="50023"/>
                          <a:pt x="2819" y="48704"/>
                        </a:cubicBezTo>
                        <a:cubicBezTo>
                          <a:pt x="35312" y="18502"/>
                          <a:pt x="79262" y="5518"/>
                          <a:pt x="122725" y="3366"/>
                        </a:cubicBezTo>
                        <a:cubicBezTo>
                          <a:pt x="204168" y="-731"/>
                          <a:pt x="280263" y="32596"/>
                          <a:pt x="358651" y="4891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36" name="Google Shape;13836;p32"/>
                  <p:cNvSpPr/>
                  <p:nvPr/>
                </p:nvSpPr>
                <p:spPr>
                  <a:xfrm>
                    <a:off x="8492116" y="5415198"/>
                    <a:ext cx="560651" cy="2219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651" h="221969" extrusionOk="0">
                        <a:moveTo>
                          <a:pt x="1042" y="221969"/>
                        </a:moveTo>
                        <a:cubicBezTo>
                          <a:pt x="73666" y="181561"/>
                          <a:pt x="155594" y="157677"/>
                          <a:pt x="238563" y="153164"/>
                        </a:cubicBezTo>
                        <a:cubicBezTo>
                          <a:pt x="257935" y="152122"/>
                          <a:pt x="284735" y="154830"/>
                          <a:pt x="296746" y="135876"/>
                        </a:cubicBezTo>
                        <a:cubicBezTo>
                          <a:pt x="300912" y="129280"/>
                          <a:pt x="302856" y="120601"/>
                          <a:pt x="299384" y="113311"/>
                        </a:cubicBezTo>
                        <a:cubicBezTo>
                          <a:pt x="296191" y="106576"/>
                          <a:pt x="289317" y="102966"/>
                          <a:pt x="282166" y="102202"/>
                        </a:cubicBezTo>
                        <a:cubicBezTo>
                          <a:pt x="273556" y="101230"/>
                          <a:pt x="265017" y="103382"/>
                          <a:pt x="256754" y="105395"/>
                        </a:cubicBezTo>
                        <a:cubicBezTo>
                          <a:pt x="244257" y="108520"/>
                          <a:pt x="231829" y="111644"/>
                          <a:pt x="219331" y="114699"/>
                        </a:cubicBezTo>
                        <a:cubicBezTo>
                          <a:pt x="194405" y="120948"/>
                          <a:pt x="169411" y="127127"/>
                          <a:pt x="144485" y="133376"/>
                        </a:cubicBezTo>
                        <a:cubicBezTo>
                          <a:pt x="132751" y="136292"/>
                          <a:pt x="121087" y="139555"/>
                          <a:pt x="109284" y="141847"/>
                        </a:cubicBezTo>
                        <a:cubicBezTo>
                          <a:pt x="98592" y="143860"/>
                          <a:pt x="87413" y="144901"/>
                          <a:pt x="76791" y="142194"/>
                        </a:cubicBezTo>
                        <a:cubicBezTo>
                          <a:pt x="67070" y="139694"/>
                          <a:pt x="57835" y="133445"/>
                          <a:pt x="52767" y="124697"/>
                        </a:cubicBezTo>
                        <a:cubicBezTo>
                          <a:pt x="47213" y="115116"/>
                          <a:pt x="48810" y="104076"/>
                          <a:pt x="54850" y="95189"/>
                        </a:cubicBezTo>
                        <a:cubicBezTo>
                          <a:pt x="60752" y="86580"/>
                          <a:pt x="69431" y="80192"/>
                          <a:pt x="78040" y="74568"/>
                        </a:cubicBezTo>
                        <a:cubicBezTo>
                          <a:pt x="87899" y="68181"/>
                          <a:pt x="98453" y="63043"/>
                          <a:pt x="109423" y="58946"/>
                        </a:cubicBezTo>
                        <a:cubicBezTo>
                          <a:pt x="130946" y="51031"/>
                          <a:pt x="153789" y="47282"/>
                          <a:pt x="176562" y="46032"/>
                        </a:cubicBezTo>
                        <a:cubicBezTo>
                          <a:pt x="223635" y="43464"/>
                          <a:pt x="270224" y="52142"/>
                          <a:pt x="316812" y="57141"/>
                        </a:cubicBezTo>
                        <a:cubicBezTo>
                          <a:pt x="338960" y="59502"/>
                          <a:pt x="361317" y="61099"/>
                          <a:pt x="383604" y="60335"/>
                        </a:cubicBezTo>
                        <a:cubicBezTo>
                          <a:pt x="407280" y="59502"/>
                          <a:pt x="430747" y="55614"/>
                          <a:pt x="453659" y="49296"/>
                        </a:cubicBezTo>
                        <a:cubicBezTo>
                          <a:pt x="490527" y="39089"/>
                          <a:pt x="525451" y="22981"/>
                          <a:pt x="558916" y="4513"/>
                        </a:cubicBezTo>
                        <a:cubicBezTo>
                          <a:pt x="559540" y="2985"/>
                          <a:pt x="560096" y="1527"/>
                          <a:pt x="560652" y="0"/>
                        </a:cubicBezTo>
                        <a:cubicBezTo>
                          <a:pt x="557735" y="1597"/>
                          <a:pt x="554889" y="3194"/>
                          <a:pt x="551903" y="4791"/>
                        </a:cubicBezTo>
                        <a:cubicBezTo>
                          <a:pt x="508926" y="28050"/>
                          <a:pt x="463033" y="47421"/>
                          <a:pt x="414362" y="54433"/>
                        </a:cubicBezTo>
                        <a:cubicBezTo>
                          <a:pt x="321810" y="67903"/>
                          <a:pt x="229676" y="28813"/>
                          <a:pt x="137334" y="47907"/>
                        </a:cubicBezTo>
                        <a:cubicBezTo>
                          <a:pt x="116227" y="52281"/>
                          <a:pt x="95675" y="59710"/>
                          <a:pt x="77415" y="71236"/>
                        </a:cubicBezTo>
                        <a:cubicBezTo>
                          <a:pt x="62974" y="80401"/>
                          <a:pt x="44852" y="94356"/>
                          <a:pt x="46032" y="113519"/>
                        </a:cubicBezTo>
                        <a:cubicBezTo>
                          <a:pt x="47074" y="131640"/>
                          <a:pt x="64848" y="143999"/>
                          <a:pt x="81442" y="146360"/>
                        </a:cubicBezTo>
                        <a:cubicBezTo>
                          <a:pt x="102827" y="149415"/>
                          <a:pt x="124905" y="141499"/>
                          <a:pt x="145388" y="136362"/>
                        </a:cubicBezTo>
                        <a:cubicBezTo>
                          <a:pt x="170313" y="130113"/>
                          <a:pt x="195308" y="123933"/>
                          <a:pt x="220233" y="117685"/>
                        </a:cubicBezTo>
                        <a:cubicBezTo>
                          <a:pt x="232731" y="114560"/>
                          <a:pt x="245229" y="111505"/>
                          <a:pt x="257657" y="108381"/>
                        </a:cubicBezTo>
                        <a:cubicBezTo>
                          <a:pt x="266613" y="106159"/>
                          <a:pt x="276473" y="103521"/>
                          <a:pt x="285637" y="106021"/>
                        </a:cubicBezTo>
                        <a:cubicBezTo>
                          <a:pt x="296399" y="109006"/>
                          <a:pt x="300218" y="119768"/>
                          <a:pt x="296260" y="129696"/>
                        </a:cubicBezTo>
                        <a:cubicBezTo>
                          <a:pt x="291747" y="141013"/>
                          <a:pt x="280847" y="146151"/>
                          <a:pt x="269391" y="148026"/>
                        </a:cubicBezTo>
                        <a:cubicBezTo>
                          <a:pt x="257657" y="149970"/>
                          <a:pt x="245506" y="149484"/>
                          <a:pt x="233634" y="150248"/>
                        </a:cubicBezTo>
                        <a:cubicBezTo>
                          <a:pt x="221831" y="150942"/>
                          <a:pt x="210097" y="152122"/>
                          <a:pt x="198294" y="153650"/>
                        </a:cubicBezTo>
                        <a:cubicBezTo>
                          <a:pt x="128794" y="162606"/>
                          <a:pt x="61169" y="184963"/>
                          <a:pt x="0" y="218914"/>
                        </a:cubicBezTo>
                        <a:lnTo>
                          <a:pt x="903" y="221900"/>
                        </a:ln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37" name="Google Shape;13837;p32"/>
                  <p:cNvSpPr/>
                  <p:nvPr/>
                </p:nvSpPr>
                <p:spPr>
                  <a:xfrm>
                    <a:off x="8626330" y="5347489"/>
                    <a:ext cx="262115" cy="788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2115" h="78858" extrusionOk="0">
                        <a:moveTo>
                          <a:pt x="1107" y="75832"/>
                        </a:moveTo>
                        <a:cubicBezTo>
                          <a:pt x="38182" y="67501"/>
                          <a:pt x="75328" y="59030"/>
                          <a:pt x="112404" y="50768"/>
                        </a:cubicBezTo>
                        <a:cubicBezTo>
                          <a:pt x="143787" y="43756"/>
                          <a:pt x="175725" y="37229"/>
                          <a:pt x="208010" y="37160"/>
                        </a:cubicBezTo>
                        <a:cubicBezTo>
                          <a:pt x="220230" y="37160"/>
                          <a:pt x="232519" y="38132"/>
                          <a:pt x="244530" y="40423"/>
                        </a:cubicBezTo>
                        <a:cubicBezTo>
                          <a:pt x="222173" y="30564"/>
                          <a:pt x="199608" y="21121"/>
                          <a:pt x="176210" y="14178"/>
                        </a:cubicBezTo>
                        <a:cubicBezTo>
                          <a:pt x="147813" y="5777"/>
                          <a:pt x="118027" y="1125"/>
                          <a:pt x="88381" y="4042"/>
                        </a:cubicBezTo>
                        <a:cubicBezTo>
                          <a:pt x="71926" y="5638"/>
                          <a:pt x="55818" y="9734"/>
                          <a:pt x="40752" y="16539"/>
                        </a:cubicBezTo>
                        <a:cubicBezTo>
                          <a:pt x="38947" y="17372"/>
                          <a:pt x="37905" y="14387"/>
                          <a:pt x="39710" y="13554"/>
                        </a:cubicBezTo>
                        <a:cubicBezTo>
                          <a:pt x="66927" y="1195"/>
                          <a:pt x="97337" y="-1860"/>
                          <a:pt x="126915" y="987"/>
                        </a:cubicBezTo>
                        <a:cubicBezTo>
                          <a:pt x="156979" y="3833"/>
                          <a:pt x="186000" y="12998"/>
                          <a:pt x="213981" y="24038"/>
                        </a:cubicBezTo>
                        <a:cubicBezTo>
                          <a:pt x="229950" y="30356"/>
                          <a:pt x="245641" y="37368"/>
                          <a:pt x="261263" y="44381"/>
                        </a:cubicBezTo>
                        <a:cubicBezTo>
                          <a:pt x="262860" y="45075"/>
                          <a:pt x="262027" y="47852"/>
                          <a:pt x="260291" y="47366"/>
                        </a:cubicBezTo>
                        <a:cubicBezTo>
                          <a:pt x="229603" y="38340"/>
                          <a:pt x="197248" y="39173"/>
                          <a:pt x="165865" y="43686"/>
                        </a:cubicBezTo>
                        <a:cubicBezTo>
                          <a:pt x="131845" y="48616"/>
                          <a:pt x="98309" y="57156"/>
                          <a:pt x="64775" y="64724"/>
                        </a:cubicBezTo>
                        <a:cubicBezTo>
                          <a:pt x="43876" y="69445"/>
                          <a:pt x="22977" y="74166"/>
                          <a:pt x="2079" y="78818"/>
                        </a:cubicBezTo>
                        <a:cubicBezTo>
                          <a:pt x="134" y="79235"/>
                          <a:pt x="-906" y="76319"/>
                          <a:pt x="1037" y="7583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38" name="Google Shape;13838;p32"/>
                  <p:cNvSpPr/>
                  <p:nvPr/>
                </p:nvSpPr>
                <p:spPr>
                  <a:xfrm>
                    <a:off x="8813996" y="5461369"/>
                    <a:ext cx="214192" cy="1037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4192" h="103798" extrusionOk="0">
                        <a:moveTo>
                          <a:pt x="69" y="103799"/>
                        </a:moveTo>
                        <a:cubicBezTo>
                          <a:pt x="3333" y="102619"/>
                          <a:pt x="6596" y="101508"/>
                          <a:pt x="9790" y="100327"/>
                        </a:cubicBezTo>
                        <a:lnTo>
                          <a:pt x="9790" y="100327"/>
                        </a:lnTo>
                        <a:cubicBezTo>
                          <a:pt x="42422" y="75957"/>
                          <a:pt x="77693" y="55059"/>
                          <a:pt x="114699" y="38118"/>
                        </a:cubicBezTo>
                        <a:cubicBezTo>
                          <a:pt x="145735" y="23954"/>
                          <a:pt x="178020" y="12498"/>
                          <a:pt x="211138" y="4027"/>
                        </a:cubicBezTo>
                        <a:cubicBezTo>
                          <a:pt x="212180" y="2708"/>
                          <a:pt x="213222" y="1389"/>
                          <a:pt x="214193" y="0"/>
                        </a:cubicBezTo>
                        <a:cubicBezTo>
                          <a:pt x="197113" y="4236"/>
                          <a:pt x="180173" y="9234"/>
                          <a:pt x="163509" y="15067"/>
                        </a:cubicBezTo>
                        <a:cubicBezTo>
                          <a:pt x="124211" y="28744"/>
                          <a:pt x="86372" y="46797"/>
                          <a:pt x="50893" y="68528"/>
                        </a:cubicBezTo>
                        <a:cubicBezTo>
                          <a:pt x="33327" y="79290"/>
                          <a:pt x="16316" y="91093"/>
                          <a:pt x="0" y="103729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3839" name="Google Shape;13839;p32"/>
                <p:cNvSpPr/>
                <p:nvPr/>
              </p:nvSpPr>
              <p:spPr>
                <a:xfrm>
                  <a:off x="8121602" y="5046702"/>
                  <a:ext cx="584085" cy="661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085" h="661352" extrusionOk="0">
                      <a:moveTo>
                        <a:pt x="530343" y="168953"/>
                      </a:moveTo>
                      <a:cubicBezTo>
                        <a:pt x="582347" y="249978"/>
                        <a:pt x="598593" y="353846"/>
                        <a:pt x="570335" y="445911"/>
                      </a:cubicBezTo>
                      <a:cubicBezTo>
                        <a:pt x="542008" y="537906"/>
                        <a:pt x="468550" y="615668"/>
                        <a:pt x="377111" y="645732"/>
                      </a:cubicBezTo>
                      <a:cubicBezTo>
                        <a:pt x="315942" y="665867"/>
                        <a:pt x="249219" y="665034"/>
                        <a:pt x="186245" y="651772"/>
                      </a:cubicBezTo>
                      <a:cubicBezTo>
                        <a:pt x="145073" y="643094"/>
                        <a:pt x="103970" y="628652"/>
                        <a:pt x="72032" y="601366"/>
                      </a:cubicBezTo>
                      <a:cubicBezTo>
                        <a:pt x="27805" y="563595"/>
                        <a:pt x="5865" y="504788"/>
                        <a:pt x="1144" y="446813"/>
                      </a:cubicBezTo>
                      <a:cubicBezTo>
                        <a:pt x="-3578" y="388839"/>
                        <a:pt x="7115" y="330795"/>
                        <a:pt x="18571" y="273793"/>
                      </a:cubicBezTo>
                      <a:cubicBezTo>
                        <a:pt x="27597" y="228871"/>
                        <a:pt x="37178" y="183810"/>
                        <a:pt x="54814" y="141597"/>
                      </a:cubicBezTo>
                      <a:cubicBezTo>
                        <a:pt x="72518" y="99383"/>
                        <a:pt x="98902" y="59738"/>
                        <a:pt x="136117" y="33147"/>
                      </a:cubicBezTo>
                      <a:cubicBezTo>
                        <a:pt x="237624" y="-39547"/>
                        <a:pt x="378915" y="19608"/>
                        <a:pt x="463760" y="92718"/>
                      </a:cubicBezTo>
                      <a:cubicBezTo>
                        <a:pt x="489449" y="114866"/>
                        <a:pt x="512083" y="140486"/>
                        <a:pt x="530413" y="169022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840" name="Google Shape;13840;p32"/>
                <p:cNvSpPr/>
                <p:nvPr/>
              </p:nvSpPr>
              <p:spPr>
                <a:xfrm>
                  <a:off x="8165250" y="5099370"/>
                  <a:ext cx="490724" cy="5555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24" h="555540" extrusionOk="0">
                      <a:moveTo>
                        <a:pt x="445592" y="142043"/>
                      </a:moveTo>
                      <a:cubicBezTo>
                        <a:pt x="489264" y="210086"/>
                        <a:pt x="502942" y="297360"/>
                        <a:pt x="479127" y="374636"/>
                      </a:cubicBezTo>
                      <a:cubicBezTo>
                        <a:pt x="455312" y="451912"/>
                        <a:pt x="393658" y="517177"/>
                        <a:pt x="316799" y="542450"/>
                      </a:cubicBezTo>
                      <a:cubicBezTo>
                        <a:pt x="265420" y="559321"/>
                        <a:pt x="209389" y="558627"/>
                        <a:pt x="156483" y="547518"/>
                      </a:cubicBezTo>
                      <a:cubicBezTo>
                        <a:pt x="121907" y="540228"/>
                        <a:pt x="87400" y="528147"/>
                        <a:pt x="60530" y="505165"/>
                      </a:cubicBezTo>
                      <a:cubicBezTo>
                        <a:pt x="23385" y="473436"/>
                        <a:pt x="4917" y="424070"/>
                        <a:pt x="959" y="375330"/>
                      </a:cubicBezTo>
                      <a:cubicBezTo>
                        <a:pt x="-2999" y="326659"/>
                        <a:pt x="5958" y="277919"/>
                        <a:pt x="15609" y="230012"/>
                      </a:cubicBezTo>
                      <a:cubicBezTo>
                        <a:pt x="23177" y="192312"/>
                        <a:pt x="31231" y="154402"/>
                        <a:pt x="46089" y="118923"/>
                      </a:cubicBezTo>
                      <a:cubicBezTo>
                        <a:pt x="60947" y="83444"/>
                        <a:pt x="83165" y="50187"/>
                        <a:pt x="114409" y="27831"/>
                      </a:cubicBezTo>
                      <a:cubicBezTo>
                        <a:pt x="199669" y="-33199"/>
                        <a:pt x="318326" y="16444"/>
                        <a:pt x="389631" y="77890"/>
                      </a:cubicBezTo>
                      <a:cubicBezTo>
                        <a:pt x="411224" y="96497"/>
                        <a:pt x="430178" y="118021"/>
                        <a:pt x="445592" y="141974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3841" name="Google Shape;13841;p32"/>
              <p:cNvSpPr/>
              <p:nvPr/>
            </p:nvSpPr>
            <p:spPr>
              <a:xfrm>
                <a:off x="8207435" y="5135988"/>
                <a:ext cx="386368" cy="477949"/>
              </a:xfrm>
              <a:custGeom>
                <a:avLst/>
                <a:gdLst/>
                <a:ahLst/>
                <a:cxnLst/>
                <a:rect l="l" t="t" r="r" b="b"/>
                <a:pathLst>
                  <a:path w="386368" h="477949" extrusionOk="0">
                    <a:moveTo>
                      <a:pt x="251423" y="468338"/>
                    </a:moveTo>
                    <a:cubicBezTo>
                      <a:pt x="295582" y="452786"/>
                      <a:pt x="334740" y="418418"/>
                      <a:pt x="358416" y="373705"/>
                    </a:cubicBezTo>
                    <a:cubicBezTo>
                      <a:pt x="381884" y="329338"/>
                      <a:pt x="391049" y="273794"/>
                      <a:pt x="384106" y="217416"/>
                    </a:cubicBezTo>
                    <a:cubicBezTo>
                      <a:pt x="375704" y="148958"/>
                      <a:pt x="345711" y="89248"/>
                      <a:pt x="299748" y="49394"/>
                    </a:cubicBezTo>
                    <a:cubicBezTo>
                      <a:pt x="248508" y="4959"/>
                      <a:pt x="177064" y="-11288"/>
                      <a:pt x="117770" y="8014"/>
                    </a:cubicBezTo>
                    <a:cubicBezTo>
                      <a:pt x="112840" y="9680"/>
                      <a:pt x="110132" y="14957"/>
                      <a:pt x="111729" y="19886"/>
                    </a:cubicBezTo>
                    <a:cubicBezTo>
                      <a:pt x="113327" y="24816"/>
                      <a:pt x="118672" y="27524"/>
                      <a:pt x="123602" y="25927"/>
                    </a:cubicBezTo>
                    <a:cubicBezTo>
                      <a:pt x="176717" y="8570"/>
                      <a:pt x="241009" y="23358"/>
                      <a:pt x="287389" y="63628"/>
                    </a:cubicBezTo>
                    <a:cubicBezTo>
                      <a:pt x="329256" y="99940"/>
                      <a:pt x="357652" y="156804"/>
                      <a:pt x="365429" y="219708"/>
                    </a:cubicBezTo>
                    <a:cubicBezTo>
                      <a:pt x="371886" y="272267"/>
                      <a:pt x="363484" y="323853"/>
                      <a:pt x="341822" y="364887"/>
                    </a:cubicBezTo>
                    <a:cubicBezTo>
                      <a:pt x="317799" y="410225"/>
                      <a:pt x="276350" y="443830"/>
                      <a:pt x="230942" y="454799"/>
                    </a:cubicBezTo>
                    <a:cubicBezTo>
                      <a:pt x="205460" y="460909"/>
                      <a:pt x="177481" y="460701"/>
                      <a:pt x="147764" y="454175"/>
                    </a:cubicBezTo>
                    <a:cubicBezTo>
                      <a:pt x="119714" y="447995"/>
                      <a:pt x="96733" y="437372"/>
                      <a:pt x="79306" y="422583"/>
                    </a:cubicBezTo>
                    <a:cubicBezTo>
                      <a:pt x="57226" y="403768"/>
                      <a:pt x="40493" y="375024"/>
                      <a:pt x="29732" y="336976"/>
                    </a:cubicBezTo>
                    <a:cubicBezTo>
                      <a:pt x="16193" y="289208"/>
                      <a:pt x="15429" y="242273"/>
                      <a:pt x="27649" y="201308"/>
                    </a:cubicBezTo>
                    <a:cubicBezTo>
                      <a:pt x="41119" y="156110"/>
                      <a:pt x="71876" y="117853"/>
                      <a:pt x="109924" y="98898"/>
                    </a:cubicBezTo>
                    <a:cubicBezTo>
                      <a:pt x="150819" y="78486"/>
                      <a:pt x="201573" y="81055"/>
                      <a:pt x="236288" y="105217"/>
                    </a:cubicBezTo>
                    <a:cubicBezTo>
                      <a:pt x="270656" y="129101"/>
                      <a:pt x="292735" y="173398"/>
                      <a:pt x="303913" y="240537"/>
                    </a:cubicBezTo>
                    <a:cubicBezTo>
                      <a:pt x="306968" y="259075"/>
                      <a:pt x="309676" y="280320"/>
                      <a:pt x="301969" y="298026"/>
                    </a:cubicBezTo>
                    <a:cubicBezTo>
                      <a:pt x="296276" y="311217"/>
                      <a:pt x="284472" y="323159"/>
                      <a:pt x="265865" y="334546"/>
                    </a:cubicBezTo>
                    <a:cubicBezTo>
                      <a:pt x="239204" y="350862"/>
                      <a:pt x="211293" y="359263"/>
                      <a:pt x="185257" y="358777"/>
                    </a:cubicBezTo>
                    <a:cubicBezTo>
                      <a:pt x="156026" y="358291"/>
                      <a:pt x="128740" y="346071"/>
                      <a:pt x="112216" y="326145"/>
                    </a:cubicBezTo>
                    <a:cubicBezTo>
                      <a:pt x="101662" y="313439"/>
                      <a:pt x="94233" y="296637"/>
                      <a:pt x="89373" y="274627"/>
                    </a:cubicBezTo>
                    <a:cubicBezTo>
                      <a:pt x="83054" y="245953"/>
                      <a:pt x="84096" y="221235"/>
                      <a:pt x="92428" y="201170"/>
                    </a:cubicBezTo>
                    <a:cubicBezTo>
                      <a:pt x="102148" y="177841"/>
                      <a:pt x="123116" y="161525"/>
                      <a:pt x="144571" y="160553"/>
                    </a:cubicBezTo>
                    <a:cubicBezTo>
                      <a:pt x="160400" y="159859"/>
                      <a:pt x="177897" y="167149"/>
                      <a:pt x="194005" y="181174"/>
                    </a:cubicBezTo>
                    <a:cubicBezTo>
                      <a:pt x="205322" y="191033"/>
                      <a:pt x="219763" y="207349"/>
                      <a:pt x="224207" y="229012"/>
                    </a:cubicBezTo>
                    <a:cubicBezTo>
                      <a:pt x="228095" y="247827"/>
                      <a:pt x="222541" y="267337"/>
                      <a:pt x="210182" y="278724"/>
                    </a:cubicBezTo>
                    <a:cubicBezTo>
                      <a:pt x="197199" y="290596"/>
                      <a:pt x="176439" y="292193"/>
                      <a:pt x="163941" y="282334"/>
                    </a:cubicBezTo>
                    <a:cubicBezTo>
                      <a:pt x="157831" y="277474"/>
                      <a:pt x="154013" y="269003"/>
                      <a:pt x="153943" y="260186"/>
                    </a:cubicBezTo>
                    <a:cubicBezTo>
                      <a:pt x="153943" y="252410"/>
                      <a:pt x="156790" y="245605"/>
                      <a:pt x="161859" y="241509"/>
                    </a:cubicBezTo>
                    <a:cubicBezTo>
                      <a:pt x="165885" y="238246"/>
                      <a:pt x="166510" y="232344"/>
                      <a:pt x="163247" y="228248"/>
                    </a:cubicBezTo>
                    <a:cubicBezTo>
                      <a:pt x="159984" y="224221"/>
                      <a:pt x="154082" y="223596"/>
                      <a:pt x="149985" y="226859"/>
                    </a:cubicBezTo>
                    <a:cubicBezTo>
                      <a:pt x="140474" y="234566"/>
                      <a:pt x="134989" y="246786"/>
                      <a:pt x="135059" y="260255"/>
                    </a:cubicBezTo>
                    <a:cubicBezTo>
                      <a:pt x="135127" y="274836"/>
                      <a:pt x="141515" y="288583"/>
                      <a:pt x="152208" y="297053"/>
                    </a:cubicBezTo>
                    <a:cubicBezTo>
                      <a:pt x="171995" y="312745"/>
                      <a:pt x="203030" y="310801"/>
                      <a:pt x="222818" y="292610"/>
                    </a:cubicBezTo>
                    <a:cubicBezTo>
                      <a:pt x="239968" y="276849"/>
                      <a:pt x="247744" y="250396"/>
                      <a:pt x="242606" y="225193"/>
                    </a:cubicBezTo>
                    <a:cubicBezTo>
                      <a:pt x="237121" y="198392"/>
                      <a:pt x="219833" y="178744"/>
                      <a:pt x="206294" y="166941"/>
                    </a:cubicBezTo>
                    <a:cubicBezTo>
                      <a:pt x="186575" y="149722"/>
                      <a:pt x="164289" y="140765"/>
                      <a:pt x="143668" y="141737"/>
                    </a:cubicBezTo>
                    <a:cubicBezTo>
                      <a:pt x="114993" y="143057"/>
                      <a:pt x="87428" y="164024"/>
                      <a:pt x="75001" y="193949"/>
                    </a:cubicBezTo>
                    <a:cubicBezTo>
                      <a:pt x="65142" y="217625"/>
                      <a:pt x="63753" y="246161"/>
                      <a:pt x="70904" y="278654"/>
                    </a:cubicBezTo>
                    <a:cubicBezTo>
                      <a:pt x="76389" y="303649"/>
                      <a:pt x="85138" y="323090"/>
                      <a:pt x="97635" y="338156"/>
                    </a:cubicBezTo>
                    <a:cubicBezTo>
                      <a:pt x="117631" y="362249"/>
                      <a:pt x="150263" y="377037"/>
                      <a:pt x="184840" y="377593"/>
                    </a:cubicBezTo>
                    <a:cubicBezTo>
                      <a:pt x="214487" y="378079"/>
                      <a:pt x="245869" y="368775"/>
                      <a:pt x="275586" y="350584"/>
                    </a:cubicBezTo>
                    <a:cubicBezTo>
                      <a:pt x="297595" y="337115"/>
                      <a:pt x="311828" y="322395"/>
                      <a:pt x="319118" y="305454"/>
                    </a:cubicBezTo>
                    <a:cubicBezTo>
                      <a:pt x="328769" y="283098"/>
                      <a:pt x="325854" y="258589"/>
                      <a:pt x="322312" y="237412"/>
                    </a:cubicBezTo>
                    <a:cubicBezTo>
                      <a:pt x="310301" y="164996"/>
                      <a:pt x="285583" y="116673"/>
                      <a:pt x="246911" y="89734"/>
                    </a:cubicBezTo>
                    <a:cubicBezTo>
                      <a:pt x="206155" y="61337"/>
                      <a:pt x="149013" y="58282"/>
                      <a:pt x="101384" y="82027"/>
                    </a:cubicBezTo>
                    <a:cubicBezTo>
                      <a:pt x="58129" y="103551"/>
                      <a:pt x="24594" y="145070"/>
                      <a:pt x="9458" y="195893"/>
                    </a:cubicBezTo>
                    <a:cubicBezTo>
                      <a:pt x="-3802" y="240259"/>
                      <a:pt x="-3108" y="290804"/>
                      <a:pt x="11472" y="342044"/>
                    </a:cubicBezTo>
                    <a:cubicBezTo>
                      <a:pt x="23275" y="383703"/>
                      <a:pt x="41952" y="415571"/>
                      <a:pt x="66947" y="436817"/>
                    </a:cubicBezTo>
                    <a:cubicBezTo>
                      <a:pt x="86665" y="453619"/>
                      <a:pt x="112424" y="465561"/>
                      <a:pt x="143529" y="472435"/>
                    </a:cubicBezTo>
                    <a:cubicBezTo>
                      <a:pt x="176022" y="479586"/>
                      <a:pt x="206849" y="479795"/>
                      <a:pt x="235177" y="472990"/>
                    </a:cubicBezTo>
                    <a:cubicBezTo>
                      <a:pt x="240593" y="471671"/>
                      <a:pt x="246008" y="470074"/>
                      <a:pt x="251355" y="46819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842" name="Google Shape;13842;p32"/>
          <p:cNvGrpSpPr/>
          <p:nvPr/>
        </p:nvGrpSpPr>
        <p:grpSpPr>
          <a:xfrm>
            <a:off x="8150235" y="6408565"/>
            <a:ext cx="255383" cy="212767"/>
            <a:chOff x="5952963" y="3588122"/>
            <a:chExt cx="643821" cy="536387"/>
          </a:xfrm>
        </p:grpSpPr>
        <p:sp>
          <p:nvSpPr>
            <p:cNvPr id="13843" name="Google Shape;13843;p32"/>
            <p:cNvSpPr/>
            <p:nvPr/>
          </p:nvSpPr>
          <p:spPr>
            <a:xfrm>
              <a:off x="6086928" y="3588122"/>
              <a:ext cx="508958" cy="522554"/>
            </a:xfrm>
            <a:custGeom>
              <a:avLst/>
              <a:gdLst/>
              <a:ahLst/>
              <a:cxnLst/>
              <a:rect l="l" t="t" r="r" b="b"/>
              <a:pathLst>
                <a:path w="748467" h="768462" extrusionOk="0">
                  <a:moveTo>
                    <a:pt x="190309" y="768324"/>
                  </a:moveTo>
                  <a:cubicBezTo>
                    <a:pt x="306675" y="715071"/>
                    <a:pt x="414084" y="673620"/>
                    <a:pt x="495734" y="644529"/>
                  </a:cubicBezTo>
                  <a:lnTo>
                    <a:pt x="495734" y="644529"/>
                  </a:lnTo>
                  <a:cubicBezTo>
                    <a:pt x="498997" y="643349"/>
                    <a:pt x="502261" y="642168"/>
                    <a:pt x="505455" y="641057"/>
                  </a:cubicBezTo>
                  <a:lnTo>
                    <a:pt x="505455" y="641057"/>
                  </a:lnTo>
                  <a:cubicBezTo>
                    <a:pt x="593979" y="609744"/>
                    <a:pt x="649801" y="593775"/>
                    <a:pt x="649801" y="593775"/>
                  </a:cubicBezTo>
                  <a:cubicBezTo>
                    <a:pt x="673338" y="580306"/>
                    <a:pt x="692153" y="563781"/>
                    <a:pt x="706803" y="544827"/>
                  </a:cubicBezTo>
                  <a:cubicBezTo>
                    <a:pt x="707845" y="543508"/>
                    <a:pt x="708886" y="542188"/>
                    <a:pt x="709858" y="540800"/>
                  </a:cubicBezTo>
                  <a:lnTo>
                    <a:pt x="709858" y="540800"/>
                  </a:lnTo>
                  <a:cubicBezTo>
                    <a:pt x="719301" y="527816"/>
                    <a:pt x="726869" y="513861"/>
                    <a:pt x="732631" y="499141"/>
                  </a:cubicBezTo>
                  <a:cubicBezTo>
                    <a:pt x="733257" y="497614"/>
                    <a:pt x="733812" y="496156"/>
                    <a:pt x="734367" y="494629"/>
                  </a:cubicBezTo>
                  <a:cubicBezTo>
                    <a:pt x="739297" y="481229"/>
                    <a:pt x="742907" y="467134"/>
                    <a:pt x="745198" y="452554"/>
                  </a:cubicBezTo>
                  <a:cubicBezTo>
                    <a:pt x="745407" y="451582"/>
                    <a:pt x="745545" y="450540"/>
                    <a:pt x="745615" y="449568"/>
                  </a:cubicBezTo>
                  <a:cubicBezTo>
                    <a:pt x="749642" y="422213"/>
                    <a:pt x="749295" y="393190"/>
                    <a:pt x="745268" y="363682"/>
                  </a:cubicBezTo>
                  <a:cubicBezTo>
                    <a:pt x="745129" y="362641"/>
                    <a:pt x="744990" y="361600"/>
                    <a:pt x="744851" y="360558"/>
                  </a:cubicBezTo>
                  <a:cubicBezTo>
                    <a:pt x="742560" y="344589"/>
                    <a:pt x="739227" y="328412"/>
                    <a:pt x="734923" y="312235"/>
                  </a:cubicBezTo>
                  <a:cubicBezTo>
                    <a:pt x="734645" y="311193"/>
                    <a:pt x="734367" y="310152"/>
                    <a:pt x="734020" y="309110"/>
                  </a:cubicBezTo>
                  <a:cubicBezTo>
                    <a:pt x="729368" y="292030"/>
                    <a:pt x="723675" y="275020"/>
                    <a:pt x="717009" y="258218"/>
                  </a:cubicBezTo>
                  <a:cubicBezTo>
                    <a:pt x="716663" y="257246"/>
                    <a:pt x="716246" y="256274"/>
                    <a:pt x="715829" y="255301"/>
                  </a:cubicBezTo>
                  <a:cubicBezTo>
                    <a:pt x="710483" y="241901"/>
                    <a:pt x="704512" y="228640"/>
                    <a:pt x="698055" y="215726"/>
                  </a:cubicBezTo>
                  <a:cubicBezTo>
                    <a:pt x="697569" y="214754"/>
                    <a:pt x="697083" y="213782"/>
                    <a:pt x="696597" y="212810"/>
                  </a:cubicBezTo>
                  <a:cubicBezTo>
                    <a:pt x="676740" y="173373"/>
                    <a:pt x="652300" y="136367"/>
                    <a:pt x="625153" y="104568"/>
                  </a:cubicBezTo>
                  <a:cubicBezTo>
                    <a:pt x="624389" y="103735"/>
                    <a:pt x="623625" y="102832"/>
                    <a:pt x="622931" y="101999"/>
                  </a:cubicBezTo>
                  <a:cubicBezTo>
                    <a:pt x="614877" y="92695"/>
                    <a:pt x="606614" y="83877"/>
                    <a:pt x="598144" y="75615"/>
                  </a:cubicBezTo>
                  <a:cubicBezTo>
                    <a:pt x="597311" y="74782"/>
                    <a:pt x="596478" y="74018"/>
                    <a:pt x="595645" y="73185"/>
                  </a:cubicBezTo>
                  <a:cubicBezTo>
                    <a:pt x="583355" y="61312"/>
                    <a:pt x="570650" y="50551"/>
                    <a:pt x="557736" y="41247"/>
                  </a:cubicBezTo>
                  <a:cubicBezTo>
                    <a:pt x="556764" y="40483"/>
                    <a:pt x="555653" y="39720"/>
                    <a:pt x="554611" y="39026"/>
                  </a:cubicBezTo>
                  <a:cubicBezTo>
                    <a:pt x="545308" y="32430"/>
                    <a:pt x="535935" y="26597"/>
                    <a:pt x="526492" y="21598"/>
                  </a:cubicBezTo>
                  <a:cubicBezTo>
                    <a:pt x="525242" y="20904"/>
                    <a:pt x="523993" y="20279"/>
                    <a:pt x="522743" y="19654"/>
                  </a:cubicBezTo>
                  <a:cubicBezTo>
                    <a:pt x="506496" y="11392"/>
                    <a:pt x="490111" y="5491"/>
                    <a:pt x="474002" y="2436"/>
                  </a:cubicBezTo>
                  <a:cubicBezTo>
                    <a:pt x="472059" y="2019"/>
                    <a:pt x="470115" y="1672"/>
                    <a:pt x="468170" y="1463"/>
                  </a:cubicBezTo>
                  <a:cubicBezTo>
                    <a:pt x="458936" y="75"/>
                    <a:pt x="449771" y="-342"/>
                    <a:pt x="440676" y="283"/>
                  </a:cubicBezTo>
                  <a:cubicBezTo>
                    <a:pt x="286957" y="62285"/>
                    <a:pt x="0" y="131438"/>
                    <a:pt x="0" y="131438"/>
                  </a:cubicBezTo>
                  <a:lnTo>
                    <a:pt x="486" y="133173"/>
                  </a:lnTo>
                  <a:lnTo>
                    <a:pt x="1459" y="136367"/>
                  </a:lnTo>
                  <a:lnTo>
                    <a:pt x="173715" y="713682"/>
                  </a:lnTo>
                  <a:lnTo>
                    <a:pt x="174618" y="716667"/>
                  </a:lnTo>
                  <a:lnTo>
                    <a:pt x="190101" y="7684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844" name="Google Shape;13844;p32"/>
            <p:cNvGrpSpPr/>
            <p:nvPr/>
          </p:nvGrpSpPr>
          <p:grpSpPr>
            <a:xfrm>
              <a:off x="5952963" y="3588122"/>
              <a:ext cx="643821" cy="536387"/>
              <a:chOff x="8121602" y="4920639"/>
              <a:chExt cx="945127" cy="787415"/>
            </a:xfrm>
          </p:grpSpPr>
          <p:grpSp>
            <p:nvGrpSpPr>
              <p:cNvPr id="13845" name="Google Shape;13845;p32"/>
              <p:cNvGrpSpPr/>
              <p:nvPr/>
            </p:nvGrpSpPr>
            <p:grpSpPr>
              <a:xfrm>
                <a:off x="8121602" y="4920639"/>
                <a:ext cx="945127" cy="787415"/>
                <a:chOff x="8121602" y="4920639"/>
                <a:chExt cx="945127" cy="787415"/>
              </a:xfrm>
            </p:grpSpPr>
            <p:sp>
              <p:nvSpPr>
                <p:cNvPr id="13846" name="Google Shape;13846;p32"/>
                <p:cNvSpPr/>
                <p:nvPr/>
              </p:nvSpPr>
              <p:spPr>
                <a:xfrm>
                  <a:off x="8318262" y="4920639"/>
                  <a:ext cx="748467" cy="7684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8467" h="768462" extrusionOk="0">
                      <a:moveTo>
                        <a:pt x="190309" y="768324"/>
                      </a:moveTo>
                      <a:cubicBezTo>
                        <a:pt x="306675" y="715071"/>
                        <a:pt x="414084" y="673620"/>
                        <a:pt x="495734" y="644529"/>
                      </a:cubicBezTo>
                      <a:lnTo>
                        <a:pt x="495734" y="644529"/>
                      </a:lnTo>
                      <a:cubicBezTo>
                        <a:pt x="498997" y="643349"/>
                        <a:pt x="502261" y="642168"/>
                        <a:pt x="505455" y="641057"/>
                      </a:cubicBezTo>
                      <a:lnTo>
                        <a:pt x="505455" y="641057"/>
                      </a:lnTo>
                      <a:cubicBezTo>
                        <a:pt x="593979" y="609744"/>
                        <a:pt x="649801" y="593775"/>
                        <a:pt x="649801" y="593775"/>
                      </a:cubicBezTo>
                      <a:cubicBezTo>
                        <a:pt x="673338" y="580306"/>
                        <a:pt x="692153" y="563781"/>
                        <a:pt x="706803" y="544827"/>
                      </a:cubicBezTo>
                      <a:cubicBezTo>
                        <a:pt x="707845" y="543508"/>
                        <a:pt x="708886" y="542188"/>
                        <a:pt x="709858" y="540800"/>
                      </a:cubicBezTo>
                      <a:lnTo>
                        <a:pt x="709858" y="540800"/>
                      </a:lnTo>
                      <a:cubicBezTo>
                        <a:pt x="719301" y="527816"/>
                        <a:pt x="726869" y="513861"/>
                        <a:pt x="732631" y="499141"/>
                      </a:cubicBezTo>
                      <a:cubicBezTo>
                        <a:pt x="733257" y="497614"/>
                        <a:pt x="733812" y="496156"/>
                        <a:pt x="734367" y="494629"/>
                      </a:cubicBezTo>
                      <a:cubicBezTo>
                        <a:pt x="739297" y="481229"/>
                        <a:pt x="742907" y="467134"/>
                        <a:pt x="745198" y="452554"/>
                      </a:cubicBezTo>
                      <a:cubicBezTo>
                        <a:pt x="745407" y="451582"/>
                        <a:pt x="745545" y="450540"/>
                        <a:pt x="745615" y="449568"/>
                      </a:cubicBezTo>
                      <a:cubicBezTo>
                        <a:pt x="749642" y="422213"/>
                        <a:pt x="749295" y="393190"/>
                        <a:pt x="745268" y="363682"/>
                      </a:cubicBezTo>
                      <a:cubicBezTo>
                        <a:pt x="745129" y="362641"/>
                        <a:pt x="744990" y="361600"/>
                        <a:pt x="744851" y="360558"/>
                      </a:cubicBezTo>
                      <a:cubicBezTo>
                        <a:pt x="742560" y="344589"/>
                        <a:pt x="739227" y="328412"/>
                        <a:pt x="734923" y="312235"/>
                      </a:cubicBezTo>
                      <a:cubicBezTo>
                        <a:pt x="734645" y="311193"/>
                        <a:pt x="734367" y="310152"/>
                        <a:pt x="734020" y="309110"/>
                      </a:cubicBezTo>
                      <a:cubicBezTo>
                        <a:pt x="729368" y="292030"/>
                        <a:pt x="723675" y="275020"/>
                        <a:pt x="717009" y="258218"/>
                      </a:cubicBezTo>
                      <a:cubicBezTo>
                        <a:pt x="716663" y="257246"/>
                        <a:pt x="716246" y="256274"/>
                        <a:pt x="715829" y="255301"/>
                      </a:cubicBezTo>
                      <a:cubicBezTo>
                        <a:pt x="710483" y="241901"/>
                        <a:pt x="704512" y="228640"/>
                        <a:pt x="698055" y="215726"/>
                      </a:cubicBezTo>
                      <a:cubicBezTo>
                        <a:pt x="697569" y="214754"/>
                        <a:pt x="697083" y="213782"/>
                        <a:pt x="696597" y="212810"/>
                      </a:cubicBezTo>
                      <a:cubicBezTo>
                        <a:pt x="676740" y="173373"/>
                        <a:pt x="652300" y="136367"/>
                        <a:pt x="625153" y="104568"/>
                      </a:cubicBezTo>
                      <a:cubicBezTo>
                        <a:pt x="624389" y="103735"/>
                        <a:pt x="623625" y="102832"/>
                        <a:pt x="622931" y="101999"/>
                      </a:cubicBezTo>
                      <a:cubicBezTo>
                        <a:pt x="614877" y="92695"/>
                        <a:pt x="606614" y="83877"/>
                        <a:pt x="598144" y="75615"/>
                      </a:cubicBezTo>
                      <a:cubicBezTo>
                        <a:pt x="597311" y="74782"/>
                        <a:pt x="596478" y="74018"/>
                        <a:pt x="595645" y="73185"/>
                      </a:cubicBezTo>
                      <a:cubicBezTo>
                        <a:pt x="583355" y="61312"/>
                        <a:pt x="570650" y="50551"/>
                        <a:pt x="557736" y="41247"/>
                      </a:cubicBezTo>
                      <a:cubicBezTo>
                        <a:pt x="556764" y="40483"/>
                        <a:pt x="555653" y="39720"/>
                        <a:pt x="554611" y="39026"/>
                      </a:cubicBezTo>
                      <a:cubicBezTo>
                        <a:pt x="545308" y="32430"/>
                        <a:pt x="535935" y="26597"/>
                        <a:pt x="526492" y="21598"/>
                      </a:cubicBezTo>
                      <a:cubicBezTo>
                        <a:pt x="525242" y="20904"/>
                        <a:pt x="523993" y="20279"/>
                        <a:pt x="522743" y="19654"/>
                      </a:cubicBezTo>
                      <a:cubicBezTo>
                        <a:pt x="506496" y="11392"/>
                        <a:pt x="490111" y="5491"/>
                        <a:pt x="474002" y="2436"/>
                      </a:cubicBezTo>
                      <a:cubicBezTo>
                        <a:pt x="472059" y="2019"/>
                        <a:pt x="470115" y="1672"/>
                        <a:pt x="468170" y="1463"/>
                      </a:cubicBezTo>
                      <a:cubicBezTo>
                        <a:pt x="458936" y="75"/>
                        <a:pt x="449771" y="-342"/>
                        <a:pt x="440676" y="283"/>
                      </a:cubicBezTo>
                      <a:cubicBezTo>
                        <a:pt x="286957" y="62285"/>
                        <a:pt x="0" y="131438"/>
                        <a:pt x="0" y="131438"/>
                      </a:cubicBezTo>
                      <a:lnTo>
                        <a:pt x="486" y="133173"/>
                      </a:lnTo>
                      <a:lnTo>
                        <a:pt x="1459" y="136367"/>
                      </a:lnTo>
                      <a:lnTo>
                        <a:pt x="173715" y="713682"/>
                      </a:lnTo>
                      <a:lnTo>
                        <a:pt x="174618" y="716667"/>
                      </a:lnTo>
                      <a:lnTo>
                        <a:pt x="190101" y="768463"/>
                      </a:lnTo>
                      <a:close/>
                    </a:path>
                  </a:pathLst>
                </a:custGeom>
                <a:solidFill>
                  <a:srgbClr val="FFFFFF">
                    <a:alpha val="1139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grpSp>
              <p:nvGrpSpPr>
                <p:cNvPr id="13847" name="Google Shape;13847;p32"/>
                <p:cNvGrpSpPr/>
                <p:nvPr/>
              </p:nvGrpSpPr>
              <p:grpSpPr>
                <a:xfrm>
                  <a:off x="8319026" y="4922102"/>
                  <a:ext cx="744989" cy="715065"/>
                  <a:chOff x="8319026" y="4922102"/>
                  <a:chExt cx="744989" cy="715065"/>
                </a:xfrm>
              </p:grpSpPr>
              <p:sp>
                <p:nvSpPr>
                  <p:cNvPr id="13848" name="Google Shape;13848;p32"/>
                  <p:cNvSpPr/>
                  <p:nvPr/>
                </p:nvSpPr>
                <p:spPr>
                  <a:xfrm>
                    <a:off x="8621268" y="4940154"/>
                    <a:ext cx="255007" cy="848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007" h="84843" extrusionOk="0">
                        <a:moveTo>
                          <a:pt x="1655" y="84844"/>
                        </a:moveTo>
                        <a:cubicBezTo>
                          <a:pt x="43244" y="84358"/>
                          <a:pt x="84347" y="77276"/>
                          <a:pt x="124409" y="66514"/>
                        </a:cubicBezTo>
                        <a:cubicBezTo>
                          <a:pt x="168984" y="54503"/>
                          <a:pt x="212030" y="38256"/>
                          <a:pt x="255007" y="21662"/>
                        </a:cubicBezTo>
                        <a:cubicBezTo>
                          <a:pt x="254036" y="20898"/>
                          <a:pt x="252925" y="20135"/>
                          <a:pt x="251883" y="19440"/>
                        </a:cubicBezTo>
                        <a:cubicBezTo>
                          <a:pt x="242232" y="23190"/>
                          <a:pt x="232581" y="26870"/>
                          <a:pt x="222862" y="30480"/>
                        </a:cubicBezTo>
                        <a:cubicBezTo>
                          <a:pt x="154681" y="56100"/>
                          <a:pt x="84278" y="78803"/>
                          <a:pt x="10960" y="81372"/>
                        </a:cubicBezTo>
                        <a:cubicBezTo>
                          <a:pt x="17764" y="78803"/>
                          <a:pt x="24637" y="76304"/>
                          <a:pt x="31441" y="73735"/>
                        </a:cubicBezTo>
                        <a:cubicBezTo>
                          <a:pt x="95526" y="49851"/>
                          <a:pt x="159610" y="25897"/>
                          <a:pt x="223695" y="1944"/>
                        </a:cubicBezTo>
                        <a:cubicBezTo>
                          <a:pt x="222445" y="1250"/>
                          <a:pt x="221195" y="625"/>
                          <a:pt x="219945" y="0"/>
                        </a:cubicBezTo>
                        <a:cubicBezTo>
                          <a:pt x="146974" y="27286"/>
                          <a:pt x="73933" y="54503"/>
                          <a:pt x="1031" y="81789"/>
                        </a:cubicBezTo>
                        <a:cubicBezTo>
                          <a:pt x="-705" y="82414"/>
                          <a:pt x="-80" y="84844"/>
                          <a:pt x="1655" y="84844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49" name="Google Shape;13849;p32"/>
                  <p:cNvSpPr/>
                  <p:nvPr/>
                </p:nvSpPr>
                <p:spPr>
                  <a:xfrm>
                    <a:off x="8319026" y="4922102"/>
                    <a:ext cx="473515" cy="134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3515" h="134833" extrusionOk="0">
                        <a:moveTo>
                          <a:pt x="903" y="134765"/>
                        </a:moveTo>
                        <a:cubicBezTo>
                          <a:pt x="51101" y="134417"/>
                          <a:pt x="101229" y="127613"/>
                          <a:pt x="150247" y="116782"/>
                        </a:cubicBezTo>
                        <a:cubicBezTo>
                          <a:pt x="224469" y="100327"/>
                          <a:pt x="296121" y="74291"/>
                          <a:pt x="366523" y="45685"/>
                        </a:cubicBezTo>
                        <a:cubicBezTo>
                          <a:pt x="402350" y="31105"/>
                          <a:pt x="437828" y="15900"/>
                          <a:pt x="473516" y="972"/>
                        </a:cubicBezTo>
                        <a:cubicBezTo>
                          <a:pt x="471572" y="556"/>
                          <a:pt x="469627" y="208"/>
                          <a:pt x="467684" y="0"/>
                        </a:cubicBezTo>
                        <a:cubicBezTo>
                          <a:pt x="431094" y="15414"/>
                          <a:pt x="394643" y="30966"/>
                          <a:pt x="357775" y="45824"/>
                        </a:cubicBezTo>
                        <a:cubicBezTo>
                          <a:pt x="285220" y="75054"/>
                          <a:pt x="211207" y="101299"/>
                          <a:pt x="134417" y="116991"/>
                        </a:cubicBezTo>
                        <a:cubicBezTo>
                          <a:pt x="90190" y="126017"/>
                          <a:pt x="45060" y="131432"/>
                          <a:pt x="0" y="131640"/>
                        </a:cubicBezTo>
                        <a:lnTo>
                          <a:pt x="971" y="134834"/>
                        </a:ln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50" name="Google Shape;13850;p32"/>
                  <p:cNvSpPr/>
                  <p:nvPr/>
                </p:nvSpPr>
                <p:spPr>
                  <a:xfrm>
                    <a:off x="8384616" y="4993824"/>
                    <a:ext cx="532067" cy="1019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2067" h="101994" extrusionOk="0">
                        <a:moveTo>
                          <a:pt x="390290" y="44227"/>
                        </a:moveTo>
                        <a:cubicBezTo>
                          <a:pt x="438058" y="32077"/>
                          <a:pt x="485411" y="18191"/>
                          <a:pt x="532068" y="2430"/>
                        </a:cubicBezTo>
                        <a:cubicBezTo>
                          <a:pt x="531235" y="1597"/>
                          <a:pt x="530401" y="833"/>
                          <a:pt x="529568" y="0"/>
                        </a:cubicBezTo>
                        <a:cubicBezTo>
                          <a:pt x="477356" y="17497"/>
                          <a:pt x="424311" y="32841"/>
                          <a:pt x="370781" y="45824"/>
                        </a:cubicBezTo>
                        <a:cubicBezTo>
                          <a:pt x="310098" y="60613"/>
                          <a:pt x="248791" y="72416"/>
                          <a:pt x="186929" y="81303"/>
                        </a:cubicBezTo>
                        <a:cubicBezTo>
                          <a:pt x="125413" y="90121"/>
                          <a:pt x="63481" y="96023"/>
                          <a:pt x="1410" y="98869"/>
                        </a:cubicBezTo>
                        <a:cubicBezTo>
                          <a:pt x="-603" y="99008"/>
                          <a:pt x="-395" y="102063"/>
                          <a:pt x="1618" y="101993"/>
                        </a:cubicBezTo>
                        <a:cubicBezTo>
                          <a:pt x="9186" y="101646"/>
                          <a:pt x="16824" y="101230"/>
                          <a:pt x="24392" y="100813"/>
                        </a:cubicBezTo>
                        <a:cubicBezTo>
                          <a:pt x="86255" y="97203"/>
                          <a:pt x="147839" y="90607"/>
                          <a:pt x="209077" y="81164"/>
                        </a:cubicBezTo>
                        <a:cubicBezTo>
                          <a:pt x="269967" y="71722"/>
                          <a:pt x="330511" y="59363"/>
                          <a:pt x="390221" y="44227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51" name="Google Shape;13851;p32"/>
                  <p:cNvSpPr/>
                  <p:nvPr/>
                </p:nvSpPr>
                <p:spPr>
                  <a:xfrm>
                    <a:off x="8386751" y="5022638"/>
                    <a:ext cx="579375" cy="186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375" h="186168" extrusionOk="0">
                        <a:moveTo>
                          <a:pt x="2469" y="185865"/>
                        </a:moveTo>
                        <a:cubicBezTo>
                          <a:pt x="36351" y="160940"/>
                          <a:pt x="74538" y="142541"/>
                          <a:pt x="114252" y="129071"/>
                        </a:cubicBezTo>
                        <a:cubicBezTo>
                          <a:pt x="187363" y="104354"/>
                          <a:pt x="264639" y="96647"/>
                          <a:pt x="341151" y="90260"/>
                        </a:cubicBezTo>
                        <a:cubicBezTo>
                          <a:pt x="420093" y="83664"/>
                          <a:pt x="499036" y="77207"/>
                          <a:pt x="577979" y="70680"/>
                        </a:cubicBezTo>
                        <a:cubicBezTo>
                          <a:pt x="579853" y="70541"/>
                          <a:pt x="579783" y="68042"/>
                          <a:pt x="578117" y="67556"/>
                        </a:cubicBezTo>
                        <a:cubicBezTo>
                          <a:pt x="570549" y="65264"/>
                          <a:pt x="562912" y="62973"/>
                          <a:pt x="555275" y="60682"/>
                        </a:cubicBezTo>
                        <a:cubicBezTo>
                          <a:pt x="539584" y="55961"/>
                          <a:pt x="523962" y="51239"/>
                          <a:pt x="508340" y="46588"/>
                        </a:cubicBezTo>
                        <a:cubicBezTo>
                          <a:pt x="504660" y="45477"/>
                          <a:pt x="500910" y="44435"/>
                          <a:pt x="497231" y="43255"/>
                        </a:cubicBezTo>
                        <a:cubicBezTo>
                          <a:pt x="494037" y="42213"/>
                          <a:pt x="490219" y="40894"/>
                          <a:pt x="488483" y="37770"/>
                        </a:cubicBezTo>
                        <a:cubicBezTo>
                          <a:pt x="483970" y="29786"/>
                          <a:pt x="493690" y="23190"/>
                          <a:pt x="499870" y="20898"/>
                        </a:cubicBezTo>
                        <a:cubicBezTo>
                          <a:pt x="514450" y="15413"/>
                          <a:pt x="529724" y="11317"/>
                          <a:pt x="544582" y="6526"/>
                        </a:cubicBezTo>
                        <a:cubicBezTo>
                          <a:pt x="548679" y="5207"/>
                          <a:pt x="552776" y="3888"/>
                          <a:pt x="556872" y="2569"/>
                        </a:cubicBezTo>
                        <a:cubicBezTo>
                          <a:pt x="556108" y="1736"/>
                          <a:pt x="555345" y="833"/>
                          <a:pt x="554650" y="0"/>
                        </a:cubicBezTo>
                        <a:cubicBezTo>
                          <a:pt x="550345" y="1388"/>
                          <a:pt x="545971" y="2777"/>
                          <a:pt x="541666" y="4166"/>
                        </a:cubicBezTo>
                        <a:cubicBezTo>
                          <a:pt x="533959" y="6596"/>
                          <a:pt x="526253" y="9026"/>
                          <a:pt x="518546" y="11525"/>
                        </a:cubicBezTo>
                        <a:cubicBezTo>
                          <a:pt x="511464" y="13817"/>
                          <a:pt x="504105" y="15622"/>
                          <a:pt x="497231" y="18468"/>
                        </a:cubicBezTo>
                        <a:cubicBezTo>
                          <a:pt x="491954" y="20690"/>
                          <a:pt x="487094" y="24023"/>
                          <a:pt x="485150" y="29647"/>
                        </a:cubicBezTo>
                        <a:cubicBezTo>
                          <a:pt x="483415" y="34646"/>
                          <a:pt x="484803" y="39853"/>
                          <a:pt x="489177" y="42908"/>
                        </a:cubicBezTo>
                        <a:cubicBezTo>
                          <a:pt x="494384" y="46657"/>
                          <a:pt x="501744" y="47768"/>
                          <a:pt x="507784" y="49573"/>
                        </a:cubicBezTo>
                        <a:cubicBezTo>
                          <a:pt x="515353" y="51864"/>
                          <a:pt x="522990" y="54156"/>
                          <a:pt x="530627" y="56447"/>
                        </a:cubicBezTo>
                        <a:cubicBezTo>
                          <a:pt x="543610" y="60335"/>
                          <a:pt x="556594" y="64223"/>
                          <a:pt x="569508" y="68180"/>
                        </a:cubicBezTo>
                        <a:cubicBezTo>
                          <a:pt x="527433" y="71652"/>
                          <a:pt x="485358" y="75123"/>
                          <a:pt x="443353" y="78595"/>
                        </a:cubicBezTo>
                        <a:cubicBezTo>
                          <a:pt x="403638" y="81858"/>
                          <a:pt x="363924" y="85052"/>
                          <a:pt x="324210" y="88454"/>
                        </a:cubicBezTo>
                        <a:cubicBezTo>
                          <a:pt x="285676" y="91856"/>
                          <a:pt x="247073" y="95814"/>
                          <a:pt x="208886" y="102410"/>
                        </a:cubicBezTo>
                        <a:cubicBezTo>
                          <a:pt x="135081" y="115185"/>
                          <a:pt x="61555" y="138444"/>
                          <a:pt x="664" y="183296"/>
                        </a:cubicBezTo>
                        <a:cubicBezTo>
                          <a:pt x="-1002" y="184477"/>
                          <a:pt x="803" y="187045"/>
                          <a:pt x="2400" y="185865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52" name="Google Shape;13852;p32"/>
                  <p:cNvSpPr/>
                  <p:nvPr/>
                </p:nvSpPr>
                <p:spPr>
                  <a:xfrm>
                    <a:off x="8820386" y="5175732"/>
                    <a:ext cx="232937" cy="57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937" h="57002" extrusionOk="0">
                        <a:moveTo>
                          <a:pt x="132125" y="56030"/>
                        </a:moveTo>
                        <a:cubicBezTo>
                          <a:pt x="164896" y="56100"/>
                          <a:pt x="197736" y="55752"/>
                          <a:pt x="230507" y="56933"/>
                        </a:cubicBezTo>
                        <a:cubicBezTo>
                          <a:pt x="231341" y="56933"/>
                          <a:pt x="232174" y="56933"/>
                          <a:pt x="232937" y="57002"/>
                        </a:cubicBezTo>
                        <a:cubicBezTo>
                          <a:pt x="232660" y="55961"/>
                          <a:pt x="232382" y="54919"/>
                          <a:pt x="232035" y="53878"/>
                        </a:cubicBezTo>
                        <a:cubicBezTo>
                          <a:pt x="225370" y="53600"/>
                          <a:pt x="218705" y="53392"/>
                          <a:pt x="212039" y="53253"/>
                        </a:cubicBezTo>
                        <a:cubicBezTo>
                          <a:pt x="177740" y="52628"/>
                          <a:pt x="143373" y="52906"/>
                          <a:pt x="109004" y="52767"/>
                        </a:cubicBezTo>
                        <a:cubicBezTo>
                          <a:pt x="77414" y="52698"/>
                          <a:pt x="45892" y="52628"/>
                          <a:pt x="14301" y="52559"/>
                        </a:cubicBezTo>
                        <a:cubicBezTo>
                          <a:pt x="19786" y="51240"/>
                          <a:pt x="25271" y="49851"/>
                          <a:pt x="30756" y="48462"/>
                        </a:cubicBezTo>
                        <a:lnTo>
                          <a:pt x="215025" y="2916"/>
                        </a:lnTo>
                        <a:cubicBezTo>
                          <a:pt x="214678" y="1944"/>
                          <a:pt x="214261" y="972"/>
                          <a:pt x="213844" y="0"/>
                        </a:cubicBezTo>
                        <a:cubicBezTo>
                          <a:pt x="142886" y="17496"/>
                          <a:pt x="71998" y="35062"/>
                          <a:pt x="1040" y="52559"/>
                        </a:cubicBezTo>
                        <a:cubicBezTo>
                          <a:pt x="-765" y="52976"/>
                          <a:pt x="-2" y="55614"/>
                          <a:pt x="1665" y="55614"/>
                        </a:cubicBezTo>
                        <a:lnTo>
                          <a:pt x="27215" y="55614"/>
                        </a:lnTo>
                        <a:cubicBezTo>
                          <a:pt x="62138" y="55752"/>
                          <a:pt x="97132" y="55891"/>
                          <a:pt x="132055" y="5596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53" name="Google Shape;13853;p32"/>
                  <p:cNvSpPr/>
                  <p:nvPr/>
                </p:nvSpPr>
                <p:spPr>
                  <a:xfrm>
                    <a:off x="8594225" y="5252215"/>
                    <a:ext cx="469582" cy="732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9582" h="73254" extrusionOk="0">
                        <a:moveTo>
                          <a:pt x="2385" y="72792"/>
                        </a:moveTo>
                        <a:cubicBezTo>
                          <a:pt x="8286" y="67516"/>
                          <a:pt x="14535" y="62516"/>
                          <a:pt x="20922" y="57795"/>
                        </a:cubicBezTo>
                        <a:cubicBezTo>
                          <a:pt x="73551" y="19678"/>
                          <a:pt x="139441" y="4820"/>
                          <a:pt x="203525" y="3292"/>
                        </a:cubicBezTo>
                        <a:cubicBezTo>
                          <a:pt x="270178" y="1696"/>
                          <a:pt x="336067" y="13360"/>
                          <a:pt x="401749" y="23149"/>
                        </a:cubicBezTo>
                        <a:cubicBezTo>
                          <a:pt x="424314" y="26482"/>
                          <a:pt x="446879" y="29676"/>
                          <a:pt x="469582" y="32037"/>
                        </a:cubicBezTo>
                        <a:cubicBezTo>
                          <a:pt x="469444" y="30995"/>
                          <a:pt x="469305" y="29953"/>
                          <a:pt x="469166" y="28912"/>
                        </a:cubicBezTo>
                        <a:cubicBezTo>
                          <a:pt x="433131" y="25094"/>
                          <a:pt x="397306" y="19331"/>
                          <a:pt x="361549" y="13915"/>
                        </a:cubicBezTo>
                        <a:cubicBezTo>
                          <a:pt x="298159" y="4334"/>
                          <a:pt x="233657" y="-4206"/>
                          <a:pt x="169504" y="2251"/>
                        </a:cubicBezTo>
                        <a:cubicBezTo>
                          <a:pt x="108405" y="8361"/>
                          <a:pt x="47028" y="28773"/>
                          <a:pt x="579" y="70293"/>
                        </a:cubicBezTo>
                        <a:cubicBezTo>
                          <a:pt x="-948" y="71612"/>
                          <a:pt x="857" y="74250"/>
                          <a:pt x="2385" y="7286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54" name="Google Shape;13854;p32"/>
                  <p:cNvSpPr/>
                  <p:nvPr/>
                </p:nvSpPr>
                <p:spPr>
                  <a:xfrm>
                    <a:off x="8540791" y="5133310"/>
                    <a:ext cx="475803" cy="580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5803" h="58097" extrusionOk="0">
                        <a:moveTo>
                          <a:pt x="2149" y="58044"/>
                        </a:moveTo>
                        <a:cubicBezTo>
                          <a:pt x="11522" y="55822"/>
                          <a:pt x="20895" y="53670"/>
                          <a:pt x="30267" y="51379"/>
                        </a:cubicBezTo>
                        <a:cubicBezTo>
                          <a:pt x="68385" y="42422"/>
                          <a:pt x="106502" y="33396"/>
                          <a:pt x="144619" y="24440"/>
                        </a:cubicBezTo>
                        <a:cubicBezTo>
                          <a:pt x="153298" y="22357"/>
                          <a:pt x="162046" y="19996"/>
                          <a:pt x="170795" y="18538"/>
                        </a:cubicBezTo>
                        <a:cubicBezTo>
                          <a:pt x="178224" y="17289"/>
                          <a:pt x="186278" y="16872"/>
                          <a:pt x="193429" y="19788"/>
                        </a:cubicBezTo>
                        <a:cubicBezTo>
                          <a:pt x="200997" y="22982"/>
                          <a:pt x="205997" y="29647"/>
                          <a:pt x="211689" y="35201"/>
                        </a:cubicBezTo>
                        <a:cubicBezTo>
                          <a:pt x="216688" y="40062"/>
                          <a:pt x="222521" y="43672"/>
                          <a:pt x="229325" y="45477"/>
                        </a:cubicBezTo>
                        <a:cubicBezTo>
                          <a:pt x="243420" y="49157"/>
                          <a:pt x="258277" y="45755"/>
                          <a:pt x="272233" y="43047"/>
                        </a:cubicBezTo>
                        <a:lnTo>
                          <a:pt x="329513" y="31730"/>
                        </a:lnTo>
                        <a:cubicBezTo>
                          <a:pt x="368186" y="24093"/>
                          <a:pt x="406859" y="16524"/>
                          <a:pt x="445532" y="8887"/>
                        </a:cubicBezTo>
                        <a:lnTo>
                          <a:pt x="475803" y="2916"/>
                        </a:lnTo>
                        <a:cubicBezTo>
                          <a:pt x="475317" y="1944"/>
                          <a:pt x="474831" y="972"/>
                          <a:pt x="474345" y="0"/>
                        </a:cubicBezTo>
                        <a:cubicBezTo>
                          <a:pt x="458515" y="3124"/>
                          <a:pt x="442685" y="6249"/>
                          <a:pt x="426924" y="9373"/>
                        </a:cubicBezTo>
                        <a:cubicBezTo>
                          <a:pt x="387349" y="17150"/>
                          <a:pt x="347843" y="24995"/>
                          <a:pt x="308268" y="32771"/>
                        </a:cubicBezTo>
                        <a:cubicBezTo>
                          <a:pt x="290216" y="36312"/>
                          <a:pt x="272025" y="40825"/>
                          <a:pt x="253695" y="43117"/>
                        </a:cubicBezTo>
                        <a:cubicBezTo>
                          <a:pt x="246405" y="44019"/>
                          <a:pt x="238976" y="44436"/>
                          <a:pt x="231755" y="42839"/>
                        </a:cubicBezTo>
                        <a:cubicBezTo>
                          <a:pt x="223493" y="41034"/>
                          <a:pt x="217244" y="36521"/>
                          <a:pt x="211411" y="30550"/>
                        </a:cubicBezTo>
                        <a:cubicBezTo>
                          <a:pt x="206204" y="25065"/>
                          <a:pt x="201136" y="19371"/>
                          <a:pt x="193846" y="16594"/>
                        </a:cubicBezTo>
                        <a:cubicBezTo>
                          <a:pt x="187042" y="14025"/>
                          <a:pt x="179682" y="14095"/>
                          <a:pt x="172531" y="15067"/>
                        </a:cubicBezTo>
                        <a:cubicBezTo>
                          <a:pt x="164477" y="16177"/>
                          <a:pt x="156632" y="18330"/>
                          <a:pt x="148716" y="20205"/>
                        </a:cubicBezTo>
                        <a:cubicBezTo>
                          <a:pt x="138718" y="22565"/>
                          <a:pt x="128720" y="24926"/>
                          <a:pt x="118652" y="27287"/>
                        </a:cubicBezTo>
                        <a:cubicBezTo>
                          <a:pt x="79493" y="36521"/>
                          <a:pt x="40266" y="45824"/>
                          <a:pt x="1037" y="55059"/>
                        </a:cubicBezTo>
                        <a:cubicBezTo>
                          <a:pt x="-907" y="55544"/>
                          <a:pt x="135" y="58530"/>
                          <a:pt x="2079" y="58044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55" name="Google Shape;13855;p32"/>
                  <p:cNvSpPr/>
                  <p:nvPr/>
                </p:nvSpPr>
                <p:spPr>
                  <a:xfrm>
                    <a:off x="8632047" y="5315879"/>
                    <a:ext cx="431968" cy="572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968" h="57243" extrusionOk="0">
                        <a:moveTo>
                          <a:pt x="358720" y="48912"/>
                        </a:moveTo>
                        <a:cubicBezTo>
                          <a:pt x="382049" y="53772"/>
                          <a:pt x="406835" y="57035"/>
                          <a:pt x="431553" y="57244"/>
                        </a:cubicBezTo>
                        <a:cubicBezTo>
                          <a:pt x="431760" y="56272"/>
                          <a:pt x="431899" y="55230"/>
                          <a:pt x="431969" y="54258"/>
                        </a:cubicBezTo>
                        <a:cubicBezTo>
                          <a:pt x="357818" y="53703"/>
                          <a:pt x="287484" y="24403"/>
                          <a:pt x="215485" y="8990"/>
                        </a:cubicBezTo>
                        <a:cubicBezTo>
                          <a:pt x="143347" y="-6424"/>
                          <a:pt x="57877" y="-6771"/>
                          <a:pt x="458" y="46621"/>
                        </a:cubicBezTo>
                        <a:cubicBezTo>
                          <a:pt x="-1000" y="48010"/>
                          <a:pt x="1361" y="50023"/>
                          <a:pt x="2819" y="48704"/>
                        </a:cubicBezTo>
                        <a:cubicBezTo>
                          <a:pt x="35312" y="18502"/>
                          <a:pt x="79262" y="5518"/>
                          <a:pt x="122725" y="3366"/>
                        </a:cubicBezTo>
                        <a:cubicBezTo>
                          <a:pt x="204168" y="-731"/>
                          <a:pt x="280263" y="32596"/>
                          <a:pt x="358651" y="4891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56" name="Google Shape;13856;p32"/>
                  <p:cNvSpPr/>
                  <p:nvPr/>
                </p:nvSpPr>
                <p:spPr>
                  <a:xfrm>
                    <a:off x="8492116" y="5415198"/>
                    <a:ext cx="560651" cy="2219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651" h="221969" extrusionOk="0">
                        <a:moveTo>
                          <a:pt x="1042" y="221969"/>
                        </a:moveTo>
                        <a:cubicBezTo>
                          <a:pt x="73666" y="181561"/>
                          <a:pt x="155594" y="157677"/>
                          <a:pt x="238563" y="153164"/>
                        </a:cubicBezTo>
                        <a:cubicBezTo>
                          <a:pt x="257935" y="152122"/>
                          <a:pt x="284735" y="154830"/>
                          <a:pt x="296746" y="135876"/>
                        </a:cubicBezTo>
                        <a:cubicBezTo>
                          <a:pt x="300912" y="129280"/>
                          <a:pt x="302856" y="120601"/>
                          <a:pt x="299384" y="113311"/>
                        </a:cubicBezTo>
                        <a:cubicBezTo>
                          <a:pt x="296191" y="106576"/>
                          <a:pt x="289317" y="102966"/>
                          <a:pt x="282166" y="102202"/>
                        </a:cubicBezTo>
                        <a:cubicBezTo>
                          <a:pt x="273556" y="101230"/>
                          <a:pt x="265017" y="103382"/>
                          <a:pt x="256754" y="105395"/>
                        </a:cubicBezTo>
                        <a:cubicBezTo>
                          <a:pt x="244257" y="108520"/>
                          <a:pt x="231829" y="111644"/>
                          <a:pt x="219331" y="114699"/>
                        </a:cubicBezTo>
                        <a:cubicBezTo>
                          <a:pt x="194405" y="120948"/>
                          <a:pt x="169411" y="127127"/>
                          <a:pt x="144485" y="133376"/>
                        </a:cubicBezTo>
                        <a:cubicBezTo>
                          <a:pt x="132751" y="136292"/>
                          <a:pt x="121087" y="139555"/>
                          <a:pt x="109284" y="141847"/>
                        </a:cubicBezTo>
                        <a:cubicBezTo>
                          <a:pt x="98592" y="143860"/>
                          <a:pt x="87413" y="144901"/>
                          <a:pt x="76791" y="142194"/>
                        </a:cubicBezTo>
                        <a:cubicBezTo>
                          <a:pt x="67070" y="139694"/>
                          <a:pt x="57835" y="133445"/>
                          <a:pt x="52767" y="124697"/>
                        </a:cubicBezTo>
                        <a:cubicBezTo>
                          <a:pt x="47213" y="115116"/>
                          <a:pt x="48810" y="104076"/>
                          <a:pt x="54850" y="95189"/>
                        </a:cubicBezTo>
                        <a:cubicBezTo>
                          <a:pt x="60752" y="86580"/>
                          <a:pt x="69431" y="80192"/>
                          <a:pt x="78040" y="74568"/>
                        </a:cubicBezTo>
                        <a:cubicBezTo>
                          <a:pt x="87899" y="68181"/>
                          <a:pt x="98453" y="63043"/>
                          <a:pt x="109423" y="58946"/>
                        </a:cubicBezTo>
                        <a:cubicBezTo>
                          <a:pt x="130946" y="51031"/>
                          <a:pt x="153789" y="47282"/>
                          <a:pt x="176562" y="46032"/>
                        </a:cubicBezTo>
                        <a:cubicBezTo>
                          <a:pt x="223635" y="43464"/>
                          <a:pt x="270224" y="52142"/>
                          <a:pt x="316812" y="57141"/>
                        </a:cubicBezTo>
                        <a:cubicBezTo>
                          <a:pt x="338960" y="59502"/>
                          <a:pt x="361317" y="61099"/>
                          <a:pt x="383604" y="60335"/>
                        </a:cubicBezTo>
                        <a:cubicBezTo>
                          <a:pt x="407280" y="59502"/>
                          <a:pt x="430747" y="55614"/>
                          <a:pt x="453659" y="49296"/>
                        </a:cubicBezTo>
                        <a:cubicBezTo>
                          <a:pt x="490527" y="39089"/>
                          <a:pt x="525451" y="22981"/>
                          <a:pt x="558916" y="4513"/>
                        </a:cubicBezTo>
                        <a:cubicBezTo>
                          <a:pt x="559540" y="2985"/>
                          <a:pt x="560096" y="1527"/>
                          <a:pt x="560652" y="0"/>
                        </a:cubicBezTo>
                        <a:cubicBezTo>
                          <a:pt x="557735" y="1597"/>
                          <a:pt x="554889" y="3194"/>
                          <a:pt x="551903" y="4791"/>
                        </a:cubicBezTo>
                        <a:cubicBezTo>
                          <a:pt x="508926" y="28050"/>
                          <a:pt x="463033" y="47421"/>
                          <a:pt x="414362" y="54433"/>
                        </a:cubicBezTo>
                        <a:cubicBezTo>
                          <a:pt x="321810" y="67903"/>
                          <a:pt x="229676" y="28813"/>
                          <a:pt x="137334" y="47907"/>
                        </a:cubicBezTo>
                        <a:cubicBezTo>
                          <a:pt x="116227" y="52281"/>
                          <a:pt x="95675" y="59710"/>
                          <a:pt x="77415" y="71236"/>
                        </a:cubicBezTo>
                        <a:cubicBezTo>
                          <a:pt x="62974" y="80401"/>
                          <a:pt x="44852" y="94356"/>
                          <a:pt x="46032" y="113519"/>
                        </a:cubicBezTo>
                        <a:cubicBezTo>
                          <a:pt x="47074" y="131640"/>
                          <a:pt x="64848" y="143999"/>
                          <a:pt x="81442" y="146360"/>
                        </a:cubicBezTo>
                        <a:cubicBezTo>
                          <a:pt x="102827" y="149415"/>
                          <a:pt x="124905" y="141499"/>
                          <a:pt x="145388" y="136362"/>
                        </a:cubicBezTo>
                        <a:cubicBezTo>
                          <a:pt x="170313" y="130113"/>
                          <a:pt x="195308" y="123933"/>
                          <a:pt x="220233" y="117685"/>
                        </a:cubicBezTo>
                        <a:cubicBezTo>
                          <a:pt x="232731" y="114560"/>
                          <a:pt x="245229" y="111505"/>
                          <a:pt x="257657" y="108381"/>
                        </a:cubicBezTo>
                        <a:cubicBezTo>
                          <a:pt x="266613" y="106159"/>
                          <a:pt x="276473" y="103521"/>
                          <a:pt x="285637" y="106021"/>
                        </a:cubicBezTo>
                        <a:cubicBezTo>
                          <a:pt x="296399" y="109006"/>
                          <a:pt x="300218" y="119768"/>
                          <a:pt x="296260" y="129696"/>
                        </a:cubicBezTo>
                        <a:cubicBezTo>
                          <a:pt x="291747" y="141013"/>
                          <a:pt x="280847" y="146151"/>
                          <a:pt x="269391" y="148026"/>
                        </a:cubicBezTo>
                        <a:cubicBezTo>
                          <a:pt x="257657" y="149970"/>
                          <a:pt x="245506" y="149484"/>
                          <a:pt x="233634" y="150248"/>
                        </a:cubicBezTo>
                        <a:cubicBezTo>
                          <a:pt x="221831" y="150942"/>
                          <a:pt x="210097" y="152122"/>
                          <a:pt x="198294" y="153650"/>
                        </a:cubicBezTo>
                        <a:cubicBezTo>
                          <a:pt x="128794" y="162606"/>
                          <a:pt x="61169" y="184963"/>
                          <a:pt x="0" y="218914"/>
                        </a:cubicBezTo>
                        <a:lnTo>
                          <a:pt x="903" y="221900"/>
                        </a:ln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57" name="Google Shape;13857;p32"/>
                  <p:cNvSpPr/>
                  <p:nvPr/>
                </p:nvSpPr>
                <p:spPr>
                  <a:xfrm>
                    <a:off x="8626330" y="5347489"/>
                    <a:ext cx="262115" cy="788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2115" h="78858" extrusionOk="0">
                        <a:moveTo>
                          <a:pt x="1107" y="75832"/>
                        </a:moveTo>
                        <a:cubicBezTo>
                          <a:pt x="38182" y="67501"/>
                          <a:pt x="75328" y="59030"/>
                          <a:pt x="112404" y="50768"/>
                        </a:cubicBezTo>
                        <a:cubicBezTo>
                          <a:pt x="143787" y="43756"/>
                          <a:pt x="175725" y="37229"/>
                          <a:pt x="208010" y="37160"/>
                        </a:cubicBezTo>
                        <a:cubicBezTo>
                          <a:pt x="220230" y="37160"/>
                          <a:pt x="232519" y="38132"/>
                          <a:pt x="244530" y="40423"/>
                        </a:cubicBezTo>
                        <a:cubicBezTo>
                          <a:pt x="222173" y="30564"/>
                          <a:pt x="199608" y="21121"/>
                          <a:pt x="176210" y="14178"/>
                        </a:cubicBezTo>
                        <a:cubicBezTo>
                          <a:pt x="147813" y="5777"/>
                          <a:pt x="118027" y="1125"/>
                          <a:pt x="88381" y="4042"/>
                        </a:cubicBezTo>
                        <a:cubicBezTo>
                          <a:pt x="71926" y="5638"/>
                          <a:pt x="55818" y="9734"/>
                          <a:pt x="40752" y="16539"/>
                        </a:cubicBezTo>
                        <a:cubicBezTo>
                          <a:pt x="38947" y="17372"/>
                          <a:pt x="37905" y="14387"/>
                          <a:pt x="39710" y="13554"/>
                        </a:cubicBezTo>
                        <a:cubicBezTo>
                          <a:pt x="66927" y="1195"/>
                          <a:pt x="97337" y="-1860"/>
                          <a:pt x="126915" y="987"/>
                        </a:cubicBezTo>
                        <a:cubicBezTo>
                          <a:pt x="156979" y="3833"/>
                          <a:pt x="186000" y="12998"/>
                          <a:pt x="213981" y="24038"/>
                        </a:cubicBezTo>
                        <a:cubicBezTo>
                          <a:pt x="229950" y="30356"/>
                          <a:pt x="245641" y="37368"/>
                          <a:pt x="261263" y="44381"/>
                        </a:cubicBezTo>
                        <a:cubicBezTo>
                          <a:pt x="262860" y="45075"/>
                          <a:pt x="262027" y="47852"/>
                          <a:pt x="260291" y="47366"/>
                        </a:cubicBezTo>
                        <a:cubicBezTo>
                          <a:pt x="229603" y="38340"/>
                          <a:pt x="197248" y="39173"/>
                          <a:pt x="165865" y="43686"/>
                        </a:cubicBezTo>
                        <a:cubicBezTo>
                          <a:pt x="131845" y="48616"/>
                          <a:pt x="98309" y="57156"/>
                          <a:pt x="64775" y="64724"/>
                        </a:cubicBezTo>
                        <a:cubicBezTo>
                          <a:pt x="43876" y="69445"/>
                          <a:pt x="22977" y="74166"/>
                          <a:pt x="2079" y="78818"/>
                        </a:cubicBezTo>
                        <a:cubicBezTo>
                          <a:pt x="134" y="79235"/>
                          <a:pt x="-906" y="76319"/>
                          <a:pt x="1037" y="7583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58" name="Google Shape;13858;p32"/>
                  <p:cNvSpPr/>
                  <p:nvPr/>
                </p:nvSpPr>
                <p:spPr>
                  <a:xfrm>
                    <a:off x="8813996" y="5461369"/>
                    <a:ext cx="214192" cy="1037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4192" h="103798" extrusionOk="0">
                        <a:moveTo>
                          <a:pt x="69" y="103799"/>
                        </a:moveTo>
                        <a:cubicBezTo>
                          <a:pt x="3333" y="102619"/>
                          <a:pt x="6596" y="101508"/>
                          <a:pt x="9790" y="100327"/>
                        </a:cubicBezTo>
                        <a:lnTo>
                          <a:pt x="9790" y="100327"/>
                        </a:lnTo>
                        <a:cubicBezTo>
                          <a:pt x="42422" y="75957"/>
                          <a:pt x="77693" y="55059"/>
                          <a:pt x="114699" y="38118"/>
                        </a:cubicBezTo>
                        <a:cubicBezTo>
                          <a:pt x="145735" y="23954"/>
                          <a:pt x="178020" y="12498"/>
                          <a:pt x="211138" y="4027"/>
                        </a:cubicBezTo>
                        <a:cubicBezTo>
                          <a:pt x="212180" y="2708"/>
                          <a:pt x="213222" y="1389"/>
                          <a:pt x="214193" y="0"/>
                        </a:cubicBezTo>
                        <a:cubicBezTo>
                          <a:pt x="197113" y="4236"/>
                          <a:pt x="180173" y="9234"/>
                          <a:pt x="163509" y="15067"/>
                        </a:cubicBezTo>
                        <a:cubicBezTo>
                          <a:pt x="124211" y="28744"/>
                          <a:pt x="86372" y="46797"/>
                          <a:pt x="50893" y="68528"/>
                        </a:cubicBezTo>
                        <a:cubicBezTo>
                          <a:pt x="33327" y="79290"/>
                          <a:pt x="16316" y="91093"/>
                          <a:pt x="0" y="103729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3859" name="Google Shape;13859;p32"/>
                <p:cNvSpPr/>
                <p:nvPr/>
              </p:nvSpPr>
              <p:spPr>
                <a:xfrm>
                  <a:off x="8121602" y="5046702"/>
                  <a:ext cx="584085" cy="661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085" h="661352" extrusionOk="0">
                      <a:moveTo>
                        <a:pt x="530343" y="168953"/>
                      </a:moveTo>
                      <a:cubicBezTo>
                        <a:pt x="582347" y="249978"/>
                        <a:pt x="598593" y="353846"/>
                        <a:pt x="570335" y="445911"/>
                      </a:cubicBezTo>
                      <a:cubicBezTo>
                        <a:pt x="542008" y="537906"/>
                        <a:pt x="468550" y="615668"/>
                        <a:pt x="377111" y="645732"/>
                      </a:cubicBezTo>
                      <a:cubicBezTo>
                        <a:pt x="315942" y="665867"/>
                        <a:pt x="249219" y="665034"/>
                        <a:pt x="186245" y="651772"/>
                      </a:cubicBezTo>
                      <a:cubicBezTo>
                        <a:pt x="145073" y="643094"/>
                        <a:pt x="103970" y="628652"/>
                        <a:pt x="72032" y="601366"/>
                      </a:cubicBezTo>
                      <a:cubicBezTo>
                        <a:pt x="27805" y="563595"/>
                        <a:pt x="5865" y="504788"/>
                        <a:pt x="1144" y="446813"/>
                      </a:cubicBezTo>
                      <a:cubicBezTo>
                        <a:pt x="-3578" y="388839"/>
                        <a:pt x="7115" y="330795"/>
                        <a:pt x="18571" y="273793"/>
                      </a:cubicBezTo>
                      <a:cubicBezTo>
                        <a:pt x="27597" y="228871"/>
                        <a:pt x="37178" y="183810"/>
                        <a:pt x="54814" y="141597"/>
                      </a:cubicBezTo>
                      <a:cubicBezTo>
                        <a:pt x="72518" y="99383"/>
                        <a:pt x="98902" y="59738"/>
                        <a:pt x="136117" y="33147"/>
                      </a:cubicBezTo>
                      <a:cubicBezTo>
                        <a:pt x="237624" y="-39547"/>
                        <a:pt x="378915" y="19608"/>
                        <a:pt x="463760" y="92718"/>
                      </a:cubicBezTo>
                      <a:cubicBezTo>
                        <a:pt x="489449" y="114866"/>
                        <a:pt x="512083" y="140486"/>
                        <a:pt x="530413" y="169022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860" name="Google Shape;13860;p32"/>
                <p:cNvSpPr/>
                <p:nvPr/>
              </p:nvSpPr>
              <p:spPr>
                <a:xfrm>
                  <a:off x="8165250" y="5099370"/>
                  <a:ext cx="490724" cy="5555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24" h="555540" extrusionOk="0">
                      <a:moveTo>
                        <a:pt x="445592" y="142043"/>
                      </a:moveTo>
                      <a:cubicBezTo>
                        <a:pt x="489264" y="210086"/>
                        <a:pt x="502942" y="297360"/>
                        <a:pt x="479127" y="374636"/>
                      </a:cubicBezTo>
                      <a:cubicBezTo>
                        <a:pt x="455312" y="451912"/>
                        <a:pt x="393658" y="517177"/>
                        <a:pt x="316799" y="542450"/>
                      </a:cubicBezTo>
                      <a:cubicBezTo>
                        <a:pt x="265420" y="559321"/>
                        <a:pt x="209389" y="558627"/>
                        <a:pt x="156483" y="547518"/>
                      </a:cubicBezTo>
                      <a:cubicBezTo>
                        <a:pt x="121907" y="540228"/>
                        <a:pt x="87400" y="528147"/>
                        <a:pt x="60530" y="505165"/>
                      </a:cubicBezTo>
                      <a:cubicBezTo>
                        <a:pt x="23385" y="473436"/>
                        <a:pt x="4917" y="424070"/>
                        <a:pt x="959" y="375330"/>
                      </a:cubicBezTo>
                      <a:cubicBezTo>
                        <a:pt x="-2999" y="326659"/>
                        <a:pt x="5958" y="277919"/>
                        <a:pt x="15609" y="230012"/>
                      </a:cubicBezTo>
                      <a:cubicBezTo>
                        <a:pt x="23177" y="192312"/>
                        <a:pt x="31231" y="154402"/>
                        <a:pt x="46089" y="118923"/>
                      </a:cubicBezTo>
                      <a:cubicBezTo>
                        <a:pt x="60947" y="83444"/>
                        <a:pt x="83165" y="50187"/>
                        <a:pt x="114409" y="27831"/>
                      </a:cubicBezTo>
                      <a:cubicBezTo>
                        <a:pt x="199669" y="-33199"/>
                        <a:pt x="318326" y="16444"/>
                        <a:pt x="389631" y="77890"/>
                      </a:cubicBezTo>
                      <a:cubicBezTo>
                        <a:pt x="411224" y="96497"/>
                        <a:pt x="430178" y="118021"/>
                        <a:pt x="445592" y="141974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3861" name="Google Shape;13861;p32"/>
              <p:cNvSpPr/>
              <p:nvPr/>
            </p:nvSpPr>
            <p:spPr>
              <a:xfrm>
                <a:off x="8207435" y="5135988"/>
                <a:ext cx="386368" cy="477949"/>
              </a:xfrm>
              <a:custGeom>
                <a:avLst/>
                <a:gdLst/>
                <a:ahLst/>
                <a:cxnLst/>
                <a:rect l="l" t="t" r="r" b="b"/>
                <a:pathLst>
                  <a:path w="386368" h="477949" extrusionOk="0">
                    <a:moveTo>
                      <a:pt x="251423" y="468338"/>
                    </a:moveTo>
                    <a:cubicBezTo>
                      <a:pt x="295582" y="452786"/>
                      <a:pt x="334740" y="418418"/>
                      <a:pt x="358416" y="373705"/>
                    </a:cubicBezTo>
                    <a:cubicBezTo>
                      <a:pt x="381884" y="329338"/>
                      <a:pt x="391049" y="273794"/>
                      <a:pt x="384106" y="217416"/>
                    </a:cubicBezTo>
                    <a:cubicBezTo>
                      <a:pt x="375704" y="148958"/>
                      <a:pt x="345711" y="89248"/>
                      <a:pt x="299748" y="49394"/>
                    </a:cubicBezTo>
                    <a:cubicBezTo>
                      <a:pt x="248508" y="4959"/>
                      <a:pt x="177064" y="-11288"/>
                      <a:pt x="117770" y="8014"/>
                    </a:cubicBezTo>
                    <a:cubicBezTo>
                      <a:pt x="112840" y="9680"/>
                      <a:pt x="110132" y="14957"/>
                      <a:pt x="111729" y="19886"/>
                    </a:cubicBezTo>
                    <a:cubicBezTo>
                      <a:pt x="113327" y="24816"/>
                      <a:pt x="118672" y="27524"/>
                      <a:pt x="123602" y="25927"/>
                    </a:cubicBezTo>
                    <a:cubicBezTo>
                      <a:pt x="176717" y="8570"/>
                      <a:pt x="241009" y="23358"/>
                      <a:pt x="287389" y="63628"/>
                    </a:cubicBezTo>
                    <a:cubicBezTo>
                      <a:pt x="329256" y="99940"/>
                      <a:pt x="357652" y="156804"/>
                      <a:pt x="365429" y="219708"/>
                    </a:cubicBezTo>
                    <a:cubicBezTo>
                      <a:pt x="371886" y="272267"/>
                      <a:pt x="363484" y="323853"/>
                      <a:pt x="341822" y="364887"/>
                    </a:cubicBezTo>
                    <a:cubicBezTo>
                      <a:pt x="317799" y="410225"/>
                      <a:pt x="276350" y="443830"/>
                      <a:pt x="230942" y="454799"/>
                    </a:cubicBezTo>
                    <a:cubicBezTo>
                      <a:pt x="205460" y="460909"/>
                      <a:pt x="177481" y="460701"/>
                      <a:pt x="147764" y="454175"/>
                    </a:cubicBezTo>
                    <a:cubicBezTo>
                      <a:pt x="119714" y="447995"/>
                      <a:pt x="96733" y="437372"/>
                      <a:pt x="79306" y="422583"/>
                    </a:cubicBezTo>
                    <a:cubicBezTo>
                      <a:pt x="57226" y="403768"/>
                      <a:pt x="40493" y="375024"/>
                      <a:pt x="29732" y="336976"/>
                    </a:cubicBezTo>
                    <a:cubicBezTo>
                      <a:pt x="16193" y="289208"/>
                      <a:pt x="15429" y="242273"/>
                      <a:pt x="27649" y="201308"/>
                    </a:cubicBezTo>
                    <a:cubicBezTo>
                      <a:pt x="41119" y="156110"/>
                      <a:pt x="71876" y="117853"/>
                      <a:pt x="109924" y="98898"/>
                    </a:cubicBezTo>
                    <a:cubicBezTo>
                      <a:pt x="150819" y="78486"/>
                      <a:pt x="201573" y="81055"/>
                      <a:pt x="236288" y="105217"/>
                    </a:cubicBezTo>
                    <a:cubicBezTo>
                      <a:pt x="270656" y="129101"/>
                      <a:pt x="292735" y="173398"/>
                      <a:pt x="303913" y="240537"/>
                    </a:cubicBezTo>
                    <a:cubicBezTo>
                      <a:pt x="306968" y="259075"/>
                      <a:pt x="309676" y="280320"/>
                      <a:pt x="301969" y="298026"/>
                    </a:cubicBezTo>
                    <a:cubicBezTo>
                      <a:pt x="296276" y="311217"/>
                      <a:pt x="284472" y="323159"/>
                      <a:pt x="265865" y="334546"/>
                    </a:cubicBezTo>
                    <a:cubicBezTo>
                      <a:pt x="239204" y="350862"/>
                      <a:pt x="211293" y="359263"/>
                      <a:pt x="185257" y="358777"/>
                    </a:cubicBezTo>
                    <a:cubicBezTo>
                      <a:pt x="156026" y="358291"/>
                      <a:pt x="128740" y="346071"/>
                      <a:pt x="112216" y="326145"/>
                    </a:cubicBezTo>
                    <a:cubicBezTo>
                      <a:pt x="101662" y="313439"/>
                      <a:pt x="94233" y="296637"/>
                      <a:pt x="89373" y="274627"/>
                    </a:cubicBezTo>
                    <a:cubicBezTo>
                      <a:pt x="83054" y="245953"/>
                      <a:pt x="84096" y="221235"/>
                      <a:pt x="92428" y="201170"/>
                    </a:cubicBezTo>
                    <a:cubicBezTo>
                      <a:pt x="102148" y="177841"/>
                      <a:pt x="123116" y="161525"/>
                      <a:pt x="144571" y="160553"/>
                    </a:cubicBezTo>
                    <a:cubicBezTo>
                      <a:pt x="160400" y="159859"/>
                      <a:pt x="177897" y="167149"/>
                      <a:pt x="194005" y="181174"/>
                    </a:cubicBezTo>
                    <a:cubicBezTo>
                      <a:pt x="205322" y="191033"/>
                      <a:pt x="219763" y="207349"/>
                      <a:pt x="224207" y="229012"/>
                    </a:cubicBezTo>
                    <a:cubicBezTo>
                      <a:pt x="228095" y="247827"/>
                      <a:pt x="222541" y="267337"/>
                      <a:pt x="210182" y="278724"/>
                    </a:cubicBezTo>
                    <a:cubicBezTo>
                      <a:pt x="197199" y="290596"/>
                      <a:pt x="176439" y="292193"/>
                      <a:pt x="163941" y="282334"/>
                    </a:cubicBezTo>
                    <a:cubicBezTo>
                      <a:pt x="157831" y="277474"/>
                      <a:pt x="154013" y="269003"/>
                      <a:pt x="153943" y="260186"/>
                    </a:cubicBezTo>
                    <a:cubicBezTo>
                      <a:pt x="153943" y="252410"/>
                      <a:pt x="156790" y="245605"/>
                      <a:pt x="161859" y="241509"/>
                    </a:cubicBezTo>
                    <a:cubicBezTo>
                      <a:pt x="165885" y="238246"/>
                      <a:pt x="166510" y="232344"/>
                      <a:pt x="163247" y="228248"/>
                    </a:cubicBezTo>
                    <a:cubicBezTo>
                      <a:pt x="159984" y="224221"/>
                      <a:pt x="154082" y="223596"/>
                      <a:pt x="149985" y="226859"/>
                    </a:cubicBezTo>
                    <a:cubicBezTo>
                      <a:pt x="140474" y="234566"/>
                      <a:pt x="134989" y="246786"/>
                      <a:pt x="135059" y="260255"/>
                    </a:cubicBezTo>
                    <a:cubicBezTo>
                      <a:pt x="135127" y="274836"/>
                      <a:pt x="141515" y="288583"/>
                      <a:pt x="152208" y="297053"/>
                    </a:cubicBezTo>
                    <a:cubicBezTo>
                      <a:pt x="171995" y="312745"/>
                      <a:pt x="203030" y="310801"/>
                      <a:pt x="222818" y="292610"/>
                    </a:cubicBezTo>
                    <a:cubicBezTo>
                      <a:pt x="239968" y="276849"/>
                      <a:pt x="247744" y="250396"/>
                      <a:pt x="242606" y="225193"/>
                    </a:cubicBezTo>
                    <a:cubicBezTo>
                      <a:pt x="237121" y="198392"/>
                      <a:pt x="219833" y="178744"/>
                      <a:pt x="206294" y="166941"/>
                    </a:cubicBezTo>
                    <a:cubicBezTo>
                      <a:pt x="186575" y="149722"/>
                      <a:pt x="164289" y="140765"/>
                      <a:pt x="143668" y="141737"/>
                    </a:cubicBezTo>
                    <a:cubicBezTo>
                      <a:pt x="114993" y="143057"/>
                      <a:pt x="87428" y="164024"/>
                      <a:pt x="75001" y="193949"/>
                    </a:cubicBezTo>
                    <a:cubicBezTo>
                      <a:pt x="65142" y="217625"/>
                      <a:pt x="63753" y="246161"/>
                      <a:pt x="70904" y="278654"/>
                    </a:cubicBezTo>
                    <a:cubicBezTo>
                      <a:pt x="76389" y="303649"/>
                      <a:pt x="85138" y="323090"/>
                      <a:pt x="97635" y="338156"/>
                    </a:cubicBezTo>
                    <a:cubicBezTo>
                      <a:pt x="117631" y="362249"/>
                      <a:pt x="150263" y="377037"/>
                      <a:pt x="184840" y="377593"/>
                    </a:cubicBezTo>
                    <a:cubicBezTo>
                      <a:pt x="214487" y="378079"/>
                      <a:pt x="245869" y="368775"/>
                      <a:pt x="275586" y="350584"/>
                    </a:cubicBezTo>
                    <a:cubicBezTo>
                      <a:pt x="297595" y="337115"/>
                      <a:pt x="311828" y="322395"/>
                      <a:pt x="319118" y="305454"/>
                    </a:cubicBezTo>
                    <a:cubicBezTo>
                      <a:pt x="328769" y="283098"/>
                      <a:pt x="325854" y="258589"/>
                      <a:pt x="322312" y="237412"/>
                    </a:cubicBezTo>
                    <a:cubicBezTo>
                      <a:pt x="310301" y="164996"/>
                      <a:pt x="285583" y="116673"/>
                      <a:pt x="246911" y="89734"/>
                    </a:cubicBezTo>
                    <a:cubicBezTo>
                      <a:pt x="206155" y="61337"/>
                      <a:pt x="149013" y="58282"/>
                      <a:pt x="101384" y="82027"/>
                    </a:cubicBezTo>
                    <a:cubicBezTo>
                      <a:pt x="58129" y="103551"/>
                      <a:pt x="24594" y="145070"/>
                      <a:pt x="9458" y="195893"/>
                    </a:cubicBezTo>
                    <a:cubicBezTo>
                      <a:pt x="-3802" y="240259"/>
                      <a:pt x="-3108" y="290804"/>
                      <a:pt x="11472" y="342044"/>
                    </a:cubicBezTo>
                    <a:cubicBezTo>
                      <a:pt x="23275" y="383703"/>
                      <a:pt x="41952" y="415571"/>
                      <a:pt x="66947" y="436817"/>
                    </a:cubicBezTo>
                    <a:cubicBezTo>
                      <a:pt x="86665" y="453619"/>
                      <a:pt x="112424" y="465561"/>
                      <a:pt x="143529" y="472435"/>
                    </a:cubicBezTo>
                    <a:cubicBezTo>
                      <a:pt x="176022" y="479586"/>
                      <a:pt x="206849" y="479795"/>
                      <a:pt x="235177" y="472990"/>
                    </a:cubicBezTo>
                    <a:cubicBezTo>
                      <a:pt x="240593" y="471671"/>
                      <a:pt x="246008" y="470074"/>
                      <a:pt x="251355" y="46819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862" name="Google Shape;13862;p32"/>
          <p:cNvGrpSpPr/>
          <p:nvPr/>
        </p:nvGrpSpPr>
        <p:grpSpPr>
          <a:xfrm>
            <a:off x="8613585" y="6408565"/>
            <a:ext cx="255383" cy="212767"/>
            <a:chOff x="5952963" y="3588122"/>
            <a:chExt cx="643821" cy="536387"/>
          </a:xfrm>
        </p:grpSpPr>
        <p:sp>
          <p:nvSpPr>
            <p:cNvPr id="13863" name="Google Shape;13863;p32"/>
            <p:cNvSpPr/>
            <p:nvPr/>
          </p:nvSpPr>
          <p:spPr>
            <a:xfrm>
              <a:off x="6086928" y="3588122"/>
              <a:ext cx="508958" cy="522554"/>
            </a:xfrm>
            <a:custGeom>
              <a:avLst/>
              <a:gdLst/>
              <a:ahLst/>
              <a:cxnLst/>
              <a:rect l="l" t="t" r="r" b="b"/>
              <a:pathLst>
                <a:path w="748467" h="768462" extrusionOk="0">
                  <a:moveTo>
                    <a:pt x="190309" y="768324"/>
                  </a:moveTo>
                  <a:cubicBezTo>
                    <a:pt x="306675" y="715071"/>
                    <a:pt x="414084" y="673620"/>
                    <a:pt x="495734" y="644529"/>
                  </a:cubicBezTo>
                  <a:lnTo>
                    <a:pt x="495734" y="644529"/>
                  </a:lnTo>
                  <a:cubicBezTo>
                    <a:pt x="498997" y="643349"/>
                    <a:pt x="502261" y="642168"/>
                    <a:pt x="505455" y="641057"/>
                  </a:cubicBezTo>
                  <a:lnTo>
                    <a:pt x="505455" y="641057"/>
                  </a:lnTo>
                  <a:cubicBezTo>
                    <a:pt x="593979" y="609744"/>
                    <a:pt x="649801" y="593775"/>
                    <a:pt x="649801" y="593775"/>
                  </a:cubicBezTo>
                  <a:cubicBezTo>
                    <a:pt x="673338" y="580306"/>
                    <a:pt x="692153" y="563781"/>
                    <a:pt x="706803" y="544827"/>
                  </a:cubicBezTo>
                  <a:cubicBezTo>
                    <a:pt x="707845" y="543508"/>
                    <a:pt x="708886" y="542188"/>
                    <a:pt x="709858" y="540800"/>
                  </a:cubicBezTo>
                  <a:lnTo>
                    <a:pt x="709858" y="540800"/>
                  </a:lnTo>
                  <a:cubicBezTo>
                    <a:pt x="719301" y="527816"/>
                    <a:pt x="726869" y="513861"/>
                    <a:pt x="732631" y="499141"/>
                  </a:cubicBezTo>
                  <a:cubicBezTo>
                    <a:pt x="733257" y="497614"/>
                    <a:pt x="733812" y="496156"/>
                    <a:pt x="734367" y="494629"/>
                  </a:cubicBezTo>
                  <a:cubicBezTo>
                    <a:pt x="739297" y="481229"/>
                    <a:pt x="742907" y="467134"/>
                    <a:pt x="745198" y="452554"/>
                  </a:cubicBezTo>
                  <a:cubicBezTo>
                    <a:pt x="745407" y="451582"/>
                    <a:pt x="745545" y="450540"/>
                    <a:pt x="745615" y="449568"/>
                  </a:cubicBezTo>
                  <a:cubicBezTo>
                    <a:pt x="749642" y="422213"/>
                    <a:pt x="749295" y="393190"/>
                    <a:pt x="745268" y="363682"/>
                  </a:cubicBezTo>
                  <a:cubicBezTo>
                    <a:pt x="745129" y="362641"/>
                    <a:pt x="744990" y="361600"/>
                    <a:pt x="744851" y="360558"/>
                  </a:cubicBezTo>
                  <a:cubicBezTo>
                    <a:pt x="742560" y="344589"/>
                    <a:pt x="739227" y="328412"/>
                    <a:pt x="734923" y="312235"/>
                  </a:cubicBezTo>
                  <a:cubicBezTo>
                    <a:pt x="734645" y="311193"/>
                    <a:pt x="734367" y="310152"/>
                    <a:pt x="734020" y="309110"/>
                  </a:cubicBezTo>
                  <a:cubicBezTo>
                    <a:pt x="729368" y="292030"/>
                    <a:pt x="723675" y="275020"/>
                    <a:pt x="717009" y="258218"/>
                  </a:cubicBezTo>
                  <a:cubicBezTo>
                    <a:pt x="716663" y="257246"/>
                    <a:pt x="716246" y="256274"/>
                    <a:pt x="715829" y="255301"/>
                  </a:cubicBezTo>
                  <a:cubicBezTo>
                    <a:pt x="710483" y="241901"/>
                    <a:pt x="704512" y="228640"/>
                    <a:pt x="698055" y="215726"/>
                  </a:cubicBezTo>
                  <a:cubicBezTo>
                    <a:pt x="697569" y="214754"/>
                    <a:pt x="697083" y="213782"/>
                    <a:pt x="696597" y="212810"/>
                  </a:cubicBezTo>
                  <a:cubicBezTo>
                    <a:pt x="676740" y="173373"/>
                    <a:pt x="652300" y="136367"/>
                    <a:pt x="625153" y="104568"/>
                  </a:cubicBezTo>
                  <a:cubicBezTo>
                    <a:pt x="624389" y="103735"/>
                    <a:pt x="623625" y="102832"/>
                    <a:pt x="622931" y="101999"/>
                  </a:cubicBezTo>
                  <a:cubicBezTo>
                    <a:pt x="614877" y="92695"/>
                    <a:pt x="606614" y="83877"/>
                    <a:pt x="598144" y="75615"/>
                  </a:cubicBezTo>
                  <a:cubicBezTo>
                    <a:pt x="597311" y="74782"/>
                    <a:pt x="596478" y="74018"/>
                    <a:pt x="595645" y="73185"/>
                  </a:cubicBezTo>
                  <a:cubicBezTo>
                    <a:pt x="583355" y="61312"/>
                    <a:pt x="570650" y="50551"/>
                    <a:pt x="557736" y="41247"/>
                  </a:cubicBezTo>
                  <a:cubicBezTo>
                    <a:pt x="556764" y="40483"/>
                    <a:pt x="555653" y="39720"/>
                    <a:pt x="554611" y="39026"/>
                  </a:cubicBezTo>
                  <a:cubicBezTo>
                    <a:pt x="545308" y="32430"/>
                    <a:pt x="535935" y="26597"/>
                    <a:pt x="526492" y="21598"/>
                  </a:cubicBezTo>
                  <a:cubicBezTo>
                    <a:pt x="525242" y="20904"/>
                    <a:pt x="523993" y="20279"/>
                    <a:pt x="522743" y="19654"/>
                  </a:cubicBezTo>
                  <a:cubicBezTo>
                    <a:pt x="506496" y="11392"/>
                    <a:pt x="490111" y="5491"/>
                    <a:pt x="474002" y="2436"/>
                  </a:cubicBezTo>
                  <a:cubicBezTo>
                    <a:pt x="472059" y="2019"/>
                    <a:pt x="470115" y="1672"/>
                    <a:pt x="468170" y="1463"/>
                  </a:cubicBezTo>
                  <a:cubicBezTo>
                    <a:pt x="458936" y="75"/>
                    <a:pt x="449771" y="-342"/>
                    <a:pt x="440676" y="283"/>
                  </a:cubicBezTo>
                  <a:cubicBezTo>
                    <a:pt x="286957" y="62285"/>
                    <a:pt x="0" y="131438"/>
                    <a:pt x="0" y="131438"/>
                  </a:cubicBezTo>
                  <a:lnTo>
                    <a:pt x="486" y="133173"/>
                  </a:lnTo>
                  <a:lnTo>
                    <a:pt x="1459" y="136367"/>
                  </a:lnTo>
                  <a:lnTo>
                    <a:pt x="173715" y="713682"/>
                  </a:lnTo>
                  <a:lnTo>
                    <a:pt x="174618" y="716667"/>
                  </a:lnTo>
                  <a:lnTo>
                    <a:pt x="190101" y="7684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864" name="Google Shape;13864;p32"/>
            <p:cNvGrpSpPr/>
            <p:nvPr/>
          </p:nvGrpSpPr>
          <p:grpSpPr>
            <a:xfrm>
              <a:off x="5952963" y="3588122"/>
              <a:ext cx="643821" cy="536387"/>
              <a:chOff x="8121602" y="4920639"/>
              <a:chExt cx="945127" cy="787415"/>
            </a:xfrm>
          </p:grpSpPr>
          <p:grpSp>
            <p:nvGrpSpPr>
              <p:cNvPr id="13865" name="Google Shape;13865;p32"/>
              <p:cNvGrpSpPr/>
              <p:nvPr/>
            </p:nvGrpSpPr>
            <p:grpSpPr>
              <a:xfrm>
                <a:off x="8121602" y="4920639"/>
                <a:ext cx="945127" cy="787415"/>
                <a:chOff x="8121602" y="4920639"/>
                <a:chExt cx="945127" cy="787415"/>
              </a:xfrm>
            </p:grpSpPr>
            <p:sp>
              <p:nvSpPr>
                <p:cNvPr id="13866" name="Google Shape;13866;p32"/>
                <p:cNvSpPr/>
                <p:nvPr/>
              </p:nvSpPr>
              <p:spPr>
                <a:xfrm>
                  <a:off x="8318262" y="4920639"/>
                  <a:ext cx="748467" cy="7684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8467" h="768462" extrusionOk="0">
                      <a:moveTo>
                        <a:pt x="190309" y="768324"/>
                      </a:moveTo>
                      <a:cubicBezTo>
                        <a:pt x="306675" y="715071"/>
                        <a:pt x="414084" y="673620"/>
                        <a:pt x="495734" y="644529"/>
                      </a:cubicBezTo>
                      <a:lnTo>
                        <a:pt x="495734" y="644529"/>
                      </a:lnTo>
                      <a:cubicBezTo>
                        <a:pt x="498997" y="643349"/>
                        <a:pt x="502261" y="642168"/>
                        <a:pt x="505455" y="641057"/>
                      </a:cubicBezTo>
                      <a:lnTo>
                        <a:pt x="505455" y="641057"/>
                      </a:lnTo>
                      <a:cubicBezTo>
                        <a:pt x="593979" y="609744"/>
                        <a:pt x="649801" y="593775"/>
                        <a:pt x="649801" y="593775"/>
                      </a:cubicBezTo>
                      <a:cubicBezTo>
                        <a:pt x="673338" y="580306"/>
                        <a:pt x="692153" y="563781"/>
                        <a:pt x="706803" y="544827"/>
                      </a:cubicBezTo>
                      <a:cubicBezTo>
                        <a:pt x="707845" y="543508"/>
                        <a:pt x="708886" y="542188"/>
                        <a:pt x="709858" y="540800"/>
                      </a:cubicBezTo>
                      <a:lnTo>
                        <a:pt x="709858" y="540800"/>
                      </a:lnTo>
                      <a:cubicBezTo>
                        <a:pt x="719301" y="527816"/>
                        <a:pt x="726869" y="513861"/>
                        <a:pt x="732631" y="499141"/>
                      </a:cubicBezTo>
                      <a:cubicBezTo>
                        <a:pt x="733257" y="497614"/>
                        <a:pt x="733812" y="496156"/>
                        <a:pt x="734367" y="494629"/>
                      </a:cubicBezTo>
                      <a:cubicBezTo>
                        <a:pt x="739297" y="481229"/>
                        <a:pt x="742907" y="467134"/>
                        <a:pt x="745198" y="452554"/>
                      </a:cubicBezTo>
                      <a:cubicBezTo>
                        <a:pt x="745407" y="451582"/>
                        <a:pt x="745545" y="450540"/>
                        <a:pt x="745615" y="449568"/>
                      </a:cubicBezTo>
                      <a:cubicBezTo>
                        <a:pt x="749642" y="422213"/>
                        <a:pt x="749295" y="393190"/>
                        <a:pt x="745268" y="363682"/>
                      </a:cubicBezTo>
                      <a:cubicBezTo>
                        <a:pt x="745129" y="362641"/>
                        <a:pt x="744990" y="361600"/>
                        <a:pt x="744851" y="360558"/>
                      </a:cubicBezTo>
                      <a:cubicBezTo>
                        <a:pt x="742560" y="344589"/>
                        <a:pt x="739227" y="328412"/>
                        <a:pt x="734923" y="312235"/>
                      </a:cubicBezTo>
                      <a:cubicBezTo>
                        <a:pt x="734645" y="311193"/>
                        <a:pt x="734367" y="310152"/>
                        <a:pt x="734020" y="309110"/>
                      </a:cubicBezTo>
                      <a:cubicBezTo>
                        <a:pt x="729368" y="292030"/>
                        <a:pt x="723675" y="275020"/>
                        <a:pt x="717009" y="258218"/>
                      </a:cubicBezTo>
                      <a:cubicBezTo>
                        <a:pt x="716663" y="257246"/>
                        <a:pt x="716246" y="256274"/>
                        <a:pt x="715829" y="255301"/>
                      </a:cubicBezTo>
                      <a:cubicBezTo>
                        <a:pt x="710483" y="241901"/>
                        <a:pt x="704512" y="228640"/>
                        <a:pt x="698055" y="215726"/>
                      </a:cubicBezTo>
                      <a:cubicBezTo>
                        <a:pt x="697569" y="214754"/>
                        <a:pt x="697083" y="213782"/>
                        <a:pt x="696597" y="212810"/>
                      </a:cubicBezTo>
                      <a:cubicBezTo>
                        <a:pt x="676740" y="173373"/>
                        <a:pt x="652300" y="136367"/>
                        <a:pt x="625153" y="104568"/>
                      </a:cubicBezTo>
                      <a:cubicBezTo>
                        <a:pt x="624389" y="103735"/>
                        <a:pt x="623625" y="102832"/>
                        <a:pt x="622931" y="101999"/>
                      </a:cubicBezTo>
                      <a:cubicBezTo>
                        <a:pt x="614877" y="92695"/>
                        <a:pt x="606614" y="83877"/>
                        <a:pt x="598144" y="75615"/>
                      </a:cubicBezTo>
                      <a:cubicBezTo>
                        <a:pt x="597311" y="74782"/>
                        <a:pt x="596478" y="74018"/>
                        <a:pt x="595645" y="73185"/>
                      </a:cubicBezTo>
                      <a:cubicBezTo>
                        <a:pt x="583355" y="61312"/>
                        <a:pt x="570650" y="50551"/>
                        <a:pt x="557736" y="41247"/>
                      </a:cubicBezTo>
                      <a:cubicBezTo>
                        <a:pt x="556764" y="40483"/>
                        <a:pt x="555653" y="39720"/>
                        <a:pt x="554611" y="39026"/>
                      </a:cubicBezTo>
                      <a:cubicBezTo>
                        <a:pt x="545308" y="32430"/>
                        <a:pt x="535935" y="26597"/>
                        <a:pt x="526492" y="21598"/>
                      </a:cubicBezTo>
                      <a:cubicBezTo>
                        <a:pt x="525242" y="20904"/>
                        <a:pt x="523993" y="20279"/>
                        <a:pt x="522743" y="19654"/>
                      </a:cubicBezTo>
                      <a:cubicBezTo>
                        <a:pt x="506496" y="11392"/>
                        <a:pt x="490111" y="5491"/>
                        <a:pt x="474002" y="2436"/>
                      </a:cubicBezTo>
                      <a:cubicBezTo>
                        <a:pt x="472059" y="2019"/>
                        <a:pt x="470115" y="1672"/>
                        <a:pt x="468170" y="1463"/>
                      </a:cubicBezTo>
                      <a:cubicBezTo>
                        <a:pt x="458936" y="75"/>
                        <a:pt x="449771" y="-342"/>
                        <a:pt x="440676" y="283"/>
                      </a:cubicBezTo>
                      <a:cubicBezTo>
                        <a:pt x="286957" y="62285"/>
                        <a:pt x="0" y="131438"/>
                        <a:pt x="0" y="131438"/>
                      </a:cubicBezTo>
                      <a:lnTo>
                        <a:pt x="486" y="133173"/>
                      </a:lnTo>
                      <a:lnTo>
                        <a:pt x="1459" y="136367"/>
                      </a:lnTo>
                      <a:lnTo>
                        <a:pt x="173715" y="713682"/>
                      </a:lnTo>
                      <a:lnTo>
                        <a:pt x="174618" y="716667"/>
                      </a:lnTo>
                      <a:lnTo>
                        <a:pt x="190101" y="768463"/>
                      </a:lnTo>
                      <a:close/>
                    </a:path>
                  </a:pathLst>
                </a:custGeom>
                <a:solidFill>
                  <a:srgbClr val="FFFFFF">
                    <a:alpha val="1139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grpSp>
              <p:nvGrpSpPr>
                <p:cNvPr id="13867" name="Google Shape;13867;p32"/>
                <p:cNvGrpSpPr/>
                <p:nvPr/>
              </p:nvGrpSpPr>
              <p:grpSpPr>
                <a:xfrm>
                  <a:off x="8319026" y="4922102"/>
                  <a:ext cx="744989" cy="715065"/>
                  <a:chOff x="8319026" y="4922102"/>
                  <a:chExt cx="744989" cy="715065"/>
                </a:xfrm>
              </p:grpSpPr>
              <p:sp>
                <p:nvSpPr>
                  <p:cNvPr id="13868" name="Google Shape;13868;p32"/>
                  <p:cNvSpPr/>
                  <p:nvPr/>
                </p:nvSpPr>
                <p:spPr>
                  <a:xfrm>
                    <a:off x="8621268" y="4940154"/>
                    <a:ext cx="255007" cy="848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007" h="84843" extrusionOk="0">
                        <a:moveTo>
                          <a:pt x="1655" y="84844"/>
                        </a:moveTo>
                        <a:cubicBezTo>
                          <a:pt x="43244" y="84358"/>
                          <a:pt x="84347" y="77276"/>
                          <a:pt x="124409" y="66514"/>
                        </a:cubicBezTo>
                        <a:cubicBezTo>
                          <a:pt x="168984" y="54503"/>
                          <a:pt x="212030" y="38256"/>
                          <a:pt x="255007" y="21662"/>
                        </a:cubicBezTo>
                        <a:cubicBezTo>
                          <a:pt x="254036" y="20898"/>
                          <a:pt x="252925" y="20135"/>
                          <a:pt x="251883" y="19440"/>
                        </a:cubicBezTo>
                        <a:cubicBezTo>
                          <a:pt x="242232" y="23190"/>
                          <a:pt x="232581" y="26870"/>
                          <a:pt x="222862" y="30480"/>
                        </a:cubicBezTo>
                        <a:cubicBezTo>
                          <a:pt x="154681" y="56100"/>
                          <a:pt x="84278" y="78803"/>
                          <a:pt x="10960" y="81372"/>
                        </a:cubicBezTo>
                        <a:cubicBezTo>
                          <a:pt x="17764" y="78803"/>
                          <a:pt x="24637" y="76304"/>
                          <a:pt x="31441" y="73735"/>
                        </a:cubicBezTo>
                        <a:cubicBezTo>
                          <a:pt x="95526" y="49851"/>
                          <a:pt x="159610" y="25897"/>
                          <a:pt x="223695" y="1944"/>
                        </a:cubicBezTo>
                        <a:cubicBezTo>
                          <a:pt x="222445" y="1250"/>
                          <a:pt x="221195" y="625"/>
                          <a:pt x="219945" y="0"/>
                        </a:cubicBezTo>
                        <a:cubicBezTo>
                          <a:pt x="146974" y="27286"/>
                          <a:pt x="73933" y="54503"/>
                          <a:pt x="1031" y="81789"/>
                        </a:cubicBezTo>
                        <a:cubicBezTo>
                          <a:pt x="-705" y="82414"/>
                          <a:pt x="-80" y="84844"/>
                          <a:pt x="1655" y="84844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69" name="Google Shape;13869;p32"/>
                  <p:cNvSpPr/>
                  <p:nvPr/>
                </p:nvSpPr>
                <p:spPr>
                  <a:xfrm>
                    <a:off x="8319026" y="4922102"/>
                    <a:ext cx="473515" cy="134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3515" h="134833" extrusionOk="0">
                        <a:moveTo>
                          <a:pt x="903" y="134765"/>
                        </a:moveTo>
                        <a:cubicBezTo>
                          <a:pt x="51101" y="134417"/>
                          <a:pt x="101229" y="127613"/>
                          <a:pt x="150247" y="116782"/>
                        </a:cubicBezTo>
                        <a:cubicBezTo>
                          <a:pt x="224469" y="100327"/>
                          <a:pt x="296121" y="74291"/>
                          <a:pt x="366523" y="45685"/>
                        </a:cubicBezTo>
                        <a:cubicBezTo>
                          <a:pt x="402350" y="31105"/>
                          <a:pt x="437828" y="15900"/>
                          <a:pt x="473516" y="972"/>
                        </a:cubicBezTo>
                        <a:cubicBezTo>
                          <a:pt x="471572" y="556"/>
                          <a:pt x="469627" y="208"/>
                          <a:pt x="467684" y="0"/>
                        </a:cubicBezTo>
                        <a:cubicBezTo>
                          <a:pt x="431094" y="15414"/>
                          <a:pt x="394643" y="30966"/>
                          <a:pt x="357775" y="45824"/>
                        </a:cubicBezTo>
                        <a:cubicBezTo>
                          <a:pt x="285220" y="75054"/>
                          <a:pt x="211207" y="101299"/>
                          <a:pt x="134417" y="116991"/>
                        </a:cubicBezTo>
                        <a:cubicBezTo>
                          <a:pt x="90190" y="126017"/>
                          <a:pt x="45060" y="131432"/>
                          <a:pt x="0" y="131640"/>
                        </a:cubicBezTo>
                        <a:lnTo>
                          <a:pt x="971" y="134834"/>
                        </a:ln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70" name="Google Shape;13870;p32"/>
                  <p:cNvSpPr/>
                  <p:nvPr/>
                </p:nvSpPr>
                <p:spPr>
                  <a:xfrm>
                    <a:off x="8384616" y="4993824"/>
                    <a:ext cx="532067" cy="1019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2067" h="101994" extrusionOk="0">
                        <a:moveTo>
                          <a:pt x="390290" y="44227"/>
                        </a:moveTo>
                        <a:cubicBezTo>
                          <a:pt x="438058" y="32077"/>
                          <a:pt x="485411" y="18191"/>
                          <a:pt x="532068" y="2430"/>
                        </a:cubicBezTo>
                        <a:cubicBezTo>
                          <a:pt x="531235" y="1597"/>
                          <a:pt x="530401" y="833"/>
                          <a:pt x="529568" y="0"/>
                        </a:cubicBezTo>
                        <a:cubicBezTo>
                          <a:pt x="477356" y="17497"/>
                          <a:pt x="424311" y="32841"/>
                          <a:pt x="370781" y="45824"/>
                        </a:cubicBezTo>
                        <a:cubicBezTo>
                          <a:pt x="310098" y="60613"/>
                          <a:pt x="248791" y="72416"/>
                          <a:pt x="186929" y="81303"/>
                        </a:cubicBezTo>
                        <a:cubicBezTo>
                          <a:pt x="125413" y="90121"/>
                          <a:pt x="63481" y="96023"/>
                          <a:pt x="1410" y="98869"/>
                        </a:cubicBezTo>
                        <a:cubicBezTo>
                          <a:pt x="-603" y="99008"/>
                          <a:pt x="-395" y="102063"/>
                          <a:pt x="1618" y="101993"/>
                        </a:cubicBezTo>
                        <a:cubicBezTo>
                          <a:pt x="9186" y="101646"/>
                          <a:pt x="16824" y="101230"/>
                          <a:pt x="24392" y="100813"/>
                        </a:cubicBezTo>
                        <a:cubicBezTo>
                          <a:pt x="86255" y="97203"/>
                          <a:pt x="147839" y="90607"/>
                          <a:pt x="209077" y="81164"/>
                        </a:cubicBezTo>
                        <a:cubicBezTo>
                          <a:pt x="269967" y="71722"/>
                          <a:pt x="330511" y="59363"/>
                          <a:pt x="390221" y="44227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71" name="Google Shape;13871;p32"/>
                  <p:cNvSpPr/>
                  <p:nvPr/>
                </p:nvSpPr>
                <p:spPr>
                  <a:xfrm>
                    <a:off x="8386751" y="5022638"/>
                    <a:ext cx="579375" cy="186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375" h="186168" extrusionOk="0">
                        <a:moveTo>
                          <a:pt x="2469" y="185865"/>
                        </a:moveTo>
                        <a:cubicBezTo>
                          <a:pt x="36351" y="160940"/>
                          <a:pt x="74538" y="142541"/>
                          <a:pt x="114252" y="129071"/>
                        </a:cubicBezTo>
                        <a:cubicBezTo>
                          <a:pt x="187363" y="104354"/>
                          <a:pt x="264639" y="96647"/>
                          <a:pt x="341151" y="90260"/>
                        </a:cubicBezTo>
                        <a:cubicBezTo>
                          <a:pt x="420093" y="83664"/>
                          <a:pt x="499036" y="77207"/>
                          <a:pt x="577979" y="70680"/>
                        </a:cubicBezTo>
                        <a:cubicBezTo>
                          <a:pt x="579853" y="70541"/>
                          <a:pt x="579783" y="68042"/>
                          <a:pt x="578117" y="67556"/>
                        </a:cubicBezTo>
                        <a:cubicBezTo>
                          <a:pt x="570549" y="65264"/>
                          <a:pt x="562912" y="62973"/>
                          <a:pt x="555275" y="60682"/>
                        </a:cubicBezTo>
                        <a:cubicBezTo>
                          <a:pt x="539584" y="55961"/>
                          <a:pt x="523962" y="51239"/>
                          <a:pt x="508340" y="46588"/>
                        </a:cubicBezTo>
                        <a:cubicBezTo>
                          <a:pt x="504660" y="45477"/>
                          <a:pt x="500910" y="44435"/>
                          <a:pt x="497231" y="43255"/>
                        </a:cubicBezTo>
                        <a:cubicBezTo>
                          <a:pt x="494037" y="42213"/>
                          <a:pt x="490219" y="40894"/>
                          <a:pt x="488483" y="37770"/>
                        </a:cubicBezTo>
                        <a:cubicBezTo>
                          <a:pt x="483970" y="29786"/>
                          <a:pt x="493690" y="23190"/>
                          <a:pt x="499870" y="20898"/>
                        </a:cubicBezTo>
                        <a:cubicBezTo>
                          <a:pt x="514450" y="15413"/>
                          <a:pt x="529724" y="11317"/>
                          <a:pt x="544582" y="6526"/>
                        </a:cubicBezTo>
                        <a:cubicBezTo>
                          <a:pt x="548679" y="5207"/>
                          <a:pt x="552776" y="3888"/>
                          <a:pt x="556872" y="2569"/>
                        </a:cubicBezTo>
                        <a:cubicBezTo>
                          <a:pt x="556108" y="1736"/>
                          <a:pt x="555345" y="833"/>
                          <a:pt x="554650" y="0"/>
                        </a:cubicBezTo>
                        <a:cubicBezTo>
                          <a:pt x="550345" y="1388"/>
                          <a:pt x="545971" y="2777"/>
                          <a:pt x="541666" y="4166"/>
                        </a:cubicBezTo>
                        <a:cubicBezTo>
                          <a:pt x="533959" y="6596"/>
                          <a:pt x="526253" y="9026"/>
                          <a:pt x="518546" y="11525"/>
                        </a:cubicBezTo>
                        <a:cubicBezTo>
                          <a:pt x="511464" y="13817"/>
                          <a:pt x="504105" y="15622"/>
                          <a:pt x="497231" y="18468"/>
                        </a:cubicBezTo>
                        <a:cubicBezTo>
                          <a:pt x="491954" y="20690"/>
                          <a:pt x="487094" y="24023"/>
                          <a:pt x="485150" y="29647"/>
                        </a:cubicBezTo>
                        <a:cubicBezTo>
                          <a:pt x="483415" y="34646"/>
                          <a:pt x="484803" y="39853"/>
                          <a:pt x="489177" y="42908"/>
                        </a:cubicBezTo>
                        <a:cubicBezTo>
                          <a:pt x="494384" y="46657"/>
                          <a:pt x="501744" y="47768"/>
                          <a:pt x="507784" y="49573"/>
                        </a:cubicBezTo>
                        <a:cubicBezTo>
                          <a:pt x="515353" y="51864"/>
                          <a:pt x="522990" y="54156"/>
                          <a:pt x="530627" y="56447"/>
                        </a:cubicBezTo>
                        <a:cubicBezTo>
                          <a:pt x="543610" y="60335"/>
                          <a:pt x="556594" y="64223"/>
                          <a:pt x="569508" y="68180"/>
                        </a:cubicBezTo>
                        <a:cubicBezTo>
                          <a:pt x="527433" y="71652"/>
                          <a:pt x="485358" y="75123"/>
                          <a:pt x="443353" y="78595"/>
                        </a:cubicBezTo>
                        <a:cubicBezTo>
                          <a:pt x="403638" y="81858"/>
                          <a:pt x="363924" y="85052"/>
                          <a:pt x="324210" y="88454"/>
                        </a:cubicBezTo>
                        <a:cubicBezTo>
                          <a:pt x="285676" y="91856"/>
                          <a:pt x="247073" y="95814"/>
                          <a:pt x="208886" y="102410"/>
                        </a:cubicBezTo>
                        <a:cubicBezTo>
                          <a:pt x="135081" y="115185"/>
                          <a:pt x="61555" y="138444"/>
                          <a:pt x="664" y="183296"/>
                        </a:cubicBezTo>
                        <a:cubicBezTo>
                          <a:pt x="-1002" y="184477"/>
                          <a:pt x="803" y="187045"/>
                          <a:pt x="2400" y="185865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72" name="Google Shape;13872;p32"/>
                  <p:cNvSpPr/>
                  <p:nvPr/>
                </p:nvSpPr>
                <p:spPr>
                  <a:xfrm>
                    <a:off x="8820386" y="5175732"/>
                    <a:ext cx="232937" cy="57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937" h="57002" extrusionOk="0">
                        <a:moveTo>
                          <a:pt x="132125" y="56030"/>
                        </a:moveTo>
                        <a:cubicBezTo>
                          <a:pt x="164896" y="56100"/>
                          <a:pt x="197736" y="55752"/>
                          <a:pt x="230507" y="56933"/>
                        </a:cubicBezTo>
                        <a:cubicBezTo>
                          <a:pt x="231341" y="56933"/>
                          <a:pt x="232174" y="56933"/>
                          <a:pt x="232937" y="57002"/>
                        </a:cubicBezTo>
                        <a:cubicBezTo>
                          <a:pt x="232660" y="55961"/>
                          <a:pt x="232382" y="54919"/>
                          <a:pt x="232035" y="53878"/>
                        </a:cubicBezTo>
                        <a:cubicBezTo>
                          <a:pt x="225370" y="53600"/>
                          <a:pt x="218705" y="53392"/>
                          <a:pt x="212039" y="53253"/>
                        </a:cubicBezTo>
                        <a:cubicBezTo>
                          <a:pt x="177740" y="52628"/>
                          <a:pt x="143373" y="52906"/>
                          <a:pt x="109004" y="52767"/>
                        </a:cubicBezTo>
                        <a:cubicBezTo>
                          <a:pt x="77414" y="52698"/>
                          <a:pt x="45892" y="52628"/>
                          <a:pt x="14301" y="52559"/>
                        </a:cubicBezTo>
                        <a:cubicBezTo>
                          <a:pt x="19786" y="51240"/>
                          <a:pt x="25271" y="49851"/>
                          <a:pt x="30756" y="48462"/>
                        </a:cubicBezTo>
                        <a:lnTo>
                          <a:pt x="215025" y="2916"/>
                        </a:lnTo>
                        <a:cubicBezTo>
                          <a:pt x="214678" y="1944"/>
                          <a:pt x="214261" y="972"/>
                          <a:pt x="213844" y="0"/>
                        </a:cubicBezTo>
                        <a:cubicBezTo>
                          <a:pt x="142886" y="17496"/>
                          <a:pt x="71998" y="35062"/>
                          <a:pt x="1040" y="52559"/>
                        </a:cubicBezTo>
                        <a:cubicBezTo>
                          <a:pt x="-765" y="52976"/>
                          <a:pt x="-2" y="55614"/>
                          <a:pt x="1665" y="55614"/>
                        </a:cubicBezTo>
                        <a:lnTo>
                          <a:pt x="27215" y="55614"/>
                        </a:lnTo>
                        <a:cubicBezTo>
                          <a:pt x="62138" y="55752"/>
                          <a:pt x="97132" y="55891"/>
                          <a:pt x="132055" y="5596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73" name="Google Shape;13873;p32"/>
                  <p:cNvSpPr/>
                  <p:nvPr/>
                </p:nvSpPr>
                <p:spPr>
                  <a:xfrm>
                    <a:off x="8594225" y="5252215"/>
                    <a:ext cx="469582" cy="732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9582" h="73254" extrusionOk="0">
                        <a:moveTo>
                          <a:pt x="2385" y="72792"/>
                        </a:moveTo>
                        <a:cubicBezTo>
                          <a:pt x="8286" y="67516"/>
                          <a:pt x="14535" y="62516"/>
                          <a:pt x="20922" y="57795"/>
                        </a:cubicBezTo>
                        <a:cubicBezTo>
                          <a:pt x="73551" y="19678"/>
                          <a:pt x="139441" y="4820"/>
                          <a:pt x="203525" y="3292"/>
                        </a:cubicBezTo>
                        <a:cubicBezTo>
                          <a:pt x="270178" y="1696"/>
                          <a:pt x="336067" y="13360"/>
                          <a:pt x="401749" y="23149"/>
                        </a:cubicBezTo>
                        <a:cubicBezTo>
                          <a:pt x="424314" y="26482"/>
                          <a:pt x="446879" y="29676"/>
                          <a:pt x="469582" y="32037"/>
                        </a:cubicBezTo>
                        <a:cubicBezTo>
                          <a:pt x="469444" y="30995"/>
                          <a:pt x="469305" y="29953"/>
                          <a:pt x="469166" y="28912"/>
                        </a:cubicBezTo>
                        <a:cubicBezTo>
                          <a:pt x="433131" y="25094"/>
                          <a:pt x="397306" y="19331"/>
                          <a:pt x="361549" y="13915"/>
                        </a:cubicBezTo>
                        <a:cubicBezTo>
                          <a:pt x="298159" y="4334"/>
                          <a:pt x="233657" y="-4206"/>
                          <a:pt x="169504" y="2251"/>
                        </a:cubicBezTo>
                        <a:cubicBezTo>
                          <a:pt x="108405" y="8361"/>
                          <a:pt x="47028" y="28773"/>
                          <a:pt x="579" y="70293"/>
                        </a:cubicBezTo>
                        <a:cubicBezTo>
                          <a:pt x="-948" y="71612"/>
                          <a:pt x="857" y="74250"/>
                          <a:pt x="2385" y="7286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74" name="Google Shape;13874;p32"/>
                  <p:cNvSpPr/>
                  <p:nvPr/>
                </p:nvSpPr>
                <p:spPr>
                  <a:xfrm>
                    <a:off x="8540791" y="5133310"/>
                    <a:ext cx="475803" cy="580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5803" h="58097" extrusionOk="0">
                        <a:moveTo>
                          <a:pt x="2149" y="58044"/>
                        </a:moveTo>
                        <a:cubicBezTo>
                          <a:pt x="11522" y="55822"/>
                          <a:pt x="20895" y="53670"/>
                          <a:pt x="30267" y="51379"/>
                        </a:cubicBezTo>
                        <a:cubicBezTo>
                          <a:pt x="68385" y="42422"/>
                          <a:pt x="106502" y="33396"/>
                          <a:pt x="144619" y="24440"/>
                        </a:cubicBezTo>
                        <a:cubicBezTo>
                          <a:pt x="153298" y="22357"/>
                          <a:pt x="162046" y="19996"/>
                          <a:pt x="170795" y="18538"/>
                        </a:cubicBezTo>
                        <a:cubicBezTo>
                          <a:pt x="178224" y="17289"/>
                          <a:pt x="186278" y="16872"/>
                          <a:pt x="193429" y="19788"/>
                        </a:cubicBezTo>
                        <a:cubicBezTo>
                          <a:pt x="200997" y="22982"/>
                          <a:pt x="205997" y="29647"/>
                          <a:pt x="211689" y="35201"/>
                        </a:cubicBezTo>
                        <a:cubicBezTo>
                          <a:pt x="216688" y="40062"/>
                          <a:pt x="222521" y="43672"/>
                          <a:pt x="229325" y="45477"/>
                        </a:cubicBezTo>
                        <a:cubicBezTo>
                          <a:pt x="243420" y="49157"/>
                          <a:pt x="258277" y="45755"/>
                          <a:pt x="272233" y="43047"/>
                        </a:cubicBezTo>
                        <a:lnTo>
                          <a:pt x="329513" y="31730"/>
                        </a:lnTo>
                        <a:cubicBezTo>
                          <a:pt x="368186" y="24093"/>
                          <a:pt x="406859" y="16524"/>
                          <a:pt x="445532" y="8887"/>
                        </a:cubicBezTo>
                        <a:lnTo>
                          <a:pt x="475803" y="2916"/>
                        </a:lnTo>
                        <a:cubicBezTo>
                          <a:pt x="475317" y="1944"/>
                          <a:pt x="474831" y="972"/>
                          <a:pt x="474345" y="0"/>
                        </a:cubicBezTo>
                        <a:cubicBezTo>
                          <a:pt x="458515" y="3124"/>
                          <a:pt x="442685" y="6249"/>
                          <a:pt x="426924" y="9373"/>
                        </a:cubicBezTo>
                        <a:cubicBezTo>
                          <a:pt x="387349" y="17150"/>
                          <a:pt x="347843" y="24995"/>
                          <a:pt x="308268" y="32771"/>
                        </a:cubicBezTo>
                        <a:cubicBezTo>
                          <a:pt x="290216" y="36312"/>
                          <a:pt x="272025" y="40825"/>
                          <a:pt x="253695" y="43117"/>
                        </a:cubicBezTo>
                        <a:cubicBezTo>
                          <a:pt x="246405" y="44019"/>
                          <a:pt x="238976" y="44436"/>
                          <a:pt x="231755" y="42839"/>
                        </a:cubicBezTo>
                        <a:cubicBezTo>
                          <a:pt x="223493" y="41034"/>
                          <a:pt x="217244" y="36521"/>
                          <a:pt x="211411" y="30550"/>
                        </a:cubicBezTo>
                        <a:cubicBezTo>
                          <a:pt x="206204" y="25065"/>
                          <a:pt x="201136" y="19371"/>
                          <a:pt x="193846" y="16594"/>
                        </a:cubicBezTo>
                        <a:cubicBezTo>
                          <a:pt x="187042" y="14025"/>
                          <a:pt x="179682" y="14095"/>
                          <a:pt x="172531" y="15067"/>
                        </a:cubicBezTo>
                        <a:cubicBezTo>
                          <a:pt x="164477" y="16177"/>
                          <a:pt x="156632" y="18330"/>
                          <a:pt x="148716" y="20205"/>
                        </a:cubicBezTo>
                        <a:cubicBezTo>
                          <a:pt x="138718" y="22565"/>
                          <a:pt x="128720" y="24926"/>
                          <a:pt x="118652" y="27287"/>
                        </a:cubicBezTo>
                        <a:cubicBezTo>
                          <a:pt x="79493" y="36521"/>
                          <a:pt x="40266" y="45824"/>
                          <a:pt x="1037" y="55059"/>
                        </a:cubicBezTo>
                        <a:cubicBezTo>
                          <a:pt x="-907" y="55544"/>
                          <a:pt x="135" y="58530"/>
                          <a:pt x="2079" y="58044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75" name="Google Shape;13875;p32"/>
                  <p:cNvSpPr/>
                  <p:nvPr/>
                </p:nvSpPr>
                <p:spPr>
                  <a:xfrm>
                    <a:off x="8632047" y="5315879"/>
                    <a:ext cx="431968" cy="572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968" h="57243" extrusionOk="0">
                        <a:moveTo>
                          <a:pt x="358720" y="48912"/>
                        </a:moveTo>
                        <a:cubicBezTo>
                          <a:pt x="382049" y="53772"/>
                          <a:pt x="406835" y="57035"/>
                          <a:pt x="431553" y="57244"/>
                        </a:cubicBezTo>
                        <a:cubicBezTo>
                          <a:pt x="431760" y="56272"/>
                          <a:pt x="431899" y="55230"/>
                          <a:pt x="431969" y="54258"/>
                        </a:cubicBezTo>
                        <a:cubicBezTo>
                          <a:pt x="357818" y="53703"/>
                          <a:pt x="287484" y="24403"/>
                          <a:pt x="215485" y="8990"/>
                        </a:cubicBezTo>
                        <a:cubicBezTo>
                          <a:pt x="143347" y="-6424"/>
                          <a:pt x="57877" y="-6771"/>
                          <a:pt x="458" y="46621"/>
                        </a:cubicBezTo>
                        <a:cubicBezTo>
                          <a:pt x="-1000" y="48010"/>
                          <a:pt x="1361" y="50023"/>
                          <a:pt x="2819" y="48704"/>
                        </a:cubicBezTo>
                        <a:cubicBezTo>
                          <a:pt x="35312" y="18502"/>
                          <a:pt x="79262" y="5518"/>
                          <a:pt x="122725" y="3366"/>
                        </a:cubicBezTo>
                        <a:cubicBezTo>
                          <a:pt x="204168" y="-731"/>
                          <a:pt x="280263" y="32596"/>
                          <a:pt x="358651" y="4891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76" name="Google Shape;13876;p32"/>
                  <p:cNvSpPr/>
                  <p:nvPr/>
                </p:nvSpPr>
                <p:spPr>
                  <a:xfrm>
                    <a:off x="8492116" y="5415198"/>
                    <a:ext cx="560651" cy="2219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651" h="221969" extrusionOk="0">
                        <a:moveTo>
                          <a:pt x="1042" y="221969"/>
                        </a:moveTo>
                        <a:cubicBezTo>
                          <a:pt x="73666" y="181561"/>
                          <a:pt x="155594" y="157677"/>
                          <a:pt x="238563" y="153164"/>
                        </a:cubicBezTo>
                        <a:cubicBezTo>
                          <a:pt x="257935" y="152122"/>
                          <a:pt x="284735" y="154830"/>
                          <a:pt x="296746" y="135876"/>
                        </a:cubicBezTo>
                        <a:cubicBezTo>
                          <a:pt x="300912" y="129280"/>
                          <a:pt x="302856" y="120601"/>
                          <a:pt x="299384" y="113311"/>
                        </a:cubicBezTo>
                        <a:cubicBezTo>
                          <a:pt x="296191" y="106576"/>
                          <a:pt x="289317" y="102966"/>
                          <a:pt x="282166" y="102202"/>
                        </a:cubicBezTo>
                        <a:cubicBezTo>
                          <a:pt x="273556" y="101230"/>
                          <a:pt x="265017" y="103382"/>
                          <a:pt x="256754" y="105395"/>
                        </a:cubicBezTo>
                        <a:cubicBezTo>
                          <a:pt x="244257" y="108520"/>
                          <a:pt x="231829" y="111644"/>
                          <a:pt x="219331" y="114699"/>
                        </a:cubicBezTo>
                        <a:cubicBezTo>
                          <a:pt x="194405" y="120948"/>
                          <a:pt x="169411" y="127127"/>
                          <a:pt x="144485" y="133376"/>
                        </a:cubicBezTo>
                        <a:cubicBezTo>
                          <a:pt x="132751" y="136292"/>
                          <a:pt x="121087" y="139555"/>
                          <a:pt x="109284" y="141847"/>
                        </a:cubicBezTo>
                        <a:cubicBezTo>
                          <a:pt x="98592" y="143860"/>
                          <a:pt x="87413" y="144901"/>
                          <a:pt x="76791" y="142194"/>
                        </a:cubicBezTo>
                        <a:cubicBezTo>
                          <a:pt x="67070" y="139694"/>
                          <a:pt x="57835" y="133445"/>
                          <a:pt x="52767" y="124697"/>
                        </a:cubicBezTo>
                        <a:cubicBezTo>
                          <a:pt x="47213" y="115116"/>
                          <a:pt x="48810" y="104076"/>
                          <a:pt x="54850" y="95189"/>
                        </a:cubicBezTo>
                        <a:cubicBezTo>
                          <a:pt x="60752" y="86580"/>
                          <a:pt x="69431" y="80192"/>
                          <a:pt x="78040" y="74568"/>
                        </a:cubicBezTo>
                        <a:cubicBezTo>
                          <a:pt x="87899" y="68181"/>
                          <a:pt x="98453" y="63043"/>
                          <a:pt x="109423" y="58946"/>
                        </a:cubicBezTo>
                        <a:cubicBezTo>
                          <a:pt x="130946" y="51031"/>
                          <a:pt x="153789" y="47282"/>
                          <a:pt x="176562" y="46032"/>
                        </a:cubicBezTo>
                        <a:cubicBezTo>
                          <a:pt x="223635" y="43464"/>
                          <a:pt x="270224" y="52142"/>
                          <a:pt x="316812" y="57141"/>
                        </a:cubicBezTo>
                        <a:cubicBezTo>
                          <a:pt x="338960" y="59502"/>
                          <a:pt x="361317" y="61099"/>
                          <a:pt x="383604" y="60335"/>
                        </a:cubicBezTo>
                        <a:cubicBezTo>
                          <a:pt x="407280" y="59502"/>
                          <a:pt x="430747" y="55614"/>
                          <a:pt x="453659" y="49296"/>
                        </a:cubicBezTo>
                        <a:cubicBezTo>
                          <a:pt x="490527" y="39089"/>
                          <a:pt x="525451" y="22981"/>
                          <a:pt x="558916" y="4513"/>
                        </a:cubicBezTo>
                        <a:cubicBezTo>
                          <a:pt x="559540" y="2985"/>
                          <a:pt x="560096" y="1527"/>
                          <a:pt x="560652" y="0"/>
                        </a:cubicBezTo>
                        <a:cubicBezTo>
                          <a:pt x="557735" y="1597"/>
                          <a:pt x="554889" y="3194"/>
                          <a:pt x="551903" y="4791"/>
                        </a:cubicBezTo>
                        <a:cubicBezTo>
                          <a:pt x="508926" y="28050"/>
                          <a:pt x="463033" y="47421"/>
                          <a:pt x="414362" y="54433"/>
                        </a:cubicBezTo>
                        <a:cubicBezTo>
                          <a:pt x="321810" y="67903"/>
                          <a:pt x="229676" y="28813"/>
                          <a:pt x="137334" y="47907"/>
                        </a:cubicBezTo>
                        <a:cubicBezTo>
                          <a:pt x="116227" y="52281"/>
                          <a:pt x="95675" y="59710"/>
                          <a:pt x="77415" y="71236"/>
                        </a:cubicBezTo>
                        <a:cubicBezTo>
                          <a:pt x="62974" y="80401"/>
                          <a:pt x="44852" y="94356"/>
                          <a:pt x="46032" y="113519"/>
                        </a:cubicBezTo>
                        <a:cubicBezTo>
                          <a:pt x="47074" y="131640"/>
                          <a:pt x="64848" y="143999"/>
                          <a:pt x="81442" y="146360"/>
                        </a:cubicBezTo>
                        <a:cubicBezTo>
                          <a:pt x="102827" y="149415"/>
                          <a:pt x="124905" y="141499"/>
                          <a:pt x="145388" y="136362"/>
                        </a:cubicBezTo>
                        <a:cubicBezTo>
                          <a:pt x="170313" y="130113"/>
                          <a:pt x="195308" y="123933"/>
                          <a:pt x="220233" y="117685"/>
                        </a:cubicBezTo>
                        <a:cubicBezTo>
                          <a:pt x="232731" y="114560"/>
                          <a:pt x="245229" y="111505"/>
                          <a:pt x="257657" y="108381"/>
                        </a:cubicBezTo>
                        <a:cubicBezTo>
                          <a:pt x="266613" y="106159"/>
                          <a:pt x="276473" y="103521"/>
                          <a:pt x="285637" y="106021"/>
                        </a:cubicBezTo>
                        <a:cubicBezTo>
                          <a:pt x="296399" y="109006"/>
                          <a:pt x="300218" y="119768"/>
                          <a:pt x="296260" y="129696"/>
                        </a:cubicBezTo>
                        <a:cubicBezTo>
                          <a:pt x="291747" y="141013"/>
                          <a:pt x="280847" y="146151"/>
                          <a:pt x="269391" y="148026"/>
                        </a:cubicBezTo>
                        <a:cubicBezTo>
                          <a:pt x="257657" y="149970"/>
                          <a:pt x="245506" y="149484"/>
                          <a:pt x="233634" y="150248"/>
                        </a:cubicBezTo>
                        <a:cubicBezTo>
                          <a:pt x="221831" y="150942"/>
                          <a:pt x="210097" y="152122"/>
                          <a:pt x="198294" y="153650"/>
                        </a:cubicBezTo>
                        <a:cubicBezTo>
                          <a:pt x="128794" y="162606"/>
                          <a:pt x="61169" y="184963"/>
                          <a:pt x="0" y="218914"/>
                        </a:cubicBezTo>
                        <a:lnTo>
                          <a:pt x="903" y="221900"/>
                        </a:ln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77" name="Google Shape;13877;p32"/>
                  <p:cNvSpPr/>
                  <p:nvPr/>
                </p:nvSpPr>
                <p:spPr>
                  <a:xfrm>
                    <a:off x="8626330" y="5347489"/>
                    <a:ext cx="262115" cy="788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2115" h="78858" extrusionOk="0">
                        <a:moveTo>
                          <a:pt x="1107" y="75832"/>
                        </a:moveTo>
                        <a:cubicBezTo>
                          <a:pt x="38182" y="67501"/>
                          <a:pt x="75328" y="59030"/>
                          <a:pt x="112404" y="50768"/>
                        </a:cubicBezTo>
                        <a:cubicBezTo>
                          <a:pt x="143787" y="43756"/>
                          <a:pt x="175725" y="37229"/>
                          <a:pt x="208010" y="37160"/>
                        </a:cubicBezTo>
                        <a:cubicBezTo>
                          <a:pt x="220230" y="37160"/>
                          <a:pt x="232519" y="38132"/>
                          <a:pt x="244530" y="40423"/>
                        </a:cubicBezTo>
                        <a:cubicBezTo>
                          <a:pt x="222173" y="30564"/>
                          <a:pt x="199608" y="21121"/>
                          <a:pt x="176210" y="14178"/>
                        </a:cubicBezTo>
                        <a:cubicBezTo>
                          <a:pt x="147813" y="5777"/>
                          <a:pt x="118027" y="1125"/>
                          <a:pt x="88381" y="4042"/>
                        </a:cubicBezTo>
                        <a:cubicBezTo>
                          <a:pt x="71926" y="5638"/>
                          <a:pt x="55818" y="9734"/>
                          <a:pt x="40752" y="16539"/>
                        </a:cubicBezTo>
                        <a:cubicBezTo>
                          <a:pt x="38947" y="17372"/>
                          <a:pt x="37905" y="14387"/>
                          <a:pt x="39710" y="13554"/>
                        </a:cubicBezTo>
                        <a:cubicBezTo>
                          <a:pt x="66927" y="1195"/>
                          <a:pt x="97337" y="-1860"/>
                          <a:pt x="126915" y="987"/>
                        </a:cubicBezTo>
                        <a:cubicBezTo>
                          <a:pt x="156979" y="3833"/>
                          <a:pt x="186000" y="12998"/>
                          <a:pt x="213981" y="24038"/>
                        </a:cubicBezTo>
                        <a:cubicBezTo>
                          <a:pt x="229950" y="30356"/>
                          <a:pt x="245641" y="37368"/>
                          <a:pt x="261263" y="44381"/>
                        </a:cubicBezTo>
                        <a:cubicBezTo>
                          <a:pt x="262860" y="45075"/>
                          <a:pt x="262027" y="47852"/>
                          <a:pt x="260291" y="47366"/>
                        </a:cubicBezTo>
                        <a:cubicBezTo>
                          <a:pt x="229603" y="38340"/>
                          <a:pt x="197248" y="39173"/>
                          <a:pt x="165865" y="43686"/>
                        </a:cubicBezTo>
                        <a:cubicBezTo>
                          <a:pt x="131845" y="48616"/>
                          <a:pt x="98309" y="57156"/>
                          <a:pt x="64775" y="64724"/>
                        </a:cubicBezTo>
                        <a:cubicBezTo>
                          <a:pt x="43876" y="69445"/>
                          <a:pt x="22977" y="74166"/>
                          <a:pt x="2079" y="78818"/>
                        </a:cubicBezTo>
                        <a:cubicBezTo>
                          <a:pt x="134" y="79235"/>
                          <a:pt x="-906" y="76319"/>
                          <a:pt x="1037" y="7583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78" name="Google Shape;13878;p32"/>
                  <p:cNvSpPr/>
                  <p:nvPr/>
                </p:nvSpPr>
                <p:spPr>
                  <a:xfrm>
                    <a:off x="8813996" y="5461369"/>
                    <a:ext cx="214192" cy="1037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4192" h="103798" extrusionOk="0">
                        <a:moveTo>
                          <a:pt x="69" y="103799"/>
                        </a:moveTo>
                        <a:cubicBezTo>
                          <a:pt x="3333" y="102619"/>
                          <a:pt x="6596" y="101508"/>
                          <a:pt x="9790" y="100327"/>
                        </a:cubicBezTo>
                        <a:lnTo>
                          <a:pt x="9790" y="100327"/>
                        </a:lnTo>
                        <a:cubicBezTo>
                          <a:pt x="42422" y="75957"/>
                          <a:pt x="77693" y="55059"/>
                          <a:pt x="114699" y="38118"/>
                        </a:cubicBezTo>
                        <a:cubicBezTo>
                          <a:pt x="145735" y="23954"/>
                          <a:pt x="178020" y="12498"/>
                          <a:pt x="211138" y="4027"/>
                        </a:cubicBezTo>
                        <a:cubicBezTo>
                          <a:pt x="212180" y="2708"/>
                          <a:pt x="213222" y="1389"/>
                          <a:pt x="214193" y="0"/>
                        </a:cubicBezTo>
                        <a:cubicBezTo>
                          <a:pt x="197113" y="4236"/>
                          <a:pt x="180173" y="9234"/>
                          <a:pt x="163509" y="15067"/>
                        </a:cubicBezTo>
                        <a:cubicBezTo>
                          <a:pt x="124211" y="28744"/>
                          <a:pt x="86372" y="46797"/>
                          <a:pt x="50893" y="68528"/>
                        </a:cubicBezTo>
                        <a:cubicBezTo>
                          <a:pt x="33327" y="79290"/>
                          <a:pt x="16316" y="91093"/>
                          <a:pt x="0" y="103729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3879" name="Google Shape;13879;p32"/>
                <p:cNvSpPr/>
                <p:nvPr/>
              </p:nvSpPr>
              <p:spPr>
                <a:xfrm>
                  <a:off x="8121602" y="5046702"/>
                  <a:ext cx="584085" cy="661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085" h="661352" extrusionOk="0">
                      <a:moveTo>
                        <a:pt x="530343" y="168953"/>
                      </a:moveTo>
                      <a:cubicBezTo>
                        <a:pt x="582347" y="249978"/>
                        <a:pt x="598593" y="353846"/>
                        <a:pt x="570335" y="445911"/>
                      </a:cubicBezTo>
                      <a:cubicBezTo>
                        <a:pt x="542008" y="537906"/>
                        <a:pt x="468550" y="615668"/>
                        <a:pt x="377111" y="645732"/>
                      </a:cubicBezTo>
                      <a:cubicBezTo>
                        <a:pt x="315942" y="665867"/>
                        <a:pt x="249219" y="665034"/>
                        <a:pt x="186245" y="651772"/>
                      </a:cubicBezTo>
                      <a:cubicBezTo>
                        <a:pt x="145073" y="643094"/>
                        <a:pt x="103970" y="628652"/>
                        <a:pt x="72032" y="601366"/>
                      </a:cubicBezTo>
                      <a:cubicBezTo>
                        <a:pt x="27805" y="563595"/>
                        <a:pt x="5865" y="504788"/>
                        <a:pt x="1144" y="446813"/>
                      </a:cubicBezTo>
                      <a:cubicBezTo>
                        <a:pt x="-3578" y="388839"/>
                        <a:pt x="7115" y="330795"/>
                        <a:pt x="18571" y="273793"/>
                      </a:cubicBezTo>
                      <a:cubicBezTo>
                        <a:pt x="27597" y="228871"/>
                        <a:pt x="37178" y="183810"/>
                        <a:pt x="54814" y="141597"/>
                      </a:cubicBezTo>
                      <a:cubicBezTo>
                        <a:pt x="72518" y="99383"/>
                        <a:pt x="98902" y="59738"/>
                        <a:pt x="136117" y="33147"/>
                      </a:cubicBezTo>
                      <a:cubicBezTo>
                        <a:pt x="237624" y="-39547"/>
                        <a:pt x="378915" y="19608"/>
                        <a:pt x="463760" y="92718"/>
                      </a:cubicBezTo>
                      <a:cubicBezTo>
                        <a:pt x="489449" y="114866"/>
                        <a:pt x="512083" y="140486"/>
                        <a:pt x="530413" y="169022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880" name="Google Shape;13880;p32"/>
                <p:cNvSpPr/>
                <p:nvPr/>
              </p:nvSpPr>
              <p:spPr>
                <a:xfrm>
                  <a:off x="8165250" y="5099370"/>
                  <a:ext cx="490724" cy="5555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24" h="555540" extrusionOk="0">
                      <a:moveTo>
                        <a:pt x="445592" y="142043"/>
                      </a:moveTo>
                      <a:cubicBezTo>
                        <a:pt x="489264" y="210086"/>
                        <a:pt x="502942" y="297360"/>
                        <a:pt x="479127" y="374636"/>
                      </a:cubicBezTo>
                      <a:cubicBezTo>
                        <a:pt x="455312" y="451912"/>
                        <a:pt x="393658" y="517177"/>
                        <a:pt x="316799" y="542450"/>
                      </a:cubicBezTo>
                      <a:cubicBezTo>
                        <a:pt x="265420" y="559321"/>
                        <a:pt x="209389" y="558627"/>
                        <a:pt x="156483" y="547518"/>
                      </a:cubicBezTo>
                      <a:cubicBezTo>
                        <a:pt x="121907" y="540228"/>
                        <a:pt x="87400" y="528147"/>
                        <a:pt x="60530" y="505165"/>
                      </a:cubicBezTo>
                      <a:cubicBezTo>
                        <a:pt x="23385" y="473436"/>
                        <a:pt x="4917" y="424070"/>
                        <a:pt x="959" y="375330"/>
                      </a:cubicBezTo>
                      <a:cubicBezTo>
                        <a:pt x="-2999" y="326659"/>
                        <a:pt x="5958" y="277919"/>
                        <a:pt x="15609" y="230012"/>
                      </a:cubicBezTo>
                      <a:cubicBezTo>
                        <a:pt x="23177" y="192312"/>
                        <a:pt x="31231" y="154402"/>
                        <a:pt x="46089" y="118923"/>
                      </a:cubicBezTo>
                      <a:cubicBezTo>
                        <a:pt x="60947" y="83444"/>
                        <a:pt x="83165" y="50187"/>
                        <a:pt x="114409" y="27831"/>
                      </a:cubicBezTo>
                      <a:cubicBezTo>
                        <a:pt x="199669" y="-33199"/>
                        <a:pt x="318326" y="16444"/>
                        <a:pt x="389631" y="77890"/>
                      </a:cubicBezTo>
                      <a:cubicBezTo>
                        <a:pt x="411224" y="96497"/>
                        <a:pt x="430178" y="118021"/>
                        <a:pt x="445592" y="141974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3881" name="Google Shape;13881;p32"/>
              <p:cNvSpPr/>
              <p:nvPr/>
            </p:nvSpPr>
            <p:spPr>
              <a:xfrm>
                <a:off x="8207435" y="5135988"/>
                <a:ext cx="386368" cy="477949"/>
              </a:xfrm>
              <a:custGeom>
                <a:avLst/>
                <a:gdLst/>
                <a:ahLst/>
                <a:cxnLst/>
                <a:rect l="l" t="t" r="r" b="b"/>
                <a:pathLst>
                  <a:path w="386368" h="477949" extrusionOk="0">
                    <a:moveTo>
                      <a:pt x="251423" y="468338"/>
                    </a:moveTo>
                    <a:cubicBezTo>
                      <a:pt x="295582" y="452786"/>
                      <a:pt x="334740" y="418418"/>
                      <a:pt x="358416" y="373705"/>
                    </a:cubicBezTo>
                    <a:cubicBezTo>
                      <a:pt x="381884" y="329338"/>
                      <a:pt x="391049" y="273794"/>
                      <a:pt x="384106" y="217416"/>
                    </a:cubicBezTo>
                    <a:cubicBezTo>
                      <a:pt x="375704" y="148958"/>
                      <a:pt x="345711" y="89248"/>
                      <a:pt x="299748" y="49394"/>
                    </a:cubicBezTo>
                    <a:cubicBezTo>
                      <a:pt x="248508" y="4959"/>
                      <a:pt x="177064" y="-11288"/>
                      <a:pt x="117770" y="8014"/>
                    </a:cubicBezTo>
                    <a:cubicBezTo>
                      <a:pt x="112840" y="9680"/>
                      <a:pt x="110132" y="14957"/>
                      <a:pt x="111729" y="19886"/>
                    </a:cubicBezTo>
                    <a:cubicBezTo>
                      <a:pt x="113327" y="24816"/>
                      <a:pt x="118672" y="27524"/>
                      <a:pt x="123602" y="25927"/>
                    </a:cubicBezTo>
                    <a:cubicBezTo>
                      <a:pt x="176717" y="8570"/>
                      <a:pt x="241009" y="23358"/>
                      <a:pt x="287389" y="63628"/>
                    </a:cubicBezTo>
                    <a:cubicBezTo>
                      <a:pt x="329256" y="99940"/>
                      <a:pt x="357652" y="156804"/>
                      <a:pt x="365429" y="219708"/>
                    </a:cubicBezTo>
                    <a:cubicBezTo>
                      <a:pt x="371886" y="272267"/>
                      <a:pt x="363484" y="323853"/>
                      <a:pt x="341822" y="364887"/>
                    </a:cubicBezTo>
                    <a:cubicBezTo>
                      <a:pt x="317799" y="410225"/>
                      <a:pt x="276350" y="443830"/>
                      <a:pt x="230942" y="454799"/>
                    </a:cubicBezTo>
                    <a:cubicBezTo>
                      <a:pt x="205460" y="460909"/>
                      <a:pt x="177481" y="460701"/>
                      <a:pt x="147764" y="454175"/>
                    </a:cubicBezTo>
                    <a:cubicBezTo>
                      <a:pt x="119714" y="447995"/>
                      <a:pt x="96733" y="437372"/>
                      <a:pt x="79306" y="422583"/>
                    </a:cubicBezTo>
                    <a:cubicBezTo>
                      <a:pt x="57226" y="403768"/>
                      <a:pt x="40493" y="375024"/>
                      <a:pt x="29732" y="336976"/>
                    </a:cubicBezTo>
                    <a:cubicBezTo>
                      <a:pt x="16193" y="289208"/>
                      <a:pt x="15429" y="242273"/>
                      <a:pt x="27649" y="201308"/>
                    </a:cubicBezTo>
                    <a:cubicBezTo>
                      <a:pt x="41119" y="156110"/>
                      <a:pt x="71876" y="117853"/>
                      <a:pt x="109924" y="98898"/>
                    </a:cubicBezTo>
                    <a:cubicBezTo>
                      <a:pt x="150819" y="78486"/>
                      <a:pt x="201573" y="81055"/>
                      <a:pt x="236288" y="105217"/>
                    </a:cubicBezTo>
                    <a:cubicBezTo>
                      <a:pt x="270656" y="129101"/>
                      <a:pt x="292735" y="173398"/>
                      <a:pt x="303913" y="240537"/>
                    </a:cubicBezTo>
                    <a:cubicBezTo>
                      <a:pt x="306968" y="259075"/>
                      <a:pt x="309676" y="280320"/>
                      <a:pt x="301969" y="298026"/>
                    </a:cubicBezTo>
                    <a:cubicBezTo>
                      <a:pt x="296276" y="311217"/>
                      <a:pt x="284472" y="323159"/>
                      <a:pt x="265865" y="334546"/>
                    </a:cubicBezTo>
                    <a:cubicBezTo>
                      <a:pt x="239204" y="350862"/>
                      <a:pt x="211293" y="359263"/>
                      <a:pt x="185257" y="358777"/>
                    </a:cubicBezTo>
                    <a:cubicBezTo>
                      <a:pt x="156026" y="358291"/>
                      <a:pt x="128740" y="346071"/>
                      <a:pt x="112216" y="326145"/>
                    </a:cubicBezTo>
                    <a:cubicBezTo>
                      <a:pt x="101662" y="313439"/>
                      <a:pt x="94233" y="296637"/>
                      <a:pt x="89373" y="274627"/>
                    </a:cubicBezTo>
                    <a:cubicBezTo>
                      <a:pt x="83054" y="245953"/>
                      <a:pt x="84096" y="221235"/>
                      <a:pt x="92428" y="201170"/>
                    </a:cubicBezTo>
                    <a:cubicBezTo>
                      <a:pt x="102148" y="177841"/>
                      <a:pt x="123116" y="161525"/>
                      <a:pt x="144571" y="160553"/>
                    </a:cubicBezTo>
                    <a:cubicBezTo>
                      <a:pt x="160400" y="159859"/>
                      <a:pt x="177897" y="167149"/>
                      <a:pt x="194005" y="181174"/>
                    </a:cubicBezTo>
                    <a:cubicBezTo>
                      <a:pt x="205322" y="191033"/>
                      <a:pt x="219763" y="207349"/>
                      <a:pt x="224207" y="229012"/>
                    </a:cubicBezTo>
                    <a:cubicBezTo>
                      <a:pt x="228095" y="247827"/>
                      <a:pt x="222541" y="267337"/>
                      <a:pt x="210182" y="278724"/>
                    </a:cubicBezTo>
                    <a:cubicBezTo>
                      <a:pt x="197199" y="290596"/>
                      <a:pt x="176439" y="292193"/>
                      <a:pt x="163941" y="282334"/>
                    </a:cubicBezTo>
                    <a:cubicBezTo>
                      <a:pt x="157831" y="277474"/>
                      <a:pt x="154013" y="269003"/>
                      <a:pt x="153943" y="260186"/>
                    </a:cubicBezTo>
                    <a:cubicBezTo>
                      <a:pt x="153943" y="252410"/>
                      <a:pt x="156790" y="245605"/>
                      <a:pt x="161859" y="241509"/>
                    </a:cubicBezTo>
                    <a:cubicBezTo>
                      <a:pt x="165885" y="238246"/>
                      <a:pt x="166510" y="232344"/>
                      <a:pt x="163247" y="228248"/>
                    </a:cubicBezTo>
                    <a:cubicBezTo>
                      <a:pt x="159984" y="224221"/>
                      <a:pt x="154082" y="223596"/>
                      <a:pt x="149985" y="226859"/>
                    </a:cubicBezTo>
                    <a:cubicBezTo>
                      <a:pt x="140474" y="234566"/>
                      <a:pt x="134989" y="246786"/>
                      <a:pt x="135059" y="260255"/>
                    </a:cubicBezTo>
                    <a:cubicBezTo>
                      <a:pt x="135127" y="274836"/>
                      <a:pt x="141515" y="288583"/>
                      <a:pt x="152208" y="297053"/>
                    </a:cubicBezTo>
                    <a:cubicBezTo>
                      <a:pt x="171995" y="312745"/>
                      <a:pt x="203030" y="310801"/>
                      <a:pt x="222818" y="292610"/>
                    </a:cubicBezTo>
                    <a:cubicBezTo>
                      <a:pt x="239968" y="276849"/>
                      <a:pt x="247744" y="250396"/>
                      <a:pt x="242606" y="225193"/>
                    </a:cubicBezTo>
                    <a:cubicBezTo>
                      <a:pt x="237121" y="198392"/>
                      <a:pt x="219833" y="178744"/>
                      <a:pt x="206294" y="166941"/>
                    </a:cubicBezTo>
                    <a:cubicBezTo>
                      <a:pt x="186575" y="149722"/>
                      <a:pt x="164289" y="140765"/>
                      <a:pt x="143668" y="141737"/>
                    </a:cubicBezTo>
                    <a:cubicBezTo>
                      <a:pt x="114993" y="143057"/>
                      <a:pt x="87428" y="164024"/>
                      <a:pt x="75001" y="193949"/>
                    </a:cubicBezTo>
                    <a:cubicBezTo>
                      <a:pt x="65142" y="217625"/>
                      <a:pt x="63753" y="246161"/>
                      <a:pt x="70904" y="278654"/>
                    </a:cubicBezTo>
                    <a:cubicBezTo>
                      <a:pt x="76389" y="303649"/>
                      <a:pt x="85138" y="323090"/>
                      <a:pt x="97635" y="338156"/>
                    </a:cubicBezTo>
                    <a:cubicBezTo>
                      <a:pt x="117631" y="362249"/>
                      <a:pt x="150263" y="377037"/>
                      <a:pt x="184840" y="377593"/>
                    </a:cubicBezTo>
                    <a:cubicBezTo>
                      <a:pt x="214487" y="378079"/>
                      <a:pt x="245869" y="368775"/>
                      <a:pt x="275586" y="350584"/>
                    </a:cubicBezTo>
                    <a:cubicBezTo>
                      <a:pt x="297595" y="337115"/>
                      <a:pt x="311828" y="322395"/>
                      <a:pt x="319118" y="305454"/>
                    </a:cubicBezTo>
                    <a:cubicBezTo>
                      <a:pt x="328769" y="283098"/>
                      <a:pt x="325854" y="258589"/>
                      <a:pt x="322312" y="237412"/>
                    </a:cubicBezTo>
                    <a:cubicBezTo>
                      <a:pt x="310301" y="164996"/>
                      <a:pt x="285583" y="116673"/>
                      <a:pt x="246911" y="89734"/>
                    </a:cubicBezTo>
                    <a:cubicBezTo>
                      <a:pt x="206155" y="61337"/>
                      <a:pt x="149013" y="58282"/>
                      <a:pt x="101384" y="82027"/>
                    </a:cubicBezTo>
                    <a:cubicBezTo>
                      <a:pt x="58129" y="103551"/>
                      <a:pt x="24594" y="145070"/>
                      <a:pt x="9458" y="195893"/>
                    </a:cubicBezTo>
                    <a:cubicBezTo>
                      <a:pt x="-3802" y="240259"/>
                      <a:pt x="-3108" y="290804"/>
                      <a:pt x="11472" y="342044"/>
                    </a:cubicBezTo>
                    <a:cubicBezTo>
                      <a:pt x="23275" y="383703"/>
                      <a:pt x="41952" y="415571"/>
                      <a:pt x="66947" y="436817"/>
                    </a:cubicBezTo>
                    <a:cubicBezTo>
                      <a:pt x="86665" y="453619"/>
                      <a:pt x="112424" y="465561"/>
                      <a:pt x="143529" y="472435"/>
                    </a:cubicBezTo>
                    <a:cubicBezTo>
                      <a:pt x="176022" y="479586"/>
                      <a:pt x="206849" y="479795"/>
                      <a:pt x="235177" y="472990"/>
                    </a:cubicBezTo>
                    <a:cubicBezTo>
                      <a:pt x="240593" y="471671"/>
                      <a:pt x="246008" y="470074"/>
                      <a:pt x="251355" y="46819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882" name="Google Shape;13882;p32"/>
          <p:cNvGrpSpPr/>
          <p:nvPr/>
        </p:nvGrpSpPr>
        <p:grpSpPr>
          <a:xfrm>
            <a:off x="7755730" y="6255859"/>
            <a:ext cx="255383" cy="212767"/>
            <a:chOff x="5952963" y="3588122"/>
            <a:chExt cx="643821" cy="536387"/>
          </a:xfrm>
        </p:grpSpPr>
        <p:sp>
          <p:nvSpPr>
            <p:cNvPr id="13883" name="Google Shape;13883;p32"/>
            <p:cNvSpPr/>
            <p:nvPr/>
          </p:nvSpPr>
          <p:spPr>
            <a:xfrm>
              <a:off x="6086928" y="3588122"/>
              <a:ext cx="508958" cy="522554"/>
            </a:xfrm>
            <a:custGeom>
              <a:avLst/>
              <a:gdLst/>
              <a:ahLst/>
              <a:cxnLst/>
              <a:rect l="l" t="t" r="r" b="b"/>
              <a:pathLst>
                <a:path w="748467" h="768462" extrusionOk="0">
                  <a:moveTo>
                    <a:pt x="190309" y="768324"/>
                  </a:moveTo>
                  <a:cubicBezTo>
                    <a:pt x="306675" y="715071"/>
                    <a:pt x="414084" y="673620"/>
                    <a:pt x="495734" y="644529"/>
                  </a:cubicBezTo>
                  <a:lnTo>
                    <a:pt x="495734" y="644529"/>
                  </a:lnTo>
                  <a:cubicBezTo>
                    <a:pt x="498997" y="643349"/>
                    <a:pt x="502261" y="642168"/>
                    <a:pt x="505455" y="641057"/>
                  </a:cubicBezTo>
                  <a:lnTo>
                    <a:pt x="505455" y="641057"/>
                  </a:lnTo>
                  <a:cubicBezTo>
                    <a:pt x="593979" y="609744"/>
                    <a:pt x="649801" y="593775"/>
                    <a:pt x="649801" y="593775"/>
                  </a:cubicBezTo>
                  <a:cubicBezTo>
                    <a:pt x="673338" y="580306"/>
                    <a:pt x="692153" y="563781"/>
                    <a:pt x="706803" y="544827"/>
                  </a:cubicBezTo>
                  <a:cubicBezTo>
                    <a:pt x="707845" y="543508"/>
                    <a:pt x="708886" y="542188"/>
                    <a:pt x="709858" y="540800"/>
                  </a:cubicBezTo>
                  <a:lnTo>
                    <a:pt x="709858" y="540800"/>
                  </a:lnTo>
                  <a:cubicBezTo>
                    <a:pt x="719301" y="527816"/>
                    <a:pt x="726869" y="513861"/>
                    <a:pt x="732631" y="499141"/>
                  </a:cubicBezTo>
                  <a:cubicBezTo>
                    <a:pt x="733257" y="497614"/>
                    <a:pt x="733812" y="496156"/>
                    <a:pt x="734367" y="494629"/>
                  </a:cubicBezTo>
                  <a:cubicBezTo>
                    <a:pt x="739297" y="481229"/>
                    <a:pt x="742907" y="467134"/>
                    <a:pt x="745198" y="452554"/>
                  </a:cubicBezTo>
                  <a:cubicBezTo>
                    <a:pt x="745407" y="451582"/>
                    <a:pt x="745545" y="450540"/>
                    <a:pt x="745615" y="449568"/>
                  </a:cubicBezTo>
                  <a:cubicBezTo>
                    <a:pt x="749642" y="422213"/>
                    <a:pt x="749295" y="393190"/>
                    <a:pt x="745268" y="363682"/>
                  </a:cubicBezTo>
                  <a:cubicBezTo>
                    <a:pt x="745129" y="362641"/>
                    <a:pt x="744990" y="361600"/>
                    <a:pt x="744851" y="360558"/>
                  </a:cubicBezTo>
                  <a:cubicBezTo>
                    <a:pt x="742560" y="344589"/>
                    <a:pt x="739227" y="328412"/>
                    <a:pt x="734923" y="312235"/>
                  </a:cubicBezTo>
                  <a:cubicBezTo>
                    <a:pt x="734645" y="311193"/>
                    <a:pt x="734367" y="310152"/>
                    <a:pt x="734020" y="309110"/>
                  </a:cubicBezTo>
                  <a:cubicBezTo>
                    <a:pt x="729368" y="292030"/>
                    <a:pt x="723675" y="275020"/>
                    <a:pt x="717009" y="258218"/>
                  </a:cubicBezTo>
                  <a:cubicBezTo>
                    <a:pt x="716663" y="257246"/>
                    <a:pt x="716246" y="256274"/>
                    <a:pt x="715829" y="255301"/>
                  </a:cubicBezTo>
                  <a:cubicBezTo>
                    <a:pt x="710483" y="241901"/>
                    <a:pt x="704512" y="228640"/>
                    <a:pt x="698055" y="215726"/>
                  </a:cubicBezTo>
                  <a:cubicBezTo>
                    <a:pt x="697569" y="214754"/>
                    <a:pt x="697083" y="213782"/>
                    <a:pt x="696597" y="212810"/>
                  </a:cubicBezTo>
                  <a:cubicBezTo>
                    <a:pt x="676740" y="173373"/>
                    <a:pt x="652300" y="136367"/>
                    <a:pt x="625153" y="104568"/>
                  </a:cubicBezTo>
                  <a:cubicBezTo>
                    <a:pt x="624389" y="103735"/>
                    <a:pt x="623625" y="102832"/>
                    <a:pt x="622931" y="101999"/>
                  </a:cubicBezTo>
                  <a:cubicBezTo>
                    <a:pt x="614877" y="92695"/>
                    <a:pt x="606614" y="83877"/>
                    <a:pt x="598144" y="75615"/>
                  </a:cubicBezTo>
                  <a:cubicBezTo>
                    <a:pt x="597311" y="74782"/>
                    <a:pt x="596478" y="74018"/>
                    <a:pt x="595645" y="73185"/>
                  </a:cubicBezTo>
                  <a:cubicBezTo>
                    <a:pt x="583355" y="61312"/>
                    <a:pt x="570650" y="50551"/>
                    <a:pt x="557736" y="41247"/>
                  </a:cubicBezTo>
                  <a:cubicBezTo>
                    <a:pt x="556764" y="40483"/>
                    <a:pt x="555653" y="39720"/>
                    <a:pt x="554611" y="39026"/>
                  </a:cubicBezTo>
                  <a:cubicBezTo>
                    <a:pt x="545308" y="32430"/>
                    <a:pt x="535935" y="26597"/>
                    <a:pt x="526492" y="21598"/>
                  </a:cubicBezTo>
                  <a:cubicBezTo>
                    <a:pt x="525242" y="20904"/>
                    <a:pt x="523993" y="20279"/>
                    <a:pt x="522743" y="19654"/>
                  </a:cubicBezTo>
                  <a:cubicBezTo>
                    <a:pt x="506496" y="11392"/>
                    <a:pt x="490111" y="5491"/>
                    <a:pt x="474002" y="2436"/>
                  </a:cubicBezTo>
                  <a:cubicBezTo>
                    <a:pt x="472059" y="2019"/>
                    <a:pt x="470115" y="1672"/>
                    <a:pt x="468170" y="1463"/>
                  </a:cubicBezTo>
                  <a:cubicBezTo>
                    <a:pt x="458936" y="75"/>
                    <a:pt x="449771" y="-342"/>
                    <a:pt x="440676" y="283"/>
                  </a:cubicBezTo>
                  <a:cubicBezTo>
                    <a:pt x="286957" y="62285"/>
                    <a:pt x="0" y="131438"/>
                    <a:pt x="0" y="131438"/>
                  </a:cubicBezTo>
                  <a:lnTo>
                    <a:pt x="486" y="133173"/>
                  </a:lnTo>
                  <a:lnTo>
                    <a:pt x="1459" y="136367"/>
                  </a:lnTo>
                  <a:lnTo>
                    <a:pt x="173715" y="713682"/>
                  </a:lnTo>
                  <a:lnTo>
                    <a:pt x="174618" y="716667"/>
                  </a:lnTo>
                  <a:lnTo>
                    <a:pt x="190101" y="7684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884" name="Google Shape;13884;p32"/>
            <p:cNvGrpSpPr/>
            <p:nvPr/>
          </p:nvGrpSpPr>
          <p:grpSpPr>
            <a:xfrm>
              <a:off x="5952963" y="3588122"/>
              <a:ext cx="643821" cy="536387"/>
              <a:chOff x="8121602" y="4920639"/>
              <a:chExt cx="945127" cy="787415"/>
            </a:xfrm>
          </p:grpSpPr>
          <p:grpSp>
            <p:nvGrpSpPr>
              <p:cNvPr id="13885" name="Google Shape;13885;p32"/>
              <p:cNvGrpSpPr/>
              <p:nvPr/>
            </p:nvGrpSpPr>
            <p:grpSpPr>
              <a:xfrm>
                <a:off x="8121602" y="4920639"/>
                <a:ext cx="945127" cy="787415"/>
                <a:chOff x="8121602" y="4920639"/>
                <a:chExt cx="945127" cy="787415"/>
              </a:xfrm>
            </p:grpSpPr>
            <p:sp>
              <p:nvSpPr>
                <p:cNvPr id="13886" name="Google Shape;13886;p32"/>
                <p:cNvSpPr/>
                <p:nvPr/>
              </p:nvSpPr>
              <p:spPr>
                <a:xfrm>
                  <a:off x="8318262" y="4920639"/>
                  <a:ext cx="748467" cy="7684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8467" h="768462" extrusionOk="0">
                      <a:moveTo>
                        <a:pt x="190309" y="768324"/>
                      </a:moveTo>
                      <a:cubicBezTo>
                        <a:pt x="306675" y="715071"/>
                        <a:pt x="414084" y="673620"/>
                        <a:pt x="495734" y="644529"/>
                      </a:cubicBezTo>
                      <a:lnTo>
                        <a:pt x="495734" y="644529"/>
                      </a:lnTo>
                      <a:cubicBezTo>
                        <a:pt x="498997" y="643349"/>
                        <a:pt x="502261" y="642168"/>
                        <a:pt x="505455" y="641057"/>
                      </a:cubicBezTo>
                      <a:lnTo>
                        <a:pt x="505455" y="641057"/>
                      </a:lnTo>
                      <a:cubicBezTo>
                        <a:pt x="593979" y="609744"/>
                        <a:pt x="649801" y="593775"/>
                        <a:pt x="649801" y="593775"/>
                      </a:cubicBezTo>
                      <a:cubicBezTo>
                        <a:pt x="673338" y="580306"/>
                        <a:pt x="692153" y="563781"/>
                        <a:pt x="706803" y="544827"/>
                      </a:cubicBezTo>
                      <a:cubicBezTo>
                        <a:pt x="707845" y="543508"/>
                        <a:pt x="708886" y="542188"/>
                        <a:pt x="709858" y="540800"/>
                      </a:cubicBezTo>
                      <a:lnTo>
                        <a:pt x="709858" y="540800"/>
                      </a:lnTo>
                      <a:cubicBezTo>
                        <a:pt x="719301" y="527816"/>
                        <a:pt x="726869" y="513861"/>
                        <a:pt x="732631" y="499141"/>
                      </a:cubicBezTo>
                      <a:cubicBezTo>
                        <a:pt x="733257" y="497614"/>
                        <a:pt x="733812" y="496156"/>
                        <a:pt x="734367" y="494629"/>
                      </a:cubicBezTo>
                      <a:cubicBezTo>
                        <a:pt x="739297" y="481229"/>
                        <a:pt x="742907" y="467134"/>
                        <a:pt x="745198" y="452554"/>
                      </a:cubicBezTo>
                      <a:cubicBezTo>
                        <a:pt x="745407" y="451582"/>
                        <a:pt x="745545" y="450540"/>
                        <a:pt x="745615" y="449568"/>
                      </a:cubicBezTo>
                      <a:cubicBezTo>
                        <a:pt x="749642" y="422213"/>
                        <a:pt x="749295" y="393190"/>
                        <a:pt x="745268" y="363682"/>
                      </a:cubicBezTo>
                      <a:cubicBezTo>
                        <a:pt x="745129" y="362641"/>
                        <a:pt x="744990" y="361600"/>
                        <a:pt x="744851" y="360558"/>
                      </a:cubicBezTo>
                      <a:cubicBezTo>
                        <a:pt x="742560" y="344589"/>
                        <a:pt x="739227" y="328412"/>
                        <a:pt x="734923" y="312235"/>
                      </a:cubicBezTo>
                      <a:cubicBezTo>
                        <a:pt x="734645" y="311193"/>
                        <a:pt x="734367" y="310152"/>
                        <a:pt x="734020" y="309110"/>
                      </a:cubicBezTo>
                      <a:cubicBezTo>
                        <a:pt x="729368" y="292030"/>
                        <a:pt x="723675" y="275020"/>
                        <a:pt x="717009" y="258218"/>
                      </a:cubicBezTo>
                      <a:cubicBezTo>
                        <a:pt x="716663" y="257246"/>
                        <a:pt x="716246" y="256274"/>
                        <a:pt x="715829" y="255301"/>
                      </a:cubicBezTo>
                      <a:cubicBezTo>
                        <a:pt x="710483" y="241901"/>
                        <a:pt x="704512" y="228640"/>
                        <a:pt x="698055" y="215726"/>
                      </a:cubicBezTo>
                      <a:cubicBezTo>
                        <a:pt x="697569" y="214754"/>
                        <a:pt x="697083" y="213782"/>
                        <a:pt x="696597" y="212810"/>
                      </a:cubicBezTo>
                      <a:cubicBezTo>
                        <a:pt x="676740" y="173373"/>
                        <a:pt x="652300" y="136367"/>
                        <a:pt x="625153" y="104568"/>
                      </a:cubicBezTo>
                      <a:cubicBezTo>
                        <a:pt x="624389" y="103735"/>
                        <a:pt x="623625" y="102832"/>
                        <a:pt x="622931" y="101999"/>
                      </a:cubicBezTo>
                      <a:cubicBezTo>
                        <a:pt x="614877" y="92695"/>
                        <a:pt x="606614" y="83877"/>
                        <a:pt x="598144" y="75615"/>
                      </a:cubicBezTo>
                      <a:cubicBezTo>
                        <a:pt x="597311" y="74782"/>
                        <a:pt x="596478" y="74018"/>
                        <a:pt x="595645" y="73185"/>
                      </a:cubicBezTo>
                      <a:cubicBezTo>
                        <a:pt x="583355" y="61312"/>
                        <a:pt x="570650" y="50551"/>
                        <a:pt x="557736" y="41247"/>
                      </a:cubicBezTo>
                      <a:cubicBezTo>
                        <a:pt x="556764" y="40483"/>
                        <a:pt x="555653" y="39720"/>
                        <a:pt x="554611" y="39026"/>
                      </a:cubicBezTo>
                      <a:cubicBezTo>
                        <a:pt x="545308" y="32430"/>
                        <a:pt x="535935" y="26597"/>
                        <a:pt x="526492" y="21598"/>
                      </a:cubicBezTo>
                      <a:cubicBezTo>
                        <a:pt x="525242" y="20904"/>
                        <a:pt x="523993" y="20279"/>
                        <a:pt x="522743" y="19654"/>
                      </a:cubicBezTo>
                      <a:cubicBezTo>
                        <a:pt x="506496" y="11392"/>
                        <a:pt x="490111" y="5491"/>
                        <a:pt x="474002" y="2436"/>
                      </a:cubicBezTo>
                      <a:cubicBezTo>
                        <a:pt x="472059" y="2019"/>
                        <a:pt x="470115" y="1672"/>
                        <a:pt x="468170" y="1463"/>
                      </a:cubicBezTo>
                      <a:cubicBezTo>
                        <a:pt x="458936" y="75"/>
                        <a:pt x="449771" y="-342"/>
                        <a:pt x="440676" y="283"/>
                      </a:cubicBezTo>
                      <a:cubicBezTo>
                        <a:pt x="286957" y="62285"/>
                        <a:pt x="0" y="131438"/>
                        <a:pt x="0" y="131438"/>
                      </a:cubicBezTo>
                      <a:lnTo>
                        <a:pt x="486" y="133173"/>
                      </a:lnTo>
                      <a:lnTo>
                        <a:pt x="1459" y="136367"/>
                      </a:lnTo>
                      <a:lnTo>
                        <a:pt x="173715" y="713682"/>
                      </a:lnTo>
                      <a:lnTo>
                        <a:pt x="174618" y="716667"/>
                      </a:lnTo>
                      <a:lnTo>
                        <a:pt x="190101" y="768463"/>
                      </a:lnTo>
                      <a:close/>
                    </a:path>
                  </a:pathLst>
                </a:custGeom>
                <a:solidFill>
                  <a:srgbClr val="FFFFFF">
                    <a:alpha val="1139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grpSp>
              <p:nvGrpSpPr>
                <p:cNvPr id="13887" name="Google Shape;13887;p32"/>
                <p:cNvGrpSpPr/>
                <p:nvPr/>
              </p:nvGrpSpPr>
              <p:grpSpPr>
                <a:xfrm>
                  <a:off x="8319026" y="4922102"/>
                  <a:ext cx="744989" cy="715065"/>
                  <a:chOff x="8319026" y="4922102"/>
                  <a:chExt cx="744989" cy="715065"/>
                </a:xfrm>
              </p:grpSpPr>
              <p:sp>
                <p:nvSpPr>
                  <p:cNvPr id="13888" name="Google Shape;13888;p32"/>
                  <p:cNvSpPr/>
                  <p:nvPr/>
                </p:nvSpPr>
                <p:spPr>
                  <a:xfrm>
                    <a:off x="8621268" y="4940154"/>
                    <a:ext cx="255007" cy="848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007" h="84843" extrusionOk="0">
                        <a:moveTo>
                          <a:pt x="1655" y="84844"/>
                        </a:moveTo>
                        <a:cubicBezTo>
                          <a:pt x="43244" y="84358"/>
                          <a:pt x="84347" y="77276"/>
                          <a:pt x="124409" y="66514"/>
                        </a:cubicBezTo>
                        <a:cubicBezTo>
                          <a:pt x="168984" y="54503"/>
                          <a:pt x="212030" y="38256"/>
                          <a:pt x="255007" y="21662"/>
                        </a:cubicBezTo>
                        <a:cubicBezTo>
                          <a:pt x="254036" y="20898"/>
                          <a:pt x="252925" y="20135"/>
                          <a:pt x="251883" y="19440"/>
                        </a:cubicBezTo>
                        <a:cubicBezTo>
                          <a:pt x="242232" y="23190"/>
                          <a:pt x="232581" y="26870"/>
                          <a:pt x="222862" y="30480"/>
                        </a:cubicBezTo>
                        <a:cubicBezTo>
                          <a:pt x="154681" y="56100"/>
                          <a:pt x="84278" y="78803"/>
                          <a:pt x="10960" y="81372"/>
                        </a:cubicBezTo>
                        <a:cubicBezTo>
                          <a:pt x="17764" y="78803"/>
                          <a:pt x="24637" y="76304"/>
                          <a:pt x="31441" y="73735"/>
                        </a:cubicBezTo>
                        <a:cubicBezTo>
                          <a:pt x="95526" y="49851"/>
                          <a:pt x="159610" y="25897"/>
                          <a:pt x="223695" y="1944"/>
                        </a:cubicBezTo>
                        <a:cubicBezTo>
                          <a:pt x="222445" y="1250"/>
                          <a:pt x="221195" y="625"/>
                          <a:pt x="219945" y="0"/>
                        </a:cubicBezTo>
                        <a:cubicBezTo>
                          <a:pt x="146974" y="27286"/>
                          <a:pt x="73933" y="54503"/>
                          <a:pt x="1031" y="81789"/>
                        </a:cubicBezTo>
                        <a:cubicBezTo>
                          <a:pt x="-705" y="82414"/>
                          <a:pt x="-80" y="84844"/>
                          <a:pt x="1655" y="84844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89" name="Google Shape;13889;p32"/>
                  <p:cNvSpPr/>
                  <p:nvPr/>
                </p:nvSpPr>
                <p:spPr>
                  <a:xfrm>
                    <a:off x="8319026" y="4922102"/>
                    <a:ext cx="473515" cy="134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3515" h="134833" extrusionOk="0">
                        <a:moveTo>
                          <a:pt x="903" y="134765"/>
                        </a:moveTo>
                        <a:cubicBezTo>
                          <a:pt x="51101" y="134417"/>
                          <a:pt x="101229" y="127613"/>
                          <a:pt x="150247" y="116782"/>
                        </a:cubicBezTo>
                        <a:cubicBezTo>
                          <a:pt x="224469" y="100327"/>
                          <a:pt x="296121" y="74291"/>
                          <a:pt x="366523" y="45685"/>
                        </a:cubicBezTo>
                        <a:cubicBezTo>
                          <a:pt x="402350" y="31105"/>
                          <a:pt x="437828" y="15900"/>
                          <a:pt x="473516" y="972"/>
                        </a:cubicBezTo>
                        <a:cubicBezTo>
                          <a:pt x="471572" y="556"/>
                          <a:pt x="469627" y="208"/>
                          <a:pt x="467684" y="0"/>
                        </a:cubicBezTo>
                        <a:cubicBezTo>
                          <a:pt x="431094" y="15414"/>
                          <a:pt x="394643" y="30966"/>
                          <a:pt x="357775" y="45824"/>
                        </a:cubicBezTo>
                        <a:cubicBezTo>
                          <a:pt x="285220" y="75054"/>
                          <a:pt x="211207" y="101299"/>
                          <a:pt x="134417" y="116991"/>
                        </a:cubicBezTo>
                        <a:cubicBezTo>
                          <a:pt x="90190" y="126017"/>
                          <a:pt x="45060" y="131432"/>
                          <a:pt x="0" y="131640"/>
                        </a:cubicBezTo>
                        <a:lnTo>
                          <a:pt x="971" y="134834"/>
                        </a:ln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90" name="Google Shape;13890;p32"/>
                  <p:cNvSpPr/>
                  <p:nvPr/>
                </p:nvSpPr>
                <p:spPr>
                  <a:xfrm>
                    <a:off x="8384616" y="4993824"/>
                    <a:ext cx="532067" cy="1019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2067" h="101994" extrusionOk="0">
                        <a:moveTo>
                          <a:pt x="390290" y="44227"/>
                        </a:moveTo>
                        <a:cubicBezTo>
                          <a:pt x="438058" y="32077"/>
                          <a:pt x="485411" y="18191"/>
                          <a:pt x="532068" y="2430"/>
                        </a:cubicBezTo>
                        <a:cubicBezTo>
                          <a:pt x="531235" y="1597"/>
                          <a:pt x="530401" y="833"/>
                          <a:pt x="529568" y="0"/>
                        </a:cubicBezTo>
                        <a:cubicBezTo>
                          <a:pt x="477356" y="17497"/>
                          <a:pt x="424311" y="32841"/>
                          <a:pt x="370781" y="45824"/>
                        </a:cubicBezTo>
                        <a:cubicBezTo>
                          <a:pt x="310098" y="60613"/>
                          <a:pt x="248791" y="72416"/>
                          <a:pt x="186929" y="81303"/>
                        </a:cubicBezTo>
                        <a:cubicBezTo>
                          <a:pt x="125413" y="90121"/>
                          <a:pt x="63481" y="96023"/>
                          <a:pt x="1410" y="98869"/>
                        </a:cubicBezTo>
                        <a:cubicBezTo>
                          <a:pt x="-603" y="99008"/>
                          <a:pt x="-395" y="102063"/>
                          <a:pt x="1618" y="101993"/>
                        </a:cubicBezTo>
                        <a:cubicBezTo>
                          <a:pt x="9186" y="101646"/>
                          <a:pt x="16824" y="101230"/>
                          <a:pt x="24392" y="100813"/>
                        </a:cubicBezTo>
                        <a:cubicBezTo>
                          <a:pt x="86255" y="97203"/>
                          <a:pt x="147839" y="90607"/>
                          <a:pt x="209077" y="81164"/>
                        </a:cubicBezTo>
                        <a:cubicBezTo>
                          <a:pt x="269967" y="71722"/>
                          <a:pt x="330511" y="59363"/>
                          <a:pt x="390221" y="44227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91" name="Google Shape;13891;p32"/>
                  <p:cNvSpPr/>
                  <p:nvPr/>
                </p:nvSpPr>
                <p:spPr>
                  <a:xfrm>
                    <a:off x="8386751" y="5022638"/>
                    <a:ext cx="579375" cy="186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375" h="186168" extrusionOk="0">
                        <a:moveTo>
                          <a:pt x="2469" y="185865"/>
                        </a:moveTo>
                        <a:cubicBezTo>
                          <a:pt x="36351" y="160940"/>
                          <a:pt x="74538" y="142541"/>
                          <a:pt x="114252" y="129071"/>
                        </a:cubicBezTo>
                        <a:cubicBezTo>
                          <a:pt x="187363" y="104354"/>
                          <a:pt x="264639" y="96647"/>
                          <a:pt x="341151" y="90260"/>
                        </a:cubicBezTo>
                        <a:cubicBezTo>
                          <a:pt x="420093" y="83664"/>
                          <a:pt x="499036" y="77207"/>
                          <a:pt x="577979" y="70680"/>
                        </a:cubicBezTo>
                        <a:cubicBezTo>
                          <a:pt x="579853" y="70541"/>
                          <a:pt x="579783" y="68042"/>
                          <a:pt x="578117" y="67556"/>
                        </a:cubicBezTo>
                        <a:cubicBezTo>
                          <a:pt x="570549" y="65264"/>
                          <a:pt x="562912" y="62973"/>
                          <a:pt x="555275" y="60682"/>
                        </a:cubicBezTo>
                        <a:cubicBezTo>
                          <a:pt x="539584" y="55961"/>
                          <a:pt x="523962" y="51239"/>
                          <a:pt x="508340" y="46588"/>
                        </a:cubicBezTo>
                        <a:cubicBezTo>
                          <a:pt x="504660" y="45477"/>
                          <a:pt x="500910" y="44435"/>
                          <a:pt x="497231" y="43255"/>
                        </a:cubicBezTo>
                        <a:cubicBezTo>
                          <a:pt x="494037" y="42213"/>
                          <a:pt x="490219" y="40894"/>
                          <a:pt x="488483" y="37770"/>
                        </a:cubicBezTo>
                        <a:cubicBezTo>
                          <a:pt x="483970" y="29786"/>
                          <a:pt x="493690" y="23190"/>
                          <a:pt x="499870" y="20898"/>
                        </a:cubicBezTo>
                        <a:cubicBezTo>
                          <a:pt x="514450" y="15413"/>
                          <a:pt x="529724" y="11317"/>
                          <a:pt x="544582" y="6526"/>
                        </a:cubicBezTo>
                        <a:cubicBezTo>
                          <a:pt x="548679" y="5207"/>
                          <a:pt x="552776" y="3888"/>
                          <a:pt x="556872" y="2569"/>
                        </a:cubicBezTo>
                        <a:cubicBezTo>
                          <a:pt x="556108" y="1736"/>
                          <a:pt x="555345" y="833"/>
                          <a:pt x="554650" y="0"/>
                        </a:cubicBezTo>
                        <a:cubicBezTo>
                          <a:pt x="550345" y="1388"/>
                          <a:pt x="545971" y="2777"/>
                          <a:pt x="541666" y="4166"/>
                        </a:cubicBezTo>
                        <a:cubicBezTo>
                          <a:pt x="533959" y="6596"/>
                          <a:pt x="526253" y="9026"/>
                          <a:pt x="518546" y="11525"/>
                        </a:cubicBezTo>
                        <a:cubicBezTo>
                          <a:pt x="511464" y="13817"/>
                          <a:pt x="504105" y="15622"/>
                          <a:pt x="497231" y="18468"/>
                        </a:cubicBezTo>
                        <a:cubicBezTo>
                          <a:pt x="491954" y="20690"/>
                          <a:pt x="487094" y="24023"/>
                          <a:pt x="485150" y="29647"/>
                        </a:cubicBezTo>
                        <a:cubicBezTo>
                          <a:pt x="483415" y="34646"/>
                          <a:pt x="484803" y="39853"/>
                          <a:pt x="489177" y="42908"/>
                        </a:cubicBezTo>
                        <a:cubicBezTo>
                          <a:pt x="494384" y="46657"/>
                          <a:pt x="501744" y="47768"/>
                          <a:pt x="507784" y="49573"/>
                        </a:cubicBezTo>
                        <a:cubicBezTo>
                          <a:pt x="515353" y="51864"/>
                          <a:pt x="522990" y="54156"/>
                          <a:pt x="530627" y="56447"/>
                        </a:cubicBezTo>
                        <a:cubicBezTo>
                          <a:pt x="543610" y="60335"/>
                          <a:pt x="556594" y="64223"/>
                          <a:pt x="569508" y="68180"/>
                        </a:cubicBezTo>
                        <a:cubicBezTo>
                          <a:pt x="527433" y="71652"/>
                          <a:pt x="485358" y="75123"/>
                          <a:pt x="443353" y="78595"/>
                        </a:cubicBezTo>
                        <a:cubicBezTo>
                          <a:pt x="403638" y="81858"/>
                          <a:pt x="363924" y="85052"/>
                          <a:pt x="324210" y="88454"/>
                        </a:cubicBezTo>
                        <a:cubicBezTo>
                          <a:pt x="285676" y="91856"/>
                          <a:pt x="247073" y="95814"/>
                          <a:pt x="208886" y="102410"/>
                        </a:cubicBezTo>
                        <a:cubicBezTo>
                          <a:pt x="135081" y="115185"/>
                          <a:pt x="61555" y="138444"/>
                          <a:pt x="664" y="183296"/>
                        </a:cubicBezTo>
                        <a:cubicBezTo>
                          <a:pt x="-1002" y="184477"/>
                          <a:pt x="803" y="187045"/>
                          <a:pt x="2400" y="185865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92" name="Google Shape;13892;p32"/>
                  <p:cNvSpPr/>
                  <p:nvPr/>
                </p:nvSpPr>
                <p:spPr>
                  <a:xfrm>
                    <a:off x="8820386" y="5175732"/>
                    <a:ext cx="232937" cy="57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937" h="57002" extrusionOk="0">
                        <a:moveTo>
                          <a:pt x="132125" y="56030"/>
                        </a:moveTo>
                        <a:cubicBezTo>
                          <a:pt x="164896" y="56100"/>
                          <a:pt x="197736" y="55752"/>
                          <a:pt x="230507" y="56933"/>
                        </a:cubicBezTo>
                        <a:cubicBezTo>
                          <a:pt x="231341" y="56933"/>
                          <a:pt x="232174" y="56933"/>
                          <a:pt x="232937" y="57002"/>
                        </a:cubicBezTo>
                        <a:cubicBezTo>
                          <a:pt x="232660" y="55961"/>
                          <a:pt x="232382" y="54919"/>
                          <a:pt x="232035" y="53878"/>
                        </a:cubicBezTo>
                        <a:cubicBezTo>
                          <a:pt x="225370" y="53600"/>
                          <a:pt x="218705" y="53392"/>
                          <a:pt x="212039" y="53253"/>
                        </a:cubicBezTo>
                        <a:cubicBezTo>
                          <a:pt x="177740" y="52628"/>
                          <a:pt x="143373" y="52906"/>
                          <a:pt x="109004" y="52767"/>
                        </a:cubicBezTo>
                        <a:cubicBezTo>
                          <a:pt x="77414" y="52698"/>
                          <a:pt x="45892" y="52628"/>
                          <a:pt x="14301" y="52559"/>
                        </a:cubicBezTo>
                        <a:cubicBezTo>
                          <a:pt x="19786" y="51240"/>
                          <a:pt x="25271" y="49851"/>
                          <a:pt x="30756" y="48462"/>
                        </a:cubicBezTo>
                        <a:lnTo>
                          <a:pt x="215025" y="2916"/>
                        </a:lnTo>
                        <a:cubicBezTo>
                          <a:pt x="214678" y="1944"/>
                          <a:pt x="214261" y="972"/>
                          <a:pt x="213844" y="0"/>
                        </a:cubicBezTo>
                        <a:cubicBezTo>
                          <a:pt x="142886" y="17496"/>
                          <a:pt x="71998" y="35062"/>
                          <a:pt x="1040" y="52559"/>
                        </a:cubicBezTo>
                        <a:cubicBezTo>
                          <a:pt x="-765" y="52976"/>
                          <a:pt x="-2" y="55614"/>
                          <a:pt x="1665" y="55614"/>
                        </a:cubicBezTo>
                        <a:lnTo>
                          <a:pt x="27215" y="55614"/>
                        </a:lnTo>
                        <a:cubicBezTo>
                          <a:pt x="62138" y="55752"/>
                          <a:pt x="97132" y="55891"/>
                          <a:pt x="132055" y="5596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93" name="Google Shape;13893;p32"/>
                  <p:cNvSpPr/>
                  <p:nvPr/>
                </p:nvSpPr>
                <p:spPr>
                  <a:xfrm>
                    <a:off x="8594225" y="5252215"/>
                    <a:ext cx="469582" cy="732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9582" h="73254" extrusionOk="0">
                        <a:moveTo>
                          <a:pt x="2385" y="72792"/>
                        </a:moveTo>
                        <a:cubicBezTo>
                          <a:pt x="8286" y="67516"/>
                          <a:pt x="14535" y="62516"/>
                          <a:pt x="20922" y="57795"/>
                        </a:cubicBezTo>
                        <a:cubicBezTo>
                          <a:pt x="73551" y="19678"/>
                          <a:pt x="139441" y="4820"/>
                          <a:pt x="203525" y="3292"/>
                        </a:cubicBezTo>
                        <a:cubicBezTo>
                          <a:pt x="270178" y="1696"/>
                          <a:pt x="336067" y="13360"/>
                          <a:pt x="401749" y="23149"/>
                        </a:cubicBezTo>
                        <a:cubicBezTo>
                          <a:pt x="424314" y="26482"/>
                          <a:pt x="446879" y="29676"/>
                          <a:pt x="469582" y="32037"/>
                        </a:cubicBezTo>
                        <a:cubicBezTo>
                          <a:pt x="469444" y="30995"/>
                          <a:pt x="469305" y="29953"/>
                          <a:pt x="469166" y="28912"/>
                        </a:cubicBezTo>
                        <a:cubicBezTo>
                          <a:pt x="433131" y="25094"/>
                          <a:pt x="397306" y="19331"/>
                          <a:pt x="361549" y="13915"/>
                        </a:cubicBezTo>
                        <a:cubicBezTo>
                          <a:pt x="298159" y="4334"/>
                          <a:pt x="233657" y="-4206"/>
                          <a:pt x="169504" y="2251"/>
                        </a:cubicBezTo>
                        <a:cubicBezTo>
                          <a:pt x="108405" y="8361"/>
                          <a:pt x="47028" y="28773"/>
                          <a:pt x="579" y="70293"/>
                        </a:cubicBezTo>
                        <a:cubicBezTo>
                          <a:pt x="-948" y="71612"/>
                          <a:pt x="857" y="74250"/>
                          <a:pt x="2385" y="7286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94" name="Google Shape;13894;p32"/>
                  <p:cNvSpPr/>
                  <p:nvPr/>
                </p:nvSpPr>
                <p:spPr>
                  <a:xfrm>
                    <a:off x="8540791" y="5133310"/>
                    <a:ext cx="475803" cy="580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5803" h="58097" extrusionOk="0">
                        <a:moveTo>
                          <a:pt x="2149" y="58044"/>
                        </a:moveTo>
                        <a:cubicBezTo>
                          <a:pt x="11522" y="55822"/>
                          <a:pt x="20895" y="53670"/>
                          <a:pt x="30267" y="51379"/>
                        </a:cubicBezTo>
                        <a:cubicBezTo>
                          <a:pt x="68385" y="42422"/>
                          <a:pt x="106502" y="33396"/>
                          <a:pt x="144619" y="24440"/>
                        </a:cubicBezTo>
                        <a:cubicBezTo>
                          <a:pt x="153298" y="22357"/>
                          <a:pt x="162046" y="19996"/>
                          <a:pt x="170795" y="18538"/>
                        </a:cubicBezTo>
                        <a:cubicBezTo>
                          <a:pt x="178224" y="17289"/>
                          <a:pt x="186278" y="16872"/>
                          <a:pt x="193429" y="19788"/>
                        </a:cubicBezTo>
                        <a:cubicBezTo>
                          <a:pt x="200997" y="22982"/>
                          <a:pt x="205997" y="29647"/>
                          <a:pt x="211689" y="35201"/>
                        </a:cubicBezTo>
                        <a:cubicBezTo>
                          <a:pt x="216688" y="40062"/>
                          <a:pt x="222521" y="43672"/>
                          <a:pt x="229325" y="45477"/>
                        </a:cubicBezTo>
                        <a:cubicBezTo>
                          <a:pt x="243420" y="49157"/>
                          <a:pt x="258277" y="45755"/>
                          <a:pt x="272233" y="43047"/>
                        </a:cubicBezTo>
                        <a:lnTo>
                          <a:pt x="329513" y="31730"/>
                        </a:lnTo>
                        <a:cubicBezTo>
                          <a:pt x="368186" y="24093"/>
                          <a:pt x="406859" y="16524"/>
                          <a:pt x="445532" y="8887"/>
                        </a:cubicBezTo>
                        <a:lnTo>
                          <a:pt x="475803" y="2916"/>
                        </a:lnTo>
                        <a:cubicBezTo>
                          <a:pt x="475317" y="1944"/>
                          <a:pt x="474831" y="972"/>
                          <a:pt x="474345" y="0"/>
                        </a:cubicBezTo>
                        <a:cubicBezTo>
                          <a:pt x="458515" y="3124"/>
                          <a:pt x="442685" y="6249"/>
                          <a:pt x="426924" y="9373"/>
                        </a:cubicBezTo>
                        <a:cubicBezTo>
                          <a:pt x="387349" y="17150"/>
                          <a:pt x="347843" y="24995"/>
                          <a:pt x="308268" y="32771"/>
                        </a:cubicBezTo>
                        <a:cubicBezTo>
                          <a:pt x="290216" y="36312"/>
                          <a:pt x="272025" y="40825"/>
                          <a:pt x="253695" y="43117"/>
                        </a:cubicBezTo>
                        <a:cubicBezTo>
                          <a:pt x="246405" y="44019"/>
                          <a:pt x="238976" y="44436"/>
                          <a:pt x="231755" y="42839"/>
                        </a:cubicBezTo>
                        <a:cubicBezTo>
                          <a:pt x="223493" y="41034"/>
                          <a:pt x="217244" y="36521"/>
                          <a:pt x="211411" y="30550"/>
                        </a:cubicBezTo>
                        <a:cubicBezTo>
                          <a:pt x="206204" y="25065"/>
                          <a:pt x="201136" y="19371"/>
                          <a:pt x="193846" y="16594"/>
                        </a:cubicBezTo>
                        <a:cubicBezTo>
                          <a:pt x="187042" y="14025"/>
                          <a:pt x="179682" y="14095"/>
                          <a:pt x="172531" y="15067"/>
                        </a:cubicBezTo>
                        <a:cubicBezTo>
                          <a:pt x="164477" y="16177"/>
                          <a:pt x="156632" y="18330"/>
                          <a:pt x="148716" y="20205"/>
                        </a:cubicBezTo>
                        <a:cubicBezTo>
                          <a:pt x="138718" y="22565"/>
                          <a:pt x="128720" y="24926"/>
                          <a:pt x="118652" y="27287"/>
                        </a:cubicBezTo>
                        <a:cubicBezTo>
                          <a:pt x="79493" y="36521"/>
                          <a:pt x="40266" y="45824"/>
                          <a:pt x="1037" y="55059"/>
                        </a:cubicBezTo>
                        <a:cubicBezTo>
                          <a:pt x="-907" y="55544"/>
                          <a:pt x="135" y="58530"/>
                          <a:pt x="2079" y="58044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95" name="Google Shape;13895;p32"/>
                  <p:cNvSpPr/>
                  <p:nvPr/>
                </p:nvSpPr>
                <p:spPr>
                  <a:xfrm>
                    <a:off x="8632047" y="5315879"/>
                    <a:ext cx="431968" cy="572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968" h="57243" extrusionOk="0">
                        <a:moveTo>
                          <a:pt x="358720" y="48912"/>
                        </a:moveTo>
                        <a:cubicBezTo>
                          <a:pt x="382049" y="53772"/>
                          <a:pt x="406835" y="57035"/>
                          <a:pt x="431553" y="57244"/>
                        </a:cubicBezTo>
                        <a:cubicBezTo>
                          <a:pt x="431760" y="56272"/>
                          <a:pt x="431899" y="55230"/>
                          <a:pt x="431969" y="54258"/>
                        </a:cubicBezTo>
                        <a:cubicBezTo>
                          <a:pt x="357818" y="53703"/>
                          <a:pt x="287484" y="24403"/>
                          <a:pt x="215485" y="8990"/>
                        </a:cubicBezTo>
                        <a:cubicBezTo>
                          <a:pt x="143347" y="-6424"/>
                          <a:pt x="57877" y="-6771"/>
                          <a:pt x="458" y="46621"/>
                        </a:cubicBezTo>
                        <a:cubicBezTo>
                          <a:pt x="-1000" y="48010"/>
                          <a:pt x="1361" y="50023"/>
                          <a:pt x="2819" y="48704"/>
                        </a:cubicBezTo>
                        <a:cubicBezTo>
                          <a:pt x="35312" y="18502"/>
                          <a:pt x="79262" y="5518"/>
                          <a:pt x="122725" y="3366"/>
                        </a:cubicBezTo>
                        <a:cubicBezTo>
                          <a:pt x="204168" y="-731"/>
                          <a:pt x="280263" y="32596"/>
                          <a:pt x="358651" y="4891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96" name="Google Shape;13896;p32"/>
                  <p:cNvSpPr/>
                  <p:nvPr/>
                </p:nvSpPr>
                <p:spPr>
                  <a:xfrm>
                    <a:off x="8492116" y="5415198"/>
                    <a:ext cx="560651" cy="2219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651" h="221969" extrusionOk="0">
                        <a:moveTo>
                          <a:pt x="1042" y="221969"/>
                        </a:moveTo>
                        <a:cubicBezTo>
                          <a:pt x="73666" y="181561"/>
                          <a:pt x="155594" y="157677"/>
                          <a:pt x="238563" y="153164"/>
                        </a:cubicBezTo>
                        <a:cubicBezTo>
                          <a:pt x="257935" y="152122"/>
                          <a:pt x="284735" y="154830"/>
                          <a:pt x="296746" y="135876"/>
                        </a:cubicBezTo>
                        <a:cubicBezTo>
                          <a:pt x="300912" y="129280"/>
                          <a:pt x="302856" y="120601"/>
                          <a:pt x="299384" y="113311"/>
                        </a:cubicBezTo>
                        <a:cubicBezTo>
                          <a:pt x="296191" y="106576"/>
                          <a:pt x="289317" y="102966"/>
                          <a:pt x="282166" y="102202"/>
                        </a:cubicBezTo>
                        <a:cubicBezTo>
                          <a:pt x="273556" y="101230"/>
                          <a:pt x="265017" y="103382"/>
                          <a:pt x="256754" y="105395"/>
                        </a:cubicBezTo>
                        <a:cubicBezTo>
                          <a:pt x="244257" y="108520"/>
                          <a:pt x="231829" y="111644"/>
                          <a:pt x="219331" y="114699"/>
                        </a:cubicBezTo>
                        <a:cubicBezTo>
                          <a:pt x="194405" y="120948"/>
                          <a:pt x="169411" y="127127"/>
                          <a:pt x="144485" y="133376"/>
                        </a:cubicBezTo>
                        <a:cubicBezTo>
                          <a:pt x="132751" y="136292"/>
                          <a:pt x="121087" y="139555"/>
                          <a:pt x="109284" y="141847"/>
                        </a:cubicBezTo>
                        <a:cubicBezTo>
                          <a:pt x="98592" y="143860"/>
                          <a:pt x="87413" y="144901"/>
                          <a:pt x="76791" y="142194"/>
                        </a:cubicBezTo>
                        <a:cubicBezTo>
                          <a:pt x="67070" y="139694"/>
                          <a:pt x="57835" y="133445"/>
                          <a:pt x="52767" y="124697"/>
                        </a:cubicBezTo>
                        <a:cubicBezTo>
                          <a:pt x="47213" y="115116"/>
                          <a:pt x="48810" y="104076"/>
                          <a:pt x="54850" y="95189"/>
                        </a:cubicBezTo>
                        <a:cubicBezTo>
                          <a:pt x="60752" y="86580"/>
                          <a:pt x="69431" y="80192"/>
                          <a:pt x="78040" y="74568"/>
                        </a:cubicBezTo>
                        <a:cubicBezTo>
                          <a:pt x="87899" y="68181"/>
                          <a:pt x="98453" y="63043"/>
                          <a:pt x="109423" y="58946"/>
                        </a:cubicBezTo>
                        <a:cubicBezTo>
                          <a:pt x="130946" y="51031"/>
                          <a:pt x="153789" y="47282"/>
                          <a:pt x="176562" y="46032"/>
                        </a:cubicBezTo>
                        <a:cubicBezTo>
                          <a:pt x="223635" y="43464"/>
                          <a:pt x="270224" y="52142"/>
                          <a:pt x="316812" y="57141"/>
                        </a:cubicBezTo>
                        <a:cubicBezTo>
                          <a:pt x="338960" y="59502"/>
                          <a:pt x="361317" y="61099"/>
                          <a:pt x="383604" y="60335"/>
                        </a:cubicBezTo>
                        <a:cubicBezTo>
                          <a:pt x="407280" y="59502"/>
                          <a:pt x="430747" y="55614"/>
                          <a:pt x="453659" y="49296"/>
                        </a:cubicBezTo>
                        <a:cubicBezTo>
                          <a:pt x="490527" y="39089"/>
                          <a:pt x="525451" y="22981"/>
                          <a:pt x="558916" y="4513"/>
                        </a:cubicBezTo>
                        <a:cubicBezTo>
                          <a:pt x="559540" y="2985"/>
                          <a:pt x="560096" y="1527"/>
                          <a:pt x="560652" y="0"/>
                        </a:cubicBezTo>
                        <a:cubicBezTo>
                          <a:pt x="557735" y="1597"/>
                          <a:pt x="554889" y="3194"/>
                          <a:pt x="551903" y="4791"/>
                        </a:cubicBezTo>
                        <a:cubicBezTo>
                          <a:pt x="508926" y="28050"/>
                          <a:pt x="463033" y="47421"/>
                          <a:pt x="414362" y="54433"/>
                        </a:cubicBezTo>
                        <a:cubicBezTo>
                          <a:pt x="321810" y="67903"/>
                          <a:pt x="229676" y="28813"/>
                          <a:pt x="137334" y="47907"/>
                        </a:cubicBezTo>
                        <a:cubicBezTo>
                          <a:pt x="116227" y="52281"/>
                          <a:pt x="95675" y="59710"/>
                          <a:pt x="77415" y="71236"/>
                        </a:cubicBezTo>
                        <a:cubicBezTo>
                          <a:pt x="62974" y="80401"/>
                          <a:pt x="44852" y="94356"/>
                          <a:pt x="46032" y="113519"/>
                        </a:cubicBezTo>
                        <a:cubicBezTo>
                          <a:pt x="47074" y="131640"/>
                          <a:pt x="64848" y="143999"/>
                          <a:pt x="81442" y="146360"/>
                        </a:cubicBezTo>
                        <a:cubicBezTo>
                          <a:pt x="102827" y="149415"/>
                          <a:pt x="124905" y="141499"/>
                          <a:pt x="145388" y="136362"/>
                        </a:cubicBezTo>
                        <a:cubicBezTo>
                          <a:pt x="170313" y="130113"/>
                          <a:pt x="195308" y="123933"/>
                          <a:pt x="220233" y="117685"/>
                        </a:cubicBezTo>
                        <a:cubicBezTo>
                          <a:pt x="232731" y="114560"/>
                          <a:pt x="245229" y="111505"/>
                          <a:pt x="257657" y="108381"/>
                        </a:cubicBezTo>
                        <a:cubicBezTo>
                          <a:pt x="266613" y="106159"/>
                          <a:pt x="276473" y="103521"/>
                          <a:pt x="285637" y="106021"/>
                        </a:cubicBezTo>
                        <a:cubicBezTo>
                          <a:pt x="296399" y="109006"/>
                          <a:pt x="300218" y="119768"/>
                          <a:pt x="296260" y="129696"/>
                        </a:cubicBezTo>
                        <a:cubicBezTo>
                          <a:pt x="291747" y="141013"/>
                          <a:pt x="280847" y="146151"/>
                          <a:pt x="269391" y="148026"/>
                        </a:cubicBezTo>
                        <a:cubicBezTo>
                          <a:pt x="257657" y="149970"/>
                          <a:pt x="245506" y="149484"/>
                          <a:pt x="233634" y="150248"/>
                        </a:cubicBezTo>
                        <a:cubicBezTo>
                          <a:pt x="221831" y="150942"/>
                          <a:pt x="210097" y="152122"/>
                          <a:pt x="198294" y="153650"/>
                        </a:cubicBezTo>
                        <a:cubicBezTo>
                          <a:pt x="128794" y="162606"/>
                          <a:pt x="61169" y="184963"/>
                          <a:pt x="0" y="218914"/>
                        </a:cubicBezTo>
                        <a:lnTo>
                          <a:pt x="903" y="221900"/>
                        </a:ln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97" name="Google Shape;13897;p32"/>
                  <p:cNvSpPr/>
                  <p:nvPr/>
                </p:nvSpPr>
                <p:spPr>
                  <a:xfrm>
                    <a:off x="8626330" y="5347489"/>
                    <a:ext cx="262115" cy="788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2115" h="78858" extrusionOk="0">
                        <a:moveTo>
                          <a:pt x="1107" y="75832"/>
                        </a:moveTo>
                        <a:cubicBezTo>
                          <a:pt x="38182" y="67501"/>
                          <a:pt x="75328" y="59030"/>
                          <a:pt x="112404" y="50768"/>
                        </a:cubicBezTo>
                        <a:cubicBezTo>
                          <a:pt x="143787" y="43756"/>
                          <a:pt x="175725" y="37229"/>
                          <a:pt x="208010" y="37160"/>
                        </a:cubicBezTo>
                        <a:cubicBezTo>
                          <a:pt x="220230" y="37160"/>
                          <a:pt x="232519" y="38132"/>
                          <a:pt x="244530" y="40423"/>
                        </a:cubicBezTo>
                        <a:cubicBezTo>
                          <a:pt x="222173" y="30564"/>
                          <a:pt x="199608" y="21121"/>
                          <a:pt x="176210" y="14178"/>
                        </a:cubicBezTo>
                        <a:cubicBezTo>
                          <a:pt x="147813" y="5777"/>
                          <a:pt x="118027" y="1125"/>
                          <a:pt x="88381" y="4042"/>
                        </a:cubicBezTo>
                        <a:cubicBezTo>
                          <a:pt x="71926" y="5638"/>
                          <a:pt x="55818" y="9734"/>
                          <a:pt x="40752" y="16539"/>
                        </a:cubicBezTo>
                        <a:cubicBezTo>
                          <a:pt x="38947" y="17372"/>
                          <a:pt x="37905" y="14387"/>
                          <a:pt x="39710" y="13554"/>
                        </a:cubicBezTo>
                        <a:cubicBezTo>
                          <a:pt x="66927" y="1195"/>
                          <a:pt x="97337" y="-1860"/>
                          <a:pt x="126915" y="987"/>
                        </a:cubicBezTo>
                        <a:cubicBezTo>
                          <a:pt x="156979" y="3833"/>
                          <a:pt x="186000" y="12998"/>
                          <a:pt x="213981" y="24038"/>
                        </a:cubicBezTo>
                        <a:cubicBezTo>
                          <a:pt x="229950" y="30356"/>
                          <a:pt x="245641" y="37368"/>
                          <a:pt x="261263" y="44381"/>
                        </a:cubicBezTo>
                        <a:cubicBezTo>
                          <a:pt x="262860" y="45075"/>
                          <a:pt x="262027" y="47852"/>
                          <a:pt x="260291" y="47366"/>
                        </a:cubicBezTo>
                        <a:cubicBezTo>
                          <a:pt x="229603" y="38340"/>
                          <a:pt x="197248" y="39173"/>
                          <a:pt x="165865" y="43686"/>
                        </a:cubicBezTo>
                        <a:cubicBezTo>
                          <a:pt x="131845" y="48616"/>
                          <a:pt x="98309" y="57156"/>
                          <a:pt x="64775" y="64724"/>
                        </a:cubicBezTo>
                        <a:cubicBezTo>
                          <a:pt x="43876" y="69445"/>
                          <a:pt x="22977" y="74166"/>
                          <a:pt x="2079" y="78818"/>
                        </a:cubicBezTo>
                        <a:cubicBezTo>
                          <a:pt x="134" y="79235"/>
                          <a:pt x="-906" y="76319"/>
                          <a:pt x="1037" y="7583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98" name="Google Shape;13898;p32"/>
                  <p:cNvSpPr/>
                  <p:nvPr/>
                </p:nvSpPr>
                <p:spPr>
                  <a:xfrm>
                    <a:off x="8813996" y="5461369"/>
                    <a:ext cx="214192" cy="1037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4192" h="103798" extrusionOk="0">
                        <a:moveTo>
                          <a:pt x="69" y="103799"/>
                        </a:moveTo>
                        <a:cubicBezTo>
                          <a:pt x="3333" y="102619"/>
                          <a:pt x="6596" y="101508"/>
                          <a:pt x="9790" y="100327"/>
                        </a:cubicBezTo>
                        <a:lnTo>
                          <a:pt x="9790" y="100327"/>
                        </a:lnTo>
                        <a:cubicBezTo>
                          <a:pt x="42422" y="75957"/>
                          <a:pt x="77693" y="55059"/>
                          <a:pt x="114699" y="38118"/>
                        </a:cubicBezTo>
                        <a:cubicBezTo>
                          <a:pt x="145735" y="23954"/>
                          <a:pt x="178020" y="12498"/>
                          <a:pt x="211138" y="4027"/>
                        </a:cubicBezTo>
                        <a:cubicBezTo>
                          <a:pt x="212180" y="2708"/>
                          <a:pt x="213222" y="1389"/>
                          <a:pt x="214193" y="0"/>
                        </a:cubicBezTo>
                        <a:cubicBezTo>
                          <a:pt x="197113" y="4236"/>
                          <a:pt x="180173" y="9234"/>
                          <a:pt x="163509" y="15067"/>
                        </a:cubicBezTo>
                        <a:cubicBezTo>
                          <a:pt x="124211" y="28744"/>
                          <a:pt x="86372" y="46797"/>
                          <a:pt x="50893" y="68528"/>
                        </a:cubicBezTo>
                        <a:cubicBezTo>
                          <a:pt x="33327" y="79290"/>
                          <a:pt x="16316" y="91093"/>
                          <a:pt x="0" y="103729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3899" name="Google Shape;13899;p32"/>
                <p:cNvSpPr/>
                <p:nvPr/>
              </p:nvSpPr>
              <p:spPr>
                <a:xfrm>
                  <a:off x="8121602" y="5046702"/>
                  <a:ext cx="584085" cy="661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085" h="661352" extrusionOk="0">
                      <a:moveTo>
                        <a:pt x="530343" y="168953"/>
                      </a:moveTo>
                      <a:cubicBezTo>
                        <a:pt x="582347" y="249978"/>
                        <a:pt x="598593" y="353846"/>
                        <a:pt x="570335" y="445911"/>
                      </a:cubicBezTo>
                      <a:cubicBezTo>
                        <a:pt x="542008" y="537906"/>
                        <a:pt x="468550" y="615668"/>
                        <a:pt x="377111" y="645732"/>
                      </a:cubicBezTo>
                      <a:cubicBezTo>
                        <a:pt x="315942" y="665867"/>
                        <a:pt x="249219" y="665034"/>
                        <a:pt x="186245" y="651772"/>
                      </a:cubicBezTo>
                      <a:cubicBezTo>
                        <a:pt x="145073" y="643094"/>
                        <a:pt x="103970" y="628652"/>
                        <a:pt x="72032" y="601366"/>
                      </a:cubicBezTo>
                      <a:cubicBezTo>
                        <a:pt x="27805" y="563595"/>
                        <a:pt x="5865" y="504788"/>
                        <a:pt x="1144" y="446813"/>
                      </a:cubicBezTo>
                      <a:cubicBezTo>
                        <a:pt x="-3578" y="388839"/>
                        <a:pt x="7115" y="330795"/>
                        <a:pt x="18571" y="273793"/>
                      </a:cubicBezTo>
                      <a:cubicBezTo>
                        <a:pt x="27597" y="228871"/>
                        <a:pt x="37178" y="183810"/>
                        <a:pt x="54814" y="141597"/>
                      </a:cubicBezTo>
                      <a:cubicBezTo>
                        <a:pt x="72518" y="99383"/>
                        <a:pt x="98902" y="59738"/>
                        <a:pt x="136117" y="33147"/>
                      </a:cubicBezTo>
                      <a:cubicBezTo>
                        <a:pt x="237624" y="-39547"/>
                        <a:pt x="378915" y="19608"/>
                        <a:pt x="463760" y="92718"/>
                      </a:cubicBezTo>
                      <a:cubicBezTo>
                        <a:pt x="489449" y="114866"/>
                        <a:pt x="512083" y="140486"/>
                        <a:pt x="530413" y="169022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900" name="Google Shape;13900;p32"/>
                <p:cNvSpPr/>
                <p:nvPr/>
              </p:nvSpPr>
              <p:spPr>
                <a:xfrm>
                  <a:off x="8165250" y="5099370"/>
                  <a:ext cx="490724" cy="5555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24" h="555540" extrusionOk="0">
                      <a:moveTo>
                        <a:pt x="445592" y="142043"/>
                      </a:moveTo>
                      <a:cubicBezTo>
                        <a:pt x="489264" y="210086"/>
                        <a:pt x="502942" y="297360"/>
                        <a:pt x="479127" y="374636"/>
                      </a:cubicBezTo>
                      <a:cubicBezTo>
                        <a:pt x="455312" y="451912"/>
                        <a:pt x="393658" y="517177"/>
                        <a:pt x="316799" y="542450"/>
                      </a:cubicBezTo>
                      <a:cubicBezTo>
                        <a:pt x="265420" y="559321"/>
                        <a:pt x="209389" y="558627"/>
                        <a:pt x="156483" y="547518"/>
                      </a:cubicBezTo>
                      <a:cubicBezTo>
                        <a:pt x="121907" y="540228"/>
                        <a:pt x="87400" y="528147"/>
                        <a:pt x="60530" y="505165"/>
                      </a:cubicBezTo>
                      <a:cubicBezTo>
                        <a:pt x="23385" y="473436"/>
                        <a:pt x="4917" y="424070"/>
                        <a:pt x="959" y="375330"/>
                      </a:cubicBezTo>
                      <a:cubicBezTo>
                        <a:pt x="-2999" y="326659"/>
                        <a:pt x="5958" y="277919"/>
                        <a:pt x="15609" y="230012"/>
                      </a:cubicBezTo>
                      <a:cubicBezTo>
                        <a:pt x="23177" y="192312"/>
                        <a:pt x="31231" y="154402"/>
                        <a:pt x="46089" y="118923"/>
                      </a:cubicBezTo>
                      <a:cubicBezTo>
                        <a:pt x="60947" y="83444"/>
                        <a:pt x="83165" y="50187"/>
                        <a:pt x="114409" y="27831"/>
                      </a:cubicBezTo>
                      <a:cubicBezTo>
                        <a:pt x="199669" y="-33199"/>
                        <a:pt x="318326" y="16444"/>
                        <a:pt x="389631" y="77890"/>
                      </a:cubicBezTo>
                      <a:cubicBezTo>
                        <a:pt x="411224" y="96497"/>
                        <a:pt x="430178" y="118021"/>
                        <a:pt x="445592" y="141974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3901" name="Google Shape;13901;p32"/>
              <p:cNvSpPr/>
              <p:nvPr/>
            </p:nvSpPr>
            <p:spPr>
              <a:xfrm>
                <a:off x="8207435" y="5135988"/>
                <a:ext cx="386368" cy="477949"/>
              </a:xfrm>
              <a:custGeom>
                <a:avLst/>
                <a:gdLst/>
                <a:ahLst/>
                <a:cxnLst/>
                <a:rect l="l" t="t" r="r" b="b"/>
                <a:pathLst>
                  <a:path w="386368" h="477949" extrusionOk="0">
                    <a:moveTo>
                      <a:pt x="251423" y="468338"/>
                    </a:moveTo>
                    <a:cubicBezTo>
                      <a:pt x="295582" y="452786"/>
                      <a:pt x="334740" y="418418"/>
                      <a:pt x="358416" y="373705"/>
                    </a:cubicBezTo>
                    <a:cubicBezTo>
                      <a:pt x="381884" y="329338"/>
                      <a:pt x="391049" y="273794"/>
                      <a:pt x="384106" y="217416"/>
                    </a:cubicBezTo>
                    <a:cubicBezTo>
                      <a:pt x="375704" y="148958"/>
                      <a:pt x="345711" y="89248"/>
                      <a:pt x="299748" y="49394"/>
                    </a:cubicBezTo>
                    <a:cubicBezTo>
                      <a:pt x="248508" y="4959"/>
                      <a:pt x="177064" y="-11288"/>
                      <a:pt x="117770" y="8014"/>
                    </a:cubicBezTo>
                    <a:cubicBezTo>
                      <a:pt x="112840" y="9680"/>
                      <a:pt x="110132" y="14957"/>
                      <a:pt x="111729" y="19886"/>
                    </a:cubicBezTo>
                    <a:cubicBezTo>
                      <a:pt x="113327" y="24816"/>
                      <a:pt x="118672" y="27524"/>
                      <a:pt x="123602" y="25927"/>
                    </a:cubicBezTo>
                    <a:cubicBezTo>
                      <a:pt x="176717" y="8570"/>
                      <a:pt x="241009" y="23358"/>
                      <a:pt x="287389" y="63628"/>
                    </a:cubicBezTo>
                    <a:cubicBezTo>
                      <a:pt x="329256" y="99940"/>
                      <a:pt x="357652" y="156804"/>
                      <a:pt x="365429" y="219708"/>
                    </a:cubicBezTo>
                    <a:cubicBezTo>
                      <a:pt x="371886" y="272267"/>
                      <a:pt x="363484" y="323853"/>
                      <a:pt x="341822" y="364887"/>
                    </a:cubicBezTo>
                    <a:cubicBezTo>
                      <a:pt x="317799" y="410225"/>
                      <a:pt x="276350" y="443830"/>
                      <a:pt x="230942" y="454799"/>
                    </a:cubicBezTo>
                    <a:cubicBezTo>
                      <a:pt x="205460" y="460909"/>
                      <a:pt x="177481" y="460701"/>
                      <a:pt x="147764" y="454175"/>
                    </a:cubicBezTo>
                    <a:cubicBezTo>
                      <a:pt x="119714" y="447995"/>
                      <a:pt x="96733" y="437372"/>
                      <a:pt x="79306" y="422583"/>
                    </a:cubicBezTo>
                    <a:cubicBezTo>
                      <a:pt x="57226" y="403768"/>
                      <a:pt x="40493" y="375024"/>
                      <a:pt x="29732" y="336976"/>
                    </a:cubicBezTo>
                    <a:cubicBezTo>
                      <a:pt x="16193" y="289208"/>
                      <a:pt x="15429" y="242273"/>
                      <a:pt x="27649" y="201308"/>
                    </a:cubicBezTo>
                    <a:cubicBezTo>
                      <a:pt x="41119" y="156110"/>
                      <a:pt x="71876" y="117853"/>
                      <a:pt x="109924" y="98898"/>
                    </a:cubicBezTo>
                    <a:cubicBezTo>
                      <a:pt x="150819" y="78486"/>
                      <a:pt x="201573" y="81055"/>
                      <a:pt x="236288" y="105217"/>
                    </a:cubicBezTo>
                    <a:cubicBezTo>
                      <a:pt x="270656" y="129101"/>
                      <a:pt x="292735" y="173398"/>
                      <a:pt x="303913" y="240537"/>
                    </a:cubicBezTo>
                    <a:cubicBezTo>
                      <a:pt x="306968" y="259075"/>
                      <a:pt x="309676" y="280320"/>
                      <a:pt x="301969" y="298026"/>
                    </a:cubicBezTo>
                    <a:cubicBezTo>
                      <a:pt x="296276" y="311217"/>
                      <a:pt x="284472" y="323159"/>
                      <a:pt x="265865" y="334546"/>
                    </a:cubicBezTo>
                    <a:cubicBezTo>
                      <a:pt x="239204" y="350862"/>
                      <a:pt x="211293" y="359263"/>
                      <a:pt x="185257" y="358777"/>
                    </a:cubicBezTo>
                    <a:cubicBezTo>
                      <a:pt x="156026" y="358291"/>
                      <a:pt x="128740" y="346071"/>
                      <a:pt x="112216" y="326145"/>
                    </a:cubicBezTo>
                    <a:cubicBezTo>
                      <a:pt x="101662" y="313439"/>
                      <a:pt x="94233" y="296637"/>
                      <a:pt x="89373" y="274627"/>
                    </a:cubicBezTo>
                    <a:cubicBezTo>
                      <a:pt x="83054" y="245953"/>
                      <a:pt x="84096" y="221235"/>
                      <a:pt x="92428" y="201170"/>
                    </a:cubicBezTo>
                    <a:cubicBezTo>
                      <a:pt x="102148" y="177841"/>
                      <a:pt x="123116" y="161525"/>
                      <a:pt x="144571" y="160553"/>
                    </a:cubicBezTo>
                    <a:cubicBezTo>
                      <a:pt x="160400" y="159859"/>
                      <a:pt x="177897" y="167149"/>
                      <a:pt x="194005" y="181174"/>
                    </a:cubicBezTo>
                    <a:cubicBezTo>
                      <a:pt x="205322" y="191033"/>
                      <a:pt x="219763" y="207349"/>
                      <a:pt x="224207" y="229012"/>
                    </a:cubicBezTo>
                    <a:cubicBezTo>
                      <a:pt x="228095" y="247827"/>
                      <a:pt x="222541" y="267337"/>
                      <a:pt x="210182" y="278724"/>
                    </a:cubicBezTo>
                    <a:cubicBezTo>
                      <a:pt x="197199" y="290596"/>
                      <a:pt x="176439" y="292193"/>
                      <a:pt x="163941" y="282334"/>
                    </a:cubicBezTo>
                    <a:cubicBezTo>
                      <a:pt x="157831" y="277474"/>
                      <a:pt x="154013" y="269003"/>
                      <a:pt x="153943" y="260186"/>
                    </a:cubicBezTo>
                    <a:cubicBezTo>
                      <a:pt x="153943" y="252410"/>
                      <a:pt x="156790" y="245605"/>
                      <a:pt x="161859" y="241509"/>
                    </a:cubicBezTo>
                    <a:cubicBezTo>
                      <a:pt x="165885" y="238246"/>
                      <a:pt x="166510" y="232344"/>
                      <a:pt x="163247" y="228248"/>
                    </a:cubicBezTo>
                    <a:cubicBezTo>
                      <a:pt x="159984" y="224221"/>
                      <a:pt x="154082" y="223596"/>
                      <a:pt x="149985" y="226859"/>
                    </a:cubicBezTo>
                    <a:cubicBezTo>
                      <a:pt x="140474" y="234566"/>
                      <a:pt x="134989" y="246786"/>
                      <a:pt x="135059" y="260255"/>
                    </a:cubicBezTo>
                    <a:cubicBezTo>
                      <a:pt x="135127" y="274836"/>
                      <a:pt x="141515" y="288583"/>
                      <a:pt x="152208" y="297053"/>
                    </a:cubicBezTo>
                    <a:cubicBezTo>
                      <a:pt x="171995" y="312745"/>
                      <a:pt x="203030" y="310801"/>
                      <a:pt x="222818" y="292610"/>
                    </a:cubicBezTo>
                    <a:cubicBezTo>
                      <a:pt x="239968" y="276849"/>
                      <a:pt x="247744" y="250396"/>
                      <a:pt x="242606" y="225193"/>
                    </a:cubicBezTo>
                    <a:cubicBezTo>
                      <a:pt x="237121" y="198392"/>
                      <a:pt x="219833" y="178744"/>
                      <a:pt x="206294" y="166941"/>
                    </a:cubicBezTo>
                    <a:cubicBezTo>
                      <a:pt x="186575" y="149722"/>
                      <a:pt x="164289" y="140765"/>
                      <a:pt x="143668" y="141737"/>
                    </a:cubicBezTo>
                    <a:cubicBezTo>
                      <a:pt x="114993" y="143057"/>
                      <a:pt x="87428" y="164024"/>
                      <a:pt x="75001" y="193949"/>
                    </a:cubicBezTo>
                    <a:cubicBezTo>
                      <a:pt x="65142" y="217625"/>
                      <a:pt x="63753" y="246161"/>
                      <a:pt x="70904" y="278654"/>
                    </a:cubicBezTo>
                    <a:cubicBezTo>
                      <a:pt x="76389" y="303649"/>
                      <a:pt x="85138" y="323090"/>
                      <a:pt x="97635" y="338156"/>
                    </a:cubicBezTo>
                    <a:cubicBezTo>
                      <a:pt x="117631" y="362249"/>
                      <a:pt x="150263" y="377037"/>
                      <a:pt x="184840" y="377593"/>
                    </a:cubicBezTo>
                    <a:cubicBezTo>
                      <a:pt x="214487" y="378079"/>
                      <a:pt x="245869" y="368775"/>
                      <a:pt x="275586" y="350584"/>
                    </a:cubicBezTo>
                    <a:cubicBezTo>
                      <a:pt x="297595" y="337115"/>
                      <a:pt x="311828" y="322395"/>
                      <a:pt x="319118" y="305454"/>
                    </a:cubicBezTo>
                    <a:cubicBezTo>
                      <a:pt x="328769" y="283098"/>
                      <a:pt x="325854" y="258589"/>
                      <a:pt x="322312" y="237412"/>
                    </a:cubicBezTo>
                    <a:cubicBezTo>
                      <a:pt x="310301" y="164996"/>
                      <a:pt x="285583" y="116673"/>
                      <a:pt x="246911" y="89734"/>
                    </a:cubicBezTo>
                    <a:cubicBezTo>
                      <a:pt x="206155" y="61337"/>
                      <a:pt x="149013" y="58282"/>
                      <a:pt x="101384" y="82027"/>
                    </a:cubicBezTo>
                    <a:cubicBezTo>
                      <a:pt x="58129" y="103551"/>
                      <a:pt x="24594" y="145070"/>
                      <a:pt x="9458" y="195893"/>
                    </a:cubicBezTo>
                    <a:cubicBezTo>
                      <a:pt x="-3802" y="240259"/>
                      <a:pt x="-3108" y="290804"/>
                      <a:pt x="11472" y="342044"/>
                    </a:cubicBezTo>
                    <a:cubicBezTo>
                      <a:pt x="23275" y="383703"/>
                      <a:pt x="41952" y="415571"/>
                      <a:pt x="66947" y="436817"/>
                    </a:cubicBezTo>
                    <a:cubicBezTo>
                      <a:pt x="86665" y="453619"/>
                      <a:pt x="112424" y="465561"/>
                      <a:pt x="143529" y="472435"/>
                    </a:cubicBezTo>
                    <a:cubicBezTo>
                      <a:pt x="176022" y="479586"/>
                      <a:pt x="206849" y="479795"/>
                      <a:pt x="235177" y="472990"/>
                    </a:cubicBezTo>
                    <a:cubicBezTo>
                      <a:pt x="240593" y="471671"/>
                      <a:pt x="246008" y="470074"/>
                      <a:pt x="251355" y="46819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902" name="Google Shape;13902;p32"/>
          <p:cNvGrpSpPr/>
          <p:nvPr/>
        </p:nvGrpSpPr>
        <p:grpSpPr>
          <a:xfrm>
            <a:off x="7923097" y="6255859"/>
            <a:ext cx="255383" cy="212767"/>
            <a:chOff x="5952963" y="3588122"/>
            <a:chExt cx="643821" cy="536387"/>
          </a:xfrm>
        </p:grpSpPr>
        <p:sp>
          <p:nvSpPr>
            <p:cNvPr id="13903" name="Google Shape;13903;p32"/>
            <p:cNvSpPr/>
            <p:nvPr/>
          </p:nvSpPr>
          <p:spPr>
            <a:xfrm>
              <a:off x="6086928" y="3588122"/>
              <a:ext cx="508958" cy="522554"/>
            </a:xfrm>
            <a:custGeom>
              <a:avLst/>
              <a:gdLst/>
              <a:ahLst/>
              <a:cxnLst/>
              <a:rect l="l" t="t" r="r" b="b"/>
              <a:pathLst>
                <a:path w="748467" h="768462" extrusionOk="0">
                  <a:moveTo>
                    <a:pt x="190309" y="768324"/>
                  </a:moveTo>
                  <a:cubicBezTo>
                    <a:pt x="306675" y="715071"/>
                    <a:pt x="414084" y="673620"/>
                    <a:pt x="495734" y="644529"/>
                  </a:cubicBezTo>
                  <a:lnTo>
                    <a:pt x="495734" y="644529"/>
                  </a:lnTo>
                  <a:cubicBezTo>
                    <a:pt x="498997" y="643349"/>
                    <a:pt x="502261" y="642168"/>
                    <a:pt x="505455" y="641057"/>
                  </a:cubicBezTo>
                  <a:lnTo>
                    <a:pt x="505455" y="641057"/>
                  </a:lnTo>
                  <a:cubicBezTo>
                    <a:pt x="593979" y="609744"/>
                    <a:pt x="649801" y="593775"/>
                    <a:pt x="649801" y="593775"/>
                  </a:cubicBezTo>
                  <a:cubicBezTo>
                    <a:pt x="673338" y="580306"/>
                    <a:pt x="692153" y="563781"/>
                    <a:pt x="706803" y="544827"/>
                  </a:cubicBezTo>
                  <a:cubicBezTo>
                    <a:pt x="707845" y="543508"/>
                    <a:pt x="708886" y="542188"/>
                    <a:pt x="709858" y="540800"/>
                  </a:cubicBezTo>
                  <a:lnTo>
                    <a:pt x="709858" y="540800"/>
                  </a:lnTo>
                  <a:cubicBezTo>
                    <a:pt x="719301" y="527816"/>
                    <a:pt x="726869" y="513861"/>
                    <a:pt x="732631" y="499141"/>
                  </a:cubicBezTo>
                  <a:cubicBezTo>
                    <a:pt x="733257" y="497614"/>
                    <a:pt x="733812" y="496156"/>
                    <a:pt x="734367" y="494629"/>
                  </a:cubicBezTo>
                  <a:cubicBezTo>
                    <a:pt x="739297" y="481229"/>
                    <a:pt x="742907" y="467134"/>
                    <a:pt x="745198" y="452554"/>
                  </a:cubicBezTo>
                  <a:cubicBezTo>
                    <a:pt x="745407" y="451582"/>
                    <a:pt x="745545" y="450540"/>
                    <a:pt x="745615" y="449568"/>
                  </a:cubicBezTo>
                  <a:cubicBezTo>
                    <a:pt x="749642" y="422213"/>
                    <a:pt x="749295" y="393190"/>
                    <a:pt x="745268" y="363682"/>
                  </a:cubicBezTo>
                  <a:cubicBezTo>
                    <a:pt x="745129" y="362641"/>
                    <a:pt x="744990" y="361600"/>
                    <a:pt x="744851" y="360558"/>
                  </a:cubicBezTo>
                  <a:cubicBezTo>
                    <a:pt x="742560" y="344589"/>
                    <a:pt x="739227" y="328412"/>
                    <a:pt x="734923" y="312235"/>
                  </a:cubicBezTo>
                  <a:cubicBezTo>
                    <a:pt x="734645" y="311193"/>
                    <a:pt x="734367" y="310152"/>
                    <a:pt x="734020" y="309110"/>
                  </a:cubicBezTo>
                  <a:cubicBezTo>
                    <a:pt x="729368" y="292030"/>
                    <a:pt x="723675" y="275020"/>
                    <a:pt x="717009" y="258218"/>
                  </a:cubicBezTo>
                  <a:cubicBezTo>
                    <a:pt x="716663" y="257246"/>
                    <a:pt x="716246" y="256274"/>
                    <a:pt x="715829" y="255301"/>
                  </a:cubicBezTo>
                  <a:cubicBezTo>
                    <a:pt x="710483" y="241901"/>
                    <a:pt x="704512" y="228640"/>
                    <a:pt x="698055" y="215726"/>
                  </a:cubicBezTo>
                  <a:cubicBezTo>
                    <a:pt x="697569" y="214754"/>
                    <a:pt x="697083" y="213782"/>
                    <a:pt x="696597" y="212810"/>
                  </a:cubicBezTo>
                  <a:cubicBezTo>
                    <a:pt x="676740" y="173373"/>
                    <a:pt x="652300" y="136367"/>
                    <a:pt x="625153" y="104568"/>
                  </a:cubicBezTo>
                  <a:cubicBezTo>
                    <a:pt x="624389" y="103735"/>
                    <a:pt x="623625" y="102832"/>
                    <a:pt x="622931" y="101999"/>
                  </a:cubicBezTo>
                  <a:cubicBezTo>
                    <a:pt x="614877" y="92695"/>
                    <a:pt x="606614" y="83877"/>
                    <a:pt x="598144" y="75615"/>
                  </a:cubicBezTo>
                  <a:cubicBezTo>
                    <a:pt x="597311" y="74782"/>
                    <a:pt x="596478" y="74018"/>
                    <a:pt x="595645" y="73185"/>
                  </a:cubicBezTo>
                  <a:cubicBezTo>
                    <a:pt x="583355" y="61312"/>
                    <a:pt x="570650" y="50551"/>
                    <a:pt x="557736" y="41247"/>
                  </a:cubicBezTo>
                  <a:cubicBezTo>
                    <a:pt x="556764" y="40483"/>
                    <a:pt x="555653" y="39720"/>
                    <a:pt x="554611" y="39026"/>
                  </a:cubicBezTo>
                  <a:cubicBezTo>
                    <a:pt x="545308" y="32430"/>
                    <a:pt x="535935" y="26597"/>
                    <a:pt x="526492" y="21598"/>
                  </a:cubicBezTo>
                  <a:cubicBezTo>
                    <a:pt x="525242" y="20904"/>
                    <a:pt x="523993" y="20279"/>
                    <a:pt x="522743" y="19654"/>
                  </a:cubicBezTo>
                  <a:cubicBezTo>
                    <a:pt x="506496" y="11392"/>
                    <a:pt x="490111" y="5491"/>
                    <a:pt x="474002" y="2436"/>
                  </a:cubicBezTo>
                  <a:cubicBezTo>
                    <a:pt x="472059" y="2019"/>
                    <a:pt x="470115" y="1672"/>
                    <a:pt x="468170" y="1463"/>
                  </a:cubicBezTo>
                  <a:cubicBezTo>
                    <a:pt x="458936" y="75"/>
                    <a:pt x="449771" y="-342"/>
                    <a:pt x="440676" y="283"/>
                  </a:cubicBezTo>
                  <a:cubicBezTo>
                    <a:pt x="286957" y="62285"/>
                    <a:pt x="0" y="131438"/>
                    <a:pt x="0" y="131438"/>
                  </a:cubicBezTo>
                  <a:lnTo>
                    <a:pt x="486" y="133173"/>
                  </a:lnTo>
                  <a:lnTo>
                    <a:pt x="1459" y="136367"/>
                  </a:lnTo>
                  <a:lnTo>
                    <a:pt x="173715" y="713682"/>
                  </a:lnTo>
                  <a:lnTo>
                    <a:pt x="174618" y="716667"/>
                  </a:lnTo>
                  <a:lnTo>
                    <a:pt x="190101" y="7684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904" name="Google Shape;13904;p32"/>
            <p:cNvGrpSpPr/>
            <p:nvPr/>
          </p:nvGrpSpPr>
          <p:grpSpPr>
            <a:xfrm>
              <a:off x="5952963" y="3588122"/>
              <a:ext cx="643821" cy="536387"/>
              <a:chOff x="8121602" y="4920639"/>
              <a:chExt cx="945127" cy="787415"/>
            </a:xfrm>
          </p:grpSpPr>
          <p:grpSp>
            <p:nvGrpSpPr>
              <p:cNvPr id="13905" name="Google Shape;13905;p32"/>
              <p:cNvGrpSpPr/>
              <p:nvPr/>
            </p:nvGrpSpPr>
            <p:grpSpPr>
              <a:xfrm>
                <a:off x="8121602" y="4920639"/>
                <a:ext cx="945127" cy="787415"/>
                <a:chOff x="8121602" y="4920639"/>
                <a:chExt cx="945127" cy="787415"/>
              </a:xfrm>
            </p:grpSpPr>
            <p:sp>
              <p:nvSpPr>
                <p:cNvPr id="13906" name="Google Shape;13906;p32"/>
                <p:cNvSpPr/>
                <p:nvPr/>
              </p:nvSpPr>
              <p:spPr>
                <a:xfrm>
                  <a:off x="8318262" y="4920639"/>
                  <a:ext cx="748467" cy="7684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8467" h="768462" extrusionOk="0">
                      <a:moveTo>
                        <a:pt x="190309" y="768324"/>
                      </a:moveTo>
                      <a:cubicBezTo>
                        <a:pt x="306675" y="715071"/>
                        <a:pt x="414084" y="673620"/>
                        <a:pt x="495734" y="644529"/>
                      </a:cubicBezTo>
                      <a:lnTo>
                        <a:pt x="495734" y="644529"/>
                      </a:lnTo>
                      <a:cubicBezTo>
                        <a:pt x="498997" y="643349"/>
                        <a:pt x="502261" y="642168"/>
                        <a:pt x="505455" y="641057"/>
                      </a:cubicBezTo>
                      <a:lnTo>
                        <a:pt x="505455" y="641057"/>
                      </a:lnTo>
                      <a:cubicBezTo>
                        <a:pt x="593979" y="609744"/>
                        <a:pt x="649801" y="593775"/>
                        <a:pt x="649801" y="593775"/>
                      </a:cubicBezTo>
                      <a:cubicBezTo>
                        <a:pt x="673338" y="580306"/>
                        <a:pt x="692153" y="563781"/>
                        <a:pt x="706803" y="544827"/>
                      </a:cubicBezTo>
                      <a:cubicBezTo>
                        <a:pt x="707845" y="543508"/>
                        <a:pt x="708886" y="542188"/>
                        <a:pt x="709858" y="540800"/>
                      </a:cubicBezTo>
                      <a:lnTo>
                        <a:pt x="709858" y="540800"/>
                      </a:lnTo>
                      <a:cubicBezTo>
                        <a:pt x="719301" y="527816"/>
                        <a:pt x="726869" y="513861"/>
                        <a:pt x="732631" y="499141"/>
                      </a:cubicBezTo>
                      <a:cubicBezTo>
                        <a:pt x="733257" y="497614"/>
                        <a:pt x="733812" y="496156"/>
                        <a:pt x="734367" y="494629"/>
                      </a:cubicBezTo>
                      <a:cubicBezTo>
                        <a:pt x="739297" y="481229"/>
                        <a:pt x="742907" y="467134"/>
                        <a:pt x="745198" y="452554"/>
                      </a:cubicBezTo>
                      <a:cubicBezTo>
                        <a:pt x="745407" y="451582"/>
                        <a:pt x="745545" y="450540"/>
                        <a:pt x="745615" y="449568"/>
                      </a:cubicBezTo>
                      <a:cubicBezTo>
                        <a:pt x="749642" y="422213"/>
                        <a:pt x="749295" y="393190"/>
                        <a:pt x="745268" y="363682"/>
                      </a:cubicBezTo>
                      <a:cubicBezTo>
                        <a:pt x="745129" y="362641"/>
                        <a:pt x="744990" y="361600"/>
                        <a:pt x="744851" y="360558"/>
                      </a:cubicBezTo>
                      <a:cubicBezTo>
                        <a:pt x="742560" y="344589"/>
                        <a:pt x="739227" y="328412"/>
                        <a:pt x="734923" y="312235"/>
                      </a:cubicBezTo>
                      <a:cubicBezTo>
                        <a:pt x="734645" y="311193"/>
                        <a:pt x="734367" y="310152"/>
                        <a:pt x="734020" y="309110"/>
                      </a:cubicBezTo>
                      <a:cubicBezTo>
                        <a:pt x="729368" y="292030"/>
                        <a:pt x="723675" y="275020"/>
                        <a:pt x="717009" y="258218"/>
                      </a:cubicBezTo>
                      <a:cubicBezTo>
                        <a:pt x="716663" y="257246"/>
                        <a:pt x="716246" y="256274"/>
                        <a:pt x="715829" y="255301"/>
                      </a:cubicBezTo>
                      <a:cubicBezTo>
                        <a:pt x="710483" y="241901"/>
                        <a:pt x="704512" y="228640"/>
                        <a:pt x="698055" y="215726"/>
                      </a:cubicBezTo>
                      <a:cubicBezTo>
                        <a:pt x="697569" y="214754"/>
                        <a:pt x="697083" y="213782"/>
                        <a:pt x="696597" y="212810"/>
                      </a:cubicBezTo>
                      <a:cubicBezTo>
                        <a:pt x="676740" y="173373"/>
                        <a:pt x="652300" y="136367"/>
                        <a:pt x="625153" y="104568"/>
                      </a:cubicBezTo>
                      <a:cubicBezTo>
                        <a:pt x="624389" y="103735"/>
                        <a:pt x="623625" y="102832"/>
                        <a:pt x="622931" y="101999"/>
                      </a:cubicBezTo>
                      <a:cubicBezTo>
                        <a:pt x="614877" y="92695"/>
                        <a:pt x="606614" y="83877"/>
                        <a:pt x="598144" y="75615"/>
                      </a:cubicBezTo>
                      <a:cubicBezTo>
                        <a:pt x="597311" y="74782"/>
                        <a:pt x="596478" y="74018"/>
                        <a:pt x="595645" y="73185"/>
                      </a:cubicBezTo>
                      <a:cubicBezTo>
                        <a:pt x="583355" y="61312"/>
                        <a:pt x="570650" y="50551"/>
                        <a:pt x="557736" y="41247"/>
                      </a:cubicBezTo>
                      <a:cubicBezTo>
                        <a:pt x="556764" y="40483"/>
                        <a:pt x="555653" y="39720"/>
                        <a:pt x="554611" y="39026"/>
                      </a:cubicBezTo>
                      <a:cubicBezTo>
                        <a:pt x="545308" y="32430"/>
                        <a:pt x="535935" y="26597"/>
                        <a:pt x="526492" y="21598"/>
                      </a:cubicBezTo>
                      <a:cubicBezTo>
                        <a:pt x="525242" y="20904"/>
                        <a:pt x="523993" y="20279"/>
                        <a:pt x="522743" y="19654"/>
                      </a:cubicBezTo>
                      <a:cubicBezTo>
                        <a:pt x="506496" y="11392"/>
                        <a:pt x="490111" y="5491"/>
                        <a:pt x="474002" y="2436"/>
                      </a:cubicBezTo>
                      <a:cubicBezTo>
                        <a:pt x="472059" y="2019"/>
                        <a:pt x="470115" y="1672"/>
                        <a:pt x="468170" y="1463"/>
                      </a:cubicBezTo>
                      <a:cubicBezTo>
                        <a:pt x="458936" y="75"/>
                        <a:pt x="449771" y="-342"/>
                        <a:pt x="440676" y="283"/>
                      </a:cubicBezTo>
                      <a:cubicBezTo>
                        <a:pt x="286957" y="62285"/>
                        <a:pt x="0" y="131438"/>
                        <a:pt x="0" y="131438"/>
                      </a:cubicBezTo>
                      <a:lnTo>
                        <a:pt x="486" y="133173"/>
                      </a:lnTo>
                      <a:lnTo>
                        <a:pt x="1459" y="136367"/>
                      </a:lnTo>
                      <a:lnTo>
                        <a:pt x="173715" y="713682"/>
                      </a:lnTo>
                      <a:lnTo>
                        <a:pt x="174618" y="716667"/>
                      </a:lnTo>
                      <a:lnTo>
                        <a:pt x="190101" y="768463"/>
                      </a:lnTo>
                      <a:close/>
                    </a:path>
                  </a:pathLst>
                </a:custGeom>
                <a:solidFill>
                  <a:srgbClr val="FFFFFF">
                    <a:alpha val="1139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grpSp>
              <p:nvGrpSpPr>
                <p:cNvPr id="13907" name="Google Shape;13907;p32"/>
                <p:cNvGrpSpPr/>
                <p:nvPr/>
              </p:nvGrpSpPr>
              <p:grpSpPr>
                <a:xfrm>
                  <a:off x="8319026" y="4922102"/>
                  <a:ext cx="744989" cy="715065"/>
                  <a:chOff x="8319026" y="4922102"/>
                  <a:chExt cx="744989" cy="715065"/>
                </a:xfrm>
              </p:grpSpPr>
              <p:sp>
                <p:nvSpPr>
                  <p:cNvPr id="13908" name="Google Shape;13908;p32"/>
                  <p:cNvSpPr/>
                  <p:nvPr/>
                </p:nvSpPr>
                <p:spPr>
                  <a:xfrm>
                    <a:off x="8621268" y="4940154"/>
                    <a:ext cx="255007" cy="848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007" h="84843" extrusionOk="0">
                        <a:moveTo>
                          <a:pt x="1655" y="84844"/>
                        </a:moveTo>
                        <a:cubicBezTo>
                          <a:pt x="43244" y="84358"/>
                          <a:pt x="84347" y="77276"/>
                          <a:pt x="124409" y="66514"/>
                        </a:cubicBezTo>
                        <a:cubicBezTo>
                          <a:pt x="168984" y="54503"/>
                          <a:pt x="212030" y="38256"/>
                          <a:pt x="255007" y="21662"/>
                        </a:cubicBezTo>
                        <a:cubicBezTo>
                          <a:pt x="254036" y="20898"/>
                          <a:pt x="252925" y="20135"/>
                          <a:pt x="251883" y="19440"/>
                        </a:cubicBezTo>
                        <a:cubicBezTo>
                          <a:pt x="242232" y="23190"/>
                          <a:pt x="232581" y="26870"/>
                          <a:pt x="222862" y="30480"/>
                        </a:cubicBezTo>
                        <a:cubicBezTo>
                          <a:pt x="154681" y="56100"/>
                          <a:pt x="84278" y="78803"/>
                          <a:pt x="10960" y="81372"/>
                        </a:cubicBezTo>
                        <a:cubicBezTo>
                          <a:pt x="17764" y="78803"/>
                          <a:pt x="24637" y="76304"/>
                          <a:pt x="31441" y="73735"/>
                        </a:cubicBezTo>
                        <a:cubicBezTo>
                          <a:pt x="95526" y="49851"/>
                          <a:pt x="159610" y="25897"/>
                          <a:pt x="223695" y="1944"/>
                        </a:cubicBezTo>
                        <a:cubicBezTo>
                          <a:pt x="222445" y="1250"/>
                          <a:pt x="221195" y="625"/>
                          <a:pt x="219945" y="0"/>
                        </a:cubicBezTo>
                        <a:cubicBezTo>
                          <a:pt x="146974" y="27286"/>
                          <a:pt x="73933" y="54503"/>
                          <a:pt x="1031" y="81789"/>
                        </a:cubicBezTo>
                        <a:cubicBezTo>
                          <a:pt x="-705" y="82414"/>
                          <a:pt x="-80" y="84844"/>
                          <a:pt x="1655" y="84844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909" name="Google Shape;13909;p32"/>
                  <p:cNvSpPr/>
                  <p:nvPr/>
                </p:nvSpPr>
                <p:spPr>
                  <a:xfrm>
                    <a:off x="8319026" y="4922102"/>
                    <a:ext cx="473515" cy="134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3515" h="134833" extrusionOk="0">
                        <a:moveTo>
                          <a:pt x="903" y="134765"/>
                        </a:moveTo>
                        <a:cubicBezTo>
                          <a:pt x="51101" y="134417"/>
                          <a:pt x="101229" y="127613"/>
                          <a:pt x="150247" y="116782"/>
                        </a:cubicBezTo>
                        <a:cubicBezTo>
                          <a:pt x="224469" y="100327"/>
                          <a:pt x="296121" y="74291"/>
                          <a:pt x="366523" y="45685"/>
                        </a:cubicBezTo>
                        <a:cubicBezTo>
                          <a:pt x="402350" y="31105"/>
                          <a:pt x="437828" y="15900"/>
                          <a:pt x="473516" y="972"/>
                        </a:cubicBezTo>
                        <a:cubicBezTo>
                          <a:pt x="471572" y="556"/>
                          <a:pt x="469627" y="208"/>
                          <a:pt x="467684" y="0"/>
                        </a:cubicBezTo>
                        <a:cubicBezTo>
                          <a:pt x="431094" y="15414"/>
                          <a:pt x="394643" y="30966"/>
                          <a:pt x="357775" y="45824"/>
                        </a:cubicBezTo>
                        <a:cubicBezTo>
                          <a:pt x="285220" y="75054"/>
                          <a:pt x="211207" y="101299"/>
                          <a:pt x="134417" y="116991"/>
                        </a:cubicBezTo>
                        <a:cubicBezTo>
                          <a:pt x="90190" y="126017"/>
                          <a:pt x="45060" y="131432"/>
                          <a:pt x="0" y="131640"/>
                        </a:cubicBezTo>
                        <a:lnTo>
                          <a:pt x="971" y="134834"/>
                        </a:ln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910" name="Google Shape;13910;p32"/>
                  <p:cNvSpPr/>
                  <p:nvPr/>
                </p:nvSpPr>
                <p:spPr>
                  <a:xfrm>
                    <a:off x="8384616" y="4993824"/>
                    <a:ext cx="532067" cy="1019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2067" h="101994" extrusionOk="0">
                        <a:moveTo>
                          <a:pt x="390290" y="44227"/>
                        </a:moveTo>
                        <a:cubicBezTo>
                          <a:pt x="438058" y="32077"/>
                          <a:pt x="485411" y="18191"/>
                          <a:pt x="532068" y="2430"/>
                        </a:cubicBezTo>
                        <a:cubicBezTo>
                          <a:pt x="531235" y="1597"/>
                          <a:pt x="530401" y="833"/>
                          <a:pt x="529568" y="0"/>
                        </a:cubicBezTo>
                        <a:cubicBezTo>
                          <a:pt x="477356" y="17497"/>
                          <a:pt x="424311" y="32841"/>
                          <a:pt x="370781" y="45824"/>
                        </a:cubicBezTo>
                        <a:cubicBezTo>
                          <a:pt x="310098" y="60613"/>
                          <a:pt x="248791" y="72416"/>
                          <a:pt x="186929" y="81303"/>
                        </a:cubicBezTo>
                        <a:cubicBezTo>
                          <a:pt x="125413" y="90121"/>
                          <a:pt x="63481" y="96023"/>
                          <a:pt x="1410" y="98869"/>
                        </a:cubicBezTo>
                        <a:cubicBezTo>
                          <a:pt x="-603" y="99008"/>
                          <a:pt x="-395" y="102063"/>
                          <a:pt x="1618" y="101993"/>
                        </a:cubicBezTo>
                        <a:cubicBezTo>
                          <a:pt x="9186" y="101646"/>
                          <a:pt x="16824" y="101230"/>
                          <a:pt x="24392" y="100813"/>
                        </a:cubicBezTo>
                        <a:cubicBezTo>
                          <a:pt x="86255" y="97203"/>
                          <a:pt x="147839" y="90607"/>
                          <a:pt x="209077" y="81164"/>
                        </a:cubicBezTo>
                        <a:cubicBezTo>
                          <a:pt x="269967" y="71722"/>
                          <a:pt x="330511" y="59363"/>
                          <a:pt x="390221" y="44227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911" name="Google Shape;13911;p32"/>
                  <p:cNvSpPr/>
                  <p:nvPr/>
                </p:nvSpPr>
                <p:spPr>
                  <a:xfrm>
                    <a:off x="8386751" y="5022638"/>
                    <a:ext cx="579375" cy="186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375" h="186168" extrusionOk="0">
                        <a:moveTo>
                          <a:pt x="2469" y="185865"/>
                        </a:moveTo>
                        <a:cubicBezTo>
                          <a:pt x="36351" y="160940"/>
                          <a:pt x="74538" y="142541"/>
                          <a:pt x="114252" y="129071"/>
                        </a:cubicBezTo>
                        <a:cubicBezTo>
                          <a:pt x="187363" y="104354"/>
                          <a:pt x="264639" y="96647"/>
                          <a:pt x="341151" y="90260"/>
                        </a:cubicBezTo>
                        <a:cubicBezTo>
                          <a:pt x="420093" y="83664"/>
                          <a:pt x="499036" y="77207"/>
                          <a:pt x="577979" y="70680"/>
                        </a:cubicBezTo>
                        <a:cubicBezTo>
                          <a:pt x="579853" y="70541"/>
                          <a:pt x="579783" y="68042"/>
                          <a:pt x="578117" y="67556"/>
                        </a:cubicBezTo>
                        <a:cubicBezTo>
                          <a:pt x="570549" y="65264"/>
                          <a:pt x="562912" y="62973"/>
                          <a:pt x="555275" y="60682"/>
                        </a:cubicBezTo>
                        <a:cubicBezTo>
                          <a:pt x="539584" y="55961"/>
                          <a:pt x="523962" y="51239"/>
                          <a:pt x="508340" y="46588"/>
                        </a:cubicBezTo>
                        <a:cubicBezTo>
                          <a:pt x="504660" y="45477"/>
                          <a:pt x="500910" y="44435"/>
                          <a:pt x="497231" y="43255"/>
                        </a:cubicBezTo>
                        <a:cubicBezTo>
                          <a:pt x="494037" y="42213"/>
                          <a:pt x="490219" y="40894"/>
                          <a:pt x="488483" y="37770"/>
                        </a:cubicBezTo>
                        <a:cubicBezTo>
                          <a:pt x="483970" y="29786"/>
                          <a:pt x="493690" y="23190"/>
                          <a:pt x="499870" y="20898"/>
                        </a:cubicBezTo>
                        <a:cubicBezTo>
                          <a:pt x="514450" y="15413"/>
                          <a:pt x="529724" y="11317"/>
                          <a:pt x="544582" y="6526"/>
                        </a:cubicBezTo>
                        <a:cubicBezTo>
                          <a:pt x="548679" y="5207"/>
                          <a:pt x="552776" y="3888"/>
                          <a:pt x="556872" y="2569"/>
                        </a:cubicBezTo>
                        <a:cubicBezTo>
                          <a:pt x="556108" y="1736"/>
                          <a:pt x="555345" y="833"/>
                          <a:pt x="554650" y="0"/>
                        </a:cubicBezTo>
                        <a:cubicBezTo>
                          <a:pt x="550345" y="1388"/>
                          <a:pt x="545971" y="2777"/>
                          <a:pt x="541666" y="4166"/>
                        </a:cubicBezTo>
                        <a:cubicBezTo>
                          <a:pt x="533959" y="6596"/>
                          <a:pt x="526253" y="9026"/>
                          <a:pt x="518546" y="11525"/>
                        </a:cubicBezTo>
                        <a:cubicBezTo>
                          <a:pt x="511464" y="13817"/>
                          <a:pt x="504105" y="15622"/>
                          <a:pt x="497231" y="18468"/>
                        </a:cubicBezTo>
                        <a:cubicBezTo>
                          <a:pt x="491954" y="20690"/>
                          <a:pt x="487094" y="24023"/>
                          <a:pt x="485150" y="29647"/>
                        </a:cubicBezTo>
                        <a:cubicBezTo>
                          <a:pt x="483415" y="34646"/>
                          <a:pt x="484803" y="39853"/>
                          <a:pt x="489177" y="42908"/>
                        </a:cubicBezTo>
                        <a:cubicBezTo>
                          <a:pt x="494384" y="46657"/>
                          <a:pt x="501744" y="47768"/>
                          <a:pt x="507784" y="49573"/>
                        </a:cubicBezTo>
                        <a:cubicBezTo>
                          <a:pt x="515353" y="51864"/>
                          <a:pt x="522990" y="54156"/>
                          <a:pt x="530627" y="56447"/>
                        </a:cubicBezTo>
                        <a:cubicBezTo>
                          <a:pt x="543610" y="60335"/>
                          <a:pt x="556594" y="64223"/>
                          <a:pt x="569508" y="68180"/>
                        </a:cubicBezTo>
                        <a:cubicBezTo>
                          <a:pt x="527433" y="71652"/>
                          <a:pt x="485358" y="75123"/>
                          <a:pt x="443353" y="78595"/>
                        </a:cubicBezTo>
                        <a:cubicBezTo>
                          <a:pt x="403638" y="81858"/>
                          <a:pt x="363924" y="85052"/>
                          <a:pt x="324210" y="88454"/>
                        </a:cubicBezTo>
                        <a:cubicBezTo>
                          <a:pt x="285676" y="91856"/>
                          <a:pt x="247073" y="95814"/>
                          <a:pt x="208886" y="102410"/>
                        </a:cubicBezTo>
                        <a:cubicBezTo>
                          <a:pt x="135081" y="115185"/>
                          <a:pt x="61555" y="138444"/>
                          <a:pt x="664" y="183296"/>
                        </a:cubicBezTo>
                        <a:cubicBezTo>
                          <a:pt x="-1002" y="184477"/>
                          <a:pt x="803" y="187045"/>
                          <a:pt x="2400" y="185865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912" name="Google Shape;13912;p32"/>
                  <p:cNvSpPr/>
                  <p:nvPr/>
                </p:nvSpPr>
                <p:spPr>
                  <a:xfrm>
                    <a:off x="8820386" y="5175732"/>
                    <a:ext cx="232937" cy="57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937" h="57002" extrusionOk="0">
                        <a:moveTo>
                          <a:pt x="132125" y="56030"/>
                        </a:moveTo>
                        <a:cubicBezTo>
                          <a:pt x="164896" y="56100"/>
                          <a:pt x="197736" y="55752"/>
                          <a:pt x="230507" y="56933"/>
                        </a:cubicBezTo>
                        <a:cubicBezTo>
                          <a:pt x="231341" y="56933"/>
                          <a:pt x="232174" y="56933"/>
                          <a:pt x="232937" y="57002"/>
                        </a:cubicBezTo>
                        <a:cubicBezTo>
                          <a:pt x="232660" y="55961"/>
                          <a:pt x="232382" y="54919"/>
                          <a:pt x="232035" y="53878"/>
                        </a:cubicBezTo>
                        <a:cubicBezTo>
                          <a:pt x="225370" y="53600"/>
                          <a:pt x="218705" y="53392"/>
                          <a:pt x="212039" y="53253"/>
                        </a:cubicBezTo>
                        <a:cubicBezTo>
                          <a:pt x="177740" y="52628"/>
                          <a:pt x="143373" y="52906"/>
                          <a:pt x="109004" y="52767"/>
                        </a:cubicBezTo>
                        <a:cubicBezTo>
                          <a:pt x="77414" y="52698"/>
                          <a:pt x="45892" y="52628"/>
                          <a:pt x="14301" y="52559"/>
                        </a:cubicBezTo>
                        <a:cubicBezTo>
                          <a:pt x="19786" y="51240"/>
                          <a:pt x="25271" y="49851"/>
                          <a:pt x="30756" y="48462"/>
                        </a:cubicBezTo>
                        <a:lnTo>
                          <a:pt x="215025" y="2916"/>
                        </a:lnTo>
                        <a:cubicBezTo>
                          <a:pt x="214678" y="1944"/>
                          <a:pt x="214261" y="972"/>
                          <a:pt x="213844" y="0"/>
                        </a:cubicBezTo>
                        <a:cubicBezTo>
                          <a:pt x="142886" y="17496"/>
                          <a:pt x="71998" y="35062"/>
                          <a:pt x="1040" y="52559"/>
                        </a:cubicBezTo>
                        <a:cubicBezTo>
                          <a:pt x="-765" y="52976"/>
                          <a:pt x="-2" y="55614"/>
                          <a:pt x="1665" y="55614"/>
                        </a:cubicBezTo>
                        <a:lnTo>
                          <a:pt x="27215" y="55614"/>
                        </a:lnTo>
                        <a:cubicBezTo>
                          <a:pt x="62138" y="55752"/>
                          <a:pt x="97132" y="55891"/>
                          <a:pt x="132055" y="5596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913" name="Google Shape;13913;p32"/>
                  <p:cNvSpPr/>
                  <p:nvPr/>
                </p:nvSpPr>
                <p:spPr>
                  <a:xfrm>
                    <a:off x="8594225" y="5252215"/>
                    <a:ext cx="469582" cy="732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9582" h="73254" extrusionOk="0">
                        <a:moveTo>
                          <a:pt x="2385" y="72792"/>
                        </a:moveTo>
                        <a:cubicBezTo>
                          <a:pt x="8286" y="67516"/>
                          <a:pt x="14535" y="62516"/>
                          <a:pt x="20922" y="57795"/>
                        </a:cubicBezTo>
                        <a:cubicBezTo>
                          <a:pt x="73551" y="19678"/>
                          <a:pt x="139441" y="4820"/>
                          <a:pt x="203525" y="3292"/>
                        </a:cubicBezTo>
                        <a:cubicBezTo>
                          <a:pt x="270178" y="1696"/>
                          <a:pt x="336067" y="13360"/>
                          <a:pt x="401749" y="23149"/>
                        </a:cubicBezTo>
                        <a:cubicBezTo>
                          <a:pt x="424314" y="26482"/>
                          <a:pt x="446879" y="29676"/>
                          <a:pt x="469582" y="32037"/>
                        </a:cubicBezTo>
                        <a:cubicBezTo>
                          <a:pt x="469444" y="30995"/>
                          <a:pt x="469305" y="29953"/>
                          <a:pt x="469166" y="28912"/>
                        </a:cubicBezTo>
                        <a:cubicBezTo>
                          <a:pt x="433131" y="25094"/>
                          <a:pt x="397306" y="19331"/>
                          <a:pt x="361549" y="13915"/>
                        </a:cubicBezTo>
                        <a:cubicBezTo>
                          <a:pt x="298159" y="4334"/>
                          <a:pt x="233657" y="-4206"/>
                          <a:pt x="169504" y="2251"/>
                        </a:cubicBezTo>
                        <a:cubicBezTo>
                          <a:pt x="108405" y="8361"/>
                          <a:pt x="47028" y="28773"/>
                          <a:pt x="579" y="70293"/>
                        </a:cubicBezTo>
                        <a:cubicBezTo>
                          <a:pt x="-948" y="71612"/>
                          <a:pt x="857" y="74250"/>
                          <a:pt x="2385" y="7286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914" name="Google Shape;13914;p32"/>
                  <p:cNvSpPr/>
                  <p:nvPr/>
                </p:nvSpPr>
                <p:spPr>
                  <a:xfrm>
                    <a:off x="8540791" y="5133310"/>
                    <a:ext cx="475803" cy="580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5803" h="58097" extrusionOk="0">
                        <a:moveTo>
                          <a:pt x="2149" y="58044"/>
                        </a:moveTo>
                        <a:cubicBezTo>
                          <a:pt x="11522" y="55822"/>
                          <a:pt x="20895" y="53670"/>
                          <a:pt x="30267" y="51379"/>
                        </a:cubicBezTo>
                        <a:cubicBezTo>
                          <a:pt x="68385" y="42422"/>
                          <a:pt x="106502" y="33396"/>
                          <a:pt x="144619" y="24440"/>
                        </a:cubicBezTo>
                        <a:cubicBezTo>
                          <a:pt x="153298" y="22357"/>
                          <a:pt x="162046" y="19996"/>
                          <a:pt x="170795" y="18538"/>
                        </a:cubicBezTo>
                        <a:cubicBezTo>
                          <a:pt x="178224" y="17289"/>
                          <a:pt x="186278" y="16872"/>
                          <a:pt x="193429" y="19788"/>
                        </a:cubicBezTo>
                        <a:cubicBezTo>
                          <a:pt x="200997" y="22982"/>
                          <a:pt x="205997" y="29647"/>
                          <a:pt x="211689" y="35201"/>
                        </a:cubicBezTo>
                        <a:cubicBezTo>
                          <a:pt x="216688" y="40062"/>
                          <a:pt x="222521" y="43672"/>
                          <a:pt x="229325" y="45477"/>
                        </a:cubicBezTo>
                        <a:cubicBezTo>
                          <a:pt x="243420" y="49157"/>
                          <a:pt x="258277" y="45755"/>
                          <a:pt x="272233" y="43047"/>
                        </a:cubicBezTo>
                        <a:lnTo>
                          <a:pt x="329513" y="31730"/>
                        </a:lnTo>
                        <a:cubicBezTo>
                          <a:pt x="368186" y="24093"/>
                          <a:pt x="406859" y="16524"/>
                          <a:pt x="445532" y="8887"/>
                        </a:cubicBezTo>
                        <a:lnTo>
                          <a:pt x="475803" y="2916"/>
                        </a:lnTo>
                        <a:cubicBezTo>
                          <a:pt x="475317" y="1944"/>
                          <a:pt x="474831" y="972"/>
                          <a:pt x="474345" y="0"/>
                        </a:cubicBezTo>
                        <a:cubicBezTo>
                          <a:pt x="458515" y="3124"/>
                          <a:pt x="442685" y="6249"/>
                          <a:pt x="426924" y="9373"/>
                        </a:cubicBezTo>
                        <a:cubicBezTo>
                          <a:pt x="387349" y="17150"/>
                          <a:pt x="347843" y="24995"/>
                          <a:pt x="308268" y="32771"/>
                        </a:cubicBezTo>
                        <a:cubicBezTo>
                          <a:pt x="290216" y="36312"/>
                          <a:pt x="272025" y="40825"/>
                          <a:pt x="253695" y="43117"/>
                        </a:cubicBezTo>
                        <a:cubicBezTo>
                          <a:pt x="246405" y="44019"/>
                          <a:pt x="238976" y="44436"/>
                          <a:pt x="231755" y="42839"/>
                        </a:cubicBezTo>
                        <a:cubicBezTo>
                          <a:pt x="223493" y="41034"/>
                          <a:pt x="217244" y="36521"/>
                          <a:pt x="211411" y="30550"/>
                        </a:cubicBezTo>
                        <a:cubicBezTo>
                          <a:pt x="206204" y="25065"/>
                          <a:pt x="201136" y="19371"/>
                          <a:pt x="193846" y="16594"/>
                        </a:cubicBezTo>
                        <a:cubicBezTo>
                          <a:pt x="187042" y="14025"/>
                          <a:pt x="179682" y="14095"/>
                          <a:pt x="172531" y="15067"/>
                        </a:cubicBezTo>
                        <a:cubicBezTo>
                          <a:pt x="164477" y="16177"/>
                          <a:pt x="156632" y="18330"/>
                          <a:pt x="148716" y="20205"/>
                        </a:cubicBezTo>
                        <a:cubicBezTo>
                          <a:pt x="138718" y="22565"/>
                          <a:pt x="128720" y="24926"/>
                          <a:pt x="118652" y="27287"/>
                        </a:cubicBezTo>
                        <a:cubicBezTo>
                          <a:pt x="79493" y="36521"/>
                          <a:pt x="40266" y="45824"/>
                          <a:pt x="1037" y="55059"/>
                        </a:cubicBezTo>
                        <a:cubicBezTo>
                          <a:pt x="-907" y="55544"/>
                          <a:pt x="135" y="58530"/>
                          <a:pt x="2079" y="58044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915" name="Google Shape;13915;p32"/>
                  <p:cNvSpPr/>
                  <p:nvPr/>
                </p:nvSpPr>
                <p:spPr>
                  <a:xfrm>
                    <a:off x="8632047" y="5315879"/>
                    <a:ext cx="431968" cy="572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968" h="57243" extrusionOk="0">
                        <a:moveTo>
                          <a:pt x="358720" y="48912"/>
                        </a:moveTo>
                        <a:cubicBezTo>
                          <a:pt x="382049" y="53772"/>
                          <a:pt x="406835" y="57035"/>
                          <a:pt x="431553" y="57244"/>
                        </a:cubicBezTo>
                        <a:cubicBezTo>
                          <a:pt x="431760" y="56272"/>
                          <a:pt x="431899" y="55230"/>
                          <a:pt x="431969" y="54258"/>
                        </a:cubicBezTo>
                        <a:cubicBezTo>
                          <a:pt x="357818" y="53703"/>
                          <a:pt x="287484" y="24403"/>
                          <a:pt x="215485" y="8990"/>
                        </a:cubicBezTo>
                        <a:cubicBezTo>
                          <a:pt x="143347" y="-6424"/>
                          <a:pt x="57877" y="-6771"/>
                          <a:pt x="458" y="46621"/>
                        </a:cubicBezTo>
                        <a:cubicBezTo>
                          <a:pt x="-1000" y="48010"/>
                          <a:pt x="1361" y="50023"/>
                          <a:pt x="2819" y="48704"/>
                        </a:cubicBezTo>
                        <a:cubicBezTo>
                          <a:pt x="35312" y="18502"/>
                          <a:pt x="79262" y="5518"/>
                          <a:pt x="122725" y="3366"/>
                        </a:cubicBezTo>
                        <a:cubicBezTo>
                          <a:pt x="204168" y="-731"/>
                          <a:pt x="280263" y="32596"/>
                          <a:pt x="358651" y="4891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916" name="Google Shape;13916;p32"/>
                  <p:cNvSpPr/>
                  <p:nvPr/>
                </p:nvSpPr>
                <p:spPr>
                  <a:xfrm>
                    <a:off x="8492116" y="5415198"/>
                    <a:ext cx="560651" cy="2219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651" h="221969" extrusionOk="0">
                        <a:moveTo>
                          <a:pt x="1042" y="221969"/>
                        </a:moveTo>
                        <a:cubicBezTo>
                          <a:pt x="73666" y="181561"/>
                          <a:pt x="155594" y="157677"/>
                          <a:pt x="238563" y="153164"/>
                        </a:cubicBezTo>
                        <a:cubicBezTo>
                          <a:pt x="257935" y="152122"/>
                          <a:pt x="284735" y="154830"/>
                          <a:pt x="296746" y="135876"/>
                        </a:cubicBezTo>
                        <a:cubicBezTo>
                          <a:pt x="300912" y="129280"/>
                          <a:pt x="302856" y="120601"/>
                          <a:pt x="299384" y="113311"/>
                        </a:cubicBezTo>
                        <a:cubicBezTo>
                          <a:pt x="296191" y="106576"/>
                          <a:pt x="289317" y="102966"/>
                          <a:pt x="282166" y="102202"/>
                        </a:cubicBezTo>
                        <a:cubicBezTo>
                          <a:pt x="273556" y="101230"/>
                          <a:pt x="265017" y="103382"/>
                          <a:pt x="256754" y="105395"/>
                        </a:cubicBezTo>
                        <a:cubicBezTo>
                          <a:pt x="244257" y="108520"/>
                          <a:pt x="231829" y="111644"/>
                          <a:pt x="219331" y="114699"/>
                        </a:cubicBezTo>
                        <a:cubicBezTo>
                          <a:pt x="194405" y="120948"/>
                          <a:pt x="169411" y="127127"/>
                          <a:pt x="144485" y="133376"/>
                        </a:cubicBezTo>
                        <a:cubicBezTo>
                          <a:pt x="132751" y="136292"/>
                          <a:pt x="121087" y="139555"/>
                          <a:pt x="109284" y="141847"/>
                        </a:cubicBezTo>
                        <a:cubicBezTo>
                          <a:pt x="98592" y="143860"/>
                          <a:pt x="87413" y="144901"/>
                          <a:pt x="76791" y="142194"/>
                        </a:cubicBezTo>
                        <a:cubicBezTo>
                          <a:pt x="67070" y="139694"/>
                          <a:pt x="57835" y="133445"/>
                          <a:pt x="52767" y="124697"/>
                        </a:cubicBezTo>
                        <a:cubicBezTo>
                          <a:pt x="47213" y="115116"/>
                          <a:pt x="48810" y="104076"/>
                          <a:pt x="54850" y="95189"/>
                        </a:cubicBezTo>
                        <a:cubicBezTo>
                          <a:pt x="60752" y="86580"/>
                          <a:pt x="69431" y="80192"/>
                          <a:pt x="78040" y="74568"/>
                        </a:cubicBezTo>
                        <a:cubicBezTo>
                          <a:pt x="87899" y="68181"/>
                          <a:pt x="98453" y="63043"/>
                          <a:pt x="109423" y="58946"/>
                        </a:cubicBezTo>
                        <a:cubicBezTo>
                          <a:pt x="130946" y="51031"/>
                          <a:pt x="153789" y="47282"/>
                          <a:pt x="176562" y="46032"/>
                        </a:cubicBezTo>
                        <a:cubicBezTo>
                          <a:pt x="223635" y="43464"/>
                          <a:pt x="270224" y="52142"/>
                          <a:pt x="316812" y="57141"/>
                        </a:cubicBezTo>
                        <a:cubicBezTo>
                          <a:pt x="338960" y="59502"/>
                          <a:pt x="361317" y="61099"/>
                          <a:pt x="383604" y="60335"/>
                        </a:cubicBezTo>
                        <a:cubicBezTo>
                          <a:pt x="407280" y="59502"/>
                          <a:pt x="430747" y="55614"/>
                          <a:pt x="453659" y="49296"/>
                        </a:cubicBezTo>
                        <a:cubicBezTo>
                          <a:pt x="490527" y="39089"/>
                          <a:pt x="525451" y="22981"/>
                          <a:pt x="558916" y="4513"/>
                        </a:cubicBezTo>
                        <a:cubicBezTo>
                          <a:pt x="559540" y="2985"/>
                          <a:pt x="560096" y="1527"/>
                          <a:pt x="560652" y="0"/>
                        </a:cubicBezTo>
                        <a:cubicBezTo>
                          <a:pt x="557735" y="1597"/>
                          <a:pt x="554889" y="3194"/>
                          <a:pt x="551903" y="4791"/>
                        </a:cubicBezTo>
                        <a:cubicBezTo>
                          <a:pt x="508926" y="28050"/>
                          <a:pt x="463033" y="47421"/>
                          <a:pt x="414362" y="54433"/>
                        </a:cubicBezTo>
                        <a:cubicBezTo>
                          <a:pt x="321810" y="67903"/>
                          <a:pt x="229676" y="28813"/>
                          <a:pt x="137334" y="47907"/>
                        </a:cubicBezTo>
                        <a:cubicBezTo>
                          <a:pt x="116227" y="52281"/>
                          <a:pt x="95675" y="59710"/>
                          <a:pt x="77415" y="71236"/>
                        </a:cubicBezTo>
                        <a:cubicBezTo>
                          <a:pt x="62974" y="80401"/>
                          <a:pt x="44852" y="94356"/>
                          <a:pt x="46032" y="113519"/>
                        </a:cubicBezTo>
                        <a:cubicBezTo>
                          <a:pt x="47074" y="131640"/>
                          <a:pt x="64848" y="143999"/>
                          <a:pt x="81442" y="146360"/>
                        </a:cubicBezTo>
                        <a:cubicBezTo>
                          <a:pt x="102827" y="149415"/>
                          <a:pt x="124905" y="141499"/>
                          <a:pt x="145388" y="136362"/>
                        </a:cubicBezTo>
                        <a:cubicBezTo>
                          <a:pt x="170313" y="130113"/>
                          <a:pt x="195308" y="123933"/>
                          <a:pt x="220233" y="117685"/>
                        </a:cubicBezTo>
                        <a:cubicBezTo>
                          <a:pt x="232731" y="114560"/>
                          <a:pt x="245229" y="111505"/>
                          <a:pt x="257657" y="108381"/>
                        </a:cubicBezTo>
                        <a:cubicBezTo>
                          <a:pt x="266613" y="106159"/>
                          <a:pt x="276473" y="103521"/>
                          <a:pt x="285637" y="106021"/>
                        </a:cubicBezTo>
                        <a:cubicBezTo>
                          <a:pt x="296399" y="109006"/>
                          <a:pt x="300218" y="119768"/>
                          <a:pt x="296260" y="129696"/>
                        </a:cubicBezTo>
                        <a:cubicBezTo>
                          <a:pt x="291747" y="141013"/>
                          <a:pt x="280847" y="146151"/>
                          <a:pt x="269391" y="148026"/>
                        </a:cubicBezTo>
                        <a:cubicBezTo>
                          <a:pt x="257657" y="149970"/>
                          <a:pt x="245506" y="149484"/>
                          <a:pt x="233634" y="150248"/>
                        </a:cubicBezTo>
                        <a:cubicBezTo>
                          <a:pt x="221831" y="150942"/>
                          <a:pt x="210097" y="152122"/>
                          <a:pt x="198294" y="153650"/>
                        </a:cubicBezTo>
                        <a:cubicBezTo>
                          <a:pt x="128794" y="162606"/>
                          <a:pt x="61169" y="184963"/>
                          <a:pt x="0" y="218914"/>
                        </a:cubicBezTo>
                        <a:lnTo>
                          <a:pt x="903" y="221900"/>
                        </a:ln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917" name="Google Shape;13917;p32"/>
                  <p:cNvSpPr/>
                  <p:nvPr/>
                </p:nvSpPr>
                <p:spPr>
                  <a:xfrm>
                    <a:off x="8626330" y="5347489"/>
                    <a:ext cx="262115" cy="788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2115" h="78858" extrusionOk="0">
                        <a:moveTo>
                          <a:pt x="1107" y="75832"/>
                        </a:moveTo>
                        <a:cubicBezTo>
                          <a:pt x="38182" y="67501"/>
                          <a:pt x="75328" y="59030"/>
                          <a:pt x="112404" y="50768"/>
                        </a:cubicBezTo>
                        <a:cubicBezTo>
                          <a:pt x="143787" y="43756"/>
                          <a:pt x="175725" y="37229"/>
                          <a:pt x="208010" y="37160"/>
                        </a:cubicBezTo>
                        <a:cubicBezTo>
                          <a:pt x="220230" y="37160"/>
                          <a:pt x="232519" y="38132"/>
                          <a:pt x="244530" y="40423"/>
                        </a:cubicBezTo>
                        <a:cubicBezTo>
                          <a:pt x="222173" y="30564"/>
                          <a:pt x="199608" y="21121"/>
                          <a:pt x="176210" y="14178"/>
                        </a:cubicBezTo>
                        <a:cubicBezTo>
                          <a:pt x="147813" y="5777"/>
                          <a:pt x="118027" y="1125"/>
                          <a:pt x="88381" y="4042"/>
                        </a:cubicBezTo>
                        <a:cubicBezTo>
                          <a:pt x="71926" y="5638"/>
                          <a:pt x="55818" y="9734"/>
                          <a:pt x="40752" y="16539"/>
                        </a:cubicBezTo>
                        <a:cubicBezTo>
                          <a:pt x="38947" y="17372"/>
                          <a:pt x="37905" y="14387"/>
                          <a:pt x="39710" y="13554"/>
                        </a:cubicBezTo>
                        <a:cubicBezTo>
                          <a:pt x="66927" y="1195"/>
                          <a:pt x="97337" y="-1860"/>
                          <a:pt x="126915" y="987"/>
                        </a:cubicBezTo>
                        <a:cubicBezTo>
                          <a:pt x="156979" y="3833"/>
                          <a:pt x="186000" y="12998"/>
                          <a:pt x="213981" y="24038"/>
                        </a:cubicBezTo>
                        <a:cubicBezTo>
                          <a:pt x="229950" y="30356"/>
                          <a:pt x="245641" y="37368"/>
                          <a:pt x="261263" y="44381"/>
                        </a:cubicBezTo>
                        <a:cubicBezTo>
                          <a:pt x="262860" y="45075"/>
                          <a:pt x="262027" y="47852"/>
                          <a:pt x="260291" y="47366"/>
                        </a:cubicBezTo>
                        <a:cubicBezTo>
                          <a:pt x="229603" y="38340"/>
                          <a:pt x="197248" y="39173"/>
                          <a:pt x="165865" y="43686"/>
                        </a:cubicBezTo>
                        <a:cubicBezTo>
                          <a:pt x="131845" y="48616"/>
                          <a:pt x="98309" y="57156"/>
                          <a:pt x="64775" y="64724"/>
                        </a:cubicBezTo>
                        <a:cubicBezTo>
                          <a:pt x="43876" y="69445"/>
                          <a:pt x="22977" y="74166"/>
                          <a:pt x="2079" y="78818"/>
                        </a:cubicBezTo>
                        <a:cubicBezTo>
                          <a:pt x="134" y="79235"/>
                          <a:pt x="-906" y="76319"/>
                          <a:pt x="1037" y="7583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918" name="Google Shape;13918;p32"/>
                  <p:cNvSpPr/>
                  <p:nvPr/>
                </p:nvSpPr>
                <p:spPr>
                  <a:xfrm>
                    <a:off x="8813996" y="5461369"/>
                    <a:ext cx="214192" cy="1037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4192" h="103798" extrusionOk="0">
                        <a:moveTo>
                          <a:pt x="69" y="103799"/>
                        </a:moveTo>
                        <a:cubicBezTo>
                          <a:pt x="3333" y="102619"/>
                          <a:pt x="6596" y="101508"/>
                          <a:pt x="9790" y="100327"/>
                        </a:cubicBezTo>
                        <a:lnTo>
                          <a:pt x="9790" y="100327"/>
                        </a:lnTo>
                        <a:cubicBezTo>
                          <a:pt x="42422" y="75957"/>
                          <a:pt x="77693" y="55059"/>
                          <a:pt x="114699" y="38118"/>
                        </a:cubicBezTo>
                        <a:cubicBezTo>
                          <a:pt x="145735" y="23954"/>
                          <a:pt x="178020" y="12498"/>
                          <a:pt x="211138" y="4027"/>
                        </a:cubicBezTo>
                        <a:cubicBezTo>
                          <a:pt x="212180" y="2708"/>
                          <a:pt x="213222" y="1389"/>
                          <a:pt x="214193" y="0"/>
                        </a:cubicBezTo>
                        <a:cubicBezTo>
                          <a:pt x="197113" y="4236"/>
                          <a:pt x="180173" y="9234"/>
                          <a:pt x="163509" y="15067"/>
                        </a:cubicBezTo>
                        <a:cubicBezTo>
                          <a:pt x="124211" y="28744"/>
                          <a:pt x="86372" y="46797"/>
                          <a:pt x="50893" y="68528"/>
                        </a:cubicBezTo>
                        <a:cubicBezTo>
                          <a:pt x="33327" y="79290"/>
                          <a:pt x="16316" y="91093"/>
                          <a:pt x="0" y="103729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3919" name="Google Shape;13919;p32"/>
                <p:cNvSpPr/>
                <p:nvPr/>
              </p:nvSpPr>
              <p:spPr>
                <a:xfrm>
                  <a:off x="8121602" y="5046702"/>
                  <a:ext cx="584085" cy="661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085" h="661352" extrusionOk="0">
                      <a:moveTo>
                        <a:pt x="530343" y="168953"/>
                      </a:moveTo>
                      <a:cubicBezTo>
                        <a:pt x="582347" y="249978"/>
                        <a:pt x="598593" y="353846"/>
                        <a:pt x="570335" y="445911"/>
                      </a:cubicBezTo>
                      <a:cubicBezTo>
                        <a:pt x="542008" y="537906"/>
                        <a:pt x="468550" y="615668"/>
                        <a:pt x="377111" y="645732"/>
                      </a:cubicBezTo>
                      <a:cubicBezTo>
                        <a:pt x="315942" y="665867"/>
                        <a:pt x="249219" y="665034"/>
                        <a:pt x="186245" y="651772"/>
                      </a:cubicBezTo>
                      <a:cubicBezTo>
                        <a:pt x="145073" y="643094"/>
                        <a:pt x="103970" y="628652"/>
                        <a:pt x="72032" y="601366"/>
                      </a:cubicBezTo>
                      <a:cubicBezTo>
                        <a:pt x="27805" y="563595"/>
                        <a:pt x="5865" y="504788"/>
                        <a:pt x="1144" y="446813"/>
                      </a:cubicBezTo>
                      <a:cubicBezTo>
                        <a:pt x="-3578" y="388839"/>
                        <a:pt x="7115" y="330795"/>
                        <a:pt x="18571" y="273793"/>
                      </a:cubicBezTo>
                      <a:cubicBezTo>
                        <a:pt x="27597" y="228871"/>
                        <a:pt x="37178" y="183810"/>
                        <a:pt x="54814" y="141597"/>
                      </a:cubicBezTo>
                      <a:cubicBezTo>
                        <a:pt x="72518" y="99383"/>
                        <a:pt x="98902" y="59738"/>
                        <a:pt x="136117" y="33147"/>
                      </a:cubicBezTo>
                      <a:cubicBezTo>
                        <a:pt x="237624" y="-39547"/>
                        <a:pt x="378915" y="19608"/>
                        <a:pt x="463760" y="92718"/>
                      </a:cubicBezTo>
                      <a:cubicBezTo>
                        <a:pt x="489449" y="114866"/>
                        <a:pt x="512083" y="140486"/>
                        <a:pt x="530413" y="169022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920" name="Google Shape;13920;p32"/>
                <p:cNvSpPr/>
                <p:nvPr/>
              </p:nvSpPr>
              <p:spPr>
                <a:xfrm>
                  <a:off x="8165250" y="5099370"/>
                  <a:ext cx="490724" cy="5555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24" h="555540" extrusionOk="0">
                      <a:moveTo>
                        <a:pt x="445592" y="142043"/>
                      </a:moveTo>
                      <a:cubicBezTo>
                        <a:pt x="489264" y="210086"/>
                        <a:pt x="502942" y="297360"/>
                        <a:pt x="479127" y="374636"/>
                      </a:cubicBezTo>
                      <a:cubicBezTo>
                        <a:pt x="455312" y="451912"/>
                        <a:pt x="393658" y="517177"/>
                        <a:pt x="316799" y="542450"/>
                      </a:cubicBezTo>
                      <a:cubicBezTo>
                        <a:pt x="265420" y="559321"/>
                        <a:pt x="209389" y="558627"/>
                        <a:pt x="156483" y="547518"/>
                      </a:cubicBezTo>
                      <a:cubicBezTo>
                        <a:pt x="121907" y="540228"/>
                        <a:pt x="87400" y="528147"/>
                        <a:pt x="60530" y="505165"/>
                      </a:cubicBezTo>
                      <a:cubicBezTo>
                        <a:pt x="23385" y="473436"/>
                        <a:pt x="4917" y="424070"/>
                        <a:pt x="959" y="375330"/>
                      </a:cubicBezTo>
                      <a:cubicBezTo>
                        <a:pt x="-2999" y="326659"/>
                        <a:pt x="5958" y="277919"/>
                        <a:pt x="15609" y="230012"/>
                      </a:cubicBezTo>
                      <a:cubicBezTo>
                        <a:pt x="23177" y="192312"/>
                        <a:pt x="31231" y="154402"/>
                        <a:pt x="46089" y="118923"/>
                      </a:cubicBezTo>
                      <a:cubicBezTo>
                        <a:pt x="60947" y="83444"/>
                        <a:pt x="83165" y="50187"/>
                        <a:pt x="114409" y="27831"/>
                      </a:cubicBezTo>
                      <a:cubicBezTo>
                        <a:pt x="199669" y="-33199"/>
                        <a:pt x="318326" y="16444"/>
                        <a:pt x="389631" y="77890"/>
                      </a:cubicBezTo>
                      <a:cubicBezTo>
                        <a:pt x="411224" y="96497"/>
                        <a:pt x="430178" y="118021"/>
                        <a:pt x="445592" y="141974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3921" name="Google Shape;13921;p32"/>
              <p:cNvSpPr/>
              <p:nvPr/>
            </p:nvSpPr>
            <p:spPr>
              <a:xfrm>
                <a:off x="8207435" y="5135988"/>
                <a:ext cx="386368" cy="477949"/>
              </a:xfrm>
              <a:custGeom>
                <a:avLst/>
                <a:gdLst/>
                <a:ahLst/>
                <a:cxnLst/>
                <a:rect l="l" t="t" r="r" b="b"/>
                <a:pathLst>
                  <a:path w="386368" h="477949" extrusionOk="0">
                    <a:moveTo>
                      <a:pt x="251423" y="468338"/>
                    </a:moveTo>
                    <a:cubicBezTo>
                      <a:pt x="295582" y="452786"/>
                      <a:pt x="334740" y="418418"/>
                      <a:pt x="358416" y="373705"/>
                    </a:cubicBezTo>
                    <a:cubicBezTo>
                      <a:pt x="381884" y="329338"/>
                      <a:pt x="391049" y="273794"/>
                      <a:pt x="384106" y="217416"/>
                    </a:cubicBezTo>
                    <a:cubicBezTo>
                      <a:pt x="375704" y="148958"/>
                      <a:pt x="345711" y="89248"/>
                      <a:pt x="299748" y="49394"/>
                    </a:cubicBezTo>
                    <a:cubicBezTo>
                      <a:pt x="248508" y="4959"/>
                      <a:pt x="177064" y="-11288"/>
                      <a:pt x="117770" y="8014"/>
                    </a:cubicBezTo>
                    <a:cubicBezTo>
                      <a:pt x="112840" y="9680"/>
                      <a:pt x="110132" y="14957"/>
                      <a:pt x="111729" y="19886"/>
                    </a:cubicBezTo>
                    <a:cubicBezTo>
                      <a:pt x="113327" y="24816"/>
                      <a:pt x="118672" y="27524"/>
                      <a:pt x="123602" y="25927"/>
                    </a:cubicBezTo>
                    <a:cubicBezTo>
                      <a:pt x="176717" y="8570"/>
                      <a:pt x="241009" y="23358"/>
                      <a:pt x="287389" y="63628"/>
                    </a:cubicBezTo>
                    <a:cubicBezTo>
                      <a:pt x="329256" y="99940"/>
                      <a:pt x="357652" y="156804"/>
                      <a:pt x="365429" y="219708"/>
                    </a:cubicBezTo>
                    <a:cubicBezTo>
                      <a:pt x="371886" y="272267"/>
                      <a:pt x="363484" y="323853"/>
                      <a:pt x="341822" y="364887"/>
                    </a:cubicBezTo>
                    <a:cubicBezTo>
                      <a:pt x="317799" y="410225"/>
                      <a:pt x="276350" y="443830"/>
                      <a:pt x="230942" y="454799"/>
                    </a:cubicBezTo>
                    <a:cubicBezTo>
                      <a:pt x="205460" y="460909"/>
                      <a:pt x="177481" y="460701"/>
                      <a:pt x="147764" y="454175"/>
                    </a:cubicBezTo>
                    <a:cubicBezTo>
                      <a:pt x="119714" y="447995"/>
                      <a:pt x="96733" y="437372"/>
                      <a:pt x="79306" y="422583"/>
                    </a:cubicBezTo>
                    <a:cubicBezTo>
                      <a:pt x="57226" y="403768"/>
                      <a:pt x="40493" y="375024"/>
                      <a:pt x="29732" y="336976"/>
                    </a:cubicBezTo>
                    <a:cubicBezTo>
                      <a:pt x="16193" y="289208"/>
                      <a:pt x="15429" y="242273"/>
                      <a:pt x="27649" y="201308"/>
                    </a:cubicBezTo>
                    <a:cubicBezTo>
                      <a:pt x="41119" y="156110"/>
                      <a:pt x="71876" y="117853"/>
                      <a:pt x="109924" y="98898"/>
                    </a:cubicBezTo>
                    <a:cubicBezTo>
                      <a:pt x="150819" y="78486"/>
                      <a:pt x="201573" y="81055"/>
                      <a:pt x="236288" y="105217"/>
                    </a:cubicBezTo>
                    <a:cubicBezTo>
                      <a:pt x="270656" y="129101"/>
                      <a:pt x="292735" y="173398"/>
                      <a:pt x="303913" y="240537"/>
                    </a:cubicBezTo>
                    <a:cubicBezTo>
                      <a:pt x="306968" y="259075"/>
                      <a:pt x="309676" y="280320"/>
                      <a:pt x="301969" y="298026"/>
                    </a:cubicBezTo>
                    <a:cubicBezTo>
                      <a:pt x="296276" y="311217"/>
                      <a:pt x="284472" y="323159"/>
                      <a:pt x="265865" y="334546"/>
                    </a:cubicBezTo>
                    <a:cubicBezTo>
                      <a:pt x="239204" y="350862"/>
                      <a:pt x="211293" y="359263"/>
                      <a:pt x="185257" y="358777"/>
                    </a:cubicBezTo>
                    <a:cubicBezTo>
                      <a:pt x="156026" y="358291"/>
                      <a:pt x="128740" y="346071"/>
                      <a:pt x="112216" y="326145"/>
                    </a:cubicBezTo>
                    <a:cubicBezTo>
                      <a:pt x="101662" y="313439"/>
                      <a:pt x="94233" y="296637"/>
                      <a:pt x="89373" y="274627"/>
                    </a:cubicBezTo>
                    <a:cubicBezTo>
                      <a:pt x="83054" y="245953"/>
                      <a:pt x="84096" y="221235"/>
                      <a:pt x="92428" y="201170"/>
                    </a:cubicBezTo>
                    <a:cubicBezTo>
                      <a:pt x="102148" y="177841"/>
                      <a:pt x="123116" y="161525"/>
                      <a:pt x="144571" y="160553"/>
                    </a:cubicBezTo>
                    <a:cubicBezTo>
                      <a:pt x="160400" y="159859"/>
                      <a:pt x="177897" y="167149"/>
                      <a:pt x="194005" y="181174"/>
                    </a:cubicBezTo>
                    <a:cubicBezTo>
                      <a:pt x="205322" y="191033"/>
                      <a:pt x="219763" y="207349"/>
                      <a:pt x="224207" y="229012"/>
                    </a:cubicBezTo>
                    <a:cubicBezTo>
                      <a:pt x="228095" y="247827"/>
                      <a:pt x="222541" y="267337"/>
                      <a:pt x="210182" y="278724"/>
                    </a:cubicBezTo>
                    <a:cubicBezTo>
                      <a:pt x="197199" y="290596"/>
                      <a:pt x="176439" y="292193"/>
                      <a:pt x="163941" y="282334"/>
                    </a:cubicBezTo>
                    <a:cubicBezTo>
                      <a:pt x="157831" y="277474"/>
                      <a:pt x="154013" y="269003"/>
                      <a:pt x="153943" y="260186"/>
                    </a:cubicBezTo>
                    <a:cubicBezTo>
                      <a:pt x="153943" y="252410"/>
                      <a:pt x="156790" y="245605"/>
                      <a:pt x="161859" y="241509"/>
                    </a:cubicBezTo>
                    <a:cubicBezTo>
                      <a:pt x="165885" y="238246"/>
                      <a:pt x="166510" y="232344"/>
                      <a:pt x="163247" y="228248"/>
                    </a:cubicBezTo>
                    <a:cubicBezTo>
                      <a:pt x="159984" y="224221"/>
                      <a:pt x="154082" y="223596"/>
                      <a:pt x="149985" y="226859"/>
                    </a:cubicBezTo>
                    <a:cubicBezTo>
                      <a:pt x="140474" y="234566"/>
                      <a:pt x="134989" y="246786"/>
                      <a:pt x="135059" y="260255"/>
                    </a:cubicBezTo>
                    <a:cubicBezTo>
                      <a:pt x="135127" y="274836"/>
                      <a:pt x="141515" y="288583"/>
                      <a:pt x="152208" y="297053"/>
                    </a:cubicBezTo>
                    <a:cubicBezTo>
                      <a:pt x="171995" y="312745"/>
                      <a:pt x="203030" y="310801"/>
                      <a:pt x="222818" y="292610"/>
                    </a:cubicBezTo>
                    <a:cubicBezTo>
                      <a:pt x="239968" y="276849"/>
                      <a:pt x="247744" y="250396"/>
                      <a:pt x="242606" y="225193"/>
                    </a:cubicBezTo>
                    <a:cubicBezTo>
                      <a:pt x="237121" y="198392"/>
                      <a:pt x="219833" y="178744"/>
                      <a:pt x="206294" y="166941"/>
                    </a:cubicBezTo>
                    <a:cubicBezTo>
                      <a:pt x="186575" y="149722"/>
                      <a:pt x="164289" y="140765"/>
                      <a:pt x="143668" y="141737"/>
                    </a:cubicBezTo>
                    <a:cubicBezTo>
                      <a:pt x="114993" y="143057"/>
                      <a:pt x="87428" y="164024"/>
                      <a:pt x="75001" y="193949"/>
                    </a:cubicBezTo>
                    <a:cubicBezTo>
                      <a:pt x="65142" y="217625"/>
                      <a:pt x="63753" y="246161"/>
                      <a:pt x="70904" y="278654"/>
                    </a:cubicBezTo>
                    <a:cubicBezTo>
                      <a:pt x="76389" y="303649"/>
                      <a:pt x="85138" y="323090"/>
                      <a:pt x="97635" y="338156"/>
                    </a:cubicBezTo>
                    <a:cubicBezTo>
                      <a:pt x="117631" y="362249"/>
                      <a:pt x="150263" y="377037"/>
                      <a:pt x="184840" y="377593"/>
                    </a:cubicBezTo>
                    <a:cubicBezTo>
                      <a:pt x="214487" y="378079"/>
                      <a:pt x="245869" y="368775"/>
                      <a:pt x="275586" y="350584"/>
                    </a:cubicBezTo>
                    <a:cubicBezTo>
                      <a:pt x="297595" y="337115"/>
                      <a:pt x="311828" y="322395"/>
                      <a:pt x="319118" y="305454"/>
                    </a:cubicBezTo>
                    <a:cubicBezTo>
                      <a:pt x="328769" y="283098"/>
                      <a:pt x="325854" y="258589"/>
                      <a:pt x="322312" y="237412"/>
                    </a:cubicBezTo>
                    <a:cubicBezTo>
                      <a:pt x="310301" y="164996"/>
                      <a:pt x="285583" y="116673"/>
                      <a:pt x="246911" y="89734"/>
                    </a:cubicBezTo>
                    <a:cubicBezTo>
                      <a:pt x="206155" y="61337"/>
                      <a:pt x="149013" y="58282"/>
                      <a:pt x="101384" y="82027"/>
                    </a:cubicBezTo>
                    <a:cubicBezTo>
                      <a:pt x="58129" y="103551"/>
                      <a:pt x="24594" y="145070"/>
                      <a:pt x="9458" y="195893"/>
                    </a:cubicBezTo>
                    <a:cubicBezTo>
                      <a:pt x="-3802" y="240259"/>
                      <a:pt x="-3108" y="290804"/>
                      <a:pt x="11472" y="342044"/>
                    </a:cubicBezTo>
                    <a:cubicBezTo>
                      <a:pt x="23275" y="383703"/>
                      <a:pt x="41952" y="415571"/>
                      <a:pt x="66947" y="436817"/>
                    </a:cubicBezTo>
                    <a:cubicBezTo>
                      <a:pt x="86665" y="453619"/>
                      <a:pt x="112424" y="465561"/>
                      <a:pt x="143529" y="472435"/>
                    </a:cubicBezTo>
                    <a:cubicBezTo>
                      <a:pt x="176022" y="479586"/>
                      <a:pt x="206849" y="479795"/>
                      <a:pt x="235177" y="472990"/>
                    </a:cubicBezTo>
                    <a:cubicBezTo>
                      <a:pt x="240593" y="471671"/>
                      <a:pt x="246008" y="470074"/>
                      <a:pt x="251355" y="46819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922" name="Google Shape;13922;p32"/>
          <p:cNvGrpSpPr/>
          <p:nvPr/>
        </p:nvGrpSpPr>
        <p:grpSpPr>
          <a:xfrm>
            <a:off x="8090465" y="6255859"/>
            <a:ext cx="255383" cy="212767"/>
            <a:chOff x="5952963" y="3588122"/>
            <a:chExt cx="643821" cy="536387"/>
          </a:xfrm>
        </p:grpSpPr>
        <p:sp>
          <p:nvSpPr>
            <p:cNvPr id="13923" name="Google Shape;13923;p32"/>
            <p:cNvSpPr/>
            <p:nvPr/>
          </p:nvSpPr>
          <p:spPr>
            <a:xfrm>
              <a:off x="6086928" y="3588122"/>
              <a:ext cx="508958" cy="522554"/>
            </a:xfrm>
            <a:custGeom>
              <a:avLst/>
              <a:gdLst/>
              <a:ahLst/>
              <a:cxnLst/>
              <a:rect l="l" t="t" r="r" b="b"/>
              <a:pathLst>
                <a:path w="748467" h="768462" extrusionOk="0">
                  <a:moveTo>
                    <a:pt x="190309" y="768324"/>
                  </a:moveTo>
                  <a:cubicBezTo>
                    <a:pt x="306675" y="715071"/>
                    <a:pt x="414084" y="673620"/>
                    <a:pt x="495734" y="644529"/>
                  </a:cubicBezTo>
                  <a:lnTo>
                    <a:pt x="495734" y="644529"/>
                  </a:lnTo>
                  <a:cubicBezTo>
                    <a:pt x="498997" y="643349"/>
                    <a:pt x="502261" y="642168"/>
                    <a:pt x="505455" y="641057"/>
                  </a:cubicBezTo>
                  <a:lnTo>
                    <a:pt x="505455" y="641057"/>
                  </a:lnTo>
                  <a:cubicBezTo>
                    <a:pt x="593979" y="609744"/>
                    <a:pt x="649801" y="593775"/>
                    <a:pt x="649801" y="593775"/>
                  </a:cubicBezTo>
                  <a:cubicBezTo>
                    <a:pt x="673338" y="580306"/>
                    <a:pt x="692153" y="563781"/>
                    <a:pt x="706803" y="544827"/>
                  </a:cubicBezTo>
                  <a:cubicBezTo>
                    <a:pt x="707845" y="543508"/>
                    <a:pt x="708886" y="542188"/>
                    <a:pt x="709858" y="540800"/>
                  </a:cubicBezTo>
                  <a:lnTo>
                    <a:pt x="709858" y="540800"/>
                  </a:lnTo>
                  <a:cubicBezTo>
                    <a:pt x="719301" y="527816"/>
                    <a:pt x="726869" y="513861"/>
                    <a:pt x="732631" y="499141"/>
                  </a:cubicBezTo>
                  <a:cubicBezTo>
                    <a:pt x="733257" y="497614"/>
                    <a:pt x="733812" y="496156"/>
                    <a:pt x="734367" y="494629"/>
                  </a:cubicBezTo>
                  <a:cubicBezTo>
                    <a:pt x="739297" y="481229"/>
                    <a:pt x="742907" y="467134"/>
                    <a:pt x="745198" y="452554"/>
                  </a:cubicBezTo>
                  <a:cubicBezTo>
                    <a:pt x="745407" y="451582"/>
                    <a:pt x="745545" y="450540"/>
                    <a:pt x="745615" y="449568"/>
                  </a:cubicBezTo>
                  <a:cubicBezTo>
                    <a:pt x="749642" y="422213"/>
                    <a:pt x="749295" y="393190"/>
                    <a:pt x="745268" y="363682"/>
                  </a:cubicBezTo>
                  <a:cubicBezTo>
                    <a:pt x="745129" y="362641"/>
                    <a:pt x="744990" y="361600"/>
                    <a:pt x="744851" y="360558"/>
                  </a:cubicBezTo>
                  <a:cubicBezTo>
                    <a:pt x="742560" y="344589"/>
                    <a:pt x="739227" y="328412"/>
                    <a:pt x="734923" y="312235"/>
                  </a:cubicBezTo>
                  <a:cubicBezTo>
                    <a:pt x="734645" y="311193"/>
                    <a:pt x="734367" y="310152"/>
                    <a:pt x="734020" y="309110"/>
                  </a:cubicBezTo>
                  <a:cubicBezTo>
                    <a:pt x="729368" y="292030"/>
                    <a:pt x="723675" y="275020"/>
                    <a:pt x="717009" y="258218"/>
                  </a:cubicBezTo>
                  <a:cubicBezTo>
                    <a:pt x="716663" y="257246"/>
                    <a:pt x="716246" y="256274"/>
                    <a:pt x="715829" y="255301"/>
                  </a:cubicBezTo>
                  <a:cubicBezTo>
                    <a:pt x="710483" y="241901"/>
                    <a:pt x="704512" y="228640"/>
                    <a:pt x="698055" y="215726"/>
                  </a:cubicBezTo>
                  <a:cubicBezTo>
                    <a:pt x="697569" y="214754"/>
                    <a:pt x="697083" y="213782"/>
                    <a:pt x="696597" y="212810"/>
                  </a:cubicBezTo>
                  <a:cubicBezTo>
                    <a:pt x="676740" y="173373"/>
                    <a:pt x="652300" y="136367"/>
                    <a:pt x="625153" y="104568"/>
                  </a:cubicBezTo>
                  <a:cubicBezTo>
                    <a:pt x="624389" y="103735"/>
                    <a:pt x="623625" y="102832"/>
                    <a:pt x="622931" y="101999"/>
                  </a:cubicBezTo>
                  <a:cubicBezTo>
                    <a:pt x="614877" y="92695"/>
                    <a:pt x="606614" y="83877"/>
                    <a:pt x="598144" y="75615"/>
                  </a:cubicBezTo>
                  <a:cubicBezTo>
                    <a:pt x="597311" y="74782"/>
                    <a:pt x="596478" y="74018"/>
                    <a:pt x="595645" y="73185"/>
                  </a:cubicBezTo>
                  <a:cubicBezTo>
                    <a:pt x="583355" y="61312"/>
                    <a:pt x="570650" y="50551"/>
                    <a:pt x="557736" y="41247"/>
                  </a:cubicBezTo>
                  <a:cubicBezTo>
                    <a:pt x="556764" y="40483"/>
                    <a:pt x="555653" y="39720"/>
                    <a:pt x="554611" y="39026"/>
                  </a:cubicBezTo>
                  <a:cubicBezTo>
                    <a:pt x="545308" y="32430"/>
                    <a:pt x="535935" y="26597"/>
                    <a:pt x="526492" y="21598"/>
                  </a:cubicBezTo>
                  <a:cubicBezTo>
                    <a:pt x="525242" y="20904"/>
                    <a:pt x="523993" y="20279"/>
                    <a:pt x="522743" y="19654"/>
                  </a:cubicBezTo>
                  <a:cubicBezTo>
                    <a:pt x="506496" y="11392"/>
                    <a:pt x="490111" y="5491"/>
                    <a:pt x="474002" y="2436"/>
                  </a:cubicBezTo>
                  <a:cubicBezTo>
                    <a:pt x="472059" y="2019"/>
                    <a:pt x="470115" y="1672"/>
                    <a:pt x="468170" y="1463"/>
                  </a:cubicBezTo>
                  <a:cubicBezTo>
                    <a:pt x="458936" y="75"/>
                    <a:pt x="449771" y="-342"/>
                    <a:pt x="440676" y="283"/>
                  </a:cubicBezTo>
                  <a:cubicBezTo>
                    <a:pt x="286957" y="62285"/>
                    <a:pt x="0" y="131438"/>
                    <a:pt x="0" y="131438"/>
                  </a:cubicBezTo>
                  <a:lnTo>
                    <a:pt x="486" y="133173"/>
                  </a:lnTo>
                  <a:lnTo>
                    <a:pt x="1459" y="136367"/>
                  </a:lnTo>
                  <a:lnTo>
                    <a:pt x="173715" y="713682"/>
                  </a:lnTo>
                  <a:lnTo>
                    <a:pt x="174618" y="716667"/>
                  </a:lnTo>
                  <a:lnTo>
                    <a:pt x="190101" y="7684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924" name="Google Shape;13924;p32"/>
            <p:cNvGrpSpPr/>
            <p:nvPr/>
          </p:nvGrpSpPr>
          <p:grpSpPr>
            <a:xfrm>
              <a:off x="5952963" y="3588122"/>
              <a:ext cx="643821" cy="536387"/>
              <a:chOff x="8121602" y="4920639"/>
              <a:chExt cx="945127" cy="787415"/>
            </a:xfrm>
          </p:grpSpPr>
          <p:grpSp>
            <p:nvGrpSpPr>
              <p:cNvPr id="13925" name="Google Shape;13925;p32"/>
              <p:cNvGrpSpPr/>
              <p:nvPr/>
            </p:nvGrpSpPr>
            <p:grpSpPr>
              <a:xfrm>
                <a:off x="8121602" y="4920639"/>
                <a:ext cx="945127" cy="787415"/>
                <a:chOff x="8121602" y="4920639"/>
                <a:chExt cx="945127" cy="787415"/>
              </a:xfrm>
            </p:grpSpPr>
            <p:sp>
              <p:nvSpPr>
                <p:cNvPr id="13926" name="Google Shape;13926;p32"/>
                <p:cNvSpPr/>
                <p:nvPr/>
              </p:nvSpPr>
              <p:spPr>
                <a:xfrm>
                  <a:off x="8318262" y="4920639"/>
                  <a:ext cx="748467" cy="7684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8467" h="768462" extrusionOk="0">
                      <a:moveTo>
                        <a:pt x="190309" y="768324"/>
                      </a:moveTo>
                      <a:cubicBezTo>
                        <a:pt x="306675" y="715071"/>
                        <a:pt x="414084" y="673620"/>
                        <a:pt x="495734" y="644529"/>
                      </a:cubicBezTo>
                      <a:lnTo>
                        <a:pt x="495734" y="644529"/>
                      </a:lnTo>
                      <a:cubicBezTo>
                        <a:pt x="498997" y="643349"/>
                        <a:pt x="502261" y="642168"/>
                        <a:pt x="505455" y="641057"/>
                      </a:cubicBezTo>
                      <a:lnTo>
                        <a:pt x="505455" y="641057"/>
                      </a:lnTo>
                      <a:cubicBezTo>
                        <a:pt x="593979" y="609744"/>
                        <a:pt x="649801" y="593775"/>
                        <a:pt x="649801" y="593775"/>
                      </a:cubicBezTo>
                      <a:cubicBezTo>
                        <a:pt x="673338" y="580306"/>
                        <a:pt x="692153" y="563781"/>
                        <a:pt x="706803" y="544827"/>
                      </a:cubicBezTo>
                      <a:cubicBezTo>
                        <a:pt x="707845" y="543508"/>
                        <a:pt x="708886" y="542188"/>
                        <a:pt x="709858" y="540800"/>
                      </a:cubicBezTo>
                      <a:lnTo>
                        <a:pt x="709858" y="540800"/>
                      </a:lnTo>
                      <a:cubicBezTo>
                        <a:pt x="719301" y="527816"/>
                        <a:pt x="726869" y="513861"/>
                        <a:pt x="732631" y="499141"/>
                      </a:cubicBezTo>
                      <a:cubicBezTo>
                        <a:pt x="733257" y="497614"/>
                        <a:pt x="733812" y="496156"/>
                        <a:pt x="734367" y="494629"/>
                      </a:cubicBezTo>
                      <a:cubicBezTo>
                        <a:pt x="739297" y="481229"/>
                        <a:pt x="742907" y="467134"/>
                        <a:pt x="745198" y="452554"/>
                      </a:cubicBezTo>
                      <a:cubicBezTo>
                        <a:pt x="745407" y="451582"/>
                        <a:pt x="745545" y="450540"/>
                        <a:pt x="745615" y="449568"/>
                      </a:cubicBezTo>
                      <a:cubicBezTo>
                        <a:pt x="749642" y="422213"/>
                        <a:pt x="749295" y="393190"/>
                        <a:pt x="745268" y="363682"/>
                      </a:cubicBezTo>
                      <a:cubicBezTo>
                        <a:pt x="745129" y="362641"/>
                        <a:pt x="744990" y="361600"/>
                        <a:pt x="744851" y="360558"/>
                      </a:cubicBezTo>
                      <a:cubicBezTo>
                        <a:pt x="742560" y="344589"/>
                        <a:pt x="739227" y="328412"/>
                        <a:pt x="734923" y="312235"/>
                      </a:cubicBezTo>
                      <a:cubicBezTo>
                        <a:pt x="734645" y="311193"/>
                        <a:pt x="734367" y="310152"/>
                        <a:pt x="734020" y="309110"/>
                      </a:cubicBezTo>
                      <a:cubicBezTo>
                        <a:pt x="729368" y="292030"/>
                        <a:pt x="723675" y="275020"/>
                        <a:pt x="717009" y="258218"/>
                      </a:cubicBezTo>
                      <a:cubicBezTo>
                        <a:pt x="716663" y="257246"/>
                        <a:pt x="716246" y="256274"/>
                        <a:pt x="715829" y="255301"/>
                      </a:cubicBezTo>
                      <a:cubicBezTo>
                        <a:pt x="710483" y="241901"/>
                        <a:pt x="704512" y="228640"/>
                        <a:pt x="698055" y="215726"/>
                      </a:cubicBezTo>
                      <a:cubicBezTo>
                        <a:pt x="697569" y="214754"/>
                        <a:pt x="697083" y="213782"/>
                        <a:pt x="696597" y="212810"/>
                      </a:cubicBezTo>
                      <a:cubicBezTo>
                        <a:pt x="676740" y="173373"/>
                        <a:pt x="652300" y="136367"/>
                        <a:pt x="625153" y="104568"/>
                      </a:cubicBezTo>
                      <a:cubicBezTo>
                        <a:pt x="624389" y="103735"/>
                        <a:pt x="623625" y="102832"/>
                        <a:pt x="622931" y="101999"/>
                      </a:cubicBezTo>
                      <a:cubicBezTo>
                        <a:pt x="614877" y="92695"/>
                        <a:pt x="606614" y="83877"/>
                        <a:pt x="598144" y="75615"/>
                      </a:cubicBezTo>
                      <a:cubicBezTo>
                        <a:pt x="597311" y="74782"/>
                        <a:pt x="596478" y="74018"/>
                        <a:pt x="595645" y="73185"/>
                      </a:cubicBezTo>
                      <a:cubicBezTo>
                        <a:pt x="583355" y="61312"/>
                        <a:pt x="570650" y="50551"/>
                        <a:pt x="557736" y="41247"/>
                      </a:cubicBezTo>
                      <a:cubicBezTo>
                        <a:pt x="556764" y="40483"/>
                        <a:pt x="555653" y="39720"/>
                        <a:pt x="554611" y="39026"/>
                      </a:cubicBezTo>
                      <a:cubicBezTo>
                        <a:pt x="545308" y="32430"/>
                        <a:pt x="535935" y="26597"/>
                        <a:pt x="526492" y="21598"/>
                      </a:cubicBezTo>
                      <a:cubicBezTo>
                        <a:pt x="525242" y="20904"/>
                        <a:pt x="523993" y="20279"/>
                        <a:pt x="522743" y="19654"/>
                      </a:cubicBezTo>
                      <a:cubicBezTo>
                        <a:pt x="506496" y="11392"/>
                        <a:pt x="490111" y="5491"/>
                        <a:pt x="474002" y="2436"/>
                      </a:cubicBezTo>
                      <a:cubicBezTo>
                        <a:pt x="472059" y="2019"/>
                        <a:pt x="470115" y="1672"/>
                        <a:pt x="468170" y="1463"/>
                      </a:cubicBezTo>
                      <a:cubicBezTo>
                        <a:pt x="458936" y="75"/>
                        <a:pt x="449771" y="-342"/>
                        <a:pt x="440676" y="283"/>
                      </a:cubicBezTo>
                      <a:cubicBezTo>
                        <a:pt x="286957" y="62285"/>
                        <a:pt x="0" y="131438"/>
                        <a:pt x="0" y="131438"/>
                      </a:cubicBezTo>
                      <a:lnTo>
                        <a:pt x="486" y="133173"/>
                      </a:lnTo>
                      <a:lnTo>
                        <a:pt x="1459" y="136367"/>
                      </a:lnTo>
                      <a:lnTo>
                        <a:pt x="173715" y="713682"/>
                      </a:lnTo>
                      <a:lnTo>
                        <a:pt x="174618" y="716667"/>
                      </a:lnTo>
                      <a:lnTo>
                        <a:pt x="190101" y="768463"/>
                      </a:lnTo>
                      <a:close/>
                    </a:path>
                  </a:pathLst>
                </a:custGeom>
                <a:solidFill>
                  <a:srgbClr val="FFFFFF">
                    <a:alpha val="1139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grpSp>
              <p:nvGrpSpPr>
                <p:cNvPr id="13927" name="Google Shape;13927;p32"/>
                <p:cNvGrpSpPr/>
                <p:nvPr/>
              </p:nvGrpSpPr>
              <p:grpSpPr>
                <a:xfrm>
                  <a:off x="8319026" y="4922102"/>
                  <a:ext cx="744989" cy="715065"/>
                  <a:chOff x="8319026" y="4922102"/>
                  <a:chExt cx="744989" cy="715065"/>
                </a:xfrm>
              </p:grpSpPr>
              <p:sp>
                <p:nvSpPr>
                  <p:cNvPr id="13928" name="Google Shape;13928;p32"/>
                  <p:cNvSpPr/>
                  <p:nvPr/>
                </p:nvSpPr>
                <p:spPr>
                  <a:xfrm>
                    <a:off x="8621268" y="4940154"/>
                    <a:ext cx="255007" cy="848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007" h="84843" extrusionOk="0">
                        <a:moveTo>
                          <a:pt x="1655" y="84844"/>
                        </a:moveTo>
                        <a:cubicBezTo>
                          <a:pt x="43244" y="84358"/>
                          <a:pt x="84347" y="77276"/>
                          <a:pt x="124409" y="66514"/>
                        </a:cubicBezTo>
                        <a:cubicBezTo>
                          <a:pt x="168984" y="54503"/>
                          <a:pt x="212030" y="38256"/>
                          <a:pt x="255007" y="21662"/>
                        </a:cubicBezTo>
                        <a:cubicBezTo>
                          <a:pt x="254036" y="20898"/>
                          <a:pt x="252925" y="20135"/>
                          <a:pt x="251883" y="19440"/>
                        </a:cubicBezTo>
                        <a:cubicBezTo>
                          <a:pt x="242232" y="23190"/>
                          <a:pt x="232581" y="26870"/>
                          <a:pt x="222862" y="30480"/>
                        </a:cubicBezTo>
                        <a:cubicBezTo>
                          <a:pt x="154681" y="56100"/>
                          <a:pt x="84278" y="78803"/>
                          <a:pt x="10960" y="81372"/>
                        </a:cubicBezTo>
                        <a:cubicBezTo>
                          <a:pt x="17764" y="78803"/>
                          <a:pt x="24637" y="76304"/>
                          <a:pt x="31441" y="73735"/>
                        </a:cubicBezTo>
                        <a:cubicBezTo>
                          <a:pt x="95526" y="49851"/>
                          <a:pt x="159610" y="25897"/>
                          <a:pt x="223695" y="1944"/>
                        </a:cubicBezTo>
                        <a:cubicBezTo>
                          <a:pt x="222445" y="1250"/>
                          <a:pt x="221195" y="625"/>
                          <a:pt x="219945" y="0"/>
                        </a:cubicBezTo>
                        <a:cubicBezTo>
                          <a:pt x="146974" y="27286"/>
                          <a:pt x="73933" y="54503"/>
                          <a:pt x="1031" y="81789"/>
                        </a:cubicBezTo>
                        <a:cubicBezTo>
                          <a:pt x="-705" y="82414"/>
                          <a:pt x="-80" y="84844"/>
                          <a:pt x="1655" y="84844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929" name="Google Shape;13929;p32"/>
                  <p:cNvSpPr/>
                  <p:nvPr/>
                </p:nvSpPr>
                <p:spPr>
                  <a:xfrm>
                    <a:off x="8319026" y="4922102"/>
                    <a:ext cx="473515" cy="134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3515" h="134833" extrusionOk="0">
                        <a:moveTo>
                          <a:pt x="903" y="134765"/>
                        </a:moveTo>
                        <a:cubicBezTo>
                          <a:pt x="51101" y="134417"/>
                          <a:pt x="101229" y="127613"/>
                          <a:pt x="150247" y="116782"/>
                        </a:cubicBezTo>
                        <a:cubicBezTo>
                          <a:pt x="224469" y="100327"/>
                          <a:pt x="296121" y="74291"/>
                          <a:pt x="366523" y="45685"/>
                        </a:cubicBezTo>
                        <a:cubicBezTo>
                          <a:pt x="402350" y="31105"/>
                          <a:pt x="437828" y="15900"/>
                          <a:pt x="473516" y="972"/>
                        </a:cubicBezTo>
                        <a:cubicBezTo>
                          <a:pt x="471572" y="556"/>
                          <a:pt x="469627" y="208"/>
                          <a:pt x="467684" y="0"/>
                        </a:cubicBezTo>
                        <a:cubicBezTo>
                          <a:pt x="431094" y="15414"/>
                          <a:pt x="394643" y="30966"/>
                          <a:pt x="357775" y="45824"/>
                        </a:cubicBezTo>
                        <a:cubicBezTo>
                          <a:pt x="285220" y="75054"/>
                          <a:pt x="211207" y="101299"/>
                          <a:pt x="134417" y="116991"/>
                        </a:cubicBezTo>
                        <a:cubicBezTo>
                          <a:pt x="90190" y="126017"/>
                          <a:pt x="45060" y="131432"/>
                          <a:pt x="0" y="131640"/>
                        </a:cubicBezTo>
                        <a:lnTo>
                          <a:pt x="971" y="134834"/>
                        </a:ln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930" name="Google Shape;13930;p32"/>
                  <p:cNvSpPr/>
                  <p:nvPr/>
                </p:nvSpPr>
                <p:spPr>
                  <a:xfrm>
                    <a:off x="8384616" y="4993824"/>
                    <a:ext cx="532067" cy="1019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2067" h="101994" extrusionOk="0">
                        <a:moveTo>
                          <a:pt x="390290" y="44227"/>
                        </a:moveTo>
                        <a:cubicBezTo>
                          <a:pt x="438058" y="32077"/>
                          <a:pt x="485411" y="18191"/>
                          <a:pt x="532068" y="2430"/>
                        </a:cubicBezTo>
                        <a:cubicBezTo>
                          <a:pt x="531235" y="1597"/>
                          <a:pt x="530401" y="833"/>
                          <a:pt x="529568" y="0"/>
                        </a:cubicBezTo>
                        <a:cubicBezTo>
                          <a:pt x="477356" y="17497"/>
                          <a:pt x="424311" y="32841"/>
                          <a:pt x="370781" y="45824"/>
                        </a:cubicBezTo>
                        <a:cubicBezTo>
                          <a:pt x="310098" y="60613"/>
                          <a:pt x="248791" y="72416"/>
                          <a:pt x="186929" y="81303"/>
                        </a:cubicBezTo>
                        <a:cubicBezTo>
                          <a:pt x="125413" y="90121"/>
                          <a:pt x="63481" y="96023"/>
                          <a:pt x="1410" y="98869"/>
                        </a:cubicBezTo>
                        <a:cubicBezTo>
                          <a:pt x="-603" y="99008"/>
                          <a:pt x="-395" y="102063"/>
                          <a:pt x="1618" y="101993"/>
                        </a:cubicBezTo>
                        <a:cubicBezTo>
                          <a:pt x="9186" y="101646"/>
                          <a:pt x="16824" y="101230"/>
                          <a:pt x="24392" y="100813"/>
                        </a:cubicBezTo>
                        <a:cubicBezTo>
                          <a:pt x="86255" y="97203"/>
                          <a:pt x="147839" y="90607"/>
                          <a:pt x="209077" y="81164"/>
                        </a:cubicBezTo>
                        <a:cubicBezTo>
                          <a:pt x="269967" y="71722"/>
                          <a:pt x="330511" y="59363"/>
                          <a:pt x="390221" y="44227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931" name="Google Shape;13931;p32"/>
                  <p:cNvSpPr/>
                  <p:nvPr/>
                </p:nvSpPr>
                <p:spPr>
                  <a:xfrm>
                    <a:off x="8386751" y="5022638"/>
                    <a:ext cx="579375" cy="186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375" h="186168" extrusionOk="0">
                        <a:moveTo>
                          <a:pt x="2469" y="185865"/>
                        </a:moveTo>
                        <a:cubicBezTo>
                          <a:pt x="36351" y="160940"/>
                          <a:pt x="74538" y="142541"/>
                          <a:pt x="114252" y="129071"/>
                        </a:cubicBezTo>
                        <a:cubicBezTo>
                          <a:pt x="187363" y="104354"/>
                          <a:pt x="264639" y="96647"/>
                          <a:pt x="341151" y="90260"/>
                        </a:cubicBezTo>
                        <a:cubicBezTo>
                          <a:pt x="420093" y="83664"/>
                          <a:pt x="499036" y="77207"/>
                          <a:pt x="577979" y="70680"/>
                        </a:cubicBezTo>
                        <a:cubicBezTo>
                          <a:pt x="579853" y="70541"/>
                          <a:pt x="579783" y="68042"/>
                          <a:pt x="578117" y="67556"/>
                        </a:cubicBezTo>
                        <a:cubicBezTo>
                          <a:pt x="570549" y="65264"/>
                          <a:pt x="562912" y="62973"/>
                          <a:pt x="555275" y="60682"/>
                        </a:cubicBezTo>
                        <a:cubicBezTo>
                          <a:pt x="539584" y="55961"/>
                          <a:pt x="523962" y="51239"/>
                          <a:pt x="508340" y="46588"/>
                        </a:cubicBezTo>
                        <a:cubicBezTo>
                          <a:pt x="504660" y="45477"/>
                          <a:pt x="500910" y="44435"/>
                          <a:pt x="497231" y="43255"/>
                        </a:cubicBezTo>
                        <a:cubicBezTo>
                          <a:pt x="494037" y="42213"/>
                          <a:pt x="490219" y="40894"/>
                          <a:pt x="488483" y="37770"/>
                        </a:cubicBezTo>
                        <a:cubicBezTo>
                          <a:pt x="483970" y="29786"/>
                          <a:pt x="493690" y="23190"/>
                          <a:pt x="499870" y="20898"/>
                        </a:cubicBezTo>
                        <a:cubicBezTo>
                          <a:pt x="514450" y="15413"/>
                          <a:pt x="529724" y="11317"/>
                          <a:pt x="544582" y="6526"/>
                        </a:cubicBezTo>
                        <a:cubicBezTo>
                          <a:pt x="548679" y="5207"/>
                          <a:pt x="552776" y="3888"/>
                          <a:pt x="556872" y="2569"/>
                        </a:cubicBezTo>
                        <a:cubicBezTo>
                          <a:pt x="556108" y="1736"/>
                          <a:pt x="555345" y="833"/>
                          <a:pt x="554650" y="0"/>
                        </a:cubicBezTo>
                        <a:cubicBezTo>
                          <a:pt x="550345" y="1388"/>
                          <a:pt x="545971" y="2777"/>
                          <a:pt x="541666" y="4166"/>
                        </a:cubicBezTo>
                        <a:cubicBezTo>
                          <a:pt x="533959" y="6596"/>
                          <a:pt x="526253" y="9026"/>
                          <a:pt x="518546" y="11525"/>
                        </a:cubicBezTo>
                        <a:cubicBezTo>
                          <a:pt x="511464" y="13817"/>
                          <a:pt x="504105" y="15622"/>
                          <a:pt x="497231" y="18468"/>
                        </a:cubicBezTo>
                        <a:cubicBezTo>
                          <a:pt x="491954" y="20690"/>
                          <a:pt x="487094" y="24023"/>
                          <a:pt x="485150" y="29647"/>
                        </a:cubicBezTo>
                        <a:cubicBezTo>
                          <a:pt x="483415" y="34646"/>
                          <a:pt x="484803" y="39853"/>
                          <a:pt x="489177" y="42908"/>
                        </a:cubicBezTo>
                        <a:cubicBezTo>
                          <a:pt x="494384" y="46657"/>
                          <a:pt x="501744" y="47768"/>
                          <a:pt x="507784" y="49573"/>
                        </a:cubicBezTo>
                        <a:cubicBezTo>
                          <a:pt x="515353" y="51864"/>
                          <a:pt x="522990" y="54156"/>
                          <a:pt x="530627" y="56447"/>
                        </a:cubicBezTo>
                        <a:cubicBezTo>
                          <a:pt x="543610" y="60335"/>
                          <a:pt x="556594" y="64223"/>
                          <a:pt x="569508" y="68180"/>
                        </a:cubicBezTo>
                        <a:cubicBezTo>
                          <a:pt x="527433" y="71652"/>
                          <a:pt x="485358" y="75123"/>
                          <a:pt x="443353" y="78595"/>
                        </a:cubicBezTo>
                        <a:cubicBezTo>
                          <a:pt x="403638" y="81858"/>
                          <a:pt x="363924" y="85052"/>
                          <a:pt x="324210" y="88454"/>
                        </a:cubicBezTo>
                        <a:cubicBezTo>
                          <a:pt x="285676" y="91856"/>
                          <a:pt x="247073" y="95814"/>
                          <a:pt x="208886" y="102410"/>
                        </a:cubicBezTo>
                        <a:cubicBezTo>
                          <a:pt x="135081" y="115185"/>
                          <a:pt x="61555" y="138444"/>
                          <a:pt x="664" y="183296"/>
                        </a:cubicBezTo>
                        <a:cubicBezTo>
                          <a:pt x="-1002" y="184477"/>
                          <a:pt x="803" y="187045"/>
                          <a:pt x="2400" y="185865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932" name="Google Shape;13932;p32"/>
                  <p:cNvSpPr/>
                  <p:nvPr/>
                </p:nvSpPr>
                <p:spPr>
                  <a:xfrm>
                    <a:off x="8820386" y="5175732"/>
                    <a:ext cx="232937" cy="57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937" h="57002" extrusionOk="0">
                        <a:moveTo>
                          <a:pt x="132125" y="56030"/>
                        </a:moveTo>
                        <a:cubicBezTo>
                          <a:pt x="164896" y="56100"/>
                          <a:pt x="197736" y="55752"/>
                          <a:pt x="230507" y="56933"/>
                        </a:cubicBezTo>
                        <a:cubicBezTo>
                          <a:pt x="231341" y="56933"/>
                          <a:pt x="232174" y="56933"/>
                          <a:pt x="232937" y="57002"/>
                        </a:cubicBezTo>
                        <a:cubicBezTo>
                          <a:pt x="232660" y="55961"/>
                          <a:pt x="232382" y="54919"/>
                          <a:pt x="232035" y="53878"/>
                        </a:cubicBezTo>
                        <a:cubicBezTo>
                          <a:pt x="225370" y="53600"/>
                          <a:pt x="218705" y="53392"/>
                          <a:pt x="212039" y="53253"/>
                        </a:cubicBezTo>
                        <a:cubicBezTo>
                          <a:pt x="177740" y="52628"/>
                          <a:pt x="143373" y="52906"/>
                          <a:pt x="109004" y="52767"/>
                        </a:cubicBezTo>
                        <a:cubicBezTo>
                          <a:pt x="77414" y="52698"/>
                          <a:pt x="45892" y="52628"/>
                          <a:pt x="14301" y="52559"/>
                        </a:cubicBezTo>
                        <a:cubicBezTo>
                          <a:pt x="19786" y="51240"/>
                          <a:pt x="25271" y="49851"/>
                          <a:pt x="30756" y="48462"/>
                        </a:cubicBezTo>
                        <a:lnTo>
                          <a:pt x="215025" y="2916"/>
                        </a:lnTo>
                        <a:cubicBezTo>
                          <a:pt x="214678" y="1944"/>
                          <a:pt x="214261" y="972"/>
                          <a:pt x="213844" y="0"/>
                        </a:cubicBezTo>
                        <a:cubicBezTo>
                          <a:pt x="142886" y="17496"/>
                          <a:pt x="71998" y="35062"/>
                          <a:pt x="1040" y="52559"/>
                        </a:cubicBezTo>
                        <a:cubicBezTo>
                          <a:pt x="-765" y="52976"/>
                          <a:pt x="-2" y="55614"/>
                          <a:pt x="1665" y="55614"/>
                        </a:cubicBezTo>
                        <a:lnTo>
                          <a:pt x="27215" y="55614"/>
                        </a:lnTo>
                        <a:cubicBezTo>
                          <a:pt x="62138" y="55752"/>
                          <a:pt x="97132" y="55891"/>
                          <a:pt x="132055" y="5596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933" name="Google Shape;13933;p32"/>
                  <p:cNvSpPr/>
                  <p:nvPr/>
                </p:nvSpPr>
                <p:spPr>
                  <a:xfrm>
                    <a:off x="8594225" y="5252215"/>
                    <a:ext cx="469582" cy="732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9582" h="73254" extrusionOk="0">
                        <a:moveTo>
                          <a:pt x="2385" y="72792"/>
                        </a:moveTo>
                        <a:cubicBezTo>
                          <a:pt x="8286" y="67516"/>
                          <a:pt x="14535" y="62516"/>
                          <a:pt x="20922" y="57795"/>
                        </a:cubicBezTo>
                        <a:cubicBezTo>
                          <a:pt x="73551" y="19678"/>
                          <a:pt x="139441" y="4820"/>
                          <a:pt x="203525" y="3292"/>
                        </a:cubicBezTo>
                        <a:cubicBezTo>
                          <a:pt x="270178" y="1696"/>
                          <a:pt x="336067" y="13360"/>
                          <a:pt x="401749" y="23149"/>
                        </a:cubicBezTo>
                        <a:cubicBezTo>
                          <a:pt x="424314" y="26482"/>
                          <a:pt x="446879" y="29676"/>
                          <a:pt x="469582" y="32037"/>
                        </a:cubicBezTo>
                        <a:cubicBezTo>
                          <a:pt x="469444" y="30995"/>
                          <a:pt x="469305" y="29953"/>
                          <a:pt x="469166" y="28912"/>
                        </a:cubicBezTo>
                        <a:cubicBezTo>
                          <a:pt x="433131" y="25094"/>
                          <a:pt x="397306" y="19331"/>
                          <a:pt x="361549" y="13915"/>
                        </a:cubicBezTo>
                        <a:cubicBezTo>
                          <a:pt x="298159" y="4334"/>
                          <a:pt x="233657" y="-4206"/>
                          <a:pt x="169504" y="2251"/>
                        </a:cubicBezTo>
                        <a:cubicBezTo>
                          <a:pt x="108405" y="8361"/>
                          <a:pt x="47028" y="28773"/>
                          <a:pt x="579" y="70293"/>
                        </a:cubicBezTo>
                        <a:cubicBezTo>
                          <a:pt x="-948" y="71612"/>
                          <a:pt x="857" y="74250"/>
                          <a:pt x="2385" y="7286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934" name="Google Shape;13934;p32"/>
                  <p:cNvSpPr/>
                  <p:nvPr/>
                </p:nvSpPr>
                <p:spPr>
                  <a:xfrm>
                    <a:off x="8540791" y="5133310"/>
                    <a:ext cx="475803" cy="580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5803" h="58097" extrusionOk="0">
                        <a:moveTo>
                          <a:pt x="2149" y="58044"/>
                        </a:moveTo>
                        <a:cubicBezTo>
                          <a:pt x="11522" y="55822"/>
                          <a:pt x="20895" y="53670"/>
                          <a:pt x="30267" y="51379"/>
                        </a:cubicBezTo>
                        <a:cubicBezTo>
                          <a:pt x="68385" y="42422"/>
                          <a:pt x="106502" y="33396"/>
                          <a:pt x="144619" y="24440"/>
                        </a:cubicBezTo>
                        <a:cubicBezTo>
                          <a:pt x="153298" y="22357"/>
                          <a:pt x="162046" y="19996"/>
                          <a:pt x="170795" y="18538"/>
                        </a:cubicBezTo>
                        <a:cubicBezTo>
                          <a:pt x="178224" y="17289"/>
                          <a:pt x="186278" y="16872"/>
                          <a:pt x="193429" y="19788"/>
                        </a:cubicBezTo>
                        <a:cubicBezTo>
                          <a:pt x="200997" y="22982"/>
                          <a:pt x="205997" y="29647"/>
                          <a:pt x="211689" y="35201"/>
                        </a:cubicBezTo>
                        <a:cubicBezTo>
                          <a:pt x="216688" y="40062"/>
                          <a:pt x="222521" y="43672"/>
                          <a:pt x="229325" y="45477"/>
                        </a:cubicBezTo>
                        <a:cubicBezTo>
                          <a:pt x="243420" y="49157"/>
                          <a:pt x="258277" y="45755"/>
                          <a:pt x="272233" y="43047"/>
                        </a:cubicBezTo>
                        <a:lnTo>
                          <a:pt x="329513" y="31730"/>
                        </a:lnTo>
                        <a:cubicBezTo>
                          <a:pt x="368186" y="24093"/>
                          <a:pt x="406859" y="16524"/>
                          <a:pt x="445532" y="8887"/>
                        </a:cubicBezTo>
                        <a:lnTo>
                          <a:pt x="475803" y="2916"/>
                        </a:lnTo>
                        <a:cubicBezTo>
                          <a:pt x="475317" y="1944"/>
                          <a:pt x="474831" y="972"/>
                          <a:pt x="474345" y="0"/>
                        </a:cubicBezTo>
                        <a:cubicBezTo>
                          <a:pt x="458515" y="3124"/>
                          <a:pt x="442685" y="6249"/>
                          <a:pt x="426924" y="9373"/>
                        </a:cubicBezTo>
                        <a:cubicBezTo>
                          <a:pt x="387349" y="17150"/>
                          <a:pt x="347843" y="24995"/>
                          <a:pt x="308268" y="32771"/>
                        </a:cubicBezTo>
                        <a:cubicBezTo>
                          <a:pt x="290216" y="36312"/>
                          <a:pt x="272025" y="40825"/>
                          <a:pt x="253695" y="43117"/>
                        </a:cubicBezTo>
                        <a:cubicBezTo>
                          <a:pt x="246405" y="44019"/>
                          <a:pt x="238976" y="44436"/>
                          <a:pt x="231755" y="42839"/>
                        </a:cubicBezTo>
                        <a:cubicBezTo>
                          <a:pt x="223493" y="41034"/>
                          <a:pt x="217244" y="36521"/>
                          <a:pt x="211411" y="30550"/>
                        </a:cubicBezTo>
                        <a:cubicBezTo>
                          <a:pt x="206204" y="25065"/>
                          <a:pt x="201136" y="19371"/>
                          <a:pt x="193846" y="16594"/>
                        </a:cubicBezTo>
                        <a:cubicBezTo>
                          <a:pt x="187042" y="14025"/>
                          <a:pt x="179682" y="14095"/>
                          <a:pt x="172531" y="15067"/>
                        </a:cubicBezTo>
                        <a:cubicBezTo>
                          <a:pt x="164477" y="16177"/>
                          <a:pt x="156632" y="18330"/>
                          <a:pt x="148716" y="20205"/>
                        </a:cubicBezTo>
                        <a:cubicBezTo>
                          <a:pt x="138718" y="22565"/>
                          <a:pt x="128720" y="24926"/>
                          <a:pt x="118652" y="27287"/>
                        </a:cubicBezTo>
                        <a:cubicBezTo>
                          <a:pt x="79493" y="36521"/>
                          <a:pt x="40266" y="45824"/>
                          <a:pt x="1037" y="55059"/>
                        </a:cubicBezTo>
                        <a:cubicBezTo>
                          <a:pt x="-907" y="55544"/>
                          <a:pt x="135" y="58530"/>
                          <a:pt x="2079" y="58044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935" name="Google Shape;13935;p32"/>
                  <p:cNvSpPr/>
                  <p:nvPr/>
                </p:nvSpPr>
                <p:spPr>
                  <a:xfrm>
                    <a:off x="8632047" y="5315879"/>
                    <a:ext cx="431968" cy="572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968" h="57243" extrusionOk="0">
                        <a:moveTo>
                          <a:pt x="358720" y="48912"/>
                        </a:moveTo>
                        <a:cubicBezTo>
                          <a:pt x="382049" y="53772"/>
                          <a:pt x="406835" y="57035"/>
                          <a:pt x="431553" y="57244"/>
                        </a:cubicBezTo>
                        <a:cubicBezTo>
                          <a:pt x="431760" y="56272"/>
                          <a:pt x="431899" y="55230"/>
                          <a:pt x="431969" y="54258"/>
                        </a:cubicBezTo>
                        <a:cubicBezTo>
                          <a:pt x="357818" y="53703"/>
                          <a:pt x="287484" y="24403"/>
                          <a:pt x="215485" y="8990"/>
                        </a:cubicBezTo>
                        <a:cubicBezTo>
                          <a:pt x="143347" y="-6424"/>
                          <a:pt x="57877" y="-6771"/>
                          <a:pt x="458" y="46621"/>
                        </a:cubicBezTo>
                        <a:cubicBezTo>
                          <a:pt x="-1000" y="48010"/>
                          <a:pt x="1361" y="50023"/>
                          <a:pt x="2819" y="48704"/>
                        </a:cubicBezTo>
                        <a:cubicBezTo>
                          <a:pt x="35312" y="18502"/>
                          <a:pt x="79262" y="5518"/>
                          <a:pt x="122725" y="3366"/>
                        </a:cubicBezTo>
                        <a:cubicBezTo>
                          <a:pt x="204168" y="-731"/>
                          <a:pt x="280263" y="32596"/>
                          <a:pt x="358651" y="4891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936" name="Google Shape;13936;p32"/>
                  <p:cNvSpPr/>
                  <p:nvPr/>
                </p:nvSpPr>
                <p:spPr>
                  <a:xfrm>
                    <a:off x="8492116" y="5415198"/>
                    <a:ext cx="560651" cy="2219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651" h="221969" extrusionOk="0">
                        <a:moveTo>
                          <a:pt x="1042" y="221969"/>
                        </a:moveTo>
                        <a:cubicBezTo>
                          <a:pt x="73666" y="181561"/>
                          <a:pt x="155594" y="157677"/>
                          <a:pt x="238563" y="153164"/>
                        </a:cubicBezTo>
                        <a:cubicBezTo>
                          <a:pt x="257935" y="152122"/>
                          <a:pt x="284735" y="154830"/>
                          <a:pt x="296746" y="135876"/>
                        </a:cubicBezTo>
                        <a:cubicBezTo>
                          <a:pt x="300912" y="129280"/>
                          <a:pt x="302856" y="120601"/>
                          <a:pt x="299384" y="113311"/>
                        </a:cubicBezTo>
                        <a:cubicBezTo>
                          <a:pt x="296191" y="106576"/>
                          <a:pt x="289317" y="102966"/>
                          <a:pt x="282166" y="102202"/>
                        </a:cubicBezTo>
                        <a:cubicBezTo>
                          <a:pt x="273556" y="101230"/>
                          <a:pt x="265017" y="103382"/>
                          <a:pt x="256754" y="105395"/>
                        </a:cubicBezTo>
                        <a:cubicBezTo>
                          <a:pt x="244257" y="108520"/>
                          <a:pt x="231829" y="111644"/>
                          <a:pt x="219331" y="114699"/>
                        </a:cubicBezTo>
                        <a:cubicBezTo>
                          <a:pt x="194405" y="120948"/>
                          <a:pt x="169411" y="127127"/>
                          <a:pt x="144485" y="133376"/>
                        </a:cubicBezTo>
                        <a:cubicBezTo>
                          <a:pt x="132751" y="136292"/>
                          <a:pt x="121087" y="139555"/>
                          <a:pt x="109284" y="141847"/>
                        </a:cubicBezTo>
                        <a:cubicBezTo>
                          <a:pt x="98592" y="143860"/>
                          <a:pt x="87413" y="144901"/>
                          <a:pt x="76791" y="142194"/>
                        </a:cubicBezTo>
                        <a:cubicBezTo>
                          <a:pt x="67070" y="139694"/>
                          <a:pt x="57835" y="133445"/>
                          <a:pt x="52767" y="124697"/>
                        </a:cubicBezTo>
                        <a:cubicBezTo>
                          <a:pt x="47213" y="115116"/>
                          <a:pt x="48810" y="104076"/>
                          <a:pt x="54850" y="95189"/>
                        </a:cubicBezTo>
                        <a:cubicBezTo>
                          <a:pt x="60752" y="86580"/>
                          <a:pt x="69431" y="80192"/>
                          <a:pt x="78040" y="74568"/>
                        </a:cubicBezTo>
                        <a:cubicBezTo>
                          <a:pt x="87899" y="68181"/>
                          <a:pt x="98453" y="63043"/>
                          <a:pt x="109423" y="58946"/>
                        </a:cubicBezTo>
                        <a:cubicBezTo>
                          <a:pt x="130946" y="51031"/>
                          <a:pt x="153789" y="47282"/>
                          <a:pt x="176562" y="46032"/>
                        </a:cubicBezTo>
                        <a:cubicBezTo>
                          <a:pt x="223635" y="43464"/>
                          <a:pt x="270224" y="52142"/>
                          <a:pt x="316812" y="57141"/>
                        </a:cubicBezTo>
                        <a:cubicBezTo>
                          <a:pt x="338960" y="59502"/>
                          <a:pt x="361317" y="61099"/>
                          <a:pt x="383604" y="60335"/>
                        </a:cubicBezTo>
                        <a:cubicBezTo>
                          <a:pt x="407280" y="59502"/>
                          <a:pt x="430747" y="55614"/>
                          <a:pt x="453659" y="49296"/>
                        </a:cubicBezTo>
                        <a:cubicBezTo>
                          <a:pt x="490527" y="39089"/>
                          <a:pt x="525451" y="22981"/>
                          <a:pt x="558916" y="4513"/>
                        </a:cubicBezTo>
                        <a:cubicBezTo>
                          <a:pt x="559540" y="2985"/>
                          <a:pt x="560096" y="1527"/>
                          <a:pt x="560652" y="0"/>
                        </a:cubicBezTo>
                        <a:cubicBezTo>
                          <a:pt x="557735" y="1597"/>
                          <a:pt x="554889" y="3194"/>
                          <a:pt x="551903" y="4791"/>
                        </a:cubicBezTo>
                        <a:cubicBezTo>
                          <a:pt x="508926" y="28050"/>
                          <a:pt x="463033" y="47421"/>
                          <a:pt x="414362" y="54433"/>
                        </a:cubicBezTo>
                        <a:cubicBezTo>
                          <a:pt x="321810" y="67903"/>
                          <a:pt x="229676" y="28813"/>
                          <a:pt x="137334" y="47907"/>
                        </a:cubicBezTo>
                        <a:cubicBezTo>
                          <a:pt x="116227" y="52281"/>
                          <a:pt x="95675" y="59710"/>
                          <a:pt x="77415" y="71236"/>
                        </a:cubicBezTo>
                        <a:cubicBezTo>
                          <a:pt x="62974" y="80401"/>
                          <a:pt x="44852" y="94356"/>
                          <a:pt x="46032" y="113519"/>
                        </a:cubicBezTo>
                        <a:cubicBezTo>
                          <a:pt x="47074" y="131640"/>
                          <a:pt x="64848" y="143999"/>
                          <a:pt x="81442" y="146360"/>
                        </a:cubicBezTo>
                        <a:cubicBezTo>
                          <a:pt x="102827" y="149415"/>
                          <a:pt x="124905" y="141499"/>
                          <a:pt x="145388" y="136362"/>
                        </a:cubicBezTo>
                        <a:cubicBezTo>
                          <a:pt x="170313" y="130113"/>
                          <a:pt x="195308" y="123933"/>
                          <a:pt x="220233" y="117685"/>
                        </a:cubicBezTo>
                        <a:cubicBezTo>
                          <a:pt x="232731" y="114560"/>
                          <a:pt x="245229" y="111505"/>
                          <a:pt x="257657" y="108381"/>
                        </a:cubicBezTo>
                        <a:cubicBezTo>
                          <a:pt x="266613" y="106159"/>
                          <a:pt x="276473" y="103521"/>
                          <a:pt x="285637" y="106021"/>
                        </a:cubicBezTo>
                        <a:cubicBezTo>
                          <a:pt x="296399" y="109006"/>
                          <a:pt x="300218" y="119768"/>
                          <a:pt x="296260" y="129696"/>
                        </a:cubicBezTo>
                        <a:cubicBezTo>
                          <a:pt x="291747" y="141013"/>
                          <a:pt x="280847" y="146151"/>
                          <a:pt x="269391" y="148026"/>
                        </a:cubicBezTo>
                        <a:cubicBezTo>
                          <a:pt x="257657" y="149970"/>
                          <a:pt x="245506" y="149484"/>
                          <a:pt x="233634" y="150248"/>
                        </a:cubicBezTo>
                        <a:cubicBezTo>
                          <a:pt x="221831" y="150942"/>
                          <a:pt x="210097" y="152122"/>
                          <a:pt x="198294" y="153650"/>
                        </a:cubicBezTo>
                        <a:cubicBezTo>
                          <a:pt x="128794" y="162606"/>
                          <a:pt x="61169" y="184963"/>
                          <a:pt x="0" y="218914"/>
                        </a:cubicBezTo>
                        <a:lnTo>
                          <a:pt x="903" y="221900"/>
                        </a:ln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937" name="Google Shape;13937;p32"/>
                  <p:cNvSpPr/>
                  <p:nvPr/>
                </p:nvSpPr>
                <p:spPr>
                  <a:xfrm>
                    <a:off x="8626330" y="5347489"/>
                    <a:ext cx="262115" cy="788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2115" h="78858" extrusionOk="0">
                        <a:moveTo>
                          <a:pt x="1107" y="75832"/>
                        </a:moveTo>
                        <a:cubicBezTo>
                          <a:pt x="38182" y="67501"/>
                          <a:pt x="75328" y="59030"/>
                          <a:pt x="112404" y="50768"/>
                        </a:cubicBezTo>
                        <a:cubicBezTo>
                          <a:pt x="143787" y="43756"/>
                          <a:pt x="175725" y="37229"/>
                          <a:pt x="208010" y="37160"/>
                        </a:cubicBezTo>
                        <a:cubicBezTo>
                          <a:pt x="220230" y="37160"/>
                          <a:pt x="232519" y="38132"/>
                          <a:pt x="244530" y="40423"/>
                        </a:cubicBezTo>
                        <a:cubicBezTo>
                          <a:pt x="222173" y="30564"/>
                          <a:pt x="199608" y="21121"/>
                          <a:pt x="176210" y="14178"/>
                        </a:cubicBezTo>
                        <a:cubicBezTo>
                          <a:pt x="147813" y="5777"/>
                          <a:pt x="118027" y="1125"/>
                          <a:pt x="88381" y="4042"/>
                        </a:cubicBezTo>
                        <a:cubicBezTo>
                          <a:pt x="71926" y="5638"/>
                          <a:pt x="55818" y="9734"/>
                          <a:pt x="40752" y="16539"/>
                        </a:cubicBezTo>
                        <a:cubicBezTo>
                          <a:pt x="38947" y="17372"/>
                          <a:pt x="37905" y="14387"/>
                          <a:pt x="39710" y="13554"/>
                        </a:cubicBezTo>
                        <a:cubicBezTo>
                          <a:pt x="66927" y="1195"/>
                          <a:pt x="97337" y="-1860"/>
                          <a:pt x="126915" y="987"/>
                        </a:cubicBezTo>
                        <a:cubicBezTo>
                          <a:pt x="156979" y="3833"/>
                          <a:pt x="186000" y="12998"/>
                          <a:pt x="213981" y="24038"/>
                        </a:cubicBezTo>
                        <a:cubicBezTo>
                          <a:pt x="229950" y="30356"/>
                          <a:pt x="245641" y="37368"/>
                          <a:pt x="261263" y="44381"/>
                        </a:cubicBezTo>
                        <a:cubicBezTo>
                          <a:pt x="262860" y="45075"/>
                          <a:pt x="262027" y="47852"/>
                          <a:pt x="260291" y="47366"/>
                        </a:cubicBezTo>
                        <a:cubicBezTo>
                          <a:pt x="229603" y="38340"/>
                          <a:pt x="197248" y="39173"/>
                          <a:pt x="165865" y="43686"/>
                        </a:cubicBezTo>
                        <a:cubicBezTo>
                          <a:pt x="131845" y="48616"/>
                          <a:pt x="98309" y="57156"/>
                          <a:pt x="64775" y="64724"/>
                        </a:cubicBezTo>
                        <a:cubicBezTo>
                          <a:pt x="43876" y="69445"/>
                          <a:pt x="22977" y="74166"/>
                          <a:pt x="2079" y="78818"/>
                        </a:cubicBezTo>
                        <a:cubicBezTo>
                          <a:pt x="134" y="79235"/>
                          <a:pt x="-906" y="76319"/>
                          <a:pt x="1037" y="7583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938" name="Google Shape;13938;p32"/>
                  <p:cNvSpPr/>
                  <p:nvPr/>
                </p:nvSpPr>
                <p:spPr>
                  <a:xfrm>
                    <a:off x="8813996" y="5461369"/>
                    <a:ext cx="214192" cy="1037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4192" h="103798" extrusionOk="0">
                        <a:moveTo>
                          <a:pt x="69" y="103799"/>
                        </a:moveTo>
                        <a:cubicBezTo>
                          <a:pt x="3333" y="102619"/>
                          <a:pt x="6596" y="101508"/>
                          <a:pt x="9790" y="100327"/>
                        </a:cubicBezTo>
                        <a:lnTo>
                          <a:pt x="9790" y="100327"/>
                        </a:lnTo>
                        <a:cubicBezTo>
                          <a:pt x="42422" y="75957"/>
                          <a:pt x="77693" y="55059"/>
                          <a:pt x="114699" y="38118"/>
                        </a:cubicBezTo>
                        <a:cubicBezTo>
                          <a:pt x="145735" y="23954"/>
                          <a:pt x="178020" y="12498"/>
                          <a:pt x="211138" y="4027"/>
                        </a:cubicBezTo>
                        <a:cubicBezTo>
                          <a:pt x="212180" y="2708"/>
                          <a:pt x="213222" y="1389"/>
                          <a:pt x="214193" y="0"/>
                        </a:cubicBezTo>
                        <a:cubicBezTo>
                          <a:pt x="197113" y="4236"/>
                          <a:pt x="180173" y="9234"/>
                          <a:pt x="163509" y="15067"/>
                        </a:cubicBezTo>
                        <a:cubicBezTo>
                          <a:pt x="124211" y="28744"/>
                          <a:pt x="86372" y="46797"/>
                          <a:pt x="50893" y="68528"/>
                        </a:cubicBezTo>
                        <a:cubicBezTo>
                          <a:pt x="33327" y="79290"/>
                          <a:pt x="16316" y="91093"/>
                          <a:pt x="0" y="103729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3939" name="Google Shape;13939;p32"/>
                <p:cNvSpPr/>
                <p:nvPr/>
              </p:nvSpPr>
              <p:spPr>
                <a:xfrm>
                  <a:off x="8121602" y="5046702"/>
                  <a:ext cx="584085" cy="661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085" h="661352" extrusionOk="0">
                      <a:moveTo>
                        <a:pt x="530343" y="168953"/>
                      </a:moveTo>
                      <a:cubicBezTo>
                        <a:pt x="582347" y="249978"/>
                        <a:pt x="598593" y="353846"/>
                        <a:pt x="570335" y="445911"/>
                      </a:cubicBezTo>
                      <a:cubicBezTo>
                        <a:pt x="542008" y="537906"/>
                        <a:pt x="468550" y="615668"/>
                        <a:pt x="377111" y="645732"/>
                      </a:cubicBezTo>
                      <a:cubicBezTo>
                        <a:pt x="315942" y="665867"/>
                        <a:pt x="249219" y="665034"/>
                        <a:pt x="186245" y="651772"/>
                      </a:cubicBezTo>
                      <a:cubicBezTo>
                        <a:pt x="145073" y="643094"/>
                        <a:pt x="103970" y="628652"/>
                        <a:pt x="72032" y="601366"/>
                      </a:cubicBezTo>
                      <a:cubicBezTo>
                        <a:pt x="27805" y="563595"/>
                        <a:pt x="5865" y="504788"/>
                        <a:pt x="1144" y="446813"/>
                      </a:cubicBezTo>
                      <a:cubicBezTo>
                        <a:pt x="-3578" y="388839"/>
                        <a:pt x="7115" y="330795"/>
                        <a:pt x="18571" y="273793"/>
                      </a:cubicBezTo>
                      <a:cubicBezTo>
                        <a:pt x="27597" y="228871"/>
                        <a:pt x="37178" y="183810"/>
                        <a:pt x="54814" y="141597"/>
                      </a:cubicBezTo>
                      <a:cubicBezTo>
                        <a:pt x="72518" y="99383"/>
                        <a:pt x="98902" y="59738"/>
                        <a:pt x="136117" y="33147"/>
                      </a:cubicBezTo>
                      <a:cubicBezTo>
                        <a:pt x="237624" y="-39547"/>
                        <a:pt x="378915" y="19608"/>
                        <a:pt x="463760" y="92718"/>
                      </a:cubicBezTo>
                      <a:cubicBezTo>
                        <a:pt x="489449" y="114866"/>
                        <a:pt x="512083" y="140486"/>
                        <a:pt x="530413" y="169022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940" name="Google Shape;13940;p32"/>
                <p:cNvSpPr/>
                <p:nvPr/>
              </p:nvSpPr>
              <p:spPr>
                <a:xfrm>
                  <a:off x="8165250" y="5099370"/>
                  <a:ext cx="490724" cy="5555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24" h="555540" extrusionOk="0">
                      <a:moveTo>
                        <a:pt x="445592" y="142043"/>
                      </a:moveTo>
                      <a:cubicBezTo>
                        <a:pt x="489264" y="210086"/>
                        <a:pt x="502942" y="297360"/>
                        <a:pt x="479127" y="374636"/>
                      </a:cubicBezTo>
                      <a:cubicBezTo>
                        <a:pt x="455312" y="451912"/>
                        <a:pt x="393658" y="517177"/>
                        <a:pt x="316799" y="542450"/>
                      </a:cubicBezTo>
                      <a:cubicBezTo>
                        <a:pt x="265420" y="559321"/>
                        <a:pt x="209389" y="558627"/>
                        <a:pt x="156483" y="547518"/>
                      </a:cubicBezTo>
                      <a:cubicBezTo>
                        <a:pt x="121907" y="540228"/>
                        <a:pt x="87400" y="528147"/>
                        <a:pt x="60530" y="505165"/>
                      </a:cubicBezTo>
                      <a:cubicBezTo>
                        <a:pt x="23385" y="473436"/>
                        <a:pt x="4917" y="424070"/>
                        <a:pt x="959" y="375330"/>
                      </a:cubicBezTo>
                      <a:cubicBezTo>
                        <a:pt x="-2999" y="326659"/>
                        <a:pt x="5958" y="277919"/>
                        <a:pt x="15609" y="230012"/>
                      </a:cubicBezTo>
                      <a:cubicBezTo>
                        <a:pt x="23177" y="192312"/>
                        <a:pt x="31231" y="154402"/>
                        <a:pt x="46089" y="118923"/>
                      </a:cubicBezTo>
                      <a:cubicBezTo>
                        <a:pt x="60947" y="83444"/>
                        <a:pt x="83165" y="50187"/>
                        <a:pt x="114409" y="27831"/>
                      </a:cubicBezTo>
                      <a:cubicBezTo>
                        <a:pt x="199669" y="-33199"/>
                        <a:pt x="318326" y="16444"/>
                        <a:pt x="389631" y="77890"/>
                      </a:cubicBezTo>
                      <a:cubicBezTo>
                        <a:pt x="411224" y="96497"/>
                        <a:pt x="430178" y="118021"/>
                        <a:pt x="445592" y="141974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3941" name="Google Shape;13941;p32"/>
              <p:cNvSpPr/>
              <p:nvPr/>
            </p:nvSpPr>
            <p:spPr>
              <a:xfrm>
                <a:off x="8207435" y="5135988"/>
                <a:ext cx="386368" cy="477949"/>
              </a:xfrm>
              <a:custGeom>
                <a:avLst/>
                <a:gdLst/>
                <a:ahLst/>
                <a:cxnLst/>
                <a:rect l="l" t="t" r="r" b="b"/>
                <a:pathLst>
                  <a:path w="386368" h="477949" extrusionOk="0">
                    <a:moveTo>
                      <a:pt x="251423" y="468338"/>
                    </a:moveTo>
                    <a:cubicBezTo>
                      <a:pt x="295582" y="452786"/>
                      <a:pt x="334740" y="418418"/>
                      <a:pt x="358416" y="373705"/>
                    </a:cubicBezTo>
                    <a:cubicBezTo>
                      <a:pt x="381884" y="329338"/>
                      <a:pt x="391049" y="273794"/>
                      <a:pt x="384106" y="217416"/>
                    </a:cubicBezTo>
                    <a:cubicBezTo>
                      <a:pt x="375704" y="148958"/>
                      <a:pt x="345711" y="89248"/>
                      <a:pt x="299748" y="49394"/>
                    </a:cubicBezTo>
                    <a:cubicBezTo>
                      <a:pt x="248508" y="4959"/>
                      <a:pt x="177064" y="-11288"/>
                      <a:pt x="117770" y="8014"/>
                    </a:cubicBezTo>
                    <a:cubicBezTo>
                      <a:pt x="112840" y="9680"/>
                      <a:pt x="110132" y="14957"/>
                      <a:pt x="111729" y="19886"/>
                    </a:cubicBezTo>
                    <a:cubicBezTo>
                      <a:pt x="113327" y="24816"/>
                      <a:pt x="118672" y="27524"/>
                      <a:pt x="123602" y="25927"/>
                    </a:cubicBezTo>
                    <a:cubicBezTo>
                      <a:pt x="176717" y="8570"/>
                      <a:pt x="241009" y="23358"/>
                      <a:pt x="287389" y="63628"/>
                    </a:cubicBezTo>
                    <a:cubicBezTo>
                      <a:pt x="329256" y="99940"/>
                      <a:pt x="357652" y="156804"/>
                      <a:pt x="365429" y="219708"/>
                    </a:cubicBezTo>
                    <a:cubicBezTo>
                      <a:pt x="371886" y="272267"/>
                      <a:pt x="363484" y="323853"/>
                      <a:pt x="341822" y="364887"/>
                    </a:cubicBezTo>
                    <a:cubicBezTo>
                      <a:pt x="317799" y="410225"/>
                      <a:pt x="276350" y="443830"/>
                      <a:pt x="230942" y="454799"/>
                    </a:cubicBezTo>
                    <a:cubicBezTo>
                      <a:pt x="205460" y="460909"/>
                      <a:pt x="177481" y="460701"/>
                      <a:pt x="147764" y="454175"/>
                    </a:cubicBezTo>
                    <a:cubicBezTo>
                      <a:pt x="119714" y="447995"/>
                      <a:pt x="96733" y="437372"/>
                      <a:pt x="79306" y="422583"/>
                    </a:cubicBezTo>
                    <a:cubicBezTo>
                      <a:pt x="57226" y="403768"/>
                      <a:pt x="40493" y="375024"/>
                      <a:pt x="29732" y="336976"/>
                    </a:cubicBezTo>
                    <a:cubicBezTo>
                      <a:pt x="16193" y="289208"/>
                      <a:pt x="15429" y="242273"/>
                      <a:pt x="27649" y="201308"/>
                    </a:cubicBezTo>
                    <a:cubicBezTo>
                      <a:pt x="41119" y="156110"/>
                      <a:pt x="71876" y="117853"/>
                      <a:pt x="109924" y="98898"/>
                    </a:cubicBezTo>
                    <a:cubicBezTo>
                      <a:pt x="150819" y="78486"/>
                      <a:pt x="201573" y="81055"/>
                      <a:pt x="236288" y="105217"/>
                    </a:cubicBezTo>
                    <a:cubicBezTo>
                      <a:pt x="270656" y="129101"/>
                      <a:pt x="292735" y="173398"/>
                      <a:pt x="303913" y="240537"/>
                    </a:cubicBezTo>
                    <a:cubicBezTo>
                      <a:pt x="306968" y="259075"/>
                      <a:pt x="309676" y="280320"/>
                      <a:pt x="301969" y="298026"/>
                    </a:cubicBezTo>
                    <a:cubicBezTo>
                      <a:pt x="296276" y="311217"/>
                      <a:pt x="284472" y="323159"/>
                      <a:pt x="265865" y="334546"/>
                    </a:cubicBezTo>
                    <a:cubicBezTo>
                      <a:pt x="239204" y="350862"/>
                      <a:pt x="211293" y="359263"/>
                      <a:pt x="185257" y="358777"/>
                    </a:cubicBezTo>
                    <a:cubicBezTo>
                      <a:pt x="156026" y="358291"/>
                      <a:pt x="128740" y="346071"/>
                      <a:pt x="112216" y="326145"/>
                    </a:cubicBezTo>
                    <a:cubicBezTo>
                      <a:pt x="101662" y="313439"/>
                      <a:pt x="94233" y="296637"/>
                      <a:pt x="89373" y="274627"/>
                    </a:cubicBezTo>
                    <a:cubicBezTo>
                      <a:pt x="83054" y="245953"/>
                      <a:pt x="84096" y="221235"/>
                      <a:pt x="92428" y="201170"/>
                    </a:cubicBezTo>
                    <a:cubicBezTo>
                      <a:pt x="102148" y="177841"/>
                      <a:pt x="123116" y="161525"/>
                      <a:pt x="144571" y="160553"/>
                    </a:cubicBezTo>
                    <a:cubicBezTo>
                      <a:pt x="160400" y="159859"/>
                      <a:pt x="177897" y="167149"/>
                      <a:pt x="194005" y="181174"/>
                    </a:cubicBezTo>
                    <a:cubicBezTo>
                      <a:pt x="205322" y="191033"/>
                      <a:pt x="219763" y="207349"/>
                      <a:pt x="224207" y="229012"/>
                    </a:cubicBezTo>
                    <a:cubicBezTo>
                      <a:pt x="228095" y="247827"/>
                      <a:pt x="222541" y="267337"/>
                      <a:pt x="210182" y="278724"/>
                    </a:cubicBezTo>
                    <a:cubicBezTo>
                      <a:pt x="197199" y="290596"/>
                      <a:pt x="176439" y="292193"/>
                      <a:pt x="163941" y="282334"/>
                    </a:cubicBezTo>
                    <a:cubicBezTo>
                      <a:pt x="157831" y="277474"/>
                      <a:pt x="154013" y="269003"/>
                      <a:pt x="153943" y="260186"/>
                    </a:cubicBezTo>
                    <a:cubicBezTo>
                      <a:pt x="153943" y="252410"/>
                      <a:pt x="156790" y="245605"/>
                      <a:pt x="161859" y="241509"/>
                    </a:cubicBezTo>
                    <a:cubicBezTo>
                      <a:pt x="165885" y="238246"/>
                      <a:pt x="166510" y="232344"/>
                      <a:pt x="163247" y="228248"/>
                    </a:cubicBezTo>
                    <a:cubicBezTo>
                      <a:pt x="159984" y="224221"/>
                      <a:pt x="154082" y="223596"/>
                      <a:pt x="149985" y="226859"/>
                    </a:cubicBezTo>
                    <a:cubicBezTo>
                      <a:pt x="140474" y="234566"/>
                      <a:pt x="134989" y="246786"/>
                      <a:pt x="135059" y="260255"/>
                    </a:cubicBezTo>
                    <a:cubicBezTo>
                      <a:pt x="135127" y="274836"/>
                      <a:pt x="141515" y="288583"/>
                      <a:pt x="152208" y="297053"/>
                    </a:cubicBezTo>
                    <a:cubicBezTo>
                      <a:pt x="171995" y="312745"/>
                      <a:pt x="203030" y="310801"/>
                      <a:pt x="222818" y="292610"/>
                    </a:cubicBezTo>
                    <a:cubicBezTo>
                      <a:pt x="239968" y="276849"/>
                      <a:pt x="247744" y="250396"/>
                      <a:pt x="242606" y="225193"/>
                    </a:cubicBezTo>
                    <a:cubicBezTo>
                      <a:pt x="237121" y="198392"/>
                      <a:pt x="219833" y="178744"/>
                      <a:pt x="206294" y="166941"/>
                    </a:cubicBezTo>
                    <a:cubicBezTo>
                      <a:pt x="186575" y="149722"/>
                      <a:pt x="164289" y="140765"/>
                      <a:pt x="143668" y="141737"/>
                    </a:cubicBezTo>
                    <a:cubicBezTo>
                      <a:pt x="114993" y="143057"/>
                      <a:pt x="87428" y="164024"/>
                      <a:pt x="75001" y="193949"/>
                    </a:cubicBezTo>
                    <a:cubicBezTo>
                      <a:pt x="65142" y="217625"/>
                      <a:pt x="63753" y="246161"/>
                      <a:pt x="70904" y="278654"/>
                    </a:cubicBezTo>
                    <a:cubicBezTo>
                      <a:pt x="76389" y="303649"/>
                      <a:pt x="85138" y="323090"/>
                      <a:pt x="97635" y="338156"/>
                    </a:cubicBezTo>
                    <a:cubicBezTo>
                      <a:pt x="117631" y="362249"/>
                      <a:pt x="150263" y="377037"/>
                      <a:pt x="184840" y="377593"/>
                    </a:cubicBezTo>
                    <a:cubicBezTo>
                      <a:pt x="214487" y="378079"/>
                      <a:pt x="245869" y="368775"/>
                      <a:pt x="275586" y="350584"/>
                    </a:cubicBezTo>
                    <a:cubicBezTo>
                      <a:pt x="297595" y="337115"/>
                      <a:pt x="311828" y="322395"/>
                      <a:pt x="319118" y="305454"/>
                    </a:cubicBezTo>
                    <a:cubicBezTo>
                      <a:pt x="328769" y="283098"/>
                      <a:pt x="325854" y="258589"/>
                      <a:pt x="322312" y="237412"/>
                    </a:cubicBezTo>
                    <a:cubicBezTo>
                      <a:pt x="310301" y="164996"/>
                      <a:pt x="285583" y="116673"/>
                      <a:pt x="246911" y="89734"/>
                    </a:cubicBezTo>
                    <a:cubicBezTo>
                      <a:pt x="206155" y="61337"/>
                      <a:pt x="149013" y="58282"/>
                      <a:pt x="101384" y="82027"/>
                    </a:cubicBezTo>
                    <a:cubicBezTo>
                      <a:pt x="58129" y="103551"/>
                      <a:pt x="24594" y="145070"/>
                      <a:pt x="9458" y="195893"/>
                    </a:cubicBezTo>
                    <a:cubicBezTo>
                      <a:pt x="-3802" y="240259"/>
                      <a:pt x="-3108" y="290804"/>
                      <a:pt x="11472" y="342044"/>
                    </a:cubicBezTo>
                    <a:cubicBezTo>
                      <a:pt x="23275" y="383703"/>
                      <a:pt x="41952" y="415571"/>
                      <a:pt x="66947" y="436817"/>
                    </a:cubicBezTo>
                    <a:cubicBezTo>
                      <a:pt x="86665" y="453619"/>
                      <a:pt x="112424" y="465561"/>
                      <a:pt x="143529" y="472435"/>
                    </a:cubicBezTo>
                    <a:cubicBezTo>
                      <a:pt x="176022" y="479586"/>
                      <a:pt x="206849" y="479795"/>
                      <a:pt x="235177" y="472990"/>
                    </a:cubicBezTo>
                    <a:cubicBezTo>
                      <a:pt x="240593" y="471671"/>
                      <a:pt x="246008" y="470074"/>
                      <a:pt x="251355" y="46819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942" name="Google Shape;13942;p32"/>
          <p:cNvGrpSpPr/>
          <p:nvPr/>
        </p:nvGrpSpPr>
        <p:grpSpPr>
          <a:xfrm>
            <a:off x="8011111" y="6107542"/>
            <a:ext cx="255383" cy="212767"/>
            <a:chOff x="5952963" y="3588122"/>
            <a:chExt cx="643821" cy="536387"/>
          </a:xfrm>
        </p:grpSpPr>
        <p:sp>
          <p:nvSpPr>
            <p:cNvPr id="13943" name="Google Shape;13943;p32"/>
            <p:cNvSpPr/>
            <p:nvPr/>
          </p:nvSpPr>
          <p:spPr>
            <a:xfrm>
              <a:off x="6086928" y="3588122"/>
              <a:ext cx="508958" cy="522554"/>
            </a:xfrm>
            <a:custGeom>
              <a:avLst/>
              <a:gdLst/>
              <a:ahLst/>
              <a:cxnLst/>
              <a:rect l="l" t="t" r="r" b="b"/>
              <a:pathLst>
                <a:path w="748467" h="768462" extrusionOk="0">
                  <a:moveTo>
                    <a:pt x="190309" y="768324"/>
                  </a:moveTo>
                  <a:cubicBezTo>
                    <a:pt x="306675" y="715071"/>
                    <a:pt x="414084" y="673620"/>
                    <a:pt x="495734" y="644529"/>
                  </a:cubicBezTo>
                  <a:lnTo>
                    <a:pt x="495734" y="644529"/>
                  </a:lnTo>
                  <a:cubicBezTo>
                    <a:pt x="498997" y="643349"/>
                    <a:pt x="502261" y="642168"/>
                    <a:pt x="505455" y="641057"/>
                  </a:cubicBezTo>
                  <a:lnTo>
                    <a:pt x="505455" y="641057"/>
                  </a:lnTo>
                  <a:cubicBezTo>
                    <a:pt x="593979" y="609744"/>
                    <a:pt x="649801" y="593775"/>
                    <a:pt x="649801" y="593775"/>
                  </a:cubicBezTo>
                  <a:cubicBezTo>
                    <a:pt x="673338" y="580306"/>
                    <a:pt x="692153" y="563781"/>
                    <a:pt x="706803" y="544827"/>
                  </a:cubicBezTo>
                  <a:cubicBezTo>
                    <a:pt x="707845" y="543508"/>
                    <a:pt x="708886" y="542188"/>
                    <a:pt x="709858" y="540800"/>
                  </a:cubicBezTo>
                  <a:lnTo>
                    <a:pt x="709858" y="540800"/>
                  </a:lnTo>
                  <a:cubicBezTo>
                    <a:pt x="719301" y="527816"/>
                    <a:pt x="726869" y="513861"/>
                    <a:pt x="732631" y="499141"/>
                  </a:cubicBezTo>
                  <a:cubicBezTo>
                    <a:pt x="733257" y="497614"/>
                    <a:pt x="733812" y="496156"/>
                    <a:pt x="734367" y="494629"/>
                  </a:cubicBezTo>
                  <a:cubicBezTo>
                    <a:pt x="739297" y="481229"/>
                    <a:pt x="742907" y="467134"/>
                    <a:pt x="745198" y="452554"/>
                  </a:cubicBezTo>
                  <a:cubicBezTo>
                    <a:pt x="745407" y="451582"/>
                    <a:pt x="745545" y="450540"/>
                    <a:pt x="745615" y="449568"/>
                  </a:cubicBezTo>
                  <a:cubicBezTo>
                    <a:pt x="749642" y="422213"/>
                    <a:pt x="749295" y="393190"/>
                    <a:pt x="745268" y="363682"/>
                  </a:cubicBezTo>
                  <a:cubicBezTo>
                    <a:pt x="745129" y="362641"/>
                    <a:pt x="744990" y="361600"/>
                    <a:pt x="744851" y="360558"/>
                  </a:cubicBezTo>
                  <a:cubicBezTo>
                    <a:pt x="742560" y="344589"/>
                    <a:pt x="739227" y="328412"/>
                    <a:pt x="734923" y="312235"/>
                  </a:cubicBezTo>
                  <a:cubicBezTo>
                    <a:pt x="734645" y="311193"/>
                    <a:pt x="734367" y="310152"/>
                    <a:pt x="734020" y="309110"/>
                  </a:cubicBezTo>
                  <a:cubicBezTo>
                    <a:pt x="729368" y="292030"/>
                    <a:pt x="723675" y="275020"/>
                    <a:pt x="717009" y="258218"/>
                  </a:cubicBezTo>
                  <a:cubicBezTo>
                    <a:pt x="716663" y="257246"/>
                    <a:pt x="716246" y="256274"/>
                    <a:pt x="715829" y="255301"/>
                  </a:cubicBezTo>
                  <a:cubicBezTo>
                    <a:pt x="710483" y="241901"/>
                    <a:pt x="704512" y="228640"/>
                    <a:pt x="698055" y="215726"/>
                  </a:cubicBezTo>
                  <a:cubicBezTo>
                    <a:pt x="697569" y="214754"/>
                    <a:pt x="697083" y="213782"/>
                    <a:pt x="696597" y="212810"/>
                  </a:cubicBezTo>
                  <a:cubicBezTo>
                    <a:pt x="676740" y="173373"/>
                    <a:pt x="652300" y="136367"/>
                    <a:pt x="625153" y="104568"/>
                  </a:cubicBezTo>
                  <a:cubicBezTo>
                    <a:pt x="624389" y="103735"/>
                    <a:pt x="623625" y="102832"/>
                    <a:pt x="622931" y="101999"/>
                  </a:cubicBezTo>
                  <a:cubicBezTo>
                    <a:pt x="614877" y="92695"/>
                    <a:pt x="606614" y="83877"/>
                    <a:pt x="598144" y="75615"/>
                  </a:cubicBezTo>
                  <a:cubicBezTo>
                    <a:pt x="597311" y="74782"/>
                    <a:pt x="596478" y="74018"/>
                    <a:pt x="595645" y="73185"/>
                  </a:cubicBezTo>
                  <a:cubicBezTo>
                    <a:pt x="583355" y="61312"/>
                    <a:pt x="570650" y="50551"/>
                    <a:pt x="557736" y="41247"/>
                  </a:cubicBezTo>
                  <a:cubicBezTo>
                    <a:pt x="556764" y="40483"/>
                    <a:pt x="555653" y="39720"/>
                    <a:pt x="554611" y="39026"/>
                  </a:cubicBezTo>
                  <a:cubicBezTo>
                    <a:pt x="545308" y="32430"/>
                    <a:pt x="535935" y="26597"/>
                    <a:pt x="526492" y="21598"/>
                  </a:cubicBezTo>
                  <a:cubicBezTo>
                    <a:pt x="525242" y="20904"/>
                    <a:pt x="523993" y="20279"/>
                    <a:pt x="522743" y="19654"/>
                  </a:cubicBezTo>
                  <a:cubicBezTo>
                    <a:pt x="506496" y="11392"/>
                    <a:pt x="490111" y="5491"/>
                    <a:pt x="474002" y="2436"/>
                  </a:cubicBezTo>
                  <a:cubicBezTo>
                    <a:pt x="472059" y="2019"/>
                    <a:pt x="470115" y="1672"/>
                    <a:pt x="468170" y="1463"/>
                  </a:cubicBezTo>
                  <a:cubicBezTo>
                    <a:pt x="458936" y="75"/>
                    <a:pt x="449771" y="-342"/>
                    <a:pt x="440676" y="283"/>
                  </a:cubicBezTo>
                  <a:cubicBezTo>
                    <a:pt x="286957" y="62285"/>
                    <a:pt x="0" y="131438"/>
                    <a:pt x="0" y="131438"/>
                  </a:cubicBezTo>
                  <a:lnTo>
                    <a:pt x="486" y="133173"/>
                  </a:lnTo>
                  <a:lnTo>
                    <a:pt x="1459" y="136367"/>
                  </a:lnTo>
                  <a:lnTo>
                    <a:pt x="173715" y="713682"/>
                  </a:lnTo>
                  <a:lnTo>
                    <a:pt x="174618" y="716667"/>
                  </a:lnTo>
                  <a:lnTo>
                    <a:pt x="190101" y="7684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944" name="Google Shape;13944;p32"/>
            <p:cNvGrpSpPr/>
            <p:nvPr/>
          </p:nvGrpSpPr>
          <p:grpSpPr>
            <a:xfrm>
              <a:off x="5952963" y="3588122"/>
              <a:ext cx="643821" cy="536387"/>
              <a:chOff x="8121602" y="4920639"/>
              <a:chExt cx="945127" cy="787415"/>
            </a:xfrm>
          </p:grpSpPr>
          <p:grpSp>
            <p:nvGrpSpPr>
              <p:cNvPr id="13945" name="Google Shape;13945;p32"/>
              <p:cNvGrpSpPr/>
              <p:nvPr/>
            </p:nvGrpSpPr>
            <p:grpSpPr>
              <a:xfrm>
                <a:off x="8121602" y="4920639"/>
                <a:ext cx="945127" cy="787415"/>
                <a:chOff x="8121602" y="4920639"/>
                <a:chExt cx="945127" cy="787415"/>
              </a:xfrm>
            </p:grpSpPr>
            <p:sp>
              <p:nvSpPr>
                <p:cNvPr id="13946" name="Google Shape;13946;p32"/>
                <p:cNvSpPr/>
                <p:nvPr/>
              </p:nvSpPr>
              <p:spPr>
                <a:xfrm>
                  <a:off x="8318262" y="4920639"/>
                  <a:ext cx="748467" cy="7684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8467" h="768462" extrusionOk="0">
                      <a:moveTo>
                        <a:pt x="190309" y="768324"/>
                      </a:moveTo>
                      <a:cubicBezTo>
                        <a:pt x="306675" y="715071"/>
                        <a:pt x="414084" y="673620"/>
                        <a:pt x="495734" y="644529"/>
                      </a:cubicBezTo>
                      <a:lnTo>
                        <a:pt x="495734" y="644529"/>
                      </a:lnTo>
                      <a:cubicBezTo>
                        <a:pt x="498997" y="643349"/>
                        <a:pt x="502261" y="642168"/>
                        <a:pt x="505455" y="641057"/>
                      </a:cubicBezTo>
                      <a:lnTo>
                        <a:pt x="505455" y="641057"/>
                      </a:lnTo>
                      <a:cubicBezTo>
                        <a:pt x="593979" y="609744"/>
                        <a:pt x="649801" y="593775"/>
                        <a:pt x="649801" y="593775"/>
                      </a:cubicBezTo>
                      <a:cubicBezTo>
                        <a:pt x="673338" y="580306"/>
                        <a:pt x="692153" y="563781"/>
                        <a:pt x="706803" y="544827"/>
                      </a:cubicBezTo>
                      <a:cubicBezTo>
                        <a:pt x="707845" y="543508"/>
                        <a:pt x="708886" y="542188"/>
                        <a:pt x="709858" y="540800"/>
                      </a:cubicBezTo>
                      <a:lnTo>
                        <a:pt x="709858" y="540800"/>
                      </a:lnTo>
                      <a:cubicBezTo>
                        <a:pt x="719301" y="527816"/>
                        <a:pt x="726869" y="513861"/>
                        <a:pt x="732631" y="499141"/>
                      </a:cubicBezTo>
                      <a:cubicBezTo>
                        <a:pt x="733257" y="497614"/>
                        <a:pt x="733812" y="496156"/>
                        <a:pt x="734367" y="494629"/>
                      </a:cubicBezTo>
                      <a:cubicBezTo>
                        <a:pt x="739297" y="481229"/>
                        <a:pt x="742907" y="467134"/>
                        <a:pt x="745198" y="452554"/>
                      </a:cubicBezTo>
                      <a:cubicBezTo>
                        <a:pt x="745407" y="451582"/>
                        <a:pt x="745545" y="450540"/>
                        <a:pt x="745615" y="449568"/>
                      </a:cubicBezTo>
                      <a:cubicBezTo>
                        <a:pt x="749642" y="422213"/>
                        <a:pt x="749295" y="393190"/>
                        <a:pt x="745268" y="363682"/>
                      </a:cubicBezTo>
                      <a:cubicBezTo>
                        <a:pt x="745129" y="362641"/>
                        <a:pt x="744990" y="361600"/>
                        <a:pt x="744851" y="360558"/>
                      </a:cubicBezTo>
                      <a:cubicBezTo>
                        <a:pt x="742560" y="344589"/>
                        <a:pt x="739227" y="328412"/>
                        <a:pt x="734923" y="312235"/>
                      </a:cubicBezTo>
                      <a:cubicBezTo>
                        <a:pt x="734645" y="311193"/>
                        <a:pt x="734367" y="310152"/>
                        <a:pt x="734020" y="309110"/>
                      </a:cubicBezTo>
                      <a:cubicBezTo>
                        <a:pt x="729368" y="292030"/>
                        <a:pt x="723675" y="275020"/>
                        <a:pt x="717009" y="258218"/>
                      </a:cubicBezTo>
                      <a:cubicBezTo>
                        <a:pt x="716663" y="257246"/>
                        <a:pt x="716246" y="256274"/>
                        <a:pt x="715829" y="255301"/>
                      </a:cubicBezTo>
                      <a:cubicBezTo>
                        <a:pt x="710483" y="241901"/>
                        <a:pt x="704512" y="228640"/>
                        <a:pt x="698055" y="215726"/>
                      </a:cubicBezTo>
                      <a:cubicBezTo>
                        <a:pt x="697569" y="214754"/>
                        <a:pt x="697083" y="213782"/>
                        <a:pt x="696597" y="212810"/>
                      </a:cubicBezTo>
                      <a:cubicBezTo>
                        <a:pt x="676740" y="173373"/>
                        <a:pt x="652300" y="136367"/>
                        <a:pt x="625153" y="104568"/>
                      </a:cubicBezTo>
                      <a:cubicBezTo>
                        <a:pt x="624389" y="103735"/>
                        <a:pt x="623625" y="102832"/>
                        <a:pt x="622931" y="101999"/>
                      </a:cubicBezTo>
                      <a:cubicBezTo>
                        <a:pt x="614877" y="92695"/>
                        <a:pt x="606614" y="83877"/>
                        <a:pt x="598144" y="75615"/>
                      </a:cubicBezTo>
                      <a:cubicBezTo>
                        <a:pt x="597311" y="74782"/>
                        <a:pt x="596478" y="74018"/>
                        <a:pt x="595645" y="73185"/>
                      </a:cubicBezTo>
                      <a:cubicBezTo>
                        <a:pt x="583355" y="61312"/>
                        <a:pt x="570650" y="50551"/>
                        <a:pt x="557736" y="41247"/>
                      </a:cubicBezTo>
                      <a:cubicBezTo>
                        <a:pt x="556764" y="40483"/>
                        <a:pt x="555653" y="39720"/>
                        <a:pt x="554611" y="39026"/>
                      </a:cubicBezTo>
                      <a:cubicBezTo>
                        <a:pt x="545308" y="32430"/>
                        <a:pt x="535935" y="26597"/>
                        <a:pt x="526492" y="21598"/>
                      </a:cubicBezTo>
                      <a:cubicBezTo>
                        <a:pt x="525242" y="20904"/>
                        <a:pt x="523993" y="20279"/>
                        <a:pt x="522743" y="19654"/>
                      </a:cubicBezTo>
                      <a:cubicBezTo>
                        <a:pt x="506496" y="11392"/>
                        <a:pt x="490111" y="5491"/>
                        <a:pt x="474002" y="2436"/>
                      </a:cubicBezTo>
                      <a:cubicBezTo>
                        <a:pt x="472059" y="2019"/>
                        <a:pt x="470115" y="1672"/>
                        <a:pt x="468170" y="1463"/>
                      </a:cubicBezTo>
                      <a:cubicBezTo>
                        <a:pt x="458936" y="75"/>
                        <a:pt x="449771" y="-342"/>
                        <a:pt x="440676" y="283"/>
                      </a:cubicBezTo>
                      <a:cubicBezTo>
                        <a:pt x="286957" y="62285"/>
                        <a:pt x="0" y="131438"/>
                        <a:pt x="0" y="131438"/>
                      </a:cubicBezTo>
                      <a:lnTo>
                        <a:pt x="486" y="133173"/>
                      </a:lnTo>
                      <a:lnTo>
                        <a:pt x="1459" y="136367"/>
                      </a:lnTo>
                      <a:lnTo>
                        <a:pt x="173715" y="713682"/>
                      </a:lnTo>
                      <a:lnTo>
                        <a:pt x="174618" y="716667"/>
                      </a:lnTo>
                      <a:lnTo>
                        <a:pt x="190101" y="768463"/>
                      </a:lnTo>
                      <a:close/>
                    </a:path>
                  </a:pathLst>
                </a:custGeom>
                <a:solidFill>
                  <a:srgbClr val="FFFFFF">
                    <a:alpha val="1139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grpSp>
              <p:nvGrpSpPr>
                <p:cNvPr id="13947" name="Google Shape;13947;p32"/>
                <p:cNvGrpSpPr/>
                <p:nvPr/>
              </p:nvGrpSpPr>
              <p:grpSpPr>
                <a:xfrm>
                  <a:off x="8319026" y="4922102"/>
                  <a:ext cx="744989" cy="715065"/>
                  <a:chOff x="8319026" y="4922102"/>
                  <a:chExt cx="744989" cy="715065"/>
                </a:xfrm>
              </p:grpSpPr>
              <p:sp>
                <p:nvSpPr>
                  <p:cNvPr id="13948" name="Google Shape;13948;p32"/>
                  <p:cNvSpPr/>
                  <p:nvPr/>
                </p:nvSpPr>
                <p:spPr>
                  <a:xfrm>
                    <a:off x="8621268" y="4940154"/>
                    <a:ext cx="255007" cy="848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007" h="84843" extrusionOk="0">
                        <a:moveTo>
                          <a:pt x="1655" y="84844"/>
                        </a:moveTo>
                        <a:cubicBezTo>
                          <a:pt x="43244" y="84358"/>
                          <a:pt x="84347" y="77276"/>
                          <a:pt x="124409" y="66514"/>
                        </a:cubicBezTo>
                        <a:cubicBezTo>
                          <a:pt x="168984" y="54503"/>
                          <a:pt x="212030" y="38256"/>
                          <a:pt x="255007" y="21662"/>
                        </a:cubicBezTo>
                        <a:cubicBezTo>
                          <a:pt x="254036" y="20898"/>
                          <a:pt x="252925" y="20135"/>
                          <a:pt x="251883" y="19440"/>
                        </a:cubicBezTo>
                        <a:cubicBezTo>
                          <a:pt x="242232" y="23190"/>
                          <a:pt x="232581" y="26870"/>
                          <a:pt x="222862" y="30480"/>
                        </a:cubicBezTo>
                        <a:cubicBezTo>
                          <a:pt x="154681" y="56100"/>
                          <a:pt x="84278" y="78803"/>
                          <a:pt x="10960" y="81372"/>
                        </a:cubicBezTo>
                        <a:cubicBezTo>
                          <a:pt x="17764" y="78803"/>
                          <a:pt x="24637" y="76304"/>
                          <a:pt x="31441" y="73735"/>
                        </a:cubicBezTo>
                        <a:cubicBezTo>
                          <a:pt x="95526" y="49851"/>
                          <a:pt x="159610" y="25897"/>
                          <a:pt x="223695" y="1944"/>
                        </a:cubicBezTo>
                        <a:cubicBezTo>
                          <a:pt x="222445" y="1250"/>
                          <a:pt x="221195" y="625"/>
                          <a:pt x="219945" y="0"/>
                        </a:cubicBezTo>
                        <a:cubicBezTo>
                          <a:pt x="146974" y="27286"/>
                          <a:pt x="73933" y="54503"/>
                          <a:pt x="1031" y="81789"/>
                        </a:cubicBezTo>
                        <a:cubicBezTo>
                          <a:pt x="-705" y="82414"/>
                          <a:pt x="-80" y="84844"/>
                          <a:pt x="1655" y="84844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949" name="Google Shape;13949;p32"/>
                  <p:cNvSpPr/>
                  <p:nvPr/>
                </p:nvSpPr>
                <p:spPr>
                  <a:xfrm>
                    <a:off x="8319026" y="4922102"/>
                    <a:ext cx="473515" cy="134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3515" h="134833" extrusionOk="0">
                        <a:moveTo>
                          <a:pt x="903" y="134765"/>
                        </a:moveTo>
                        <a:cubicBezTo>
                          <a:pt x="51101" y="134417"/>
                          <a:pt x="101229" y="127613"/>
                          <a:pt x="150247" y="116782"/>
                        </a:cubicBezTo>
                        <a:cubicBezTo>
                          <a:pt x="224469" y="100327"/>
                          <a:pt x="296121" y="74291"/>
                          <a:pt x="366523" y="45685"/>
                        </a:cubicBezTo>
                        <a:cubicBezTo>
                          <a:pt x="402350" y="31105"/>
                          <a:pt x="437828" y="15900"/>
                          <a:pt x="473516" y="972"/>
                        </a:cubicBezTo>
                        <a:cubicBezTo>
                          <a:pt x="471572" y="556"/>
                          <a:pt x="469627" y="208"/>
                          <a:pt x="467684" y="0"/>
                        </a:cubicBezTo>
                        <a:cubicBezTo>
                          <a:pt x="431094" y="15414"/>
                          <a:pt x="394643" y="30966"/>
                          <a:pt x="357775" y="45824"/>
                        </a:cubicBezTo>
                        <a:cubicBezTo>
                          <a:pt x="285220" y="75054"/>
                          <a:pt x="211207" y="101299"/>
                          <a:pt x="134417" y="116991"/>
                        </a:cubicBezTo>
                        <a:cubicBezTo>
                          <a:pt x="90190" y="126017"/>
                          <a:pt x="45060" y="131432"/>
                          <a:pt x="0" y="131640"/>
                        </a:cubicBezTo>
                        <a:lnTo>
                          <a:pt x="971" y="134834"/>
                        </a:ln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950" name="Google Shape;13950;p32"/>
                  <p:cNvSpPr/>
                  <p:nvPr/>
                </p:nvSpPr>
                <p:spPr>
                  <a:xfrm>
                    <a:off x="8384616" y="4993824"/>
                    <a:ext cx="532067" cy="1019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2067" h="101994" extrusionOk="0">
                        <a:moveTo>
                          <a:pt x="390290" y="44227"/>
                        </a:moveTo>
                        <a:cubicBezTo>
                          <a:pt x="438058" y="32077"/>
                          <a:pt x="485411" y="18191"/>
                          <a:pt x="532068" y="2430"/>
                        </a:cubicBezTo>
                        <a:cubicBezTo>
                          <a:pt x="531235" y="1597"/>
                          <a:pt x="530401" y="833"/>
                          <a:pt x="529568" y="0"/>
                        </a:cubicBezTo>
                        <a:cubicBezTo>
                          <a:pt x="477356" y="17497"/>
                          <a:pt x="424311" y="32841"/>
                          <a:pt x="370781" y="45824"/>
                        </a:cubicBezTo>
                        <a:cubicBezTo>
                          <a:pt x="310098" y="60613"/>
                          <a:pt x="248791" y="72416"/>
                          <a:pt x="186929" y="81303"/>
                        </a:cubicBezTo>
                        <a:cubicBezTo>
                          <a:pt x="125413" y="90121"/>
                          <a:pt x="63481" y="96023"/>
                          <a:pt x="1410" y="98869"/>
                        </a:cubicBezTo>
                        <a:cubicBezTo>
                          <a:pt x="-603" y="99008"/>
                          <a:pt x="-395" y="102063"/>
                          <a:pt x="1618" y="101993"/>
                        </a:cubicBezTo>
                        <a:cubicBezTo>
                          <a:pt x="9186" y="101646"/>
                          <a:pt x="16824" y="101230"/>
                          <a:pt x="24392" y="100813"/>
                        </a:cubicBezTo>
                        <a:cubicBezTo>
                          <a:pt x="86255" y="97203"/>
                          <a:pt x="147839" y="90607"/>
                          <a:pt x="209077" y="81164"/>
                        </a:cubicBezTo>
                        <a:cubicBezTo>
                          <a:pt x="269967" y="71722"/>
                          <a:pt x="330511" y="59363"/>
                          <a:pt x="390221" y="44227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951" name="Google Shape;13951;p32"/>
                  <p:cNvSpPr/>
                  <p:nvPr/>
                </p:nvSpPr>
                <p:spPr>
                  <a:xfrm>
                    <a:off x="8386751" y="5022638"/>
                    <a:ext cx="579375" cy="186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375" h="186168" extrusionOk="0">
                        <a:moveTo>
                          <a:pt x="2469" y="185865"/>
                        </a:moveTo>
                        <a:cubicBezTo>
                          <a:pt x="36351" y="160940"/>
                          <a:pt x="74538" y="142541"/>
                          <a:pt x="114252" y="129071"/>
                        </a:cubicBezTo>
                        <a:cubicBezTo>
                          <a:pt x="187363" y="104354"/>
                          <a:pt x="264639" y="96647"/>
                          <a:pt x="341151" y="90260"/>
                        </a:cubicBezTo>
                        <a:cubicBezTo>
                          <a:pt x="420093" y="83664"/>
                          <a:pt x="499036" y="77207"/>
                          <a:pt x="577979" y="70680"/>
                        </a:cubicBezTo>
                        <a:cubicBezTo>
                          <a:pt x="579853" y="70541"/>
                          <a:pt x="579783" y="68042"/>
                          <a:pt x="578117" y="67556"/>
                        </a:cubicBezTo>
                        <a:cubicBezTo>
                          <a:pt x="570549" y="65264"/>
                          <a:pt x="562912" y="62973"/>
                          <a:pt x="555275" y="60682"/>
                        </a:cubicBezTo>
                        <a:cubicBezTo>
                          <a:pt x="539584" y="55961"/>
                          <a:pt x="523962" y="51239"/>
                          <a:pt x="508340" y="46588"/>
                        </a:cubicBezTo>
                        <a:cubicBezTo>
                          <a:pt x="504660" y="45477"/>
                          <a:pt x="500910" y="44435"/>
                          <a:pt x="497231" y="43255"/>
                        </a:cubicBezTo>
                        <a:cubicBezTo>
                          <a:pt x="494037" y="42213"/>
                          <a:pt x="490219" y="40894"/>
                          <a:pt x="488483" y="37770"/>
                        </a:cubicBezTo>
                        <a:cubicBezTo>
                          <a:pt x="483970" y="29786"/>
                          <a:pt x="493690" y="23190"/>
                          <a:pt x="499870" y="20898"/>
                        </a:cubicBezTo>
                        <a:cubicBezTo>
                          <a:pt x="514450" y="15413"/>
                          <a:pt x="529724" y="11317"/>
                          <a:pt x="544582" y="6526"/>
                        </a:cubicBezTo>
                        <a:cubicBezTo>
                          <a:pt x="548679" y="5207"/>
                          <a:pt x="552776" y="3888"/>
                          <a:pt x="556872" y="2569"/>
                        </a:cubicBezTo>
                        <a:cubicBezTo>
                          <a:pt x="556108" y="1736"/>
                          <a:pt x="555345" y="833"/>
                          <a:pt x="554650" y="0"/>
                        </a:cubicBezTo>
                        <a:cubicBezTo>
                          <a:pt x="550345" y="1388"/>
                          <a:pt x="545971" y="2777"/>
                          <a:pt x="541666" y="4166"/>
                        </a:cubicBezTo>
                        <a:cubicBezTo>
                          <a:pt x="533959" y="6596"/>
                          <a:pt x="526253" y="9026"/>
                          <a:pt x="518546" y="11525"/>
                        </a:cubicBezTo>
                        <a:cubicBezTo>
                          <a:pt x="511464" y="13817"/>
                          <a:pt x="504105" y="15622"/>
                          <a:pt x="497231" y="18468"/>
                        </a:cubicBezTo>
                        <a:cubicBezTo>
                          <a:pt x="491954" y="20690"/>
                          <a:pt x="487094" y="24023"/>
                          <a:pt x="485150" y="29647"/>
                        </a:cubicBezTo>
                        <a:cubicBezTo>
                          <a:pt x="483415" y="34646"/>
                          <a:pt x="484803" y="39853"/>
                          <a:pt x="489177" y="42908"/>
                        </a:cubicBezTo>
                        <a:cubicBezTo>
                          <a:pt x="494384" y="46657"/>
                          <a:pt x="501744" y="47768"/>
                          <a:pt x="507784" y="49573"/>
                        </a:cubicBezTo>
                        <a:cubicBezTo>
                          <a:pt x="515353" y="51864"/>
                          <a:pt x="522990" y="54156"/>
                          <a:pt x="530627" y="56447"/>
                        </a:cubicBezTo>
                        <a:cubicBezTo>
                          <a:pt x="543610" y="60335"/>
                          <a:pt x="556594" y="64223"/>
                          <a:pt x="569508" y="68180"/>
                        </a:cubicBezTo>
                        <a:cubicBezTo>
                          <a:pt x="527433" y="71652"/>
                          <a:pt x="485358" y="75123"/>
                          <a:pt x="443353" y="78595"/>
                        </a:cubicBezTo>
                        <a:cubicBezTo>
                          <a:pt x="403638" y="81858"/>
                          <a:pt x="363924" y="85052"/>
                          <a:pt x="324210" y="88454"/>
                        </a:cubicBezTo>
                        <a:cubicBezTo>
                          <a:pt x="285676" y="91856"/>
                          <a:pt x="247073" y="95814"/>
                          <a:pt x="208886" y="102410"/>
                        </a:cubicBezTo>
                        <a:cubicBezTo>
                          <a:pt x="135081" y="115185"/>
                          <a:pt x="61555" y="138444"/>
                          <a:pt x="664" y="183296"/>
                        </a:cubicBezTo>
                        <a:cubicBezTo>
                          <a:pt x="-1002" y="184477"/>
                          <a:pt x="803" y="187045"/>
                          <a:pt x="2400" y="185865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952" name="Google Shape;13952;p32"/>
                  <p:cNvSpPr/>
                  <p:nvPr/>
                </p:nvSpPr>
                <p:spPr>
                  <a:xfrm>
                    <a:off x="8820386" y="5175732"/>
                    <a:ext cx="232937" cy="57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937" h="57002" extrusionOk="0">
                        <a:moveTo>
                          <a:pt x="132125" y="56030"/>
                        </a:moveTo>
                        <a:cubicBezTo>
                          <a:pt x="164896" y="56100"/>
                          <a:pt x="197736" y="55752"/>
                          <a:pt x="230507" y="56933"/>
                        </a:cubicBezTo>
                        <a:cubicBezTo>
                          <a:pt x="231341" y="56933"/>
                          <a:pt x="232174" y="56933"/>
                          <a:pt x="232937" y="57002"/>
                        </a:cubicBezTo>
                        <a:cubicBezTo>
                          <a:pt x="232660" y="55961"/>
                          <a:pt x="232382" y="54919"/>
                          <a:pt x="232035" y="53878"/>
                        </a:cubicBezTo>
                        <a:cubicBezTo>
                          <a:pt x="225370" y="53600"/>
                          <a:pt x="218705" y="53392"/>
                          <a:pt x="212039" y="53253"/>
                        </a:cubicBezTo>
                        <a:cubicBezTo>
                          <a:pt x="177740" y="52628"/>
                          <a:pt x="143373" y="52906"/>
                          <a:pt x="109004" y="52767"/>
                        </a:cubicBezTo>
                        <a:cubicBezTo>
                          <a:pt x="77414" y="52698"/>
                          <a:pt x="45892" y="52628"/>
                          <a:pt x="14301" y="52559"/>
                        </a:cubicBezTo>
                        <a:cubicBezTo>
                          <a:pt x="19786" y="51240"/>
                          <a:pt x="25271" y="49851"/>
                          <a:pt x="30756" y="48462"/>
                        </a:cubicBezTo>
                        <a:lnTo>
                          <a:pt x="215025" y="2916"/>
                        </a:lnTo>
                        <a:cubicBezTo>
                          <a:pt x="214678" y="1944"/>
                          <a:pt x="214261" y="972"/>
                          <a:pt x="213844" y="0"/>
                        </a:cubicBezTo>
                        <a:cubicBezTo>
                          <a:pt x="142886" y="17496"/>
                          <a:pt x="71998" y="35062"/>
                          <a:pt x="1040" y="52559"/>
                        </a:cubicBezTo>
                        <a:cubicBezTo>
                          <a:pt x="-765" y="52976"/>
                          <a:pt x="-2" y="55614"/>
                          <a:pt x="1665" y="55614"/>
                        </a:cubicBezTo>
                        <a:lnTo>
                          <a:pt x="27215" y="55614"/>
                        </a:lnTo>
                        <a:cubicBezTo>
                          <a:pt x="62138" y="55752"/>
                          <a:pt x="97132" y="55891"/>
                          <a:pt x="132055" y="5596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953" name="Google Shape;13953;p32"/>
                  <p:cNvSpPr/>
                  <p:nvPr/>
                </p:nvSpPr>
                <p:spPr>
                  <a:xfrm>
                    <a:off x="8594225" y="5252215"/>
                    <a:ext cx="469582" cy="732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9582" h="73254" extrusionOk="0">
                        <a:moveTo>
                          <a:pt x="2385" y="72792"/>
                        </a:moveTo>
                        <a:cubicBezTo>
                          <a:pt x="8286" y="67516"/>
                          <a:pt x="14535" y="62516"/>
                          <a:pt x="20922" y="57795"/>
                        </a:cubicBezTo>
                        <a:cubicBezTo>
                          <a:pt x="73551" y="19678"/>
                          <a:pt x="139441" y="4820"/>
                          <a:pt x="203525" y="3292"/>
                        </a:cubicBezTo>
                        <a:cubicBezTo>
                          <a:pt x="270178" y="1696"/>
                          <a:pt x="336067" y="13360"/>
                          <a:pt x="401749" y="23149"/>
                        </a:cubicBezTo>
                        <a:cubicBezTo>
                          <a:pt x="424314" y="26482"/>
                          <a:pt x="446879" y="29676"/>
                          <a:pt x="469582" y="32037"/>
                        </a:cubicBezTo>
                        <a:cubicBezTo>
                          <a:pt x="469444" y="30995"/>
                          <a:pt x="469305" y="29953"/>
                          <a:pt x="469166" y="28912"/>
                        </a:cubicBezTo>
                        <a:cubicBezTo>
                          <a:pt x="433131" y="25094"/>
                          <a:pt x="397306" y="19331"/>
                          <a:pt x="361549" y="13915"/>
                        </a:cubicBezTo>
                        <a:cubicBezTo>
                          <a:pt x="298159" y="4334"/>
                          <a:pt x="233657" y="-4206"/>
                          <a:pt x="169504" y="2251"/>
                        </a:cubicBezTo>
                        <a:cubicBezTo>
                          <a:pt x="108405" y="8361"/>
                          <a:pt x="47028" y="28773"/>
                          <a:pt x="579" y="70293"/>
                        </a:cubicBezTo>
                        <a:cubicBezTo>
                          <a:pt x="-948" y="71612"/>
                          <a:pt x="857" y="74250"/>
                          <a:pt x="2385" y="7286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954" name="Google Shape;13954;p32"/>
                  <p:cNvSpPr/>
                  <p:nvPr/>
                </p:nvSpPr>
                <p:spPr>
                  <a:xfrm>
                    <a:off x="8540791" y="5133310"/>
                    <a:ext cx="475803" cy="580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5803" h="58097" extrusionOk="0">
                        <a:moveTo>
                          <a:pt x="2149" y="58044"/>
                        </a:moveTo>
                        <a:cubicBezTo>
                          <a:pt x="11522" y="55822"/>
                          <a:pt x="20895" y="53670"/>
                          <a:pt x="30267" y="51379"/>
                        </a:cubicBezTo>
                        <a:cubicBezTo>
                          <a:pt x="68385" y="42422"/>
                          <a:pt x="106502" y="33396"/>
                          <a:pt x="144619" y="24440"/>
                        </a:cubicBezTo>
                        <a:cubicBezTo>
                          <a:pt x="153298" y="22357"/>
                          <a:pt x="162046" y="19996"/>
                          <a:pt x="170795" y="18538"/>
                        </a:cubicBezTo>
                        <a:cubicBezTo>
                          <a:pt x="178224" y="17289"/>
                          <a:pt x="186278" y="16872"/>
                          <a:pt x="193429" y="19788"/>
                        </a:cubicBezTo>
                        <a:cubicBezTo>
                          <a:pt x="200997" y="22982"/>
                          <a:pt x="205997" y="29647"/>
                          <a:pt x="211689" y="35201"/>
                        </a:cubicBezTo>
                        <a:cubicBezTo>
                          <a:pt x="216688" y="40062"/>
                          <a:pt x="222521" y="43672"/>
                          <a:pt x="229325" y="45477"/>
                        </a:cubicBezTo>
                        <a:cubicBezTo>
                          <a:pt x="243420" y="49157"/>
                          <a:pt x="258277" y="45755"/>
                          <a:pt x="272233" y="43047"/>
                        </a:cubicBezTo>
                        <a:lnTo>
                          <a:pt x="329513" y="31730"/>
                        </a:lnTo>
                        <a:cubicBezTo>
                          <a:pt x="368186" y="24093"/>
                          <a:pt x="406859" y="16524"/>
                          <a:pt x="445532" y="8887"/>
                        </a:cubicBezTo>
                        <a:lnTo>
                          <a:pt x="475803" y="2916"/>
                        </a:lnTo>
                        <a:cubicBezTo>
                          <a:pt x="475317" y="1944"/>
                          <a:pt x="474831" y="972"/>
                          <a:pt x="474345" y="0"/>
                        </a:cubicBezTo>
                        <a:cubicBezTo>
                          <a:pt x="458515" y="3124"/>
                          <a:pt x="442685" y="6249"/>
                          <a:pt x="426924" y="9373"/>
                        </a:cubicBezTo>
                        <a:cubicBezTo>
                          <a:pt x="387349" y="17150"/>
                          <a:pt x="347843" y="24995"/>
                          <a:pt x="308268" y="32771"/>
                        </a:cubicBezTo>
                        <a:cubicBezTo>
                          <a:pt x="290216" y="36312"/>
                          <a:pt x="272025" y="40825"/>
                          <a:pt x="253695" y="43117"/>
                        </a:cubicBezTo>
                        <a:cubicBezTo>
                          <a:pt x="246405" y="44019"/>
                          <a:pt x="238976" y="44436"/>
                          <a:pt x="231755" y="42839"/>
                        </a:cubicBezTo>
                        <a:cubicBezTo>
                          <a:pt x="223493" y="41034"/>
                          <a:pt x="217244" y="36521"/>
                          <a:pt x="211411" y="30550"/>
                        </a:cubicBezTo>
                        <a:cubicBezTo>
                          <a:pt x="206204" y="25065"/>
                          <a:pt x="201136" y="19371"/>
                          <a:pt x="193846" y="16594"/>
                        </a:cubicBezTo>
                        <a:cubicBezTo>
                          <a:pt x="187042" y="14025"/>
                          <a:pt x="179682" y="14095"/>
                          <a:pt x="172531" y="15067"/>
                        </a:cubicBezTo>
                        <a:cubicBezTo>
                          <a:pt x="164477" y="16177"/>
                          <a:pt x="156632" y="18330"/>
                          <a:pt x="148716" y="20205"/>
                        </a:cubicBezTo>
                        <a:cubicBezTo>
                          <a:pt x="138718" y="22565"/>
                          <a:pt x="128720" y="24926"/>
                          <a:pt x="118652" y="27287"/>
                        </a:cubicBezTo>
                        <a:cubicBezTo>
                          <a:pt x="79493" y="36521"/>
                          <a:pt x="40266" y="45824"/>
                          <a:pt x="1037" y="55059"/>
                        </a:cubicBezTo>
                        <a:cubicBezTo>
                          <a:pt x="-907" y="55544"/>
                          <a:pt x="135" y="58530"/>
                          <a:pt x="2079" y="58044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955" name="Google Shape;13955;p32"/>
                  <p:cNvSpPr/>
                  <p:nvPr/>
                </p:nvSpPr>
                <p:spPr>
                  <a:xfrm>
                    <a:off x="8632047" y="5315879"/>
                    <a:ext cx="431968" cy="572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968" h="57243" extrusionOk="0">
                        <a:moveTo>
                          <a:pt x="358720" y="48912"/>
                        </a:moveTo>
                        <a:cubicBezTo>
                          <a:pt x="382049" y="53772"/>
                          <a:pt x="406835" y="57035"/>
                          <a:pt x="431553" y="57244"/>
                        </a:cubicBezTo>
                        <a:cubicBezTo>
                          <a:pt x="431760" y="56272"/>
                          <a:pt x="431899" y="55230"/>
                          <a:pt x="431969" y="54258"/>
                        </a:cubicBezTo>
                        <a:cubicBezTo>
                          <a:pt x="357818" y="53703"/>
                          <a:pt x="287484" y="24403"/>
                          <a:pt x="215485" y="8990"/>
                        </a:cubicBezTo>
                        <a:cubicBezTo>
                          <a:pt x="143347" y="-6424"/>
                          <a:pt x="57877" y="-6771"/>
                          <a:pt x="458" y="46621"/>
                        </a:cubicBezTo>
                        <a:cubicBezTo>
                          <a:pt x="-1000" y="48010"/>
                          <a:pt x="1361" y="50023"/>
                          <a:pt x="2819" y="48704"/>
                        </a:cubicBezTo>
                        <a:cubicBezTo>
                          <a:pt x="35312" y="18502"/>
                          <a:pt x="79262" y="5518"/>
                          <a:pt x="122725" y="3366"/>
                        </a:cubicBezTo>
                        <a:cubicBezTo>
                          <a:pt x="204168" y="-731"/>
                          <a:pt x="280263" y="32596"/>
                          <a:pt x="358651" y="4891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956" name="Google Shape;13956;p32"/>
                  <p:cNvSpPr/>
                  <p:nvPr/>
                </p:nvSpPr>
                <p:spPr>
                  <a:xfrm>
                    <a:off x="8492116" y="5415198"/>
                    <a:ext cx="560651" cy="2219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651" h="221969" extrusionOk="0">
                        <a:moveTo>
                          <a:pt x="1042" y="221969"/>
                        </a:moveTo>
                        <a:cubicBezTo>
                          <a:pt x="73666" y="181561"/>
                          <a:pt x="155594" y="157677"/>
                          <a:pt x="238563" y="153164"/>
                        </a:cubicBezTo>
                        <a:cubicBezTo>
                          <a:pt x="257935" y="152122"/>
                          <a:pt x="284735" y="154830"/>
                          <a:pt x="296746" y="135876"/>
                        </a:cubicBezTo>
                        <a:cubicBezTo>
                          <a:pt x="300912" y="129280"/>
                          <a:pt x="302856" y="120601"/>
                          <a:pt x="299384" y="113311"/>
                        </a:cubicBezTo>
                        <a:cubicBezTo>
                          <a:pt x="296191" y="106576"/>
                          <a:pt x="289317" y="102966"/>
                          <a:pt x="282166" y="102202"/>
                        </a:cubicBezTo>
                        <a:cubicBezTo>
                          <a:pt x="273556" y="101230"/>
                          <a:pt x="265017" y="103382"/>
                          <a:pt x="256754" y="105395"/>
                        </a:cubicBezTo>
                        <a:cubicBezTo>
                          <a:pt x="244257" y="108520"/>
                          <a:pt x="231829" y="111644"/>
                          <a:pt x="219331" y="114699"/>
                        </a:cubicBezTo>
                        <a:cubicBezTo>
                          <a:pt x="194405" y="120948"/>
                          <a:pt x="169411" y="127127"/>
                          <a:pt x="144485" y="133376"/>
                        </a:cubicBezTo>
                        <a:cubicBezTo>
                          <a:pt x="132751" y="136292"/>
                          <a:pt x="121087" y="139555"/>
                          <a:pt x="109284" y="141847"/>
                        </a:cubicBezTo>
                        <a:cubicBezTo>
                          <a:pt x="98592" y="143860"/>
                          <a:pt x="87413" y="144901"/>
                          <a:pt x="76791" y="142194"/>
                        </a:cubicBezTo>
                        <a:cubicBezTo>
                          <a:pt x="67070" y="139694"/>
                          <a:pt x="57835" y="133445"/>
                          <a:pt x="52767" y="124697"/>
                        </a:cubicBezTo>
                        <a:cubicBezTo>
                          <a:pt x="47213" y="115116"/>
                          <a:pt x="48810" y="104076"/>
                          <a:pt x="54850" y="95189"/>
                        </a:cubicBezTo>
                        <a:cubicBezTo>
                          <a:pt x="60752" y="86580"/>
                          <a:pt x="69431" y="80192"/>
                          <a:pt x="78040" y="74568"/>
                        </a:cubicBezTo>
                        <a:cubicBezTo>
                          <a:pt x="87899" y="68181"/>
                          <a:pt x="98453" y="63043"/>
                          <a:pt x="109423" y="58946"/>
                        </a:cubicBezTo>
                        <a:cubicBezTo>
                          <a:pt x="130946" y="51031"/>
                          <a:pt x="153789" y="47282"/>
                          <a:pt x="176562" y="46032"/>
                        </a:cubicBezTo>
                        <a:cubicBezTo>
                          <a:pt x="223635" y="43464"/>
                          <a:pt x="270224" y="52142"/>
                          <a:pt x="316812" y="57141"/>
                        </a:cubicBezTo>
                        <a:cubicBezTo>
                          <a:pt x="338960" y="59502"/>
                          <a:pt x="361317" y="61099"/>
                          <a:pt x="383604" y="60335"/>
                        </a:cubicBezTo>
                        <a:cubicBezTo>
                          <a:pt x="407280" y="59502"/>
                          <a:pt x="430747" y="55614"/>
                          <a:pt x="453659" y="49296"/>
                        </a:cubicBezTo>
                        <a:cubicBezTo>
                          <a:pt x="490527" y="39089"/>
                          <a:pt x="525451" y="22981"/>
                          <a:pt x="558916" y="4513"/>
                        </a:cubicBezTo>
                        <a:cubicBezTo>
                          <a:pt x="559540" y="2985"/>
                          <a:pt x="560096" y="1527"/>
                          <a:pt x="560652" y="0"/>
                        </a:cubicBezTo>
                        <a:cubicBezTo>
                          <a:pt x="557735" y="1597"/>
                          <a:pt x="554889" y="3194"/>
                          <a:pt x="551903" y="4791"/>
                        </a:cubicBezTo>
                        <a:cubicBezTo>
                          <a:pt x="508926" y="28050"/>
                          <a:pt x="463033" y="47421"/>
                          <a:pt x="414362" y="54433"/>
                        </a:cubicBezTo>
                        <a:cubicBezTo>
                          <a:pt x="321810" y="67903"/>
                          <a:pt x="229676" y="28813"/>
                          <a:pt x="137334" y="47907"/>
                        </a:cubicBezTo>
                        <a:cubicBezTo>
                          <a:pt x="116227" y="52281"/>
                          <a:pt x="95675" y="59710"/>
                          <a:pt x="77415" y="71236"/>
                        </a:cubicBezTo>
                        <a:cubicBezTo>
                          <a:pt x="62974" y="80401"/>
                          <a:pt x="44852" y="94356"/>
                          <a:pt x="46032" y="113519"/>
                        </a:cubicBezTo>
                        <a:cubicBezTo>
                          <a:pt x="47074" y="131640"/>
                          <a:pt x="64848" y="143999"/>
                          <a:pt x="81442" y="146360"/>
                        </a:cubicBezTo>
                        <a:cubicBezTo>
                          <a:pt x="102827" y="149415"/>
                          <a:pt x="124905" y="141499"/>
                          <a:pt x="145388" y="136362"/>
                        </a:cubicBezTo>
                        <a:cubicBezTo>
                          <a:pt x="170313" y="130113"/>
                          <a:pt x="195308" y="123933"/>
                          <a:pt x="220233" y="117685"/>
                        </a:cubicBezTo>
                        <a:cubicBezTo>
                          <a:pt x="232731" y="114560"/>
                          <a:pt x="245229" y="111505"/>
                          <a:pt x="257657" y="108381"/>
                        </a:cubicBezTo>
                        <a:cubicBezTo>
                          <a:pt x="266613" y="106159"/>
                          <a:pt x="276473" y="103521"/>
                          <a:pt x="285637" y="106021"/>
                        </a:cubicBezTo>
                        <a:cubicBezTo>
                          <a:pt x="296399" y="109006"/>
                          <a:pt x="300218" y="119768"/>
                          <a:pt x="296260" y="129696"/>
                        </a:cubicBezTo>
                        <a:cubicBezTo>
                          <a:pt x="291747" y="141013"/>
                          <a:pt x="280847" y="146151"/>
                          <a:pt x="269391" y="148026"/>
                        </a:cubicBezTo>
                        <a:cubicBezTo>
                          <a:pt x="257657" y="149970"/>
                          <a:pt x="245506" y="149484"/>
                          <a:pt x="233634" y="150248"/>
                        </a:cubicBezTo>
                        <a:cubicBezTo>
                          <a:pt x="221831" y="150942"/>
                          <a:pt x="210097" y="152122"/>
                          <a:pt x="198294" y="153650"/>
                        </a:cubicBezTo>
                        <a:cubicBezTo>
                          <a:pt x="128794" y="162606"/>
                          <a:pt x="61169" y="184963"/>
                          <a:pt x="0" y="218914"/>
                        </a:cubicBezTo>
                        <a:lnTo>
                          <a:pt x="903" y="221900"/>
                        </a:ln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957" name="Google Shape;13957;p32"/>
                  <p:cNvSpPr/>
                  <p:nvPr/>
                </p:nvSpPr>
                <p:spPr>
                  <a:xfrm>
                    <a:off x="8626330" y="5347489"/>
                    <a:ext cx="262115" cy="788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2115" h="78858" extrusionOk="0">
                        <a:moveTo>
                          <a:pt x="1107" y="75832"/>
                        </a:moveTo>
                        <a:cubicBezTo>
                          <a:pt x="38182" y="67501"/>
                          <a:pt x="75328" y="59030"/>
                          <a:pt x="112404" y="50768"/>
                        </a:cubicBezTo>
                        <a:cubicBezTo>
                          <a:pt x="143787" y="43756"/>
                          <a:pt x="175725" y="37229"/>
                          <a:pt x="208010" y="37160"/>
                        </a:cubicBezTo>
                        <a:cubicBezTo>
                          <a:pt x="220230" y="37160"/>
                          <a:pt x="232519" y="38132"/>
                          <a:pt x="244530" y="40423"/>
                        </a:cubicBezTo>
                        <a:cubicBezTo>
                          <a:pt x="222173" y="30564"/>
                          <a:pt x="199608" y="21121"/>
                          <a:pt x="176210" y="14178"/>
                        </a:cubicBezTo>
                        <a:cubicBezTo>
                          <a:pt x="147813" y="5777"/>
                          <a:pt x="118027" y="1125"/>
                          <a:pt x="88381" y="4042"/>
                        </a:cubicBezTo>
                        <a:cubicBezTo>
                          <a:pt x="71926" y="5638"/>
                          <a:pt x="55818" y="9734"/>
                          <a:pt x="40752" y="16539"/>
                        </a:cubicBezTo>
                        <a:cubicBezTo>
                          <a:pt x="38947" y="17372"/>
                          <a:pt x="37905" y="14387"/>
                          <a:pt x="39710" y="13554"/>
                        </a:cubicBezTo>
                        <a:cubicBezTo>
                          <a:pt x="66927" y="1195"/>
                          <a:pt x="97337" y="-1860"/>
                          <a:pt x="126915" y="987"/>
                        </a:cubicBezTo>
                        <a:cubicBezTo>
                          <a:pt x="156979" y="3833"/>
                          <a:pt x="186000" y="12998"/>
                          <a:pt x="213981" y="24038"/>
                        </a:cubicBezTo>
                        <a:cubicBezTo>
                          <a:pt x="229950" y="30356"/>
                          <a:pt x="245641" y="37368"/>
                          <a:pt x="261263" y="44381"/>
                        </a:cubicBezTo>
                        <a:cubicBezTo>
                          <a:pt x="262860" y="45075"/>
                          <a:pt x="262027" y="47852"/>
                          <a:pt x="260291" y="47366"/>
                        </a:cubicBezTo>
                        <a:cubicBezTo>
                          <a:pt x="229603" y="38340"/>
                          <a:pt x="197248" y="39173"/>
                          <a:pt x="165865" y="43686"/>
                        </a:cubicBezTo>
                        <a:cubicBezTo>
                          <a:pt x="131845" y="48616"/>
                          <a:pt x="98309" y="57156"/>
                          <a:pt x="64775" y="64724"/>
                        </a:cubicBezTo>
                        <a:cubicBezTo>
                          <a:pt x="43876" y="69445"/>
                          <a:pt x="22977" y="74166"/>
                          <a:pt x="2079" y="78818"/>
                        </a:cubicBezTo>
                        <a:cubicBezTo>
                          <a:pt x="134" y="79235"/>
                          <a:pt x="-906" y="76319"/>
                          <a:pt x="1037" y="7583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958" name="Google Shape;13958;p32"/>
                  <p:cNvSpPr/>
                  <p:nvPr/>
                </p:nvSpPr>
                <p:spPr>
                  <a:xfrm>
                    <a:off x="8813996" y="5461369"/>
                    <a:ext cx="214192" cy="1037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4192" h="103798" extrusionOk="0">
                        <a:moveTo>
                          <a:pt x="69" y="103799"/>
                        </a:moveTo>
                        <a:cubicBezTo>
                          <a:pt x="3333" y="102619"/>
                          <a:pt x="6596" y="101508"/>
                          <a:pt x="9790" y="100327"/>
                        </a:cubicBezTo>
                        <a:lnTo>
                          <a:pt x="9790" y="100327"/>
                        </a:lnTo>
                        <a:cubicBezTo>
                          <a:pt x="42422" y="75957"/>
                          <a:pt x="77693" y="55059"/>
                          <a:pt x="114699" y="38118"/>
                        </a:cubicBezTo>
                        <a:cubicBezTo>
                          <a:pt x="145735" y="23954"/>
                          <a:pt x="178020" y="12498"/>
                          <a:pt x="211138" y="4027"/>
                        </a:cubicBezTo>
                        <a:cubicBezTo>
                          <a:pt x="212180" y="2708"/>
                          <a:pt x="213222" y="1389"/>
                          <a:pt x="214193" y="0"/>
                        </a:cubicBezTo>
                        <a:cubicBezTo>
                          <a:pt x="197113" y="4236"/>
                          <a:pt x="180173" y="9234"/>
                          <a:pt x="163509" y="15067"/>
                        </a:cubicBezTo>
                        <a:cubicBezTo>
                          <a:pt x="124211" y="28744"/>
                          <a:pt x="86372" y="46797"/>
                          <a:pt x="50893" y="68528"/>
                        </a:cubicBezTo>
                        <a:cubicBezTo>
                          <a:pt x="33327" y="79290"/>
                          <a:pt x="16316" y="91093"/>
                          <a:pt x="0" y="103729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3959" name="Google Shape;13959;p32"/>
                <p:cNvSpPr/>
                <p:nvPr/>
              </p:nvSpPr>
              <p:spPr>
                <a:xfrm>
                  <a:off x="8121602" y="5046702"/>
                  <a:ext cx="584085" cy="661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085" h="661352" extrusionOk="0">
                      <a:moveTo>
                        <a:pt x="530343" y="168953"/>
                      </a:moveTo>
                      <a:cubicBezTo>
                        <a:pt x="582347" y="249978"/>
                        <a:pt x="598593" y="353846"/>
                        <a:pt x="570335" y="445911"/>
                      </a:cubicBezTo>
                      <a:cubicBezTo>
                        <a:pt x="542008" y="537906"/>
                        <a:pt x="468550" y="615668"/>
                        <a:pt x="377111" y="645732"/>
                      </a:cubicBezTo>
                      <a:cubicBezTo>
                        <a:pt x="315942" y="665867"/>
                        <a:pt x="249219" y="665034"/>
                        <a:pt x="186245" y="651772"/>
                      </a:cubicBezTo>
                      <a:cubicBezTo>
                        <a:pt x="145073" y="643094"/>
                        <a:pt x="103970" y="628652"/>
                        <a:pt x="72032" y="601366"/>
                      </a:cubicBezTo>
                      <a:cubicBezTo>
                        <a:pt x="27805" y="563595"/>
                        <a:pt x="5865" y="504788"/>
                        <a:pt x="1144" y="446813"/>
                      </a:cubicBezTo>
                      <a:cubicBezTo>
                        <a:pt x="-3578" y="388839"/>
                        <a:pt x="7115" y="330795"/>
                        <a:pt x="18571" y="273793"/>
                      </a:cubicBezTo>
                      <a:cubicBezTo>
                        <a:pt x="27597" y="228871"/>
                        <a:pt x="37178" y="183810"/>
                        <a:pt x="54814" y="141597"/>
                      </a:cubicBezTo>
                      <a:cubicBezTo>
                        <a:pt x="72518" y="99383"/>
                        <a:pt x="98902" y="59738"/>
                        <a:pt x="136117" y="33147"/>
                      </a:cubicBezTo>
                      <a:cubicBezTo>
                        <a:pt x="237624" y="-39547"/>
                        <a:pt x="378915" y="19608"/>
                        <a:pt x="463760" y="92718"/>
                      </a:cubicBezTo>
                      <a:cubicBezTo>
                        <a:pt x="489449" y="114866"/>
                        <a:pt x="512083" y="140486"/>
                        <a:pt x="530413" y="169022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960" name="Google Shape;13960;p32"/>
                <p:cNvSpPr/>
                <p:nvPr/>
              </p:nvSpPr>
              <p:spPr>
                <a:xfrm>
                  <a:off x="8165250" y="5099370"/>
                  <a:ext cx="490724" cy="5555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24" h="555540" extrusionOk="0">
                      <a:moveTo>
                        <a:pt x="445592" y="142043"/>
                      </a:moveTo>
                      <a:cubicBezTo>
                        <a:pt x="489264" y="210086"/>
                        <a:pt x="502942" y="297360"/>
                        <a:pt x="479127" y="374636"/>
                      </a:cubicBezTo>
                      <a:cubicBezTo>
                        <a:pt x="455312" y="451912"/>
                        <a:pt x="393658" y="517177"/>
                        <a:pt x="316799" y="542450"/>
                      </a:cubicBezTo>
                      <a:cubicBezTo>
                        <a:pt x="265420" y="559321"/>
                        <a:pt x="209389" y="558627"/>
                        <a:pt x="156483" y="547518"/>
                      </a:cubicBezTo>
                      <a:cubicBezTo>
                        <a:pt x="121907" y="540228"/>
                        <a:pt x="87400" y="528147"/>
                        <a:pt x="60530" y="505165"/>
                      </a:cubicBezTo>
                      <a:cubicBezTo>
                        <a:pt x="23385" y="473436"/>
                        <a:pt x="4917" y="424070"/>
                        <a:pt x="959" y="375330"/>
                      </a:cubicBezTo>
                      <a:cubicBezTo>
                        <a:pt x="-2999" y="326659"/>
                        <a:pt x="5958" y="277919"/>
                        <a:pt x="15609" y="230012"/>
                      </a:cubicBezTo>
                      <a:cubicBezTo>
                        <a:pt x="23177" y="192312"/>
                        <a:pt x="31231" y="154402"/>
                        <a:pt x="46089" y="118923"/>
                      </a:cubicBezTo>
                      <a:cubicBezTo>
                        <a:pt x="60947" y="83444"/>
                        <a:pt x="83165" y="50187"/>
                        <a:pt x="114409" y="27831"/>
                      </a:cubicBezTo>
                      <a:cubicBezTo>
                        <a:pt x="199669" y="-33199"/>
                        <a:pt x="318326" y="16444"/>
                        <a:pt x="389631" y="77890"/>
                      </a:cubicBezTo>
                      <a:cubicBezTo>
                        <a:pt x="411224" y="96497"/>
                        <a:pt x="430178" y="118021"/>
                        <a:pt x="445592" y="141974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3961" name="Google Shape;13961;p32"/>
              <p:cNvSpPr/>
              <p:nvPr/>
            </p:nvSpPr>
            <p:spPr>
              <a:xfrm>
                <a:off x="8207435" y="5135988"/>
                <a:ext cx="386368" cy="477949"/>
              </a:xfrm>
              <a:custGeom>
                <a:avLst/>
                <a:gdLst/>
                <a:ahLst/>
                <a:cxnLst/>
                <a:rect l="l" t="t" r="r" b="b"/>
                <a:pathLst>
                  <a:path w="386368" h="477949" extrusionOk="0">
                    <a:moveTo>
                      <a:pt x="251423" y="468338"/>
                    </a:moveTo>
                    <a:cubicBezTo>
                      <a:pt x="295582" y="452786"/>
                      <a:pt x="334740" y="418418"/>
                      <a:pt x="358416" y="373705"/>
                    </a:cubicBezTo>
                    <a:cubicBezTo>
                      <a:pt x="381884" y="329338"/>
                      <a:pt x="391049" y="273794"/>
                      <a:pt x="384106" y="217416"/>
                    </a:cubicBezTo>
                    <a:cubicBezTo>
                      <a:pt x="375704" y="148958"/>
                      <a:pt x="345711" y="89248"/>
                      <a:pt x="299748" y="49394"/>
                    </a:cubicBezTo>
                    <a:cubicBezTo>
                      <a:pt x="248508" y="4959"/>
                      <a:pt x="177064" y="-11288"/>
                      <a:pt x="117770" y="8014"/>
                    </a:cubicBezTo>
                    <a:cubicBezTo>
                      <a:pt x="112840" y="9680"/>
                      <a:pt x="110132" y="14957"/>
                      <a:pt x="111729" y="19886"/>
                    </a:cubicBezTo>
                    <a:cubicBezTo>
                      <a:pt x="113327" y="24816"/>
                      <a:pt x="118672" y="27524"/>
                      <a:pt x="123602" y="25927"/>
                    </a:cubicBezTo>
                    <a:cubicBezTo>
                      <a:pt x="176717" y="8570"/>
                      <a:pt x="241009" y="23358"/>
                      <a:pt x="287389" y="63628"/>
                    </a:cubicBezTo>
                    <a:cubicBezTo>
                      <a:pt x="329256" y="99940"/>
                      <a:pt x="357652" y="156804"/>
                      <a:pt x="365429" y="219708"/>
                    </a:cubicBezTo>
                    <a:cubicBezTo>
                      <a:pt x="371886" y="272267"/>
                      <a:pt x="363484" y="323853"/>
                      <a:pt x="341822" y="364887"/>
                    </a:cubicBezTo>
                    <a:cubicBezTo>
                      <a:pt x="317799" y="410225"/>
                      <a:pt x="276350" y="443830"/>
                      <a:pt x="230942" y="454799"/>
                    </a:cubicBezTo>
                    <a:cubicBezTo>
                      <a:pt x="205460" y="460909"/>
                      <a:pt x="177481" y="460701"/>
                      <a:pt x="147764" y="454175"/>
                    </a:cubicBezTo>
                    <a:cubicBezTo>
                      <a:pt x="119714" y="447995"/>
                      <a:pt x="96733" y="437372"/>
                      <a:pt x="79306" y="422583"/>
                    </a:cubicBezTo>
                    <a:cubicBezTo>
                      <a:pt x="57226" y="403768"/>
                      <a:pt x="40493" y="375024"/>
                      <a:pt x="29732" y="336976"/>
                    </a:cubicBezTo>
                    <a:cubicBezTo>
                      <a:pt x="16193" y="289208"/>
                      <a:pt x="15429" y="242273"/>
                      <a:pt x="27649" y="201308"/>
                    </a:cubicBezTo>
                    <a:cubicBezTo>
                      <a:pt x="41119" y="156110"/>
                      <a:pt x="71876" y="117853"/>
                      <a:pt x="109924" y="98898"/>
                    </a:cubicBezTo>
                    <a:cubicBezTo>
                      <a:pt x="150819" y="78486"/>
                      <a:pt x="201573" y="81055"/>
                      <a:pt x="236288" y="105217"/>
                    </a:cubicBezTo>
                    <a:cubicBezTo>
                      <a:pt x="270656" y="129101"/>
                      <a:pt x="292735" y="173398"/>
                      <a:pt x="303913" y="240537"/>
                    </a:cubicBezTo>
                    <a:cubicBezTo>
                      <a:pt x="306968" y="259075"/>
                      <a:pt x="309676" y="280320"/>
                      <a:pt x="301969" y="298026"/>
                    </a:cubicBezTo>
                    <a:cubicBezTo>
                      <a:pt x="296276" y="311217"/>
                      <a:pt x="284472" y="323159"/>
                      <a:pt x="265865" y="334546"/>
                    </a:cubicBezTo>
                    <a:cubicBezTo>
                      <a:pt x="239204" y="350862"/>
                      <a:pt x="211293" y="359263"/>
                      <a:pt x="185257" y="358777"/>
                    </a:cubicBezTo>
                    <a:cubicBezTo>
                      <a:pt x="156026" y="358291"/>
                      <a:pt x="128740" y="346071"/>
                      <a:pt x="112216" y="326145"/>
                    </a:cubicBezTo>
                    <a:cubicBezTo>
                      <a:pt x="101662" y="313439"/>
                      <a:pt x="94233" y="296637"/>
                      <a:pt x="89373" y="274627"/>
                    </a:cubicBezTo>
                    <a:cubicBezTo>
                      <a:pt x="83054" y="245953"/>
                      <a:pt x="84096" y="221235"/>
                      <a:pt x="92428" y="201170"/>
                    </a:cubicBezTo>
                    <a:cubicBezTo>
                      <a:pt x="102148" y="177841"/>
                      <a:pt x="123116" y="161525"/>
                      <a:pt x="144571" y="160553"/>
                    </a:cubicBezTo>
                    <a:cubicBezTo>
                      <a:pt x="160400" y="159859"/>
                      <a:pt x="177897" y="167149"/>
                      <a:pt x="194005" y="181174"/>
                    </a:cubicBezTo>
                    <a:cubicBezTo>
                      <a:pt x="205322" y="191033"/>
                      <a:pt x="219763" y="207349"/>
                      <a:pt x="224207" y="229012"/>
                    </a:cubicBezTo>
                    <a:cubicBezTo>
                      <a:pt x="228095" y="247827"/>
                      <a:pt x="222541" y="267337"/>
                      <a:pt x="210182" y="278724"/>
                    </a:cubicBezTo>
                    <a:cubicBezTo>
                      <a:pt x="197199" y="290596"/>
                      <a:pt x="176439" y="292193"/>
                      <a:pt x="163941" y="282334"/>
                    </a:cubicBezTo>
                    <a:cubicBezTo>
                      <a:pt x="157831" y="277474"/>
                      <a:pt x="154013" y="269003"/>
                      <a:pt x="153943" y="260186"/>
                    </a:cubicBezTo>
                    <a:cubicBezTo>
                      <a:pt x="153943" y="252410"/>
                      <a:pt x="156790" y="245605"/>
                      <a:pt x="161859" y="241509"/>
                    </a:cubicBezTo>
                    <a:cubicBezTo>
                      <a:pt x="165885" y="238246"/>
                      <a:pt x="166510" y="232344"/>
                      <a:pt x="163247" y="228248"/>
                    </a:cubicBezTo>
                    <a:cubicBezTo>
                      <a:pt x="159984" y="224221"/>
                      <a:pt x="154082" y="223596"/>
                      <a:pt x="149985" y="226859"/>
                    </a:cubicBezTo>
                    <a:cubicBezTo>
                      <a:pt x="140474" y="234566"/>
                      <a:pt x="134989" y="246786"/>
                      <a:pt x="135059" y="260255"/>
                    </a:cubicBezTo>
                    <a:cubicBezTo>
                      <a:pt x="135127" y="274836"/>
                      <a:pt x="141515" y="288583"/>
                      <a:pt x="152208" y="297053"/>
                    </a:cubicBezTo>
                    <a:cubicBezTo>
                      <a:pt x="171995" y="312745"/>
                      <a:pt x="203030" y="310801"/>
                      <a:pt x="222818" y="292610"/>
                    </a:cubicBezTo>
                    <a:cubicBezTo>
                      <a:pt x="239968" y="276849"/>
                      <a:pt x="247744" y="250396"/>
                      <a:pt x="242606" y="225193"/>
                    </a:cubicBezTo>
                    <a:cubicBezTo>
                      <a:pt x="237121" y="198392"/>
                      <a:pt x="219833" y="178744"/>
                      <a:pt x="206294" y="166941"/>
                    </a:cubicBezTo>
                    <a:cubicBezTo>
                      <a:pt x="186575" y="149722"/>
                      <a:pt x="164289" y="140765"/>
                      <a:pt x="143668" y="141737"/>
                    </a:cubicBezTo>
                    <a:cubicBezTo>
                      <a:pt x="114993" y="143057"/>
                      <a:pt x="87428" y="164024"/>
                      <a:pt x="75001" y="193949"/>
                    </a:cubicBezTo>
                    <a:cubicBezTo>
                      <a:pt x="65142" y="217625"/>
                      <a:pt x="63753" y="246161"/>
                      <a:pt x="70904" y="278654"/>
                    </a:cubicBezTo>
                    <a:cubicBezTo>
                      <a:pt x="76389" y="303649"/>
                      <a:pt x="85138" y="323090"/>
                      <a:pt x="97635" y="338156"/>
                    </a:cubicBezTo>
                    <a:cubicBezTo>
                      <a:pt x="117631" y="362249"/>
                      <a:pt x="150263" y="377037"/>
                      <a:pt x="184840" y="377593"/>
                    </a:cubicBezTo>
                    <a:cubicBezTo>
                      <a:pt x="214487" y="378079"/>
                      <a:pt x="245869" y="368775"/>
                      <a:pt x="275586" y="350584"/>
                    </a:cubicBezTo>
                    <a:cubicBezTo>
                      <a:pt x="297595" y="337115"/>
                      <a:pt x="311828" y="322395"/>
                      <a:pt x="319118" y="305454"/>
                    </a:cubicBezTo>
                    <a:cubicBezTo>
                      <a:pt x="328769" y="283098"/>
                      <a:pt x="325854" y="258589"/>
                      <a:pt x="322312" y="237412"/>
                    </a:cubicBezTo>
                    <a:cubicBezTo>
                      <a:pt x="310301" y="164996"/>
                      <a:pt x="285583" y="116673"/>
                      <a:pt x="246911" y="89734"/>
                    </a:cubicBezTo>
                    <a:cubicBezTo>
                      <a:pt x="206155" y="61337"/>
                      <a:pt x="149013" y="58282"/>
                      <a:pt x="101384" y="82027"/>
                    </a:cubicBezTo>
                    <a:cubicBezTo>
                      <a:pt x="58129" y="103551"/>
                      <a:pt x="24594" y="145070"/>
                      <a:pt x="9458" y="195893"/>
                    </a:cubicBezTo>
                    <a:cubicBezTo>
                      <a:pt x="-3802" y="240259"/>
                      <a:pt x="-3108" y="290804"/>
                      <a:pt x="11472" y="342044"/>
                    </a:cubicBezTo>
                    <a:cubicBezTo>
                      <a:pt x="23275" y="383703"/>
                      <a:pt x="41952" y="415571"/>
                      <a:pt x="66947" y="436817"/>
                    </a:cubicBezTo>
                    <a:cubicBezTo>
                      <a:pt x="86665" y="453619"/>
                      <a:pt x="112424" y="465561"/>
                      <a:pt x="143529" y="472435"/>
                    </a:cubicBezTo>
                    <a:cubicBezTo>
                      <a:pt x="176022" y="479586"/>
                      <a:pt x="206849" y="479795"/>
                      <a:pt x="235177" y="472990"/>
                    </a:cubicBezTo>
                    <a:cubicBezTo>
                      <a:pt x="240593" y="471671"/>
                      <a:pt x="246008" y="470074"/>
                      <a:pt x="251355" y="46819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962" name="Google Shape;13962;p32"/>
          <p:cNvGrpSpPr/>
          <p:nvPr/>
        </p:nvGrpSpPr>
        <p:grpSpPr>
          <a:xfrm flipH="1">
            <a:off x="176803" y="5695316"/>
            <a:ext cx="448244" cy="763957"/>
            <a:chOff x="3499513" y="1600825"/>
            <a:chExt cx="336183" cy="572968"/>
          </a:xfrm>
        </p:grpSpPr>
        <p:sp>
          <p:nvSpPr>
            <p:cNvPr id="13963" name="Google Shape;13963;p32"/>
            <p:cNvSpPr/>
            <p:nvPr/>
          </p:nvSpPr>
          <p:spPr>
            <a:xfrm>
              <a:off x="3499513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64" name="Google Shape;13964;p32"/>
            <p:cNvSpPr/>
            <p:nvPr/>
          </p:nvSpPr>
          <p:spPr>
            <a:xfrm>
              <a:off x="3499638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65" name="Google Shape;13965;p32"/>
            <p:cNvSpPr/>
            <p:nvPr/>
          </p:nvSpPr>
          <p:spPr>
            <a:xfrm>
              <a:off x="3641885" y="2072515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966" name="Google Shape;13966;p32"/>
            <p:cNvGrpSpPr/>
            <p:nvPr/>
          </p:nvGrpSpPr>
          <p:grpSpPr>
            <a:xfrm>
              <a:off x="3530493" y="1636292"/>
              <a:ext cx="293400" cy="436481"/>
              <a:chOff x="3093722" y="4286030"/>
              <a:chExt cx="293400" cy="436481"/>
            </a:xfrm>
          </p:grpSpPr>
          <p:sp>
            <p:nvSpPr>
              <p:cNvPr id="13967" name="Google Shape;13967;p32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68" name="Google Shape;13968;p32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69" name="Google Shape;13969;p32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70" name="Google Shape;13970;p32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3971" name="Google Shape;13971;p32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13972" name="Google Shape;13972;p32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973" name="Google Shape;13973;p32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3974" name="Google Shape;13974;p32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13975" name="Google Shape;13975;p32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976" name="Google Shape;13976;p32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3977" name="Google Shape;13977;p32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78" name="Google Shape;13978;p32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79" name="Google Shape;13979;p32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80" name="Google Shape;13980;p32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81" name="Google Shape;13981;p32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82" name="Google Shape;13982;p32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83" name="Google Shape;13983;p32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84" name="Google Shape;13984;p32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85" name="Google Shape;13985;p32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86" name="Google Shape;13986;p32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87" name="Google Shape;13987;p32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88" name="Google Shape;13988;p32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89" name="Google Shape;13989;p32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90" name="Google Shape;13990;p32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91" name="Google Shape;13991;p32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92" name="Google Shape;13992;p32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93" name="Google Shape;13993;p32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94" name="Google Shape;13994;p32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95" name="Google Shape;13995;p32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96" name="Google Shape;13996;p32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97" name="Google Shape;13997;p32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98" name="Google Shape;13998;p32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99" name="Google Shape;13999;p32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00" name="Google Shape;14000;p32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01" name="Google Shape;14001;p32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02" name="Google Shape;14002;p32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03" name="Google Shape;14003;p32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04" name="Google Shape;14004;p32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05" name="Google Shape;14005;p32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06" name="Google Shape;14006;p32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07" name="Google Shape;14007;p32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08" name="Google Shape;14008;p32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09" name="Google Shape;14009;p32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10" name="Google Shape;14010;p32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11" name="Google Shape;14011;p32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12" name="Google Shape;14012;p32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13" name="Google Shape;14013;p32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14" name="Google Shape;14014;p32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15" name="Google Shape;14015;p32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16" name="Google Shape;14016;p32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17" name="Google Shape;14017;p32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18" name="Google Shape;14018;p32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19" name="Google Shape;14019;p32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20" name="Google Shape;14020;p32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21" name="Google Shape;14021;p32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22" name="Google Shape;14022;p32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23" name="Google Shape;14023;p32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24" name="Google Shape;14024;p32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4025" name="Google Shape;14025;p32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14026" name="Google Shape;14026;p32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27" name="Google Shape;14027;p32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4028" name="Google Shape;14028;p32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14029" name="Google Shape;14029;p32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30" name="Google Shape;14030;p32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4031" name="Google Shape;14031;p32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14032" name="Google Shape;14032;p32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33" name="Google Shape;14033;p32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4034" name="Google Shape;14034;p32"/>
          <p:cNvGrpSpPr/>
          <p:nvPr/>
        </p:nvGrpSpPr>
        <p:grpSpPr>
          <a:xfrm flipH="1">
            <a:off x="1340212" y="5758208"/>
            <a:ext cx="475067" cy="780720"/>
            <a:chOff x="2434651" y="1541762"/>
            <a:chExt cx="356300" cy="585540"/>
          </a:xfrm>
        </p:grpSpPr>
        <p:sp>
          <p:nvSpPr>
            <p:cNvPr id="14035" name="Google Shape;14035;p32"/>
            <p:cNvSpPr/>
            <p:nvPr/>
          </p:nvSpPr>
          <p:spPr>
            <a:xfrm>
              <a:off x="2434651" y="1541762"/>
              <a:ext cx="356300" cy="463901"/>
            </a:xfrm>
            <a:custGeom>
              <a:avLst/>
              <a:gdLst/>
              <a:ahLst/>
              <a:cxnLst/>
              <a:rect l="l" t="t" r="r" b="b"/>
              <a:pathLst>
                <a:path w="426706" h="555570" extrusionOk="0">
                  <a:moveTo>
                    <a:pt x="67895" y="510809"/>
                  </a:moveTo>
                  <a:cubicBezTo>
                    <a:pt x="46590" y="479344"/>
                    <a:pt x="53225" y="437253"/>
                    <a:pt x="62971" y="400501"/>
                  </a:cubicBezTo>
                  <a:cubicBezTo>
                    <a:pt x="72716" y="363749"/>
                    <a:pt x="84690" y="324456"/>
                    <a:pt x="71783" y="288741"/>
                  </a:cubicBezTo>
                  <a:cubicBezTo>
                    <a:pt x="56336" y="246028"/>
                    <a:pt x="8439" y="218761"/>
                    <a:pt x="974" y="173923"/>
                  </a:cubicBezTo>
                  <a:cubicBezTo>
                    <a:pt x="-2706" y="151788"/>
                    <a:pt x="4499" y="129187"/>
                    <a:pt x="14918" y="109282"/>
                  </a:cubicBezTo>
                  <a:cubicBezTo>
                    <a:pt x="58202" y="26654"/>
                    <a:pt x="162756" y="-18288"/>
                    <a:pt x="252486" y="7060"/>
                  </a:cubicBezTo>
                  <a:cubicBezTo>
                    <a:pt x="285662" y="16442"/>
                    <a:pt x="318370" y="36607"/>
                    <a:pt x="330967" y="68694"/>
                  </a:cubicBezTo>
                  <a:cubicBezTo>
                    <a:pt x="349058" y="114777"/>
                    <a:pt x="321325" y="171953"/>
                    <a:pt x="346725" y="214459"/>
                  </a:cubicBezTo>
                  <a:cubicBezTo>
                    <a:pt x="355848" y="229751"/>
                    <a:pt x="370674" y="240636"/>
                    <a:pt x="383063" y="253492"/>
                  </a:cubicBezTo>
                  <a:cubicBezTo>
                    <a:pt x="418415" y="290089"/>
                    <a:pt x="433344" y="344621"/>
                    <a:pt x="423962" y="394643"/>
                  </a:cubicBezTo>
                  <a:cubicBezTo>
                    <a:pt x="414579" y="444666"/>
                    <a:pt x="381819" y="489297"/>
                    <a:pt x="338068" y="515319"/>
                  </a:cubicBezTo>
                  <a:cubicBezTo>
                    <a:pt x="275553" y="552538"/>
                    <a:pt x="118332" y="585247"/>
                    <a:pt x="67895" y="5107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36" name="Google Shape;14036;p32"/>
            <p:cNvSpPr/>
            <p:nvPr/>
          </p:nvSpPr>
          <p:spPr>
            <a:xfrm>
              <a:off x="2434651" y="1541762"/>
              <a:ext cx="356300" cy="463901"/>
            </a:xfrm>
            <a:custGeom>
              <a:avLst/>
              <a:gdLst/>
              <a:ahLst/>
              <a:cxnLst/>
              <a:rect l="l" t="t" r="r" b="b"/>
              <a:pathLst>
                <a:path w="426706" h="555570" extrusionOk="0">
                  <a:moveTo>
                    <a:pt x="67895" y="510809"/>
                  </a:moveTo>
                  <a:cubicBezTo>
                    <a:pt x="46590" y="479344"/>
                    <a:pt x="53225" y="437253"/>
                    <a:pt x="62971" y="400501"/>
                  </a:cubicBezTo>
                  <a:cubicBezTo>
                    <a:pt x="72716" y="363749"/>
                    <a:pt x="84690" y="324456"/>
                    <a:pt x="71783" y="288741"/>
                  </a:cubicBezTo>
                  <a:cubicBezTo>
                    <a:pt x="56336" y="246028"/>
                    <a:pt x="8439" y="218761"/>
                    <a:pt x="974" y="173923"/>
                  </a:cubicBezTo>
                  <a:cubicBezTo>
                    <a:pt x="-2706" y="151788"/>
                    <a:pt x="4499" y="129187"/>
                    <a:pt x="14918" y="109282"/>
                  </a:cubicBezTo>
                  <a:cubicBezTo>
                    <a:pt x="58202" y="26654"/>
                    <a:pt x="162756" y="-18288"/>
                    <a:pt x="252486" y="7060"/>
                  </a:cubicBezTo>
                  <a:cubicBezTo>
                    <a:pt x="285662" y="16442"/>
                    <a:pt x="318370" y="36607"/>
                    <a:pt x="330967" y="68694"/>
                  </a:cubicBezTo>
                  <a:cubicBezTo>
                    <a:pt x="349058" y="114777"/>
                    <a:pt x="321325" y="171953"/>
                    <a:pt x="346725" y="214459"/>
                  </a:cubicBezTo>
                  <a:cubicBezTo>
                    <a:pt x="355848" y="229751"/>
                    <a:pt x="370674" y="240636"/>
                    <a:pt x="383063" y="253492"/>
                  </a:cubicBezTo>
                  <a:cubicBezTo>
                    <a:pt x="418415" y="290089"/>
                    <a:pt x="433344" y="344621"/>
                    <a:pt x="423962" y="394643"/>
                  </a:cubicBezTo>
                  <a:cubicBezTo>
                    <a:pt x="414579" y="444666"/>
                    <a:pt x="381819" y="489297"/>
                    <a:pt x="338068" y="515319"/>
                  </a:cubicBezTo>
                  <a:cubicBezTo>
                    <a:pt x="275553" y="552538"/>
                    <a:pt x="118332" y="585247"/>
                    <a:pt x="67895" y="51075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37" name="Google Shape;14037;p32"/>
            <p:cNvSpPr/>
            <p:nvPr/>
          </p:nvSpPr>
          <p:spPr>
            <a:xfrm>
              <a:off x="2527291" y="1654818"/>
              <a:ext cx="184259" cy="472484"/>
            </a:xfrm>
            <a:custGeom>
              <a:avLst/>
              <a:gdLst/>
              <a:ahLst/>
              <a:cxnLst/>
              <a:rect l="l" t="t" r="r" b="b"/>
              <a:pathLst>
                <a:path w="220669" h="565849" extrusionOk="0">
                  <a:moveTo>
                    <a:pt x="62308" y="565850"/>
                  </a:moveTo>
                  <a:lnTo>
                    <a:pt x="83665" y="230466"/>
                  </a:lnTo>
                  <a:lnTo>
                    <a:pt x="40951" y="154836"/>
                  </a:lnTo>
                  <a:lnTo>
                    <a:pt x="0" y="147683"/>
                  </a:lnTo>
                  <a:lnTo>
                    <a:pt x="0" y="137937"/>
                  </a:lnTo>
                  <a:lnTo>
                    <a:pt x="41832" y="143277"/>
                  </a:lnTo>
                  <a:lnTo>
                    <a:pt x="23171" y="75215"/>
                  </a:lnTo>
                  <a:lnTo>
                    <a:pt x="32035" y="75215"/>
                  </a:lnTo>
                  <a:lnTo>
                    <a:pt x="52511" y="154836"/>
                  </a:lnTo>
                  <a:lnTo>
                    <a:pt x="83665" y="209110"/>
                  </a:lnTo>
                  <a:lnTo>
                    <a:pt x="99682" y="41832"/>
                  </a:lnTo>
                  <a:lnTo>
                    <a:pt x="120106" y="0"/>
                  </a:lnTo>
                  <a:lnTo>
                    <a:pt x="127259" y="8035"/>
                  </a:lnTo>
                  <a:lnTo>
                    <a:pt x="106784" y="41832"/>
                  </a:lnTo>
                  <a:lnTo>
                    <a:pt x="137004" y="30273"/>
                  </a:lnTo>
                  <a:lnTo>
                    <a:pt x="137004" y="41832"/>
                  </a:lnTo>
                  <a:lnTo>
                    <a:pt x="110360" y="48053"/>
                  </a:lnTo>
                  <a:lnTo>
                    <a:pt x="112123" y="287383"/>
                  </a:lnTo>
                  <a:lnTo>
                    <a:pt x="180599" y="204651"/>
                  </a:lnTo>
                  <a:lnTo>
                    <a:pt x="180599" y="154836"/>
                  </a:lnTo>
                  <a:lnTo>
                    <a:pt x="186871" y="154836"/>
                  </a:lnTo>
                  <a:lnTo>
                    <a:pt x="186871" y="204651"/>
                  </a:lnTo>
                  <a:lnTo>
                    <a:pt x="209991" y="171735"/>
                  </a:lnTo>
                  <a:lnTo>
                    <a:pt x="214449" y="180599"/>
                  </a:lnTo>
                  <a:lnTo>
                    <a:pt x="190396" y="216211"/>
                  </a:lnTo>
                  <a:lnTo>
                    <a:pt x="220669" y="207295"/>
                  </a:lnTo>
                  <a:lnTo>
                    <a:pt x="220669" y="216211"/>
                  </a:lnTo>
                  <a:lnTo>
                    <a:pt x="177956" y="225542"/>
                  </a:lnTo>
                  <a:lnTo>
                    <a:pt x="115700" y="314960"/>
                  </a:lnTo>
                  <a:lnTo>
                    <a:pt x="119224" y="565850"/>
                  </a:lnTo>
                  <a:lnTo>
                    <a:pt x="62308" y="56585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4038" name="Google Shape;14038;p32"/>
            <p:cNvGrpSpPr/>
            <p:nvPr/>
          </p:nvGrpSpPr>
          <p:grpSpPr>
            <a:xfrm>
              <a:off x="2467872" y="1572546"/>
              <a:ext cx="296344" cy="392359"/>
              <a:chOff x="583697" y="1572546"/>
              <a:chExt cx="296344" cy="392359"/>
            </a:xfrm>
          </p:grpSpPr>
          <p:sp>
            <p:nvSpPr>
              <p:cNvPr id="14039" name="Google Shape;14039;p32"/>
              <p:cNvSpPr/>
              <p:nvPr/>
            </p:nvSpPr>
            <p:spPr>
              <a:xfrm>
                <a:off x="583697" y="167552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4040" name="Google Shape;14040;p32"/>
              <p:cNvGrpSpPr/>
              <p:nvPr/>
            </p:nvGrpSpPr>
            <p:grpSpPr>
              <a:xfrm>
                <a:off x="598617" y="1572546"/>
                <a:ext cx="281425" cy="392359"/>
                <a:chOff x="598617" y="1572546"/>
                <a:chExt cx="281425" cy="392359"/>
              </a:xfrm>
            </p:grpSpPr>
            <p:sp>
              <p:nvSpPr>
                <p:cNvPr id="14041" name="Google Shape;14041;p32"/>
                <p:cNvSpPr/>
                <p:nvPr/>
              </p:nvSpPr>
              <p:spPr>
                <a:xfrm>
                  <a:off x="641192" y="167738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42" name="Google Shape;14042;p32"/>
                <p:cNvSpPr/>
                <p:nvPr/>
              </p:nvSpPr>
              <p:spPr>
                <a:xfrm>
                  <a:off x="652515" y="1673659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43" name="Google Shape;14043;p32"/>
                <p:cNvSpPr/>
                <p:nvPr/>
              </p:nvSpPr>
              <p:spPr>
                <a:xfrm>
                  <a:off x="682019" y="1631723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44" name="Google Shape;14044;p32"/>
                <p:cNvSpPr/>
                <p:nvPr/>
              </p:nvSpPr>
              <p:spPr>
                <a:xfrm>
                  <a:off x="695983" y="1637690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45" name="Google Shape;14045;p32"/>
                <p:cNvSpPr/>
                <p:nvPr/>
              </p:nvSpPr>
              <p:spPr>
                <a:xfrm>
                  <a:off x="609491" y="1612577"/>
                  <a:ext cx="1493" cy="1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5602" extrusionOk="0">
                      <a:moveTo>
                        <a:pt x="0" y="0"/>
                      </a:moveTo>
                      <a:cubicBezTo>
                        <a:pt x="1399" y="4665"/>
                        <a:pt x="1711" y="10679"/>
                        <a:pt x="1866" y="1560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46" name="Google Shape;14046;p32"/>
                <p:cNvSpPr/>
                <p:nvPr/>
              </p:nvSpPr>
              <p:spPr>
                <a:xfrm>
                  <a:off x="623953" y="1610547"/>
                  <a:ext cx="498" cy="1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" h="21875" extrusionOk="0">
                      <a:moveTo>
                        <a:pt x="0" y="0"/>
                      </a:moveTo>
                      <a:cubicBezTo>
                        <a:pt x="0" y="7309"/>
                        <a:pt x="104" y="14566"/>
                        <a:pt x="622" y="2187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47" name="Google Shape;14047;p32"/>
                <p:cNvSpPr/>
                <p:nvPr/>
              </p:nvSpPr>
              <p:spPr>
                <a:xfrm>
                  <a:off x="598617" y="167738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48" name="Google Shape;14048;p32"/>
                <p:cNvSpPr/>
                <p:nvPr/>
              </p:nvSpPr>
              <p:spPr>
                <a:xfrm>
                  <a:off x="738248" y="1576276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49" name="Google Shape;14049;p32"/>
                <p:cNvSpPr/>
                <p:nvPr/>
              </p:nvSpPr>
              <p:spPr>
                <a:xfrm>
                  <a:off x="749570" y="1572546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50" name="Google Shape;14050;p32"/>
                <p:cNvSpPr/>
                <p:nvPr/>
              </p:nvSpPr>
              <p:spPr>
                <a:xfrm>
                  <a:off x="680753" y="1574413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51" name="Google Shape;14051;p32"/>
                <p:cNvSpPr/>
                <p:nvPr/>
              </p:nvSpPr>
              <p:spPr>
                <a:xfrm>
                  <a:off x="764054" y="1949435"/>
                  <a:ext cx="1493" cy="1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5602" extrusionOk="0">
                      <a:moveTo>
                        <a:pt x="0" y="0"/>
                      </a:moveTo>
                      <a:cubicBezTo>
                        <a:pt x="1399" y="4665"/>
                        <a:pt x="1711" y="10679"/>
                        <a:pt x="1866" y="1560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52" name="Google Shape;14052;p32"/>
                <p:cNvSpPr/>
                <p:nvPr/>
              </p:nvSpPr>
              <p:spPr>
                <a:xfrm>
                  <a:off x="778516" y="1947405"/>
                  <a:ext cx="498" cy="1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" h="21875" extrusionOk="0">
                      <a:moveTo>
                        <a:pt x="0" y="0"/>
                      </a:moveTo>
                      <a:cubicBezTo>
                        <a:pt x="0" y="7309"/>
                        <a:pt x="104" y="14566"/>
                        <a:pt x="622" y="2187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53" name="Google Shape;14053;p32"/>
                <p:cNvSpPr/>
                <p:nvPr/>
              </p:nvSpPr>
              <p:spPr>
                <a:xfrm>
                  <a:off x="695673" y="1576276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54" name="Google Shape;14054;p32"/>
                <p:cNvSpPr/>
                <p:nvPr/>
              </p:nvSpPr>
              <p:spPr>
                <a:xfrm>
                  <a:off x="779074" y="1617560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55" name="Google Shape;14055;p32"/>
                <p:cNvSpPr/>
                <p:nvPr/>
              </p:nvSpPr>
              <p:spPr>
                <a:xfrm>
                  <a:off x="793039" y="1623528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56" name="Google Shape;14056;p32"/>
                <p:cNvSpPr/>
                <p:nvPr/>
              </p:nvSpPr>
              <p:spPr>
                <a:xfrm>
                  <a:off x="656649" y="1844798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57" name="Google Shape;14057;p32"/>
                <p:cNvSpPr/>
                <p:nvPr/>
              </p:nvSpPr>
              <p:spPr>
                <a:xfrm>
                  <a:off x="670614" y="1850765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58" name="Google Shape;14058;p32"/>
                <p:cNvSpPr/>
                <p:nvPr/>
              </p:nvSpPr>
              <p:spPr>
                <a:xfrm>
                  <a:off x="773587" y="1730135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59" name="Google Shape;14059;p32"/>
                <p:cNvSpPr/>
                <p:nvPr/>
              </p:nvSpPr>
              <p:spPr>
                <a:xfrm>
                  <a:off x="787552" y="1736103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60" name="Google Shape;14060;p32"/>
                <p:cNvSpPr/>
                <p:nvPr/>
              </p:nvSpPr>
              <p:spPr>
                <a:xfrm>
                  <a:off x="808344" y="1926410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61" name="Google Shape;14061;p32"/>
                <p:cNvSpPr/>
                <p:nvPr/>
              </p:nvSpPr>
              <p:spPr>
                <a:xfrm>
                  <a:off x="822308" y="1932378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62" name="Google Shape;14062;p32"/>
                <p:cNvSpPr/>
                <p:nvPr/>
              </p:nvSpPr>
              <p:spPr>
                <a:xfrm>
                  <a:off x="864573" y="1870963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63" name="Google Shape;14063;p32"/>
                <p:cNvSpPr/>
                <p:nvPr/>
              </p:nvSpPr>
              <p:spPr>
                <a:xfrm>
                  <a:off x="875895" y="1867233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64" name="Google Shape;14064;p32"/>
                <p:cNvSpPr/>
                <p:nvPr/>
              </p:nvSpPr>
              <p:spPr>
                <a:xfrm>
                  <a:off x="807078" y="1869100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65" name="Google Shape;14065;p32"/>
                <p:cNvSpPr/>
                <p:nvPr/>
              </p:nvSpPr>
              <p:spPr>
                <a:xfrm>
                  <a:off x="821998" y="1870963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66" name="Google Shape;14066;p32"/>
                <p:cNvSpPr/>
                <p:nvPr/>
              </p:nvSpPr>
              <p:spPr>
                <a:xfrm>
                  <a:off x="849124" y="1789698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67" name="Google Shape;14067;p32"/>
                <p:cNvSpPr/>
                <p:nvPr/>
              </p:nvSpPr>
              <p:spPr>
                <a:xfrm>
                  <a:off x="863089" y="1795665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68" name="Google Shape;14068;p32"/>
                <p:cNvSpPr/>
                <p:nvPr/>
              </p:nvSpPr>
              <p:spPr>
                <a:xfrm>
                  <a:off x="672017" y="192213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69" name="Google Shape;14069;p32"/>
                <p:cNvSpPr/>
                <p:nvPr/>
              </p:nvSpPr>
              <p:spPr>
                <a:xfrm>
                  <a:off x="683340" y="1918409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70" name="Google Shape;14070;p32"/>
                <p:cNvSpPr/>
                <p:nvPr/>
              </p:nvSpPr>
              <p:spPr>
                <a:xfrm>
                  <a:off x="614522" y="1920275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71" name="Google Shape;14071;p32"/>
                <p:cNvSpPr/>
                <p:nvPr/>
              </p:nvSpPr>
              <p:spPr>
                <a:xfrm>
                  <a:off x="629442" y="192213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4072" name="Google Shape;14072;p32"/>
          <p:cNvGrpSpPr/>
          <p:nvPr/>
        </p:nvGrpSpPr>
        <p:grpSpPr>
          <a:xfrm flipH="1">
            <a:off x="3709791" y="6406909"/>
            <a:ext cx="540677" cy="305579"/>
            <a:chOff x="5641353" y="3405007"/>
            <a:chExt cx="405508" cy="229184"/>
          </a:xfrm>
        </p:grpSpPr>
        <p:sp>
          <p:nvSpPr>
            <p:cNvPr id="14073" name="Google Shape;14073;p32"/>
            <p:cNvSpPr/>
            <p:nvPr/>
          </p:nvSpPr>
          <p:spPr>
            <a:xfrm rot="145171">
              <a:off x="5645664" y="3413290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74" name="Google Shape;14074;p32"/>
            <p:cNvSpPr/>
            <p:nvPr/>
          </p:nvSpPr>
          <p:spPr>
            <a:xfrm rot="145171">
              <a:off x="5645664" y="3413290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4075" name="Google Shape;14075;p32"/>
            <p:cNvGrpSpPr/>
            <p:nvPr/>
          </p:nvGrpSpPr>
          <p:grpSpPr>
            <a:xfrm rot="145171">
              <a:off x="5691022" y="3464075"/>
              <a:ext cx="251895" cy="151407"/>
              <a:chOff x="10279781" y="4736160"/>
              <a:chExt cx="472621" cy="284079"/>
            </a:xfrm>
          </p:grpSpPr>
          <p:sp>
            <p:nvSpPr>
              <p:cNvPr id="14076" name="Google Shape;14076;p32"/>
              <p:cNvSpPr/>
              <p:nvPr/>
            </p:nvSpPr>
            <p:spPr>
              <a:xfrm>
                <a:off x="10400569" y="4815876"/>
                <a:ext cx="100158" cy="202142"/>
              </a:xfrm>
              <a:custGeom>
                <a:avLst/>
                <a:gdLst/>
                <a:ahLst/>
                <a:cxnLst/>
                <a:rect l="l" t="t" r="r" b="b"/>
                <a:pathLst>
                  <a:path w="100158" h="202142" extrusionOk="0">
                    <a:moveTo>
                      <a:pt x="99739" y="196114"/>
                    </a:moveTo>
                    <a:cubicBezTo>
                      <a:pt x="68948" y="131422"/>
                      <a:pt x="38105" y="66730"/>
                      <a:pt x="7314" y="2037"/>
                    </a:cubicBezTo>
                    <a:cubicBezTo>
                      <a:pt x="5137" y="-2576"/>
                      <a:pt x="-1758" y="1467"/>
                      <a:pt x="420" y="6029"/>
                    </a:cubicBezTo>
                    <a:cubicBezTo>
                      <a:pt x="31211" y="70721"/>
                      <a:pt x="62054" y="135413"/>
                      <a:pt x="92844" y="200106"/>
                    </a:cubicBezTo>
                    <a:cubicBezTo>
                      <a:pt x="95022" y="204719"/>
                      <a:pt x="101916" y="200676"/>
                      <a:pt x="99739" y="196114"/>
                    </a:cubicBezTo>
                    <a:lnTo>
                      <a:pt x="99739" y="196114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77" name="Google Shape;14077;p32"/>
              <p:cNvSpPr/>
              <p:nvPr/>
            </p:nvSpPr>
            <p:spPr>
              <a:xfrm>
                <a:off x="10572596" y="4736160"/>
                <a:ext cx="40764" cy="279012"/>
              </a:xfrm>
              <a:custGeom>
                <a:avLst/>
                <a:gdLst/>
                <a:ahLst/>
                <a:cxnLst/>
                <a:rect l="l" t="t" r="r" b="b"/>
                <a:pathLst>
                  <a:path w="40764" h="279012" extrusionOk="0">
                    <a:moveTo>
                      <a:pt x="40664" y="274016"/>
                    </a:moveTo>
                    <a:cubicBezTo>
                      <a:pt x="27964" y="184183"/>
                      <a:pt x="17027" y="94090"/>
                      <a:pt x="7955" y="3791"/>
                    </a:cubicBezTo>
                    <a:cubicBezTo>
                      <a:pt x="7437" y="-1238"/>
                      <a:pt x="-494" y="-1289"/>
                      <a:pt x="24" y="3791"/>
                    </a:cubicBezTo>
                    <a:cubicBezTo>
                      <a:pt x="9200" y="94764"/>
                      <a:pt x="20189" y="185582"/>
                      <a:pt x="33044" y="276141"/>
                    </a:cubicBezTo>
                    <a:cubicBezTo>
                      <a:pt x="33770" y="281169"/>
                      <a:pt x="41442" y="279044"/>
                      <a:pt x="40716" y="274016"/>
                    </a:cubicBezTo>
                    <a:lnTo>
                      <a:pt x="40716" y="27401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78" name="Google Shape;14078;p32"/>
              <p:cNvSpPr/>
              <p:nvPr/>
            </p:nvSpPr>
            <p:spPr>
              <a:xfrm>
                <a:off x="10724518" y="4861932"/>
                <a:ext cx="27884" cy="82313"/>
              </a:xfrm>
              <a:custGeom>
                <a:avLst/>
                <a:gdLst/>
                <a:ahLst/>
                <a:cxnLst/>
                <a:rect l="l" t="t" r="r" b="b"/>
                <a:pathLst>
                  <a:path w="27884" h="82313" extrusionOk="0">
                    <a:moveTo>
                      <a:pt x="7759" y="79456"/>
                    </a:moveTo>
                    <a:cubicBezTo>
                      <a:pt x="12839" y="54212"/>
                      <a:pt x="19474" y="29278"/>
                      <a:pt x="27664" y="4863"/>
                    </a:cubicBezTo>
                    <a:cubicBezTo>
                      <a:pt x="29271" y="-9"/>
                      <a:pt x="21599" y="-2083"/>
                      <a:pt x="19992" y="2738"/>
                    </a:cubicBezTo>
                    <a:cubicBezTo>
                      <a:pt x="11802" y="27153"/>
                      <a:pt x="5167" y="52086"/>
                      <a:pt x="87" y="77331"/>
                    </a:cubicBezTo>
                    <a:cubicBezTo>
                      <a:pt x="-898" y="82307"/>
                      <a:pt x="6774" y="84484"/>
                      <a:pt x="7759" y="79456"/>
                    </a:cubicBezTo>
                    <a:lnTo>
                      <a:pt x="7759" y="7945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79" name="Google Shape;14079;p32"/>
              <p:cNvSpPr/>
              <p:nvPr/>
            </p:nvSpPr>
            <p:spPr>
              <a:xfrm>
                <a:off x="10279781" y="4928550"/>
                <a:ext cx="72459" cy="91689"/>
              </a:xfrm>
              <a:custGeom>
                <a:avLst/>
                <a:gdLst/>
                <a:ahLst/>
                <a:cxnLst/>
                <a:rect l="l" t="t" r="r" b="b"/>
                <a:pathLst>
                  <a:path w="72459" h="91689" extrusionOk="0">
                    <a:moveTo>
                      <a:pt x="71392" y="84839"/>
                    </a:moveTo>
                    <a:cubicBezTo>
                      <a:pt x="47703" y="59128"/>
                      <a:pt x="26346" y="31344"/>
                      <a:pt x="7529" y="1849"/>
                    </a:cubicBezTo>
                    <a:cubicBezTo>
                      <a:pt x="4782" y="-2454"/>
                      <a:pt x="-2113" y="1538"/>
                      <a:pt x="635" y="5840"/>
                    </a:cubicBezTo>
                    <a:cubicBezTo>
                      <a:pt x="19763" y="35905"/>
                      <a:pt x="41586" y="64208"/>
                      <a:pt x="65742" y="90437"/>
                    </a:cubicBezTo>
                    <a:cubicBezTo>
                      <a:pt x="69215" y="94222"/>
                      <a:pt x="74813" y="88571"/>
                      <a:pt x="71392" y="84787"/>
                    </a:cubicBezTo>
                    <a:lnTo>
                      <a:pt x="71392" y="84787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4080" name="Google Shape;14080;p32"/>
          <p:cNvGrpSpPr/>
          <p:nvPr/>
        </p:nvGrpSpPr>
        <p:grpSpPr>
          <a:xfrm flipH="1">
            <a:off x="11005929" y="5506357"/>
            <a:ext cx="475067" cy="780720"/>
            <a:chOff x="2434651" y="1541762"/>
            <a:chExt cx="356300" cy="585540"/>
          </a:xfrm>
        </p:grpSpPr>
        <p:sp>
          <p:nvSpPr>
            <p:cNvPr id="14081" name="Google Shape;14081;p32"/>
            <p:cNvSpPr/>
            <p:nvPr/>
          </p:nvSpPr>
          <p:spPr>
            <a:xfrm>
              <a:off x="2434651" y="1541762"/>
              <a:ext cx="356300" cy="463901"/>
            </a:xfrm>
            <a:custGeom>
              <a:avLst/>
              <a:gdLst/>
              <a:ahLst/>
              <a:cxnLst/>
              <a:rect l="l" t="t" r="r" b="b"/>
              <a:pathLst>
                <a:path w="426706" h="555570" extrusionOk="0">
                  <a:moveTo>
                    <a:pt x="67895" y="510809"/>
                  </a:moveTo>
                  <a:cubicBezTo>
                    <a:pt x="46590" y="479344"/>
                    <a:pt x="53225" y="437253"/>
                    <a:pt x="62971" y="400501"/>
                  </a:cubicBezTo>
                  <a:cubicBezTo>
                    <a:pt x="72716" y="363749"/>
                    <a:pt x="84690" y="324456"/>
                    <a:pt x="71783" y="288741"/>
                  </a:cubicBezTo>
                  <a:cubicBezTo>
                    <a:pt x="56336" y="246028"/>
                    <a:pt x="8439" y="218761"/>
                    <a:pt x="974" y="173923"/>
                  </a:cubicBezTo>
                  <a:cubicBezTo>
                    <a:pt x="-2706" y="151788"/>
                    <a:pt x="4499" y="129187"/>
                    <a:pt x="14918" y="109282"/>
                  </a:cubicBezTo>
                  <a:cubicBezTo>
                    <a:pt x="58202" y="26654"/>
                    <a:pt x="162756" y="-18288"/>
                    <a:pt x="252486" y="7060"/>
                  </a:cubicBezTo>
                  <a:cubicBezTo>
                    <a:pt x="285662" y="16442"/>
                    <a:pt x="318370" y="36607"/>
                    <a:pt x="330967" y="68694"/>
                  </a:cubicBezTo>
                  <a:cubicBezTo>
                    <a:pt x="349058" y="114777"/>
                    <a:pt x="321325" y="171953"/>
                    <a:pt x="346725" y="214459"/>
                  </a:cubicBezTo>
                  <a:cubicBezTo>
                    <a:pt x="355848" y="229751"/>
                    <a:pt x="370674" y="240636"/>
                    <a:pt x="383063" y="253492"/>
                  </a:cubicBezTo>
                  <a:cubicBezTo>
                    <a:pt x="418415" y="290089"/>
                    <a:pt x="433344" y="344621"/>
                    <a:pt x="423962" y="394643"/>
                  </a:cubicBezTo>
                  <a:cubicBezTo>
                    <a:pt x="414579" y="444666"/>
                    <a:pt x="381819" y="489297"/>
                    <a:pt x="338068" y="515319"/>
                  </a:cubicBezTo>
                  <a:cubicBezTo>
                    <a:pt x="275553" y="552538"/>
                    <a:pt x="118332" y="585247"/>
                    <a:pt x="67895" y="5107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82" name="Google Shape;14082;p32"/>
            <p:cNvSpPr/>
            <p:nvPr/>
          </p:nvSpPr>
          <p:spPr>
            <a:xfrm>
              <a:off x="2434651" y="1541762"/>
              <a:ext cx="356300" cy="463901"/>
            </a:xfrm>
            <a:custGeom>
              <a:avLst/>
              <a:gdLst/>
              <a:ahLst/>
              <a:cxnLst/>
              <a:rect l="l" t="t" r="r" b="b"/>
              <a:pathLst>
                <a:path w="426706" h="555570" extrusionOk="0">
                  <a:moveTo>
                    <a:pt x="67895" y="510809"/>
                  </a:moveTo>
                  <a:cubicBezTo>
                    <a:pt x="46590" y="479344"/>
                    <a:pt x="53225" y="437253"/>
                    <a:pt x="62971" y="400501"/>
                  </a:cubicBezTo>
                  <a:cubicBezTo>
                    <a:pt x="72716" y="363749"/>
                    <a:pt x="84690" y="324456"/>
                    <a:pt x="71783" y="288741"/>
                  </a:cubicBezTo>
                  <a:cubicBezTo>
                    <a:pt x="56336" y="246028"/>
                    <a:pt x="8439" y="218761"/>
                    <a:pt x="974" y="173923"/>
                  </a:cubicBezTo>
                  <a:cubicBezTo>
                    <a:pt x="-2706" y="151788"/>
                    <a:pt x="4499" y="129187"/>
                    <a:pt x="14918" y="109282"/>
                  </a:cubicBezTo>
                  <a:cubicBezTo>
                    <a:pt x="58202" y="26654"/>
                    <a:pt x="162756" y="-18288"/>
                    <a:pt x="252486" y="7060"/>
                  </a:cubicBezTo>
                  <a:cubicBezTo>
                    <a:pt x="285662" y="16442"/>
                    <a:pt x="318370" y="36607"/>
                    <a:pt x="330967" y="68694"/>
                  </a:cubicBezTo>
                  <a:cubicBezTo>
                    <a:pt x="349058" y="114777"/>
                    <a:pt x="321325" y="171953"/>
                    <a:pt x="346725" y="214459"/>
                  </a:cubicBezTo>
                  <a:cubicBezTo>
                    <a:pt x="355848" y="229751"/>
                    <a:pt x="370674" y="240636"/>
                    <a:pt x="383063" y="253492"/>
                  </a:cubicBezTo>
                  <a:cubicBezTo>
                    <a:pt x="418415" y="290089"/>
                    <a:pt x="433344" y="344621"/>
                    <a:pt x="423962" y="394643"/>
                  </a:cubicBezTo>
                  <a:cubicBezTo>
                    <a:pt x="414579" y="444666"/>
                    <a:pt x="381819" y="489297"/>
                    <a:pt x="338068" y="515319"/>
                  </a:cubicBezTo>
                  <a:cubicBezTo>
                    <a:pt x="275553" y="552538"/>
                    <a:pt x="118332" y="585247"/>
                    <a:pt x="67895" y="51075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83" name="Google Shape;14083;p32"/>
            <p:cNvSpPr/>
            <p:nvPr/>
          </p:nvSpPr>
          <p:spPr>
            <a:xfrm>
              <a:off x="2527291" y="1654818"/>
              <a:ext cx="184259" cy="472484"/>
            </a:xfrm>
            <a:custGeom>
              <a:avLst/>
              <a:gdLst/>
              <a:ahLst/>
              <a:cxnLst/>
              <a:rect l="l" t="t" r="r" b="b"/>
              <a:pathLst>
                <a:path w="220669" h="565849" extrusionOk="0">
                  <a:moveTo>
                    <a:pt x="62308" y="565850"/>
                  </a:moveTo>
                  <a:lnTo>
                    <a:pt x="83665" y="230466"/>
                  </a:lnTo>
                  <a:lnTo>
                    <a:pt x="40951" y="154836"/>
                  </a:lnTo>
                  <a:lnTo>
                    <a:pt x="0" y="147683"/>
                  </a:lnTo>
                  <a:lnTo>
                    <a:pt x="0" y="137937"/>
                  </a:lnTo>
                  <a:lnTo>
                    <a:pt x="41832" y="143277"/>
                  </a:lnTo>
                  <a:lnTo>
                    <a:pt x="23171" y="75215"/>
                  </a:lnTo>
                  <a:lnTo>
                    <a:pt x="32035" y="75215"/>
                  </a:lnTo>
                  <a:lnTo>
                    <a:pt x="52511" y="154836"/>
                  </a:lnTo>
                  <a:lnTo>
                    <a:pt x="83665" y="209110"/>
                  </a:lnTo>
                  <a:lnTo>
                    <a:pt x="99682" y="41832"/>
                  </a:lnTo>
                  <a:lnTo>
                    <a:pt x="120106" y="0"/>
                  </a:lnTo>
                  <a:lnTo>
                    <a:pt x="127259" y="8035"/>
                  </a:lnTo>
                  <a:lnTo>
                    <a:pt x="106784" y="41832"/>
                  </a:lnTo>
                  <a:lnTo>
                    <a:pt x="137004" y="30273"/>
                  </a:lnTo>
                  <a:lnTo>
                    <a:pt x="137004" y="41832"/>
                  </a:lnTo>
                  <a:lnTo>
                    <a:pt x="110360" y="48053"/>
                  </a:lnTo>
                  <a:lnTo>
                    <a:pt x="112123" y="287383"/>
                  </a:lnTo>
                  <a:lnTo>
                    <a:pt x="180599" y="204651"/>
                  </a:lnTo>
                  <a:lnTo>
                    <a:pt x="180599" y="154836"/>
                  </a:lnTo>
                  <a:lnTo>
                    <a:pt x="186871" y="154836"/>
                  </a:lnTo>
                  <a:lnTo>
                    <a:pt x="186871" y="204651"/>
                  </a:lnTo>
                  <a:lnTo>
                    <a:pt x="209991" y="171735"/>
                  </a:lnTo>
                  <a:lnTo>
                    <a:pt x="214449" y="180599"/>
                  </a:lnTo>
                  <a:lnTo>
                    <a:pt x="190396" y="216211"/>
                  </a:lnTo>
                  <a:lnTo>
                    <a:pt x="220669" y="207295"/>
                  </a:lnTo>
                  <a:lnTo>
                    <a:pt x="220669" y="216211"/>
                  </a:lnTo>
                  <a:lnTo>
                    <a:pt x="177956" y="225542"/>
                  </a:lnTo>
                  <a:lnTo>
                    <a:pt x="115700" y="314960"/>
                  </a:lnTo>
                  <a:lnTo>
                    <a:pt x="119224" y="565850"/>
                  </a:lnTo>
                  <a:lnTo>
                    <a:pt x="62308" y="56585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4084" name="Google Shape;14084;p32"/>
            <p:cNvGrpSpPr/>
            <p:nvPr/>
          </p:nvGrpSpPr>
          <p:grpSpPr>
            <a:xfrm>
              <a:off x="2467872" y="1572546"/>
              <a:ext cx="296344" cy="392359"/>
              <a:chOff x="583697" y="1572546"/>
              <a:chExt cx="296344" cy="392359"/>
            </a:xfrm>
          </p:grpSpPr>
          <p:sp>
            <p:nvSpPr>
              <p:cNvPr id="14085" name="Google Shape;14085;p32"/>
              <p:cNvSpPr/>
              <p:nvPr/>
            </p:nvSpPr>
            <p:spPr>
              <a:xfrm>
                <a:off x="583697" y="167552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4086" name="Google Shape;14086;p32"/>
              <p:cNvGrpSpPr/>
              <p:nvPr/>
            </p:nvGrpSpPr>
            <p:grpSpPr>
              <a:xfrm>
                <a:off x="598617" y="1572546"/>
                <a:ext cx="281425" cy="392359"/>
                <a:chOff x="598617" y="1572546"/>
                <a:chExt cx="281425" cy="392359"/>
              </a:xfrm>
            </p:grpSpPr>
            <p:sp>
              <p:nvSpPr>
                <p:cNvPr id="14087" name="Google Shape;14087;p32"/>
                <p:cNvSpPr/>
                <p:nvPr/>
              </p:nvSpPr>
              <p:spPr>
                <a:xfrm>
                  <a:off x="641192" y="167738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88" name="Google Shape;14088;p32"/>
                <p:cNvSpPr/>
                <p:nvPr/>
              </p:nvSpPr>
              <p:spPr>
                <a:xfrm>
                  <a:off x="652515" y="1673659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89" name="Google Shape;14089;p32"/>
                <p:cNvSpPr/>
                <p:nvPr/>
              </p:nvSpPr>
              <p:spPr>
                <a:xfrm>
                  <a:off x="682019" y="1631723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90" name="Google Shape;14090;p32"/>
                <p:cNvSpPr/>
                <p:nvPr/>
              </p:nvSpPr>
              <p:spPr>
                <a:xfrm>
                  <a:off x="695983" y="1637690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91" name="Google Shape;14091;p32"/>
                <p:cNvSpPr/>
                <p:nvPr/>
              </p:nvSpPr>
              <p:spPr>
                <a:xfrm>
                  <a:off x="609491" y="1612577"/>
                  <a:ext cx="1493" cy="1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5602" extrusionOk="0">
                      <a:moveTo>
                        <a:pt x="0" y="0"/>
                      </a:moveTo>
                      <a:cubicBezTo>
                        <a:pt x="1399" y="4665"/>
                        <a:pt x="1711" y="10679"/>
                        <a:pt x="1866" y="1560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92" name="Google Shape;14092;p32"/>
                <p:cNvSpPr/>
                <p:nvPr/>
              </p:nvSpPr>
              <p:spPr>
                <a:xfrm>
                  <a:off x="623953" y="1610547"/>
                  <a:ext cx="498" cy="1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" h="21875" extrusionOk="0">
                      <a:moveTo>
                        <a:pt x="0" y="0"/>
                      </a:moveTo>
                      <a:cubicBezTo>
                        <a:pt x="0" y="7309"/>
                        <a:pt x="104" y="14566"/>
                        <a:pt x="622" y="2187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93" name="Google Shape;14093;p32"/>
                <p:cNvSpPr/>
                <p:nvPr/>
              </p:nvSpPr>
              <p:spPr>
                <a:xfrm>
                  <a:off x="598617" y="167738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94" name="Google Shape;14094;p32"/>
                <p:cNvSpPr/>
                <p:nvPr/>
              </p:nvSpPr>
              <p:spPr>
                <a:xfrm>
                  <a:off x="738248" y="1576276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95" name="Google Shape;14095;p32"/>
                <p:cNvSpPr/>
                <p:nvPr/>
              </p:nvSpPr>
              <p:spPr>
                <a:xfrm>
                  <a:off x="749570" y="1572546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96" name="Google Shape;14096;p32"/>
                <p:cNvSpPr/>
                <p:nvPr/>
              </p:nvSpPr>
              <p:spPr>
                <a:xfrm>
                  <a:off x="680753" y="1574413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97" name="Google Shape;14097;p32"/>
                <p:cNvSpPr/>
                <p:nvPr/>
              </p:nvSpPr>
              <p:spPr>
                <a:xfrm>
                  <a:off x="764054" y="1949435"/>
                  <a:ext cx="1493" cy="1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5602" extrusionOk="0">
                      <a:moveTo>
                        <a:pt x="0" y="0"/>
                      </a:moveTo>
                      <a:cubicBezTo>
                        <a:pt x="1399" y="4665"/>
                        <a:pt x="1711" y="10679"/>
                        <a:pt x="1866" y="1560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98" name="Google Shape;14098;p32"/>
                <p:cNvSpPr/>
                <p:nvPr/>
              </p:nvSpPr>
              <p:spPr>
                <a:xfrm>
                  <a:off x="778516" y="1947405"/>
                  <a:ext cx="498" cy="1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" h="21875" extrusionOk="0">
                      <a:moveTo>
                        <a:pt x="0" y="0"/>
                      </a:moveTo>
                      <a:cubicBezTo>
                        <a:pt x="0" y="7309"/>
                        <a:pt x="104" y="14566"/>
                        <a:pt x="622" y="2187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99" name="Google Shape;14099;p32"/>
                <p:cNvSpPr/>
                <p:nvPr/>
              </p:nvSpPr>
              <p:spPr>
                <a:xfrm>
                  <a:off x="695673" y="1576276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100" name="Google Shape;14100;p32"/>
                <p:cNvSpPr/>
                <p:nvPr/>
              </p:nvSpPr>
              <p:spPr>
                <a:xfrm>
                  <a:off x="779074" y="1617560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101" name="Google Shape;14101;p32"/>
                <p:cNvSpPr/>
                <p:nvPr/>
              </p:nvSpPr>
              <p:spPr>
                <a:xfrm>
                  <a:off x="793039" y="1623528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102" name="Google Shape;14102;p32"/>
                <p:cNvSpPr/>
                <p:nvPr/>
              </p:nvSpPr>
              <p:spPr>
                <a:xfrm>
                  <a:off x="656649" y="1844798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103" name="Google Shape;14103;p32"/>
                <p:cNvSpPr/>
                <p:nvPr/>
              </p:nvSpPr>
              <p:spPr>
                <a:xfrm>
                  <a:off x="670614" y="1850765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104" name="Google Shape;14104;p32"/>
                <p:cNvSpPr/>
                <p:nvPr/>
              </p:nvSpPr>
              <p:spPr>
                <a:xfrm>
                  <a:off x="773587" y="1730135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105" name="Google Shape;14105;p32"/>
                <p:cNvSpPr/>
                <p:nvPr/>
              </p:nvSpPr>
              <p:spPr>
                <a:xfrm>
                  <a:off x="787552" y="1736103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106" name="Google Shape;14106;p32"/>
                <p:cNvSpPr/>
                <p:nvPr/>
              </p:nvSpPr>
              <p:spPr>
                <a:xfrm>
                  <a:off x="808344" y="1926410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107" name="Google Shape;14107;p32"/>
                <p:cNvSpPr/>
                <p:nvPr/>
              </p:nvSpPr>
              <p:spPr>
                <a:xfrm>
                  <a:off x="822308" y="1932378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108" name="Google Shape;14108;p32"/>
                <p:cNvSpPr/>
                <p:nvPr/>
              </p:nvSpPr>
              <p:spPr>
                <a:xfrm>
                  <a:off x="864573" y="1870963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109" name="Google Shape;14109;p32"/>
                <p:cNvSpPr/>
                <p:nvPr/>
              </p:nvSpPr>
              <p:spPr>
                <a:xfrm>
                  <a:off x="875895" y="1867233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110" name="Google Shape;14110;p32"/>
                <p:cNvSpPr/>
                <p:nvPr/>
              </p:nvSpPr>
              <p:spPr>
                <a:xfrm>
                  <a:off x="807078" y="1869100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111" name="Google Shape;14111;p32"/>
                <p:cNvSpPr/>
                <p:nvPr/>
              </p:nvSpPr>
              <p:spPr>
                <a:xfrm>
                  <a:off x="821998" y="1870963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112" name="Google Shape;14112;p32"/>
                <p:cNvSpPr/>
                <p:nvPr/>
              </p:nvSpPr>
              <p:spPr>
                <a:xfrm>
                  <a:off x="849124" y="1789698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113" name="Google Shape;14113;p32"/>
                <p:cNvSpPr/>
                <p:nvPr/>
              </p:nvSpPr>
              <p:spPr>
                <a:xfrm>
                  <a:off x="863089" y="1795665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114" name="Google Shape;14114;p32"/>
                <p:cNvSpPr/>
                <p:nvPr/>
              </p:nvSpPr>
              <p:spPr>
                <a:xfrm>
                  <a:off x="672017" y="192213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115" name="Google Shape;14115;p32"/>
                <p:cNvSpPr/>
                <p:nvPr/>
              </p:nvSpPr>
              <p:spPr>
                <a:xfrm>
                  <a:off x="683340" y="1918409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116" name="Google Shape;14116;p32"/>
                <p:cNvSpPr/>
                <p:nvPr/>
              </p:nvSpPr>
              <p:spPr>
                <a:xfrm>
                  <a:off x="614522" y="1920275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117" name="Google Shape;14117;p32"/>
                <p:cNvSpPr/>
                <p:nvPr/>
              </p:nvSpPr>
              <p:spPr>
                <a:xfrm>
                  <a:off x="629442" y="192213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sp>
        <p:nvSpPr>
          <p:cNvPr id="14118" name="Google Shape;14118;p32"/>
          <p:cNvSpPr/>
          <p:nvPr/>
        </p:nvSpPr>
        <p:spPr>
          <a:xfrm flipH="1">
            <a:off x="11472135" y="6048493"/>
            <a:ext cx="261491" cy="631999"/>
          </a:xfrm>
          <a:custGeom>
            <a:avLst/>
            <a:gdLst/>
            <a:ahLst/>
            <a:cxnLst/>
            <a:rect l="l" t="t" r="r" b="b"/>
            <a:pathLst>
              <a:path w="234872" h="567664" extrusionOk="0">
                <a:moveTo>
                  <a:pt x="103518" y="567664"/>
                </a:moveTo>
                <a:lnTo>
                  <a:pt x="114663" y="302260"/>
                </a:lnTo>
                <a:lnTo>
                  <a:pt x="34523" y="221188"/>
                </a:lnTo>
                <a:lnTo>
                  <a:pt x="5598" y="238346"/>
                </a:lnTo>
                <a:lnTo>
                  <a:pt x="0" y="228548"/>
                </a:lnTo>
                <a:lnTo>
                  <a:pt x="31154" y="211338"/>
                </a:lnTo>
                <a:lnTo>
                  <a:pt x="10004" y="143743"/>
                </a:lnTo>
                <a:lnTo>
                  <a:pt x="16691" y="137627"/>
                </a:lnTo>
                <a:lnTo>
                  <a:pt x="31154" y="179407"/>
                </a:lnTo>
                <a:lnTo>
                  <a:pt x="38981" y="143743"/>
                </a:lnTo>
                <a:lnTo>
                  <a:pt x="45668" y="143743"/>
                </a:lnTo>
                <a:lnTo>
                  <a:pt x="35612" y="196565"/>
                </a:lnTo>
                <a:lnTo>
                  <a:pt x="43439" y="217455"/>
                </a:lnTo>
                <a:lnTo>
                  <a:pt x="114663" y="289975"/>
                </a:lnTo>
                <a:lnTo>
                  <a:pt x="123579" y="62671"/>
                </a:lnTo>
                <a:lnTo>
                  <a:pt x="90144" y="28251"/>
                </a:lnTo>
                <a:lnTo>
                  <a:pt x="92373" y="20890"/>
                </a:lnTo>
                <a:lnTo>
                  <a:pt x="123579" y="52822"/>
                </a:lnTo>
                <a:lnTo>
                  <a:pt x="161420" y="0"/>
                </a:lnTo>
                <a:lnTo>
                  <a:pt x="166966" y="9849"/>
                </a:lnTo>
                <a:lnTo>
                  <a:pt x="131354" y="66351"/>
                </a:lnTo>
                <a:lnTo>
                  <a:pt x="134672" y="239590"/>
                </a:lnTo>
                <a:lnTo>
                  <a:pt x="229274" y="143743"/>
                </a:lnTo>
                <a:lnTo>
                  <a:pt x="234872" y="156651"/>
                </a:lnTo>
                <a:lnTo>
                  <a:pt x="210353" y="179407"/>
                </a:lnTo>
                <a:lnTo>
                  <a:pt x="234872" y="179407"/>
                </a:lnTo>
                <a:lnTo>
                  <a:pt x="234872" y="189204"/>
                </a:lnTo>
                <a:lnTo>
                  <a:pt x="202578" y="189204"/>
                </a:lnTo>
                <a:lnTo>
                  <a:pt x="138041" y="259236"/>
                </a:lnTo>
                <a:lnTo>
                  <a:pt x="140270" y="366123"/>
                </a:lnTo>
                <a:lnTo>
                  <a:pt x="173653" y="358762"/>
                </a:lnTo>
                <a:lnTo>
                  <a:pt x="174741" y="367367"/>
                </a:lnTo>
                <a:lnTo>
                  <a:pt x="142499" y="379652"/>
                </a:lnTo>
                <a:lnTo>
                  <a:pt x="145817" y="567664"/>
                </a:lnTo>
                <a:lnTo>
                  <a:pt x="103518" y="56766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4119" name="Google Shape;14119;p32"/>
          <p:cNvGrpSpPr/>
          <p:nvPr/>
        </p:nvGrpSpPr>
        <p:grpSpPr>
          <a:xfrm rot="-2092537" flipH="1">
            <a:off x="11378725" y="5204502"/>
            <a:ext cx="239913" cy="241007"/>
            <a:chOff x="62450" y="3879120"/>
            <a:chExt cx="179934" cy="180754"/>
          </a:xfrm>
        </p:grpSpPr>
        <p:sp>
          <p:nvSpPr>
            <p:cNvPr id="14120" name="Google Shape;14120;p32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21" name="Google Shape;14121;p32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4122" name="Google Shape;14122;p32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4123" name="Google Shape;14123;p32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24" name="Google Shape;14124;p32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25" name="Google Shape;14125;p32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26" name="Google Shape;14126;p32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27" name="Google Shape;14127;p32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28" name="Google Shape;14128;p32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29" name="Google Shape;14129;p32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30" name="Google Shape;14130;p32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4131" name="Google Shape;14131;p32"/>
          <p:cNvGrpSpPr/>
          <p:nvPr/>
        </p:nvGrpSpPr>
        <p:grpSpPr>
          <a:xfrm flipH="1">
            <a:off x="11921417" y="6165404"/>
            <a:ext cx="166817" cy="169525"/>
            <a:chOff x="4960130" y="3783548"/>
            <a:chExt cx="125113" cy="127144"/>
          </a:xfrm>
        </p:grpSpPr>
        <p:sp>
          <p:nvSpPr>
            <p:cNvPr id="14132" name="Google Shape;14132;p32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33" name="Google Shape;14133;p32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4134" name="Google Shape;14134;p32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14135" name="Google Shape;14135;p32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36" name="Google Shape;14136;p32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37" name="Google Shape;14137;p32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38" name="Google Shape;14138;p32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39" name="Google Shape;14139;p32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40" name="Google Shape;14140;p32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41" name="Google Shape;14141;p32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42" name="Google Shape;14142;p32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43" name="Google Shape;14143;p32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4144" name="Google Shape;14144;p32"/>
          <p:cNvGrpSpPr/>
          <p:nvPr/>
        </p:nvGrpSpPr>
        <p:grpSpPr>
          <a:xfrm flipH="1">
            <a:off x="10660537" y="5982516"/>
            <a:ext cx="448244" cy="763957"/>
            <a:chOff x="3499513" y="1600825"/>
            <a:chExt cx="336183" cy="572968"/>
          </a:xfrm>
        </p:grpSpPr>
        <p:sp>
          <p:nvSpPr>
            <p:cNvPr id="14145" name="Google Shape;14145;p32"/>
            <p:cNvSpPr/>
            <p:nvPr/>
          </p:nvSpPr>
          <p:spPr>
            <a:xfrm>
              <a:off x="3499513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46" name="Google Shape;14146;p32"/>
            <p:cNvSpPr/>
            <p:nvPr/>
          </p:nvSpPr>
          <p:spPr>
            <a:xfrm>
              <a:off x="3499638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47" name="Google Shape;14147;p32"/>
            <p:cNvSpPr/>
            <p:nvPr/>
          </p:nvSpPr>
          <p:spPr>
            <a:xfrm>
              <a:off x="3641885" y="2072515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4148" name="Google Shape;14148;p32"/>
            <p:cNvGrpSpPr/>
            <p:nvPr/>
          </p:nvGrpSpPr>
          <p:grpSpPr>
            <a:xfrm>
              <a:off x="3530493" y="1636292"/>
              <a:ext cx="293400" cy="436481"/>
              <a:chOff x="3093722" y="4286030"/>
              <a:chExt cx="293400" cy="436481"/>
            </a:xfrm>
          </p:grpSpPr>
          <p:sp>
            <p:nvSpPr>
              <p:cNvPr id="14149" name="Google Shape;14149;p32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50" name="Google Shape;14150;p32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51" name="Google Shape;14151;p32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52" name="Google Shape;14152;p32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4153" name="Google Shape;14153;p32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14154" name="Google Shape;14154;p32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155" name="Google Shape;14155;p32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4156" name="Google Shape;14156;p32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14157" name="Google Shape;14157;p32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158" name="Google Shape;14158;p32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4159" name="Google Shape;14159;p32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60" name="Google Shape;14160;p32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61" name="Google Shape;14161;p32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62" name="Google Shape;14162;p32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63" name="Google Shape;14163;p32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64" name="Google Shape;14164;p32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65" name="Google Shape;14165;p32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66" name="Google Shape;14166;p32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67" name="Google Shape;14167;p32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68" name="Google Shape;14168;p32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69" name="Google Shape;14169;p32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70" name="Google Shape;14170;p32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71" name="Google Shape;14171;p32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72" name="Google Shape;14172;p32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73" name="Google Shape;14173;p32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74" name="Google Shape;14174;p32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75" name="Google Shape;14175;p32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76" name="Google Shape;14176;p32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77" name="Google Shape;14177;p32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78" name="Google Shape;14178;p32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79" name="Google Shape;14179;p32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80" name="Google Shape;14180;p32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81" name="Google Shape;14181;p32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82" name="Google Shape;14182;p32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83" name="Google Shape;14183;p32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84" name="Google Shape;14184;p32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85" name="Google Shape;14185;p32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86" name="Google Shape;14186;p32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87" name="Google Shape;14187;p32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88" name="Google Shape;14188;p32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89" name="Google Shape;14189;p32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90" name="Google Shape;14190;p32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91" name="Google Shape;14191;p32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92" name="Google Shape;14192;p32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93" name="Google Shape;14193;p32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94" name="Google Shape;14194;p32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95" name="Google Shape;14195;p32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96" name="Google Shape;14196;p32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97" name="Google Shape;14197;p32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98" name="Google Shape;14198;p32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99" name="Google Shape;14199;p32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00" name="Google Shape;14200;p32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01" name="Google Shape;14201;p32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02" name="Google Shape;14202;p32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03" name="Google Shape;14203;p32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04" name="Google Shape;14204;p32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05" name="Google Shape;14205;p32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06" name="Google Shape;14206;p32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4207" name="Google Shape;14207;p32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14208" name="Google Shape;14208;p32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209" name="Google Shape;14209;p32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4210" name="Google Shape;14210;p32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14211" name="Google Shape;14211;p32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212" name="Google Shape;14212;p32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4213" name="Google Shape;14213;p32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14214" name="Google Shape;14214;p32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215" name="Google Shape;14215;p32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4216" name="Google Shape;14216;p32"/>
          <p:cNvGrpSpPr/>
          <p:nvPr/>
        </p:nvGrpSpPr>
        <p:grpSpPr>
          <a:xfrm flipH="1">
            <a:off x="3215137" y="5863959"/>
            <a:ext cx="448244" cy="763957"/>
            <a:chOff x="3499513" y="1600825"/>
            <a:chExt cx="336183" cy="572968"/>
          </a:xfrm>
        </p:grpSpPr>
        <p:sp>
          <p:nvSpPr>
            <p:cNvPr id="14217" name="Google Shape;14217;p32"/>
            <p:cNvSpPr/>
            <p:nvPr/>
          </p:nvSpPr>
          <p:spPr>
            <a:xfrm>
              <a:off x="3499513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18" name="Google Shape;14218;p32"/>
            <p:cNvSpPr/>
            <p:nvPr/>
          </p:nvSpPr>
          <p:spPr>
            <a:xfrm>
              <a:off x="3499638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19" name="Google Shape;14219;p32"/>
            <p:cNvSpPr/>
            <p:nvPr/>
          </p:nvSpPr>
          <p:spPr>
            <a:xfrm>
              <a:off x="3641885" y="2072515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4220" name="Google Shape;14220;p32"/>
            <p:cNvGrpSpPr/>
            <p:nvPr/>
          </p:nvGrpSpPr>
          <p:grpSpPr>
            <a:xfrm>
              <a:off x="3530493" y="1636292"/>
              <a:ext cx="293400" cy="436481"/>
              <a:chOff x="3093722" y="4286030"/>
              <a:chExt cx="293400" cy="436481"/>
            </a:xfrm>
          </p:grpSpPr>
          <p:sp>
            <p:nvSpPr>
              <p:cNvPr id="14221" name="Google Shape;14221;p32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22" name="Google Shape;14222;p32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23" name="Google Shape;14223;p32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24" name="Google Shape;14224;p32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4225" name="Google Shape;14225;p32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14226" name="Google Shape;14226;p32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227" name="Google Shape;14227;p32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4228" name="Google Shape;14228;p32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14229" name="Google Shape;14229;p32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230" name="Google Shape;14230;p32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4231" name="Google Shape;14231;p32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32" name="Google Shape;14232;p32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33" name="Google Shape;14233;p32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34" name="Google Shape;14234;p32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35" name="Google Shape;14235;p32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36" name="Google Shape;14236;p32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37" name="Google Shape;14237;p32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38" name="Google Shape;14238;p32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39" name="Google Shape;14239;p32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40" name="Google Shape;14240;p32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41" name="Google Shape;14241;p32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42" name="Google Shape;14242;p32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43" name="Google Shape;14243;p32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44" name="Google Shape;14244;p32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45" name="Google Shape;14245;p32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46" name="Google Shape;14246;p32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47" name="Google Shape;14247;p32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48" name="Google Shape;14248;p32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49" name="Google Shape;14249;p32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50" name="Google Shape;14250;p32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51" name="Google Shape;14251;p32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52" name="Google Shape;14252;p32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53" name="Google Shape;14253;p32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54" name="Google Shape;14254;p32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55" name="Google Shape;14255;p32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56" name="Google Shape;14256;p32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57" name="Google Shape;14257;p32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58" name="Google Shape;14258;p32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59" name="Google Shape;14259;p32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60" name="Google Shape;14260;p32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61" name="Google Shape;14261;p32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62" name="Google Shape;14262;p32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63" name="Google Shape;14263;p32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64" name="Google Shape;14264;p32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65" name="Google Shape;14265;p32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66" name="Google Shape;14266;p32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67" name="Google Shape;14267;p32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68" name="Google Shape;14268;p32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69" name="Google Shape;14269;p32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70" name="Google Shape;14270;p32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71" name="Google Shape;14271;p32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72" name="Google Shape;14272;p32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73" name="Google Shape;14273;p32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74" name="Google Shape;14274;p32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75" name="Google Shape;14275;p32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76" name="Google Shape;14276;p32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77" name="Google Shape;14277;p32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78" name="Google Shape;14278;p32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4279" name="Google Shape;14279;p32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14280" name="Google Shape;14280;p32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281" name="Google Shape;14281;p32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4282" name="Google Shape;14282;p32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14283" name="Google Shape;14283;p32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284" name="Google Shape;14284;p32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4285" name="Google Shape;14285;p32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14286" name="Google Shape;14286;p32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287" name="Google Shape;14287;p32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4288" name="Google Shape;14288;p32"/>
          <p:cNvGrpSpPr/>
          <p:nvPr/>
        </p:nvGrpSpPr>
        <p:grpSpPr>
          <a:xfrm flipH="1">
            <a:off x="2071511" y="5593716"/>
            <a:ext cx="448244" cy="763957"/>
            <a:chOff x="3499513" y="1600825"/>
            <a:chExt cx="336183" cy="572968"/>
          </a:xfrm>
        </p:grpSpPr>
        <p:sp>
          <p:nvSpPr>
            <p:cNvPr id="14289" name="Google Shape;14289;p32"/>
            <p:cNvSpPr/>
            <p:nvPr/>
          </p:nvSpPr>
          <p:spPr>
            <a:xfrm>
              <a:off x="3499513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90" name="Google Shape;14290;p32"/>
            <p:cNvSpPr/>
            <p:nvPr/>
          </p:nvSpPr>
          <p:spPr>
            <a:xfrm>
              <a:off x="3499638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91" name="Google Shape;14291;p32"/>
            <p:cNvSpPr/>
            <p:nvPr/>
          </p:nvSpPr>
          <p:spPr>
            <a:xfrm>
              <a:off x="3641885" y="2072515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4292" name="Google Shape;14292;p32"/>
            <p:cNvGrpSpPr/>
            <p:nvPr/>
          </p:nvGrpSpPr>
          <p:grpSpPr>
            <a:xfrm>
              <a:off x="3530493" y="1636292"/>
              <a:ext cx="293400" cy="436481"/>
              <a:chOff x="3093722" y="4286030"/>
              <a:chExt cx="293400" cy="436481"/>
            </a:xfrm>
          </p:grpSpPr>
          <p:sp>
            <p:nvSpPr>
              <p:cNvPr id="14293" name="Google Shape;14293;p32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94" name="Google Shape;14294;p32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95" name="Google Shape;14295;p32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96" name="Google Shape;14296;p32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4297" name="Google Shape;14297;p32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14298" name="Google Shape;14298;p32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299" name="Google Shape;14299;p32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4300" name="Google Shape;14300;p32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14301" name="Google Shape;14301;p32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302" name="Google Shape;14302;p32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4303" name="Google Shape;14303;p32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04" name="Google Shape;14304;p32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05" name="Google Shape;14305;p32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06" name="Google Shape;14306;p32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07" name="Google Shape;14307;p32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08" name="Google Shape;14308;p32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09" name="Google Shape;14309;p32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10" name="Google Shape;14310;p32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11" name="Google Shape;14311;p32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12" name="Google Shape;14312;p32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13" name="Google Shape;14313;p32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14" name="Google Shape;14314;p32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15" name="Google Shape;14315;p32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16" name="Google Shape;14316;p32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17" name="Google Shape;14317;p32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18" name="Google Shape;14318;p32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19" name="Google Shape;14319;p32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20" name="Google Shape;14320;p32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21" name="Google Shape;14321;p32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22" name="Google Shape;14322;p32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23" name="Google Shape;14323;p32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24" name="Google Shape;14324;p32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25" name="Google Shape;14325;p32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26" name="Google Shape;14326;p32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27" name="Google Shape;14327;p32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28" name="Google Shape;14328;p32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29" name="Google Shape;14329;p32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30" name="Google Shape;14330;p32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31" name="Google Shape;14331;p32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32" name="Google Shape;14332;p32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33" name="Google Shape;14333;p32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34" name="Google Shape;14334;p32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35" name="Google Shape;14335;p32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36" name="Google Shape;14336;p32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37" name="Google Shape;14337;p32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38" name="Google Shape;14338;p32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39" name="Google Shape;14339;p32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40" name="Google Shape;14340;p32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41" name="Google Shape;14341;p32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42" name="Google Shape;14342;p32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43" name="Google Shape;14343;p32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44" name="Google Shape;14344;p32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45" name="Google Shape;14345;p32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46" name="Google Shape;14346;p32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47" name="Google Shape;14347;p32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48" name="Google Shape;14348;p32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49" name="Google Shape;14349;p32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50" name="Google Shape;14350;p32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4351" name="Google Shape;14351;p32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14352" name="Google Shape;14352;p32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353" name="Google Shape;14353;p32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4354" name="Google Shape;14354;p32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14355" name="Google Shape;14355;p32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356" name="Google Shape;14356;p32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4357" name="Google Shape;14357;p32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14358" name="Google Shape;14358;p32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359" name="Google Shape;14359;p32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4360" name="Google Shape;14360;p32"/>
          <p:cNvGrpSpPr/>
          <p:nvPr/>
        </p:nvGrpSpPr>
        <p:grpSpPr>
          <a:xfrm flipH="1">
            <a:off x="2348526" y="5792444"/>
            <a:ext cx="455943" cy="835473"/>
            <a:chOff x="2925867" y="1503775"/>
            <a:chExt cx="341957" cy="626605"/>
          </a:xfrm>
        </p:grpSpPr>
        <p:sp>
          <p:nvSpPr>
            <p:cNvPr id="14361" name="Google Shape;14361;p32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62" name="Google Shape;14362;p32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63" name="Google Shape;14363;p32"/>
            <p:cNvSpPr/>
            <p:nvPr/>
          </p:nvSpPr>
          <p:spPr>
            <a:xfrm>
              <a:off x="2990316" y="1656380"/>
              <a:ext cx="196118" cy="473999"/>
            </a:xfrm>
            <a:custGeom>
              <a:avLst/>
              <a:gdLst/>
              <a:ahLst/>
              <a:cxnLst/>
              <a:rect l="l" t="t" r="r" b="b"/>
              <a:pathLst>
                <a:path w="234872" h="567664" extrusionOk="0">
                  <a:moveTo>
                    <a:pt x="103518" y="567664"/>
                  </a:moveTo>
                  <a:lnTo>
                    <a:pt x="114663" y="302260"/>
                  </a:lnTo>
                  <a:lnTo>
                    <a:pt x="34523" y="221188"/>
                  </a:lnTo>
                  <a:lnTo>
                    <a:pt x="5598" y="238346"/>
                  </a:lnTo>
                  <a:lnTo>
                    <a:pt x="0" y="228548"/>
                  </a:lnTo>
                  <a:lnTo>
                    <a:pt x="31154" y="211338"/>
                  </a:lnTo>
                  <a:lnTo>
                    <a:pt x="10004" y="143743"/>
                  </a:lnTo>
                  <a:lnTo>
                    <a:pt x="16691" y="137627"/>
                  </a:lnTo>
                  <a:lnTo>
                    <a:pt x="31154" y="179407"/>
                  </a:lnTo>
                  <a:lnTo>
                    <a:pt x="38981" y="143743"/>
                  </a:lnTo>
                  <a:lnTo>
                    <a:pt x="45668" y="143743"/>
                  </a:lnTo>
                  <a:lnTo>
                    <a:pt x="35612" y="196565"/>
                  </a:lnTo>
                  <a:lnTo>
                    <a:pt x="43439" y="217455"/>
                  </a:lnTo>
                  <a:lnTo>
                    <a:pt x="114663" y="289975"/>
                  </a:lnTo>
                  <a:lnTo>
                    <a:pt x="123579" y="62671"/>
                  </a:lnTo>
                  <a:lnTo>
                    <a:pt x="90144" y="28251"/>
                  </a:lnTo>
                  <a:lnTo>
                    <a:pt x="92373" y="20890"/>
                  </a:lnTo>
                  <a:lnTo>
                    <a:pt x="123579" y="52822"/>
                  </a:lnTo>
                  <a:lnTo>
                    <a:pt x="161420" y="0"/>
                  </a:lnTo>
                  <a:lnTo>
                    <a:pt x="166966" y="9849"/>
                  </a:lnTo>
                  <a:lnTo>
                    <a:pt x="131354" y="66351"/>
                  </a:lnTo>
                  <a:lnTo>
                    <a:pt x="134672" y="239590"/>
                  </a:lnTo>
                  <a:lnTo>
                    <a:pt x="229274" y="143743"/>
                  </a:lnTo>
                  <a:lnTo>
                    <a:pt x="234872" y="156651"/>
                  </a:lnTo>
                  <a:lnTo>
                    <a:pt x="210353" y="179407"/>
                  </a:lnTo>
                  <a:lnTo>
                    <a:pt x="234872" y="179407"/>
                  </a:lnTo>
                  <a:lnTo>
                    <a:pt x="234872" y="189204"/>
                  </a:lnTo>
                  <a:lnTo>
                    <a:pt x="202578" y="189204"/>
                  </a:lnTo>
                  <a:lnTo>
                    <a:pt x="138041" y="259236"/>
                  </a:lnTo>
                  <a:lnTo>
                    <a:pt x="140270" y="366123"/>
                  </a:lnTo>
                  <a:lnTo>
                    <a:pt x="173653" y="358762"/>
                  </a:lnTo>
                  <a:lnTo>
                    <a:pt x="174741" y="367367"/>
                  </a:lnTo>
                  <a:lnTo>
                    <a:pt x="142499" y="379652"/>
                  </a:lnTo>
                  <a:lnTo>
                    <a:pt x="145817" y="567664"/>
                  </a:lnTo>
                  <a:lnTo>
                    <a:pt x="103518" y="56766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4364" name="Google Shape;14364;p32"/>
            <p:cNvGrpSpPr/>
            <p:nvPr/>
          </p:nvGrpSpPr>
          <p:grpSpPr>
            <a:xfrm>
              <a:off x="2961011" y="1572092"/>
              <a:ext cx="255381" cy="407358"/>
              <a:chOff x="1076836" y="1572092"/>
              <a:chExt cx="255381" cy="407358"/>
            </a:xfrm>
          </p:grpSpPr>
          <p:sp>
            <p:nvSpPr>
              <p:cNvPr id="14365" name="Google Shape;14365;p32"/>
              <p:cNvSpPr/>
              <p:nvPr/>
            </p:nvSpPr>
            <p:spPr>
              <a:xfrm>
                <a:off x="1217967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66" name="Google Shape;14366;p32"/>
              <p:cNvSpPr/>
              <p:nvPr/>
            </p:nvSpPr>
            <p:spPr>
              <a:xfrm>
                <a:off x="1229290" y="1616059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67" name="Google Shape;14367;p32"/>
              <p:cNvSpPr/>
              <p:nvPr/>
            </p:nvSpPr>
            <p:spPr>
              <a:xfrm>
                <a:off x="1160472" y="161792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68" name="Google Shape;14368;p32"/>
              <p:cNvSpPr/>
              <p:nvPr/>
            </p:nvSpPr>
            <p:spPr>
              <a:xfrm>
                <a:off x="1258794" y="1574123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69" name="Google Shape;14369;p32"/>
              <p:cNvSpPr/>
              <p:nvPr/>
            </p:nvSpPr>
            <p:spPr>
              <a:xfrm>
                <a:off x="1272758" y="1580090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70" name="Google Shape;14370;p32"/>
              <p:cNvSpPr/>
              <p:nvPr/>
            </p:nvSpPr>
            <p:spPr>
              <a:xfrm>
                <a:off x="1183873" y="1574123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71" name="Google Shape;14371;p32"/>
              <p:cNvSpPr/>
              <p:nvPr/>
            </p:nvSpPr>
            <p:spPr>
              <a:xfrm>
                <a:off x="1198335" y="1572092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72" name="Google Shape;14372;p32"/>
              <p:cNvSpPr/>
              <p:nvPr/>
            </p:nvSpPr>
            <p:spPr>
              <a:xfrm>
                <a:off x="1313807" y="1730506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73" name="Google Shape;14373;p32"/>
              <p:cNvSpPr/>
              <p:nvPr/>
            </p:nvSpPr>
            <p:spPr>
              <a:xfrm>
                <a:off x="1329949" y="1731253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74" name="Google Shape;14374;p32"/>
              <p:cNvSpPr/>
              <p:nvPr/>
            </p:nvSpPr>
            <p:spPr>
              <a:xfrm>
                <a:off x="1254371" y="17182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75" name="Google Shape;14375;p32"/>
              <p:cNvSpPr/>
              <p:nvPr/>
            </p:nvSpPr>
            <p:spPr>
              <a:xfrm>
                <a:off x="1268336" y="17241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76" name="Google Shape;14376;p32"/>
              <p:cNvSpPr/>
              <p:nvPr/>
            </p:nvSpPr>
            <p:spPr>
              <a:xfrm>
                <a:off x="1176601" y="17762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77" name="Google Shape;14377;p32"/>
              <p:cNvSpPr/>
              <p:nvPr/>
            </p:nvSpPr>
            <p:spPr>
              <a:xfrm>
                <a:off x="1164625" y="17783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4378" name="Google Shape;14378;p32"/>
              <p:cNvGrpSpPr/>
              <p:nvPr/>
            </p:nvGrpSpPr>
            <p:grpSpPr>
              <a:xfrm>
                <a:off x="1141018" y="1704383"/>
                <a:ext cx="13482" cy="17486"/>
                <a:chOff x="5608612" y="5510556"/>
                <a:chExt cx="16865" cy="21874"/>
              </a:xfrm>
            </p:grpSpPr>
            <p:sp>
              <p:nvSpPr>
                <p:cNvPr id="14379" name="Google Shape;14379;p32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380" name="Google Shape;14380;p32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4381" name="Google Shape;14381;p32"/>
              <p:cNvGrpSpPr/>
              <p:nvPr/>
            </p:nvGrpSpPr>
            <p:grpSpPr>
              <a:xfrm>
                <a:off x="1076836" y="1783207"/>
                <a:ext cx="13523" cy="17486"/>
                <a:chOff x="5615144" y="5636104"/>
                <a:chExt cx="16917" cy="21874"/>
              </a:xfrm>
            </p:grpSpPr>
            <p:sp>
              <p:nvSpPr>
                <p:cNvPr id="14382" name="Google Shape;14382;p32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383" name="Google Shape;14383;p32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4384" name="Google Shape;14384;p32"/>
              <p:cNvSpPr/>
              <p:nvPr/>
            </p:nvSpPr>
            <p:spPr>
              <a:xfrm>
                <a:off x="1253396" y="18813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85" name="Google Shape;14385;p32"/>
              <p:cNvSpPr/>
              <p:nvPr/>
            </p:nvSpPr>
            <p:spPr>
              <a:xfrm>
                <a:off x="1267361" y="18872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86" name="Google Shape;14386;p32"/>
              <p:cNvSpPr/>
              <p:nvPr/>
            </p:nvSpPr>
            <p:spPr>
              <a:xfrm>
                <a:off x="1149171" y="1912439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87" name="Google Shape;14387;p32"/>
              <p:cNvSpPr/>
              <p:nvPr/>
            </p:nvSpPr>
            <p:spPr>
              <a:xfrm>
                <a:off x="1163136" y="1918406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88" name="Google Shape;14388;p32"/>
              <p:cNvSpPr/>
              <p:nvPr/>
            </p:nvSpPr>
            <p:spPr>
              <a:xfrm>
                <a:off x="1279107" y="195548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89" name="Google Shape;14389;p32"/>
              <p:cNvSpPr/>
              <p:nvPr/>
            </p:nvSpPr>
            <p:spPr>
              <a:xfrm>
                <a:off x="1295249" y="1956228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90" name="Google Shape;14390;p32"/>
              <p:cNvSpPr/>
              <p:nvPr/>
            </p:nvSpPr>
            <p:spPr>
              <a:xfrm>
                <a:off x="1175392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391" name="Google Shape;14391;p32"/>
          <p:cNvSpPr/>
          <p:nvPr/>
        </p:nvSpPr>
        <p:spPr>
          <a:xfrm flipH="1">
            <a:off x="810135" y="6048493"/>
            <a:ext cx="261491" cy="631999"/>
          </a:xfrm>
          <a:custGeom>
            <a:avLst/>
            <a:gdLst/>
            <a:ahLst/>
            <a:cxnLst/>
            <a:rect l="l" t="t" r="r" b="b"/>
            <a:pathLst>
              <a:path w="234872" h="567664" extrusionOk="0">
                <a:moveTo>
                  <a:pt x="103518" y="567664"/>
                </a:moveTo>
                <a:lnTo>
                  <a:pt x="114663" y="302260"/>
                </a:lnTo>
                <a:lnTo>
                  <a:pt x="34523" y="221188"/>
                </a:lnTo>
                <a:lnTo>
                  <a:pt x="5598" y="238346"/>
                </a:lnTo>
                <a:lnTo>
                  <a:pt x="0" y="228548"/>
                </a:lnTo>
                <a:lnTo>
                  <a:pt x="31154" y="211338"/>
                </a:lnTo>
                <a:lnTo>
                  <a:pt x="10004" y="143743"/>
                </a:lnTo>
                <a:lnTo>
                  <a:pt x="16691" y="137627"/>
                </a:lnTo>
                <a:lnTo>
                  <a:pt x="31154" y="179407"/>
                </a:lnTo>
                <a:lnTo>
                  <a:pt x="38981" y="143743"/>
                </a:lnTo>
                <a:lnTo>
                  <a:pt x="45668" y="143743"/>
                </a:lnTo>
                <a:lnTo>
                  <a:pt x="35612" y="196565"/>
                </a:lnTo>
                <a:lnTo>
                  <a:pt x="43439" y="217455"/>
                </a:lnTo>
                <a:lnTo>
                  <a:pt x="114663" y="289975"/>
                </a:lnTo>
                <a:lnTo>
                  <a:pt x="123579" y="62671"/>
                </a:lnTo>
                <a:lnTo>
                  <a:pt x="90144" y="28251"/>
                </a:lnTo>
                <a:lnTo>
                  <a:pt x="92373" y="20890"/>
                </a:lnTo>
                <a:lnTo>
                  <a:pt x="123579" y="52822"/>
                </a:lnTo>
                <a:lnTo>
                  <a:pt x="161420" y="0"/>
                </a:lnTo>
                <a:lnTo>
                  <a:pt x="166966" y="9849"/>
                </a:lnTo>
                <a:lnTo>
                  <a:pt x="131354" y="66351"/>
                </a:lnTo>
                <a:lnTo>
                  <a:pt x="134672" y="239590"/>
                </a:lnTo>
                <a:lnTo>
                  <a:pt x="229274" y="143743"/>
                </a:lnTo>
                <a:lnTo>
                  <a:pt x="234872" y="156651"/>
                </a:lnTo>
                <a:lnTo>
                  <a:pt x="210353" y="179407"/>
                </a:lnTo>
                <a:lnTo>
                  <a:pt x="234872" y="179407"/>
                </a:lnTo>
                <a:lnTo>
                  <a:pt x="234872" y="189204"/>
                </a:lnTo>
                <a:lnTo>
                  <a:pt x="202578" y="189204"/>
                </a:lnTo>
                <a:lnTo>
                  <a:pt x="138041" y="259236"/>
                </a:lnTo>
                <a:lnTo>
                  <a:pt x="140270" y="366123"/>
                </a:lnTo>
                <a:lnTo>
                  <a:pt x="173653" y="358762"/>
                </a:lnTo>
                <a:lnTo>
                  <a:pt x="174741" y="367367"/>
                </a:lnTo>
                <a:lnTo>
                  <a:pt x="142499" y="379652"/>
                </a:lnTo>
                <a:lnTo>
                  <a:pt x="145817" y="567664"/>
                </a:lnTo>
                <a:lnTo>
                  <a:pt x="103518" y="56766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4392" name="Google Shape;14392;p32"/>
          <p:cNvGrpSpPr/>
          <p:nvPr/>
        </p:nvGrpSpPr>
        <p:grpSpPr>
          <a:xfrm flipH="1">
            <a:off x="1071291" y="6511297"/>
            <a:ext cx="541556" cy="231151"/>
            <a:chOff x="6363407" y="3433047"/>
            <a:chExt cx="406167" cy="173363"/>
          </a:xfrm>
        </p:grpSpPr>
        <p:sp>
          <p:nvSpPr>
            <p:cNvPr id="14393" name="Google Shape;14393;p32"/>
            <p:cNvSpPr/>
            <p:nvPr/>
          </p:nvSpPr>
          <p:spPr>
            <a:xfrm rot="69792">
              <a:off x="6365043" y="3437120"/>
              <a:ext cx="402896" cy="165218"/>
            </a:xfrm>
            <a:custGeom>
              <a:avLst/>
              <a:gdLst/>
              <a:ahLst/>
              <a:cxnLst/>
              <a:rect l="l" t="t" r="r" b="b"/>
              <a:pathLst>
                <a:path w="817895" h="335399" extrusionOk="0">
                  <a:moveTo>
                    <a:pt x="14012" y="335400"/>
                  </a:moveTo>
                  <a:cubicBezTo>
                    <a:pt x="-11388" y="285896"/>
                    <a:pt x="-2058" y="218923"/>
                    <a:pt x="40397" y="182948"/>
                  </a:cubicBezTo>
                  <a:cubicBezTo>
                    <a:pt x="82851" y="146973"/>
                    <a:pt x="155733" y="151639"/>
                    <a:pt x="188650" y="196529"/>
                  </a:cubicBezTo>
                  <a:cubicBezTo>
                    <a:pt x="186213" y="154541"/>
                    <a:pt x="203890" y="108821"/>
                    <a:pt x="241160" y="89331"/>
                  </a:cubicBezTo>
                  <a:cubicBezTo>
                    <a:pt x="278430" y="69840"/>
                    <a:pt x="333792" y="88553"/>
                    <a:pt x="342346" y="129764"/>
                  </a:cubicBezTo>
                  <a:cubicBezTo>
                    <a:pt x="346441" y="93011"/>
                    <a:pt x="360333" y="56311"/>
                    <a:pt x="386925" y="30652"/>
                  </a:cubicBezTo>
                  <a:cubicBezTo>
                    <a:pt x="413569" y="4992"/>
                    <a:pt x="454157" y="-7552"/>
                    <a:pt x="488992" y="4785"/>
                  </a:cubicBezTo>
                  <a:cubicBezTo>
                    <a:pt x="521804" y="16448"/>
                    <a:pt x="544509" y="47706"/>
                    <a:pt x="554824" y="80933"/>
                  </a:cubicBezTo>
                  <a:cubicBezTo>
                    <a:pt x="565140" y="114161"/>
                    <a:pt x="564932" y="149617"/>
                    <a:pt x="564622" y="184451"/>
                  </a:cubicBezTo>
                  <a:cubicBezTo>
                    <a:pt x="581675" y="156615"/>
                    <a:pt x="617961" y="142153"/>
                    <a:pt x="649478" y="150550"/>
                  </a:cubicBezTo>
                  <a:cubicBezTo>
                    <a:pt x="681047" y="158948"/>
                    <a:pt x="705255" y="189583"/>
                    <a:pt x="706187" y="222240"/>
                  </a:cubicBezTo>
                  <a:cubicBezTo>
                    <a:pt x="734127" y="205290"/>
                    <a:pt x="773316" y="209903"/>
                    <a:pt x="796539" y="232918"/>
                  </a:cubicBezTo>
                  <a:cubicBezTo>
                    <a:pt x="819762" y="255934"/>
                    <a:pt x="824738" y="295071"/>
                    <a:pt x="808047" y="323166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94" name="Google Shape;14394;p32"/>
            <p:cNvSpPr/>
            <p:nvPr/>
          </p:nvSpPr>
          <p:spPr>
            <a:xfrm rot="69792">
              <a:off x="6365043" y="3437120"/>
              <a:ext cx="402896" cy="165218"/>
            </a:xfrm>
            <a:custGeom>
              <a:avLst/>
              <a:gdLst/>
              <a:ahLst/>
              <a:cxnLst/>
              <a:rect l="l" t="t" r="r" b="b"/>
              <a:pathLst>
                <a:path w="817895" h="335399" extrusionOk="0">
                  <a:moveTo>
                    <a:pt x="14012" y="335400"/>
                  </a:moveTo>
                  <a:cubicBezTo>
                    <a:pt x="-11388" y="285896"/>
                    <a:pt x="-2058" y="218923"/>
                    <a:pt x="40397" y="182948"/>
                  </a:cubicBezTo>
                  <a:cubicBezTo>
                    <a:pt x="82851" y="146973"/>
                    <a:pt x="155733" y="151639"/>
                    <a:pt x="188650" y="196529"/>
                  </a:cubicBezTo>
                  <a:cubicBezTo>
                    <a:pt x="186213" y="154541"/>
                    <a:pt x="203890" y="108821"/>
                    <a:pt x="241160" y="89331"/>
                  </a:cubicBezTo>
                  <a:cubicBezTo>
                    <a:pt x="278430" y="69840"/>
                    <a:pt x="333792" y="88553"/>
                    <a:pt x="342346" y="129764"/>
                  </a:cubicBezTo>
                  <a:cubicBezTo>
                    <a:pt x="346441" y="93011"/>
                    <a:pt x="360333" y="56311"/>
                    <a:pt x="386925" y="30652"/>
                  </a:cubicBezTo>
                  <a:cubicBezTo>
                    <a:pt x="413569" y="4992"/>
                    <a:pt x="454157" y="-7552"/>
                    <a:pt x="488992" y="4785"/>
                  </a:cubicBezTo>
                  <a:cubicBezTo>
                    <a:pt x="521804" y="16448"/>
                    <a:pt x="544509" y="47706"/>
                    <a:pt x="554824" y="80933"/>
                  </a:cubicBezTo>
                  <a:cubicBezTo>
                    <a:pt x="565140" y="114161"/>
                    <a:pt x="564932" y="149617"/>
                    <a:pt x="564622" y="184451"/>
                  </a:cubicBezTo>
                  <a:cubicBezTo>
                    <a:pt x="581675" y="156615"/>
                    <a:pt x="617961" y="142153"/>
                    <a:pt x="649478" y="150550"/>
                  </a:cubicBezTo>
                  <a:cubicBezTo>
                    <a:pt x="681047" y="158948"/>
                    <a:pt x="705255" y="189583"/>
                    <a:pt x="706187" y="222240"/>
                  </a:cubicBezTo>
                  <a:cubicBezTo>
                    <a:pt x="734127" y="205290"/>
                    <a:pt x="773316" y="209903"/>
                    <a:pt x="796539" y="232918"/>
                  </a:cubicBezTo>
                  <a:cubicBezTo>
                    <a:pt x="819762" y="255934"/>
                    <a:pt x="824738" y="295071"/>
                    <a:pt x="808047" y="323166"/>
                  </a:cubicBezTo>
                </a:path>
              </a:pathLst>
            </a:custGeom>
            <a:solidFill>
              <a:srgbClr val="223025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4395" name="Google Shape;14395;p32"/>
            <p:cNvGrpSpPr/>
            <p:nvPr/>
          </p:nvGrpSpPr>
          <p:grpSpPr>
            <a:xfrm rot="68439">
              <a:off x="6507102" y="3473882"/>
              <a:ext cx="167712" cy="120821"/>
              <a:chOff x="10371977" y="5271685"/>
              <a:chExt cx="340673" cy="245423"/>
            </a:xfrm>
          </p:grpSpPr>
          <p:sp>
            <p:nvSpPr>
              <p:cNvPr id="14396" name="Google Shape;14396;p32"/>
              <p:cNvSpPr/>
              <p:nvPr/>
            </p:nvSpPr>
            <p:spPr>
              <a:xfrm>
                <a:off x="10518658" y="5271685"/>
                <a:ext cx="26962" cy="236622"/>
              </a:xfrm>
              <a:custGeom>
                <a:avLst/>
                <a:gdLst/>
                <a:ahLst/>
                <a:cxnLst/>
                <a:rect l="l" t="t" r="r" b="b"/>
                <a:pathLst>
                  <a:path w="26962" h="236622" extrusionOk="0">
                    <a:moveTo>
                      <a:pt x="7361" y="233065"/>
                    </a:moveTo>
                    <a:cubicBezTo>
                      <a:pt x="7776" y="156554"/>
                      <a:pt x="14307" y="80095"/>
                      <a:pt x="26904" y="4621"/>
                    </a:cubicBezTo>
                    <a:cubicBezTo>
                      <a:pt x="27681" y="7"/>
                      <a:pt x="20580" y="-2014"/>
                      <a:pt x="19802" y="2651"/>
                    </a:cubicBezTo>
                    <a:cubicBezTo>
                      <a:pt x="7102" y="78799"/>
                      <a:pt x="415" y="155880"/>
                      <a:pt x="0" y="233065"/>
                    </a:cubicBezTo>
                    <a:cubicBezTo>
                      <a:pt x="0" y="237782"/>
                      <a:pt x="7361" y="237834"/>
                      <a:pt x="7361" y="233065"/>
                    </a:cubicBezTo>
                    <a:lnTo>
                      <a:pt x="7361" y="233065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97" name="Google Shape;14397;p32"/>
              <p:cNvSpPr/>
              <p:nvPr/>
            </p:nvSpPr>
            <p:spPr>
              <a:xfrm>
                <a:off x="10668187" y="5395042"/>
                <a:ext cx="44463" cy="98687"/>
              </a:xfrm>
              <a:custGeom>
                <a:avLst/>
                <a:gdLst/>
                <a:ahLst/>
                <a:cxnLst/>
                <a:rect l="l" t="t" r="r" b="b"/>
                <a:pathLst>
                  <a:path w="44463" h="98687" extrusionOk="0">
                    <a:moveTo>
                      <a:pt x="7380" y="96230"/>
                    </a:moveTo>
                    <a:cubicBezTo>
                      <a:pt x="19666" y="65646"/>
                      <a:pt x="31899" y="35011"/>
                      <a:pt x="44185" y="4427"/>
                    </a:cubicBezTo>
                    <a:cubicBezTo>
                      <a:pt x="45947" y="21"/>
                      <a:pt x="38846" y="-1897"/>
                      <a:pt x="37083" y="2457"/>
                    </a:cubicBezTo>
                    <a:cubicBezTo>
                      <a:pt x="24797" y="33041"/>
                      <a:pt x="12564" y="63677"/>
                      <a:pt x="279" y="94260"/>
                    </a:cubicBezTo>
                    <a:cubicBezTo>
                      <a:pt x="-1484" y="98666"/>
                      <a:pt x="5618" y="100584"/>
                      <a:pt x="7380" y="96230"/>
                    </a:cubicBezTo>
                    <a:lnTo>
                      <a:pt x="7380" y="9623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98" name="Google Shape;14398;p32"/>
              <p:cNvSpPr/>
              <p:nvPr/>
            </p:nvSpPr>
            <p:spPr>
              <a:xfrm>
                <a:off x="10371977" y="5365259"/>
                <a:ext cx="50340" cy="151849"/>
              </a:xfrm>
              <a:custGeom>
                <a:avLst/>
                <a:gdLst/>
                <a:ahLst/>
                <a:cxnLst/>
                <a:rect l="l" t="t" r="r" b="b"/>
                <a:pathLst>
                  <a:path w="50340" h="151849" extrusionOk="0">
                    <a:moveTo>
                      <a:pt x="50265" y="147215"/>
                    </a:moveTo>
                    <a:cubicBezTo>
                      <a:pt x="41089" y="97607"/>
                      <a:pt x="26731" y="49036"/>
                      <a:pt x="7396" y="2435"/>
                    </a:cubicBezTo>
                    <a:cubicBezTo>
                      <a:pt x="5581" y="-1868"/>
                      <a:pt x="-1520" y="-2"/>
                      <a:pt x="294" y="4404"/>
                    </a:cubicBezTo>
                    <a:cubicBezTo>
                      <a:pt x="19630" y="51006"/>
                      <a:pt x="33988" y="99577"/>
                      <a:pt x="43163" y="149185"/>
                    </a:cubicBezTo>
                    <a:cubicBezTo>
                      <a:pt x="44045" y="153849"/>
                      <a:pt x="51146" y="151880"/>
                      <a:pt x="50265" y="147215"/>
                    </a:cubicBezTo>
                    <a:lnTo>
                      <a:pt x="50265" y="147215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399" name="Google Shape;14399;p32"/>
          <p:cNvSpPr/>
          <p:nvPr/>
        </p:nvSpPr>
        <p:spPr>
          <a:xfrm flipH="1">
            <a:off x="11733635" y="5393219"/>
            <a:ext cx="261491" cy="631999"/>
          </a:xfrm>
          <a:custGeom>
            <a:avLst/>
            <a:gdLst/>
            <a:ahLst/>
            <a:cxnLst/>
            <a:rect l="l" t="t" r="r" b="b"/>
            <a:pathLst>
              <a:path w="234872" h="567664" extrusionOk="0">
                <a:moveTo>
                  <a:pt x="103518" y="567664"/>
                </a:moveTo>
                <a:lnTo>
                  <a:pt x="114663" y="302260"/>
                </a:lnTo>
                <a:lnTo>
                  <a:pt x="34523" y="221188"/>
                </a:lnTo>
                <a:lnTo>
                  <a:pt x="5598" y="238346"/>
                </a:lnTo>
                <a:lnTo>
                  <a:pt x="0" y="228548"/>
                </a:lnTo>
                <a:lnTo>
                  <a:pt x="31154" y="211338"/>
                </a:lnTo>
                <a:lnTo>
                  <a:pt x="10004" y="143743"/>
                </a:lnTo>
                <a:lnTo>
                  <a:pt x="16691" y="137627"/>
                </a:lnTo>
                <a:lnTo>
                  <a:pt x="31154" y="179407"/>
                </a:lnTo>
                <a:lnTo>
                  <a:pt x="38981" y="143743"/>
                </a:lnTo>
                <a:lnTo>
                  <a:pt x="45668" y="143743"/>
                </a:lnTo>
                <a:lnTo>
                  <a:pt x="35612" y="196565"/>
                </a:lnTo>
                <a:lnTo>
                  <a:pt x="43439" y="217455"/>
                </a:lnTo>
                <a:lnTo>
                  <a:pt x="114663" y="289975"/>
                </a:lnTo>
                <a:lnTo>
                  <a:pt x="123579" y="62671"/>
                </a:lnTo>
                <a:lnTo>
                  <a:pt x="90144" y="28251"/>
                </a:lnTo>
                <a:lnTo>
                  <a:pt x="92373" y="20890"/>
                </a:lnTo>
                <a:lnTo>
                  <a:pt x="123579" y="52822"/>
                </a:lnTo>
                <a:lnTo>
                  <a:pt x="161420" y="0"/>
                </a:lnTo>
                <a:lnTo>
                  <a:pt x="166966" y="9849"/>
                </a:lnTo>
                <a:lnTo>
                  <a:pt x="131354" y="66351"/>
                </a:lnTo>
                <a:lnTo>
                  <a:pt x="134672" y="239590"/>
                </a:lnTo>
                <a:lnTo>
                  <a:pt x="229274" y="143743"/>
                </a:lnTo>
                <a:lnTo>
                  <a:pt x="234872" y="156651"/>
                </a:lnTo>
                <a:lnTo>
                  <a:pt x="210353" y="179407"/>
                </a:lnTo>
                <a:lnTo>
                  <a:pt x="234872" y="179407"/>
                </a:lnTo>
                <a:lnTo>
                  <a:pt x="234872" y="189204"/>
                </a:lnTo>
                <a:lnTo>
                  <a:pt x="202578" y="189204"/>
                </a:lnTo>
                <a:lnTo>
                  <a:pt x="138041" y="259236"/>
                </a:lnTo>
                <a:lnTo>
                  <a:pt x="140270" y="366123"/>
                </a:lnTo>
                <a:lnTo>
                  <a:pt x="173653" y="358762"/>
                </a:lnTo>
                <a:lnTo>
                  <a:pt x="174741" y="367367"/>
                </a:lnTo>
                <a:lnTo>
                  <a:pt x="142499" y="379652"/>
                </a:lnTo>
                <a:lnTo>
                  <a:pt x="145817" y="567664"/>
                </a:lnTo>
                <a:lnTo>
                  <a:pt x="103518" y="56766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4400" name="Google Shape;14400;p32"/>
          <p:cNvGrpSpPr/>
          <p:nvPr/>
        </p:nvGrpSpPr>
        <p:grpSpPr>
          <a:xfrm rot="-3206714" flipH="1">
            <a:off x="10586337" y="5624600"/>
            <a:ext cx="166819" cy="169528"/>
            <a:chOff x="4960130" y="3783548"/>
            <a:chExt cx="125113" cy="127144"/>
          </a:xfrm>
        </p:grpSpPr>
        <p:sp>
          <p:nvSpPr>
            <p:cNvPr id="14401" name="Google Shape;14401;p32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02" name="Google Shape;14402;p32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4403" name="Google Shape;14403;p32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14404" name="Google Shape;14404;p32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05" name="Google Shape;14405;p32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06" name="Google Shape;14406;p32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07" name="Google Shape;14407;p32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08" name="Google Shape;14408;p32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09" name="Google Shape;14409;p32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10" name="Google Shape;14410;p32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11" name="Google Shape;14411;p32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12" name="Google Shape;14412;p32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4413" name="Google Shape;14413;p32"/>
          <p:cNvGrpSpPr/>
          <p:nvPr/>
        </p:nvGrpSpPr>
        <p:grpSpPr>
          <a:xfrm rot="2092537">
            <a:off x="9727325" y="6311153"/>
            <a:ext cx="239913" cy="241007"/>
            <a:chOff x="62450" y="3879120"/>
            <a:chExt cx="179934" cy="180754"/>
          </a:xfrm>
        </p:grpSpPr>
        <p:sp>
          <p:nvSpPr>
            <p:cNvPr id="14414" name="Google Shape;14414;p32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15" name="Google Shape;14415;p32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4416" name="Google Shape;14416;p32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4417" name="Google Shape;14417;p32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18" name="Google Shape;14418;p32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19" name="Google Shape;14419;p32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20" name="Google Shape;14420;p32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21" name="Google Shape;14421;p32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22" name="Google Shape;14422;p32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23" name="Google Shape;14423;p32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24" name="Google Shape;14424;p32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4425" name="Google Shape;14425;p32"/>
          <p:cNvGrpSpPr/>
          <p:nvPr/>
        </p:nvGrpSpPr>
        <p:grpSpPr>
          <a:xfrm rot="-2092537" flipH="1">
            <a:off x="1000758" y="5588835"/>
            <a:ext cx="239913" cy="241007"/>
            <a:chOff x="62450" y="3879120"/>
            <a:chExt cx="179934" cy="180754"/>
          </a:xfrm>
        </p:grpSpPr>
        <p:sp>
          <p:nvSpPr>
            <p:cNvPr id="14426" name="Google Shape;14426;p32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27" name="Google Shape;14427;p32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4428" name="Google Shape;14428;p32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4429" name="Google Shape;14429;p32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30" name="Google Shape;14430;p32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31" name="Google Shape;14431;p32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32" name="Google Shape;14432;p32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33" name="Google Shape;14433;p32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34" name="Google Shape;14434;p32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35" name="Google Shape;14435;p32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36" name="Google Shape;14436;p32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4437" name="Google Shape;14437;p32"/>
          <p:cNvGrpSpPr/>
          <p:nvPr/>
        </p:nvGrpSpPr>
        <p:grpSpPr>
          <a:xfrm rot="-3206714" flipH="1">
            <a:off x="538771" y="5328716"/>
            <a:ext cx="166819" cy="169528"/>
            <a:chOff x="4960130" y="3783548"/>
            <a:chExt cx="125113" cy="127144"/>
          </a:xfrm>
        </p:grpSpPr>
        <p:sp>
          <p:nvSpPr>
            <p:cNvPr id="14438" name="Google Shape;14438;p32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39" name="Google Shape;14439;p32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4440" name="Google Shape;14440;p32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14441" name="Google Shape;14441;p32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42" name="Google Shape;14442;p32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43" name="Google Shape;14443;p32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44" name="Google Shape;14444;p32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45" name="Google Shape;14445;p32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46" name="Google Shape;14446;p32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47" name="Google Shape;14447;p32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48" name="Google Shape;14448;p32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49" name="Google Shape;14449;p32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4450" name="Google Shape;14450;p32"/>
          <p:cNvGrpSpPr/>
          <p:nvPr/>
        </p:nvGrpSpPr>
        <p:grpSpPr>
          <a:xfrm rot="2092537">
            <a:off x="2889842" y="5588735"/>
            <a:ext cx="239913" cy="241007"/>
            <a:chOff x="62450" y="3879120"/>
            <a:chExt cx="179934" cy="180754"/>
          </a:xfrm>
        </p:grpSpPr>
        <p:sp>
          <p:nvSpPr>
            <p:cNvPr id="14451" name="Google Shape;14451;p32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52" name="Google Shape;14452;p32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4453" name="Google Shape;14453;p32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4454" name="Google Shape;14454;p32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55" name="Google Shape;14455;p32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56" name="Google Shape;14456;p32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57" name="Google Shape;14457;p32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58" name="Google Shape;14458;p32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59" name="Google Shape;14459;p32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60" name="Google Shape;14460;p32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61" name="Google Shape;14461;p32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4462" name="Google Shape;14462;p32"/>
          <p:cNvGrpSpPr/>
          <p:nvPr/>
        </p:nvGrpSpPr>
        <p:grpSpPr>
          <a:xfrm flipH="1">
            <a:off x="3867084" y="6165404"/>
            <a:ext cx="166817" cy="169525"/>
            <a:chOff x="4960130" y="3783548"/>
            <a:chExt cx="125113" cy="127144"/>
          </a:xfrm>
        </p:grpSpPr>
        <p:sp>
          <p:nvSpPr>
            <p:cNvPr id="14463" name="Google Shape;14463;p32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64" name="Google Shape;14464;p32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4465" name="Google Shape;14465;p32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14466" name="Google Shape;14466;p32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67" name="Google Shape;14467;p32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68" name="Google Shape;14468;p32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69" name="Google Shape;14469;p32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70" name="Google Shape;14470;p32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71" name="Google Shape;14471;p32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72" name="Google Shape;14472;p32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73" name="Google Shape;14473;p32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74" name="Google Shape;14474;p32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4475" name="Google Shape;14475;p32"/>
          <p:cNvGrpSpPr/>
          <p:nvPr/>
        </p:nvGrpSpPr>
        <p:grpSpPr>
          <a:xfrm rot="2092537">
            <a:off x="502209" y="6506219"/>
            <a:ext cx="239913" cy="241007"/>
            <a:chOff x="62450" y="3879120"/>
            <a:chExt cx="179934" cy="180754"/>
          </a:xfrm>
        </p:grpSpPr>
        <p:sp>
          <p:nvSpPr>
            <p:cNvPr id="14476" name="Google Shape;14476;p32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77" name="Google Shape;14477;p32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4478" name="Google Shape;14478;p32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4479" name="Google Shape;14479;p32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80" name="Google Shape;14480;p32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81" name="Google Shape;14481;p32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82" name="Google Shape;14482;p32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83" name="Google Shape;14483;p32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84" name="Google Shape;14484;p32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85" name="Google Shape;14485;p32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86" name="Google Shape;14486;p32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4487" name="Google Shape;14487;p32"/>
          <p:cNvGrpSpPr/>
          <p:nvPr/>
        </p:nvGrpSpPr>
        <p:grpSpPr>
          <a:xfrm flipH="1">
            <a:off x="9088258" y="6406909"/>
            <a:ext cx="540677" cy="305579"/>
            <a:chOff x="5641353" y="3405007"/>
            <a:chExt cx="405508" cy="229184"/>
          </a:xfrm>
        </p:grpSpPr>
        <p:sp>
          <p:nvSpPr>
            <p:cNvPr id="14488" name="Google Shape;14488;p32"/>
            <p:cNvSpPr/>
            <p:nvPr/>
          </p:nvSpPr>
          <p:spPr>
            <a:xfrm rot="145171">
              <a:off x="5645664" y="3413290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89" name="Google Shape;14489;p32"/>
            <p:cNvSpPr/>
            <p:nvPr/>
          </p:nvSpPr>
          <p:spPr>
            <a:xfrm rot="145171">
              <a:off x="5645664" y="3413290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4490" name="Google Shape;14490;p32"/>
            <p:cNvGrpSpPr/>
            <p:nvPr/>
          </p:nvGrpSpPr>
          <p:grpSpPr>
            <a:xfrm rot="145171">
              <a:off x="5691022" y="3464075"/>
              <a:ext cx="251895" cy="151407"/>
              <a:chOff x="10279781" y="4736160"/>
              <a:chExt cx="472621" cy="284079"/>
            </a:xfrm>
          </p:grpSpPr>
          <p:sp>
            <p:nvSpPr>
              <p:cNvPr id="14491" name="Google Shape;14491;p32"/>
              <p:cNvSpPr/>
              <p:nvPr/>
            </p:nvSpPr>
            <p:spPr>
              <a:xfrm>
                <a:off x="10400569" y="4815876"/>
                <a:ext cx="100158" cy="202142"/>
              </a:xfrm>
              <a:custGeom>
                <a:avLst/>
                <a:gdLst/>
                <a:ahLst/>
                <a:cxnLst/>
                <a:rect l="l" t="t" r="r" b="b"/>
                <a:pathLst>
                  <a:path w="100158" h="202142" extrusionOk="0">
                    <a:moveTo>
                      <a:pt x="99739" y="196114"/>
                    </a:moveTo>
                    <a:cubicBezTo>
                      <a:pt x="68948" y="131422"/>
                      <a:pt x="38105" y="66730"/>
                      <a:pt x="7314" y="2037"/>
                    </a:cubicBezTo>
                    <a:cubicBezTo>
                      <a:pt x="5137" y="-2576"/>
                      <a:pt x="-1758" y="1467"/>
                      <a:pt x="420" y="6029"/>
                    </a:cubicBezTo>
                    <a:cubicBezTo>
                      <a:pt x="31211" y="70721"/>
                      <a:pt x="62054" y="135413"/>
                      <a:pt x="92844" y="200106"/>
                    </a:cubicBezTo>
                    <a:cubicBezTo>
                      <a:pt x="95022" y="204719"/>
                      <a:pt x="101916" y="200676"/>
                      <a:pt x="99739" y="196114"/>
                    </a:cubicBezTo>
                    <a:lnTo>
                      <a:pt x="99739" y="196114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92" name="Google Shape;14492;p32"/>
              <p:cNvSpPr/>
              <p:nvPr/>
            </p:nvSpPr>
            <p:spPr>
              <a:xfrm>
                <a:off x="10572596" y="4736160"/>
                <a:ext cx="40764" cy="279012"/>
              </a:xfrm>
              <a:custGeom>
                <a:avLst/>
                <a:gdLst/>
                <a:ahLst/>
                <a:cxnLst/>
                <a:rect l="l" t="t" r="r" b="b"/>
                <a:pathLst>
                  <a:path w="40764" h="279012" extrusionOk="0">
                    <a:moveTo>
                      <a:pt x="40664" y="274016"/>
                    </a:moveTo>
                    <a:cubicBezTo>
                      <a:pt x="27964" y="184183"/>
                      <a:pt x="17027" y="94090"/>
                      <a:pt x="7955" y="3791"/>
                    </a:cubicBezTo>
                    <a:cubicBezTo>
                      <a:pt x="7437" y="-1238"/>
                      <a:pt x="-494" y="-1289"/>
                      <a:pt x="24" y="3791"/>
                    </a:cubicBezTo>
                    <a:cubicBezTo>
                      <a:pt x="9200" y="94764"/>
                      <a:pt x="20189" y="185582"/>
                      <a:pt x="33044" y="276141"/>
                    </a:cubicBezTo>
                    <a:cubicBezTo>
                      <a:pt x="33770" y="281169"/>
                      <a:pt x="41442" y="279044"/>
                      <a:pt x="40716" y="274016"/>
                    </a:cubicBezTo>
                    <a:lnTo>
                      <a:pt x="40716" y="27401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93" name="Google Shape;14493;p32"/>
              <p:cNvSpPr/>
              <p:nvPr/>
            </p:nvSpPr>
            <p:spPr>
              <a:xfrm>
                <a:off x="10724518" y="4861932"/>
                <a:ext cx="27884" cy="82313"/>
              </a:xfrm>
              <a:custGeom>
                <a:avLst/>
                <a:gdLst/>
                <a:ahLst/>
                <a:cxnLst/>
                <a:rect l="l" t="t" r="r" b="b"/>
                <a:pathLst>
                  <a:path w="27884" h="82313" extrusionOk="0">
                    <a:moveTo>
                      <a:pt x="7759" y="79456"/>
                    </a:moveTo>
                    <a:cubicBezTo>
                      <a:pt x="12839" y="54212"/>
                      <a:pt x="19474" y="29278"/>
                      <a:pt x="27664" y="4863"/>
                    </a:cubicBezTo>
                    <a:cubicBezTo>
                      <a:pt x="29271" y="-9"/>
                      <a:pt x="21599" y="-2083"/>
                      <a:pt x="19992" y="2738"/>
                    </a:cubicBezTo>
                    <a:cubicBezTo>
                      <a:pt x="11802" y="27153"/>
                      <a:pt x="5167" y="52086"/>
                      <a:pt x="87" y="77331"/>
                    </a:cubicBezTo>
                    <a:cubicBezTo>
                      <a:pt x="-898" y="82307"/>
                      <a:pt x="6774" y="84484"/>
                      <a:pt x="7759" y="79456"/>
                    </a:cubicBezTo>
                    <a:lnTo>
                      <a:pt x="7759" y="7945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94" name="Google Shape;14494;p32"/>
              <p:cNvSpPr/>
              <p:nvPr/>
            </p:nvSpPr>
            <p:spPr>
              <a:xfrm>
                <a:off x="10279781" y="4928550"/>
                <a:ext cx="72459" cy="91689"/>
              </a:xfrm>
              <a:custGeom>
                <a:avLst/>
                <a:gdLst/>
                <a:ahLst/>
                <a:cxnLst/>
                <a:rect l="l" t="t" r="r" b="b"/>
                <a:pathLst>
                  <a:path w="72459" h="91689" extrusionOk="0">
                    <a:moveTo>
                      <a:pt x="71392" y="84839"/>
                    </a:moveTo>
                    <a:cubicBezTo>
                      <a:pt x="47703" y="59128"/>
                      <a:pt x="26346" y="31344"/>
                      <a:pt x="7529" y="1849"/>
                    </a:cubicBezTo>
                    <a:cubicBezTo>
                      <a:pt x="4782" y="-2454"/>
                      <a:pt x="-2113" y="1538"/>
                      <a:pt x="635" y="5840"/>
                    </a:cubicBezTo>
                    <a:cubicBezTo>
                      <a:pt x="19763" y="35905"/>
                      <a:pt x="41586" y="64208"/>
                      <a:pt x="65742" y="90437"/>
                    </a:cubicBezTo>
                    <a:cubicBezTo>
                      <a:pt x="69215" y="94222"/>
                      <a:pt x="74813" y="88571"/>
                      <a:pt x="71392" y="84787"/>
                    </a:cubicBezTo>
                    <a:lnTo>
                      <a:pt x="71392" y="84787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4495" name="Google Shape;14495;p32"/>
          <p:cNvGrpSpPr/>
          <p:nvPr/>
        </p:nvGrpSpPr>
        <p:grpSpPr>
          <a:xfrm flipH="1">
            <a:off x="6955911" y="5766600"/>
            <a:ext cx="448244" cy="763957"/>
            <a:chOff x="3499513" y="1600825"/>
            <a:chExt cx="336183" cy="572968"/>
          </a:xfrm>
        </p:grpSpPr>
        <p:sp>
          <p:nvSpPr>
            <p:cNvPr id="14496" name="Google Shape;14496;p32"/>
            <p:cNvSpPr/>
            <p:nvPr/>
          </p:nvSpPr>
          <p:spPr>
            <a:xfrm>
              <a:off x="3499513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97" name="Google Shape;14497;p32"/>
            <p:cNvSpPr/>
            <p:nvPr/>
          </p:nvSpPr>
          <p:spPr>
            <a:xfrm>
              <a:off x="3499638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98" name="Google Shape;14498;p32"/>
            <p:cNvSpPr/>
            <p:nvPr/>
          </p:nvSpPr>
          <p:spPr>
            <a:xfrm>
              <a:off x="3641885" y="2072515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4499" name="Google Shape;14499;p32"/>
            <p:cNvGrpSpPr/>
            <p:nvPr/>
          </p:nvGrpSpPr>
          <p:grpSpPr>
            <a:xfrm>
              <a:off x="3530493" y="1636292"/>
              <a:ext cx="293400" cy="436481"/>
              <a:chOff x="3093722" y="4286030"/>
              <a:chExt cx="293400" cy="436481"/>
            </a:xfrm>
          </p:grpSpPr>
          <p:sp>
            <p:nvSpPr>
              <p:cNvPr id="14500" name="Google Shape;14500;p32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01" name="Google Shape;14501;p32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02" name="Google Shape;14502;p32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03" name="Google Shape;14503;p32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4504" name="Google Shape;14504;p32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14505" name="Google Shape;14505;p32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506" name="Google Shape;14506;p32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4507" name="Google Shape;14507;p32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14508" name="Google Shape;14508;p32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509" name="Google Shape;14509;p32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4510" name="Google Shape;14510;p32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11" name="Google Shape;14511;p32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12" name="Google Shape;14512;p32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13" name="Google Shape;14513;p32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14" name="Google Shape;14514;p32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15" name="Google Shape;14515;p32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16" name="Google Shape;14516;p32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17" name="Google Shape;14517;p32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18" name="Google Shape;14518;p32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19" name="Google Shape;14519;p32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20" name="Google Shape;14520;p32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21" name="Google Shape;14521;p32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22" name="Google Shape;14522;p32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23" name="Google Shape;14523;p32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24" name="Google Shape;14524;p32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25" name="Google Shape;14525;p32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26" name="Google Shape;14526;p32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27" name="Google Shape;14527;p32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28" name="Google Shape;14528;p32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29" name="Google Shape;14529;p32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30" name="Google Shape;14530;p32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31" name="Google Shape;14531;p32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32" name="Google Shape;14532;p32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33" name="Google Shape;14533;p32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34" name="Google Shape;14534;p32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35" name="Google Shape;14535;p32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36" name="Google Shape;14536;p32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37" name="Google Shape;14537;p32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38" name="Google Shape;14538;p32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39" name="Google Shape;14539;p32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40" name="Google Shape;14540;p32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41" name="Google Shape;14541;p32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42" name="Google Shape;14542;p32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43" name="Google Shape;14543;p32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44" name="Google Shape;14544;p32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45" name="Google Shape;14545;p32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46" name="Google Shape;14546;p32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47" name="Google Shape;14547;p32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48" name="Google Shape;14548;p32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49" name="Google Shape;14549;p32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50" name="Google Shape;14550;p32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51" name="Google Shape;14551;p32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52" name="Google Shape;14552;p32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53" name="Google Shape;14553;p32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54" name="Google Shape;14554;p32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55" name="Google Shape;14555;p32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56" name="Google Shape;14556;p32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57" name="Google Shape;14557;p32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4558" name="Google Shape;14558;p32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14559" name="Google Shape;14559;p32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560" name="Google Shape;14560;p32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4561" name="Google Shape;14561;p32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14562" name="Google Shape;14562;p32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563" name="Google Shape;14563;p32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4564" name="Google Shape;14564;p32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14565" name="Google Shape;14565;p32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566" name="Google Shape;14566;p32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4567" name="Google Shape;14567;p32"/>
          <p:cNvGrpSpPr/>
          <p:nvPr/>
        </p:nvGrpSpPr>
        <p:grpSpPr>
          <a:xfrm flipH="1">
            <a:off x="4585116" y="6255860"/>
            <a:ext cx="590117" cy="365473"/>
            <a:chOff x="4586599" y="4691894"/>
            <a:chExt cx="442588" cy="274105"/>
          </a:xfrm>
        </p:grpSpPr>
        <p:grpSp>
          <p:nvGrpSpPr>
            <p:cNvPr id="14568" name="Google Shape;14568;p32"/>
            <p:cNvGrpSpPr/>
            <p:nvPr/>
          </p:nvGrpSpPr>
          <p:grpSpPr>
            <a:xfrm>
              <a:off x="4586599" y="4806423"/>
              <a:ext cx="191537" cy="159575"/>
              <a:chOff x="5952963" y="3588122"/>
              <a:chExt cx="643821" cy="536387"/>
            </a:xfrm>
          </p:grpSpPr>
          <p:sp>
            <p:nvSpPr>
              <p:cNvPr id="14569" name="Google Shape;14569;p32"/>
              <p:cNvSpPr/>
              <p:nvPr/>
            </p:nvSpPr>
            <p:spPr>
              <a:xfrm>
                <a:off x="6086928" y="3588122"/>
                <a:ext cx="508958" cy="522554"/>
              </a:xfrm>
              <a:custGeom>
                <a:avLst/>
                <a:gdLst/>
                <a:ahLst/>
                <a:cxnLst/>
                <a:rect l="l" t="t" r="r" b="b"/>
                <a:pathLst>
                  <a:path w="748467" h="768462" extrusionOk="0">
                    <a:moveTo>
                      <a:pt x="190309" y="768324"/>
                    </a:moveTo>
                    <a:cubicBezTo>
                      <a:pt x="306675" y="715071"/>
                      <a:pt x="414084" y="673620"/>
                      <a:pt x="495734" y="644529"/>
                    </a:cubicBezTo>
                    <a:lnTo>
                      <a:pt x="495734" y="644529"/>
                    </a:lnTo>
                    <a:cubicBezTo>
                      <a:pt x="498997" y="643349"/>
                      <a:pt x="502261" y="642168"/>
                      <a:pt x="505455" y="641057"/>
                    </a:cubicBezTo>
                    <a:lnTo>
                      <a:pt x="505455" y="641057"/>
                    </a:lnTo>
                    <a:cubicBezTo>
                      <a:pt x="593979" y="609744"/>
                      <a:pt x="649801" y="593775"/>
                      <a:pt x="649801" y="593775"/>
                    </a:cubicBezTo>
                    <a:cubicBezTo>
                      <a:pt x="673338" y="580306"/>
                      <a:pt x="692153" y="563781"/>
                      <a:pt x="706803" y="544827"/>
                    </a:cubicBezTo>
                    <a:cubicBezTo>
                      <a:pt x="707845" y="543508"/>
                      <a:pt x="708886" y="542188"/>
                      <a:pt x="709858" y="540800"/>
                    </a:cubicBezTo>
                    <a:lnTo>
                      <a:pt x="709858" y="540800"/>
                    </a:lnTo>
                    <a:cubicBezTo>
                      <a:pt x="719301" y="527816"/>
                      <a:pt x="726869" y="513861"/>
                      <a:pt x="732631" y="499141"/>
                    </a:cubicBezTo>
                    <a:cubicBezTo>
                      <a:pt x="733257" y="497614"/>
                      <a:pt x="733812" y="496156"/>
                      <a:pt x="734367" y="494629"/>
                    </a:cubicBezTo>
                    <a:cubicBezTo>
                      <a:pt x="739297" y="481229"/>
                      <a:pt x="742907" y="467134"/>
                      <a:pt x="745198" y="452554"/>
                    </a:cubicBezTo>
                    <a:cubicBezTo>
                      <a:pt x="745407" y="451582"/>
                      <a:pt x="745545" y="450540"/>
                      <a:pt x="745615" y="449568"/>
                    </a:cubicBezTo>
                    <a:cubicBezTo>
                      <a:pt x="749642" y="422213"/>
                      <a:pt x="749295" y="393190"/>
                      <a:pt x="745268" y="363682"/>
                    </a:cubicBezTo>
                    <a:cubicBezTo>
                      <a:pt x="745129" y="362641"/>
                      <a:pt x="744990" y="361600"/>
                      <a:pt x="744851" y="360558"/>
                    </a:cubicBezTo>
                    <a:cubicBezTo>
                      <a:pt x="742560" y="344589"/>
                      <a:pt x="739227" y="328412"/>
                      <a:pt x="734923" y="312235"/>
                    </a:cubicBezTo>
                    <a:cubicBezTo>
                      <a:pt x="734645" y="311193"/>
                      <a:pt x="734367" y="310152"/>
                      <a:pt x="734020" y="309110"/>
                    </a:cubicBezTo>
                    <a:cubicBezTo>
                      <a:pt x="729368" y="292030"/>
                      <a:pt x="723675" y="275020"/>
                      <a:pt x="717009" y="258218"/>
                    </a:cubicBezTo>
                    <a:cubicBezTo>
                      <a:pt x="716663" y="257246"/>
                      <a:pt x="716246" y="256274"/>
                      <a:pt x="715829" y="255301"/>
                    </a:cubicBezTo>
                    <a:cubicBezTo>
                      <a:pt x="710483" y="241901"/>
                      <a:pt x="704512" y="228640"/>
                      <a:pt x="698055" y="215726"/>
                    </a:cubicBezTo>
                    <a:cubicBezTo>
                      <a:pt x="697569" y="214754"/>
                      <a:pt x="697083" y="213782"/>
                      <a:pt x="696597" y="212810"/>
                    </a:cubicBezTo>
                    <a:cubicBezTo>
                      <a:pt x="676740" y="173373"/>
                      <a:pt x="652300" y="136367"/>
                      <a:pt x="625153" y="104568"/>
                    </a:cubicBezTo>
                    <a:cubicBezTo>
                      <a:pt x="624389" y="103735"/>
                      <a:pt x="623625" y="102832"/>
                      <a:pt x="622931" y="101999"/>
                    </a:cubicBezTo>
                    <a:cubicBezTo>
                      <a:pt x="614877" y="92695"/>
                      <a:pt x="606614" y="83877"/>
                      <a:pt x="598144" y="75615"/>
                    </a:cubicBezTo>
                    <a:cubicBezTo>
                      <a:pt x="597311" y="74782"/>
                      <a:pt x="596478" y="74018"/>
                      <a:pt x="595645" y="73185"/>
                    </a:cubicBezTo>
                    <a:cubicBezTo>
                      <a:pt x="583355" y="61312"/>
                      <a:pt x="570650" y="50551"/>
                      <a:pt x="557736" y="41247"/>
                    </a:cubicBezTo>
                    <a:cubicBezTo>
                      <a:pt x="556764" y="40483"/>
                      <a:pt x="555653" y="39720"/>
                      <a:pt x="554611" y="39026"/>
                    </a:cubicBezTo>
                    <a:cubicBezTo>
                      <a:pt x="545308" y="32430"/>
                      <a:pt x="535935" y="26597"/>
                      <a:pt x="526492" y="21598"/>
                    </a:cubicBezTo>
                    <a:cubicBezTo>
                      <a:pt x="525242" y="20904"/>
                      <a:pt x="523993" y="20279"/>
                      <a:pt x="522743" y="19654"/>
                    </a:cubicBezTo>
                    <a:cubicBezTo>
                      <a:pt x="506496" y="11392"/>
                      <a:pt x="490111" y="5491"/>
                      <a:pt x="474002" y="2436"/>
                    </a:cubicBezTo>
                    <a:cubicBezTo>
                      <a:pt x="472059" y="2019"/>
                      <a:pt x="470115" y="1672"/>
                      <a:pt x="468170" y="1463"/>
                    </a:cubicBezTo>
                    <a:cubicBezTo>
                      <a:pt x="458936" y="75"/>
                      <a:pt x="449771" y="-342"/>
                      <a:pt x="440676" y="283"/>
                    </a:cubicBezTo>
                    <a:cubicBezTo>
                      <a:pt x="286957" y="62285"/>
                      <a:pt x="0" y="131438"/>
                      <a:pt x="0" y="131438"/>
                    </a:cubicBezTo>
                    <a:lnTo>
                      <a:pt x="486" y="133173"/>
                    </a:lnTo>
                    <a:lnTo>
                      <a:pt x="1459" y="136367"/>
                    </a:lnTo>
                    <a:lnTo>
                      <a:pt x="173715" y="713682"/>
                    </a:lnTo>
                    <a:lnTo>
                      <a:pt x="174618" y="716667"/>
                    </a:lnTo>
                    <a:lnTo>
                      <a:pt x="190101" y="768463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4570" name="Google Shape;14570;p32"/>
              <p:cNvGrpSpPr/>
              <p:nvPr/>
            </p:nvGrpSpPr>
            <p:grpSpPr>
              <a:xfrm>
                <a:off x="5952963" y="3588122"/>
                <a:ext cx="643821" cy="536387"/>
                <a:chOff x="8121602" y="4920639"/>
                <a:chExt cx="945127" cy="787415"/>
              </a:xfrm>
            </p:grpSpPr>
            <p:grpSp>
              <p:nvGrpSpPr>
                <p:cNvPr id="14571" name="Google Shape;14571;p32"/>
                <p:cNvGrpSpPr/>
                <p:nvPr/>
              </p:nvGrpSpPr>
              <p:grpSpPr>
                <a:xfrm>
                  <a:off x="8121602" y="4920639"/>
                  <a:ext cx="945127" cy="787415"/>
                  <a:chOff x="8121602" y="4920639"/>
                  <a:chExt cx="945127" cy="787415"/>
                </a:xfrm>
              </p:grpSpPr>
              <p:sp>
                <p:nvSpPr>
                  <p:cNvPr id="14572" name="Google Shape;14572;p32"/>
                  <p:cNvSpPr/>
                  <p:nvPr/>
                </p:nvSpPr>
                <p:spPr>
                  <a:xfrm>
                    <a:off x="8318262" y="4920639"/>
                    <a:ext cx="748467" cy="7684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8467" h="768462" extrusionOk="0">
                        <a:moveTo>
                          <a:pt x="190309" y="768324"/>
                        </a:moveTo>
                        <a:cubicBezTo>
                          <a:pt x="306675" y="715071"/>
                          <a:pt x="414084" y="673620"/>
                          <a:pt x="495734" y="644529"/>
                        </a:cubicBezTo>
                        <a:lnTo>
                          <a:pt x="495734" y="644529"/>
                        </a:lnTo>
                        <a:cubicBezTo>
                          <a:pt x="498997" y="643349"/>
                          <a:pt x="502261" y="642168"/>
                          <a:pt x="505455" y="641057"/>
                        </a:cubicBezTo>
                        <a:lnTo>
                          <a:pt x="505455" y="641057"/>
                        </a:lnTo>
                        <a:cubicBezTo>
                          <a:pt x="593979" y="609744"/>
                          <a:pt x="649801" y="593775"/>
                          <a:pt x="649801" y="593775"/>
                        </a:cubicBezTo>
                        <a:cubicBezTo>
                          <a:pt x="673338" y="580306"/>
                          <a:pt x="692153" y="563781"/>
                          <a:pt x="706803" y="544827"/>
                        </a:cubicBezTo>
                        <a:cubicBezTo>
                          <a:pt x="707845" y="543508"/>
                          <a:pt x="708886" y="542188"/>
                          <a:pt x="709858" y="540800"/>
                        </a:cubicBezTo>
                        <a:lnTo>
                          <a:pt x="709858" y="540800"/>
                        </a:lnTo>
                        <a:cubicBezTo>
                          <a:pt x="719301" y="527816"/>
                          <a:pt x="726869" y="513861"/>
                          <a:pt x="732631" y="499141"/>
                        </a:cubicBezTo>
                        <a:cubicBezTo>
                          <a:pt x="733257" y="497614"/>
                          <a:pt x="733812" y="496156"/>
                          <a:pt x="734367" y="494629"/>
                        </a:cubicBezTo>
                        <a:cubicBezTo>
                          <a:pt x="739297" y="481229"/>
                          <a:pt x="742907" y="467134"/>
                          <a:pt x="745198" y="452554"/>
                        </a:cubicBezTo>
                        <a:cubicBezTo>
                          <a:pt x="745407" y="451582"/>
                          <a:pt x="745545" y="450540"/>
                          <a:pt x="745615" y="449568"/>
                        </a:cubicBezTo>
                        <a:cubicBezTo>
                          <a:pt x="749642" y="422213"/>
                          <a:pt x="749295" y="393190"/>
                          <a:pt x="745268" y="363682"/>
                        </a:cubicBezTo>
                        <a:cubicBezTo>
                          <a:pt x="745129" y="362641"/>
                          <a:pt x="744990" y="361600"/>
                          <a:pt x="744851" y="360558"/>
                        </a:cubicBezTo>
                        <a:cubicBezTo>
                          <a:pt x="742560" y="344589"/>
                          <a:pt x="739227" y="328412"/>
                          <a:pt x="734923" y="312235"/>
                        </a:cubicBezTo>
                        <a:cubicBezTo>
                          <a:pt x="734645" y="311193"/>
                          <a:pt x="734367" y="310152"/>
                          <a:pt x="734020" y="309110"/>
                        </a:cubicBezTo>
                        <a:cubicBezTo>
                          <a:pt x="729368" y="292030"/>
                          <a:pt x="723675" y="275020"/>
                          <a:pt x="717009" y="258218"/>
                        </a:cubicBezTo>
                        <a:cubicBezTo>
                          <a:pt x="716663" y="257246"/>
                          <a:pt x="716246" y="256274"/>
                          <a:pt x="715829" y="255301"/>
                        </a:cubicBezTo>
                        <a:cubicBezTo>
                          <a:pt x="710483" y="241901"/>
                          <a:pt x="704512" y="228640"/>
                          <a:pt x="698055" y="215726"/>
                        </a:cubicBezTo>
                        <a:cubicBezTo>
                          <a:pt x="697569" y="214754"/>
                          <a:pt x="697083" y="213782"/>
                          <a:pt x="696597" y="212810"/>
                        </a:cubicBezTo>
                        <a:cubicBezTo>
                          <a:pt x="676740" y="173373"/>
                          <a:pt x="652300" y="136367"/>
                          <a:pt x="625153" y="104568"/>
                        </a:cubicBezTo>
                        <a:cubicBezTo>
                          <a:pt x="624389" y="103735"/>
                          <a:pt x="623625" y="102832"/>
                          <a:pt x="622931" y="101999"/>
                        </a:cubicBezTo>
                        <a:cubicBezTo>
                          <a:pt x="614877" y="92695"/>
                          <a:pt x="606614" y="83877"/>
                          <a:pt x="598144" y="75615"/>
                        </a:cubicBezTo>
                        <a:cubicBezTo>
                          <a:pt x="597311" y="74782"/>
                          <a:pt x="596478" y="74018"/>
                          <a:pt x="595645" y="73185"/>
                        </a:cubicBezTo>
                        <a:cubicBezTo>
                          <a:pt x="583355" y="61312"/>
                          <a:pt x="570650" y="50551"/>
                          <a:pt x="557736" y="41247"/>
                        </a:cubicBezTo>
                        <a:cubicBezTo>
                          <a:pt x="556764" y="40483"/>
                          <a:pt x="555653" y="39720"/>
                          <a:pt x="554611" y="39026"/>
                        </a:cubicBezTo>
                        <a:cubicBezTo>
                          <a:pt x="545308" y="32430"/>
                          <a:pt x="535935" y="26597"/>
                          <a:pt x="526492" y="21598"/>
                        </a:cubicBezTo>
                        <a:cubicBezTo>
                          <a:pt x="525242" y="20904"/>
                          <a:pt x="523993" y="20279"/>
                          <a:pt x="522743" y="19654"/>
                        </a:cubicBezTo>
                        <a:cubicBezTo>
                          <a:pt x="506496" y="11392"/>
                          <a:pt x="490111" y="5491"/>
                          <a:pt x="474002" y="2436"/>
                        </a:cubicBezTo>
                        <a:cubicBezTo>
                          <a:pt x="472059" y="2019"/>
                          <a:pt x="470115" y="1672"/>
                          <a:pt x="468170" y="1463"/>
                        </a:cubicBezTo>
                        <a:cubicBezTo>
                          <a:pt x="458936" y="75"/>
                          <a:pt x="449771" y="-342"/>
                          <a:pt x="440676" y="283"/>
                        </a:cubicBezTo>
                        <a:cubicBezTo>
                          <a:pt x="286957" y="62285"/>
                          <a:pt x="0" y="131438"/>
                          <a:pt x="0" y="131438"/>
                        </a:cubicBezTo>
                        <a:lnTo>
                          <a:pt x="486" y="133173"/>
                        </a:lnTo>
                        <a:lnTo>
                          <a:pt x="1459" y="136367"/>
                        </a:lnTo>
                        <a:lnTo>
                          <a:pt x="173715" y="713682"/>
                        </a:lnTo>
                        <a:lnTo>
                          <a:pt x="174618" y="716667"/>
                        </a:lnTo>
                        <a:lnTo>
                          <a:pt x="190101" y="768463"/>
                        </a:lnTo>
                        <a:close/>
                      </a:path>
                    </a:pathLst>
                  </a:custGeom>
                  <a:solidFill>
                    <a:srgbClr val="FFFFFF">
                      <a:alpha val="1139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grpSp>
                <p:nvGrpSpPr>
                  <p:cNvPr id="14573" name="Google Shape;14573;p32"/>
                  <p:cNvGrpSpPr/>
                  <p:nvPr/>
                </p:nvGrpSpPr>
                <p:grpSpPr>
                  <a:xfrm>
                    <a:off x="8319026" y="4922102"/>
                    <a:ext cx="744989" cy="715065"/>
                    <a:chOff x="8319026" y="4922102"/>
                    <a:chExt cx="744989" cy="715065"/>
                  </a:xfrm>
                </p:grpSpPr>
                <p:sp>
                  <p:nvSpPr>
                    <p:cNvPr id="14574" name="Google Shape;14574;p32"/>
                    <p:cNvSpPr/>
                    <p:nvPr/>
                  </p:nvSpPr>
                  <p:spPr>
                    <a:xfrm>
                      <a:off x="8621268" y="4940154"/>
                      <a:ext cx="255007" cy="848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007" h="84843" extrusionOk="0">
                          <a:moveTo>
                            <a:pt x="1655" y="84844"/>
                          </a:moveTo>
                          <a:cubicBezTo>
                            <a:pt x="43244" y="84358"/>
                            <a:pt x="84347" y="77276"/>
                            <a:pt x="124409" y="66514"/>
                          </a:cubicBezTo>
                          <a:cubicBezTo>
                            <a:pt x="168984" y="54503"/>
                            <a:pt x="212030" y="38256"/>
                            <a:pt x="255007" y="21662"/>
                          </a:cubicBezTo>
                          <a:cubicBezTo>
                            <a:pt x="254036" y="20898"/>
                            <a:pt x="252925" y="20135"/>
                            <a:pt x="251883" y="19440"/>
                          </a:cubicBezTo>
                          <a:cubicBezTo>
                            <a:pt x="242232" y="23190"/>
                            <a:pt x="232581" y="26870"/>
                            <a:pt x="222862" y="30480"/>
                          </a:cubicBezTo>
                          <a:cubicBezTo>
                            <a:pt x="154681" y="56100"/>
                            <a:pt x="84278" y="78803"/>
                            <a:pt x="10960" y="81372"/>
                          </a:cubicBezTo>
                          <a:cubicBezTo>
                            <a:pt x="17764" y="78803"/>
                            <a:pt x="24637" y="76304"/>
                            <a:pt x="31441" y="73735"/>
                          </a:cubicBezTo>
                          <a:cubicBezTo>
                            <a:pt x="95526" y="49851"/>
                            <a:pt x="159610" y="25897"/>
                            <a:pt x="223695" y="1944"/>
                          </a:cubicBezTo>
                          <a:cubicBezTo>
                            <a:pt x="222445" y="1250"/>
                            <a:pt x="221195" y="625"/>
                            <a:pt x="219945" y="0"/>
                          </a:cubicBezTo>
                          <a:cubicBezTo>
                            <a:pt x="146974" y="27286"/>
                            <a:pt x="73933" y="54503"/>
                            <a:pt x="1031" y="81789"/>
                          </a:cubicBezTo>
                          <a:cubicBezTo>
                            <a:pt x="-705" y="82414"/>
                            <a:pt x="-80" y="84844"/>
                            <a:pt x="1655" y="84844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575" name="Google Shape;14575;p32"/>
                    <p:cNvSpPr/>
                    <p:nvPr/>
                  </p:nvSpPr>
                  <p:spPr>
                    <a:xfrm>
                      <a:off x="8319026" y="4922102"/>
                      <a:ext cx="473515" cy="13483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3515" h="134833" extrusionOk="0">
                          <a:moveTo>
                            <a:pt x="903" y="134765"/>
                          </a:moveTo>
                          <a:cubicBezTo>
                            <a:pt x="51101" y="134417"/>
                            <a:pt x="101229" y="127613"/>
                            <a:pt x="150247" y="116782"/>
                          </a:cubicBezTo>
                          <a:cubicBezTo>
                            <a:pt x="224469" y="100327"/>
                            <a:pt x="296121" y="74291"/>
                            <a:pt x="366523" y="45685"/>
                          </a:cubicBezTo>
                          <a:cubicBezTo>
                            <a:pt x="402350" y="31105"/>
                            <a:pt x="437828" y="15900"/>
                            <a:pt x="473516" y="972"/>
                          </a:cubicBezTo>
                          <a:cubicBezTo>
                            <a:pt x="471572" y="556"/>
                            <a:pt x="469627" y="208"/>
                            <a:pt x="467684" y="0"/>
                          </a:cubicBezTo>
                          <a:cubicBezTo>
                            <a:pt x="431094" y="15414"/>
                            <a:pt x="394643" y="30966"/>
                            <a:pt x="357775" y="45824"/>
                          </a:cubicBezTo>
                          <a:cubicBezTo>
                            <a:pt x="285220" y="75054"/>
                            <a:pt x="211207" y="101299"/>
                            <a:pt x="134417" y="116991"/>
                          </a:cubicBezTo>
                          <a:cubicBezTo>
                            <a:pt x="90190" y="126017"/>
                            <a:pt x="45060" y="131432"/>
                            <a:pt x="0" y="131640"/>
                          </a:cubicBezTo>
                          <a:lnTo>
                            <a:pt x="971" y="134834"/>
                          </a:ln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576" name="Google Shape;14576;p32"/>
                    <p:cNvSpPr/>
                    <p:nvPr/>
                  </p:nvSpPr>
                  <p:spPr>
                    <a:xfrm>
                      <a:off x="8384616" y="4993824"/>
                      <a:ext cx="532067" cy="10199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32067" h="101994" extrusionOk="0">
                          <a:moveTo>
                            <a:pt x="390290" y="44227"/>
                          </a:moveTo>
                          <a:cubicBezTo>
                            <a:pt x="438058" y="32077"/>
                            <a:pt x="485411" y="18191"/>
                            <a:pt x="532068" y="2430"/>
                          </a:cubicBezTo>
                          <a:cubicBezTo>
                            <a:pt x="531235" y="1597"/>
                            <a:pt x="530401" y="833"/>
                            <a:pt x="529568" y="0"/>
                          </a:cubicBezTo>
                          <a:cubicBezTo>
                            <a:pt x="477356" y="17497"/>
                            <a:pt x="424311" y="32841"/>
                            <a:pt x="370781" y="45824"/>
                          </a:cubicBezTo>
                          <a:cubicBezTo>
                            <a:pt x="310098" y="60613"/>
                            <a:pt x="248791" y="72416"/>
                            <a:pt x="186929" y="81303"/>
                          </a:cubicBezTo>
                          <a:cubicBezTo>
                            <a:pt x="125413" y="90121"/>
                            <a:pt x="63481" y="96023"/>
                            <a:pt x="1410" y="98869"/>
                          </a:cubicBezTo>
                          <a:cubicBezTo>
                            <a:pt x="-603" y="99008"/>
                            <a:pt x="-395" y="102063"/>
                            <a:pt x="1618" y="101993"/>
                          </a:cubicBezTo>
                          <a:cubicBezTo>
                            <a:pt x="9186" y="101646"/>
                            <a:pt x="16824" y="101230"/>
                            <a:pt x="24392" y="100813"/>
                          </a:cubicBezTo>
                          <a:cubicBezTo>
                            <a:pt x="86255" y="97203"/>
                            <a:pt x="147839" y="90607"/>
                            <a:pt x="209077" y="81164"/>
                          </a:cubicBezTo>
                          <a:cubicBezTo>
                            <a:pt x="269967" y="71722"/>
                            <a:pt x="330511" y="59363"/>
                            <a:pt x="390221" y="44227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577" name="Google Shape;14577;p32"/>
                    <p:cNvSpPr/>
                    <p:nvPr/>
                  </p:nvSpPr>
                  <p:spPr>
                    <a:xfrm>
                      <a:off x="8386751" y="5022638"/>
                      <a:ext cx="579375" cy="18616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9375" h="186168" extrusionOk="0">
                          <a:moveTo>
                            <a:pt x="2469" y="185865"/>
                          </a:moveTo>
                          <a:cubicBezTo>
                            <a:pt x="36351" y="160940"/>
                            <a:pt x="74538" y="142541"/>
                            <a:pt x="114252" y="129071"/>
                          </a:cubicBezTo>
                          <a:cubicBezTo>
                            <a:pt x="187363" y="104354"/>
                            <a:pt x="264639" y="96647"/>
                            <a:pt x="341151" y="90260"/>
                          </a:cubicBezTo>
                          <a:cubicBezTo>
                            <a:pt x="420093" y="83664"/>
                            <a:pt x="499036" y="77207"/>
                            <a:pt x="577979" y="70680"/>
                          </a:cubicBezTo>
                          <a:cubicBezTo>
                            <a:pt x="579853" y="70541"/>
                            <a:pt x="579783" y="68042"/>
                            <a:pt x="578117" y="67556"/>
                          </a:cubicBezTo>
                          <a:cubicBezTo>
                            <a:pt x="570549" y="65264"/>
                            <a:pt x="562912" y="62973"/>
                            <a:pt x="555275" y="60682"/>
                          </a:cubicBezTo>
                          <a:cubicBezTo>
                            <a:pt x="539584" y="55961"/>
                            <a:pt x="523962" y="51239"/>
                            <a:pt x="508340" y="46588"/>
                          </a:cubicBezTo>
                          <a:cubicBezTo>
                            <a:pt x="504660" y="45477"/>
                            <a:pt x="500910" y="44435"/>
                            <a:pt x="497231" y="43255"/>
                          </a:cubicBezTo>
                          <a:cubicBezTo>
                            <a:pt x="494037" y="42213"/>
                            <a:pt x="490219" y="40894"/>
                            <a:pt x="488483" y="37770"/>
                          </a:cubicBezTo>
                          <a:cubicBezTo>
                            <a:pt x="483970" y="29786"/>
                            <a:pt x="493690" y="23190"/>
                            <a:pt x="499870" y="20898"/>
                          </a:cubicBezTo>
                          <a:cubicBezTo>
                            <a:pt x="514450" y="15413"/>
                            <a:pt x="529724" y="11317"/>
                            <a:pt x="544582" y="6526"/>
                          </a:cubicBezTo>
                          <a:cubicBezTo>
                            <a:pt x="548679" y="5207"/>
                            <a:pt x="552776" y="3888"/>
                            <a:pt x="556872" y="2569"/>
                          </a:cubicBezTo>
                          <a:cubicBezTo>
                            <a:pt x="556108" y="1736"/>
                            <a:pt x="555345" y="833"/>
                            <a:pt x="554650" y="0"/>
                          </a:cubicBezTo>
                          <a:cubicBezTo>
                            <a:pt x="550345" y="1388"/>
                            <a:pt x="545971" y="2777"/>
                            <a:pt x="541666" y="4166"/>
                          </a:cubicBezTo>
                          <a:cubicBezTo>
                            <a:pt x="533959" y="6596"/>
                            <a:pt x="526253" y="9026"/>
                            <a:pt x="518546" y="11525"/>
                          </a:cubicBezTo>
                          <a:cubicBezTo>
                            <a:pt x="511464" y="13817"/>
                            <a:pt x="504105" y="15622"/>
                            <a:pt x="497231" y="18468"/>
                          </a:cubicBezTo>
                          <a:cubicBezTo>
                            <a:pt x="491954" y="20690"/>
                            <a:pt x="487094" y="24023"/>
                            <a:pt x="485150" y="29647"/>
                          </a:cubicBezTo>
                          <a:cubicBezTo>
                            <a:pt x="483415" y="34646"/>
                            <a:pt x="484803" y="39853"/>
                            <a:pt x="489177" y="42908"/>
                          </a:cubicBezTo>
                          <a:cubicBezTo>
                            <a:pt x="494384" y="46657"/>
                            <a:pt x="501744" y="47768"/>
                            <a:pt x="507784" y="49573"/>
                          </a:cubicBezTo>
                          <a:cubicBezTo>
                            <a:pt x="515353" y="51864"/>
                            <a:pt x="522990" y="54156"/>
                            <a:pt x="530627" y="56447"/>
                          </a:cubicBezTo>
                          <a:cubicBezTo>
                            <a:pt x="543610" y="60335"/>
                            <a:pt x="556594" y="64223"/>
                            <a:pt x="569508" y="68180"/>
                          </a:cubicBezTo>
                          <a:cubicBezTo>
                            <a:pt x="527433" y="71652"/>
                            <a:pt x="485358" y="75123"/>
                            <a:pt x="443353" y="78595"/>
                          </a:cubicBezTo>
                          <a:cubicBezTo>
                            <a:pt x="403638" y="81858"/>
                            <a:pt x="363924" y="85052"/>
                            <a:pt x="324210" y="88454"/>
                          </a:cubicBezTo>
                          <a:cubicBezTo>
                            <a:pt x="285676" y="91856"/>
                            <a:pt x="247073" y="95814"/>
                            <a:pt x="208886" y="102410"/>
                          </a:cubicBezTo>
                          <a:cubicBezTo>
                            <a:pt x="135081" y="115185"/>
                            <a:pt x="61555" y="138444"/>
                            <a:pt x="664" y="183296"/>
                          </a:cubicBezTo>
                          <a:cubicBezTo>
                            <a:pt x="-1002" y="184477"/>
                            <a:pt x="803" y="187045"/>
                            <a:pt x="2400" y="185865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578" name="Google Shape;14578;p32"/>
                    <p:cNvSpPr/>
                    <p:nvPr/>
                  </p:nvSpPr>
                  <p:spPr>
                    <a:xfrm>
                      <a:off x="8820386" y="5175732"/>
                      <a:ext cx="232937" cy="5700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32937" h="57002" extrusionOk="0">
                          <a:moveTo>
                            <a:pt x="132125" y="56030"/>
                          </a:moveTo>
                          <a:cubicBezTo>
                            <a:pt x="164896" y="56100"/>
                            <a:pt x="197736" y="55752"/>
                            <a:pt x="230507" y="56933"/>
                          </a:cubicBezTo>
                          <a:cubicBezTo>
                            <a:pt x="231341" y="56933"/>
                            <a:pt x="232174" y="56933"/>
                            <a:pt x="232937" y="57002"/>
                          </a:cubicBezTo>
                          <a:cubicBezTo>
                            <a:pt x="232660" y="55961"/>
                            <a:pt x="232382" y="54919"/>
                            <a:pt x="232035" y="53878"/>
                          </a:cubicBezTo>
                          <a:cubicBezTo>
                            <a:pt x="225370" y="53600"/>
                            <a:pt x="218705" y="53392"/>
                            <a:pt x="212039" y="53253"/>
                          </a:cubicBezTo>
                          <a:cubicBezTo>
                            <a:pt x="177740" y="52628"/>
                            <a:pt x="143373" y="52906"/>
                            <a:pt x="109004" y="52767"/>
                          </a:cubicBezTo>
                          <a:cubicBezTo>
                            <a:pt x="77414" y="52698"/>
                            <a:pt x="45892" y="52628"/>
                            <a:pt x="14301" y="52559"/>
                          </a:cubicBezTo>
                          <a:cubicBezTo>
                            <a:pt x="19786" y="51240"/>
                            <a:pt x="25271" y="49851"/>
                            <a:pt x="30756" y="48462"/>
                          </a:cubicBezTo>
                          <a:lnTo>
                            <a:pt x="215025" y="2916"/>
                          </a:lnTo>
                          <a:cubicBezTo>
                            <a:pt x="214678" y="1944"/>
                            <a:pt x="214261" y="972"/>
                            <a:pt x="213844" y="0"/>
                          </a:cubicBezTo>
                          <a:cubicBezTo>
                            <a:pt x="142886" y="17496"/>
                            <a:pt x="71998" y="35062"/>
                            <a:pt x="1040" y="52559"/>
                          </a:cubicBezTo>
                          <a:cubicBezTo>
                            <a:pt x="-765" y="52976"/>
                            <a:pt x="-2" y="55614"/>
                            <a:pt x="1665" y="55614"/>
                          </a:cubicBezTo>
                          <a:lnTo>
                            <a:pt x="27215" y="55614"/>
                          </a:lnTo>
                          <a:cubicBezTo>
                            <a:pt x="62138" y="55752"/>
                            <a:pt x="97132" y="55891"/>
                            <a:pt x="132055" y="5596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579" name="Google Shape;14579;p32"/>
                    <p:cNvSpPr/>
                    <p:nvPr/>
                  </p:nvSpPr>
                  <p:spPr>
                    <a:xfrm>
                      <a:off x="8594225" y="5252215"/>
                      <a:ext cx="469582" cy="7325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9582" h="73254" extrusionOk="0">
                          <a:moveTo>
                            <a:pt x="2385" y="72792"/>
                          </a:moveTo>
                          <a:cubicBezTo>
                            <a:pt x="8286" y="67516"/>
                            <a:pt x="14535" y="62516"/>
                            <a:pt x="20922" y="57795"/>
                          </a:cubicBezTo>
                          <a:cubicBezTo>
                            <a:pt x="73551" y="19678"/>
                            <a:pt x="139441" y="4820"/>
                            <a:pt x="203525" y="3292"/>
                          </a:cubicBezTo>
                          <a:cubicBezTo>
                            <a:pt x="270178" y="1696"/>
                            <a:pt x="336067" y="13360"/>
                            <a:pt x="401749" y="23149"/>
                          </a:cubicBezTo>
                          <a:cubicBezTo>
                            <a:pt x="424314" y="26482"/>
                            <a:pt x="446879" y="29676"/>
                            <a:pt x="469582" y="32037"/>
                          </a:cubicBezTo>
                          <a:cubicBezTo>
                            <a:pt x="469444" y="30995"/>
                            <a:pt x="469305" y="29953"/>
                            <a:pt x="469166" y="28912"/>
                          </a:cubicBezTo>
                          <a:cubicBezTo>
                            <a:pt x="433131" y="25094"/>
                            <a:pt x="397306" y="19331"/>
                            <a:pt x="361549" y="13915"/>
                          </a:cubicBezTo>
                          <a:cubicBezTo>
                            <a:pt x="298159" y="4334"/>
                            <a:pt x="233657" y="-4206"/>
                            <a:pt x="169504" y="2251"/>
                          </a:cubicBezTo>
                          <a:cubicBezTo>
                            <a:pt x="108405" y="8361"/>
                            <a:pt x="47028" y="28773"/>
                            <a:pt x="579" y="70293"/>
                          </a:cubicBezTo>
                          <a:cubicBezTo>
                            <a:pt x="-948" y="71612"/>
                            <a:pt x="857" y="74250"/>
                            <a:pt x="2385" y="72862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580" name="Google Shape;14580;p32"/>
                    <p:cNvSpPr/>
                    <p:nvPr/>
                  </p:nvSpPr>
                  <p:spPr>
                    <a:xfrm>
                      <a:off x="8540791" y="5133310"/>
                      <a:ext cx="475803" cy="5809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5803" h="58097" extrusionOk="0">
                          <a:moveTo>
                            <a:pt x="2149" y="58044"/>
                          </a:moveTo>
                          <a:cubicBezTo>
                            <a:pt x="11522" y="55822"/>
                            <a:pt x="20895" y="53670"/>
                            <a:pt x="30267" y="51379"/>
                          </a:cubicBezTo>
                          <a:cubicBezTo>
                            <a:pt x="68385" y="42422"/>
                            <a:pt x="106502" y="33396"/>
                            <a:pt x="144619" y="24440"/>
                          </a:cubicBezTo>
                          <a:cubicBezTo>
                            <a:pt x="153298" y="22357"/>
                            <a:pt x="162046" y="19996"/>
                            <a:pt x="170795" y="18538"/>
                          </a:cubicBezTo>
                          <a:cubicBezTo>
                            <a:pt x="178224" y="17289"/>
                            <a:pt x="186278" y="16872"/>
                            <a:pt x="193429" y="19788"/>
                          </a:cubicBezTo>
                          <a:cubicBezTo>
                            <a:pt x="200997" y="22982"/>
                            <a:pt x="205997" y="29647"/>
                            <a:pt x="211689" y="35201"/>
                          </a:cubicBezTo>
                          <a:cubicBezTo>
                            <a:pt x="216688" y="40062"/>
                            <a:pt x="222521" y="43672"/>
                            <a:pt x="229325" y="45477"/>
                          </a:cubicBezTo>
                          <a:cubicBezTo>
                            <a:pt x="243420" y="49157"/>
                            <a:pt x="258277" y="45755"/>
                            <a:pt x="272233" y="43047"/>
                          </a:cubicBezTo>
                          <a:lnTo>
                            <a:pt x="329513" y="31730"/>
                          </a:lnTo>
                          <a:cubicBezTo>
                            <a:pt x="368186" y="24093"/>
                            <a:pt x="406859" y="16524"/>
                            <a:pt x="445532" y="8887"/>
                          </a:cubicBezTo>
                          <a:lnTo>
                            <a:pt x="475803" y="2916"/>
                          </a:lnTo>
                          <a:cubicBezTo>
                            <a:pt x="475317" y="1944"/>
                            <a:pt x="474831" y="972"/>
                            <a:pt x="474345" y="0"/>
                          </a:cubicBezTo>
                          <a:cubicBezTo>
                            <a:pt x="458515" y="3124"/>
                            <a:pt x="442685" y="6249"/>
                            <a:pt x="426924" y="9373"/>
                          </a:cubicBezTo>
                          <a:cubicBezTo>
                            <a:pt x="387349" y="17150"/>
                            <a:pt x="347843" y="24995"/>
                            <a:pt x="308268" y="32771"/>
                          </a:cubicBezTo>
                          <a:cubicBezTo>
                            <a:pt x="290216" y="36312"/>
                            <a:pt x="272025" y="40825"/>
                            <a:pt x="253695" y="43117"/>
                          </a:cubicBezTo>
                          <a:cubicBezTo>
                            <a:pt x="246405" y="44019"/>
                            <a:pt x="238976" y="44436"/>
                            <a:pt x="231755" y="42839"/>
                          </a:cubicBezTo>
                          <a:cubicBezTo>
                            <a:pt x="223493" y="41034"/>
                            <a:pt x="217244" y="36521"/>
                            <a:pt x="211411" y="30550"/>
                          </a:cubicBezTo>
                          <a:cubicBezTo>
                            <a:pt x="206204" y="25065"/>
                            <a:pt x="201136" y="19371"/>
                            <a:pt x="193846" y="16594"/>
                          </a:cubicBezTo>
                          <a:cubicBezTo>
                            <a:pt x="187042" y="14025"/>
                            <a:pt x="179682" y="14095"/>
                            <a:pt x="172531" y="15067"/>
                          </a:cubicBezTo>
                          <a:cubicBezTo>
                            <a:pt x="164477" y="16177"/>
                            <a:pt x="156632" y="18330"/>
                            <a:pt x="148716" y="20205"/>
                          </a:cubicBezTo>
                          <a:cubicBezTo>
                            <a:pt x="138718" y="22565"/>
                            <a:pt x="128720" y="24926"/>
                            <a:pt x="118652" y="27287"/>
                          </a:cubicBezTo>
                          <a:cubicBezTo>
                            <a:pt x="79493" y="36521"/>
                            <a:pt x="40266" y="45824"/>
                            <a:pt x="1037" y="55059"/>
                          </a:cubicBezTo>
                          <a:cubicBezTo>
                            <a:pt x="-907" y="55544"/>
                            <a:pt x="135" y="58530"/>
                            <a:pt x="2079" y="58044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581" name="Google Shape;14581;p32"/>
                    <p:cNvSpPr/>
                    <p:nvPr/>
                  </p:nvSpPr>
                  <p:spPr>
                    <a:xfrm>
                      <a:off x="8632047" y="5315879"/>
                      <a:ext cx="431968" cy="572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1968" h="57243" extrusionOk="0">
                          <a:moveTo>
                            <a:pt x="358720" y="48912"/>
                          </a:moveTo>
                          <a:cubicBezTo>
                            <a:pt x="382049" y="53772"/>
                            <a:pt x="406835" y="57035"/>
                            <a:pt x="431553" y="57244"/>
                          </a:cubicBezTo>
                          <a:cubicBezTo>
                            <a:pt x="431760" y="56272"/>
                            <a:pt x="431899" y="55230"/>
                            <a:pt x="431969" y="54258"/>
                          </a:cubicBezTo>
                          <a:cubicBezTo>
                            <a:pt x="357818" y="53703"/>
                            <a:pt x="287484" y="24403"/>
                            <a:pt x="215485" y="8990"/>
                          </a:cubicBezTo>
                          <a:cubicBezTo>
                            <a:pt x="143347" y="-6424"/>
                            <a:pt x="57877" y="-6771"/>
                            <a:pt x="458" y="46621"/>
                          </a:cubicBezTo>
                          <a:cubicBezTo>
                            <a:pt x="-1000" y="48010"/>
                            <a:pt x="1361" y="50023"/>
                            <a:pt x="2819" y="48704"/>
                          </a:cubicBezTo>
                          <a:cubicBezTo>
                            <a:pt x="35312" y="18502"/>
                            <a:pt x="79262" y="5518"/>
                            <a:pt x="122725" y="3366"/>
                          </a:cubicBezTo>
                          <a:cubicBezTo>
                            <a:pt x="204168" y="-731"/>
                            <a:pt x="280263" y="32596"/>
                            <a:pt x="358651" y="48912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582" name="Google Shape;14582;p32"/>
                    <p:cNvSpPr/>
                    <p:nvPr/>
                  </p:nvSpPr>
                  <p:spPr>
                    <a:xfrm>
                      <a:off x="8492116" y="5415198"/>
                      <a:ext cx="560651" cy="22196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0651" h="221969" extrusionOk="0">
                          <a:moveTo>
                            <a:pt x="1042" y="221969"/>
                          </a:moveTo>
                          <a:cubicBezTo>
                            <a:pt x="73666" y="181561"/>
                            <a:pt x="155594" y="157677"/>
                            <a:pt x="238563" y="153164"/>
                          </a:cubicBezTo>
                          <a:cubicBezTo>
                            <a:pt x="257935" y="152122"/>
                            <a:pt x="284735" y="154830"/>
                            <a:pt x="296746" y="135876"/>
                          </a:cubicBezTo>
                          <a:cubicBezTo>
                            <a:pt x="300912" y="129280"/>
                            <a:pt x="302856" y="120601"/>
                            <a:pt x="299384" y="113311"/>
                          </a:cubicBezTo>
                          <a:cubicBezTo>
                            <a:pt x="296191" y="106576"/>
                            <a:pt x="289317" y="102966"/>
                            <a:pt x="282166" y="102202"/>
                          </a:cubicBezTo>
                          <a:cubicBezTo>
                            <a:pt x="273556" y="101230"/>
                            <a:pt x="265017" y="103382"/>
                            <a:pt x="256754" y="105395"/>
                          </a:cubicBezTo>
                          <a:cubicBezTo>
                            <a:pt x="244257" y="108520"/>
                            <a:pt x="231829" y="111644"/>
                            <a:pt x="219331" y="114699"/>
                          </a:cubicBezTo>
                          <a:cubicBezTo>
                            <a:pt x="194405" y="120948"/>
                            <a:pt x="169411" y="127127"/>
                            <a:pt x="144485" y="133376"/>
                          </a:cubicBezTo>
                          <a:cubicBezTo>
                            <a:pt x="132751" y="136292"/>
                            <a:pt x="121087" y="139555"/>
                            <a:pt x="109284" y="141847"/>
                          </a:cubicBezTo>
                          <a:cubicBezTo>
                            <a:pt x="98592" y="143860"/>
                            <a:pt x="87413" y="144901"/>
                            <a:pt x="76791" y="142194"/>
                          </a:cubicBezTo>
                          <a:cubicBezTo>
                            <a:pt x="67070" y="139694"/>
                            <a:pt x="57835" y="133445"/>
                            <a:pt x="52767" y="124697"/>
                          </a:cubicBezTo>
                          <a:cubicBezTo>
                            <a:pt x="47213" y="115116"/>
                            <a:pt x="48810" y="104076"/>
                            <a:pt x="54850" y="95189"/>
                          </a:cubicBezTo>
                          <a:cubicBezTo>
                            <a:pt x="60752" y="86580"/>
                            <a:pt x="69431" y="80192"/>
                            <a:pt x="78040" y="74568"/>
                          </a:cubicBezTo>
                          <a:cubicBezTo>
                            <a:pt x="87899" y="68181"/>
                            <a:pt x="98453" y="63043"/>
                            <a:pt x="109423" y="58946"/>
                          </a:cubicBezTo>
                          <a:cubicBezTo>
                            <a:pt x="130946" y="51031"/>
                            <a:pt x="153789" y="47282"/>
                            <a:pt x="176562" y="46032"/>
                          </a:cubicBezTo>
                          <a:cubicBezTo>
                            <a:pt x="223635" y="43464"/>
                            <a:pt x="270224" y="52142"/>
                            <a:pt x="316812" y="57141"/>
                          </a:cubicBezTo>
                          <a:cubicBezTo>
                            <a:pt x="338960" y="59502"/>
                            <a:pt x="361317" y="61099"/>
                            <a:pt x="383604" y="60335"/>
                          </a:cubicBezTo>
                          <a:cubicBezTo>
                            <a:pt x="407280" y="59502"/>
                            <a:pt x="430747" y="55614"/>
                            <a:pt x="453659" y="49296"/>
                          </a:cubicBezTo>
                          <a:cubicBezTo>
                            <a:pt x="490527" y="39089"/>
                            <a:pt x="525451" y="22981"/>
                            <a:pt x="558916" y="4513"/>
                          </a:cubicBezTo>
                          <a:cubicBezTo>
                            <a:pt x="559540" y="2985"/>
                            <a:pt x="560096" y="1527"/>
                            <a:pt x="560652" y="0"/>
                          </a:cubicBezTo>
                          <a:cubicBezTo>
                            <a:pt x="557735" y="1597"/>
                            <a:pt x="554889" y="3194"/>
                            <a:pt x="551903" y="4791"/>
                          </a:cubicBezTo>
                          <a:cubicBezTo>
                            <a:pt x="508926" y="28050"/>
                            <a:pt x="463033" y="47421"/>
                            <a:pt x="414362" y="54433"/>
                          </a:cubicBezTo>
                          <a:cubicBezTo>
                            <a:pt x="321810" y="67903"/>
                            <a:pt x="229676" y="28813"/>
                            <a:pt x="137334" y="47907"/>
                          </a:cubicBezTo>
                          <a:cubicBezTo>
                            <a:pt x="116227" y="52281"/>
                            <a:pt x="95675" y="59710"/>
                            <a:pt x="77415" y="71236"/>
                          </a:cubicBezTo>
                          <a:cubicBezTo>
                            <a:pt x="62974" y="80401"/>
                            <a:pt x="44852" y="94356"/>
                            <a:pt x="46032" y="113519"/>
                          </a:cubicBezTo>
                          <a:cubicBezTo>
                            <a:pt x="47074" y="131640"/>
                            <a:pt x="64848" y="143999"/>
                            <a:pt x="81442" y="146360"/>
                          </a:cubicBezTo>
                          <a:cubicBezTo>
                            <a:pt x="102827" y="149415"/>
                            <a:pt x="124905" y="141499"/>
                            <a:pt x="145388" y="136362"/>
                          </a:cubicBezTo>
                          <a:cubicBezTo>
                            <a:pt x="170313" y="130113"/>
                            <a:pt x="195308" y="123933"/>
                            <a:pt x="220233" y="117685"/>
                          </a:cubicBezTo>
                          <a:cubicBezTo>
                            <a:pt x="232731" y="114560"/>
                            <a:pt x="245229" y="111505"/>
                            <a:pt x="257657" y="108381"/>
                          </a:cubicBezTo>
                          <a:cubicBezTo>
                            <a:pt x="266613" y="106159"/>
                            <a:pt x="276473" y="103521"/>
                            <a:pt x="285637" y="106021"/>
                          </a:cubicBezTo>
                          <a:cubicBezTo>
                            <a:pt x="296399" y="109006"/>
                            <a:pt x="300218" y="119768"/>
                            <a:pt x="296260" y="129696"/>
                          </a:cubicBezTo>
                          <a:cubicBezTo>
                            <a:pt x="291747" y="141013"/>
                            <a:pt x="280847" y="146151"/>
                            <a:pt x="269391" y="148026"/>
                          </a:cubicBezTo>
                          <a:cubicBezTo>
                            <a:pt x="257657" y="149970"/>
                            <a:pt x="245506" y="149484"/>
                            <a:pt x="233634" y="150248"/>
                          </a:cubicBezTo>
                          <a:cubicBezTo>
                            <a:pt x="221831" y="150942"/>
                            <a:pt x="210097" y="152122"/>
                            <a:pt x="198294" y="153650"/>
                          </a:cubicBezTo>
                          <a:cubicBezTo>
                            <a:pt x="128794" y="162606"/>
                            <a:pt x="61169" y="184963"/>
                            <a:pt x="0" y="218914"/>
                          </a:cubicBezTo>
                          <a:lnTo>
                            <a:pt x="903" y="221900"/>
                          </a:ln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583" name="Google Shape;14583;p32"/>
                    <p:cNvSpPr/>
                    <p:nvPr/>
                  </p:nvSpPr>
                  <p:spPr>
                    <a:xfrm>
                      <a:off x="8626330" y="5347489"/>
                      <a:ext cx="262115" cy="788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62115" h="78858" extrusionOk="0">
                          <a:moveTo>
                            <a:pt x="1107" y="75832"/>
                          </a:moveTo>
                          <a:cubicBezTo>
                            <a:pt x="38182" y="67501"/>
                            <a:pt x="75328" y="59030"/>
                            <a:pt x="112404" y="50768"/>
                          </a:cubicBezTo>
                          <a:cubicBezTo>
                            <a:pt x="143787" y="43756"/>
                            <a:pt x="175725" y="37229"/>
                            <a:pt x="208010" y="37160"/>
                          </a:cubicBezTo>
                          <a:cubicBezTo>
                            <a:pt x="220230" y="37160"/>
                            <a:pt x="232519" y="38132"/>
                            <a:pt x="244530" y="40423"/>
                          </a:cubicBezTo>
                          <a:cubicBezTo>
                            <a:pt x="222173" y="30564"/>
                            <a:pt x="199608" y="21121"/>
                            <a:pt x="176210" y="14178"/>
                          </a:cubicBezTo>
                          <a:cubicBezTo>
                            <a:pt x="147813" y="5777"/>
                            <a:pt x="118027" y="1125"/>
                            <a:pt x="88381" y="4042"/>
                          </a:cubicBezTo>
                          <a:cubicBezTo>
                            <a:pt x="71926" y="5638"/>
                            <a:pt x="55818" y="9734"/>
                            <a:pt x="40752" y="16539"/>
                          </a:cubicBezTo>
                          <a:cubicBezTo>
                            <a:pt x="38947" y="17372"/>
                            <a:pt x="37905" y="14387"/>
                            <a:pt x="39710" y="13554"/>
                          </a:cubicBezTo>
                          <a:cubicBezTo>
                            <a:pt x="66927" y="1195"/>
                            <a:pt x="97337" y="-1860"/>
                            <a:pt x="126915" y="987"/>
                          </a:cubicBezTo>
                          <a:cubicBezTo>
                            <a:pt x="156979" y="3833"/>
                            <a:pt x="186000" y="12998"/>
                            <a:pt x="213981" y="24038"/>
                          </a:cubicBezTo>
                          <a:cubicBezTo>
                            <a:pt x="229950" y="30356"/>
                            <a:pt x="245641" y="37368"/>
                            <a:pt x="261263" y="44381"/>
                          </a:cubicBezTo>
                          <a:cubicBezTo>
                            <a:pt x="262860" y="45075"/>
                            <a:pt x="262027" y="47852"/>
                            <a:pt x="260291" y="47366"/>
                          </a:cubicBezTo>
                          <a:cubicBezTo>
                            <a:pt x="229603" y="38340"/>
                            <a:pt x="197248" y="39173"/>
                            <a:pt x="165865" y="43686"/>
                          </a:cubicBezTo>
                          <a:cubicBezTo>
                            <a:pt x="131845" y="48616"/>
                            <a:pt x="98309" y="57156"/>
                            <a:pt x="64775" y="64724"/>
                          </a:cubicBezTo>
                          <a:cubicBezTo>
                            <a:pt x="43876" y="69445"/>
                            <a:pt x="22977" y="74166"/>
                            <a:pt x="2079" y="78818"/>
                          </a:cubicBezTo>
                          <a:cubicBezTo>
                            <a:pt x="134" y="79235"/>
                            <a:pt x="-906" y="76319"/>
                            <a:pt x="1037" y="75832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584" name="Google Shape;14584;p32"/>
                    <p:cNvSpPr/>
                    <p:nvPr/>
                  </p:nvSpPr>
                  <p:spPr>
                    <a:xfrm>
                      <a:off x="8813996" y="5461369"/>
                      <a:ext cx="214192" cy="10379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4192" h="103798" extrusionOk="0">
                          <a:moveTo>
                            <a:pt x="69" y="103799"/>
                          </a:moveTo>
                          <a:cubicBezTo>
                            <a:pt x="3333" y="102619"/>
                            <a:pt x="6596" y="101508"/>
                            <a:pt x="9790" y="100327"/>
                          </a:cubicBezTo>
                          <a:lnTo>
                            <a:pt x="9790" y="100327"/>
                          </a:lnTo>
                          <a:cubicBezTo>
                            <a:pt x="42422" y="75957"/>
                            <a:pt x="77693" y="55059"/>
                            <a:pt x="114699" y="38118"/>
                          </a:cubicBezTo>
                          <a:cubicBezTo>
                            <a:pt x="145735" y="23954"/>
                            <a:pt x="178020" y="12498"/>
                            <a:pt x="211138" y="4027"/>
                          </a:cubicBezTo>
                          <a:cubicBezTo>
                            <a:pt x="212180" y="2708"/>
                            <a:pt x="213222" y="1389"/>
                            <a:pt x="214193" y="0"/>
                          </a:cubicBezTo>
                          <a:cubicBezTo>
                            <a:pt x="197113" y="4236"/>
                            <a:pt x="180173" y="9234"/>
                            <a:pt x="163509" y="15067"/>
                          </a:cubicBezTo>
                          <a:cubicBezTo>
                            <a:pt x="124211" y="28744"/>
                            <a:pt x="86372" y="46797"/>
                            <a:pt x="50893" y="68528"/>
                          </a:cubicBezTo>
                          <a:cubicBezTo>
                            <a:pt x="33327" y="79290"/>
                            <a:pt x="16316" y="91093"/>
                            <a:pt x="0" y="103729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  <p:sp>
                <p:nvSpPr>
                  <p:cNvPr id="14585" name="Google Shape;14585;p32"/>
                  <p:cNvSpPr/>
                  <p:nvPr/>
                </p:nvSpPr>
                <p:spPr>
                  <a:xfrm>
                    <a:off x="8121602" y="5046702"/>
                    <a:ext cx="584085" cy="6613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4085" h="661352" extrusionOk="0">
                        <a:moveTo>
                          <a:pt x="530343" y="168953"/>
                        </a:moveTo>
                        <a:cubicBezTo>
                          <a:pt x="582347" y="249978"/>
                          <a:pt x="598593" y="353846"/>
                          <a:pt x="570335" y="445911"/>
                        </a:cubicBezTo>
                        <a:cubicBezTo>
                          <a:pt x="542008" y="537906"/>
                          <a:pt x="468550" y="615668"/>
                          <a:pt x="377111" y="645732"/>
                        </a:cubicBezTo>
                        <a:cubicBezTo>
                          <a:pt x="315942" y="665867"/>
                          <a:pt x="249219" y="665034"/>
                          <a:pt x="186245" y="651772"/>
                        </a:cubicBezTo>
                        <a:cubicBezTo>
                          <a:pt x="145073" y="643094"/>
                          <a:pt x="103970" y="628652"/>
                          <a:pt x="72032" y="601366"/>
                        </a:cubicBezTo>
                        <a:cubicBezTo>
                          <a:pt x="27805" y="563595"/>
                          <a:pt x="5865" y="504788"/>
                          <a:pt x="1144" y="446813"/>
                        </a:cubicBezTo>
                        <a:cubicBezTo>
                          <a:pt x="-3578" y="388839"/>
                          <a:pt x="7115" y="330795"/>
                          <a:pt x="18571" y="273793"/>
                        </a:cubicBezTo>
                        <a:cubicBezTo>
                          <a:pt x="27597" y="228871"/>
                          <a:pt x="37178" y="183810"/>
                          <a:pt x="54814" y="141597"/>
                        </a:cubicBezTo>
                        <a:cubicBezTo>
                          <a:pt x="72518" y="99383"/>
                          <a:pt x="98902" y="59738"/>
                          <a:pt x="136117" y="33147"/>
                        </a:cubicBezTo>
                        <a:cubicBezTo>
                          <a:pt x="237624" y="-39547"/>
                          <a:pt x="378915" y="19608"/>
                          <a:pt x="463760" y="92718"/>
                        </a:cubicBezTo>
                        <a:cubicBezTo>
                          <a:pt x="489449" y="114866"/>
                          <a:pt x="512083" y="140486"/>
                          <a:pt x="530413" y="16902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4586" name="Google Shape;14586;p32"/>
                  <p:cNvSpPr/>
                  <p:nvPr/>
                </p:nvSpPr>
                <p:spPr>
                  <a:xfrm>
                    <a:off x="8165250" y="5099370"/>
                    <a:ext cx="490724" cy="5555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0724" h="555540" extrusionOk="0">
                        <a:moveTo>
                          <a:pt x="445592" y="142043"/>
                        </a:moveTo>
                        <a:cubicBezTo>
                          <a:pt x="489264" y="210086"/>
                          <a:pt x="502942" y="297360"/>
                          <a:pt x="479127" y="374636"/>
                        </a:cubicBezTo>
                        <a:cubicBezTo>
                          <a:pt x="455312" y="451912"/>
                          <a:pt x="393658" y="517177"/>
                          <a:pt x="316799" y="542450"/>
                        </a:cubicBezTo>
                        <a:cubicBezTo>
                          <a:pt x="265420" y="559321"/>
                          <a:pt x="209389" y="558627"/>
                          <a:pt x="156483" y="547518"/>
                        </a:cubicBezTo>
                        <a:cubicBezTo>
                          <a:pt x="121907" y="540228"/>
                          <a:pt x="87400" y="528147"/>
                          <a:pt x="60530" y="505165"/>
                        </a:cubicBezTo>
                        <a:cubicBezTo>
                          <a:pt x="23385" y="473436"/>
                          <a:pt x="4917" y="424070"/>
                          <a:pt x="959" y="375330"/>
                        </a:cubicBezTo>
                        <a:cubicBezTo>
                          <a:pt x="-2999" y="326659"/>
                          <a:pt x="5958" y="277919"/>
                          <a:pt x="15609" y="230012"/>
                        </a:cubicBezTo>
                        <a:cubicBezTo>
                          <a:pt x="23177" y="192312"/>
                          <a:pt x="31231" y="154402"/>
                          <a:pt x="46089" y="118923"/>
                        </a:cubicBezTo>
                        <a:cubicBezTo>
                          <a:pt x="60947" y="83444"/>
                          <a:pt x="83165" y="50187"/>
                          <a:pt x="114409" y="27831"/>
                        </a:cubicBezTo>
                        <a:cubicBezTo>
                          <a:pt x="199669" y="-33199"/>
                          <a:pt x="318326" y="16444"/>
                          <a:pt x="389631" y="77890"/>
                        </a:cubicBezTo>
                        <a:cubicBezTo>
                          <a:pt x="411224" y="96497"/>
                          <a:pt x="430178" y="118021"/>
                          <a:pt x="445592" y="141974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4587" name="Google Shape;14587;p32"/>
                <p:cNvSpPr/>
                <p:nvPr/>
              </p:nvSpPr>
              <p:spPr>
                <a:xfrm>
                  <a:off x="8207435" y="5135988"/>
                  <a:ext cx="386368" cy="47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368" h="477949" extrusionOk="0">
                      <a:moveTo>
                        <a:pt x="251423" y="468338"/>
                      </a:moveTo>
                      <a:cubicBezTo>
                        <a:pt x="295582" y="452786"/>
                        <a:pt x="334740" y="418418"/>
                        <a:pt x="358416" y="373705"/>
                      </a:cubicBezTo>
                      <a:cubicBezTo>
                        <a:pt x="381884" y="329338"/>
                        <a:pt x="391049" y="273794"/>
                        <a:pt x="384106" y="217416"/>
                      </a:cubicBezTo>
                      <a:cubicBezTo>
                        <a:pt x="375704" y="148958"/>
                        <a:pt x="345711" y="89248"/>
                        <a:pt x="299748" y="49394"/>
                      </a:cubicBezTo>
                      <a:cubicBezTo>
                        <a:pt x="248508" y="4959"/>
                        <a:pt x="177064" y="-11288"/>
                        <a:pt x="117770" y="8014"/>
                      </a:cubicBezTo>
                      <a:cubicBezTo>
                        <a:pt x="112840" y="9680"/>
                        <a:pt x="110132" y="14957"/>
                        <a:pt x="111729" y="19886"/>
                      </a:cubicBezTo>
                      <a:cubicBezTo>
                        <a:pt x="113327" y="24816"/>
                        <a:pt x="118672" y="27524"/>
                        <a:pt x="123602" y="25927"/>
                      </a:cubicBezTo>
                      <a:cubicBezTo>
                        <a:pt x="176717" y="8570"/>
                        <a:pt x="241009" y="23358"/>
                        <a:pt x="287389" y="63628"/>
                      </a:cubicBezTo>
                      <a:cubicBezTo>
                        <a:pt x="329256" y="99940"/>
                        <a:pt x="357652" y="156804"/>
                        <a:pt x="365429" y="219708"/>
                      </a:cubicBezTo>
                      <a:cubicBezTo>
                        <a:pt x="371886" y="272267"/>
                        <a:pt x="363484" y="323853"/>
                        <a:pt x="341822" y="364887"/>
                      </a:cubicBezTo>
                      <a:cubicBezTo>
                        <a:pt x="317799" y="410225"/>
                        <a:pt x="276350" y="443830"/>
                        <a:pt x="230942" y="454799"/>
                      </a:cubicBezTo>
                      <a:cubicBezTo>
                        <a:pt x="205460" y="460909"/>
                        <a:pt x="177481" y="460701"/>
                        <a:pt x="147764" y="454175"/>
                      </a:cubicBezTo>
                      <a:cubicBezTo>
                        <a:pt x="119714" y="447995"/>
                        <a:pt x="96733" y="437372"/>
                        <a:pt x="79306" y="422583"/>
                      </a:cubicBezTo>
                      <a:cubicBezTo>
                        <a:pt x="57226" y="403768"/>
                        <a:pt x="40493" y="375024"/>
                        <a:pt x="29732" y="336976"/>
                      </a:cubicBezTo>
                      <a:cubicBezTo>
                        <a:pt x="16193" y="289208"/>
                        <a:pt x="15429" y="242273"/>
                        <a:pt x="27649" y="201308"/>
                      </a:cubicBezTo>
                      <a:cubicBezTo>
                        <a:pt x="41119" y="156110"/>
                        <a:pt x="71876" y="117853"/>
                        <a:pt x="109924" y="98898"/>
                      </a:cubicBezTo>
                      <a:cubicBezTo>
                        <a:pt x="150819" y="78486"/>
                        <a:pt x="201573" y="81055"/>
                        <a:pt x="236288" y="105217"/>
                      </a:cubicBezTo>
                      <a:cubicBezTo>
                        <a:pt x="270656" y="129101"/>
                        <a:pt x="292735" y="173398"/>
                        <a:pt x="303913" y="240537"/>
                      </a:cubicBezTo>
                      <a:cubicBezTo>
                        <a:pt x="306968" y="259075"/>
                        <a:pt x="309676" y="280320"/>
                        <a:pt x="301969" y="298026"/>
                      </a:cubicBezTo>
                      <a:cubicBezTo>
                        <a:pt x="296276" y="311217"/>
                        <a:pt x="284472" y="323159"/>
                        <a:pt x="265865" y="334546"/>
                      </a:cubicBezTo>
                      <a:cubicBezTo>
                        <a:pt x="239204" y="350862"/>
                        <a:pt x="211293" y="359263"/>
                        <a:pt x="185257" y="358777"/>
                      </a:cubicBezTo>
                      <a:cubicBezTo>
                        <a:pt x="156026" y="358291"/>
                        <a:pt x="128740" y="346071"/>
                        <a:pt x="112216" y="326145"/>
                      </a:cubicBezTo>
                      <a:cubicBezTo>
                        <a:pt x="101662" y="313439"/>
                        <a:pt x="94233" y="296637"/>
                        <a:pt x="89373" y="274627"/>
                      </a:cubicBezTo>
                      <a:cubicBezTo>
                        <a:pt x="83054" y="245953"/>
                        <a:pt x="84096" y="221235"/>
                        <a:pt x="92428" y="201170"/>
                      </a:cubicBezTo>
                      <a:cubicBezTo>
                        <a:pt x="102148" y="177841"/>
                        <a:pt x="123116" y="161525"/>
                        <a:pt x="144571" y="160553"/>
                      </a:cubicBezTo>
                      <a:cubicBezTo>
                        <a:pt x="160400" y="159859"/>
                        <a:pt x="177897" y="167149"/>
                        <a:pt x="194005" y="181174"/>
                      </a:cubicBezTo>
                      <a:cubicBezTo>
                        <a:pt x="205322" y="191033"/>
                        <a:pt x="219763" y="207349"/>
                        <a:pt x="224207" y="229012"/>
                      </a:cubicBezTo>
                      <a:cubicBezTo>
                        <a:pt x="228095" y="247827"/>
                        <a:pt x="222541" y="267337"/>
                        <a:pt x="210182" y="278724"/>
                      </a:cubicBezTo>
                      <a:cubicBezTo>
                        <a:pt x="197199" y="290596"/>
                        <a:pt x="176439" y="292193"/>
                        <a:pt x="163941" y="282334"/>
                      </a:cubicBezTo>
                      <a:cubicBezTo>
                        <a:pt x="157831" y="277474"/>
                        <a:pt x="154013" y="269003"/>
                        <a:pt x="153943" y="260186"/>
                      </a:cubicBezTo>
                      <a:cubicBezTo>
                        <a:pt x="153943" y="252410"/>
                        <a:pt x="156790" y="245605"/>
                        <a:pt x="161859" y="241509"/>
                      </a:cubicBezTo>
                      <a:cubicBezTo>
                        <a:pt x="165885" y="238246"/>
                        <a:pt x="166510" y="232344"/>
                        <a:pt x="163247" y="228248"/>
                      </a:cubicBezTo>
                      <a:cubicBezTo>
                        <a:pt x="159984" y="224221"/>
                        <a:pt x="154082" y="223596"/>
                        <a:pt x="149985" y="226859"/>
                      </a:cubicBezTo>
                      <a:cubicBezTo>
                        <a:pt x="140474" y="234566"/>
                        <a:pt x="134989" y="246786"/>
                        <a:pt x="135059" y="260255"/>
                      </a:cubicBezTo>
                      <a:cubicBezTo>
                        <a:pt x="135127" y="274836"/>
                        <a:pt x="141515" y="288583"/>
                        <a:pt x="152208" y="297053"/>
                      </a:cubicBezTo>
                      <a:cubicBezTo>
                        <a:pt x="171995" y="312745"/>
                        <a:pt x="203030" y="310801"/>
                        <a:pt x="222818" y="292610"/>
                      </a:cubicBezTo>
                      <a:cubicBezTo>
                        <a:pt x="239968" y="276849"/>
                        <a:pt x="247744" y="250396"/>
                        <a:pt x="242606" y="225193"/>
                      </a:cubicBezTo>
                      <a:cubicBezTo>
                        <a:pt x="237121" y="198392"/>
                        <a:pt x="219833" y="178744"/>
                        <a:pt x="206294" y="166941"/>
                      </a:cubicBezTo>
                      <a:cubicBezTo>
                        <a:pt x="186575" y="149722"/>
                        <a:pt x="164289" y="140765"/>
                        <a:pt x="143668" y="141737"/>
                      </a:cubicBezTo>
                      <a:cubicBezTo>
                        <a:pt x="114993" y="143057"/>
                        <a:pt x="87428" y="164024"/>
                        <a:pt x="75001" y="193949"/>
                      </a:cubicBezTo>
                      <a:cubicBezTo>
                        <a:pt x="65142" y="217625"/>
                        <a:pt x="63753" y="246161"/>
                        <a:pt x="70904" y="278654"/>
                      </a:cubicBezTo>
                      <a:cubicBezTo>
                        <a:pt x="76389" y="303649"/>
                        <a:pt x="85138" y="323090"/>
                        <a:pt x="97635" y="338156"/>
                      </a:cubicBezTo>
                      <a:cubicBezTo>
                        <a:pt x="117631" y="362249"/>
                        <a:pt x="150263" y="377037"/>
                        <a:pt x="184840" y="377593"/>
                      </a:cubicBezTo>
                      <a:cubicBezTo>
                        <a:pt x="214487" y="378079"/>
                        <a:pt x="245869" y="368775"/>
                        <a:pt x="275586" y="350584"/>
                      </a:cubicBezTo>
                      <a:cubicBezTo>
                        <a:pt x="297595" y="337115"/>
                        <a:pt x="311828" y="322395"/>
                        <a:pt x="319118" y="305454"/>
                      </a:cubicBezTo>
                      <a:cubicBezTo>
                        <a:pt x="328769" y="283098"/>
                        <a:pt x="325854" y="258589"/>
                        <a:pt x="322312" y="237412"/>
                      </a:cubicBezTo>
                      <a:cubicBezTo>
                        <a:pt x="310301" y="164996"/>
                        <a:pt x="285583" y="116673"/>
                        <a:pt x="246911" y="89734"/>
                      </a:cubicBezTo>
                      <a:cubicBezTo>
                        <a:pt x="206155" y="61337"/>
                        <a:pt x="149013" y="58282"/>
                        <a:pt x="101384" y="82027"/>
                      </a:cubicBezTo>
                      <a:cubicBezTo>
                        <a:pt x="58129" y="103551"/>
                        <a:pt x="24594" y="145070"/>
                        <a:pt x="9458" y="195893"/>
                      </a:cubicBezTo>
                      <a:cubicBezTo>
                        <a:pt x="-3802" y="240259"/>
                        <a:pt x="-3108" y="290804"/>
                        <a:pt x="11472" y="342044"/>
                      </a:cubicBezTo>
                      <a:cubicBezTo>
                        <a:pt x="23275" y="383703"/>
                        <a:pt x="41952" y="415571"/>
                        <a:pt x="66947" y="436817"/>
                      </a:cubicBezTo>
                      <a:cubicBezTo>
                        <a:pt x="86665" y="453619"/>
                        <a:pt x="112424" y="465561"/>
                        <a:pt x="143529" y="472435"/>
                      </a:cubicBezTo>
                      <a:cubicBezTo>
                        <a:pt x="176022" y="479586"/>
                        <a:pt x="206849" y="479795"/>
                        <a:pt x="235177" y="472990"/>
                      </a:cubicBezTo>
                      <a:cubicBezTo>
                        <a:pt x="240593" y="471671"/>
                        <a:pt x="246008" y="470074"/>
                        <a:pt x="251355" y="468199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4588" name="Google Shape;14588;p32"/>
            <p:cNvGrpSpPr/>
            <p:nvPr/>
          </p:nvGrpSpPr>
          <p:grpSpPr>
            <a:xfrm>
              <a:off x="4712125" y="4806423"/>
              <a:ext cx="191537" cy="159575"/>
              <a:chOff x="5952963" y="3588122"/>
              <a:chExt cx="643821" cy="536387"/>
            </a:xfrm>
          </p:grpSpPr>
          <p:sp>
            <p:nvSpPr>
              <p:cNvPr id="14589" name="Google Shape;14589;p32"/>
              <p:cNvSpPr/>
              <p:nvPr/>
            </p:nvSpPr>
            <p:spPr>
              <a:xfrm>
                <a:off x="6086928" y="3588122"/>
                <a:ext cx="508958" cy="522554"/>
              </a:xfrm>
              <a:custGeom>
                <a:avLst/>
                <a:gdLst/>
                <a:ahLst/>
                <a:cxnLst/>
                <a:rect l="l" t="t" r="r" b="b"/>
                <a:pathLst>
                  <a:path w="748467" h="768462" extrusionOk="0">
                    <a:moveTo>
                      <a:pt x="190309" y="768324"/>
                    </a:moveTo>
                    <a:cubicBezTo>
                      <a:pt x="306675" y="715071"/>
                      <a:pt x="414084" y="673620"/>
                      <a:pt x="495734" y="644529"/>
                    </a:cubicBezTo>
                    <a:lnTo>
                      <a:pt x="495734" y="644529"/>
                    </a:lnTo>
                    <a:cubicBezTo>
                      <a:pt x="498997" y="643349"/>
                      <a:pt x="502261" y="642168"/>
                      <a:pt x="505455" y="641057"/>
                    </a:cubicBezTo>
                    <a:lnTo>
                      <a:pt x="505455" y="641057"/>
                    </a:lnTo>
                    <a:cubicBezTo>
                      <a:pt x="593979" y="609744"/>
                      <a:pt x="649801" y="593775"/>
                      <a:pt x="649801" y="593775"/>
                    </a:cubicBezTo>
                    <a:cubicBezTo>
                      <a:pt x="673338" y="580306"/>
                      <a:pt x="692153" y="563781"/>
                      <a:pt x="706803" y="544827"/>
                    </a:cubicBezTo>
                    <a:cubicBezTo>
                      <a:pt x="707845" y="543508"/>
                      <a:pt x="708886" y="542188"/>
                      <a:pt x="709858" y="540800"/>
                    </a:cubicBezTo>
                    <a:lnTo>
                      <a:pt x="709858" y="540800"/>
                    </a:lnTo>
                    <a:cubicBezTo>
                      <a:pt x="719301" y="527816"/>
                      <a:pt x="726869" y="513861"/>
                      <a:pt x="732631" y="499141"/>
                    </a:cubicBezTo>
                    <a:cubicBezTo>
                      <a:pt x="733257" y="497614"/>
                      <a:pt x="733812" y="496156"/>
                      <a:pt x="734367" y="494629"/>
                    </a:cubicBezTo>
                    <a:cubicBezTo>
                      <a:pt x="739297" y="481229"/>
                      <a:pt x="742907" y="467134"/>
                      <a:pt x="745198" y="452554"/>
                    </a:cubicBezTo>
                    <a:cubicBezTo>
                      <a:pt x="745407" y="451582"/>
                      <a:pt x="745545" y="450540"/>
                      <a:pt x="745615" y="449568"/>
                    </a:cubicBezTo>
                    <a:cubicBezTo>
                      <a:pt x="749642" y="422213"/>
                      <a:pt x="749295" y="393190"/>
                      <a:pt x="745268" y="363682"/>
                    </a:cubicBezTo>
                    <a:cubicBezTo>
                      <a:pt x="745129" y="362641"/>
                      <a:pt x="744990" y="361600"/>
                      <a:pt x="744851" y="360558"/>
                    </a:cubicBezTo>
                    <a:cubicBezTo>
                      <a:pt x="742560" y="344589"/>
                      <a:pt x="739227" y="328412"/>
                      <a:pt x="734923" y="312235"/>
                    </a:cubicBezTo>
                    <a:cubicBezTo>
                      <a:pt x="734645" y="311193"/>
                      <a:pt x="734367" y="310152"/>
                      <a:pt x="734020" y="309110"/>
                    </a:cubicBezTo>
                    <a:cubicBezTo>
                      <a:pt x="729368" y="292030"/>
                      <a:pt x="723675" y="275020"/>
                      <a:pt x="717009" y="258218"/>
                    </a:cubicBezTo>
                    <a:cubicBezTo>
                      <a:pt x="716663" y="257246"/>
                      <a:pt x="716246" y="256274"/>
                      <a:pt x="715829" y="255301"/>
                    </a:cubicBezTo>
                    <a:cubicBezTo>
                      <a:pt x="710483" y="241901"/>
                      <a:pt x="704512" y="228640"/>
                      <a:pt x="698055" y="215726"/>
                    </a:cubicBezTo>
                    <a:cubicBezTo>
                      <a:pt x="697569" y="214754"/>
                      <a:pt x="697083" y="213782"/>
                      <a:pt x="696597" y="212810"/>
                    </a:cubicBezTo>
                    <a:cubicBezTo>
                      <a:pt x="676740" y="173373"/>
                      <a:pt x="652300" y="136367"/>
                      <a:pt x="625153" y="104568"/>
                    </a:cubicBezTo>
                    <a:cubicBezTo>
                      <a:pt x="624389" y="103735"/>
                      <a:pt x="623625" y="102832"/>
                      <a:pt x="622931" y="101999"/>
                    </a:cubicBezTo>
                    <a:cubicBezTo>
                      <a:pt x="614877" y="92695"/>
                      <a:pt x="606614" y="83877"/>
                      <a:pt x="598144" y="75615"/>
                    </a:cubicBezTo>
                    <a:cubicBezTo>
                      <a:pt x="597311" y="74782"/>
                      <a:pt x="596478" y="74018"/>
                      <a:pt x="595645" y="73185"/>
                    </a:cubicBezTo>
                    <a:cubicBezTo>
                      <a:pt x="583355" y="61312"/>
                      <a:pt x="570650" y="50551"/>
                      <a:pt x="557736" y="41247"/>
                    </a:cubicBezTo>
                    <a:cubicBezTo>
                      <a:pt x="556764" y="40483"/>
                      <a:pt x="555653" y="39720"/>
                      <a:pt x="554611" y="39026"/>
                    </a:cubicBezTo>
                    <a:cubicBezTo>
                      <a:pt x="545308" y="32430"/>
                      <a:pt x="535935" y="26597"/>
                      <a:pt x="526492" y="21598"/>
                    </a:cubicBezTo>
                    <a:cubicBezTo>
                      <a:pt x="525242" y="20904"/>
                      <a:pt x="523993" y="20279"/>
                      <a:pt x="522743" y="19654"/>
                    </a:cubicBezTo>
                    <a:cubicBezTo>
                      <a:pt x="506496" y="11392"/>
                      <a:pt x="490111" y="5491"/>
                      <a:pt x="474002" y="2436"/>
                    </a:cubicBezTo>
                    <a:cubicBezTo>
                      <a:pt x="472059" y="2019"/>
                      <a:pt x="470115" y="1672"/>
                      <a:pt x="468170" y="1463"/>
                    </a:cubicBezTo>
                    <a:cubicBezTo>
                      <a:pt x="458936" y="75"/>
                      <a:pt x="449771" y="-342"/>
                      <a:pt x="440676" y="283"/>
                    </a:cubicBezTo>
                    <a:cubicBezTo>
                      <a:pt x="286957" y="62285"/>
                      <a:pt x="0" y="131438"/>
                      <a:pt x="0" y="131438"/>
                    </a:cubicBezTo>
                    <a:lnTo>
                      <a:pt x="486" y="133173"/>
                    </a:lnTo>
                    <a:lnTo>
                      <a:pt x="1459" y="136367"/>
                    </a:lnTo>
                    <a:lnTo>
                      <a:pt x="173715" y="713682"/>
                    </a:lnTo>
                    <a:lnTo>
                      <a:pt x="174618" y="716667"/>
                    </a:lnTo>
                    <a:lnTo>
                      <a:pt x="190101" y="768463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4590" name="Google Shape;14590;p32"/>
              <p:cNvGrpSpPr/>
              <p:nvPr/>
            </p:nvGrpSpPr>
            <p:grpSpPr>
              <a:xfrm>
                <a:off x="5952963" y="3588122"/>
                <a:ext cx="643821" cy="536387"/>
                <a:chOff x="8121602" y="4920639"/>
                <a:chExt cx="945127" cy="787415"/>
              </a:xfrm>
            </p:grpSpPr>
            <p:grpSp>
              <p:nvGrpSpPr>
                <p:cNvPr id="14591" name="Google Shape;14591;p32"/>
                <p:cNvGrpSpPr/>
                <p:nvPr/>
              </p:nvGrpSpPr>
              <p:grpSpPr>
                <a:xfrm>
                  <a:off x="8121602" y="4920639"/>
                  <a:ext cx="945127" cy="787415"/>
                  <a:chOff x="8121602" y="4920639"/>
                  <a:chExt cx="945127" cy="787415"/>
                </a:xfrm>
              </p:grpSpPr>
              <p:sp>
                <p:nvSpPr>
                  <p:cNvPr id="14592" name="Google Shape;14592;p32"/>
                  <p:cNvSpPr/>
                  <p:nvPr/>
                </p:nvSpPr>
                <p:spPr>
                  <a:xfrm>
                    <a:off x="8318262" y="4920639"/>
                    <a:ext cx="748467" cy="7684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8467" h="768462" extrusionOk="0">
                        <a:moveTo>
                          <a:pt x="190309" y="768324"/>
                        </a:moveTo>
                        <a:cubicBezTo>
                          <a:pt x="306675" y="715071"/>
                          <a:pt x="414084" y="673620"/>
                          <a:pt x="495734" y="644529"/>
                        </a:cubicBezTo>
                        <a:lnTo>
                          <a:pt x="495734" y="644529"/>
                        </a:lnTo>
                        <a:cubicBezTo>
                          <a:pt x="498997" y="643349"/>
                          <a:pt x="502261" y="642168"/>
                          <a:pt x="505455" y="641057"/>
                        </a:cubicBezTo>
                        <a:lnTo>
                          <a:pt x="505455" y="641057"/>
                        </a:lnTo>
                        <a:cubicBezTo>
                          <a:pt x="593979" y="609744"/>
                          <a:pt x="649801" y="593775"/>
                          <a:pt x="649801" y="593775"/>
                        </a:cubicBezTo>
                        <a:cubicBezTo>
                          <a:pt x="673338" y="580306"/>
                          <a:pt x="692153" y="563781"/>
                          <a:pt x="706803" y="544827"/>
                        </a:cubicBezTo>
                        <a:cubicBezTo>
                          <a:pt x="707845" y="543508"/>
                          <a:pt x="708886" y="542188"/>
                          <a:pt x="709858" y="540800"/>
                        </a:cubicBezTo>
                        <a:lnTo>
                          <a:pt x="709858" y="540800"/>
                        </a:lnTo>
                        <a:cubicBezTo>
                          <a:pt x="719301" y="527816"/>
                          <a:pt x="726869" y="513861"/>
                          <a:pt x="732631" y="499141"/>
                        </a:cubicBezTo>
                        <a:cubicBezTo>
                          <a:pt x="733257" y="497614"/>
                          <a:pt x="733812" y="496156"/>
                          <a:pt x="734367" y="494629"/>
                        </a:cubicBezTo>
                        <a:cubicBezTo>
                          <a:pt x="739297" y="481229"/>
                          <a:pt x="742907" y="467134"/>
                          <a:pt x="745198" y="452554"/>
                        </a:cubicBezTo>
                        <a:cubicBezTo>
                          <a:pt x="745407" y="451582"/>
                          <a:pt x="745545" y="450540"/>
                          <a:pt x="745615" y="449568"/>
                        </a:cubicBezTo>
                        <a:cubicBezTo>
                          <a:pt x="749642" y="422213"/>
                          <a:pt x="749295" y="393190"/>
                          <a:pt x="745268" y="363682"/>
                        </a:cubicBezTo>
                        <a:cubicBezTo>
                          <a:pt x="745129" y="362641"/>
                          <a:pt x="744990" y="361600"/>
                          <a:pt x="744851" y="360558"/>
                        </a:cubicBezTo>
                        <a:cubicBezTo>
                          <a:pt x="742560" y="344589"/>
                          <a:pt x="739227" y="328412"/>
                          <a:pt x="734923" y="312235"/>
                        </a:cubicBezTo>
                        <a:cubicBezTo>
                          <a:pt x="734645" y="311193"/>
                          <a:pt x="734367" y="310152"/>
                          <a:pt x="734020" y="309110"/>
                        </a:cubicBezTo>
                        <a:cubicBezTo>
                          <a:pt x="729368" y="292030"/>
                          <a:pt x="723675" y="275020"/>
                          <a:pt x="717009" y="258218"/>
                        </a:cubicBezTo>
                        <a:cubicBezTo>
                          <a:pt x="716663" y="257246"/>
                          <a:pt x="716246" y="256274"/>
                          <a:pt x="715829" y="255301"/>
                        </a:cubicBezTo>
                        <a:cubicBezTo>
                          <a:pt x="710483" y="241901"/>
                          <a:pt x="704512" y="228640"/>
                          <a:pt x="698055" y="215726"/>
                        </a:cubicBezTo>
                        <a:cubicBezTo>
                          <a:pt x="697569" y="214754"/>
                          <a:pt x="697083" y="213782"/>
                          <a:pt x="696597" y="212810"/>
                        </a:cubicBezTo>
                        <a:cubicBezTo>
                          <a:pt x="676740" y="173373"/>
                          <a:pt x="652300" y="136367"/>
                          <a:pt x="625153" y="104568"/>
                        </a:cubicBezTo>
                        <a:cubicBezTo>
                          <a:pt x="624389" y="103735"/>
                          <a:pt x="623625" y="102832"/>
                          <a:pt x="622931" y="101999"/>
                        </a:cubicBezTo>
                        <a:cubicBezTo>
                          <a:pt x="614877" y="92695"/>
                          <a:pt x="606614" y="83877"/>
                          <a:pt x="598144" y="75615"/>
                        </a:cubicBezTo>
                        <a:cubicBezTo>
                          <a:pt x="597311" y="74782"/>
                          <a:pt x="596478" y="74018"/>
                          <a:pt x="595645" y="73185"/>
                        </a:cubicBezTo>
                        <a:cubicBezTo>
                          <a:pt x="583355" y="61312"/>
                          <a:pt x="570650" y="50551"/>
                          <a:pt x="557736" y="41247"/>
                        </a:cubicBezTo>
                        <a:cubicBezTo>
                          <a:pt x="556764" y="40483"/>
                          <a:pt x="555653" y="39720"/>
                          <a:pt x="554611" y="39026"/>
                        </a:cubicBezTo>
                        <a:cubicBezTo>
                          <a:pt x="545308" y="32430"/>
                          <a:pt x="535935" y="26597"/>
                          <a:pt x="526492" y="21598"/>
                        </a:cubicBezTo>
                        <a:cubicBezTo>
                          <a:pt x="525242" y="20904"/>
                          <a:pt x="523993" y="20279"/>
                          <a:pt x="522743" y="19654"/>
                        </a:cubicBezTo>
                        <a:cubicBezTo>
                          <a:pt x="506496" y="11392"/>
                          <a:pt x="490111" y="5491"/>
                          <a:pt x="474002" y="2436"/>
                        </a:cubicBezTo>
                        <a:cubicBezTo>
                          <a:pt x="472059" y="2019"/>
                          <a:pt x="470115" y="1672"/>
                          <a:pt x="468170" y="1463"/>
                        </a:cubicBezTo>
                        <a:cubicBezTo>
                          <a:pt x="458936" y="75"/>
                          <a:pt x="449771" y="-342"/>
                          <a:pt x="440676" y="283"/>
                        </a:cubicBezTo>
                        <a:cubicBezTo>
                          <a:pt x="286957" y="62285"/>
                          <a:pt x="0" y="131438"/>
                          <a:pt x="0" y="131438"/>
                        </a:cubicBezTo>
                        <a:lnTo>
                          <a:pt x="486" y="133173"/>
                        </a:lnTo>
                        <a:lnTo>
                          <a:pt x="1459" y="136367"/>
                        </a:lnTo>
                        <a:lnTo>
                          <a:pt x="173715" y="713682"/>
                        </a:lnTo>
                        <a:lnTo>
                          <a:pt x="174618" y="716667"/>
                        </a:lnTo>
                        <a:lnTo>
                          <a:pt x="190101" y="768463"/>
                        </a:lnTo>
                        <a:close/>
                      </a:path>
                    </a:pathLst>
                  </a:custGeom>
                  <a:solidFill>
                    <a:srgbClr val="FFFFFF">
                      <a:alpha val="1139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grpSp>
                <p:nvGrpSpPr>
                  <p:cNvPr id="14593" name="Google Shape;14593;p32"/>
                  <p:cNvGrpSpPr/>
                  <p:nvPr/>
                </p:nvGrpSpPr>
                <p:grpSpPr>
                  <a:xfrm>
                    <a:off x="8319026" y="4922102"/>
                    <a:ext cx="744989" cy="715065"/>
                    <a:chOff x="8319026" y="4922102"/>
                    <a:chExt cx="744989" cy="715065"/>
                  </a:xfrm>
                </p:grpSpPr>
                <p:sp>
                  <p:nvSpPr>
                    <p:cNvPr id="14594" name="Google Shape;14594;p32"/>
                    <p:cNvSpPr/>
                    <p:nvPr/>
                  </p:nvSpPr>
                  <p:spPr>
                    <a:xfrm>
                      <a:off x="8621268" y="4940154"/>
                      <a:ext cx="255007" cy="848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007" h="84843" extrusionOk="0">
                          <a:moveTo>
                            <a:pt x="1655" y="84844"/>
                          </a:moveTo>
                          <a:cubicBezTo>
                            <a:pt x="43244" y="84358"/>
                            <a:pt x="84347" y="77276"/>
                            <a:pt x="124409" y="66514"/>
                          </a:cubicBezTo>
                          <a:cubicBezTo>
                            <a:pt x="168984" y="54503"/>
                            <a:pt x="212030" y="38256"/>
                            <a:pt x="255007" y="21662"/>
                          </a:cubicBezTo>
                          <a:cubicBezTo>
                            <a:pt x="254036" y="20898"/>
                            <a:pt x="252925" y="20135"/>
                            <a:pt x="251883" y="19440"/>
                          </a:cubicBezTo>
                          <a:cubicBezTo>
                            <a:pt x="242232" y="23190"/>
                            <a:pt x="232581" y="26870"/>
                            <a:pt x="222862" y="30480"/>
                          </a:cubicBezTo>
                          <a:cubicBezTo>
                            <a:pt x="154681" y="56100"/>
                            <a:pt x="84278" y="78803"/>
                            <a:pt x="10960" y="81372"/>
                          </a:cubicBezTo>
                          <a:cubicBezTo>
                            <a:pt x="17764" y="78803"/>
                            <a:pt x="24637" y="76304"/>
                            <a:pt x="31441" y="73735"/>
                          </a:cubicBezTo>
                          <a:cubicBezTo>
                            <a:pt x="95526" y="49851"/>
                            <a:pt x="159610" y="25897"/>
                            <a:pt x="223695" y="1944"/>
                          </a:cubicBezTo>
                          <a:cubicBezTo>
                            <a:pt x="222445" y="1250"/>
                            <a:pt x="221195" y="625"/>
                            <a:pt x="219945" y="0"/>
                          </a:cubicBezTo>
                          <a:cubicBezTo>
                            <a:pt x="146974" y="27286"/>
                            <a:pt x="73933" y="54503"/>
                            <a:pt x="1031" y="81789"/>
                          </a:cubicBezTo>
                          <a:cubicBezTo>
                            <a:pt x="-705" y="82414"/>
                            <a:pt x="-80" y="84844"/>
                            <a:pt x="1655" y="84844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595" name="Google Shape;14595;p32"/>
                    <p:cNvSpPr/>
                    <p:nvPr/>
                  </p:nvSpPr>
                  <p:spPr>
                    <a:xfrm>
                      <a:off x="8319026" y="4922102"/>
                      <a:ext cx="473515" cy="13483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3515" h="134833" extrusionOk="0">
                          <a:moveTo>
                            <a:pt x="903" y="134765"/>
                          </a:moveTo>
                          <a:cubicBezTo>
                            <a:pt x="51101" y="134417"/>
                            <a:pt x="101229" y="127613"/>
                            <a:pt x="150247" y="116782"/>
                          </a:cubicBezTo>
                          <a:cubicBezTo>
                            <a:pt x="224469" y="100327"/>
                            <a:pt x="296121" y="74291"/>
                            <a:pt x="366523" y="45685"/>
                          </a:cubicBezTo>
                          <a:cubicBezTo>
                            <a:pt x="402350" y="31105"/>
                            <a:pt x="437828" y="15900"/>
                            <a:pt x="473516" y="972"/>
                          </a:cubicBezTo>
                          <a:cubicBezTo>
                            <a:pt x="471572" y="556"/>
                            <a:pt x="469627" y="208"/>
                            <a:pt x="467684" y="0"/>
                          </a:cubicBezTo>
                          <a:cubicBezTo>
                            <a:pt x="431094" y="15414"/>
                            <a:pt x="394643" y="30966"/>
                            <a:pt x="357775" y="45824"/>
                          </a:cubicBezTo>
                          <a:cubicBezTo>
                            <a:pt x="285220" y="75054"/>
                            <a:pt x="211207" y="101299"/>
                            <a:pt x="134417" y="116991"/>
                          </a:cubicBezTo>
                          <a:cubicBezTo>
                            <a:pt x="90190" y="126017"/>
                            <a:pt x="45060" y="131432"/>
                            <a:pt x="0" y="131640"/>
                          </a:cubicBezTo>
                          <a:lnTo>
                            <a:pt x="971" y="134834"/>
                          </a:ln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596" name="Google Shape;14596;p32"/>
                    <p:cNvSpPr/>
                    <p:nvPr/>
                  </p:nvSpPr>
                  <p:spPr>
                    <a:xfrm>
                      <a:off x="8384616" y="4993824"/>
                      <a:ext cx="532067" cy="10199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32067" h="101994" extrusionOk="0">
                          <a:moveTo>
                            <a:pt x="390290" y="44227"/>
                          </a:moveTo>
                          <a:cubicBezTo>
                            <a:pt x="438058" y="32077"/>
                            <a:pt x="485411" y="18191"/>
                            <a:pt x="532068" y="2430"/>
                          </a:cubicBezTo>
                          <a:cubicBezTo>
                            <a:pt x="531235" y="1597"/>
                            <a:pt x="530401" y="833"/>
                            <a:pt x="529568" y="0"/>
                          </a:cubicBezTo>
                          <a:cubicBezTo>
                            <a:pt x="477356" y="17497"/>
                            <a:pt x="424311" y="32841"/>
                            <a:pt x="370781" y="45824"/>
                          </a:cubicBezTo>
                          <a:cubicBezTo>
                            <a:pt x="310098" y="60613"/>
                            <a:pt x="248791" y="72416"/>
                            <a:pt x="186929" y="81303"/>
                          </a:cubicBezTo>
                          <a:cubicBezTo>
                            <a:pt x="125413" y="90121"/>
                            <a:pt x="63481" y="96023"/>
                            <a:pt x="1410" y="98869"/>
                          </a:cubicBezTo>
                          <a:cubicBezTo>
                            <a:pt x="-603" y="99008"/>
                            <a:pt x="-395" y="102063"/>
                            <a:pt x="1618" y="101993"/>
                          </a:cubicBezTo>
                          <a:cubicBezTo>
                            <a:pt x="9186" y="101646"/>
                            <a:pt x="16824" y="101230"/>
                            <a:pt x="24392" y="100813"/>
                          </a:cubicBezTo>
                          <a:cubicBezTo>
                            <a:pt x="86255" y="97203"/>
                            <a:pt x="147839" y="90607"/>
                            <a:pt x="209077" y="81164"/>
                          </a:cubicBezTo>
                          <a:cubicBezTo>
                            <a:pt x="269967" y="71722"/>
                            <a:pt x="330511" y="59363"/>
                            <a:pt x="390221" y="44227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597" name="Google Shape;14597;p32"/>
                    <p:cNvSpPr/>
                    <p:nvPr/>
                  </p:nvSpPr>
                  <p:spPr>
                    <a:xfrm>
                      <a:off x="8386751" y="5022638"/>
                      <a:ext cx="579375" cy="18616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9375" h="186168" extrusionOk="0">
                          <a:moveTo>
                            <a:pt x="2469" y="185865"/>
                          </a:moveTo>
                          <a:cubicBezTo>
                            <a:pt x="36351" y="160940"/>
                            <a:pt x="74538" y="142541"/>
                            <a:pt x="114252" y="129071"/>
                          </a:cubicBezTo>
                          <a:cubicBezTo>
                            <a:pt x="187363" y="104354"/>
                            <a:pt x="264639" y="96647"/>
                            <a:pt x="341151" y="90260"/>
                          </a:cubicBezTo>
                          <a:cubicBezTo>
                            <a:pt x="420093" y="83664"/>
                            <a:pt x="499036" y="77207"/>
                            <a:pt x="577979" y="70680"/>
                          </a:cubicBezTo>
                          <a:cubicBezTo>
                            <a:pt x="579853" y="70541"/>
                            <a:pt x="579783" y="68042"/>
                            <a:pt x="578117" y="67556"/>
                          </a:cubicBezTo>
                          <a:cubicBezTo>
                            <a:pt x="570549" y="65264"/>
                            <a:pt x="562912" y="62973"/>
                            <a:pt x="555275" y="60682"/>
                          </a:cubicBezTo>
                          <a:cubicBezTo>
                            <a:pt x="539584" y="55961"/>
                            <a:pt x="523962" y="51239"/>
                            <a:pt x="508340" y="46588"/>
                          </a:cubicBezTo>
                          <a:cubicBezTo>
                            <a:pt x="504660" y="45477"/>
                            <a:pt x="500910" y="44435"/>
                            <a:pt x="497231" y="43255"/>
                          </a:cubicBezTo>
                          <a:cubicBezTo>
                            <a:pt x="494037" y="42213"/>
                            <a:pt x="490219" y="40894"/>
                            <a:pt x="488483" y="37770"/>
                          </a:cubicBezTo>
                          <a:cubicBezTo>
                            <a:pt x="483970" y="29786"/>
                            <a:pt x="493690" y="23190"/>
                            <a:pt x="499870" y="20898"/>
                          </a:cubicBezTo>
                          <a:cubicBezTo>
                            <a:pt x="514450" y="15413"/>
                            <a:pt x="529724" y="11317"/>
                            <a:pt x="544582" y="6526"/>
                          </a:cubicBezTo>
                          <a:cubicBezTo>
                            <a:pt x="548679" y="5207"/>
                            <a:pt x="552776" y="3888"/>
                            <a:pt x="556872" y="2569"/>
                          </a:cubicBezTo>
                          <a:cubicBezTo>
                            <a:pt x="556108" y="1736"/>
                            <a:pt x="555345" y="833"/>
                            <a:pt x="554650" y="0"/>
                          </a:cubicBezTo>
                          <a:cubicBezTo>
                            <a:pt x="550345" y="1388"/>
                            <a:pt x="545971" y="2777"/>
                            <a:pt x="541666" y="4166"/>
                          </a:cubicBezTo>
                          <a:cubicBezTo>
                            <a:pt x="533959" y="6596"/>
                            <a:pt x="526253" y="9026"/>
                            <a:pt x="518546" y="11525"/>
                          </a:cubicBezTo>
                          <a:cubicBezTo>
                            <a:pt x="511464" y="13817"/>
                            <a:pt x="504105" y="15622"/>
                            <a:pt x="497231" y="18468"/>
                          </a:cubicBezTo>
                          <a:cubicBezTo>
                            <a:pt x="491954" y="20690"/>
                            <a:pt x="487094" y="24023"/>
                            <a:pt x="485150" y="29647"/>
                          </a:cubicBezTo>
                          <a:cubicBezTo>
                            <a:pt x="483415" y="34646"/>
                            <a:pt x="484803" y="39853"/>
                            <a:pt x="489177" y="42908"/>
                          </a:cubicBezTo>
                          <a:cubicBezTo>
                            <a:pt x="494384" y="46657"/>
                            <a:pt x="501744" y="47768"/>
                            <a:pt x="507784" y="49573"/>
                          </a:cubicBezTo>
                          <a:cubicBezTo>
                            <a:pt x="515353" y="51864"/>
                            <a:pt x="522990" y="54156"/>
                            <a:pt x="530627" y="56447"/>
                          </a:cubicBezTo>
                          <a:cubicBezTo>
                            <a:pt x="543610" y="60335"/>
                            <a:pt x="556594" y="64223"/>
                            <a:pt x="569508" y="68180"/>
                          </a:cubicBezTo>
                          <a:cubicBezTo>
                            <a:pt x="527433" y="71652"/>
                            <a:pt x="485358" y="75123"/>
                            <a:pt x="443353" y="78595"/>
                          </a:cubicBezTo>
                          <a:cubicBezTo>
                            <a:pt x="403638" y="81858"/>
                            <a:pt x="363924" y="85052"/>
                            <a:pt x="324210" y="88454"/>
                          </a:cubicBezTo>
                          <a:cubicBezTo>
                            <a:pt x="285676" y="91856"/>
                            <a:pt x="247073" y="95814"/>
                            <a:pt x="208886" y="102410"/>
                          </a:cubicBezTo>
                          <a:cubicBezTo>
                            <a:pt x="135081" y="115185"/>
                            <a:pt x="61555" y="138444"/>
                            <a:pt x="664" y="183296"/>
                          </a:cubicBezTo>
                          <a:cubicBezTo>
                            <a:pt x="-1002" y="184477"/>
                            <a:pt x="803" y="187045"/>
                            <a:pt x="2400" y="185865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598" name="Google Shape;14598;p32"/>
                    <p:cNvSpPr/>
                    <p:nvPr/>
                  </p:nvSpPr>
                  <p:spPr>
                    <a:xfrm>
                      <a:off x="8820386" y="5175732"/>
                      <a:ext cx="232937" cy="5700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32937" h="57002" extrusionOk="0">
                          <a:moveTo>
                            <a:pt x="132125" y="56030"/>
                          </a:moveTo>
                          <a:cubicBezTo>
                            <a:pt x="164896" y="56100"/>
                            <a:pt x="197736" y="55752"/>
                            <a:pt x="230507" y="56933"/>
                          </a:cubicBezTo>
                          <a:cubicBezTo>
                            <a:pt x="231341" y="56933"/>
                            <a:pt x="232174" y="56933"/>
                            <a:pt x="232937" y="57002"/>
                          </a:cubicBezTo>
                          <a:cubicBezTo>
                            <a:pt x="232660" y="55961"/>
                            <a:pt x="232382" y="54919"/>
                            <a:pt x="232035" y="53878"/>
                          </a:cubicBezTo>
                          <a:cubicBezTo>
                            <a:pt x="225370" y="53600"/>
                            <a:pt x="218705" y="53392"/>
                            <a:pt x="212039" y="53253"/>
                          </a:cubicBezTo>
                          <a:cubicBezTo>
                            <a:pt x="177740" y="52628"/>
                            <a:pt x="143373" y="52906"/>
                            <a:pt x="109004" y="52767"/>
                          </a:cubicBezTo>
                          <a:cubicBezTo>
                            <a:pt x="77414" y="52698"/>
                            <a:pt x="45892" y="52628"/>
                            <a:pt x="14301" y="52559"/>
                          </a:cubicBezTo>
                          <a:cubicBezTo>
                            <a:pt x="19786" y="51240"/>
                            <a:pt x="25271" y="49851"/>
                            <a:pt x="30756" y="48462"/>
                          </a:cubicBezTo>
                          <a:lnTo>
                            <a:pt x="215025" y="2916"/>
                          </a:lnTo>
                          <a:cubicBezTo>
                            <a:pt x="214678" y="1944"/>
                            <a:pt x="214261" y="972"/>
                            <a:pt x="213844" y="0"/>
                          </a:cubicBezTo>
                          <a:cubicBezTo>
                            <a:pt x="142886" y="17496"/>
                            <a:pt x="71998" y="35062"/>
                            <a:pt x="1040" y="52559"/>
                          </a:cubicBezTo>
                          <a:cubicBezTo>
                            <a:pt x="-765" y="52976"/>
                            <a:pt x="-2" y="55614"/>
                            <a:pt x="1665" y="55614"/>
                          </a:cubicBezTo>
                          <a:lnTo>
                            <a:pt x="27215" y="55614"/>
                          </a:lnTo>
                          <a:cubicBezTo>
                            <a:pt x="62138" y="55752"/>
                            <a:pt x="97132" y="55891"/>
                            <a:pt x="132055" y="5596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599" name="Google Shape;14599;p32"/>
                    <p:cNvSpPr/>
                    <p:nvPr/>
                  </p:nvSpPr>
                  <p:spPr>
                    <a:xfrm>
                      <a:off x="8594225" y="5252215"/>
                      <a:ext cx="469582" cy="7325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9582" h="73254" extrusionOk="0">
                          <a:moveTo>
                            <a:pt x="2385" y="72792"/>
                          </a:moveTo>
                          <a:cubicBezTo>
                            <a:pt x="8286" y="67516"/>
                            <a:pt x="14535" y="62516"/>
                            <a:pt x="20922" y="57795"/>
                          </a:cubicBezTo>
                          <a:cubicBezTo>
                            <a:pt x="73551" y="19678"/>
                            <a:pt x="139441" y="4820"/>
                            <a:pt x="203525" y="3292"/>
                          </a:cubicBezTo>
                          <a:cubicBezTo>
                            <a:pt x="270178" y="1696"/>
                            <a:pt x="336067" y="13360"/>
                            <a:pt x="401749" y="23149"/>
                          </a:cubicBezTo>
                          <a:cubicBezTo>
                            <a:pt x="424314" y="26482"/>
                            <a:pt x="446879" y="29676"/>
                            <a:pt x="469582" y="32037"/>
                          </a:cubicBezTo>
                          <a:cubicBezTo>
                            <a:pt x="469444" y="30995"/>
                            <a:pt x="469305" y="29953"/>
                            <a:pt x="469166" y="28912"/>
                          </a:cubicBezTo>
                          <a:cubicBezTo>
                            <a:pt x="433131" y="25094"/>
                            <a:pt x="397306" y="19331"/>
                            <a:pt x="361549" y="13915"/>
                          </a:cubicBezTo>
                          <a:cubicBezTo>
                            <a:pt x="298159" y="4334"/>
                            <a:pt x="233657" y="-4206"/>
                            <a:pt x="169504" y="2251"/>
                          </a:cubicBezTo>
                          <a:cubicBezTo>
                            <a:pt x="108405" y="8361"/>
                            <a:pt x="47028" y="28773"/>
                            <a:pt x="579" y="70293"/>
                          </a:cubicBezTo>
                          <a:cubicBezTo>
                            <a:pt x="-948" y="71612"/>
                            <a:pt x="857" y="74250"/>
                            <a:pt x="2385" y="72862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00" name="Google Shape;14600;p32"/>
                    <p:cNvSpPr/>
                    <p:nvPr/>
                  </p:nvSpPr>
                  <p:spPr>
                    <a:xfrm>
                      <a:off x="8540791" y="5133310"/>
                      <a:ext cx="475803" cy="5809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5803" h="58097" extrusionOk="0">
                          <a:moveTo>
                            <a:pt x="2149" y="58044"/>
                          </a:moveTo>
                          <a:cubicBezTo>
                            <a:pt x="11522" y="55822"/>
                            <a:pt x="20895" y="53670"/>
                            <a:pt x="30267" y="51379"/>
                          </a:cubicBezTo>
                          <a:cubicBezTo>
                            <a:pt x="68385" y="42422"/>
                            <a:pt x="106502" y="33396"/>
                            <a:pt x="144619" y="24440"/>
                          </a:cubicBezTo>
                          <a:cubicBezTo>
                            <a:pt x="153298" y="22357"/>
                            <a:pt x="162046" y="19996"/>
                            <a:pt x="170795" y="18538"/>
                          </a:cubicBezTo>
                          <a:cubicBezTo>
                            <a:pt x="178224" y="17289"/>
                            <a:pt x="186278" y="16872"/>
                            <a:pt x="193429" y="19788"/>
                          </a:cubicBezTo>
                          <a:cubicBezTo>
                            <a:pt x="200997" y="22982"/>
                            <a:pt x="205997" y="29647"/>
                            <a:pt x="211689" y="35201"/>
                          </a:cubicBezTo>
                          <a:cubicBezTo>
                            <a:pt x="216688" y="40062"/>
                            <a:pt x="222521" y="43672"/>
                            <a:pt x="229325" y="45477"/>
                          </a:cubicBezTo>
                          <a:cubicBezTo>
                            <a:pt x="243420" y="49157"/>
                            <a:pt x="258277" y="45755"/>
                            <a:pt x="272233" y="43047"/>
                          </a:cubicBezTo>
                          <a:lnTo>
                            <a:pt x="329513" y="31730"/>
                          </a:lnTo>
                          <a:cubicBezTo>
                            <a:pt x="368186" y="24093"/>
                            <a:pt x="406859" y="16524"/>
                            <a:pt x="445532" y="8887"/>
                          </a:cubicBezTo>
                          <a:lnTo>
                            <a:pt x="475803" y="2916"/>
                          </a:lnTo>
                          <a:cubicBezTo>
                            <a:pt x="475317" y="1944"/>
                            <a:pt x="474831" y="972"/>
                            <a:pt x="474345" y="0"/>
                          </a:cubicBezTo>
                          <a:cubicBezTo>
                            <a:pt x="458515" y="3124"/>
                            <a:pt x="442685" y="6249"/>
                            <a:pt x="426924" y="9373"/>
                          </a:cubicBezTo>
                          <a:cubicBezTo>
                            <a:pt x="387349" y="17150"/>
                            <a:pt x="347843" y="24995"/>
                            <a:pt x="308268" y="32771"/>
                          </a:cubicBezTo>
                          <a:cubicBezTo>
                            <a:pt x="290216" y="36312"/>
                            <a:pt x="272025" y="40825"/>
                            <a:pt x="253695" y="43117"/>
                          </a:cubicBezTo>
                          <a:cubicBezTo>
                            <a:pt x="246405" y="44019"/>
                            <a:pt x="238976" y="44436"/>
                            <a:pt x="231755" y="42839"/>
                          </a:cubicBezTo>
                          <a:cubicBezTo>
                            <a:pt x="223493" y="41034"/>
                            <a:pt x="217244" y="36521"/>
                            <a:pt x="211411" y="30550"/>
                          </a:cubicBezTo>
                          <a:cubicBezTo>
                            <a:pt x="206204" y="25065"/>
                            <a:pt x="201136" y="19371"/>
                            <a:pt x="193846" y="16594"/>
                          </a:cubicBezTo>
                          <a:cubicBezTo>
                            <a:pt x="187042" y="14025"/>
                            <a:pt x="179682" y="14095"/>
                            <a:pt x="172531" y="15067"/>
                          </a:cubicBezTo>
                          <a:cubicBezTo>
                            <a:pt x="164477" y="16177"/>
                            <a:pt x="156632" y="18330"/>
                            <a:pt x="148716" y="20205"/>
                          </a:cubicBezTo>
                          <a:cubicBezTo>
                            <a:pt x="138718" y="22565"/>
                            <a:pt x="128720" y="24926"/>
                            <a:pt x="118652" y="27287"/>
                          </a:cubicBezTo>
                          <a:cubicBezTo>
                            <a:pt x="79493" y="36521"/>
                            <a:pt x="40266" y="45824"/>
                            <a:pt x="1037" y="55059"/>
                          </a:cubicBezTo>
                          <a:cubicBezTo>
                            <a:pt x="-907" y="55544"/>
                            <a:pt x="135" y="58530"/>
                            <a:pt x="2079" y="58044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01" name="Google Shape;14601;p32"/>
                    <p:cNvSpPr/>
                    <p:nvPr/>
                  </p:nvSpPr>
                  <p:spPr>
                    <a:xfrm>
                      <a:off x="8632047" y="5315879"/>
                      <a:ext cx="431968" cy="572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1968" h="57243" extrusionOk="0">
                          <a:moveTo>
                            <a:pt x="358720" y="48912"/>
                          </a:moveTo>
                          <a:cubicBezTo>
                            <a:pt x="382049" y="53772"/>
                            <a:pt x="406835" y="57035"/>
                            <a:pt x="431553" y="57244"/>
                          </a:cubicBezTo>
                          <a:cubicBezTo>
                            <a:pt x="431760" y="56272"/>
                            <a:pt x="431899" y="55230"/>
                            <a:pt x="431969" y="54258"/>
                          </a:cubicBezTo>
                          <a:cubicBezTo>
                            <a:pt x="357818" y="53703"/>
                            <a:pt x="287484" y="24403"/>
                            <a:pt x="215485" y="8990"/>
                          </a:cubicBezTo>
                          <a:cubicBezTo>
                            <a:pt x="143347" y="-6424"/>
                            <a:pt x="57877" y="-6771"/>
                            <a:pt x="458" y="46621"/>
                          </a:cubicBezTo>
                          <a:cubicBezTo>
                            <a:pt x="-1000" y="48010"/>
                            <a:pt x="1361" y="50023"/>
                            <a:pt x="2819" y="48704"/>
                          </a:cubicBezTo>
                          <a:cubicBezTo>
                            <a:pt x="35312" y="18502"/>
                            <a:pt x="79262" y="5518"/>
                            <a:pt x="122725" y="3366"/>
                          </a:cubicBezTo>
                          <a:cubicBezTo>
                            <a:pt x="204168" y="-731"/>
                            <a:pt x="280263" y="32596"/>
                            <a:pt x="358651" y="48912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02" name="Google Shape;14602;p32"/>
                    <p:cNvSpPr/>
                    <p:nvPr/>
                  </p:nvSpPr>
                  <p:spPr>
                    <a:xfrm>
                      <a:off x="8492116" y="5415198"/>
                      <a:ext cx="560651" cy="22196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0651" h="221969" extrusionOk="0">
                          <a:moveTo>
                            <a:pt x="1042" y="221969"/>
                          </a:moveTo>
                          <a:cubicBezTo>
                            <a:pt x="73666" y="181561"/>
                            <a:pt x="155594" y="157677"/>
                            <a:pt x="238563" y="153164"/>
                          </a:cubicBezTo>
                          <a:cubicBezTo>
                            <a:pt x="257935" y="152122"/>
                            <a:pt x="284735" y="154830"/>
                            <a:pt x="296746" y="135876"/>
                          </a:cubicBezTo>
                          <a:cubicBezTo>
                            <a:pt x="300912" y="129280"/>
                            <a:pt x="302856" y="120601"/>
                            <a:pt x="299384" y="113311"/>
                          </a:cubicBezTo>
                          <a:cubicBezTo>
                            <a:pt x="296191" y="106576"/>
                            <a:pt x="289317" y="102966"/>
                            <a:pt x="282166" y="102202"/>
                          </a:cubicBezTo>
                          <a:cubicBezTo>
                            <a:pt x="273556" y="101230"/>
                            <a:pt x="265017" y="103382"/>
                            <a:pt x="256754" y="105395"/>
                          </a:cubicBezTo>
                          <a:cubicBezTo>
                            <a:pt x="244257" y="108520"/>
                            <a:pt x="231829" y="111644"/>
                            <a:pt x="219331" y="114699"/>
                          </a:cubicBezTo>
                          <a:cubicBezTo>
                            <a:pt x="194405" y="120948"/>
                            <a:pt x="169411" y="127127"/>
                            <a:pt x="144485" y="133376"/>
                          </a:cubicBezTo>
                          <a:cubicBezTo>
                            <a:pt x="132751" y="136292"/>
                            <a:pt x="121087" y="139555"/>
                            <a:pt x="109284" y="141847"/>
                          </a:cubicBezTo>
                          <a:cubicBezTo>
                            <a:pt x="98592" y="143860"/>
                            <a:pt x="87413" y="144901"/>
                            <a:pt x="76791" y="142194"/>
                          </a:cubicBezTo>
                          <a:cubicBezTo>
                            <a:pt x="67070" y="139694"/>
                            <a:pt x="57835" y="133445"/>
                            <a:pt x="52767" y="124697"/>
                          </a:cubicBezTo>
                          <a:cubicBezTo>
                            <a:pt x="47213" y="115116"/>
                            <a:pt x="48810" y="104076"/>
                            <a:pt x="54850" y="95189"/>
                          </a:cubicBezTo>
                          <a:cubicBezTo>
                            <a:pt x="60752" y="86580"/>
                            <a:pt x="69431" y="80192"/>
                            <a:pt x="78040" y="74568"/>
                          </a:cubicBezTo>
                          <a:cubicBezTo>
                            <a:pt x="87899" y="68181"/>
                            <a:pt x="98453" y="63043"/>
                            <a:pt x="109423" y="58946"/>
                          </a:cubicBezTo>
                          <a:cubicBezTo>
                            <a:pt x="130946" y="51031"/>
                            <a:pt x="153789" y="47282"/>
                            <a:pt x="176562" y="46032"/>
                          </a:cubicBezTo>
                          <a:cubicBezTo>
                            <a:pt x="223635" y="43464"/>
                            <a:pt x="270224" y="52142"/>
                            <a:pt x="316812" y="57141"/>
                          </a:cubicBezTo>
                          <a:cubicBezTo>
                            <a:pt x="338960" y="59502"/>
                            <a:pt x="361317" y="61099"/>
                            <a:pt x="383604" y="60335"/>
                          </a:cubicBezTo>
                          <a:cubicBezTo>
                            <a:pt x="407280" y="59502"/>
                            <a:pt x="430747" y="55614"/>
                            <a:pt x="453659" y="49296"/>
                          </a:cubicBezTo>
                          <a:cubicBezTo>
                            <a:pt x="490527" y="39089"/>
                            <a:pt x="525451" y="22981"/>
                            <a:pt x="558916" y="4513"/>
                          </a:cubicBezTo>
                          <a:cubicBezTo>
                            <a:pt x="559540" y="2985"/>
                            <a:pt x="560096" y="1527"/>
                            <a:pt x="560652" y="0"/>
                          </a:cubicBezTo>
                          <a:cubicBezTo>
                            <a:pt x="557735" y="1597"/>
                            <a:pt x="554889" y="3194"/>
                            <a:pt x="551903" y="4791"/>
                          </a:cubicBezTo>
                          <a:cubicBezTo>
                            <a:pt x="508926" y="28050"/>
                            <a:pt x="463033" y="47421"/>
                            <a:pt x="414362" y="54433"/>
                          </a:cubicBezTo>
                          <a:cubicBezTo>
                            <a:pt x="321810" y="67903"/>
                            <a:pt x="229676" y="28813"/>
                            <a:pt x="137334" y="47907"/>
                          </a:cubicBezTo>
                          <a:cubicBezTo>
                            <a:pt x="116227" y="52281"/>
                            <a:pt x="95675" y="59710"/>
                            <a:pt x="77415" y="71236"/>
                          </a:cubicBezTo>
                          <a:cubicBezTo>
                            <a:pt x="62974" y="80401"/>
                            <a:pt x="44852" y="94356"/>
                            <a:pt x="46032" y="113519"/>
                          </a:cubicBezTo>
                          <a:cubicBezTo>
                            <a:pt x="47074" y="131640"/>
                            <a:pt x="64848" y="143999"/>
                            <a:pt x="81442" y="146360"/>
                          </a:cubicBezTo>
                          <a:cubicBezTo>
                            <a:pt x="102827" y="149415"/>
                            <a:pt x="124905" y="141499"/>
                            <a:pt x="145388" y="136362"/>
                          </a:cubicBezTo>
                          <a:cubicBezTo>
                            <a:pt x="170313" y="130113"/>
                            <a:pt x="195308" y="123933"/>
                            <a:pt x="220233" y="117685"/>
                          </a:cubicBezTo>
                          <a:cubicBezTo>
                            <a:pt x="232731" y="114560"/>
                            <a:pt x="245229" y="111505"/>
                            <a:pt x="257657" y="108381"/>
                          </a:cubicBezTo>
                          <a:cubicBezTo>
                            <a:pt x="266613" y="106159"/>
                            <a:pt x="276473" y="103521"/>
                            <a:pt x="285637" y="106021"/>
                          </a:cubicBezTo>
                          <a:cubicBezTo>
                            <a:pt x="296399" y="109006"/>
                            <a:pt x="300218" y="119768"/>
                            <a:pt x="296260" y="129696"/>
                          </a:cubicBezTo>
                          <a:cubicBezTo>
                            <a:pt x="291747" y="141013"/>
                            <a:pt x="280847" y="146151"/>
                            <a:pt x="269391" y="148026"/>
                          </a:cubicBezTo>
                          <a:cubicBezTo>
                            <a:pt x="257657" y="149970"/>
                            <a:pt x="245506" y="149484"/>
                            <a:pt x="233634" y="150248"/>
                          </a:cubicBezTo>
                          <a:cubicBezTo>
                            <a:pt x="221831" y="150942"/>
                            <a:pt x="210097" y="152122"/>
                            <a:pt x="198294" y="153650"/>
                          </a:cubicBezTo>
                          <a:cubicBezTo>
                            <a:pt x="128794" y="162606"/>
                            <a:pt x="61169" y="184963"/>
                            <a:pt x="0" y="218914"/>
                          </a:cubicBezTo>
                          <a:lnTo>
                            <a:pt x="903" y="221900"/>
                          </a:ln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03" name="Google Shape;14603;p32"/>
                    <p:cNvSpPr/>
                    <p:nvPr/>
                  </p:nvSpPr>
                  <p:spPr>
                    <a:xfrm>
                      <a:off x="8626330" y="5347489"/>
                      <a:ext cx="262115" cy="788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62115" h="78858" extrusionOk="0">
                          <a:moveTo>
                            <a:pt x="1107" y="75832"/>
                          </a:moveTo>
                          <a:cubicBezTo>
                            <a:pt x="38182" y="67501"/>
                            <a:pt x="75328" y="59030"/>
                            <a:pt x="112404" y="50768"/>
                          </a:cubicBezTo>
                          <a:cubicBezTo>
                            <a:pt x="143787" y="43756"/>
                            <a:pt x="175725" y="37229"/>
                            <a:pt x="208010" y="37160"/>
                          </a:cubicBezTo>
                          <a:cubicBezTo>
                            <a:pt x="220230" y="37160"/>
                            <a:pt x="232519" y="38132"/>
                            <a:pt x="244530" y="40423"/>
                          </a:cubicBezTo>
                          <a:cubicBezTo>
                            <a:pt x="222173" y="30564"/>
                            <a:pt x="199608" y="21121"/>
                            <a:pt x="176210" y="14178"/>
                          </a:cubicBezTo>
                          <a:cubicBezTo>
                            <a:pt x="147813" y="5777"/>
                            <a:pt x="118027" y="1125"/>
                            <a:pt x="88381" y="4042"/>
                          </a:cubicBezTo>
                          <a:cubicBezTo>
                            <a:pt x="71926" y="5638"/>
                            <a:pt x="55818" y="9734"/>
                            <a:pt x="40752" y="16539"/>
                          </a:cubicBezTo>
                          <a:cubicBezTo>
                            <a:pt x="38947" y="17372"/>
                            <a:pt x="37905" y="14387"/>
                            <a:pt x="39710" y="13554"/>
                          </a:cubicBezTo>
                          <a:cubicBezTo>
                            <a:pt x="66927" y="1195"/>
                            <a:pt x="97337" y="-1860"/>
                            <a:pt x="126915" y="987"/>
                          </a:cubicBezTo>
                          <a:cubicBezTo>
                            <a:pt x="156979" y="3833"/>
                            <a:pt x="186000" y="12998"/>
                            <a:pt x="213981" y="24038"/>
                          </a:cubicBezTo>
                          <a:cubicBezTo>
                            <a:pt x="229950" y="30356"/>
                            <a:pt x="245641" y="37368"/>
                            <a:pt x="261263" y="44381"/>
                          </a:cubicBezTo>
                          <a:cubicBezTo>
                            <a:pt x="262860" y="45075"/>
                            <a:pt x="262027" y="47852"/>
                            <a:pt x="260291" y="47366"/>
                          </a:cubicBezTo>
                          <a:cubicBezTo>
                            <a:pt x="229603" y="38340"/>
                            <a:pt x="197248" y="39173"/>
                            <a:pt x="165865" y="43686"/>
                          </a:cubicBezTo>
                          <a:cubicBezTo>
                            <a:pt x="131845" y="48616"/>
                            <a:pt x="98309" y="57156"/>
                            <a:pt x="64775" y="64724"/>
                          </a:cubicBezTo>
                          <a:cubicBezTo>
                            <a:pt x="43876" y="69445"/>
                            <a:pt x="22977" y="74166"/>
                            <a:pt x="2079" y="78818"/>
                          </a:cubicBezTo>
                          <a:cubicBezTo>
                            <a:pt x="134" y="79235"/>
                            <a:pt x="-906" y="76319"/>
                            <a:pt x="1037" y="75832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04" name="Google Shape;14604;p32"/>
                    <p:cNvSpPr/>
                    <p:nvPr/>
                  </p:nvSpPr>
                  <p:spPr>
                    <a:xfrm>
                      <a:off x="8813996" y="5461369"/>
                      <a:ext cx="214192" cy="10379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4192" h="103798" extrusionOk="0">
                          <a:moveTo>
                            <a:pt x="69" y="103799"/>
                          </a:moveTo>
                          <a:cubicBezTo>
                            <a:pt x="3333" y="102619"/>
                            <a:pt x="6596" y="101508"/>
                            <a:pt x="9790" y="100327"/>
                          </a:cubicBezTo>
                          <a:lnTo>
                            <a:pt x="9790" y="100327"/>
                          </a:lnTo>
                          <a:cubicBezTo>
                            <a:pt x="42422" y="75957"/>
                            <a:pt x="77693" y="55059"/>
                            <a:pt x="114699" y="38118"/>
                          </a:cubicBezTo>
                          <a:cubicBezTo>
                            <a:pt x="145735" y="23954"/>
                            <a:pt x="178020" y="12498"/>
                            <a:pt x="211138" y="4027"/>
                          </a:cubicBezTo>
                          <a:cubicBezTo>
                            <a:pt x="212180" y="2708"/>
                            <a:pt x="213222" y="1389"/>
                            <a:pt x="214193" y="0"/>
                          </a:cubicBezTo>
                          <a:cubicBezTo>
                            <a:pt x="197113" y="4236"/>
                            <a:pt x="180173" y="9234"/>
                            <a:pt x="163509" y="15067"/>
                          </a:cubicBezTo>
                          <a:cubicBezTo>
                            <a:pt x="124211" y="28744"/>
                            <a:pt x="86372" y="46797"/>
                            <a:pt x="50893" y="68528"/>
                          </a:cubicBezTo>
                          <a:cubicBezTo>
                            <a:pt x="33327" y="79290"/>
                            <a:pt x="16316" y="91093"/>
                            <a:pt x="0" y="103729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  <p:sp>
                <p:nvSpPr>
                  <p:cNvPr id="14605" name="Google Shape;14605;p32"/>
                  <p:cNvSpPr/>
                  <p:nvPr/>
                </p:nvSpPr>
                <p:spPr>
                  <a:xfrm>
                    <a:off x="8121602" y="5046702"/>
                    <a:ext cx="584085" cy="6613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4085" h="661352" extrusionOk="0">
                        <a:moveTo>
                          <a:pt x="530343" y="168953"/>
                        </a:moveTo>
                        <a:cubicBezTo>
                          <a:pt x="582347" y="249978"/>
                          <a:pt x="598593" y="353846"/>
                          <a:pt x="570335" y="445911"/>
                        </a:cubicBezTo>
                        <a:cubicBezTo>
                          <a:pt x="542008" y="537906"/>
                          <a:pt x="468550" y="615668"/>
                          <a:pt x="377111" y="645732"/>
                        </a:cubicBezTo>
                        <a:cubicBezTo>
                          <a:pt x="315942" y="665867"/>
                          <a:pt x="249219" y="665034"/>
                          <a:pt x="186245" y="651772"/>
                        </a:cubicBezTo>
                        <a:cubicBezTo>
                          <a:pt x="145073" y="643094"/>
                          <a:pt x="103970" y="628652"/>
                          <a:pt x="72032" y="601366"/>
                        </a:cubicBezTo>
                        <a:cubicBezTo>
                          <a:pt x="27805" y="563595"/>
                          <a:pt x="5865" y="504788"/>
                          <a:pt x="1144" y="446813"/>
                        </a:cubicBezTo>
                        <a:cubicBezTo>
                          <a:pt x="-3578" y="388839"/>
                          <a:pt x="7115" y="330795"/>
                          <a:pt x="18571" y="273793"/>
                        </a:cubicBezTo>
                        <a:cubicBezTo>
                          <a:pt x="27597" y="228871"/>
                          <a:pt x="37178" y="183810"/>
                          <a:pt x="54814" y="141597"/>
                        </a:cubicBezTo>
                        <a:cubicBezTo>
                          <a:pt x="72518" y="99383"/>
                          <a:pt x="98902" y="59738"/>
                          <a:pt x="136117" y="33147"/>
                        </a:cubicBezTo>
                        <a:cubicBezTo>
                          <a:pt x="237624" y="-39547"/>
                          <a:pt x="378915" y="19608"/>
                          <a:pt x="463760" y="92718"/>
                        </a:cubicBezTo>
                        <a:cubicBezTo>
                          <a:pt x="489449" y="114866"/>
                          <a:pt x="512083" y="140486"/>
                          <a:pt x="530413" y="16902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4606" name="Google Shape;14606;p32"/>
                  <p:cNvSpPr/>
                  <p:nvPr/>
                </p:nvSpPr>
                <p:spPr>
                  <a:xfrm>
                    <a:off x="8165250" y="5099370"/>
                    <a:ext cx="490724" cy="5555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0724" h="555540" extrusionOk="0">
                        <a:moveTo>
                          <a:pt x="445592" y="142043"/>
                        </a:moveTo>
                        <a:cubicBezTo>
                          <a:pt x="489264" y="210086"/>
                          <a:pt x="502942" y="297360"/>
                          <a:pt x="479127" y="374636"/>
                        </a:cubicBezTo>
                        <a:cubicBezTo>
                          <a:pt x="455312" y="451912"/>
                          <a:pt x="393658" y="517177"/>
                          <a:pt x="316799" y="542450"/>
                        </a:cubicBezTo>
                        <a:cubicBezTo>
                          <a:pt x="265420" y="559321"/>
                          <a:pt x="209389" y="558627"/>
                          <a:pt x="156483" y="547518"/>
                        </a:cubicBezTo>
                        <a:cubicBezTo>
                          <a:pt x="121907" y="540228"/>
                          <a:pt x="87400" y="528147"/>
                          <a:pt x="60530" y="505165"/>
                        </a:cubicBezTo>
                        <a:cubicBezTo>
                          <a:pt x="23385" y="473436"/>
                          <a:pt x="4917" y="424070"/>
                          <a:pt x="959" y="375330"/>
                        </a:cubicBezTo>
                        <a:cubicBezTo>
                          <a:pt x="-2999" y="326659"/>
                          <a:pt x="5958" y="277919"/>
                          <a:pt x="15609" y="230012"/>
                        </a:cubicBezTo>
                        <a:cubicBezTo>
                          <a:pt x="23177" y="192312"/>
                          <a:pt x="31231" y="154402"/>
                          <a:pt x="46089" y="118923"/>
                        </a:cubicBezTo>
                        <a:cubicBezTo>
                          <a:pt x="60947" y="83444"/>
                          <a:pt x="83165" y="50187"/>
                          <a:pt x="114409" y="27831"/>
                        </a:cubicBezTo>
                        <a:cubicBezTo>
                          <a:pt x="199669" y="-33199"/>
                          <a:pt x="318326" y="16444"/>
                          <a:pt x="389631" y="77890"/>
                        </a:cubicBezTo>
                        <a:cubicBezTo>
                          <a:pt x="411224" y="96497"/>
                          <a:pt x="430178" y="118021"/>
                          <a:pt x="445592" y="141974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4607" name="Google Shape;14607;p32"/>
                <p:cNvSpPr/>
                <p:nvPr/>
              </p:nvSpPr>
              <p:spPr>
                <a:xfrm>
                  <a:off x="8207435" y="5135988"/>
                  <a:ext cx="386368" cy="47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368" h="477949" extrusionOk="0">
                      <a:moveTo>
                        <a:pt x="251423" y="468338"/>
                      </a:moveTo>
                      <a:cubicBezTo>
                        <a:pt x="295582" y="452786"/>
                        <a:pt x="334740" y="418418"/>
                        <a:pt x="358416" y="373705"/>
                      </a:cubicBezTo>
                      <a:cubicBezTo>
                        <a:pt x="381884" y="329338"/>
                        <a:pt x="391049" y="273794"/>
                        <a:pt x="384106" y="217416"/>
                      </a:cubicBezTo>
                      <a:cubicBezTo>
                        <a:pt x="375704" y="148958"/>
                        <a:pt x="345711" y="89248"/>
                        <a:pt x="299748" y="49394"/>
                      </a:cubicBezTo>
                      <a:cubicBezTo>
                        <a:pt x="248508" y="4959"/>
                        <a:pt x="177064" y="-11288"/>
                        <a:pt x="117770" y="8014"/>
                      </a:cubicBezTo>
                      <a:cubicBezTo>
                        <a:pt x="112840" y="9680"/>
                        <a:pt x="110132" y="14957"/>
                        <a:pt x="111729" y="19886"/>
                      </a:cubicBezTo>
                      <a:cubicBezTo>
                        <a:pt x="113327" y="24816"/>
                        <a:pt x="118672" y="27524"/>
                        <a:pt x="123602" y="25927"/>
                      </a:cubicBezTo>
                      <a:cubicBezTo>
                        <a:pt x="176717" y="8570"/>
                        <a:pt x="241009" y="23358"/>
                        <a:pt x="287389" y="63628"/>
                      </a:cubicBezTo>
                      <a:cubicBezTo>
                        <a:pt x="329256" y="99940"/>
                        <a:pt x="357652" y="156804"/>
                        <a:pt x="365429" y="219708"/>
                      </a:cubicBezTo>
                      <a:cubicBezTo>
                        <a:pt x="371886" y="272267"/>
                        <a:pt x="363484" y="323853"/>
                        <a:pt x="341822" y="364887"/>
                      </a:cubicBezTo>
                      <a:cubicBezTo>
                        <a:pt x="317799" y="410225"/>
                        <a:pt x="276350" y="443830"/>
                        <a:pt x="230942" y="454799"/>
                      </a:cubicBezTo>
                      <a:cubicBezTo>
                        <a:pt x="205460" y="460909"/>
                        <a:pt x="177481" y="460701"/>
                        <a:pt x="147764" y="454175"/>
                      </a:cubicBezTo>
                      <a:cubicBezTo>
                        <a:pt x="119714" y="447995"/>
                        <a:pt x="96733" y="437372"/>
                        <a:pt x="79306" y="422583"/>
                      </a:cubicBezTo>
                      <a:cubicBezTo>
                        <a:pt x="57226" y="403768"/>
                        <a:pt x="40493" y="375024"/>
                        <a:pt x="29732" y="336976"/>
                      </a:cubicBezTo>
                      <a:cubicBezTo>
                        <a:pt x="16193" y="289208"/>
                        <a:pt x="15429" y="242273"/>
                        <a:pt x="27649" y="201308"/>
                      </a:cubicBezTo>
                      <a:cubicBezTo>
                        <a:pt x="41119" y="156110"/>
                        <a:pt x="71876" y="117853"/>
                        <a:pt x="109924" y="98898"/>
                      </a:cubicBezTo>
                      <a:cubicBezTo>
                        <a:pt x="150819" y="78486"/>
                        <a:pt x="201573" y="81055"/>
                        <a:pt x="236288" y="105217"/>
                      </a:cubicBezTo>
                      <a:cubicBezTo>
                        <a:pt x="270656" y="129101"/>
                        <a:pt x="292735" y="173398"/>
                        <a:pt x="303913" y="240537"/>
                      </a:cubicBezTo>
                      <a:cubicBezTo>
                        <a:pt x="306968" y="259075"/>
                        <a:pt x="309676" y="280320"/>
                        <a:pt x="301969" y="298026"/>
                      </a:cubicBezTo>
                      <a:cubicBezTo>
                        <a:pt x="296276" y="311217"/>
                        <a:pt x="284472" y="323159"/>
                        <a:pt x="265865" y="334546"/>
                      </a:cubicBezTo>
                      <a:cubicBezTo>
                        <a:pt x="239204" y="350862"/>
                        <a:pt x="211293" y="359263"/>
                        <a:pt x="185257" y="358777"/>
                      </a:cubicBezTo>
                      <a:cubicBezTo>
                        <a:pt x="156026" y="358291"/>
                        <a:pt x="128740" y="346071"/>
                        <a:pt x="112216" y="326145"/>
                      </a:cubicBezTo>
                      <a:cubicBezTo>
                        <a:pt x="101662" y="313439"/>
                        <a:pt x="94233" y="296637"/>
                        <a:pt x="89373" y="274627"/>
                      </a:cubicBezTo>
                      <a:cubicBezTo>
                        <a:pt x="83054" y="245953"/>
                        <a:pt x="84096" y="221235"/>
                        <a:pt x="92428" y="201170"/>
                      </a:cubicBezTo>
                      <a:cubicBezTo>
                        <a:pt x="102148" y="177841"/>
                        <a:pt x="123116" y="161525"/>
                        <a:pt x="144571" y="160553"/>
                      </a:cubicBezTo>
                      <a:cubicBezTo>
                        <a:pt x="160400" y="159859"/>
                        <a:pt x="177897" y="167149"/>
                        <a:pt x="194005" y="181174"/>
                      </a:cubicBezTo>
                      <a:cubicBezTo>
                        <a:pt x="205322" y="191033"/>
                        <a:pt x="219763" y="207349"/>
                        <a:pt x="224207" y="229012"/>
                      </a:cubicBezTo>
                      <a:cubicBezTo>
                        <a:pt x="228095" y="247827"/>
                        <a:pt x="222541" y="267337"/>
                        <a:pt x="210182" y="278724"/>
                      </a:cubicBezTo>
                      <a:cubicBezTo>
                        <a:pt x="197199" y="290596"/>
                        <a:pt x="176439" y="292193"/>
                        <a:pt x="163941" y="282334"/>
                      </a:cubicBezTo>
                      <a:cubicBezTo>
                        <a:pt x="157831" y="277474"/>
                        <a:pt x="154013" y="269003"/>
                        <a:pt x="153943" y="260186"/>
                      </a:cubicBezTo>
                      <a:cubicBezTo>
                        <a:pt x="153943" y="252410"/>
                        <a:pt x="156790" y="245605"/>
                        <a:pt x="161859" y="241509"/>
                      </a:cubicBezTo>
                      <a:cubicBezTo>
                        <a:pt x="165885" y="238246"/>
                        <a:pt x="166510" y="232344"/>
                        <a:pt x="163247" y="228248"/>
                      </a:cubicBezTo>
                      <a:cubicBezTo>
                        <a:pt x="159984" y="224221"/>
                        <a:pt x="154082" y="223596"/>
                        <a:pt x="149985" y="226859"/>
                      </a:cubicBezTo>
                      <a:cubicBezTo>
                        <a:pt x="140474" y="234566"/>
                        <a:pt x="134989" y="246786"/>
                        <a:pt x="135059" y="260255"/>
                      </a:cubicBezTo>
                      <a:cubicBezTo>
                        <a:pt x="135127" y="274836"/>
                        <a:pt x="141515" y="288583"/>
                        <a:pt x="152208" y="297053"/>
                      </a:cubicBezTo>
                      <a:cubicBezTo>
                        <a:pt x="171995" y="312745"/>
                        <a:pt x="203030" y="310801"/>
                        <a:pt x="222818" y="292610"/>
                      </a:cubicBezTo>
                      <a:cubicBezTo>
                        <a:pt x="239968" y="276849"/>
                        <a:pt x="247744" y="250396"/>
                        <a:pt x="242606" y="225193"/>
                      </a:cubicBezTo>
                      <a:cubicBezTo>
                        <a:pt x="237121" y="198392"/>
                        <a:pt x="219833" y="178744"/>
                        <a:pt x="206294" y="166941"/>
                      </a:cubicBezTo>
                      <a:cubicBezTo>
                        <a:pt x="186575" y="149722"/>
                        <a:pt x="164289" y="140765"/>
                        <a:pt x="143668" y="141737"/>
                      </a:cubicBezTo>
                      <a:cubicBezTo>
                        <a:pt x="114993" y="143057"/>
                        <a:pt x="87428" y="164024"/>
                        <a:pt x="75001" y="193949"/>
                      </a:cubicBezTo>
                      <a:cubicBezTo>
                        <a:pt x="65142" y="217625"/>
                        <a:pt x="63753" y="246161"/>
                        <a:pt x="70904" y="278654"/>
                      </a:cubicBezTo>
                      <a:cubicBezTo>
                        <a:pt x="76389" y="303649"/>
                        <a:pt x="85138" y="323090"/>
                        <a:pt x="97635" y="338156"/>
                      </a:cubicBezTo>
                      <a:cubicBezTo>
                        <a:pt x="117631" y="362249"/>
                        <a:pt x="150263" y="377037"/>
                        <a:pt x="184840" y="377593"/>
                      </a:cubicBezTo>
                      <a:cubicBezTo>
                        <a:pt x="214487" y="378079"/>
                        <a:pt x="245869" y="368775"/>
                        <a:pt x="275586" y="350584"/>
                      </a:cubicBezTo>
                      <a:cubicBezTo>
                        <a:pt x="297595" y="337115"/>
                        <a:pt x="311828" y="322395"/>
                        <a:pt x="319118" y="305454"/>
                      </a:cubicBezTo>
                      <a:cubicBezTo>
                        <a:pt x="328769" y="283098"/>
                        <a:pt x="325854" y="258589"/>
                        <a:pt x="322312" y="237412"/>
                      </a:cubicBezTo>
                      <a:cubicBezTo>
                        <a:pt x="310301" y="164996"/>
                        <a:pt x="285583" y="116673"/>
                        <a:pt x="246911" y="89734"/>
                      </a:cubicBezTo>
                      <a:cubicBezTo>
                        <a:pt x="206155" y="61337"/>
                        <a:pt x="149013" y="58282"/>
                        <a:pt x="101384" y="82027"/>
                      </a:cubicBezTo>
                      <a:cubicBezTo>
                        <a:pt x="58129" y="103551"/>
                        <a:pt x="24594" y="145070"/>
                        <a:pt x="9458" y="195893"/>
                      </a:cubicBezTo>
                      <a:cubicBezTo>
                        <a:pt x="-3802" y="240259"/>
                        <a:pt x="-3108" y="290804"/>
                        <a:pt x="11472" y="342044"/>
                      </a:cubicBezTo>
                      <a:cubicBezTo>
                        <a:pt x="23275" y="383703"/>
                        <a:pt x="41952" y="415571"/>
                        <a:pt x="66947" y="436817"/>
                      </a:cubicBezTo>
                      <a:cubicBezTo>
                        <a:pt x="86665" y="453619"/>
                        <a:pt x="112424" y="465561"/>
                        <a:pt x="143529" y="472435"/>
                      </a:cubicBezTo>
                      <a:cubicBezTo>
                        <a:pt x="176022" y="479586"/>
                        <a:pt x="206849" y="479795"/>
                        <a:pt x="235177" y="472990"/>
                      </a:cubicBezTo>
                      <a:cubicBezTo>
                        <a:pt x="240593" y="471671"/>
                        <a:pt x="246008" y="470074"/>
                        <a:pt x="251355" y="468199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4608" name="Google Shape;14608;p32"/>
            <p:cNvGrpSpPr/>
            <p:nvPr/>
          </p:nvGrpSpPr>
          <p:grpSpPr>
            <a:xfrm>
              <a:off x="4837651" y="4806423"/>
              <a:ext cx="191537" cy="159575"/>
              <a:chOff x="5952963" y="3588122"/>
              <a:chExt cx="643821" cy="536387"/>
            </a:xfrm>
          </p:grpSpPr>
          <p:sp>
            <p:nvSpPr>
              <p:cNvPr id="14609" name="Google Shape;14609;p32"/>
              <p:cNvSpPr/>
              <p:nvPr/>
            </p:nvSpPr>
            <p:spPr>
              <a:xfrm>
                <a:off x="6086928" y="3588122"/>
                <a:ext cx="508958" cy="522554"/>
              </a:xfrm>
              <a:custGeom>
                <a:avLst/>
                <a:gdLst/>
                <a:ahLst/>
                <a:cxnLst/>
                <a:rect l="l" t="t" r="r" b="b"/>
                <a:pathLst>
                  <a:path w="748467" h="768462" extrusionOk="0">
                    <a:moveTo>
                      <a:pt x="190309" y="768324"/>
                    </a:moveTo>
                    <a:cubicBezTo>
                      <a:pt x="306675" y="715071"/>
                      <a:pt x="414084" y="673620"/>
                      <a:pt x="495734" y="644529"/>
                    </a:cubicBezTo>
                    <a:lnTo>
                      <a:pt x="495734" y="644529"/>
                    </a:lnTo>
                    <a:cubicBezTo>
                      <a:pt x="498997" y="643349"/>
                      <a:pt x="502261" y="642168"/>
                      <a:pt x="505455" y="641057"/>
                    </a:cubicBezTo>
                    <a:lnTo>
                      <a:pt x="505455" y="641057"/>
                    </a:lnTo>
                    <a:cubicBezTo>
                      <a:pt x="593979" y="609744"/>
                      <a:pt x="649801" y="593775"/>
                      <a:pt x="649801" y="593775"/>
                    </a:cubicBezTo>
                    <a:cubicBezTo>
                      <a:pt x="673338" y="580306"/>
                      <a:pt x="692153" y="563781"/>
                      <a:pt x="706803" y="544827"/>
                    </a:cubicBezTo>
                    <a:cubicBezTo>
                      <a:pt x="707845" y="543508"/>
                      <a:pt x="708886" y="542188"/>
                      <a:pt x="709858" y="540800"/>
                    </a:cubicBezTo>
                    <a:lnTo>
                      <a:pt x="709858" y="540800"/>
                    </a:lnTo>
                    <a:cubicBezTo>
                      <a:pt x="719301" y="527816"/>
                      <a:pt x="726869" y="513861"/>
                      <a:pt x="732631" y="499141"/>
                    </a:cubicBezTo>
                    <a:cubicBezTo>
                      <a:pt x="733257" y="497614"/>
                      <a:pt x="733812" y="496156"/>
                      <a:pt x="734367" y="494629"/>
                    </a:cubicBezTo>
                    <a:cubicBezTo>
                      <a:pt x="739297" y="481229"/>
                      <a:pt x="742907" y="467134"/>
                      <a:pt x="745198" y="452554"/>
                    </a:cubicBezTo>
                    <a:cubicBezTo>
                      <a:pt x="745407" y="451582"/>
                      <a:pt x="745545" y="450540"/>
                      <a:pt x="745615" y="449568"/>
                    </a:cubicBezTo>
                    <a:cubicBezTo>
                      <a:pt x="749642" y="422213"/>
                      <a:pt x="749295" y="393190"/>
                      <a:pt x="745268" y="363682"/>
                    </a:cubicBezTo>
                    <a:cubicBezTo>
                      <a:pt x="745129" y="362641"/>
                      <a:pt x="744990" y="361600"/>
                      <a:pt x="744851" y="360558"/>
                    </a:cubicBezTo>
                    <a:cubicBezTo>
                      <a:pt x="742560" y="344589"/>
                      <a:pt x="739227" y="328412"/>
                      <a:pt x="734923" y="312235"/>
                    </a:cubicBezTo>
                    <a:cubicBezTo>
                      <a:pt x="734645" y="311193"/>
                      <a:pt x="734367" y="310152"/>
                      <a:pt x="734020" y="309110"/>
                    </a:cubicBezTo>
                    <a:cubicBezTo>
                      <a:pt x="729368" y="292030"/>
                      <a:pt x="723675" y="275020"/>
                      <a:pt x="717009" y="258218"/>
                    </a:cubicBezTo>
                    <a:cubicBezTo>
                      <a:pt x="716663" y="257246"/>
                      <a:pt x="716246" y="256274"/>
                      <a:pt x="715829" y="255301"/>
                    </a:cubicBezTo>
                    <a:cubicBezTo>
                      <a:pt x="710483" y="241901"/>
                      <a:pt x="704512" y="228640"/>
                      <a:pt x="698055" y="215726"/>
                    </a:cubicBezTo>
                    <a:cubicBezTo>
                      <a:pt x="697569" y="214754"/>
                      <a:pt x="697083" y="213782"/>
                      <a:pt x="696597" y="212810"/>
                    </a:cubicBezTo>
                    <a:cubicBezTo>
                      <a:pt x="676740" y="173373"/>
                      <a:pt x="652300" y="136367"/>
                      <a:pt x="625153" y="104568"/>
                    </a:cubicBezTo>
                    <a:cubicBezTo>
                      <a:pt x="624389" y="103735"/>
                      <a:pt x="623625" y="102832"/>
                      <a:pt x="622931" y="101999"/>
                    </a:cubicBezTo>
                    <a:cubicBezTo>
                      <a:pt x="614877" y="92695"/>
                      <a:pt x="606614" y="83877"/>
                      <a:pt x="598144" y="75615"/>
                    </a:cubicBezTo>
                    <a:cubicBezTo>
                      <a:pt x="597311" y="74782"/>
                      <a:pt x="596478" y="74018"/>
                      <a:pt x="595645" y="73185"/>
                    </a:cubicBezTo>
                    <a:cubicBezTo>
                      <a:pt x="583355" y="61312"/>
                      <a:pt x="570650" y="50551"/>
                      <a:pt x="557736" y="41247"/>
                    </a:cubicBezTo>
                    <a:cubicBezTo>
                      <a:pt x="556764" y="40483"/>
                      <a:pt x="555653" y="39720"/>
                      <a:pt x="554611" y="39026"/>
                    </a:cubicBezTo>
                    <a:cubicBezTo>
                      <a:pt x="545308" y="32430"/>
                      <a:pt x="535935" y="26597"/>
                      <a:pt x="526492" y="21598"/>
                    </a:cubicBezTo>
                    <a:cubicBezTo>
                      <a:pt x="525242" y="20904"/>
                      <a:pt x="523993" y="20279"/>
                      <a:pt x="522743" y="19654"/>
                    </a:cubicBezTo>
                    <a:cubicBezTo>
                      <a:pt x="506496" y="11392"/>
                      <a:pt x="490111" y="5491"/>
                      <a:pt x="474002" y="2436"/>
                    </a:cubicBezTo>
                    <a:cubicBezTo>
                      <a:pt x="472059" y="2019"/>
                      <a:pt x="470115" y="1672"/>
                      <a:pt x="468170" y="1463"/>
                    </a:cubicBezTo>
                    <a:cubicBezTo>
                      <a:pt x="458936" y="75"/>
                      <a:pt x="449771" y="-342"/>
                      <a:pt x="440676" y="283"/>
                    </a:cubicBezTo>
                    <a:cubicBezTo>
                      <a:pt x="286957" y="62285"/>
                      <a:pt x="0" y="131438"/>
                      <a:pt x="0" y="131438"/>
                    </a:cubicBezTo>
                    <a:lnTo>
                      <a:pt x="486" y="133173"/>
                    </a:lnTo>
                    <a:lnTo>
                      <a:pt x="1459" y="136367"/>
                    </a:lnTo>
                    <a:lnTo>
                      <a:pt x="173715" y="713682"/>
                    </a:lnTo>
                    <a:lnTo>
                      <a:pt x="174618" y="716667"/>
                    </a:lnTo>
                    <a:lnTo>
                      <a:pt x="190101" y="768463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4610" name="Google Shape;14610;p32"/>
              <p:cNvGrpSpPr/>
              <p:nvPr/>
            </p:nvGrpSpPr>
            <p:grpSpPr>
              <a:xfrm>
                <a:off x="5952963" y="3588122"/>
                <a:ext cx="643821" cy="536387"/>
                <a:chOff x="8121602" y="4920639"/>
                <a:chExt cx="945127" cy="787415"/>
              </a:xfrm>
            </p:grpSpPr>
            <p:grpSp>
              <p:nvGrpSpPr>
                <p:cNvPr id="14611" name="Google Shape;14611;p32"/>
                <p:cNvGrpSpPr/>
                <p:nvPr/>
              </p:nvGrpSpPr>
              <p:grpSpPr>
                <a:xfrm>
                  <a:off x="8121602" y="4920639"/>
                  <a:ext cx="945127" cy="787415"/>
                  <a:chOff x="8121602" y="4920639"/>
                  <a:chExt cx="945127" cy="787415"/>
                </a:xfrm>
              </p:grpSpPr>
              <p:sp>
                <p:nvSpPr>
                  <p:cNvPr id="14612" name="Google Shape;14612;p32"/>
                  <p:cNvSpPr/>
                  <p:nvPr/>
                </p:nvSpPr>
                <p:spPr>
                  <a:xfrm>
                    <a:off x="8318262" y="4920639"/>
                    <a:ext cx="748467" cy="7684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8467" h="768462" extrusionOk="0">
                        <a:moveTo>
                          <a:pt x="190309" y="768324"/>
                        </a:moveTo>
                        <a:cubicBezTo>
                          <a:pt x="306675" y="715071"/>
                          <a:pt x="414084" y="673620"/>
                          <a:pt x="495734" y="644529"/>
                        </a:cubicBezTo>
                        <a:lnTo>
                          <a:pt x="495734" y="644529"/>
                        </a:lnTo>
                        <a:cubicBezTo>
                          <a:pt x="498997" y="643349"/>
                          <a:pt x="502261" y="642168"/>
                          <a:pt x="505455" y="641057"/>
                        </a:cubicBezTo>
                        <a:lnTo>
                          <a:pt x="505455" y="641057"/>
                        </a:lnTo>
                        <a:cubicBezTo>
                          <a:pt x="593979" y="609744"/>
                          <a:pt x="649801" y="593775"/>
                          <a:pt x="649801" y="593775"/>
                        </a:cubicBezTo>
                        <a:cubicBezTo>
                          <a:pt x="673338" y="580306"/>
                          <a:pt x="692153" y="563781"/>
                          <a:pt x="706803" y="544827"/>
                        </a:cubicBezTo>
                        <a:cubicBezTo>
                          <a:pt x="707845" y="543508"/>
                          <a:pt x="708886" y="542188"/>
                          <a:pt x="709858" y="540800"/>
                        </a:cubicBezTo>
                        <a:lnTo>
                          <a:pt x="709858" y="540800"/>
                        </a:lnTo>
                        <a:cubicBezTo>
                          <a:pt x="719301" y="527816"/>
                          <a:pt x="726869" y="513861"/>
                          <a:pt x="732631" y="499141"/>
                        </a:cubicBezTo>
                        <a:cubicBezTo>
                          <a:pt x="733257" y="497614"/>
                          <a:pt x="733812" y="496156"/>
                          <a:pt x="734367" y="494629"/>
                        </a:cubicBezTo>
                        <a:cubicBezTo>
                          <a:pt x="739297" y="481229"/>
                          <a:pt x="742907" y="467134"/>
                          <a:pt x="745198" y="452554"/>
                        </a:cubicBezTo>
                        <a:cubicBezTo>
                          <a:pt x="745407" y="451582"/>
                          <a:pt x="745545" y="450540"/>
                          <a:pt x="745615" y="449568"/>
                        </a:cubicBezTo>
                        <a:cubicBezTo>
                          <a:pt x="749642" y="422213"/>
                          <a:pt x="749295" y="393190"/>
                          <a:pt x="745268" y="363682"/>
                        </a:cubicBezTo>
                        <a:cubicBezTo>
                          <a:pt x="745129" y="362641"/>
                          <a:pt x="744990" y="361600"/>
                          <a:pt x="744851" y="360558"/>
                        </a:cubicBezTo>
                        <a:cubicBezTo>
                          <a:pt x="742560" y="344589"/>
                          <a:pt x="739227" y="328412"/>
                          <a:pt x="734923" y="312235"/>
                        </a:cubicBezTo>
                        <a:cubicBezTo>
                          <a:pt x="734645" y="311193"/>
                          <a:pt x="734367" y="310152"/>
                          <a:pt x="734020" y="309110"/>
                        </a:cubicBezTo>
                        <a:cubicBezTo>
                          <a:pt x="729368" y="292030"/>
                          <a:pt x="723675" y="275020"/>
                          <a:pt x="717009" y="258218"/>
                        </a:cubicBezTo>
                        <a:cubicBezTo>
                          <a:pt x="716663" y="257246"/>
                          <a:pt x="716246" y="256274"/>
                          <a:pt x="715829" y="255301"/>
                        </a:cubicBezTo>
                        <a:cubicBezTo>
                          <a:pt x="710483" y="241901"/>
                          <a:pt x="704512" y="228640"/>
                          <a:pt x="698055" y="215726"/>
                        </a:cubicBezTo>
                        <a:cubicBezTo>
                          <a:pt x="697569" y="214754"/>
                          <a:pt x="697083" y="213782"/>
                          <a:pt x="696597" y="212810"/>
                        </a:cubicBezTo>
                        <a:cubicBezTo>
                          <a:pt x="676740" y="173373"/>
                          <a:pt x="652300" y="136367"/>
                          <a:pt x="625153" y="104568"/>
                        </a:cubicBezTo>
                        <a:cubicBezTo>
                          <a:pt x="624389" y="103735"/>
                          <a:pt x="623625" y="102832"/>
                          <a:pt x="622931" y="101999"/>
                        </a:cubicBezTo>
                        <a:cubicBezTo>
                          <a:pt x="614877" y="92695"/>
                          <a:pt x="606614" y="83877"/>
                          <a:pt x="598144" y="75615"/>
                        </a:cubicBezTo>
                        <a:cubicBezTo>
                          <a:pt x="597311" y="74782"/>
                          <a:pt x="596478" y="74018"/>
                          <a:pt x="595645" y="73185"/>
                        </a:cubicBezTo>
                        <a:cubicBezTo>
                          <a:pt x="583355" y="61312"/>
                          <a:pt x="570650" y="50551"/>
                          <a:pt x="557736" y="41247"/>
                        </a:cubicBezTo>
                        <a:cubicBezTo>
                          <a:pt x="556764" y="40483"/>
                          <a:pt x="555653" y="39720"/>
                          <a:pt x="554611" y="39026"/>
                        </a:cubicBezTo>
                        <a:cubicBezTo>
                          <a:pt x="545308" y="32430"/>
                          <a:pt x="535935" y="26597"/>
                          <a:pt x="526492" y="21598"/>
                        </a:cubicBezTo>
                        <a:cubicBezTo>
                          <a:pt x="525242" y="20904"/>
                          <a:pt x="523993" y="20279"/>
                          <a:pt x="522743" y="19654"/>
                        </a:cubicBezTo>
                        <a:cubicBezTo>
                          <a:pt x="506496" y="11392"/>
                          <a:pt x="490111" y="5491"/>
                          <a:pt x="474002" y="2436"/>
                        </a:cubicBezTo>
                        <a:cubicBezTo>
                          <a:pt x="472059" y="2019"/>
                          <a:pt x="470115" y="1672"/>
                          <a:pt x="468170" y="1463"/>
                        </a:cubicBezTo>
                        <a:cubicBezTo>
                          <a:pt x="458936" y="75"/>
                          <a:pt x="449771" y="-342"/>
                          <a:pt x="440676" y="283"/>
                        </a:cubicBezTo>
                        <a:cubicBezTo>
                          <a:pt x="286957" y="62285"/>
                          <a:pt x="0" y="131438"/>
                          <a:pt x="0" y="131438"/>
                        </a:cubicBezTo>
                        <a:lnTo>
                          <a:pt x="486" y="133173"/>
                        </a:lnTo>
                        <a:lnTo>
                          <a:pt x="1459" y="136367"/>
                        </a:lnTo>
                        <a:lnTo>
                          <a:pt x="173715" y="713682"/>
                        </a:lnTo>
                        <a:lnTo>
                          <a:pt x="174618" y="716667"/>
                        </a:lnTo>
                        <a:lnTo>
                          <a:pt x="190101" y="768463"/>
                        </a:lnTo>
                        <a:close/>
                      </a:path>
                    </a:pathLst>
                  </a:custGeom>
                  <a:solidFill>
                    <a:srgbClr val="FFFFFF">
                      <a:alpha val="1139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grpSp>
                <p:nvGrpSpPr>
                  <p:cNvPr id="14613" name="Google Shape;14613;p32"/>
                  <p:cNvGrpSpPr/>
                  <p:nvPr/>
                </p:nvGrpSpPr>
                <p:grpSpPr>
                  <a:xfrm>
                    <a:off x="8319026" y="4922102"/>
                    <a:ext cx="744989" cy="715065"/>
                    <a:chOff x="8319026" y="4922102"/>
                    <a:chExt cx="744989" cy="715065"/>
                  </a:xfrm>
                </p:grpSpPr>
                <p:sp>
                  <p:nvSpPr>
                    <p:cNvPr id="14614" name="Google Shape;14614;p32"/>
                    <p:cNvSpPr/>
                    <p:nvPr/>
                  </p:nvSpPr>
                  <p:spPr>
                    <a:xfrm>
                      <a:off x="8621268" y="4940154"/>
                      <a:ext cx="255007" cy="848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007" h="84843" extrusionOk="0">
                          <a:moveTo>
                            <a:pt x="1655" y="84844"/>
                          </a:moveTo>
                          <a:cubicBezTo>
                            <a:pt x="43244" y="84358"/>
                            <a:pt x="84347" y="77276"/>
                            <a:pt x="124409" y="66514"/>
                          </a:cubicBezTo>
                          <a:cubicBezTo>
                            <a:pt x="168984" y="54503"/>
                            <a:pt x="212030" y="38256"/>
                            <a:pt x="255007" y="21662"/>
                          </a:cubicBezTo>
                          <a:cubicBezTo>
                            <a:pt x="254036" y="20898"/>
                            <a:pt x="252925" y="20135"/>
                            <a:pt x="251883" y="19440"/>
                          </a:cubicBezTo>
                          <a:cubicBezTo>
                            <a:pt x="242232" y="23190"/>
                            <a:pt x="232581" y="26870"/>
                            <a:pt x="222862" y="30480"/>
                          </a:cubicBezTo>
                          <a:cubicBezTo>
                            <a:pt x="154681" y="56100"/>
                            <a:pt x="84278" y="78803"/>
                            <a:pt x="10960" y="81372"/>
                          </a:cubicBezTo>
                          <a:cubicBezTo>
                            <a:pt x="17764" y="78803"/>
                            <a:pt x="24637" y="76304"/>
                            <a:pt x="31441" y="73735"/>
                          </a:cubicBezTo>
                          <a:cubicBezTo>
                            <a:pt x="95526" y="49851"/>
                            <a:pt x="159610" y="25897"/>
                            <a:pt x="223695" y="1944"/>
                          </a:cubicBezTo>
                          <a:cubicBezTo>
                            <a:pt x="222445" y="1250"/>
                            <a:pt x="221195" y="625"/>
                            <a:pt x="219945" y="0"/>
                          </a:cubicBezTo>
                          <a:cubicBezTo>
                            <a:pt x="146974" y="27286"/>
                            <a:pt x="73933" y="54503"/>
                            <a:pt x="1031" y="81789"/>
                          </a:cubicBezTo>
                          <a:cubicBezTo>
                            <a:pt x="-705" y="82414"/>
                            <a:pt x="-80" y="84844"/>
                            <a:pt x="1655" y="84844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15" name="Google Shape;14615;p32"/>
                    <p:cNvSpPr/>
                    <p:nvPr/>
                  </p:nvSpPr>
                  <p:spPr>
                    <a:xfrm>
                      <a:off x="8319026" y="4922102"/>
                      <a:ext cx="473515" cy="13483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3515" h="134833" extrusionOk="0">
                          <a:moveTo>
                            <a:pt x="903" y="134765"/>
                          </a:moveTo>
                          <a:cubicBezTo>
                            <a:pt x="51101" y="134417"/>
                            <a:pt x="101229" y="127613"/>
                            <a:pt x="150247" y="116782"/>
                          </a:cubicBezTo>
                          <a:cubicBezTo>
                            <a:pt x="224469" y="100327"/>
                            <a:pt x="296121" y="74291"/>
                            <a:pt x="366523" y="45685"/>
                          </a:cubicBezTo>
                          <a:cubicBezTo>
                            <a:pt x="402350" y="31105"/>
                            <a:pt x="437828" y="15900"/>
                            <a:pt x="473516" y="972"/>
                          </a:cubicBezTo>
                          <a:cubicBezTo>
                            <a:pt x="471572" y="556"/>
                            <a:pt x="469627" y="208"/>
                            <a:pt x="467684" y="0"/>
                          </a:cubicBezTo>
                          <a:cubicBezTo>
                            <a:pt x="431094" y="15414"/>
                            <a:pt x="394643" y="30966"/>
                            <a:pt x="357775" y="45824"/>
                          </a:cubicBezTo>
                          <a:cubicBezTo>
                            <a:pt x="285220" y="75054"/>
                            <a:pt x="211207" y="101299"/>
                            <a:pt x="134417" y="116991"/>
                          </a:cubicBezTo>
                          <a:cubicBezTo>
                            <a:pt x="90190" y="126017"/>
                            <a:pt x="45060" y="131432"/>
                            <a:pt x="0" y="131640"/>
                          </a:cubicBezTo>
                          <a:lnTo>
                            <a:pt x="971" y="134834"/>
                          </a:ln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16" name="Google Shape;14616;p32"/>
                    <p:cNvSpPr/>
                    <p:nvPr/>
                  </p:nvSpPr>
                  <p:spPr>
                    <a:xfrm>
                      <a:off x="8384616" y="4993824"/>
                      <a:ext cx="532067" cy="10199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32067" h="101994" extrusionOk="0">
                          <a:moveTo>
                            <a:pt x="390290" y="44227"/>
                          </a:moveTo>
                          <a:cubicBezTo>
                            <a:pt x="438058" y="32077"/>
                            <a:pt x="485411" y="18191"/>
                            <a:pt x="532068" y="2430"/>
                          </a:cubicBezTo>
                          <a:cubicBezTo>
                            <a:pt x="531235" y="1597"/>
                            <a:pt x="530401" y="833"/>
                            <a:pt x="529568" y="0"/>
                          </a:cubicBezTo>
                          <a:cubicBezTo>
                            <a:pt x="477356" y="17497"/>
                            <a:pt x="424311" y="32841"/>
                            <a:pt x="370781" y="45824"/>
                          </a:cubicBezTo>
                          <a:cubicBezTo>
                            <a:pt x="310098" y="60613"/>
                            <a:pt x="248791" y="72416"/>
                            <a:pt x="186929" y="81303"/>
                          </a:cubicBezTo>
                          <a:cubicBezTo>
                            <a:pt x="125413" y="90121"/>
                            <a:pt x="63481" y="96023"/>
                            <a:pt x="1410" y="98869"/>
                          </a:cubicBezTo>
                          <a:cubicBezTo>
                            <a:pt x="-603" y="99008"/>
                            <a:pt x="-395" y="102063"/>
                            <a:pt x="1618" y="101993"/>
                          </a:cubicBezTo>
                          <a:cubicBezTo>
                            <a:pt x="9186" y="101646"/>
                            <a:pt x="16824" y="101230"/>
                            <a:pt x="24392" y="100813"/>
                          </a:cubicBezTo>
                          <a:cubicBezTo>
                            <a:pt x="86255" y="97203"/>
                            <a:pt x="147839" y="90607"/>
                            <a:pt x="209077" y="81164"/>
                          </a:cubicBezTo>
                          <a:cubicBezTo>
                            <a:pt x="269967" y="71722"/>
                            <a:pt x="330511" y="59363"/>
                            <a:pt x="390221" y="44227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17" name="Google Shape;14617;p32"/>
                    <p:cNvSpPr/>
                    <p:nvPr/>
                  </p:nvSpPr>
                  <p:spPr>
                    <a:xfrm>
                      <a:off x="8386751" y="5022638"/>
                      <a:ext cx="579375" cy="18616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9375" h="186168" extrusionOk="0">
                          <a:moveTo>
                            <a:pt x="2469" y="185865"/>
                          </a:moveTo>
                          <a:cubicBezTo>
                            <a:pt x="36351" y="160940"/>
                            <a:pt x="74538" y="142541"/>
                            <a:pt x="114252" y="129071"/>
                          </a:cubicBezTo>
                          <a:cubicBezTo>
                            <a:pt x="187363" y="104354"/>
                            <a:pt x="264639" y="96647"/>
                            <a:pt x="341151" y="90260"/>
                          </a:cubicBezTo>
                          <a:cubicBezTo>
                            <a:pt x="420093" y="83664"/>
                            <a:pt x="499036" y="77207"/>
                            <a:pt x="577979" y="70680"/>
                          </a:cubicBezTo>
                          <a:cubicBezTo>
                            <a:pt x="579853" y="70541"/>
                            <a:pt x="579783" y="68042"/>
                            <a:pt x="578117" y="67556"/>
                          </a:cubicBezTo>
                          <a:cubicBezTo>
                            <a:pt x="570549" y="65264"/>
                            <a:pt x="562912" y="62973"/>
                            <a:pt x="555275" y="60682"/>
                          </a:cubicBezTo>
                          <a:cubicBezTo>
                            <a:pt x="539584" y="55961"/>
                            <a:pt x="523962" y="51239"/>
                            <a:pt x="508340" y="46588"/>
                          </a:cubicBezTo>
                          <a:cubicBezTo>
                            <a:pt x="504660" y="45477"/>
                            <a:pt x="500910" y="44435"/>
                            <a:pt x="497231" y="43255"/>
                          </a:cubicBezTo>
                          <a:cubicBezTo>
                            <a:pt x="494037" y="42213"/>
                            <a:pt x="490219" y="40894"/>
                            <a:pt x="488483" y="37770"/>
                          </a:cubicBezTo>
                          <a:cubicBezTo>
                            <a:pt x="483970" y="29786"/>
                            <a:pt x="493690" y="23190"/>
                            <a:pt x="499870" y="20898"/>
                          </a:cubicBezTo>
                          <a:cubicBezTo>
                            <a:pt x="514450" y="15413"/>
                            <a:pt x="529724" y="11317"/>
                            <a:pt x="544582" y="6526"/>
                          </a:cubicBezTo>
                          <a:cubicBezTo>
                            <a:pt x="548679" y="5207"/>
                            <a:pt x="552776" y="3888"/>
                            <a:pt x="556872" y="2569"/>
                          </a:cubicBezTo>
                          <a:cubicBezTo>
                            <a:pt x="556108" y="1736"/>
                            <a:pt x="555345" y="833"/>
                            <a:pt x="554650" y="0"/>
                          </a:cubicBezTo>
                          <a:cubicBezTo>
                            <a:pt x="550345" y="1388"/>
                            <a:pt x="545971" y="2777"/>
                            <a:pt x="541666" y="4166"/>
                          </a:cubicBezTo>
                          <a:cubicBezTo>
                            <a:pt x="533959" y="6596"/>
                            <a:pt x="526253" y="9026"/>
                            <a:pt x="518546" y="11525"/>
                          </a:cubicBezTo>
                          <a:cubicBezTo>
                            <a:pt x="511464" y="13817"/>
                            <a:pt x="504105" y="15622"/>
                            <a:pt x="497231" y="18468"/>
                          </a:cubicBezTo>
                          <a:cubicBezTo>
                            <a:pt x="491954" y="20690"/>
                            <a:pt x="487094" y="24023"/>
                            <a:pt x="485150" y="29647"/>
                          </a:cubicBezTo>
                          <a:cubicBezTo>
                            <a:pt x="483415" y="34646"/>
                            <a:pt x="484803" y="39853"/>
                            <a:pt x="489177" y="42908"/>
                          </a:cubicBezTo>
                          <a:cubicBezTo>
                            <a:pt x="494384" y="46657"/>
                            <a:pt x="501744" y="47768"/>
                            <a:pt x="507784" y="49573"/>
                          </a:cubicBezTo>
                          <a:cubicBezTo>
                            <a:pt x="515353" y="51864"/>
                            <a:pt x="522990" y="54156"/>
                            <a:pt x="530627" y="56447"/>
                          </a:cubicBezTo>
                          <a:cubicBezTo>
                            <a:pt x="543610" y="60335"/>
                            <a:pt x="556594" y="64223"/>
                            <a:pt x="569508" y="68180"/>
                          </a:cubicBezTo>
                          <a:cubicBezTo>
                            <a:pt x="527433" y="71652"/>
                            <a:pt x="485358" y="75123"/>
                            <a:pt x="443353" y="78595"/>
                          </a:cubicBezTo>
                          <a:cubicBezTo>
                            <a:pt x="403638" y="81858"/>
                            <a:pt x="363924" y="85052"/>
                            <a:pt x="324210" y="88454"/>
                          </a:cubicBezTo>
                          <a:cubicBezTo>
                            <a:pt x="285676" y="91856"/>
                            <a:pt x="247073" y="95814"/>
                            <a:pt x="208886" y="102410"/>
                          </a:cubicBezTo>
                          <a:cubicBezTo>
                            <a:pt x="135081" y="115185"/>
                            <a:pt x="61555" y="138444"/>
                            <a:pt x="664" y="183296"/>
                          </a:cubicBezTo>
                          <a:cubicBezTo>
                            <a:pt x="-1002" y="184477"/>
                            <a:pt x="803" y="187045"/>
                            <a:pt x="2400" y="185865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18" name="Google Shape;14618;p32"/>
                    <p:cNvSpPr/>
                    <p:nvPr/>
                  </p:nvSpPr>
                  <p:spPr>
                    <a:xfrm>
                      <a:off x="8820386" y="5175732"/>
                      <a:ext cx="232937" cy="5700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32937" h="57002" extrusionOk="0">
                          <a:moveTo>
                            <a:pt x="132125" y="56030"/>
                          </a:moveTo>
                          <a:cubicBezTo>
                            <a:pt x="164896" y="56100"/>
                            <a:pt x="197736" y="55752"/>
                            <a:pt x="230507" y="56933"/>
                          </a:cubicBezTo>
                          <a:cubicBezTo>
                            <a:pt x="231341" y="56933"/>
                            <a:pt x="232174" y="56933"/>
                            <a:pt x="232937" y="57002"/>
                          </a:cubicBezTo>
                          <a:cubicBezTo>
                            <a:pt x="232660" y="55961"/>
                            <a:pt x="232382" y="54919"/>
                            <a:pt x="232035" y="53878"/>
                          </a:cubicBezTo>
                          <a:cubicBezTo>
                            <a:pt x="225370" y="53600"/>
                            <a:pt x="218705" y="53392"/>
                            <a:pt x="212039" y="53253"/>
                          </a:cubicBezTo>
                          <a:cubicBezTo>
                            <a:pt x="177740" y="52628"/>
                            <a:pt x="143373" y="52906"/>
                            <a:pt x="109004" y="52767"/>
                          </a:cubicBezTo>
                          <a:cubicBezTo>
                            <a:pt x="77414" y="52698"/>
                            <a:pt x="45892" y="52628"/>
                            <a:pt x="14301" y="52559"/>
                          </a:cubicBezTo>
                          <a:cubicBezTo>
                            <a:pt x="19786" y="51240"/>
                            <a:pt x="25271" y="49851"/>
                            <a:pt x="30756" y="48462"/>
                          </a:cubicBezTo>
                          <a:lnTo>
                            <a:pt x="215025" y="2916"/>
                          </a:lnTo>
                          <a:cubicBezTo>
                            <a:pt x="214678" y="1944"/>
                            <a:pt x="214261" y="972"/>
                            <a:pt x="213844" y="0"/>
                          </a:cubicBezTo>
                          <a:cubicBezTo>
                            <a:pt x="142886" y="17496"/>
                            <a:pt x="71998" y="35062"/>
                            <a:pt x="1040" y="52559"/>
                          </a:cubicBezTo>
                          <a:cubicBezTo>
                            <a:pt x="-765" y="52976"/>
                            <a:pt x="-2" y="55614"/>
                            <a:pt x="1665" y="55614"/>
                          </a:cubicBezTo>
                          <a:lnTo>
                            <a:pt x="27215" y="55614"/>
                          </a:lnTo>
                          <a:cubicBezTo>
                            <a:pt x="62138" y="55752"/>
                            <a:pt x="97132" y="55891"/>
                            <a:pt x="132055" y="5596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19" name="Google Shape;14619;p32"/>
                    <p:cNvSpPr/>
                    <p:nvPr/>
                  </p:nvSpPr>
                  <p:spPr>
                    <a:xfrm>
                      <a:off x="8594225" y="5252215"/>
                      <a:ext cx="469582" cy="7325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9582" h="73254" extrusionOk="0">
                          <a:moveTo>
                            <a:pt x="2385" y="72792"/>
                          </a:moveTo>
                          <a:cubicBezTo>
                            <a:pt x="8286" y="67516"/>
                            <a:pt x="14535" y="62516"/>
                            <a:pt x="20922" y="57795"/>
                          </a:cubicBezTo>
                          <a:cubicBezTo>
                            <a:pt x="73551" y="19678"/>
                            <a:pt x="139441" y="4820"/>
                            <a:pt x="203525" y="3292"/>
                          </a:cubicBezTo>
                          <a:cubicBezTo>
                            <a:pt x="270178" y="1696"/>
                            <a:pt x="336067" y="13360"/>
                            <a:pt x="401749" y="23149"/>
                          </a:cubicBezTo>
                          <a:cubicBezTo>
                            <a:pt x="424314" y="26482"/>
                            <a:pt x="446879" y="29676"/>
                            <a:pt x="469582" y="32037"/>
                          </a:cubicBezTo>
                          <a:cubicBezTo>
                            <a:pt x="469444" y="30995"/>
                            <a:pt x="469305" y="29953"/>
                            <a:pt x="469166" y="28912"/>
                          </a:cubicBezTo>
                          <a:cubicBezTo>
                            <a:pt x="433131" y="25094"/>
                            <a:pt x="397306" y="19331"/>
                            <a:pt x="361549" y="13915"/>
                          </a:cubicBezTo>
                          <a:cubicBezTo>
                            <a:pt x="298159" y="4334"/>
                            <a:pt x="233657" y="-4206"/>
                            <a:pt x="169504" y="2251"/>
                          </a:cubicBezTo>
                          <a:cubicBezTo>
                            <a:pt x="108405" y="8361"/>
                            <a:pt x="47028" y="28773"/>
                            <a:pt x="579" y="70293"/>
                          </a:cubicBezTo>
                          <a:cubicBezTo>
                            <a:pt x="-948" y="71612"/>
                            <a:pt x="857" y="74250"/>
                            <a:pt x="2385" y="72862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20" name="Google Shape;14620;p32"/>
                    <p:cNvSpPr/>
                    <p:nvPr/>
                  </p:nvSpPr>
                  <p:spPr>
                    <a:xfrm>
                      <a:off x="8540791" y="5133310"/>
                      <a:ext cx="475803" cy="5809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5803" h="58097" extrusionOk="0">
                          <a:moveTo>
                            <a:pt x="2149" y="58044"/>
                          </a:moveTo>
                          <a:cubicBezTo>
                            <a:pt x="11522" y="55822"/>
                            <a:pt x="20895" y="53670"/>
                            <a:pt x="30267" y="51379"/>
                          </a:cubicBezTo>
                          <a:cubicBezTo>
                            <a:pt x="68385" y="42422"/>
                            <a:pt x="106502" y="33396"/>
                            <a:pt x="144619" y="24440"/>
                          </a:cubicBezTo>
                          <a:cubicBezTo>
                            <a:pt x="153298" y="22357"/>
                            <a:pt x="162046" y="19996"/>
                            <a:pt x="170795" y="18538"/>
                          </a:cubicBezTo>
                          <a:cubicBezTo>
                            <a:pt x="178224" y="17289"/>
                            <a:pt x="186278" y="16872"/>
                            <a:pt x="193429" y="19788"/>
                          </a:cubicBezTo>
                          <a:cubicBezTo>
                            <a:pt x="200997" y="22982"/>
                            <a:pt x="205997" y="29647"/>
                            <a:pt x="211689" y="35201"/>
                          </a:cubicBezTo>
                          <a:cubicBezTo>
                            <a:pt x="216688" y="40062"/>
                            <a:pt x="222521" y="43672"/>
                            <a:pt x="229325" y="45477"/>
                          </a:cubicBezTo>
                          <a:cubicBezTo>
                            <a:pt x="243420" y="49157"/>
                            <a:pt x="258277" y="45755"/>
                            <a:pt x="272233" y="43047"/>
                          </a:cubicBezTo>
                          <a:lnTo>
                            <a:pt x="329513" y="31730"/>
                          </a:lnTo>
                          <a:cubicBezTo>
                            <a:pt x="368186" y="24093"/>
                            <a:pt x="406859" y="16524"/>
                            <a:pt x="445532" y="8887"/>
                          </a:cubicBezTo>
                          <a:lnTo>
                            <a:pt x="475803" y="2916"/>
                          </a:lnTo>
                          <a:cubicBezTo>
                            <a:pt x="475317" y="1944"/>
                            <a:pt x="474831" y="972"/>
                            <a:pt x="474345" y="0"/>
                          </a:cubicBezTo>
                          <a:cubicBezTo>
                            <a:pt x="458515" y="3124"/>
                            <a:pt x="442685" y="6249"/>
                            <a:pt x="426924" y="9373"/>
                          </a:cubicBezTo>
                          <a:cubicBezTo>
                            <a:pt x="387349" y="17150"/>
                            <a:pt x="347843" y="24995"/>
                            <a:pt x="308268" y="32771"/>
                          </a:cubicBezTo>
                          <a:cubicBezTo>
                            <a:pt x="290216" y="36312"/>
                            <a:pt x="272025" y="40825"/>
                            <a:pt x="253695" y="43117"/>
                          </a:cubicBezTo>
                          <a:cubicBezTo>
                            <a:pt x="246405" y="44019"/>
                            <a:pt x="238976" y="44436"/>
                            <a:pt x="231755" y="42839"/>
                          </a:cubicBezTo>
                          <a:cubicBezTo>
                            <a:pt x="223493" y="41034"/>
                            <a:pt x="217244" y="36521"/>
                            <a:pt x="211411" y="30550"/>
                          </a:cubicBezTo>
                          <a:cubicBezTo>
                            <a:pt x="206204" y="25065"/>
                            <a:pt x="201136" y="19371"/>
                            <a:pt x="193846" y="16594"/>
                          </a:cubicBezTo>
                          <a:cubicBezTo>
                            <a:pt x="187042" y="14025"/>
                            <a:pt x="179682" y="14095"/>
                            <a:pt x="172531" y="15067"/>
                          </a:cubicBezTo>
                          <a:cubicBezTo>
                            <a:pt x="164477" y="16177"/>
                            <a:pt x="156632" y="18330"/>
                            <a:pt x="148716" y="20205"/>
                          </a:cubicBezTo>
                          <a:cubicBezTo>
                            <a:pt x="138718" y="22565"/>
                            <a:pt x="128720" y="24926"/>
                            <a:pt x="118652" y="27287"/>
                          </a:cubicBezTo>
                          <a:cubicBezTo>
                            <a:pt x="79493" y="36521"/>
                            <a:pt x="40266" y="45824"/>
                            <a:pt x="1037" y="55059"/>
                          </a:cubicBezTo>
                          <a:cubicBezTo>
                            <a:pt x="-907" y="55544"/>
                            <a:pt x="135" y="58530"/>
                            <a:pt x="2079" y="58044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21" name="Google Shape;14621;p32"/>
                    <p:cNvSpPr/>
                    <p:nvPr/>
                  </p:nvSpPr>
                  <p:spPr>
                    <a:xfrm>
                      <a:off x="8632047" y="5315879"/>
                      <a:ext cx="431968" cy="572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1968" h="57243" extrusionOk="0">
                          <a:moveTo>
                            <a:pt x="358720" y="48912"/>
                          </a:moveTo>
                          <a:cubicBezTo>
                            <a:pt x="382049" y="53772"/>
                            <a:pt x="406835" y="57035"/>
                            <a:pt x="431553" y="57244"/>
                          </a:cubicBezTo>
                          <a:cubicBezTo>
                            <a:pt x="431760" y="56272"/>
                            <a:pt x="431899" y="55230"/>
                            <a:pt x="431969" y="54258"/>
                          </a:cubicBezTo>
                          <a:cubicBezTo>
                            <a:pt x="357818" y="53703"/>
                            <a:pt x="287484" y="24403"/>
                            <a:pt x="215485" y="8990"/>
                          </a:cubicBezTo>
                          <a:cubicBezTo>
                            <a:pt x="143347" y="-6424"/>
                            <a:pt x="57877" y="-6771"/>
                            <a:pt x="458" y="46621"/>
                          </a:cubicBezTo>
                          <a:cubicBezTo>
                            <a:pt x="-1000" y="48010"/>
                            <a:pt x="1361" y="50023"/>
                            <a:pt x="2819" y="48704"/>
                          </a:cubicBezTo>
                          <a:cubicBezTo>
                            <a:pt x="35312" y="18502"/>
                            <a:pt x="79262" y="5518"/>
                            <a:pt x="122725" y="3366"/>
                          </a:cubicBezTo>
                          <a:cubicBezTo>
                            <a:pt x="204168" y="-731"/>
                            <a:pt x="280263" y="32596"/>
                            <a:pt x="358651" y="48912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22" name="Google Shape;14622;p32"/>
                    <p:cNvSpPr/>
                    <p:nvPr/>
                  </p:nvSpPr>
                  <p:spPr>
                    <a:xfrm>
                      <a:off x="8492116" y="5415198"/>
                      <a:ext cx="560651" cy="22196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0651" h="221969" extrusionOk="0">
                          <a:moveTo>
                            <a:pt x="1042" y="221969"/>
                          </a:moveTo>
                          <a:cubicBezTo>
                            <a:pt x="73666" y="181561"/>
                            <a:pt x="155594" y="157677"/>
                            <a:pt x="238563" y="153164"/>
                          </a:cubicBezTo>
                          <a:cubicBezTo>
                            <a:pt x="257935" y="152122"/>
                            <a:pt x="284735" y="154830"/>
                            <a:pt x="296746" y="135876"/>
                          </a:cubicBezTo>
                          <a:cubicBezTo>
                            <a:pt x="300912" y="129280"/>
                            <a:pt x="302856" y="120601"/>
                            <a:pt x="299384" y="113311"/>
                          </a:cubicBezTo>
                          <a:cubicBezTo>
                            <a:pt x="296191" y="106576"/>
                            <a:pt x="289317" y="102966"/>
                            <a:pt x="282166" y="102202"/>
                          </a:cubicBezTo>
                          <a:cubicBezTo>
                            <a:pt x="273556" y="101230"/>
                            <a:pt x="265017" y="103382"/>
                            <a:pt x="256754" y="105395"/>
                          </a:cubicBezTo>
                          <a:cubicBezTo>
                            <a:pt x="244257" y="108520"/>
                            <a:pt x="231829" y="111644"/>
                            <a:pt x="219331" y="114699"/>
                          </a:cubicBezTo>
                          <a:cubicBezTo>
                            <a:pt x="194405" y="120948"/>
                            <a:pt x="169411" y="127127"/>
                            <a:pt x="144485" y="133376"/>
                          </a:cubicBezTo>
                          <a:cubicBezTo>
                            <a:pt x="132751" y="136292"/>
                            <a:pt x="121087" y="139555"/>
                            <a:pt x="109284" y="141847"/>
                          </a:cubicBezTo>
                          <a:cubicBezTo>
                            <a:pt x="98592" y="143860"/>
                            <a:pt x="87413" y="144901"/>
                            <a:pt x="76791" y="142194"/>
                          </a:cubicBezTo>
                          <a:cubicBezTo>
                            <a:pt x="67070" y="139694"/>
                            <a:pt x="57835" y="133445"/>
                            <a:pt x="52767" y="124697"/>
                          </a:cubicBezTo>
                          <a:cubicBezTo>
                            <a:pt x="47213" y="115116"/>
                            <a:pt x="48810" y="104076"/>
                            <a:pt x="54850" y="95189"/>
                          </a:cubicBezTo>
                          <a:cubicBezTo>
                            <a:pt x="60752" y="86580"/>
                            <a:pt x="69431" y="80192"/>
                            <a:pt x="78040" y="74568"/>
                          </a:cubicBezTo>
                          <a:cubicBezTo>
                            <a:pt x="87899" y="68181"/>
                            <a:pt x="98453" y="63043"/>
                            <a:pt x="109423" y="58946"/>
                          </a:cubicBezTo>
                          <a:cubicBezTo>
                            <a:pt x="130946" y="51031"/>
                            <a:pt x="153789" y="47282"/>
                            <a:pt x="176562" y="46032"/>
                          </a:cubicBezTo>
                          <a:cubicBezTo>
                            <a:pt x="223635" y="43464"/>
                            <a:pt x="270224" y="52142"/>
                            <a:pt x="316812" y="57141"/>
                          </a:cubicBezTo>
                          <a:cubicBezTo>
                            <a:pt x="338960" y="59502"/>
                            <a:pt x="361317" y="61099"/>
                            <a:pt x="383604" y="60335"/>
                          </a:cubicBezTo>
                          <a:cubicBezTo>
                            <a:pt x="407280" y="59502"/>
                            <a:pt x="430747" y="55614"/>
                            <a:pt x="453659" y="49296"/>
                          </a:cubicBezTo>
                          <a:cubicBezTo>
                            <a:pt x="490527" y="39089"/>
                            <a:pt x="525451" y="22981"/>
                            <a:pt x="558916" y="4513"/>
                          </a:cubicBezTo>
                          <a:cubicBezTo>
                            <a:pt x="559540" y="2985"/>
                            <a:pt x="560096" y="1527"/>
                            <a:pt x="560652" y="0"/>
                          </a:cubicBezTo>
                          <a:cubicBezTo>
                            <a:pt x="557735" y="1597"/>
                            <a:pt x="554889" y="3194"/>
                            <a:pt x="551903" y="4791"/>
                          </a:cubicBezTo>
                          <a:cubicBezTo>
                            <a:pt x="508926" y="28050"/>
                            <a:pt x="463033" y="47421"/>
                            <a:pt x="414362" y="54433"/>
                          </a:cubicBezTo>
                          <a:cubicBezTo>
                            <a:pt x="321810" y="67903"/>
                            <a:pt x="229676" y="28813"/>
                            <a:pt x="137334" y="47907"/>
                          </a:cubicBezTo>
                          <a:cubicBezTo>
                            <a:pt x="116227" y="52281"/>
                            <a:pt x="95675" y="59710"/>
                            <a:pt x="77415" y="71236"/>
                          </a:cubicBezTo>
                          <a:cubicBezTo>
                            <a:pt x="62974" y="80401"/>
                            <a:pt x="44852" y="94356"/>
                            <a:pt x="46032" y="113519"/>
                          </a:cubicBezTo>
                          <a:cubicBezTo>
                            <a:pt x="47074" y="131640"/>
                            <a:pt x="64848" y="143999"/>
                            <a:pt x="81442" y="146360"/>
                          </a:cubicBezTo>
                          <a:cubicBezTo>
                            <a:pt x="102827" y="149415"/>
                            <a:pt x="124905" y="141499"/>
                            <a:pt x="145388" y="136362"/>
                          </a:cubicBezTo>
                          <a:cubicBezTo>
                            <a:pt x="170313" y="130113"/>
                            <a:pt x="195308" y="123933"/>
                            <a:pt x="220233" y="117685"/>
                          </a:cubicBezTo>
                          <a:cubicBezTo>
                            <a:pt x="232731" y="114560"/>
                            <a:pt x="245229" y="111505"/>
                            <a:pt x="257657" y="108381"/>
                          </a:cubicBezTo>
                          <a:cubicBezTo>
                            <a:pt x="266613" y="106159"/>
                            <a:pt x="276473" y="103521"/>
                            <a:pt x="285637" y="106021"/>
                          </a:cubicBezTo>
                          <a:cubicBezTo>
                            <a:pt x="296399" y="109006"/>
                            <a:pt x="300218" y="119768"/>
                            <a:pt x="296260" y="129696"/>
                          </a:cubicBezTo>
                          <a:cubicBezTo>
                            <a:pt x="291747" y="141013"/>
                            <a:pt x="280847" y="146151"/>
                            <a:pt x="269391" y="148026"/>
                          </a:cubicBezTo>
                          <a:cubicBezTo>
                            <a:pt x="257657" y="149970"/>
                            <a:pt x="245506" y="149484"/>
                            <a:pt x="233634" y="150248"/>
                          </a:cubicBezTo>
                          <a:cubicBezTo>
                            <a:pt x="221831" y="150942"/>
                            <a:pt x="210097" y="152122"/>
                            <a:pt x="198294" y="153650"/>
                          </a:cubicBezTo>
                          <a:cubicBezTo>
                            <a:pt x="128794" y="162606"/>
                            <a:pt x="61169" y="184963"/>
                            <a:pt x="0" y="218914"/>
                          </a:cubicBezTo>
                          <a:lnTo>
                            <a:pt x="903" y="221900"/>
                          </a:ln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23" name="Google Shape;14623;p32"/>
                    <p:cNvSpPr/>
                    <p:nvPr/>
                  </p:nvSpPr>
                  <p:spPr>
                    <a:xfrm>
                      <a:off x="8626330" y="5347489"/>
                      <a:ext cx="262115" cy="788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62115" h="78858" extrusionOk="0">
                          <a:moveTo>
                            <a:pt x="1107" y="75832"/>
                          </a:moveTo>
                          <a:cubicBezTo>
                            <a:pt x="38182" y="67501"/>
                            <a:pt x="75328" y="59030"/>
                            <a:pt x="112404" y="50768"/>
                          </a:cubicBezTo>
                          <a:cubicBezTo>
                            <a:pt x="143787" y="43756"/>
                            <a:pt x="175725" y="37229"/>
                            <a:pt x="208010" y="37160"/>
                          </a:cubicBezTo>
                          <a:cubicBezTo>
                            <a:pt x="220230" y="37160"/>
                            <a:pt x="232519" y="38132"/>
                            <a:pt x="244530" y="40423"/>
                          </a:cubicBezTo>
                          <a:cubicBezTo>
                            <a:pt x="222173" y="30564"/>
                            <a:pt x="199608" y="21121"/>
                            <a:pt x="176210" y="14178"/>
                          </a:cubicBezTo>
                          <a:cubicBezTo>
                            <a:pt x="147813" y="5777"/>
                            <a:pt x="118027" y="1125"/>
                            <a:pt x="88381" y="4042"/>
                          </a:cubicBezTo>
                          <a:cubicBezTo>
                            <a:pt x="71926" y="5638"/>
                            <a:pt x="55818" y="9734"/>
                            <a:pt x="40752" y="16539"/>
                          </a:cubicBezTo>
                          <a:cubicBezTo>
                            <a:pt x="38947" y="17372"/>
                            <a:pt x="37905" y="14387"/>
                            <a:pt x="39710" y="13554"/>
                          </a:cubicBezTo>
                          <a:cubicBezTo>
                            <a:pt x="66927" y="1195"/>
                            <a:pt x="97337" y="-1860"/>
                            <a:pt x="126915" y="987"/>
                          </a:cubicBezTo>
                          <a:cubicBezTo>
                            <a:pt x="156979" y="3833"/>
                            <a:pt x="186000" y="12998"/>
                            <a:pt x="213981" y="24038"/>
                          </a:cubicBezTo>
                          <a:cubicBezTo>
                            <a:pt x="229950" y="30356"/>
                            <a:pt x="245641" y="37368"/>
                            <a:pt x="261263" y="44381"/>
                          </a:cubicBezTo>
                          <a:cubicBezTo>
                            <a:pt x="262860" y="45075"/>
                            <a:pt x="262027" y="47852"/>
                            <a:pt x="260291" y="47366"/>
                          </a:cubicBezTo>
                          <a:cubicBezTo>
                            <a:pt x="229603" y="38340"/>
                            <a:pt x="197248" y="39173"/>
                            <a:pt x="165865" y="43686"/>
                          </a:cubicBezTo>
                          <a:cubicBezTo>
                            <a:pt x="131845" y="48616"/>
                            <a:pt x="98309" y="57156"/>
                            <a:pt x="64775" y="64724"/>
                          </a:cubicBezTo>
                          <a:cubicBezTo>
                            <a:pt x="43876" y="69445"/>
                            <a:pt x="22977" y="74166"/>
                            <a:pt x="2079" y="78818"/>
                          </a:cubicBezTo>
                          <a:cubicBezTo>
                            <a:pt x="134" y="79235"/>
                            <a:pt x="-906" y="76319"/>
                            <a:pt x="1037" y="75832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24" name="Google Shape;14624;p32"/>
                    <p:cNvSpPr/>
                    <p:nvPr/>
                  </p:nvSpPr>
                  <p:spPr>
                    <a:xfrm>
                      <a:off x="8813996" y="5461369"/>
                      <a:ext cx="214192" cy="10379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4192" h="103798" extrusionOk="0">
                          <a:moveTo>
                            <a:pt x="69" y="103799"/>
                          </a:moveTo>
                          <a:cubicBezTo>
                            <a:pt x="3333" y="102619"/>
                            <a:pt x="6596" y="101508"/>
                            <a:pt x="9790" y="100327"/>
                          </a:cubicBezTo>
                          <a:lnTo>
                            <a:pt x="9790" y="100327"/>
                          </a:lnTo>
                          <a:cubicBezTo>
                            <a:pt x="42422" y="75957"/>
                            <a:pt x="77693" y="55059"/>
                            <a:pt x="114699" y="38118"/>
                          </a:cubicBezTo>
                          <a:cubicBezTo>
                            <a:pt x="145735" y="23954"/>
                            <a:pt x="178020" y="12498"/>
                            <a:pt x="211138" y="4027"/>
                          </a:cubicBezTo>
                          <a:cubicBezTo>
                            <a:pt x="212180" y="2708"/>
                            <a:pt x="213222" y="1389"/>
                            <a:pt x="214193" y="0"/>
                          </a:cubicBezTo>
                          <a:cubicBezTo>
                            <a:pt x="197113" y="4236"/>
                            <a:pt x="180173" y="9234"/>
                            <a:pt x="163509" y="15067"/>
                          </a:cubicBezTo>
                          <a:cubicBezTo>
                            <a:pt x="124211" y="28744"/>
                            <a:pt x="86372" y="46797"/>
                            <a:pt x="50893" y="68528"/>
                          </a:cubicBezTo>
                          <a:cubicBezTo>
                            <a:pt x="33327" y="79290"/>
                            <a:pt x="16316" y="91093"/>
                            <a:pt x="0" y="103729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  <p:sp>
                <p:nvSpPr>
                  <p:cNvPr id="14625" name="Google Shape;14625;p32"/>
                  <p:cNvSpPr/>
                  <p:nvPr/>
                </p:nvSpPr>
                <p:spPr>
                  <a:xfrm>
                    <a:off x="8121602" y="5046702"/>
                    <a:ext cx="584085" cy="6613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4085" h="661352" extrusionOk="0">
                        <a:moveTo>
                          <a:pt x="530343" y="168953"/>
                        </a:moveTo>
                        <a:cubicBezTo>
                          <a:pt x="582347" y="249978"/>
                          <a:pt x="598593" y="353846"/>
                          <a:pt x="570335" y="445911"/>
                        </a:cubicBezTo>
                        <a:cubicBezTo>
                          <a:pt x="542008" y="537906"/>
                          <a:pt x="468550" y="615668"/>
                          <a:pt x="377111" y="645732"/>
                        </a:cubicBezTo>
                        <a:cubicBezTo>
                          <a:pt x="315942" y="665867"/>
                          <a:pt x="249219" y="665034"/>
                          <a:pt x="186245" y="651772"/>
                        </a:cubicBezTo>
                        <a:cubicBezTo>
                          <a:pt x="145073" y="643094"/>
                          <a:pt x="103970" y="628652"/>
                          <a:pt x="72032" y="601366"/>
                        </a:cubicBezTo>
                        <a:cubicBezTo>
                          <a:pt x="27805" y="563595"/>
                          <a:pt x="5865" y="504788"/>
                          <a:pt x="1144" y="446813"/>
                        </a:cubicBezTo>
                        <a:cubicBezTo>
                          <a:pt x="-3578" y="388839"/>
                          <a:pt x="7115" y="330795"/>
                          <a:pt x="18571" y="273793"/>
                        </a:cubicBezTo>
                        <a:cubicBezTo>
                          <a:pt x="27597" y="228871"/>
                          <a:pt x="37178" y="183810"/>
                          <a:pt x="54814" y="141597"/>
                        </a:cubicBezTo>
                        <a:cubicBezTo>
                          <a:pt x="72518" y="99383"/>
                          <a:pt x="98902" y="59738"/>
                          <a:pt x="136117" y="33147"/>
                        </a:cubicBezTo>
                        <a:cubicBezTo>
                          <a:pt x="237624" y="-39547"/>
                          <a:pt x="378915" y="19608"/>
                          <a:pt x="463760" y="92718"/>
                        </a:cubicBezTo>
                        <a:cubicBezTo>
                          <a:pt x="489449" y="114866"/>
                          <a:pt x="512083" y="140486"/>
                          <a:pt x="530413" y="16902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4626" name="Google Shape;14626;p32"/>
                  <p:cNvSpPr/>
                  <p:nvPr/>
                </p:nvSpPr>
                <p:spPr>
                  <a:xfrm>
                    <a:off x="8165250" y="5099370"/>
                    <a:ext cx="490724" cy="5555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0724" h="555540" extrusionOk="0">
                        <a:moveTo>
                          <a:pt x="445592" y="142043"/>
                        </a:moveTo>
                        <a:cubicBezTo>
                          <a:pt x="489264" y="210086"/>
                          <a:pt x="502942" y="297360"/>
                          <a:pt x="479127" y="374636"/>
                        </a:cubicBezTo>
                        <a:cubicBezTo>
                          <a:pt x="455312" y="451912"/>
                          <a:pt x="393658" y="517177"/>
                          <a:pt x="316799" y="542450"/>
                        </a:cubicBezTo>
                        <a:cubicBezTo>
                          <a:pt x="265420" y="559321"/>
                          <a:pt x="209389" y="558627"/>
                          <a:pt x="156483" y="547518"/>
                        </a:cubicBezTo>
                        <a:cubicBezTo>
                          <a:pt x="121907" y="540228"/>
                          <a:pt x="87400" y="528147"/>
                          <a:pt x="60530" y="505165"/>
                        </a:cubicBezTo>
                        <a:cubicBezTo>
                          <a:pt x="23385" y="473436"/>
                          <a:pt x="4917" y="424070"/>
                          <a:pt x="959" y="375330"/>
                        </a:cubicBezTo>
                        <a:cubicBezTo>
                          <a:pt x="-2999" y="326659"/>
                          <a:pt x="5958" y="277919"/>
                          <a:pt x="15609" y="230012"/>
                        </a:cubicBezTo>
                        <a:cubicBezTo>
                          <a:pt x="23177" y="192312"/>
                          <a:pt x="31231" y="154402"/>
                          <a:pt x="46089" y="118923"/>
                        </a:cubicBezTo>
                        <a:cubicBezTo>
                          <a:pt x="60947" y="83444"/>
                          <a:pt x="83165" y="50187"/>
                          <a:pt x="114409" y="27831"/>
                        </a:cubicBezTo>
                        <a:cubicBezTo>
                          <a:pt x="199669" y="-33199"/>
                          <a:pt x="318326" y="16444"/>
                          <a:pt x="389631" y="77890"/>
                        </a:cubicBezTo>
                        <a:cubicBezTo>
                          <a:pt x="411224" y="96497"/>
                          <a:pt x="430178" y="118021"/>
                          <a:pt x="445592" y="141974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4627" name="Google Shape;14627;p32"/>
                <p:cNvSpPr/>
                <p:nvPr/>
              </p:nvSpPr>
              <p:spPr>
                <a:xfrm>
                  <a:off x="8207435" y="5135988"/>
                  <a:ext cx="386368" cy="47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368" h="477949" extrusionOk="0">
                      <a:moveTo>
                        <a:pt x="251423" y="468338"/>
                      </a:moveTo>
                      <a:cubicBezTo>
                        <a:pt x="295582" y="452786"/>
                        <a:pt x="334740" y="418418"/>
                        <a:pt x="358416" y="373705"/>
                      </a:cubicBezTo>
                      <a:cubicBezTo>
                        <a:pt x="381884" y="329338"/>
                        <a:pt x="391049" y="273794"/>
                        <a:pt x="384106" y="217416"/>
                      </a:cubicBezTo>
                      <a:cubicBezTo>
                        <a:pt x="375704" y="148958"/>
                        <a:pt x="345711" y="89248"/>
                        <a:pt x="299748" y="49394"/>
                      </a:cubicBezTo>
                      <a:cubicBezTo>
                        <a:pt x="248508" y="4959"/>
                        <a:pt x="177064" y="-11288"/>
                        <a:pt x="117770" y="8014"/>
                      </a:cubicBezTo>
                      <a:cubicBezTo>
                        <a:pt x="112840" y="9680"/>
                        <a:pt x="110132" y="14957"/>
                        <a:pt x="111729" y="19886"/>
                      </a:cubicBezTo>
                      <a:cubicBezTo>
                        <a:pt x="113327" y="24816"/>
                        <a:pt x="118672" y="27524"/>
                        <a:pt x="123602" y="25927"/>
                      </a:cubicBezTo>
                      <a:cubicBezTo>
                        <a:pt x="176717" y="8570"/>
                        <a:pt x="241009" y="23358"/>
                        <a:pt x="287389" y="63628"/>
                      </a:cubicBezTo>
                      <a:cubicBezTo>
                        <a:pt x="329256" y="99940"/>
                        <a:pt x="357652" y="156804"/>
                        <a:pt x="365429" y="219708"/>
                      </a:cubicBezTo>
                      <a:cubicBezTo>
                        <a:pt x="371886" y="272267"/>
                        <a:pt x="363484" y="323853"/>
                        <a:pt x="341822" y="364887"/>
                      </a:cubicBezTo>
                      <a:cubicBezTo>
                        <a:pt x="317799" y="410225"/>
                        <a:pt x="276350" y="443830"/>
                        <a:pt x="230942" y="454799"/>
                      </a:cubicBezTo>
                      <a:cubicBezTo>
                        <a:pt x="205460" y="460909"/>
                        <a:pt x="177481" y="460701"/>
                        <a:pt x="147764" y="454175"/>
                      </a:cubicBezTo>
                      <a:cubicBezTo>
                        <a:pt x="119714" y="447995"/>
                        <a:pt x="96733" y="437372"/>
                        <a:pt x="79306" y="422583"/>
                      </a:cubicBezTo>
                      <a:cubicBezTo>
                        <a:pt x="57226" y="403768"/>
                        <a:pt x="40493" y="375024"/>
                        <a:pt x="29732" y="336976"/>
                      </a:cubicBezTo>
                      <a:cubicBezTo>
                        <a:pt x="16193" y="289208"/>
                        <a:pt x="15429" y="242273"/>
                        <a:pt x="27649" y="201308"/>
                      </a:cubicBezTo>
                      <a:cubicBezTo>
                        <a:pt x="41119" y="156110"/>
                        <a:pt x="71876" y="117853"/>
                        <a:pt x="109924" y="98898"/>
                      </a:cubicBezTo>
                      <a:cubicBezTo>
                        <a:pt x="150819" y="78486"/>
                        <a:pt x="201573" y="81055"/>
                        <a:pt x="236288" y="105217"/>
                      </a:cubicBezTo>
                      <a:cubicBezTo>
                        <a:pt x="270656" y="129101"/>
                        <a:pt x="292735" y="173398"/>
                        <a:pt x="303913" y="240537"/>
                      </a:cubicBezTo>
                      <a:cubicBezTo>
                        <a:pt x="306968" y="259075"/>
                        <a:pt x="309676" y="280320"/>
                        <a:pt x="301969" y="298026"/>
                      </a:cubicBezTo>
                      <a:cubicBezTo>
                        <a:pt x="296276" y="311217"/>
                        <a:pt x="284472" y="323159"/>
                        <a:pt x="265865" y="334546"/>
                      </a:cubicBezTo>
                      <a:cubicBezTo>
                        <a:pt x="239204" y="350862"/>
                        <a:pt x="211293" y="359263"/>
                        <a:pt x="185257" y="358777"/>
                      </a:cubicBezTo>
                      <a:cubicBezTo>
                        <a:pt x="156026" y="358291"/>
                        <a:pt x="128740" y="346071"/>
                        <a:pt x="112216" y="326145"/>
                      </a:cubicBezTo>
                      <a:cubicBezTo>
                        <a:pt x="101662" y="313439"/>
                        <a:pt x="94233" y="296637"/>
                        <a:pt x="89373" y="274627"/>
                      </a:cubicBezTo>
                      <a:cubicBezTo>
                        <a:pt x="83054" y="245953"/>
                        <a:pt x="84096" y="221235"/>
                        <a:pt x="92428" y="201170"/>
                      </a:cubicBezTo>
                      <a:cubicBezTo>
                        <a:pt x="102148" y="177841"/>
                        <a:pt x="123116" y="161525"/>
                        <a:pt x="144571" y="160553"/>
                      </a:cubicBezTo>
                      <a:cubicBezTo>
                        <a:pt x="160400" y="159859"/>
                        <a:pt x="177897" y="167149"/>
                        <a:pt x="194005" y="181174"/>
                      </a:cubicBezTo>
                      <a:cubicBezTo>
                        <a:pt x="205322" y="191033"/>
                        <a:pt x="219763" y="207349"/>
                        <a:pt x="224207" y="229012"/>
                      </a:cubicBezTo>
                      <a:cubicBezTo>
                        <a:pt x="228095" y="247827"/>
                        <a:pt x="222541" y="267337"/>
                        <a:pt x="210182" y="278724"/>
                      </a:cubicBezTo>
                      <a:cubicBezTo>
                        <a:pt x="197199" y="290596"/>
                        <a:pt x="176439" y="292193"/>
                        <a:pt x="163941" y="282334"/>
                      </a:cubicBezTo>
                      <a:cubicBezTo>
                        <a:pt x="157831" y="277474"/>
                        <a:pt x="154013" y="269003"/>
                        <a:pt x="153943" y="260186"/>
                      </a:cubicBezTo>
                      <a:cubicBezTo>
                        <a:pt x="153943" y="252410"/>
                        <a:pt x="156790" y="245605"/>
                        <a:pt x="161859" y="241509"/>
                      </a:cubicBezTo>
                      <a:cubicBezTo>
                        <a:pt x="165885" y="238246"/>
                        <a:pt x="166510" y="232344"/>
                        <a:pt x="163247" y="228248"/>
                      </a:cubicBezTo>
                      <a:cubicBezTo>
                        <a:pt x="159984" y="224221"/>
                        <a:pt x="154082" y="223596"/>
                        <a:pt x="149985" y="226859"/>
                      </a:cubicBezTo>
                      <a:cubicBezTo>
                        <a:pt x="140474" y="234566"/>
                        <a:pt x="134989" y="246786"/>
                        <a:pt x="135059" y="260255"/>
                      </a:cubicBezTo>
                      <a:cubicBezTo>
                        <a:pt x="135127" y="274836"/>
                        <a:pt x="141515" y="288583"/>
                        <a:pt x="152208" y="297053"/>
                      </a:cubicBezTo>
                      <a:cubicBezTo>
                        <a:pt x="171995" y="312745"/>
                        <a:pt x="203030" y="310801"/>
                        <a:pt x="222818" y="292610"/>
                      </a:cubicBezTo>
                      <a:cubicBezTo>
                        <a:pt x="239968" y="276849"/>
                        <a:pt x="247744" y="250396"/>
                        <a:pt x="242606" y="225193"/>
                      </a:cubicBezTo>
                      <a:cubicBezTo>
                        <a:pt x="237121" y="198392"/>
                        <a:pt x="219833" y="178744"/>
                        <a:pt x="206294" y="166941"/>
                      </a:cubicBezTo>
                      <a:cubicBezTo>
                        <a:pt x="186575" y="149722"/>
                        <a:pt x="164289" y="140765"/>
                        <a:pt x="143668" y="141737"/>
                      </a:cubicBezTo>
                      <a:cubicBezTo>
                        <a:pt x="114993" y="143057"/>
                        <a:pt x="87428" y="164024"/>
                        <a:pt x="75001" y="193949"/>
                      </a:cubicBezTo>
                      <a:cubicBezTo>
                        <a:pt x="65142" y="217625"/>
                        <a:pt x="63753" y="246161"/>
                        <a:pt x="70904" y="278654"/>
                      </a:cubicBezTo>
                      <a:cubicBezTo>
                        <a:pt x="76389" y="303649"/>
                        <a:pt x="85138" y="323090"/>
                        <a:pt x="97635" y="338156"/>
                      </a:cubicBezTo>
                      <a:cubicBezTo>
                        <a:pt x="117631" y="362249"/>
                        <a:pt x="150263" y="377037"/>
                        <a:pt x="184840" y="377593"/>
                      </a:cubicBezTo>
                      <a:cubicBezTo>
                        <a:pt x="214487" y="378079"/>
                        <a:pt x="245869" y="368775"/>
                        <a:pt x="275586" y="350584"/>
                      </a:cubicBezTo>
                      <a:cubicBezTo>
                        <a:pt x="297595" y="337115"/>
                        <a:pt x="311828" y="322395"/>
                        <a:pt x="319118" y="305454"/>
                      </a:cubicBezTo>
                      <a:cubicBezTo>
                        <a:pt x="328769" y="283098"/>
                        <a:pt x="325854" y="258589"/>
                        <a:pt x="322312" y="237412"/>
                      </a:cubicBezTo>
                      <a:cubicBezTo>
                        <a:pt x="310301" y="164996"/>
                        <a:pt x="285583" y="116673"/>
                        <a:pt x="246911" y="89734"/>
                      </a:cubicBezTo>
                      <a:cubicBezTo>
                        <a:pt x="206155" y="61337"/>
                        <a:pt x="149013" y="58282"/>
                        <a:pt x="101384" y="82027"/>
                      </a:cubicBezTo>
                      <a:cubicBezTo>
                        <a:pt x="58129" y="103551"/>
                        <a:pt x="24594" y="145070"/>
                        <a:pt x="9458" y="195893"/>
                      </a:cubicBezTo>
                      <a:cubicBezTo>
                        <a:pt x="-3802" y="240259"/>
                        <a:pt x="-3108" y="290804"/>
                        <a:pt x="11472" y="342044"/>
                      </a:cubicBezTo>
                      <a:cubicBezTo>
                        <a:pt x="23275" y="383703"/>
                        <a:pt x="41952" y="415571"/>
                        <a:pt x="66947" y="436817"/>
                      </a:cubicBezTo>
                      <a:cubicBezTo>
                        <a:pt x="86665" y="453619"/>
                        <a:pt x="112424" y="465561"/>
                        <a:pt x="143529" y="472435"/>
                      </a:cubicBezTo>
                      <a:cubicBezTo>
                        <a:pt x="176022" y="479586"/>
                        <a:pt x="206849" y="479795"/>
                        <a:pt x="235177" y="472990"/>
                      </a:cubicBezTo>
                      <a:cubicBezTo>
                        <a:pt x="240593" y="471671"/>
                        <a:pt x="246008" y="470074"/>
                        <a:pt x="251355" y="468199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4628" name="Google Shape;14628;p32"/>
            <p:cNvGrpSpPr/>
            <p:nvPr/>
          </p:nvGrpSpPr>
          <p:grpSpPr>
            <a:xfrm>
              <a:off x="4667297" y="4691894"/>
              <a:ext cx="191537" cy="159575"/>
              <a:chOff x="5952963" y="3588122"/>
              <a:chExt cx="643821" cy="536387"/>
            </a:xfrm>
          </p:grpSpPr>
          <p:sp>
            <p:nvSpPr>
              <p:cNvPr id="14629" name="Google Shape;14629;p32"/>
              <p:cNvSpPr/>
              <p:nvPr/>
            </p:nvSpPr>
            <p:spPr>
              <a:xfrm>
                <a:off x="6086928" y="3588122"/>
                <a:ext cx="508958" cy="522554"/>
              </a:xfrm>
              <a:custGeom>
                <a:avLst/>
                <a:gdLst/>
                <a:ahLst/>
                <a:cxnLst/>
                <a:rect l="l" t="t" r="r" b="b"/>
                <a:pathLst>
                  <a:path w="748467" h="768462" extrusionOk="0">
                    <a:moveTo>
                      <a:pt x="190309" y="768324"/>
                    </a:moveTo>
                    <a:cubicBezTo>
                      <a:pt x="306675" y="715071"/>
                      <a:pt x="414084" y="673620"/>
                      <a:pt x="495734" y="644529"/>
                    </a:cubicBezTo>
                    <a:lnTo>
                      <a:pt x="495734" y="644529"/>
                    </a:lnTo>
                    <a:cubicBezTo>
                      <a:pt x="498997" y="643349"/>
                      <a:pt x="502261" y="642168"/>
                      <a:pt x="505455" y="641057"/>
                    </a:cubicBezTo>
                    <a:lnTo>
                      <a:pt x="505455" y="641057"/>
                    </a:lnTo>
                    <a:cubicBezTo>
                      <a:pt x="593979" y="609744"/>
                      <a:pt x="649801" y="593775"/>
                      <a:pt x="649801" y="593775"/>
                    </a:cubicBezTo>
                    <a:cubicBezTo>
                      <a:pt x="673338" y="580306"/>
                      <a:pt x="692153" y="563781"/>
                      <a:pt x="706803" y="544827"/>
                    </a:cubicBezTo>
                    <a:cubicBezTo>
                      <a:pt x="707845" y="543508"/>
                      <a:pt x="708886" y="542188"/>
                      <a:pt x="709858" y="540800"/>
                    </a:cubicBezTo>
                    <a:lnTo>
                      <a:pt x="709858" y="540800"/>
                    </a:lnTo>
                    <a:cubicBezTo>
                      <a:pt x="719301" y="527816"/>
                      <a:pt x="726869" y="513861"/>
                      <a:pt x="732631" y="499141"/>
                    </a:cubicBezTo>
                    <a:cubicBezTo>
                      <a:pt x="733257" y="497614"/>
                      <a:pt x="733812" y="496156"/>
                      <a:pt x="734367" y="494629"/>
                    </a:cubicBezTo>
                    <a:cubicBezTo>
                      <a:pt x="739297" y="481229"/>
                      <a:pt x="742907" y="467134"/>
                      <a:pt x="745198" y="452554"/>
                    </a:cubicBezTo>
                    <a:cubicBezTo>
                      <a:pt x="745407" y="451582"/>
                      <a:pt x="745545" y="450540"/>
                      <a:pt x="745615" y="449568"/>
                    </a:cubicBezTo>
                    <a:cubicBezTo>
                      <a:pt x="749642" y="422213"/>
                      <a:pt x="749295" y="393190"/>
                      <a:pt x="745268" y="363682"/>
                    </a:cubicBezTo>
                    <a:cubicBezTo>
                      <a:pt x="745129" y="362641"/>
                      <a:pt x="744990" y="361600"/>
                      <a:pt x="744851" y="360558"/>
                    </a:cubicBezTo>
                    <a:cubicBezTo>
                      <a:pt x="742560" y="344589"/>
                      <a:pt x="739227" y="328412"/>
                      <a:pt x="734923" y="312235"/>
                    </a:cubicBezTo>
                    <a:cubicBezTo>
                      <a:pt x="734645" y="311193"/>
                      <a:pt x="734367" y="310152"/>
                      <a:pt x="734020" y="309110"/>
                    </a:cubicBezTo>
                    <a:cubicBezTo>
                      <a:pt x="729368" y="292030"/>
                      <a:pt x="723675" y="275020"/>
                      <a:pt x="717009" y="258218"/>
                    </a:cubicBezTo>
                    <a:cubicBezTo>
                      <a:pt x="716663" y="257246"/>
                      <a:pt x="716246" y="256274"/>
                      <a:pt x="715829" y="255301"/>
                    </a:cubicBezTo>
                    <a:cubicBezTo>
                      <a:pt x="710483" y="241901"/>
                      <a:pt x="704512" y="228640"/>
                      <a:pt x="698055" y="215726"/>
                    </a:cubicBezTo>
                    <a:cubicBezTo>
                      <a:pt x="697569" y="214754"/>
                      <a:pt x="697083" y="213782"/>
                      <a:pt x="696597" y="212810"/>
                    </a:cubicBezTo>
                    <a:cubicBezTo>
                      <a:pt x="676740" y="173373"/>
                      <a:pt x="652300" y="136367"/>
                      <a:pt x="625153" y="104568"/>
                    </a:cubicBezTo>
                    <a:cubicBezTo>
                      <a:pt x="624389" y="103735"/>
                      <a:pt x="623625" y="102832"/>
                      <a:pt x="622931" y="101999"/>
                    </a:cubicBezTo>
                    <a:cubicBezTo>
                      <a:pt x="614877" y="92695"/>
                      <a:pt x="606614" y="83877"/>
                      <a:pt x="598144" y="75615"/>
                    </a:cubicBezTo>
                    <a:cubicBezTo>
                      <a:pt x="597311" y="74782"/>
                      <a:pt x="596478" y="74018"/>
                      <a:pt x="595645" y="73185"/>
                    </a:cubicBezTo>
                    <a:cubicBezTo>
                      <a:pt x="583355" y="61312"/>
                      <a:pt x="570650" y="50551"/>
                      <a:pt x="557736" y="41247"/>
                    </a:cubicBezTo>
                    <a:cubicBezTo>
                      <a:pt x="556764" y="40483"/>
                      <a:pt x="555653" y="39720"/>
                      <a:pt x="554611" y="39026"/>
                    </a:cubicBezTo>
                    <a:cubicBezTo>
                      <a:pt x="545308" y="32430"/>
                      <a:pt x="535935" y="26597"/>
                      <a:pt x="526492" y="21598"/>
                    </a:cubicBezTo>
                    <a:cubicBezTo>
                      <a:pt x="525242" y="20904"/>
                      <a:pt x="523993" y="20279"/>
                      <a:pt x="522743" y="19654"/>
                    </a:cubicBezTo>
                    <a:cubicBezTo>
                      <a:pt x="506496" y="11392"/>
                      <a:pt x="490111" y="5491"/>
                      <a:pt x="474002" y="2436"/>
                    </a:cubicBezTo>
                    <a:cubicBezTo>
                      <a:pt x="472059" y="2019"/>
                      <a:pt x="470115" y="1672"/>
                      <a:pt x="468170" y="1463"/>
                    </a:cubicBezTo>
                    <a:cubicBezTo>
                      <a:pt x="458936" y="75"/>
                      <a:pt x="449771" y="-342"/>
                      <a:pt x="440676" y="283"/>
                    </a:cubicBezTo>
                    <a:cubicBezTo>
                      <a:pt x="286957" y="62285"/>
                      <a:pt x="0" y="131438"/>
                      <a:pt x="0" y="131438"/>
                    </a:cubicBezTo>
                    <a:lnTo>
                      <a:pt x="486" y="133173"/>
                    </a:lnTo>
                    <a:lnTo>
                      <a:pt x="1459" y="136367"/>
                    </a:lnTo>
                    <a:lnTo>
                      <a:pt x="173715" y="713682"/>
                    </a:lnTo>
                    <a:lnTo>
                      <a:pt x="174618" y="716667"/>
                    </a:lnTo>
                    <a:lnTo>
                      <a:pt x="190101" y="768463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4630" name="Google Shape;14630;p32"/>
              <p:cNvGrpSpPr/>
              <p:nvPr/>
            </p:nvGrpSpPr>
            <p:grpSpPr>
              <a:xfrm>
                <a:off x="5952963" y="3588122"/>
                <a:ext cx="643821" cy="536387"/>
                <a:chOff x="8121602" y="4920639"/>
                <a:chExt cx="945127" cy="787415"/>
              </a:xfrm>
            </p:grpSpPr>
            <p:grpSp>
              <p:nvGrpSpPr>
                <p:cNvPr id="14631" name="Google Shape;14631;p32"/>
                <p:cNvGrpSpPr/>
                <p:nvPr/>
              </p:nvGrpSpPr>
              <p:grpSpPr>
                <a:xfrm>
                  <a:off x="8121602" y="4920639"/>
                  <a:ext cx="945127" cy="787415"/>
                  <a:chOff x="8121602" y="4920639"/>
                  <a:chExt cx="945127" cy="787415"/>
                </a:xfrm>
              </p:grpSpPr>
              <p:sp>
                <p:nvSpPr>
                  <p:cNvPr id="14632" name="Google Shape;14632;p32"/>
                  <p:cNvSpPr/>
                  <p:nvPr/>
                </p:nvSpPr>
                <p:spPr>
                  <a:xfrm>
                    <a:off x="8318262" y="4920639"/>
                    <a:ext cx="748467" cy="7684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8467" h="768462" extrusionOk="0">
                        <a:moveTo>
                          <a:pt x="190309" y="768324"/>
                        </a:moveTo>
                        <a:cubicBezTo>
                          <a:pt x="306675" y="715071"/>
                          <a:pt x="414084" y="673620"/>
                          <a:pt x="495734" y="644529"/>
                        </a:cubicBezTo>
                        <a:lnTo>
                          <a:pt x="495734" y="644529"/>
                        </a:lnTo>
                        <a:cubicBezTo>
                          <a:pt x="498997" y="643349"/>
                          <a:pt x="502261" y="642168"/>
                          <a:pt x="505455" y="641057"/>
                        </a:cubicBezTo>
                        <a:lnTo>
                          <a:pt x="505455" y="641057"/>
                        </a:lnTo>
                        <a:cubicBezTo>
                          <a:pt x="593979" y="609744"/>
                          <a:pt x="649801" y="593775"/>
                          <a:pt x="649801" y="593775"/>
                        </a:cubicBezTo>
                        <a:cubicBezTo>
                          <a:pt x="673338" y="580306"/>
                          <a:pt x="692153" y="563781"/>
                          <a:pt x="706803" y="544827"/>
                        </a:cubicBezTo>
                        <a:cubicBezTo>
                          <a:pt x="707845" y="543508"/>
                          <a:pt x="708886" y="542188"/>
                          <a:pt x="709858" y="540800"/>
                        </a:cubicBezTo>
                        <a:lnTo>
                          <a:pt x="709858" y="540800"/>
                        </a:lnTo>
                        <a:cubicBezTo>
                          <a:pt x="719301" y="527816"/>
                          <a:pt x="726869" y="513861"/>
                          <a:pt x="732631" y="499141"/>
                        </a:cubicBezTo>
                        <a:cubicBezTo>
                          <a:pt x="733257" y="497614"/>
                          <a:pt x="733812" y="496156"/>
                          <a:pt x="734367" y="494629"/>
                        </a:cubicBezTo>
                        <a:cubicBezTo>
                          <a:pt x="739297" y="481229"/>
                          <a:pt x="742907" y="467134"/>
                          <a:pt x="745198" y="452554"/>
                        </a:cubicBezTo>
                        <a:cubicBezTo>
                          <a:pt x="745407" y="451582"/>
                          <a:pt x="745545" y="450540"/>
                          <a:pt x="745615" y="449568"/>
                        </a:cubicBezTo>
                        <a:cubicBezTo>
                          <a:pt x="749642" y="422213"/>
                          <a:pt x="749295" y="393190"/>
                          <a:pt x="745268" y="363682"/>
                        </a:cubicBezTo>
                        <a:cubicBezTo>
                          <a:pt x="745129" y="362641"/>
                          <a:pt x="744990" y="361600"/>
                          <a:pt x="744851" y="360558"/>
                        </a:cubicBezTo>
                        <a:cubicBezTo>
                          <a:pt x="742560" y="344589"/>
                          <a:pt x="739227" y="328412"/>
                          <a:pt x="734923" y="312235"/>
                        </a:cubicBezTo>
                        <a:cubicBezTo>
                          <a:pt x="734645" y="311193"/>
                          <a:pt x="734367" y="310152"/>
                          <a:pt x="734020" y="309110"/>
                        </a:cubicBezTo>
                        <a:cubicBezTo>
                          <a:pt x="729368" y="292030"/>
                          <a:pt x="723675" y="275020"/>
                          <a:pt x="717009" y="258218"/>
                        </a:cubicBezTo>
                        <a:cubicBezTo>
                          <a:pt x="716663" y="257246"/>
                          <a:pt x="716246" y="256274"/>
                          <a:pt x="715829" y="255301"/>
                        </a:cubicBezTo>
                        <a:cubicBezTo>
                          <a:pt x="710483" y="241901"/>
                          <a:pt x="704512" y="228640"/>
                          <a:pt x="698055" y="215726"/>
                        </a:cubicBezTo>
                        <a:cubicBezTo>
                          <a:pt x="697569" y="214754"/>
                          <a:pt x="697083" y="213782"/>
                          <a:pt x="696597" y="212810"/>
                        </a:cubicBezTo>
                        <a:cubicBezTo>
                          <a:pt x="676740" y="173373"/>
                          <a:pt x="652300" y="136367"/>
                          <a:pt x="625153" y="104568"/>
                        </a:cubicBezTo>
                        <a:cubicBezTo>
                          <a:pt x="624389" y="103735"/>
                          <a:pt x="623625" y="102832"/>
                          <a:pt x="622931" y="101999"/>
                        </a:cubicBezTo>
                        <a:cubicBezTo>
                          <a:pt x="614877" y="92695"/>
                          <a:pt x="606614" y="83877"/>
                          <a:pt x="598144" y="75615"/>
                        </a:cubicBezTo>
                        <a:cubicBezTo>
                          <a:pt x="597311" y="74782"/>
                          <a:pt x="596478" y="74018"/>
                          <a:pt x="595645" y="73185"/>
                        </a:cubicBezTo>
                        <a:cubicBezTo>
                          <a:pt x="583355" y="61312"/>
                          <a:pt x="570650" y="50551"/>
                          <a:pt x="557736" y="41247"/>
                        </a:cubicBezTo>
                        <a:cubicBezTo>
                          <a:pt x="556764" y="40483"/>
                          <a:pt x="555653" y="39720"/>
                          <a:pt x="554611" y="39026"/>
                        </a:cubicBezTo>
                        <a:cubicBezTo>
                          <a:pt x="545308" y="32430"/>
                          <a:pt x="535935" y="26597"/>
                          <a:pt x="526492" y="21598"/>
                        </a:cubicBezTo>
                        <a:cubicBezTo>
                          <a:pt x="525242" y="20904"/>
                          <a:pt x="523993" y="20279"/>
                          <a:pt x="522743" y="19654"/>
                        </a:cubicBezTo>
                        <a:cubicBezTo>
                          <a:pt x="506496" y="11392"/>
                          <a:pt x="490111" y="5491"/>
                          <a:pt x="474002" y="2436"/>
                        </a:cubicBezTo>
                        <a:cubicBezTo>
                          <a:pt x="472059" y="2019"/>
                          <a:pt x="470115" y="1672"/>
                          <a:pt x="468170" y="1463"/>
                        </a:cubicBezTo>
                        <a:cubicBezTo>
                          <a:pt x="458936" y="75"/>
                          <a:pt x="449771" y="-342"/>
                          <a:pt x="440676" y="283"/>
                        </a:cubicBezTo>
                        <a:cubicBezTo>
                          <a:pt x="286957" y="62285"/>
                          <a:pt x="0" y="131438"/>
                          <a:pt x="0" y="131438"/>
                        </a:cubicBezTo>
                        <a:lnTo>
                          <a:pt x="486" y="133173"/>
                        </a:lnTo>
                        <a:lnTo>
                          <a:pt x="1459" y="136367"/>
                        </a:lnTo>
                        <a:lnTo>
                          <a:pt x="173715" y="713682"/>
                        </a:lnTo>
                        <a:lnTo>
                          <a:pt x="174618" y="716667"/>
                        </a:lnTo>
                        <a:lnTo>
                          <a:pt x="190101" y="768463"/>
                        </a:lnTo>
                        <a:close/>
                      </a:path>
                    </a:pathLst>
                  </a:custGeom>
                  <a:solidFill>
                    <a:srgbClr val="FFFFFF">
                      <a:alpha val="1139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grpSp>
                <p:nvGrpSpPr>
                  <p:cNvPr id="14633" name="Google Shape;14633;p32"/>
                  <p:cNvGrpSpPr/>
                  <p:nvPr/>
                </p:nvGrpSpPr>
                <p:grpSpPr>
                  <a:xfrm>
                    <a:off x="8319026" y="4922102"/>
                    <a:ext cx="744989" cy="715065"/>
                    <a:chOff x="8319026" y="4922102"/>
                    <a:chExt cx="744989" cy="715065"/>
                  </a:xfrm>
                </p:grpSpPr>
                <p:sp>
                  <p:nvSpPr>
                    <p:cNvPr id="14634" name="Google Shape;14634;p32"/>
                    <p:cNvSpPr/>
                    <p:nvPr/>
                  </p:nvSpPr>
                  <p:spPr>
                    <a:xfrm>
                      <a:off x="8621268" y="4940154"/>
                      <a:ext cx="255007" cy="848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007" h="84843" extrusionOk="0">
                          <a:moveTo>
                            <a:pt x="1655" y="84844"/>
                          </a:moveTo>
                          <a:cubicBezTo>
                            <a:pt x="43244" y="84358"/>
                            <a:pt x="84347" y="77276"/>
                            <a:pt x="124409" y="66514"/>
                          </a:cubicBezTo>
                          <a:cubicBezTo>
                            <a:pt x="168984" y="54503"/>
                            <a:pt x="212030" y="38256"/>
                            <a:pt x="255007" y="21662"/>
                          </a:cubicBezTo>
                          <a:cubicBezTo>
                            <a:pt x="254036" y="20898"/>
                            <a:pt x="252925" y="20135"/>
                            <a:pt x="251883" y="19440"/>
                          </a:cubicBezTo>
                          <a:cubicBezTo>
                            <a:pt x="242232" y="23190"/>
                            <a:pt x="232581" y="26870"/>
                            <a:pt x="222862" y="30480"/>
                          </a:cubicBezTo>
                          <a:cubicBezTo>
                            <a:pt x="154681" y="56100"/>
                            <a:pt x="84278" y="78803"/>
                            <a:pt x="10960" y="81372"/>
                          </a:cubicBezTo>
                          <a:cubicBezTo>
                            <a:pt x="17764" y="78803"/>
                            <a:pt x="24637" y="76304"/>
                            <a:pt x="31441" y="73735"/>
                          </a:cubicBezTo>
                          <a:cubicBezTo>
                            <a:pt x="95526" y="49851"/>
                            <a:pt x="159610" y="25897"/>
                            <a:pt x="223695" y="1944"/>
                          </a:cubicBezTo>
                          <a:cubicBezTo>
                            <a:pt x="222445" y="1250"/>
                            <a:pt x="221195" y="625"/>
                            <a:pt x="219945" y="0"/>
                          </a:cubicBezTo>
                          <a:cubicBezTo>
                            <a:pt x="146974" y="27286"/>
                            <a:pt x="73933" y="54503"/>
                            <a:pt x="1031" y="81789"/>
                          </a:cubicBezTo>
                          <a:cubicBezTo>
                            <a:pt x="-705" y="82414"/>
                            <a:pt x="-80" y="84844"/>
                            <a:pt x="1655" y="84844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35" name="Google Shape;14635;p32"/>
                    <p:cNvSpPr/>
                    <p:nvPr/>
                  </p:nvSpPr>
                  <p:spPr>
                    <a:xfrm>
                      <a:off x="8319026" y="4922102"/>
                      <a:ext cx="473515" cy="13483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3515" h="134833" extrusionOk="0">
                          <a:moveTo>
                            <a:pt x="903" y="134765"/>
                          </a:moveTo>
                          <a:cubicBezTo>
                            <a:pt x="51101" y="134417"/>
                            <a:pt x="101229" y="127613"/>
                            <a:pt x="150247" y="116782"/>
                          </a:cubicBezTo>
                          <a:cubicBezTo>
                            <a:pt x="224469" y="100327"/>
                            <a:pt x="296121" y="74291"/>
                            <a:pt x="366523" y="45685"/>
                          </a:cubicBezTo>
                          <a:cubicBezTo>
                            <a:pt x="402350" y="31105"/>
                            <a:pt x="437828" y="15900"/>
                            <a:pt x="473516" y="972"/>
                          </a:cubicBezTo>
                          <a:cubicBezTo>
                            <a:pt x="471572" y="556"/>
                            <a:pt x="469627" y="208"/>
                            <a:pt x="467684" y="0"/>
                          </a:cubicBezTo>
                          <a:cubicBezTo>
                            <a:pt x="431094" y="15414"/>
                            <a:pt x="394643" y="30966"/>
                            <a:pt x="357775" y="45824"/>
                          </a:cubicBezTo>
                          <a:cubicBezTo>
                            <a:pt x="285220" y="75054"/>
                            <a:pt x="211207" y="101299"/>
                            <a:pt x="134417" y="116991"/>
                          </a:cubicBezTo>
                          <a:cubicBezTo>
                            <a:pt x="90190" y="126017"/>
                            <a:pt x="45060" y="131432"/>
                            <a:pt x="0" y="131640"/>
                          </a:cubicBezTo>
                          <a:lnTo>
                            <a:pt x="971" y="134834"/>
                          </a:ln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36" name="Google Shape;14636;p32"/>
                    <p:cNvSpPr/>
                    <p:nvPr/>
                  </p:nvSpPr>
                  <p:spPr>
                    <a:xfrm>
                      <a:off x="8384616" y="4993824"/>
                      <a:ext cx="532067" cy="10199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32067" h="101994" extrusionOk="0">
                          <a:moveTo>
                            <a:pt x="390290" y="44227"/>
                          </a:moveTo>
                          <a:cubicBezTo>
                            <a:pt x="438058" y="32077"/>
                            <a:pt x="485411" y="18191"/>
                            <a:pt x="532068" y="2430"/>
                          </a:cubicBezTo>
                          <a:cubicBezTo>
                            <a:pt x="531235" y="1597"/>
                            <a:pt x="530401" y="833"/>
                            <a:pt x="529568" y="0"/>
                          </a:cubicBezTo>
                          <a:cubicBezTo>
                            <a:pt x="477356" y="17497"/>
                            <a:pt x="424311" y="32841"/>
                            <a:pt x="370781" y="45824"/>
                          </a:cubicBezTo>
                          <a:cubicBezTo>
                            <a:pt x="310098" y="60613"/>
                            <a:pt x="248791" y="72416"/>
                            <a:pt x="186929" y="81303"/>
                          </a:cubicBezTo>
                          <a:cubicBezTo>
                            <a:pt x="125413" y="90121"/>
                            <a:pt x="63481" y="96023"/>
                            <a:pt x="1410" y="98869"/>
                          </a:cubicBezTo>
                          <a:cubicBezTo>
                            <a:pt x="-603" y="99008"/>
                            <a:pt x="-395" y="102063"/>
                            <a:pt x="1618" y="101993"/>
                          </a:cubicBezTo>
                          <a:cubicBezTo>
                            <a:pt x="9186" y="101646"/>
                            <a:pt x="16824" y="101230"/>
                            <a:pt x="24392" y="100813"/>
                          </a:cubicBezTo>
                          <a:cubicBezTo>
                            <a:pt x="86255" y="97203"/>
                            <a:pt x="147839" y="90607"/>
                            <a:pt x="209077" y="81164"/>
                          </a:cubicBezTo>
                          <a:cubicBezTo>
                            <a:pt x="269967" y="71722"/>
                            <a:pt x="330511" y="59363"/>
                            <a:pt x="390221" y="44227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37" name="Google Shape;14637;p32"/>
                    <p:cNvSpPr/>
                    <p:nvPr/>
                  </p:nvSpPr>
                  <p:spPr>
                    <a:xfrm>
                      <a:off x="8386751" y="5022638"/>
                      <a:ext cx="579375" cy="18616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9375" h="186168" extrusionOk="0">
                          <a:moveTo>
                            <a:pt x="2469" y="185865"/>
                          </a:moveTo>
                          <a:cubicBezTo>
                            <a:pt x="36351" y="160940"/>
                            <a:pt x="74538" y="142541"/>
                            <a:pt x="114252" y="129071"/>
                          </a:cubicBezTo>
                          <a:cubicBezTo>
                            <a:pt x="187363" y="104354"/>
                            <a:pt x="264639" y="96647"/>
                            <a:pt x="341151" y="90260"/>
                          </a:cubicBezTo>
                          <a:cubicBezTo>
                            <a:pt x="420093" y="83664"/>
                            <a:pt x="499036" y="77207"/>
                            <a:pt x="577979" y="70680"/>
                          </a:cubicBezTo>
                          <a:cubicBezTo>
                            <a:pt x="579853" y="70541"/>
                            <a:pt x="579783" y="68042"/>
                            <a:pt x="578117" y="67556"/>
                          </a:cubicBezTo>
                          <a:cubicBezTo>
                            <a:pt x="570549" y="65264"/>
                            <a:pt x="562912" y="62973"/>
                            <a:pt x="555275" y="60682"/>
                          </a:cubicBezTo>
                          <a:cubicBezTo>
                            <a:pt x="539584" y="55961"/>
                            <a:pt x="523962" y="51239"/>
                            <a:pt x="508340" y="46588"/>
                          </a:cubicBezTo>
                          <a:cubicBezTo>
                            <a:pt x="504660" y="45477"/>
                            <a:pt x="500910" y="44435"/>
                            <a:pt x="497231" y="43255"/>
                          </a:cubicBezTo>
                          <a:cubicBezTo>
                            <a:pt x="494037" y="42213"/>
                            <a:pt x="490219" y="40894"/>
                            <a:pt x="488483" y="37770"/>
                          </a:cubicBezTo>
                          <a:cubicBezTo>
                            <a:pt x="483970" y="29786"/>
                            <a:pt x="493690" y="23190"/>
                            <a:pt x="499870" y="20898"/>
                          </a:cubicBezTo>
                          <a:cubicBezTo>
                            <a:pt x="514450" y="15413"/>
                            <a:pt x="529724" y="11317"/>
                            <a:pt x="544582" y="6526"/>
                          </a:cubicBezTo>
                          <a:cubicBezTo>
                            <a:pt x="548679" y="5207"/>
                            <a:pt x="552776" y="3888"/>
                            <a:pt x="556872" y="2569"/>
                          </a:cubicBezTo>
                          <a:cubicBezTo>
                            <a:pt x="556108" y="1736"/>
                            <a:pt x="555345" y="833"/>
                            <a:pt x="554650" y="0"/>
                          </a:cubicBezTo>
                          <a:cubicBezTo>
                            <a:pt x="550345" y="1388"/>
                            <a:pt x="545971" y="2777"/>
                            <a:pt x="541666" y="4166"/>
                          </a:cubicBezTo>
                          <a:cubicBezTo>
                            <a:pt x="533959" y="6596"/>
                            <a:pt x="526253" y="9026"/>
                            <a:pt x="518546" y="11525"/>
                          </a:cubicBezTo>
                          <a:cubicBezTo>
                            <a:pt x="511464" y="13817"/>
                            <a:pt x="504105" y="15622"/>
                            <a:pt x="497231" y="18468"/>
                          </a:cubicBezTo>
                          <a:cubicBezTo>
                            <a:pt x="491954" y="20690"/>
                            <a:pt x="487094" y="24023"/>
                            <a:pt x="485150" y="29647"/>
                          </a:cubicBezTo>
                          <a:cubicBezTo>
                            <a:pt x="483415" y="34646"/>
                            <a:pt x="484803" y="39853"/>
                            <a:pt x="489177" y="42908"/>
                          </a:cubicBezTo>
                          <a:cubicBezTo>
                            <a:pt x="494384" y="46657"/>
                            <a:pt x="501744" y="47768"/>
                            <a:pt x="507784" y="49573"/>
                          </a:cubicBezTo>
                          <a:cubicBezTo>
                            <a:pt x="515353" y="51864"/>
                            <a:pt x="522990" y="54156"/>
                            <a:pt x="530627" y="56447"/>
                          </a:cubicBezTo>
                          <a:cubicBezTo>
                            <a:pt x="543610" y="60335"/>
                            <a:pt x="556594" y="64223"/>
                            <a:pt x="569508" y="68180"/>
                          </a:cubicBezTo>
                          <a:cubicBezTo>
                            <a:pt x="527433" y="71652"/>
                            <a:pt x="485358" y="75123"/>
                            <a:pt x="443353" y="78595"/>
                          </a:cubicBezTo>
                          <a:cubicBezTo>
                            <a:pt x="403638" y="81858"/>
                            <a:pt x="363924" y="85052"/>
                            <a:pt x="324210" y="88454"/>
                          </a:cubicBezTo>
                          <a:cubicBezTo>
                            <a:pt x="285676" y="91856"/>
                            <a:pt x="247073" y="95814"/>
                            <a:pt x="208886" y="102410"/>
                          </a:cubicBezTo>
                          <a:cubicBezTo>
                            <a:pt x="135081" y="115185"/>
                            <a:pt x="61555" y="138444"/>
                            <a:pt x="664" y="183296"/>
                          </a:cubicBezTo>
                          <a:cubicBezTo>
                            <a:pt x="-1002" y="184477"/>
                            <a:pt x="803" y="187045"/>
                            <a:pt x="2400" y="185865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38" name="Google Shape;14638;p32"/>
                    <p:cNvSpPr/>
                    <p:nvPr/>
                  </p:nvSpPr>
                  <p:spPr>
                    <a:xfrm>
                      <a:off x="8820386" y="5175732"/>
                      <a:ext cx="232937" cy="5700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32937" h="57002" extrusionOk="0">
                          <a:moveTo>
                            <a:pt x="132125" y="56030"/>
                          </a:moveTo>
                          <a:cubicBezTo>
                            <a:pt x="164896" y="56100"/>
                            <a:pt x="197736" y="55752"/>
                            <a:pt x="230507" y="56933"/>
                          </a:cubicBezTo>
                          <a:cubicBezTo>
                            <a:pt x="231341" y="56933"/>
                            <a:pt x="232174" y="56933"/>
                            <a:pt x="232937" y="57002"/>
                          </a:cubicBezTo>
                          <a:cubicBezTo>
                            <a:pt x="232660" y="55961"/>
                            <a:pt x="232382" y="54919"/>
                            <a:pt x="232035" y="53878"/>
                          </a:cubicBezTo>
                          <a:cubicBezTo>
                            <a:pt x="225370" y="53600"/>
                            <a:pt x="218705" y="53392"/>
                            <a:pt x="212039" y="53253"/>
                          </a:cubicBezTo>
                          <a:cubicBezTo>
                            <a:pt x="177740" y="52628"/>
                            <a:pt x="143373" y="52906"/>
                            <a:pt x="109004" y="52767"/>
                          </a:cubicBezTo>
                          <a:cubicBezTo>
                            <a:pt x="77414" y="52698"/>
                            <a:pt x="45892" y="52628"/>
                            <a:pt x="14301" y="52559"/>
                          </a:cubicBezTo>
                          <a:cubicBezTo>
                            <a:pt x="19786" y="51240"/>
                            <a:pt x="25271" y="49851"/>
                            <a:pt x="30756" y="48462"/>
                          </a:cubicBezTo>
                          <a:lnTo>
                            <a:pt x="215025" y="2916"/>
                          </a:lnTo>
                          <a:cubicBezTo>
                            <a:pt x="214678" y="1944"/>
                            <a:pt x="214261" y="972"/>
                            <a:pt x="213844" y="0"/>
                          </a:cubicBezTo>
                          <a:cubicBezTo>
                            <a:pt x="142886" y="17496"/>
                            <a:pt x="71998" y="35062"/>
                            <a:pt x="1040" y="52559"/>
                          </a:cubicBezTo>
                          <a:cubicBezTo>
                            <a:pt x="-765" y="52976"/>
                            <a:pt x="-2" y="55614"/>
                            <a:pt x="1665" y="55614"/>
                          </a:cubicBezTo>
                          <a:lnTo>
                            <a:pt x="27215" y="55614"/>
                          </a:lnTo>
                          <a:cubicBezTo>
                            <a:pt x="62138" y="55752"/>
                            <a:pt x="97132" y="55891"/>
                            <a:pt x="132055" y="5596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39" name="Google Shape;14639;p32"/>
                    <p:cNvSpPr/>
                    <p:nvPr/>
                  </p:nvSpPr>
                  <p:spPr>
                    <a:xfrm>
                      <a:off x="8594225" y="5252215"/>
                      <a:ext cx="469582" cy="7325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9582" h="73254" extrusionOk="0">
                          <a:moveTo>
                            <a:pt x="2385" y="72792"/>
                          </a:moveTo>
                          <a:cubicBezTo>
                            <a:pt x="8286" y="67516"/>
                            <a:pt x="14535" y="62516"/>
                            <a:pt x="20922" y="57795"/>
                          </a:cubicBezTo>
                          <a:cubicBezTo>
                            <a:pt x="73551" y="19678"/>
                            <a:pt x="139441" y="4820"/>
                            <a:pt x="203525" y="3292"/>
                          </a:cubicBezTo>
                          <a:cubicBezTo>
                            <a:pt x="270178" y="1696"/>
                            <a:pt x="336067" y="13360"/>
                            <a:pt x="401749" y="23149"/>
                          </a:cubicBezTo>
                          <a:cubicBezTo>
                            <a:pt x="424314" y="26482"/>
                            <a:pt x="446879" y="29676"/>
                            <a:pt x="469582" y="32037"/>
                          </a:cubicBezTo>
                          <a:cubicBezTo>
                            <a:pt x="469444" y="30995"/>
                            <a:pt x="469305" y="29953"/>
                            <a:pt x="469166" y="28912"/>
                          </a:cubicBezTo>
                          <a:cubicBezTo>
                            <a:pt x="433131" y="25094"/>
                            <a:pt x="397306" y="19331"/>
                            <a:pt x="361549" y="13915"/>
                          </a:cubicBezTo>
                          <a:cubicBezTo>
                            <a:pt x="298159" y="4334"/>
                            <a:pt x="233657" y="-4206"/>
                            <a:pt x="169504" y="2251"/>
                          </a:cubicBezTo>
                          <a:cubicBezTo>
                            <a:pt x="108405" y="8361"/>
                            <a:pt x="47028" y="28773"/>
                            <a:pt x="579" y="70293"/>
                          </a:cubicBezTo>
                          <a:cubicBezTo>
                            <a:pt x="-948" y="71612"/>
                            <a:pt x="857" y="74250"/>
                            <a:pt x="2385" y="72862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40" name="Google Shape;14640;p32"/>
                    <p:cNvSpPr/>
                    <p:nvPr/>
                  </p:nvSpPr>
                  <p:spPr>
                    <a:xfrm>
                      <a:off x="8540791" y="5133310"/>
                      <a:ext cx="475803" cy="5809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5803" h="58097" extrusionOk="0">
                          <a:moveTo>
                            <a:pt x="2149" y="58044"/>
                          </a:moveTo>
                          <a:cubicBezTo>
                            <a:pt x="11522" y="55822"/>
                            <a:pt x="20895" y="53670"/>
                            <a:pt x="30267" y="51379"/>
                          </a:cubicBezTo>
                          <a:cubicBezTo>
                            <a:pt x="68385" y="42422"/>
                            <a:pt x="106502" y="33396"/>
                            <a:pt x="144619" y="24440"/>
                          </a:cubicBezTo>
                          <a:cubicBezTo>
                            <a:pt x="153298" y="22357"/>
                            <a:pt x="162046" y="19996"/>
                            <a:pt x="170795" y="18538"/>
                          </a:cubicBezTo>
                          <a:cubicBezTo>
                            <a:pt x="178224" y="17289"/>
                            <a:pt x="186278" y="16872"/>
                            <a:pt x="193429" y="19788"/>
                          </a:cubicBezTo>
                          <a:cubicBezTo>
                            <a:pt x="200997" y="22982"/>
                            <a:pt x="205997" y="29647"/>
                            <a:pt x="211689" y="35201"/>
                          </a:cubicBezTo>
                          <a:cubicBezTo>
                            <a:pt x="216688" y="40062"/>
                            <a:pt x="222521" y="43672"/>
                            <a:pt x="229325" y="45477"/>
                          </a:cubicBezTo>
                          <a:cubicBezTo>
                            <a:pt x="243420" y="49157"/>
                            <a:pt x="258277" y="45755"/>
                            <a:pt x="272233" y="43047"/>
                          </a:cubicBezTo>
                          <a:lnTo>
                            <a:pt x="329513" y="31730"/>
                          </a:lnTo>
                          <a:cubicBezTo>
                            <a:pt x="368186" y="24093"/>
                            <a:pt x="406859" y="16524"/>
                            <a:pt x="445532" y="8887"/>
                          </a:cubicBezTo>
                          <a:lnTo>
                            <a:pt x="475803" y="2916"/>
                          </a:lnTo>
                          <a:cubicBezTo>
                            <a:pt x="475317" y="1944"/>
                            <a:pt x="474831" y="972"/>
                            <a:pt x="474345" y="0"/>
                          </a:cubicBezTo>
                          <a:cubicBezTo>
                            <a:pt x="458515" y="3124"/>
                            <a:pt x="442685" y="6249"/>
                            <a:pt x="426924" y="9373"/>
                          </a:cubicBezTo>
                          <a:cubicBezTo>
                            <a:pt x="387349" y="17150"/>
                            <a:pt x="347843" y="24995"/>
                            <a:pt x="308268" y="32771"/>
                          </a:cubicBezTo>
                          <a:cubicBezTo>
                            <a:pt x="290216" y="36312"/>
                            <a:pt x="272025" y="40825"/>
                            <a:pt x="253695" y="43117"/>
                          </a:cubicBezTo>
                          <a:cubicBezTo>
                            <a:pt x="246405" y="44019"/>
                            <a:pt x="238976" y="44436"/>
                            <a:pt x="231755" y="42839"/>
                          </a:cubicBezTo>
                          <a:cubicBezTo>
                            <a:pt x="223493" y="41034"/>
                            <a:pt x="217244" y="36521"/>
                            <a:pt x="211411" y="30550"/>
                          </a:cubicBezTo>
                          <a:cubicBezTo>
                            <a:pt x="206204" y="25065"/>
                            <a:pt x="201136" y="19371"/>
                            <a:pt x="193846" y="16594"/>
                          </a:cubicBezTo>
                          <a:cubicBezTo>
                            <a:pt x="187042" y="14025"/>
                            <a:pt x="179682" y="14095"/>
                            <a:pt x="172531" y="15067"/>
                          </a:cubicBezTo>
                          <a:cubicBezTo>
                            <a:pt x="164477" y="16177"/>
                            <a:pt x="156632" y="18330"/>
                            <a:pt x="148716" y="20205"/>
                          </a:cubicBezTo>
                          <a:cubicBezTo>
                            <a:pt x="138718" y="22565"/>
                            <a:pt x="128720" y="24926"/>
                            <a:pt x="118652" y="27287"/>
                          </a:cubicBezTo>
                          <a:cubicBezTo>
                            <a:pt x="79493" y="36521"/>
                            <a:pt x="40266" y="45824"/>
                            <a:pt x="1037" y="55059"/>
                          </a:cubicBezTo>
                          <a:cubicBezTo>
                            <a:pt x="-907" y="55544"/>
                            <a:pt x="135" y="58530"/>
                            <a:pt x="2079" y="58044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41" name="Google Shape;14641;p32"/>
                    <p:cNvSpPr/>
                    <p:nvPr/>
                  </p:nvSpPr>
                  <p:spPr>
                    <a:xfrm>
                      <a:off x="8632047" y="5315879"/>
                      <a:ext cx="431968" cy="572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1968" h="57243" extrusionOk="0">
                          <a:moveTo>
                            <a:pt x="358720" y="48912"/>
                          </a:moveTo>
                          <a:cubicBezTo>
                            <a:pt x="382049" y="53772"/>
                            <a:pt x="406835" y="57035"/>
                            <a:pt x="431553" y="57244"/>
                          </a:cubicBezTo>
                          <a:cubicBezTo>
                            <a:pt x="431760" y="56272"/>
                            <a:pt x="431899" y="55230"/>
                            <a:pt x="431969" y="54258"/>
                          </a:cubicBezTo>
                          <a:cubicBezTo>
                            <a:pt x="357818" y="53703"/>
                            <a:pt x="287484" y="24403"/>
                            <a:pt x="215485" y="8990"/>
                          </a:cubicBezTo>
                          <a:cubicBezTo>
                            <a:pt x="143347" y="-6424"/>
                            <a:pt x="57877" y="-6771"/>
                            <a:pt x="458" y="46621"/>
                          </a:cubicBezTo>
                          <a:cubicBezTo>
                            <a:pt x="-1000" y="48010"/>
                            <a:pt x="1361" y="50023"/>
                            <a:pt x="2819" y="48704"/>
                          </a:cubicBezTo>
                          <a:cubicBezTo>
                            <a:pt x="35312" y="18502"/>
                            <a:pt x="79262" y="5518"/>
                            <a:pt x="122725" y="3366"/>
                          </a:cubicBezTo>
                          <a:cubicBezTo>
                            <a:pt x="204168" y="-731"/>
                            <a:pt x="280263" y="32596"/>
                            <a:pt x="358651" y="48912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42" name="Google Shape;14642;p32"/>
                    <p:cNvSpPr/>
                    <p:nvPr/>
                  </p:nvSpPr>
                  <p:spPr>
                    <a:xfrm>
                      <a:off x="8492116" y="5415198"/>
                      <a:ext cx="560651" cy="22196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0651" h="221969" extrusionOk="0">
                          <a:moveTo>
                            <a:pt x="1042" y="221969"/>
                          </a:moveTo>
                          <a:cubicBezTo>
                            <a:pt x="73666" y="181561"/>
                            <a:pt x="155594" y="157677"/>
                            <a:pt x="238563" y="153164"/>
                          </a:cubicBezTo>
                          <a:cubicBezTo>
                            <a:pt x="257935" y="152122"/>
                            <a:pt x="284735" y="154830"/>
                            <a:pt x="296746" y="135876"/>
                          </a:cubicBezTo>
                          <a:cubicBezTo>
                            <a:pt x="300912" y="129280"/>
                            <a:pt x="302856" y="120601"/>
                            <a:pt x="299384" y="113311"/>
                          </a:cubicBezTo>
                          <a:cubicBezTo>
                            <a:pt x="296191" y="106576"/>
                            <a:pt x="289317" y="102966"/>
                            <a:pt x="282166" y="102202"/>
                          </a:cubicBezTo>
                          <a:cubicBezTo>
                            <a:pt x="273556" y="101230"/>
                            <a:pt x="265017" y="103382"/>
                            <a:pt x="256754" y="105395"/>
                          </a:cubicBezTo>
                          <a:cubicBezTo>
                            <a:pt x="244257" y="108520"/>
                            <a:pt x="231829" y="111644"/>
                            <a:pt x="219331" y="114699"/>
                          </a:cubicBezTo>
                          <a:cubicBezTo>
                            <a:pt x="194405" y="120948"/>
                            <a:pt x="169411" y="127127"/>
                            <a:pt x="144485" y="133376"/>
                          </a:cubicBezTo>
                          <a:cubicBezTo>
                            <a:pt x="132751" y="136292"/>
                            <a:pt x="121087" y="139555"/>
                            <a:pt x="109284" y="141847"/>
                          </a:cubicBezTo>
                          <a:cubicBezTo>
                            <a:pt x="98592" y="143860"/>
                            <a:pt x="87413" y="144901"/>
                            <a:pt x="76791" y="142194"/>
                          </a:cubicBezTo>
                          <a:cubicBezTo>
                            <a:pt x="67070" y="139694"/>
                            <a:pt x="57835" y="133445"/>
                            <a:pt x="52767" y="124697"/>
                          </a:cubicBezTo>
                          <a:cubicBezTo>
                            <a:pt x="47213" y="115116"/>
                            <a:pt x="48810" y="104076"/>
                            <a:pt x="54850" y="95189"/>
                          </a:cubicBezTo>
                          <a:cubicBezTo>
                            <a:pt x="60752" y="86580"/>
                            <a:pt x="69431" y="80192"/>
                            <a:pt x="78040" y="74568"/>
                          </a:cubicBezTo>
                          <a:cubicBezTo>
                            <a:pt x="87899" y="68181"/>
                            <a:pt x="98453" y="63043"/>
                            <a:pt x="109423" y="58946"/>
                          </a:cubicBezTo>
                          <a:cubicBezTo>
                            <a:pt x="130946" y="51031"/>
                            <a:pt x="153789" y="47282"/>
                            <a:pt x="176562" y="46032"/>
                          </a:cubicBezTo>
                          <a:cubicBezTo>
                            <a:pt x="223635" y="43464"/>
                            <a:pt x="270224" y="52142"/>
                            <a:pt x="316812" y="57141"/>
                          </a:cubicBezTo>
                          <a:cubicBezTo>
                            <a:pt x="338960" y="59502"/>
                            <a:pt x="361317" y="61099"/>
                            <a:pt x="383604" y="60335"/>
                          </a:cubicBezTo>
                          <a:cubicBezTo>
                            <a:pt x="407280" y="59502"/>
                            <a:pt x="430747" y="55614"/>
                            <a:pt x="453659" y="49296"/>
                          </a:cubicBezTo>
                          <a:cubicBezTo>
                            <a:pt x="490527" y="39089"/>
                            <a:pt x="525451" y="22981"/>
                            <a:pt x="558916" y="4513"/>
                          </a:cubicBezTo>
                          <a:cubicBezTo>
                            <a:pt x="559540" y="2985"/>
                            <a:pt x="560096" y="1527"/>
                            <a:pt x="560652" y="0"/>
                          </a:cubicBezTo>
                          <a:cubicBezTo>
                            <a:pt x="557735" y="1597"/>
                            <a:pt x="554889" y="3194"/>
                            <a:pt x="551903" y="4791"/>
                          </a:cubicBezTo>
                          <a:cubicBezTo>
                            <a:pt x="508926" y="28050"/>
                            <a:pt x="463033" y="47421"/>
                            <a:pt x="414362" y="54433"/>
                          </a:cubicBezTo>
                          <a:cubicBezTo>
                            <a:pt x="321810" y="67903"/>
                            <a:pt x="229676" y="28813"/>
                            <a:pt x="137334" y="47907"/>
                          </a:cubicBezTo>
                          <a:cubicBezTo>
                            <a:pt x="116227" y="52281"/>
                            <a:pt x="95675" y="59710"/>
                            <a:pt x="77415" y="71236"/>
                          </a:cubicBezTo>
                          <a:cubicBezTo>
                            <a:pt x="62974" y="80401"/>
                            <a:pt x="44852" y="94356"/>
                            <a:pt x="46032" y="113519"/>
                          </a:cubicBezTo>
                          <a:cubicBezTo>
                            <a:pt x="47074" y="131640"/>
                            <a:pt x="64848" y="143999"/>
                            <a:pt x="81442" y="146360"/>
                          </a:cubicBezTo>
                          <a:cubicBezTo>
                            <a:pt x="102827" y="149415"/>
                            <a:pt x="124905" y="141499"/>
                            <a:pt x="145388" y="136362"/>
                          </a:cubicBezTo>
                          <a:cubicBezTo>
                            <a:pt x="170313" y="130113"/>
                            <a:pt x="195308" y="123933"/>
                            <a:pt x="220233" y="117685"/>
                          </a:cubicBezTo>
                          <a:cubicBezTo>
                            <a:pt x="232731" y="114560"/>
                            <a:pt x="245229" y="111505"/>
                            <a:pt x="257657" y="108381"/>
                          </a:cubicBezTo>
                          <a:cubicBezTo>
                            <a:pt x="266613" y="106159"/>
                            <a:pt x="276473" y="103521"/>
                            <a:pt x="285637" y="106021"/>
                          </a:cubicBezTo>
                          <a:cubicBezTo>
                            <a:pt x="296399" y="109006"/>
                            <a:pt x="300218" y="119768"/>
                            <a:pt x="296260" y="129696"/>
                          </a:cubicBezTo>
                          <a:cubicBezTo>
                            <a:pt x="291747" y="141013"/>
                            <a:pt x="280847" y="146151"/>
                            <a:pt x="269391" y="148026"/>
                          </a:cubicBezTo>
                          <a:cubicBezTo>
                            <a:pt x="257657" y="149970"/>
                            <a:pt x="245506" y="149484"/>
                            <a:pt x="233634" y="150248"/>
                          </a:cubicBezTo>
                          <a:cubicBezTo>
                            <a:pt x="221831" y="150942"/>
                            <a:pt x="210097" y="152122"/>
                            <a:pt x="198294" y="153650"/>
                          </a:cubicBezTo>
                          <a:cubicBezTo>
                            <a:pt x="128794" y="162606"/>
                            <a:pt x="61169" y="184963"/>
                            <a:pt x="0" y="218914"/>
                          </a:cubicBezTo>
                          <a:lnTo>
                            <a:pt x="903" y="221900"/>
                          </a:ln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43" name="Google Shape;14643;p32"/>
                    <p:cNvSpPr/>
                    <p:nvPr/>
                  </p:nvSpPr>
                  <p:spPr>
                    <a:xfrm>
                      <a:off x="8626330" y="5347489"/>
                      <a:ext cx="262115" cy="788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62115" h="78858" extrusionOk="0">
                          <a:moveTo>
                            <a:pt x="1107" y="75832"/>
                          </a:moveTo>
                          <a:cubicBezTo>
                            <a:pt x="38182" y="67501"/>
                            <a:pt x="75328" y="59030"/>
                            <a:pt x="112404" y="50768"/>
                          </a:cubicBezTo>
                          <a:cubicBezTo>
                            <a:pt x="143787" y="43756"/>
                            <a:pt x="175725" y="37229"/>
                            <a:pt x="208010" y="37160"/>
                          </a:cubicBezTo>
                          <a:cubicBezTo>
                            <a:pt x="220230" y="37160"/>
                            <a:pt x="232519" y="38132"/>
                            <a:pt x="244530" y="40423"/>
                          </a:cubicBezTo>
                          <a:cubicBezTo>
                            <a:pt x="222173" y="30564"/>
                            <a:pt x="199608" y="21121"/>
                            <a:pt x="176210" y="14178"/>
                          </a:cubicBezTo>
                          <a:cubicBezTo>
                            <a:pt x="147813" y="5777"/>
                            <a:pt x="118027" y="1125"/>
                            <a:pt x="88381" y="4042"/>
                          </a:cubicBezTo>
                          <a:cubicBezTo>
                            <a:pt x="71926" y="5638"/>
                            <a:pt x="55818" y="9734"/>
                            <a:pt x="40752" y="16539"/>
                          </a:cubicBezTo>
                          <a:cubicBezTo>
                            <a:pt x="38947" y="17372"/>
                            <a:pt x="37905" y="14387"/>
                            <a:pt x="39710" y="13554"/>
                          </a:cubicBezTo>
                          <a:cubicBezTo>
                            <a:pt x="66927" y="1195"/>
                            <a:pt x="97337" y="-1860"/>
                            <a:pt x="126915" y="987"/>
                          </a:cubicBezTo>
                          <a:cubicBezTo>
                            <a:pt x="156979" y="3833"/>
                            <a:pt x="186000" y="12998"/>
                            <a:pt x="213981" y="24038"/>
                          </a:cubicBezTo>
                          <a:cubicBezTo>
                            <a:pt x="229950" y="30356"/>
                            <a:pt x="245641" y="37368"/>
                            <a:pt x="261263" y="44381"/>
                          </a:cubicBezTo>
                          <a:cubicBezTo>
                            <a:pt x="262860" y="45075"/>
                            <a:pt x="262027" y="47852"/>
                            <a:pt x="260291" y="47366"/>
                          </a:cubicBezTo>
                          <a:cubicBezTo>
                            <a:pt x="229603" y="38340"/>
                            <a:pt x="197248" y="39173"/>
                            <a:pt x="165865" y="43686"/>
                          </a:cubicBezTo>
                          <a:cubicBezTo>
                            <a:pt x="131845" y="48616"/>
                            <a:pt x="98309" y="57156"/>
                            <a:pt x="64775" y="64724"/>
                          </a:cubicBezTo>
                          <a:cubicBezTo>
                            <a:pt x="43876" y="69445"/>
                            <a:pt x="22977" y="74166"/>
                            <a:pt x="2079" y="78818"/>
                          </a:cubicBezTo>
                          <a:cubicBezTo>
                            <a:pt x="134" y="79235"/>
                            <a:pt x="-906" y="76319"/>
                            <a:pt x="1037" y="75832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44" name="Google Shape;14644;p32"/>
                    <p:cNvSpPr/>
                    <p:nvPr/>
                  </p:nvSpPr>
                  <p:spPr>
                    <a:xfrm>
                      <a:off x="8813996" y="5461369"/>
                      <a:ext cx="214192" cy="10379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4192" h="103798" extrusionOk="0">
                          <a:moveTo>
                            <a:pt x="69" y="103799"/>
                          </a:moveTo>
                          <a:cubicBezTo>
                            <a:pt x="3333" y="102619"/>
                            <a:pt x="6596" y="101508"/>
                            <a:pt x="9790" y="100327"/>
                          </a:cubicBezTo>
                          <a:lnTo>
                            <a:pt x="9790" y="100327"/>
                          </a:lnTo>
                          <a:cubicBezTo>
                            <a:pt x="42422" y="75957"/>
                            <a:pt x="77693" y="55059"/>
                            <a:pt x="114699" y="38118"/>
                          </a:cubicBezTo>
                          <a:cubicBezTo>
                            <a:pt x="145735" y="23954"/>
                            <a:pt x="178020" y="12498"/>
                            <a:pt x="211138" y="4027"/>
                          </a:cubicBezTo>
                          <a:cubicBezTo>
                            <a:pt x="212180" y="2708"/>
                            <a:pt x="213222" y="1389"/>
                            <a:pt x="214193" y="0"/>
                          </a:cubicBezTo>
                          <a:cubicBezTo>
                            <a:pt x="197113" y="4236"/>
                            <a:pt x="180173" y="9234"/>
                            <a:pt x="163509" y="15067"/>
                          </a:cubicBezTo>
                          <a:cubicBezTo>
                            <a:pt x="124211" y="28744"/>
                            <a:pt x="86372" y="46797"/>
                            <a:pt x="50893" y="68528"/>
                          </a:cubicBezTo>
                          <a:cubicBezTo>
                            <a:pt x="33327" y="79290"/>
                            <a:pt x="16316" y="91093"/>
                            <a:pt x="0" y="103729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  <p:sp>
                <p:nvSpPr>
                  <p:cNvPr id="14645" name="Google Shape;14645;p32"/>
                  <p:cNvSpPr/>
                  <p:nvPr/>
                </p:nvSpPr>
                <p:spPr>
                  <a:xfrm>
                    <a:off x="8121602" y="5046702"/>
                    <a:ext cx="584085" cy="6613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4085" h="661352" extrusionOk="0">
                        <a:moveTo>
                          <a:pt x="530343" y="168953"/>
                        </a:moveTo>
                        <a:cubicBezTo>
                          <a:pt x="582347" y="249978"/>
                          <a:pt x="598593" y="353846"/>
                          <a:pt x="570335" y="445911"/>
                        </a:cubicBezTo>
                        <a:cubicBezTo>
                          <a:pt x="542008" y="537906"/>
                          <a:pt x="468550" y="615668"/>
                          <a:pt x="377111" y="645732"/>
                        </a:cubicBezTo>
                        <a:cubicBezTo>
                          <a:pt x="315942" y="665867"/>
                          <a:pt x="249219" y="665034"/>
                          <a:pt x="186245" y="651772"/>
                        </a:cubicBezTo>
                        <a:cubicBezTo>
                          <a:pt x="145073" y="643094"/>
                          <a:pt x="103970" y="628652"/>
                          <a:pt x="72032" y="601366"/>
                        </a:cubicBezTo>
                        <a:cubicBezTo>
                          <a:pt x="27805" y="563595"/>
                          <a:pt x="5865" y="504788"/>
                          <a:pt x="1144" y="446813"/>
                        </a:cubicBezTo>
                        <a:cubicBezTo>
                          <a:pt x="-3578" y="388839"/>
                          <a:pt x="7115" y="330795"/>
                          <a:pt x="18571" y="273793"/>
                        </a:cubicBezTo>
                        <a:cubicBezTo>
                          <a:pt x="27597" y="228871"/>
                          <a:pt x="37178" y="183810"/>
                          <a:pt x="54814" y="141597"/>
                        </a:cubicBezTo>
                        <a:cubicBezTo>
                          <a:pt x="72518" y="99383"/>
                          <a:pt x="98902" y="59738"/>
                          <a:pt x="136117" y="33147"/>
                        </a:cubicBezTo>
                        <a:cubicBezTo>
                          <a:pt x="237624" y="-39547"/>
                          <a:pt x="378915" y="19608"/>
                          <a:pt x="463760" y="92718"/>
                        </a:cubicBezTo>
                        <a:cubicBezTo>
                          <a:pt x="489449" y="114866"/>
                          <a:pt x="512083" y="140486"/>
                          <a:pt x="530413" y="16902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4646" name="Google Shape;14646;p32"/>
                  <p:cNvSpPr/>
                  <p:nvPr/>
                </p:nvSpPr>
                <p:spPr>
                  <a:xfrm>
                    <a:off x="8165250" y="5099370"/>
                    <a:ext cx="490724" cy="5555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0724" h="555540" extrusionOk="0">
                        <a:moveTo>
                          <a:pt x="445592" y="142043"/>
                        </a:moveTo>
                        <a:cubicBezTo>
                          <a:pt x="489264" y="210086"/>
                          <a:pt x="502942" y="297360"/>
                          <a:pt x="479127" y="374636"/>
                        </a:cubicBezTo>
                        <a:cubicBezTo>
                          <a:pt x="455312" y="451912"/>
                          <a:pt x="393658" y="517177"/>
                          <a:pt x="316799" y="542450"/>
                        </a:cubicBezTo>
                        <a:cubicBezTo>
                          <a:pt x="265420" y="559321"/>
                          <a:pt x="209389" y="558627"/>
                          <a:pt x="156483" y="547518"/>
                        </a:cubicBezTo>
                        <a:cubicBezTo>
                          <a:pt x="121907" y="540228"/>
                          <a:pt x="87400" y="528147"/>
                          <a:pt x="60530" y="505165"/>
                        </a:cubicBezTo>
                        <a:cubicBezTo>
                          <a:pt x="23385" y="473436"/>
                          <a:pt x="4917" y="424070"/>
                          <a:pt x="959" y="375330"/>
                        </a:cubicBezTo>
                        <a:cubicBezTo>
                          <a:pt x="-2999" y="326659"/>
                          <a:pt x="5958" y="277919"/>
                          <a:pt x="15609" y="230012"/>
                        </a:cubicBezTo>
                        <a:cubicBezTo>
                          <a:pt x="23177" y="192312"/>
                          <a:pt x="31231" y="154402"/>
                          <a:pt x="46089" y="118923"/>
                        </a:cubicBezTo>
                        <a:cubicBezTo>
                          <a:pt x="60947" y="83444"/>
                          <a:pt x="83165" y="50187"/>
                          <a:pt x="114409" y="27831"/>
                        </a:cubicBezTo>
                        <a:cubicBezTo>
                          <a:pt x="199669" y="-33199"/>
                          <a:pt x="318326" y="16444"/>
                          <a:pt x="389631" y="77890"/>
                        </a:cubicBezTo>
                        <a:cubicBezTo>
                          <a:pt x="411224" y="96497"/>
                          <a:pt x="430178" y="118021"/>
                          <a:pt x="445592" y="141974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4647" name="Google Shape;14647;p32"/>
                <p:cNvSpPr/>
                <p:nvPr/>
              </p:nvSpPr>
              <p:spPr>
                <a:xfrm>
                  <a:off x="8207435" y="5135988"/>
                  <a:ext cx="386368" cy="47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368" h="477949" extrusionOk="0">
                      <a:moveTo>
                        <a:pt x="251423" y="468338"/>
                      </a:moveTo>
                      <a:cubicBezTo>
                        <a:pt x="295582" y="452786"/>
                        <a:pt x="334740" y="418418"/>
                        <a:pt x="358416" y="373705"/>
                      </a:cubicBezTo>
                      <a:cubicBezTo>
                        <a:pt x="381884" y="329338"/>
                        <a:pt x="391049" y="273794"/>
                        <a:pt x="384106" y="217416"/>
                      </a:cubicBezTo>
                      <a:cubicBezTo>
                        <a:pt x="375704" y="148958"/>
                        <a:pt x="345711" y="89248"/>
                        <a:pt x="299748" y="49394"/>
                      </a:cubicBezTo>
                      <a:cubicBezTo>
                        <a:pt x="248508" y="4959"/>
                        <a:pt x="177064" y="-11288"/>
                        <a:pt x="117770" y="8014"/>
                      </a:cubicBezTo>
                      <a:cubicBezTo>
                        <a:pt x="112840" y="9680"/>
                        <a:pt x="110132" y="14957"/>
                        <a:pt x="111729" y="19886"/>
                      </a:cubicBezTo>
                      <a:cubicBezTo>
                        <a:pt x="113327" y="24816"/>
                        <a:pt x="118672" y="27524"/>
                        <a:pt x="123602" y="25927"/>
                      </a:cubicBezTo>
                      <a:cubicBezTo>
                        <a:pt x="176717" y="8570"/>
                        <a:pt x="241009" y="23358"/>
                        <a:pt x="287389" y="63628"/>
                      </a:cubicBezTo>
                      <a:cubicBezTo>
                        <a:pt x="329256" y="99940"/>
                        <a:pt x="357652" y="156804"/>
                        <a:pt x="365429" y="219708"/>
                      </a:cubicBezTo>
                      <a:cubicBezTo>
                        <a:pt x="371886" y="272267"/>
                        <a:pt x="363484" y="323853"/>
                        <a:pt x="341822" y="364887"/>
                      </a:cubicBezTo>
                      <a:cubicBezTo>
                        <a:pt x="317799" y="410225"/>
                        <a:pt x="276350" y="443830"/>
                        <a:pt x="230942" y="454799"/>
                      </a:cubicBezTo>
                      <a:cubicBezTo>
                        <a:pt x="205460" y="460909"/>
                        <a:pt x="177481" y="460701"/>
                        <a:pt x="147764" y="454175"/>
                      </a:cubicBezTo>
                      <a:cubicBezTo>
                        <a:pt x="119714" y="447995"/>
                        <a:pt x="96733" y="437372"/>
                        <a:pt x="79306" y="422583"/>
                      </a:cubicBezTo>
                      <a:cubicBezTo>
                        <a:pt x="57226" y="403768"/>
                        <a:pt x="40493" y="375024"/>
                        <a:pt x="29732" y="336976"/>
                      </a:cubicBezTo>
                      <a:cubicBezTo>
                        <a:pt x="16193" y="289208"/>
                        <a:pt x="15429" y="242273"/>
                        <a:pt x="27649" y="201308"/>
                      </a:cubicBezTo>
                      <a:cubicBezTo>
                        <a:pt x="41119" y="156110"/>
                        <a:pt x="71876" y="117853"/>
                        <a:pt x="109924" y="98898"/>
                      </a:cubicBezTo>
                      <a:cubicBezTo>
                        <a:pt x="150819" y="78486"/>
                        <a:pt x="201573" y="81055"/>
                        <a:pt x="236288" y="105217"/>
                      </a:cubicBezTo>
                      <a:cubicBezTo>
                        <a:pt x="270656" y="129101"/>
                        <a:pt x="292735" y="173398"/>
                        <a:pt x="303913" y="240537"/>
                      </a:cubicBezTo>
                      <a:cubicBezTo>
                        <a:pt x="306968" y="259075"/>
                        <a:pt x="309676" y="280320"/>
                        <a:pt x="301969" y="298026"/>
                      </a:cubicBezTo>
                      <a:cubicBezTo>
                        <a:pt x="296276" y="311217"/>
                        <a:pt x="284472" y="323159"/>
                        <a:pt x="265865" y="334546"/>
                      </a:cubicBezTo>
                      <a:cubicBezTo>
                        <a:pt x="239204" y="350862"/>
                        <a:pt x="211293" y="359263"/>
                        <a:pt x="185257" y="358777"/>
                      </a:cubicBezTo>
                      <a:cubicBezTo>
                        <a:pt x="156026" y="358291"/>
                        <a:pt x="128740" y="346071"/>
                        <a:pt x="112216" y="326145"/>
                      </a:cubicBezTo>
                      <a:cubicBezTo>
                        <a:pt x="101662" y="313439"/>
                        <a:pt x="94233" y="296637"/>
                        <a:pt x="89373" y="274627"/>
                      </a:cubicBezTo>
                      <a:cubicBezTo>
                        <a:pt x="83054" y="245953"/>
                        <a:pt x="84096" y="221235"/>
                        <a:pt x="92428" y="201170"/>
                      </a:cubicBezTo>
                      <a:cubicBezTo>
                        <a:pt x="102148" y="177841"/>
                        <a:pt x="123116" y="161525"/>
                        <a:pt x="144571" y="160553"/>
                      </a:cubicBezTo>
                      <a:cubicBezTo>
                        <a:pt x="160400" y="159859"/>
                        <a:pt x="177897" y="167149"/>
                        <a:pt x="194005" y="181174"/>
                      </a:cubicBezTo>
                      <a:cubicBezTo>
                        <a:pt x="205322" y="191033"/>
                        <a:pt x="219763" y="207349"/>
                        <a:pt x="224207" y="229012"/>
                      </a:cubicBezTo>
                      <a:cubicBezTo>
                        <a:pt x="228095" y="247827"/>
                        <a:pt x="222541" y="267337"/>
                        <a:pt x="210182" y="278724"/>
                      </a:cubicBezTo>
                      <a:cubicBezTo>
                        <a:pt x="197199" y="290596"/>
                        <a:pt x="176439" y="292193"/>
                        <a:pt x="163941" y="282334"/>
                      </a:cubicBezTo>
                      <a:cubicBezTo>
                        <a:pt x="157831" y="277474"/>
                        <a:pt x="154013" y="269003"/>
                        <a:pt x="153943" y="260186"/>
                      </a:cubicBezTo>
                      <a:cubicBezTo>
                        <a:pt x="153943" y="252410"/>
                        <a:pt x="156790" y="245605"/>
                        <a:pt x="161859" y="241509"/>
                      </a:cubicBezTo>
                      <a:cubicBezTo>
                        <a:pt x="165885" y="238246"/>
                        <a:pt x="166510" y="232344"/>
                        <a:pt x="163247" y="228248"/>
                      </a:cubicBezTo>
                      <a:cubicBezTo>
                        <a:pt x="159984" y="224221"/>
                        <a:pt x="154082" y="223596"/>
                        <a:pt x="149985" y="226859"/>
                      </a:cubicBezTo>
                      <a:cubicBezTo>
                        <a:pt x="140474" y="234566"/>
                        <a:pt x="134989" y="246786"/>
                        <a:pt x="135059" y="260255"/>
                      </a:cubicBezTo>
                      <a:cubicBezTo>
                        <a:pt x="135127" y="274836"/>
                        <a:pt x="141515" y="288583"/>
                        <a:pt x="152208" y="297053"/>
                      </a:cubicBezTo>
                      <a:cubicBezTo>
                        <a:pt x="171995" y="312745"/>
                        <a:pt x="203030" y="310801"/>
                        <a:pt x="222818" y="292610"/>
                      </a:cubicBezTo>
                      <a:cubicBezTo>
                        <a:pt x="239968" y="276849"/>
                        <a:pt x="247744" y="250396"/>
                        <a:pt x="242606" y="225193"/>
                      </a:cubicBezTo>
                      <a:cubicBezTo>
                        <a:pt x="237121" y="198392"/>
                        <a:pt x="219833" y="178744"/>
                        <a:pt x="206294" y="166941"/>
                      </a:cubicBezTo>
                      <a:cubicBezTo>
                        <a:pt x="186575" y="149722"/>
                        <a:pt x="164289" y="140765"/>
                        <a:pt x="143668" y="141737"/>
                      </a:cubicBezTo>
                      <a:cubicBezTo>
                        <a:pt x="114993" y="143057"/>
                        <a:pt x="87428" y="164024"/>
                        <a:pt x="75001" y="193949"/>
                      </a:cubicBezTo>
                      <a:cubicBezTo>
                        <a:pt x="65142" y="217625"/>
                        <a:pt x="63753" y="246161"/>
                        <a:pt x="70904" y="278654"/>
                      </a:cubicBezTo>
                      <a:cubicBezTo>
                        <a:pt x="76389" y="303649"/>
                        <a:pt x="85138" y="323090"/>
                        <a:pt x="97635" y="338156"/>
                      </a:cubicBezTo>
                      <a:cubicBezTo>
                        <a:pt x="117631" y="362249"/>
                        <a:pt x="150263" y="377037"/>
                        <a:pt x="184840" y="377593"/>
                      </a:cubicBezTo>
                      <a:cubicBezTo>
                        <a:pt x="214487" y="378079"/>
                        <a:pt x="245869" y="368775"/>
                        <a:pt x="275586" y="350584"/>
                      </a:cubicBezTo>
                      <a:cubicBezTo>
                        <a:pt x="297595" y="337115"/>
                        <a:pt x="311828" y="322395"/>
                        <a:pt x="319118" y="305454"/>
                      </a:cubicBezTo>
                      <a:cubicBezTo>
                        <a:pt x="328769" y="283098"/>
                        <a:pt x="325854" y="258589"/>
                        <a:pt x="322312" y="237412"/>
                      </a:cubicBezTo>
                      <a:cubicBezTo>
                        <a:pt x="310301" y="164996"/>
                        <a:pt x="285583" y="116673"/>
                        <a:pt x="246911" y="89734"/>
                      </a:cubicBezTo>
                      <a:cubicBezTo>
                        <a:pt x="206155" y="61337"/>
                        <a:pt x="149013" y="58282"/>
                        <a:pt x="101384" y="82027"/>
                      </a:cubicBezTo>
                      <a:cubicBezTo>
                        <a:pt x="58129" y="103551"/>
                        <a:pt x="24594" y="145070"/>
                        <a:pt x="9458" y="195893"/>
                      </a:cubicBezTo>
                      <a:cubicBezTo>
                        <a:pt x="-3802" y="240259"/>
                        <a:pt x="-3108" y="290804"/>
                        <a:pt x="11472" y="342044"/>
                      </a:cubicBezTo>
                      <a:cubicBezTo>
                        <a:pt x="23275" y="383703"/>
                        <a:pt x="41952" y="415571"/>
                        <a:pt x="66947" y="436817"/>
                      </a:cubicBezTo>
                      <a:cubicBezTo>
                        <a:pt x="86665" y="453619"/>
                        <a:pt x="112424" y="465561"/>
                        <a:pt x="143529" y="472435"/>
                      </a:cubicBezTo>
                      <a:cubicBezTo>
                        <a:pt x="176022" y="479586"/>
                        <a:pt x="206849" y="479795"/>
                        <a:pt x="235177" y="472990"/>
                      </a:cubicBezTo>
                      <a:cubicBezTo>
                        <a:pt x="240593" y="471671"/>
                        <a:pt x="246008" y="470074"/>
                        <a:pt x="251355" y="468199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4648" name="Google Shape;14648;p32"/>
            <p:cNvGrpSpPr/>
            <p:nvPr/>
          </p:nvGrpSpPr>
          <p:grpSpPr>
            <a:xfrm>
              <a:off x="4792823" y="4691894"/>
              <a:ext cx="191537" cy="159575"/>
              <a:chOff x="5952963" y="3588122"/>
              <a:chExt cx="643821" cy="536387"/>
            </a:xfrm>
          </p:grpSpPr>
          <p:sp>
            <p:nvSpPr>
              <p:cNvPr id="14649" name="Google Shape;14649;p32"/>
              <p:cNvSpPr/>
              <p:nvPr/>
            </p:nvSpPr>
            <p:spPr>
              <a:xfrm>
                <a:off x="6086928" y="3588122"/>
                <a:ext cx="508958" cy="522554"/>
              </a:xfrm>
              <a:custGeom>
                <a:avLst/>
                <a:gdLst/>
                <a:ahLst/>
                <a:cxnLst/>
                <a:rect l="l" t="t" r="r" b="b"/>
                <a:pathLst>
                  <a:path w="748467" h="768462" extrusionOk="0">
                    <a:moveTo>
                      <a:pt x="190309" y="768324"/>
                    </a:moveTo>
                    <a:cubicBezTo>
                      <a:pt x="306675" y="715071"/>
                      <a:pt x="414084" y="673620"/>
                      <a:pt x="495734" y="644529"/>
                    </a:cubicBezTo>
                    <a:lnTo>
                      <a:pt x="495734" y="644529"/>
                    </a:lnTo>
                    <a:cubicBezTo>
                      <a:pt x="498997" y="643349"/>
                      <a:pt x="502261" y="642168"/>
                      <a:pt x="505455" y="641057"/>
                    </a:cubicBezTo>
                    <a:lnTo>
                      <a:pt x="505455" y="641057"/>
                    </a:lnTo>
                    <a:cubicBezTo>
                      <a:pt x="593979" y="609744"/>
                      <a:pt x="649801" y="593775"/>
                      <a:pt x="649801" y="593775"/>
                    </a:cubicBezTo>
                    <a:cubicBezTo>
                      <a:pt x="673338" y="580306"/>
                      <a:pt x="692153" y="563781"/>
                      <a:pt x="706803" y="544827"/>
                    </a:cubicBezTo>
                    <a:cubicBezTo>
                      <a:pt x="707845" y="543508"/>
                      <a:pt x="708886" y="542188"/>
                      <a:pt x="709858" y="540800"/>
                    </a:cubicBezTo>
                    <a:lnTo>
                      <a:pt x="709858" y="540800"/>
                    </a:lnTo>
                    <a:cubicBezTo>
                      <a:pt x="719301" y="527816"/>
                      <a:pt x="726869" y="513861"/>
                      <a:pt x="732631" y="499141"/>
                    </a:cubicBezTo>
                    <a:cubicBezTo>
                      <a:pt x="733257" y="497614"/>
                      <a:pt x="733812" y="496156"/>
                      <a:pt x="734367" y="494629"/>
                    </a:cubicBezTo>
                    <a:cubicBezTo>
                      <a:pt x="739297" y="481229"/>
                      <a:pt x="742907" y="467134"/>
                      <a:pt x="745198" y="452554"/>
                    </a:cubicBezTo>
                    <a:cubicBezTo>
                      <a:pt x="745407" y="451582"/>
                      <a:pt x="745545" y="450540"/>
                      <a:pt x="745615" y="449568"/>
                    </a:cubicBezTo>
                    <a:cubicBezTo>
                      <a:pt x="749642" y="422213"/>
                      <a:pt x="749295" y="393190"/>
                      <a:pt x="745268" y="363682"/>
                    </a:cubicBezTo>
                    <a:cubicBezTo>
                      <a:pt x="745129" y="362641"/>
                      <a:pt x="744990" y="361600"/>
                      <a:pt x="744851" y="360558"/>
                    </a:cubicBezTo>
                    <a:cubicBezTo>
                      <a:pt x="742560" y="344589"/>
                      <a:pt x="739227" y="328412"/>
                      <a:pt x="734923" y="312235"/>
                    </a:cubicBezTo>
                    <a:cubicBezTo>
                      <a:pt x="734645" y="311193"/>
                      <a:pt x="734367" y="310152"/>
                      <a:pt x="734020" y="309110"/>
                    </a:cubicBezTo>
                    <a:cubicBezTo>
                      <a:pt x="729368" y="292030"/>
                      <a:pt x="723675" y="275020"/>
                      <a:pt x="717009" y="258218"/>
                    </a:cubicBezTo>
                    <a:cubicBezTo>
                      <a:pt x="716663" y="257246"/>
                      <a:pt x="716246" y="256274"/>
                      <a:pt x="715829" y="255301"/>
                    </a:cubicBezTo>
                    <a:cubicBezTo>
                      <a:pt x="710483" y="241901"/>
                      <a:pt x="704512" y="228640"/>
                      <a:pt x="698055" y="215726"/>
                    </a:cubicBezTo>
                    <a:cubicBezTo>
                      <a:pt x="697569" y="214754"/>
                      <a:pt x="697083" y="213782"/>
                      <a:pt x="696597" y="212810"/>
                    </a:cubicBezTo>
                    <a:cubicBezTo>
                      <a:pt x="676740" y="173373"/>
                      <a:pt x="652300" y="136367"/>
                      <a:pt x="625153" y="104568"/>
                    </a:cubicBezTo>
                    <a:cubicBezTo>
                      <a:pt x="624389" y="103735"/>
                      <a:pt x="623625" y="102832"/>
                      <a:pt x="622931" y="101999"/>
                    </a:cubicBezTo>
                    <a:cubicBezTo>
                      <a:pt x="614877" y="92695"/>
                      <a:pt x="606614" y="83877"/>
                      <a:pt x="598144" y="75615"/>
                    </a:cubicBezTo>
                    <a:cubicBezTo>
                      <a:pt x="597311" y="74782"/>
                      <a:pt x="596478" y="74018"/>
                      <a:pt x="595645" y="73185"/>
                    </a:cubicBezTo>
                    <a:cubicBezTo>
                      <a:pt x="583355" y="61312"/>
                      <a:pt x="570650" y="50551"/>
                      <a:pt x="557736" y="41247"/>
                    </a:cubicBezTo>
                    <a:cubicBezTo>
                      <a:pt x="556764" y="40483"/>
                      <a:pt x="555653" y="39720"/>
                      <a:pt x="554611" y="39026"/>
                    </a:cubicBezTo>
                    <a:cubicBezTo>
                      <a:pt x="545308" y="32430"/>
                      <a:pt x="535935" y="26597"/>
                      <a:pt x="526492" y="21598"/>
                    </a:cubicBezTo>
                    <a:cubicBezTo>
                      <a:pt x="525242" y="20904"/>
                      <a:pt x="523993" y="20279"/>
                      <a:pt x="522743" y="19654"/>
                    </a:cubicBezTo>
                    <a:cubicBezTo>
                      <a:pt x="506496" y="11392"/>
                      <a:pt x="490111" y="5491"/>
                      <a:pt x="474002" y="2436"/>
                    </a:cubicBezTo>
                    <a:cubicBezTo>
                      <a:pt x="472059" y="2019"/>
                      <a:pt x="470115" y="1672"/>
                      <a:pt x="468170" y="1463"/>
                    </a:cubicBezTo>
                    <a:cubicBezTo>
                      <a:pt x="458936" y="75"/>
                      <a:pt x="449771" y="-342"/>
                      <a:pt x="440676" y="283"/>
                    </a:cubicBezTo>
                    <a:cubicBezTo>
                      <a:pt x="286957" y="62285"/>
                      <a:pt x="0" y="131438"/>
                      <a:pt x="0" y="131438"/>
                    </a:cubicBezTo>
                    <a:lnTo>
                      <a:pt x="486" y="133173"/>
                    </a:lnTo>
                    <a:lnTo>
                      <a:pt x="1459" y="136367"/>
                    </a:lnTo>
                    <a:lnTo>
                      <a:pt x="173715" y="713682"/>
                    </a:lnTo>
                    <a:lnTo>
                      <a:pt x="174618" y="716667"/>
                    </a:lnTo>
                    <a:lnTo>
                      <a:pt x="190101" y="768463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4650" name="Google Shape;14650;p32"/>
              <p:cNvGrpSpPr/>
              <p:nvPr/>
            </p:nvGrpSpPr>
            <p:grpSpPr>
              <a:xfrm>
                <a:off x="5952963" y="3588122"/>
                <a:ext cx="643821" cy="536387"/>
                <a:chOff x="8121602" y="4920639"/>
                <a:chExt cx="945127" cy="787415"/>
              </a:xfrm>
            </p:grpSpPr>
            <p:grpSp>
              <p:nvGrpSpPr>
                <p:cNvPr id="14651" name="Google Shape;14651;p32"/>
                <p:cNvGrpSpPr/>
                <p:nvPr/>
              </p:nvGrpSpPr>
              <p:grpSpPr>
                <a:xfrm>
                  <a:off x="8121602" y="4920639"/>
                  <a:ext cx="945127" cy="787415"/>
                  <a:chOff x="8121602" y="4920639"/>
                  <a:chExt cx="945127" cy="787415"/>
                </a:xfrm>
              </p:grpSpPr>
              <p:sp>
                <p:nvSpPr>
                  <p:cNvPr id="14652" name="Google Shape;14652;p32"/>
                  <p:cNvSpPr/>
                  <p:nvPr/>
                </p:nvSpPr>
                <p:spPr>
                  <a:xfrm>
                    <a:off x="8318262" y="4920639"/>
                    <a:ext cx="748467" cy="7684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8467" h="768462" extrusionOk="0">
                        <a:moveTo>
                          <a:pt x="190309" y="768324"/>
                        </a:moveTo>
                        <a:cubicBezTo>
                          <a:pt x="306675" y="715071"/>
                          <a:pt x="414084" y="673620"/>
                          <a:pt x="495734" y="644529"/>
                        </a:cubicBezTo>
                        <a:lnTo>
                          <a:pt x="495734" y="644529"/>
                        </a:lnTo>
                        <a:cubicBezTo>
                          <a:pt x="498997" y="643349"/>
                          <a:pt x="502261" y="642168"/>
                          <a:pt x="505455" y="641057"/>
                        </a:cubicBezTo>
                        <a:lnTo>
                          <a:pt x="505455" y="641057"/>
                        </a:lnTo>
                        <a:cubicBezTo>
                          <a:pt x="593979" y="609744"/>
                          <a:pt x="649801" y="593775"/>
                          <a:pt x="649801" y="593775"/>
                        </a:cubicBezTo>
                        <a:cubicBezTo>
                          <a:pt x="673338" y="580306"/>
                          <a:pt x="692153" y="563781"/>
                          <a:pt x="706803" y="544827"/>
                        </a:cubicBezTo>
                        <a:cubicBezTo>
                          <a:pt x="707845" y="543508"/>
                          <a:pt x="708886" y="542188"/>
                          <a:pt x="709858" y="540800"/>
                        </a:cubicBezTo>
                        <a:lnTo>
                          <a:pt x="709858" y="540800"/>
                        </a:lnTo>
                        <a:cubicBezTo>
                          <a:pt x="719301" y="527816"/>
                          <a:pt x="726869" y="513861"/>
                          <a:pt x="732631" y="499141"/>
                        </a:cubicBezTo>
                        <a:cubicBezTo>
                          <a:pt x="733257" y="497614"/>
                          <a:pt x="733812" y="496156"/>
                          <a:pt x="734367" y="494629"/>
                        </a:cubicBezTo>
                        <a:cubicBezTo>
                          <a:pt x="739297" y="481229"/>
                          <a:pt x="742907" y="467134"/>
                          <a:pt x="745198" y="452554"/>
                        </a:cubicBezTo>
                        <a:cubicBezTo>
                          <a:pt x="745407" y="451582"/>
                          <a:pt x="745545" y="450540"/>
                          <a:pt x="745615" y="449568"/>
                        </a:cubicBezTo>
                        <a:cubicBezTo>
                          <a:pt x="749642" y="422213"/>
                          <a:pt x="749295" y="393190"/>
                          <a:pt x="745268" y="363682"/>
                        </a:cubicBezTo>
                        <a:cubicBezTo>
                          <a:pt x="745129" y="362641"/>
                          <a:pt x="744990" y="361600"/>
                          <a:pt x="744851" y="360558"/>
                        </a:cubicBezTo>
                        <a:cubicBezTo>
                          <a:pt x="742560" y="344589"/>
                          <a:pt x="739227" y="328412"/>
                          <a:pt x="734923" y="312235"/>
                        </a:cubicBezTo>
                        <a:cubicBezTo>
                          <a:pt x="734645" y="311193"/>
                          <a:pt x="734367" y="310152"/>
                          <a:pt x="734020" y="309110"/>
                        </a:cubicBezTo>
                        <a:cubicBezTo>
                          <a:pt x="729368" y="292030"/>
                          <a:pt x="723675" y="275020"/>
                          <a:pt x="717009" y="258218"/>
                        </a:cubicBezTo>
                        <a:cubicBezTo>
                          <a:pt x="716663" y="257246"/>
                          <a:pt x="716246" y="256274"/>
                          <a:pt x="715829" y="255301"/>
                        </a:cubicBezTo>
                        <a:cubicBezTo>
                          <a:pt x="710483" y="241901"/>
                          <a:pt x="704512" y="228640"/>
                          <a:pt x="698055" y="215726"/>
                        </a:cubicBezTo>
                        <a:cubicBezTo>
                          <a:pt x="697569" y="214754"/>
                          <a:pt x="697083" y="213782"/>
                          <a:pt x="696597" y="212810"/>
                        </a:cubicBezTo>
                        <a:cubicBezTo>
                          <a:pt x="676740" y="173373"/>
                          <a:pt x="652300" y="136367"/>
                          <a:pt x="625153" y="104568"/>
                        </a:cubicBezTo>
                        <a:cubicBezTo>
                          <a:pt x="624389" y="103735"/>
                          <a:pt x="623625" y="102832"/>
                          <a:pt x="622931" y="101999"/>
                        </a:cubicBezTo>
                        <a:cubicBezTo>
                          <a:pt x="614877" y="92695"/>
                          <a:pt x="606614" y="83877"/>
                          <a:pt x="598144" y="75615"/>
                        </a:cubicBezTo>
                        <a:cubicBezTo>
                          <a:pt x="597311" y="74782"/>
                          <a:pt x="596478" y="74018"/>
                          <a:pt x="595645" y="73185"/>
                        </a:cubicBezTo>
                        <a:cubicBezTo>
                          <a:pt x="583355" y="61312"/>
                          <a:pt x="570650" y="50551"/>
                          <a:pt x="557736" y="41247"/>
                        </a:cubicBezTo>
                        <a:cubicBezTo>
                          <a:pt x="556764" y="40483"/>
                          <a:pt x="555653" y="39720"/>
                          <a:pt x="554611" y="39026"/>
                        </a:cubicBezTo>
                        <a:cubicBezTo>
                          <a:pt x="545308" y="32430"/>
                          <a:pt x="535935" y="26597"/>
                          <a:pt x="526492" y="21598"/>
                        </a:cubicBezTo>
                        <a:cubicBezTo>
                          <a:pt x="525242" y="20904"/>
                          <a:pt x="523993" y="20279"/>
                          <a:pt x="522743" y="19654"/>
                        </a:cubicBezTo>
                        <a:cubicBezTo>
                          <a:pt x="506496" y="11392"/>
                          <a:pt x="490111" y="5491"/>
                          <a:pt x="474002" y="2436"/>
                        </a:cubicBezTo>
                        <a:cubicBezTo>
                          <a:pt x="472059" y="2019"/>
                          <a:pt x="470115" y="1672"/>
                          <a:pt x="468170" y="1463"/>
                        </a:cubicBezTo>
                        <a:cubicBezTo>
                          <a:pt x="458936" y="75"/>
                          <a:pt x="449771" y="-342"/>
                          <a:pt x="440676" y="283"/>
                        </a:cubicBezTo>
                        <a:cubicBezTo>
                          <a:pt x="286957" y="62285"/>
                          <a:pt x="0" y="131438"/>
                          <a:pt x="0" y="131438"/>
                        </a:cubicBezTo>
                        <a:lnTo>
                          <a:pt x="486" y="133173"/>
                        </a:lnTo>
                        <a:lnTo>
                          <a:pt x="1459" y="136367"/>
                        </a:lnTo>
                        <a:lnTo>
                          <a:pt x="173715" y="713682"/>
                        </a:lnTo>
                        <a:lnTo>
                          <a:pt x="174618" y="716667"/>
                        </a:lnTo>
                        <a:lnTo>
                          <a:pt x="190101" y="768463"/>
                        </a:lnTo>
                        <a:close/>
                      </a:path>
                    </a:pathLst>
                  </a:custGeom>
                  <a:solidFill>
                    <a:srgbClr val="FFFFFF">
                      <a:alpha val="1139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grpSp>
                <p:nvGrpSpPr>
                  <p:cNvPr id="14653" name="Google Shape;14653;p32"/>
                  <p:cNvGrpSpPr/>
                  <p:nvPr/>
                </p:nvGrpSpPr>
                <p:grpSpPr>
                  <a:xfrm>
                    <a:off x="8319026" y="4922102"/>
                    <a:ext cx="744989" cy="715065"/>
                    <a:chOff x="8319026" y="4922102"/>
                    <a:chExt cx="744989" cy="715065"/>
                  </a:xfrm>
                </p:grpSpPr>
                <p:sp>
                  <p:nvSpPr>
                    <p:cNvPr id="14654" name="Google Shape;14654;p32"/>
                    <p:cNvSpPr/>
                    <p:nvPr/>
                  </p:nvSpPr>
                  <p:spPr>
                    <a:xfrm>
                      <a:off x="8621268" y="4940154"/>
                      <a:ext cx="255007" cy="848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007" h="84843" extrusionOk="0">
                          <a:moveTo>
                            <a:pt x="1655" y="84844"/>
                          </a:moveTo>
                          <a:cubicBezTo>
                            <a:pt x="43244" y="84358"/>
                            <a:pt x="84347" y="77276"/>
                            <a:pt x="124409" y="66514"/>
                          </a:cubicBezTo>
                          <a:cubicBezTo>
                            <a:pt x="168984" y="54503"/>
                            <a:pt x="212030" y="38256"/>
                            <a:pt x="255007" y="21662"/>
                          </a:cubicBezTo>
                          <a:cubicBezTo>
                            <a:pt x="254036" y="20898"/>
                            <a:pt x="252925" y="20135"/>
                            <a:pt x="251883" y="19440"/>
                          </a:cubicBezTo>
                          <a:cubicBezTo>
                            <a:pt x="242232" y="23190"/>
                            <a:pt x="232581" y="26870"/>
                            <a:pt x="222862" y="30480"/>
                          </a:cubicBezTo>
                          <a:cubicBezTo>
                            <a:pt x="154681" y="56100"/>
                            <a:pt x="84278" y="78803"/>
                            <a:pt x="10960" y="81372"/>
                          </a:cubicBezTo>
                          <a:cubicBezTo>
                            <a:pt x="17764" y="78803"/>
                            <a:pt x="24637" y="76304"/>
                            <a:pt x="31441" y="73735"/>
                          </a:cubicBezTo>
                          <a:cubicBezTo>
                            <a:pt x="95526" y="49851"/>
                            <a:pt x="159610" y="25897"/>
                            <a:pt x="223695" y="1944"/>
                          </a:cubicBezTo>
                          <a:cubicBezTo>
                            <a:pt x="222445" y="1250"/>
                            <a:pt x="221195" y="625"/>
                            <a:pt x="219945" y="0"/>
                          </a:cubicBezTo>
                          <a:cubicBezTo>
                            <a:pt x="146974" y="27286"/>
                            <a:pt x="73933" y="54503"/>
                            <a:pt x="1031" y="81789"/>
                          </a:cubicBezTo>
                          <a:cubicBezTo>
                            <a:pt x="-705" y="82414"/>
                            <a:pt x="-80" y="84844"/>
                            <a:pt x="1655" y="84844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55" name="Google Shape;14655;p32"/>
                    <p:cNvSpPr/>
                    <p:nvPr/>
                  </p:nvSpPr>
                  <p:spPr>
                    <a:xfrm>
                      <a:off x="8319026" y="4922102"/>
                      <a:ext cx="473515" cy="13483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3515" h="134833" extrusionOk="0">
                          <a:moveTo>
                            <a:pt x="903" y="134765"/>
                          </a:moveTo>
                          <a:cubicBezTo>
                            <a:pt x="51101" y="134417"/>
                            <a:pt x="101229" y="127613"/>
                            <a:pt x="150247" y="116782"/>
                          </a:cubicBezTo>
                          <a:cubicBezTo>
                            <a:pt x="224469" y="100327"/>
                            <a:pt x="296121" y="74291"/>
                            <a:pt x="366523" y="45685"/>
                          </a:cubicBezTo>
                          <a:cubicBezTo>
                            <a:pt x="402350" y="31105"/>
                            <a:pt x="437828" y="15900"/>
                            <a:pt x="473516" y="972"/>
                          </a:cubicBezTo>
                          <a:cubicBezTo>
                            <a:pt x="471572" y="556"/>
                            <a:pt x="469627" y="208"/>
                            <a:pt x="467684" y="0"/>
                          </a:cubicBezTo>
                          <a:cubicBezTo>
                            <a:pt x="431094" y="15414"/>
                            <a:pt x="394643" y="30966"/>
                            <a:pt x="357775" y="45824"/>
                          </a:cubicBezTo>
                          <a:cubicBezTo>
                            <a:pt x="285220" y="75054"/>
                            <a:pt x="211207" y="101299"/>
                            <a:pt x="134417" y="116991"/>
                          </a:cubicBezTo>
                          <a:cubicBezTo>
                            <a:pt x="90190" y="126017"/>
                            <a:pt x="45060" y="131432"/>
                            <a:pt x="0" y="131640"/>
                          </a:cubicBezTo>
                          <a:lnTo>
                            <a:pt x="971" y="134834"/>
                          </a:ln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56" name="Google Shape;14656;p32"/>
                    <p:cNvSpPr/>
                    <p:nvPr/>
                  </p:nvSpPr>
                  <p:spPr>
                    <a:xfrm>
                      <a:off x="8384616" y="4993824"/>
                      <a:ext cx="532067" cy="10199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32067" h="101994" extrusionOk="0">
                          <a:moveTo>
                            <a:pt x="390290" y="44227"/>
                          </a:moveTo>
                          <a:cubicBezTo>
                            <a:pt x="438058" y="32077"/>
                            <a:pt x="485411" y="18191"/>
                            <a:pt x="532068" y="2430"/>
                          </a:cubicBezTo>
                          <a:cubicBezTo>
                            <a:pt x="531235" y="1597"/>
                            <a:pt x="530401" y="833"/>
                            <a:pt x="529568" y="0"/>
                          </a:cubicBezTo>
                          <a:cubicBezTo>
                            <a:pt x="477356" y="17497"/>
                            <a:pt x="424311" y="32841"/>
                            <a:pt x="370781" y="45824"/>
                          </a:cubicBezTo>
                          <a:cubicBezTo>
                            <a:pt x="310098" y="60613"/>
                            <a:pt x="248791" y="72416"/>
                            <a:pt x="186929" y="81303"/>
                          </a:cubicBezTo>
                          <a:cubicBezTo>
                            <a:pt x="125413" y="90121"/>
                            <a:pt x="63481" y="96023"/>
                            <a:pt x="1410" y="98869"/>
                          </a:cubicBezTo>
                          <a:cubicBezTo>
                            <a:pt x="-603" y="99008"/>
                            <a:pt x="-395" y="102063"/>
                            <a:pt x="1618" y="101993"/>
                          </a:cubicBezTo>
                          <a:cubicBezTo>
                            <a:pt x="9186" y="101646"/>
                            <a:pt x="16824" y="101230"/>
                            <a:pt x="24392" y="100813"/>
                          </a:cubicBezTo>
                          <a:cubicBezTo>
                            <a:pt x="86255" y="97203"/>
                            <a:pt x="147839" y="90607"/>
                            <a:pt x="209077" y="81164"/>
                          </a:cubicBezTo>
                          <a:cubicBezTo>
                            <a:pt x="269967" y="71722"/>
                            <a:pt x="330511" y="59363"/>
                            <a:pt x="390221" y="44227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57" name="Google Shape;14657;p32"/>
                    <p:cNvSpPr/>
                    <p:nvPr/>
                  </p:nvSpPr>
                  <p:spPr>
                    <a:xfrm>
                      <a:off x="8386751" y="5022638"/>
                      <a:ext cx="579375" cy="18616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9375" h="186168" extrusionOk="0">
                          <a:moveTo>
                            <a:pt x="2469" y="185865"/>
                          </a:moveTo>
                          <a:cubicBezTo>
                            <a:pt x="36351" y="160940"/>
                            <a:pt x="74538" y="142541"/>
                            <a:pt x="114252" y="129071"/>
                          </a:cubicBezTo>
                          <a:cubicBezTo>
                            <a:pt x="187363" y="104354"/>
                            <a:pt x="264639" y="96647"/>
                            <a:pt x="341151" y="90260"/>
                          </a:cubicBezTo>
                          <a:cubicBezTo>
                            <a:pt x="420093" y="83664"/>
                            <a:pt x="499036" y="77207"/>
                            <a:pt x="577979" y="70680"/>
                          </a:cubicBezTo>
                          <a:cubicBezTo>
                            <a:pt x="579853" y="70541"/>
                            <a:pt x="579783" y="68042"/>
                            <a:pt x="578117" y="67556"/>
                          </a:cubicBezTo>
                          <a:cubicBezTo>
                            <a:pt x="570549" y="65264"/>
                            <a:pt x="562912" y="62973"/>
                            <a:pt x="555275" y="60682"/>
                          </a:cubicBezTo>
                          <a:cubicBezTo>
                            <a:pt x="539584" y="55961"/>
                            <a:pt x="523962" y="51239"/>
                            <a:pt x="508340" y="46588"/>
                          </a:cubicBezTo>
                          <a:cubicBezTo>
                            <a:pt x="504660" y="45477"/>
                            <a:pt x="500910" y="44435"/>
                            <a:pt x="497231" y="43255"/>
                          </a:cubicBezTo>
                          <a:cubicBezTo>
                            <a:pt x="494037" y="42213"/>
                            <a:pt x="490219" y="40894"/>
                            <a:pt x="488483" y="37770"/>
                          </a:cubicBezTo>
                          <a:cubicBezTo>
                            <a:pt x="483970" y="29786"/>
                            <a:pt x="493690" y="23190"/>
                            <a:pt x="499870" y="20898"/>
                          </a:cubicBezTo>
                          <a:cubicBezTo>
                            <a:pt x="514450" y="15413"/>
                            <a:pt x="529724" y="11317"/>
                            <a:pt x="544582" y="6526"/>
                          </a:cubicBezTo>
                          <a:cubicBezTo>
                            <a:pt x="548679" y="5207"/>
                            <a:pt x="552776" y="3888"/>
                            <a:pt x="556872" y="2569"/>
                          </a:cubicBezTo>
                          <a:cubicBezTo>
                            <a:pt x="556108" y="1736"/>
                            <a:pt x="555345" y="833"/>
                            <a:pt x="554650" y="0"/>
                          </a:cubicBezTo>
                          <a:cubicBezTo>
                            <a:pt x="550345" y="1388"/>
                            <a:pt x="545971" y="2777"/>
                            <a:pt x="541666" y="4166"/>
                          </a:cubicBezTo>
                          <a:cubicBezTo>
                            <a:pt x="533959" y="6596"/>
                            <a:pt x="526253" y="9026"/>
                            <a:pt x="518546" y="11525"/>
                          </a:cubicBezTo>
                          <a:cubicBezTo>
                            <a:pt x="511464" y="13817"/>
                            <a:pt x="504105" y="15622"/>
                            <a:pt x="497231" y="18468"/>
                          </a:cubicBezTo>
                          <a:cubicBezTo>
                            <a:pt x="491954" y="20690"/>
                            <a:pt x="487094" y="24023"/>
                            <a:pt x="485150" y="29647"/>
                          </a:cubicBezTo>
                          <a:cubicBezTo>
                            <a:pt x="483415" y="34646"/>
                            <a:pt x="484803" y="39853"/>
                            <a:pt x="489177" y="42908"/>
                          </a:cubicBezTo>
                          <a:cubicBezTo>
                            <a:pt x="494384" y="46657"/>
                            <a:pt x="501744" y="47768"/>
                            <a:pt x="507784" y="49573"/>
                          </a:cubicBezTo>
                          <a:cubicBezTo>
                            <a:pt x="515353" y="51864"/>
                            <a:pt x="522990" y="54156"/>
                            <a:pt x="530627" y="56447"/>
                          </a:cubicBezTo>
                          <a:cubicBezTo>
                            <a:pt x="543610" y="60335"/>
                            <a:pt x="556594" y="64223"/>
                            <a:pt x="569508" y="68180"/>
                          </a:cubicBezTo>
                          <a:cubicBezTo>
                            <a:pt x="527433" y="71652"/>
                            <a:pt x="485358" y="75123"/>
                            <a:pt x="443353" y="78595"/>
                          </a:cubicBezTo>
                          <a:cubicBezTo>
                            <a:pt x="403638" y="81858"/>
                            <a:pt x="363924" y="85052"/>
                            <a:pt x="324210" y="88454"/>
                          </a:cubicBezTo>
                          <a:cubicBezTo>
                            <a:pt x="285676" y="91856"/>
                            <a:pt x="247073" y="95814"/>
                            <a:pt x="208886" y="102410"/>
                          </a:cubicBezTo>
                          <a:cubicBezTo>
                            <a:pt x="135081" y="115185"/>
                            <a:pt x="61555" y="138444"/>
                            <a:pt x="664" y="183296"/>
                          </a:cubicBezTo>
                          <a:cubicBezTo>
                            <a:pt x="-1002" y="184477"/>
                            <a:pt x="803" y="187045"/>
                            <a:pt x="2400" y="185865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58" name="Google Shape;14658;p32"/>
                    <p:cNvSpPr/>
                    <p:nvPr/>
                  </p:nvSpPr>
                  <p:spPr>
                    <a:xfrm>
                      <a:off x="8820386" y="5175732"/>
                      <a:ext cx="232937" cy="5700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32937" h="57002" extrusionOk="0">
                          <a:moveTo>
                            <a:pt x="132125" y="56030"/>
                          </a:moveTo>
                          <a:cubicBezTo>
                            <a:pt x="164896" y="56100"/>
                            <a:pt x="197736" y="55752"/>
                            <a:pt x="230507" y="56933"/>
                          </a:cubicBezTo>
                          <a:cubicBezTo>
                            <a:pt x="231341" y="56933"/>
                            <a:pt x="232174" y="56933"/>
                            <a:pt x="232937" y="57002"/>
                          </a:cubicBezTo>
                          <a:cubicBezTo>
                            <a:pt x="232660" y="55961"/>
                            <a:pt x="232382" y="54919"/>
                            <a:pt x="232035" y="53878"/>
                          </a:cubicBezTo>
                          <a:cubicBezTo>
                            <a:pt x="225370" y="53600"/>
                            <a:pt x="218705" y="53392"/>
                            <a:pt x="212039" y="53253"/>
                          </a:cubicBezTo>
                          <a:cubicBezTo>
                            <a:pt x="177740" y="52628"/>
                            <a:pt x="143373" y="52906"/>
                            <a:pt x="109004" y="52767"/>
                          </a:cubicBezTo>
                          <a:cubicBezTo>
                            <a:pt x="77414" y="52698"/>
                            <a:pt x="45892" y="52628"/>
                            <a:pt x="14301" y="52559"/>
                          </a:cubicBezTo>
                          <a:cubicBezTo>
                            <a:pt x="19786" y="51240"/>
                            <a:pt x="25271" y="49851"/>
                            <a:pt x="30756" y="48462"/>
                          </a:cubicBezTo>
                          <a:lnTo>
                            <a:pt x="215025" y="2916"/>
                          </a:lnTo>
                          <a:cubicBezTo>
                            <a:pt x="214678" y="1944"/>
                            <a:pt x="214261" y="972"/>
                            <a:pt x="213844" y="0"/>
                          </a:cubicBezTo>
                          <a:cubicBezTo>
                            <a:pt x="142886" y="17496"/>
                            <a:pt x="71998" y="35062"/>
                            <a:pt x="1040" y="52559"/>
                          </a:cubicBezTo>
                          <a:cubicBezTo>
                            <a:pt x="-765" y="52976"/>
                            <a:pt x="-2" y="55614"/>
                            <a:pt x="1665" y="55614"/>
                          </a:cubicBezTo>
                          <a:lnTo>
                            <a:pt x="27215" y="55614"/>
                          </a:lnTo>
                          <a:cubicBezTo>
                            <a:pt x="62138" y="55752"/>
                            <a:pt x="97132" y="55891"/>
                            <a:pt x="132055" y="5596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59" name="Google Shape;14659;p32"/>
                    <p:cNvSpPr/>
                    <p:nvPr/>
                  </p:nvSpPr>
                  <p:spPr>
                    <a:xfrm>
                      <a:off x="8594225" y="5252215"/>
                      <a:ext cx="469582" cy="7325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9582" h="73254" extrusionOk="0">
                          <a:moveTo>
                            <a:pt x="2385" y="72792"/>
                          </a:moveTo>
                          <a:cubicBezTo>
                            <a:pt x="8286" y="67516"/>
                            <a:pt x="14535" y="62516"/>
                            <a:pt x="20922" y="57795"/>
                          </a:cubicBezTo>
                          <a:cubicBezTo>
                            <a:pt x="73551" y="19678"/>
                            <a:pt x="139441" y="4820"/>
                            <a:pt x="203525" y="3292"/>
                          </a:cubicBezTo>
                          <a:cubicBezTo>
                            <a:pt x="270178" y="1696"/>
                            <a:pt x="336067" y="13360"/>
                            <a:pt x="401749" y="23149"/>
                          </a:cubicBezTo>
                          <a:cubicBezTo>
                            <a:pt x="424314" y="26482"/>
                            <a:pt x="446879" y="29676"/>
                            <a:pt x="469582" y="32037"/>
                          </a:cubicBezTo>
                          <a:cubicBezTo>
                            <a:pt x="469444" y="30995"/>
                            <a:pt x="469305" y="29953"/>
                            <a:pt x="469166" y="28912"/>
                          </a:cubicBezTo>
                          <a:cubicBezTo>
                            <a:pt x="433131" y="25094"/>
                            <a:pt x="397306" y="19331"/>
                            <a:pt x="361549" y="13915"/>
                          </a:cubicBezTo>
                          <a:cubicBezTo>
                            <a:pt x="298159" y="4334"/>
                            <a:pt x="233657" y="-4206"/>
                            <a:pt x="169504" y="2251"/>
                          </a:cubicBezTo>
                          <a:cubicBezTo>
                            <a:pt x="108405" y="8361"/>
                            <a:pt x="47028" y="28773"/>
                            <a:pt x="579" y="70293"/>
                          </a:cubicBezTo>
                          <a:cubicBezTo>
                            <a:pt x="-948" y="71612"/>
                            <a:pt x="857" y="74250"/>
                            <a:pt x="2385" y="72862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60" name="Google Shape;14660;p32"/>
                    <p:cNvSpPr/>
                    <p:nvPr/>
                  </p:nvSpPr>
                  <p:spPr>
                    <a:xfrm>
                      <a:off x="8540791" y="5133310"/>
                      <a:ext cx="475803" cy="5809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5803" h="58097" extrusionOk="0">
                          <a:moveTo>
                            <a:pt x="2149" y="58044"/>
                          </a:moveTo>
                          <a:cubicBezTo>
                            <a:pt x="11522" y="55822"/>
                            <a:pt x="20895" y="53670"/>
                            <a:pt x="30267" y="51379"/>
                          </a:cubicBezTo>
                          <a:cubicBezTo>
                            <a:pt x="68385" y="42422"/>
                            <a:pt x="106502" y="33396"/>
                            <a:pt x="144619" y="24440"/>
                          </a:cubicBezTo>
                          <a:cubicBezTo>
                            <a:pt x="153298" y="22357"/>
                            <a:pt x="162046" y="19996"/>
                            <a:pt x="170795" y="18538"/>
                          </a:cubicBezTo>
                          <a:cubicBezTo>
                            <a:pt x="178224" y="17289"/>
                            <a:pt x="186278" y="16872"/>
                            <a:pt x="193429" y="19788"/>
                          </a:cubicBezTo>
                          <a:cubicBezTo>
                            <a:pt x="200997" y="22982"/>
                            <a:pt x="205997" y="29647"/>
                            <a:pt x="211689" y="35201"/>
                          </a:cubicBezTo>
                          <a:cubicBezTo>
                            <a:pt x="216688" y="40062"/>
                            <a:pt x="222521" y="43672"/>
                            <a:pt x="229325" y="45477"/>
                          </a:cubicBezTo>
                          <a:cubicBezTo>
                            <a:pt x="243420" y="49157"/>
                            <a:pt x="258277" y="45755"/>
                            <a:pt x="272233" y="43047"/>
                          </a:cubicBezTo>
                          <a:lnTo>
                            <a:pt x="329513" y="31730"/>
                          </a:lnTo>
                          <a:cubicBezTo>
                            <a:pt x="368186" y="24093"/>
                            <a:pt x="406859" y="16524"/>
                            <a:pt x="445532" y="8887"/>
                          </a:cubicBezTo>
                          <a:lnTo>
                            <a:pt x="475803" y="2916"/>
                          </a:lnTo>
                          <a:cubicBezTo>
                            <a:pt x="475317" y="1944"/>
                            <a:pt x="474831" y="972"/>
                            <a:pt x="474345" y="0"/>
                          </a:cubicBezTo>
                          <a:cubicBezTo>
                            <a:pt x="458515" y="3124"/>
                            <a:pt x="442685" y="6249"/>
                            <a:pt x="426924" y="9373"/>
                          </a:cubicBezTo>
                          <a:cubicBezTo>
                            <a:pt x="387349" y="17150"/>
                            <a:pt x="347843" y="24995"/>
                            <a:pt x="308268" y="32771"/>
                          </a:cubicBezTo>
                          <a:cubicBezTo>
                            <a:pt x="290216" y="36312"/>
                            <a:pt x="272025" y="40825"/>
                            <a:pt x="253695" y="43117"/>
                          </a:cubicBezTo>
                          <a:cubicBezTo>
                            <a:pt x="246405" y="44019"/>
                            <a:pt x="238976" y="44436"/>
                            <a:pt x="231755" y="42839"/>
                          </a:cubicBezTo>
                          <a:cubicBezTo>
                            <a:pt x="223493" y="41034"/>
                            <a:pt x="217244" y="36521"/>
                            <a:pt x="211411" y="30550"/>
                          </a:cubicBezTo>
                          <a:cubicBezTo>
                            <a:pt x="206204" y="25065"/>
                            <a:pt x="201136" y="19371"/>
                            <a:pt x="193846" y="16594"/>
                          </a:cubicBezTo>
                          <a:cubicBezTo>
                            <a:pt x="187042" y="14025"/>
                            <a:pt x="179682" y="14095"/>
                            <a:pt x="172531" y="15067"/>
                          </a:cubicBezTo>
                          <a:cubicBezTo>
                            <a:pt x="164477" y="16177"/>
                            <a:pt x="156632" y="18330"/>
                            <a:pt x="148716" y="20205"/>
                          </a:cubicBezTo>
                          <a:cubicBezTo>
                            <a:pt x="138718" y="22565"/>
                            <a:pt x="128720" y="24926"/>
                            <a:pt x="118652" y="27287"/>
                          </a:cubicBezTo>
                          <a:cubicBezTo>
                            <a:pt x="79493" y="36521"/>
                            <a:pt x="40266" y="45824"/>
                            <a:pt x="1037" y="55059"/>
                          </a:cubicBezTo>
                          <a:cubicBezTo>
                            <a:pt x="-907" y="55544"/>
                            <a:pt x="135" y="58530"/>
                            <a:pt x="2079" y="58044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61" name="Google Shape;14661;p32"/>
                    <p:cNvSpPr/>
                    <p:nvPr/>
                  </p:nvSpPr>
                  <p:spPr>
                    <a:xfrm>
                      <a:off x="8632047" y="5315879"/>
                      <a:ext cx="431968" cy="572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1968" h="57243" extrusionOk="0">
                          <a:moveTo>
                            <a:pt x="358720" y="48912"/>
                          </a:moveTo>
                          <a:cubicBezTo>
                            <a:pt x="382049" y="53772"/>
                            <a:pt x="406835" y="57035"/>
                            <a:pt x="431553" y="57244"/>
                          </a:cubicBezTo>
                          <a:cubicBezTo>
                            <a:pt x="431760" y="56272"/>
                            <a:pt x="431899" y="55230"/>
                            <a:pt x="431969" y="54258"/>
                          </a:cubicBezTo>
                          <a:cubicBezTo>
                            <a:pt x="357818" y="53703"/>
                            <a:pt x="287484" y="24403"/>
                            <a:pt x="215485" y="8990"/>
                          </a:cubicBezTo>
                          <a:cubicBezTo>
                            <a:pt x="143347" y="-6424"/>
                            <a:pt x="57877" y="-6771"/>
                            <a:pt x="458" y="46621"/>
                          </a:cubicBezTo>
                          <a:cubicBezTo>
                            <a:pt x="-1000" y="48010"/>
                            <a:pt x="1361" y="50023"/>
                            <a:pt x="2819" y="48704"/>
                          </a:cubicBezTo>
                          <a:cubicBezTo>
                            <a:pt x="35312" y="18502"/>
                            <a:pt x="79262" y="5518"/>
                            <a:pt x="122725" y="3366"/>
                          </a:cubicBezTo>
                          <a:cubicBezTo>
                            <a:pt x="204168" y="-731"/>
                            <a:pt x="280263" y="32596"/>
                            <a:pt x="358651" y="48912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62" name="Google Shape;14662;p32"/>
                    <p:cNvSpPr/>
                    <p:nvPr/>
                  </p:nvSpPr>
                  <p:spPr>
                    <a:xfrm>
                      <a:off x="8492116" y="5415198"/>
                      <a:ext cx="560651" cy="22196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0651" h="221969" extrusionOk="0">
                          <a:moveTo>
                            <a:pt x="1042" y="221969"/>
                          </a:moveTo>
                          <a:cubicBezTo>
                            <a:pt x="73666" y="181561"/>
                            <a:pt x="155594" y="157677"/>
                            <a:pt x="238563" y="153164"/>
                          </a:cubicBezTo>
                          <a:cubicBezTo>
                            <a:pt x="257935" y="152122"/>
                            <a:pt x="284735" y="154830"/>
                            <a:pt x="296746" y="135876"/>
                          </a:cubicBezTo>
                          <a:cubicBezTo>
                            <a:pt x="300912" y="129280"/>
                            <a:pt x="302856" y="120601"/>
                            <a:pt x="299384" y="113311"/>
                          </a:cubicBezTo>
                          <a:cubicBezTo>
                            <a:pt x="296191" y="106576"/>
                            <a:pt x="289317" y="102966"/>
                            <a:pt x="282166" y="102202"/>
                          </a:cubicBezTo>
                          <a:cubicBezTo>
                            <a:pt x="273556" y="101230"/>
                            <a:pt x="265017" y="103382"/>
                            <a:pt x="256754" y="105395"/>
                          </a:cubicBezTo>
                          <a:cubicBezTo>
                            <a:pt x="244257" y="108520"/>
                            <a:pt x="231829" y="111644"/>
                            <a:pt x="219331" y="114699"/>
                          </a:cubicBezTo>
                          <a:cubicBezTo>
                            <a:pt x="194405" y="120948"/>
                            <a:pt x="169411" y="127127"/>
                            <a:pt x="144485" y="133376"/>
                          </a:cubicBezTo>
                          <a:cubicBezTo>
                            <a:pt x="132751" y="136292"/>
                            <a:pt x="121087" y="139555"/>
                            <a:pt x="109284" y="141847"/>
                          </a:cubicBezTo>
                          <a:cubicBezTo>
                            <a:pt x="98592" y="143860"/>
                            <a:pt x="87413" y="144901"/>
                            <a:pt x="76791" y="142194"/>
                          </a:cubicBezTo>
                          <a:cubicBezTo>
                            <a:pt x="67070" y="139694"/>
                            <a:pt x="57835" y="133445"/>
                            <a:pt x="52767" y="124697"/>
                          </a:cubicBezTo>
                          <a:cubicBezTo>
                            <a:pt x="47213" y="115116"/>
                            <a:pt x="48810" y="104076"/>
                            <a:pt x="54850" y="95189"/>
                          </a:cubicBezTo>
                          <a:cubicBezTo>
                            <a:pt x="60752" y="86580"/>
                            <a:pt x="69431" y="80192"/>
                            <a:pt x="78040" y="74568"/>
                          </a:cubicBezTo>
                          <a:cubicBezTo>
                            <a:pt x="87899" y="68181"/>
                            <a:pt x="98453" y="63043"/>
                            <a:pt x="109423" y="58946"/>
                          </a:cubicBezTo>
                          <a:cubicBezTo>
                            <a:pt x="130946" y="51031"/>
                            <a:pt x="153789" y="47282"/>
                            <a:pt x="176562" y="46032"/>
                          </a:cubicBezTo>
                          <a:cubicBezTo>
                            <a:pt x="223635" y="43464"/>
                            <a:pt x="270224" y="52142"/>
                            <a:pt x="316812" y="57141"/>
                          </a:cubicBezTo>
                          <a:cubicBezTo>
                            <a:pt x="338960" y="59502"/>
                            <a:pt x="361317" y="61099"/>
                            <a:pt x="383604" y="60335"/>
                          </a:cubicBezTo>
                          <a:cubicBezTo>
                            <a:pt x="407280" y="59502"/>
                            <a:pt x="430747" y="55614"/>
                            <a:pt x="453659" y="49296"/>
                          </a:cubicBezTo>
                          <a:cubicBezTo>
                            <a:pt x="490527" y="39089"/>
                            <a:pt x="525451" y="22981"/>
                            <a:pt x="558916" y="4513"/>
                          </a:cubicBezTo>
                          <a:cubicBezTo>
                            <a:pt x="559540" y="2985"/>
                            <a:pt x="560096" y="1527"/>
                            <a:pt x="560652" y="0"/>
                          </a:cubicBezTo>
                          <a:cubicBezTo>
                            <a:pt x="557735" y="1597"/>
                            <a:pt x="554889" y="3194"/>
                            <a:pt x="551903" y="4791"/>
                          </a:cubicBezTo>
                          <a:cubicBezTo>
                            <a:pt x="508926" y="28050"/>
                            <a:pt x="463033" y="47421"/>
                            <a:pt x="414362" y="54433"/>
                          </a:cubicBezTo>
                          <a:cubicBezTo>
                            <a:pt x="321810" y="67903"/>
                            <a:pt x="229676" y="28813"/>
                            <a:pt x="137334" y="47907"/>
                          </a:cubicBezTo>
                          <a:cubicBezTo>
                            <a:pt x="116227" y="52281"/>
                            <a:pt x="95675" y="59710"/>
                            <a:pt x="77415" y="71236"/>
                          </a:cubicBezTo>
                          <a:cubicBezTo>
                            <a:pt x="62974" y="80401"/>
                            <a:pt x="44852" y="94356"/>
                            <a:pt x="46032" y="113519"/>
                          </a:cubicBezTo>
                          <a:cubicBezTo>
                            <a:pt x="47074" y="131640"/>
                            <a:pt x="64848" y="143999"/>
                            <a:pt x="81442" y="146360"/>
                          </a:cubicBezTo>
                          <a:cubicBezTo>
                            <a:pt x="102827" y="149415"/>
                            <a:pt x="124905" y="141499"/>
                            <a:pt x="145388" y="136362"/>
                          </a:cubicBezTo>
                          <a:cubicBezTo>
                            <a:pt x="170313" y="130113"/>
                            <a:pt x="195308" y="123933"/>
                            <a:pt x="220233" y="117685"/>
                          </a:cubicBezTo>
                          <a:cubicBezTo>
                            <a:pt x="232731" y="114560"/>
                            <a:pt x="245229" y="111505"/>
                            <a:pt x="257657" y="108381"/>
                          </a:cubicBezTo>
                          <a:cubicBezTo>
                            <a:pt x="266613" y="106159"/>
                            <a:pt x="276473" y="103521"/>
                            <a:pt x="285637" y="106021"/>
                          </a:cubicBezTo>
                          <a:cubicBezTo>
                            <a:pt x="296399" y="109006"/>
                            <a:pt x="300218" y="119768"/>
                            <a:pt x="296260" y="129696"/>
                          </a:cubicBezTo>
                          <a:cubicBezTo>
                            <a:pt x="291747" y="141013"/>
                            <a:pt x="280847" y="146151"/>
                            <a:pt x="269391" y="148026"/>
                          </a:cubicBezTo>
                          <a:cubicBezTo>
                            <a:pt x="257657" y="149970"/>
                            <a:pt x="245506" y="149484"/>
                            <a:pt x="233634" y="150248"/>
                          </a:cubicBezTo>
                          <a:cubicBezTo>
                            <a:pt x="221831" y="150942"/>
                            <a:pt x="210097" y="152122"/>
                            <a:pt x="198294" y="153650"/>
                          </a:cubicBezTo>
                          <a:cubicBezTo>
                            <a:pt x="128794" y="162606"/>
                            <a:pt x="61169" y="184963"/>
                            <a:pt x="0" y="218914"/>
                          </a:cubicBezTo>
                          <a:lnTo>
                            <a:pt x="903" y="221900"/>
                          </a:ln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63" name="Google Shape;14663;p32"/>
                    <p:cNvSpPr/>
                    <p:nvPr/>
                  </p:nvSpPr>
                  <p:spPr>
                    <a:xfrm>
                      <a:off x="8626330" y="5347489"/>
                      <a:ext cx="262115" cy="788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62115" h="78858" extrusionOk="0">
                          <a:moveTo>
                            <a:pt x="1107" y="75832"/>
                          </a:moveTo>
                          <a:cubicBezTo>
                            <a:pt x="38182" y="67501"/>
                            <a:pt x="75328" y="59030"/>
                            <a:pt x="112404" y="50768"/>
                          </a:cubicBezTo>
                          <a:cubicBezTo>
                            <a:pt x="143787" y="43756"/>
                            <a:pt x="175725" y="37229"/>
                            <a:pt x="208010" y="37160"/>
                          </a:cubicBezTo>
                          <a:cubicBezTo>
                            <a:pt x="220230" y="37160"/>
                            <a:pt x="232519" y="38132"/>
                            <a:pt x="244530" y="40423"/>
                          </a:cubicBezTo>
                          <a:cubicBezTo>
                            <a:pt x="222173" y="30564"/>
                            <a:pt x="199608" y="21121"/>
                            <a:pt x="176210" y="14178"/>
                          </a:cubicBezTo>
                          <a:cubicBezTo>
                            <a:pt x="147813" y="5777"/>
                            <a:pt x="118027" y="1125"/>
                            <a:pt x="88381" y="4042"/>
                          </a:cubicBezTo>
                          <a:cubicBezTo>
                            <a:pt x="71926" y="5638"/>
                            <a:pt x="55818" y="9734"/>
                            <a:pt x="40752" y="16539"/>
                          </a:cubicBezTo>
                          <a:cubicBezTo>
                            <a:pt x="38947" y="17372"/>
                            <a:pt x="37905" y="14387"/>
                            <a:pt x="39710" y="13554"/>
                          </a:cubicBezTo>
                          <a:cubicBezTo>
                            <a:pt x="66927" y="1195"/>
                            <a:pt x="97337" y="-1860"/>
                            <a:pt x="126915" y="987"/>
                          </a:cubicBezTo>
                          <a:cubicBezTo>
                            <a:pt x="156979" y="3833"/>
                            <a:pt x="186000" y="12998"/>
                            <a:pt x="213981" y="24038"/>
                          </a:cubicBezTo>
                          <a:cubicBezTo>
                            <a:pt x="229950" y="30356"/>
                            <a:pt x="245641" y="37368"/>
                            <a:pt x="261263" y="44381"/>
                          </a:cubicBezTo>
                          <a:cubicBezTo>
                            <a:pt x="262860" y="45075"/>
                            <a:pt x="262027" y="47852"/>
                            <a:pt x="260291" y="47366"/>
                          </a:cubicBezTo>
                          <a:cubicBezTo>
                            <a:pt x="229603" y="38340"/>
                            <a:pt x="197248" y="39173"/>
                            <a:pt x="165865" y="43686"/>
                          </a:cubicBezTo>
                          <a:cubicBezTo>
                            <a:pt x="131845" y="48616"/>
                            <a:pt x="98309" y="57156"/>
                            <a:pt x="64775" y="64724"/>
                          </a:cubicBezTo>
                          <a:cubicBezTo>
                            <a:pt x="43876" y="69445"/>
                            <a:pt x="22977" y="74166"/>
                            <a:pt x="2079" y="78818"/>
                          </a:cubicBezTo>
                          <a:cubicBezTo>
                            <a:pt x="134" y="79235"/>
                            <a:pt x="-906" y="76319"/>
                            <a:pt x="1037" y="75832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64" name="Google Shape;14664;p32"/>
                    <p:cNvSpPr/>
                    <p:nvPr/>
                  </p:nvSpPr>
                  <p:spPr>
                    <a:xfrm>
                      <a:off x="8813996" y="5461369"/>
                      <a:ext cx="214192" cy="10379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4192" h="103798" extrusionOk="0">
                          <a:moveTo>
                            <a:pt x="69" y="103799"/>
                          </a:moveTo>
                          <a:cubicBezTo>
                            <a:pt x="3333" y="102619"/>
                            <a:pt x="6596" y="101508"/>
                            <a:pt x="9790" y="100327"/>
                          </a:cubicBezTo>
                          <a:lnTo>
                            <a:pt x="9790" y="100327"/>
                          </a:lnTo>
                          <a:cubicBezTo>
                            <a:pt x="42422" y="75957"/>
                            <a:pt x="77693" y="55059"/>
                            <a:pt x="114699" y="38118"/>
                          </a:cubicBezTo>
                          <a:cubicBezTo>
                            <a:pt x="145735" y="23954"/>
                            <a:pt x="178020" y="12498"/>
                            <a:pt x="211138" y="4027"/>
                          </a:cubicBezTo>
                          <a:cubicBezTo>
                            <a:pt x="212180" y="2708"/>
                            <a:pt x="213222" y="1389"/>
                            <a:pt x="214193" y="0"/>
                          </a:cubicBezTo>
                          <a:cubicBezTo>
                            <a:pt x="197113" y="4236"/>
                            <a:pt x="180173" y="9234"/>
                            <a:pt x="163509" y="15067"/>
                          </a:cubicBezTo>
                          <a:cubicBezTo>
                            <a:pt x="124211" y="28744"/>
                            <a:pt x="86372" y="46797"/>
                            <a:pt x="50893" y="68528"/>
                          </a:cubicBezTo>
                          <a:cubicBezTo>
                            <a:pt x="33327" y="79290"/>
                            <a:pt x="16316" y="91093"/>
                            <a:pt x="0" y="103729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  <p:sp>
                <p:nvSpPr>
                  <p:cNvPr id="14665" name="Google Shape;14665;p32"/>
                  <p:cNvSpPr/>
                  <p:nvPr/>
                </p:nvSpPr>
                <p:spPr>
                  <a:xfrm>
                    <a:off x="8121602" y="5046702"/>
                    <a:ext cx="584085" cy="6613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4085" h="661352" extrusionOk="0">
                        <a:moveTo>
                          <a:pt x="530343" y="168953"/>
                        </a:moveTo>
                        <a:cubicBezTo>
                          <a:pt x="582347" y="249978"/>
                          <a:pt x="598593" y="353846"/>
                          <a:pt x="570335" y="445911"/>
                        </a:cubicBezTo>
                        <a:cubicBezTo>
                          <a:pt x="542008" y="537906"/>
                          <a:pt x="468550" y="615668"/>
                          <a:pt x="377111" y="645732"/>
                        </a:cubicBezTo>
                        <a:cubicBezTo>
                          <a:pt x="315942" y="665867"/>
                          <a:pt x="249219" y="665034"/>
                          <a:pt x="186245" y="651772"/>
                        </a:cubicBezTo>
                        <a:cubicBezTo>
                          <a:pt x="145073" y="643094"/>
                          <a:pt x="103970" y="628652"/>
                          <a:pt x="72032" y="601366"/>
                        </a:cubicBezTo>
                        <a:cubicBezTo>
                          <a:pt x="27805" y="563595"/>
                          <a:pt x="5865" y="504788"/>
                          <a:pt x="1144" y="446813"/>
                        </a:cubicBezTo>
                        <a:cubicBezTo>
                          <a:pt x="-3578" y="388839"/>
                          <a:pt x="7115" y="330795"/>
                          <a:pt x="18571" y="273793"/>
                        </a:cubicBezTo>
                        <a:cubicBezTo>
                          <a:pt x="27597" y="228871"/>
                          <a:pt x="37178" y="183810"/>
                          <a:pt x="54814" y="141597"/>
                        </a:cubicBezTo>
                        <a:cubicBezTo>
                          <a:pt x="72518" y="99383"/>
                          <a:pt x="98902" y="59738"/>
                          <a:pt x="136117" y="33147"/>
                        </a:cubicBezTo>
                        <a:cubicBezTo>
                          <a:pt x="237624" y="-39547"/>
                          <a:pt x="378915" y="19608"/>
                          <a:pt x="463760" y="92718"/>
                        </a:cubicBezTo>
                        <a:cubicBezTo>
                          <a:pt x="489449" y="114866"/>
                          <a:pt x="512083" y="140486"/>
                          <a:pt x="530413" y="16902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4666" name="Google Shape;14666;p32"/>
                  <p:cNvSpPr/>
                  <p:nvPr/>
                </p:nvSpPr>
                <p:spPr>
                  <a:xfrm>
                    <a:off x="8165250" y="5099370"/>
                    <a:ext cx="490724" cy="5555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0724" h="555540" extrusionOk="0">
                        <a:moveTo>
                          <a:pt x="445592" y="142043"/>
                        </a:moveTo>
                        <a:cubicBezTo>
                          <a:pt x="489264" y="210086"/>
                          <a:pt x="502942" y="297360"/>
                          <a:pt x="479127" y="374636"/>
                        </a:cubicBezTo>
                        <a:cubicBezTo>
                          <a:pt x="455312" y="451912"/>
                          <a:pt x="393658" y="517177"/>
                          <a:pt x="316799" y="542450"/>
                        </a:cubicBezTo>
                        <a:cubicBezTo>
                          <a:pt x="265420" y="559321"/>
                          <a:pt x="209389" y="558627"/>
                          <a:pt x="156483" y="547518"/>
                        </a:cubicBezTo>
                        <a:cubicBezTo>
                          <a:pt x="121907" y="540228"/>
                          <a:pt x="87400" y="528147"/>
                          <a:pt x="60530" y="505165"/>
                        </a:cubicBezTo>
                        <a:cubicBezTo>
                          <a:pt x="23385" y="473436"/>
                          <a:pt x="4917" y="424070"/>
                          <a:pt x="959" y="375330"/>
                        </a:cubicBezTo>
                        <a:cubicBezTo>
                          <a:pt x="-2999" y="326659"/>
                          <a:pt x="5958" y="277919"/>
                          <a:pt x="15609" y="230012"/>
                        </a:cubicBezTo>
                        <a:cubicBezTo>
                          <a:pt x="23177" y="192312"/>
                          <a:pt x="31231" y="154402"/>
                          <a:pt x="46089" y="118923"/>
                        </a:cubicBezTo>
                        <a:cubicBezTo>
                          <a:pt x="60947" y="83444"/>
                          <a:pt x="83165" y="50187"/>
                          <a:pt x="114409" y="27831"/>
                        </a:cubicBezTo>
                        <a:cubicBezTo>
                          <a:pt x="199669" y="-33199"/>
                          <a:pt x="318326" y="16444"/>
                          <a:pt x="389631" y="77890"/>
                        </a:cubicBezTo>
                        <a:cubicBezTo>
                          <a:pt x="411224" y="96497"/>
                          <a:pt x="430178" y="118021"/>
                          <a:pt x="445592" y="141974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4667" name="Google Shape;14667;p32"/>
                <p:cNvSpPr/>
                <p:nvPr/>
              </p:nvSpPr>
              <p:spPr>
                <a:xfrm>
                  <a:off x="8207435" y="5135988"/>
                  <a:ext cx="386368" cy="47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368" h="477949" extrusionOk="0">
                      <a:moveTo>
                        <a:pt x="251423" y="468338"/>
                      </a:moveTo>
                      <a:cubicBezTo>
                        <a:pt x="295582" y="452786"/>
                        <a:pt x="334740" y="418418"/>
                        <a:pt x="358416" y="373705"/>
                      </a:cubicBezTo>
                      <a:cubicBezTo>
                        <a:pt x="381884" y="329338"/>
                        <a:pt x="391049" y="273794"/>
                        <a:pt x="384106" y="217416"/>
                      </a:cubicBezTo>
                      <a:cubicBezTo>
                        <a:pt x="375704" y="148958"/>
                        <a:pt x="345711" y="89248"/>
                        <a:pt x="299748" y="49394"/>
                      </a:cubicBezTo>
                      <a:cubicBezTo>
                        <a:pt x="248508" y="4959"/>
                        <a:pt x="177064" y="-11288"/>
                        <a:pt x="117770" y="8014"/>
                      </a:cubicBezTo>
                      <a:cubicBezTo>
                        <a:pt x="112840" y="9680"/>
                        <a:pt x="110132" y="14957"/>
                        <a:pt x="111729" y="19886"/>
                      </a:cubicBezTo>
                      <a:cubicBezTo>
                        <a:pt x="113327" y="24816"/>
                        <a:pt x="118672" y="27524"/>
                        <a:pt x="123602" y="25927"/>
                      </a:cubicBezTo>
                      <a:cubicBezTo>
                        <a:pt x="176717" y="8570"/>
                        <a:pt x="241009" y="23358"/>
                        <a:pt x="287389" y="63628"/>
                      </a:cubicBezTo>
                      <a:cubicBezTo>
                        <a:pt x="329256" y="99940"/>
                        <a:pt x="357652" y="156804"/>
                        <a:pt x="365429" y="219708"/>
                      </a:cubicBezTo>
                      <a:cubicBezTo>
                        <a:pt x="371886" y="272267"/>
                        <a:pt x="363484" y="323853"/>
                        <a:pt x="341822" y="364887"/>
                      </a:cubicBezTo>
                      <a:cubicBezTo>
                        <a:pt x="317799" y="410225"/>
                        <a:pt x="276350" y="443830"/>
                        <a:pt x="230942" y="454799"/>
                      </a:cubicBezTo>
                      <a:cubicBezTo>
                        <a:pt x="205460" y="460909"/>
                        <a:pt x="177481" y="460701"/>
                        <a:pt x="147764" y="454175"/>
                      </a:cubicBezTo>
                      <a:cubicBezTo>
                        <a:pt x="119714" y="447995"/>
                        <a:pt x="96733" y="437372"/>
                        <a:pt x="79306" y="422583"/>
                      </a:cubicBezTo>
                      <a:cubicBezTo>
                        <a:pt x="57226" y="403768"/>
                        <a:pt x="40493" y="375024"/>
                        <a:pt x="29732" y="336976"/>
                      </a:cubicBezTo>
                      <a:cubicBezTo>
                        <a:pt x="16193" y="289208"/>
                        <a:pt x="15429" y="242273"/>
                        <a:pt x="27649" y="201308"/>
                      </a:cubicBezTo>
                      <a:cubicBezTo>
                        <a:pt x="41119" y="156110"/>
                        <a:pt x="71876" y="117853"/>
                        <a:pt x="109924" y="98898"/>
                      </a:cubicBezTo>
                      <a:cubicBezTo>
                        <a:pt x="150819" y="78486"/>
                        <a:pt x="201573" y="81055"/>
                        <a:pt x="236288" y="105217"/>
                      </a:cubicBezTo>
                      <a:cubicBezTo>
                        <a:pt x="270656" y="129101"/>
                        <a:pt x="292735" y="173398"/>
                        <a:pt x="303913" y="240537"/>
                      </a:cubicBezTo>
                      <a:cubicBezTo>
                        <a:pt x="306968" y="259075"/>
                        <a:pt x="309676" y="280320"/>
                        <a:pt x="301969" y="298026"/>
                      </a:cubicBezTo>
                      <a:cubicBezTo>
                        <a:pt x="296276" y="311217"/>
                        <a:pt x="284472" y="323159"/>
                        <a:pt x="265865" y="334546"/>
                      </a:cubicBezTo>
                      <a:cubicBezTo>
                        <a:pt x="239204" y="350862"/>
                        <a:pt x="211293" y="359263"/>
                        <a:pt x="185257" y="358777"/>
                      </a:cubicBezTo>
                      <a:cubicBezTo>
                        <a:pt x="156026" y="358291"/>
                        <a:pt x="128740" y="346071"/>
                        <a:pt x="112216" y="326145"/>
                      </a:cubicBezTo>
                      <a:cubicBezTo>
                        <a:pt x="101662" y="313439"/>
                        <a:pt x="94233" y="296637"/>
                        <a:pt x="89373" y="274627"/>
                      </a:cubicBezTo>
                      <a:cubicBezTo>
                        <a:pt x="83054" y="245953"/>
                        <a:pt x="84096" y="221235"/>
                        <a:pt x="92428" y="201170"/>
                      </a:cubicBezTo>
                      <a:cubicBezTo>
                        <a:pt x="102148" y="177841"/>
                        <a:pt x="123116" y="161525"/>
                        <a:pt x="144571" y="160553"/>
                      </a:cubicBezTo>
                      <a:cubicBezTo>
                        <a:pt x="160400" y="159859"/>
                        <a:pt x="177897" y="167149"/>
                        <a:pt x="194005" y="181174"/>
                      </a:cubicBezTo>
                      <a:cubicBezTo>
                        <a:pt x="205322" y="191033"/>
                        <a:pt x="219763" y="207349"/>
                        <a:pt x="224207" y="229012"/>
                      </a:cubicBezTo>
                      <a:cubicBezTo>
                        <a:pt x="228095" y="247827"/>
                        <a:pt x="222541" y="267337"/>
                        <a:pt x="210182" y="278724"/>
                      </a:cubicBezTo>
                      <a:cubicBezTo>
                        <a:pt x="197199" y="290596"/>
                        <a:pt x="176439" y="292193"/>
                        <a:pt x="163941" y="282334"/>
                      </a:cubicBezTo>
                      <a:cubicBezTo>
                        <a:pt x="157831" y="277474"/>
                        <a:pt x="154013" y="269003"/>
                        <a:pt x="153943" y="260186"/>
                      </a:cubicBezTo>
                      <a:cubicBezTo>
                        <a:pt x="153943" y="252410"/>
                        <a:pt x="156790" y="245605"/>
                        <a:pt x="161859" y="241509"/>
                      </a:cubicBezTo>
                      <a:cubicBezTo>
                        <a:pt x="165885" y="238246"/>
                        <a:pt x="166510" y="232344"/>
                        <a:pt x="163247" y="228248"/>
                      </a:cubicBezTo>
                      <a:cubicBezTo>
                        <a:pt x="159984" y="224221"/>
                        <a:pt x="154082" y="223596"/>
                        <a:pt x="149985" y="226859"/>
                      </a:cubicBezTo>
                      <a:cubicBezTo>
                        <a:pt x="140474" y="234566"/>
                        <a:pt x="134989" y="246786"/>
                        <a:pt x="135059" y="260255"/>
                      </a:cubicBezTo>
                      <a:cubicBezTo>
                        <a:pt x="135127" y="274836"/>
                        <a:pt x="141515" y="288583"/>
                        <a:pt x="152208" y="297053"/>
                      </a:cubicBezTo>
                      <a:cubicBezTo>
                        <a:pt x="171995" y="312745"/>
                        <a:pt x="203030" y="310801"/>
                        <a:pt x="222818" y="292610"/>
                      </a:cubicBezTo>
                      <a:cubicBezTo>
                        <a:pt x="239968" y="276849"/>
                        <a:pt x="247744" y="250396"/>
                        <a:pt x="242606" y="225193"/>
                      </a:cubicBezTo>
                      <a:cubicBezTo>
                        <a:pt x="237121" y="198392"/>
                        <a:pt x="219833" y="178744"/>
                        <a:pt x="206294" y="166941"/>
                      </a:cubicBezTo>
                      <a:cubicBezTo>
                        <a:pt x="186575" y="149722"/>
                        <a:pt x="164289" y="140765"/>
                        <a:pt x="143668" y="141737"/>
                      </a:cubicBezTo>
                      <a:cubicBezTo>
                        <a:pt x="114993" y="143057"/>
                        <a:pt x="87428" y="164024"/>
                        <a:pt x="75001" y="193949"/>
                      </a:cubicBezTo>
                      <a:cubicBezTo>
                        <a:pt x="65142" y="217625"/>
                        <a:pt x="63753" y="246161"/>
                        <a:pt x="70904" y="278654"/>
                      </a:cubicBezTo>
                      <a:cubicBezTo>
                        <a:pt x="76389" y="303649"/>
                        <a:pt x="85138" y="323090"/>
                        <a:pt x="97635" y="338156"/>
                      </a:cubicBezTo>
                      <a:cubicBezTo>
                        <a:pt x="117631" y="362249"/>
                        <a:pt x="150263" y="377037"/>
                        <a:pt x="184840" y="377593"/>
                      </a:cubicBezTo>
                      <a:cubicBezTo>
                        <a:pt x="214487" y="378079"/>
                        <a:pt x="245869" y="368775"/>
                        <a:pt x="275586" y="350584"/>
                      </a:cubicBezTo>
                      <a:cubicBezTo>
                        <a:pt x="297595" y="337115"/>
                        <a:pt x="311828" y="322395"/>
                        <a:pt x="319118" y="305454"/>
                      </a:cubicBezTo>
                      <a:cubicBezTo>
                        <a:pt x="328769" y="283098"/>
                        <a:pt x="325854" y="258589"/>
                        <a:pt x="322312" y="237412"/>
                      </a:cubicBezTo>
                      <a:cubicBezTo>
                        <a:pt x="310301" y="164996"/>
                        <a:pt x="285583" y="116673"/>
                        <a:pt x="246911" y="89734"/>
                      </a:cubicBezTo>
                      <a:cubicBezTo>
                        <a:pt x="206155" y="61337"/>
                        <a:pt x="149013" y="58282"/>
                        <a:pt x="101384" y="82027"/>
                      </a:cubicBezTo>
                      <a:cubicBezTo>
                        <a:pt x="58129" y="103551"/>
                        <a:pt x="24594" y="145070"/>
                        <a:pt x="9458" y="195893"/>
                      </a:cubicBezTo>
                      <a:cubicBezTo>
                        <a:pt x="-3802" y="240259"/>
                        <a:pt x="-3108" y="290804"/>
                        <a:pt x="11472" y="342044"/>
                      </a:cubicBezTo>
                      <a:cubicBezTo>
                        <a:pt x="23275" y="383703"/>
                        <a:pt x="41952" y="415571"/>
                        <a:pt x="66947" y="436817"/>
                      </a:cubicBezTo>
                      <a:cubicBezTo>
                        <a:pt x="86665" y="453619"/>
                        <a:pt x="112424" y="465561"/>
                        <a:pt x="143529" y="472435"/>
                      </a:cubicBezTo>
                      <a:cubicBezTo>
                        <a:pt x="176022" y="479586"/>
                        <a:pt x="206849" y="479795"/>
                        <a:pt x="235177" y="472990"/>
                      </a:cubicBezTo>
                      <a:cubicBezTo>
                        <a:pt x="240593" y="471671"/>
                        <a:pt x="246008" y="470074"/>
                        <a:pt x="251355" y="468199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4668" name="Google Shape;14668;p32"/>
          <p:cNvGrpSpPr/>
          <p:nvPr/>
        </p:nvGrpSpPr>
        <p:grpSpPr>
          <a:xfrm flipH="1">
            <a:off x="10100045" y="5758208"/>
            <a:ext cx="475067" cy="780720"/>
            <a:chOff x="2434651" y="1541762"/>
            <a:chExt cx="356300" cy="585540"/>
          </a:xfrm>
        </p:grpSpPr>
        <p:sp>
          <p:nvSpPr>
            <p:cNvPr id="14669" name="Google Shape;14669;p32"/>
            <p:cNvSpPr/>
            <p:nvPr/>
          </p:nvSpPr>
          <p:spPr>
            <a:xfrm>
              <a:off x="2434651" y="1541762"/>
              <a:ext cx="356300" cy="463901"/>
            </a:xfrm>
            <a:custGeom>
              <a:avLst/>
              <a:gdLst/>
              <a:ahLst/>
              <a:cxnLst/>
              <a:rect l="l" t="t" r="r" b="b"/>
              <a:pathLst>
                <a:path w="426706" h="555570" extrusionOk="0">
                  <a:moveTo>
                    <a:pt x="67895" y="510809"/>
                  </a:moveTo>
                  <a:cubicBezTo>
                    <a:pt x="46590" y="479344"/>
                    <a:pt x="53225" y="437253"/>
                    <a:pt x="62971" y="400501"/>
                  </a:cubicBezTo>
                  <a:cubicBezTo>
                    <a:pt x="72716" y="363749"/>
                    <a:pt x="84690" y="324456"/>
                    <a:pt x="71783" y="288741"/>
                  </a:cubicBezTo>
                  <a:cubicBezTo>
                    <a:pt x="56336" y="246028"/>
                    <a:pt x="8439" y="218761"/>
                    <a:pt x="974" y="173923"/>
                  </a:cubicBezTo>
                  <a:cubicBezTo>
                    <a:pt x="-2706" y="151788"/>
                    <a:pt x="4499" y="129187"/>
                    <a:pt x="14918" y="109282"/>
                  </a:cubicBezTo>
                  <a:cubicBezTo>
                    <a:pt x="58202" y="26654"/>
                    <a:pt x="162756" y="-18288"/>
                    <a:pt x="252486" y="7060"/>
                  </a:cubicBezTo>
                  <a:cubicBezTo>
                    <a:pt x="285662" y="16442"/>
                    <a:pt x="318370" y="36607"/>
                    <a:pt x="330967" y="68694"/>
                  </a:cubicBezTo>
                  <a:cubicBezTo>
                    <a:pt x="349058" y="114777"/>
                    <a:pt x="321325" y="171953"/>
                    <a:pt x="346725" y="214459"/>
                  </a:cubicBezTo>
                  <a:cubicBezTo>
                    <a:pt x="355848" y="229751"/>
                    <a:pt x="370674" y="240636"/>
                    <a:pt x="383063" y="253492"/>
                  </a:cubicBezTo>
                  <a:cubicBezTo>
                    <a:pt x="418415" y="290089"/>
                    <a:pt x="433344" y="344621"/>
                    <a:pt x="423962" y="394643"/>
                  </a:cubicBezTo>
                  <a:cubicBezTo>
                    <a:pt x="414579" y="444666"/>
                    <a:pt x="381819" y="489297"/>
                    <a:pt x="338068" y="515319"/>
                  </a:cubicBezTo>
                  <a:cubicBezTo>
                    <a:pt x="275553" y="552538"/>
                    <a:pt x="118332" y="585247"/>
                    <a:pt x="67895" y="5107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70" name="Google Shape;14670;p32"/>
            <p:cNvSpPr/>
            <p:nvPr/>
          </p:nvSpPr>
          <p:spPr>
            <a:xfrm>
              <a:off x="2434651" y="1541762"/>
              <a:ext cx="356300" cy="463901"/>
            </a:xfrm>
            <a:custGeom>
              <a:avLst/>
              <a:gdLst/>
              <a:ahLst/>
              <a:cxnLst/>
              <a:rect l="l" t="t" r="r" b="b"/>
              <a:pathLst>
                <a:path w="426706" h="555570" extrusionOk="0">
                  <a:moveTo>
                    <a:pt x="67895" y="510809"/>
                  </a:moveTo>
                  <a:cubicBezTo>
                    <a:pt x="46590" y="479344"/>
                    <a:pt x="53225" y="437253"/>
                    <a:pt x="62971" y="400501"/>
                  </a:cubicBezTo>
                  <a:cubicBezTo>
                    <a:pt x="72716" y="363749"/>
                    <a:pt x="84690" y="324456"/>
                    <a:pt x="71783" y="288741"/>
                  </a:cubicBezTo>
                  <a:cubicBezTo>
                    <a:pt x="56336" y="246028"/>
                    <a:pt x="8439" y="218761"/>
                    <a:pt x="974" y="173923"/>
                  </a:cubicBezTo>
                  <a:cubicBezTo>
                    <a:pt x="-2706" y="151788"/>
                    <a:pt x="4499" y="129187"/>
                    <a:pt x="14918" y="109282"/>
                  </a:cubicBezTo>
                  <a:cubicBezTo>
                    <a:pt x="58202" y="26654"/>
                    <a:pt x="162756" y="-18288"/>
                    <a:pt x="252486" y="7060"/>
                  </a:cubicBezTo>
                  <a:cubicBezTo>
                    <a:pt x="285662" y="16442"/>
                    <a:pt x="318370" y="36607"/>
                    <a:pt x="330967" y="68694"/>
                  </a:cubicBezTo>
                  <a:cubicBezTo>
                    <a:pt x="349058" y="114777"/>
                    <a:pt x="321325" y="171953"/>
                    <a:pt x="346725" y="214459"/>
                  </a:cubicBezTo>
                  <a:cubicBezTo>
                    <a:pt x="355848" y="229751"/>
                    <a:pt x="370674" y="240636"/>
                    <a:pt x="383063" y="253492"/>
                  </a:cubicBezTo>
                  <a:cubicBezTo>
                    <a:pt x="418415" y="290089"/>
                    <a:pt x="433344" y="344621"/>
                    <a:pt x="423962" y="394643"/>
                  </a:cubicBezTo>
                  <a:cubicBezTo>
                    <a:pt x="414579" y="444666"/>
                    <a:pt x="381819" y="489297"/>
                    <a:pt x="338068" y="515319"/>
                  </a:cubicBezTo>
                  <a:cubicBezTo>
                    <a:pt x="275553" y="552538"/>
                    <a:pt x="118332" y="585247"/>
                    <a:pt x="67895" y="51075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71" name="Google Shape;14671;p32"/>
            <p:cNvSpPr/>
            <p:nvPr/>
          </p:nvSpPr>
          <p:spPr>
            <a:xfrm>
              <a:off x="2527291" y="1654818"/>
              <a:ext cx="184259" cy="472484"/>
            </a:xfrm>
            <a:custGeom>
              <a:avLst/>
              <a:gdLst/>
              <a:ahLst/>
              <a:cxnLst/>
              <a:rect l="l" t="t" r="r" b="b"/>
              <a:pathLst>
                <a:path w="220669" h="565849" extrusionOk="0">
                  <a:moveTo>
                    <a:pt x="62308" y="565850"/>
                  </a:moveTo>
                  <a:lnTo>
                    <a:pt x="83665" y="230466"/>
                  </a:lnTo>
                  <a:lnTo>
                    <a:pt x="40951" y="154836"/>
                  </a:lnTo>
                  <a:lnTo>
                    <a:pt x="0" y="147683"/>
                  </a:lnTo>
                  <a:lnTo>
                    <a:pt x="0" y="137937"/>
                  </a:lnTo>
                  <a:lnTo>
                    <a:pt x="41832" y="143277"/>
                  </a:lnTo>
                  <a:lnTo>
                    <a:pt x="23171" y="75215"/>
                  </a:lnTo>
                  <a:lnTo>
                    <a:pt x="32035" y="75215"/>
                  </a:lnTo>
                  <a:lnTo>
                    <a:pt x="52511" y="154836"/>
                  </a:lnTo>
                  <a:lnTo>
                    <a:pt x="83665" y="209110"/>
                  </a:lnTo>
                  <a:lnTo>
                    <a:pt x="99682" y="41832"/>
                  </a:lnTo>
                  <a:lnTo>
                    <a:pt x="120106" y="0"/>
                  </a:lnTo>
                  <a:lnTo>
                    <a:pt x="127259" y="8035"/>
                  </a:lnTo>
                  <a:lnTo>
                    <a:pt x="106784" y="41832"/>
                  </a:lnTo>
                  <a:lnTo>
                    <a:pt x="137004" y="30273"/>
                  </a:lnTo>
                  <a:lnTo>
                    <a:pt x="137004" y="41832"/>
                  </a:lnTo>
                  <a:lnTo>
                    <a:pt x="110360" y="48053"/>
                  </a:lnTo>
                  <a:lnTo>
                    <a:pt x="112123" y="287383"/>
                  </a:lnTo>
                  <a:lnTo>
                    <a:pt x="180599" y="204651"/>
                  </a:lnTo>
                  <a:lnTo>
                    <a:pt x="180599" y="154836"/>
                  </a:lnTo>
                  <a:lnTo>
                    <a:pt x="186871" y="154836"/>
                  </a:lnTo>
                  <a:lnTo>
                    <a:pt x="186871" y="204651"/>
                  </a:lnTo>
                  <a:lnTo>
                    <a:pt x="209991" y="171735"/>
                  </a:lnTo>
                  <a:lnTo>
                    <a:pt x="214449" y="180599"/>
                  </a:lnTo>
                  <a:lnTo>
                    <a:pt x="190396" y="216211"/>
                  </a:lnTo>
                  <a:lnTo>
                    <a:pt x="220669" y="207295"/>
                  </a:lnTo>
                  <a:lnTo>
                    <a:pt x="220669" y="216211"/>
                  </a:lnTo>
                  <a:lnTo>
                    <a:pt x="177956" y="225542"/>
                  </a:lnTo>
                  <a:lnTo>
                    <a:pt x="115700" y="314960"/>
                  </a:lnTo>
                  <a:lnTo>
                    <a:pt x="119224" y="565850"/>
                  </a:lnTo>
                  <a:lnTo>
                    <a:pt x="62308" y="56585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4672" name="Google Shape;14672;p32"/>
            <p:cNvGrpSpPr/>
            <p:nvPr/>
          </p:nvGrpSpPr>
          <p:grpSpPr>
            <a:xfrm>
              <a:off x="2467872" y="1572546"/>
              <a:ext cx="296344" cy="392359"/>
              <a:chOff x="583697" y="1572546"/>
              <a:chExt cx="296344" cy="392359"/>
            </a:xfrm>
          </p:grpSpPr>
          <p:sp>
            <p:nvSpPr>
              <p:cNvPr id="14673" name="Google Shape;14673;p32"/>
              <p:cNvSpPr/>
              <p:nvPr/>
            </p:nvSpPr>
            <p:spPr>
              <a:xfrm>
                <a:off x="583697" y="167552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4674" name="Google Shape;14674;p32"/>
              <p:cNvGrpSpPr/>
              <p:nvPr/>
            </p:nvGrpSpPr>
            <p:grpSpPr>
              <a:xfrm>
                <a:off x="598617" y="1572546"/>
                <a:ext cx="281425" cy="392359"/>
                <a:chOff x="598617" y="1572546"/>
                <a:chExt cx="281425" cy="392359"/>
              </a:xfrm>
            </p:grpSpPr>
            <p:sp>
              <p:nvSpPr>
                <p:cNvPr id="14675" name="Google Shape;14675;p32"/>
                <p:cNvSpPr/>
                <p:nvPr/>
              </p:nvSpPr>
              <p:spPr>
                <a:xfrm>
                  <a:off x="641192" y="167738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676" name="Google Shape;14676;p32"/>
                <p:cNvSpPr/>
                <p:nvPr/>
              </p:nvSpPr>
              <p:spPr>
                <a:xfrm>
                  <a:off x="652515" y="1673659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677" name="Google Shape;14677;p32"/>
                <p:cNvSpPr/>
                <p:nvPr/>
              </p:nvSpPr>
              <p:spPr>
                <a:xfrm>
                  <a:off x="682019" y="1631723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678" name="Google Shape;14678;p32"/>
                <p:cNvSpPr/>
                <p:nvPr/>
              </p:nvSpPr>
              <p:spPr>
                <a:xfrm>
                  <a:off x="695983" y="1637690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679" name="Google Shape;14679;p32"/>
                <p:cNvSpPr/>
                <p:nvPr/>
              </p:nvSpPr>
              <p:spPr>
                <a:xfrm>
                  <a:off x="609491" y="1612577"/>
                  <a:ext cx="1493" cy="1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5602" extrusionOk="0">
                      <a:moveTo>
                        <a:pt x="0" y="0"/>
                      </a:moveTo>
                      <a:cubicBezTo>
                        <a:pt x="1399" y="4665"/>
                        <a:pt x="1711" y="10679"/>
                        <a:pt x="1866" y="1560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680" name="Google Shape;14680;p32"/>
                <p:cNvSpPr/>
                <p:nvPr/>
              </p:nvSpPr>
              <p:spPr>
                <a:xfrm>
                  <a:off x="623953" y="1610547"/>
                  <a:ext cx="498" cy="1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" h="21875" extrusionOk="0">
                      <a:moveTo>
                        <a:pt x="0" y="0"/>
                      </a:moveTo>
                      <a:cubicBezTo>
                        <a:pt x="0" y="7309"/>
                        <a:pt x="104" y="14566"/>
                        <a:pt x="622" y="2187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681" name="Google Shape;14681;p32"/>
                <p:cNvSpPr/>
                <p:nvPr/>
              </p:nvSpPr>
              <p:spPr>
                <a:xfrm>
                  <a:off x="598617" y="167738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682" name="Google Shape;14682;p32"/>
                <p:cNvSpPr/>
                <p:nvPr/>
              </p:nvSpPr>
              <p:spPr>
                <a:xfrm>
                  <a:off x="738248" y="1576276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683" name="Google Shape;14683;p32"/>
                <p:cNvSpPr/>
                <p:nvPr/>
              </p:nvSpPr>
              <p:spPr>
                <a:xfrm>
                  <a:off x="749570" y="1572546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684" name="Google Shape;14684;p32"/>
                <p:cNvSpPr/>
                <p:nvPr/>
              </p:nvSpPr>
              <p:spPr>
                <a:xfrm>
                  <a:off x="680753" y="1574413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685" name="Google Shape;14685;p32"/>
                <p:cNvSpPr/>
                <p:nvPr/>
              </p:nvSpPr>
              <p:spPr>
                <a:xfrm>
                  <a:off x="764054" y="1949435"/>
                  <a:ext cx="1493" cy="1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5602" extrusionOk="0">
                      <a:moveTo>
                        <a:pt x="0" y="0"/>
                      </a:moveTo>
                      <a:cubicBezTo>
                        <a:pt x="1399" y="4665"/>
                        <a:pt x="1711" y="10679"/>
                        <a:pt x="1866" y="1560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686" name="Google Shape;14686;p32"/>
                <p:cNvSpPr/>
                <p:nvPr/>
              </p:nvSpPr>
              <p:spPr>
                <a:xfrm>
                  <a:off x="778516" y="1947405"/>
                  <a:ext cx="498" cy="1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" h="21875" extrusionOk="0">
                      <a:moveTo>
                        <a:pt x="0" y="0"/>
                      </a:moveTo>
                      <a:cubicBezTo>
                        <a:pt x="0" y="7309"/>
                        <a:pt x="104" y="14566"/>
                        <a:pt x="622" y="2187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687" name="Google Shape;14687;p32"/>
                <p:cNvSpPr/>
                <p:nvPr/>
              </p:nvSpPr>
              <p:spPr>
                <a:xfrm>
                  <a:off x="695673" y="1576276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688" name="Google Shape;14688;p32"/>
                <p:cNvSpPr/>
                <p:nvPr/>
              </p:nvSpPr>
              <p:spPr>
                <a:xfrm>
                  <a:off x="779074" y="1617560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689" name="Google Shape;14689;p32"/>
                <p:cNvSpPr/>
                <p:nvPr/>
              </p:nvSpPr>
              <p:spPr>
                <a:xfrm>
                  <a:off x="793039" y="1623528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690" name="Google Shape;14690;p32"/>
                <p:cNvSpPr/>
                <p:nvPr/>
              </p:nvSpPr>
              <p:spPr>
                <a:xfrm>
                  <a:off x="656649" y="1844798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691" name="Google Shape;14691;p32"/>
                <p:cNvSpPr/>
                <p:nvPr/>
              </p:nvSpPr>
              <p:spPr>
                <a:xfrm>
                  <a:off x="670614" y="1850765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692" name="Google Shape;14692;p32"/>
                <p:cNvSpPr/>
                <p:nvPr/>
              </p:nvSpPr>
              <p:spPr>
                <a:xfrm>
                  <a:off x="773587" y="1730135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693" name="Google Shape;14693;p32"/>
                <p:cNvSpPr/>
                <p:nvPr/>
              </p:nvSpPr>
              <p:spPr>
                <a:xfrm>
                  <a:off x="787552" y="1736103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694" name="Google Shape;14694;p32"/>
                <p:cNvSpPr/>
                <p:nvPr/>
              </p:nvSpPr>
              <p:spPr>
                <a:xfrm>
                  <a:off x="808344" y="1926410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695" name="Google Shape;14695;p32"/>
                <p:cNvSpPr/>
                <p:nvPr/>
              </p:nvSpPr>
              <p:spPr>
                <a:xfrm>
                  <a:off x="822308" y="1932378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696" name="Google Shape;14696;p32"/>
                <p:cNvSpPr/>
                <p:nvPr/>
              </p:nvSpPr>
              <p:spPr>
                <a:xfrm>
                  <a:off x="864573" y="1870963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697" name="Google Shape;14697;p32"/>
                <p:cNvSpPr/>
                <p:nvPr/>
              </p:nvSpPr>
              <p:spPr>
                <a:xfrm>
                  <a:off x="875895" y="1867233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698" name="Google Shape;14698;p32"/>
                <p:cNvSpPr/>
                <p:nvPr/>
              </p:nvSpPr>
              <p:spPr>
                <a:xfrm>
                  <a:off x="807078" y="1869100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699" name="Google Shape;14699;p32"/>
                <p:cNvSpPr/>
                <p:nvPr/>
              </p:nvSpPr>
              <p:spPr>
                <a:xfrm>
                  <a:off x="821998" y="1870963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00" name="Google Shape;14700;p32"/>
                <p:cNvSpPr/>
                <p:nvPr/>
              </p:nvSpPr>
              <p:spPr>
                <a:xfrm>
                  <a:off x="849124" y="1789698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01" name="Google Shape;14701;p32"/>
                <p:cNvSpPr/>
                <p:nvPr/>
              </p:nvSpPr>
              <p:spPr>
                <a:xfrm>
                  <a:off x="863089" y="1795665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02" name="Google Shape;14702;p32"/>
                <p:cNvSpPr/>
                <p:nvPr/>
              </p:nvSpPr>
              <p:spPr>
                <a:xfrm>
                  <a:off x="672017" y="192213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03" name="Google Shape;14703;p32"/>
                <p:cNvSpPr/>
                <p:nvPr/>
              </p:nvSpPr>
              <p:spPr>
                <a:xfrm>
                  <a:off x="683340" y="1918409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04" name="Google Shape;14704;p32"/>
                <p:cNvSpPr/>
                <p:nvPr/>
              </p:nvSpPr>
              <p:spPr>
                <a:xfrm>
                  <a:off x="614522" y="1920275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05" name="Google Shape;14705;p32"/>
                <p:cNvSpPr/>
                <p:nvPr/>
              </p:nvSpPr>
              <p:spPr>
                <a:xfrm>
                  <a:off x="629442" y="192213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4706" name="Google Shape;14706;p32"/>
          <p:cNvGrpSpPr/>
          <p:nvPr/>
        </p:nvGrpSpPr>
        <p:grpSpPr>
          <a:xfrm flipH="1">
            <a:off x="5657312" y="5758224"/>
            <a:ext cx="475067" cy="780720"/>
            <a:chOff x="2434651" y="1541762"/>
            <a:chExt cx="356300" cy="585540"/>
          </a:xfrm>
        </p:grpSpPr>
        <p:sp>
          <p:nvSpPr>
            <p:cNvPr id="14707" name="Google Shape;14707;p32"/>
            <p:cNvSpPr/>
            <p:nvPr/>
          </p:nvSpPr>
          <p:spPr>
            <a:xfrm>
              <a:off x="2434651" y="1541762"/>
              <a:ext cx="356300" cy="463901"/>
            </a:xfrm>
            <a:custGeom>
              <a:avLst/>
              <a:gdLst/>
              <a:ahLst/>
              <a:cxnLst/>
              <a:rect l="l" t="t" r="r" b="b"/>
              <a:pathLst>
                <a:path w="426706" h="555570" extrusionOk="0">
                  <a:moveTo>
                    <a:pt x="67895" y="510809"/>
                  </a:moveTo>
                  <a:cubicBezTo>
                    <a:pt x="46590" y="479344"/>
                    <a:pt x="53225" y="437253"/>
                    <a:pt x="62971" y="400501"/>
                  </a:cubicBezTo>
                  <a:cubicBezTo>
                    <a:pt x="72716" y="363749"/>
                    <a:pt x="84690" y="324456"/>
                    <a:pt x="71783" y="288741"/>
                  </a:cubicBezTo>
                  <a:cubicBezTo>
                    <a:pt x="56336" y="246028"/>
                    <a:pt x="8439" y="218761"/>
                    <a:pt x="974" y="173923"/>
                  </a:cubicBezTo>
                  <a:cubicBezTo>
                    <a:pt x="-2706" y="151788"/>
                    <a:pt x="4499" y="129187"/>
                    <a:pt x="14918" y="109282"/>
                  </a:cubicBezTo>
                  <a:cubicBezTo>
                    <a:pt x="58202" y="26654"/>
                    <a:pt x="162756" y="-18288"/>
                    <a:pt x="252486" y="7060"/>
                  </a:cubicBezTo>
                  <a:cubicBezTo>
                    <a:pt x="285662" y="16442"/>
                    <a:pt x="318370" y="36607"/>
                    <a:pt x="330967" y="68694"/>
                  </a:cubicBezTo>
                  <a:cubicBezTo>
                    <a:pt x="349058" y="114777"/>
                    <a:pt x="321325" y="171953"/>
                    <a:pt x="346725" y="214459"/>
                  </a:cubicBezTo>
                  <a:cubicBezTo>
                    <a:pt x="355848" y="229751"/>
                    <a:pt x="370674" y="240636"/>
                    <a:pt x="383063" y="253492"/>
                  </a:cubicBezTo>
                  <a:cubicBezTo>
                    <a:pt x="418415" y="290089"/>
                    <a:pt x="433344" y="344621"/>
                    <a:pt x="423962" y="394643"/>
                  </a:cubicBezTo>
                  <a:cubicBezTo>
                    <a:pt x="414579" y="444666"/>
                    <a:pt x="381819" y="489297"/>
                    <a:pt x="338068" y="515319"/>
                  </a:cubicBezTo>
                  <a:cubicBezTo>
                    <a:pt x="275553" y="552538"/>
                    <a:pt x="118332" y="585247"/>
                    <a:pt x="67895" y="5107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08" name="Google Shape;14708;p32"/>
            <p:cNvSpPr/>
            <p:nvPr/>
          </p:nvSpPr>
          <p:spPr>
            <a:xfrm>
              <a:off x="2434651" y="1541762"/>
              <a:ext cx="356300" cy="463901"/>
            </a:xfrm>
            <a:custGeom>
              <a:avLst/>
              <a:gdLst/>
              <a:ahLst/>
              <a:cxnLst/>
              <a:rect l="l" t="t" r="r" b="b"/>
              <a:pathLst>
                <a:path w="426706" h="555570" extrusionOk="0">
                  <a:moveTo>
                    <a:pt x="67895" y="510809"/>
                  </a:moveTo>
                  <a:cubicBezTo>
                    <a:pt x="46590" y="479344"/>
                    <a:pt x="53225" y="437253"/>
                    <a:pt x="62971" y="400501"/>
                  </a:cubicBezTo>
                  <a:cubicBezTo>
                    <a:pt x="72716" y="363749"/>
                    <a:pt x="84690" y="324456"/>
                    <a:pt x="71783" y="288741"/>
                  </a:cubicBezTo>
                  <a:cubicBezTo>
                    <a:pt x="56336" y="246028"/>
                    <a:pt x="8439" y="218761"/>
                    <a:pt x="974" y="173923"/>
                  </a:cubicBezTo>
                  <a:cubicBezTo>
                    <a:pt x="-2706" y="151788"/>
                    <a:pt x="4499" y="129187"/>
                    <a:pt x="14918" y="109282"/>
                  </a:cubicBezTo>
                  <a:cubicBezTo>
                    <a:pt x="58202" y="26654"/>
                    <a:pt x="162756" y="-18288"/>
                    <a:pt x="252486" y="7060"/>
                  </a:cubicBezTo>
                  <a:cubicBezTo>
                    <a:pt x="285662" y="16442"/>
                    <a:pt x="318370" y="36607"/>
                    <a:pt x="330967" y="68694"/>
                  </a:cubicBezTo>
                  <a:cubicBezTo>
                    <a:pt x="349058" y="114777"/>
                    <a:pt x="321325" y="171953"/>
                    <a:pt x="346725" y="214459"/>
                  </a:cubicBezTo>
                  <a:cubicBezTo>
                    <a:pt x="355848" y="229751"/>
                    <a:pt x="370674" y="240636"/>
                    <a:pt x="383063" y="253492"/>
                  </a:cubicBezTo>
                  <a:cubicBezTo>
                    <a:pt x="418415" y="290089"/>
                    <a:pt x="433344" y="344621"/>
                    <a:pt x="423962" y="394643"/>
                  </a:cubicBezTo>
                  <a:cubicBezTo>
                    <a:pt x="414579" y="444666"/>
                    <a:pt x="381819" y="489297"/>
                    <a:pt x="338068" y="515319"/>
                  </a:cubicBezTo>
                  <a:cubicBezTo>
                    <a:pt x="275553" y="552538"/>
                    <a:pt x="118332" y="585247"/>
                    <a:pt x="67895" y="51075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09" name="Google Shape;14709;p32"/>
            <p:cNvSpPr/>
            <p:nvPr/>
          </p:nvSpPr>
          <p:spPr>
            <a:xfrm>
              <a:off x="2527291" y="1654818"/>
              <a:ext cx="184259" cy="472484"/>
            </a:xfrm>
            <a:custGeom>
              <a:avLst/>
              <a:gdLst/>
              <a:ahLst/>
              <a:cxnLst/>
              <a:rect l="l" t="t" r="r" b="b"/>
              <a:pathLst>
                <a:path w="220669" h="565849" extrusionOk="0">
                  <a:moveTo>
                    <a:pt x="62308" y="565850"/>
                  </a:moveTo>
                  <a:lnTo>
                    <a:pt x="83665" y="230466"/>
                  </a:lnTo>
                  <a:lnTo>
                    <a:pt x="40951" y="154836"/>
                  </a:lnTo>
                  <a:lnTo>
                    <a:pt x="0" y="147683"/>
                  </a:lnTo>
                  <a:lnTo>
                    <a:pt x="0" y="137937"/>
                  </a:lnTo>
                  <a:lnTo>
                    <a:pt x="41832" y="143277"/>
                  </a:lnTo>
                  <a:lnTo>
                    <a:pt x="23171" y="75215"/>
                  </a:lnTo>
                  <a:lnTo>
                    <a:pt x="32035" y="75215"/>
                  </a:lnTo>
                  <a:lnTo>
                    <a:pt x="52511" y="154836"/>
                  </a:lnTo>
                  <a:lnTo>
                    <a:pt x="83665" y="209110"/>
                  </a:lnTo>
                  <a:lnTo>
                    <a:pt x="99682" y="41832"/>
                  </a:lnTo>
                  <a:lnTo>
                    <a:pt x="120106" y="0"/>
                  </a:lnTo>
                  <a:lnTo>
                    <a:pt x="127259" y="8035"/>
                  </a:lnTo>
                  <a:lnTo>
                    <a:pt x="106784" y="41832"/>
                  </a:lnTo>
                  <a:lnTo>
                    <a:pt x="137004" y="30273"/>
                  </a:lnTo>
                  <a:lnTo>
                    <a:pt x="137004" y="41832"/>
                  </a:lnTo>
                  <a:lnTo>
                    <a:pt x="110360" y="48053"/>
                  </a:lnTo>
                  <a:lnTo>
                    <a:pt x="112123" y="287383"/>
                  </a:lnTo>
                  <a:lnTo>
                    <a:pt x="180599" y="204651"/>
                  </a:lnTo>
                  <a:lnTo>
                    <a:pt x="180599" y="154836"/>
                  </a:lnTo>
                  <a:lnTo>
                    <a:pt x="186871" y="154836"/>
                  </a:lnTo>
                  <a:lnTo>
                    <a:pt x="186871" y="204651"/>
                  </a:lnTo>
                  <a:lnTo>
                    <a:pt x="209991" y="171735"/>
                  </a:lnTo>
                  <a:lnTo>
                    <a:pt x="214449" y="180599"/>
                  </a:lnTo>
                  <a:lnTo>
                    <a:pt x="190396" y="216211"/>
                  </a:lnTo>
                  <a:lnTo>
                    <a:pt x="220669" y="207295"/>
                  </a:lnTo>
                  <a:lnTo>
                    <a:pt x="220669" y="216211"/>
                  </a:lnTo>
                  <a:lnTo>
                    <a:pt x="177956" y="225542"/>
                  </a:lnTo>
                  <a:lnTo>
                    <a:pt x="115700" y="314960"/>
                  </a:lnTo>
                  <a:lnTo>
                    <a:pt x="119224" y="565850"/>
                  </a:lnTo>
                  <a:lnTo>
                    <a:pt x="62308" y="56585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4710" name="Google Shape;14710;p32"/>
            <p:cNvGrpSpPr/>
            <p:nvPr/>
          </p:nvGrpSpPr>
          <p:grpSpPr>
            <a:xfrm>
              <a:off x="2467872" y="1572546"/>
              <a:ext cx="296344" cy="392359"/>
              <a:chOff x="583697" y="1572546"/>
              <a:chExt cx="296344" cy="392359"/>
            </a:xfrm>
          </p:grpSpPr>
          <p:sp>
            <p:nvSpPr>
              <p:cNvPr id="14711" name="Google Shape;14711;p32"/>
              <p:cNvSpPr/>
              <p:nvPr/>
            </p:nvSpPr>
            <p:spPr>
              <a:xfrm>
                <a:off x="583697" y="167552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4712" name="Google Shape;14712;p32"/>
              <p:cNvGrpSpPr/>
              <p:nvPr/>
            </p:nvGrpSpPr>
            <p:grpSpPr>
              <a:xfrm>
                <a:off x="598617" y="1572546"/>
                <a:ext cx="281425" cy="392359"/>
                <a:chOff x="598617" y="1572546"/>
                <a:chExt cx="281425" cy="392359"/>
              </a:xfrm>
            </p:grpSpPr>
            <p:sp>
              <p:nvSpPr>
                <p:cNvPr id="14713" name="Google Shape;14713;p32"/>
                <p:cNvSpPr/>
                <p:nvPr/>
              </p:nvSpPr>
              <p:spPr>
                <a:xfrm>
                  <a:off x="641192" y="167738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14" name="Google Shape;14714;p32"/>
                <p:cNvSpPr/>
                <p:nvPr/>
              </p:nvSpPr>
              <p:spPr>
                <a:xfrm>
                  <a:off x="652515" y="1673659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15" name="Google Shape;14715;p32"/>
                <p:cNvSpPr/>
                <p:nvPr/>
              </p:nvSpPr>
              <p:spPr>
                <a:xfrm>
                  <a:off x="682019" y="1631723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16" name="Google Shape;14716;p32"/>
                <p:cNvSpPr/>
                <p:nvPr/>
              </p:nvSpPr>
              <p:spPr>
                <a:xfrm>
                  <a:off x="695983" y="1637690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17" name="Google Shape;14717;p32"/>
                <p:cNvSpPr/>
                <p:nvPr/>
              </p:nvSpPr>
              <p:spPr>
                <a:xfrm>
                  <a:off x="609491" y="1612577"/>
                  <a:ext cx="1493" cy="1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5602" extrusionOk="0">
                      <a:moveTo>
                        <a:pt x="0" y="0"/>
                      </a:moveTo>
                      <a:cubicBezTo>
                        <a:pt x="1399" y="4665"/>
                        <a:pt x="1711" y="10679"/>
                        <a:pt x="1866" y="1560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18" name="Google Shape;14718;p32"/>
                <p:cNvSpPr/>
                <p:nvPr/>
              </p:nvSpPr>
              <p:spPr>
                <a:xfrm>
                  <a:off x="623953" y="1610547"/>
                  <a:ext cx="498" cy="1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" h="21875" extrusionOk="0">
                      <a:moveTo>
                        <a:pt x="0" y="0"/>
                      </a:moveTo>
                      <a:cubicBezTo>
                        <a:pt x="0" y="7309"/>
                        <a:pt x="104" y="14566"/>
                        <a:pt x="622" y="2187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19" name="Google Shape;14719;p32"/>
                <p:cNvSpPr/>
                <p:nvPr/>
              </p:nvSpPr>
              <p:spPr>
                <a:xfrm>
                  <a:off x="598617" y="167738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20" name="Google Shape;14720;p32"/>
                <p:cNvSpPr/>
                <p:nvPr/>
              </p:nvSpPr>
              <p:spPr>
                <a:xfrm>
                  <a:off x="738248" y="1576276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21" name="Google Shape;14721;p32"/>
                <p:cNvSpPr/>
                <p:nvPr/>
              </p:nvSpPr>
              <p:spPr>
                <a:xfrm>
                  <a:off x="749570" y="1572546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22" name="Google Shape;14722;p32"/>
                <p:cNvSpPr/>
                <p:nvPr/>
              </p:nvSpPr>
              <p:spPr>
                <a:xfrm>
                  <a:off x="680753" y="1574413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23" name="Google Shape;14723;p32"/>
                <p:cNvSpPr/>
                <p:nvPr/>
              </p:nvSpPr>
              <p:spPr>
                <a:xfrm>
                  <a:off x="764054" y="1949435"/>
                  <a:ext cx="1493" cy="1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5602" extrusionOk="0">
                      <a:moveTo>
                        <a:pt x="0" y="0"/>
                      </a:moveTo>
                      <a:cubicBezTo>
                        <a:pt x="1399" y="4665"/>
                        <a:pt x="1711" y="10679"/>
                        <a:pt x="1866" y="1560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24" name="Google Shape;14724;p32"/>
                <p:cNvSpPr/>
                <p:nvPr/>
              </p:nvSpPr>
              <p:spPr>
                <a:xfrm>
                  <a:off x="778516" y="1947405"/>
                  <a:ext cx="498" cy="1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" h="21875" extrusionOk="0">
                      <a:moveTo>
                        <a:pt x="0" y="0"/>
                      </a:moveTo>
                      <a:cubicBezTo>
                        <a:pt x="0" y="7309"/>
                        <a:pt x="104" y="14566"/>
                        <a:pt x="622" y="2187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25" name="Google Shape;14725;p32"/>
                <p:cNvSpPr/>
                <p:nvPr/>
              </p:nvSpPr>
              <p:spPr>
                <a:xfrm>
                  <a:off x="695673" y="1576276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26" name="Google Shape;14726;p32"/>
                <p:cNvSpPr/>
                <p:nvPr/>
              </p:nvSpPr>
              <p:spPr>
                <a:xfrm>
                  <a:off x="779074" y="1617560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27" name="Google Shape;14727;p32"/>
                <p:cNvSpPr/>
                <p:nvPr/>
              </p:nvSpPr>
              <p:spPr>
                <a:xfrm>
                  <a:off x="793039" y="1623528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28" name="Google Shape;14728;p32"/>
                <p:cNvSpPr/>
                <p:nvPr/>
              </p:nvSpPr>
              <p:spPr>
                <a:xfrm>
                  <a:off x="656649" y="1844798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29" name="Google Shape;14729;p32"/>
                <p:cNvSpPr/>
                <p:nvPr/>
              </p:nvSpPr>
              <p:spPr>
                <a:xfrm>
                  <a:off x="670614" y="1850765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30" name="Google Shape;14730;p32"/>
                <p:cNvSpPr/>
                <p:nvPr/>
              </p:nvSpPr>
              <p:spPr>
                <a:xfrm>
                  <a:off x="773587" y="1730135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31" name="Google Shape;14731;p32"/>
                <p:cNvSpPr/>
                <p:nvPr/>
              </p:nvSpPr>
              <p:spPr>
                <a:xfrm>
                  <a:off x="787552" y="1736103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32" name="Google Shape;14732;p32"/>
                <p:cNvSpPr/>
                <p:nvPr/>
              </p:nvSpPr>
              <p:spPr>
                <a:xfrm>
                  <a:off x="808344" y="1926410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33" name="Google Shape;14733;p32"/>
                <p:cNvSpPr/>
                <p:nvPr/>
              </p:nvSpPr>
              <p:spPr>
                <a:xfrm>
                  <a:off x="822308" y="1932378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34" name="Google Shape;14734;p32"/>
                <p:cNvSpPr/>
                <p:nvPr/>
              </p:nvSpPr>
              <p:spPr>
                <a:xfrm>
                  <a:off x="864573" y="1870963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35" name="Google Shape;14735;p32"/>
                <p:cNvSpPr/>
                <p:nvPr/>
              </p:nvSpPr>
              <p:spPr>
                <a:xfrm>
                  <a:off x="875895" y="1867233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36" name="Google Shape;14736;p32"/>
                <p:cNvSpPr/>
                <p:nvPr/>
              </p:nvSpPr>
              <p:spPr>
                <a:xfrm>
                  <a:off x="807078" y="1869100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37" name="Google Shape;14737;p32"/>
                <p:cNvSpPr/>
                <p:nvPr/>
              </p:nvSpPr>
              <p:spPr>
                <a:xfrm>
                  <a:off x="821998" y="1870963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38" name="Google Shape;14738;p32"/>
                <p:cNvSpPr/>
                <p:nvPr/>
              </p:nvSpPr>
              <p:spPr>
                <a:xfrm>
                  <a:off x="849124" y="1789698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39" name="Google Shape;14739;p32"/>
                <p:cNvSpPr/>
                <p:nvPr/>
              </p:nvSpPr>
              <p:spPr>
                <a:xfrm>
                  <a:off x="863089" y="1795665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40" name="Google Shape;14740;p32"/>
                <p:cNvSpPr/>
                <p:nvPr/>
              </p:nvSpPr>
              <p:spPr>
                <a:xfrm>
                  <a:off x="672017" y="192213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41" name="Google Shape;14741;p32"/>
                <p:cNvSpPr/>
                <p:nvPr/>
              </p:nvSpPr>
              <p:spPr>
                <a:xfrm>
                  <a:off x="683340" y="1918409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42" name="Google Shape;14742;p32"/>
                <p:cNvSpPr/>
                <p:nvPr/>
              </p:nvSpPr>
              <p:spPr>
                <a:xfrm>
                  <a:off x="614522" y="1920275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43" name="Google Shape;14743;p32"/>
                <p:cNvSpPr/>
                <p:nvPr/>
              </p:nvSpPr>
              <p:spPr>
                <a:xfrm>
                  <a:off x="629442" y="192213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4744" name="Google Shape;14744;p32"/>
          <p:cNvGrpSpPr/>
          <p:nvPr/>
        </p:nvGrpSpPr>
        <p:grpSpPr>
          <a:xfrm flipH="1">
            <a:off x="302575" y="121312"/>
            <a:ext cx="11586852" cy="1793696"/>
            <a:chOff x="271202" y="90984"/>
            <a:chExt cx="8690139" cy="1345272"/>
          </a:xfrm>
        </p:grpSpPr>
        <p:grpSp>
          <p:nvGrpSpPr>
            <p:cNvPr id="14745" name="Google Shape;14745;p32"/>
            <p:cNvGrpSpPr/>
            <p:nvPr/>
          </p:nvGrpSpPr>
          <p:grpSpPr>
            <a:xfrm flipH="1">
              <a:off x="684541" y="178335"/>
              <a:ext cx="175120" cy="178001"/>
              <a:chOff x="4960130" y="3783548"/>
              <a:chExt cx="125113" cy="127144"/>
            </a:xfrm>
          </p:grpSpPr>
          <p:sp>
            <p:nvSpPr>
              <p:cNvPr id="14746" name="Google Shape;14746;p32"/>
              <p:cNvSpPr/>
              <p:nvPr/>
            </p:nvSpPr>
            <p:spPr>
              <a:xfrm>
                <a:off x="4960130" y="3783548"/>
                <a:ext cx="125113" cy="127144"/>
              </a:xfrm>
              <a:custGeom>
                <a:avLst/>
                <a:gdLst/>
                <a:ahLst/>
                <a:cxnLst/>
                <a:rect l="l" t="t" r="r" b="b"/>
                <a:pathLst>
                  <a:path w="183989" h="186976" extrusionOk="0">
                    <a:moveTo>
                      <a:pt x="2106" y="101794"/>
                    </a:moveTo>
                    <a:cubicBezTo>
                      <a:pt x="4258" y="98600"/>
                      <a:pt x="7869" y="96725"/>
                      <a:pt x="11409" y="95267"/>
                    </a:cubicBezTo>
                    <a:cubicBezTo>
                      <a:pt x="23491" y="90407"/>
                      <a:pt x="37238" y="89851"/>
                      <a:pt x="49735" y="93601"/>
                    </a:cubicBezTo>
                    <a:cubicBezTo>
                      <a:pt x="43070" y="89504"/>
                      <a:pt x="37793" y="83325"/>
                      <a:pt x="34738" y="76174"/>
                    </a:cubicBezTo>
                    <a:cubicBezTo>
                      <a:pt x="33489" y="73188"/>
                      <a:pt x="32586" y="69855"/>
                      <a:pt x="33419" y="66731"/>
                    </a:cubicBezTo>
                    <a:cubicBezTo>
                      <a:pt x="34252" y="63607"/>
                      <a:pt x="37377" y="60205"/>
                      <a:pt x="40570" y="60621"/>
                    </a:cubicBezTo>
                    <a:cubicBezTo>
                      <a:pt x="32586" y="51873"/>
                      <a:pt x="29670" y="38750"/>
                      <a:pt x="33211" y="27433"/>
                    </a:cubicBezTo>
                    <a:cubicBezTo>
                      <a:pt x="34391" y="23615"/>
                      <a:pt x="36544" y="19796"/>
                      <a:pt x="40084" y="17991"/>
                    </a:cubicBezTo>
                    <a:cubicBezTo>
                      <a:pt x="43834" y="16186"/>
                      <a:pt x="48208" y="16949"/>
                      <a:pt x="52235" y="18130"/>
                    </a:cubicBezTo>
                    <a:cubicBezTo>
                      <a:pt x="62788" y="21254"/>
                      <a:pt x="72578" y="26809"/>
                      <a:pt x="80632" y="34238"/>
                    </a:cubicBezTo>
                    <a:cubicBezTo>
                      <a:pt x="85700" y="31877"/>
                      <a:pt x="91949" y="34029"/>
                      <a:pt x="96045" y="37917"/>
                    </a:cubicBezTo>
                    <a:cubicBezTo>
                      <a:pt x="100142" y="41805"/>
                      <a:pt x="102364" y="47082"/>
                      <a:pt x="104586" y="52290"/>
                    </a:cubicBezTo>
                    <a:cubicBezTo>
                      <a:pt x="100142" y="37154"/>
                      <a:pt x="103752" y="19796"/>
                      <a:pt x="113958" y="7785"/>
                    </a:cubicBezTo>
                    <a:cubicBezTo>
                      <a:pt x="117499" y="3619"/>
                      <a:pt x="122360" y="-200"/>
                      <a:pt x="127845" y="8"/>
                    </a:cubicBezTo>
                    <a:cubicBezTo>
                      <a:pt x="133191" y="217"/>
                      <a:pt x="137704" y="4174"/>
                      <a:pt x="140967" y="8409"/>
                    </a:cubicBezTo>
                    <a:cubicBezTo>
                      <a:pt x="147216" y="16533"/>
                      <a:pt x="150757" y="26461"/>
                      <a:pt x="151243" y="36668"/>
                    </a:cubicBezTo>
                    <a:cubicBezTo>
                      <a:pt x="158672" y="36807"/>
                      <a:pt x="164990" y="43125"/>
                      <a:pt x="167073" y="50276"/>
                    </a:cubicBezTo>
                    <a:cubicBezTo>
                      <a:pt x="169156" y="57427"/>
                      <a:pt x="167837" y="65134"/>
                      <a:pt x="165615" y="72286"/>
                    </a:cubicBezTo>
                    <a:cubicBezTo>
                      <a:pt x="170753" y="68814"/>
                      <a:pt x="178460" y="71383"/>
                      <a:pt x="181723" y="76729"/>
                    </a:cubicBezTo>
                    <a:cubicBezTo>
                      <a:pt x="184986" y="82075"/>
                      <a:pt x="184431" y="89018"/>
                      <a:pt x="181931" y="94711"/>
                    </a:cubicBezTo>
                    <a:cubicBezTo>
                      <a:pt x="179431" y="100405"/>
                      <a:pt x="175127" y="105126"/>
                      <a:pt x="170892" y="109709"/>
                    </a:cubicBezTo>
                    <a:cubicBezTo>
                      <a:pt x="173808" y="112208"/>
                      <a:pt x="174433" y="116721"/>
                      <a:pt x="173113" y="120331"/>
                    </a:cubicBezTo>
                    <a:cubicBezTo>
                      <a:pt x="171794" y="123942"/>
                      <a:pt x="168878" y="126788"/>
                      <a:pt x="165823" y="129080"/>
                    </a:cubicBezTo>
                    <a:cubicBezTo>
                      <a:pt x="155270" y="136786"/>
                      <a:pt x="140898" y="138939"/>
                      <a:pt x="128539" y="134704"/>
                    </a:cubicBezTo>
                    <a:cubicBezTo>
                      <a:pt x="133330" y="141716"/>
                      <a:pt x="132080" y="150950"/>
                      <a:pt x="129094" y="158865"/>
                    </a:cubicBezTo>
                    <a:cubicBezTo>
                      <a:pt x="126109" y="166780"/>
                      <a:pt x="119096" y="173029"/>
                      <a:pt x="110904" y="175182"/>
                    </a:cubicBezTo>
                    <a:cubicBezTo>
                      <a:pt x="107154" y="176154"/>
                      <a:pt x="102850" y="176154"/>
                      <a:pt x="99933" y="173654"/>
                    </a:cubicBezTo>
                    <a:cubicBezTo>
                      <a:pt x="95074" y="180319"/>
                      <a:pt x="87783" y="185527"/>
                      <a:pt x="79590" y="186707"/>
                    </a:cubicBezTo>
                    <a:cubicBezTo>
                      <a:pt x="71398" y="187957"/>
                      <a:pt x="62441" y="184833"/>
                      <a:pt x="57650" y="178028"/>
                    </a:cubicBezTo>
                    <a:cubicBezTo>
                      <a:pt x="52860" y="171294"/>
                      <a:pt x="53137" y="161087"/>
                      <a:pt x="59039" y="155255"/>
                    </a:cubicBezTo>
                    <a:cubicBezTo>
                      <a:pt x="48555" y="156088"/>
                      <a:pt x="37793" y="153450"/>
                      <a:pt x="28906" y="147826"/>
                    </a:cubicBezTo>
                    <a:cubicBezTo>
                      <a:pt x="25921" y="145951"/>
                      <a:pt x="23074" y="143660"/>
                      <a:pt x="21616" y="140536"/>
                    </a:cubicBezTo>
                    <a:cubicBezTo>
                      <a:pt x="20158" y="137342"/>
                      <a:pt x="19880" y="133523"/>
                      <a:pt x="22588" y="131371"/>
                    </a:cubicBezTo>
                    <a:cubicBezTo>
                      <a:pt x="16200" y="128733"/>
                      <a:pt x="9535" y="126025"/>
                      <a:pt x="4883" y="120887"/>
                    </a:cubicBezTo>
                    <a:cubicBezTo>
                      <a:pt x="231" y="115749"/>
                      <a:pt x="-1852" y="107556"/>
                      <a:pt x="2036" y="10186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747" name="Google Shape;14747;p32"/>
              <p:cNvSpPr/>
              <p:nvPr/>
            </p:nvSpPr>
            <p:spPr>
              <a:xfrm>
                <a:off x="4960130" y="3783548"/>
                <a:ext cx="125113" cy="127144"/>
              </a:xfrm>
              <a:custGeom>
                <a:avLst/>
                <a:gdLst/>
                <a:ahLst/>
                <a:cxnLst/>
                <a:rect l="l" t="t" r="r" b="b"/>
                <a:pathLst>
                  <a:path w="183989" h="186976" extrusionOk="0">
                    <a:moveTo>
                      <a:pt x="2106" y="101794"/>
                    </a:moveTo>
                    <a:cubicBezTo>
                      <a:pt x="4258" y="98600"/>
                      <a:pt x="7869" y="96725"/>
                      <a:pt x="11409" y="95267"/>
                    </a:cubicBezTo>
                    <a:cubicBezTo>
                      <a:pt x="23491" y="90407"/>
                      <a:pt x="37238" y="89851"/>
                      <a:pt x="49735" y="93601"/>
                    </a:cubicBezTo>
                    <a:cubicBezTo>
                      <a:pt x="43070" y="89504"/>
                      <a:pt x="37793" y="83325"/>
                      <a:pt x="34738" y="76174"/>
                    </a:cubicBezTo>
                    <a:cubicBezTo>
                      <a:pt x="33489" y="73188"/>
                      <a:pt x="32586" y="69855"/>
                      <a:pt x="33419" y="66731"/>
                    </a:cubicBezTo>
                    <a:cubicBezTo>
                      <a:pt x="34252" y="63607"/>
                      <a:pt x="37377" y="60205"/>
                      <a:pt x="40570" y="60621"/>
                    </a:cubicBezTo>
                    <a:cubicBezTo>
                      <a:pt x="32586" y="51873"/>
                      <a:pt x="29670" y="38750"/>
                      <a:pt x="33211" y="27433"/>
                    </a:cubicBezTo>
                    <a:cubicBezTo>
                      <a:pt x="34391" y="23615"/>
                      <a:pt x="36544" y="19796"/>
                      <a:pt x="40084" y="17991"/>
                    </a:cubicBezTo>
                    <a:cubicBezTo>
                      <a:pt x="43834" y="16186"/>
                      <a:pt x="48208" y="16949"/>
                      <a:pt x="52235" y="18130"/>
                    </a:cubicBezTo>
                    <a:cubicBezTo>
                      <a:pt x="62788" y="21254"/>
                      <a:pt x="72578" y="26809"/>
                      <a:pt x="80632" y="34238"/>
                    </a:cubicBezTo>
                    <a:cubicBezTo>
                      <a:pt x="85700" y="31877"/>
                      <a:pt x="91949" y="34029"/>
                      <a:pt x="96045" y="37917"/>
                    </a:cubicBezTo>
                    <a:cubicBezTo>
                      <a:pt x="100142" y="41805"/>
                      <a:pt x="102364" y="47082"/>
                      <a:pt x="104586" y="52290"/>
                    </a:cubicBezTo>
                    <a:cubicBezTo>
                      <a:pt x="100142" y="37154"/>
                      <a:pt x="103752" y="19796"/>
                      <a:pt x="113958" y="7785"/>
                    </a:cubicBezTo>
                    <a:cubicBezTo>
                      <a:pt x="117499" y="3619"/>
                      <a:pt x="122360" y="-200"/>
                      <a:pt x="127845" y="8"/>
                    </a:cubicBezTo>
                    <a:cubicBezTo>
                      <a:pt x="133191" y="217"/>
                      <a:pt x="137704" y="4174"/>
                      <a:pt x="140967" y="8409"/>
                    </a:cubicBezTo>
                    <a:cubicBezTo>
                      <a:pt x="147216" y="16533"/>
                      <a:pt x="150757" y="26461"/>
                      <a:pt x="151243" y="36668"/>
                    </a:cubicBezTo>
                    <a:cubicBezTo>
                      <a:pt x="158672" y="36807"/>
                      <a:pt x="164990" y="43125"/>
                      <a:pt x="167073" y="50276"/>
                    </a:cubicBezTo>
                    <a:cubicBezTo>
                      <a:pt x="169156" y="57427"/>
                      <a:pt x="167837" y="65134"/>
                      <a:pt x="165615" y="72286"/>
                    </a:cubicBezTo>
                    <a:cubicBezTo>
                      <a:pt x="170753" y="68814"/>
                      <a:pt x="178460" y="71383"/>
                      <a:pt x="181723" y="76729"/>
                    </a:cubicBezTo>
                    <a:cubicBezTo>
                      <a:pt x="184986" y="82075"/>
                      <a:pt x="184431" y="89018"/>
                      <a:pt x="181931" y="94711"/>
                    </a:cubicBezTo>
                    <a:cubicBezTo>
                      <a:pt x="179431" y="100405"/>
                      <a:pt x="175127" y="105126"/>
                      <a:pt x="170892" y="109709"/>
                    </a:cubicBezTo>
                    <a:cubicBezTo>
                      <a:pt x="173808" y="112208"/>
                      <a:pt x="174433" y="116721"/>
                      <a:pt x="173113" y="120331"/>
                    </a:cubicBezTo>
                    <a:cubicBezTo>
                      <a:pt x="171794" y="123942"/>
                      <a:pt x="168878" y="126788"/>
                      <a:pt x="165823" y="129080"/>
                    </a:cubicBezTo>
                    <a:cubicBezTo>
                      <a:pt x="155270" y="136786"/>
                      <a:pt x="140898" y="138939"/>
                      <a:pt x="128539" y="134704"/>
                    </a:cubicBezTo>
                    <a:cubicBezTo>
                      <a:pt x="133330" y="141716"/>
                      <a:pt x="132080" y="150950"/>
                      <a:pt x="129094" y="158865"/>
                    </a:cubicBezTo>
                    <a:cubicBezTo>
                      <a:pt x="126109" y="166780"/>
                      <a:pt x="119096" y="173029"/>
                      <a:pt x="110904" y="175182"/>
                    </a:cubicBezTo>
                    <a:cubicBezTo>
                      <a:pt x="107154" y="176154"/>
                      <a:pt x="102850" y="176154"/>
                      <a:pt x="99933" y="173654"/>
                    </a:cubicBezTo>
                    <a:cubicBezTo>
                      <a:pt x="95074" y="180319"/>
                      <a:pt x="87783" y="185527"/>
                      <a:pt x="79590" y="186707"/>
                    </a:cubicBezTo>
                    <a:cubicBezTo>
                      <a:pt x="71398" y="187957"/>
                      <a:pt x="62441" y="184833"/>
                      <a:pt x="57650" y="178028"/>
                    </a:cubicBezTo>
                    <a:cubicBezTo>
                      <a:pt x="52860" y="171294"/>
                      <a:pt x="53137" y="161087"/>
                      <a:pt x="59039" y="155255"/>
                    </a:cubicBezTo>
                    <a:cubicBezTo>
                      <a:pt x="48555" y="156088"/>
                      <a:pt x="37793" y="153450"/>
                      <a:pt x="28906" y="147826"/>
                    </a:cubicBezTo>
                    <a:cubicBezTo>
                      <a:pt x="25921" y="145951"/>
                      <a:pt x="23074" y="143660"/>
                      <a:pt x="21616" y="140536"/>
                    </a:cubicBezTo>
                    <a:cubicBezTo>
                      <a:pt x="20158" y="137342"/>
                      <a:pt x="19880" y="133523"/>
                      <a:pt x="22588" y="131371"/>
                    </a:cubicBezTo>
                    <a:cubicBezTo>
                      <a:pt x="16200" y="128733"/>
                      <a:pt x="9535" y="126025"/>
                      <a:pt x="4883" y="120887"/>
                    </a:cubicBezTo>
                    <a:cubicBezTo>
                      <a:pt x="231" y="115749"/>
                      <a:pt x="-1852" y="107556"/>
                      <a:pt x="2036" y="10186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4748" name="Google Shape;14748;p32"/>
              <p:cNvGrpSpPr/>
              <p:nvPr/>
            </p:nvGrpSpPr>
            <p:grpSpPr>
              <a:xfrm>
                <a:off x="4977031" y="3800989"/>
                <a:ext cx="91743" cy="91912"/>
                <a:chOff x="6688936" y="5233127"/>
                <a:chExt cx="134679" cy="134927"/>
              </a:xfrm>
            </p:grpSpPr>
            <p:sp>
              <p:nvSpPr>
                <p:cNvPr id="14749" name="Google Shape;14749;p32"/>
                <p:cNvSpPr/>
                <p:nvPr/>
              </p:nvSpPr>
              <p:spPr>
                <a:xfrm>
                  <a:off x="6709459" y="5239857"/>
                  <a:ext cx="114156" cy="1281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156" h="128197" extrusionOk="0">
                      <a:moveTo>
                        <a:pt x="112783" y="128197"/>
                      </a:moveTo>
                      <a:cubicBezTo>
                        <a:pt x="112783" y="128197"/>
                        <a:pt x="112228" y="128128"/>
                        <a:pt x="111950" y="127919"/>
                      </a:cubicBezTo>
                      <a:cubicBezTo>
                        <a:pt x="66682" y="94246"/>
                        <a:pt x="28009" y="50713"/>
                        <a:pt x="167" y="2042"/>
                      </a:cubicBezTo>
                      <a:cubicBezTo>
                        <a:pt x="-180" y="1417"/>
                        <a:pt x="28" y="584"/>
                        <a:pt x="653" y="167"/>
                      </a:cubicBezTo>
                      <a:cubicBezTo>
                        <a:pt x="1347" y="-180"/>
                        <a:pt x="2111" y="28"/>
                        <a:pt x="2528" y="653"/>
                      </a:cubicBezTo>
                      <a:cubicBezTo>
                        <a:pt x="30231" y="49046"/>
                        <a:pt x="68626" y="92301"/>
                        <a:pt x="113616" y="125767"/>
                      </a:cubicBezTo>
                      <a:cubicBezTo>
                        <a:pt x="114242" y="126184"/>
                        <a:pt x="114311" y="127086"/>
                        <a:pt x="113894" y="127642"/>
                      </a:cubicBezTo>
                      <a:cubicBezTo>
                        <a:pt x="113616" y="127989"/>
                        <a:pt x="113200" y="128197"/>
                        <a:pt x="112783" y="12819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50" name="Google Shape;14750;p32"/>
                <p:cNvSpPr/>
                <p:nvPr/>
              </p:nvSpPr>
              <p:spPr>
                <a:xfrm>
                  <a:off x="6782047" y="5233127"/>
                  <a:ext cx="7309" cy="104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9" h="104794" extrusionOk="0">
                      <a:moveTo>
                        <a:pt x="4995" y="104794"/>
                      </a:moveTo>
                      <a:cubicBezTo>
                        <a:pt x="4301" y="104794"/>
                        <a:pt x="3745" y="104308"/>
                        <a:pt x="3676" y="103614"/>
                      </a:cubicBezTo>
                      <a:cubicBezTo>
                        <a:pt x="-1531" y="69524"/>
                        <a:pt x="-1184" y="35086"/>
                        <a:pt x="4578" y="1135"/>
                      </a:cubicBezTo>
                      <a:cubicBezTo>
                        <a:pt x="4717" y="371"/>
                        <a:pt x="5342" y="-115"/>
                        <a:pt x="6175" y="24"/>
                      </a:cubicBezTo>
                      <a:cubicBezTo>
                        <a:pt x="6939" y="163"/>
                        <a:pt x="7425" y="857"/>
                        <a:pt x="7286" y="1621"/>
                      </a:cubicBezTo>
                      <a:cubicBezTo>
                        <a:pt x="1593" y="35294"/>
                        <a:pt x="1246" y="69454"/>
                        <a:pt x="6383" y="103267"/>
                      </a:cubicBezTo>
                      <a:cubicBezTo>
                        <a:pt x="6522" y="104031"/>
                        <a:pt x="5967" y="104725"/>
                        <a:pt x="5203" y="104794"/>
                      </a:cubicBezTo>
                      <a:cubicBezTo>
                        <a:pt x="5203" y="104794"/>
                        <a:pt x="5064" y="104794"/>
                        <a:pt x="4995" y="10479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51" name="Google Shape;14751;p32"/>
                <p:cNvSpPr/>
                <p:nvPr/>
              </p:nvSpPr>
              <p:spPr>
                <a:xfrm>
                  <a:off x="6688936" y="5322280"/>
                  <a:ext cx="100386" cy="18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386" h="18349" extrusionOk="0">
                      <a:moveTo>
                        <a:pt x="99077" y="18280"/>
                      </a:moveTo>
                      <a:cubicBezTo>
                        <a:pt x="99077" y="18280"/>
                        <a:pt x="98800" y="18280"/>
                        <a:pt x="98591" y="18211"/>
                      </a:cubicBezTo>
                      <a:cubicBezTo>
                        <a:pt x="67764" y="7033"/>
                        <a:pt x="34160" y="1686"/>
                        <a:pt x="1388" y="2866"/>
                      </a:cubicBezTo>
                      <a:cubicBezTo>
                        <a:pt x="555" y="2936"/>
                        <a:pt x="0" y="2311"/>
                        <a:pt x="0" y="1547"/>
                      </a:cubicBezTo>
                      <a:cubicBezTo>
                        <a:pt x="0" y="784"/>
                        <a:pt x="555" y="159"/>
                        <a:pt x="1319" y="159"/>
                      </a:cubicBezTo>
                      <a:cubicBezTo>
                        <a:pt x="34437" y="-1022"/>
                        <a:pt x="68389" y="4394"/>
                        <a:pt x="99494" y="15711"/>
                      </a:cubicBezTo>
                      <a:cubicBezTo>
                        <a:pt x="100188" y="15989"/>
                        <a:pt x="100535" y="16753"/>
                        <a:pt x="100327" y="17447"/>
                      </a:cubicBezTo>
                      <a:cubicBezTo>
                        <a:pt x="100119" y="18003"/>
                        <a:pt x="99633" y="18350"/>
                        <a:pt x="99077" y="1835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52" name="Google Shape;14752;p32"/>
                <p:cNvSpPr/>
                <p:nvPr/>
              </p:nvSpPr>
              <p:spPr>
                <a:xfrm>
                  <a:off x="6784071" y="5290842"/>
                  <a:ext cx="29637" cy="2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37" h="26875" extrusionOk="0">
                      <a:moveTo>
                        <a:pt x="888" y="26806"/>
                      </a:moveTo>
                      <a:cubicBezTo>
                        <a:pt x="888" y="26806"/>
                        <a:pt x="471" y="26806"/>
                        <a:pt x="332" y="26597"/>
                      </a:cubicBezTo>
                      <a:cubicBezTo>
                        <a:pt x="-84" y="26250"/>
                        <a:pt x="-84" y="25695"/>
                        <a:pt x="193" y="25348"/>
                      </a:cubicBezTo>
                      <a:cubicBezTo>
                        <a:pt x="8247" y="15558"/>
                        <a:pt x="17690" y="7088"/>
                        <a:pt x="28243" y="144"/>
                      </a:cubicBezTo>
                      <a:cubicBezTo>
                        <a:pt x="28660" y="-133"/>
                        <a:pt x="29215" y="5"/>
                        <a:pt x="29493" y="422"/>
                      </a:cubicBezTo>
                      <a:cubicBezTo>
                        <a:pt x="29771" y="839"/>
                        <a:pt x="29632" y="1394"/>
                        <a:pt x="29215" y="1672"/>
                      </a:cubicBezTo>
                      <a:cubicBezTo>
                        <a:pt x="18801" y="8546"/>
                        <a:pt x="9497" y="16877"/>
                        <a:pt x="1513" y="26528"/>
                      </a:cubicBezTo>
                      <a:cubicBezTo>
                        <a:pt x="1304" y="26736"/>
                        <a:pt x="1096" y="26875"/>
                        <a:pt x="818" y="2687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53" name="Google Shape;14753;p32"/>
                <p:cNvSpPr/>
                <p:nvPr/>
              </p:nvSpPr>
              <p:spPr>
                <a:xfrm>
                  <a:off x="6770534" y="5272119"/>
                  <a:ext cx="13047" cy="17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47" h="17756" extrusionOk="0">
                      <a:moveTo>
                        <a:pt x="12202" y="17757"/>
                      </a:moveTo>
                      <a:cubicBezTo>
                        <a:pt x="12202" y="17757"/>
                        <a:pt x="11578" y="17548"/>
                        <a:pt x="11369" y="17271"/>
                      </a:cubicBezTo>
                      <a:cubicBezTo>
                        <a:pt x="8523" y="11508"/>
                        <a:pt x="4843" y="6231"/>
                        <a:pt x="260" y="1579"/>
                      </a:cubicBezTo>
                      <a:cubicBezTo>
                        <a:pt x="-87" y="1232"/>
                        <a:pt x="-87" y="677"/>
                        <a:pt x="260" y="260"/>
                      </a:cubicBezTo>
                      <a:cubicBezTo>
                        <a:pt x="607" y="-87"/>
                        <a:pt x="1163" y="-87"/>
                        <a:pt x="1579" y="260"/>
                      </a:cubicBezTo>
                      <a:cubicBezTo>
                        <a:pt x="6231" y="4982"/>
                        <a:pt x="10050" y="10466"/>
                        <a:pt x="12966" y="16438"/>
                      </a:cubicBezTo>
                      <a:cubicBezTo>
                        <a:pt x="13174" y="16924"/>
                        <a:pt x="12966" y="17409"/>
                        <a:pt x="12550" y="17618"/>
                      </a:cubicBezTo>
                      <a:cubicBezTo>
                        <a:pt x="12411" y="17618"/>
                        <a:pt x="12272" y="17687"/>
                        <a:pt x="12133" y="1768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54" name="Google Shape;14754;p32"/>
                <p:cNvSpPr/>
                <p:nvPr/>
              </p:nvSpPr>
              <p:spPr>
                <a:xfrm>
                  <a:off x="6753504" y="5266536"/>
                  <a:ext cx="5845" cy="38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5" h="38266" extrusionOk="0">
                      <a:moveTo>
                        <a:pt x="905" y="38267"/>
                      </a:moveTo>
                      <a:cubicBezTo>
                        <a:pt x="419" y="38267"/>
                        <a:pt x="3" y="37850"/>
                        <a:pt x="3" y="37364"/>
                      </a:cubicBezTo>
                      <a:cubicBezTo>
                        <a:pt x="-67" y="25006"/>
                        <a:pt x="1252" y="12716"/>
                        <a:pt x="4030" y="705"/>
                      </a:cubicBezTo>
                      <a:cubicBezTo>
                        <a:pt x="4168" y="219"/>
                        <a:pt x="4654" y="-59"/>
                        <a:pt x="5140" y="10"/>
                      </a:cubicBezTo>
                      <a:cubicBezTo>
                        <a:pt x="5626" y="149"/>
                        <a:pt x="5904" y="636"/>
                        <a:pt x="5835" y="1122"/>
                      </a:cubicBezTo>
                      <a:cubicBezTo>
                        <a:pt x="3127" y="12994"/>
                        <a:pt x="1808" y="25214"/>
                        <a:pt x="1877" y="37364"/>
                      </a:cubicBezTo>
                      <a:cubicBezTo>
                        <a:pt x="1877" y="37850"/>
                        <a:pt x="1460" y="38267"/>
                        <a:pt x="975" y="38267"/>
                      </a:cubicBezTo>
                      <a:lnTo>
                        <a:pt x="975" y="38267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55" name="Google Shape;14755;p32"/>
                <p:cNvSpPr/>
                <p:nvPr/>
              </p:nvSpPr>
              <p:spPr>
                <a:xfrm>
                  <a:off x="6713237" y="5274185"/>
                  <a:ext cx="21384" cy="52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84" h="5207" extrusionOk="0">
                      <a:moveTo>
                        <a:pt x="20551" y="5138"/>
                      </a:moveTo>
                      <a:cubicBezTo>
                        <a:pt x="20551" y="5138"/>
                        <a:pt x="20343" y="5138"/>
                        <a:pt x="20274" y="5138"/>
                      </a:cubicBezTo>
                      <a:cubicBezTo>
                        <a:pt x="14025" y="3055"/>
                        <a:pt x="7498" y="1944"/>
                        <a:pt x="903" y="1805"/>
                      </a:cubicBezTo>
                      <a:cubicBezTo>
                        <a:pt x="417" y="1805"/>
                        <a:pt x="0" y="1389"/>
                        <a:pt x="0" y="903"/>
                      </a:cubicBezTo>
                      <a:cubicBezTo>
                        <a:pt x="0" y="417"/>
                        <a:pt x="347" y="69"/>
                        <a:pt x="903" y="0"/>
                      </a:cubicBezTo>
                      <a:cubicBezTo>
                        <a:pt x="7637" y="139"/>
                        <a:pt x="14303" y="1250"/>
                        <a:pt x="20760" y="3402"/>
                      </a:cubicBezTo>
                      <a:cubicBezTo>
                        <a:pt x="21246" y="3541"/>
                        <a:pt x="21523" y="4096"/>
                        <a:pt x="21315" y="4582"/>
                      </a:cubicBezTo>
                      <a:cubicBezTo>
                        <a:pt x="21176" y="4929"/>
                        <a:pt x="20829" y="5207"/>
                        <a:pt x="20482" y="52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56" name="Google Shape;14756;p32"/>
                <p:cNvSpPr/>
                <p:nvPr/>
              </p:nvSpPr>
              <p:spPr>
                <a:xfrm>
                  <a:off x="6738685" y="5331909"/>
                  <a:ext cx="27924" cy="16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24" h="16358" extrusionOk="0">
                      <a:moveTo>
                        <a:pt x="866" y="16289"/>
                      </a:moveTo>
                      <a:cubicBezTo>
                        <a:pt x="866" y="16289"/>
                        <a:pt x="310" y="16150"/>
                        <a:pt x="172" y="15942"/>
                      </a:cubicBezTo>
                      <a:cubicBezTo>
                        <a:pt x="-106" y="15525"/>
                        <a:pt x="-37" y="14970"/>
                        <a:pt x="310" y="14692"/>
                      </a:cubicBezTo>
                      <a:cubicBezTo>
                        <a:pt x="8295" y="8443"/>
                        <a:pt x="17182" y="3514"/>
                        <a:pt x="26694" y="42"/>
                      </a:cubicBezTo>
                      <a:cubicBezTo>
                        <a:pt x="27180" y="-97"/>
                        <a:pt x="27666" y="112"/>
                        <a:pt x="27874" y="597"/>
                      </a:cubicBezTo>
                      <a:cubicBezTo>
                        <a:pt x="28013" y="1083"/>
                        <a:pt x="27874" y="1570"/>
                        <a:pt x="27319" y="1778"/>
                      </a:cubicBezTo>
                      <a:cubicBezTo>
                        <a:pt x="18015" y="5250"/>
                        <a:pt x="9267" y="10040"/>
                        <a:pt x="1421" y="16150"/>
                      </a:cubicBezTo>
                      <a:cubicBezTo>
                        <a:pt x="1282" y="16289"/>
                        <a:pt x="1074" y="16358"/>
                        <a:pt x="866" y="1635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57" name="Google Shape;14757;p32"/>
                <p:cNvSpPr/>
                <p:nvPr/>
              </p:nvSpPr>
              <p:spPr>
                <a:xfrm>
                  <a:off x="6713324" y="5310306"/>
                  <a:ext cx="20053" cy="162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3" h="16229" extrusionOk="0">
                      <a:moveTo>
                        <a:pt x="19076" y="16229"/>
                      </a:moveTo>
                      <a:cubicBezTo>
                        <a:pt x="19076" y="16229"/>
                        <a:pt x="18729" y="16229"/>
                        <a:pt x="18590" y="16091"/>
                      </a:cubicBezTo>
                      <a:cubicBezTo>
                        <a:pt x="11925" y="11994"/>
                        <a:pt x="5745" y="7134"/>
                        <a:pt x="260" y="1579"/>
                      </a:cubicBezTo>
                      <a:cubicBezTo>
                        <a:pt x="-87" y="1232"/>
                        <a:pt x="-87" y="677"/>
                        <a:pt x="260" y="260"/>
                      </a:cubicBezTo>
                      <a:cubicBezTo>
                        <a:pt x="607" y="-87"/>
                        <a:pt x="1163" y="-87"/>
                        <a:pt x="1579" y="260"/>
                      </a:cubicBezTo>
                      <a:cubicBezTo>
                        <a:pt x="6995" y="5676"/>
                        <a:pt x="13105" y="10466"/>
                        <a:pt x="19631" y="14493"/>
                      </a:cubicBezTo>
                      <a:cubicBezTo>
                        <a:pt x="20048" y="14771"/>
                        <a:pt x="20187" y="15327"/>
                        <a:pt x="19909" y="15743"/>
                      </a:cubicBezTo>
                      <a:cubicBezTo>
                        <a:pt x="19770" y="16021"/>
                        <a:pt x="19423" y="16160"/>
                        <a:pt x="19145" y="1616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4758" name="Google Shape;14758;p32"/>
            <p:cNvGrpSpPr/>
            <p:nvPr/>
          </p:nvGrpSpPr>
          <p:grpSpPr>
            <a:xfrm rot="-2092781" flipH="1">
              <a:off x="321056" y="902811"/>
              <a:ext cx="252631" cy="253792"/>
              <a:chOff x="62450" y="3879120"/>
              <a:chExt cx="179934" cy="180754"/>
            </a:xfrm>
          </p:grpSpPr>
          <p:sp>
            <p:nvSpPr>
              <p:cNvPr id="14759" name="Google Shape;14759;p32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760" name="Google Shape;14760;p32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4761" name="Google Shape;14761;p32"/>
              <p:cNvGrpSpPr/>
              <p:nvPr/>
            </p:nvGrpSpPr>
            <p:grpSpPr>
              <a:xfrm rot="2546504">
                <a:off x="100156" y="3900105"/>
                <a:ext cx="89986" cy="146688"/>
                <a:chOff x="6936908" y="4823269"/>
                <a:chExt cx="132099" cy="215338"/>
              </a:xfrm>
            </p:grpSpPr>
            <p:sp>
              <p:nvSpPr>
                <p:cNvPr id="14762" name="Google Shape;14762;p32"/>
                <p:cNvSpPr/>
                <p:nvPr/>
              </p:nvSpPr>
              <p:spPr>
                <a:xfrm>
                  <a:off x="6936908" y="4823269"/>
                  <a:ext cx="99346" cy="21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346" h="215338" extrusionOk="0">
                      <a:moveTo>
                        <a:pt x="98000" y="215338"/>
                      </a:moveTo>
                      <a:cubicBezTo>
                        <a:pt x="97376" y="215338"/>
                        <a:pt x="96820" y="214922"/>
                        <a:pt x="96750" y="214297"/>
                      </a:cubicBezTo>
                      <a:cubicBezTo>
                        <a:pt x="79740" y="138270"/>
                        <a:pt x="46344" y="64882"/>
                        <a:pt x="242" y="2047"/>
                      </a:cubicBezTo>
                      <a:cubicBezTo>
                        <a:pt x="-174" y="1492"/>
                        <a:pt x="-36" y="659"/>
                        <a:pt x="520" y="242"/>
                      </a:cubicBezTo>
                      <a:cubicBezTo>
                        <a:pt x="1075" y="-174"/>
                        <a:pt x="1909" y="-35"/>
                        <a:pt x="2325" y="520"/>
                      </a:cubicBezTo>
                      <a:cubicBezTo>
                        <a:pt x="48635" y="63632"/>
                        <a:pt x="82170" y="137367"/>
                        <a:pt x="99319" y="213741"/>
                      </a:cubicBezTo>
                      <a:cubicBezTo>
                        <a:pt x="99458" y="214436"/>
                        <a:pt x="99042" y="215130"/>
                        <a:pt x="98348" y="215338"/>
                      </a:cubicBezTo>
                      <a:cubicBezTo>
                        <a:pt x="98278" y="215338"/>
                        <a:pt x="98139" y="215338"/>
                        <a:pt x="98070" y="21533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63" name="Google Shape;14763;p32"/>
                <p:cNvSpPr/>
                <p:nvPr/>
              </p:nvSpPr>
              <p:spPr>
                <a:xfrm>
                  <a:off x="7023841" y="4957711"/>
                  <a:ext cx="45166" cy="431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166" h="43194" extrusionOk="0">
                      <a:moveTo>
                        <a:pt x="931" y="43195"/>
                      </a:moveTo>
                      <a:cubicBezTo>
                        <a:pt x="931" y="43195"/>
                        <a:pt x="583" y="43195"/>
                        <a:pt x="375" y="43056"/>
                      </a:cubicBezTo>
                      <a:cubicBezTo>
                        <a:pt x="-42" y="42778"/>
                        <a:pt x="-111" y="42223"/>
                        <a:pt x="166" y="41806"/>
                      </a:cubicBezTo>
                      <a:cubicBezTo>
                        <a:pt x="12317" y="25490"/>
                        <a:pt x="26967" y="11535"/>
                        <a:pt x="43839" y="148"/>
                      </a:cubicBezTo>
                      <a:cubicBezTo>
                        <a:pt x="44255" y="-130"/>
                        <a:pt x="44741" y="9"/>
                        <a:pt x="45019" y="356"/>
                      </a:cubicBezTo>
                      <a:cubicBezTo>
                        <a:pt x="45296" y="773"/>
                        <a:pt x="45158" y="1328"/>
                        <a:pt x="44811" y="1537"/>
                      </a:cubicBezTo>
                      <a:cubicBezTo>
                        <a:pt x="28078" y="12784"/>
                        <a:pt x="13567" y="26601"/>
                        <a:pt x="1555" y="42778"/>
                      </a:cubicBezTo>
                      <a:cubicBezTo>
                        <a:pt x="1347" y="42986"/>
                        <a:pt x="1139" y="43125"/>
                        <a:pt x="861" y="4312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64" name="Google Shape;14764;p32"/>
                <p:cNvSpPr/>
                <p:nvPr/>
              </p:nvSpPr>
              <p:spPr>
                <a:xfrm>
                  <a:off x="6957632" y="4938904"/>
                  <a:ext cx="53189" cy="18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89" h="18399" extrusionOk="0">
                      <a:moveTo>
                        <a:pt x="52281" y="18399"/>
                      </a:moveTo>
                      <a:cubicBezTo>
                        <a:pt x="52281" y="18399"/>
                        <a:pt x="51934" y="18399"/>
                        <a:pt x="51795" y="18260"/>
                      </a:cubicBezTo>
                      <a:cubicBezTo>
                        <a:pt x="36521" y="8401"/>
                        <a:pt x="18885" y="2708"/>
                        <a:pt x="833" y="1736"/>
                      </a:cubicBezTo>
                      <a:cubicBezTo>
                        <a:pt x="347" y="1736"/>
                        <a:pt x="0" y="1319"/>
                        <a:pt x="0" y="834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cubicBezTo>
                        <a:pt x="19302" y="1042"/>
                        <a:pt x="37284" y="6804"/>
                        <a:pt x="52767" y="16802"/>
                      </a:cubicBezTo>
                      <a:cubicBezTo>
                        <a:pt x="53184" y="17080"/>
                        <a:pt x="53323" y="17636"/>
                        <a:pt x="53045" y="17983"/>
                      </a:cubicBezTo>
                      <a:cubicBezTo>
                        <a:pt x="52906" y="18260"/>
                        <a:pt x="52559" y="18399"/>
                        <a:pt x="52281" y="18399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65" name="Google Shape;14765;p32"/>
                <p:cNvSpPr/>
                <p:nvPr/>
              </p:nvSpPr>
              <p:spPr>
                <a:xfrm>
                  <a:off x="6986713" y="4870015"/>
                  <a:ext cx="18194" cy="37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4" h="37506" extrusionOk="0">
                      <a:moveTo>
                        <a:pt x="913" y="37507"/>
                      </a:moveTo>
                      <a:cubicBezTo>
                        <a:pt x="913" y="37507"/>
                        <a:pt x="775" y="37507"/>
                        <a:pt x="705" y="37507"/>
                      </a:cubicBezTo>
                      <a:cubicBezTo>
                        <a:pt x="219" y="37437"/>
                        <a:pt x="-59" y="36951"/>
                        <a:pt x="10" y="36465"/>
                      </a:cubicBezTo>
                      <a:cubicBezTo>
                        <a:pt x="2788" y="23412"/>
                        <a:pt x="8481" y="10914"/>
                        <a:pt x="16604" y="361"/>
                      </a:cubicBezTo>
                      <a:cubicBezTo>
                        <a:pt x="16882" y="-56"/>
                        <a:pt x="17438" y="-125"/>
                        <a:pt x="17854" y="222"/>
                      </a:cubicBezTo>
                      <a:cubicBezTo>
                        <a:pt x="18201" y="500"/>
                        <a:pt x="18340" y="1055"/>
                        <a:pt x="17993" y="1472"/>
                      </a:cubicBezTo>
                      <a:cubicBezTo>
                        <a:pt x="10008" y="11817"/>
                        <a:pt x="4385" y="24037"/>
                        <a:pt x="1746" y="36812"/>
                      </a:cubicBezTo>
                      <a:cubicBezTo>
                        <a:pt x="1677" y="37229"/>
                        <a:pt x="1260" y="37507"/>
                        <a:pt x="913" y="375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66" name="Google Shape;14766;p32"/>
                <p:cNvSpPr/>
                <p:nvPr/>
              </p:nvSpPr>
              <p:spPr>
                <a:xfrm>
                  <a:off x="6948537" y="4874403"/>
                  <a:ext cx="28772" cy="11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72" h="11733" extrusionOk="0">
                      <a:moveTo>
                        <a:pt x="27911" y="11734"/>
                      </a:moveTo>
                      <a:cubicBezTo>
                        <a:pt x="27911" y="11734"/>
                        <a:pt x="27564" y="11734"/>
                        <a:pt x="27425" y="11595"/>
                      </a:cubicBezTo>
                      <a:cubicBezTo>
                        <a:pt x="19579" y="6040"/>
                        <a:pt x="10415" y="2708"/>
                        <a:pt x="833" y="1805"/>
                      </a:cubicBezTo>
                      <a:cubicBezTo>
                        <a:pt x="347" y="1805"/>
                        <a:pt x="0" y="1319"/>
                        <a:pt x="0" y="833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lnTo>
                        <a:pt x="972" y="0"/>
                      </a:lnTo>
                      <a:cubicBezTo>
                        <a:pt x="10831" y="903"/>
                        <a:pt x="20343" y="4374"/>
                        <a:pt x="28397" y="10068"/>
                      </a:cubicBezTo>
                      <a:cubicBezTo>
                        <a:pt x="28814" y="10345"/>
                        <a:pt x="28883" y="10901"/>
                        <a:pt x="28605" y="11317"/>
                      </a:cubicBezTo>
                      <a:cubicBezTo>
                        <a:pt x="28397" y="11526"/>
                        <a:pt x="28189" y="11664"/>
                        <a:pt x="27911" y="1166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67" name="Google Shape;14767;p32"/>
                <p:cNvSpPr/>
                <p:nvPr/>
              </p:nvSpPr>
              <p:spPr>
                <a:xfrm>
                  <a:off x="6961234" y="4840955"/>
                  <a:ext cx="10571" cy="21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1" h="21020" extrusionOk="0">
                      <a:moveTo>
                        <a:pt x="911" y="20951"/>
                      </a:moveTo>
                      <a:cubicBezTo>
                        <a:pt x="911" y="20951"/>
                        <a:pt x="842" y="20951"/>
                        <a:pt x="772" y="20951"/>
                      </a:cubicBezTo>
                      <a:cubicBezTo>
                        <a:pt x="286" y="20951"/>
                        <a:pt x="-61" y="20465"/>
                        <a:pt x="9" y="19979"/>
                      </a:cubicBezTo>
                      <a:cubicBezTo>
                        <a:pt x="911" y="12689"/>
                        <a:pt x="4175" y="5745"/>
                        <a:pt x="9035" y="261"/>
                      </a:cubicBezTo>
                      <a:cubicBezTo>
                        <a:pt x="9382" y="-87"/>
                        <a:pt x="9937" y="-87"/>
                        <a:pt x="10284" y="261"/>
                      </a:cubicBezTo>
                      <a:cubicBezTo>
                        <a:pt x="10632" y="608"/>
                        <a:pt x="10701" y="1163"/>
                        <a:pt x="10284" y="1510"/>
                      </a:cubicBezTo>
                      <a:cubicBezTo>
                        <a:pt x="5633" y="6718"/>
                        <a:pt x="2578" y="13314"/>
                        <a:pt x="1675" y="20257"/>
                      </a:cubicBezTo>
                      <a:cubicBezTo>
                        <a:pt x="1675" y="20673"/>
                        <a:pt x="1259" y="21020"/>
                        <a:pt x="842" y="210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68" name="Google Shape;14768;p32"/>
                <p:cNvSpPr/>
                <p:nvPr/>
              </p:nvSpPr>
              <p:spPr>
                <a:xfrm>
                  <a:off x="7006152" y="4913510"/>
                  <a:ext cx="23670" cy="34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70" h="34420" extrusionOk="0">
                      <a:moveTo>
                        <a:pt x="846" y="34351"/>
                      </a:moveTo>
                      <a:cubicBezTo>
                        <a:pt x="846" y="34351"/>
                        <a:pt x="568" y="34351"/>
                        <a:pt x="498" y="34281"/>
                      </a:cubicBezTo>
                      <a:cubicBezTo>
                        <a:pt x="82" y="34073"/>
                        <a:pt x="-126" y="33518"/>
                        <a:pt x="82" y="33101"/>
                      </a:cubicBezTo>
                      <a:cubicBezTo>
                        <a:pt x="5775" y="21089"/>
                        <a:pt x="13204" y="10050"/>
                        <a:pt x="22161" y="260"/>
                      </a:cubicBezTo>
                      <a:cubicBezTo>
                        <a:pt x="22508" y="-87"/>
                        <a:pt x="23063" y="-87"/>
                        <a:pt x="23411" y="260"/>
                      </a:cubicBezTo>
                      <a:cubicBezTo>
                        <a:pt x="23758" y="608"/>
                        <a:pt x="23758" y="1163"/>
                        <a:pt x="23411" y="1510"/>
                      </a:cubicBezTo>
                      <a:cubicBezTo>
                        <a:pt x="14523" y="11161"/>
                        <a:pt x="7233" y="22062"/>
                        <a:pt x="1609" y="33934"/>
                      </a:cubicBezTo>
                      <a:cubicBezTo>
                        <a:pt x="1470" y="34281"/>
                        <a:pt x="1123" y="34420"/>
                        <a:pt x="846" y="344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69" name="Google Shape;14769;p32"/>
                <p:cNvSpPr/>
                <p:nvPr/>
              </p:nvSpPr>
              <p:spPr>
                <a:xfrm>
                  <a:off x="6973185" y="4990700"/>
                  <a:ext cx="53536" cy="161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36" h="16177" extrusionOk="0">
                      <a:moveTo>
                        <a:pt x="52698" y="16177"/>
                      </a:moveTo>
                      <a:cubicBezTo>
                        <a:pt x="52698" y="16177"/>
                        <a:pt x="52350" y="16177"/>
                        <a:pt x="52211" y="16038"/>
                      </a:cubicBezTo>
                      <a:cubicBezTo>
                        <a:pt x="37215" y="6804"/>
                        <a:pt x="19301" y="1736"/>
                        <a:pt x="1666" y="1736"/>
                      </a:cubicBezTo>
                      <a:lnTo>
                        <a:pt x="902" y="1736"/>
                      </a:lnTo>
                      <a:cubicBezTo>
                        <a:pt x="417" y="1736"/>
                        <a:pt x="0" y="1319"/>
                        <a:pt x="0" y="903"/>
                      </a:cubicBezTo>
                      <a:cubicBezTo>
                        <a:pt x="0" y="417"/>
                        <a:pt x="347" y="0"/>
                        <a:pt x="833" y="0"/>
                      </a:cubicBezTo>
                      <a:cubicBezTo>
                        <a:pt x="1111" y="0"/>
                        <a:pt x="1388" y="0"/>
                        <a:pt x="1666" y="0"/>
                      </a:cubicBezTo>
                      <a:cubicBezTo>
                        <a:pt x="19579" y="0"/>
                        <a:pt x="37839" y="5138"/>
                        <a:pt x="53114" y="14581"/>
                      </a:cubicBezTo>
                      <a:cubicBezTo>
                        <a:pt x="53531" y="14858"/>
                        <a:pt x="53670" y="15344"/>
                        <a:pt x="53392" y="15761"/>
                      </a:cubicBezTo>
                      <a:cubicBezTo>
                        <a:pt x="53253" y="16038"/>
                        <a:pt x="52906" y="16177"/>
                        <a:pt x="52628" y="1617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4770" name="Google Shape;14770;p32"/>
            <p:cNvGrpSpPr/>
            <p:nvPr/>
          </p:nvGrpSpPr>
          <p:grpSpPr>
            <a:xfrm rot="2092781">
              <a:off x="8658856" y="1133011"/>
              <a:ext cx="252631" cy="253792"/>
              <a:chOff x="62450" y="3879120"/>
              <a:chExt cx="179934" cy="180754"/>
            </a:xfrm>
          </p:grpSpPr>
          <p:sp>
            <p:nvSpPr>
              <p:cNvPr id="14771" name="Google Shape;14771;p32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772" name="Google Shape;14772;p32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4773" name="Google Shape;14773;p32"/>
              <p:cNvGrpSpPr/>
              <p:nvPr/>
            </p:nvGrpSpPr>
            <p:grpSpPr>
              <a:xfrm rot="2546504">
                <a:off x="100156" y="3900105"/>
                <a:ext cx="89986" cy="146688"/>
                <a:chOff x="6936908" y="4823269"/>
                <a:chExt cx="132099" cy="215338"/>
              </a:xfrm>
            </p:grpSpPr>
            <p:sp>
              <p:nvSpPr>
                <p:cNvPr id="14774" name="Google Shape;14774;p32"/>
                <p:cNvSpPr/>
                <p:nvPr/>
              </p:nvSpPr>
              <p:spPr>
                <a:xfrm>
                  <a:off x="6936908" y="4823269"/>
                  <a:ext cx="99346" cy="21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346" h="215338" extrusionOk="0">
                      <a:moveTo>
                        <a:pt x="98000" y="215338"/>
                      </a:moveTo>
                      <a:cubicBezTo>
                        <a:pt x="97376" y="215338"/>
                        <a:pt x="96820" y="214922"/>
                        <a:pt x="96750" y="214297"/>
                      </a:cubicBezTo>
                      <a:cubicBezTo>
                        <a:pt x="79740" y="138270"/>
                        <a:pt x="46344" y="64882"/>
                        <a:pt x="242" y="2047"/>
                      </a:cubicBezTo>
                      <a:cubicBezTo>
                        <a:pt x="-174" y="1492"/>
                        <a:pt x="-36" y="659"/>
                        <a:pt x="520" y="242"/>
                      </a:cubicBezTo>
                      <a:cubicBezTo>
                        <a:pt x="1075" y="-174"/>
                        <a:pt x="1909" y="-35"/>
                        <a:pt x="2325" y="520"/>
                      </a:cubicBezTo>
                      <a:cubicBezTo>
                        <a:pt x="48635" y="63632"/>
                        <a:pt x="82170" y="137367"/>
                        <a:pt x="99319" y="213741"/>
                      </a:cubicBezTo>
                      <a:cubicBezTo>
                        <a:pt x="99458" y="214436"/>
                        <a:pt x="99042" y="215130"/>
                        <a:pt x="98348" y="215338"/>
                      </a:cubicBezTo>
                      <a:cubicBezTo>
                        <a:pt x="98278" y="215338"/>
                        <a:pt x="98139" y="215338"/>
                        <a:pt x="98070" y="21533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75" name="Google Shape;14775;p32"/>
                <p:cNvSpPr/>
                <p:nvPr/>
              </p:nvSpPr>
              <p:spPr>
                <a:xfrm>
                  <a:off x="7023841" y="4957711"/>
                  <a:ext cx="45166" cy="431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166" h="43194" extrusionOk="0">
                      <a:moveTo>
                        <a:pt x="931" y="43195"/>
                      </a:moveTo>
                      <a:cubicBezTo>
                        <a:pt x="931" y="43195"/>
                        <a:pt x="583" y="43195"/>
                        <a:pt x="375" y="43056"/>
                      </a:cubicBezTo>
                      <a:cubicBezTo>
                        <a:pt x="-42" y="42778"/>
                        <a:pt x="-111" y="42223"/>
                        <a:pt x="166" y="41806"/>
                      </a:cubicBezTo>
                      <a:cubicBezTo>
                        <a:pt x="12317" y="25490"/>
                        <a:pt x="26967" y="11535"/>
                        <a:pt x="43839" y="148"/>
                      </a:cubicBezTo>
                      <a:cubicBezTo>
                        <a:pt x="44255" y="-130"/>
                        <a:pt x="44741" y="9"/>
                        <a:pt x="45019" y="356"/>
                      </a:cubicBezTo>
                      <a:cubicBezTo>
                        <a:pt x="45296" y="773"/>
                        <a:pt x="45158" y="1328"/>
                        <a:pt x="44811" y="1537"/>
                      </a:cubicBezTo>
                      <a:cubicBezTo>
                        <a:pt x="28078" y="12784"/>
                        <a:pt x="13567" y="26601"/>
                        <a:pt x="1555" y="42778"/>
                      </a:cubicBezTo>
                      <a:cubicBezTo>
                        <a:pt x="1347" y="42986"/>
                        <a:pt x="1139" y="43125"/>
                        <a:pt x="861" y="4312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76" name="Google Shape;14776;p32"/>
                <p:cNvSpPr/>
                <p:nvPr/>
              </p:nvSpPr>
              <p:spPr>
                <a:xfrm>
                  <a:off x="6957632" y="4938904"/>
                  <a:ext cx="53189" cy="18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89" h="18399" extrusionOk="0">
                      <a:moveTo>
                        <a:pt x="52281" y="18399"/>
                      </a:moveTo>
                      <a:cubicBezTo>
                        <a:pt x="52281" y="18399"/>
                        <a:pt x="51934" y="18399"/>
                        <a:pt x="51795" y="18260"/>
                      </a:cubicBezTo>
                      <a:cubicBezTo>
                        <a:pt x="36521" y="8401"/>
                        <a:pt x="18885" y="2708"/>
                        <a:pt x="833" y="1736"/>
                      </a:cubicBezTo>
                      <a:cubicBezTo>
                        <a:pt x="347" y="1736"/>
                        <a:pt x="0" y="1319"/>
                        <a:pt x="0" y="834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cubicBezTo>
                        <a:pt x="19302" y="1042"/>
                        <a:pt x="37284" y="6804"/>
                        <a:pt x="52767" y="16802"/>
                      </a:cubicBezTo>
                      <a:cubicBezTo>
                        <a:pt x="53184" y="17080"/>
                        <a:pt x="53323" y="17636"/>
                        <a:pt x="53045" y="17983"/>
                      </a:cubicBezTo>
                      <a:cubicBezTo>
                        <a:pt x="52906" y="18260"/>
                        <a:pt x="52559" y="18399"/>
                        <a:pt x="52281" y="18399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77" name="Google Shape;14777;p32"/>
                <p:cNvSpPr/>
                <p:nvPr/>
              </p:nvSpPr>
              <p:spPr>
                <a:xfrm>
                  <a:off x="6986713" y="4870015"/>
                  <a:ext cx="18194" cy="37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4" h="37506" extrusionOk="0">
                      <a:moveTo>
                        <a:pt x="913" y="37507"/>
                      </a:moveTo>
                      <a:cubicBezTo>
                        <a:pt x="913" y="37507"/>
                        <a:pt x="775" y="37507"/>
                        <a:pt x="705" y="37507"/>
                      </a:cubicBezTo>
                      <a:cubicBezTo>
                        <a:pt x="219" y="37437"/>
                        <a:pt x="-59" y="36951"/>
                        <a:pt x="10" y="36465"/>
                      </a:cubicBezTo>
                      <a:cubicBezTo>
                        <a:pt x="2788" y="23412"/>
                        <a:pt x="8481" y="10914"/>
                        <a:pt x="16604" y="361"/>
                      </a:cubicBezTo>
                      <a:cubicBezTo>
                        <a:pt x="16882" y="-56"/>
                        <a:pt x="17438" y="-125"/>
                        <a:pt x="17854" y="222"/>
                      </a:cubicBezTo>
                      <a:cubicBezTo>
                        <a:pt x="18201" y="500"/>
                        <a:pt x="18340" y="1055"/>
                        <a:pt x="17993" y="1472"/>
                      </a:cubicBezTo>
                      <a:cubicBezTo>
                        <a:pt x="10008" y="11817"/>
                        <a:pt x="4385" y="24037"/>
                        <a:pt x="1746" y="36812"/>
                      </a:cubicBezTo>
                      <a:cubicBezTo>
                        <a:pt x="1677" y="37229"/>
                        <a:pt x="1260" y="37507"/>
                        <a:pt x="913" y="375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78" name="Google Shape;14778;p32"/>
                <p:cNvSpPr/>
                <p:nvPr/>
              </p:nvSpPr>
              <p:spPr>
                <a:xfrm>
                  <a:off x="6948537" y="4874403"/>
                  <a:ext cx="28772" cy="11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72" h="11733" extrusionOk="0">
                      <a:moveTo>
                        <a:pt x="27911" y="11734"/>
                      </a:moveTo>
                      <a:cubicBezTo>
                        <a:pt x="27911" y="11734"/>
                        <a:pt x="27564" y="11734"/>
                        <a:pt x="27425" y="11595"/>
                      </a:cubicBezTo>
                      <a:cubicBezTo>
                        <a:pt x="19579" y="6040"/>
                        <a:pt x="10415" y="2708"/>
                        <a:pt x="833" y="1805"/>
                      </a:cubicBezTo>
                      <a:cubicBezTo>
                        <a:pt x="347" y="1805"/>
                        <a:pt x="0" y="1319"/>
                        <a:pt x="0" y="833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lnTo>
                        <a:pt x="972" y="0"/>
                      </a:lnTo>
                      <a:cubicBezTo>
                        <a:pt x="10831" y="903"/>
                        <a:pt x="20343" y="4374"/>
                        <a:pt x="28397" y="10068"/>
                      </a:cubicBezTo>
                      <a:cubicBezTo>
                        <a:pt x="28814" y="10345"/>
                        <a:pt x="28883" y="10901"/>
                        <a:pt x="28605" y="11317"/>
                      </a:cubicBezTo>
                      <a:cubicBezTo>
                        <a:pt x="28397" y="11526"/>
                        <a:pt x="28189" y="11664"/>
                        <a:pt x="27911" y="1166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79" name="Google Shape;14779;p32"/>
                <p:cNvSpPr/>
                <p:nvPr/>
              </p:nvSpPr>
              <p:spPr>
                <a:xfrm>
                  <a:off x="6961234" y="4840955"/>
                  <a:ext cx="10571" cy="21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1" h="21020" extrusionOk="0">
                      <a:moveTo>
                        <a:pt x="911" y="20951"/>
                      </a:moveTo>
                      <a:cubicBezTo>
                        <a:pt x="911" y="20951"/>
                        <a:pt x="842" y="20951"/>
                        <a:pt x="772" y="20951"/>
                      </a:cubicBezTo>
                      <a:cubicBezTo>
                        <a:pt x="286" y="20951"/>
                        <a:pt x="-61" y="20465"/>
                        <a:pt x="9" y="19979"/>
                      </a:cubicBezTo>
                      <a:cubicBezTo>
                        <a:pt x="911" y="12689"/>
                        <a:pt x="4175" y="5745"/>
                        <a:pt x="9035" y="261"/>
                      </a:cubicBezTo>
                      <a:cubicBezTo>
                        <a:pt x="9382" y="-87"/>
                        <a:pt x="9937" y="-87"/>
                        <a:pt x="10284" y="261"/>
                      </a:cubicBezTo>
                      <a:cubicBezTo>
                        <a:pt x="10632" y="608"/>
                        <a:pt x="10701" y="1163"/>
                        <a:pt x="10284" y="1510"/>
                      </a:cubicBezTo>
                      <a:cubicBezTo>
                        <a:pt x="5633" y="6718"/>
                        <a:pt x="2578" y="13314"/>
                        <a:pt x="1675" y="20257"/>
                      </a:cubicBezTo>
                      <a:cubicBezTo>
                        <a:pt x="1675" y="20673"/>
                        <a:pt x="1259" y="21020"/>
                        <a:pt x="842" y="210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80" name="Google Shape;14780;p32"/>
                <p:cNvSpPr/>
                <p:nvPr/>
              </p:nvSpPr>
              <p:spPr>
                <a:xfrm>
                  <a:off x="7006152" y="4913510"/>
                  <a:ext cx="23670" cy="34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70" h="34420" extrusionOk="0">
                      <a:moveTo>
                        <a:pt x="846" y="34351"/>
                      </a:moveTo>
                      <a:cubicBezTo>
                        <a:pt x="846" y="34351"/>
                        <a:pt x="568" y="34351"/>
                        <a:pt x="498" y="34281"/>
                      </a:cubicBezTo>
                      <a:cubicBezTo>
                        <a:pt x="82" y="34073"/>
                        <a:pt x="-126" y="33518"/>
                        <a:pt x="82" y="33101"/>
                      </a:cubicBezTo>
                      <a:cubicBezTo>
                        <a:pt x="5775" y="21089"/>
                        <a:pt x="13204" y="10050"/>
                        <a:pt x="22161" y="260"/>
                      </a:cubicBezTo>
                      <a:cubicBezTo>
                        <a:pt x="22508" y="-87"/>
                        <a:pt x="23063" y="-87"/>
                        <a:pt x="23411" y="260"/>
                      </a:cubicBezTo>
                      <a:cubicBezTo>
                        <a:pt x="23758" y="608"/>
                        <a:pt x="23758" y="1163"/>
                        <a:pt x="23411" y="1510"/>
                      </a:cubicBezTo>
                      <a:cubicBezTo>
                        <a:pt x="14523" y="11161"/>
                        <a:pt x="7233" y="22062"/>
                        <a:pt x="1609" y="33934"/>
                      </a:cubicBezTo>
                      <a:cubicBezTo>
                        <a:pt x="1470" y="34281"/>
                        <a:pt x="1123" y="34420"/>
                        <a:pt x="846" y="344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81" name="Google Shape;14781;p32"/>
                <p:cNvSpPr/>
                <p:nvPr/>
              </p:nvSpPr>
              <p:spPr>
                <a:xfrm>
                  <a:off x="6973185" y="4990700"/>
                  <a:ext cx="53536" cy="161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36" h="16177" extrusionOk="0">
                      <a:moveTo>
                        <a:pt x="52698" y="16177"/>
                      </a:moveTo>
                      <a:cubicBezTo>
                        <a:pt x="52698" y="16177"/>
                        <a:pt x="52350" y="16177"/>
                        <a:pt x="52211" y="16038"/>
                      </a:cubicBezTo>
                      <a:cubicBezTo>
                        <a:pt x="37215" y="6804"/>
                        <a:pt x="19301" y="1736"/>
                        <a:pt x="1666" y="1736"/>
                      </a:cubicBezTo>
                      <a:lnTo>
                        <a:pt x="902" y="1736"/>
                      </a:lnTo>
                      <a:cubicBezTo>
                        <a:pt x="417" y="1736"/>
                        <a:pt x="0" y="1319"/>
                        <a:pt x="0" y="903"/>
                      </a:cubicBezTo>
                      <a:cubicBezTo>
                        <a:pt x="0" y="417"/>
                        <a:pt x="347" y="0"/>
                        <a:pt x="833" y="0"/>
                      </a:cubicBezTo>
                      <a:cubicBezTo>
                        <a:pt x="1111" y="0"/>
                        <a:pt x="1388" y="0"/>
                        <a:pt x="1666" y="0"/>
                      </a:cubicBezTo>
                      <a:cubicBezTo>
                        <a:pt x="19579" y="0"/>
                        <a:pt x="37839" y="5138"/>
                        <a:pt x="53114" y="14581"/>
                      </a:cubicBezTo>
                      <a:cubicBezTo>
                        <a:pt x="53531" y="14858"/>
                        <a:pt x="53670" y="15344"/>
                        <a:pt x="53392" y="15761"/>
                      </a:cubicBezTo>
                      <a:cubicBezTo>
                        <a:pt x="53253" y="16038"/>
                        <a:pt x="52906" y="16177"/>
                        <a:pt x="52628" y="1617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4782" name="Google Shape;14782;p32"/>
            <p:cNvGrpSpPr/>
            <p:nvPr/>
          </p:nvGrpSpPr>
          <p:grpSpPr>
            <a:xfrm flipH="1">
              <a:off x="8609015" y="257158"/>
              <a:ext cx="175120" cy="178001"/>
              <a:chOff x="4960130" y="3783548"/>
              <a:chExt cx="125113" cy="127144"/>
            </a:xfrm>
          </p:grpSpPr>
          <p:sp>
            <p:nvSpPr>
              <p:cNvPr id="14783" name="Google Shape;14783;p32"/>
              <p:cNvSpPr/>
              <p:nvPr/>
            </p:nvSpPr>
            <p:spPr>
              <a:xfrm>
                <a:off x="4960130" y="3783548"/>
                <a:ext cx="125113" cy="127144"/>
              </a:xfrm>
              <a:custGeom>
                <a:avLst/>
                <a:gdLst/>
                <a:ahLst/>
                <a:cxnLst/>
                <a:rect l="l" t="t" r="r" b="b"/>
                <a:pathLst>
                  <a:path w="183989" h="186976" extrusionOk="0">
                    <a:moveTo>
                      <a:pt x="2106" y="101794"/>
                    </a:moveTo>
                    <a:cubicBezTo>
                      <a:pt x="4258" y="98600"/>
                      <a:pt x="7869" y="96725"/>
                      <a:pt x="11409" y="95267"/>
                    </a:cubicBezTo>
                    <a:cubicBezTo>
                      <a:pt x="23491" y="90407"/>
                      <a:pt x="37238" y="89851"/>
                      <a:pt x="49735" y="93601"/>
                    </a:cubicBezTo>
                    <a:cubicBezTo>
                      <a:pt x="43070" y="89504"/>
                      <a:pt x="37793" y="83325"/>
                      <a:pt x="34738" y="76174"/>
                    </a:cubicBezTo>
                    <a:cubicBezTo>
                      <a:pt x="33489" y="73188"/>
                      <a:pt x="32586" y="69855"/>
                      <a:pt x="33419" y="66731"/>
                    </a:cubicBezTo>
                    <a:cubicBezTo>
                      <a:pt x="34252" y="63607"/>
                      <a:pt x="37377" y="60205"/>
                      <a:pt x="40570" y="60621"/>
                    </a:cubicBezTo>
                    <a:cubicBezTo>
                      <a:pt x="32586" y="51873"/>
                      <a:pt x="29670" y="38750"/>
                      <a:pt x="33211" y="27433"/>
                    </a:cubicBezTo>
                    <a:cubicBezTo>
                      <a:pt x="34391" y="23615"/>
                      <a:pt x="36544" y="19796"/>
                      <a:pt x="40084" y="17991"/>
                    </a:cubicBezTo>
                    <a:cubicBezTo>
                      <a:pt x="43834" y="16186"/>
                      <a:pt x="48208" y="16949"/>
                      <a:pt x="52235" y="18130"/>
                    </a:cubicBezTo>
                    <a:cubicBezTo>
                      <a:pt x="62788" y="21254"/>
                      <a:pt x="72578" y="26809"/>
                      <a:pt x="80632" y="34238"/>
                    </a:cubicBezTo>
                    <a:cubicBezTo>
                      <a:pt x="85700" y="31877"/>
                      <a:pt x="91949" y="34029"/>
                      <a:pt x="96045" y="37917"/>
                    </a:cubicBezTo>
                    <a:cubicBezTo>
                      <a:pt x="100142" y="41805"/>
                      <a:pt x="102364" y="47082"/>
                      <a:pt x="104586" y="52290"/>
                    </a:cubicBezTo>
                    <a:cubicBezTo>
                      <a:pt x="100142" y="37154"/>
                      <a:pt x="103752" y="19796"/>
                      <a:pt x="113958" y="7785"/>
                    </a:cubicBezTo>
                    <a:cubicBezTo>
                      <a:pt x="117499" y="3619"/>
                      <a:pt x="122360" y="-200"/>
                      <a:pt x="127845" y="8"/>
                    </a:cubicBezTo>
                    <a:cubicBezTo>
                      <a:pt x="133191" y="217"/>
                      <a:pt x="137704" y="4174"/>
                      <a:pt x="140967" y="8409"/>
                    </a:cubicBezTo>
                    <a:cubicBezTo>
                      <a:pt x="147216" y="16533"/>
                      <a:pt x="150757" y="26461"/>
                      <a:pt x="151243" y="36668"/>
                    </a:cubicBezTo>
                    <a:cubicBezTo>
                      <a:pt x="158672" y="36807"/>
                      <a:pt x="164990" y="43125"/>
                      <a:pt x="167073" y="50276"/>
                    </a:cubicBezTo>
                    <a:cubicBezTo>
                      <a:pt x="169156" y="57427"/>
                      <a:pt x="167837" y="65134"/>
                      <a:pt x="165615" y="72286"/>
                    </a:cubicBezTo>
                    <a:cubicBezTo>
                      <a:pt x="170753" y="68814"/>
                      <a:pt x="178460" y="71383"/>
                      <a:pt x="181723" y="76729"/>
                    </a:cubicBezTo>
                    <a:cubicBezTo>
                      <a:pt x="184986" y="82075"/>
                      <a:pt x="184431" y="89018"/>
                      <a:pt x="181931" y="94711"/>
                    </a:cubicBezTo>
                    <a:cubicBezTo>
                      <a:pt x="179431" y="100405"/>
                      <a:pt x="175127" y="105126"/>
                      <a:pt x="170892" y="109709"/>
                    </a:cubicBezTo>
                    <a:cubicBezTo>
                      <a:pt x="173808" y="112208"/>
                      <a:pt x="174433" y="116721"/>
                      <a:pt x="173113" y="120331"/>
                    </a:cubicBezTo>
                    <a:cubicBezTo>
                      <a:pt x="171794" y="123942"/>
                      <a:pt x="168878" y="126788"/>
                      <a:pt x="165823" y="129080"/>
                    </a:cubicBezTo>
                    <a:cubicBezTo>
                      <a:pt x="155270" y="136786"/>
                      <a:pt x="140898" y="138939"/>
                      <a:pt x="128539" y="134704"/>
                    </a:cubicBezTo>
                    <a:cubicBezTo>
                      <a:pt x="133330" y="141716"/>
                      <a:pt x="132080" y="150950"/>
                      <a:pt x="129094" y="158865"/>
                    </a:cubicBezTo>
                    <a:cubicBezTo>
                      <a:pt x="126109" y="166780"/>
                      <a:pt x="119096" y="173029"/>
                      <a:pt x="110904" y="175182"/>
                    </a:cubicBezTo>
                    <a:cubicBezTo>
                      <a:pt x="107154" y="176154"/>
                      <a:pt x="102850" y="176154"/>
                      <a:pt x="99933" y="173654"/>
                    </a:cubicBezTo>
                    <a:cubicBezTo>
                      <a:pt x="95074" y="180319"/>
                      <a:pt x="87783" y="185527"/>
                      <a:pt x="79590" y="186707"/>
                    </a:cubicBezTo>
                    <a:cubicBezTo>
                      <a:pt x="71398" y="187957"/>
                      <a:pt x="62441" y="184833"/>
                      <a:pt x="57650" y="178028"/>
                    </a:cubicBezTo>
                    <a:cubicBezTo>
                      <a:pt x="52860" y="171294"/>
                      <a:pt x="53137" y="161087"/>
                      <a:pt x="59039" y="155255"/>
                    </a:cubicBezTo>
                    <a:cubicBezTo>
                      <a:pt x="48555" y="156088"/>
                      <a:pt x="37793" y="153450"/>
                      <a:pt x="28906" y="147826"/>
                    </a:cubicBezTo>
                    <a:cubicBezTo>
                      <a:pt x="25921" y="145951"/>
                      <a:pt x="23074" y="143660"/>
                      <a:pt x="21616" y="140536"/>
                    </a:cubicBezTo>
                    <a:cubicBezTo>
                      <a:pt x="20158" y="137342"/>
                      <a:pt x="19880" y="133523"/>
                      <a:pt x="22588" y="131371"/>
                    </a:cubicBezTo>
                    <a:cubicBezTo>
                      <a:pt x="16200" y="128733"/>
                      <a:pt x="9535" y="126025"/>
                      <a:pt x="4883" y="120887"/>
                    </a:cubicBezTo>
                    <a:cubicBezTo>
                      <a:pt x="231" y="115749"/>
                      <a:pt x="-1852" y="107556"/>
                      <a:pt x="2036" y="10186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784" name="Google Shape;14784;p32"/>
              <p:cNvSpPr/>
              <p:nvPr/>
            </p:nvSpPr>
            <p:spPr>
              <a:xfrm>
                <a:off x="4960130" y="3783548"/>
                <a:ext cx="125113" cy="127144"/>
              </a:xfrm>
              <a:custGeom>
                <a:avLst/>
                <a:gdLst/>
                <a:ahLst/>
                <a:cxnLst/>
                <a:rect l="l" t="t" r="r" b="b"/>
                <a:pathLst>
                  <a:path w="183989" h="186976" extrusionOk="0">
                    <a:moveTo>
                      <a:pt x="2106" y="101794"/>
                    </a:moveTo>
                    <a:cubicBezTo>
                      <a:pt x="4258" y="98600"/>
                      <a:pt x="7869" y="96725"/>
                      <a:pt x="11409" y="95267"/>
                    </a:cubicBezTo>
                    <a:cubicBezTo>
                      <a:pt x="23491" y="90407"/>
                      <a:pt x="37238" y="89851"/>
                      <a:pt x="49735" y="93601"/>
                    </a:cubicBezTo>
                    <a:cubicBezTo>
                      <a:pt x="43070" y="89504"/>
                      <a:pt x="37793" y="83325"/>
                      <a:pt x="34738" y="76174"/>
                    </a:cubicBezTo>
                    <a:cubicBezTo>
                      <a:pt x="33489" y="73188"/>
                      <a:pt x="32586" y="69855"/>
                      <a:pt x="33419" y="66731"/>
                    </a:cubicBezTo>
                    <a:cubicBezTo>
                      <a:pt x="34252" y="63607"/>
                      <a:pt x="37377" y="60205"/>
                      <a:pt x="40570" y="60621"/>
                    </a:cubicBezTo>
                    <a:cubicBezTo>
                      <a:pt x="32586" y="51873"/>
                      <a:pt x="29670" y="38750"/>
                      <a:pt x="33211" y="27433"/>
                    </a:cubicBezTo>
                    <a:cubicBezTo>
                      <a:pt x="34391" y="23615"/>
                      <a:pt x="36544" y="19796"/>
                      <a:pt x="40084" y="17991"/>
                    </a:cubicBezTo>
                    <a:cubicBezTo>
                      <a:pt x="43834" y="16186"/>
                      <a:pt x="48208" y="16949"/>
                      <a:pt x="52235" y="18130"/>
                    </a:cubicBezTo>
                    <a:cubicBezTo>
                      <a:pt x="62788" y="21254"/>
                      <a:pt x="72578" y="26809"/>
                      <a:pt x="80632" y="34238"/>
                    </a:cubicBezTo>
                    <a:cubicBezTo>
                      <a:pt x="85700" y="31877"/>
                      <a:pt x="91949" y="34029"/>
                      <a:pt x="96045" y="37917"/>
                    </a:cubicBezTo>
                    <a:cubicBezTo>
                      <a:pt x="100142" y="41805"/>
                      <a:pt x="102364" y="47082"/>
                      <a:pt x="104586" y="52290"/>
                    </a:cubicBezTo>
                    <a:cubicBezTo>
                      <a:pt x="100142" y="37154"/>
                      <a:pt x="103752" y="19796"/>
                      <a:pt x="113958" y="7785"/>
                    </a:cubicBezTo>
                    <a:cubicBezTo>
                      <a:pt x="117499" y="3619"/>
                      <a:pt x="122360" y="-200"/>
                      <a:pt x="127845" y="8"/>
                    </a:cubicBezTo>
                    <a:cubicBezTo>
                      <a:pt x="133191" y="217"/>
                      <a:pt x="137704" y="4174"/>
                      <a:pt x="140967" y="8409"/>
                    </a:cubicBezTo>
                    <a:cubicBezTo>
                      <a:pt x="147216" y="16533"/>
                      <a:pt x="150757" y="26461"/>
                      <a:pt x="151243" y="36668"/>
                    </a:cubicBezTo>
                    <a:cubicBezTo>
                      <a:pt x="158672" y="36807"/>
                      <a:pt x="164990" y="43125"/>
                      <a:pt x="167073" y="50276"/>
                    </a:cubicBezTo>
                    <a:cubicBezTo>
                      <a:pt x="169156" y="57427"/>
                      <a:pt x="167837" y="65134"/>
                      <a:pt x="165615" y="72286"/>
                    </a:cubicBezTo>
                    <a:cubicBezTo>
                      <a:pt x="170753" y="68814"/>
                      <a:pt x="178460" y="71383"/>
                      <a:pt x="181723" y="76729"/>
                    </a:cubicBezTo>
                    <a:cubicBezTo>
                      <a:pt x="184986" y="82075"/>
                      <a:pt x="184431" y="89018"/>
                      <a:pt x="181931" y="94711"/>
                    </a:cubicBezTo>
                    <a:cubicBezTo>
                      <a:pt x="179431" y="100405"/>
                      <a:pt x="175127" y="105126"/>
                      <a:pt x="170892" y="109709"/>
                    </a:cubicBezTo>
                    <a:cubicBezTo>
                      <a:pt x="173808" y="112208"/>
                      <a:pt x="174433" y="116721"/>
                      <a:pt x="173113" y="120331"/>
                    </a:cubicBezTo>
                    <a:cubicBezTo>
                      <a:pt x="171794" y="123942"/>
                      <a:pt x="168878" y="126788"/>
                      <a:pt x="165823" y="129080"/>
                    </a:cubicBezTo>
                    <a:cubicBezTo>
                      <a:pt x="155270" y="136786"/>
                      <a:pt x="140898" y="138939"/>
                      <a:pt x="128539" y="134704"/>
                    </a:cubicBezTo>
                    <a:cubicBezTo>
                      <a:pt x="133330" y="141716"/>
                      <a:pt x="132080" y="150950"/>
                      <a:pt x="129094" y="158865"/>
                    </a:cubicBezTo>
                    <a:cubicBezTo>
                      <a:pt x="126109" y="166780"/>
                      <a:pt x="119096" y="173029"/>
                      <a:pt x="110904" y="175182"/>
                    </a:cubicBezTo>
                    <a:cubicBezTo>
                      <a:pt x="107154" y="176154"/>
                      <a:pt x="102850" y="176154"/>
                      <a:pt x="99933" y="173654"/>
                    </a:cubicBezTo>
                    <a:cubicBezTo>
                      <a:pt x="95074" y="180319"/>
                      <a:pt x="87783" y="185527"/>
                      <a:pt x="79590" y="186707"/>
                    </a:cubicBezTo>
                    <a:cubicBezTo>
                      <a:pt x="71398" y="187957"/>
                      <a:pt x="62441" y="184833"/>
                      <a:pt x="57650" y="178028"/>
                    </a:cubicBezTo>
                    <a:cubicBezTo>
                      <a:pt x="52860" y="171294"/>
                      <a:pt x="53137" y="161087"/>
                      <a:pt x="59039" y="155255"/>
                    </a:cubicBezTo>
                    <a:cubicBezTo>
                      <a:pt x="48555" y="156088"/>
                      <a:pt x="37793" y="153450"/>
                      <a:pt x="28906" y="147826"/>
                    </a:cubicBezTo>
                    <a:cubicBezTo>
                      <a:pt x="25921" y="145951"/>
                      <a:pt x="23074" y="143660"/>
                      <a:pt x="21616" y="140536"/>
                    </a:cubicBezTo>
                    <a:cubicBezTo>
                      <a:pt x="20158" y="137342"/>
                      <a:pt x="19880" y="133523"/>
                      <a:pt x="22588" y="131371"/>
                    </a:cubicBezTo>
                    <a:cubicBezTo>
                      <a:pt x="16200" y="128733"/>
                      <a:pt x="9535" y="126025"/>
                      <a:pt x="4883" y="120887"/>
                    </a:cubicBezTo>
                    <a:cubicBezTo>
                      <a:pt x="231" y="115749"/>
                      <a:pt x="-1852" y="107556"/>
                      <a:pt x="2036" y="10186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4785" name="Google Shape;14785;p32"/>
              <p:cNvGrpSpPr/>
              <p:nvPr/>
            </p:nvGrpSpPr>
            <p:grpSpPr>
              <a:xfrm>
                <a:off x="4977031" y="3800989"/>
                <a:ext cx="91743" cy="91912"/>
                <a:chOff x="6688936" y="5233127"/>
                <a:chExt cx="134679" cy="134927"/>
              </a:xfrm>
            </p:grpSpPr>
            <p:sp>
              <p:nvSpPr>
                <p:cNvPr id="14786" name="Google Shape;14786;p32"/>
                <p:cNvSpPr/>
                <p:nvPr/>
              </p:nvSpPr>
              <p:spPr>
                <a:xfrm>
                  <a:off x="6709459" y="5239857"/>
                  <a:ext cx="114156" cy="1281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156" h="128197" extrusionOk="0">
                      <a:moveTo>
                        <a:pt x="112783" y="128197"/>
                      </a:moveTo>
                      <a:cubicBezTo>
                        <a:pt x="112783" y="128197"/>
                        <a:pt x="112228" y="128128"/>
                        <a:pt x="111950" y="127919"/>
                      </a:cubicBezTo>
                      <a:cubicBezTo>
                        <a:pt x="66682" y="94246"/>
                        <a:pt x="28009" y="50713"/>
                        <a:pt x="167" y="2042"/>
                      </a:cubicBezTo>
                      <a:cubicBezTo>
                        <a:pt x="-180" y="1417"/>
                        <a:pt x="28" y="584"/>
                        <a:pt x="653" y="167"/>
                      </a:cubicBezTo>
                      <a:cubicBezTo>
                        <a:pt x="1347" y="-180"/>
                        <a:pt x="2111" y="28"/>
                        <a:pt x="2528" y="653"/>
                      </a:cubicBezTo>
                      <a:cubicBezTo>
                        <a:pt x="30231" y="49046"/>
                        <a:pt x="68626" y="92301"/>
                        <a:pt x="113616" y="125767"/>
                      </a:cubicBezTo>
                      <a:cubicBezTo>
                        <a:pt x="114242" y="126184"/>
                        <a:pt x="114311" y="127086"/>
                        <a:pt x="113894" y="127642"/>
                      </a:cubicBezTo>
                      <a:cubicBezTo>
                        <a:pt x="113616" y="127989"/>
                        <a:pt x="113200" y="128197"/>
                        <a:pt x="112783" y="12819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87" name="Google Shape;14787;p32"/>
                <p:cNvSpPr/>
                <p:nvPr/>
              </p:nvSpPr>
              <p:spPr>
                <a:xfrm>
                  <a:off x="6782047" y="5233127"/>
                  <a:ext cx="7309" cy="104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9" h="104794" extrusionOk="0">
                      <a:moveTo>
                        <a:pt x="4995" y="104794"/>
                      </a:moveTo>
                      <a:cubicBezTo>
                        <a:pt x="4301" y="104794"/>
                        <a:pt x="3745" y="104308"/>
                        <a:pt x="3676" y="103614"/>
                      </a:cubicBezTo>
                      <a:cubicBezTo>
                        <a:pt x="-1531" y="69524"/>
                        <a:pt x="-1184" y="35086"/>
                        <a:pt x="4578" y="1135"/>
                      </a:cubicBezTo>
                      <a:cubicBezTo>
                        <a:pt x="4717" y="371"/>
                        <a:pt x="5342" y="-115"/>
                        <a:pt x="6175" y="24"/>
                      </a:cubicBezTo>
                      <a:cubicBezTo>
                        <a:pt x="6939" y="163"/>
                        <a:pt x="7425" y="857"/>
                        <a:pt x="7286" y="1621"/>
                      </a:cubicBezTo>
                      <a:cubicBezTo>
                        <a:pt x="1593" y="35294"/>
                        <a:pt x="1246" y="69454"/>
                        <a:pt x="6383" y="103267"/>
                      </a:cubicBezTo>
                      <a:cubicBezTo>
                        <a:pt x="6522" y="104031"/>
                        <a:pt x="5967" y="104725"/>
                        <a:pt x="5203" y="104794"/>
                      </a:cubicBezTo>
                      <a:cubicBezTo>
                        <a:pt x="5203" y="104794"/>
                        <a:pt x="5064" y="104794"/>
                        <a:pt x="4995" y="10479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88" name="Google Shape;14788;p32"/>
                <p:cNvSpPr/>
                <p:nvPr/>
              </p:nvSpPr>
              <p:spPr>
                <a:xfrm>
                  <a:off x="6688936" y="5322280"/>
                  <a:ext cx="100386" cy="18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386" h="18349" extrusionOk="0">
                      <a:moveTo>
                        <a:pt x="99077" y="18280"/>
                      </a:moveTo>
                      <a:cubicBezTo>
                        <a:pt x="99077" y="18280"/>
                        <a:pt x="98800" y="18280"/>
                        <a:pt x="98591" y="18211"/>
                      </a:cubicBezTo>
                      <a:cubicBezTo>
                        <a:pt x="67764" y="7033"/>
                        <a:pt x="34160" y="1686"/>
                        <a:pt x="1388" y="2866"/>
                      </a:cubicBezTo>
                      <a:cubicBezTo>
                        <a:pt x="555" y="2936"/>
                        <a:pt x="0" y="2311"/>
                        <a:pt x="0" y="1547"/>
                      </a:cubicBezTo>
                      <a:cubicBezTo>
                        <a:pt x="0" y="784"/>
                        <a:pt x="555" y="159"/>
                        <a:pt x="1319" y="159"/>
                      </a:cubicBezTo>
                      <a:cubicBezTo>
                        <a:pt x="34437" y="-1022"/>
                        <a:pt x="68389" y="4394"/>
                        <a:pt x="99494" y="15711"/>
                      </a:cubicBezTo>
                      <a:cubicBezTo>
                        <a:pt x="100188" y="15989"/>
                        <a:pt x="100535" y="16753"/>
                        <a:pt x="100327" y="17447"/>
                      </a:cubicBezTo>
                      <a:cubicBezTo>
                        <a:pt x="100119" y="18003"/>
                        <a:pt x="99633" y="18350"/>
                        <a:pt x="99077" y="1835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89" name="Google Shape;14789;p32"/>
                <p:cNvSpPr/>
                <p:nvPr/>
              </p:nvSpPr>
              <p:spPr>
                <a:xfrm>
                  <a:off x="6784071" y="5290842"/>
                  <a:ext cx="29637" cy="2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37" h="26875" extrusionOk="0">
                      <a:moveTo>
                        <a:pt x="888" y="26806"/>
                      </a:moveTo>
                      <a:cubicBezTo>
                        <a:pt x="888" y="26806"/>
                        <a:pt x="471" y="26806"/>
                        <a:pt x="332" y="26597"/>
                      </a:cubicBezTo>
                      <a:cubicBezTo>
                        <a:pt x="-84" y="26250"/>
                        <a:pt x="-84" y="25695"/>
                        <a:pt x="193" y="25348"/>
                      </a:cubicBezTo>
                      <a:cubicBezTo>
                        <a:pt x="8247" y="15558"/>
                        <a:pt x="17690" y="7088"/>
                        <a:pt x="28243" y="144"/>
                      </a:cubicBezTo>
                      <a:cubicBezTo>
                        <a:pt x="28660" y="-133"/>
                        <a:pt x="29215" y="5"/>
                        <a:pt x="29493" y="422"/>
                      </a:cubicBezTo>
                      <a:cubicBezTo>
                        <a:pt x="29771" y="839"/>
                        <a:pt x="29632" y="1394"/>
                        <a:pt x="29215" y="1672"/>
                      </a:cubicBezTo>
                      <a:cubicBezTo>
                        <a:pt x="18801" y="8546"/>
                        <a:pt x="9497" y="16877"/>
                        <a:pt x="1513" y="26528"/>
                      </a:cubicBezTo>
                      <a:cubicBezTo>
                        <a:pt x="1304" y="26736"/>
                        <a:pt x="1096" y="26875"/>
                        <a:pt x="818" y="2687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90" name="Google Shape;14790;p32"/>
                <p:cNvSpPr/>
                <p:nvPr/>
              </p:nvSpPr>
              <p:spPr>
                <a:xfrm>
                  <a:off x="6770534" y="5272119"/>
                  <a:ext cx="13047" cy="17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47" h="17756" extrusionOk="0">
                      <a:moveTo>
                        <a:pt x="12202" y="17757"/>
                      </a:moveTo>
                      <a:cubicBezTo>
                        <a:pt x="12202" y="17757"/>
                        <a:pt x="11578" y="17548"/>
                        <a:pt x="11369" y="17271"/>
                      </a:cubicBezTo>
                      <a:cubicBezTo>
                        <a:pt x="8523" y="11508"/>
                        <a:pt x="4843" y="6231"/>
                        <a:pt x="260" y="1579"/>
                      </a:cubicBezTo>
                      <a:cubicBezTo>
                        <a:pt x="-87" y="1232"/>
                        <a:pt x="-87" y="677"/>
                        <a:pt x="260" y="260"/>
                      </a:cubicBezTo>
                      <a:cubicBezTo>
                        <a:pt x="607" y="-87"/>
                        <a:pt x="1163" y="-87"/>
                        <a:pt x="1579" y="260"/>
                      </a:cubicBezTo>
                      <a:cubicBezTo>
                        <a:pt x="6231" y="4982"/>
                        <a:pt x="10050" y="10466"/>
                        <a:pt x="12966" y="16438"/>
                      </a:cubicBezTo>
                      <a:cubicBezTo>
                        <a:pt x="13174" y="16924"/>
                        <a:pt x="12966" y="17409"/>
                        <a:pt x="12550" y="17618"/>
                      </a:cubicBezTo>
                      <a:cubicBezTo>
                        <a:pt x="12411" y="17618"/>
                        <a:pt x="12272" y="17687"/>
                        <a:pt x="12133" y="1768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91" name="Google Shape;14791;p32"/>
                <p:cNvSpPr/>
                <p:nvPr/>
              </p:nvSpPr>
              <p:spPr>
                <a:xfrm>
                  <a:off x="6753504" y="5266536"/>
                  <a:ext cx="5845" cy="38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5" h="38266" extrusionOk="0">
                      <a:moveTo>
                        <a:pt x="905" y="38267"/>
                      </a:moveTo>
                      <a:cubicBezTo>
                        <a:pt x="419" y="38267"/>
                        <a:pt x="3" y="37850"/>
                        <a:pt x="3" y="37364"/>
                      </a:cubicBezTo>
                      <a:cubicBezTo>
                        <a:pt x="-67" y="25006"/>
                        <a:pt x="1252" y="12716"/>
                        <a:pt x="4030" y="705"/>
                      </a:cubicBezTo>
                      <a:cubicBezTo>
                        <a:pt x="4168" y="219"/>
                        <a:pt x="4654" y="-59"/>
                        <a:pt x="5140" y="10"/>
                      </a:cubicBezTo>
                      <a:cubicBezTo>
                        <a:pt x="5626" y="149"/>
                        <a:pt x="5904" y="636"/>
                        <a:pt x="5835" y="1122"/>
                      </a:cubicBezTo>
                      <a:cubicBezTo>
                        <a:pt x="3127" y="12994"/>
                        <a:pt x="1808" y="25214"/>
                        <a:pt x="1877" y="37364"/>
                      </a:cubicBezTo>
                      <a:cubicBezTo>
                        <a:pt x="1877" y="37850"/>
                        <a:pt x="1460" y="38267"/>
                        <a:pt x="975" y="38267"/>
                      </a:cubicBezTo>
                      <a:lnTo>
                        <a:pt x="975" y="38267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92" name="Google Shape;14792;p32"/>
                <p:cNvSpPr/>
                <p:nvPr/>
              </p:nvSpPr>
              <p:spPr>
                <a:xfrm>
                  <a:off x="6713237" y="5274185"/>
                  <a:ext cx="21384" cy="52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84" h="5207" extrusionOk="0">
                      <a:moveTo>
                        <a:pt x="20551" y="5138"/>
                      </a:moveTo>
                      <a:cubicBezTo>
                        <a:pt x="20551" y="5138"/>
                        <a:pt x="20343" y="5138"/>
                        <a:pt x="20274" y="5138"/>
                      </a:cubicBezTo>
                      <a:cubicBezTo>
                        <a:pt x="14025" y="3055"/>
                        <a:pt x="7498" y="1944"/>
                        <a:pt x="903" y="1805"/>
                      </a:cubicBezTo>
                      <a:cubicBezTo>
                        <a:pt x="417" y="1805"/>
                        <a:pt x="0" y="1389"/>
                        <a:pt x="0" y="903"/>
                      </a:cubicBezTo>
                      <a:cubicBezTo>
                        <a:pt x="0" y="417"/>
                        <a:pt x="347" y="69"/>
                        <a:pt x="903" y="0"/>
                      </a:cubicBezTo>
                      <a:cubicBezTo>
                        <a:pt x="7637" y="139"/>
                        <a:pt x="14303" y="1250"/>
                        <a:pt x="20760" y="3402"/>
                      </a:cubicBezTo>
                      <a:cubicBezTo>
                        <a:pt x="21246" y="3541"/>
                        <a:pt x="21523" y="4096"/>
                        <a:pt x="21315" y="4582"/>
                      </a:cubicBezTo>
                      <a:cubicBezTo>
                        <a:pt x="21176" y="4929"/>
                        <a:pt x="20829" y="5207"/>
                        <a:pt x="20482" y="52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93" name="Google Shape;14793;p32"/>
                <p:cNvSpPr/>
                <p:nvPr/>
              </p:nvSpPr>
              <p:spPr>
                <a:xfrm>
                  <a:off x="6738685" y="5331909"/>
                  <a:ext cx="27924" cy="16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24" h="16358" extrusionOk="0">
                      <a:moveTo>
                        <a:pt x="866" y="16289"/>
                      </a:moveTo>
                      <a:cubicBezTo>
                        <a:pt x="866" y="16289"/>
                        <a:pt x="310" y="16150"/>
                        <a:pt x="172" y="15942"/>
                      </a:cubicBezTo>
                      <a:cubicBezTo>
                        <a:pt x="-106" y="15525"/>
                        <a:pt x="-37" y="14970"/>
                        <a:pt x="310" y="14692"/>
                      </a:cubicBezTo>
                      <a:cubicBezTo>
                        <a:pt x="8295" y="8443"/>
                        <a:pt x="17182" y="3514"/>
                        <a:pt x="26694" y="42"/>
                      </a:cubicBezTo>
                      <a:cubicBezTo>
                        <a:pt x="27180" y="-97"/>
                        <a:pt x="27666" y="112"/>
                        <a:pt x="27874" y="597"/>
                      </a:cubicBezTo>
                      <a:cubicBezTo>
                        <a:pt x="28013" y="1083"/>
                        <a:pt x="27874" y="1570"/>
                        <a:pt x="27319" y="1778"/>
                      </a:cubicBezTo>
                      <a:cubicBezTo>
                        <a:pt x="18015" y="5250"/>
                        <a:pt x="9267" y="10040"/>
                        <a:pt x="1421" y="16150"/>
                      </a:cubicBezTo>
                      <a:cubicBezTo>
                        <a:pt x="1282" y="16289"/>
                        <a:pt x="1074" y="16358"/>
                        <a:pt x="866" y="1635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94" name="Google Shape;14794;p32"/>
                <p:cNvSpPr/>
                <p:nvPr/>
              </p:nvSpPr>
              <p:spPr>
                <a:xfrm>
                  <a:off x="6713324" y="5310306"/>
                  <a:ext cx="20053" cy="162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3" h="16229" extrusionOk="0">
                      <a:moveTo>
                        <a:pt x="19076" y="16229"/>
                      </a:moveTo>
                      <a:cubicBezTo>
                        <a:pt x="19076" y="16229"/>
                        <a:pt x="18729" y="16229"/>
                        <a:pt x="18590" y="16091"/>
                      </a:cubicBezTo>
                      <a:cubicBezTo>
                        <a:pt x="11925" y="11994"/>
                        <a:pt x="5745" y="7134"/>
                        <a:pt x="260" y="1579"/>
                      </a:cubicBezTo>
                      <a:cubicBezTo>
                        <a:pt x="-87" y="1232"/>
                        <a:pt x="-87" y="677"/>
                        <a:pt x="260" y="260"/>
                      </a:cubicBezTo>
                      <a:cubicBezTo>
                        <a:pt x="607" y="-87"/>
                        <a:pt x="1163" y="-87"/>
                        <a:pt x="1579" y="260"/>
                      </a:cubicBezTo>
                      <a:cubicBezTo>
                        <a:pt x="6995" y="5676"/>
                        <a:pt x="13105" y="10466"/>
                        <a:pt x="19631" y="14493"/>
                      </a:cubicBezTo>
                      <a:cubicBezTo>
                        <a:pt x="20048" y="14771"/>
                        <a:pt x="20187" y="15327"/>
                        <a:pt x="19909" y="15743"/>
                      </a:cubicBezTo>
                      <a:cubicBezTo>
                        <a:pt x="19770" y="16021"/>
                        <a:pt x="19423" y="16160"/>
                        <a:pt x="19145" y="1616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4795" name="Google Shape;14795;p32"/>
            <p:cNvGrpSpPr/>
            <p:nvPr/>
          </p:nvGrpSpPr>
          <p:grpSpPr>
            <a:xfrm rot="-2092781" flipH="1">
              <a:off x="8150931" y="140436"/>
              <a:ext cx="252631" cy="253792"/>
              <a:chOff x="62450" y="3879120"/>
              <a:chExt cx="179934" cy="180754"/>
            </a:xfrm>
          </p:grpSpPr>
          <p:sp>
            <p:nvSpPr>
              <p:cNvPr id="14796" name="Google Shape;14796;p32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797" name="Google Shape;14797;p32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4798" name="Google Shape;14798;p32"/>
              <p:cNvGrpSpPr/>
              <p:nvPr/>
            </p:nvGrpSpPr>
            <p:grpSpPr>
              <a:xfrm rot="2546504">
                <a:off x="100156" y="3900105"/>
                <a:ext cx="89986" cy="146688"/>
                <a:chOff x="6936908" y="4823269"/>
                <a:chExt cx="132099" cy="215338"/>
              </a:xfrm>
            </p:grpSpPr>
            <p:sp>
              <p:nvSpPr>
                <p:cNvPr id="14799" name="Google Shape;14799;p32"/>
                <p:cNvSpPr/>
                <p:nvPr/>
              </p:nvSpPr>
              <p:spPr>
                <a:xfrm>
                  <a:off x="6936908" y="4823269"/>
                  <a:ext cx="99346" cy="21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346" h="215338" extrusionOk="0">
                      <a:moveTo>
                        <a:pt x="98000" y="215338"/>
                      </a:moveTo>
                      <a:cubicBezTo>
                        <a:pt x="97376" y="215338"/>
                        <a:pt x="96820" y="214922"/>
                        <a:pt x="96750" y="214297"/>
                      </a:cubicBezTo>
                      <a:cubicBezTo>
                        <a:pt x="79740" y="138270"/>
                        <a:pt x="46344" y="64882"/>
                        <a:pt x="242" y="2047"/>
                      </a:cubicBezTo>
                      <a:cubicBezTo>
                        <a:pt x="-174" y="1492"/>
                        <a:pt x="-36" y="659"/>
                        <a:pt x="520" y="242"/>
                      </a:cubicBezTo>
                      <a:cubicBezTo>
                        <a:pt x="1075" y="-174"/>
                        <a:pt x="1909" y="-35"/>
                        <a:pt x="2325" y="520"/>
                      </a:cubicBezTo>
                      <a:cubicBezTo>
                        <a:pt x="48635" y="63632"/>
                        <a:pt x="82170" y="137367"/>
                        <a:pt x="99319" y="213741"/>
                      </a:cubicBezTo>
                      <a:cubicBezTo>
                        <a:pt x="99458" y="214436"/>
                        <a:pt x="99042" y="215130"/>
                        <a:pt x="98348" y="215338"/>
                      </a:cubicBezTo>
                      <a:cubicBezTo>
                        <a:pt x="98278" y="215338"/>
                        <a:pt x="98139" y="215338"/>
                        <a:pt x="98070" y="21533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00" name="Google Shape;14800;p32"/>
                <p:cNvSpPr/>
                <p:nvPr/>
              </p:nvSpPr>
              <p:spPr>
                <a:xfrm>
                  <a:off x="7023841" y="4957711"/>
                  <a:ext cx="45166" cy="431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166" h="43194" extrusionOk="0">
                      <a:moveTo>
                        <a:pt x="931" y="43195"/>
                      </a:moveTo>
                      <a:cubicBezTo>
                        <a:pt x="931" y="43195"/>
                        <a:pt x="583" y="43195"/>
                        <a:pt x="375" y="43056"/>
                      </a:cubicBezTo>
                      <a:cubicBezTo>
                        <a:pt x="-42" y="42778"/>
                        <a:pt x="-111" y="42223"/>
                        <a:pt x="166" y="41806"/>
                      </a:cubicBezTo>
                      <a:cubicBezTo>
                        <a:pt x="12317" y="25490"/>
                        <a:pt x="26967" y="11535"/>
                        <a:pt x="43839" y="148"/>
                      </a:cubicBezTo>
                      <a:cubicBezTo>
                        <a:pt x="44255" y="-130"/>
                        <a:pt x="44741" y="9"/>
                        <a:pt x="45019" y="356"/>
                      </a:cubicBezTo>
                      <a:cubicBezTo>
                        <a:pt x="45296" y="773"/>
                        <a:pt x="45158" y="1328"/>
                        <a:pt x="44811" y="1537"/>
                      </a:cubicBezTo>
                      <a:cubicBezTo>
                        <a:pt x="28078" y="12784"/>
                        <a:pt x="13567" y="26601"/>
                        <a:pt x="1555" y="42778"/>
                      </a:cubicBezTo>
                      <a:cubicBezTo>
                        <a:pt x="1347" y="42986"/>
                        <a:pt x="1139" y="43125"/>
                        <a:pt x="861" y="4312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01" name="Google Shape;14801;p32"/>
                <p:cNvSpPr/>
                <p:nvPr/>
              </p:nvSpPr>
              <p:spPr>
                <a:xfrm>
                  <a:off x="6957632" y="4938904"/>
                  <a:ext cx="53189" cy="18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89" h="18399" extrusionOk="0">
                      <a:moveTo>
                        <a:pt x="52281" y="18399"/>
                      </a:moveTo>
                      <a:cubicBezTo>
                        <a:pt x="52281" y="18399"/>
                        <a:pt x="51934" y="18399"/>
                        <a:pt x="51795" y="18260"/>
                      </a:cubicBezTo>
                      <a:cubicBezTo>
                        <a:pt x="36521" y="8401"/>
                        <a:pt x="18885" y="2708"/>
                        <a:pt x="833" y="1736"/>
                      </a:cubicBezTo>
                      <a:cubicBezTo>
                        <a:pt x="347" y="1736"/>
                        <a:pt x="0" y="1319"/>
                        <a:pt x="0" y="834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cubicBezTo>
                        <a:pt x="19302" y="1042"/>
                        <a:pt x="37284" y="6804"/>
                        <a:pt x="52767" y="16802"/>
                      </a:cubicBezTo>
                      <a:cubicBezTo>
                        <a:pt x="53184" y="17080"/>
                        <a:pt x="53323" y="17636"/>
                        <a:pt x="53045" y="17983"/>
                      </a:cubicBezTo>
                      <a:cubicBezTo>
                        <a:pt x="52906" y="18260"/>
                        <a:pt x="52559" y="18399"/>
                        <a:pt x="52281" y="18399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02" name="Google Shape;14802;p32"/>
                <p:cNvSpPr/>
                <p:nvPr/>
              </p:nvSpPr>
              <p:spPr>
                <a:xfrm>
                  <a:off x="6986713" y="4870015"/>
                  <a:ext cx="18194" cy="37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4" h="37506" extrusionOk="0">
                      <a:moveTo>
                        <a:pt x="913" y="37507"/>
                      </a:moveTo>
                      <a:cubicBezTo>
                        <a:pt x="913" y="37507"/>
                        <a:pt x="775" y="37507"/>
                        <a:pt x="705" y="37507"/>
                      </a:cubicBezTo>
                      <a:cubicBezTo>
                        <a:pt x="219" y="37437"/>
                        <a:pt x="-59" y="36951"/>
                        <a:pt x="10" y="36465"/>
                      </a:cubicBezTo>
                      <a:cubicBezTo>
                        <a:pt x="2788" y="23412"/>
                        <a:pt x="8481" y="10914"/>
                        <a:pt x="16604" y="361"/>
                      </a:cubicBezTo>
                      <a:cubicBezTo>
                        <a:pt x="16882" y="-56"/>
                        <a:pt x="17438" y="-125"/>
                        <a:pt x="17854" y="222"/>
                      </a:cubicBezTo>
                      <a:cubicBezTo>
                        <a:pt x="18201" y="500"/>
                        <a:pt x="18340" y="1055"/>
                        <a:pt x="17993" y="1472"/>
                      </a:cubicBezTo>
                      <a:cubicBezTo>
                        <a:pt x="10008" y="11817"/>
                        <a:pt x="4385" y="24037"/>
                        <a:pt x="1746" y="36812"/>
                      </a:cubicBezTo>
                      <a:cubicBezTo>
                        <a:pt x="1677" y="37229"/>
                        <a:pt x="1260" y="37507"/>
                        <a:pt x="913" y="375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03" name="Google Shape;14803;p32"/>
                <p:cNvSpPr/>
                <p:nvPr/>
              </p:nvSpPr>
              <p:spPr>
                <a:xfrm>
                  <a:off x="6948537" y="4874403"/>
                  <a:ext cx="28772" cy="11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72" h="11733" extrusionOk="0">
                      <a:moveTo>
                        <a:pt x="27911" y="11734"/>
                      </a:moveTo>
                      <a:cubicBezTo>
                        <a:pt x="27911" y="11734"/>
                        <a:pt x="27564" y="11734"/>
                        <a:pt x="27425" y="11595"/>
                      </a:cubicBezTo>
                      <a:cubicBezTo>
                        <a:pt x="19579" y="6040"/>
                        <a:pt x="10415" y="2708"/>
                        <a:pt x="833" y="1805"/>
                      </a:cubicBezTo>
                      <a:cubicBezTo>
                        <a:pt x="347" y="1805"/>
                        <a:pt x="0" y="1319"/>
                        <a:pt x="0" y="833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lnTo>
                        <a:pt x="972" y="0"/>
                      </a:lnTo>
                      <a:cubicBezTo>
                        <a:pt x="10831" y="903"/>
                        <a:pt x="20343" y="4374"/>
                        <a:pt x="28397" y="10068"/>
                      </a:cubicBezTo>
                      <a:cubicBezTo>
                        <a:pt x="28814" y="10345"/>
                        <a:pt x="28883" y="10901"/>
                        <a:pt x="28605" y="11317"/>
                      </a:cubicBezTo>
                      <a:cubicBezTo>
                        <a:pt x="28397" y="11526"/>
                        <a:pt x="28189" y="11664"/>
                        <a:pt x="27911" y="1166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04" name="Google Shape;14804;p32"/>
                <p:cNvSpPr/>
                <p:nvPr/>
              </p:nvSpPr>
              <p:spPr>
                <a:xfrm>
                  <a:off x="6961234" y="4840955"/>
                  <a:ext cx="10571" cy="21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1" h="21020" extrusionOk="0">
                      <a:moveTo>
                        <a:pt x="911" y="20951"/>
                      </a:moveTo>
                      <a:cubicBezTo>
                        <a:pt x="911" y="20951"/>
                        <a:pt x="842" y="20951"/>
                        <a:pt x="772" y="20951"/>
                      </a:cubicBezTo>
                      <a:cubicBezTo>
                        <a:pt x="286" y="20951"/>
                        <a:pt x="-61" y="20465"/>
                        <a:pt x="9" y="19979"/>
                      </a:cubicBezTo>
                      <a:cubicBezTo>
                        <a:pt x="911" y="12689"/>
                        <a:pt x="4175" y="5745"/>
                        <a:pt x="9035" y="261"/>
                      </a:cubicBezTo>
                      <a:cubicBezTo>
                        <a:pt x="9382" y="-87"/>
                        <a:pt x="9937" y="-87"/>
                        <a:pt x="10284" y="261"/>
                      </a:cubicBezTo>
                      <a:cubicBezTo>
                        <a:pt x="10632" y="608"/>
                        <a:pt x="10701" y="1163"/>
                        <a:pt x="10284" y="1510"/>
                      </a:cubicBezTo>
                      <a:cubicBezTo>
                        <a:pt x="5633" y="6718"/>
                        <a:pt x="2578" y="13314"/>
                        <a:pt x="1675" y="20257"/>
                      </a:cubicBezTo>
                      <a:cubicBezTo>
                        <a:pt x="1675" y="20673"/>
                        <a:pt x="1259" y="21020"/>
                        <a:pt x="842" y="210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05" name="Google Shape;14805;p32"/>
                <p:cNvSpPr/>
                <p:nvPr/>
              </p:nvSpPr>
              <p:spPr>
                <a:xfrm>
                  <a:off x="7006152" y="4913510"/>
                  <a:ext cx="23670" cy="34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70" h="34420" extrusionOk="0">
                      <a:moveTo>
                        <a:pt x="846" y="34351"/>
                      </a:moveTo>
                      <a:cubicBezTo>
                        <a:pt x="846" y="34351"/>
                        <a:pt x="568" y="34351"/>
                        <a:pt x="498" y="34281"/>
                      </a:cubicBezTo>
                      <a:cubicBezTo>
                        <a:pt x="82" y="34073"/>
                        <a:pt x="-126" y="33518"/>
                        <a:pt x="82" y="33101"/>
                      </a:cubicBezTo>
                      <a:cubicBezTo>
                        <a:pt x="5775" y="21089"/>
                        <a:pt x="13204" y="10050"/>
                        <a:pt x="22161" y="260"/>
                      </a:cubicBezTo>
                      <a:cubicBezTo>
                        <a:pt x="22508" y="-87"/>
                        <a:pt x="23063" y="-87"/>
                        <a:pt x="23411" y="260"/>
                      </a:cubicBezTo>
                      <a:cubicBezTo>
                        <a:pt x="23758" y="608"/>
                        <a:pt x="23758" y="1163"/>
                        <a:pt x="23411" y="1510"/>
                      </a:cubicBezTo>
                      <a:cubicBezTo>
                        <a:pt x="14523" y="11161"/>
                        <a:pt x="7233" y="22062"/>
                        <a:pt x="1609" y="33934"/>
                      </a:cubicBezTo>
                      <a:cubicBezTo>
                        <a:pt x="1470" y="34281"/>
                        <a:pt x="1123" y="34420"/>
                        <a:pt x="846" y="344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06" name="Google Shape;14806;p32"/>
                <p:cNvSpPr/>
                <p:nvPr/>
              </p:nvSpPr>
              <p:spPr>
                <a:xfrm>
                  <a:off x="6973185" y="4990700"/>
                  <a:ext cx="53536" cy="161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36" h="16177" extrusionOk="0">
                      <a:moveTo>
                        <a:pt x="52698" y="16177"/>
                      </a:moveTo>
                      <a:cubicBezTo>
                        <a:pt x="52698" y="16177"/>
                        <a:pt x="52350" y="16177"/>
                        <a:pt x="52211" y="16038"/>
                      </a:cubicBezTo>
                      <a:cubicBezTo>
                        <a:pt x="37215" y="6804"/>
                        <a:pt x="19301" y="1736"/>
                        <a:pt x="1666" y="1736"/>
                      </a:cubicBezTo>
                      <a:lnTo>
                        <a:pt x="902" y="1736"/>
                      </a:lnTo>
                      <a:cubicBezTo>
                        <a:pt x="417" y="1736"/>
                        <a:pt x="0" y="1319"/>
                        <a:pt x="0" y="903"/>
                      </a:cubicBezTo>
                      <a:cubicBezTo>
                        <a:pt x="0" y="417"/>
                        <a:pt x="347" y="0"/>
                        <a:pt x="833" y="0"/>
                      </a:cubicBezTo>
                      <a:cubicBezTo>
                        <a:pt x="1111" y="0"/>
                        <a:pt x="1388" y="0"/>
                        <a:pt x="1666" y="0"/>
                      </a:cubicBezTo>
                      <a:cubicBezTo>
                        <a:pt x="19579" y="0"/>
                        <a:pt x="37839" y="5138"/>
                        <a:pt x="53114" y="14581"/>
                      </a:cubicBezTo>
                      <a:cubicBezTo>
                        <a:pt x="53531" y="14858"/>
                        <a:pt x="53670" y="15344"/>
                        <a:pt x="53392" y="15761"/>
                      </a:cubicBezTo>
                      <a:cubicBezTo>
                        <a:pt x="53253" y="16038"/>
                        <a:pt x="52906" y="16177"/>
                        <a:pt x="52628" y="1617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337106254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1">
  <p:cSld name="Title only 21">
    <p:spTree>
      <p:nvGrpSpPr>
        <p:cNvPr id="1" name="Shape 14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08" name="Google Shape;14808;p33"/>
          <p:cNvSpPr/>
          <p:nvPr/>
        </p:nvSpPr>
        <p:spPr>
          <a:xfrm>
            <a:off x="-14800" y="7400"/>
            <a:ext cx="12221600" cy="6843200"/>
          </a:xfrm>
          <a:prstGeom prst="rect">
            <a:avLst/>
          </a:prstGeom>
          <a:gradFill>
            <a:gsLst>
              <a:gs pos="0">
                <a:schemeClr val="accent6"/>
              </a:gs>
              <a:gs pos="40000">
                <a:schemeClr val="accent6"/>
              </a:gs>
              <a:gs pos="100000">
                <a:schemeClr val="lt1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Asap"/>
              <a:ea typeface="Asap"/>
              <a:cs typeface="Asap"/>
              <a:sym typeface="Asap"/>
            </a:endParaRPr>
          </a:p>
        </p:txBody>
      </p:sp>
      <p:sp>
        <p:nvSpPr>
          <p:cNvPr id="14809" name="Google Shape;14809;p33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4810" name="Google Shape;14810;p33"/>
          <p:cNvGrpSpPr/>
          <p:nvPr/>
        </p:nvGrpSpPr>
        <p:grpSpPr>
          <a:xfrm flipH="1">
            <a:off x="1302534" y="5904737"/>
            <a:ext cx="2107111" cy="965439"/>
            <a:chOff x="7410993" y="1229077"/>
            <a:chExt cx="1580333" cy="724079"/>
          </a:xfrm>
        </p:grpSpPr>
        <p:sp>
          <p:nvSpPr>
            <p:cNvPr id="14811" name="Google Shape;14811;p33"/>
            <p:cNvSpPr/>
            <p:nvPr/>
          </p:nvSpPr>
          <p:spPr>
            <a:xfrm>
              <a:off x="7410993" y="1229595"/>
              <a:ext cx="1580333" cy="723561"/>
            </a:xfrm>
            <a:custGeom>
              <a:avLst/>
              <a:gdLst/>
              <a:ahLst/>
              <a:cxnLst/>
              <a:rect l="l" t="t" r="r" b="b"/>
              <a:pathLst>
                <a:path w="2847446" h="1303713" extrusionOk="0">
                  <a:moveTo>
                    <a:pt x="2807183" y="1149606"/>
                  </a:moveTo>
                  <a:cubicBezTo>
                    <a:pt x="2821200" y="1173501"/>
                    <a:pt x="2844248" y="1194949"/>
                    <a:pt x="2847447" y="1223454"/>
                  </a:cubicBezTo>
                  <a:cubicBezTo>
                    <a:pt x="2840862" y="1310190"/>
                    <a:pt x="2566354" y="1273407"/>
                    <a:pt x="2497773" y="1284132"/>
                  </a:cubicBezTo>
                  <a:cubicBezTo>
                    <a:pt x="2139728" y="1297302"/>
                    <a:pt x="1781399" y="1304075"/>
                    <a:pt x="1423071" y="1303699"/>
                  </a:cubicBezTo>
                  <a:cubicBezTo>
                    <a:pt x="1086568" y="1300406"/>
                    <a:pt x="750347" y="1285355"/>
                    <a:pt x="413939" y="1276794"/>
                  </a:cubicBezTo>
                  <a:cubicBezTo>
                    <a:pt x="313185" y="1269456"/>
                    <a:pt x="212244" y="1264188"/>
                    <a:pt x="111114" y="1263341"/>
                  </a:cubicBezTo>
                  <a:cubicBezTo>
                    <a:pt x="72073" y="1263341"/>
                    <a:pt x="18827" y="1267104"/>
                    <a:pt x="4528" y="1221196"/>
                  </a:cubicBezTo>
                  <a:cubicBezTo>
                    <a:pt x="-8736" y="1160895"/>
                    <a:pt x="9608" y="1096924"/>
                    <a:pt x="27764" y="1039257"/>
                  </a:cubicBezTo>
                  <a:cubicBezTo>
                    <a:pt x="58809" y="962022"/>
                    <a:pt x="82421" y="880930"/>
                    <a:pt x="122967" y="807929"/>
                  </a:cubicBezTo>
                  <a:cubicBezTo>
                    <a:pt x="177060" y="720816"/>
                    <a:pt x="245076" y="643111"/>
                    <a:pt x="306788" y="561455"/>
                  </a:cubicBezTo>
                  <a:cubicBezTo>
                    <a:pt x="435293" y="403786"/>
                    <a:pt x="581579" y="261452"/>
                    <a:pt x="735202" y="128432"/>
                  </a:cubicBezTo>
                  <a:cubicBezTo>
                    <a:pt x="778476" y="92307"/>
                    <a:pt x="823913" y="58629"/>
                    <a:pt x="872079" y="29372"/>
                  </a:cubicBezTo>
                  <a:cubicBezTo>
                    <a:pt x="919305" y="-5718"/>
                    <a:pt x="979982" y="-14655"/>
                    <a:pt x="1023162" y="32100"/>
                  </a:cubicBezTo>
                  <a:cubicBezTo>
                    <a:pt x="1078478" y="96635"/>
                    <a:pt x="1072739" y="130689"/>
                    <a:pt x="1166813" y="83088"/>
                  </a:cubicBezTo>
                  <a:cubicBezTo>
                    <a:pt x="1369637" y="-45982"/>
                    <a:pt x="1441698" y="-13903"/>
                    <a:pt x="1612913" y="142260"/>
                  </a:cubicBezTo>
                  <a:cubicBezTo>
                    <a:pt x="1670580" y="194001"/>
                    <a:pt x="1732951" y="240286"/>
                    <a:pt x="1791748" y="290803"/>
                  </a:cubicBezTo>
                  <a:cubicBezTo>
                    <a:pt x="1889867" y="380644"/>
                    <a:pt x="1982342" y="476600"/>
                    <a:pt x="2083754" y="562960"/>
                  </a:cubicBezTo>
                  <a:cubicBezTo>
                    <a:pt x="2120819" y="601718"/>
                    <a:pt x="2171713" y="552423"/>
                    <a:pt x="2215081" y="574249"/>
                  </a:cubicBezTo>
                  <a:cubicBezTo>
                    <a:pt x="2423831" y="666912"/>
                    <a:pt x="2576702" y="850168"/>
                    <a:pt x="2717531" y="1024205"/>
                  </a:cubicBezTo>
                  <a:cubicBezTo>
                    <a:pt x="2749046" y="1065221"/>
                    <a:pt x="2777926" y="1106990"/>
                    <a:pt x="2806995" y="11495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12" name="Google Shape;14812;p33"/>
            <p:cNvSpPr/>
            <p:nvPr/>
          </p:nvSpPr>
          <p:spPr>
            <a:xfrm>
              <a:off x="7410993" y="1229595"/>
              <a:ext cx="1580333" cy="723561"/>
            </a:xfrm>
            <a:custGeom>
              <a:avLst/>
              <a:gdLst/>
              <a:ahLst/>
              <a:cxnLst/>
              <a:rect l="l" t="t" r="r" b="b"/>
              <a:pathLst>
                <a:path w="2847446" h="1303713" extrusionOk="0">
                  <a:moveTo>
                    <a:pt x="2807183" y="1149606"/>
                  </a:moveTo>
                  <a:cubicBezTo>
                    <a:pt x="2821200" y="1173501"/>
                    <a:pt x="2844248" y="1194949"/>
                    <a:pt x="2847447" y="1223454"/>
                  </a:cubicBezTo>
                  <a:cubicBezTo>
                    <a:pt x="2840862" y="1310190"/>
                    <a:pt x="2566354" y="1273407"/>
                    <a:pt x="2497773" y="1284132"/>
                  </a:cubicBezTo>
                  <a:cubicBezTo>
                    <a:pt x="2139728" y="1297302"/>
                    <a:pt x="1781399" y="1304075"/>
                    <a:pt x="1423071" y="1303699"/>
                  </a:cubicBezTo>
                  <a:cubicBezTo>
                    <a:pt x="1086568" y="1300406"/>
                    <a:pt x="750347" y="1285355"/>
                    <a:pt x="413939" y="1276794"/>
                  </a:cubicBezTo>
                  <a:cubicBezTo>
                    <a:pt x="313185" y="1269456"/>
                    <a:pt x="212244" y="1264188"/>
                    <a:pt x="111114" y="1263341"/>
                  </a:cubicBezTo>
                  <a:cubicBezTo>
                    <a:pt x="72073" y="1263341"/>
                    <a:pt x="18827" y="1267104"/>
                    <a:pt x="4528" y="1221196"/>
                  </a:cubicBezTo>
                  <a:cubicBezTo>
                    <a:pt x="-8736" y="1160895"/>
                    <a:pt x="9608" y="1096924"/>
                    <a:pt x="27764" y="1039257"/>
                  </a:cubicBezTo>
                  <a:cubicBezTo>
                    <a:pt x="58809" y="962022"/>
                    <a:pt x="82421" y="880930"/>
                    <a:pt x="122967" y="807929"/>
                  </a:cubicBezTo>
                  <a:cubicBezTo>
                    <a:pt x="177060" y="720816"/>
                    <a:pt x="245076" y="643111"/>
                    <a:pt x="306788" y="561455"/>
                  </a:cubicBezTo>
                  <a:cubicBezTo>
                    <a:pt x="435293" y="403786"/>
                    <a:pt x="581579" y="261452"/>
                    <a:pt x="735202" y="128432"/>
                  </a:cubicBezTo>
                  <a:cubicBezTo>
                    <a:pt x="778476" y="92307"/>
                    <a:pt x="823913" y="58629"/>
                    <a:pt x="872079" y="29372"/>
                  </a:cubicBezTo>
                  <a:cubicBezTo>
                    <a:pt x="919305" y="-5718"/>
                    <a:pt x="979982" y="-14655"/>
                    <a:pt x="1023162" y="32100"/>
                  </a:cubicBezTo>
                  <a:cubicBezTo>
                    <a:pt x="1078478" y="96635"/>
                    <a:pt x="1072739" y="130689"/>
                    <a:pt x="1166813" y="83088"/>
                  </a:cubicBezTo>
                  <a:cubicBezTo>
                    <a:pt x="1369637" y="-45982"/>
                    <a:pt x="1441698" y="-13903"/>
                    <a:pt x="1612913" y="142260"/>
                  </a:cubicBezTo>
                  <a:cubicBezTo>
                    <a:pt x="1670580" y="194001"/>
                    <a:pt x="1732951" y="240286"/>
                    <a:pt x="1791748" y="290803"/>
                  </a:cubicBezTo>
                  <a:cubicBezTo>
                    <a:pt x="1889867" y="380644"/>
                    <a:pt x="1982342" y="476600"/>
                    <a:pt x="2083754" y="562960"/>
                  </a:cubicBezTo>
                  <a:cubicBezTo>
                    <a:pt x="2120819" y="601718"/>
                    <a:pt x="2171713" y="552423"/>
                    <a:pt x="2215081" y="574249"/>
                  </a:cubicBezTo>
                  <a:cubicBezTo>
                    <a:pt x="2423831" y="666912"/>
                    <a:pt x="2576702" y="850168"/>
                    <a:pt x="2717531" y="1024205"/>
                  </a:cubicBezTo>
                  <a:cubicBezTo>
                    <a:pt x="2749046" y="1065221"/>
                    <a:pt x="2777926" y="1106990"/>
                    <a:pt x="2806995" y="1149512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13" name="Google Shape;14813;p33"/>
            <p:cNvSpPr/>
            <p:nvPr/>
          </p:nvSpPr>
          <p:spPr>
            <a:xfrm>
              <a:off x="7526944" y="1328672"/>
              <a:ext cx="1341841" cy="618487"/>
            </a:xfrm>
            <a:custGeom>
              <a:avLst/>
              <a:gdLst/>
              <a:ahLst/>
              <a:cxnLst/>
              <a:rect l="l" t="t" r="r" b="b"/>
              <a:pathLst>
                <a:path w="2417731" h="1114391" extrusionOk="0">
                  <a:moveTo>
                    <a:pt x="2362777" y="942272"/>
                  </a:moveTo>
                  <a:cubicBezTo>
                    <a:pt x="2381310" y="976986"/>
                    <a:pt x="2457322" y="1031549"/>
                    <a:pt x="2391188" y="1058077"/>
                  </a:cubicBezTo>
                  <a:cubicBezTo>
                    <a:pt x="2318562" y="1089216"/>
                    <a:pt x="2237847" y="1089404"/>
                    <a:pt x="2160330" y="1095989"/>
                  </a:cubicBezTo>
                  <a:cubicBezTo>
                    <a:pt x="2056472" y="1103233"/>
                    <a:pt x="1952426" y="1105020"/>
                    <a:pt x="1848380" y="1106055"/>
                  </a:cubicBezTo>
                  <a:cubicBezTo>
                    <a:pt x="1617993" y="1102857"/>
                    <a:pt x="1387699" y="1117532"/>
                    <a:pt x="1157312" y="1113769"/>
                  </a:cubicBezTo>
                  <a:cubicBezTo>
                    <a:pt x="909332" y="1104456"/>
                    <a:pt x="663611" y="1057983"/>
                    <a:pt x="414691" y="1062217"/>
                  </a:cubicBezTo>
                  <a:cubicBezTo>
                    <a:pt x="347334" y="1060994"/>
                    <a:pt x="281200" y="1073788"/>
                    <a:pt x="215066" y="1085171"/>
                  </a:cubicBezTo>
                  <a:cubicBezTo>
                    <a:pt x="158715" y="1087617"/>
                    <a:pt x="72826" y="1127598"/>
                    <a:pt x="34444" y="1069931"/>
                  </a:cubicBezTo>
                  <a:cubicBezTo>
                    <a:pt x="-20214" y="960146"/>
                    <a:pt x="1518" y="827784"/>
                    <a:pt x="22590" y="711603"/>
                  </a:cubicBezTo>
                  <a:cubicBezTo>
                    <a:pt x="47050" y="589965"/>
                    <a:pt x="101048" y="475759"/>
                    <a:pt x="182704" y="382061"/>
                  </a:cubicBezTo>
                  <a:cubicBezTo>
                    <a:pt x="229930" y="328909"/>
                    <a:pt x="270664" y="265785"/>
                    <a:pt x="330871" y="227215"/>
                  </a:cubicBezTo>
                  <a:cubicBezTo>
                    <a:pt x="362104" y="203697"/>
                    <a:pt x="445359" y="130883"/>
                    <a:pt x="421182" y="223076"/>
                  </a:cubicBezTo>
                  <a:cubicBezTo>
                    <a:pt x="463327" y="218184"/>
                    <a:pt x="584024" y="26367"/>
                    <a:pt x="608295" y="71052"/>
                  </a:cubicBezTo>
                  <a:cubicBezTo>
                    <a:pt x="600487" y="132953"/>
                    <a:pt x="539810" y="178579"/>
                    <a:pt x="528803" y="239915"/>
                  </a:cubicBezTo>
                  <a:cubicBezTo>
                    <a:pt x="561070" y="230131"/>
                    <a:pt x="745456" y="-61969"/>
                    <a:pt x="753828" y="27966"/>
                  </a:cubicBezTo>
                  <a:cubicBezTo>
                    <a:pt x="741222" y="90525"/>
                    <a:pt x="695878" y="143207"/>
                    <a:pt x="683743" y="205860"/>
                  </a:cubicBezTo>
                  <a:cubicBezTo>
                    <a:pt x="708861" y="191467"/>
                    <a:pt x="723630" y="166161"/>
                    <a:pt x="748090" y="151674"/>
                  </a:cubicBezTo>
                  <a:cubicBezTo>
                    <a:pt x="787789" y="141325"/>
                    <a:pt x="775371" y="206801"/>
                    <a:pt x="780639" y="229661"/>
                  </a:cubicBezTo>
                  <a:cubicBezTo>
                    <a:pt x="804722" y="221477"/>
                    <a:pt x="834732" y="178014"/>
                    <a:pt x="858438" y="207742"/>
                  </a:cubicBezTo>
                  <a:cubicBezTo>
                    <a:pt x="873679" y="223264"/>
                    <a:pt x="864741" y="297677"/>
                    <a:pt x="899737" y="268325"/>
                  </a:cubicBezTo>
                  <a:cubicBezTo>
                    <a:pt x="934827" y="230037"/>
                    <a:pt x="947715" y="177074"/>
                    <a:pt x="965118" y="129378"/>
                  </a:cubicBezTo>
                  <a:cubicBezTo>
                    <a:pt x="973209" y="99839"/>
                    <a:pt x="995787" y="39067"/>
                    <a:pt x="1022504" y="94100"/>
                  </a:cubicBezTo>
                  <a:cubicBezTo>
                    <a:pt x="1044047" y="68888"/>
                    <a:pt x="1043952" y="31259"/>
                    <a:pt x="1065590" y="6329"/>
                  </a:cubicBezTo>
                  <a:cubicBezTo>
                    <a:pt x="1111404" y="-25656"/>
                    <a:pt x="1120811" y="72651"/>
                    <a:pt x="1134640" y="99180"/>
                  </a:cubicBezTo>
                  <a:cubicBezTo>
                    <a:pt x="1149786" y="133705"/>
                    <a:pt x="1161639" y="173123"/>
                    <a:pt x="1187227" y="201251"/>
                  </a:cubicBezTo>
                  <a:cubicBezTo>
                    <a:pt x="1187227" y="201251"/>
                    <a:pt x="1187227" y="201251"/>
                    <a:pt x="1187227" y="201251"/>
                  </a:cubicBezTo>
                  <a:cubicBezTo>
                    <a:pt x="1210182" y="181965"/>
                    <a:pt x="1186381" y="40572"/>
                    <a:pt x="1233982" y="79801"/>
                  </a:cubicBezTo>
                  <a:cubicBezTo>
                    <a:pt x="1288451" y="163151"/>
                    <a:pt x="1325610" y="261834"/>
                    <a:pt x="1390992" y="337000"/>
                  </a:cubicBezTo>
                  <a:cubicBezTo>
                    <a:pt x="1405573" y="326934"/>
                    <a:pt x="1402375" y="301534"/>
                    <a:pt x="1420343" y="295419"/>
                  </a:cubicBezTo>
                  <a:cubicBezTo>
                    <a:pt x="1462582" y="299088"/>
                    <a:pt x="1486007" y="347724"/>
                    <a:pt x="1516675" y="372465"/>
                  </a:cubicBezTo>
                  <a:cubicBezTo>
                    <a:pt x="1506609" y="213480"/>
                    <a:pt x="1574624" y="298335"/>
                    <a:pt x="1630599" y="371525"/>
                  </a:cubicBezTo>
                  <a:cubicBezTo>
                    <a:pt x="1679047" y="435213"/>
                    <a:pt x="1730411" y="496737"/>
                    <a:pt x="1778859" y="560426"/>
                  </a:cubicBezTo>
                  <a:cubicBezTo>
                    <a:pt x="1855248" y="664283"/>
                    <a:pt x="1805859" y="580840"/>
                    <a:pt x="1855718" y="584885"/>
                  </a:cubicBezTo>
                  <a:cubicBezTo>
                    <a:pt x="1890619" y="597114"/>
                    <a:pt x="1914702" y="635873"/>
                    <a:pt x="1947628" y="647444"/>
                  </a:cubicBezTo>
                  <a:cubicBezTo>
                    <a:pt x="1957788" y="636249"/>
                    <a:pt x="1954308" y="614612"/>
                    <a:pt x="1971523" y="609814"/>
                  </a:cubicBezTo>
                  <a:cubicBezTo>
                    <a:pt x="2024205" y="600501"/>
                    <a:pt x="2162494" y="805206"/>
                    <a:pt x="2204639" y="811415"/>
                  </a:cubicBezTo>
                  <a:cubicBezTo>
                    <a:pt x="2253933" y="771151"/>
                    <a:pt x="2333050" y="909346"/>
                    <a:pt x="2362401" y="942272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14" name="Google Shape;14814;p33"/>
            <p:cNvSpPr/>
            <p:nvPr/>
          </p:nvSpPr>
          <p:spPr>
            <a:xfrm>
              <a:off x="7742517" y="1229077"/>
              <a:ext cx="592617" cy="179284"/>
            </a:xfrm>
            <a:custGeom>
              <a:avLst/>
              <a:gdLst/>
              <a:ahLst/>
              <a:cxnLst/>
              <a:rect l="l" t="t" r="r" b="b"/>
              <a:pathLst>
                <a:path w="1067778" h="323034" extrusionOk="0">
                  <a:moveTo>
                    <a:pt x="1053041" y="161256"/>
                  </a:moveTo>
                  <a:cubicBezTo>
                    <a:pt x="1067716" y="175273"/>
                    <a:pt x="1079851" y="208764"/>
                    <a:pt x="1046079" y="201332"/>
                  </a:cubicBezTo>
                  <a:cubicBezTo>
                    <a:pt x="984743" y="179695"/>
                    <a:pt x="937141" y="132375"/>
                    <a:pt x="879944" y="103024"/>
                  </a:cubicBezTo>
                  <a:cubicBezTo>
                    <a:pt x="889163" y="117794"/>
                    <a:pt x="901675" y="147051"/>
                    <a:pt x="871477" y="140936"/>
                  </a:cubicBezTo>
                  <a:cubicBezTo>
                    <a:pt x="856614" y="138114"/>
                    <a:pt x="764421" y="58057"/>
                    <a:pt x="775240" y="103871"/>
                  </a:cubicBezTo>
                  <a:cubicBezTo>
                    <a:pt x="788692" y="145169"/>
                    <a:pt x="799134" y="187315"/>
                    <a:pt x="809106" y="229648"/>
                  </a:cubicBezTo>
                  <a:cubicBezTo>
                    <a:pt x="810141" y="248181"/>
                    <a:pt x="849182" y="336516"/>
                    <a:pt x="806472" y="321276"/>
                  </a:cubicBezTo>
                  <a:cubicBezTo>
                    <a:pt x="781448" y="300862"/>
                    <a:pt x="773828" y="263515"/>
                    <a:pt x="762351" y="235292"/>
                  </a:cubicBezTo>
                  <a:cubicBezTo>
                    <a:pt x="746923" y="195123"/>
                    <a:pt x="724722" y="152789"/>
                    <a:pt x="688127" y="128518"/>
                  </a:cubicBezTo>
                  <a:cubicBezTo>
                    <a:pt x="680319" y="126543"/>
                    <a:pt x="673640" y="132658"/>
                    <a:pt x="667243" y="136232"/>
                  </a:cubicBezTo>
                  <a:cubicBezTo>
                    <a:pt x="630648" y="145640"/>
                    <a:pt x="627920" y="108292"/>
                    <a:pt x="588691" y="151378"/>
                  </a:cubicBezTo>
                  <a:cubicBezTo>
                    <a:pt x="577308" y="163514"/>
                    <a:pt x="561409" y="158810"/>
                    <a:pt x="547016" y="159563"/>
                  </a:cubicBezTo>
                  <a:cubicBezTo>
                    <a:pt x="495934" y="179977"/>
                    <a:pt x="465360" y="232000"/>
                    <a:pt x="432434" y="273581"/>
                  </a:cubicBezTo>
                  <a:cubicBezTo>
                    <a:pt x="425284" y="286092"/>
                    <a:pt x="402142" y="314315"/>
                    <a:pt x="397814" y="284493"/>
                  </a:cubicBezTo>
                  <a:cubicBezTo>
                    <a:pt x="400355" y="258811"/>
                    <a:pt x="409480" y="234164"/>
                    <a:pt x="415877" y="209234"/>
                  </a:cubicBezTo>
                  <a:cubicBezTo>
                    <a:pt x="432528" y="152413"/>
                    <a:pt x="448520" y="107634"/>
                    <a:pt x="367805" y="136515"/>
                  </a:cubicBezTo>
                  <a:cubicBezTo>
                    <a:pt x="326600" y="134257"/>
                    <a:pt x="384456" y="81387"/>
                    <a:pt x="298849" y="121651"/>
                  </a:cubicBezTo>
                  <a:cubicBezTo>
                    <a:pt x="272790" y="135950"/>
                    <a:pt x="266675" y="123344"/>
                    <a:pt x="237795" y="147051"/>
                  </a:cubicBezTo>
                  <a:cubicBezTo>
                    <a:pt x="215781" y="158246"/>
                    <a:pt x="71660" y="303778"/>
                    <a:pt x="77022" y="232000"/>
                  </a:cubicBezTo>
                  <a:cubicBezTo>
                    <a:pt x="56137" y="232658"/>
                    <a:pt x="30549" y="261727"/>
                    <a:pt x="14745" y="257776"/>
                  </a:cubicBezTo>
                  <a:cubicBezTo>
                    <a:pt x="8724" y="264267"/>
                    <a:pt x="-3035" y="256741"/>
                    <a:pt x="728" y="248463"/>
                  </a:cubicBezTo>
                  <a:cubicBezTo>
                    <a:pt x="29985" y="218924"/>
                    <a:pt x="64322" y="193524"/>
                    <a:pt x="95366" y="165584"/>
                  </a:cubicBezTo>
                  <a:cubicBezTo>
                    <a:pt x="143532" y="130776"/>
                    <a:pt x="262536" y="16664"/>
                    <a:pt x="314841" y="16288"/>
                  </a:cubicBezTo>
                  <a:cubicBezTo>
                    <a:pt x="344286" y="3588"/>
                    <a:pt x="370627" y="-2339"/>
                    <a:pt x="396403" y="21650"/>
                  </a:cubicBezTo>
                  <a:cubicBezTo>
                    <a:pt x="412114" y="27483"/>
                    <a:pt x="429235" y="23061"/>
                    <a:pt x="440712" y="39712"/>
                  </a:cubicBezTo>
                  <a:cubicBezTo>
                    <a:pt x="476084" y="84492"/>
                    <a:pt x="477966" y="78189"/>
                    <a:pt x="531964" y="85056"/>
                  </a:cubicBezTo>
                  <a:cubicBezTo>
                    <a:pt x="561597" y="77060"/>
                    <a:pt x="589914" y="62761"/>
                    <a:pt x="615032" y="44981"/>
                  </a:cubicBezTo>
                  <a:cubicBezTo>
                    <a:pt x="628484" y="35855"/>
                    <a:pt x="644759" y="33504"/>
                    <a:pt x="660093" y="29176"/>
                  </a:cubicBezTo>
                  <a:cubicBezTo>
                    <a:pt x="672605" y="24190"/>
                    <a:pt x="684364" y="17041"/>
                    <a:pt x="697723" y="14218"/>
                  </a:cubicBezTo>
                  <a:cubicBezTo>
                    <a:pt x="715503" y="9703"/>
                    <a:pt x="733847" y="10926"/>
                    <a:pt x="751721" y="7633"/>
                  </a:cubicBezTo>
                  <a:cubicBezTo>
                    <a:pt x="764985" y="3400"/>
                    <a:pt x="778156" y="-1586"/>
                    <a:pt x="792361" y="484"/>
                  </a:cubicBezTo>
                  <a:cubicBezTo>
                    <a:pt x="863105" y="10644"/>
                    <a:pt x="925288" y="53071"/>
                    <a:pt x="977969" y="99261"/>
                  </a:cubicBezTo>
                  <a:cubicBezTo>
                    <a:pt x="1002711" y="120334"/>
                    <a:pt x="1031780" y="136421"/>
                    <a:pt x="1053041" y="16135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4815" name="Google Shape;14815;p33"/>
          <p:cNvGrpSpPr/>
          <p:nvPr/>
        </p:nvGrpSpPr>
        <p:grpSpPr>
          <a:xfrm flipH="1">
            <a:off x="9" y="5695302"/>
            <a:ext cx="1765420" cy="1510545"/>
            <a:chOff x="6417879" y="2361426"/>
            <a:chExt cx="1324065" cy="1132909"/>
          </a:xfrm>
        </p:grpSpPr>
        <p:sp>
          <p:nvSpPr>
            <p:cNvPr id="14816" name="Google Shape;14816;p33"/>
            <p:cNvSpPr/>
            <p:nvPr/>
          </p:nvSpPr>
          <p:spPr>
            <a:xfrm>
              <a:off x="6421004" y="2361426"/>
              <a:ext cx="1320889" cy="1088802"/>
            </a:xfrm>
            <a:custGeom>
              <a:avLst/>
              <a:gdLst/>
              <a:ahLst/>
              <a:cxnLst/>
              <a:rect l="l" t="t" r="r" b="b"/>
              <a:pathLst>
                <a:path w="2379980" h="1961806" extrusionOk="0">
                  <a:moveTo>
                    <a:pt x="2379980" y="1931003"/>
                  </a:moveTo>
                  <a:cubicBezTo>
                    <a:pt x="1598977" y="1946996"/>
                    <a:pt x="816939" y="1926864"/>
                    <a:pt x="36407" y="1961389"/>
                  </a:cubicBezTo>
                  <a:cubicBezTo>
                    <a:pt x="14111" y="1964211"/>
                    <a:pt x="2540" y="1952170"/>
                    <a:pt x="3198" y="1941916"/>
                  </a:cubicBezTo>
                  <a:cubicBezTo>
                    <a:pt x="-6021" y="1919432"/>
                    <a:pt x="7244" y="1892809"/>
                    <a:pt x="11007" y="1869949"/>
                  </a:cubicBezTo>
                  <a:cubicBezTo>
                    <a:pt x="26717" y="1808143"/>
                    <a:pt x="44121" y="1746806"/>
                    <a:pt x="63688" y="1686128"/>
                  </a:cubicBezTo>
                  <a:cubicBezTo>
                    <a:pt x="115617" y="1539467"/>
                    <a:pt x="172062" y="1394311"/>
                    <a:pt x="229070" y="1249436"/>
                  </a:cubicBezTo>
                  <a:cubicBezTo>
                    <a:pt x="287114" y="1108420"/>
                    <a:pt x="340830" y="965333"/>
                    <a:pt x="409599" y="829019"/>
                  </a:cubicBezTo>
                  <a:cubicBezTo>
                    <a:pt x="451462" y="756300"/>
                    <a:pt x="482318" y="670787"/>
                    <a:pt x="548170" y="616130"/>
                  </a:cubicBezTo>
                  <a:cubicBezTo>
                    <a:pt x="607530" y="577371"/>
                    <a:pt x="664727" y="634756"/>
                    <a:pt x="711388" y="666836"/>
                  </a:cubicBezTo>
                  <a:cubicBezTo>
                    <a:pt x="763788" y="676337"/>
                    <a:pt x="790034" y="602677"/>
                    <a:pt x="816752" y="568716"/>
                  </a:cubicBezTo>
                  <a:cubicBezTo>
                    <a:pt x="897279" y="450936"/>
                    <a:pt x="959462" y="323371"/>
                    <a:pt x="1048079" y="211611"/>
                  </a:cubicBezTo>
                  <a:cubicBezTo>
                    <a:pt x="1120140" y="122523"/>
                    <a:pt x="1129736" y="199099"/>
                    <a:pt x="1180159" y="201545"/>
                  </a:cubicBezTo>
                  <a:cubicBezTo>
                    <a:pt x="1180159" y="201545"/>
                    <a:pt x="1180348" y="201639"/>
                    <a:pt x="1180348" y="201639"/>
                  </a:cubicBezTo>
                  <a:cubicBezTo>
                    <a:pt x="1245823" y="158648"/>
                    <a:pt x="1270941" y="17066"/>
                    <a:pt x="1354761" y="133"/>
                  </a:cubicBezTo>
                  <a:cubicBezTo>
                    <a:pt x="1474329" y="-8146"/>
                    <a:pt x="1683268" y="373230"/>
                    <a:pt x="1760220" y="472102"/>
                  </a:cubicBezTo>
                  <a:cubicBezTo>
                    <a:pt x="1838302" y="598726"/>
                    <a:pt x="1944041" y="496091"/>
                    <a:pt x="2074616" y="570504"/>
                  </a:cubicBezTo>
                  <a:cubicBezTo>
                    <a:pt x="2195030" y="638519"/>
                    <a:pt x="2293808" y="739085"/>
                    <a:pt x="2379980" y="847364"/>
                  </a:cubicBezTo>
                  <a:lnTo>
                    <a:pt x="2379980" y="193081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17" name="Google Shape;14817;p33"/>
            <p:cNvSpPr/>
            <p:nvPr/>
          </p:nvSpPr>
          <p:spPr>
            <a:xfrm>
              <a:off x="6421004" y="2361426"/>
              <a:ext cx="1320889" cy="1088802"/>
            </a:xfrm>
            <a:custGeom>
              <a:avLst/>
              <a:gdLst/>
              <a:ahLst/>
              <a:cxnLst/>
              <a:rect l="l" t="t" r="r" b="b"/>
              <a:pathLst>
                <a:path w="2379980" h="1961806" extrusionOk="0">
                  <a:moveTo>
                    <a:pt x="2379980" y="1931003"/>
                  </a:moveTo>
                  <a:cubicBezTo>
                    <a:pt x="1598977" y="1946996"/>
                    <a:pt x="816939" y="1926864"/>
                    <a:pt x="36407" y="1961389"/>
                  </a:cubicBezTo>
                  <a:cubicBezTo>
                    <a:pt x="14111" y="1964211"/>
                    <a:pt x="2540" y="1952170"/>
                    <a:pt x="3198" y="1941916"/>
                  </a:cubicBezTo>
                  <a:cubicBezTo>
                    <a:pt x="-6021" y="1919432"/>
                    <a:pt x="7244" y="1892809"/>
                    <a:pt x="11007" y="1869949"/>
                  </a:cubicBezTo>
                  <a:cubicBezTo>
                    <a:pt x="26717" y="1808143"/>
                    <a:pt x="44121" y="1746806"/>
                    <a:pt x="63688" y="1686128"/>
                  </a:cubicBezTo>
                  <a:cubicBezTo>
                    <a:pt x="115617" y="1539467"/>
                    <a:pt x="172062" y="1394311"/>
                    <a:pt x="229070" y="1249436"/>
                  </a:cubicBezTo>
                  <a:cubicBezTo>
                    <a:pt x="287114" y="1108420"/>
                    <a:pt x="340830" y="965333"/>
                    <a:pt x="409599" y="829019"/>
                  </a:cubicBezTo>
                  <a:cubicBezTo>
                    <a:pt x="451462" y="756300"/>
                    <a:pt x="482318" y="670787"/>
                    <a:pt x="548170" y="616130"/>
                  </a:cubicBezTo>
                  <a:cubicBezTo>
                    <a:pt x="607530" y="577371"/>
                    <a:pt x="664727" y="634756"/>
                    <a:pt x="711388" y="666836"/>
                  </a:cubicBezTo>
                  <a:cubicBezTo>
                    <a:pt x="763788" y="676337"/>
                    <a:pt x="790034" y="602677"/>
                    <a:pt x="816752" y="568716"/>
                  </a:cubicBezTo>
                  <a:cubicBezTo>
                    <a:pt x="897279" y="450936"/>
                    <a:pt x="959462" y="323371"/>
                    <a:pt x="1048079" y="211611"/>
                  </a:cubicBezTo>
                  <a:cubicBezTo>
                    <a:pt x="1120140" y="122523"/>
                    <a:pt x="1129736" y="199099"/>
                    <a:pt x="1180159" y="201545"/>
                  </a:cubicBezTo>
                  <a:cubicBezTo>
                    <a:pt x="1180159" y="201545"/>
                    <a:pt x="1180348" y="201639"/>
                    <a:pt x="1180348" y="201639"/>
                  </a:cubicBezTo>
                  <a:cubicBezTo>
                    <a:pt x="1245823" y="158648"/>
                    <a:pt x="1270941" y="17066"/>
                    <a:pt x="1354761" y="133"/>
                  </a:cubicBezTo>
                  <a:cubicBezTo>
                    <a:pt x="1474329" y="-8146"/>
                    <a:pt x="1683268" y="373230"/>
                    <a:pt x="1760220" y="472102"/>
                  </a:cubicBezTo>
                  <a:cubicBezTo>
                    <a:pt x="1838302" y="598726"/>
                    <a:pt x="1944041" y="496091"/>
                    <a:pt x="2074616" y="570504"/>
                  </a:cubicBezTo>
                  <a:cubicBezTo>
                    <a:pt x="2195030" y="638519"/>
                    <a:pt x="2293808" y="739085"/>
                    <a:pt x="2379980" y="847364"/>
                  </a:cubicBezTo>
                  <a:lnTo>
                    <a:pt x="2379980" y="1930815"/>
                  </a:ln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18" name="Google Shape;14818;p33"/>
            <p:cNvSpPr/>
            <p:nvPr/>
          </p:nvSpPr>
          <p:spPr>
            <a:xfrm>
              <a:off x="6417879" y="2587298"/>
              <a:ext cx="1324065" cy="907037"/>
            </a:xfrm>
            <a:custGeom>
              <a:avLst/>
              <a:gdLst/>
              <a:ahLst/>
              <a:cxnLst/>
              <a:rect l="l" t="t" r="r" b="b"/>
              <a:pathLst>
                <a:path w="2385702" h="1634300" extrusionOk="0">
                  <a:moveTo>
                    <a:pt x="2385608" y="1100934"/>
                  </a:moveTo>
                  <a:lnTo>
                    <a:pt x="2385608" y="1572057"/>
                  </a:lnTo>
                  <a:cubicBezTo>
                    <a:pt x="2361807" y="1582499"/>
                    <a:pt x="2336313" y="1590025"/>
                    <a:pt x="2312512" y="1595293"/>
                  </a:cubicBezTo>
                  <a:cubicBezTo>
                    <a:pt x="2209784" y="1619188"/>
                    <a:pt x="2103856" y="1612038"/>
                    <a:pt x="2000092" y="1600467"/>
                  </a:cubicBezTo>
                  <a:cubicBezTo>
                    <a:pt x="1874409" y="1589461"/>
                    <a:pt x="1748915" y="1581652"/>
                    <a:pt x="1623138" y="1580618"/>
                  </a:cubicBezTo>
                  <a:cubicBezTo>
                    <a:pt x="1463305" y="1580618"/>
                    <a:pt x="1303756" y="1593788"/>
                    <a:pt x="1143830" y="1593694"/>
                  </a:cubicBezTo>
                  <a:cubicBezTo>
                    <a:pt x="994817" y="1595387"/>
                    <a:pt x="845615" y="1592753"/>
                    <a:pt x="696696" y="1601972"/>
                  </a:cubicBezTo>
                  <a:cubicBezTo>
                    <a:pt x="497259" y="1616836"/>
                    <a:pt x="298010" y="1633299"/>
                    <a:pt x="98009" y="1634052"/>
                  </a:cubicBezTo>
                  <a:cubicBezTo>
                    <a:pt x="49372" y="1637626"/>
                    <a:pt x="13718" y="1602255"/>
                    <a:pt x="8167" y="1555217"/>
                  </a:cubicBezTo>
                  <a:cubicBezTo>
                    <a:pt x="5816" y="1529723"/>
                    <a:pt x="-12905" y="1471209"/>
                    <a:pt x="15787" y="1458133"/>
                  </a:cubicBezTo>
                  <a:cubicBezTo>
                    <a:pt x="71009" y="1298772"/>
                    <a:pt x="142411" y="1145243"/>
                    <a:pt x="203465" y="987951"/>
                  </a:cubicBezTo>
                  <a:cubicBezTo>
                    <a:pt x="219552" y="949851"/>
                    <a:pt x="444766" y="351163"/>
                    <a:pt x="412592" y="647873"/>
                  </a:cubicBezTo>
                  <a:cubicBezTo>
                    <a:pt x="429243" y="633009"/>
                    <a:pt x="486535" y="510525"/>
                    <a:pt x="500551" y="576847"/>
                  </a:cubicBezTo>
                  <a:cubicBezTo>
                    <a:pt x="500833" y="640911"/>
                    <a:pt x="466214" y="700084"/>
                    <a:pt x="456995" y="763020"/>
                  </a:cubicBezTo>
                  <a:cubicBezTo>
                    <a:pt x="499140" y="715324"/>
                    <a:pt x="625576" y="409772"/>
                    <a:pt x="676658" y="426987"/>
                  </a:cubicBezTo>
                  <a:cubicBezTo>
                    <a:pt x="696320" y="452293"/>
                    <a:pt x="668850" y="498860"/>
                    <a:pt x="671672" y="529434"/>
                  </a:cubicBezTo>
                  <a:cubicBezTo>
                    <a:pt x="719838" y="486912"/>
                    <a:pt x="756903" y="401681"/>
                    <a:pt x="765841" y="524071"/>
                  </a:cubicBezTo>
                  <a:cubicBezTo>
                    <a:pt x="795286" y="512406"/>
                    <a:pt x="855587" y="375058"/>
                    <a:pt x="882869" y="436018"/>
                  </a:cubicBezTo>
                  <a:cubicBezTo>
                    <a:pt x="890112" y="446178"/>
                    <a:pt x="885408" y="490017"/>
                    <a:pt x="904506" y="475435"/>
                  </a:cubicBezTo>
                  <a:cubicBezTo>
                    <a:pt x="963584" y="397636"/>
                    <a:pt x="979012" y="294249"/>
                    <a:pt x="1030471" y="212404"/>
                  </a:cubicBezTo>
                  <a:cubicBezTo>
                    <a:pt x="1095288" y="177785"/>
                    <a:pt x="1033387" y="374306"/>
                    <a:pt x="1042418" y="402622"/>
                  </a:cubicBezTo>
                  <a:cubicBezTo>
                    <a:pt x="1043171" y="401775"/>
                    <a:pt x="1043923" y="400835"/>
                    <a:pt x="1043829" y="400929"/>
                  </a:cubicBezTo>
                  <a:cubicBezTo>
                    <a:pt x="1077037" y="358783"/>
                    <a:pt x="1081835" y="309489"/>
                    <a:pt x="1125297" y="378633"/>
                  </a:cubicBezTo>
                  <a:cubicBezTo>
                    <a:pt x="1150697" y="346083"/>
                    <a:pt x="1153896" y="301304"/>
                    <a:pt x="1163304" y="262169"/>
                  </a:cubicBezTo>
                  <a:cubicBezTo>
                    <a:pt x="1178543" y="183523"/>
                    <a:pt x="1195947" y="102902"/>
                    <a:pt x="1233671" y="31782"/>
                  </a:cubicBezTo>
                  <a:cubicBezTo>
                    <a:pt x="1262363" y="5159"/>
                    <a:pt x="1264998" y="58875"/>
                    <a:pt x="1262928" y="77220"/>
                  </a:cubicBezTo>
                  <a:cubicBezTo>
                    <a:pt x="1260764" y="129807"/>
                    <a:pt x="1253050" y="183241"/>
                    <a:pt x="1258412" y="235735"/>
                  </a:cubicBezTo>
                  <a:cubicBezTo>
                    <a:pt x="1261893" y="255302"/>
                    <a:pt x="1267914" y="365933"/>
                    <a:pt x="1301686" y="327175"/>
                  </a:cubicBezTo>
                  <a:cubicBezTo>
                    <a:pt x="1323324" y="302151"/>
                    <a:pt x="1335553" y="244672"/>
                    <a:pt x="1365563" y="300175"/>
                  </a:cubicBezTo>
                  <a:cubicBezTo>
                    <a:pt x="1411565" y="213533"/>
                    <a:pt x="1393032" y="105442"/>
                    <a:pt x="1424735" y="13249"/>
                  </a:cubicBezTo>
                  <a:cubicBezTo>
                    <a:pt x="1480427" y="-57871"/>
                    <a:pt x="1490023" y="179196"/>
                    <a:pt x="1500747" y="206760"/>
                  </a:cubicBezTo>
                  <a:cubicBezTo>
                    <a:pt x="1512412" y="261605"/>
                    <a:pt x="1534332" y="313534"/>
                    <a:pt x="1554557" y="365651"/>
                  </a:cubicBezTo>
                  <a:cubicBezTo>
                    <a:pt x="1565188" y="382020"/>
                    <a:pt x="1584849" y="477034"/>
                    <a:pt x="1611755" y="446649"/>
                  </a:cubicBezTo>
                  <a:cubicBezTo>
                    <a:pt x="1630758" y="431032"/>
                    <a:pt x="1635932" y="380703"/>
                    <a:pt x="1661143" y="381926"/>
                  </a:cubicBezTo>
                  <a:cubicBezTo>
                    <a:pt x="1683251" y="393967"/>
                    <a:pt x="1685697" y="427552"/>
                    <a:pt x="1695857" y="448154"/>
                  </a:cubicBezTo>
                  <a:cubicBezTo>
                    <a:pt x="1719187" y="511936"/>
                    <a:pt x="1747127" y="575624"/>
                    <a:pt x="1781558" y="634138"/>
                  </a:cubicBezTo>
                  <a:cubicBezTo>
                    <a:pt x="1792659" y="614194"/>
                    <a:pt x="1793223" y="591617"/>
                    <a:pt x="1801408" y="570732"/>
                  </a:cubicBezTo>
                  <a:cubicBezTo>
                    <a:pt x="1822292" y="535549"/>
                    <a:pt x="1852114" y="589453"/>
                    <a:pt x="1864908" y="606857"/>
                  </a:cubicBezTo>
                  <a:cubicBezTo>
                    <a:pt x="1898210" y="549942"/>
                    <a:pt x="1909217" y="565840"/>
                    <a:pt x="1951550" y="602812"/>
                  </a:cubicBezTo>
                  <a:cubicBezTo>
                    <a:pt x="1962557" y="593310"/>
                    <a:pt x="1965849" y="577882"/>
                    <a:pt x="1974787" y="566781"/>
                  </a:cubicBezTo>
                  <a:cubicBezTo>
                    <a:pt x="1995953" y="542510"/>
                    <a:pt x="2020036" y="580140"/>
                    <a:pt x="2031795" y="596791"/>
                  </a:cubicBezTo>
                  <a:cubicBezTo>
                    <a:pt x="2094072" y="683057"/>
                    <a:pt x="2131231" y="784280"/>
                    <a:pt x="2194073" y="869982"/>
                  </a:cubicBezTo>
                  <a:cubicBezTo>
                    <a:pt x="2268015" y="990397"/>
                    <a:pt x="2229633" y="784469"/>
                    <a:pt x="2344027" y="998581"/>
                  </a:cubicBezTo>
                  <a:cubicBezTo>
                    <a:pt x="2357009" y="1021159"/>
                    <a:pt x="2371214" y="1043172"/>
                    <a:pt x="2385702" y="1065186"/>
                  </a:cubicBezTo>
                  <a:lnTo>
                    <a:pt x="2385702" y="1101028"/>
                  </a:ln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19" name="Google Shape;14819;p33"/>
            <p:cNvSpPr/>
            <p:nvPr/>
          </p:nvSpPr>
          <p:spPr>
            <a:xfrm>
              <a:off x="6631167" y="2363076"/>
              <a:ext cx="670158" cy="508675"/>
            </a:xfrm>
            <a:custGeom>
              <a:avLst/>
              <a:gdLst/>
              <a:ahLst/>
              <a:cxnLst/>
              <a:rect l="l" t="t" r="r" b="b"/>
              <a:pathLst>
                <a:path w="1207492" h="916531" extrusionOk="0">
                  <a:moveTo>
                    <a:pt x="1206613" y="223785"/>
                  </a:moveTo>
                  <a:cubicBezTo>
                    <a:pt x="1212916" y="249844"/>
                    <a:pt x="1183659" y="242600"/>
                    <a:pt x="1172276" y="230276"/>
                  </a:cubicBezTo>
                  <a:cubicBezTo>
                    <a:pt x="1134740" y="192647"/>
                    <a:pt x="1103602" y="147867"/>
                    <a:pt x="1059763" y="116729"/>
                  </a:cubicBezTo>
                  <a:cubicBezTo>
                    <a:pt x="1063056" y="130464"/>
                    <a:pt x="1059763" y="153512"/>
                    <a:pt x="1040572" y="147397"/>
                  </a:cubicBezTo>
                  <a:cubicBezTo>
                    <a:pt x="1021475" y="138366"/>
                    <a:pt x="1010939" y="117764"/>
                    <a:pt x="993535" y="106098"/>
                  </a:cubicBezTo>
                  <a:cubicBezTo>
                    <a:pt x="967006" y="99890"/>
                    <a:pt x="1002378" y="230935"/>
                    <a:pt x="958540" y="206381"/>
                  </a:cubicBezTo>
                  <a:cubicBezTo>
                    <a:pt x="943488" y="194716"/>
                    <a:pt x="941794" y="166870"/>
                    <a:pt x="924485" y="159533"/>
                  </a:cubicBezTo>
                  <a:cubicBezTo>
                    <a:pt x="902660" y="174020"/>
                    <a:pt x="906046" y="217012"/>
                    <a:pt x="872650" y="215130"/>
                  </a:cubicBezTo>
                  <a:cubicBezTo>
                    <a:pt x="844804" y="230558"/>
                    <a:pt x="860891" y="304501"/>
                    <a:pt x="821662" y="298104"/>
                  </a:cubicBezTo>
                  <a:cubicBezTo>
                    <a:pt x="804164" y="294811"/>
                    <a:pt x="786948" y="257181"/>
                    <a:pt x="769827" y="267435"/>
                  </a:cubicBezTo>
                  <a:cubicBezTo>
                    <a:pt x="748472" y="320587"/>
                    <a:pt x="746685" y="380983"/>
                    <a:pt x="733985" y="436957"/>
                  </a:cubicBezTo>
                  <a:cubicBezTo>
                    <a:pt x="728905" y="454078"/>
                    <a:pt x="729563" y="496788"/>
                    <a:pt x="702470" y="487945"/>
                  </a:cubicBezTo>
                  <a:cubicBezTo>
                    <a:pt x="667380" y="447023"/>
                    <a:pt x="701906" y="351067"/>
                    <a:pt x="681962" y="302996"/>
                  </a:cubicBezTo>
                  <a:cubicBezTo>
                    <a:pt x="657409" y="318047"/>
                    <a:pt x="637088" y="500269"/>
                    <a:pt x="602939" y="419083"/>
                  </a:cubicBezTo>
                  <a:cubicBezTo>
                    <a:pt x="567944" y="474869"/>
                    <a:pt x="549223" y="539121"/>
                    <a:pt x="525611" y="600176"/>
                  </a:cubicBezTo>
                  <a:cubicBezTo>
                    <a:pt x="510277" y="650035"/>
                    <a:pt x="481866" y="709019"/>
                    <a:pt x="469731" y="616638"/>
                  </a:cubicBezTo>
                  <a:cubicBezTo>
                    <a:pt x="455808" y="639687"/>
                    <a:pt x="453079" y="668567"/>
                    <a:pt x="437745" y="690487"/>
                  </a:cubicBezTo>
                  <a:cubicBezTo>
                    <a:pt x="430125" y="698012"/>
                    <a:pt x="420436" y="691333"/>
                    <a:pt x="415732" y="684090"/>
                  </a:cubicBezTo>
                  <a:cubicBezTo>
                    <a:pt x="391367" y="691427"/>
                    <a:pt x="380172" y="724071"/>
                    <a:pt x="365591" y="743450"/>
                  </a:cubicBezTo>
                  <a:cubicBezTo>
                    <a:pt x="320435" y="824636"/>
                    <a:pt x="322599" y="674588"/>
                    <a:pt x="278855" y="671013"/>
                  </a:cubicBezTo>
                  <a:cubicBezTo>
                    <a:pt x="278478" y="671107"/>
                    <a:pt x="278102" y="671295"/>
                    <a:pt x="277819" y="671201"/>
                  </a:cubicBezTo>
                  <a:cubicBezTo>
                    <a:pt x="252702" y="703187"/>
                    <a:pt x="257594" y="751447"/>
                    <a:pt x="236333" y="785878"/>
                  </a:cubicBezTo>
                  <a:cubicBezTo>
                    <a:pt x="197292" y="814853"/>
                    <a:pt x="209992" y="707796"/>
                    <a:pt x="200585" y="689734"/>
                  </a:cubicBezTo>
                  <a:cubicBezTo>
                    <a:pt x="200585" y="689734"/>
                    <a:pt x="200585" y="689734"/>
                    <a:pt x="200585" y="689734"/>
                  </a:cubicBezTo>
                  <a:cubicBezTo>
                    <a:pt x="172550" y="737524"/>
                    <a:pt x="164554" y="795379"/>
                    <a:pt x="137461" y="844204"/>
                  </a:cubicBezTo>
                  <a:cubicBezTo>
                    <a:pt x="126078" y="859726"/>
                    <a:pt x="105664" y="923602"/>
                    <a:pt x="84027" y="915888"/>
                  </a:cubicBezTo>
                  <a:cubicBezTo>
                    <a:pt x="63707" y="896697"/>
                    <a:pt x="99831" y="810525"/>
                    <a:pt x="104347" y="782209"/>
                  </a:cubicBezTo>
                  <a:cubicBezTo>
                    <a:pt x="82334" y="816734"/>
                    <a:pt x="59097" y="850507"/>
                    <a:pt x="36331" y="884561"/>
                  </a:cubicBezTo>
                  <a:cubicBezTo>
                    <a:pt x="28617" y="894251"/>
                    <a:pt x="24384" y="908644"/>
                    <a:pt x="12813" y="914289"/>
                  </a:cubicBezTo>
                  <a:cubicBezTo>
                    <a:pt x="-33848" y="920027"/>
                    <a:pt x="60603" y="753234"/>
                    <a:pt x="78571" y="747496"/>
                  </a:cubicBezTo>
                  <a:cubicBezTo>
                    <a:pt x="117047" y="672801"/>
                    <a:pt x="166718" y="570260"/>
                    <a:pt x="267660" y="606761"/>
                  </a:cubicBezTo>
                  <a:cubicBezTo>
                    <a:pt x="334170" y="646554"/>
                    <a:pt x="334076" y="662735"/>
                    <a:pt x="393907" y="597918"/>
                  </a:cubicBezTo>
                  <a:cubicBezTo>
                    <a:pt x="416861" y="569601"/>
                    <a:pt x="436522" y="538839"/>
                    <a:pt x="457407" y="509018"/>
                  </a:cubicBezTo>
                  <a:cubicBezTo>
                    <a:pt x="482713" y="477785"/>
                    <a:pt x="509336" y="448434"/>
                    <a:pt x="528621" y="412498"/>
                  </a:cubicBezTo>
                  <a:cubicBezTo>
                    <a:pt x="567850" y="357088"/>
                    <a:pt x="591368" y="291142"/>
                    <a:pt x="639817" y="242412"/>
                  </a:cubicBezTo>
                  <a:cubicBezTo>
                    <a:pt x="671237" y="201490"/>
                    <a:pt x="691087" y="158404"/>
                    <a:pt x="750260" y="185685"/>
                  </a:cubicBezTo>
                  <a:cubicBezTo>
                    <a:pt x="765029" y="191424"/>
                    <a:pt x="782057" y="196880"/>
                    <a:pt x="797014" y="188790"/>
                  </a:cubicBezTo>
                  <a:cubicBezTo>
                    <a:pt x="848473" y="150219"/>
                    <a:pt x="864277" y="79664"/>
                    <a:pt x="908304" y="33285"/>
                  </a:cubicBezTo>
                  <a:cubicBezTo>
                    <a:pt x="920157" y="17575"/>
                    <a:pt x="937749" y="8167"/>
                    <a:pt x="957317" y="6474"/>
                  </a:cubicBezTo>
                  <a:cubicBezTo>
                    <a:pt x="990901" y="-7261"/>
                    <a:pt x="1028625" y="1394"/>
                    <a:pt x="1053836" y="27358"/>
                  </a:cubicBezTo>
                  <a:cubicBezTo>
                    <a:pt x="1106612" y="75901"/>
                    <a:pt x="1154590" y="130934"/>
                    <a:pt x="1190809" y="193023"/>
                  </a:cubicBezTo>
                  <a:cubicBezTo>
                    <a:pt x="1196453" y="202995"/>
                    <a:pt x="1202756" y="212873"/>
                    <a:pt x="1206707" y="22369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20" name="Google Shape;14820;p33"/>
            <p:cNvSpPr/>
            <p:nvPr/>
          </p:nvSpPr>
          <p:spPr>
            <a:xfrm>
              <a:off x="7425451" y="2653821"/>
              <a:ext cx="216558" cy="114776"/>
            </a:xfrm>
            <a:custGeom>
              <a:avLst/>
              <a:gdLst/>
              <a:ahLst/>
              <a:cxnLst/>
              <a:rect l="l" t="t" r="r" b="b"/>
              <a:pathLst>
                <a:path w="390195" h="206803" extrusionOk="0">
                  <a:moveTo>
                    <a:pt x="287090" y="189295"/>
                  </a:moveTo>
                  <a:cubicBezTo>
                    <a:pt x="287090" y="189295"/>
                    <a:pt x="286714" y="189295"/>
                    <a:pt x="286526" y="189295"/>
                  </a:cubicBezTo>
                  <a:lnTo>
                    <a:pt x="286526" y="189295"/>
                  </a:lnTo>
                  <a:cubicBezTo>
                    <a:pt x="286526" y="189295"/>
                    <a:pt x="286150" y="189295"/>
                    <a:pt x="285961" y="189295"/>
                  </a:cubicBezTo>
                  <a:cubicBezTo>
                    <a:pt x="286338" y="189295"/>
                    <a:pt x="286714" y="189295"/>
                    <a:pt x="287184" y="189200"/>
                  </a:cubicBezTo>
                  <a:lnTo>
                    <a:pt x="287184" y="189200"/>
                  </a:lnTo>
                  <a:close/>
                  <a:moveTo>
                    <a:pt x="390195" y="162766"/>
                  </a:moveTo>
                  <a:cubicBezTo>
                    <a:pt x="388691" y="177723"/>
                    <a:pt x="371005" y="173396"/>
                    <a:pt x="361973" y="167846"/>
                  </a:cubicBezTo>
                  <a:cubicBezTo>
                    <a:pt x="334504" y="154017"/>
                    <a:pt x="309292" y="134449"/>
                    <a:pt x="279376" y="125889"/>
                  </a:cubicBezTo>
                  <a:cubicBezTo>
                    <a:pt x="286244" y="149313"/>
                    <a:pt x="332622" y="207733"/>
                    <a:pt x="281352" y="206792"/>
                  </a:cubicBezTo>
                  <a:cubicBezTo>
                    <a:pt x="233656" y="196915"/>
                    <a:pt x="202988" y="115540"/>
                    <a:pt x="159996" y="111025"/>
                  </a:cubicBezTo>
                  <a:cubicBezTo>
                    <a:pt x="147390" y="141599"/>
                    <a:pt x="127352" y="136331"/>
                    <a:pt x="109102" y="113471"/>
                  </a:cubicBezTo>
                  <a:cubicBezTo>
                    <a:pt x="93486" y="95315"/>
                    <a:pt x="75800" y="79134"/>
                    <a:pt x="56609" y="64835"/>
                  </a:cubicBezTo>
                  <a:cubicBezTo>
                    <a:pt x="44097" y="66246"/>
                    <a:pt x="37512" y="51100"/>
                    <a:pt x="29609" y="43668"/>
                  </a:cubicBezTo>
                  <a:cubicBezTo>
                    <a:pt x="21237" y="35954"/>
                    <a:pt x="8631" y="30215"/>
                    <a:pt x="5056" y="18738"/>
                  </a:cubicBezTo>
                  <a:cubicBezTo>
                    <a:pt x="-6139" y="13188"/>
                    <a:pt x="3269" y="-2428"/>
                    <a:pt x="13805" y="2840"/>
                  </a:cubicBezTo>
                  <a:cubicBezTo>
                    <a:pt x="44756" y="-4498"/>
                    <a:pt x="79187" y="3969"/>
                    <a:pt x="109572" y="10366"/>
                  </a:cubicBezTo>
                  <a:cubicBezTo>
                    <a:pt x="175424" y="3498"/>
                    <a:pt x="241559" y="16292"/>
                    <a:pt x="290665" y="63612"/>
                  </a:cubicBezTo>
                  <a:cubicBezTo>
                    <a:pt x="318793" y="91458"/>
                    <a:pt x="376743" y="127864"/>
                    <a:pt x="390101" y="1627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21" name="Google Shape;14821;p33"/>
            <p:cNvSpPr/>
            <p:nvPr/>
          </p:nvSpPr>
          <p:spPr>
            <a:xfrm>
              <a:off x="7426990" y="2654303"/>
              <a:ext cx="234265" cy="100759"/>
            </a:xfrm>
            <a:custGeom>
              <a:avLst/>
              <a:gdLst/>
              <a:ahLst/>
              <a:cxnLst/>
              <a:rect l="l" t="t" r="r" b="b"/>
              <a:pathLst>
                <a:path w="422100" h="181548" extrusionOk="0">
                  <a:moveTo>
                    <a:pt x="402004" y="179961"/>
                  </a:moveTo>
                  <a:cubicBezTo>
                    <a:pt x="393819" y="177985"/>
                    <a:pt x="381684" y="171588"/>
                    <a:pt x="388834" y="161898"/>
                  </a:cubicBezTo>
                  <a:cubicBezTo>
                    <a:pt x="257130" y="35651"/>
                    <a:pt x="191090" y="21164"/>
                    <a:pt x="14042" y="18436"/>
                  </a:cubicBezTo>
                  <a:cubicBezTo>
                    <a:pt x="-5807" y="24833"/>
                    <a:pt x="-5054" y="-5647"/>
                    <a:pt x="19122" y="938"/>
                  </a:cubicBezTo>
                  <a:cubicBezTo>
                    <a:pt x="85351" y="7805"/>
                    <a:pt x="155059" y="-2825"/>
                    <a:pt x="217619" y="24362"/>
                  </a:cubicBezTo>
                  <a:cubicBezTo>
                    <a:pt x="252614" y="37815"/>
                    <a:pt x="287046" y="53619"/>
                    <a:pt x="316584" y="76950"/>
                  </a:cubicBezTo>
                  <a:cubicBezTo>
                    <a:pt x="349040" y="100656"/>
                    <a:pt x="378109" y="128596"/>
                    <a:pt x="408213" y="155125"/>
                  </a:cubicBezTo>
                  <a:cubicBezTo>
                    <a:pt x="426651" y="165850"/>
                    <a:pt x="428815" y="187769"/>
                    <a:pt x="401910" y="179867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4822" name="Google Shape;14822;p33"/>
          <p:cNvGrpSpPr/>
          <p:nvPr/>
        </p:nvGrpSpPr>
        <p:grpSpPr>
          <a:xfrm>
            <a:off x="3027467" y="5904737"/>
            <a:ext cx="2107111" cy="965439"/>
            <a:chOff x="7410993" y="1229077"/>
            <a:chExt cx="1580333" cy="724079"/>
          </a:xfrm>
        </p:grpSpPr>
        <p:sp>
          <p:nvSpPr>
            <p:cNvPr id="14823" name="Google Shape;14823;p33"/>
            <p:cNvSpPr/>
            <p:nvPr/>
          </p:nvSpPr>
          <p:spPr>
            <a:xfrm>
              <a:off x="7410993" y="1229595"/>
              <a:ext cx="1580333" cy="723561"/>
            </a:xfrm>
            <a:custGeom>
              <a:avLst/>
              <a:gdLst/>
              <a:ahLst/>
              <a:cxnLst/>
              <a:rect l="l" t="t" r="r" b="b"/>
              <a:pathLst>
                <a:path w="2847446" h="1303713" extrusionOk="0">
                  <a:moveTo>
                    <a:pt x="2807183" y="1149606"/>
                  </a:moveTo>
                  <a:cubicBezTo>
                    <a:pt x="2821200" y="1173501"/>
                    <a:pt x="2844248" y="1194949"/>
                    <a:pt x="2847447" y="1223454"/>
                  </a:cubicBezTo>
                  <a:cubicBezTo>
                    <a:pt x="2840862" y="1310190"/>
                    <a:pt x="2566354" y="1273407"/>
                    <a:pt x="2497773" y="1284132"/>
                  </a:cubicBezTo>
                  <a:cubicBezTo>
                    <a:pt x="2139728" y="1297302"/>
                    <a:pt x="1781399" y="1304075"/>
                    <a:pt x="1423071" y="1303699"/>
                  </a:cubicBezTo>
                  <a:cubicBezTo>
                    <a:pt x="1086568" y="1300406"/>
                    <a:pt x="750347" y="1285355"/>
                    <a:pt x="413939" y="1276794"/>
                  </a:cubicBezTo>
                  <a:cubicBezTo>
                    <a:pt x="313185" y="1269456"/>
                    <a:pt x="212244" y="1264188"/>
                    <a:pt x="111114" y="1263341"/>
                  </a:cubicBezTo>
                  <a:cubicBezTo>
                    <a:pt x="72073" y="1263341"/>
                    <a:pt x="18827" y="1267104"/>
                    <a:pt x="4528" y="1221196"/>
                  </a:cubicBezTo>
                  <a:cubicBezTo>
                    <a:pt x="-8736" y="1160895"/>
                    <a:pt x="9608" y="1096924"/>
                    <a:pt x="27764" y="1039257"/>
                  </a:cubicBezTo>
                  <a:cubicBezTo>
                    <a:pt x="58809" y="962022"/>
                    <a:pt x="82421" y="880930"/>
                    <a:pt x="122967" y="807929"/>
                  </a:cubicBezTo>
                  <a:cubicBezTo>
                    <a:pt x="177060" y="720816"/>
                    <a:pt x="245076" y="643111"/>
                    <a:pt x="306788" y="561455"/>
                  </a:cubicBezTo>
                  <a:cubicBezTo>
                    <a:pt x="435293" y="403786"/>
                    <a:pt x="581579" y="261452"/>
                    <a:pt x="735202" y="128432"/>
                  </a:cubicBezTo>
                  <a:cubicBezTo>
                    <a:pt x="778476" y="92307"/>
                    <a:pt x="823913" y="58629"/>
                    <a:pt x="872079" y="29372"/>
                  </a:cubicBezTo>
                  <a:cubicBezTo>
                    <a:pt x="919305" y="-5718"/>
                    <a:pt x="979982" y="-14655"/>
                    <a:pt x="1023162" y="32100"/>
                  </a:cubicBezTo>
                  <a:cubicBezTo>
                    <a:pt x="1078478" y="96635"/>
                    <a:pt x="1072739" y="130689"/>
                    <a:pt x="1166813" y="83088"/>
                  </a:cubicBezTo>
                  <a:cubicBezTo>
                    <a:pt x="1369637" y="-45982"/>
                    <a:pt x="1441698" y="-13903"/>
                    <a:pt x="1612913" y="142260"/>
                  </a:cubicBezTo>
                  <a:cubicBezTo>
                    <a:pt x="1670580" y="194001"/>
                    <a:pt x="1732951" y="240286"/>
                    <a:pt x="1791748" y="290803"/>
                  </a:cubicBezTo>
                  <a:cubicBezTo>
                    <a:pt x="1889867" y="380644"/>
                    <a:pt x="1982342" y="476600"/>
                    <a:pt x="2083754" y="562960"/>
                  </a:cubicBezTo>
                  <a:cubicBezTo>
                    <a:pt x="2120819" y="601718"/>
                    <a:pt x="2171713" y="552423"/>
                    <a:pt x="2215081" y="574249"/>
                  </a:cubicBezTo>
                  <a:cubicBezTo>
                    <a:pt x="2423831" y="666912"/>
                    <a:pt x="2576702" y="850168"/>
                    <a:pt x="2717531" y="1024205"/>
                  </a:cubicBezTo>
                  <a:cubicBezTo>
                    <a:pt x="2749046" y="1065221"/>
                    <a:pt x="2777926" y="1106990"/>
                    <a:pt x="2806995" y="11495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24" name="Google Shape;14824;p33"/>
            <p:cNvSpPr/>
            <p:nvPr/>
          </p:nvSpPr>
          <p:spPr>
            <a:xfrm>
              <a:off x="7410993" y="1229595"/>
              <a:ext cx="1580333" cy="723561"/>
            </a:xfrm>
            <a:custGeom>
              <a:avLst/>
              <a:gdLst/>
              <a:ahLst/>
              <a:cxnLst/>
              <a:rect l="l" t="t" r="r" b="b"/>
              <a:pathLst>
                <a:path w="2847446" h="1303713" extrusionOk="0">
                  <a:moveTo>
                    <a:pt x="2807183" y="1149606"/>
                  </a:moveTo>
                  <a:cubicBezTo>
                    <a:pt x="2821200" y="1173501"/>
                    <a:pt x="2844248" y="1194949"/>
                    <a:pt x="2847447" y="1223454"/>
                  </a:cubicBezTo>
                  <a:cubicBezTo>
                    <a:pt x="2840862" y="1310190"/>
                    <a:pt x="2566354" y="1273407"/>
                    <a:pt x="2497773" y="1284132"/>
                  </a:cubicBezTo>
                  <a:cubicBezTo>
                    <a:pt x="2139728" y="1297302"/>
                    <a:pt x="1781399" y="1304075"/>
                    <a:pt x="1423071" y="1303699"/>
                  </a:cubicBezTo>
                  <a:cubicBezTo>
                    <a:pt x="1086568" y="1300406"/>
                    <a:pt x="750347" y="1285355"/>
                    <a:pt x="413939" y="1276794"/>
                  </a:cubicBezTo>
                  <a:cubicBezTo>
                    <a:pt x="313185" y="1269456"/>
                    <a:pt x="212244" y="1264188"/>
                    <a:pt x="111114" y="1263341"/>
                  </a:cubicBezTo>
                  <a:cubicBezTo>
                    <a:pt x="72073" y="1263341"/>
                    <a:pt x="18827" y="1267104"/>
                    <a:pt x="4528" y="1221196"/>
                  </a:cubicBezTo>
                  <a:cubicBezTo>
                    <a:pt x="-8736" y="1160895"/>
                    <a:pt x="9608" y="1096924"/>
                    <a:pt x="27764" y="1039257"/>
                  </a:cubicBezTo>
                  <a:cubicBezTo>
                    <a:pt x="58809" y="962022"/>
                    <a:pt x="82421" y="880930"/>
                    <a:pt x="122967" y="807929"/>
                  </a:cubicBezTo>
                  <a:cubicBezTo>
                    <a:pt x="177060" y="720816"/>
                    <a:pt x="245076" y="643111"/>
                    <a:pt x="306788" y="561455"/>
                  </a:cubicBezTo>
                  <a:cubicBezTo>
                    <a:pt x="435293" y="403786"/>
                    <a:pt x="581579" y="261452"/>
                    <a:pt x="735202" y="128432"/>
                  </a:cubicBezTo>
                  <a:cubicBezTo>
                    <a:pt x="778476" y="92307"/>
                    <a:pt x="823913" y="58629"/>
                    <a:pt x="872079" y="29372"/>
                  </a:cubicBezTo>
                  <a:cubicBezTo>
                    <a:pt x="919305" y="-5718"/>
                    <a:pt x="979982" y="-14655"/>
                    <a:pt x="1023162" y="32100"/>
                  </a:cubicBezTo>
                  <a:cubicBezTo>
                    <a:pt x="1078478" y="96635"/>
                    <a:pt x="1072739" y="130689"/>
                    <a:pt x="1166813" y="83088"/>
                  </a:cubicBezTo>
                  <a:cubicBezTo>
                    <a:pt x="1369637" y="-45982"/>
                    <a:pt x="1441698" y="-13903"/>
                    <a:pt x="1612913" y="142260"/>
                  </a:cubicBezTo>
                  <a:cubicBezTo>
                    <a:pt x="1670580" y="194001"/>
                    <a:pt x="1732951" y="240286"/>
                    <a:pt x="1791748" y="290803"/>
                  </a:cubicBezTo>
                  <a:cubicBezTo>
                    <a:pt x="1889867" y="380644"/>
                    <a:pt x="1982342" y="476600"/>
                    <a:pt x="2083754" y="562960"/>
                  </a:cubicBezTo>
                  <a:cubicBezTo>
                    <a:pt x="2120819" y="601718"/>
                    <a:pt x="2171713" y="552423"/>
                    <a:pt x="2215081" y="574249"/>
                  </a:cubicBezTo>
                  <a:cubicBezTo>
                    <a:pt x="2423831" y="666912"/>
                    <a:pt x="2576702" y="850168"/>
                    <a:pt x="2717531" y="1024205"/>
                  </a:cubicBezTo>
                  <a:cubicBezTo>
                    <a:pt x="2749046" y="1065221"/>
                    <a:pt x="2777926" y="1106990"/>
                    <a:pt x="2806995" y="1149512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25" name="Google Shape;14825;p33"/>
            <p:cNvSpPr/>
            <p:nvPr/>
          </p:nvSpPr>
          <p:spPr>
            <a:xfrm>
              <a:off x="7526944" y="1328672"/>
              <a:ext cx="1341841" cy="618487"/>
            </a:xfrm>
            <a:custGeom>
              <a:avLst/>
              <a:gdLst/>
              <a:ahLst/>
              <a:cxnLst/>
              <a:rect l="l" t="t" r="r" b="b"/>
              <a:pathLst>
                <a:path w="2417731" h="1114391" extrusionOk="0">
                  <a:moveTo>
                    <a:pt x="2362777" y="942272"/>
                  </a:moveTo>
                  <a:cubicBezTo>
                    <a:pt x="2381310" y="976986"/>
                    <a:pt x="2457322" y="1031549"/>
                    <a:pt x="2391188" y="1058077"/>
                  </a:cubicBezTo>
                  <a:cubicBezTo>
                    <a:pt x="2318562" y="1089216"/>
                    <a:pt x="2237847" y="1089404"/>
                    <a:pt x="2160330" y="1095989"/>
                  </a:cubicBezTo>
                  <a:cubicBezTo>
                    <a:pt x="2056472" y="1103233"/>
                    <a:pt x="1952426" y="1105020"/>
                    <a:pt x="1848380" y="1106055"/>
                  </a:cubicBezTo>
                  <a:cubicBezTo>
                    <a:pt x="1617993" y="1102857"/>
                    <a:pt x="1387699" y="1117532"/>
                    <a:pt x="1157312" y="1113769"/>
                  </a:cubicBezTo>
                  <a:cubicBezTo>
                    <a:pt x="909332" y="1104456"/>
                    <a:pt x="663611" y="1057983"/>
                    <a:pt x="414691" y="1062217"/>
                  </a:cubicBezTo>
                  <a:cubicBezTo>
                    <a:pt x="347334" y="1060994"/>
                    <a:pt x="281200" y="1073788"/>
                    <a:pt x="215066" y="1085171"/>
                  </a:cubicBezTo>
                  <a:cubicBezTo>
                    <a:pt x="158715" y="1087617"/>
                    <a:pt x="72826" y="1127598"/>
                    <a:pt x="34444" y="1069931"/>
                  </a:cubicBezTo>
                  <a:cubicBezTo>
                    <a:pt x="-20214" y="960146"/>
                    <a:pt x="1518" y="827784"/>
                    <a:pt x="22590" y="711603"/>
                  </a:cubicBezTo>
                  <a:cubicBezTo>
                    <a:pt x="47050" y="589965"/>
                    <a:pt x="101048" y="475759"/>
                    <a:pt x="182704" y="382061"/>
                  </a:cubicBezTo>
                  <a:cubicBezTo>
                    <a:pt x="229930" y="328909"/>
                    <a:pt x="270664" y="265785"/>
                    <a:pt x="330871" y="227215"/>
                  </a:cubicBezTo>
                  <a:cubicBezTo>
                    <a:pt x="362104" y="203697"/>
                    <a:pt x="445359" y="130883"/>
                    <a:pt x="421182" y="223076"/>
                  </a:cubicBezTo>
                  <a:cubicBezTo>
                    <a:pt x="463327" y="218184"/>
                    <a:pt x="584024" y="26367"/>
                    <a:pt x="608295" y="71052"/>
                  </a:cubicBezTo>
                  <a:cubicBezTo>
                    <a:pt x="600487" y="132953"/>
                    <a:pt x="539810" y="178579"/>
                    <a:pt x="528803" y="239915"/>
                  </a:cubicBezTo>
                  <a:cubicBezTo>
                    <a:pt x="561070" y="230131"/>
                    <a:pt x="745456" y="-61969"/>
                    <a:pt x="753828" y="27966"/>
                  </a:cubicBezTo>
                  <a:cubicBezTo>
                    <a:pt x="741222" y="90525"/>
                    <a:pt x="695878" y="143207"/>
                    <a:pt x="683743" y="205860"/>
                  </a:cubicBezTo>
                  <a:cubicBezTo>
                    <a:pt x="708861" y="191467"/>
                    <a:pt x="723630" y="166161"/>
                    <a:pt x="748090" y="151674"/>
                  </a:cubicBezTo>
                  <a:cubicBezTo>
                    <a:pt x="787789" y="141325"/>
                    <a:pt x="775371" y="206801"/>
                    <a:pt x="780639" y="229661"/>
                  </a:cubicBezTo>
                  <a:cubicBezTo>
                    <a:pt x="804722" y="221477"/>
                    <a:pt x="834732" y="178014"/>
                    <a:pt x="858438" y="207742"/>
                  </a:cubicBezTo>
                  <a:cubicBezTo>
                    <a:pt x="873679" y="223264"/>
                    <a:pt x="864741" y="297677"/>
                    <a:pt x="899737" y="268325"/>
                  </a:cubicBezTo>
                  <a:cubicBezTo>
                    <a:pt x="934827" y="230037"/>
                    <a:pt x="947715" y="177074"/>
                    <a:pt x="965118" y="129378"/>
                  </a:cubicBezTo>
                  <a:cubicBezTo>
                    <a:pt x="973209" y="99839"/>
                    <a:pt x="995787" y="39067"/>
                    <a:pt x="1022504" y="94100"/>
                  </a:cubicBezTo>
                  <a:cubicBezTo>
                    <a:pt x="1044047" y="68888"/>
                    <a:pt x="1043952" y="31259"/>
                    <a:pt x="1065590" y="6329"/>
                  </a:cubicBezTo>
                  <a:cubicBezTo>
                    <a:pt x="1111404" y="-25656"/>
                    <a:pt x="1120811" y="72651"/>
                    <a:pt x="1134640" y="99180"/>
                  </a:cubicBezTo>
                  <a:cubicBezTo>
                    <a:pt x="1149786" y="133705"/>
                    <a:pt x="1161639" y="173123"/>
                    <a:pt x="1187227" y="201251"/>
                  </a:cubicBezTo>
                  <a:cubicBezTo>
                    <a:pt x="1187227" y="201251"/>
                    <a:pt x="1187227" y="201251"/>
                    <a:pt x="1187227" y="201251"/>
                  </a:cubicBezTo>
                  <a:cubicBezTo>
                    <a:pt x="1210182" y="181965"/>
                    <a:pt x="1186381" y="40572"/>
                    <a:pt x="1233982" y="79801"/>
                  </a:cubicBezTo>
                  <a:cubicBezTo>
                    <a:pt x="1288451" y="163151"/>
                    <a:pt x="1325610" y="261834"/>
                    <a:pt x="1390992" y="337000"/>
                  </a:cubicBezTo>
                  <a:cubicBezTo>
                    <a:pt x="1405573" y="326934"/>
                    <a:pt x="1402375" y="301534"/>
                    <a:pt x="1420343" y="295419"/>
                  </a:cubicBezTo>
                  <a:cubicBezTo>
                    <a:pt x="1462582" y="299088"/>
                    <a:pt x="1486007" y="347724"/>
                    <a:pt x="1516675" y="372465"/>
                  </a:cubicBezTo>
                  <a:cubicBezTo>
                    <a:pt x="1506609" y="213480"/>
                    <a:pt x="1574624" y="298335"/>
                    <a:pt x="1630599" y="371525"/>
                  </a:cubicBezTo>
                  <a:cubicBezTo>
                    <a:pt x="1679047" y="435213"/>
                    <a:pt x="1730411" y="496737"/>
                    <a:pt x="1778859" y="560426"/>
                  </a:cubicBezTo>
                  <a:cubicBezTo>
                    <a:pt x="1855248" y="664283"/>
                    <a:pt x="1805859" y="580840"/>
                    <a:pt x="1855718" y="584885"/>
                  </a:cubicBezTo>
                  <a:cubicBezTo>
                    <a:pt x="1890619" y="597114"/>
                    <a:pt x="1914702" y="635873"/>
                    <a:pt x="1947628" y="647444"/>
                  </a:cubicBezTo>
                  <a:cubicBezTo>
                    <a:pt x="1957788" y="636249"/>
                    <a:pt x="1954308" y="614612"/>
                    <a:pt x="1971523" y="609814"/>
                  </a:cubicBezTo>
                  <a:cubicBezTo>
                    <a:pt x="2024205" y="600501"/>
                    <a:pt x="2162494" y="805206"/>
                    <a:pt x="2204639" y="811415"/>
                  </a:cubicBezTo>
                  <a:cubicBezTo>
                    <a:pt x="2253933" y="771151"/>
                    <a:pt x="2333050" y="909346"/>
                    <a:pt x="2362401" y="942272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26" name="Google Shape;14826;p33"/>
            <p:cNvSpPr/>
            <p:nvPr/>
          </p:nvSpPr>
          <p:spPr>
            <a:xfrm>
              <a:off x="7742517" y="1229077"/>
              <a:ext cx="592617" cy="179284"/>
            </a:xfrm>
            <a:custGeom>
              <a:avLst/>
              <a:gdLst/>
              <a:ahLst/>
              <a:cxnLst/>
              <a:rect l="l" t="t" r="r" b="b"/>
              <a:pathLst>
                <a:path w="1067778" h="323034" extrusionOk="0">
                  <a:moveTo>
                    <a:pt x="1053041" y="161256"/>
                  </a:moveTo>
                  <a:cubicBezTo>
                    <a:pt x="1067716" y="175273"/>
                    <a:pt x="1079851" y="208764"/>
                    <a:pt x="1046079" y="201332"/>
                  </a:cubicBezTo>
                  <a:cubicBezTo>
                    <a:pt x="984743" y="179695"/>
                    <a:pt x="937141" y="132375"/>
                    <a:pt x="879944" y="103024"/>
                  </a:cubicBezTo>
                  <a:cubicBezTo>
                    <a:pt x="889163" y="117794"/>
                    <a:pt x="901675" y="147051"/>
                    <a:pt x="871477" y="140936"/>
                  </a:cubicBezTo>
                  <a:cubicBezTo>
                    <a:pt x="856614" y="138114"/>
                    <a:pt x="764421" y="58057"/>
                    <a:pt x="775240" y="103871"/>
                  </a:cubicBezTo>
                  <a:cubicBezTo>
                    <a:pt x="788692" y="145169"/>
                    <a:pt x="799134" y="187315"/>
                    <a:pt x="809106" y="229648"/>
                  </a:cubicBezTo>
                  <a:cubicBezTo>
                    <a:pt x="810141" y="248181"/>
                    <a:pt x="849182" y="336516"/>
                    <a:pt x="806472" y="321276"/>
                  </a:cubicBezTo>
                  <a:cubicBezTo>
                    <a:pt x="781448" y="300862"/>
                    <a:pt x="773828" y="263515"/>
                    <a:pt x="762351" y="235292"/>
                  </a:cubicBezTo>
                  <a:cubicBezTo>
                    <a:pt x="746923" y="195123"/>
                    <a:pt x="724722" y="152789"/>
                    <a:pt x="688127" y="128518"/>
                  </a:cubicBezTo>
                  <a:cubicBezTo>
                    <a:pt x="680319" y="126543"/>
                    <a:pt x="673640" y="132658"/>
                    <a:pt x="667243" y="136232"/>
                  </a:cubicBezTo>
                  <a:cubicBezTo>
                    <a:pt x="630648" y="145640"/>
                    <a:pt x="627920" y="108292"/>
                    <a:pt x="588691" y="151378"/>
                  </a:cubicBezTo>
                  <a:cubicBezTo>
                    <a:pt x="577308" y="163514"/>
                    <a:pt x="561409" y="158810"/>
                    <a:pt x="547016" y="159563"/>
                  </a:cubicBezTo>
                  <a:cubicBezTo>
                    <a:pt x="495934" y="179977"/>
                    <a:pt x="465360" y="232000"/>
                    <a:pt x="432434" y="273581"/>
                  </a:cubicBezTo>
                  <a:cubicBezTo>
                    <a:pt x="425284" y="286092"/>
                    <a:pt x="402142" y="314315"/>
                    <a:pt x="397814" y="284493"/>
                  </a:cubicBezTo>
                  <a:cubicBezTo>
                    <a:pt x="400355" y="258811"/>
                    <a:pt x="409480" y="234164"/>
                    <a:pt x="415877" y="209234"/>
                  </a:cubicBezTo>
                  <a:cubicBezTo>
                    <a:pt x="432528" y="152413"/>
                    <a:pt x="448520" y="107634"/>
                    <a:pt x="367805" y="136515"/>
                  </a:cubicBezTo>
                  <a:cubicBezTo>
                    <a:pt x="326600" y="134257"/>
                    <a:pt x="384456" y="81387"/>
                    <a:pt x="298849" y="121651"/>
                  </a:cubicBezTo>
                  <a:cubicBezTo>
                    <a:pt x="272790" y="135950"/>
                    <a:pt x="266675" y="123344"/>
                    <a:pt x="237795" y="147051"/>
                  </a:cubicBezTo>
                  <a:cubicBezTo>
                    <a:pt x="215781" y="158246"/>
                    <a:pt x="71660" y="303778"/>
                    <a:pt x="77022" y="232000"/>
                  </a:cubicBezTo>
                  <a:cubicBezTo>
                    <a:pt x="56137" y="232658"/>
                    <a:pt x="30549" y="261727"/>
                    <a:pt x="14745" y="257776"/>
                  </a:cubicBezTo>
                  <a:cubicBezTo>
                    <a:pt x="8724" y="264267"/>
                    <a:pt x="-3035" y="256741"/>
                    <a:pt x="728" y="248463"/>
                  </a:cubicBezTo>
                  <a:cubicBezTo>
                    <a:pt x="29985" y="218924"/>
                    <a:pt x="64322" y="193524"/>
                    <a:pt x="95366" y="165584"/>
                  </a:cubicBezTo>
                  <a:cubicBezTo>
                    <a:pt x="143532" y="130776"/>
                    <a:pt x="262536" y="16664"/>
                    <a:pt x="314841" y="16288"/>
                  </a:cubicBezTo>
                  <a:cubicBezTo>
                    <a:pt x="344286" y="3588"/>
                    <a:pt x="370627" y="-2339"/>
                    <a:pt x="396403" y="21650"/>
                  </a:cubicBezTo>
                  <a:cubicBezTo>
                    <a:pt x="412114" y="27483"/>
                    <a:pt x="429235" y="23061"/>
                    <a:pt x="440712" y="39712"/>
                  </a:cubicBezTo>
                  <a:cubicBezTo>
                    <a:pt x="476084" y="84492"/>
                    <a:pt x="477966" y="78189"/>
                    <a:pt x="531964" y="85056"/>
                  </a:cubicBezTo>
                  <a:cubicBezTo>
                    <a:pt x="561597" y="77060"/>
                    <a:pt x="589914" y="62761"/>
                    <a:pt x="615032" y="44981"/>
                  </a:cubicBezTo>
                  <a:cubicBezTo>
                    <a:pt x="628484" y="35855"/>
                    <a:pt x="644759" y="33504"/>
                    <a:pt x="660093" y="29176"/>
                  </a:cubicBezTo>
                  <a:cubicBezTo>
                    <a:pt x="672605" y="24190"/>
                    <a:pt x="684364" y="17041"/>
                    <a:pt x="697723" y="14218"/>
                  </a:cubicBezTo>
                  <a:cubicBezTo>
                    <a:pt x="715503" y="9703"/>
                    <a:pt x="733847" y="10926"/>
                    <a:pt x="751721" y="7633"/>
                  </a:cubicBezTo>
                  <a:cubicBezTo>
                    <a:pt x="764985" y="3400"/>
                    <a:pt x="778156" y="-1586"/>
                    <a:pt x="792361" y="484"/>
                  </a:cubicBezTo>
                  <a:cubicBezTo>
                    <a:pt x="863105" y="10644"/>
                    <a:pt x="925288" y="53071"/>
                    <a:pt x="977969" y="99261"/>
                  </a:cubicBezTo>
                  <a:cubicBezTo>
                    <a:pt x="1002711" y="120334"/>
                    <a:pt x="1031780" y="136421"/>
                    <a:pt x="1053041" y="16135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4827" name="Google Shape;14827;p33"/>
          <p:cNvGrpSpPr/>
          <p:nvPr/>
        </p:nvGrpSpPr>
        <p:grpSpPr>
          <a:xfrm flipH="1">
            <a:off x="9133934" y="5904737"/>
            <a:ext cx="2107111" cy="965439"/>
            <a:chOff x="7410993" y="1229077"/>
            <a:chExt cx="1580333" cy="724079"/>
          </a:xfrm>
        </p:grpSpPr>
        <p:sp>
          <p:nvSpPr>
            <p:cNvPr id="14828" name="Google Shape;14828;p33"/>
            <p:cNvSpPr/>
            <p:nvPr/>
          </p:nvSpPr>
          <p:spPr>
            <a:xfrm>
              <a:off x="7410993" y="1229595"/>
              <a:ext cx="1580333" cy="723561"/>
            </a:xfrm>
            <a:custGeom>
              <a:avLst/>
              <a:gdLst/>
              <a:ahLst/>
              <a:cxnLst/>
              <a:rect l="l" t="t" r="r" b="b"/>
              <a:pathLst>
                <a:path w="2847446" h="1303713" extrusionOk="0">
                  <a:moveTo>
                    <a:pt x="2807183" y="1149606"/>
                  </a:moveTo>
                  <a:cubicBezTo>
                    <a:pt x="2821200" y="1173501"/>
                    <a:pt x="2844248" y="1194949"/>
                    <a:pt x="2847447" y="1223454"/>
                  </a:cubicBezTo>
                  <a:cubicBezTo>
                    <a:pt x="2840862" y="1310190"/>
                    <a:pt x="2566354" y="1273407"/>
                    <a:pt x="2497773" y="1284132"/>
                  </a:cubicBezTo>
                  <a:cubicBezTo>
                    <a:pt x="2139728" y="1297302"/>
                    <a:pt x="1781399" y="1304075"/>
                    <a:pt x="1423071" y="1303699"/>
                  </a:cubicBezTo>
                  <a:cubicBezTo>
                    <a:pt x="1086568" y="1300406"/>
                    <a:pt x="750347" y="1285355"/>
                    <a:pt x="413939" y="1276794"/>
                  </a:cubicBezTo>
                  <a:cubicBezTo>
                    <a:pt x="313185" y="1269456"/>
                    <a:pt x="212244" y="1264188"/>
                    <a:pt x="111114" y="1263341"/>
                  </a:cubicBezTo>
                  <a:cubicBezTo>
                    <a:pt x="72073" y="1263341"/>
                    <a:pt x="18827" y="1267104"/>
                    <a:pt x="4528" y="1221196"/>
                  </a:cubicBezTo>
                  <a:cubicBezTo>
                    <a:pt x="-8736" y="1160895"/>
                    <a:pt x="9608" y="1096924"/>
                    <a:pt x="27764" y="1039257"/>
                  </a:cubicBezTo>
                  <a:cubicBezTo>
                    <a:pt x="58809" y="962022"/>
                    <a:pt x="82421" y="880930"/>
                    <a:pt x="122967" y="807929"/>
                  </a:cubicBezTo>
                  <a:cubicBezTo>
                    <a:pt x="177060" y="720816"/>
                    <a:pt x="245076" y="643111"/>
                    <a:pt x="306788" y="561455"/>
                  </a:cubicBezTo>
                  <a:cubicBezTo>
                    <a:pt x="435293" y="403786"/>
                    <a:pt x="581579" y="261452"/>
                    <a:pt x="735202" y="128432"/>
                  </a:cubicBezTo>
                  <a:cubicBezTo>
                    <a:pt x="778476" y="92307"/>
                    <a:pt x="823913" y="58629"/>
                    <a:pt x="872079" y="29372"/>
                  </a:cubicBezTo>
                  <a:cubicBezTo>
                    <a:pt x="919305" y="-5718"/>
                    <a:pt x="979982" y="-14655"/>
                    <a:pt x="1023162" y="32100"/>
                  </a:cubicBezTo>
                  <a:cubicBezTo>
                    <a:pt x="1078478" y="96635"/>
                    <a:pt x="1072739" y="130689"/>
                    <a:pt x="1166813" y="83088"/>
                  </a:cubicBezTo>
                  <a:cubicBezTo>
                    <a:pt x="1369637" y="-45982"/>
                    <a:pt x="1441698" y="-13903"/>
                    <a:pt x="1612913" y="142260"/>
                  </a:cubicBezTo>
                  <a:cubicBezTo>
                    <a:pt x="1670580" y="194001"/>
                    <a:pt x="1732951" y="240286"/>
                    <a:pt x="1791748" y="290803"/>
                  </a:cubicBezTo>
                  <a:cubicBezTo>
                    <a:pt x="1889867" y="380644"/>
                    <a:pt x="1982342" y="476600"/>
                    <a:pt x="2083754" y="562960"/>
                  </a:cubicBezTo>
                  <a:cubicBezTo>
                    <a:pt x="2120819" y="601718"/>
                    <a:pt x="2171713" y="552423"/>
                    <a:pt x="2215081" y="574249"/>
                  </a:cubicBezTo>
                  <a:cubicBezTo>
                    <a:pt x="2423831" y="666912"/>
                    <a:pt x="2576702" y="850168"/>
                    <a:pt x="2717531" y="1024205"/>
                  </a:cubicBezTo>
                  <a:cubicBezTo>
                    <a:pt x="2749046" y="1065221"/>
                    <a:pt x="2777926" y="1106990"/>
                    <a:pt x="2806995" y="11495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29" name="Google Shape;14829;p33"/>
            <p:cNvSpPr/>
            <p:nvPr/>
          </p:nvSpPr>
          <p:spPr>
            <a:xfrm>
              <a:off x="7410993" y="1229595"/>
              <a:ext cx="1580333" cy="723561"/>
            </a:xfrm>
            <a:custGeom>
              <a:avLst/>
              <a:gdLst/>
              <a:ahLst/>
              <a:cxnLst/>
              <a:rect l="l" t="t" r="r" b="b"/>
              <a:pathLst>
                <a:path w="2847446" h="1303713" extrusionOk="0">
                  <a:moveTo>
                    <a:pt x="2807183" y="1149606"/>
                  </a:moveTo>
                  <a:cubicBezTo>
                    <a:pt x="2821200" y="1173501"/>
                    <a:pt x="2844248" y="1194949"/>
                    <a:pt x="2847447" y="1223454"/>
                  </a:cubicBezTo>
                  <a:cubicBezTo>
                    <a:pt x="2840862" y="1310190"/>
                    <a:pt x="2566354" y="1273407"/>
                    <a:pt x="2497773" y="1284132"/>
                  </a:cubicBezTo>
                  <a:cubicBezTo>
                    <a:pt x="2139728" y="1297302"/>
                    <a:pt x="1781399" y="1304075"/>
                    <a:pt x="1423071" y="1303699"/>
                  </a:cubicBezTo>
                  <a:cubicBezTo>
                    <a:pt x="1086568" y="1300406"/>
                    <a:pt x="750347" y="1285355"/>
                    <a:pt x="413939" y="1276794"/>
                  </a:cubicBezTo>
                  <a:cubicBezTo>
                    <a:pt x="313185" y="1269456"/>
                    <a:pt x="212244" y="1264188"/>
                    <a:pt x="111114" y="1263341"/>
                  </a:cubicBezTo>
                  <a:cubicBezTo>
                    <a:pt x="72073" y="1263341"/>
                    <a:pt x="18827" y="1267104"/>
                    <a:pt x="4528" y="1221196"/>
                  </a:cubicBezTo>
                  <a:cubicBezTo>
                    <a:pt x="-8736" y="1160895"/>
                    <a:pt x="9608" y="1096924"/>
                    <a:pt x="27764" y="1039257"/>
                  </a:cubicBezTo>
                  <a:cubicBezTo>
                    <a:pt x="58809" y="962022"/>
                    <a:pt x="82421" y="880930"/>
                    <a:pt x="122967" y="807929"/>
                  </a:cubicBezTo>
                  <a:cubicBezTo>
                    <a:pt x="177060" y="720816"/>
                    <a:pt x="245076" y="643111"/>
                    <a:pt x="306788" y="561455"/>
                  </a:cubicBezTo>
                  <a:cubicBezTo>
                    <a:pt x="435293" y="403786"/>
                    <a:pt x="581579" y="261452"/>
                    <a:pt x="735202" y="128432"/>
                  </a:cubicBezTo>
                  <a:cubicBezTo>
                    <a:pt x="778476" y="92307"/>
                    <a:pt x="823913" y="58629"/>
                    <a:pt x="872079" y="29372"/>
                  </a:cubicBezTo>
                  <a:cubicBezTo>
                    <a:pt x="919305" y="-5718"/>
                    <a:pt x="979982" y="-14655"/>
                    <a:pt x="1023162" y="32100"/>
                  </a:cubicBezTo>
                  <a:cubicBezTo>
                    <a:pt x="1078478" y="96635"/>
                    <a:pt x="1072739" y="130689"/>
                    <a:pt x="1166813" y="83088"/>
                  </a:cubicBezTo>
                  <a:cubicBezTo>
                    <a:pt x="1369637" y="-45982"/>
                    <a:pt x="1441698" y="-13903"/>
                    <a:pt x="1612913" y="142260"/>
                  </a:cubicBezTo>
                  <a:cubicBezTo>
                    <a:pt x="1670580" y="194001"/>
                    <a:pt x="1732951" y="240286"/>
                    <a:pt x="1791748" y="290803"/>
                  </a:cubicBezTo>
                  <a:cubicBezTo>
                    <a:pt x="1889867" y="380644"/>
                    <a:pt x="1982342" y="476600"/>
                    <a:pt x="2083754" y="562960"/>
                  </a:cubicBezTo>
                  <a:cubicBezTo>
                    <a:pt x="2120819" y="601718"/>
                    <a:pt x="2171713" y="552423"/>
                    <a:pt x="2215081" y="574249"/>
                  </a:cubicBezTo>
                  <a:cubicBezTo>
                    <a:pt x="2423831" y="666912"/>
                    <a:pt x="2576702" y="850168"/>
                    <a:pt x="2717531" y="1024205"/>
                  </a:cubicBezTo>
                  <a:cubicBezTo>
                    <a:pt x="2749046" y="1065221"/>
                    <a:pt x="2777926" y="1106990"/>
                    <a:pt x="2806995" y="1149512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30" name="Google Shape;14830;p33"/>
            <p:cNvSpPr/>
            <p:nvPr/>
          </p:nvSpPr>
          <p:spPr>
            <a:xfrm>
              <a:off x="7526944" y="1328672"/>
              <a:ext cx="1341841" cy="618487"/>
            </a:xfrm>
            <a:custGeom>
              <a:avLst/>
              <a:gdLst/>
              <a:ahLst/>
              <a:cxnLst/>
              <a:rect l="l" t="t" r="r" b="b"/>
              <a:pathLst>
                <a:path w="2417731" h="1114391" extrusionOk="0">
                  <a:moveTo>
                    <a:pt x="2362777" y="942272"/>
                  </a:moveTo>
                  <a:cubicBezTo>
                    <a:pt x="2381310" y="976986"/>
                    <a:pt x="2457322" y="1031549"/>
                    <a:pt x="2391188" y="1058077"/>
                  </a:cubicBezTo>
                  <a:cubicBezTo>
                    <a:pt x="2318562" y="1089216"/>
                    <a:pt x="2237847" y="1089404"/>
                    <a:pt x="2160330" y="1095989"/>
                  </a:cubicBezTo>
                  <a:cubicBezTo>
                    <a:pt x="2056472" y="1103233"/>
                    <a:pt x="1952426" y="1105020"/>
                    <a:pt x="1848380" y="1106055"/>
                  </a:cubicBezTo>
                  <a:cubicBezTo>
                    <a:pt x="1617993" y="1102857"/>
                    <a:pt x="1387699" y="1117532"/>
                    <a:pt x="1157312" y="1113769"/>
                  </a:cubicBezTo>
                  <a:cubicBezTo>
                    <a:pt x="909332" y="1104456"/>
                    <a:pt x="663611" y="1057983"/>
                    <a:pt x="414691" y="1062217"/>
                  </a:cubicBezTo>
                  <a:cubicBezTo>
                    <a:pt x="347334" y="1060994"/>
                    <a:pt x="281200" y="1073788"/>
                    <a:pt x="215066" y="1085171"/>
                  </a:cubicBezTo>
                  <a:cubicBezTo>
                    <a:pt x="158715" y="1087617"/>
                    <a:pt x="72826" y="1127598"/>
                    <a:pt x="34444" y="1069931"/>
                  </a:cubicBezTo>
                  <a:cubicBezTo>
                    <a:pt x="-20214" y="960146"/>
                    <a:pt x="1518" y="827784"/>
                    <a:pt x="22590" y="711603"/>
                  </a:cubicBezTo>
                  <a:cubicBezTo>
                    <a:pt x="47050" y="589965"/>
                    <a:pt x="101048" y="475759"/>
                    <a:pt x="182704" y="382061"/>
                  </a:cubicBezTo>
                  <a:cubicBezTo>
                    <a:pt x="229930" y="328909"/>
                    <a:pt x="270664" y="265785"/>
                    <a:pt x="330871" y="227215"/>
                  </a:cubicBezTo>
                  <a:cubicBezTo>
                    <a:pt x="362104" y="203697"/>
                    <a:pt x="445359" y="130883"/>
                    <a:pt x="421182" y="223076"/>
                  </a:cubicBezTo>
                  <a:cubicBezTo>
                    <a:pt x="463327" y="218184"/>
                    <a:pt x="584024" y="26367"/>
                    <a:pt x="608295" y="71052"/>
                  </a:cubicBezTo>
                  <a:cubicBezTo>
                    <a:pt x="600487" y="132953"/>
                    <a:pt x="539810" y="178579"/>
                    <a:pt x="528803" y="239915"/>
                  </a:cubicBezTo>
                  <a:cubicBezTo>
                    <a:pt x="561070" y="230131"/>
                    <a:pt x="745456" y="-61969"/>
                    <a:pt x="753828" y="27966"/>
                  </a:cubicBezTo>
                  <a:cubicBezTo>
                    <a:pt x="741222" y="90525"/>
                    <a:pt x="695878" y="143207"/>
                    <a:pt x="683743" y="205860"/>
                  </a:cubicBezTo>
                  <a:cubicBezTo>
                    <a:pt x="708861" y="191467"/>
                    <a:pt x="723630" y="166161"/>
                    <a:pt x="748090" y="151674"/>
                  </a:cubicBezTo>
                  <a:cubicBezTo>
                    <a:pt x="787789" y="141325"/>
                    <a:pt x="775371" y="206801"/>
                    <a:pt x="780639" y="229661"/>
                  </a:cubicBezTo>
                  <a:cubicBezTo>
                    <a:pt x="804722" y="221477"/>
                    <a:pt x="834732" y="178014"/>
                    <a:pt x="858438" y="207742"/>
                  </a:cubicBezTo>
                  <a:cubicBezTo>
                    <a:pt x="873679" y="223264"/>
                    <a:pt x="864741" y="297677"/>
                    <a:pt x="899737" y="268325"/>
                  </a:cubicBezTo>
                  <a:cubicBezTo>
                    <a:pt x="934827" y="230037"/>
                    <a:pt x="947715" y="177074"/>
                    <a:pt x="965118" y="129378"/>
                  </a:cubicBezTo>
                  <a:cubicBezTo>
                    <a:pt x="973209" y="99839"/>
                    <a:pt x="995787" y="39067"/>
                    <a:pt x="1022504" y="94100"/>
                  </a:cubicBezTo>
                  <a:cubicBezTo>
                    <a:pt x="1044047" y="68888"/>
                    <a:pt x="1043952" y="31259"/>
                    <a:pt x="1065590" y="6329"/>
                  </a:cubicBezTo>
                  <a:cubicBezTo>
                    <a:pt x="1111404" y="-25656"/>
                    <a:pt x="1120811" y="72651"/>
                    <a:pt x="1134640" y="99180"/>
                  </a:cubicBezTo>
                  <a:cubicBezTo>
                    <a:pt x="1149786" y="133705"/>
                    <a:pt x="1161639" y="173123"/>
                    <a:pt x="1187227" y="201251"/>
                  </a:cubicBezTo>
                  <a:cubicBezTo>
                    <a:pt x="1187227" y="201251"/>
                    <a:pt x="1187227" y="201251"/>
                    <a:pt x="1187227" y="201251"/>
                  </a:cubicBezTo>
                  <a:cubicBezTo>
                    <a:pt x="1210182" y="181965"/>
                    <a:pt x="1186381" y="40572"/>
                    <a:pt x="1233982" y="79801"/>
                  </a:cubicBezTo>
                  <a:cubicBezTo>
                    <a:pt x="1288451" y="163151"/>
                    <a:pt x="1325610" y="261834"/>
                    <a:pt x="1390992" y="337000"/>
                  </a:cubicBezTo>
                  <a:cubicBezTo>
                    <a:pt x="1405573" y="326934"/>
                    <a:pt x="1402375" y="301534"/>
                    <a:pt x="1420343" y="295419"/>
                  </a:cubicBezTo>
                  <a:cubicBezTo>
                    <a:pt x="1462582" y="299088"/>
                    <a:pt x="1486007" y="347724"/>
                    <a:pt x="1516675" y="372465"/>
                  </a:cubicBezTo>
                  <a:cubicBezTo>
                    <a:pt x="1506609" y="213480"/>
                    <a:pt x="1574624" y="298335"/>
                    <a:pt x="1630599" y="371525"/>
                  </a:cubicBezTo>
                  <a:cubicBezTo>
                    <a:pt x="1679047" y="435213"/>
                    <a:pt x="1730411" y="496737"/>
                    <a:pt x="1778859" y="560426"/>
                  </a:cubicBezTo>
                  <a:cubicBezTo>
                    <a:pt x="1855248" y="664283"/>
                    <a:pt x="1805859" y="580840"/>
                    <a:pt x="1855718" y="584885"/>
                  </a:cubicBezTo>
                  <a:cubicBezTo>
                    <a:pt x="1890619" y="597114"/>
                    <a:pt x="1914702" y="635873"/>
                    <a:pt x="1947628" y="647444"/>
                  </a:cubicBezTo>
                  <a:cubicBezTo>
                    <a:pt x="1957788" y="636249"/>
                    <a:pt x="1954308" y="614612"/>
                    <a:pt x="1971523" y="609814"/>
                  </a:cubicBezTo>
                  <a:cubicBezTo>
                    <a:pt x="2024205" y="600501"/>
                    <a:pt x="2162494" y="805206"/>
                    <a:pt x="2204639" y="811415"/>
                  </a:cubicBezTo>
                  <a:cubicBezTo>
                    <a:pt x="2253933" y="771151"/>
                    <a:pt x="2333050" y="909346"/>
                    <a:pt x="2362401" y="942272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31" name="Google Shape;14831;p33"/>
            <p:cNvSpPr/>
            <p:nvPr/>
          </p:nvSpPr>
          <p:spPr>
            <a:xfrm>
              <a:off x="7742517" y="1229077"/>
              <a:ext cx="592617" cy="179284"/>
            </a:xfrm>
            <a:custGeom>
              <a:avLst/>
              <a:gdLst/>
              <a:ahLst/>
              <a:cxnLst/>
              <a:rect l="l" t="t" r="r" b="b"/>
              <a:pathLst>
                <a:path w="1067778" h="323034" extrusionOk="0">
                  <a:moveTo>
                    <a:pt x="1053041" y="161256"/>
                  </a:moveTo>
                  <a:cubicBezTo>
                    <a:pt x="1067716" y="175273"/>
                    <a:pt x="1079851" y="208764"/>
                    <a:pt x="1046079" y="201332"/>
                  </a:cubicBezTo>
                  <a:cubicBezTo>
                    <a:pt x="984743" y="179695"/>
                    <a:pt x="937141" y="132375"/>
                    <a:pt x="879944" y="103024"/>
                  </a:cubicBezTo>
                  <a:cubicBezTo>
                    <a:pt x="889163" y="117794"/>
                    <a:pt x="901675" y="147051"/>
                    <a:pt x="871477" y="140936"/>
                  </a:cubicBezTo>
                  <a:cubicBezTo>
                    <a:pt x="856614" y="138114"/>
                    <a:pt x="764421" y="58057"/>
                    <a:pt x="775240" y="103871"/>
                  </a:cubicBezTo>
                  <a:cubicBezTo>
                    <a:pt x="788692" y="145169"/>
                    <a:pt x="799134" y="187315"/>
                    <a:pt x="809106" y="229648"/>
                  </a:cubicBezTo>
                  <a:cubicBezTo>
                    <a:pt x="810141" y="248181"/>
                    <a:pt x="849182" y="336516"/>
                    <a:pt x="806472" y="321276"/>
                  </a:cubicBezTo>
                  <a:cubicBezTo>
                    <a:pt x="781448" y="300862"/>
                    <a:pt x="773828" y="263515"/>
                    <a:pt x="762351" y="235292"/>
                  </a:cubicBezTo>
                  <a:cubicBezTo>
                    <a:pt x="746923" y="195123"/>
                    <a:pt x="724722" y="152789"/>
                    <a:pt x="688127" y="128518"/>
                  </a:cubicBezTo>
                  <a:cubicBezTo>
                    <a:pt x="680319" y="126543"/>
                    <a:pt x="673640" y="132658"/>
                    <a:pt x="667243" y="136232"/>
                  </a:cubicBezTo>
                  <a:cubicBezTo>
                    <a:pt x="630648" y="145640"/>
                    <a:pt x="627920" y="108292"/>
                    <a:pt x="588691" y="151378"/>
                  </a:cubicBezTo>
                  <a:cubicBezTo>
                    <a:pt x="577308" y="163514"/>
                    <a:pt x="561409" y="158810"/>
                    <a:pt x="547016" y="159563"/>
                  </a:cubicBezTo>
                  <a:cubicBezTo>
                    <a:pt x="495934" y="179977"/>
                    <a:pt x="465360" y="232000"/>
                    <a:pt x="432434" y="273581"/>
                  </a:cubicBezTo>
                  <a:cubicBezTo>
                    <a:pt x="425284" y="286092"/>
                    <a:pt x="402142" y="314315"/>
                    <a:pt x="397814" y="284493"/>
                  </a:cubicBezTo>
                  <a:cubicBezTo>
                    <a:pt x="400355" y="258811"/>
                    <a:pt x="409480" y="234164"/>
                    <a:pt x="415877" y="209234"/>
                  </a:cubicBezTo>
                  <a:cubicBezTo>
                    <a:pt x="432528" y="152413"/>
                    <a:pt x="448520" y="107634"/>
                    <a:pt x="367805" y="136515"/>
                  </a:cubicBezTo>
                  <a:cubicBezTo>
                    <a:pt x="326600" y="134257"/>
                    <a:pt x="384456" y="81387"/>
                    <a:pt x="298849" y="121651"/>
                  </a:cubicBezTo>
                  <a:cubicBezTo>
                    <a:pt x="272790" y="135950"/>
                    <a:pt x="266675" y="123344"/>
                    <a:pt x="237795" y="147051"/>
                  </a:cubicBezTo>
                  <a:cubicBezTo>
                    <a:pt x="215781" y="158246"/>
                    <a:pt x="71660" y="303778"/>
                    <a:pt x="77022" y="232000"/>
                  </a:cubicBezTo>
                  <a:cubicBezTo>
                    <a:pt x="56137" y="232658"/>
                    <a:pt x="30549" y="261727"/>
                    <a:pt x="14745" y="257776"/>
                  </a:cubicBezTo>
                  <a:cubicBezTo>
                    <a:pt x="8724" y="264267"/>
                    <a:pt x="-3035" y="256741"/>
                    <a:pt x="728" y="248463"/>
                  </a:cubicBezTo>
                  <a:cubicBezTo>
                    <a:pt x="29985" y="218924"/>
                    <a:pt x="64322" y="193524"/>
                    <a:pt x="95366" y="165584"/>
                  </a:cubicBezTo>
                  <a:cubicBezTo>
                    <a:pt x="143532" y="130776"/>
                    <a:pt x="262536" y="16664"/>
                    <a:pt x="314841" y="16288"/>
                  </a:cubicBezTo>
                  <a:cubicBezTo>
                    <a:pt x="344286" y="3588"/>
                    <a:pt x="370627" y="-2339"/>
                    <a:pt x="396403" y="21650"/>
                  </a:cubicBezTo>
                  <a:cubicBezTo>
                    <a:pt x="412114" y="27483"/>
                    <a:pt x="429235" y="23061"/>
                    <a:pt x="440712" y="39712"/>
                  </a:cubicBezTo>
                  <a:cubicBezTo>
                    <a:pt x="476084" y="84492"/>
                    <a:pt x="477966" y="78189"/>
                    <a:pt x="531964" y="85056"/>
                  </a:cubicBezTo>
                  <a:cubicBezTo>
                    <a:pt x="561597" y="77060"/>
                    <a:pt x="589914" y="62761"/>
                    <a:pt x="615032" y="44981"/>
                  </a:cubicBezTo>
                  <a:cubicBezTo>
                    <a:pt x="628484" y="35855"/>
                    <a:pt x="644759" y="33504"/>
                    <a:pt x="660093" y="29176"/>
                  </a:cubicBezTo>
                  <a:cubicBezTo>
                    <a:pt x="672605" y="24190"/>
                    <a:pt x="684364" y="17041"/>
                    <a:pt x="697723" y="14218"/>
                  </a:cubicBezTo>
                  <a:cubicBezTo>
                    <a:pt x="715503" y="9703"/>
                    <a:pt x="733847" y="10926"/>
                    <a:pt x="751721" y="7633"/>
                  </a:cubicBezTo>
                  <a:cubicBezTo>
                    <a:pt x="764985" y="3400"/>
                    <a:pt x="778156" y="-1586"/>
                    <a:pt x="792361" y="484"/>
                  </a:cubicBezTo>
                  <a:cubicBezTo>
                    <a:pt x="863105" y="10644"/>
                    <a:pt x="925288" y="53071"/>
                    <a:pt x="977969" y="99261"/>
                  </a:cubicBezTo>
                  <a:cubicBezTo>
                    <a:pt x="1002711" y="120334"/>
                    <a:pt x="1031780" y="136421"/>
                    <a:pt x="1053041" y="16135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4832" name="Google Shape;14832;p33"/>
          <p:cNvGrpSpPr/>
          <p:nvPr/>
        </p:nvGrpSpPr>
        <p:grpSpPr>
          <a:xfrm flipH="1">
            <a:off x="10525015" y="5695296"/>
            <a:ext cx="1666992" cy="1159861"/>
            <a:chOff x="3946870" y="2821822"/>
            <a:chExt cx="1250244" cy="869896"/>
          </a:xfrm>
        </p:grpSpPr>
        <p:sp>
          <p:nvSpPr>
            <p:cNvPr id="14833" name="Google Shape;14833;p33"/>
            <p:cNvSpPr/>
            <p:nvPr/>
          </p:nvSpPr>
          <p:spPr>
            <a:xfrm>
              <a:off x="3946870" y="2825877"/>
              <a:ext cx="1249794" cy="844801"/>
            </a:xfrm>
            <a:custGeom>
              <a:avLst/>
              <a:gdLst/>
              <a:ahLst/>
              <a:cxnLst/>
              <a:rect l="l" t="t" r="r" b="b"/>
              <a:pathLst>
                <a:path w="2251881" h="1522164" extrusionOk="0">
                  <a:moveTo>
                    <a:pt x="2125039" y="1293753"/>
                  </a:moveTo>
                  <a:cubicBezTo>
                    <a:pt x="2245831" y="1438627"/>
                    <a:pt x="2355239" y="1486041"/>
                    <a:pt x="2079319" y="1500716"/>
                  </a:cubicBezTo>
                  <a:cubicBezTo>
                    <a:pt x="1811208" y="1507677"/>
                    <a:pt x="1543003" y="1487828"/>
                    <a:pt x="1274892" y="1499869"/>
                  </a:cubicBezTo>
                  <a:cubicBezTo>
                    <a:pt x="927759" y="1508900"/>
                    <a:pt x="580437" y="1507677"/>
                    <a:pt x="233210" y="1508430"/>
                  </a:cubicBezTo>
                  <a:cubicBezTo>
                    <a:pt x="168769" y="1509183"/>
                    <a:pt x="104328" y="1512758"/>
                    <a:pt x="40076" y="1517931"/>
                  </a:cubicBezTo>
                  <a:cubicBezTo>
                    <a:pt x="28881" y="1516991"/>
                    <a:pt x="13264" y="1521694"/>
                    <a:pt x="0" y="1522165"/>
                  </a:cubicBezTo>
                  <a:lnTo>
                    <a:pt x="0" y="384621"/>
                  </a:lnTo>
                  <a:cubicBezTo>
                    <a:pt x="54187" y="310397"/>
                    <a:pt x="114112" y="240029"/>
                    <a:pt x="174225" y="170979"/>
                  </a:cubicBezTo>
                  <a:cubicBezTo>
                    <a:pt x="234997" y="104751"/>
                    <a:pt x="295487" y="27328"/>
                    <a:pt x="385422" y="1646"/>
                  </a:cubicBezTo>
                  <a:cubicBezTo>
                    <a:pt x="438197" y="-9549"/>
                    <a:pt x="476956" y="38899"/>
                    <a:pt x="511857" y="70602"/>
                  </a:cubicBezTo>
                  <a:cubicBezTo>
                    <a:pt x="594078" y="132314"/>
                    <a:pt x="646289" y="-42946"/>
                    <a:pt x="843092" y="153952"/>
                  </a:cubicBezTo>
                  <a:cubicBezTo>
                    <a:pt x="934438" y="245203"/>
                    <a:pt x="1007816" y="352072"/>
                    <a:pt x="1089190" y="451884"/>
                  </a:cubicBezTo>
                  <a:cubicBezTo>
                    <a:pt x="1115154" y="479730"/>
                    <a:pt x="1135098" y="515949"/>
                    <a:pt x="1165202" y="538808"/>
                  </a:cubicBezTo>
                  <a:cubicBezTo>
                    <a:pt x="1186745" y="539279"/>
                    <a:pt x="1205653" y="525450"/>
                    <a:pt x="1226538" y="521875"/>
                  </a:cubicBezTo>
                  <a:cubicBezTo>
                    <a:pt x="1303867" y="505318"/>
                    <a:pt x="1393896" y="658847"/>
                    <a:pt x="1453915" y="703720"/>
                  </a:cubicBezTo>
                  <a:cubicBezTo>
                    <a:pt x="1551940" y="761106"/>
                    <a:pt x="1556173" y="683212"/>
                    <a:pt x="1676965" y="812752"/>
                  </a:cubicBezTo>
                  <a:cubicBezTo>
                    <a:pt x="1828800" y="970703"/>
                    <a:pt x="1984869" y="1124984"/>
                    <a:pt x="2124945" y="12937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4834" name="Google Shape;14834;p33"/>
            <p:cNvGrpSpPr/>
            <p:nvPr/>
          </p:nvGrpSpPr>
          <p:grpSpPr>
            <a:xfrm>
              <a:off x="3946870" y="2821822"/>
              <a:ext cx="1250244" cy="869896"/>
              <a:chOff x="1321834" y="1304606"/>
              <a:chExt cx="2251881" cy="1566816"/>
            </a:xfrm>
          </p:grpSpPr>
          <p:sp>
            <p:nvSpPr>
              <p:cNvPr id="14835" name="Google Shape;14835;p33"/>
              <p:cNvSpPr/>
              <p:nvPr/>
            </p:nvSpPr>
            <p:spPr>
              <a:xfrm>
                <a:off x="1321834" y="1311910"/>
                <a:ext cx="2251881" cy="1522164"/>
              </a:xfrm>
              <a:custGeom>
                <a:avLst/>
                <a:gdLst/>
                <a:ahLst/>
                <a:cxnLst/>
                <a:rect l="l" t="t" r="r" b="b"/>
                <a:pathLst>
                  <a:path w="2251881" h="1522164" extrusionOk="0">
                    <a:moveTo>
                      <a:pt x="2125039" y="1293753"/>
                    </a:moveTo>
                    <a:cubicBezTo>
                      <a:pt x="2245831" y="1438627"/>
                      <a:pt x="2355239" y="1486041"/>
                      <a:pt x="2079319" y="1500716"/>
                    </a:cubicBezTo>
                    <a:cubicBezTo>
                      <a:pt x="1811208" y="1507677"/>
                      <a:pt x="1543003" y="1487828"/>
                      <a:pt x="1274892" y="1499869"/>
                    </a:cubicBezTo>
                    <a:cubicBezTo>
                      <a:pt x="927759" y="1508900"/>
                      <a:pt x="580437" y="1507677"/>
                      <a:pt x="233210" y="1508430"/>
                    </a:cubicBezTo>
                    <a:cubicBezTo>
                      <a:pt x="168769" y="1509183"/>
                      <a:pt x="104328" y="1512758"/>
                      <a:pt x="40076" y="1517931"/>
                    </a:cubicBezTo>
                    <a:cubicBezTo>
                      <a:pt x="28881" y="1516991"/>
                      <a:pt x="13264" y="1521694"/>
                      <a:pt x="0" y="1522165"/>
                    </a:cubicBezTo>
                    <a:lnTo>
                      <a:pt x="0" y="384621"/>
                    </a:lnTo>
                    <a:cubicBezTo>
                      <a:pt x="54187" y="310397"/>
                      <a:pt x="114112" y="240029"/>
                      <a:pt x="174225" y="170979"/>
                    </a:cubicBezTo>
                    <a:cubicBezTo>
                      <a:pt x="234997" y="104751"/>
                      <a:pt x="295487" y="27328"/>
                      <a:pt x="385422" y="1646"/>
                    </a:cubicBezTo>
                    <a:cubicBezTo>
                      <a:pt x="438197" y="-9549"/>
                      <a:pt x="476956" y="38899"/>
                      <a:pt x="511857" y="70602"/>
                    </a:cubicBezTo>
                    <a:cubicBezTo>
                      <a:pt x="594078" y="132314"/>
                      <a:pt x="646289" y="-42946"/>
                      <a:pt x="843092" y="153952"/>
                    </a:cubicBezTo>
                    <a:cubicBezTo>
                      <a:pt x="934438" y="245203"/>
                      <a:pt x="1007816" y="352072"/>
                      <a:pt x="1089190" y="451884"/>
                    </a:cubicBezTo>
                    <a:cubicBezTo>
                      <a:pt x="1115154" y="479730"/>
                      <a:pt x="1135098" y="515949"/>
                      <a:pt x="1165202" y="538808"/>
                    </a:cubicBezTo>
                    <a:cubicBezTo>
                      <a:pt x="1186745" y="539279"/>
                      <a:pt x="1205653" y="525450"/>
                      <a:pt x="1226538" y="521875"/>
                    </a:cubicBezTo>
                    <a:cubicBezTo>
                      <a:pt x="1303867" y="505318"/>
                      <a:pt x="1393896" y="658847"/>
                      <a:pt x="1453915" y="703720"/>
                    </a:cubicBezTo>
                    <a:cubicBezTo>
                      <a:pt x="1551940" y="761106"/>
                      <a:pt x="1556173" y="683212"/>
                      <a:pt x="1676965" y="812752"/>
                    </a:cubicBezTo>
                    <a:cubicBezTo>
                      <a:pt x="1828800" y="970703"/>
                      <a:pt x="1984869" y="1124984"/>
                      <a:pt x="2124945" y="1293753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836" name="Google Shape;14836;p33"/>
              <p:cNvSpPr/>
              <p:nvPr/>
            </p:nvSpPr>
            <p:spPr>
              <a:xfrm>
                <a:off x="1321834" y="1525973"/>
                <a:ext cx="1792688" cy="1345449"/>
              </a:xfrm>
              <a:custGeom>
                <a:avLst/>
                <a:gdLst/>
                <a:ahLst/>
                <a:cxnLst/>
                <a:rect l="l" t="t" r="r" b="b"/>
                <a:pathLst>
                  <a:path w="1792688" h="1345449" extrusionOk="0">
                    <a:moveTo>
                      <a:pt x="1734068" y="1113463"/>
                    </a:moveTo>
                    <a:cubicBezTo>
                      <a:pt x="1805282" y="1247801"/>
                      <a:pt x="1843194" y="1280068"/>
                      <a:pt x="1657585" y="1301517"/>
                    </a:cubicBezTo>
                    <a:cubicBezTo>
                      <a:pt x="1398129" y="1309890"/>
                      <a:pt x="1138014" y="1294179"/>
                      <a:pt x="878746" y="1305750"/>
                    </a:cubicBezTo>
                    <a:cubicBezTo>
                      <a:pt x="754945" y="1315252"/>
                      <a:pt x="630767" y="1316663"/>
                      <a:pt x="506683" y="1320990"/>
                    </a:cubicBezTo>
                    <a:cubicBezTo>
                      <a:pt x="337820" y="1329927"/>
                      <a:pt x="169051" y="1342816"/>
                      <a:pt x="0" y="1345450"/>
                    </a:cubicBezTo>
                    <a:lnTo>
                      <a:pt x="0" y="173098"/>
                    </a:lnTo>
                    <a:cubicBezTo>
                      <a:pt x="69709" y="94735"/>
                      <a:pt x="287961" y="-130761"/>
                      <a:pt x="166605" y="103672"/>
                    </a:cubicBezTo>
                    <a:cubicBezTo>
                      <a:pt x="461339" y="-171683"/>
                      <a:pt x="154846" y="262375"/>
                      <a:pt x="141487" y="362187"/>
                    </a:cubicBezTo>
                    <a:cubicBezTo>
                      <a:pt x="182880" y="337634"/>
                      <a:pt x="252683" y="238386"/>
                      <a:pt x="230199" y="357954"/>
                    </a:cubicBezTo>
                    <a:cubicBezTo>
                      <a:pt x="303577" y="294548"/>
                      <a:pt x="303389" y="342338"/>
                      <a:pt x="304518" y="411294"/>
                    </a:cubicBezTo>
                    <a:lnTo>
                      <a:pt x="304518" y="411294"/>
                    </a:lnTo>
                    <a:cubicBezTo>
                      <a:pt x="339513" y="397747"/>
                      <a:pt x="502638" y="85045"/>
                      <a:pt x="513080" y="209693"/>
                    </a:cubicBezTo>
                    <a:cubicBezTo>
                      <a:pt x="513550" y="283353"/>
                      <a:pt x="472816" y="353532"/>
                      <a:pt x="474698" y="426346"/>
                    </a:cubicBezTo>
                    <a:cubicBezTo>
                      <a:pt x="531989" y="392385"/>
                      <a:pt x="540173" y="308659"/>
                      <a:pt x="593137" y="408942"/>
                    </a:cubicBezTo>
                    <a:cubicBezTo>
                      <a:pt x="609224" y="415904"/>
                      <a:pt x="620983" y="387870"/>
                      <a:pt x="637070" y="386176"/>
                    </a:cubicBezTo>
                    <a:cubicBezTo>
                      <a:pt x="677992" y="388152"/>
                      <a:pt x="688528" y="443091"/>
                      <a:pt x="712893" y="468867"/>
                    </a:cubicBezTo>
                    <a:cubicBezTo>
                      <a:pt x="737259" y="393890"/>
                      <a:pt x="729544" y="311670"/>
                      <a:pt x="745631" y="234529"/>
                    </a:cubicBezTo>
                    <a:cubicBezTo>
                      <a:pt x="779780" y="155507"/>
                      <a:pt x="828228" y="306872"/>
                      <a:pt x="839047" y="334624"/>
                    </a:cubicBezTo>
                    <a:cubicBezTo>
                      <a:pt x="853816" y="373194"/>
                      <a:pt x="871690" y="410353"/>
                      <a:pt x="890129" y="447230"/>
                    </a:cubicBezTo>
                    <a:cubicBezTo>
                      <a:pt x="907721" y="476864"/>
                      <a:pt x="918539" y="514681"/>
                      <a:pt x="944880" y="537259"/>
                    </a:cubicBezTo>
                    <a:cubicBezTo>
                      <a:pt x="960120" y="515716"/>
                      <a:pt x="957016" y="486083"/>
                      <a:pt x="967082" y="462094"/>
                    </a:cubicBezTo>
                    <a:cubicBezTo>
                      <a:pt x="982792" y="432931"/>
                      <a:pt x="1005370" y="470090"/>
                      <a:pt x="1013930" y="485801"/>
                    </a:cubicBezTo>
                    <a:cubicBezTo>
                      <a:pt x="1034062" y="520890"/>
                      <a:pt x="1044881" y="544879"/>
                      <a:pt x="1060497" y="490504"/>
                    </a:cubicBezTo>
                    <a:cubicBezTo>
                      <a:pt x="1098221" y="356261"/>
                      <a:pt x="1124091" y="456638"/>
                      <a:pt x="1161909" y="518538"/>
                    </a:cubicBezTo>
                    <a:cubicBezTo>
                      <a:pt x="1186180" y="461906"/>
                      <a:pt x="1191825" y="453063"/>
                      <a:pt x="1238015" y="503016"/>
                    </a:cubicBezTo>
                    <a:cubicBezTo>
                      <a:pt x="1364356" y="578652"/>
                      <a:pt x="1459183" y="699537"/>
                      <a:pt x="1545449" y="817224"/>
                    </a:cubicBezTo>
                    <a:cubicBezTo>
                      <a:pt x="1615816" y="910733"/>
                      <a:pt x="1676118" y="1011863"/>
                      <a:pt x="1734256" y="11132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837" name="Google Shape;14837;p33"/>
              <p:cNvSpPr/>
              <p:nvPr/>
            </p:nvSpPr>
            <p:spPr>
              <a:xfrm>
                <a:off x="1428673" y="1304606"/>
                <a:ext cx="960379" cy="472115"/>
              </a:xfrm>
              <a:custGeom>
                <a:avLst/>
                <a:gdLst/>
                <a:ahLst/>
                <a:cxnLst/>
                <a:rect l="l" t="t" r="r" b="b"/>
                <a:pathLst>
                  <a:path w="960379" h="472115" extrusionOk="0">
                    <a:moveTo>
                      <a:pt x="829762" y="256647"/>
                    </a:moveTo>
                    <a:cubicBezTo>
                      <a:pt x="842745" y="272357"/>
                      <a:pt x="1011419" y="492584"/>
                      <a:pt x="944909" y="470571"/>
                    </a:cubicBezTo>
                    <a:cubicBezTo>
                      <a:pt x="896085" y="414503"/>
                      <a:pt x="843779" y="360504"/>
                      <a:pt x="783948" y="315537"/>
                    </a:cubicBezTo>
                    <a:cubicBezTo>
                      <a:pt x="793544" y="418266"/>
                      <a:pt x="723177" y="292395"/>
                      <a:pt x="702574" y="270005"/>
                    </a:cubicBezTo>
                    <a:cubicBezTo>
                      <a:pt x="688087" y="253166"/>
                      <a:pt x="555066" y="100295"/>
                      <a:pt x="585452" y="197098"/>
                    </a:cubicBezTo>
                    <a:cubicBezTo>
                      <a:pt x="587992" y="206411"/>
                      <a:pt x="587334" y="221275"/>
                      <a:pt x="575010" y="222121"/>
                    </a:cubicBezTo>
                    <a:cubicBezTo>
                      <a:pt x="548387" y="215536"/>
                      <a:pt x="543495" y="174238"/>
                      <a:pt x="515837" y="167746"/>
                    </a:cubicBezTo>
                    <a:cubicBezTo>
                      <a:pt x="508311" y="179506"/>
                      <a:pt x="513391" y="202272"/>
                      <a:pt x="496928" y="206599"/>
                    </a:cubicBezTo>
                    <a:cubicBezTo>
                      <a:pt x="471152" y="205094"/>
                      <a:pt x="470870" y="162572"/>
                      <a:pt x="444999" y="160032"/>
                    </a:cubicBezTo>
                    <a:cubicBezTo>
                      <a:pt x="445282" y="160032"/>
                      <a:pt x="445564" y="160032"/>
                      <a:pt x="445846" y="160032"/>
                    </a:cubicBezTo>
                    <a:cubicBezTo>
                      <a:pt x="446128" y="160032"/>
                      <a:pt x="446411" y="160032"/>
                      <a:pt x="446693" y="160032"/>
                    </a:cubicBezTo>
                    <a:cubicBezTo>
                      <a:pt x="428160" y="157022"/>
                      <a:pt x="408781" y="194275"/>
                      <a:pt x="395987" y="169722"/>
                    </a:cubicBezTo>
                    <a:cubicBezTo>
                      <a:pt x="392412" y="162949"/>
                      <a:pt x="394105" y="153447"/>
                      <a:pt x="389966" y="147238"/>
                    </a:cubicBezTo>
                    <a:cubicBezTo>
                      <a:pt x="366448" y="150813"/>
                      <a:pt x="345751" y="167276"/>
                      <a:pt x="327971" y="182234"/>
                    </a:cubicBezTo>
                    <a:cubicBezTo>
                      <a:pt x="284885" y="219017"/>
                      <a:pt x="259297" y="274991"/>
                      <a:pt x="216776" y="310175"/>
                    </a:cubicBezTo>
                    <a:cubicBezTo>
                      <a:pt x="189494" y="307070"/>
                      <a:pt x="218375" y="262385"/>
                      <a:pt x="220915" y="246863"/>
                    </a:cubicBezTo>
                    <a:cubicBezTo>
                      <a:pt x="238883" y="195875"/>
                      <a:pt x="260896" y="146015"/>
                      <a:pt x="277736" y="94745"/>
                    </a:cubicBezTo>
                    <a:cubicBezTo>
                      <a:pt x="242364" y="102177"/>
                      <a:pt x="221574" y="139148"/>
                      <a:pt x="189588" y="151566"/>
                    </a:cubicBezTo>
                    <a:cubicBezTo>
                      <a:pt x="165317" y="144510"/>
                      <a:pt x="197396" y="112901"/>
                      <a:pt x="200877" y="98978"/>
                    </a:cubicBezTo>
                    <a:cubicBezTo>
                      <a:pt x="145938" y="139806"/>
                      <a:pt x="100406" y="192676"/>
                      <a:pt x="47819" y="236703"/>
                    </a:cubicBezTo>
                    <a:cubicBezTo>
                      <a:pt x="36530" y="245452"/>
                      <a:pt x="-1194" y="288820"/>
                      <a:pt x="29" y="253542"/>
                    </a:cubicBezTo>
                    <a:cubicBezTo>
                      <a:pt x="33143" y="205282"/>
                      <a:pt x="76982" y="165112"/>
                      <a:pt x="117528" y="123155"/>
                    </a:cubicBezTo>
                    <a:cubicBezTo>
                      <a:pt x="157039" y="81198"/>
                      <a:pt x="196174" y="38112"/>
                      <a:pt x="249325" y="13089"/>
                    </a:cubicBezTo>
                    <a:cubicBezTo>
                      <a:pt x="299373" y="-22754"/>
                      <a:pt x="345657" y="23061"/>
                      <a:pt x="383475" y="54293"/>
                    </a:cubicBezTo>
                    <a:cubicBezTo>
                      <a:pt x="388367" y="58432"/>
                      <a:pt x="393353" y="54669"/>
                      <a:pt x="398527" y="53540"/>
                    </a:cubicBezTo>
                    <a:cubicBezTo>
                      <a:pt x="426279" y="51095"/>
                      <a:pt x="441801" y="88160"/>
                      <a:pt x="469271" y="85526"/>
                    </a:cubicBezTo>
                    <a:cubicBezTo>
                      <a:pt x="486392" y="80540"/>
                      <a:pt x="498716" y="64735"/>
                      <a:pt x="517060" y="62666"/>
                    </a:cubicBezTo>
                    <a:cubicBezTo>
                      <a:pt x="544530" y="63889"/>
                      <a:pt x="573034" y="62666"/>
                      <a:pt x="599939" y="66993"/>
                    </a:cubicBezTo>
                    <a:cubicBezTo>
                      <a:pt x="671154" y="91829"/>
                      <a:pt x="718943" y="153353"/>
                      <a:pt x="768238" y="207069"/>
                    </a:cubicBezTo>
                    <a:cubicBezTo>
                      <a:pt x="773882" y="214031"/>
                      <a:pt x="781126" y="218358"/>
                      <a:pt x="789875" y="220052"/>
                    </a:cubicBezTo>
                    <a:cubicBezTo>
                      <a:pt x="805491" y="228989"/>
                      <a:pt x="816968" y="243946"/>
                      <a:pt x="829574" y="256458"/>
                    </a:cubicBezTo>
                    <a:close/>
                  </a:path>
                </a:pathLst>
              </a:custGeom>
              <a:solidFill>
                <a:schemeClr val="lt1"/>
              </a:solidFill>
              <a:ln w="19050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4838" name="Google Shape;14838;p33"/>
          <p:cNvGrpSpPr/>
          <p:nvPr/>
        </p:nvGrpSpPr>
        <p:grpSpPr>
          <a:xfrm flipH="1">
            <a:off x="-1242" y="6425691"/>
            <a:ext cx="12193209" cy="509167"/>
            <a:chOff x="25" y="5033342"/>
            <a:chExt cx="9144907" cy="676364"/>
          </a:xfrm>
        </p:grpSpPr>
        <p:sp>
          <p:nvSpPr>
            <p:cNvPr id="14839" name="Google Shape;14839;p33"/>
            <p:cNvSpPr/>
            <p:nvPr/>
          </p:nvSpPr>
          <p:spPr>
            <a:xfrm flipH="1">
              <a:off x="25" y="5033342"/>
              <a:ext cx="9144907" cy="676364"/>
            </a:xfrm>
            <a:custGeom>
              <a:avLst/>
              <a:gdLst/>
              <a:ahLst/>
              <a:cxnLst/>
              <a:rect l="l" t="t" r="r" b="b"/>
              <a:pathLst>
                <a:path w="1356308" h="414312" extrusionOk="0">
                  <a:moveTo>
                    <a:pt x="1970" y="45754"/>
                  </a:moveTo>
                  <a:cubicBezTo>
                    <a:pt x="60960" y="55551"/>
                    <a:pt x="120002" y="33779"/>
                    <a:pt x="177230" y="17036"/>
                  </a:cubicBezTo>
                  <a:cubicBezTo>
                    <a:pt x="234509" y="293"/>
                    <a:pt x="299720" y="-11007"/>
                    <a:pt x="351816" y="17140"/>
                  </a:cubicBezTo>
                  <a:cubicBezTo>
                    <a:pt x="382400" y="33676"/>
                    <a:pt x="402824" y="59283"/>
                    <a:pt x="439783" y="62445"/>
                  </a:cubicBezTo>
                  <a:cubicBezTo>
                    <a:pt x="459533" y="64156"/>
                    <a:pt x="479490" y="62082"/>
                    <a:pt x="499136" y="64259"/>
                  </a:cubicBezTo>
                  <a:cubicBezTo>
                    <a:pt x="568960" y="72035"/>
                    <a:pt x="600736" y="138956"/>
                    <a:pt x="660089" y="165549"/>
                  </a:cubicBezTo>
                  <a:cubicBezTo>
                    <a:pt x="679113" y="174050"/>
                    <a:pt x="701403" y="177575"/>
                    <a:pt x="721256" y="171043"/>
                  </a:cubicBezTo>
                  <a:cubicBezTo>
                    <a:pt x="739607" y="165030"/>
                    <a:pt x="753810" y="151397"/>
                    <a:pt x="769413" y="140460"/>
                  </a:cubicBezTo>
                  <a:cubicBezTo>
                    <a:pt x="819694" y="105262"/>
                    <a:pt x="872413" y="147457"/>
                    <a:pt x="924353" y="153419"/>
                  </a:cubicBezTo>
                  <a:cubicBezTo>
                    <a:pt x="952759" y="156684"/>
                    <a:pt x="981580" y="149013"/>
                    <a:pt x="1007032" y="136572"/>
                  </a:cubicBezTo>
                  <a:cubicBezTo>
                    <a:pt x="1054152" y="113504"/>
                    <a:pt x="1088209" y="73746"/>
                    <a:pt x="1138128" y="55240"/>
                  </a:cubicBezTo>
                  <a:cubicBezTo>
                    <a:pt x="1213239" y="27455"/>
                    <a:pt x="1281301" y="50108"/>
                    <a:pt x="1356308" y="63482"/>
                  </a:cubicBezTo>
                  <a:lnTo>
                    <a:pt x="1356308" y="414313"/>
                  </a:lnTo>
                  <a:lnTo>
                    <a:pt x="0" y="414313"/>
                  </a:lnTo>
                  <a:lnTo>
                    <a:pt x="1918" y="4580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40" name="Google Shape;14840;p33"/>
            <p:cNvSpPr/>
            <p:nvPr/>
          </p:nvSpPr>
          <p:spPr>
            <a:xfrm flipH="1">
              <a:off x="25" y="5033342"/>
              <a:ext cx="9144907" cy="676364"/>
            </a:xfrm>
            <a:custGeom>
              <a:avLst/>
              <a:gdLst/>
              <a:ahLst/>
              <a:cxnLst/>
              <a:rect l="l" t="t" r="r" b="b"/>
              <a:pathLst>
                <a:path w="1356308" h="414312" extrusionOk="0">
                  <a:moveTo>
                    <a:pt x="1970" y="45754"/>
                  </a:moveTo>
                  <a:cubicBezTo>
                    <a:pt x="60960" y="55551"/>
                    <a:pt x="120002" y="33779"/>
                    <a:pt x="177230" y="17036"/>
                  </a:cubicBezTo>
                  <a:cubicBezTo>
                    <a:pt x="234509" y="293"/>
                    <a:pt x="299720" y="-11007"/>
                    <a:pt x="351816" y="17140"/>
                  </a:cubicBezTo>
                  <a:cubicBezTo>
                    <a:pt x="382400" y="33676"/>
                    <a:pt x="402824" y="59283"/>
                    <a:pt x="439783" y="62445"/>
                  </a:cubicBezTo>
                  <a:cubicBezTo>
                    <a:pt x="459533" y="64156"/>
                    <a:pt x="479490" y="62082"/>
                    <a:pt x="499136" y="64259"/>
                  </a:cubicBezTo>
                  <a:cubicBezTo>
                    <a:pt x="568960" y="72035"/>
                    <a:pt x="600736" y="138956"/>
                    <a:pt x="660089" y="165549"/>
                  </a:cubicBezTo>
                  <a:cubicBezTo>
                    <a:pt x="679113" y="174050"/>
                    <a:pt x="701403" y="177575"/>
                    <a:pt x="721256" y="171043"/>
                  </a:cubicBezTo>
                  <a:cubicBezTo>
                    <a:pt x="739607" y="165030"/>
                    <a:pt x="753810" y="151397"/>
                    <a:pt x="769413" y="140460"/>
                  </a:cubicBezTo>
                  <a:cubicBezTo>
                    <a:pt x="819694" y="105262"/>
                    <a:pt x="872413" y="147457"/>
                    <a:pt x="924353" y="153419"/>
                  </a:cubicBezTo>
                  <a:cubicBezTo>
                    <a:pt x="952759" y="156684"/>
                    <a:pt x="981580" y="149013"/>
                    <a:pt x="1007032" y="136572"/>
                  </a:cubicBezTo>
                  <a:cubicBezTo>
                    <a:pt x="1054152" y="113504"/>
                    <a:pt x="1088209" y="73746"/>
                    <a:pt x="1138128" y="55240"/>
                  </a:cubicBezTo>
                  <a:cubicBezTo>
                    <a:pt x="1213239" y="27455"/>
                    <a:pt x="1281301" y="50108"/>
                    <a:pt x="1356308" y="63482"/>
                  </a:cubicBezTo>
                  <a:lnTo>
                    <a:pt x="1356308" y="414313"/>
                  </a:lnTo>
                  <a:lnTo>
                    <a:pt x="0" y="414313"/>
                  </a:lnTo>
                  <a:lnTo>
                    <a:pt x="1918" y="4580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41" name="Google Shape;14841;p33"/>
            <p:cNvSpPr/>
            <p:nvPr/>
          </p:nvSpPr>
          <p:spPr>
            <a:xfrm flipH="1">
              <a:off x="25" y="5033342"/>
              <a:ext cx="9144907" cy="676364"/>
            </a:xfrm>
            <a:custGeom>
              <a:avLst/>
              <a:gdLst/>
              <a:ahLst/>
              <a:cxnLst/>
              <a:rect l="l" t="t" r="r" b="b"/>
              <a:pathLst>
                <a:path w="1356308" h="414312" extrusionOk="0">
                  <a:moveTo>
                    <a:pt x="1970" y="45754"/>
                  </a:moveTo>
                  <a:cubicBezTo>
                    <a:pt x="60960" y="55551"/>
                    <a:pt x="120002" y="33779"/>
                    <a:pt x="177230" y="17036"/>
                  </a:cubicBezTo>
                  <a:cubicBezTo>
                    <a:pt x="234509" y="293"/>
                    <a:pt x="299720" y="-11007"/>
                    <a:pt x="351816" y="17140"/>
                  </a:cubicBezTo>
                  <a:cubicBezTo>
                    <a:pt x="382400" y="33676"/>
                    <a:pt x="402824" y="59283"/>
                    <a:pt x="439783" y="62445"/>
                  </a:cubicBezTo>
                  <a:cubicBezTo>
                    <a:pt x="459533" y="64156"/>
                    <a:pt x="479490" y="62082"/>
                    <a:pt x="499136" y="64259"/>
                  </a:cubicBezTo>
                  <a:cubicBezTo>
                    <a:pt x="568960" y="72035"/>
                    <a:pt x="600736" y="138956"/>
                    <a:pt x="660089" y="165549"/>
                  </a:cubicBezTo>
                  <a:cubicBezTo>
                    <a:pt x="679113" y="174050"/>
                    <a:pt x="701403" y="177575"/>
                    <a:pt x="721256" y="171043"/>
                  </a:cubicBezTo>
                  <a:cubicBezTo>
                    <a:pt x="739607" y="165030"/>
                    <a:pt x="753810" y="151397"/>
                    <a:pt x="769413" y="140460"/>
                  </a:cubicBezTo>
                  <a:cubicBezTo>
                    <a:pt x="819694" y="105262"/>
                    <a:pt x="872413" y="147457"/>
                    <a:pt x="924353" y="153419"/>
                  </a:cubicBezTo>
                  <a:cubicBezTo>
                    <a:pt x="952759" y="156684"/>
                    <a:pt x="981580" y="149013"/>
                    <a:pt x="1007032" y="136572"/>
                  </a:cubicBezTo>
                  <a:cubicBezTo>
                    <a:pt x="1054152" y="113504"/>
                    <a:pt x="1088209" y="73746"/>
                    <a:pt x="1138128" y="55240"/>
                  </a:cubicBezTo>
                  <a:cubicBezTo>
                    <a:pt x="1213239" y="27455"/>
                    <a:pt x="1281301" y="50108"/>
                    <a:pt x="1356308" y="63482"/>
                  </a:cubicBezTo>
                  <a:lnTo>
                    <a:pt x="1356308" y="414313"/>
                  </a:lnTo>
                  <a:lnTo>
                    <a:pt x="0" y="414313"/>
                  </a:lnTo>
                  <a:lnTo>
                    <a:pt x="1918" y="45806"/>
                  </a:ln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4842" name="Google Shape;14842;p33"/>
          <p:cNvGrpSpPr/>
          <p:nvPr/>
        </p:nvGrpSpPr>
        <p:grpSpPr>
          <a:xfrm flipH="1">
            <a:off x="10992682" y="5842759"/>
            <a:ext cx="496716" cy="942152"/>
            <a:chOff x="6996377" y="4371208"/>
            <a:chExt cx="372537" cy="706614"/>
          </a:xfrm>
        </p:grpSpPr>
        <p:sp>
          <p:nvSpPr>
            <p:cNvPr id="14843" name="Google Shape;14843;p33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44" name="Google Shape;14844;p33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4845" name="Google Shape;14845;p33"/>
            <p:cNvGrpSpPr/>
            <p:nvPr/>
          </p:nvGrpSpPr>
          <p:grpSpPr>
            <a:xfrm>
              <a:off x="7074294" y="4478681"/>
              <a:ext cx="233950" cy="599141"/>
              <a:chOff x="4533894" y="5352943"/>
              <a:chExt cx="233950" cy="599141"/>
            </a:xfrm>
          </p:grpSpPr>
          <p:sp>
            <p:nvSpPr>
              <p:cNvPr id="14846" name="Google Shape;14846;p33"/>
              <p:cNvSpPr/>
              <p:nvPr/>
            </p:nvSpPr>
            <p:spPr>
              <a:xfrm>
                <a:off x="4637287" y="5383504"/>
                <a:ext cx="26911" cy="568580"/>
              </a:xfrm>
              <a:custGeom>
                <a:avLst/>
                <a:gdLst/>
                <a:ahLst/>
                <a:cxnLst/>
                <a:rect l="l" t="t" r="r" b="b"/>
                <a:pathLst>
                  <a:path w="26911" h="568580" extrusionOk="0">
                    <a:moveTo>
                      <a:pt x="13297" y="0"/>
                    </a:moveTo>
                    <a:cubicBezTo>
                      <a:pt x="16925" y="22963"/>
                      <a:pt x="16562" y="69098"/>
                      <a:pt x="20139" y="101030"/>
                    </a:cubicBezTo>
                    <a:cubicBezTo>
                      <a:pt x="24390" y="138974"/>
                      <a:pt x="22887" y="177489"/>
                      <a:pt x="22887" y="215537"/>
                    </a:cubicBezTo>
                    <a:lnTo>
                      <a:pt x="22887" y="411376"/>
                    </a:lnTo>
                    <a:cubicBezTo>
                      <a:pt x="22887" y="456837"/>
                      <a:pt x="30196" y="513598"/>
                      <a:pt x="25116" y="559837"/>
                    </a:cubicBezTo>
                    <a:cubicBezTo>
                      <a:pt x="24597" y="564347"/>
                      <a:pt x="20450" y="567664"/>
                      <a:pt x="15474" y="567923"/>
                    </a:cubicBezTo>
                    <a:cubicBezTo>
                      <a:pt x="13815" y="568027"/>
                      <a:pt x="12156" y="568234"/>
                      <a:pt x="10446" y="568493"/>
                    </a:cubicBezTo>
                    <a:cubicBezTo>
                      <a:pt x="6195" y="569115"/>
                      <a:pt x="2204" y="566368"/>
                      <a:pt x="1737" y="562429"/>
                    </a:cubicBezTo>
                    <a:cubicBezTo>
                      <a:pt x="-2047" y="530445"/>
                      <a:pt x="1530" y="491412"/>
                      <a:pt x="1530" y="459480"/>
                    </a:cubicBezTo>
                    <a:lnTo>
                      <a:pt x="1530" y="326416"/>
                    </a:lnTo>
                    <a:cubicBezTo>
                      <a:pt x="1530" y="259702"/>
                      <a:pt x="10239" y="38100"/>
                      <a:pt x="13297" y="5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4847" name="Google Shape;14847;p33"/>
              <p:cNvGrpSpPr/>
              <p:nvPr/>
            </p:nvGrpSpPr>
            <p:grpSpPr>
              <a:xfrm>
                <a:off x="4554671" y="5494486"/>
                <a:ext cx="92727" cy="108598"/>
                <a:chOff x="4554671" y="5494486"/>
                <a:chExt cx="92727" cy="108598"/>
              </a:xfrm>
            </p:grpSpPr>
            <p:sp>
              <p:nvSpPr>
                <p:cNvPr id="14848" name="Google Shape;14848;p33"/>
                <p:cNvSpPr/>
                <p:nvPr/>
              </p:nvSpPr>
              <p:spPr>
                <a:xfrm>
                  <a:off x="4571111" y="5494486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73926" y="108598"/>
                      </a:moveTo>
                      <a:cubicBezTo>
                        <a:pt x="73564" y="108598"/>
                        <a:pt x="73149" y="108495"/>
                        <a:pt x="72786" y="108339"/>
                      </a:cubicBezTo>
                      <a:cubicBezTo>
                        <a:pt x="64233" y="104192"/>
                        <a:pt x="59464" y="96209"/>
                        <a:pt x="55213" y="89160"/>
                      </a:cubicBezTo>
                      <a:cubicBezTo>
                        <a:pt x="54073" y="87242"/>
                        <a:pt x="52984" y="85427"/>
                        <a:pt x="51844" y="83716"/>
                      </a:cubicBezTo>
                      <a:cubicBezTo>
                        <a:pt x="49148" y="79725"/>
                        <a:pt x="46608" y="75682"/>
                        <a:pt x="44017" y="71639"/>
                      </a:cubicBezTo>
                      <a:cubicBezTo>
                        <a:pt x="40803" y="66559"/>
                        <a:pt x="37433" y="61323"/>
                        <a:pt x="33908" y="56191"/>
                      </a:cubicBezTo>
                      <a:cubicBezTo>
                        <a:pt x="31213" y="52356"/>
                        <a:pt x="27584" y="47845"/>
                        <a:pt x="23748" y="43077"/>
                      </a:cubicBezTo>
                      <a:cubicBezTo>
                        <a:pt x="13018" y="29806"/>
                        <a:pt x="836" y="14722"/>
                        <a:pt x="7" y="2333"/>
                      </a:cubicBezTo>
                      <a:cubicBezTo>
                        <a:pt x="-97" y="1141"/>
                        <a:pt x="940" y="104"/>
                        <a:pt x="2236" y="0"/>
                      </a:cubicBezTo>
                      <a:cubicBezTo>
                        <a:pt x="3584" y="0"/>
                        <a:pt x="4724" y="830"/>
                        <a:pt x="4776" y="2074"/>
                      </a:cubicBezTo>
                      <a:cubicBezTo>
                        <a:pt x="5502" y="13167"/>
                        <a:pt x="17217" y="27681"/>
                        <a:pt x="27584" y="40485"/>
                      </a:cubicBezTo>
                      <a:cubicBezTo>
                        <a:pt x="31472" y="45305"/>
                        <a:pt x="35152" y="49867"/>
                        <a:pt x="37900" y="53858"/>
                      </a:cubicBezTo>
                      <a:cubicBezTo>
                        <a:pt x="41477" y="59042"/>
                        <a:pt x="44846" y="64330"/>
                        <a:pt x="48111" y="69461"/>
                      </a:cubicBezTo>
                      <a:cubicBezTo>
                        <a:pt x="50651" y="73453"/>
                        <a:pt x="53192" y="77444"/>
                        <a:pt x="55887" y="81436"/>
                      </a:cubicBezTo>
                      <a:cubicBezTo>
                        <a:pt x="57079" y="83198"/>
                        <a:pt x="58220" y="85116"/>
                        <a:pt x="59412" y="87086"/>
                      </a:cubicBezTo>
                      <a:cubicBezTo>
                        <a:pt x="63507" y="93928"/>
                        <a:pt x="67706" y="100978"/>
                        <a:pt x="75015" y="104503"/>
                      </a:cubicBezTo>
                      <a:cubicBezTo>
                        <a:pt x="76207" y="105073"/>
                        <a:pt x="76622" y="106421"/>
                        <a:pt x="76000" y="107457"/>
                      </a:cubicBezTo>
                      <a:cubicBezTo>
                        <a:pt x="75585" y="108183"/>
                        <a:pt x="74756" y="108598"/>
                        <a:pt x="73875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49" name="Google Shape;14849;p33"/>
                <p:cNvSpPr/>
                <p:nvPr/>
              </p:nvSpPr>
              <p:spPr>
                <a:xfrm>
                  <a:off x="4554671" y="5501272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44958" y="35824"/>
                      </a:moveTo>
                      <a:cubicBezTo>
                        <a:pt x="44958" y="35824"/>
                        <a:pt x="44802" y="35824"/>
                        <a:pt x="44750" y="35824"/>
                      </a:cubicBezTo>
                      <a:cubicBezTo>
                        <a:pt x="32310" y="34787"/>
                        <a:pt x="13182" y="29085"/>
                        <a:pt x="1415" y="24212"/>
                      </a:cubicBezTo>
                      <a:cubicBezTo>
                        <a:pt x="223" y="23694"/>
                        <a:pt x="-347" y="22398"/>
                        <a:pt x="223" y="21309"/>
                      </a:cubicBezTo>
                      <a:cubicBezTo>
                        <a:pt x="793" y="20221"/>
                        <a:pt x="2192" y="19702"/>
                        <a:pt x="3385" y="20221"/>
                      </a:cubicBezTo>
                      <a:cubicBezTo>
                        <a:pt x="13908" y="24575"/>
                        <a:pt x="30599" y="29655"/>
                        <a:pt x="42469" y="31210"/>
                      </a:cubicBezTo>
                      <a:cubicBezTo>
                        <a:pt x="42469" y="21465"/>
                        <a:pt x="45269" y="9750"/>
                        <a:pt x="49727" y="1248"/>
                      </a:cubicBezTo>
                      <a:cubicBezTo>
                        <a:pt x="50297" y="160"/>
                        <a:pt x="51748" y="-307"/>
                        <a:pt x="52941" y="212"/>
                      </a:cubicBezTo>
                      <a:cubicBezTo>
                        <a:pt x="54133" y="730"/>
                        <a:pt x="54651" y="2026"/>
                        <a:pt x="54081" y="3115"/>
                      </a:cubicBezTo>
                      <a:cubicBezTo>
                        <a:pt x="49571" y="11823"/>
                        <a:pt x="46824" y="24057"/>
                        <a:pt x="47342" y="33595"/>
                      </a:cubicBezTo>
                      <a:cubicBezTo>
                        <a:pt x="47342" y="34217"/>
                        <a:pt x="47083" y="34839"/>
                        <a:pt x="46617" y="35253"/>
                      </a:cubicBezTo>
                      <a:cubicBezTo>
                        <a:pt x="46150" y="35668"/>
                        <a:pt x="45580" y="35875"/>
                        <a:pt x="44958" y="3587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50" name="Google Shape;14850;p33"/>
                <p:cNvSpPr/>
                <p:nvPr/>
              </p:nvSpPr>
              <p:spPr>
                <a:xfrm>
                  <a:off x="4555384" y="5510970"/>
                  <a:ext cx="61156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56" h="42143" extrusionOk="0">
                      <a:moveTo>
                        <a:pt x="52746" y="42143"/>
                      </a:moveTo>
                      <a:lnTo>
                        <a:pt x="52746" y="42143"/>
                      </a:lnTo>
                      <a:cubicBezTo>
                        <a:pt x="33981" y="42039"/>
                        <a:pt x="8788" y="33590"/>
                        <a:pt x="1531" y="30998"/>
                      </a:cubicBezTo>
                      <a:cubicBezTo>
                        <a:pt x="287" y="30584"/>
                        <a:pt x="-335" y="29288"/>
                        <a:pt x="183" y="28147"/>
                      </a:cubicBezTo>
                      <a:cubicBezTo>
                        <a:pt x="650" y="27007"/>
                        <a:pt x="2049" y="26488"/>
                        <a:pt x="3294" y="26903"/>
                      </a:cubicBezTo>
                      <a:cubicBezTo>
                        <a:pt x="10084" y="29340"/>
                        <a:pt x="33048" y="37063"/>
                        <a:pt x="50724" y="37685"/>
                      </a:cubicBezTo>
                      <a:cubicBezTo>
                        <a:pt x="51398" y="33590"/>
                        <a:pt x="51813" y="29391"/>
                        <a:pt x="52176" y="25348"/>
                      </a:cubicBezTo>
                      <a:cubicBezTo>
                        <a:pt x="52901" y="17573"/>
                        <a:pt x="53627" y="9486"/>
                        <a:pt x="56478" y="1503"/>
                      </a:cubicBezTo>
                      <a:cubicBezTo>
                        <a:pt x="56893" y="362"/>
                        <a:pt x="58241" y="-260"/>
                        <a:pt x="59485" y="104"/>
                      </a:cubicBezTo>
                      <a:cubicBezTo>
                        <a:pt x="60729" y="466"/>
                        <a:pt x="61454" y="1710"/>
                        <a:pt x="61040" y="2850"/>
                      </a:cubicBezTo>
                      <a:cubicBezTo>
                        <a:pt x="58344" y="10367"/>
                        <a:pt x="57670" y="17831"/>
                        <a:pt x="56945" y="25711"/>
                      </a:cubicBezTo>
                      <a:cubicBezTo>
                        <a:pt x="56530" y="30480"/>
                        <a:pt x="56063" y="35404"/>
                        <a:pt x="55130" y="40277"/>
                      </a:cubicBezTo>
                      <a:cubicBezTo>
                        <a:pt x="54923" y="41314"/>
                        <a:pt x="53938" y="42091"/>
                        <a:pt x="52746" y="4209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51" name="Google Shape;14851;p33"/>
                <p:cNvSpPr/>
                <p:nvPr/>
              </p:nvSpPr>
              <p:spPr>
                <a:xfrm>
                  <a:off x="4573789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4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69"/>
                        <a:pt x="-338" y="30073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5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1"/>
                        <a:pt x="42634" y="37642"/>
                      </a:cubicBezTo>
                      <a:cubicBezTo>
                        <a:pt x="42997" y="33287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5"/>
                        <a:pt x="47714" y="35413"/>
                        <a:pt x="47248" y="40648"/>
                      </a:cubicBezTo>
                      <a:cubicBezTo>
                        <a:pt x="47196" y="41322"/>
                        <a:pt x="46833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52" name="Google Shape;14852;p33"/>
                <p:cNvSpPr/>
                <p:nvPr/>
              </p:nvSpPr>
              <p:spPr>
                <a:xfrm>
                  <a:off x="4585763" y="5547092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5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70"/>
                        <a:pt x="-338" y="30074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6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2"/>
                        <a:pt x="42634" y="37642"/>
                      </a:cubicBezTo>
                      <a:cubicBezTo>
                        <a:pt x="42997" y="33288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6"/>
                        <a:pt x="47714" y="35413"/>
                        <a:pt x="47248" y="40648"/>
                      </a:cubicBezTo>
                      <a:cubicBezTo>
                        <a:pt x="47196" y="41322"/>
                        <a:pt x="46781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53" name="Google Shape;14853;p33"/>
                <p:cNvSpPr/>
                <p:nvPr/>
              </p:nvSpPr>
              <p:spPr>
                <a:xfrm>
                  <a:off x="4561554" y="5499413"/>
                  <a:ext cx="26870" cy="17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22" extrusionOk="0">
                      <a:moveTo>
                        <a:pt x="20242" y="17571"/>
                      </a:moveTo>
                      <a:cubicBezTo>
                        <a:pt x="19983" y="17571"/>
                        <a:pt x="19724" y="17571"/>
                        <a:pt x="19465" y="17467"/>
                      </a:cubicBezTo>
                      <a:cubicBezTo>
                        <a:pt x="18480" y="17156"/>
                        <a:pt x="17236" y="16793"/>
                        <a:pt x="15888" y="16430"/>
                      </a:cubicBezTo>
                      <a:cubicBezTo>
                        <a:pt x="10445" y="14875"/>
                        <a:pt x="3654" y="13009"/>
                        <a:pt x="700" y="10365"/>
                      </a:cubicBezTo>
                      <a:cubicBezTo>
                        <a:pt x="-233" y="9536"/>
                        <a:pt x="-233" y="8136"/>
                        <a:pt x="700" y="7255"/>
                      </a:cubicBezTo>
                      <a:cubicBezTo>
                        <a:pt x="1633" y="6374"/>
                        <a:pt x="3136" y="6374"/>
                        <a:pt x="4121" y="7255"/>
                      </a:cubicBezTo>
                      <a:cubicBezTo>
                        <a:pt x="6246" y="9173"/>
                        <a:pt x="12933" y="11039"/>
                        <a:pt x="17339" y="12283"/>
                      </a:cubicBezTo>
                      <a:cubicBezTo>
                        <a:pt x="17910" y="12439"/>
                        <a:pt x="18428" y="12594"/>
                        <a:pt x="18946" y="12750"/>
                      </a:cubicBezTo>
                      <a:cubicBezTo>
                        <a:pt x="20709" y="8344"/>
                        <a:pt x="22056" y="1812"/>
                        <a:pt x="22108" y="1760"/>
                      </a:cubicBezTo>
                      <a:cubicBezTo>
                        <a:pt x="22367" y="568"/>
                        <a:pt x="23612" y="-209"/>
                        <a:pt x="24907" y="50"/>
                      </a:cubicBezTo>
                      <a:cubicBezTo>
                        <a:pt x="26203" y="257"/>
                        <a:pt x="27085" y="1398"/>
                        <a:pt x="26825" y="2590"/>
                      </a:cubicBezTo>
                      <a:cubicBezTo>
                        <a:pt x="26774" y="2952"/>
                        <a:pt x="24856" y="11816"/>
                        <a:pt x="22523" y="16378"/>
                      </a:cubicBezTo>
                      <a:cubicBezTo>
                        <a:pt x="22108" y="17156"/>
                        <a:pt x="21279" y="17623"/>
                        <a:pt x="20346" y="176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4854" name="Google Shape;14854;p33"/>
              <p:cNvGrpSpPr/>
              <p:nvPr/>
            </p:nvGrpSpPr>
            <p:grpSpPr>
              <a:xfrm>
                <a:off x="4533894" y="5591236"/>
                <a:ext cx="113790" cy="116091"/>
                <a:chOff x="4533894" y="5591236"/>
                <a:chExt cx="113790" cy="116091"/>
              </a:xfrm>
            </p:grpSpPr>
            <p:sp>
              <p:nvSpPr>
                <p:cNvPr id="14855" name="Google Shape;14855;p33"/>
                <p:cNvSpPr/>
                <p:nvPr/>
              </p:nvSpPr>
              <p:spPr>
                <a:xfrm>
                  <a:off x="4549475" y="5591236"/>
                  <a:ext cx="98209" cy="116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91" extrusionOk="0">
                      <a:moveTo>
                        <a:pt x="95459" y="116091"/>
                      </a:moveTo>
                      <a:cubicBezTo>
                        <a:pt x="95096" y="116091"/>
                        <a:pt x="94733" y="116040"/>
                        <a:pt x="94422" y="115884"/>
                      </a:cubicBezTo>
                      <a:cubicBezTo>
                        <a:pt x="84262" y="111996"/>
                        <a:pt x="77938" y="103391"/>
                        <a:pt x="72340" y="95823"/>
                      </a:cubicBezTo>
                      <a:cubicBezTo>
                        <a:pt x="70837" y="93801"/>
                        <a:pt x="69385" y="91780"/>
                        <a:pt x="67882" y="89966"/>
                      </a:cubicBezTo>
                      <a:cubicBezTo>
                        <a:pt x="64409" y="85715"/>
                        <a:pt x="61039" y="81412"/>
                        <a:pt x="57670" y="77110"/>
                      </a:cubicBezTo>
                      <a:cubicBezTo>
                        <a:pt x="53420" y="71667"/>
                        <a:pt x="49013" y="66017"/>
                        <a:pt x="44452" y="60574"/>
                      </a:cubicBezTo>
                      <a:cubicBezTo>
                        <a:pt x="40979" y="56479"/>
                        <a:pt x="36365" y="51710"/>
                        <a:pt x="31492" y="46682"/>
                      </a:cubicBezTo>
                      <a:cubicBezTo>
                        <a:pt x="17808" y="32686"/>
                        <a:pt x="2360" y="16772"/>
                        <a:pt x="27" y="2880"/>
                      </a:cubicBezTo>
                      <a:cubicBezTo>
                        <a:pt x="-180" y="1532"/>
                        <a:pt x="805" y="236"/>
                        <a:pt x="2308" y="29"/>
                      </a:cubicBezTo>
                      <a:cubicBezTo>
                        <a:pt x="3760" y="-179"/>
                        <a:pt x="5211" y="755"/>
                        <a:pt x="5419" y="2102"/>
                      </a:cubicBezTo>
                      <a:cubicBezTo>
                        <a:pt x="7544" y="14543"/>
                        <a:pt x="22421" y="29835"/>
                        <a:pt x="35588" y="43364"/>
                      </a:cubicBezTo>
                      <a:cubicBezTo>
                        <a:pt x="40564" y="48444"/>
                        <a:pt x="45229" y="53265"/>
                        <a:pt x="48806" y="57516"/>
                      </a:cubicBezTo>
                      <a:cubicBezTo>
                        <a:pt x="53471" y="63011"/>
                        <a:pt x="57877" y="68713"/>
                        <a:pt x="62180" y="74207"/>
                      </a:cubicBezTo>
                      <a:cubicBezTo>
                        <a:pt x="65497" y="78510"/>
                        <a:pt x="68867" y="82760"/>
                        <a:pt x="72288" y="86959"/>
                      </a:cubicBezTo>
                      <a:cubicBezTo>
                        <a:pt x="73843" y="88825"/>
                        <a:pt x="75346" y="90899"/>
                        <a:pt x="76901" y="92972"/>
                      </a:cubicBezTo>
                      <a:cubicBezTo>
                        <a:pt x="82293" y="100281"/>
                        <a:pt x="87891" y="107901"/>
                        <a:pt x="96548" y="111218"/>
                      </a:cubicBezTo>
                      <a:cubicBezTo>
                        <a:pt x="97947" y="111737"/>
                        <a:pt x="98569" y="113188"/>
                        <a:pt x="97999" y="114484"/>
                      </a:cubicBezTo>
                      <a:cubicBezTo>
                        <a:pt x="97584" y="115418"/>
                        <a:pt x="96548" y="115988"/>
                        <a:pt x="95511" y="11598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56" name="Google Shape;14856;p33"/>
                <p:cNvSpPr/>
                <p:nvPr/>
              </p:nvSpPr>
              <p:spPr>
                <a:xfrm>
                  <a:off x="4533894" y="5595783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52102" y="41254"/>
                      </a:moveTo>
                      <a:cubicBezTo>
                        <a:pt x="37950" y="41254"/>
                        <a:pt x="15609" y="36590"/>
                        <a:pt x="1820" y="32183"/>
                      </a:cubicBezTo>
                      <a:cubicBezTo>
                        <a:pt x="420" y="31717"/>
                        <a:pt x="-357" y="30317"/>
                        <a:pt x="161" y="29021"/>
                      </a:cubicBezTo>
                      <a:cubicBezTo>
                        <a:pt x="680" y="27725"/>
                        <a:pt x="2235" y="27051"/>
                        <a:pt x="3634" y="27518"/>
                      </a:cubicBezTo>
                      <a:cubicBezTo>
                        <a:pt x="16075" y="31457"/>
                        <a:pt x="35514" y="35656"/>
                        <a:pt x="49095" y="36226"/>
                      </a:cubicBezTo>
                      <a:cubicBezTo>
                        <a:pt x="48007" y="25237"/>
                        <a:pt x="49821" y="11708"/>
                        <a:pt x="53864" y="1651"/>
                      </a:cubicBezTo>
                      <a:cubicBezTo>
                        <a:pt x="54383" y="355"/>
                        <a:pt x="55938" y="-319"/>
                        <a:pt x="57389" y="148"/>
                      </a:cubicBezTo>
                      <a:cubicBezTo>
                        <a:pt x="58789" y="615"/>
                        <a:pt x="59514" y="2066"/>
                        <a:pt x="58996" y="3310"/>
                      </a:cubicBezTo>
                      <a:cubicBezTo>
                        <a:pt x="54849" y="13574"/>
                        <a:pt x="53190" y="27673"/>
                        <a:pt x="54849" y="38404"/>
                      </a:cubicBezTo>
                      <a:cubicBezTo>
                        <a:pt x="54953" y="39129"/>
                        <a:pt x="54746" y="39855"/>
                        <a:pt x="54227" y="40374"/>
                      </a:cubicBezTo>
                      <a:cubicBezTo>
                        <a:pt x="53709" y="40892"/>
                        <a:pt x="52931" y="41202"/>
                        <a:pt x="52154" y="41202"/>
                      </a:cubicBezTo>
                      <a:lnTo>
                        <a:pt x="52154" y="4120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57" name="Google Shape;14857;p33"/>
                <p:cNvSpPr/>
                <p:nvPr/>
              </p:nvSpPr>
              <p:spPr>
                <a:xfrm>
                  <a:off x="4536488" y="5606181"/>
                  <a:ext cx="66154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4" h="48480" extrusionOk="0">
                      <a:moveTo>
                        <a:pt x="54380" y="48429"/>
                      </a:moveTo>
                      <a:cubicBezTo>
                        <a:pt x="34060" y="48429"/>
                        <a:pt x="9593" y="42416"/>
                        <a:pt x="1973" y="40446"/>
                      </a:cubicBezTo>
                      <a:cubicBezTo>
                        <a:pt x="521" y="40083"/>
                        <a:pt x="-308" y="38684"/>
                        <a:pt x="107" y="37388"/>
                      </a:cubicBezTo>
                      <a:cubicBezTo>
                        <a:pt x="521" y="36092"/>
                        <a:pt x="2025" y="35314"/>
                        <a:pt x="3476" y="35677"/>
                      </a:cubicBezTo>
                      <a:cubicBezTo>
                        <a:pt x="11459" y="37803"/>
                        <a:pt x="38207" y="44334"/>
                        <a:pt x="58371" y="43401"/>
                      </a:cubicBezTo>
                      <a:cubicBezTo>
                        <a:pt x="58682" y="38684"/>
                        <a:pt x="58631" y="33915"/>
                        <a:pt x="58579" y="29301"/>
                      </a:cubicBezTo>
                      <a:cubicBezTo>
                        <a:pt x="58475" y="20437"/>
                        <a:pt x="58423" y="11262"/>
                        <a:pt x="60756" y="1931"/>
                      </a:cubicBezTo>
                      <a:cubicBezTo>
                        <a:pt x="61067" y="584"/>
                        <a:pt x="62570" y="-246"/>
                        <a:pt x="64021" y="65"/>
                      </a:cubicBezTo>
                      <a:cubicBezTo>
                        <a:pt x="65473" y="376"/>
                        <a:pt x="66406" y="1672"/>
                        <a:pt x="66095" y="3020"/>
                      </a:cubicBezTo>
                      <a:cubicBezTo>
                        <a:pt x="63918" y="11781"/>
                        <a:pt x="63970" y="20282"/>
                        <a:pt x="64073" y="29301"/>
                      </a:cubicBezTo>
                      <a:cubicBezTo>
                        <a:pt x="64073" y="34744"/>
                        <a:pt x="64177" y="40343"/>
                        <a:pt x="63659" y="45941"/>
                      </a:cubicBezTo>
                      <a:cubicBezTo>
                        <a:pt x="63555" y="47133"/>
                        <a:pt x="62518" y="48118"/>
                        <a:pt x="61170" y="48222"/>
                      </a:cubicBezTo>
                      <a:cubicBezTo>
                        <a:pt x="58993" y="48377"/>
                        <a:pt x="56713" y="48481"/>
                        <a:pt x="54380" y="4848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58" name="Google Shape;14858;p33"/>
                <p:cNvSpPr/>
                <p:nvPr/>
              </p:nvSpPr>
              <p:spPr>
                <a:xfrm>
                  <a:off x="4559391" y="5624597"/>
                  <a:ext cx="54596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19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6"/>
                        <a:pt x="38682" y="46601"/>
                        <a:pt x="32410" y="45927"/>
                      </a:cubicBezTo>
                      <a:cubicBezTo>
                        <a:pt x="22095" y="44786"/>
                        <a:pt x="11468" y="43646"/>
                        <a:pt x="1774" y="40432"/>
                      </a:cubicBezTo>
                      <a:cubicBezTo>
                        <a:pt x="375" y="39966"/>
                        <a:pt x="-351" y="38514"/>
                        <a:pt x="167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2"/>
                      </a:cubicBezTo>
                      <a:cubicBezTo>
                        <a:pt x="38423" y="41573"/>
                        <a:pt x="43814" y="42143"/>
                        <a:pt x="49101" y="43024"/>
                      </a:cubicBezTo>
                      <a:cubicBezTo>
                        <a:pt x="48998" y="38100"/>
                        <a:pt x="48842" y="33175"/>
                        <a:pt x="48687" y="28251"/>
                      </a:cubicBezTo>
                      <a:cubicBezTo>
                        <a:pt x="48427" y="19801"/>
                        <a:pt x="48116" y="11093"/>
                        <a:pt x="48168" y="2488"/>
                      </a:cubicBezTo>
                      <a:cubicBezTo>
                        <a:pt x="48168" y="1140"/>
                        <a:pt x="49412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60" y="10989"/>
                        <a:pt x="53819" y="19698"/>
                        <a:pt x="54130" y="28043"/>
                      </a:cubicBezTo>
                      <a:cubicBezTo>
                        <a:pt x="54337" y="34005"/>
                        <a:pt x="54544" y="40018"/>
                        <a:pt x="54596" y="45979"/>
                      </a:cubicBezTo>
                      <a:cubicBezTo>
                        <a:pt x="54596" y="46756"/>
                        <a:pt x="54233" y="47430"/>
                        <a:pt x="53611" y="47949"/>
                      </a:cubicBezTo>
                      <a:cubicBezTo>
                        <a:pt x="53093" y="48312"/>
                        <a:pt x="52523" y="48519"/>
                        <a:pt x="51901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59" name="Google Shape;14859;p33"/>
                <p:cNvSpPr/>
                <p:nvPr/>
              </p:nvSpPr>
              <p:spPr>
                <a:xfrm>
                  <a:off x="4575149" y="5645124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7"/>
                        <a:pt x="38682" y="46601"/>
                        <a:pt x="32410" y="45927"/>
                      </a:cubicBezTo>
                      <a:cubicBezTo>
                        <a:pt x="22146" y="44839"/>
                        <a:pt x="11468" y="43646"/>
                        <a:pt x="1775" y="40432"/>
                      </a:cubicBezTo>
                      <a:cubicBezTo>
                        <a:pt x="375" y="39966"/>
                        <a:pt x="-351" y="38514"/>
                        <a:pt x="168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3"/>
                      </a:cubicBezTo>
                      <a:cubicBezTo>
                        <a:pt x="38423" y="41573"/>
                        <a:pt x="43814" y="42143"/>
                        <a:pt x="49102" y="43024"/>
                      </a:cubicBezTo>
                      <a:cubicBezTo>
                        <a:pt x="48998" y="38100"/>
                        <a:pt x="48842" y="33176"/>
                        <a:pt x="48687" y="28251"/>
                      </a:cubicBezTo>
                      <a:cubicBezTo>
                        <a:pt x="48428" y="19801"/>
                        <a:pt x="48117" y="11093"/>
                        <a:pt x="48169" y="2488"/>
                      </a:cubicBezTo>
                      <a:cubicBezTo>
                        <a:pt x="48169" y="1140"/>
                        <a:pt x="49413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59" y="10989"/>
                        <a:pt x="53819" y="19698"/>
                        <a:pt x="54130" y="28095"/>
                      </a:cubicBezTo>
                      <a:cubicBezTo>
                        <a:pt x="54337" y="34056"/>
                        <a:pt x="54544" y="40018"/>
                        <a:pt x="54596" y="46031"/>
                      </a:cubicBezTo>
                      <a:cubicBezTo>
                        <a:pt x="54596" y="46809"/>
                        <a:pt x="54233" y="47483"/>
                        <a:pt x="53611" y="48001"/>
                      </a:cubicBezTo>
                      <a:cubicBezTo>
                        <a:pt x="53145" y="48363"/>
                        <a:pt x="52523" y="48571"/>
                        <a:pt x="51901" y="4857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60" name="Google Shape;14860;p33"/>
                <p:cNvSpPr/>
                <p:nvPr/>
              </p:nvSpPr>
              <p:spPr>
                <a:xfrm>
                  <a:off x="4539784" y="5595560"/>
                  <a:ext cx="29586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86" h="20379" extrusionOk="0">
                      <a:moveTo>
                        <a:pt x="23766" y="20380"/>
                      </a:moveTo>
                      <a:cubicBezTo>
                        <a:pt x="23766" y="20380"/>
                        <a:pt x="23351" y="20380"/>
                        <a:pt x="23092" y="20328"/>
                      </a:cubicBezTo>
                      <a:cubicBezTo>
                        <a:pt x="21952" y="20068"/>
                        <a:pt x="20500" y="19809"/>
                        <a:pt x="18893" y="19498"/>
                      </a:cubicBezTo>
                      <a:cubicBezTo>
                        <a:pt x="12569" y="18306"/>
                        <a:pt x="4690" y="16751"/>
                        <a:pt x="1009" y="14056"/>
                      </a:cubicBezTo>
                      <a:cubicBezTo>
                        <a:pt x="-183" y="13174"/>
                        <a:pt x="-338" y="11619"/>
                        <a:pt x="647" y="10582"/>
                      </a:cubicBezTo>
                      <a:cubicBezTo>
                        <a:pt x="1631" y="9546"/>
                        <a:pt x="3342" y="9390"/>
                        <a:pt x="4483" y="10220"/>
                      </a:cubicBezTo>
                      <a:cubicBezTo>
                        <a:pt x="7075" y="12138"/>
                        <a:pt x="14850" y="13641"/>
                        <a:pt x="19982" y="14626"/>
                      </a:cubicBezTo>
                      <a:cubicBezTo>
                        <a:pt x="20604" y="14730"/>
                        <a:pt x="21226" y="14885"/>
                        <a:pt x="21848" y="14988"/>
                      </a:cubicBezTo>
                      <a:cubicBezTo>
                        <a:pt x="23299" y="9857"/>
                        <a:pt x="24129" y="2341"/>
                        <a:pt x="24129" y="2237"/>
                      </a:cubicBezTo>
                      <a:cubicBezTo>
                        <a:pt x="24284" y="889"/>
                        <a:pt x="25632" y="-96"/>
                        <a:pt x="27135" y="7"/>
                      </a:cubicBezTo>
                      <a:cubicBezTo>
                        <a:pt x="28638" y="163"/>
                        <a:pt x="29727" y="1355"/>
                        <a:pt x="29571" y="2703"/>
                      </a:cubicBezTo>
                      <a:cubicBezTo>
                        <a:pt x="29571" y="3118"/>
                        <a:pt x="28431" y="13330"/>
                        <a:pt x="26306" y="18720"/>
                      </a:cubicBezTo>
                      <a:cubicBezTo>
                        <a:pt x="25891" y="19706"/>
                        <a:pt x="24854" y="20380"/>
                        <a:pt x="23714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4861" name="Google Shape;14861;p33"/>
              <p:cNvGrpSpPr/>
              <p:nvPr/>
            </p:nvGrpSpPr>
            <p:grpSpPr>
              <a:xfrm>
                <a:off x="4584226" y="5429120"/>
                <a:ext cx="64968" cy="75940"/>
                <a:chOff x="4584226" y="5429120"/>
                <a:chExt cx="64968" cy="75940"/>
              </a:xfrm>
            </p:grpSpPr>
            <p:sp>
              <p:nvSpPr>
                <p:cNvPr id="14862" name="Google Shape;14862;p33"/>
                <p:cNvSpPr/>
                <p:nvPr/>
              </p:nvSpPr>
              <p:spPr>
                <a:xfrm>
                  <a:off x="4595842" y="5429120"/>
                  <a:ext cx="53352" cy="75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2" h="75940" extrusionOk="0">
                      <a:moveTo>
                        <a:pt x="51684" y="75941"/>
                      </a:moveTo>
                      <a:cubicBezTo>
                        <a:pt x="51425" y="75941"/>
                        <a:pt x="51165" y="75889"/>
                        <a:pt x="50906" y="75785"/>
                      </a:cubicBezTo>
                      <a:cubicBezTo>
                        <a:pt x="44893" y="72883"/>
                        <a:pt x="41576" y="67284"/>
                        <a:pt x="38621" y="62360"/>
                      </a:cubicBezTo>
                      <a:cubicBezTo>
                        <a:pt x="37844" y="61012"/>
                        <a:pt x="37066" y="59716"/>
                        <a:pt x="36237" y="58524"/>
                      </a:cubicBezTo>
                      <a:cubicBezTo>
                        <a:pt x="34370" y="55724"/>
                        <a:pt x="32556" y="52926"/>
                        <a:pt x="30794" y="50126"/>
                      </a:cubicBezTo>
                      <a:cubicBezTo>
                        <a:pt x="28513" y="46549"/>
                        <a:pt x="26180" y="42869"/>
                        <a:pt x="23692" y="39293"/>
                      </a:cubicBezTo>
                      <a:cubicBezTo>
                        <a:pt x="21826" y="36597"/>
                        <a:pt x="19286" y="33435"/>
                        <a:pt x="16590" y="30117"/>
                      </a:cubicBezTo>
                      <a:cubicBezTo>
                        <a:pt x="9074" y="20787"/>
                        <a:pt x="573" y="10264"/>
                        <a:pt x="3" y="1607"/>
                      </a:cubicBezTo>
                      <a:cubicBezTo>
                        <a:pt x="-49" y="778"/>
                        <a:pt x="676" y="52"/>
                        <a:pt x="1558" y="0"/>
                      </a:cubicBezTo>
                      <a:cubicBezTo>
                        <a:pt x="2594" y="0"/>
                        <a:pt x="3268" y="570"/>
                        <a:pt x="3320" y="1452"/>
                      </a:cubicBezTo>
                      <a:cubicBezTo>
                        <a:pt x="3839" y="9175"/>
                        <a:pt x="12029" y="19335"/>
                        <a:pt x="19286" y="28303"/>
                      </a:cubicBezTo>
                      <a:cubicBezTo>
                        <a:pt x="22033" y="31672"/>
                        <a:pt x="24573" y="34834"/>
                        <a:pt x="26543" y="37634"/>
                      </a:cubicBezTo>
                      <a:cubicBezTo>
                        <a:pt x="29031" y="41262"/>
                        <a:pt x="31416" y="44995"/>
                        <a:pt x="33696" y="48571"/>
                      </a:cubicBezTo>
                      <a:cubicBezTo>
                        <a:pt x="35459" y="51370"/>
                        <a:pt x="37273" y="54170"/>
                        <a:pt x="39088" y="56917"/>
                      </a:cubicBezTo>
                      <a:cubicBezTo>
                        <a:pt x="39917" y="58161"/>
                        <a:pt x="40695" y="59508"/>
                        <a:pt x="41524" y="60856"/>
                      </a:cubicBezTo>
                      <a:cubicBezTo>
                        <a:pt x="44375" y="65625"/>
                        <a:pt x="47330" y="70550"/>
                        <a:pt x="52461" y="73038"/>
                      </a:cubicBezTo>
                      <a:cubicBezTo>
                        <a:pt x="53291" y="73453"/>
                        <a:pt x="53602" y="74386"/>
                        <a:pt x="53135" y="75111"/>
                      </a:cubicBezTo>
                      <a:cubicBezTo>
                        <a:pt x="52824" y="75630"/>
                        <a:pt x="52254" y="75941"/>
                        <a:pt x="51632" y="759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63" name="Google Shape;14863;p33"/>
                <p:cNvSpPr/>
                <p:nvPr/>
              </p:nvSpPr>
              <p:spPr>
                <a:xfrm>
                  <a:off x="4584226" y="5433738"/>
                  <a:ext cx="38020" cy="2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20" h="25136" extrusionOk="0">
                      <a:moveTo>
                        <a:pt x="31472" y="25136"/>
                      </a:moveTo>
                      <a:cubicBezTo>
                        <a:pt x="31472" y="25136"/>
                        <a:pt x="31368" y="25136"/>
                        <a:pt x="31317" y="25136"/>
                      </a:cubicBezTo>
                      <a:cubicBezTo>
                        <a:pt x="22608" y="24410"/>
                        <a:pt x="9234" y="20419"/>
                        <a:pt x="992" y="16998"/>
                      </a:cubicBezTo>
                      <a:cubicBezTo>
                        <a:pt x="163" y="16635"/>
                        <a:pt x="-252" y="15754"/>
                        <a:pt x="163" y="14976"/>
                      </a:cubicBezTo>
                      <a:cubicBezTo>
                        <a:pt x="526" y="14199"/>
                        <a:pt x="1562" y="13888"/>
                        <a:pt x="2392" y="14199"/>
                      </a:cubicBezTo>
                      <a:cubicBezTo>
                        <a:pt x="9752" y="17257"/>
                        <a:pt x="21468" y="20834"/>
                        <a:pt x="29761" y="21870"/>
                      </a:cubicBezTo>
                      <a:cubicBezTo>
                        <a:pt x="29761" y="15080"/>
                        <a:pt x="31731" y="6838"/>
                        <a:pt x="34842" y="877"/>
                      </a:cubicBezTo>
                      <a:cubicBezTo>
                        <a:pt x="35256" y="99"/>
                        <a:pt x="36241" y="-212"/>
                        <a:pt x="37070" y="151"/>
                      </a:cubicBezTo>
                      <a:cubicBezTo>
                        <a:pt x="37900" y="514"/>
                        <a:pt x="38263" y="1447"/>
                        <a:pt x="37848" y="2173"/>
                      </a:cubicBezTo>
                      <a:cubicBezTo>
                        <a:pt x="34686" y="8289"/>
                        <a:pt x="32768" y="16842"/>
                        <a:pt x="33131" y="23478"/>
                      </a:cubicBezTo>
                      <a:cubicBezTo>
                        <a:pt x="33131" y="23944"/>
                        <a:pt x="32975" y="24358"/>
                        <a:pt x="32613" y="24670"/>
                      </a:cubicBezTo>
                      <a:cubicBezTo>
                        <a:pt x="32302" y="24929"/>
                        <a:pt x="31887" y="25084"/>
                        <a:pt x="31472" y="2508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64" name="Google Shape;14864;p33"/>
                <p:cNvSpPr/>
                <p:nvPr/>
              </p:nvSpPr>
              <p:spPr>
                <a:xfrm>
                  <a:off x="4584724" y="5440711"/>
                  <a:ext cx="42812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12" h="29463" extrusionOk="0">
                      <a:moveTo>
                        <a:pt x="36936" y="29412"/>
                      </a:moveTo>
                      <a:lnTo>
                        <a:pt x="36936" y="29412"/>
                      </a:lnTo>
                      <a:cubicBezTo>
                        <a:pt x="23769" y="29360"/>
                        <a:pt x="6145" y="23450"/>
                        <a:pt x="1064" y="21636"/>
                      </a:cubicBezTo>
                      <a:cubicBezTo>
                        <a:pt x="183" y="21325"/>
                        <a:pt x="-232" y="20444"/>
                        <a:pt x="131" y="19666"/>
                      </a:cubicBezTo>
                      <a:cubicBezTo>
                        <a:pt x="494" y="18889"/>
                        <a:pt x="1479" y="18474"/>
                        <a:pt x="2309" y="18785"/>
                      </a:cubicBezTo>
                      <a:cubicBezTo>
                        <a:pt x="7078" y="20496"/>
                        <a:pt x="23095" y="25886"/>
                        <a:pt x="35536" y="26353"/>
                      </a:cubicBezTo>
                      <a:cubicBezTo>
                        <a:pt x="36003" y="23502"/>
                        <a:pt x="36262" y="20548"/>
                        <a:pt x="36521" y="17748"/>
                      </a:cubicBezTo>
                      <a:cubicBezTo>
                        <a:pt x="37039" y="12305"/>
                        <a:pt x="37558" y="6655"/>
                        <a:pt x="39527" y="1057"/>
                      </a:cubicBezTo>
                      <a:cubicBezTo>
                        <a:pt x="39786" y="279"/>
                        <a:pt x="40771" y="-187"/>
                        <a:pt x="41653" y="72"/>
                      </a:cubicBezTo>
                      <a:cubicBezTo>
                        <a:pt x="42534" y="331"/>
                        <a:pt x="43000" y="1212"/>
                        <a:pt x="42741" y="1990"/>
                      </a:cubicBezTo>
                      <a:cubicBezTo>
                        <a:pt x="40875" y="7277"/>
                        <a:pt x="40357" y="12461"/>
                        <a:pt x="39890" y="18008"/>
                      </a:cubicBezTo>
                      <a:cubicBezTo>
                        <a:pt x="39579" y="21325"/>
                        <a:pt x="39268" y="24798"/>
                        <a:pt x="38594" y="28219"/>
                      </a:cubicBezTo>
                      <a:cubicBezTo>
                        <a:pt x="38439" y="28945"/>
                        <a:pt x="37765" y="29463"/>
                        <a:pt x="36936" y="2946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65" name="Google Shape;14865;p33"/>
                <p:cNvSpPr/>
                <p:nvPr/>
              </p:nvSpPr>
              <p:spPr>
                <a:xfrm>
                  <a:off x="4597642" y="5452591"/>
                  <a:ext cx="35172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72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0" y="21886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4"/>
                        <a:pt x="14064" y="23027"/>
                        <a:pt x="20130" y="24219"/>
                      </a:cubicBezTo>
                      <a:cubicBezTo>
                        <a:pt x="23343" y="24841"/>
                        <a:pt x="26609" y="25463"/>
                        <a:pt x="29823" y="26292"/>
                      </a:cubicBezTo>
                      <a:cubicBezTo>
                        <a:pt x="30082" y="23286"/>
                        <a:pt x="30289" y="20228"/>
                        <a:pt x="30497" y="17221"/>
                      </a:cubicBezTo>
                      <a:cubicBezTo>
                        <a:pt x="30860" y="12037"/>
                        <a:pt x="31222" y="6647"/>
                        <a:pt x="31793" y="1359"/>
                      </a:cubicBezTo>
                      <a:cubicBezTo>
                        <a:pt x="31896" y="530"/>
                        <a:pt x="32674" y="-92"/>
                        <a:pt x="33659" y="11"/>
                      </a:cubicBezTo>
                      <a:cubicBezTo>
                        <a:pt x="34592" y="115"/>
                        <a:pt x="35266" y="841"/>
                        <a:pt x="35162" y="1670"/>
                      </a:cubicBezTo>
                      <a:cubicBezTo>
                        <a:pt x="34592" y="6905"/>
                        <a:pt x="34229" y="12245"/>
                        <a:pt x="33866" y="17428"/>
                      </a:cubicBezTo>
                      <a:cubicBezTo>
                        <a:pt x="33607" y="21109"/>
                        <a:pt x="33348" y="24789"/>
                        <a:pt x="33037" y="28418"/>
                      </a:cubicBezTo>
                      <a:cubicBezTo>
                        <a:pt x="33037" y="28884"/>
                        <a:pt x="32726" y="29299"/>
                        <a:pt x="32311" y="29558"/>
                      </a:cubicBezTo>
                      <a:cubicBezTo>
                        <a:pt x="32052" y="29714"/>
                        <a:pt x="31689" y="29817"/>
                        <a:pt x="31378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66" name="Google Shape;14866;p33"/>
                <p:cNvSpPr/>
                <p:nvPr/>
              </p:nvSpPr>
              <p:spPr>
                <a:xfrm>
                  <a:off x="4606039" y="5465964"/>
                  <a:ext cx="35120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0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1" y="21887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5"/>
                        <a:pt x="14065" y="23027"/>
                        <a:pt x="20129" y="24219"/>
                      </a:cubicBezTo>
                      <a:cubicBezTo>
                        <a:pt x="23343" y="24841"/>
                        <a:pt x="26609" y="25463"/>
                        <a:pt x="29823" y="26293"/>
                      </a:cubicBezTo>
                      <a:cubicBezTo>
                        <a:pt x="30082" y="23286"/>
                        <a:pt x="30289" y="20280"/>
                        <a:pt x="30497" y="17221"/>
                      </a:cubicBezTo>
                      <a:cubicBezTo>
                        <a:pt x="30860" y="12038"/>
                        <a:pt x="31223" y="6647"/>
                        <a:pt x="31793" y="1359"/>
                      </a:cubicBezTo>
                      <a:cubicBezTo>
                        <a:pt x="31896" y="530"/>
                        <a:pt x="32726" y="-92"/>
                        <a:pt x="33607" y="11"/>
                      </a:cubicBezTo>
                      <a:cubicBezTo>
                        <a:pt x="34540" y="115"/>
                        <a:pt x="35214" y="841"/>
                        <a:pt x="35110" y="1670"/>
                      </a:cubicBezTo>
                      <a:cubicBezTo>
                        <a:pt x="34540" y="6906"/>
                        <a:pt x="34177" y="12245"/>
                        <a:pt x="33814" y="17428"/>
                      </a:cubicBezTo>
                      <a:cubicBezTo>
                        <a:pt x="33555" y="21109"/>
                        <a:pt x="33296" y="24738"/>
                        <a:pt x="32985" y="28418"/>
                      </a:cubicBezTo>
                      <a:cubicBezTo>
                        <a:pt x="32985" y="28885"/>
                        <a:pt x="32674" y="29299"/>
                        <a:pt x="32259" y="29559"/>
                      </a:cubicBezTo>
                      <a:cubicBezTo>
                        <a:pt x="32000" y="29714"/>
                        <a:pt x="31637" y="29817"/>
                        <a:pt x="31326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67" name="Google Shape;14867;p33"/>
                <p:cNvSpPr/>
                <p:nvPr/>
              </p:nvSpPr>
              <p:spPr>
                <a:xfrm>
                  <a:off x="4589067" y="5432462"/>
                  <a:ext cx="18777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77" h="12416" extrusionOk="0">
                      <a:moveTo>
                        <a:pt x="14190" y="12365"/>
                      </a:moveTo>
                      <a:cubicBezTo>
                        <a:pt x="14190" y="12365"/>
                        <a:pt x="13828" y="12365"/>
                        <a:pt x="13620" y="12261"/>
                      </a:cubicBezTo>
                      <a:cubicBezTo>
                        <a:pt x="12946" y="12053"/>
                        <a:pt x="12065" y="11795"/>
                        <a:pt x="11132" y="11535"/>
                      </a:cubicBezTo>
                      <a:cubicBezTo>
                        <a:pt x="7296" y="10447"/>
                        <a:pt x="2579" y="9151"/>
                        <a:pt x="505" y="7285"/>
                      </a:cubicBezTo>
                      <a:cubicBezTo>
                        <a:pt x="-168" y="6715"/>
                        <a:pt x="-168" y="5729"/>
                        <a:pt x="505" y="5107"/>
                      </a:cubicBezTo>
                      <a:cubicBezTo>
                        <a:pt x="1179" y="4485"/>
                        <a:pt x="2216" y="4485"/>
                        <a:pt x="2890" y="5107"/>
                      </a:cubicBezTo>
                      <a:cubicBezTo>
                        <a:pt x="4341" y="6455"/>
                        <a:pt x="9058" y="7751"/>
                        <a:pt x="12169" y="8633"/>
                      </a:cubicBezTo>
                      <a:cubicBezTo>
                        <a:pt x="12532" y="8736"/>
                        <a:pt x="12894" y="8840"/>
                        <a:pt x="13257" y="8943"/>
                      </a:cubicBezTo>
                      <a:cubicBezTo>
                        <a:pt x="14501" y="5885"/>
                        <a:pt x="15434" y="1272"/>
                        <a:pt x="15434" y="1220"/>
                      </a:cubicBezTo>
                      <a:cubicBezTo>
                        <a:pt x="15590" y="390"/>
                        <a:pt x="16523" y="-128"/>
                        <a:pt x="17404" y="28"/>
                      </a:cubicBezTo>
                      <a:cubicBezTo>
                        <a:pt x="18337" y="183"/>
                        <a:pt x="18907" y="1012"/>
                        <a:pt x="18752" y="1842"/>
                      </a:cubicBezTo>
                      <a:cubicBezTo>
                        <a:pt x="18700" y="2101"/>
                        <a:pt x="17404" y="8321"/>
                        <a:pt x="15745" y="11535"/>
                      </a:cubicBezTo>
                      <a:cubicBezTo>
                        <a:pt x="15486" y="12105"/>
                        <a:pt x="14864" y="12417"/>
                        <a:pt x="14242" y="124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4868" name="Google Shape;14868;p33"/>
              <p:cNvGrpSpPr/>
              <p:nvPr/>
            </p:nvGrpSpPr>
            <p:grpSpPr>
              <a:xfrm>
                <a:off x="4622745" y="5352943"/>
                <a:ext cx="47869" cy="89032"/>
                <a:chOff x="4622745" y="5352943"/>
                <a:chExt cx="47869" cy="89032"/>
              </a:xfrm>
            </p:grpSpPr>
            <p:sp>
              <p:nvSpPr>
                <p:cNvPr id="14869" name="Google Shape;14869;p33"/>
                <p:cNvSpPr/>
                <p:nvPr/>
              </p:nvSpPr>
              <p:spPr>
                <a:xfrm>
                  <a:off x="4646292" y="5352943"/>
                  <a:ext cx="9538" cy="89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38" h="89032" extrusionOk="0">
                      <a:moveTo>
                        <a:pt x="7817" y="89032"/>
                      </a:moveTo>
                      <a:cubicBezTo>
                        <a:pt x="7247" y="89032"/>
                        <a:pt x="6729" y="88774"/>
                        <a:pt x="6366" y="88307"/>
                      </a:cubicBezTo>
                      <a:cubicBezTo>
                        <a:pt x="2737" y="83072"/>
                        <a:pt x="2893" y="76695"/>
                        <a:pt x="3048" y="71097"/>
                      </a:cubicBezTo>
                      <a:cubicBezTo>
                        <a:pt x="3048" y="69594"/>
                        <a:pt x="3100" y="68091"/>
                        <a:pt x="3048" y="66691"/>
                      </a:cubicBezTo>
                      <a:cubicBezTo>
                        <a:pt x="2945" y="63425"/>
                        <a:pt x="2945" y="60160"/>
                        <a:pt x="2945" y="56894"/>
                      </a:cubicBezTo>
                      <a:cubicBezTo>
                        <a:pt x="2945" y="52798"/>
                        <a:pt x="2945" y="48496"/>
                        <a:pt x="2685" y="44297"/>
                      </a:cubicBezTo>
                      <a:cubicBezTo>
                        <a:pt x="2530" y="41083"/>
                        <a:pt x="2063" y="37247"/>
                        <a:pt x="1545" y="33101"/>
                      </a:cubicBezTo>
                      <a:cubicBezTo>
                        <a:pt x="93" y="21645"/>
                        <a:pt x="-1513" y="8633"/>
                        <a:pt x="2737" y="858"/>
                      </a:cubicBezTo>
                      <a:cubicBezTo>
                        <a:pt x="3152" y="81"/>
                        <a:pt x="4189" y="-230"/>
                        <a:pt x="4966" y="184"/>
                      </a:cubicBezTo>
                      <a:cubicBezTo>
                        <a:pt x="5796" y="547"/>
                        <a:pt x="6159" y="1480"/>
                        <a:pt x="5744" y="2258"/>
                      </a:cubicBezTo>
                      <a:cubicBezTo>
                        <a:pt x="1960" y="9204"/>
                        <a:pt x="3515" y="21748"/>
                        <a:pt x="4915" y="32790"/>
                      </a:cubicBezTo>
                      <a:cubicBezTo>
                        <a:pt x="5433" y="36937"/>
                        <a:pt x="5899" y="40876"/>
                        <a:pt x="6055" y="44194"/>
                      </a:cubicBezTo>
                      <a:cubicBezTo>
                        <a:pt x="6262" y="48496"/>
                        <a:pt x="6262" y="52747"/>
                        <a:pt x="6314" y="56894"/>
                      </a:cubicBezTo>
                      <a:cubicBezTo>
                        <a:pt x="6314" y="60108"/>
                        <a:pt x="6314" y="63373"/>
                        <a:pt x="6470" y="66587"/>
                      </a:cubicBezTo>
                      <a:cubicBezTo>
                        <a:pt x="6470" y="68039"/>
                        <a:pt x="6470" y="69542"/>
                        <a:pt x="6470" y="71097"/>
                      </a:cubicBezTo>
                      <a:cubicBezTo>
                        <a:pt x="6314" y="76540"/>
                        <a:pt x="6210" y="82138"/>
                        <a:pt x="9269" y="86596"/>
                      </a:cubicBezTo>
                      <a:cubicBezTo>
                        <a:pt x="9787" y="87322"/>
                        <a:pt x="9528" y="88255"/>
                        <a:pt x="8750" y="88722"/>
                      </a:cubicBezTo>
                      <a:cubicBezTo>
                        <a:pt x="8491" y="88877"/>
                        <a:pt x="8180" y="88929"/>
                        <a:pt x="7869" y="889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70" name="Google Shape;14870;p33"/>
                <p:cNvSpPr/>
                <p:nvPr/>
              </p:nvSpPr>
              <p:spPr>
                <a:xfrm>
                  <a:off x="4628611" y="5364093"/>
                  <a:ext cx="41040" cy="23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0" h="23453" extrusionOk="0">
                      <a:moveTo>
                        <a:pt x="23165" y="23454"/>
                      </a:moveTo>
                      <a:cubicBezTo>
                        <a:pt x="22802" y="23454"/>
                        <a:pt x="22491" y="23350"/>
                        <a:pt x="22180" y="23195"/>
                      </a:cubicBezTo>
                      <a:cubicBezTo>
                        <a:pt x="15027" y="18633"/>
                        <a:pt x="5593" y="9095"/>
                        <a:pt x="305" y="2408"/>
                      </a:cubicBezTo>
                      <a:cubicBezTo>
                        <a:pt x="-213" y="1734"/>
                        <a:pt x="-58" y="749"/>
                        <a:pt x="668" y="283"/>
                      </a:cubicBezTo>
                      <a:cubicBezTo>
                        <a:pt x="1446" y="-184"/>
                        <a:pt x="2483" y="-80"/>
                        <a:pt x="3001" y="646"/>
                      </a:cubicBezTo>
                      <a:cubicBezTo>
                        <a:pt x="7718" y="6658"/>
                        <a:pt x="15908" y="15004"/>
                        <a:pt x="22543" y="19670"/>
                      </a:cubicBezTo>
                      <a:cubicBezTo>
                        <a:pt x="26275" y="13760"/>
                        <a:pt x="32444" y="7540"/>
                        <a:pt x="38405" y="3756"/>
                      </a:cubicBezTo>
                      <a:cubicBezTo>
                        <a:pt x="39183" y="3289"/>
                        <a:pt x="40220" y="3445"/>
                        <a:pt x="40738" y="4119"/>
                      </a:cubicBezTo>
                      <a:cubicBezTo>
                        <a:pt x="41256" y="4792"/>
                        <a:pt x="41101" y="5778"/>
                        <a:pt x="40323" y="6244"/>
                      </a:cubicBezTo>
                      <a:cubicBezTo>
                        <a:pt x="34259" y="10080"/>
                        <a:pt x="27882" y="16663"/>
                        <a:pt x="24565" y="22625"/>
                      </a:cubicBezTo>
                      <a:cubicBezTo>
                        <a:pt x="24358" y="23039"/>
                        <a:pt x="23943" y="23298"/>
                        <a:pt x="23476" y="23402"/>
                      </a:cubicBezTo>
                      <a:cubicBezTo>
                        <a:pt x="23321" y="23402"/>
                        <a:pt x="23217" y="23402"/>
                        <a:pt x="23062" y="2340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71" name="Google Shape;14871;p33"/>
                <p:cNvSpPr/>
                <p:nvPr/>
              </p:nvSpPr>
              <p:spPr>
                <a:xfrm>
                  <a:off x="4622745" y="5374364"/>
                  <a:ext cx="47869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69" h="25675" extrusionOk="0">
                      <a:moveTo>
                        <a:pt x="28047" y="25624"/>
                      </a:moveTo>
                      <a:cubicBezTo>
                        <a:pt x="27736" y="25624"/>
                        <a:pt x="27477" y="25572"/>
                        <a:pt x="27217" y="25416"/>
                      </a:cubicBezTo>
                      <a:cubicBezTo>
                        <a:pt x="15813" y="19404"/>
                        <a:pt x="3787" y="6341"/>
                        <a:pt x="366" y="2453"/>
                      </a:cubicBezTo>
                      <a:cubicBezTo>
                        <a:pt x="-204" y="1779"/>
                        <a:pt x="-101" y="846"/>
                        <a:pt x="625" y="328"/>
                      </a:cubicBezTo>
                      <a:cubicBezTo>
                        <a:pt x="1351" y="-191"/>
                        <a:pt x="2388" y="-87"/>
                        <a:pt x="3010" y="587"/>
                      </a:cubicBezTo>
                      <a:cubicBezTo>
                        <a:pt x="6223" y="4215"/>
                        <a:pt x="17161" y="16138"/>
                        <a:pt x="27684" y="22151"/>
                      </a:cubicBezTo>
                      <a:cubicBezTo>
                        <a:pt x="29654" y="19870"/>
                        <a:pt x="31520" y="17486"/>
                        <a:pt x="33282" y="15101"/>
                      </a:cubicBezTo>
                      <a:cubicBezTo>
                        <a:pt x="36703" y="10591"/>
                        <a:pt x="40228" y="5926"/>
                        <a:pt x="45049" y="1987"/>
                      </a:cubicBezTo>
                      <a:cubicBezTo>
                        <a:pt x="45723" y="1417"/>
                        <a:pt x="46812" y="1468"/>
                        <a:pt x="47434" y="2090"/>
                      </a:cubicBezTo>
                      <a:cubicBezTo>
                        <a:pt x="48056" y="2713"/>
                        <a:pt x="48004" y="3697"/>
                        <a:pt x="47330" y="4267"/>
                      </a:cubicBezTo>
                      <a:cubicBezTo>
                        <a:pt x="42820" y="7999"/>
                        <a:pt x="39554" y="12302"/>
                        <a:pt x="36081" y="16864"/>
                      </a:cubicBezTo>
                      <a:cubicBezTo>
                        <a:pt x="34008" y="19611"/>
                        <a:pt x="31831" y="22462"/>
                        <a:pt x="29395" y="25106"/>
                      </a:cubicBezTo>
                      <a:cubicBezTo>
                        <a:pt x="29084" y="25468"/>
                        <a:pt x="28565" y="25676"/>
                        <a:pt x="28099" y="256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72" name="Google Shape;14872;p33"/>
                <p:cNvSpPr/>
                <p:nvPr/>
              </p:nvSpPr>
              <p:spPr>
                <a:xfrm>
                  <a:off x="4627059" y="5388575"/>
                  <a:ext cx="41503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03" h="25357" extrusionOk="0">
                      <a:moveTo>
                        <a:pt x="23369" y="25306"/>
                      </a:moveTo>
                      <a:cubicBezTo>
                        <a:pt x="22903" y="25306"/>
                        <a:pt x="22436" y="25150"/>
                        <a:pt x="22125" y="24839"/>
                      </a:cubicBezTo>
                      <a:cubicBezTo>
                        <a:pt x="19534" y="22299"/>
                        <a:pt x="16527" y="19862"/>
                        <a:pt x="13624" y="17478"/>
                      </a:cubicBezTo>
                      <a:cubicBezTo>
                        <a:pt x="8855" y="13590"/>
                        <a:pt x="3931" y="9599"/>
                        <a:pt x="302" y="4830"/>
                      </a:cubicBezTo>
                      <a:cubicBezTo>
                        <a:pt x="-216" y="4156"/>
                        <a:pt x="-61" y="3171"/>
                        <a:pt x="717" y="2705"/>
                      </a:cubicBezTo>
                      <a:cubicBezTo>
                        <a:pt x="1494" y="2238"/>
                        <a:pt x="2531" y="2393"/>
                        <a:pt x="3050" y="3067"/>
                      </a:cubicBezTo>
                      <a:cubicBezTo>
                        <a:pt x="6471" y="7525"/>
                        <a:pt x="11240" y="11413"/>
                        <a:pt x="15853" y="15197"/>
                      </a:cubicBezTo>
                      <a:cubicBezTo>
                        <a:pt x="18290" y="17167"/>
                        <a:pt x="20778" y="19240"/>
                        <a:pt x="23110" y="21366"/>
                      </a:cubicBezTo>
                      <a:cubicBezTo>
                        <a:pt x="24976" y="18878"/>
                        <a:pt x="26791" y="16338"/>
                        <a:pt x="28657" y="13797"/>
                      </a:cubicBezTo>
                      <a:cubicBezTo>
                        <a:pt x="31819" y="9443"/>
                        <a:pt x="35085" y="4933"/>
                        <a:pt x="38454" y="631"/>
                      </a:cubicBezTo>
                      <a:cubicBezTo>
                        <a:pt x="39024" y="-43"/>
                        <a:pt x="40061" y="-198"/>
                        <a:pt x="40787" y="268"/>
                      </a:cubicBezTo>
                      <a:cubicBezTo>
                        <a:pt x="41564" y="735"/>
                        <a:pt x="41720" y="1720"/>
                        <a:pt x="41201" y="2393"/>
                      </a:cubicBezTo>
                      <a:cubicBezTo>
                        <a:pt x="37832" y="6696"/>
                        <a:pt x="34618" y="11154"/>
                        <a:pt x="31456" y="15508"/>
                      </a:cubicBezTo>
                      <a:cubicBezTo>
                        <a:pt x="29227" y="18566"/>
                        <a:pt x="26998" y="21625"/>
                        <a:pt x="24717" y="24684"/>
                      </a:cubicBezTo>
                      <a:cubicBezTo>
                        <a:pt x="24406" y="25046"/>
                        <a:pt x="23940" y="25306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73" name="Google Shape;14873;p33"/>
                <p:cNvSpPr/>
                <p:nvPr/>
              </p:nvSpPr>
              <p:spPr>
                <a:xfrm>
                  <a:off x="4627007" y="5403918"/>
                  <a:ext cx="41451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51" h="25357" extrusionOk="0">
                      <a:moveTo>
                        <a:pt x="23369" y="25357"/>
                      </a:moveTo>
                      <a:cubicBezTo>
                        <a:pt x="22903" y="25357"/>
                        <a:pt x="22436" y="25202"/>
                        <a:pt x="22125" y="24891"/>
                      </a:cubicBezTo>
                      <a:cubicBezTo>
                        <a:pt x="19534" y="22351"/>
                        <a:pt x="16527" y="19914"/>
                        <a:pt x="13624" y="17530"/>
                      </a:cubicBezTo>
                      <a:cubicBezTo>
                        <a:pt x="8855" y="13642"/>
                        <a:pt x="3931" y="9651"/>
                        <a:pt x="302" y="4882"/>
                      </a:cubicBezTo>
                      <a:cubicBezTo>
                        <a:pt x="-216" y="4208"/>
                        <a:pt x="-61" y="3223"/>
                        <a:pt x="717" y="2757"/>
                      </a:cubicBezTo>
                      <a:cubicBezTo>
                        <a:pt x="1494" y="2290"/>
                        <a:pt x="2531" y="2445"/>
                        <a:pt x="3050" y="3119"/>
                      </a:cubicBezTo>
                      <a:cubicBezTo>
                        <a:pt x="6471" y="7577"/>
                        <a:pt x="11240" y="11465"/>
                        <a:pt x="15853" y="15249"/>
                      </a:cubicBezTo>
                      <a:cubicBezTo>
                        <a:pt x="18290" y="17219"/>
                        <a:pt x="20778" y="19292"/>
                        <a:pt x="23110" y="21418"/>
                      </a:cubicBezTo>
                      <a:cubicBezTo>
                        <a:pt x="24976" y="18878"/>
                        <a:pt x="26842" y="16338"/>
                        <a:pt x="28657" y="13798"/>
                      </a:cubicBezTo>
                      <a:cubicBezTo>
                        <a:pt x="31819" y="9444"/>
                        <a:pt x="35033" y="4985"/>
                        <a:pt x="38402" y="631"/>
                      </a:cubicBezTo>
                      <a:cubicBezTo>
                        <a:pt x="38920" y="-43"/>
                        <a:pt x="40009" y="-199"/>
                        <a:pt x="40735" y="268"/>
                      </a:cubicBezTo>
                      <a:cubicBezTo>
                        <a:pt x="41512" y="735"/>
                        <a:pt x="41668" y="1719"/>
                        <a:pt x="41149" y="2393"/>
                      </a:cubicBezTo>
                      <a:cubicBezTo>
                        <a:pt x="37780" y="6644"/>
                        <a:pt x="34566" y="11102"/>
                        <a:pt x="31456" y="15456"/>
                      </a:cubicBezTo>
                      <a:cubicBezTo>
                        <a:pt x="29227" y="18515"/>
                        <a:pt x="26998" y="21625"/>
                        <a:pt x="24717" y="24683"/>
                      </a:cubicBezTo>
                      <a:cubicBezTo>
                        <a:pt x="24406" y="25046"/>
                        <a:pt x="23940" y="25305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74" name="Google Shape;14874;p33"/>
                <p:cNvSpPr/>
                <p:nvPr/>
              </p:nvSpPr>
              <p:spPr>
                <a:xfrm>
                  <a:off x="4638595" y="5357018"/>
                  <a:ext cx="19313" cy="12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13" h="12749" extrusionOk="0">
                      <a:moveTo>
                        <a:pt x="10071" y="12697"/>
                      </a:moveTo>
                      <a:cubicBezTo>
                        <a:pt x="9605" y="12697"/>
                        <a:pt x="9138" y="12542"/>
                        <a:pt x="8775" y="12179"/>
                      </a:cubicBezTo>
                      <a:cubicBezTo>
                        <a:pt x="8309" y="11660"/>
                        <a:pt x="7687" y="11090"/>
                        <a:pt x="6961" y="10416"/>
                      </a:cubicBezTo>
                      <a:cubicBezTo>
                        <a:pt x="4213" y="7773"/>
                        <a:pt x="844" y="4456"/>
                        <a:pt x="67" y="1916"/>
                      </a:cubicBezTo>
                      <a:cubicBezTo>
                        <a:pt x="-193" y="1086"/>
                        <a:pt x="326" y="256"/>
                        <a:pt x="1259" y="49"/>
                      </a:cubicBezTo>
                      <a:cubicBezTo>
                        <a:pt x="2192" y="-158"/>
                        <a:pt x="3073" y="308"/>
                        <a:pt x="3332" y="1138"/>
                      </a:cubicBezTo>
                      <a:cubicBezTo>
                        <a:pt x="3902" y="2952"/>
                        <a:pt x="7220" y="6218"/>
                        <a:pt x="9449" y="8343"/>
                      </a:cubicBezTo>
                      <a:cubicBezTo>
                        <a:pt x="9708" y="8602"/>
                        <a:pt x="10019" y="8862"/>
                        <a:pt x="10227" y="9120"/>
                      </a:cubicBezTo>
                      <a:cubicBezTo>
                        <a:pt x="12974" y="6995"/>
                        <a:pt x="16291" y="3470"/>
                        <a:pt x="16343" y="3418"/>
                      </a:cubicBezTo>
                      <a:cubicBezTo>
                        <a:pt x="16965" y="2796"/>
                        <a:pt x="18002" y="2693"/>
                        <a:pt x="18728" y="3263"/>
                      </a:cubicBezTo>
                      <a:cubicBezTo>
                        <a:pt x="19453" y="3833"/>
                        <a:pt x="19505" y="4766"/>
                        <a:pt x="18883" y="5440"/>
                      </a:cubicBezTo>
                      <a:cubicBezTo>
                        <a:pt x="18676" y="5648"/>
                        <a:pt x="14166" y="10416"/>
                        <a:pt x="10952" y="12490"/>
                      </a:cubicBezTo>
                      <a:cubicBezTo>
                        <a:pt x="10641" y="12697"/>
                        <a:pt x="10330" y="12749"/>
                        <a:pt x="9968" y="1274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4875" name="Google Shape;14875;p33"/>
              <p:cNvGrpSpPr/>
              <p:nvPr/>
            </p:nvGrpSpPr>
            <p:grpSpPr>
              <a:xfrm>
                <a:off x="4561444" y="5705800"/>
                <a:ext cx="83657" cy="81822"/>
                <a:chOff x="4561444" y="5705800"/>
                <a:chExt cx="83657" cy="81822"/>
              </a:xfrm>
            </p:grpSpPr>
            <p:sp>
              <p:nvSpPr>
                <p:cNvPr id="14876" name="Google Shape;14876;p33"/>
                <p:cNvSpPr/>
                <p:nvPr/>
              </p:nvSpPr>
              <p:spPr>
                <a:xfrm>
                  <a:off x="4572068" y="5705800"/>
                  <a:ext cx="73033" cy="81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3" h="81822" extrusionOk="0">
                      <a:moveTo>
                        <a:pt x="71052" y="81770"/>
                      </a:moveTo>
                      <a:cubicBezTo>
                        <a:pt x="71052" y="81770"/>
                        <a:pt x="70585" y="81770"/>
                        <a:pt x="70326" y="81667"/>
                      </a:cubicBezTo>
                      <a:cubicBezTo>
                        <a:pt x="62913" y="79023"/>
                        <a:pt x="58196" y="72958"/>
                        <a:pt x="54049" y="67619"/>
                      </a:cubicBezTo>
                      <a:cubicBezTo>
                        <a:pt x="52909" y="66168"/>
                        <a:pt x="51820" y="64768"/>
                        <a:pt x="50732" y="63524"/>
                      </a:cubicBezTo>
                      <a:cubicBezTo>
                        <a:pt x="48140" y="60518"/>
                        <a:pt x="45652" y="57511"/>
                        <a:pt x="43112" y="54452"/>
                      </a:cubicBezTo>
                      <a:cubicBezTo>
                        <a:pt x="39949" y="50617"/>
                        <a:pt x="36632" y="46625"/>
                        <a:pt x="33263" y="42789"/>
                      </a:cubicBezTo>
                      <a:cubicBezTo>
                        <a:pt x="30671" y="39887"/>
                        <a:pt x="27250" y="36569"/>
                        <a:pt x="23621" y="33044"/>
                      </a:cubicBezTo>
                      <a:cubicBezTo>
                        <a:pt x="13513" y="23195"/>
                        <a:pt x="2005" y="12050"/>
                        <a:pt x="35" y="2097"/>
                      </a:cubicBezTo>
                      <a:cubicBezTo>
                        <a:pt x="-172" y="1112"/>
                        <a:pt x="554" y="179"/>
                        <a:pt x="1642" y="24"/>
                      </a:cubicBezTo>
                      <a:cubicBezTo>
                        <a:pt x="2679" y="-132"/>
                        <a:pt x="3716" y="490"/>
                        <a:pt x="3923" y="1475"/>
                      </a:cubicBezTo>
                      <a:cubicBezTo>
                        <a:pt x="5685" y="10391"/>
                        <a:pt x="16779" y="21122"/>
                        <a:pt x="26524" y="30608"/>
                      </a:cubicBezTo>
                      <a:cubicBezTo>
                        <a:pt x="30204" y="34184"/>
                        <a:pt x="33677" y="37554"/>
                        <a:pt x="36321" y="40560"/>
                      </a:cubicBezTo>
                      <a:cubicBezTo>
                        <a:pt x="39794" y="44448"/>
                        <a:pt x="43060" y="48439"/>
                        <a:pt x="46274" y="52327"/>
                      </a:cubicBezTo>
                      <a:cubicBezTo>
                        <a:pt x="48762" y="55334"/>
                        <a:pt x="51250" y="58340"/>
                        <a:pt x="53842" y="61347"/>
                      </a:cubicBezTo>
                      <a:cubicBezTo>
                        <a:pt x="54982" y="62694"/>
                        <a:pt x="56123" y="64094"/>
                        <a:pt x="57263" y="65597"/>
                      </a:cubicBezTo>
                      <a:cubicBezTo>
                        <a:pt x="61307" y="70781"/>
                        <a:pt x="65505" y="76120"/>
                        <a:pt x="71777" y="78349"/>
                      </a:cubicBezTo>
                      <a:cubicBezTo>
                        <a:pt x="72762" y="78712"/>
                        <a:pt x="73281" y="79749"/>
                        <a:pt x="72918" y="80682"/>
                      </a:cubicBezTo>
                      <a:cubicBezTo>
                        <a:pt x="72607" y="81408"/>
                        <a:pt x="71881" y="81822"/>
                        <a:pt x="71103" y="8182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77" name="Google Shape;14877;p33"/>
                <p:cNvSpPr/>
                <p:nvPr/>
              </p:nvSpPr>
              <p:spPr>
                <a:xfrm>
                  <a:off x="4561444" y="5708326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36526" y="29741"/>
                      </a:moveTo>
                      <a:cubicBezTo>
                        <a:pt x="26314" y="29741"/>
                        <a:pt x="11023" y="26890"/>
                        <a:pt x="1381" y="24091"/>
                      </a:cubicBezTo>
                      <a:cubicBezTo>
                        <a:pt x="344" y="23780"/>
                        <a:pt x="-226" y="22795"/>
                        <a:pt x="85" y="21862"/>
                      </a:cubicBezTo>
                      <a:cubicBezTo>
                        <a:pt x="396" y="20929"/>
                        <a:pt x="1536" y="20411"/>
                        <a:pt x="2573" y="20721"/>
                      </a:cubicBezTo>
                      <a:cubicBezTo>
                        <a:pt x="11593" y="23313"/>
                        <a:pt x="25692" y="26009"/>
                        <a:pt x="35437" y="26164"/>
                      </a:cubicBezTo>
                      <a:cubicBezTo>
                        <a:pt x="34401" y="18285"/>
                        <a:pt x="35437" y="8540"/>
                        <a:pt x="38133" y="1231"/>
                      </a:cubicBezTo>
                      <a:cubicBezTo>
                        <a:pt x="38496" y="298"/>
                        <a:pt x="39584" y="-220"/>
                        <a:pt x="40621" y="90"/>
                      </a:cubicBezTo>
                      <a:cubicBezTo>
                        <a:pt x="41658" y="402"/>
                        <a:pt x="42228" y="1438"/>
                        <a:pt x="41865" y="2371"/>
                      </a:cubicBezTo>
                      <a:cubicBezTo>
                        <a:pt x="39118" y="9836"/>
                        <a:pt x="38237" y="19995"/>
                        <a:pt x="39636" y="27668"/>
                      </a:cubicBezTo>
                      <a:cubicBezTo>
                        <a:pt x="39740" y="28186"/>
                        <a:pt x="39584" y="28704"/>
                        <a:pt x="39222" y="29119"/>
                      </a:cubicBezTo>
                      <a:cubicBezTo>
                        <a:pt x="38859" y="29534"/>
                        <a:pt x="38340" y="29741"/>
                        <a:pt x="37770" y="29793"/>
                      </a:cubicBezTo>
                      <a:cubicBezTo>
                        <a:pt x="37355" y="29793"/>
                        <a:pt x="36941" y="29793"/>
                        <a:pt x="36526" y="297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78" name="Google Shape;14878;p33"/>
                <p:cNvSpPr/>
                <p:nvPr/>
              </p:nvSpPr>
              <p:spPr>
                <a:xfrm>
                  <a:off x="4563802" y="5715582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37381" y="35030"/>
                      </a:moveTo>
                      <a:cubicBezTo>
                        <a:pt x="23178" y="35030"/>
                        <a:pt x="6746" y="31453"/>
                        <a:pt x="1458" y="30209"/>
                      </a:cubicBezTo>
                      <a:cubicBezTo>
                        <a:pt x="422" y="29950"/>
                        <a:pt x="-200" y="28965"/>
                        <a:pt x="59" y="28032"/>
                      </a:cubicBezTo>
                      <a:cubicBezTo>
                        <a:pt x="318" y="27099"/>
                        <a:pt x="1407" y="26528"/>
                        <a:pt x="2443" y="26736"/>
                      </a:cubicBezTo>
                      <a:cubicBezTo>
                        <a:pt x="8249" y="28084"/>
                        <a:pt x="27636" y="32386"/>
                        <a:pt x="42098" y="31298"/>
                      </a:cubicBezTo>
                      <a:cubicBezTo>
                        <a:pt x="42202" y="27928"/>
                        <a:pt x="42098" y="24507"/>
                        <a:pt x="41943" y="21189"/>
                      </a:cubicBezTo>
                      <a:cubicBezTo>
                        <a:pt x="41684" y="14813"/>
                        <a:pt x="41424" y="8230"/>
                        <a:pt x="42876" y="1440"/>
                      </a:cubicBezTo>
                      <a:cubicBezTo>
                        <a:pt x="43083" y="454"/>
                        <a:pt x="44120" y="-168"/>
                        <a:pt x="45157" y="40"/>
                      </a:cubicBezTo>
                      <a:cubicBezTo>
                        <a:pt x="46245" y="247"/>
                        <a:pt x="46919" y="1180"/>
                        <a:pt x="46712" y="2114"/>
                      </a:cubicBezTo>
                      <a:cubicBezTo>
                        <a:pt x="45312" y="8489"/>
                        <a:pt x="45572" y="14554"/>
                        <a:pt x="45831" y="21034"/>
                      </a:cubicBezTo>
                      <a:cubicBezTo>
                        <a:pt x="45986" y="24922"/>
                        <a:pt x="46142" y="28965"/>
                        <a:pt x="45883" y="33008"/>
                      </a:cubicBezTo>
                      <a:cubicBezTo>
                        <a:pt x="45831" y="33889"/>
                        <a:pt x="45105" y="34563"/>
                        <a:pt x="44120" y="34667"/>
                      </a:cubicBezTo>
                      <a:cubicBezTo>
                        <a:pt x="41943" y="34874"/>
                        <a:pt x="39662" y="34978"/>
                        <a:pt x="37277" y="3497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79" name="Google Shape;14879;p33"/>
                <p:cNvSpPr/>
                <p:nvPr/>
              </p:nvSpPr>
              <p:spPr>
                <a:xfrm>
                  <a:off x="4580650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37484" y="34834"/>
                      </a:moveTo>
                      <a:cubicBezTo>
                        <a:pt x="37484" y="34834"/>
                        <a:pt x="37225" y="34834"/>
                        <a:pt x="37121" y="34834"/>
                      </a:cubicBezTo>
                      <a:cubicBezTo>
                        <a:pt x="32715" y="34108"/>
                        <a:pt x="28050" y="33694"/>
                        <a:pt x="23540" y="33331"/>
                      </a:cubicBezTo>
                      <a:cubicBezTo>
                        <a:pt x="16127" y="32709"/>
                        <a:pt x="8455" y="32087"/>
                        <a:pt x="1354" y="29962"/>
                      </a:cubicBezTo>
                      <a:cubicBezTo>
                        <a:pt x="317" y="29650"/>
                        <a:pt x="-253" y="28614"/>
                        <a:pt x="110" y="27681"/>
                      </a:cubicBezTo>
                      <a:cubicBezTo>
                        <a:pt x="472" y="26748"/>
                        <a:pt x="1561" y="26229"/>
                        <a:pt x="2598" y="26540"/>
                      </a:cubicBezTo>
                      <a:cubicBezTo>
                        <a:pt x="9233" y="28562"/>
                        <a:pt x="16697" y="29184"/>
                        <a:pt x="23903" y="29754"/>
                      </a:cubicBezTo>
                      <a:cubicBezTo>
                        <a:pt x="27687" y="30065"/>
                        <a:pt x="31626" y="30376"/>
                        <a:pt x="35410" y="30946"/>
                      </a:cubicBezTo>
                      <a:cubicBezTo>
                        <a:pt x="35255" y="27421"/>
                        <a:pt x="34996" y="23897"/>
                        <a:pt x="34788" y="20371"/>
                      </a:cubicBezTo>
                      <a:cubicBezTo>
                        <a:pt x="34425" y="14307"/>
                        <a:pt x="34011" y="8034"/>
                        <a:pt x="33855" y="1814"/>
                      </a:cubicBezTo>
                      <a:cubicBezTo>
                        <a:pt x="33855" y="830"/>
                        <a:pt x="34685" y="0"/>
                        <a:pt x="35773" y="0"/>
                      </a:cubicBezTo>
                      <a:cubicBezTo>
                        <a:pt x="35773" y="0"/>
                        <a:pt x="35773" y="0"/>
                        <a:pt x="35773" y="0"/>
                      </a:cubicBezTo>
                      <a:cubicBezTo>
                        <a:pt x="36862" y="0"/>
                        <a:pt x="37691" y="778"/>
                        <a:pt x="37743" y="1762"/>
                      </a:cubicBezTo>
                      <a:cubicBezTo>
                        <a:pt x="37898" y="7931"/>
                        <a:pt x="38261" y="14151"/>
                        <a:pt x="38676" y="20165"/>
                      </a:cubicBezTo>
                      <a:cubicBezTo>
                        <a:pt x="38935" y="24467"/>
                        <a:pt x="39194" y="28717"/>
                        <a:pt x="39402" y="33020"/>
                      </a:cubicBezTo>
                      <a:cubicBezTo>
                        <a:pt x="39402" y="33538"/>
                        <a:pt x="39194" y="34108"/>
                        <a:pt x="38728" y="34420"/>
                      </a:cubicBezTo>
                      <a:cubicBezTo>
                        <a:pt x="38365" y="34678"/>
                        <a:pt x="37898" y="34834"/>
                        <a:pt x="37432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80" name="Google Shape;14880;p33"/>
                <p:cNvSpPr/>
                <p:nvPr/>
              </p:nvSpPr>
              <p:spPr>
                <a:xfrm>
                  <a:off x="4592417" y="5743190"/>
                  <a:ext cx="39453" cy="3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94" extrusionOk="0">
                      <a:moveTo>
                        <a:pt x="37484" y="34843"/>
                      </a:moveTo>
                      <a:cubicBezTo>
                        <a:pt x="37484" y="34843"/>
                        <a:pt x="37225" y="34843"/>
                        <a:pt x="37121" y="34843"/>
                      </a:cubicBezTo>
                      <a:cubicBezTo>
                        <a:pt x="32715" y="34117"/>
                        <a:pt x="28049" y="33702"/>
                        <a:pt x="23540" y="33340"/>
                      </a:cubicBezTo>
                      <a:cubicBezTo>
                        <a:pt x="16127" y="32718"/>
                        <a:pt x="8455" y="32096"/>
                        <a:pt x="1354" y="29970"/>
                      </a:cubicBezTo>
                      <a:cubicBezTo>
                        <a:pt x="317" y="29659"/>
                        <a:pt x="-253" y="28622"/>
                        <a:pt x="110" y="27690"/>
                      </a:cubicBezTo>
                      <a:cubicBezTo>
                        <a:pt x="472" y="26756"/>
                        <a:pt x="1561" y="26238"/>
                        <a:pt x="2598" y="26549"/>
                      </a:cubicBezTo>
                      <a:cubicBezTo>
                        <a:pt x="9233" y="28570"/>
                        <a:pt x="16697" y="29192"/>
                        <a:pt x="23902" y="29763"/>
                      </a:cubicBezTo>
                      <a:cubicBezTo>
                        <a:pt x="27687" y="30074"/>
                        <a:pt x="31626" y="30385"/>
                        <a:pt x="35410" y="30955"/>
                      </a:cubicBezTo>
                      <a:cubicBezTo>
                        <a:pt x="35255" y="27430"/>
                        <a:pt x="34996" y="23854"/>
                        <a:pt x="34788" y="20328"/>
                      </a:cubicBezTo>
                      <a:cubicBezTo>
                        <a:pt x="34425" y="14263"/>
                        <a:pt x="34011" y="7991"/>
                        <a:pt x="33855" y="1823"/>
                      </a:cubicBezTo>
                      <a:cubicBezTo>
                        <a:pt x="33855" y="838"/>
                        <a:pt x="34685" y="8"/>
                        <a:pt x="35773" y="8"/>
                      </a:cubicBezTo>
                      <a:cubicBezTo>
                        <a:pt x="36758" y="-95"/>
                        <a:pt x="37743" y="786"/>
                        <a:pt x="37795" y="1771"/>
                      </a:cubicBezTo>
                      <a:cubicBezTo>
                        <a:pt x="37950" y="7888"/>
                        <a:pt x="38313" y="14160"/>
                        <a:pt x="38728" y="20173"/>
                      </a:cubicBezTo>
                      <a:cubicBezTo>
                        <a:pt x="38987" y="24476"/>
                        <a:pt x="39246" y="28778"/>
                        <a:pt x="39453" y="33080"/>
                      </a:cubicBezTo>
                      <a:cubicBezTo>
                        <a:pt x="39453" y="33599"/>
                        <a:pt x="39246" y="34169"/>
                        <a:pt x="38780" y="34480"/>
                      </a:cubicBezTo>
                      <a:cubicBezTo>
                        <a:pt x="38417" y="34739"/>
                        <a:pt x="37950" y="34895"/>
                        <a:pt x="37484" y="3489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81" name="Google Shape;14881;p33"/>
                <p:cNvSpPr/>
                <p:nvPr/>
              </p:nvSpPr>
              <p:spPr>
                <a:xfrm>
                  <a:off x="4565413" y="5708621"/>
                  <a:ext cx="21057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7" h="14775" extrusionOk="0">
                      <a:moveTo>
                        <a:pt x="17213" y="14672"/>
                      </a:moveTo>
                      <a:cubicBezTo>
                        <a:pt x="17213" y="14672"/>
                        <a:pt x="16954" y="14672"/>
                        <a:pt x="16798" y="14672"/>
                      </a:cubicBezTo>
                      <a:cubicBezTo>
                        <a:pt x="15969" y="14517"/>
                        <a:pt x="14932" y="14310"/>
                        <a:pt x="13740" y="14154"/>
                      </a:cubicBezTo>
                      <a:cubicBezTo>
                        <a:pt x="9178" y="13376"/>
                        <a:pt x="3476" y="12444"/>
                        <a:pt x="781" y="10578"/>
                      </a:cubicBezTo>
                      <a:cubicBezTo>
                        <a:pt x="-100" y="9955"/>
                        <a:pt x="-256" y="8866"/>
                        <a:pt x="418" y="8089"/>
                      </a:cubicBezTo>
                      <a:cubicBezTo>
                        <a:pt x="1092" y="7312"/>
                        <a:pt x="2336" y="7156"/>
                        <a:pt x="3165" y="7778"/>
                      </a:cubicBezTo>
                      <a:cubicBezTo>
                        <a:pt x="5083" y="9126"/>
                        <a:pt x="10681" y="10059"/>
                        <a:pt x="14414" y="10681"/>
                      </a:cubicBezTo>
                      <a:cubicBezTo>
                        <a:pt x="14880" y="10784"/>
                        <a:pt x="15347" y="10836"/>
                        <a:pt x="15762" y="10888"/>
                      </a:cubicBezTo>
                      <a:cubicBezTo>
                        <a:pt x="16695" y="7156"/>
                        <a:pt x="17109" y="1765"/>
                        <a:pt x="17161" y="1661"/>
                      </a:cubicBezTo>
                      <a:cubicBezTo>
                        <a:pt x="17213" y="677"/>
                        <a:pt x="18250" y="-49"/>
                        <a:pt x="19235" y="3"/>
                      </a:cubicBezTo>
                      <a:cubicBezTo>
                        <a:pt x="20323" y="55"/>
                        <a:pt x="21153" y="935"/>
                        <a:pt x="21049" y="1921"/>
                      </a:cubicBezTo>
                      <a:cubicBezTo>
                        <a:pt x="21049" y="2231"/>
                        <a:pt x="20427" y="9592"/>
                        <a:pt x="19027" y="13532"/>
                      </a:cubicBezTo>
                      <a:cubicBezTo>
                        <a:pt x="18768" y="14258"/>
                        <a:pt x="17991" y="14776"/>
                        <a:pt x="17161" y="14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4882" name="Google Shape;14882;p33"/>
              <p:cNvGrpSpPr/>
              <p:nvPr/>
            </p:nvGrpSpPr>
            <p:grpSpPr>
              <a:xfrm>
                <a:off x="4654184" y="5494538"/>
                <a:ext cx="92831" cy="108598"/>
                <a:chOff x="4654184" y="5494538"/>
                <a:chExt cx="92831" cy="108598"/>
              </a:xfrm>
            </p:grpSpPr>
            <p:sp>
              <p:nvSpPr>
                <p:cNvPr id="14883" name="Google Shape;14883;p33"/>
                <p:cNvSpPr/>
                <p:nvPr/>
              </p:nvSpPr>
              <p:spPr>
                <a:xfrm>
                  <a:off x="4654184" y="5494538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2413" y="108546"/>
                      </a:moveTo>
                      <a:cubicBezTo>
                        <a:pt x="1532" y="108546"/>
                        <a:pt x="702" y="108131"/>
                        <a:pt x="287" y="107406"/>
                      </a:cubicBezTo>
                      <a:cubicBezTo>
                        <a:pt x="-335" y="106317"/>
                        <a:pt x="80" y="105021"/>
                        <a:pt x="1272" y="104451"/>
                      </a:cubicBezTo>
                      <a:cubicBezTo>
                        <a:pt x="8581" y="100875"/>
                        <a:pt x="12780" y="93824"/>
                        <a:pt x="16875" y="87034"/>
                      </a:cubicBezTo>
                      <a:cubicBezTo>
                        <a:pt x="18068" y="85064"/>
                        <a:pt x="19208" y="83146"/>
                        <a:pt x="20400" y="81384"/>
                      </a:cubicBezTo>
                      <a:cubicBezTo>
                        <a:pt x="23044" y="77393"/>
                        <a:pt x="25636" y="73401"/>
                        <a:pt x="28175" y="69409"/>
                      </a:cubicBezTo>
                      <a:cubicBezTo>
                        <a:pt x="31441" y="64278"/>
                        <a:pt x="34811" y="58990"/>
                        <a:pt x="38388" y="53858"/>
                      </a:cubicBezTo>
                      <a:cubicBezTo>
                        <a:pt x="41135" y="49867"/>
                        <a:pt x="44815" y="45305"/>
                        <a:pt x="48703" y="40485"/>
                      </a:cubicBezTo>
                      <a:cubicBezTo>
                        <a:pt x="59070" y="27681"/>
                        <a:pt x="70785" y="13167"/>
                        <a:pt x="71511" y="2074"/>
                      </a:cubicBezTo>
                      <a:cubicBezTo>
                        <a:pt x="71615" y="881"/>
                        <a:pt x="72755" y="0"/>
                        <a:pt x="74051" y="0"/>
                      </a:cubicBezTo>
                      <a:cubicBezTo>
                        <a:pt x="75399" y="52"/>
                        <a:pt x="76384" y="1089"/>
                        <a:pt x="76280" y="2333"/>
                      </a:cubicBezTo>
                      <a:cubicBezTo>
                        <a:pt x="75451" y="14670"/>
                        <a:pt x="63269" y="29754"/>
                        <a:pt x="52539" y="43077"/>
                      </a:cubicBezTo>
                      <a:cubicBezTo>
                        <a:pt x="48703" y="47845"/>
                        <a:pt x="45074" y="52304"/>
                        <a:pt x="42379" y="56191"/>
                      </a:cubicBezTo>
                      <a:cubicBezTo>
                        <a:pt x="38854" y="61271"/>
                        <a:pt x="35485" y="66559"/>
                        <a:pt x="32271" y="71639"/>
                      </a:cubicBezTo>
                      <a:cubicBezTo>
                        <a:pt x="29679" y="75682"/>
                        <a:pt x="27139" y="79725"/>
                        <a:pt x="24443" y="83716"/>
                      </a:cubicBezTo>
                      <a:cubicBezTo>
                        <a:pt x="23303" y="85427"/>
                        <a:pt x="22214" y="87242"/>
                        <a:pt x="21074" y="89160"/>
                      </a:cubicBezTo>
                      <a:cubicBezTo>
                        <a:pt x="16875" y="96209"/>
                        <a:pt x="12054" y="104192"/>
                        <a:pt x="3501" y="108339"/>
                      </a:cubicBezTo>
                      <a:cubicBezTo>
                        <a:pt x="3139" y="108495"/>
                        <a:pt x="2776" y="108598"/>
                        <a:pt x="2361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84" name="Google Shape;14884;p33"/>
                <p:cNvSpPr/>
                <p:nvPr/>
              </p:nvSpPr>
              <p:spPr>
                <a:xfrm>
                  <a:off x="4692702" y="5501220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9356" y="35876"/>
                      </a:moveTo>
                      <a:cubicBezTo>
                        <a:pt x="8733" y="35876"/>
                        <a:pt x="8163" y="35668"/>
                        <a:pt x="7697" y="35254"/>
                      </a:cubicBezTo>
                      <a:cubicBezTo>
                        <a:pt x="7178" y="34839"/>
                        <a:pt x="6919" y="34217"/>
                        <a:pt x="6971" y="33595"/>
                      </a:cubicBezTo>
                      <a:cubicBezTo>
                        <a:pt x="7489" y="24109"/>
                        <a:pt x="4794" y="11823"/>
                        <a:pt x="232" y="3115"/>
                      </a:cubicBezTo>
                      <a:cubicBezTo>
                        <a:pt x="-338" y="2026"/>
                        <a:pt x="180" y="730"/>
                        <a:pt x="1372" y="212"/>
                      </a:cubicBezTo>
                      <a:cubicBezTo>
                        <a:pt x="2565" y="-307"/>
                        <a:pt x="4016" y="160"/>
                        <a:pt x="4586" y="1248"/>
                      </a:cubicBezTo>
                      <a:cubicBezTo>
                        <a:pt x="9045" y="9802"/>
                        <a:pt x="11844" y="21517"/>
                        <a:pt x="11844" y="31210"/>
                      </a:cubicBezTo>
                      <a:cubicBezTo>
                        <a:pt x="23714" y="29707"/>
                        <a:pt x="40354" y="24627"/>
                        <a:pt x="50928" y="20221"/>
                      </a:cubicBezTo>
                      <a:cubicBezTo>
                        <a:pt x="52121" y="19703"/>
                        <a:pt x="53572" y="20221"/>
                        <a:pt x="54090" y="21309"/>
                      </a:cubicBezTo>
                      <a:cubicBezTo>
                        <a:pt x="54661" y="22398"/>
                        <a:pt x="54090" y="23694"/>
                        <a:pt x="52898" y="24212"/>
                      </a:cubicBezTo>
                      <a:cubicBezTo>
                        <a:pt x="41183" y="29085"/>
                        <a:pt x="22004" y="34787"/>
                        <a:pt x="9563" y="35824"/>
                      </a:cubicBezTo>
                      <a:cubicBezTo>
                        <a:pt x="9511" y="35824"/>
                        <a:pt x="9407" y="35824"/>
                        <a:pt x="9356" y="3582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85" name="Google Shape;14885;p33"/>
                <p:cNvSpPr/>
                <p:nvPr/>
              </p:nvSpPr>
              <p:spPr>
                <a:xfrm>
                  <a:off x="4685141" y="5511022"/>
                  <a:ext cx="61140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40" h="42143" extrusionOk="0">
                      <a:moveTo>
                        <a:pt x="8416" y="42091"/>
                      </a:moveTo>
                      <a:cubicBezTo>
                        <a:pt x="7223" y="42091"/>
                        <a:pt x="6239" y="41314"/>
                        <a:pt x="6031" y="40277"/>
                      </a:cubicBezTo>
                      <a:cubicBezTo>
                        <a:pt x="5098" y="35404"/>
                        <a:pt x="4632" y="30480"/>
                        <a:pt x="4217" y="25711"/>
                      </a:cubicBezTo>
                      <a:cubicBezTo>
                        <a:pt x="3491" y="17831"/>
                        <a:pt x="2817" y="10367"/>
                        <a:pt x="122" y="2850"/>
                      </a:cubicBezTo>
                      <a:cubicBezTo>
                        <a:pt x="-293" y="1710"/>
                        <a:pt x="381" y="466"/>
                        <a:pt x="1677" y="104"/>
                      </a:cubicBezTo>
                      <a:cubicBezTo>
                        <a:pt x="2921" y="-260"/>
                        <a:pt x="4321" y="362"/>
                        <a:pt x="4683" y="1503"/>
                      </a:cubicBezTo>
                      <a:cubicBezTo>
                        <a:pt x="7535" y="9538"/>
                        <a:pt x="8260" y="17573"/>
                        <a:pt x="8986" y="25348"/>
                      </a:cubicBezTo>
                      <a:cubicBezTo>
                        <a:pt x="9349" y="29391"/>
                        <a:pt x="9764" y="33590"/>
                        <a:pt x="10438" y="37685"/>
                      </a:cubicBezTo>
                      <a:cubicBezTo>
                        <a:pt x="28166" y="37063"/>
                        <a:pt x="51077" y="29340"/>
                        <a:pt x="57868" y="26903"/>
                      </a:cubicBezTo>
                      <a:cubicBezTo>
                        <a:pt x="59112" y="26436"/>
                        <a:pt x="60512" y="27007"/>
                        <a:pt x="60978" y="28147"/>
                      </a:cubicBezTo>
                      <a:cubicBezTo>
                        <a:pt x="61445" y="29288"/>
                        <a:pt x="60875" y="30532"/>
                        <a:pt x="59631" y="30998"/>
                      </a:cubicBezTo>
                      <a:cubicBezTo>
                        <a:pt x="52373" y="33590"/>
                        <a:pt x="27181" y="42039"/>
                        <a:pt x="8416" y="42143"/>
                      </a:cubicBezTo>
                      <a:lnTo>
                        <a:pt x="8416" y="42143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86" name="Google Shape;14886;p33"/>
                <p:cNvSpPr/>
                <p:nvPr/>
              </p:nvSpPr>
              <p:spPr>
                <a:xfrm>
                  <a:off x="4677730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5407" y="42670"/>
                      </a:moveTo>
                      <a:cubicBezTo>
                        <a:pt x="4940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5"/>
                        <a:pt x="1830" y="24890"/>
                      </a:cubicBezTo>
                      <a:cubicBezTo>
                        <a:pt x="1312" y="17529"/>
                        <a:pt x="794" y="9909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7"/>
                        <a:pt x="7636" y="37642"/>
                      </a:cubicBezTo>
                      <a:cubicBezTo>
                        <a:pt x="12198" y="36501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5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3"/>
                        <a:pt x="50038" y="31369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6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87" name="Google Shape;14887;p33"/>
                <p:cNvSpPr/>
                <p:nvPr/>
              </p:nvSpPr>
              <p:spPr>
                <a:xfrm>
                  <a:off x="4665704" y="5547092"/>
                  <a:ext cx="50270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70" h="42669" extrusionOk="0">
                      <a:moveTo>
                        <a:pt x="5407" y="42670"/>
                      </a:moveTo>
                      <a:cubicBezTo>
                        <a:pt x="4941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6"/>
                        <a:pt x="1830" y="24890"/>
                      </a:cubicBezTo>
                      <a:cubicBezTo>
                        <a:pt x="1312" y="17529"/>
                        <a:pt x="794" y="9857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8"/>
                        <a:pt x="7636" y="37642"/>
                      </a:cubicBezTo>
                      <a:cubicBezTo>
                        <a:pt x="12198" y="36502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6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4"/>
                        <a:pt x="50090" y="31370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7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88" name="Google Shape;14888;p33"/>
                <p:cNvSpPr/>
                <p:nvPr/>
              </p:nvSpPr>
              <p:spPr>
                <a:xfrm>
                  <a:off x="4713313" y="5499377"/>
                  <a:ext cx="26870" cy="17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06" extrusionOk="0">
                      <a:moveTo>
                        <a:pt x="6525" y="17606"/>
                      </a:moveTo>
                      <a:cubicBezTo>
                        <a:pt x="5592" y="17606"/>
                        <a:pt x="4762" y="17139"/>
                        <a:pt x="4348" y="16362"/>
                      </a:cubicBezTo>
                      <a:cubicBezTo>
                        <a:pt x="2015" y="11801"/>
                        <a:pt x="97" y="2936"/>
                        <a:pt x="45" y="2574"/>
                      </a:cubicBezTo>
                      <a:cubicBezTo>
                        <a:pt x="-214" y="1381"/>
                        <a:pt x="667" y="240"/>
                        <a:pt x="1963" y="34"/>
                      </a:cubicBezTo>
                      <a:cubicBezTo>
                        <a:pt x="3259" y="-174"/>
                        <a:pt x="4503" y="604"/>
                        <a:pt x="4762" y="1744"/>
                      </a:cubicBezTo>
                      <a:cubicBezTo>
                        <a:pt x="4762" y="1796"/>
                        <a:pt x="6162" y="8379"/>
                        <a:pt x="7924" y="12733"/>
                      </a:cubicBezTo>
                      <a:cubicBezTo>
                        <a:pt x="8443" y="12578"/>
                        <a:pt x="8961" y="12423"/>
                        <a:pt x="9531" y="12267"/>
                      </a:cubicBezTo>
                      <a:cubicBezTo>
                        <a:pt x="13938" y="11023"/>
                        <a:pt x="20624" y="9157"/>
                        <a:pt x="22750" y="7239"/>
                      </a:cubicBezTo>
                      <a:cubicBezTo>
                        <a:pt x="23683" y="6409"/>
                        <a:pt x="25238" y="6409"/>
                        <a:pt x="26171" y="7239"/>
                      </a:cubicBezTo>
                      <a:cubicBezTo>
                        <a:pt x="27104" y="8120"/>
                        <a:pt x="27104" y="9468"/>
                        <a:pt x="26171" y="10349"/>
                      </a:cubicBezTo>
                      <a:cubicBezTo>
                        <a:pt x="23216" y="12993"/>
                        <a:pt x="16426" y="14911"/>
                        <a:pt x="10983" y="16414"/>
                      </a:cubicBezTo>
                      <a:cubicBezTo>
                        <a:pt x="9583" y="16777"/>
                        <a:pt x="8339" y="17139"/>
                        <a:pt x="7406" y="17451"/>
                      </a:cubicBezTo>
                      <a:cubicBezTo>
                        <a:pt x="7147" y="17554"/>
                        <a:pt x="6888" y="17554"/>
                        <a:pt x="6628" y="175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4889" name="Google Shape;14889;p33"/>
              <p:cNvGrpSpPr/>
              <p:nvPr/>
            </p:nvGrpSpPr>
            <p:grpSpPr>
              <a:xfrm>
                <a:off x="4654002" y="5591340"/>
                <a:ext cx="113842" cy="116039"/>
                <a:chOff x="4654002" y="5591340"/>
                <a:chExt cx="113842" cy="116039"/>
              </a:xfrm>
            </p:grpSpPr>
            <p:sp>
              <p:nvSpPr>
                <p:cNvPr id="14890" name="Google Shape;14890;p33"/>
                <p:cNvSpPr/>
                <p:nvPr/>
              </p:nvSpPr>
              <p:spPr>
                <a:xfrm>
                  <a:off x="4654002" y="5591340"/>
                  <a:ext cx="98209" cy="116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39" extrusionOk="0">
                      <a:moveTo>
                        <a:pt x="2699" y="115988"/>
                      </a:moveTo>
                      <a:cubicBezTo>
                        <a:pt x="1662" y="115988"/>
                        <a:pt x="625" y="115418"/>
                        <a:pt x="211" y="114484"/>
                      </a:cubicBezTo>
                      <a:cubicBezTo>
                        <a:pt x="-360" y="113240"/>
                        <a:pt x="262" y="111789"/>
                        <a:pt x="1662" y="111218"/>
                      </a:cubicBezTo>
                      <a:cubicBezTo>
                        <a:pt x="10319" y="107901"/>
                        <a:pt x="15917" y="100333"/>
                        <a:pt x="21308" y="92972"/>
                      </a:cubicBezTo>
                      <a:cubicBezTo>
                        <a:pt x="22863" y="90847"/>
                        <a:pt x="24367" y="88825"/>
                        <a:pt x="25922" y="86959"/>
                      </a:cubicBezTo>
                      <a:cubicBezTo>
                        <a:pt x="29395" y="82760"/>
                        <a:pt x="32712" y="78458"/>
                        <a:pt x="36030" y="74207"/>
                      </a:cubicBezTo>
                      <a:cubicBezTo>
                        <a:pt x="40332" y="68713"/>
                        <a:pt x="44738" y="63063"/>
                        <a:pt x="49404" y="57516"/>
                      </a:cubicBezTo>
                      <a:cubicBezTo>
                        <a:pt x="52980" y="53265"/>
                        <a:pt x="57646" y="48444"/>
                        <a:pt x="62622" y="43364"/>
                      </a:cubicBezTo>
                      <a:cubicBezTo>
                        <a:pt x="75789" y="29887"/>
                        <a:pt x="90718" y="14543"/>
                        <a:pt x="92791" y="2102"/>
                      </a:cubicBezTo>
                      <a:cubicBezTo>
                        <a:pt x="92998" y="755"/>
                        <a:pt x="94450" y="-179"/>
                        <a:pt x="95901" y="29"/>
                      </a:cubicBezTo>
                      <a:cubicBezTo>
                        <a:pt x="97404" y="236"/>
                        <a:pt x="98389" y="1480"/>
                        <a:pt x="98182" y="2880"/>
                      </a:cubicBezTo>
                      <a:cubicBezTo>
                        <a:pt x="95849" y="16772"/>
                        <a:pt x="80350" y="32634"/>
                        <a:pt x="66717" y="46682"/>
                      </a:cubicBezTo>
                      <a:cubicBezTo>
                        <a:pt x="61845" y="51710"/>
                        <a:pt x="57231" y="56427"/>
                        <a:pt x="53758" y="60522"/>
                      </a:cubicBezTo>
                      <a:cubicBezTo>
                        <a:pt x="49196" y="65965"/>
                        <a:pt x="44790" y="71615"/>
                        <a:pt x="40540" y="77058"/>
                      </a:cubicBezTo>
                      <a:cubicBezTo>
                        <a:pt x="37170" y="81360"/>
                        <a:pt x="33801" y="85663"/>
                        <a:pt x="30328" y="89914"/>
                      </a:cubicBezTo>
                      <a:cubicBezTo>
                        <a:pt x="28825" y="91728"/>
                        <a:pt x="27373" y="93698"/>
                        <a:pt x="25870" y="95771"/>
                      </a:cubicBezTo>
                      <a:cubicBezTo>
                        <a:pt x="20271" y="103339"/>
                        <a:pt x="13947" y="111892"/>
                        <a:pt x="3787" y="115832"/>
                      </a:cubicBezTo>
                      <a:cubicBezTo>
                        <a:pt x="3424" y="115988"/>
                        <a:pt x="3062" y="116040"/>
                        <a:pt x="2750" y="11604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91" name="Google Shape;14891;p33"/>
                <p:cNvSpPr/>
                <p:nvPr/>
              </p:nvSpPr>
              <p:spPr>
                <a:xfrm>
                  <a:off x="4708681" y="5595834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7010" y="41202"/>
                      </a:moveTo>
                      <a:cubicBezTo>
                        <a:pt x="6388" y="41151"/>
                        <a:pt x="5455" y="40892"/>
                        <a:pt x="4937" y="40374"/>
                      </a:cubicBezTo>
                      <a:cubicBezTo>
                        <a:pt x="4418" y="39855"/>
                        <a:pt x="4159" y="39129"/>
                        <a:pt x="4315" y="38404"/>
                      </a:cubicBezTo>
                      <a:cubicBezTo>
                        <a:pt x="5973" y="27673"/>
                        <a:pt x="4315" y="13574"/>
                        <a:pt x="168" y="3310"/>
                      </a:cubicBezTo>
                      <a:cubicBezTo>
                        <a:pt x="-351" y="2014"/>
                        <a:pt x="375" y="615"/>
                        <a:pt x="1775" y="148"/>
                      </a:cubicBezTo>
                      <a:cubicBezTo>
                        <a:pt x="3174" y="-319"/>
                        <a:pt x="4781" y="355"/>
                        <a:pt x="5299" y="1651"/>
                      </a:cubicBezTo>
                      <a:cubicBezTo>
                        <a:pt x="9343" y="11708"/>
                        <a:pt x="11157" y="25237"/>
                        <a:pt x="10068" y="36226"/>
                      </a:cubicBezTo>
                      <a:cubicBezTo>
                        <a:pt x="23650" y="35656"/>
                        <a:pt x="43088" y="31457"/>
                        <a:pt x="55529" y="27517"/>
                      </a:cubicBezTo>
                      <a:cubicBezTo>
                        <a:pt x="56981" y="27051"/>
                        <a:pt x="58484" y="27725"/>
                        <a:pt x="59002" y="29021"/>
                      </a:cubicBezTo>
                      <a:cubicBezTo>
                        <a:pt x="59520" y="30317"/>
                        <a:pt x="58743" y="31717"/>
                        <a:pt x="57343" y="32183"/>
                      </a:cubicBezTo>
                      <a:cubicBezTo>
                        <a:pt x="43503" y="36589"/>
                        <a:pt x="21213" y="41254"/>
                        <a:pt x="7062" y="412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92" name="Google Shape;14892;p33"/>
                <p:cNvSpPr/>
                <p:nvPr/>
              </p:nvSpPr>
              <p:spPr>
                <a:xfrm>
                  <a:off x="4698989" y="5606129"/>
                  <a:ext cx="66157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7" h="48480" extrusionOk="0">
                      <a:moveTo>
                        <a:pt x="11777" y="48481"/>
                      </a:moveTo>
                      <a:cubicBezTo>
                        <a:pt x="9445" y="48481"/>
                        <a:pt x="7164" y="48377"/>
                        <a:pt x="4987" y="48222"/>
                      </a:cubicBezTo>
                      <a:cubicBezTo>
                        <a:pt x="3639" y="48118"/>
                        <a:pt x="2602" y="47133"/>
                        <a:pt x="2498" y="45941"/>
                      </a:cubicBezTo>
                      <a:cubicBezTo>
                        <a:pt x="1980" y="40343"/>
                        <a:pt x="2032" y="34692"/>
                        <a:pt x="2084" y="29301"/>
                      </a:cubicBezTo>
                      <a:cubicBezTo>
                        <a:pt x="2135" y="20334"/>
                        <a:pt x="2239" y="11832"/>
                        <a:pt x="62" y="3020"/>
                      </a:cubicBezTo>
                      <a:cubicBezTo>
                        <a:pt x="-249" y="1672"/>
                        <a:pt x="632" y="376"/>
                        <a:pt x="2135" y="65"/>
                      </a:cubicBezTo>
                      <a:cubicBezTo>
                        <a:pt x="3587" y="-246"/>
                        <a:pt x="5090" y="584"/>
                        <a:pt x="5401" y="1931"/>
                      </a:cubicBezTo>
                      <a:cubicBezTo>
                        <a:pt x="7734" y="11262"/>
                        <a:pt x="7630" y="20437"/>
                        <a:pt x="7579" y="29301"/>
                      </a:cubicBezTo>
                      <a:cubicBezTo>
                        <a:pt x="7579" y="33915"/>
                        <a:pt x="7475" y="38684"/>
                        <a:pt x="7786" y="43401"/>
                      </a:cubicBezTo>
                      <a:cubicBezTo>
                        <a:pt x="27898" y="44334"/>
                        <a:pt x="54698" y="37803"/>
                        <a:pt x="62681" y="35677"/>
                      </a:cubicBezTo>
                      <a:cubicBezTo>
                        <a:pt x="64132" y="35315"/>
                        <a:pt x="65635" y="36040"/>
                        <a:pt x="66050" y="37388"/>
                      </a:cubicBezTo>
                      <a:cubicBezTo>
                        <a:pt x="66465" y="38684"/>
                        <a:pt x="65635" y="40083"/>
                        <a:pt x="64184" y="40446"/>
                      </a:cubicBezTo>
                      <a:cubicBezTo>
                        <a:pt x="56564" y="42467"/>
                        <a:pt x="32097" y="48429"/>
                        <a:pt x="11777" y="484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93" name="Google Shape;14893;p33"/>
                <p:cNvSpPr/>
                <p:nvPr/>
              </p:nvSpPr>
              <p:spPr>
                <a:xfrm>
                  <a:off x="4687751" y="5624545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5" y="48571"/>
                      </a:moveTo>
                      <a:cubicBezTo>
                        <a:pt x="2073" y="48571"/>
                        <a:pt x="1451" y="48363"/>
                        <a:pt x="985" y="48001"/>
                      </a:cubicBezTo>
                      <a:cubicBezTo>
                        <a:pt x="363" y="47534"/>
                        <a:pt x="0" y="46808"/>
                        <a:pt x="0" y="46031"/>
                      </a:cubicBezTo>
                      <a:cubicBezTo>
                        <a:pt x="103" y="40070"/>
                        <a:pt x="259" y="34108"/>
                        <a:pt x="466" y="28147"/>
                      </a:cubicBezTo>
                      <a:cubicBezTo>
                        <a:pt x="725" y="19749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0" y="0"/>
                      </a:cubicBezTo>
                      <a:lnTo>
                        <a:pt x="3680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144"/>
                        <a:pt x="6220" y="19853"/>
                        <a:pt x="5909" y="28303"/>
                      </a:cubicBezTo>
                      <a:cubicBezTo>
                        <a:pt x="5754" y="33227"/>
                        <a:pt x="5598" y="38100"/>
                        <a:pt x="5495" y="43024"/>
                      </a:cubicBezTo>
                      <a:cubicBezTo>
                        <a:pt x="10782" y="42143"/>
                        <a:pt x="16173" y="41573"/>
                        <a:pt x="21460" y="41002"/>
                      </a:cubicBezTo>
                      <a:cubicBezTo>
                        <a:pt x="31465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2"/>
                      </a:cubicBezTo>
                      <a:cubicBezTo>
                        <a:pt x="43076" y="43646"/>
                        <a:pt x="32450" y="44786"/>
                        <a:pt x="22186" y="45927"/>
                      </a:cubicBezTo>
                      <a:cubicBezTo>
                        <a:pt x="15914" y="46601"/>
                        <a:pt x="9434" y="47327"/>
                        <a:pt x="3369" y="48467"/>
                      </a:cubicBezTo>
                      <a:cubicBezTo>
                        <a:pt x="3162" y="48467"/>
                        <a:pt x="3006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94" name="Google Shape;14894;p33"/>
                <p:cNvSpPr/>
                <p:nvPr/>
              </p:nvSpPr>
              <p:spPr>
                <a:xfrm>
                  <a:off x="4671992" y="5645072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6" y="48571"/>
                      </a:moveTo>
                      <a:cubicBezTo>
                        <a:pt x="2074" y="48571"/>
                        <a:pt x="1452" y="48363"/>
                        <a:pt x="985" y="48001"/>
                      </a:cubicBezTo>
                      <a:cubicBezTo>
                        <a:pt x="363" y="47535"/>
                        <a:pt x="0" y="46809"/>
                        <a:pt x="0" y="46031"/>
                      </a:cubicBezTo>
                      <a:cubicBezTo>
                        <a:pt x="104" y="40070"/>
                        <a:pt x="259" y="34056"/>
                        <a:pt x="467" y="28096"/>
                      </a:cubicBezTo>
                      <a:cubicBezTo>
                        <a:pt x="726" y="19698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1" y="0"/>
                      </a:cubicBezTo>
                      <a:lnTo>
                        <a:pt x="3681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093"/>
                        <a:pt x="6220" y="19801"/>
                        <a:pt x="5909" y="28251"/>
                      </a:cubicBezTo>
                      <a:cubicBezTo>
                        <a:pt x="5754" y="33176"/>
                        <a:pt x="5598" y="38100"/>
                        <a:pt x="5495" y="43025"/>
                      </a:cubicBezTo>
                      <a:cubicBezTo>
                        <a:pt x="10782" y="42143"/>
                        <a:pt x="16173" y="41573"/>
                        <a:pt x="21460" y="41003"/>
                      </a:cubicBezTo>
                      <a:cubicBezTo>
                        <a:pt x="31413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3"/>
                      </a:cubicBezTo>
                      <a:cubicBezTo>
                        <a:pt x="43076" y="43647"/>
                        <a:pt x="32450" y="44787"/>
                        <a:pt x="22186" y="45927"/>
                      </a:cubicBezTo>
                      <a:cubicBezTo>
                        <a:pt x="15914" y="46601"/>
                        <a:pt x="9434" y="47327"/>
                        <a:pt x="3370" y="48467"/>
                      </a:cubicBezTo>
                      <a:cubicBezTo>
                        <a:pt x="3162" y="48467"/>
                        <a:pt x="3007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95" name="Google Shape;14895;p33"/>
                <p:cNvSpPr/>
                <p:nvPr/>
              </p:nvSpPr>
              <p:spPr>
                <a:xfrm>
                  <a:off x="4732160" y="5595560"/>
                  <a:ext cx="29547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7" h="20379" extrusionOk="0">
                      <a:moveTo>
                        <a:pt x="5924" y="20380"/>
                      </a:moveTo>
                      <a:cubicBezTo>
                        <a:pt x="4784" y="20380"/>
                        <a:pt x="3747" y="19758"/>
                        <a:pt x="3332" y="18720"/>
                      </a:cubicBezTo>
                      <a:cubicBezTo>
                        <a:pt x="1207" y="13330"/>
                        <a:pt x="66" y="3118"/>
                        <a:pt x="15" y="2703"/>
                      </a:cubicBezTo>
                      <a:cubicBezTo>
                        <a:pt x="-141" y="1355"/>
                        <a:pt x="948" y="111"/>
                        <a:pt x="2451" y="7"/>
                      </a:cubicBezTo>
                      <a:cubicBezTo>
                        <a:pt x="3954" y="-96"/>
                        <a:pt x="5302" y="889"/>
                        <a:pt x="5458" y="2237"/>
                      </a:cubicBezTo>
                      <a:cubicBezTo>
                        <a:pt x="5458" y="2341"/>
                        <a:pt x="6287" y="9857"/>
                        <a:pt x="7738" y="14988"/>
                      </a:cubicBezTo>
                      <a:cubicBezTo>
                        <a:pt x="8309" y="14885"/>
                        <a:pt x="8931" y="14781"/>
                        <a:pt x="9604" y="14626"/>
                      </a:cubicBezTo>
                      <a:cubicBezTo>
                        <a:pt x="14736" y="13641"/>
                        <a:pt x="22512" y="12138"/>
                        <a:pt x="25104" y="10220"/>
                      </a:cubicBezTo>
                      <a:cubicBezTo>
                        <a:pt x="26244" y="9338"/>
                        <a:pt x="28006" y="9494"/>
                        <a:pt x="28939" y="10582"/>
                      </a:cubicBezTo>
                      <a:cubicBezTo>
                        <a:pt x="29873" y="11619"/>
                        <a:pt x="29717" y="13226"/>
                        <a:pt x="28577" y="14056"/>
                      </a:cubicBezTo>
                      <a:cubicBezTo>
                        <a:pt x="24948" y="16751"/>
                        <a:pt x="17069" y="18254"/>
                        <a:pt x="10693" y="19498"/>
                      </a:cubicBezTo>
                      <a:cubicBezTo>
                        <a:pt x="9086" y="19809"/>
                        <a:pt x="7635" y="20068"/>
                        <a:pt x="6494" y="20328"/>
                      </a:cubicBezTo>
                      <a:cubicBezTo>
                        <a:pt x="6287" y="20328"/>
                        <a:pt x="6028" y="20380"/>
                        <a:pt x="5821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4896" name="Google Shape;14896;p33"/>
              <p:cNvGrpSpPr/>
              <p:nvPr/>
            </p:nvGrpSpPr>
            <p:grpSpPr>
              <a:xfrm>
                <a:off x="4652388" y="5429117"/>
                <a:ext cx="64998" cy="75943"/>
                <a:chOff x="4652388" y="5429117"/>
                <a:chExt cx="64998" cy="75943"/>
              </a:xfrm>
            </p:grpSpPr>
            <p:sp>
              <p:nvSpPr>
                <p:cNvPr id="14897" name="Google Shape;14897;p33"/>
                <p:cNvSpPr/>
                <p:nvPr/>
              </p:nvSpPr>
              <p:spPr>
                <a:xfrm>
                  <a:off x="4652388" y="5429117"/>
                  <a:ext cx="53359" cy="75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9" h="75943" extrusionOk="0">
                      <a:moveTo>
                        <a:pt x="1721" y="75944"/>
                      </a:moveTo>
                      <a:cubicBezTo>
                        <a:pt x="1099" y="75944"/>
                        <a:pt x="528" y="75632"/>
                        <a:pt x="217" y="75114"/>
                      </a:cubicBezTo>
                      <a:cubicBezTo>
                        <a:pt x="-249" y="74388"/>
                        <a:pt x="62" y="73456"/>
                        <a:pt x="891" y="73041"/>
                      </a:cubicBezTo>
                      <a:cubicBezTo>
                        <a:pt x="6023" y="70553"/>
                        <a:pt x="8978" y="65628"/>
                        <a:pt x="11829" y="60859"/>
                      </a:cubicBezTo>
                      <a:cubicBezTo>
                        <a:pt x="12658" y="59459"/>
                        <a:pt x="13436" y="58163"/>
                        <a:pt x="14265" y="56919"/>
                      </a:cubicBezTo>
                      <a:cubicBezTo>
                        <a:pt x="16131" y="54173"/>
                        <a:pt x="17894" y="51373"/>
                        <a:pt x="19656" y="48574"/>
                      </a:cubicBezTo>
                      <a:cubicBezTo>
                        <a:pt x="21937" y="44997"/>
                        <a:pt x="24322" y="41265"/>
                        <a:pt x="26810" y="37636"/>
                      </a:cubicBezTo>
                      <a:cubicBezTo>
                        <a:pt x="28728" y="34837"/>
                        <a:pt x="31319" y="31675"/>
                        <a:pt x="34067" y="28306"/>
                      </a:cubicBezTo>
                      <a:cubicBezTo>
                        <a:pt x="41324" y="19338"/>
                        <a:pt x="49514" y="9178"/>
                        <a:pt x="50032" y="1454"/>
                      </a:cubicBezTo>
                      <a:cubicBezTo>
                        <a:pt x="50084" y="625"/>
                        <a:pt x="50810" y="-49"/>
                        <a:pt x="51795" y="3"/>
                      </a:cubicBezTo>
                      <a:cubicBezTo>
                        <a:pt x="52728" y="55"/>
                        <a:pt x="53454" y="780"/>
                        <a:pt x="53350" y="1610"/>
                      </a:cubicBezTo>
                      <a:cubicBezTo>
                        <a:pt x="52780" y="10266"/>
                        <a:pt x="44279" y="20789"/>
                        <a:pt x="36762" y="30120"/>
                      </a:cubicBezTo>
                      <a:cubicBezTo>
                        <a:pt x="34067" y="33438"/>
                        <a:pt x="31527" y="36600"/>
                        <a:pt x="29661" y="39295"/>
                      </a:cubicBezTo>
                      <a:cubicBezTo>
                        <a:pt x="27173" y="42872"/>
                        <a:pt x="24840" y="46552"/>
                        <a:pt x="22559" y="50129"/>
                      </a:cubicBezTo>
                      <a:cubicBezTo>
                        <a:pt x="20745" y="52929"/>
                        <a:pt x="18982" y="55779"/>
                        <a:pt x="17116" y="58527"/>
                      </a:cubicBezTo>
                      <a:cubicBezTo>
                        <a:pt x="16339" y="59719"/>
                        <a:pt x="15561" y="61015"/>
                        <a:pt x="14732" y="62363"/>
                      </a:cubicBezTo>
                      <a:cubicBezTo>
                        <a:pt x="11777" y="67287"/>
                        <a:pt x="8408" y="72886"/>
                        <a:pt x="2446" y="75788"/>
                      </a:cubicBezTo>
                      <a:cubicBezTo>
                        <a:pt x="2187" y="75892"/>
                        <a:pt x="1928" y="75944"/>
                        <a:pt x="1669" y="7594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98" name="Google Shape;14898;p33"/>
                <p:cNvSpPr/>
                <p:nvPr/>
              </p:nvSpPr>
              <p:spPr>
                <a:xfrm>
                  <a:off x="4679397" y="5433798"/>
                  <a:ext cx="37989" cy="2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89" h="25127" extrusionOk="0">
                      <a:moveTo>
                        <a:pt x="6540" y="25076"/>
                      </a:moveTo>
                      <a:cubicBezTo>
                        <a:pt x="6125" y="25076"/>
                        <a:pt x="5710" y="24921"/>
                        <a:pt x="5399" y="24661"/>
                      </a:cubicBezTo>
                      <a:cubicBezTo>
                        <a:pt x="5036" y="24350"/>
                        <a:pt x="4881" y="23935"/>
                        <a:pt x="4881" y="23469"/>
                      </a:cubicBezTo>
                      <a:cubicBezTo>
                        <a:pt x="5244" y="16782"/>
                        <a:pt x="3326" y="8229"/>
                        <a:pt x="164" y="2164"/>
                      </a:cubicBezTo>
                      <a:cubicBezTo>
                        <a:pt x="-251" y="1387"/>
                        <a:pt x="164" y="505"/>
                        <a:pt x="941" y="143"/>
                      </a:cubicBezTo>
                      <a:cubicBezTo>
                        <a:pt x="1771" y="-221"/>
                        <a:pt x="2756" y="143"/>
                        <a:pt x="3170" y="868"/>
                      </a:cubicBezTo>
                      <a:cubicBezTo>
                        <a:pt x="6280" y="6829"/>
                        <a:pt x="8250" y="15020"/>
                        <a:pt x="8250" y="21862"/>
                      </a:cubicBezTo>
                      <a:cubicBezTo>
                        <a:pt x="16544" y="20825"/>
                        <a:pt x="28207" y="17248"/>
                        <a:pt x="35620" y="14190"/>
                      </a:cubicBezTo>
                      <a:cubicBezTo>
                        <a:pt x="36449" y="13827"/>
                        <a:pt x="37486" y="14190"/>
                        <a:pt x="37849" y="14968"/>
                      </a:cubicBezTo>
                      <a:cubicBezTo>
                        <a:pt x="38212" y="15745"/>
                        <a:pt x="37849" y="16626"/>
                        <a:pt x="37020" y="16989"/>
                      </a:cubicBezTo>
                      <a:cubicBezTo>
                        <a:pt x="28830" y="20410"/>
                        <a:pt x="15404" y="24402"/>
                        <a:pt x="6695" y="25128"/>
                      </a:cubicBezTo>
                      <a:cubicBezTo>
                        <a:pt x="6695" y="25128"/>
                        <a:pt x="6591" y="25128"/>
                        <a:pt x="6540" y="2512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99" name="Google Shape;14899;p33"/>
                <p:cNvSpPr/>
                <p:nvPr/>
              </p:nvSpPr>
              <p:spPr>
                <a:xfrm>
                  <a:off x="4674079" y="5440659"/>
                  <a:ext cx="42824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24" h="29463" extrusionOk="0">
                      <a:moveTo>
                        <a:pt x="5897" y="29463"/>
                      </a:moveTo>
                      <a:cubicBezTo>
                        <a:pt x="5067" y="29463"/>
                        <a:pt x="4393" y="28945"/>
                        <a:pt x="4238" y="28219"/>
                      </a:cubicBezTo>
                      <a:cubicBezTo>
                        <a:pt x="3564" y="24798"/>
                        <a:pt x="3253" y="21377"/>
                        <a:pt x="2942" y="18008"/>
                      </a:cubicBezTo>
                      <a:cubicBezTo>
                        <a:pt x="2423" y="12513"/>
                        <a:pt x="1957" y="7277"/>
                        <a:pt x="91" y="1990"/>
                      </a:cubicBezTo>
                      <a:cubicBezTo>
                        <a:pt x="-220" y="1161"/>
                        <a:pt x="298" y="331"/>
                        <a:pt x="1179" y="72"/>
                      </a:cubicBezTo>
                      <a:cubicBezTo>
                        <a:pt x="2061" y="-187"/>
                        <a:pt x="2994" y="279"/>
                        <a:pt x="3305" y="1057"/>
                      </a:cubicBezTo>
                      <a:cubicBezTo>
                        <a:pt x="5326" y="6655"/>
                        <a:pt x="5845" y="12305"/>
                        <a:pt x="6311" y="17748"/>
                      </a:cubicBezTo>
                      <a:cubicBezTo>
                        <a:pt x="6570" y="20600"/>
                        <a:pt x="6830" y="23502"/>
                        <a:pt x="7296" y="26353"/>
                      </a:cubicBezTo>
                      <a:cubicBezTo>
                        <a:pt x="19685" y="25886"/>
                        <a:pt x="35755" y="20496"/>
                        <a:pt x="40523" y="18785"/>
                      </a:cubicBezTo>
                      <a:cubicBezTo>
                        <a:pt x="41405" y="18474"/>
                        <a:pt x="42338" y="18837"/>
                        <a:pt x="42700" y="19666"/>
                      </a:cubicBezTo>
                      <a:cubicBezTo>
                        <a:pt x="43063" y="20444"/>
                        <a:pt x="42597" y="21325"/>
                        <a:pt x="41767" y="21636"/>
                      </a:cubicBezTo>
                      <a:cubicBezTo>
                        <a:pt x="36688" y="23450"/>
                        <a:pt x="19063" y="29360"/>
                        <a:pt x="5897" y="29412"/>
                      </a:cubicBezTo>
                      <a:lnTo>
                        <a:pt x="5897" y="2941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00" name="Google Shape;14900;p33"/>
                <p:cNvSpPr/>
                <p:nvPr/>
              </p:nvSpPr>
              <p:spPr>
                <a:xfrm>
                  <a:off x="4668924" y="5452547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0"/>
                      </a:cubicBezTo>
                      <a:cubicBezTo>
                        <a:pt x="2447" y="29291"/>
                        <a:pt x="2188" y="28876"/>
                        <a:pt x="2136" y="28410"/>
                      </a:cubicBezTo>
                      <a:cubicBezTo>
                        <a:pt x="1825" y="24729"/>
                        <a:pt x="1566" y="21049"/>
                        <a:pt x="1306" y="17420"/>
                      </a:cubicBezTo>
                      <a:cubicBezTo>
                        <a:pt x="944" y="12237"/>
                        <a:pt x="581" y="6897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499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29"/>
                        <a:pt x="4624" y="17213"/>
                      </a:cubicBezTo>
                      <a:cubicBezTo>
                        <a:pt x="4831" y="20220"/>
                        <a:pt x="5039" y="23278"/>
                        <a:pt x="5298" y="26284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6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8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01" name="Google Shape;14901;p33"/>
                <p:cNvSpPr/>
                <p:nvPr/>
              </p:nvSpPr>
              <p:spPr>
                <a:xfrm>
                  <a:off x="4660526" y="5465920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1"/>
                      </a:cubicBezTo>
                      <a:cubicBezTo>
                        <a:pt x="2447" y="29291"/>
                        <a:pt x="2188" y="28877"/>
                        <a:pt x="2136" y="28410"/>
                      </a:cubicBezTo>
                      <a:cubicBezTo>
                        <a:pt x="1825" y="24729"/>
                        <a:pt x="1566" y="21101"/>
                        <a:pt x="1306" y="17421"/>
                      </a:cubicBezTo>
                      <a:cubicBezTo>
                        <a:pt x="944" y="12237"/>
                        <a:pt x="581" y="6898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395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30"/>
                        <a:pt x="4624" y="17213"/>
                      </a:cubicBezTo>
                      <a:cubicBezTo>
                        <a:pt x="4831" y="20220"/>
                        <a:pt x="5039" y="23227"/>
                        <a:pt x="5298" y="26285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7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9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02" name="Google Shape;14902;p33"/>
                <p:cNvSpPr/>
                <p:nvPr/>
              </p:nvSpPr>
              <p:spPr>
                <a:xfrm>
                  <a:off x="4693842" y="5432410"/>
                  <a:ext cx="18758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58" h="12416" extrusionOk="0">
                      <a:moveTo>
                        <a:pt x="4535" y="12417"/>
                      </a:moveTo>
                      <a:cubicBezTo>
                        <a:pt x="3913" y="12417"/>
                        <a:pt x="3291" y="12105"/>
                        <a:pt x="3032" y="11535"/>
                      </a:cubicBezTo>
                      <a:cubicBezTo>
                        <a:pt x="1373" y="8321"/>
                        <a:pt x="77" y="2153"/>
                        <a:pt x="25" y="1842"/>
                      </a:cubicBezTo>
                      <a:cubicBezTo>
                        <a:pt x="-130" y="1013"/>
                        <a:pt x="440" y="235"/>
                        <a:pt x="1373" y="28"/>
                      </a:cubicBezTo>
                      <a:cubicBezTo>
                        <a:pt x="2254" y="-128"/>
                        <a:pt x="3187" y="391"/>
                        <a:pt x="3343" y="1220"/>
                      </a:cubicBezTo>
                      <a:cubicBezTo>
                        <a:pt x="3343" y="1272"/>
                        <a:pt x="4328" y="5833"/>
                        <a:pt x="5520" y="8943"/>
                      </a:cubicBezTo>
                      <a:cubicBezTo>
                        <a:pt x="5883" y="8840"/>
                        <a:pt x="6246" y="8736"/>
                        <a:pt x="6609" y="8633"/>
                      </a:cubicBezTo>
                      <a:cubicBezTo>
                        <a:pt x="9719" y="7751"/>
                        <a:pt x="14384" y="6455"/>
                        <a:pt x="15888" y="5107"/>
                      </a:cubicBezTo>
                      <a:cubicBezTo>
                        <a:pt x="16561" y="4537"/>
                        <a:pt x="17598" y="4537"/>
                        <a:pt x="18272" y="5107"/>
                      </a:cubicBezTo>
                      <a:cubicBezTo>
                        <a:pt x="18946" y="5729"/>
                        <a:pt x="18894" y="6663"/>
                        <a:pt x="18272" y="7285"/>
                      </a:cubicBezTo>
                      <a:cubicBezTo>
                        <a:pt x="16199" y="9151"/>
                        <a:pt x="11430" y="10447"/>
                        <a:pt x="7645" y="11535"/>
                      </a:cubicBezTo>
                      <a:cubicBezTo>
                        <a:pt x="6660" y="11795"/>
                        <a:pt x="5831" y="12054"/>
                        <a:pt x="5157" y="12261"/>
                      </a:cubicBezTo>
                      <a:cubicBezTo>
                        <a:pt x="5002" y="12313"/>
                        <a:pt x="4794" y="12365"/>
                        <a:pt x="4587" y="1236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4903" name="Google Shape;14903;p33"/>
              <p:cNvGrpSpPr/>
              <p:nvPr/>
            </p:nvGrpSpPr>
            <p:grpSpPr>
              <a:xfrm>
                <a:off x="4656558" y="5705800"/>
                <a:ext cx="83632" cy="81770"/>
                <a:chOff x="4656558" y="5705800"/>
                <a:chExt cx="83632" cy="81770"/>
              </a:xfrm>
            </p:grpSpPr>
            <p:sp>
              <p:nvSpPr>
                <p:cNvPr id="14904" name="Google Shape;14904;p33"/>
                <p:cNvSpPr/>
                <p:nvPr/>
              </p:nvSpPr>
              <p:spPr>
                <a:xfrm>
                  <a:off x="4656558" y="5705800"/>
                  <a:ext cx="73047" cy="81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47" h="81770" extrusionOk="0">
                      <a:moveTo>
                        <a:pt x="1957" y="81770"/>
                      </a:moveTo>
                      <a:cubicBezTo>
                        <a:pt x="1180" y="81770"/>
                        <a:pt x="454" y="81356"/>
                        <a:pt x="143" y="80630"/>
                      </a:cubicBezTo>
                      <a:cubicBezTo>
                        <a:pt x="-272" y="79697"/>
                        <a:pt x="247" y="78660"/>
                        <a:pt x="1283" y="78297"/>
                      </a:cubicBezTo>
                      <a:cubicBezTo>
                        <a:pt x="7608" y="76069"/>
                        <a:pt x="11755" y="70729"/>
                        <a:pt x="15798" y="65546"/>
                      </a:cubicBezTo>
                      <a:cubicBezTo>
                        <a:pt x="16990" y="64042"/>
                        <a:pt x="18079" y="62591"/>
                        <a:pt x="19219" y="61295"/>
                      </a:cubicBezTo>
                      <a:cubicBezTo>
                        <a:pt x="21811" y="58340"/>
                        <a:pt x="24247" y="55334"/>
                        <a:pt x="26735" y="52327"/>
                      </a:cubicBezTo>
                      <a:cubicBezTo>
                        <a:pt x="29949" y="48439"/>
                        <a:pt x="33267" y="44448"/>
                        <a:pt x="36740" y="40560"/>
                      </a:cubicBezTo>
                      <a:cubicBezTo>
                        <a:pt x="39435" y="37554"/>
                        <a:pt x="42857" y="34184"/>
                        <a:pt x="46537" y="30608"/>
                      </a:cubicBezTo>
                      <a:cubicBezTo>
                        <a:pt x="56282" y="21122"/>
                        <a:pt x="67375" y="10391"/>
                        <a:pt x="69138" y="1475"/>
                      </a:cubicBezTo>
                      <a:cubicBezTo>
                        <a:pt x="69345" y="490"/>
                        <a:pt x="70382" y="-132"/>
                        <a:pt x="71419" y="24"/>
                      </a:cubicBezTo>
                      <a:cubicBezTo>
                        <a:pt x="72507" y="179"/>
                        <a:pt x="73181" y="1112"/>
                        <a:pt x="73026" y="2097"/>
                      </a:cubicBezTo>
                      <a:cubicBezTo>
                        <a:pt x="71056" y="12050"/>
                        <a:pt x="59548" y="23195"/>
                        <a:pt x="49440" y="33044"/>
                      </a:cubicBezTo>
                      <a:cubicBezTo>
                        <a:pt x="45811" y="36569"/>
                        <a:pt x="42390" y="39887"/>
                        <a:pt x="39798" y="42789"/>
                      </a:cubicBezTo>
                      <a:cubicBezTo>
                        <a:pt x="36377" y="46625"/>
                        <a:pt x="33059" y="50617"/>
                        <a:pt x="29897" y="54452"/>
                      </a:cubicBezTo>
                      <a:cubicBezTo>
                        <a:pt x="27409" y="57459"/>
                        <a:pt x="24869" y="60518"/>
                        <a:pt x="22329" y="63524"/>
                      </a:cubicBezTo>
                      <a:cubicBezTo>
                        <a:pt x="21240" y="64820"/>
                        <a:pt x="20100" y="66219"/>
                        <a:pt x="19012" y="67671"/>
                      </a:cubicBezTo>
                      <a:cubicBezTo>
                        <a:pt x="14813" y="73010"/>
                        <a:pt x="10096" y="79075"/>
                        <a:pt x="2735" y="81667"/>
                      </a:cubicBezTo>
                      <a:cubicBezTo>
                        <a:pt x="2476" y="81770"/>
                        <a:pt x="2268" y="81770"/>
                        <a:pt x="2009" y="817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05" name="Google Shape;14905;p33"/>
                <p:cNvSpPr/>
                <p:nvPr/>
              </p:nvSpPr>
              <p:spPr>
                <a:xfrm>
                  <a:off x="4698216" y="5708274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5449" y="29793"/>
                      </a:moveTo>
                      <a:cubicBezTo>
                        <a:pt x="5034" y="29793"/>
                        <a:pt x="4619" y="29793"/>
                        <a:pt x="4205" y="29793"/>
                      </a:cubicBezTo>
                      <a:cubicBezTo>
                        <a:pt x="3634" y="29793"/>
                        <a:pt x="3116" y="29534"/>
                        <a:pt x="2753" y="29119"/>
                      </a:cubicBezTo>
                      <a:cubicBezTo>
                        <a:pt x="2390" y="28704"/>
                        <a:pt x="2235" y="28186"/>
                        <a:pt x="2339" y="27668"/>
                      </a:cubicBezTo>
                      <a:cubicBezTo>
                        <a:pt x="3790" y="19996"/>
                        <a:pt x="2857" y="9836"/>
                        <a:pt x="110" y="2371"/>
                      </a:cubicBezTo>
                      <a:cubicBezTo>
                        <a:pt x="-253" y="1438"/>
                        <a:pt x="317" y="402"/>
                        <a:pt x="1354" y="90"/>
                      </a:cubicBezTo>
                      <a:cubicBezTo>
                        <a:pt x="2390" y="-220"/>
                        <a:pt x="3479" y="298"/>
                        <a:pt x="3842" y="1231"/>
                      </a:cubicBezTo>
                      <a:cubicBezTo>
                        <a:pt x="6537" y="8540"/>
                        <a:pt x="7574" y="18285"/>
                        <a:pt x="6537" y="26164"/>
                      </a:cubicBezTo>
                      <a:cubicBezTo>
                        <a:pt x="16283" y="26009"/>
                        <a:pt x="30382" y="23313"/>
                        <a:pt x="39402" y="20721"/>
                      </a:cubicBezTo>
                      <a:cubicBezTo>
                        <a:pt x="40439" y="20411"/>
                        <a:pt x="41527" y="20929"/>
                        <a:pt x="41890" y="21862"/>
                      </a:cubicBezTo>
                      <a:cubicBezTo>
                        <a:pt x="42201" y="22795"/>
                        <a:pt x="41631" y="23832"/>
                        <a:pt x="40594" y="24091"/>
                      </a:cubicBezTo>
                      <a:cubicBezTo>
                        <a:pt x="30952" y="26890"/>
                        <a:pt x="15661" y="29741"/>
                        <a:pt x="5500" y="297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06" name="Google Shape;14906;p33"/>
                <p:cNvSpPr/>
                <p:nvPr/>
              </p:nvSpPr>
              <p:spPr>
                <a:xfrm>
                  <a:off x="4690979" y="5715633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9472" y="34978"/>
                      </a:moveTo>
                      <a:cubicBezTo>
                        <a:pt x="7087" y="34978"/>
                        <a:pt x="4806" y="34874"/>
                        <a:pt x="2629" y="34667"/>
                      </a:cubicBezTo>
                      <a:cubicBezTo>
                        <a:pt x="1696" y="34563"/>
                        <a:pt x="919" y="33838"/>
                        <a:pt x="867" y="33008"/>
                      </a:cubicBezTo>
                      <a:cubicBezTo>
                        <a:pt x="608" y="28965"/>
                        <a:pt x="763" y="24922"/>
                        <a:pt x="919" y="21034"/>
                      </a:cubicBezTo>
                      <a:cubicBezTo>
                        <a:pt x="1178" y="14554"/>
                        <a:pt x="1385" y="8489"/>
                        <a:pt x="37" y="2114"/>
                      </a:cubicBezTo>
                      <a:cubicBezTo>
                        <a:pt x="-170" y="1128"/>
                        <a:pt x="504" y="196"/>
                        <a:pt x="1592" y="40"/>
                      </a:cubicBezTo>
                      <a:cubicBezTo>
                        <a:pt x="2629" y="-168"/>
                        <a:pt x="3666" y="454"/>
                        <a:pt x="3873" y="1440"/>
                      </a:cubicBezTo>
                      <a:cubicBezTo>
                        <a:pt x="5325" y="8178"/>
                        <a:pt x="5065" y="14813"/>
                        <a:pt x="4806" y="21189"/>
                      </a:cubicBezTo>
                      <a:cubicBezTo>
                        <a:pt x="4703" y="24507"/>
                        <a:pt x="4547" y="27928"/>
                        <a:pt x="4651" y="31298"/>
                      </a:cubicBezTo>
                      <a:cubicBezTo>
                        <a:pt x="19113" y="32334"/>
                        <a:pt x="38500" y="28084"/>
                        <a:pt x="44306" y="26736"/>
                      </a:cubicBezTo>
                      <a:cubicBezTo>
                        <a:pt x="45343" y="26477"/>
                        <a:pt x="46431" y="27047"/>
                        <a:pt x="46691" y="28032"/>
                      </a:cubicBezTo>
                      <a:cubicBezTo>
                        <a:pt x="46950" y="28965"/>
                        <a:pt x="46328" y="29950"/>
                        <a:pt x="45291" y="30209"/>
                      </a:cubicBezTo>
                      <a:cubicBezTo>
                        <a:pt x="40003" y="31453"/>
                        <a:pt x="23571" y="35030"/>
                        <a:pt x="9368" y="3503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07" name="Google Shape;14907;p33"/>
                <p:cNvSpPr/>
                <p:nvPr/>
              </p:nvSpPr>
              <p:spPr>
                <a:xfrm>
                  <a:off x="4681582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1970" y="34834"/>
                      </a:moveTo>
                      <a:cubicBezTo>
                        <a:pt x="1503" y="34834"/>
                        <a:pt x="1037" y="34678"/>
                        <a:pt x="674" y="34420"/>
                      </a:cubicBezTo>
                      <a:cubicBezTo>
                        <a:pt x="207" y="34056"/>
                        <a:pt x="0" y="33538"/>
                        <a:pt x="0" y="33020"/>
                      </a:cubicBezTo>
                      <a:cubicBezTo>
                        <a:pt x="207" y="28717"/>
                        <a:pt x="466" y="24467"/>
                        <a:pt x="726" y="20165"/>
                      </a:cubicBezTo>
                      <a:cubicBezTo>
                        <a:pt x="1088" y="14099"/>
                        <a:pt x="1503" y="7879"/>
                        <a:pt x="1659" y="1762"/>
                      </a:cubicBezTo>
                      <a:cubicBezTo>
                        <a:pt x="1659" y="778"/>
                        <a:pt x="2540" y="0"/>
                        <a:pt x="3629" y="0"/>
                      </a:cubicBezTo>
                      <a:cubicBezTo>
                        <a:pt x="3629" y="0"/>
                        <a:pt x="3629" y="0"/>
                        <a:pt x="3629" y="0"/>
                      </a:cubicBezTo>
                      <a:cubicBezTo>
                        <a:pt x="4717" y="0"/>
                        <a:pt x="5598" y="830"/>
                        <a:pt x="5547" y="1814"/>
                      </a:cubicBezTo>
                      <a:cubicBezTo>
                        <a:pt x="5391" y="8034"/>
                        <a:pt x="5028" y="14307"/>
                        <a:pt x="4614" y="20371"/>
                      </a:cubicBezTo>
                      <a:cubicBezTo>
                        <a:pt x="4406" y="23897"/>
                        <a:pt x="4147" y="27421"/>
                        <a:pt x="3991" y="30946"/>
                      </a:cubicBezTo>
                      <a:cubicBezTo>
                        <a:pt x="7827" y="30428"/>
                        <a:pt x="11715" y="30117"/>
                        <a:pt x="15499" y="29754"/>
                      </a:cubicBezTo>
                      <a:cubicBezTo>
                        <a:pt x="22705" y="29132"/>
                        <a:pt x="30169" y="28510"/>
                        <a:pt x="36804" y="26540"/>
                      </a:cubicBezTo>
                      <a:cubicBezTo>
                        <a:pt x="37841" y="26229"/>
                        <a:pt x="38929" y="26748"/>
                        <a:pt x="39292" y="27681"/>
                      </a:cubicBezTo>
                      <a:cubicBezTo>
                        <a:pt x="39655" y="28614"/>
                        <a:pt x="39085" y="29650"/>
                        <a:pt x="38048" y="29962"/>
                      </a:cubicBezTo>
                      <a:cubicBezTo>
                        <a:pt x="30998" y="32087"/>
                        <a:pt x="23327" y="32761"/>
                        <a:pt x="15862" y="33331"/>
                      </a:cubicBezTo>
                      <a:cubicBezTo>
                        <a:pt x="11352" y="33694"/>
                        <a:pt x="6635" y="34108"/>
                        <a:pt x="2281" y="34834"/>
                      </a:cubicBezTo>
                      <a:cubicBezTo>
                        <a:pt x="2177" y="34834"/>
                        <a:pt x="2022" y="34834"/>
                        <a:pt x="1918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08" name="Google Shape;14908;p33"/>
                <p:cNvSpPr/>
                <p:nvPr/>
              </p:nvSpPr>
              <p:spPr>
                <a:xfrm>
                  <a:off x="4669763" y="5743145"/>
                  <a:ext cx="39453" cy="34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88" extrusionOk="0">
                      <a:moveTo>
                        <a:pt x="1970" y="34888"/>
                      </a:moveTo>
                      <a:cubicBezTo>
                        <a:pt x="1503" y="34888"/>
                        <a:pt x="1037" y="34733"/>
                        <a:pt x="674" y="34473"/>
                      </a:cubicBezTo>
                      <a:cubicBezTo>
                        <a:pt x="208" y="34111"/>
                        <a:pt x="0" y="33592"/>
                        <a:pt x="0" y="33074"/>
                      </a:cubicBezTo>
                      <a:cubicBezTo>
                        <a:pt x="208" y="28771"/>
                        <a:pt x="467" y="24469"/>
                        <a:pt x="726" y="20166"/>
                      </a:cubicBezTo>
                      <a:cubicBezTo>
                        <a:pt x="1089" y="14154"/>
                        <a:pt x="1503" y="7881"/>
                        <a:pt x="1659" y="1765"/>
                      </a:cubicBezTo>
                      <a:cubicBezTo>
                        <a:pt x="1659" y="779"/>
                        <a:pt x="2592" y="-50"/>
                        <a:pt x="3681" y="2"/>
                      </a:cubicBezTo>
                      <a:cubicBezTo>
                        <a:pt x="4769" y="2"/>
                        <a:pt x="5650" y="831"/>
                        <a:pt x="5598" y="1816"/>
                      </a:cubicBezTo>
                      <a:cubicBezTo>
                        <a:pt x="5443" y="8037"/>
                        <a:pt x="5080" y="14257"/>
                        <a:pt x="4665" y="20322"/>
                      </a:cubicBezTo>
                      <a:cubicBezTo>
                        <a:pt x="4458" y="23847"/>
                        <a:pt x="4199" y="27424"/>
                        <a:pt x="4043" y="30949"/>
                      </a:cubicBezTo>
                      <a:cubicBezTo>
                        <a:pt x="7879" y="30430"/>
                        <a:pt x="11767" y="30067"/>
                        <a:pt x="15551" y="29757"/>
                      </a:cubicBezTo>
                      <a:cubicBezTo>
                        <a:pt x="22756" y="29135"/>
                        <a:pt x="30221" y="28513"/>
                        <a:pt x="36856" y="26543"/>
                      </a:cubicBezTo>
                      <a:cubicBezTo>
                        <a:pt x="37893" y="26231"/>
                        <a:pt x="38981" y="26750"/>
                        <a:pt x="39344" y="27683"/>
                      </a:cubicBezTo>
                      <a:cubicBezTo>
                        <a:pt x="39707" y="28616"/>
                        <a:pt x="39137" y="29653"/>
                        <a:pt x="38100" y="29963"/>
                      </a:cubicBezTo>
                      <a:cubicBezTo>
                        <a:pt x="31050" y="32089"/>
                        <a:pt x="23378" y="32763"/>
                        <a:pt x="15914" y="33333"/>
                      </a:cubicBezTo>
                      <a:cubicBezTo>
                        <a:pt x="11404" y="33696"/>
                        <a:pt x="6687" y="34111"/>
                        <a:pt x="2333" y="34836"/>
                      </a:cubicBezTo>
                      <a:cubicBezTo>
                        <a:pt x="2229" y="34836"/>
                        <a:pt x="2074" y="34836"/>
                        <a:pt x="1970" y="3483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09" name="Google Shape;14909;p33"/>
                <p:cNvSpPr/>
                <p:nvPr/>
              </p:nvSpPr>
              <p:spPr>
                <a:xfrm>
                  <a:off x="4715118" y="5708517"/>
                  <a:ext cx="21051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1" h="14775" extrusionOk="0">
                      <a:moveTo>
                        <a:pt x="3890" y="14776"/>
                      </a:moveTo>
                      <a:cubicBezTo>
                        <a:pt x="3061" y="14776"/>
                        <a:pt x="2283" y="14310"/>
                        <a:pt x="2024" y="13532"/>
                      </a:cubicBezTo>
                      <a:cubicBezTo>
                        <a:pt x="624" y="9592"/>
                        <a:pt x="2" y="2232"/>
                        <a:pt x="2" y="1921"/>
                      </a:cubicBezTo>
                      <a:cubicBezTo>
                        <a:pt x="-49" y="936"/>
                        <a:pt x="728" y="106"/>
                        <a:pt x="1817" y="3"/>
                      </a:cubicBezTo>
                      <a:cubicBezTo>
                        <a:pt x="2905" y="-49"/>
                        <a:pt x="3838" y="677"/>
                        <a:pt x="3890" y="1661"/>
                      </a:cubicBezTo>
                      <a:cubicBezTo>
                        <a:pt x="3890" y="1713"/>
                        <a:pt x="4305" y="7156"/>
                        <a:pt x="5290" y="10888"/>
                      </a:cubicBezTo>
                      <a:cubicBezTo>
                        <a:pt x="5705" y="10836"/>
                        <a:pt x="6171" y="10733"/>
                        <a:pt x="6638" y="10681"/>
                      </a:cubicBezTo>
                      <a:cubicBezTo>
                        <a:pt x="10370" y="10059"/>
                        <a:pt x="15968" y="9126"/>
                        <a:pt x="17886" y="7778"/>
                      </a:cubicBezTo>
                      <a:cubicBezTo>
                        <a:pt x="18715" y="7156"/>
                        <a:pt x="19960" y="7312"/>
                        <a:pt x="20634" y="8089"/>
                      </a:cubicBezTo>
                      <a:cubicBezTo>
                        <a:pt x="21307" y="8866"/>
                        <a:pt x="21152" y="10007"/>
                        <a:pt x="20271" y="10578"/>
                      </a:cubicBezTo>
                      <a:cubicBezTo>
                        <a:pt x="17575" y="12444"/>
                        <a:pt x="11873" y="13428"/>
                        <a:pt x="7312" y="14154"/>
                      </a:cubicBezTo>
                      <a:cubicBezTo>
                        <a:pt x="6171" y="14361"/>
                        <a:pt x="5083" y="14517"/>
                        <a:pt x="4253" y="14672"/>
                      </a:cubicBezTo>
                      <a:cubicBezTo>
                        <a:pt x="4098" y="14672"/>
                        <a:pt x="3994" y="14672"/>
                        <a:pt x="3838" y="1467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4910" name="Google Shape;14910;p33"/>
          <p:cNvGrpSpPr/>
          <p:nvPr/>
        </p:nvGrpSpPr>
        <p:grpSpPr>
          <a:xfrm flipH="1">
            <a:off x="10601584" y="6005989"/>
            <a:ext cx="448051" cy="653952"/>
            <a:chOff x="3462096" y="4358792"/>
            <a:chExt cx="336038" cy="490464"/>
          </a:xfrm>
        </p:grpSpPr>
        <p:grpSp>
          <p:nvGrpSpPr>
            <p:cNvPr id="14911" name="Google Shape;14911;p33"/>
            <p:cNvGrpSpPr/>
            <p:nvPr/>
          </p:nvGrpSpPr>
          <p:grpSpPr>
            <a:xfrm>
              <a:off x="3462096" y="4358792"/>
              <a:ext cx="336038" cy="490464"/>
              <a:chOff x="3462096" y="4358792"/>
              <a:chExt cx="336038" cy="490464"/>
            </a:xfrm>
          </p:grpSpPr>
          <p:sp>
            <p:nvSpPr>
              <p:cNvPr id="14912" name="Google Shape;14912;p33"/>
              <p:cNvSpPr/>
              <p:nvPr/>
            </p:nvSpPr>
            <p:spPr>
              <a:xfrm>
                <a:off x="3620533" y="4769534"/>
                <a:ext cx="25227" cy="79723"/>
              </a:xfrm>
              <a:custGeom>
                <a:avLst/>
                <a:gdLst/>
                <a:ahLst/>
                <a:cxnLst/>
                <a:rect l="l" t="t" r="r" b="b"/>
                <a:pathLst>
                  <a:path w="34322" h="108467" extrusionOk="0">
                    <a:moveTo>
                      <a:pt x="1592" y="3939"/>
                    </a:moveTo>
                    <a:cubicBezTo>
                      <a:pt x="1592" y="37114"/>
                      <a:pt x="-2659" y="74178"/>
                      <a:pt x="2732" y="106887"/>
                    </a:cubicBezTo>
                    <a:cubicBezTo>
                      <a:pt x="9264" y="108960"/>
                      <a:pt x="19838" y="109064"/>
                      <a:pt x="26421" y="106783"/>
                    </a:cubicBezTo>
                    <a:cubicBezTo>
                      <a:pt x="27095" y="86463"/>
                      <a:pt x="30102" y="66402"/>
                      <a:pt x="30620" y="45979"/>
                    </a:cubicBezTo>
                    <a:cubicBezTo>
                      <a:pt x="30983" y="31827"/>
                      <a:pt x="35234" y="15913"/>
                      <a:pt x="34145" y="2228"/>
                    </a:cubicBezTo>
                    <a:cubicBezTo>
                      <a:pt x="26940" y="-674"/>
                      <a:pt x="17817" y="-1348"/>
                      <a:pt x="1540" y="393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13" name="Google Shape;14913;p33"/>
              <p:cNvSpPr/>
              <p:nvPr/>
            </p:nvSpPr>
            <p:spPr>
              <a:xfrm>
                <a:off x="3633162" y="4501036"/>
                <a:ext cx="12649" cy="12649"/>
              </a:xfrm>
              <a:custGeom>
                <a:avLst/>
                <a:gdLst/>
                <a:ahLst/>
                <a:cxnLst/>
                <a:rect l="l" t="t" r="r" b="b"/>
                <a:pathLst>
                  <a:path w="17209" h="17209" extrusionOk="0">
                    <a:moveTo>
                      <a:pt x="17210" y="8605"/>
                    </a:moveTo>
                    <a:cubicBezTo>
                      <a:pt x="17210" y="13357"/>
                      <a:pt x="13357" y="17210"/>
                      <a:pt x="8605" y="17210"/>
                    </a:cubicBezTo>
                    <a:cubicBezTo>
                      <a:pt x="3852" y="17210"/>
                      <a:pt x="0" y="13358"/>
                      <a:pt x="0" y="8605"/>
                    </a:cubicBezTo>
                    <a:cubicBezTo>
                      <a:pt x="0" y="3853"/>
                      <a:pt x="3853" y="0"/>
                      <a:pt x="8605" y="0"/>
                    </a:cubicBezTo>
                    <a:cubicBezTo>
                      <a:pt x="13357" y="0"/>
                      <a:pt x="17210" y="3852"/>
                      <a:pt x="17210" y="86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14" name="Google Shape;14914;p33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15" name="Google Shape;14915;p33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16" name="Google Shape;14916;p33"/>
              <p:cNvSpPr/>
              <p:nvPr/>
            </p:nvSpPr>
            <p:spPr>
              <a:xfrm>
                <a:off x="3683001" y="4572273"/>
                <a:ext cx="7696" cy="7696"/>
              </a:xfrm>
              <a:custGeom>
                <a:avLst/>
                <a:gdLst/>
                <a:ahLst/>
                <a:cxnLst/>
                <a:rect l="l" t="t" r="r" b="b"/>
                <a:pathLst>
                  <a:path w="10471" h="10471" extrusionOk="0">
                    <a:moveTo>
                      <a:pt x="10471" y="5236"/>
                    </a:moveTo>
                    <a:cubicBezTo>
                      <a:pt x="10471" y="8139"/>
                      <a:pt x="8138" y="10471"/>
                      <a:pt x="5236" y="10471"/>
                    </a:cubicBezTo>
                    <a:cubicBezTo>
                      <a:pt x="2333" y="10471"/>
                      <a:pt x="0" y="8139"/>
                      <a:pt x="0" y="5236"/>
                    </a:cubicBezTo>
                    <a:cubicBezTo>
                      <a:pt x="0" y="2333"/>
                      <a:pt x="2333" y="0"/>
                      <a:pt x="5236" y="0"/>
                    </a:cubicBezTo>
                    <a:cubicBezTo>
                      <a:pt x="8138" y="0"/>
                      <a:pt x="10471" y="2333"/>
                      <a:pt x="10471" y="523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17" name="Google Shape;14917;p33"/>
              <p:cNvSpPr/>
              <p:nvPr/>
            </p:nvSpPr>
            <p:spPr>
              <a:xfrm>
                <a:off x="3633162" y="4572273"/>
                <a:ext cx="10743" cy="10743"/>
              </a:xfrm>
              <a:custGeom>
                <a:avLst/>
                <a:gdLst/>
                <a:ahLst/>
                <a:cxnLst/>
                <a:rect l="l" t="t" r="r" b="b"/>
                <a:pathLst>
                  <a:path w="14617" h="14617" extrusionOk="0">
                    <a:moveTo>
                      <a:pt x="14618" y="7309"/>
                    </a:moveTo>
                    <a:cubicBezTo>
                      <a:pt x="14618" y="11346"/>
                      <a:pt x="11345" y="14618"/>
                      <a:pt x="7309" y="14618"/>
                    </a:cubicBezTo>
                    <a:cubicBezTo>
                      <a:pt x="3272" y="14618"/>
                      <a:pt x="0" y="11346"/>
                      <a:pt x="0" y="7309"/>
                    </a:cubicBezTo>
                    <a:cubicBezTo>
                      <a:pt x="0" y="3273"/>
                      <a:pt x="3273" y="0"/>
                      <a:pt x="7309" y="0"/>
                    </a:cubicBezTo>
                    <a:cubicBezTo>
                      <a:pt x="11346" y="0"/>
                      <a:pt x="14618" y="3272"/>
                      <a:pt x="14618" y="730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18" name="Google Shape;14918;p33"/>
              <p:cNvSpPr/>
              <p:nvPr/>
            </p:nvSpPr>
            <p:spPr>
              <a:xfrm>
                <a:off x="3638492" y="4656568"/>
                <a:ext cx="16840" cy="1684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19" name="Google Shape;14919;p33"/>
              <p:cNvSpPr/>
              <p:nvPr/>
            </p:nvSpPr>
            <p:spPr>
              <a:xfrm>
                <a:off x="3591471" y="4631858"/>
                <a:ext cx="7924" cy="7924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1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20" name="Google Shape;14920;p33"/>
              <p:cNvSpPr/>
              <p:nvPr/>
            </p:nvSpPr>
            <p:spPr>
              <a:xfrm>
                <a:off x="3610165" y="4723007"/>
                <a:ext cx="6705" cy="6705"/>
              </a:xfrm>
              <a:custGeom>
                <a:avLst/>
                <a:gdLst/>
                <a:ahLst/>
                <a:cxnLst/>
                <a:rect l="l" t="t" r="r" b="b"/>
                <a:pathLst>
                  <a:path w="9123" h="9123" extrusionOk="0">
                    <a:moveTo>
                      <a:pt x="9123" y="4562"/>
                    </a:moveTo>
                    <a:cubicBezTo>
                      <a:pt x="9123" y="7102"/>
                      <a:pt x="7050" y="9123"/>
                      <a:pt x="4562" y="9123"/>
                    </a:cubicBezTo>
                    <a:cubicBezTo>
                      <a:pt x="2074" y="9123"/>
                      <a:pt x="0" y="7050"/>
                      <a:pt x="0" y="4562"/>
                    </a:cubicBezTo>
                    <a:cubicBezTo>
                      <a:pt x="0" y="2074"/>
                      <a:pt x="2074" y="0"/>
                      <a:pt x="4562" y="0"/>
                    </a:cubicBezTo>
                    <a:cubicBezTo>
                      <a:pt x="7050" y="0"/>
                      <a:pt x="9123" y="2074"/>
                      <a:pt x="9123" y="456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21" name="Google Shape;14921;p33"/>
              <p:cNvSpPr/>
              <p:nvPr/>
            </p:nvSpPr>
            <p:spPr>
              <a:xfrm>
                <a:off x="3707254" y="4722969"/>
                <a:ext cx="11201" cy="11201"/>
              </a:xfrm>
              <a:custGeom>
                <a:avLst/>
                <a:gdLst/>
                <a:ahLst/>
                <a:cxnLst/>
                <a:rect l="l" t="t" r="r" b="b"/>
                <a:pathLst>
                  <a:path w="15240" h="15240" extrusionOk="0">
                    <a:moveTo>
                      <a:pt x="15240" y="7620"/>
                    </a:moveTo>
                    <a:cubicBezTo>
                      <a:pt x="15240" y="11829"/>
                      <a:pt x="11828" y="15240"/>
                      <a:pt x="7620" y="15240"/>
                    </a:cubicBezTo>
                    <a:cubicBezTo>
                      <a:pt x="3412" y="15240"/>
                      <a:pt x="0" y="11829"/>
                      <a:pt x="0" y="7620"/>
                    </a:cubicBezTo>
                    <a:cubicBezTo>
                      <a:pt x="0" y="3412"/>
                      <a:pt x="3412" y="0"/>
                      <a:pt x="7620" y="0"/>
                    </a:cubicBezTo>
                    <a:cubicBezTo>
                      <a:pt x="11828" y="0"/>
                      <a:pt x="15240" y="3412"/>
                      <a:pt x="15240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22" name="Google Shape;14922;p33"/>
              <p:cNvSpPr/>
              <p:nvPr/>
            </p:nvSpPr>
            <p:spPr>
              <a:xfrm>
                <a:off x="3718409" y="4622416"/>
                <a:ext cx="19812" cy="19812"/>
              </a:xfrm>
              <a:custGeom>
                <a:avLst/>
                <a:gdLst/>
                <a:ahLst/>
                <a:cxnLst/>
                <a:rect l="l" t="t" r="r" b="b"/>
                <a:pathLst>
                  <a:path w="26955" h="26955" extrusionOk="0">
                    <a:moveTo>
                      <a:pt x="26955" y="13478"/>
                    </a:moveTo>
                    <a:cubicBezTo>
                      <a:pt x="26955" y="20921"/>
                      <a:pt x="20921" y="26955"/>
                      <a:pt x="13478" y="26955"/>
                    </a:cubicBezTo>
                    <a:cubicBezTo>
                      <a:pt x="6034" y="26955"/>
                      <a:pt x="0" y="20921"/>
                      <a:pt x="0" y="13478"/>
                    </a:cubicBezTo>
                    <a:cubicBezTo>
                      <a:pt x="0" y="6034"/>
                      <a:pt x="6034" y="0"/>
                      <a:pt x="13478" y="0"/>
                    </a:cubicBezTo>
                    <a:cubicBezTo>
                      <a:pt x="20921" y="0"/>
                      <a:pt x="26955" y="6034"/>
                      <a:pt x="26955" y="1347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23" name="Google Shape;14923;p33"/>
              <p:cNvSpPr/>
              <p:nvPr/>
            </p:nvSpPr>
            <p:spPr>
              <a:xfrm>
                <a:off x="3675919" y="4612935"/>
                <a:ext cx="7086" cy="7086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9641" extrusionOk="0">
                    <a:moveTo>
                      <a:pt x="9642" y="4821"/>
                    </a:moveTo>
                    <a:cubicBezTo>
                      <a:pt x="9642" y="7483"/>
                      <a:pt x="7483" y="9642"/>
                      <a:pt x="4821" y="9642"/>
                    </a:cubicBezTo>
                    <a:cubicBezTo>
                      <a:pt x="2158" y="9642"/>
                      <a:pt x="0" y="7483"/>
                      <a:pt x="0" y="4821"/>
                    </a:cubicBezTo>
                    <a:cubicBezTo>
                      <a:pt x="0" y="2158"/>
                      <a:pt x="2158" y="0"/>
                      <a:pt x="4821" y="0"/>
                    </a:cubicBezTo>
                    <a:cubicBezTo>
                      <a:pt x="7483" y="0"/>
                      <a:pt x="9642" y="2158"/>
                      <a:pt x="9642" y="48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24" name="Google Shape;14924;p33"/>
              <p:cNvSpPr/>
              <p:nvPr/>
            </p:nvSpPr>
            <p:spPr>
              <a:xfrm>
                <a:off x="3646907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25" name="Google Shape;14925;p33"/>
              <p:cNvSpPr/>
              <p:nvPr/>
            </p:nvSpPr>
            <p:spPr>
              <a:xfrm>
                <a:off x="3753019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26" name="Google Shape;14926;p33"/>
              <p:cNvSpPr/>
              <p:nvPr/>
            </p:nvSpPr>
            <p:spPr>
              <a:xfrm>
                <a:off x="3583476" y="4463724"/>
                <a:ext cx="11963" cy="11963"/>
              </a:xfrm>
              <a:custGeom>
                <a:avLst/>
                <a:gdLst/>
                <a:ahLst/>
                <a:cxnLst/>
                <a:rect l="l" t="t" r="r" b="b"/>
                <a:pathLst>
                  <a:path w="16276" h="16276" extrusionOk="0">
                    <a:moveTo>
                      <a:pt x="16277" y="8139"/>
                    </a:moveTo>
                    <a:cubicBezTo>
                      <a:pt x="16277" y="12648"/>
                      <a:pt x="12648" y="16277"/>
                      <a:pt x="8138" y="16277"/>
                    </a:cubicBezTo>
                    <a:cubicBezTo>
                      <a:pt x="3629" y="16277"/>
                      <a:pt x="0" y="12648"/>
                      <a:pt x="0" y="8139"/>
                    </a:cubicBezTo>
                    <a:cubicBezTo>
                      <a:pt x="0" y="3629"/>
                      <a:pt x="3629" y="0"/>
                      <a:pt x="8138" y="0"/>
                    </a:cubicBezTo>
                    <a:cubicBezTo>
                      <a:pt x="12648" y="0"/>
                      <a:pt x="16277" y="3629"/>
                      <a:pt x="16277" y="813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27" name="Google Shape;14927;p33"/>
              <p:cNvSpPr/>
              <p:nvPr/>
            </p:nvSpPr>
            <p:spPr>
              <a:xfrm>
                <a:off x="3624328" y="4406804"/>
                <a:ext cx="8839" cy="8839"/>
              </a:xfrm>
              <a:custGeom>
                <a:avLst/>
                <a:gdLst/>
                <a:ahLst/>
                <a:cxnLst/>
                <a:rect l="l" t="t" r="r" b="b"/>
                <a:pathLst>
                  <a:path w="12026" h="12026" extrusionOk="0">
                    <a:moveTo>
                      <a:pt x="12026" y="6013"/>
                    </a:moveTo>
                    <a:cubicBezTo>
                      <a:pt x="12026" y="9334"/>
                      <a:pt x="9334" y="12027"/>
                      <a:pt x="6013" y="12027"/>
                    </a:cubicBezTo>
                    <a:cubicBezTo>
                      <a:pt x="2692" y="12027"/>
                      <a:pt x="0" y="9334"/>
                      <a:pt x="0" y="6013"/>
                    </a:cubicBezTo>
                    <a:cubicBezTo>
                      <a:pt x="0" y="2693"/>
                      <a:pt x="2692" y="0"/>
                      <a:pt x="6013" y="0"/>
                    </a:cubicBezTo>
                    <a:cubicBezTo>
                      <a:pt x="9334" y="0"/>
                      <a:pt x="12026" y="2693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28" name="Google Shape;14928;p33"/>
              <p:cNvSpPr/>
              <p:nvPr/>
            </p:nvSpPr>
            <p:spPr>
              <a:xfrm>
                <a:off x="3591471" y="4415637"/>
                <a:ext cx="7924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2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29" name="Google Shape;14929;p33"/>
              <p:cNvSpPr/>
              <p:nvPr/>
            </p:nvSpPr>
            <p:spPr>
              <a:xfrm>
                <a:off x="3668571" y="4463724"/>
                <a:ext cx="10896" cy="10896"/>
              </a:xfrm>
              <a:custGeom>
                <a:avLst/>
                <a:gdLst/>
                <a:ahLst/>
                <a:cxnLst/>
                <a:rect l="l" t="t" r="r" b="b"/>
                <a:pathLst>
                  <a:path w="14825" h="14825" extrusionOk="0">
                    <a:moveTo>
                      <a:pt x="14825" y="7413"/>
                    </a:moveTo>
                    <a:cubicBezTo>
                      <a:pt x="14825" y="11507"/>
                      <a:pt x="11506" y="14826"/>
                      <a:pt x="7413" y="14826"/>
                    </a:cubicBezTo>
                    <a:cubicBezTo>
                      <a:pt x="3319" y="14826"/>
                      <a:pt x="0" y="11507"/>
                      <a:pt x="0" y="7413"/>
                    </a:cubicBezTo>
                    <a:cubicBezTo>
                      <a:pt x="0" y="3319"/>
                      <a:pt x="3319" y="0"/>
                      <a:pt x="7413" y="0"/>
                    </a:cubicBezTo>
                    <a:cubicBezTo>
                      <a:pt x="11507" y="0"/>
                      <a:pt x="14825" y="3319"/>
                      <a:pt x="14825" y="74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4930" name="Google Shape;14930;p33"/>
            <p:cNvSpPr/>
            <p:nvPr/>
          </p:nvSpPr>
          <p:spPr>
            <a:xfrm>
              <a:off x="3545211" y="4603950"/>
              <a:ext cx="8991" cy="8991"/>
            </a:xfrm>
            <a:custGeom>
              <a:avLst/>
              <a:gdLst/>
              <a:ahLst/>
              <a:cxnLst/>
              <a:rect l="l" t="t" r="r" b="b"/>
              <a:pathLst>
                <a:path w="12233" h="12233" extrusionOk="0">
                  <a:moveTo>
                    <a:pt x="12233" y="6116"/>
                  </a:moveTo>
                  <a:cubicBezTo>
                    <a:pt x="12233" y="9486"/>
                    <a:pt x="9486" y="12233"/>
                    <a:pt x="6117" y="12233"/>
                  </a:cubicBezTo>
                  <a:cubicBezTo>
                    <a:pt x="2747" y="12233"/>
                    <a:pt x="0" y="9486"/>
                    <a:pt x="0" y="6116"/>
                  </a:cubicBezTo>
                  <a:cubicBezTo>
                    <a:pt x="0" y="2747"/>
                    <a:pt x="2747" y="0"/>
                    <a:pt x="6117" y="0"/>
                  </a:cubicBezTo>
                  <a:cubicBezTo>
                    <a:pt x="9486" y="0"/>
                    <a:pt x="12233" y="2747"/>
                    <a:pt x="12233" y="61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31" name="Google Shape;14931;p33"/>
            <p:cNvSpPr/>
            <p:nvPr/>
          </p:nvSpPr>
          <p:spPr>
            <a:xfrm>
              <a:off x="3566609" y="4583047"/>
              <a:ext cx="12801" cy="12801"/>
            </a:xfrm>
            <a:custGeom>
              <a:avLst/>
              <a:gdLst/>
              <a:ahLst/>
              <a:cxnLst/>
              <a:rect l="l" t="t" r="r" b="b"/>
              <a:pathLst>
                <a:path w="17417" h="17417" extrusionOk="0">
                  <a:moveTo>
                    <a:pt x="17417" y="8709"/>
                  </a:moveTo>
                  <a:cubicBezTo>
                    <a:pt x="17417" y="13530"/>
                    <a:pt x="13529" y="17418"/>
                    <a:pt x="8709" y="17418"/>
                  </a:cubicBezTo>
                  <a:cubicBezTo>
                    <a:pt x="3888" y="17418"/>
                    <a:pt x="0" y="13530"/>
                    <a:pt x="0" y="8709"/>
                  </a:cubicBezTo>
                  <a:cubicBezTo>
                    <a:pt x="0" y="3888"/>
                    <a:pt x="3888" y="0"/>
                    <a:pt x="8709" y="0"/>
                  </a:cubicBezTo>
                  <a:cubicBezTo>
                    <a:pt x="13529" y="0"/>
                    <a:pt x="17417" y="3888"/>
                    <a:pt x="17417" y="870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32" name="Google Shape;14932;p33"/>
            <p:cNvSpPr/>
            <p:nvPr/>
          </p:nvSpPr>
          <p:spPr>
            <a:xfrm>
              <a:off x="3572967" y="4681507"/>
              <a:ext cx="4800" cy="4800"/>
            </a:xfrm>
            <a:custGeom>
              <a:avLst/>
              <a:gdLst/>
              <a:ahLst/>
              <a:cxnLst/>
              <a:rect l="l" t="t" r="r" b="b"/>
              <a:pathLst>
                <a:path w="6531" h="6531" extrusionOk="0">
                  <a:moveTo>
                    <a:pt x="6531" y="3266"/>
                  </a:moveTo>
                  <a:cubicBezTo>
                    <a:pt x="6531" y="5080"/>
                    <a:pt x="5080" y="6531"/>
                    <a:pt x="3266" y="6531"/>
                  </a:cubicBezTo>
                  <a:cubicBezTo>
                    <a:pt x="1452" y="6531"/>
                    <a:pt x="0" y="5080"/>
                    <a:pt x="0" y="3266"/>
                  </a:cubicBezTo>
                  <a:cubicBezTo>
                    <a:pt x="0" y="1451"/>
                    <a:pt x="1452" y="0"/>
                    <a:pt x="3266" y="0"/>
                  </a:cubicBezTo>
                  <a:cubicBezTo>
                    <a:pt x="5080" y="0"/>
                    <a:pt x="6531" y="1451"/>
                    <a:pt x="6531" y="32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33" name="Google Shape;14933;p33"/>
            <p:cNvSpPr/>
            <p:nvPr/>
          </p:nvSpPr>
          <p:spPr>
            <a:xfrm>
              <a:off x="3526593" y="4734163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8708" h="8708" extrusionOk="0">
                  <a:moveTo>
                    <a:pt x="8709" y="4354"/>
                  </a:moveTo>
                  <a:cubicBezTo>
                    <a:pt x="8709" y="6790"/>
                    <a:pt x="6739" y="8709"/>
                    <a:pt x="4354" y="8709"/>
                  </a:cubicBezTo>
                  <a:cubicBezTo>
                    <a:pt x="1970" y="8709"/>
                    <a:pt x="0" y="6739"/>
                    <a:pt x="0" y="4354"/>
                  </a:cubicBezTo>
                  <a:cubicBezTo>
                    <a:pt x="0" y="1970"/>
                    <a:pt x="1970" y="0"/>
                    <a:pt x="4354" y="0"/>
                  </a:cubicBezTo>
                  <a:cubicBezTo>
                    <a:pt x="6739" y="0"/>
                    <a:pt x="8709" y="1970"/>
                    <a:pt x="8709" y="43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4934" name="Google Shape;14934;p33"/>
          <p:cNvGrpSpPr/>
          <p:nvPr/>
        </p:nvGrpSpPr>
        <p:grpSpPr>
          <a:xfrm flipH="1">
            <a:off x="6653735" y="6005989"/>
            <a:ext cx="448051" cy="653952"/>
            <a:chOff x="3462096" y="4358792"/>
            <a:chExt cx="336038" cy="490464"/>
          </a:xfrm>
        </p:grpSpPr>
        <p:grpSp>
          <p:nvGrpSpPr>
            <p:cNvPr id="14935" name="Google Shape;14935;p33"/>
            <p:cNvGrpSpPr/>
            <p:nvPr/>
          </p:nvGrpSpPr>
          <p:grpSpPr>
            <a:xfrm>
              <a:off x="3462096" y="4358792"/>
              <a:ext cx="336038" cy="490464"/>
              <a:chOff x="3462096" y="4358792"/>
              <a:chExt cx="336038" cy="490464"/>
            </a:xfrm>
          </p:grpSpPr>
          <p:sp>
            <p:nvSpPr>
              <p:cNvPr id="14936" name="Google Shape;14936;p33"/>
              <p:cNvSpPr/>
              <p:nvPr/>
            </p:nvSpPr>
            <p:spPr>
              <a:xfrm>
                <a:off x="3620533" y="4769534"/>
                <a:ext cx="25227" cy="79723"/>
              </a:xfrm>
              <a:custGeom>
                <a:avLst/>
                <a:gdLst/>
                <a:ahLst/>
                <a:cxnLst/>
                <a:rect l="l" t="t" r="r" b="b"/>
                <a:pathLst>
                  <a:path w="34322" h="108467" extrusionOk="0">
                    <a:moveTo>
                      <a:pt x="1592" y="3939"/>
                    </a:moveTo>
                    <a:cubicBezTo>
                      <a:pt x="1592" y="37114"/>
                      <a:pt x="-2659" y="74178"/>
                      <a:pt x="2732" y="106887"/>
                    </a:cubicBezTo>
                    <a:cubicBezTo>
                      <a:pt x="9264" y="108960"/>
                      <a:pt x="19838" y="109064"/>
                      <a:pt x="26421" y="106783"/>
                    </a:cubicBezTo>
                    <a:cubicBezTo>
                      <a:pt x="27095" y="86463"/>
                      <a:pt x="30102" y="66402"/>
                      <a:pt x="30620" y="45979"/>
                    </a:cubicBezTo>
                    <a:cubicBezTo>
                      <a:pt x="30983" y="31827"/>
                      <a:pt x="35234" y="15913"/>
                      <a:pt x="34145" y="2228"/>
                    </a:cubicBezTo>
                    <a:cubicBezTo>
                      <a:pt x="26940" y="-674"/>
                      <a:pt x="17817" y="-1348"/>
                      <a:pt x="1540" y="393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37" name="Google Shape;14937;p33"/>
              <p:cNvSpPr/>
              <p:nvPr/>
            </p:nvSpPr>
            <p:spPr>
              <a:xfrm>
                <a:off x="3633162" y="4501036"/>
                <a:ext cx="12649" cy="12649"/>
              </a:xfrm>
              <a:custGeom>
                <a:avLst/>
                <a:gdLst/>
                <a:ahLst/>
                <a:cxnLst/>
                <a:rect l="l" t="t" r="r" b="b"/>
                <a:pathLst>
                  <a:path w="17209" h="17209" extrusionOk="0">
                    <a:moveTo>
                      <a:pt x="17210" y="8605"/>
                    </a:moveTo>
                    <a:cubicBezTo>
                      <a:pt x="17210" y="13357"/>
                      <a:pt x="13357" y="17210"/>
                      <a:pt x="8605" y="17210"/>
                    </a:cubicBezTo>
                    <a:cubicBezTo>
                      <a:pt x="3852" y="17210"/>
                      <a:pt x="0" y="13358"/>
                      <a:pt x="0" y="8605"/>
                    </a:cubicBezTo>
                    <a:cubicBezTo>
                      <a:pt x="0" y="3853"/>
                      <a:pt x="3853" y="0"/>
                      <a:pt x="8605" y="0"/>
                    </a:cubicBezTo>
                    <a:cubicBezTo>
                      <a:pt x="13357" y="0"/>
                      <a:pt x="17210" y="3852"/>
                      <a:pt x="17210" y="86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38" name="Google Shape;14938;p33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39" name="Google Shape;14939;p33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40" name="Google Shape;14940;p33"/>
              <p:cNvSpPr/>
              <p:nvPr/>
            </p:nvSpPr>
            <p:spPr>
              <a:xfrm>
                <a:off x="3683001" y="4572273"/>
                <a:ext cx="7696" cy="7696"/>
              </a:xfrm>
              <a:custGeom>
                <a:avLst/>
                <a:gdLst/>
                <a:ahLst/>
                <a:cxnLst/>
                <a:rect l="l" t="t" r="r" b="b"/>
                <a:pathLst>
                  <a:path w="10471" h="10471" extrusionOk="0">
                    <a:moveTo>
                      <a:pt x="10471" y="5236"/>
                    </a:moveTo>
                    <a:cubicBezTo>
                      <a:pt x="10471" y="8139"/>
                      <a:pt x="8138" y="10471"/>
                      <a:pt x="5236" y="10471"/>
                    </a:cubicBezTo>
                    <a:cubicBezTo>
                      <a:pt x="2333" y="10471"/>
                      <a:pt x="0" y="8139"/>
                      <a:pt x="0" y="5236"/>
                    </a:cubicBezTo>
                    <a:cubicBezTo>
                      <a:pt x="0" y="2333"/>
                      <a:pt x="2333" y="0"/>
                      <a:pt x="5236" y="0"/>
                    </a:cubicBezTo>
                    <a:cubicBezTo>
                      <a:pt x="8138" y="0"/>
                      <a:pt x="10471" y="2333"/>
                      <a:pt x="10471" y="523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41" name="Google Shape;14941;p33"/>
              <p:cNvSpPr/>
              <p:nvPr/>
            </p:nvSpPr>
            <p:spPr>
              <a:xfrm>
                <a:off x="3633162" y="4572273"/>
                <a:ext cx="10743" cy="10743"/>
              </a:xfrm>
              <a:custGeom>
                <a:avLst/>
                <a:gdLst/>
                <a:ahLst/>
                <a:cxnLst/>
                <a:rect l="l" t="t" r="r" b="b"/>
                <a:pathLst>
                  <a:path w="14617" h="14617" extrusionOk="0">
                    <a:moveTo>
                      <a:pt x="14618" y="7309"/>
                    </a:moveTo>
                    <a:cubicBezTo>
                      <a:pt x="14618" y="11346"/>
                      <a:pt x="11345" y="14618"/>
                      <a:pt x="7309" y="14618"/>
                    </a:cubicBezTo>
                    <a:cubicBezTo>
                      <a:pt x="3272" y="14618"/>
                      <a:pt x="0" y="11346"/>
                      <a:pt x="0" y="7309"/>
                    </a:cubicBezTo>
                    <a:cubicBezTo>
                      <a:pt x="0" y="3273"/>
                      <a:pt x="3273" y="0"/>
                      <a:pt x="7309" y="0"/>
                    </a:cubicBezTo>
                    <a:cubicBezTo>
                      <a:pt x="11346" y="0"/>
                      <a:pt x="14618" y="3272"/>
                      <a:pt x="14618" y="730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42" name="Google Shape;14942;p33"/>
              <p:cNvSpPr/>
              <p:nvPr/>
            </p:nvSpPr>
            <p:spPr>
              <a:xfrm>
                <a:off x="3638492" y="4656568"/>
                <a:ext cx="16840" cy="1684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43" name="Google Shape;14943;p33"/>
              <p:cNvSpPr/>
              <p:nvPr/>
            </p:nvSpPr>
            <p:spPr>
              <a:xfrm>
                <a:off x="3591471" y="4631858"/>
                <a:ext cx="7924" cy="7924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1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44" name="Google Shape;14944;p33"/>
              <p:cNvSpPr/>
              <p:nvPr/>
            </p:nvSpPr>
            <p:spPr>
              <a:xfrm>
                <a:off x="3610165" y="4723007"/>
                <a:ext cx="6705" cy="6705"/>
              </a:xfrm>
              <a:custGeom>
                <a:avLst/>
                <a:gdLst/>
                <a:ahLst/>
                <a:cxnLst/>
                <a:rect l="l" t="t" r="r" b="b"/>
                <a:pathLst>
                  <a:path w="9123" h="9123" extrusionOk="0">
                    <a:moveTo>
                      <a:pt x="9123" y="4562"/>
                    </a:moveTo>
                    <a:cubicBezTo>
                      <a:pt x="9123" y="7102"/>
                      <a:pt x="7050" y="9123"/>
                      <a:pt x="4562" y="9123"/>
                    </a:cubicBezTo>
                    <a:cubicBezTo>
                      <a:pt x="2074" y="9123"/>
                      <a:pt x="0" y="7050"/>
                      <a:pt x="0" y="4562"/>
                    </a:cubicBezTo>
                    <a:cubicBezTo>
                      <a:pt x="0" y="2074"/>
                      <a:pt x="2074" y="0"/>
                      <a:pt x="4562" y="0"/>
                    </a:cubicBezTo>
                    <a:cubicBezTo>
                      <a:pt x="7050" y="0"/>
                      <a:pt x="9123" y="2074"/>
                      <a:pt x="9123" y="456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45" name="Google Shape;14945;p33"/>
              <p:cNvSpPr/>
              <p:nvPr/>
            </p:nvSpPr>
            <p:spPr>
              <a:xfrm>
                <a:off x="3707254" y="4722969"/>
                <a:ext cx="11201" cy="11201"/>
              </a:xfrm>
              <a:custGeom>
                <a:avLst/>
                <a:gdLst/>
                <a:ahLst/>
                <a:cxnLst/>
                <a:rect l="l" t="t" r="r" b="b"/>
                <a:pathLst>
                  <a:path w="15240" h="15240" extrusionOk="0">
                    <a:moveTo>
                      <a:pt x="15240" y="7620"/>
                    </a:moveTo>
                    <a:cubicBezTo>
                      <a:pt x="15240" y="11829"/>
                      <a:pt x="11828" y="15240"/>
                      <a:pt x="7620" y="15240"/>
                    </a:cubicBezTo>
                    <a:cubicBezTo>
                      <a:pt x="3412" y="15240"/>
                      <a:pt x="0" y="11829"/>
                      <a:pt x="0" y="7620"/>
                    </a:cubicBezTo>
                    <a:cubicBezTo>
                      <a:pt x="0" y="3412"/>
                      <a:pt x="3412" y="0"/>
                      <a:pt x="7620" y="0"/>
                    </a:cubicBezTo>
                    <a:cubicBezTo>
                      <a:pt x="11828" y="0"/>
                      <a:pt x="15240" y="3412"/>
                      <a:pt x="15240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46" name="Google Shape;14946;p33"/>
              <p:cNvSpPr/>
              <p:nvPr/>
            </p:nvSpPr>
            <p:spPr>
              <a:xfrm>
                <a:off x="3718409" y="4622416"/>
                <a:ext cx="19812" cy="19812"/>
              </a:xfrm>
              <a:custGeom>
                <a:avLst/>
                <a:gdLst/>
                <a:ahLst/>
                <a:cxnLst/>
                <a:rect l="l" t="t" r="r" b="b"/>
                <a:pathLst>
                  <a:path w="26955" h="26955" extrusionOk="0">
                    <a:moveTo>
                      <a:pt x="26955" y="13478"/>
                    </a:moveTo>
                    <a:cubicBezTo>
                      <a:pt x="26955" y="20921"/>
                      <a:pt x="20921" y="26955"/>
                      <a:pt x="13478" y="26955"/>
                    </a:cubicBezTo>
                    <a:cubicBezTo>
                      <a:pt x="6034" y="26955"/>
                      <a:pt x="0" y="20921"/>
                      <a:pt x="0" y="13478"/>
                    </a:cubicBezTo>
                    <a:cubicBezTo>
                      <a:pt x="0" y="6034"/>
                      <a:pt x="6034" y="0"/>
                      <a:pt x="13478" y="0"/>
                    </a:cubicBezTo>
                    <a:cubicBezTo>
                      <a:pt x="20921" y="0"/>
                      <a:pt x="26955" y="6034"/>
                      <a:pt x="26955" y="1347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47" name="Google Shape;14947;p33"/>
              <p:cNvSpPr/>
              <p:nvPr/>
            </p:nvSpPr>
            <p:spPr>
              <a:xfrm>
                <a:off x="3675919" y="4612935"/>
                <a:ext cx="7086" cy="7086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9641" extrusionOk="0">
                    <a:moveTo>
                      <a:pt x="9642" y="4821"/>
                    </a:moveTo>
                    <a:cubicBezTo>
                      <a:pt x="9642" y="7483"/>
                      <a:pt x="7483" y="9642"/>
                      <a:pt x="4821" y="9642"/>
                    </a:cubicBezTo>
                    <a:cubicBezTo>
                      <a:pt x="2158" y="9642"/>
                      <a:pt x="0" y="7483"/>
                      <a:pt x="0" y="4821"/>
                    </a:cubicBezTo>
                    <a:cubicBezTo>
                      <a:pt x="0" y="2158"/>
                      <a:pt x="2158" y="0"/>
                      <a:pt x="4821" y="0"/>
                    </a:cubicBezTo>
                    <a:cubicBezTo>
                      <a:pt x="7483" y="0"/>
                      <a:pt x="9642" y="2158"/>
                      <a:pt x="9642" y="48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48" name="Google Shape;14948;p33"/>
              <p:cNvSpPr/>
              <p:nvPr/>
            </p:nvSpPr>
            <p:spPr>
              <a:xfrm>
                <a:off x="3646907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49" name="Google Shape;14949;p33"/>
              <p:cNvSpPr/>
              <p:nvPr/>
            </p:nvSpPr>
            <p:spPr>
              <a:xfrm>
                <a:off x="3753019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50" name="Google Shape;14950;p33"/>
              <p:cNvSpPr/>
              <p:nvPr/>
            </p:nvSpPr>
            <p:spPr>
              <a:xfrm>
                <a:off x="3583476" y="4463724"/>
                <a:ext cx="11963" cy="11963"/>
              </a:xfrm>
              <a:custGeom>
                <a:avLst/>
                <a:gdLst/>
                <a:ahLst/>
                <a:cxnLst/>
                <a:rect l="l" t="t" r="r" b="b"/>
                <a:pathLst>
                  <a:path w="16276" h="16276" extrusionOk="0">
                    <a:moveTo>
                      <a:pt x="16277" y="8139"/>
                    </a:moveTo>
                    <a:cubicBezTo>
                      <a:pt x="16277" y="12648"/>
                      <a:pt x="12648" y="16277"/>
                      <a:pt x="8138" y="16277"/>
                    </a:cubicBezTo>
                    <a:cubicBezTo>
                      <a:pt x="3629" y="16277"/>
                      <a:pt x="0" y="12648"/>
                      <a:pt x="0" y="8139"/>
                    </a:cubicBezTo>
                    <a:cubicBezTo>
                      <a:pt x="0" y="3629"/>
                      <a:pt x="3629" y="0"/>
                      <a:pt x="8138" y="0"/>
                    </a:cubicBezTo>
                    <a:cubicBezTo>
                      <a:pt x="12648" y="0"/>
                      <a:pt x="16277" y="3629"/>
                      <a:pt x="16277" y="813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51" name="Google Shape;14951;p33"/>
              <p:cNvSpPr/>
              <p:nvPr/>
            </p:nvSpPr>
            <p:spPr>
              <a:xfrm>
                <a:off x="3624328" y="4406804"/>
                <a:ext cx="8839" cy="8839"/>
              </a:xfrm>
              <a:custGeom>
                <a:avLst/>
                <a:gdLst/>
                <a:ahLst/>
                <a:cxnLst/>
                <a:rect l="l" t="t" r="r" b="b"/>
                <a:pathLst>
                  <a:path w="12026" h="12026" extrusionOk="0">
                    <a:moveTo>
                      <a:pt x="12026" y="6013"/>
                    </a:moveTo>
                    <a:cubicBezTo>
                      <a:pt x="12026" y="9334"/>
                      <a:pt x="9334" y="12027"/>
                      <a:pt x="6013" y="12027"/>
                    </a:cubicBezTo>
                    <a:cubicBezTo>
                      <a:pt x="2692" y="12027"/>
                      <a:pt x="0" y="9334"/>
                      <a:pt x="0" y="6013"/>
                    </a:cubicBezTo>
                    <a:cubicBezTo>
                      <a:pt x="0" y="2693"/>
                      <a:pt x="2692" y="0"/>
                      <a:pt x="6013" y="0"/>
                    </a:cubicBezTo>
                    <a:cubicBezTo>
                      <a:pt x="9334" y="0"/>
                      <a:pt x="12026" y="2693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52" name="Google Shape;14952;p33"/>
              <p:cNvSpPr/>
              <p:nvPr/>
            </p:nvSpPr>
            <p:spPr>
              <a:xfrm>
                <a:off x="3591471" y="4415637"/>
                <a:ext cx="7924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2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53" name="Google Shape;14953;p33"/>
              <p:cNvSpPr/>
              <p:nvPr/>
            </p:nvSpPr>
            <p:spPr>
              <a:xfrm>
                <a:off x="3668571" y="4463724"/>
                <a:ext cx="10896" cy="10896"/>
              </a:xfrm>
              <a:custGeom>
                <a:avLst/>
                <a:gdLst/>
                <a:ahLst/>
                <a:cxnLst/>
                <a:rect l="l" t="t" r="r" b="b"/>
                <a:pathLst>
                  <a:path w="14825" h="14825" extrusionOk="0">
                    <a:moveTo>
                      <a:pt x="14825" y="7413"/>
                    </a:moveTo>
                    <a:cubicBezTo>
                      <a:pt x="14825" y="11507"/>
                      <a:pt x="11506" y="14826"/>
                      <a:pt x="7413" y="14826"/>
                    </a:cubicBezTo>
                    <a:cubicBezTo>
                      <a:pt x="3319" y="14826"/>
                      <a:pt x="0" y="11507"/>
                      <a:pt x="0" y="7413"/>
                    </a:cubicBezTo>
                    <a:cubicBezTo>
                      <a:pt x="0" y="3319"/>
                      <a:pt x="3319" y="0"/>
                      <a:pt x="7413" y="0"/>
                    </a:cubicBezTo>
                    <a:cubicBezTo>
                      <a:pt x="11507" y="0"/>
                      <a:pt x="14825" y="3319"/>
                      <a:pt x="14825" y="74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4954" name="Google Shape;14954;p33"/>
            <p:cNvSpPr/>
            <p:nvPr/>
          </p:nvSpPr>
          <p:spPr>
            <a:xfrm>
              <a:off x="3545211" y="4603950"/>
              <a:ext cx="8991" cy="8991"/>
            </a:xfrm>
            <a:custGeom>
              <a:avLst/>
              <a:gdLst/>
              <a:ahLst/>
              <a:cxnLst/>
              <a:rect l="l" t="t" r="r" b="b"/>
              <a:pathLst>
                <a:path w="12233" h="12233" extrusionOk="0">
                  <a:moveTo>
                    <a:pt x="12233" y="6116"/>
                  </a:moveTo>
                  <a:cubicBezTo>
                    <a:pt x="12233" y="9486"/>
                    <a:pt x="9486" y="12233"/>
                    <a:pt x="6117" y="12233"/>
                  </a:cubicBezTo>
                  <a:cubicBezTo>
                    <a:pt x="2747" y="12233"/>
                    <a:pt x="0" y="9486"/>
                    <a:pt x="0" y="6116"/>
                  </a:cubicBezTo>
                  <a:cubicBezTo>
                    <a:pt x="0" y="2747"/>
                    <a:pt x="2747" y="0"/>
                    <a:pt x="6117" y="0"/>
                  </a:cubicBezTo>
                  <a:cubicBezTo>
                    <a:pt x="9486" y="0"/>
                    <a:pt x="12233" y="2747"/>
                    <a:pt x="12233" y="61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55" name="Google Shape;14955;p33"/>
            <p:cNvSpPr/>
            <p:nvPr/>
          </p:nvSpPr>
          <p:spPr>
            <a:xfrm>
              <a:off x="3566609" y="4583047"/>
              <a:ext cx="12801" cy="12801"/>
            </a:xfrm>
            <a:custGeom>
              <a:avLst/>
              <a:gdLst/>
              <a:ahLst/>
              <a:cxnLst/>
              <a:rect l="l" t="t" r="r" b="b"/>
              <a:pathLst>
                <a:path w="17417" h="17417" extrusionOk="0">
                  <a:moveTo>
                    <a:pt x="17417" y="8709"/>
                  </a:moveTo>
                  <a:cubicBezTo>
                    <a:pt x="17417" y="13530"/>
                    <a:pt x="13529" y="17418"/>
                    <a:pt x="8709" y="17418"/>
                  </a:cubicBezTo>
                  <a:cubicBezTo>
                    <a:pt x="3888" y="17418"/>
                    <a:pt x="0" y="13530"/>
                    <a:pt x="0" y="8709"/>
                  </a:cubicBezTo>
                  <a:cubicBezTo>
                    <a:pt x="0" y="3888"/>
                    <a:pt x="3888" y="0"/>
                    <a:pt x="8709" y="0"/>
                  </a:cubicBezTo>
                  <a:cubicBezTo>
                    <a:pt x="13529" y="0"/>
                    <a:pt x="17417" y="3888"/>
                    <a:pt x="17417" y="870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56" name="Google Shape;14956;p33"/>
            <p:cNvSpPr/>
            <p:nvPr/>
          </p:nvSpPr>
          <p:spPr>
            <a:xfrm>
              <a:off x="3572967" y="4681507"/>
              <a:ext cx="4800" cy="4800"/>
            </a:xfrm>
            <a:custGeom>
              <a:avLst/>
              <a:gdLst/>
              <a:ahLst/>
              <a:cxnLst/>
              <a:rect l="l" t="t" r="r" b="b"/>
              <a:pathLst>
                <a:path w="6531" h="6531" extrusionOk="0">
                  <a:moveTo>
                    <a:pt x="6531" y="3266"/>
                  </a:moveTo>
                  <a:cubicBezTo>
                    <a:pt x="6531" y="5080"/>
                    <a:pt x="5080" y="6531"/>
                    <a:pt x="3266" y="6531"/>
                  </a:cubicBezTo>
                  <a:cubicBezTo>
                    <a:pt x="1452" y="6531"/>
                    <a:pt x="0" y="5080"/>
                    <a:pt x="0" y="3266"/>
                  </a:cubicBezTo>
                  <a:cubicBezTo>
                    <a:pt x="0" y="1451"/>
                    <a:pt x="1452" y="0"/>
                    <a:pt x="3266" y="0"/>
                  </a:cubicBezTo>
                  <a:cubicBezTo>
                    <a:pt x="5080" y="0"/>
                    <a:pt x="6531" y="1451"/>
                    <a:pt x="6531" y="32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57" name="Google Shape;14957;p33"/>
            <p:cNvSpPr/>
            <p:nvPr/>
          </p:nvSpPr>
          <p:spPr>
            <a:xfrm>
              <a:off x="3526593" y="4734163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8708" h="8708" extrusionOk="0">
                  <a:moveTo>
                    <a:pt x="8709" y="4354"/>
                  </a:moveTo>
                  <a:cubicBezTo>
                    <a:pt x="8709" y="6790"/>
                    <a:pt x="6739" y="8709"/>
                    <a:pt x="4354" y="8709"/>
                  </a:cubicBezTo>
                  <a:cubicBezTo>
                    <a:pt x="1970" y="8709"/>
                    <a:pt x="0" y="6739"/>
                    <a:pt x="0" y="4354"/>
                  </a:cubicBezTo>
                  <a:cubicBezTo>
                    <a:pt x="0" y="1970"/>
                    <a:pt x="1970" y="0"/>
                    <a:pt x="4354" y="0"/>
                  </a:cubicBezTo>
                  <a:cubicBezTo>
                    <a:pt x="6739" y="0"/>
                    <a:pt x="8709" y="1970"/>
                    <a:pt x="8709" y="43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4958" name="Google Shape;14958;p33"/>
          <p:cNvGrpSpPr/>
          <p:nvPr/>
        </p:nvGrpSpPr>
        <p:grpSpPr>
          <a:xfrm flipH="1">
            <a:off x="702615" y="5842756"/>
            <a:ext cx="496716" cy="942152"/>
            <a:chOff x="6996377" y="4371208"/>
            <a:chExt cx="372537" cy="706614"/>
          </a:xfrm>
        </p:grpSpPr>
        <p:sp>
          <p:nvSpPr>
            <p:cNvPr id="14959" name="Google Shape;14959;p33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60" name="Google Shape;14960;p33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4961" name="Google Shape;14961;p33"/>
            <p:cNvGrpSpPr/>
            <p:nvPr/>
          </p:nvGrpSpPr>
          <p:grpSpPr>
            <a:xfrm>
              <a:off x="7074294" y="4478681"/>
              <a:ext cx="233950" cy="599141"/>
              <a:chOff x="4533894" y="5352943"/>
              <a:chExt cx="233950" cy="599141"/>
            </a:xfrm>
          </p:grpSpPr>
          <p:sp>
            <p:nvSpPr>
              <p:cNvPr id="14962" name="Google Shape;14962;p33"/>
              <p:cNvSpPr/>
              <p:nvPr/>
            </p:nvSpPr>
            <p:spPr>
              <a:xfrm>
                <a:off x="4637287" y="5383504"/>
                <a:ext cx="26911" cy="568580"/>
              </a:xfrm>
              <a:custGeom>
                <a:avLst/>
                <a:gdLst/>
                <a:ahLst/>
                <a:cxnLst/>
                <a:rect l="l" t="t" r="r" b="b"/>
                <a:pathLst>
                  <a:path w="26911" h="568580" extrusionOk="0">
                    <a:moveTo>
                      <a:pt x="13297" y="0"/>
                    </a:moveTo>
                    <a:cubicBezTo>
                      <a:pt x="16925" y="22963"/>
                      <a:pt x="16562" y="69098"/>
                      <a:pt x="20139" y="101030"/>
                    </a:cubicBezTo>
                    <a:cubicBezTo>
                      <a:pt x="24390" y="138974"/>
                      <a:pt x="22887" y="177489"/>
                      <a:pt x="22887" y="215537"/>
                    </a:cubicBezTo>
                    <a:lnTo>
                      <a:pt x="22887" y="411376"/>
                    </a:lnTo>
                    <a:cubicBezTo>
                      <a:pt x="22887" y="456837"/>
                      <a:pt x="30196" y="513598"/>
                      <a:pt x="25116" y="559837"/>
                    </a:cubicBezTo>
                    <a:cubicBezTo>
                      <a:pt x="24597" y="564347"/>
                      <a:pt x="20450" y="567664"/>
                      <a:pt x="15474" y="567923"/>
                    </a:cubicBezTo>
                    <a:cubicBezTo>
                      <a:pt x="13815" y="568027"/>
                      <a:pt x="12156" y="568234"/>
                      <a:pt x="10446" y="568493"/>
                    </a:cubicBezTo>
                    <a:cubicBezTo>
                      <a:pt x="6195" y="569115"/>
                      <a:pt x="2204" y="566368"/>
                      <a:pt x="1737" y="562429"/>
                    </a:cubicBezTo>
                    <a:cubicBezTo>
                      <a:pt x="-2047" y="530445"/>
                      <a:pt x="1530" y="491412"/>
                      <a:pt x="1530" y="459480"/>
                    </a:cubicBezTo>
                    <a:lnTo>
                      <a:pt x="1530" y="326416"/>
                    </a:lnTo>
                    <a:cubicBezTo>
                      <a:pt x="1530" y="259702"/>
                      <a:pt x="10239" y="38100"/>
                      <a:pt x="13297" y="5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4963" name="Google Shape;14963;p33"/>
              <p:cNvGrpSpPr/>
              <p:nvPr/>
            </p:nvGrpSpPr>
            <p:grpSpPr>
              <a:xfrm>
                <a:off x="4554671" y="5494486"/>
                <a:ext cx="92727" cy="108598"/>
                <a:chOff x="4554671" y="5494486"/>
                <a:chExt cx="92727" cy="108598"/>
              </a:xfrm>
            </p:grpSpPr>
            <p:sp>
              <p:nvSpPr>
                <p:cNvPr id="14964" name="Google Shape;14964;p33"/>
                <p:cNvSpPr/>
                <p:nvPr/>
              </p:nvSpPr>
              <p:spPr>
                <a:xfrm>
                  <a:off x="4571111" y="5494486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73926" y="108598"/>
                      </a:moveTo>
                      <a:cubicBezTo>
                        <a:pt x="73564" y="108598"/>
                        <a:pt x="73149" y="108495"/>
                        <a:pt x="72786" y="108339"/>
                      </a:cubicBezTo>
                      <a:cubicBezTo>
                        <a:pt x="64233" y="104192"/>
                        <a:pt x="59464" y="96209"/>
                        <a:pt x="55213" y="89160"/>
                      </a:cubicBezTo>
                      <a:cubicBezTo>
                        <a:pt x="54073" y="87242"/>
                        <a:pt x="52984" y="85427"/>
                        <a:pt x="51844" y="83716"/>
                      </a:cubicBezTo>
                      <a:cubicBezTo>
                        <a:pt x="49148" y="79725"/>
                        <a:pt x="46608" y="75682"/>
                        <a:pt x="44017" y="71639"/>
                      </a:cubicBezTo>
                      <a:cubicBezTo>
                        <a:pt x="40803" y="66559"/>
                        <a:pt x="37433" y="61323"/>
                        <a:pt x="33908" y="56191"/>
                      </a:cubicBezTo>
                      <a:cubicBezTo>
                        <a:pt x="31213" y="52356"/>
                        <a:pt x="27584" y="47845"/>
                        <a:pt x="23748" y="43077"/>
                      </a:cubicBezTo>
                      <a:cubicBezTo>
                        <a:pt x="13018" y="29806"/>
                        <a:pt x="836" y="14722"/>
                        <a:pt x="7" y="2333"/>
                      </a:cubicBezTo>
                      <a:cubicBezTo>
                        <a:pt x="-97" y="1141"/>
                        <a:pt x="940" y="104"/>
                        <a:pt x="2236" y="0"/>
                      </a:cubicBezTo>
                      <a:cubicBezTo>
                        <a:pt x="3584" y="0"/>
                        <a:pt x="4724" y="830"/>
                        <a:pt x="4776" y="2074"/>
                      </a:cubicBezTo>
                      <a:cubicBezTo>
                        <a:pt x="5502" y="13167"/>
                        <a:pt x="17217" y="27681"/>
                        <a:pt x="27584" y="40485"/>
                      </a:cubicBezTo>
                      <a:cubicBezTo>
                        <a:pt x="31472" y="45305"/>
                        <a:pt x="35152" y="49867"/>
                        <a:pt x="37900" y="53858"/>
                      </a:cubicBezTo>
                      <a:cubicBezTo>
                        <a:pt x="41477" y="59042"/>
                        <a:pt x="44846" y="64330"/>
                        <a:pt x="48111" y="69461"/>
                      </a:cubicBezTo>
                      <a:cubicBezTo>
                        <a:pt x="50651" y="73453"/>
                        <a:pt x="53192" y="77444"/>
                        <a:pt x="55887" y="81436"/>
                      </a:cubicBezTo>
                      <a:cubicBezTo>
                        <a:pt x="57079" y="83198"/>
                        <a:pt x="58220" y="85116"/>
                        <a:pt x="59412" y="87086"/>
                      </a:cubicBezTo>
                      <a:cubicBezTo>
                        <a:pt x="63507" y="93928"/>
                        <a:pt x="67706" y="100978"/>
                        <a:pt x="75015" y="104503"/>
                      </a:cubicBezTo>
                      <a:cubicBezTo>
                        <a:pt x="76207" y="105073"/>
                        <a:pt x="76622" y="106421"/>
                        <a:pt x="76000" y="107457"/>
                      </a:cubicBezTo>
                      <a:cubicBezTo>
                        <a:pt x="75585" y="108183"/>
                        <a:pt x="74756" y="108598"/>
                        <a:pt x="73875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65" name="Google Shape;14965;p33"/>
                <p:cNvSpPr/>
                <p:nvPr/>
              </p:nvSpPr>
              <p:spPr>
                <a:xfrm>
                  <a:off x="4554671" y="5501272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44958" y="35824"/>
                      </a:moveTo>
                      <a:cubicBezTo>
                        <a:pt x="44958" y="35824"/>
                        <a:pt x="44802" y="35824"/>
                        <a:pt x="44750" y="35824"/>
                      </a:cubicBezTo>
                      <a:cubicBezTo>
                        <a:pt x="32310" y="34787"/>
                        <a:pt x="13182" y="29085"/>
                        <a:pt x="1415" y="24212"/>
                      </a:cubicBezTo>
                      <a:cubicBezTo>
                        <a:pt x="223" y="23694"/>
                        <a:pt x="-347" y="22398"/>
                        <a:pt x="223" y="21309"/>
                      </a:cubicBezTo>
                      <a:cubicBezTo>
                        <a:pt x="793" y="20221"/>
                        <a:pt x="2192" y="19702"/>
                        <a:pt x="3385" y="20221"/>
                      </a:cubicBezTo>
                      <a:cubicBezTo>
                        <a:pt x="13908" y="24575"/>
                        <a:pt x="30599" y="29655"/>
                        <a:pt x="42469" y="31210"/>
                      </a:cubicBezTo>
                      <a:cubicBezTo>
                        <a:pt x="42469" y="21465"/>
                        <a:pt x="45269" y="9750"/>
                        <a:pt x="49727" y="1248"/>
                      </a:cubicBezTo>
                      <a:cubicBezTo>
                        <a:pt x="50297" y="160"/>
                        <a:pt x="51748" y="-307"/>
                        <a:pt x="52941" y="212"/>
                      </a:cubicBezTo>
                      <a:cubicBezTo>
                        <a:pt x="54133" y="730"/>
                        <a:pt x="54651" y="2026"/>
                        <a:pt x="54081" y="3115"/>
                      </a:cubicBezTo>
                      <a:cubicBezTo>
                        <a:pt x="49571" y="11823"/>
                        <a:pt x="46824" y="24057"/>
                        <a:pt x="47342" y="33595"/>
                      </a:cubicBezTo>
                      <a:cubicBezTo>
                        <a:pt x="47342" y="34217"/>
                        <a:pt x="47083" y="34839"/>
                        <a:pt x="46617" y="35253"/>
                      </a:cubicBezTo>
                      <a:cubicBezTo>
                        <a:pt x="46150" y="35668"/>
                        <a:pt x="45580" y="35875"/>
                        <a:pt x="44958" y="3587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66" name="Google Shape;14966;p33"/>
                <p:cNvSpPr/>
                <p:nvPr/>
              </p:nvSpPr>
              <p:spPr>
                <a:xfrm>
                  <a:off x="4555384" y="5510970"/>
                  <a:ext cx="61156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56" h="42143" extrusionOk="0">
                      <a:moveTo>
                        <a:pt x="52746" y="42143"/>
                      </a:moveTo>
                      <a:lnTo>
                        <a:pt x="52746" y="42143"/>
                      </a:lnTo>
                      <a:cubicBezTo>
                        <a:pt x="33981" y="42039"/>
                        <a:pt x="8788" y="33590"/>
                        <a:pt x="1531" y="30998"/>
                      </a:cubicBezTo>
                      <a:cubicBezTo>
                        <a:pt x="287" y="30584"/>
                        <a:pt x="-335" y="29288"/>
                        <a:pt x="183" y="28147"/>
                      </a:cubicBezTo>
                      <a:cubicBezTo>
                        <a:pt x="650" y="27007"/>
                        <a:pt x="2049" y="26488"/>
                        <a:pt x="3294" y="26903"/>
                      </a:cubicBezTo>
                      <a:cubicBezTo>
                        <a:pt x="10084" y="29340"/>
                        <a:pt x="33048" y="37063"/>
                        <a:pt x="50724" y="37685"/>
                      </a:cubicBezTo>
                      <a:cubicBezTo>
                        <a:pt x="51398" y="33590"/>
                        <a:pt x="51813" y="29391"/>
                        <a:pt x="52176" y="25348"/>
                      </a:cubicBezTo>
                      <a:cubicBezTo>
                        <a:pt x="52901" y="17573"/>
                        <a:pt x="53627" y="9486"/>
                        <a:pt x="56478" y="1503"/>
                      </a:cubicBezTo>
                      <a:cubicBezTo>
                        <a:pt x="56893" y="362"/>
                        <a:pt x="58241" y="-260"/>
                        <a:pt x="59485" y="104"/>
                      </a:cubicBezTo>
                      <a:cubicBezTo>
                        <a:pt x="60729" y="466"/>
                        <a:pt x="61454" y="1710"/>
                        <a:pt x="61040" y="2850"/>
                      </a:cubicBezTo>
                      <a:cubicBezTo>
                        <a:pt x="58344" y="10367"/>
                        <a:pt x="57670" y="17831"/>
                        <a:pt x="56945" y="25711"/>
                      </a:cubicBezTo>
                      <a:cubicBezTo>
                        <a:pt x="56530" y="30480"/>
                        <a:pt x="56063" y="35404"/>
                        <a:pt x="55130" y="40277"/>
                      </a:cubicBezTo>
                      <a:cubicBezTo>
                        <a:pt x="54923" y="41314"/>
                        <a:pt x="53938" y="42091"/>
                        <a:pt x="52746" y="4209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67" name="Google Shape;14967;p33"/>
                <p:cNvSpPr/>
                <p:nvPr/>
              </p:nvSpPr>
              <p:spPr>
                <a:xfrm>
                  <a:off x="4573789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4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69"/>
                        <a:pt x="-338" y="30073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5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1"/>
                        <a:pt x="42634" y="37642"/>
                      </a:cubicBezTo>
                      <a:cubicBezTo>
                        <a:pt x="42997" y="33287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5"/>
                        <a:pt x="47714" y="35413"/>
                        <a:pt x="47248" y="40648"/>
                      </a:cubicBezTo>
                      <a:cubicBezTo>
                        <a:pt x="47196" y="41322"/>
                        <a:pt x="46833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68" name="Google Shape;14968;p33"/>
                <p:cNvSpPr/>
                <p:nvPr/>
              </p:nvSpPr>
              <p:spPr>
                <a:xfrm>
                  <a:off x="4585763" y="5547092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5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70"/>
                        <a:pt x="-338" y="30074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6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2"/>
                        <a:pt x="42634" y="37642"/>
                      </a:cubicBezTo>
                      <a:cubicBezTo>
                        <a:pt x="42997" y="33288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6"/>
                        <a:pt x="47714" y="35413"/>
                        <a:pt x="47248" y="40648"/>
                      </a:cubicBezTo>
                      <a:cubicBezTo>
                        <a:pt x="47196" y="41322"/>
                        <a:pt x="46781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69" name="Google Shape;14969;p33"/>
                <p:cNvSpPr/>
                <p:nvPr/>
              </p:nvSpPr>
              <p:spPr>
                <a:xfrm>
                  <a:off x="4561554" y="5499413"/>
                  <a:ext cx="26870" cy="17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22" extrusionOk="0">
                      <a:moveTo>
                        <a:pt x="20242" y="17571"/>
                      </a:moveTo>
                      <a:cubicBezTo>
                        <a:pt x="19983" y="17571"/>
                        <a:pt x="19724" y="17571"/>
                        <a:pt x="19465" y="17467"/>
                      </a:cubicBezTo>
                      <a:cubicBezTo>
                        <a:pt x="18480" y="17156"/>
                        <a:pt x="17236" y="16793"/>
                        <a:pt x="15888" y="16430"/>
                      </a:cubicBezTo>
                      <a:cubicBezTo>
                        <a:pt x="10445" y="14875"/>
                        <a:pt x="3654" y="13009"/>
                        <a:pt x="700" y="10365"/>
                      </a:cubicBezTo>
                      <a:cubicBezTo>
                        <a:pt x="-233" y="9536"/>
                        <a:pt x="-233" y="8136"/>
                        <a:pt x="700" y="7255"/>
                      </a:cubicBezTo>
                      <a:cubicBezTo>
                        <a:pt x="1633" y="6374"/>
                        <a:pt x="3136" y="6374"/>
                        <a:pt x="4121" y="7255"/>
                      </a:cubicBezTo>
                      <a:cubicBezTo>
                        <a:pt x="6246" y="9173"/>
                        <a:pt x="12933" y="11039"/>
                        <a:pt x="17339" y="12283"/>
                      </a:cubicBezTo>
                      <a:cubicBezTo>
                        <a:pt x="17910" y="12439"/>
                        <a:pt x="18428" y="12594"/>
                        <a:pt x="18946" y="12750"/>
                      </a:cubicBezTo>
                      <a:cubicBezTo>
                        <a:pt x="20709" y="8344"/>
                        <a:pt x="22056" y="1812"/>
                        <a:pt x="22108" y="1760"/>
                      </a:cubicBezTo>
                      <a:cubicBezTo>
                        <a:pt x="22367" y="568"/>
                        <a:pt x="23612" y="-209"/>
                        <a:pt x="24907" y="50"/>
                      </a:cubicBezTo>
                      <a:cubicBezTo>
                        <a:pt x="26203" y="257"/>
                        <a:pt x="27085" y="1398"/>
                        <a:pt x="26825" y="2590"/>
                      </a:cubicBezTo>
                      <a:cubicBezTo>
                        <a:pt x="26774" y="2952"/>
                        <a:pt x="24856" y="11816"/>
                        <a:pt x="22523" y="16378"/>
                      </a:cubicBezTo>
                      <a:cubicBezTo>
                        <a:pt x="22108" y="17156"/>
                        <a:pt x="21279" y="17623"/>
                        <a:pt x="20346" y="176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4970" name="Google Shape;14970;p33"/>
              <p:cNvGrpSpPr/>
              <p:nvPr/>
            </p:nvGrpSpPr>
            <p:grpSpPr>
              <a:xfrm>
                <a:off x="4533894" y="5591236"/>
                <a:ext cx="113790" cy="116091"/>
                <a:chOff x="4533894" y="5591236"/>
                <a:chExt cx="113790" cy="116091"/>
              </a:xfrm>
            </p:grpSpPr>
            <p:sp>
              <p:nvSpPr>
                <p:cNvPr id="14971" name="Google Shape;14971;p33"/>
                <p:cNvSpPr/>
                <p:nvPr/>
              </p:nvSpPr>
              <p:spPr>
                <a:xfrm>
                  <a:off x="4549475" y="5591236"/>
                  <a:ext cx="98209" cy="116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91" extrusionOk="0">
                      <a:moveTo>
                        <a:pt x="95459" y="116091"/>
                      </a:moveTo>
                      <a:cubicBezTo>
                        <a:pt x="95096" y="116091"/>
                        <a:pt x="94733" y="116040"/>
                        <a:pt x="94422" y="115884"/>
                      </a:cubicBezTo>
                      <a:cubicBezTo>
                        <a:pt x="84262" y="111996"/>
                        <a:pt x="77938" y="103391"/>
                        <a:pt x="72340" y="95823"/>
                      </a:cubicBezTo>
                      <a:cubicBezTo>
                        <a:pt x="70837" y="93801"/>
                        <a:pt x="69385" y="91780"/>
                        <a:pt x="67882" y="89966"/>
                      </a:cubicBezTo>
                      <a:cubicBezTo>
                        <a:pt x="64409" y="85715"/>
                        <a:pt x="61039" y="81412"/>
                        <a:pt x="57670" y="77110"/>
                      </a:cubicBezTo>
                      <a:cubicBezTo>
                        <a:pt x="53420" y="71667"/>
                        <a:pt x="49013" y="66017"/>
                        <a:pt x="44452" y="60574"/>
                      </a:cubicBezTo>
                      <a:cubicBezTo>
                        <a:pt x="40979" y="56479"/>
                        <a:pt x="36365" y="51710"/>
                        <a:pt x="31492" y="46682"/>
                      </a:cubicBezTo>
                      <a:cubicBezTo>
                        <a:pt x="17808" y="32686"/>
                        <a:pt x="2360" y="16772"/>
                        <a:pt x="27" y="2880"/>
                      </a:cubicBezTo>
                      <a:cubicBezTo>
                        <a:pt x="-180" y="1532"/>
                        <a:pt x="805" y="236"/>
                        <a:pt x="2308" y="29"/>
                      </a:cubicBezTo>
                      <a:cubicBezTo>
                        <a:pt x="3760" y="-179"/>
                        <a:pt x="5211" y="755"/>
                        <a:pt x="5419" y="2102"/>
                      </a:cubicBezTo>
                      <a:cubicBezTo>
                        <a:pt x="7544" y="14543"/>
                        <a:pt x="22421" y="29835"/>
                        <a:pt x="35588" y="43364"/>
                      </a:cubicBezTo>
                      <a:cubicBezTo>
                        <a:pt x="40564" y="48444"/>
                        <a:pt x="45229" y="53265"/>
                        <a:pt x="48806" y="57516"/>
                      </a:cubicBezTo>
                      <a:cubicBezTo>
                        <a:pt x="53471" y="63011"/>
                        <a:pt x="57877" y="68713"/>
                        <a:pt x="62180" y="74207"/>
                      </a:cubicBezTo>
                      <a:cubicBezTo>
                        <a:pt x="65497" y="78510"/>
                        <a:pt x="68867" y="82760"/>
                        <a:pt x="72288" y="86959"/>
                      </a:cubicBezTo>
                      <a:cubicBezTo>
                        <a:pt x="73843" y="88825"/>
                        <a:pt x="75346" y="90899"/>
                        <a:pt x="76901" y="92972"/>
                      </a:cubicBezTo>
                      <a:cubicBezTo>
                        <a:pt x="82293" y="100281"/>
                        <a:pt x="87891" y="107901"/>
                        <a:pt x="96548" y="111218"/>
                      </a:cubicBezTo>
                      <a:cubicBezTo>
                        <a:pt x="97947" y="111737"/>
                        <a:pt x="98569" y="113188"/>
                        <a:pt x="97999" y="114484"/>
                      </a:cubicBezTo>
                      <a:cubicBezTo>
                        <a:pt x="97584" y="115418"/>
                        <a:pt x="96548" y="115988"/>
                        <a:pt x="95511" y="11598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72" name="Google Shape;14972;p33"/>
                <p:cNvSpPr/>
                <p:nvPr/>
              </p:nvSpPr>
              <p:spPr>
                <a:xfrm>
                  <a:off x="4533894" y="5595783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52102" y="41254"/>
                      </a:moveTo>
                      <a:cubicBezTo>
                        <a:pt x="37950" y="41254"/>
                        <a:pt x="15609" y="36590"/>
                        <a:pt x="1820" y="32183"/>
                      </a:cubicBezTo>
                      <a:cubicBezTo>
                        <a:pt x="420" y="31717"/>
                        <a:pt x="-357" y="30317"/>
                        <a:pt x="161" y="29021"/>
                      </a:cubicBezTo>
                      <a:cubicBezTo>
                        <a:pt x="680" y="27725"/>
                        <a:pt x="2235" y="27051"/>
                        <a:pt x="3634" y="27518"/>
                      </a:cubicBezTo>
                      <a:cubicBezTo>
                        <a:pt x="16075" y="31457"/>
                        <a:pt x="35514" y="35656"/>
                        <a:pt x="49095" y="36226"/>
                      </a:cubicBezTo>
                      <a:cubicBezTo>
                        <a:pt x="48007" y="25237"/>
                        <a:pt x="49821" y="11708"/>
                        <a:pt x="53864" y="1651"/>
                      </a:cubicBezTo>
                      <a:cubicBezTo>
                        <a:pt x="54383" y="355"/>
                        <a:pt x="55938" y="-319"/>
                        <a:pt x="57389" y="148"/>
                      </a:cubicBezTo>
                      <a:cubicBezTo>
                        <a:pt x="58789" y="615"/>
                        <a:pt x="59514" y="2066"/>
                        <a:pt x="58996" y="3310"/>
                      </a:cubicBezTo>
                      <a:cubicBezTo>
                        <a:pt x="54849" y="13574"/>
                        <a:pt x="53190" y="27673"/>
                        <a:pt x="54849" y="38404"/>
                      </a:cubicBezTo>
                      <a:cubicBezTo>
                        <a:pt x="54953" y="39129"/>
                        <a:pt x="54746" y="39855"/>
                        <a:pt x="54227" y="40374"/>
                      </a:cubicBezTo>
                      <a:cubicBezTo>
                        <a:pt x="53709" y="40892"/>
                        <a:pt x="52931" y="41202"/>
                        <a:pt x="52154" y="41202"/>
                      </a:cubicBezTo>
                      <a:lnTo>
                        <a:pt x="52154" y="4120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73" name="Google Shape;14973;p33"/>
                <p:cNvSpPr/>
                <p:nvPr/>
              </p:nvSpPr>
              <p:spPr>
                <a:xfrm>
                  <a:off x="4536488" y="5606181"/>
                  <a:ext cx="66154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4" h="48480" extrusionOk="0">
                      <a:moveTo>
                        <a:pt x="54380" y="48429"/>
                      </a:moveTo>
                      <a:cubicBezTo>
                        <a:pt x="34060" y="48429"/>
                        <a:pt x="9593" y="42416"/>
                        <a:pt x="1973" y="40446"/>
                      </a:cubicBezTo>
                      <a:cubicBezTo>
                        <a:pt x="521" y="40083"/>
                        <a:pt x="-308" y="38684"/>
                        <a:pt x="107" y="37388"/>
                      </a:cubicBezTo>
                      <a:cubicBezTo>
                        <a:pt x="521" y="36092"/>
                        <a:pt x="2025" y="35314"/>
                        <a:pt x="3476" y="35677"/>
                      </a:cubicBezTo>
                      <a:cubicBezTo>
                        <a:pt x="11459" y="37803"/>
                        <a:pt x="38207" y="44334"/>
                        <a:pt x="58371" y="43401"/>
                      </a:cubicBezTo>
                      <a:cubicBezTo>
                        <a:pt x="58682" y="38684"/>
                        <a:pt x="58631" y="33915"/>
                        <a:pt x="58579" y="29301"/>
                      </a:cubicBezTo>
                      <a:cubicBezTo>
                        <a:pt x="58475" y="20437"/>
                        <a:pt x="58423" y="11262"/>
                        <a:pt x="60756" y="1931"/>
                      </a:cubicBezTo>
                      <a:cubicBezTo>
                        <a:pt x="61067" y="584"/>
                        <a:pt x="62570" y="-246"/>
                        <a:pt x="64021" y="65"/>
                      </a:cubicBezTo>
                      <a:cubicBezTo>
                        <a:pt x="65473" y="376"/>
                        <a:pt x="66406" y="1672"/>
                        <a:pt x="66095" y="3020"/>
                      </a:cubicBezTo>
                      <a:cubicBezTo>
                        <a:pt x="63918" y="11781"/>
                        <a:pt x="63970" y="20282"/>
                        <a:pt x="64073" y="29301"/>
                      </a:cubicBezTo>
                      <a:cubicBezTo>
                        <a:pt x="64073" y="34744"/>
                        <a:pt x="64177" y="40343"/>
                        <a:pt x="63659" y="45941"/>
                      </a:cubicBezTo>
                      <a:cubicBezTo>
                        <a:pt x="63555" y="47133"/>
                        <a:pt x="62518" y="48118"/>
                        <a:pt x="61170" y="48222"/>
                      </a:cubicBezTo>
                      <a:cubicBezTo>
                        <a:pt x="58993" y="48377"/>
                        <a:pt x="56713" y="48481"/>
                        <a:pt x="54380" y="4848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74" name="Google Shape;14974;p33"/>
                <p:cNvSpPr/>
                <p:nvPr/>
              </p:nvSpPr>
              <p:spPr>
                <a:xfrm>
                  <a:off x="4559391" y="5624597"/>
                  <a:ext cx="54596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19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6"/>
                        <a:pt x="38682" y="46601"/>
                        <a:pt x="32410" y="45927"/>
                      </a:cubicBezTo>
                      <a:cubicBezTo>
                        <a:pt x="22095" y="44786"/>
                        <a:pt x="11468" y="43646"/>
                        <a:pt x="1774" y="40432"/>
                      </a:cubicBezTo>
                      <a:cubicBezTo>
                        <a:pt x="375" y="39966"/>
                        <a:pt x="-351" y="38514"/>
                        <a:pt x="167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2"/>
                      </a:cubicBezTo>
                      <a:cubicBezTo>
                        <a:pt x="38423" y="41573"/>
                        <a:pt x="43814" y="42143"/>
                        <a:pt x="49101" y="43024"/>
                      </a:cubicBezTo>
                      <a:cubicBezTo>
                        <a:pt x="48998" y="38100"/>
                        <a:pt x="48842" y="33175"/>
                        <a:pt x="48687" y="28251"/>
                      </a:cubicBezTo>
                      <a:cubicBezTo>
                        <a:pt x="48427" y="19801"/>
                        <a:pt x="48116" y="11093"/>
                        <a:pt x="48168" y="2488"/>
                      </a:cubicBezTo>
                      <a:cubicBezTo>
                        <a:pt x="48168" y="1140"/>
                        <a:pt x="49412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60" y="10989"/>
                        <a:pt x="53819" y="19698"/>
                        <a:pt x="54130" y="28043"/>
                      </a:cubicBezTo>
                      <a:cubicBezTo>
                        <a:pt x="54337" y="34005"/>
                        <a:pt x="54544" y="40018"/>
                        <a:pt x="54596" y="45979"/>
                      </a:cubicBezTo>
                      <a:cubicBezTo>
                        <a:pt x="54596" y="46756"/>
                        <a:pt x="54233" y="47430"/>
                        <a:pt x="53611" y="47949"/>
                      </a:cubicBezTo>
                      <a:cubicBezTo>
                        <a:pt x="53093" y="48312"/>
                        <a:pt x="52523" y="48519"/>
                        <a:pt x="51901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75" name="Google Shape;14975;p33"/>
                <p:cNvSpPr/>
                <p:nvPr/>
              </p:nvSpPr>
              <p:spPr>
                <a:xfrm>
                  <a:off x="4575149" y="5645124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7"/>
                        <a:pt x="38682" y="46601"/>
                        <a:pt x="32410" y="45927"/>
                      </a:cubicBezTo>
                      <a:cubicBezTo>
                        <a:pt x="22146" y="44839"/>
                        <a:pt x="11468" y="43646"/>
                        <a:pt x="1775" y="40432"/>
                      </a:cubicBezTo>
                      <a:cubicBezTo>
                        <a:pt x="375" y="39966"/>
                        <a:pt x="-351" y="38514"/>
                        <a:pt x="168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3"/>
                      </a:cubicBezTo>
                      <a:cubicBezTo>
                        <a:pt x="38423" y="41573"/>
                        <a:pt x="43814" y="42143"/>
                        <a:pt x="49102" y="43024"/>
                      </a:cubicBezTo>
                      <a:cubicBezTo>
                        <a:pt x="48998" y="38100"/>
                        <a:pt x="48842" y="33176"/>
                        <a:pt x="48687" y="28251"/>
                      </a:cubicBezTo>
                      <a:cubicBezTo>
                        <a:pt x="48428" y="19801"/>
                        <a:pt x="48117" y="11093"/>
                        <a:pt x="48169" y="2488"/>
                      </a:cubicBezTo>
                      <a:cubicBezTo>
                        <a:pt x="48169" y="1140"/>
                        <a:pt x="49413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59" y="10989"/>
                        <a:pt x="53819" y="19698"/>
                        <a:pt x="54130" y="28095"/>
                      </a:cubicBezTo>
                      <a:cubicBezTo>
                        <a:pt x="54337" y="34056"/>
                        <a:pt x="54544" y="40018"/>
                        <a:pt x="54596" y="46031"/>
                      </a:cubicBezTo>
                      <a:cubicBezTo>
                        <a:pt x="54596" y="46809"/>
                        <a:pt x="54233" y="47483"/>
                        <a:pt x="53611" y="48001"/>
                      </a:cubicBezTo>
                      <a:cubicBezTo>
                        <a:pt x="53145" y="48363"/>
                        <a:pt x="52523" y="48571"/>
                        <a:pt x="51901" y="4857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76" name="Google Shape;14976;p33"/>
                <p:cNvSpPr/>
                <p:nvPr/>
              </p:nvSpPr>
              <p:spPr>
                <a:xfrm>
                  <a:off x="4539784" y="5595560"/>
                  <a:ext cx="29586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86" h="20379" extrusionOk="0">
                      <a:moveTo>
                        <a:pt x="23766" y="20380"/>
                      </a:moveTo>
                      <a:cubicBezTo>
                        <a:pt x="23766" y="20380"/>
                        <a:pt x="23351" y="20380"/>
                        <a:pt x="23092" y="20328"/>
                      </a:cubicBezTo>
                      <a:cubicBezTo>
                        <a:pt x="21952" y="20068"/>
                        <a:pt x="20500" y="19809"/>
                        <a:pt x="18893" y="19498"/>
                      </a:cubicBezTo>
                      <a:cubicBezTo>
                        <a:pt x="12569" y="18306"/>
                        <a:pt x="4690" y="16751"/>
                        <a:pt x="1009" y="14056"/>
                      </a:cubicBezTo>
                      <a:cubicBezTo>
                        <a:pt x="-183" y="13174"/>
                        <a:pt x="-338" y="11619"/>
                        <a:pt x="647" y="10582"/>
                      </a:cubicBezTo>
                      <a:cubicBezTo>
                        <a:pt x="1631" y="9546"/>
                        <a:pt x="3342" y="9390"/>
                        <a:pt x="4483" y="10220"/>
                      </a:cubicBezTo>
                      <a:cubicBezTo>
                        <a:pt x="7075" y="12138"/>
                        <a:pt x="14850" y="13641"/>
                        <a:pt x="19982" y="14626"/>
                      </a:cubicBezTo>
                      <a:cubicBezTo>
                        <a:pt x="20604" y="14730"/>
                        <a:pt x="21226" y="14885"/>
                        <a:pt x="21848" y="14988"/>
                      </a:cubicBezTo>
                      <a:cubicBezTo>
                        <a:pt x="23299" y="9857"/>
                        <a:pt x="24129" y="2341"/>
                        <a:pt x="24129" y="2237"/>
                      </a:cubicBezTo>
                      <a:cubicBezTo>
                        <a:pt x="24284" y="889"/>
                        <a:pt x="25632" y="-96"/>
                        <a:pt x="27135" y="7"/>
                      </a:cubicBezTo>
                      <a:cubicBezTo>
                        <a:pt x="28638" y="163"/>
                        <a:pt x="29727" y="1355"/>
                        <a:pt x="29571" y="2703"/>
                      </a:cubicBezTo>
                      <a:cubicBezTo>
                        <a:pt x="29571" y="3118"/>
                        <a:pt x="28431" y="13330"/>
                        <a:pt x="26306" y="18720"/>
                      </a:cubicBezTo>
                      <a:cubicBezTo>
                        <a:pt x="25891" y="19706"/>
                        <a:pt x="24854" y="20380"/>
                        <a:pt x="23714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4977" name="Google Shape;14977;p33"/>
              <p:cNvGrpSpPr/>
              <p:nvPr/>
            </p:nvGrpSpPr>
            <p:grpSpPr>
              <a:xfrm>
                <a:off x="4584226" y="5429120"/>
                <a:ext cx="64968" cy="75940"/>
                <a:chOff x="4584226" y="5429120"/>
                <a:chExt cx="64968" cy="75940"/>
              </a:xfrm>
            </p:grpSpPr>
            <p:sp>
              <p:nvSpPr>
                <p:cNvPr id="14978" name="Google Shape;14978;p33"/>
                <p:cNvSpPr/>
                <p:nvPr/>
              </p:nvSpPr>
              <p:spPr>
                <a:xfrm>
                  <a:off x="4595842" y="5429120"/>
                  <a:ext cx="53352" cy="75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2" h="75940" extrusionOk="0">
                      <a:moveTo>
                        <a:pt x="51684" y="75941"/>
                      </a:moveTo>
                      <a:cubicBezTo>
                        <a:pt x="51425" y="75941"/>
                        <a:pt x="51165" y="75889"/>
                        <a:pt x="50906" y="75785"/>
                      </a:cubicBezTo>
                      <a:cubicBezTo>
                        <a:pt x="44893" y="72883"/>
                        <a:pt x="41576" y="67284"/>
                        <a:pt x="38621" y="62360"/>
                      </a:cubicBezTo>
                      <a:cubicBezTo>
                        <a:pt x="37844" y="61012"/>
                        <a:pt x="37066" y="59716"/>
                        <a:pt x="36237" y="58524"/>
                      </a:cubicBezTo>
                      <a:cubicBezTo>
                        <a:pt x="34370" y="55724"/>
                        <a:pt x="32556" y="52926"/>
                        <a:pt x="30794" y="50126"/>
                      </a:cubicBezTo>
                      <a:cubicBezTo>
                        <a:pt x="28513" y="46549"/>
                        <a:pt x="26180" y="42869"/>
                        <a:pt x="23692" y="39293"/>
                      </a:cubicBezTo>
                      <a:cubicBezTo>
                        <a:pt x="21826" y="36597"/>
                        <a:pt x="19286" y="33435"/>
                        <a:pt x="16590" y="30117"/>
                      </a:cubicBezTo>
                      <a:cubicBezTo>
                        <a:pt x="9074" y="20787"/>
                        <a:pt x="573" y="10264"/>
                        <a:pt x="3" y="1607"/>
                      </a:cubicBezTo>
                      <a:cubicBezTo>
                        <a:pt x="-49" y="778"/>
                        <a:pt x="676" y="52"/>
                        <a:pt x="1558" y="0"/>
                      </a:cubicBezTo>
                      <a:cubicBezTo>
                        <a:pt x="2594" y="0"/>
                        <a:pt x="3268" y="570"/>
                        <a:pt x="3320" y="1452"/>
                      </a:cubicBezTo>
                      <a:cubicBezTo>
                        <a:pt x="3839" y="9175"/>
                        <a:pt x="12029" y="19335"/>
                        <a:pt x="19286" y="28303"/>
                      </a:cubicBezTo>
                      <a:cubicBezTo>
                        <a:pt x="22033" y="31672"/>
                        <a:pt x="24573" y="34834"/>
                        <a:pt x="26543" y="37634"/>
                      </a:cubicBezTo>
                      <a:cubicBezTo>
                        <a:pt x="29031" y="41262"/>
                        <a:pt x="31416" y="44995"/>
                        <a:pt x="33696" y="48571"/>
                      </a:cubicBezTo>
                      <a:cubicBezTo>
                        <a:pt x="35459" y="51370"/>
                        <a:pt x="37273" y="54170"/>
                        <a:pt x="39088" y="56917"/>
                      </a:cubicBezTo>
                      <a:cubicBezTo>
                        <a:pt x="39917" y="58161"/>
                        <a:pt x="40695" y="59508"/>
                        <a:pt x="41524" y="60856"/>
                      </a:cubicBezTo>
                      <a:cubicBezTo>
                        <a:pt x="44375" y="65625"/>
                        <a:pt x="47330" y="70550"/>
                        <a:pt x="52461" y="73038"/>
                      </a:cubicBezTo>
                      <a:cubicBezTo>
                        <a:pt x="53291" y="73453"/>
                        <a:pt x="53602" y="74386"/>
                        <a:pt x="53135" y="75111"/>
                      </a:cubicBezTo>
                      <a:cubicBezTo>
                        <a:pt x="52824" y="75630"/>
                        <a:pt x="52254" y="75941"/>
                        <a:pt x="51632" y="759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79" name="Google Shape;14979;p33"/>
                <p:cNvSpPr/>
                <p:nvPr/>
              </p:nvSpPr>
              <p:spPr>
                <a:xfrm>
                  <a:off x="4584226" y="5433738"/>
                  <a:ext cx="38020" cy="2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20" h="25136" extrusionOk="0">
                      <a:moveTo>
                        <a:pt x="31472" y="25136"/>
                      </a:moveTo>
                      <a:cubicBezTo>
                        <a:pt x="31472" y="25136"/>
                        <a:pt x="31368" y="25136"/>
                        <a:pt x="31317" y="25136"/>
                      </a:cubicBezTo>
                      <a:cubicBezTo>
                        <a:pt x="22608" y="24410"/>
                        <a:pt x="9234" y="20419"/>
                        <a:pt x="992" y="16998"/>
                      </a:cubicBezTo>
                      <a:cubicBezTo>
                        <a:pt x="163" y="16635"/>
                        <a:pt x="-252" y="15754"/>
                        <a:pt x="163" y="14976"/>
                      </a:cubicBezTo>
                      <a:cubicBezTo>
                        <a:pt x="526" y="14199"/>
                        <a:pt x="1562" y="13888"/>
                        <a:pt x="2392" y="14199"/>
                      </a:cubicBezTo>
                      <a:cubicBezTo>
                        <a:pt x="9752" y="17257"/>
                        <a:pt x="21468" y="20834"/>
                        <a:pt x="29761" y="21870"/>
                      </a:cubicBezTo>
                      <a:cubicBezTo>
                        <a:pt x="29761" y="15080"/>
                        <a:pt x="31731" y="6838"/>
                        <a:pt x="34842" y="877"/>
                      </a:cubicBezTo>
                      <a:cubicBezTo>
                        <a:pt x="35256" y="99"/>
                        <a:pt x="36241" y="-212"/>
                        <a:pt x="37070" y="151"/>
                      </a:cubicBezTo>
                      <a:cubicBezTo>
                        <a:pt x="37900" y="514"/>
                        <a:pt x="38263" y="1447"/>
                        <a:pt x="37848" y="2173"/>
                      </a:cubicBezTo>
                      <a:cubicBezTo>
                        <a:pt x="34686" y="8289"/>
                        <a:pt x="32768" y="16842"/>
                        <a:pt x="33131" y="23478"/>
                      </a:cubicBezTo>
                      <a:cubicBezTo>
                        <a:pt x="33131" y="23944"/>
                        <a:pt x="32975" y="24358"/>
                        <a:pt x="32613" y="24670"/>
                      </a:cubicBezTo>
                      <a:cubicBezTo>
                        <a:pt x="32302" y="24929"/>
                        <a:pt x="31887" y="25084"/>
                        <a:pt x="31472" y="2508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80" name="Google Shape;14980;p33"/>
                <p:cNvSpPr/>
                <p:nvPr/>
              </p:nvSpPr>
              <p:spPr>
                <a:xfrm>
                  <a:off x="4584724" y="5440711"/>
                  <a:ext cx="42812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12" h="29463" extrusionOk="0">
                      <a:moveTo>
                        <a:pt x="36936" y="29412"/>
                      </a:moveTo>
                      <a:lnTo>
                        <a:pt x="36936" y="29412"/>
                      </a:lnTo>
                      <a:cubicBezTo>
                        <a:pt x="23769" y="29360"/>
                        <a:pt x="6145" y="23450"/>
                        <a:pt x="1064" y="21636"/>
                      </a:cubicBezTo>
                      <a:cubicBezTo>
                        <a:pt x="183" y="21325"/>
                        <a:pt x="-232" y="20444"/>
                        <a:pt x="131" y="19666"/>
                      </a:cubicBezTo>
                      <a:cubicBezTo>
                        <a:pt x="494" y="18889"/>
                        <a:pt x="1479" y="18474"/>
                        <a:pt x="2309" y="18785"/>
                      </a:cubicBezTo>
                      <a:cubicBezTo>
                        <a:pt x="7078" y="20496"/>
                        <a:pt x="23095" y="25886"/>
                        <a:pt x="35536" y="26353"/>
                      </a:cubicBezTo>
                      <a:cubicBezTo>
                        <a:pt x="36003" y="23502"/>
                        <a:pt x="36262" y="20548"/>
                        <a:pt x="36521" y="17748"/>
                      </a:cubicBezTo>
                      <a:cubicBezTo>
                        <a:pt x="37039" y="12305"/>
                        <a:pt x="37558" y="6655"/>
                        <a:pt x="39527" y="1057"/>
                      </a:cubicBezTo>
                      <a:cubicBezTo>
                        <a:pt x="39786" y="279"/>
                        <a:pt x="40771" y="-187"/>
                        <a:pt x="41653" y="72"/>
                      </a:cubicBezTo>
                      <a:cubicBezTo>
                        <a:pt x="42534" y="331"/>
                        <a:pt x="43000" y="1212"/>
                        <a:pt x="42741" y="1990"/>
                      </a:cubicBezTo>
                      <a:cubicBezTo>
                        <a:pt x="40875" y="7277"/>
                        <a:pt x="40357" y="12461"/>
                        <a:pt x="39890" y="18008"/>
                      </a:cubicBezTo>
                      <a:cubicBezTo>
                        <a:pt x="39579" y="21325"/>
                        <a:pt x="39268" y="24798"/>
                        <a:pt x="38594" y="28219"/>
                      </a:cubicBezTo>
                      <a:cubicBezTo>
                        <a:pt x="38439" y="28945"/>
                        <a:pt x="37765" y="29463"/>
                        <a:pt x="36936" y="2946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81" name="Google Shape;14981;p33"/>
                <p:cNvSpPr/>
                <p:nvPr/>
              </p:nvSpPr>
              <p:spPr>
                <a:xfrm>
                  <a:off x="4597642" y="5452591"/>
                  <a:ext cx="35172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72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0" y="21886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4"/>
                        <a:pt x="14064" y="23027"/>
                        <a:pt x="20130" y="24219"/>
                      </a:cubicBezTo>
                      <a:cubicBezTo>
                        <a:pt x="23343" y="24841"/>
                        <a:pt x="26609" y="25463"/>
                        <a:pt x="29823" y="26292"/>
                      </a:cubicBezTo>
                      <a:cubicBezTo>
                        <a:pt x="30082" y="23286"/>
                        <a:pt x="30289" y="20228"/>
                        <a:pt x="30497" y="17221"/>
                      </a:cubicBezTo>
                      <a:cubicBezTo>
                        <a:pt x="30860" y="12037"/>
                        <a:pt x="31222" y="6647"/>
                        <a:pt x="31793" y="1359"/>
                      </a:cubicBezTo>
                      <a:cubicBezTo>
                        <a:pt x="31896" y="530"/>
                        <a:pt x="32674" y="-92"/>
                        <a:pt x="33659" y="11"/>
                      </a:cubicBezTo>
                      <a:cubicBezTo>
                        <a:pt x="34592" y="115"/>
                        <a:pt x="35266" y="841"/>
                        <a:pt x="35162" y="1670"/>
                      </a:cubicBezTo>
                      <a:cubicBezTo>
                        <a:pt x="34592" y="6905"/>
                        <a:pt x="34229" y="12245"/>
                        <a:pt x="33866" y="17428"/>
                      </a:cubicBezTo>
                      <a:cubicBezTo>
                        <a:pt x="33607" y="21109"/>
                        <a:pt x="33348" y="24789"/>
                        <a:pt x="33037" y="28418"/>
                      </a:cubicBezTo>
                      <a:cubicBezTo>
                        <a:pt x="33037" y="28884"/>
                        <a:pt x="32726" y="29299"/>
                        <a:pt x="32311" y="29558"/>
                      </a:cubicBezTo>
                      <a:cubicBezTo>
                        <a:pt x="32052" y="29714"/>
                        <a:pt x="31689" y="29817"/>
                        <a:pt x="31378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82" name="Google Shape;14982;p33"/>
                <p:cNvSpPr/>
                <p:nvPr/>
              </p:nvSpPr>
              <p:spPr>
                <a:xfrm>
                  <a:off x="4606039" y="5465964"/>
                  <a:ext cx="35120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0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1" y="21887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5"/>
                        <a:pt x="14065" y="23027"/>
                        <a:pt x="20129" y="24219"/>
                      </a:cubicBezTo>
                      <a:cubicBezTo>
                        <a:pt x="23343" y="24841"/>
                        <a:pt x="26609" y="25463"/>
                        <a:pt x="29823" y="26293"/>
                      </a:cubicBezTo>
                      <a:cubicBezTo>
                        <a:pt x="30082" y="23286"/>
                        <a:pt x="30289" y="20280"/>
                        <a:pt x="30497" y="17221"/>
                      </a:cubicBezTo>
                      <a:cubicBezTo>
                        <a:pt x="30860" y="12038"/>
                        <a:pt x="31223" y="6647"/>
                        <a:pt x="31793" y="1359"/>
                      </a:cubicBezTo>
                      <a:cubicBezTo>
                        <a:pt x="31896" y="530"/>
                        <a:pt x="32726" y="-92"/>
                        <a:pt x="33607" y="11"/>
                      </a:cubicBezTo>
                      <a:cubicBezTo>
                        <a:pt x="34540" y="115"/>
                        <a:pt x="35214" y="841"/>
                        <a:pt x="35110" y="1670"/>
                      </a:cubicBezTo>
                      <a:cubicBezTo>
                        <a:pt x="34540" y="6906"/>
                        <a:pt x="34177" y="12245"/>
                        <a:pt x="33814" y="17428"/>
                      </a:cubicBezTo>
                      <a:cubicBezTo>
                        <a:pt x="33555" y="21109"/>
                        <a:pt x="33296" y="24738"/>
                        <a:pt x="32985" y="28418"/>
                      </a:cubicBezTo>
                      <a:cubicBezTo>
                        <a:pt x="32985" y="28885"/>
                        <a:pt x="32674" y="29299"/>
                        <a:pt x="32259" y="29559"/>
                      </a:cubicBezTo>
                      <a:cubicBezTo>
                        <a:pt x="32000" y="29714"/>
                        <a:pt x="31637" y="29817"/>
                        <a:pt x="31326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83" name="Google Shape;14983;p33"/>
                <p:cNvSpPr/>
                <p:nvPr/>
              </p:nvSpPr>
              <p:spPr>
                <a:xfrm>
                  <a:off x="4589067" y="5432462"/>
                  <a:ext cx="18777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77" h="12416" extrusionOk="0">
                      <a:moveTo>
                        <a:pt x="14190" y="12365"/>
                      </a:moveTo>
                      <a:cubicBezTo>
                        <a:pt x="14190" y="12365"/>
                        <a:pt x="13828" y="12365"/>
                        <a:pt x="13620" y="12261"/>
                      </a:cubicBezTo>
                      <a:cubicBezTo>
                        <a:pt x="12946" y="12053"/>
                        <a:pt x="12065" y="11795"/>
                        <a:pt x="11132" y="11535"/>
                      </a:cubicBezTo>
                      <a:cubicBezTo>
                        <a:pt x="7296" y="10447"/>
                        <a:pt x="2579" y="9151"/>
                        <a:pt x="505" y="7285"/>
                      </a:cubicBezTo>
                      <a:cubicBezTo>
                        <a:pt x="-168" y="6715"/>
                        <a:pt x="-168" y="5729"/>
                        <a:pt x="505" y="5107"/>
                      </a:cubicBezTo>
                      <a:cubicBezTo>
                        <a:pt x="1179" y="4485"/>
                        <a:pt x="2216" y="4485"/>
                        <a:pt x="2890" y="5107"/>
                      </a:cubicBezTo>
                      <a:cubicBezTo>
                        <a:pt x="4341" y="6455"/>
                        <a:pt x="9058" y="7751"/>
                        <a:pt x="12169" y="8633"/>
                      </a:cubicBezTo>
                      <a:cubicBezTo>
                        <a:pt x="12532" y="8736"/>
                        <a:pt x="12894" y="8840"/>
                        <a:pt x="13257" y="8943"/>
                      </a:cubicBezTo>
                      <a:cubicBezTo>
                        <a:pt x="14501" y="5885"/>
                        <a:pt x="15434" y="1272"/>
                        <a:pt x="15434" y="1220"/>
                      </a:cubicBezTo>
                      <a:cubicBezTo>
                        <a:pt x="15590" y="390"/>
                        <a:pt x="16523" y="-128"/>
                        <a:pt x="17404" y="28"/>
                      </a:cubicBezTo>
                      <a:cubicBezTo>
                        <a:pt x="18337" y="183"/>
                        <a:pt x="18907" y="1012"/>
                        <a:pt x="18752" y="1842"/>
                      </a:cubicBezTo>
                      <a:cubicBezTo>
                        <a:pt x="18700" y="2101"/>
                        <a:pt x="17404" y="8321"/>
                        <a:pt x="15745" y="11535"/>
                      </a:cubicBezTo>
                      <a:cubicBezTo>
                        <a:pt x="15486" y="12105"/>
                        <a:pt x="14864" y="12417"/>
                        <a:pt x="14242" y="124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4984" name="Google Shape;14984;p33"/>
              <p:cNvGrpSpPr/>
              <p:nvPr/>
            </p:nvGrpSpPr>
            <p:grpSpPr>
              <a:xfrm>
                <a:off x="4622745" y="5352943"/>
                <a:ext cx="47869" cy="89032"/>
                <a:chOff x="4622745" y="5352943"/>
                <a:chExt cx="47869" cy="89032"/>
              </a:xfrm>
            </p:grpSpPr>
            <p:sp>
              <p:nvSpPr>
                <p:cNvPr id="14985" name="Google Shape;14985;p33"/>
                <p:cNvSpPr/>
                <p:nvPr/>
              </p:nvSpPr>
              <p:spPr>
                <a:xfrm>
                  <a:off x="4646292" y="5352943"/>
                  <a:ext cx="9538" cy="89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38" h="89032" extrusionOk="0">
                      <a:moveTo>
                        <a:pt x="7817" y="89032"/>
                      </a:moveTo>
                      <a:cubicBezTo>
                        <a:pt x="7247" y="89032"/>
                        <a:pt x="6729" y="88774"/>
                        <a:pt x="6366" y="88307"/>
                      </a:cubicBezTo>
                      <a:cubicBezTo>
                        <a:pt x="2737" y="83072"/>
                        <a:pt x="2893" y="76695"/>
                        <a:pt x="3048" y="71097"/>
                      </a:cubicBezTo>
                      <a:cubicBezTo>
                        <a:pt x="3048" y="69594"/>
                        <a:pt x="3100" y="68091"/>
                        <a:pt x="3048" y="66691"/>
                      </a:cubicBezTo>
                      <a:cubicBezTo>
                        <a:pt x="2945" y="63425"/>
                        <a:pt x="2945" y="60160"/>
                        <a:pt x="2945" y="56894"/>
                      </a:cubicBezTo>
                      <a:cubicBezTo>
                        <a:pt x="2945" y="52798"/>
                        <a:pt x="2945" y="48496"/>
                        <a:pt x="2685" y="44297"/>
                      </a:cubicBezTo>
                      <a:cubicBezTo>
                        <a:pt x="2530" y="41083"/>
                        <a:pt x="2063" y="37247"/>
                        <a:pt x="1545" y="33101"/>
                      </a:cubicBezTo>
                      <a:cubicBezTo>
                        <a:pt x="93" y="21645"/>
                        <a:pt x="-1513" y="8633"/>
                        <a:pt x="2737" y="858"/>
                      </a:cubicBezTo>
                      <a:cubicBezTo>
                        <a:pt x="3152" y="81"/>
                        <a:pt x="4189" y="-230"/>
                        <a:pt x="4966" y="184"/>
                      </a:cubicBezTo>
                      <a:cubicBezTo>
                        <a:pt x="5796" y="547"/>
                        <a:pt x="6159" y="1480"/>
                        <a:pt x="5744" y="2258"/>
                      </a:cubicBezTo>
                      <a:cubicBezTo>
                        <a:pt x="1960" y="9204"/>
                        <a:pt x="3515" y="21748"/>
                        <a:pt x="4915" y="32790"/>
                      </a:cubicBezTo>
                      <a:cubicBezTo>
                        <a:pt x="5433" y="36937"/>
                        <a:pt x="5899" y="40876"/>
                        <a:pt x="6055" y="44194"/>
                      </a:cubicBezTo>
                      <a:cubicBezTo>
                        <a:pt x="6262" y="48496"/>
                        <a:pt x="6262" y="52747"/>
                        <a:pt x="6314" y="56894"/>
                      </a:cubicBezTo>
                      <a:cubicBezTo>
                        <a:pt x="6314" y="60108"/>
                        <a:pt x="6314" y="63373"/>
                        <a:pt x="6470" y="66587"/>
                      </a:cubicBezTo>
                      <a:cubicBezTo>
                        <a:pt x="6470" y="68039"/>
                        <a:pt x="6470" y="69542"/>
                        <a:pt x="6470" y="71097"/>
                      </a:cubicBezTo>
                      <a:cubicBezTo>
                        <a:pt x="6314" y="76540"/>
                        <a:pt x="6210" y="82138"/>
                        <a:pt x="9269" y="86596"/>
                      </a:cubicBezTo>
                      <a:cubicBezTo>
                        <a:pt x="9787" y="87322"/>
                        <a:pt x="9528" y="88255"/>
                        <a:pt x="8750" y="88722"/>
                      </a:cubicBezTo>
                      <a:cubicBezTo>
                        <a:pt x="8491" y="88877"/>
                        <a:pt x="8180" y="88929"/>
                        <a:pt x="7869" y="889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86" name="Google Shape;14986;p33"/>
                <p:cNvSpPr/>
                <p:nvPr/>
              </p:nvSpPr>
              <p:spPr>
                <a:xfrm>
                  <a:off x="4628611" y="5364093"/>
                  <a:ext cx="41040" cy="23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0" h="23453" extrusionOk="0">
                      <a:moveTo>
                        <a:pt x="23165" y="23454"/>
                      </a:moveTo>
                      <a:cubicBezTo>
                        <a:pt x="22802" y="23454"/>
                        <a:pt x="22491" y="23350"/>
                        <a:pt x="22180" y="23195"/>
                      </a:cubicBezTo>
                      <a:cubicBezTo>
                        <a:pt x="15027" y="18633"/>
                        <a:pt x="5593" y="9095"/>
                        <a:pt x="305" y="2408"/>
                      </a:cubicBezTo>
                      <a:cubicBezTo>
                        <a:pt x="-213" y="1734"/>
                        <a:pt x="-58" y="749"/>
                        <a:pt x="668" y="283"/>
                      </a:cubicBezTo>
                      <a:cubicBezTo>
                        <a:pt x="1446" y="-184"/>
                        <a:pt x="2483" y="-80"/>
                        <a:pt x="3001" y="646"/>
                      </a:cubicBezTo>
                      <a:cubicBezTo>
                        <a:pt x="7718" y="6658"/>
                        <a:pt x="15908" y="15004"/>
                        <a:pt x="22543" y="19670"/>
                      </a:cubicBezTo>
                      <a:cubicBezTo>
                        <a:pt x="26275" y="13760"/>
                        <a:pt x="32444" y="7540"/>
                        <a:pt x="38405" y="3756"/>
                      </a:cubicBezTo>
                      <a:cubicBezTo>
                        <a:pt x="39183" y="3289"/>
                        <a:pt x="40220" y="3445"/>
                        <a:pt x="40738" y="4119"/>
                      </a:cubicBezTo>
                      <a:cubicBezTo>
                        <a:pt x="41256" y="4792"/>
                        <a:pt x="41101" y="5778"/>
                        <a:pt x="40323" y="6244"/>
                      </a:cubicBezTo>
                      <a:cubicBezTo>
                        <a:pt x="34259" y="10080"/>
                        <a:pt x="27882" y="16663"/>
                        <a:pt x="24565" y="22625"/>
                      </a:cubicBezTo>
                      <a:cubicBezTo>
                        <a:pt x="24358" y="23039"/>
                        <a:pt x="23943" y="23298"/>
                        <a:pt x="23476" y="23402"/>
                      </a:cubicBezTo>
                      <a:cubicBezTo>
                        <a:pt x="23321" y="23402"/>
                        <a:pt x="23217" y="23402"/>
                        <a:pt x="23062" y="2340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87" name="Google Shape;14987;p33"/>
                <p:cNvSpPr/>
                <p:nvPr/>
              </p:nvSpPr>
              <p:spPr>
                <a:xfrm>
                  <a:off x="4622745" y="5374364"/>
                  <a:ext cx="47869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69" h="25675" extrusionOk="0">
                      <a:moveTo>
                        <a:pt x="28047" y="25624"/>
                      </a:moveTo>
                      <a:cubicBezTo>
                        <a:pt x="27736" y="25624"/>
                        <a:pt x="27477" y="25572"/>
                        <a:pt x="27217" y="25416"/>
                      </a:cubicBezTo>
                      <a:cubicBezTo>
                        <a:pt x="15813" y="19404"/>
                        <a:pt x="3787" y="6341"/>
                        <a:pt x="366" y="2453"/>
                      </a:cubicBezTo>
                      <a:cubicBezTo>
                        <a:pt x="-204" y="1779"/>
                        <a:pt x="-101" y="846"/>
                        <a:pt x="625" y="328"/>
                      </a:cubicBezTo>
                      <a:cubicBezTo>
                        <a:pt x="1351" y="-191"/>
                        <a:pt x="2388" y="-87"/>
                        <a:pt x="3010" y="587"/>
                      </a:cubicBezTo>
                      <a:cubicBezTo>
                        <a:pt x="6223" y="4215"/>
                        <a:pt x="17161" y="16138"/>
                        <a:pt x="27684" y="22151"/>
                      </a:cubicBezTo>
                      <a:cubicBezTo>
                        <a:pt x="29654" y="19870"/>
                        <a:pt x="31520" y="17486"/>
                        <a:pt x="33282" y="15101"/>
                      </a:cubicBezTo>
                      <a:cubicBezTo>
                        <a:pt x="36703" y="10591"/>
                        <a:pt x="40228" y="5926"/>
                        <a:pt x="45049" y="1987"/>
                      </a:cubicBezTo>
                      <a:cubicBezTo>
                        <a:pt x="45723" y="1417"/>
                        <a:pt x="46812" y="1468"/>
                        <a:pt x="47434" y="2090"/>
                      </a:cubicBezTo>
                      <a:cubicBezTo>
                        <a:pt x="48056" y="2713"/>
                        <a:pt x="48004" y="3697"/>
                        <a:pt x="47330" y="4267"/>
                      </a:cubicBezTo>
                      <a:cubicBezTo>
                        <a:pt x="42820" y="7999"/>
                        <a:pt x="39554" y="12302"/>
                        <a:pt x="36081" y="16864"/>
                      </a:cubicBezTo>
                      <a:cubicBezTo>
                        <a:pt x="34008" y="19611"/>
                        <a:pt x="31831" y="22462"/>
                        <a:pt x="29395" y="25106"/>
                      </a:cubicBezTo>
                      <a:cubicBezTo>
                        <a:pt x="29084" y="25468"/>
                        <a:pt x="28565" y="25676"/>
                        <a:pt x="28099" y="256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88" name="Google Shape;14988;p33"/>
                <p:cNvSpPr/>
                <p:nvPr/>
              </p:nvSpPr>
              <p:spPr>
                <a:xfrm>
                  <a:off x="4627059" y="5388575"/>
                  <a:ext cx="41503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03" h="25357" extrusionOk="0">
                      <a:moveTo>
                        <a:pt x="23369" y="25306"/>
                      </a:moveTo>
                      <a:cubicBezTo>
                        <a:pt x="22903" y="25306"/>
                        <a:pt x="22436" y="25150"/>
                        <a:pt x="22125" y="24839"/>
                      </a:cubicBezTo>
                      <a:cubicBezTo>
                        <a:pt x="19534" y="22299"/>
                        <a:pt x="16527" y="19862"/>
                        <a:pt x="13624" y="17478"/>
                      </a:cubicBezTo>
                      <a:cubicBezTo>
                        <a:pt x="8855" y="13590"/>
                        <a:pt x="3931" y="9599"/>
                        <a:pt x="302" y="4830"/>
                      </a:cubicBezTo>
                      <a:cubicBezTo>
                        <a:pt x="-216" y="4156"/>
                        <a:pt x="-61" y="3171"/>
                        <a:pt x="717" y="2705"/>
                      </a:cubicBezTo>
                      <a:cubicBezTo>
                        <a:pt x="1494" y="2238"/>
                        <a:pt x="2531" y="2393"/>
                        <a:pt x="3050" y="3067"/>
                      </a:cubicBezTo>
                      <a:cubicBezTo>
                        <a:pt x="6471" y="7525"/>
                        <a:pt x="11240" y="11413"/>
                        <a:pt x="15853" y="15197"/>
                      </a:cubicBezTo>
                      <a:cubicBezTo>
                        <a:pt x="18290" y="17167"/>
                        <a:pt x="20778" y="19240"/>
                        <a:pt x="23110" y="21366"/>
                      </a:cubicBezTo>
                      <a:cubicBezTo>
                        <a:pt x="24976" y="18878"/>
                        <a:pt x="26791" y="16338"/>
                        <a:pt x="28657" y="13797"/>
                      </a:cubicBezTo>
                      <a:cubicBezTo>
                        <a:pt x="31819" y="9443"/>
                        <a:pt x="35085" y="4933"/>
                        <a:pt x="38454" y="631"/>
                      </a:cubicBezTo>
                      <a:cubicBezTo>
                        <a:pt x="39024" y="-43"/>
                        <a:pt x="40061" y="-198"/>
                        <a:pt x="40787" y="268"/>
                      </a:cubicBezTo>
                      <a:cubicBezTo>
                        <a:pt x="41564" y="735"/>
                        <a:pt x="41720" y="1720"/>
                        <a:pt x="41201" y="2393"/>
                      </a:cubicBezTo>
                      <a:cubicBezTo>
                        <a:pt x="37832" y="6696"/>
                        <a:pt x="34618" y="11154"/>
                        <a:pt x="31456" y="15508"/>
                      </a:cubicBezTo>
                      <a:cubicBezTo>
                        <a:pt x="29227" y="18566"/>
                        <a:pt x="26998" y="21625"/>
                        <a:pt x="24717" y="24684"/>
                      </a:cubicBezTo>
                      <a:cubicBezTo>
                        <a:pt x="24406" y="25046"/>
                        <a:pt x="23940" y="25306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89" name="Google Shape;14989;p33"/>
                <p:cNvSpPr/>
                <p:nvPr/>
              </p:nvSpPr>
              <p:spPr>
                <a:xfrm>
                  <a:off x="4627007" y="5403918"/>
                  <a:ext cx="41451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51" h="25357" extrusionOk="0">
                      <a:moveTo>
                        <a:pt x="23369" y="25357"/>
                      </a:moveTo>
                      <a:cubicBezTo>
                        <a:pt x="22903" y="25357"/>
                        <a:pt x="22436" y="25202"/>
                        <a:pt x="22125" y="24891"/>
                      </a:cubicBezTo>
                      <a:cubicBezTo>
                        <a:pt x="19534" y="22351"/>
                        <a:pt x="16527" y="19914"/>
                        <a:pt x="13624" y="17530"/>
                      </a:cubicBezTo>
                      <a:cubicBezTo>
                        <a:pt x="8855" y="13642"/>
                        <a:pt x="3931" y="9651"/>
                        <a:pt x="302" y="4882"/>
                      </a:cubicBezTo>
                      <a:cubicBezTo>
                        <a:pt x="-216" y="4208"/>
                        <a:pt x="-61" y="3223"/>
                        <a:pt x="717" y="2757"/>
                      </a:cubicBezTo>
                      <a:cubicBezTo>
                        <a:pt x="1494" y="2290"/>
                        <a:pt x="2531" y="2445"/>
                        <a:pt x="3050" y="3119"/>
                      </a:cubicBezTo>
                      <a:cubicBezTo>
                        <a:pt x="6471" y="7577"/>
                        <a:pt x="11240" y="11465"/>
                        <a:pt x="15853" y="15249"/>
                      </a:cubicBezTo>
                      <a:cubicBezTo>
                        <a:pt x="18290" y="17219"/>
                        <a:pt x="20778" y="19292"/>
                        <a:pt x="23110" y="21418"/>
                      </a:cubicBezTo>
                      <a:cubicBezTo>
                        <a:pt x="24976" y="18878"/>
                        <a:pt x="26842" y="16338"/>
                        <a:pt x="28657" y="13798"/>
                      </a:cubicBezTo>
                      <a:cubicBezTo>
                        <a:pt x="31819" y="9444"/>
                        <a:pt x="35033" y="4985"/>
                        <a:pt x="38402" y="631"/>
                      </a:cubicBezTo>
                      <a:cubicBezTo>
                        <a:pt x="38920" y="-43"/>
                        <a:pt x="40009" y="-199"/>
                        <a:pt x="40735" y="268"/>
                      </a:cubicBezTo>
                      <a:cubicBezTo>
                        <a:pt x="41512" y="735"/>
                        <a:pt x="41668" y="1719"/>
                        <a:pt x="41149" y="2393"/>
                      </a:cubicBezTo>
                      <a:cubicBezTo>
                        <a:pt x="37780" y="6644"/>
                        <a:pt x="34566" y="11102"/>
                        <a:pt x="31456" y="15456"/>
                      </a:cubicBezTo>
                      <a:cubicBezTo>
                        <a:pt x="29227" y="18515"/>
                        <a:pt x="26998" y="21625"/>
                        <a:pt x="24717" y="24683"/>
                      </a:cubicBezTo>
                      <a:cubicBezTo>
                        <a:pt x="24406" y="25046"/>
                        <a:pt x="23940" y="25305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90" name="Google Shape;14990;p33"/>
                <p:cNvSpPr/>
                <p:nvPr/>
              </p:nvSpPr>
              <p:spPr>
                <a:xfrm>
                  <a:off x="4638595" y="5357018"/>
                  <a:ext cx="19313" cy="12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13" h="12749" extrusionOk="0">
                      <a:moveTo>
                        <a:pt x="10071" y="12697"/>
                      </a:moveTo>
                      <a:cubicBezTo>
                        <a:pt x="9605" y="12697"/>
                        <a:pt x="9138" y="12542"/>
                        <a:pt x="8775" y="12179"/>
                      </a:cubicBezTo>
                      <a:cubicBezTo>
                        <a:pt x="8309" y="11660"/>
                        <a:pt x="7687" y="11090"/>
                        <a:pt x="6961" y="10416"/>
                      </a:cubicBezTo>
                      <a:cubicBezTo>
                        <a:pt x="4213" y="7773"/>
                        <a:pt x="844" y="4456"/>
                        <a:pt x="67" y="1916"/>
                      </a:cubicBezTo>
                      <a:cubicBezTo>
                        <a:pt x="-193" y="1086"/>
                        <a:pt x="326" y="256"/>
                        <a:pt x="1259" y="49"/>
                      </a:cubicBezTo>
                      <a:cubicBezTo>
                        <a:pt x="2192" y="-158"/>
                        <a:pt x="3073" y="308"/>
                        <a:pt x="3332" y="1138"/>
                      </a:cubicBezTo>
                      <a:cubicBezTo>
                        <a:pt x="3902" y="2952"/>
                        <a:pt x="7220" y="6218"/>
                        <a:pt x="9449" y="8343"/>
                      </a:cubicBezTo>
                      <a:cubicBezTo>
                        <a:pt x="9708" y="8602"/>
                        <a:pt x="10019" y="8862"/>
                        <a:pt x="10227" y="9120"/>
                      </a:cubicBezTo>
                      <a:cubicBezTo>
                        <a:pt x="12974" y="6995"/>
                        <a:pt x="16291" y="3470"/>
                        <a:pt x="16343" y="3418"/>
                      </a:cubicBezTo>
                      <a:cubicBezTo>
                        <a:pt x="16965" y="2796"/>
                        <a:pt x="18002" y="2693"/>
                        <a:pt x="18728" y="3263"/>
                      </a:cubicBezTo>
                      <a:cubicBezTo>
                        <a:pt x="19453" y="3833"/>
                        <a:pt x="19505" y="4766"/>
                        <a:pt x="18883" y="5440"/>
                      </a:cubicBezTo>
                      <a:cubicBezTo>
                        <a:pt x="18676" y="5648"/>
                        <a:pt x="14166" y="10416"/>
                        <a:pt x="10952" y="12490"/>
                      </a:cubicBezTo>
                      <a:cubicBezTo>
                        <a:pt x="10641" y="12697"/>
                        <a:pt x="10330" y="12749"/>
                        <a:pt x="9968" y="1274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4991" name="Google Shape;14991;p33"/>
              <p:cNvGrpSpPr/>
              <p:nvPr/>
            </p:nvGrpSpPr>
            <p:grpSpPr>
              <a:xfrm>
                <a:off x="4561444" y="5705800"/>
                <a:ext cx="83657" cy="81822"/>
                <a:chOff x="4561444" y="5705800"/>
                <a:chExt cx="83657" cy="81822"/>
              </a:xfrm>
            </p:grpSpPr>
            <p:sp>
              <p:nvSpPr>
                <p:cNvPr id="14992" name="Google Shape;14992;p33"/>
                <p:cNvSpPr/>
                <p:nvPr/>
              </p:nvSpPr>
              <p:spPr>
                <a:xfrm>
                  <a:off x="4572068" y="5705800"/>
                  <a:ext cx="73033" cy="81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3" h="81822" extrusionOk="0">
                      <a:moveTo>
                        <a:pt x="71052" y="81770"/>
                      </a:moveTo>
                      <a:cubicBezTo>
                        <a:pt x="71052" y="81770"/>
                        <a:pt x="70585" y="81770"/>
                        <a:pt x="70326" y="81667"/>
                      </a:cubicBezTo>
                      <a:cubicBezTo>
                        <a:pt x="62913" y="79023"/>
                        <a:pt x="58196" y="72958"/>
                        <a:pt x="54049" y="67619"/>
                      </a:cubicBezTo>
                      <a:cubicBezTo>
                        <a:pt x="52909" y="66168"/>
                        <a:pt x="51820" y="64768"/>
                        <a:pt x="50732" y="63524"/>
                      </a:cubicBezTo>
                      <a:cubicBezTo>
                        <a:pt x="48140" y="60518"/>
                        <a:pt x="45652" y="57511"/>
                        <a:pt x="43112" y="54452"/>
                      </a:cubicBezTo>
                      <a:cubicBezTo>
                        <a:pt x="39949" y="50617"/>
                        <a:pt x="36632" y="46625"/>
                        <a:pt x="33263" y="42789"/>
                      </a:cubicBezTo>
                      <a:cubicBezTo>
                        <a:pt x="30671" y="39887"/>
                        <a:pt x="27250" y="36569"/>
                        <a:pt x="23621" y="33044"/>
                      </a:cubicBezTo>
                      <a:cubicBezTo>
                        <a:pt x="13513" y="23195"/>
                        <a:pt x="2005" y="12050"/>
                        <a:pt x="35" y="2097"/>
                      </a:cubicBezTo>
                      <a:cubicBezTo>
                        <a:pt x="-172" y="1112"/>
                        <a:pt x="554" y="179"/>
                        <a:pt x="1642" y="24"/>
                      </a:cubicBezTo>
                      <a:cubicBezTo>
                        <a:pt x="2679" y="-132"/>
                        <a:pt x="3716" y="490"/>
                        <a:pt x="3923" y="1475"/>
                      </a:cubicBezTo>
                      <a:cubicBezTo>
                        <a:pt x="5685" y="10391"/>
                        <a:pt x="16779" y="21122"/>
                        <a:pt x="26524" y="30608"/>
                      </a:cubicBezTo>
                      <a:cubicBezTo>
                        <a:pt x="30204" y="34184"/>
                        <a:pt x="33677" y="37554"/>
                        <a:pt x="36321" y="40560"/>
                      </a:cubicBezTo>
                      <a:cubicBezTo>
                        <a:pt x="39794" y="44448"/>
                        <a:pt x="43060" y="48439"/>
                        <a:pt x="46274" y="52327"/>
                      </a:cubicBezTo>
                      <a:cubicBezTo>
                        <a:pt x="48762" y="55334"/>
                        <a:pt x="51250" y="58340"/>
                        <a:pt x="53842" y="61347"/>
                      </a:cubicBezTo>
                      <a:cubicBezTo>
                        <a:pt x="54982" y="62694"/>
                        <a:pt x="56123" y="64094"/>
                        <a:pt x="57263" y="65597"/>
                      </a:cubicBezTo>
                      <a:cubicBezTo>
                        <a:pt x="61307" y="70781"/>
                        <a:pt x="65505" y="76120"/>
                        <a:pt x="71777" y="78349"/>
                      </a:cubicBezTo>
                      <a:cubicBezTo>
                        <a:pt x="72762" y="78712"/>
                        <a:pt x="73281" y="79749"/>
                        <a:pt x="72918" y="80682"/>
                      </a:cubicBezTo>
                      <a:cubicBezTo>
                        <a:pt x="72607" y="81408"/>
                        <a:pt x="71881" y="81822"/>
                        <a:pt x="71103" y="8182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93" name="Google Shape;14993;p33"/>
                <p:cNvSpPr/>
                <p:nvPr/>
              </p:nvSpPr>
              <p:spPr>
                <a:xfrm>
                  <a:off x="4561444" y="5708326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36526" y="29741"/>
                      </a:moveTo>
                      <a:cubicBezTo>
                        <a:pt x="26314" y="29741"/>
                        <a:pt x="11023" y="26890"/>
                        <a:pt x="1381" y="24091"/>
                      </a:cubicBezTo>
                      <a:cubicBezTo>
                        <a:pt x="344" y="23780"/>
                        <a:pt x="-226" y="22795"/>
                        <a:pt x="85" y="21862"/>
                      </a:cubicBezTo>
                      <a:cubicBezTo>
                        <a:pt x="396" y="20929"/>
                        <a:pt x="1536" y="20411"/>
                        <a:pt x="2573" y="20721"/>
                      </a:cubicBezTo>
                      <a:cubicBezTo>
                        <a:pt x="11593" y="23313"/>
                        <a:pt x="25692" y="26009"/>
                        <a:pt x="35437" y="26164"/>
                      </a:cubicBezTo>
                      <a:cubicBezTo>
                        <a:pt x="34401" y="18285"/>
                        <a:pt x="35437" y="8540"/>
                        <a:pt x="38133" y="1231"/>
                      </a:cubicBezTo>
                      <a:cubicBezTo>
                        <a:pt x="38496" y="298"/>
                        <a:pt x="39584" y="-220"/>
                        <a:pt x="40621" y="90"/>
                      </a:cubicBezTo>
                      <a:cubicBezTo>
                        <a:pt x="41658" y="402"/>
                        <a:pt x="42228" y="1438"/>
                        <a:pt x="41865" y="2371"/>
                      </a:cubicBezTo>
                      <a:cubicBezTo>
                        <a:pt x="39118" y="9836"/>
                        <a:pt x="38237" y="19995"/>
                        <a:pt x="39636" y="27668"/>
                      </a:cubicBezTo>
                      <a:cubicBezTo>
                        <a:pt x="39740" y="28186"/>
                        <a:pt x="39584" y="28704"/>
                        <a:pt x="39222" y="29119"/>
                      </a:cubicBezTo>
                      <a:cubicBezTo>
                        <a:pt x="38859" y="29534"/>
                        <a:pt x="38340" y="29741"/>
                        <a:pt x="37770" y="29793"/>
                      </a:cubicBezTo>
                      <a:cubicBezTo>
                        <a:pt x="37355" y="29793"/>
                        <a:pt x="36941" y="29793"/>
                        <a:pt x="36526" y="297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94" name="Google Shape;14994;p33"/>
                <p:cNvSpPr/>
                <p:nvPr/>
              </p:nvSpPr>
              <p:spPr>
                <a:xfrm>
                  <a:off x="4563802" y="5715582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37381" y="35030"/>
                      </a:moveTo>
                      <a:cubicBezTo>
                        <a:pt x="23178" y="35030"/>
                        <a:pt x="6746" y="31453"/>
                        <a:pt x="1458" y="30209"/>
                      </a:cubicBezTo>
                      <a:cubicBezTo>
                        <a:pt x="422" y="29950"/>
                        <a:pt x="-200" y="28965"/>
                        <a:pt x="59" y="28032"/>
                      </a:cubicBezTo>
                      <a:cubicBezTo>
                        <a:pt x="318" y="27099"/>
                        <a:pt x="1407" y="26528"/>
                        <a:pt x="2443" y="26736"/>
                      </a:cubicBezTo>
                      <a:cubicBezTo>
                        <a:pt x="8249" y="28084"/>
                        <a:pt x="27636" y="32386"/>
                        <a:pt x="42098" y="31298"/>
                      </a:cubicBezTo>
                      <a:cubicBezTo>
                        <a:pt x="42202" y="27928"/>
                        <a:pt x="42098" y="24507"/>
                        <a:pt x="41943" y="21189"/>
                      </a:cubicBezTo>
                      <a:cubicBezTo>
                        <a:pt x="41684" y="14813"/>
                        <a:pt x="41424" y="8230"/>
                        <a:pt x="42876" y="1440"/>
                      </a:cubicBezTo>
                      <a:cubicBezTo>
                        <a:pt x="43083" y="454"/>
                        <a:pt x="44120" y="-168"/>
                        <a:pt x="45157" y="40"/>
                      </a:cubicBezTo>
                      <a:cubicBezTo>
                        <a:pt x="46245" y="247"/>
                        <a:pt x="46919" y="1180"/>
                        <a:pt x="46712" y="2114"/>
                      </a:cubicBezTo>
                      <a:cubicBezTo>
                        <a:pt x="45312" y="8489"/>
                        <a:pt x="45572" y="14554"/>
                        <a:pt x="45831" y="21034"/>
                      </a:cubicBezTo>
                      <a:cubicBezTo>
                        <a:pt x="45986" y="24922"/>
                        <a:pt x="46142" y="28965"/>
                        <a:pt x="45883" y="33008"/>
                      </a:cubicBezTo>
                      <a:cubicBezTo>
                        <a:pt x="45831" y="33889"/>
                        <a:pt x="45105" y="34563"/>
                        <a:pt x="44120" y="34667"/>
                      </a:cubicBezTo>
                      <a:cubicBezTo>
                        <a:pt x="41943" y="34874"/>
                        <a:pt x="39662" y="34978"/>
                        <a:pt x="37277" y="3497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95" name="Google Shape;14995;p33"/>
                <p:cNvSpPr/>
                <p:nvPr/>
              </p:nvSpPr>
              <p:spPr>
                <a:xfrm>
                  <a:off x="4580650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37484" y="34834"/>
                      </a:moveTo>
                      <a:cubicBezTo>
                        <a:pt x="37484" y="34834"/>
                        <a:pt x="37225" y="34834"/>
                        <a:pt x="37121" y="34834"/>
                      </a:cubicBezTo>
                      <a:cubicBezTo>
                        <a:pt x="32715" y="34108"/>
                        <a:pt x="28050" y="33694"/>
                        <a:pt x="23540" y="33331"/>
                      </a:cubicBezTo>
                      <a:cubicBezTo>
                        <a:pt x="16127" y="32709"/>
                        <a:pt x="8455" y="32087"/>
                        <a:pt x="1354" y="29962"/>
                      </a:cubicBezTo>
                      <a:cubicBezTo>
                        <a:pt x="317" y="29650"/>
                        <a:pt x="-253" y="28614"/>
                        <a:pt x="110" y="27681"/>
                      </a:cubicBezTo>
                      <a:cubicBezTo>
                        <a:pt x="472" y="26748"/>
                        <a:pt x="1561" y="26229"/>
                        <a:pt x="2598" y="26540"/>
                      </a:cubicBezTo>
                      <a:cubicBezTo>
                        <a:pt x="9233" y="28562"/>
                        <a:pt x="16697" y="29184"/>
                        <a:pt x="23903" y="29754"/>
                      </a:cubicBezTo>
                      <a:cubicBezTo>
                        <a:pt x="27687" y="30065"/>
                        <a:pt x="31626" y="30376"/>
                        <a:pt x="35410" y="30946"/>
                      </a:cubicBezTo>
                      <a:cubicBezTo>
                        <a:pt x="35255" y="27421"/>
                        <a:pt x="34996" y="23897"/>
                        <a:pt x="34788" y="20371"/>
                      </a:cubicBezTo>
                      <a:cubicBezTo>
                        <a:pt x="34425" y="14307"/>
                        <a:pt x="34011" y="8034"/>
                        <a:pt x="33855" y="1814"/>
                      </a:cubicBezTo>
                      <a:cubicBezTo>
                        <a:pt x="33855" y="830"/>
                        <a:pt x="34685" y="0"/>
                        <a:pt x="35773" y="0"/>
                      </a:cubicBezTo>
                      <a:cubicBezTo>
                        <a:pt x="35773" y="0"/>
                        <a:pt x="35773" y="0"/>
                        <a:pt x="35773" y="0"/>
                      </a:cubicBezTo>
                      <a:cubicBezTo>
                        <a:pt x="36862" y="0"/>
                        <a:pt x="37691" y="778"/>
                        <a:pt x="37743" y="1762"/>
                      </a:cubicBezTo>
                      <a:cubicBezTo>
                        <a:pt x="37898" y="7931"/>
                        <a:pt x="38261" y="14151"/>
                        <a:pt x="38676" y="20165"/>
                      </a:cubicBezTo>
                      <a:cubicBezTo>
                        <a:pt x="38935" y="24467"/>
                        <a:pt x="39194" y="28717"/>
                        <a:pt x="39402" y="33020"/>
                      </a:cubicBezTo>
                      <a:cubicBezTo>
                        <a:pt x="39402" y="33538"/>
                        <a:pt x="39194" y="34108"/>
                        <a:pt x="38728" y="34420"/>
                      </a:cubicBezTo>
                      <a:cubicBezTo>
                        <a:pt x="38365" y="34678"/>
                        <a:pt x="37898" y="34834"/>
                        <a:pt x="37432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96" name="Google Shape;14996;p33"/>
                <p:cNvSpPr/>
                <p:nvPr/>
              </p:nvSpPr>
              <p:spPr>
                <a:xfrm>
                  <a:off x="4592417" y="5743190"/>
                  <a:ext cx="39453" cy="3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94" extrusionOk="0">
                      <a:moveTo>
                        <a:pt x="37484" y="34843"/>
                      </a:moveTo>
                      <a:cubicBezTo>
                        <a:pt x="37484" y="34843"/>
                        <a:pt x="37225" y="34843"/>
                        <a:pt x="37121" y="34843"/>
                      </a:cubicBezTo>
                      <a:cubicBezTo>
                        <a:pt x="32715" y="34117"/>
                        <a:pt x="28049" y="33702"/>
                        <a:pt x="23540" y="33340"/>
                      </a:cubicBezTo>
                      <a:cubicBezTo>
                        <a:pt x="16127" y="32718"/>
                        <a:pt x="8455" y="32096"/>
                        <a:pt x="1354" y="29970"/>
                      </a:cubicBezTo>
                      <a:cubicBezTo>
                        <a:pt x="317" y="29659"/>
                        <a:pt x="-253" y="28622"/>
                        <a:pt x="110" y="27690"/>
                      </a:cubicBezTo>
                      <a:cubicBezTo>
                        <a:pt x="472" y="26756"/>
                        <a:pt x="1561" y="26238"/>
                        <a:pt x="2598" y="26549"/>
                      </a:cubicBezTo>
                      <a:cubicBezTo>
                        <a:pt x="9233" y="28570"/>
                        <a:pt x="16697" y="29192"/>
                        <a:pt x="23902" y="29763"/>
                      </a:cubicBezTo>
                      <a:cubicBezTo>
                        <a:pt x="27687" y="30074"/>
                        <a:pt x="31626" y="30385"/>
                        <a:pt x="35410" y="30955"/>
                      </a:cubicBezTo>
                      <a:cubicBezTo>
                        <a:pt x="35255" y="27430"/>
                        <a:pt x="34996" y="23854"/>
                        <a:pt x="34788" y="20328"/>
                      </a:cubicBezTo>
                      <a:cubicBezTo>
                        <a:pt x="34425" y="14263"/>
                        <a:pt x="34011" y="7991"/>
                        <a:pt x="33855" y="1823"/>
                      </a:cubicBezTo>
                      <a:cubicBezTo>
                        <a:pt x="33855" y="838"/>
                        <a:pt x="34685" y="8"/>
                        <a:pt x="35773" y="8"/>
                      </a:cubicBezTo>
                      <a:cubicBezTo>
                        <a:pt x="36758" y="-95"/>
                        <a:pt x="37743" y="786"/>
                        <a:pt x="37795" y="1771"/>
                      </a:cubicBezTo>
                      <a:cubicBezTo>
                        <a:pt x="37950" y="7888"/>
                        <a:pt x="38313" y="14160"/>
                        <a:pt x="38728" y="20173"/>
                      </a:cubicBezTo>
                      <a:cubicBezTo>
                        <a:pt x="38987" y="24476"/>
                        <a:pt x="39246" y="28778"/>
                        <a:pt x="39453" y="33080"/>
                      </a:cubicBezTo>
                      <a:cubicBezTo>
                        <a:pt x="39453" y="33599"/>
                        <a:pt x="39246" y="34169"/>
                        <a:pt x="38780" y="34480"/>
                      </a:cubicBezTo>
                      <a:cubicBezTo>
                        <a:pt x="38417" y="34739"/>
                        <a:pt x="37950" y="34895"/>
                        <a:pt x="37484" y="3489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97" name="Google Shape;14997;p33"/>
                <p:cNvSpPr/>
                <p:nvPr/>
              </p:nvSpPr>
              <p:spPr>
                <a:xfrm>
                  <a:off x="4565413" y="5708621"/>
                  <a:ext cx="21057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7" h="14775" extrusionOk="0">
                      <a:moveTo>
                        <a:pt x="17213" y="14672"/>
                      </a:moveTo>
                      <a:cubicBezTo>
                        <a:pt x="17213" y="14672"/>
                        <a:pt x="16954" y="14672"/>
                        <a:pt x="16798" y="14672"/>
                      </a:cubicBezTo>
                      <a:cubicBezTo>
                        <a:pt x="15969" y="14517"/>
                        <a:pt x="14932" y="14310"/>
                        <a:pt x="13740" y="14154"/>
                      </a:cubicBezTo>
                      <a:cubicBezTo>
                        <a:pt x="9178" y="13376"/>
                        <a:pt x="3476" y="12444"/>
                        <a:pt x="781" y="10578"/>
                      </a:cubicBezTo>
                      <a:cubicBezTo>
                        <a:pt x="-100" y="9955"/>
                        <a:pt x="-256" y="8866"/>
                        <a:pt x="418" y="8089"/>
                      </a:cubicBezTo>
                      <a:cubicBezTo>
                        <a:pt x="1092" y="7312"/>
                        <a:pt x="2336" y="7156"/>
                        <a:pt x="3165" y="7778"/>
                      </a:cubicBezTo>
                      <a:cubicBezTo>
                        <a:pt x="5083" y="9126"/>
                        <a:pt x="10681" y="10059"/>
                        <a:pt x="14414" y="10681"/>
                      </a:cubicBezTo>
                      <a:cubicBezTo>
                        <a:pt x="14880" y="10784"/>
                        <a:pt x="15347" y="10836"/>
                        <a:pt x="15762" y="10888"/>
                      </a:cubicBezTo>
                      <a:cubicBezTo>
                        <a:pt x="16695" y="7156"/>
                        <a:pt x="17109" y="1765"/>
                        <a:pt x="17161" y="1661"/>
                      </a:cubicBezTo>
                      <a:cubicBezTo>
                        <a:pt x="17213" y="677"/>
                        <a:pt x="18250" y="-49"/>
                        <a:pt x="19235" y="3"/>
                      </a:cubicBezTo>
                      <a:cubicBezTo>
                        <a:pt x="20323" y="55"/>
                        <a:pt x="21153" y="935"/>
                        <a:pt x="21049" y="1921"/>
                      </a:cubicBezTo>
                      <a:cubicBezTo>
                        <a:pt x="21049" y="2231"/>
                        <a:pt x="20427" y="9592"/>
                        <a:pt x="19027" y="13532"/>
                      </a:cubicBezTo>
                      <a:cubicBezTo>
                        <a:pt x="18768" y="14258"/>
                        <a:pt x="17991" y="14776"/>
                        <a:pt x="17161" y="14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4998" name="Google Shape;14998;p33"/>
              <p:cNvGrpSpPr/>
              <p:nvPr/>
            </p:nvGrpSpPr>
            <p:grpSpPr>
              <a:xfrm>
                <a:off x="4654184" y="5494538"/>
                <a:ext cx="92831" cy="108598"/>
                <a:chOff x="4654184" y="5494538"/>
                <a:chExt cx="92831" cy="108598"/>
              </a:xfrm>
            </p:grpSpPr>
            <p:sp>
              <p:nvSpPr>
                <p:cNvPr id="14999" name="Google Shape;14999;p33"/>
                <p:cNvSpPr/>
                <p:nvPr/>
              </p:nvSpPr>
              <p:spPr>
                <a:xfrm>
                  <a:off x="4654184" y="5494538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2413" y="108546"/>
                      </a:moveTo>
                      <a:cubicBezTo>
                        <a:pt x="1532" y="108546"/>
                        <a:pt x="702" y="108131"/>
                        <a:pt x="287" y="107406"/>
                      </a:cubicBezTo>
                      <a:cubicBezTo>
                        <a:pt x="-335" y="106317"/>
                        <a:pt x="80" y="105021"/>
                        <a:pt x="1272" y="104451"/>
                      </a:cubicBezTo>
                      <a:cubicBezTo>
                        <a:pt x="8581" y="100875"/>
                        <a:pt x="12780" y="93824"/>
                        <a:pt x="16875" y="87034"/>
                      </a:cubicBezTo>
                      <a:cubicBezTo>
                        <a:pt x="18068" y="85064"/>
                        <a:pt x="19208" y="83146"/>
                        <a:pt x="20400" y="81384"/>
                      </a:cubicBezTo>
                      <a:cubicBezTo>
                        <a:pt x="23044" y="77393"/>
                        <a:pt x="25636" y="73401"/>
                        <a:pt x="28175" y="69409"/>
                      </a:cubicBezTo>
                      <a:cubicBezTo>
                        <a:pt x="31441" y="64278"/>
                        <a:pt x="34811" y="58990"/>
                        <a:pt x="38388" y="53858"/>
                      </a:cubicBezTo>
                      <a:cubicBezTo>
                        <a:pt x="41135" y="49867"/>
                        <a:pt x="44815" y="45305"/>
                        <a:pt x="48703" y="40485"/>
                      </a:cubicBezTo>
                      <a:cubicBezTo>
                        <a:pt x="59070" y="27681"/>
                        <a:pt x="70785" y="13167"/>
                        <a:pt x="71511" y="2074"/>
                      </a:cubicBezTo>
                      <a:cubicBezTo>
                        <a:pt x="71615" y="881"/>
                        <a:pt x="72755" y="0"/>
                        <a:pt x="74051" y="0"/>
                      </a:cubicBezTo>
                      <a:cubicBezTo>
                        <a:pt x="75399" y="52"/>
                        <a:pt x="76384" y="1089"/>
                        <a:pt x="76280" y="2333"/>
                      </a:cubicBezTo>
                      <a:cubicBezTo>
                        <a:pt x="75451" y="14670"/>
                        <a:pt x="63269" y="29754"/>
                        <a:pt x="52539" y="43077"/>
                      </a:cubicBezTo>
                      <a:cubicBezTo>
                        <a:pt x="48703" y="47845"/>
                        <a:pt x="45074" y="52304"/>
                        <a:pt x="42379" y="56191"/>
                      </a:cubicBezTo>
                      <a:cubicBezTo>
                        <a:pt x="38854" y="61271"/>
                        <a:pt x="35485" y="66559"/>
                        <a:pt x="32271" y="71639"/>
                      </a:cubicBezTo>
                      <a:cubicBezTo>
                        <a:pt x="29679" y="75682"/>
                        <a:pt x="27139" y="79725"/>
                        <a:pt x="24443" y="83716"/>
                      </a:cubicBezTo>
                      <a:cubicBezTo>
                        <a:pt x="23303" y="85427"/>
                        <a:pt x="22214" y="87242"/>
                        <a:pt x="21074" y="89160"/>
                      </a:cubicBezTo>
                      <a:cubicBezTo>
                        <a:pt x="16875" y="96209"/>
                        <a:pt x="12054" y="104192"/>
                        <a:pt x="3501" y="108339"/>
                      </a:cubicBezTo>
                      <a:cubicBezTo>
                        <a:pt x="3139" y="108495"/>
                        <a:pt x="2776" y="108598"/>
                        <a:pt x="2361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00" name="Google Shape;15000;p33"/>
                <p:cNvSpPr/>
                <p:nvPr/>
              </p:nvSpPr>
              <p:spPr>
                <a:xfrm>
                  <a:off x="4692702" y="5501220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9356" y="35876"/>
                      </a:moveTo>
                      <a:cubicBezTo>
                        <a:pt x="8733" y="35876"/>
                        <a:pt x="8163" y="35668"/>
                        <a:pt x="7697" y="35254"/>
                      </a:cubicBezTo>
                      <a:cubicBezTo>
                        <a:pt x="7178" y="34839"/>
                        <a:pt x="6919" y="34217"/>
                        <a:pt x="6971" y="33595"/>
                      </a:cubicBezTo>
                      <a:cubicBezTo>
                        <a:pt x="7489" y="24109"/>
                        <a:pt x="4794" y="11823"/>
                        <a:pt x="232" y="3115"/>
                      </a:cubicBezTo>
                      <a:cubicBezTo>
                        <a:pt x="-338" y="2026"/>
                        <a:pt x="180" y="730"/>
                        <a:pt x="1372" y="212"/>
                      </a:cubicBezTo>
                      <a:cubicBezTo>
                        <a:pt x="2565" y="-307"/>
                        <a:pt x="4016" y="160"/>
                        <a:pt x="4586" y="1248"/>
                      </a:cubicBezTo>
                      <a:cubicBezTo>
                        <a:pt x="9045" y="9802"/>
                        <a:pt x="11844" y="21517"/>
                        <a:pt x="11844" y="31210"/>
                      </a:cubicBezTo>
                      <a:cubicBezTo>
                        <a:pt x="23714" y="29707"/>
                        <a:pt x="40354" y="24627"/>
                        <a:pt x="50928" y="20221"/>
                      </a:cubicBezTo>
                      <a:cubicBezTo>
                        <a:pt x="52121" y="19703"/>
                        <a:pt x="53572" y="20221"/>
                        <a:pt x="54090" y="21309"/>
                      </a:cubicBezTo>
                      <a:cubicBezTo>
                        <a:pt x="54661" y="22398"/>
                        <a:pt x="54090" y="23694"/>
                        <a:pt x="52898" y="24212"/>
                      </a:cubicBezTo>
                      <a:cubicBezTo>
                        <a:pt x="41183" y="29085"/>
                        <a:pt x="22004" y="34787"/>
                        <a:pt x="9563" y="35824"/>
                      </a:cubicBezTo>
                      <a:cubicBezTo>
                        <a:pt x="9511" y="35824"/>
                        <a:pt x="9407" y="35824"/>
                        <a:pt x="9356" y="3582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01" name="Google Shape;15001;p33"/>
                <p:cNvSpPr/>
                <p:nvPr/>
              </p:nvSpPr>
              <p:spPr>
                <a:xfrm>
                  <a:off x="4685141" y="5511022"/>
                  <a:ext cx="61140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40" h="42143" extrusionOk="0">
                      <a:moveTo>
                        <a:pt x="8416" y="42091"/>
                      </a:moveTo>
                      <a:cubicBezTo>
                        <a:pt x="7223" y="42091"/>
                        <a:pt x="6239" y="41314"/>
                        <a:pt x="6031" y="40277"/>
                      </a:cubicBezTo>
                      <a:cubicBezTo>
                        <a:pt x="5098" y="35404"/>
                        <a:pt x="4632" y="30480"/>
                        <a:pt x="4217" y="25711"/>
                      </a:cubicBezTo>
                      <a:cubicBezTo>
                        <a:pt x="3491" y="17831"/>
                        <a:pt x="2817" y="10367"/>
                        <a:pt x="122" y="2850"/>
                      </a:cubicBezTo>
                      <a:cubicBezTo>
                        <a:pt x="-293" y="1710"/>
                        <a:pt x="381" y="466"/>
                        <a:pt x="1677" y="104"/>
                      </a:cubicBezTo>
                      <a:cubicBezTo>
                        <a:pt x="2921" y="-260"/>
                        <a:pt x="4321" y="362"/>
                        <a:pt x="4683" y="1503"/>
                      </a:cubicBezTo>
                      <a:cubicBezTo>
                        <a:pt x="7535" y="9538"/>
                        <a:pt x="8260" y="17573"/>
                        <a:pt x="8986" y="25348"/>
                      </a:cubicBezTo>
                      <a:cubicBezTo>
                        <a:pt x="9349" y="29391"/>
                        <a:pt x="9764" y="33590"/>
                        <a:pt x="10438" y="37685"/>
                      </a:cubicBezTo>
                      <a:cubicBezTo>
                        <a:pt x="28166" y="37063"/>
                        <a:pt x="51077" y="29340"/>
                        <a:pt x="57868" y="26903"/>
                      </a:cubicBezTo>
                      <a:cubicBezTo>
                        <a:pt x="59112" y="26436"/>
                        <a:pt x="60512" y="27007"/>
                        <a:pt x="60978" y="28147"/>
                      </a:cubicBezTo>
                      <a:cubicBezTo>
                        <a:pt x="61445" y="29288"/>
                        <a:pt x="60875" y="30532"/>
                        <a:pt x="59631" y="30998"/>
                      </a:cubicBezTo>
                      <a:cubicBezTo>
                        <a:pt x="52373" y="33590"/>
                        <a:pt x="27181" y="42039"/>
                        <a:pt x="8416" y="42143"/>
                      </a:cubicBezTo>
                      <a:lnTo>
                        <a:pt x="8416" y="42143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02" name="Google Shape;15002;p33"/>
                <p:cNvSpPr/>
                <p:nvPr/>
              </p:nvSpPr>
              <p:spPr>
                <a:xfrm>
                  <a:off x="4677730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5407" y="42670"/>
                      </a:moveTo>
                      <a:cubicBezTo>
                        <a:pt x="4940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5"/>
                        <a:pt x="1830" y="24890"/>
                      </a:cubicBezTo>
                      <a:cubicBezTo>
                        <a:pt x="1312" y="17529"/>
                        <a:pt x="794" y="9909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7"/>
                        <a:pt x="7636" y="37642"/>
                      </a:cubicBezTo>
                      <a:cubicBezTo>
                        <a:pt x="12198" y="36501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5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3"/>
                        <a:pt x="50038" y="31369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6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03" name="Google Shape;15003;p33"/>
                <p:cNvSpPr/>
                <p:nvPr/>
              </p:nvSpPr>
              <p:spPr>
                <a:xfrm>
                  <a:off x="4665704" y="5547092"/>
                  <a:ext cx="50270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70" h="42669" extrusionOk="0">
                      <a:moveTo>
                        <a:pt x="5407" y="42670"/>
                      </a:moveTo>
                      <a:cubicBezTo>
                        <a:pt x="4941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6"/>
                        <a:pt x="1830" y="24890"/>
                      </a:cubicBezTo>
                      <a:cubicBezTo>
                        <a:pt x="1312" y="17529"/>
                        <a:pt x="794" y="9857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8"/>
                        <a:pt x="7636" y="37642"/>
                      </a:cubicBezTo>
                      <a:cubicBezTo>
                        <a:pt x="12198" y="36502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6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4"/>
                        <a:pt x="50090" y="31370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7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04" name="Google Shape;15004;p33"/>
                <p:cNvSpPr/>
                <p:nvPr/>
              </p:nvSpPr>
              <p:spPr>
                <a:xfrm>
                  <a:off x="4713313" y="5499377"/>
                  <a:ext cx="26870" cy="17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06" extrusionOk="0">
                      <a:moveTo>
                        <a:pt x="6525" y="17606"/>
                      </a:moveTo>
                      <a:cubicBezTo>
                        <a:pt x="5592" y="17606"/>
                        <a:pt x="4762" y="17139"/>
                        <a:pt x="4348" y="16362"/>
                      </a:cubicBezTo>
                      <a:cubicBezTo>
                        <a:pt x="2015" y="11801"/>
                        <a:pt x="97" y="2936"/>
                        <a:pt x="45" y="2574"/>
                      </a:cubicBezTo>
                      <a:cubicBezTo>
                        <a:pt x="-214" y="1381"/>
                        <a:pt x="667" y="240"/>
                        <a:pt x="1963" y="34"/>
                      </a:cubicBezTo>
                      <a:cubicBezTo>
                        <a:pt x="3259" y="-174"/>
                        <a:pt x="4503" y="604"/>
                        <a:pt x="4762" y="1744"/>
                      </a:cubicBezTo>
                      <a:cubicBezTo>
                        <a:pt x="4762" y="1796"/>
                        <a:pt x="6162" y="8379"/>
                        <a:pt x="7924" y="12733"/>
                      </a:cubicBezTo>
                      <a:cubicBezTo>
                        <a:pt x="8443" y="12578"/>
                        <a:pt x="8961" y="12423"/>
                        <a:pt x="9531" y="12267"/>
                      </a:cubicBezTo>
                      <a:cubicBezTo>
                        <a:pt x="13938" y="11023"/>
                        <a:pt x="20624" y="9157"/>
                        <a:pt x="22750" y="7239"/>
                      </a:cubicBezTo>
                      <a:cubicBezTo>
                        <a:pt x="23683" y="6409"/>
                        <a:pt x="25238" y="6409"/>
                        <a:pt x="26171" y="7239"/>
                      </a:cubicBezTo>
                      <a:cubicBezTo>
                        <a:pt x="27104" y="8120"/>
                        <a:pt x="27104" y="9468"/>
                        <a:pt x="26171" y="10349"/>
                      </a:cubicBezTo>
                      <a:cubicBezTo>
                        <a:pt x="23216" y="12993"/>
                        <a:pt x="16426" y="14911"/>
                        <a:pt x="10983" y="16414"/>
                      </a:cubicBezTo>
                      <a:cubicBezTo>
                        <a:pt x="9583" y="16777"/>
                        <a:pt x="8339" y="17139"/>
                        <a:pt x="7406" y="17451"/>
                      </a:cubicBezTo>
                      <a:cubicBezTo>
                        <a:pt x="7147" y="17554"/>
                        <a:pt x="6888" y="17554"/>
                        <a:pt x="6628" y="175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005" name="Google Shape;15005;p33"/>
              <p:cNvGrpSpPr/>
              <p:nvPr/>
            </p:nvGrpSpPr>
            <p:grpSpPr>
              <a:xfrm>
                <a:off x="4654002" y="5591340"/>
                <a:ext cx="113842" cy="116039"/>
                <a:chOff x="4654002" y="5591340"/>
                <a:chExt cx="113842" cy="116039"/>
              </a:xfrm>
            </p:grpSpPr>
            <p:sp>
              <p:nvSpPr>
                <p:cNvPr id="15006" name="Google Shape;15006;p33"/>
                <p:cNvSpPr/>
                <p:nvPr/>
              </p:nvSpPr>
              <p:spPr>
                <a:xfrm>
                  <a:off x="4654002" y="5591340"/>
                  <a:ext cx="98209" cy="116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39" extrusionOk="0">
                      <a:moveTo>
                        <a:pt x="2699" y="115988"/>
                      </a:moveTo>
                      <a:cubicBezTo>
                        <a:pt x="1662" y="115988"/>
                        <a:pt x="625" y="115418"/>
                        <a:pt x="211" y="114484"/>
                      </a:cubicBezTo>
                      <a:cubicBezTo>
                        <a:pt x="-360" y="113240"/>
                        <a:pt x="262" y="111789"/>
                        <a:pt x="1662" y="111218"/>
                      </a:cubicBezTo>
                      <a:cubicBezTo>
                        <a:pt x="10319" y="107901"/>
                        <a:pt x="15917" y="100333"/>
                        <a:pt x="21308" y="92972"/>
                      </a:cubicBezTo>
                      <a:cubicBezTo>
                        <a:pt x="22863" y="90847"/>
                        <a:pt x="24367" y="88825"/>
                        <a:pt x="25922" y="86959"/>
                      </a:cubicBezTo>
                      <a:cubicBezTo>
                        <a:pt x="29395" y="82760"/>
                        <a:pt x="32712" y="78458"/>
                        <a:pt x="36030" y="74207"/>
                      </a:cubicBezTo>
                      <a:cubicBezTo>
                        <a:pt x="40332" y="68713"/>
                        <a:pt x="44738" y="63063"/>
                        <a:pt x="49404" y="57516"/>
                      </a:cubicBezTo>
                      <a:cubicBezTo>
                        <a:pt x="52980" y="53265"/>
                        <a:pt x="57646" y="48444"/>
                        <a:pt x="62622" y="43364"/>
                      </a:cubicBezTo>
                      <a:cubicBezTo>
                        <a:pt x="75789" y="29887"/>
                        <a:pt x="90718" y="14543"/>
                        <a:pt x="92791" y="2102"/>
                      </a:cubicBezTo>
                      <a:cubicBezTo>
                        <a:pt x="92998" y="755"/>
                        <a:pt x="94450" y="-179"/>
                        <a:pt x="95901" y="29"/>
                      </a:cubicBezTo>
                      <a:cubicBezTo>
                        <a:pt x="97404" y="236"/>
                        <a:pt x="98389" y="1480"/>
                        <a:pt x="98182" y="2880"/>
                      </a:cubicBezTo>
                      <a:cubicBezTo>
                        <a:pt x="95849" y="16772"/>
                        <a:pt x="80350" y="32634"/>
                        <a:pt x="66717" y="46682"/>
                      </a:cubicBezTo>
                      <a:cubicBezTo>
                        <a:pt x="61845" y="51710"/>
                        <a:pt x="57231" y="56427"/>
                        <a:pt x="53758" y="60522"/>
                      </a:cubicBezTo>
                      <a:cubicBezTo>
                        <a:pt x="49196" y="65965"/>
                        <a:pt x="44790" y="71615"/>
                        <a:pt x="40540" y="77058"/>
                      </a:cubicBezTo>
                      <a:cubicBezTo>
                        <a:pt x="37170" y="81360"/>
                        <a:pt x="33801" y="85663"/>
                        <a:pt x="30328" y="89914"/>
                      </a:cubicBezTo>
                      <a:cubicBezTo>
                        <a:pt x="28825" y="91728"/>
                        <a:pt x="27373" y="93698"/>
                        <a:pt x="25870" y="95771"/>
                      </a:cubicBezTo>
                      <a:cubicBezTo>
                        <a:pt x="20271" y="103339"/>
                        <a:pt x="13947" y="111892"/>
                        <a:pt x="3787" y="115832"/>
                      </a:cubicBezTo>
                      <a:cubicBezTo>
                        <a:pt x="3424" y="115988"/>
                        <a:pt x="3062" y="116040"/>
                        <a:pt x="2750" y="11604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07" name="Google Shape;15007;p33"/>
                <p:cNvSpPr/>
                <p:nvPr/>
              </p:nvSpPr>
              <p:spPr>
                <a:xfrm>
                  <a:off x="4708681" y="5595834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7010" y="41202"/>
                      </a:moveTo>
                      <a:cubicBezTo>
                        <a:pt x="6388" y="41151"/>
                        <a:pt x="5455" y="40892"/>
                        <a:pt x="4937" y="40374"/>
                      </a:cubicBezTo>
                      <a:cubicBezTo>
                        <a:pt x="4418" y="39855"/>
                        <a:pt x="4159" y="39129"/>
                        <a:pt x="4315" y="38404"/>
                      </a:cubicBezTo>
                      <a:cubicBezTo>
                        <a:pt x="5973" y="27673"/>
                        <a:pt x="4315" y="13574"/>
                        <a:pt x="168" y="3310"/>
                      </a:cubicBezTo>
                      <a:cubicBezTo>
                        <a:pt x="-351" y="2014"/>
                        <a:pt x="375" y="615"/>
                        <a:pt x="1775" y="148"/>
                      </a:cubicBezTo>
                      <a:cubicBezTo>
                        <a:pt x="3174" y="-319"/>
                        <a:pt x="4781" y="355"/>
                        <a:pt x="5299" y="1651"/>
                      </a:cubicBezTo>
                      <a:cubicBezTo>
                        <a:pt x="9343" y="11708"/>
                        <a:pt x="11157" y="25237"/>
                        <a:pt x="10068" y="36226"/>
                      </a:cubicBezTo>
                      <a:cubicBezTo>
                        <a:pt x="23650" y="35656"/>
                        <a:pt x="43088" y="31457"/>
                        <a:pt x="55529" y="27517"/>
                      </a:cubicBezTo>
                      <a:cubicBezTo>
                        <a:pt x="56981" y="27051"/>
                        <a:pt x="58484" y="27725"/>
                        <a:pt x="59002" y="29021"/>
                      </a:cubicBezTo>
                      <a:cubicBezTo>
                        <a:pt x="59520" y="30317"/>
                        <a:pt x="58743" y="31717"/>
                        <a:pt x="57343" y="32183"/>
                      </a:cubicBezTo>
                      <a:cubicBezTo>
                        <a:pt x="43503" y="36589"/>
                        <a:pt x="21213" y="41254"/>
                        <a:pt x="7062" y="412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08" name="Google Shape;15008;p33"/>
                <p:cNvSpPr/>
                <p:nvPr/>
              </p:nvSpPr>
              <p:spPr>
                <a:xfrm>
                  <a:off x="4698989" y="5606129"/>
                  <a:ext cx="66157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7" h="48480" extrusionOk="0">
                      <a:moveTo>
                        <a:pt x="11777" y="48481"/>
                      </a:moveTo>
                      <a:cubicBezTo>
                        <a:pt x="9445" y="48481"/>
                        <a:pt x="7164" y="48377"/>
                        <a:pt x="4987" y="48222"/>
                      </a:cubicBezTo>
                      <a:cubicBezTo>
                        <a:pt x="3639" y="48118"/>
                        <a:pt x="2602" y="47133"/>
                        <a:pt x="2498" y="45941"/>
                      </a:cubicBezTo>
                      <a:cubicBezTo>
                        <a:pt x="1980" y="40343"/>
                        <a:pt x="2032" y="34692"/>
                        <a:pt x="2084" y="29301"/>
                      </a:cubicBezTo>
                      <a:cubicBezTo>
                        <a:pt x="2135" y="20334"/>
                        <a:pt x="2239" y="11832"/>
                        <a:pt x="62" y="3020"/>
                      </a:cubicBezTo>
                      <a:cubicBezTo>
                        <a:pt x="-249" y="1672"/>
                        <a:pt x="632" y="376"/>
                        <a:pt x="2135" y="65"/>
                      </a:cubicBezTo>
                      <a:cubicBezTo>
                        <a:pt x="3587" y="-246"/>
                        <a:pt x="5090" y="584"/>
                        <a:pt x="5401" y="1931"/>
                      </a:cubicBezTo>
                      <a:cubicBezTo>
                        <a:pt x="7734" y="11262"/>
                        <a:pt x="7630" y="20437"/>
                        <a:pt x="7579" y="29301"/>
                      </a:cubicBezTo>
                      <a:cubicBezTo>
                        <a:pt x="7579" y="33915"/>
                        <a:pt x="7475" y="38684"/>
                        <a:pt x="7786" y="43401"/>
                      </a:cubicBezTo>
                      <a:cubicBezTo>
                        <a:pt x="27898" y="44334"/>
                        <a:pt x="54698" y="37803"/>
                        <a:pt x="62681" y="35677"/>
                      </a:cubicBezTo>
                      <a:cubicBezTo>
                        <a:pt x="64132" y="35315"/>
                        <a:pt x="65635" y="36040"/>
                        <a:pt x="66050" y="37388"/>
                      </a:cubicBezTo>
                      <a:cubicBezTo>
                        <a:pt x="66465" y="38684"/>
                        <a:pt x="65635" y="40083"/>
                        <a:pt x="64184" y="40446"/>
                      </a:cubicBezTo>
                      <a:cubicBezTo>
                        <a:pt x="56564" y="42467"/>
                        <a:pt x="32097" y="48429"/>
                        <a:pt x="11777" y="484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09" name="Google Shape;15009;p33"/>
                <p:cNvSpPr/>
                <p:nvPr/>
              </p:nvSpPr>
              <p:spPr>
                <a:xfrm>
                  <a:off x="4687751" y="5624545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5" y="48571"/>
                      </a:moveTo>
                      <a:cubicBezTo>
                        <a:pt x="2073" y="48571"/>
                        <a:pt x="1451" y="48363"/>
                        <a:pt x="985" y="48001"/>
                      </a:cubicBezTo>
                      <a:cubicBezTo>
                        <a:pt x="363" y="47534"/>
                        <a:pt x="0" y="46808"/>
                        <a:pt x="0" y="46031"/>
                      </a:cubicBezTo>
                      <a:cubicBezTo>
                        <a:pt x="103" y="40070"/>
                        <a:pt x="259" y="34108"/>
                        <a:pt x="466" y="28147"/>
                      </a:cubicBezTo>
                      <a:cubicBezTo>
                        <a:pt x="725" y="19749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0" y="0"/>
                      </a:cubicBezTo>
                      <a:lnTo>
                        <a:pt x="3680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144"/>
                        <a:pt x="6220" y="19853"/>
                        <a:pt x="5909" y="28303"/>
                      </a:cubicBezTo>
                      <a:cubicBezTo>
                        <a:pt x="5754" y="33227"/>
                        <a:pt x="5598" y="38100"/>
                        <a:pt x="5495" y="43024"/>
                      </a:cubicBezTo>
                      <a:cubicBezTo>
                        <a:pt x="10782" y="42143"/>
                        <a:pt x="16173" y="41573"/>
                        <a:pt x="21460" y="41002"/>
                      </a:cubicBezTo>
                      <a:cubicBezTo>
                        <a:pt x="31465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2"/>
                      </a:cubicBezTo>
                      <a:cubicBezTo>
                        <a:pt x="43076" y="43646"/>
                        <a:pt x="32450" y="44786"/>
                        <a:pt x="22186" y="45927"/>
                      </a:cubicBezTo>
                      <a:cubicBezTo>
                        <a:pt x="15914" y="46601"/>
                        <a:pt x="9434" y="47327"/>
                        <a:pt x="3369" y="48467"/>
                      </a:cubicBezTo>
                      <a:cubicBezTo>
                        <a:pt x="3162" y="48467"/>
                        <a:pt x="3006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10" name="Google Shape;15010;p33"/>
                <p:cNvSpPr/>
                <p:nvPr/>
              </p:nvSpPr>
              <p:spPr>
                <a:xfrm>
                  <a:off x="4671992" y="5645072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6" y="48571"/>
                      </a:moveTo>
                      <a:cubicBezTo>
                        <a:pt x="2074" y="48571"/>
                        <a:pt x="1452" y="48363"/>
                        <a:pt x="985" y="48001"/>
                      </a:cubicBezTo>
                      <a:cubicBezTo>
                        <a:pt x="363" y="47535"/>
                        <a:pt x="0" y="46809"/>
                        <a:pt x="0" y="46031"/>
                      </a:cubicBezTo>
                      <a:cubicBezTo>
                        <a:pt x="104" y="40070"/>
                        <a:pt x="259" y="34056"/>
                        <a:pt x="467" y="28096"/>
                      </a:cubicBezTo>
                      <a:cubicBezTo>
                        <a:pt x="726" y="19698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1" y="0"/>
                      </a:cubicBezTo>
                      <a:lnTo>
                        <a:pt x="3681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093"/>
                        <a:pt x="6220" y="19801"/>
                        <a:pt x="5909" y="28251"/>
                      </a:cubicBezTo>
                      <a:cubicBezTo>
                        <a:pt x="5754" y="33176"/>
                        <a:pt x="5598" y="38100"/>
                        <a:pt x="5495" y="43025"/>
                      </a:cubicBezTo>
                      <a:cubicBezTo>
                        <a:pt x="10782" y="42143"/>
                        <a:pt x="16173" y="41573"/>
                        <a:pt x="21460" y="41003"/>
                      </a:cubicBezTo>
                      <a:cubicBezTo>
                        <a:pt x="31413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3"/>
                      </a:cubicBezTo>
                      <a:cubicBezTo>
                        <a:pt x="43076" y="43647"/>
                        <a:pt x="32450" y="44787"/>
                        <a:pt x="22186" y="45927"/>
                      </a:cubicBezTo>
                      <a:cubicBezTo>
                        <a:pt x="15914" y="46601"/>
                        <a:pt x="9434" y="47327"/>
                        <a:pt x="3370" y="48467"/>
                      </a:cubicBezTo>
                      <a:cubicBezTo>
                        <a:pt x="3162" y="48467"/>
                        <a:pt x="3007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11" name="Google Shape;15011;p33"/>
                <p:cNvSpPr/>
                <p:nvPr/>
              </p:nvSpPr>
              <p:spPr>
                <a:xfrm>
                  <a:off x="4732160" y="5595560"/>
                  <a:ext cx="29547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7" h="20379" extrusionOk="0">
                      <a:moveTo>
                        <a:pt x="5924" y="20380"/>
                      </a:moveTo>
                      <a:cubicBezTo>
                        <a:pt x="4784" y="20380"/>
                        <a:pt x="3747" y="19758"/>
                        <a:pt x="3332" y="18720"/>
                      </a:cubicBezTo>
                      <a:cubicBezTo>
                        <a:pt x="1207" y="13330"/>
                        <a:pt x="66" y="3118"/>
                        <a:pt x="15" y="2703"/>
                      </a:cubicBezTo>
                      <a:cubicBezTo>
                        <a:pt x="-141" y="1355"/>
                        <a:pt x="948" y="111"/>
                        <a:pt x="2451" y="7"/>
                      </a:cubicBezTo>
                      <a:cubicBezTo>
                        <a:pt x="3954" y="-96"/>
                        <a:pt x="5302" y="889"/>
                        <a:pt x="5458" y="2237"/>
                      </a:cubicBezTo>
                      <a:cubicBezTo>
                        <a:pt x="5458" y="2341"/>
                        <a:pt x="6287" y="9857"/>
                        <a:pt x="7738" y="14988"/>
                      </a:cubicBezTo>
                      <a:cubicBezTo>
                        <a:pt x="8309" y="14885"/>
                        <a:pt x="8931" y="14781"/>
                        <a:pt x="9604" y="14626"/>
                      </a:cubicBezTo>
                      <a:cubicBezTo>
                        <a:pt x="14736" y="13641"/>
                        <a:pt x="22512" y="12138"/>
                        <a:pt x="25104" y="10220"/>
                      </a:cubicBezTo>
                      <a:cubicBezTo>
                        <a:pt x="26244" y="9338"/>
                        <a:pt x="28006" y="9494"/>
                        <a:pt x="28939" y="10582"/>
                      </a:cubicBezTo>
                      <a:cubicBezTo>
                        <a:pt x="29873" y="11619"/>
                        <a:pt x="29717" y="13226"/>
                        <a:pt x="28577" y="14056"/>
                      </a:cubicBezTo>
                      <a:cubicBezTo>
                        <a:pt x="24948" y="16751"/>
                        <a:pt x="17069" y="18254"/>
                        <a:pt x="10693" y="19498"/>
                      </a:cubicBezTo>
                      <a:cubicBezTo>
                        <a:pt x="9086" y="19809"/>
                        <a:pt x="7635" y="20068"/>
                        <a:pt x="6494" y="20328"/>
                      </a:cubicBezTo>
                      <a:cubicBezTo>
                        <a:pt x="6287" y="20328"/>
                        <a:pt x="6028" y="20380"/>
                        <a:pt x="5821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012" name="Google Shape;15012;p33"/>
              <p:cNvGrpSpPr/>
              <p:nvPr/>
            </p:nvGrpSpPr>
            <p:grpSpPr>
              <a:xfrm>
                <a:off x="4652388" y="5429117"/>
                <a:ext cx="64998" cy="75943"/>
                <a:chOff x="4652388" y="5429117"/>
                <a:chExt cx="64998" cy="75943"/>
              </a:xfrm>
            </p:grpSpPr>
            <p:sp>
              <p:nvSpPr>
                <p:cNvPr id="15013" name="Google Shape;15013;p33"/>
                <p:cNvSpPr/>
                <p:nvPr/>
              </p:nvSpPr>
              <p:spPr>
                <a:xfrm>
                  <a:off x="4652388" y="5429117"/>
                  <a:ext cx="53359" cy="75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9" h="75943" extrusionOk="0">
                      <a:moveTo>
                        <a:pt x="1721" y="75944"/>
                      </a:moveTo>
                      <a:cubicBezTo>
                        <a:pt x="1099" y="75944"/>
                        <a:pt x="528" y="75632"/>
                        <a:pt x="217" y="75114"/>
                      </a:cubicBezTo>
                      <a:cubicBezTo>
                        <a:pt x="-249" y="74388"/>
                        <a:pt x="62" y="73456"/>
                        <a:pt x="891" y="73041"/>
                      </a:cubicBezTo>
                      <a:cubicBezTo>
                        <a:pt x="6023" y="70553"/>
                        <a:pt x="8978" y="65628"/>
                        <a:pt x="11829" y="60859"/>
                      </a:cubicBezTo>
                      <a:cubicBezTo>
                        <a:pt x="12658" y="59459"/>
                        <a:pt x="13436" y="58163"/>
                        <a:pt x="14265" y="56919"/>
                      </a:cubicBezTo>
                      <a:cubicBezTo>
                        <a:pt x="16131" y="54173"/>
                        <a:pt x="17894" y="51373"/>
                        <a:pt x="19656" y="48574"/>
                      </a:cubicBezTo>
                      <a:cubicBezTo>
                        <a:pt x="21937" y="44997"/>
                        <a:pt x="24322" y="41265"/>
                        <a:pt x="26810" y="37636"/>
                      </a:cubicBezTo>
                      <a:cubicBezTo>
                        <a:pt x="28728" y="34837"/>
                        <a:pt x="31319" y="31675"/>
                        <a:pt x="34067" y="28306"/>
                      </a:cubicBezTo>
                      <a:cubicBezTo>
                        <a:pt x="41324" y="19338"/>
                        <a:pt x="49514" y="9178"/>
                        <a:pt x="50032" y="1454"/>
                      </a:cubicBezTo>
                      <a:cubicBezTo>
                        <a:pt x="50084" y="625"/>
                        <a:pt x="50810" y="-49"/>
                        <a:pt x="51795" y="3"/>
                      </a:cubicBezTo>
                      <a:cubicBezTo>
                        <a:pt x="52728" y="55"/>
                        <a:pt x="53454" y="780"/>
                        <a:pt x="53350" y="1610"/>
                      </a:cubicBezTo>
                      <a:cubicBezTo>
                        <a:pt x="52780" y="10266"/>
                        <a:pt x="44279" y="20789"/>
                        <a:pt x="36762" y="30120"/>
                      </a:cubicBezTo>
                      <a:cubicBezTo>
                        <a:pt x="34067" y="33438"/>
                        <a:pt x="31527" y="36600"/>
                        <a:pt x="29661" y="39295"/>
                      </a:cubicBezTo>
                      <a:cubicBezTo>
                        <a:pt x="27173" y="42872"/>
                        <a:pt x="24840" y="46552"/>
                        <a:pt x="22559" y="50129"/>
                      </a:cubicBezTo>
                      <a:cubicBezTo>
                        <a:pt x="20745" y="52929"/>
                        <a:pt x="18982" y="55779"/>
                        <a:pt x="17116" y="58527"/>
                      </a:cubicBezTo>
                      <a:cubicBezTo>
                        <a:pt x="16339" y="59719"/>
                        <a:pt x="15561" y="61015"/>
                        <a:pt x="14732" y="62363"/>
                      </a:cubicBezTo>
                      <a:cubicBezTo>
                        <a:pt x="11777" y="67287"/>
                        <a:pt x="8408" y="72886"/>
                        <a:pt x="2446" y="75788"/>
                      </a:cubicBezTo>
                      <a:cubicBezTo>
                        <a:pt x="2187" y="75892"/>
                        <a:pt x="1928" y="75944"/>
                        <a:pt x="1669" y="7594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14" name="Google Shape;15014;p33"/>
                <p:cNvSpPr/>
                <p:nvPr/>
              </p:nvSpPr>
              <p:spPr>
                <a:xfrm>
                  <a:off x="4679397" y="5433798"/>
                  <a:ext cx="37989" cy="2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89" h="25127" extrusionOk="0">
                      <a:moveTo>
                        <a:pt x="6540" y="25076"/>
                      </a:moveTo>
                      <a:cubicBezTo>
                        <a:pt x="6125" y="25076"/>
                        <a:pt x="5710" y="24921"/>
                        <a:pt x="5399" y="24661"/>
                      </a:cubicBezTo>
                      <a:cubicBezTo>
                        <a:pt x="5036" y="24350"/>
                        <a:pt x="4881" y="23935"/>
                        <a:pt x="4881" y="23469"/>
                      </a:cubicBezTo>
                      <a:cubicBezTo>
                        <a:pt x="5244" y="16782"/>
                        <a:pt x="3326" y="8229"/>
                        <a:pt x="164" y="2164"/>
                      </a:cubicBezTo>
                      <a:cubicBezTo>
                        <a:pt x="-251" y="1387"/>
                        <a:pt x="164" y="505"/>
                        <a:pt x="941" y="143"/>
                      </a:cubicBezTo>
                      <a:cubicBezTo>
                        <a:pt x="1771" y="-221"/>
                        <a:pt x="2756" y="143"/>
                        <a:pt x="3170" y="868"/>
                      </a:cubicBezTo>
                      <a:cubicBezTo>
                        <a:pt x="6280" y="6829"/>
                        <a:pt x="8250" y="15020"/>
                        <a:pt x="8250" y="21862"/>
                      </a:cubicBezTo>
                      <a:cubicBezTo>
                        <a:pt x="16544" y="20825"/>
                        <a:pt x="28207" y="17248"/>
                        <a:pt x="35620" y="14190"/>
                      </a:cubicBezTo>
                      <a:cubicBezTo>
                        <a:pt x="36449" y="13827"/>
                        <a:pt x="37486" y="14190"/>
                        <a:pt x="37849" y="14968"/>
                      </a:cubicBezTo>
                      <a:cubicBezTo>
                        <a:pt x="38212" y="15745"/>
                        <a:pt x="37849" y="16626"/>
                        <a:pt x="37020" y="16989"/>
                      </a:cubicBezTo>
                      <a:cubicBezTo>
                        <a:pt x="28830" y="20410"/>
                        <a:pt x="15404" y="24402"/>
                        <a:pt x="6695" y="25128"/>
                      </a:cubicBezTo>
                      <a:cubicBezTo>
                        <a:pt x="6695" y="25128"/>
                        <a:pt x="6591" y="25128"/>
                        <a:pt x="6540" y="2512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15" name="Google Shape;15015;p33"/>
                <p:cNvSpPr/>
                <p:nvPr/>
              </p:nvSpPr>
              <p:spPr>
                <a:xfrm>
                  <a:off x="4674079" y="5440659"/>
                  <a:ext cx="42824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24" h="29463" extrusionOk="0">
                      <a:moveTo>
                        <a:pt x="5897" y="29463"/>
                      </a:moveTo>
                      <a:cubicBezTo>
                        <a:pt x="5067" y="29463"/>
                        <a:pt x="4393" y="28945"/>
                        <a:pt x="4238" y="28219"/>
                      </a:cubicBezTo>
                      <a:cubicBezTo>
                        <a:pt x="3564" y="24798"/>
                        <a:pt x="3253" y="21377"/>
                        <a:pt x="2942" y="18008"/>
                      </a:cubicBezTo>
                      <a:cubicBezTo>
                        <a:pt x="2423" y="12513"/>
                        <a:pt x="1957" y="7277"/>
                        <a:pt x="91" y="1990"/>
                      </a:cubicBezTo>
                      <a:cubicBezTo>
                        <a:pt x="-220" y="1161"/>
                        <a:pt x="298" y="331"/>
                        <a:pt x="1179" y="72"/>
                      </a:cubicBezTo>
                      <a:cubicBezTo>
                        <a:pt x="2061" y="-187"/>
                        <a:pt x="2994" y="279"/>
                        <a:pt x="3305" y="1057"/>
                      </a:cubicBezTo>
                      <a:cubicBezTo>
                        <a:pt x="5326" y="6655"/>
                        <a:pt x="5845" y="12305"/>
                        <a:pt x="6311" y="17748"/>
                      </a:cubicBezTo>
                      <a:cubicBezTo>
                        <a:pt x="6570" y="20600"/>
                        <a:pt x="6830" y="23502"/>
                        <a:pt x="7296" y="26353"/>
                      </a:cubicBezTo>
                      <a:cubicBezTo>
                        <a:pt x="19685" y="25886"/>
                        <a:pt x="35755" y="20496"/>
                        <a:pt x="40523" y="18785"/>
                      </a:cubicBezTo>
                      <a:cubicBezTo>
                        <a:pt x="41405" y="18474"/>
                        <a:pt x="42338" y="18837"/>
                        <a:pt x="42700" y="19666"/>
                      </a:cubicBezTo>
                      <a:cubicBezTo>
                        <a:pt x="43063" y="20444"/>
                        <a:pt x="42597" y="21325"/>
                        <a:pt x="41767" y="21636"/>
                      </a:cubicBezTo>
                      <a:cubicBezTo>
                        <a:pt x="36688" y="23450"/>
                        <a:pt x="19063" y="29360"/>
                        <a:pt x="5897" y="29412"/>
                      </a:cubicBezTo>
                      <a:lnTo>
                        <a:pt x="5897" y="2941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16" name="Google Shape;15016;p33"/>
                <p:cNvSpPr/>
                <p:nvPr/>
              </p:nvSpPr>
              <p:spPr>
                <a:xfrm>
                  <a:off x="4668924" y="5452547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0"/>
                      </a:cubicBezTo>
                      <a:cubicBezTo>
                        <a:pt x="2447" y="29291"/>
                        <a:pt x="2188" y="28876"/>
                        <a:pt x="2136" y="28410"/>
                      </a:cubicBezTo>
                      <a:cubicBezTo>
                        <a:pt x="1825" y="24729"/>
                        <a:pt x="1566" y="21049"/>
                        <a:pt x="1306" y="17420"/>
                      </a:cubicBezTo>
                      <a:cubicBezTo>
                        <a:pt x="944" y="12237"/>
                        <a:pt x="581" y="6897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499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29"/>
                        <a:pt x="4624" y="17213"/>
                      </a:cubicBezTo>
                      <a:cubicBezTo>
                        <a:pt x="4831" y="20220"/>
                        <a:pt x="5039" y="23278"/>
                        <a:pt x="5298" y="26284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6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8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17" name="Google Shape;15017;p33"/>
                <p:cNvSpPr/>
                <p:nvPr/>
              </p:nvSpPr>
              <p:spPr>
                <a:xfrm>
                  <a:off x="4660526" y="5465920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1"/>
                      </a:cubicBezTo>
                      <a:cubicBezTo>
                        <a:pt x="2447" y="29291"/>
                        <a:pt x="2188" y="28877"/>
                        <a:pt x="2136" y="28410"/>
                      </a:cubicBezTo>
                      <a:cubicBezTo>
                        <a:pt x="1825" y="24729"/>
                        <a:pt x="1566" y="21101"/>
                        <a:pt x="1306" y="17421"/>
                      </a:cubicBezTo>
                      <a:cubicBezTo>
                        <a:pt x="944" y="12237"/>
                        <a:pt x="581" y="6898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395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30"/>
                        <a:pt x="4624" y="17213"/>
                      </a:cubicBezTo>
                      <a:cubicBezTo>
                        <a:pt x="4831" y="20220"/>
                        <a:pt x="5039" y="23227"/>
                        <a:pt x="5298" y="26285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7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9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18" name="Google Shape;15018;p33"/>
                <p:cNvSpPr/>
                <p:nvPr/>
              </p:nvSpPr>
              <p:spPr>
                <a:xfrm>
                  <a:off x="4693842" y="5432410"/>
                  <a:ext cx="18758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58" h="12416" extrusionOk="0">
                      <a:moveTo>
                        <a:pt x="4535" y="12417"/>
                      </a:moveTo>
                      <a:cubicBezTo>
                        <a:pt x="3913" y="12417"/>
                        <a:pt x="3291" y="12105"/>
                        <a:pt x="3032" y="11535"/>
                      </a:cubicBezTo>
                      <a:cubicBezTo>
                        <a:pt x="1373" y="8321"/>
                        <a:pt x="77" y="2153"/>
                        <a:pt x="25" y="1842"/>
                      </a:cubicBezTo>
                      <a:cubicBezTo>
                        <a:pt x="-130" y="1013"/>
                        <a:pt x="440" y="235"/>
                        <a:pt x="1373" y="28"/>
                      </a:cubicBezTo>
                      <a:cubicBezTo>
                        <a:pt x="2254" y="-128"/>
                        <a:pt x="3187" y="391"/>
                        <a:pt x="3343" y="1220"/>
                      </a:cubicBezTo>
                      <a:cubicBezTo>
                        <a:pt x="3343" y="1272"/>
                        <a:pt x="4328" y="5833"/>
                        <a:pt x="5520" y="8943"/>
                      </a:cubicBezTo>
                      <a:cubicBezTo>
                        <a:pt x="5883" y="8840"/>
                        <a:pt x="6246" y="8736"/>
                        <a:pt x="6609" y="8633"/>
                      </a:cubicBezTo>
                      <a:cubicBezTo>
                        <a:pt x="9719" y="7751"/>
                        <a:pt x="14384" y="6455"/>
                        <a:pt x="15888" y="5107"/>
                      </a:cubicBezTo>
                      <a:cubicBezTo>
                        <a:pt x="16561" y="4537"/>
                        <a:pt x="17598" y="4537"/>
                        <a:pt x="18272" y="5107"/>
                      </a:cubicBezTo>
                      <a:cubicBezTo>
                        <a:pt x="18946" y="5729"/>
                        <a:pt x="18894" y="6663"/>
                        <a:pt x="18272" y="7285"/>
                      </a:cubicBezTo>
                      <a:cubicBezTo>
                        <a:pt x="16199" y="9151"/>
                        <a:pt x="11430" y="10447"/>
                        <a:pt x="7645" y="11535"/>
                      </a:cubicBezTo>
                      <a:cubicBezTo>
                        <a:pt x="6660" y="11795"/>
                        <a:pt x="5831" y="12054"/>
                        <a:pt x="5157" y="12261"/>
                      </a:cubicBezTo>
                      <a:cubicBezTo>
                        <a:pt x="5002" y="12313"/>
                        <a:pt x="4794" y="12365"/>
                        <a:pt x="4587" y="1236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019" name="Google Shape;15019;p33"/>
              <p:cNvGrpSpPr/>
              <p:nvPr/>
            </p:nvGrpSpPr>
            <p:grpSpPr>
              <a:xfrm>
                <a:off x="4656558" y="5705800"/>
                <a:ext cx="83632" cy="81770"/>
                <a:chOff x="4656558" y="5705800"/>
                <a:chExt cx="83632" cy="81770"/>
              </a:xfrm>
            </p:grpSpPr>
            <p:sp>
              <p:nvSpPr>
                <p:cNvPr id="15020" name="Google Shape;15020;p33"/>
                <p:cNvSpPr/>
                <p:nvPr/>
              </p:nvSpPr>
              <p:spPr>
                <a:xfrm>
                  <a:off x="4656558" y="5705800"/>
                  <a:ext cx="73047" cy="81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47" h="81770" extrusionOk="0">
                      <a:moveTo>
                        <a:pt x="1957" y="81770"/>
                      </a:moveTo>
                      <a:cubicBezTo>
                        <a:pt x="1180" y="81770"/>
                        <a:pt x="454" y="81356"/>
                        <a:pt x="143" y="80630"/>
                      </a:cubicBezTo>
                      <a:cubicBezTo>
                        <a:pt x="-272" y="79697"/>
                        <a:pt x="247" y="78660"/>
                        <a:pt x="1283" y="78297"/>
                      </a:cubicBezTo>
                      <a:cubicBezTo>
                        <a:pt x="7608" y="76069"/>
                        <a:pt x="11755" y="70729"/>
                        <a:pt x="15798" y="65546"/>
                      </a:cubicBezTo>
                      <a:cubicBezTo>
                        <a:pt x="16990" y="64042"/>
                        <a:pt x="18079" y="62591"/>
                        <a:pt x="19219" y="61295"/>
                      </a:cubicBezTo>
                      <a:cubicBezTo>
                        <a:pt x="21811" y="58340"/>
                        <a:pt x="24247" y="55334"/>
                        <a:pt x="26735" y="52327"/>
                      </a:cubicBezTo>
                      <a:cubicBezTo>
                        <a:pt x="29949" y="48439"/>
                        <a:pt x="33267" y="44448"/>
                        <a:pt x="36740" y="40560"/>
                      </a:cubicBezTo>
                      <a:cubicBezTo>
                        <a:pt x="39435" y="37554"/>
                        <a:pt x="42857" y="34184"/>
                        <a:pt x="46537" y="30608"/>
                      </a:cubicBezTo>
                      <a:cubicBezTo>
                        <a:pt x="56282" y="21122"/>
                        <a:pt x="67375" y="10391"/>
                        <a:pt x="69138" y="1475"/>
                      </a:cubicBezTo>
                      <a:cubicBezTo>
                        <a:pt x="69345" y="490"/>
                        <a:pt x="70382" y="-132"/>
                        <a:pt x="71419" y="24"/>
                      </a:cubicBezTo>
                      <a:cubicBezTo>
                        <a:pt x="72507" y="179"/>
                        <a:pt x="73181" y="1112"/>
                        <a:pt x="73026" y="2097"/>
                      </a:cubicBezTo>
                      <a:cubicBezTo>
                        <a:pt x="71056" y="12050"/>
                        <a:pt x="59548" y="23195"/>
                        <a:pt x="49440" y="33044"/>
                      </a:cubicBezTo>
                      <a:cubicBezTo>
                        <a:pt x="45811" y="36569"/>
                        <a:pt x="42390" y="39887"/>
                        <a:pt x="39798" y="42789"/>
                      </a:cubicBezTo>
                      <a:cubicBezTo>
                        <a:pt x="36377" y="46625"/>
                        <a:pt x="33059" y="50617"/>
                        <a:pt x="29897" y="54452"/>
                      </a:cubicBezTo>
                      <a:cubicBezTo>
                        <a:pt x="27409" y="57459"/>
                        <a:pt x="24869" y="60518"/>
                        <a:pt x="22329" y="63524"/>
                      </a:cubicBezTo>
                      <a:cubicBezTo>
                        <a:pt x="21240" y="64820"/>
                        <a:pt x="20100" y="66219"/>
                        <a:pt x="19012" y="67671"/>
                      </a:cubicBezTo>
                      <a:cubicBezTo>
                        <a:pt x="14813" y="73010"/>
                        <a:pt x="10096" y="79075"/>
                        <a:pt x="2735" y="81667"/>
                      </a:cubicBezTo>
                      <a:cubicBezTo>
                        <a:pt x="2476" y="81770"/>
                        <a:pt x="2268" y="81770"/>
                        <a:pt x="2009" y="817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21" name="Google Shape;15021;p33"/>
                <p:cNvSpPr/>
                <p:nvPr/>
              </p:nvSpPr>
              <p:spPr>
                <a:xfrm>
                  <a:off x="4698216" y="5708274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5449" y="29793"/>
                      </a:moveTo>
                      <a:cubicBezTo>
                        <a:pt x="5034" y="29793"/>
                        <a:pt x="4619" y="29793"/>
                        <a:pt x="4205" y="29793"/>
                      </a:cubicBezTo>
                      <a:cubicBezTo>
                        <a:pt x="3634" y="29793"/>
                        <a:pt x="3116" y="29534"/>
                        <a:pt x="2753" y="29119"/>
                      </a:cubicBezTo>
                      <a:cubicBezTo>
                        <a:pt x="2390" y="28704"/>
                        <a:pt x="2235" y="28186"/>
                        <a:pt x="2339" y="27668"/>
                      </a:cubicBezTo>
                      <a:cubicBezTo>
                        <a:pt x="3790" y="19996"/>
                        <a:pt x="2857" y="9836"/>
                        <a:pt x="110" y="2371"/>
                      </a:cubicBezTo>
                      <a:cubicBezTo>
                        <a:pt x="-253" y="1438"/>
                        <a:pt x="317" y="402"/>
                        <a:pt x="1354" y="90"/>
                      </a:cubicBezTo>
                      <a:cubicBezTo>
                        <a:pt x="2390" y="-220"/>
                        <a:pt x="3479" y="298"/>
                        <a:pt x="3842" y="1231"/>
                      </a:cubicBezTo>
                      <a:cubicBezTo>
                        <a:pt x="6537" y="8540"/>
                        <a:pt x="7574" y="18285"/>
                        <a:pt x="6537" y="26164"/>
                      </a:cubicBezTo>
                      <a:cubicBezTo>
                        <a:pt x="16283" y="26009"/>
                        <a:pt x="30382" y="23313"/>
                        <a:pt x="39402" y="20721"/>
                      </a:cubicBezTo>
                      <a:cubicBezTo>
                        <a:pt x="40439" y="20411"/>
                        <a:pt x="41527" y="20929"/>
                        <a:pt x="41890" y="21862"/>
                      </a:cubicBezTo>
                      <a:cubicBezTo>
                        <a:pt x="42201" y="22795"/>
                        <a:pt x="41631" y="23832"/>
                        <a:pt x="40594" y="24091"/>
                      </a:cubicBezTo>
                      <a:cubicBezTo>
                        <a:pt x="30952" y="26890"/>
                        <a:pt x="15661" y="29741"/>
                        <a:pt x="5500" y="297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22" name="Google Shape;15022;p33"/>
                <p:cNvSpPr/>
                <p:nvPr/>
              </p:nvSpPr>
              <p:spPr>
                <a:xfrm>
                  <a:off x="4690979" y="5715633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9472" y="34978"/>
                      </a:moveTo>
                      <a:cubicBezTo>
                        <a:pt x="7087" y="34978"/>
                        <a:pt x="4806" y="34874"/>
                        <a:pt x="2629" y="34667"/>
                      </a:cubicBezTo>
                      <a:cubicBezTo>
                        <a:pt x="1696" y="34563"/>
                        <a:pt x="919" y="33838"/>
                        <a:pt x="867" y="33008"/>
                      </a:cubicBezTo>
                      <a:cubicBezTo>
                        <a:pt x="608" y="28965"/>
                        <a:pt x="763" y="24922"/>
                        <a:pt x="919" y="21034"/>
                      </a:cubicBezTo>
                      <a:cubicBezTo>
                        <a:pt x="1178" y="14554"/>
                        <a:pt x="1385" y="8489"/>
                        <a:pt x="37" y="2114"/>
                      </a:cubicBezTo>
                      <a:cubicBezTo>
                        <a:pt x="-170" y="1128"/>
                        <a:pt x="504" y="196"/>
                        <a:pt x="1592" y="40"/>
                      </a:cubicBezTo>
                      <a:cubicBezTo>
                        <a:pt x="2629" y="-168"/>
                        <a:pt x="3666" y="454"/>
                        <a:pt x="3873" y="1440"/>
                      </a:cubicBezTo>
                      <a:cubicBezTo>
                        <a:pt x="5325" y="8178"/>
                        <a:pt x="5065" y="14813"/>
                        <a:pt x="4806" y="21189"/>
                      </a:cubicBezTo>
                      <a:cubicBezTo>
                        <a:pt x="4703" y="24507"/>
                        <a:pt x="4547" y="27928"/>
                        <a:pt x="4651" y="31298"/>
                      </a:cubicBezTo>
                      <a:cubicBezTo>
                        <a:pt x="19113" y="32334"/>
                        <a:pt x="38500" y="28084"/>
                        <a:pt x="44306" y="26736"/>
                      </a:cubicBezTo>
                      <a:cubicBezTo>
                        <a:pt x="45343" y="26477"/>
                        <a:pt x="46431" y="27047"/>
                        <a:pt x="46691" y="28032"/>
                      </a:cubicBezTo>
                      <a:cubicBezTo>
                        <a:pt x="46950" y="28965"/>
                        <a:pt x="46328" y="29950"/>
                        <a:pt x="45291" y="30209"/>
                      </a:cubicBezTo>
                      <a:cubicBezTo>
                        <a:pt x="40003" y="31453"/>
                        <a:pt x="23571" y="35030"/>
                        <a:pt x="9368" y="3503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23" name="Google Shape;15023;p33"/>
                <p:cNvSpPr/>
                <p:nvPr/>
              </p:nvSpPr>
              <p:spPr>
                <a:xfrm>
                  <a:off x="4681582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1970" y="34834"/>
                      </a:moveTo>
                      <a:cubicBezTo>
                        <a:pt x="1503" y="34834"/>
                        <a:pt x="1037" y="34678"/>
                        <a:pt x="674" y="34420"/>
                      </a:cubicBezTo>
                      <a:cubicBezTo>
                        <a:pt x="207" y="34056"/>
                        <a:pt x="0" y="33538"/>
                        <a:pt x="0" y="33020"/>
                      </a:cubicBezTo>
                      <a:cubicBezTo>
                        <a:pt x="207" y="28717"/>
                        <a:pt x="466" y="24467"/>
                        <a:pt x="726" y="20165"/>
                      </a:cubicBezTo>
                      <a:cubicBezTo>
                        <a:pt x="1088" y="14099"/>
                        <a:pt x="1503" y="7879"/>
                        <a:pt x="1659" y="1762"/>
                      </a:cubicBezTo>
                      <a:cubicBezTo>
                        <a:pt x="1659" y="778"/>
                        <a:pt x="2540" y="0"/>
                        <a:pt x="3629" y="0"/>
                      </a:cubicBezTo>
                      <a:cubicBezTo>
                        <a:pt x="3629" y="0"/>
                        <a:pt x="3629" y="0"/>
                        <a:pt x="3629" y="0"/>
                      </a:cubicBezTo>
                      <a:cubicBezTo>
                        <a:pt x="4717" y="0"/>
                        <a:pt x="5598" y="830"/>
                        <a:pt x="5547" y="1814"/>
                      </a:cubicBezTo>
                      <a:cubicBezTo>
                        <a:pt x="5391" y="8034"/>
                        <a:pt x="5028" y="14307"/>
                        <a:pt x="4614" y="20371"/>
                      </a:cubicBezTo>
                      <a:cubicBezTo>
                        <a:pt x="4406" y="23897"/>
                        <a:pt x="4147" y="27421"/>
                        <a:pt x="3991" y="30946"/>
                      </a:cubicBezTo>
                      <a:cubicBezTo>
                        <a:pt x="7827" y="30428"/>
                        <a:pt x="11715" y="30117"/>
                        <a:pt x="15499" y="29754"/>
                      </a:cubicBezTo>
                      <a:cubicBezTo>
                        <a:pt x="22705" y="29132"/>
                        <a:pt x="30169" y="28510"/>
                        <a:pt x="36804" y="26540"/>
                      </a:cubicBezTo>
                      <a:cubicBezTo>
                        <a:pt x="37841" y="26229"/>
                        <a:pt x="38929" y="26748"/>
                        <a:pt x="39292" y="27681"/>
                      </a:cubicBezTo>
                      <a:cubicBezTo>
                        <a:pt x="39655" y="28614"/>
                        <a:pt x="39085" y="29650"/>
                        <a:pt x="38048" y="29962"/>
                      </a:cubicBezTo>
                      <a:cubicBezTo>
                        <a:pt x="30998" y="32087"/>
                        <a:pt x="23327" y="32761"/>
                        <a:pt x="15862" y="33331"/>
                      </a:cubicBezTo>
                      <a:cubicBezTo>
                        <a:pt x="11352" y="33694"/>
                        <a:pt x="6635" y="34108"/>
                        <a:pt x="2281" y="34834"/>
                      </a:cubicBezTo>
                      <a:cubicBezTo>
                        <a:pt x="2177" y="34834"/>
                        <a:pt x="2022" y="34834"/>
                        <a:pt x="1918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24" name="Google Shape;15024;p33"/>
                <p:cNvSpPr/>
                <p:nvPr/>
              </p:nvSpPr>
              <p:spPr>
                <a:xfrm>
                  <a:off x="4669763" y="5743145"/>
                  <a:ext cx="39453" cy="34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88" extrusionOk="0">
                      <a:moveTo>
                        <a:pt x="1970" y="34888"/>
                      </a:moveTo>
                      <a:cubicBezTo>
                        <a:pt x="1503" y="34888"/>
                        <a:pt x="1037" y="34733"/>
                        <a:pt x="674" y="34473"/>
                      </a:cubicBezTo>
                      <a:cubicBezTo>
                        <a:pt x="208" y="34111"/>
                        <a:pt x="0" y="33592"/>
                        <a:pt x="0" y="33074"/>
                      </a:cubicBezTo>
                      <a:cubicBezTo>
                        <a:pt x="208" y="28771"/>
                        <a:pt x="467" y="24469"/>
                        <a:pt x="726" y="20166"/>
                      </a:cubicBezTo>
                      <a:cubicBezTo>
                        <a:pt x="1089" y="14154"/>
                        <a:pt x="1503" y="7881"/>
                        <a:pt x="1659" y="1765"/>
                      </a:cubicBezTo>
                      <a:cubicBezTo>
                        <a:pt x="1659" y="779"/>
                        <a:pt x="2592" y="-50"/>
                        <a:pt x="3681" y="2"/>
                      </a:cubicBezTo>
                      <a:cubicBezTo>
                        <a:pt x="4769" y="2"/>
                        <a:pt x="5650" y="831"/>
                        <a:pt x="5598" y="1816"/>
                      </a:cubicBezTo>
                      <a:cubicBezTo>
                        <a:pt x="5443" y="8037"/>
                        <a:pt x="5080" y="14257"/>
                        <a:pt x="4665" y="20322"/>
                      </a:cubicBezTo>
                      <a:cubicBezTo>
                        <a:pt x="4458" y="23847"/>
                        <a:pt x="4199" y="27424"/>
                        <a:pt x="4043" y="30949"/>
                      </a:cubicBezTo>
                      <a:cubicBezTo>
                        <a:pt x="7879" y="30430"/>
                        <a:pt x="11767" y="30067"/>
                        <a:pt x="15551" y="29757"/>
                      </a:cubicBezTo>
                      <a:cubicBezTo>
                        <a:pt x="22756" y="29135"/>
                        <a:pt x="30221" y="28513"/>
                        <a:pt x="36856" y="26543"/>
                      </a:cubicBezTo>
                      <a:cubicBezTo>
                        <a:pt x="37893" y="26231"/>
                        <a:pt x="38981" y="26750"/>
                        <a:pt x="39344" y="27683"/>
                      </a:cubicBezTo>
                      <a:cubicBezTo>
                        <a:pt x="39707" y="28616"/>
                        <a:pt x="39137" y="29653"/>
                        <a:pt x="38100" y="29963"/>
                      </a:cubicBezTo>
                      <a:cubicBezTo>
                        <a:pt x="31050" y="32089"/>
                        <a:pt x="23378" y="32763"/>
                        <a:pt x="15914" y="33333"/>
                      </a:cubicBezTo>
                      <a:cubicBezTo>
                        <a:pt x="11404" y="33696"/>
                        <a:pt x="6687" y="34111"/>
                        <a:pt x="2333" y="34836"/>
                      </a:cubicBezTo>
                      <a:cubicBezTo>
                        <a:pt x="2229" y="34836"/>
                        <a:pt x="2074" y="34836"/>
                        <a:pt x="1970" y="3483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25" name="Google Shape;15025;p33"/>
                <p:cNvSpPr/>
                <p:nvPr/>
              </p:nvSpPr>
              <p:spPr>
                <a:xfrm>
                  <a:off x="4715118" y="5708517"/>
                  <a:ext cx="21051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1" h="14775" extrusionOk="0">
                      <a:moveTo>
                        <a:pt x="3890" y="14776"/>
                      </a:moveTo>
                      <a:cubicBezTo>
                        <a:pt x="3061" y="14776"/>
                        <a:pt x="2283" y="14310"/>
                        <a:pt x="2024" y="13532"/>
                      </a:cubicBezTo>
                      <a:cubicBezTo>
                        <a:pt x="624" y="9592"/>
                        <a:pt x="2" y="2232"/>
                        <a:pt x="2" y="1921"/>
                      </a:cubicBezTo>
                      <a:cubicBezTo>
                        <a:pt x="-49" y="936"/>
                        <a:pt x="728" y="106"/>
                        <a:pt x="1817" y="3"/>
                      </a:cubicBezTo>
                      <a:cubicBezTo>
                        <a:pt x="2905" y="-49"/>
                        <a:pt x="3838" y="677"/>
                        <a:pt x="3890" y="1661"/>
                      </a:cubicBezTo>
                      <a:cubicBezTo>
                        <a:pt x="3890" y="1713"/>
                        <a:pt x="4305" y="7156"/>
                        <a:pt x="5290" y="10888"/>
                      </a:cubicBezTo>
                      <a:cubicBezTo>
                        <a:pt x="5705" y="10836"/>
                        <a:pt x="6171" y="10733"/>
                        <a:pt x="6638" y="10681"/>
                      </a:cubicBezTo>
                      <a:cubicBezTo>
                        <a:pt x="10370" y="10059"/>
                        <a:pt x="15968" y="9126"/>
                        <a:pt x="17886" y="7778"/>
                      </a:cubicBezTo>
                      <a:cubicBezTo>
                        <a:pt x="18715" y="7156"/>
                        <a:pt x="19960" y="7312"/>
                        <a:pt x="20634" y="8089"/>
                      </a:cubicBezTo>
                      <a:cubicBezTo>
                        <a:pt x="21307" y="8866"/>
                        <a:pt x="21152" y="10007"/>
                        <a:pt x="20271" y="10578"/>
                      </a:cubicBezTo>
                      <a:cubicBezTo>
                        <a:pt x="17575" y="12444"/>
                        <a:pt x="11873" y="13428"/>
                        <a:pt x="7312" y="14154"/>
                      </a:cubicBezTo>
                      <a:cubicBezTo>
                        <a:pt x="6171" y="14361"/>
                        <a:pt x="5083" y="14517"/>
                        <a:pt x="4253" y="14672"/>
                      </a:cubicBezTo>
                      <a:cubicBezTo>
                        <a:pt x="4098" y="14672"/>
                        <a:pt x="3994" y="14672"/>
                        <a:pt x="3838" y="1467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5026" name="Google Shape;15026;p33"/>
          <p:cNvGrpSpPr/>
          <p:nvPr/>
        </p:nvGrpSpPr>
        <p:grpSpPr>
          <a:xfrm flipH="1">
            <a:off x="1372049" y="5944356"/>
            <a:ext cx="496716" cy="942152"/>
            <a:chOff x="6996377" y="4371208"/>
            <a:chExt cx="372537" cy="706614"/>
          </a:xfrm>
        </p:grpSpPr>
        <p:sp>
          <p:nvSpPr>
            <p:cNvPr id="15027" name="Google Shape;15027;p33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28" name="Google Shape;15028;p33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5029" name="Google Shape;15029;p33"/>
            <p:cNvGrpSpPr/>
            <p:nvPr/>
          </p:nvGrpSpPr>
          <p:grpSpPr>
            <a:xfrm>
              <a:off x="7074294" y="4478681"/>
              <a:ext cx="233950" cy="599141"/>
              <a:chOff x="4533894" y="5352943"/>
              <a:chExt cx="233950" cy="599141"/>
            </a:xfrm>
          </p:grpSpPr>
          <p:sp>
            <p:nvSpPr>
              <p:cNvPr id="15030" name="Google Shape;15030;p33"/>
              <p:cNvSpPr/>
              <p:nvPr/>
            </p:nvSpPr>
            <p:spPr>
              <a:xfrm>
                <a:off x="4637287" y="5383504"/>
                <a:ext cx="26911" cy="568580"/>
              </a:xfrm>
              <a:custGeom>
                <a:avLst/>
                <a:gdLst/>
                <a:ahLst/>
                <a:cxnLst/>
                <a:rect l="l" t="t" r="r" b="b"/>
                <a:pathLst>
                  <a:path w="26911" h="568580" extrusionOk="0">
                    <a:moveTo>
                      <a:pt x="13297" y="0"/>
                    </a:moveTo>
                    <a:cubicBezTo>
                      <a:pt x="16925" y="22963"/>
                      <a:pt x="16562" y="69098"/>
                      <a:pt x="20139" y="101030"/>
                    </a:cubicBezTo>
                    <a:cubicBezTo>
                      <a:pt x="24390" y="138974"/>
                      <a:pt x="22887" y="177489"/>
                      <a:pt x="22887" y="215537"/>
                    </a:cubicBezTo>
                    <a:lnTo>
                      <a:pt x="22887" y="411376"/>
                    </a:lnTo>
                    <a:cubicBezTo>
                      <a:pt x="22887" y="456837"/>
                      <a:pt x="30196" y="513598"/>
                      <a:pt x="25116" y="559837"/>
                    </a:cubicBezTo>
                    <a:cubicBezTo>
                      <a:pt x="24597" y="564347"/>
                      <a:pt x="20450" y="567664"/>
                      <a:pt x="15474" y="567923"/>
                    </a:cubicBezTo>
                    <a:cubicBezTo>
                      <a:pt x="13815" y="568027"/>
                      <a:pt x="12156" y="568234"/>
                      <a:pt x="10446" y="568493"/>
                    </a:cubicBezTo>
                    <a:cubicBezTo>
                      <a:pt x="6195" y="569115"/>
                      <a:pt x="2204" y="566368"/>
                      <a:pt x="1737" y="562429"/>
                    </a:cubicBezTo>
                    <a:cubicBezTo>
                      <a:pt x="-2047" y="530445"/>
                      <a:pt x="1530" y="491412"/>
                      <a:pt x="1530" y="459480"/>
                    </a:cubicBezTo>
                    <a:lnTo>
                      <a:pt x="1530" y="326416"/>
                    </a:lnTo>
                    <a:cubicBezTo>
                      <a:pt x="1530" y="259702"/>
                      <a:pt x="10239" y="38100"/>
                      <a:pt x="13297" y="5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5031" name="Google Shape;15031;p33"/>
              <p:cNvGrpSpPr/>
              <p:nvPr/>
            </p:nvGrpSpPr>
            <p:grpSpPr>
              <a:xfrm>
                <a:off x="4554671" y="5494486"/>
                <a:ext cx="92727" cy="108598"/>
                <a:chOff x="4554671" y="5494486"/>
                <a:chExt cx="92727" cy="108598"/>
              </a:xfrm>
            </p:grpSpPr>
            <p:sp>
              <p:nvSpPr>
                <p:cNvPr id="15032" name="Google Shape;15032;p33"/>
                <p:cNvSpPr/>
                <p:nvPr/>
              </p:nvSpPr>
              <p:spPr>
                <a:xfrm>
                  <a:off x="4571111" y="5494486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73926" y="108598"/>
                      </a:moveTo>
                      <a:cubicBezTo>
                        <a:pt x="73564" y="108598"/>
                        <a:pt x="73149" y="108495"/>
                        <a:pt x="72786" y="108339"/>
                      </a:cubicBezTo>
                      <a:cubicBezTo>
                        <a:pt x="64233" y="104192"/>
                        <a:pt x="59464" y="96209"/>
                        <a:pt x="55213" y="89160"/>
                      </a:cubicBezTo>
                      <a:cubicBezTo>
                        <a:pt x="54073" y="87242"/>
                        <a:pt x="52984" y="85427"/>
                        <a:pt x="51844" y="83716"/>
                      </a:cubicBezTo>
                      <a:cubicBezTo>
                        <a:pt x="49148" y="79725"/>
                        <a:pt x="46608" y="75682"/>
                        <a:pt x="44017" y="71639"/>
                      </a:cubicBezTo>
                      <a:cubicBezTo>
                        <a:pt x="40803" y="66559"/>
                        <a:pt x="37433" y="61323"/>
                        <a:pt x="33908" y="56191"/>
                      </a:cubicBezTo>
                      <a:cubicBezTo>
                        <a:pt x="31213" y="52356"/>
                        <a:pt x="27584" y="47845"/>
                        <a:pt x="23748" y="43077"/>
                      </a:cubicBezTo>
                      <a:cubicBezTo>
                        <a:pt x="13018" y="29806"/>
                        <a:pt x="836" y="14722"/>
                        <a:pt x="7" y="2333"/>
                      </a:cubicBezTo>
                      <a:cubicBezTo>
                        <a:pt x="-97" y="1141"/>
                        <a:pt x="940" y="104"/>
                        <a:pt x="2236" y="0"/>
                      </a:cubicBezTo>
                      <a:cubicBezTo>
                        <a:pt x="3584" y="0"/>
                        <a:pt x="4724" y="830"/>
                        <a:pt x="4776" y="2074"/>
                      </a:cubicBezTo>
                      <a:cubicBezTo>
                        <a:pt x="5502" y="13167"/>
                        <a:pt x="17217" y="27681"/>
                        <a:pt x="27584" y="40485"/>
                      </a:cubicBezTo>
                      <a:cubicBezTo>
                        <a:pt x="31472" y="45305"/>
                        <a:pt x="35152" y="49867"/>
                        <a:pt x="37900" y="53858"/>
                      </a:cubicBezTo>
                      <a:cubicBezTo>
                        <a:pt x="41477" y="59042"/>
                        <a:pt x="44846" y="64330"/>
                        <a:pt x="48111" y="69461"/>
                      </a:cubicBezTo>
                      <a:cubicBezTo>
                        <a:pt x="50651" y="73453"/>
                        <a:pt x="53192" y="77444"/>
                        <a:pt x="55887" y="81436"/>
                      </a:cubicBezTo>
                      <a:cubicBezTo>
                        <a:pt x="57079" y="83198"/>
                        <a:pt x="58220" y="85116"/>
                        <a:pt x="59412" y="87086"/>
                      </a:cubicBezTo>
                      <a:cubicBezTo>
                        <a:pt x="63507" y="93928"/>
                        <a:pt x="67706" y="100978"/>
                        <a:pt x="75015" y="104503"/>
                      </a:cubicBezTo>
                      <a:cubicBezTo>
                        <a:pt x="76207" y="105073"/>
                        <a:pt x="76622" y="106421"/>
                        <a:pt x="76000" y="107457"/>
                      </a:cubicBezTo>
                      <a:cubicBezTo>
                        <a:pt x="75585" y="108183"/>
                        <a:pt x="74756" y="108598"/>
                        <a:pt x="73875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33" name="Google Shape;15033;p33"/>
                <p:cNvSpPr/>
                <p:nvPr/>
              </p:nvSpPr>
              <p:spPr>
                <a:xfrm>
                  <a:off x="4554671" y="5501272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44958" y="35824"/>
                      </a:moveTo>
                      <a:cubicBezTo>
                        <a:pt x="44958" y="35824"/>
                        <a:pt x="44802" y="35824"/>
                        <a:pt x="44750" y="35824"/>
                      </a:cubicBezTo>
                      <a:cubicBezTo>
                        <a:pt x="32310" y="34787"/>
                        <a:pt x="13182" y="29085"/>
                        <a:pt x="1415" y="24212"/>
                      </a:cubicBezTo>
                      <a:cubicBezTo>
                        <a:pt x="223" y="23694"/>
                        <a:pt x="-347" y="22398"/>
                        <a:pt x="223" y="21309"/>
                      </a:cubicBezTo>
                      <a:cubicBezTo>
                        <a:pt x="793" y="20221"/>
                        <a:pt x="2192" y="19702"/>
                        <a:pt x="3385" y="20221"/>
                      </a:cubicBezTo>
                      <a:cubicBezTo>
                        <a:pt x="13908" y="24575"/>
                        <a:pt x="30599" y="29655"/>
                        <a:pt x="42469" y="31210"/>
                      </a:cubicBezTo>
                      <a:cubicBezTo>
                        <a:pt x="42469" y="21465"/>
                        <a:pt x="45269" y="9750"/>
                        <a:pt x="49727" y="1248"/>
                      </a:cubicBezTo>
                      <a:cubicBezTo>
                        <a:pt x="50297" y="160"/>
                        <a:pt x="51748" y="-307"/>
                        <a:pt x="52941" y="212"/>
                      </a:cubicBezTo>
                      <a:cubicBezTo>
                        <a:pt x="54133" y="730"/>
                        <a:pt x="54651" y="2026"/>
                        <a:pt x="54081" y="3115"/>
                      </a:cubicBezTo>
                      <a:cubicBezTo>
                        <a:pt x="49571" y="11823"/>
                        <a:pt x="46824" y="24057"/>
                        <a:pt x="47342" y="33595"/>
                      </a:cubicBezTo>
                      <a:cubicBezTo>
                        <a:pt x="47342" y="34217"/>
                        <a:pt x="47083" y="34839"/>
                        <a:pt x="46617" y="35253"/>
                      </a:cubicBezTo>
                      <a:cubicBezTo>
                        <a:pt x="46150" y="35668"/>
                        <a:pt x="45580" y="35875"/>
                        <a:pt x="44958" y="3587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34" name="Google Shape;15034;p33"/>
                <p:cNvSpPr/>
                <p:nvPr/>
              </p:nvSpPr>
              <p:spPr>
                <a:xfrm>
                  <a:off x="4555384" y="5510970"/>
                  <a:ext cx="61156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56" h="42143" extrusionOk="0">
                      <a:moveTo>
                        <a:pt x="52746" y="42143"/>
                      </a:moveTo>
                      <a:lnTo>
                        <a:pt x="52746" y="42143"/>
                      </a:lnTo>
                      <a:cubicBezTo>
                        <a:pt x="33981" y="42039"/>
                        <a:pt x="8788" y="33590"/>
                        <a:pt x="1531" y="30998"/>
                      </a:cubicBezTo>
                      <a:cubicBezTo>
                        <a:pt x="287" y="30584"/>
                        <a:pt x="-335" y="29288"/>
                        <a:pt x="183" y="28147"/>
                      </a:cubicBezTo>
                      <a:cubicBezTo>
                        <a:pt x="650" y="27007"/>
                        <a:pt x="2049" y="26488"/>
                        <a:pt x="3294" y="26903"/>
                      </a:cubicBezTo>
                      <a:cubicBezTo>
                        <a:pt x="10084" y="29340"/>
                        <a:pt x="33048" y="37063"/>
                        <a:pt x="50724" y="37685"/>
                      </a:cubicBezTo>
                      <a:cubicBezTo>
                        <a:pt x="51398" y="33590"/>
                        <a:pt x="51813" y="29391"/>
                        <a:pt x="52176" y="25348"/>
                      </a:cubicBezTo>
                      <a:cubicBezTo>
                        <a:pt x="52901" y="17573"/>
                        <a:pt x="53627" y="9486"/>
                        <a:pt x="56478" y="1503"/>
                      </a:cubicBezTo>
                      <a:cubicBezTo>
                        <a:pt x="56893" y="362"/>
                        <a:pt x="58241" y="-260"/>
                        <a:pt x="59485" y="104"/>
                      </a:cubicBezTo>
                      <a:cubicBezTo>
                        <a:pt x="60729" y="466"/>
                        <a:pt x="61454" y="1710"/>
                        <a:pt x="61040" y="2850"/>
                      </a:cubicBezTo>
                      <a:cubicBezTo>
                        <a:pt x="58344" y="10367"/>
                        <a:pt x="57670" y="17831"/>
                        <a:pt x="56945" y="25711"/>
                      </a:cubicBezTo>
                      <a:cubicBezTo>
                        <a:pt x="56530" y="30480"/>
                        <a:pt x="56063" y="35404"/>
                        <a:pt x="55130" y="40277"/>
                      </a:cubicBezTo>
                      <a:cubicBezTo>
                        <a:pt x="54923" y="41314"/>
                        <a:pt x="53938" y="42091"/>
                        <a:pt x="52746" y="4209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35" name="Google Shape;15035;p33"/>
                <p:cNvSpPr/>
                <p:nvPr/>
              </p:nvSpPr>
              <p:spPr>
                <a:xfrm>
                  <a:off x="4573789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4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69"/>
                        <a:pt x="-338" y="30073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5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1"/>
                        <a:pt x="42634" y="37642"/>
                      </a:cubicBezTo>
                      <a:cubicBezTo>
                        <a:pt x="42997" y="33287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5"/>
                        <a:pt x="47714" y="35413"/>
                        <a:pt x="47248" y="40648"/>
                      </a:cubicBezTo>
                      <a:cubicBezTo>
                        <a:pt x="47196" y="41322"/>
                        <a:pt x="46833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36" name="Google Shape;15036;p33"/>
                <p:cNvSpPr/>
                <p:nvPr/>
              </p:nvSpPr>
              <p:spPr>
                <a:xfrm>
                  <a:off x="4585763" y="5547092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5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70"/>
                        <a:pt x="-338" y="30074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6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2"/>
                        <a:pt x="42634" y="37642"/>
                      </a:cubicBezTo>
                      <a:cubicBezTo>
                        <a:pt x="42997" y="33288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6"/>
                        <a:pt x="47714" y="35413"/>
                        <a:pt x="47248" y="40648"/>
                      </a:cubicBezTo>
                      <a:cubicBezTo>
                        <a:pt x="47196" y="41322"/>
                        <a:pt x="46781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37" name="Google Shape;15037;p33"/>
                <p:cNvSpPr/>
                <p:nvPr/>
              </p:nvSpPr>
              <p:spPr>
                <a:xfrm>
                  <a:off x="4561554" y="5499413"/>
                  <a:ext cx="26870" cy="17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22" extrusionOk="0">
                      <a:moveTo>
                        <a:pt x="20242" y="17571"/>
                      </a:moveTo>
                      <a:cubicBezTo>
                        <a:pt x="19983" y="17571"/>
                        <a:pt x="19724" y="17571"/>
                        <a:pt x="19465" y="17467"/>
                      </a:cubicBezTo>
                      <a:cubicBezTo>
                        <a:pt x="18480" y="17156"/>
                        <a:pt x="17236" y="16793"/>
                        <a:pt x="15888" y="16430"/>
                      </a:cubicBezTo>
                      <a:cubicBezTo>
                        <a:pt x="10445" y="14875"/>
                        <a:pt x="3654" y="13009"/>
                        <a:pt x="700" y="10365"/>
                      </a:cubicBezTo>
                      <a:cubicBezTo>
                        <a:pt x="-233" y="9536"/>
                        <a:pt x="-233" y="8136"/>
                        <a:pt x="700" y="7255"/>
                      </a:cubicBezTo>
                      <a:cubicBezTo>
                        <a:pt x="1633" y="6374"/>
                        <a:pt x="3136" y="6374"/>
                        <a:pt x="4121" y="7255"/>
                      </a:cubicBezTo>
                      <a:cubicBezTo>
                        <a:pt x="6246" y="9173"/>
                        <a:pt x="12933" y="11039"/>
                        <a:pt x="17339" y="12283"/>
                      </a:cubicBezTo>
                      <a:cubicBezTo>
                        <a:pt x="17910" y="12439"/>
                        <a:pt x="18428" y="12594"/>
                        <a:pt x="18946" y="12750"/>
                      </a:cubicBezTo>
                      <a:cubicBezTo>
                        <a:pt x="20709" y="8344"/>
                        <a:pt x="22056" y="1812"/>
                        <a:pt x="22108" y="1760"/>
                      </a:cubicBezTo>
                      <a:cubicBezTo>
                        <a:pt x="22367" y="568"/>
                        <a:pt x="23612" y="-209"/>
                        <a:pt x="24907" y="50"/>
                      </a:cubicBezTo>
                      <a:cubicBezTo>
                        <a:pt x="26203" y="257"/>
                        <a:pt x="27085" y="1398"/>
                        <a:pt x="26825" y="2590"/>
                      </a:cubicBezTo>
                      <a:cubicBezTo>
                        <a:pt x="26774" y="2952"/>
                        <a:pt x="24856" y="11816"/>
                        <a:pt x="22523" y="16378"/>
                      </a:cubicBezTo>
                      <a:cubicBezTo>
                        <a:pt x="22108" y="17156"/>
                        <a:pt x="21279" y="17623"/>
                        <a:pt x="20346" y="176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038" name="Google Shape;15038;p33"/>
              <p:cNvGrpSpPr/>
              <p:nvPr/>
            </p:nvGrpSpPr>
            <p:grpSpPr>
              <a:xfrm>
                <a:off x="4533894" y="5591236"/>
                <a:ext cx="113790" cy="116091"/>
                <a:chOff x="4533894" y="5591236"/>
                <a:chExt cx="113790" cy="116091"/>
              </a:xfrm>
            </p:grpSpPr>
            <p:sp>
              <p:nvSpPr>
                <p:cNvPr id="15039" name="Google Shape;15039;p33"/>
                <p:cNvSpPr/>
                <p:nvPr/>
              </p:nvSpPr>
              <p:spPr>
                <a:xfrm>
                  <a:off x="4549475" y="5591236"/>
                  <a:ext cx="98209" cy="116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91" extrusionOk="0">
                      <a:moveTo>
                        <a:pt x="95459" y="116091"/>
                      </a:moveTo>
                      <a:cubicBezTo>
                        <a:pt x="95096" y="116091"/>
                        <a:pt x="94733" y="116040"/>
                        <a:pt x="94422" y="115884"/>
                      </a:cubicBezTo>
                      <a:cubicBezTo>
                        <a:pt x="84262" y="111996"/>
                        <a:pt x="77938" y="103391"/>
                        <a:pt x="72340" y="95823"/>
                      </a:cubicBezTo>
                      <a:cubicBezTo>
                        <a:pt x="70837" y="93801"/>
                        <a:pt x="69385" y="91780"/>
                        <a:pt x="67882" y="89966"/>
                      </a:cubicBezTo>
                      <a:cubicBezTo>
                        <a:pt x="64409" y="85715"/>
                        <a:pt x="61039" y="81412"/>
                        <a:pt x="57670" y="77110"/>
                      </a:cubicBezTo>
                      <a:cubicBezTo>
                        <a:pt x="53420" y="71667"/>
                        <a:pt x="49013" y="66017"/>
                        <a:pt x="44452" y="60574"/>
                      </a:cubicBezTo>
                      <a:cubicBezTo>
                        <a:pt x="40979" y="56479"/>
                        <a:pt x="36365" y="51710"/>
                        <a:pt x="31492" y="46682"/>
                      </a:cubicBezTo>
                      <a:cubicBezTo>
                        <a:pt x="17808" y="32686"/>
                        <a:pt x="2360" y="16772"/>
                        <a:pt x="27" y="2880"/>
                      </a:cubicBezTo>
                      <a:cubicBezTo>
                        <a:pt x="-180" y="1532"/>
                        <a:pt x="805" y="236"/>
                        <a:pt x="2308" y="29"/>
                      </a:cubicBezTo>
                      <a:cubicBezTo>
                        <a:pt x="3760" y="-179"/>
                        <a:pt x="5211" y="755"/>
                        <a:pt x="5419" y="2102"/>
                      </a:cubicBezTo>
                      <a:cubicBezTo>
                        <a:pt x="7544" y="14543"/>
                        <a:pt x="22421" y="29835"/>
                        <a:pt x="35588" y="43364"/>
                      </a:cubicBezTo>
                      <a:cubicBezTo>
                        <a:pt x="40564" y="48444"/>
                        <a:pt x="45229" y="53265"/>
                        <a:pt x="48806" y="57516"/>
                      </a:cubicBezTo>
                      <a:cubicBezTo>
                        <a:pt x="53471" y="63011"/>
                        <a:pt x="57877" y="68713"/>
                        <a:pt x="62180" y="74207"/>
                      </a:cubicBezTo>
                      <a:cubicBezTo>
                        <a:pt x="65497" y="78510"/>
                        <a:pt x="68867" y="82760"/>
                        <a:pt x="72288" y="86959"/>
                      </a:cubicBezTo>
                      <a:cubicBezTo>
                        <a:pt x="73843" y="88825"/>
                        <a:pt x="75346" y="90899"/>
                        <a:pt x="76901" y="92972"/>
                      </a:cubicBezTo>
                      <a:cubicBezTo>
                        <a:pt x="82293" y="100281"/>
                        <a:pt x="87891" y="107901"/>
                        <a:pt x="96548" y="111218"/>
                      </a:cubicBezTo>
                      <a:cubicBezTo>
                        <a:pt x="97947" y="111737"/>
                        <a:pt x="98569" y="113188"/>
                        <a:pt x="97999" y="114484"/>
                      </a:cubicBezTo>
                      <a:cubicBezTo>
                        <a:pt x="97584" y="115418"/>
                        <a:pt x="96548" y="115988"/>
                        <a:pt x="95511" y="11598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40" name="Google Shape;15040;p33"/>
                <p:cNvSpPr/>
                <p:nvPr/>
              </p:nvSpPr>
              <p:spPr>
                <a:xfrm>
                  <a:off x="4533894" y="5595783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52102" y="41254"/>
                      </a:moveTo>
                      <a:cubicBezTo>
                        <a:pt x="37950" y="41254"/>
                        <a:pt x="15609" y="36590"/>
                        <a:pt x="1820" y="32183"/>
                      </a:cubicBezTo>
                      <a:cubicBezTo>
                        <a:pt x="420" y="31717"/>
                        <a:pt x="-357" y="30317"/>
                        <a:pt x="161" y="29021"/>
                      </a:cubicBezTo>
                      <a:cubicBezTo>
                        <a:pt x="680" y="27725"/>
                        <a:pt x="2235" y="27051"/>
                        <a:pt x="3634" y="27518"/>
                      </a:cubicBezTo>
                      <a:cubicBezTo>
                        <a:pt x="16075" y="31457"/>
                        <a:pt x="35514" y="35656"/>
                        <a:pt x="49095" y="36226"/>
                      </a:cubicBezTo>
                      <a:cubicBezTo>
                        <a:pt x="48007" y="25237"/>
                        <a:pt x="49821" y="11708"/>
                        <a:pt x="53864" y="1651"/>
                      </a:cubicBezTo>
                      <a:cubicBezTo>
                        <a:pt x="54383" y="355"/>
                        <a:pt x="55938" y="-319"/>
                        <a:pt x="57389" y="148"/>
                      </a:cubicBezTo>
                      <a:cubicBezTo>
                        <a:pt x="58789" y="615"/>
                        <a:pt x="59514" y="2066"/>
                        <a:pt x="58996" y="3310"/>
                      </a:cubicBezTo>
                      <a:cubicBezTo>
                        <a:pt x="54849" y="13574"/>
                        <a:pt x="53190" y="27673"/>
                        <a:pt x="54849" y="38404"/>
                      </a:cubicBezTo>
                      <a:cubicBezTo>
                        <a:pt x="54953" y="39129"/>
                        <a:pt x="54746" y="39855"/>
                        <a:pt x="54227" y="40374"/>
                      </a:cubicBezTo>
                      <a:cubicBezTo>
                        <a:pt x="53709" y="40892"/>
                        <a:pt x="52931" y="41202"/>
                        <a:pt x="52154" y="41202"/>
                      </a:cubicBezTo>
                      <a:lnTo>
                        <a:pt x="52154" y="4120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41" name="Google Shape;15041;p33"/>
                <p:cNvSpPr/>
                <p:nvPr/>
              </p:nvSpPr>
              <p:spPr>
                <a:xfrm>
                  <a:off x="4536488" y="5606181"/>
                  <a:ext cx="66154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4" h="48480" extrusionOk="0">
                      <a:moveTo>
                        <a:pt x="54380" y="48429"/>
                      </a:moveTo>
                      <a:cubicBezTo>
                        <a:pt x="34060" y="48429"/>
                        <a:pt x="9593" y="42416"/>
                        <a:pt x="1973" y="40446"/>
                      </a:cubicBezTo>
                      <a:cubicBezTo>
                        <a:pt x="521" y="40083"/>
                        <a:pt x="-308" y="38684"/>
                        <a:pt x="107" y="37388"/>
                      </a:cubicBezTo>
                      <a:cubicBezTo>
                        <a:pt x="521" y="36092"/>
                        <a:pt x="2025" y="35314"/>
                        <a:pt x="3476" y="35677"/>
                      </a:cubicBezTo>
                      <a:cubicBezTo>
                        <a:pt x="11459" y="37803"/>
                        <a:pt x="38207" y="44334"/>
                        <a:pt x="58371" y="43401"/>
                      </a:cubicBezTo>
                      <a:cubicBezTo>
                        <a:pt x="58682" y="38684"/>
                        <a:pt x="58631" y="33915"/>
                        <a:pt x="58579" y="29301"/>
                      </a:cubicBezTo>
                      <a:cubicBezTo>
                        <a:pt x="58475" y="20437"/>
                        <a:pt x="58423" y="11262"/>
                        <a:pt x="60756" y="1931"/>
                      </a:cubicBezTo>
                      <a:cubicBezTo>
                        <a:pt x="61067" y="584"/>
                        <a:pt x="62570" y="-246"/>
                        <a:pt x="64021" y="65"/>
                      </a:cubicBezTo>
                      <a:cubicBezTo>
                        <a:pt x="65473" y="376"/>
                        <a:pt x="66406" y="1672"/>
                        <a:pt x="66095" y="3020"/>
                      </a:cubicBezTo>
                      <a:cubicBezTo>
                        <a:pt x="63918" y="11781"/>
                        <a:pt x="63970" y="20282"/>
                        <a:pt x="64073" y="29301"/>
                      </a:cubicBezTo>
                      <a:cubicBezTo>
                        <a:pt x="64073" y="34744"/>
                        <a:pt x="64177" y="40343"/>
                        <a:pt x="63659" y="45941"/>
                      </a:cubicBezTo>
                      <a:cubicBezTo>
                        <a:pt x="63555" y="47133"/>
                        <a:pt x="62518" y="48118"/>
                        <a:pt x="61170" y="48222"/>
                      </a:cubicBezTo>
                      <a:cubicBezTo>
                        <a:pt x="58993" y="48377"/>
                        <a:pt x="56713" y="48481"/>
                        <a:pt x="54380" y="4848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42" name="Google Shape;15042;p33"/>
                <p:cNvSpPr/>
                <p:nvPr/>
              </p:nvSpPr>
              <p:spPr>
                <a:xfrm>
                  <a:off x="4559391" y="5624597"/>
                  <a:ext cx="54596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19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6"/>
                        <a:pt x="38682" y="46601"/>
                        <a:pt x="32410" y="45927"/>
                      </a:cubicBezTo>
                      <a:cubicBezTo>
                        <a:pt x="22095" y="44786"/>
                        <a:pt x="11468" y="43646"/>
                        <a:pt x="1774" y="40432"/>
                      </a:cubicBezTo>
                      <a:cubicBezTo>
                        <a:pt x="375" y="39966"/>
                        <a:pt x="-351" y="38514"/>
                        <a:pt x="167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2"/>
                      </a:cubicBezTo>
                      <a:cubicBezTo>
                        <a:pt x="38423" y="41573"/>
                        <a:pt x="43814" y="42143"/>
                        <a:pt x="49101" y="43024"/>
                      </a:cubicBezTo>
                      <a:cubicBezTo>
                        <a:pt x="48998" y="38100"/>
                        <a:pt x="48842" y="33175"/>
                        <a:pt x="48687" y="28251"/>
                      </a:cubicBezTo>
                      <a:cubicBezTo>
                        <a:pt x="48427" y="19801"/>
                        <a:pt x="48116" y="11093"/>
                        <a:pt x="48168" y="2488"/>
                      </a:cubicBezTo>
                      <a:cubicBezTo>
                        <a:pt x="48168" y="1140"/>
                        <a:pt x="49412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60" y="10989"/>
                        <a:pt x="53819" y="19698"/>
                        <a:pt x="54130" y="28043"/>
                      </a:cubicBezTo>
                      <a:cubicBezTo>
                        <a:pt x="54337" y="34005"/>
                        <a:pt x="54544" y="40018"/>
                        <a:pt x="54596" y="45979"/>
                      </a:cubicBezTo>
                      <a:cubicBezTo>
                        <a:pt x="54596" y="46756"/>
                        <a:pt x="54233" y="47430"/>
                        <a:pt x="53611" y="47949"/>
                      </a:cubicBezTo>
                      <a:cubicBezTo>
                        <a:pt x="53093" y="48312"/>
                        <a:pt x="52523" y="48519"/>
                        <a:pt x="51901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43" name="Google Shape;15043;p33"/>
                <p:cNvSpPr/>
                <p:nvPr/>
              </p:nvSpPr>
              <p:spPr>
                <a:xfrm>
                  <a:off x="4575149" y="5645124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7"/>
                        <a:pt x="38682" y="46601"/>
                        <a:pt x="32410" y="45927"/>
                      </a:cubicBezTo>
                      <a:cubicBezTo>
                        <a:pt x="22146" y="44839"/>
                        <a:pt x="11468" y="43646"/>
                        <a:pt x="1775" y="40432"/>
                      </a:cubicBezTo>
                      <a:cubicBezTo>
                        <a:pt x="375" y="39966"/>
                        <a:pt x="-351" y="38514"/>
                        <a:pt x="168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3"/>
                      </a:cubicBezTo>
                      <a:cubicBezTo>
                        <a:pt x="38423" y="41573"/>
                        <a:pt x="43814" y="42143"/>
                        <a:pt x="49102" y="43024"/>
                      </a:cubicBezTo>
                      <a:cubicBezTo>
                        <a:pt x="48998" y="38100"/>
                        <a:pt x="48842" y="33176"/>
                        <a:pt x="48687" y="28251"/>
                      </a:cubicBezTo>
                      <a:cubicBezTo>
                        <a:pt x="48428" y="19801"/>
                        <a:pt x="48117" y="11093"/>
                        <a:pt x="48169" y="2488"/>
                      </a:cubicBezTo>
                      <a:cubicBezTo>
                        <a:pt x="48169" y="1140"/>
                        <a:pt x="49413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59" y="10989"/>
                        <a:pt x="53819" y="19698"/>
                        <a:pt x="54130" y="28095"/>
                      </a:cubicBezTo>
                      <a:cubicBezTo>
                        <a:pt x="54337" y="34056"/>
                        <a:pt x="54544" y="40018"/>
                        <a:pt x="54596" y="46031"/>
                      </a:cubicBezTo>
                      <a:cubicBezTo>
                        <a:pt x="54596" y="46809"/>
                        <a:pt x="54233" y="47483"/>
                        <a:pt x="53611" y="48001"/>
                      </a:cubicBezTo>
                      <a:cubicBezTo>
                        <a:pt x="53145" y="48363"/>
                        <a:pt x="52523" y="48571"/>
                        <a:pt x="51901" y="4857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44" name="Google Shape;15044;p33"/>
                <p:cNvSpPr/>
                <p:nvPr/>
              </p:nvSpPr>
              <p:spPr>
                <a:xfrm>
                  <a:off x="4539784" y="5595560"/>
                  <a:ext cx="29586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86" h="20379" extrusionOk="0">
                      <a:moveTo>
                        <a:pt x="23766" y="20380"/>
                      </a:moveTo>
                      <a:cubicBezTo>
                        <a:pt x="23766" y="20380"/>
                        <a:pt x="23351" y="20380"/>
                        <a:pt x="23092" y="20328"/>
                      </a:cubicBezTo>
                      <a:cubicBezTo>
                        <a:pt x="21952" y="20068"/>
                        <a:pt x="20500" y="19809"/>
                        <a:pt x="18893" y="19498"/>
                      </a:cubicBezTo>
                      <a:cubicBezTo>
                        <a:pt x="12569" y="18306"/>
                        <a:pt x="4690" y="16751"/>
                        <a:pt x="1009" y="14056"/>
                      </a:cubicBezTo>
                      <a:cubicBezTo>
                        <a:pt x="-183" y="13174"/>
                        <a:pt x="-338" y="11619"/>
                        <a:pt x="647" y="10582"/>
                      </a:cubicBezTo>
                      <a:cubicBezTo>
                        <a:pt x="1631" y="9546"/>
                        <a:pt x="3342" y="9390"/>
                        <a:pt x="4483" y="10220"/>
                      </a:cubicBezTo>
                      <a:cubicBezTo>
                        <a:pt x="7075" y="12138"/>
                        <a:pt x="14850" y="13641"/>
                        <a:pt x="19982" y="14626"/>
                      </a:cubicBezTo>
                      <a:cubicBezTo>
                        <a:pt x="20604" y="14730"/>
                        <a:pt x="21226" y="14885"/>
                        <a:pt x="21848" y="14988"/>
                      </a:cubicBezTo>
                      <a:cubicBezTo>
                        <a:pt x="23299" y="9857"/>
                        <a:pt x="24129" y="2341"/>
                        <a:pt x="24129" y="2237"/>
                      </a:cubicBezTo>
                      <a:cubicBezTo>
                        <a:pt x="24284" y="889"/>
                        <a:pt x="25632" y="-96"/>
                        <a:pt x="27135" y="7"/>
                      </a:cubicBezTo>
                      <a:cubicBezTo>
                        <a:pt x="28638" y="163"/>
                        <a:pt x="29727" y="1355"/>
                        <a:pt x="29571" y="2703"/>
                      </a:cubicBezTo>
                      <a:cubicBezTo>
                        <a:pt x="29571" y="3118"/>
                        <a:pt x="28431" y="13330"/>
                        <a:pt x="26306" y="18720"/>
                      </a:cubicBezTo>
                      <a:cubicBezTo>
                        <a:pt x="25891" y="19706"/>
                        <a:pt x="24854" y="20380"/>
                        <a:pt x="23714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045" name="Google Shape;15045;p33"/>
              <p:cNvGrpSpPr/>
              <p:nvPr/>
            </p:nvGrpSpPr>
            <p:grpSpPr>
              <a:xfrm>
                <a:off x="4584226" y="5429120"/>
                <a:ext cx="64968" cy="75940"/>
                <a:chOff x="4584226" y="5429120"/>
                <a:chExt cx="64968" cy="75940"/>
              </a:xfrm>
            </p:grpSpPr>
            <p:sp>
              <p:nvSpPr>
                <p:cNvPr id="15046" name="Google Shape;15046;p33"/>
                <p:cNvSpPr/>
                <p:nvPr/>
              </p:nvSpPr>
              <p:spPr>
                <a:xfrm>
                  <a:off x="4595842" y="5429120"/>
                  <a:ext cx="53352" cy="75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2" h="75940" extrusionOk="0">
                      <a:moveTo>
                        <a:pt x="51684" y="75941"/>
                      </a:moveTo>
                      <a:cubicBezTo>
                        <a:pt x="51425" y="75941"/>
                        <a:pt x="51165" y="75889"/>
                        <a:pt x="50906" y="75785"/>
                      </a:cubicBezTo>
                      <a:cubicBezTo>
                        <a:pt x="44893" y="72883"/>
                        <a:pt x="41576" y="67284"/>
                        <a:pt x="38621" y="62360"/>
                      </a:cubicBezTo>
                      <a:cubicBezTo>
                        <a:pt x="37844" y="61012"/>
                        <a:pt x="37066" y="59716"/>
                        <a:pt x="36237" y="58524"/>
                      </a:cubicBezTo>
                      <a:cubicBezTo>
                        <a:pt x="34370" y="55724"/>
                        <a:pt x="32556" y="52926"/>
                        <a:pt x="30794" y="50126"/>
                      </a:cubicBezTo>
                      <a:cubicBezTo>
                        <a:pt x="28513" y="46549"/>
                        <a:pt x="26180" y="42869"/>
                        <a:pt x="23692" y="39293"/>
                      </a:cubicBezTo>
                      <a:cubicBezTo>
                        <a:pt x="21826" y="36597"/>
                        <a:pt x="19286" y="33435"/>
                        <a:pt x="16590" y="30117"/>
                      </a:cubicBezTo>
                      <a:cubicBezTo>
                        <a:pt x="9074" y="20787"/>
                        <a:pt x="573" y="10264"/>
                        <a:pt x="3" y="1607"/>
                      </a:cubicBezTo>
                      <a:cubicBezTo>
                        <a:pt x="-49" y="778"/>
                        <a:pt x="676" y="52"/>
                        <a:pt x="1558" y="0"/>
                      </a:cubicBezTo>
                      <a:cubicBezTo>
                        <a:pt x="2594" y="0"/>
                        <a:pt x="3268" y="570"/>
                        <a:pt x="3320" y="1452"/>
                      </a:cubicBezTo>
                      <a:cubicBezTo>
                        <a:pt x="3839" y="9175"/>
                        <a:pt x="12029" y="19335"/>
                        <a:pt x="19286" y="28303"/>
                      </a:cubicBezTo>
                      <a:cubicBezTo>
                        <a:pt x="22033" y="31672"/>
                        <a:pt x="24573" y="34834"/>
                        <a:pt x="26543" y="37634"/>
                      </a:cubicBezTo>
                      <a:cubicBezTo>
                        <a:pt x="29031" y="41262"/>
                        <a:pt x="31416" y="44995"/>
                        <a:pt x="33696" y="48571"/>
                      </a:cubicBezTo>
                      <a:cubicBezTo>
                        <a:pt x="35459" y="51370"/>
                        <a:pt x="37273" y="54170"/>
                        <a:pt x="39088" y="56917"/>
                      </a:cubicBezTo>
                      <a:cubicBezTo>
                        <a:pt x="39917" y="58161"/>
                        <a:pt x="40695" y="59508"/>
                        <a:pt x="41524" y="60856"/>
                      </a:cubicBezTo>
                      <a:cubicBezTo>
                        <a:pt x="44375" y="65625"/>
                        <a:pt x="47330" y="70550"/>
                        <a:pt x="52461" y="73038"/>
                      </a:cubicBezTo>
                      <a:cubicBezTo>
                        <a:pt x="53291" y="73453"/>
                        <a:pt x="53602" y="74386"/>
                        <a:pt x="53135" y="75111"/>
                      </a:cubicBezTo>
                      <a:cubicBezTo>
                        <a:pt x="52824" y="75630"/>
                        <a:pt x="52254" y="75941"/>
                        <a:pt x="51632" y="759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47" name="Google Shape;15047;p33"/>
                <p:cNvSpPr/>
                <p:nvPr/>
              </p:nvSpPr>
              <p:spPr>
                <a:xfrm>
                  <a:off x="4584226" y="5433738"/>
                  <a:ext cx="38020" cy="2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20" h="25136" extrusionOk="0">
                      <a:moveTo>
                        <a:pt x="31472" y="25136"/>
                      </a:moveTo>
                      <a:cubicBezTo>
                        <a:pt x="31472" y="25136"/>
                        <a:pt x="31368" y="25136"/>
                        <a:pt x="31317" y="25136"/>
                      </a:cubicBezTo>
                      <a:cubicBezTo>
                        <a:pt x="22608" y="24410"/>
                        <a:pt x="9234" y="20419"/>
                        <a:pt x="992" y="16998"/>
                      </a:cubicBezTo>
                      <a:cubicBezTo>
                        <a:pt x="163" y="16635"/>
                        <a:pt x="-252" y="15754"/>
                        <a:pt x="163" y="14976"/>
                      </a:cubicBezTo>
                      <a:cubicBezTo>
                        <a:pt x="526" y="14199"/>
                        <a:pt x="1562" y="13888"/>
                        <a:pt x="2392" y="14199"/>
                      </a:cubicBezTo>
                      <a:cubicBezTo>
                        <a:pt x="9752" y="17257"/>
                        <a:pt x="21468" y="20834"/>
                        <a:pt x="29761" y="21870"/>
                      </a:cubicBezTo>
                      <a:cubicBezTo>
                        <a:pt x="29761" y="15080"/>
                        <a:pt x="31731" y="6838"/>
                        <a:pt x="34842" y="877"/>
                      </a:cubicBezTo>
                      <a:cubicBezTo>
                        <a:pt x="35256" y="99"/>
                        <a:pt x="36241" y="-212"/>
                        <a:pt x="37070" y="151"/>
                      </a:cubicBezTo>
                      <a:cubicBezTo>
                        <a:pt x="37900" y="514"/>
                        <a:pt x="38263" y="1447"/>
                        <a:pt x="37848" y="2173"/>
                      </a:cubicBezTo>
                      <a:cubicBezTo>
                        <a:pt x="34686" y="8289"/>
                        <a:pt x="32768" y="16842"/>
                        <a:pt x="33131" y="23478"/>
                      </a:cubicBezTo>
                      <a:cubicBezTo>
                        <a:pt x="33131" y="23944"/>
                        <a:pt x="32975" y="24358"/>
                        <a:pt x="32613" y="24670"/>
                      </a:cubicBezTo>
                      <a:cubicBezTo>
                        <a:pt x="32302" y="24929"/>
                        <a:pt x="31887" y="25084"/>
                        <a:pt x="31472" y="2508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48" name="Google Shape;15048;p33"/>
                <p:cNvSpPr/>
                <p:nvPr/>
              </p:nvSpPr>
              <p:spPr>
                <a:xfrm>
                  <a:off x="4584724" y="5440711"/>
                  <a:ext cx="42812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12" h="29463" extrusionOk="0">
                      <a:moveTo>
                        <a:pt x="36936" y="29412"/>
                      </a:moveTo>
                      <a:lnTo>
                        <a:pt x="36936" y="29412"/>
                      </a:lnTo>
                      <a:cubicBezTo>
                        <a:pt x="23769" y="29360"/>
                        <a:pt x="6145" y="23450"/>
                        <a:pt x="1064" y="21636"/>
                      </a:cubicBezTo>
                      <a:cubicBezTo>
                        <a:pt x="183" y="21325"/>
                        <a:pt x="-232" y="20444"/>
                        <a:pt x="131" y="19666"/>
                      </a:cubicBezTo>
                      <a:cubicBezTo>
                        <a:pt x="494" y="18889"/>
                        <a:pt x="1479" y="18474"/>
                        <a:pt x="2309" y="18785"/>
                      </a:cubicBezTo>
                      <a:cubicBezTo>
                        <a:pt x="7078" y="20496"/>
                        <a:pt x="23095" y="25886"/>
                        <a:pt x="35536" y="26353"/>
                      </a:cubicBezTo>
                      <a:cubicBezTo>
                        <a:pt x="36003" y="23502"/>
                        <a:pt x="36262" y="20548"/>
                        <a:pt x="36521" y="17748"/>
                      </a:cubicBezTo>
                      <a:cubicBezTo>
                        <a:pt x="37039" y="12305"/>
                        <a:pt x="37558" y="6655"/>
                        <a:pt x="39527" y="1057"/>
                      </a:cubicBezTo>
                      <a:cubicBezTo>
                        <a:pt x="39786" y="279"/>
                        <a:pt x="40771" y="-187"/>
                        <a:pt x="41653" y="72"/>
                      </a:cubicBezTo>
                      <a:cubicBezTo>
                        <a:pt x="42534" y="331"/>
                        <a:pt x="43000" y="1212"/>
                        <a:pt x="42741" y="1990"/>
                      </a:cubicBezTo>
                      <a:cubicBezTo>
                        <a:pt x="40875" y="7277"/>
                        <a:pt x="40357" y="12461"/>
                        <a:pt x="39890" y="18008"/>
                      </a:cubicBezTo>
                      <a:cubicBezTo>
                        <a:pt x="39579" y="21325"/>
                        <a:pt x="39268" y="24798"/>
                        <a:pt x="38594" y="28219"/>
                      </a:cubicBezTo>
                      <a:cubicBezTo>
                        <a:pt x="38439" y="28945"/>
                        <a:pt x="37765" y="29463"/>
                        <a:pt x="36936" y="2946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49" name="Google Shape;15049;p33"/>
                <p:cNvSpPr/>
                <p:nvPr/>
              </p:nvSpPr>
              <p:spPr>
                <a:xfrm>
                  <a:off x="4597642" y="5452591"/>
                  <a:ext cx="35172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72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0" y="21886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4"/>
                        <a:pt x="14064" y="23027"/>
                        <a:pt x="20130" y="24219"/>
                      </a:cubicBezTo>
                      <a:cubicBezTo>
                        <a:pt x="23343" y="24841"/>
                        <a:pt x="26609" y="25463"/>
                        <a:pt x="29823" y="26292"/>
                      </a:cubicBezTo>
                      <a:cubicBezTo>
                        <a:pt x="30082" y="23286"/>
                        <a:pt x="30289" y="20228"/>
                        <a:pt x="30497" y="17221"/>
                      </a:cubicBezTo>
                      <a:cubicBezTo>
                        <a:pt x="30860" y="12037"/>
                        <a:pt x="31222" y="6647"/>
                        <a:pt x="31793" y="1359"/>
                      </a:cubicBezTo>
                      <a:cubicBezTo>
                        <a:pt x="31896" y="530"/>
                        <a:pt x="32674" y="-92"/>
                        <a:pt x="33659" y="11"/>
                      </a:cubicBezTo>
                      <a:cubicBezTo>
                        <a:pt x="34592" y="115"/>
                        <a:pt x="35266" y="841"/>
                        <a:pt x="35162" y="1670"/>
                      </a:cubicBezTo>
                      <a:cubicBezTo>
                        <a:pt x="34592" y="6905"/>
                        <a:pt x="34229" y="12245"/>
                        <a:pt x="33866" y="17428"/>
                      </a:cubicBezTo>
                      <a:cubicBezTo>
                        <a:pt x="33607" y="21109"/>
                        <a:pt x="33348" y="24789"/>
                        <a:pt x="33037" y="28418"/>
                      </a:cubicBezTo>
                      <a:cubicBezTo>
                        <a:pt x="33037" y="28884"/>
                        <a:pt x="32726" y="29299"/>
                        <a:pt x="32311" y="29558"/>
                      </a:cubicBezTo>
                      <a:cubicBezTo>
                        <a:pt x="32052" y="29714"/>
                        <a:pt x="31689" y="29817"/>
                        <a:pt x="31378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50" name="Google Shape;15050;p33"/>
                <p:cNvSpPr/>
                <p:nvPr/>
              </p:nvSpPr>
              <p:spPr>
                <a:xfrm>
                  <a:off x="4606039" y="5465964"/>
                  <a:ext cx="35120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0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1" y="21887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5"/>
                        <a:pt x="14065" y="23027"/>
                        <a:pt x="20129" y="24219"/>
                      </a:cubicBezTo>
                      <a:cubicBezTo>
                        <a:pt x="23343" y="24841"/>
                        <a:pt x="26609" y="25463"/>
                        <a:pt x="29823" y="26293"/>
                      </a:cubicBezTo>
                      <a:cubicBezTo>
                        <a:pt x="30082" y="23286"/>
                        <a:pt x="30289" y="20280"/>
                        <a:pt x="30497" y="17221"/>
                      </a:cubicBezTo>
                      <a:cubicBezTo>
                        <a:pt x="30860" y="12038"/>
                        <a:pt x="31223" y="6647"/>
                        <a:pt x="31793" y="1359"/>
                      </a:cubicBezTo>
                      <a:cubicBezTo>
                        <a:pt x="31896" y="530"/>
                        <a:pt x="32726" y="-92"/>
                        <a:pt x="33607" y="11"/>
                      </a:cubicBezTo>
                      <a:cubicBezTo>
                        <a:pt x="34540" y="115"/>
                        <a:pt x="35214" y="841"/>
                        <a:pt x="35110" y="1670"/>
                      </a:cubicBezTo>
                      <a:cubicBezTo>
                        <a:pt x="34540" y="6906"/>
                        <a:pt x="34177" y="12245"/>
                        <a:pt x="33814" y="17428"/>
                      </a:cubicBezTo>
                      <a:cubicBezTo>
                        <a:pt x="33555" y="21109"/>
                        <a:pt x="33296" y="24738"/>
                        <a:pt x="32985" y="28418"/>
                      </a:cubicBezTo>
                      <a:cubicBezTo>
                        <a:pt x="32985" y="28885"/>
                        <a:pt x="32674" y="29299"/>
                        <a:pt x="32259" y="29559"/>
                      </a:cubicBezTo>
                      <a:cubicBezTo>
                        <a:pt x="32000" y="29714"/>
                        <a:pt x="31637" y="29817"/>
                        <a:pt x="31326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51" name="Google Shape;15051;p33"/>
                <p:cNvSpPr/>
                <p:nvPr/>
              </p:nvSpPr>
              <p:spPr>
                <a:xfrm>
                  <a:off x="4589067" y="5432462"/>
                  <a:ext cx="18777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77" h="12416" extrusionOk="0">
                      <a:moveTo>
                        <a:pt x="14190" y="12365"/>
                      </a:moveTo>
                      <a:cubicBezTo>
                        <a:pt x="14190" y="12365"/>
                        <a:pt x="13828" y="12365"/>
                        <a:pt x="13620" y="12261"/>
                      </a:cubicBezTo>
                      <a:cubicBezTo>
                        <a:pt x="12946" y="12053"/>
                        <a:pt x="12065" y="11795"/>
                        <a:pt x="11132" y="11535"/>
                      </a:cubicBezTo>
                      <a:cubicBezTo>
                        <a:pt x="7296" y="10447"/>
                        <a:pt x="2579" y="9151"/>
                        <a:pt x="505" y="7285"/>
                      </a:cubicBezTo>
                      <a:cubicBezTo>
                        <a:pt x="-168" y="6715"/>
                        <a:pt x="-168" y="5729"/>
                        <a:pt x="505" y="5107"/>
                      </a:cubicBezTo>
                      <a:cubicBezTo>
                        <a:pt x="1179" y="4485"/>
                        <a:pt x="2216" y="4485"/>
                        <a:pt x="2890" y="5107"/>
                      </a:cubicBezTo>
                      <a:cubicBezTo>
                        <a:pt x="4341" y="6455"/>
                        <a:pt x="9058" y="7751"/>
                        <a:pt x="12169" y="8633"/>
                      </a:cubicBezTo>
                      <a:cubicBezTo>
                        <a:pt x="12532" y="8736"/>
                        <a:pt x="12894" y="8840"/>
                        <a:pt x="13257" y="8943"/>
                      </a:cubicBezTo>
                      <a:cubicBezTo>
                        <a:pt x="14501" y="5885"/>
                        <a:pt x="15434" y="1272"/>
                        <a:pt x="15434" y="1220"/>
                      </a:cubicBezTo>
                      <a:cubicBezTo>
                        <a:pt x="15590" y="390"/>
                        <a:pt x="16523" y="-128"/>
                        <a:pt x="17404" y="28"/>
                      </a:cubicBezTo>
                      <a:cubicBezTo>
                        <a:pt x="18337" y="183"/>
                        <a:pt x="18907" y="1012"/>
                        <a:pt x="18752" y="1842"/>
                      </a:cubicBezTo>
                      <a:cubicBezTo>
                        <a:pt x="18700" y="2101"/>
                        <a:pt x="17404" y="8321"/>
                        <a:pt x="15745" y="11535"/>
                      </a:cubicBezTo>
                      <a:cubicBezTo>
                        <a:pt x="15486" y="12105"/>
                        <a:pt x="14864" y="12417"/>
                        <a:pt x="14242" y="124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052" name="Google Shape;15052;p33"/>
              <p:cNvGrpSpPr/>
              <p:nvPr/>
            </p:nvGrpSpPr>
            <p:grpSpPr>
              <a:xfrm>
                <a:off x="4622745" y="5352943"/>
                <a:ext cx="47869" cy="89032"/>
                <a:chOff x="4622745" y="5352943"/>
                <a:chExt cx="47869" cy="89032"/>
              </a:xfrm>
            </p:grpSpPr>
            <p:sp>
              <p:nvSpPr>
                <p:cNvPr id="15053" name="Google Shape;15053;p33"/>
                <p:cNvSpPr/>
                <p:nvPr/>
              </p:nvSpPr>
              <p:spPr>
                <a:xfrm>
                  <a:off x="4646292" y="5352943"/>
                  <a:ext cx="9538" cy="89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38" h="89032" extrusionOk="0">
                      <a:moveTo>
                        <a:pt x="7817" y="89032"/>
                      </a:moveTo>
                      <a:cubicBezTo>
                        <a:pt x="7247" y="89032"/>
                        <a:pt x="6729" y="88774"/>
                        <a:pt x="6366" y="88307"/>
                      </a:cubicBezTo>
                      <a:cubicBezTo>
                        <a:pt x="2737" y="83072"/>
                        <a:pt x="2893" y="76695"/>
                        <a:pt x="3048" y="71097"/>
                      </a:cubicBezTo>
                      <a:cubicBezTo>
                        <a:pt x="3048" y="69594"/>
                        <a:pt x="3100" y="68091"/>
                        <a:pt x="3048" y="66691"/>
                      </a:cubicBezTo>
                      <a:cubicBezTo>
                        <a:pt x="2945" y="63425"/>
                        <a:pt x="2945" y="60160"/>
                        <a:pt x="2945" y="56894"/>
                      </a:cubicBezTo>
                      <a:cubicBezTo>
                        <a:pt x="2945" y="52798"/>
                        <a:pt x="2945" y="48496"/>
                        <a:pt x="2685" y="44297"/>
                      </a:cubicBezTo>
                      <a:cubicBezTo>
                        <a:pt x="2530" y="41083"/>
                        <a:pt x="2063" y="37247"/>
                        <a:pt x="1545" y="33101"/>
                      </a:cubicBezTo>
                      <a:cubicBezTo>
                        <a:pt x="93" y="21645"/>
                        <a:pt x="-1513" y="8633"/>
                        <a:pt x="2737" y="858"/>
                      </a:cubicBezTo>
                      <a:cubicBezTo>
                        <a:pt x="3152" y="81"/>
                        <a:pt x="4189" y="-230"/>
                        <a:pt x="4966" y="184"/>
                      </a:cubicBezTo>
                      <a:cubicBezTo>
                        <a:pt x="5796" y="547"/>
                        <a:pt x="6159" y="1480"/>
                        <a:pt x="5744" y="2258"/>
                      </a:cubicBezTo>
                      <a:cubicBezTo>
                        <a:pt x="1960" y="9204"/>
                        <a:pt x="3515" y="21748"/>
                        <a:pt x="4915" y="32790"/>
                      </a:cubicBezTo>
                      <a:cubicBezTo>
                        <a:pt x="5433" y="36937"/>
                        <a:pt x="5899" y="40876"/>
                        <a:pt x="6055" y="44194"/>
                      </a:cubicBezTo>
                      <a:cubicBezTo>
                        <a:pt x="6262" y="48496"/>
                        <a:pt x="6262" y="52747"/>
                        <a:pt x="6314" y="56894"/>
                      </a:cubicBezTo>
                      <a:cubicBezTo>
                        <a:pt x="6314" y="60108"/>
                        <a:pt x="6314" y="63373"/>
                        <a:pt x="6470" y="66587"/>
                      </a:cubicBezTo>
                      <a:cubicBezTo>
                        <a:pt x="6470" y="68039"/>
                        <a:pt x="6470" y="69542"/>
                        <a:pt x="6470" y="71097"/>
                      </a:cubicBezTo>
                      <a:cubicBezTo>
                        <a:pt x="6314" y="76540"/>
                        <a:pt x="6210" y="82138"/>
                        <a:pt x="9269" y="86596"/>
                      </a:cubicBezTo>
                      <a:cubicBezTo>
                        <a:pt x="9787" y="87322"/>
                        <a:pt x="9528" y="88255"/>
                        <a:pt x="8750" y="88722"/>
                      </a:cubicBezTo>
                      <a:cubicBezTo>
                        <a:pt x="8491" y="88877"/>
                        <a:pt x="8180" y="88929"/>
                        <a:pt x="7869" y="889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54" name="Google Shape;15054;p33"/>
                <p:cNvSpPr/>
                <p:nvPr/>
              </p:nvSpPr>
              <p:spPr>
                <a:xfrm>
                  <a:off x="4628611" y="5364093"/>
                  <a:ext cx="41040" cy="23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0" h="23453" extrusionOk="0">
                      <a:moveTo>
                        <a:pt x="23165" y="23454"/>
                      </a:moveTo>
                      <a:cubicBezTo>
                        <a:pt x="22802" y="23454"/>
                        <a:pt x="22491" y="23350"/>
                        <a:pt x="22180" y="23195"/>
                      </a:cubicBezTo>
                      <a:cubicBezTo>
                        <a:pt x="15027" y="18633"/>
                        <a:pt x="5593" y="9095"/>
                        <a:pt x="305" y="2408"/>
                      </a:cubicBezTo>
                      <a:cubicBezTo>
                        <a:pt x="-213" y="1734"/>
                        <a:pt x="-58" y="749"/>
                        <a:pt x="668" y="283"/>
                      </a:cubicBezTo>
                      <a:cubicBezTo>
                        <a:pt x="1446" y="-184"/>
                        <a:pt x="2483" y="-80"/>
                        <a:pt x="3001" y="646"/>
                      </a:cubicBezTo>
                      <a:cubicBezTo>
                        <a:pt x="7718" y="6658"/>
                        <a:pt x="15908" y="15004"/>
                        <a:pt x="22543" y="19670"/>
                      </a:cubicBezTo>
                      <a:cubicBezTo>
                        <a:pt x="26275" y="13760"/>
                        <a:pt x="32444" y="7540"/>
                        <a:pt x="38405" y="3756"/>
                      </a:cubicBezTo>
                      <a:cubicBezTo>
                        <a:pt x="39183" y="3289"/>
                        <a:pt x="40220" y="3445"/>
                        <a:pt x="40738" y="4119"/>
                      </a:cubicBezTo>
                      <a:cubicBezTo>
                        <a:pt x="41256" y="4792"/>
                        <a:pt x="41101" y="5778"/>
                        <a:pt x="40323" y="6244"/>
                      </a:cubicBezTo>
                      <a:cubicBezTo>
                        <a:pt x="34259" y="10080"/>
                        <a:pt x="27882" y="16663"/>
                        <a:pt x="24565" y="22625"/>
                      </a:cubicBezTo>
                      <a:cubicBezTo>
                        <a:pt x="24358" y="23039"/>
                        <a:pt x="23943" y="23298"/>
                        <a:pt x="23476" y="23402"/>
                      </a:cubicBezTo>
                      <a:cubicBezTo>
                        <a:pt x="23321" y="23402"/>
                        <a:pt x="23217" y="23402"/>
                        <a:pt x="23062" y="2340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55" name="Google Shape;15055;p33"/>
                <p:cNvSpPr/>
                <p:nvPr/>
              </p:nvSpPr>
              <p:spPr>
                <a:xfrm>
                  <a:off x="4622745" y="5374364"/>
                  <a:ext cx="47869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69" h="25675" extrusionOk="0">
                      <a:moveTo>
                        <a:pt x="28047" y="25624"/>
                      </a:moveTo>
                      <a:cubicBezTo>
                        <a:pt x="27736" y="25624"/>
                        <a:pt x="27477" y="25572"/>
                        <a:pt x="27217" y="25416"/>
                      </a:cubicBezTo>
                      <a:cubicBezTo>
                        <a:pt x="15813" y="19404"/>
                        <a:pt x="3787" y="6341"/>
                        <a:pt x="366" y="2453"/>
                      </a:cubicBezTo>
                      <a:cubicBezTo>
                        <a:pt x="-204" y="1779"/>
                        <a:pt x="-101" y="846"/>
                        <a:pt x="625" y="328"/>
                      </a:cubicBezTo>
                      <a:cubicBezTo>
                        <a:pt x="1351" y="-191"/>
                        <a:pt x="2388" y="-87"/>
                        <a:pt x="3010" y="587"/>
                      </a:cubicBezTo>
                      <a:cubicBezTo>
                        <a:pt x="6223" y="4215"/>
                        <a:pt x="17161" y="16138"/>
                        <a:pt x="27684" y="22151"/>
                      </a:cubicBezTo>
                      <a:cubicBezTo>
                        <a:pt x="29654" y="19870"/>
                        <a:pt x="31520" y="17486"/>
                        <a:pt x="33282" y="15101"/>
                      </a:cubicBezTo>
                      <a:cubicBezTo>
                        <a:pt x="36703" y="10591"/>
                        <a:pt x="40228" y="5926"/>
                        <a:pt x="45049" y="1987"/>
                      </a:cubicBezTo>
                      <a:cubicBezTo>
                        <a:pt x="45723" y="1417"/>
                        <a:pt x="46812" y="1468"/>
                        <a:pt x="47434" y="2090"/>
                      </a:cubicBezTo>
                      <a:cubicBezTo>
                        <a:pt x="48056" y="2713"/>
                        <a:pt x="48004" y="3697"/>
                        <a:pt x="47330" y="4267"/>
                      </a:cubicBezTo>
                      <a:cubicBezTo>
                        <a:pt x="42820" y="7999"/>
                        <a:pt x="39554" y="12302"/>
                        <a:pt x="36081" y="16864"/>
                      </a:cubicBezTo>
                      <a:cubicBezTo>
                        <a:pt x="34008" y="19611"/>
                        <a:pt x="31831" y="22462"/>
                        <a:pt x="29395" y="25106"/>
                      </a:cubicBezTo>
                      <a:cubicBezTo>
                        <a:pt x="29084" y="25468"/>
                        <a:pt x="28565" y="25676"/>
                        <a:pt x="28099" y="256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56" name="Google Shape;15056;p33"/>
                <p:cNvSpPr/>
                <p:nvPr/>
              </p:nvSpPr>
              <p:spPr>
                <a:xfrm>
                  <a:off x="4627059" y="5388575"/>
                  <a:ext cx="41503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03" h="25357" extrusionOk="0">
                      <a:moveTo>
                        <a:pt x="23369" y="25306"/>
                      </a:moveTo>
                      <a:cubicBezTo>
                        <a:pt x="22903" y="25306"/>
                        <a:pt x="22436" y="25150"/>
                        <a:pt x="22125" y="24839"/>
                      </a:cubicBezTo>
                      <a:cubicBezTo>
                        <a:pt x="19534" y="22299"/>
                        <a:pt x="16527" y="19862"/>
                        <a:pt x="13624" y="17478"/>
                      </a:cubicBezTo>
                      <a:cubicBezTo>
                        <a:pt x="8855" y="13590"/>
                        <a:pt x="3931" y="9599"/>
                        <a:pt x="302" y="4830"/>
                      </a:cubicBezTo>
                      <a:cubicBezTo>
                        <a:pt x="-216" y="4156"/>
                        <a:pt x="-61" y="3171"/>
                        <a:pt x="717" y="2705"/>
                      </a:cubicBezTo>
                      <a:cubicBezTo>
                        <a:pt x="1494" y="2238"/>
                        <a:pt x="2531" y="2393"/>
                        <a:pt x="3050" y="3067"/>
                      </a:cubicBezTo>
                      <a:cubicBezTo>
                        <a:pt x="6471" y="7525"/>
                        <a:pt x="11240" y="11413"/>
                        <a:pt x="15853" y="15197"/>
                      </a:cubicBezTo>
                      <a:cubicBezTo>
                        <a:pt x="18290" y="17167"/>
                        <a:pt x="20778" y="19240"/>
                        <a:pt x="23110" y="21366"/>
                      </a:cubicBezTo>
                      <a:cubicBezTo>
                        <a:pt x="24976" y="18878"/>
                        <a:pt x="26791" y="16338"/>
                        <a:pt x="28657" y="13797"/>
                      </a:cubicBezTo>
                      <a:cubicBezTo>
                        <a:pt x="31819" y="9443"/>
                        <a:pt x="35085" y="4933"/>
                        <a:pt x="38454" y="631"/>
                      </a:cubicBezTo>
                      <a:cubicBezTo>
                        <a:pt x="39024" y="-43"/>
                        <a:pt x="40061" y="-198"/>
                        <a:pt x="40787" y="268"/>
                      </a:cubicBezTo>
                      <a:cubicBezTo>
                        <a:pt x="41564" y="735"/>
                        <a:pt x="41720" y="1720"/>
                        <a:pt x="41201" y="2393"/>
                      </a:cubicBezTo>
                      <a:cubicBezTo>
                        <a:pt x="37832" y="6696"/>
                        <a:pt x="34618" y="11154"/>
                        <a:pt x="31456" y="15508"/>
                      </a:cubicBezTo>
                      <a:cubicBezTo>
                        <a:pt x="29227" y="18566"/>
                        <a:pt x="26998" y="21625"/>
                        <a:pt x="24717" y="24684"/>
                      </a:cubicBezTo>
                      <a:cubicBezTo>
                        <a:pt x="24406" y="25046"/>
                        <a:pt x="23940" y="25306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57" name="Google Shape;15057;p33"/>
                <p:cNvSpPr/>
                <p:nvPr/>
              </p:nvSpPr>
              <p:spPr>
                <a:xfrm>
                  <a:off x="4627007" y="5403918"/>
                  <a:ext cx="41451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51" h="25357" extrusionOk="0">
                      <a:moveTo>
                        <a:pt x="23369" y="25357"/>
                      </a:moveTo>
                      <a:cubicBezTo>
                        <a:pt x="22903" y="25357"/>
                        <a:pt x="22436" y="25202"/>
                        <a:pt x="22125" y="24891"/>
                      </a:cubicBezTo>
                      <a:cubicBezTo>
                        <a:pt x="19534" y="22351"/>
                        <a:pt x="16527" y="19914"/>
                        <a:pt x="13624" y="17530"/>
                      </a:cubicBezTo>
                      <a:cubicBezTo>
                        <a:pt x="8855" y="13642"/>
                        <a:pt x="3931" y="9651"/>
                        <a:pt x="302" y="4882"/>
                      </a:cubicBezTo>
                      <a:cubicBezTo>
                        <a:pt x="-216" y="4208"/>
                        <a:pt x="-61" y="3223"/>
                        <a:pt x="717" y="2757"/>
                      </a:cubicBezTo>
                      <a:cubicBezTo>
                        <a:pt x="1494" y="2290"/>
                        <a:pt x="2531" y="2445"/>
                        <a:pt x="3050" y="3119"/>
                      </a:cubicBezTo>
                      <a:cubicBezTo>
                        <a:pt x="6471" y="7577"/>
                        <a:pt x="11240" y="11465"/>
                        <a:pt x="15853" y="15249"/>
                      </a:cubicBezTo>
                      <a:cubicBezTo>
                        <a:pt x="18290" y="17219"/>
                        <a:pt x="20778" y="19292"/>
                        <a:pt x="23110" y="21418"/>
                      </a:cubicBezTo>
                      <a:cubicBezTo>
                        <a:pt x="24976" y="18878"/>
                        <a:pt x="26842" y="16338"/>
                        <a:pt x="28657" y="13798"/>
                      </a:cubicBezTo>
                      <a:cubicBezTo>
                        <a:pt x="31819" y="9444"/>
                        <a:pt x="35033" y="4985"/>
                        <a:pt x="38402" y="631"/>
                      </a:cubicBezTo>
                      <a:cubicBezTo>
                        <a:pt x="38920" y="-43"/>
                        <a:pt x="40009" y="-199"/>
                        <a:pt x="40735" y="268"/>
                      </a:cubicBezTo>
                      <a:cubicBezTo>
                        <a:pt x="41512" y="735"/>
                        <a:pt x="41668" y="1719"/>
                        <a:pt x="41149" y="2393"/>
                      </a:cubicBezTo>
                      <a:cubicBezTo>
                        <a:pt x="37780" y="6644"/>
                        <a:pt x="34566" y="11102"/>
                        <a:pt x="31456" y="15456"/>
                      </a:cubicBezTo>
                      <a:cubicBezTo>
                        <a:pt x="29227" y="18515"/>
                        <a:pt x="26998" y="21625"/>
                        <a:pt x="24717" y="24683"/>
                      </a:cubicBezTo>
                      <a:cubicBezTo>
                        <a:pt x="24406" y="25046"/>
                        <a:pt x="23940" y="25305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58" name="Google Shape;15058;p33"/>
                <p:cNvSpPr/>
                <p:nvPr/>
              </p:nvSpPr>
              <p:spPr>
                <a:xfrm>
                  <a:off x="4638595" y="5357018"/>
                  <a:ext cx="19313" cy="12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13" h="12749" extrusionOk="0">
                      <a:moveTo>
                        <a:pt x="10071" y="12697"/>
                      </a:moveTo>
                      <a:cubicBezTo>
                        <a:pt x="9605" y="12697"/>
                        <a:pt x="9138" y="12542"/>
                        <a:pt x="8775" y="12179"/>
                      </a:cubicBezTo>
                      <a:cubicBezTo>
                        <a:pt x="8309" y="11660"/>
                        <a:pt x="7687" y="11090"/>
                        <a:pt x="6961" y="10416"/>
                      </a:cubicBezTo>
                      <a:cubicBezTo>
                        <a:pt x="4213" y="7773"/>
                        <a:pt x="844" y="4456"/>
                        <a:pt x="67" y="1916"/>
                      </a:cubicBezTo>
                      <a:cubicBezTo>
                        <a:pt x="-193" y="1086"/>
                        <a:pt x="326" y="256"/>
                        <a:pt x="1259" y="49"/>
                      </a:cubicBezTo>
                      <a:cubicBezTo>
                        <a:pt x="2192" y="-158"/>
                        <a:pt x="3073" y="308"/>
                        <a:pt x="3332" y="1138"/>
                      </a:cubicBezTo>
                      <a:cubicBezTo>
                        <a:pt x="3902" y="2952"/>
                        <a:pt x="7220" y="6218"/>
                        <a:pt x="9449" y="8343"/>
                      </a:cubicBezTo>
                      <a:cubicBezTo>
                        <a:pt x="9708" y="8602"/>
                        <a:pt x="10019" y="8862"/>
                        <a:pt x="10227" y="9120"/>
                      </a:cubicBezTo>
                      <a:cubicBezTo>
                        <a:pt x="12974" y="6995"/>
                        <a:pt x="16291" y="3470"/>
                        <a:pt x="16343" y="3418"/>
                      </a:cubicBezTo>
                      <a:cubicBezTo>
                        <a:pt x="16965" y="2796"/>
                        <a:pt x="18002" y="2693"/>
                        <a:pt x="18728" y="3263"/>
                      </a:cubicBezTo>
                      <a:cubicBezTo>
                        <a:pt x="19453" y="3833"/>
                        <a:pt x="19505" y="4766"/>
                        <a:pt x="18883" y="5440"/>
                      </a:cubicBezTo>
                      <a:cubicBezTo>
                        <a:pt x="18676" y="5648"/>
                        <a:pt x="14166" y="10416"/>
                        <a:pt x="10952" y="12490"/>
                      </a:cubicBezTo>
                      <a:cubicBezTo>
                        <a:pt x="10641" y="12697"/>
                        <a:pt x="10330" y="12749"/>
                        <a:pt x="9968" y="1274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059" name="Google Shape;15059;p33"/>
              <p:cNvGrpSpPr/>
              <p:nvPr/>
            </p:nvGrpSpPr>
            <p:grpSpPr>
              <a:xfrm>
                <a:off x="4561444" y="5705800"/>
                <a:ext cx="83657" cy="81822"/>
                <a:chOff x="4561444" y="5705800"/>
                <a:chExt cx="83657" cy="81822"/>
              </a:xfrm>
            </p:grpSpPr>
            <p:sp>
              <p:nvSpPr>
                <p:cNvPr id="15060" name="Google Shape;15060;p33"/>
                <p:cNvSpPr/>
                <p:nvPr/>
              </p:nvSpPr>
              <p:spPr>
                <a:xfrm>
                  <a:off x="4572068" y="5705800"/>
                  <a:ext cx="73033" cy="81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3" h="81822" extrusionOk="0">
                      <a:moveTo>
                        <a:pt x="71052" y="81770"/>
                      </a:moveTo>
                      <a:cubicBezTo>
                        <a:pt x="71052" y="81770"/>
                        <a:pt x="70585" y="81770"/>
                        <a:pt x="70326" y="81667"/>
                      </a:cubicBezTo>
                      <a:cubicBezTo>
                        <a:pt x="62913" y="79023"/>
                        <a:pt x="58196" y="72958"/>
                        <a:pt x="54049" y="67619"/>
                      </a:cubicBezTo>
                      <a:cubicBezTo>
                        <a:pt x="52909" y="66168"/>
                        <a:pt x="51820" y="64768"/>
                        <a:pt x="50732" y="63524"/>
                      </a:cubicBezTo>
                      <a:cubicBezTo>
                        <a:pt x="48140" y="60518"/>
                        <a:pt x="45652" y="57511"/>
                        <a:pt x="43112" y="54452"/>
                      </a:cubicBezTo>
                      <a:cubicBezTo>
                        <a:pt x="39949" y="50617"/>
                        <a:pt x="36632" y="46625"/>
                        <a:pt x="33263" y="42789"/>
                      </a:cubicBezTo>
                      <a:cubicBezTo>
                        <a:pt x="30671" y="39887"/>
                        <a:pt x="27250" y="36569"/>
                        <a:pt x="23621" y="33044"/>
                      </a:cubicBezTo>
                      <a:cubicBezTo>
                        <a:pt x="13513" y="23195"/>
                        <a:pt x="2005" y="12050"/>
                        <a:pt x="35" y="2097"/>
                      </a:cubicBezTo>
                      <a:cubicBezTo>
                        <a:pt x="-172" y="1112"/>
                        <a:pt x="554" y="179"/>
                        <a:pt x="1642" y="24"/>
                      </a:cubicBezTo>
                      <a:cubicBezTo>
                        <a:pt x="2679" y="-132"/>
                        <a:pt x="3716" y="490"/>
                        <a:pt x="3923" y="1475"/>
                      </a:cubicBezTo>
                      <a:cubicBezTo>
                        <a:pt x="5685" y="10391"/>
                        <a:pt x="16779" y="21122"/>
                        <a:pt x="26524" y="30608"/>
                      </a:cubicBezTo>
                      <a:cubicBezTo>
                        <a:pt x="30204" y="34184"/>
                        <a:pt x="33677" y="37554"/>
                        <a:pt x="36321" y="40560"/>
                      </a:cubicBezTo>
                      <a:cubicBezTo>
                        <a:pt x="39794" y="44448"/>
                        <a:pt x="43060" y="48439"/>
                        <a:pt x="46274" y="52327"/>
                      </a:cubicBezTo>
                      <a:cubicBezTo>
                        <a:pt x="48762" y="55334"/>
                        <a:pt x="51250" y="58340"/>
                        <a:pt x="53842" y="61347"/>
                      </a:cubicBezTo>
                      <a:cubicBezTo>
                        <a:pt x="54982" y="62694"/>
                        <a:pt x="56123" y="64094"/>
                        <a:pt x="57263" y="65597"/>
                      </a:cubicBezTo>
                      <a:cubicBezTo>
                        <a:pt x="61307" y="70781"/>
                        <a:pt x="65505" y="76120"/>
                        <a:pt x="71777" y="78349"/>
                      </a:cubicBezTo>
                      <a:cubicBezTo>
                        <a:pt x="72762" y="78712"/>
                        <a:pt x="73281" y="79749"/>
                        <a:pt x="72918" y="80682"/>
                      </a:cubicBezTo>
                      <a:cubicBezTo>
                        <a:pt x="72607" y="81408"/>
                        <a:pt x="71881" y="81822"/>
                        <a:pt x="71103" y="8182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61" name="Google Shape;15061;p33"/>
                <p:cNvSpPr/>
                <p:nvPr/>
              </p:nvSpPr>
              <p:spPr>
                <a:xfrm>
                  <a:off x="4561444" y="5708326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36526" y="29741"/>
                      </a:moveTo>
                      <a:cubicBezTo>
                        <a:pt x="26314" y="29741"/>
                        <a:pt x="11023" y="26890"/>
                        <a:pt x="1381" y="24091"/>
                      </a:cubicBezTo>
                      <a:cubicBezTo>
                        <a:pt x="344" y="23780"/>
                        <a:pt x="-226" y="22795"/>
                        <a:pt x="85" y="21862"/>
                      </a:cubicBezTo>
                      <a:cubicBezTo>
                        <a:pt x="396" y="20929"/>
                        <a:pt x="1536" y="20411"/>
                        <a:pt x="2573" y="20721"/>
                      </a:cubicBezTo>
                      <a:cubicBezTo>
                        <a:pt x="11593" y="23313"/>
                        <a:pt x="25692" y="26009"/>
                        <a:pt x="35437" y="26164"/>
                      </a:cubicBezTo>
                      <a:cubicBezTo>
                        <a:pt x="34401" y="18285"/>
                        <a:pt x="35437" y="8540"/>
                        <a:pt x="38133" y="1231"/>
                      </a:cubicBezTo>
                      <a:cubicBezTo>
                        <a:pt x="38496" y="298"/>
                        <a:pt x="39584" y="-220"/>
                        <a:pt x="40621" y="90"/>
                      </a:cubicBezTo>
                      <a:cubicBezTo>
                        <a:pt x="41658" y="402"/>
                        <a:pt x="42228" y="1438"/>
                        <a:pt x="41865" y="2371"/>
                      </a:cubicBezTo>
                      <a:cubicBezTo>
                        <a:pt x="39118" y="9836"/>
                        <a:pt x="38237" y="19995"/>
                        <a:pt x="39636" y="27668"/>
                      </a:cubicBezTo>
                      <a:cubicBezTo>
                        <a:pt x="39740" y="28186"/>
                        <a:pt x="39584" y="28704"/>
                        <a:pt x="39222" y="29119"/>
                      </a:cubicBezTo>
                      <a:cubicBezTo>
                        <a:pt x="38859" y="29534"/>
                        <a:pt x="38340" y="29741"/>
                        <a:pt x="37770" y="29793"/>
                      </a:cubicBezTo>
                      <a:cubicBezTo>
                        <a:pt x="37355" y="29793"/>
                        <a:pt x="36941" y="29793"/>
                        <a:pt x="36526" y="297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62" name="Google Shape;15062;p33"/>
                <p:cNvSpPr/>
                <p:nvPr/>
              </p:nvSpPr>
              <p:spPr>
                <a:xfrm>
                  <a:off x="4563802" y="5715582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37381" y="35030"/>
                      </a:moveTo>
                      <a:cubicBezTo>
                        <a:pt x="23178" y="35030"/>
                        <a:pt x="6746" y="31453"/>
                        <a:pt x="1458" y="30209"/>
                      </a:cubicBezTo>
                      <a:cubicBezTo>
                        <a:pt x="422" y="29950"/>
                        <a:pt x="-200" y="28965"/>
                        <a:pt x="59" y="28032"/>
                      </a:cubicBezTo>
                      <a:cubicBezTo>
                        <a:pt x="318" y="27099"/>
                        <a:pt x="1407" y="26528"/>
                        <a:pt x="2443" y="26736"/>
                      </a:cubicBezTo>
                      <a:cubicBezTo>
                        <a:pt x="8249" y="28084"/>
                        <a:pt x="27636" y="32386"/>
                        <a:pt x="42098" y="31298"/>
                      </a:cubicBezTo>
                      <a:cubicBezTo>
                        <a:pt x="42202" y="27928"/>
                        <a:pt x="42098" y="24507"/>
                        <a:pt x="41943" y="21189"/>
                      </a:cubicBezTo>
                      <a:cubicBezTo>
                        <a:pt x="41684" y="14813"/>
                        <a:pt x="41424" y="8230"/>
                        <a:pt x="42876" y="1440"/>
                      </a:cubicBezTo>
                      <a:cubicBezTo>
                        <a:pt x="43083" y="454"/>
                        <a:pt x="44120" y="-168"/>
                        <a:pt x="45157" y="40"/>
                      </a:cubicBezTo>
                      <a:cubicBezTo>
                        <a:pt x="46245" y="247"/>
                        <a:pt x="46919" y="1180"/>
                        <a:pt x="46712" y="2114"/>
                      </a:cubicBezTo>
                      <a:cubicBezTo>
                        <a:pt x="45312" y="8489"/>
                        <a:pt x="45572" y="14554"/>
                        <a:pt x="45831" y="21034"/>
                      </a:cubicBezTo>
                      <a:cubicBezTo>
                        <a:pt x="45986" y="24922"/>
                        <a:pt x="46142" y="28965"/>
                        <a:pt x="45883" y="33008"/>
                      </a:cubicBezTo>
                      <a:cubicBezTo>
                        <a:pt x="45831" y="33889"/>
                        <a:pt x="45105" y="34563"/>
                        <a:pt x="44120" y="34667"/>
                      </a:cubicBezTo>
                      <a:cubicBezTo>
                        <a:pt x="41943" y="34874"/>
                        <a:pt x="39662" y="34978"/>
                        <a:pt x="37277" y="3497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63" name="Google Shape;15063;p33"/>
                <p:cNvSpPr/>
                <p:nvPr/>
              </p:nvSpPr>
              <p:spPr>
                <a:xfrm>
                  <a:off x="4580650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37484" y="34834"/>
                      </a:moveTo>
                      <a:cubicBezTo>
                        <a:pt x="37484" y="34834"/>
                        <a:pt x="37225" y="34834"/>
                        <a:pt x="37121" y="34834"/>
                      </a:cubicBezTo>
                      <a:cubicBezTo>
                        <a:pt x="32715" y="34108"/>
                        <a:pt x="28050" y="33694"/>
                        <a:pt x="23540" y="33331"/>
                      </a:cubicBezTo>
                      <a:cubicBezTo>
                        <a:pt x="16127" y="32709"/>
                        <a:pt x="8455" y="32087"/>
                        <a:pt x="1354" y="29962"/>
                      </a:cubicBezTo>
                      <a:cubicBezTo>
                        <a:pt x="317" y="29650"/>
                        <a:pt x="-253" y="28614"/>
                        <a:pt x="110" y="27681"/>
                      </a:cubicBezTo>
                      <a:cubicBezTo>
                        <a:pt x="472" y="26748"/>
                        <a:pt x="1561" y="26229"/>
                        <a:pt x="2598" y="26540"/>
                      </a:cubicBezTo>
                      <a:cubicBezTo>
                        <a:pt x="9233" y="28562"/>
                        <a:pt x="16697" y="29184"/>
                        <a:pt x="23903" y="29754"/>
                      </a:cubicBezTo>
                      <a:cubicBezTo>
                        <a:pt x="27687" y="30065"/>
                        <a:pt x="31626" y="30376"/>
                        <a:pt x="35410" y="30946"/>
                      </a:cubicBezTo>
                      <a:cubicBezTo>
                        <a:pt x="35255" y="27421"/>
                        <a:pt x="34996" y="23897"/>
                        <a:pt x="34788" y="20371"/>
                      </a:cubicBezTo>
                      <a:cubicBezTo>
                        <a:pt x="34425" y="14307"/>
                        <a:pt x="34011" y="8034"/>
                        <a:pt x="33855" y="1814"/>
                      </a:cubicBezTo>
                      <a:cubicBezTo>
                        <a:pt x="33855" y="830"/>
                        <a:pt x="34685" y="0"/>
                        <a:pt x="35773" y="0"/>
                      </a:cubicBezTo>
                      <a:cubicBezTo>
                        <a:pt x="35773" y="0"/>
                        <a:pt x="35773" y="0"/>
                        <a:pt x="35773" y="0"/>
                      </a:cubicBezTo>
                      <a:cubicBezTo>
                        <a:pt x="36862" y="0"/>
                        <a:pt x="37691" y="778"/>
                        <a:pt x="37743" y="1762"/>
                      </a:cubicBezTo>
                      <a:cubicBezTo>
                        <a:pt x="37898" y="7931"/>
                        <a:pt x="38261" y="14151"/>
                        <a:pt x="38676" y="20165"/>
                      </a:cubicBezTo>
                      <a:cubicBezTo>
                        <a:pt x="38935" y="24467"/>
                        <a:pt x="39194" y="28717"/>
                        <a:pt x="39402" y="33020"/>
                      </a:cubicBezTo>
                      <a:cubicBezTo>
                        <a:pt x="39402" y="33538"/>
                        <a:pt x="39194" y="34108"/>
                        <a:pt x="38728" y="34420"/>
                      </a:cubicBezTo>
                      <a:cubicBezTo>
                        <a:pt x="38365" y="34678"/>
                        <a:pt x="37898" y="34834"/>
                        <a:pt x="37432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64" name="Google Shape;15064;p33"/>
                <p:cNvSpPr/>
                <p:nvPr/>
              </p:nvSpPr>
              <p:spPr>
                <a:xfrm>
                  <a:off x="4592417" y="5743190"/>
                  <a:ext cx="39453" cy="3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94" extrusionOk="0">
                      <a:moveTo>
                        <a:pt x="37484" y="34843"/>
                      </a:moveTo>
                      <a:cubicBezTo>
                        <a:pt x="37484" y="34843"/>
                        <a:pt x="37225" y="34843"/>
                        <a:pt x="37121" y="34843"/>
                      </a:cubicBezTo>
                      <a:cubicBezTo>
                        <a:pt x="32715" y="34117"/>
                        <a:pt x="28049" y="33702"/>
                        <a:pt x="23540" y="33340"/>
                      </a:cubicBezTo>
                      <a:cubicBezTo>
                        <a:pt x="16127" y="32718"/>
                        <a:pt x="8455" y="32096"/>
                        <a:pt x="1354" y="29970"/>
                      </a:cubicBezTo>
                      <a:cubicBezTo>
                        <a:pt x="317" y="29659"/>
                        <a:pt x="-253" y="28622"/>
                        <a:pt x="110" y="27690"/>
                      </a:cubicBezTo>
                      <a:cubicBezTo>
                        <a:pt x="472" y="26756"/>
                        <a:pt x="1561" y="26238"/>
                        <a:pt x="2598" y="26549"/>
                      </a:cubicBezTo>
                      <a:cubicBezTo>
                        <a:pt x="9233" y="28570"/>
                        <a:pt x="16697" y="29192"/>
                        <a:pt x="23902" y="29763"/>
                      </a:cubicBezTo>
                      <a:cubicBezTo>
                        <a:pt x="27687" y="30074"/>
                        <a:pt x="31626" y="30385"/>
                        <a:pt x="35410" y="30955"/>
                      </a:cubicBezTo>
                      <a:cubicBezTo>
                        <a:pt x="35255" y="27430"/>
                        <a:pt x="34996" y="23854"/>
                        <a:pt x="34788" y="20328"/>
                      </a:cubicBezTo>
                      <a:cubicBezTo>
                        <a:pt x="34425" y="14263"/>
                        <a:pt x="34011" y="7991"/>
                        <a:pt x="33855" y="1823"/>
                      </a:cubicBezTo>
                      <a:cubicBezTo>
                        <a:pt x="33855" y="838"/>
                        <a:pt x="34685" y="8"/>
                        <a:pt x="35773" y="8"/>
                      </a:cubicBezTo>
                      <a:cubicBezTo>
                        <a:pt x="36758" y="-95"/>
                        <a:pt x="37743" y="786"/>
                        <a:pt x="37795" y="1771"/>
                      </a:cubicBezTo>
                      <a:cubicBezTo>
                        <a:pt x="37950" y="7888"/>
                        <a:pt x="38313" y="14160"/>
                        <a:pt x="38728" y="20173"/>
                      </a:cubicBezTo>
                      <a:cubicBezTo>
                        <a:pt x="38987" y="24476"/>
                        <a:pt x="39246" y="28778"/>
                        <a:pt x="39453" y="33080"/>
                      </a:cubicBezTo>
                      <a:cubicBezTo>
                        <a:pt x="39453" y="33599"/>
                        <a:pt x="39246" y="34169"/>
                        <a:pt x="38780" y="34480"/>
                      </a:cubicBezTo>
                      <a:cubicBezTo>
                        <a:pt x="38417" y="34739"/>
                        <a:pt x="37950" y="34895"/>
                        <a:pt x="37484" y="3489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65" name="Google Shape;15065;p33"/>
                <p:cNvSpPr/>
                <p:nvPr/>
              </p:nvSpPr>
              <p:spPr>
                <a:xfrm>
                  <a:off x="4565413" y="5708621"/>
                  <a:ext cx="21057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7" h="14775" extrusionOk="0">
                      <a:moveTo>
                        <a:pt x="17213" y="14672"/>
                      </a:moveTo>
                      <a:cubicBezTo>
                        <a:pt x="17213" y="14672"/>
                        <a:pt x="16954" y="14672"/>
                        <a:pt x="16798" y="14672"/>
                      </a:cubicBezTo>
                      <a:cubicBezTo>
                        <a:pt x="15969" y="14517"/>
                        <a:pt x="14932" y="14310"/>
                        <a:pt x="13740" y="14154"/>
                      </a:cubicBezTo>
                      <a:cubicBezTo>
                        <a:pt x="9178" y="13376"/>
                        <a:pt x="3476" y="12444"/>
                        <a:pt x="781" y="10578"/>
                      </a:cubicBezTo>
                      <a:cubicBezTo>
                        <a:pt x="-100" y="9955"/>
                        <a:pt x="-256" y="8866"/>
                        <a:pt x="418" y="8089"/>
                      </a:cubicBezTo>
                      <a:cubicBezTo>
                        <a:pt x="1092" y="7312"/>
                        <a:pt x="2336" y="7156"/>
                        <a:pt x="3165" y="7778"/>
                      </a:cubicBezTo>
                      <a:cubicBezTo>
                        <a:pt x="5083" y="9126"/>
                        <a:pt x="10681" y="10059"/>
                        <a:pt x="14414" y="10681"/>
                      </a:cubicBezTo>
                      <a:cubicBezTo>
                        <a:pt x="14880" y="10784"/>
                        <a:pt x="15347" y="10836"/>
                        <a:pt x="15762" y="10888"/>
                      </a:cubicBezTo>
                      <a:cubicBezTo>
                        <a:pt x="16695" y="7156"/>
                        <a:pt x="17109" y="1765"/>
                        <a:pt x="17161" y="1661"/>
                      </a:cubicBezTo>
                      <a:cubicBezTo>
                        <a:pt x="17213" y="677"/>
                        <a:pt x="18250" y="-49"/>
                        <a:pt x="19235" y="3"/>
                      </a:cubicBezTo>
                      <a:cubicBezTo>
                        <a:pt x="20323" y="55"/>
                        <a:pt x="21153" y="935"/>
                        <a:pt x="21049" y="1921"/>
                      </a:cubicBezTo>
                      <a:cubicBezTo>
                        <a:pt x="21049" y="2231"/>
                        <a:pt x="20427" y="9592"/>
                        <a:pt x="19027" y="13532"/>
                      </a:cubicBezTo>
                      <a:cubicBezTo>
                        <a:pt x="18768" y="14258"/>
                        <a:pt x="17991" y="14776"/>
                        <a:pt x="17161" y="14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066" name="Google Shape;15066;p33"/>
              <p:cNvGrpSpPr/>
              <p:nvPr/>
            </p:nvGrpSpPr>
            <p:grpSpPr>
              <a:xfrm>
                <a:off x="4654184" y="5494538"/>
                <a:ext cx="92831" cy="108598"/>
                <a:chOff x="4654184" y="5494538"/>
                <a:chExt cx="92831" cy="108598"/>
              </a:xfrm>
            </p:grpSpPr>
            <p:sp>
              <p:nvSpPr>
                <p:cNvPr id="15067" name="Google Shape;15067;p33"/>
                <p:cNvSpPr/>
                <p:nvPr/>
              </p:nvSpPr>
              <p:spPr>
                <a:xfrm>
                  <a:off x="4654184" y="5494538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2413" y="108546"/>
                      </a:moveTo>
                      <a:cubicBezTo>
                        <a:pt x="1532" y="108546"/>
                        <a:pt x="702" y="108131"/>
                        <a:pt x="287" y="107406"/>
                      </a:cubicBezTo>
                      <a:cubicBezTo>
                        <a:pt x="-335" y="106317"/>
                        <a:pt x="80" y="105021"/>
                        <a:pt x="1272" y="104451"/>
                      </a:cubicBezTo>
                      <a:cubicBezTo>
                        <a:pt x="8581" y="100875"/>
                        <a:pt x="12780" y="93824"/>
                        <a:pt x="16875" y="87034"/>
                      </a:cubicBezTo>
                      <a:cubicBezTo>
                        <a:pt x="18068" y="85064"/>
                        <a:pt x="19208" y="83146"/>
                        <a:pt x="20400" y="81384"/>
                      </a:cubicBezTo>
                      <a:cubicBezTo>
                        <a:pt x="23044" y="77393"/>
                        <a:pt x="25636" y="73401"/>
                        <a:pt x="28175" y="69409"/>
                      </a:cubicBezTo>
                      <a:cubicBezTo>
                        <a:pt x="31441" y="64278"/>
                        <a:pt x="34811" y="58990"/>
                        <a:pt x="38388" y="53858"/>
                      </a:cubicBezTo>
                      <a:cubicBezTo>
                        <a:pt x="41135" y="49867"/>
                        <a:pt x="44815" y="45305"/>
                        <a:pt x="48703" y="40485"/>
                      </a:cubicBezTo>
                      <a:cubicBezTo>
                        <a:pt x="59070" y="27681"/>
                        <a:pt x="70785" y="13167"/>
                        <a:pt x="71511" y="2074"/>
                      </a:cubicBezTo>
                      <a:cubicBezTo>
                        <a:pt x="71615" y="881"/>
                        <a:pt x="72755" y="0"/>
                        <a:pt x="74051" y="0"/>
                      </a:cubicBezTo>
                      <a:cubicBezTo>
                        <a:pt x="75399" y="52"/>
                        <a:pt x="76384" y="1089"/>
                        <a:pt x="76280" y="2333"/>
                      </a:cubicBezTo>
                      <a:cubicBezTo>
                        <a:pt x="75451" y="14670"/>
                        <a:pt x="63269" y="29754"/>
                        <a:pt x="52539" y="43077"/>
                      </a:cubicBezTo>
                      <a:cubicBezTo>
                        <a:pt x="48703" y="47845"/>
                        <a:pt x="45074" y="52304"/>
                        <a:pt x="42379" y="56191"/>
                      </a:cubicBezTo>
                      <a:cubicBezTo>
                        <a:pt x="38854" y="61271"/>
                        <a:pt x="35485" y="66559"/>
                        <a:pt x="32271" y="71639"/>
                      </a:cubicBezTo>
                      <a:cubicBezTo>
                        <a:pt x="29679" y="75682"/>
                        <a:pt x="27139" y="79725"/>
                        <a:pt x="24443" y="83716"/>
                      </a:cubicBezTo>
                      <a:cubicBezTo>
                        <a:pt x="23303" y="85427"/>
                        <a:pt x="22214" y="87242"/>
                        <a:pt x="21074" y="89160"/>
                      </a:cubicBezTo>
                      <a:cubicBezTo>
                        <a:pt x="16875" y="96209"/>
                        <a:pt x="12054" y="104192"/>
                        <a:pt x="3501" y="108339"/>
                      </a:cubicBezTo>
                      <a:cubicBezTo>
                        <a:pt x="3139" y="108495"/>
                        <a:pt x="2776" y="108598"/>
                        <a:pt x="2361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68" name="Google Shape;15068;p33"/>
                <p:cNvSpPr/>
                <p:nvPr/>
              </p:nvSpPr>
              <p:spPr>
                <a:xfrm>
                  <a:off x="4692702" y="5501220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9356" y="35876"/>
                      </a:moveTo>
                      <a:cubicBezTo>
                        <a:pt x="8733" y="35876"/>
                        <a:pt x="8163" y="35668"/>
                        <a:pt x="7697" y="35254"/>
                      </a:cubicBezTo>
                      <a:cubicBezTo>
                        <a:pt x="7178" y="34839"/>
                        <a:pt x="6919" y="34217"/>
                        <a:pt x="6971" y="33595"/>
                      </a:cubicBezTo>
                      <a:cubicBezTo>
                        <a:pt x="7489" y="24109"/>
                        <a:pt x="4794" y="11823"/>
                        <a:pt x="232" y="3115"/>
                      </a:cubicBezTo>
                      <a:cubicBezTo>
                        <a:pt x="-338" y="2026"/>
                        <a:pt x="180" y="730"/>
                        <a:pt x="1372" y="212"/>
                      </a:cubicBezTo>
                      <a:cubicBezTo>
                        <a:pt x="2565" y="-307"/>
                        <a:pt x="4016" y="160"/>
                        <a:pt x="4586" y="1248"/>
                      </a:cubicBezTo>
                      <a:cubicBezTo>
                        <a:pt x="9045" y="9802"/>
                        <a:pt x="11844" y="21517"/>
                        <a:pt x="11844" y="31210"/>
                      </a:cubicBezTo>
                      <a:cubicBezTo>
                        <a:pt x="23714" y="29707"/>
                        <a:pt x="40354" y="24627"/>
                        <a:pt x="50928" y="20221"/>
                      </a:cubicBezTo>
                      <a:cubicBezTo>
                        <a:pt x="52121" y="19703"/>
                        <a:pt x="53572" y="20221"/>
                        <a:pt x="54090" y="21309"/>
                      </a:cubicBezTo>
                      <a:cubicBezTo>
                        <a:pt x="54661" y="22398"/>
                        <a:pt x="54090" y="23694"/>
                        <a:pt x="52898" y="24212"/>
                      </a:cubicBezTo>
                      <a:cubicBezTo>
                        <a:pt x="41183" y="29085"/>
                        <a:pt x="22004" y="34787"/>
                        <a:pt x="9563" y="35824"/>
                      </a:cubicBezTo>
                      <a:cubicBezTo>
                        <a:pt x="9511" y="35824"/>
                        <a:pt x="9407" y="35824"/>
                        <a:pt x="9356" y="3582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69" name="Google Shape;15069;p33"/>
                <p:cNvSpPr/>
                <p:nvPr/>
              </p:nvSpPr>
              <p:spPr>
                <a:xfrm>
                  <a:off x="4685141" y="5511022"/>
                  <a:ext cx="61140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40" h="42143" extrusionOk="0">
                      <a:moveTo>
                        <a:pt x="8416" y="42091"/>
                      </a:moveTo>
                      <a:cubicBezTo>
                        <a:pt x="7223" y="42091"/>
                        <a:pt x="6239" y="41314"/>
                        <a:pt x="6031" y="40277"/>
                      </a:cubicBezTo>
                      <a:cubicBezTo>
                        <a:pt x="5098" y="35404"/>
                        <a:pt x="4632" y="30480"/>
                        <a:pt x="4217" y="25711"/>
                      </a:cubicBezTo>
                      <a:cubicBezTo>
                        <a:pt x="3491" y="17831"/>
                        <a:pt x="2817" y="10367"/>
                        <a:pt x="122" y="2850"/>
                      </a:cubicBezTo>
                      <a:cubicBezTo>
                        <a:pt x="-293" y="1710"/>
                        <a:pt x="381" y="466"/>
                        <a:pt x="1677" y="104"/>
                      </a:cubicBezTo>
                      <a:cubicBezTo>
                        <a:pt x="2921" y="-260"/>
                        <a:pt x="4321" y="362"/>
                        <a:pt x="4683" y="1503"/>
                      </a:cubicBezTo>
                      <a:cubicBezTo>
                        <a:pt x="7535" y="9538"/>
                        <a:pt x="8260" y="17573"/>
                        <a:pt x="8986" y="25348"/>
                      </a:cubicBezTo>
                      <a:cubicBezTo>
                        <a:pt x="9349" y="29391"/>
                        <a:pt x="9764" y="33590"/>
                        <a:pt x="10438" y="37685"/>
                      </a:cubicBezTo>
                      <a:cubicBezTo>
                        <a:pt x="28166" y="37063"/>
                        <a:pt x="51077" y="29340"/>
                        <a:pt x="57868" y="26903"/>
                      </a:cubicBezTo>
                      <a:cubicBezTo>
                        <a:pt x="59112" y="26436"/>
                        <a:pt x="60512" y="27007"/>
                        <a:pt x="60978" y="28147"/>
                      </a:cubicBezTo>
                      <a:cubicBezTo>
                        <a:pt x="61445" y="29288"/>
                        <a:pt x="60875" y="30532"/>
                        <a:pt x="59631" y="30998"/>
                      </a:cubicBezTo>
                      <a:cubicBezTo>
                        <a:pt x="52373" y="33590"/>
                        <a:pt x="27181" y="42039"/>
                        <a:pt x="8416" y="42143"/>
                      </a:cubicBezTo>
                      <a:lnTo>
                        <a:pt x="8416" y="42143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70" name="Google Shape;15070;p33"/>
                <p:cNvSpPr/>
                <p:nvPr/>
              </p:nvSpPr>
              <p:spPr>
                <a:xfrm>
                  <a:off x="4677730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5407" y="42670"/>
                      </a:moveTo>
                      <a:cubicBezTo>
                        <a:pt x="4940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5"/>
                        <a:pt x="1830" y="24890"/>
                      </a:cubicBezTo>
                      <a:cubicBezTo>
                        <a:pt x="1312" y="17529"/>
                        <a:pt x="794" y="9909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7"/>
                        <a:pt x="7636" y="37642"/>
                      </a:cubicBezTo>
                      <a:cubicBezTo>
                        <a:pt x="12198" y="36501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5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3"/>
                        <a:pt x="50038" y="31369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6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71" name="Google Shape;15071;p33"/>
                <p:cNvSpPr/>
                <p:nvPr/>
              </p:nvSpPr>
              <p:spPr>
                <a:xfrm>
                  <a:off x="4665704" y="5547092"/>
                  <a:ext cx="50270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70" h="42669" extrusionOk="0">
                      <a:moveTo>
                        <a:pt x="5407" y="42670"/>
                      </a:moveTo>
                      <a:cubicBezTo>
                        <a:pt x="4941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6"/>
                        <a:pt x="1830" y="24890"/>
                      </a:cubicBezTo>
                      <a:cubicBezTo>
                        <a:pt x="1312" y="17529"/>
                        <a:pt x="794" y="9857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8"/>
                        <a:pt x="7636" y="37642"/>
                      </a:cubicBezTo>
                      <a:cubicBezTo>
                        <a:pt x="12198" y="36502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6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4"/>
                        <a:pt x="50090" y="31370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7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72" name="Google Shape;15072;p33"/>
                <p:cNvSpPr/>
                <p:nvPr/>
              </p:nvSpPr>
              <p:spPr>
                <a:xfrm>
                  <a:off x="4713313" y="5499377"/>
                  <a:ext cx="26870" cy="17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06" extrusionOk="0">
                      <a:moveTo>
                        <a:pt x="6525" y="17606"/>
                      </a:moveTo>
                      <a:cubicBezTo>
                        <a:pt x="5592" y="17606"/>
                        <a:pt x="4762" y="17139"/>
                        <a:pt x="4348" y="16362"/>
                      </a:cubicBezTo>
                      <a:cubicBezTo>
                        <a:pt x="2015" y="11801"/>
                        <a:pt x="97" y="2936"/>
                        <a:pt x="45" y="2574"/>
                      </a:cubicBezTo>
                      <a:cubicBezTo>
                        <a:pt x="-214" y="1381"/>
                        <a:pt x="667" y="240"/>
                        <a:pt x="1963" y="34"/>
                      </a:cubicBezTo>
                      <a:cubicBezTo>
                        <a:pt x="3259" y="-174"/>
                        <a:pt x="4503" y="604"/>
                        <a:pt x="4762" y="1744"/>
                      </a:cubicBezTo>
                      <a:cubicBezTo>
                        <a:pt x="4762" y="1796"/>
                        <a:pt x="6162" y="8379"/>
                        <a:pt x="7924" y="12733"/>
                      </a:cubicBezTo>
                      <a:cubicBezTo>
                        <a:pt x="8443" y="12578"/>
                        <a:pt x="8961" y="12423"/>
                        <a:pt x="9531" y="12267"/>
                      </a:cubicBezTo>
                      <a:cubicBezTo>
                        <a:pt x="13938" y="11023"/>
                        <a:pt x="20624" y="9157"/>
                        <a:pt x="22750" y="7239"/>
                      </a:cubicBezTo>
                      <a:cubicBezTo>
                        <a:pt x="23683" y="6409"/>
                        <a:pt x="25238" y="6409"/>
                        <a:pt x="26171" y="7239"/>
                      </a:cubicBezTo>
                      <a:cubicBezTo>
                        <a:pt x="27104" y="8120"/>
                        <a:pt x="27104" y="9468"/>
                        <a:pt x="26171" y="10349"/>
                      </a:cubicBezTo>
                      <a:cubicBezTo>
                        <a:pt x="23216" y="12993"/>
                        <a:pt x="16426" y="14911"/>
                        <a:pt x="10983" y="16414"/>
                      </a:cubicBezTo>
                      <a:cubicBezTo>
                        <a:pt x="9583" y="16777"/>
                        <a:pt x="8339" y="17139"/>
                        <a:pt x="7406" y="17451"/>
                      </a:cubicBezTo>
                      <a:cubicBezTo>
                        <a:pt x="7147" y="17554"/>
                        <a:pt x="6888" y="17554"/>
                        <a:pt x="6628" y="175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073" name="Google Shape;15073;p33"/>
              <p:cNvGrpSpPr/>
              <p:nvPr/>
            </p:nvGrpSpPr>
            <p:grpSpPr>
              <a:xfrm>
                <a:off x="4654002" y="5591340"/>
                <a:ext cx="113842" cy="116039"/>
                <a:chOff x="4654002" y="5591340"/>
                <a:chExt cx="113842" cy="116039"/>
              </a:xfrm>
            </p:grpSpPr>
            <p:sp>
              <p:nvSpPr>
                <p:cNvPr id="15074" name="Google Shape;15074;p33"/>
                <p:cNvSpPr/>
                <p:nvPr/>
              </p:nvSpPr>
              <p:spPr>
                <a:xfrm>
                  <a:off x="4654002" y="5591340"/>
                  <a:ext cx="98209" cy="116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39" extrusionOk="0">
                      <a:moveTo>
                        <a:pt x="2699" y="115988"/>
                      </a:moveTo>
                      <a:cubicBezTo>
                        <a:pt x="1662" y="115988"/>
                        <a:pt x="625" y="115418"/>
                        <a:pt x="211" y="114484"/>
                      </a:cubicBezTo>
                      <a:cubicBezTo>
                        <a:pt x="-360" y="113240"/>
                        <a:pt x="262" y="111789"/>
                        <a:pt x="1662" y="111218"/>
                      </a:cubicBezTo>
                      <a:cubicBezTo>
                        <a:pt x="10319" y="107901"/>
                        <a:pt x="15917" y="100333"/>
                        <a:pt x="21308" y="92972"/>
                      </a:cubicBezTo>
                      <a:cubicBezTo>
                        <a:pt x="22863" y="90847"/>
                        <a:pt x="24367" y="88825"/>
                        <a:pt x="25922" y="86959"/>
                      </a:cubicBezTo>
                      <a:cubicBezTo>
                        <a:pt x="29395" y="82760"/>
                        <a:pt x="32712" y="78458"/>
                        <a:pt x="36030" y="74207"/>
                      </a:cubicBezTo>
                      <a:cubicBezTo>
                        <a:pt x="40332" y="68713"/>
                        <a:pt x="44738" y="63063"/>
                        <a:pt x="49404" y="57516"/>
                      </a:cubicBezTo>
                      <a:cubicBezTo>
                        <a:pt x="52980" y="53265"/>
                        <a:pt x="57646" y="48444"/>
                        <a:pt x="62622" y="43364"/>
                      </a:cubicBezTo>
                      <a:cubicBezTo>
                        <a:pt x="75789" y="29887"/>
                        <a:pt x="90718" y="14543"/>
                        <a:pt x="92791" y="2102"/>
                      </a:cubicBezTo>
                      <a:cubicBezTo>
                        <a:pt x="92998" y="755"/>
                        <a:pt x="94450" y="-179"/>
                        <a:pt x="95901" y="29"/>
                      </a:cubicBezTo>
                      <a:cubicBezTo>
                        <a:pt x="97404" y="236"/>
                        <a:pt x="98389" y="1480"/>
                        <a:pt x="98182" y="2880"/>
                      </a:cubicBezTo>
                      <a:cubicBezTo>
                        <a:pt x="95849" y="16772"/>
                        <a:pt x="80350" y="32634"/>
                        <a:pt x="66717" y="46682"/>
                      </a:cubicBezTo>
                      <a:cubicBezTo>
                        <a:pt x="61845" y="51710"/>
                        <a:pt x="57231" y="56427"/>
                        <a:pt x="53758" y="60522"/>
                      </a:cubicBezTo>
                      <a:cubicBezTo>
                        <a:pt x="49196" y="65965"/>
                        <a:pt x="44790" y="71615"/>
                        <a:pt x="40540" y="77058"/>
                      </a:cubicBezTo>
                      <a:cubicBezTo>
                        <a:pt x="37170" y="81360"/>
                        <a:pt x="33801" y="85663"/>
                        <a:pt x="30328" y="89914"/>
                      </a:cubicBezTo>
                      <a:cubicBezTo>
                        <a:pt x="28825" y="91728"/>
                        <a:pt x="27373" y="93698"/>
                        <a:pt x="25870" y="95771"/>
                      </a:cubicBezTo>
                      <a:cubicBezTo>
                        <a:pt x="20271" y="103339"/>
                        <a:pt x="13947" y="111892"/>
                        <a:pt x="3787" y="115832"/>
                      </a:cubicBezTo>
                      <a:cubicBezTo>
                        <a:pt x="3424" y="115988"/>
                        <a:pt x="3062" y="116040"/>
                        <a:pt x="2750" y="11604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75" name="Google Shape;15075;p33"/>
                <p:cNvSpPr/>
                <p:nvPr/>
              </p:nvSpPr>
              <p:spPr>
                <a:xfrm>
                  <a:off x="4708681" y="5595834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7010" y="41202"/>
                      </a:moveTo>
                      <a:cubicBezTo>
                        <a:pt x="6388" y="41151"/>
                        <a:pt x="5455" y="40892"/>
                        <a:pt x="4937" y="40374"/>
                      </a:cubicBezTo>
                      <a:cubicBezTo>
                        <a:pt x="4418" y="39855"/>
                        <a:pt x="4159" y="39129"/>
                        <a:pt x="4315" y="38404"/>
                      </a:cubicBezTo>
                      <a:cubicBezTo>
                        <a:pt x="5973" y="27673"/>
                        <a:pt x="4315" y="13574"/>
                        <a:pt x="168" y="3310"/>
                      </a:cubicBezTo>
                      <a:cubicBezTo>
                        <a:pt x="-351" y="2014"/>
                        <a:pt x="375" y="615"/>
                        <a:pt x="1775" y="148"/>
                      </a:cubicBezTo>
                      <a:cubicBezTo>
                        <a:pt x="3174" y="-319"/>
                        <a:pt x="4781" y="355"/>
                        <a:pt x="5299" y="1651"/>
                      </a:cubicBezTo>
                      <a:cubicBezTo>
                        <a:pt x="9343" y="11708"/>
                        <a:pt x="11157" y="25237"/>
                        <a:pt x="10068" y="36226"/>
                      </a:cubicBezTo>
                      <a:cubicBezTo>
                        <a:pt x="23650" y="35656"/>
                        <a:pt x="43088" y="31457"/>
                        <a:pt x="55529" y="27517"/>
                      </a:cubicBezTo>
                      <a:cubicBezTo>
                        <a:pt x="56981" y="27051"/>
                        <a:pt x="58484" y="27725"/>
                        <a:pt x="59002" y="29021"/>
                      </a:cubicBezTo>
                      <a:cubicBezTo>
                        <a:pt x="59520" y="30317"/>
                        <a:pt x="58743" y="31717"/>
                        <a:pt x="57343" y="32183"/>
                      </a:cubicBezTo>
                      <a:cubicBezTo>
                        <a:pt x="43503" y="36589"/>
                        <a:pt x="21213" y="41254"/>
                        <a:pt x="7062" y="412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76" name="Google Shape;15076;p33"/>
                <p:cNvSpPr/>
                <p:nvPr/>
              </p:nvSpPr>
              <p:spPr>
                <a:xfrm>
                  <a:off x="4698989" y="5606129"/>
                  <a:ext cx="66157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7" h="48480" extrusionOk="0">
                      <a:moveTo>
                        <a:pt x="11777" y="48481"/>
                      </a:moveTo>
                      <a:cubicBezTo>
                        <a:pt x="9445" y="48481"/>
                        <a:pt x="7164" y="48377"/>
                        <a:pt x="4987" y="48222"/>
                      </a:cubicBezTo>
                      <a:cubicBezTo>
                        <a:pt x="3639" y="48118"/>
                        <a:pt x="2602" y="47133"/>
                        <a:pt x="2498" y="45941"/>
                      </a:cubicBezTo>
                      <a:cubicBezTo>
                        <a:pt x="1980" y="40343"/>
                        <a:pt x="2032" y="34692"/>
                        <a:pt x="2084" y="29301"/>
                      </a:cubicBezTo>
                      <a:cubicBezTo>
                        <a:pt x="2135" y="20334"/>
                        <a:pt x="2239" y="11832"/>
                        <a:pt x="62" y="3020"/>
                      </a:cubicBezTo>
                      <a:cubicBezTo>
                        <a:pt x="-249" y="1672"/>
                        <a:pt x="632" y="376"/>
                        <a:pt x="2135" y="65"/>
                      </a:cubicBezTo>
                      <a:cubicBezTo>
                        <a:pt x="3587" y="-246"/>
                        <a:pt x="5090" y="584"/>
                        <a:pt x="5401" y="1931"/>
                      </a:cubicBezTo>
                      <a:cubicBezTo>
                        <a:pt x="7734" y="11262"/>
                        <a:pt x="7630" y="20437"/>
                        <a:pt x="7579" y="29301"/>
                      </a:cubicBezTo>
                      <a:cubicBezTo>
                        <a:pt x="7579" y="33915"/>
                        <a:pt x="7475" y="38684"/>
                        <a:pt x="7786" y="43401"/>
                      </a:cubicBezTo>
                      <a:cubicBezTo>
                        <a:pt x="27898" y="44334"/>
                        <a:pt x="54698" y="37803"/>
                        <a:pt x="62681" y="35677"/>
                      </a:cubicBezTo>
                      <a:cubicBezTo>
                        <a:pt x="64132" y="35315"/>
                        <a:pt x="65635" y="36040"/>
                        <a:pt x="66050" y="37388"/>
                      </a:cubicBezTo>
                      <a:cubicBezTo>
                        <a:pt x="66465" y="38684"/>
                        <a:pt x="65635" y="40083"/>
                        <a:pt x="64184" y="40446"/>
                      </a:cubicBezTo>
                      <a:cubicBezTo>
                        <a:pt x="56564" y="42467"/>
                        <a:pt x="32097" y="48429"/>
                        <a:pt x="11777" y="484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77" name="Google Shape;15077;p33"/>
                <p:cNvSpPr/>
                <p:nvPr/>
              </p:nvSpPr>
              <p:spPr>
                <a:xfrm>
                  <a:off x="4687751" y="5624545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5" y="48571"/>
                      </a:moveTo>
                      <a:cubicBezTo>
                        <a:pt x="2073" y="48571"/>
                        <a:pt x="1451" y="48363"/>
                        <a:pt x="985" y="48001"/>
                      </a:cubicBezTo>
                      <a:cubicBezTo>
                        <a:pt x="363" y="47534"/>
                        <a:pt x="0" y="46808"/>
                        <a:pt x="0" y="46031"/>
                      </a:cubicBezTo>
                      <a:cubicBezTo>
                        <a:pt x="103" y="40070"/>
                        <a:pt x="259" y="34108"/>
                        <a:pt x="466" y="28147"/>
                      </a:cubicBezTo>
                      <a:cubicBezTo>
                        <a:pt x="725" y="19749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0" y="0"/>
                      </a:cubicBezTo>
                      <a:lnTo>
                        <a:pt x="3680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144"/>
                        <a:pt x="6220" y="19853"/>
                        <a:pt x="5909" y="28303"/>
                      </a:cubicBezTo>
                      <a:cubicBezTo>
                        <a:pt x="5754" y="33227"/>
                        <a:pt x="5598" y="38100"/>
                        <a:pt x="5495" y="43024"/>
                      </a:cubicBezTo>
                      <a:cubicBezTo>
                        <a:pt x="10782" y="42143"/>
                        <a:pt x="16173" y="41573"/>
                        <a:pt x="21460" y="41002"/>
                      </a:cubicBezTo>
                      <a:cubicBezTo>
                        <a:pt x="31465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2"/>
                      </a:cubicBezTo>
                      <a:cubicBezTo>
                        <a:pt x="43076" y="43646"/>
                        <a:pt x="32450" y="44786"/>
                        <a:pt x="22186" y="45927"/>
                      </a:cubicBezTo>
                      <a:cubicBezTo>
                        <a:pt x="15914" y="46601"/>
                        <a:pt x="9434" y="47327"/>
                        <a:pt x="3369" y="48467"/>
                      </a:cubicBezTo>
                      <a:cubicBezTo>
                        <a:pt x="3162" y="48467"/>
                        <a:pt x="3006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78" name="Google Shape;15078;p33"/>
                <p:cNvSpPr/>
                <p:nvPr/>
              </p:nvSpPr>
              <p:spPr>
                <a:xfrm>
                  <a:off x="4671992" y="5645072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6" y="48571"/>
                      </a:moveTo>
                      <a:cubicBezTo>
                        <a:pt x="2074" y="48571"/>
                        <a:pt x="1452" y="48363"/>
                        <a:pt x="985" y="48001"/>
                      </a:cubicBezTo>
                      <a:cubicBezTo>
                        <a:pt x="363" y="47535"/>
                        <a:pt x="0" y="46809"/>
                        <a:pt x="0" y="46031"/>
                      </a:cubicBezTo>
                      <a:cubicBezTo>
                        <a:pt x="104" y="40070"/>
                        <a:pt x="259" y="34056"/>
                        <a:pt x="467" y="28096"/>
                      </a:cubicBezTo>
                      <a:cubicBezTo>
                        <a:pt x="726" y="19698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1" y="0"/>
                      </a:cubicBezTo>
                      <a:lnTo>
                        <a:pt x="3681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093"/>
                        <a:pt x="6220" y="19801"/>
                        <a:pt x="5909" y="28251"/>
                      </a:cubicBezTo>
                      <a:cubicBezTo>
                        <a:pt x="5754" y="33176"/>
                        <a:pt x="5598" y="38100"/>
                        <a:pt x="5495" y="43025"/>
                      </a:cubicBezTo>
                      <a:cubicBezTo>
                        <a:pt x="10782" y="42143"/>
                        <a:pt x="16173" y="41573"/>
                        <a:pt x="21460" y="41003"/>
                      </a:cubicBezTo>
                      <a:cubicBezTo>
                        <a:pt x="31413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3"/>
                      </a:cubicBezTo>
                      <a:cubicBezTo>
                        <a:pt x="43076" y="43647"/>
                        <a:pt x="32450" y="44787"/>
                        <a:pt x="22186" y="45927"/>
                      </a:cubicBezTo>
                      <a:cubicBezTo>
                        <a:pt x="15914" y="46601"/>
                        <a:pt x="9434" y="47327"/>
                        <a:pt x="3370" y="48467"/>
                      </a:cubicBezTo>
                      <a:cubicBezTo>
                        <a:pt x="3162" y="48467"/>
                        <a:pt x="3007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79" name="Google Shape;15079;p33"/>
                <p:cNvSpPr/>
                <p:nvPr/>
              </p:nvSpPr>
              <p:spPr>
                <a:xfrm>
                  <a:off x="4732160" y="5595560"/>
                  <a:ext cx="29547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7" h="20379" extrusionOk="0">
                      <a:moveTo>
                        <a:pt x="5924" y="20380"/>
                      </a:moveTo>
                      <a:cubicBezTo>
                        <a:pt x="4784" y="20380"/>
                        <a:pt x="3747" y="19758"/>
                        <a:pt x="3332" y="18720"/>
                      </a:cubicBezTo>
                      <a:cubicBezTo>
                        <a:pt x="1207" y="13330"/>
                        <a:pt x="66" y="3118"/>
                        <a:pt x="15" y="2703"/>
                      </a:cubicBezTo>
                      <a:cubicBezTo>
                        <a:pt x="-141" y="1355"/>
                        <a:pt x="948" y="111"/>
                        <a:pt x="2451" y="7"/>
                      </a:cubicBezTo>
                      <a:cubicBezTo>
                        <a:pt x="3954" y="-96"/>
                        <a:pt x="5302" y="889"/>
                        <a:pt x="5458" y="2237"/>
                      </a:cubicBezTo>
                      <a:cubicBezTo>
                        <a:pt x="5458" y="2341"/>
                        <a:pt x="6287" y="9857"/>
                        <a:pt x="7738" y="14988"/>
                      </a:cubicBezTo>
                      <a:cubicBezTo>
                        <a:pt x="8309" y="14885"/>
                        <a:pt x="8931" y="14781"/>
                        <a:pt x="9604" y="14626"/>
                      </a:cubicBezTo>
                      <a:cubicBezTo>
                        <a:pt x="14736" y="13641"/>
                        <a:pt x="22512" y="12138"/>
                        <a:pt x="25104" y="10220"/>
                      </a:cubicBezTo>
                      <a:cubicBezTo>
                        <a:pt x="26244" y="9338"/>
                        <a:pt x="28006" y="9494"/>
                        <a:pt x="28939" y="10582"/>
                      </a:cubicBezTo>
                      <a:cubicBezTo>
                        <a:pt x="29873" y="11619"/>
                        <a:pt x="29717" y="13226"/>
                        <a:pt x="28577" y="14056"/>
                      </a:cubicBezTo>
                      <a:cubicBezTo>
                        <a:pt x="24948" y="16751"/>
                        <a:pt x="17069" y="18254"/>
                        <a:pt x="10693" y="19498"/>
                      </a:cubicBezTo>
                      <a:cubicBezTo>
                        <a:pt x="9086" y="19809"/>
                        <a:pt x="7635" y="20068"/>
                        <a:pt x="6494" y="20328"/>
                      </a:cubicBezTo>
                      <a:cubicBezTo>
                        <a:pt x="6287" y="20328"/>
                        <a:pt x="6028" y="20380"/>
                        <a:pt x="5821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080" name="Google Shape;15080;p33"/>
              <p:cNvGrpSpPr/>
              <p:nvPr/>
            </p:nvGrpSpPr>
            <p:grpSpPr>
              <a:xfrm>
                <a:off x="4652388" y="5429117"/>
                <a:ext cx="64998" cy="75943"/>
                <a:chOff x="4652388" y="5429117"/>
                <a:chExt cx="64998" cy="75943"/>
              </a:xfrm>
            </p:grpSpPr>
            <p:sp>
              <p:nvSpPr>
                <p:cNvPr id="15081" name="Google Shape;15081;p33"/>
                <p:cNvSpPr/>
                <p:nvPr/>
              </p:nvSpPr>
              <p:spPr>
                <a:xfrm>
                  <a:off x="4652388" y="5429117"/>
                  <a:ext cx="53359" cy="75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9" h="75943" extrusionOk="0">
                      <a:moveTo>
                        <a:pt x="1721" y="75944"/>
                      </a:moveTo>
                      <a:cubicBezTo>
                        <a:pt x="1099" y="75944"/>
                        <a:pt x="528" y="75632"/>
                        <a:pt x="217" y="75114"/>
                      </a:cubicBezTo>
                      <a:cubicBezTo>
                        <a:pt x="-249" y="74388"/>
                        <a:pt x="62" y="73456"/>
                        <a:pt x="891" y="73041"/>
                      </a:cubicBezTo>
                      <a:cubicBezTo>
                        <a:pt x="6023" y="70553"/>
                        <a:pt x="8978" y="65628"/>
                        <a:pt x="11829" y="60859"/>
                      </a:cubicBezTo>
                      <a:cubicBezTo>
                        <a:pt x="12658" y="59459"/>
                        <a:pt x="13436" y="58163"/>
                        <a:pt x="14265" y="56919"/>
                      </a:cubicBezTo>
                      <a:cubicBezTo>
                        <a:pt x="16131" y="54173"/>
                        <a:pt x="17894" y="51373"/>
                        <a:pt x="19656" y="48574"/>
                      </a:cubicBezTo>
                      <a:cubicBezTo>
                        <a:pt x="21937" y="44997"/>
                        <a:pt x="24322" y="41265"/>
                        <a:pt x="26810" y="37636"/>
                      </a:cubicBezTo>
                      <a:cubicBezTo>
                        <a:pt x="28728" y="34837"/>
                        <a:pt x="31319" y="31675"/>
                        <a:pt x="34067" y="28306"/>
                      </a:cubicBezTo>
                      <a:cubicBezTo>
                        <a:pt x="41324" y="19338"/>
                        <a:pt x="49514" y="9178"/>
                        <a:pt x="50032" y="1454"/>
                      </a:cubicBezTo>
                      <a:cubicBezTo>
                        <a:pt x="50084" y="625"/>
                        <a:pt x="50810" y="-49"/>
                        <a:pt x="51795" y="3"/>
                      </a:cubicBezTo>
                      <a:cubicBezTo>
                        <a:pt x="52728" y="55"/>
                        <a:pt x="53454" y="780"/>
                        <a:pt x="53350" y="1610"/>
                      </a:cubicBezTo>
                      <a:cubicBezTo>
                        <a:pt x="52780" y="10266"/>
                        <a:pt x="44279" y="20789"/>
                        <a:pt x="36762" y="30120"/>
                      </a:cubicBezTo>
                      <a:cubicBezTo>
                        <a:pt x="34067" y="33438"/>
                        <a:pt x="31527" y="36600"/>
                        <a:pt x="29661" y="39295"/>
                      </a:cubicBezTo>
                      <a:cubicBezTo>
                        <a:pt x="27173" y="42872"/>
                        <a:pt x="24840" y="46552"/>
                        <a:pt x="22559" y="50129"/>
                      </a:cubicBezTo>
                      <a:cubicBezTo>
                        <a:pt x="20745" y="52929"/>
                        <a:pt x="18982" y="55779"/>
                        <a:pt x="17116" y="58527"/>
                      </a:cubicBezTo>
                      <a:cubicBezTo>
                        <a:pt x="16339" y="59719"/>
                        <a:pt x="15561" y="61015"/>
                        <a:pt x="14732" y="62363"/>
                      </a:cubicBezTo>
                      <a:cubicBezTo>
                        <a:pt x="11777" y="67287"/>
                        <a:pt x="8408" y="72886"/>
                        <a:pt x="2446" y="75788"/>
                      </a:cubicBezTo>
                      <a:cubicBezTo>
                        <a:pt x="2187" y="75892"/>
                        <a:pt x="1928" y="75944"/>
                        <a:pt x="1669" y="7594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82" name="Google Shape;15082;p33"/>
                <p:cNvSpPr/>
                <p:nvPr/>
              </p:nvSpPr>
              <p:spPr>
                <a:xfrm>
                  <a:off x="4679397" y="5433798"/>
                  <a:ext cx="37989" cy="2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89" h="25127" extrusionOk="0">
                      <a:moveTo>
                        <a:pt x="6540" y="25076"/>
                      </a:moveTo>
                      <a:cubicBezTo>
                        <a:pt x="6125" y="25076"/>
                        <a:pt x="5710" y="24921"/>
                        <a:pt x="5399" y="24661"/>
                      </a:cubicBezTo>
                      <a:cubicBezTo>
                        <a:pt x="5036" y="24350"/>
                        <a:pt x="4881" y="23935"/>
                        <a:pt x="4881" y="23469"/>
                      </a:cubicBezTo>
                      <a:cubicBezTo>
                        <a:pt x="5244" y="16782"/>
                        <a:pt x="3326" y="8229"/>
                        <a:pt x="164" y="2164"/>
                      </a:cubicBezTo>
                      <a:cubicBezTo>
                        <a:pt x="-251" y="1387"/>
                        <a:pt x="164" y="505"/>
                        <a:pt x="941" y="143"/>
                      </a:cubicBezTo>
                      <a:cubicBezTo>
                        <a:pt x="1771" y="-221"/>
                        <a:pt x="2756" y="143"/>
                        <a:pt x="3170" y="868"/>
                      </a:cubicBezTo>
                      <a:cubicBezTo>
                        <a:pt x="6280" y="6829"/>
                        <a:pt x="8250" y="15020"/>
                        <a:pt x="8250" y="21862"/>
                      </a:cubicBezTo>
                      <a:cubicBezTo>
                        <a:pt x="16544" y="20825"/>
                        <a:pt x="28207" y="17248"/>
                        <a:pt x="35620" y="14190"/>
                      </a:cubicBezTo>
                      <a:cubicBezTo>
                        <a:pt x="36449" y="13827"/>
                        <a:pt x="37486" y="14190"/>
                        <a:pt x="37849" y="14968"/>
                      </a:cubicBezTo>
                      <a:cubicBezTo>
                        <a:pt x="38212" y="15745"/>
                        <a:pt x="37849" y="16626"/>
                        <a:pt x="37020" y="16989"/>
                      </a:cubicBezTo>
                      <a:cubicBezTo>
                        <a:pt x="28830" y="20410"/>
                        <a:pt x="15404" y="24402"/>
                        <a:pt x="6695" y="25128"/>
                      </a:cubicBezTo>
                      <a:cubicBezTo>
                        <a:pt x="6695" y="25128"/>
                        <a:pt x="6591" y="25128"/>
                        <a:pt x="6540" y="2512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83" name="Google Shape;15083;p33"/>
                <p:cNvSpPr/>
                <p:nvPr/>
              </p:nvSpPr>
              <p:spPr>
                <a:xfrm>
                  <a:off x="4674079" y="5440659"/>
                  <a:ext cx="42824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24" h="29463" extrusionOk="0">
                      <a:moveTo>
                        <a:pt x="5897" y="29463"/>
                      </a:moveTo>
                      <a:cubicBezTo>
                        <a:pt x="5067" y="29463"/>
                        <a:pt x="4393" y="28945"/>
                        <a:pt x="4238" y="28219"/>
                      </a:cubicBezTo>
                      <a:cubicBezTo>
                        <a:pt x="3564" y="24798"/>
                        <a:pt x="3253" y="21377"/>
                        <a:pt x="2942" y="18008"/>
                      </a:cubicBezTo>
                      <a:cubicBezTo>
                        <a:pt x="2423" y="12513"/>
                        <a:pt x="1957" y="7277"/>
                        <a:pt x="91" y="1990"/>
                      </a:cubicBezTo>
                      <a:cubicBezTo>
                        <a:pt x="-220" y="1161"/>
                        <a:pt x="298" y="331"/>
                        <a:pt x="1179" y="72"/>
                      </a:cubicBezTo>
                      <a:cubicBezTo>
                        <a:pt x="2061" y="-187"/>
                        <a:pt x="2994" y="279"/>
                        <a:pt x="3305" y="1057"/>
                      </a:cubicBezTo>
                      <a:cubicBezTo>
                        <a:pt x="5326" y="6655"/>
                        <a:pt x="5845" y="12305"/>
                        <a:pt x="6311" y="17748"/>
                      </a:cubicBezTo>
                      <a:cubicBezTo>
                        <a:pt x="6570" y="20600"/>
                        <a:pt x="6830" y="23502"/>
                        <a:pt x="7296" y="26353"/>
                      </a:cubicBezTo>
                      <a:cubicBezTo>
                        <a:pt x="19685" y="25886"/>
                        <a:pt x="35755" y="20496"/>
                        <a:pt x="40523" y="18785"/>
                      </a:cubicBezTo>
                      <a:cubicBezTo>
                        <a:pt x="41405" y="18474"/>
                        <a:pt x="42338" y="18837"/>
                        <a:pt x="42700" y="19666"/>
                      </a:cubicBezTo>
                      <a:cubicBezTo>
                        <a:pt x="43063" y="20444"/>
                        <a:pt x="42597" y="21325"/>
                        <a:pt x="41767" y="21636"/>
                      </a:cubicBezTo>
                      <a:cubicBezTo>
                        <a:pt x="36688" y="23450"/>
                        <a:pt x="19063" y="29360"/>
                        <a:pt x="5897" y="29412"/>
                      </a:cubicBezTo>
                      <a:lnTo>
                        <a:pt x="5897" y="2941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84" name="Google Shape;15084;p33"/>
                <p:cNvSpPr/>
                <p:nvPr/>
              </p:nvSpPr>
              <p:spPr>
                <a:xfrm>
                  <a:off x="4668924" y="5452547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0"/>
                      </a:cubicBezTo>
                      <a:cubicBezTo>
                        <a:pt x="2447" y="29291"/>
                        <a:pt x="2188" y="28876"/>
                        <a:pt x="2136" y="28410"/>
                      </a:cubicBezTo>
                      <a:cubicBezTo>
                        <a:pt x="1825" y="24729"/>
                        <a:pt x="1566" y="21049"/>
                        <a:pt x="1306" y="17420"/>
                      </a:cubicBezTo>
                      <a:cubicBezTo>
                        <a:pt x="944" y="12237"/>
                        <a:pt x="581" y="6897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499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29"/>
                        <a:pt x="4624" y="17213"/>
                      </a:cubicBezTo>
                      <a:cubicBezTo>
                        <a:pt x="4831" y="20220"/>
                        <a:pt x="5039" y="23278"/>
                        <a:pt x="5298" y="26284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6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8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85" name="Google Shape;15085;p33"/>
                <p:cNvSpPr/>
                <p:nvPr/>
              </p:nvSpPr>
              <p:spPr>
                <a:xfrm>
                  <a:off x="4660526" y="5465920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1"/>
                      </a:cubicBezTo>
                      <a:cubicBezTo>
                        <a:pt x="2447" y="29291"/>
                        <a:pt x="2188" y="28877"/>
                        <a:pt x="2136" y="28410"/>
                      </a:cubicBezTo>
                      <a:cubicBezTo>
                        <a:pt x="1825" y="24729"/>
                        <a:pt x="1566" y="21101"/>
                        <a:pt x="1306" y="17421"/>
                      </a:cubicBezTo>
                      <a:cubicBezTo>
                        <a:pt x="944" y="12237"/>
                        <a:pt x="581" y="6898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395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30"/>
                        <a:pt x="4624" y="17213"/>
                      </a:cubicBezTo>
                      <a:cubicBezTo>
                        <a:pt x="4831" y="20220"/>
                        <a:pt x="5039" y="23227"/>
                        <a:pt x="5298" y="26285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7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9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86" name="Google Shape;15086;p33"/>
                <p:cNvSpPr/>
                <p:nvPr/>
              </p:nvSpPr>
              <p:spPr>
                <a:xfrm>
                  <a:off x="4693842" y="5432410"/>
                  <a:ext cx="18758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58" h="12416" extrusionOk="0">
                      <a:moveTo>
                        <a:pt x="4535" y="12417"/>
                      </a:moveTo>
                      <a:cubicBezTo>
                        <a:pt x="3913" y="12417"/>
                        <a:pt x="3291" y="12105"/>
                        <a:pt x="3032" y="11535"/>
                      </a:cubicBezTo>
                      <a:cubicBezTo>
                        <a:pt x="1373" y="8321"/>
                        <a:pt x="77" y="2153"/>
                        <a:pt x="25" y="1842"/>
                      </a:cubicBezTo>
                      <a:cubicBezTo>
                        <a:pt x="-130" y="1013"/>
                        <a:pt x="440" y="235"/>
                        <a:pt x="1373" y="28"/>
                      </a:cubicBezTo>
                      <a:cubicBezTo>
                        <a:pt x="2254" y="-128"/>
                        <a:pt x="3187" y="391"/>
                        <a:pt x="3343" y="1220"/>
                      </a:cubicBezTo>
                      <a:cubicBezTo>
                        <a:pt x="3343" y="1272"/>
                        <a:pt x="4328" y="5833"/>
                        <a:pt x="5520" y="8943"/>
                      </a:cubicBezTo>
                      <a:cubicBezTo>
                        <a:pt x="5883" y="8840"/>
                        <a:pt x="6246" y="8736"/>
                        <a:pt x="6609" y="8633"/>
                      </a:cubicBezTo>
                      <a:cubicBezTo>
                        <a:pt x="9719" y="7751"/>
                        <a:pt x="14384" y="6455"/>
                        <a:pt x="15888" y="5107"/>
                      </a:cubicBezTo>
                      <a:cubicBezTo>
                        <a:pt x="16561" y="4537"/>
                        <a:pt x="17598" y="4537"/>
                        <a:pt x="18272" y="5107"/>
                      </a:cubicBezTo>
                      <a:cubicBezTo>
                        <a:pt x="18946" y="5729"/>
                        <a:pt x="18894" y="6663"/>
                        <a:pt x="18272" y="7285"/>
                      </a:cubicBezTo>
                      <a:cubicBezTo>
                        <a:pt x="16199" y="9151"/>
                        <a:pt x="11430" y="10447"/>
                        <a:pt x="7645" y="11535"/>
                      </a:cubicBezTo>
                      <a:cubicBezTo>
                        <a:pt x="6660" y="11795"/>
                        <a:pt x="5831" y="12054"/>
                        <a:pt x="5157" y="12261"/>
                      </a:cubicBezTo>
                      <a:cubicBezTo>
                        <a:pt x="5002" y="12313"/>
                        <a:pt x="4794" y="12365"/>
                        <a:pt x="4587" y="1236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087" name="Google Shape;15087;p33"/>
              <p:cNvGrpSpPr/>
              <p:nvPr/>
            </p:nvGrpSpPr>
            <p:grpSpPr>
              <a:xfrm>
                <a:off x="4656558" y="5705800"/>
                <a:ext cx="83632" cy="81770"/>
                <a:chOff x="4656558" y="5705800"/>
                <a:chExt cx="83632" cy="81770"/>
              </a:xfrm>
            </p:grpSpPr>
            <p:sp>
              <p:nvSpPr>
                <p:cNvPr id="15088" name="Google Shape;15088;p33"/>
                <p:cNvSpPr/>
                <p:nvPr/>
              </p:nvSpPr>
              <p:spPr>
                <a:xfrm>
                  <a:off x="4656558" y="5705800"/>
                  <a:ext cx="73047" cy="81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47" h="81770" extrusionOk="0">
                      <a:moveTo>
                        <a:pt x="1957" y="81770"/>
                      </a:moveTo>
                      <a:cubicBezTo>
                        <a:pt x="1180" y="81770"/>
                        <a:pt x="454" y="81356"/>
                        <a:pt x="143" y="80630"/>
                      </a:cubicBezTo>
                      <a:cubicBezTo>
                        <a:pt x="-272" y="79697"/>
                        <a:pt x="247" y="78660"/>
                        <a:pt x="1283" y="78297"/>
                      </a:cubicBezTo>
                      <a:cubicBezTo>
                        <a:pt x="7608" y="76069"/>
                        <a:pt x="11755" y="70729"/>
                        <a:pt x="15798" y="65546"/>
                      </a:cubicBezTo>
                      <a:cubicBezTo>
                        <a:pt x="16990" y="64042"/>
                        <a:pt x="18079" y="62591"/>
                        <a:pt x="19219" y="61295"/>
                      </a:cubicBezTo>
                      <a:cubicBezTo>
                        <a:pt x="21811" y="58340"/>
                        <a:pt x="24247" y="55334"/>
                        <a:pt x="26735" y="52327"/>
                      </a:cubicBezTo>
                      <a:cubicBezTo>
                        <a:pt x="29949" y="48439"/>
                        <a:pt x="33267" y="44448"/>
                        <a:pt x="36740" y="40560"/>
                      </a:cubicBezTo>
                      <a:cubicBezTo>
                        <a:pt x="39435" y="37554"/>
                        <a:pt x="42857" y="34184"/>
                        <a:pt x="46537" y="30608"/>
                      </a:cubicBezTo>
                      <a:cubicBezTo>
                        <a:pt x="56282" y="21122"/>
                        <a:pt x="67375" y="10391"/>
                        <a:pt x="69138" y="1475"/>
                      </a:cubicBezTo>
                      <a:cubicBezTo>
                        <a:pt x="69345" y="490"/>
                        <a:pt x="70382" y="-132"/>
                        <a:pt x="71419" y="24"/>
                      </a:cubicBezTo>
                      <a:cubicBezTo>
                        <a:pt x="72507" y="179"/>
                        <a:pt x="73181" y="1112"/>
                        <a:pt x="73026" y="2097"/>
                      </a:cubicBezTo>
                      <a:cubicBezTo>
                        <a:pt x="71056" y="12050"/>
                        <a:pt x="59548" y="23195"/>
                        <a:pt x="49440" y="33044"/>
                      </a:cubicBezTo>
                      <a:cubicBezTo>
                        <a:pt x="45811" y="36569"/>
                        <a:pt x="42390" y="39887"/>
                        <a:pt x="39798" y="42789"/>
                      </a:cubicBezTo>
                      <a:cubicBezTo>
                        <a:pt x="36377" y="46625"/>
                        <a:pt x="33059" y="50617"/>
                        <a:pt x="29897" y="54452"/>
                      </a:cubicBezTo>
                      <a:cubicBezTo>
                        <a:pt x="27409" y="57459"/>
                        <a:pt x="24869" y="60518"/>
                        <a:pt x="22329" y="63524"/>
                      </a:cubicBezTo>
                      <a:cubicBezTo>
                        <a:pt x="21240" y="64820"/>
                        <a:pt x="20100" y="66219"/>
                        <a:pt x="19012" y="67671"/>
                      </a:cubicBezTo>
                      <a:cubicBezTo>
                        <a:pt x="14813" y="73010"/>
                        <a:pt x="10096" y="79075"/>
                        <a:pt x="2735" y="81667"/>
                      </a:cubicBezTo>
                      <a:cubicBezTo>
                        <a:pt x="2476" y="81770"/>
                        <a:pt x="2268" y="81770"/>
                        <a:pt x="2009" y="817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89" name="Google Shape;15089;p33"/>
                <p:cNvSpPr/>
                <p:nvPr/>
              </p:nvSpPr>
              <p:spPr>
                <a:xfrm>
                  <a:off x="4698216" y="5708274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5449" y="29793"/>
                      </a:moveTo>
                      <a:cubicBezTo>
                        <a:pt x="5034" y="29793"/>
                        <a:pt x="4619" y="29793"/>
                        <a:pt x="4205" y="29793"/>
                      </a:cubicBezTo>
                      <a:cubicBezTo>
                        <a:pt x="3634" y="29793"/>
                        <a:pt x="3116" y="29534"/>
                        <a:pt x="2753" y="29119"/>
                      </a:cubicBezTo>
                      <a:cubicBezTo>
                        <a:pt x="2390" y="28704"/>
                        <a:pt x="2235" y="28186"/>
                        <a:pt x="2339" y="27668"/>
                      </a:cubicBezTo>
                      <a:cubicBezTo>
                        <a:pt x="3790" y="19996"/>
                        <a:pt x="2857" y="9836"/>
                        <a:pt x="110" y="2371"/>
                      </a:cubicBezTo>
                      <a:cubicBezTo>
                        <a:pt x="-253" y="1438"/>
                        <a:pt x="317" y="402"/>
                        <a:pt x="1354" y="90"/>
                      </a:cubicBezTo>
                      <a:cubicBezTo>
                        <a:pt x="2390" y="-220"/>
                        <a:pt x="3479" y="298"/>
                        <a:pt x="3842" y="1231"/>
                      </a:cubicBezTo>
                      <a:cubicBezTo>
                        <a:pt x="6537" y="8540"/>
                        <a:pt x="7574" y="18285"/>
                        <a:pt x="6537" y="26164"/>
                      </a:cubicBezTo>
                      <a:cubicBezTo>
                        <a:pt x="16283" y="26009"/>
                        <a:pt x="30382" y="23313"/>
                        <a:pt x="39402" y="20721"/>
                      </a:cubicBezTo>
                      <a:cubicBezTo>
                        <a:pt x="40439" y="20411"/>
                        <a:pt x="41527" y="20929"/>
                        <a:pt x="41890" y="21862"/>
                      </a:cubicBezTo>
                      <a:cubicBezTo>
                        <a:pt x="42201" y="22795"/>
                        <a:pt x="41631" y="23832"/>
                        <a:pt x="40594" y="24091"/>
                      </a:cubicBezTo>
                      <a:cubicBezTo>
                        <a:pt x="30952" y="26890"/>
                        <a:pt x="15661" y="29741"/>
                        <a:pt x="5500" y="297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90" name="Google Shape;15090;p33"/>
                <p:cNvSpPr/>
                <p:nvPr/>
              </p:nvSpPr>
              <p:spPr>
                <a:xfrm>
                  <a:off x="4690979" y="5715633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9472" y="34978"/>
                      </a:moveTo>
                      <a:cubicBezTo>
                        <a:pt x="7087" y="34978"/>
                        <a:pt x="4806" y="34874"/>
                        <a:pt x="2629" y="34667"/>
                      </a:cubicBezTo>
                      <a:cubicBezTo>
                        <a:pt x="1696" y="34563"/>
                        <a:pt x="919" y="33838"/>
                        <a:pt x="867" y="33008"/>
                      </a:cubicBezTo>
                      <a:cubicBezTo>
                        <a:pt x="608" y="28965"/>
                        <a:pt x="763" y="24922"/>
                        <a:pt x="919" y="21034"/>
                      </a:cubicBezTo>
                      <a:cubicBezTo>
                        <a:pt x="1178" y="14554"/>
                        <a:pt x="1385" y="8489"/>
                        <a:pt x="37" y="2114"/>
                      </a:cubicBezTo>
                      <a:cubicBezTo>
                        <a:pt x="-170" y="1128"/>
                        <a:pt x="504" y="196"/>
                        <a:pt x="1592" y="40"/>
                      </a:cubicBezTo>
                      <a:cubicBezTo>
                        <a:pt x="2629" y="-168"/>
                        <a:pt x="3666" y="454"/>
                        <a:pt x="3873" y="1440"/>
                      </a:cubicBezTo>
                      <a:cubicBezTo>
                        <a:pt x="5325" y="8178"/>
                        <a:pt x="5065" y="14813"/>
                        <a:pt x="4806" y="21189"/>
                      </a:cubicBezTo>
                      <a:cubicBezTo>
                        <a:pt x="4703" y="24507"/>
                        <a:pt x="4547" y="27928"/>
                        <a:pt x="4651" y="31298"/>
                      </a:cubicBezTo>
                      <a:cubicBezTo>
                        <a:pt x="19113" y="32334"/>
                        <a:pt x="38500" y="28084"/>
                        <a:pt x="44306" y="26736"/>
                      </a:cubicBezTo>
                      <a:cubicBezTo>
                        <a:pt x="45343" y="26477"/>
                        <a:pt x="46431" y="27047"/>
                        <a:pt x="46691" y="28032"/>
                      </a:cubicBezTo>
                      <a:cubicBezTo>
                        <a:pt x="46950" y="28965"/>
                        <a:pt x="46328" y="29950"/>
                        <a:pt x="45291" y="30209"/>
                      </a:cubicBezTo>
                      <a:cubicBezTo>
                        <a:pt x="40003" y="31453"/>
                        <a:pt x="23571" y="35030"/>
                        <a:pt x="9368" y="3503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91" name="Google Shape;15091;p33"/>
                <p:cNvSpPr/>
                <p:nvPr/>
              </p:nvSpPr>
              <p:spPr>
                <a:xfrm>
                  <a:off x="4681582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1970" y="34834"/>
                      </a:moveTo>
                      <a:cubicBezTo>
                        <a:pt x="1503" y="34834"/>
                        <a:pt x="1037" y="34678"/>
                        <a:pt x="674" y="34420"/>
                      </a:cubicBezTo>
                      <a:cubicBezTo>
                        <a:pt x="207" y="34056"/>
                        <a:pt x="0" y="33538"/>
                        <a:pt x="0" y="33020"/>
                      </a:cubicBezTo>
                      <a:cubicBezTo>
                        <a:pt x="207" y="28717"/>
                        <a:pt x="466" y="24467"/>
                        <a:pt x="726" y="20165"/>
                      </a:cubicBezTo>
                      <a:cubicBezTo>
                        <a:pt x="1088" y="14099"/>
                        <a:pt x="1503" y="7879"/>
                        <a:pt x="1659" y="1762"/>
                      </a:cubicBezTo>
                      <a:cubicBezTo>
                        <a:pt x="1659" y="778"/>
                        <a:pt x="2540" y="0"/>
                        <a:pt x="3629" y="0"/>
                      </a:cubicBezTo>
                      <a:cubicBezTo>
                        <a:pt x="3629" y="0"/>
                        <a:pt x="3629" y="0"/>
                        <a:pt x="3629" y="0"/>
                      </a:cubicBezTo>
                      <a:cubicBezTo>
                        <a:pt x="4717" y="0"/>
                        <a:pt x="5598" y="830"/>
                        <a:pt x="5547" y="1814"/>
                      </a:cubicBezTo>
                      <a:cubicBezTo>
                        <a:pt x="5391" y="8034"/>
                        <a:pt x="5028" y="14307"/>
                        <a:pt x="4614" y="20371"/>
                      </a:cubicBezTo>
                      <a:cubicBezTo>
                        <a:pt x="4406" y="23897"/>
                        <a:pt x="4147" y="27421"/>
                        <a:pt x="3991" y="30946"/>
                      </a:cubicBezTo>
                      <a:cubicBezTo>
                        <a:pt x="7827" y="30428"/>
                        <a:pt x="11715" y="30117"/>
                        <a:pt x="15499" y="29754"/>
                      </a:cubicBezTo>
                      <a:cubicBezTo>
                        <a:pt x="22705" y="29132"/>
                        <a:pt x="30169" y="28510"/>
                        <a:pt x="36804" y="26540"/>
                      </a:cubicBezTo>
                      <a:cubicBezTo>
                        <a:pt x="37841" y="26229"/>
                        <a:pt x="38929" y="26748"/>
                        <a:pt x="39292" y="27681"/>
                      </a:cubicBezTo>
                      <a:cubicBezTo>
                        <a:pt x="39655" y="28614"/>
                        <a:pt x="39085" y="29650"/>
                        <a:pt x="38048" y="29962"/>
                      </a:cubicBezTo>
                      <a:cubicBezTo>
                        <a:pt x="30998" y="32087"/>
                        <a:pt x="23327" y="32761"/>
                        <a:pt x="15862" y="33331"/>
                      </a:cubicBezTo>
                      <a:cubicBezTo>
                        <a:pt x="11352" y="33694"/>
                        <a:pt x="6635" y="34108"/>
                        <a:pt x="2281" y="34834"/>
                      </a:cubicBezTo>
                      <a:cubicBezTo>
                        <a:pt x="2177" y="34834"/>
                        <a:pt x="2022" y="34834"/>
                        <a:pt x="1918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92" name="Google Shape;15092;p33"/>
                <p:cNvSpPr/>
                <p:nvPr/>
              </p:nvSpPr>
              <p:spPr>
                <a:xfrm>
                  <a:off x="4669763" y="5743145"/>
                  <a:ext cx="39453" cy="34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88" extrusionOk="0">
                      <a:moveTo>
                        <a:pt x="1970" y="34888"/>
                      </a:moveTo>
                      <a:cubicBezTo>
                        <a:pt x="1503" y="34888"/>
                        <a:pt x="1037" y="34733"/>
                        <a:pt x="674" y="34473"/>
                      </a:cubicBezTo>
                      <a:cubicBezTo>
                        <a:pt x="208" y="34111"/>
                        <a:pt x="0" y="33592"/>
                        <a:pt x="0" y="33074"/>
                      </a:cubicBezTo>
                      <a:cubicBezTo>
                        <a:pt x="208" y="28771"/>
                        <a:pt x="467" y="24469"/>
                        <a:pt x="726" y="20166"/>
                      </a:cubicBezTo>
                      <a:cubicBezTo>
                        <a:pt x="1089" y="14154"/>
                        <a:pt x="1503" y="7881"/>
                        <a:pt x="1659" y="1765"/>
                      </a:cubicBezTo>
                      <a:cubicBezTo>
                        <a:pt x="1659" y="779"/>
                        <a:pt x="2592" y="-50"/>
                        <a:pt x="3681" y="2"/>
                      </a:cubicBezTo>
                      <a:cubicBezTo>
                        <a:pt x="4769" y="2"/>
                        <a:pt x="5650" y="831"/>
                        <a:pt x="5598" y="1816"/>
                      </a:cubicBezTo>
                      <a:cubicBezTo>
                        <a:pt x="5443" y="8037"/>
                        <a:pt x="5080" y="14257"/>
                        <a:pt x="4665" y="20322"/>
                      </a:cubicBezTo>
                      <a:cubicBezTo>
                        <a:pt x="4458" y="23847"/>
                        <a:pt x="4199" y="27424"/>
                        <a:pt x="4043" y="30949"/>
                      </a:cubicBezTo>
                      <a:cubicBezTo>
                        <a:pt x="7879" y="30430"/>
                        <a:pt x="11767" y="30067"/>
                        <a:pt x="15551" y="29757"/>
                      </a:cubicBezTo>
                      <a:cubicBezTo>
                        <a:pt x="22756" y="29135"/>
                        <a:pt x="30221" y="28513"/>
                        <a:pt x="36856" y="26543"/>
                      </a:cubicBezTo>
                      <a:cubicBezTo>
                        <a:pt x="37893" y="26231"/>
                        <a:pt x="38981" y="26750"/>
                        <a:pt x="39344" y="27683"/>
                      </a:cubicBezTo>
                      <a:cubicBezTo>
                        <a:pt x="39707" y="28616"/>
                        <a:pt x="39137" y="29653"/>
                        <a:pt x="38100" y="29963"/>
                      </a:cubicBezTo>
                      <a:cubicBezTo>
                        <a:pt x="31050" y="32089"/>
                        <a:pt x="23378" y="32763"/>
                        <a:pt x="15914" y="33333"/>
                      </a:cubicBezTo>
                      <a:cubicBezTo>
                        <a:pt x="11404" y="33696"/>
                        <a:pt x="6687" y="34111"/>
                        <a:pt x="2333" y="34836"/>
                      </a:cubicBezTo>
                      <a:cubicBezTo>
                        <a:pt x="2229" y="34836"/>
                        <a:pt x="2074" y="34836"/>
                        <a:pt x="1970" y="3483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93" name="Google Shape;15093;p33"/>
                <p:cNvSpPr/>
                <p:nvPr/>
              </p:nvSpPr>
              <p:spPr>
                <a:xfrm>
                  <a:off x="4715118" y="5708517"/>
                  <a:ext cx="21051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1" h="14775" extrusionOk="0">
                      <a:moveTo>
                        <a:pt x="3890" y="14776"/>
                      </a:moveTo>
                      <a:cubicBezTo>
                        <a:pt x="3061" y="14776"/>
                        <a:pt x="2283" y="14310"/>
                        <a:pt x="2024" y="13532"/>
                      </a:cubicBezTo>
                      <a:cubicBezTo>
                        <a:pt x="624" y="9592"/>
                        <a:pt x="2" y="2232"/>
                        <a:pt x="2" y="1921"/>
                      </a:cubicBezTo>
                      <a:cubicBezTo>
                        <a:pt x="-49" y="936"/>
                        <a:pt x="728" y="106"/>
                        <a:pt x="1817" y="3"/>
                      </a:cubicBezTo>
                      <a:cubicBezTo>
                        <a:pt x="2905" y="-49"/>
                        <a:pt x="3838" y="677"/>
                        <a:pt x="3890" y="1661"/>
                      </a:cubicBezTo>
                      <a:cubicBezTo>
                        <a:pt x="3890" y="1713"/>
                        <a:pt x="4305" y="7156"/>
                        <a:pt x="5290" y="10888"/>
                      </a:cubicBezTo>
                      <a:cubicBezTo>
                        <a:pt x="5705" y="10836"/>
                        <a:pt x="6171" y="10733"/>
                        <a:pt x="6638" y="10681"/>
                      </a:cubicBezTo>
                      <a:cubicBezTo>
                        <a:pt x="10370" y="10059"/>
                        <a:pt x="15968" y="9126"/>
                        <a:pt x="17886" y="7778"/>
                      </a:cubicBezTo>
                      <a:cubicBezTo>
                        <a:pt x="18715" y="7156"/>
                        <a:pt x="19960" y="7312"/>
                        <a:pt x="20634" y="8089"/>
                      </a:cubicBezTo>
                      <a:cubicBezTo>
                        <a:pt x="21307" y="8866"/>
                        <a:pt x="21152" y="10007"/>
                        <a:pt x="20271" y="10578"/>
                      </a:cubicBezTo>
                      <a:cubicBezTo>
                        <a:pt x="17575" y="12444"/>
                        <a:pt x="11873" y="13428"/>
                        <a:pt x="7312" y="14154"/>
                      </a:cubicBezTo>
                      <a:cubicBezTo>
                        <a:pt x="6171" y="14361"/>
                        <a:pt x="5083" y="14517"/>
                        <a:pt x="4253" y="14672"/>
                      </a:cubicBezTo>
                      <a:cubicBezTo>
                        <a:pt x="4098" y="14672"/>
                        <a:pt x="3994" y="14672"/>
                        <a:pt x="3838" y="1467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5094" name="Google Shape;15094;p33"/>
          <p:cNvGrpSpPr/>
          <p:nvPr/>
        </p:nvGrpSpPr>
        <p:grpSpPr>
          <a:xfrm flipH="1">
            <a:off x="950968" y="6167203"/>
            <a:ext cx="448051" cy="653952"/>
            <a:chOff x="3462096" y="4358792"/>
            <a:chExt cx="336038" cy="490464"/>
          </a:xfrm>
        </p:grpSpPr>
        <p:grpSp>
          <p:nvGrpSpPr>
            <p:cNvPr id="15095" name="Google Shape;15095;p33"/>
            <p:cNvGrpSpPr/>
            <p:nvPr/>
          </p:nvGrpSpPr>
          <p:grpSpPr>
            <a:xfrm>
              <a:off x="3462096" y="4358792"/>
              <a:ext cx="336038" cy="490464"/>
              <a:chOff x="3462096" y="4358792"/>
              <a:chExt cx="336038" cy="490464"/>
            </a:xfrm>
          </p:grpSpPr>
          <p:sp>
            <p:nvSpPr>
              <p:cNvPr id="15096" name="Google Shape;15096;p33"/>
              <p:cNvSpPr/>
              <p:nvPr/>
            </p:nvSpPr>
            <p:spPr>
              <a:xfrm>
                <a:off x="3620533" y="4769534"/>
                <a:ext cx="25227" cy="79723"/>
              </a:xfrm>
              <a:custGeom>
                <a:avLst/>
                <a:gdLst/>
                <a:ahLst/>
                <a:cxnLst/>
                <a:rect l="l" t="t" r="r" b="b"/>
                <a:pathLst>
                  <a:path w="34322" h="108467" extrusionOk="0">
                    <a:moveTo>
                      <a:pt x="1592" y="3939"/>
                    </a:moveTo>
                    <a:cubicBezTo>
                      <a:pt x="1592" y="37114"/>
                      <a:pt x="-2659" y="74178"/>
                      <a:pt x="2732" y="106887"/>
                    </a:cubicBezTo>
                    <a:cubicBezTo>
                      <a:pt x="9264" y="108960"/>
                      <a:pt x="19838" y="109064"/>
                      <a:pt x="26421" y="106783"/>
                    </a:cubicBezTo>
                    <a:cubicBezTo>
                      <a:pt x="27095" y="86463"/>
                      <a:pt x="30102" y="66402"/>
                      <a:pt x="30620" y="45979"/>
                    </a:cubicBezTo>
                    <a:cubicBezTo>
                      <a:pt x="30983" y="31827"/>
                      <a:pt x="35234" y="15913"/>
                      <a:pt x="34145" y="2228"/>
                    </a:cubicBezTo>
                    <a:cubicBezTo>
                      <a:pt x="26940" y="-674"/>
                      <a:pt x="17817" y="-1348"/>
                      <a:pt x="1540" y="393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097" name="Google Shape;15097;p33"/>
              <p:cNvSpPr/>
              <p:nvPr/>
            </p:nvSpPr>
            <p:spPr>
              <a:xfrm>
                <a:off x="3633162" y="4501036"/>
                <a:ext cx="12649" cy="12649"/>
              </a:xfrm>
              <a:custGeom>
                <a:avLst/>
                <a:gdLst/>
                <a:ahLst/>
                <a:cxnLst/>
                <a:rect l="l" t="t" r="r" b="b"/>
                <a:pathLst>
                  <a:path w="17209" h="17209" extrusionOk="0">
                    <a:moveTo>
                      <a:pt x="17210" y="8605"/>
                    </a:moveTo>
                    <a:cubicBezTo>
                      <a:pt x="17210" y="13357"/>
                      <a:pt x="13357" y="17210"/>
                      <a:pt x="8605" y="17210"/>
                    </a:cubicBezTo>
                    <a:cubicBezTo>
                      <a:pt x="3852" y="17210"/>
                      <a:pt x="0" y="13358"/>
                      <a:pt x="0" y="8605"/>
                    </a:cubicBezTo>
                    <a:cubicBezTo>
                      <a:pt x="0" y="3853"/>
                      <a:pt x="3853" y="0"/>
                      <a:pt x="8605" y="0"/>
                    </a:cubicBezTo>
                    <a:cubicBezTo>
                      <a:pt x="13357" y="0"/>
                      <a:pt x="17210" y="3852"/>
                      <a:pt x="17210" y="86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098" name="Google Shape;15098;p33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099" name="Google Shape;15099;p33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00" name="Google Shape;15100;p33"/>
              <p:cNvSpPr/>
              <p:nvPr/>
            </p:nvSpPr>
            <p:spPr>
              <a:xfrm>
                <a:off x="3683001" y="4572273"/>
                <a:ext cx="7696" cy="7696"/>
              </a:xfrm>
              <a:custGeom>
                <a:avLst/>
                <a:gdLst/>
                <a:ahLst/>
                <a:cxnLst/>
                <a:rect l="l" t="t" r="r" b="b"/>
                <a:pathLst>
                  <a:path w="10471" h="10471" extrusionOk="0">
                    <a:moveTo>
                      <a:pt x="10471" y="5236"/>
                    </a:moveTo>
                    <a:cubicBezTo>
                      <a:pt x="10471" y="8139"/>
                      <a:pt x="8138" y="10471"/>
                      <a:pt x="5236" y="10471"/>
                    </a:cubicBezTo>
                    <a:cubicBezTo>
                      <a:pt x="2333" y="10471"/>
                      <a:pt x="0" y="8139"/>
                      <a:pt x="0" y="5236"/>
                    </a:cubicBezTo>
                    <a:cubicBezTo>
                      <a:pt x="0" y="2333"/>
                      <a:pt x="2333" y="0"/>
                      <a:pt x="5236" y="0"/>
                    </a:cubicBezTo>
                    <a:cubicBezTo>
                      <a:pt x="8138" y="0"/>
                      <a:pt x="10471" y="2333"/>
                      <a:pt x="10471" y="523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01" name="Google Shape;15101;p33"/>
              <p:cNvSpPr/>
              <p:nvPr/>
            </p:nvSpPr>
            <p:spPr>
              <a:xfrm>
                <a:off x="3633162" y="4572273"/>
                <a:ext cx="10743" cy="10743"/>
              </a:xfrm>
              <a:custGeom>
                <a:avLst/>
                <a:gdLst/>
                <a:ahLst/>
                <a:cxnLst/>
                <a:rect l="l" t="t" r="r" b="b"/>
                <a:pathLst>
                  <a:path w="14617" h="14617" extrusionOk="0">
                    <a:moveTo>
                      <a:pt x="14618" y="7309"/>
                    </a:moveTo>
                    <a:cubicBezTo>
                      <a:pt x="14618" y="11346"/>
                      <a:pt x="11345" y="14618"/>
                      <a:pt x="7309" y="14618"/>
                    </a:cubicBezTo>
                    <a:cubicBezTo>
                      <a:pt x="3272" y="14618"/>
                      <a:pt x="0" y="11346"/>
                      <a:pt x="0" y="7309"/>
                    </a:cubicBezTo>
                    <a:cubicBezTo>
                      <a:pt x="0" y="3273"/>
                      <a:pt x="3273" y="0"/>
                      <a:pt x="7309" y="0"/>
                    </a:cubicBezTo>
                    <a:cubicBezTo>
                      <a:pt x="11346" y="0"/>
                      <a:pt x="14618" y="3272"/>
                      <a:pt x="14618" y="730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02" name="Google Shape;15102;p33"/>
              <p:cNvSpPr/>
              <p:nvPr/>
            </p:nvSpPr>
            <p:spPr>
              <a:xfrm>
                <a:off x="3638492" y="4656568"/>
                <a:ext cx="16840" cy="1684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03" name="Google Shape;15103;p33"/>
              <p:cNvSpPr/>
              <p:nvPr/>
            </p:nvSpPr>
            <p:spPr>
              <a:xfrm>
                <a:off x="3591471" y="4631858"/>
                <a:ext cx="7924" cy="7924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1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04" name="Google Shape;15104;p33"/>
              <p:cNvSpPr/>
              <p:nvPr/>
            </p:nvSpPr>
            <p:spPr>
              <a:xfrm>
                <a:off x="3610165" y="4723007"/>
                <a:ext cx="6705" cy="6705"/>
              </a:xfrm>
              <a:custGeom>
                <a:avLst/>
                <a:gdLst/>
                <a:ahLst/>
                <a:cxnLst/>
                <a:rect l="l" t="t" r="r" b="b"/>
                <a:pathLst>
                  <a:path w="9123" h="9123" extrusionOk="0">
                    <a:moveTo>
                      <a:pt x="9123" y="4562"/>
                    </a:moveTo>
                    <a:cubicBezTo>
                      <a:pt x="9123" y="7102"/>
                      <a:pt x="7050" y="9123"/>
                      <a:pt x="4562" y="9123"/>
                    </a:cubicBezTo>
                    <a:cubicBezTo>
                      <a:pt x="2074" y="9123"/>
                      <a:pt x="0" y="7050"/>
                      <a:pt x="0" y="4562"/>
                    </a:cubicBezTo>
                    <a:cubicBezTo>
                      <a:pt x="0" y="2074"/>
                      <a:pt x="2074" y="0"/>
                      <a:pt x="4562" y="0"/>
                    </a:cubicBezTo>
                    <a:cubicBezTo>
                      <a:pt x="7050" y="0"/>
                      <a:pt x="9123" y="2074"/>
                      <a:pt x="9123" y="456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05" name="Google Shape;15105;p33"/>
              <p:cNvSpPr/>
              <p:nvPr/>
            </p:nvSpPr>
            <p:spPr>
              <a:xfrm>
                <a:off x="3707254" y="4722969"/>
                <a:ext cx="11201" cy="11201"/>
              </a:xfrm>
              <a:custGeom>
                <a:avLst/>
                <a:gdLst/>
                <a:ahLst/>
                <a:cxnLst/>
                <a:rect l="l" t="t" r="r" b="b"/>
                <a:pathLst>
                  <a:path w="15240" h="15240" extrusionOk="0">
                    <a:moveTo>
                      <a:pt x="15240" y="7620"/>
                    </a:moveTo>
                    <a:cubicBezTo>
                      <a:pt x="15240" y="11829"/>
                      <a:pt x="11828" y="15240"/>
                      <a:pt x="7620" y="15240"/>
                    </a:cubicBezTo>
                    <a:cubicBezTo>
                      <a:pt x="3412" y="15240"/>
                      <a:pt x="0" y="11829"/>
                      <a:pt x="0" y="7620"/>
                    </a:cubicBezTo>
                    <a:cubicBezTo>
                      <a:pt x="0" y="3412"/>
                      <a:pt x="3412" y="0"/>
                      <a:pt x="7620" y="0"/>
                    </a:cubicBezTo>
                    <a:cubicBezTo>
                      <a:pt x="11828" y="0"/>
                      <a:pt x="15240" y="3412"/>
                      <a:pt x="15240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06" name="Google Shape;15106;p33"/>
              <p:cNvSpPr/>
              <p:nvPr/>
            </p:nvSpPr>
            <p:spPr>
              <a:xfrm>
                <a:off x="3718409" y="4622416"/>
                <a:ext cx="19812" cy="19812"/>
              </a:xfrm>
              <a:custGeom>
                <a:avLst/>
                <a:gdLst/>
                <a:ahLst/>
                <a:cxnLst/>
                <a:rect l="l" t="t" r="r" b="b"/>
                <a:pathLst>
                  <a:path w="26955" h="26955" extrusionOk="0">
                    <a:moveTo>
                      <a:pt x="26955" y="13478"/>
                    </a:moveTo>
                    <a:cubicBezTo>
                      <a:pt x="26955" y="20921"/>
                      <a:pt x="20921" y="26955"/>
                      <a:pt x="13478" y="26955"/>
                    </a:cubicBezTo>
                    <a:cubicBezTo>
                      <a:pt x="6034" y="26955"/>
                      <a:pt x="0" y="20921"/>
                      <a:pt x="0" y="13478"/>
                    </a:cubicBezTo>
                    <a:cubicBezTo>
                      <a:pt x="0" y="6034"/>
                      <a:pt x="6034" y="0"/>
                      <a:pt x="13478" y="0"/>
                    </a:cubicBezTo>
                    <a:cubicBezTo>
                      <a:pt x="20921" y="0"/>
                      <a:pt x="26955" y="6034"/>
                      <a:pt x="26955" y="1347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07" name="Google Shape;15107;p33"/>
              <p:cNvSpPr/>
              <p:nvPr/>
            </p:nvSpPr>
            <p:spPr>
              <a:xfrm>
                <a:off x="3675919" y="4612935"/>
                <a:ext cx="7086" cy="7086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9641" extrusionOk="0">
                    <a:moveTo>
                      <a:pt x="9642" y="4821"/>
                    </a:moveTo>
                    <a:cubicBezTo>
                      <a:pt x="9642" y="7483"/>
                      <a:pt x="7483" y="9642"/>
                      <a:pt x="4821" y="9642"/>
                    </a:cubicBezTo>
                    <a:cubicBezTo>
                      <a:pt x="2158" y="9642"/>
                      <a:pt x="0" y="7483"/>
                      <a:pt x="0" y="4821"/>
                    </a:cubicBezTo>
                    <a:cubicBezTo>
                      <a:pt x="0" y="2158"/>
                      <a:pt x="2158" y="0"/>
                      <a:pt x="4821" y="0"/>
                    </a:cubicBezTo>
                    <a:cubicBezTo>
                      <a:pt x="7483" y="0"/>
                      <a:pt x="9642" y="2158"/>
                      <a:pt x="9642" y="48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08" name="Google Shape;15108;p33"/>
              <p:cNvSpPr/>
              <p:nvPr/>
            </p:nvSpPr>
            <p:spPr>
              <a:xfrm>
                <a:off x="3646907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09" name="Google Shape;15109;p33"/>
              <p:cNvSpPr/>
              <p:nvPr/>
            </p:nvSpPr>
            <p:spPr>
              <a:xfrm>
                <a:off x="3753019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10" name="Google Shape;15110;p33"/>
              <p:cNvSpPr/>
              <p:nvPr/>
            </p:nvSpPr>
            <p:spPr>
              <a:xfrm>
                <a:off x="3583476" y="4463724"/>
                <a:ext cx="11963" cy="11963"/>
              </a:xfrm>
              <a:custGeom>
                <a:avLst/>
                <a:gdLst/>
                <a:ahLst/>
                <a:cxnLst/>
                <a:rect l="l" t="t" r="r" b="b"/>
                <a:pathLst>
                  <a:path w="16276" h="16276" extrusionOk="0">
                    <a:moveTo>
                      <a:pt x="16277" y="8139"/>
                    </a:moveTo>
                    <a:cubicBezTo>
                      <a:pt x="16277" y="12648"/>
                      <a:pt x="12648" y="16277"/>
                      <a:pt x="8138" y="16277"/>
                    </a:cubicBezTo>
                    <a:cubicBezTo>
                      <a:pt x="3629" y="16277"/>
                      <a:pt x="0" y="12648"/>
                      <a:pt x="0" y="8139"/>
                    </a:cubicBezTo>
                    <a:cubicBezTo>
                      <a:pt x="0" y="3629"/>
                      <a:pt x="3629" y="0"/>
                      <a:pt x="8138" y="0"/>
                    </a:cubicBezTo>
                    <a:cubicBezTo>
                      <a:pt x="12648" y="0"/>
                      <a:pt x="16277" y="3629"/>
                      <a:pt x="16277" y="813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11" name="Google Shape;15111;p33"/>
              <p:cNvSpPr/>
              <p:nvPr/>
            </p:nvSpPr>
            <p:spPr>
              <a:xfrm>
                <a:off x="3624328" y="4406804"/>
                <a:ext cx="8839" cy="8839"/>
              </a:xfrm>
              <a:custGeom>
                <a:avLst/>
                <a:gdLst/>
                <a:ahLst/>
                <a:cxnLst/>
                <a:rect l="l" t="t" r="r" b="b"/>
                <a:pathLst>
                  <a:path w="12026" h="12026" extrusionOk="0">
                    <a:moveTo>
                      <a:pt x="12026" y="6013"/>
                    </a:moveTo>
                    <a:cubicBezTo>
                      <a:pt x="12026" y="9334"/>
                      <a:pt x="9334" y="12027"/>
                      <a:pt x="6013" y="12027"/>
                    </a:cubicBezTo>
                    <a:cubicBezTo>
                      <a:pt x="2692" y="12027"/>
                      <a:pt x="0" y="9334"/>
                      <a:pt x="0" y="6013"/>
                    </a:cubicBezTo>
                    <a:cubicBezTo>
                      <a:pt x="0" y="2693"/>
                      <a:pt x="2692" y="0"/>
                      <a:pt x="6013" y="0"/>
                    </a:cubicBezTo>
                    <a:cubicBezTo>
                      <a:pt x="9334" y="0"/>
                      <a:pt x="12026" y="2693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12" name="Google Shape;15112;p33"/>
              <p:cNvSpPr/>
              <p:nvPr/>
            </p:nvSpPr>
            <p:spPr>
              <a:xfrm>
                <a:off x="3591471" y="4415637"/>
                <a:ext cx="7924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2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13" name="Google Shape;15113;p33"/>
              <p:cNvSpPr/>
              <p:nvPr/>
            </p:nvSpPr>
            <p:spPr>
              <a:xfrm>
                <a:off x="3668571" y="4463724"/>
                <a:ext cx="10896" cy="10896"/>
              </a:xfrm>
              <a:custGeom>
                <a:avLst/>
                <a:gdLst/>
                <a:ahLst/>
                <a:cxnLst/>
                <a:rect l="l" t="t" r="r" b="b"/>
                <a:pathLst>
                  <a:path w="14825" h="14825" extrusionOk="0">
                    <a:moveTo>
                      <a:pt x="14825" y="7413"/>
                    </a:moveTo>
                    <a:cubicBezTo>
                      <a:pt x="14825" y="11507"/>
                      <a:pt x="11506" y="14826"/>
                      <a:pt x="7413" y="14826"/>
                    </a:cubicBezTo>
                    <a:cubicBezTo>
                      <a:pt x="3319" y="14826"/>
                      <a:pt x="0" y="11507"/>
                      <a:pt x="0" y="7413"/>
                    </a:cubicBezTo>
                    <a:cubicBezTo>
                      <a:pt x="0" y="3319"/>
                      <a:pt x="3319" y="0"/>
                      <a:pt x="7413" y="0"/>
                    </a:cubicBezTo>
                    <a:cubicBezTo>
                      <a:pt x="11507" y="0"/>
                      <a:pt x="14825" y="3319"/>
                      <a:pt x="14825" y="74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5114" name="Google Shape;15114;p33"/>
            <p:cNvSpPr/>
            <p:nvPr/>
          </p:nvSpPr>
          <p:spPr>
            <a:xfrm>
              <a:off x="3545211" y="4603950"/>
              <a:ext cx="8991" cy="8991"/>
            </a:xfrm>
            <a:custGeom>
              <a:avLst/>
              <a:gdLst/>
              <a:ahLst/>
              <a:cxnLst/>
              <a:rect l="l" t="t" r="r" b="b"/>
              <a:pathLst>
                <a:path w="12233" h="12233" extrusionOk="0">
                  <a:moveTo>
                    <a:pt x="12233" y="6116"/>
                  </a:moveTo>
                  <a:cubicBezTo>
                    <a:pt x="12233" y="9486"/>
                    <a:pt x="9486" y="12233"/>
                    <a:pt x="6117" y="12233"/>
                  </a:cubicBezTo>
                  <a:cubicBezTo>
                    <a:pt x="2747" y="12233"/>
                    <a:pt x="0" y="9486"/>
                    <a:pt x="0" y="6116"/>
                  </a:cubicBezTo>
                  <a:cubicBezTo>
                    <a:pt x="0" y="2747"/>
                    <a:pt x="2747" y="0"/>
                    <a:pt x="6117" y="0"/>
                  </a:cubicBezTo>
                  <a:cubicBezTo>
                    <a:pt x="9486" y="0"/>
                    <a:pt x="12233" y="2747"/>
                    <a:pt x="12233" y="61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15" name="Google Shape;15115;p33"/>
            <p:cNvSpPr/>
            <p:nvPr/>
          </p:nvSpPr>
          <p:spPr>
            <a:xfrm>
              <a:off x="3566609" y="4583047"/>
              <a:ext cx="12801" cy="12801"/>
            </a:xfrm>
            <a:custGeom>
              <a:avLst/>
              <a:gdLst/>
              <a:ahLst/>
              <a:cxnLst/>
              <a:rect l="l" t="t" r="r" b="b"/>
              <a:pathLst>
                <a:path w="17417" h="17417" extrusionOk="0">
                  <a:moveTo>
                    <a:pt x="17417" y="8709"/>
                  </a:moveTo>
                  <a:cubicBezTo>
                    <a:pt x="17417" y="13530"/>
                    <a:pt x="13529" y="17418"/>
                    <a:pt x="8709" y="17418"/>
                  </a:cubicBezTo>
                  <a:cubicBezTo>
                    <a:pt x="3888" y="17418"/>
                    <a:pt x="0" y="13530"/>
                    <a:pt x="0" y="8709"/>
                  </a:cubicBezTo>
                  <a:cubicBezTo>
                    <a:pt x="0" y="3888"/>
                    <a:pt x="3888" y="0"/>
                    <a:pt x="8709" y="0"/>
                  </a:cubicBezTo>
                  <a:cubicBezTo>
                    <a:pt x="13529" y="0"/>
                    <a:pt x="17417" y="3888"/>
                    <a:pt x="17417" y="870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16" name="Google Shape;15116;p33"/>
            <p:cNvSpPr/>
            <p:nvPr/>
          </p:nvSpPr>
          <p:spPr>
            <a:xfrm>
              <a:off x="3572967" y="4681507"/>
              <a:ext cx="4800" cy="4800"/>
            </a:xfrm>
            <a:custGeom>
              <a:avLst/>
              <a:gdLst/>
              <a:ahLst/>
              <a:cxnLst/>
              <a:rect l="l" t="t" r="r" b="b"/>
              <a:pathLst>
                <a:path w="6531" h="6531" extrusionOk="0">
                  <a:moveTo>
                    <a:pt x="6531" y="3266"/>
                  </a:moveTo>
                  <a:cubicBezTo>
                    <a:pt x="6531" y="5080"/>
                    <a:pt x="5080" y="6531"/>
                    <a:pt x="3266" y="6531"/>
                  </a:cubicBezTo>
                  <a:cubicBezTo>
                    <a:pt x="1452" y="6531"/>
                    <a:pt x="0" y="5080"/>
                    <a:pt x="0" y="3266"/>
                  </a:cubicBezTo>
                  <a:cubicBezTo>
                    <a:pt x="0" y="1451"/>
                    <a:pt x="1452" y="0"/>
                    <a:pt x="3266" y="0"/>
                  </a:cubicBezTo>
                  <a:cubicBezTo>
                    <a:pt x="5080" y="0"/>
                    <a:pt x="6531" y="1451"/>
                    <a:pt x="6531" y="32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17" name="Google Shape;15117;p33"/>
            <p:cNvSpPr/>
            <p:nvPr/>
          </p:nvSpPr>
          <p:spPr>
            <a:xfrm>
              <a:off x="3526593" y="4734163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8708" h="8708" extrusionOk="0">
                  <a:moveTo>
                    <a:pt x="8709" y="4354"/>
                  </a:moveTo>
                  <a:cubicBezTo>
                    <a:pt x="8709" y="6790"/>
                    <a:pt x="6739" y="8709"/>
                    <a:pt x="4354" y="8709"/>
                  </a:cubicBezTo>
                  <a:cubicBezTo>
                    <a:pt x="1970" y="8709"/>
                    <a:pt x="0" y="6739"/>
                    <a:pt x="0" y="4354"/>
                  </a:cubicBezTo>
                  <a:cubicBezTo>
                    <a:pt x="0" y="1970"/>
                    <a:pt x="1970" y="0"/>
                    <a:pt x="4354" y="0"/>
                  </a:cubicBezTo>
                  <a:cubicBezTo>
                    <a:pt x="6739" y="0"/>
                    <a:pt x="8709" y="1970"/>
                    <a:pt x="8709" y="43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5118" name="Google Shape;15118;p33"/>
          <p:cNvGrpSpPr/>
          <p:nvPr/>
        </p:nvGrpSpPr>
        <p:grpSpPr>
          <a:xfrm flipH="1">
            <a:off x="7101815" y="5842759"/>
            <a:ext cx="496716" cy="942152"/>
            <a:chOff x="6996377" y="4371208"/>
            <a:chExt cx="372537" cy="706614"/>
          </a:xfrm>
        </p:grpSpPr>
        <p:sp>
          <p:nvSpPr>
            <p:cNvPr id="15119" name="Google Shape;15119;p33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20" name="Google Shape;15120;p33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5121" name="Google Shape;15121;p33"/>
            <p:cNvGrpSpPr/>
            <p:nvPr/>
          </p:nvGrpSpPr>
          <p:grpSpPr>
            <a:xfrm>
              <a:off x="7074294" y="4478681"/>
              <a:ext cx="233950" cy="599141"/>
              <a:chOff x="4533894" y="5352943"/>
              <a:chExt cx="233950" cy="599141"/>
            </a:xfrm>
          </p:grpSpPr>
          <p:sp>
            <p:nvSpPr>
              <p:cNvPr id="15122" name="Google Shape;15122;p33"/>
              <p:cNvSpPr/>
              <p:nvPr/>
            </p:nvSpPr>
            <p:spPr>
              <a:xfrm>
                <a:off x="4637287" y="5383504"/>
                <a:ext cx="26911" cy="568580"/>
              </a:xfrm>
              <a:custGeom>
                <a:avLst/>
                <a:gdLst/>
                <a:ahLst/>
                <a:cxnLst/>
                <a:rect l="l" t="t" r="r" b="b"/>
                <a:pathLst>
                  <a:path w="26911" h="568580" extrusionOk="0">
                    <a:moveTo>
                      <a:pt x="13297" y="0"/>
                    </a:moveTo>
                    <a:cubicBezTo>
                      <a:pt x="16925" y="22963"/>
                      <a:pt x="16562" y="69098"/>
                      <a:pt x="20139" y="101030"/>
                    </a:cubicBezTo>
                    <a:cubicBezTo>
                      <a:pt x="24390" y="138974"/>
                      <a:pt x="22887" y="177489"/>
                      <a:pt x="22887" y="215537"/>
                    </a:cubicBezTo>
                    <a:lnTo>
                      <a:pt x="22887" y="411376"/>
                    </a:lnTo>
                    <a:cubicBezTo>
                      <a:pt x="22887" y="456837"/>
                      <a:pt x="30196" y="513598"/>
                      <a:pt x="25116" y="559837"/>
                    </a:cubicBezTo>
                    <a:cubicBezTo>
                      <a:pt x="24597" y="564347"/>
                      <a:pt x="20450" y="567664"/>
                      <a:pt x="15474" y="567923"/>
                    </a:cubicBezTo>
                    <a:cubicBezTo>
                      <a:pt x="13815" y="568027"/>
                      <a:pt x="12156" y="568234"/>
                      <a:pt x="10446" y="568493"/>
                    </a:cubicBezTo>
                    <a:cubicBezTo>
                      <a:pt x="6195" y="569115"/>
                      <a:pt x="2204" y="566368"/>
                      <a:pt x="1737" y="562429"/>
                    </a:cubicBezTo>
                    <a:cubicBezTo>
                      <a:pt x="-2047" y="530445"/>
                      <a:pt x="1530" y="491412"/>
                      <a:pt x="1530" y="459480"/>
                    </a:cubicBezTo>
                    <a:lnTo>
                      <a:pt x="1530" y="326416"/>
                    </a:lnTo>
                    <a:cubicBezTo>
                      <a:pt x="1530" y="259702"/>
                      <a:pt x="10239" y="38100"/>
                      <a:pt x="13297" y="5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5123" name="Google Shape;15123;p33"/>
              <p:cNvGrpSpPr/>
              <p:nvPr/>
            </p:nvGrpSpPr>
            <p:grpSpPr>
              <a:xfrm>
                <a:off x="4554671" y="5494486"/>
                <a:ext cx="92727" cy="108598"/>
                <a:chOff x="4554671" y="5494486"/>
                <a:chExt cx="92727" cy="108598"/>
              </a:xfrm>
            </p:grpSpPr>
            <p:sp>
              <p:nvSpPr>
                <p:cNvPr id="15124" name="Google Shape;15124;p33"/>
                <p:cNvSpPr/>
                <p:nvPr/>
              </p:nvSpPr>
              <p:spPr>
                <a:xfrm>
                  <a:off x="4571111" y="5494486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73926" y="108598"/>
                      </a:moveTo>
                      <a:cubicBezTo>
                        <a:pt x="73564" y="108598"/>
                        <a:pt x="73149" y="108495"/>
                        <a:pt x="72786" y="108339"/>
                      </a:cubicBezTo>
                      <a:cubicBezTo>
                        <a:pt x="64233" y="104192"/>
                        <a:pt x="59464" y="96209"/>
                        <a:pt x="55213" y="89160"/>
                      </a:cubicBezTo>
                      <a:cubicBezTo>
                        <a:pt x="54073" y="87242"/>
                        <a:pt x="52984" y="85427"/>
                        <a:pt x="51844" y="83716"/>
                      </a:cubicBezTo>
                      <a:cubicBezTo>
                        <a:pt x="49148" y="79725"/>
                        <a:pt x="46608" y="75682"/>
                        <a:pt x="44017" y="71639"/>
                      </a:cubicBezTo>
                      <a:cubicBezTo>
                        <a:pt x="40803" y="66559"/>
                        <a:pt x="37433" y="61323"/>
                        <a:pt x="33908" y="56191"/>
                      </a:cubicBezTo>
                      <a:cubicBezTo>
                        <a:pt x="31213" y="52356"/>
                        <a:pt x="27584" y="47845"/>
                        <a:pt x="23748" y="43077"/>
                      </a:cubicBezTo>
                      <a:cubicBezTo>
                        <a:pt x="13018" y="29806"/>
                        <a:pt x="836" y="14722"/>
                        <a:pt x="7" y="2333"/>
                      </a:cubicBezTo>
                      <a:cubicBezTo>
                        <a:pt x="-97" y="1141"/>
                        <a:pt x="940" y="104"/>
                        <a:pt x="2236" y="0"/>
                      </a:cubicBezTo>
                      <a:cubicBezTo>
                        <a:pt x="3584" y="0"/>
                        <a:pt x="4724" y="830"/>
                        <a:pt x="4776" y="2074"/>
                      </a:cubicBezTo>
                      <a:cubicBezTo>
                        <a:pt x="5502" y="13167"/>
                        <a:pt x="17217" y="27681"/>
                        <a:pt x="27584" y="40485"/>
                      </a:cubicBezTo>
                      <a:cubicBezTo>
                        <a:pt x="31472" y="45305"/>
                        <a:pt x="35152" y="49867"/>
                        <a:pt x="37900" y="53858"/>
                      </a:cubicBezTo>
                      <a:cubicBezTo>
                        <a:pt x="41477" y="59042"/>
                        <a:pt x="44846" y="64330"/>
                        <a:pt x="48111" y="69461"/>
                      </a:cubicBezTo>
                      <a:cubicBezTo>
                        <a:pt x="50651" y="73453"/>
                        <a:pt x="53192" y="77444"/>
                        <a:pt x="55887" y="81436"/>
                      </a:cubicBezTo>
                      <a:cubicBezTo>
                        <a:pt x="57079" y="83198"/>
                        <a:pt x="58220" y="85116"/>
                        <a:pt x="59412" y="87086"/>
                      </a:cubicBezTo>
                      <a:cubicBezTo>
                        <a:pt x="63507" y="93928"/>
                        <a:pt x="67706" y="100978"/>
                        <a:pt x="75015" y="104503"/>
                      </a:cubicBezTo>
                      <a:cubicBezTo>
                        <a:pt x="76207" y="105073"/>
                        <a:pt x="76622" y="106421"/>
                        <a:pt x="76000" y="107457"/>
                      </a:cubicBezTo>
                      <a:cubicBezTo>
                        <a:pt x="75585" y="108183"/>
                        <a:pt x="74756" y="108598"/>
                        <a:pt x="73875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25" name="Google Shape;15125;p33"/>
                <p:cNvSpPr/>
                <p:nvPr/>
              </p:nvSpPr>
              <p:spPr>
                <a:xfrm>
                  <a:off x="4554671" y="5501272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44958" y="35824"/>
                      </a:moveTo>
                      <a:cubicBezTo>
                        <a:pt x="44958" y="35824"/>
                        <a:pt x="44802" y="35824"/>
                        <a:pt x="44750" y="35824"/>
                      </a:cubicBezTo>
                      <a:cubicBezTo>
                        <a:pt x="32310" y="34787"/>
                        <a:pt x="13182" y="29085"/>
                        <a:pt x="1415" y="24212"/>
                      </a:cubicBezTo>
                      <a:cubicBezTo>
                        <a:pt x="223" y="23694"/>
                        <a:pt x="-347" y="22398"/>
                        <a:pt x="223" y="21309"/>
                      </a:cubicBezTo>
                      <a:cubicBezTo>
                        <a:pt x="793" y="20221"/>
                        <a:pt x="2192" y="19702"/>
                        <a:pt x="3385" y="20221"/>
                      </a:cubicBezTo>
                      <a:cubicBezTo>
                        <a:pt x="13908" y="24575"/>
                        <a:pt x="30599" y="29655"/>
                        <a:pt x="42469" y="31210"/>
                      </a:cubicBezTo>
                      <a:cubicBezTo>
                        <a:pt x="42469" y="21465"/>
                        <a:pt x="45269" y="9750"/>
                        <a:pt x="49727" y="1248"/>
                      </a:cubicBezTo>
                      <a:cubicBezTo>
                        <a:pt x="50297" y="160"/>
                        <a:pt x="51748" y="-307"/>
                        <a:pt x="52941" y="212"/>
                      </a:cubicBezTo>
                      <a:cubicBezTo>
                        <a:pt x="54133" y="730"/>
                        <a:pt x="54651" y="2026"/>
                        <a:pt x="54081" y="3115"/>
                      </a:cubicBezTo>
                      <a:cubicBezTo>
                        <a:pt x="49571" y="11823"/>
                        <a:pt x="46824" y="24057"/>
                        <a:pt x="47342" y="33595"/>
                      </a:cubicBezTo>
                      <a:cubicBezTo>
                        <a:pt x="47342" y="34217"/>
                        <a:pt x="47083" y="34839"/>
                        <a:pt x="46617" y="35253"/>
                      </a:cubicBezTo>
                      <a:cubicBezTo>
                        <a:pt x="46150" y="35668"/>
                        <a:pt x="45580" y="35875"/>
                        <a:pt x="44958" y="3587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26" name="Google Shape;15126;p33"/>
                <p:cNvSpPr/>
                <p:nvPr/>
              </p:nvSpPr>
              <p:spPr>
                <a:xfrm>
                  <a:off x="4555384" y="5510970"/>
                  <a:ext cx="61156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56" h="42143" extrusionOk="0">
                      <a:moveTo>
                        <a:pt x="52746" y="42143"/>
                      </a:moveTo>
                      <a:lnTo>
                        <a:pt x="52746" y="42143"/>
                      </a:lnTo>
                      <a:cubicBezTo>
                        <a:pt x="33981" y="42039"/>
                        <a:pt x="8788" y="33590"/>
                        <a:pt x="1531" y="30998"/>
                      </a:cubicBezTo>
                      <a:cubicBezTo>
                        <a:pt x="287" y="30584"/>
                        <a:pt x="-335" y="29288"/>
                        <a:pt x="183" y="28147"/>
                      </a:cubicBezTo>
                      <a:cubicBezTo>
                        <a:pt x="650" y="27007"/>
                        <a:pt x="2049" y="26488"/>
                        <a:pt x="3294" y="26903"/>
                      </a:cubicBezTo>
                      <a:cubicBezTo>
                        <a:pt x="10084" y="29340"/>
                        <a:pt x="33048" y="37063"/>
                        <a:pt x="50724" y="37685"/>
                      </a:cubicBezTo>
                      <a:cubicBezTo>
                        <a:pt x="51398" y="33590"/>
                        <a:pt x="51813" y="29391"/>
                        <a:pt x="52176" y="25348"/>
                      </a:cubicBezTo>
                      <a:cubicBezTo>
                        <a:pt x="52901" y="17573"/>
                        <a:pt x="53627" y="9486"/>
                        <a:pt x="56478" y="1503"/>
                      </a:cubicBezTo>
                      <a:cubicBezTo>
                        <a:pt x="56893" y="362"/>
                        <a:pt x="58241" y="-260"/>
                        <a:pt x="59485" y="104"/>
                      </a:cubicBezTo>
                      <a:cubicBezTo>
                        <a:pt x="60729" y="466"/>
                        <a:pt x="61454" y="1710"/>
                        <a:pt x="61040" y="2850"/>
                      </a:cubicBezTo>
                      <a:cubicBezTo>
                        <a:pt x="58344" y="10367"/>
                        <a:pt x="57670" y="17831"/>
                        <a:pt x="56945" y="25711"/>
                      </a:cubicBezTo>
                      <a:cubicBezTo>
                        <a:pt x="56530" y="30480"/>
                        <a:pt x="56063" y="35404"/>
                        <a:pt x="55130" y="40277"/>
                      </a:cubicBezTo>
                      <a:cubicBezTo>
                        <a:pt x="54923" y="41314"/>
                        <a:pt x="53938" y="42091"/>
                        <a:pt x="52746" y="4209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27" name="Google Shape;15127;p33"/>
                <p:cNvSpPr/>
                <p:nvPr/>
              </p:nvSpPr>
              <p:spPr>
                <a:xfrm>
                  <a:off x="4573789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4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69"/>
                        <a:pt x="-338" y="30073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5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1"/>
                        <a:pt x="42634" y="37642"/>
                      </a:cubicBezTo>
                      <a:cubicBezTo>
                        <a:pt x="42997" y="33287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5"/>
                        <a:pt x="47714" y="35413"/>
                        <a:pt x="47248" y="40648"/>
                      </a:cubicBezTo>
                      <a:cubicBezTo>
                        <a:pt x="47196" y="41322"/>
                        <a:pt x="46833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28" name="Google Shape;15128;p33"/>
                <p:cNvSpPr/>
                <p:nvPr/>
              </p:nvSpPr>
              <p:spPr>
                <a:xfrm>
                  <a:off x="4585763" y="5547092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5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70"/>
                        <a:pt x="-338" y="30074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6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2"/>
                        <a:pt x="42634" y="37642"/>
                      </a:cubicBezTo>
                      <a:cubicBezTo>
                        <a:pt x="42997" y="33288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6"/>
                        <a:pt x="47714" y="35413"/>
                        <a:pt x="47248" y="40648"/>
                      </a:cubicBezTo>
                      <a:cubicBezTo>
                        <a:pt x="47196" y="41322"/>
                        <a:pt x="46781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29" name="Google Shape;15129;p33"/>
                <p:cNvSpPr/>
                <p:nvPr/>
              </p:nvSpPr>
              <p:spPr>
                <a:xfrm>
                  <a:off x="4561554" y="5499413"/>
                  <a:ext cx="26870" cy="17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22" extrusionOk="0">
                      <a:moveTo>
                        <a:pt x="20242" y="17571"/>
                      </a:moveTo>
                      <a:cubicBezTo>
                        <a:pt x="19983" y="17571"/>
                        <a:pt x="19724" y="17571"/>
                        <a:pt x="19465" y="17467"/>
                      </a:cubicBezTo>
                      <a:cubicBezTo>
                        <a:pt x="18480" y="17156"/>
                        <a:pt x="17236" y="16793"/>
                        <a:pt x="15888" y="16430"/>
                      </a:cubicBezTo>
                      <a:cubicBezTo>
                        <a:pt x="10445" y="14875"/>
                        <a:pt x="3654" y="13009"/>
                        <a:pt x="700" y="10365"/>
                      </a:cubicBezTo>
                      <a:cubicBezTo>
                        <a:pt x="-233" y="9536"/>
                        <a:pt x="-233" y="8136"/>
                        <a:pt x="700" y="7255"/>
                      </a:cubicBezTo>
                      <a:cubicBezTo>
                        <a:pt x="1633" y="6374"/>
                        <a:pt x="3136" y="6374"/>
                        <a:pt x="4121" y="7255"/>
                      </a:cubicBezTo>
                      <a:cubicBezTo>
                        <a:pt x="6246" y="9173"/>
                        <a:pt x="12933" y="11039"/>
                        <a:pt x="17339" y="12283"/>
                      </a:cubicBezTo>
                      <a:cubicBezTo>
                        <a:pt x="17910" y="12439"/>
                        <a:pt x="18428" y="12594"/>
                        <a:pt x="18946" y="12750"/>
                      </a:cubicBezTo>
                      <a:cubicBezTo>
                        <a:pt x="20709" y="8344"/>
                        <a:pt x="22056" y="1812"/>
                        <a:pt x="22108" y="1760"/>
                      </a:cubicBezTo>
                      <a:cubicBezTo>
                        <a:pt x="22367" y="568"/>
                        <a:pt x="23612" y="-209"/>
                        <a:pt x="24907" y="50"/>
                      </a:cubicBezTo>
                      <a:cubicBezTo>
                        <a:pt x="26203" y="257"/>
                        <a:pt x="27085" y="1398"/>
                        <a:pt x="26825" y="2590"/>
                      </a:cubicBezTo>
                      <a:cubicBezTo>
                        <a:pt x="26774" y="2952"/>
                        <a:pt x="24856" y="11816"/>
                        <a:pt x="22523" y="16378"/>
                      </a:cubicBezTo>
                      <a:cubicBezTo>
                        <a:pt x="22108" y="17156"/>
                        <a:pt x="21279" y="17623"/>
                        <a:pt x="20346" y="176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130" name="Google Shape;15130;p33"/>
              <p:cNvGrpSpPr/>
              <p:nvPr/>
            </p:nvGrpSpPr>
            <p:grpSpPr>
              <a:xfrm>
                <a:off x="4533894" y="5591236"/>
                <a:ext cx="113790" cy="116091"/>
                <a:chOff x="4533894" y="5591236"/>
                <a:chExt cx="113790" cy="116091"/>
              </a:xfrm>
            </p:grpSpPr>
            <p:sp>
              <p:nvSpPr>
                <p:cNvPr id="15131" name="Google Shape;15131;p33"/>
                <p:cNvSpPr/>
                <p:nvPr/>
              </p:nvSpPr>
              <p:spPr>
                <a:xfrm>
                  <a:off x="4549475" y="5591236"/>
                  <a:ext cx="98209" cy="116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91" extrusionOk="0">
                      <a:moveTo>
                        <a:pt x="95459" y="116091"/>
                      </a:moveTo>
                      <a:cubicBezTo>
                        <a:pt x="95096" y="116091"/>
                        <a:pt x="94733" y="116040"/>
                        <a:pt x="94422" y="115884"/>
                      </a:cubicBezTo>
                      <a:cubicBezTo>
                        <a:pt x="84262" y="111996"/>
                        <a:pt x="77938" y="103391"/>
                        <a:pt x="72340" y="95823"/>
                      </a:cubicBezTo>
                      <a:cubicBezTo>
                        <a:pt x="70837" y="93801"/>
                        <a:pt x="69385" y="91780"/>
                        <a:pt x="67882" y="89966"/>
                      </a:cubicBezTo>
                      <a:cubicBezTo>
                        <a:pt x="64409" y="85715"/>
                        <a:pt x="61039" y="81412"/>
                        <a:pt x="57670" y="77110"/>
                      </a:cubicBezTo>
                      <a:cubicBezTo>
                        <a:pt x="53420" y="71667"/>
                        <a:pt x="49013" y="66017"/>
                        <a:pt x="44452" y="60574"/>
                      </a:cubicBezTo>
                      <a:cubicBezTo>
                        <a:pt x="40979" y="56479"/>
                        <a:pt x="36365" y="51710"/>
                        <a:pt x="31492" y="46682"/>
                      </a:cubicBezTo>
                      <a:cubicBezTo>
                        <a:pt x="17808" y="32686"/>
                        <a:pt x="2360" y="16772"/>
                        <a:pt x="27" y="2880"/>
                      </a:cubicBezTo>
                      <a:cubicBezTo>
                        <a:pt x="-180" y="1532"/>
                        <a:pt x="805" y="236"/>
                        <a:pt x="2308" y="29"/>
                      </a:cubicBezTo>
                      <a:cubicBezTo>
                        <a:pt x="3760" y="-179"/>
                        <a:pt x="5211" y="755"/>
                        <a:pt x="5419" y="2102"/>
                      </a:cubicBezTo>
                      <a:cubicBezTo>
                        <a:pt x="7544" y="14543"/>
                        <a:pt x="22421" y="29835"/>
                        <a:pt x="35588" y="43364"/>
                      </a:cubicBezTo>
                      <a:cubicBezTo>
                        <a:pt x="40564" y="48444"/>
                        <a:pt x="45229" y="53265"/>
                        <a:pt x="48806" y="57516"/>
                      </a:cubicBezTo>
                      <a:cubicBezTo>
                        <a:pt x="53471" y="63011"/>
                        <a:pt x="57877" y="68713"/>
                        <a:pt x="62180" y="74207"/>
                      </a:cubicBezTo>
                      <a:cubicBezTo>
                        <a:pt x="65497" y="78510"/>
                        <a:pt x="68867" y="82760"/>
                        <a:pt x="72288" y="86959"/>
                      </a:cubicBezTo>
                      <a:cubicBezTo>
                        <a:pt x="73843" y="88825"/>
                        <a:pt x="75346" y="90899"/>
                        <a:pt x="76901" y="92972"/>
                      </a:cubicBezTo>
                      <a:cubicBezTo>
                        <a:pt x="82293" y="100281"/>
                        <a:pt x="87891" y="107901"/>
                        <a:pt x="96548" y="111218"/>
                      </a:cubicBezTo>
                      <a:cubicBezTo>
                        <a:pt x="97947" y="111737"/>
                        <a:pt x="98569" y="113188"/>
                        <a:pt x="97999" y="114484"/>
                      </a:cubicBezTo>
                      <a:cubicBezTo>
                        <a:pt x="97584" y="115418"/>
                        <a:pt x="96548" y="115988"/>
                        <a:pt x="95511" y="11598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32" name="Google Shape;15132;p33"/>
                <p:cNvSpPr/>
                <p:nvPr/>
              </p:nvSpPr>
              <p:spPr>
                <a:xfrm>
                  <a:off x="4533894" y="5595783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52102" y="41254"/>
                      </a:moveTo>
                      <a:cubicBezTo>
                        <a:pt x="37950" y="41254"/>
                        <a:pt x="15609" y="36590"/>
                        <a:pt x="1820" y="32183"/>
                      </a:cubicBezTo>
                      <a:cubicBezTo>
                        <a:pt x="420" y="31717"/>
                        <a:pt x="-357" y="30317"/>
                        <a:pt x="161" y="29021"/>
                      </a:cubicBezTo>
                      <a:cubicBezTo>
                        <a:pt x="680" y="27725"/>
                        <a:pt x="2235" y="27051"/>
                        <a:pt x="3634" y="27518"/>
                      </a:cubicBezTo>
                      <a:cubicBezTo>
                        <a:pt x="16075" y="31457"/>
                        <a:pt x="35514" y="35656"/>
                        <a:pt x="49095" y="36226"/>
                      </a:cubicBezTo>
                      <a:cubicBezTo>
                        <a:pt x="48007" y="25237"/>
                        <a:pt x="49821" y="11708"/>
                        <a:pt x="53864" y="1651"/>
                      </a:cubicBezTo>
                      <a:cubicBezTo>
                        <a:pt x="54383" y="355"/>
                        <a:pt x="55938" y="-319"/>
                        <a:pt x="57389" y="148"/>
                      </a:cubicBezTo>
                      <a:cubicBezTo>
                        <a:pt x="58789" y="615"/>
                        <a:pt x="59514" y="2066"/>
                        <a:pt x="58996" y="3310"/>
                      </a:cubicBezTo>
                      <a:cubicBezTo>
                        <a:pt x="54849" y="13574"/>
                        <a:pt x="53190" y="27673"/>
                        <a:pt x="54849" y="38404"/>
                      </a:cubicBezTo>
                      <a:cubicBezTo>
                        <a:pt x="54953" y="39129"/>
                        <a:pt x="54746" y="39855"/>
                        <a:pt x="54227" y="40374"/>
                      </a:cubicBezTo>
                      <a:cubicBezTo>
                        <a:pt x="53709" y="40892"/>
                        <a:pt x="52931" y="41202"/>
                        <a:pt x="52154" y="41202"/>
                      </a:cubicBezTo>
                      <a:lnTo>
                        <a:pt x="52154" y="4120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33" name="Google Shape;15133;p33"/>
                <p:cNvSpPr/>
                <p:nvPr/>
              </p:nvSpPr>
              <p:spPr>
                <a:xfrm>
                  <a:off x="4536488" y="5606181"/>
                  <a:ext cx="66154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4" h="48480" extrusionOk="0">
                      <a:moveTo>
                        <a:pt x="54380" y="48429"/>
                      </a:moveTo>
                      <a:cubicBezTo>
                        <a:pt x="34060" y="48429"/>
                        <a:pt x="9593" y="42416"/>
                        <a:pt x="1973" y="40446"/>
                      </a:cubicBezTo>
                      <a:cubicBezTo>
                        <a:pt x="521" y="40083"/>
                        <a:pt x="-308" y="38684"/>
                        <a:pt x="107" y="37388"/>
                      </a:cubicBezTo>
                      <a:cubicBezTo>
                        <a:pt x="521" y="36092"/>
                        <a:pt x="2025" y="35314"/>
                        <a:pt x="3476" y="35677"/>
                      </a:cubicBezTo>
                      <a:cubicBezTo>
                        <a:pt x="11459" y="37803"/>
                        <a:pt x="38207" y="44334"/>
                        <a:pt x="58371" y="43401"/>
                      </a:cubicBezTo>
                      <a:cubicBezTo>
                        <a:pt x="58682" y="38684"/>
                        <a:pt x="58631" y="33915"/>
                        <a:pt x="58579" y="29301"/>
                      </a:cubicBezTo>
                      <a:cubicBezTo>
                        <a:pt x="58475" y="20437"/>
                        <a:pt x="58423" y="11262"/>
                        <a:pt x="60756" y="1931"/>
                      </a:cubicBezTo>
                      <a:cubicBezTo>
                        <a:pt x="61067" y="584"/>
                        <a:pt x="62570" y="-246"/>
                        <a:pt x="64021" y="65"/>
                      </a:cubicBezTo>
                      <a:cubicBezTo>
                        <a:pt x="65473" y="376"/>
                        <a:pt x="66406" y="1672"/>
                        <a:pt x="66095" y="3020"/>
                      </a:cubicBezTo>
                      <a:cubicBezTo>
                        <a:pt x="63918" y="11781"/>
                        <a:pt x="63970" y="20282"/>
                        <a:pt x="64073" y="29301"/>
                      </a:cubicBezTo>
                      <a:cubicBezTo>
                        <a:pt x="64073" y="34744"/>
                        <a:pt x="64177" y="40343"/>
                        <a:pt x="63659" y="45941"/>
                      </a:cubicBezTo>
                      <a:cubicBezTo>
                        <a:pt x="63555" y="47133"/>
                        <a:pt x="62518" y="48118"/>
                        <a:pt x="61170" y="48222"/>
                      </a:cubicBezTo>
                      <a:cubicBezTo>
                        <a:pt x="58993" y="48377"/>
                        <a:pt x="56713" y="48481"/>
                        <a:pt x="54380" y="4848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34" name="Google Shape;15134;p33"/>
                <p:cNvSpPr/>
                <p:nvPr/>
              </p:nvSpPr>
              <p:spPr>
                <a:xfrm>
                  <a:off x="4559391" y="5624597"/>
                  <a:ext cx="54596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19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6"/>
                        <a:pt x="38682" y="46601"/>
                        <a:pt x="32410" y="45927"/>
                      </a:cubicBezTo>
                      <a:cubicBezTo>
                        <a:pt x="22095" y="44786"/>
                        <a:pt x="11468" y="43646"/>
                        <a:pt x="1774" y="40432"/>
                      </a:cubicBezTo>
                      <a:cubicBezTo>
                        <a:pt x="375" y="39966"/>
                        <a:pt x="-351" y="38514"/>
                        <a:pt x="167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2"/>
                      </a:cubicBezTo>
                      <a:cubicBezTo>
                        <a:pt x="38423" y="41573"/>
                        <a:pt x="43814" y="42143"/>
                        <a:pt x="49101" y="43024"/>
                      </a:cubicBezTo>
                      <a:cubicBezTo>
                        <a:pt x="48998" y="38100"/>
                        <a:pt x="48842" y="33175"/>
                        <a:pt x="48687" y="28251"/>
                      </a:cubicBezTo>
                      <a:cubicBezTo>
                        <a:pt x="48427" y="19801"/>
                        <a:pt x="48116" y="11093"/>
                        <a:pt x="48168" y="2488"/>
                      </a:cubicBezTo>
                      <a:cubicBezTo>
                        <a:pt x="48168" y="1140"/>
                        <a:pt x="49412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60" y="10989"/>
                        <a:pt x="53819" y="19698"/>
                        <a:pt x="54130" y="28043"/>
                      </a:cubicBezTo>
                      <a:cubicBezTo>
                        <a:pt x="54337" y="34005"/>
                        <a:pt x="54544" y="40018"/>
                        <a:pt x="54596" y="45979"/>
                      </a:cubicBezTo>
                      <a:cubicBezTo>
                        <a:pt x="54596" y="46756"/>
                        <a:pt x="54233" y="47430"/>
                        <a:pt x="53611" y="47949"/>
                      </a:cubicBezTo>
                      <a:cubicBezTo>
                        <a:pt x="53093" y="48312"/>
                        <a:pt x="52523" y="48519"/>
                        <a:pt x="51901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35" name="Google Shape;15135;p33"/>
                <p:cNvSpPr/>
                <p:nvPr/>
              </p:nvSpPr>
              <p:spPr>
                <a:xfrm>
                  <a:off x="4575149" y="5645124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7"/>
                        <a:pt x="38682" y="46601"/>
                        <a:pt x="32410" y="45927"/>
                      </a:cubicBezTo>
                      <a:cubicBezTo>
                        <a:pt x="22146" y="44839"/>
                        <a:pt x="11468" y="43646"/>
                        <a:pt x="1775" y="40432"/>
                      </a:cubicBezTo>
                      <a:cubicBezTo>
                        <a:pt x="375" y="39966"/>
                        <a:pt x="-351" y="38514"/>
                        <a:pt x="168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3"/>
                      </a:cubicBezTo>
                      <a:cubicBezTo>
                        <a:pt x="38423" y="41573"/>
                        <a:pt x="43814" y="42143"/>
                        <a:pt x="49102" y="43024"/>
                      </a:cubicBezTo>
                      <a:cubicBezTo>
                        <a:pt x="48998" y="38100"/>
                        <a:pt x="48842" y="33176"/>
                        <a:pt x="48687" y="28251"/>
                      </a:cubicBezTo>
                      <a:cubicBezTo>
                        <a:pt x="48428" y="19801"/>
                        <a:pt x="48117" y="11093"/>
                        <a:pt x="48169" y="2488"/>
                      </a:cubicBezTo>
                      <a:cubicBezTo>
                        <a:pt x="48169" y="1140"/>
                        <a:pt x="49413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59" y="10989"/>
                        <a:pt x="53819" y="19698"/>
                        <a:pt x="54130" y="28095"/>
                      </a:cubicBezTo>
                      <a:cubicBezTo>
                        <a:pt x="54337" y="34056"/>
                        <a:pt x="54544" y="40018"/>
                        <a:pt x="54596" y="46031"/>
                      </a:cubicBezTo>
                      <a:cubicBezTo>
                        <a:pt x="54596" y="46809"/>
                        <a:pt x="54233" y="47483"/>
                        <a:pt x="53611" y="48001"/>
                      </a:cubicBezTo>
                      <a:cubicBezTo>
                        <a:pt x="53145" y="48363"/>
                        <a:pt x="52523" y="48571"/>
                        <a:pt x="51901" y="4857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36" name="Google Shape;15136;p33"/>
                <p:cNvSpPr/>
                <p:nvPr/>
              </p:nvSpPr>
              <p:spPr>
                <a:xfrm>
                  <a:off x="4539784" y="5595560"/>
                  <a:ext cx="29586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86" h="20379" extrusionOk="0">
                      <a:moveTo>
                        <a:pt x="23766" y="20380"/>
                      </a:moveTo>
                      <a:cubicBezTo>
                        <a:pt x="23766" y="20380"/>
                        <a:pt x="23351" y="20380"/>
                        <a:pt x="23092" y="20328"/>
                      </a:cubicBezTo>
                      <a:cubicBezTo>
                        <a:pt x="21952" y="20068"/>
                        <a:pt x="20500" y="19809"/>
                        <a:pt x="18893" y="19498"/>
                      </a:cubicBezTo>
                      <a:cubicBezTo>
                        <a:pt x="12569" y="18306"/>
                        <a:pt x="4690" y="16751"/>
                        <a:pt x="1009" y="14056"/>
                      </a:cubicBezTo>
                      <a:cubicBezTo>
                        <a:pt x="-183" y="13174"/>
                        <a:pt x="-338" y="11619"/>
                        <a:pt x="647" y="10582"/>
                      </a:cubicBezTo>
                      <a:cubicBezTo>
                        <a:pt x="1631" y="9546"/>
                        <a:pt x="3342" y="9390"/>
                        <a:pt x="4483" y="10220"/>
                      </a:cubicBezTo>
                      <a:cubicBezTo>
                        <a:pt x="7075" y="12138"/>
                        <a:pt x="14850" y="13641"/>
                        <a:pt x="19982" y="14626"/>
                      </a:cubicBezTo>
                      <a:cubicBezTo>
                        <a:pt x="20604" y="14730"/>
                        <a:pt x="21226" y="14885"/>
                        <a:pt x="21848" y="14988"/>
                      </a:cubicBezTo>
                      <a:cubicBezTo>
                        <a:pt x="23299" y="9857"/>
                        <a:pt x="24129" y="2341"/>
                        <a:pt x="24129" y="2237"/>
                      </a:cubicBezTo>
                      <a:cubicBezTo>
                        <a:pt x="24284" y="889"/>
                        <a:pt x="25632" y="-96"/>
                        <a:pt x="27135" y="7"/>
                      </a:cubicBezTo>
                      <a:cubicBezTo>
                        <a:pt x="28638" y="163"/>
                        <a:pt x="29727" y="1355"/>
                        <a:pt x="29571" y="2703"/>
                      </a:cubicBezTo>
                      <a:cubicBezTo>
                        <a:pt x="29571" y="3118"/>
                        <a:pt x="28431" y="13330"/>
                        <a:pt x="26306" y="18720"/>
                      </a:cubicBezTo>
                      <a:cubicBezTo>
                        <a:pt x="25891" y="19706"/>
                        <a:pt x="24854" y="20380"/>
                        <a:pt x="23714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137" name="Google Shape;15137;p33"/>
              <p:cNvGrpSpPr/>
              <p:nvPr/>
            </p:nvGrpSpPr>
            <p:grpSpPr>
              <a:xfrm>
                <a:off x="4584226" y="5429120"/>
                <a:ext cx="64968" cy="75940"/>
                <a:chOff x="4584226" y="5429120"/>
                <a:chExt cx="64968" cy="75940"/>
              </a:xfrm>
            </p:grpSpPr>
            <p:sp>
              <p:nvSpPr>
                <p:cNvPr id="15138" name="Google Shape;15138;p33"/>
                <p:cNvSpPr/>
                <p:nvPr/>
              </p:nvSpPr>
              <p:spPr>
                <a:xfrm>
                  <a:off x="4595842" y="5429120"/>
                  <a:ext cx="53352" cy="75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2" h="75940" extrusionOk="0">
                      <a:moveTo>
                        <a:pt x="51684" y="75941"/>
                      </a:moveTo>
                      <a:cubicBezTo>
                        <a:pt x="51425" y="75941"/>
                        <a:pt x="51165" y="75889"/>
                        <a:pt x="50906" y="75785"/>
                      </a:cubicBezTo>
                      <a:cubicBezTo>
                        <a:pt x="44893" y="72883"/>
                        <a:pt x="41576" y="67284"/>
                        <a:pt x="38621" y="62360"/>
                      </a:cubicBezTo>
                      <a:cubicBezTo>
                        <a:pt x="37844" y="61012"/>
                        <a:pt x="37066" y="59716"/>
                        <a:pt x="36237" y="58524"/>
                      </a:cubicBezTo>
                      <a:cubicBezTo>
                        <a:pt x="34370" y="55724"/>
                        <a:pt x="32556" y="52926"/>
                        <a:pt x="30794" y="50126"/>
                      </a:cubicBezTo>
                      <a:cubicBezTo>
                        <a:pt x="28513" y="46549"/>
                        <a:pt x="26180" y="42869"/>
                        <a:pt x="23692" y="39293"/>
                      </a:cubicBezTo>
                      <a:cubicBezTo>
                        <a:pt x="21826" y="36597"/>
                        <a:pt x="19286" y="33435"/>
                        <a:pt x="16590" y="30117"/>
                      </a:cubicBezTo>
                      <a:cubicBezTo>
                        <a:pt x="9074" y="20787"/>
                        <a:pt x="573" y="10264"/>
                        <a:pt x="3" y="1607"/>
                      </a:cubicBezTo>
                      <a:cubicBezTo>
                        <a:pt x="-49" y="778"/>
                        <a:pt x="676" y="52"/>
                        <a:pt x="1558" y="0"/>
                      </a:cubicBezTo>
                      <a:cubicBezTo>
                        <a:pt x="2594" y="0"/>
                        <a:pt x="3268" y="570"/>
                        <a:pt x="3320" y="1452"/>
                      </a:cubicBezTo>
                      <a:cubicBezTo>
                        <a:pt x="3839" y="9175"/>
                        <a:pt x="12029" y="19335"/>
                        <a:pt x="19286" y="28303"/>
                      </a:cubicBezTo>
                      <a:cubicBezTo>
                        <a:pt x="22033" y="31672"/>
                        <a:pt x="24573" y="34834"/>
                        <a:pt x="26543" y="37634"/>
                      </a:cubicBezTo>
                      <a:cubicBezTo>
                        <a:pt x="29031" y="41262"/>
                        <a:pt x="31416" y="44995"/>
                        <a:pt x="33696" y="48571"/>
                      </a:cubicBezTo>
                      <a:cubicBezTo>
                        <a:pt x="35459" y="51370"/>
                        <a:pt x="37273" y="54170"/>
                        <a:pt x="39088" y="56917"/>
                      </a:cubicBezTo>
                      <a:cubicBezTo>
                        <a:pt x="39917" y="58161"/>
                        <a:pt x="40695" y="59508"/>
                        <a:pt x="41524" y="60856"/>
                      </a:cubicBezTo>
                      <a:cubicBezTo>
                        <a:pt x="44375" y="65625"/>
                        <a:pt x="47330" y="70550"/>
                        <a:pt x="52461" y="73038"/>
                      </a:cubicBezTo>
                      <a:cubicBezTo>
                        <a:pt x="53291" y="73453"/>
                        <a:pt x="53602" y="74386"/>
                        <a:pt x="53135" y="75111"/>
                      </a:cubicBezTo>
                      <a:cubicBezTo>
                        <a:pt x="52824" y="75630"/>
                        <a:pt x="52254" y="75941"/>
                        <a:pt x="51632" y="759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39" name="Google Shape;15139;p33"/>
                <p:cNvSpPr/>
                <p:nvPr/>
              </p:nvSpPr>
              <p:spPr>
                <a:xfrm>
                  <a:off x="4584226" y="5433738"/>
                  <a:ext cx="38020" cy="2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20" h="25136" extrusionOk="0">
                      <a:moveTo>
                        <a:pt x="31472" y="25136"/>
                      </a:moveTo>
                      <a:cubicBezTo>
                        <a:pt x="31472" y="25136"/>
                        <a:pt x="31368" y="25136"/>
                        <a:pt x="31317" y="25136"/>
                      </a:cubicBezTo>
                      <a:cubicBezTo>
                        <a:pt x="22608" y="24410"/>
                        <a:pt x="9234" y="20419"/>
                        <a:pt x="992" y="16998"/>
                      </a:cubicBezTo>
                      <a:cubicBezTo>
                        <a:pt x="163" y="16635"/>
                        <a:pt x="-252" y="15754"/>
                        <a:pt x="163" y="14976"/>
                      </a:cubicBezTo>
                      <a:cubicBezTo>
                        <a:pt x="526" y="14199"/>
                        <a:pt x="1562" y="13888"/>
                        <a:pt x="2392" y="14199"/>
                      </a:cubicBezTo>
                      <a:cubicBezTo>
                        <a:pt x="9752" y="17257"/>
                        <a:pt x="21468" y="20834"/>
                        <a:pt x="29761" y="21870"/>
                      </a:cubicBezTo>
                      <a:cubicBezTo>
                        <a:pt x="29761" y="15080"/>
                        <a:pt x="31731" y="6838"/>
                        <a:pt x="34842" y="877"/>
                      </a:cubicBezTo>
                      <a:cubicBezTo>
                        <a:pt x="35256" y="99"/>
                        <a:pt x="36241" y="-212"/>
                        <a:pt x="37070" y="151"/>
                      </a:cubicBezTo>
                      <a:cubicBezTo>
                        <a:pt x="37900" y="514"/>
                        <a:pt x="38263" y="1447"/>
                        <a:pt x="37848" y="2173"/>
                      </a:cubicBezTo>
                      <a:cubicBezTo>
                        <a:pt x="34686" y="8289"/>
                        <a:pt x="32768" y="16842"/>
                        <a:pt x="33131" y="23478"/>
                      </a:cubicBezTo>
                      <a:cubicBezTo>
                        <a:pt x="33131" y="23944"/>
                        <a:pt x="32975" y="24358"/>
                        <a:pt x="32613" y="24670"/>
                      </a:cubicBezTo>
                      <a:cubicBezTo>
                        <a:pt x="32302" y="24929"/>
                        <a:pt x="31887" y="25084"/>
                        <a:pt x="31472" y="2508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40" name="Google Shape;15140;p33"/>
                <p:cNvSpPr/>
                <p:nvPr/>
              </p:nvSpPr>
              <p:spPr>
                <a:xfrm>
                  <a:off x="4584724" y="5440711"/>
                  <a:ext cx="42812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12" h="29463" extrusionOk="0">
                      <a:moveTo>
                        <a:pt x="36936" y="29412"/>
                      </a:moveTo>
                      <a:lnTo>
                        <a:pt x="36936" y="29412"/>
                      </a:lnTo>
                      <a:cubicBezTo>
                        <a:pt x="23769" y="29360"/>
                        <a:pt x="6145" y="23450"/>
                        <a:pt x="1064" y="21636"/>
                      </a:cubicBezTo>
                      <a:cubicBezTo>
                        <a:pt x="183" y="21325"/>
                        <a:pt x="-232" y="20444"/>
                        <a:pt x="131" y="19666"/>
                      </a:cubicBezTo>
                      <a:cubicBezTo>
                        <a:pt x="494" y="18889"/>
                        <a:pt x="1479" y="18474"/>
                        <a:pt x="2309" y="18785"/>
                      </a:cubicBezTo>
                      <a:cubicBezTo>
                        <a:pt x="7078" y="20496"/>
                        <a:pt x="23095" y="25886"/>
                        <a:pt x="35536" y="26353"/>
                      </a:cubicBezTo>
                      <a:cubicBezTo>
                        <a:pt x="36003" y="23502"/>
                        <a:pt x="36262" y="20548"/>
                        <a:pt x="36521" y="17748"/>
                      </a:cubicBezTo>
                      <a:cubicBezTo>
                        <a:pt x="37039" y="12305"/>
                        <a:pt x="37558" y="6655"/>
                        <a:pt x="39527" y="1057"/>
                      </a:cubicBezTo>
                      <a:cubicBezTo>
                        <a:pt x="39786" y="279"/>
                        <a:pt x="40771" y="-187"/>
                        <a:pt x="41653" y="72"/>
                      </a:cubicBezTo>
                      <a:cubicBezTo>
                        <a:pt x="42534" y="331"/>
                        <a:pt x="43000" y="1212"/>
                        <a:pt x="42741" y="1990"/>
                      </a:cubicBezTo>
                      <a:cubicBezTo>
                        <a:pt x="40875" y="7277"/>
                        <a:pt x="40357" y="12461"/>
                        <a:pt x="39890" y="18008"/>
                      </a:cubicBezTo>
                      <a:cubicBezTo>
                        <a:pt x="39579" y="21325"/>
                        <a:pt x="39268" y="24798"/>
                        <a:pt x="38594" y="28219"/>
                      </a:cubicBezTo>
                      <a:cubicBezTo>
                        <a:pt x="38439" y="28945"/>
                        <a:pt x="37765" y="29463"/>
                        <a:pt x="36936" y="2946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41" name="Google Shape;15141;p33"/>
                <p:cNvSpPr/>
                <p:nvPr/>
              </p:nvSpPr>
              <p:spPr>
                <a:xfrm>
                  <a:off x="4597642" y="5452591"/>
                  <a:ext cx="35172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72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0" y="21886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4"/>
                        <a:pt x="14064" y="23027"/>
                        <a:pt x="20130" y="24219"/>
                      </a:cubicBezTo>
                      <a:cubicBezTo>
                        <a:pt x="23343" y="24841"/>
                        <a:pt x="26609" y="25463"/>
                        <a:pt x="29823" y="26292"/>
                      </a:cubicBezTo>
                      <a:cubicBezTo>
                        <a:pt x="30082" y="23286"/>
                        <a:pt x="30289" y="20228"/>
                        <a:pt x="30497" y="17221"/>
                      </a:cubicBezTo>
                      <a:cubicBezTo>
                        <a:pt x="30860" y="12037"/>
                        <a:pt x="31222" y="6647"/>
                        <a:pt x="31793" y="1359"/>
                      </a:cubicBezTo>
                      <a:cubicBezTo>
                        <a:pt x="31896" y="530"/>
                        <a:pt x="32674" y="-92"/>
                        <a:pt x="33659" y="11"/>
                      </a:cubicBezTo>
                      <a:cubicBezTo>
                        <a:pt x="34592" y="115"/>
                        <a:pt x="35266" y="841"/>
                        <a:pt x="35162" y="1670"/>
                      </a:cubicBezTo>
                      <a:cubicBezTo>
                        <a:pt x="34592" y="6905"/>
                        <a:pt x="34229" y="12245"/>
                        <a:pt x="33866" y="17428"/>
                      </a:cubicBezTo>
                      <a:cubicBezTo>
                        <a:pt x="33607" y="21109"/>
                        <a:pt x="33348" y="24789"/>
                        <a:pt x="33037" y="28418"/>
                      </a:cubicBezTo>
                      <a:cubicBezTo>
                        <a:pt x="33037" y="28884"/>
                        <a:pt x="32726" y="29299"/>
                        <a:pt x="32311" y="29558"/>
                      </a:cubicBezTo>
                      <a:cubicBezTo>
                        <a:pt x="32052" y="29714"/>
                        <a:pt x="31689" y="29817"/>
                        <a:pt x="31378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42" name="Google Shape;15142;p33"/>
                <p:cNvSpPr/>
                <p:nvPr/>
              </p:nvSpPr>
              <p:spPr>
                <a:xfrm>
                  <a:off x="4606039" y="5465964"/>
                  <a:ext cx="35120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0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1" y="21887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5"/>
                        <a:pt x="14065" y="23027"/>
                        <a:pt x="20129" y="24219"/>
                      </a:cubicBezTo>
                      <a:cubicBezTo>
                        <a:pt x="23343" y="24841"/>
                        <a:pt x="26609" y="25463"/>
                        <a:pt x="29823" y="26293"/>
                      </a:cubicBezTo>
                      <a:cubicBezTo>
                        <a:pt x="30082" y="23286"/>
                        <a:pt x="30289" y="20280"/>
                        <a:pt x="30497" y="17221"/>
                      </a:cubicBezTo>
                      <a:cubicBezTo>
                        <a:pt x="30860" y="12038"/>
                        <a:pt x="31223" y="6647"/>
                        <a:pt x="31793" y="1359"/>
                      </a:cubicBezTo>
                      <a:cubicBezTo>
                        <a:pt x="31896" y="530"/>
                        <a:pt x="32726" y="-92"/>
                        <a:pt x="33607" y="11"/>
                      </a:cubicBezTo>
                      <a:cubicBezTo>
                        <a:pt x="34540" y="115"/>
                        <a:pt x="35214" y="841"/>
                        <a:pt x="35110" y="1670"/>
                      </a:cubicBezTo>
                      <a:cubicBezTo>
                        <a:pt x="34540" y="6906"/>
                        <a:pt x="34177" y="12245"/>
                        <a:pt x="33814" y="17428"/>
                      </a:cubicBezTo>
                      <a:cubicBezTo>
                        <a:pt x="33555" y="21109"/>
                        <a:pt x="33296" y="24738"/>
                        <a:pt x="32985" y="28418"/>
                      </a:cubicBezTo>
                      <a:cubicBezTo>
                        <a:pt x="32985" y="28885"/>
                        <a:pt x="32674" y="29299"/>
                        <a:pt x="32259" y="29559"/>
                      </a:cubicBezTo>
                      <a:cubicBezTo>
                        <a:pt x="32000" y="29714"/>
                        <a:pt x="31637" y="29817"/>
                        <a:pt x="31326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43" name="Google Shape;15143;p33"/>
                <p:cNvSpPr/>
                <p:nvPr/>
              </p:nvSpPr>
              <p:spPr>
                <a:xfrm>
                  <a:off x="4589067" y="5432462"/>
                  <a:ext cx="18777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77" h="12416" extrusionOk="0">
                      <a:moveTo>
                        <a:pt x="14190" y="12365"/>
                      </a:moveTo>
                      <a:cubicBezTo>
                        <a:pt x="14190" y="12365"/>
                        <a:pt x="13828" y="12365"/>
                        <a:pt x="13620" y="12261"/>
                      </a:cubicBezTo>
                      <a:cubicBezTo>
                        <a:pt x="12946" y="12053"/>
                        <a:pt x="12065" y="11795"/>
                        <a:pt x="11132" y="11535"/>
                      </a:cubicBezTo>
                      <a:cubicBezTo>
                        <a:pt x="7296" y="10447"/>
                        <a:pt x="2579" y="9151"/>
                        <a:pt x="505" y="7285"/>
                      </a:cubicBezTo>
                      <a:cubicBezTo>
                        <a:pt x="-168" y="6715"/>
                        <a:pt x="-168" y="5729"/>
                        <a:pt x="505" y="5107"/>
                      </a:cubicBezTo>
                      <a:cubicBezTo>
                        <a:pt x="1179" y="4485"/>
                        <a:pt x="2216" y="4485"/>
                        <a:pt x="2890" y="5107"/>
                      </a:cubicBezTo>
                      <a:cubicBezTo>
                        <a:pt x="4341" y="6455"/>
                        <a:pt x="9058" y="7751"/>
                        <a:pt x="12169" y="8633"/>
                      </a:cubicBezTo>
                      <a:cubicBezTo>
                        <a:pt x="12532" y="8736"/>
                        <a:pt x="12894" y="8840"/>
                        <a:pt x="13257" y="8943"/>
                      </a:cubicBezTo>
                      <a:cubicBezTo>
                        <a:pt x="14501" y="5885"/>
                        <a:pt x="15434" y="1272"/>
                        <a:pt x="15434" y="1220"/>
                      </a:cubicBezTo>
                      <a:cubicBezTo>
                        <a:pt x="15590" y="390"/>
                        <a:pt x="16523" y="-128"/>
                        <a:pt x="17404" y="28"/>
                      </a:cubicBezTo>
                      <a:cubicBezTo>
                        <a:pt x="18337" y="183"/>
                        <a:pt x="18907" y="1012"/>
                        <a:pt x="18752" y="1842"/>
                      </a:cubicBezTo>
                      <a:cubicBezTo>
                        <a:pt x="18700" y="2101"/>
                        <a:pt x="17404" y="8321"/>
                        <a:pt x="15745" y="11535"/>
                      </a:cubicBezTo>
                      <a:cubicBezTo>
                        <a:pt x="15486" y="12105"/>
                        <a:pt x="14864" y="12417"/>
                        <a:pt x="14242" y="124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144" name="Google Shape;15144;p33"/>
              <p:cNvGrpSpPr/>
              <p:nvPr/>
            </p:nvGrpSpPr>
            <p:grpSpPr>
              <a:xfrm>
                <a:off x="4622745" y="5352943"/>
                <a:ext cx="47869" cy="89032"/>
                <a:chOff x="4622745" y="5352943"/>
                <a:chExt cx="47869" cy="89032"/>
              </a:xfrm>
            </p:grpSpPr>
            <p:sp>
              <p:nvSpPr>
                <p:cNvPr id="15145" name="Google Shape;15145;p33"/>
                <p:cNvSpPr/>
                <p:nvPr/>
              </p:nvSpPr>
              <p:spPr>
                <a:xfrm>
                  <a:off x="4646292" y="5352943"/>
                  <a:ext cx="9538" cy="89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38" h="89032" extrusionOk="0">
                      <a:moveTo>
                        <a:pt x="7817" y="89032"/>
                      </a:moveTo>
                      <a:cubicBezTo>
                        <a:pt x="7247" y="89032"/>
                        <a:pt x="6729" y="88774"/>
                        <a:pt x="6366" y="88307"/>
                      </a:cubicBezTo>
                      <a:cubicBezTo>
                        <a:pt x="2737" y="83072"/>
                        <a:pt x="2893" y="76695"/>
                        <a:pt x="3048" y="71097"/>
                      </a:cubicBezTo>
                      <a:cubicBezTo>
                        <a:pt x="3048" y="69594"/>
                        <a:pt x="3100" y="68091"/>
                        <a:pt x="3048" y="66691"/>
                      </a:cubicBezTo>
                      <a:cubicBezTo>
                        <a:pt x="2945" y="63425"/>
                        <a:pt x="2945" y="60160"/>
                        <a:pt x="2945" y="56894"/>
                      </a:cubicBezTo>
                      <a:cubicBezTo>
                        <a:pt x="2945" y="52798"/>
                        <a:pt x="2945" y="48496"/>
                        <a:pt x="2685" y="44297"/>
                      </a:cubicBezTo>
                      <a:cubicBezTo>
                        <a:pt x="2530" y="41083"/>
                        <a:pt x="2063" y="37247"/>
                        <a:pt x="1545" y="33101"/>
                      </a:cubicBezTo>
                      <a:cubicBezTo>
                        <a:pt x="93" y="21645"/>
                        <a:pt x="-1513" y="8633"/>
                        <a:pt x="2737" y="858"/>
                      </a:cubicBezTo>
                      <a:cubicBezTo>
                        <a:pt x="3152" y="81"/>
                        <a:pt x="4189" y="-230"/>
                        <a:pt x="4966" y="184"/>
                      </a:cubicBezTo>
                      <a:cubicBezTo>
                        <a:pt x="5796" y="547"/>
                        <a:pt x="6159" y="1480"/>
                        <a:pt x="5744" y="2258"/>
                      </a:cubicBezTo>
                      <a:cubicBezTo>
                        <a:pt x="1960" y="9204"/>
                        <a:pt x="3515" y="21748"/>
                        <a:pt x="4915" y="32790"/>
                      </a:cubicBezTo>
                      <a:cubicBezTo>
                        <a:pt x="5433" y="36937"/>
                        <a:pt x="5899" y="40876"/>
                        <a:pt x="6055" y="44194"/>
                      </a:cubicBezTo>
                      <a:cubicBezTo>
                        <a:pt x="6262" y="48496"/>
                        <a:pt x="6262" y="52747"/>
                        <a:pt x="6314" y="56894"/>
                      </a:cubicBezTo>
                      <a:cubicBezTo>
                        <a:pt x="6314" y="60108"/>
                        <a:pt x="6314" y="63373"/>
                        <a:pt x="6470" y="66587"/>
                      </a:cubicBezTo>
                      <a:cubicBezTo>
                        <a:pt x="6470" y="68039"/>
                        <a:pt x="6470" y="69542"/>
                        <a:pt x="6470" y="71097"/>
                      </a:cubicBezTo>
                      <a:cubicBezTo>
                        <a:pt x="6314" y="76540"/>
                        <a:pt x="6210" y="82138"/>
                        <a:pt x="9269" y="86596"/>
                      </a:cubicBezTo>
                      <a:cubicBezTo>
                        <a:pt x="9787" y="87322"/>
                        <a:pt x="9528" y="88255"/>
                        <a:pt x="8750" y="88722"/>
                      </a:cubicBezTo>
                      <a:cubicBezTo>
                        <a:pt x="8491" y="88877"/>
                        <a:pt x="8180" y="88929"/>
                        <a:pt x="7869" y="889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46" name="Google Shape;15146;p33"/>
                <p:cNvSpPr/>
                <p:nvPr/>
              </p:nvSpPr>
              <p:spPr>
                <a:xfrm>
                  <a:off x="4628611" y="5364093"/>
                  <a:ext cx="41040" cy="23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0" h="23453" extrusionOk="0">
                      <a:moveTo>
                        <a:pt x="23165" y="23454"/>
                      </a:moveTo>
                      <a:cubicBezTo>
                        <a:pt x="22802" y="23454"/>
                        <a:pt x="22491" y="23350"/>
                        <a:pt x="22180" y="23195"/>
                      </a:cubicBezTo>
                      <a:cubicBezTo>
                        <a:pt x="15027" y="18633"/>
                        <a:pt x="5593" y="9095"/>
                        <a:pt x="305" y="2408"/>
                      </a:cubicBezTo>
                      <a:cubicBezTo>
                        <a:pt x="-213" y="1734"/>
                        <a:pt x="-58" y="749"/>
                        <a:pt x="668" y="283"/>
                      </a:cubicBezTo>
                      <a:cubicBezTo>
                        <a:pt x="1446" y="-184"/>
                        <a:pt x="2483" y="-80"/>
                        <a:pt x="3001" y="646"/>
                      </a:cubicBezTo>
                      <a:cubicBezTo>
                        <a:pt x="7718" y="6658"/>
                        <a:pt x="15908" y="15004"/>
                        <a:pt x="22543" y="19670"/>
                      </a:cubicBezTo>
                      <a:cubicBezTo>
                        <a:pt x="26275" y="13760"/>
                        <a:pt x="32444" y="7540"/>
                        <a:pt x="38405" y="3756"/>
                      </a:cubicBezTo>
                      <a:cubicBezTo>
                        <a:pt x="39183" y="3289"/>
                        <a:pt x="40220" y="3445"/>
                        <a:pt x="40738" y="4119"/>
                      </a:cubicBezTo>
                      <a:cubicBezTo>
                        <a:pt x="41256" y="4792"/>
                        <a:pt x="41101" y="5778"/>
                        <a:pt x="40323" y="6244"/>
                      </a:cubicBezTo>
                      <a:cubicBezTo>
                        <a:pt x="34259" y="10080"/>
                        <a:pt x="27882" y="16663"/>
                        <a:pt x="24565" y="22625"/>
                      </a:cubicBezTo>
                      <a:cubicBezTo>
                        <a:pt x="24358" y="23039"/>
                        <a:pt x="23943" y="23298"/>
                        <a:pt x="23476" y="23402"/>
                      </a:cubicBezTo>
                      <a:cubicBezTo>
                        <a:pt x="23321" y="23402"/>
                        <a:pt x="23217" y="23402"/>
                        <a:pt x="23062" y="2340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47" name="Google Shape;15147;p33"/>
                <p:cNvSpPr/>
                <p:nvPr/>
              </p:nvSpPr>
              <p:spPr>
                <a:xfrm>
                  <a:off x="4622745" y="5374364"/>
                  <a:ext cx="47869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69" h="25675" extrusionOk="0">
                      <a:moveTo>
                        <a:pt x="28047" y="25624"/>
                      </a:moveTo>
                      <a:cubicBezTo>
                        <a:pt x="27736" y="25624"/>
                        <a:pt x="27477" y="25572"/>
                        <a:pt x="27217" y="25416"/>
                      </a:cubicBezTo>
                      <a:cubicBezTo>
                        <a:pt x="15813" y="19404"/>
                        <a:pt x="3787" y="6341"/>
                        <a:pt x="366" y="2453"/>
                      </a:cubicBezTo>
                      <a:cubicBezTo>
                        <a:pt x="-204" y="1779"/>
                        <a:pt x="-101" y="846"/>
                        <a:pt x="625" y="328"/>
                      </a:cubicBezTo>
                      <a:cubicBezTo>
                        <a:pt x="1351" y="-191"/>
                        <a:pt x="2388" y="-87"/>
                        <a:pt x="3010" y="587"/>
                      </a:cubicBezTo>
                      <a:cubicBezTo>
                        <a:pt x="6223" y="4215"/>
                        <a:pt x="17161" y="16138"/>
                        <a:pt x="27684" y="22151"/>
                      </a:cubicBezTo>
                      <a:cubicBezTo>
                        <a:pt x="29654" y="19870"/>
                        <a:pt x="31520" y="17486"/>
                        <a:pt x="33282" y="15101"/>
                      </a:cubicBezTo>
                      <a:cubicBezTo>
                        <a:pt x="36703" y="10591"/>
                        <a:pt x="40228" y="5926"/>
                        <a:pt x="45049" y="1987"/>
                      </a:cubicBezTo>
                      <a:cubicBezTo>
                        <a:pt x="45723" y="1417"/>
                        <a:pt x="46812" y="1468"/>
                        <a:pt x="47434" y="2090"/>
                      </a:cubicBezTo>
                      <a:cubicBezTo>
                        <a:pt x="48056" y="2713"/>
                        <a:pt x="48004" y="3697"/>
                        <a:pt x="47330" y="4267"/>
                      </a:cubicBezTo>
                      <a:cubicBezTo>
                        <a:pt x="42820" y="7999"/>
                        <a:pt x="39554" y="12302"/>
                        <a:pt x="36081" y="16864"/>
                      </a:cubicBezTo>
                      <a:cubicBezTo>
                        <a:pt x="34008" y="19611"/>
                        <a:pt x="31831" y="22462"/>
                        <a:pt x="29395" y="25106"/>
                      </a:cubicBezTo>
                      <a:cubicBezTo>
                        <a:pt x="29084" y="25468"/>
                        <a:pt x="28565" y="25676"/>
                        <a:pt x="28099" y="256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48" name="Google Shape;15148;p33"/>
                <p:cNvSpPr/>
                <p:nvPr/>
              </p:nvSpPr>
              <p:spPr>
                <a:xfrm>
                  <a:off x="4627059" y="5388575"/>
                  <a:ext cx="41503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03" h="25357" extrusionOk="0">
                      <a:moveTo>
                        <a:pt x="23369" y="25306"/>
                      </a:moveTo>
                      <a:cubicBezTo>
                        <a:pt x="22903" y="25306"/>
                        <a:pt x="22436" y="25150"/>
                        <a:pt x="22125" y="24839"/>
                      </a:cubicBezTo>
                      <a:cubicBezTo>
                        <a:pt x="19534" y="22299"/>
                        <a:pt x="16527" y="19862"/>
                        <a:pt x="13624" y="17478"/>
                      </a:cubicBezTo>
                      <a:cubicBezTo>
                        <a:pt x="8855" y="13590"/>
                        <a:pt x="3931" y="9599"/>
                        <a:pt x="302" y="4830"/>
                      </a:cubicBezTo>
                      <a:cubicBezTo>
                        <a:pt x="-216" y="4156"/>
                        <a:pt x="-61" y="3171"/>
                        <a:pt x="717" y="2705"/>
                      </a:cubicBezTo>
                      <a:cubicBezTo>
                        <a:pt x="1494" y="2238"/>
                        <a:pt x="2531" y="2393"/>
                        <a:pt x="3050" y="3067"/>
                      </a:cubicBezTo>
                      <a:cubicBezTo>
                        <a:pt x="6471" y="7525"/>
                        <a:pt x="11240" y="11413"/>
                        <a:pt x="15853" y="15197"/>
                      </a:cubicBezTo>
                      <a:cubicBezTo>
                        <a:pt x="18290" y="17167"/>
                        <a:pt x="20778" y="19240"/>
                        <a:pt x="23110" y="21366"/>
                      </a:cubicBezTo>
                      <a:cubicBezTo>
                        <a:pt x="24976" y="18878"/>
                        <a:pt x="26791" y="16338"/>
                        <a:pt x="28657" y="13797"/>
                      </a:cubicBezTo>
                      <a:cubicBezTo>
                        <a:pt x="31819" y="9443"/>
                        <a:pt x="35085" y="4933"/>
                        <a:pt x="38454" y="631"/>
                      </a:cubicBezTo>
                      <a:cubicBezTo>
                        <a:pt x="39024" y="-43"/>
                        <a:pt x="40061" y="-198"/>
                        <a:pt x="40787" y="268"/>
                      </a:cubicBezTo>
                      <a:cubicBezTo>
                        <a:pt x="41564" y="735"/>
                        <a:pt x="41720" y="1720"/>
                        <a:pt x="41201" y="2393"/>
                      </a:cubicBezTo>
                      <a:cubicBezTo>
                        <a:pt x="37832" y="6696"/>
                        <a:pt x="34618" y="11154"/>
                        <a:pt x="31456" y="15508"/>
                      </a:cubicBezTo>
                      <a:cubicBezTo>
                        <a:pt x="29227" y="18566"/>
                        <a:pt x="26998" y="21625"/>
                        <a:pt x="24717" y="24684"/>
                      </a:cubicBezTo>
                      <a:cubicBezTo>
                        <a:pt x="24406" y="25046"/>
                        <a:pt x="23940" y="25306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49" name="Google Shape;15149;p33"/>
                <p:cNvSpPr/>
                <p:nvPr/>
              </p:nvSpPr>
              <p:spPr>
                <a:xfrm>
                  <a:off x="4627007" y="5403918"/>
                  <a:ext cx="41451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51" h="25357" extrusionOk="0">
                      <a:moveTo>
                        <a:pt x="23369" y="25357"/>
                      </a:moveTo>
                      <a:cubicBezTo>
                        <a:pt x="22903" y="25357"/>
                        <a:pt x="22436" y="25202"/>
                        <a:pt x="22125" y="24891"/>
                      </a:cubicBezTo>
                      <a:cubicBezTo>
                        <a:pt x="19534" y="22351"/>
                        <a:pt x="16527" y="19914"/>
                        <a:pt x="13624" y="17530"/>
                      </a:cubicBezTo>
                      <a:cubicBezTo>
                        <a:pt x="8855" y="13642"/>
                        <a:pt x="3931" y="9651"/>
                        <a:pt x="302" y="4882"/>
                      </a:cubicBezTo>
                      <a:cubicBezTo>
                        <a:pt x="-216" y="4208"/>
                        <a:pt x="-61" y="3223"/>
                        <a:pt x="717" y="2757"/>
                      </a:cubicBezTo>
                      <a:cubicBezTo>
                        <a:pt x="1494" y="2290"/>
                        <a:pt x="2531" y="2445"/>
                        <a:pt x="3050" y="3119"/>
                      </a:cubicBezTo>
                      <a:cubicBezTo>
                        <a:pt x="6471" y="7577"/>
                        <a:pt x="11240" y="11465"/>
                        <a:pt x="15853" y="15249"/>
                      </a:cubicBezTo>
                      <a:cubicBezTo>
                        <a:pt x="18290" y="17219"/>
                        <a:pt x="20778" y="19292"/>
                        <a:pt x="23110" y="21418"/>
                      </a:cubicBezTo>
                      <a:cubicBezTo>
                        <a:pt x="24976" y="18878"/>
                        <a:pt x="26842" y="16338"/>
                        <a:pt x="28657" y="13798"/>
                      </a:cubicBezTo>
                      <a:cubicBezTo>
                        <a:pt x="31819" y="9444"/>
                        <a:pt x="35033" y="4985"/>
                        <a:pt x="38402" y="631"/>
                      </a:cubicBezTo>
                      <a:cubicBezTo>
                        <a:pt x="38920" y="-43"/>
                        <a:pt x="40009" y="-199"/>
                        <a:pt x="40735" y="268"/>
                      </a:cubicBezTo>
                      <a:cubicBezTo>
                        <a:pt x="41512" y="735"/>
                        <a:pt x="41668" y="1719"/>
                        <a:pt x="41149" y="2393"/>
                      </a:cubicBezTo>
                      <a:cubicBezTo>
                        <a:pt x="37780" y="6644"/>
                        <a:pt x="34566" y="11102"/>
                        <a:pt x="31456" y="15456"/>
                      </a:cubicBezTo>
                      <a:cubicBezTo>
                        <a:pt x="29227" y="18515"/>
                        <a:pt x="26998" y="21625"/>
                        <a:pt x="24717" y="24683"/>
                      </a:cubicBezTo>
                      <a:cubicBezTo>
                        <a:pt x="24406" y="25046"/>
                        <a:pt x="23940" y="25305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50" name="Google Shape;15150;p33"/>
                <p:cNvSpPr/>
                <p:nvPr/>
              </p:nvSpPr>
              <p:spPr>
                <a:xfrm>
                  <a:off x="4638595" y="5357018"/>
                  <a:ext cx="19313" cy="12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13" h="12749" extrusionOk="0">
                      <a:moveTo>
                        <a:pt x="10071" y="12697"/>
                      </a:moveTo>
                      <a:cubicBezTo>
                        <a:pt x="9605" y="12697"/>
                        <a:pt x="9138" y="12542"/>
                        <a:pt x="8775" y="12179"/>
                      </a:cubicBezTo>
                      <a:cubicBezTo>
                        <a:pt x="8309" y="11660"/>
                        <a:pt x="7687" y="11090"/>
                        <a:pt x="6961" y="10416"/>
                      </a:cubicBezTo>
                      <a:cubicBezTo>
                        <a:pt x="4213" y="7773"/>
                        <a:pt x="844" y="4456"/>
                        <a:pt x="67" y="1916"/>
                      </a:cubicBezTo>
                      <a:cubicBezTo>
                        <a:pt x="-193" y="1086"/>
                        <a:pt x="326" y="256"/>
                        <a:pt x="1259" y="49"/>
                      </a:cubicBezTo>
                      <a:cubicBezTo>
                        <a:pt x="2192" y="-158"/>
                        <a:pt x="3073" y="308"/>
                        <a:pt x="3332" y="1138"/>
                      </a:cubicBezTo>
                      <a:cubicBezTo>
                        <a:pt x="3902" y="2952"/>
                        <a:pt x="7220" y="6218"/>
                        <a:pt x="9449" y="8343"/>
                      </a:cubicBezTo>
                      <a:cubicBezTo>
                        <a:pt x="9708" y="8602"/>
                        <a:pt x="10019" y="8862"/>
                        <a:pt x="10227" y="9120"/>
                      </a:cubicBezTo>
                      <a:cubicBezTo>
                        <a:pt x="12974" y="6995"/>
                        <a:pt x="16291" y="3470"/>
                        <a:pt x="16343" y="3418"/>
                      </a:cubicBezTo>
                      <a:cubicBezTo>
                        <a:pt x="16965" y="2796"/>
                        <a:pt x="18002" y="2693"/>
                        <a:pt x="18728" y="3263"/>
                      </a:cubicBezTo>
                      <a:cubicBezTo>
                        <a:pt x="19453" y="3833"/>
                        <a:pt x="19505" y="4766"/>
                        <a:pt x="18883" y="5440"/>
                      </a:cubicBezTo>
                      <a:cubicBezTo>
                        <a:pt x="18676" y="5648"/>
                        <a:pt x="14166" y="10416"/>
                        <a:pt x="10952" y="12490"/>
                      </a:cubicBezTo>
                      <a:cubicBezTo>
                        <a:pt x="10641" y="12697"/>
                        <a:pt x="10330" y="12749"/>
                        <a:pt x="9968" y="1274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151" name="Google Shape;15151;p33"/>
              <p:cNvGrpSpPr/>
              <p:nvPr/>
            </p:nvGrpSpPr>
            <p:grpSpPr>
              <a:xfrm>
                <a:off x="4561444" y="5705800"/>
                <a:ext cx="83657" cy="81822"/>
                <a:chOff x="4561444" y="5705800"/>
                <a:chExt cx="83657" cy="81822"/>
              </a:xfrm>
            </p:grpSpPr>
            <p:sp>
              <p:nvSpPr>
                <p:cNvPr id="15152" name="Google Shape;15152;p33"/>
                <p:cNvSpPr/>
                <p:nvPr/>
              </p:nvSpPr>
              <p:spPr>
                <a:xfrm>
                  <a:off x="4572068" y="5705800"/>
                  <a:ext cx="73033" cy="81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3" h="81822" extrusionOk="0">
                      <a:moveTo>
                        <a:pt x="71052" y="81770"/>
                      </a:moveTo>
                      <a:cubicBezTo>
                        <a:pt x="71052" y="81770"/>
                        <a:pt x="70585" y="81770"/>
                        <a:pt x="70326" y="81667"/>
                      </a:cubicBezTo>
                      <a:cubicBezTo>
                        <a:pt x="62913" y="79023"/>
                        <a:pt x="58196" y="72958"/>
                        <a:pt x="54049" y="67619"/>
                      </a:cubicBezTo>
                      <a:cubicBezTo>
                        <a:pt x="52909" y="66168"/>
                        <a:pt x="51820" y="64768"/>
                        <a:pt x="50732" y="63524"/>
                      </a:cubicBezTo>
                      <a:cubicBezTo>
                        <a:pt x="48140" y="60518"/>
                        <a:pt x="45652" y="57511"/>
                        <a:pt x="43112" y="54452"/>
                      </a:cubicBezTo>
                      <a:cubicBezTo>
                        <a:pt x="39949" y="50617"/>
                        <a:pt x="36632" y="46625"/>
                        <a:pt x="33263" y="42789"/>
                      </a:cubicBezTo>
                      <a:cubicBezTo>
                        <a:pt x="30671" y="39887"/>
                        <a:pt x="27250" y="36569"/>
                        <a:pt x="23621" y="33044"/>
                      </a:cubicBezTo>
                      <a:cubicBezTo>
                        <a:pt x="13513" y="23195"/>
                        <a:pt x="2005" y="12050"/>
                        <a:pt x="35" y="2097"/>
                      </a:cubicBezTo>
                      <a:cubicBezTo>
                        <a:pt x="-172" y="1112"/>
                        <a:pt x="554" y="179"/>
                        <a:pt x="1642" y="24"/>
                      </a:cubicBezTo>
                      <a:cubicBezTo>
                        <a:pt x="2679" y="-132"/>
                        <a:pt x="3716" y="490"/>
                        <a:pt x="3923" y="1475"/>
                      </a:cubicBezTo>
                      <a:cubicBezTo>
                        <a:pt x="5685" y="10391"/>
                        <a:pt x="16779" y="21122"/>
                        <a:pt x="26524" y="30608"/>
                      </a:cubicBezTo>
                      <a:cubicBezTo>
                        <a:pt x="30204" y="34184"/>
                        <a:pt x="33677" y="37554"/>
                        <a:pt x="36321" y="40560"/>
                      </a:cubicBezTo>
                      <a:cubicBezTo>
                        <a:pt x="39794" y="44448"/>
                        <a:pt x="43060" y="48439"/>
                        <a:pt x="46274" y="52327"/>
                      </a:cubicBezTo>
                      <a:cubicBezTo>
                        <a:pt x="48762" y="55334"/>
                        <a:pt x="51250" y="58340"/>
                        <a:pt x="53842" y="61347"/>
                      </a:cubicBezTo>
                      <a:cubicBezTo>
                        <a:pt x="54982" y="62694"/>
                        <a:pt x="56123" y="64094"/>
                        <a:pt x="57263" y="65597"/>
                      </a:cubicBezTo>
                      <a:cubicBezTo>
                        <a:pt x="61307" y="70781"/>
                        <a:pt x="65505" y="76120"/>
                        <a:pt x="71777" y="78349"/>
                      </a:cubicBezTo>
                      <a:cubicBezTo>
                        <a:pt x="72762" y="78712"/>
                        <a:pt x="73281" y="79749"/>
                        <a:pt x="72918" y="80682"/>
                      </a:cubicBezTo>
                      <a:cubicBezTo>
                        <a:pt x="72607" y="81408"/>
                        <a:pt x="71881" y="81822"/>
                        <a:pt x="71103" y="8182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53" name="Google Shape;15153;p33"/>
                <p:cNvSpPr/>
                <p:nvPr/>
              </p:nvSpPr>
              <p:spPr>
                <a:xfrm>
                  <a:off x="4561444" y="5708326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36526" y="29741"/>
                      </a:moveTo>
                      <a:cubicBezTo>
                        <a:pt x="26314" y="29741"/>
                        <a:pt x="11023" y="26890"/>
                        <a:pt x="1381" y="24091"/>
                      </a:cubicBezTo>
                      <a:cubicBezTo>
                        <a:pt x="344" y="23780"/>
                        <a:pt x="-226" y="22795"/>
                        <a:pt x="85" y="21862"/>
                      </a:cubicBezTo>
                      <a:cubicBezTo>
                        <a:pt x="396" y="20929"/>
                        <a:pt x="1536" y="20411"/>
                        <a:pt x="2573" y="20721"/>
                      </a:cubicBezTo>
                      <a:cubicBezTo>
                        <a:pt x="11593" y="23313"/>
                        <a:pt x="25692" y="26009"/>
                        <a:pt x="35437" y="26164"/>
                      </a:cubicBezTo>
                      <a:cubicBezTo>
                        <a:pt x="34401" y="18285"/>
                        <a:pt x="35437" y="8540"/>
                        <a:pt x="38133" y="1231"/>
                      </a:cubicBezTo>
                      <a:cubicBezTo>
                        <a:pt x="38496" y="298"/>
                        <a:pt x="39584" y="-220"/>
                        <a:pt x="40621" y="90"/>
                      </a:cubicBezTo>
                      <a:cubicBezTo>
                        <a:pt x="41658" y="402"/>
                        <a:pt x="42228" y="1438"/>
                        <a:pt x="41865" y="2371"/>
                      </a:cubicBezTo>
                      <a:cubicBezTo>
                        <a:pt x="39118" y="9836"/>
                        <a:pt x="38237" y="19995"/>
                        <a:pt x="39636" y="27668"/>
                      </a:cubicBezTo>
                      <a:cubicBezTo>
                        <a:pt x="39740" y="28186"/>
                        <a:pt x="39584" y="28704"/>
                        <a:pt x="39222" y="29119"/>
                      </a:cubicBezTo>
                      <a:cubicBezTo>
                        <a:pt x="38859" y="29534"/>
                        <a:pt x="38340" y="29741"/>
                        <a:pt x="37770" y="29793"/>
                      </a:cubicBezTo>
                      <a:cubicBezTo>
                        <a:pt x="37355" y="29793"/>
                        <a:pt x="36941" y="29793"/>
                        <a:pt x="36526" y="297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54" name="Google Shape;15154;p33"/>
                <p:cNvSpPr/>
                <p:nvPr/>
              </p:nvSpPr>
              <p:spPr>
                <a:xfrm>
                  <a:off x="4563802" y="5715582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37381" y="35030"/>
                      </a:moveTo>
                      <a:cubicBezTo>
                        <a:pt x="23178" y="35030"/>
                        <a:pt x="6746" y="31453"/>
                        <a:pt x="1458" y="30209"/>
                      </a:cubicBezTo>
                      <a:cubicBezTo>
                        <a:pt x="422" y="29950"/>
                        <a:pt x="-200" y="28965"/>
                        <a:pt x="59" y="28032"/>
                      </a:cubicBezTo>
                      <a:cubicBezTo>
                        <a:pt x="318" y="27099"/>
                        <a:pt x="1407" y="26528"/>
                        <a:pt x="2443" y="26736"/>
                      </a:cubicBezTo>
                      <a:cubicBezTo>
                        <a:pt x="8249" y="28084"/>
                        <a:pt x="27636" y="32386"/>
                        <a:pt x="42098" y="31298"/>
                      </a:cubicBezTo>
                      <a:cubicBezTo>
                        <a:pt x="42202" y="27928"/>
                        <a:pt x="42098" y="24507"/>
                        <a:pt x="41943" y="21189"/>
                      </a:cubicBezTo>
                      <a:cubicBezTo>
                        <a:pt x="41684" y="14813"/>
                        <a:pt x="41424" y="8230"/>
                        <a:pt x="42876" y="1440"/>
                      </a:cubicBezTo>
                      <a:cubicBezTo>
                        <a:pt x="43083" y="454"/>
                        <a:pt x="44120" y="-168"/>
                        <a:pt x="45157" y="40"/>
                      </a:cubicBezTo>
                      <a:cubicBezTo>
                        <a:pt x="46245" y="247"/>
                        <a:pt x="46919" y="1180"/>
                        <a:pt x="46712" y="2114"/>
                      </a:cubicBezTo>
                      <a:cubicBezTo>
                        <a:pt x="45312" y="8489"/>
                        <a:pt x="45572" y="14554"/>
                        <a:pt x="45831" y="21034"/>
                      </a:cubicBezTo>
                      <a:cubicBezTo>
                        <a:pt x="45986" y="24922"/>
                        <a:pt x="46142" y="28965"/>
                        <a:pt x="45883" y="33008"/>
                      </a:cubicBezTo>
                      <a:cubicBezTo>
                        <a:pt x="45831" y="33889"/>
                        <a:pt x="45105" y="34563"/>
                        <a:pt x="44120" y="34667"/>
                      </a:cubicBezTo>
                      <a:cubicBezTo>
                        <a:pt x="41943" y="34874"/>
                        <a:pt x="39662" y="34978"/>
                        <a:pt x="37277" y="3497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55" name="Google Shape;15155;p33"/>
                <p:cNvSpPr/>
                <p:nvPr/>
              </p:nvSpPr>
              <p:spPr>
                <a:xfrm>
                  <a:off x="4580650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37484" y="34834"/>
                      </a:moveTo>
                      <a:cubicBezTo>
                        <a:pt x="37484" y="34834"/>
                        <a:pt x="37225" y="34834"/>
                        <a:pt x="37121" y="34834"/>
                      </a:cubicBezTo>
                      <a:cubicBezTo>
                        <a:pt x="32715" y="34108"/>
                        <a:pt x="28050" y="33694"/>
                        <a:pt x="23540" y="33331"/>
                      </a:cubicBezTo>
                      <a:cubicBezTo>
                        <a:pt x="16127" y="32709"/>
                        <a:pt x="8455" y="32087"/>
                        <a:pt x="1354" y="29962"/>
                      </a:cubicBezTo>
                      <a:cubicBezTo>
                        <a:pt x="317" y="29650"/>
                        <a:pt x="-253" y="28614"/>
                        <a:pt x="110" y="27681"/>
                      </a:cubicBezTo>
                      <a:cubicBezTo>
                        <a:pt x="472" y="26748"/>
                        <a:pt x="1561" y="26229"/>
                        <a:pt x="2598" y="26540"/>
                      </a:cubicBezTo>
                      <a:cubicBezTo>
                        <a:pt x="9233" y="28562"/>
                        <a:pt x="16697" y="29184"/>
                        <a:pt x="23903" y="29754"/>
                      </a:cubicBezTo>
                      <a:cubicBezTo>
                        <a:pt x="27687" y="30065"/>
                        <a:pt x="31626" y="30376"/>
                        <a:pt x="35410" y="30946"/>
                      </a:cubicBezTo>
                      <a:cubicBezTo>
                        <a:pt x="35255" y="27421"/>
                        <a:pt x="34996" y="23897"/>
                        <a:pt x="34788" y="20371"/>
                      </a:cubicBezTo>
                      <a:cubicBezTo>
                        <a:pt x="34425" y="14307"/>
                        <a:pt x="34011" y="8034"/>
                        <a:pt x="33855" y="1814"/>
                      </a:cubicBezTo>
                      <a:cubicBezTo>
                        <a:pt x="33855" y="830"/>
                        <a:pt x="34685" y="0"/>
                        <a:pt x="35773" y="0"/>
                      </a:cubicBezTo>
                      <a:cubicBezTo>
                        <a:pt x="35773" y="0"/>
                        <a:pt x="35773" y="0"/>
                        <a:pt x="35773" y="0"/>
                      </a:cubicBezTo>
                      <a:cubicBezTo>
                        <a:pt x="36862" y="0"/>
                        <a:pt x="37691" y="778"/>
                        <a:pt x="37743" y="1762"/>
                      </a:cubicBezTo>
                      <a:cubicBezTo>
                        <a:pt x="37898" y="7931"/>
                        <a:pt x="38261" y="14151"/>
                        <a:pt x="38676" y="20165"/>
                      </a:cubicBezTo>
                      <a:cubicBezTo>
                        <a:pt x="38935" y="24467"/>
                        <a:pt x="39194" y="28717"/>
                        <a:pt x="39402" y="33020"/>
                      </a:cubicBezTo>
                      <a:cubicBezTo>
                        <a:pt x="39402" y="33538"/>
                        <a:pt x="39194" y="34108"/>
                        <a:pt x="38728" y="34420"/>
                      </a:cubicBezTo>
                      <a:cubicBezTo>
                        <a:pt x="38365" y="34678"/>
                        <a:pt x="37898" y="34834"/>
                        <a:pt x="37432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56" name="Google Shape;15156;p33"/>
                <p:cNvSpPr/>
                <p:nvPr/>
              </p:nvSpPr>
              <p:spPr>
                <a:xfrm>
                  <a:off x="4592417" y="5743190"/>
                  <a:ext cx="39453" cy="3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94" extrusionOk="0">
                      <a:moveTo>
                        <a:pt x="37484" y="34843"/>
                      </a:moveTo>
                      <a:cubicBezTo>
                        <a:pt x="37484" y="34843"/>
                        <a:pt x="37225" y="34843"/>
                        <a:pt x="37121" y="34843"/>
                      </a:cubicBezTo>
                      <a:cubicBezTo>
                        <a:pt x="32715" y="34117"/>
                        <a:pt x="28049" y="33702"/>
                        <a:pt x="23540" y="33340"/>
                      </a:cubicBezTo>
                      <a:cubicBezTo>
                        <a:pt x="16127" y="32718"/>
                        <a:pt x="8455" y="32096"/>
                        <a:pt x="1354" y="29970"/>
                      </a:cubicBezTo>
                      <a:cubicBezTo>
                        <a:pt x="317" y="29659"/>
                        <a:pt x="-253" y="28622"/>
                        <a:pt x="110" y="27690"/>
                      </a:cubicBezTo>
                      <a:cubicBezTo>
                        <a:pt x="472" y="26756"/>
                        <a:pt x="1561" y="26238"/>
                        <a:pt x="2598" y="26549"/>
                      </a:cubicBezTo>
                      <a:cubicBezTo>
                        <a:pt x="9233" y="28570"/>
                        <a:pt x="16697" y="29192"/>
                        <a:pt x="23902" y="29763"/>
                      </a:cubicBezTo>
                      <a:cubicBezTo>
                        <a:pt x="27687" y="30074"/>
                        <a:pt x="31626" y="30385"/>
                        <a:pt x="35410" y="30955"/>
                      </a:cubicBezTo>
                      <a:cubicBezTo>
                        <a:pt x="35255" y="27430"/>
                        <a:pt x="34996" y="23854"/>
                        <a:pt x="34788" y="20328"/>
                      </a:cubicBezTo>
                      <a:cubicBezTo>
                        <a:pt x="34425" y="14263"/>
                        <a:pt x="34011" y="7991"/>
                        <a:pt x="33855" y="1823"/>
                      </a:cubicBezTo>
                      <a:cubicBezTo>
                        <a:pt x="33855" y="838"/>
                        <a:pt x="34685" y="8"/>
                        <a:pt x="35773" y="8"/>
                      </a:cubicBezTo>
                      <a:cubicBezTo>
                        <a:pt x="36758" y="-95"/>
                        <a:pt x="37743" y="786"/>
                        <a:pt x="37795" y="1771"/>
                      </a:cubicBezTo>
                      <a:cubicBezTo>
                        <a:pt x="37950" y="7888"/>
                        <a:pt x="38313" y="14160"/>
                        <a:pt x="38728" y="20173"/>
                      </a:cubicBezTo>
                      <a:cubicBezTo>
                        <a:pt x="38987" y="24476"/>
                        <a:pt x="39246" y="28778"/>
                        <a:pt x="39453" y="33080"/>
                      </a:cubicBezTo>
                      <a:cubicBezTo>
                        <a:pt x="39453" y="33599"/>
                        <a:pt x="39246" y="34169"/>
                        <a:pt x="38780" y="34480"/>
                      </a:cubicBezTo>
                      <a:cubicBezTo>
                        <a:pt x="38417" y="34739"/>
                        <a:pt x="37950" y="34895"/>
                        <a:pt x="37484" y="3489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57" name="Google Shape;15157;p33"/>
                <p:cNvSpPr/>
                <p:nvPr/>
              </p:nvSpPr>
              <p:spPr>
                <a:xfrm>
                  <a:off x="4565413" y="5708621"/>
                  <a:ext cx="21057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7" h="14775" extrusionOk="0">
                      <a:moveTo>
                        <a:pt x="17213" y="14672"/>
                      </a:moveTo>
                      <a:cubicBezTo>
                        <a:pt x="17213" y="14672"/>
                        <a:pt x="16954" y="14672"/>
                        <a:pt x="16798" y="14672"/>
                      </a:cubicBezTo>
                      <a:cubicBezTo>
                        <a:pt x="15969" y="14517"/>
                        <a:pt x="14932" y="14310"/>
                        <a:pt x="13740" y="14154"/>
                      </a:cubicBezTo>
                      <a:cubicBezTo>
                        <a:pt x="9178" y="13376"/>
                        <a:pt x="3476" y="12444"/>
                        <a:pt x="781" y="10578"/>
                      </a:cubicBezTo>
                      <a:cubicBezTo>
                        <a:pt x="-100" y="9955"/>
                        <a:pt x="-256" y="8866"/>
                        <a:pt x="418" y="8089"/>
                      </a:cubicBezTo>
                      <a:cubicBezTo>
                        <a:pt x="1092" y="7312"/>
                        <a:pt x="2336" y="7156"/>
                        <a:pt x="3165" y="7778"/>
                      </a:cubicBezTo>
                      <a:cubicBezTo>
                        <a:pt x="5083" y="9126"/>
                        <a:pt x="10681" y="10059"/>
                        <a:pt x="14414" y="10681"/>
                      </a:cubicBezTo>
                      <a:cubicBezTo>
                        <a:pt x="14880" y="10784"/>
                        <a:pt x="15347" y="10836"/>
                        <a:pt x="15762" y="10888"/>
                      </a:cubicBezTo>
                      <a:cubicBezTo>
                        <a:pt x="16695" y="7156"/>
                        <a:pt x="17109" y="1765"/>
                        <a:pt x="17161" y="1661"/>
                      </a:cubicBezTo>
                      <a:cubicBezTo>
                        <a:pt x="17213" y="677"/>
                        <a:pt x="18250" y="-49"/>
                        <a:pt x="19235" y="3"/>
                      </a:cubicBezTo>
                      <a:cubicBezTo>
                        <a:pt x="20323" y="55"/>
                        <a:pt x="21153" y="935"/>
                        <a:pt x="21049" y="1921"/>
                      </a:cubicBezTo>
                      <a:cubicBezTo>
                        <a:pt x="21049" y="2231"/>
                        <a:pt x="20427" y="9592"/>
                        <a:pt x="19027" y="13532"/>
                      </a:cubicBezTo>
                      <a:cubicBezTo>
                        <a:pt x="18768" y="14258"/>
                        <a:pt x="17991" y="14776"/>
                        <a:pt x="17161" y="14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158" name="Google Shape;15158;p33"/>
              <p:cNvGrpSpPr/>
              <p:nvPr/>
            </p:nvGrpSpPr>
            <p:grpSpPr>
              <a:xfrm>
                <a:off x="4654184" y="5494538"/>
                <a:ext cx="92831" cy="108598"/>
                <a:chOff x="4654184" y="5494538"/>
                <a:chExt cx="92831" cy="108598"/>
              </a:xfrm>
            </p:grpSpPr>
            <p:sp>
              <p:nvSpPr>
                <p:cNvPr id="15159" name="Google Shape;15159;p33"/>
                <p:cNvSpPr/>
                <p:nvPr/>
              </p:nvSpPr>
              <p:spPr>
                <a:xfrm>
                  <a:off x="4654184" y="5494538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2413" y="108546"/>
                      </a:moveTo>
                      <a:cubicBezTo>
                        <a:pt x="1532" y="108546"/>
                        <a:pt x="702" y="108131"/>
                        <a:pt x="287" y="107406"/>
                      </a:cubicBezTo>
                      <a:cubicBezTo>
                        <a:pt x="-335" y="106317"/>
                        <a:pt x="80" y="105021"/>
                        <a:pt x="1272" y="104451"/>
                      </a:cubicBezTo>
                      <a:cubicBezTo>
                        <a:pt x="8581" y="100875"/>
                        <a:pt x="12780" y="93824"/>
                        <a:pt x="16875" y="87034"/>
                      </a:cubicBezTo>
                      <a:cubicBezTo>
                        <a:pt x="18068" y="85064"/>
                        <a:pt x="19208" y="83146"/>
                        <a:pt x="20400" y="81384"/>
                      </a:cubicBezTo>
                      <a:cubicBezTo>
                        <a:pt x="23044" y="77393"/>
                        <a:pt x="25636" y="73401"/>
                        <a:pt x="28175" y="69409"/>
                      </a:cubicBezTo>
                      <a:cubicBezTo>
                        <a:pt x="31441" y="64278"/>
                        <a:pt x="34811" y="58990"/>
                        <a:pt x="38388" y="53858"/>
                      </a:cubicBezTo>
                      <a:cubicBezTo>
                        <a:pt x="41135" y="49867"/>
                        <a:pt x="44815" y="45305"/>
                        <a:pt x="48703" y="40485"/>
                      </a:cubicBezTo>
                      <a:cubicBezTo>
                        <a:pt x="59070" y="27681"/>
                        <a:pt x="70785" y="13167"/>
                        <a:pt x="71511" y="2074"/>
                      </a:cubicBezTo>
                      <a:cubicBezTo>
                        <a:pt x="71615" y="881"/>
                        <a:pt x="72755" y="0"/>
                        <a:pt x="74051" y="0"/>
                      </a:cubicBezTo>
                      <a:cubicBezTo>
                        <a:pt x="75399" y="52"/>
                        <a:pt x="76384" y="1089"/>
                        <a:pt x="76280" y="2333"/>
                      </a:cubicBezTo>
                      <a:cubicBezTo>
                        <a:pt x="75451" y="14670"/>
                        <a:pt x="63269" y="29754"/>
                        <a:pt x="52539" y="43077"/>
                      </a:cubicBezTo>
                      <a:cubicBezTo>
                        <a:pt x="48703" y="47845"/>
                        <a:pt x="45074" y="52304"/>
                        <a:pt x="42379" y="56191"/>
                      </a:cubicBezTo>
                      <a:cubicBezTo>
                        <a:pt x="38854" y="61271"/>
                        <a:pt x="35485" y="66559"/>
                        <a:pt x="32271" y="71639"/>
                      </a:cubicBezTo>
                      <a:cubicBezTo>
                        <a:pt x="29679" y="75682"/>
                        <a:pt x="27139" y="79725"/>
                        <a:pt x="24443" y="83716"/>
                      </a:cubicBezTo>
                      <a:cubicBezTo>
                        <a:pt x="23303" y="85427"/>
                        <a:pt x="22214" y="87242"/>
                        <a:pt x="21074" y="89160"/>
                      </a:cubicBezTo>
                      <a:cubicBezTo>
                        <a:pt x="16875" y="96209"/>
                        <a:pt x="12054" y="104192"/>
                        <a:pt x="3501" y="108339"/>
                      </a:cubicBezTo>
                      <a:cubicBezTo>
                        <a:pt x="3139" y="108495"/>
                        <a:pt x="2776" y="108598"/>
                        <a:pt x="2361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60" name="Google Shape;15160;p33"/>
                <p:cNvSpPr/>
                <p:nvPr/>
              </p:nvSpPr>
              <p:spPr>
                <a:xfrm>
                  <a:off x="4692702" y="5501220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9356" y="35876"/>
                      </a:moveTo>
                      <a:cubicBezTo>
                        <a:pt x="8733" y="35876"/>
                        <a:pt x="8163" y="35668"/>
                        <a:pt x="7697" y="35254"/>
                      </a:cubicBezTo>
                      <a:cubicBezTo>
                        <a:pt x="7178" y="34839"/>
                        <a:pt x="6919" y="34217"/>
                        <a:pt x="6971" y="33595"/>
                      </a:cubicBezTo>
                      <a:cubicBezTo>
                        <a:pt x="7489" y="24109"/>
                        <a:pt x="4794" y="11823"/>
                        <a:pt x="232" y="3115"/>
                      </a:cubicBezTo>
                      <a:cubicBezTo>
                        <a:pt x="-338" y="2026"/>
                        <a:pt x="180" y="730"/>
                        <a:pt x="1372" y="212"/>
                      </a:cubicBezTo>
                      <a:cubicBezTo>
                        <a:pt x="2565" y="-307"/>
                        <a:pt x="4016" y="160"/>
                        <a:pt x="4586" y="1248"/>
                      </a:cubicBezTo>
                      <a:cubicBezTo>
                        <a:pt x="9045" y="9802"/>
                        <a:pt x="11844" y="21517"/>
                        <a:pt x="11844" y="31210"/>
                      </a:cubicBezTo>
                      <a:cubicBezTo>
                        <a:pt x="23714" y="29707"/>
                        <a:pt x="40354" y="24627"/>
                        <a:pt x="50928" y="20221"/>
                      </a:cubicBezTo>
                      <a:cubicBezTo>
                        <a:pt x="52121" y="19703"/>
                        <a:pt x="53572" y="20221"/>
                        <a:pt x="54090" y="21309"/>
                      </a:cubicBezTo>
                      <a:cubicBezTo>
                        <a:pt x="54661" y="22398"/>
                        <a:pt x="54090" y="23694"/>
                        <a:pt x="52898" y="24212"/>
                      </a:cubicBezTo>
                      <a:cubicBezTo>
                        <a:pt x="41183" y="29085"/>
                        <a:pt x="22004" y="34787"/>
                        <a:pt x="9563" y="35824"/>
                      </a:cubicBezTo>
                      <a:cubicBezTo>
                        <a:pt x="9511" y="35824"/>
                        <a:pt x="9407" y="35824"/>
                        <a:pt x="9356" y="3582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61" name="Google Shape;15161;p33"/>
                <p:cNvSpPr/>
                <p:nvPr/>
              </p:nvSpPr>
              <p:spPr>
                <a:xfrm>
                  <a:off x="4685141" y="5511022"/>
                  <a:ext cx="61140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40" h="42143" extrusionOk="0">
                      <a:moveTo>
                        <a:pt x="8416" y="42091"/>
                      </a:moveTo>
                      <a:cubicBezTo>
                        <a:pt x="7223" y="42091"/>
                        <a:pt x="6239" y="41314"/>
                        <a:pt x="6031" y="40277"/>
                      </a:cubicBezTo>
                      <a:cubicBezTo>
                        <a:pt x="5098" y="35404"/>
                        <a:pt x="4632" y="30480"/>
                        <a:pt x="4217" y="25711"/>
                      </a:cubicBezTo>
                      <a:cubicBezTo>
                        <a:pt x="3491" y="17831"/>
                        <a:pt x="2817" y="10367"/>
                        <a:pt x="122" y="2850"/>
                      </a:cubicBezTo>
                      <a:cubicBezTo>
                        <a:pt x="-293" y="1710"/>
                        <a:pt x="381" y="466"/>
                        <a:pt x="1677" y="104"/>
                      </a:cubicBezTo>
                      <a:cubicBezTo>
                        <a:pt x="2921" y="-260"/>
                        <a:pt x="4321" y="362"/>
                        <a:pt x="4683" y="1503"/>
                      </a:cubicBezTo>
                      <a:cubicBezTo>
                        <a:pt x="7535" y="9538"/>
                        <a:pt x="8260" y="17573"/>
                        <a:pt x="8986" y="25348"/>
                      </a:cubicBezTo>
                      <a:cubicBezTo>
                        <a:pt x="9349" y="29391"/>
                        <a:pt x="9764" y="33590"/>
                        <a:pt x="10438" y="37685"/>
                      </a:cubicBezTo>
                      <a:cubicBezTo>
                        <a:pt x="28166" y="37063"/>
                        <a:pt x="51077" y="29340"/>
                        <a:pt x="57868" y="26903"/>
                      </a:cubicBezTo>
                      <a:cubicBezTo>
                        <a:pt x="59112" y="26436"/>
                        <a:pt x="60512" y="27007"/>
                        <a:pt x="60978" y="28147"/>
                      </a:cubicBezTo>
                      <a:cubicBezTo>
                        <a:pt x="61445" y="29288"/>
                        <a:pt x="60875" y="30532"/>
                        <a:pt x="59631" y="30998"/>
                      </a:cubicBezTo>
                      <a:cubicBezTo>
                        <a:pt x="52373" y="33590"/>
                        <a:pt x="27181" y="42039"/>
                        <a:pt x="8416" y="42143"/>
                      </a:cubicBezTo>
                      <a:lnTo>
                        <a:pt x="8416" y="42143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62" name="Google Shape;15162;p33"/>
                <p:cNvSpPr/>
                <p:nvPr/>
              </p:nvSpPr>
              <p:spPr>
                <a:xfrm>
                  <a:off x="4677730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5407" y="42670"/>
                      </a:moveTo>
                      <a:cubicBezTo>
                        <a:pt x="4940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5"/>
                        <a:pt x="1830" y="24890"/>
                      </a:cubicBezTo>
                      <a:cubicBezTo>
                        <a:pt x="1312" y="17529"/>
                        <a:pt x="794" y="9909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7"/>
                        <a:pt x="7636" y="37642"/>
                      </a:cubicBezTo>
                      <a:cubicBezTo>
                        <a:pt x="12198" y="36501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5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3"/>
                        <a:pt x="50038" y="31369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6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63" name="Google Shape;15163;p33"/>
                <p:cNvSpPr/>
                <p:nvPr/>
              </p:nvSpPr>
              <p:spPr>
                <a:xfrm>
                  <a:off x="4665704" y="5547092"/>
                  <a:ext cx="50270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70" h="42669" extrusionOk="0">
                      <a:moveTo>
                        <a:pt x="5407" y="42670"/>
                      </a:moveTo>
                      <a:cubicBezTo>
                        <a:pt x="4941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6"/>
                        <a:pt x="1830" y="24890"/>
                      </a:cubicBezTo>
                      <a:cubicBezTo>
                        <a:pt x="1312" y="17529"/>
                        <a:pt x="794" y="9857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8"/>
                        <a:pt x="7636" y="37642"/>
                      </a:cubicBezTo>
                      <a:cubicBezTo>
                        <a:pt x="12198" y="36502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6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4"/>
                        <a:pt x="50090" y="31370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7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64" name="Google Shape;15164;p33"/>
                <p:cNvSpPr/>
                <p:nvPr/>
              </p:nvSpPr>
              <p:spPr>
                <a:xfrm>
                  <a:off x="4713313" y="5499377"/>
                  <a:ext cx="26870" cy="17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06" extrusionOk="0">
                      <a:moveTo>
                        <a:pt x="6525" y="17606"/>
                      </a:moveTo>
                      <a:cubicBezTo>
                        <a:pt x="5592" y="17606"/>
                        <a:pt x="4762" y="17139"/>
                        <a:pt x="4348" y="16362"/>
                      </a:cubicBezTo>
                      <a:cubicBezTo>
                        <a:pt x="2015" y="11801"/>
                        <a:pt x="97" y="2936"/>
                        <a:pt x="45" y="2574"/>
                      </a:cubicBezTo>
                      <a:cubicBezTo>
                        <a:pt x="-214" y="1381"/>
                        <a:pt x="667" y="240"/>
                        <a:pt x="1963" y="34"/>
                      </a:cubicBezTo>
                      <a:cubicBezTo>
                        <a:pt x="3259" y="-174"/>
                        <a:pt x="4503" y="604"/>
                        <a:pt x="4762" y="1744"/>
                      </a:cubicBezTo>
                      <a:cubicBezTo>
                        <a:pt x="4762" y="1796"/>
                        <a:pt x="6162" y="8379"/>
                        <a:pt x="7924" y="12733"/>
                      </a:cubicBezTo>
                      <a:cubicBezTo>
                        <a:pt x="8443" y="12578"/>
                        <a:pt x="8961" y="12423"/>
                        <a:pt x="9531" y="12267"/>
                      </a:cubicBezTo>
                      <a:cubicBezTo>
                        <a:pt x="13938" y="11023"/>
                        <a:pt x="20624" y="9157"/>
                        <a:pt x="22750" y="7239"/>
                      </a:cubicBezTo>
                      <a:cubicBezTo>
                        <a:pt x="23683" y="6409"/>
                        <a:pt x="25238" y="6409"/>
                        <a:pt x="26171" y="7239"/>
                      </a:cubicBezTo>
                      <a:cubicBezTo>
                        <a:pt x="27104" y="8120"/>
                        <a:pt x="27104" y="9468"/>
                        <a:pt x="26171" y="10349"/>
                      </a:cubicBezTo>
                      <a:cubicBezTo>
                        <a:pt x="23216" y="12993"/>
                        <a:pt x="16426" y="14911"/>
                        <a:pt x="10983" y="16414"/>
                      </a:cubicBezTo>
                      <a:cubicBezTo>
                        <a:pt x="9583" y="16777"/>
                        <a:pt x="8339" y="17139"/>
                        <a:pt x="7406" y="17451"/>
                      </a:cubicBezTo>
                      <a:cubicBezTo>
                        <a:pt x="7147" y="17554"/>
                        <a:pt x="6888" y="17554"/>
                        <a:pt x="6628" y="175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165" name="Google Shape;15165;p33"/>
              <p:cNvGrpSpPr/>
              <p:nvPr/>
            </p:nvGrpSpPr>
            <p:grpSpPr>
              <a:xfrm>
                <a:off x="4654002" y="5591340"/>
                <a:ext cx="113842" cy="116039"/>
                <a:chOff x="4654002" y="5591340"/>
                <a:chExt cx="113842" cy="116039"/>
              </a:xfrm>
            </p:grpSpPr>
            <p:sp>
              <p:nvSpPr>
                <p:cNvPr id="15166" name="Google Shape;15166;p33"/>
                <p:cNvSpPr/>
                <p:nvPr/>
              </p:nvSpPr>
              <p:spPr>
                <a:xfrm>
                  <a:off x="4654002" y="5591340"/>
                  <a:ext cx="98209" cy="116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39" extrusionOk="0">
                      <a:moveTo>
                        <a:pt x="2699" y="115988"/>
                      </a:moveTo>
                      <a:cubicBezTo>
                        <a:pt x="1662" y="115988"/>
                        <a:pt x="625" y="115418"/>
                        <a:pt x="211" y="114484"/>
                      </a:cubicBezTo>
                      <a:cubicBezTo>
                        <a:pt x="-360" y="113240"/>
                        <a:pt x="262" y="111789"/>
                        <a:pt x="1662" y="111218"/>
                      </a:cubicBezTo>
                      <a:cubicBezTo>
                        <a:pt x="10319" y="107901"/>
                        <a:pt x="15917" y="100333"/>
                        <a:pt x="21308" y="92972"/>
                      </a:cubicBezTo>
                      <a:cubicBezTo>
                        <a:pt x="22863" y="90847"/>
                        <a:pt x="24367" y="88825"/>
                        <a:pt x="25922" y="86959"/>
                      </a:cubicBezTo>
                      <a:cubicBezTo>
                        <a:pt x="29395" y="82760"/>
                        <a:pt x="32712" y="78458"/>
                        <a:pt x="36030" y="74207"/>
                      </a:cubicBezTo>
                      <a:cubicBezTo>
                        <a:pt x="40332" y="68713"/>
                        <a:pt x="44738" y="63063"/>
                        <a:pt x="49404" y="57516"/>
                      </a:cubicBezTo>
                      <a:cubicBezTo>
                        <a:pt x="52980" y="53265"/>
                        <a:pt x="57646" y="48444"/>
                        <a:pt x="62622" y="43364"/>
                      </a:cubicBezTo>
                      <a:cubicBezTo>
                        <a:pt x="75789" y="29887"/>
                        <a:pt x="90718" y="14543"/>
                        <a:pt x="92791" y="2102"/>
                      </a:cubicBezTo>
                      <a:cubicBezTo>
                        <a:pt x="92998" y="755"/>
                        <a:pt x="94450" y="-179"/>
                        <a:pt x="95901" y="29"/>
                      </a:cubicBezTo>
                      <a:cubicBezTo>
                        <a:pt x="97404" y="236"/>
                        <a:pt x="98389" y="1480"/>
                        <a:pt x="98182" y="2880"/>
                      </a:cubicBezTo>
                      <a:cubicBezTo>
                        <a:pt x="95849" y="16772"/>
                        <a:pt x="80350" y="32634"/>
                        <a:pt x="66717" y="46682"/>
                      </a:cubicBezTo>
                      <a:cubicBezTo>
                        <a:pt x="61845" y="51710"/>
                        <a:pt x="57231" y="56427"/>
                        <a:pt x="53758" y="60522"/>
                      </a:cubicBezTo>
                      <a:cubicBezTo>
                        <a:pt x="49196" y="65965"/>
                        <a:pt x="44790" y="71615"/>
                        <a:pt x="40540" y="77058"/>
                      </a:cubicBezTo>
                      <a:cubicBezTo>
                        <a:pt x="37170" y="81360"/>
                        <a:pt x="33801" y="85663"/>
                        <a:pt x="30328" y="89914"/>
                      </a:cubicBezTo>
                      <a:cubicBezTo>
                        <a:pt x="28825" y="91728"/>
                        <a:pt x="27373" y="93698"/>
                        <a:pt x="25870" y="95771"/>
                      </a:cubicBezTo>
                      <a:cubicBezTo>
                        <a:pt x="20271" y="103339"/>
                        <a:pt x="13947" y="111892"/>
                        <a:pt x="3787" y="115832"/>
                      </a:cubicBezTo>
                      <a:cubicBezTo>
                        <a:pt x="3424" y="115988"/>
                        <a:pt x="3062" y="116040"/>
                        <a:pt x="2750" y="11604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67" name="Google Shape;15167;p33"/>
                <p:cNvSpPr/>
                <p:nvPr/>
              </p:nvSpPr>
              <p:spPr>
                <a:xfrm>
                  <a:off x="4708681" y="5595834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7010" y="41202"/>
                      </a:moveTo>
                      <a:cubicBezTo>
                        <a:pt x="6388" y="41151"/>
                        <a:pt x="5455" y="40892"/>
                        <a:pt x="4937" y="40374"/>
                      </a:cubicBezTo>
                      <a:cubicBezTo>
                        <a:pt x="4418" y="39855"/>
                        <a:pt x="4159" y="39129"/>
                        <a:pt x="4315" y="38404"/>
                      </a:cubicBezTo>
                      <a:cubicBezTo>
                        <a:pt x="5973" y="27673"/>
                        <a:pt x="4315" y="13574"/>
                        <a:pt x="168" y="3310"/>
                      </a:cubicBezTo>
                      <a:cubicBezTo>
                        <a:pt x="-351" y="2014"/>
                        <a:pt x="375" y="615"/>
                        <a:pt x="1775" y="148"/>
                      </a:cubicBezTo>
                      <a:cubicBezTo>
                        <a:pt x="3174" y="-319"/>
                        <a:pt x="4781" y="355"/>
                        <a:pt x="5299" y="1651"/>
                      </a:cubicBezTo>
                      <a:cubicBezTo>
                        <a:pt x="9343" y="11708"/>
                        <a:pt x="11157" y="25237"/>
                        <a:pt x="10068" y="36226"/>
                      </a:cubicBezTo>
                      <a:cubicBezTo>
                        <a:pt x="23650" y="35656"/>
                        <a:pt x="43088" y="31457"/>
                        <a:pt x="55529" y="27517"/>
                      </a:cubicBezTo>
                      <a:cubicBezTo>
                        <a:pt x="56981" y="27051"/>
                        <a:pt x="58484" y="27725"/>
                        <a:pt x="59002" y="29021"/>
                      </a:cubicBezTo>
                      <a:cubicBezTo>
                        <a:pt x="59520" y="30317"/>
                        <a:pt x="58743" y="31717"/>
                        <a:pt x="57343" y="32183"/>
                      </a:cubicBezTo>
                      <a:cubicBezTo>
                        <a:pt x="43503" y="36589"/>
                        <a:pt x="21213" y="41254"/>
                        <a:pt x="7062" y="412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68" name="Google Shape;15168;p33"/>
                <p:cNvSpPr/>
                <p:nvPr/>
              </p:nvSpPr>
              <p:spPr>
                <a:xfrm>
                  <a:off x="4698989" y="5606129"/>
                  <a:ext cx="66157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7" h="48480" extrusionOk="0">
                      <a:moveTo>
                        <a:pt x="11777" y="48481"/>
                      </a:moveTo>
                      <a:cubicBezTo>
                        <a:pt x="9445" y="48481"/>
                        <a:pt x="7164" y="48377"/>
                        <a:pt x="4987" y="48222"/>
                      </a:cubicBezTo>
                      <a:cubicBezTo>
                        <a:pt x="3639" y="48118"/>
                        <a:pt x="2602" y="47133"/>
                        <a:pt x="2498" y="45941"/>
                      </a:cubicBezTo>
                      <a:cubicBezTo>
                        <a:pt x="1980" y="40343"/>
                        <a:pt x="2032" y="34692"/>
                        <a:pt x="2084" y="29301"/>
                      </a:cubicBezTo>
                      <a:cubicBezTo>
                        <a:pt x="2135" y="20334"/>
                        <a:pt x="2239" y="11832"/>
                        <a:pt x="62" y="3020"/>
                      </a:cubicBezTo>
                      <a:cubicBezTo>
                        <a:pt x="-249" y="1672"/>
                        <a:pt x="632" y="376"/>
                        <a:pt x="2135" y="65"/>
                      </a:cubicBezTo>
                      <a:cubicBezTo>
                        <a:pt x="3587" y="-246"/>
                        <a:pt x="5090" y="584"/>
                        <a:pt x="5401" y="1931"/>
                      </a:cubicBezTo>
                      <a:cubicBezTo>
                        <a:pt x="7734" y="11262"/>
                        <a:pt x="7630" y="20437"/>
                        <a:pt x="7579" y="29301"/>
                      </a:cubicBezTo>
                      <a:cubicBezTo>
                        <a:pt x="7579" y="33915"/>
                        <a:pt x="7475" y="38684"/>
                        <a:pt x="7786" y="43401"/>
                      </a:cubicBezTo>
                      <a:cubicBezTo>
                        <a:pt x="27898" y="44334"/>
                        <a:pt x="54698" y="37803"/>
                        <a:pt x="62681" y="35677"/>
                      </a:cubicBezTo>
                      <a:cubicBezTo>
                        <a:pt x="64132" y="35315"/>
                        <a:pt x="65635" y="36040"/>
                        <a:pt x="66050" y="37388"/>
                      </a:cubicBezTo>
                      <a:cubicBezTo>
                        <a:pt x="66465" y="38684"/>
                        <a:pt x="65635" y="40083"/>
                        <a:pt x="64184" y="40446"/>
                      </a:cubicBezTo>
                      <a:cubicBezTo>
                        <a:pt x="56564" y="42467"/>
                        <a:pt x="32097" y="48429"/>
                        <a:pt x="11777" y="484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69" name="Google Shape;15169;p33"/>
                <p:cNvSpPr/>
                <p:nvPr/>
              </p:nvSpPr>
              <p:spPr>
                <a:xfrm>
                  <a:off x="4687751" y="5624545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5" y="48571"/>
                      </a:moveTo>
                      <a:cubicBezTo>
                        <a:pt x="2073" y="48571"/>
                        <a:pt x="1451" y="48363"/>
                        <a:pt x="985" y="48001"/>
                      </a:cubicBezTo>
                      <a:cubicBezTo>
                        <a:pt x="363" y="47534"/>
                        <a:pt x="0" y="46808"/>
                        <a:pt x="0" y="46031"/>
                      </a:cubicBezTo>
                      <a:cubicBezTo>
                        <a:pt x="103" y="40070"/>
                        <a:pt x="259" y="34108"/>
                        <a:pt x="466" y="28147"/>
                      </a:cubicBezTo>
                      <a:cubicBezTo>
                        <a:pt x="725" y="19749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0" y="0"/>
                      </a:cubicBezTo>
                      <a:lnTo>
                        <a:pt x="3680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144"/>
                        <a:pt x="6220" y="19853"/>
                        <a:pt x="5909" y="28303"/>
                      </a:cubicBezTo>
                      <a:cubicBezTo>
                        <a:pt x="5754" y="33227"/>
                        <a:pt x="5598" y="38100"/>
                        <a:pt x="5495" y="43024"/>
                      </a:cubicBezTo>
                      <a:cubicBezTo>
                        <a:pt x="10782" y="42143"/>
                        <a:pt x="16173" y="41573"/>
                        <a:pt x="21460" y="41002"/>
                      </a:cubicBezTo>
                      <a:cubicBezTo>
                        <a:pt x="31465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2"/>
                      </a:cubicBezTo>
                      <a:cubicBezTo>
                        <a:pt x="43076" y="43646"/>
                        <a:pt x="32450" y="44786"/>
                        <a:pt x="22186" y="45927"/>
                      </a:cubicBezTo>
                      <a:cubicBezTo>
                        <a:pt x="15914" y="46601"/>
                        <a:pt x="9434" y="47327"/>
                        <a:pt x="3369" y="48467"/>
                      </a:cubicBezTo>
                      <a:cubicBezTo>
                        <a:pt x="3162" y="48467"/>
                        <a:pt x="3006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70" name="Google Shape;15170;p33"/>
                <p:cNvSpPr/>
                <p:nvPr/>
              </p:nvSpPr>
              <p:spPr>
                <a:xfrm>
                  <a:off x="4671992" y="5645072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6" y="48571"/>
                      </a:moveTo>
                      <a:cubicBezTo>
                        <a:pt x="2074" y="48571"/>
                        <a:pt x="1452" y="48363"/>
                        <a:pt x="985" y="48001"/>
                      </a:cubicBezTo>
                      <a:cubicBezTo>
                        <a:pt x="363" y="47535"/>
                        <a:pt x="0" y="46809"/>
                        <a:pt x="0" y="46031"/>
                      </a:cubicBezTo>
                      <a:cubicBezTo>
                        <a:pt x="104" y="40070"/>
                        <a:pt x="259" y="34056"/>
                        <a:pt x="467" y="28096"/>
                      </a:cubicBezTo>
                      <a:cubicBezTo>
                        <a:pt x="726" y="19698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1" y="0"/>
                      </a:cubicBezTo>
                      <a:lnTo>
                        <a:pt x="3681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093"/>
                        <a:pt x="6220" y="19801"/>
                        <a:pt x="5909" y="28251"/>
                      </a:cubicBezTo>
                      <a:cubicBezTo>
                        <a:pt x="5754" y="33176"/>
                        <a:pt x="5598" y="38100"/>
                        <a:pt x="5495" y="43025"/>
                      </a:cubicBezTo>
                      <a:cubicBezTo>
                        <a:pt x="10782" y="42143"/>
                        <a:pt x="16173" y="41573"/>
                        <a:pt x="21460" y="41003"/>
                      </a:cubicBezTo>
                      <a:cubicBezTo>
                        <a:pt x="31413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3"/>
                      </a:cubicBezTo>
                      <a:cubicBezTo>
                        <a:pt x="43076" y="43647"/>
                        <a:pt x="32450" y="44787"/>
                        <a:pt x="22186" y="45927"/>
                      </a:cubicBezTo>
                      <a:cubicBezTo>
                        <a:pt x="15914" y="46601"/>
                        <a:pt x="9434" y="47327"/>
                        <a:pt x="3370" y="48467"/>
                      </a:cubicBezTo>
                      <a:cubicBezTo>
                        <a:pt x="3162" y="48467"/>
                        <a:pt x="3007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71" name="Google Shape;15171;p33"/>
                <p:cNvSpPr/>
                <p:nvPr/>
              </p:nvSpPr>
              <p:spPr>
                <a:xfrm>
                  <a:off x="4732160" y="5595560"/>
                  <a:ext cx="29547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7" h="20379" extrusionOk="0">
                      <a:moveTo>
                        <a:pt x="5924" y="20380"/>
                      </a:moveTo>
                      <a:cubicBezTo>
                        <a:pt x="4784" y="20380"/>
                        <a:pt x="3747" y="19758"/>
                        <a:pt x="3332" y="18720"/>
                      </a:cubicBezTo>
                      <a:cubicBezTo>
                        <a:pt x="1207" y="13330"/>
                        <a:pt x="66" y="3118"/>
                        <a:pt x="15" y="2703"/>
                      </a:cubicBezTo>
                      <a:cubicBezTo>
                        <a:pt x="-141" y="1355"/>
                        <a:pt x="948" y="111"/>
                        <a:pt x="2451" y="7"/>
                      </a:cubicBezTo>
                      <a:cubicBezTo>
                        <a:pt x="3954" y="-96"/>
                        <a:pt x="5302" y="889"/>
                        <a:pt x="5458" y="2237"/>
                      </a:cubicBezTo>
                      <a:cubicBezTo>
                        <a:pt x="5458" y="2341"/>
                        <a:pt x="6287" y="9857"/>
                        <a:pt x="7738" y="14988"/>
                      </a:cubicBezTo>
                      <a:cubicBezTo>
                        <a:pt x="8309" y="14885"/>
                        <a:pt x="8931" y="14781"/>
                        <a:pt x="9604" y="14626"/>
                      </a:cubicBezTo>
                      <a:cubicBezTo>
                        <a:pt x="14736" y="13641"/>
                        <a:pt x="22512" y="12138"/>
                        <a:pt x="25104" y="10220"/>
                      </a:cubicBezTo>
                      <a:cubicBezTo>
                        <a:pt x="26244" y="9338"/>
                        <a:pt x="28006" y="9494"/>
                        <a:pt x="28939" y="10582"/>
                      </a:cubicBezTo>
                      <a:cubicBezTo>
                        <a:pt x="29873" y="11619"/>
                        <a:pt x="29717" y="13226"/>
                        <a:pt x="28577" y="14056"/>
                      </a:cubicBezTo>
                      <a:cubicBezTo>
                        <a:pt x="24948" y="16751"/>
                        <a:pt x="17069" y="18254"/>
                        <a:pt x="10693" y="19498"/>
                      </a:cubicBezTo>
                      <a:cubicBezTo>
                        <a:pt x="9086" y="19809"/>
                        <a:pt x="7635" y="20068"/>
                        <a:pt x="6494" y="20328"/>
                      </a:cubicBezTo>
                      <a:cubicBezTo>
                        <a:pt x="6287" y="20328"/>
                        <a:pt x="6028" y="20380"/>
                        <a:pt x="5821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172" name="Google Shape;15172;p33"/>
              <p:cNvGrpSpPr/>
              <p:nvPr/>
            </p:nvGrpSpPr>
            <p:grpSpPr>
              <a:xfrm>
                <a:off x="4652388" y="5429117"/>
                <a:ext cx="64998" cy="75943"/>
                <a:chOff x="4652388" y="5429117"/>
                <a:chExt cx="64998" cy="75943"/>
              </a:xfrm>
            </p:grpSpPr>
            <p:sp>
              <p:nvSpPr>
                <p:cNvPr id="15173" name="Google Shape;15173;p33"/>
                <p:cNvSpPr/>
                <p:nvPr/>
              </p:nvSpPr>
              <p:spPr>
                <a:xfrm>
                  <a:off x="4652388" y="5429117"/>
                  <a:ext cx="53359" cy="75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9" h="75943" extrusionOk="0">
                      <a:moveTo>
                        <a:pt x="1721" y="75944"/>
                      </a:moveTo>
                      <a:cubicBezTo>
                        <a:pt x="1099" y="75944"/>
                        <a:pt x="528" y="75632"/>
                        <a:pt x="217" y="75114"/>
                      </a:cubicBezTo>
                      <a:cubicBezTo>
                        <a:pt x="-249" y="74388"/>
                        <a:pt x="62" y="73456"/>
                        <a:pt x="891" y="73041"/>
                      </a:cubicBezTo>
                      <a:cubicBezTo>
                        <a:pt x="6023" y="70553"/>
                        <a:pt x="8978" y="65628"/>
                        <a:pt x="11829" y="60859"/>
                      </a:cubicBezTo>
                      <a:cubicBezTo>
                        <a:pt x="12658" y="59459"/>
                        <a:pt x="13436" y="58163"/>
                        <a:pt x="14265" y="56919"/>
                      </a:cubicBezTo>
                      <a:cubicBezTo>
                        <a:pt x="16131" y="54173"/>
                        <a:pt x="17894" y="51373"/>
                        <a:pt x="19656" y="48574"/>
                      </a:cubicBezTo>
                      <a:cubicBezTo>
                        <a:pt x="21937" y="44997"/>
                        <a:pt x="24322" y="41265"/>
                        <a:pt x="26810" y="37636"/>
                      </a:cubicBezTo>
                      <a:cubicBezTo>
                        <a:pt x="28728" y="34837"/>
                        <a:pt x="31319" y="31675"/>
                        <a:pt x="34067" y="28306"/>
                      </a:cubicBezTo>
                      <a:cubicBezTo>
                        <a:pt x="41324" y="19338"/>
                        <a:pt x="49514" y="9178"/>
                        <a:pt x="50032" y="1454"/>
                      </a:cubicBezTo>
                      <a:cubicBezTo>
                        <a:pt x="50084" y="625"/>
                        <a:pt x="50810" y="-49"/>
                        <a:pt x="51795" y="3"/>
                      </a:cubicBezTo>
                      <a:cubicBezTo>
                        <a:pt x="52728" y="55"/>
                        <a:pt x="53454" y="780"/>
                        <a:pt x="53350" y="1610"/>
                      </a:cubicBezTo>
                      <a:cubicBezTo>
                        <a:pt x="52780" y="10266"/>
                        <a:pt x="44279" y="20789"/>
                        <a:pt x="36762" y="30120"/>
                      </a:cubicBezTo>
                      <a:cubicBezTo>
                        <a:pt x="34067" y="33438"/>
                        <a:pt x="31527" y="36600"/>
                        <a:pt x="29661" y="39295"/>
                      </a:cubicBezTo>
                      <a:cubicBezTo>
                        <a:pt x="27173" y="42872"/>
                        <a:pt x="24840" y="46552"/>
                        <a:pt x="22559" y="50129"/>
                      </a:cubicBezTo>
                      <a:cubicBezTo>
                        <a:pt x="20745" y="52929"/>
                        <a:pt x="18982" y="55779"/>
                        <a:pt x="17116" y="58527"/>
                      </a:cubicBezTo>
                      <a:cubicBezTo>
                        <a:pt x="16339" y="59719"/>
                        <a:pt x="15561" y="61015"/>
                        <a:pt x="14732" y="62363"/>
                      </a:cubicBezTo>
                      <a:cubicBezTo>
                        <a:pt x="11777" y="67287"/>
                        <a:pt x="8408" y="72886"/>
                        <a:pt x="2446" y="75788"/>
                      </a:cubicBezTo>
                      <a:cubicBezTo>
                        <a:pt x="2187" y="75892"/>
                        <a:pt x="1928" y="75944"/>
                        <a:pt x="1669" y="7594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74" name="Google Shape;15174;p33"/>
                <p:cNvSpPr/>
                <p:nvPr/>
              </p:nvSpPr>
              <p:spPr>
                <a:xfrm>
                  <a:off x="4679397" y="5433798"/>
                  <a:ext cx="37989" cy="2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89" h="25127" extrusionOk="0">
                      <a:moveTo>
                        <a:pt x="6540" y="25076"/>
                      </a:moveTo>
                      <a:cubicBezTo>
                        <a:pt x="6125" y="25076"/>
                        <a:pt x="5710" y="24921"/>
                        <a:pt x="5399" y="24661"/>
                      </a:cubicBezTo>
                      <a:cubicBezTo>
                        <a:pt x="5036" y="24350"/>
                        <a:pt x="4881" y="23935"/>
                        <a:pt x="4881" y="23469"/>
                      </a:cubicBezTo>
                      <a:cubicBezTo>
                        <a:pt x="5244" y="16782"/>
                        <a:pt x="3326" y="8229"/>
                        <a:pt x="164" y="2164"/>
                      </a:cubicBezTo>
                      <a:cubicBezTo>
                        <a:pt x="-251" y="1387"/>
                        <a:pt x="164" y="505"/>
                        <a:pt x="941" y="143"/>
                      </a:cubicBezTo>
                      <a:cubicBezTo>
                        <a:pt x="1771" y="-221"/>
                        <a:pt x="2756" y="143"/>
                        <a:pt x="3170" y="868"/>
                      </a:cubicBezTo>
                      <a:cubicBezTo>
                        <a:pt x="6280" y="6829"/>
                        <a:pt x="8250" y="15020"/>
                        <a:pt x="8250" y="21862"/>
                      </a:cubicBezTo>
                      <a:cubicBezTo>
                        <a:pt x="16544" y="20825"/>
                        <a:pt x="28207" y="17248"/>
                        <a:pt x="35620" y="14190"/>
                      </a:cubicBezTo>
                      <a:cubicBezTo>
                        <a:pt x="36449" y="13827"/>
                        <a:pt x="37486" y="14190"/>
                        <a:pt x="37849" y="14968"/>
                      </a:cubicBezTo>
                      <a:cubicBezTo>
                        <a:pt x="38212" y="15745"/>
                        <a:pt x="37849" y="16626"/>
                        <a:pt x="37020" y="16989"/>
                      </a:cubicBezTo>
                      <a:cubicBezTo>
                        <a:pt x="28830" y="20410"/>
                        <a:pt x="15404" y="24402"/>
                        <a:pt x="6695" y="25128"/>
                      </a:cubicBezTo>
                      <a:cubicBezTo>
                        <a:pt x="6695" y="25128"/>
                        <a:pt x="6591" y="25128"/>
                        <a:pt x="6540" y="2512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75" name="Google Shape;15175;p33"/>
                <p:cNvSpPr/>
                <p:nvPr/>
              </p:nvSpPr>
              <p:spPr>
                <a:xfrm>
                  <a:off x="4674079" y="5440659"/>
                  <a:ext cx="42824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24" h="29463" extrusionOk="0">
                      <a:moveTo>
                        <a:pt x="5897" y="29463"/>
                      </a:moveTo>
                      <a:cubicBezTo>
                        <a:pt x="5067" y="29463"/>
                        <a:pt x="4393" y="28945"/>
                        <a:pt x="4238" y="28219"/>
                      </a:cubicBezTo>
                      <a:cubicBezTo>
                        <a:pt x="3564" y="24798"/>
                        <a:pt x="3253" y="21377"/>
                        <a:pt x="2942" y="18008"/>
                      </a:cubicBezTo>
                      <a:cubicBezTo>
                        <a:pt x="2423" y="12513"/>
                        <a:pt x="1957" y="7277"/>
                        <a:pt x="91" y="1990"/>
                      </a:cubicBezTo>
                      <a:cubicBezTo>
                        <a:pt x="-220" y="1161"/>
                        <a:pt x="298" y="331"/>
                        <a:pt x="1179" y="72"/>
                      </a:cubicBezTo>
                      <a:cubicBezTo>
                        <a:pt x="2061" y="-187"/>
                        <a:pt x="2994" y="279"/>
                        <a:pt x="3305" y="1057"/>
                      </a:cubicBezTo>
                      <a:cubicBezTo>
                        <a:pt x="5326" y="6655"/>
                        <a:pt x="5845" y="12305"/>
                        <a:pt x="6311" y="17748"/>
                      </a:cubicBezTo>
                      <a:cubicBezTo>
                        <a:pt x="6570" y="20600"/>
                        <a:pt x="6830" y="23502"/>
                        <a:pt x="7296" y="26353"/>
                      </a:cubicBezTo>
                      <a:cubicBezTo>
                        <a:pt x="19685" y="25886"/>
                        <a:pt x="35755" y="20496"/>
                        <a:pt x="40523" y="18785"/>
                      </a:cubicBezTo>
                      <a:cubicBezTo>
                        <a:pt x="41405" y="18474"/>
                        <a:pt x="42338" y="18837"/>
                        <a:pt x="42700" y="19666"/>
                      </a:cubicBezTo>
                      <a:cubicBezTo>
                        <a:pt x="43063" y="20444"/>
                        <a:pt x="42597" y="21325"/>
                        <a:pt x="41767" y="21636"/>
                      </a:cubicBezTo>
                      <a:cubicBezTo>
                        <a:pt x="36688" y="23450"/>
                        <a:pt x="19063" y="29360"/>
                        <a:pt x="5897" y="29412"/>
                      </a:cubicBezTo>
                      <a:lnTo>
                        <a:pt x="5897" y="2941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76" name="Google Shape;15176;p33"/>
                <p:cNvSpPr/>
                <p:nvPr/>
              </p:nvSpPr>
              <p:spPr>
                <a:xfrm>
                  <a:off x="4668924" y="5452547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0"/>
                      </a:cubicBezTo>
                      <a:cubicBezTo>
                        <a:pt x="2447" y="29291"/>
                        <a:pt x="2188" y="28876"/>
                        <a:pt x="2136" y="28410"/>
                      </a:cubicBezTo>
                      <a:cubicBezTo>
                        <a:pt x="1825" y="24729"/>
                        <a:pt x="1566" y="21049"/>
                        <a:pt x="1306" y="17420"/>
                      </a:cubicBezTo>
                      <a:cubicBezTo>
                        <a:pt x="944" y="12237"/>
                        <a:pt x="581" y="6897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499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29"/>
                        <a:pt x="4624" y="17213"/>
                      </a:cubicBezTo>
                      <a:cubicBezTo>
                        <a:pt x="4831" y="20220"/>
                        <a:pt x="5039" y="23278"/>
                        <a:pt x="5298" y="26284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6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8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77" name="Google Shape;15177;p33"/>
                <p:cNvSpPr/>
                <p:nvPr/>
              </p:nvSpPr>
              <p:spPr>
                <a:xfrm>
                  <a:off x="4660526" y="5465920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1"/>
                      </a:cubicBezTo>
                      <a:cubicBezTo>
                        <a:pt x="2447" y="29291"/>
                        <a:pt x="2188" y="28877"/>
                        <a:pt x="2136" y="28410"/>
                      </a:cubicBezTo>
                      <a:cubicBezTo>
                        <a:pt x="1825" y="24729"/>
                        <a:pt x="1566" y="21101"/>
                        <a:pt x="1306" y="17421"/>
                      </a:cubicBezTo>
                      <a:cubicBezTo>
                        <a:pt x="944" y="12237"/>
                        <a:pt x="581" y="6898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395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30"/>
                        <a:pt x="4624" y="17213"/>
                      </a:cubicBezTo>
                      <a:cubicBezTo>
                        <a:pt x="4831" y="20220"/>
                        <a:pt x="5039" y="23227"/>
                        <a:pt x="5298" y="26285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7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9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78" name="Google Shape;15178;p33"/>
                <p:cNvSpPr/>
                <p:nvPr/>
              </p:nvSpPr>
              <p:spPr>
                <a:xfrm>
                  <a:off x="4693842" y="5432410"/>
                  <a:ext cx="18758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58" h="12416" extrusionOk="0">
                      <a:moveTo>
                        <a:pt x="4535" y="12417"/>
                      </a:moveTo>
                      <a:cubicBezTo>
                        <a:pt x="3913" y="12417"/>
                        <a:pt x="3291" y="12105"/>
                        <a:pt x="3032" y="11535"/>
                      </a:cubicBezTo>
                      <a:cubicBezTo>
                        <a:pt x="1373" y="8321"/>
                        <a:pt x="77" y="2153"/>
                        <a:pt x="25" y="1842"/>
                      </a:cubicBezTo>
                      <a:cubicBezTo>
                        <a:pt x="-130" y="1013"/>
                        <a:pt x="440" y="235"/>
                        <a:pt x="1373" y="28"/>
                      </a:cubicBezTo>
                      <a:cubicBezTo>
                        <a:pt x="2254" y="-128"/>
                        <a:pt x="3187" y="391"/>
                        <a:pt x="3343" y="1220"/>
                      </a:cubicBezTo>
                      <a:cubicBezTo>
                        <a:pt x="3343" y="1272"/>
                        <a:pt x="4328" y="5833"/>
                        <a:pt x="5520" y="8943"/>
                      </a:cubicBezTo>
                      <a:cubicBezTo>
                        <a:pt x="5883" y="8840"/>
                        <a:pt x="6246" y="8736"/>
                        <a:pt x="6609" y="8633"/>
                      </a:cubicBezTo>
                      <a:cubicBezTo>
                        <a:pt x="9719" y="7751"/>
                        <a:pt x="14384" y="6455"/>
                        <a:pt x="15888" y="5107"/>
                      </a:cubicBezTo>
                      <a:cubicBezTo>
                        <a:pt x="16561" y="4537"/>
                        <a:pt x="17598" y="4537"/>
                        <a:pt x="18272" y="5107"/>
                      </a:cubicBezTo>
                      <a:cubicBezTo>
                        <a:pt x="18946" y="5729"/>
                        <a:pt x="18894" y="6663"/>
                        <a:pt x="18272" y="7285"/>
                      </a:cubicBezTo>
                      <a:cubicBezTo>
                        <a:pt x="16199" y="9151"/>
                        <a:pt x="11430" y="10447"/>
                        <a:pt x="7645" y="11535"/>
                      </a:cubicBezTo>
                      <a:cubicBezTo>
                        <a:pt x="6660" y="11795"/>
                        <a:pt x="5831" y="12054"/>
                        <a:pt x="5157" y="12261"/>
                      </a:cubicBezTo>
                      <a:cubicBezTo>
                        <a:pt x="5002" y="12313"/>
                        <a:pt x="4794" y="12365"/>
                        <a:pt x="4587" y="1236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179" name="Google Shape;15179;p33"/>
              <p:cNvGrpSpPr/>
              <p:nvPr/>
            </p:nvGrpSpPr>
            <p:grpSpPr>
              <a:xfrm>
                <a:off x="4656558" y="5705800"/>
                <a:ext cx="83632" cy="81770"/>
                <a:chOff x="4656558" y="5705800"/>
                <a:chExt cx="83632" cy="81770"/>
              </a:xfrm>
            </p:grpSpPr>
            <p:sp>
              <p:nvSpPr>
                <p:cNvPr id="15180" name="Google Shape;15180;p33"/>
                <p:cNvSpPr/>
                <p:nvPr/>
              </p:nvSpPr>
              <p:spPr>
                <a:xfrm>
                  <a:off x="4656558" y="5705800"/>
                  <a:ext cx="73047" cy="81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47" h="81770" extrusionOk="0">
                      <a:moveTo>
                        <a:pt x="1957" y="81770"/>
                      </a:moveTo>
                      <a:cubicBezTo>
                        <a:pt x="1180" y="81770"/>
                        <a:pt x="454" y="81356"/>
                        <a:pt x="143" y="80630"/>
                      </a:cubicBezTo>
                      <a:cubicBezTo>
                        <a:pt x="-272" y="79697"/>
                        <a:pt x="247" y="78660"/>
                        <a:pt x="1283" y="78297"/>
                      </a:cubicBezTo>
                      <a:cubicBezTo>
                        <a:pt x="7608" y="76069"/>
                        <a:pt x="11755" y="70729"/>
                        <a:pt x="15798" y="65546"/>
                      </a:cubicBezTo>
                      <a:cubicBezTo>
                        <a:pt x="16990" y="64042"/>
                        <a:pt x="18079" y="62591"/>
                        <a:pt x="19219" y="61295"/>
                      </a:cubicBezTo>
                      <a:cubicBezTo>
                        <a:pt x="21811" y="58340"/>
                        <a:pt x="24247" y="55334"/>
                        <a:pt x="26735" y="52327"/>
                      </a:cubicBezTo>
                      <a:cubicBezTo>
                        <a:pt x="29949" y="48439"/>
                        <a:pt x="33267" y="44448"/>
                        <a:pt x="36740" y="40560"/>
                      </a:cubicBezTo>
                      <a:cubicBezTo>
                        <a:pt x="39435" y="37554"/>
                        <a:pt x="42857" y="34184"/>
                        <a:pt x="46537" y="30608"/>
                      </a:cubicBezTo>
                      <a:cubicBezTo>
                        <a:pt x="56282" y="21122"/>
                        <a:pt x="67375" y="10391"/>
                        <a:pt x="69138" y="1475"/>
                      </a:cubicBezTo>
                      <a:cubicBezTo>
                        <a:pt x="69345" y="490"/>
                        <a:pt x="70382" y="-132"/>
                        <a:pt x="71419" y="24"/>
                      </a:cubicBezTo>
                      <a:cubicBezTo>
                        <a:pt x="72507" y="179"/>
                        <a:pt x="73181" y="1112"/>
                        <a:pt x="73026" y="2097"/>
                      </a:cubicBezTo>
                      <a:cubicBezTo>
                        <a:pt x="71056" y="12050"/>
                        <a:pt x="59548" y="23195"/>
                        <a:pt x="49440" y="33044"/>
                      </a:cubicBezTo>
                      <a:cubicBezTo>
                        <a:pt x="45811" y="36569"/>
                        <a:pt x="42390" y="39887"/>
                        <a:pt x="39798" y="42789"/>
                      </a:cubicBezTo>
                      <a:cubicBezTo>
                        <a:pt x="36377" y="46625"/>
                        <a:pt x="33059" y="50617"/>
                        <a:pt x="29897" y="54452"/>
                      </a:cubicBezTo>
                      <a:cubicBezTo>
                        <a:pt x="27409" y="57459"/>
                        <a:pt x="24869" y="60518"/>
                        <a:pt x="22329" y="63524"/>
                      </a:cubicBezTo>
                      <a:cubicBezTo>
                        <a:pt x="21240" y="64820"/>
                        <a:pt x="20100" y="66219"/>
                        <a:pt x="19012" y="67671"/>
                      </a:cubicBezTo>
                      <a:cubicBezTo>
                        <a:pt x="14813" y="73010"/>
                        <a:pt x="10096" y="79075"/>
                        <a:pt x="2735" y="81667"/>
                      </a:cubicBezTo>
                      <a:cubicBezTo>
                        <a:pt x="2476" y="81770"/>
                        <a:pt x="2268" y="81770"/>
                        <a:pt x="2009" y="817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81" name="Google Shape;15181;p33"/>
                <p:cNvSpPr/>
                <p:nvPr/>
              </p:nvSpPr>
              <p:spPr>
                <a:xfrm>
                  <a:off x="4698216" y="5708274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5449" y="29793"/>
                      </a:moveTo>
                      <a:cubicBezTo>
                        <a:pt x="5034" y="29793"/>
                        <a:pt x="4619" y="29793"/>
                        <a:pt x="4205" y="29793"/>
                      </a:cubicBezTo>
                      <a:cubicBezTo>
                        <a:pt x="3634" y="29793"/>
                        <a:pt x="3116" y="29534"/>
                        <a:pt x="2753" y="29119"/>
                      </a:cubicBezTo>
                      <a:cubicBezTo>
                        <a:pt x="2390" y="28704"/>
                        <a:pt x="2235" y="28186"/>
                        <a:pt x="2339" y="27668"/>
                      </a:cubicBezTo>
                      <a:cubicBezTo>
                        <a:pt x="3790" y="19996"/>
                        <a:pt x="2857" y="9836"/>
                        <a:pt x="110" y="2371"/>
                      </a:cubicBezTo>
                      <a:cubicBezTo>
                        <a:pt x="-253" y="1438"/>
                        <a:pt x="317" y="402"/>
                        <a:pt x="1354" y="90"/>
                      </a:cubicBezTo>
                      <a:cubicBezTo>
                        <a:pt x="2390" y="-220"/>
                        <a:pt x="3479" y="298"/>
                        <a:pt x="3842" y="1231"/>
                      </a:cubicBezTo>
                      <a:cubicBezTo>
                        <a:pt x="6537" y="8540"/>
                        <a:pt x="7574" y="18285"/>
                        <a:pt x="6537" y="26164"/>
                      </a:cubicBezTo>
                      <a:cubicBezTo>
                        <a:pt x="16283" y="26009"/>
                        <a:pt x="30382" y="23313"/>
                        <a:pt x="39402" y="20721"/>
                      </a:cubicBezTo>
                      <a:cubicBezTo>
                        <a:pt x="40439" y="20411"/>
                        <a:pt x="41527" y="20929"/>
                        <a:pt x="41890" y="21862"/>
                      </a:cubicBezTo>
                      <a:cubicBezTo>
                        <a:pt x="42201" y="22795"/>
                        <a:pt x="41631" y="23832"/>
                        <a:pt x="40594" y="24091"/>
                      </a:cubicBezTo>
                      <a:cubicBezTo>
                        <a:pt x="30952" y="26890"/>
                        <a:pt x="15661" y="29741"/>
                        <a:pt x="5500" y="297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82" name="Google Shape;15182;p33"/>
                <p:cNvSpPr/>
                <p:nvPr/>
              </p:nvSpPr>
              <p:spPr>
                <a:xfrm>
                  <a:off x="4690979" y="5715633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9472" y="34978"/>
                      </a:moveTo>
                      <a:cubicBezTo>
                        <a:pt x="7087" y="34978"/>
                        <a:pt x="4806" y="34874"/>
                        <a:pt x="2629" y="34667"/>
                      </a:cubicBezTo>
                      <a:cubicBezTo>
                        <a:pt x="1696" y="34563"/>
                        <a:pt x="919" y="33838"/>
                        <a:pt x="867" y="33008"/>
                      </a:cubicBezTo>
                      <a:cubicBezTo>
                        <a:pt x="608" y="28965"/>
                        <a:pt x="763" y="24922"/>
                        <a:pt x="919" y="21034"/>
                      </a:cubicBezTo>
                      <a:cubicBezTo>
                        <a:pt x="1178" y="14554"/>
                        <a:pt x="1385" y="8489"/>
                        <a:pt x="37" y="2114"/>
                      </a:cubicBezTo>
                      <a:cubicBezTo>
                        <a:pt x="-170" y="1128"/>
                        <a:pt x="504" y="196"/>
                        <a:pt x="1592" y="40"/>
                      </a:cubicBezTo>
                      <a:cubicBezTo>
                        <a:pt x="2629" y="-168"/>
                        <a:pt x="3666" y="454"/>
                        <a:pt x="3873" y="1440"/>
                      </a:cubicBezTo>
                      <a:cubicBezTo>
                        <a:pt x="5325" y="8178"/>
                        <a:pt x="5065" y="14813"/>
                        <a:pt x="4806" y="21189"/>
                      </a:cubicBezTo>
                      <a:cubicBezTo>
                        <a:pt x="4703" y="24507"/>
                        <a:pt x="4547" y="27928"/>
                        <a:pt x="4651" y="31298"/>
                      </a:cubicBezTo>
                      <a:cubicBezTo>
                        <a:pt x="19113" y="32334"/>
                        <a:pt x="38500" y="28084"/>
                        <a:pt x="44306" y="26736"/>
                      </a:cubicBezTo>
                      <a:cubicBezTo>
                        <a:pt x="45343" y="26477"/>
                        <a:pt x="46431" y="27047"/>
                        <a:pt x="46691" y="28032"/>
                      </a:cubicBezTo>
                      <a:cubicBezTo>
                        <a:pt x="46950" y="28965"/>
                        <a:pt x="46328" y="29950"/>
                        <a:pt x="45291" y="30209"/>
                      </a:cubicBezTo>
                      <a:cubicBezTo>
                        <a:pt x="40003" y="31453"/>
                        <a:pt x="23571" y="35030"/>
                        <a:pt x="9368" y="3503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83" name="Google Shape;15183;p33"/>
                <p:cNvSpPr/>
                <p:nvPr/>
              </p:nvSpPr>
              <p:spPr>
                <a:xfrm>
                  <a:off x="4681582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1970" y="34834"/>
                      </a:moveTo>
                      <a:cubicBezTo>
                        <a:pt x="1503" y="34834"/>
                        <a:pt x="1037" y="34678"/>
                        <a:pt x="674" y="34420"/>
                      </a:cubicBezTo>
                      <a:cubicBezTo>
                        <a:pt x="207" y="34056"/>
                        <a:pt x="0" y="33538"/>
                        <a:pt x="0" y="33020"/>
                      </a:cubicBezTo>
                      <a:cubicBezTo>
                        <a:pt x="207" y="28717"/>
                        <a:pt x="466" y="24467"/>
                        <a:pt x="726" y="20165"/>
                      </a:cubicBezTo>
                      <a:cubicBezTo>
                        <a:pt x="1088" y="14099"/>
                        <a:pt x="1503" y="7879"/>
                        <a:pt x="1659" y="1762"/>
                      </a:cubicBezTo>
                      <a:cubicBezTo>
                        <a:pt x="1659" y="778"/>
                        <a:pt x="2540" y="0"/>
                        <a:pt x="3629" y="0"/>
                      </a:cubicBezTo>
                      <a:cubicBezTo>
                        <a:pt x="3629" y="0"/>
                        <a:pt x="3629" y="0"/>
                        <a:pt x="3629" y="0"/>
                      </a:cubicBezTo>
                      <a:cubicBezTo>
                        <a:pt x="4717" y="0"/>
                        <a:pt x="5598" y="830"/>
                        <a:pt x="5547" y="1814"/>
                      </a:cubicBezTo>
                      <a:cubicBezTo>
                        <a:pt x="5391" y="8034"/>
                        <a:pt x="5028" y="14307"/>
                        <a:pt x="4614" y="20371"/>
                      </a:cubicBezTo>
                      <a:cubicBezTo>
                        <a:pt x="4406" y="23897"/>
                        <a:pt x="4147" y="27421"/>
                        <a:pt x="3991" y="30946"/>
                      </a:cubicBezTo>
                      <a:cubicBezTo>
                        <a:pt x="7827" y="30428"/>
                        <a:pt x="11715" y="30117"/>
                        <a:pt x="15499" y="29754"/>
                      </a:cubicBezTo>
                      <a:cubicBezTo>
                        <a:pt x="22705" y="29132"/>
                        <a:pt x="30169" y="28510"/>
                        <a:pt x="36804" y="26540"/>
                      </a:cubicBezTo>
                      <a:cubicBezTo>
                        <a:pt x="37841" y="26229"/>
                        <a:pt x="38929" y="26748"/>
                        <a:pt x="39292" y="27681"/>
                      </a:cubicBezTo>
                      <a:cubicBezTo>
                        <a:pt x="39655" y="28614"/>
                        <a:pt x="39085" y="29650"/>
                        <a:pt x="38048" y="29962"/>
                      </a:cubicBezTo>
                      <a:cubicBezTo>
                        <a:pt x="30998" y="32087"/>
                        <a:pt x="23327" y="32761"/>
                        <a:pt x="15862" y="33331"/>
                      </a:cubicBezTo>
                      <a:cubicBezTo>
                        <a:pt x="11352" y="33694"/>
                        <a:pt x="6635" y="34108"/>
                        <a:pt x="2281" y="34834"/>
                      </a:cubicBezTo>
                      <a:cubicBezTo>
                        <a:pt x="2177" y="34834"/>
                        <a:pt x="2022" y="34834"/>
                        <a:pt x="1918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84" name="Google Shape;15184;p33"/>
                <p:cNvSpPr/>
                <p:nvPr/>
              </p:nvSpPr>
              <p:spPr>
                <a:xfrm>
                  <a:off x="4669763" y="5743145"/>
                  <a:ext cx="39453" cy="34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88" extrusionOk="0">
                      <a:moveTo>
                        <a:pt x="1970" y="34888"/>
                      </a:moveTo>
                      <a:cubicBezTo>
                        <a:pt x="1503" y="34888"/>
                        <a:pt x="1037" y="34733"/>
                        <a:pt x="674" y="34473"/>
                      </a:cubicBezTo>
                      <a:cubicBezTo>
                        <a:pt x="208" y="34111"/>
                        <a:pt x="0" y="33592"/>
                        <a:pt x="0" y="33074"/>
                      </a:cubicBezTo>
                      <a:cubicBezTo>
                        <a:pt x="208" y="28771"/>
                        <a:pt x="467" y="24469"/>
                        <a:pt x="726" y="20166"/>
                      </a:cubicBezTo>
                      <a:cubicBezTo>
                        <a:pt x="1089" y="14154"/>
                        <a:pt x="1503" y="7881"/>
                        <a:pt x="1659" y="1765"/>
                      </a:cubicBezTo>
                      <a:cubicBezTo>
                        <a:pt x="1659" y="779"/>
                        <a:pt x="2592" y="-50"/>
                        <a:pt x="3681" y="2"/>
                      </a:cubicBezTo>
                      <a:cubicBezTo>
                        <a:pt x="4769" y="2"/>
                        <a:pt x="5650" y="831"/>
                        <a:pt x="5598" y="1816"/>
                      </a:cubicBezTo>
                      <a:cubicBezTo>
                        <a:pt x="5443" y="8037"/>
                        <a:pt x="5080" y="14257"/>
                        <a:pt x="4665" y="20322"/>
                      </a:cubicBezTo>
                      <a:cubicBezTo>
                        <a:pt x="4458" y="23847"/>
                        <a:pt x="4199" y="27424"/>
                        <a:pt x="4043" y="30949"/>
                      </a:cubicBezTo>
                      <a:cubicBezTo>
                        <a:pt x="7879" y="30430"/>
                        <a:pt x="11767" y="30067"/>
                        <a:pt x="15551" y="29757"/>
                      </a:cubicBezTo>
                      <a:cubicBezTo>
                        <a:pt x="22756" y="29135"/>
                        <a:pt x="30221" y="28513"/>
                        <a:pt x="36856" y="26543"/>
                      </a:cubicBezTo>
                      <a:cubicBezTo>
                        <a:pt x="37893" y="26231"/>
                        <a:pt x="38981" y="26750"/>
                        <a:pt x="39344" y="27683"/>
                      </a:cubicBezTo>
                      <a:cubicBezTo>
                        <a:pt x="39707" y="28616"/>
                        <a:pt x="39137" y="29653"/>
                        <a:pt x="38100" y="29963"/>
                      </a:cubicBezTo>
                      <a:cubicBezTo>
                        <a:pt x="31050" y="32089"/>
                        <a:pt x="23378" y="32763"/>
                        <a:pt x="15914" y="33333"/>
                      </a:cubicBezTo>
                      <a:cubicBezTo>
                        <a:pt x="11404" y="33696"/>
                        <a:pt x="6687" y="34111"/>
                        <a:pt x="2333" y="34836"/>
                      </a:cubicBezTo>
                      <a:cubicBezTo>
                        <a:pt x="2229" y="34836"/>
                        <a:pt x="2074" y="34836"/>
                        <a:pt x="1970" y="3483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85" name="Google Shape;15185;p33"/>
                <p:cNvSpPr/>
                <p:nvPr/>
              </p:nvSpPr>
              <p:spPr>
                <a:xfrm>
                  <a:off x="4715118" y="5708517"/>
                  <a:ext cx="21051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1" h="14775" extrusionOk="0">
                      <a:moveTo>
                        <a:pt x="3890" y="14776"/>
                      </a:moveTo>
                      <a:cubicBezTo>
                        <a:pt x="3061" y="14776"/>
                        <a:pt x="2283" y="14310"/>
                        <a:pt x="2024" y="13532"/>
                      </a:cubicBezTo>
                      <a:cubicBezTo>
                        <a:pt x="624" y="9592"/>
                        <a:pt x="2" y="2232"/>
                        <a:pt x="2" y="1921"/>
                      </a:cubicBezTo>
                      <a:cubicBezTo>
                        <a:pt x="-49" y="936"/>
                        <a:pt x="728" y="106"/>
                        <a:pt x="1817" y="3"/>
                      </a:cubicBezTo>
                      <a:cubicBezTo>
                        <a:pt x="2905" y="-49"/>
                        <a:pt x="3838" y="677"/>
                        <a:pt x="3890" y="1661"/>
                      </a:cubicBezTo>
                      <a:cubicBezTo>
                        <a:pt x="3890" y="1713"/>
                        <a:pt x="4305" y="7156"/>
                        <a:pt x="5290" y="10888"/>
                      </a:cubicBezTo>
                      <a:cubicBezTo>
                        <a:pt x="5705" y="10836"/>
                        <a:pt x="6171" y="10733"/>
                        <a:pt x="6638" y="10681"/>
                      </a:cubicBezTo>
                      <a:cubicBezTo>
                        <a:pt x="10370" y="10059"/>
                        <a:pt x="15968" y="9126"/>
                        <a:pt x="17886" y="7778"/>
                      </a:cubicBezTo>
                      <a:cubicBezTo>
                        <a:pt x="18715" y="7156"/>
                        <a:pt x="19960" y="7312"/>
                        <a:pt x="20634" y="8089"/>
                      </a:cubicBezTo>
                      <a:cubicBezTo>
                        <a:pt x="21307" y="8866"/>
                        <a:pt x="21152" y="10007"/>
                        <a:pt x="20271" y="10578"/>
                      </a:cubicBezTo>
                      <a:cubicBezTo>
                        <a:pt x="17575" y="12444"/>
                        <a:pt x="11873" y="13428"/>
                        <a:pt x="7312" y="14154"/>
                      </a:cubicBezTo>
                      <a:cubicBezTo>
                        <a:pt x="6171" y="14361"/>
                        <a:pt x="5083" y="14517"/>
                        <a:pt x="4253" y="14672"/>
                      </a:cubicBezTo>
                      <a:cubicBezTo>
                        <a:pt x="4098" y="14672"/>
                        <a:pt x="3994" y="14672"/>
                        <a:pt x="3838" y="1467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5186" name="Google Shape;15186;p33"/>
          <p:cNvGrpSpPr/>
          <p:nvPr/>
        </p:nvGrpSpPr>
        <p:grpSpPr>
          <a:xfrm flipH="1">
            <a:off x="3702501" y="6005989"/>
            <a:ext cx="448051" cy="653952"/>
            <a:chOff x="3462096" y="4358792"/>
            <a:chExt cx="336038" cy="490464"/>
          </a:xfrm>
        </p:grpSpPr>
        <p:grpSp>
          <p:nvGrpSpPr>
            <p:cNvPr id="15187" name="Google Shape;15187;p33"/>
            <p:cNvGrpSpPr/>
            <p:nvPr/>
          </p:nvGrpSpPr>
          <p:grpSpPr>
            <a:xfrm>
              <a:off x="3462096" y="4358792"/>
              <a:ext cx="336038" cy="490464"/>
              <a:chOff x="3462096" y="4358792"/>
              <a:chExt cx="336038" cy="490464"/>
            </a:xfrm>
          </p:grpSpPr>
          <p:sp>
            <p:nvSpPr>
              <p:cNvPr id="15188" name="Google Shape;15188;p33"/>
              <p:cNvSpPr/>
              <p:nvPr/>
            </p:nvSpPr>
            <p:spPr>
              <a:xfrm>
                <a:off x="3620533" y="4769534"/>
                <a:ext cx="25227" cy="79723"/>
              </a:xfrm>
              <a:custGeom>
                <a:avLst/>
                <a:gdLst/>
                <a:ahLst/>
                <a:cxnLst/>
                <a:rect l="l" t="t" r="r" b="b"/>
                <a:pathLst>
                  <a:path w="34322" h="108467" extrusionOk="0">
                    <a:moveTo>
                      <a:pt x="1592" y="3939"/>
                    </a:moveTo>
                    <a:cubicBezTo>
                      <a:pt x="1592" y="37114"/>
                      <a:pt x="-2659" y="74178"/>
                      <a:pt x="2732" y="106887"/>
                    </a:cubicBezTo>
                    <a:cubicBezTo>
                      <a:pt x="9264" y="108960"/>
                      <a:pt x="19838" y="109064"/>
                      <a:pt x="26421" y="106783"/>
                    </a:cubicBezTo>
                    <a:cubicBezTo>
                      <a:pt x="27095" y="86463"/>
                      <a:pt x="30102" y="66402"/>
                      <a:pt x="30620" y="45979"/>
                    </a:cubicBezTo>
                    <a:cubicBezTo>
                      <a:pt x="30983" y="31827"/>
                      <a:pt x="35234" y="15913"/>
                      <a:pt x="34145" y="2228"/>
                    </a:cubicBezTo>
                    <a:cubicBezTo>
                      <a:pt x="26940" y="-674"/>
                      <a:pt x="17817" y="-1348"/>
                      <a:pt x="1540" y="393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89" name="Google Shape;15189;p33"/>
              <p:cNvSpPr/>
              <p:nvPr/>
            </p:nvSpPr>
            <p:spPr>
              <a:xfrm>
                <a:off x="3633162" y="4501036"/>
                <a:ext cx="12649" cy="12649"/>
              </a:xfrm>
              <a:custGeom>
                <a:avLst/>
                <a:gdLst/>
                <a:ahLst/>
                <a:cxnLst/>
                <a:rect l="l" t="t" r="r" b="b"/>
                <a:pathLst>
                  <a:path w="17209" h="17209" extrusionOk="0">
                    <a:moveTo>
                      <a:pt x="17210" y="8605"/>
                    </a:moveTo>
                    <a:cubicBezTo>
                      <a:pt x="17210" y="13357"/>
                      <a:pt x="13357" y="17210"/>
                      <a:pt x="8605" y="17210"/>
                    </a:cubicBezTo>
                    <a:cubicBezTo>
                      <a:pt x="3852" y="17210"/>
                      <a:pt x="0" y="13358"/>
                      <a:pt x="0" y="8605"/>
                    </a:cubicBezTo>
                    <a:cubicBezTo>
                      <a:pt x="0" y="3853"/>
                      <a:pt x="3853" y="0"/>
                      <a:pt x="8605" y="0"/>
                    </a:cubicBezTo>
                    <a:cubicBezTo>
                      <a:pt x="13357" y="0"/>
                      <a:pt x="17210" y="3852"/>
                      <a:pt x="17210" y="86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90" name="Google Shape;15190;p33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91" name="Google Shape;15191;p33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92" name="Google Shape;15192;p33"/>
              <p:cNvSpPr/>
              <p:nvPr/>
            </p:nvSpPr>
            <p:spPr>
              <a:xfrm>
                <a:off x="3683001" y="4572273"/>
                <a:ext cx="7696" cy="7696"/>
              </a:xfrm>
              <a:custGeom>
                <a:avLst/>
                <a:gdLst/>
                <a:ahLst/>
                <a:cxnLst/>
                <a:rect l="l" t="t" r="r" b="b"/>
                <a:pathLst>
                  <a:path w="10471" h="10471" extrusionOk="0">
                    <a:moveTo>
                      <a:pt x="10471" y="5236"/>
                    </a:moveTo>
                    <a:cubicBezTo>
                      <a:pt x="10471" y="8139"/>
                      <a:pt x="8138" y="10471"/>
                      <a:pt x="5236" y="10471"/>
                    </a:cubicBezTo>
                    <a:cubicBezTo>
                      <a:pt x="2333" y="10471"/>
                      <a:pt x="0" y="8139"/>
                      <a:pt x="0" y="5236"/>
                    </a:cubicBezTo>
                    <a:cubicBezTo>
                      <a:pt x="0" y="2333"/>
                      <a:pt x="2333" y="0"/>
                      <a:pt x="5236" y="0"/>
                    </a:cubicBezTo>
                    <a:cubicBezTo>
                      <a:pt x="8138" y="0"/>
                      <a:pt x="10471" y="2333"/>
                      <a:pt x="10471" y="523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93" name="Google Shape;15193;p33"/>
              <p:cNvSpPr/>
              <p:nvPr/>
            </p:nvSpPr>
            <p:spPr>
              <a:xfrm>
                <a:off x="3633162" y="4572273"/>
                <a:ext cx="10743" cy="10743"/>
              </a:xfrm>
              <a:custGeom>
                <a:avLst/>
                <a:gdLst/>
                <a:ahLst/>
                <a:cxnLst/>
                <a:rect l="l" t="t" r="r" b="b"/>
                <a:pathLst>
                  <a:path w="14617" h="14617" extrusionOk="0">
                    <a:moveTo>
                      <a:pt x="14618" y="7309"/>
                    </a:moveTo>
                    <a:cubicBezTo>
                      <a:pt x="14618" y="11346"/>
                      <a:pt x="11345" y="14618"/>
                      <a:pt x="7309" y="14618"/>
                    </a:cubicBezTo>
                    <a:cubicBezTo>
                      <a:pt x="3272" y="14618"/>
                      <a:pt x="0" y="11346"/>
                      <a:pt x="0" y="7309"/>
                    </a:cubicBezTo>
                    <a:cubicBezTo>
                      <a:pt x="0" y="3273"/>
                      <a:pt x="3273" y="0"/>
                      <a:pt x="7309" y="0"/>
                    </a:cubicBezTo>
                    <a:cubicBezTo>
                      <a:pt x="11346" y="0"/>
                      <a:pt x="14618" y="3272"/>
                      <a:pt x="14618" y="730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94" name="Google Shape;15194;p33"/>
              <p:cNvSpPr/>
              <p:nvPr/>
            </p:nvSpPr>
            <p:spPr>
              <a:xfrm>
                <a:off x="3638492" y="4656568"/>
                <a:ext cx="16840" cy="1684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95" name="Google Shape;15195;p33"/>
              <p:cNvSpPr/>
              <p:nvPr/>
            </p:nvSpPr>
            <p:spPr>
              <a:xfrm>
                <a:off x="3591471" y="4631858"/>
                <a:ext cx="7924" cy="7924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1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96" name="Google Shape;15196;p33"/>
              <p:cNvSpPr/>
              <p:nvPr/>
            </p:nvSpPr>
            <p:spPr>
              <a:xfrm>
                <a:off x="3610165" y="4723007"/>
                <a:ext cx="6705" cy="6705"/>
              </a:xfrm>
              <a:custGeom>
                <a:avLst/>
                <a:gdLst/>
                <a:ahLst/>
                <a:cxnLst/>
                <a:rect l="l" t="t" r="r" b="b"/>
                <a:pathLst>
                  <a:path w="9123" h="9123" extrusionOk="0">
                    <a:moveTo>
                      <a:pt x="9123" y="4562"/>
                    </a:moveTo>
                    <a:cubicBezTo>
                      <a:pt x="9123" y="7102"/>
                      <a:pt x="7050" y="9123"/>
                      <a:pt x="4562" y="9123"/>
                    </a:cubicBezTo>
                    <a:cubicBezTo>
                      <a:pt x="2074" y="9123"/>
                      <a:pt x="0" y="7050"/>
                      <a:pt x="0" y="4562"/>
                    </a:cubicBezTo>
                    <a:cubicBezTo>
                      <a:pt x="0" y="2074"/>
                      <a:pt x="2074" y="0"/>
                      <a:pt x="4562" y="0"/>
                    </a:cubicBezTo>
                    <a:cubicBezTo>
                      <a:pt x="7050" y="0"/>
                      <a:pt x="9123" y="2074"/>
                      <a:pt x="9123" y="456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97" name="Google Shape;15197;p33"/>
              <p:cNvSpPr/>
              <p:nvPr/>
            </p:nvSpPr>
            <p:spPr>
              <a:xfrm>
                <a:off x="3707254" y="4722969"/>
                <a:ext cx="11201" cy="11201"/>
              </a:xfrm>
              <a:custGeom>
                <a:avLst/>
                <a:gdLst/>
                <a:ahLst/>
                <a:cxnLst/>
                <a:rect l="l" t="t" r="r" b="b"/>
                <a:pathLst>
                  <a:path w="15240" h="15240" extrusionOk="0">
                    <a:moveTo>
                      <a:pt x="15240" y="7620"/>
                    </a:moveTo>
                    <a:cubicBezTo>
                      <a:pt x="15240" y="11829"/>
                      <a:pt x="11828" y="15240"/>
                      <a:pt x="7620" y="15240"/>
                    </a:cubicBezTo>
                    <a:cubicBezTo>
                      <a:pt x="3412" y="15240"/>
                      <a:pt x="0" y="11829"/>
                      <a:pt x="0" y="7620"/>
                    </a:cubicBezTo>
                    <a:cubicBezTo>
                      <a:pt x="0" y="3412"/>
                      <a:pt x="3412" y="0"/>
                      <a:pt x="7620" y="0"/>
                    </a:cubicBezTo>
                    <a:cubicBezTo>
                      <a:pt x="11828" y="0"/>
                      <a:pt x="15240" y="3412"/>
                      <a:pt x="15240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98" name="Google Shape;15198;p33"/>
              <p:cNvSpPr/>
              <p:nvPr/>
            </p:nvSpPr>
            <p:spPr>
              <a:xfrm>
                <a:off x="3718409" y="4622416"/>
                <a:ext cx="19812" cy="19812"/>
              </a:xfrm>
              <a:custGeom>
                <a:avLst/>
                <a:gdLst/>
                <a:ahLst/>
                <a:cxnLst/>
                <a:rect l="l" t="t" r="r" b="b"/>
                <a:pathLst>
                  <a:path w="26955" h="26955" extrusionOk="0">
                    <a:moveTo>
                      <a:pt x="26955" y="13478"/>
                    </a:moveTo>
                    <a:cubicBezTo>
                      <a:pt x="26955" y="20921"/>
                      <a:pt x="20921" y="26955"/>
                      <a:pt x="13478" y="26955"/>
                    </a:cubicBezTo>
                    <a:cubicBezTo>
                      <a:pt x="6034" y="26955"/>
                      <a:pt x="0" y="20921"/>
                      <a:pt x="0" y="13478"/>
                    </a:cubicBezTo>
                    <a:cubicBezTo>
                      <a:pt x="0" y="6034"/>
                      <a:pt x="6034" y="0"/>
                      <a:pt x="13478" y="0"/>
                    </a:cubicBezTo>
                    <a:cubicBezTo>
                      <a:pt x="20921" y="0"/>
                      <a:pt x="26955" y="6034"/>
                      <a:pt x="26955" y="1347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99" name="Google Shape;15199;p33"/>
              <p:cNvSpPr/>
              <p:nvPr/>
            </p:nvSpPr>
            <p:spPr>
              <a:xfrm>
                <a:off x="3675919" y="4612935"/>
                <a:ext cx="7086" cy="7086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9641" extrusionOk="0">
                    <a:moveTo>
                      <a:pt x="9642" y="4821"/>
                    </a:moveTo>
                    <a:cubicBezTo>
                      <a:pt x="9642" y="7483"/>
                      <a:pt x="7483" y="9642"/>
                      <a:pt x="4821" y="9642"/>
                    </a:cubicBezTo>
                    <a:cubicBezTo>
                      <a:pt x="2158" y="9642"/>
                      <a:pt x="0" y="7483"/>
                      <a:pt x="0" y="4821"/>
                    </a:cubicBezTo>
                    <a:cubicBezTo>
                      <a:pt x="0" y="2158"/>
                      <a:pt x="2158" y="0"/>
                      <a:pt x="4821" y="0"/>
                    </a:cubicBezTo>
                    <a:cubicBezTo>
                      <a:pt x="7483" y="0"/>
                      <a:pt x="9642" y="2158"/>
                      <a:pt x="9642" y="48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00" name="Google Shape;15200;p33"/>
              <p:cNvSpPr/>
              <p:nvPr/>
            </p:nvSpPr>
            <p:spPr>
              <a:xfrm>
                <a:off x="3646907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01" name="Google Shape;15201;p33"/>
              <p:cNvSpPr/>
              <p:nvPr/>
            </p:nvSpPr>
            <p:spPr>
              <a:xfrm>
                <a:off x="3753019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02" name="Google Shape;15202;p33"/>
              <p:cNvSpPr/>
              <p:nvPr/>
            </p:nvSpPr>
            <p:spPr>
              <a:xfrm>
                <a:off x="3583476" y="4463724"/>
                <a:ext cx="11963" cy="11963"/>
              </a:xfrm>
              <a:custGeom>
                <a:avLst/>
                <a:gdLst/>
                <a:ahLst/>
                <a:cxnLst/>
                <a:rect l="l" t="t" r="r" b="b"/>
                <a:pathLst>
                  <a:path w="16276" h="16276" extrusionOk="0">
                    <a:moveTo>
                      <a:pt x="16277" y="8139"/>
                    </a:moveTo>
                    <a:cubicBezTo>
                      <a:pt x="16277" y="12648"/>
                      <a:pt x="12648" y="16277"/>
                      <a:pt x="8138" y="16277"/>
                    </a:cubicBezTo>
                    <a:cubicBezTo>
                      <a:pt x="3629" y="16277"/>
                      <a:pt x="0" y="12648"/>
                      <a:pt x="0" y="8139"/>
                    </a:cubicBezTo>
                    <a:cubicBezTo>
                      <a:pt x="0" y="3629"/>
                      <a:pt x="3629" y="0"/>
                      <a:pt x="8138" y="0"/>
                    </a:cubicBezTo>
                    <a:cubicBezTo>
                      <a:pt x="12648" y="0"/>
                      <a:pt x="16277" y="3629"/>
                      <a:pt x="16277" y="813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03" name="Google Shape;15203;p33"/>
              <p:cNvSpPr/>
              <p:nvPr/>
            </p:nvSpPr>
            <p:spPr>
              <a:xfrm>
                <a:off x="3624328" y="4406804"/>
                <a:ext cx="8839" cy="8839"/>
              </a:xfrm>
              <a:custGeom>
                <a:avLst/>
                <a:gdLst/>
                <a:ahLst/>
                <a:cxnLst/>
                <a:rect l="l" t="t" r="r" b="b"/>
                <a:pathLst>
                  <a:path w="12026" h="12026" extrusionOk="0">
                    <a:moveTo>
                      <a:pt x="12026" y="6013"/>
                    </a:moveTo>
                    <a:cubicBezTo>
                      <a:pt x="12026" y="9334"/>
                      <a:pt x="9334" y="12027"/>
                      <a:pt x="6013" y="12027"/>
                    </a:cubicBezTo>
                    <a:cubicBezTo>
                      <a:pt x="2692" y="12027"/>
                      <a:pt x="0" y="9334"/>
                      <a:pt x="0" y="6013"/>
                    </a:cubicBezTo>
                    <a:cubicBezTo>
                      <a:pt x="0" y="2693"/>
                      <a:pt x="2692" y="0"/>
                      <a:pt x="6013" y="0"/>
                    </a:cubicBezTo>
                    <a:cubicBezTo>
                      <a:pt x="9334" y="0"/>
                      <a:pt x="12026" y="2693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04" name="Google Shape;15204;p33"/>
              <p:cNvSpPr/>
              <p:nvPr/>
            </p:nvSpPr>
            <p:spPr>
              <a:xfrm>
                <a:off x="3591471" y="4415637"/>
                <a:ext cx="7924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2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05" name="Google Shape;15205;p33"/>
              <p:cNvSpPr/>
              <p:nvPr/>
            </p:nvSpPr>
            <p:spPr>
              <a:xfrm>
                <a:off x="3668571" y="4463724"/>
                <a:ext cx="10896" cy="10896"/>
              </a:xfrm>
              <a:custGeom>
                <a:avLst/>
                <a:gdLst/>
                <a:ahLst/>
                <a:cxnLst/>
                <a:rect l="l" t="t" r="r" b="b"/>
                <a:pathLst>
                  <a:path w="14825" h="14825" extrusionOk="0">
                    <a:moveTo>
                      <a:pt x="14825" y="7413"/>
                    </a:moveTo>
                    <a:cubicBezTo>
                      <a:pt x="14825" y="11507"/>
                      <a:pt x="11506" y="14826"/>
                      <a:pt x="7413" y="14826"/>
                    </a:cubicBezTo>
                    <a:cubicBezTo>
                      <a:pt x="3319" y="14826"/>
                      <a:pt x="0" y="11507"/>
                      <a:pt x="0" y="7413"/>
                    </a:cubicBezTo>
                    <a:cubicBezTo>
                      <a:pt x="0" y="3319"/>
                      <a:pt x="3319" y="0"/>
                      <a:pt x="7413" y="0"/>
                    </a:cubicBezTo>
                    <a:cubicBezTo>
                      <a:pt x="11507" y="0"/>
                      <a:pt x="14825" y="3319"/>
                      <a:pt x="14825" y="74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5206" name="Google Shape;15206;p33"/>
            <p:cNvSpPr/>
            <p:nvPr/>
          </p:nvSpPr>
          <p:spPr>
            <a:xfrm>
              <a:off x="3545211" y="4603950"/>
              <a:ext cx="8991" cy="8991"/>
            </a:xfrm>
            <a:custGeom>
              <a:avLst/>
              <a:gdLst/>
              <a:ahLst/>
              <a:cxnLst/>
              <a:rect l="l" t="t" r="r" b="b"/>
              <a:pathLst>
                <a:path w="12233" h="12233" extrusionOk="0">
                  <a:moveTo>
                    <a:pt x="12233" y="6116"/>
                  </a:moveTo>
                  <a:cubicBezTo>
                    <a:pt x="12233" y="9486"/>
                    <a:pt x="9486" y="12233"/>
                    <a:pt x="6117" y="12233"/>
                  </a:cubicBezTo>
                  <a:cubicBezTo>
                    <a:pt x="2747" y="12233"/>
                    <a:pt x="0" y="9486"/>
                    <a:pt x="0" y="6116"/>
                  </a:cubicBezTo>
                  <a:cubicBezTo>
                    <a:pt x="0" y="2747"/>
                    <a:pt x="2747" y="0"/>
                    <a:pt x="6117" y="0"/>
                  </a:cubicBezTo>
                  <a:cubicBezTo>
                    <a:pt x="9486" y="0"/>
                    <a:pt x="12233" y="2747"/>
                    <a:pt x="12233" y="61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07" name="Google Shape;15207;p33"/>
            <p:cNvSpPr/>
            <p:nvPr/>
          </p:nvSpPr>
          <p:spPr>
            <a:xfrm>
              <a:off x="3566609" y="4583047"/>
              <a:ext cx="12801" cy="12801"/>
            </a:xfrm>
            <a:custGeom>
              <a:avLst/>
              <a:gdLst/>
              <a:ahLst/>
              <a:cxnLst/>
              <a:rect l="l" t="t" r="r" b="b"/>
              <a:pathLst>
                <a:path w="17417" h="17417" extrusionOk="0">
                  <a:moveTo>
                    <a:pt x="17417" y="8709"/>
                  </a:moveTo>
                  <a:cubicBezTo>
                    <a:pt x="17417" y="13530"/>
                    <a:pt x="13529" y="17418"/>
                    <a:pt x="8709" y="17418"/>
                  </a:cubicBezTo>
                  <a:cubicBezTo>
                    <a:pt x="3888" y="17418"/>
                    <a:pt x="0" y="13530"/>
                    <a:pt x="0" y="8709"/>
                  </a:cubicBezTo>
                  <a:cubicBezTo>
                    <a:pt x="0" y="3888"/>
                    <a:pt x="3888" y="0"/>
                    <a:pt x="8709" y="0"/>
                  </a:cubicBezTo>
                  <a:cubicBezTo>
                    <a:pt x="13529" y="0"/>
                    <a:pt x="17417" y="3888"/>
                    <a:pt x="17417" y="870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08" name="Google Shape;15208;p33"/>
            <p:cNvSpPr/>
            <p:nvPr/>
          </p:nvSpPr>
          <p:spPr>
            <a:xfrm>
              <a:off x="3572967" y="4681507"/>
              <a:ext cx="4800" cy="4800"/>
            </a:xfrm>
            <a:custGeom>
              <a:avLst/>
              <a:gdLst/>
              <a:ahLst/>
              <a:cxnLst/>
              <a:rect l="l" t="t" r="r" b="b"/>
              <a:pathLst>
                <a:path w="6531" h="6531" extrusionOk="0">
                  <a:moveTo>
                    <a:pt x="6531" y="3266"/>
                  </a:moveTo>
                  <a:cubicBezTo>
                    <a:pt x="6531" y="5080"/>
                    <a:pt x="5080" y="6531"/>
                    <a:pt x="3266" y="6531"/>
                  </a:cubicBezTo>
                  <a:cubicBezTo>
                    <a:pt x="1452" y="6531"/>
                    <a:pt x="0" y="5080"/>
                    <a:pt x="0" y="3266"/>
                  </a:cubicBezTo>
                  <a:cubicBezTo>
                    <a:pt x="0" y="1451"/>
                    <a:pt x="1452" y="0"/>
                    <a:pt x="3266" y="0"/>
                  </a:cubicBezTo>
                  <a:cubicBezTo>
                    <a:pt x="5080" y="0"/>
                    <a:pt x="6531" y="1451"/>
                    <a:pt x="6531" y="32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09" name="Google Shape;15209;p33"/>
            <p:cNvSpPr/>
            <p:nvPr/>
          </p:nvSpPr>
          <p:spPr>
            <a:xfrm>
              <a:off x="3526593" y="4734163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8708" h="8708" extrusionOk="0">
                  <a:moveTo>
                    <a:pt x="8709" y="4354"/>
                  </a:moveTo>
                  <a:cubicBezTo>
                    <a:pt x="8709" y="6790"/>
                    <a:pt x="6739" y="8709"/>
                    <a:pt x="4354" y="8709"/>
                  </a:cubicBezTo>
                  <a:cubicBezTo>
                    <a:pt x="1970" y="8709"/>
                    <a:pt x="0" y="6739"/>
                    <a:pt x="0" y="4354"/>
                  </a:cubicBezTo>
                  <a:cubicBezTo>
                    <a:pt x="0" y="1970"/>
                    <a:pt x="1970" y="0"/>
                    <a:pt x="4354" y="0"/>
                  </a:cubicBezTo>
                  <a:cubicBezTo>
                    <a:pt x="6739" y="0"/>
                    <a:pt x="8709" y="1970"/>
                    <a:pt x="8709" y="43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5210" name="Google Shape;15210;p33"/>
          <p:cNvGrpSpPr/>
          <p:nvPr/>
        </p:nvGrpSpPr>
        <p:grpSpPr>
          <a:xfrm flipH="1">
            <a:off x="7793888" y="5908054"/>
            <a:ext cx="448088" cy="849821"/>
            <a:chOff x="6996377" y="4371208"/>
            <a:chExt cx="372537" cy="706614"/>
          </a:xfrm>
        </p:grpSpPr>
        <p:sp>
          <p:nvSpPr>
            <p:cNvPr id="15211" name="Google Shape;15211;p33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12" name="Google Shape;15212;p33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5213" name="Google Shape;15213;p33"/>
            <p:cNvGrpSpPr/>
            <p:nvPr/>
          </p:nvGrpSpPr>
          <p:grpSpPr>
            <a:xfrm>
              <a:off x="7074294" y="4478681"/>
              <a:ext cx="233950" cy="599141"/>
              <a:chOff x="4533894" y="5352943"/>
              <a:chExt cx="233950" cy="599141"/>
            </a:xfrm>
          </p:grpSpPr>
          <p:sp>
            <p:nvSpPr>
              <p:cNvPr id="15214" name="Google Shape;15214;p33"/>
              <p:cNvSpPr/>
              <p:nvPr/>
            </p:nvSpPr>
            <p:spPr>
              <a:xfrm>
                <a:off x="4637287" y="5383504"/>
                <a:ext cx="26911" cy="568580"/>
              </a:xfrm>
              <a:custGeom>
                <a:avLst/>
                <a:gdLst/>
                <a:ahLst/>
                <a:cxnLst/>
                <a:rect l="l" t="t" r="r" b="b"/>
                <a:pathLst>
                  <a:path w="26911" h="568580" extrusionOk="0">
                    <a:moveTo>
                      <a:pt x="13297" y="0"/>
                    </a:moveTo>
                    <a:cubicBezTo>
                      <a:pt x="16925" y="22963"/>
                      <a:pt x="16562" y="69098"/>
                      <a:pt x="20139" y="101030"/>
                    </a:cubicBezTo>
                    <a:cubicBezTo>
                      <a:pt x="24390" y="138974"/>
                      <a:pt x="22887" y="177489"/>
                      <a:pt x="22887" y="215537"/>
                    </a:cubicBezTo>
                    <a:lnTo>
                      <a:pt x="22887" y="411376"/>
                    </a:lnTo>
                    <a:cubicBezTo>
                      <a:pt x="22887" y="456837"/>
                      <a:pt x="30196" y="513598"/>
                      <a:pt x="25116" y="559837"/>
                    </a:cubicBezTo>
                    <a:cubicBezTo>
                      <a:pt x="24597" y="564347"/>
                      <a:pt x="20450" y="567664"/>
                      <a:pt x="15474" y="567923"/>
                    </a:cubicBezTo>
                    <a:cubicBezTo>
                      <a:pt x="13815" y="568027"/>
                      <a:pt x="12156" y="568234"/>
                      <a:pt x="10446" y="568493"/>
                    </a:cubicBezTo>
                    <a:cubicBezTo>
                      <a:pt x="6195" y="569115"/>
                      <a:pt x="2204" y="566368"/>
                      <a:pt x="1737" y="562429"/>
                    </a:cubicBezTo>
                    <a:cubicBezTo>
                      <a:pt x="-2047" y="530445"/>
                      <a:pt x="1530" y="491412"/>
                      <a:pt x="1530" y="459480"/>
                    </a:cubicBezTo>
                    <a:lnTo>
                      <a:pt x="1530" y="326416"/>
                    </a:lnTo>
                    <a:cubicBezTo>
                      <a:pt x="1530" y="259702"/>
                      <a:pt x="10239" y="38100"/>
                      <a:pt x="13297" y="5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5215" name="Google Shape;15215;p33"/>
              <p:cNvGrpSpPr/>
              <p:nvPr/>
            </p:nvGrpSpPr>
            <p:grpSpPr>
              <a:xfrm>
                <a:off x="4554671" y="5494486"/>
                <a:ext cx="92727" cy="108598"/>
                <a:chOff x="4554671" y="5494486"/>
                <a:chExt cx="92727" cy="108598"/>
              </a:xfrm>
            </p:grpSpPr>
            <p:sp>
              <p:nvSpPr>
                <p:cNvPr id="15216" name="Google Shape;15216;p33"/>
                <p:cNvSpPr/>
                <p:nvPr/>
              </p:nvSpPr>
              <p:spPr>
                <a:xfrm>
                  <a:off x="4571111" y="5494486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73926" y="108598"/>
                      </a:moveTo>
                      <a:cubicBezTo>
                        <a:pt x="73564" y="108598"/>
                        <a:pt x="73149" y="108495"/>
                        <a:pt x="72786" y="108339"/>
                      </a:cubicBezTo>
                      <a:cubicBezTo>
                        <a:pt x="64233" y="104192"/>
                        <a:pt x="59464" y="96209"/>
                        <a:pt x="55213" y="89160"/>
                      </a:cubicBezTo>
                      <a:cubicBezTo>
                        <a:pt x="54073" y="87242"/>
                        <a:pt x="52984" y="85427"/>
                        <a:pt x="51844" y="83716"/>
                      </a:cubicBezTo>
                      <a:cubicBezTo>
                        <a:pt x="49148" y="79725"/>
                        <a:pt x="46608" y="75682"/>
                        <a:pt x="44017" y="71639"/>
                      </a:cubicBezTo>
                      <a:cubicBezTo>
                        <a:pt x="40803" y="66559"/>
                        <a:pt x="37433" y="61323"/>
                        <a:pt x="33908" y="56191"/>
                      </a:cubicBezTo>
                      <a:cubicBezTo>
                        <a:pt x="31213" y="52356"/>
                        <a:pt x="27584" y="47845"/>
                        <a:pt x="23748" y="43077"/>
                      </a:cubicBezTo>
                      <a:cubicBezTo>
                        <a:pt x="13018" y="29806"/>
                        <a:pt x="836" y="14722"/>
                        <a:pt x="7" y="2333"/>
                      </a:cubicBezTo>
                      <a:cubicBezTo>
                        <a:pt x="-97" y="1141"/>
                        <a:pt x="940" y="104"/>
                        <a:pt x="2236" y="0"/>
                      </a:cubicBezTo>
                      <a:cubicBezTo>
                        <a:pt x="3584" y="0"/>
                        <a:pt x="4724" y="830"/>
                        <a:pt x="4776" y="2074"/>
                      </a:cubicBezTo>
                      <a:cubicBezTo>
                        <a:pt x="5502" y="13167"/>
                        <a:pt x="17217" y="27681"/>
                        <a:pt x="27584" y="40485"/>
                      </a:cubicBezTo>
                      <a:cubicBezTo>
                        <a:pt x="31472" y="45305"/>
                        <a:pt x="35152" y="49867"/>
                        <a:pt x="37900" y="53858"/>
                      </a:cubicBezTo>
                      <a:cubicBezTo>
                        <a:pt x="41477" y="59042"/>
                        <a:pt x="44846" y="64330"/>
                        <a:pt x="48111" y="69461"/>
                      </a:cubicBezTo>
                      <a:cubicBezTo>
                        <a:pt x="50651" y="73453"/>
                        <a:pt x="53192" y="77444"/>
                        <a:pt x="55887" y="81436"/>
                      </a:cubicBezTo>
                      <a:cubicBezTo>
                        <a:pt x="57079" y="83198"/>
                        <a:pt x="58220" y="85116"/>
                        <a:pt x="59412" y="87086"/>
                      </a:cubicBezTo>
                      <a:cubicBezTo>
                        <a:pt x="63507" y="93928"/>
                        <a:pt x="67706" y="100978"/>
                        <a:pt x="75015" y="104503"/>
                      </a:cubicBezTo>
                      <a:cubicBezTo>
                        <a:pt x="76207" y="105073"/>
                        <a:pt x="76622" y="106421"/>
                        <a:pt x="76000" y="107457"/>
                      </a:cubicBezTo>
                      <a:cubicBezTo>
                        <a:pt x="75585" y="108183"/>
                        <a:pt x="74756" y="108598"/>
                        <a:pt x="73875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17" name="Google Shape;15217;p33"/>
                <p:cNvSpPr/>
                <p:nvPr/>
              </p:nvSpPr>
              <p:spPr>
                <a:xfrm>
                  <a:off x="4554671" y="5501272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44958" y="35824"/>
                      </a:moveTo>
                      <a:cubicBezTo>
                        <a:pt x="44958" y="35824"/>
                        <a:pt x="44802" y="35824"/>
                        <a:pt x="44750" y="35824"/>
                      </a:cubicBezTo>
                      <a:cubicBezTo>
                        <a:pt x="32310" y="34787"/>
                        <a:pt x="13182" y="29085"/>
                        <a:pt x="1415" y="24212"/>
                      </a:cubicBezTo>
                      <a:cubicBezTo>
                        <a:pt x="223" y="23694"/>
                        <a:pt x="-347" y="22398"/>
                        <a:pt x="223" y="21309"/>
                      </a:cubicBezTo>
                      <a:cubicBezTo>
                        <a:pt x="793" y="20221"/>
                        <a:pt x="2192" y="19702"/>
                        <a:pt x="3385" y="20221"/>
                      </a:cubicBezTo>
                      <a:cubicBezTo>
                        <a:pt x="13908" y="24575"/>
                        <a:pt x="30599" y="29655"/>
                        <a:pt x="42469" y="31210"/>
                      </a:cubicBezTo>
                      <a:cubicBezTo>
                        <a:pt x="42469" y="21465"/>
                        <a:pt x="45269" y="9750"/>
                        <a:pt x="49727" y="1248"/>
                      </a:cubicBezTo>
                      <a:cubicBezTo>
                        <a:pt x="50297" y="160"/>
                        <a:pt x="51748" y="-307"/>
                        <a:pt x="52941" y="212"/>
                      </a:cubicBezTo>
                      <a:cubicBezTo>
                        <a:pt x="54133" y="730"/>
                        <a:pt x="54651" y="2026"/>
                        <a:pt x="54081" y="3115"/>
                      </a:cubicBezTo>
                      <a:cubicBezTo>
                        <a:pt x="49571" y="11823"/>
                        <a:pt x="46824" y="24057"/>
                        <a:pt x="47342" y="33595"/>
                      </a:cubicBezTo>
                      <a:cubicBezTo>
                        <a:pt x="47342" y="34217"/>
                        <a:pt x="47083" y="34839"/>
                        <a:pt x="46617" y="35253"/>
                      </a:cubicBezTo>
                      <a:cubicBezTo>
                        <a:pt x="46150" y="35668"/>
                        <a:pt x="45580" y="35875"/>
                        <a:pt x="44958" y="3587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18" name="Google Shape;15218;p33"/>
                <p:cNvSpPr/>
                <p:nvPr/>
              </p:nvSpPr>
              <p:spPr>
                <a:xfrm>
                  <a:off x="4555384" y="5510970"/>
                  <a:ext cx="61156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56" h="42143" extrusionOk="0">
                      <a:moveTo>
                        <a:pt x="52746" y="42143"/>
                      </a:moveTo>
                      <a:lnTo>
                        <a:pt x="52746" y="42143"/>
                      </a:lnTo>
                      <a:cubicBezTo>
                        <a:pt x="33981" y="42039"/>
                        <a:pt x="8788" y="33590"/>
                        <a:pt x="1531" y="30998"/>
                      </a:cubicBezTo>
                      <a:cubicBezTo>
                        <a:pt x="287" y="30584"/>
                        <a:pt x="-335" y="29288"/>
                        <a:pt x="183" y="28147"/>
                      </a:cubicBezTo>
                      <a:cubicBezTo>
                        <a:pt x="650" y="27007"/>
                        <a:pt x="2049" y="26488"/>
                        <a:pt x="3294" y="26903"/>
                      </a:cubicBezTo>
                      <a:cubicBezTo>
                        <a:pt x="10084" y="29340"/>
                        <a:pt x="33048" y="37063"/>
                        <a:pt x="50724" y="37685"/>
                      </a:cubicBezTo>
                      <a:cubicBezTo>
                        <a:pt x="51398" y="33590"/>
                        <a:pt x="51813" y="29391"/>
                        <a:pt x="52176" y="25348"/>
                      </a:cubicBezTo>
                      <a:cubicBezTo>
                        <a:pt x="52901" y="17573"/>
                        <a:pt x="53627" y="9486"/>
                        <a:pt x="56478" y="1503"/>
                      </a:cubicBezTo>
                      <a:cubicBezTo>
                        <a:pt x="56893" y="362"/>
                        <a:pt x="58241" y="-260"/>
                        <a:pt x="59485" y="104"/>
                      </a:cubicBezTo>
                      <a:cubicBezTo>
                        <a:pt x="60729" y="466"/>
                        <a:pt x="61454" y="1710"/>
                        <a:pt x="61040" y="2850"/>
                      </a:cubicBezTo>
                      <a:cubicBezTo>
                        <a:pt x="58344" y="10367"/>
                        <a:pt x="57670" y="17831"/>
                        <a:pt x="56945" y="25711"/>
                      </a:cubicBezTo>
                      <a:cubicBezTo>
                        <a:pt x="56530" y="30480"/>
                        <a:pt x="56063" y="35404"/>
                        <a:pt x="55130" y="40277"/>
                      </a:cubicBezTo>
                      <a:cubicBezTo>
                        <a:pt x="54923" y="41314"/>
                        <a:pt x="53938" y="42091"/>
                        <a:pt x="52746" y="4209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19" name="Google Shape;15219;p33"/>
                <p:cNvSpPr/>
                <p:nvPr/>
              </p:nvSpPr>
              <p:spPr>
                <a:xfrm>
                  <a:off x="4573789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4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69"/>
                        <a:pt x="-338" y="30073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5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1"/>
                        <a:pt x="42634" y="37642"/>
                      </a:cubicBezTo>
                      <a:cubicBezTo>
                        <a:pt x="42997" y="33287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5"/>
                        <a:pt x="47714" y="35413"/>
                        <a:pt x="47248" y="40648"/>
                      </a:cubicBezTo>
                      <a:cubicBezTo>
                        <a:pt x="47196" y="41322"/>
                        <a:pt x="46833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20" name="Google Shape;15220;p33"/>
                <p:cNvSpPr/>
                <p:nvPr/>
              </p:nvSpPr>
              <p:spPr>
                <a:xfrm>
                  <a:off x="4585763" y="5547092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5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70"/>
                        <a:pt x="-338" y="30074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6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2"/>
                        <a:pt x="42634" y="37642"/>
                      </a:cubicBezTo>
                      <a:cubicBezTo>
                        <a:pt x="42997" y="33288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6"/>
                        <a:pt x="47714" y="35413"/>
                        <a:pt x="47248" y="40648"/>
                      </a:cubicBezTo>
                      <a:cubicBezTo>
                        <a:pt x="47196" y="41322"/>
                        <a:pt x="46781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21" name="Google Shape;15221;p33"/>
                <p:cNvSpPr/>
                <p:nvPr/>
              </p:nvSpPr>
              <p:spPr>
                <a:xfrm>
                  <a:off x="4561554" y="5499413"/>
                  <a:ext cx="26870" cy="17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22" extrusionOk="0">
                      <a:moveTo>
                        <a:pt x="20242" y="17571"/>
                      </a:moveTo>
                      <a:cubicBezTo>
                        <a:pt x="19983" y="17571"/>
                        <a:pt x="19724" y="17571"/>
                        <a:pt x="19465" y="17467"/>
                      </a:cubicBezTo>
                      <a:cubicBezTo>
                        <a:pt x="18480" y="17156"/>
                        <a:pt x="17236" y="16793"/>
                        <a:pt x="15888" y="16430"/>
                      </a:cubicBezTo>
                      <a:cubicBezTo>
                        <a:pt x="10445" y="14875"/>
                        <a:pt x="3654" y="13009"/>
                        <a:pt x="700" y="10365"/>
                      </a:cubicBezTo>
                      <a:cubicBezTo>
                        <a:pt x="-233" y="9536"/>
                        <a:pt x="-233" y="8136"/>
                        <a:pt x="700" y="7255"/>
                      </a:cubicBezTo>
                      <a:cubicBezTo>
                        <a:pt x="1633" y="6374"/>
                        <a:pt x="3136" y="6374"/>
                        <a:pt x="4121" y="7255"/>
                      </a:cubicBezTo>
                      <a:cubicBezTo>
                        <a:pt x="6246" y="9173"/>
                        <a:pt x="12933" y="11039"/>
                        <a:pt x="17339" y="12283"/>
                      </a:cubicBezTo>
                      <a:cubicBezTo>
                        <a:pt x="17910" y="12439"/>
                        <a:pt x="18428" y="12594"/>
                        <a:pt x="18946" y="12750"/>
                      </a:cubicBezTo>
                      <a:cubicBezTo>
                        <a:pt x="20709" y="8344"/>
                        <a:pt x="22056" y="1812"/>
                        <a:pt x="22108" y="1760"/>
                      </a:cubicBezTo>
                      <a:cubicBezTo>
                        <a:pt x="22367" y="568"/>
                        <a:pt x="23612" y="-209"/>
                        <a:pt x="24907" y="50"/>
                      </a:cubicBezTo>
                      <a:cubicBezTo>
                        <a:pt x="26203" y="257"/>
                        <a:pt x="27085" y="1398"/>
                        <a:pt x="26825" y="2590"/>
                      </a:cubicBezTo>
                      <a:cubicBezTo>
                        <a:pt x="26774" y="2952"/>
                        <a:pt x="24856" y="11816"/>
                        <a:pt x="22523" y="16378"/>
                      </a:cubicBezTo>
                      <a:cubicBezTo>
                        <a:pt x="22108" y="17156"/>
                        <a:pt x="21279" y="17623"/>
                        <a:pt x="20346" y="176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222" name="Google Shape;15222;p33"/>
              <p:cNvGrpSpPr/>
              <p:nvPr/>
            </p:nvGrpSpPr>
            <p:grpSpPr>
              <a:xfrm>
                <a:off x="4533894" y="5591236"/>
                <a:ext cx="113790" cy="116091"/>
                <a:chOff x="4533894" y="5591236"/>
                <a:chExt cx="113790" cy="116091"/>
              </a:xfrm>
            </p:grpSpPr>
            <p:sp>
              <p:nvSpPr>
                <p:cNvPr id="15223" name="Google Shape;15223;p33"/>
                <p:cNvSpPr/>
                <p:nvPr/>
              </p:nvSpPr>
              <p:spPr>
                <a:xfrm>
                  <a:off x="4549475" y="5591236"/>
                  <a:ext cx="98209" cy="116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91" extrusionOk="0">
                      <a:moveTo>
                        <a:pt x="95459" y="116091"/>
                      </a:moveTo>
                      <a:cubicBezTo>
                        <a:pt x="95096" y="116091"/>
                        <a:pt x="94733" y="116040"/>
                        <a:pt x="94422" y="115884"/>
                      </a:cubicBezTo>
                      <a:cubicBezTo>
                        <a:pt x="84262" y="111996"/>
                        <a:pt x="77938" y="103391"/>
                        <a:pt x="72340" y="95823"/>
                      </a:cubicBezTo>
                      <a:cubicBezTo>
                        <a:pt x="70837" y="93801"/>
                        <a:pt x="69385" y="91780"/>
                        <a:pt x="67882" y="89966"/>
                      </a:cubicBezTo>
                      <a:cubicBezTo>
                        <a:pt x="64409" y="85715"/>
                        <a:pt x="61039" y="81412"/>
                        <a:pt x="57670" y="77110"/>
                      </a:cubicBezTo>
                      <a:cubicBezTo>
                        <a:pt x="53420" y="71667"/>
                        <a:pt x="49013" y="66017"/>
                        <a:pt x="44452" y="60574"/>
                      </a:cubicBezTo>
                      <a:cubicBezTo>
                        <a:pt x="40979" y="56479"/>
                        <a:pt x="36365" y="51710"/>
                        <a:pt x="31492" y="46682"/>
                      </a:cubicBezTo>
                      <a:cubicBezTo>
                        <a:pt x="17808" y="32686"/>
                        <a:pt x="2360" y="16772"/>
                        <a:pt x="27" y="2880"/>
                      </a:cubicBezTo>
                      <a:cubicBezTo>
                        <a:pt x="-180" y="1532"/>
                        <a:pt x="805" y="236"/>
                        <a:pt x="2308" y="29"/>
                      </a:cubicBezTo>
                      <a:cubicBezTo>
                        <a:pt x="3760" y="-179"/>
                        <a:pt x="5211" y="755"/>
                        <a:pt x="5419" y="2102"/>
                      </a:cubicBezTo>
                      <a:cubicBezTo>
                        <a:pt x="7544" y="14543"/>
                        <a:pt x="22421" y="29835"/>
                        <a:pt x="35588" y="43364"/>
                      </a:cubicBezTo>
                      <a:cubicBezTo>
                        <a:pt x="40564" y="48444"/>
                        <a:pt x="45229" y="53265"/>
                        <a:pt x="48806" y="57516"/>
                      </a:cubicBezTo>
                      <a:cubicBezTo>
                        <a:pt x="53471" y="63011"/>
                        <a:pt x="57877" y="68713"/>
                        <a:pt x="62180" y="74207"/>
                      </a:cubicBezTo>
                      <a:cubicBezTo>
                        <a:pt x="65497" y="78510"/>
                        <a:pt x="68867" y="82760"/>
                        <a:pt x="72288" y="86959"/>
                      </a:cubicBezTo>
                      <a:cubicBezTo>
                        <a:pt x="73843" y="88825"/>
                        <a:pt x="75346" y="90899"/>
                        <a:pt x="76901" y="92972"/>
                      </a:cubicBezTo>
                      <a:cubicBezTo>
                        <a:pt x="82293" y="100281"/>
                        <a:pt x="87891" y="107901"/>
                        <a:pt x="96548" y="111218"/>
                      </a:cubicBezTo>
                      <a:cubicBezTo>
                        <a:pt x="97947" y="111737"/>
                        <a:pt x="98569" y="113188"/>
                        <a:pt x="97999" y="114484"/>
                      </a:cubicBezTo>
                      <a:cubicBezTo>
                        <a:pt x="97584" y="115418"/>
                        <a:pt x="96548" y="115988"/>
                        <a:pt x="95511" y="11598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24" name="Google Shape;15224;p33"/>
                <p:cNvSpPr/>
                <p:nvPr/>
              </p:nvSpPr>
              <p:spPr>
                <a:xfrm>
                  <a:off x="4533894" y="5595783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52102" y="41254"/>
                      </a:moveTo>
                      <a:cubicBezTo>
                        <a:pt x="37950" y="41254"/>
                        <a:pt x="15609" y="36590"/>
                        <a:pt x="1820" y="32183"/>
                      </a:cubicBezTo>
                      <a:cubicBezTo>
                        <a:pt x="420" y="31717"/>
                        <a:pt x="-357" y="30317"/>
                        <a:pt x="161" y="29021"/>
                      </a:cubicBezTo>
                      <a:cubicBezTo>
                        <a:pt x="680" y="27725"/>
                        <a:pt x="2235" y="27051"/>
                        <a:pt x="3634" y="27518"/>
                      </a:cubicBezTo>
                      <a:cubicBezTo>
                        <a:pt x="16075" y="31457"/>
                        <a:pt x="35514" y="35656"/>
                        <a:pt x="49095" y="36226"/>
                      </a:cubicBezTo>
                      <a:cubicBezTo>
                        <a:pt x="48007" y="25237"/>
                        <a:pt x="49821" y="11708"/>
                        <a:pt x="53864" y="1651"/>
                      </a:cubicBezTo>
                      <a:cubicBezTo>
                        <a:pt x="54383" y="355"/>
                        <a:pt x="55938" y="-319"/>
                        <a:pt x="57389" y="148"/>
                      </a:cubicBezTo>
                      <a:cubicBezTo>
                        <a:pt x="58789" y="615"/>
                        <a:pt x="59514" y="2066"/>
                        <a:pt x="58996" y="3310"/>
                      </a:cubicBezTo>
                      <a:cubicBezTo>
                        <a:pt x="54849" y="13574"/>
                        <a:pt x="53190" y="27673"/>
                        <a:pt x="54849" y="38404"/>
                      </a:cubicBezTo>
                      <a:cubicBezTo>
                        <a:pt x="54953" y="39129"/>
                        <a:pt x="54746" y="39855"/>
                        <a:pt x="54227" y="40374"/>
                      </a:cubicBezTo>
                      <a:cubicBezTo>
                        <a:pt x="53709" y="40892"/>
                        <a:pt x="52931" y="41202"/>
                        <a:pt x="52154" y="41202"/>
                      </a:cubicBezTo>
                      <a:lnTo>
                        <a:pt x="52154" y="4120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25" name="Google Shape;15225;p33"/>
                <p:cNvSpPr/>
                <p:nvPr/>
              </p:nvSpPr>
              <p:spPr>
                <a:xfrm>
                  <a:off x="4536488" y="5606181"/>
                  <a:ext cx="66154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4" h="48480" extrusionOk="0">
                      <a:moveTo>
                        <a:pt x="54380" y="48429"/>
                      </a:moveTo>
                      <a:cubicBezTo>
                        <a:pt x="34060" y="48429"/>
                        <a:pt x="9593" y="42416"/>
                        <a:pt x="1973" y="40446"/>
                      </a:cubicBezTo>
                      <a:cubicBezTo>
                        <a:pt x="521" y="40083"/>
                        <a:pt x="-308" y="38684"/>
                        <a:pt x="107" y="37388"/>
                      </a:cubicBezTo>
                      <a:cubicBezTo>
                        <a:pt x="521" y="36092"/>
                        <a:pt x="2025" y="35314"/>
                        <a:pt x="3476" y="35677"/>
                      </a:cubicBezTo>
                      <a:cubicBezTo>
                        <a:pt x="11459" y="37803"/>
                        <a:pt x="38207" y="44334"/>
                        <a:pt x="58371" y="43401"/>
                      </a:cubicBezTo>
                      <a:cubicBezTo>
                        <a:pt x="58682" y="38684"/>
                        <a:pt x="58631" y="33915"/>
                        <a:pt x="58579" y="29301"/>
                      </a:cubicBezTo>
                      <a:cubicBezTo>
                        <a:pt x="58475" y="20437"/>
                        <a:pt x="58423" y="11262"/>
                        <a:pt x="60756" y="1931"/>
                      </a:cubicBezTo>
                      <a:cubicBezTo>
                        <a:pt x="61067" y="584"/>
                        <a:pt x="62570" y="-246"/>
                        <a:pt x="64021" y="65"/>
                      </a:cubicBezTo>
                      <a:cubicBezTo>
                        <a:pt x="65473" y="376"/>
                        <a:pt x="66406" y="1672"/>
                        <a:pt x="66095" y="3020"/>
                      </a:cubicBezTo>
                      <a:cubicBezTo>
                        <a:pt x="63918" y="11781"/>
                        <a:pt x="63970" y="20282"/>
                        <a:pt x="64073" y="29301"/>
                      </a:cubicBezTo>
                      <a:cubicBezTo>
                        <a:pt x="64073" y="34744"/>
                        <a:pt x="64177" y="40343"/>
                        <a:pt x="63659" y="45941"/>
                      </a:cubicBezTo>
                      <a:cubicBezTo>
                        <a:pt x="63555" y="47133"/>
                        <a:pt x="62518" y="48118"/>
                        <a:pt x="61170" y="48222"/>
                      </a:cubicBezTo>
                      <a:cubicBezTo>
                        <a:pt x="58993" y="48377"/>
                        <a:pt x="56713" y="48481"/>
                        <a:pt x="54380" y="4848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26" name="Google Shape;15226;p33"/>
                <p:cNvSpPr/>
                <p:nvPr/>
              </p:nvSpPr>
              <p:spPr>
                <a:xfrm>
                  <a:off x="4559391" y="5624597"/>
                  <a:ext cx="54596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19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6"/>
                        <a:pt x="38682" y="46601"/>
                        <a:pt x="32410" y="45927"/>
                      </a:cubicBezTo>
                      <a:cubicBezTo>
                        <a:pt x="22095" y="44786"/>
                        <a:pt x="11468" y="43646"/>
                        <a:pt x="1774" y="40432"/>
                      </a:cubicBezTo>
                      <a:cubicBezTo>
                        <a:pt x="375" y="39966"/>
                        <a:pt x="-351" y="38514"/>
                        <a:pt x="167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2"/>
                      </a:cubicBezTo>
                      <a:cubicBezTo>
                        <a:pt x="38423" y="41573"/>
                        <a:pt x="43814" y="42143"/>
                        <a:pt x="49101" y="43024"/>
                      </a:cubicBezTo>
                      <a:cubicBezTo>
                        <a:pt x="48998" y="38100"/>
                        <a:pt x="48842" y="33175"/>
                        <a:pt x="48687" y="28251"/>
                      </a:cubicBezTo>
                      <a:cubicBezTo>
                        <a:pt x="48427" y="19801"/>
                        <a:pt x="48116" y="11093"/>
                        <a:pt x="48168" y="2488"/>
                      </a:cubicBezTo>
                      <a:cubicBezTo>
                        <a:pt x="48168" y="1140"/>
                        <a:pt x="49412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60" y="10989"/>
                        <a:pt x="53819" y="19698"/>
                        <a:pt x="54130" y="28043"/>
                      </a:cubicBezTo>
                      <a:cubicBezTo>
                        <a:pt x="54337" y="34005"/>
                        <a:pt x="54544" y="40018"/>
                        <a:pt x="54596" y="45979"/>
                      </a:cubicBezTo>
                      <a:cubicBezTo>
                        <a:pt x="54596" y="46756"/>
                        <a:pt x="54233" y="47430"/>
                        <a:pt x="53611" y="47949"/>
                      </a:cubicBezTo>
                      <a:cubicBezTo>
                        <a:pt x="53093" y="48312"/>
                        <a:pt x="52523" y="48519"/>
                        <a:pt x="51901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27" name="Google Shape;15227;p33"/>
                <p:cNvSpPr/>
                <p:nvPr/>
              </p:nvSpPr>
              <p:spPr>
                <a:xfrm>
                  <a:off x="4575149" y="5645124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7"/>
                        <a:pt x="38682" y="46601"/>
                        <a:pt x="32410" y="45927"/>
                      </a:cubicBezTo>
                      <a:cubicBezTo>
                        <a:pt x="22146" y="44839"/>
                        <a:pt x="11468" y="43646"/>
                        <a:pt x="1775" y="40432"/>
                      </a:cubicBezTo>
                      <a:cubicBezTo>
                        <a:pt x="375" y="39966"/>
                        <a:pt x="-351" y="38514"/>
                        <a:pt x="168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3"/>
                      </a:cubicBezTo>
                      <a:cubicBezTo>
                        <a:pt x="38423" y="41573"/>
                        <a:pt x="43814" y="42143"/>
                        <a:pt x="49102" y="43024"/>
                      </a:cubicBezTo>
                      <a:cubicBezTo>
                        <a:pt x="48998" y="38100"/>
                        <a:pt x="48842" y="33176"/>
                        <a:pt x="48687" y="28251"/>
                      </a:cubicBezTo>
                      <a:cubicBezTo>
                        <a:pt x="48428" y="19801"/>
                        <a:pt x="48117" y="11093"/>
                        <a:pt x="48169" y="2488"/>
                      </a:cubicBezTo>
                      <a:cubicBezTo>
                        <a:pt x="48169" y="1140"/>
                        <a:pt x="49413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59" y="10989"/>
                        <a:pt x="53819" y="19698"/>
                        <a:pt x="54130" y="28095"/>
                      </a:cubicBezTo>
                      <a:cubicBezTo>
                        <a:pt x="54337" y="34056"/>
                        <a:pt x="54544" y="40018"/>
                        <a:pt x="54596" y="46031"/>
                      </a:cubicBezTo>
                      <a:cubicBezTo>
                        <a:pt x="54596" y="46809"/>
                        <a:pt x="54233" y="47483"/>
                        <a:pt x="53611" y="48001"/>
                      </a:cubicBezTo>
                      <a:cubicBezTo>
                        <a:pt x="53145" y="48363"/>
                        <a:pt x="52523" y="48571"/>
                        <a:pt x="51901" y="4857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28" name="Google Shape;15228;p33"/>
                <p:cNvSpPr/>
                <p:nvPr/>
              </p:nvSpPr>
              <p:spPr>
                <a:xfrm>
                  <a:off x="4539784" y="5595560"/>
                  <a:ext cx="29586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86" h="20379" extrusionOk="0">
                      <a:moveTo>
                        <a:pt x="23766" y="20380"/>
                      </a:moveTo>
                      <a:cubicBezTo>
                        <a:pt x="23766" y="20380"/>
                        <a:pt x="23351" y="20380"/>
                        <a:pt x="23092" y="20328"/>
                      </a:cubicBezTo>
                      <a:cubicBezTo>
                        <a:pt x="21952" y="20068"/>
                        <a:pt x="20500" y="19809"/>
                        <a:pt x="18893" y="19498"/>
                      </a:cubicBezTo>
                      <a:cubicBezTo>
                        <a:pt x="12569" y="18306"/>
                        <a:pt x="4690" y="16751"/>
                        <a:pt x="1009" y="14056"/>
                      </a:cubicBezTo>
                      <a:cubicBezTo>
                        <a:pt x="-183" y="13174"/>
                        <a:pt x="-338" y="11619"/>
                        <a:pt x="647" y="10582"/>
                      </a:cubicBezTo>
                      <a:cubicBezTo>
                        <a:pt x="1631" y="9546"/>
                        <a:pt x="3342" y="9390"/>
                        <a:pt x="4483" y="10220"/>
                      </a:cubicBezTo>
                      <a:cubicBezTo>
                        <a:pt x="7075" y="12138"/>
                        <a:pt x="14850" y="13641"/>
                        <a:pt x="19982" y="14626"/>
                      </a:cubicBezTo>
                      <a:cubicBezTo>
                        <a:pt x="20604" y="14730"/>
                        <a:pt x="21226" y="14885"/>
                        <a:pt x="21848" y="14988"/>
                      </a:cubicBezTo>
                      <a:cubicBezTo>
                        <a:pt x="23299" y="9857"/>
                        <a:pt x="24129" y="2341"/>
                        <a:pt x="24129" y="2237"/>
                      </a:cubicBezTo>
                      <a:cubicBezTo>
                        <a:pt x="24284" y="889"/>
                        <a:pt x="25632" y="-96"/>
                        <a:pt x="27135" y="7"/>
                      </a:cubicBezTo>
                      <a:cubicBezTo>
                        <a:pt x="28638" y="163"/>
                        <a:pt x="29727" y="1355"/>
                        <a:pt x="29571" y="2703"/>
                      </a:cubicBezTo>
                      <a:cubicBezTo>
                        <a:pt x="29571" y="3118"/>
                        <a:pt x="28431" y="13330"/>
                        <a:pt x="26306" y="18720"/>
                      </a:cubicBezTo>
                      <a:cubicBezTo>
                        <a:pt x="25891" y="19706"/>
                        <a:pt x="24854" y="20380"/>
                        <a:pt x="23714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229" name="Google Shape;15229;p33"/>
              <p:cNvGrpSpPr/>
              <p:nvPr/>
            </p:nvGrpSpPr>
            <p:grpSpPr>
              <a:xfrm>
                <a:off x="4584226" y="5429120"/>
                <a:ext cx="64968" cy="75940"/>
                <a:chOff x="4584226" y="5429120"/>
                <a:chExt cx="64968" cy="75940"/>
              </a:xfrm>
            </p:grpSpPr>
            <p:sp>
              <p:nvSpPr>
                <p:cNvPr id="15230" name="Google Shape;15230;p33"/>
                <p:cNvSpPr/>
                <p:nvPr/>
              </p:nvSpPr>
              <p:spPr>
                <a:xfrm>
                  <a:off x="4595842" y="5429120"/>
                  <a:ext cx="53352" cy="75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2" h="75940" extrusionOk="0">
                      <a:moveTo>
                        <a:pt x="51684" y="75941"/>
                      </a:moveTo>
                      <a:cubicBezTo>
                        <a:pt x="51425" y="75941"/>
                        <a:pt x="51165" y="75889"/>
                        <a:pt x="50906" y="75785"/>
                      </a:cubicBezTo>
                      <a:cubicBezTo>
                        <a:pt x="44893" y="72883"/>
                        <a:pt x="41576" y="67284"/>
                        <a:pt x="38621" y="62360"/>
                      </a:cubicBezTo>
                      <a:cubicBezTo>
                        <a:pt x="37844" y="61012"/>
                        <a:pt x="37066" y="59716"/>
                        <a:pt x="36237" y="58524"/>
                      </a:cubicBezTo>
                      <a:cubicBezTo>
                        <a:pt x="34370" y="55724"/>
                        <a:pt x="32556" y="52926"/>
                        <a:pt x="30794" y="50126"/>
                      </a:cubicBezTo>
                      <a:cubicBezTo>
                        <a:pt x="28513" y="46549"/>
                        <a:pt x="26180" y="42869"/>
                        <a:pt x="23692" y="39293"/>
                      </a:cubicBezTo>
                      <a:cubicBezTo>
                        <a:pt x="21826" y="36597"/>
                        <a:pt x="19286" y="33435"/>
                        <a:pt x="16590" y="30117"/>
                      </a:cubicBezTo>
                      <a:cubicBezTo>
                        <a:pt x="9074" y="20787"/>
                        <a:pt x="573" y="10264"/>
                        <a:pt x="3" y="1607"/>
                      </a:cubicBezTo>
                      <a:cubicBezTo>
                        <a:pt x="-49" y="778"/>
                        <a:pt x="676" y="52"/>
                        <a:pt x="1558" y="0"/>
                      </a:cubicBezTo>
                      <a:cubicBezTo>
                        <a:pt x="2594" y="0"/>
                        <a:pt x="3268" y="570"/>
                        <a:pt x="3320" y="1452"/>
                      </a:cubicBezTo>
                      <a:cubicBezTo>
                        <a:pt x="3839" y="9175"/>
                        <a:pt x="12029" y="19335"/>
                        <a:pt x="19286" y="28303"/>
                      </a:cubicBezTo>
                      <a:cubicBezTo>
                        <a:pt x="22033" y="31672"/>
                        <a:pt x="24573" y="34834"/>
                        <a:pt x="26543" y="37634"/>
                      </a:cubicBezTo>
                      <a:cubicBezTo>
                        <a:pt x="29031" y="41262"/>
                        <a:pt x="31416" y="44995"/>
                        <a:pt x="33696" y="48571"/>
                      </a:cubicBezTo>
                      <a:cubicBezTo>
                        <a:pt x="35459" y="51370"/>
                        <a:pt x="37273" y="54170"/>
                        <a:pt x="39088" y="56917"/>
                      </a:cubicBezTo>
                      <a:cubicBezTo>
                        <a:pt x="39917" y="58161"/>
                        <a:pt x="40695" y="59508"/>
                        <a:pt x="41524" y="60856"/>
                      </a:cubicBezTo>
                      <a:cubicBezTo>
                        <a:pt x="44375" y="65625"/>
                        <a:pt x="47330" y="70550"/>
                        <a:pt x="52461" y="73038"/>
                      </a:cubicBezTo>
                      <a:cubicBezTo>
                        <a:pt x="53291" y="73453"/>
                        <a:pt x="53602" y="74386"/>
                        <a:pt x="53135" y="75111"/>
                      </a:cubicBezTo>
                      <a:cubicBezTo>
                        <a:pt x="52824" y="75630"/>
                        <a:pt x="52254" y="75941"/>
                        <a:pt x="51632" y="759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31" name="Google Shape;15231;p33"/>
                <p:cNvSpPr/>
                <p:nvPr/>
              </p:nvSpPr>
              <p:spPr>
                <a:xfrm>
                  <a:off x="4584226" y="5433738"/>
                  <a:ext cx="38020" cy="2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20" h="25136" extrusionOk="0">
                      <a:moveTo>
                        <a:pt x="31472" y="25136"/>
                      </a:moveTo>
                      <a:cubicBezTo>
                        <a:pt x="31472" y="25136"/>
                        <a:pt x="31368" y="25136"/>
                        <a:pt x="31317" y="25136"/>
                      </a:cubicBezTo>
                      <a:cubicBezTo>
                        <a:pt x="22608" y="24410"/>
                        <a:pt x="9234" y="20419"/>
                        <a:pt x="992" y="16998"/>
                      </a:cubicBezTo>
                      <a:cubicBezTo>
                        <a:pt x="163" y="16635"/>
                        <a:pt x="-252" y="15754"/>
                        <a:pt x="163" y="14976"/>
                      </a:cubicBezTo>
                      <a:cubicBezTo>
                        <a:pt x="526" y="14199"/>
                        <a:pt x="1562" y="13888"/>
                        <a:pt x="2392" y="14199"/>
                      </a:cubicBezTo>
                      <a:cubicBezTo>
                        <a:pt x="9752" y="17257"/>
                        <a:pt x="21468" y="20834"/>
                        <a:pt x="29761" y="21870"/>
                      </a:cubicBezTo>
                      <a:cubicBezTo>
                        <a:pt x="29761" y="15080"/>
                        <a:pt x="31731" y="6838"/>
                        <a:pt x="34842" y="877"/>
                      </a:cubicBezTo>
                      <a:cubicBezTo>
                        <a:pt x="35256" y="99"/>
                        <a:pt x="36241" y="-212"/>
                        <a:pt x="37070" y="151"/>
                      </a:cubicBezTo>
                      <a:cubicBezTo>
                        <a:pt x="37900" y="514"/>
                        <a:pt x="38263" y="1447"/>
                        <a:pt x="37848" y="2173"/>
                      </a:cubicBezTo>
                      <a:cubicBezTo>
                        <a:pt x="34686" y="8289"/>
                        <a:pt x="32768" y="16842"/>
                        <a:pt x="33131" y="23478"/>
                      </a:cubicBezTo>
                      <a:cubicBezTo>
                        <a:pt x="33131" y="23944"/>
                        <a:pt x="32975" y="24358"/>
                        <a:pt x="32613" y="24670"/>
                      </a:cubicBezTo>
                      <a:cubicBezTo>
                        <a:pt x="32302" y="24929"/>
                        <a:pt x="31887" y="25084"/>
                        <a:pt x="31472" y="2508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32" name="Google Shape;15232;p33"/>
                <p:cNvSpPr/>
                <p:nvPr/>
              </p:nvSpPr>
              <p:spPr>
                <a:xfrm>
                  <a:off x="4584724" y="5440711"/>
                  <a:ext cx="42812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12" h="29463" extrusionOk="0">
                      <a:moveTo>
                        <a:pt x="36936" y="29412"/>
                      </a:moveTo>
                      <a:lnTo>
                        <a:pt x="36936" y="29412"/>
                      </a:lnTo>
                      <a:cubicBezTo>
                        <a:pt x="23769" y="29360"/>
                        <a:pt x="6145" y="23450"/>
                        <a:pt x="1064" y="21636"/>
                      </a:cubicBezTo>
                      <a:cubicBezTo>
                        <a:pt x="183" y="21325"/>
                        <a:pt x="-232" y="20444"/>
                        <a:pt x="131" y="19666"/>
                      </a:cubicBezTo>
                      <a:cubicBezTo>
                        <a:pt x="494" y="18889"/>
                        <a:pt x="1479" y="18474"/>
                        <a:pt x="2309" y="18785"/>
                      </a:cubicBezTo>
                      <a:cubicBezTo>
                        <a:pt x="7078" y="20496"/>
                        <a:pt x="23095" y="25886"/>
                        <a:pt x="35536" y="26353"/>
                      </a:cubicBezTo>
                      <a:cubicBezTo>
                        <a:pt x="36003" y="23502"/>
                        <a:pt x="36262" y="20548"/>
                        <a:pt x="36521" y="17748"/>
                      </a:cubicBezTo>
                      <a:cubicBezTo>
                        <a:pt x="37039" y="12305"/>
                        <a:pt x="37558" y="6655"/>
                        <a:pt x="39527" y="1057"/>
                      </a:cubicBezTo>
                      <a:cubicBezTo>
                        <a:pt x="39786" y="279"/>
                        <a:pt x="40771" y="-187"/>
                        <a:pt x="41653" y="72"/>
                      </a:cubicBezTo>
                      <a:cubicBezTo>
                        <a:pt x="42534" y="331"/>
                        <a:pt x="43000" y="1212"/>
                        <a:pt x="42741" y="1990"/>
                      </a:cubicBezTo>
                      <a:cubicBezTo>
                        <a:pt x="40875" y="7277"/>
                        <a:pt x="40357" y="12461"/>
                        <a:pt x="39890" y="18008"/>
                      </a:cubicBezTo>
                      <a:cubicBezTo>
                        <a:pt x="39579" y="21325"/>
                        <a:pt x="39268" y="24798"/>
                        <a:pt x="38594" y="28219"/>
                      </a:cubicBezTo>
                      <a:cubicBezTo>
                        <a:pt x="38439" y="28945"/>
                        <a:pt x="37765" y="29463"/>
                        <a:pt x="36936" y="2946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33" name="Google Shape;15233;p33"/>
                <p:cNvSpPr/>
                <p:nvPr/>
              </p:nvSpPr>
              <p:spPr>
                <a:xfrm>
                  <a:off x="4597642" y="5452591"/>
                  <a:ext cx="35172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72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0" y="21886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4"/>
                        <a:pt x="14064" y="23027"/>
                        <a:pt x="20130" y="24219"/>
                      </a:cubicBezTo>
                      <a:cubicBezTo>
                        <a:pt x="23343" y="24841"/>
                        <a:pt x="26609" y="25463"/>
                        <a:pt x="29823" y="26292"/>
                      </a:cubicBezTo>
                      <a:cubicBezTo>
                        <a:pt x="30082" y="23286"/>
                        <a:pt x="30289" y="20228"/>
                        <a:pt x="30497" y="17221"/>
                      </a:cubicBezTo>
                      <a:cubicBezTo>
                        <a:pt x="30860" y="12037"/>
                        <a:pt x="31222" y="6647"/>
                        <a:pt x="31793" y="1359"/>
                      </a:cubicBezTo>
                      <a:cubicBezTo>
                        <a:pt x="31896" y="530"/>
                        <a:pt x="32674" y="-92"/>
                        <a:pt x="33659" y="11"/>
                      </a:cubicBezTo>
                      <a:cubicBezTo>
                        <a:pt x="34592" y="115"/>
                        <a:pt x="35266" y="841"/>
                        <a:pt x="35162" y="1670"/>
                      </a:cubicBezTo>
                      <a:cubicBezTo>
                        <a:pt x="34592" y="6905"/>
                        <a:pt x="34229" y="12245"/>
                        <a:pt x="33866" y="17428"/>
                      </a:cubicBezTo>
                      <a:cubicBezTo>
                        <a:pt x="33607" y="21109"/>
                        <a:pt x="33348" y="24789"/>
                        <a:pt x="33037" y="28418"/>
                      </a:cubicBezTo>
                      <a:cubicBezTo>
                        <a:pt x="33037" y="28884"/>
                        <a:pt x="32726" y="29299"/>
                        <a:pt x="32311" y="29558"/>
                      </a:cubicBezTo>
                      <a:cubicBezTo>
                        <a:pt x="32052" y="29714"/>
                        <a:pt x="31689" y="29817"/>
                        <a:pt x="31378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34" name="Google Shape;15234;p33"/>
                <p:cNvSpPr/>
                <p:nvPr/>
              </p:nvSpPr>
              <p:spPr>
                <a:xfrm>
                  <a:off x="4606039" y="5465964"/>
                  <a:ext cx="35120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0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1" y="21887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5"/>
                        <a:pt x="14065" y="23027"/>
                        <a:pt x="20129" y="24219"/>
                      </a:cubicBezTo>
                      <a:cubicBezTo>
                        <a:pt x="23343" y="24841"/>
                        <a:pt x="26609" y="25463"/>
                        <a:pt x="29823" y="26293"/>
                      </a:cubicBezTo>
                      <a:cubicBezTo>
                        <a:pt x="30082" y="23286"/>
                        <a:pt x="30289" y="20280"/>
                        <a:pt x="30497" y="17221"/>
                      </a:cubicBezTo>
                      <a:cubicBezTo>
                        <a:pt x="30860" y="12038"/>
                        <a:pt x="31223" y="6647"/>
                        <a:pt x="31793" y="1359"/>
                      </a:cubicBezTo>
                      <a:cubicBezTo>
                        <a:pt x="31896" y="530"/>
                        <a:pt x="32726" y="-92"/>
                        <a:pt x="33607" y="11"/>
                      </a:cubicBezTo>
                      <a:cubicBezTo>
                        <a:pt x="34540" y="115"/>
                        <a:pt x="35214" y="841"/>
                        <a:pt x="35110" y="1670"/>
                      </a:cubicBezTo>
                      <a:cubicBezTo>
                        <a:pt x="34540" y="6906"/>
                        <a:pt x="34177" y="12245"/>
                        <a:pt x="33814" y="17428"/>
                      </a:cubicBezTo>
                      <a:cubicBezTo>
                        <a:pt x="33555" y="21109"/>
                        <a:pt x="33296" y="24738"/>
                        <a:pt x="32985" y="28418"/>
                      </a:cubicBezTo>
                      <a:cubicBezTo>
                        <a:pt x="32985" y="28885"/>
                        <a:pt x="32674" y="29299"/>
                        <a:pt x="32259" y="29559"/>
                      </a:cubicBezTo>
                      <a:cubicBezTo>
                        <a:pt x="32000" y="29714"/>
                        <a:pt x="31637" y="29817"/>
                        <a:pt x="31326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35" name="Google Shape;15235;p33"/>
                <p:cNvSpPr/>
                <p:nvPr/>
              </p:nvSpPr>
              <p:spPr>
                <a:xfrm>
                  <a:off x="4589067" y="5432462"/>
                  <a:ext cx="18777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77" h="12416" extrusionOk="0">
                      <a:moveTo>
                        <a:pt x="14190" y="12365"/>
                      </a:moveTo>
                      <a:cubicBezTo>
                        <a:pt x="14190" y="12365"/>
                        <a:pt x="13828" y="12365"/>
                        <a:pt x="13620" y="12261"/>
                      </a:cubicBezTo>
                      <a:cubicBezTo>
                        <a:pt x="12946" y="12053"/>
                        <a:pt x="12065" y="11795"/>
                        <a:pt x="11132" y="11535"/>
                      </a:cubicBezTo>
                      <a:cubicBezTo>
                        <a:pt x="7296" y="10447"/>
                        <a:pt x="2579" y="9151"/>
                        <a:pt x="505" y="7285"/>
                      </a:cubicBezTo>
                      <a:cubicBezTo>
                        <a:pt x="-168" y="6715"/>
                        <a:pt x="-168" y="5729"/>
                        <a:pt x="505" y="5107"/>
                      </a:cubicBezTo>
                      <a:cubicBezTo>
                        <a:pt x="1179" y="4485"/>
                        <a:pt x="2216" y="4485"/>
                        <a:pt x="2890" y="5107"/>
                      </a:cubicBezTo>
                      <a:cubicBezTo>
                        <a:pt x="4341" y="6455"/>
                        <a:pt x="9058" y="7751"/>
                        <a:pt x="12169" y="8633"/>
                      </a:cubicBezTo>
                      <a:cubicBezTo>
                        <a:pt x="12532" y="8736"/>
                        <a:pt x="12894" y="8840"/>
                        <a:pt x="13257" y="8943"/>
                      </a:cubicBezTo>
                      <a:cubicBezTo>
                        <a:pt x="14501" y="5885"/>
                        <a:pt x="15434" y="1272"/>
                        <a:pt x="15434" y="1220"/>
                      </a:cubicBezTo>
                      <a:cubicBezTo>
                        <a:pt x="15590" y="390"/>
                        <a:pt x="16523" y="-128"/>
                        <a:pt x="17404" y="28"/>
                      </a:cubicBezTo>
                      <a:cubicBezTo>
                        <a:pt x="18337" y="183"/>
                        <a:pt x="18907" y="1012"/>
                        <a:pt x="18752" y="1842"/>
                      </a:cubicBezTo>
                      <a:cubicBezTo>
                        <a:pt x="18700" y="2101"/>
                        <a:pt x="17404" y="8321"/>
                        <a:pt x="15745" y="11535"/>
                      </a:cubicBezTo>
                      <a:cubicBezTo>
                        <a:pt x="15486" y="12105"/>
                        <a:pt x="14864" y="12417"/>
                        <a:pt x="14242" y="124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236" name="Google Shape;15236;p33"/>
              <p:cNvGrpSpPr/>
              <p:nvPr/>
            </p:nvGrpSpPr>
            <p:grpSpPr>
              <a:xfrm>
                <a:off x="4622745" y="5352943"/>
                <a:ext cx="47869" cy="89032"/>
                <a:chOff x="4622745" y="5352943"/>
                <a:chExt cx="47869" cy="89032"/>
              </a:xfrm>
            </p:grpSpPr>
            <p:sp>
              <p:nvSpPr>
                <p:cNvPr id="15237" name="Google Shape;15237;p33"/>
                <p:cNvSpPr/>
                <p:nvPr/>
              </p:nvSpPr>
              <p:spPr>
                <a:xfrm>
                  <a:off x="4646292" y="5352943"/>
                  <a:ext cx="9538" cy="89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38" h="89032" extrusionOk="0">
                      <a:moveTo>
                        <a:pt x="7817" y="89032"/>
                      </a:moveTo>
                      <a:cubicBezTo>
                        <a:pt x="7247" y="89032"/>
                        <a:pt x="6729" y="88774"/>
                        <a:pt x="6366" y="88307"/>
                      </a:cubicBezTo>
                      <a:cubicBezTo>
                        <a:pt x="2737" y="83072"/>
                        <a:pt x="2893" y="76695"/>
                        <a:pt x="3048" y="71097"/>
                      </a:cubicBezTo>
                      <a:cubicBezTo>
                        <a:pt x="3048" y="69594"/>
                        <a:pt x="3100" y="68091"/>
                        <a:pt x="3048" y="66691"/>
                      </a:cubicBezTo>
                      <a:cubicBezTo>
                        <a:pt x="2945" y="63425"/>
                        <a:pt x="2945" y="60160"/>
                        <a:pt x="2945" y="56894"/>
                      </a:cubicBezTo>
                      <a:cubicBezTo>
                        <a:pt x="2945" y="52798"/>
                        <a:pt x="2945" y="48496"/>
                        <a:pt x="2685" y="44297"/>
                      </a:cubicBezTo>
                      <a:cubicBezTo>
                        <a:pt x="2530" y="41083"/>
                        <a:pt x="2063" y="37247"/>
                        <a:pt x="1545" y="33101"/>
                      </a:cubicBezTo>
                      <a:cubicBezTo>
                        <a:pt x="93" y="21645"/>
                        <a:pt x="-1513" y="8633"/>
                        <a:pt x="2737" y="858"/>
                      </a:cubicBezTo>
                      <a:cubicBezTo>
                        <a:pt x="3152" y="81"/>
                        <a:pt x="4189" y="-230"/>
                        <a:pt x="4966" y="184"/>
                      </a:cubicBezTo>
                      <a:cubicBezTo>
                        <a:pt x="5796" y="547"/>
                        <a:pt x="6159" y="1480"/>
                        <a:pt x="5744" y="2258"/>
                      </a:cubicBezTo>
                      <a:cubicBezTo>
                        <a:pt x="1960" y="9204"/>
                        <a:pt x="3515" y="21748"/>
                        <a:pt x="4915" y="32790"/>
                      </a:cubicBezTo>
                      <a:cubicBezTo>
                        <a:pt x="5433" y="36937"/>
                        <a:pt x="5899" y="40876"/>
                        <a:pt x="6055" y="44194"/>
                      </a:cubicBezTo>
                      <a:cubicBezTo>
                        <a:pt x="6262" y="48496"/>
                        <a:pt x="6262" y="52747"/>
                        <a:pt x="6314" y="56894"/>
                      </a:cubicBezTo>
                      <a:cubicBezTo>
                        <a:pt x="6314" y="60108"/>
                        <a:pt x="6314" y="63373"/>
                        <a:pt x="6470" y="66587"/>
                      </a:cubicBezTo>
                      <a:cubicBezTo>
                        <a:pt x="6470" y="68039"/>
                        <a:pt x="6470" y="69542"/>
                        <a:pt x="6470" y="71097"/>
                      </a:cubicBezTo>
                      <a:cubicBezTo>
                        <a:pt x="6314" y="76540"/>
                        <a:pt x="6210" y="82138"/>
                        <a:pt x="9269" y="86596"/>
                      </a:cubicBezTo>
                      <a:cubicBezTo>
                        <a:pt x="9787" y="87322"/>
                        <a:pt x="9528" y="88255"/>
                        <a:pt x="8750" y="88722"/>
                      </a:cubicBezTo>
                      <a:cubicBezTo>
                        <a:pt x="8491" y="88877"/>
                        <a:pt x="8180" y="88929"/>
                        <a:pt x="7869" y="889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38" name="Google Shape;15238;p33"/>
                <p:cNvSpPr/>
                <p:nvPr/>
              </p:nvSpPr>
              <p:spPr>
                <a:xfrm>
                  <a:off x="4628611" y="5364093"/>
                  <a:ext cx="41040" cy="23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0" h="23453" extrusionOk="0">
                      <a:moveTo>
                        <a:pt x="23165" y="23454"/>
                      </a:moveTo>
                      <a:cubicBezTo>
                        <a:pt x="22802" y="23454"/>
                        <a:pt x="22491" y="23350"/>
                        <a:pt x="22180" y="23195"/>
                      </a:cubicBezTo>
                      <a:cubicBezTo>
                        <a:pt x="15027" y="18633"/>
                        <a:pt x="5593" y="9095"/>
                        <a:pt x="305" y="2408"/>
                      </a:cubicBezTo>
                      <a:cubicBezTo>
                        <a:pt x="-213" y="1734"/>
                        <a:pt x="-58" y="749"/>
                        <a:pt x="668" y="283"/>
                      </a:cubicBezTo>
                      <a:cubicBezTo>
                        <a:pt x="1446" y="-184"/>
                        <a:pt x="2483" y="-80"/>
                        <a:pt x="3001" y="646"/>
                      </a:cubicBezTo>
                      <a:cubicBezTo>
                        <a:pt x="7718" y="6658"/>
                        <a:pt x="15908" y="15004"/>
                        <a:pt x="22543" y="19670"/>
                      </a:cubicBezTo>
                      <a:cubicBezTo>
                        <a:pt x="26275" y="13760"/>
                        <a:pt x="32444" y="7540"/>
                        <a:pt x="38405" y="3756"/>
                      </a:cubicBezTo>
                      <a:cubicBezTo>
                        <a:pt x="39183" y="3289"/>
                        <a:pt x="40220" y="3445"/>
                        <a:pt x="40738" y="4119"/>
                      </a:cubicBezTo>
                      <a:cubicBezTo>
                        <a:pt x="41256" y="4792"/>
                        <a:pt x="41101" y="5778"/>
                        <a:pt x="40323" y="6244"/>
                      </a:cubicBezTo>
                      <a:cubicBezTo>
                        <a:pt x="34259" y="10080"/>
                        <a:pt x="27882" y="16663"/>
                        <a:pt x="24565" y="22625"/>
                      </a:cubicBezTo>
                      <a:cubicBezTo>
                        <a:pt x="24358" y="23039"/>
                        <a:pt x="23943" y="23298"/>
                        <a:pt x="23476" y="23402"/>
                      </a:cubicBezTo>
                      <a:cubicBezTo>
                        <a:pt x="23321" y="23402"/>
                        <a:pt x="23217" y="23402"/>
                        <a:pt x="23062" y="2340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39" name="Google Shape;15239;p33"/>
                <p:cNvSpPr/>
                <p:nvPr/>
              </p:nvSpPr>
              <p:spPr>
                <a:xfrm>
                  <a:off x="4622745" y="5374364"/>
                  <a:ext cx="47869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69" h="25675" extrusionOk="0">
                      <a:moveTo>
                        <a:pt x="28047" y="25624"/>
                      </a:moveTo>
                      <a:cubicBezTo>
                        <a:pt x="27736" y="25624"/>
                        <a:pt x="27477" y="25572"/>
                        <a:pt x="27217" y="25416"/>
                      </a:cubicBezTo>
                      <a:cubicBezTo>
                        <a:pt x="15813" y="19404"/>
                        <a:pt x="3787" y="6341"/>
                        <a:pt x="366" y="2453"/>
                      </a:cubicBezTo>
                      <a:cubicBezTo>
                        <a:pt x="-204" y="1779"/>
                        <a:pt x="-101" y="846"/>
                        <a:pt x="625" y="328"/>
                      </a:cubicBezTo>
                      <a:cubicBezTo>
                        <a:pt x="1351" y="-191"/>
                        <a:pt x="2388" y="-87"/>
                        <a:pt x="3010" y="587"/>
                      </a:cubicBezTo>
                      <a:cubicBezTo>
                        <a:pt x="6223" y="4215"/>
                        <a:pt x="17161" y="16138"/>
                        <a:pt x="27684" y="22151"/>
                      </a:cubicBezTo>
                      <a:cubicBezTo>
                        <a:pt x="29654" y="19870"/>
                        <a:pt x="31520" y="17486"/>
                        <a:pt x="33282" y="15101"/>
                      </a:cubicBezTo>
                      <a:cubicBezTo>
                        <a:pt x="36703" y="10591"/>
                        <a:pt x="40228" y="5926"/>
                        <a:pt x="45049" y="1987"/>
                      </a:cubicBezTo>
                      <a:cubicBezTo>
                        <a:pt x="45723" y="1417"/>
                        <a:pt x="46812" y="1468"/>
                        <a:pt x="47434" y="2090"/>
                      </a:cubicBezTo>
                      <a:cubicBezTo>
                        <a:pt x="48056" y="2713"/>
                        <a:pt x="48004" y="3697"/>
                        <a:pt x="47330" y="4267"/>
                      </a:cubicBezTo>
                      <a:cubicBezTo>
                        <a:pt x="42820" y="7999"/>
                        <a:pt x="39554" y="12302"/>
                        <a:pt x="36081" y="16864"/>
                      </a:cubicBezTo>
                      <a:cubicBezTo>
                        <a:pt x="34008" y="19611"/>
                        <a:pt x="31831" y="22462"/>
                        <a:pt x="29395" y="25106"/>
                      </a:cubicBezTo>
                      <a:cubicBezTo>
                        <a:pt x="29084" y="25468"/>
                        <a:pt x="28565" y="25676"/>
                        <a:pt x="28099" y="256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40" name="Google Shape;15240;p33"/>
                <p:cNvSpPr/>
                <p:nvPr/>
              </p:nvSpPr>
              <p:spPr>
                <a:xfrm>
                  <a:off x="4627059" y="5388575"/>
                  <a:ext cx="41503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03" h="25357" extrusionOk="0">
                      <a:moveTo>
                        <a:pt x="23369" y="25306"/>
                      </a:moveTo>
                      <a:cubicBezTo>
                        <a:pt x="22903" y="25306"/>
                        <a:pt x="22436" y="25150"/>
                        <a:pt x="22125" y="24839"/>
                      </a:cubicBezTo>
                      <a:cubicBezTo>
                        <a:pt x="19534" y="22299"/>
                        <a:pt x="16527" y="19862"/>
                        <a:pt x="13624" y="17478"/>
                      </a:cubicBezTo>
                      <a:cubicBezTo>
                        <a:pt x="8855" y="13590"/>
                        <a:pt x="3931" y="9599"/>
                        <a:pt x="302" y="4830"/>
                      </a:cubicBezTo>
                      <a:cubicBezTo>
                        <a:pt x="-216" y="4156"/>
                        <a:pt x="-61" y="3171"/>
                        <a:pt x="717" y="2705"/>
                      </a:cubicBezTo>
                      <a:cubicBezTo>
                        <a:pt x="1494" y="2238"/>
                        <a:pt x="2531" y="2393"/>
                        <a:pt x="3050" y="3067"/>
                      </a:cubicBezTo>
                      <a:cubicBezTo>
                        <a:pt x="6471" y="7525"/>
                        <a:pt x="11240" y="11413"/>
                        <a:pt x="15853" y="15197"/>
                      </a:cubicBezTo>
                      <a:cubicBezTo>
                        <a:pt x="18290" y="17167"/>
                        <a:pt x="20778" y="19240"/>
                        <a:pt x="23110" y="21366"/>
                      </a:cubicBezTo>
                      <a:cubicBezTo>
                        <a:pt x="24976" y="18878"/>
                        <a:pt x="26791" y="16338"/>
                        <a:pt x="28657" y="13797"/>
                      </a:cubicBezTo>
                      <a:cubicBezTo>
                        <a:pt x="31819" y="9443"/>
                        <a:pt x="35085" y="4933"/>
                        <a:pt x="38454" y="631"/>
                      </a:cubicBezTo>
                      <a:cubicBezTo>
                        <a:pt x="39024" y="-43"/>
                        <a:pt x="40061" y="-198"/>
                        <a:pt x="40787" y="268"/>
                      </a:cubicBezTo>
                      <a:cubicBezTo>
                        <a:pt x="41564" y="735"/>
                        <a:pt x="41720" y="1720"/>
                        <a:pt x="41201" y="2393"/>
                      </a:cubicBezTo>
                      <a:cubicBezTo>
                        <a:pt x="37832" y="6696"/>
                        <a:pt x="34618" y="11154"/>
                        <a:pt x="31456" y="15508"/>
                      </a:cubicBezTo>
                      <a:cubicBezTo>
                        <a:pt x="29227" y="18566"/>
                        <a:pt x="26998" y="21625"/>
                        <a:pt x="24717" y="24684"/>
                      </a:cubicBezTo>
                      <a:cubicBezTo>
                        <a:pt x="24406" y="25046"/>
                        <a:pt x="23940" y="25306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41" name="Google Shape;15241;p33"/>
                <p:cNvSpPr/>
                <p:nvPr/>
              </p:nvSpPr>
              <p:spPr>
                <a:xfrm>
                  <a:off x="4627007" y="5403918"/>
                  <a:ext cx="41451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51" h="25357" extrusionOk="0">
                      <a:moveTo>
                        <a:pt x="23369" y="25357"/>
                      </a:moveTo>
                      <a:cubicBezTo>
                        <a:pt x="22903" y="25357"/>
                        <a:pt x="22436" y="25202"/>
                        <a:pt x="22125" y="24891"/>
                      </a:cubicBezTo>
                      <a:cubicBezTo>
                        <a:pt x="19534" y="22351"/>
                        <a:pt x="16527" y="19914"/>
                        <a:pt x="13624" y="17530"/>
                      </a:cubicBezTo>
                      <a:cubicBezTo>
                        <a:pt x="8855" y="13642"/>
                        <a:pt x="3931" y="9651"/>
                        <a:pt x="302" y="4882"/>
                      </a:cubicBezTo>
                      <a:cubicBezTo>
                        <a:pt x="-216" y="4208"/>
                        <a:pt x="-61" y="3223"/>
                        <a:pt x="717" y="2757"/>
                      </a:cubicBezTo>
                      <a:cubicBezTo>
                        <a:pt x="1494" y="2290"/>
                        <a:pt x="2531" y="2445"/>
                        <a:pt x="3050" y="3119"/>
                      </a:cubicBezTo>
                      <a:cubicBezTo>
                        <a:pt x="6471" y="7577"/>
                        <a:pt x="11240" y="11465"/>
                        <a:pt x="15853" y="15249"/>
                      </a:cubicBezTo>
                      <a:cubicBezTo>
                        <a:pt x="18290" y="17219"/>
                        <a:pt x="20778" y="19292"/>
                        <a:pt x="23110" y="21418"/>
                      </a:cubicBezTo>
                      <a:cubicBezTo>
                        <a:pt x="24976" y="18878"/>
                        <a:pt x="26842" y="16338"/>
                        <a:pt x="28657" y="13798"/>
                      </a:cubicBezTo>
                      <a:cubicBezTo>
                        <a:pt x="31819" y="9444"/>
                        <a:pt x="35033" y="4985"/>
                        <a:pt x="38402" y="631"/>
                      </a:cubicBezTo>
                      <a:cubicBezTo>
                        <a:pt x="38920" y="-43"/>
                        <a:pt x="40009" y="-199"/>
                        <a:pt x="40735" y="268"/>
                      </a:cubicBezTo>
                      <a:cubicBezTo>
                        <a:pt x="41512" y="735"/>
                        <a:pt x="41668" y="1719"/>
                        <a:pt x="41149" y="2393"/>
                      </a:cubicBezTo>
                      <a:cubicBezTo>
                        <a:pt x="37780" y="6644"/>
                        <a:pt x="34566" y="11102"/>
                        <a:pt x="31456" y="15456"/>
                      </a:cubicBezTo>
                      <a:cubicBezTo>
                        <a:pt x="29227" y="18515"/>
                        <a:pt x="26998" y="21625"/>
                        <a:pt x="24717" y="24683"/>
                      </a:cubicBezTo>
                      <a:cubicBezTo>
                        <a:pt x="24406" y="25046"/>
                        <a:pt x="23940" y="25305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42" name="Google Shape;15242;p33"/>
                <p:cNvSpPr/>
                <p:nvPr/>
              </p:nvSpPr>
              <p:spPr>
                <a:xfrm>
                  <a:off x="4638595" y="5357018"/>
                  <a:ext cx="19313" cy="12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13" h="12749" extrusionOk="0">
                      <a:moveTo>
                        <a:pt x="10071" y="12697"/>
                      </a:moveTo>
                      <a:cubicBezTo>
                        <a:pt x="9605" y="12697"/>
                        <a:pt x="9138" y="12542"/>
                        <a:pt x="8775" y="12179"/>
                      </a:cubicBezTo>
                      <a:cubicBezTo>
                        <a:pt x="8309" y="11660"/>
                        <a:pt x="7687" y="11090"/>
                        <a:pt x="6961" y="10416"/>
                      </a:cubicBezTo>
                      <a:cubicBezTo>
                        <a:pt x="4213" y="7773"/>
                        <a:pt x="844" y="4456"/>
                        <a:pt x="67" y="1916"/>
                      </a:cubicBezTo>
                      <a:cubicBezTo>
                        <a:pt x="-193" y="1086"/>
                        <a:pt x="326" y="256"/>
                        <a:pt x="1259" y="49"/>
                      </a:cubicBezTo>
                      <a:cubicBezTo>
                        <a:pt x="2192" y="-158"/>
                        <a:pt x="3073" y="308"/>
                        <a:pt x="3332" y="1138"/>
                      </a:cubicBezTo>
                      <a:cubicBezTo>
                        <a:pt x="3902" y="2952"/>
                        <a:pt x="7220" y="6218"/>
                        <a:pt x="9449" y="8343"/>
                      </a:cubicBezTo>
                      <a:cubicBezTo>
                        <a:pt x="9708" y="8602"/>
                        <a:pt x="10019" y="8862"/>
                        <a:pt x="10227" y="9120"/>
                      </a:cubicBezTo>
                      <a:cubicBezTo>
                        <a:pt x="12974" y="6995"/>
                        <a:pt x="16291" y="3470"/>
                        <a:pt x="16343" y="3418"/>
                      </a:cubicBezTo>
                      <a:cubicBezTo>
                        <a:pt x="16965" y="2796"/>
                        <a:pt x="18002" y="2693"/>
                        <a:pt x="18728" y="3263"/>
                      </a:cubicBezTo>
                      <a:cubicBezTo>
                        <a:pt x="19453" y="3833"/>
                        <a:pt x="19505" y="4766"/>
                        <a:pt x="18883" y="5440"/>
                      </a:cubicBezTo>
                      <a:cubicBezTo>
                        <a:pt x="18676" y="5648"/>
                        <a:pt x="14166" y="10416"/>
                        <a:pt x="10952" y="12490"/>
                      </a:cubicBezTo>
                      <a:cubicBezTo>
                        <a:pt x="10641" y="12697"/>
                        <a:pt x="10330" y="12749"/>
                        <a:pt x="9968" y="1274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243" name="Google Shape;15243;p33"/>
              <p:cNvGrpSpPr/>
              <p:nvPr/>
            </p:nvGrpSpPr>
            <p:grpSpPr>
              <a:xfrm>
                <a:off x="4561444" y="5705800"/>
                <a:ext cx="83657" cy="81822"/>
                <a:chOff x="4561444" y="5705800"/>
                <a:chExt cx="83657" cy="81822"/>
              </a:xfrm>
            </p:grpSpPr>
            <p:sp>
              <p:nvSpPr>
                <p:cNvPr id="15244" name="Google Shape;15244;p33"/>
                <p:cNvSpPr/>
                <p:nvPr/>
              </p:nvSpPr>
              <p:spPr>
                <a:xfrm>
                  <a:off x="4572068" y="5705800"/>
                  <a:ext cx="73033" cy="81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3" h="81822" extrusionOk="0">
                      <a:moveTo>
                        <a:pt x="71052" y="81770"/>
                      </a:moveTo>
                      <a:cubicBezTo>
                        <a:pt x="71052" y="81770"/>
                        <a:pt x="70585" y="81770"/>
                        <a:pt x="70326" y="81667"/>
                      </a:cubicBezTo>
                      <a:cubicBezTo>
                        <a:pt x="62913" y="79023"/>
                        <a:pt x="58196" y="72958"/>
                        <a:pt x="54049" y="67619"/>
                      </a:cubicBezTo>
                      <a:cubicBezTo>
                        <a:pt x="52909" y="66168"/>
                        <a:pt x="51820" y="64768"/>
                        <a:pt x="50732" y="63524"/>
                      </a:cubicBezTo>
                      <a:cubicBezTo>
                        <a:pt x="48140" y="60518"/>
                        <a:pt x="45652" y="57511"/>
                        <a:pt x="43112" y="54452"/>
                      </a:cubicBezTo>
                      <a:cubicBezTo>
                        <a:pt x="39949" y="50617"/>
                        <a:pt x="36632" y="46625"/>
                        <a:pt x="33263" y="42789"/>
                      </a:cubicBezTo>
                      <a:cubicBezTo>
                        <a:pt x="30671" y="39887"/>
                        <a:pt x="27250" y="36569"/>
                        <a:pt x="23621" y="33044"/>
                      </a:cubicBezTo>
                      <a:cubicBezTo>
                        <a:pt x="13513" y="23195"/>
                        <a:pt x="2005" y="12050"/>
                        <a:pt x="35" y="2097"/>
                      </a:cubicBezTo>
                      <a:cubicBezTo>
                        <a:pt x="-172" y="1112"/>
                        <a:pt x="554" y="179"/>
                        <a:pt x="1642" y="24"/>
                      </a:cubicBezTo>
                      <a:cubicBezTo>
                        <a:pt x="2679" y="-132"/>
                        <a:pt x="3716" y="490"/>
                        <a:pt x="3923" y="1475"/>
                      </a:cubicBezTo>
                      <a:cubicBezTo>
                        <a:pt x="5685" y="10391"/>
                        <a:pt x="16779" y="21122"/>
                        <a:pt x="26524" y="30608"/>
                      </a:cubicBezTo>
                      <a:cubicBezTo>
                        <a:pt x="30204" y="34184"/>
                        <a:pt x="33677" y="37554"/>
                        <a:pt x="36321" y="40560"/>
                      </a:cubicBezTo>
                      <a:cubicBezTo>
                        <a:pt x="39794" y="44448"/>
                        <a:pt x="43060" y="48439"/>
                        <a:pt x="46274" y="52327"/>
                      </a:cubicBezTo>
                      <a:cubicBezTo>
                        <a:pt x="48762" y="55334"/>
                        <a:pt x="51250" y="58340"/>
                        <a:pt x="53842" y="61347"/>
                      </a:cubicBezTo>
                      <a:cubicBezTo>
                        <a:pt x="54982" y="62694"/>
                        <a:pt x="56123" y="64094"/>
                        <a:pt x="57263" y="65597"/>
                      </a:cubicBezTo>
                      <a:cubicBezTo>
                        <a:pt x="61307" y="70781"/>
                        <a:pt x="65505" y="76120"/>
                        <a:pt x="71777" y="78349"/>
                      </a:cubicBezTo>
                      <a:cubicBezTo>
                        <a:pt x="72762" y="78712"/>
                        <a:pt x="73281" y="79749"/>
                        <a:pt x="72918" y="80682"/>
                      </a:cubicBezTo>
                      <a:cubicBezTo>
                        <a:pt x="72607" y="81408"/>
                        <a:pt x="71881" y="81822"/>
                        <a:pt x="71103" y="8182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45" name="Google Shape;15245;p33"/>
                <p:cNvSpPr/>
                <p:nvPr/>
              </p:nvSpPr>
              <p:spPr>
                <a:xfrm>
                  <a:off x="4561444" y="5708326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36526" y="29741"/>
                      </a:moveTo>
                      <a:cubicBezTo>
                        <a:pt x="26314" y="29741"/>
                        <a:pt x="11023" y="26890"/>
                        <a:pt x="1381" y="24091"/>
                      </a:cubicBezTo>
                      <a:cubicBezTo>
                        <a:pt x="344" y="23780"/>
                        <a:pt x="-226" y="22795"/>
                        <a:pt x="85" y="21862"/>
                      </a:cubicBezTo>
                      <a:cubicBezTo>
                        <a:pt x="396" y="20929"/>
                        <a:pt x="1536" y="20411"/>
                        <a:pt x="2573" y="20721"/>
                      </a:cubicBezTo>
                      <a:cubicBezTo>
                        <a:pt x="11593" y="23313"/>
                        <a:pt x="25692" y="26009"/>
                        <a:pt x="35437" y="26164"/>
                      </a:cubicBezTo>
                      <a:cubicBezTo>
                        <a:pt x="34401" y="18285"/>
                        <a:pt x="35437" y="8540"/>
                        <a:pt x="38133" y="1231"/>
                      </a:cubicBezTo>
                      <a:cubicBezTo>
                        <a:pt x="38496" y="298"/>
                        <a:pt x="39584" y="-220"/>
                        <a:pt x="40621" y="90"/>
                      </a:cubicBezTo>
                      <a:cubicBezTo>
                        <a:pt x="41658" y="402"/>
                        <a:pt x="42228" y="1438"/>
                        <a:pt x="41865" y="2371"/>
                      </a:cubicBezTo>
                      <a:cubicBezTo>
                        <a:pt x="39118" y="9836"/>
                        <a:pt x="38237" y="19995"/>
                        <a:pt x="39636" y="27668"/>
                      </a:cubicBezTo>
                      <a:cubicBezTo>
                        <a:pt x="39740" y="28186"/>
                        <a:pt x="39584" y="28704"/>
                        <a:pt x="39222" y="29119"/>
                      </a:cubicBezTo>
                      <a:cubicBezTo>
                        <a:pt x="38859" y="29534"/>
                        <a:pt x="38340" y="29741"/>
                        <a:pt x="37770" y="29793"/>
                      </a:cubicBezTo>
                      <a:cubicBezTo>
                        <a:pt x="37355" y="29793"/>
                        <a:pt x="36941" y="29793"/>
                        <a:pt x="36526" y="297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46" name="Google Shape;15246;p33"/>
                <p:cNvSpPr/>
                <p:nvPr/>
              </p:nvSpPr>
              <p:spPr>
                <a:xfrm>
                  <a:off x="4563802" y="5715582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37381" y="35030"/>
                      </a:moveTo>
                      <a:cubicBezTo>
                        <a:pt x="23178" y="35030"/>
                        <a:pt x="6746" y="31453"/>
                        <a:pt x="1458" y="30209"/>
                      </a:cubicBezTo>
                      <a:cubicBezTo>
                        <a:pt x="422" y="29950"/>
                        <a:pt x="-200" y="28965"/>
                        <a:pt x="59" y="28032"/>
                      </a:cubicBezTo>
                      <a:cubicBezTo>
                        <a:pt x="318" y="27099"/>
                        <a:pt x="1407" y="26528"/>
                        <a:pt x="2443" y="26736"/>
                      </a:cubicBezTo>
                      <a:cubicBezTo>
                        <a:pt x="8249" y="28084"/>
                        <a:pt x="27636" y="32386"/>
                        <a:pt x="42098" y="31298"/>
                      </a:cubicBezTo>
                      <a:cubicBezTo>
                        <a:pt x="42202" y="27928"/>
                        <a:pt x="42098" y="24507"/>
                        <a:pt x="41943" y="21189"/>
                      </a:cubicBezTo>
                      <a:cubicBezTo>
                        <a:pt x="41684" y="14813"/>
                        <a:pt x="41424" y="8230"/>
                        <a:pt x="42876" y="1440"/>
                      </a:cubicBezTo>
                      <a:cubicBezTo>
                        <a:pt x="43083" y="454"/>
                        <a:pt x="44120" y="-168"/>
                        <a:pt x="45157" y="40"/>
                      </a:cubicBezTo>
                      <a:cubicBezTo>
                        <a:pt x="46245" y="247"/>
                        <a:pt x="46919" y="1180"/>
                        <a:pt x="46712" y="2114"/>
                      </a:cubicBezTo>
                      <a:cubicBezTo>
                        <a:pt x="45312" y="8489"/>
                        <a:pt x="45572" y="14554"/>
                        <a:pt x="45831" y="21034"/>
                      </a:cubicBezTo>
                      <a:cubicBezTo>
                        <a:pt x="45986" y="24922"/>
                        <a:pt x="46142" y="28965"/>
                        <a:pt x="45883" y="33008"/>
                      </a:cubicBezTo>
                      <a:cubicBezTo>
                        <a:pt x="45831" y="33889"/>
                        <a:pt x="45105" y="34563"/>
                        <a:pt x="44120" y="34667"/>
                      </a:cubicBezTo>
                      <a:cubicBezTo>
                        <a:pt x="41943" y="34874"/>
                        <a:pt x="39662" y="34978"/>
                        <a:pt x="37277" y="3497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47" name="Google Shape;15247;p33"/>
                <p:cNvSpPr/>
                <p:nvPr/>
              </p:nvSpPr>
              <p:spPr>
                <a:xfrm>
                  <a:off x="4580650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37484" y="34834"/>
                      </a:moveTo>
                      <a:cubicBezTo>
                        <a:pt x="37484" y="34834"/>
                        <a:pt x="37225" y="34834"/>
                        <a:pt x="37121" y="34834"/>
                      </a:cubicBezTo>
                      <a:cubicBezTo>
                        <a:pt x="32715" y="34108"/>
                        <a:pt x="28050" y="33694"/>
                        <a:pt x="23540" y="33331"/>
                      </a:cubicBezTo>
                      <a:cubicBezTo>
                        <a:pt x="16127" y="32709"/>
                        <a:pt x="8455" y="32087"/>
                        <a:pt x="1354" y="29962"/>
                      </a:cubicBezTo>
                      <a:cubicBezTo>
                        <a:pt x="317" y="29650"/>
                        <a:pt x="-253" y="28614"/>
                        <a:pt x="110" y="27681"/>
                      </a:cubicBezTo>
                      <a:cubicBezTo>
                        <a:pt x="472" y="26748"/>
                        <a:pt x="1561" y="26229"/>
                        <a:pt x="2598" y="26540"/>
                      </a:cubicBezTo>
                      <a:cubicBezTo>
                        <a:pt x="9233" y="28562"/>
                        <a:pt x="16697" y="29184"/>
                        <a:pt x="23903" y="29754"/>
                      </a:cubicBezTo>
                      <a:cubicBezTo>
                        <a:pt x="27687" y="30065"/>
                        <a:pt x="31626" y="30376"/>
                        <a:pt x="35410" y="30946"/>
                      </a:cubicBezTo>
                      <a:cubicBezTo>
                        <a:pt x="35255" y="27421"/>
                        <a:pt x="34996" y="23897"/>
                        <a:pt x="34788" y="20371"/>
                      </a:cubicBezTo>
                      <a:cubicBezTo>
                        <a:pt x="34425" y="14307"/>
                        <a:pt x="34011" y="8034"/>
                        <a:pt x="33855" y="1814"/>
                      </a:cubicBezTo>
                      <a:cubicBezTo>
                        <a:pt x="33855" y="830"/>
                        <a:pt x="34685" y="0"/>
                        <a:pt x="35773" y="0"/>
                      </a:cubicBezTo>
                      <a:cubicBezTo>
                        <a:pt x="35773" y="0"/>
                        <a:pt x="35773" y="0"/>
                        <a:pt x="35773" y="0"/>
                      </a:cubicBezTo>
                      <a:cubicBezTo>
                        <a:pt x="36862" y="0"/>
                        <a:pt x="37691" y="778"/>
                        <a:pt x="37743" y="1762"/>
                      </a:cubicBezTo>
                      <a:cubicBezTo>
                        <a:pt x="37898" y="7931"/>
                        <a:pt x="38261" y="14151"/>
                        <a:pt x="38676" y="20165"/>
                      </a:cubicBezTo>
                      <a:cubicBezTo>
                        <a:pt x="38935" y="24467"/>
                        <a:pt x="39194" y="28717"/>
                        <a:pt x="39402" y="33020"/>
                      </a:cubicBezTo>
                      <a:cubicBezTo>
                        <a:pt x="39402" y="33538"/>
                        <a:pt x="39194" y="34108"/>
                        <a:pt x="38728" y="34420"/>
                      </a:cubicBezTo>
                      <a:cubicBezTo>
                        <a:pt x="38365" y="34678"/>
                        <a:pt x="37898" y="34834"/>
                        <a:pt x="37432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48" name="Google Shape;15248;p33"/>
                <p:cNvSpPr/>
                <p:nvPr/>
              </p:nvSpPr>
              <p:spPr>
                <a:xfrm>
                  <a:off x="4592417" y="5743190"/>
                  <a:ext cx="39453" cy="3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94" extrusionOk="0">
                      <a:moveTo>
                        <a:pt x="37484" y="34843"/>
                      </a:moveTo>
                      <a:cubicBezTo>
                        <a:pt x="37484" y="34843"/>
                        <a:pt x="37225" y="34843"/>
                        <a:pt x="37121" y="34843"/>
                      </a:cubicBezTo>
                      <a:cubicBezTo>
                        <a:pt x="32715" y="34117"/>
                        <a:pt x="28049" y="33702"/>
                        <a:pt x="23540" y="33340"/>
                      </a:cubicBezTo>
                      <a:cubicBezTo>
                        <a:pt x="16127" y="32718"/>
                        <a:pt x="8455" y="32096"/>
                        <a:pt x="1354" y="29970"/>
                      </a:cubicBezTo>
                      <a:cubicBezTo>
                        <a:pt x="317" y="29659"/>
                        <a:pt x="-253" y="28622"/>
                        <a:pt x="110" y="27690"/>
                      </a:cubicBezTo>
                      <a:cubicBezTo>
                        <a:pt x="472" y="26756"/>
                        <a:pt x="1561" y="26238"/>
                        <a:pt x="2598" y="26549"/>
                      </a:cubicBezTo>
                      <a:cubicBezTo>
                        <a:pt x="9233" y="28570"/>
                        <a:pt x="16697" y="29192"/>
                        <a:pt x="23902" y="29763"/>
                      </a:cubicBezTo>
                      <a:cubicBezTo>
                        <a:pt x="27687" y="30074"/>
                        <a:pt x="31626" y="30385"/>
                        <a:pt x="35410" y="30955"/>
                      </a:cubicBezTo>
                      <a:cubicBezTo>
                        <a:pt x="35255" y="27430"/>
                        <a:pt x="34996" y="23854"/>
                        <a:pt x="34788" y="20328"/>
                      </a:cubicBezTo>
                      <a:cubicBezTo>
                        <a:pt x="34425" y="14263"/>
                        <a:pt x="34011" y="7991"/>
                        <a:pt x="33855" y="1823"/>
                      </a:cubicBezTo>
                      <a:cubicBezTo>
                        <a:pt x="33855" y="838"/>
                        <a:pt x="34685" y="8"/>
                        <a:pt x="35773" y="8"/>
                      </a:cubicBezTo>
                      <a:cubicBezTo>
                        <a:pt x="36758" y="-95"/>
                        <a:pt x="37743" y="786"/>
                        <a:pt x="37795" y="1771"/>
                      </a:cubicBezTo>
                      <a:cubicBezTo>
                        <a:pt x="37950" y="7888"/>
                        <a:pt x="38313" y="14160"/>
                        <a:pt x="38728" y="20173"/>
                      </a:cubicBezTo>
                      <a:cubicBezTo>
                        <a:pt x="38987" y="24476"/>
                        <a:pt x="39246" y="28778"/>
                        <a:pt x="39453" y="33080"/>
                      </a:cubicBezTo>
                      <a:cubicBezTo>
                        <a:pt x="39453" y="33599"/>
                        <a:pt x="39246" y="34169"/>
                        <a:pt x="38780" y="34480"/>
                      </a:cubicBezTo>
                      <a:cubicBezTo>
                        <a:pt x="38417" y="34739"/>
                        <a:pt x="37950" y="34895"/>
                        <a:pt x="37484" y="3489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49" name="Google Shape;15249;p33"/>
                <p:cNvSpPr/>
                <p:nvPr/>
              </p:nvSpPr>
              <p:spPr>
                <a:xfrm>
                  <a:off x="4565413" y="5708621"/>
                  <a:ext cx="21057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7" h="14775" extrusionOk="0">
                      <a:moveTo>
                        <a:pt x="17213" y="14672"/>
                      </a:moveTo>
                      <a:cubicBezTo>
                        <a:pt x="17213" y="14672"/>
                        <a:pt x="16954" y="14672"/>
                        <a:pt x="16798" y="14672"/>
                      </a:cubicBezTo>
                      <a:cubicBezTo>
                        <a:pt x="15969" y="14517"/>
                        <a:pt x="14932" y="14310"/>
                        <a:pt x="13740" y="14154"/>
                      </a:cubicBezTo>
                      <a:cubicBezTo>
                        <a:pt x="9178" y="13376"/>
                        <a:pt x="3476" y="12444"/>
                        <a:pt x="781" y="10578"/>
                      </a:cubicBezTo>
                      <a:cubicBezTo>
                        <a:pt x="-100" y="9955"/>
                        <a:pt x="-256" y="8866"/>
                        <a:pt x="418" y="8089"/>
                      </a:cubicBezTo>
                      <a:cubicBezTo>
                        <a:pt x="1092" y="7312"/>
                        <a:pt x="2336" y="7156"/>
                        <a:pt x="3165" y="7778"/>
                      </a:cubicBezTo>
                      <a:cubicBezTo>
                        <a:pt x="5083" y="9126"/>
                        <a:pt x="10681" y="10059"/>
                        <a:pt x="14414" y="10681"/>
                      </a:cubicBezTo>
                      <a:cubicBezTo>
                        <a:pt x="14880" y="10784"/>
                        <a:pt x="15347" y="10836"/>
                        <a:pt x="15762" y="10888"/>
                      </a:cubicBezTo>
                      <a:cubicBezTo>
                        <a:pt x="16695" y="7156"/>
                        <a:pt x="17109" y="1765"/>
                        <a:pt x="17161" y="1661"/>
                      </a:cubicBezTo>
                      <a:cubicBezTo>
                        <a:pt x="17213" y="677"/>
                        <a:pt x="18250" y="-49"/>
                        <a:pt x="19235" y="3"/>
                      </a:cubicBezTo>
                      <a:cubicBezTo>
                        <a:pt x="20323" y="55"/>
                        <a:pt x="21153" y="935"/>
                        <a:pt x="21049" y="1921"/>
                      </a:cubicBezTo>
                      <a:cubicBezTo>
                        <a:pt x="21049" y="2231"/>
                        <a:pt x="20427" y="9592"/>
                        <a:pt x="19027" y="13532"/>
                      </a:cubicBezTo>
                      <a:cubicBezTo>
                        <a:pt x="18768" y="14258"/>
                        <a:pt x="17991" y="14776"/>
                        <a:pt x="17161" y="14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250" name="Google Shape;15250;p33"/>
              <p:cNvGrpSpPr/>
              <p:nvPr/>
            </p:nvGrpSpPr>
            <p:grpSpPr>
              <a:xfrm>
                <a:off x="4654184" y="5494538"/>
                <a:ext cx="92831" cy="108598"/>
                <a:chOff x="4654184" y="5494538"/>
                <a:chExt cx="92831" cy="108598"/>
              </a:xfrm>
            </p:grpSpPr>
            <p:sp>
              <p:nvSpPr>
                <p:cNvPr id="15251" name="Google Shape;15251;p33"/>
                <p:cNvSpPr/>
                <p:nvPr/>
              </p:nvSpPr>
              <p:spPr>
                <a:xfrm>
                  <a:off x="4654184" y="5494538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2413" y="108546"/>
                      </a:moveTo>
                      <a:cubicBezTo>
                        <a:pt x="1532" y="108546"/>
                        <a:pt x="702" y="108131"/>
                        <a:pt x="287" y="107406"/>
                      </a:cubicBezTo>
                      <a:cubicBezTo>
                        <a:pt x="-335" y="106317"/>
                        <a:pt x="80" y="105021"/>
                        <a:pt x="1272" y="104451"/>
                      </a:cubicBezTo>
                      <a:cubicBezTo>
                        <a:pt x="8581" y="100875"/>
                        <a:pt x="12780" y="93824"/>
                        <a:pt x="16875" y="87034"/>
                      </a:cubicBezTo>
                      <a:cubicBezTo>
                        <a:pt x="18068" y="85064"/>
                        <a:pt x="19208" y="83146"/>
                        <a:pt x="20400" y="81384"/>
                      </a:cubicBezTo>
                      <a:cubicBezTo>
                        <a:pt x="23044" y="77393"/>
                        <a:pt x="25636" y="73401"/>
                        <a:pt x="28175" y="69409"/>
                      </a:cubicBezTo>
                      <a:cubicBezTo>
                        <a:pt x="31441" y="64278"/>
                        <a:pt x="34811" y="58990"/>
                        <a:pt x="38388" y="53858"/>
                      </a:cubicBezTo>
                      <a:cubicBezTo>
                        <a:pt x="41135" y="49867"/>
                        <a:pt x="44815" y="45305"/>
                        <a:pt x="48703" y="40485"/>
                      </a:cubicBezTo>
                      <a:cubicBezTo>
                        <a:pt x="59070" y="27681"/>
                        <a:pt x="70785" y="13167"/>
                        <a:pt x="71511" y="2074"/>
                      </a:cubicBezTo>
                      <a:cubicBezTo>
                        <a:pt x="71615" y="881"/>
                        <a:pt x="72755" y="0"/>
                        <a:pt x="74051" y="0"/>
                      </a:cubicBezTo>
                      <a:cubicBezTo>
                        <a:pt x="75399" y="52"/>
                        <a:pt x="76384" y="1089"/>
                        <a:pt x="76280" y="2333"/>
                      </a:cubicBezTo>
                      <a:cubicBezTo>
                        <a:pt x="75451" y="14670"/>
                        <a:pt x="63269" y="29754"/>
                        <a:pt x="52539" y="43077"/>
                      </a:cubicBezTo>
                      <a:cubicBezTo>
                        <a:pt x="48703" y="47845"/>
                        <a:pt x="45074" y="52304"/>
                        <a:pt x="42379" y="56191"/>
                      </a:cubicBezTo>
                      <a:cubicBezTo>
                        <a:pt x="38854" y="61271"/>
                        <a:pt x="35485" y="66559"/>
                        <a:pt x="32271" y="71639"/>
                      </a:cubicBezTo>
                      <a:cubicBezTo>
                        <a:pt x="29679" y="75682"/>
                        <a:pt x="27139" y="79725"/>
                        <a:pt x="24443" y="83716"/>
                      </a:cubicBezTo>
                      <a:cubicBezTo>
                        <a:pt x="23303" y="85427"/>
                        <a:pt x="22214" y="87242"/>
                        <a:pt x="21074" y="89160"/>
                      </a:cubicBezTo>
                      <a:cubicBezTo>
                        <a:pt x="16875" y="96209"/>
                        <a:pt x="12054" y="104192"/>
                        <a:pt x="3501" y="108339"/>
                      </a:cubicBezTo>
                      <a:cubicBezTo>
                        <a:pt x="3139" y="108495"/>
                        <a:pt x="2776" y="108598"/>
                        <a:pt x="2361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52" name="Google Shape;15252;p33"/>
                <p:cNvSpPr/>
                <p:nvPr/>
              </p:nvSpPr>
              <p:spPr>
                <a:xfrm>
                  <a:off x="4692702" y="5501220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9356" y="35876"/>
                      </a:moveTo>
                      <a:cubicBezTo>
                        <a:pt x="8733" y="35876"/>
                        <a:pt x="8163" y="35668"/>
                        <a:pt x="7697" y="35254"/>
                      </a:cubicBezTo>
                      <a:cubicBezTo>
                        <a:pt x="7178" y="34839"/>
                        <a:pt x="6919" y="34217"/>
                        <a:pt x="6971" y="33595"/>
                      </a:cubicBezTo>
                      <a:cubicBezTo>
                        <a:pt x="7489" y="24109"/>
                        <a:pt x="4794" y="11823"/>
                        <a:pt x="232" y="3115"/>
                      </a:cubicBezTo>
                      <a:cubicBezTo>
                        <a:pt x="-338" y="2026"/>
                        <a:pt x="180" y="730"/>
                        <a:pt x="1372" y="212"/>
                      </a:cubicBezTo>
                      <a:cubicBezTo>
                        <a:pt x="2565" y="-307"/>
                        <a:pt x="4016" y="160"/>
                        <a:pt x="4586" y="1248"/>
                      </a:cubicBezTo>
                      <a:cubicBezTo>
                        <a:pt x="9045" y="9802"/>
                        <a:pt x="11844" y="21517"/>
                        <a:pt x="11844" y="31210"/>
                      </a:cubicBezTo>
                      <a:cubicBezTo>
                        <a:pt x="23714" y="29707"/>
                        <a:pt x="40354" y="24627"/>
                        <a:pt x="50928" y="20221"/>
                      </a:cubicBezTo>
                      <a:cubicBezTo>
                        <a:pt x="52121" y="19703"/>
                        <a:pt x="53572" y="20221"/>
                        <a:pt x="54090" y="21309"/>
                      </a:cubicBezTo>
                      <a:cubicBezTo>
                        <a:pt x="54661" y="22398"/>
                        <a:pt x="54090" y="23694"/>
                        <a:pt x="52898" y="24212"/>
                      </a:cubicBezTo>
                      <a:cubicBezTo>
                        <a:pt x="41183" y="29085"/>
                        <a:pt x="22004" y="34787"/>
                        <a:pt x="9563" y="35824"/>
                      </a:cubicBezTo>
                      <a:cubicBezTo>
                        <a:pt x="9511" y="35824"/>
                        <a:pt x="9407" y="35824"/>
                        <a:pt x="9356" y="3582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53" name="Google Shape;15253;p33"/>
                <p:cNvSpPr/>
                <p:nvPr/>
              </p:nvSpPr>
              <p:spPr>
                <a:xfrm>
                  <a:off x="4685141" y="5511022"/>
                  <a:ext cx="61140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40" h="42143" extrusionOk="0">
                      <a:moveTo>
                        <a:pt x="8416" y="42091"/>
                      </a:moveTo>
                      <a:cubicBezTo>
                        <a:pt x="7223" y="42091"/>
                        <a:pt x="6239" y="41314"/>
                        <a:pt x="6031" y="40277"/>
                      </a:cubicBezTo>
                      <a:cubicBezTo>
                        <a:pt x="5098" y="35404"/>
                        <a:pt x="4632" y="30480"/>
                        <a:pt x="4217" y="25711"/>
                      </a:cubicBezTo>
                      <a:cubicBezTo>
                        <a:pt x="3491" y="17831"/>
                        <a:pt x="2817" y="10367"/>
                        <a:pt x="122" y="2850"/>
                      </a:cubicBezTo>
                      <a:cubicBezTo>
                        <a:pt x="-293" y="1710"/>
                        <a:pt x="381" y="466"/>
                        <a:pt x="1677" y="104"/>
                      </a:cubicBezTo>
                      <a:cubicBezTo>
                        <a:pt x="2921" y="-260"/>
                        <a:pt x="4321" y="362"/>
                        <a:pt x="4683" y="1503"/>
                      </a:cubicBezTo>
                      <a:cubicBezTo>
                        <a:pt x="7535" y="9538"/>
                        <a:pt x="8260" y="17573"/>
                        <a:pt x="8986" y="25348"/>
                      </a:cubicBezTo>
                      <a:cubicBezTo>
                        <a:pt x="9349" y="29391"/>
                        <a:pt x="9764" y="33590"/>
                        <a:pt x="10438" y="37685"/>
                      </a:cubicBezTo>
                      <a:cubicBezTo>
                        <a:pt x="28166" y="37063"/>
                        <a:pt x="51077" y="29340"/>
                        <a:pt x="57868" y="26903"/>
                      </a:cubicBezTo>
                      <a:cubicBezTo>
                        <a:pt x="59112" y="26436"/>
                        <a:pt x="60512" y="27007"/>
                        <a:pt x="60978" y="28147"/>
                      </a:cubicBezTo>
                      <a:cubicBezTo>
                        <a:pt x="61445" y="29288"/>
                        <a:pt x="60875" y="30532"/>
                        <a:pt x="59631" y="30998"/>
                      </a:cubicBezTo>
                      <a:cubicBezTo>
                        <a:pt x="52373" y="33590"/>
                        <a:pt x="27181" y="42039"/>
                        <a:pt x="8416" y="42143"/>
                      </a:cubicBezTo>
                      <a:lnTo>
                        <a:pt x="8416" y="42143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54" name="Google Shape;15254;p33"/>
                <p:cNvSpPr/>
                <p:nvPr/>
              </p:nvSpPr>
              <p:spPr>
                <a:xfrm>
                  <a:off x="4677730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5407" y="42670"/>
                      </a:moveTo>
                      <a:cubicBezTo>
                        <a:pt x="4940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5"/>
                        <a:pt x="1830" y="24890"/>
                      </a:cubicBezTo>
                      <a:cubicBezTo>
                        <a:pt x="1312" y="17529"/>
                        <a:pt x="794" y="9909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7"/>
                        <a:pt x="7636" y="37642"/>
                      </a:cubicBezTo>
                      <a:cubicBezTo>
                        <a:pt x="12198" y="36501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5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3"/>
                        <a:pt x="50038" y="31369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6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55" name="Google Shape;15255;p33"/>
                <p:cNvSpPr/>
                <p:nvPr/>
              </p:nvSpPr>
              <p:spPr>
                <a:xfrm>
                  <a:off x="4665704" y="5547092"/>
                  <a:ext cx="50270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70" h="42669" extrusionOk="0">
                      <a:moveTo>
                        <a:pt x="5407" y="42670"/>
                      </a:moveTo>
                      <a:cubicBezTo>
                        <a:pt x="4941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6"/>
                        <a:pt x="1830" y="24890"/>
                      </a:cubicBezTo>
                      <a:cubicBezTo>
                        <a:pt x="1312" y="17529"/>
                        <a:pt x="794" y="9857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8"/>
                        <a:pt x="7636" y="37642"/>
                      </a:cubicBezTo>
                      <a:cubicBezTo>
                        <a:pt x="12198" y="36502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6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4"/>
                        <a:pt x="50090" y="31370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7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56" name="Google Shape;15256;p33"/>
                <p:cNvSpPr/>
                <p:nvPr/>
              </p:nvSpPr>
              <p:spPr>
                <a:xfrm>
                  <a:off x="4713313" y="5499377"/>
                  <a:ext cx="26870" cy="17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06" extrusionOk="0">
                      <a:moveTo>
                        <a:pt x="6525" y="17606"/>
                      </a:moveTo>
                      <a:cubicBezTo>
                        <a:pt x="5592" y="17606"/>
                        <a:pt x="4762" y="17139"/>
                        <a:pt x="4348" y="16362"/>
                      </a:cubicBezTo>
                      <a:cubicBezTo>
                        <a:pt x="2015" y="11801"/>
                        <a:pt x="97" y="2936"/>
                        <a:pt x="45" y="2574"/>
                      </a:cubicBezTo>
                      <a:cubicBezTo>
                        <a:pt x="-214" y="1381"/>
                        <a:pt x="667" y="240"/>
                        <a:pt x="1963" y="34"/>
                      </a:cubicBezTo>
                      <a:cubicBezTo>
                        <a:pt x="3259" y="-174"/>
                        <a:pt x="4503" y="604"/>
                        <a:pt x="4762" y="1744"/>
                      </a:cubicBezTo>
                      <a:cubicBezTo>
                        <a:pt x="4762" y="1796"/>
                        <a:pt x="6162" y="8379"/>
                        <a:pt x="7924" y="12733"/>
                      </a:cubicBezTo>
                      <a:cubicBezTo>
                        <a:pt x="8443" y="12578"/>
                        <a:pt x="8961" y="12423"/>
                        <a:pt x="9531" y="12267"/>
                      </a:cubicBezTo>
                      <a:cubicBezTo>
                        <a:pt x="13938" y="11023"/>
                        <a:pt x="20624" y="9157"/>
                        <a:pt x="22750" y="7239"/>
                      </a:cubicBezTo>
                      <a:cubicBezTo>
                        <a:pt x="23683" y="6409"/>
                        <a:pt x="25238" y="6409"/>
                        <a:pt x="26171" y="7239"/>
                      </a:cubicBezTo>
                      <a:cubicBezTo>
                        <a:pt x="27104" y="8120"/>
                        <a:pt x="27104" y="9468"/>
                        <a:pt x="26171" y="10349"/>
                      </a:cubicBezTo>
                      <a:cubicBezTo>
                        <a:pt x="23216" y="12993"/>
                        <a:pt x="16426" y="14911"/>
                        <a:pt x="10983" y="16414"/>
                      </a:cubicBezTo>
                      <a:cubicBezTo>
                        <a:pt x="9583" y="16777"/>
                        <a:pt x="8339" y="17139"/>
                        <a:pt x="7406" y="17451"/>
                      </a:cubicBezTo>
                      <a:cubicBezTo>
                        <a:pt x="7147" y="17554"/>
                        <a:pt x="6888" y="17554"/>
                        <a:pt x="6628" y="175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257" name="Google Shape;15257;p33"/>
              <p:cNvGrpSpPr/>
              <p:nvPr/>
            </p:nvGrpSpPr>
            <p:grpSpPr>
              <a:xfrm>
                <a:off x="4654002" y="5591340"/>
                <a:ext cx="113842" cy="116039"/>
                <a:chOff x="4654002" y="5591340"/>
                <a:chExt cx="113842" cy="116039"/>
              </a:xfrm>
            </p:grpSpPr>
            <p:sp>
              <p:nvSpPr>
                <p:cNvPr id="15258" name="Google Shape;15258;p33"/>
                <p:cNvSpPr/>
                <p:nvPr/>
              </p:nvSpPr>
              <p:spPr>
                <a:xfrm>
                  <a:off x="4654002" y="5591340"/>
                  <a:ext cx="98209" cy="116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39" extrusionOk="0">
                      <a:moveTo>
                        <a:pt x="2699" y="115988"/>
                      </a:moveTo>
                      <a:cubicBezTo>
                        <a:pt x="1662" y="115988"/>
                        <a:pt x="625" y="115418"/>
                        <a:pt x="211" y="114484"/>
                      </a:cubicBezTo>
                      <a:cubicBezTo>
                        <a:pt x="-360" y="113240"/>
                        <a:pt x="262" y="111789"/>
                        <a:pt x="1662" y="111218"/>
                      </a:cubicBezTo>
                      <a:cubicBezTo>
                        <a:pt x="10319" y="107901"/>
                        <a:pt x="15917" y="100333"/>
                        <a:pt x="21308" y="92972"/>
                      </a:cubicBezTo>
                      <a:cubicBezTo>
                        <a:pt x="22863" y="90847"/>
                        <a:pt x="24367" y="88825"/>
                        <a:pt x="25922" y="86959"/>
                      </a:cubicBezTo>
                      <a:cubicBezTo>
                        <a:pt x="29395" y="82760"/>
                        <a:pt x="32712" y="78458"/>
                        <a:pt x="36030" y="74207"/>
                      </a:cubicBezTo>
                      <a:cubicBezTo>
                        <a:pt x="40332" y="68713"/>
                        <a:pt x="44738" y="63063"/>
                        <a:pt x="49404" y="57516"/>
                      </a:cubicBezTo>
                      <a:cubicBezTo>
                        <a:pt x="52980" y="53265"/>
                        <a:pt x="57646" y="48444"/>
                        <a:pt x="62622" y="43364"/>
                      </a:cubicBezTo>
                      <a:cubicBezTo>
                        <a:pt x="75789" y="29887"/>
                        <a:pt x="90718" y="14543"/>
                        <a:pt x="92791" y="2102"/>
                      </a:cubicBezTo>
                      <a:cubicBezTo>
                        <a:pt x="92998" y="755"/>
                        <a:pt x="94450" y="-179"/>
                        <a:pt x="95901" y="29"/>
                      </a:cubicBezTo>
                      <a:cubicBezTo>
                        <a:pt x="97404" y="236"/>
                        <a:pt x="98389" y="1480"/>
                        <a:pt x="98182" y="2880"/>
                      </a:cubicBezTo>
                      <a:cubicBezTo>
                        <a:pt x="95849" y="16772"/>
                        <a:pt x="80350" y="32634"/>
                        <a:pt x="66717" y="46682"/>
                      </a:cubicBezTo>
                      <a:cubicBezTo>
                        <a:pt x="61845" y="51710"/>
                        <a:pt x="57231" y="56427"/>
                        <a:pt x="53758" y="60522"/>
                      </a:cubicBezTo>
                      <a:cubicBezTo>
                        <a:pt x="49196" y="65965"/>
                        <a:pt x="44790" y="71615"/>
                        <a:pt x="40540" y="77058"/>
                      </a:cubicBezTo>
                      <a:cubicBezTo>
                        <a:pt x="37170" y="81360"/>
                        <a:pt x="33801" y="85663"/>
                        <a:pt x="30328" y="89914"/>
                      </a:cubicBezTo>
                      <a:cubicBezTo>
                        <a:pt x="28825" y="91728"/>
                        <a:pt x="27373" y="93698"/>
                        <a:pt x="25870" y="95771"/>
                      </a:cubicBezTo>
                      <a:cubicBezTo>
                        <a:pt x="20271" y="103339"/>
                        <a:pt x="13947" y="111892"/>
                        <a:pt x="3787" y="115832"/>
                      </a:cubicBezTo>
                      <a:cubicBezTo>
                        <a:pt x="3424" y="115988"/>
                        <a:pt x="3062" y="116040"/>
                        <a:pt x="2750" y="11604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59" name="Google Shape;15259;p33"/>
                <p:cNvSpPr/>
                <p:nvPr/>
              </p:nvSpPr>
              <p:spPr>
                <a:xfrm>
                  <a:off x="4708681" y="5595834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7010" y="41202"/>
                      </a:moveTo>
                      <a:cubicBezTo>
                        <a:pt x="6388" y="41151"/>
                        <a:pt x="5455" y="40892"/>
                        <a:pt x="4937" y="40374"/>
                      </a:cubicBezTo>
                      <a:cubicBezTo>
                        <a:pt x="4418" y="39855"/>
                        <a:pt x="4159" y="39129"/>
                        <a:pt x="4315" y="38404"/>
                      </a:cubicBezTo>
                      <a:cubicBezTo>
                        <a:pt x="5973" y="27673"/>
                        <a:pt x="4315" y="13574"/>
                        <a:pt x="168" y="3310"/>
                      </a:cubicBezTo>
                      <a:cubicBezTo>
                        <a:pt x="-351" y="2014"/>
                        <a:pt x="375" y="615"/>
                        <a:pt x="1775" y="148"/>
                      </a:cubicBezTo>
                      <a:cubicBezTo>
                        <a:pt x="3174" y="-319"/>
                        <a:pt x="4781" y="355"/>
                        <a:pt x="5299" y="1651"/>
                      </a:cubicBezTo>
                      <a:cubicBezTo>
                        <a:pt x="9343" y="11708"/>
                        <a:pt x="11157" y="25237"/>
                        <a:pt x="10068" y="36226"/>
                      </a:cubicBezTo>
                      <a:cubicBezTo>
                        <a:pt x="23650" y="35656"/>
                        <a:pt x="43088" y="31457"/>
                        <a:pt x="55529" y="27517"/>
                      </a:cubicBezTo>
                      <a:cubicBezTo>
                        <a:pt x="56981" y="27051"/>
                        <a:pt x="58484" y="27725"/>
                        <a:pt x="59002" y="29021"/>
                      </a:cubicBezTo>
                      <a:cubicBezTo>
                        <a:pt x="59520" y="30317"/>
                        <a:pt x="58743" y="31717"/>
                        <a:pt x="57343" y="32183"/>
                      </a:cubicBezTo>
                      <a:cubicBezTo>
                        <a:pt x="43503" y="36589"/>
                        <a:pt x="21213" y="41254"/>
                        <a:pt x="7062" y="412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60" name="Google Shape;15260;p33"/>
                <p:cNvSpPr/>
                <p:nvPr/>
              </p:nvSpPr>
              <p:spPr>
                <a:xfrm>
                  <a:off x="4698989" y="5606129"/>
                  <a:ext cx="66157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7" h="48480" extrusionOk="0">
                      <a:moveTo>
                        <a:pt x="11777" y="48481"/>
                      </a:moveTo>
                      <a:cubicBezTo>
                        <a:pt x="9445" y="48481"/>
                        <a:pt x="7164" y="48377"/>
                        <a:pt x="4987" y="48222"/>
                      </a:cubicBezTo>
                      <a:cubicBezTo>
                        <a:pt x="3639" y="48118"/>
                        <a:pt x="2602" y="47133"/>
                        <a:pt x="2498" y="45941"/>
                      </a:cubicBezTo>
                      <a:cubicBezTo>
                        <a:pt x="1980" y="40343"/>
                        <a:pt x="2032" y="34692"/>
                        <a:pt x="2084" y="29301"/>
                      </a:cubicBezTo>
                      <a:cubicBezTo>
                        <a:pt x="2135" y="20334"/>
                        <a:pt x="2239" y="11832"/>
                        <a:pt x="62" y="3020"/>
                      </a:cubicBezTo>
                      <a:cubicBezTo>
                        <a:pt x="-249" y="1672"/>
                        <a:pt x="632" y="376"/>
                        <a:pt x="2135" y="65"/>
                      </a:cubicBezTo>
                      <a:cubicBezTo>
                        <a:pt x="3587" y="-246"/>
                        <a:pt x="5090" y="584"/>
                        <a:pt x="5401" y="1931"/>
                      </a:cubicBezTo>
                      <a:cubicBezTo>
                        <a:pt x="7734" y="11262"/>
                        <a:pt x="7630" y="20437"/>
                        <a:pt x="7579" y="29301"/>
                      </a:cubicBezTo>
                      <a:cubicBezTo>
                        <a:pt x="7579" y="33915"/>
                        <a:pt x="7475" y="38684"/>
                        <a:pt x="7786" y="43401"/>
                      </a:cubicBezTo>
                      <a:cubicBezTo>
                        <a:pt x="27898" y="44334"/>
                        <a:pt x="54698" y="37803"/>
                        <a:pt x="62681" y="35677"/>
                      </a:cubicBezTo>
                      <a:cubicBezTo>
                        <a:pt x="64132" y="35315"/>
                        <a:pt x="65635" y="36040"/>
                        <a:pt x="66050" y="37388"/>
                      </a:cubicBezTo>
                      <a:cubicBezTo>
                        <a:pt x="66465" y="38684"/>
                        <a:pt x="65635" y="40083"/>
                        <a:pt x="64184" y="40446"/>
                      </a:cubicBezTo>
                      <a:cubicBezTo>
                        <a:pt x="56564" y="42467"/>
                        <a:pt x="32097" y="48429"/>
                        <a:pt x="11777" y="484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61" name="Google Shape;15261;p33"/>
                <p:cNvSpPr/>
                <p:nvPr/>
              </p:nvSpPr>
              <p:spPr>
                <a:xfrm>
                  <a:off x="4687751" y="5624545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5" y="48571"/>
                      </a:moveTo>
                      <a:cubicBezTo>
                        <a:pt x="2073" y="48571"/>
                        <a:pt x="1451" y="48363"/>
                        <a:pt x="985" y="48001"/>
                      </a:cubicBezTo>
                      <a:cubicBezTo>
                        <a:pt x="363" y="47534"/>
                        <a:pt x="0" y="46808"/>
                        <a:pt x="0" y="46031"/>
                      </a:cubicBezTo>
                      <a:cubicBezTo>
                        <a:pt x="103" y="40070"/>
                        <a:pt x="259" y="34108"/>
                        <a:pt x="466" y="28147"/>
                      </a:cubicBezTo>
                      <a:cubicBezTo>
                        <a:pt x="725" y="19749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0" y="0"/>
                      </a:cubicBezTo>
                      <a:lnTo>
                        <a:pt x="3680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144"/>
                        <a:pt x="6220" y="19853"/>
                        <a:pt x="5909" y="28303"/>
                      </a:cubicBezTo>
                      <a:cubicBezTo>
                        <a:pt x="5754" y="33227"/>
                        <a:pt x="5598" y="38100"/>
                        <a:pt x="5495" y="43024"/>
                      </a:cubicBezTo>
                      <a:cubicBezTo>
                        <a:pt x="10782" y="42143"/>
                        <a:pt x="16173" y="41573"/>
                        <a:pt x="21460" y="41002"/>
                      </a:cubicBezTo>
                      <a:cubicBezTo>
                        <a:pt x="31465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2"/>
                      </a:cubicBezTo>
                      <a:cubicBezTo>
                        <a:pt x="43076" y="43646"/>
                        <a:pt x="32450" y="44786"/>
                        <a:pt x="22186" y="45927"/>
                      </a:cubicBezTo>
                      <a:cubicBezTo>
                        <a:pt x="15914" y="46601"/>
                        <a:pt x="9434" y="47327"/>
                        <a:pt x="3369" y="48467"/>
                      </a:cubicBezTo>
                      <a:cubicBezTo>
                        <a:pt x="3162" y="48467"/>
                        <a:pt x="3006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62" name="Google Shape;15262;p33"/>
                <p:cNvSpPr/>
                <p:nvPr/>
              </p:nvSpPr>
              <p:spPr>
                <a:xfrm>
                  <a:off x="4671992" y="5645072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6" y="48571"/>
                      </a:moveTo>
                      <a:cubicBezTo>
                        <a:pt x="2074" y="48571"/>
                        <a:pt x="1452" y="48363"/>
                        <a:pt x="985" y="48001"/>
                      </a:cubicBezTo>
                      <a:cubicBezTo>
                        <a:pt x="363" y="47535"/>
                        <a:pt x="0" y="46809"/>
                        <a:pt x="0" y="46031"/>
                      </a:cubicBezTo>
                      <a:cubicBezTo>
                        <a:pt x="104" y="40070"/>
                        <a:pt x="259" y="34056"/>
                        <a:pt x="467" y="28096"/>
                      </a:cubicBezTo>
                      <a:cubicBezTo>
                        <a:pt x="726" y="19698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1" y="0"/>
                      </a:cubicBezTo>
                      <a:lnTo>
                        <a:pt x="3681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093"/>
                        <a:pt x="6220" y="19801"/>
                        <a:pt x="5909" y="28251"/>
                      </a:cubicBezTo>
                      <a:cubicBezTo>
                        <a:pt x="5754" y="33176"/>
                        <a:pt x="5598" y="38100"/>
                        <a:pt x="5495" y="43025"/>
                      </a:cubicBezTo>
                      <a:cubicBezTo>
                        <a:pt x="10782" y="42143"/>
                        <a:pt x="16173" y="41573"/>
                        <a:pt x="21460" y="41003"/>
                      </a:cubicBezTo>
                      <a:cubicBezTo>
                        <a:pt x="31413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3"/>
                      </a:cubicBezTo>
                      <a:cubicBezTo>
                        <a:pt x="43076" y="43647"/>
                        <a:pt x="32450" y="44787"/>
                        <a:pt x="22186" y="45927"/>
                      </a:cubicBezTo>
                      <a:cubicBezTo>
                        <a:pt x="15914" y="46601"/>
                        <a:pt x="9434" y="47327"/>
                        <a:pt x="3370" y="48467"/>
                      </a:cubicBezTo>
                      <a:cubicBezTo>
                        <a:pt x="3162" y="48467"/>
                        <a:pt x="3007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63" name="Google Shape;15263;p33"/>
                <p:cNvSpPr/>
                <p:nvPr/>
              </p:nvSpPr>
              <p:spPr>
                <a:xfrm>
                  <a:off x="4732160" y="5595560"/>
                  <a:ext cx="29547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7" h="20379" extrusionOk="0">
                      <a:moveTo>
                        <a:pt x="5924" y="20380"/>
                      </a:moveTo>
                      <a:cubicBezTo>
                        <a:pt x="4784" y="20380"/>
                        <a:pt x="3747" y="19758"/>
                        <a:pt x="3332" y="18720"/>
                      </a:cubicBezTo>
                      <a:cubicBezTo>
                        <a:pt x="1207" y="13330"/>
                        <a:pt x="66" y="3118"/>
                        <a:pt x="15" y="2703"/>
                      </a:cubicBezTo>
                      <a:cubicBezTo>
                        <a:pt x="-141" y="1355"/>
                        <a:pt x="948" y="111"/>
                        <a:pt x="2451" y="7"/>
                      </a:cubicBezTo>
                      <a:cubicBezTo>
                        <a:pt x="3954" y="-96"/>
                        <a:pt x="5302" y="889"/>
                        <a:pt x="5458" y="2237"/>
                      </a:cubicBezTo>
                      <a:cubicBezTo>
                        <a:pt x="5458" y="2341"/>
                        <a:pt x="6287" y="9857"/>
                        <a:pt x="7738" y="14988"/>
                      </a:cubicBezTo>
                      <a:cubicBezTo>
                        <a:pt x="8309" y="14885"/>
                        <a:pt x="8931" y="14781"/>
                        <a:pt x="9604" y="14626"/>
                      </a:cubicBezTo>
                      <a:cubicBezTo>
                        <a:pt x="14736" y="13641"/>
                        <a:pt x="22512" y="12138"/>
                        <a:pt x="25104" y="10220"/>
                      </a:cubicBezTo>
                      <a:cubicBezTo>
                        <a:pt x="26244" y="9338"/>
                        <a:pt x="28006" y="9494"/>
                        <a:pt x="28939" y="10582"/>
                      </a:cubicBezTo>
                      <a:cubicBezTo>
                        <a:pt x="29873" y="11619"/>
                        <a:pt x="29717" y="13226"/>
                        <a:pt x="28577" y="14056"/>
                      </a:cubicBezTo>
                      <a:cubicBezTo>
                        <a:pt x="24948" y="16751"/>
                        <a:pt x="17069" y="18254"/>
                        <a:pt x="10693" y="19498"/>
                      </a:cubicBezTo>
                      <a:cubicBezTo>
                        <a:pt x="9086" y="19809"/>
                        <a:pt x="7635" y="20068"/>
                        <a:pt x="6494" y="20328"/>
                      </a:cubicBezTo>
                      <a:cubicBezTo>
                        <a:pt x="6287" y="20328"/>
                        <a:pt x="6028" y="20380"/>
                        <a:pt x="5821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264" name="Google Shape;15264;p33"/>
              <p:cNvGrpSpPr/>
              <p:nvPr/>
            </p:nvGrpSpPr>
            <p:grpSpPr>
              <a:xfrm>
                <a:off x="4652388" y="5429117"/>
                <a:ext cx="64998" cy="75943"/>
                <a:chOff x="4652388" y="5429117"/>
                <a:chExt cx="64998" cy="75943"/>
              </a:xfrm>
            </p:grpSpPr>
            <p:sp>
              <p:nvSpPr>
                <p:cNvPr id="15265" name="Google Shape;15265;p33"/>
                <p:cNvSpPr/>
                <p:nvPr/>
              </p:nvSpPr>
              <p:spPr>
                <a:xfrm>
                  <a:off x="4652388" y="5429117"/>
                  <a:ext cx="53359" cy="75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9" h="75943" extrusionOk="0">
                      <a:moveTo>
                        <a:pt x="1721" y="75944"/>
                      </a:moveTo>
                      <a:cubicBezTo>
                        <a:pt x="1099" y="75944"/>
                        <a:pt x="528" y="75632"/>
                        <a:pt x="217" y="75114"/>
                      </a:cubicBezTo>
                      <a:cubicBezTo>
                        <a:pt x="-249" y="74388"/>
                        <a:pt x="62" y="73456"/>
                        <a:pt x="891" y="73041"/>
                      </a:cubicBezTo>
                      <a:cubicBezTo>
                        <a:pt x="6023" y="70553"/>
                        <a:pt x="8978" y="65628"/>
                        <a:pt x="11829" y="60859"/>
                      </a:cubicBezTo>
                      <a:cubicBezTo>
                        <a:pt x="12658" y="59459"/>
                        <a:pt x="13436" y="58163"/>
                        <a:pt x="14265" y="56919"/>
                      </a:cubicBezTo>
                      <a:cubicBezTo>
                        <a:pt x="16131" y="54173"/>
                        <a:pt x="17894" y="51373"/>
                        <a:pt x="19656" y="48574"/>
                      </a:cubicBezTo>
                      <a:cubicBezTo>
                        <a:pt x="21937" y="44997"/>
                        <a:pt x="24322" y="41265"/>
                        <a:pt x="26810" y="37636"/>
                      </a:cubicBezTo>
                      <a:cubicBezTo>
                        <a:pt x="28728" y="34837"/>
                        <a:pt x="31319" y="31675"/>
                        <a:pt x="34067" y="28306"/>
                      </a:cubicBezTo>
                      <a:cubicBezTo>
                        <a:pt x="41324" y="19338"/>
                        <a:pt x="49514" y="9178"/>
                        <a:pt x="50032" y="1454"/>
                      </a:cubicBezTo>
                      <a:cubicBezTo>
                        <a:pt x="50084" y="625"/>
                        <a:pt x="50810" y="-49"/>
                        <a:pt x="51795" y="3"/>
                      </a:cubicBezTo>
                      <a:cubicBezTo>
                        <a:pt x="52728" y="55"/>
                        <a:pt x="53454" y="780"/>
                        <a:pt x="53350" y="1610"/>
                      </a:cubicBezTo>
                      <a:cubicBezTo>
                        <a:pt x="52780" y="10266"/>
                        <a:pt x="44279" y="20789"/>
                        <a:pt x="36762" y="30120"/>
                      </a:cubicBezTo>
                      <a:cubicBezTo>
                        <a:pt x="34067" y="33438"/>
                        <a:pt x="31527" y="36600"/>
                        <a:pt x="29661" y="39295"/>
                      </a:cubicBezTo>
                      <a:cubicBezTo>
                        <a:pt x="27173" y="42872"/>
                        <a:pt x="24840" y="46552"/>
                        <a:pt x="22559" y="50129"/>
                      </a:cubicBezTo>
                      <a:cubicBezTo>
                        <a:pt x="20745" y="52929"/>
                        <a:pt x="18982" y="55779"/>
                        <a:pt x="17116" y="58527"/>
                      </a:cubicBezTo>
                      <a:cubicBezTo>
                        <a:pt x="16339" y="59719"/>
                        <a:pt x="15561" y="61015"/>
                        <a:pt x="14732" y="62363"/>
                      </a:cubicBezTo>
                      <a:cubicBezTo>
                        <a:pt x="11777" y="67287"/>
                        <a:pt x="8408" y="72886"/>
                        <a:pt x="2446" y="75788"/>
                      </a:cubicBezTo>
                      <a:cubicBezTo>
                        <a:pt x="2187" y="75892"/>
                        <a:pt x="1928" y="75944"/>
                        <a:pt x="1669" y="7594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66" name="Google Shape;15266;p33"/>
                <p:cNvSpPr/>
                <p:nvPr/>
              </p:nvSpPr>
              <p:spPr>
                <a:xfrm>
                  <a:off x="4679397" y="5433798"/>
                  <a:ext cx="37989" cy="2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89" h="25127" extrusionOk="0">
                      <a:moveTo>
                        <a:pt x="6540" y="25076"/>
                      </a:moveTo>
                      <a:cubicBezTo>
                        <a:pt x="6125" y="25076"/>
                        <a:pt x="5710" y="24921"/>
                        <a:pt x="5399" y="24661"/>
                      </a:cubicBezTo>
                      <a:cubicBezTo>
                        <a:pt x="5036" y="24350"/>
                        <a:pt x="4881" y="23935"/>
                        <a:pt x="4881" y="23469"/>
                      </a:cubicBezTo>
                      <a:cubicBezTo>
                        <a:pt x="5244" y="16782"/>
                        <a:pt x="3326" y="8229"/>
                        <a:pt x="164" y="2164"/>
                      </a:cubicBezTo>
                      <a:cubicBezTo>
                        <a:pt x="-251" y="1387"/>
                        <a:pt x="164" y="505"/>
                        <a:pt x="941" y="143"/>
                      </a:cubicBezTo>
                      <a:cubicBezTo>
                        <a:pt x="1771" y="-221"/>
                        <a:pt x="2756" y="143"/>
                        <a:pt x="3170" y="868"/>
                      </a:cubicBezTo>
                      <a:cubicBezTo>
                        <a:pt x="6280" y="6829"/>
                        <a:pt x="8250" y="15020"/>
                        <a:pt x="8250" y="21862"/>
                      </a:cubicBezTo>
                      <a:cubicBezTo>
                        <a:pt x="16544" y="20825"/>
                        <a:pt x="28207" y="17248"/>
                        <a:pt x="35620" y="14190"/>
                      </a:cubicBezTo>
                      <a:cubicBezTo>
                        <a:pt x="36449" y="13827"/>
                        <a:pt x="37486" y="14190"/>
                        <a:pt x="37849" y="14968"/>
                      </a:cubicBezTo>
                      <a:cubicBezTo>
                        <a:pt x="38212" y="15745"/>
                        <a:pt x="37849" y="16626"/>
                        <a:pt x="37020" y="16989"/>
                      </a:cubicBezTo>
                      <a:cubicBezTo>
                        <a:pt x="28830" y="20410"/>
                        <a:pt x="15404" y="24402"/>
                        <a:pt x="6695" y="25128"/>
                      </a:cubicBezTo>
                      <a:cubicBezTo>
                        <a:pt x="6695" y="25128"/>
                        <a:pt x="6591" y="25128"/>
                        <a:pt x="6540" y="2512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67" name="Google Shape;15267;p33"/>
                <p:cNvSpPr/>
                <p:nvPr/>
              </p:nvSpPr>
              <p:spPr>
                <a:xfrm>
                  <a:off x="4674079" y="5440659"/>
                  <a:ext cx="42824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24" h="29463" extrusionOk="0">
                      <a:moveTo>
                        <a:pt x="5897" y="29463"/>
                      </a:moveTo>
                      <a:cubicBezTo>
                        <a:pt x="5067" y="29463"/>
                        <a:pt x="4393" y="28945"/>
                        <a:pt x="4238" y="28219"/>
                      </a:cubicBezTo>
                      <a:cubicBezTo>
                        <a:pt x="3564" y="24798"/>
                        <a:pt x="3253" y="21377"/>
                        <a:pt x="2942" y="18008"/>
                      </a:cubicBezTo>
                      <a:cubicBezTo>
                        <a:pt x="2423" y="12513"/>
                        <a:pt x="1957" y="7277"/>
                        <a:pt x="91" y="1990"/>
                      </a:cubicBezTo>
                      <a:cubicBezTo>
                        <a:pt x="-220" y="1161"/>
                        <a:pt x="298" y="331"/>
                        <a:pt x="1179" y="72"/>
                      </a:cubicBezTo>
                      <a:cubicBezTo>
                        <a:pt x="2061" y="-187"/>
                        <a:pt x="2994" y="279"/>
                        <a:pt x="3305" y="1057"/>
                      </a:cubicBezTo>
                      <a:cubicBezTo>
                        <a:pt x="5326" y="6655"/>
                        <a:pt x="5845" y="12305"/>
                        <a:pt x="6311" y="17748"/>
                      </a:cubicBezTo>
                      <a:cubicBezTo>
                        <a:pt x="6570" y="20600"/>
                        <a:pt x="6830" y="23502"/>
                        <a:pt x="7296" y="26353"/>
                      </a:cubicBezTo>
                      <a:cubicBezTo>
                        <a:pt x="19685" y="25886"/>
                        <a:pt x="35755" y="20496"/>
                        <a:pt x="40523" y="18785"/>
                      </a:cubicBezTo>
                      <a:cubicBezTo>
                        <a:pt x="41405" y="18474"/>
                        <a:pt x="42338" y="18837"/>
                        <a:pt x="42700" y="19666"/>
                      </a:cubicBezTo>
                      <a:cubicBezTo>
                        <a:pt x="43063" y="20444"/>
                        <a:pt x="42597" y="21325"/>
                        <a:pt x="41767" y="21636"/>
                      </a:cubicBezTo>
                      <a:cubicBezTo>
                        <a:pt x="36688" y="23450"/>
                        <a:pt x="19063" y="29360"/>
                        <a:pt x="5897" y="29412"/>
                      </a:cubicBezTo>
                      <a:lnTo>
                        <a:pt x="5897" y="2941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68" name="Google Shape;15268;p33"/>
                <p:cNvSpPr/>
                <p:nvPr/>
              </p:nvSpPr>
              <p:spPr>
                <a:xfrm>
                  <a:off x="4668924" y="5452547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0"/>
                      </a:cubicBezTo>
                      <a:cubicBezTo>
                        <a:pt x="2447" y="29291"/>
                        <a:pt x="2188" y="28876"/>
                        <a:pt x="2136" y="28410"/>
                      </a:cubicBezTo>
                      <a:cubicBezTo>
                        <a:pt x="1825" y="24729"/>
                        <a:pt x="1566" y="21049"/>
                        <a:pt x="1306" y="17420"/>
                      </a:cubicBezTo>
                      <a:cubicBezTo>
                        <a:pt x="944" y="12237"/>
                        <a:pt x="581" y="6897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499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29"/>
                        <a:pt x="4624" y="17213"/>
                      </a:cubicBezTo>
                      <a:cubicBezTo>
                        <a:pt x="4831" y="20220"/>
                        <a:pt x="5039" y="23278"/>
                        <a:pt x="5298" y="26284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6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8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69" name="Google Shape;15269;p33"/>
                <p:cNvSpPr/>
                <p:nvPr/>
              </p:nvSpPr>
              <p:spPr>
                <a:xfrm>
                  <a:off x="4660526" y="5465920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1"/>
                      </a:cubicBezTo>
                      <a:cubicBezTo>
                        <a:pt x="2447" y="29291"/>
                        <a:pt x="2188" y="28877"/>
                        <a:pt x="2136" y="28410"/>
                      </a:cubicBezTo>
                      <a:cubicBezTo>
                        <a:pt x="1825" y="24729"/>
                        <a:pt x="1566" y="21101"/>
                        <a:pt x="1306" y="17421"/>
                      </a:cubicBezTo>
                      <a:cubicBezTo>
                        <a:pt x="944" y="12237"/>
                        <a:pt x="581" y="6898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395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30"/>
                        <a:pt x="4624" y="17213"/>
                      </a:cubicBezTo>
                      <a:cubicBezTo>
                        <a:pt x="4831" y="20220"/>
                        <a:pt x="5039" y="23227"/>
                        <a:pt x="5298" y="26285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7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9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70" name="Google Shape;15270;p33"/>
                <p:cNvSpPr/>
                <p:nvPr/>
              </p:nvSpPr>
              <p:spPr>
                <a:xfrm>
                  <a:off x="4693842" y="5432410"/>
                  <a:ext cx="18758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58" h="12416" extrusionOk="0">
                      <a:moveTo>
                        <a:pt x="4535" y="12417"/>
                      </a:moveTo>
                      <a:cubicBezTo>
                        <a:pt x="3913" y="12417"/>
                        <a:pt x="3291" y="12105"/>
                        <a:pt x="3032" y="11535"/>
                      </a:cubicBezTo>
                      <a:cubicBezTo>
                        <a:pt x="1373" y="8321"/>
                        <a:pt x="77" y="2153"/>
                        <a:pt x="25" y="1842"/>
                      </a:cubicBezTo>
                      <a:cubicBezTo>
                        <a:pt x="-130" y="1013"/>
                        <a:pt x="440" y="235"/>
                        <a:pt x="1373" y="28"/>
                      </a:cubicBezTo>
                      <a:cubicBezTo>
                        <a:pt x="2254" y="-128"/>
                        <a:pt x="3187" y="391"/>
                        <a:pt x="3343" y="1220"/>
                      </a:cubicBezTo>
                      <a:cubicBezTo>
                        <a:pt x="3343" y="1272"/>
                        <a:pt x="4328" y="5833"/>
                        <a:pt x="5520" y="8943"/>
                      </a:cubicBezTo>
                      <a:cubicBezTo>
                        <a:pt x="5883" y="8840"/>
                        <a:pt x="6246" y="8736"/>
                        <a:pt x="6609" y="8633"/>
                      </a:cubicBezTo>
                      <a:cubicBezTo>
                        <a:pt x="9719" y="7751"/>
                        <a:pt x="14384" y="6455"/>
                        <a:pt x="15888" y="5107"/>
                      </a:cubicBezTo>
                      <a:cubicBezTo>
                        <a:pt x="16561" y="4537"/>
                        <a:pt x="17598" y="4537"/>
                        <a:pt x="18272" y="5107"/>
                      </a:cubicBezTo>
                      <a:cubicBezTo>
                        <a:pt x="18946" y="5729"/>
                        <a:pt x="18894" y="6663"/>
                        <a:pt x="18272" y="7285"/>
                      </a:cubicBezTo>
                      <a:cubicBezTo>
                        <a:pt x="16199" y="9151"/>
                        <a:pt x="11430" y="10447"/>
                        <a:pt x="7645" y="11535"/>
                      </a:cubicBezTo>
                      <a:cubicBezTo>
                        <a:pt x="6660" y="11795"/>
                        <a:pt x="5831" y="12054"/>
                        <a:pt x="5157" y="12261"/>
                      </a:cubicBezTo>
                      <a:cubicBezTo>
                        <a:pt x="5002" y="12313"/>
                        <a:pt x="4794" y="12365"/>
                        <a:pt x="4587" y="1236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271" name="Google Shape;15271;p33"/>
              <p:cNvGrpSpPr/>
              <p:nvPr/>
            </p:nvGrpSpPr>
            <p:grpSpPr>
              <a:xfrm>
                <a:off x="4656558" y="5705800"/>
                <a:ext cx="83632" cy="81770"/>
                <a:chOff x="4656558" y="5705800"/>
                <a:chExt cx="83632" cy="81770"/>
              </a:xfrm>
            </p:grpSpPr>
            <p:sp>
              <p:nvSpPr>
                <p:cNvPr id="15272" name="Google Shape;15272;p33"/>
                <p:cNvSpPr/>
                <p:nvPr/>
              </p:nvSpPr>
              <p:spPr>
                <a:xfrm>
                  <a:off x="4656558" y="5705800"/>
                  <a:ext cx="73047" cy="81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47" h="81770" extrusionOk="0">
                      <a:moveTo>
                        <a:pt x="1957" y="81770"/>
                      </a:moveTo>
                      <a:cubicBezTo>
                        <a:pt x="1180" y="81770"/>
                        <a:pt x="454" y="81356"/>
                        <a:pt x="143" y="80630"/>
                      </a:cubicBezTo>
                      <a:cubicBezTo>
                        <a:pt x="-272" y="79697"/>
                        <a:pt x="247" y="78660"/>
                        <a:pt x="1283" y="78297"/>
                      </a:cubicBezTo>
                      <a:cubicBezTo>
                        <a:pt x="7608" y="76069"/>
                        <a:pt x="11755" y="70729"/>
                        <a:pt x="15798" y="65546"/>
                      </a:cubicBezTo>
                      <a:cubicBezTo>
                        <a:pt x="16990" y="64042"/>
                        <a:pt x="18079" y="62591"/>
                        <a:pt x="19219" y="61295"/>
                      </a:cubicBezTo>
                      <a:cubicBezTo>
                        <a:pt x="21811" y="58340"/>
                        <a:pt x="24247" y="55334"/>
                        <a:pt x="26735" y="52327"/>
                      </a:cubicBezTo>
                      <a:cubicBezTo>
                        <a:pt x="29949" y="48439"/>
                        <a:pt x="33267" y="44448"/>
                        <a:pt x="36740" y="40560"/>
                      </a:cubicBezTo>
                      <a:cubicBezTo>
                        <a:pt x="39435" y="37554"/>
                        <a:pt x="42857" y="34184"/>
                        <a:pt x="46537" y="30608"/>
                      </a:cubicBezTo>
                      <a:cubicBezTo>
                        <a:pt x="56282" y="21122"/>
                        <a:pt x="67375" y="10391"/>
                        <a:pt x="69138" y="1475"/>
                      </a:cubicBezTo>
                      <a:cubicBezTo>
                        <a:pt x="69345" y="490"/>
                        <a:pt x="70382" y="-132"/>
                        <a:pt x="71419" y="24"/>
                      </a:cubicBezTo>
                      <a:cubicBezTo>
                        <a:pt x="72507" y="179"/>
                        <a:pt x="73181" y="1112"/>
                        <a:pt x="73026" y="2097"/>
                      </a:cubicBezTo>
                      <a:cubicBezTo>
                        <a:pt x="71056" y="12050"/>
                        <a:pt x="59548" y="23195"/>
                        <a:pt x="49440" y="33044"/>
                      </a:cubicBezTo>
                      <a:cubicBezTo>
                        <a:pt x="45811" y="36569"/>
                        <a:pt x="42390" y="39887"/>
                        <a:pt x="39798" y="42789"/>
                      </a:cubicBezTo>
                      <a:cubicBezTo>
                        <a:pt x="36377" y="46625"/>
                        <a:pt x="33059" y="50617"/>
                        <a:pt x="29897" y="54452"/>
                      </a:cubicBezTo>
                      <a:cubicBezTo>
                        <a:pt x="27409" y="57459"/>
                        <a:pt x="24869" y="60518"/>
                        <a:pt x="22329" y="63524"/>
                      </a:cubicBezTo>
                      <a:cubicBezTo>
                        <a:pt x="21240" y="64820"/>
                        <a:pt x="20100" y="66219"/>
                        <a:pt x="19012" y="67671"/>
                      </a:cubicBezTo>
                      <a:cubicBezTo>
                        <a:pt x="14813" y="73010"/>
                        <a:pt x="10096" y="79075"/>
                        <a:pt x="2735" y="81667"/>
                      </a:cubicBezTo>
                      <a:cubicBezTo>
                        <a:pt x="2476" y="81770"/>
                        <a:pt x="2268" y="81770"/>
                        <a:pt x="2009" y="817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73" name="Google Shape;15273;p33"/>
                <p:cNvSpPr/>
                <p:nvPr/>
              </p:nvSpPr>
              <p:spPr>
                <a:xfrm>
                  <a:off x="4698216" y="5708274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5449" y="29793"/>
                      </a:moveTo>
                      <a:cubicBezTo>
                        <a:pt x="5034" y="29793"/>
                        <a:pt x="4619" y="29793"/>
                        <a:pt x="4205" y="29793"/>
                      </a:cubicBezTo>
                      <a:cubicBezTo>
                        <a:pt x="3634" y="29793"/>
                        <a:pt x="3116" y="29534"/>
                        <a:pt x="2753" y="29119"/>
                      </a:cubicBezTo>
                      <a:cubicBezTo>
                        <a:pt x="2390" y="28704"/>
                        <a:pt x="2235" y="28186"/>
                        <a:pt x="2339" y="27668"/>
                      </a:cubicBezTo>
                      <a:cubicBezTo>
                        <a:pt x="3790" y="19996"/>
                        <a:pt x="2857" y="9836"/>
                        <a:pt x="110" y="2371"/>
                      </a:cubicBezTo>
                      <a:cubicBezTo>
                        <a:pt x="-253" y="1438"/>
                        <a:pt x="317" y="402"/>
                        <a:pt x="1354" y="90"/>
                      </a:cubicBezTo>
                      <a:cubicBezTo>
                        <a:pt x="2390" y="-220"/>
                        <a:pt x="3479" y="298"/>
                        <a:pt x="3842" y="1231"/>
                      </a:cubicBezTo>
                      <a:cubicBezTo>
                        <a:pt x="6537" y="8540"/>
                        <a:pt x="7574" y="18285"/>
                        <a:pt x="6537" y="26164"/>
                      </a:cubicBezTo>
                      <a:cubicBezTo>
                        <a:pt x="16283" y="26009"/>
                        <a:pt x="30382" y="23313"/>
                        <a:pt x="39402" y="20721"/>
                      </a:cubicBezTo>
                      <a:cubicBezTo>
                        <a:pt x="40439" y="20411"/>
                        <a:pt x="41527" y="20929"/>
                        <a:pt x="41890" y="21862"/>
                      </a:cubicBezTo>
                      <a:cubicBezTo>
                        <a:pt x="42201" y="22795"/>
                        <a:pt x="41631" y="23832"/>
                        <a:pt x="40594" y="24091"/>
                      </a:cubicBezTo>
                      <a:cubicBezTo>
                        <a:pt x="30952" y="26890"/>
                        <a:pt x="15661" y="29741"/>
                        <a:pt x="5500" y="297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74" name="Google Shape;15274;p33"/>
                <p:cNvSpPr/>
                <p:nvPr/>
              </p:nvSpPr>
              <p:spPr>
                <a:xfrm>
                  <a:off x="4690979" y="5715633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9472" y="34978"/>
                      </a:moveTo>
                      <a:cubicBezTo>
                        <a:pt x="7087" y="34978"/>
                        <a:pt x="4806" y="34874"/>
                        <a:pt x="2629" y="34667"/>
                      </a:cubicBezTo>
                      <a:cubicBezTo>
                        <a:pt x="1696" y="34563"/>
                        <a:pt x="919" y="33838"/>
                        <a:pt x="867" y="33008"/>
                      </a:cubicBezTo>
                      <a:cubicBezTo>
                        <a:pt x="608" y="28965"/>
                        <a:pt x="763" y="24922"/>
                        <a:pt x="919" y="21034"/>
                      </a:cubicBezTo>
                      <a:cubicBezTo>
                        <a:pt x="1178" y="14554"/>
                        <a:pt x="1385" y="8489"/>
                        <a:pt x="37" y="2114"/>
                      </a:cubicBezTo>
                      <a:cubicBezTo>
                        <a:pt x="-170" y="1128"/>
                        <a:pt x="504" y="196"/>
                        <a:pt x="1592" y="40"/>
                      </a:cubicBezTo>
                      <a:cubicBezTo>
                        <a:pt x="2629" y="-168"/>
                        <a:pt x="3666" y="454"/>
                        <a:pt x="3873" y="1440"/>
                      </a:cubicBezTo>
                      <a:cubicBezTo>
                        <a:pt x="5325" y="8178"/>
                        <a:pt x="5065" y="14813"/>
                        <a:pt x="4806" y="21189"/>
                      </a:cubicBezTo>
                      <a:cubicBezTo>
                        <a:pt x="4703" y="24507"/>
                        <a:pt x="4547" y="27928"/>
                        <a:pt x="4651" y="31298"/>
                      </a:cubicBezTo>
                      <a:cubicBezTo>
                        <a:pt x="19113" y="32334"/>
                        <a:pt x="38500" y="28084"/>
                        <a:pt x="44306" y="26736"/>
                      </a:cubicBezTo>
                      <a:cubicBezTo>
                        <a:pt x="45343" y="26477"/>
                        <a:pt x="46431" y="27047"/>
                        <a:pt x="46691" y="28032"/>
                      </a:cubicBezTo>
                      <a:cubicBezTo>
                        <a:pt x="46950" y="28965"/>
                        <a:pt x="46328" y="29950"/>
                        <a:pt x="45291" y="30209"/>
                      </a:cubicBezTo>
                      <a:cubicBezTo>
                        <a:pt x="40003" y="31453"/>
                        <a:pt x="23571" y="35030"/>
                        <a:pt x="9368" y="3503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75" name="Google Shape;15275;p33"/>
                <p:cNvSpPr/>
                <p:nvPr/>
              </p:nvSpPr>
              <p:spPr>
                <a:xfrm>
                  <a:off x="4681582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1970" y="34834"/>
                      </a:moveTo>
                      <a:cubicBezTo>
                        <a:pt x="1503" y="34834"/>
                        <a:pt x="1037" y="34678"/>
                        <a:pt x="674" y="34420"/>
                      </a:cubicBezTo>
                      <a:cubicBezTo>
                        <a:pt x="207" y="34056"/>
                        <a:pt x="0" y="33538"/>
                        <a:pt x="0" y="33020"/>
                      </a:cubicBezTo>
                      <a:cubicBezTo>
                        <a:pt x="207" y="28717"/>
                        <a:pt x="466" y="24467"/>
                        <a:pt x="726" y="20165"/>
                      </a:cubicBezTo>
                      <a:cubicBezTo>
                        <a:pt x="1088" y="14099"/>
                        <a:pt x="1503" y="7879"/>
                        <a:pt x="1659" y="1762"/>
                      </a:cubicBezTo>
                      <a:cubicBezTo>
                        <a:pt x="1659" y="778"/>
                        <a:pt x="2540" y="0"/>
                        <a:pt x="3629" y="0"/>
                      </a:cubicBezTo>
                      <a:cubicBezTo>
                        <a:pt x="3629" y="0"/>
                        <a:pt x="3629" y="0"/>
                        <a:pt x="3629" y="0"/>
                      </a:cubicBezTo>
                      <a:cubicBezTo>
                        <a:pt x="4717" y="0"/>
                        <a:pt x="5598" y="830"/>
                        <a:pt x="5547" y="1814"/>
                      </a:cubicBezTo>
                      <a:cubicBezTo>
                        <a:pt x="5391" y="8034"/>
                        <a:pt x="5028" y="14307"/>
                        <a:pt x="4614" y="20371"/>
                      </a:cubicBezTo>
                      <a:cubicBezTo>
                        <a:pt x="4406" y="23897"/>
                        <a:pt x="4147" y="27421"/>
                        <a:pt x="3991" y="30946"/>
                      </a:cubicBezTo>
                      <a:cubicBezTo>
                        <a:pt x="7827" y="30428"/>
                        <a:pt x="11715" y="30117"/>
                        <a:pt x="15499" y="29754"/>
                      </a:cubicBezTo>
                      <a:cubicBezTo>
                        <a:pt x="22705" y="29132"/>
                        <a:pt x="30169" y="28510"/>
                        <a:pt x="36804" y="26540"/>
                      </a:cubicBezTo>
                      <a:cubicBezTo>
                        <a:pt x="37841" y="26229"/>
                        <a:pt x="38929" y="26748"/>
                        <a:pt x="39292" y="27681"/>
                      </a:cubicBezTo>
                      <a:cubicBezTo>
                        <a:pt x="39655" y="28614"/>
                        <a:pt x="39085" y="29650"/>
                        <a:pt x="38048" y="29962"/>
                      </a:cubicBezTo>
                      <a:cubicBezTo>
                        <a:pt x="30998" y="32087"/>
                        <a:pt x="23327" y="32761"/>
                        <a:pt x="15862" y="33331"/>
                      </a:cubicBezTo>
                      <a:cubicBezTo>
                        <a:pt x="11352" y="33694"/>
                        <a:pt x="6635" y="34108"/>
                        <a:pt x="2281" y="34834"/>
                      </a:cubicBezTo>
                      <a:cubicBezTo>
                        <a:pt x="2177" y="34834"/>
                        <a:pt x="2022" y="34834"/>
                        <a:pt x="1918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76" name="Google Shape;15276;p33"/>
                <p:cNvSpPr/>
                <p:nvPr/>
              </p:nvSpPr>
              <p:spPr>
                <a:xfrm>
                  <a:off x="4669763" y="5743145"/>
                  <a:ext cx="39453" cy="34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88" extrusionOk="0">
                      <a:moveTo>
                        <a:pt x="1970" y="34888"/>
                      </a:moveTo>
                      <a:cubicBezTo>
                        <a:pt x="1503" y="34888"/>
                        <a:pt x="1037" y="34733"/>
                        <a:pt x="674" y="34473"/>
                      </a:cubicBezTo>
                      <a:cubicBezTo>
                        <a:pt x="208" y="34111"/>
                        <a:pt x="0" y="33592"/>
                        <a:pt x="0" y="33074"/>
                      </a:cubicBezTo>
                      <a:cubicBezTo>
                        <a:pt x="208" y="28771"/>
                        <a:pt x="467" y="24469"/>
                        <a:pt x="726" y="20166"/>
                      </a:cubicBezTo>
                      <a:cubicBezTo>
                        <a:pt x="1089" y="14154"/>
                        <a:pt x="1503" y="7881"/>
                        <a:pt x="1659" y="1765"/>
                      </a:cubicBezTo>
                      <a:cubicBezTo>
                        <a:pt x="1659" y="779"/>
                        <a:pt x="2592" y="-50"/>
                        <a:pt x="3681" y="2"/>
                      </a:cubicBezTo>
                      <a:cubicBezTo>
                        <a:pt x="4769" y="2"/>
                        <a:pt x="5650" y="831"/>
                        <a:pt x="5598" y="1816"/>
                      </a:cubicBezTo>
                      <a:cubicBezTo>
                        <a:pt x="5443" y="8037"/>
                        <a:pt x="5080" y="14257"/>
                        <a:pt x="4665" y="20322"/>
                      </a:cubicBezTo>
                      <a:cubicBezTo>
                        <a:pt x="4458" y="23847"/>
                        <a:pt x="4199" y="27424"/>
                        <a:pt x="4043" y="30949"/>
                      </a:cubicBezTo>
                      <a:cubicBezTo>
                        <a:pt x="7879" y="30430"/>
                        <a:pt x="11767" y="30067"/>
                        <a:pt x="15551" y="29757"/>
                      </a:cubicBezTo>
                      <a:cubicBezTo>
                        <a:pt x="22756" y="29135"/>
                        <a:pt x="30221" y="28513"/>
                        <a:pt x="36856" y="26543"/>
                      </a:cubicBezTo>
                      <a:cubicBezTo>
                        <a:pt x="37893" y="26231"/>
                        <a:pt x="38981" y="26750"/>
                        <a:pt x="39344" y="27683"/>
                      </a:cubicBezTo>
                      <a:cubicBezTo>
                        <a:pt x="39707" y="28616"/>
                        <a:pt x="39137" y="29653"/>
                        <a:pt x="38100" y="29963"/>
                      </a:cubicBezTo>
                      <a:cubicBezTo>
                        <a:pt x="31050" y="32089"/>
                        <a:pt x="23378" y="32763"/>
                        <a:pt x="15914" y="33333"/>
                      </a:cubicBezTo>
                      <a:cubicBezTo>
                        <a:pt x="11404" y="33696"/>
                        <a:pt x="6687" y="34111"/>
                        <a:pt x="2333" y="34836"/>
                      </a:cubicBezTo>
                      <a:cubicBezTo>
                        <a:pt x="2229" y="34836"/>
                        <a:pt x="2074" y="34836"/>
                        <a:pt x="1970" y="3483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77" name="Google Shape;15277;p33"/>
                <p:cNvSpPr/>
                <p:nvPr/>
              </p:nvSpPr>
              <p:spPr>
                <a:xfrm>
                  <a:off x="4715118" y="5708517"/>
                  <a:ext cx="21051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1" h="14775" extrusionOk="0">
                      <a:moveTo>
                        <a:pt x="3890" y="14776"/>
                      </a:moveTo>
                      <a:cubicBezTo>
                        <a:pt x="3061" y="14776"/>
                        <a:pt x="2283" y="14310"/>
                        <a:pt x="2024" y="13532"/>
                      </a:cubicBezTo>
                      <a:cubicBezTo>
                        <a:pt x="624" y="9592"/>
                        <a:pt x="2" y="2232"/>
                        <a:pt x="2" y="1921"/>
                      </a:cubicBezTo>
                      <a:cubicBezTo>
                        <a:pt x="-49" y="936"/>
                        <a:pt x="728" y="106"/>
                        <a:pt x="1817" y="3"/>
                      </a:cubicBezTo>
                      <a:cubicBezTo>
                        <a:pt x="2905" y="-49"/>
                        <a:pt x="3838" y="677"/>
                        <a:pt x="3890" y="1661"/>
                      </a:cubicBezTo>
                      <a:cubicBezTo>
                        <a:pt x="3890" y="1713"/>
                        <a:pt x="4305" y="7156"/>
                        <a:pt x="5290" y="10888"/>
                      </a:cubicBezTo>
                      <a:cubicBezTo>
                        <a:pt x="5705" y="10836"/>
                        <a:pt x="6171" y="10733"/>
                        <a:pt x="6638" y="10681"/>
                      </a:cubicBezTo>
                      <a:cubicBezTo>
                        <a:pt x="10370" y="10059"/>
                        <a:pt x="15968" y="9126"/>
                        <a:pt x="17886" y="7778"/>
                      </a:cubicBezTo>
                      <a:cubicBezTo>
                        <a:pt x="18715" y="7156"/>
                        <a:pt x="19960" y="7312"/>
                        <a:pt x="20634" y="8089"/>
                      </a:cubicBezTo>
                      <a:cubicBezTo>
                        <a:pt x="21307" y="8866"/>
                        <a:pt x="21152" y="10007"/>
                        <a:pt x="20271" y="10578"/>
                      </a:cubicBezTo>
                      <a:cubicBezTo>
                        <a:pt x="17575" y="12444"/>
                        <a:pt x="11873" y="13428"/>
                        <a:pt x="7312" y="14154"/>
                      </a:cubicBezTo>
                      <a:cubicBezTo>
                        <a:pt x="6171" y="14361"/>
                        <a:pt x="5083" y="14517"/>
                        <a:pt x="4253" y="14672"/>
                      </a:cubicBezTo>
                      <a:cubicBezTo>
                        <a:pt x="4098" y="14672"/>
                        <a:pt x="3994" y="14672"/>
                        <a:pt x="3838" y="1467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5278" name="Google Shape;15278;p33"/>
          <p:cNvGrpSpPr/>
          <p:nvPr/>
        </p:nvGrpSpPr>
        <p:grpSpPr>
          <a:xfrm flipH="1">
            <a:off x="3051799" y="5790143"/>
            <a:ext cx="496755" cy="724972"/>
            <a:chOff x="3462096" y="4358792"/>
            <a:chExt cx="336038" cy="490464"/>
          </a:xfrm>
        </p:grpSpPr>
        <p:grpSp>
          <p:nvGrpSpPr>
            <p:cNvPr id="15279" name="Google Shape;15279;p33"/>
            <p:cNvGrpSpPr/>
            <p:nvPr/>
          </p:nvGrpSpPr>
          <p:grpSpPr>
            <a:xfrm>
              <a:off x="3462096" y="4358792"/>
              <a:ext cx="336038" cy="490464"/>
              <a:chOff x="3462096" y="4358792"/>
              <a:chExt cx="336038" cy="490464"/>
            </a:xfrm>
          </p:grpSpPr>
          <p:sp>
            <p:nvSpPr>
              <p:cNvPr id="15280" name="Google Shape;15280;p33"/>
              <p:cNvSpPr/>
              <p:nvPr/>
            </p:nvSpPr>
            <p:spPr>
              <a:xfrm>
                <a:off x="3620533" y="4769534"/>
                <a:ext cx="25227" cy="79723"/>
              </a:xfrm>
              <a:custGeom>
                <a:avLst/>
                <a:gdLst/>
                <a:ahLst/>
                <a:cxnLst/>
                <a:rect l="l" t="t" r="r" b="b"/>
                <a:pathLst>
                  <a:path w="34322" h="108467" extrusionOk="0">
                    <a:moveTo>
                      <a:pt x="1592" y="3939"/>
                    </a:moveTo>
                    <a:cubicBezTo>
                      <a:pt x="1592" y="37114"/>
                      <a:pt x="-2659" y="74178"/>
                      <a:pt x="2732" y="106887"/>
                    </a:cubicBezTo>
                    <a:cubicBezTo>
                      <a:pt x="9264" y="108960"/>
                      <a:pt x="19838" y="109064"/>
                      <a:pt x="26421" y="106783"/>
                    </a:cubicBezTo>
                    <a:cubicBezTo>
                      <a:pt x="27095" y="86463"/>
                      <a:pt x="30102" y="66402"/>
                      <a:pt x="30620" y="45979"/>
                    </a:cubicBezTo>
                    <a:cubicBezTo>
                      <a:pt x="30983" y="31827"/>
                      <a:pt x="35234" y="15913"/>
                      <a:pt x="34145" y="2228"/>
                    </a:cubicBezTo>
                    <a:cubicBezTo>
                      <a:pt x="26940" y="-674"/>
                      <a:pt x="17817" y="-1348"/>
                      <a:pt x="1540" y="393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81" name="Google Shape;15281;p33"/>
              <p:cNvSpPr/>
              <p:nvPr/>
            </p:nvSpPr>
            <p:spPr>
              <a:xfrm>
                <a:off x="3633162" y="4501036"/>
                <a:ext cx="12649" cy="12649"/>
              </a:xfrm>
              <a:custGeom>
                <a:avLst/>
                <a:gdLst/>
                <a:ahLst/>
                <a:cxnLst/>
                <a:rect l="l" t="t" r="r" b="b"/>
                <a:pathLst>
                  <a:path w="17209" h="17209" extrusionOk="0">
                    <a:moveTo>
                      <a:pt x="17210" y="8605"/>
                    </a:moveTo>
                    <a:cubicBezTo>
                      <a:pt x="17210" y="13357"/>
                      <a:pt x="13357" y="17210"/>
                      <a:pt x="8605" y="17210"/>
                    </a:cubicBezTo>
                    <a:cubicBezTo>
                      <a:pt x="3852" y="17210"/>
                      <a:pt x="0" y="13358"/>
                      <a:pt x="0" y="8605"/>
                    </a:cubicBezTo>
                    <a:cubicBezTo>
                      <a:pt x="0" y="3853"/>
                      <a:pt x="3853" y="0"/>
                      <a:pt x="8605" y="0"/>
                    </a:cubicBezTo>
                    <a:cubicBezTo>
                      <a:pt x="13357" y="0"/>
                      <a:pt x="17210" y="3852"/>
                      <a:pt x="17210" y="86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82" name="Google Shape;15282;p33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83" name="Google Shape;15283;p33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84" name="Google Shape;15284;p33"/>
              <p:cNvSpPr/>
              <p:nvPr/>
            </p:nvSpPr>
            <p:spPr>
              <a:xfrm>
                <a:off x="3683001" y="4572273"/>
                <a:ext cx="7696" cy="7696"/>
              </a:xfrm>
              <a:custGeom>
                <a:avLst/>
                <a:gdLst/>
                <a:ahLst/>
                <a:cxnLst/>
                <a:rect l="l" t="t" r="r" b="b"/>
                <a:pathLst>
                  <a:path w="10471" h="10471" extrusionOk="0">
                    <a:moveTo>
                      <a:pt x="10471" y="5236"/>
                    </a:moveTo>
                    <a:cubicBezTo>
                      <a:pt x="10471" y="8139"/>
                      <a:pt x="8138" y="10471"/>
                      <a:pt x="5236" y="10471"/>
                    </a:cubicBezTo>
                    <a:cubicBezTo>
                      <a:pt x="2333" y="10471"/>
                      <a:pt x="0" y="8139"/>
                      <a:pt x="0" y="5236"/>
                    </a:cubicBezTo>
                    <a:cubicBezTo>
                      <a:pt x="0" y="2333"/>
                      <a:pt x="2333" y="0"/>
                      <a:pt x="5236" y="0"/>
                    </a:cubicBezTo>
                    <a:cubicBezTo>
                      <a:pt x="8138" y="0"/>
                      <a:pt x="10471" y="2333"/>
                      <a:pt x="10471" y="523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85" name="Google Shape;15285;p33"/>
              <p:cNvSpPr/>
              <p:nvPr/>
            </p:nvSpPr>
            <p:spPr>
              <a:xfrm>
                <a:off x="3633162" y="4572273"/>
                <a:ext cx="10743" cy="10743"/>
              </a:xfrm>
              <a:custGeom>
                <a:avLst/>
                <a:gdLst/>
                <a:ahLst/>
                <a:cxnLst/>
                <a:rect l="l" t="t" r="r" b="b"/>
                <a:pathLst>
                  <a:path w="14617" h="14617" extrusionOk="0">
                    <a:moveTo>
                      <a:pt x="14618" y="7309"/>
                    </a:moveTo>
                    <a:cubicBezTo>
                      <a:pt x="14618" y="11346"/>
                      <a:pt x="11345" y="14618"/>
                      <a:pt x="7309" y="14618"/>
                    </a:cubicBezTo>
                    <a:cubicBezTo>
                      <a:pt x="3272" y="14618"/>
                      <a:pt x="0" y="11346"/>
                      <a:pt x="0" y="7309"/>
                    </a:cubicBezTo>
                    <a:cubicBezTo>
                      <a:pt x="0" y="3273"/>
                      <a:pt x="3273" y="0"/>
                      <a:pt x="7309" y="0"/>
                    </a:cubicBezTo>
                    <a:cubicBezTo>
                      <a:pt x="11346" y="0"/>
                      <a:pt x="14618" y="3272"/>
                      <a:pt x="14618" y="730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86" name="Google Shape;15286;p33"/>
              <p:cNvSpPr/>
              <p:nvPr/>
            </p:nvSpPr>
            <p:spPr>
              <a:xfrm>
                <a:off x="3638492" y="4656568"/>
                <a:ext cx="16840" cy="1684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87" name="Google Shape;15287;p33"/>
              <p:cNvSpPr/>
              <p:nvPr/>
            </p:nvSpPr>
            <p:spPr>
              <a:xfrm>
                <a:off x="3591471" y="4631858"/>
                <a:ext cx="7924" cy="7924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1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88" name="Google Shape;15288;p33"/>
              <p:cNvSpPr/>
              <p:nvPr/>
            </p:nvSpPr>
            <p:spPr>
              <a:xfrm>
                <a:off x="3610165" y="4723007"/>
                <a:ext cx="6705" cy="6705"/>
              </a:xfrm>
              <a:custGeom>
                <a:avLst/>
                <a:gdLst/>
                <a:ahLst/>
                <a:cxnLst/>
                <a:rect l="l" t="t" r="r" b="b"/>
                <a:pathLst>
                  <a:path w="9123" h="9123" extrusionOk="0">
                    <a:moveTo>
                      <a:pt x="9123" y="4562"/>
                    </a:moveTo>
                    <a:cubicBezTo>
                      <a:pt x="9123" y="7102"/>
                      <a:pt x="7050" y="9123"/>
                      <a:pt x="4562" y="9123"/>
                    </a:cubicBezTo>
                    <a:cubicBezTo>
                      <a:pt x="2074" y="9123"/>
                      <a:pt x="0" y="7050"/>
                      <a:pt x="0" y="4562"/>
                    </a:cubicBezTo>
                    <a:cubicBezTo>
                      <a:pt x="0" y="2074"/>
                      <a:pt x="2074" y="0"/>
                      <a:pt x="4562" y="0"/>
                    </a:cubicBezTo>
                    <a:cubicBezTo>
                      <a:pt x="7050" y="0"/>
                      <a:pt x="9123" y="2074"/>
                      <a:pt x="9123" y="456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89" name="Google Shape;15289;p33"/>
              <p:cNvSpPr/>
              <p:nvPr/>
            </p:nvSpPr>
            <p:spPr>
              <a:xfrm>
                <a:off x="3707254" y="4722969"/>
                <a:ext cx="11201" cy="11201"/>
              </a:xfrm>
              <a:custGeom>
                <a:avLst/>
                <a:gdLst/>
                <a:ahLst/>
                <a:cxnLst/>
                <a:rect l="l" t="t" r="r" b="b"/>
                <a:pathLst>
                  <a:path w="15240" h="15240" extrusionOk="0">
                    <a:moveTo>
                      <a:pt x="15240" y="7620"/>
                    </a:moveTo>
                    <a:cubicBezTo>
                      <a:pt x="15240" y="11829"/>
                      <a:pt x="11828" y="15240"/>
                      <a:pt x="7620" y="15240"/>
                    </a:cubicBezTo>
                    <a:cubicBezTo>
                      <a:pt x="3412" y="15240"/>
                      <a:pt x="0" y="11829"/>
                      <a:pt x="0" y="7620"/>
                    </a:cubicBezTo>
                    <a:cubicBezTo>
                      <a:pt x="0" y="3412"/>
                      <a:pt x="3412" y="0"/>
                      <a:pt x="7620" y="0"/>
                    </a:cubicBezTo>
                    <a:cubicBezTo>
                      <a:pt x="11828" y="0"/>
                      <a:pt x="15240" y="3412"/>
                      <a:pt x="15240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90" name="Google Shape;15290;p33"/>
              <p:cNvSpPr/>
              <p:nvPr/>
            </p:nvSpPr>
            <p:spPr>
              <a:xfrm>
                <a:off x="3718409" y="4622416"/>
                <a:ext cx="19812" cy="19812"/>
              </a:xfrm>
              <a:custGeom>
                <a:avLst/>
                <a:gdLst/>
                <a:ahLst/>
                <a:cxnLst/>
                <a:rect l="l" t="t" r="r" b="b"/>
                <a:pathLst>
                  <a:path w="26955" h="26955" extrusionOk="0">
                    <a:moveTo>
                      <a:pt x="26955" y="13478"/>
                    </a:moveTo>
                    <a:cubicBezTo>
                      <a:pt x="26955" y="20921"/>
                      <a:pt x="20921" y="26955"/>
                      <a:pt x="13478" y="26955"/>
                    </a:cubicBezTo>
                    <a:cubicBezTo>
                      <a:pt x="6034" y="26955"/>
                      <a:pt x="0" y="20921"/>
                      <a:pt x="0" y="13478"/>
                    </a:cubicBezTo>
                    <a:cubicBezTo>
                      <a:pt x="0" y="6034"/>
                      <a:pt x="6034" y="0"/>
                      <a:pt x="13478" y="0"/>
                    </a:cubicBezTo>
                    <a:cubicBezTo>
                      <a:pt x="20921" y="0"/>
                      <a:pt x="26955" y="6034"/>
                      <a:pt x="26955" y="1347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91" name="Google Shape;15291;p33"/>
              <p:cNvSpPr/>
              <p:nvPr/>
            </p:nvSpPr>
            <p:spPr>
              <a:xfrm>
                <a:off x="3675919" y="4612935"/>
                <a:ext cx="7086" cy="7086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9641" extrusionOk="0">
                    <a:moveTo>
                      <a:pt x="9642" y="4821"/>
                    </a:moveTo>
                    <a:cubicBezTo>
                      <a:pt x="9642" y="7483"/>
                      <a:pt x="7483" y="9642"/>
                      <a:pt x="4821" y="9642"/>
                    </a:cubicBezTo>
                    <a:cubicBezTo>
                      <a:pt x="2158" y="9642"/>
                      <a:pt x="0" y="7483"/>
                      <a:pt x="0" y="4821"/>
                    </a:cubicBezTo>
                    <a:cubicBezTo>
                      <a:pt x="0" y="2158"/>
                      <a:pt x="2158" y="0"/>
                      <a:pt x="4821" y="0"/>
                    </a:cubicBezTo>
                    <a:cubicBezTo>
                      <a:pt x="7483" y="0"/>
                      <a:pt x="9642" y="2158"/>
                      <a:pt x="9642" y="48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92" name="Google Shape;15292;p33"/>
              <p:cNvSpPr/>
              <p:nvPr/>
            </p:nvSpPr>
            <p:spPr>
              <a:xfrm>
                <a:off x="3646907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93" name="Google Shape;15293;p33"/>
              <p:cNvSpPr/>
              <p:nvPr/>
            </p:nvSpPr>
            <p:spPr>
              <a:xfrm>
                <a:off x="3753019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94" name="Google Shape;15294;p33"/>
              <p:cNvSpPr/>
              <p:nvPr/>
            </p:nvSpPr>
            <p:spPr>
              <a:xfrm>
                <a:off x="3583476" y="4463724"/>
                <a:ext cx="11963" cy="11963"/>
              </a:xfrm>
              <a:custGeom>
                <a:avLst/>
                <a:gdLst/>
                <a:ahLst/>
                <a:cxnLst/>
                <a:rect l="l" t="t" r="r" b="b"/>
                <a:pathLst>
                  <a:path w="16276" h="16276" extrusionOk="0">
                    <a:moveTo>
                      <a:pt x="16277" y="8139"/>
                    </a:moveTo>
                    <a:cubicBezTo>
                      <a:pt x="16277" y="12648"/>
                      <a:pt x="12648" y="16277"/>
                      <a:pt x="8138" y="16277"/>
                    </a:cubicBezTo>
                    <a:cubicBezTo>
                      <a:pt x="3629" y="16277"/>
                      <a:pt x="0" y="12648"/>
                      <a:pt x="0" y="8139"/>
                    </a:cubicBezTo>
                    <a:cubicBezTo>
                      <a:pt x="0" y="3629"/>
                      <a:pt x="3629" y="0"/>
                      <a:pt x="8138" y="0"/>
                    </a:cubicBezTo>
                    <a:cubicBezTo>
                      <a:pt x="12648" y="0"/>
                      <a:pt x="16277" y="3629"/>
                      <a:pt x="16277" y="813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95" name="Google Shape;15295;p33"/>
              <p:cNvSpPr/>
              <p:nvPr/>
            </p:nvSpPr>
            <p:spPr>
              <a:xfrm>
                <a:off x="3624328" y="4406804"/>
                <a:ext cx="8839" cy="8839"/>
              </a:xfrm>
              <a:custGeom>
                <a:avLst/>
                <a:gdLst/>
                <a:ahLst/>
                <a:cxnLst/>
                <a:rect l="l" t="t" r="r" b="b"/>
                <a:pathLst>
                  <a:path w="12026" h="12026" extrusionOk="0">
                    <a:moveTo>
                      <a:pt x="12026" y="6013"/>
                    </a:moveTo>
                    <a:cubicBezTo>
                      <a:pt x="12026" y="9334"/>
                      <a:pt x="9334" y="12027"/>
                      <a:pt x="6013" y="12027"/>
                    </a:cubicBezTo>
                    <a:cubicBezTo>
                      <a:pt x="2692" y="12027"/>
                      <a:pt x="0" y="9334"/>
                      <a:pt x="0" y="6013"/>
                    </a:cubicBezTo>
                    <a:cubicBezTo>
                      <a:pt x="0" y="2693"/>
                      <a:pt x="2692" y="0"/>
                      <a:pt x="6013" y="0"/>
                    </a:cubicBezTo>
                    <a:cubicBezTo>
                      <a:pt x="9334" y="0"/>
                      <a:pt x="12026" y="2693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96" name="Google Shape;15296;p33"/>
              <p:cNvSpPr/>
              <p:nvPr/>
            </p:nvSpPr>
            <p:spPr>
              <a:xfrm>
                <a:off x="3591471" y="4415637"/>
                <a:ext cx="7924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2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97" name="Google Shape;15297;p33"/>
              <p:cNvSpPr/>
              <p:nvPr/>
            </p:nvSpPr>
            <p:spPr>
              <a:xfrm>
                <a:off x="3668571" y="4463724"/>
                <a:ext cx="10896" cy="10896"/>
              </a:xfrm>
              <a:custGeom>
                <a:avLst/>
                <a:gdLst/>
                <a:ahLst/>
                <a:cxnLst/>
                <a:rect l="l" t="t" r="r" b="b"/>
                <a:pathLst>
                  <a:path w="14825" h="14825" extrusionOk="0">
                    <a:moveTo>
                      <a:pt x="14825" y="7413"/>
                    </a:moveTo>
                    <a:cubicBezTo>
                      <a:pt x="14825" y="11507"/>
                      <a:pt x="11506" y="14826"/>
                      <a:pt x="7413" y="14826"/>
                    </a:cubicBezTo>
                    <a:cubicBezTo>
                      <a:pt x="3319" y="14826"/>
                      <a:pt x="0" y="11507"/>
                      <a:pt x="0" y="7413"/>
                    </a:cubicBezTo>
                    <a:cubicBezTo>
                      <a:pt x="0" y="3319"/>
                      <a:pt x="3319" y="0"/>
                      <a:pt x="7413" y="0"/>
                    </a:cubicBezTo>
                    <a:cubicBezTo>
                      <a:pt x="11507" y="0"/>
                      <a:pt x="14825" y="3319"/>
                      <a:pt x="14825" y="74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5298" name="Google Shape;15298;p33"/>
            <p:cNvSpPr/>
            <p:nvPr/>
          </p:nvSpPr>
          <p:spPr>
            <a:xfrm>
              <a:off x="3545211" y="4603950"/>
              <a:ext cx="8991" cy="8991"/>
            </a:xfrm>
            <a:custGeom>
              <a:avLst/>
              <a:gdLst/>
              <a:ahLst/>
              <a:cxnLst/>
              <a:rect l="l" t="t" r="r" b="b"/>
              <a:pathLst>
                <a:path w="12233" h="12233" extrusionOk="0">
                  <a:moveTo>
                    <a:pt x="12233" y="6116"/>
                  </a:moveTo>
                  <a:cubicBezTo>
                    <a:pt x="12233" y="9486"/>
                    <a:pt x="9486" y="12233"/>
                    <a:pt x="6117" y="12233"/>
                  </a:cubicBezTo>
                  <a:cubicBezTo>
                    <a:pt x="2747" y="12233"/>
                    <a:pt x="0" y="9486"/>
                    <a:pt x="0" y="6116"/>
                  </a:cubicBezTo>
                  <a:cubicBezTo>
                    <a:pt x="0" y="2747"/>
                    <a:pt x="2747" y="0"/>
                    <a:pt x="6117" y="0"/>
                  </a:cubicBezTo>
                  <a:cubicBezTo>
                    <a:pt x="9486" y="0"/>
                    <a:pt x="12233" y="2747"/>
                    <a:pt x="12233" y="61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99" name="Google Shape;15299;p33"/>
            <p:cNvSpPr/>
            <p:nvPr/>
          </p:nvSpPr>
          <p:spPr>
            <a:xfrm>
              <a:off x="3566609" y="4583047"/>
              <a:ext cx="12801" cy="12801"/>
            </a:xfrm>
            <a:custGeom>
              <a:avLst/>
              <a:gdLst/>
              <a:ahLst/>
              <a:cxnLst/>
              <a:rect l="l" t="t" r="r" b="b"/>
              <a:pathLst>
                <a:path w="17417" h="17417" extrusionOk="0">
                  <a:moveTo>
                    <a:pt x="17417" y="8709"/>
                  </a:moveTo>
                  <a:cubicBezTo>
                    <a:pt x="17417" y="13530"/>
                    <a:pt x="13529" y="17418"/>
                    <a:pt x="8709" y="17418"/>
                  </a:cubicBezTo>
                  <a:cubicBezTo>
                    <a:pt x="3888" y="17418"/>
                    <a:pt x="0" y="13530"/>
                    <a:pt x="0" y="8709"/>
                  </a:cubicBezTo>
                  <a:cubicBezTo>
                    <a:pt x="0" y="3888"/>
                    <a:pt x="3888" y="0"/>
                    <a:pt x="8709" y="0"/>
                  </a:cubicBezTo>
                  <a:cubicBezTo>
                    <a:pt x="13529" y="0"/>
                    <a:pt x="17417" y="3888"/>
                    <a:pt x="17417" y="870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00" name="Google Shape;15300;p33"/>
            <p:cNvSpPr/>
            <p:nvPr/>
          </p:nvSpPr>
          <p:spPr>
            <a:xfrm>
              <a:off x="3572967" y="4681507"/>
              <a:ext cx="4800" cy="4800"/>
            </a:xfrm>
            <a:custGeom>
              <a:avLst/>
              <a:gdLst/>
              <a:ahLst/>
              <a:cxnLst/>
              <a:rect l="l" t="t" r="r" b="b"/>
              <a:pathLst>
                <a:path w="6531" h="6531" extrusionOk="0">
                  <a:moveTo>
                    <a:pt x="6531" y="3266"/>
                  </a:moveTo>
                  <a:cubicBezTo>
                    <a:pt x="6531" y="5080"/>
                    <a:pt x="5080" y="6531"/>
                    <a:pt x="3266" y="6531"/>
                  </a:cubicBezTo>
                  <a:cubicBezTo>
                    <a:pt x="1452" y="6531"/>
                    <a:pt x="0" y="5080"/>
                    <a:pt x="0" y="3266"/>
                  </a:cubicBezTo>
                  <a:cubicBezTo>
                    <a:pt x="0" y="1451"/>
                    <a:pt x="1452" y="0"/>
                    <a:pt x="3266" y="0"/>
                  </a:cubicBezTo>
                  <a:cubicBezTo>
                    <a:pt x="5080" y="0"/>
                    <a:pt x="6531" y="1451"/>
                    <a:pt x="6531" y="32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01" name="Google Shape;15301;p33"/>
            <p:cNvSpPr/>
            <p:nvPr/>
          </p:nvSpPr>
          <p:spPr>
            <a:xfrm>
              <a:off x="3526593" y="4734163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8708" h="8708" extrusionOk="0">
                  <a:moveTo>
                    <a:pt x="8709" y="4354"/>
                  </a:moveTo>
                  <a:cubicBezTo>
                    <a:pt x="8709" y="6790"/>
                    <a:pt x="6739" y="8709"/>
                    <a:pt x="4354" y="8709"/>
                  </a:cubicBezTo>
                  <a:cubicBezTo>
                    <a:pt x="1970" y="8709"/>
                    <a:pt x="0" y="6739"/>
                    <a:pt x="0" y="4354"/>
                  </a:cubicBezTo>
                  <a:cubicBezTo>
                    <a:pt x="0" y="1970"/>
                    <a:pt x="1970" y="0"/>
                    <a:pt x="4354" y="0"/>
                  </a:cubicBezTo>
                  <a:cubicBezTo>
                    <a:pt x="6739" y="0"/>
                    <a:pt x="8709" y="1970"/>
                    <a:pt x="8709" y="43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5302" name="Google Shape;15302;p33"/>
          <p:cNvGrpSpPr/>
          <p:nvPr/>
        </p:nvGrpSpPr>
        <p:grpSpPr>
          <a:xfrm>
            <a:off x="5076796" y="6151530"/>
            <a:ext cx="289403" cy="601660"/>
            <a:chOff x="3005292" y="2219628"/>
            <a:chExt cx="392712" cy="816290"/>
          </a:xfrm>
        </p:grpSpPr>
        <p:sp>
          <p:nvSpPr>
            <p:cNvPr id="15303" name="Google Shape;15303;p33"/>
            <p:cNvSpPr/>
            <p:nvPr/>
          </p:nvSpPr>
          <p:spPr>
            <a:xfrm>
              <a:off x="3017800" y="2340767"/>
              <a:ext cx="367711" cy="695151"/>
            </a:xfrm>
            <a:custGeom>
              <a:avLst/>
              <a:gdLst/>
              <a:ahLst/>
              <a:cxnLst/>
              <a:rect l="l" t="t" r="r" b="b"/>
              <a:pathLst>
                <a:path w="762095" h="761809" extrusionOk="0">
                  <a:moveTo>
                    <a:pt x="734187" y="0"/>
                  </a:moveTo>
                  <a:cubicBezTo>
                    <a:pt x="749600" y="0"/>
                    <a:pt x="762095" y="12495"/>
                    <a:pt x="762095" y="27908"/>
                  </a:cubicBezTo>
                  <a:lnTo>
                    <a:pt x="762095" y="733901"/>
                  </a:lnTo>
                  <a:cubicBezTo>
                    <a:pt x="762095" y="749314"/>
                    <a:pt x="749600" y="761809"/>
                    <a:pt x="734187" y="761809"/>
                  </a:cubicBezTo>
                  <a:lnTo>
                    <a:pt x="27908" y="761809"/>
                  </a:lnTo>
                  <a:cubicBezTo>
                    <a:pt x="12495" y="761809"/>
                    <a:pt x="0" y="749314"/>
                    <a:pt x="0" y="733901"/>
                  </a:cubicBezTo>
                  <a:lnTo>
                    <a:pt x="0" y="27908"/>
                  </a:lnTo>
                  <a:cubicBezTo>
                    <a:pt x="0" y="12495"/>
                    <a:pt x="12495" y="0"/>
                    <a:pt x="279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04" name="Google Shape;15304;p33"/>
            <p:cNvSpPr/>
            <p:nvPr/>
          </p:nvSpPr>
          <p:spPr>
            <a:xfrm>
              <a:off x="3017800" y="2340767"/>
              <a:ext cx="367711" cy="695151"/>
            </a:xfrm>
            <a:custGeom>
              <a:avLst/>
              <a:gdLst/>
              <a:ahLst/>
              <a:cxnLst/>
              <a:rect l="l" t="t" r="r" b="b"/>
              <a:pathLst>
                <a:path w="762095" h="761809" extrusionOk="0">
                  <a:moveTo>
                    <a:pt x="734187" y="0"/>
                  </a:moveTo>
                  <a:cubicBezTo>
                    <a:pt x="749600" y="0"/>
                    <a:pt x="762095" y="12495"/>
                    <a:pt x="762095" y="27908"/>
                  </a:cubicBezTo>
                  <a:lnTo>
                    <a:pt x="762095" y="733901"/>
                  </a:lnTo>
                  <a:cubicBezTo>
                    <a:pt x="762095" y="749314"/>
                    <a:pt x="749600" y="761809"/>
                    <a:pt x="734187" y="761809"/>
                  </a:cubicBezTo>
                  <a:lnTo>
                    <a:pt x="27908" y="761809"/>
                  </a:lnTo>
                  <a:cubicBezTo>
                    <a:pt x="12495" y="761809"/>
                    <a:pt x="0" y="749314"/>
                    <a:pt x="0" y="733901"/>
                  </a:cubicBezTo>
                  <a:lnTo>
                    <a:pt x="0" y="27908"/>
                  </a:lnTo>
                  <a:cubicBezTo>
                    <a:pt x="0" y="12495"/>
                    <a:pt x="12495" y="0"/>
                    <a:pt x="27908" y="0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05" name="Google Shape;15305;p33"/>
            <p:cNvSpPr/>
            <p:nvPr/>
          </p:nvSpPr>
          <p:spPr>
            <a:xfrm>
              <a:off x="3005292" y="2307696"/>
              <a:ext cx="392712" cy="69259"/>
            </a:xfrm>
            <a:custGeom>
              <a:avLst/>
              <a:gdLst/>
              <a:ahLst/>
              <a:cxnLst/>
              <a:rect l="l" t="t" r="r" b="b"/>
              <a:pathLst>
                <a:path w="813911" h="143541" extrusionOk="0">
                  <a:moveTo>
                    <a:pt x="0" y="0"/>
                  </a:moveTo>
                  <a:lnTo>
                    <a:pt x="813911" y="0"/>
                  </a:lnTo>
                  <a:lnTo>
                    <a:pt x="813911" y="143542"/>
                  </a:lnTo>
                  <a:lnTo>
                    <a:pt x="0" y="14354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06" name="Google Shape;15306;p33"/>
            <p:cNvSpPr/>
            <p:nvPr/>
          </p:nvSpPr>
          <p:spPr>
            <a:xfrm>
              <a:off x="3005292" y="2307696"/>
              <a:ext cx="392712" cy="69259"/>
            </a:xfrm>
            <a:custGeom>
              <a:avLst/>
              <a:gdLst/>
              <a:ahLst/>
              <a:cxnLst/>
              <a:rect l="l" t="t" r="r" b="b"/>
              <a:pathLst>
                <a:path w="813911" h="143541" extrusionOk="0">
                  <a:moveTo>
                    <a:pt x="0" y="0"/>
                  </a:moveTo>
                  <a:lnTo>
                    <a:pt x="813911" y="0"/>
                  </a:lnTo>
                  <a:lnTo>
                    <a:pt x="813911" y="143542"/>
                  </a:lnTo>
                  <a:lnTo>
                    <a:pt x="0" y="143542"/>
                  </a:lnTo>
                  <a:close/>
                </a:path>
              </a:pathLst>
            </a:custGeom>
            <a:solidFill>
              <a:srgbClr val="223025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5307" name="Google Shape;15307;p33"/>
            <p:cNvGrpSpPr/>
            <p:nvPr/>
          </p:nvGrpSpPr>
          <p:grpSpPr>
            <a:xfrm>
              <a:off x="3061394" y="2219628"/>
              <a:ext cx="280508" cy="131969"/>
              <a:chOff x="4066057" y="4252594"/>
              <a:chExt cx="581847" cy="273737"/>
            </a:xfrm>
          </p:grpSpPr>
          <p:grpSp>
            <p:nvGrpSpPr>
              <p:cNvPr id="15308" name="Google Shape;15308;p33"/>
              <p:cNvGrpSpPr/>
              <p:nvPr/>
            </p:nvGrpSpPr>
            <p:grpSpPr>
              <a:xfrm>
                <a:off x="4066057" y="4252594"/>
                <a:ext cx="581847" cy="273737"/>
                <a:chOff x="4066057" y="4252594"/>
                <a:chExt cx="581847" cy="273737"/>
              </a:xfrm>
            </p:grpSpPr>
            <p:grpSp>
              <p:nvGrpSpPr>
                <p:cNvPr id="15309" name="Google Shape;15309;p33"/>
                <p:cNvGrpSpPr/>
                <p:nvPr/>
              </p:nvGrpSpPr>
              <p:grpSpPr>
                <a:xfrm>
                  <a:off x="4066057" y="4252594"/>
                  <a:ext cx="581847" cy="273737"/>
                  <a:chOff x="4066057" y="4252594"/>
                  <a:chExt cx="581847" cy="273737"/>
                </a:xfrm>
              </p:grpSpPr>
              <p:sp>
                <p:nvSpPr>
                  <p:cNvPr id="15310" name="Google Shape;15310;p33"/>
                  <p:cNvSpPr/>
                  <p:nvPr/>
                </p:nvSpPr>
                <p:spPr>
                  <a:xfrm>
                    <a:off x="4397784" y="4255325"/>
                    <a:ext cx="250120" cy="2710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120" h="271006" extrusionOk="0">
                        <a:moveTo>
                          <a:pt x="248511" y="48260"/>
                        </a:moveTo>
                        <a:cubicBezTo>
                          <a:pt x="240700" y="13018"/>
                          <a:pt x="208315" y="-1079"/>
                          <a:pt x="174978" y="64"/>
                        </a:cubicBezTo>
                        <a:cubicBezTo>
                          <a:pt x="105445" y="2540"/>
                          <a:pt x="51153" y="63977"/>
                          <a:pt x="11148" y="115126"/>
                        </a:cubicBezTo>
                        <a:cubicBezTo>
                          <a:pt x="5338" y="122651"/>
                          <a:pt x="4100" y="131985"/>
                          <a:pt x="5623" y="141034"/>
                        </a:cubicBezTo>
                        <a:cubicBezTo>
                          <a:pt x="-8093" y="162275"/>
                          <a:pt x="4576" y="193136"/>
                          <a:pt x="29626" y="202946"/>
                        </a:cubicBezTo>
                        <a:cubicBezTo>
                          <a:pt x="74870" y="220663"/>
                          <a:pt x="114208" y="266764"/>
                          <a:pt x="164024" y="270764"/>
                        </a:cubicBezTo>
                        <a:cubicBezTo>
                          <a:pt x="235176" y="276479"/>
                          <a:pt x="238700" y="179610"/>
                          <a:pt x="240796" y="131795"/>
                        </a:cubicBezTo>
                        <a:cubicBezTo>
                          <a:pt x="242034" y="103886"/>
                          <a:pt x="254607" y="76169"/>
                          <a:pt x="248416" y="48165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5311" name="Google Shape;15311;p33"/>
                  <p:cNvSpPr/>
                  <p:nvPr/>
                </p:nvSpPr>
                <p:spPr>
                  <a:xfrm>
                    <a:off x="4066057" y="4252594"/>
                    <a:ext cx="249036" cy="271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9036" h="271098" extrusionOk="0">
                        <a:moveTo>
                          <a:pt x="1974" y="47371"/>
                        </a:moveTo>
                        <a:cubicBezTo>
                          <a:pt x="10261" y="12224"/>
                          <a:pt x="42741" y="-1492"/>
                          <a:pt x="76079" y="127"/>
                        </a:cubicBezTo>
                        <a:cubicBezTo>
                          <a:pt x="145611" y="3366"/>
                          <a:pt x="199142" y="65564"/>
                          <a:pt x="238480" y="117189"/>
                        </a:cubicBezTo>
                        <a:cubicBezTo>
                          <a:pt x="244290" y="124714"/>
                          <a:pt x="245433" y="134049"/>
                          <a:pt x="243623" y="143193"/>
                        </a:cubicBezTo>
                        <a:cubicBezTo>
                          <a:pt x="257149" y="164529"/>
                          <a:pt x="244005" y="195295"/>
                          <a:pt x="218858" y="204820"/>
                        </a:cubicBezTo>
                        <a:cubicBezTo>
                          <a:pt x="173329" y="221964"/>
                          <a:pt x="133515" y="267589"/>
                          <a:pt x="83508" y="270923"/>
                        </a:cubicBezTo>
                        <a:cubicBezTo>
                          <a:pt x="12261" y="275781"/>
                          <a:pt x="9975" y="178816"/>
                          <a:pt x="8451" y="131001"/>
                        </a:cubicBezTo>
                        <a:cubicBezTo>
                          <a:pt x="7594" y="103093"/>
                          <a:pt x="-4693" y="75279"/>
                          <a:pt x="1974" y="47276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5312" name="Google Shape;15312;p33"/>
                <p:cNvSpPr/>
                <p:nvPr/>
              </p:nvSpPr>
              <p:spPr>
                <a:xfrm>
                  <a:off x="4276716" y="4331754"/>
                  <a:ext cx="160886" cy="176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886" h="176165" extrusionOk="0">
                      <a:moveTo>
                        <a:pt x="159838" y="76606"/>
                      </a:moveTo>
                      <a:cubicBezTo>
                        <a:pt x="161076" y="62986"/>
                        <a:pt x="158790" y="49365"/>
                        <a:pt x="150504" y="37935"/>
                      </a:cubicBezTo>
                      <a:cubicBezTo>
                        <a:pt x="141836" y="25933"/>
                        <a:pt x="130501" y="17837"/>
                        <a:pt x="117833" y="12598"/>
                      </a:cubicBezTo>
                      <a:cubicBezTo>
                        <a:pt x="97354" y="-1213"/>
                        <a:pt x="73732" y="-4070"/>
                        <a:pt x="49443" y="6026"/>
                      </a:cubicBezTo>
                      <a:cubicBezTo>
                        <a:pt x="31346" y="13551"/>
                        <a:pt x="20011" y="30982"/>
                        <a:pt x="12201" y="48508"/>
                      </a:cubicBezTo>
                      <a:cubicBezTo>
                        <a:pt x="4962" y="61747"/>
                        <a:pt x="770" y="76987"/>
                        <a:pt x="104" y="93370"/>
                      </a:cubicBezTo>
                      <a:cubicBezTo>
                        <a:pt x="-1039" y="119659"/>
                        <a:pt x="7057" y="154235"/>
                        <a:pt x="33632" y="164808"/>
                      </a:cubicBezTo>
                      <a:cubicBezTo>
                        <a:pt x="108689" y="194431"/>
                        <a:pt x="152980" y="161855"/>
                        <a:pt x="158600" y="116040"/>
                      </a:cubicBezTo>
                      <a:cubicBezTo>
                        <a:pt x="160314" y="102419"/>
                        <a:pt x="162124" y="89370"/>
                        <a:pt x="159743" y="76606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5313" name="Google Shape;15313;p33"/>
              <p:cNvSpPr/>
              <p:nvPr/>
            </p:nvSpPr>
            <p:spPr>
              <a:xfrm>
                <a:off x="4459651" y="4443487"/>
                <a:ext cx="136360" cy="54627"/>
              </a:xfrm>
              <a:custGeom>
                <a:avLst/>
                <a:gdLst/>
                <a:ahLst/>
                <a:cxnLst/>
                <a:rect l="l" t="t" r="r" b="b"/>
                <a:pathLst>
                  <a:path w="136360" h="54627" extrusionOk="0">
                    <a:moveTo>
                      <a:pt x="135875" y="21928"/>
                    </a:moveTo>
                    <a:cubicBezTo>
                      <a:pt x="127874" y="-19982"/>
                      <a:pt x="-24050" y="10117"/>
                      <a:pt x="3287" y="15356"/>
                    </a:cubicBezTo>
                    <a:cubicBezTo>
                      <a:pt x="29671" y="20499"/>
                      <a:pt x="74725" y="49074"/>
                      <a:pt x="101204" y="54123"/>
                    </a:cubicBezTo>
                    <a:cubicBezTo>
                      <a:pt x="108729" y="55551"/>
                      <a:pt x="115111" y="53837"/>
                      <a:pt x="120159" y="50408"/>
                    </a:cubicBezTo>
                    <a:cubicBezTo>
                      <a:pt x="130446" y="46122"/>
                      <a:pt x="138447" y="35930"/>
                      <a:pt x="135875" y="21928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314" name="Google Shape;15314;p33"/>
              <p:cNvSpPr/>
              <p:nvPr/>
            </p:nvSpPr>
            <p:spPr>
              <a:xfrm>
                <a:off x="4120400" y="4441229"/>
                <a:ext cx="136496" cy="54285"/>
              </a:xfrm>
              <a:custGeom>
                <a:avLst/>
                <a:gdLst/>
                <a:ahLst/>
                <a:cxnLst/>
                <a:rect l="l" t="t" r="r" b="b"/>
                <a:pathLst>
                  <a:path w="136496" h="54285" extrusionOk="0">
                    <a:moveTo>
                      <a:pt x="590" y="21233"/>
                    </a:moveTo>
                    <a:cubicBezTo>
                      <a:pt x="9163" y="-20582"/>
                      <a:pt x="160610" y="11422"/>
                      <a:pt x="133178" y="16280"/>
                    </a:cubicBezTo>
                    <a:cubicBezTo>
                      <a:pt x="106699" y="21042"/>
                      <a:pt x="61264" y="49046"/>
                      <a:pt x="34785" y="53808"/>
                    </a:cubicBezTo>
                    <a:cubicBezTo>
                      <a:pt x="27260" y="55237"/>
                      <a:pt x="20879" y="53332"/>
                      <a:pt x="15926" y="49808"/>
                    </a:cubicBezTo>
                    <a:cubicBezTo>
                      <a:pt x="5638" y="45426"/>
                      <a:pt x="-2267" y="35044"/>
                      <a:pt x="590" y="21233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5315" name="Google Shape;15315;p33"/>
            <p:cNvSpPr/>
            <p:nvPr/>
          </p:nvSpPr>
          <p:spPr>
            <a:xfrm>
              <a:off x="3019900" y="2657788"/>
              <a:ext cx="367200" cy="501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latin typeface="Asap"/>
                <a:ea typeface="Asap"/>
                <a:cs typeface="Asap"/>
                <a:sym typeface="Asap"/>
              </a:endParaRPr>
            </a:p>
          </p:txBody>
        </p:sp>
        <p:sp>
          <p:nvSpPr>
            <p:cNvPr id="15316" name="Google Shape;15316;p33"/>
            <p:cNvSpPr/>
            <p:nvPr/>
          </p:nvSpPr>
          <p:spPr>
            <a:xfrm rot="5400000">
              <a:off x="2872900" y="2679660"/>
              <a:ext cx="661200" cy="501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latin typeface="Asap"/>
                <a:ea typeface="Asap"/>
                <a:cs typeface="Asap"/>
                <a:sym typeface="Asap"/>
              </a:endParaRPr>
            </a:p>
          </p:txBody>
        </p:sp>
      </p:grpSp>
      <p:grpSp>
        <p:nvGrpSpPr>
          <p:cNvPr id="15317" name="Google Shape;15317;p33"/>
          <p:cNvGrpSpPr/>
          <p:nvPr/>
        </p:nvGrpSpPr>
        <p:grpSpPr>
          <a:xfrm>
            <a:off x="5284159" y="6402765"/>
            <a:ext cx="289403" cy="350424"/>
            <a:chOff x="2046442" y="2560153"/>
            <a:chExt cx="392712" cy="475430"/>
          </a:xfrm>
        </p:grpSpPr>
        <p:sp>
          <p:nvSpPr>
            <p:cNvPr id="15318" name="Google Shape;15318;p33"/>
            <p:cNvSpPr/>
            <p:nvPr/>
          </p:nvSpPr>
          <p:spPr>
            <a:xfrm>
              <a:off x="2058943" y="2668011"/>
              <a:ext cx="367711" cy="367573"/>
            </a:xfrm>
            <a:custGeom>
              <a:avLst/>
              <a:gdLst/>
              <a:ahLst/>
              <a:cxnLst/>
              <a:rect l="l" t="t" r="r" b="b"/>
              <a:pathLst>
                <a:path w="762095" h="761809" extrusionOk="0">
                  <a:moveTo>
                    <a:pt x="734187" y="0"/>
                  </a:moveTo>
                  <a:cubicBezTo>
                    <a:pt x="749600" y="0"/>
                    <a:pt x="762095" y="12495"/>
                    <a:pt x="762095" y="27908"/>
                  </a:cubicBezTo>
                  <a:lnTo>
                    <a:pt x="762095" y="733901"/>
                  </a:lnTo>
                  <a:cubicBezTo>
                    <a:pt x="762095" y="749314"/>
                    <a:pt x="749600" y="761809"/>
                    <a:pt x="734187" y="761809"/>
                  </a:cubicBezTo>
                  <a:lnTo>
                    <a:pt x="27908" y="761809"/>
                  </a:lnTo>
                  <a:cubicBezTo>
                    <a:pt x="12495" y="761809"/>
                    <a:pt x="0" y="749314"/>
                    <a:pt x="0" y="733901"/>
                  </a:cubicBezTo>
                  <a:lnTo>
                    <a:pt x="0" y="27908"/>
                  </a:lnTo>
                  <a:cubicBezTo>
                    <a:pt x="0" y="12495"/>
                    <a:pt x="12495" y="0"/>
                    <a:pt x="279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19" name="Google Shape;15319;p33"/>
            <p:cNvSpPr/>
            <p:nvPr/>
          </p:nvSpPr>
          <p:spPr>
            <a:xfrm>
              <a:off x="2058943" y="2668011"/>
              <a:ext cx="367711" cy="367573"/>
            </a:xfrm>
            <a:custGeom>
              <a:avLst/>
              <a:gdLst/>
              <a:ahLst/>
              <a:cxnLst/>
              <a:rect l="l" t="t" r="r" b="b"/>
              <a:pathLst>
                <a:path w="762095" h="761809" extrusionOk="0">
                  <a:moveTo>
                    <a:pt x="734187" y="0"/>
                  </a:moveTo>
                  <a:cubicBezTo>
                    <a:pt x="749600" y="0"/>
                    <a:pt x="762095" y="12495"/>
                    <a:pt x="762095" y="27908"/>
                  </a:cubicBezTo>
                  <a:lnTo>
                    <a:pt x="762095" y="733901"/>
                  </a:lnTo>
                  <a:cubicBezTo>
                    <a:pt x="762095" y="749314"/>
                    <a:pt x="749600" y="761809"/>
                    <a:pt x="734187" y="761809"/>
                  </a:cubicBezTo>
                  <a:lnTo>
                    <a:pt x="27908" y="761809"/>
                  </a:lnTo>
                  <a:cubicBezTo>
                    <a:pt x="12495" y="761809"/>
                    <a:pt x="0" y="749314"/>
                    <a:pt x="0" y="733901"/>
                  </a:cubicBezTo>
                  <a:lnTo>
                    <a:pt x="0" y="27908"/>
                  </a:lnTo>
                  <a:cubicBezTo>
                    <a:pt x="0" y="12495"/>
                    <a:pt x="12495" y="0"/>
                    <a:pt x="27908" y="0"/>
                  </a:cubicBezTo>
                  <a:close/>
                </a:path>
              </a:pathLst>
            </a:custGeom>
            <a:solidFill>
              <a:srgbClr val="FFFFFF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5320" name="Google Shape;15320;p33"/>
            <p:cNvGrpSpPr/>
            <p:nvPr/>
          </p:nvGrpSpPr>
          <p:grpSpPr>
            <a:xfrm>
              <a:off x="2059164" y="2668219"/>
              <a:ext cx="367268" cy="367268"/>
              <a:chOff x="3976116" y="4476750"/>
              <a:chExt cx="761809" cy="761809"/>
            </a:xfrm>
          </p:grpSpPr>
          <p:sp>
            <p:nvSpPr>
              <p:cNvPr id="15321" name="Google Shape;15321;p33"/>
              <p:cNvSpPr/>
              <p:nvPr/>
            </p:nvSpPr>
            <p:spPr>
              <a:xfrm>
                <a:off x="4304442" y="4476750"/>
                <a:ext cx="105251" cy="761809"/>
              </a:xfrm>
              <a:custGeom>
                <a:avLst/>
                <a:gdLst/>
                <a:ahLst/>
                <a:cxnLst/>
                <a:rect l="l" t="t" r="r" b="b"/>
                <a:pathLst>
                  <a:path w="105251" h="761809" extrusionOk="0">
                    <a:moveTo>
                      <a:pt x="0" y="0"/>
                    </a:moveTo>
                    <a:lnTo>
                      <a:pt x="105251" y="0"/>
                    </a:lnTo>
                    <a:lnTo>
                      <a:pt x="105251" y="761810"/>
                    </a:lnTo>
                    <a:lnTo>
                      <a:pt x="0" y="76181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322" name="Google Shape;15322;p33"/>
              <p:cNvSpPr/>
              <p:nvPr/>
            </p:nvSpPr>
            <p:spPr>
              <a:xfrm>
                <a:off x="3976116" y="4805076"/>
                <a:ext cx="761809" cy="105251"/>
              </a:xfrm>
              <a:custGeom>
                <a:avLst/>
                <a:gdLst/>
                <a:ahLst/>
                <a:cxnLst/>
                <a:rect l="l" t="t" r="r" b="b"/>
                <a:pathLst>
                  <a:path w="761809" h="105251" extrusionOk="0">
                    <a:moveTo>
                      <a:pt x="0" y="0"/>
                    </a:moveTo>
                    <a:lnTo>
                      <a:pt x="761810" y="0"/>
                    </a:lnTo>
                    <a:lnTo>
                      <a:pt x="761810" y="105251"/>
                    </a:lnTo>
                    <a:lnTo>
                      <a:pt x="0" y="10525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5323" name="Google Shape;15323;p33"/>
            <p:cNvSpPr/>
            <p:nvPr/>
          </p:nvSpPr>
          <p:spPr>
            <a:xfrm>
              <a:off x="2046442" y="2648221"/>
              <a:ext cx="392712" cy="69259"/>
            </a:xfrm>
            <a:custGeom>
              <a:avLst/>
              <a:gdLst/>
              <a:ahLst/>
              <a:cxnLst/>
              <a:rect l="l" t="t" r="r" b="b"/>
              <a:pathLst>
                <a:path w="813911" h="143541" extrusionOk="0">
                  <a:moveTo>
                    <a:pt x="0" y="0"/>
                  </a:moveTo>
                  <a:lnTo>
                    <a:pt x="813911" y="0"/>
                  </a:lnTo>
                  <a:lnTo>
                    <a:pt x="813911" y="143542"/>
                  </a:lnTo>
                  <a:lnTo>
                    <a:pt x="0" y="14354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24" name="Google Shape;15324;p33"/>
            <p:cNvSpPr/>
            <p:nvPr/>
          </p:nvSpPr>
          <p:spPr>
            <a:xfrm>
              <a:off x="2046442" y="2648221"/>
              <a:ext cx="392712" cy="69259"/>
            </a:xfrm>
            <a:custGeom>
              <a:avLst/>
              <a:gdLst/>
              <a:ahLst/>
              <a:cxnLst/>
              <a:rect l="l" t="t" r="r" b="b"/>
              <a:pathLst>
                <a:path w="813911" h="143541" extrusionOk="0">
                  <a:moveTo>
                    <a:pt x="0" y="0"/>
                  </a:moveTo>
                  <a:lnTo>
                    <a:pt x="813911" y="0"/>
                  </a:lnTo>
                  <a:lnTo>
                    <a:pt x="813911" y="143542"/>
                  </a:lnTo>
                  <a:lnTo>
                    <a:pt x="0" y="143542"/>
                  </a:ln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5325" name="Google Shape;15325;p33"/>
            <p:cNvGrpSpPr/>
            <p:nvPr/>
          </p:nvGrpSpPr>
          <p:grpSpPr>
            <a:xfrm>
              <a:off x="2102544" y="2560153"/>
              <a:ext cx="280508" cy="131969"/>
              <a:chOff x="4066057" y="4252594"/>
              <a:chExt cx="581847" cy="273737"/>
            </a:xfrm>
          </p:grpSpPr>
          <p:grpSp>
            <p:nvGrpSpPr>
              <p:cNvPr id="15326" name="Google Shape;15326;p33"/>
              <p:cNvGrpSpPr/>
              <p:nvPr/>
            </p:nvGrpSpPr>
            <p:grpSpPr>
              <a:xfrm>
                <a:off x="4066057" y="4252594"/>
                <a:ext cx="581847" cy="273737"/>
                <a:chOff x="4066057" y="4252594"/>
                <a:chExt cx="581847" cy="273737"/>
              </a:xfrm>
            </p:grpSpPr>
            <p:grpSp>
              <p:nvGrpSpPr>
                <p:cNvPr id="15327" name="Google Shape;15327;p33"/>
                <p:cNvGrpSpPr/>
                <p:nvPr/>
              </p:nvGrpSpPr>
              <p:grpSpPr>
                <a:xfrm>
                  <a:off x="4066057" y="4252594"/>
                  <a:ext cx="581847" cy="273737"/>
                  <a:chOff x="4066057" y="4252594"/>
                  <a:chExt cx="581847" cy="273737"/>
                </a:xfrm>
              </p:grpSpPr>
              <p:sp>
                <p:nvSpPr>
                  <p:cNvPr id="15328" name="Google Shape;15328;p33"/>
                  <p:cNvSpPr/>
                  <p:nvPr/>
                </p:nvSpPr>
                <p:spPr>
                  <a:xfrm>
                    <a:off x="4397784" y="4255325"/>
                    <a:ext cx="250120" cy="2710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120" h="271006" extrusionOk="0">
                        <a:moveTo>
                          <a:pt x="248511" y="48260"/>
                        </a:moveTo>
                        <a:cubicBezTo>
                          <a:pt x="240700" y="13018"/>
                          <a:pt x="208315" y="-1079"/>
                          <a:pt x="174978" y="64"/>
                        </a:cubicBezTo>
                        <a:cubicBezTo>
                          <a:pt x="105445" y="2540"/>
                          <a:pt x="51153" y="63977"/>
                          <a:pt x="11148" y="115126"/>
                        </a:cubicBezTo>
                        <a:cubicBezTo>
                          <a:pt x="5338" y="122651"/>
                          <a:pt x="4100" y="131985"/>
                          <a:pt x="5623" y="141034"/>
                        </a:cubicBezTo>
                        <a:cubicBezTo>
                          <a:pt x="-8093" y="162275"/>
                          <a:pt x="4576" y="193136"/>
                          <a:pt x="29626" y="202946"/>
                        </a:cubicBezTo>
                        <a:cubicBezTo>
                          <a:pt x="74870" y="220663"/>
                          <a:pt x="114208" y="266764"/>
                          <a:pt x="164024" y="270764"/>
                        </a:cubicBezTo>
                        <a:cubicBezTo>
                          <a:pt x="235176" y="276479"/>
                          <a:pt x="238700" y="179610"/>
                          <a:pt x="240796" y="131795"/>
                        </a:cubicBezTo>
                        <a:cubicBezTo>
                          <a:pt x="242034" y="103886"/>
                          <a:pt x="254607" y="76169"/>
                          <a:pt x="248416" y="48165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5329" name="Google Shape;15329;p33"/>
                  <p:cNvSpPr/>
                  <p:nvPr/>
                </p:nvSpPr>
                <p:spPr>
                  <a:xfrm>
                    <a:off x="4066057" y="4252594"/>
                    <a:ext cx="249036" cy="271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9036" h="271098" extrusionOk="0">
                        <a:moveTo>
                          <a:pt x="1974" y="47371"/>
                        </a:moveTo>
                        <a:cubicBezTo>
                          <a:pt x="10261" y="12224"/>
                          <a:pt x="42741" y="-1492"/>
                          <a:pt x="76079" y="127"/>
                        </a:cubicBezTo>
                        <a:cubicBezTo>
                          <a:pt x="145611" y="3366"/>
                          <a:pt x="199142" y="65564"/>
                          <a:pt x="238480" y="117189"/>
                        </a:cubicBezTo>
                        <a:cubicBezTo>
                          <a:pt x="244290" y="124714"/>
                          <a:pt x="245433" y="134049"/>
                          <a:pt x="243623" y="143193"/>
                        </a:cubicBezTo>
                        <a:cubicBezTo>
                          <a:pt x="257149" y="164529"/>
                          <a:pt x="244005" y="195295"/>
                          <a:pt x="218858" y="204820"/>
                        </a:cubicBezTo>
                        <a:cubicBezTo>
                          <a:pt x="173329" y="221964"/>
                          <a:pt x="133515" y="267589"/>
                          <a:pt x="83508" y="270923"/>
                        </a:cubicBezTo>
                        <a:cubicBezTo>
                          <a:pt x="12261" y="275781"/>
                          <a:pt x="9975" y="178816"/>
                          <a:pt x="8451" y="131001"/>
                        </a:cubicBezTo>
                        <a:cubicBezTo>
                          <a:pt x="7594" y="103093"/>
                          <a:pt x="-4693" y="75279"/>
                          <a:pt x="1974" y="47276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5330" name="Google Shape;15330;p33"/>
                <p:cNvSpPr/>
                <p:nvPr/>
              </p:nvSpPr>
              <p:spPr>
                <a:xfrm>
                  <a:off x="4276716" y="4331754"/>
                  <a:ext cx="160886" cy="176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886" h="176165" extrusionOk="0">
                      <a:moveTo>
                        <a:pt x="159838" y="76606"/>
                      </a:moveTo>
                      <a:cubicBezTo>
                        <a:pt x="161076" y="62986"/>
                        <a:pt x="158790" y="49365"/>
                        <a:pt x="150504" y="37935"/>
                      </a:cubicBezTo>
                      <a:cubicBezTo>
                        <a:pt x="141836" y="25933"/>
                        <a:pt x="130501" y="17837"/>
                        <a:pt x="117833" y="12598"/>
                      </a:cubicBezTo>
                      <a:cubicBezTo>
                        <a:pt x="97354" y="-1213"/>
                        <a:pt x="73732" y="-4070"/>
                        <a:pt x="49443" y="6026"/>
                      </a:cubicBezTo>
                      <a:cubicBezTo>
                        <a:pt x="31346" y="13551"/>
                        <a:pt x="20011" y="30982"/>
                        <a:pt x="12201" y="48508"/>
                      </a:cubicBezTo>
                      <a:cubicBezTo>
                        <a:pt x="4962" y="61747"/>
                        <a:pt x="770" y="76987"/>
                        <a:pt x="104" y="93370"/>
                      </a:cubicBezTo>
                      <a:cubicBezTo>
                        <a:pt x="-1039" y="119659"/>
                        <a:pt x="7057" y="154235"/>
                        <a:pt x="33632" y="164808"/>
                      </a:cubicBezTo>
                      <a:cubicBezTo>
                        <a:pt x="108689" y="194431"/>
                        <a:pt x="152980" y="161855"/>
                        <a:pt x="158600" y="116040"/>
                      </a:cubicBezTo>
                      <a:cubicBezTo>
                        <a:pt x="160314" y="102419"/>
                        <a:pt x="162124" y="89370"/>
                        <a:pt x="159743" y="76606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5331" name="Google Shape;15331;p33"/>
              <p:cNvSpPr/>
              <p:nvPr/>
            </p:nvSpPr>
            <p:spPr>
              <a:xfrm>
                <a:off x="4459651" y="4443487"/>
                <a:ext cx="136360" cy="54627"/>
              </a:xfrm>
              <a:custGeom>
                <a:avLst/>
                <a:gdLst/>
                <a:ahLst/>
                <a:cxnLst/>
                <a:rect l="l" t="t" r="r" b="b"/>
                <a:pathLst>
                  <a:path w="136360" h="54627" extrusionOk="0">
                    <a:moveTo>
                      <a:pt x="135875" y="21928"/>
                    </a:moveTo>
                    <a:cubicBezTo>
                      <a:pt x="127874" y="-19982"/>
                      <a:pt x="-24050" y="10117"/>
                      <a:pt x="3287" y="15356"/>
                    </a:cubicBezTo>
                    <a:cubicBezTo>
                      <a:pt x="29671" y="20499"/>
                      <a:pt x="74725" y="49074"/>
                      <a:pt x="101204" y="54123"/>
                    </a:cubicBezTo>
                    <a:cubicBezTo>
                      <a:pt x="108729" y="55551"/>
                      <a:pt x="115111" y="53837"/>
                      <a:pt x="120159" y="50408"/>
                    </a:cubicBezTo>
                    <a:cubicBezTo>
                      <a:pt x="130446" y="46122"/>
                      <a:pt x="138447" y="35930"/>
                      <a:pt x="135875" y="21928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332" name="Google Shape;15332;p33"/>
              <p:cNvSpPr/>
              <p:nvPr/>
            </p:nvSpPr>
            <p:spPr>
              <a:xfrm>
                <a:off x="4120400" y="4441229"/>
                <a:ext cx="136496" cy="54285"/>
              </a:xfrm>
              <a:custGeom>
                <a:avLst/>
                <a:gdLst/>
                <a:ahLst/>
                <a:cxnLst/>
                <a:rect l="l" t="t" r="r" b="b"/>
                <a:pathLst>
                  <a:path w="136496" h="54285" extrusionOk="0">
                    <a:moveTo>
                      <a:pt x="590" y="21233"/>
                    </a:moveTo>
                    <a:cubicBezTo>
                      <a:pt x="9163" y="-20582"/>
                      <a:pt x="160610" y="11422"/>
                      <a:pt x="133178" y="16280"/>
                    </a:cubicBezTo>
                    <a:cubicBezTo>
                      <a:pt x="106699" y="21042"/>
                      <a:pt x="61264" y="49046"/>
                      <a:pt x="34785" y="53808"/>
                    </a:cubicBezTo>
                    <a:cubicBezTo>
                      <a:pt x="27260" y="55237"/>
                      <a:pt x="20879" y="53332"/>
                      <a:pt x="15926" y="49808"/>
                    </a:cubicBezTo>
                    <a:cubicBezTo>
                      <a:pt x="5638" y="45426"/>
                      <a:pt x="-2267" y="35044"/>
                      <a:pt x="590" y="21233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5333" name="Google Shape;15333;p33"/>
          <p:cNvGrpSpPr/>
          <p:nvPr/>
        </p:nvGrpSpPr>
        <p:grpSpPr>
          <a:xfrm>
            <a:off x="8789359" y="6402765"/>
            <a:ext cx="289403" cy="350424"/>
            <a:chOff x="2046442" y="2560153"/>
            <a:chExt cx="392712" cy="475430"/>
          </a:xfrm>
        </p:grpSpPr>
        <p:sp>
          <p:nvSpPr>
            <p:cNvPr id="15334" name="Google Shape;15334;p33"/>
            <p:cNvSpPr/>
            <p:nvPr/>
          </p:nvSpPr>
          <p:spPr>
            <a:xfrm>
              <a:off x="2058943" y="2668011"/>
              <a:ext cx="367711" cy="367573"/>
            </a:xfrm>
            <a:custGeom>
              <a:avLst/>
              <a:gdLst/>
              <a:ahLst/>
              <a:cxnLst/>
              <a:rect l="l" t="t" r="r" b="b"/>
              <a:pathLst>
                <a:path w="762095" h="761809" extrusionOk="0">
                  <a:moveTo>
                    <a:pt x="734187" y="0"/>
                  </a:moveTo>
                  <a:cubicBezTo>
                    <a:pt x="749600" y="0"/>
                    <a:pt x="762095" y="12495"/>
                    <a:pt x="762095" y="27908"/>
                  </a:cubicBezTo>
                  <a:lnTo>
                    <a:pt x="762095" y="733901"/>
                  </a:lnTo>
                  <a:cubicBezTo>
                    <a:pt x="762095" y="749314"/>
                    <a:pt x="749600" y="761809"/>
                    <a:pt x="734187" y="761809"/>
                  </a:cubicBezTo>
                  <a:lnTo>
                    <a:pt x="27908" y="761809"/>
                  </a:lnTo>
                  <a:cubicBezTo>
                    <a:pt x="12495" y="761809"/>
                    <a:pt x="0" y="749314"/>
                    <a:pt x="0" y="733901"/>
                  </a:cubicBezTo>
                  <a:lnTo>
                    <a:pt x="0" y="27908"/>
                  </a:lnTo>
                  <a:cubicBezTo>
                    <a:pt x="0" y="12495"/>
                    <a:pt x="12495" y="0"/>
                    <a:pt x="279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35" name="Google Shape;15335;p33"/>
            <p:cNvSpPr/>
            <p:nvPr/>
          </p:nvSpPr>
          <p:spPr>
            <a:xfrm>
              <a:off x="2058943" y="2668011"/>
              <a:ext cx="367711" cy="367573"/>
            </a:xfrm>
            <a:custGeom>
              <a:avLst/>
              <a:gdLst/>
              <a:ahLst/>
              <a:cxnLst/>
              <a:rect l="l" t="t" r="r" b="b"/>
              <a:pathLst>
                <a:path w="762095" h="761809" extrusionOk="0">
                  <a:moveTo>
                    <a:pt x="734187" y="0"/>
                  </a:moveTo>
                  <a:cubicBezTo>
                    <a:pt x="749600" y="0"/>
                    <a:pt x="762095" y="12495"/>
                    <a:pt x="762095" y="27908"/>
                  </a:cubicBezTo>
                  <a:lnTo>
                    <a:pt x="762095" y="733901"/>
                  </a:lnTo>
                  <a:cubicBezTo>
                    <a:pt x="762095" y="749314"/>
                    <a:pt x="749600" y="761809"/>
                    <a:pt x="734187" y="761809"/>
                  </a:cubicBezTo>
                  <a:lnTo>
                    <a:pt x="27908" y="761809"/>
                  </a:lnTo>
                  <a:cubicBezTo>
                    <a:pt x="12495" y="761809"/>
                    <a:pt x="0" y="749314"/>
                    <a:pt x="0" y="733901"/>
                  </a:cubicBezTo>
                  <a:lnTo>
                    <a:pt x="0" y="27908"/>
                  </a:lnTo>
                  <a:cubicBezTo>
                    <a:pt x="0" y="12495"/>
                    <a:pt x="12495" y="0"/>
                    <a:pt x="27908" y="0"/>
                  </a:cubicBezTo>
                  <a:close/>
                </a:path>
              </a:pathLst>
            </a:custGeom>
            <a:solidFill>
              <a:srgbClr val="FFFFFF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5336" name="Google Shape;15336;p33"/>
            <p:cNvGrpSpPr/>
            <p:nvPr/>
          </p:nvGrpSpPr>
          <p:grpSpPr>
            <a:xfrm>
              <a:off x="2059164" y="2668219"/>
              <a:ext cx="367268" cy="367268"/>
              <a:chOff x="3976116" y="4476750"/>
              <a:chExt cx="761809" cy="761809"/>
            </a:xfrm>
          </p:grpSpPr>
          <p:sp>
            <p:nvSpPr>
              <p:cNvPr id="15337" name="Google Shape;15337;p33"/>
              <p:cNvSpPr/>
              <p:nvPr/>
            </p:nvSpPr>
            <p:spPr>
              <a:xfrm>
                <a:off x="4304442" y="4476750"/>
                <a:ext cx="105251" cy="761809"/>
              </a:xfrm>
              <a:custGeom>
                <a:avLst/>
                <a:gdLst/>
                <a:ahLst/>
                <a:cxnLst/>
                <a:rect l="l" t="t" r="r" b="b"/>
                <a:pathLst>
                  <a:path w="105251" h="761809" extrusionOk="0">
                    <a:moveTo>
                      <a:pt x="0" y="0"/>
                    </a:moveTo>
                    <a:lnTo>
                      <a:pt x="105251" y="0"/>
                    </a:lnTo>
                    <a:lnTo>
                      <a:pt x="105251" y="761810"/>
                    </a:lnTo>
                    <a:lnTo>
                      <a:pt x="0" y="76181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338" name="Google Shape;15338;p33"/>
              <p:cNvSpPr/>
              <p:nvPr/>
            </p:nvSpPr>
            <p:spPr>
              <a:xfrm>
                <a:off x="3976116" y="4805076"/>
                <a:ext cx="761809" cy="105251"/>
              </a:xfrm>
              <a:custGeom>
                <a:avLst/>
                <a:gdLst/>
                <a:ahLst/>
                <a:cxnLst/>
                <a:rect l="l" t="t" r="r" b="b"/>
                <a:pathLst>
                  <a:path w="761809" h="105251" extrusionOk="0">
                    <a:moveTo>
                      <a:pt x="0" y="0"/>
                    </a:moveTo>
                    <a:lnTo>
                      <a:pt x="761810" y="0"/>
                    </a:lnTo>
                    <a:lnTo>
                      <a:pt x="761810" y="105251"/>
                    </a:lnTo>
                    <a:lnTo>
                      <a:pt x="0" y="10525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5339" name="Google Shape;15339;p33"/>
            <p:cNvSpPr/>
            <p:nvPr/>
          </p:nvSpPr>
          <p:spPr>
            <a:xfrm>
              <a:off x="2046442" y="2648221"/>
              <a:ext cx="392712" cy="69259"/>
            </a:xfrm>
            <a:custGeom>
              <a:avLst/>
              <a:gdLst/>
              <a:ahLst/>
              <a:cxnLst/>
              <a:rect l="l" t="t" r="r" b="b"/>
              <a:pathLst>
                <a:path w="813911" h="143541" extrusionOk="0">
                  <a:moveTo>
                    <a:pt x="0" y="0"/>
                  </a:moveTo>
                  <a:lnTo>
                    <a:pt x="813911" y="0"/>
                  </a:lnTo>
                  <a:lnTo>
                    <a:pt x="813911" y="143542"/>
                  </a:lnTo>
                  <a:lnTo>
                    <a:pt x="0" y="14354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40" name="Google Shape;15340;p33"/>
            <p:cNvSpPr/>
            <p:nvPr/>
          </p:nvSpPr>
          <p:spPr>
            <a:xfrm>
              <a:off x="2046442" y="2648221"/>
              <a:ext cx="392712" cy="69259"/>
            </a:xfrm>
            <a:custGeom>
              <a:avLst/>
              <a:gdLst/>
              <a:ahLst/>
              <a:cxnLst/>
              <a:rect l="l" t="t" r="r" b="b"/>
              <a:pathLst>
                <a:path w="813911" h="143541" extrusionOk="0">
                  <a:moveTo>
                    <a:pt x="0" y="0"/>
                  </a:moveTo>
                  <a:lnTo>
                    <a:pt x="813911" y="0"/>
                  </a:lnTo>
                  <a:lnTo>
                    <a:pt x="813911" y="143542"/>
                  </a:lnTo>
                  <a:lnTo>
                    <a:pt x="0" y="143542"/>
                  </a:ln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5341" name="Google Shape;15341;p33"/>
            <p:cNvGrpSpPr/>
            <p:nvPr/>
          </p:nvGrpSpPr>
          <p:grpSpPr>
            <a:xfrm>
              <a:off x="2102544" y="2560153"/>
              <a:ext cx="280508" cy="131969"/>
              <a:chOff x="4066057" y="4252594"/>
              <a:chExt cx="581847" cy="273737"/>
            </a:xfrm>
          </p:grpSpPr>
          <p:grpSp>
            <p:nvGrpSpPr>
              <p:cNvPr id="15342" name="Google Shape;15342;p33"/>
              <p:cNvGrpSpPr/>
              <p:nvPr/>
            </p:nvGrpSpPr>
            <p:grpSpPr>
              <a:xfrm>
                <a:off x="4066057" y="4252594"/>
                <a:ext cx="581847" cy="273737"/>
                <a:chOff x="4066057" y="4252594"/>
                <a:chExt cx="581847" cy="273737"/>
              </a:xfrm>
            </p:grpSpPr>
            <p:grpSp>
              <p:nvGrpSpPr>
                <p:cNvPr id="15343" name="Google Shape;15343;p33"/>
                <p:cNvGrpSpPr/>
                <p:nvPr/>
              </p:nvGrpSpPr>
              <p:grpSpPr>
                <a:xfrm>
                  <a:off x="4066057" y="4252594"/>
                  <a:ext cx="581847" cy="273737"/>
                  <a:chOff x="4066057" y="4252594"/>
                  <a:chExt cx="581847" cy="273737"/>
                </a:xfrm>
              </p:grpSpPr>
              <p:sp>
                <p:nvSpPr>
                  <p:cNvPr id="15344" name="Google Shape;15344;p33"/>
                  <p:cNvSpPr/>
                  <p:nvPr/>
                </p:nvSpPr>
                <p:spPr>
                  <a:xfrm>
                    <a:off x="4397784" y="4255325"/>
                    <a:ext cx="250120" cy="2710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120" h="271006" extrusionOk="0">
                        <a:moveTo>
                          <a:pt x="248511" y="48260"/>
                        </a:moveTo>
                        <a:cubicBezTo>
                          <a:pt x="240700" y="13018"/>
                          <a:pt x="208315" y="-1079"/>
                          <a:pt x="174978" y="64"/>
                        </a:cubicBezTo>
                        <a:cubicBezTo>
                          <a:pt x="105445" y="2540"/>
                          <a:pt x="51153" y="63977"/>
                          <a:pt x="11148" y="115126"/>
                        </a:cubicBezTo>
                        <a:cubicBezTo>
                          <a:pt x="5338" y="122651"/>
                          <a:pt x="4100" y="131985"/>
                          <a:pt x="5623" y="141034"/>
                        </a:cubicBezTo>
                        <a:cubicBezTo>
                          <a:pt x="-8093" y="162275"/>
                          <a:pt x="4576" y="193136"/>
                          <a:pt x="29626" y="202946"/>
                        </a:cubicBezTo>
                        <a:cubicBezTo>
                          <a:pt x="74870" y="220663"/>
                          <a:pt x="114208" y="266764"/>
                          <a:pt x="164024" y="270764"/>
                        </a:cubicBezTo>
                        <a:cubicBezTo>
                          <a:pt x="235176" y="276479"/>
                          <a:pt x="238700" y="179610"/>
                          <a:pt x="240796" y="131795"/>
                        </a:cubicBezTo>
                        <a:cubicBezTo>
                          <a:pt x="242034" y="103886"/>
                          <a:pt x="254607" y="76169"/>
                          <a:pt x="248416" y="48165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5345" name="Google Shape;15345;p33"/>
                  <p:cNvSpPr/>
                  <p:nvPr/>
                </p:nvSpPr>
                <p:spPr>
                  <a:xfrm>
                    <a:off x="4066057" y="4252594"/>
                    <a:ext cx="249036" cy="271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9036" h="271098" extrusionOk="0">
                        <a:moveTo>
                          <a:pt x="1974" y="47371"/>
                        </a:moveTo>
                        <a:cubicBezTo>
                          <a:pt x="10261" y="12224"/>
                          <a:pt x="42741" y="-1492"/>
                          <a:pt x="76079" y="127"/>
                        </a:cubicBezTo>
                        <a:cubicBezTo>
                          <a:pt x="145611" y="3366"/>
                          <a:pt x="199142" y="65564"/>
                          <a:pt x="238480" y="117189"/>
                        </a:cubicBezTo>
                        <a:cubicBezTo>
                          <a:pt x="244290" y="124714"/>
                          <a:pt x="245433" y="134049"/>
                          <a:pt x="243623" y="143193"/>
                        </a:cubicBezTo>
                        <a:cubicBezTo>
                          <a:pt x="257149" y="164529"/>
                          <a:pt x="244005" y="195295"/>
                          <a:pt x="218858" y="204820"/>
                        </a:cubicBezTo>
                        <a:cubicBezTo>
                          <a:pt x="173329" y="221964"/>
                          <a:pt x="133515" y="267589"/>
                          <a:pt x="83508" y="270923"/>
                        </a:cubicBezTo>
                        <a:cubicBezTo>
                          <a:pt x="12261" y="275781"/>
                          <a:pt x="9975" y="178816"/>
                          <a:pt x="8451" y="131001"/>
                        </a:cubicBezTo>
                        <a:cubicBezTo>
                          <a:pt x="7594" y="103093"/>
                          <a:pt x="-4693" y="75279"/>
                          <a:pt x="1974" y="47276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5346" name="Google Shape;15346;p33"/>
                <p:cNvSpPr/>
                <p:nvPr/>
              </p:nvSpPr>
              <p:spPr>
                <a:xfrm>
                  <a:off x="4276716" y="4331754"/>
                  <a:ext cx="160886" cy="176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886" h="176165" extrusionOk="0">
                      <a:moveTo>
                        <a:pt x="159838" y="76606"/>
                      </a:moveTo>
                      <a:cubicBezTo>
                        <a:pt x="161076" y="62986"/>
                        <a:pt x="158790" y="49365"/>
                        <a:pt x="150504" y="37935"/>
                      </a:cubicBezTo>
                      <a:cubicBezTo>
                        <a:pt x="141836" y="25933"/>
                        <a:pt x="130501" y="17837"/>
                        <a:pt x="117833" y="12598"/>
                      </a:cubicBezTo>
                      <a:cubicBezTo>
                        <a:pt x="97354" y="-1213"/>
                        <a:pt x="73732" y="-4070"/>
                        <a:pt x="49443" y="6026"/>
                      </a:cubicBezTo>
                      <a:cubicBezTo>
                        <a:pt x="31346" y="13551"/>
                        <a:pt x="20011" y="30982"/>
                        <a:pt x="12201" y="48508"/>
                      </a:cubicBezTo>
                      <a:cubicBezTo>
                        <a:pt x="4962" y="61747"/>
                        <a:pt x="770" y="76987"/>
                        <a:pt x="104" y="93370"/>
                      </a:cubicBezTo>
                      <a:cubicBezTo>
                        <a:pt x="-1039" y="119659"/>
                        <a:pt x="7057" y="154235"/>
                        <a:pt x="33632" y="164808"/>
                      </a:cubicBezTo>
                      <a:cubicBezTo>
                        <a:pt x="108689" y="194431"/>
                        <a:pt x="152980" y="161855"/>
                        <a:pt x="158600" y="116040"/>
                      </a:cubicBezTo>
                      <a:cubicBezTo>
                        <a:pt x="160314" y="102419"/>
                        <a:pt x="162124" y="89370"/>
                        <a:pt x="159743" y="76606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5347" name="Google Shape;15347;p33"/>
              <p:cNvSpPr/>
              <p:nvPr/>
            </p:nvSpPr>
            <p:spPr>
              <a:xfrm>
                <a:off x="4459651" y="4443487"/>
                <a:ext cx="136360" cy="54627"/>
              </a:xfrm>
              <a:custGeom>
                <a:avLst/>
                <a:gdLst/>
                <a:ahLst/>
                <a:cxnLst/>
                <a:rect l="l" t="t" r="r" b="b"/>
                <a:pathLst>
                  <a:path w="136360" h="54627" extrusionOk="0">
                    <a:moveTo>
                      <a:pt x="135875" y="21928"/>
                    </a:moveTo>
                    <a:cubicBezTo>
                      <a:pt x="127874" y="-19982"/>
                      <a:pt x="-24050" y="10117"/>
                      <a:pt x="3287" y="15356"/>
                    </a:cubicBezTo>
                    <a:cubicBezTo>
                      <a:pt x="29671" y="20499"/>
                      <a:pt x="74725" y="49074"/>
                      <a:pt x="101204" y="54123"/>
                    </a:cubicBezTo>
                    <a:cubicBezTo>
                      <a:pt x="108729" y="55551"/>
                      <a:pt x="115111" y="53837"/>
                      <a:pt x="120159" y="50408"/>
                    </a:cubicBezTo>
                    <a:cubicBezTo>
                      <a:pt x="130446" y="46122"/>
                      <a:pt x="138447" y="35930"/>
                      <a:pt x="135875" y="21928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348" name="Google Shape;15348;p33"/>
              <p:cNvSpPr/>
              <p:nvPr/>
            </p:nvSpPr>
            <p:spPr>
              <a:xfrm>
                <a:off x="4120400" y="4441229"/>
                <a:ext cx="136496" cy="54285"/>
              </a:xfrm>
              <a:custGeom>
                <a:avLst/>
                <a:gdLst/>
                <a:ahLst/>
                <a:cxnLst/>
                <a:rect l="l" t="t" r="r" b="b"/>
                <a:pathLst>
                  <a:path w="136496" h="54285" extrusionOk="0">
                    <a:moveTo>
                      <a:pt x="590" y="21233"/>
                    </a:moveTo>
                    <a:cubicBezTo>
                      <a:pt x="9163" y="-20582"/>
                      <a:pt x="160610" y="11422"/>
                      <a:pt x="133178" y="16280"/>
                    </a:cubicBezTo>
                    <a:cubicBezTo>
                      <a:pt x="106699" y="21042"/>
                      <a:pt x="61264" y="49046"/>
                      <a:pt x="34785" y="53808"/>
                    </a:cubicBezTo>
                    <a:cubicBezTo>
                      <a:pt x="27260" y="55237"/>
                      <a:pt x="20879" y="53332"/>
                      <a:pt x="15926" y="49808"/>
                    </a:cubicBezTo>
                    <a:cubicBezTo>
                      <a:pt x="5638" y="45426"/>
                      <a:pt x="-2267" y="35044"/>
                      <a:pt x="590" y="21233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5349" name="Google Shape;15349;p33"/>
          <p:cNvGrpSpPr/>
          <p:nvPr/>
        </p:nvGrpSpPr>
        <p:grpSpPr>
          <a:xfrm>
            <a:off x="2864525" y="6402765"/>
            <a:ext cx="289403" cy="350424"/>
            <a:chOff x="2046442" y="2560153"/>
            <a:chExt cx="392712" cy="475430"/>
          </a:xfrm>
        </p:grpSpPr>
        <p:sp>
          <p:nvSpPr>
            <p:cNvPr id="15350" name="Google Shape;15350;p33"/>
            <p:cNvSpPr/>
            <p:nvPr/>
          </p:nvSpPr>
          <p:spPr>
            <a:xfrm>
              <a:off x="2058943" y="2668011"/>
              <a:ext cx="367711" cy="367573"/>
            </a:xfrm>
            <a:custGeom>
              <a:avLst/>
              <a:gdLst/>
              <a:ahLst/>
              <a:cxnLst/>
              <a:rect l="l" t="t" r="r" b="b"/>
              <a:pathLst>
                <a:path w="762095" h="761809" extrusionOk="0">
                  <a:moveTo>
                    <a:pt x="734187" y="0"/>
                  </a:moveTo>
                  <a:cubicBezTo>
                    <a:pt x="749600" y="0"/>
                    <a:pt x="762095" y="12495"/>
                    <a:pt x="762095" y="27908"/>
                  </a:cubicBezTo>
                  <a:lnTo>
                    <a:pt x="762095" y="733901"/>
                  </a:lnTo>
                  <a:cubicBezTo>
                    <a:pt x="762095" y="749314"/>
                    <a:pt x="749600" y="761809"/>
                    <a:pt x="734187" y="761809"/>
                  </a:cubicBezTo>
                  <a:lnTo>
                    <a:pt x="27908" y="761809"/>
                  </a:lnTo>
                  <a:cubicBezTo>
                    <a:pt x="12495" y="761809"/>
                    <a:pt x="0" y="749314"/>
                    <a:pt x="0" y="733901"/>
                  </a:cubicBezTo>
                  <a:lnTo>
                    <a:pt x="0" y="27908"/>
                  </a:lnTo>
                  <a:cubicBezTo>
                    <a:pt x="0" y="12495"/>
                    <a:pt x="12495" y="0"/>
                    <a:pt x="279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51" name="Google Shape;15351;p33"/>
            <p:cNvSpPr/>
            <p:nvPr/>
          </p:nvSpPr>
          <p:spPr>
            <a:xfrm>
              <a:off x="2058943" y="2668011"/>
              <a:ext cx="367711" cy="367573"/>
            </a:xfrm>
            <a:custGeom>
              <a:avLst/>
              <a:gdLst/>
              <a:ahLst/>
              <a:cxnLst/>
              <a:rect l="l" t="t" r="r" b="b"/>
              <a:pathLst>
                <a:path w="762095" h="761809" extrusionOk="0">
                  <a:moveTo>
                    <a:pt x="734187" y="0"/>
                  </a:moveTo>
                  <a:cubicBezTo>
                    <a:pt x="749600" y="0"/>
                    <a:pt x="762095" y="12495"/>
                    <a:pt x="762095" y="27908"/>
                  </a:cubicBezTo>
                  <a:lnTo>
                    <a:pt x="762095" y="733901"/>
                  </a:lnTo>
                  <a:cubicBezTo>
                    <a:pt x="762095" y="749314"/>
                    <a:pt x="749600" y="761809"/>
                    <a:pt x="734187" y="761809"/>
                  </a:cubicBezTo>
                  <a:lnTo>
                    <a:pt x="27908" y="761809"/>
                  </a:lnTo>
                  <a:cubicBezTo>
                    <a:pt x="12495" y="761809"/>
                    <a:pt x="0" y="749314"/>
                    <a:pt x="0" y="733901"/>
                  </a:cubicBezTo>
                  <a:lnTo>
                    <a:pt x="0" y="27908"/>
                  </a:lnTo>
                  <a:cubicBezTo>
                    <a:pt x="0" y="12495"/>
                    <a:pt x="12495" y="0"/>
                    <a:pt x="27908" y="0"/>
                  </a:cubicBezTo>
                  <a:close/>
                </a:path>
              </a:pathLst>
            </a:custGeom>
            <a:solidFill>
              <a:srgbClr val="FFFFFF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5352" name="Google Shape;15352;p33"/>
            <p:cNvGrpSpPr/>
            <p:nvPr/>
          </p:nvGrpSpPr>
          <p:grpSpPr>
            <a:xfrm>
              <a:off x="2059164" y="2668219"/>
              <a:ext cx="367268" cy="367268"/>
              <a:chOff x="3976116" y="4476750"/>
              <a:chExt cx="761809" cy="761809"/>
            </a:xfrm>
          </p:grpSpPr>
          <p:sp>
            <p:nvSpPr>
              <p:cNvPr id="15353" name="Google Shape;15353;p33"/>
              <p:cNvSpPr/>
              <p:nvPr/>
            </p:nvSpPr>
            <p:spPr>
              <a:xfrm>
                <a:off x="4304442" y="4476750"/>
                <a:ext cx="105251" cy="761809"/>
              </a:xfrm>
              <a:custGeom>
                <a:avLst/>
                <a:gdLst/>
                <a:ahLst/>
                <a:cxnLst/>
                <a:rect l="l" t="t" r="r" b="b"/>
                <a:pathLst>
                  <a:path w="105251" h="761809" extrusionOk="0">
                    <a:moveTo>
                      <a:pt x="0" y="0"/>
                    </a:moveTo>
                    <a:lnTo>
                      <a:pt x="105251" y="0"/>
                    </a:lnTo>
                    <a:lnTo>
                      <a:pt x="105251" y="761810"/>
                    </a:lnTo>
                    <a:lnTo>
                      <a:pt x="0" y="76181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354" name="Google Shape;15354;p33"/>
              <p:cNvSpPr/>
              <p:nvPr/>
            </p:nvSpPr>
            <p:spPr>
              <a:xfrm>
                <a:off x="3976116" y="4805076"/>
                <a:ext cx="761809" cy="105251"/>
              </a:xfrm>
              <a:custGeom>
                <a:avLst/>
                <a:gdLst/>
                <a:ahLst/>
                <a:cxnLst/>
                <a:rect l="l" t="t" r="r" b="b"/>
                <a:pathLst>
                  <a:path w="761809" h="105251" extrusionOk="0">
                    <a:moveTo>
                      <a:pt x="0" y="0"/>
                    </a:moveTo>
                    <a:lnTo>
                      <a:pt x="761810" y="0"/>
                    </a:lnTo>
                    <a:lnTo>
                      <a:pt x="761810" y="105251"/>
                    </a:lnTo>
                    <a:lnTo>
                      <a:pt x="0" y="10525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5355" name="Google Shape;15355;p33"/>
            <p:cNvSpPr/>
            <p:nvPr/>
          </p:nvSpPr>
          <p:spPr>
            <a:xfrm>
              <a:off x="2046442" y="2648221"/>
              <a:ext cx="392712" cy="69259"/>
            </a:xfrm>
            <a:custGeom>
              <a:avLst/>
              <a:gdLst/>
              <a:ahLst/>
              <a:cxnLst/>
              <a:rect l="l" t="t" r="r" b="b"/>
              <a:pathLst>
                <a:path w="813911" h="143541" extrusionOk="0">
                  <a:moveTo>
                    <a:pt x="0" y="0"/>
                  </a:moveTo>
                  <a:lnTo>
                    <a:pt x="813911" y="0"/>
                  </a:lnTo>
                  <a:lnTo>
                    <a:pt x="813911" y="143542"/>
                  </a:lnTo>
                  <a:lnTo>
                    <a:pt x="0" y="14354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56" name="Google Shape;15356;p33"/>
            <p:cNvSpPr/>
            <p:nvPr/>
          </p:nvSpPr>
          <p:spPr>
            <a:xfrm>
              <a:off x="2046442" y="2648221"/>
              <a:ext cx="392712" cy="69259"/>
            </a:xfrm>
            <a:custGeom>
              <a:avLst/>
              <a:gdLst/>
              <a:ahLst/>
              <a:cxnLst/>
              <a:rect l="l" t="t" r="r" b="b"/>
              <a:pathLst>
                <a:path w="813911" h="143541" extrusionOk="0">
                  <a:moveTo>
                    <a:pt x="0" y="0"/>
                  </a:moveTo>
                  <a:lnTo>
                    <a:pt x="813911" y="0"/>
                  </a:lnTo>
                  <a:lnTo>
                    <a:pt x="813911" y="143542"/>
                  </a:lnTo>
                  <a:lnTo>
                    <a:pt x="0" y="143542"/>
                  </a:ln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5357" name="Google Shape;15357;p33"/>
            <p:cNvGrpSpPr/>
            <p:nvPr/>
          </p:nvGrpSpPr>
          <p:grpSpPr>
            <a:xfrm>
              <a:off x="2102544" y="2560153"/>
              <a:ext cx="280508" cy="131969"/>
              <a:chOff x="4066057" y="4252594"/>
              <a:chExt cx="581847" cy="273737"/>
            </a:xfrm>
          </p:grpSpPr>
          <p:grpSp>
            <p:nvGrpSpPr>
              <p:cNvPr id="15358" name="Google Shape;15358;p33"/>
              <p:cNvGrpSpPr/>
              <p:nvPr/>
            </p:nvGrpSpPr>
            <p:grpSpPr>
              <a:xfrm>
                <a:off x="4066057" y="4252594"/>
                <a:ext cx="581847" cy="273737"/>
                <a:chOff x="4066057" y="4252594"/>
                <a:chExt cx="581847" cy="273737"/>
              </a:xfrm>
            </p:grpSpPr>
            <p:grpSp>
              <p:nvGrpSpPr>
                <p:cNvPr id="15359" name="Google Shape;15359;p33"/>
                <p:cNvGrpSpPr/>
                <p:nvPr/>
              </p:nvGrpSpPr>
              <p:grpSpPr>
                <a:xfrm>
                  <a:off x="4066057" y="4252594"/>
                  <a:ext cx="581847" cy="273737"/>
                  <a:chOff x="4066057" y="4252594"/>
                  <a:chExt cx="581847" cy="273737"/>
                </a:xfrm>
              </p:grpSpPr>
              <p:sp>
                <p:nvSpPr>
                  <p:cNvPr id="15360" name="Google Shape;15360;p33"/>
                  <p:cNvSpPr/>
                  <p:nvPr/>
                </p:nvSpPr>
                <p:spPr>
                  <a:xfrm>
                    <a:off x="4397784" y="4255325"/>
                    <a:ext cx="250120" cy="2710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120" h="271006" extrusionOk="0">
                        <a:moveTo>
                          <a:pt x="248511" y="48260"/>
                        </a:moveTo>
                        <a:cubicBezTo>
                          <a:pt x="240700" y="13018"/>
                          <a:pt x="208315" y="-1079"/>
                          <a:pt x="174978" y="64"/>
                        </a:cubicBezTo>
                        <a:cubicBezTo>
                          <a:pt x="105445" y="2540"/>
                          <a:pt x="51153" y="63977"/>
                          <a:pt x="11148" y="115126"/>
                        </a:cubicBezTo>
                        <a:cubicBezTo>
                          <a:pt x="5338" y="122651"/>
                          <a:pt x="4100" y="131985"/>
                          <a:pt x="5623" y="141034"/>
                        </a:cubicBezTo>
                        <a:cubicBezTo>
                          <a:pt x="-8093" y="162275"/>
                          <a:pt x="4576" y="193136"/>
                          <a:pt x="29626" y="202946"/>
                        </a:cubicBezTo>
                        <a:cubicBezTo>
                          <a:pt x="74870" y="220663"/>
                          <a:pt x="114208" y="266764"/>
                          <a:pt x="164024" y="270764"/>
                        </a:cubicBezTo>
                        <a:cubicBezTo>
                          <a:pt x="235176" y="276479"/>
                          <a:pt x="238700" y="179610"/>
                          <a:pt x="240796" y="131795"/>
                        </a:cubicBezTo>
                        <a:cubicBezTo>
                          <a:pt x="242034" y="103886"/>
                          <a:pt x="254607" y="76169"/>
                          <a:pt x="248416" y="48165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5361" name="Google Shape;15361;p33"/>
                  <p:cNvSpPr/>
                  <p:nvPr/>
                </p:nvSpPr>
                <p:spPr>
                  <a:xfrm>
                    <a:off x="4066057" y="4252594"/>
                    <a:ext cx="249036" cy="271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9036" h="271098" extrusionOk="0">
                        <a:moveTo>
                          <a:pt x="1974" y="47371"/>
                        </a:moveTo>
                        <a:cubicBezTo>
                          <a:pt x="10261" y="12224"/>
                          <a:pt x="42741" y="-1492"/>
                          <a:pt x="76079" y="127"/>
                        </a:cubicBezTo>
                        <a:cubicBezTo>
                          <a:pt x="145611" y="3366"/>
                          <a:pt x="199142" y="65564"/>
                          <a:pt x="238480" y="117189"/>
                        </a:cubicBezTo>
                        <a:cubicBezTo>
                          <a:pt x="244290" y="124714"/>
                          <a:pt x="245433" y="134049"/>
                          <a:pt x="243623" y="143193"/>
                        </a:cubicBezTo>
                        <a:cubicBezTo>
                          <a:pt x="257149" y="164529"/>
                          <a:pt x="244005" y="195295"/>
                          <a:pt x="218858" y="204820"/>
                        </a:cubicBezTo>
                        <a:cubicBezTo>
                          <a:pt x="173329" y="221964"/>
                          <a:pt x="133515" y="267589"/>
                          <a:pt x="83508" y="270923"/>
                        </a:cubicBezTo>
                        <a:cubicBezTo>
                          <a:pt x="12261" y="275781"/>
                          <a:pt x="9975" y="178816"/>
                          <a:pt x="8451" y="131001"/>
                        </a:cubicBezTo>
                        <a:cubicBezTo>
                          <a:pt x="7594" y="103093"/>
                          <a:pt x="-4693" y="75279"/>
                          <a:pt x="1974" y="47276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5362" name="Google Shape;15362;p33"/>
                <p:cNvSpPr/>
                <p:nvPr/>
              </p:nvSpPr>
              <p:spPr>
                <a:xfrm>
                  <a:off x="4276716" y="4331754"/>
                  <a:ext cx="160886" cy="176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886" h="176165" extrusionOk="0">
                      <a:moveTo>
                        <a:pt x="159838" y="76606"/>
                      </a:moveTo>
                      <a:cubicBezTo>
                        <a:pt x="161076" y="62986"/>
                        <a:pt x="158790" y="49365"/>
                        <a:pt x="150504" y="37935"/>
                      </a:cubicBezTo>
                      <a:cubicBezTo>
                        <a:pt x="141836" y="25933"/>
                        <a:pt x="130501" y="17837"/>
                        <a:pt x="117833" y="12598"/>
                      </a:cubicBezTo>
                      <a:cubicBezTo>
                        <a:pt x="97354" y="-1213"/>
                        <a:pt x="73732" y="-4070"/>
                        <a:pt x="49443" y="6026"/>
                      </a:cubicBezTo>
                      <a:cubicBezTo>
                        <a:pt x="31346" y="13551"/>
                        <a:pt x="20011" y="30982"/>
                        <a:pt x="12201" y="48508"/>
                      </a:cubicBezTo>
                      <a:cubicBezTo>
                        <a:pt x="4962" y="61747"/>
                        <a:pt x="770" y="76987"/>
                        <a:pt x="104" y="93370"/>
                      </a:cubicBezTo>
                      <a:cubicBezTo>
                        <a:pt x="-1039" y="119659"/>
                        <a:pt x="7057" y="154235"/>
                        <a:pt x="33632" y="164808"/>
                      </a:cubicBezTo>
                      <a:cubicBezTo>
                        <a:pt x="108689" y="194431"/>
                        <a:pt x="152980" y="161855"/>
                        <a:pt x="158600" y="116040"/>
                      </a:cubicBezTo>
                      <a:cubicBezTo>
                        <a:pt x="160314" y="102419"/>
                        <a:pt x="162124" y="89370"/>
                        <a:pt x="159743" y="76606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5363" name="Google Shape;15363;p33"/>
              <p:cNvSpPr/>
              <p:nvPr/>
            </p:nvSpPr>
            <p:spPr>
              <a:xfrm>
                <a:off x="4459651" y="4443487"/>
                <a:ext cx="136360" cy="54627"/>
              </a:xfrm>
              <a:custGeom>
                <a:avLst/>
                <a:gdLst/>
                <a:ahLst/>
                <a:cxnLst/>
                <a:rect l="l" t="t" r="r" b="b"/>
                <a:pathLst>
                  <a:path w="136360" h="54627" extrusionOk="0">
                    <a:moveTo>
                      <a:pt x="135875" y="21928"/>
                    </a:moveTo>
                    <a:cubicBezTo>
                      <a:pt x="127874" y="-19982"/>
                      <a:pt x="-24050" y="10117"/>
                      <a:pt x="3287" y="15356"/>
                    </a:cubicBezTo>
                    <a:cubicBezTo>
                      <a:pt x="29671" y="20499"/>
                      <a:pt x="74725" y="49074"/>
                      <a:pt x="101204" y="54123"/>
                    </a:cubicBezTo>
                    <a:cubicBezTo>
                      <a:pt x="108729" y="55551"/>
                      <a:pt x="115111" y="53837"/>
                      <a:pt x="120159" y="50408"/>
                    </a:cubicBezTo>
                    <a:cubicBezTo>
                      <a:pt x="130446" y="46122"/>
                      <a:pt x="138447" y="35930"/>
                      <a:pt x="135875" y="21928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364" name="Google Shape;15364;p33"/>
              <p:cNvSpPr/>
              <p:nvPr/>
            </p:nvSpPr>
            <p:spPr>
              <a:xfrm>
                <a:off x="4120400" y="4441229"/>
                <a:ext cx="136496" cy="54285"/>
              </a:xfrm>
              <a:custGeom>
                <a:avLst/>
                <a:gdLst/>
                <a:ahLst/>
                <a:cxnLst/>
                <a:rect l="l" t="t" r="r" b="b"/>
                <a:pathLst>
                  <a:path w="136496" h="54285" extrusionOk="0">
                    <a:moveTo>
                      <a:pt x="590" y="21233"/>
                    </a:moveTo>
                    <a:cubicBezTo>
                      <a:pt x="9163" y="-20582"/>
                      <a:pt x="160610" y="11422"/>
                      <a:pt x="133178" y="16280"/>
                    </a:cubicBezTo>
                    <a:cubicBezTo>
                      <a:pt x="106699" y="21042"/>
                      <a:pt x="61264" y="49046"/>
                      <a:pt x="34785" y="53808"/>
                    </a:cubicBezTo>
                    <a:cubicBezTo>
                      <a:pt x="27260" y="55237"/>
                      <a:pt x="20879" y="53332"/>
                      <a:pt x="15926" y="49808"/>
                    </a:cubicBezTo>
                    <a:cubicBezTo>
                      <a:pt x="5638" y="45426"/>
                      <a:pt x="-2267" y="35044"/>
                      <a:pt x="590" y="21233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5365" name="Google Shape;15365;p33"/>
          <p:cNvGrpSpPr/>
          <p:nvPr/>
        </p:nvGrpSpPr>
        <p:grpSpPr>
          <a:xfrm>
            <a:off x="240492" y="6402765"/>
            <a:ext cx="289403" cy="350424"/>
            <a:chOff x="2046442" y="2560153"/>
            <a:chExt cx="392712" cy="475430"/>
          </a:xfrm>
        </p:grpSpPr>
        <p:sp>
          <p:nvSpPr>
            <p:cNvPr id="15366" name="Google Shape;15366;p33"/>
            <p:cNvSpPr/>
            <p:nvPr/>
          </p:nvSpPr>
          <p:spPr>
            <a:xfrm>
              <a:off x="2058943" y="2668011"/>
              <a:ext cx="367711" cy="367573"/>
            </a:xfrm>
            <a:custGeom>
              <a:avLst/>
              <a:gdLst/>
              <a:ahLst/>
              <a:cxnLst/>
              <a:rect l="l" t="t" r="r" b="b"/>
              <a:pathLst>
                <a:path w="762095" h="761809" extrusionOk="0">
                  <a:moveTo>
                    <a:pt x="734187" y="0"/>
                  </a:moveTo>
                  <a:cubicBezTo>
                    <a:pt x="749600" y="0"/>
                    <a:pt x="762095" y="12495"/>
                    <a:pt x="762095" y="27908"/>
                  </a:cubicBezTo>
                  <a:lnTo>
                    <a:pt x="762095" y="733901"/>
                  </a:lnTo>
                  <a:cubicBezTo>
                    <a:pt x="762095" y="749314"/>
                    <a:pt x="749600" y="761809"/>
                    <a:pt x="734187" y="761809"/>
                  </a:cubicBezTo>
                  <a:lnTo>
                    <a:pt x="27908" y="761809"/>
                  </a:lnTo>
                  <a:cubicBezTo>
                    <a:pt x="12495" y="761809"/>
                    <a:pt x="0" y="749314"/>
                    <a:pt x="0" y="733901"/>
                  </a:cubicBezTo>
                  <a:lnTo>
                    <a:pt x="0" y="27908"/>
                  </a:lnTo>
                  <a:cubicBezTo>
                    <a:pt x="0" y="12495"/>
                    <a:pt x="12495" y="0"/>
                    <a:pt x="279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67" name="Google Shape;15367;p33"/>
            <p:cNvSpPr/>
            <p:nvPr/>
          </p:nvSpPr>
          <p:spPr>
            <a:xfrm>
              <a:off x="2058943" y="2668011"/>
              <a:ext cx="367711" cy="367573"/>
            </a:xfrm>
            <a:custGeom>
              <a:avLst/>
              <a:gdLst/>
              <a:ahLst/>
              <a:cxnLst/>
              <a:rect l="l" t="t" r="r" b="b"/>
              <a:pathLst>
                <a:path w="762095" h="761809" extrusionOk="0">
                  <a:moveTo>
                    <a:pt x="734187" y="0"/>
                  </a:moveTo>
                  <a:cubicBezTo>
                    <a:pt x="749600" y="0"/>
                    <a:pt x="762095" y="12495"/>
                    <a:pt x="762095" y="27908"/>
                  </a:cubicBezTo>
                  <a:lnTo>
                    <a:pt x="762095" y="733901"/>
                  </a:lnTo>
                  <a:cubicBezTo>
                    <a:pt x="762095" y="749314"/>
                    <a:pt x="749600" y="761809"/>
                    <a:pt x="734187" y="761809"/>
                  </a:cubicBezTo>
                  <a:lnTo>
                    <a:pt x="27908" y="761809"/>
                  </a:lnTo>
                  <a:cubicBezTo>
                    <a:pt x="12495" y="761809"/>
                    <a:pt x="0" y="749314"/>
                    <a:pt x="0" y="733901"/>
                  </a:cubicBezTo>
                  <a:lnTo>
                    <a:pt x="0" y="27908"/>
                  </a:lnTo>
                  <a:cubicBezTo>
                    <a:pt x="0" y="12495"/>
                    <a:pt x="12495" y="0"/>
                    <a:pt x="27908" y="0"/>
                  </a:cubicBezTo>
                  <a:close/>
                </a:path>
              </a:pathLst>
            </a:custGeom>
            <a:solidFill>
              <a:srgbClr val="FFFFFF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5368" name="Google Shape;15368;p33"/>
            <p:cNvGrpSpPr/>
            <p:nvPr/>
          </p:nvGrpSpPr>
          <p:grpSpPr>
            <a:xfrm>
              <a:off x="2059164" y="2668219"/>
              <a:ext cx="367268" cy="367268"/>
              <a:chOff x="3976116" y="4476750"/>
              <a:chExt cx="761809" cy="761809"/>
            </a:xfrm>
          </p:grpSpPr>
          <p:sp>
            <p:nvSpPr>
              <p:cNvPr id="15369" name="Google Shape;15369;p33"/>
              <p:cNvSpPr/>
              <p:nvPr/>
            </p:nvSpPr>
            <p:spPr>
              <a:xfrm>
                <a:off x="4304442" y="4476750"/>
                <a:ext cx="105251" cy="761809"/>
              </a:xfrm>
              <a:custGeom>
                <a:avLst/>
                <a:gdLst/>
                <a:ahLst/>
                <a:cxnLst/>
                <a:rect l="l" t="t" r="r" b="b"/>
                <a:pathLst>
                  <a:path w="105251" h="761809" extrusionOk="0">
                    <a:moveTo>
                      <a:pt x="0" y="0"/>
                    </a:moveTo>
                    <a:lnTo>
                      <a:pt x="105251" y="0"/>
                    </a:lnTo>
                    <a:lnTo>
                      <a:pt x="105251" y="761810"/>
                    </a:lnTo>
                    <a:lnTo>
                      <a:pt x="0" y="76181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370" name="Google Shape;15370;p33"/>
              <p:cNvSpPr/>
              <p:nvPr/>
            </p:nvSpPr>
            <p:spPr>
              <a:xfrm>
                <a:off x="3976116" y="4805076"/>
                <a:ext cx="761809" cy="105251"/>
              </a:xfrm>
              <a:custGeom>
                <a:avLst/>
                <a:gdLst/>
                <a:ahLst/>
                <a:cxnLst/>
                <a:rect l="l" t="t" r="r" b="b"/>
                <a:pathLst>
                  <a:path w="761809" h="105251" extrusionOk="0">
                    <a:moveTo>
                      <a:pt x="0" y="0"/>
                    </a:moveTo>
                    <a:lnTo>
                      <a:pt x="761810" y="0"/>
                    </a:lnTo>
                    <a:lnTo>
                      <a:pt x="761810" y="105251"/>
                    </a:lnTo>
                    <a:lnTo>
                      <a:pt x="0" y="10525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5371" name="Google Shape;15371;p33"/>
            <p:cNvSpPr/>
            <p:nvPr/>
          </p:nvSpPr>
          <p:spPr>
            <a:xfrm>
              <a:off x="2046442" y="2648221"/>
              <a:ext cx="392712" cy="69259"/>
            </a:xfrm>
            <a:custGeom>
              <a:avLst/>
              <a:gdLst/>
              <a:ahLst/>
              <a:cxnLst/>
              <a:rect l="l" t="t" r="r" b="b"/>
              <a:pathLst>
                <a:path w="813911" h="143541" extrusionOk="0">
                  <a:moveTo>
                    <a:pt x="0" y="0"/>
                  </a:moveTo>
                  <a:lnTo>
                    <a:pt x="813911" y="0"/>
                  </a:lnTo>
                  <a:lnTo>
                    <a:pt x="813911" y="143542"/>
                  </a:lnTo>
                  <a:lnTo>
                    <a:pt x="0" y="14354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72" name="Google Shape;15372;p33"/>
            <p:cNvSpPr/>
            <p:nvPr/>
          </p:nvSpPr>
          <p:spPr>
            <a:xfrm>
              <a:off x="2046442" y="2648221"/>
              <a:ext cx="392712" cy="69259"/>
            </a:xfrm>
            <a:custGeom>
              <a:avLst/>
              <a:gdLst/>
              <a:ahLst/>
              <a:cxnLst/>
              <a:rect l="l" t="t" r="r" b="b"/>
              <a:pathLst>
                <a:path w="813911" h="143541" extrusionOk="0">
                  <a:moveTo>
                    <a:pt x="0" y="0"/>
                  </a:moveTo>
                  <a:lnTo>
                    <a:pt x="813911" y="0"/>
                  </a:lnTo>
                  <a:lnTo>
                    <a:pt x="813911" y="143542"/>
                  </a:lnTo>
                  <a:lnTo>
                    <a:pt x="0" y="143542"/>
                  </a:ln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5373" name="Google Shape;15373;p33"/>
            <p:cNvGrpSpPr/>
            <p:nvPr/>
          </p:nvGrpSpPr>
          <p:grpSpPr>
            <a:xfrm>
              <a:off x="2102544" y="2560153"/>
              <a:ext cx="280508" cy="131969"/>
              <a:chOff x="4066057" y="4252594"/>
              <a:chExt cx="581847" cy="273737"/>
            </a:xfrm>
          </p:grpSpPr>
          <p:grpSp>
            <p:nvGrpSpPr>
              <p:cNvPr id="15374" name="Google Shape;15374;p33"/>
              <p:cNvGrpSpPr/>
              <p:nvPr/>
            </p:nvGrpSpPr>
            <p:grpSpPr>
              <a:xfrm>
                <a:off x="4066057" y="4252594"/>
                <a:ext cx="581847" cy="273737"/>
                <a:chOff x="4066057" y="4252594"/>
                <a:chExt cx="581847" cy="273737"/>
              </a:xfrm>
            </p:grpSpPr>
            <p:grpSp>
              <p:nvGrpSpPr>
                <p:cNvPr id="15375" name="Google Shape;15375;p33"/>
                <p:cNvGrpSpPr/>
                <p:nvPr/>
              </p:nvGrpSpPr>
              <p:grpSpPr>
                <a:xfrm>
                  <a:off x="4066057" y="4252594"/>
                  <a:ext cx="581847" cy="273737"/>
                  <a:chOff x="4066057" y="4252594"/>
                  <a:chExt cx="581847" cy="273737"/>
                </a:xfrm>
              </p:grpSpPr>
              <p:sp>
                <p:nvSpPr>
                  <p:cNvPr id="15376" name="Google Shape;15376;p33"/>
                  <p:cNvSpPr/>
                  <p:nvPr/>
                </p:nvSpPr>
                <p:spPr>
                  <a:xfrm>
                    <a:off x="4397784" y="4255325"/>
                    <a:ext cx="250120" cy="2710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120" h="271006" extrusionOk="0">
                        <a:moveTo>
                          <a:pt x="248511" y="48260"/>
                        </a:moveTo>
                        <a:cubicBezTo>
                          <a:pt x="240700" y="13018"/>
                          <a:pt x="208315" y="-1079"/>
                          <a:pt x="174978" y="64"/>
                        </a:cubicBezTo>
                        <a:cubicBezTo>
                          <a:pt x="105445" y="2540"/>
                          <a:pt x="51153" y="63977"/>
                          <a:pt x="11148" y="115126"/>
                        </a:cubicBezTo>
                        <a:cubicBezTo>
                          <a:pt x="5338" y="122651"/>
                          <a:pt x="4100" y="131985"/>
                          <a:pt x="5623" y="141034"/>
                        </a:cubicBezTo>
                        <a:cubicBezTo>
                          <a:pt x="-8093" y="162275"/>
                          <a:pt x="4576" y="193136"/>
                          <a:pt x="29626" y="202946"/>
                        </a:cubicBezTo>
                        <a:cubicBezTo>
                          <a:pt x="74870" y="220663"/>
                          <a:pt x="114208" y="266764"/>
                          <a:pt x="164024" y="270764"/>
                        </a:cubicBezTo>
                        <a:cubicBezTo>
                          <a:pt x="235176" y="276479"/>
                          <a:pt x="238700" y="179610"/>
                          <a:pt x="240796" y="131795"/>
                        </a:cubicBezTo>
                        <a:cubicBezTo>
                          <a:pt x="242034" y="103886"/>
                          <a:pt x="254607" y="76169"/>
                          <a:pt x="248416" y="48165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5377" name="Google Shape;15377;p33"/>
                  <p:cNvSpPr/>
                  <p:nvPr/>
                </p:nvSpPr>
                <p:spPr>
                  <a:xfrm>
                    <a:off x="4066057" y="4252594"/>
                    <a:ext cx="249036" cy="271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9036" h="271098" extrusionOk="0">
                        <a:moveTo>
                          <a:pt x="1974" y="47371"/>
                        </a:moveTo>
                        <a:cubicBezTo>
                          <a:pt x="10261" y="12224"/>
                          <a:pt x="42741" y="-1492"/>
                          <a:pt x="76079" y="127"/>
                        </a:cubicBezTo>
                        <a:cubicBezTo>
                          <a:pt x="145611" y="3366"/>
                          <a:pt x="199142" y="65564"/>
                          <a:pt x="238480" y="117189"/>
                        </a:cubicBezTo>
                        <a:cubicBezTo>
                          <a:pt x="244290" y="124714"/>
                          <a:pt x="245433" y="134049"/>
                          <a:pt x="243623" y="143193"/>
                        </a:cubicBezTo>
                        <a:cubicBezTo>
                          <a:pt x="257149" y="164529"/>
                          <a:pt x="244005" y="195295"/>
                          <a:pt x="218858" y="204820"/>
                        </a:cubicBezTo>
                        <a:cubicBezTo>
                          <a:pt x="173329" y="221964"/>
                          <a:pt x="133515" y="267589"/>
                          <a:pt x="83508" y="270923"/>
                        </a:cubicBezTo>
                        <a:cubicBezTo>
                          <a:pt x="12261" y="275781"/>
                          <a:pt x="9975" y="178816"/>
                          <a:pt x="8451" y="131001"/>
                        </a:cubicBezTo>
                        <a:cubicBezTo>
                          <a:pt x="7594" y="103093"/>
                          <a:pt x="-4693" y="75279"/>
                          <a:pt x="1974" y="47276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5378" name="Google Shape;15378;p33"/>
                <p:cNvSpPr/>
                <p:nvPr/>
              </p:nvSpPr>
              <p:spPr>
                <a:xfrm>
                  <a:off x="4276716" y="4331754"/>
                  <a:ext cx="160886" cy="176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886" h="176165" extrusionOk="0">
                      <a:moveTo>
                        <a:pt x="159838" y="76606"/>
                      </a:moveTo>
                      <a:cubicBezTo>
                        <a:pt x="161076" y="62986"/>
                        <a:pt x="158790" y="49365"/>
                        <a:pt x="150504" y="37935"/>
                      </a:cubicBezTo>
                      <a:cubicBezTo>
                        <a:pt x="141836" y="25933"/>
                        <a:pt x="130501" y="17837"/>
                        <a:pt x="117833" y="12598"/>
                      </a:cubicBezTo>
                      <a:cubicBezTo>
                        <a:pt x="97354" y="-1213"/>
                        <a:pt x="73732" y="-4070"/>
                        <a:pt x="49443" y="6026"/>
                      </a:cubicBezTo>
                      <a:cubicBezTo>
                        <a:pt x="31346" y="13551"/>
                        <a:pt x="20011" y="30982"/>
                        <a:pt x="12201" y="48508"/>
                      </a:cubicBezTo>
                      <a:cubicBezTo>
                        <a:pt x="4962" y="61747"/>
                        <a:pt x="770" y="76987"/>
                        <a:pt x="104" y="93370"/>
                      </a:cubicBezTo>
                      <a:cubicBezTo>
                        <a:pt x="-1039" y="119659"/>
                        <a:pt x="7057" y="154235"/>
                        <a:pt x="33632" y="164808"/>
                      </a:cubicBezTo>
                      <a:cubicBezTo>
                        <a:pt x="108689" y="194431"/>
                        <a:pt x="152980" y="161855"/>
                        <a:pt x="158600" y="116040"/>
                      </a:cubicBezTo>
                      <a:cubicBezTo>
                        <a:pt x="160314" y="102419"/>
                        <a:pt x="162124" y="89370"/>
                        <a:pt x="159743" y="76606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5379" name="Google Shape;15379;p33"/>
              <p:cNvSpPr/>
              <p:nvPr/>
            </p:nvSpPr>
            <p:spPr>
              <a:xfrm>
                <a:off x="4459651" y="4443487"/>
                <a:ext cx="136360" cy="54627"/>
              </a:xfrm>
              <a:custGeom>
                <a:avLst/>
                <a:gdLst/>
                <a:ahLst/>
                <a:cxnLst/>
                <a:rect l="l" t="t" r="r" b="b"/>
                <a:pathLst>
                  <a:path w="136360" h="54627" extrusionOk="0">
                    <a:moveTo>
                      <a:pt x="135875" y="21928"/>
                    </a:moveTo>
                    <a:cubicBezTo>
                      <a:pt x="127874" y="-19982"/>
                      <a:pt x="-24050" y="10117"/>
                      <a:pt x="3287" y="15356"/>
                    </a:cubicBezTo>
                    <a:cubicBezTo>
                      <a:pt x="29671" y="20499"/>
                      <a:pt x="74725" y="49074"/>
                      <a:pt x="101204" y="54123"/>
                    </a:cubicBezTo>
                    <a:cubicBezTo>
                      <a:pt x="108729" y="55551"/>
                      <a:pt x="115111" y="53837"/>
                      <a:pt x="120159" y="50408"/>
                    </a:cubicBezTo>
                    <a:cubicBezTo>
                      <a:pt x="130446" y="46122"/>
                      <a:pt x="138447" y="35930"/>
                      <a:pt x="135875" y="21928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380" name="Google Shape;15380;p33"/>
              <p:cNvSpPr/>
              <p:nvPr/>
            </p:nvSpPr>
            <p:spPr>
              <a:xfrm>
                <a:off x="4120400" y="4441229"/>
                <a:ext cx="136496" cy="54285"/>
              </a:xfrm>
              <a:custGeom>
                <a:avLst/>
                <a:gdLst/>
                <a:ahLst/>
                <a:cxnLst/>
                <a:rect l="l" t="t" r="r" b="b"/>
                <a:pathLst>
                  <a:path w="136496" h="54285" extrusionOk="0">
                    <a:moveTo>
                      <a:pt x="590" y="21233"/>
                    </a:moveTo>
                    <a:cubicBezTo>
                      <a:pt x="9163" y="-20582"/>
                      <a:pt x="160610" y="11422"/>
                      <a:pt x="133178" y="16280"/>
                    </a:cubicBezTo>
                    <a:cubicBezTo>
                      <a:pt x="106699" y="21042"/>
                      <a:pt x="61264" y="49046"/>
                      <a:pt x="34785" y="53808"/>
                    </a:cubicBezTo>
                    <a:cubicBezTo>
                      <a:pt x="27260" y="55237"/>
                      <a:pt x="20879" y="53332"/>
                      <a:pt x="15926" y="49808"/>
                    </a:cubicBezTo>
                    <a:cubicBezTo>
                      <a:pt x="5638" y="45426"/>
                      <a:pt x="-2267" y="35044"/>
                      <a:pt x="590" y="21233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5381" name="Google Shape;15381;p33"/>
          <p:cNvGrpSpPr/>
          <p:nvPr/>
        </p:nvGrpSpPr>
        <p:grpSpPr>
          <a:xfrm>
            <a:off x="11728896" y="6151530"/>
            <a:ext cx="289403" cy="601660"/>
            <a:chOff x="3005292" y="2219628"/>
            <a:chExt cx="392712" cy="816290"/>
          </a:xfrm>
        </p:grpSpPr>
        <p:sp>
          <p:nvSpPr>
            <p:cNvPr id="15382" name="Google Shape;15382;p33"/>
            <p:cNvSpPr/>
            <p:nvPr/>
          </p:nvSpPr>
          <p:spPr>
            <a:xfrm>
              <a:off x="3017800" y="2340767"/>
              <a:ext cx="367711" cy="695151"/>
            </a:xfrm>
            <a:custGeom>
              <a:avLst/>
              <a:gdLst/>
              <a:ahLst/>
              <a:cxnLst/>
              <a:rect l="l" t="t" r="r" b="b"/>
              <a:pathLst>
                <a:path w="762095" h="761809" extrusionOk="0">
                  <a:moveTo>
                    <a:pt x="734187" y="0"/>
                  </a:moveTo>
                  <a:cubicBezTo>
                    <a:pt x="749600" y="0"/>
                    <a:pt x="762095" y="12495"/>
                    <a:pt x="762095" y="27908"/>
                  </a:cubicBezTo>
                  <a:lnTo>
                    <a:pt x="762095" y="733901"/>
                  </a:lnTo>
                  <a:cubicBezTo>
                    <a:pt x="762095" y="749314"/>
                    <a:pt x="749600" y="761809"/>
                    <a:pt x="734187" y="761809"/>
                  </a:cubicBezTo>
                  <a:lnTo>
                    <a:pt x="27908" y="761809"/>
                  </a:lnTo>
                  <a:cubicBezTo>
                    <a:pt x="12495" y="761809"/>
                    <a:pt x="0" y="749314"/>
                    <a:pt x="0" y="733901"/>
                  </a:cubicBezTo>
                  <a:lnTo>
                    <a:pt x="0" y="27908"/>
                  </a:lnTo>
                  <a:cubicBezTo>
                    <a:pt x="0" y="12495"/>
                    <a:pt x="12495" y="0"/>
                    <a:pt x="279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83" name="Google Shape;15383;p33"/>
            <p:cNvSpPr/>
            <p:nvPr/>
          </p:nvSpPr>
          <p:spPr>
            <a:xfrm>
              <a:off x="3017800" y="2340767"/>
              <a:ext cx="367711" cy="695151"/>
            </a:xfrm>
            <a:custGeom>
              <a:avLst/>
              <a:gdLst/>
              <a:ahLst/>
              <a:cxnLst/>
              <a:rect l="l" t="t" r="r" b="b"/>
              <a:pathLst>
                <a:path w="762095" h="761809" extrusionOk="0">
                  <a:moveTo>
                    <a:pt x="734187" y="0"/>
                  </a:moveTo>
                  <a:cubicBezTo>
                    <a:pt x="749600" y="0"/>
                    <a:pt x="762095" y="12495"/>
                    <a:pt x="762095" y="27908"/>
                  </a:cubicBezTo>
                  <a:lnTo>
                    <a:pt x="762095" y="733901"/>
                  </a:lnTo>
                  <a:cubicBezTo>
                    <a:pt x="762095" y="749314"/>
                    <a:pt x="749600" y="761809"/>
                    <a:pt x="734187" y="761809"/>
                  </a:cubicBezTo>
                  <a:lnTo>
                    <a:pt x="27908" y="761809"/>
                  </a:lnTo>
                  <a:cubicBezTo>
                    <a:pt x="12495" y="761809"/>
                    <a:pt x="0" y="749314"/>
                    <a:pt x="0" y="733901"/>
                  </a:cubicBezTo>
                  <a:lnTo>
                    <a:pt x="0" y="27908"/>
                  </a:lnTo>
                  <a:cubicBezTo>
                    <a:pt x="0" y="12495"/>
                    <a:pt x="12495" y="0"/>
                    <a:pt x="27908" y="0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84" name="Google Shape;15384;p33"/>
            <p:cNvSpPr/>
            <p:nvPr/>
          </p:nvSpPr>
          <p:spPr>
            <a:xfrm>
              <a:off x="3005292" y="2307696"/>
              <a:ext cx="392712" cy="69259"/>
            </a:xfrm>
            <a:custGeom>
              <a:avLst/>
              <a:gdLst/>
              <a:ahLst/>
              <a:cxnLst/>
              <a:rect l="l" t="t" r="r" b="b"/>
              <a:pathLst>
                <a:path w="813911" h="143541" extrusionOk="0">
                  <a:moveTo>
                    <a:pt x="0" y="0"/>
                  </a:moveTo>
                  <a:lnTo>
                    <a:pt x="813911" y="0"/>
                  </a:lnTo>
                  <a:lnTo>
                    <a:pt x="813911" y="143542"/>
                  </a:lnTo>
                  <a:lnTo>
                    <a:pt x="0" y="14354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85" name="Google Shape;15385;p33"/>
            <p:cNvSpPr/>
            <p:nvPr/>
          </p:nvSpPr>
          <p:spPr>
            <a:xfrm>
              <a:off x="3005292" y="2307696"/>
              <a:ext cx="392712" cy="69259"/>
            </a:xfrm>
            <a:custGeom>
              <a:avLst/>
              <a:gdLst/>
              <a:ahLst/>
              <a:cxnLst/>
              <a:rect l="l" t="t" r="r" b="b"/>
              <a:pathLst>
                <a:path w="813911" h="143541" extrusionOk="0">
                  <a:moveTo>
                    <a:pt x="0" y="0"/>
                  </a:moveTo>
                  <a:lnTo>
                    <a:pt x="813911" y="0"/>
                  </a:lnTo>
                  <a:lnTo>
                    <a:pt x="813911" y="143542"/>
                  </a:lnTo>
                  <a:lnTo>
                    <a:pt x="0" y="143542"/>
                  </a:lnTo>
                  <a:close/>
                </a:path>
              </a:pathLst>
            </a:custGeom>
            <a:solidFill>
              <a:srgbClr val="223025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5386" name="Google Shape;15386;p33"/>
            <p:cNvGrpSpPr/>
            <p:nvPr/>
          </p:nvGrpSpPr>
          <p:grpSpPr>
            <a:xfrm>
              <a:off x="3061394" y="2219628"/>
              <a:ext cx="280508" cy="131969"/>
              <a:chOff x="4066057" y="4252594"/>
              <a:chExt cx="581847" cy="273737"/>
            </a:xfrm>
          </p:grpSpPr>
          <p:grpSp>
            <p:nvGrpSpPr>
              <p:cNvPr id="15387" name="Google Shape;15387;p33"/>
              <p:cNvGrpSpPr/>
              <p:nvPr/>
            </p:nvGrpSpPr>
            <p:grpSpPr>
              <a:xfrm>
                <a:off x="4066057" y="4252594"/>
                <a:ext cx="581847" cy="273737"/>
                <a:chOff x="4066057" y="4252594"/>
                <a:chExt cx="581847" cy="273737"/>
              </a:xfrm>
            </p:grpSpPr>
            <p:grpSp>
              <p:nvGrpSpPr>
                <p:cNvPr id="15388" name="Google Shape;15388;p33"/>
                <p:cNvGrpSpPr/>
                <p:nvPr/>
              </p:nvGrpSpPr>
              <p:grpSpPr>
                <a:xfrm>
                  <a:off x="4066057" y="4252594"/>
                  <a:ext cx="581847" cy="273737"/>
                  <a:chOff x="4066057" y="4252594"/>
                  <a:chExt cx="581847" cy="273737"/>
                </a:xfrm>
              </p:grpSpPr>
              <p:sp>
                <p:nvSpPr>
                  <p:cNvPr id="15389" name="Google Shape;15389;p33"/>
                  <p:cNvSpPr/>
                  <p:nvPr/>
                </p:nvSpPr>
                <p:spPr>
                  <a:xfrm>
                    <a:off x="4397784" y="4255325"/>
                    <a:ext cx="250120" cy="2710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120" h="271006" extrusionOk="0">
                        <a:moveTo>
                          <a:pt x="248511" y="48260"/>
                        </a:moveTo>
                        <a:cubicBezTo>
                          <a:pt x="240700" y="13018"/>
                          <a:pt x="208315" y="-1079"/>
                          <a:pt x="174978" y="64"/>
                        </a:cubicBezTo>
                        <a:cubicBezTo>
                          <a:pt x="105445" y="2540"/>
                          <a:pt x="51153" y="63977"/>
                          <a:pt x="11148" y="115126"/>
                        </a:cubicBezTo>
                        <a:cubicBezTo>
                          <a:pt x="5338" y="122651"/>
                          <a:pt x="4100" y="131985"/>
                          <a:pt x="5623" y="141034"/>
                        </a:cubicBezTo>
                        <a:cubicBezTo>
                          <a:pt x="-8093" y="162275"/>
                          <a:pt x="4576" y="193136"/>
                          <a:pt x="29626" y="202946"/>
                        </a:cubicBezTo>
                        <a:cubicBezTo>
                          <a:pt x="74870" y="220663"/>
                          <a:pt x="114208" y="266764"/>
                          <a:pt x="164024" y="270764"/>
                        </a:cubicBezTo>
                        <a:cubicBezTo>
                          <a:pt x="235176" y="276479"/>
                          <a:pt x="238700" y="179610"/>
                          <a:pt x="240796" y="131795"/>
                        </a:cubicBezTo>
                        <a:cubicBezTo>
                          <a:pt x="242034" y="103886"/>
                          <a:pt x="254607" y="76169"/>
                          <a:pt x="248416" y="48165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5390" name="Google Shape;15390;p33"/>
                  <p:cNvSpPr/>
                  <p:nvPr/>
                </p:nvSpPr>
                <p:spPr>
                  <a:xfrm>
                    <a:off x="4066057" y="4252594"/>
                    <a:ext cx="249036" cy="271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9036" h="271098" extrusionOk="0">
                        <a:moveTo>
                          <a:pt x="1974" y="47371"/>
                        </a:moveTo>
                        <a:cubicBezTo>
                          <a:pt x="10261" y="12224"/>
                          <a:pt x="42741" y="-1492"/>
                          <a:pt x="76079" y="127"/>
                        </a:cubicBezTo>
                        <a:cubicBezTo>
                          <a:pt x="145611" y="3366"/>
                          <a:pt x="199142" y="65564"/>
                          <a:pt x="238480" y="117189"/>
                        </a:cubicBezTo>
                        <a:cubicBezTo>
                          <a:pt x="244290" y="124714"/>
                          <a:pt x="245433" y="134049"/>
                          <a:pt x="243623" y="143193"/>
                        </a:cubicBezTo>
                        <a:cubicBezTo>
                          <a:pt x="257149" y="164529"/>
                          <a:pt x="244005" y="195295"/>
                          <a:pt x="218858" y="204820"/>
                        </a:cubicBezTo>
                        <a:cubicBezTo>
                          <a:pt x="173329" y="221964"/>
                          <a:pt x="133515" y="267589"/>
                          <a:pt x="83508" y="270923"/>
                        </a:cubicBezTo>
                        <a:cubicBezTo>
                          <a:pt x="12261" y="275781"/>
                          <a:pt x="9975" y="178816"/>
                          <a:pt x="8451" y="131001"/>
                        </a:cubicBezTo>
                        <a:cubicBezTo>
                          <a:pt x="7594" y="103093"/>
                          <a:pt x="-4693" y="75279"/>
                          <a:pt x="1974" y="47276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5391" name="Google Shape;15391;p33"/>
                <p:cNvSpPr/>
                <p:nvPr/>
              </p:nvSpPr>
              <p:spPr>
                <a:xfrm>
                  <a:off x="4276716" y="4331754"/>
                  <a:ext cx="160886" cy="176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886" h="176165" extrusionOk="0">
                      <a:moveTo>
                        <a:pt x="159838" y="76606"/>
                      </a:moveTo>
                      <a:cubicBezTo>
                        <a:pt x="161076" y="62986"/>
                        <a:pt x="158790" y="49365"/>
                        <a:pt x="150504" y="37935"/>
                      </a:cubicBezTo>
                      <a:cubicBezTo>
                        <a:pt x="141836" y="25933"/>
                        <a:pt x="130501" y="17837"/>
                        <a:pt x="117833" y="12598"/>
                      </a:cubicBezTo>
                      <a:cubicBezTo>
                        <a:pt x="97354" y="-1213"/>
                        <a:pt x="73732" y="-4070"/>
                        <a:pt x="49443" y="6026"/>
                      </a:cubicBezTo>
                      <a:cubicBezTo>
                        <a:pt x="31346" y="13551"/>
                        <a:pt x="20011" y="30982"/>
                        <a:pt x="12201" y="48508"/>
                      </a:cubicBezTo>
                      <a:cubicBezTo>
                        <a:pt x="4962" y="61747"/>
                        <a:pt x="770" y="76987"/>
                        <a:pt x="104" y="93370"/>
                      </a:cubicBezTo>
                      <a:cubicBezTo>
                        <a:pt x="-1039" y="119659"/>
                        <a:pt x="7057" y="154235"/>
                        <a:pt x="33632" y="164808"/>
                      </a:cubicBezTo>
                      <a:cubicBezTo>
                        <a:pt x="108689" y="194431"/>
                        <a:pt x="152980" y="161855"/>
                        <a:pt x="158600" y="116040"/>
                      </a:cubicBezTo>
                      <a:cubicBezTo>
                        <a:pt x="160314" y="102419"/>
                        <a:pt x="162124" y="89370"/>
                        <a:pt x="159743" y="76606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5392" name="Google Shape;15392;p33"/>
              <p:cNvSpPr/>
              <p:nvPr/>
            </p:nvSpPr>
            <p:spPr>
              <a:xfrm>
                <a:off x="4459651" y="4443487"/>
                <a:ext cx="136360" cy="54627"/>
              </a:xfrm>
              <a:custGeom>
                <a:avLst/>
                <a:gdLst/>
                <a:ahLst/>
                <a:cxnLst/>
                <a:rect l="l" t="t" r="r" b="b"/>
                <a:pathLst>
                  <a:path w="136360" h="54627" extrusionOk="0">
                    <a:moveTo>
                      <a:pt x="135875" y="21928"/>
                    </a:moveTo>
                    <a:cubicBezTo>
                      <a:pt x="127874" y="-19982"/>
                      <a:pt x="-24050" y="10117"/>
                      <a:pt x="3287" y="15356"/>
                    </a:cubicBezTo>
                    <a:cubicBezTo>
                      <a:pt x="29671" y="20499"/>
                      <a:pt x="74725" y="49074"/>
                      <a:pt x="101204" y="54123"/>
                    </a:cubicBezTo>
                    <a:cubicBezTo>
                      <a:pt x="108729" y="55551"/>
                      <a:pt x="115111" y="53837"/>
                      <a:pt x="120159" y="50408"/>
                    </a:cubicBezTo>
                    <a:cubicBezTo>
                      <a:pt x="130446" y="46122"/>
                      <a:pt x="138447" y="35930"/>
                      <a:pt x="135875" y="21928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393" name="Google Shape;15393;p33"/>
              <p:cNvSpPr/>
              <p:nvPr/>
            </p:nvSpPr>
            <p:spPr>
              <a:xfrm>
                <a:off x="4120400" y="4441229"/>
                <a:ext cx="136496" cy="54285"/>
              </a:xfrm>
              <a:custGeom>
                <a:avLst/>
                <a:gdLst/>
                <a:ahLst/>
                <a:cxnLst/>
                <a:rect l="l" t="t" r="r" b="b"/>
                <a:pathLst>
                  <a:path w="136496" h="54285" extrusionOk="0">
                    <a:moveTo>
                      <a:pt x="590" y="21233"/>
                    </a:moveTo>
                    <a:cubicBezTo>
                      <a:pt x="9163" y="-20582"/>
                      <a:pt x="160610" y="11422"/>
                      <a:pt x="133178" y="16280"/>
                    </a:cubicBezTo>
                    <a:cubicBezTo>
                      <a:pt x="106699" y="21042"/>
                      <a:pt x="61264" y="49046"/>
                      <a:pt x="34785" y="53808"/>
                    </a:cubicBezTo>
                    <a:cubicBezTo>
                      <a:pt x="27260" y="55237"/>
                      <a:pt x="20879" y="53332"/>
                      <a:pt x="15926" y="49808"/>
                    </a:cubicBezTo>
                    <a:cubicBezTo>
                      <a:pt x="5638" y="45426"/>
                      <a:pt x="-2267" y="35044"/>
                      <a:pt x="590" y="21233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5394" name="Google Shape;15394;p33"/>
            <p:cNvSpPr/>
            <p:nvPr/>
          </p:nvSpPr>
          <p:spPr>
            <a:xfrm>
              <a:off x="3019900" y="2657788"/>
              <a:ext cx="367200" cy="501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latin typeface="Asap"/>
                <a:ea typeface="Asap"/>
                <a:cs typeface="Asap"/>
                <a:sym typeface="Asap"/>
              </a:endParaRPr>
            </a:p>
          </p:txBody>
        </p:sp>
        <p:sp>
          <p:nvSpPr>
            <p:cNvPr id="15395" name="Google Shape;15395;p33"/>
            <p:cNvSpPr/>
            <p:nvPr/>
          </p:nvSpPr>
          <p:spPr>
            <a:xfrm rot="5400000">
              <a:off x="2872900" y="2679660"/>
              <a:ext cx="661200" cy="501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latin typeface="Asap"/>
                <a:ea typeface="Asap"/>
                <a:cs typeface="Asap"/>
                <a:sym typeface="Asap"/>
              </a:endParaRPr>
            </a:p>
          </p:txBody>
        </p:sp>
      </p:grpSp>
      <p:grpSp>
        <p:nvGrpSpPr>
          <p:cNvPr id="15396" name="Google Shape;15396;p33"/>
          <p:cNvGrpSpPr/>
          <p:nvPr/>
        </p:nvGrpSpPr>
        <p:grpSpPr>
          <a:xfrm>
            <a:off x="11546392" y="6402765"/>
            <a:ext cx="289403" cy="350424"/>
            <a:chOff x="2046442" y="2560153"/>
            <a:chExt cx="392712" cy="475430"/>
          </a:xfrm>
        </p:grpSpPr>
        <p:sp>
          <p:nvSpPr>
            <p:cNvPr id="15397" name="Google Shape;15397;p33"/>
            <p:cNvSpPr/>
            <p:nvPr/>
          </p:nvSpPr>
          <p:spPr>
            <a:xfrm>
              <a:off x="2058943" y="2668011"/>
              <a:ext cx="367711" cy="367573"/>
            </a:xfrm>
            <a:custGeom>
              <a:avLst/>
              <a:gdLst/>
              <a:ahLst/>
              <a:cxnLst/>
              <a:rect l="l" t="t" r="r" b="b"/>
              <a:pathLst>
                <a:path w="762095" h="761809" extrusionOk="0">
                  <a:moveTo>
                    <a:pt x="734187" y="0"/>
                  </a:moveTo>
                  <a:cubicBezTo>
                    <a:pt x="749600" y="0"/>
                    <a:pt x="762095" y="12495"/>
                    <a:pt x="762095" y="27908"/>
                  </a:cubicBezTo>
                  <a:lnTo>
                    <a:pt x="762095" y="733901"/>
                  </a:lnTo>
                  <a:cubicBezTo>
                    <a:pt x="762095" y="749314"/>
                    <a:pt x="749600" y="761809"/>
                    <a:pt x="734187" y="761809"/>
                  </a:cubicBezTo>
                  <a:lnTo>
                    <a:pt x="27908" y="761809"/>
                  </a:lnTo>
                  <a:cubicBezTo>
                    <a:pt x="12495" y="761809"/>
                    <a:pt x="0" y="749314"/>
                    <a:pt x="0" y="733901"/>
                  </a:cubicBezTo>
                  <a:lnTo>
                    <a:pt x="0" y="27908"/>
                  </a:lnTo>
                  <a:cubicBezTo>
                    <a:pt x="0" y="12495"/>
                    <a:pt x="12495" y="0"/>
                    <a:pt x="279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98" name="Google Shape;15398;p33"/>
            <p:cNvSpPr/>
            <p:nvPr/>
          </p:nvSpPr>
          <p:spPr>
            <a:xfrm>
              <a:off x="2058943" y="2668011"/>
              <a:ext cx="367711" cy="367573"/>
            </a:xfrm>
            <a:custGeom>
              <a:avLst/>
              <a:gdLst/>
              <a:ahLst/>
              <a:cxnLst/>
              <a:rect l="l" t="t" r="r" b="b"/>
              <a:pathLst>
                <a:path w="762095" h="761809" extrusionOk="0">
                  <a:moveTo>
                    <a:pt x="734187" y="0"/>
                  </a:moveTo>
                  <a:cubicBezTo>
                    <a:pt x="749600" y="0"/>
                    <a:pt x="762095" y="12495"/>
                    <a:pt x="762095" y="27908"/>
                  </a:cubicBezTo>
                  <a:lnTo>
                    <a:pt x="762095" y="733901"/>
                  </a:lnTo>
                  <a:cubicBezTo>
                    <a:pt x="762095" y="749314"/>
                    <a:pt x="749600" y="761809"/>
                    <a:pt x="734187" y="761809"/>
                  </a:cubicBezTo>
                  <a:lnTo>
                    <a:pt x="27908" y="761809"/>
                  </a:lnTo>
                  <a:cubicBezTo>
                    <a:pt x="12495" y="761809"/>
                    <a:pt x="0" y="749314"/>
                    <a:pt x="0" y="733901"/>
                  </a:cubicBezTo>
                  <a:lnTo>
                    <a:pt x="0" y="27908"/>
                  </a:lnTo>
                  <a:cubicBezTo>
                    <a:pt x="0" y="12495"/>
                    <a:pt x="12495" y="0"/>
                    <a:pt x="27908" y="0"/>
                  </a:cubicBezTo>
                  <a:close/>
                </a:path>
              </a:pathLst>
            </a:custGeom>
            <a:solidFill>
              <a:srgbClr val="FFFFFF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5399" name="Google Shape;15399;p33"/>
            <p:cNvGrpSpPr/>
            <p:nvPr/>
          </p:nvGrpSpPr>
          <p:grpSpPr>
            <a:xfrm>
              <a:off x="2059164" y="2668219"/>
              <a:ext cx="367268" cy="367268"/>
              <a:chOff x="3976116" y="4476750"/>
              <a:chExt cx="761809" cy="761809"/>
            </a:xfrm>
          </p:grpSpPr>
          <p:sp>
            <p:nvSpPr>
              <p:cNvPr id="15400" name="Google Shape;15400;p33"/>
              <p:cNvSpPr/>
              <p:nvPr/>
            </p:nvSpPr>
            <p:spPr>
              <a:xfrm>
                <a:off x="4304442" y="4476750"/>
                <a:ext cx="105251" cy="761809"/>
              </a:xfrm>
              <a:custGeom>
                <a:avLst/>
                <a:gdLst/>
                <a:ahLst/>
                <a:cxnLst/>
                <a:rect l="l" t="t" r="r" b="b"/>
                <a:pathLst>
                  <a:path w="105251" h="761809" extrusionOk="0">
                    <a:moveTo>
                      <a:pt x="0" y="0"/>
                    </a:moveTo>
                    <a:lnTo>
                      <a:pt x="105251" y="0"/>
                    </a:lnTo>
                    <a:lnTo>
                      <a:pt x="105251" y="761810"/>
                    </a:lnTo>
                    <a:lnTo>
                      <a:pt x="0" y="76181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401" name="Google Shape;15401;p33"/>
              <p:cNvSpPr/>
              <p:nvPr/>
            </p:nvSpPr>
            <p:spPr>
              <a:xfrm>
                <a:off x="3976116" y="4805076"/>
                <a:ext cx="761809" cy="105251"/>
              </a:xfrm>
              <a:custGeom>
                <a:avLst/>
                <a:gdLst/>
                <a:ahLst/>
                <a:cxnLst/>
                <a:rect l="l" t="t" r="r" b="b"/>
                <a:pathLst>
                  <a:path w="761809" h="105251" extrusionOk="0">
                    <a:moveTo>
                      <a:pt x="0" y="0"/>
                    </a:moveTo>
                    <a:lnTo>
                      <a:pt x="761810" y="0"/>
                    </a:lnTo>
                    <a:lnTo>
                      <a:pt x="761810" y="105251"/>
                    </a:lnTo>
                    <a:lnTo>
                      <a:pt x="0" y="10525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5402" name="Google Shape;15402;p33"/>
            <p:cNvSpPr/>
            <p:nvPr/>
          </p:nvSpPr>
          <p:spPr>
            <a:xfrm>
              <a:off x="2046442" y="2648221"/>
              <a:ext cx="392712" cy="69259"/>
            </a:xfrm>
            <a:custGeom>
              <a:avLst/>
              <a:gdLst/>
              <a:ahLst/>
              <a:cxnLst/>
              <a:rect l="l" t="t" r="r" b="b"/>
              <a:pathLst>
                <a:path w="813911" h="143541" extrusionOk="0">
                  <a:moveTo>
                    <a:pt x="0" y="0"/>
                  </a:moveTo>
                  <a:lnTo>
                    <a:pt x="813911" y="0"/>
                  </a:lnTo>
                  <a:lnTo>
                    <a:pt x="813911" y="143542"/>
                  </a:lnTo>
                  <a:lnTo>
                    <a:pt x="0" y="14354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03" name="Google Shape;15403;p33"/>
            <p:cNvSpPr/>
            <p:nvPr/>
          </p:nvSpPr>
          <p:spPr>
            <a:xfrm>
              <a:off x="2046442" y="2648221"/>
              <a:ext cx="392712" cy="69259"/>
            </a:xfrm>
            <a:custGeom>
              <a:avLst/>
              <a:gdLst/>
              <a:ahLst/>
              <a:cxnLst/>
              <a:rect l="l" t="t" r="r" b="b"/>
              <a:pathLst>
                <a:path w="813911" h="143541" extrusionOk="0">
                  <a:moveTo>
                    <a:pt x="0" y="0"/>
                  </a:moveTo>
                  <a:lnTo>
                    <a:pt x="813911" y="0"/>
                  </a:lnTo>
                  <a:lnTo>
                    <a:pt x="813911" y="143542"/>
                  </a:lnTo>
                  <a:lnTo>
                    <a:pt x="0" y="143542"/>
                  </a:ln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5404" name="Google Shape;15404;p33"/>
            <p:cNvGrpSpPr/>
            <p:nvPr/>
          </p:nvGrpSpPr>
          <p:grpSpPr>
            <a:xfrm>
              <a:off x="2102544" y="2560153"/>
              <a:ext cx="280508" cy="131969"/>
              <a:chOff x="4066057" y="4252594"/>
              <a:chExt cx="581847" cy="273737"/>
            </a:xfrm>
          </p:grpSpPr>
          <p:grpSp>
            <p:nvGrpSpPr>
              <p:cNvPr id="15405" name="Google Shape;15405;p33"/>
              <p:cNvGrpSpPr/>
              <p:nvPr/>
            </p:nvGrpSpPr>
            <p:grpSpPr>
              <a:xfrm>
                <a:off x="4066057" y="4252594"/>
                <a:ext cx="581847" cy="273737"/>
                <a:chOff x="4066057" y="4252594"/>
                <a:chExt cx="581847" cy="273737"/>
              </a:xfrm>
            </p:grpSpPr>
            <p:grpSp>
              <p:nvGrpSpPr>
                <p:cNvPr id="15406" name="Google Shape;15406;p33"/>
                <p:cNvGrpSpPr/>
                <p:nvPr/>
              </p:nvGrpSpPr>
              <p:grpSpPr>
                <a:xfrm>
                  <a:off x="4066057" y="4252594"/>
                  <a:ext cx="581847" cy="273737"/>
                  <a:chOff x="4066057" y="4252594"/>
                  <a:chExt cx="581847" cy="273737"/>
                </a:xfrm>
              </p:grpSpPr>
              <p:sp>
                <p:nvSpPr>
                  <p:cNvPr id="15407" name="Google Shape;15407;p33"/>
                  <p:cNvSpPr/>
                  <p:nvPr/>
                </p:nvSpPr>
                <p:spPr>
                  <a:xfrm>
                    <a:off x="4397784" y="4255325"/>
                    <a:ext cx="250120" cy="2710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120" h="271006" extrusionOk="0">
                        <a:moveTo>
                          <a:pt x="248511" y="48260"/>
                        </a:moveTo>
                        <a:cubicBezTo>
                          <a:pt x="240700" y="13018"/>
                          <a:pt x="208315" y="-1079"/>
                          <a:pt x="174978" y="64"/>
                        </a:cubicBezTo>
                        <a:cubicBezTo>
                          <a:pt x="105445" y="2540"/>
                          <a:pt x="51153" y="63977"/>
                          <a:pt x="11148" y="115126"/>
                        </a:cubicBezTo>
                        <a:cubicBezTo>
                          <a:pt x="5338" y="122651"/>
                          <a:pt x="4100" y="131985"/>
                          <a:pt x="5623" y="141034"/>
                        </a:cubicBezTo>
                        <a:cubicBezTo>
                          <a:pt x="-8093" y="162275"/>
                          <a:pt x="4576" y="193136"/>
                          <a:pt x="29626" y="202946"/>
                        </a:cubicBezTo>
                        <a:cubicBezTo>
                          <a:pt x="74870" y="220663"/>
                          <a:pt x="114208" y="266764"/>
                          <a:pt x="164024" y="270764"/>
                        </a:cubicBezTo>
                        <a:cubicBezTo>
                          <a:pt x="235176" y="276479"/>
                          <a:pt x="238700" y="179610"/>
                          <a:pt x="240796" y="131795"/>
                        </a:cubicBezTo>
                        <a:cubicBezTo>
                          <a:pt x="242034" y="103886"/>
                          <a:pt x="254607" y="76169"/>
                          <a:pt x="248416" y="48165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5408" name="Google Shape;15408;p33"/>
                  <p:cNvSpPr/>
                  <p:nvPr/>
                </p:nvSpPr>
                <p:spPr>
                  <a:xfrm>
                    <a:off x="4066057" y="4252594"/>
                    <a:ext cx="249036" cy="271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9036" h="271098" extrusionOk="0">
                        <a:moveTo>
                          <a:pt x="1974" y="47371"/>
                        </a:moveTo>
                        <a:cubicBezTo>
                          <a:pt x="10261" y="12224"/>
                          <a:pt x="42741" y="-1492"/>
                          <a:pt x="76079" y="127"/>
                        </a:cubicBezTo>
                        <a:cubicBezTo>
                          <a:pt x="145611" y="3366"/>
                          <a:pt x="199142" y="65564"/>
                          <a:pt x="238480" y="117189"/>
                        </a:cubicBezTo>
                        <a:cubicBezTo>
                          <a:pt x="244290" y="124714"/>
                          <a:pt x="245433" y="134049"/>
                          <a:pt x="243623" y="143193"/>
                        </a:cubicBezTo>
                        <a:cubicBezTo>
                          <a:pt x="257149" y="164529"/>
                          <a:pt x="244005" y="195295"/>
                          <a:pt x="218858" y="204820"/>
                        </a:cubicBezTo>
                        <a:cubicBezTo>
                          <a:pt x="173329" y="221964"/>
                          <a:pt x="133515" y="267589"/>
                          <a:pt x="83508" y="270923"/>
                        </a:cubicBezTo>
                        <a:cubicBezTo>
                          <a:pt x="12261" y="275781"/>
                          <a:pt x="9975" y="178816"/>
                          <a:pt x="8451" y="131001"/>
                        </a:cubicBezTo>
                        <a:cubicBezTo>
                          <a:pt x="7594" y="103093"/>
                          <a:pt x="-4693" y="75279"/>
                          <a:pt x="1974" y="47276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5409" name="Google Shape;15409;p33"/>
                <p:cNvSpPr/>
                <p:nvPr/>
              </p:nvSpPr>
              <p:spPr>
                <a:xfrm>
                  <a:off x="4276716" y="4331754"/>
                  <a:ext cx="160886" cy="176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886" h="176165" extrusionOk="0">
                      <a:moveTo>
                        <a:pt x="159838" y="76606"/>
                      </a:moveTo>
                      <a:cubicBezTo>
                        <a:pt x="161076" y="62986"/>
                        <a:pt x="158790" y="49365"/>
                        <a:pt x="150504" y="37935"/>
                      </a:cubicBezTo>
                      <a:cubicBezTo>
                        <a:pt x="141836" y="25933"/>
                        <a:pt x="130501" y="17837"/>
                        <a:pt x="117833" y="12598"/>
                      </a:cubicBezTo>
                      <a:cubicBezTo>
                        <a:pt x="97354" y="-1213"/>
                        <a:pt x="73732" y="-4070"/>
                        <a:pt x="49443" y="6026"/>
                      </a:cubicBezTo>
                      <a:cubicBezTo>
                        <a:pt x="31346" y="13551"/>
                        <a:pt x="20011" y="30982"/>
                        <a:pt x="12201" y="48508"/>
                      </a:cubicBezTo>
                      <a:cubicBezTo>
                        <a:pt x="4962" y="61747"/>
                        <a:pt x="770" y="76987"/>
                        <a:pt x="104" y="93370"/>
                      </a:cubicBezTo>
                      <a:cubicBezTo>
                        <a:pt x="-1039" y="119659"/>
                        <a:pt x="7057" y="154235"/>
                        <a:pt x="33632" y="164808"/>
                      </a:cubicBezTo>
                      <a:cubicBezTo>
                        <a:pt x="108689" y="194431"/>
                        <a:pt x="152980" y="161855"/>
                        <a:pt x="158600" y="116040"/>
                      </a:cubicBezTo>
                      <a:cubicBezTo>
                        <a:pt x="160314" y="102419"/>
                        <a:pt x="162124" y="89370"/>
                        <a:pt x="159743" y="76606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5410" name="Google Shape;15410;p33"/>
              <p:cNvSpPr/>
              <p:nvPr/>
            </p:nvSpPr>
            <p:spPr>
              <a:xfrm>
                <a:off x="4459651" y="4443487"/>
                <a:ext cx="136360" cy="54627"/>
              </a:xfrm>
              <a:custGeom>
                <a:avLst/>
                <a:gdLst/>
                <a:ahLst/>
                <a:cxnLst/>
                <a:rect l="l" t="t" r="r" b="b"/>
                <a:pathLst>
                  <a:path w="136360" h="54627" extrusionOk="0">
                    <a:moveTo>
                      <a:pt x="135875" y="21928"/>
                    </a:moveTo>
                    <a:cubicBezTo>
                      <a:pt x="127874" y="-19982"/>
                      <a:pt x="-24050" y="10117"/>
                      <a:pt x="3287" y="15356"/>
                    </a:cubicBezTo>
                    <a:cubicBezTo>
                      <a:pt x="29671" y="20499"/>
                      <a:pt x="74725" y="49074"/>
                      <a:pt x="101204" y="54123"/>
                    </a:cubicBezTo>
                    <a:cubicBezTo>
                      <a:pt x="108729" y="55551"/>
                      <a:pt x="115111" y="53837"/>
                      <a:pt x="120159" y="50408"/>
                    </a:cubicBezTo>
                    <a:cubicBezTo>
                      <a:pt x="130446" y="46122"/>
                      <a:pt x="138447" y="35930"/>
                      <a:pt x="135875" y="21928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411" name="Google Shape;15411;p33"/>
              <p:cNvSpPr/>
              <p:nvPr/>
            </p:nvSpPr>
            <p:spPr>
              <a:xfrm>
                <a:off x="4120400" y="4441229"/>
                <a:ext cx="136496" cy="54285"/>
              </a:xfrm>
              <a:custGeom>
                <a:avLst/>
                <a:gdLst/>
                <a:ahLst/>
                <a:cxnLst/>
                <a:rect l="l" t="t" r="r" b="b"/>
                <a:pathLst>
                  <a:path w="136496" h="54285" extrusionOk="0">
                    <a:moveTo>
                      <a:pt x="590" y="21233"/>
                    </a:moveTo>
                    <a:cubicBezTo>
                      <a:pt x="9163" y="-20582"/>
                      <a:pt x="160610" y="11422"/>
                      <a:pt x="133178" y="16280"/>
                    </a:cubicBezTo>
                    <a:cubicBezTo>
                      <a:pt x="106699" y="21042"/>
                      <a:pt x="61264" y="49046"/>
                      <a:pt x="34785" y="53808"/>
                    </a:cubicBezTo>
                    <a:cubicBezTo>
                      <a:pt x="27260" y="55237"/>
                      <a:pt x="20879" y="53332"/>
                      <a:pt x="15926" y="49808"/>
                    </a:cubicBezTo>
                    <a:cubicBezTo>
                      <a:pt x="5638" y="45426"/>
                      <a:pt x="-2267" y="35044"/>
                      <a:pt x="590" y="21233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412" name="Google Shape;15412;p33"/>
          <p:cNvSpPr/>
          <p:nvPr/>
        </p:nvSpPr>
        <p:spPr>
          <a:xfrm>
            <a:off x="11093160" y="202881"/>
            <a:ext cx="306481" cy="307100"/>
          </a:xfrm>
          <a:custGeom>
            <a:avLst/>
            <a:gdLst/>
            <a:ahLst/>
            <a:cxnLst/>
            <a:rect l="l" t="t" r="r" b="b"/>
            <a:pathLst>
              <a:path w="567559" h="568703" extrusionOk="0">
                <a:moveTo>
                  <a:pt x="559201" y="314766"/>
                </a:moveTo>
                <a:cubicBezTo>
                  <a:pt x="547961" y="315623"/>
                  <a:pt x="539294" y="310670"/>
                  <a:pt x="533388" y="302669"/>
                </a:cubicBezTo>
                <a:lnTo>
                  <a:pt x="550914" y="302669"/>
                </a:lnTo>
                <a:cubicBezTo>
                  <a:pt x="573107" y="302669"/>
                  <a:pt x="573107" y="277142"/>
                  <a:pt x="550914" y="277142"/>
                </a:cubicBezTo>
                <a:lnTo>
                  <a:pt x="537389" y="277142"/>
                </a:lnTo>
                <a:cubicBezTo>
                  <a:pt x="541580" y="272665"/>
                  <a:pt x="547199" y="269712"/>
                  <a:pt x="554057" y="268760"/>
                </a:cubicBezTo>
                <a:cubicBezTo>
                  <a:pt x="558153" y="268188"/>
                  <a:pt x="561677" y="265712"/>
                  <a:pt x="561677" y="261045"/>
                </a:cubicBezTo>
                <a:cubicBezTo>
                  <a:pt x="561677" y="257235"/>
                  <a:pt x="558153" y="252853"/>
                  <a:pt x="554057" y="253425"/>
                </a:cubicBezTo>
                <a:cubicBezTo>
                  <a:pt x="538341" y="255520"/>
                  <a:pt x="525673" y="263997"/>
                  <a:pt x="518815" y="277142"/>
                </a:cubicBezTo>
                <a:lnTo>
                  <a:pt x="352889" y="277142"/>
                </a:lnTo>
                <a:cubicBezTo>
                  <a:pt x="350413" y="267141"/>
                  <a:pt x="346127" y="257711"/>
                  <a:pt x="340316" y="249424"/>
                </a:cubicBezTo>
                <a:lnTo>
                  <a:pt x="474524" y="102549"/>
                </a:lnTo>
                <a:cubicBezTo>
                  <a:pt x="475000" y="101977"/>
                  <a:pt x="475381" y="101406"/>
                  <a:pt x="475857" y="100929"/>
                </a:cubicBezTo>
                <a:cubicBezTo>
                  <a:pt x="482620" y="101691"/>
                  <a:pt x="489383" y="101882"/>
                  <a:pt x="496145" y="101882"/>
                </a:cubicBezTo>
                <a:cubicBezTo>
                  <a:pt x="512624" y="101882"/>
                  <a:pt x="512624" y="76355"/>
                  <a:pt x="496145" y="76355"/>
                </a:cubicBezTo>
                <a:cubicBezTo>
                  <a:pt x="492335" y="76355"/>
                  <a:pt x="488525" y="76355"/>
                  <a:pt x="484620" y="76164"/>
                </a:cubicBezTo>
                <a:cubicBezTo>
                  <a:pt x="484906" y="71402"/>
                  <a:pt x="485001" y="66639"/>
                  <a:pt x="485001" y="61877"/>
                </a:cubicBezTo>
                <a:cubicBezTo>
                  <a:pt x="485001" y="45399"/>
                  <a:pt x="459665" y="45399"/>
                  <a:pt x="459474" y="61877"/>
                </a:cubicBezTo>
                <a:cubicBezTo>
                  <a:pt x="459474" y="69783"/>
                  <a:pt x="458331" y="77403"/>
                  <a:pt x="454426" y="84356"/>
                </a:cubicBezTo>
                <a:cubicBezTo>
                  <a:pt x="453664" y="85689"/>
                  <a:pt x="453283" y="86928"/>
                  <a:pt x="452997" y="88261"/>
                </a:cubicBezTo>
                <a:lnTo>
                  <a:pt x="322219" y="231422"/>
                </a:lnTo>
                <a:cubicBezTo>
                  <a:pt x="314123" y="225897"/>
                  <a:pt x="304788" y="222087"/>
                  <a:pt x="294311" y="220373"/>
                </a:cubicBezTo>
                <a:lnTo>
                  <a:pt x="294311" y="68259"/>
                </a:lnTo>
                <a:cubicBezTo>
                  <a:pt x="320028" y="70735"/>
                  <a:pt x="331458" y="36921"/>
                  <a:pt x="331744" y="14157"/>
                </a:cubicBezTo>
                <a:cubicBezTo>
                  <a:pt x="331839" y="4251"/>
                  <a:pt x="316504" y="4251"/>
                  <a:pt x="316409" y="14157"/>
                </a:cubicBezTo>
                <a:cubicBezTo>
                  <a:pt x="316218" y="28444"/>
                  <a:pt x="311360" y="54162"/>
                  <a:pt x="294311" y="52447"/>
                </a:cubicBezTo>
                <a:lnTo>
                  <a:pt x="294311" y="23110"/>
                </a:lnTo>
                <a:cubicBezTo>
                  <a:pt x="294311" y="1012"/>
                  <a:pt x="268784" y="1012"/>
                  <a:pt x="268784" y="23110"/>
                </a:cubicBezTo>
                <a:lnTo>
                  <a:pt x="268784" y="57781"/>
                </a:lnTo>
                <a:cubicBezTo>
                  <a:pt x="252020" y="50923"/>
                  <a:pt x="249162" y="24729"/>
                  <a:pt x="250019" y="7394"/>
                </a:cubicBezTo>
                <a:cubicBezTo>
                  <a:pt x="250591" y="-2512"/>
                  <a:pt x="235256" y="-2417"/>
                  <a:pt x="234684" y="7394"/>
                </a:cubicBezTo>
                <a:cubicBezTo>
                  <a:pt x="233351" y="33111"/>
                  <a:pt x="241637" y="68735"/>
                  <a:pt x="268784" y="74259"/>
                </a:cubicBezTo>
                <a:lnTo>
                  <a:pt x="268784" y="220849"/>
                </a:lnTo>
                <a:cubicBezTo>
                  <a:pt x="257925" y="223040"/>
                  <a:pt x="247733" y="227898"/>
                  <a:pt x="239447" y="235327"/>
                </a:cubicBezTo>
                <a:lnTo>
                  <a:pt x="100667" y="108549"/>
                </a:lnTo>
                <a:cubicBezTo>
                  <a:pt x="102953" y="102358"/>
                  <a:pt x="103525" y="95119"/>
                  <a:pt x="103525" y="89118"/>
                </a:cubicBezTo>
                <a:cubicBezTo>
                  <a:pt x="103715" y="72545"/>
                  <a:pt x="78855" y="72831"/>
                  <a:pt x="77998" y="89118"/>
                </a:cubicBezTo>
                <a:cubicBezTo>
                  <a:pt x="77903" y="91595"/>
                  <a:pt x="76855" y="95024"/>
                  <a:pt x="75712" y="98453"/>
                </a:cubicBezTo>
                <a:cubicBezTo>
                  <a:pt x="68854" y="99786"/>
                  <a:pt x="61901" y="101025"/>
                  <a:pt x="54947" y="102358"/>
                </a:cubicBezTo>
                <a:cubicBezTo>
                  <a:pt x="48089" y="103692"/>
                  <a:pt x="44279" y="111693"/>
                  <a:pt x="45994" y="118074"/>
                </a:cubicBezTo>
                <a:cubicBezTo>
                  <a:pt x="47899" y="125123"/>
                  <a:pt x="54852" y="128361"/>
                  <a:pt x="61710" y="127028"/>
                </a:cubicBezTo>
                <a:cubicBezTo>
                  <a:pt x="67520" y="125885"/>
                  <a:pt x="73426" y="124837"/>
                  <a:pt x="79236" y="123694"/>
                </a:cubicBezTo>
                <a:lnTo>
                  <a:pt x="224016" y="255996"/>
                </a:lnTo>
                <a:cubicBezTo>
                  <a:pt x="222778" y="258759"/>
                  <a:pt x="221635" y="261616"/>
                  <a:pt x="220682" y="264664"/>
                </a:cubicBezTo>
                <a:cubicBezTo>
                  <a:pt x="219444" y="268855"/>
                  <a:pt x="218587" y="273046"/>
                  <a:pt x="218206" y="277237"/>
                </a:cubicBezTo>
                <a:lnTo>
                  <a:pt x="53900" y="277237"/>
                </a:lnTo>
                <a:cubicBezTo>
                  <a:pt x="45518" y="259425"/>
                  <a:pt x="26182" y="253901"/>
                  <a:pt x="7322" y="251805"/>
                </a:cubicBezTo>
                <a:cubicBezTo>
                  <a:pt x="-2488" y="250758"/>
                  <a:pt x="-2393" y="266093"/>
                  <a:pt x="7322" y="267141"/>
                </a:cubicBezTo>
                <a:cubicBezTo>
                  <a:pt x="16943" y="268188"/>
                  <a:pt x="28468" y="270284"/>
                  <a:pt x="35612" y="277237"/>
                </a:cubicBezTo>
                <a:lnTo>
                  <a:pt x="22372" y="277237"/>
                </a:lnTo>
                <a:cubicBezTo>
                  <a:pt x="179" y="277142"/>
                  <a:pt x="179" y="302764"/>
                  <a:pt x="22372" y="302764"/>
                </a:cubicBezTo>
                <a:lnTo>
                  <a:pt x="41041" y="302764"/>
                </a:lnTo>
                <a:cubicBezTo>
                  <a:pt x="35993" y="312194"/>
                  <a:pt x="25229" y="321147"/>
                  <a:pt x="16276" y="315909"/>
                </a:cubicBezTo>
                <a:cubicBezTo>
                  <a:pt x="7703" y="310860"/>
                  <a:pt x="-12" y="324100"/>
                  <a:pt x="8561" y="329148"/>
                </a:cubicBezTo>
                <a:cubicBezTo>
                  <a:pt x="28182" y="340769"/>
                  <a:pt x="51042" y="322481"/>
                  <a:pt x="57519" y="302764"/>
                </a:cubicBezTo>
                <a:lnTo>
                  <a:pt x="221254" y="302764"/>
                </a:lnTo>
                <a:cubicBezTo>
                  <a:pt x="224016" y="311813"/>
                  <a:pt x="228588" y="320290"/>
                  <a:pt x="234398" y="327815"/>
                </a:cubicBezTo>
                <a:cubicBezTo>
                  <a:pt x="234113" y="328101"/>
                  <a:pt x="233827" y="328291"/>
                  <a:pt x="233636" y="328577"/>
                </a:cubicBezTo>
                <a:lnTo>
                  <a:pt x="102953" y="471642"/>
                </a:lnTo>
                <a:cubicBezTo>
                  <a:pt x="94381" y="471833"/>
                  <a:pt x="85808" y="472404"/>
                  <a:pt x="77236" y="473738"/>
                </a:cubicBezTo>
                <a:cubicBezTo>
                  <a:pt x="70378" y="474786"/>
                  <a:pt x="66663" y="483358"/>
                  <a:pt x="68282" y="489454"/>
                </a:cubicBezTo>
                <a:cubicBezTo>
                  <a:pt x="70283" y="496693"/>
                  <a:pt x="77141" y="499455"/>
                  <a:pt x="83999" y="498408"/>
                </a:cubicBezTo>
                <a:cubicBezTo>
                  <a:pt x="88666" y="497646"/>
                  <a:pt x="93428" y="497360"/>
                  <a:pt x="98191" y="497265"/>
                </a:cubicBezTo>
                <a:cubicBezTo>
                  <a:pt x="99334" y="500027"/>
                  <a:pt x="100096" y="503170"/>
                  <a:pt x="100191" y="506504"/>
                </a:cubicBezTo>
                <a:cubicBezTo>
                  <a:pt x="100667" y="520410"/>
                  <a:pt x="122384" y="524506"/>
                  <a:pt x="125242" y="509933"/>
                </a:cubicBezTo>
                <a:cubicBezTo>
                  <a:pt x="126861" y="501741"/>
                  <a:pt x="126194" y="493836"/>
                  <a:pt x="124575" y="485835"/>
                </a:cubicBezTo>
                <a:lnTo>
                  <a:pt x="252401" y="345912"/>
                </a:lnTo>
                <a:cubicBezTo>
                  <a:pt x="252401" y="345912"/>
                  <a:pt x="252591" y="345627"/>
                  <a:pt x="252686" y="345531"/>
                </a:cubicBezTo>
                <a:cubicBezTo>
                  <a:pt x="257735" y="349056"/>
                  <a:pt x="263069" y="352008"/>
                  <a:pt x="268688" y="354199"/>
                </a:cubicBezTo>
                <a:lnTo>
                  <a:pt x="268688" y="510219"/>
                </a:lnTo>
                <a:cubicBezTo>
                  <a:pt x="248591" y="519839"/>
                  <a:pt x="240209" y="536508"/>
                  <a:pt x="236589" y="559082"/>
                </a:cubicBezTo>
                <a:cubicBezTo>
                  <a:pt x="235065" y="568702"/>
                  <a:pt x="249829" y="572893"/>
                  <a:pt x="251353" y="563178"/>
                </a:cubicBezTo>
                <a:cubicBezTo>
                  <a:pt x="253734" y="548223"/>
                  <a:pt x="257544" y="535746"/>
                  <a:pt x="268688" y="527649"/>
                </a:cubicBezTo>
                <a:lnTo>
                  <a:pt x="268688" y="551843"/>
                </a:lnTo>
                <a:cubicBezTo>
                  <a:pt x="268688" y="574036"/>
                  <a:pt x="294215" y="574036"/>
                  <a:pt x="294215" y="551843"/>
                </a:cubicBezTo>
                <a:lnTo>
                  <a:pt x="294215" y="532983"/>
                </a:lnTo>
                <a:cubicBezTo>
                  <a:pt x="302312" y="539270"/>
                  <a:pt x="306693" y="549462"/>
                  <a:pt x="309836" y="559749"/>
                </a:cubicBezTo>
                <a:cubicBezTo>
                  <a:pt x="312694" y="569178"/>
                  <a:pt x="327553" y="565178"/>
                  <a:pt x="324600" y="555653"/>
                </a:cubicBezTo>
                <a:cubicBezTo>
                  <a:pt x="319361" y="538698"/>
                  <a:pt x="310694" y="522030"/>
                  <a:pt x="294215" y="515076"/>
                </a:cubicBezTo>
                <a:lnTo>
                  <a:pt x="294215" y="358771"/>
                </a:lnTo>
                <a:cubicBezTo>
                  <a:pt x="305741" y="358485"/>
                  <a:pt x="316409" y="354771"/>
                  <a:pt x="325362" y="348770"/>
                </a:cubicBezTo>
                <a:lnTo>
                  <a:pt x="464618" y="476024"/>
                </a:lnTo>
                <a:cubicBezTo>
                  <a:pt x="465094" y="476786"/>
                  <a:pt x="465761" y="477548"/>
                  <a:pt x="466523" y="478215"/>
                </a:cubicBezTo>
                <a:cubicBezTo>
                  <a:pt x="467189" y="478786"/>
                  <a:pt x="467761" y="479262"/>
                  <a:pt x="468237" y="479739"/>
                </a:cubicBezTo>
                <a:cubicBezTo>
                  <a:pt x="468904" y="484120"/>
                  <a:pt x="469475" y="488597"/>
                  <a:pt x="469571" y="493074"/>
                </a:cubicBezTo>
                <a:cubicBezTo>
                  <a:pt x="469952" y="507552"/>
                  <a:pt x="490526" y="510409"/>
                  <a:pt x="494621" y="496503"/>
                </a:cubicBezTo>
                <a:cubicBezTo>
                  <a:pt x="496050" y="491740"/>
                  <a:pt x="496526" y="486787"/>
                  <a:pt x="496050" y="481929"/>
                </a:cubicBezTo>
                <a:cubicBezTo>
                  <a:pt x="498908" y="481929"/>
                  <a:pt x="501670" y="481929"/>
                  <a:pt x="504432" y="481929"/>
                </a:cubicBezTo>
                <a:cubicBezTo>
                  <a:pt x="520910" y="481929"/>
                  <a:pt x="520910" y="456402"/>
                  <a:pt x="504432" y="456402"/>
                </a:cubicBezTo>
                <a:cubicBezTo>
                  <a:pt x="501289" y="456402"/>
                  <a:pt x="498050" y="456402"/>
                  <a:pt x="494907" y="456212"/>
                </a:cubicBezTo>
                <a:cubicBezTo>
                  <a:pt x="492240" y="456212"/>
                  <a:pt x="489478" y="455926"/>
                  <a:pt x="486811" y="455736"/>
                </a:cubicBezTo>
                <a:cubicBezTo>
                  <a:pt x="485954" y="455736"/>
                  <a:pt x="485096" y="455545"/>
                  <a:pt x="484239" y="455450"/>
                </a:cubicBezTo>
                <a:cubicBezTo>
                  <a:pt x="484525" y="455450"/>
                  <a:pt x="482810" y="455164"/>
                  <a:pt x="482429" y="455069"/>
                </a:cubicBezTo>
                <a:cubicBezTo>
                  <a:pt x="481382" y="454783"/>
                  <a:pt x="480334" y="454783"/>
                  <a:pt x="479381" y="454783"/>
                </a:cubicBezTo>
                <a:lnTo>
                  <a:pt x="343555" y="330672"/>
                </a:lnTo>
                <a:cubicBezTo>
                  <a:pt x="349079" y="322386"/>
                  <a:pt x="352889" y="312861"/>
                  <a:pt x="354318" y="302859"/>
                </a:cubicBezTo>
                <a:lnTo>
                  <a:pt x="515576" y="302859"/>
                </a:lnTo>
                <a:cubicBezTo>
                  <a:pt x="523863" y="319719"/>
                  <a:pt x="539008" y="331720"/>
                  <a:pt x="559106" y="330291"/>
                </a:cubicBezTo>
                <a:cubicBezTo>
                  <a:pt x="568916" y="329529"/>
                  <a:pt x="569012" y="314289"/>
                  <a:pt x="559106" y="314956"/>
                </a:cubicBezTo>
                <a:close/>
                <a:moveTo>
                  <a:pt x="289167" y="317718"/>
                </a:moveTo>
                <a:cubicBezTo>
                  <a:pt x="270308" y="317909"/>
                  <a:pt x="256877" y="291810"/>
                  <a:pt x="260306" y="275523"/>
                </a:cubicBezTo>
                <a:cubicBezTo>
                  <a:pt x="261164" y="271713"/>
                  <a:pt x="262592" y="268665"/>
                  <a:pt x="264593" y="266379"/>
                </a:cubicBezTo>
                <a:cubicBezTo>
                  <a:pt x="277642" y="250758"/>
                  <a:pt x="297930" y="258759"/>
                  <a:pt x="301931" y="266950"/>
                </a:cubicBezTo>
                <a:cubicBezTo>
                  <a:pt x="302026" y="267236"/>
                  <a:pt x="302407" y="267236"/>
                  <a:pt x="302693" y="267426"/>
                </a:cubicBezTo>
                <a:cubicBezTo>
                  <a:pt x="308979" y="275237"/>
                  <a:pt x="313837" y="286095"/>
                  <a:pt x="314408" y="291429"/>
                </a:cubicBezTo>
                <a:cubicBezTo>
                  <a:pt x="316123" y="306955"/>
                  <a:pt x="304026" y="317718"/>
                  <a:pt x="289167" y="31790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413" name="Google Shape;15413;p33"/>
          <p:cNvSpPr/>
          <p:nvPr/>
        </p:nvSpPr>
        <p:spPr>
          <a:xfrm>
            <a:off x="1086293" y="202865"/>
            <a:ext cx="306481" cy="307100"/>
          </a:xfrm>
          <a:custGeom>
            <a:avLst/>
            <a:gdLst/>
            <a:ahLst/>
            <a:cxnLst/>
            <a:rect l="l" t="t" r="r" b="b"/>
            <a:pathLst>
              <a:path w="567559" h="568703" extrusionOk="0">
                <a:moveTo>
                  <a:pt x="559201" y="314766"/>
                </a:moveTo>
                <a:cubicBezTo>
                  <a:pt x="547961" y="315623"/>
                  <a:pt x="539294" y="310670"/>
                  <a:pt x="533388" y="302669"/>
                </a:cubicBezTo>
                <a:lnTo>
                  <a:pt x="550914" y="302669"/>
                </a:lnTo>
                <a:cubicBezTo>
                  <a:pt x="573107" y="302669"/>
                  <a:pt x="573107" y="277142"/>
                  <a:pt x="550914" y="277142"/>
                </a:cubicBezTo>
                <a:lnTo>
                  <a:pt x="537389" y="277142"/>
                </a:lnTo>
                <a:cubicBezTo>
                  <a:pt x="541580" y="272665"/>
                  <a:pt x="547199" y="269712"/>
                  <a:pt x="554057" y="268760"/>
                </a:cubicBezTo>
                <a:cubicBezTo>
                  <a:pt x="558153" y="268188"/>
                  <a:pt x="561677" y="265712"/>
                  <a:pt x="561677" y="261045"/>
                </a:cubicBezTo>
                <a:cubicBezTo>
                  <a:pt x="561677" y="257235"/>
                  <a:pt x="558153" y="252853"/>
                  <a:pt x="554057" y="253425"/>
                </a:cubicBezTo>
                <a:cubicBezTo>
                  <a:pt x="538341" y="255520"/>
                  <a:pt x="525673" y="263997"/>
                  <a:pt x="518815" y="277142"/>
                </a:cubicBezTo>
                <a:lnTo>
                  <a:pt x="352889" y="277142"/>
                </a:lnTo>
                <a:cubicBezTo>
                  <a:pt x="350413" y="267141"/>
                  <a:pt x="346127" y="257711"/>
                  <a:pt x="340316" y="249424"/>
                </a:cubicBezTo>
                <a:lnTo>
                  <a:pt x="474524" y="102549"/>
                </a:lnTo>
                <a:cubicBezTo>
                  <a:pt x="475000" y="101977"/>
                  <a:pt x="475381" y="101406"/>
                  <a:pt x="475857" y="100929"/>
                </a:cubicBezTo>
                <a:cubicBezTo>
                  <a:pt x="482620" y="101691"/>
                  <a:pt x="489383" y="101882"/>
                  <a:pt x="496145" y="101882"/>
                </a:cubicBezTo>
                <a:cubicBezTo>
                  <a:pt x="512624" y="101882"/>
                  <a:pt x="512624" y="76355"/>
                  <a:pt x="496145" y="76355"/>
                </a:cubicBezTo>
                <a:cubicBezTo>
                  <a:pt x="492335" y="76355"/>
                  <a:pt x="488525" y="76355"/>
                  <a:pt x="484620" y="76164"/>
                </a:cubicBezTo>
                <a:cubicBezTo>
                  <a:pt x="484906" y="71402"/>
                  <a:pt x="485001" y="66639"/>
                  <a:pt x="485001" y="61877"/>
                </a:cubicBezTo>
                <a:cubicBezTo>
                  <a:pt x="485001" y="45399"/>
                  <a:pt x="459665" y="45399"/>
                  <a:pt x="459474" y="61877"/>
                </a:cubicBezTo>
                <a:cubicBezTo>
                  <a:pt x="459474" y="69783"/>
                  <a:pt x="458331" y="77403"/>
                  <a:pt x="454426" y="84356"/>
                </a:cubicBezTo>
                <a:cubicBezTo>
                  <a:pt x="453664" y="85689"/>
                  <a:pt x="453283" y="86928"/>
                  <a:pt x="452997" y="88261"/>
                </a:cubicBezTo>
                <a:lnTo>
                  <a:pt x="322219" y="231422"/>
                </a:lnTo>
                <a:cubicBezTo>
                  <a:pt x="314123" y="225897"/>
                  <a:pt x="304788" y="222087"/>
                  <a:pt x="294311" y="220373"/>
                </a:cubicBezTo>
                <a:lnTo>
                  <a:pt x="294311" y="68259"/>
                </a:lnTo>
                <a:cubicBezTo>
                  <a:pt x="320028" y="70735"/>
                  <a:pt x="331458" y="36921"/>
                  <a:pt x="331744" y="14157"/>
                </a:cubicBezTo>
                <a:cubicBezTo>
                  <a:pt x="331839" y="4251"/>
                  <a:pt x="316504" y="4251"/>
                  <a:pt x="316409" y="14157"/>
                </a:cubicBezTo>
                <a:cubicBezTo>
                  <a:pt x="316218" y="28444"/>
                  <a:pt x="311360" y="54162"/>
                  <a:pt x="294311" y="52447"/>
                </a:cubicBezTo>
                <a:lnTo>
                  <a:pt x="294311" y="23110"/>
                </a:lnTo>
                <a:cubicBezTo>
                  <a:pt x="294311" y="1012"/>
                  <a:pt x="268784" y="1012"/>
                  <a:pt x="268784" y="23110"/>
                </a:cubicBezTo>
                <a:lnTo>
                  <a:pt x="268784" y="57781"/>
                </a:lnTo>
                <a:cubicBezTo>
                  <a:pt x="252020" y="50923"/>
                  <a:pt x="249162" y="24729"/>
                  <a:pt x="250019" y="7394"/>
                </a:cubicBezTo>
                <a:cubicBezTo>
                  <a:pt x="250591" y="-2512"/>
                  <a:pt x="235256" y="-2417"/>
                  <a:pt x="234684" y="7394"/>
                </a:cubicBezTo>
                <a:cubicBezTo>
                  <a:pt x="233351" y="33111"/>
                  <a:pt x="241637" y="68735"/>
                  <a:pt x="268784" y="74259"/>
                </a:cubicBezTo>
                <a:lnTo>
                  <a:pt x="268784" y="220849"/>
                </a:lnTo>
                <a:cubicBezTo>
                  <a:pt x="257925" y="223040"/>
                  <a:pt x="247733" y="227898"/>
                  <a:pt x="239447" y="235327"/>
                </a:cubicBezTo>
                <a:lnTo>
                  <a:pt x="100667" y="108549"/>
                </a:lnTo>
                <a:cubicBezTo>
                  <a:pt x="102953" y="102358"/>
                  <a:pt x="103525" y="95119"/>
                  <a:pt x="103525" y="89118"/>
                </a:cubicBezTo>
                <a:cubicBezTo>
                  <a:pt x="103715" y="72545"/>
                  <a:pt x="78855" y="72831"/>
                  <a:pt x="77998" y="89118"/>
                </a:cubicBezTo>
                <a:cubicBezTo>
                  <a:pt x="77903" y="91595"/>
                  <a:pt x="76855" y="95024"/>
                  <a:pt x="75712" y="98453"/>
                </a:cubicBezTo>
                <a:cubicBezTo>
                  <a:pt x="68854" y="99786"/>
                  <a:pt x="61901" y="101025"/>
                  <a:pt x="54947" y="102358"/>
                </a:cubicBezTo>
                <a:cubicBezTo>
                  <a:pt x="48089" y="103692"/>
                  <a:pt x="44279" y="111693"/>
                  <a:pt x="45994" y="118074"/>
                </a:cubicBezTo>
                <a:cubicBezTo>
                  <a:pt x="47899" y="125123"/>
                  <a:pt x="54852" y="128361"/>
                  <a:pt x="61710" y="127028"/>
                </a:cubicBezTo>
                <a:cubicBezTo>
                  <a:pt x="67520" y="125885"/>
                  <a:pt x="73426" y="124837"/>
                  <a:pt x="79236" y="123694"/>
                </a:cubicBezTo>
                <a:lnTo>
                  <a:pt x="224016" y="255996"/>
                </a:lnTo>
                <a:cubicBezTo>
                  <a:pt x="222778" y="258759"/>
                  <a:pt x="221635" y="261616"/>
                  <a:pt x="220682" y="264664"/>
                </a:cubicBezTo>
                <a:cubicBezTo>
                  <a:pt x="219444" y="268855"/>
                  <a:pt x="218587" y="273046"/>
                  <a:pt x="218206" y="277237"/>
                </a:cubicBezTo>
                <a:lnTo>
                  <a:pt x="53900" y="277237"/>
                </a:lnTo>
                <a:cubicBezTo>
                  <a:pt x="45518" y="259425"/>
                  <a:pt x="26182" y="253901"/>
                  <a:pt x="7322" y="251805"/>
                </a:cubicBezTo>
                <a:cubicBezTo>
                  <a:pt x="-2488" y="250758"/>
                  <a:pt x="-2393" y="266093"/>
                  <a:pt x="7322" y="267141"/>
                </a:cubicBezTo>
                <a:cubicBezTo>
                  <a:pt x="16943" y="268188"/>
                  <a:pt x="28468" y="270284"/>
                  <a:pt x="35612" y="277237"/>
                </a:cubicBezTo>
                <a:lnTo>
                  <a:pt x="22372" y="277237"/>
                </a:lnTo>
                <a:cubicBezTo>
                  <a:pt x="179" y="277142"/>
                  <a:pt x="179" y="302764"/>
                  <a:pt x="22372" y="302764"/>
                </a:cubicBezTo>
                <a:lnTo>
                  <a:pt x="41041" y="302764"/>
                </a:lnTo>
                <a:cubicBezTo>
                  <a:pt x="35993" y="312194"/>
                  <a:pt x="25229" y="321147"/>
                  <a:pt x="16276" y="315909"/>
                </a:cubicBezTo>
                <a:cubicBezTo>
                  <a:pt x="7703" y="310860"/>
                  <a:pt x="-12" y="324100"/>
                  <a:pt x="8561" y="329148"/>
                </a:cubicBezTo>
                <a:cubicBezTo>
                  <a:pt x="28182" y="340769"/>
                  <a:pt x="51042" y="322481"/>
                  <a:pt x="57519" y="302764"/>
                </a:cubicBezTo>
                <a:lnTo>
                  <a:pt x="221254" y="302764"/>
                </a:lnTo>
                <a:cubicBezTo>
                  <a:pt x="224016" y="311813"/>
                  <a:pt x="228588" y="320290"/>
                  <a:pt x="234398" y="327815"/>
                </a:cubicBezTo>
                <a:cubicBezTo>
                  <a:pt x="234113" y="328101"/>
                  <a:pt x="233827" y="328291"/>
                  <a:pt x="233636" y="328577"/>
                </a:cubicBezTo>
                <a:lnTo>
                  <a:pt x="102953" y="471642"/>
                </a:lnTo>
                <a:cubicBezTo>
                  <a:pt x="94381" y="471833"/>
                  <a:pt x="85808" y="472404"/>
                  <a:pt x="77236" y="473738"/>
                </a:cubicBezTo>
                <a:cubicBezTo>
                  <a:pt x="70378" y="474786"/>
                  <a:pt x="66663" y="483358"/>
                  <a:pt x="68282" y="489454"/>
                </a:cubicBezTo>
                <a:cubicBezTo>
                  <a:pt x="70283" y="496693"/>
                  <a:pt x="77141" y="499455"/>
                  <a:pt x="83999" y="498408"/>
                </a:cubicBezTo>
                <a:cubicBezTo>
                  <a:pt x="88666" y="497646"/>
                  <a:pt x="93428" y="497360"/>
                  <a:pt x="98191" y="497265"/>
                </a:cubicBezTo>
                <a:cubicBezTo>
                  <a:pt x="99334" y="500027"/>
                  <a:pt x="100096" y="503170"/>
                  <a:pt x="100191" y="506504"/>
                </a:cubicBezTo>
                <a:cubicBezTo>
                  <a:pt x="100667" y="520410"/>
                  <a:pt x="122384" y="524506"/>
                  <a:pt x="125242" y="509933"/>
                </a:cubicBezTo>
                <a:cubicBezTo>
                  <a:pt x="126861" y="501741"/>
                  <a:pt x="126194" y="493836"/>
                  <a:pt x="124575" y="485835"/>
                </a:cubicBezTo>
                <a:lnTo>
                  <a:pt x="252401" y="345912"/>
                </a:lnTo>
                <a:cubicBezTo>
                  <a:pt x="252401" y="345912"/>
                  <a:pt x="252591" y="345627"/>
                  <a:pt x="252686" y="345531"/>
                </a:cubicBezTo>
                <a:cubicBezTo>
                  <a:pt x="257735" y="349056"/>
                  <a:pt x="263069" y="352008"/>
                  <a:pt x="268688" y="354199"/>
                </a:cubicBezTo>
                <a:lnTo>
                  <a:pt x="268688" y="510219"/>
                </a:lnTo>
                <a:cubicBezTo>
                  <a:pt x="248591" y="519839"/>
                  <a:pt x="240209" y="536508"/>
                  <a:pt x="236589" y="559082"/>
                </a:cubicBezTo>
                <a:cubicBezTo>
                  <a:pt x="235065" y="568702"/>
                  <a:pt x="249829" y="572893"/>
                  <a:pt x="251353" y="563178"/>
                </a:cubicBezTo>
                <a:cubicBezTo>
                  <a:pt x="253734" y="548223"/>
                  <a:pt x="257544" y="535746"/>
                  <a:pt x="268688" y="527649"/>
                </a:cubicBezTo>
                <a:lnTo>
                  <a:pt x="268688" y="551843"/>
                </a:lnTo>
                <a:cubicBezTo>
                  <a:pt x="268688" y="574036"/>
                  <a:pt x="294215" y="574036"/>
                  <a:pt x="294215" y="551843"/>
                </a:cubicBezTo>
                <a:lnTo>
                  <a:pt x="294215" y="532983"/>
                </a:lnTo>
                <a:cubicBezTo>
                  <a:pt x="302312" y="539270"/>
                  <a:pt x="306693" y="549462"/>
                  <a:pt x="309836" y="559749"/>
                </a:cubicBezTo>
                <a:cubicBezTo>
                  <a:pt x="312694" y="569178"/>
                  <a:pt x="327553" y="565178"/>
                  <a:pt x="324600" y="555653"/>
                </a:cubicBezTo>
                <a:cubicBezTo>
                  <a:pt x="319361" y="538698"/>
                  <a:pt x="310694" y="522030"/>
                  <a:pt x="294215" y="515076"/>
                </a:cubicBezTo>
                <a:lnTo>
                  <a:pt x="294215" y="358771"/>
                </a:lnTo>
                <a:cubicBezTo>
                  <a:pt x="305741" y="358485"/>
                  <a:pt x="316409" y="354771"/>
                  <a:pt x="325362" y="348770"/>
                </a:cubicBezTo>
                <a:lnTo>
                  <a:pt x="464618" y="476024"/>
                </a:lnTo>
                <a:cubicBezTo>
                  <a:pt x="465094" y="476786"/>
                  <a:pt x="465761" y="477548"/>
                  <a:pt x="466523" y="478215"/>
                </a:cubicBezTo>
                <a:cubicBezTo>
                  <a:pt x="467189" y="478786"/>
                  <a:pt x="467761" y="479262"/>
                  <a:pt x="468237" y="479739"/>
                </a:cubicBezTo>
                <a:cubicBezTo>
                  <a:pt x="468904" y="484120"/>
                  <a:pt x="469475" y="488597"/>
                  <a:pt x="469571" y="493074"/>
                </a:cubicBezTo>
                <a:cubicBezTo>
                  <a:pt x="469952" y="507552"/>
                  <a:pt x="490526" y="510409"/>
                  <a:pt x="494621" y="496503"/>
                </a:cubicBezTo>
                <a:cubicBezTo>
                  <a:pt x="496050" y="491740"/>
                  <a:pt x="496526" y="486787"/>
                  <a:pt x="496050" y="481929"/>
                </a:cubicBezTo>
                <a:cubicBezTo>
                  <a:pt x="498908" y="481929"/>
                  <a:pt x="501670" y="481929"/>
                  <a:pt x="504432" y="481929"/>
                </a:cubicBezTo>
                <a:cubicBezTo>
                  <a:pt x="520910" y="481929"/>
                  <a:pt x="520910" y="456402"/>
                  <a:pt x="504432" y="456402"/>
                </a:cubicBezTo>
                <a:cubicBezTo>
                  <a:pt x="501289" y="456402"/>
                  <a:pt x="498050" y="456402"/>
                  <a:pt x="494907" y="456212"/>
                </a:cubicBezTo>
                <a:cubicBezTo>
                  <a:pt x="492240" y="456212"/>
                  <a:pt x="489478" y="455926"/>
                  <a:pt x="486811" y="455736"/>
                </a:cubicBezTo>
                <a:cubicBezTo>
                  <a:pt x="485954" y="455736"/>
                  <a:pt x="485096" y="455545"/>
                  <a:pt x="484239" y="455450"/>
                </a:cubicBezTo>
                <a:cubicBezTo>
                  <a:pt x="484525" y="455450"/>
                  <a:pt x="482810" y="455164"/>
                  <a:pt x="482429" y="455069"/>
                </a:cubicBezTo>
                <a:cubicBezTo>
                  <a:pt x="481382" y="454783"/>
                  <a:pt x="480334" y="454783"/>
                  <a:pt x="479381" y="454783"/>
                </a:cubicBezTo>
                <a:lnTo>
                  <a:pt x="343555" y="330672"/>
                </a:lnTo>
                <a:cubicBezTo>
                  <a:pt x="349079" y="322386"/>
                  <a:pt x="352889" y="312861"/>
                  <a:pt x="354318" y="302859"/>
                </a:cubicBezTo>
                <a:lnTo>
                  <a:pt x="515576" y="302859"/>
                </a:lnTo>
                <a:cubicBezTo>
                  <a:pt x="523863" y="319719"/>
                  <a:pt x="539008" y="331720"/>
                  <a:pt x="559106" y="330291"/>
                </a:cubicBezTo>
                <a:cubicBezTo>
                  <a:pt x="568916" y="329529"/>
                  <a:pt x="569012" y="314289"/>
                  <a:pt x="559106" y="314956"/>
                </a:cubicBezTo>
                <a:close/>
                <a:moveTo>
                  <a:pt x="289167" y="317718"/>
                </a:moveTo>
                <a:cubicBezTo>
                  <a:pt x="270308" y="317909"/>
                  <a:pt x="256877" y="291810"/>
                  <a:pt x="260306" y="275523"/>
                </a:cubicBezTo>
                <a:cubicBezTo>
                  <a:pt x="261164" y="271713"/>
                  <a:pt x="262592" y="268665"/>
                  <a:pt x="264593" y="266379"/>
                </a:cubicBezTo>
                <a:cubicBezTo>
                  <a:pt x="277642" y="250758"/>
                  <a:pt x="297930" y="258759"/>
                  <a:pt x="301931" y="266950"/>
                </a:cubicBezTo>
                <a:cubicBezTo>
                  <a:pt x="302026" y="267236"/>
                  <a:pt x="302407" y="267236"/>
                  <a:pt x="302693" y="267426"/>
                </a:cubicBezTo>
                <a:cubicBezTo>
                  <a:pt x="308979" y="275237"/>
                  <a:pt x="313837" y="286095"/>
                  <a:pt x="314408" y="291429"/>
                </a:cubicBezTo>
                <a:cubicBezTo>
                  <a:pt x="316123" y="306955"/>
                  <a:pt x="304026" y="317718"/>
                  <a:pt x="289167" y="31790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414" name="Google Shape;15414;p33"/>
          <p:cNvSpPr/>
          <p:nvPr/>
        </p:nvSpPr>
        <p:spPr>
          <a:xfrm>
            <a:off x="601917" y="382865"/>
            <a:ext cx="157024" cy="157341"/>
          </a:xfrm>
          <a:custGeom>
            <a:avLst/>
            <a:gdLst/>
            <a:ahLst/>
            <a:cxnLst/>
            <a:rect l="l" t="t" r="r" b="b"/>
            <a:pathLst>
              <a:path w="567559" h="568703" extrusionOk="0">
                <a:moveTo>
                  <a:pt x="559201" y="314766"/>
                </a:moveTo>
                <a:cubicBezTo>
                  <a:pt x="547961" y="315623"/>
                  <a:pt x="539294" y="310670"/>
                  <a:pt x="533388" y="302669"/>
                </a:cubicBezTo>
                <a:lnTo>
                  <a:pt x="550914" y="302669"/>
                </a:lnTo>
                <a:cubicBezTo>
                  <a:pt x="573107" y="302669"/>
                  <a:pt x="573107" y="277142"/>
                  <a:pt x="550914" y="277142"/>
                </a:cubicBezTo>
                <a:lnTo>
                  <a:pt x="537389" y="277142"/>
                </a:lnTo>
                <a:cubicBezTo>
                  <a:pt x="541580" y="272665"/>
                  <a:pt x="547199" y="269712"/>
                  <a:pt x="554057" y="268760"/>
                </a:cubicBezTo>
                <a:cubicBezTo>
                  <a:pt x="558153" y="268188"/>
                  <a:pt x="561677" y="265712"/>
                  <a:pt x="561677" y="261045"/>
                </a:cubicBezTo>
                <a:cubicBezTo>
                  <a:pt x="561677" y="257235"/>
                  <a:pt x="558153" y="252853"/>
                  <a:pt x="554057" y="253425"/>
                </a:cubicBezTo>
                <a:cubicBezTo>
                  <a:pt x="538341" y="255520"/>
                  <a:pt x="525673" y="263997"/>
                  <a:pt x="518815" y="277142"/>
                </a:cubicBezTo>
                <a:lnTo>
                  <a:pt x="352889" y="277142"/>
                </a:lnTo>
                <a:cubicBezTo>
                  <a:pt x="350413" y="267141"/>
                  <a:pt x="346127" y="257711"/>
                  <a:pt x="340316" y="249424"/>
                </a:cubicBezTo>
                <a:lnTo>
                  <a:pt x="474524" y="102549"/>
                </a:lnTo>
                <a:cubicBezTo>
                  <a:pt x="475000" y="101977"/>
                  <a:pt x="475381" y="101406"/>
                  <a:pt x="475857" y="100929"/>
                </a:cubicBezTo>
                <a:cubicBezTo>
                  <a:pt x="482620" y="101691"/>
                  <a:pt x="489383" y="101882"/>
                  <a:pt x="496145" y="101882"/>
                </a:cubicBezTo>
                <a:cubicBezTo>
                  <a:pt x="512624" y="101882"/>
                  <a:pt x="512624" y="76355"/>
                  <a:pt x="496145" y="76355"/>
                </a:cubicBezTo>
                <a:cubicBezTo>
                  <a:pt x="492335" y="76355"/>
                  <a:pt x="488525" y="76355"/>
                  <a:pt x="484620" y="76164"/>
                </a:cubicBezTo>
                <a:cubicBezTo>
                  <a:pt x="484906" y="71402"/>
                  <a:pt x="485001" y="66639"/>
                  <a:pt x="485001" y="61877"/>
                </a:cubicBezTo>
                <a:cubicBezTo>
                  <a:pt x="485001" y="45399"/>
                  <a:pt x="459665" y="45399"/>
                  <a:pt x="459474" y="61877"/>
                </a:cubicBezTo>
                <a:cubicBezTo>
                  <a:pt x="459474" y="69783"/>
                  <a:pt x="458331" y="77403"/>
                  <a:pt x="454426" y="84356"/>
                </a:cubicBezTo>
                <a:cubicBezTo>
                  <a:pt x="453664" y="85689"/>
                  <a:pt x="453283" y="86928"/>
                  <a:pt x="452997" y="88261"/>
                </a:cubicBezTo>
                <a:lnTo>
                  <a:pt x="322219" y="231422"/>
                </a:lnTo>
                <a:cubicBezTo>
                  <a:pt x="314123" y="225897"/>
                  <a:pt x="304788" y="222087"/>
                  <a:pt x="294311" y="220373"/>
                </a:cubicBezTo>
                <a:lnTo>
                  <a:pt x="294311" y="68259"/>
                </a:lnTo>
                <a:cubicBezTo>
                  <a:pt x="320028" y="70735"/>
                  <a:pt x="331458" y="36921"/>
                  <a:pt x="331744" y="14157"/>
                </a:cubicBezTo>
                <a:cubicBezTo>
                  <a:pt x="331839" y="4251"/>
                  <a:pt x="316504" y="4251"/>
                  <a:pt x="316409" y="14157"/>
                </a:cubicBezTo>
                <a:cubicBezTo>
                  <a:pt x="316218" y="28444"/>
                  <a:pt x="311360" y="54162"/>
                  <a:pt x="294311" y="52447"/>
                </a:cubicBezTo>
                <a:lnTo>
                  <a:pt x="294311" y="23110"/>
                </a:lnTo>
                <a:cubicBezTo>
                  <a:pt x="294311" y="1012"/>
                  <a:pt x="268784" y="1012"/>
                  <a:pt x="268784" y="23110"/>
                </a:cubicBezTo>
                <a:lnTo>
                  <a:pt x="268784" y="57781"/>
                </a:lnTo>
                <a:cubicBezTo>
                  <a:pt x="252020" y="50923"/>
                  <a:pt x="249162" y="24729"/>
                  <a:pt x="250019" y="7394"/>
                </a:cubicBezTo>
                <a:cubicBezTo>
                  <a:pt x="250591" y="-2512"/>
                  <a:pt x="235256" y="-2417"/>
                  <a:pt x="234684" y="7394"/>
                </a:cubicBezTo>
                <a:cubicBezTo>
                  <a:pt x="233351" y="33111"/>
                  <a:pt x="241637" y="68735"/>
                  <a:pt x="268784" y="74259"/>
                </a:cubicBezTo>
                <a:lnTo>
                  <a:pt x="268784" y="220849"/>
                </a:lnTo>
                <a:cubicBezTo>
                  <a:pt x="257925" y="223040"/>
                  <a:pt x="247733" y="227898"/>
                  <a:pt x="239447" y="235327"/>
                </a:cubicBezTo>
                <a:lnTo>
                  <a:pt x="100667" y="108549"/>
                </a:lnTo>
                <a:cubicBezTo>
                  <a:pt x="102953" y="102358"/>
                  <a:pt x="103525" y="95119"/>
                  <a:pt x="103525" y="89118"/>
                </a:cubicBezTo>
                <a:cubicBezTo>
                  <a:pt x="103715" y="72545"/>
                  <a:pt x="78855" y="72831"/>
                  <a:pt x="77998" y="89118"/>
                </a:cubicBezTo>
                <a:cubicBezTo>
                  <a:pt x="77903" y="91595"/>
                  <a:pt x="76855" y="95024"/>
                  <a:pt x="75712" y="98453"/>
                </a:cubicBezTo>
                <a:cubicBezTo>
                  <a:pt x="68854" y="99786"/>
                  <a:pt x="61901" y="101025"/>
                  <a:pt x="54947" y="102358"/>
                </a:cubicBezTo>
                <a:cubicBezTo>
                  <a:pt x="48089" y="103692"/>
                  <a:pt x="44279" y="111693"/>
                  <a:pt x="45994" y="118074"/>
                </a:cubicBezTo>
                <a:cubicBezTo>
                  <a:pt x="47899" y="125123"/>
                  <a:pt x="54852" y="128361"/>
                  <a:pt x="61710" y="127028"/>
                </a:cubicBezTo>
                <a:cubicBezTo>
                  <a:pt x="67520" y="125885"/>
                  <a:pt x="73426" y="124837"/>
                  <a:pt x="79236" y="123694"/>
                </a:cubicBezTo>
                <a:lnTo>
                  <a:pt x="224016" y="255996"/>
                </a:lnTo>
                <a:cubicBezTo>
                  <a:pt x="222778" y="258759"/>
                  <a:pt x="221635" y="261616"/>
                  <a:pt x="220682" y="264664"/>
                </a:cubicBezTo>
                <a:cubicBezTo>
                  <a:pt x="219444" y="268855"/>
                  <a:pt x="218587" y="273046"/>
                  <a:pt x="218206" y="277237"/>
                </a:cubicBezTo>
                <a:lnTo>
                  <a:pt x="53900" y="277237"/>
                </a:lnTo>
                <a:cubicBezTo>
                  <a:pt x="45518" y="259425"/>
                  <a:pt x="26182" y="253901"/>
                  <a:pt x="7322" y="251805"/>
                </a:cubicBezTo>
                <a:cubicBezTo>
                  <a:pt x="-2488" y="250758"/>
                  <a:pt x="-2393" y="266093"/>
                  <a:pt x="7322" y="267141"/>
                </a:cubicBezTo>
                <a:cubicBezTo>
                  <a:pt x="16943" y="268188"/>
                  <a:pt x="28468" y="270284"/>
                  <a:pt x="35612" y="277237"/>
                </a:cubicBezTo>
                <a:lnTo>
                  <a:pt x="22372" y="277237"/>
                </a:lnTo>
                <a:cubicBezTo>
                  <a:pt x="179" y="277142"/>
                  <a:pt x="179" y="302764"/>
                  <a:pt x="22372" y="302764"/>
                </a:cubicBezTo>
                <a:lnTo>
                  <a:pt x="41041" y="302764"/>
                </a:lnTo>
                <a:cubicBezTo>
                  <a:pt x="35993" y="312194"/>
                  <a:pt x="25229" y="321147"/>
                  <a:pt x="16276" y="315909"/>
                </a:cubicBezTo>
                <a:cubicBezTo>
                  <a:pt x="7703" y="310860"/>
                  <a:pt x="-12" y="324100"/>
                  <a:pt x="8561" y="329148"/>
                </a:cubicBezTo>
                <a:cubicBezTo>
                  <a:pt x="28182" y="340769"/>
                  <a:pt x="51042" y="322481"/>
                  <a:pt x="57519" y="302764"/>
                </a:cubicBezTo>
                <a:lnTo>
                  <a:pt x="221254" y="302764"/>
                </a:lnTo>
                <a:cubicBezTo>
                  <a:pt x="224016" y="311813"/>
                  <a:pt x="228588" y="320290"/>
                  <a:pt x="234398" y="327815"/>
                </a:cubicBezTo>
                <a:cubicBezTo>
                  <a:pt x="234113" y="328101"/>
                  <a:pt x="233827" y="328291"/>
                  <a:pt x="233636" y="328577"/>
                </a:cubicBezTo>
                <a:lnTo>
                  <a:pt x="102953" y="471642"/>
                </a:lnTo>
                <a:cubicBezTo>
                  <a:pt x="94381" y="471833"/>
                  <a:pt x="85808" y="472404"/>
                  <a:pt x="77236" y="473738"/>
                </a:cubicBezTo>
                <a:cubicBezTo>
                  <a:pt x="70378" y="474786"/>
                  <a:pt x="66663" y="483358"/>
                  <a:pt x="68282" y="489454"/>
                </a:cubicBezTo>
                <a:cubicBezTo>
                  <a:pt x="70283" y="496693"/>
                  <a:pt x="77141" y="499455"/>
                  <a:pt x="83999" y="498408"/>
                </a:cubicBezTo>
                <a:cubicBezTo>
                  <a:pt x="88666" y="497646"/>
                  <a:pt x="93428" y="497360"/>
                  <a:pt x="98191" y="497265"/>
                </a:cubicBezTo>
                <a:cubicBezTo>
                  <a:pt x="99334" y="500027"/>
                  <a:pt x="100096" y="503170"/>
                  <a:pt x="100191" y="506504"/>
                </a:cubicBezTo>
                <a:cubicBezTo>
                  <a:pt x="100667" y="520410"/>
                  <a:pt x="122384" y="524506"/>
                  <a:pt x="125242" y="509933"/>
                </a:cubicBezTo>
                <a:cubicBezTo>
                  <a:pt x="126861" y="501741"/>
                  <a:pt x="126194" y="493836"/>
                  <a:pt x="124575" y="485835"/>
                </a:cubicBezTo>
                <a:lnTo>
                  <a:pt x="252401" y="345912"/>
                </a:lnTo>
                <a:cubicBezTo>
                  <a:pt x="252401" y="345912"/>
                  <a:pt x="252591" y="345627"/>
                  <a:pt x="252686" y="345531"/>
                </a:cubicBezTo>
                <a:cubicBezTo>
                  <a:pt x="257735" y="349056"/>
                  <a:pt x="263069" y="352008"/>
                  <a:pt x="268688" y="354199"/>
                </a:cubicBezTo>
                <a:lnTo>
                  <a:pt x="268688" y="510219"/>
                </a:lnTo>
                <a:cubicBezTo>
                  <a:pt x="248591" y="519839"/>
                  <a:pt x="240209" y="536508"/>
                  <a:pt x="236589" y="559082"/>
                </a:cubicBezTo>
                <a:cubicBezTo>
                  <a:pt x="235065" y="568702"/>
                  <a:pt x="249829" y="572893"/>
                  <a:pt x="251353" y="563178"/>
                </a:cubicBezTo>
                <a:cubicBezTo>
                  <a:pt x="253734" y="548223"/>
                  <a:pt x="257544" y="535746"/>
                  <a:pt x="268688" y="527649"/>
                </a:cubicBezTo>
                <a:lnTo>
                  <a:pt x="268688" y="551843"/>
                </a:lnTo>
                <a:cubicBezTo>
                  <a:pt x="268688" y="574036"/>
                  <a:pt x="294215" y="574036"/>
                  <a:pt x="294215" y="551843"/>
                </a:cubicBezTo>
                <a:lnTo>
                  <a:pt x="294215" y="532983"/>
                </a:lnTo>
                <a:cubicBezTo>
                  <a:pt x="302312" y="539270"/>
                  <a:pt x="306693" y="549462"/>
                  <a:pt x="309836" y="559749"/>
                </a:cubicBezTo>
                <a:cubicBezTo>
                  <a:pt x="312694" y="569178"/>
                  <a:pt x="327553" y="565178"/>
                  <a:pt x="324600" y="555653"/>
                </a:cubicBezTo>
                <a:cubicBezTo>
                  <a:pt x="319361" y="538698"/>
                  <a:pt x="310694" y="522030"/>
                  <a:pt x="294215" y="515076"/>
                </a:cubicBezTo>
                <a:lnTo>
                  <a:pt x="294215" y="358771"/>
                </a:lnTo>
                <a:cubicBezTo>
                  <a:pt x="305741" y="358485"/>
                  <a:pt x="316409" y="354771"/>
                  <a:pt x="325362" y="348770"/>
                </a:cubicBezTo>
                <a:lnTo>
                  <a:pt x="464618" y="476024"/>
                </a:lnTo>
                <a:cubicBezTo>
                  <a:pt x="465094" y="476786"/>
                  <a:pt x="465761" y="477548"/>
                  <a:pt x="466523" y="478215"/>
                </a:cubicBezTo>
                <a:cubicBezTo>
                  <a:pt x="467189" y="478786"/>
                  <a:pt x="467761" y="479262"/>
                  <a:pt x="468237" y="479739"/>
                </a:cubicBezTo>
                <a:cubicBezTo>
                  <a:pt x="468904" y="484120"/>
                  <a:pt x="469475" y="488597"/>
                  <a:pt x="469571" y="493074"/>
                </a:cubicBezTo>
                <a:cubicBezTo>
                  <a:pt x="469952" y="507552"/>
                  <a:pt x="490526" y="510409"/>
                  <a:pt x="494621" y="496503"/>
                </a:cubicBezTo>
                <a:cubicBezTo>
                  <a:pt x="496050" y="491740"/>
                  <a:pt x="496526" y="486787"/>
                  <a:pt x="496050" y="481929"/>
                </a:cubicBezTo>
                <a:cubicBezTo>
                  <a:pt x="498908" y="481929"/>
                  <a:pt x="501670" y="481929"/>
                  <a:pt x="504432" y="481929"/>
                </a:cubicBezTo>
                <a:cubicBezTo>
                  <a:pt x="520910" y="481929"/>
                  <a:pt x="520910" y="456402"/>
                  <a:pt x="504432" y="456402"/>
                </a:cubicBezTo>
                <a:cubicBezTo>
                  <a:pt x="501289" y="456402"/>
                  <a:pt x="498050" y="456402"/>
                  <a:pt x="494907" y="456212"/>
                </a:cubicBezTo>
                <a:cubicBezTo>
                  <a:pt x="492240" y="456212"/>
                  <a:pt x="489478" y="455926"/>
                  <a:pt x="486811" y="455736"/>
                </a:cubicBezTo>
                <a:cubicBezTo>
                  <a:pt x="485954" y="455736"/>
                  <a:pt x="485096" y="455545"/>
                  <a:pt x="484239" y="455450"/>
                </a:cubicBezTo>
                <a:cubicBezTo>
                  <a:pt x="484525" y="455450"/>
                  <a:pt x="482810" y="455164"/>
                  <a:pt x="482429" y="455069"/>
                </a:cubicBezTo>
                <a:cubicBezTo>
                  <a:pt x="481382" y="454783"/>
                  <a:pt x="480334" y="454783"/>
                  <a:pt x="479381" y="454783"/>
                </a:cubicBezTo>
                <a:lnTo>
                  <a:pt x="343555" y="330672"/>
                </a:lnTo>
                <a:cubicBezTo>
                  <a:pt x="349079" y="322386"/>
                  <a:pt x="352889" y="312861"/>
                  <a:pt x="354318" y="302859"/>
                </a:cubicBezTo>
                <a:lnTo>
                  <a:pt x="515576" y="302859"/>
                </a:lnTo>
                <a:cubicBezTo>
                  <a:pt x="523863" y="319719"/>
                  <a:pt x="539008" y="331720"/>
                  <a:pt x="559106" y="330291"/>
                </a:cubicBezTo>
                <a:cubicBezTo>
                  <a:pt x="568916" y="329529"/>
                  <a:pt x="569012" y="314289"/>
                  <a:pt x="559106" y="314956"/>
                </a:cubicBezTo>
                <a:close/>
                <a:moveTo>
                  <a:pt x="289167" y="317718"/>
                </a:moveTo>
                <a:cubicBezTo>
                  <a:pt x="270308" y="317909"/>
                  <a:pt x="256877" y="291810"/>
                  <a:pt x="260306" y="275523"/>
                </a:cubicBezTo>
                <a:cubicBezTo>
                  <a:pt x="261164" y="271713"/>
                  <a:pt x="262592" y="268665"/>
                  <a:pt x="264593" y="266379"/>
                </a:cubicBezTo>
                <a:cubicBezTo>
                  <a:pt x="277642" y="250758"/>
                  <a:pt x="297930" y="258759"/>
                  <a:pt x="301931" y="266950"/>
                </a:cubicBezTo>
                <a:cubicBezTo>
                  <a:pt x="302026" y="267236"/>
                  <a:pt x="302407" y="267236"/>
                  <a:pt x="302693" y="267426"/>
                </a:cubicBezTo>
                <a:cubicBezTo>
                  <a:pt x="308979" y="275237"/>
                  <a:pt x="313837" y="286095"/>
                  <a:pt x="314408" y="291429"/>
                </a:cubicBezTo>
                <a:cubicBezTo>
                  <a:pt x="316123" y="306955"/>
                  <a:pt x="304026" y="317718"/>
                  <a:pt x="289167" y="31790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415" name="Google Shape;15415;p33"/>
          <p:cNvSpPr/>
          <p:nvPr/>
        </p:nvSpPr>
        <p:spPr>
          <a:xfrm>
            <a:off x="307460" y="1526331"/>
            <a:ext cx="306481" cy="307100"/>
          </a:xfrm>
          <a:custGeom>
            <a:avLst/>
            <a:gdLst/>
            <a:ahLst/>
            <a:cxnLst/>
            <a:rect l="l" t="t" r="r" b="b"/>
            <a:pathLst>
              <a:path w="567559" h="568703" extrusionOk="0">
                <a:moveTo>
                  <a:pt x="559201" y="314766"/>
                </a:moveTo>
                <a:cubicBezTo>
                  <a:pt x="547961" y="315623"/>
                  <a:pt x="539294" y="310670"/>
                  <a:pt x="533388" y="302669"/>
                </a:cubicBezTo>
                <a:lnTo>
                  <a:pt x="550914" y="302669"/>
                </a:lnTo>
                <a:cubicBezTo>
                  <a:pt x="573107" y="302669"/>
                  <a:pt x="573107" y="277142"/>
                  <a:pt x="550914" y="277142"/>
                </a:cubicBezTo>
                <a:lnTo>
                  <a:pt x="537389" y="277142"/>
                </a:lnTo>
                <a:cubicBezTo>
                  <a:pt x="541580" y="272665"/>
                  <a:pt x="547199" y="269712"/>
                  <a:pt x="554057" y="268760"/>
                </a:cubicBezTo>
                <a:cubicBezTo>
                  <a:pt x="558153" y="268188"/>
                  <a:pt x="561677" y="265712"/>
                  <a:pt x="561677" y="261045"/>
                </a:cubicBezTo>
                <a:cubicBezTo>
                  <a:pt x="561677" y="257235"/>
                  <a:pt x="558153" y="252853"/>
                  <a:pt x="554057" y="253425"/>
                </a:cubicBezTo>
                <a:cubicBezTo>
                  <a:pt x="538341" y="255520"/>
                  <a:pt x="525673" y="263997"/>
                  <a:pt x="518815" y="277142"/>
                </a:cubicBezTo>
                <a:lnTo>
                  <a:pt x="352889" y="277142"/>
                </a:lnTo>
                <a:cubicBezTo>
                  <a:pt x="350413" y="267141"/>
                  <a:pt x="346127" y="257711"/>
                  <a:pt x="340316" y="249424"/>
                </a:cubicBezTo>
                <a:lnTo>
                  <a:pt x="474524" y="102549"/>
                </a:lnTo>
                <a:cubicBezTo>
                  <a:pt x="475000" y="101977"/>
                  <a:pt x="475381" y="101406"/>
                  <a:pt x="475857" y="100929"/>
                </a:cubicBezTo>
                <a:cubicBezTo>
                  <a:pt x="482620" y="101691"/>
                  <a:pt x="489383" y="101882"/>
                  <a:pt x="496145" y="101882"/>
                </a:cubicBezTo>
                <a:cubicBezTo>
                  <a:pt x="512624" y="101882"/>
                  <a:pt x="512624" y="76355"/>
                  <a:pt x="496145" y="76355"/>
                </a:cubicBezTo>
                <a:cubicBezTo>
                  <a:pt x="492335" y="76355"/>
                  <a:pt x="488525" y="76355"/>
                  <a:pt x="484620" y="76164"/>
                </a:cubicBezTo>
                <a:cubicBezTo>
                  <a:pt x="484906" y="71402"/>
                  <a:pt x="485001" y="66639"/>
                  <a:pt x="485001" y="61877"/>
                </a:cubicBezTo>
                <a:cubicBezTo>
                  <a:pt x="485001" y="45399"/>
                  <a:pt x="459665" y="45399"/>
                  <a:pt x="459474" y="61877"/>
                </a:cubicBezTo>
                <a:cubicBezTo>
                  <a:pt x="459474" y="69783"/>
                  <a:pt x="458331" y="77403"/>
                  <a:pt x="454426" y="84356"/>
                </a:cubicBezTo>
                <a:cubicBezTo>
                  <a:pt x="453664" y="85689"/>
                  <a:pt x="453283" y="86928"/>
                  <a:pt x="452997" y="88261"/>
                </a:cubicBezTo>
                <a:lnTo>
                  <a:pt x="322219" y="231422"/>
                </a:lnTo>
                <a:cubicBezTo>
                  <a:pt x="314123" y="225897"/>
                  <a:pt x="304788" y="222087"/>
                  <a:pt x="294311" y="220373"/>
                </a:cubicBezTo>
                <a:lnTo>
                  <a:pt x="294311" y="68259"/>
                </a:lnTo>
                <a:cubicBezTo>
                  <a:pt x="320028" y="70735"/>
                  <a:pt x="331458" y="36921"/>
                  <a:pt x="331744" y="14157"/>
                </a:cubicBezTo>
                <a:cubicBezTo>
                  <a:pt x="331839" y="4251"/>
                  <a:pt x="316504" y="4251"/>
                  <a:pt x="316409" y="14157"/>
                </a:cubicBezTo>
                <a:cubicBezTo>
                  <a:pt x="316218" y="28444"/>
                  <a:pt x="311360" y="54162"/>
                  <a:pt x="294311" y="52447"/>
                </a:cubicBezTo>
                <a:lnTo>
                  <a:pt x="294311" y="23110"/>
                </a:lnTo>
                <a:cubicBezTo>
                  <a:pt x="294311" y="1012"/>
                  <a:pt x="268784" y="1012"/>
                  <a:pt x="268784" y="23110"/>
                </a:cubicBezTo>
                <a:lnTo>
                  <a:pt x="268784" y="57781"/>
                </a:lnTo>
                <a:cubicBezTo>
                  <a:pt x="252020" y="50923"/>
                  <a:pt x="249162" y="24729"/>
                  <a:pt x="250019" y="7394"/>
                </a:cubicBezTo>
                <a:cubicBezTo>
                  <a:pt x="250591" y="-2512"/>
                  <a:pt x="235256" y="-2417"/>
                  <a:pt x="234684" y="7394"/>
                </a:cubicBezTo>
                <a:cubicBezTo>
                  <a:pt x="233351" y="33111"/>
                  <a:pt x="241637" y="68735"/>
                  <a:pt x="268784" y="74259"/>
                </a:cubicBezTo>
                <a:lnTo>
                  <a:pt x="268784" y="220849"/>
                </a:lnTo>
                <a:cubicBezTo>
                  <a:pt x="257925" y="223040"/>
                  <a:pt x="247733" y="227898"/>
                  <a:pt x="239447" y="235327"/>
                </a:cubicBezTo>
                <a:lnTo>
                  <a:pt x="100667" y="108549"/>
                </a:lnTo>
                <a:cubicBezTo>
                  <a:pt x="102953" y="102358"/>
                  <a:pt x="103525" y="95119"/>
                  <a:pt x="103525" y="89118"/>
                </a:cubicBezTo>
                <a:cubicBezTo>
                  <a:pt x="103715" y="72545"/>
                  <a:pt x="78855" y="72831"/>
                  <a:pt x="77998" y="89118"/>
                </a:cubicBezTo>
                <a:cubicBezTo>
                  <a:pt x="77903" y="91595"/>
                  <a:pt x="76855" y="95024"/>
                  <a:pt x="75712" y="98453"/>
                </a:cubicBezTo>
                <a:cubicBezTo>
                  <a:pt x="68854" y="99786"/>
                  <a:pt x="61901" y="101025"/>
                  <a:pt x="54947" y="102358"/>
                </a:cubicBezTo>
                <a:cubicBezTo>
                  <a:pt x="48089" y="103692"/>
                  <a:pt x="44279" y="111693"/>
                  <a:pt x="45994" y="118074"/>
                </a:cubicBezTo>
                <a:cubicBezTo>
                  <a:pt x="47899" y="125123"/>
                  <a:pt x="54852" y="128361"/>
                  <a:pt x="61710" y="127028"/>
                </a:cubicBezTo>
                <a:cubicBezTo>
                  <a:pt x="67520" y="125885"/>
                  <a:pt x="73426" y="124837"/>
                  <a:pt x="79236" y="123694"/>
                </a:cubicBezTo>
                <a:lnTo>
                  <a:pt x="224016" y="255996"/>
                </a:lnTo>
                <a:cubicBezTo>
                  <a:pt x="222778" y="258759"/>
                  <a:pt x="221635" y="261616"/>
                  <a:pt x="220682" y="264664"/>
                </a:cubicBezTo>
                <a:cubicBezTo>
                  <a:pt x="219444" y="268855"/>
                  <a:pt x="218587" y="273046"/>
                  <a:pt x="218206" y="277237"/>
                </a:cubicBezTo>
                <a:lnTo>
                  <a:pt x="53900" y="277237"/>
                </a:lnTo>
                <a:cubicBezTo>
                  <a:pt x="45518" y="259425"/>
                  <a:pt x="26182" y="253901"/>
                  <a:pt x="7322" y="251805"/>
                </a:cubicBezTo>
                <a:cubicBezTo>
                  <a:pt x="-2488" y="250758"/>
                  <a:pt x="-2393" y="266093"/>
                  <a:pt x="7322" y="267141"/>
                </a:cubicBezTo>
                <a:cubicBezTo>
                  <a:pt x="16943" y="268188"/>
                  <a:pt x="28468" y="270284"/>
                  <a:pt x="35612" y="277237"/>
                </a:cubicBezTo>
                <a:lnTo>
                  <a:pt x="22372" y="277237"/>
                </a:lnTo>
                <a:cubicBezTo>
                  <a:pt x="179" y="277142"/>
                  <a:pt x="179" y="302764"/>
                  <a:pt x="22372" y="302764"/>
                </a:cubicBezTo>
                <a:lnTo>
                  <a:pt x="41041" y="302764"/>
                </a:lnTo>
                <a:cubicBezTo>
                  <a:pt x="35993" y="312194"/>
                  <a:pt x="25229" y="321147"/>
                  <a:pt x="16276" y="315909"/>
                </a:cubicBezTo>
                <a:cubicBezTo>
                  <a:pt x="7703" y="310860"/>
                  <a:pt x="-12" y="324100"/>
                  <a:pt x="8561" y="329148"/>
                </a:cubicBezTo>
                <a:cubicBezTo>
                  <a:pt x="28182" y="340769"/>
                  <a:pt x="51042" y="322481"/>
                  <a:pt x="57519" y="302764"/>
                </a:cubicBezTo>
                <a:lnTo>
                  <a:pt x="221254" y="302764"/>
                </a:lnTo>
                <a:cubicBezTo>
                  <a:pt x="224016" y="311813"/>
                  <a:pt x="228588" y="320290"/>
                  <a:pt x="234398" y="327815"/>
                </a:cubicBezTo>
                <a:cubicBezTo>
                  <a:pt x="234113" y="328101"/>
                  <a:pt x="233827" y="328291"/>
                  <a:pt x="233636" y="328577"/>
                </a:cubicBezTo>
                <a:lnTo>
                  <a:pt x="102953" y="471642"/>
                </a:lnTo>
                <a:cubicBezTo>
                  <a:pt x="94381" y="471833"/>
                  <a:pt x="85808" y="472404"/>
                  <a:pt x="77236" y="473738"/>
                </a:cubicBezTo>
                <a:cubicBezTo>
                  <a:pt x="70378" y="474786"/>
                  <a:pt x="66663" y="483358"/>
                  <a:pt x="68282" y="489454"/>
                </a:cubicBezTo>
                <a:cubicBezTo>
                  <a:pt x="70283" y="496693"/>
                  <a:pt x="77141" y="499455"/>
                  <a:pt x="83999" y="498408"/>
                </a:cubicBezTo>
                <a:cubicBezTo>
                  <a:pt x="88666" y="497646"/>
                  <a:pt x="93428" y="497360"/>
                  <a:pt x="98191" y="497265"/>
                </a:cubicBezTo>
                <a:cubicBezTo>
                  <a:pt x="99334" y="500027"/>
                  <a:pt x="100096" y="503170"/>
                  <a:pt x="100191" y="506504"/>
                </a:cubicBezTo>
                <a:cubicBezTo>
                  <a:pt x="100667" y="520410"/>
                  <a:pt x="122384" y="524506"/>
                  <a:pt x="125242" y="509933"/>
                </a:cubicBezTo>
                <a:cubicBezTo>
                  <a:pt x="126861" y="501741"/>
                  <a:pt x="126194" y="493836"/>
                  <a:pt x="124575" y="485835"/>
                </a:cubicBezTo>
                <a:lnTo>
                  <a:pt x="252401" y="345912"/>
                </a:lnTo>
                <a:cubicBezTo>
                  <a:pt x="252401" y="345912"/>
                  <a:pt x="252591" y="345627"/>
                  <a:pt x="252686" y="345531"/>
                </a:cubicBezTo>
                <a:cubicBezTo>
                  <a:pt x="257735" y="349056"/>
                  <a:pt x="263069" y="352008"/>
                  <a:pt x="268688" y="354199"/>
                </a:cubicBezTo>
                <a:lnTo>
                  <a:pt x="268688" y="510219"/>
                </a:lnTo>
                <a:cubicBezTo>
                  <a:pt x="248591" y="519839"/>
                  <a:pt x="240209" y="536508"/>
                  <a:pt x="236589" y="559082"/>
                </a:cubicBezTo>
                <a:cubicBezTo>
                  <a:pt x="235065" y="568702"/>
                  <a:pt x="249829" y="572893"/>
                  <a:pt x="251353" y="563178"/>
                </a:cubicBezTo>
                <a:cubicBezTo>
                  <a:pt x="253734" y="548223"/>
                  <a:pt x="257544" y="535746"/>
                  <a:pt x="268688" y="527649"/>
                </a:cubicBezTo>
                <a:lnTo>
                  <a:pt x="268688" y="551843"/>
                </a:lnTo>
                <a:cubicBezTo>
                  <a:pt x="268688" y="574036"/>
                  <a:pt x="294215" y="574036"/>
                  <a:pt x="294215" y="551843"/>
                </a:cubicBezTo>
                <a:lnTo>
                  <a:pt x="294215" y="532983"/>
                </a:lnTo>
                <a:cubicBezTo>
                  <a:pt x="302312" y="539270"/>
                  <a:pt x="306693" y="549462"/>
                  <a:pt x="309836" y="559749"/>
                </a:cubicBezTo>
                <a:cubicBezTo>
                  <a:pt x="312694" y="569178"/>
                  <a:pt x="327553" y="565178"/>
                  <a:pt x="324600" y="555653"/>
                </a:cubicBezTo>
                <a:cubicBezTo>
                  <a:pt x="319361" y="538698"/>
                  <a:pt x="310694" y="522030"/>
                  <a:pt x="294215" y="515076"/>
                </a:cubicBezTo>
                <a:lnTo>
                  <a:pt x="294215" y="358771"/>
                </a:lnTo>
                <a:cubicBezTo>
                  <a:pt x="305741" y="358485"/>
                  <a:pt x="316409" y="354771"/>
                  <a:pt x="325362" y="348770"/>
                </a:cubicBezTo>
                <a:lnTo>
                  <a:pt x="464618" y="476024"/>
                </a:lnTo>
                <a:cubicBezTo>
                  <a:pt x="465094" y="476786"/>
                  <a:pt x="465761" y="477548"/>
                  <a:pt x="466523" y="478215"/>
                </a:cubicBezTo>
                <a:cubicBezTo>
                  <a:pt x="467189" y="478786"/>
                  <a:pt x="467761" y="479262"/>
                  <a:pt x="468237" y="479739"/>
                </a:cubicBezTo>
                <a:cubicBezTo>
                  <a:pt x="468904" y="484120"/>
                  <a:pt x="469475" y="488597"/>
                  <a:pt x="469571" y="493074"/>
                </a:cubicBezTo>
                <a:cubicBezTo>
                  <a:pt x="469952" y="507552"/>
                  <a:pt x="490526" y="510409"/>
                  <a:pt x="494621" y="496503"/>
                </a:cubicBezTo>
                <a:cubicBezTo>
                  <a:pt x="496050" y="491740"/>
                  <a:pt x="496526" y="486787"/>
                  <a:pt x="496050" y="481929"/>
                </a:cubicBezTo>
                <a:cubicBezTo>
                  <a:pt x="498908" y="481929"/>
                  <a:pt x="501670" y="481929"/>
                  <a:pt x="504432" y="481929"/>
                </a:cubicBezTo>
                <a:cubicBezTo>
                  <a:pt x="520910" y="481929"/>
                  <a:pt x="520910" y="456402"/>
                  <a:pt x="504432" y="456402"/>
                </a:cubicBezTo>
                <a:cubicBezTo>
                  <a:pt x="501289" y="456402"/>
                  <a:pt x="498050" y="456402"/>
                  <a:pt x="494907" y="456212"/>
                </a:cubicBezTo>
                <a:cubicBezTo>
                  <a:pt x="492240" y="456212"/>
                  <a:pt x="489478" y="455926"/>
                  <a:pt x="486811" y="455736"/>
                </a:cubicBezTo>
                <a:cubicBezTo>
                  <a:pt x="485954" y="455736"/>
                  <a:pt x="485096" y="455545"/>
                  <a:pt x="484239" y="455450"/>
                </a:cubicBezTo>
                <a:cubicBezTo>
                  <a:pt x="484525" y="455450"/>
                  <a:pt x="482810" y="455164"/>
                  <a:pt x="482429" y="455069"/>
                </a:cubicBezTo>
                <a:cubicBezTo>
                  <a:pt x="481382" y="454783"/>
                  <a:pt x="480334" y="454783"/>
                  <a:pt x="479381" y="454783"/>
                </a:cubicBezTo>
                <a:lnTo>
                  <a:pt x="343555" y="330672"/>
                </a:lnTo>
                <a:cubicBezTo>
                  <a:pt x="349079" y="322386"/>
                  <a:pt x="352889" y="312861"/>
                  <a:pt x="354318" y="302859"/>
                </a:cubicBezTo>
                <a:lnTo>
                  <a:pt x="515576" y="302859"/>
                </a:lnTo>
                <a:cubicBezTo>
                  <a:pt x="523863" y="319719"/>
                  <a:pt x="539008" y="331720"/>
                  <a:pt x="559106" y="330291"/>
                </a:cubicBezTo>
                <a:cubicBezTo>
                  <a:pt x="568916" y="329529"/>
                  <a:pt x="569012" y="314289"/>
                  <a:pt x="559106" y="314956"/>
                </a:cubicBezTo>
                <a:close/>
                <a:moveTo>
                  <a:pt x="289167" y="317718"/>
                </a:moveTo>
                <a:cubicBezTo>
                  <a:pt x="270308" y="317909"/>
                  <a:pt x="256877" y="291810"/>
                  <a:pt x="260306" y="275523"/>
                </a:cubicBezTo>
                <a:cubicBezTo>
                  <a:pt x="261164" y="271713"/>
                  <a:pt x="262592" y="268665"/>
                  <a:pt x="264593" y="266379"/>
                </a:cubicBezTo>
                <a:cubicBezTo>
                  <a:pt x="277642" y="250758"/>
                  <a:pt x="297930" y="258759"/>
                  <a:pt x="301931" y="266950"/>
                </a:cubicBezTo>
                <a:cubicBezTo>
                  <a:pt x="302026" y="267236"/>
                  <a:pt x="302407" y="267236"/>
                  <a:pt x="302693" y="267426"/>
                </a:cubicBezTo>
                <a:cubicBezTo>
                  <a:pt x="308979" y="275237"/>
                  <a:pt x="313837" y="286095"/>
                  <a:pt x="314408" y="291429"/>
                </a:cubicBezTo>
                <a:cubicBezTo>
                  <a:pt x="316123" y="306955"/>
                  <a:pt x="304026" y="317718"/>
                  <a:pt x="289167" y="31790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416" name="Google Shape;15416;p33"/>
          <p:cNvSpPr/>
          <p:nvPr/>
        </p:nvSpPr>
        <p:spPr>
          <a:xfrm>
            <a:off x="11625917" y="1294266"/>
            <a:ext cx="157024" cy="157341"/>
          </a:xfrm>
          <a:custGeom>
            <a:avLst/>
            <a:gdLst/>
            <a:ahLst/>
            <a:cxnLst/>
            <a:rect l="l" t="t" r="r" b="b"/>
            <a:pathLst>
              <a:path w="567559" h="568703" extrusionOk="0">
                <a:moveTo>
                  <a:pt x="559201" y="314766"/>
                </a:moveTo>
                <a:cubicBezTo>
                  <a:pt x="547961" y="315623"/>
                  <a:pt x="539294" y="310670"/>
                  <a:pt x="533388" y="302669"/>
                </a:cubicBezTo>
                <a:lnTo>
                  <a:pt x="550914" y="302669"/>
                </a:lnTo>
                <a:cubicBezTo>
                  <a:pt x="573107" y="302669"/>
                  <a:pt x="573107" y="277142"/>
                  <a:pt x="550914" y="277142"/>
                </a:cubicBezTo>
                <a:lnTo>
                  <a:pt x="537389" y="277142"/>
                </a:lnTo>
                <a:cubicBezTo>
                  <a:pt x="541580" y="272665"/>
                  <a:pt x="547199" y="269712"/>
                  <a:pt x="554057" y="268760"/>
                </a:cubicBezTo>
                <a:cubicBezTo>
                  <a:pt x="558153" y="268188"/>
                  <a:pt x="561677" y="265712"/>
                  <a:pt x="561677" y="261045"/>
                </a:cubicBezTo>
                <a:cubicBezTo>
                  <a:pt x="561677" y="257235"/>
                  <a:pt x="558153" y="252853"/>
                  <a:pt x="554057" y="253425"/>
                </a:cubicBezTo>
                <a:cubicBezTo>
                  <a:pt x="538341" y="255520"/>
                  <a:pt x="525673" y="263997"/>
                  <a:pt x="518815" y="277142"/>
                </a:cubicBezTo>
                <a:lnTo>
                  <a:pt x="352889" y="277142"/>
                </a:lnTo>
                <a:cubicBezTo>
                  <a:pt x="350413" y="267141"/>
                  <a:pt x="346127" y="257711"/>
                  <a:pt x="340316" y="249424"/>
                </a:cubicBezTo>
                <a:lnTo>
                  <a:pt x="474524" y="102549"/>
                </a:lnTo>
                <a:cubicBezTo>
                  <a:pt x="475000" y="101977"/>
                  <a:pt x="475381" y="101406"/>
                  <a:pt x="475857" y="100929"/>
                </a:cubicBezTo>
                <a:cubicBezTo>
                  <a:pt x="482620" y="101691"/>
                  <a:pt x="489383" y="101882"/>
                  <a:pt x="496145" y="101882"/>
                </a:cubicBezTo>
                <a:cubicBezTo>
                  <a:pt x="512624" y="101882"/>
                  <a:pt x="512624" y="76355"/>
                  <a:pt x="496145" y="76355"/>
                </a:cubicBezTo>
                <a:cubicBezTo>
                  <a:pt x="492335" y="76355"/>
                  <a:pt x="488525" y="76355"/>
                  <a:pt x="484620" y="76164"/>
                </a:cubicBezTo>
                <a:cubicBezTo>
                  <a:pt x="484906" y="71402"/>
                  <a:pt x="485001" y="66639"/>
                  <a:pt x="485001" y="61877"/>
                </a:cubicBezTo>
                <a:cubicBezTo>
                  <a:pt x="485001" y="45399"/>
                  <a:pt x="459665" y="45399"/>
                  <a:pt x="459474" y="61877"/>
                </a:cubicBezTo>
                <a:cubicBezTo>
                  <a:pt x="459474" y="69783"/>
                  <a:pt x="458331" y="77403"/>
                  <a:pt x="454426" y="84356"/>
                </a:cubicBezTo>
                <a:cubicBezTo>
                  <a:pt x="453664" y="85689"/>
                  <a:pt x="453283" y="86928"/>
                  <a:pt x="452997" y="88261"/>
                </a:cubicBezTo>
                <a:lnTo>
                  <a:pt x="322219" y="231422"/>
                </a:lnTo>
                <a:cubicBezTo>
                  <a:pt x="314123" y="225897"/>
                  <a:pt x="304788" y="222087"/>
                  <a:pt x="294311" y="220373"/>
                </a:cubicBezTo>
                <a:lnTo>
                  <a:pt x="294311" y="68259"/>
                </a:lnTo>
                <a:cubicBezTo>
                  <a:pt x="320028" y="70735"/>
                  <a:pt x="331458" y="36921"/>
                  <a:pt x="331744" y="14157"/>
                </a:cubicBezTo>
                <a:cubicBezTo>
                  <a:pt x="331839" y="4251"/>
                  <a:pt x="316504" y="4251"/>
                  <a:pt x="316409" y="14157"/>
                </a:cubicBezTo>
                <a:cubicBezTo>
                  <a:pt x="316218" y="28444"/>
                  <a:pt x="311360" y="54162"/>
                  <a:pt x="294311" y="52447"/>
                </a:cubicBezTo>
                <a:lnTo>
                  <a:pt x="294311" y="23110"/>
                </a:lnTo>
                <a:cubicBezTo>
                  <a:pt x="294311" y="1012"/>
                  <a:pt x="268784" y="1012"/>
                  <a:pt x="268784" y="23110"/>
                </a:cubicBezTo>
                <a:lnTo>
                  <a:pt x="268784" y="57781"/>
                </a:lnTo>
                <a:cubicBezTo>
                  <a:pt x="252020" y="50923"/>
                  <a:pt x="249162" y="24729"/>
                  <a:pt x="250019" y="7394"/>
                </a:cubicBezTo>
                <a:cubicBezTo>
                  <a:pt x="250591" y="-2512"/>
                  <a:pt x="235256" y="-2417"/>
                  <a:pt x="234684" y="7394"/>
                </a:cubicBezTo>
                <a:cubicBezTo>
                  <a:pt x="233351" y="33111"/>
                  <a:pt x="241637" y="68735"/>
                  <a:pt x="268784" y="74259"/>
                </a:cubicBezTo>
                <a:lnTo>
                  <a:pt x="268784" y="220849"/>
                </a:lnTo>
                <a:cubicBezTo>
                  <a:pt x="257925" y="223040"/>
                  <a:pt x="247733" y="227898"/>
                  <a:pt x="239447" y="235327"/>
                </a:cubicBezTo>
                <a:lnTo>
                  <a:pt x="100667" y="108549"/>
                </a:lnTo>
                <a:cubicBezTo>
                  <a:pt x="102953" y="102358"/>
                  <a:pt x="103525" y="95119"/>
                  <a:pt x="103525" y="89118"/>
                </a:cubicBezTo>
                <a:cubicBezTo>
                  <a:pt x="103715" y="72545"/>
                  <a:pt x="78855" y="72831"/>
                  <a:pt x="77998" y="89118"/>
                </a:cubicBezTo>
                <a:cubicBezTo>
                  <a:pt x="77903" y="91595"/>
                  <a:pt x="76855" y="95024"/>
                  <a:pt x="75712" y="98453"/>
                </a:cubicBezTo>
                <a:cubicBezTo>
                  <a:pt x="68854" y="99786"/>
                  <a:pt x="61901" y="101025"/>
                  <a:pt x="54947" y="102358"/>
                </a:cubicBezTo>
                <a:cubicBezTo>
                  <a:pt x="48089" y="103692"/>
                  <a:pt x="44279" y="111693"/>
                  <a:pt x="45994" y="118074"/>
                </a:cubicBezTo>
                <a:cubicBezTo>
                  <a:pt x="47899" y="125123"/>
                  <a:pt x="54852" y="128361"/>
                  <a:pt x="61710" y="127028"/>
                </a:cubicBezTo>
                <a:cubicBezTo>
                  <a:pt x="67520" y="125885"/>
                  <a:pt x="73426" y="124837"/>
                  <a:pt x="79236" y="123694"/>
                </a:cubicBezTo>
                <a:lnTo>
                  <a:pt x="224016" y="255996"/>
                </a:lnTo>
                <a:cubicBezTo>
                  <a:pt x="222778" y="258759"/>
                  <a:pt x="221635" y="261616"/>
                  <a:pt x="220682" y="264664"/>
                </a:cubicBezTo>
                <a:cubicBezTo>
                  <a:pt x="219444" y="268855"/>
                  <a:pt x="218587" y="273046"/>
                  <a:pt x="218206" y="277237"/>
                </a:cubicBezTo>
                <a:lnTo>
                  <a:pt x="53900" y="277237"/>
                </a:lnTo>
                <a:cubicBezTo>
                  <a:pt x="45518" y="259425"/>
                  <a:pt x="26182" y="253901"/>
                  <a:pt x="7322" y="251805"/>
                </a:cubicBezTo>
                <a:cubicBezTo>
                  <a:pt x="-2488" y="250758"/>
                  <a:pt x="-2393" y="266093"/>
                  <a:pt x="7322" y="267141"/>
                </a:cubicBezTo>
                <a:cubicBezTo>
                  <a:pt x="16943" y="268188"/>
                  <a:pt x="28468" y="270284"/>
                  <a:pt x="35612" y="277237"/>
                </a:cubicBezTo>
                <a:lnTo>
                  <a:pt x="22372" y="277237"/>
                </a:lnTo>
                <a:cubicBezTo>
                  <a:pt x="179" y="277142"/>
                  <a:pt x="179" y="302764"/>
                  <a:pt x="22372" y="302764"/>
                </a:cubicBezTo>
                <a:lnTo>
                  <a:pt x="41041" y="302764"/>
                </a:lnTo>
                <a:cubicBezTo>
                  <a:pt x="35993" y="312194"/>
                  <a:pt x="25229" y="321147"/>
                  <a:pt x="16276" y="315909"/>
                </a:cubicBezTo>
                <a:cubicBezTo>
                  <a:pt x="7703" y="310860"/>
                  <a:pt x="-12" y="324100"/>
                  <a:pt x="8561" y="329148"/>
                </a:cubicBezTo>
                <a:cubicBezTo>
                  <a:pt x="28182" y="340769"/>
                  <a:pt x="51042" y="322481"/>
                  <a:pt x="57519" y="302764"/>
                </a:cubicBezTo>
                <a:lnTo>
                  <a:pt x="221254" y="302764"/>
                </a:lnTo>
                <a:cubicBezTo>
                  <a:pt x="224016" y="311813"/>
                  <a:pt x="228588" y="320290"/>
                  <a:pt x="234398" y="327815"/>
                </a:cubicBezTo>
                <a:cubicBezTo>
                  <a:pt x="234113" y="328101"/>
                  <a:pt x="233827" y="328291"/>
                  <a:pt x="233636" y="328577"/>
                </a:cubicBezTo>
                <a:lnTo>
                  <a:pt x="102953" y="471642"/>
                </a:lnTo>
                <a:cubicBezTo>
                  <a:pt x="94381" y="471833"/>
                  <a:pt x="85808" y="472404"/>
                  <a:pt x="77236" y="473738"/>
                </a:cubicBezTo>
                <a:cubicBezTo>
                  <a:pt x="70378" y="474786"/>
                  <a:pt x="66663" y="483358"/>
                  <a:pt x="68282" y="489454"/>
                </a:cubicBezTo>
                <a:cubicBezTo>
                  <a:pt x="70283" y="496693"/>
                  <a:pt x="77141" y="499455"/>
                  <a:pt x="83999" y="498408"/>
                </a:cubicBezTo>
                <a:cubicBezTo>
                  <a:pt x="88666" y="497646"/>
                  <a:pt x="93428" y="497360"/>
                  <a:pt x="98191" y="497265"/>
                </a:cubicBezTo>
                <a:cubicBezTo>
                  <a:pt x="99334" y="500027"/>
                  <a:pt x="100096" y="503170"/>
                  <a:pt x="100191" y="506504"/>
                </a:cubicBezTo>
                <a:cubicBezTo>
                  <a:pt x="100667" y="520410"/>
                  <a:pt x="122384" y="524506"/>
                  <a:pt x="125242" y="509933"/>
                </a:cubicBezTo>
                <a:cubicBezTo>
                  <a:pt x="126861" y="501741"/>
                  <a:pt x="126194" y="493836"/>
                  <a:pt x="124575" y="485835"/>
                </a:cubicBezTo>
                <a:lnTo>
                  <a:pt x="252401" y="345912"/>
                </a:lnTo>
                <a:cubicBezTo>
                  <a:pt x="252401" y="345912"/>
                  <a:pt x="252591" y="345627"/>
                  <a:pt x="252686" y="345531"/>
                </a:cubicBezTo>
                <a:cubicBezTo>
                  <a:pt x="257735" y="349056"/>
                  <a:pt x="263069" y="352008"/>
                  <a:pt x="268688" y="354199"/>
                </a:cubicBezTo>
                <a:lnTo>
                  <a:pt x="268688" y="510219"/>
                </a:lnTo>
                <a:cubicBezTo>
                  <a:pt x="248591" y="519839"/>
                  <a:pt x="240209" y="536508"/>
                  <a:pt x="236589" y="559082"/>
                </a:cubicBezTo>
                <a:cubicBezTo>
                  <a:pt x="235065" y="568702"/>
                  <a:pt x="249829" y="572893"/>
                  <a:pt x="251353" y="563178"/>
                </a:cubicBezTo>
                <a:cubicBezTo>
                  <a:pt x="253734" y="548223"/>
                  <a:pt x="257544" y="535746"/>
                  <a:pt x="268688" y="527649"/>
                </a:cubicBezTo>
                <a:lnTo>
                  <a:pt x="268688" y="551843"/>
                </a:lnTo>
                <a:cubicBezTo>
                  <a:pt x="268688" y="574036"/>
                  <a:pt x="294215" y="574036"/>
                  <a:pt x="294215" y="551843"/>
                </a:cubicBezTo>
                <a:lnTo>
                  <a:pt x="294215" y="532983"/>
                </a:lnTo>
                <a:cubicBezTo>
                  <a:pt x="302312" y="539270"/>
                  <a:pt x="306693" y="549462"/>
                  <a:pt x="309836" y="559749"/>
                </a:cubicBezTo>
                <a:cubicBezTo>
                  <a:pt x="312694" y="569178"/>
                  <a:pt x="327553" y="565178"/>
                  <a:pt x="324600" y="555653"/>
                </a:cubicBezTo>
                <a:cubicBezTo>
                  <a:pt x="319361" y="538698"/>
                  <a:pt x="310694" y="522030"/>
                  <a:pt x="294215" y="515076"/>
                </a:cubicBezTo>
                <a:lnTo>
                  <a:pt x="294215" y="358771"/>
                </a:lnTo>
                <a:cubicBezTo>
                  <a:pt x="305741" y="358485"/>
                  <a:pt x="316409" y="354771"/>
                  <a:pt x="325362" y="348770"/>
                </a:cubicBezTo>
                <a:lnTo>
                  <a:pt x="464618" y="476024"/>
                </a:lnTo>
                <a:cubicBezTo>
                  <a:pt x="465094" y="476786"/>
                  <a:pt x="465761" y="477548"/>
                  <a:pt x="466523" y="478215"/>
                </a:cubicBezTo>
                <a:cubicBezTo>
                  <a:pt x="467189" y="478786"/>
                  <a:pt x="467761" y="479262"/>
                  <a:pt x="468237" y="479739"/>
                </a:cubicBezTo>
                <a:cubicBezTo>
                  <a:pt x="468904" y="484120"/>
                  <a:pt x="469475" y="488597"/>
                  <a:pt x="469571" y="493074"/>
                </a:cubicBezTo>
                <a:cubicBezTo>
                  <a:pt x="469952" y="507552"/>
                  <a:pt x="490526" y="510409"/>
                  <a:pt x="494621" y="496503"/>
                </a:cubicBezTo>
                <a:cubicBezTo>
                  <a:pt x="496050" y="491740"/>
                  <a:pt x="496526" y="486787"/>
                  <a:pt x="496050" y="481929"/>
                </a:cubicBezTo>
                <a:cubicBezTo>
                  <a:pt x="498908" y="481929"/>
                  <a:pt x="501670" y="481929"/>
                  <a:pt x="504432" y="481929"/>
                </a:cubicBezTo>
                <a:cubicBezTo>
                  <a:pt x="520910" y="481929"/>
                  <a:pt x="520910" y="456402"/>
                  <a:pt x="504432" y="456402"/>
                </a:cubicBezTo>
                <a:cubicBezTo>
                  <a:pt x="501289" y="456402"/>
                  <a:pt x="498050" y="456402"/>
                  <a:pt x="494907" y="456212"/>
                </a:cubicBezTo>
                <a:cubicBezTo>
                  <a:pt x="492240" y="456212"/>
                  <a:pt x="489478" y="455926"/>
                  <a:pt x="486811" y="455736"/>
                </a:cubicBezTo>
                <a:cubicBezTo>
                  <a:pt x="485954" y="455736"/>
                  <a:pt x="485096" y="455545"/>
                  <a:pt x="484239" y="455450"/>
                </a:cubicBezTo>
                <a:cubicBezTo>
                  <a:pt x="484525" y="455450"/>
                  <a:pt x="482810" y="455164"/>
                  <a:pt x="482429" y="455069"/>
                </a:cubicBezTo>
                <a:cubicBezTo>
                  <a:pt x="481382" y="454783"/>
                  <a:pt x="480334" y="454783"/>
                  <a:pt x="479381" y="454783"/>
                </a:cubicBezTo>
                <a:lnTo>
                  <a:pt x="343555" y="330672"/>
                </a:lnTo>
                <a:cubicBezTo>
                  <a:pt x="349079" y="322386"/>
                  <a:pt x="352889" y="312861"/>
                  <a:pt x="354318" y="302859"/>
                </a:cubicBezTo>
                <a:lnTo>
                  <a:pt x="515576" y="302859"/>
                </a:lnTo>
                <a:cubicBezTo>
                  <a:pt x="523863" y="319719"/>
                  <a:pt x="539008" y="331720"/>
                  <a:pt x="559106" y="330291"/>
                </a:cubicBezTo>
                <a:cubicBezTo>
                  <a:pt x="568916" y="329529"/>
                  <a:pt x="569012" y="314289"/>
                  <a:pt x="559106" y="314956"/>
                </a:cubicBezTo>
                <a:close/>
                <a:moveTo>
                  <a:pt x="289167" y="317718"/>
                </a:moveTo>
                <a:cubicBezTo>
                  <a:pt x="270308" y="317909"/>
                  <a:pt x="256877" y="291810"/>
                  <a:pt x="260306" y="275523"/>
                </a:cubicBezTo>
                <a:cubicBezTo>
                  <a:pt x="261164" y="271713"/>
                  <a:pt x="262592" y="268665"/>
                  <a:pt x="264593" y="266379"/>
                </a:cubicBezTo>
                <a:cubicBezTo>
                  <a:pt x="277642" y="250758"/>
                  <a:pt x="297930" y="258759"/>
                  <a:pt x="301931" y="266950"/>
                </a:cubicBezTo>
                <a:cubicBezTo>
                  <a:pt x="302026" y="267236"/>
                  <a:pt x="302407" y="267236"/>
                  <a:pt x="302693" y="267426"/>
                </a:cubicBezTo>
                <a:cubicBezTo>
                  <a:pt x="308979" y="275237"/>
                  <a:pt x="313837" y="286095"/>
                  <a:pt x="314408" y="291429"/>
                </a:cubicBezTo>
                <a:cubicBezTo>
                  <a:pt x="316123" y="306955"/>
                  <a:pt x="304026" y="317718"/>
                  <a:pt x="289167" y="31790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800065778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1 1">
  <p:cSld name="Title only 21 1">
    <p:spTree>
      <p:nvGrpSpPr>
        <p:cNvPr id="1" name="Shape 15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18" name="Google Shape;15418;p34"/>
          <p:cNvSpPr/>
          <p:nvPr/>
        </p:nvSpPr>
        <p:spPr>
          <a:xfrm>
            <a:off x="-14800" y="7400"/>
            <a:ext cx="12221600" cy="6843200"/>
          </a:xfrm>
          <a:prstGeom prst="rect">
            <a:avLst/>
          </a:prstGeom>
          <a:gradFill>
            <a:gsLst>
              <a:gs pos="0">
                <a:schemeClr val="accent6"/>
              </a:gs>
              <a:gs pos="40000">
                <a:schemeClr val="accent6"/>
              </a:gs>
              <a:gs pos="100000">
                <a:schemeClr val="lt1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Asap"/>
              <a:ea typeface="Asap"/>
              <a:cs typeface="Asap"/>
              <a:sym typeface="Asap"/>
            </a:endParaRPr>
          </a:p>
        </p:txBody>
      </p:sp>
      <p:sp>
        <p:nvSpPr>
          <p:cNvPr id="15419" name="Google Shape;15419;p3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5420" name="Google Shape;15420;p34"/>
          <p:cNvGrpSpPr/>
          <p:nvPr/>
        </p:nvGrpSpPr>
        <p:grpSpPr>
          <a:xfrm flipH="1">
            <a:off x="-691287" y="5089609"/>
            <a:ext cx="12882053" cy="2227376"/>
            <a:chOff x="57" y="3285414"/>
            <a:chExt cx="9218147" cy="3229954"/>
          </a:xfrm>
        </p:grpSpPr>
        <p:sp>
          <p:nvSpPr>
            <p:cNvPr id="15421" name="Google Shape;15421;p34"/>
            <p:cNvSpPr/>
            <p:nvPr/>
          </p:nvSpPr>
          <p:spPr>
            <a:xfrm>
              <a:off x="57" y="3285414"/>
              <a:ext cx="9218147" cy="3229954"/>
            </a:xfrm>
            <a:custGeom>
              <a:avLst/>
              <a:gdLst/>
              <a:ahLst/>
              <a:cxnLst/>
              <a:rect l="l" t="t" r="r" b="b"/>
              <a:pathLst>
                <a:path w="881276" h="308791" extrusionOk="0">
                  <a:moveTo>
                    <a:pt x="0" y="198898"/>
                  </a:moveTo>
                  <a:cubicBezTo>
                    <a:pt x="32916" y="186768"/>
                    <a:pt x="69046" y="183761"/>
                    <a:pt x="103570" y="189982"/>
                  </a:cubicBezTo>
                  <a:cubicBezTo>
                    <a:pt x="137471" y="196098"/>
                    <a:pt x="167951" y="213516"/>
                    <a:pt x="201593" y="220410"/>
                  </a:cubicBezTo>
                  <a:cubicBezTo>
                    <a:pt x="238501" y="227926"/>
                    <a:pt x="272247" y="214034"/>
                    <a:pt x="308377" y="211287"/>
                  </a:cubicBezTo>
                  <a:cubicBezTo>
                    <a:pt x="345233" y="208539"/>
                    <a:pt x="382140" y="220047"/>
                    <a:pt x="418892" y="213101"/>
                  </a:cubicBezTo>
                  <a:cubicBezTo>
                    <a:pt x="440768" y="208954"/>
                    <a:pt x="460932" y="198587"/>
                    <a:pt x="482756" y="194284"/>
                  </a:cubicBezTo>
                  <a:cubicBezTo>
                    <a:pt x="527801" y="185368"/>
                    <a:pt x="576736" y="207762"/>
                    <a:pt x="618101" y="179096"/>
                  </a:cubicBezTo>
                  <a:cubicBezTo>
                    <a:pt x="642464" y="162249"/>
                    <a:pt x="653609" y="138404"/>
                    <a:pt x="684608" y="131302"/>
                  </a:cubicBezTo>
                  <a:cubicBezTo>
                    <a:pt x="701662" y="127415"/>
                    <a:pt x="719390" y="127104"/>
                    <a:pt x="736548" y="123682"/>
                  </a:cubicBezTo>
                  <a:cubicBezTo>
                    <a:pt x="798130" y="111449"/>
                    <a:pt x="833327" y="61116"/>
                    <a:pt x="865207" y="11560"/>
                  </a:cubicBezTo>
                  <a:cubicBezTo>
                    <a:pt x="871117" y="2333"/>
                    <a:pt x="869561" y="6842"/>
                    <a:pt x="878166" y="0"/>
                  </a:cubicBezTo>
                  <a:lnTo>
                    <a:pt x="881276" y="308791"/>
                  </a:lnTo>
                  <a:lnTo>
                    <a:pt x="104" y="308791"/>
                  </a:lnTo>
                  <a:lnTo>
                    <a:pt x="104" y="19884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22" name="Google Shape;15422;p34"/>
            <p:cNvSpPr/>
            <p:nvPr/>
          </p:nvSpPr>
          <p:spPr>
            <a:xfrm>
              <a:off x="57" y="3285414"/>
              <a:ext cx="9218147" cy="3229954"/>
            </a:xfrm>
            <a:custGeom>
              <a:avLst/>
              <a:gdLst/>
              <a:ahLst/>
              <a:cxnLst/>
              <a:rect l="l" t="t" r="r" b="b"/>
              <a:pathLst>
                <a:path w="881276" h="308791" extrusionOk="0">
                  <a:moveTo>
                    <a:pt x="0" y="198898"/>
                  </a:moveTo>
                  <a:cubicBezTo>
                    <a:pt x="32916" y="186768"/>
                    <a:pt x="69046" y="183761"/>
                    <a:pt x="103570" y="189982"/>
                  </a:cubicBezTo>
                  <a:cubicBezTo>
                    <a:pt x="137471" y="196098"/>
                    <a:pt x="167951" y="213516"/>
                    <a:pt x="201593" y="220410"/>
                  </a:cubicBezTo>
                  <a:cubicBezTo>
                    <a:pt x="238501" y="227926"/>
                    <a:pt x="272247" y="214034"/>
                    <a:pt x="308377" y="211287"/>
                  </a:cubicBezTo>
                  <a:cubicBezTo>
                    <a:pt x="345233" y="208539"/>
                    <a:pt x="382140" y="220047"/>
                    <a:pt x="418892" y="213101"/>
                  </a:cubicBezTo>
                  <a:cubicBezTo>
                    <a:pt x="440768" y="208954"/>
                    <a:pt x="460932" y="198587"/>
                    <a:pt x="482756" y="194284"/>
                  </a:cubicBezTo>
                  <a:cubicBezTo>
                    <a:pt x="527801" y="185368"/>
                    <a:pt x="576736" y="207762"/>
                    <a:pt x="618101" y="179096"/>
                  </a:cubicBezTo>
                  <a:cubicBezTo>
                    <a:pt x="642464" y="162249"/>
                    <a:pt x="653609" y="138404"/>
                    <a:pt x="684608" y="131302"/>
                  </a:cubicBezTo>
                  <a:cubicBezTo>
                    <a:pt x="701662" y="127415"/>
                    <a:pt x="719390" y="127104"/>
                    <a:pt x="736548" y="123682"/>
                  </a:cubicBezTo>
                  <a:cubicBezTo>
                    <a:pt x="798130" y="111449"/>
                    <a:pt x="833327" y="61116"/>
                    <a:pt x="865207" y="11560"/>
                  </a:cubicBezTo>
                  <a:cubicBezTo>
                    <a:pt x="871117" y="2333"/>
                    <a:pt x="869561" y="6842"/>
                    <a:pt x="878166" y="0"/>
                  </a:cubicBezTo>
                  <a:lnTo>
                    <a:pt x="881276" y="308791"/>
                  </a:lnTo>
                  <a:lnTo>
                    <a:pt x="104" y="308791"/>
                  </a:lnTo>
                  <a:lnTo>
                    <a:pt x="104" y="198846"/>
                  </a:ln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5423" name="Google Shape;15423;p34"/>
          <p:cNvGrpSpPr/>
          <p:nvPr/>
        </p:nvGrpSpPr>
        <p:grpSpPr>
          <a:xfrm>
            <a:off x="-1199" y="5937589"/>
            <a:ext cx="12193209" cy="901819"/>
            <a:chOff x="25" y="4728542"/>
            <a:chExt cx="9144907" cy="676364"/>
          </a:xfrm>
        </p:grpSpPr>
        <p:sp>
          <p:nvSpPr>
            <p:cNvPr id="15424" name="Google Shape;15424;p34"/>
            <p:cNvSpPr/>
            <p:nvPr/>
          </p:nvSpPr>
          <p:spPr>
            <a:xfrm>
              <a:off x="25" y="4728542"/>
              <a:ext cx="9144907" cy="676364"/>
            </a:xfrm>
            <a:custGeom>
              <a:avLst/>
              <a:gdLst/>
              <a:ahLst/>
              <a:cxnLst/>
              <a:rect l="l" t="t" r="r" b="b"/>
              <a:pathLst>
                <a:path w="1356308" h="414312" extrusionOk="0">
                  <a:moveTo>
                    <a:pt x="1970" y="45754"/>
                  </a:moveTo>
                  <a:cubicBezTo>
                    <a:pt x="60960" y="55551"/>
                    <a:pt x="120002" y="33779"/>
                    <a:pt x="177230" y="17036"/>
                  </a:cubicBezTo>
                  <a:cubicBezTo>
                    <a:pt x="234509" y="293"/>
                    <a:pt x="299720" y="-11007"/>
                    <a:pt x="351816" y="17140"/>
                  </a:cubicBezTo>
                  <a:cubicBezTo>
                    <a:pt x="382400" y="33676"/>
                    <a:pt x="402824" y="59283"/>
                    <a:pt x="439783" y="62445"/>
                  </a:cubicBezTo>
                  <a:cubicBezTo>
                    <a:pt x="459533" y="64156"/>
                    <a:pt x="479490" y="62082"/>
                    <a:pt x="499136" y="64259"/>
                  </a:cubicBezTo>
                  <a:cubicBezTo>
                    <a:pt x="568960" y="72035"/>
                    <a:pt x="600736" y="138956"/>
                    <a:pt x="660089" y="165549"/>
                  </a:cubicBezTo>
                  <a:cubicBezTo>
                    <a:pt x="679113" y="174050"/>
                    <a:pt x="701403" y="177575"/>
                    <a:pt x="721256" y="171043"/>
                  </a:cubicBezTo>
                  <a:cubicBezTo>
                    <a:pt x="739607" y="165030"/>
                    <a:pt x="753810" y="151397"/>
                    <a:pt x="769413" y="140460"/>
                  </a:cubicBezTo>
                  <a:cubicBezTo>
                    <a:pt x="819694" y="105262"/>
                    <a:pt x="872413" y="147457"/>
                    <a:pt x="924353" y="153419"/>
                  </a:cubicBezTo>
                  <a:cubicBezTo>
                    <a:pt x="952759" y="156684"/>
                    <a:pt x="981580" y="149013"/>
                    <a:pt x="1007032" y="136572"/>
                  </a:cubicBezTo>
                  <a:cubicBezTo>
                    <a:pt x="1054152" y="113504"/>
                    <a:pt x="1088209" y="73746"/>
                    <a:pt x="1138128" y="55240"/>
                  </a:cubicBezTo>
                  <a:cubicBezTo>
                    <a:pt x="1213239" y="27455"/>
                    <a:pt x="1281301" y="50108"/>
                    <a:pt x="1356308" y="63482"/>
                  </a:cubicBezTo>
                  <a:lnTo>
                    <a:pt x="1356308" y="414313"/>
                  </a:lnTo>
                  <a:lnTo>
                    <a:pt x="0" y="414313"/>
                  </a:lnTo>
                  <a:lnTo>
                    <a:pt x="1918" y="4580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25" name="Google Shape;15425;p34"/>
            <p:cNvSpPr/>
            <p:nvPr/>
          </p:nvSpPr>
          <p:spPr>
            <a:xfrm>
              <a:off x="25" y="4728542"/>
              <a:ext cx="9144907" cy="676364"/>
            </a:xfrm>
            <a:custGeom>
              <a:avLst/>
              <a:gdLst/>
              <a:ahLst/>
              <a:cxnLst/>
              <a:rect l="l" t="t" r="r" b="b"/>
              <a:pathLst>
                <a:path w="1356308" h="414312" extrusionOk="0">
                  <a:moveTo>
                    <a:pt x="1970" y="45754"/>
                  </a:moveTo>
                  <a:cubicBezTo>
                    <a:pt x="60960" y="55551"/>
                    <a:pt x="120002" y="33779"/>
                    <a:pt x="177230" y="17036"/>
                  </a:cubicBezTo>
                  <a:cubicBezTo>
                    <a:pt x="234509" y="293"/>
                    <a:pt x="299720" y="-11007"/>
                    <a:pt x="351816" y="17140"/>
                  </a:cubicBezTo>
                  <a:cubicBezTo>
                    <a:pt x="382400" y="33676"/>
                    <a:pt x="402824" y="59283"/>
                    <a:pt x="439783" y="62445"/>
                  </a:cubicBezTo>
                  <a:cubicBezTo>
                    <a:pt x="459533" y="64156"/>
                    <a:pt x="479490" y="62082"/>
                    <a:pt x="499136" y="64259"/>
                  </a:cubicBezTo>
                  <a:cubicBezTo>
                    <a:pt x="568960" y="72035"/>
                    <a:pt x="600736" y="138956"/>
                    <a:pt x="660089" y="165549"/>
                  </a:cubicBezTo>
                  <a:cubicBezTo>
                    <a:pt x="679113" y="174050"/>
                    <a:pt x="701403" y="177575"/>
                    <a:pt x="721256" y="171043"/>
                  </a:cubicBezTo>
                  <a:cubicBezTo>
                    <a:pt x="739607" y="165030"/>
                    <a:pt x="753810" y="151397"/>
                    <a:pt x="769413" y="140460"/>
                  </a:cubicBezTo>
                  <a:cubicBezTo>
                    <a:pt x="819694" y="105262"/>
                    <a:pt x="872413" y="147457"/>
                    <a:pt x="924353" y="153419"/>
                  </a:cubicBezTo>
                  <a:cubicBezTo>
                    <a:pt x="952759" y="156684"/>
                    <a:pt x="981580" y="149013"/>
                    <a:pt x="1007032" y="136572"/>
                  </a:cubicBezTo>
                  <a:cubicBezTo>
                    <a:pt x="1054152" y="113504"/>
                    <a:pt x="1088209" y="73746"/>
                    <a:pt x="1138128" y="55240"/>
                  </a:cubicBezTo>
                  <a:cubicBezTo>
                    <a:pt x="1213239" y="27455"/>
                    <a:pt x="1281301" y="50108"/>
                    <a:pt x="1356308" y="63482"/>
                  </a:cubicBezTo>
                  <a:lnTo>
                    <a:pt x="1356308" y="414313"/>
                  </a:lnTo>
                  <a:lnTo>
                    <a:pt x="0" y="414313"/>
                  </a:lnTo>
                  <a:lnTo>
                    <a:pt x="1918" y="4580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26" name="Google Shape;15426;p34"/>
            <p:cNvSpPr/>
            <p:nvPr/>
          </p:nvSpPr>
          <p:spPr>
            <a:xfrm>
              <a:off x="25" y="4728542"/>
              <a:ext cx="9144907" cy="676364"/>
            </a:xfrm>
            <a:custGeom>
              <a:avLst/>
              <a:gdLst/>
              <a:ahLst/>
              <a:cxnLst/>
              <a:rect l="l" t="t" r="r" b="b"/>
              <a:pathLst>
                <a:path w="1356308" h="414312" extrusionOk="0">
                  <a:moveTo>
                    <a:pt x="1970" y="45754"/>
                  </a:moveTo>
                  <a:cubicBezTo>
                    <a:pt x="60960" y="55551"/>
                    <a:pt x="120002" y="33779"/>
                    <a:pt x="177230" y="17036"/>
                  </a:cubicBezTo>
                  <a:cubicBezTo>
                    <a:pt x="234509" y="293"/>
                    <a:pt x="299720" y="-11007"/>
                    <a:pt x="351816" y="17140"/>
                  </a:cubicBezTo>
                  <a:cubicBezTo>
                    <a:pt x="382400" y="33676"/>
                    <a:pt x="402824" y="59283"/>
                    <a:pt x="439783" y="62445"/>
                  </a:cubicBezTo>
                  <a:cubicBezTo>
                    <a:pt x="459533" y="64156"/>
                    <a:pt x="479490" y="62082"/>
                    <a:pt x="499136" y="64259"/>
                  </a:cubicBezTo>
                  <a:cubicBezTo>
                    <a:pt x="568960" y="72035"/>
                    <a:pt x="600736" y="138956"/>
                    <a:pt x="660089" y="165549"/>
                  </a:cubicBezTo>
                  <a:cubicBezTo>
                    <a:pt x="679113" y="174050"/>
                    <a:pt x="701403" y="177575"/>
                    <a:pt x="721256" y="171043"/>
                  </a:cubicBezTo>
                  <a:cubicBezTo>
                    <a:pt x="739607" y="165030"/>
                    <a:pt x="753810" y="151397"/>
                    <a:pt x="769413" y="140460"/>
                  </a:cubicBezTo>
                  <a:cubicBezTo>
                    <a:pt x="819694" y="105262"/>
                    <a:pt x="872413" y="147457"/>
                    <a:pt x="924353" y="153419"/>
                  </a:cubicBezTo>
                  <a:cubicBezTo>
                    <a:pt x="952759" y="156684"/>
                    <a:pt x="981580" y="149013"/>
                    <a:pt x="1007032" y="136572"/>
                  </a:cubicBezTo>
                  <a:cubicBezTo>
                    <a:pt x="1054152" y="113504"/>
                    <a:pt x="1088209" y="73746"/>
                    <a:pt x="1138128" y="55240"/>
                  </a:cubicBezTo>
                  <a:cubicBezTo>
                    <a:pt x="1213239" y="27455"/>
                    <a:pt x="1281301" y="50108"/>
                    <a:pt x="1356308" y="63482"/>
                  </a:cubicBezTo>
                  <a:lnTo>
                    <a:pt x="1356308" y="414313"/>
                  </a:lnTo>
                  <a:lnTo>
                    <a:pt x="0" y="414313"/>
                  </a:lnTo>
                  <a:lnTo>
                    <a:pt x="1918" y="4580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5427" name="Google Shape;15427;p34"/>
          <p:cNvGrpSpPr/>
          <p:nvPr/>
        </p:nvGrpSpPr>
        <p:grpSpPr>
          <a:xfrm>
            <a:off x="-1199" y="5937589"/>
            <a:ext cx="12193209" cy="901819"/>
            <a:chOff x="25" y="4728542"/>
            <a:chExt cx="9144907" cy="676364"/>
          </a:xfrm>
        </p:grpSpPr>
        <p:sp>
          <p:nvSpPr>
            <p:cNvPr id="15428" name="Google Shape;15428;p34"/>
            <p:cNvSpPr/>
            <p:nvPr/>
          </p:nvSpPr>
          <p:spPr>
            <a:xfrm>
              <a:off x="25" y="4728542"/>
              <a:ext cx="9144907" cy="676364"/>
            </a:xfrm>
            <a:custGeom>
              <a:avLst/>
              <a:gdLst/>
              <a:ahLst/>
              <a:cxnLst/>
              <a:rect l="l" t="t" r="r" b="b"/>
              <a:pathLst>
                <a:path w="1356308" h="414312" extrusionOk="0">
                  <a:moveTo>
                    <a:pt x="1970" y="45754"/>
                  </a:moveTo>
                  <a:cubicBezTo>
                    <a:pt x="60960" y="55551"/>
                    <a:pt x="120002" y="33779"/>
                    <a:pt x="177230" y="17036"/>
                  </a:cubicBezTo>
                  <a:cubicBezTo>
                    <a:pt x="234509" y="293"/>
                    <a:pt x="299720" y="-11007"/>
                    <a:pt x="351816" y="17140"/>
                  </a:cubicBezTo>
                  <a:cubicBezTo>
                    <a:pt x="382400" y="33676"/>
                    <a:pt x="402824" y="59283"/>
                    <a:pt x="439783" y="62445"/>
                  </a:cubicBezTo>
                  <a:cubicBezTo>
                    <a:pt x="459533" y="64156"/>
                    <a:pt x="479490" y="62082"/>
                    <a:pt x="499136" y="64259"/>
                  </a:cubicBezTo>
                  <a:cubicBezTo>
                    <a:pt x="568960" y="72035"/>
                    <a:pt x="600736" y="138956"/>
                    <a:pt x="660089" y="165549"/>
                  </a:cubicBezTo>
                  <a:cubicBezTo>
                    <a:pt x="679113" y="174050"/>
                    <a:pt x="701403" y="177575"/>
                    <a:pt x="721256" y="171043"/>
                  </a:cubicBezTo>
                  <a:cubicBezTo>
                    <a:pt x="739607" y="165030"/>
                    <a:pt x="753810" y="151397"/>
                    <a:pt x="769413" y="140460"/>
                  </a:cubicBezTo>
                  <a:cubicBezTo>
                    <a:pt x="819694" y="105262"/>
                    <a:pt x="872413" y="147457"/>
                    <a:pt x="924353" y="153419"/>
                  </a:cubicBezTo>
                  <a:cubicBezTo>
                    <a:pt x="952759" y="156684"/>
                    <a:pt x="981580" y="149013"/>
                    <a:pt x="1007032" y="136572"/>
                  </a:cubicBezTo>
                  <a:cubicBezTo>
                    <a:pt x="1054152" y="113504"/>
                    <a:pt x="1088209" y="73746"/>
                    <a:pt x="1138128" y="55240"/>
                  </a:cubicBezTo>
                  <a:cubicBezTo>
                    <a:pt x="1213239" y="27455"/>
                    <a:pt x="1281301" y="50108"/>
                    <a:pt x="1356308" y="63482"/>
                  </a:cubicBezTo>
                  <a:lnTo>
                    <a:pt x="1356308" y="414313"/>
                  </a:lnTo>
                  <a:lnTo>
                    <a:pt x="0" y="414313"/>
                  </a:lnTo>
                  <a:lnTo>
                    <a:pt x="1918" y="45806"/>
                  </a:lnTo>
                  <a:close/>
                </a:path>
              </a:pathLst>
            </a:custGeom>
            <a:solidFill>
              <a:srgbClr val="FFFFFF">
                <a:alpha val="113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29" name="Google Shape;15429;p34"/>
            <p:cNvSpPr/>
            <p:nvPr/>
          </p:nvSpPr>
          <p:spPr>
            <a:xfrm>
              <a:off x="25" y="4728542"/>
              <a:ext cx="9144907" cy="676364"/>
            </a:xfrm>
            <a:custGeom>
              <a:avLst/>
              <a:gdLst/>
              <a:ahLst/>
              <a:cxnLst/>
              <a:rect l="l" t="t" r="r" b="b"/>
              <a:pathLst>
                <a:path w="1356308" h="414312" extrusionOk="0">
                  <a:moveTo>
                    <a:pt x="1970" y="45754"/>
                  </a:moveTo>
                  <a:cubicBezTo>
                    <a:pt x="60960" y="55551"/>
                    <a:pt x="120002" y="33779"/>
                    <a:pt x="177230" y="17036"/>
                  </a:cubicBezTo>
                  <a:cubicBezTo>
                    <a:pt x="234509" y="293"/>
                    <a:pt x="299720" y="-11007"/>
                    <a:pt x="351816" y="17140"/>
                  </a:cubicBezTo>
                  <a:cubicBezTo>
                    <a:pt x="382400" y="33676"/>
                    <a:pt x="402824" y="59283"/>
                    <a:pt x="439783" y="62445"/>
                  </a:cubicBezTo>
                  <a:cubicBezTo>
                    <a:pt x="459533" y="64156"/>
                    <a:pt x="479490" y="62082"/>
                    <a:pt x="499136" y="64259"/>
                  </a:cubicBezTo>
                  <a:cubicBezTo>
                    <a:pt x="568960" y="72035"/>
                    <a:pt x="600736" y="138956"/>
                    <a:pt x="660089" y="165549"/>
                  </a:cubicBezTo>
                  <a:cubicBezTo>
                    <a:pt x="679113" y="174050"/>
                    <a:pt x="701403" y="177575"/>
                    <a:pt x="721256" y="171043"/>
                  </a:cubicBezTo>
                  <a:cubicBezTo>
                    <a:pt x="739607" y="165030"/>
                    <a:pt x="753810" y="151397"/>
                    <a:pt x="769413" y="140460"/>
                  </a:cubicBezTo>
                  <a:cubicBezTo>
                    <a:pt x="819694" y="105262"/>
                    <a:pt x="872413" y="147457"/>
                    <a:pt x="924353" y="153419"/>
                  </a:cubicBezTo>
                  <a:cubicBezTo>
                    <a:pt x="952759" y="156684"/>
                    <a:pt x="981580" y="149013"/>
                    <a:pt x="1007032" y="136572"/>
                  </a:cubicBezTo>
                  <a:cubicBezTo>
                    <a:pt x="1054152" y="113504"/>
                    <a:pt x="1088209" y="73746"/>
                    <a:pt x="1138128" y="55240"/>
                  </a:cubicBezTo>
                  <a:cubicBezTo>
                    <a:pt x="1213239" y="27455"/>
                    <a:pt x="1281301" y="50108"/>
                    <a:pt x="1356308" y="63482"/>
                  </a:cubicBezTo>
                  <a:lnTo>
                    <a:pt x="1356308" y="414313"/>
                  </a:lnTo>
                  <a:lnTo>
                    <a:pt x="0" y="414313"/>
                  </a:lnTo>
                  <a:lnTo>
                    <a:pt x="1918" y="45806"/>
                  </a:lnTo>
                  <a:close/>
                </a:path>
              </a:pathLst>
            </a:custGeom>
            <a:solidFill>
              <a:srgbClr val="FFFFFF">
                <a:alpha val="113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30" name="Google Shape;15430;p34"/>
            <p:cNvSpPr/>
            <p:nvPr/>
          </p:nvSpPr>
          <p:spPr>
            <a:xfrm>
              <a:off x="25" y="4728542"/>
              <a:ext cx="9144907" cy="676364"/>
            </a:xfrm>
            <a:custGeom>
              <a:avLst/>
              <a:gdLst/>
              <a:ahLst/>
              <a:cxnLst/>
              <a:rect l="l" t="t" r="r" b="b"/>
              <a:pathLst>
                <a:path w="1356308" h="414312" extrusionOk="0">
                  <a:moveTo>
                    <a:pt x="1970" y="45754"/>
                  </a:moveTo>
                  <a:cubicBezTo>
                    <a:pt x="60960" y="55551"/>
                    <a:pt x="120002" y="33779"/>
                    <a:pt x="177230" y="17036"/>
                  </a:cubicBezTo>
                  <a:cubicBezTo>
                    <a:pt x="234509" y="293"/>
                    <a:pt x="299720" y="-11007"/>
                    <a:pt x="351816" y="17140"/>
                  </a:cubicBezTo>
                  <a:cubicBezTo>
                    <a:pt x="382400" y="33676"/>
                    <a:pt x="402824" y="59283"/>
                    <a:pt x="439783" y="62445"/>
                  </a:cubicBezTo>
                  <a:cubicBezTo>
                    <a:pt x="459533" y="64156"/>
                    <a:pt x="479490" y="62082"/>
                    <a:pt x="499136" y="64259"/>
                  </a:cubicBezTo>
                  <a:cubicBezTo>
                    <a:pt x="568960" y="72035"/>
                    <a:pt x="600736" y="138956"/>
                    <a:pt x="660089" y="165549"/>
                  </a:cubicBezTo>
                  <a:cubicBezTo>
                    <a:pt x="679113" y="174050"/>
                    <a:pt x="701403" y="177575"/>
                    <a:pt x="721256" y="171043"/>
                  </a:cubicBezTo>
                  <a:cubicBezTo>
                    <a:pt x="739607" y="165030"/>
                    <a:pt x="753810" y="151397"/>
                    <a:pt x="769413" y="140460"/>
                  </a:cubicBezTo>
                  <a:cubicBezTo>
                    <a:pt x="819694" y="105262"/>
                    <a:pt x="872413" y="147457"/>
                    <a:pt x="924353" y="153419"/>
                  </a:cubicBezTo>
                  <a:cubicBezTo>
                    <a:pt x="952759" y="156684"/>
                    <a:pt x="981580" y="149013"/>
                    <a:pt x="1007032" y="136572"/>
                  </a:cubicBezTo>
                  <a:cubicBezTo>
                    <a:pt x="1054152" y="113504"/>
                    <a:pt x="1088209" y="73746"/>
                    <a:pt x="1138128" y="55240"/>
                  </a:cubicBezTo>
                  <a:cubicBezTo>
                    <a:pt x="1213239" y="27455"/>
                    <a:pt x="1281301" y="50108"/>
                    <a:pt x="1356308" y="63482"/>
                  </a:cubicBezTo>
                  <a:lnTo>
                    <a:pt x="1356308" y="414313"/>
                  </a:lnTo>
                  <a:lnTo>
                    <a:pt x="0" y="414313"/>
                  </a:lnTo>
                  <a:lnTo>
                    <a:pt x="1918" y="45806"/>
                  </a:lnTo>
                  <a:close/>
                </a:path>
              </a:pathLst>
            </a:custGeom>
            <a:solidFill>
              <a:srgbClr val="FFFFFF">
                <a:alpha val="113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5431" name="Google Shape;15431;p34"/>
          <p:cNvGrpSpPr/>
          <p:nvPr/>
        </p:nvGrpSpPr>
        <p:grpSpPr>
          <a:xfrm>
            <a:off x="9328503" y="5828277"/>
            <a:ext cx="496716" cy="942152"/>
            <a:chOff x="6996377" y="4371208"/>
            <a:chExt cx="372537" cy="706614"/>
          </a:xfrm>
        </p:grpSpPr>
        <p:sp>
          <p:nvSpPr>
            <p:cNvPr id="15432" name="Google Shape;15432;p34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33" name="Google Shape;15433;p34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5434" name="Google Shape;15434;p34"/>
            <p:cNvGrpSpPr/>
            <p:nvPr/>
          </p:nvGrpSpPr>
          <p:grpSpPr>
            <a:xfrm>
              <a:off x="7074294" y="4478681"/>
              <a:ext cx="233950" cy="599141"/>
              <a:chOff x="4533894" y="5352943"/>
              <a:chExt cx="233950" cy="599141"/>
            </a:xfrm>
          </p:grpSpPr>
          <p:sp>
            <p:nvSpPr>
              <p:cNvPr id="15435" name="Google Shape;15435;p34"/>
              <p:cNvSpPr/>
              <p:nvPr/>
            </p:nvSpPr>
            <p:spPr>
              <a:xfrm>
                <a:off x="4637287" y="5383504"/>
                <a:ext cx="26911" cy="568580"/>
              </a:xfrm>
              <a:custGeom>
                <a:avLst/>
                <a:gdLst/>
                <a:ahLst/>
                <a:cxnLst/>
                <a:rect l="l" t="t" r="r" b="b"/>
                <a:pathLst>
                  <a:path w="26911" h="568580" extrusionOk="0">
                    <a:moveTo>
                      <a:pt x="13297" y="0"/>
                    </a:moveTo>
                    <a:cubicBezTo>
                      <a:pt x="16925" y="22963"/>
                      <a:pt x="16562" y="69098"/>
                      <a:pt x="20139" y="101030"/>
                    </a:cubicBezTo>
                    <a:cubicBezTo>
                      <a:pt x="24390" y="138974"/>
                      <a:pt x="22887" y="177489"/>
                      <a:pt x="22887" y="215537"/>
                    </a:cubicBezTo>
                    <a:lnTo>
                      <a:pt x="22887" y="411376"/>
                    </a:lnTo>
                    <a:cubicBezTo>
                      <a:pt x="22887" y="456837"/>
                      <a:pt x="30196" y="513598"/>
                      <a:pt x="25116" y="559837"/>
                    </a:cubicBezTo>
                    <a:cubicBezTo>
                      <a:pt x="24597" y="564347"/>
                      <a:pt x="20450" y="567664"/>
                      <a:pt x="15474" y="567923"/>
                    </a:cubicBezTo>
                    <a:cubicBezTo>
                      <a:pt x="13815" y="568027"/>
                      <a:pt x="12156" y="568234"/>
                      <a:pt x="10446" y="568493"/>
                    </a:cubicBezTo>
                    <a:cubicBezTo>
                      <a:pt x="6195" y="569115"/>
                      <a:pt x="2204" y="566368"/>
                      <a:pt x="1737" y="562429"/>
                    </a:cubicBezTo>
                    <a:cubicBezTo>
                      <a:pt x="-2047" y="530445"/>
                      <a:pt x="1530" y="491412"/>
                      <a:pt x="1530" y="459480"/>
                    </a:cubicBezTo>
                    <a:lnTo>
                      <a:pt x="1530" y="326416"/>
                    </a:lnTo>
                    <a:cubicBezTo>
                      <a:pt x="1530" y="259702"/>
                      <a:pt x="10239" y="38100"/>
                      <a:pt x="13297" y="5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5436" name="Google Shape;15436;p34"/>
              <p:cNvGrpSpPr/>
              <p:nvPr/>
            </p:nvGrpSpPr>
            <p:grpSpPr>
              <a:xfrm>
                <a:off x="4554671" y="5494486"/>
                <a:ext cx="92727" cy="108598"/>
                <a:chOff x="4554671" y="5494486"/>
                <a:chExt cx="92727" cy="108598"/>
              </a:xfrm>
            </p:grpSpPr>
            <p:sp>
              <p:nvSpPr>
                <p:cNvPr id="15437" name="Google Shape;15437;p34"/>
                <p:cNvSpPr/>
                <p:nvPr/>
              </p:nvSpPr>
              <p:spPr>
                <a:xfrm>
                  <a:off x="4571111" y="5494486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73926" y="108598"/>
                      </a:moveTo>
                      <a:cubicBezTo>
                        <a:pt x="73564" y="108598"/>
                        <a:pt x="73149" y="108495"/>
                        <a:pt x="72786" y="108339"/>
                      </a:cubicBezTo>
                      <a:cubicBezTo>
                        <a:pt x="64233" y="104192"/>
                        <a:pt x="59464" y="96209"/>
                        <a:pt x="55213" y="89160"/>
                      </a:cubicBezTo>
                      <a:cubicBezTo>
                        <a:pt x="54073" y="87242"/>
                        <a:pt x="52984" y="85427"/>
                        <a:pt x="51844" y="83716"/>
                      </a:cubicBezTo>
                      <a:cubicBezTo>
                        <a:pt x="49148" y="79725"/>
                        <a:pt x="46608" y="75682"/>
                        <a:pt x="44017" y="71639"/>
                      </a:cubicBezTo>
                      <a:cubicBezTo>
                        <a:pt x="40803" y="66559"/>
                        <a:pt x="37433" y="61323"/>
                        <a:pt x="33908" y="56191"/>
                      </a:cubicBezTo>
                      <a:cubicBezTo>
                        <a:pt x="31213" y="52356"/>
                        <a:pt x="27584" y="47845"/>
                        <a:pt x="23748" y="43077"/>
                      </a:cubicBezTo>
                      <a:cubicBezTo>
                        <a:pt x="13018" y="29806"/>
                        <a:pt x="836" y="14722"/>
                        <a:pt x="7" y="2333"/>
                      </a:cubicBezTo>
                      <a:cubicBezTo>
                        <a:pt x="-97" y="1141"/>
                        <a:pt x="940" y="104"/>
                        <a:pt x="2236" y="0"/>
                      </a:cubicBezTo>
                      <a:cubicBezTo>
                        <a:pt x="3584" y="0"/>
                        <a:pt x="4724" y="830"/>
                        <a:pt x="4776" y="2074"/>
                      </a:cubicBezTo>
                      <a:cubicBezTo>
                        <a:pt x="5502" y="13167"/>
                        <a:pt x="17217" y="27681"/>
                        <a:pt x="27584" y="40485"/>
                      </a:cubicBezTo>
                      <a:cubicBezTo>
                        <a:pt x="31472" y="45305"/>
                        <a:pt x="35152" y="49867"/>
                        <a:pt x="37900" y="53858"/>
                      </a:cubicBezTo>
                      <a:cubicBezTo>
                        <a:pt x="41477" y="59042"/>
                        <a:pt x="44846" y="64330"/>
                        <a:pt x="48111" y="69461"/>
                      </a:cubicBezTo>
                      <a:cubicBezTo>
                        <a:pt x="50651" y="73453"/>
                        <a:pt x="53192" y="77444"/>
                        <a:pt x="55887" y="81436"/>
                      </a:cubicBezTo>
                      <a:cubicBezTo>
                        <a:pt x="57079" y="83198"/>
                        <a:pt x="58220" y="85116"/>
                        <a:pt x="59412" y="87086"/>
                      </a:cubicBezTo>
                      <a:cubicBezTo>
                        <a:pt x="63507" y="93928"/>
                        <a:pt x="67706" y="100978"/>
                        <a:pt x="75015" y="104503"/>
                      </a:cubicBezTo>
                      <a:cubicBezTo>
                        <a:pt x="76207" y="105073"/>
                        <a:pt x="76622" y="106421"/>
                        <a:pt x="76000" y="107457"/>
                      </a:cubicBezTo>
                      <a:cubicBezTo>
                        <a:pt x="75585" y="108183"/>
                        <a:pt x="74756" y="108598"/>
                        <a:pt x="73875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38" name="Google Shape;15438;p34"/>
                <p:cNvSpPr/>
                <p:nvPr/>
              </p:nvSpPr>
              <p:spPr>
                <a:xfrm>
                  <a:off x="4554671" y="5501272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44958" y="35824"/>
                      </a:moveTo>
                      <a:cubicBezTo>
                        <a:pt x="44958" y="35824"/>
                        <a:pt x="44802" y="35824"/>
                        <a:pt x="44750" y="35824"/>
                      </a:cubicBezTo>
                      <a:cubicBezTo>
                        <a:pt x="32310" y="34787"/>
                        <a:pt x="13182" y="29085"/>
                        <a:pt x="1415" y="24212"/>
                      </a:cubicBezTo>
                      <a:cubicBezTo>
                        <a:pt x="223" y="23694"/>
                        <a:pt x="-347" y="22398"/>
                        <a:pt x="223" y="21309"/>
                      </a:cubicBezTo>
                      <a:cubicBezTo>
                        <a:pt x="793" y="20221"/>
                        <a:pt x="2192" y="19702"/>
                        <a:pt x="3385" y="20221"/>
                      </a:cubicBezTo>
                      <a:cubicBezTo>
                        <a:pt x="13908" y="24575"/>
                        <a:pt x="30599" y="29655"/>
                        <a:pt x="42469" y="31210"/>
                      </a:cubicBezTo>
                      <a:cubicBezTo>
                        <a:pt x="42469" y="21465"/>
                        <a:pt x="45269" y="9750"/>
                        <a:pt x="49727" y="1248"/>
                      </a:cubicBezTo>
                      <a:cubicBezTo>
                        <a:pt x="50297" y="160"/>
                        <a:pt x="51748" y="-307"/>
                        <a:pt x="52941" y="212"/>
                      </a:cubicBezTo>
                      <a:cubicBezTo>
                        <a:pt x="54133" y="730"/>
                        <a:pt x="54651" y="2026"/>
                        <a:pt x="54081" y="3115"/>
                      </a:cubicBezTo>
                      <a:cubicBezTo>
                        <a:pt x="49571" y="11823"/>
                        <a:pt x="46824" y="24057"/>
                        <a:pt x="47342" y="33595"/>
                      </a:cubicBezTo>
                      <a:cubicBezTo>
                        <a:pt x="47342" y="34217"/>
                        <a:pt x="47083" y="34839"/>
                        <a:pt x="46617" y="35253"/>
                      </a:cubicBezTo>
                      <a:cubicBezTo>
                        <a:pt x="46150" y="35668"/>
                        <a:pt x="45580" y="35875"/>
                        <a:pt x="44958" y="3587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39" name="Google Shape;15439;p34"/>
                <p:cNvSpPr/>
                <p:nvPr/>
              </p:nvSpPr>
              <p:spPr>
                <a:xfrm>
                  <a:off x="4555384" y="5510970"/>
                  <a:ext cx="61156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56" h="42143" extrusionOk="0">
                      <a:moveTo>
                        <a:pt x="52746" y="42143"/>
                      </a:moveTo>
                      <a:lnTo>
                        <a:pt x="52746" y="42143"/>
                      </a:lnTo>
                      <a:cubicBezTo>
                        <a:pt x="33981" y="42039"/>
                        <a:pt x="8788" y="33590"/>
                        <a:pt x="1531" y="30998"/>
                      </a:cubicBezTo>
                      <a:cubicBezTo>
                        <a:pt x="287" y="30584"/>
                        <a:pt x="-335" y="29288"/>
                        <a:pt x="183" y="28147"/>
                      </a:cubicBezTo>
                      <a:cubicBezTo>
                        <a:pt x="650" y="27007"/>
                        <a:pt x="2049" y="26488"/>
                        <a:pt x="3294" y="26903"/>
                      </a:cubicBezTo>
                      <a:cubicBezTo>
                        <a:pt x="10084" y="29340"/>
                        <a:pt x="33048" y="37063"/>
                        <a:pt x="50724" y="37685"/>
                      </a:cubicBezTo>
                      <a:cubicBezTo>
                        <a:pt x="51398" y="33590"/>
                        <a:pt x="51813" y="29391"/>
                        <a:pt x="52176" y="25348"/>
                      </a:cubicBezTo>
                      <a:cubicBezTo>
                        <a:pt x="52901" y="17573"/>
                        <a:pt x="53627" y="9486"/>
                        <a:pt x="56478" y="1503"/>
                      </a:cubicBezTo>
                      <a:cubicBezTo>
                        <a:pt x="56893" y="362"/>
                        <a:pt x="58241" y="-260"/>
                        <a:pt x="59485" y="104"/>
                      </a:cubicBezTo>
                      <a:cubicBezTo>
                        <a:pt x="60729" y="466"/>
                        <a:pt x="61454" y="1710"/>
                        <a:pt x="61040" y="2850"/>
                      </a:cubicBezTo>
                      <a:cubicBezTo>
                        <a:pt x="58344" y="10367"/>
                        <a:pt x="57670" y="17831"/>
                        <a:pt x="56945" y="25711"/>
                      </a:cubicBezTo>
                      <a:cubicBezTo>
                        <a:pt x="56530" y="30480"/>
                        <a:pt x="56063" y="35404"/>
                        <a:pt x="55130" y="40277"/>
                      </a:cubicBezTo>
                      <a:cubicBezTo>
                        <a:pt x="54923" y="41314"/>
                        <a:pt x="53938" y="42091"/>
                        <a:pt x="52746" y="4209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40" name="Google Shape;15440;p34"/>
                <p:cNvSpPr/>
                <p:nvPr/>
              </p:nvSpPr>
              <p:spPr>
                <a:xfrm>
                  <a:off x="4573789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4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69"/>
                        <a:pt x="-338" y="30073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5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1"/>
                        <a:pt x="42634" y="37642"/>
                      </a:cubicBezTo>
                      <a:cubicBezTo>
                        <a:pt x="42997" y="33287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5"/>
                        <a:pt x="47714" y="35413"/>
                        <a:pt x="47248" y="40648"/>
                      </a:cubicBezTo>
                      <a:cubicBezTo>
                        <a:pt x="47196" y="41322"/>
                        <a:pt x="46833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41" name="Google Shape;15441;p34"/>
                <p:cNvSpPr/>
                <p:nvPr/>
              </p:nvSpPr>
              <p:spPr>
                <a:xfrm>
                  <a:off x="4585763" y="5547092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5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70"/>
                        <a:pt x="-338" y="30074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6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2"/>
                        <a:pt x="42634" y="37642"/>
                      </a:cubicBezTo>
                      <a:cubicBezTo>
                        <a:pt x="42997" y="33288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6"/>
                        <a:pt x="47714" y="35413"/>
                        <a:pt x="47248" y="40648"/>
                      </a:cubicBezTo>
                      <a:cubicBezTo>
                        <a:pt x="47196" y="41322"/>
                        <a:pt x="46781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42" name="Google Shape;15442;p34"/>
                <p:cNvSpPr/>
                <p:nvPr/>
              </p:nvSpPr>
              <p:spPr>
                <a:xfrm>
                  <a:off x="4561554" y="5499413"/>
                  <a:ext cx="26870" cy="17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22" extrusionOk="0">
                      <a:moveTo>
                        <a:pt x="20242" y="17571"/>
                      </a:moveTo>
                      <a:cubicBezTo>
                        <a:pt x="19983" y="17571"/>
                        <a:pt x="19724" y="17571"/>
                        <a:pt x="19465" y="17467"/>
                      </a:cubicBezTo>
                      <a:cubicBezTo>
                        <a:pt x="18480" y="17156"/>
                        <a:pt x="17236" y="16793"/>
                        <a:pt x="15888" y="16430"/>
                      </a:cubicBezTo>
                      <a:cubicBezTo>
                        <a:pt x="10445" y="14875"/>
                        <a:pt x="3654" y="13009"/>
                        <a:pt x="700" y="10365"/>
                      </a:cubicBezTo>
                      <a:cubicBezTo>
                        <a:pt x="-233" y="9536"/>
                        <a:pt x="-233" y="8136"/>
                        <a:pt x="700" y="7255"/>
                      </a:cubicBezTo>
                      <a:cubicBezTo>
                        <a:pt x="1633" y="6374"/>
                        <a:pt x="3136" y="6374"/>
                        <a:pt x="4121" y="7255"/>
                      </a:cubicBezTo>
                      <a:cubicBezTo>
                        <a:pt x="6246" y="9173"/>
                        <a:pt x="12933" y="11039"/>
                        <a:pt x="17339" y="12283"/>
                      </a:cubicBezTo>
                      <a:cubicBezTo>
                        <a:pt x="17910" y="12439"/>
                        <a:pt x="18428" y="12594"/>
                        <a:pt x="18946" y="12750"/>
                      </a:cubicBezTo>
                      <a:cubicBezTo>
                        <a:pt x="20709" y="8344"/>
                        <a:pt x="22056" y="1812"/>
                        <a:pt x="22108" y="1760"/>
                      </a:cubicBezTo>
                      <a:cubicBezTo>
                        <a:pt x="22367" y="568"/>
                        <a:pt x="23612" y="-209"/>
                        <a:pt x="24907" y="50"/>
                      </a:cubicBezTo>
                      <a:cubicBezTo>
                        <a:pt x="26203" y="257"/>
                        <a:pt x="27085" y="1398"/>
                        <a:pt x="26825" y="2590"/>
                      </a:cubicBezTo>
                      <a:cubicBezTo>
                        <a:pt x="26774" y="2952"/>
                        <a:pt x="24856" y="11816"/>
                        <a:pt x="22523" y="16378"/>
                      </a:cubicBezTo>
                      <a:cubicBezTo>
                        <a:pt x="22108" y="17156"/>
                        <a:pt x="21279" y="17623"/>
                        <a:pt x="20346" y="176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443" name="Google Shape;15443;p34"/>
              <p:cNvGrpSpPr/>
              <p:nvPr/>
            </p:nvGrpSpPr>
            <p:grpSpPr>
              <a:xfrm>
                <a:off x="4533894" y="5591236"/>
                <a:ext cx="113790" cy="116091"/>
                <a:chOff x="4533894" y="5591236"/>
                <a:chExt cx="113790" cy="116091"/>
              </a:xfrm>
            </p:grpSpPr>
            <p:sp>
              <p:nvSpPr>
                <p:cNvPr id="15444" name="Google Shape;15444;p34"/>
                <p:cNvSpPr/>
                <p:nvPr/>
              </p:nvSpPr>
              <p:spPr>
                <a:xfrm>
                  <a:off x="4549475" y="5591236"/>
                  <a:ext cx="98209" cy="116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91" extrusionOk="0">
                      <a:moveTo>
                        <a:pt x="95459" y="116091"/>
                      </a:moveTo>
                      <a:cubicBezTo>
                        <a:pt x="95096" y="116091"/>
                        <a:pt x="94733" y="116040"/>
                        <a:pt x="94422" y="115884"/>
                      </a:cubicBezTo>
                      <a:cubicBezTo>
                        <a:pt x="84262" y="111996"/>
                        <a:pt x="77938" y="103391"/>
                        <a:pt x="72340" y="95823"/>
                      </a:cubicBezTo>
                      <a:cubicBezTo>
                        <a:pt x="70837" y="93801"/>
                        <a:pt x="69385" y="91780"/>
                        <a:pt x="67882" y="89966"/>
                      </a:cubicBezTo>
                      <a:cubicBezTo>
                        <a:pt x="64409" y="85715"/>
                        <a:pt x="61039" y="81412"/>
                        <a:pt x="57670" y="77110"/>
                      </a:cubicBezTo>
                      <a:cubicBezTo>
                        <a:pt x="53420" y="71667"/>
                        <a:pt x="49013" y="66017"/>
                        <a:pt x="44452" y="60574"/>
                      </a:cubicBezTo>
                      <a:cubicBezTo>
                        <a:pt x="40979" y="56479"/>
                        <a:pt x="36365" y="51710"/>
                        <a:pt x="31492" y="46682"/>
                      </a:cubicBezTo>
                      <a:cubicBezTo>
                        <a:pt x="17808" y="32686"/>
                        <a:pt x="2360" y="16772"/>
                        <a:pt x="27" y="2880"/>
                      </a:cubicBezTo>
                      <a:cubicBezTo>
                        <a:pt x="-180" y="1532"/>
                        <a:pt x="805" y="236"/>
                        <a:pt x="2308" y="29"/>
                      </a:cubicBezTo>
                      <a:cubicBezTo>
                        <a:pt x="3760" y="-179"/>
                        <a:pt x="5211" y="755"/>
                        <a:pt x="5419" y="2102"/>
                      </a:cubicBezTo>
                      <a:cubicBezTo>
                        <a:pt x="7544" y="14543"/>
                        <a:pt x="22421" y="29835"/>
                        <a:pt x="35588" y="43364"/>
                      </a:cubicBezTo>
                      <a:cubicBezTo>
                        <a:pt x="40564" y="48444"/>
                        <a:pt x="45229" y="53265"/>
                        <a:pt x="48806" y="57516"/>
                      </a:cubicBezTo>
                      <a:cubicBezTo>
                        <a:pt x="53471" y="63011"/>
                        <a:pt x="57877" y="68713"/>
                        <a:pt x="62180" y="74207"/>
                      </a:cubicBezTo>
                      <a:cubicBezTo>
                        <a:pt x="65497" y="78510"/>
                        <a:pt x="68867" y="82760"/>
                        <a:pt x="72288" y="86959"/>
                      </a:cubicBezTo>
                      <a:cubicBezTo>
                        <a:pt x="73843" y="88825"/>
                        <a:pt x="75346" y="90899"/>
                        <a:pt x="76901" y="92972"/>
                      </a:cubicBezTo>
                      <a:cubicBezTo>
                        <a:pt x="82293" y="100281"/>
                        <a:pt x="87891" y="107901"/>
                        <a:pt x="96548" y="111218"/>
                      </a:cubicBezTo>
                      <a:cubicBezTo>
                        <a:pt x="97947" y="111737"/>
                        <a:pt x="98569" y="113188"/>
                        <a:pt x="97999" y="114484"/>
                      </a:cubicBezTo>
                      <a:cubicBezTo>
                        <a:pt x="97584" y="115418"/>
                        <a:pt x="96548" y="115988"/>
                        <a:pt x="95511" y="11598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45" name="Google Shape;15445;p34"/>
                <p:cNvSpPr/>
                <p:nvPr/>
              </p:nvSpPr>
              <p:spPr>
                <a:xfrm>
                  <a:off x="4533894" y="5595783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52102" y="41254"/>
                      </a:moveTo>
                      <a:cubicBezTo>
                        <a:pt x="37950" y="41254"/>
                        <a:pt x="15609" y="36590"/>
                        <a:pt x="1820" y="32183"/>
                      </a:cubicBezTo>
                      <a:cubicBezTo>
                        <a:pt x="420" y="31717"/>
                        <a:pt x="-357" y="30317"/>
                        <a:pt x="161" y="29021"/>
                      </a:cubicBezTo>
                      <a:cubicBezTo>
                        <a:pt x="680" y="27725"/>
                        <a:pt x="2235" y="27051"/>
                        <a:pt x="3634" y="27518"/>
                      </a:cubicBezTo>
                      <a:cubicBezTo>
                        <a:pt x="16075" y="31457"/>
                        <a:pt x="35514" y="35656"/>
                        <a:pt x="49095" y="36226"/>
                      </a:cubicBezTo>
                      <a:cubicBezTo>
                        <a:pt x="48007" y="25237"/>
                        <a:pt x="49821" y="11708"/>
                        <a:pt x="53864" y="1651"/>
                      </a:cubicBezTo>
                      <a:cubicBezTo>
                        <a:pt x="54383" y="355"/>
                        <a:pt x="55938" y="-319"/>
                        <a:pt x="57389" y="148"/>
                      </a:cubicBezTo>
                      <a:cubicBezTo>
                        <a:pt x="58789" y="615"/>
                        <a:pt x="59514" y="2066"/>
                        <a:pt x="58996" y="3310"/>
                      </a:cubicBezTo>
                      <a:cubicBezTo>
                        <a:pt x="54849" y="13574"/>
                        <a:pt x="53190" y="27673"/>
                        <a:pt x="54849" y="38404"/>
                      </a:cubicBezTo>
                      <a:cubicBezTo>
                        <a:pt x="54953" y="39129"/>
                        <a:pt x="54746" y="39855"/>
                        <a:pt x="54227" y="40374"/>
                      </a:cubicBezTo>
                      <a:cubicBezTo>
                        <a:pt x="53709" y="40892"/>
                        <a:pt x="52931" y="41202"/>
                        <a:pt x="52154" y="41202"/>
                      </a:cubicBezTo>
                      <a:lnTo>
                        <a:pt x="52154" y="4120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46" name="Google Shape;15446;p34"/>
                <p:cNvSpPr/>
                <p:nvPr/>
              </p:nvSpPr>
              <p:spPr>
                <a:xfrm>
                  <a:off x="4536488" y="5606181"/>
                  <a:ext cx="66154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4" h="48480" extrusionOk="0">
                      <a:moveTo>
                        <a:pt x="54380" y="48429"/>
                      </a:moveTo>
                      <a:cubicBezTo>
                        <a:pt x="34060" y="48429"/>
                        <a:pt x="9593" y="42416"/>
                        <a:pt x="1973" y="40446"/>
                      </a:cubicBezTo>
                      <a:cubicBezTo>
                        <a:pt x="521" y="40083"/>
                        <a:pt x="-308" y="38684"/>
                        <a:pt x="107" y="37388"/>
                      </a:cubicBezTo>
                      <a:cubicBezTo>
                        <a:pt x="521" y="36092"/>
                        <a:pt x="2025" y="35314"/>
                        <a:pt x="3476" y="35677"/>
                      </a:cubicBezTo>
                      <a:cubicBezTo>
                        <a:pt x="11459" y="37803"/>
                        <a:pt x="38207" y="44334"/>
                        <a:pt x="58371" y="43401"/>
                      </a:cubicBezTo>
                      <a:cubicBezTo>
                        <a:pt x="58682" y="38684"/>
                        <a:pt x="58631" y="33915"/>
                        <a:pt x="58579" y="29301"/>
                      </a:cubicBezTo>
                      <a:cubicBezTo>
                        <a:pt x="58475" y="20437"/>
                        <a:pt x="58423" y="11262"/>
                        <a:pt x="60756" y="1931"/>
                      </a:cubicBezTo>
                      <a:cubicBezTo>
                        <a:pt x="61067" y="584"/>
                        <a:pt x="62570" y="-246"/>
                        <a:pt x="64021" y="65"/>
                      </a:cubicBezTo>
                      <a:cubicBezTo>
                        <a:pt x="65473" y="376"/>
                        <a:pt x="66406" y="1672"/>
                        <a:pt x="66095" y="3020"/>
                      </a:cubicBezTo>
                      <a:cubicBezTo>
                        <a:pt x="63918" y="11781"/>
                        <a:pt x="63970" y="20282"/>
                        <a:pt x="64073" y="29301"/>
                      </a:cubicBezTo>
                      <a:cubicBezTo>
                        <a:pt x="64073" y="34744"/>
                        <a:pt x="64177" y="40343"/>
                        <a:pt x="63659" y="45941"/>
                      </a:cubicBezTo>
                      <a:cubicBezTo>
                        <a:pt x="63555" y="47133"/>
                        <a:pt x="62518" y="48118"/>
                        <a:pt x="61170" y="48222"/>
                      </a:cubicBezTo>
                      <a:cubicBezTo>
                        <a:pt x="58993" y="48377"/>
                        <a:pt x="56713" y="48481"/>
                        <a:pt x="54380" y="4848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47" name="Google Shape;15447;p34"/>
                <p:cNvSpPr/>
                <p:nvPr/>
              </p:nvSpPr>
              <p:spPr>
                <a:xfrm>
                  <a:off x="4559391" y="5624597"/>
                  <a:ext cx="54596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19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6"/>
                        <a:pt x="38682" y="46601"/>
                        <a:pt x="32410" y="45927"/>
                      </a:cubicBezTo>
                      <a:cubicBezTo>
                        <a:pt x="22095" y="44786"/>
                        <a:pt x="11468" y="43646"/>
                        <a:pt x="1774" y="40432"/>
                      </a:cubicBezTo>
                      <a:cubicBezTo>
                        <a:pt x="375" y="39966"/>
                        <a:pt x="-351" y="38514"/>
                        <a:pt x="167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2"/>
                      </a:cubicBezTo>
                      <a:cubicBezTo>
                        <a:pt x="38423" y="41573"/>
                        <a:pt x="43814" y="42143"/>
                        <a:pt x="49101" y="43024"/>
                      </a:cubicBezTo>
                      <a:cubicBezTo>
                        <a:pt x="48998" y="38100"/>
                        <a:pt x="48842" y="33175"/>
                        <a:pt x="48687" y="28251"/>
                      </a:cubicBezTo>
                      <a:cubicBezTo>
                        <a:pt x="48427" y="19801"/>
                        <a:pt x="48116" y="11093"/>
                        <a:pt x="48168" y="2488"/>
                      </a:cubicBezTo>
                      <a:cubicBezTo>
                        <a:pt x="48168" y="1140"/>
                        <a:pt x="49412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60" y="10989"/>
                        <a:pt x="53819" y="19698"/>
                        <a:pt x="54130" y="28043"/>
                      </a:cubicBezTo>
                      <a:cubicBezTo>
                        <a:pt x="54337" y="34005"/>
                        <a:pt x="54544" y="40018"/>
                        <a:pt x="54596" y="45979"/>
                      </a:cubicBezTo>
                      <a:cubicBezTo>
                        <a:pt x="54596" y="46756"/>
                        <a:pt x="54233" y="47430"/>
                        <a:pt x="53611" y="47949"/>
                      </a:cubicBezTo>
                      <a:cubicBezTo>
                        <a:pt x="53093" y="48312"/>
                        <a:pt x="52523" y="48519"/>
                        <a:pt x="51901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48" name="Google Shape;15448;p34"/>
                <p:cNvSpPr/>
                <p:nvPr/>
              </p:nvSpPr>
              <p:spPr>
                <a:xfrm>
                  <a:off x="4575149" y="5645124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7"/>
                        <a:pt x="38682" y="46601"/>
                        <a:pt x="32410" y="45927"/>
                      </a:cubicBezTo>
                      <a:cubicBezTo>
                        <a:pt x="22146" y="44839"/>
                        <a:pt x="11468" y="43646"/>
                        <a:pt x="1775" y="40432"/>
                      </a:cubicBezTo>
                      <a:cubicBezTo>
                        <a:pt x="375" y="39966"/>
                        <a:pt x="-351" y="38514"/>
                        <a:pt x="168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3"/>
                      </a:cubicBezTo>
                      <a:cubicBezTo>
                        <a:pt x="38423" y="41573"/>
                        <a:pt x="43814" y="42143"/>
                        <a:pt x="49102" y="43024"/>
                      </a:cubicBezTo>
                      <a:cubicBezTo>
                        <a:pt x="48998" y="38100"/>
                        <a:pt x="48842" y="33176"/>
                        <a:pt x="48687" y="28251"/>
                      </a:cubicBezTo>
                      <a:cubicBezTo>
                        <a:pt x="48428" y="19801"/>
                        <a:pt x="48117" y="11093"/>
                        <a:pt x="48169" y="2488"/>
                      </a:cubicBezTo>
                      <a:cubicBezTo>
                        <a:pt x="48169" y="1140"/>
                        <a:pt x="49413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59" y="10989"/>
                        <a:pt x="53819" y="19698"/>
                        <a:pt x="54130" y="28095"/>
                      </a:cubicBezTo>
                      <a:cubicBezTo>
                        <a:pt x="54337" y="34056"/>
                        <a:pt x="54544" y="40018"/>
                        <a:pt x="54596" y="46031"/>
                      </a:cubicBezTo>
                      <a:cubicBezTo>
                        <a:pt x="54596" y="46809"/>
                        <a:pt x="54233" y="47483"/>
                        <a:pt x="53611" y="48001"/>
                      </a:cubicBezTo>
                      <a:cubicBezTo>
                        <a:pt x="53145" y="48363"/>
                        <a:pt x="52523" y="48571"/>
                        <a:pt x="51901" y="4857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49" name="Google Shape;15449;p34"/>
                <p:cNvSpPr/>
                <p:nvPr/>
              </p:nvSpPr>
              <p:spPr>
                <a:xfrm>
                  <a:off x="4539784" y="5595560"/>
                  <a:ext cx="29586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86" h="20379" extrusionOk="0">
                      <a:moveTo>
                        <a:pt x="23766" y="20380"/>
                      </a:moveTo>
                      <a:cubicBezTo>
                        <a:pt x="23766" y="20380"/>
                        <a:pt x="23351" y="20380"/>
                        <a:pt x="23092" y="20328"/>
                      </a:cubicBezTo>
                      <a:cubicBezTo>
                        <a:pt x="21952" y="20068"/>
                        <a:pt x="20500" y="19809"/>
                        <a:pt x="18893" y="19498"/>
                      </a:cubicBezTo>
                      <a:cubicBezTo>
                        <a:pt x="12569" y="18306"/>
                        <a:pt x="4690" y="16751"/>
                        <a:pt x="1009" y="14056"/>
                      </a:cubicBezTo>
                      <a:cubicBezTo>
                        <a:pt x="-183" y="13174"/>
                        <a:pt x="-338" y="11619"/>
                        <a:pt x="647" y="10582"/>
                      </a:cubicBezTo>
                      <a:cubicBezTo>
                        <a:pt x="1631" y="9546"/>
                        <a:pt x="3342" y="9390"/>
                        <a:pt x="4483" y="10220"/>
                      </a:cubicBezTo>
                      <a:cubicBezTo>
                        <a:pt x="7075" y="12138"/>
                        <a:pt x="14850" y="13641"/>
                        <a:pt x="19982" y="14626"/>
                      </a:cubicBezTo>
                      <a:cubicBezTo>
                        <a:pt x="20604" y="14730"/>
                        <a:pt x="21226" y="14885"/>
                        <a:pt x="21848" y="14988"/>
                      </a:cubicBezTo>
                      <a:cubicBezTo>
                        <a:pt x="23299" y="9857"/>
                        <a:pt x="24129" y="2341"/>
                        <a:pt x="24129" y="2237"/>
                      </a:cubicBezTo>
                      <a:cubicBezTo>
                        <a:pt x="24284" y="889"/>
                        <a:pt x="25632" y="-96"/>
                        <a:pt x="27135" y="7"/>
                      </a:cubicBezTo>
                      <a:cubicBezTo>
                        <a:pt x="28638" y="163"/>
                        <a:pt x="29727" y="1355"/>
                        <a:pt x="29571" y="2703"/>
                      </a:cubicBezTo>
                      <a:cubicBezTo>
                        <a:pt x="29571" y="3118"/>
                        <a:pt x="28431" y="13330"/>
                        <a:pt x="26306" y="18720"/>
                      </a:cubicBezTo>
                      <a:cubicBezTo>
                        <a:pt x="25891" y="19706"/>
                        <a:pt x="24854" y="20380"/>
                        <a:pt x="23714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450" name="Google Shape;15450;p34"/>
              <p:cNvGrpSpPr/>
              <p:nvPr/>
            </p:nvGrpSpPr>
            <p:grpSpPr>
              <a:xfrm>
                <a:off x="4584226" y="5429120"/>
                <a:ext cx="64968" cy="75940"/>
                <a:chOff x="4584226" y="5429120"/>
                <a:chExt cx="64968" cy="75940"/>
              </a:xfrm>
            </p:grpSpPr>
            <p:sp>
              <p:nvSpPr>
                <p:cNvPr id="15451" name="Google Shape;15451;p34"/>
                <p:cNvSpPr/>
                <p:nvPr/>
              </p:nvSpPr>
              <p:spPr>
                <a:xfrm>
                  <a:off x="4595842" y="5429120"/>
                  <a:ext cx="53352" cy="75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2" h="75940" extrusionOk="0">
                      <a:moveTo>
                        <a:pt x="51684" y="75941"/>
                      </a:moveTo>
                      <a:cubicBezTo>
                        <a:pt x="51425" y="75941"/>
                        <a:pt x="51165" y="75889"/>
                        <a:pt x="50906" y="75785"/>
                      </a:cubicBezTo>
                      <a:cubicBezTo>
                        <a:pt x="44893" y="72883"/>
                        <a:pt x="41576" y="67284"/>
                        <a:pt x="38621" y="62360"/>
                      </a:cubicBezTo>
                      <a:cubicBezTo>
                        <a:pt x="37844" y="61012"/>
                        <a:pt x="37066" y="59716"/>
                        <a:pt x="36237" y="58524"/>
                      </a:cubicBezTo>
                      <a:cubicBezTo>
                        <a:pt x="34370" y="55724"/>
                        <a:pt x="32556" y="52926"/>
                        <a:pt x="30794" y="50126"/>
                      </a:cubicBezTo>
                      <a:cubicBezTo>
                        <a:pt x="28513" y="46549"/>
                        <a:pt x="26180" y="42869"/>
                        <a:pt x="23692" y="39293"/>
                      </a:cubicBezTo>
                      <a:cubicBezTo>
                        <a:pt x="21826" y="36597"/>
                        <a:pt x="19286" y="33435"/>
                        <a:pt x="16590" y="30117"/>
                      </a:cubicBezTo>
                      <a:cubicBezTo>
                        <a:pt x="9074" y="20787"/>
                        <a:pt x="573" y="10264"/>
                        <a:pt x="3" y="1607"/>
                      </a:cubicBezTo>
                      <a:cubicBezTo>
                        <a:pt x="-49" y="778"/>
                        <a:pt x="676" y="52"/>
                        <a:pt x="1558" y="0"/>
                      </a:cubicBezTo>
                      <a:cubicBezTo>
                        <a:pt x="2594" y="0"/>
                        <a:pt x="3268" y="570"/>
                        <a:pt x="3320" y="1452"/>
                      </a:cubicBezTo>
                      <a:cubicBezTo>
                        <a:pt x="3839" y="9175"/>
                        <a:pt x="12029" y="19335"/>
                        <a:pt x="19286" y="28303"/>
                      </a:cubicBezTo>
                      <a:cubicBezTo>
                        <a:pt x="22033" y="31672"/>
                        <a:pt x="24573" y="34834"/>
                        <a:pt x="26543" y="37634"/>
                      </a:cubicBezTo>
                      <a:cubicBezTo>
                        <a:pt x="29031" y="41262"/>
                        <a:pt x="31416" y="44995"/>
                        <a:pt x="33696" y="48571"/>
                      </a:cubicBezTo>
                      <a:cubicBezTo>
                        <a:pt x="35459" y="51370"/>
                        <a:pt x="37273" y="54170"/>
                        <a:pt x="39088" y="56917"/>
                      </a:cubicBezTo>
                      <a:cubicBezTo>
                        <a:pt x="39917" y="58161"/>
                        <a:pt x="40695" y="59508"/>
                        <a:pt x="41524" y="60856"/>
                      </a:cubicBezTo>
                      <a:cubicBezTo>
                        <a:pt x="44375" y="65625"/>
                        <a:pt x="47330" y="70550"/>
                        <a:pt x="52461" y="73038"/>
                      </a:cubicBezTo>
                      <a:cubicBezTo>
                        <a:pt x="53291" y="73453"/>
                        <a:pt x="53602" y="74386"/>
                        <a:pt x="53135" y="75111"/>
                      </a:cubicBezTo>
                      <a:cubicBezTo>
                        <a:pt x="52824" y="75630"/>
                        <a:pt x="52254" y="75941"/>
                        <a:pt x="51632" y="759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52" name="Google Shape;15452;p34"/>
                <p:cNvSpPr/>
                <p:nvPr/>
              </p:nvSpPr>
              <p:spPr>
                <a:xfrm>
                  <a:off x="4584226" y="5433738"/>
                  <a:ext cx="38020" cy="2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20" h="25136" extrusionOk="0">
                      <a:moveTo>
                        <a:pt x="31472" y="25136"/>
                      </a:moveTo>
                      <a:cubicBezTo>
                        <a:pt x="31472" y="25136"/>
                        <a:pt x="31368" y="25136"/>
                        <a:pt x="31317" y="25136"/>
                      </a:cubicBezTo>
                      <a:cubicBezTo>
                        <a:pt x="22608" y="24410"/>
                        <a:pt x="9234" y="20419"/>
                        <a:pt x="992" y="16998"/>
                      </a:cubicBezTo>
                      <a:cubicBezTo>
                        <a:pt x="163" y="16635"/>
                        <a:pt x="-252" y="15754"/>
                        <a:pt x="163" y="14976"/>
                      </a:cubicBezTo>
                      <a:cubicBezTo>
                        <a:pt x="526" y="14199"/>
                        <a:pt x="1562" y="13888"/>
                        <a:pt x="2392" y="14199"/>
                      </a:cubicBezTo>
                      <a:cubicBezTo>
                        <a:pt x="9752" y="17257"/>
                        <a:pt x="21468" y="20834"/>
                        <a:pt x="29761" y="21870"/>
                      </a:cubicBezTo>
                      <a:cubicBezTo>
                        <a:pt x="29761" y="15080"/>
                        <a:pt x="31731" y="6838"/>
                        <a:pt x="34842" y="877"/>
                      </a:cubicBezTo>
                      <a:cubicBezTo>
                        <a:pt x="35256" y="99"/>
                        <a:pt x="36241" y="-212"/>
                        <a:pt x="37070" y="151"/>
                      </a:cubicBezTo>
                      <a:cubicBezTo>
                        <a:pt x="37900" y="514"/>
                        <a:pt x="38263" y="1447"/>
                        <a:pt x="37848" y="2173"/>
                      </a:cubicBezTo>
                      <a:cubicBezTo>
                        <a:pt x="34686" y="8289"/>
                        <a:pt x="32768" y="16842"/>
                        <a:pt x="33131" y="23478"/>
                      </a:cubicBezTo>
                      <a:cubicBezTo>
                        <a:pt x="33131" y="23944"/>
                        <a:pt x="32975" y="24358"/>
                        <a:pt x="32613" y="24670"/>
                      </a:cubicBezTo>
                      <a:cubicBezTo>
                        <a:pt x="32302" y="24929"/>
                        <a:pt x="31887" y="25084"/>
                        <a:pt x="31472" y="2508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53" name="Google Shape;15453;p34"/>
                <p:cNvSpPr/>
                <p:nvPr/>
              </p:nvSpPr>
              <p:spPr>
                <a:xfrm>
                  <a:off x="4584724" y="5440711"/>
                  <a:ext cx="42812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12" h="29463" extrusionOk="0">
                      <a:moveTo>
                        <a:pt x="36936" y="29412"/>
                      </a:moveTo>
                      <a:lnTo>
                        <a:pt x="36936" y="29412"/>
                      </a:lnTo>
                      <a:cubicBezTo>
                        <a:pt x="23769" y="29360"/>
                        <a:pt x="6145" y="23450"/>
                        <a:pt x="1064" y="21636"/>
                      </a:cubicBezTo>
                      <a:cubicBezTo>
                        <a:pt x="183" y="21325"/>
                        <a:pt x="-232" y="20444"/>
                        <a:pt x="131" y="19666"/>
                      </a:cubicBezTo>
                      <a:cubicBezTo>
                        <a:pt x="494" y="18889"/>
                        <a:pt x="1479" y="18474"/>
                        <a:pt x="2309" y="18785"/>
                      </a:cubicBezTo>
                      <a:cubicBezTo>
                        <a:pt x="7078" y="20496"/>
                        <a:pt x="23095" y="25886"/>
                        <a:pt x="35536" y="26353"/>
                      </a:cubicBezTo>
                      <a:cubicBezTo>
                        <a:pt x="36003" y="23502"/>
                        <a:pt x="36262" y="20548"/>
                        <a:pt x="36521" y="17748"/>
                      </a:cubicBezTo>
                      <a:cubicBezTo>
                        <a:pt x="37039" y="12305"/>
                        <a:pt x="37558" y="6655"/>
                        <a:pt x="39527" y="1057"/>
                      </a:cubicBezTo>
                      <a:cubicBezTo>
                        <a:pt x="39786" y="279"/>
                        <a:pt x="40771" y="-187"/>
                        <a:pt x="41653" y="72"/>
                      </a:cubicBezTo>
                      <a:cubicBezTo>
                        <a:pt x="42534" y="331"/>
                        <a:pt x="43000" y="1212"/>
                        <a:pt x="42741" y="1990"/>
                      </a:cubicBezTo>
                      <a:cubicBezTo>
                        <a:pt x="40875" y="7277"/>
                        <a:pt x="40357" y="12461"/>
                        <a:pt x="39890" y="18008"/>
                      </a:cubicBezTo>
                      <a:cubicBezTo>
                        <a:pt x="39579" y="21325"/>
                        <a:pt x="39268" y="24798"/>
                        <a:pt x="38594" y="28219"/>
                      </a:cubicBezTo>
                      <a:cubicBezTo>
                        <a:pt x="38439" y="28945"/>
                        <a:pt x="37765" y="29463"/>
                        <a:pt x="36936" y="2946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54" name="Google Shape;15454;p34"/>
                <p:cNvSpPr/>
                <p:nvPr/>
              </p:nvSpPr>
              <p:spPr>
                <a:xfrm>
                  <a:off x="4597642" y="5452591"/>
                  <a:ext cx="35172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72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0" y="21886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4"/>
                        <a:pt x="14064" y="23027"/>
                        <a:pt x="20130" y="24219"/>
                      </a:cubicBezTo>
                      <a:cubicBezTo>
                        <a:pt x="23343" y="24841"/>
                        <a:pt x="26609" y="25463"/>
                        <a:pt x="29823" y="26292"/>
                      </a:cubicBezTo>
                      <a:cubicBezTo>
                        <a:pt x="30082" y="23286"/>
                        <a:pt x="30289" y="20228"/>
                        <a:pt x="30497" y="17221"/>
                      </a:cubicBezTo>
                      <a:cubicBezTo>
                        <a:pt x="30860" y="12037"/>
                        <a:pt x="31222" y="6647"/>
                        <a:pt x="31793" y="1359"/>
                      </a:cubicBezTo>
                      <a:cubicBezTo>
                        <a:pt x="31896" y="530"/>
                        <a:pt x="32674" y="-92"/>
                        <a:pt x="33659" y="11"/>
                      </a:cubicBezTo>
                      <a:cubicBezTo>
                        <a:pt x="34592" y="115"/>
                        <a:pt x="35266" y="841"/>
                        <a:pt x="35162" y="1670"/>
                      </a:cubicBezTo>
                      <a:cubicBezTo>
                        <a:pt x="34592" y="6905"/>
                        <a:pt x="34229" y="12245"/>
                        <a:pt x="33866" y="17428"/>
                      </a:cubicBezTo>
                      <a:cubicBezTo>
                        <a:pt x="33607" y="21109"/>
                        <a:pt x="33348" y="24789"/>
                        <a:pt x="33037" y="28418"/>
                      </a:cubicBezTo>
                      <a:cubicBezTo>
                        <a:pt x="33037" y="28884"/>
                        <a:pt x="32726" y="29299"/>
                        <a:pt x="32311" y="29558"/>
                      </a:cubicBezTo>
                      <a:cubicBezTo>
                        <a:pt x="32052" y="29714"/>
                        <a:pt x="31689" y="29817"/>
                        <a:pt x="31378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55" name="Google Shape;15455;p34"/>
                <p:cNvSpPr/>
                <p:nvPr/>
              </p:nvSpPr>
              <p:spPr>
                <a:xfrm>
                  <a:off x="4606039" y="5465964"/>
                  <a:ext cx="35120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0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1" y="21887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5"/>
                        <a:pt x="14065" y="23027"/>
                        <a:pt x="20129" y="24219"/>
                      </a:cubicBezTo>
                      <a:cubicBezTo>
                        <a:pt x="23343" y="24841"/>
                        <a:pt x="26609" y="25463"/>
                        <a:pt x="29823" y="26293"/>
                      </a:cubicBezTo>
                      <a:cubicBezTo>
                        <a:pt x="30082" y="23286"/>
                        <a:pt x="30289" y="20280"/>
                        <a:pt x="30497" y="17221"/>
                      </a:cubicBezTo>
                      <a:cubicBezTo>
                        <a:pt x="30860" y="12038"/>
                        <a:pt x="31223" y="6647"/>
                        <a:pt x="31793" y="1359"/>
                      </a:cubicBezTo>
                      <a:cubicBezTo>
                        <a:pt x="31896" y="530"/>
                        <a:pt x="32726" y="-92"/>
                        <a:pt x="33607" y="11"/>
                      </a:cubicBezTo>
                      <a:cubicBezTo>
                        <a:pt x="34540" y="115"/>
                        <a:pt x="35214" y="841"/>
                        <a:pt x="35110" y="1670"/>
                      </a:cubicBezTo>
                      <a:cubicBezTo>
                        <a:pt x="34540" y="6906"/>
                        <a:pt x="34177" y="12245"/>
                        <a:pt x="33814" y="17428"/>
                      </a:cubicBezTo>
                      <a:cubicBezTo>
                        <a:pt x="33555" y="21109"/>
                        <a:pt x="33296" y="24738"/>
                        <a:pt x="32985" y="28418"/>
                      </a:cubicBezTo>
                      <a:cubicBezTo>
                        <a:pt x="32985" y="28885"/>
                        <a:pt x="32674" y="29299"/>
                        <a:pt x="32259" y="29559"/>
                      </a:cubicBezTo>
                      <a:cubicBezTo>
                        <a:pt x="32000" y="29714"/>
                        <a:pt x="31637" y="29817"/>
                        <a:pt x="31326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56" name="Google Shape;15456;p34"/>
                <p:cNvSpPr/>
                <p:nvPr/>
              </p:nvSpPr>
              <p:spPr>
                <a:xfrm>
                  <a:off x="4589067" y="5432462"/>
                  <a:ext cx="18777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77" h="12416" extrusionOk="0">
                      <a:moveTo>
                        <a:pt x="14190" y="12365"/>
                      </a:moveTo>
                      <a:cubicBezTo>
                        <a:pt x="14190" y="12365"/>
                        <a:pt x="13828" y="12365"/>
                        <a:pt x="13620" y="12261"/>
                      </a:cubicBezTo>
                      <a:cubicBezTo>
                        <a:pt x="12946" y="12053"/>
                        <a:pt x="12065" y="11795"/>
                        <a:pt x="11132" y="11535"/>
                      </a:cubicBezTo>
                      <a:cubicBezTo>
                        <a:pt x="7296" y="10447"/>
                        <a:pt x="2579" y="9151"/>
                        <a:pt x="505" y="7285"/>
                      </a:cubicBezTo>
                      <a:cubicBezTo>
                        <a:pt x="-168" y="6715"/>
                        <a:pt x="-168" y="5729"/>
                        <a:pt x="505" y="5107"/>
                      </a:cubicBezTo>
                      <a:cubicBezTo>
                        <a:pt x="1179" y="4485"/>
                        <a:pt x="2216" y="4485"/>
                        <a:pt x="2890" y="5107"/>
                      </a:cubicBezTo>
                      <a:cubicBezTo>
                        <a:pt x="4341" y="6455"/>
                        <a:pt x="9058" y="7751"/>
                        <a:pt x="12169" y="8633"/>
                      </a:cubicBezTo>
                      <a:cubicBezTo>
                        <a:pt x="12532" y="8736"/>
                        <a:pt x="12894" y="8840"/>
                        <a:pt x="13257" y="8943"/>
                      </a:cubicBezTo>
                      <a:cubicBezTo>
                        <a:pt x="14501" y="5885"/>
                        <a:pt x="15434" y="1272"/>
                        <a:pt x="15434" y="1220"/>
                      </a:cubicBezTo>
                      <a:cubicBezTo>
                        <a:pt x="15590" y="390"/>
                        <a:pt x="16523" y="-128"/>
                        <a:pt x="17404" y="28"/>
                      </a:cubicBezTo>
                      <a:cubicBezTo>
                        <a:pt x="18337" y="183"/>
                        <a:pt x="18907" y="1012"/>
                        <a:pt x="18752" y="1842"/>
                      </a:cubicBezTo>
                      <a:cubicBezTo>
                        <a:pt x="18700" y="2101"/>
                        <a:pt x="17404" y="8321"/>
                        <a:pt x="15745" y="11535"/>
                      </a:cubicBezTo>
                      <a:cubicBezTo>
                        <a:pt x="15486" y="12105"/>
                        <a:pt x="14864" y="12417"/>
                        <a:pt x="14242" y="124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457" name="Google Shape;15457;p34"/>
              <p:cNvGrpSpPr/>
              <p:nvPr/>
            </p:nvGrpSpPr>
            <p:grpSpPr>
              <a:xfrm>
                <a:off x="4622745" y="5352943"/>
                <a:ext cx="47869" cy="89032"/>
                <a:chOff x="4622745" y="5352943"/>
                <a:chExt cx="47869" cy="89032"/>
              </a:xfrm>
            </p:grpSpPr>
            <p:sp>
              <p:nvSpPr>
                <p:cNvPr id="15458" name="Google Shape;15458;p34"/>
                <p:cNvSpPr/>
                <p:nvPr/>
              </p:nvSpPr>
              <p:spPr>
                <a:xfrm>
                  <a:off x="4646292" y="5352943"/>
                  <a:ext cx="9538" cy="89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38" h="89032" extrusionOk="0">
                      <a:moveTo>
                        <a:pt x="7817" y="89032"/>
                      </a:moveTo>
                      <a:cubicBezTo>
                        <a:pt x="7247" y="89032"/>
                        <a:pt x="6729" y="88774"/>
                        <a:pt x="6366" y="88307"/>
                      </a:cubicBezTo>
                      <a:cubicBezTo>
                        <a:pt x="2737" y="83072"/>
                        <a:pt x="2893" y="76695"/>
                        <a:pt x="3048" y="71097"/>
                      </a:cubicBezTo>
                      <a:cubicBezTo>
                        <a:pt x="3048" y="69594"/>
                        <a:pt x="3100" y="68091"/>
                        <a:pt x="3048" y="66691"/>
                      </a:cubicBezTo>
                      <a:cubicBezTo>
                        <a:pt x="2945" y="63425"/>
                        <a:pt x="2945" y="60160"/>
                        <a:pt x="2945" y="56894"/>
                      </a:cubicBezTo>
                      <a:cubicBezTo>
                        <a:pt x="2945" y="52798"/>
                        <a:pt x="2945" y="48496"/>
                        <a:pt x="2685" y="44297"/>
                      </a:cubicBezTo>
                      <a:cubicBezTo>
                        <a:pt x="2530" y="41083"/>
                        <a:pt x="2063" y="37247"/>
                        <a:pt x="1545" y="33101"/>
                      </a:cubicBezTo>
                      <a:cubicBezTo>
                        <a:pt x="93" y="21645"/>
                        <a:pt x="-1513" y="8633"/>
                        <a:pt x="2737" y="858"/>
                      </a:cubicBezTo>
                      <a:cubicBezTo>
                        <a:pt x="3152" y="81"/>
                        <a:pt x="4189" y="-230"/>
                        <a:pt x="4966" y="184"/>
                      </a:cubicBezTo>
                      <a:cubicBezTo>
                        <a:pt x="5796" y="547"/>
                        <a:pt x="6159" y="1480"/>
                        <a:pt x="5744" y="2258"/>
                      </a:cubicBezTo>
                      <a:cubicBezTo>
                        <a:pt x="1960" y="9204"/>
                        <a:pt x="3515" y="21748"/>
                        <a:pt x="4915" y="32790"/>
                      </a:cubicBezTo>
                      <a:cubicBezTo>
                        <a:pt x="5433" y="36937"/>
                        <a:pt x="5899" y="40876"/>
                        <a:pt x="6055" y="44194"/>
                      </a:cubicBezTo>
                      <a:cubicBezTo>
                        <a:pt x="6262" y="48496"/>
                        <a:pt x="6262" y="52747"/>
                        <a:pt x="6314" y="56894"/>
                      </a:cubicBezTo>
                      <a:cubicBezTo>
                        <a:pt x="6314" y="60108"/>
                        <a:pt x="6314" y="63373"/>
                        <a:pt x="6470" y="66587"/>
                      </a:cubicBezTo>
                      <a:cubicBezTo>
                        <a:pt x="6470" y="68039"/>
                        <a:pt x="6470" y="69542"/>
                        <a:pt x="6470" y="71097"/>
                      </a:cubicBezTo>
                      <a:cubicBezTo>
                        <a:pt x="6314" y="76540"/>
                        <a:pt x="6210" y="82138"/>
                        <a:pt x="9269" y="86596"/>
                      </a:cubicBezTo>
                      <a:cubicBezTo>
                        <a:pt x="9787" y="87322"/>
                        <a:pt x="9528" y="88255"/>
                        <a:pt x="8750" y="88722"/>
                      </a:cubicBezTo>
                      <a:cubicBezTo>
                        <a:pt x="8491" y="88877"/>
                        <a:pt x="8180" y="88929"/>
                        <a:pt x="7869" y="889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59" name="Google Shape;15459;p34"/>
                <p:cNvSpPr/>
                <p:nvPr/>
              </p:nvSpPr>
              <p:spPr>
                <a:xfrm>
                  <a:off x="4628611" y="5364093"/>
                  <a:ext cx="41040" cy="23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0" h="23453" extrusionOk="0">
                      <a:moveTo>
                        <a:pt x="23165" y="23454"/>
                      </a:moveTo>
                      <a:cubicBezTo>
                        <a:pt x="22802" y="23454"/>
                        <a:pt x="22491" y="23350"/>
                        <a:pt x="22180" y="23195"/>
                      </a:cubicBezTo>
                      <a:cubicBezTo>
                        <a:pt x="15027" y="18633"/>
                        <a:pt x="5593" y="9095"/>
                        <a:pt x="305" y="2408"/>
                      </a:cubicBezTo>
                      <a:cubicBezTo>
                        <a:pt x="-213" y="1734"/>
                        <a:pt x="-58" y="749"/>
                        <a:pt x="668" y="283"/>
                      </a:cubicBezTo>
                      <a:cubicBezTo>
                        <a:pt x="1446" y="-184"/>
                        <a:pt x="2483" y="-80"/>
                        <a:pt x="3001" y="646"/>
                      </a:cubicBezTo>
                      <a:cubicBezTo>
                        <a:pt x="7718" y="6658"/>
                        <a:pt x="15908" y="15004"/>
                        <a:pt x="22543" y="19670"/>
                      </a:cubicBezTo>
                      <a:cubicBezTo>
                        <a:pt x="26275" y="13760"/>
                        <a:pt x="32444" y="7540"/>
                        <a:pt x="38405" y="3756"/>
                      </a:cubicBezTo>
                      <a:cubicBezTo>
                        <a:pt x="39183" y="3289"/>
                        <a:pt x="40220" y="3445"/>
                        <a:pt x="40738" y="4119"/>
                      </a:cubicBezTo>
                      <a:cubicBezTo>
                        <a:pt x="41256" y="4792"/>
                        <a:pt x="41101" y="5778"/>
                        <a:pt x="40323" y="6244"/>
                      </a:cubicBezTo>
                      <a:cubicBezTo>
                        <a:pt x="34259" y="10080"/>
                        <a:pt x="27882" y="16663"/>
                        <a:pt x="24565" y="22625"/>
                      </a:cubicBezTo>
                      <a:cubicBezTo>
                        <a:pt x="24358" y="23039"/>
                        <a:pt x="23943" y="23298"/>
                        <a:pt x="23476" y="23402"/>
                      </a:cubicBezTo>
                      <a:cubicBezTo>
                        <a:pt x="23321" y="23402"/>
                        <a:pt x="23217" y="23402"/>
                        <a:pt x="23062" y="2340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60" name="Google Shape;15460;p34"/>
                <p:cNvSpPr/>
                <p:nvPr/>
              </p:nvSpPr>
              <p:spPr>
                <a:xfrm>
                  <a:off x="4622745" y="5374364"/>
                  <a:ext cx="47869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69" h="25675" extrusionOk="0">
                      <a:moveTo>
                        <a:pt x="28047" y="25624"/>
                      </a:moveTo>
                      <a:cubicBezTo>
                        <a:pt x="27736" y="25624"/>
                        <a:pt x="27477" y="25572"/>
                        <a:pt x="27217" y="25416"/>
                      </a:cubicBezTo>
                      <a:cubicBezTo>
                        <a:pt x="15813" y="19404"/>
                        <a:pt x="3787" y="6341"/>
                        <a:pt x="366" y="2453"/>
                      </a:cubicBezTo>
                      <a:cubicBezTo>
                        <a:pt x="-204" y="1779"/>
                        <a:pt x="-101" y="846"/>
                        <a:pt x="625" y="328"/>
                      </a:cubicBezTo>
                      <a:cubicBezTo>
                        <a:pt x="1351" y="-191"/>
                        <a:pt x="2388" y="-87"/>
                        <a:pt x="3010" y="587"/>
                      </a:cubicBezTo>
                      <a:cubicBezTo>
                        <a:pt x="6223" y="4215"/>
                        <a:pt x="17161" y="16138"/>
                        <a:pt x="27684" y="22151"/>
                      </a:cubicBezTo>
                      <a:cubicBezTo>
                        <a:pt x="29654" y="19870"/>
                        <a:pt x="31520" y="17486"/>
                        <a:pt x="33282" y="15101"/>
                      </a:cubicBezTo>
                      <a:cubicBezTo>
                        <a:pt x="36703" y="10591"/>
                        <a:pt x="40228" y="5926"/>
                        <a:pt x="45049" y="1987"/>
                      </a:cubicBezTo>
                      <a:cubicBezTo>
                        <a:pt x="45723" y="1417"/>
                        <a:pt x="46812" y="1468"/>
                        <a:pt x="47434" y="2090"/>
                      </a:cubicBezTo>
                      <a:cubicBezTo>
                        <a:pt x="48056" y="2713"/>
                        <a:pt x="48004" y="3697"/>
                        <a:pt x="47330" y="4267"/>
                      </a:cubicBezTo>
                      <a:cubicBezTo>
                        <a:pt x="42820" y="7999"/>
                        <a:pt x="39554" y="12302"/>
                        <a:pt x="36081" y="16864"/>
                      </a:cubicBezTo>
                      <a:cubicBezTo>
                        <a:pt x="34008" y="19611"/>
                        <a:pt x="31831" y="22462"/>
                        <a:pt x="29395" y="25106"/>
                      </a:cubicBezTo>
                      <a:cubicBezTo>
                        <a:pt x="29084" y="25468"/>
                        <a:pt x="28565" y="25676"/>
                        <a:pt x="28099" y="256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61" name="Google Shape;15461;p34"/>
                <p:cNvSpPr/>
                <p:nvPr/>
              </p:nvSpPr>
              <p:spPr>
                <a:xfrm>
                  <a:off x="4627059" y="5388575"/>
                  <a:ext cx="41503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03" h="25357" extrusionOk="0">
                      <a:moveTo>
                        <a:pt x="23369" y="25306"/>
                      </a:moveTo>
                      <a:cubicBezTo>
                        <a:pt x="22903" y="25306"/>
                        <a:pt x="22436" y="25150"/>
                        <a:pt x="22125" y="24839"/>
                      </a:cubicBezTo>
                      <a:cubicBezTo>
                        <a:pt x="19534" y="22299"/>
                        <a:pt x="16527" y="19862"/>
                        <a:pt x="13624" y="17478"/>
                      </a:cubicBezTo>
                      <a:cubicBezTo>
                        <a:pt x="8855" y="13590"/>
                        <a:pt x="3931" y="9599"/>
                        <a:pt x="302" y="4830"/>
                      </a:cubicBezTo>
                      <a:cubicBezTo>
                        <a:pt x="-216" y="4156"/>
                        <a:pt x="-61" y="3171"/>
                        <a:pt x="717" y="2705"/>
                      </a:cubicBezTo>
                      <a:cubicBezTo>
                        <a:pt x="1494" y="2238"/>
                        <a:pt x="2531" y="2393"/>
                        <a:pt x="3050" y="3067"/>
                      </a:cubicBezTo>
                      <a:cubicBezTo>
                        <a:pt x="6471" y="7525"/>
                        <a:pt x="11240" y="11413"/>
                        <a:pt x="15853" y="15197"/>
                      </a:cubicBezTo>
                      <a:cubicBezTo>
                        <a:pt x="18290" y="17167"/>
                        <a:pt x="20778" y="19240"/>
                        <a:pt x="23110" y="21366"/>
                      </a:cubicBezTo>
                      <a:cubicBezTo>
                        <a:pt x="24976" y="18878"/>
                        <a:pt x="26791" y="16338"/>
                        <a:pt x="28657" y="13797"/>
                      </a:cubicBezTo>
                      <a:cubicBezTo>
                        <a:pt x="31819" y="9443"/>
                        <a:pt x="35085" y="4933"/>
                        <a:pt x="38454" y="631"/>
                      </a:cubicBezTo>
                      <a:cubicBezTo>
                        <a:pt x="39024" y="-43"/>
                        <a:pt x="40061" y="-198"/>
                        <a:pt x="40787" y="268"/>
                      </a:cubicBezTo>
                      <a:cubicBezTo>
                        <a:pt x="41564" y="735"/>
                        <a:pt x="41720" y="1720"/>
                        <a:pt x="41201" y="2393"/>
                      </a:cubicBezTo>
                      <a:cubicBezTo>
                        <a:pt x="37832" y="6696"/>
                        <a:pt x="34618" y="11154"/>
                        <a:pt x="31456" y="15508"/>
                      </a:cubicBezTo>
                      <a:cubicBezTo>
                        <a:pt x="29227" y="18566"/>
                        <a:pt x="26998" y="21625"/>
                        <a:pt x="24717" y="24684"/>
                      </a:cubicBezTo>
                      <a:cubicBezTo>
                        <a:pt x="24406" y="25046"/>
                        <a:pt x="23940" y="25306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62" name="Google Shape;15462;p34"/>
                <p:cNvSpPr/>
                <p:nvPr/>
              </p:nvSpPr>
              <p:spPr>
                <a:xfrm>
                  <a:off x="4627007" y="5403918"/>
                  <a:ext cx="41451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51" h="25357" extrusionOk="0">
                      <a:moveTo>
                        <a:pt x="23369" y="25357"/>
                      </a:moveTo>
                      <a:cubicBezTo>
                        <a:pt x="22903" y="25357"/>
                        <a:pt x="22436" y="25202"/>
                        <a:pt x="22125" y="24891"/>
                      </a:cubicBezTo>
                      <a:cubicBezTo>
                        <a:pt x="19534" y="22351"/>
                        <a:pt x="16527" y="19914"/>
                        <a:pt x="13624" y="17530"/>
                      </a:cubicBezTo>
                      <a:cubicBezTo>
                        <a:pt x="8855" y="13642"/>
                        <a:pt x="3931" y="9651"/>
                        <a:pt x="302" y="4882"/>
                      </a:cubicBezTo>
                      <a:cubicBezTo>
                        <a:pt x="-216" y="4208"/>
                        <a:pt x="-61" y="3223"/>
                        <a:pt x="717" y="2757"/>
                      </a:cubicBezTo>
                      <a:cubicBezTo>
                        <a:pt x="1494" y="2290"/>
                        <a:pt x="2531" y="2445"/>
                        <a:pt x="3050" y="3119"/>
                      </a:cubicBezTo>
                      <a:cubicBezTo>
                        <a:pt x="6471" y="7577"/>
                        <a:pt x="11240" y="11465"/>
                        <a:pt x="15853" y="15249"/>
                      </a:cubicBezTo>
                      <a:cubicBezTo>
                        <a:pt x="18290" y="17219"/>
                        <a:pt x="20778" y="19292"/>
                        <a:pt x="23110" y="21418"/>
                      </a:cubicBezTo>
                      <a:cubicBezTo>
                        <a:pt x="24976" y="18878"/>
                        <a:pt x="26842" y="16338"/>
                        <a:pt x="28657" y="13798"/>
                      </a:cubicBezTo>
                      <a:cubicBezTo>
                        <a:pt x="31819" y="9444"/>
                        <a:pt x="35033" y="4985"/>
                        <a:pt x="38402" y="631"/>
                      </a:cubicBezTo>
                      <a:cubicBezTo>
                        <a:pt x="38920" y="-43"/>
                        <a:pt x="40009" y="-199"/>
                        <a:pt x="40735" y="268"/>
                      </a:cubicBezTo>
                      <a:cubicBezTo>
                        <a:pt x="41512" y="735"/>
                        <a:pt x="41668" y="1719"/>
                        <a:pt x="41149" y="2393"/>
                      </a:cubicBezTo>
                      <a:cubicBezTo>
                        <a:pt x="37780" y="6644"/>
                        <a:pt x="34566" y="11102"/>
                        <a:pt x="31456" y="15456"/>
                      </a:cubicBezTo>
                      <a:cubicBezTo>
                        <a:pt x="29227" y="18515"/>
                        <a:pt x="26998" y="21625"/>
                        <a:pt x="24717" y="24683"/>
                      </a:cubicBezTo>
                      <a:cubicBezTo>
                        <a:pt x="24406" y="25046"/>
                        <a:pt x="23940" y="25305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63" name="Google Shape;15463;p34"/>
                <p:cNvSpPr/>
                <p:nvPr/>
              </p:nvSpPr>
              <p:spPr>
                <a:xfrm>
                  <a:off x="4638595" y="5357018"/>
                  <a:ext cx="19313" cy="12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13" h="12749" extrusionOk="0">
                      <a:moveTo>
                        <a:pt x="10071" y="12697"/>
                      </a:moveTo>
                      <a:cubicBezTo>
                        <a:pt x="9605" y="12697"/>
                        <a:pt x="9138" y="12542"/>
                        <a:pt x="8775" y="12179"/>
                      </a:cubicBezTo>
                      <a:cubicBezTo>
                        <a:pt x="8309" y="11660"/>
                        <a:pt x="7687" y="11090"/>
                        <a:pt x="6961" y="10416"/>
                      </a:cubicBezTo>
                      <a:cubicBezTo>
                        <a:pt x="4213" y="7773"/>
                        <a:pt x="844" y="4456"/>
                        <a:pt x="67" y="1916"/>
                      </a:cubicBezTo>
                      <a:cubicBezTo>
                        <a:pt x="-193" y="1086"/>
                        <a:pt x="326" y="256"/>
                        <a:pt x="1259" y="49"/>
                      </a:cubicBezTo>
                      <a:cubicBezTo>
                        <a:pt x="2192" y="-158"/>
                        <a:pt x="3073" y="308"/>
                        <a:pt x="3332" y="1138"/>
                      </a:cubicBezTo>
                      <a:cubicBezTo>
                        <a:pt x="3902" y="2952"/>
                        <a:pt x="7220" y="6218"/>
                        <a:pt x="9449" y="8343"/>
                      </a:cubicBezTo>
                      <a:cubicBezTo>
                        <a:pt x="9708" y="8602"/>
                        <a:pt x="10019" y="8862"/>
                        <a:pt x="10227" y="9120"/>
                      </a:cubicBezTo>
                      <a:cubicBezTo>
                        <a:pt x="12974" y="6995"/>
                        <a:pt x="16291" y="3470"/>
                        <a:pt x="16343" y="3418"/>
                      </a:cubicBezTo>
                      <a:cubicBezTo>
                        <a:pt x="16965" y="2796"/>
                        <a:pt x="18002" y="2693"/>
                        <a:pt x="18728" y="3263"/>
                      </a:cubicBezTo>
                      <a:cubicBezTo>
                        <a:pt x="19453" y="3833"/>
                        <a:pt x="19505" y="4766"/>
                        <a:pt x="18883" y="5440"/>
                      </a:cubicBezTo>
                      <a:cubicBezTo>
                        <a:pt x="18676" y="5648"/>
                        <a:pt x="14166" y="10416"/>
                        <a:pt x="10952" y="12490"/>
                      </a:cubicBezTo>
                      <a:cubicBezTo>
                        <a:pt x="10641" y="12697"/>
                        <a:pt x="10330" y="12749"/>
                        <a:pt x="9968" y="1274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464" name="Google Shape;15464;p34"/>
              <p:cNvGrpSpPr/>
              <p:nvPr/>
            </p:nvGrpSpPr>
            <p:grpSpPr>
              <a:xfrm>
                <a:off x="4561444" y="5705800"/>
                <a:ext cx="83657" cy="81822"/>
                <a:chOff x="4561444" y="5705800"/>
                <a:chExt cx="83657" cy="81822"/>
              </a:xfrm>
            </p:grpSpPr>
            <p:sp>
              <p:nvSpPr>
                <p:cNvPr id="15465" name="Google Shape;15465;p34"/>
                <p:cNvSpPr/>
                <p:nvPr/>
              </p:nvSpPr>
              <p:spPr>
                <a:xfrm>
                  <a:off x="4572068" y="5705800"/>
                  <a:ext cx="73033" cy="81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3" h="81822" extrusionOk="0">
                      <a:moveTo>
                        <a:pt x="71052" y="81770"/>
                      </a:moveTo>
                      <a:cubicBezTo>
                        <a:pt x="71052" y="81770"/>
                        <a:pt x="70585" y="81770"/>
                        <a:pt x="70326" y="81667"/>
                      </a:cubicBezTo>
                      <a:cubicBezTo>
                        <a:pt x="62913" y="79023"/>
                        <a:pt x="58196" y="72958"/>
                        <a:pt x="54049" y="67619"/>
                      </a:cubicBezTo>
                      <a:cubicBezTo>
                        <a:pt x="52909" y="66168"/>
                        <a:pt x="51820" y="64768"/>
                        <a:pt x="50732" y="63524"/>
                      </a:cubicBezTo>
                      <a:cubicBezTo>
                        <a:pt x="48140" y="60518"/>
                        <a:pt x="45652" y="57511"/>
                        <a:pt x="43112" y="54452"/>
                      </a:cubicBezTo>
                      <a:cubicBezTo>
                        <a:pt x="39949" y="50617"/>
                        <a:pt x="36632" y="46625"/>
                        <a:pt x="33263" y="42789"/>
                      </a:cubicBezTo>
                      <a:cubicBezTo>
                        <a:pt x="30671" y="39887"/>
                        <a:pt x="27250" y="36569"/>
                        <a:pt x="23621" y="33044"/>
                      </a:cubicBezTo>
                      <a:cubicBezTo>
                        <a:pt x="13513" y="23195"/>
                        <a:pt x="2005" y="12050"/>
                        <a:pt x="35" y="2097"/>
                      </a:cubicBezTo>
                      <a:cubicBezTo>
                        <a:pt x="-172" y="1112"/>
                        <a:pt x="554" y="179"/>
                        <a:pt x="1642" y="24"/>
                      </a:cubicBezTo>
                      <a:cubicBezTo>
                        <a:pt x="2679" y="-132"/>
                        <a:pt x="3716" y="490"/>
                        <a:pt x="3923" y="1475"/>
                      </a:cubicBezTo>
                      <a:cubicBezTo>
                        <a:pt x="5685" y="10391"/>
                        <a:pt x="16779" y="21122"/>
                        <a:pt x="26524" y="30608"/>
                      </a:cubicBezTo>
                      <a:cubicBezTo>
                        <a:pt x="30204" y="34184"/>
                        <a:pt x="33677" y="37554"/>
                        <a:pt x="36321" y="40560"/>
                      </a:cubicBezTo>
                      <a:cubicBezTo>
                        <a:pt x="39794" y="44448"/>
                        <a:pt x="43060" y="48439"/>
                        <a:pt x="46274" y="52327"/>
                      </a:cubicBezTo>
                      <a:cubicBezTo>
                        <a:pt x="48762" y="55334"/>
                        <a:pt x="51250" y="58340"/>
                        <a:pt x="53842" y="61347"/>
                      </a:cubicBezTo>
                      <a:cubicBezTo>
                        <a:pt x="54982" y="62694"/>
                        <a:pt x="56123" y="64094"/>
                        <a:pt x="57263" y="65597"/>
                      </a:cubicBezTo>
                      <a:cubicBezTo>
                        <a:pt x="61307" y="70781"/>
                        <a:pt x="65505" y="76120"/>
                        <a:pt x="71777" y="78349"/>
                      </a:cubicBezTo>
                      <a:cubicBezTo>
                        <a:pt x="72762" y="78712"/>
                        <a:pt x="73281" y="79749"/>
                        <a:pt x="72918" y="80682"/>
                      </a:cubicBezTo>
                      <a:cubicBezTo>
                        <a:pt x="72607" y="81408"/>
                        <a:pt x="71881" y="81822"/>
                        <a:pt x="71103" y="8182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66" name="Google Shape;15466;p34"/>
                <p:cNvSpPr/>
                <p:nvPr/>
              </p:nvSpPr>
              <p:spPr>
                <a:xfrm>
                  <a:off x="4561444" y="5708326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36526" y="29741"/>
                      </a:moveTo>
                      <a:cubicBezTo>
                        <a:pt x="26314" y="29741"/>
                        <a:pt x="11023" y="26890"/>
                        <a:pt x="1381" y="24091"/>
                      </a:cubicBezTo>
                      <a:cubicBezTo>
                        <a:pt x="344" y="23780"/>
                        <a:pt x="-226" y="22795"/>
                        <a:pt x="85" y="21862"/>
                      </a:cubicBezTo>
                      <a:cubicBezTo>
                        <a:pt x="396" y="20929"/>
                        <a:pt x="1536" y="20411"/>
                        <a:pt x="2573" y="20721"/>
                      </a:cubicBezTo>
                      <a:cubicBezTo>
                        <a:pt x="11593" y="23313"/>
                        <a:pt x="25692" y="26009"/>
                        <a:pt x="35437" y="26164"/>
                      </a:cubicBezTo>
                      <a:cubicBezTo>
                        <a:pt x="34401" y="18285"/>
                        <a:pt x="35437" y="8540"/>
                        <a:pt x="38133" y="1231"/>
                      </a:cubicBezTo>
                      <a:cubicBezTo>
                        <a:pt x="38496" y="298"/>
                        <a:pt x="39584" y="-220"/>
                        <a:pt x="40621" y="90"/>
                      </a:cubicBezTo>
                      <a:cubicBezTo>
                        <a:pt x="41658" y="402"/>
                        <a:pt x="42228" y="1438"/>
                        <a:pt x="41865" y="2371"/>
                      </a:cubicBezTo>
                      <a:cubicBezTo>
                        <a:pt x="39118" y="9836"/>
                        <a:pt x="38237" y="19995"/>
                        <a:pt x="39636" y="27668"/>
                      </a:cubicBezTo>
                      <a:cubicBezTo>
                        <a:pt x="39740" y="28186"/>
                        <a:pt x="39584" y="28704"/>
                        <a:pt x="39222" y="29119"/>
                      </a:cubicBezTo>
                      <a:cubicBezTo>
                        <a:pt x="38859" y="29534"/>
                        <a:pt x="38340" y="29741"/>
                        <a:pt x="37770" y="29793"/>
                      </a:cubicBezTo>
                      <a:cubicBezTo>
                        <a:pt x="37355" y="29793"/>
                        <a:pt x="36941" y="29793"/>
                        <a:pt x="36526" y="297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67" name="Google Shape;15467;p34"/>
                <p:cNvSpPr/>
                <p:nvPr/>
              </p:nvSpPr>
              <p:spPr>
                <a:xfrm>
                  <a:off x="4563802" y="5715582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37381" y="35030"/>
                      </a:moveTo>
                      <a:cubicBezTo>
                        <a:pt x="23178" y="35030"/>
                        <a:pt x="6746" y="31453"/>
                        <a:pt x="1458" y="30209"/>
                      </a:cubicBezTo>
                      <a:cubicBezTo>
                        <a:pt x="422" y="29950"/>
                        <a:pt x="-200" y="28965"/>
                        <a:pt x="59" y="28032"/>
                      </a:cubicBezTo>
                      <a:cubicBezTo>
                        <a:pt x="318" y="27099"/>
                        <a:pt x="1407" y="26528"/>
                        <a:pt x="2443" y="26736"/>
                      </a:cubicBezTo>
                      <a:cubicBezTo>
                        <a:pt x="8249" y="28084"/>
                        <a:pt x="27636" y="32386"/>
                        <a:pt x="42098" y="31298"/>
                      </a:cubicBezTo>
                      <a:cubicBezTo>
                        <a:pt x="42202" y="27928"/>
                        <a:pt x="42098" y="24507"/>
                        <a:pt x="41943" y="21189"/>
                      </a:cubicBezTo>
                      <a:cubicBezTo>
                        <a:pt x="41684" y="14813"/>
                        <a:pt x="41424" y="8230"/>
                        <a:pt x="42876" y="1440"/>
                      </a:cubicBezTo>
                      <a:cubicBezTo>
                        <a:pt x="43083" y="454"/>
                        <a:pt x="44120" y="-168"/>
                        <a:pt x="45157" y="40"/>
                      </a:cubicBezTo>
                      <a:cubicBezTo>
                        <a:pt x="46245" y="247"/>
                        <a:pt x="46919" y="1180"/>
                        <a:pt x="46712" y="2114"/>
                      </a:cubicBezTo>
                      <a:cubicBezTo>
                        <a:pt x="45312" y="8489"/>
                        <a:pt x="45572" y="14554"/>
                        <a:pt x="45831" y="21034"/>
                      </a:cubicBezTo>
                      <a:cubicBezTo>
                        <a:pt x="45986" y="24922"/>
                        <a:pt x="46142" y="28965"/>
                        <a:pt x="45883" y="33008"/>
                      </a:cubicBezTo>
                      <a:cubicBezTo>
                        <a:pt x="45831" y="33889"/>
                        <a:pt x="45105" y="34563"/>
                        <a:pt x="44120" y="34667"/>
                      </a:cubicBezTo>
                      <a:cubicBezTo>
                        <a:pt x="41943" y="34874"/>
                        <a:pt x="39662" y="34978"/>
                        <a:pt x="37277" y="3497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68" name="Google Shape;15468;p34"/>
                <p:cNvSpPr/>
                <p:nvPr/>
              </p:nvSpPr>
              <p:spPr>
                <a:xfrm>
                  <a:off x="4580650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37484" y="34834"/>
                      </a:moveTo>
                      <a:cubicBezTo>
                        <a:pt x="37484" y="34834"/>
                        <a:pt x="37225" y="34834"/>
                        <a:pt x="37121" y="34834"/>
                      </a:cubicBezTo>
                      <a:cubicBezTo>
                        <a:pt x="32715" y="34108"/>
                        <a:pt x="28050" y="33694"/>
                        <a:pt x="23540" y="33331"/>
                      </a:cubicBezTo>
                      <a:cubicBezTo>
                        <a:pt x="16127" y="32709"/>
                        <a:pt x="8455" y="32087"/>
                        <a:pt x="1354" y="29962"/>
                      </a:cubicBezTo>
                      <a:cubicBezTo>
                        <a:pt x="317" y="29650"/>
                        <a:pt x="-253" y="28614"/>
                        <a:pt x="110" y="27681"/>
                      </a:cubicBezTo>
                      <a:cubicBezTo>
                        <a:pt x="472" y="26748"/>
                        <a:pt x="1561" y="26229"/>
                        <a:pt x="2598" y="26540"/>
                      </a:cubicBezTo>
                      <a:cubicBezTo>
                        <a:pt x="9233" y="28562"/>
                        <a:pt x="16697" y="29184"/>
                        <a:pt x="23903" y="29754"/>
                      </a:cubicBezTo>
                      <a:cubicBezTo>
                        <a:pt x="27687" y="30065"/>
                        <a:pt x="31626" y="30376"/>
                        <a:pt x="35410" y="30946"/>
                      </a:cubicBezTo>
                      <a:cubicBezTo>
                        <a:pt x="35255" y="27421"/>
                        <a:pt x="34996" y="23897"/>
                        <a:pt x="34788" y="20371"/>
                      </a:cubicBezTo>
                      <a:cubicBezTo>
                        <a:pt x="34425" y="14307"/>
                        <a:pt x="34011" y="8034"/>
                        <a:pt x="33855" y="1814"/>
                      </a:cubicBezTo>
                      <a:cubicBezTo>
                        <a:pt x="33855" y="830"/>
                        <a:pt x="34685" y="0"/>
                        <a:pt x="35773" y="0"/>
                      </a:cubicBezTo>
                      <a:cubicBezTo>
                        <a:pt x="35773" y="0"/>
                        <a:pt x="35773" y="0"/>
                        <a:pt x="35773" y="0"/>
                      </a:cubicBezTo>
                      <a:cubicBezTo>
                        <a:pt x="36862" y="0"/>
                        <a:pt x="37691" y="778"/>
                        <a:pt x="37743" y="1762"/>
                      </a:cubicBezTo>
                      <a:cubicBezTo>
                        <a:pt x="37898" y="7931"/>
                        <a:pt x="38261" y="14151"/>
                        <a:pt x="38676" y="20165"/>
                      </a:cubicBezTo>
                      <a:cubicBezTo>
                        <a:pt x="38935" y="24467"/>
                        <a:pt x="39194" y="28717"/>
                        <a:pt x="39402" y="33020"/>
                      </a:cubicBezTo>
                      <a:cubicBezTo>
                        <a:pt x="39402" y="33538"/>
                        <a:pt x="39194" y="34108"/>
                        <a:pt x="38728" y="34420"/>
                      </a:cubicBezTo>
                      <a:cubicBezTo>
                        <a:pt x="38365" y="34678"/>
                        <a:pt x="37898" y="34834"/>
                        <a:pt x="37432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69" name="Google Shape;15469;p34"/>
                <p:cNvSpPr/>
                <p:nvPr/>
              </p:nvSpPr>
              <p:spPr>
                <a:xfrm>
                  <a:off x="4592417" y="5743190"/>
                  <a:ext cx="39453" cy="3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94" extrusionOk="0">
                      <a:moveTo>
                        <a:pt x="37484" y="34843"/>
                      </a:moveTo>
                      <a:cubicBezTo>
                        <a:pt x="37484" y="34843"/>
                        <a:pt x="37225" y="34843"/>
                        <a:pt x="37121" y="34843"/>
                      </a:cubicBezTo>
                      <a:cubicBezTo>
                        <a:pt x="32715" y="34117"/>
                        <a:pt x="28049" y="33702"/>
                        <a:pt x="23540" y="33340"/>
                      </a:cubicBezTo>
                      <a:cubicBezTo>
                        <a:pt x="16127" y="32718"/>
                        <a:pt x="8455" y="32096"/>
                        <a:pt x="1354" y="29970"/>
                      </a:cubicBezTo>
                      <a:cubicBezTo>
                        <a:pt x="317" y="29659"/>
                        <a:pt x="-253" y="28622"/>
                        <a:pt x="110" y="27690"/>
                      </a:cubicBezTo>
                      <a:cubicBezTo>
                        <a:pt x="472" y="26756"/>
                        <a:pt x="1561" y="26238"/>
                        <a:pt x="2598" y="26549"/>
                      </a:cubicBezTo>
                      <a:cubicBezTo>
                        <a:pt x="9233" y="28570"/>
                        <a:pt x="16697" y="29192"/>
                        <a:pt x="23902" y="29763"/>
                      </a:cubicBezTo>
                      <a:cubicBezTo>
                        <a:pt x="27687" y="30074"/>
                        <a:pt x="31626" y="30385"/>
                        <a:pt x="35410" y="30955"/>
                      </a:cubicBezTo>
                      <a:cubicBezTo>
                        <a:pt x="35255" y="27430"/>
                        <a:pt x="34996" y="23854"/>
                        <a:pt x="34788" y="20328"/>
                      </a:cubicBezTo>
                      <a:cubicBezTo>
                        <a:pt x="34425" y="14263"/>
                        <a:pt x="34011" y="7991"/>
                        <a:pt x="33855" y="1823"/>
                      </a:cubicBezTo>
                      <a:cubicBezTo>
                        <a:pt x="33855" y="838"/>
                        <a:pt x="34685" y="8"/>
                        <a:pt x="35773" y="8"/>
                      </a:cubicBezTo>
                      <a:cubicBezTo>
                        <a:pt x="36758" y="-95"/>
                        <a:pt x="37743" y="786"/>
                        <a:pt x="37795" y="1771"/>
                      </a:cubicBezTo>
                      <a:cubicBezTo>
                        <a:pt x="37950" y="7888"/>
                        <a:pt x="38313" y="14160"/>
                        <a:pt x="38728" y="20173"/>
                      </a:cubicBezTo>
                      <a:cubicBezTo>
                        <a:pt x="38987" y="24476"/>
                        <a:pt x="39246" y="28778"/>
                        <a:pt x="39453" y="33080"/>
                      </a:cubicBezTo>
                      <a:cubicBezTo>
                        <a:pt x="39453" y="33599"/>
                        <a:pt x="39246" y="34169"/>
                        <a:pt x="38780" y="34480"/>
                      </a:cubicBezTo>
                      <a:cubicBezTo>
                        <a:pt x="38417" y="34739"/>
                        <a:pt x="37950" y="34895"/>
                        <a:pt x="37484" y="3489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70" name="Google Shape;15470;p34"/>
                <p:cNvSpPr/>
                <p:nvPr/>
              </p:nvSpPr>
              <p:spPr>
                <a:xfrm>
                  <a:off x="4565413" y="5708621"/>
                  <a:ext cx="21057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7" h="14775" extrusionOk="0">
                      <a:moveTo>
                        <a:pt x="17213" y="14672"/>
                      </a:moveTo>
                      <a:cubicBezTo>
                        <a:pt x="17213" y="14672"/>
                        <a:pt x="16954" y="14672"/>
                        <a:pt x="16798" y="14672"/>
                      </a:cubicBezTo>
                      <a:cubicBezTo>
                        <a:pt x="15969" y="14517"/>
                        <a:pt x="14932" y="14310"/>
                        <a:pt x="13740" y="14154"/>
                      </a:cubicBezTo>
                      <a:cubicBezTo>
                        <a:pt x="9178" y="13376"/>
                        <a:pt x="3476" y="12444"/>
                        <a:pt x="781" y="10578"/>
                      </a:cubicBezTo>
                      <a:cubicBezTo>
                        <a:pt x="-100" y="9955"/>
                        <a:pt x="-256" y="8866"/>
                        <a:pt x="418" y="8089"/>
                      </a:cubicBezTo>
                      <a:cubicBezTo>
                        <a:pt x="1092" y="7312"/>
                        <a:pt x="2336" y="7156"/>
                        <a:pt x="3165" y="7778"/>
                      </a:cubicBezTo>
                      <a:cubicBezTo>
                        <a:pt x="5083" y="9126"/>
                        <a:pt x="10681" y="10059"/>
                        <a:pt x="14414" y="10681"/>
                      </a:cubicBezTo>
                      <a:cubicBezTo>
                        <a:pt x="14880" y="10784"/>
                        <a:pt x="15347" y="10836"/>
                        <a:pt x="15762" y="10888"/>
                      </a:cubicBezTo>
                      <a:cubicBezTo>
                        <a:pt x="16695" y="7156"/>
                        <a:pt x="17109" y="1765"/>
                        <a:pt x="17161" y="1661"/>
                      </a:cubicBezTo>
                      <a:cubicBezTo>
                        <a:pt x="17213" y="677"/>
                        <a:pt x="18250" y="-49"/>
                        <a:pt x="19235" y="3"/>
                      </a:cubicBezTo>
                      <a:cubicBezTo>
                        <a:pt x="20323" y="55"/>
                        <a:pt x="21153" y="935"/>
                        <a:pt x="21049" y="1921"/>
                      </a:cubicBezTo>
                      <a:cubicBezTo>
                        <a:pt x="21049" y="2231"/>
                        <a:pt x="20427" y="9592"/>
                        <a:pt x="19027" y="13532"/>
                      </a:cubicBezTo>
                      <a:cubicBezTo>
                        <a:pt x="18768" y="14258"/>
                        <a:pt x="17991" y="14776"/>
                        <a:pt x="17161" y="14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471" name="Google Shape;15471;p34"/>
              <p:cNvGrpSpPr/>
              <p:nvPr/>
            </p:nvGrpSpPr>
            <p:grpSpPr>
              <a:xfrm>
                <a:off x="4654184" y="5494538"/>
                <a:ext cx="92831" cy="108598"/>
                <a:chOff x="4654184" y="5494538"/>
                <a:chExt cx="92831" cy="108598"/>
              </a:xfrm>
            </p:grpSpPr>
            <p:sp>
              <p:nvSpPr>
                <p:cNvPr id="15472" name="Google Shape;15472;p34"/>
                <p:cNvSpPr/>
                <p:nvPr/>
              </p:nvSpPr>
              <p:spPr>
                <a:xfrm>
                  <a:off x="4654184" y="5494538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2413" y="108546"/>
                      </a:moveTo>
                      <a:cubicBezTo>
                        <a:pt x="1532" y="108546"/>
                        <a:pt x="702" y="108131"/>
                        <a:pt x="287" y="107406"/>
                      </a:cubicBezTo>
                      <a:cubicBezTo>
                        <a:pt x="-335" y="106317"/>
                        <a:pt x="80" y="105021"/>
                        <a:pt x="1272" y="104451"/>
                      </a:cubicBezTo>
                      <a:cubicBezTo>
                        <a:pt x="8581" y="100875"/>
                        <a:pt x="12780" y="93824"/>
                        <a:pt x="16875" y="87034"/>
                      </a:cubicBezTo>
                      <a:cubicBezTo>
                        <a:pt x="18068" y="85064"/>
                        <a:pt x="19208" y="83146"/>
                        <a:pt x="20400" y="81384"/>
                      </a:cubicBezTo>
                      <a:cubicBezTo>
                        <a:pt x="23044" y="77393"/>
                        <a:pt x="25636" y="73401"/>
                        <a:pt x="28175" y="69409"/>
                      </a:cubicBezTo>
                      <a:cubicBezTo>
                        <a:pt x="31441" y="64278"/>
                        <a:pt x="34811" y="58990"/>
                        <a:pt x="38388" y="53858"/>
                      </a:cubicBezTo>
                      <a:cubicBezTo>
                        <a:pt x="41135" y="49867"/>
                        <a:pt x="44815" y="45305"/>
                        <a:pt x="48703" y="40485"/>
                      </a:cubicBezTo>
                      <a:cubicBezTo>
                        <a:pt x="59070" y="27681"/>
                        <a:pt x="70785" y="13167"/>
                        <a:pt x="71511" y="2074"/>
                      </a:cubicBezTo>
                      <a:cubicBezTo>
                        <a:pt x="71615" y="881"/>
                        <a:pt x="72755" y="0"/>
                        <a:pt x="74051" y="0"/>
                      </a:cubicBezTo>
                      <a:cubicBezTo>
                        <a:pt x="75399" y="52"/>
                        <a:pt x="76384" y="1089"/>
                        <a:pt x="76280" y="2333"/>
                      </a:cubicBezTo>
                      <a:cubicBezTo>
                        <a:pt x="75451" y="14670"/>
                        <a:pt x="63269" y="29754"/>
                        <a:pt x="52539" y="43077"/>
                      </a:cubicBezTo>
                      <a:cubicBezTo>
                        <a:pt x="48703" y="47845"/>
                        <a:pt x="45074" y="52304"/>
                        <a:pt x="42379" y="56191"/>
                      </a:cubicBezTo>
                      <a:cubicBezTo>
                        <a:pt x="38854" y="61271"/>
                        <a:pt x="35485" y="66559"/>
                        <a:pt x="32271" y="71639"/>
                      </a:cubicBezTo>
                      <a:cubicBezTo>
                        <a:pt x="29679" y="75682"/>
                        <a:pt x="27139" y="79725"/>
                        <a:pt x="24443" y="83716"/>
                      </a:cubicBezTo>
                      <a:cubicBezTo>
                        <a:pt x="23303" y="85427"/>
                        <a:pt x="22214" y="87242"/>
                        <a:pt x="21074" y="89160"/>
                      </a:cubicBezTo>
                      <a:cubicBezTo>
                        <a:pt x="16875" y="96209"/>
                        <a:pt x="12054" y="104192"/>
                        <a:pt x="3501" y="108339"/>
                      </a:cubicBezTo>
                      <a:cubicBezTo>
                        <a:pt x="3139" y="108495"/>
                        <a:pt x="2776" y="108598"/>
                        <a:pt x="2361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73" name="Google Shape;15473;p34"/>
                <p:cNvSpPr/>
                <p:nvPr/>
              </p:nvSpPr>
              <p:spPr>
                <a:xfrm>
                  <a:off x="4692702" y="5501220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9356" y="35876"/>
                      </a:moveTo>
                      <a:cubicBezTo>
                        <a:pt x="8733" y="35876"/>
                        <a:pt x="8163" y="35668"/>
                        <a:pt x="7697" y="35254"/>
                      </a:cubicBezTo>
                      <a:cubicBezTo>
                        <a:pt x="7178" y="34839"/>
                        <a:pt x="6919" y="34217"/>
                        <a:pt x="6971" y="33595"/>
                      </a:cubicBezTo>
                      <a:cubicBezTo>
                        <a:pt x="7489" y="24109"/>
                        <a:pt x="4794" y="11823"/>
                        <a:pt x="232" y="3115"/>
                      </a:cubicBezTo>
                      <a:cubicBezTo>
                        <a:pt x="-338" y="2026"/>
                        <a:pt x="180" y="730"/>
                        <a:pt x="1372" y="212"/>
                      </a:cubicBezTo>
                      <a:cubicBezTo>
                        <a:pt x="2565" y="-307"/>
                        <a:pt x="4016" y="160"/>
                        <a:pt x="4586" y="1248"/>
                      </a:cubicBezTo>
                      <a:cubicBezTo>
                        <a:pt x="9045" y="9802"/>
                        <a:pt x="11844" y="21517"/>
                        <a:pt x="11844" y="31210"/>
                      </a:cubicBezTo>
                      <a:cubicBezTo>
                        <a:pt x="23714" y="29707"/>
                        <a:pt x="40354" y="24627"/>
                        <a:pt x="50928" y="20221"/>
                      </a:cubicBezTo>
                      <a:cubicBezTo>
                        <a:pt x="52121" y="19703"/>
                        <a:pt x="53572" y="20221"/>
                        <a:pt x="54090" y="21309"/>
                      </a:cubicBezTo>
                      <a:cubicBezTo>
                        <a:pt x="54661" y="22398"/>
                        <a:pt x="54090" y="23694"/>
                        <a:pt x="52898" y="24212"/>
                      </a:cubicBezTo>
                      <a:cubicBezTo>
                        <a:pt x="41183" y="29085"/>
                        <a:pt x="22004" y="34787"/>
                        <a:pt x="9563" y="35824"/>
                      </a:cubicBezTo>
                      <a:cubicBezTo>
                        <a:pt x="9511" y="35824"/>
                        <a:pt x="9407" y="35824"/>
                        <a:pt x="9356" y="3582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74" name="Google Shape;15474;p34"/>
                <p:cNvSpPr/>
                <p:nvPr/>
              </p:nvSpPr>
              <p:spPr>
                <a:xfrm>
                  <a:off x="4685141" y="5511022"/>
                  <a:ext cx="61140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40" h="42143" extrusionOk="0">
                      <a:moveTo>
                        <a:pt x="8416" y="42091"/>
                      </a:moveTo>
                      <a:cubicBezTo>
                        <a:pt x="7223" y="42091"/>
                        <a:pt x="6239" y="41314"/>
                        <a:pt x="6031" y="40277"/>
                      </a:cubicBezTo>
                      <a:cubicBezTo>
                        <a:pt x="5098" y="35404"/>
                        <a:pt x="4632" y="30480"/>
                        <a:pt x="4217" y="25711"/>
                      </a:cubicBezTo>
                      <a:cubicBezTo>
                        <a:pt x="3491" y="17831"/>
                        <a:pt x="2817" y="10367"/>
                        <a:pt x="122" y="2850"/>
                      </a:cubicBezTo>
                      <a:cubicBezTo>
                        <a:pt x="-293" y="1710"/>
                        <a:pt x="381" y="466"/>
                        <a:pt x="1677" y="104"/>
                      </a:cubicBezTo>
                      <a:cubicBezTo>
                        <a:pt x="2921" y="-260"/>
                        <a:pt x="4321" y="362"/>
                        <a:pt x="4683" y="1503"/>
                      </a:cubicBezTo>
                      <a:cubicBezTo>
                        <a:pt x="7535" y="9538"/>
                        <a:pt x="8260" y="17573"/>
                        <a:pt x="8986" y="25348"/>
                      </a:cubicBezTo>
                      <a:cubicBezTo>
                        <a:pt x="9349" y="29391"/>
                        <a:pt x="9764" y="33590"/>
                        <a:pt x="10438" y="37685"/>
                      </a:cubicBezTo>
                      <a:cubicBezTo>
                        <a:pt x="28166" y="37063"/>
                        <a:pt x="51077" y="29340"/>
                        <a:pt x="57868" y="26903"/>
                      </a:cubicBezTo>
                      <a:cubicBezTo>
                        <a:pt x="59112" y="26436"/>
                        <a:pt x="60512" y="27007"/>
                        <a:pt x="60978" y="28147"/>
                      </a:cubicBezTo>
                      <a:cubicBezTo>
                        <a:pt x="61445" y="29288"/>
                        <a:pt x="60875" y="30532"/>
                        <a:pt x="59631" y="30998"/>
                      </a:cubicBezTo>
                      <a:cubicBezTo>
                        <a:pt x="52373" y="33590"/>
                        <a:pt x="27181" y="42039"/>
                        <a:pt x="8416" y="42143"/>
                      </a:cubicBezTo>
                      <a:lnTo>
                        <a:pt x="8416" y="42143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75" name="Google Shape;15475;p34"/>
                <p:cNvSpPr/>
                <p:nvPr/>
              </p:nvSpPr>
              <p:spPr>
                <a:xfrm>
                  <a:off x="4677730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5407" y="42670"/>
                      </a:moveTo>
                      <a:cubicBezTo>
                        <a:pt x="4940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5"/>
                        <a:pt x="1830" y="24890"/>
                      </a:cubicBezTo>
                      <a:cubicBezTo>
                        <a:pt x="1312" y="17529"/>
                        <a:pt x="794" y="9909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7"/>
                        <a:pt x="7636" y="37642"/>
                      </a:cubicBezTo>
                      <a:cubicBezTo>
                        <a:pt x="12198" y="36501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5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3"/>
                        <a:pt x="50038" y="31369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6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76" name="Google Shape;15476;p34"/>
                <p:cNvSpPr/>
                <p:nvPr/>
              </p:nvSpPr>
              <p:spPr>
                <a:xfrm>
                  <a:off x="4665704" y="5547092"/>
                  <a:ext cx="50270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70" h="42669" extrusionOk="0">
                      <a:moveTo>
                        <a:pt x="5407" y="42670"/>
                      </a:moveTo>
                      <a:cubicBezTo>
                        <a:pt x="4941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6"/>
                        <a:pt x="1830" y="24890"/>
                      </a:cubicBezTo>
                      <a:cubicBezTo>
                        <a:pt x="1312" y="17529"/>
                        <a:pt x="794" y="9857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8"/>
                        <a:pt x="7636" y="37642"/>
                      </a:cubicBezTo>
                      <a:cubicBezTo>
                        <a:pt x="12198" y="36502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6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4"/>
                        <a:pt x="50090" y="31370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7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77" name="Google Shape;15477;p34"/>
                <p:cNvSpPr/>
                <p:nvPr/>
              </p:nvSpPr>
              <p:spPr>
                <a:xfrm>
                  <a:off x="4713313" y="5499377"/>
                  <a:ext cx="26870" cy="17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06" extrusionOk="0">
                      <a:moveTo>
                        <a:pt x="6525" y="17606"/>
                      </a:moveTo>
                      <a:cubicBezTo>
                        <a:pt x="5592" y="17606"/>
                        <a:pt x="4762" y="17139"/>
                        <a:pt x="4348" y="16362"/>
                      </a:cubicBezTo>
                      <a:cubicBezTo>
                        <a:pt x="2015" y="11801"/>
                        <a:pt x="97" y="2936"/>
                        <a:pt x="45" y="2574"/>
                      </a:cubicBezTo>
                      <a:cubicBezTo>
                        <a:pt x="-214" y="1381"/>
                        <a:pt x="667" y="240"/>
                        <a:pt x="1963" y="34"/>
                      </a:cubicBezTo>
                      <a:cubicBezTo>
                        <a:pt x="3259" y="-174"/>
                        <a:pt x="4503" y="604"/>
                        <a:pt x="4762" y="1744"/>
                      </a:cubicBezTo>
                      <a:cubicBezTo>
                        <a:pt x="4762" y="1796"/>
                        <a:pt x="6162" y="8379"/>
                        <a:pt x="7924" y="12733"/>
                      </a:cubicBezTo>
                      <a:cubicBezTo>
                        <a:pt x="8443" y="12578"/>
                        <a:pt x="8961" y="12423"/>
                        <a:pt x="9531" y="12267"/>
                      </a:cubicBezTo>
                      <a:cubicBezTo>
                        <a:pt x="13938" y="11023"/>
                        <a:pt x="20624" y="9157"/>
                        <a:pt x="22750" y="7239"/>
                      </a:cubicBezTo>
                      <a:cubicBezTo>
                        <a:pt x="23683" y="6409"/>
                        <a:pt x="25238" y="6409"/>
                        <a:pt x="26171" y="7239"/>
                      </a:cubicBezTo>
                      <a:cubicBezTo>
                        <a:pt x="27104" y="8120"/>
                        <a:pt x="27104" y="9468"/>
                        <a:pt x="26171" y="10349"/>
                      </a:cubicBezTo>
                      <a:cubicBezTo>
                        <a:pt x="23216" y="12993"/>
                        <a:pt x="16426" y="14911"/>
                        <a:pt x="10983" y="16414"/>
                      </a:cubicBezTo>
                      <a:cubicBezTo>
                        <a:pt x="9583" y="16777"/>
                        <a:pt x="8339" y="17139"/>
                        <a:pt x="7406" y="17451"/>
                      </a:cubicBezTo>
                      <a:cubicBezTo>
                        <a:pt x="7147" y="17554"/>
                        <a:pt x="6888" y="17554"/>
                        <a:pt x="6628" y="175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478" name="Google Shape;15478;p34"/>
              <p:cNvGrpSpPr/>
              <p:nvPr/>
            </p:nvGrpSpPr>
            <p:grpSpPr>
              <a:xfrm>
                <a:off x="4654002" y="5591340"/>
                <a:ext cx="113842" cy="116039"/>
                <a:chOff x="4654002" y="5591340"/>
                <a:chExt cx="113842" cy="116039"/>
              </a:xfrm>
            </p:grpSpPr>
            <p:sp>
              <p:nvSpPr>
                <p:cNvPr id="15479" name="Google Shape;15479;p34"/>
                <p:cNvSpPr/>
                <p:nvPr/>
              </p:nvSpPr>
              <p:spPr>
                <a:xfrm>
                  <a:off x="4654002" y="5591340"/>
                  <a:ext cx="98209" cy="116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39" extrusionOk="0">
                      <a:moveTo>
                        <a:pt x="2699" y="115988"/>
                      </a:moveTo>
                      <a:cubicBezTo>
                        <a:pt x="1662" y="115988"/>
                        <a:pt x="625" y="115418"/>
                        <a:pt x="211" y="114484"/>
                      </a:cubicBezTo>
                      <a:cubicBezTo>
                        <a:pt x="-360" y="113240"/>
                        <a:pt x="262" y="111789"/>
                        <a:pt x="1662" y="111218"/>
                      </a:cubicBezTo>
                      <a:cubicBezTo>
                        <a:pt x="10319" y="107901"/>
                        <a:pt x="15917" y="100333"/>
                        <a:pt x="21308" y="92972"/>
                      </a:cubicBezTo>
                      <a:cubicBezTo>
                        <a:pt x="22863" y="90847"/>
                        <a:pt x="24367" y="88825"/>
                        <a:pt x="25922" y="86959"/>
                      </a:cubicBezTo>
                      <a:cubicBezTo>
                        <a:pt x="29395" y="82760"/>
                        <a:pt x="32712" y="78458"/>
                        <a:pt x="36030" y="74207"/>
                      </a:cubicBezTo>
                      <a:cubicBezTo>
                        <a:pt x="40332" y="68713"/>
                        <a:pt x="44738" y="63063"/>
                        <a:pt x="49404" y="57516"/>
                      </a:cubicBezTo>
                      <a:cubicBezTo>
                        <a:pt x="52980" y="53265"/>
                        <a:pt x="57646" y="48444"/>
                        <a:pt x="62622" y="43364"/>
                      </a:cubicBezTo>
                      <a:cubicBezTo>
                        <a:pt x="75789" y="29887"/>
                        <a:pt x="90718" y="14543"/>
                        <a:pt x="92791" y="2102"/>
                      </a:cubicBezTo>
                      <a:cubicBezTo>
                        <a:pt x="92998" y="755"/>
                        <a:pt x="94450" y="-179"/>
                        <a:pt x="95901" y="29"/>
                      </a:cubicBezTo>
                      <a:cubicBezTo>
                        <a:pt x="97404" y="236"/>
                        <a:pt x="98389" y="1480"/>
                        <a:pt x="98182" y="2880"/>
                      </a:cubicBezTo>
                      <a:cubicBezTo>
                        <a:pt x="95849" y="16772"/>
                        <a:pt x="80350" y="32634"/>
                        <a:pt x="66717" y="46682"/>
                      </a:cubicBezTo>
                      <a:cubicBezTo>
                        <a:pt x="61845" y="51710"/>
                        <a:pt x="57231" y="56427"/>
                        <a:pt x="53758" y="60522"/>
                      </a:cubicBezTo>
                      <a:cubicBezTo>
                        <a:pt x="49196" y="65965"/>
                        <a:pt x="44790" y="71615"/>
                        <a:pt x="40540" y="77058"/>
                      </a:cubicBezTo>
                      <a:cubicBezTo>
                        <a:pt x="37170" y="81360"/>
                        <a:pt x="33801" y="85663"/>
                        <a:pt x="30328" y="89914"/>
                      </a:cubicBezTo>
                      <a:cubicBezTo>
                        <a:pt x="28825" y="91728"/>
                        <a:pt x="27373" y="93698"/>
                        <a:pt x="25870" y="95771"/>
                      </a:cubicBezTo>
                      <a:cubicBezTo>
                        <a:pt x="20271" y="103339"/>
                        <a:pt x="13947" y="111892"/>
                        <a:pt x="3787" y="115832"/>
                      </a:cubicBezTo>
                      <a:cubicBezTo>
                        <a:pt x="3424" y="115988"/>
                        <a:pt x="3062" y="116040"/>
                        <a:pt x="2750" y="11604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80" name="Google Shape;15480;p34"/>
                <p:cNvSpPr/>
                <p:nvPr/>
              </p:nvSpPr>
              <p:spPr>
                <a:xfrm>
                  <a:off x="4708681" y="5595834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7010" y="41202"/>
                      </a:moveTo>
                      <a:cubicBezTo>
                        <a:pt x="6388" y="41151"/>
                        <a:pt x="5455" y="40892"/>
                        <a:pt x="4937" y="40374"/>
                      </a:cubicBezTo>
                      <a:cubicBezTo>
                        <a:pt x="4418" y="39855"/>
                        <a:pt x="4159" y="39129"/>
                        <a:pt x="4315" y="38404"/>
                      </a:cubicBezTo>
                      <a:cubicBezTo>
                        <a:pt x="5973" y="27673"/>
                        <a:pt x="4315" y="13574"/>
                        <a:pt x="168" y="3310"/>
                      </a:cubicBezTo>
                      <a:cubicBezTo>
                        <a:pt x="-351" y="2014"/>
                        <a:pt x="375" y="615"/>
                        <a:pt x="1775" y="148"/>
                      </a:cubicBezTo>
                      <a:cubicBezTo>
                        <a:pt x="3174" y="-319"/>
                        <a:pt x="4781" y="355"/>
                        <a:pt x="5299" y="1651"/>
                      </a:cubicBezTo>
                      <a:cubicBezTo>
                        <a:pt x="9343" y="11708"/>
                        <a:pt x="11157" y="25237"/>
                        <a:pt x="10068" y="36226"/>
                      </a:cubicBezTo>
                      <a:cubicBezTo>
                        <a:pt x="23650" y="35656"/>
                        <a:pt x="43088" y="31457"/>
                        <a:pt x="55529" y="27517"/>
                      </a:cubicBezTo>
                      <a:cubicBezTo>
                        <a:pt x="56981" y="27051"/>
                        <a:pt x="58484" y="27725"/>
                        <a:pt x="59002" y="29021"/>
                      </a:cubicBezTo>
                      <a:cubicBezTo>
                        <a:pt x="59520" y="30317"/>
                        <a:pt x="58743" y="31717"/>
                        <a:pt x="57343" y="32183"/>
                      </a:cubicBezTo>
                      <a:cubicBezTo>
                        <a:pt x="43503" y="36589"/>
                        <a:pt x="21213" y="41254"/>
                        <a:pt x="7062" y="412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81" name="Google Shape;15481;p34"/>
                <p:cNvSpPr/>
                <p:nvPr/>
              </p:nvSpPr>
              <p:spPr>
                <a:xfrm>
                  <a:off x="4698989" y="5606129"/>
                  <a:ext cx="66157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7" h="48480" extrusionOk="0">
                      <a:moveTo>
                        <a:pt x="11777" y="48481"/>
                      </a:moveTo>
                      <a:cubicBezTo>
                        <a:pt x="9445" y="48481"/>
                        <a:pt x="7164" y="48377"/>
                        <a:pt x="4987" y="48222"/>
                      </a:cubicBezTo>
                      <a:cubicBezTo>
                        <a:pt x="3639" y="48118"/>
                        <a:pt x="2602" y="47133"/>
                        <a:pt x="2498" y="45941"/>
                      </a:cubicBezTo>
                      <a:cubicBezTo>
                        <a:pt x="1980" y="40343"/>
                        <a:pt x="2032" y="34692"/>
                        <a:pt x="2084" y="29301"/>
                      </a:cubicBezTo>
                      <a:cubicBezTo>
                        <a:pt x="2135" y="20334"/>
                        <a:pt x="2239" y="11832"/>
                        <a:pt x="62" y="3020"/>
                      </a:cubicBezTo>
                      <a:cubicBezTo>
                        <a:pt x="-249" y="1672"/>
                        <a:pt x="632" y="376"/>
                        <a:pt x="2135" y="65"/>
                      </a:cubicBezTo>
                      <a:cubicBezTo>
                        <a:pt x="3587" y="-246"/>
                        <a:pt x="5090" y="584"/>
                        <a:pt x="5401" y="1931"/>
                      </a:cubicBezTo>
                      <a:cubicBezTo>
                        <a:pt x="7734" y="11262"/>
                        <a:pt x="7630" y="20437"/>
                        <a:pt x="7579" y="29301"/>
                      </a:cubicBezTo>
                      <a:cubicBezTo>
                        <a:pt x="7579" y="33915"/>
                        <a:pt x="7475" y="38684"/>
                        <a:pt x="7786" y="43401"/>
                      </a:cubicBezTo>
                      <a:cubicBezTo>
                        <a:pt x="27898" y="44334"/>
                        <a:pt x="54698" y="37803"/>
                        <a:pt x="62681" y="35677"/>
                      </a:cubicBezTo>
                      <a:cubicBezTo>
                        <a:pt x="64132" y="35315"/>
                        <a:pt x="65635" y="36040"/>
                        <a:pt x="66050" y="37388"/>
                      </a:cubicBezTo>
                      <a:cubicBezTo>
                        <a:pt x="66465" y="38684"/>
                        <a:pt x="65635" y="40083"/>
                        <a:pt x="64184" y="40446"/>
                      </a:cubicBezTo>
                      <a:cubicBezTo>
                        <a:pt x="56564" y="42467"/>
                        <a:pt x="32097" y="48429"/>
                        <a:pt x="11777" y="484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82" name="Google Shape;15482;p34"/>
                <p:cNvSpPr/>
                <p:nvPr/>
              </p:nvSpPr>
              <p:spPr>
                <a:xfrm>
                  <a:off x="4687751" y="5624545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5" y="48571"/>
                      </a:moveTo>
                      <a:cubicBezTo>
                        <a:pt x="2073" y="48571"/>
                        <a:pt x="1451" y="48363"/>
                        <a:pt x="985" y="48001"/>
                      </a:cubicBezTo>
                      <a:cubicBezTo>
                        <a:pt x="363" y="47534"/>
                        <a:pt x="0" y="46808"/>
                        <a:pt x="0" y="46031"/>
                      </a:cubicBezTo>
                      <a:cubicBezTo>
                        <a:pt x="103" y="40070"/>
                        <a:pt x="259" y="34108"/>
                        <a:pt x="466" y="28147"/>
                      </a:cubicBezTo>
                      <a:cubicBezTo>
                        <a:pt x="725" y="19749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0" y="0"/>
                      </a:cubicBezTo>
                      <a:lnTo>
                        <a:pt x="3680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144"/>
                        <a:pt x="6220" y="19853"/>
                        <a:pt x="5909" y="28303"/>
                      </a:cubicBezTo>
                      <a:cubicBezTo>
                        <a:pt x="5754" y="33227"/>
                        <a:pt x="5598" y="38100"/>
                        <a:pt x="5495" y="43024"/>
                      </a:cubicBezTo>
                      <a:cubicBezTo>
                        <a:pt x="10782" y="42143"/>
                        <a:pt x="16173" y="41573"/>
                        <a:pt x="21460" y="41002"/>
                      </a:cubicBezTo>
                      <a:cubicBezTo>
                        <a:pt x="31465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2"/>
                      </a:cubicBezTo>
                      <a:cubicBezTo>
                        <a:pt x="43076" y="43646"/>
                        <a:pt x="32450" y="44786"/>
                        <a:pt x="22186" y="45927"/>
                      </a:cubicBezTo>
                      <a:cubicBezTo>
                        <a:pt x="15914" y="46601"/>
                        <a:pt x="9434" y="47327"/>
                        <a:pt x="3369" y="48467"/>
                      </a:cubicBezTo>
                      <a:cubicBezTo>
                        <a:pt x="3162" y="48467"/>
                        <a:pt x="3006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83" name="Google Shape;15483;p34"/>
                <p:cNvSpPr/>
                <p:nvPr/>
              </p:nvSpPr>
              <p:spPr>
                <a:xfrm>
                  <a:off x="4671992" y="5645072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6" y="48571"/>
                      </a:moveTo>
                      <a:cubicBezTo>
                        <a:pt x="2074" y="48571"/>
                        <a:pt x="1452" y="48363"/>
                        <a:pt x="985" y="48001"/>
                      </a:cubicBezTo>
                      <a:cubicBezTo>
                        <a:pt x="363" y="47535"/>
                        <a:pt x="0" y="46809"/>
                        <a:pt x="0" y="46031"/>
                      </a:cubicBezTo>
                      <a:cubicBezTo>
                        <a:pt x="104" y="40070"/>
                        <a:pt x="259" y="34056"/>
                        <a:pt x="467" y="28096"/>
                      </a:cubicBezTo>
                      <a:cubicBezTo>
                        <a:pt x="726" y="19698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1" y="0"/>
                      </a:cubicBezTo>
                      <a:lnTo>
                        <a:pt x="3681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093"/>
                        <a:pt x="6220" y="19801"/>
                        <a:pt x="5909" y="28251"/>
                      </a:cubicBezTo>
                      <a:cubicBezTo>
                        <a:pt x="5754" y="33176"/>
                        <a:pt x="5598" y="38100"/>
                        <a:pt x="5495" y="43025"/>
                      </a:cubicBezTo>
                      <a:cubicBezTo>
                        <a:pt x="10782" y="42143"/>
                        <a:pt x="16173" y="41573"/>
                        <a:pt x="21460" y="41003"/>
                      </a:cubicBezTo>
                      <a:cubicBezTo>
                        <a:pt x="31413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3"/>
                      </a:cubicBezTo>
                      <a:cubicBezTo>
                        <a:pt x="43076" y="43647"/>
                        <a:pt x="32450" y="44787"/>
                        <a:pt x="22186" y="45927"/>
                      </a:cubicBezTo>
                      <a:cubicBezTo>
                        <a:pt x="15914" y="46601"/>
                        <a:pt x="9434" y="47327"/>
                        <a:pt x="3370" y="48467"/>
                      </a:cubicBezTo>
                      <a:cubicBezTo>
                        <a:pt x="3162" y="48467"/>
                        <a:pt x="3007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84" name="Google Shape;15484;p34"/>
                <p:cNvSpPr/>
                <p:nvPr/>
              </p:nvSpPr>
              <p:spPr>
                <a:xfrm>
                  <a:off x="4732160" y="5595560"/>
                  <a:ext cx="29547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7" h="20379" extrusionOk="0">
                      <a:moveTo>
                        <a:pt x="5924" y="20380"/>
                      </a:moveTo>
                      <a:cubicBezTo>
                        <a:pt x="4784" y="20380"/>
                        <a:pt x="3747" y="19758"/>
                        <a:pt x="3332" y="18720"/>
                      </a:cubicBezTo>
                      <a:cubicBezTo>
                        <a:pt x="1207" y="13330"/>
                        <a:pt x="66" y="3118"/>
                        <a:pt x="15" y="2703"/>
                      </a:cubicBezTo>
                      <a:cubicBezTo>
                        <a:pt x="-141" y="1355"/>
                        <a:pt x="948" y="111"/>
                        <a:pt x="2451" y="7"/>
                      </a:cubicBezTo>
                      <a:cubicBezTo>
                        <a:pt x="3954" y="-96"/>
                        <a:pt x="5302" y="889"/>
                        <a:pt x="5458" y="2237"/>
                      </a:cubicBezTo>
                      <a:cubicBezTo>
                        <a:pt x="5458" y="2341"/>
                        <a:pt x="6287" y="9857"/>
                        <a:pt x="7738" y="14988"/>
                      </a:cubicBezTo>
                      <a:cubicBezTo>
                        <a:pt x="8309" y="14885"/>
                        <a:pt x="8931" y="14781"/>
                        <a:pt x="9604" y="14626"/>
                      </a:cubicBezTo>
                      <a:cubicBezTo>
                        <a:pt x="14736" y="13641"/>
                        <a:pt x="22512" y="12138"/>
                        <a:pt x="25104" y="10220"/>
                      </a:cubicBezTo>
                      <a:cubicBezTo>
                        <a:pt x="26244" y="9338"/>
                        <a:pt x="28006" y="9494"/>
                        <a:pt x="28939" y="10582"/>
                      </a:cubicBezTo>
                      <a:cubicBezTo>
                        <a:pt x="29873" y="11619"/>
                        <a:pt x="29717" y="13226"/>
                        <a:pt x="28577" y="14056"/>
                      </a:cubicBezTo>
                      <a:cubicBezTo>
                        <a:pt x="24948" y="16751"/>
                        <a:pt x="17069" y="18254"/>
                        <a:pt x="10693" y="19498"/>
                      </a:cubicBezTo>
                      <a:cubicBezTo>
                        <a:pt x="9086" y="19809"/>
                        <a:pt x="7635" y="20068"/>
                        <a:pt x="6494" y="20328"/>
                      </a:cubicBezTo>
                      <a:cubicBezTo>
                        <a:pt x="6287" y="20328"/>
                        <a:pt x="6028" y="20380"/>
                        <a:pt x="5821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485" name="Google Shape;15485;p34"/>
              <p:cNvGrpSpPr/>
              <p:nvPr/>
            </p:nvGrpSpPr>
            <p:grpSpPr>
              <a:xfrm>
                <a:off x="4652388" y="5429117"/>
                <a:ext cx="64998" cy="75943"/>
                <a:chOff x="4652388" y="5429117"/>
                <a:chExt cx="64998" cy="75943"/>
              </a:xfrm>
            </p:grpSpPr>
            <p:sp>
              <p:nvSpPr>
                <p:cNvPr id="15486" name="Google Shape;15486;p34"/>
                <p:cNvSpPr/>
                <p:nvPr/>
              </p:nvSpPr>
              <p:spPr>
                <a:xfrm>
                  <a:off x="4652388" y="5429117"/>
                  <a:ext cx="53359" cy="75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9" h="75943" extrusionOk="0">
                      <a:moveTo>
                        <a:pt x="1721" y="75944"/>
                      </a:moveTo>
                      <a:cubicBezTo>
                        <a:pt x="1099" y="75944"/>
                        <a:pt x="528" y="75632"/>
                        <a:pt x="217" y="75114"/>
                      </a:cubicBezTo>
                      <a:cubicBezTo>
                        <a:pt x="-249" y="74388"/>
                        <a:pt x="62" y="73456"/>
                        <a:pt x="891" y="73041"/>
                      </a:cubicBezTo>
                      <a:cubicBezTo>
                        <a:pt x="6023" y="70553"/>
                        <a:pt x="8978" y="65628"/>
                        <a:pt x="11829" y="60859"/>
                      </a:cubicBezTo>
                      <a:cubicBezTo>
                        <a:pt x="12658" y="59459"/>
                        <a:pt x="13436" y="58163"/>
                        <a:pt x="14265" y="56919"/>
                      </a:cubicBezTo>
                      <a:cubicBezTo>
                        <a:pt x="16131" y="54173"/>
                        <a:pt x="17894" y="51373"/>
                        <a:pt x="19656" y="48574"/>
                      </a:cubicBezTo>
                      <a:cubicBezTo>
                        <a:pt x="21937" y="44997"/>
                        <a:pt x="24322" y="41265"/>
                        <a:pt x="26810" y="37636"/>
                      </a:cubicBezTo>
                      <a:cubicBezTo>
                        <a:pt x="28728" y="34837"/>
                        <a:pt x="31319" y="31675"/>
                        <a:pt x="34067" y="28306"/>
                      </a:cubicBezTo>
                      <a:cubicBezTo>
                        <a:pt x="41324" y="19338"/>
                        <a:pt x="49514" y="9178"/>
                        <a:pt x="50032" y="1454"/>
                      </a:cubicBezTo>
                      <a:cubicBezTo>
                        <a:pt x="50084" y="625"/>
                        <a:pt x="50810" y="-49"/>
                        <a:pt x="51795" y="3"/>
                      </a:cubicBezTo>
                      <a:cubicBezTo>
                        <a:pt x="52728" y="55"/>
                        <a:pt x="53454" y="780"/>
                        <a:pt x="53350" y="1610"/>
                      </a:cubicBezTo>
                      <a:cubicBezTo>
                        <a:pt x="52780" y="10266"/>
                        <a:pt x="44279" y="20789"/>
                        <a:pt x="36762" y="30120"/>
                      </a:cubicBezTo>
                      <a:cubicBezTo>
                        <a:pt x="34067" y="33438"/>
                        <a:pt x="31527" y="36600"/>
                        <a:pt x="29661" y="39295"/>
                      </a:cubicBezTo>
                      <a:cubicBezTo>
                        <a:pt x="27173" y="42872"/>
                        <a:pt x="24840" y="46552"/>
                        <a:pt x="22559" y="50129"/>
                      </a:cubicBezTo>
                      <a:cubicBezTo>
                        <a:pt x="20745" y="52929"/>
                        <a:pt x="18982" y="55779"/>
                        <a:pt x="17116" y="58527"/>
                      </a:cubicBezTo>
                      <a:cubicBezTo>
                        <a:pt x="16339" y="59719"/>
                        <a:pt x="15561" y="61015"/>
                        <a:pt x="14732" y="62363"/>
                      </a:cubicBezTo>
                      <a:cubicBezTo>
                        <a:pt x="11777" y="67287"/>
                        <a:pt x="8408" y="72886"/>
                        <a:pt x="2446" y="75788"/>
                      </a:cubicBezTo>
                      <a:cubicBezTo>
                        <a:pt x="2187" y="75892"/>
                        <a:pt x="1928" y="75944"/>
                        <a:pt x="1669" y="7594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87" name="Google Shape;15487;p34"/>
                <p:cNvSpPr/>
                <p:nvPr/>
              </p:nvSpPr>
              <p:spPr>
                <a:xfrm>
                  <a:off x="4679397" y="5433798"/>
                  <a:ext cx="37989" cy="2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89" h="25127" extrusionOk="0">
                      <a:moveTo>
                        <a:pt x="6540" y="25076"/>
                      </a:moveTo>
                      <a:cubicBezTo>
                        <a:pt x="6125" y="25076"/>
                        <a:pt x="5710" y="24921"/>
                        <a:pt x="5399" y="24661"/>
                      </a:cubicBezTo>
                      <a:cubicBezTo>
                        <a:pt x="5036" y="24350"/>
                        <a:pt x="4881" y="23935"/>
                        <a:pt x="4881" y="23469"/>
                      </a:cubicBezTo>
                      <a:cubicBezTo>
                        <a:pt x="5244" y="16782"/>
                        <a:pt x="3326" y="8229"/>
                        <a:pt x="164" y="2164"/>
                      </a:cubicBezTo>
                      <a:cubicBezTo>
                        <a:pt x="-251" y="1387"/>
                        <a:pt x="164" y="505"/>
                        <a:pt x="941" y="143"/>
                      </a:cubicBezTo>
                      <a:cubicBezTo>
                        <a:pt x="1771" y="-221"/>
                        <a:pt x="2756" y="143"/>
                        <a:pt x="3170" y="868"/>
                      </a:cubicBezTo>
                      <a:cubicBezTo>
                        <a:pt x="6280" y="6829"/>
                        <a:pt x="8250" y="15020"/>
                        <a:pt x="8250" y="21862"/>
                      </a:cubicBezTo>
                      <a:cubicBezTo>
                        <a:pt x="16544" y="20825"/>
                        <a:pt x="28207" y="17248"/>
                        <a:pt x="35620" y="14190"/>
                      </a:cubicBezTo>
                      <a:cubicBezTo>
                        <a:pt x="36449" y="13827"/>
                        <a:pt x="37486" y="14190"/>
                        <a:pt x="37849" y="14968"/>
                      </a:cubicBezTo>
                      <a:cubicBezTo>
                        <a:pt x="38212" y="15745"/>
                        <a:pt x="37849" y="16626"/>
                        <a:pt x="37020" y="16989"/>
                      </a:cubicBezTo>
                      <a:cubicBezTo>
                        <a:pt x="28830" y="20410"/>
                        <a:pt x="15404" y="24402"/>
                        <a:pt x="6695" y="25128"/>
                      </a:cubicBezTo>
                      <a:cubicBezTo>
                        <a:pt x="6695" y="25128"/>
                        <a:pt x="6591" y="25128"/>
                        <a:pt x="6540" y="2512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88" name="Google Shape;15488;p34"/>
                <p:cNvSpPr/>
                <p:nvPr/>
              </p:nvSpPr>
              <p:spPr>
                <a:xfrm>
                  <a:off x="4674079" y="5440659"/>
                  <a:ext cx="42824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24" h="29463" extrusionOk="0">
                      <a:moveTo>
                        <a:pt x="5897" y="29463"/>
                      </a:moveTo>
                      <a:cubicBezTo>
                        <a:pt x="5067" y="29463"/>
                        <a:pt x="4393" y="28945"/>
                        <a:pt x="4238" y="28219"/>
                      </a:cubicBezTo>
                      <a:cubicBezTo>
                        <a:pt x="3564" y="24798"/>
                        <a:pt x="3253" y="21377"/>
                        <a:pt x="2942" y="18008"/>
                      </a:cubicBezTo>
                      <a:cubicBezTo>
                        <a:pt x="2423" y="12513"/>
                        <a:pt x="1957" y="7277"/>
                        <a:pt x="91" y="1990"/>
                      </a:cubicBezTo>
                      <a:cubicBezTo>
                        <a:pt x="-220" y="1161"/>
                        <a:pt x="298" y="331"/>
                        <a:pt x="1179" y="72"/>
                      </a:cubicBezTo>
                      <a:cubicBezTo>
                        <a:pt x="2061" y="-187"/>
                        <a:pt x="2994" y="279"/>
                        <a:pt x="3305" y="1057"/>
                      </a:cubicBezTo>
                      <a:cubicBezTo>
                        <a:pt x="5326" y="6655"/>
                        <a:pt x="5845" y="12305"/>
                        <a:pt x="6311" y="17748"/>
                      </a:cubicBezTo>
                      <a:cubicBezTo>
                        <a:pt x="6570" y="20600"/>
                        <a:pt x="6830" y="23502"/>
                        <a:pt x="7296" y="26353"/>
                      </a:cubicBezTo>
                      <a:cubicBezTo>
                        <a:pt x="19685" y="25886"/>
                        <a:pt x="35755" y="20496"/>
                        <a:pt x="40523" y="18785"/>
                      </a:cubicBezTo>
                      <a:cubicBezTo>
                        <a:pt x="41405" y="18474"/>
                        <a:pt x="42338" y="18837"/>
                        <a:pt x="42700" y="19666"/>
                      </a:cubicBezTo>
                      <a:cubicBezTo>
                        <a:pt x="43063" y="20444"/>
                        <a:pt x="42597" y="21325"/>
                        <a:pt x="41767" y="21636"/>
                      </a:cubicBezTo>
                      <a:cubicBezTo>
                        <a:pt x="36688" y="23450"/>
                        <a:pt x="19063" y="29360"/>
                        <a:pt x="5897" y="29412"/>
                      </a:cubicBezTo>
                      <a:lnTo>
                        <a:pt x="5897" y="2941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89" name="Google Shape;15489;p34"/>
                <p:cNvSpPr/>
                <p:nvPr/>
              </p:nvSpPr>
              <p:spPr>
                <a:xfrm>
                  <a:off x="4668924" y="5452547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0"/>
                      </a:cubicBezTo>
                      <a:cubicBezTo>
                        <a:pt x="2447" y="29291"/>
                        <a:pt x="2188" y="28876"/>
                        <a:pt x="2136" y="28410"/>
                      </a:cubicBezTo>
                      <a:cubicBezTo>
                        <a:pt x="1825" y="24729"/>
                        <a:pt x="1566" y="21049"/>
                        <a:pt x="1306" y="17420"/>
                      </a:cubicBezTo>
                      <a:cubicBezTo>
                        <a:pt x="944" y="12237"/>
                        <a:pt x="581" y="6897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499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29"/>
                        <a:pt x="4624" y="17213"/>
                      </a:cubicBezTo>
                      <a:cubicBezTo>
                        <a:pt x="4831" y="20220"/>
                        <a:pt x="5039" y="23278"/>
                        <a:pt x="5298" y="26284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6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8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90" name="Google Shape;15490;p34"/>
                <p:cNvSpPr/>
                <p:nvPr/>
              </p:nvSpPr>
              <p:spPr>
                <a:xfrm>
                  <a:off x="4660526" y="5465920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1"/>
                      </a:cubicBezTo>
                      <a:cubicBezTo>
                        <a:pt x="2447" y="29291"/>
                        <a:pt x="2188" y="28877"/>
                        <a:pt x="2136" y="28410"/>
                      </a:cubicBezTo>
                      <a:cubicBezTo>
                        <a:pt x="1825" y="24729"/>
                        <a:pt x="1566" y="21101"/>
                        <a:pt x="1306" y="17421"/>
                      </a:cubicBezTo>
                      <a:cubicBezTo>
                        <a:pt x="944" y="12237"/>
                        <a:pt x="581" y="6898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395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30"/>
                        <a:pt x="4624" y="17213"/>
                      </a:cubicBezTo>
                      <a:cubicBezTo>
                        <a:pt x="4831" y="20220"/>
                        <a:pt x="5039" y="23227"/>
                        <a:pt x="5298" y="26285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7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9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91" name="Google Shape;15491;p34"/>
                <p:cNvSpPr/>
                <p:nvPr/>
              </p:nvSpPr>
              <p:spPr>
                <a:xfrm>
                  <a:off x="4693842" y="5432410"/>
                  <a:ext cx="18758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58" h="12416" extrusionOk="0">
                      <a:moveTo>
                        <a:pt x="4535" y="12417"/>
                      </a:moveTo>
                      <a:cubicBezTo>
                        <a:pt x="3913" y="12417"/>
                        <a:pt x="3291" y="12105"/>
                        <a:pt x="3032" y="11535"/>
                      </a:cubicBezTo>
                      <a:cubicBezTo>
                        <a:pt x="1373" y="8321"/>
                        <a:pt x="77" y="2153"/>
                        <a:pt x="25" y="1842"/>
                      </a:cubicBezTo>
                      <a:cubicBezTo>
                        <a:pt x="-130" y="1013"/>
                        <a:pt x="440" y="235"/>
                        <a:pt x="1373" y="28"/>
                      </a:cubicBezTo>
                      <a:cubicBezTo>
                        <a:pt x="2254" y="-128"/>
                        <a:pt x="3187" y="391"/>
                        <a:pt x="3343" y="1220"/>
                      </a:cubicBezTo>
                      <a:cubicBezTo>
                        <a:pt x="3343" y="1272"/>
                        <a:pt x="4328" y="5833"/>
                        <a:pt x="5520" y="8943"/>
                      </a:cubicBezTo>
                      <a:cubicBezTo>
                        <a:pt x="5883" y="8840"/>
                        <a:pt x="6246" y="8736"/>
                        <a:pt x="6609" y="8633"/>
                      </a:cubicBezTo>
                      <a:cubicBezTo>
                        <a:pt x="9719" y="7751"/>
                        <a:pt x="14384" y="6455"/>
                        <a:pt x="15888" y="5107"/>
                      </a:cubicBezTo>
                      <a:cubicBezTo>
                        <a:pt x="16561" y="4537"/>
                        <a:pt x="17598" y="4537"/>
                        <a:pt x="18272" y="5107"/>
                      </a:cubicBezTo>
                      <a:cubicBezTo>
                        <a:pt x="18946" y="5729"/>
                        <a:pt x="18894" y="6663"/>
                        <a:pt x="18272" y="7285"/>
                      </a:cubicBezTo>
                      <a:cubicBezTo>
                        <a:pt x="16199" y="9151"/>
                        <a:pt x="11430" y="10447"/>
                        <a:pt x="7645" y="11535"/>
                      </a:cubicBezTo>
                      <a:cubicBezTo>
                        <a:pt x="6660" y="11795"/>
                        <a:pt x="5831" y="12054"/>
                        <a:pt x="5157" y="12261"/>
                      </a:cubicBezTo>
                      <a:cubicBezTo>
                        <a:pt x="5002" y="12313"/>
                        <a:pt x="4794" y="12365"/>
                        <a:pt x="4587" y="1236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492" name="Google Shape;15492;p34"/>
              <p:cNvGrpSpPr/>
              <p:nvPr/>
            </p:nvGrpSpPr>
            <p:grpSpPr>
              <a:xfrm>
                <a:off x="4656558" y="5705800"/>
                <a:ext cx="83632" cy="81770"/>
                <a:chOff x="4656558" y="5705800"/>
                <a:chExt cx="83632" cy="81770"/>
              </a:xfrm>
            </p:grpSpPr>
            <p:sp>
              <p:nvSpPr>
                <p:cNvPr id="15493" name="Google Shape;15493;p34"/>
                <p:cNvSpPr/>
                <p:nvPr/>
              </p:nvSpPr>
              <p:spPr>
                <a:xfrm>
                  <a:off x="4656558" y="5705800"/>
                  <a:ext cx="73047" cy="81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47" h="81770" extrusionOk="0">
                      <a:moveTo>
                        <a:pt x="1957" y="81770"/>
                      </a:moveTo>
                      <a:cubicBezTo>
                        <a:pt x="1180" y="81770"/>
                        <a:pt x="454" y="81356"/>
                        <a:pt x="143" y="80630"/>
                      </a:cubicBezTo>
                      <a:cubicBezTo>
                        <a:pt x="-272" y="79697"/>
                        <a:pt x="247" y="78660"/>
                        <a:pt x="1283" y="78297"/>
                      </a:cubicBezTo>
                      <a:cubicBezTo>
                        <a:pt x="7608" y="76069"/>
                        <a:pt x="11755" y="70729"/>
                        <a:pt x="15798" y="65546"/>
                      </a:cubicBezTo>
                      <a:cubicBezTo>
                        <a:pt x="16990" y="64042"/>
                        <a:pt x="18079" y="62591"/>
                        <a:pt x="19219" y="61295"/>
                      </a:cubicBezTo>
                      <a:cubicBezTo>
                        <a:pt x="21811" y="58340"/>
                        <a:pt x="24247" y="55334"/>
                        <a:pt x="26735" y="52327"/>
                      </a:cubicBezTo>
                      <a:cubicBezTo>
                        <a:pt x="29949" y="48439"/>
                        <a:pt x="33267" y="44448"/>
                        <a:pt x="36740" y="40560"/>
                      </a:cubicBezTo>
                      <a:cubicBezTo>
                        <a:pt x="39435" y="37554"/>
                        <a:pt x="42857" y="34184"/>
                        <a:pt x="46537" y="30608"/>
                      </a:cubicBezTo>
                      <a:cubicBezTo>
                        <a:pt x="56282" y="21122"/>
                        <a:pt x="67375" y="10391"/>
                        <a:pt x="69138" y="1475"/>
                      </a:cubicBezTo>
                      <a:cubicBezTo>
                        <a:pt x="69345" y="490"/>
                        <a:pt x="70382" y="-132"/>
                        <a:pt x="71419" y="24"/>
                      </a:cubicBezTo>
                      <a:cubicBezTo>
                        <a:pt x="72507" y="179"/>
                        <a:pt x="73181" y="1112"/>
                        <a:pt x="73026" y="2097"/>
                      </a:cubicBezTo>
                      <a:cubicBezTo>
                        <a:pt x="71056" y="12050"/>
                        <a:pt x="59548" y="23195"/>
                        <a:pt x="49440" y="33044"/>
                      </a:cubicBezTo>
                      <a:cubicBezTo>
                        <a:pt x="45811" y="36569"/>
                        <a:pt x="42390" y="39887"/>
                        <a:pt x="39798" y="42789"/>
                      </a:cubicBezTo>
                      <a:cubicBezTo>
                        <a:pt x="36377" y="46625"/>
                        <a:pt x="33059" y="50617"/>
                        <a:pt x="29897" y="54452"/>
                      </a:cubicBezTo>
                      <a:cubicBezTo>
                        <a:pt x="27409" y="57459"/>
                        <a:pt x="24869" y="60518"/>
                        <a:pt x="22329" y="63524"/>
                      </a:cubicBezTo>
                      <a:cubicBezTo>
                        <a:pt x="21240" y="64820"/>
                        <a:pt x="20100" y="66219"/>
                        <a:pt x="19012" y="67671"/>
                      </a:cubicBezTo>
                      <a:cubicBezTo>
                        <a:pt x="14813" y="73010"/>
                        <a:pt x="10096" y="79075"/>
                        <a:pt x="2735" y="81667"/>
                      </a:cubicBezTo>
                      <a:cubicBezTo>
                        <a:pt x="2476" y="81770"/>
                        <a:pt x="2268" y="81770"/>
                        <a:pt x="2009" y="817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94" name="Google Shape;15494;p34"/>
                <p:cNvSpPr/>
                <p:nvPr/>
              </p:nvSpPr>
              <p:spPr>
                <a:xfrm>
                  <a:off x="4698216" y="5708274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5449" y="29793"/>
                      </a:moveTo>
                      <a:cubicBezTo>
                        <a:pt x="5034" y="29793"/>
                        <a:pt x="4619" y="29793"/>
                        <a:pt x="4205" y="29793"/>
                      </a:cubicBezTo>
                      <a:cubicBezTo>
                        <a:pt x="3634" y="29793"/>
                        <a:pt x="3116" y="29534"/>
                        <a:pt x="2753" y="29119"/>
                      </a:cubicBezTo>
                      <a:cubicBezTo>
                        <a:pt x="2390" y="28704"/>
                        <a:pt x="2235" y="28186"/>
                        <a:pt x="2339" y="27668"/>
                      </a:cubicBezTo>
                      <a:cubicBezTo>
                        <a:pt x="3790" y="19996"/>
                        <a:pt x="2857" y="9836"/>
                        <a:pt x="110" y="2371"/>
                      </a:cubicBezTo>
                      <a:cubicBezTo>
                        <a:pt x="-253" y="1438"/>
                        <a:pt x="317" y="402"/>
                        <a:pt x="1354" y="90"/>
                      </a:cubicBezTo>
                      <a:cubicBezTo>
                        <a:pt x="2390" y="-220"/>
                        <a:pt x="3479" y="298"/>
                        <a:pt x="3842" y="1231"/>
                      </a:cubicBezTo>
                      <a:cubicBezTo>
                        <a:pt x="6537" y="8540"/>
                        <a:pt x="7574" y="18285"/>
                        <a:pt x="6537" y="26164"/>
                      </a:cubicBezTo>
                      <a:cubicBezTo>
                        <a:pt x="16283" y="26009"/>
                        <a:pt x="30382" y="23313"/>
                        <a:pt x="39402" y="20721"/>
                      </a:cubicBezTo>
                      <a:cubicBezTo>
                        <a:pt x="40439" y="20411"/>
                        <a:pt x="41527" y="20929"/>
                        <a:pt x="41890" y="21862"/>
                      </a:cubicBezTo>
                      <a:cubicBezTo>
                        <a:pt x="42201" y="22795"/>
                        <a:pt x="41631" y="23832"/>
                        <a:pt x="40594" y="24091"/>
                      </a:cubicBezTo>
                      <a:cubicBezTo>
                        <a:pt x="30952" y="26890"/>
                        <a:pt x="15661" y="29741"/>
                        <a:pt x="5500" y="297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95" name="Google Shape;15495;p34"/>
                <p:cNvSpPr/>
                <p:nvPr/>
              </p:nvSpPr>
              <p:spPr>
                <a:xfrm>
                  <a:off x="4690979" y="5715633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9472" y="34978"/>
                      </a:moveTo>
                      <a:cubicBezTo>
                        <a:pt x="7087" y="34978"/>
                        <a:pt x="4806" y="34874"/>
                        <a:pt x="2629" y="34667"/>
                      </a:cubicBezTo>
                      <a:cubicBezTo>
                        <a:pt x="1696" y="34563"/>
                        <a:pt x="919" y="33838"/>
                        <a:pt x="867" y="33008"/>
                      </a:cubicBezTo>
                      <a:cubicBezTo>
                        <a:pt x="608" y="28965"/>
                        <a:pt x="763" y="24922"/>
                        <a:pt x="919" y="21034"/>
                      </a:cubicBezTo>
                      <a:cubicBezTo>
                        <a:pt x="1178" y="14554"/>
                        <a:pt x="1385" y="8489"/>
                        <a:pt x="37" y="2114"/>
                      </a:cubicBezTo>
                      <a:cubicBezTo>
                        <a:pt x="-170" y="1128"/>
                        <a:pt x="504" y="196"/>
                        <a:pt x="1592" y="40"/>
                      </a:cubicBezTo>
                      <a:cubicBezTo>
                        <a:pt x="2629" y="-168"/>
                        <a:pt x="3666" y="454"/>
                        <a:pt x="3873" y="1440"/>
                      </a:cubicBezTo>
                      <a:cubicBezTo>
                        <a:pt x="5325" y="8178"/>
                        <a:pt x="5065" y="14813"/>
                        <a:pt x="4806" y="21189"/>
                      </a:cubicBezTo>
                      <a:cubicBezTo>
                        <a:pt x="4703" y="24507"/>
                        <a:pt x="4547" y="27928"/>
                        <a:pt x="4651" y="31298"/>
                      </a:cubicBezTo>
                      <a:cubicBezTo>
                        <a:pt x="19113" y="32334"/>
                        <a:pt x="38500" y="28084"/>
                        <a:pt x="44306" y="26736"/>
                      </a:cubicBezTo>
                      <a:cubicBezTo>
                        <a:pt x="45343" y="26477"/>
                        <a:pt x="46431" y="27047"/>
                        <a:pt x="46691" y="28032"/>
                      </a:cubicBezTo>
                      <a:cubicBezTo>
                        <a:pt x="46950" y="28965"/>
                        <a:pt x="46328" y="29950"/>
                        <a:pt x="45291" y="30209"/>
                      </a:cubicBezTo>
                      <a:cubicBezTo>
                        <a:pt x="40003" y="31453"/>
                        <a:pt x="23571" y="35030"/>
                        <a:pt x="9368" y="3503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96" name="Google Shape;15496;p34"/>
                <p:cNvSpPr/>
                <p:nvPr/>
              </p:nvSpPr>
              <p:spPr>
                <a:xfrm>
                  <a:off x="4681582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1970" y="34834"/>
                      </a:moveTo>
                      <a:cubicBezTo>
                        <a:pt x="1503" y="34834"/>
                        <a:pt x="1037" y="34678"/>
                        <a:pt x="674" y="34420"/>
                      </a:cubicBezTo>
                      <a:cubicBezTo>
                        <a:pt x="207" y="34056"/>
                        <a:pt x="0" y="33538"/>
                        <a:pt x="0" y="33020"/>
                      </a:cubicBezTo>
                      <a:cubicBezTo>
                        <a:pt x="207" y="28717"/>
                        <a:pt x="466" y="24467"/>
                        <a:pt x="726" y="20165"/>
                      </a:cubicBezTo>
                      <a:cubicBezTo>
                        <a:pt x="1088" y="14099"/>
                        <a:pt x="1503" y="7879"/>
                        <a:pt x="1659" y="1762"/>
                      </a:cubicBezTo>
                      <a:cubicBezTo>
                        <a:pt x="1659" y="778"/>
                        <a:pt x="2540" y="0"/>
                        <a:pt x="3629" y="0"/>
                      </a:cubicBezTo>
                      <a:cubicBezTo>
                        <a:pt x="3629" y="0"/>
                        <a:pt x="3629" y="0"/>
                        <a:pt x="3629" y="0"/>
                      </a:cubicBezTo>
                      <a:cubicBezTo>
                        <a:pt x="4717" y="0"/>
                        <a:pt x="5598" y="830"/>
                        <a:pt x="5547" y="1814"/>
                      </a:cubicBezTo>
                      <a:cubicBezTo>
                        <a:pt x="5391" y="8034"/>
                        <a:pt x="5028" y="14307"/>
                        <a:pt x="4614" y="20371"/>
                      </a:cubicBezTo>
                      <a:cubicBezTo>
                        <a:pt x="4406" y="23897"/>
                        <a:pt x="4147" y="27421"/>
                        <a:pt x="3991" y="30946"/>
                      </a:cubicBezTo>
                      <a:cubicBezTo>
                        <a:pt x="7827" y="30428"/>
                        <a:pt x="11715" y="30117"/>
                        <a:pt x="15499" y="29754"/>
                      </a:cubicBezTo>
                      <a:cubicBezTo>
                        <a:pt x="22705" y="29132"/>
                        <a:pt x="30169" y="28510"/>
                        <a:pt x="36804" y="26540"/>
                      </a:cubicBezTo>
                      <a:cubicBezTo>
                        <a:pt x="37841" y="26229"/>
                        <a:pt x="38929" y="26748"/>
                        <a:pt x="39292" y="27681"/>
                      </a:cubicBezTo>
                      <a:cubicBezTo>
                        <a:pt x="39655" y="28614"/>
                        <a:pt x="39085" y="29650"/>
                        <a:pt x="38048" y="29962"/>
                      </a:cubicBezTo>
                      <a:cubicBezTo>
                        <a:pt x="30998" y="32087"/>
                        <a:pt x="23327" y="32761"/>
                        <a:pt x="15862" y="33331"/>
                      </a:cubicBezTo>
                      <a:cubicBezTo>
                        <a:pt x="11352" y="33694"/>
                        <a:pt x="6635" y="34108"/>
                        <a:pt x="2281" y="34834"/>
                      </a:cubicBezTo>
                      <a:cubicBezTo>
                        <a:pt x="2177" y="34834"/>
                        <a:pt x="2022" y="34834"/>
                        <a:pt x="1918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97" name="Google Shape;15497;p34"/>
                <p:cNvSpPr/>
                <p:nvPr/>
              </p:nvSpPr>
              <p:spPr>
                <a:xfrm>
                  <a:off x="4669763" y="5743145"/>
                  <a:ext cx="39453" cy="34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88" extrusionOk="0">
                      <a:moveTo>
                        <a:pt x="1970" y="34888"/>
                      </a:moveTo>
                      <a:cubicBezTo>
                        <a:pt x="1503" y="34888"/>
                        <a:pt x="1037" y="34733"/>
                        <a:pt x="674" y="34473"/>
                      </a:cubicBezTo>
                      <a:cubicBezTo>
                        <a:pt x="208" y="34111"/>
                        <a:pt x="0" y="33592"/>
                        <a:pt x="0" y="33074"/>
                      </a:cubicBezTo>
                      <a:cubicBezTo>
                        <a:pt x="208" y="28771"/>
                        <a:pt x="467" y="24469"/>
                        <a:pt x="726" y="20166"/>
                      </a:cubicBezTo>
                      <a:cubicBezTo>
                        <a:pt x="1089" y="14154"/>
                        <a:pt x="1503" y="7881"/>
                        <a:pt x="1659" y="1765"/>
                      </a:cubicBezTo>
                      <a:cubicBezTo>
                        <a:pt x="1659" y="779"/>
                        <a:pt x="2592" y="-50"/>
                        <a:pt x="3681" y="2"/>
                      </a:cubicBezTo>
                      <a:cubicBezTo>
                        <a:pt x="4769" y="2"/>
                        <a:pt x="5650" y="831"/>
                        <a:pt x="5598" y="1816"/>
                      </a:cubicBezTo>
                      <a:cubicBezTo>
                        <a:pt x="5443" y="8037"/>
                        <a:pt x="5080" y="14257"/>
                        <a:pt x="4665" y="20322"/>
                      </a:cubicBezTo>
                      <a:cubicBezTo>
                        <a:pt x="4458" y="23847"/>
                        <a:pt x="4199" y="27424"/>
                        <a:pt x="4043" y="30949"/>
                      </a:cubicBezTo>
                      <a:cubicBezTo>
                        <a:pt x="7879" y="30430"/>
                        <a:pt x="11767" y="30067"/>
                        <a:pt x="15551" y="29757"/>
                      </a:cubicBezTo>
                      <a:cubicBezTo>
                        <a:pt x="22756" y="29135"/>
                        <a:pt x="30221" y="28513"/>
                        <a:pt x="36856" y="26543"/>
                      </a:cubicBezTo>
                      <a:cubicBezTo>
                        <a:pt x="37893" y="26231"/>
                        <a:pt x="38981" y="26750"/>
                        <a:pt x="39344" y="27683"/>
                      </a:cubicBezTo>
                      <a:cubicBezTo>
                        <a:pt x="39707" y="28616"/>
                        <a:pt x="39137" y="29653"/>
                        <a:pt x="38100" y="29963"/>
                      </a:cubicBezTo>
                      <a:cubicBezTo>
                        <a:pt x="31050" y="32089"/>
                        <a:pt x="23378" y="32763"/>
                        <a:pt x="15914" y="33333"/>
                      </a:cubicBezTo>
                      <a:cubicBezTo>
                        <a:pt x="11404" y="33696"/>
                        <a:pt x="6687" y="34111"/>
                        <a:pt x="2333" y="34836"/>
                      </a:cubicBezTo>
                      <a:cubicBezTo>
                        <a:pt x="2229" y="34836"/>
                        <a:pt x="2074" y="34836"/>
                        <a:pt x="1970" y="3483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98" name="Google Shape;15498;p34"/>
                <p:cNvSpPr/>
                <p:nvPr/>
              </p:nvSpPr>
              <p:spPr>
                <a:xfrm>
                  <a:off x="4715118" y="5708517"/>
                  <a:ext cx="21051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1" h="14775" extrusionOk="0">
                      <a:moveTo>
                        <a:pt x="3890" y="14776"/>
                      </a:moveTo>
                      <a:cubicBezTo>
                        <a:pt x="3061" y="14776"/>
                        <a:pt x="2283" y="14310"/>
                        <a:pt x="2024" y="13532"/>
                      </a:cubicBezTo>
                      <a:cubicBezTo>
                        <a:pt x="624" y="9592"/>
                        <a:pt x="2" y="2232"/>
                        <a:pt x="2" y="1921"/>
                      </a:cubicBezTo>
                      <a:cubicBezTo>
                        <a:pt x="-49" y="936"/>
                        <a:pt x="728" y="106"/>
                        <a:pt x="1817" y="3"/>
                      </a:cubicBezTo>
                      <a:cubicBezTo>
                        <a:pt x="2905" y="-49"/>
                        <a:pt x="3838" y="677"/>
                        <a:pt x="3890" y="1661"/>
                      </a:cubicBezTo>
                      <a:cubicBezTo>
                        <a:pt x="3890" y="1713"/>
                        <a:pt x="4305" y="7156"/>
                        <a:pt x="5290" y="10888"/>
                      </a:cubicBezTo>
                      <a:cubicBezTo>
                        <a:pt x="5705" y="10836"/>
                        <a:pt x="6171" y="10733"/>
                        <a:pt x="6638" y="10681"/>
                      </a:cubicBezTo>
                      <a:cubicBezTo>
                        <a:pt x="10370" y="10059"/>
                        <a:pt x="15968" y="9126"/>
                        <a:pt x="17886" y="7778"/>
                      </a:cubicBezTo>
                      <a:cubicBezTo>
                        <a:pt x="18715" y="7156"/>
                        <a:pt x="19960" y="7312"/>
                        <a:pt x="20634" y="8089"/>
                      </a:cubicBezTo>
                      <a:cubicBezTo>
                        <a:pt x="21307" y="8866"/>
                        <a:pt x="21152" y="10007"/>
                        <a:pt x="20271" y="10578"/>
                      </a:cubicBezTo>
                      <a:cubicBezTo>
                        <a:pt x="17575" y="12444"/>
                        <a:pt x="11873" y="13428"/>
                        <a:pt x="7312" y="14154"/>
                      </a:cubicBezTo>
                      <a:cubicBezTo>
                        <a:pt x="6171" y="14361"/>
                        <a:pt x="5083" y="14517"/>
                        <a:pt x="4253" y="14672"/>
                      </a:cubicBezTo>
                      <a:cubicBezTo>
                        <a:pt x="4098" y="14672"/>
                        <a:pt x="3994" y="14672"/>
                        <a:pt x="3838" y="1467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5499" name="Google Shape;15499;p34"/>
          <p:cNvGrpSpPr/>
          <p:nvPr/>
        </p:nvGrpSpPr>
        <p:grpSpPr>
          <a:xfrm>
            <a:off x="11705226" y="5683399"/>
            <a:ext cx="485557" cy="910557"/>
            <a:chOff x="8778919" y="4262549"/>
            <a:chExt cx="364168" cy="682918"/>
          </a:xfrm>
        </p:grpSpPr>
        <p:sp>
          <p:nvSpPr>
            <p:cNvPr id="15500" name="Google Shape;15500;p34"/>
            <p:cNvSpPr/>
            <p:nvPr/>
          </p:nvSpPr>
          <p:spPr>
            <a:xfrm>
              <a:off x="8957556" y="4836948"/>
              <a:ext cx="34374" cy="108519"/>
            </a:xfrm>
            <a:custGeom>
              <a:avLst/>
              <a:gdLst/>
              <a:ahLst/>
              <a:cxnLst/>
              <a:rect l="l" t="t" r="r" b="b"/>
              <a:pathLst>
                <a:path w="34374" h="108519" extrusionOk="0">
                  <a:moveTo>
                    <a:pt x="1592" y="3991"/>
                  </a:moveTo>
                  <a:cubicBezTo>
                    <a:pt x="1592" y="37167"/>
                    <a:pt x="-2659" y="74281"/>
                    <a:pt x="2732" y="106939"/>
                  </a:cubicBezTo>
                  <a:cubicBezTo>
                    <a:pt x="9264" y="109012"/>
                    <a:pt x="19838" y="109116"/>
                    <a:pt x="26473" y="106835"/>
                  </a:cubicBezTo>
                  <a:cubicBezTo>
                    <a:pt x="27147" y="86515"/>
                    <a:pt x="30154" y="66403"/>
                    <a:pt x="30672" y="46030"/>
                  </a:cubicBezTo>
                  <a:cubicBezTo>
                    <a:pt x="31035" y="31879"/>
                    <a:pt x="35286" y="15965"/>
                    <a:pt x="34197" y="2229"/>
                  </a:cubicBezTo>
                  <a:cubicBezTo>
                    <a:pt x="26992" y="-674"/>
                    <a:pt x="17869" y="-1348"/>
                    <a:pt x="1592" y="393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5501" name="Google Shape;15501;p34"/>
            <p:cNvGrpSpPr/>
            <p:nvPr/>
          </p:nvGrpSpPr>
          <p:grpSpPr>
            <a:xfrm>
              <a:off x="8778919" y="4262549"/>
              <a:ext cx="364168" cy="599503"/>
              <a:chOff x="8778919" y="4262549"/>
              <a:chExt cx="364168" cy="599503"/>
            </a:xfrm>
          </p:grpSpPr>
          <p:sp>
            <p:nvSpPr>
              <p:cNvPr id="15502" name="Google Shape;15502;p34"/>
              <p:cNvSpPr/>
              <p:nvPr/>
            </p:nvSpPr>
            <p:spPr>
              <a:xfrm>
                <a:off x="8778919" y="4262549"/>
                <a:ext cx="364168" cy="599503"/>
              </a:xfrm>
              <a:custGeom>
                <a:avLst/>
                <a:gdLst/>
                <a:ahLst/>
                <a:cxnLst/>
                <a:rect l="l" t="t" r="r" b="b"/>
                <a:pathLst>
                  <a:path w="364168" h="599503" extrusionOk="0">
                    <a:moveTo>
                      <a:pt x="148038" y="51884"/>
                    </a:moveTo>
                    <a:cubicBezTo>
                      <a:pt x="124141" y="118442"/>
                      <a:pt x="99001" y="183757"/>
                      <a:pt x="77384" y="251507"/>
                    </a:cubicBezTo>
                    <a:cubicBezTo>
                      <a:pt x="51933" y="331336"/>
                      <a:pt x="30576" y="411734"/>
                      <a:pt x="13262" y="493896"/>
                    </a:cubicBezTo>
                    <a:cubicBezTo>
                      <a:pt x="8701" y="515512"/>
                      <a:pt x="-8975" y="551538"/>
                      <a:pt x="5746" y="571184"/>
                    </a:cubicBezTo>
                    <a:cubicBezTo>
                      <a:pt x="17772" y="587254"/>
                      <a:pt x="50948" y="589016"/>
                      <a:pt x="69194" y="592230"/>
                    </a:cubicBezTo>
                    <a:cubicBezTo>
                      <a:pt x="119009" y="600990"/>
                      <a:pt x="171261" y="600058"/>
                      <a:pt x="221750" y="598450"/>
                    </a:cubicBezTo>
                    <a:cubicBezTo>
                      <a:pt x="254200" y="597414"/>
                      <a:pt x="287012" y="595289"/>
                      <a:pt x="318581" y="587617"/>
                    </a:cubicBezTo>
                    <a:cubicBezTo>
                      <a:pt x="351082" y="579686"/>
                      <a:pt x="365337" y="570355"/>
                      <a:pt x="364093" y="535780"/>
                    </a:cubicBezTo>
                    <a:cubicBezTo>
                      <a:pt x="362694" y="497835"/>
                      <a:pt x="354089" y="459476"/>
                      <a:pt x="342374" y="423553"/>
                    </a:cubicBezTo>
                    <a:cubicBezTo>
                      <a:pt x="308991" y="321124"/>
                      <a:pt x="281932" y="216414"/>
                      <a:pt x="247876" y="114244"/>
                    </a:cubicBezTo>
                    <a:cubicBezTo>
                      <a:pt x="236316" y="79565"/>
                      <a:pt x="227348" y="34778"/>
                      <a:pt x="200808" y="8911"/>
                    </a:cubicBezTo>
                    <a:cubicBezTo>
                      <a:pt x="177637" y="-13638"/>
                      <a:pt x="166699" y="8756"/>
                      <a:pt x="148038" y="5193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03" name="Google Shape;15503;p34"/>
              <p:cNvSpPr/>
              <p:nvPr/>
            </p:nvSpPr>
            <p:spPr>
              <a:xfrm>
                <a:off x="8778919" y="4262549"/>
                <a:ext cx="364168" cy="599503"/>
              </a:xfrm>
              <a:custGeom>
                <a:avLst/>
                <a:gdLst/>
                <a:ahLst/>
                <a:cxnLst/>
                <a:rect l="l" t="t" r="r" b="b"/>
                <a:pathLst>
                  <a:path w="364168" h="599503" extrusionOk="0">
                    <a:moveTo>
                      <a:pt x="148038" y="51884"/>
                    </a:moveTo>
                    <a:cubicBezTo>
                      <a:pt x="124141" y="118442"/>
                      <a:pt x="99001" y="183757"/>
                      <a:pt x="77384" y="251507"/>
                    </a:cubicBezTo>
                    <a:cubicBezTo>
                      <a:pt x="51933" y="331336"/>
                      <a:pt x="30576" y="411734"/>
                      <a:pt x="13262" y="493896"/>
                    </a:cubicBezTo>
                    <a:cubicBezTo>
                      <a:pt x="8701" y="515512"/>
                      <a:pt x="-8975" y="551538"/>
                      <a:pt x="5746" y="571184"/>
                    </a:cubicBezTo>
                    <a:cubicBezTo>
                      <a:pt x="17772" y="587254"/>
                      <a:pt x="50948" y="589016"/>
                      <a:pt x="69194" y="592230"/>
                    </a:cubicBezTo>
                    <a:cubicBezTo>
                      <a:pt x="119009" y="600990"/>
                      <a:pt x="171261" y="600058"/>
                      <a:pt x="221750" y="598450"/>
                    </a:cubicBezTo>
                    <a:cubicBezTo>
                      <a:pt x="254200" y="597414"/>
                      <a:pt x="287012" y="595289"/>
                      <a:pt x="318581" y="587617"/>
                    </a:cubicBezTo>
                    <a:cubicBezTo>
                      <a:pt x="351082" y="579686"/>
                      <a:pt x="365337" y="570355"/>
                      <a:pt x="364093" y="535780"/>
                    </a:cubicBezTo>
                    <a:cubicBezTo>
                      <a:pt x="362694" y="497835"/>
                      <a:pt x="354089" y="459476"/>
                      <a:pt x="342374" y="423553"/>
                    </a:cubicBezTo>
                    <a:cubicBezTo>
                      <a:pt x="308991" y="321124"/>
                      <a:pt x="281932" y="216414"/>
                      <a:pt x="247876" y="114244"/>
                    </a:cubicBezTo>
                    <a:cubicBezTo>
                      <a:pt x="236316" y="79565"/>
                      <a:pt x="227348" y="34778"/>
                      <a:pt x="200808" y="8911"/>
                    </a:cubicBezTo>
                    <a:cubicBezTo>
                      <a:pt x="177637" y="-13638"/>
                      <a:pt x="166699" y="8756"/>
                      <a:pt x="148038" y="51936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5504" name="Google Shape;15504;p34"/>
            <p:cNvGrpSpPr/>
            <p:nvPr/>
          </p:nvGrpSpPr>
          <p:grpSpPr>
            <a:xfrm>
              <a:off x="8816960" y="4302044"/>
              <a:ext cx="290492" cy="536613"/>
              <a:chOff x="8816960" y="4302044"/>
              <a:chExt cx="290492" cy="536613"/>
            </a:xfrm>
          </p:grpSpPr>
          <p:grpSp>
            <p:nvGrpSpPr>
              <p:cNvPr id="15505" name="Google Shape;15505;p34"/>
              <p:cNvGrpSpPr/>
              <p:nvPr/>
            </p:nvGrpSpPr>
            <p:grpSpPr>
              <a:xfrm>
                <a:off x="8871284" y="4446928"/>
                <a:ext cx="27421" cy="25762"/>
                <a:chOff x="6207759" y="5364428"/>
                <a:chExt cx="27421" cy="25762"/>
              </a:xfrm>
            </p:grpSpPr>
            <p:sp>
              <p:nvSpPr>
                <p:cNvPr id="15506" name="Google Shape;15506;p34"/>
                <p:cNvSpPr/>
                <p:nvPr/>
              </p:nvSpPr>
              <p:spPr>
                <a:xfrm>
                  <a:off x="6207759" y="5365257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3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507" name="Google Shape;15507;p34"/>
                <p:cNvSpPr/>
                <p:nvPr/>
              </p:nvSpPr>
              <p:spPr>
                <a:xfrm>
                  <a:off x="6220874" y="536442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508" name="Google Shape;15508;p34"/>
              <p:cNvGrpSpPr/>
              <p:nvPr/>
            </p:nvGrpSpPr>
            <p:grpSpPr>
              <a:xfrm>
                <a:off x="8990509" y="4371453"/>
                <a:ext cx="27421" cy="25711"/>
                <a:chOff x="6326984" y="5288953"/>
                <a:chExt cx="27421" cy="25711"/>
              </a:xfrm>
            </p:grpSpPr>
            <p:sp>
              <p:nvSpPr>
                <p:cNvPr id="15509" name="Google Shape;15509;p34"/>
                <p:cNvSpPr/>
                <p:nvPr/>
              </p:nvSpPr>
              <p:spPr>
                <a:xfrm>
                  <a:off x="6326984" y="5289731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3" y="19335"/>
                        <a:pt x="10937" y="24933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510" name="Google Shape;15510;p34"/>
                <p:cNvSpPr/>
                <p:nvPr/>
              </p:nvSpPr>
              <p:spPr>
                <a:xfrm>
                  <a:off x="6340099" y="5288953"/>
                  <a:ext cx="1223" cy="23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1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511" name="Google Shape;15511;p34"/>
              <p:cNvGrpSpPr/>
              <p:nvPr/>
            </p:nvGrpSpPr>
            <p:grpSpPr>
              <a:xfrm>
                <a:off x="8997248" y="4437338"/>
                <a:ext cx="27421" cy="25763"/>
                <a:chOff x="6333723" y="5354838"/>
                <a:chExt cx="27421" cy="25763"/>
              </a:xfrm>
            </p:grpSpPr>
            <p:sp>
              <p:nvSpPr>
                <p:cNvPr id="15512" name="Google Shape;15512;p34"/>
                <p:cNvSpPr/>
                <p:nvPr/>
              </p:nvSpPr>
              <p:spPr>
                <a:xfrm>
                  <a:off x="6333723" y="5355668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3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513" name="Google Shape;15513;p34"/>
                <p:cNvSpPr/>
                <p:nvPr/>
              </p:nvSpPr>
              <p:spPr>
                <a:xfrm>
                  <a:off x="6346838" y="535483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514" name="Google Shape;15514;p34"/>
              <p:cNvGrpSpPr/>
              <p:nvPr/>
            </p:nvGrpSpPr>
            <p:grpSpPr>
              <a:xfrm>
                <a:off x="8918663" y="4538420"/>
                <a:ext cx="23274" cy="21823"/>
                <a:chOff x="6255138" y="5455920"/>
                <a:chExt cx="23274" cy="21823"/>
              </a:xfrm>
            </p:grpSpPr>
            <p:sp>
              <p:nvSpPr>
                <p:cNvPr id="15515" name="Google Shape;15515;p34"/>
                <p:cNvSpPr/>
                <p:nvPr/>
              </p:nvSpPr>
              <p:spPr>
                <a:xfrm>
                  <a:off x="6255138" y="545659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516" name="Google Shape;15516;p34"/>
                <p:cNvSpPr/>
                <p:nvPr/>
              </p:nvSpPr>
              <p:spPr>
                <a:xfrm>
                  <a:off x="6266283" y="5455920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517" name="Google Shape;15517;p34"/>
              <p:cNvGrpSpPr/>
              <p:nvPr/>
            </p:nvGrpSpPr>
            <p:grpSpPr>
              <a:xfrm>
                <a:off x="8816960" y="4792160"/>
                <a:ext cx="23274" cy="21823"/>
                <a:chOff x="6153435" y="5709660"/>
                <a:chExt cx="23274" cy="21823"/>
              </a:xfrm>
            </p:grpSpPr>
            <p:sp>
              <p:nvSpPr>
                <p:cNvPr id="15518" name="Google Shape;15518;p34"/>
                <p:cNvSpPr/>
                <p:nvPr/>
              </p:nvSpPr>
              <p:spPr>
                <a:xfrm>
                  <a:off x="6153435" y="571033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519" name="Google Shape;15519;p34"/>
                <p:cNvSpPr/>
                <p:nvPr/>
              </p:nvSpPr>
              <p:spPr>
                <a:xfrm>
                  <a:off x="6164528" y="5709660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520" name="Google Shape;15520;p34"/>
              <p:cNvGrpSpPr/>
              <p:nvPr/>
            </p:nvGrpSpPr>
            <p:grpSpPr>
              <a:xfrm>
                <a:off x="8943701" y="4485753"/>
                <a:ext cx="23274" cy="21823"/>
                <a:chOff x="6280176" y="5403253"/>
                <a:chExt cx="23274" cy="21823"/>
              </a:xfrm>
            </p:grpSpPr>
            <p:sp>
              <p:nvSpPr>
                <p:cNvPr id="15521" name="Google Shape;15521;p34"/>
                <p:cNvSpPr/>
                <p:nvPr/>
              </p:nvSpPr>
              <p:spPr>
                <a:xfrm>
                  <a:off x="6280176" y="5403927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522" name="Google Shape;15522;p34"/>
                <p:cNvSpPr/>
                <p:nvPr/>
              </p:nvSpPr>
              <p:spPr>
                <a:xfrm>
                  <a:off x="6291268" y="5403253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523" name="Google Shape;15523;p34"/>
              <p:cNvGrpSpPr/>
              <p:nvPr/>
            </p:nvGrpSpPr>
            <p:grpSpPr>
              <a:xfrm>
                <a:off x="8998699" y="4527482"/>
                <a:ext cx="23274" cy="21823"/>
                <a:chOff x="6335174" y="5444982"/>
                <a:chExt cx="23274" cy="21823"/>
              </a:xfrm>
            </p:grpSpPr>
            <p:sp>
              <p:nvSpPr>
                <p:cNvPr id="15524" name="Google Shape;15524;p34"/>
                <p:cNvSpPr/>
                <p:nvPr/>
              </p:nvSpPr>
              <p:spPr>
                <a:xfrm>
                  <a:off x="6335174" y="5445656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525" name="Google Shape;15525;p34"/>
                <p:cNvSpPr/>
                <p:nvPr/>
              </p:nvSpPr>
              <p:spPr>
                <a:xfrm>
                  <a:off x="6346319" y="5444982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526" name="Google Shape;15526;p34"/>
              <p:cNvGrpSpPr/>
              <p:nvPr/>
            </p:nvGrpSpPr>
            <p:grpSpPr>
              <a:xfrm>
                <a:off x="8947018" y="4757740"/>
                <a:ext cx="23274" cy="21823"/>
                <a:chOff x="6283493" y="5675240"/>
                <a:chExt cx="23274" cy="21823"/>
              </a:xfrm>
            </p:grpSpPr>
            <p:sp>
              <p:nvSpPr>
                <p:cNvPr id="15527" name="Google Shape;15527;p34"/>
                <p:cNvSpPr/>
                <p:nvPr/>
              </p:nvSpPr>
              <p:spPr>
                <a:xfrm>
                  <a:off x="6283493" y="567591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528" name="Google Shape;15528;p34"/>
                <p:cNvSpPr/>
                <p:nvPr/>
              </p:nvSpPr>
              <p:spPr>
                <a:xfrm>
                  <a:off x="6294638" y="5675240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529" name="Google Shape;15529;p34"/>
              <p:cNvGrpSpPr/>
              <p:nvPr/>
            </p:nvGrpSpPr>
            <p:grpSpPr>
              <a:xfrm>
                <a:off x="8960548" y="4302044"/>
                <a:ext cx="23274" cy="21823"/>
                <a:chOff x="6297023" y="5219544"/>
                <a:chExt cx="23274" cy="21823"/>
              </a:xfrm>
            </p:grpSpPr>
            <p:sp>
              <p:nvSpPr>
                <p:cNvPr id="15530" name="Google Shape;15530;p34"/>
                <p:cNvSpPr/>
                <p:nvPr/>
              </p:nvSpPr>
              <p:spPr>
                <a:xfrm>
                  <a:off x="6297023" y="522021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531" name="Google Shape;15531;p34"/>
                <p:cNvSpPr/>
                <p:nvPr/>
              </p:nvSpPr>
              <p:spPr>
                <a:xfrm>
                  <a:off x="6308167" y="5219544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532" name="Google Shape;15532;p34"/>
              <p:cNvGrpSpPr/>
              <p:nvPr/>
            </p:nvGrpSpPr>
            <p:grpSpPr>
              <a:xfrm>
                <a:off x="8891242" y="4382287"/>
                <a:ext cx="23274" cy="21823"/>
                <a:chOff x="6227717" y="5299787"/>
                <a:chExt cx="23274" cy="21823"/>
              </a:xfrm>
            </p:grpSpPr>
            <p:sp>
              <p:nvSpPr>
                <p:cNvPr id="15533" name="Google Shape;15533;p34"/>
                <p:cNvSpPr/>
                <p:nvPr/>
              </p:nvSpPr>
              <p:spPr>
                <a:xfrm>
                  <a:off x="6227717" y="5300461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534" name="Google Shape;15534;p34"/>
                <p:cNvSpPr/>
                <p:nvPr/>
              </p:nvSpPr>
              <p:spPr>
                <a:xfrm>
                  <a:off x="6238810" y="5299787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535" name="Google Shape;15535;p34"/>
              <p:cNvGrpSpPr/>
              <p:nvPr/>
            </p:nvGrpSpPr>
            <p:grpSpPr>
              <a:xfrm>
                <a:off x="8924106" y="4351393"/>
                <a:ext cx="14047" cy="13165"/>
                <a:chOff x="6260581" y="5268893"/>
                <a:chExt cx="14047" cy="13165"/>
              </a:xfrm>
            </p:grpSpPr>
            <p:sp>
              <p:nvSpPr>
                <p:cNvPr id="15536" name="Google Shape;15536;p34"/>
                <p:cNvSpPr/>
                <p:nvPr/>
              </p:nvSpPr>
              <p:spPr>
                <a:xfrm>
                  <a:off x="6260581" y="5269307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537" name="Google Shape;15537;p34"/>
                <p:cNvSpPr/>
                <p:nvPr/>
              </p:nvSpPr>
              <p:spPr>
                <a:xfrm>
                  <a:off x="6267268" y="5268893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538" name="Google Shape;15538;p34"/>
              <p:cNvGrpSpPr/>
              <p:nvPr/>
            </p:nvGrpSpPr>
            <p:grpSpPr>
              <a:xfrm>
                <a:off x="8926231" y="4445217"/>
                <a:ext cx="14047" cy="13166"/>
                <a:chOff x="6262706" y="5362717"/>
                <a:chExt cx="14047" cy="13166"/>
              </a:xfrm>
            </p:grpSpPr>
            <p:sp>
              <p:nvSpPr>
                <p:cNvPr id="15539" name="Google Shape;15539;p34"/>
                <p:cNvSpPr/>
                <p:nvPr/>
              </p:nvSpPr>
              <p:spPr>
                <a:xfrm>
                  <a:off x="6262706" y="5363132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1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540" name="Google Shape;15540;p34"/>
                <p:cNvSpPr/>
                <p:nvPr/>
              </p:nvSpPr>
              <p:spPr>
                <a:xfrm>
                  <a:off x="6269393" y="5362717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541" name="Google Shape;15541;p34"/>
              <p:cNvGrpSpPr/>
              <p:nvPr/>
            </p:nvGrpSpPr>
            <p:grpSpPr>
              <a:xfrm>
                <a:off x="9041724" y="4492647"/>
                <a:ext cx="14047" cy="13166"/>
                <a:chOff x="6378199" y="5410147"/>
                <a:chExt cx="14047" cy="13166"/>
              </a:xfrm>
            </p:grpSpPr>
            <p:sp>
              <p:nvSpPr>
                <p:cNvPr id="15542" name="Google Shape;15542;p34"/>
                <p:cNvSpPr/>
                <p:nvPr/>
              </p:nvSpPr>
              <p:spPr>
                <a:xfrm>
                  <a:off x="6378199" y="5410562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543" name="Google Shape;15543;p34"/>
                <p:cNvSpPr/>
                <p:nvPr/>
              </p:nvSpPr>
              <p:spPr>
                <a:xfrm>
                  <a:off x="6384886" y="5410147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544" name="Google Shape;15544;p34"/>
              <p:cNvGrpSpPr/>
              <p:nvPr/>
            </p:nvGrpSpPr>
            <p:grpSpPr>
              <a:xfrm>
                <a:off x="9043486" y="4595544"/>
                <a:ext cx="27421" cy="25762"/>
                <a:chOff x="6379961" y="5513044"/>
                <a:chExt cx="27421" cy="25762"/>
              </a:xfrm>
            </p:grpSpPr>
            <p:sp>
              <p:nvSpPr>
                <p:cNvPr id="15545" name="Google Shape;15545;p34"/>
                <p:cNvSpPr/>
                <p:nvPr/>
              </p:nvSpPr>
              <p:spPr>
                <a:xfrm>
                  <a:off x="6379961" y="5513873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2" y="19336"/>
                        <a:pt x="10937" y="24934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546" name="Google Shape;15546;p34"/>
                <p:cNvSpPr/>
                <p:nvPr/>
              </p:nvSpPr>
              <p:spPr>
                <a:xfrm>
                  <a:off x="6393076" y="5513044"/>
                  <a:ext cx="1223" cy="23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1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547" name="Google Shape;15547;p34"/>
              <p:cNvGrpSpPr/>
              <p:nvPr/>
            </p:nvGrpSpPr>
            <p:grpSpPr>
              <a:xfrm>
                <a:off x="8889427" y="4639086"/>
                <a:ext cx="27421" cy="25763"/>
                <a:chOff x="6225902" y="5556586"/>
                <a:chExt cx="27421" cy="25763"/>
              </a:xfrm>
            </p:grpSpPr>
            <p:sp>
              <p:nvSpPr>
                <p:cNvPr id="15548" name="Google Shape;15548;p34"/>
                <p:cNvSpPr/>
                <p:nvPr/>
              </p:nvSpPr>
              <p:spPr>
                <a:xfrm>
                  <a:off x="6225902" y="555741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3" y="19335"/>
                        <a:pt x="10937" y="24934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549" name="Google Shape;15549;p34"/>
                <p:cNvSpPr/>
                <p:nvPr/>
              </p:nvSpPr>
              <p:spPr>
                <a:xfrm>
                  <a:off x="6239017" y="5556586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550" name="Google Shape;15550;p34"/>
              <p:cNvGrpSpPr/>
              <p:nvPr/>
            </p:nvGrpSpPr>
            <p:grpSpPr>
              <a:xfrm>
                <a:off x="8935873" y="4692478"/>
                <a:ext cx="27421" cy="25711"/>
                <a:chOff x="6272348" y="5609978"/>
                <a:chExt cx="27421" cy="25711"/>
              </a:xfrm>
            </p:grpSpPr>
            <p:sp>
              <p:nvSpPr>
                <p:cNvPr id="15551" name="Google Shape;15551;p34"/>
                <p:cNvSpPr/>
                <p:nvPr/>
              </p:nvSpPr>
              <p:spPr>
                <a:xfrm>
                  <a:off x="6272348" y="561075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2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552" name="Google Shape;15552;p34"/>
                <p:cNvSpPr/>
                <p:nvPr/>
              </p:nvSpPr>
              <p:spPr>
                <a:xfrm>
                  <a:off x="6285463" y="560997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553" name="Google Shape;15553;p34"/>
              <p:cNvGrpSpPr/>
              <p:nvPr/>
            </p:nvGrpSpPr>
            <p:grpSpPr>
              <a:xfrm>
                <a:off x="9004246" y="4651631"/>
                <a:ext cx="23274" cy="21823"/>
                <a:chOff x="6340721" y="5569131"/>
                <a:chExt cx="23274" cy="21823"/>
              </a:xfrm>
            </p:grpSpPr>
            <p:sp>
              <p:nvSpPr>
                <p:cNvPr id="15554" name="Google Shape;15554;p34"/>
                <p:cNvSpPr/>
                <p:nvPr/>
              </p:nvSpPr>
              <p:spPr>
                <a:xfrm>
                  <a:off x="6340721" y="5569805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555" name="Google Shape;15555;p34"/>
                <p:cNvSpPr/>
                <p:nvPr/>
              </p:nvSpPr>
              <p:spPr>
                <a:xfrm>
                  <a:off x="6351814" y="5569131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556" name="Google Shape;15556;p34"/>
              <p:cNvGrpSpPr/>
              <p:nvPr/>
            </p:nvGrpSpPr>
            <p:grpSpPr>
              <a:xfrm>
                <a:off x="9080031" y="4783918"/>
                <a:ext cx="27421" cy="25711"/>
                <a:chOff x="6416506" y="5701418"/>
                <a:chExt cx="27421" cy="25711"/>
              </a:xfrm>
            </p:grpSpPr>
            <p:sp>
              <p:nvSpPr>
                <p:cNvPr id="15557" name="Google Shape;15557;p34"/>
                <p:cNvSpPr/>
                <p:nvPr/>
              </p:nvSpPr>
              <p:spPr>
                <a:xfrm>
                  <a:off x="6416506" y="570219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2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558" name="Google Shape;15558;p34"/>
                <p:cNvSpPr/>
                <p:nvPr/>
              </p:nvSpPr>
              <p:spPr>
                <a:xfrm>
                  <a:off x="6429621" y="570141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559" name="Google Shape;15559;p34"/>
              <p:cNvGrpSpPr/>
              <p:nvPr/>
            </p:nvGrpSpPr>
            <p:grpSpPr>
              <a:xfrm>
                <a:off x="8874032" y="4775521"/>
                <a:ext cx="23274" cy="21823"/>
                <a:chOff x="6210507" y="5693021"/>
                <a:chExt cx="23274" cy="21823"/>
              </a:xfrm>
            </p:grpSpPr>
            <p:sp>
              <p:nvSpPr>
                <p:cNvPr id="15560" name="Google Shape;15560;p34"/>
                <p:cNvSpPr/>
                <p:nvPr/>
              </p:nvSpPr>
              <p:spPr>
                <a:xfrm>
                  <a:off x="6210507" y="5693695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0"/>
                        <a:pt x="3628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561" name="Google Shape;15561;p34"/>
                <p:cNvSpPr/>
                <p:nvPr/>
              </p:nvSpPr>
              <p:spPr>
                <a:xfrm>
                  <a:off x="6221600" y="5693021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562" name="Google Shape;15562;p34"/>
              <p:cNvGrpSpPr/>
              <p:nvPr/>
            </p:nvGrpSpPr>
            <p:grpSpPr>
              <a:xfrm>
                <a:off x="9063599" y="4687813"/>
                <a:ext cx="23274" cy="21823"/>
                <a:chOff x="6400074" y="5605313"/>
                <a:chExt cx="23274" cy="21823"/>
              </a:xfrm>
            </p:grpSpPr>
            <p:sp>
              <p:nvSpPr>
                <p:cNvPr id="15563" name="Google Shape;15563;p34"/>
                <p:cNvSpPr/>
                <p:nvPr/>
              </p:nvSpPr>
              <p:spPr>
                <a:xfrm>
                  <a:off x="6400074" y="5605987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564" name="Google Shape;15564;p34"/>
                <p:cNvSpPr/>
                <p:nvPr/>
              </p:nvSpPr>
              <p:spPr>
                <a:xfrm>
                  <a:off x="6411219" y="5605313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565" name="Google Shape;15565;p34"/>
              <p:cNvGrpSpPr/>
              <p:nvPr/>
            </p:nvGrpSpPr>
            <p:grpSpPr>
              <a:xfrm>
                <a:off x="8854489" y="4711554"/>
                <a:ext cx="23274" cy="21823"/>
                <a:chOff x="6190964" y="5629054"/>
                <a:chExt cx="23274" cy="21823"/>
              </a:xfrm>
            </p:grpSpPr>
            <p:sp>
              <p:nvSpPr>
                <p:cNvPr id="15566" name="Google Shape;15566;p34"/>
                <p:cNvSpPr/>
                <p:nvPr/>
              </p:nvSpPr>
              <p:spPr>
                <a:xfrm>
                  <a:off x="6190964" y="562972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567" name="Google Shape;15567;p34"/>
                <p:cNvSpPr/>
                <p:nvPr/>
              </p:nvSpPr>
              <p:spPr>
                <a:xfrm>
                  <a:off x="6202058" y="5629054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6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568" name="Google Shape;15568;p34"/>
              <p:cNvGrpSpPr/>
              <p:nvPr/>
            </p:nvGrpSpPr>
            <p:grpSpPr>
              <a:xfrm>
                <a:off x="8937376" y="4816835"/>
                <a:ext cx="23274" cy="21822"/>
                <a:chOff x="6273851" y="5734335"/>
                <a:chExt cx="23274" cy="21822"/>
              </a:xfrm>
            </p:grpSpPr>
            <p:sp>
              <p:nvSpPr>
                <p:cNvPr id="15569" name="Google Shape;15569;p34"/>
                <p:cNvSpPr/>
                <p:nvPr/>
              </p:nvSpPr>
              <p:spPr>
                <a:xfrm>
                  <a:off x="6273851" y="573500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570" name="Google Shape;15570;p34"/>
                <p:cNvSpPr/>
                <p:nvPr/>
              </p:nvSpPr>
              <p:spPr>
                <a:xfrm>
                  <a:off x="6284944" y="5734335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571" name="Google Shape;15571;p34"/>
              <p:cNvGrpSpPr/>
              <p:nvPr/>
            </p:nvGrpSpPr>
            <p:grpSpPr>
              <a:xfrm>
                <a:off x="8943701" y="4586576"/>
                <a:ext cx="23274" cy="21822"/>
                <a:chOff x="6280176" y="5504076"/>
                <a:chExt cx="23274" cy="21822"/>
              </a:xfrm>
            </p:grpSpPr>
            <p:sp>
              <p:nvSpPr>
                <p:cNvPr id="15572" name="Google Shape;15572;p34"/>
                <p:cNvSpPr/>
                <p:nvPr/>
              </p:nvSpPr>
              <p:spPr>
                <a:xfrm>
                  <a:off x="6280176" y="5504749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573" name="Google Shape;15573;p34"/>
                <p:cNvSpPr/>
                <p:nvPr/>
              </p:nvSpPr>
              <p:spPr>
                <a:xfrm>
                  <a:off x="6291268" y="5504076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574" name="Google Shape;15574;p34"/>
              <p:cNvGrpSpPr/>
              <p:nvPr/>
            </p:nvGrpSpPr>
            <p:grpSpPr>
              <a:xfrm>
                <a:off x="8847491" y="4655415"/>
                <a:ext cx="23274" cy="21823"/>
                <a:chOff x="6183966" y="5572915"/>
                <a:chExt cx="23274" cy="21823"/>
              </a:xfrm>
            </p:grpSpPr>
            <p:sp>
              <p:nvSpPr>
                <p:cNvPr id="15575" name="Google Shape;15575;p34"/>
                <p:cNvSpPr/>
                <p:nvPr/>
              </p:nvSpPr>
              <p:spPr>
                <a:xfrm>
                  <a:off x="6183966" y="5573589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576" name="Google Shape;15576;p34"/>
                <p:cNvSpPr/>
                <p:nvPr/>
              </p:nvSpPr>
              <p:spPr>
                <a:xfrm>
                  <a:off x="6195059" y="5572915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577" name="Google Shape;15577;p34"/>
              <p:cNvGrpSpPr/>
              <p:nvPr/>
            </p:nvGrpSpPr>
            <p:grpSpPr>
              <a:xfrm>
                <a:off x="8862731" y="4606481"/>
                <a:ext cx="14047" cy="13166"/>
                <a:chOff x="6199206" y="5523981"/>
                <a:chExt cx="14047" cy="13166"/>
              </a:xfrm>
            </p:grpSpPr>
            <p:sp>
              <p:nvSpPr>
                <p:cNvPr id="15578" name="Google Shape;15578;p34"/>
                <p:cNvSpPr/>
                <p:nvPr/>
              </p:nvSpPr>
              <p:spPr>
                <a:xfrm>
                  <a:off x="6199206" y="5524396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1"/>
                        <a:pt x="11301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579" name="Google Shape;15579;p34"/>
                <p:cNvSpPr/>
                <p:nvPr/>
              </p:nvSpPr>
              <p:spPr>
                <a:xfrm>
                  <a:off x="6205893" y="5523981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580" name="Google Shape;15580;p34"/>
              <p:cNvGrpSpPr/>
              <p:nvPr/>
            </p:nvGrpSpPr>
            <p:grpSpPr>
              <a:xfrm>
                <a:off x="8979416" y="4717671"/>
                <a:ext cx="14047" cy="13166"/>
                <a:chOff x="6315891" y="5635171"/>
                <a:chExt cx="14047" cy="13166"/>
              </a:xfrm>
            </p:grpSpPr>
            <p:sp>
              <p:nvSpPr>
                <p:cNvPr id="15581" name="Google Shape;15581;p34"/>
                <p:cNvSpPr/>
                <p:nvPr/>
              </p:nvSpPr>
              <p:spPr>
                <a:xfrm>
                  <a:off x="6315891" y="5635586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0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582" name="Google Shape;15582;p34"/>
                <p:cNvSpPr/>
                <p:nvPr/>
              </p:nvSpPr>
              <p:spPr>
                <a:xfrm>
                  <a:off x="6322630" y="5635171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583" name="Google Shape;15583;p34"/>
              <p:cNvGrpSpPr/>
              <p:nvPr/>
            </p:nvGrpSpPr>
            <p:grpSpPr>
              <a:xfrm>
                <a:off x="9010207" y="4797033"/>
                <a:ext cx="14047" cy="13166"/>
                <a:chOff x="6346682" y="5714533"/>
                <a:chExt cx="14047" cy="13166"/>
              </a:xfrm>
            </p:grpSpPr>
            <p:sp>
              <p:nvSpPr>
                <p:cNvPr id="15584" name="Google Shape;15584;p34"/>
                <p:cNvSpPr/>
                <p:nvPr/>
              </p:nvSpPr>
              <p:spPr>
                <a:xfrm>
                  <a:off x="6346682" y="5714948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1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585" name="Google Shape;15585;p34"/>
                <p:cNvSpPr/>
                <p:nvPr/>
              </p:nvSpPr>
              <p:spPr>
                <a:xfrm>
                  <a:off x="6353369" y="5714533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5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586" name="Google Shape;15586;p34"/>
              <p:cNvGrpSpPr/>
              <p:nvPr/>
            </p:nvGrpSpPr>
            <p:grpSpPr>
              <a:xfrm>
                <a:off x="9087340" y="4738095"/>
                <a:ext cx="14047" cy="13165"/>
                <a:chOff x="6423815" y="5655595"/>
                <a:chExt cx="14047" cy="13165"/>
              </a:xfrm>
            </p:grpSpPr>
            <p:sp>
              <p:nvSpPr>
                <p:cNvPr id="15587" name="Google Shape;15587;p34"/>
                <p:cNvSpPr/>
                <p:nvPr/>
              </p:nvSpPr>
              <p:spPr>
                <a:xfrm>
                  <a:off x="6423815" y="5656009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588" name="Google Shape;15588;p34"/>
                <p:cNvSpPr/>
                <p:nvPr/>
              </p:nvSpPr>
              <p:spPr>
                <a:xfrm>
                  <a:off x="6430554" y="5655595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5589" name="Google Shape;15589;p34"/>
            <p:cNvGrpSpPr/>
            <p:nvPr/>
          </p:nvGrpSpPr>
          <p:grpSpPr>
            <a:xfrm>
              <a:off x="8860191" y="4350926"/>
              <a:ext cx="201593" cy="479749"/>
              <a:chOff x="8860191" y="4350926"/>
              <a:chExt cx="201593" cy="479749"/>
            </a:xfrm>
          </p:grpSpPr>
          <p:sp>
            <p:nvSpPr>
              <p:cNvPr id="15590" name="Google Shape;15590;p34"/>
              <p:cNvSpPr/>
              <p:nvPr/>
            </p:nvSpPr>
            <p:spPr>
              <a:xfrm>
                <a:off x="8963865" y="4428681"/>
                <a:ext cx="10367" cy="10367"/>
              </a:xfrm>
              <a:custGeom>
                <a:avLst/>
                <a:gdLst/>
                <a:ahLst/>
                <a:cxnLst/>
                <a:rect l="l" t="t" r="r" b="b"/>
                <a:pathLst>
                  <a:path w="10367" h="10367" extrusionOk="0">
                    <a:moveTo>
                      <a:pt x="10367" y="5184"/>
                    </a:moveTo>
                    <a:cubicBezTo>
                      <a:pt x="10367" y="8035"/>
                      <a:pt x="8035" y="10367"/>
                      <a:pt x="5184" y="10367"/>
                    </a:cubicBezTo>
                    <a:cubicBezTo>
                      <a:pt x="2333" y="10367"/>
                      <a:pt x="0" y="8035"/>
                      <a:pt x="0" y="5184"/>
                    </a:cubicBezTo>
                    <a:cubicBezTo>
                      <a:pt x="0" y="2333"/>
                      <a:pt x="2333" y="0"/>
                      <a:pt x="5184" y="0"/>
                    </a:cubicBezTo>
                    <a:cubicBezTo>
                      <a:pt x="8035" y="0"/>
                      <a:pt x="10367" y="2333"/>
                      <a:pt x="10367" y="5184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91" name="Google Shape;15591;p34"/>
              <p:cNvSpPr/>
              <p:nvPr/>
            </p:nvSpPr>
            <p:spPr>
              <a:xfrm>
                <a:off x="8955778" y="4350926"/>
                <a:ext cx="13270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3270" h="13270" extrusionOk="0">
                    <a:moveTo>
                      <a:pt x="13270" y="6635"/>
                    </a:moveTo>
                    <a:cubicBezTo>
                      <a:pt x="13270" y="10264"/>
                      <a:pt x="10315" y="13270"/>
                      <a:pt x="6635" y="13270"/>
                    </a:cubicBezTo>
                    <a:cubicBezTo>
                      <a:pt x="2955" y="13270"/>
                      <a:pt x="0" y="10316"/>
                      <a:pt x="0" y="6635"/>
                    </a:cubicBezTo>
                    <a:cubicBezTo>
                      <a:pt x="0" y="2955"/>
                      <a:pt x="2955" y="0"/>
                      <a:pt x="6635" y="0"/>
                    </a:cubicBezTo>
                    <a:cubicBezTo>
                      <a:pt x="10315" y="0"/>
                      <a:pt x="13270" y="2955"/>
                      <a:pt x="13270" y="663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92" name="Google Shape;15592;p34"/>
              <p:cNvSpPr/>
              <p:nvPr/>
            </p:nvSpPr>
            <p:spPr>
              <a:xfrm>
                <a:off x="8986777" y="4492647"/>
                <a:ext cx="12025" cy="12026"/>
              </a:xfrm>
              <a:custGeom>
                <a:avLst/>
                <a:gdLst/>
                <a:ahLst/>
                <a:cxnLst/>
                <a:rect l="l" t="t" r="r" b="b"/>
                <a:pathLst>
                  <a:path w="12025" h="12026" extrusionOk="0">
                    <a:moveTo>
                      <a:pt x="12026" y="6013"/>
                    </a:moveTo>
                    <a:cubicBezTo>
                      <a:pt x="12026" y="9331"/>
                      <a:pt x="9331" y="12026"/>
                      <a:pt x="6013" y="12026"/>
                    </a:cubicBezTo>
                    <a:cubicBezTo>
                      <a:pt x="2695" y="12026"/>
                      <a:pt x="0" y="9331"/>
                      <a:pt x="0" y="6013"/>
                    </a:cubicBezTo>
                    <a:cubicBezTo>
                      <a:pt x="0" y="2696"/>
                      <a:pt x="2695" y="0"/>
                      <a:pt x="6013" y="0"/>
                    </a:cubicBezTo>
                    <a:cubicBezTo>
                      <a:pt x="9331" y="0"/>
                      <a:pt x="12026" y="2696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93" name="Google Shape;15593;p34"/>
              <p:cNvSpPr/>
              <p:nvPr/>
            </p:nvSpPr>
            <p:spPr>
              <a:xfrm>
                <a:off x="8986155" y="4571336"/>
                <a:ext cx="10574" cy="10574"/>
              </a:xfrm>
              <a:custGeom>
                <a:avLst/>
                <a:gdLst/>
                <a:ahLst/>
                <a:cxnLst/>
                <a:rect l="l" t="t" r="r" b="b"/>
                <a:pathLst>
                  <a:path w="10574" h="10574" extrusionOk="0">
                    <a:moveTo>
                      <a:pt x="10575" y="5287"/>
                    </a:moveTo>
                    <a:cubicBezTo>
                      <a:pt x="10575" y="8190"/>
                      <a:pt x="8190" y="10575"/>
                      <a:pt x="5287" y="10575"/>
                    </a:cubicBezTo>
                    <a:cubicBezTo>
                      <a:pt x="2385" y="10575"/>
                      <a:pt x="0" y="8190"/>
                      <a:pt x="0" y="5287"/>
                    </a:cubicBezTo>
                    <a:cubicBezTo>
                      <a:pt x="0" y="2384"/>
                      <a:pt x="2385" y="0"/>
                      <a:pt x="5287" y="0"/>
                    </a:cubicBezTo>
                    <a:cubicBezTo>
                      <a:pt x="8190" y="0"/>
                      <a:pt x="10575" y="2384"/>
                      <a:pt x="10575" y="52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94" name="Google Shape;15594;p34"/>
              <p:cNvSpPr/>
              <p:nvPr/>
            </p:nvSpPr>
            <p:spPr>
              <a:xfrm>
                <a:off x="9016168" y="4598602"/>
                <a:ext cx="11611" cy="11611"/>
              </a:xfrm>
              <a:custGeom>
                <a:avLst/>
                <a:gdLst/>
                <a:ahLst/>
                <a:cxnLst/>
                <a:rect l="l" t="t" r="r" b="b"/>
                <a:pathLst>
                  <a:path w="11611" h="11611" extrusionOk="0">
                    <a:moveTo>
                      <a:pt x="11611" y="5806"/>
                    </a:moveTo>
                    <a:cubicBezTo>
                      <a:pt x="11611" y="9020"/>
                      <a:pt x="9020" y="11611"/>
                      <a:pt x="5806" y="11611"/>
                    </a:cubicBezTo>
                    <a:cubicBezTo>
                      <a:pt x="2592" y="11611"/>
                      <a:pt x="0" y="9020"/>
                      <a:pt x="0" y="5806"/>
                    </a:cubicBezTo>
                    <a:cubicBezTo>
                      <a:pt x="0" y="2592"/>
                      <a:pt x="2592" y="0"/>
                      <a:pt x="5806" y="0"/>
                    </a:cubicBezTo>
                    <a:cubicBezTo>
                      <a:pt x="9020" y="0"/>
                      <a:pt x="11611" y="2592"/>
                      <a:pt x="11611" y="580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95" name="Google Shape;15595;p34"/>
              <p:cNvSpPr/>
              <p:nvPr/>
            </p:nvSpPr>
            <p:spPr>
              <a:xfrm>
                <a:off x="9055772" y="4541426"/>
                <a:ext cx="6012" cy="6013"/>
              </a:xfrm>
              <a:custGeom>
                <a:avLst/>
                <a:gdLst/>
                <a:ahLst/>
                <a:cxnLst/>
                <a:rect l="l" t="t" r="r" b="b"/>
                <a:pathLst>
                  <a:path w="6012" h="6013" extrusionOk="0">
                    <a:moveTo>
                      <a:pt x="6013" y="3007"/>
                    </a:moveTo>
                    <a:cubicBezTo>
                      <a:pt x="6013" y="4665"/>
                      <a:pt x="4665" y="6013"/>
                      <a:pt x="3006" y="6013"/>
                    </a:cubicBezTo>
                    <a:cubicBezTo>
                      <a:pt x="1347" y="6013"/>
                      <a:pt x="0" y="4665"/>
                      <a:pt x="0" y="3007"/>
                    </a:cubicBezTo>
                    <a:cubicBezTo>
                      <a:pt x="0" y="1348"/>
                      <a:pt x="1347" y="0"/>
                      <a:pt x="3006" y="0"/>
                    </a:cubicBezTo>
                    <a:cubicBezTo>
                      <a:pt x="4665" y="0"/>
                      <a:pt x="6013" y="1348"/>
                      <a:pt x="6013" y="30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96" name="Google Shape;15596;p34"/>
              <p:cNvSpPr/>
              <p:nvPr/>
            </p:nvSpPr>
            <p:spPr>
              <a:xfrm>
                <a:off x="8860191" y="4559517"/>
                <a:ext cx="14721" cy="14722"/>
              </a:xfrm>
              <a:custGeom>
                <a:avLst/>
                <a:gdLst/>
                <a:ahLst/>
                <a:cxnLst/>
                <a:rect l="l" t="t" r="r" b="b"/>
                <a:pathLst>
                  <a:path w="14721" h="14722" extrusionOk="0">
                    <a:moveTo>
                      <a:pt x="14722" y="7361"/>
                    </a:moveTo>
                    <a:cubicBezTo>
                      <a:pt x="14722" y="11456"/>
                      <a:pt x="11404" y="14722"/>
                      <a:pt x="7361" y="14722"/>
                    </a:cubicBezTo>
                    <a:cubicBezTo>
                      <a:pt x="3318" y="14722"/>
                      <a:pt x="0" y="11404"/>
                      <a:pt x="0" y="7361"/>
                    </a:cubicBezTo>
                    <a:cubicBezTo>
                      <a:pt x="0" y="3318"/>
                      <a:pt x="3318" y="0"/>
                      <a:pt x="7361" y="0"/>
                    </a:cubicBezTo>
                    <a:cubicBezTo>
                      <a:pt x="11404" y="0"/>
                      <a:pt x="14722" y="3318"/>
                      <a:pt x="14722" y="736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97" name="Google Shape;15597;p34"/>
              <p:cNvSpPr/>
              <p:nvPr/>
            </p:nvSpPr>
            <p:spPr>
              <a:xfrm>
                <a:off x="8962051" y="4663916"/>
                <a:ext cx="6634" cy="6635"/>
              </a:xfrm>
              <a:custGeom>
                <a:avLst/>
                <a:gdLst/>
                <a:ahLst/>
                <a:cxnLst/>
                <a:rect l="l" t="t" r="r" b="b"/>
                <a:pathLst>
                  <a:path w="6634" h="6635" extrusionOk="0">
                    <a:moveTo>
                      <a:pt x="6635" y="3318"/>
                    </a:moveTo>
                    <a:cubicBezTo>
                      <a:pt x="6635" y="5132"/>
                      <a:pt x="5184" y="6635"/>
                      <a:pt x="3318" y="6635"/>
                    </a:cubicBezTo>
                    <a:cubicBezTo>
                      <a:pt x="1451" y="6635"/>
                      <a:pt x="0" y="5184"/>
                      <a:pt x="0" y="3318"/>
                    </a:cubicBezTo>
                    <a:cubicBezTo>
                      <a:pt x="0" y="1452"/>
                      <a:pt x="1451" y="0"/>
                      <a:pt x="3318" y="0"/>
                    </a:cubicBezTo>
                    <a:cubicBezTo>
                      <a:pt x="5184" y="0"/>
                      <a:pt x="6635" y="1452"/>
                      <a:pt x="6635" y="33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98" name="Google Shape;15598;p34"/>
              <p:cNvSpPr/>
              <p:nvPr/>
            </p:nvSpPr>
            <p:spPr>
              <a:xfrm>
                <a:off x="8908296" y="4741257"/>
                <a:ext cx="13581" cy="13581"/>
              </a:xfrm>
              <a:custGeom>
                <a:avLst/>
                <a:gdLst/>
                <a:ahLst/>
                <a:cxnLst/>
                <a:rect l="l" t="t" r="r" b="b"/>
                <a:pathLst>
                  <a:path w="13581" h="13581" extrusionOk="0">
                    <a:moveTo>
                      <a:pt x="13581" y="6790"/>
                    </a:moveTo>
                    <a:cubicBezTo>
                      <a:pt x="13581" y="10541"/>
                      <a:pt x="10541" y="13581"/>
                      <a:pt x="6791" y="13581"/>
                    </a:cubicBezTo>
                    <a:cubicBezTo>
                      <a:pt x="3040" y="13581"/>
                      <a:pt x="0" y="10541"/>
                      <a:pt x="0" y="6790"/>
                    </a:cubicBezTo>
                    <a:cubicBezTo>
                      <a:pt x="0" y="3040"/>
                      <a:pt x="3040" y="-1"/>
                      <a:pt x="6791" y="-1"/>
                    </a:cubicBezTo>
                    <a:cubicBezTo>
                      <a:pt x="10541" y="-1"/>
                      <a:pt x="13581" y="3040"/>
                      <a:pt x="13581" y="679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99" name="Google Shape;15599;p34"/>
              <p:cNvSpPr/>
              <p:nvPr/>
            </p:nvSpPr>
            <p:spPr>
              <a:xfrm>
                <a:off x="8903786" y="4812895"/>
                <a:ext cx="12337" cy="12337"/>
              </a:xfrm>
              <a:custGeom>
                <a:avLst/>
                <a:gdLst/>
                <a:ahLst/>
                <a:cxnLst/>
                <a:rect l="l" t="t" r="r" b="b"/>
                <a:pathLst>
                  <a:path w="12337" h="12337" extrusionOk="0">
                    <a:moveTo>
                      <a:pt x="12337" y="6169"/>
                    </a:moveTo>
                    <a:cubicBezTo>
                      <a:pt x="12337" y="9590"/>
                      <a:pt x="9590" y="12337"/>
                      <a:pt x="6169" y="12337"/>
                    </a:cubicBezTo>
                    <a:cubicBezTo>
                      <a:pt x="2747" y="12337"/>
                      <a:pt x="0" y="9590"/>
                      <a:pt x="0" y="6169"/>
                    </a:cubicBezTo>
                    <a:cubicBezTo>
                      <a:pt x="0" y="2747"/>
                      <a:pt x="2747" y="0"/>
                      <a:pt x="6169" y="0"/>
                    </a:cubicBezTo>
                    <a:cubicBezTo>
                      <a:pt x="9590" y="0"/>
                      <a:pt x="12337" y="2747"/>
                      <a:pt x="12337" y="616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00" name="Google Shape;15600;p34"/>
              <p:cNvSpPr/>
              <p:nvPr/>
            </p:nvSpPr>
            <p:spPr>
              <a:xfrm>
                <a:off x="9022285" y="4752713"/>
                <a:ext cx="11404" cy="11404"/>
              </a:xfrm>
              <a:custGeom>
                <a:avLst/>
                <a:gdLst/>
                <a:ahLst/>
                <a:cxnLst/>
                <a:rect l="l" t="t" r="r" b="b"/>
                <a:pathLst>
                  <a:path w="11404" h="11404" extrusionOk="0">
                    <a:moveTo>
                      <a:pt x="11404" y="5702"/>
                    </a:moveTo>
                    <a:cubicBezTo>
                      <a:pt x="11404" y="8851"/>
                      <a:pt x="8851" y="11404"/>
                      <a:pt x="5702" y="11404"/>
                    </a:cubicBezTo>
                    <a:cubicBezTo>
                      <a:pt x="2553" y="11404"/>
                      <a:pt x="0" y="8851"/>
                      <a:pt x="0" y="5702"/>
                    </a:cubicBezTo>
                    <a:cubicBezTo>
                      <a:pt x="0" y="2553"/>
                      <a:pt x="2553" y="0"/>
                      <a:pt x="5702" y="0"/>
                    </a:cubicBezTo>
                    <a:cubicBezTo>
                      <a:pt x="8851" y="0"/>
                      <a:pt x="11404" y="2553"/>
                      <a:pt x="11404" y="57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01" name="Google Shape;15601;p34"/>
              <p:cNvSpPr/>
              <p:nvPr/>
            </p:nvSpPr>
            <p:spPr>
              <a:xfrm>
                <a:off x="9049136" y="4660028"/>
                <a:ext cx="8708" cy="8708"/>
              </a:xfrm>
              <a:custGeom>
                <a:avLst/>
                <a:gdLst/>
                <a:ahLst/>
                <a:cxnLst/>
                <a:rect l="l" t="t" r="r" b="b"/>
                <a:pathLst>
                  <a:path w="8708" h="8708" extrusionOk="0">
                    <a:moveTo>
                      <a:pt x="8709" y="4354"/>
                    </a:moveTo>
                    <a:cubicBezTo>
                      <a:pt x="8709" y="6791"/>
                      <a:pt x="6739" y="8709"/>
                      <a:pt x="4354" y="8709"/>
                    </a:cubicBezTo>
                    <a:cubicBezTo>
                      <a:pt x="1970" y="8709"/>
                      <a:pt x="0" y="6739"/>
                      <a:pt x="0" y="4354"/>
                    </a:cubicBezTo>
                    <a:cubicBezTo>
                      <a:pt x="0" y="1970"/>
                      <a:pt x="1970" y="0"/>
                      <a:pt x="4354" y="0"/>
                    </a:cubicBezTo>
                    <a:cubicBezTo>
                      <a:pt x="6739" y="0"/>
                      <a:pt x="8709" y="1970"/>
                      <a:pt x="8709" y="4354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02" name="Google Shape;15602;p34"/>
              <p:cNvSpPr/>
              <p:nvPr/>
            </p:nvSpPr>
            <p:spPr>
              <a:xfrm>
                <a:off x="8998751" y="4819064"/>
                <a:ext cx="11611" cy="11611"/>
              </a:xfrm>
              <a:custGeom>
                <a:avLst/>
                <a:gdLst/>
                <a:ahLst/>
                <a:cxnLst/>
                <a:rect l="l" t="t" r="r" b="b"/>
                <a:pathLst>
                  <a:path w="11611" h="11611" extrusionOk="0">
                    <a:moveTo>
                      <a:pt x="11611" y="5806"/>
                    </a:moveTo>
                    <a:cubicBezTo>
                      <a:pt x="11611" y="9020"/>
                      <a:pt x="9020" y="11611"/>
                      <a:pt x="5806" y="11611"/>
                    </a:cubicBezTo>
                    <a:cubicBezTo>
                      <a:pt x="2592" y="11611"/>
                      <a:pt x="0" y="9020"/>
                      <a:pt x="0" y="5806"/>
                    </a:cubicBezTo>
                    <a:cubicBezTo>
                      <a:pt x="0" y="2592"/>
                      <a:pt x="2592" y="0"/>
                      <a:pt x="5806" y="0"/>
                    </a:cubicBezTo>
                    <a:cubicBezTo>
                      <a:pt x="9020" y="0"/>
                      <a:pt x="11611" y="2592"/>
                      <a:pt x="11611" y="580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5603" name="Google Shape;15603;p34"/>
          <p:cNvGrpSpPr/>
          <p:nvPr/>
        </p:nvGrpSpPr>
        <p:grpSpPr>
          <a:xfrm>
            <a:off x="4083657" y="5667416"/>
            <a:ext cx="448244" cy="763957"/>
            <a:chOff x="3062742" y="4250562"/>
            <a:chExt cx="336183" cy="572968"/>
          </a:xfrm>
        </p:grpSpPr>
        <p:sp>
          <p:nvSpPr>
            <p:cNvPr id="15604" name="Google Shape;15604;p34"/>
            <p:cNvSpPr/>
            <p:nvPr/>
          </p:nvSpPr>
          <p:spPr>
            <a:xfrm>
              <a:off x="3205114" y="4722252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5605" name="Google Shape;15605;p34"/>
            <p:cNvGrpSpPr/>
            <p:nvPr/>
          </p:nvGrpSpPr>
          <p:grpSpPr>
            <a:xfrm>
              <a:off x="3062742" y="4250562"/>
              <a:ext cx="336183" cy="483204"/>
              <a:chOff x="3062742" y="4250562"/>
              <a:chExt cx="336183" cy="483204"/>
            </a:xfrm>
          </p:grpSpPr>
          <p:sp>
            <p:nvSpPr>
              <p:cNvPr id="15606" name="Google Shape;15606;p34"/>
              <p:cNvSpPr/>
              <p:nvPr/>
            </p:nvSpPr>
            <p:spPr>
              <a:xfrm>
                <a:off x="3062742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07" name="Google Shape;15607;p34"/>
              <p:cNvSpPr/>
              <p:nvPr/>
            </p:nvSpPr>
            <p:spPr>
              <a:xfrm>
                <a:off x="3062867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5608" name="Google Shape;15608;p34"/>
            <p:cNvGrpSpPr/>
            <p:nvPr/>
          </p:nvGrpSpPr>
          <p:grpSpPr>
            <a:xfrm>
              <a:off x="3093722" y="4286030"/>
              <a:ext cx="293400" cy="436481"/>
              <a:chOff x="3093722" y="4286030"/>
              <a:chExt cx="293400" cy="436481"/>
            </a:xfrm>
          </p:grpSpPr>
          <p:sp>
            <p:nvSpPr>
              <p:cNvPr id="15609" name="Google Shape;15609;p34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10" name="Google Shape;15610;p34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11" name="Google Shape;15611;p34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12" name="Google Shape;15612;p34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5613" name="Google Shape;15613;p34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15614" name="Google Shape;15614;p34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615" name="Google Shape;15615;p34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616" name="Google Shape;15616;p34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15617" name="Google Shape;15617;p34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618" name="Google Shape;15618;p34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5619" name="Google Shape;15619;p34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20" name="Google Shape;15620;p34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21" name="Google Shape;15621;p34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22" name="Google Shape;15622;p34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23" name="Google Shape;15623;p34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24" name="Google Shape;15624;p34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25" name="Google Shape;15625;p34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26" name="Google Shape;15626;p34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27" name="Google Shape;15627;p34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28" name="Google Shape;15628;p34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29" name="Google Shape;15629;p34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30" name="Google Shape;15630;p34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31" name="Google Shape;15631;p34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32" name="Google Shape;15632;p34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33" name="Google Shape;15633;p34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34" name="Google Shape;15634;p34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35" name="Google Shape;15635;p34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36" name="Google Shape;15636;p34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37" name="Google Shape;15637;p34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38" name="Google Shape;15638;p34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39" name="Google Shape;15639;p34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40" name="Google Shape;15640;p34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41" name="Google Shape;15641;p34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42" name="Google Shape;15642;p34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43" name="Google Shape;15643;p34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44" name="Google Shape;15644;p34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45" name="Google Shape;15645;p34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46" name="Google Shape;15646;p34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47" name="Google Shape;15647;p34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48" name="Google Shape;15648;p34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49" name="Google Shape;15649;p34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50" name="Google Shape;15650;p34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51" name="Google Shape;15651;p34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52" name="Google Shape;15652;p34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53" name="Google Shape;15653;p34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54" name="Google Shape;15654;p34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55" name="Google Shape;15655;p34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56" name="Google Shape;15656;p34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57" name="Google Shape;15657;p34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58" name="Google Shape;15658;p34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59" name="Google Shape;15659;p34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60" name="Google Shape;15660;p34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61" name="Google Shape;15661;p34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62" name="Google Shape;15662;p34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63" name="Google Shape;15663;p34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64" name="Google Shape;15664;p34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65" name="Google Shape;15665;p34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66" name="Google Shape;15666;p34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5667" name="Google Shape;15667;p34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15668" name="Google Shape;15668;p34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669" name="Google Shape;15669;p34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670" name="Google Shape;15670;p34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15671" name="Google Shape;15671;p34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672" name="Google Shape;15672;p34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673" name="Google Shape;15673;p34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15674" name="Google Shape;15674;p34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675" name="Google Shape;15675;p34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5676" name="Google Shape;15676;p34"/>
            <p:cNvGrpSpPr/>
            <p:nvPr/>
          </p:nvGrpSpPr>
          <p:grpSpPr>
            <a:xfrm>
              <a:off x="3089594" y="4291003"/>
              <a:ext cx="259983" cy="394409"/>
              <a:chOff x="3089594" y="4291003"/>
              <a:chExt cx="259983" cy="394409"/>
            </a:xfrm>
          </p:grpSpPr>
          <p:sp>
            <p:nvSpPr>
              <p:cNvPr id="15677" name="Google Shape;15677;p34"/>
              <p:cNvSpPr/>
              <p:nvPr/>
            </p:nvSpPr>
            <p:spPr>
              <a:xfrm>
                <a:off x="3159997" y="4380966"/>
                <a:ext cx="19905" cy="19905"/>
              </a:xfrm>
              <a:custGeom>
                <a:avLst/>
                <a:gdLst/>
                <a:ahLst/>
                <a:cxnLst/>
                <a:rect l="l" t="t" r="r" b="b"/>
                <a:pathLst>
                  <a:path w="24881" h="24881" extrusionOk="0">
                    <a:moveTo>
                      <a:pt x="24882" y="12441"/>
                    </a:moveTo>
                    <a:cubicBezTo>
                      <a:pt x="24882" y="19335"/>
                      <a:pt x="19283" y="24881"/>
                      <a:pt x="12441" y="24881"/>
                    </a:cubicBezTo>
                    <a:cubicBezTo>
                      <a:pt x="5598" y="24881"/>
                      <a:pt x="0" y="19283"/>
                      <a:pt x="0" y="12441"/>
                    </a:cubicBezTo>
                    <a:cubicBezTo>
                      <a:pt x="0" y="5598"/>
                      <a:pt x="5598" y="0"/>
                      <a:pt x="12441" y="0"/>
                    </a:cubicBezTo>
                    <a:cubicBezTo>
                      <a:pt x="19283" y="0"/>
                      <a:pt x="24882" y="5598"/>
                      <a:pt x="24882" y="1244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78" name="Google Shape;15678;p34"/>
              <p:cNvSpPr/>
              <p:nvPr/>
            </p:nvSpPr>
            <p:spPr>
              <a:xfrm>
                <a:off x="3223977" y="4521026"/>
                <a:ext cx="14846" cy="14846"/>
              </a:xfrm>
              <a:custGeom>
                <a:avLst/>
                <a:gdLst/>
                <a:ahLst/>
                <a:cxnLst/>
                <a:rect l="l" t="t" r="r" b="b"/>
                <a:pathLst>
                  <a:path w="18557" h="18557" extrusionOk="0">
                    <a:moveTo>
                      <a:pt x="18558" y="9279"/>
                    </a:moveTo>
                    <a:cubicBezTo>
                      <a:pt x="18558" y="14411"/>
                      <a:pt x="14411" y="18558"/>
                      <a:pt x="9279" y="18558"/>
                    </a:cubicBezTo>
                    <a:cubicBezTo>
                      <a:pt x="4147" y="18558"/>
                      <a:pt x="0" y="14411"/>
                      <a:pt x="0" y="9279"/>
                    </a:cubicBezTo>
                    <a:cubicBezTo>
                      <a:pt x="0" y="4147"/>
                      <a:pt x="4147" y="0"/>
                      <a:pt x="9279" y="0"/>
                    </a:cubicBezTo>
                    <a:cubicBezTo>
                      <a:pt x="14411" y="0"/>
                      <a:pt x="18558" y="4147"/>
                      <a:pt x="18558" y="927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79" name="Google Shape;15679;p34"/>
              <p:cNvSpPr/>
              <p:nvPr/>
            </p:nvSpPr>
            <p:spPr>
              <a:xfrm>
                <a:off x="3146903" y="4601376"/>
                <a:ext cx="18329" cy="1833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80" name="Google Shape;15680;p34"/>
              <p:cNvSpPr/>
              <p:nvPr/>
            </p:nvSpPr>
            <p:spPr>
              <a:xfrm>
                <a:off x="3332960" y="4673478"/>
                <a:ext cx="10616" cy="10616"/>
              </a:xfrm>
              <a:custGeom>
                <a:avLst/>
                <a:gdLst/>
                <a:ahLst/>
                <a:cxnLst/>
                <a:rect l="l" t="t" r="r" b="b"/>
                <a:pathLst>
                  <a:path w="13270" h="13270" extrusionOk="0">
                    <a:moveTo>
                      <a:pt x="13270" y="6635"/>
                    </a:moveTo>
                    <a:cubicBezTo>
                      <a:pt x="13270" y="10315"/>
                      <a:pt x="10315" y="13271"/>
                      <a:pt x="6635" y="13271"/>
                    </a:cubicBezTo>
                    <a:cubicBezTo>
                      <a:pt x="2955" y="13271"/>
                      <a:pt x="0" y="10315"/>
                      <a:pt x="0" y="6635"/>
                    </a:cubicBezTo>
                    <a:cubicBezTo>
                      <a:pt x="0" y="2955"/>
                      <a:pt x="2955" y="0"/>
                      <a:pt x="6635" y="0"/>
                    </a:cubicBezTo>
                    <a:cubicBezTo>
                      <a:pt x="10315" y="0"/>
                      <a:pt x="13270" y="2955"/>
                      <a:pt x="13270" y="663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81" name="Google Shape;15681;p34"/>
              <p:cNvSpPr/>
              <p:nvPr/>
            </p:nvSpPr>
            <p:spPr>
              <a:xfrm>
                <a:off x="3089594" y="4518416"/>
                <a:ext cx="18744" cy="18743"/>
              </a:xfrm>
              <a:custGeom>
                <a:avLst/>
                <a:gdLst/>
                <a:ahLst/>
                <a:cxnLst/>
                <a:rect l="l" t="t" r="r" b="b"/>
                <a:pathLst>
                  <a:path w="23430" h="23429" extrusionOk="0">
                    <a:moveTo>
                      <a:pt x="23430" y="11715"/>
                    </a:moveTo>
                    <a:cubicBezTo>
                      <a:pt x="23430" y="18194"/>
                      <a:pt x="18195" y="23430"/>
                      <a:pt x="11715" y="23430"/>
                    </a:cubicBezTo>
                    <a:cubicBezTo>
                      <a:pt x="5236" y="23430"/>
                      <a:pt x="0" y="18194"/>
                      <a:pt x="0" y="11715"/>
                    </a:cubicBezTo>
                    <a:cubicBezTo>
                      <a:pt x="0" y="5235"/>
                      <a:pt x="5236" y="0"/>
                      <a:pt x="11715" y="0"/>
                    </a:cubicBezTo>
                    <a:cubicBezTo>
                      <a:pt x="18195" y="0"/>
                      <a:pt x="23430" y="5235"/>
                      <a:pt x="23430" y="1171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5682" name="Google Shape;15682;p34"/>
              <p:cNvGrpSpPr/>
              <p:nvPr/>
            </p:nvGrpSpPr>
            <p:grpSpPr>
              <a:xfrm>
                <a:off x="3112468" y="4291003"/>
                <a:ext cx="237109" cy="394409"/>
                <a:chOff x="5632061" y="5281800"/>
                <a:chExt cx="296609" cy="493381"/>
              </a:xfrm>
            </p:grpSpPr>
            <p:sp>
              <p:nvSpPr>
                <p:cNvPr id="15683" name="Google Shape;15683;p34"/>
                <p:cNvSpPr/>
                <p:nvPr/>
              </p:nvSpPr>
              <p:spPr>
                <a:xfrm>
                  <a:off x="5824582" y="5601633"/>
                  <a:ext cx="20423" cy="204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23" h="20423" extrusionOk="0">
                      <a:moveTo>
                        <a:pt x="20424" y="10212"/>
                      </a:moveTo>
                      <a:cubicBezTo>
                        <a:pt x="20424" y="15862"/>
                        <a:pt x="15862" y="20423"/>
                        <a:pt x="10212" y="20423"/>
                      </a:cubicBezTo>
                      <a:cubicBezTo>
                        <a:pt x="4562" y="20423"/>
                        <a:pt x="0" y="15862"/>
                        <a:pt x="0" y="10212"/>
                      </a:cubicBezTo>
                      <a:cubicBezTo>
                        <a:pt x="0" y="4562"/>
                        <a:pt x="4562" y="0"/>
                        <a:pt x="10212" y="0"/>
                      </a:cubicBezTo>
                      <a:cubicBezTo>
                        <a:pt x="15862" y="0"/>
                        <a:pt x="20424" y="4562"/>
                        <a:pt x="20424" y="1021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684" name="Google Shape;15684;p34"/>
                <p:cNvSpPr/>
                <p:nvPr/>
              </p:nvSpPr>
              <p:spPr>
                <a:xfrm>
                  <a:off x="5814733" y="5491168"/>
                  <a:ext cx="11196" cy="111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96" h="11196" extrusionOk="0">
                      <a:moveTo>
                        <a:pt x="11197" y="5598"/>
                      </a:moveTo>
                      <a:cubicBezTo>
                        <a:pt x="11197" y="8690"/>
                        <a:pt x="8690" y="11197"/>
                        <a:pt x="5598" y="11197"/>
                      </a:cubicBezTo>
                      <a:cubicBezTo>
                        <a:pt x="2506" y="11197"/>
                        <a:pt x="0" y="8690"/>
                        <a:pt x="0" y="5598"/>
                      </a:cubicBezTo>
                      <a:cubicBezTo>
                        <a:pt x="0" y="2507"/>
                        <a:pt x="2506" y="0"/>
                        <a:pt x="5598" y="0"/>
                      </a:cubicBezTo>
                      <a:cubicBezTo>
                        <a:pt x="8690" y="0"/>
                        <a:pt x="11197" y="2507"/>
                        <a:pt x="11197" y="5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685" name="Google Shape;15685;p34"/>
                <p:cNvSpPr/>
                <p:nvPr/>
              </p:nvSpPr>
              <p:spPr>
                <a:xfrm>
                  <a:off x="5914571" y="5592250"/>
                  <a:ext cx="14099" cy="1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9" h="14100" extrusionOk="0">
                      <a:moveTo>
                        <a:pt x="14099" y="7050"/>
                      </a:moveTo>
                      <a:cubicBezTo>
                        <a:pt x="14099" y="10938"/>
                        <a:pt x="10937" y="14100"/>
                        <a:pt x="7050" y="14100"/>
                      </a:cubicBezTo>
                      <a:cubicBezTo>
                        <a:pt x="3162" y="14100"/>
                        <a:pt x="0" y="10938"/>
                        <a:pt x="0" y="7050"/>
                      </a:cubicBezTo>
                      <a:cubicBezTo>
                        <a:pt x="0" y="3163"/>
                        <a:pt x="3162" y="0"/>
                        <a:pt x="7050" y="0"/>
                      </a:cubicBezTo>
                      <a:cubicBezTo>
                        <a:pt x="10937" y="0"/>
                        <a:pt x="14099" y="3163"/>
                        <a:pt x="14099" y="705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686" name="Google Shape;15686;p34"/>
                <p:cNvSpPr/>
                <p:nvPr/>
              </p:nvSpPr>
              <p:spPr>
                <a:xfrm>
                  <a:off x="5740192" y="5751337"/>
                  <a:ext cx="23844" cy="238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44" h="23844" extrusionOk="0">
                      <a:moveTo>
                        <a:pt x="23845" y="11923"/>
                      </a:moveTo>
                      <a:cubicBezTo>
                        <a:pt x="23845" y="18507"/>
                        <a:pt x="18507" y="23845"/>
                        <a:pt x="11923" y="23845"/>
                      </a:cubicBezTo>
                      <a:cubicBezTo>
                        <a:pt x="5338" y="23845"/>
                        <a:pt x="0" y="18507"/>
                        <a:pt x="0" y="11923"/>
                      </a:cubicBezTo>
                      <a:cubicBezTo>
                        <a:pt x="0" y="5338"/>
                        <a:pt x="5338" y="0"/>
                        <a:pt x="11923" y="0"/>
                      </a:cubicBezTo>
                      <a:cubicBezTo>
                        <a:pt x="18507" y="0"/>
                        <a:pt x="23845" y="5338"/>
                        <a:pt x="23845" y="119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687" name="Google Shape;15687;p34"/>
                <p:cNvSpPr/>
                <p:nvPr/>
              </p:nvSpPr>
              <p:spPr>
                <a:xfrm>
                  <a:off x="5632061" y="5429120"/>
                  <a:ext cx="22186" cy="22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86" h="22186" extrusionOk="0">
                      <a:moveTo>
                        <a:pt x="22186" y="11093"/>
                      </a:moveTo>
                      <a:cubicBezTo>
                        <a:pt x="22186" y="17210"/>
                        <a:pt x="17210" y="22186"/>
                        <a:pt x="11093" y="22186"/>
                      </a:cubicBezTo>
                      <a:cubicBezTo>
                        <a:pt x="4976" y="22186"/>
                        <a:pt x="0" y="17210"/>
                        <a:pt x="0" y="11093"/>
                      </a:cubicBezTo>
                      <a:cubicBezTo>
                        <a:pt x="0" y="4977"/>
                        <a:pt x="4976" y="0"/>
                        <a:pt x="11093" y="0"/>
                      </a:cubicBezTo>
                      <a:cubicBezTo>
                        <a:pt x="17210" y="0"/>
                        <a:pt x="22186" y="4977"/>
                        <a:pt x="22186" y="110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688" name="Google Shape;15688;p34"/>
                <p:cNvSpPr/>
                <p:nvPr/>
              </p:nvSpPr>
              <p:spPr>
                <a:xfrm>
                  <a:off x="5652173" y="5611844"/>
                  <a:ext cx="12233" cy="122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3" h="12233" extrusionOk="0">
                      <a:moveTo>
                        <a:pt x="12233" y="6117"/>
                      </a:moveTo>
                      <a:cubicBezTo>
                        <a:pt x="12233" y="9487"/>
                        <a:pt x="9486" y="12233"/>
                        <a:pt x="6117" y="12233"/>
                      </a:cubicBezTo>
                      <a:cubicBezTo>
                        <a:pt x="2747" y="12233"/>
                        <a:pt x="0" y="9487"/>
                        <a:pt x="0" y="6117"/>
                      </a:cubicBezTo>
                      <a:cubicBezTo>
                        <a:pt x="0" y="2747"/>
                        <a:pt x="2747" y="0"/>
                        <a:pt x="6117" y="0"/>
                      </a:cubicBezTo>
                      <a:cubicBezTo>
                        <a:pt x="9486" y="0"/>
                        <a:pt x="12233" y="2747"/>
                        <a:pt x="12233" y="61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689" name="Google Shape;15689;p34"/>
                <p:cNvSpPr/>
                <p:nvPr/>
              </p:nvSpPr>
              <p:spPr>
                <a:xfrm>
                  <a:off x="5691517" y="5516154"/>
                  <a:ext cx="17002" cy="17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02" h="17002" extrusionOk="0">
                      <a:moveTo>
                        <a:pt x="17003" y="8501"/>
                      </a:moveTo>
                      <a:cubicBezTo>
                        <a:pt x="17003" y="13218"/>
                        <a:pt x="13167" y="17003"/>
                        <a:pt x="8501" y="17003"/>
                      </a:cubicBezTo>
                      <a:cubicBezTo>
                        <a:pt x="3836" y="17003"/>
                        <a:pt x="0" y="13167"/>
                        <a:pt x="0" y="8501"/>
                      </a:cubicBezTo>
                      <a:cubicBezTo>
                        <a:pt x="0" y="3836"/>
                        <a:pt x="3836" y="0"/>
                        <a:pt x="8501" y="0"/>
                      </a:cubicBezTo>
                      <a:cubicBezTo>
                        <a:pt x="13167" y="0"/>
                        <a:pt x="17003" y="3836"/>
                        <a:pt x="17003" y="850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690" name="Google Shape;15690;p34"/>
                <p:cNvSpPr/>
                <p:nvPr/>
              </p:nvSpPr>
              <p:spPr>
                <a:xfrm>
                  <a:off x="5823183" y="5382622"/>
                  <a:ext cx="18246" cy="18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46" h="18246" extrusionOk="0">
                      <a:moveTo>
                        <a:pt x="18247" y="9123"/>
                      </a:moveTo>
                      <a:cubicBezTo>
                        <a:pt x="18247" y="14151"/>
                        <a:pt x="14151" y="18247"/>
                        <a:pt x="9123" y="18247"/>
                      </a:cubicBezTo>
                      <a:cubicBezTo>
                        <a:pt x="4095" y="18247"/>
                        <a:pt x="0" y="14151"/>
                        <a:pt x="0" y="9123"/>
                      </a:cubicBezTo>
                      <a:cubicBezTo>
                        <a:pt x="0" y="4095"/>
                        <a:pt x="4095" y="0"/>
                        <a:pt x="9123" y="0"/>
                      </a:cubicBezTo>
                      <a:cubicBezTo>
                        <a:pt x="14151" y="0"/>
                        <a:pt x="18247" y="4095"/>
                        <a:pt x="18247" y="91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691" name="Google Shape;15691;p34"/>
                <p:cNvSpPr/>
                <p:nvPr/>
              </p:nvSpPr>
              <p:spPr>
                <a:xfrm>
                  <a:off x="5812038" y="5281800"/>
                  <a:ext cx="11922" cy="11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2" h="11870" extrusionOk="0">
                      <a:moveTo>
                        <a:pt x="11923" y="5961"/>
                      </a:moveTo>
                      <a:cubicBezTo>
                        <a:pt x="11923" y="9227"/>
                        <a:pt x="9279" y="11870"/>
                        <a:pt x="5961" y="11870"/>
                      </a:cubicBezTo>
                      <a:cubicBezTo>
                        <a:pt x="2644" y="11870"/>
                        <a:pt x="0" y="9227"/>
                        <a:pt x="0" y="5961"/>
                      </a:cubicBezTo>
                      <a:cubicBezTo>
                        <a:pt x="0" y="2696"/>
                        <a:pt x="2644" y="0"/>
                        <a:pt x="5961" y="0"/>
                      </a:cubicBezTo>
                      <a:cubicBezTo>
                        <a:pt x="9279" y="0"/>
                        <a:pt x="11923" y="2644"/>
                        <a:pt x="11923" y="596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692" name="Google Shape;15692;p34"/>
                <p:cNvSpPr/>
                <p:nvPr/>
              </p:nvSpPr>
              <p:spPr>
                <a:xfrm>
                  <a:off x="5894873" y="5422433"/>
                  <a:ext cx="21563" cy="21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3" h="21563" extrusionOk="0">
                      <a:moveTo>
                        <a:pt x="21564" y="10782"/>
                      </a:moveTo>
                      <a:cubicBezTo>
                        <a:pt x="21564" y="16743"/>
                        <a:pt x="16743" y="21564"/>
                        <a:pt x="10782" y="21564"/>
                      </a:cubicBezTo>
                      <a:cubicBezTo>
                        <a:pt x="4821" y="21564"/>
                        <a:pt x="0" y="16743"/>
                        <a:pt x="0" y="10782"/>
                      </a:cubicBezTo>
                      <a:cubicBezTo>
                        <a:pt x="0" y="4820"/>
                        <a:pt x="4821" y="0"/>
                        <a:pt x="10782" y="0"/>
                      </a:cubicBezTo>
                      <a:cubicBezTo>
                        <a:pt x="16743" y="0"/>
                        <a:pt x="21564" y="4820"/>
                        <a:pt x="21564" y="1078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693" name="Google Shape;15693;p34"/>
                <p:cNvSpPr/>
                <p:nvPr/>
              </p:nvSpPr>
              <p:spPr>
                <a:xfrm>
                  <a:off x="5820850" y="5733350"/>
                  <a:ext cx="15551" cy="155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51" h="15551" extrusionOk="0">
                      <a:moveTo>
                        <a:pt x="15551" y="7776"/>
                      </a:moveTo>
                      <a:cubicBezTo>
                        <a:pt x="15551" y="12078"/>
                        <a:pt x="12078" y="15551"/>
                        <a:pt x="7776" y="15551"/>
                      </a:cubicBezTo>
                      <a:cubicBezTo>
                        <a:pt x="3473" y="15551"/>
                        <a:pt x="0" y="12078"/>
                        <a:pt x="0" y="7776"/>
                      </a:cubicBezTo>
                      <a:cubicBezTo>
                        <a:pt x="0" y="3473"/>
                        <a:pt x="3473" y="0"/>
                        <a:pt x="7776" y="0"/>
                      </a:cubicBezTo>
                      <a:cubicBezTo>
                        <a:pt x="12078" y="0"/>
                        <a:pt x="15551" y="3473"/>
                        <a:pt x="15551" y="7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5694" name="Google Shape;15694;p34"/>
          <p:cNvGrpSpPr/>
          <p:nvPr/>
        </p:nvGrpSpPr>
        <p:grpSpPr>
          <a:xfrm>
            <a:off x="4616128" y="5811723"/>
            <a:ext cx="448051" cy="653952"/>
            <a:chOff x="3462096" y="4358792"/>
            <a:chExt cx="336038" cy="490464"/>
          </a:xfrm>
        </p:grpSpPr>
        <p:grpSp>
          <p:nvGrpSpPr>
            <p:cNvPr id="15695" name="Google Shape;15695;p34"/>
            <p:cNvGrpSpPr/>
            <p:nvPr/>
          </p:nvGrpSpPr>
          <p:grpSpPr>
            <a:xfrm>
              <a:off x="3462096" y="4358792"/>
              <a:ext cx="336038" cy="490464"/>
              <a:chOff x="3462096" y="4358792"/>
              <a:chExt cx="336038" cy="490464"/>
            </a:xfrm>
          </p:grpSpPr>
          <p:sp>
            <p:nvSpPr>
              <p:cNvPr id="15696" name="Google Shape;15696;p34"/>
              <p:cNvSpPr/>
              <p:nvPr/>
            </p:nvSpPr>
            <p:spPr>
              <a:xfrm>
                <a:off x="3620533" y="4769534"/>
                <a:ext cx="25227" cy="79723"/>
              </a:xfrm>
              <a:custGeom>
                <a:avLst/>
                <a:gdLst/>
                <a:ahLst/>
                <a:cxnLst/>
                <a:rect l="l" t="t" r="r" b="b"/>
                <a:pathLst>
                  <a:path w="34322" h="108467" extrusionOk="0">
                    <a:moveTo>
                      <a:pt x="1592" y="3939"/>
                    </a:moveTo>
                    <a:cubicBezTo>
                      <a:pt x="1592" y="37114"/>
                      <a:pt x="-2659" y="74178"/>
                      <a:pt x="2732" y="106887"/>
                    </a:cubicBezTo>
                    <a:cubicBezTo>
                      <a:pt x="9264" y="108960"/>
                      <a:pt x="19838" y="109064"/>
                      <a:pt x="26421" y="106783"/>
                    </a:cubicBezTo>
                    <a:cubicBezTo>
                      <a:pt x="27095" y="86463"/>
                      <a:pt x="30102" y="66402"/>
                      <a:pt x="30620" y="45979"/>
                    </a:cubicBezTo>
                    <a:cubicBezTo>
                      <a:pt x="30983" y="31827"/>
                      <a:pt x="35234" y="15913"/>
                      <a:pt x="34145" y="2228"/>
                    </a:cubicBezTo>
                    <a:cubicBezTo>
                      <a:pt x="26940" y="-674"/>
                      <a:pt x="17817" y="-1348"/>
                      <a:pt x="1540" y="393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97" name="Google Shape;15697;p34"/>
              <p:cNvSpPr/>
              <p:nvPr/>
            </p:nvSpPr>
            <p:spPr>
              <a:xfrm>
                <a:off x="3633162" y="4501036"/>
                <a:ext cx="12649" cy="12649"/>
              </a:xfrm>
              <a:custGeom>
                <a:avLst/>
                <a:gdLst/>
                <a:ahLst/>
                <a:cxnLst/>
                <a:rect l="l" t="t" r="r" b="b"/>
                <a:pathLst>
                  <a:path w="17209" h="17209" extrusionOk="0">
                    <a:moveTo>
                      <a:pt x="17210" y="8605"/>
                    </a:moveTo>
                    <a:cubicBezTo>
                      <a:pt x="17210" y="13357"/>
                      <a:pt x="13357" y="17210"/>
                      <a:pt x="8605" y="17210"/>
                    </a:cubicBezTo>
                    <a:cubicBezTo>
                      <a:pt x="3852" y="17210"/>
                      <a:pt x="0" y="13358"/>
                      <a:pt x="0" y="8605"/>
                    </a:cubicBezTo>
                    <a:cubicBezTo>
                      <a:pt x="0" y="3853"/>
                      <a:pt x="3853" y="0"/>
                      <a:pt x="8605" y="0"/>
                    </a:cubicBezTo>
                    <a:cubicBezTo>
                      <a:pt x="13357" y="0"/>
                      <a:pt x="17210" y="3852"/>
                      <a:pt x="17210" y="86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98" name="Google Shape;15698;p34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99" name="Google Shape;15699;p34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00" name="Google Shape;15700;p34"/>
              <p:cNvSpPr/>
              <p:nvPr/>
            </p:nvSpPr>
            <p:spPr>
              <a:xfrm>
                <a:off x="3683001" y="4572273"/>
                <a:ext cx="7696" cy="7696"/>
              </a:xfrm>
              <a:custGeom>
                <a:avLst/>
                <a:gdLst/>
                <a:ahLst/>
                <a:cxnLst/>
                <a:rect l="l" t="t" r="r" b="b"/>
                <a:pathLst>
                  <a:path w="10471" h="10471" extrusionOk="0">
                    <a:moveTo>
                      <a:pt x="10471" y="5236"/>
                    </a:moveTo>
                    <a:cubicBezTo>
                      <a:pt x="10471" y="8139"/>
                      <a:pt x="8138" y="10471"/>
                      <a:pt x="5236" y="10471"/>
                    </a:cubicBezTo>
                    <a:cubicBezTo>
                      <a:pt x="2333" y="10471"/>
                      <a:pt x="0" y="8139"/>
                      <a:pt x="0" y="5236"/>
                    </a:cubicBezTo>
                    <a:cubicBezTo>
                      <a:pt x="0" y="2333"/>
                      <a:pt x="2333" y="0"/>
                      <a:pt x="5236" y="0"/>
                    </a:cubicBezTo>
                    <a:cubicBezTo>
                      <a:pt x="8138" y="0"/>
                      <a:pt x="10471" y="2333"/>
                      <a:pt x="10471" y="523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01" name="Google Shape;15701;p34"/>
              <p:cNvSpPr/>
              <p:nvPr/>
            </p:nvSpPr>
            <p:spPr>
              <a:xfrm>
                <a:off x="3633162" y="4572273"/>
                <a:ext cx="10743" cy="10743"/>
              </a:xfrm>
              <a:custGeom>
                <a:avLst/>
                <a:gdLst/>
                <a:ahLst/>
                <a:cxnLst/>
                <a:rect l="l" t="t" r="r" b="b"/>
                <a:pathLst>
                  <a:path w="14617" h="14617" extrusionOk="0">
                    <a:moveTo>
                      <a:pt x="14618" y="7309"/>
                    </a:moveTo>
                    <a:cubicBezTo>
                      <a:pt x="14618" y="11346"/>
                      <a:pt x="11345" y="14618"/>
                      <a:pt x="7309" y="14618"/>
                    </a:cubicBezTo>
                    <a:cubicBezTo>
                      <a:pt x="3272" y="14618"/>
                      <a:pt x="0" y="11346"/>
                      <a:pt x="0" y="7309"/>
                    </a:cubicBezTo>
                    <a:cubicBezTo>
                      <a:pt x="0" y="3273"/>
                      <a:pt x="3273" y="0"/>
                      <a:pt x="7309" y="0"/>
                    </a:cubicBezTo>
                    <a:cubicBezTo>
                      <a:pt x="11346" y="0"/>
                      <a:pt x="14618" y="3272"/>
                      <a:pt x="14618" y="730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02" name="Google Shape;15702;p34"/>
              <p:cNvSpPr/>
              <p:nvPr/>
            </p:nvSpPr>
            <p:spPr>
              <a:xfrm>
                <a:off x="3638492" y="4656568"/>
                <a:ext cx="16840" cy="1684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03" name="Google Shape;15703;p34"/>
              <p:cNvSpPr/>
              <p:nvPr/>
            </p:nvSpPr>
            <p:spPr>
              <a:xfrm>
                <a:off x="3591471" y="4631858"/>
                <a:ext cx="7924" cy="7924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1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04" name="Google Shape;15704;p34"/>
              <p:cNvSpPr/>
              <p:nvPr/>
            </p:nvSpPr>
            <p:spPr>
              <a:xfrm>
                <a:off x="3610165" y="4723007"/>
                <a:ext cx="6705" cy="6705"/>
              </a:xfrm>
              <a:custGeom>
                <a:avLst/>
                <a:gdLst/>
                <a:ahLst/>
                <a:cxnLst/>
                <a:rect l="l" t="t" r="r" b="b"/>
                <a:pathLst>
                  <a:path w="9123" h="9123" extrusionOk="0">
                    <a:moveTo>
                      <a:pt x="9123" y="4562"/>
                    </a:moveTo>
                    <a:cubicBezTo>
                      <a:pt x="9123" y="7102"/>
                      <a:pt x="7050" y="9123"/>
                      <a:pt x="4562" y="9123"/>
                    </a:cubicBezTo>
                    <a:cubicBezTo>
                      <a:pt x="2074" y="9123"/>
                      <a:pt x="0" y="7050"/>
                      <a:pt x="0" y="4562"/>
                    </a:cubicBezTo>
                    <a:cubicBezTo>
                      <a:pt x="0" y="2074"/>
                      <a:pt x="2074" y="0"/>
                      <a:pt x="4562" y="0"/>
                    </a:cubicBezTo>
                    <a:cubicBezTo>
                      <a:pt x="7050" y="0"/>
                      <a:pt x="9123" y="2074"/>
                      <a:pt x="9123" y="456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05" name="Google Shape;15705;p34"/>
              <p:cNvSpPr/>
              <p:nvPr/>
            </p:nvSpPr>
            <p:spPr>
              <a:xfrm>
                <a:off x="3707254" y="4722969"/>
                <a:ext cx="11201" cy="11201"/>
              </a:xfrm>
              <a:custGeom>
                <a:avLst/>
                <a:gdLst/>
                <a:ahLst/>
                <a:cxnLst/>
                <a:rect l="l" t="t" r="r" b="b"/>
                <a:pathLst>
                  <a:path w="15240" h="15240" extrusionOk="0">
                    <a:moveTo>
                      <a:pt x="15240" y="7620"/>
                    </a:moveTo>
                    <a:cubicBezTo>
                      <a:pt x="15240" y="11829"/>
                      <a:pt x="11828" y="15240"/>
                      <a:pt x="7620" y="15240"/>
                    </a:cubicBezTo>
                    <a:cubicBezTo>
                      <a:pt x="3412" y="15240"/>
                      <a:pt x="0" y="11829"/>
                      <a:pt x="0" y="7620"/>
                    </a:cubicBezTo>
                    <a:cubicBezTo>
                      <a:pt x="0" y="3412"/>
                      <a:pt x="3412" y="0"/>
                      <a:pt x="7620" y="0"/>
                    </a:cubicBezTo>
                    <a:cubicBezTo>
                      <a:pt x="11828" y="0"/>
                      <a:pt x="15240" y="3412"/>
                      <a:pt x="15240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06" name="Google Shape;15706;p34"/>
              <p:cNvSpPr/>
              <p:nvPr/>
            </p:nvSpPr>
            <p:spPr>
              <a:xfrm>
                <a:off x="3718409" y="4622416"/>
                <a:ext cx="19812" cy="19812"/>
              </a:xfrm>
              <a:custGeom>
                <a:avLst/>
                <a:gdLst/>
                <a:ahLst/>
                <a:cxnLst/>
                <a:rect l="l" t="t" r="r" b="b"/>
                <a:pathLst>
                  <a:path w="26955" h="26955" extrusionOk="0">
                    <a:moveTo>
                      <a:pt x="26955" y="13478"/>
                    </a:moveTo>
                    <a:cubicBezTo>
                      <a:pt x="26955" y="20921"/>
                      <a:pt x="20921" y="26955"/>
                      <a:pt x="13478" y="26955"/>
                    </a:cubicBezTo>
                    <a:cubicBezTo>
                      <a:pt x="6034" y="26955"/>
                      <a:pt x="0" y="20921"/>
                      <a:pt x="0" y="13478"/>
                    </a:cubicBezTo>
                    <a:cubicBezTo>
                      <a:pt x="0" y="6034"/>
                      <a:pt x="6034" y="0"/>
                      <a:pt x="13478" y="0"/>
                    </a:cubicBezTo>
                    <a:cubicBezTo>
                      <a:pt x="20921" y="0"/>
                      <a:pt x="26955" y="6034"/>
                      <a:pt x="26955" y="1347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07" name="Google Shape;15707;p34"/>
              <p:cNvSpPr/>
              <p:nvPr/>
            </p:nvSpPr>
            <p:spPr>
              <a:xfrm>
                <a:off x="3675919" y="4612935"/>
                <a:ext cx="7086" cy="7086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9641" extrusionOk="0">
                    <a:moveTo>
                      <a:pt x="9642" y="4821"/>
                    </a:moveTo>
                    <a:cubicBezTo>
                      <a:pt x="9642" y="7483"/>
                      <a:pt x="7483" y="9642"/>
                      <a:pt x="4821" y="9642"/>
                    </a:cubicBezTo>
                    <a:cubicBezTo>
                      <a:pt x="2158" y="9642"/>
                      <a:pt x="0" y="7483"/>
                      <a:pt x="0" y="4821"/>
                    </a:cubicBezTo>
                    <a:cubicBezTo>
                      <a:pt x="0" y="2158"/>
                      <a:pt x="2158" y="0"/>
                      <a:pt x="4821" y="0"/>
                    </a:cubicBezTo>
                    <a:cubicBezTo>
                      <a:pt x="7483" y="0"/>
                      <a:pt x="9642" y="2158"/>
                      <a:pt x="9642" y="48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08" name="Google Shape;15708;p34"/>
              <p:cNvSpPr/>
              <p:nvPr/>
            </p:nvSpPr>
            <p:spPr>
              <a:xfrm>
                <a:off x="3646907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09" name="Google Shape;15709;p34"/>
              <p:cNvSpPr/>
              <p:nvPr/>
            </p:nvSpPr>
            <p:spPr>
              <a:xfrm>
                <a:off x="3753019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10" name="Google Shape;15710;p34"/>
              <p:cNvSpPr/>
              <p:nvPr/>
            </p:nvSpPr>
            <p:spPr>
              <a:xfrm>
                <a:off x="3583476" y="4463724"/>
                <a:ext cx="11963" cy="11963"/>
              </a:xfrm>
              <a:custGeom>
                <a:avLst/>
                <a:gdLst/>
                <a:ahLst/>
                <a:cxnLst/>
                <a:rect l="l" t="t" r="r" b="b"/>
                <a:pathLst>
                  <a:path w="16276" h="16276" extrusionOk="0">
                    <a:moveTo>
                      <a:pt x="16277" y="8139"/>
                    </a:moveTo>
                    <a:cubicBezTo>
                      <a:pt x="16277" y="12648"/>
                      <a:pt x="12648" y="16277"/>
                      <a:pt x="8138" y="16277"/>
                    </a:cubicBezTo>
                    <a:cubicBezTo>
                      <a:pt x="3629" y="16277"/>
                      <a:pt x="0" y="12648"/>
                      <a:pt x="0" y="8139"/>
                    </a:cubicBezTo>
                    <a:cubicBezTo>
                      <a:pt x="0" y="3629"/>
                      <a:pt x="3629" y="0"/>
                      <a:pt x="8138" y="0"/>
                    </a:cubicBezTo>
                    <a:cubicBezTo>
                      <a:pt x="12648" y="0"/>
                      <a:pt x="16277" y="3629"/>
                      <a:pt x="16277" y="813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11" name="Google Shape;15711;p34"/>
              <p:cNvSpPr/>
              <p:nvPr/>
            </p:nvSpPr>
            <p:spPr>
              <a:xfrm>
                <a:off x="3624328" y="4406804"/>
                <a:ext cx="8839" cy="8839"/>
              </a:xfrm>
              <a:custGeom>
                <a:avLst/>
                <a:gdLst/>
                <a:ahLst/>
                <a:cxnLst/>
                <a:rect l="l" t="t" r="r" b="b"/>
                <a:pathLst>
                  <a:path w="12026" h="12026" extrusionOk="0">
                    <a:moveTo>
                      <a:pt x="12026" y="6013"/>
                    </a:moveTo>
                    <a:cubicBezTo>
                      <a:pt x="12026" y="9334"/>
                      <a:pt x="9334" y="12027"/>
                      <a:pt x="6013" y="12027"/>
                    </a:cubicBezTo>
                    <a:cubicBezTo>
                      <a:pt x="2692" y="12027"/>
                      <a:pt x="0" y="9334"/>
                      <a:pt x="0" y="6013"/>
                    </a:cubicBezTo>
                    <a:cubicBezTo>
                      <a:pt x="0" y="2693"/>
                      <a:pt x="2692" y="0"/>
                      <a:pt x="6013" y="0"/>
                    </a:cubicBezTo>
                    <a:cubicBezTo>
                      <a:pt x="9334" y="0"/>
                      <a:pt x="12026" y="2693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12" name="Google Shape;15712;p34"/>
              <p:cNvSpPr/>
              <p:nvPr/>
            </p:nvSpPr>
            <p:spPr>
              <a:xfrm>
                <a:off x="3591471" y="4415637"/>
                <a:ext cx="7924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2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13" name="Google Shape;15713;p34"/>
              <p:cNvSpPr/>
              <p:nvPr/>
            </p:nvSpPr>
            <p:spPr>
              <a:xfrm>
                <a:off x="3668571" y="4463724"/>
                <a:ext cx="10896" cy="10896"/>
              </a:xfrm>
              <a:custGeom>
                <a:avLst/>
                <a:gdLst/>
                <a:ahLst/>
                <a:cxnLst/>
                <a:rect l="l" t="t" r="r" b="b"/>
                <a:pathLst>
                  <a:path w="14825" h="14825" extrusionOk="0">
                    <a:moveTo>
                      <a:pt x="14825" y="7413"/>
                    </a:moveTo>
                    <a:cubicBezTo>
                      <a:pt x="14825" y="11507"/>
                      <a:pt x="11506" y="14826"/>
                      <a:pt x="7413" y="14826"/>
                    </a:cubicBezTo>
                    <a:cubicBezTo>
                      <a:pt x="3319" y="14826"/>
                      <a:pt x="0" y="11507"/>
                      <a:pt x="0" y="7413"/>
                    </a:cubicBezTo>
                    <a:cubicBezTo>
                      <a:pt x="0" y="3319"/>
                      <a:pt x="3319" y="0"/>
                      <a:pt x="7413" y="0"/>
                    </a:cubicBezTo>
                    <a:cubicBezTo>
                      <a:pt x="11507" y="0"/>
                      <a:pt x="14825" y="3319"/>
                      <a:pt x="14825" y="74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5714" name="Google Shape;15714;p34"/>
            <p:cNvSpPr/>
            <p:nvPr/>
          </p:nvSpPr>
          <p:spPr>
            <a:xfrm>
              <a:off x="3545211" y="4603950"/>
              <a:ext cx="8991" cy="8991"/>
            </a:xfrm>
            <a:custGeom>
              <a:avLst/>
              <a:gdLst/>
              <a:ahLst/>
              <a:cxnLst/>
              <a:rect l="l" t="t" r="r" b="b"/>
              <a:pathLst>
                <a:path w="12233" h="12233" extrusionOk="0">
                  <a:moveTo>
                    <a:pt x="12233" y="6116"/>
                  </a:moveTo>
                  <a:cubicBezTo>
                    <a:pt x="12233" y="9486"/>
                    <a:pt x="9486" y="12233"/>
                    <a:pt x="6117" y="12233"/>
                  </a:cubicBezTo>
                  <a:cubicBezTo>
                    <a:pt x="2747" y="12233"/>
                    <a:pt x="0" y="9486"/>
                    <a:pt x="0" y="6116"/>
                  </a:cubicBezTo>
                  <a:cubicBezTo>
                    <a:pt x="0" y="2747"/>
                    <a:pt x="2747" y="0"/>
                    <a:pt x="6117" y="0"/>
                  </a:cubicBezTo>
                  <a:cubicBezTo>
                    <a:pt x="9486" y="0"/>
                    <a:pt x="12233" y="2747"/>
                    <a:pt x="12233" y="61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15" name="Google Shape;15715;p34"/>
            <p:cNvSpPr/>
            <p:nvPr/>
          </p:nvSpPr>
          <p:spPr>
            <a:xfrm>
              <a:off x="3566609" y="4583047"/>
              <a:ext cx="12801" cy="12801"/>
            </a:xfrm>
            <a:custGeom>
              <a:avLst/>
              <a:gdLst/>
              <a:ahLst/>
              <a:cxnLst/>
              <a:rect l="l" t="t" r="r" b="b"/>
              <a:pathLst>
                <a:path w="17417" h="17417" extrusionOk="0">
                  <a:moveTo>
                    <a:pt x="17417" y="8709"/>
                  </a:moveTo>
                  <a:cubicBezTo>
                    <a:pt x="17417" y="13530"/>
                    <a:pt x="13529" y="17418"/>
                    <a:pt x="8709" y="17418"/>
                  </a:cubicBezTo>
                  <a:cubicBezTo>
                    <a:pt x="3888" y="17418"/>
                    <a:pt x="0" y="13530"/>
                    <a:pt x="0" y="8709"/>
                  </a:cubicBezTo>
                  <a:cubicBezTo>
                    <a:pt x="0" y="3888"/>
                    <a:pt x="3888" y="0"/>
                    <a:pt x="8709" y="0"/>
                  </a:cubicBezTo>
                  <a:cubicBezTo>
                    <a:pt x="13529" y="0"/>
                    <a:pt x="17417" y="3888"/>
                    <a:pt x="17417" y="870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16" name="Google Shape;15716;p34"/>
            <p:cNvSpPr/>
            <p:nvPr/>
          </p:nvSpPr>
          <p:spPr>
            <a:xfrm>
              <a:off x="3572967" y="4681507"/>
              <a:ext cx="4800" cy="4800"/>
            </a:xfrm>
            <a:custGeom>
              <a:avLst/>
              <a:gdLst/>
              <a:ahLst/>
              <a:cxnLst/>
              <a:rect l="l" t="t" r="r" b="b"/>
              <a:pathLst>
                <a:path w="6531" h="6531" extrusionOk="0">
                  <a:moveTo>
                    <a:pt x="6531" y="3266"/>
                  </a:moveTo>
                  <a:cubicBezTo>
                    <a:pt x="6531" y="5080"/>
                    <a:pt x="5080" y="6531"/>
                    <a:pt x="3266" y="6531"/>
                  </a:cubicBezTo>
                  <a:cubicBezTo>
                    <a:pt x="1452" y="6531"/>
                    <a:pt x="0" y="5080"/>
                    <a:pt x="0" y="3266"/>
                  </a:cubicBezTo>
                  <a:cubicBezTo>
                    <a:pt x="0" y="1451"/>
                    <a:pt x="1452" y="0"/>
                    <a:pt x="3266" y="0"/>
                  </a:cubicBezTo>
                  <a:cubicBezTo>
                    <a:pt x="5080" y="0"/>
                    <a:pt x="6531" y="1451"/>
                    <a:pt x="6531" y="32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17" name="Google Shape;15717;p34"/>
            <p:cNvSpPr/>
            <p:nvPr/>
          </p:nvSpPr>
          <p:spPr>
            <a:xfrm>
              <a:off x="3526593" y="4734163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8708" h="8708" extrusionOk="0">
                  <a:moveTo>
                    <a:pt x="8709" y="4354"/>
                  </a:moveTo>
                  <a:cubicBezTo>
                    <a:pt x="8709" y="6790"/>
                    <a:pt x="6739" y="8709"/>
                    <a:pt x="4354" y="8709"/>
                  </a:cubicBezTo>
                  <a:cubicBezTo>
                    <a:pt x="1970" y="8709"/>
                    <a:pt x="0" y="6739"/>
                    <a:pt x="0" y="4354"/>
                  </a:cubicBezTo>
                  <a:cubicBezTo>
                    <a:pt x="0" y="1970"/>
                    <a:pt x="1970" y="0"/>
                    <a:pt x="4354" y="0"/>
                  </a:cubicBezTo>
                  <a:cubicBezTo>
                    <a:pt x="6739" y="0"/>
                    <a:pt x="8709" y="1970"/>
                    <a:pt x="8709" y="43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5718" name="Google Shape;15718;p34"/>
          <p:cNvGrpSpPr/>
          <p:nvPr/>
        </p:nvGrpSpPr>
        <p:grpSpPr>
          <a:xfrm>
            <a:off x="6065444" y="5972373"/>
            <a:ext cx="448051" cy="653952"/>
            <a:chOff x="3462096" y="4358792"/>
            <a:chExt cx="336038" cy="490464"/>
          </a:xfrm>
        </p:grpSpPr>
        <p:grpSp>
          <p:nvGrpSpPr>
            <p:cNvPr id="15719" name="Google Shape;15719;p34"/>
            <p:cNvGrpSpPr/>
            <p:nvPr/>
          </p:nvGrpSpPr>
          <p:grpSpPr>
            <a:xfrm>
              <a:off x="3462096" y="4358792"/>
              <a:ext cx="336038" cy="490464"/>
              <a:chOff x="3462096" y="4358792"/>
              <a:chExt cx="336038" cy="490464"/>
            </a:xfrm>
          </p:grpSpPr>
          <p:sp>
            <p:nvSpPr>
              <p:cNvPr id="15720" name="Google Shape;15720;p34"/>
              <p:cNvSpPr/>
              <p:nvPr/>
            </p:nvSpPr>
            <p:spPr>
              <a:xfrm>
                <a:off x="3620533" y="4769534"/>
                <a:ext cx="25227" cy="79723"/>
              </a:xfrm>
              <a:custGeom>
                <a:avLst/>
                <a:gdLst/>
                <a:ahLst/>
                <a:cxnLst/>
                <a:rect l="l" t="t" r="r" b="b"/>
                <a:pathLst>
                  <a:path w="34322" h="108467" extrusionOk="0">
                    <a:moveTo>
                      <a:pt x="1592" y="3939"/>
                    </a:moveTo>
                    <a:cubicBezTo>
                      <a:pt x="1592" y="37114"/>
                      <a:pt x="-2659" y="74178"/>
                      <a:pt x="2732" y="106887"/>
                    </a:cubicBezTo>
                    <a:cubicBezTo>
                      <a:pt x="9264" y="108960"/>
                      <a:pt x="19838" y="109064"/>
                      <a:pt x="26421" y="106783"/>
                    </a:cubicBezTo>
                    <a:cubicBezTo>
                      <a:pt x="27095" y="86463"/>
                      <a:pt x="30102" y="66402"/>
                      <a:pt x="30620" y="45979"/>
                    </a:cubicBezTo>
                    <a:cubicBezTo>
                      <a:pt x="30983" y="31827"/>
                      <a:pt x="35234" y="15913"/>
                      <a:pt x="34145" y="2228"/>
                    </a:cubicBezTo>
                    <a:cubicBezTo>
                      <a:pt x="26940" y="-674"/>
                      <a:pt x="17817" y="-1348"/>
                      <a:pt x="1540" y="393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21" name="Google Shape;15721;p34"/>
              <p:cNvSpPr/>
              <p:nvPr/>
            </p:nvSpPr>
            <p:spPr>
              <a:xfrm>
                <a:off x="3633162" y="4501036"/>
                <a:ext cx="12649" cy="12649"/>
              </a:xfrm>
              <a:custGeom>
                <a:avLst/>
                <a:gdLst/>
                <a:ahLst/>
                <a:cxnLst/>
                <a:rect l="l" t="t" r="r" b="b"/>
                <a:pathLst>
                  <a:path w="17209" h="17209" extrusionOk="0">
                    <a:moveTo>
                      <a:pt x="17210" y="8605"/>
                    </a:moveTo>
                    <a:cubicBezTo>
                      <a:pt x="17210" y="13357"/>
                      <a:pt x="13357" y="17210"/>
                      <a:pt x="8605" y="17210"/>
                    </a:cubicBezTo>
                    <a:cubicBezTo>
                      <a:pt x="3852" y="17210"/>
                      <a:pt x="0" y="13358"/>
                      <a:pt x="0" y="8605"/>
                    </a:cubicBezTo>
                    <a:cubicBezTo>
                      <a:pt x="0" y="3853"/>
                      <a:pt x="3853" y="0"/>
                      <a:pt x="8605" y="0"/>
                    </a:cubicBezTo>
                    <a:cubicBezTo>
                      <a:pt x="13357" y="0"/>
                      <a:pt x="17210" y="3852"/>
                      <a:pt x="17210" y="86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22" name="Google Shape;15722;p34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23" name="Google Shape;15723;p34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24" name="Google Shape;15724;p34"/>
              <p:cNvSpPr/>
              <p:nvPr/>
            </p:nvSpPr>
            <p:spPr>
              <a:xfrm>
                <a:off x="3683001" y="4572273"/>
                <a:ext cx="7696" cy="7696"/>
              </a:xfrm>
              <a:custGeom>
                <a:avLst/>
                <a:gdLst/>
                <a:ahLst/>
                <a:cxnLst/>
                <a:rect l="l" t="t" r="r" b="b"/>
                <a:pathLst>
                  <a:path w="10471" h="10471" extrusionOk="0">
                    <a:moveTo>
                      <a:pt x="10471" y="5236"/>
                    </a:moveTo>
                    <a:cubicBezTo>
                      <a:pt x="10471" y="8139"/>
                      <a:pt x="8138" y="10471"/>
                      <a:pt x="5236" y="10471"/>
                    </a:cubicBezTo>
                    <a:cubicBezTo>
                      <a:pt x="2333" y="10471"/>
                      <a:pt x="0" y="8139"/>
                      <a:pt x="0" y="5236"/>
                    </a:cubicBezTo>
                    <a:cubicBezTo>
                      <a:pt x="0" y="2333"/>
                      <a:pt x="2333" y="0"/>
                      <a:pt x="5236" y="0"/>
                    </a:cubicBezTo>
                    <a:cubicBezTo>
                      <a:pt x="8138" y="0"/>
                      <a:pt x="10471" y="2333"/>
                      <a:pt x="10471" y="523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25" name="Google Shape;15725;p34"/>
              <p:cNvSpPr/>
              <p:nvPr/>
            </p:nvSpPr>
            <p:spPr>
              <a:xfrm>
                <a:off x="3633162" y="4572273"/>
                <a:ext cx="10743" cy="10743"/>
              </a:xfrm>
              <a:custGeom>
                <a:avLst/>
                <a:gdLst/>
                <a:ahLst/>
                <a:cxnLst/>
                <a:rect l="l" t="t" r="r" b="b"/>
                <a:pathLst>
                  <a:path w="14617" h="14617" extrusionOk="0">
                    <a:moveTo>
                      <a:pt x="14618" y="7309"/>
                    </a:moveTo>
                    <a:cubicBezTo>
                      <a:pt x="14618" y="11346"/>
                      <a:pt x="11345" y="14618"/>
                      <a:pt x="7309" y="14618"/>
                    </a:cubicBezTo>
                    <a:cubicBezTo>
                      <a:pt x="3272" y="14618"/>
                      <a:pt x="0" y="11346"/>
                      <a:pt x="0" y="7309"/>
                    </a:cubicBezTo>
                    <a:cubicBezTo>
                      <a:pt x="0" y="3273"/>
                      <a:pt x="3273" y="0"/>
                      <a:pt x="7309" y="0"/>
                    </a:cubicBezTo>
                    <a:cubicBezTo>
                      <a:pt x="11346" y="0"/>
                      <a:pt x="14618" y="3272"/>
                      <a:pt x="14618" y="730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26" name="Google Shape;15726;p34"/>
              <p:cNvSpPr/>
              <p:nvPr/>
            </p:nvSpPr>
            <p:spPr>
              <a:xfrm>
                <a:off x="3638492" y="4656568"/>
                <a:ext cx="16840" cy="1684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27" name="Google Shape;15727;p34"/>
              <p:cNvSpPr/>
              <p:nvPr/>
            </p:nvSpPr>
            <p:spPr>
              <a:xfrm>
                <a:off x="3591471" y="4631858"/>
                <a:ext cx="7924" cy="7924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1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28" name="Google Shape;15728;p34"/>
              <p:cNvSpPr/>
              <p:nvPr/>
            </p:nvSpPr>
            <p:spPr>
              <a:xfrm>
                <a:off x="3610165" y="4723007"/>
                <a:ext cx="6705" cy="6705"/>
              </a:xfrm>
              <a:custGeom>
                <a:avLst/>
                <a:gdLst/>
                <a:ahLst/>
                <a:cxnLst/>
                <a:rect l="l" t="t" r="r" b="b"/>
                <a:pathLst>
                  <a:path w="9123" h="9123" extrusionOk="0">
                    <a:moveTo>
                      <a:pt x="9123" y="4562"/>
                    </a:moveTo>
                    <a:cubicBezTo>
                      <a:pt x="9123" y="7102"/>
                      <a:pt x="7050" y="9123"/>
                      <a:pt x="4562" y="9123"/>
                    </a:cubicBezTo>
                    <a:cubicBezTo>
                      <a:pt x="2074" y="9123"/>
                      <a:pt x="0" y="7050"/>
                      <a:pt x="0" y="4562"/>
                    </a:cubicBezTo>
                    <a:cubicBezTo>
                      <a:pt x="0" y="2074"/>
                      <a:pt x="2074" y="0"/>
                      <a:pt x="4562" y="0"/>
                    </a:cubicBezTo>
                    <a:cubicBezTo>
                      <a:pt x="7050" y="0"/>
                      <a:pt x="9123" y="2074"/>
                      <a:pt x="9123" y="456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29" name="Google Shape;15729;p34"/>
              <p:cNvSpPr/>
              <p:nvPr/>
            </p:nvSpPr>
            <p:spPr>
              <a:xfrm>
                <a:off x="3707254" y="4722969"/>
                <a:ext cx="11201" cy="11201"/>
              </a:xfrm>
              <a:custGeom>
                <a:avLst/>
                <a:gdLst/>
                <a:ahLst/>
                <a:cxnLst/>
                <a:rect l="l" t="t" r="r" b="b"/>
                <a:pathLst>
                  <a:path w="15240" h="15240" extrusionOk="0">
                    <a:moveTo>
                      <a:pt x="15240" y="7620"/>
                    </a:moveTo>
                    <a:cubicBezTo>
                      <a:pt x="15240" y="11829"/>
                      <a:pt x="11828" y="15240"/>
                      <a:pt x="7620" y="15240"/>
                    </a:cubicBezTo>
                    <a:cubicBezTo>
                      <a:pt x="3412" y="15240"/>
                      <a:pt x="0" y="11829"/>
                      <a:pt x="0" y="7620"/>
                    </a:cubicBezTo>
                    <a:cubicBezTo>
                      <a:pt x="0" y="3412"/>
                      <a:pt x="3412" y="0"/>
                      <a:pt x="7620" y="0"/>
                    </a:cubicBezTo>
                    <a:cubicBezTo>
                      <a:pt x="11828" y="0"/>
                      <a:pt x="15240" y="3412"/>
                      <a:pt x="15240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30" name="Google Shape;15730;p34"/>
              <p:cNvSpPr/>
              <p:nvPr/>
            </p:nvSpPr>
            <p:spPr>
              <a:xfrm>
                <a:off x="3718409" y="4622416"/>
                <a:ext cx="19812" cy="19812"/>
              </a:xfrm>
              <a:custGeom>
                <a:avLst/>
                <a:gdLst/>
                <a:ahLst/>
                <a:cxnLst/>
                <a:rect l="l" t="t" r="r" b="b"/>
                <a:pathLst>
                  <a:path w="26955" h="26955" extrusionOk="0">
                    <a:moveTo>
                      <a:pt x="26955" y="13478"/>
                    </a:moveTo>
                    <a:cubicBezTo>
                      <a:pt x="26955" y="20921"/>
                      <a:pt x="20921" y="26955"/>
                      <a:pt x="13478" y="26955"/>
                    </a:cubicBezTo>
                    <a:cubicBezTo>
                      <a:pt x="6034" y="26955"/>
                      <a:pt x="0" y="20921"/>
                      <a:pt x="0" y="13478"/>
                    </a:cubicBezTo>
                    <a:cubicBezTo>
                      <a:pt x="0" y="6034"/>
                      <a:pt x="6034" y="0"/>
                      <a:pt x="13478" y="0"/>
                    </a:cubicBezTo>
                    <a:cubicBezTo>
                      <a:pt x="20921" y="0"/>
                      <a:pt x="26955" y="6034"/>
                      <a:pt x="26955" y="1347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31" name="Google Shape;15731;p34"/>
              <p:cNvSpPr/>
              <p:nvPr/>
            </p:nvSpPr>
            <p:spPr>
              <a:xfrm>
                <a:off x="3675919" y="4612935"/>
                <a:ext cx="7086" cy="7086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9641" extrusionOk="0">
                    <a:moveTo>
                      <a:pt x="9642" y="4821"/>
                    </a:moveTo>
                    <a:cubicBezTo>
                      <a:pt x="9642" y="7483"/>
                      <a:pt x="7483" y="9642"/>
                      <a:pt x="4821" y="9642"/>
                    </a:cubicBezTo>
                    <a:cubicBezTo>
                      <a:pt x="2158" y="9642"/>
                      <a:pt x="0" y="7483"/>
                      <a:pt x="0" y="4821"/>
                    </a:cubicBezTo>
                    <a:cubicBezTo>
                      <a:pt x="0" y="2158"/>
                      <a:pt x="2158" y="0"/>
                      <a:pt x="4821" y="0"/>
                    </a:cubicBezTo>
                    <a:cubicBezTo>
                      <a:pt x="7483" y="0"/>
                      <a:pt x="9642" y="2158"/>
                      <a:pt x="9642" y="48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32" name="Google Shape;15732;p34"/>
              <p:cNvSpPr/>
              <p:nvPr/>
            </p:nvSpPr>
            <p:spPr>
              <a:xfrm>
                <a:off x="3646907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33" name="Google Shape;15733;p34"/>
              <p:cNvSpPr/>
              <p:nvPr/>
            </p:nvSpPr>
            <p:spPr>
              <a:xfrm>
                <a:off x="3753019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34" name="Google Shape;15734;p34"/>
              <p:cNvSpPr/>
              <p:nvPr/>
            </p:nvSpPr>
            <p:spPr>
              <a:xfrm>
                <a:off x="3583476" y="4463724"/>
                <a:ext cx="11963" cy="11963"/>
              </a:xfrm>
              <a:custGeom>
                <a:avLst/>
                <a:gdLst/>
                <a:ahLst/>
                <a:cxnLst/>
                <a:rect l="l" t="t" r="r" b="b"/>
                <a:pathLst>
                  <a:path w="16276" h="16276" extrusionOk="0">
                    <a:moveTo>
                      <a:pt x="16277" y="8139"/>
                    </a:moveTo>
                    <a:cubicBezTo>
                      <a:pt x="16277" y="12648"/>
                      <a:pt x="12648" y="16277"/>
                      <a:pt x="8138" y="16277"/>
                    </a:cubicBezTo>
                    <a:cubicBezTo>
                      <a:pt x="3629" y="16277"/>
                      <a:pt x="0" y="12648"/>
                      <a:pt x="0" y="8139"/>
                    </a:cubicBezTo>
                    <a:cubicBezTo>
                      <a:pt x="0" y="3629"/>
                      <a:pt x="3629" y="0"/>
                      <a:pt x="8138" y="0"/>
                    </a:cubicBezTo>
                    <a:cubicBezTo>
                      <a:pt x="12648" y="0"/>
                      <a:pt x="16277" y="3629"/>
                      <a:pt x="16277" y="813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35" name="Google Shape;15735;p34"/>
              <p:cNvSpPr/>
              <p:nvPr/>
            </p:nvSpPr>
            <p:spPr>
              <a:xfrm>
                <a:off x="3624328" y="4406804"/>
                <a:ext cx="8839" cy="8839"/>
              </a:xfrm>
              <a:custGeom>
                <a:avLst/>
                <a:gdLst/>
                <a:ahLst/>
                <a:cxnLst/>
                <a:rect l="l" t="t" r="r" b="b"/>
                <a:pathLst>
                  <a:path w="12026" h="12026" extrusionOk="0">
                    <a:moveTo>
                      <a:pt x="12026" y="6013"/>
                    </a:moveTo>
                    <a:cubicBezTo>
                      <a:pt x="12026" y="9334"/>
                      <a:pt x="9334" y="12027"/>
                      <a:pt x="6013" y="12027"/>
                    </a:cubicBezTo>
                    <a:cubicBezTo>
                      <a:pt x="2692" y="12027"/>
                      <a:pt x="0" y="9334"/>
                      <a:pt x="0" y="6013"/>
                    </a:cubicBezTo>
                    <a:cubicBezTo>
                      <a:pt x="0" y="2693"/>
                      <a:pt x="2692" y="0"/>
                      <a:pt x="6013" y="0"/>
                    </a:cubicBezTo>
                    <a:cubicBezTo>
                      <a:pt x="9334" y="0"/>
                      <a:pt x="12026" y="2693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36" name="Google Shape;15736;p34"/>
              <p:cNvSpPr/>
              <p:nvPr/>
            </p:nvSpPr>
            <p:spPr>
              <a:xfrm>
                <a:off x="3591471" y="4415637"/>
                <a:ext cx="7924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2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37" name="Google Shape;15737;p34"/>
              <p:cNvSpPr/>
              <p:nvPr/>
            </p:nvSpPr>
            <p:spPr>
              <a:xfrm>
                <a:off x="3668571" y="4463724"/>
                <a:ext cx="10896" cy="10896"/>
              </a:xfrm>
              <a:custGeom>
                <a:avLst/>
                <a:gdLst/>
                <a:ahLst/>
                <a:cxnLst/>
                <a:rect l="l" t="t" r="r" b="b"/>
                <a:pathLst>
                  <a:path w="14825" h="14825" extrusionOk="0">
                    <a:moveTo>
                      <a:pt x="14825" y="7413"/>
                    </a:moveTo>
                    <a:cubicBezTo>
                      <a:pt x="14825" y="11507"/>
                      <a:pt x="11506" y="14826"/>
                      <a:pt x="7413" y="14826"/>
                    </a:cubicBezTo>
                    <a:cubicBezTo>
                      <a:pt x="3319" y="14826"/>
                      <a:pt x="0" y="11507"/>
                      <a:pt x="0" y="7413"/>
                    </a:cubicBezTo>
                    <a:cubicBezTo>
                      <a:pt x="0" y="3319"/>
                      <a:pt x="3319" y="0"/>
                      <a:pt x="7413" y="0"/>
                    </a:cubicBezTo>
                    <a:cubicBezTo>
                      <a:pt x="11507" y="0"/>
                      <a:pt x="14825" y="3319"/>
                      <a:pt x="14825" y="74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5738" name="Google Shape;15738;p34"/>
            <p:cNvSpPr/>
            <p:nvPr/>
          </p:nvSpPr>
          <p:spPr>
            <a:xfrm>
              <a:off x="3545211" y="4603950"/>
              <a:ext cx="8991" cy="8991"/>
            </a:xfrm>
            <a:custGeom>
              <a:avLst/>
              <a:gdLst/>
              <a:ahLst/>
              <a:cxnLst/>
              <a:rect l="l" t="t" r="r" b="b"/>
              <a:pathLst>
                <a:path w="12233" h="12233" extrusionOk="0">
                  <a:moveTo>
                    <a:pt x="12233" y="6116"/>
                  </a:moveTo>
                  <a:cubicBezTo>
                    <a:pt x="12233" y="9486"/>
                    <a:pt x="9486" y="12233"/>
                    <a:pt x="6117" y="12233"/>
                  </a:cubicBezTo>
                  <a:cubicBezTo>
                    <a:pt x="2747" y="12233"/>
                    <a:pt x="0" y="9486"/>
                    <a:pt x="0" y="6116"/>
                  </a:cubicBezTo>
                  <a:cubicBezTo>
                    <a:pt x="0" y="2747"/>
                    <a:pt x="2747" y="0"/>
                    <a:pt x="6117" y="0"/>
                  </a:cubicBezTo>
                  <a:cubicBezTo>
                    <a:pt x="9486" y="0"/>
                    <a:pt x="12233" y="2747"/>
                    <a:pt x="12233" y="61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39" name="Google Shape;15739;p34"/>
            <p:cNvSpPr/>
            <p:nvPr/>
          </p:nvSpPr>
          <p:spPr>
            <a:xfrm>
              <a:off x="3566609" y="4583047"/>
              <a:ext cx="12801" cy="12801"/>
            </a:xfrm>
            <a:custGeom>
              <a:avLst/>
              <a:gdLst/>
              <a:ahLst/>
              <a:cxnLst/>
              <a:rect l="l" t="t" r="r" b="b"/>
              <a:pathLst>
                <a:path w="17417" h="17417" extrusionOk="0">
                  <a:moveTo>
                    <a:pt x="17417" y="8709"/>
                  </a:moveTo>
                  <a:cubicBezTo>
                    <a:pt x="17417" y="13530"/>
                    <a:pt x="13529" y="17418"/>
                    <a:pt x="8709" y="17418"/>
                  </a:cubicBezTo>
                  <a:cubicBezTo>
                    <a:pt x="3888" y="17418"/>
                    <a:pt x="0" y="13530"/>
                    <a:pt x="0" y="8709"/>
                  </a:cubicBezTo>
                  <a:cubicBezTo>
                    <a:pt x="0" y="3888"/>
                    <a:pt x="3888" y="0"/>
                    <a:pt x="8709" y="0"/>
                  </a:cubicBezTo>
                  <a:cubicBezTo>
                    <a:pt x="13529" y="0"/>
                    <a:pt x="17417" y="3888"/>
                    <a:pt x="17417" y="870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40" name="Google Shape;15740;p34"/>
            <p:cNvSpPr/>
            <p:nvPr/>
          </p:nvSpPr>
          <p:spPr>
            <a:xfrm>
              <a:off x="3572967" y="4681507"/>
              <a:ext cx="4800" cy="4800"/>
            </a:xfrm>
            <a:custGeom>
              <a:avLst/>
              <a:gdLst/>
              <a:ahLst/>
              <a:cxnLst/>
              <a:rect l="l" t="t" r="r" b="b"/>
              <a:pathLst>
                <a:path w="6531" h="6531" extrusionOk="0">
                  <a:moveTo>
                    <a:pt x="6531" y="3266"/>
                  </a:moveTo>
                  <a:cubicBezTo>
                    <a:pt x="6531" y="5080"/>
                    <a:pt x="5080" y="6531"/>
                    <a:pt x="3266" y="6531"/>
                  </a:cubicBezTo>
                  <a:cubicBezTo>
                    <a:pt x="1452" y="6531"/>
                    <a:pt x="0" y="5080"/>
                    <a:pt x="0" y="3266"/>
                  </a:cubicBezTo>
                  <a:cubicBezTo>
                    <a:pt x="0" y="1451"/>
                    <a:pt x="1452" y="0"/>
                    <a:pt x="3266" y="0"/>
                  </a:cubicBezTo>
                  <a:cubicBezTo>
                    <a:pt x="5080" y="0"/>
                    <a:pt x="6531" y="1451"/>
                    <a:pt x="6531" y="32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41" name="Google Shape;15741;p34"/>
            <p:cNvSpPr/>
            <p:nvPr/>
          </p:nvSpPr>
          <p:spPr>
            <a:xfrm>
              <a:off x="3526593" y="4734163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8708" h="8708" extrusionOk="0">
                  <a:moveTo>
                    <a:pt x="8709" y="4354"/>
                  </a:moveTo>
                  <a:cubicBezTo>
                    <a:pt x="8709" y="6790"/>
                    <a:pt x="6739" y="8709"/>
                    <a:pt x="4354" y="8709"/>
                  </a:cubicBezTo>
                  <a:cubicBezTo>
                    <a:pt x="1970" y="8709"/>
                    <a:pt x="0" y="6739"/>
                    <a:pt x="0" y="4354"/>
                  </a:cubicBezTo>
                  <a:cubicBezTo>
                    <a:pt x="0" y="1970"/>
                    <a:pt x="1970" y="0"/>
                    <a:pt x="4354" y="0"/>
                  </a:cubicBezTo>
                  <a:cubicBezTo>
                    <a:pt x="6739" y="0"/>
                    <a:pt x="8709" y="1970"/>
                    <a:pt x="8709" y="43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5742" name="Google Shape;15742;p34"/>
          <p:cNvGrpSpPr/>
          <p:nvPr/>
        </p:nvGrpSpPr>
        <p:grpSpPr>
          <a:xfrm>
            <a:off x="7326011" y="5811689"/>
            <a:ext cx="448051" cy="653952"/>
            <a:chOff x="3462096" y="4358792"/>
            <a:chExt cx="336038" cy="490464"/>
          </a:xfrm>
        </p:grpSpPr>
        <p:grpSp>
          <p:nvGrpSpPr>
            <p:cNvPr id="15743" name="Google Shape;15743;p34"/>
            <p:cNvGrpSpPr/>
            <p:nvPr/>
          </p:nvGrpSpPr>
          <p:grpSpPr>
            <a:xfrm>
              <a:off x="3462096" y="4358792"/>
              <a:ext cx="336038" cy="490464"/>
              <a:chOff x="3462096" y="4358792"/>
              <a:chExt cx="336038" cy="490464"/>
            </a:xfrm>
          </p:grpSpPr>
          <p:sp>
            <p:nvSpPr>
              <p:cNvPr id="15744" name="Google Shape;15744;p34"/>
              <p:cNvSpPr/>
              <p:nvPr/>
            </p:nvSpPr>
            <p:spPr>
              <a:xfrm>
                <a:off x="3620533" y="4769534"/>
                <a:ext cx="25227" cy="79723"/>
              </a:xfrm>
              <a:custGeom>
                <a:avLst/>
                <a:gdLst/>
                <a:ahLst/>
                <a:cxnLst/>
                <a:rect l="l" t="t" r="r" b="b"/>
                <a:pathLst>
                  <a:path w="34322" h="108467" extrusionOk="0">
                    <a:moveTo>
                      <a:pt x="1592" y="3939"/>
                    </a:moveTo>
                    <a:cubicBezTo>
                      <a:pt x="1592" y="37114"/>
                      <a:pt x="-2659" y="74178"/>
                      <a:pt x="2732" y="106887"/>
                    </a:cubicBezTo>
                    <a:cubicBezTo>
                      <a:pt x="9264" y="108960"/>
                      <a:pt x="19838" y="109064"/>
                      <a:pt x="26421" y="106783"/>
                    </a:cubicBezTo>
                    <a:cubicBezTo>
                      <a:pt x="27095" y="86463"/>
                      <a:pt x="30102" y="66402"/>
                      <a:pt x="30620" y="45979"/>
                    </a:cubicBezTo>
                    <a:cubicBezTo>
                      <a:pt x="30983" y="31827"/>
                      <a:pt x="35234" y="15913"/>
                      <a:pt x="34145" y="2228"/>
                    </a:cubicBezTo>
                    <a:cubicBezTo>
                      <a:pt x="26940" y="-674"/>
                      <a:pt x="17817" y="-1348"/>
                      <a:pt x="1540" y="393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45" name="Google Shape;15745;p34"/>
              <p:cNvSpPr/>
              <p:nvPr/>
            </p:nvSpPr>
            <p:spPr>
              <a:xfrm>
                <a:off x="3633162" y="4501036"/>
                <a:ext cx="12649" cy="12649"/>
              </a:xfrm>
              <a:custGeom>
                <a:avLst/>
                <a:gdLst/>
                <a:ahLst/>
                <a:cxnLst/>
                <a:rect l="l" t="t" r="r" b="b"/>
                <a:pathLst>
                  <a:path w="17209" h="17209" extrusionOk="0">
                    <a:moveTo>
                      <a:pt x="17210" y="8605"/>
                    </a:moveTo>
                    <a:cubicBezTo>
                      <a:pt x="17210" y="13357"/>
                      <a:pt x="13357" y="17210"/>
                      <a:pt x="8605" y="17210"/>
                    </a:cubicBezTo>
                    <a:cubicBezTo>
                      <a:pt x="3852" y="17210"/>
                      <a:pt x="0" y="13358"/>
                      <a:pt x="0" y="8605"/>
                    </a:cubicBezTo>
                    <a:cubicBezTo>
                      <a:pt x="0" y="3853"/>
                      <a:pt x="3853" y="0"/>
                      <a:pt x="8605" y="0"/>
                    </a:cubicBezTo>
                    <a:cubicBezTo>
                      <a:pt x="13357" y="0"/>
                      <a:pt x="17210" y="3852"/>
                      <a:pt x="17210" y="86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46" name="Google Shape;15746;p34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47" name="Google Shape;15747;p34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48" name="Google Shape;15748;p34"/>
              <p:cNvSpPr/>
              <p:nvPr/>
            </p:nvSpPr>
            <p:spPr>
              <a:xfrm>
                <a:off x="3683001" y="4572273"/>
                <a:ext cx="7696" cy="7696"/>
              </a:xfrm>
              <a:custGeom>
                <a:avLst/>
                <a:gdLst/>
                <a:ahLst/>
                <a:cxnLst/>
                <a:rect l="l" t="t" r="r" b="b"/>
                <a:pathLst>
                  <a:path w="10471" h="10471" extrusionOk="0">
                    <a:moveTo>
                      <a:pt x="10471" y="5236"/>
                    </a:moveTo>
                    <a:cubicBezTo>
                      <a:pt x="10471" y="8139"/>
                      <a:pt x="8138" y="10471"/>
                      <a:pt x="5236" y="10471"/>
                    </a:cubicBezTo>
                    <a:cubicBezTo>
                      <a:pt x="2333" y="10471"/>
                      <a:pt x="0" y="8139"/>
                      <a:pt x="0" y="5236"/>
                    </a:cubicBezTo>
                    <a:cubicBezTo>
                      <a:pt x="0" y="2333"/>
                      <a:pt x="2333" y="0"/>
                      <a:pt x="5236" y="0"/>
                    </a:cubicBezTo>
                    <a:cubicBezTo>
                      <a:pt x="8138" y="0"/>
                      <a:pt x="10471" y="2333"/>
                      <a:pt x="10471" y="523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49" name="Google Shape;15749;p34"/>
              <p:cNvSpPr/>
              <p:nvPr/>
            </p:nvSpPr>
            <p:spPr>
              <a:xfrm>
                <a:off x="3633162" y="4572273"/>
                <a:ext cx="10743" cy="10743"/>
              </a:xfrm>
              <a:custGeom>
                <a:avLst/>
                <a:gdLst/>
                <a:ahLst/>
                <a:cxnLst/>
                <a:rect l="l" t="t" r="r" b="b"/>
                <a:pathLst>
                  <a:path w="14617" h="14617" extrusionOk="0">
                    <a:moveTo>
                      <a:pt x="14618" y="7309"/>
                    </a:moveTo>
                    <a:cubicBezTo>
                      <a:pt x="14618" y="11346"/>
                      <a:pt x="11345" y="14618"/>
                      <a:pt x="7309" y="14618"/>
                    </a:cubicBezTo>
                    <a:cubicBezTo>
                      <a:pt x="3272" y="14618"/>
                      <a:pt x="0" y="11346"/>
                      <a:pt x="0" y="7309"/>
                    </a:cubicBezTo>
                    <a:cubicBezTo>
                      <a:pt x="0" y="3273"/>
                      <a:pt x="3273" y="0"/>
                      <a:pt x="7309" y="0"/>
                    </a:cubicBezTo>
                    <a:cubicBezTo>
                      <a:pt x="11346" y="0"/>
                      <a:pt x="14618" y="3272"/>
                      <a:pt x="14618" y="730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50" name="Google Shape;15750;p34"/>
              <p:cNvSpPr/>
              <p:nvPr/>
            </p:nvSpPr>
            <p:spPr>
              <a:xfrm>
                <a:off x="3638492" y="4656568"/>
                <a:ext cx="16840" cy="1684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51" name="Google Shape;15751;p34"/>
              <p:cNvSpPr/>
              <p:nvPr/>
            </p:nvSpPr>
            <p:spPr>
              <a:xfrm>
                <a:off x="3591471" y="4631858"/>
                <a:ext cx="7924" cy="7924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1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52" name="Google Shape;15752;p34"/>
              <p:cNvSpPr/>
              <p:nvPr/>
            </p:nvSpPr>
            <p:spPr>
              <a:xfrm>
                <a:off x="3610165" y="4723007"/>
                <a:ext cx="6705" cy="6705"/>
              </a:xfrm>
              <a:custGeom>
                <a:avLst/>
                <a:gdLst/>
                <a:ahLst/>
                <a:cxnLst/>
                <a:rect l="l" t="t" r="r" b="b"/>
                <a:pathLst>
                  <a:path w="9123" h="9123" extrusionOk="0">
                    <a:moveTo>
                      <a:pt x="9123" y="4562"/>
                    </a:moveTo>
                    <a:cubicBezTo>
                      <a:pt x="9123" y="7102"/>
                      <a:pt x="7050" y="9123"/>
                      <a:pt x="4562" y="9123"/>
                    </a:cubicBezTo>
                    <a:cubicBezTo>
                      <a:pt x="2074" y="9123"/>
                      <a:pt x="0" y="7050"/>
                      <a:pt x="0" y="4562"/>
                    </a:cubicBezTo>
                    <a:cubicBezTo>
                      <a:pt x="0" y="2074"/>
                      <a:pt x="2074" y="0"/>
                      <a:pt x="4562" y="0"/>
                    </a:cubicBezTo>
                    <a:cubicBezTo>
                      <a:pt x="7050" y="0"/>
                      <a:pt x="9123" y="2074"/>
                      <a:pt x="9123" y="456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53" name="Google Shape;15753;p34"/>
              <p:cNvSpPr/>
              <p:nvPr/>
            </p:nvSpPr>
            <p:spPr>
              <a:xfrm>
                <a:off x="3707254" y="4722969"/>
                <a:ext cx="11201" cy="11201"/>
              </a:xfrm>
              <a:custGeom>
                <a:avLst/>
                <a:gdLst/>
                <a:ahLst/>
                <a:cxnLst/>
                <a:rect l="l" t="t" r="r" b="b"/>
                <a:pathLst>
                  <a:path w="15240" h="15240" extrusionOk="0">
                    <a:moveTo>
                      <a:pt x="15240" y="7620"/>
                    </a:moveTo>
                    <a:cubicBezTo>
                      <a:pt x="15240" y="11829"/>
                      <a:pt x="11828" y="15240"/>
                      <a:pt x="7620" y="15240"/>
                    </a:cubicBezTo>
                    <a:cubicBezTo>
                      <a:pt x="3412" y="15240"/>
                      <a:pt x="0" y="11829"/>
                      <a:pt x="0" y="7620"/>
                    </a:cubicBezTo>
                    <a:cubicBezTo>
                      <a:pt x="0" y="3412"/>
                      <a:pt x="3412" y="0"/>
                      <a:pt x="7620" y="0"/>
                    </a:cubicBezTo>
                    <a:cubicBezTo>
                      <a:pt x="11828" y="0"/>
                      <a:pt x="15240" y="3412"/>
                      <a:pt x="15240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54" name="Google Shape;15754;p34"/>
              <p:cNvSpPr/>
              <p:nvPr/>
            </p:nvSpPr>
            <p:spPr>
              <a:xfrm>
                <a:off x="3718409" y="4622416"/>
                <a:ext cx="19812" cy="19812"/>
              </a:xfrm>
              <a:custGeom>
                <a:avLst/>
                <a:gdLst/>
                <a:ahLst/>
                <a:cxnLst/>
                <a:rect l="l" t="t" r="r" b="b"/>
                <a:pathLst>
                  <a:path w="26955" h="26955" extrusionOk="0">
                    <a:moveTo>
                      <a:pt x="26955" y="13478"/>
                    </a:moveTo>
                    <a:cubicBezTo>
                      <a:pt x="26955" y="20921"/>
                      <a:pt x="20921" y="26955"/>
                      <a:pt x="13478" y="26955"/>
                    </a:cubicBezTo>
                    <a:cubicBezTo>
                      <a:pt x="6034" y="26955"/>
                      <a:pt x="0" y="20921"/>
                      <a:pt x="0" y="13478"/>
                    </a:cubicBezTo>
                    <a:cubicBezTo>
                      <a:pt x="0" y="6034"/>
                      <a:pt x="6034" y="0"/>
                      <a:pt x="13478" y="0"/>
                    </a:cubicBezTo>
                    <a:cubicBezTo>
                      <a:pt x="20921" y="0"/>
                      <a:pt x="26955" y="6034"/>
                      <a:pt x="26955" y="1347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55" name="Google Shape;15755;p34"/>
              <p:cNvSpPr/>
              <p:nvPr/>
            </p:nvSpPr>
            <p:spPr>
              <a:xfrm>
                <a:off x="3675919" y="4612935"/>
                <a:ext cx="7086" cy="7086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9641" extrusionOk="0">
                    <a:moveTo>
                      <a:pt x="9642" y="4821"/>
                    </a:moveTo>
                    <a:cubicBezTo>
                      <a:pt x="9642" y="7483"/>
                      <a:pt x="7483" y="9642"/>
                      <a:pt x="4821" y="9642"/>
                    </a:cubicBezTo>
                    <a:cubicBezTo>
                      <a:pt x="2158" y="9642"/>
                      <a:pt x="0" y="7483"/>
                      <a:pt x="0" y="4821"/>
                    </a:cubicBezTo>
                    <a:cubicBezTo>
                      <a:pt x="0" y="2158"/>
                      <a:pt x="2158" y="0"/>
                      <a:pt x="4821" y="0"/>
                    </a:cubicBezTo>
                    <a:cubicBezTo>
                      <a:pt x="7483" y="0"/>
                      <a:pt x="9642" y="2158"/>
                      <a:pt x="9642" y="48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56" name="Google Shape;15756;p34"/>
              <p:cNvSpPr/>
              <p:nvPr/>
            </p:nvSpPr>
            <p:spPr>
              <a:xfrm>
                <a:off x="3646907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57" name="Google Shape;15757;p34"/>
              <p:cNvSpPr/>
              <p:nvPr/>
            </p:nvSpPr>
            <p:spPr>
              <a:xfrm>
                <a:off x="3753019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58" name="Google Shape;15758;p34"/>
              <p:cNvSpPr/>
              <p:nvPr/>
            </p:nvSpPr>
            <p:spPr>
              <a:xfrm>
                <a:off x="3583476" y="4463724"/>
                <a:ext cx="11963" cy="11963"/>
              </a:xfrm>
              <a:custGeom>
                <a:avLst/>
                <a:gdLst/>
                <a:ahLst/>
                <a:cxnLst/>
                <a:rect l="l" t="t" r="r" b="b"/>
                <a:pathLst>
                  <a:path w="16276" h="16276" extrusionOk="0">
                    <a:moveTo>
                      <a:pt x="16277" y="8139"/>
                    </a:moveTo>
                    <a:cubicBezTo>
                      <a:pt x="16277" y="12648"/>
                      <a:pt x="12648" y="16277"/>
                      <a:pt x="8138" y="16277"/>
                    </a:cubicBezTo>
                    <a:cubicBezTo>
                      <a:pt x="3629" y="16277"/>
                      <a:pt x="0" y="12648"/>
                      <a:pt x="0" y="8139"/>
                    </a:cubicBezTo>
                    <a:cubicBezTo>
                      <a:pt x="0" y="3629"/>
                      <a:pt x="3629" y="0"/>
                      <a:pt x="8138" y="0"/>
                    </a:cubicBezTo>
                    <a:cubicBezTo>
                      <a:pt x="12648" y="0"/>
                      <a:pt x="16277" y="3629"/>
                      <a:pt x="16277" y="813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59" name="Google Shape;15759;p34"/>
              <p:cNvSpPr/>
              <p:nvPr/>
            </p:nvSpPr>
            <p:spPr>
              <a:xfrm>
                <a:off x="3624328" y="4406804"/>
                <a:ext cx="8839" cy="8839"/>
              </a:xfrm>
              <a:custGeom>
                <a:avLst/>
                <a:gdLst/>
                <a:ahLst/>
                <a:cxnLst/>
                <a:rect l="l" t="t" r="r" b="b"/>
                <a:pathLst>
                  <a:path w="12026" h="12026" extrusionOk="0">
                    <a:moveTo>
                      <a:pt x="12026" y="6013"/>
                    </a:moveTo>
                    <a:cubicBezTo>
                      <a:pt x="12026" y="9334"/>
                      <a:pt x="9334" y="12027"/>
                      <a:pt x="6013" y="12027"/>
                    </a:cubicBezTo>
                    <a:cubicBezTo>
                      <a:pt x="2692" y="12027"/>
                      <a:pt x="0" y="9334"/>
                      <a:pt x="0" y="6013"/>
                    </a:cubicBezTo>
                    <a:cubicBezTo>
                      <a:pt x="0" y="2693"/>
                      <a:pt x="2692" y="0"/>
                      <a:pt x="6013" y="0"/>
                    </a:cubicBezTo>
                    <a:cubicBezTo>
                      <a:pt x="9334" y="0"/>
                      <a:pt x="12026" y="2693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60" name="Google Shape;15760;p34"/>
              <p:cNvSpPr/>
              <p:nvPr/>
            </p:nvSpPr>
            <p:spPr>
              <a:xfrm>
                <a:off x="3591471" y="4415637"/>
                <a:ext cx="7924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2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61" name="Google Shape;15761;p34"/>
              <p:cNvSpPr/>
              <p:nvPr/>
            </p:nvSpPr>
            <p:spPr>
              <a:xfrm>
                <a:off x="3668571" y="4463724"/>
                <a:ext cx="10896" cy="10896"/>
              </a:xfrm>
              <a:custGeom>
                <a:avLst/>
                <a:gdLst/>
                <a:ahLst/>
                <a:cxnLst/>
                <a:rect l="l" t="t" r="r" b="b"/>
                <a:pathLst>
                  <a:path w="14825" h="14825" extrusionOk="0">
                    <a:moveTo>
                      <a:pt x="14825" y="7413"/>
                    </a:moveTo>
                    <a:cubicBezTo>
                      <a:pt x="14825" y="11507"/>
                      <a:pt x="11506" y="14826"/>
                      <a:pt x="7413" y="14826"/>
                    </a:cubicBezTo>
                    <a:cubicBezTo>
                      <a:pt x="3319" y="14826"/>
                      <a:pt x="0" y="11507"/>
                      <a:pt x="0" y="7413"/>
                    </a:cubicBezTo>
                    <a:cubicBezTo>
                      <a:pt x="0" y="3319"/>
                      <a:pt x="3319" y="0"/>
                      <a:pt x="7413" y="0"/>
                    </a:cubicBezTo>
                    <a:cubicBezTo>
                      <a:pt x="11507" y="0"/>
                      <a:pt x="14825" y="3319"/>
                      <a:pt x="14825" y="74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5762" name="Google Shape;15762;p34"/>
            <p:cNvSpPr/>
            <p:nvPr/>
          </p:nvSpPr>
          <p:spPr>
            <a:xfrm>
              <a:off x="3545211" y="4603950"/>
              <a:ext cx="8991" cy="8991"/>
            </a:xfrm>
            <a:custGeom>
              <a:avLst/>
              <a:gdLst/>
              <a:ahLst/>
              <a:cxnLst/>
              <a:rect l="l" t="t" r="r" b="b"/>
              <a:pathLst>
                <a:path w="12233" h="12233" extrusionOk="0">
                  <a:moveTo>
                    <a:pt x="12233" y="6116"/>
                  </a:moveTo>
                  <a:cubicBezTo>
                    <a:pt x="12233" y="9486"/>
                    <a:pt x="9486" y="12233"/>
                    <a:pt x="6117" y="12233"/>
                  </a:cubicBezTo>
                  <a:cubicBezTo>
                    <a:pt x="2747" y="12233"/>
                    <a:pt x="0" y="9486"/>
                    <a:pt x="0" y="6116"/>
                  </a:cubicBezTo>
                  <a:cubicBezTo>
                    <a:pt x="0" y="2747"/>
                    <a:pt x="2747" y="0"/>
                    <a:pt x="6117" y="0"/>
                  </a:cubicBezTo>
                  <a:cubicBezTo>
                    <a:pt x="9486" y="0"/>
                    <a:pt x="12233" y="2747"/>
                    <a:pt x="12233" y="61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63" name="Google Shape;15763;p34"/>
            <p:cNvSpPr/>
            <p:nvPr/>
          </p:nvSpPr>
          <p:spPr>
            <a:xfrm>
              <a:off x="3566609" y="4583047"/>
              <a:ext cx="12801" cy="12801"/>
            </a:xfrm>
            <a:custGeom>
              <a:avLst/>
              <a:gdLst/>
              <a:ahLst/>
              <a:cxnLst/>
              <a:rect l="l" t="t" r="r" b="b"/>
              <a:pathLst>
                <a:path w="17417" h="17417" extrusionOk="0">
                  <a:moveTo>
                    <a:pt x="17417" y="8709"/>
                  </a:moveTo>
                  <a:cubicBezTo>
                    <a:pt x="17417" y="13530"/>
                    <a:pt x="13529" y="17418"/>
                    <a:pt x="8709" y="17418"/>
                  </a:cubicBezTo>
                  <a:cubicBezTo>
                    <a:pt x="3888" y="17418"/>
                    <a:pt x="0" y="13530"/>
                    <a:pt x="0" y="8709"/>
                  </a:cubicBezTo>
                  <a:cubicBezTo>
                    <a:pt x="0" y="3888"/>
                    <a:pt x="3888" y="0"/>
                    <a:pt x="8709" y="0"/>
                  </a:cubicBezTo>
                  <a:cubicBezTo>
                    <a:pt x="13529" y="0"/>
                    <a:pt x="17417" y="3888"/>
                    <a:pt x="17417" y="870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64" name="Google Shape;15764;p34"/>
            <p:cNvSpPr/>
            <p:nvPr/>
          </p:nvSpPr>
          <p:spPr>
            <a:xfrm>
              <a:off x="3572967" y="4681507"/>
              <a:ext cx="4800" cy="4800"/>
            </a:xfrm>
            <a:custGeom>
              <a:avLst/>
              <a:gdLst/>
              <a:ahLst/>
              <a:cxnLst/>
              <a:rect l="l" t="t" r="r" b="b"/>
              <a:pathLst>
                <a:path w="6531" h="6531" extrusionOk="0">
                  <a:moveTo>
                    <a:pt x="6531" y="3266"/>
                  </a:moveTo>
                  <a:cubicBezTo>
                    <a:pt x="6531" y="5080"/>
                    <a:pt x="5080" y="6531"/>
                    <a:pt x="3266" y="6531"/>
                  </a:cubicBezTo>
                  <a:cubicBezTo>
                    <a:pt x="1452" y="6531"/>
                    <a:pt x="0" y="5080"/>
                    <a:pt x="0" y="3266"/>
                  </a:cubicBezTo>
                  <a:cubicBezTo>
                    <a:pt x="0" y="1451"/>
                    <a:pt x="1452" y="0"/>
                    <a:pt x="3266" y="0"/>
                  </a:cubicBezTo>
                  <a:cubicBezTo>
                    <a:pt x="5080" y="0"/>
                    <a:pt x="6531" y="1451"/>
                    <a:pt x="6531" y="32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65" name="Google Shape;15765;p34"/>
            <p:cNvSpPr/>
            <p:nvPr/>
          </p:nvSpPr>
          <p:spPr>
            <a:xfrm>
              <a:off x="3526593" y="4734163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8708" h="8708" extrusionOk="0">
                  <a:moveTo>
                    <a:pt x="8709" y="4354"/>
                  </a:moveTo>
                  <a:cubicBezTo>
                    <a:pt x="8709" y="6790"/>
                    <a:pt x="6739" y="8709"/>
                    <a:pt x="4354" y="8709"/>
                  </a:cubicBezTo>
                  <a:cubicBezTo>
                    <a:pt x="1970" y="8709"/>
                    <a:pt x="0" y="6739"/>
                    <a:pt x="0" y="4354"/>
                  </a:cubicBezTo>
                  <a:cubicBezTo>
                    <a:pt x="0" y="1970"/>
                    <a:pt x="1970" y="0"/>
                    <a:pt x="4354" y="0"/>
                  </a:cubicBezTo>
                  <a:cubicBezTo>
                    <a:pt x="6739" y="0"/>
                    <a:pt x="8709" y="1970"/>
                    <a:pt x="8709" y="43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5766" name="Google Shape;15766;p34"/>
          <p:cNvGrpSpPr/>
          <p:nvPr/>
        </p:nvGrpSpPr>
        <p:grpSpPr>
          <a:xfrm>
            <a:off x="9773307" y="5689250"/>
            <a:ext cx="448244" cy="763957"/>
            <a:chOff x="3062742" y="4250562"/>
            <a:chExt cx="336183" cy="572968"/>
          </a:xfrm>
        </p:grpSpPr>
        <p:sp>
          <p:nvSpPr>
            <p:cNvPr id="15767" name="Google Shape;15767;p34"/>
            <p:cNvSpPr/>
            <p:nvPr/>
          </p:nvSpPr>
          <p:spPr>
            <a:xfrm>
              <a:off x="3205114" y="4722252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5768" name="Google Shape;15768;p34"/>
            <p:cNvGrpSpPr/>
            <p:nvPr/>
          </p:nvGrpSpPr>
          <p:grpSpPr>
            <a:xfrm>
              <a:off x="3062742" y="4250562"/>
              <a:ext cx="336183" cy="483204"/>
              <a:chOff x="3062742" y="4250562"/>
              <a:chExt cx="336183" cy="483204"/>
            </a:xfrm>
          </p:grpSpPr>
          <p:sp>
            <p:nvSpPr>
              <p:cNvPr id="15769" name="Google Shape;15769;p34"/>
              <p:cNvSpPr/>
              <p:nvPr/>
            </p:nvSpPr>
            <p:spPr>
              <a:xfrm>
                <a:off x="3062742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70" name="Google Shape;15770;p34"/>
              <p:cNvSpPr/>
              <p:nvPr/>
            </p:nvSpPr>
            <p:spPr>
              <a:xfrm>
                <a:off x="3062867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5771" name="Google Shape;15771;p34"/>
            <p:cNvGrpSpPr/>
            <p:nvPr/>
          </p:nvGrpSpPr>
          <p:grpSpPr>
            <a:xfrm>
              <a:off x="3093722" y="4286030"/>
              <a:ext cx="293400" cy="436481"/>
              <a:chOff x="3093722" y="4286030"/>
              <a:chExt cx="293400" cy="436481"/>
            </a:xfrm>
          </p:grpSpPr>
          <p:sp>
            <p:nvSpPr>
              <p:cNvPr id="15772" name="Google Shape;15772;p34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73" name="Google Shape;15773;p34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74" name="Google Shape;15774;p34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75" name="Google Shape;15775;p34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5776" name="Google Shape;15776;p34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15777" name="Google Shape;15777;p34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778" name="Google Shape;15778;p34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779" name="Google Shape;15779;p34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15780" name="Google Shape;15780;p34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781" name="Google Shape;15781;p34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5782" name="Google Shape;15782;p34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83" name="Google Shape;15783;p34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84" name="Google Shape;15784;p34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85" name="Google Shape;15785;p34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86" name="Google Shape;15786;p34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87" name="Google Shape;15787;p34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88" name="Google Shape;15788;p34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89" name="Google Shape;15789;p34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90" name="Google Shape;15790;p34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91" name="Google Shape;15791;p34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92" name="Google Shape;15792;p34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93" name="Google Shape;15793;p34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94" name="Google Shape;15794;p34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95" name="Google Shape;15795;p34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96" name="Google Shape;15796;p34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97" name="Google Shape;15797;p34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98" name="Google Shape;15798;p34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99" name="Google Shape;15799;p34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00" name="Google Shape;15800;p34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01" name="Google Shape;15801;p34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02" name="Google Shape;15802;p34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03" name="Google Shape;15803;p34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04" name="Google Shape;15804;p34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05" name="Google Shape;15805;p34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06" name="Google Shape;15806;p34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07" name="Google Shape;15807;p34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08" name="Google Shape;15808;p34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09" name="Google Shape;15809;p34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10" name="Google Shape;15810;p34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11" name="Google Shape;15811;p34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12" name="Google Shape;15812;p34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13" name="Google Shape;15813;p34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14" name="Google Shape;15814;p34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15" name="Google Shape;15815;p34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16" name="Google Shape;15816;p34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17" name="Google Shape;15817;p34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18" name="Google Shape;15818;p34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19" name="Google Shape;15819;p34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20" name="Google Shape;15820;p34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21" name="Google Shape;15821;p34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22" name="Google Shape;15822;p34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23" name="Google Shape;15823;p34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24" name="Google Shape;15824;p34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25" name="Google Shape;15825;p34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26" name="Google Shape;15826;p34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27" name="Google Shape;15827;p34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28" name="Google Shape;15828;p34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29" name="Google Shape;15829;p34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5830" name="Google Shape;15830;p34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15831" name="Google Shape;15831;p34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832" name="Google Shape;15832;p34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833" name="Google Shape;15833;p34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15834" name="Google Shape;15834;p34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835" name="Google Shape;15835;p34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836" name="Google Shape;15836;p34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15837" name="Google Shape;15837;p34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838" name="Google Shape;15838;p34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5839" name="Google Shape;15839;p34"/>
            <p:cNvGrpSpPr/>
            <p:nvPr/>
          </p:nvGrpSpPr>
          <p:grpSpPr>
            <a:xfrm>
              <a:off x="3089594" y="4291003"/>
              <a:ext cx="259983" cy="394409"/>
              <a:chOff x="3089594" y="4291003"/>
              <a:chExt cx="259983" cy="394409"/>
            </a:xfrm>
          </p:grpSpPr>
          <p:sp>
            <p:nvSpPr>
              <p:cNvPr id="15840" name="Google Shape;15840;p34"/>
              <p:cNvSpPr/>
              <p:nvPr/>
            </p:nvSpPr>
            <p:spPr>
              <a:xfrm>
                <a:off x="3159997" y="4380966"/>
                <a:ext cx="19905" cy="19905"/>
              </a:xfrm>
              <a:custGeom>
                <a:avLst/>
                <a:gdLst/>
                <a:ahLst/>
                <a:cxnLst/>
                <a:rect l="l" t="t" r="r" b="b"/>
                <a:pathLst>
                  <a:path w="24881" h="24881" extrusionOk="0">
                    <a:moveTo>
                      <a:pt x="24882" y="12441"/>
                    </a:moveTo>
                    <a:cubicBezTo>
                      <a:pt x="24882" y="19335"/>
                      <a:pt x="19283" y="24881"/>
                      <a:pt x="12441" y="24881"/>
                    </a:cubicBezTo>
                    <a:cubicBezTo>
                      <a:pt x="5598" y="24881"/>
                      <a:pt x="0" y="19283"/>
                      <a:pt x="0" y="12441"/>
                    </a:cubicBezTo>
                    <a:cubicBezTo>
                      <a:pt x="0" y="5598"/>
                      <a:pt x="5598" y="0"/>
                      <a:pt x="12441" y="0"/>
                    </a:cubicBezTo>
                    <a:cubicBezTo>
                      <a:pt x="19283" y="0"/>
                      <a:pt x="24882" y="5598"/>
                      <a:pt x="24882" y="1244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41" name="Google Shape;15841;p34"/>
              <p:cNvSpPr/>
              <p:nvPr/>
            </p:nvSpPr>
            <p:spPr>
              <a:xfrm>
                <a:off x="3223977" y="4521026"/>
                <a:ext cx="14846" cy="14846"/>
              </a:xfrm>
              <a:custGeom>
                <a:avLst/>
                <a:gdLst/>
                <a:ahLst/>
                <a:cxnLst/>
                <a:rect l="l" t="t" r="r" b="b"/>
                <a:pathLst>
                  <a:path w="18557" h="18557" extrusionOk="0">
                    <a:moveTo>
                      <a:pt x="18558" y="9279"/>
                    </a:moveTo>
                    <a:cubicBezTo>
                      <a:pt x="18558" y="14411"/>
                      <a:pt x="14411" y="18558"/>
                      <a:pt x="9279" y="18558"/>
                    </a:cubicBezTo>
                    <a:cubicBezTo>
                      <a:pt x="4147" y="18558"/>
                      <a:pt x="0" y="14411"/>
                      <a:pt x="0" y="9279"/>
                    </a:cubicBezTo>
                    <a:cubicBezTo>
                      <a:pt x="0" y="4147"/>
                      <a:pt x="4147" y="0"/>
                      <a:pt x="9279" y="0"/>
                    </a:cubicBezTo>
                    <a:cubicBezTo>
                      <a:pt x="14411" y="0"/>
                      <a:pt x="18558" y="4147"/>
                      <a:pt x="18558" y="927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42" name="Google Shape;15842;p34"/>
              <p:cNvSpPr/>
              <p:nvPr/>
            </p:nvSpPr>
            <p:spPr>
              <a:xfrm>
                <a:off x="3146903" y="4601376"/>
                <a:ext cx="18329" cy="1833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43" name="Google Shape;15843;p34"/>
              <p:cNvSpPr/>
              <p:nvPr/>
            </p:nvSpPr>
            <p:spPr>
              <a:xfrm>
                <a:off x="3332960" y="4673478"/>
                <a:ext cx="10616" cy="10616"/>
              </a:xfrm>
              <a:custGeom>
                <a:avLst/>
                <a:gdLst/>
                <a:ahLst/>
                <a:cxnLst/>
                <a:rect l="l" t="t" r="r" b="b"/>
                <a:pathLst>
                  <a:path w="13270" h="13270" extrusionOk="0">
                    <a:moveTo>
                      <a:pt x="13270" y="6635"/>
                    </a:moveTo>
                    <a:cubicBezTo>
                      <a:pt x="13270" y="10315"/>
                      <a:pt x="10315" y="13271"/>
                      <a:pt x="6635" y="13271"/>
                    </a:cubicBezTo>
                    <a:cubicBezTo>
                      <a:pt x="2955" y="13271"/>
                      <a:pt x="0" y="10315"/>
                      <a:pt x="0" y="6635"/>
                    </a:cubicBezTo>
                    <a:cubicBezTo>
                      <a:pt x="0" y="2955"/>
                      <a:pt x="2955" y="0"/>
                      <a:pt x="6635" y="0"/>
                    </a:cubicBezTo>
                    <a:cubicBezTo>
                      <a:pt x="10315" y="0"/>
                      <a:pt x="13270" y="2955"/>
                      <a:pt x="13270" y="663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44" name="Google Shape;15844;p34"/>
              <p:cNvSpPr/>
              <p:nvPr/>
            </p:nvSpPr>
            <p:spPr>
              <a:xfrm>
                <a:off x="3089594" y="4518416"/>
                <a:ext cx="18744" cy="18743"/>
              </a:xfrm>
              <a:custGeom>
                <a:avLst/>
                <a:gdLst/>
                <a:ahLst/>
                <a:cxnLst/>
                <a:rect l="l" t="t" r="r" b="b"/>
                <a:pathLst>
                  <a:path w="23430" h="23429" extrusionOk="0">
                    <a:moveTo>
                      <a:pt x="23430" y="11715"/>
                    </a:moveTo>
                    <a:cubicBezTo>
                      <a:pt x="23430" y="18194"/>
                      <a:pt x="18195" y="23430"/>
                      <a:pt x="11715" y="23430"/>
                    </a:cubicBezTo>
                    <a:cubicBezTo>
                      <a:pt x="5236" y="23430"/>
                      <a:pt x="0" y="18194"/>
                      <a:pt x="0" y="11715"/>
                    </a:cubicBezTo>
                    <a:cubicBezTo>
                      <a:pt x="0" y="5235"/>
                      <a:pt x="5236" y="0"/>
                      <a:pt x="11715" y="0"/>
                    </a:cubicBezTo>
                    <a:cubicBezTo>
                      <a:pt x="18195" y="0"/>
                      <a:pt x="23430" y="5235"/>
                      <a:pt x="23430" y="1171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5845" name="Google Shape;15845;p34"/>
              <p:cNvGrpSpPr/>
              <p:nvPr/>
            </p:nvGrpSpPr>
            <p:grpSpPr>
              <a:xfrm>
                <a:off x="3112468" y="4291003"/>
                <a:ext cx="237109" cy="394409"/>
                <a:chOff x="5632061" y="5281800"/>
                <a:chExt cx="296609" cy="493381"/>
              </a:xfrm>
            </p:grpSpPr>
            <p:sp>
              <p:nvSpPr>
                <p:cNvPr id="15846" name="Google Shape;15846;p34"/>
                <p:cNvSpPr/>
                <p:nvPr/>
              </p:nvSpPr>
              <p:spPr>
                <a:xfrm>
                  <a:off x="5824582" y="5601633"/>
                  <a:ext cx="20423" cy="204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23" h="20423" extrusionOk="0">
                      <a:moveTo>
                        <a:pt x="20424" y="10212"/>
                      </a:moveTo>
                      <a:cubicBezTo>
                        <a:pt x="20424" y="15862"/>
                        <a:pt x="15862" y="20423"/>
                        <a:pt x="10212" y="20423"/>
                      </a:cubicBezTo>
                      <a:cubicBezTo>
                        <a:pt x="4562" y="20423"/>
                        <a:pt x="0" y="15862"/>
                        <a:pt x="0" y="10212"/>
                      </a:cubicBezTo>
                      <a:cubicBezTo>
                        <a:pt x="0" y="4562"/>
                        <a:pt x="4562" y="0"/>
                        <a:pt x="10212" y="0"/>
                      </a:cubicBezTo>
                      <a:cubicBezTo>
                        <a:pt x="15862" y="0"/>
                        <a:pt x="20424" y="4562"/>
                        <a:pt x="20424" y="1021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847" name="Google Shape;15847;p34"/>
                <p:cNvSpPr/>
                <p:nvPr/>
              </p:nvSpPr>
              <p:spPr>
                <a:xfrm>
                  <a:off x="5814733" y="5491168"/>
                  <a:ext cx="11196" cy="111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96" h="11196" extrusionOk="0">
                      <a:moveTo>
                        <a:pt x="11197" y="5598"/>
                      </a:moveTo>
                      <a:cubicBezTo>
                        <a:pt x="11197" y="8690"/>
                        <a:pt x="8690" y="11197"/>
                        <a:pt x="5598" y="11197"/>
                      </a:cubicBezTo>
                      <a:cubicBezTo>
                        <a:pt x="2506" y="11197"/>
                        <a:pt x="0" y="8690"/>
                        <a:pt x="0" y="5598"/>
                      </a:cubicBezTo>
                      <a:cubicBezTo>
                        <a:pt x="0" y="2507"/>
                        <a:pt x="2506" y="0"/>
                        <a:pt x="5598" y="0"/>
                      </a:cubicBezTo>
                      <a:cubicBezTo>
                        <a:pt x="8690" y="0"/>
                        <a:pt x="11197" y="2507"/>
                        <a:pt x="11197" y="5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848" name="Google Shape;15848;p34"/>
                <p:cNvSpPr/>
                <p:nvPr/>
              </p:nvSpPr>
              <p:spPr>
                <a:xfrm>
                  <a:off x="5914571" y="5592250"/>
                  <a:ext cx="14099" cy="1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9" h="14100" extrusionOk="0">
                      <a:moveTo>
                        <a:pt x="14099" y="7050"/>
                      </a:moveTo>
                      <a:cubicBezTo>
                        <a:pt x="14099" y="10938"/>
                        <a:pt x="10937" y="14100"/>
                        <a:pt x="7050" y="14100"/>
                      </a:cubicBezTo>
                      <a:cubicBezTo>
                        <a:pt x="3162" y="14100"/>
                        <a:pt x="0" y="10938"/>
                        <a:pt x="0" y="7050"/>
                      </a:cubicBezTo>
                      <a:cubicBezTo>
                        <a:pt x="0" y="3163"/>
                        <a:pt x="3162" y="0"/>
                        <a:pt x="7050" y="0"/>
                      </a:cubicBezTo>
                      <a:cubicBezTo>
                        <a:pt x="10937" y="0"/>
                        <a:pt x="14099" y="3163"/>
                        <a:pt x="14099" y="705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849" name="Google Shape;15849;p34"/>
                <p:cNvSpPr/>
                <p:nvPr/>
              </p:nvSpPr>
              <p:spPr>
                <a:xfrm>
                  <a:off x="5740192" y="5751337"/>
                  <a:ext cx="23844" cy="238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44" h="23844" extrusionOk="0">
                      <a:moveTo>
                        <a:pt x="23845" y="11923"/>
                      </a:moveTo>
                      <a:cubicBezTo>
                        <a:pt x="23845" y="18507"/>
                        <a:pt x="18507" y="23845"/>
                        <a:pt x="11923" y="23845"/>
                      </a:cubicBezTo>
                      <a:cubicBezTo>
                        <a:pt x="5338" y="23845"/>
                        <a:pt x="0" y="18507"/>
                        <a:pt x="0" y="11923"/>
                      </a:cubicBezTo>
                      <a:cubicBezTo>
                        <a:pt x="0" y="5338"/>
                        <a:pt x="5338" y="0"/>
                        <a:pt x="11923" y="0"/>
                      </a:cubicBezTo>
                      <a:cubicBezTo>
                        <a:pt x="18507" y="0"/>
                        <a:pt x="23845" y="5338"/>
                        <a:pt x="23845" y="119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850" name="Google Shape;15850;p34"/>
                <p:cNvSpPr/>
                <p:nvPr/>
              </p:nvSpPr>
              <p:spPr>
                <a:xfrm>
                  <a:off x="5632061" y="5429120"/>
                  <a:ext cx="22186" cy="22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86" h="22186" extrusionOk="0">
                      <a:moveTo>
                        <a:pt x="22186" y="11093"/>
                      </a:moveTo>
                      <a:cubicBezTo>
                        <a:pt x="22186" y="17210"/>
                        <a:pt x="17210" y="22186"/>
                        <a:pt x="11093" y="22186"/>
                      </a:cubicBezTo>
                      <a:cubicBezTo>
                        <a:pt x="4976" y="22186"/>
                        <a:pt x="0" y="17210"/>
                        <a:pt x="0" y="11093"/>
                      </a:cubicBezTo>
                      <a:cubicBezTo>
                        <a:pt x="0" y="4977"/>
                        <a:pt x="4976" y="0"/>
                        <a:pt x="11093" y="0"/>
                      </a:cubicBezTo>
                      <a:cubicBezTo>
                        <a:pt x="17210" y="0"/>
                        <a:pt x="22186" y="4977"/>
                        <a:pt x="22186" y="110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851" name="Google Shape;15851;p34"/>
                <p:cNvSpPr/>
                <p:nvPr/>
              </p:nvSpPr>
              <p:spPr>
                <a:xfrm>
                  <a:off x="5652173" y="5611844"/>
                  <a:ext cx="12233" cy="122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3" h="12233" extrusionOk="0">
                      <a:moveTo>
                        <a:pt x="12233" y="6117"/>
                      </a:moveTo>
                      <a:cubicBezTo>
                        <a:pt x="12233" y="9487"/>
                        <a:pt x="9486" y="12233"/>
                        <a:pt x="6117" y="12233"/>
                      </a:cubicBezTo>
                      <a:cubicBezTo>
                        <a:pt x="2747" y="12233"/>
                        <a:pt x="0" y="9487"/>
                        <a:pt x="0" y="6117"/>
                      </a:cubicBezTo>
                      <a:cubicBezTo>
                        <a:pt x="0" y="2747"/>
                        <a:pt x="2747" y="0"/>
                        <a:pt x="6117" y="0"/>
                      </a:cubicBezTo>
                      <a:cubicBezTo>
                        <a:pt x="9486" y="0"/>
                        <a:pt x="12233" y="2747"/>
                        <a:pt x="12233" y="61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852" name="Google Shape;15852;p34"/>
                <p:cNvSpPr/>
                <p:nvPr/>
              </p:nvSpPr>
              <p:spPr>
                <a:xfrm>
                  <a:off x="5691517" y="5516154"/>
                  <a:ext cx="17002" cy="17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02" h="17002" extrusionOk="0">
                      <a:moveTo>
                        <a:pt x="17003" y="8501"/>
                      </a:moveTo>
                      <a:cubicBezTo>
                        <a:pt x="17003" y="13218"/>
                        <a:pt x="13167" y="17003"/>
                        <a:pt x="8501" y="17003"/>
                      </a:cubicBezTo>
                      <a:cubicBezTo>
                        <a:pt x="3836" y="17003"/>
                        <a:pt x="0" y="13167"/>
                        <a:pt x="0" y="8501"/>
                      </a:cubicBezTo>
                      <a:cubicBezTo>
                        <a:pt x="0" y="3836"/>
                        <a:pt x="3836" y="0"/>
                        <a:pt x="8501" y="0"/>
                      </a:cubicBezTo>
                      <a:cubicBezTo>
                        <a:pt x="13167" y="0"/>
                        <a:pt x="17003" y="3836"/>
                        <a:pt x="17003" y="850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853" name="Google Shape;15853;p34"/>
                <p:cNvSpPr/>
                <p:nvPr/>
              </p:nvSpPr>
              <p:spPr>
                <a:xfrm>
                  <a:off x="5823183" y="5382622"/>
                  <a:ext cx="18246" cy="18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46" h="18246" extrusionOk="0">
                      <a:moveTo>
                        <a:pt x="18247" y="9123"/>
                      </a:moveTo>
                      <a:cubicBezTo>
                        <a:pt x="18247" y="14151"/>
                        <a:pt x="14151" y="18247"/>
                        <a:pt x="9123" y="18247"/>
                      </a:cubicBezTo>
                      <a:cubicBezTo>
                        <a:pt x="4095" y="18247"/>
                        <a:pt x="0" y="14151"/>
                        <a:pt x="0" y="9123"/>
                      </a:cubicBezTo>
                      <a:cubicBezTo>
                        <a:pt x="0" y="4095"/>
                        <a:pt x="4095" y="0"/>
                        <a:pt x="9123" y="0"/>
                      </a:cubicBezTo>
                      <a:cubicBezTo>
                        <a:pt x="14151" y="0"/>
                        <a:pt x="18247" y="4095"/>
                        <a:pt x="18247" y="91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854" name="Google Shape;15854;p34"/>
                <p:cNvSpPr/>
                <p:nvPr/>
              </p:nvSpPr>
              <p:spPr>
                <a:xfrm>
                  <a:off x="5812038" y="5281800"/>
                  <a:ext cx="11922" cy="11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2" h="11870" extrusionOk="0">
                      <a:moveTo>
                        <a:pt x="11923" y="5961"/>
                      </a:moveTo>
                      <a:cubicBezTo>
                        <a:pt x="11923" y="9227"/>
                        <a:pt x="9279" y="11870"/>
                        <a:pt x="5961" y="11870"/>
                      </a:cubicBezTo>
                      <a:cubicBezTo>
                        <a:pt x="2644" y="11870"/>
                        <a:pt x="0" y="9227"/>
                        <a:pt x="0" y="5961"/>
                      </a:cubicBezTo>
                      <a:cubicBezTo>
                        <a:pt x="0" y="2696"/>
                        <a:pt x="2644" y="0"/>
                        <a:pt x="5961" y="0"/>
                      </a:cubicBezTo>
                      <a:cubicBezTo>
                        <a:pt x="9279" y="0"/>
                        <a:pt x="11923" y="2644"/>
                        <a:pt x="11923" y="596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855" name="Google Shape;15855;p34"/>
                <p:cNvSpPr/>
                <p:nvPr/>
              </p:nvSpPr>
              <p:spPr>
                <a:xfrm>
                  <a:off x="5894873" y="5422433"/>
                  <a:ext cx="21563" cy="21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3" h="21563" extrusionOk="0">
                      <a:moveTo>
                        <a:pt x="21564" y="10782"/>
                      </a:moveTo>
                      <a:cubicBezTo>
                        <a:pt x="21564" y="16743"/>
                        <a:pt x="16743" y="21564"/>
                        <a:pt x="10782" y="21564"/>
                      </a:cubicBezTo>
                      <a:cubicBezTo>
                        <a:pt x="4821" y="21564"/>
                        <a:pt x="0" y="16743"/>
                        <a:pt x="0" y="10782"/>
                      </a:cubicBezTo>
                      <a:cubicBezTo>
                        <a:pt x="0" y="4820"/>
                        <a:pt x="4821" y="0"/>
                        <a:pt x="10782" y="0"/>
                      </a:cubicBezTo>
                      <a:cubicBezTo>
                        <a:pt x="16743" y="0"/>
                        <a:pt x="21564" y="4820"/>
                        <a:pt x="21564" y="1078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856" name="Google Shape;15856;p34"/>
                <p:cNvSpPr/>
                <p:nvPr/>
              </p:nvSpPr>
              <p:spPr>
                <a:xfrm>
                  <a:off x="5820850" y="5733350"/>
                  <a:ext cx="15551" cy="155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51" h="15551" extrusionOk="0">
                      <a:moveTo>
                        <a:pt x="15551" y="7776"/>
                      </a:moveTo>
                      <a:cubicBezTo>
                        <a:pt x="15551" y="12078"/>
                        <a:pt x="12078" y="15551"/>
                        <a:pt x="7776" y="15551"/>
                      </a:cubicBezTo>
                      <a:cubicBezTo>
                        <a:pt x="3473" y="15551"/>
                        <a:pt x="0" y="12078"/>
                        <a:pt x="0" y="7776"/>
                      </a:cubicBezTo>
                      <a:cubicBezTo>
                        <a:pt x="0" y="3473"/>
                        <a:pt x="3473" y="0"/>
                        <a:pt x="7776" y="0"/>
                      </a:cubicBezTo>
                      <a:cubicBezTo>
                        <a:pt x="12078" y="0"/>
                        <a:pt x="15551" y="3473"/>
                        <a:pt x="15551" y="7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5857" name="Google Shape;15857;p34"/>
          <p:cNvGrpSpPr/>
          <p:nvPr/>
        </p:nvGrpSpPr>
        <p:grpSpPr>
          <a:xfrm>
            <a:off x="6514241" y="6006534"/>
            <a:ext cx="448244" cy="763957"/>
            <a:chOff x="3062742" y="4250562"/>
            <a:chExt cx="336183" cy="572968"/>
          </a:xfrm>
        </p:grpSpPr>
        <p:sp>
          <p:nvSpPr>
            <p:cNvPr id="15858" name="Google Shape;15858;p34"/>
            <p:cNvSpPr/>
            <p:nvPr/>
          </p:nvSpPr>
          <p:spPr>
            <a:xfrm>
              <a:off x="3205114" y="4722252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5859" name="Google Shape;15859;p34"/>
            <p:cNvGrpSpPr/>
            <p:nvPr/>
          </p:nvGrpSpPr>
          <p:grpSpPr>
            <a:xfrm>
              <a:off x="3062742" y="4250562"/>
              <a:ext cx="336183" cy="483204"/>
              <a:chOff x="3062742" y="4250562"/>
              <a:chExt cx="336183" cy="483204"/>
            </a:xfrm>
          </p:grpSpPr>
          <p:sp>
            <p:nvSpPr>
              <p:cNvPr id="15860" name="Google Shape;15860;p34"/>
              <p:cNvSpPr/>
              <p:nvPr/>
            </p:nvSpPr>
            <p:spPr>
              <a:xfrm>
                <a:off x="3062742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61" name="Google Shape;15861;p34"/>
              <p:cNvSpPr/>
              <p:nvPr/>
            </p:nvSpPr>
            <p:spPr>
              <a:xfrm>
                <a:off x="3062867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5862" name="Google Shape;15862;p34"/>
            <p:cNvGrpSpPr/>
            <p:nvPr/>
          </p:nvGrpSpPr>
          <p:grpSpPr>
            <a:xfrm>
              <a:off x="3093722" y="4286030"/>
              <a:ext cx="293400" cy="436481"/>
              <a:chOff x="3093722" y="4286030"/>
              <a:chExt cx="293400" cy="436481"/>
            </a:xfrm>
          </p:grpSpPr>
          <p:sp>
            <p:nvSpPr>
              <p:cNvPr id="15863" name="Google Shape;15863;p34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64" name="Google Shape;15864;p34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65" name="Google Shape;15865;p34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66" name="Google Shape;15866;p34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5867" name="Google Shape;15867;p34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15868" name="Google Shape;15868;p34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869" name="Google Shape;15869;p34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870" name="Google Shape;15870;p34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15871" name="Google Shape;15871;p34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872" name="Google Shape;15872;p34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5873" name="Google Shape;15873;p34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74" name="Google Shape;15874;p34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75" name="Google Shape;15875;p34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76" name="Google Shape;15876;p34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77" name="Google Shape;15877;p34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78" name="Google Shape;15878;p34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79" name="Google Shape;15879;p34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80" name="Google Shape;15880;p34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81" name="Google Shape;15881;p34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82" name="Google Shape;15882;p34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83" name="Google Shape;15883;p34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84" name="Google Shape;15884;p34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85" name="Google Shape;15885;p34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86" name="Google Shape;15886;p34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87" name="Google Shape;15887;p34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88" name="Google Shape;15888;p34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89" name="Google Shape;15889;p34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90" name="Google Shape;15890;p34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91" name="Google Shape;15891;p34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92" name="Google Shape;15892;p34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93" name="Google Shape;15893;p34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94" name="Google Shape;15894;p34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95" name="Google Shape;15895;p34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96" name="Google Shape;15896;p34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97" name="Google Shape;15897;p34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98" name="Google Shape;15898;p34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99" name="Google Shape;15899;p34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00" name="Google Shape;15900;p34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01" name="Google Shape;15901;p34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02" name="Google Shape;15902;p34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03" name="Google Shape;15903;p34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04" name="Google Shape;15904;p34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05" name="Google Shape;15905;p34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06" name="Google Shape;15906;p34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07" name="Google Shape;15907;p34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08" name="Google Shape;15908;p34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09" name="Google Shape;15909;p34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10" name="Google Shape;15910;p34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11" name="Google Shape;15911;p34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12" name="Google Shape;15912;p34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13" name="Google Shape;15913;p34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14" name="Google Shape;15914;p34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15" name="Google Shape;15915;p34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16" name="Google Shape;15916;p34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17" name="Google Shape;15917;p34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18" name="Google Shape;15918;p34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19" name="Google Shape;15919;p34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20" name="Google Shape;15920;p34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5921" name="Google Shape;15921;p34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15922" name="Google Shape;15922;p34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923" name="Google Shape;15923;p34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924" name="Google Shape;15924;p34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15925" name="Google Shape;15925;p34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926" name="Google Shape;15926;p34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927" name="Google Shape;15927;p34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15928" name="Google Shape;15928;p34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929" name="Google Shape;15929;p34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5930" name="Google Shape;15930;p34"/>
            <p:cNvGrpSpPr/>
            <p:nvPr/>
          </p:nvGrpSpPr>
          <p:grpSpPr>
            <a:xfrm>
              <a:off x="3089594" y="4291003"/>
              <a:ext cx="259983" cy="394409"/>
              <a:chOff x="3089594" y="4291003"/>
              <a:chExt cx="259983" cy="394409"/>
            </a:xfrm>
          </p:grpSpPr>
          <p:sp>
            <p:nvSpPr>
              <p:cNvPr id="15931" name="Google Shape;15931;p34"/>
              <p:cNvSpPr/>
              <p:nvPr/>
            </p:nvSpPr>
            <p:spPr>
              <a:xfrm>
                <a:off x="3159997" y="4380966"/>
                <a:ext cx="19905" cy="19905"/>
              </a:xfrm>
              <a:custGeom>
                <a:avLst/>
                <a:gdLst/>
                <a:ahLst/>
                <a:cxnLst/>
                <a:rect l="l" t="t" r="r" b="b"/>
                <a:pathLst>
                  <a:path w="24881" h="24881" extrusionOk="0">
                    <a:moveTo>
                      <a:pt x="24882" y="12441"/>
                    </a:moveTo>
                    <a:cubicBezTo>
                      <a:pt x="24882" y="19335"/>
                      <a:pt x="19283" y="24881"/>
                      <a:pt x="12441" y="24881"/>
                    </a:cubicBezTo>
                    <a:cubicBezTo>
                      <a:pt x="5598" y="24881"/>
                      <a:pt x="0" y="19283"/>
                      <a:pt x="0" y="12441"/>
                    </a:cubicBezTo>
                    <a:cubicBezTo>
                      <a:pt x="0" y="5598"/>
                      <a:pt x="5598" y="0"/>
                      <a:pt x="12441" y="0"/>
                    </a:cubicBezTo>
                    <a:cubicBezTo>
                      <a:pt x="19283" y="0"/>
                      <a:pt x="24882" y="5598"/>
                      <a:pt x="24882" y="1244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32" name="Google Shape;15932;p34"/>
              <p:cNvSpPr/>
              <p:nvPr/>
            </p:nvSpPr>
            <p:spPr>
              <a:xfrm>
                <a:off x="3223977" y="4521026"/>
                <a:ext cx="14846" cy="14846"/>
              </a:xfrm>
              <a:custGeom>
                <a:avLst/>
                <a:gdLst/>
                <a:ahLst/>
                <a:cxnLst/>
                <a:rect l="l" t="t" r="r" b="b"/>
                <a:pathLst>
                  <a:path w="18557" h="18557" extrusionOk="0">
                    <a:moveTo>
                      <a:pt x="18558" y="9279"/>
                    </a:moveTo>
                    <a:cubicBezTo>
                      <a:pt x="18558" y="14411"/>
                      <a:pt x="14411" y="18558"/>
                      <a:pt x="9279" y="18558"/>
                    </a:cubicBezTo>
                    <a:cubicBezTo>
                      <a:pt x="4147" y="18558"/>
                      <a:pt x="0" y="14411"/>
                      <a:pt x="0" y="9279"/>
                    </a:cubicBezTo>
                    <a:cubicBezTo>
                      <a:pt x="0" y="4147"/>
                      <a:pt x="4147" y="0"/>
                      <a:pt x="9279" y="0"/>
                    </a:cubicBezTo>
                    <a:cubicBezTo>
                      <a:pt x="14411" y="0"/>
                      <a:pt x="18558" y="4147"/>
                      <a:pt x="18558" y="927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33" name="Google Shape;15933;p34"/>
              <p:cNvSpPr/>
              <p:nvPr/>
            </p:nvSpPr>
            <p:spPr>
              <a:xfrm>
                <a:off x="3146903" y="4601376"/>
                <a:ext cx="18329" cy="1833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34" name="Google Shape;15934;p34"/>
              <p:cNvSpPr/>
              <p:nvPr/>
            </p:nvSpPr>
            <p:spPr>
              <a:xfrm>
                <a:off x="3332960" y="4673478"/>
                <a:ext cx="10616" cy="10616"/>
              </a:xfrm>
              <a:custGeom>
                <a:avLst/>
                <a:gdLst/>
                <a:ahLst/>
                <a:cxnLst/>
                <a:rect l="l" t="t" r="r" b="b"/>
                <a:pathLst>
                  <a:path w="13270" h="13270" extrusionOk="0">
                    <a:moveTo>
                      <a:pt x="13270" y="6635"/>
                    </a:moveTo>
                    <a:cubicBezTo>
                      <a:pt x="13270" y="10315"/>
                      <a:pt x="10315" y="13271"/>
                      <a:pt x="6635" y="13271"/>
                    </a:cubicBezTo>
                    <a:cubicBezTo>
                      <a:pt x="2955" y="13271"/>
                      <a:pt x="0" y="10315"/>
                      <a:pt x="0" y="6635"/>
                    </a:cubicBezTo>
                    <a:cubicBezTo>
                      <a:pt x="0" y="2955"/>
                      <a:pt x="2955" y="0"/>
                      <a:pt x="6635" y="0"/>
                    </a:cubicBezTo>
                    <a:cubicBezTo>
                      <a:pt x="10315" y="0"/>
                      <a:pt x="13270" y="2955"/>
                      <a:pt x="13270" y="663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35" name="Google Shape;15935;p34"/>
              <p:cNvSpPr/>
              <p:nvPr/>
            </p:nvSpPr>
            <p:spPr>
              <a:xfrm>
                <a:off x="3089594" y="4518416"/>
                <a:ext cx="18744" cy="18743"/>
              </a:xfrm>
              <a:custGeom>
                <a:avLst/>
                <a:gdLst/>
                <a:ahLst/>
                <a:cxnLst/>
                <a:rect l="l" t="t" r="r" b="b"/>
                <a:pathLst>
                  <a:path w="23430" h="23429" extrusionOk="0">
                    <a:moveTo>
                      <a:pt x="23430" y="11715"/>
                    </a:moveTo>
                    <a:cubicBezTo>
                      <a:pt x="23430" y="18194"/>
                      <a:pt x="18195" y="23430"/>
                      <a:pt x="11715" y="23430"/>
                    </a:cubicBezTo>
                    <a:cubicBezTo>
                      <a:pt x="5236" y="23430"/>
                      <a:pt x="0" y="18194"/>
                      <a:pt x="0" y="11715"/>
                    </a:cubicBezTo>
                    <a:cubicBezTo>
                      <a:pt x="0" y="5235"/>
                      <a:pt x="5236" y="0"/>
                      <a:pt x="11715" y="0"/>
                    </a:cubicBezTo>
                    <a:cubicBezTo>
                      <a:pt x="18195" y="0"/>
                      <a:pt x="23430" y="5235"/>
                      <a:pt x="23430" y="1171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5936" name="Google Shape;15936;p34"/>
              <p:cNvGrpSpPr/>
              <p:nvPr/>
            </p:nvGrpSpPr>
            <p:grpSpPr>
              <a:xfrm>
                <a:off x="3112468" y="4291003"/>
                <a:ext cx="237109" cy="394409"/>
                <a:chOff x="5632061" y="5281800"/>
                <a:chExt cx="296609" cy="493381"/>
              </a:xfrm>
            </p:grpSpPr>
            <p:sp>
              <p:nvSpPr>
                <p:cNvPr id="15937" name="Google Shape;15937;p34"/>
                <p:cNvSpPr/>
                <p:nvPr/>
              </p:nvSpPr>
              <p:spPr>
                <a:xfrm>
                  <a:off x="5824582" y="5601633"/>
                  <a:ext cx="20423" cy="204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23" h="20423" extrusionOk="0">
                      <a:moveTo>
                        <a:pt x="20424" y="10212"/>
                      </a:moveTo>
                      <a:cubicBezTo>
                        <a:pt x="20424" y="15862"/>
                        <a:pt x="15862" y="20423"/>
                        <a:pt x="10212" y="20423"/>
                      </a:cubicBezTo>
                      <a:cubicBezTo>
                        <a:pt x="4562" y="20423"/>
                        <a:pt x="0" y="15862"/>
                        <a:pt x="0" y="10212"/>
                      </a:cubicBezTo>
                      <a:cubicBezTo>
                        <a:pt x="0" y="4562"/>
                        <a:pt x="4562" y="0"/>
                        <a:pt x="10212" y="0"/>
                      </a:cubicBezTo>
                      <a:cubicBezTo>
                        <a:pt x="15862" y="0"/>
                        <a:pt x="20424" y="4562"/>
                        <a:pt x="20424" y="1021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938" name="Google Shape;15938;p34"/>
                <p:cNvSpPr/>
                <p:nvPr/>
              </p:nvSpPr>
              <p:spPr>
                <a:xfrm>
                  <a:off x="5814733" y="5491168"/>
                  <a:ext cx="11196" cy="111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96" h="11196" extrusionOk="0">
                      <a:moveTo>
                        <a:pt x="11197" y="5598"/>
                      </a:moveTo>
                      <a:cubicBezTo>
                        <a:pt x="11197" y="8690"/>
                        <a:pt x="8690" y="11197"/>
                        <a:pt x="5598" y="11197"/>
                      </a:cubicBezTo>
                      <a:cubicBezTo>
                        <a:pt x="2506" y="11197"/>
                        <a:pt x="0" y="8690"/>
                        <a:pt x="0" y="5598"/>
                      </a:cubicBezTo>
                      <a:cubicBezTo>
                        <a:pt x="0" y="2507"/>
                        <a:pt x="2506" y="0"/>
                        <a:pt x="5598" y="0"/>
                      </a:cubicBezTo>
                      <a:cubicBezTo>
                        <a:pt x="8690" y="0"/>
                        <a:pt x="11197" y="2507"/>
                        <a:pt x="11197" y="5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939" name="Google Shape;15939;p34"/>
                <p:cNvSpPr/>
                <p:nvPr/>
              </p:nvSpPr>
              <p:spPr>
                <a:xfrm>
                  <a:off x="5914571" y="5592250"/>
                  <a:ext cx="14099" cy="1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9" h="14100" extrusionOk="0">
                      <a:moveTo>
                        <a:pt x="14099" y="7050"/>
                      </a:moveTo>
                      <a:cubicBezTo>
                        <a:pt x="14099" y="10938"/>
                        <a:pt x="10937" y="14100"/>
                        <a:pt x="7050" y="14100"/>
                      </a:cubicBezTo>
                      <a:cubicBezTo>
                        <a:pt x="3162" y="14100"/>
                        <a:pt x="0" y="10938"/>
                        <a:pt x="0" y="7050"/>
                      </a:cubicBezTo>
                      <a:cubicBezTo>
                        <a:pt x="0" y="3163"/>
                        <a:pt x="3162" y="0"/>
                        <a:pt x="7050" y="0"/>
                      </a:cubicBezTo>
                      <a:cubicBezTo>
                        <a:pt x="10937" y="0"/>
                        <a:pt x="14099" y="3163"/>
                        <a:pt x="14099" y="705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940" name="Google Shape;15940;p34"/>
                <p:cNvSpPr/>
                <p:nvPr/>
              </p:nvSpPr>
              <p:spPr>
                <a:xfrm>
                  <a:off x="5740192" y="5751337"/>
                  <a:ext cx="23844" cy="238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44" h="23844" extrusionOk="0">
                      <a:moveTo>
                        <a:pt x="23845" y="11923"/>
                      </a:moveTo>
                      <a:cubicBezTo>
                        <a:pt x="23845" y="18507"/>
                        <a:pt x="18507" y="23845"/>
                        <a:pt x="11923" y="23845"/>
                      </a:cubicBezTo>
                      <a:cubicBezTo>
                        <a:pt x="5338" y="23845"/>
                        <a:pt x="0" y="18507"/>
                        <a:pt x="0" y="11923"/>
                      </a:cubicBezTo>
                      <a:cubicBezTo>
                        <a:pt x="0" y="5338"/>
                        <a:pt x="5338" y="0"/>
                        <a:pt x="11923" y="0"/>
                      </a:cubicBezTo>
                      <a:cubicBezTo>
                        <a:pt x="18507" y="0"/>
                        <a:pt x="23845" y="5338"/>
                        <a:pt x="23845" y="119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941" name="Google Shape;15941;p34"/>
                <p:cNvSpPr/>
                <p:nvPr/>
              </p:nvSpPr>
              <p:spPr>
                <a:xfrm>
                  <a:off x="5632061" y="5429120"/>
                  <a:ext cx="22186" cy="22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86" h="22186" extrusionOk="0">
                      <a:moveTo>
                        <a:pt x="22186" y="11093"/>
                      </a:moveTo>
                      <a:cubicBezTo>
                        <a:pt x="22186" y="17210"/>
                        <a:pt x="17210" y="22186"/>
                        <a:pt x="11093" y="22186"/>
                      </a:cubicBezTo>
                      <a:cubicBezTo>
                        <a:pt x="4976" y="22186"/>
                        <a:pt x="0" y="17210"/>
                        <a:pt x="0" y="11093"/>
                      </a:cubicBezTo>
                      <a:cubicBezTo>
                        <a:pt x="0" y="4977"/>
                        <a:pt x="4976" y="0"/>
                        <a:pt x="11093" y="0"/>
                      </a:cubicBezTo>
                      <a:cubicBezTo>
                        <a:pt x="17210" y="0"/>
                        <a:pt x="22186" y="4977"/>
                        <a:pt x="22186" y="110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942" name="Google Shape;15942;p34"/>
                <p:cNvSpPr/>
                <p:nvPr/>
              </p:nvSpPr>
              <p:spPr>
                <a:xfrm>
                  <a:off x="5652173" y="5611844"/>
                  <a:ext cx="12233" cy="122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3" h="12233" extrusionOk="0">
                      <a:moveTo>
                        <a:pt x="12233" y="6117"/>
                      </a:moveTo>
                      <a:cubicBezTo>
                        <a:pt x="12233" y="9487"/>
                        <a:pt x="9486" y="12233"/>
                        <a:pt x="6117" y="12233"/>
                      </a:cubicBezTo>
                      <a:cubicBezTo>
                        <a:pt x="2747" y="12233"/>
                        <a:pt x="0" y="9487"/>
                        <a:pt x="0" y="6117"/>
                      </a:cubicBezTo>
                      <a:cubicBezTo>
                        <a:pt x="0" y="2747"/>
                        <a:pt x="2747" y="0"/>
                        <a:pt x="6117" y="0"/>
                      </a:cubicBezTo>
                      <a:cubicBezTo>
                        <a:pt x="9486" y="0"/>
                        <a:pt x="12233" y="2747"/>
                        <a:pt x="12233" y="61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943" name="Google Shape;15943;p34"/>
                <p:cNvSpPr/>
                <p:nvPr/>
              </p:nvSpPr>
              <p:spPr>
                <a:xfrm>
                  <a:off x="5691517" y="5516154"/>
                  <a:ext cx="17002" cy="17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02" h="17002" extrusionOk="0">
                      <a:moveTo>
                        <a:pt x="17003" y="8501"/>
                      </a:moveTo>
                      <a:cubicBezTo>
                        <a:pt x="17003" y="13218"/>
                        <a:pt x="13167" y="17003"/>
                        <a:pt x="8501" y="17003"/>
                      </a:cubicBezTo>
                      <a:cubicBezTo>
                        <a:pt x="3836" y="17003"/>
                        <a:pt x="0" y="13167"/>
                        <a:pt x="0" y="8501"/>
                      </a:cubicBezTo>
                      <a:cubicBezTo>
                        <a:pt x="0" y="3836"/>
                        <a:pt x="3836" y="0"/>
                        <a:pt x="8501" y="0"/>
                      </a:cubicBezTo>
                      <a:cubicBezTo>
                        <a:pt x="13167" y="0"/>
                        <a:pt x="17003" y="3836"/>
                        <a:pt x="17003" y="850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944" name="Google Shape;15944;p34"/>
                <p:cNvSpPr/>
                <p:nvPr/>
              </p:nvSpPr>
              <p:spPr>
                <a:xfrm>
                  <a:off x="5823183" y="5382622"/>
                  <a:ext cx="18246" cy="18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46" h="18246" extrusionOk="0">
                      <a:moveTo>
                        <a:pt x="18247" y="9123"/>
                      </a:moveTo>
                      <a:cubicBezTo>
                        <a:pt x="18247" y="14151"/>
                        <a:pt x="14151" y="18247"/>
                        <a:pt x="9123" y="18247"/>
                      </a:cubicBezTo>
                      <a:cubicBezTo>
                        <a:pt x="4095" y="18247"/>
                        <a:pt x="0" y="14151"/>
                        <a:pt x="0" y="9123"/>
                      </a:cubicBezTo>
                      <a:cubicBezTo>
                        <a:pt x="0" y="4095"/>
                        <a:pt x="4095" y="0"/>
                        <a:pt x="9123" y="0"/>
                      </a:cubicBezTo>
                      <a:cubicBezTo>
                        <a:pt x="14151" y="0"/>
                        <a:pt x="18247" y="4095"/>
                        <a:pt x="18247" y="91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945" name="Google Shape;15945;p34"/>
                <p:cNvSpPr/>
                <p:nvPr/>
              </p:nvSpPr>
              <p:spPr>
                <a:xfrm>
                  <a:off x="5812038" y="5281800"/>
                  <a:ext cx="11922" cy="11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2" h="11870" extrusionOk="0">
                      <a:moveTo>
                        <a:pt x="11923" y="5961"/>
                      </a:moveTo>
                      <a:cubicBezTo>
                        <a:pt x="11923" y="9227"/>
                        <a:pt x="9279" y="11870"/>
                        <a:pt x="5961" y="11870"/>
                      </a:cubicBezTo>
                      <a:cubicBezTo>
                        <a:pt x="2644" y="11870"/>
                        <a:pt x="0" y="9227"/>
                        <a:pt x="0" y="5961"/>
                      </a:cubicBezTo>
                      <a:cubicBezTo>
                        <a:pt x="0" y="2696"/>
                        <a:pt x="2644" y="0"/>
                        <a:pt x="5961" y="0"/>
                      </a:cubicBezTo>
                      <a:cubicBezTo>
                        <a:pt x="9279" y="0"/>
                        <a:pt x="11923" y="2644"/>
                        <a:pt x="11923" y="596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946" name="Google Shape;15946;p34"/>
                <p:cNvSpPr/>
                <p:nvPr/>
              </p:nvSpPr>
              <p:spPr>
                <a:xfrm>
                  <a:off x="5894873" y="5422433"/>
                  <a:ext cx="21563" cy="21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3" h="21563" extrusionOk="0">
                      <a:moveTo>
                        <a:pt x="21564" y="10782"/>
                      </a:moveTo>
                      <a:cubicBezTo>
                        <a:pt x="21564" y="16743"/>
                        <a:pt x="16743" y="21564"/>
                        <a:pt x="10782" y="21564"/>
                      </a:cubicBezTo>
                      <a:cubicBezTo>
                        <a:pt x="4821" y="21564"/>
                        <a:pt x="0" y="16743"/>
                        <a:pt x="0" y="10782"/>
                      </a:cubicBezTo>
                      <a:cubicBezTo>
                        <a:pt x="0" y="4820"/>
                        <a:pt x="4821" y="0"/>
                        <a:pt x="10782" y="0"/>
                      </a:cubicBezTo>
                      <a:cubicBezTo>
                        <a:pt x="16743" y="0"/>
                        <a:pt x="21564" y="4820"/>
                        <a:pt x="21564" y="1078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947" name="Google Shape;15947;p34"/>
                <p:cNvSpPr/>
                <p:nvPr/>
              </p:nvSpPr>
              <p:spPr>
                <a:xfrm>
                  <a:off x="5820850" y="5733350"/>
                  <a:ext cx="15551" cy="155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51" h="15551" extrusionOk="0">
                      <a:moveTo>
                        <a:pt x="15551" y="7776"/>
                      </a:moveTo>
                      <a:cubicBezTo>
                        <a:pt x="15551" y="12078"/>
                        <a:pt x="12078" y="15551"/>
                        <a:pt x="7776" y="15551"/>
                      </a:cubicBezTo>
                      <a:cubicBezTo>
                        <a:pt x="3473" y="15551"/>
                        <a:pt x="0" y="12078"/>
                        <a:pt x="0" y="7776"/>
                      </a:cubicBezTo>
                      <a:cubicBezTo>
                        <a:pt x="0" y="3473"/>
                        <a:pt x="3473" y="0"/>
                        <a:pt x="7776" y="0"/>
                      </a:cubicBezTo>
                      <a:cubicBezTo>
                        <a:pt x="12078" y="0"/>
                        <a:pt x="15551" y="3473"/>
                        <a:pt x="15551" y="7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5948" name="Google Shape;15948;p34"/>
          <p:cNvGrpSpPr/>
          <p:nvPr/>
        </p:nvGrpSpPr>
        <p:grpSpPr>
          <a:xfrm>
            <a:off x="5597488" y="5876188"/>
            <a:ext cx="373880" cy="637141"/>
            <a:chOff x="3062742" y="4250562"/>
            <a:chExt cx="336183" cy="572968"/>
          </a:xfrm>
        </p:grpSpPr>
        <p:sp>
          <p:nvSpPr>
            <p:cNvPr id="15949" name="Google Shape;15949;p34"/>
            <p:cNvSpPr/>
            <p:nvPr/>
          </p:nvSpPr>
          <p:spPr>
            <a:xfrm>
              <a:off x="3205114" y="4722252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5950" name="Google Shape;15950;p34"/>
            <p:cNvGrpSpPr/>
            <p:nvPr/>
          </p:nvGrpSpPr>
          <p:grpSpPr>
            <a:xfrm>
              <a:off x="3062742" y="4250562"/>
              <a:ext cx="336183" cy="483204"/>
              <a:chOff x="3062742" y="4250562"/>
              <a:chExt cx="336183" cy="483204"/>
            </a:xfrm>
          </p:grpSpPr>
          <p:sp>
            <p:nvSpPr>
              <p:cNvPr id="15951" name="Google Shape;15951;p34"/>
              <p:cNvSpPr/>
              <p:nvPr/>
            </p:nvSpPr>
            <p:spPr>
              <a:xfrm>
                <a:off x="3062742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52" name="Google Shape;15952;p34"/>
              <p:cNvSpPr/>
              <p:nvPr/>
            </p:nvSpPr>
            <p:spPr>
              <a:xfrm>
                <a:off x="3062867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5953" name="Google Shape;15953;p34"/>
            <p:cNvGrpSpPr/>
            <p:nvPr/>
          </p:nvGrpSpPr>
          <p:grpSpPr>
            <a:xfrm>
              <a:off x="3093722" y="4286030"/>
              <a:ext cx="293400" cy="436481"/>
              <a:chOff x="3093722" y="4286030"/>
              <a:chExt cx="293400" cy="436481"/>
            </a:xfrm>
          </p:grpSpPr>
          <p:sp>
            <p:nvSpPr>
              <p:cNvPr id="15954" name="Google Shape;15954;p34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55" name="Google Shape;15955;p34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56" name="Google Shape;15956;p34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57" name="Google Shape;15957;p34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5958" name="Google Shape;15958;p34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15959" name="Google Shape;15959;p34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960" name="Google Shape;15960;p34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961" name="Google Shape;15961;p34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15962" name="Google Shape;15962;p34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963" name="Google Shape;15963;p34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5964" name="Google Shape;15964;p34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65" name="Google Shape;15965;p34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66" name="Google Shape;15966;p34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67" name="Google Shape;15967;p34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68" name="Google Shape;15968;p34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69" name="Google Shape;15969;p34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70" name="Google Shape;15970;p34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71" name="Google Shape;15971;p34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72" name="Google Shape;15972;p34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73" name="Google Shape;15973;p34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74" name="Google Shape;15974;p34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75" name="Google Shape;15975;p34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76" name="Google Shape;15976;p34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77" name="Google Shape;15977;p34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78" name="Google Shape;15978;p34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79" name="Google Shape;15979;p34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80" name="Google Shape;15980;p34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81" name="Google Shape;15981;p34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82" name="Google Shape;15982;p34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83" name="Google Shape;15983;p34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84" name="Google Shape;15984;p34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85" name="Google Shape;15985;p34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86" name="Google Shape;15986;p34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87" name="Google Shape;15987;p34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88" name="Google Shape;15988;p34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89" name="Google Shape;15989;p34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90" name="Google Shape;15990;p34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91" name="Google Shape;15991;p34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92" name="Google Shape;15992;p34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93" name="Google Shape;15993;p34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94" name="Google Shape;15994;p34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95" name="Google Shape;15995;p34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96" name="Google Shape;15996;p34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97" name="Google Shape;15997;p34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98" name="Google Shape;15998;p34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99" name="Google Shape;15999;p34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00" name="Google Shape;16000;p34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01" name="Google Shape;16001;p34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02" name="Google Shape;16002;p34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03" name="Google Shape;16003;p34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04" name="Google Shape;16004;p34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05" name="Google Shape;16005;p34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06" name="Google Shape;16006;p34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07" name="Google Shape;16007;p34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08" name="Google Shape;16008;p34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09" name="Google Shape;16009;p34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10" name="Google Shape;16010;p34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11" name="Google Shape;16011;p34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6012" name="Google Shape;16012;p34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16013" name="Google Shape;16013;p34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014" name="Google Shape;16014;p34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015" name="Google Shape;16015;p34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16016" name="Google Shape;16016;p34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017" name="Google Shape;16017;p34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018" name="Google Shape;16018;p34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16019" name="Google Shape;16019;p34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020" name="Google Shape;16020;p34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6021" name="Google Shape;16021;p34"/>
            <p:cNvGrpSpPr/>
            <p:nvPr/>
          </p:nvGrpSpPr>
          <p:grpSpPr>
            <a:xfrm>
              <a:off x="3089594" y="4291003"/>
              <a:ext cx="259983" cy="394409"/>
              <a:chOff x="3089594" y="4291003"/>
              <a:chExt cx="259983" cy="394409"/>
            </a:xfrm>
          </p:grpSpPr>
          <p:sp>
            <p:nvSpPr>
              <p:cNvPr id="16022" name="Google Shape;16022;p34"/>
              <p:cNvSpPr/>
              <p:nvPr/>
            </p:nvSpPr>
            <p:spPr>
              <a:xfrm>
                <a:off x="3159997" y="4380966"/>
                <a:ext cx="19905" cy="19905"/>
              </a:xfrm>
              <a:custGeom>
                <a:avLst/>
                <a:gdLst/>
                <a:ahLst/>
                <a:cxnLst/>
                <a:rect l="l" t="t" r="r" b="b"/>
                <a:pathLst>
                  <a:path w="24881" h="24881" extrusionOk="0">
                    <a:moveTo>
                      <a:pt x="24882" y="12441"/>
                    </a:moveTo>
                    <a:cubicBezTo>
                      <a:pt x="24882" y="19335"/>
                      <a:pt x="19283" y="24881"/>
                      <a:pt x="12441" y="24881"/>
                    </a:cubicBezTo>
                    <a:cubicBezTo>
                      <a:pt x="5598" y="24881"/>
                      <a:pt x="0" y="19283"/>
                      <a:pt x="0" y="12441"/>
                    </a:cubicBezTo>
                    <a:cubicBezTo>
                      <a:pt x="0" y="5598"/>
                      <a:pt x="5598" y="0"/>
                      <a:pt x="12441" y="0"/>
                    </a:cubicBezTo>
                    <a:cubicBezTo>
                      <a:pt x="19283" y="0"/>
                      <a:pt x="24882" y="5598"/>
                      <a:pt x="24882" y="1244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23" name="Google Shape;16023;p34"/>
              <p:cNvSpPr/>
              <p:nvPr/>
            </p:nvSpPr>
            <p:spPr>
              <a:xfrm>
                <a:off x="3223977" y="4521026"/>
                <a:ext cx="14846" cy="14846"/>
              </a:xfrm>
              <a:custGeom>
                <a:avLst/>
                <a:gdLst/>
                <a:ahLst/>
                <a:cxnLst/>
                <a:rect l="l" t="t" r="r" b="b"/>
                <a:pathLst>
                  <a:path w="18557" h="18557" extrusionOk="0">
                    <a:moveTo>
                      <a:pt x="18558" y="9279"/>
                    </a:moveTo>
                    <a:cubicBezTo>
                      <a:pt x="18558" y="14411"/>
                      <a:pt x="14411" y="18558"/>
                      <a:pt x="9279" y="18558"/>
                    </a:cubicBezTo>
                    <a:cubicBezTo>
                      <a:pt x="4147" y="18558"/>
                      <a:pt x="0" y="14411"/>
                      <a:pt x="0" y="9279"/>
                    </a:cubicBezTo>
                    <a:cubicBezTo>
                      <a:pt x="0" y="4147"/>
                      <a:pt x="4147" y="0"/>
                      <a:pt x="9279" y="0"/>
                    </a:cubicBezTo>
                    <a:cubicBezTo>
                      <a:pt x="14411" y="0"/>
                      <a:pt x="18558" y="4147"/>
                      <a:pt x="18558" y="927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24" name="Google Shape;16024;p34"/>
              <p:cNvSpPr/>
              <p:nvPr/>
            </p:nvSpPr>
            <p:spPr>
              <a:xfrm>
                <a:off x="3146903" y="4601376"/>
                <a:ext cx="18329" cy="1833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25" name="Google Shape;16025;p34"/>
              <p:cNvSpPr/>
              <p:nvPr/>
            </p:nvSpPr>
            <p:spPr>
              <a:xfrm>
                <a:off x="3332960" y="4673478"/>
                <a:ext cx="10616" cy="10616"/>
              </a:xfrm>
              <a:custGeom>
                <a:avLst/>
                <a:gdLst/>
                <a:ahLst/>
                <a:cxnLst/>
                <a:rect l="l" t="t" r="r" b="b"/>
                <a:pathLst>
                  <a:path w="13270" h="13270" extrusionOk="0">
                    <a:moveTo>
                      <a:pt x="13270" y="6635"/>
                    </a:moveTo>
                    <a:cubicBezTo>
                      <a:pt x="13270" y="10315"/>
                      <a:pt x="10315" y="13271"/>
                      <a:pt x="6635" y="13271"/>
                    </a:cubicBezTo>
                    <a:cubicBezTo>
                      <a:pt x="2955" y="13271"/>
                      <a:pt x="0" y="10315"/>
                      <a:pt x="0" y="6635"/>
                    </a:cubicBezTo>
                    <a:cubicBezTo>
                      <a:pt x="0" y="2955"/>
                      <a:pt x="2955" y="0"/>
                      <a:pt x="6635" y="0"/>
                    </a:cubicBezTo>
                    <a:cubicBezTo>
                      <a:pt x="10315" y="0"/>
                      <a:pt x="13270" y="2955"/>
                      <a:pt x="13270" y="663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26" name="Google Shape;16026;p34"/>
              <p:cNvSpPr/>
              <p:nvPr/>
            </p:nvSpPr>
            <p:spPr>
              <a:xfrm>
                <a:off x="3089594" y="4518416"/>
                <a:ext cx="18744" cy="18743"/>
              </a:xfrm>
              <a:custGeom>
                <a:avLst/>
                <a:gdLst/>
                <a:ahLst/>
                <a:cxnLst/>
                <a:rect l="l" t="t" r="r" b="b"/>
                <a:pathLst>
                  <a:path w="23430" h="23429" extrusionOk="0">
                    <a:moveTo>
                      <a:pt x="23430" y="11715"/>
                    </a:moveTo>
                    <a:cubicBezTo>
                      <a:pt x="23430" y="18194"/>
                      <a:pt x="18195" y="23430"/>
                      <a:pt x="11715" y="23430"/>
                    </a:cubicBezTo>
                    <a:cubicBezTo>
                      <a:pt x="5236" y="23430"/>
                      <a:pt x="0" y="18194"/>
                      <a:pt x="0" y="11715"/>
                    </a:cubicBezTo>
                    <a:cubicBezTo>
                      <a:pt x="0" y="5235"/>
                      <a:pt x="5236" y="0"/>
                      <a:pt x="11715" y="0"/>
                    </a:cubicBezTo>
                    <a:cubicBezTo>
                      <a:pt x="18195" y="0"/>
                      <a:pt x="23430" y="5235"/>
                      <a:pt x="23430" y="1171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6027" name="Google Shape;16027;p34"/>
              <p:cNvGrpSpPr/>
              <p:nvPr/>
            </p:nvGrpSpPr>
            <p:grpSpPr>
              <a:xfrm>
                <a:off x="3112468" y="4291003"/>
                <a:ext cx="237109" cy="394409"/>
                <a:chOff x="5632061" y="5281800"/>
                <a:chExt cx="296609" cy="493381"/>
              </a:xfrm>
            </p:grpSpPr>
            <p:sp>
              <p:nvSpPr>
                <p:cNvPr id="16028" name="Google Shape;16028;p34"/>
                <p:cNvSpPr/>
                <p:nvPr/>
              </p:nvSpPr>
              <p:spPr>
                <a:xfrm>
                  <a:off x="5824582" y="5601633"/>
                  <a:ext cx="20423" cy="204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23" h="20423" extrusionOk="0">
                      <a:moveTo>
                        <a:pt x="20424" y="10212"/>
                      </a:moveTo>
                      <a:cubicBezTo>
                        <a:pt x="20424" y="15862"/>
                        <a:pt x="15862" y="20423"/>
                        <a:pt x="10212" y="20423"/>
                      </a:cubicBezTo>
                      <a:cubicBezTo>
                        <a:pt x="4562" y="20423"/>
                        <a:pt x="0" y="15862"/>
                        <a:pt x="0" y="10212"/>
                      </a:cubicBezTo>
                      <a:cubicBezTo>
                        <a:pt x="0" y="4562"/>
                        <a:pt x="4562" y="0"/>
                        <a:pt x="10212" y="0"/>
                      </a:cubicBezTo>
                      <a:cubicBezTo>
                        <a:pt x="15862" y="0"/>
                        <a:pt x="20424" y="4562"/>
                        <a:pt x="20424" y="1021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029" name="Google Shape;16029;p34"/>
                <p:cNvSpPr/>
                <p:nvPr/>
              </p:nvSpPr>
              <p:spPr>
                <a:xfrm>
                  <a:off x="5814733" y="5491168"/>
                  <a:ext cx="11196" cy="111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96" h="11196" extrusionOk="0">
                      <a:moveTo>
                        <a:pt x="11197" y="5598"/>
                      </a:moveTo>
                      <a:cubicBezTo>
                        <a:pt x="11197" y="8690"/>
                        <a:pt x="8690" y="11197"/>
                        <a:pt x="5598" y="11197"/>
                      </a:cubicBezTo>
                      <a:cubicBezTo>
                        <a:pt x="2506" y="11197"/>
                        <a:pt x="0" y="8690"/>
                        <a:pt x="0" y="5598"/>
                      </a:cubicBezTo>
                      <a:cubicBezTo>
                        <a:pt x="0" y="2507"/>
                        <a:pt x="2506" y="0"/>
                        <a:pt x="5598" y="0"/>
                      </a:cubicBezTo>
                      <a:cubicBezTo>
                        <a:pt x="8690" y="0"/>
                        <a:pt x="11197" y="2507"/>
                        <a:pt x="11197" y="5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030" name="Google Shape;16030;p34"/>
                <p:cNvSpPr/>
                <p:nvPr/>
              </p:nvSpPr>
              <p:spPr>
                <a:xfrm>
                  <a:off x="5914571" y="5592250"/>
                  <a:ext cx="14099" cy="1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9" h="14100" extrusionOk="0">
                      <a:moveTo>
                        <a:pt x="14099" y="7050"/>
                      </a:moveTo>
                      <a:cubicBezTo>
                        <a:pt x="14099" y="10938"/>
                        <a:pt x="10937" y="14100"/>
                        <a:pt x="7050" y="14100"/>
                      </a:cubicBezTo>
                      <a:cubicBezTo>
                        <a:pt x="3162" y="14100"/>
                        <a:pt x="0" y="10938"/>
                        <a:pt x="0" y="7050"/>
                      </a:cubicBezTo>
                      <a:cubicBezTo>
                        <a:pt x="0" y="3163"/>
                        <a:pt x="3162" y="0"/>
                        <a:pt x="7050" y="0"/>
                      </a:cubicBezTo>
                      <a:cubicBezTo>
                        <a:pt x="10937" y="0"/>
                        <a:pt x="14099" y="3163"/>
                        <a:pt x="14099" y="705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031" name="Google Shape;16031;p34"/>
                <p:cNvSpPr/>
                <p:nvPr/>
              </p:nvSpPr>
              <p:spPr>
                <a:xfrm>
                  <a:off x="5740192" y="5751337"/>
                  <a:ext cx="23844" cy="238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44" h="23844" extrusionOk="0">
                      <a:moveTo>
                        <a:pt x="23845" y="11923"/>
                      </a:moveTo>
                      <a:cubicBezTo>
                        <a:pt x="23845" y="18507"/>
                        <a:pt x="18507" y="23845"/>
                        <a:pt x="11923" y="23845"/>
                      </a:cubicBezTo>
                      <a:cubicBezTo>
                        <a:pt x="5338" y="23845"/>
                        <a:pt x="0" y="18507"/>
                        <a:pt x="0" y="11923"/>
                      </a:cubicBezTo>
                      <a:cubicBezTo>
                        <a:pt x="0" y="5338"/>
                        <a:pt x="5338" y="0"/>
                        <a:pt x="11923" y="0"/>
                      </a:cubicBezTo>
                      <a:cubicBezTo>
                        <a:pt x="18507" y="0"/>
                        <a:pt x="23845" y="5338"/>
                        <a:pt x="23845" y="119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032" name="Google Shape;16032;p34"/>
                <p:cNvSpPr/>
                <p:nvPr/>
              </p:nvSpPr>
              <p:spPr>
                <a:xfrm>
                  <a:off x="5632061" y="5429120"/>
                  <a:ext cx="22186" cy="22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86" h="22186" extrusionOk="0">
                      <a:moveTo>
                        <a:pt x="22186" y="11093"/>
                      </a:moveTo>
                      <a:cubicBezTo>
                        <a:pt x="22186" y="17210"/>
                        <a:pt x="17210" y="22186"/>
                        <a:pt x="11093" y="22186"/>
                      </a:cubicBezTo>
                      <a:cubicBezTo>
                        <a:pt x="4976" y="22186"/>
                        <a:pt x="0" y="17210"/>
                        <a:pt x="0" y="11093"/>
                      </a:cubicBezTo>
                      <a:cubicBezTo>
                        <a:pt x="0" y="4977"/>
                        <a:pt x="4976" y="0"/>
                        <a:pt x="11093" y="0"/>
                      </a:cubicBezTo>
                      <a:cubicBezTo>
                        <a:pt x="17210" y="0"/>
                        <a:pt x="22186" y="4977"/>
                        <a:pt x="22186" y="110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033" name="Google Shape;16033;p34"/>
                <p:cNvSpPr/>
                <p:nvPr/>
              </p:nvSpPr>
              <p:spPr>
                <a:xfrm>
                  <a:off x="5652173" y="5611844"/>
                  <a:ext cx="12233" cy="122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3" h="12233" extrusionOk="0">
                      <a:moveTo>
                        <a:pt x="12233" y="6117"/>
                      </a:moveTo>
                      <a:cubicBezTo>
                        <a:pt x="12233" y="9487"/>
                        <a:pt x="9486" y="12233"/>
                        <a:pt x="6117" y="12233"/>
                      </a:cubicBezTo>
                      <a:cubicBezTo>
                        <a:pt x="2747" y="12233"/>
                        <a:pt x="0" y="9487"/>
                        <a:pt x="0" y="6117"/>
                      </a:cubicBezTo>
                      <a:cubicBezTo>
                        <a:pt x="0" y="2747"/>
                        <a:pt x="2747" y="0"/>
                        <a:pt x="6117" y="0"/>
                      </a:cubicBezTo>
                      <a:cubicBezTo>
                        <a:pt x="9486" y="0"/>
                        <a:pt x="12233" y="2747"/>
                        <a:pt x="12233" y="61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034" name="Google Shape;16034;p34"/>
                <p:cNvSpPr/>
                <p:nvPr/>
              </p:nvSpPr>
              <p:spPr>
                <a:xfrm>
                  <a:off x="5691517" y="5516154"/>
                  <a:ext cx="17002" cy="17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02" h="17002" extrusionOk="0">
                      <a:moveTo>
                        <a:pt x="17003" y="8501"/>
                      </a:moveTo>
                      <a:cubicBezTo>
                        <a:pt x="17003" y="13218"/>
                        <a:pt x="13167" y="17003"/>
                        <a:pt x="8501" y="17003"/>
                      </a:cubicBezTo>
                      <a:cubicBezTo>
                        <a:pt x="3836" y="17003"/>
                        <a:pt x="0" y="13167"/>
                        <a:pt x="0" y="8501"/>
                      </a:cubicBezTo>
                      <a:cubicBezTo>
                        <a:pt x="0" y="3836"/>
                        <a:pt x="3836" y="0"/>
                        <a:pt x="8501" y="0"/>
                      </a:cubicBezTo>
                      <a:cubicBezTo>
                        <a:pt x="13167" y="0"/>
                        <a:pt x="17003" y="3836"/>
                        <a:pt x="17003" y="850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035" name="Google Shape;16035;p34"/>
                <p:cNvSpPr/>
                <p:nvPr/>
              </p:nvSpPr>
              <p:spPr>
                <a:xfrm>
                  <a:off x="5823183" y="5382622"/>
                  <a:ext cx="18246" cy="18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46" h="18246" extrusionOk="0">
                      <a:moveTo>
                        <a:pt x="18247" y="9123"/>
                      </a:moveTo>
                      <a:cubicBezTo>
                        <a:pt x="18247" y="14151"/>
                        <a:pt x="14151" y="18247"/>
                        <a:pt x="9123" y="18247"/>
                      </a:cubicBezTo>
                      <a:cubicBezTo>
                        <a:pt x="4095" y="18247"/>
                        <a:pt x="0" y="14151"/>
                        <a:pt x="0" y="9123"/>
                      </a:cubicBezTo>
                      <a:cubicBezTo>
                        <a:pt x="0" y="4095"/>
                        <a:pt x="4095" y="0"/>
                        <a:pt x="9123" y="0"/>
                      </a:cubicBezTo>
                      <a:cubicBezTo>
                        <a:pt x="14151" y="0"/>
                        <a:pt x="18247" y="4095"/>
                        <a:pt x="18247" y="91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036" name="Google Shape;16036;p34"/>
                <p:cNvSpPr/>
                <p:nvPr/>
              </p:nvSpPr>
              <p:spPr>
                <a:xfrm>
                  <a:off x="5812038" y="5281800"/>
                  <a:ext cx="11922" cy="11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2" h="11870" extrusionOk="0">
                      <a:moveTo>
                        <a:pt x="11923" y="5961"/>
                      </a:moveTo>
                      <a:cubicBezTo>
                        <a:pt x="11923" y="9227"/>
                        <a:pt x="9279" y="11870"/>
                        <a:pt x="5961" y="11870"/>
                      </a:cubicBezTo>
                      <a:cubicBezTo>
                        <a:pt x="2644" y="11870"/>
                        <a:pt x="0" y="9227"/>
                        <a:pt x="0" y="5961"/>
                      </a:cubicBezTo>
                      <a:cubicBezTo>
                        <a:pt x="0" y="2696"/>
                        <a:pt x="2644" y="0"/>
                        <a:pt x="5961" y="0"/>
                      </a:cubicBezTo>
                      <a:cubicBezTo>
                        <a:pt x="9279" y="0"/>
                        <a:pt x="11923" y="2644"/>
                        <a:pt x="11923" y="596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037" name="Google Shape;16037;p34"/>
                <p:cNvSpPr/>
                <p:nvPr/>
              </p:nvSpPr>
              <p:spPr>
                <a:xfrm>
                  <a:off x="5894873" y="5422433"/>
                  <a:ext cx="21563" cy="21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3" h="21563" extrusionOk="0">
                      <a:moveTo>
                        <a:pt x="21564" y="10782"/>
                      </a:moveTo>
                      <a:cubicBezTo>
                        <a:pt x="21564" y="16743"/>
                        <a:pt x="16743" y="21564"/>
                        <a:pt x="10782" y="21564"/>
                      </a:cubicBezTo>
                      <a:cubicBezTo>
                        <a:pt x="4821" y="21564"/>
                        <a:pt x="0" y="16743"/>
                        <a:pt x="0" y="10782"/>
                      </a:cubicBezTo>
                      <a:cubicBezTo>
                        <a:pt x="0" y="4820"/>
                        <a:pt x="4821" y="0"/>
                        <a:pt x="10782" y="0"/>
                      </a:cubicBezTo>
                      <a:cubicBezTo>
                        <a:pt x="16743" y="0"/>
                        <a:pt x="21564" y="4820"/>
                        <a:pt x="21564" y="1078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038" name="Google Shape;16038;p34"/>
                <p:cNvSpPr/>
                <p:nvPr/>
              </p:nvSpPr>
              <p:spPr>
                <a:xfrm>
                  <a:off x="5820850" y="5733350"/>
                  <a:ext cx="15551" cy="155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51" h="15551" extrusionOk="0">
                      <a:moveTo>
                        <a:pt x="15551" y="7776"/>
                      </a:moveTo>
                      <a:cubicBezTo>
                        <a:pt x="15551" y="12078"/>
                        <a:pt x="12078" y="15551"/>
                        <a:pt x="7776" y="15551"/>
                      </a:cubicBezTo>
                      <a:cubicBezTo>
                        <a:pt x="3473" y="15551"/>
                        <a:pt x="0" y="12078"/>
                        <a:pt x="0" y="7776"/>
                      </a:cubicBezTo>
                      <a:cubicBezTo>
                        <a:pt x="0" y="3473"/>
                        <a:pt x="3473" y="0"/>
                        <a:pt x="7776" y="0"/>
                      </a:cubicBezTo>
                      <a:cubicBezTo>
                        <a:pt x="12078" y="0"/>
                        <a:pt x="15551" y="3473"/>
                        <a:pt x="15551" y="7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6039" name="Google Shape;16039;p34"/>
          <p:cNvGrpSpPr/>
          <p:nvPr/>
        </p:nvGrpSpPr>
        <p:grpSpPr>
          <a:xfrm>
            <a:off x="9990583" y="5223851"/>
            <a:ext cx="1065163" cy="1300264"/>
            <a:chOff x="6865462" y="4049663"/>
            <a:chExt cx="798872" cy="975198"/>
          </a:xfrm>
        </p:grpSpPr>
        <p:sp>
          <p:nvSpPr>
            <p:cNvPr id="16040" name="Google Shape;16040;p34"/>
            <p:cNvSpPr/>
            <p:nvPr/>
          </p:nvSpPr>
          <p:spPr>
            <a:xfrm>
              <a:off x="7369586" y="4706684"/>
              <a:ext cx="199057" cy="307037"/>
            </a:xfrm>
            <a:custGeom>
              <a:avLst/>
              <a:gdLst/>
              <a:ahLst/>
              <a:cxnLst/>
              <a:rect l="l" t="t" r="r" b="b"/>
              <a:pathLst>
                <a:path w="199057" h="307037" extrusionOk="0">
                  <a:moveTo>
                    <a:pt x="17267" y="306986"/>
                  </a:moveTo>
                  <a:cubicBezTo>
                    <a:pt x="59669" y="291746"/>
                    <a:pt x="96680" y="273085"/>
                    <a:pt x="141157" y="264169"/>
                  </a:cubicBezTo>
                  <a:cubicBezTo>
                    <a:pt x="156189" y="230320"/>
                    <a:pt x="182781" y="42360"/>
                    <a:pt x="199058" y="1978"/>
                  </a:cubicBezTo>
                  <a:cubicBezTo>
                    <a:pt x="145303" y="-5071"/>
                    <a:pt x="79211" y="8458"/>
                    <a:pt x="26027" y="15352"/>
                  </a:cubicBezTo>
                  <a:cubicBezTo>
                    <a:pt x="30381" y="63146"/>
                    <a:pt x="11150" y="114257"/>
                    <a:pt x="6692" y="162310"/>
                  </a:cubicBezTo>
                  <a:cubicBezTo>
                    <a:pt x="4411" y="187036"/>
                    <a:pt x="3115" y="210518"/>
                    <a:pt x="2182" y="235451"/>
                  </a:cubicBezTo>
                  <a:cubicBezTo>
                    <a:pt x="1042" y="266450"/>
                    <a:pt x="-6993" y="293768"/>
                    <a:pt x="17267" y="30703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41" name="Google Shape;16041;p34"/>
            <p:cNvSpPr/>
            <p:nvPr/>
          </p:nvSpPr>
          <p:spPr>
            <a:xfrm>
              <a:off x="7369586" y="4706684"/>
              <a:ext cx="199057" cy="307037"/>
            </a:xfrm>
            <a:custGeom>
              <a:avLst/>
              <a:gdLst/>
              <a:ahLst/>
              <a:cxnLst/>
              <a:rect l="l" t="t" r="r" b="b"/>
              <a:pathLst>
                <a:path w="199057" h="307037" extrusionOk="0">
                  <a:moveTo>
                    <a:pt x="17267" y="306986"/>
                  </a:moveTo>
                  <a:cubicBezTo>
                    <a:pt x="59669" y="291746"/>
                    <a:pt x="96680" y="273085"/>
                    <a:pt x="141157" y="264169"/>
                  </a:cubicBezTo>
                  <a:cubicBezTo>
                    <a:pt x="156189" y="230320"/>
                    <a:pt x="182781" y="42360"/>
                    <a:pt x="199058" y="1978"/>
                  </a:cubicBezTo>
                  <a:cubicBezTo>
                    <a:pt x="145303" y="-5071"/>
                    <a:pt x="79211" y="8458"/>
                    <a:pt x="26027" y="15352"/>
                  </a:cubicBezTo>
                  <a:cubicBezTo>
                    <a:pt x="30381" y="63146"/>
                    <a:pt x="11150" y="114257"/>
                    <a:pt x="6692" y="162310"/>
                  </a:cubicBezTo>
                  <a:cubicBezTo>
                    <a:pt x="4411" y="187036"/>
                    <a:pt x="3115" y="210518"/>
                    <a:pt x="2182" y="235451"/>
                  </a:cubicBezTo>
                  <a:cubicBezTo>
                    <a:pt x="1042" y="266450"/>
                    <a:pt x="-6993" y="293768"/>
                    <a:pt x="17267" y="30703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42" name="Google Shape;16042;p34"/>
            <p:cNvSpPr/>
            <p:nvPr/>
          </p:nvSpPr>
          <p:spPr>
            <a:xfrm>
              <a:off x="7345635" y="4049663"/>
              <a:ext cx="318699" cy="335175"/>
            </a:xfrm>
            <a:custGeom>
              <a:avLst/>
              <a:gdLst/>
              <a:ahLst/>
              <a:cxnLst/>
              <a:rect l="l" t="t" r="r" b="b"/>
              <a:pathLst>
                <a:path w="318699" h="335175" extrusionOk="0">
                  <a:moveTo>
                    <a:pt x="154533" y="335175"/>
                  </a:moveTo>
                  <a:cubicBezTo>
                    <a:pt x="137426" y="324964"/>
                    <a:pt x="115448" y="326467"/>
                    <a:pt x="102696" y="304747"/>
                  </a:cubicBezTo>
                  <a:cubicBezTo>
                    <a:pt x="142144" y="261464"/>
                    <a:pt x="322173" y="309361"/>
                    <a:pt x="276038" y="193402"/>
                  </a:cubicBezTo>
                  <a:cubicBezTo>
                    <a:pt x="245869" y="117617"/>
                    <a:pt x="107620" y="198845"/>
                    <a:pt x="71490" y="107353"/>
                  </a:cubicBezTo>
                  <a:cubicBezTo>
                    <a:pt x="63300" y="66402"/>
                    <a:pt x="132917" y="38358"/>
                    <a:pt x="177030" y="30324"/>
                  </a:cubicBezTo>
                  <a:cubicBezTo>
                    <a:pt x="223579" y="21822"/>
                    <a:pt x="271321" y="5131"/>
                    <a:pt x="318700" y="4250"/>
                  </a:cubicBezTo>
                  <a:cubicBezTo>
                    <a:pt x="239752" y="4768"/>
                    <a:pt x="46868" y="-26438"/>
                    <a:pt x="6798" y="72882"/>
                  </a:cubicBezTo>
                  <a:cubicBezTo>
                    <a:pt x="-8909" y="111811"/>
                    <a:pt x="3325" y="171734"/>
                    <a:pt x="36034" y="185938"/>
                  </a:cubicBezTo>
                  <a:cubicBezTo>
                    <a:pt x="78696" y="204495"/>
                    <a:pt x="230836" y="174896"/>
                    <a:pt x="228660" y="211389"/>
                  </a:cubicBezTo>
                  <a:cubicBezTo>
                    <a:pt x="231614" y="277948"/>
                    <a:pt x="132191" y="236012"/>
                    <a:pt x="88389" y="271053"/>
                  </a:cubicBezTo>
                  <a:cubicBezTo>
                    <a:pt x="78851" y="278673"/>
                    <a:pt x="69572" y="292877"/>
                    <a:pt x="72320" y="305058"/>
                  </a:cubicBezTo>
                  <a:cubicBezTo>
                    <a:pt x="81806" y="347357"/>
                    <a:pt x="124986" y="328437"/>
                    <a:pt x="154585" y="335124"/>
                  </a:cubicBezTo>
                  <a:close/>
                </a:path>
              </a:pathLst>
            </a:custGeom>
            <a:solidFill>
              <a:srgbClr val="FFFFFF">
                <a:alpha val="8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43" name="Google Shape;16043;p34"/>
            <p:cNvSpPr/>
            <p:nvPr/>
          </p:nvSpPr>
          <p:spPr>
            <a:xfrm>
              <a:off x="6953238" y="4512150"/>
              <a:ext cx="463080" cy="509216"/>
            </a:xfrm>
            <a:custGeom>
              <a:avLst/>
              <a:gdLst/>
              <a:ahLst/>
              <a:cxnLst/>
              <a:rect l="l" t="t" r="r" b="b"/>
              <a:pathLst>
                <a:path w="463080" h="509216" extrusionOk="0">
                  <a:moveTo>
                    <a:pt x="0" y="220617"/>
                  </a:moveTo>
                  <a:cubicBezTo>
                    <a:pt x="48519" y="140166"/>
                    <a:pt x="178526" y="55310"/>
                    <a:pt x="250216" y="0"/>
                  </a:cubicBezTo>
                  <a:cubicBezTo>
                    <a:pt x="299253" y="37789"/>
                    <a:pt x="451913" y="185938"/>
                    <a:pt x="461088" y="213205"/>
                  </a:cubicBezTo>
                  <a:cubicBezTo>
                    <a:pt x="470418" y="240937"/>
                    <a:pt x="444396" y="468397"/>
                    <a:pt x="436569" y="504423"/>
                  </a:cubicBezTo>
                  <a:cubicBezTo>
                    <a:pt x="306563" y="507689"/>
                    <a:pt x="175053" y="511473"/>
                    <a:pt x="45098" y="507533"/>
                  </a:cubicBezTo>
                  <a:cubicBezTo>
                    <a:pt x="31517" y="474721"/>
                    <a:pt x="0" y="220669"/>
                    <a:pt x="0" y="22066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44" name="Google Shape;16044;p34"/>
            <p:cNvSpPr/>
            <p:nvPr/>
          </p:nvSpPr>
          <p:spPr>
            <a:xfrm>
              <a:off x="6882222" y="4419695"/>
              <a:ext cx="737217" cy="364914"/>
            </a:xfrm>
            <a:custGeom>
              <a:avLst/>
              <a:gdLst/>
              <a:ahLst/>
              <a:cxnLst/>
              <a:rect l="l" t="t" r="r" b="b"/>
              <a:pathLst>
                <a:path w="737217" h="364914" extrusionOk="0">
                  <a:moveTo>
                    <a:pt x="0" y="326032"/>
                  </a:moveTo>
                  <a:cubicBezTo>
                    <a:pt x="0" y="324788"/>
                    <a:pt x="24363" y="364443"/>
                    <a:pt x="26229" y="364805"/>
                  </a:cubicBezTo>
                  <a:cubicBezTo>
                    <a:pt x="43854" y="368382"/>
                    <a:pt x="117099" y="282696"/>
                    <a:pt x="128555" y="273055"/>
                  </a:cubicBezTo>
                  <a:cubicBezTo>
                    <a:pt x="171735" y="236820"/>
                    <a:pt x="217869" y="204215"/>
                    <a:pt x="260894" y="168344"/>
                  </a:cubicBezTo>
                  <a:cubicBezTo>
                    <a:pt x="282458" y="150357"/>
                    <a:pt x="300964" y="124957"/>
                    <a:pt x="327090" y="113294"/>
                  </a:cubicBezTo>
                  <a:cubicBezTo>
                    <a:pt x="336991" y="125527"/>
                    <a:pt x="352438" y="137139"/>
                    <a:pt x="363531" y="150201"/>
                  </a:cubicBezTo>
                  <a:cubicBezTo>
                    <a:pt x="376542" y="165493"/>
                    <a:pt x="533607" y="327587"/>
                    <a:pt x="549366" y="364805"/>
                  </a:cubicBezTo>
                  <a:cubicBezTo>
                    <a:pt x="593789" y="365583"/>
                    <a:pt x="638940" y="350395"/>
                    <a:pt x="682638" y="345522"/>
                  </a:cubicBezTo>
                  <a:cubicBezTo>
                    <a:pt x="703476" y="343190"/>
                    <a:pt x="718250" y="334948"/>
                    <a:pt x="737014" y="332511"/>
                  </a:cubicBezTo>
                  <a:cubicBezTo>
                    <a:pt x="738777" y="316545"/>
                    <a:pt x="728669" y="313383"/>
                    <a:pt x="722449" y="301513"/>
                  </a:cubicBezTo>
                  <a:cubicBezTo>
                    <a:pt x="714103" y="285599"/>
                    <a:pt x="709126" y="268804"/>
                    <a:pt x="701921" y="252994"/>
                  </a:cubicBezTo>
                  <a:cubicBezTo>
                    <a:pt x="681653" y="208310"/>
                    <a:pt x="664547" y="180785"/>
                    <a:pt x="624425" y="154970"/>
                  </a:cubicBezTo>
                  <a:cubicBezTo>
                    <a:pt x="580571" y="126719"/>
                    <a:pt x="541227" y="88775"/>
                    <a:pt x="504579" y="53941"/>
                  </a:cubicBezTo>
                  <a:cubicBezTo>
                    <a:pt x="444914" y="-2821"/>
                    <a:pt x="394944" y="-7071"/>
                    <a:pt x="315063" y="6406"/>
                  </a:cubicBezTo>
                  <a:cubicBezTo>
                    <a:pt x="289093" y="10812"/>
                    <a:pt x="254103" y="17810"/>
                    <a:pt x="237205" y="36161"/>
                  </a:cubicBezTo>
                  <a:cubicBezTo>
                    <a:pt x="216263" y="58865"/>
                    <a:pt x="189515" y="91418"/>
                    <a:pt x="173964" y="117648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45" name="Google Shape;16045;p34"/>
            <p:cNvSpPr/>
            <p:nvPr/>
          </p:nvSpPr>
          <p:spPr>
            <a:xfrm>
              <a:off x="6865462" y="4338369"/>
              <a:ext cx="744514" cy="406622"/>
            </a:xfrm>
            <a:custGeom>
              <a:avLst/>
              <a:gdLst/>
              <a:ahLst/>
              <a:cxnLst/>
              <a:rect l="l" t="t" r="r" b="b"/>
              <a:pathLst>
                <a:path w="744514" h="406622" extrusionOk="0">
                  <a:moveTo>
                    <a:pt x="7585" y="368324"/>
                  </a:moveTo>
                  <a:cubicBezTo>
                    <a:pt x="6652" y="391599"/>
                    <a:pt x="43767" y="441414"/>
                    <a:pt x="87724" y="368324"/>
                  </a:cubicBezTo>
                  <a:cubicBezTo>
                    <a:pt x="92597" y="360238"/>
                    <a:pt x="225921" y="257912"/>
                    <a:pt x="254172" y="236037"/>
                  </a:cubicBezTo>
                  <a:cubicBezTo>
                    <a:pt x="278276" y="217427"/>
                    <a:pt x="294087" y="195293"/>
                    <a:pt x="314458" y="176217"/>
                  </a:cubicBezTo>
                  <a:cubicBezTo>
                    <a:pt x="329906" y="161806"/>
                    <a:pt x="354269" y="163206"/>
                    <a:pt x="368524" y="178809"/>
                  </a:cubicBezTo>
                  <a:cubicBezTo>
                    <a:pt x="410719" y="225099"/>
                    <a:pt x="446176" y="260037"/>
                    <a:pt x="485831" y="314569"/>
                  </a:cubicBezTo>
                  <a:cubicBezTo>
                    <a:pt x="509261" y="346812"/>
                    <a:pt x="558299" y="413733"/>
                    <a:pt x="603604" y="400463"/>
                  </a:cubicBezTo>
                  <a:cubicBezTo>
                    <a:pt x="652745" y="386052"/>
                    <a:pt x="686905" y="385845"/>
                    <a:pt x="739261" y="382838"/>
                  </a:cubicBezTo>
                  <a:cubicBezTo>
                    <a:pt x="769274" y="336704"/>
                    <a:pt x="662180" y="228054"/>
                    <a:pt x="633202" y="192649"/>
                  </a:cubicBezTo>
                  <a:cubicBezTo>
                    <a:pt x="590645" y="140709"/>
                    <a:pt x="550005" y="89028"/>
                    <a:pt x="501900" y="46885"/>
                  </a:cubicBezTo>
                  <a:cubicBezTo>
                    <a:pt x="480180" y="27860"/>
                    <a:pt x="463178" y="5726"/>
                    <a:pt x="434720" y="957"/>
                  </a:cubicBezTo>
                  <a:cubicBezTo>
                    <a:pt x="401233" y="-4693"/>
                    <a:pt x="381846" y="15886"/>
                    <a:pt x="355202" y="30971"/>
                  </a:cubicBezTo>
                  <a:cubicBezTo>
                    <a:pt x="332912" y="43619"/>
                    <a:pt x="304609" y="45900"/>
                    <a:pt x="283408" y="56111"/>
                  </a:cubicBezTo>
                  <a:cubicBezTo>
                    <a:pt x="273093" y="61088"/>
                    <a:pt x="258630" y="68086"/>
                    <a:pt x="247848" y="77779"/>
                  </a:cubicBezTo>
                  <a:cubicBezTo>
                    <a:pt x="216539" y="106082"/>
                    <a:pt x="189117" y="126091"/>
                    <a:pt x="153506" y="149055"/>
                  </a:cubicBezTo>
                  <a:cubicBezTo>
                    <a:pt x="117738" y="172122"/>
                    <a:pt x="-35543" y="324626"/>
                    <a:pt x="7585" y="36827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46" name="Google Shape;16046;p34"/>
            <p:cNvSpPr/>
            <p:nvPr/>
          </p:nvSpPr>
          <p:spPr>
            <a:xfrm>
              <a:off x="7139591" y="4859999"/>
              <a:ext cx="90320" cy="164862"/>
            </a:xfrm>
            <a:custGeom>
              <a:avLst/>
              <a:gdLst/>
              <a:ahLst/>
              <a:cxnLst/>
              <a:rect l="l" t="t" r="r" b="b"/>
              <a:pathLst>
                <a:path w="90320" h="164862" extrusionOk="0">
                  <a:moveTo>
                    <a:pt x="0" y="163365"/>
                  </a:moveTo>
                  <a:cubicBezTo>
                    <a:pt x="3681" y="144133"/>
                    <a:pt x="-11922" y="1531"/>
                    <a:pt x="34887" y="183"/>
                  </a:cubicBezTo>
                  <a:cubicBezTo>
                    <a:pt x="50645" y="-284"/>
                    <a:pt x="77704" y="-958"/>
                    <a:pt x="87500" y="13557"/>
                  </a:cubicBezTo>
                  <a:cubicBezTo>
                    <a:pt x="91907" y="20088"/>
                    <a:pt x="89833" y="71355"/>
                    <a:pt x="89833" y="85817"/>
                  </a:cubicBezTo>
                  <a:cubicBezTo>
                    <a:pt x="89833" y="111839"/>
                    <a:pt x="90714" y="138121"/>
                    <a:pt x="89730" y="164142"/>
                  </a:cubicBezTo>
                  <a:cubicBezTo>
                    <a:pt x="62204" y="165749"/>
                    <a:pt x="34057" y="164298"/>
                    <a:pt x="0" y="16336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47" name="Google Shape;16047;p34"/>
            <p:cNvSpPr/>
            <p:nvPr/>
          </p:nvSpPr>
          <p:spPr>
            <a:xfrm>
              <a:off x="7434065" y="4382757"/>
              <a:ext cx="51060" cy="166673"/>
            </a:xfrm>
            <a:custGeom>
              <a:avLst/>
              <a:gdLst/>
              <a:ahLst/>
              <a:cxnLst/>
              <a:rect l="l" t="t" r="r" b="b"/>
              <a:pathLst>
                <a:path w="51060" h="166673" extrusionOk="0">
                  <a:moveTo>
                    <a:pt x="114" y="1771"/>
                  </a:moveTo>
                  <a:cubicBezTo>
                    <a:pt x="14784" y="-95"/>
                    <a:pt x="36141" y="-1754"/>
                    <a:pt x="50085" y="3792"/>
                  </a:cubicBezTo>
                  <a:cubicBezTo>
                    <a:pt x="53143" y="59569"/>
                    <a:pt x="48167" y="111146"/>
                    <a:pt x="46664" y="165678"/>
                  </a:cubicBezTo>
                  <a:cubicBezTo>
                    <a:pt x="35260" y="167389"/>
                    <a:pt x="13229" y="167026"/>
                    <a:pt x="2654" y="163553"/>
                  </a:cubicBezTo>
                  <a:cubicBezTo>
                    <a:pt x="2343" y="157333"/>
                    <a:pt x="-611" y="48216"/>
                    <a:pt x="114" y="18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48" name="Google Shape;16048;p34"/>
            <p:cNvSpPr/>
            <p:nvPr/>
          </p:nvSpPr>
          <p:spPr>
            <a:xfrm>
              <a:off x="7417721" y="4372532"/>
              <a:ext cx="86773" cy="38063"/>
            </a:xfrm>
            <a:custGeom>
              <a:avLst/>
              <a:gdLst/>
              <a:ahLst/>
              <a:cxnLst/>
              <a:rect l="l" t="t" r="r" b="b"/>
              <a:pathLst>
                <a:path w="86773" h="38063" extrusionOk="0">
                  <a:moveTo>
                    <a:pt x="5313" y="1680"/>
                  </a:moveTo>
                  <a:cubicBezTo>
                    <a:pt x="-2981" y="1836"/>
                    <a:pt x="648" y="20445"/>
                    <a:pt x="1685" y="28583"/>
                  </a:cubicBezTo>
                  <a:cubicBezTo>
                    <a:pt x="1892" y="30242"/>
                    <a:pt x="3136" y="31590"/>
                    <a:pt x="4743" y="31953"/>
                  </a:cubicBezTo>
                  <a:cubicBezTo>
                    <a:pt x="21849" y="36100"/>
                    <a:pt x="55698" y="40765"/>
                    <a:pt x="71457" y="36151"/>
                  </a:cubicBezTo>
                  <a:cubicBezTo>
                    <a:pt x="88304" y="31227"/>
                    <a:pt x="87319" y="25629"/>
                    <a:pt x="86282" y="9456"/>
                  </a:cubicBezTo>
                  <a:cubicBezTo>
                    <a:pt x="86075" y="6345"/>
                    <a:pt x="83846" y="3753"/>
                    <a:pt x="80839" y="3028"/>
                  </a:cubicBezTo>
                  <a:cubicBezTo>
                    <a:pt x="55595" y="-2882"/>
                    <a:pt x="31128" y="1680"/>
                    <a:pt x="5313" y="168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6049" name="Google Shape;16049;p34"/>
            <p:cNvGrpSpPr/>
            <p:nvPr/>
          </p:nvGrpSpPr>
          <p:grpSpPr>
            <a:xfrm>
              <a:off x="7030161" y="4766315"/>
              <a:ext cx="74751" cy="114860"/>
              <a:chOff x="6866861" y="5107690"/>
              <a:chExt cx="74751" cy="114860"/>
            </a:xfrm>
          </p:grpSpPr>
          <p:sp>
            <p:nvSpPr>
              <p:cNvPr id="16050" name="Google Shape;16050;p34"/>
              <p:cNvSpPr/>
              <p:nvPr/>
            </p:nvSpPr>
            <p:spPr>
              <a:xfrm>
                <a:off x="6866861" y="5107690"/>
                <a:ext cx="74751" cy="114860"/>
              </a:xfrm>
              <a:custGeom>
                <a:avLst/>
                <a:gdLst/>
                <a:ahLst/>
                <a:cxnLst/>
                <a:rect l="l" t="t" r="r" b="b"/>
                <a:pathLst>
                  <a:path w="74751" h="114860" extrusionOk="0">
                    <a:moveTo>
                      <a:pt x="2388" y="114861"/>
                    </a:moveTo>
                    <a:cubicBezTo>
                      <a:pt x="4254" y="79612"/>
                      <a:pt x="-15859" y="2272"/>
                      <a:pt x="35096" y="42"/>
                    </a:cubicBezTo>
                    <a:cubicBezTo>
                      <a:pt x="84653" y="-2135"/>
                      <a:pt x="69102" y="80286"/>
                      <a:pt x="74752" y="112165"/>
                    </a:cubicBezTo>
                    <a:cubicBezTo>
                      <a:pt x="54431" y="113254"/>
                      <a:pt x="34008" y="113721"/>
                      <a:pt x="2388" y="11486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51" name="Google Shape;16051;p34"/>
              <p:cNvSpPr/>
              <p:nvPr/>
            </p:nvSpPr>
            <p:spPr>
              <a:xfrm>
                <a:off x="6899105" y="5110065"/>
                <a:ext cx="8191" cy="110775"/>
              </a:xfrm>
              <a:custGeom>
                <a:avLst/>
                <a:gdLst/>
                <a:ahLst/>
                <a:cxnLst/>
                <a:rect l="l" t="t" r="r" b="b"/>
                <a:pathLst>
                  <a:path w="8191" h="110775" extrusionOk="0">
                    <a:moveTo>
                      <a:pt x="1" y="0"/>
                    </a:moveTo>
                    <a:cubicBezTo>
                      <a:pt x="-102" y="25089"/>
                      <a:pt x="5236" y="50334"/>
                      <a:pt x="6429" y="75474"/>
                    </a:cubicBezTo>
                    <a:cubicBezTo>
                      <a:pt x="6999" y="87293"/>
                      <a:pt x="7310" y="99112"/>
                      <a:pt x="8191" y="110775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52" name="Google Shape;16052;p34"/>
              <p:cNvSpPr/>
              <p:nvPr/>
            </p:nvSpPr>
            <p:spPr>
              <a:xfrm>
                <a:off x="6868626" y="5148165"/>
                <a:ext cx="69150" cy="1762"/>
              </a:xfrm>
              <a:custGeom>
                <a:avLst/>
                <a:gdLst/>
                <a:ahLst/>
                <a:cxnLst/>
                <a:rect l="l" t="t" r="r" b="b"/>
                <a:pathLst>
                  <a:path w="69150" h="1762" extrusionOk="0">
                    <a:moveTo>
                      <a:pt x="0" y="1762"/>
                    </a:moveTo>
                    <a:cubicBezTo>
                      <a:pt x="23223" y="1762"/>
                      <a:pt x="46031" y="0"/>
                      <a:pt x="69150" y="0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53" name="Google Shape;16053;p34"/>
              <p:cNvSpPr/>
              <p:nvPr/>
            </p:nvSpPr>
            <p:spPr>
              <a:xfrm>
                <a:off x="6869818" y="5184978"/>
                <a:ext cx="69150" cy="3630"/>
              </a:xfrm>
              <a:custGeom>
                <a:avLst/>
                <a:gdLst/>
                <a:ahLst/>
                <a:cxnLst/>
                <a:rect l="l" t="t" r="r" b="b"/>
                <a:pathLst>
                  <a:path w="69150" h="3630" extrusionOk="0">
                    <a:moveTo>
                      <a:pt x="0" y="3619"/>
                    </a:moveTo>
                    <a:cubicBezTo>
                      <a:pt x="18299" y="3619"/>
                      <a:pt x="37167" y="3878"/>
                      <a:pt x="55361" y="1857"/>
                    </a:cubicBezTo>
                    <a:cubicBezTo>
                      <a:pt x="59975" y="1338"/>
                      <a:pt x="64278" y="-424"/>
                      <a:pt x="69150" y="94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6054" name="Google Shape;16054;p34"/>
            <p:cNvGrpSpPr/>
            <p:nvPr/>
          </p:nvGrpSpPr>
          <p:grpSpPr>
            <a:xfrm>
              <a:off x="7153532" y="4602148"/>
              <a:ext cx="74752" cy="114860"/>
              <a:chOff x="6990232" y="4943523"/>
              <a:chExt cx="74752" cy="114860"/>
            </a:xfrm>
          </p:grpSpPr>
          <p:sp>
            <p:nvSpPr>
              <p:cNvPr id="16055" name="Google Shape;16055;p34"/>
              <p:cNvSpPr/>
              <p:nvPr/>
            </p:nvSpPr>
            <p:spPr>
              <a:xfrm>
                <a:off x="6990232" y="4943523"/>
                <a:ext cx="74752" cy="114860"/>
              </a:xfrm>
              <a:custGeom>
                <a:avLst/>
                <a:gdLst/>
                <a:ahLst/>
                <a:cxnLst/>
                <a:rect l="l" t="t" r="r" b="b"/>
                <a:pathLst>
                  <a:path w="74752" h="114860" extrusionOk="0">
                    <a:moveTo>
                      <a:pt x="2388" y="114861"/>
                    </a:moveTo>
                    <a:cubicBezTo>
                      <a:pt x="4254" y="79612"/>
                      <a:pt x="-15859" y="2271"/>
                      <a:pt x="35097" y="42"/>
                    </a:cubicBezTo>
                    <a:cubicBezTo>
                      <a:pt x="84653" y="-2135"/>
                      <a:pt x="69102" y="80285"/>
                      <a:pt x="74752" y="112165"/>
                    </a:cubicBezTo>
                    <a:cubicBezTo>
                      <a:pt x="54432" y="113254"/>
                      <a:pt x="34008" y="113720"/>
                      <a:pt x="2388" y="11486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56" name="Google Shape;16056;p34"/>
              <p:cNvSpPr/>
              <p:nvPr/>
            </p:nvSpPr>
            <p:spPr>
              <a:xfrm>
                <a:off x="7022528" y="4945898"/>
                <a:ext cx="8191" cy="110775"/>
              </a:xfrm>
              <a:custGeom>
                <a:avLst/>
                <a:gdLst/>
                <a:ahLst/>
                <a:cxnLst/>
                <a:rect l="l" t="t" r="r" b="b"/>
                <a:pathLst>
                  <a:path w="8191" h="110775" extrusionOk="0">
                    <a:moveTo>
                      <a:pt x="1" y="0"/>
                    </a:moveTo>
                    <a:cubicBezTo>
                      <a:pt x="-102" y="25089"/>
                      <a:pt x="5237" y="50334"/>
                      <a:pt x="6429" y="75474"/>
                    </a:cubicBezTo>
                    <a:cubicBezTo>
                      <a:pt x="6999" y="87293"/>
                      <a:pt x="7311" y="99112"/>
                      <a:pt x="8191" y="110775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57" name="Google Shape;16057;p34"/>
              <p:cNvSpPr/>
              <p:nvPr/>
            </p:nvSpPr>
            <p:spPr>
              <a:xfrm>
                <a:off x="6992049" y="4983998"/>
                <a:ext cx="69150" cy="1762"/>
              </a:xfrm>
              <a:custGeom>
                <a:avLst/>
                <a:gdLst/>
                <a:ahLst/>
                <a:cxnLst/>
                <a:rect l="l" t="t" r="r" b="b"/>
                <a:pathLst>
                  <a:path w="69150" h="1762" extrusionOk="0">
                    <a:moveTo>
                      <a:pt x="0" y="1763"/>
                    </a:moveTo>
                    <a:cubicBezTo>
                      <a:pt x="23223" y="1763"/>
                      <a:pt x="46031" y="0"/>
                      <a:pt x="69150" y="0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58" name="Google Shape;16058;p34"/>
              <p:cNvSpPr/>
              <p:nvPr/>
            </p:nvSpPr>
            <p:spPr>
              <a:xfrm>
                <a:off x="6993241" y="5020811"/>
                <a:ext cx="69150" cy="3630"/>
              </a:xfrm>
              <a:custGeom>
                <a:avLst/>
                <a:gdLst/>
                <a:ahLst/>
                <a:cxnLst/>
                <a:rect l="l" t="t" r="r" b="b"/>
                <a:pathLst>
                  <a:path w="69150" h="3630" extrusionOk="0">
                    <a:moveTo>
                      <a:pt x="0" y="3619"/>
                    </a:moveTo>
                    <a:cubicBezTo>
                      <a:pt x="18299" y="3619"/>
                      <a:pt x="37167" y="3879"/>
                      <a:pt x="55362" y="1857"/>
                    </a:cubicBezTo>
                    <a:cubicBezTo>
                      <a:pt x="59975" y="1339"/>
                      <a:pt x="64278" y="-424"/>
                      <a:pt x="69151" y="94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6059" name="Google Shape;16059;p34"/>
            <p:cNvGrpSpPr/>
            <p:nvPr/>
          </p:nvGrpSpPr>
          <p:grpSpPr>
            <a:xfrm>
              <a:off x="7276437" y="4767663"/>
              <a:ext cx="74751" cy="114860"/>
              <a:chOff x="7113137" y="5109038"/>
              <a:chExt cx="74751" cy="114860"/>
            </a:xfrm>
          </p:grpSpPr>
          <p:sp>
            <p:nvSpPr>
              <p:cNvPr id="16060" name="Google Shape;16060;p34"/>
              <p:cNvSpPr/>
              <p:nvPr/>
            </p:nvSpPr>
            <p:spPr>
              <a:xfrm>
                <a:off x="7113137" y="5109038"/>
                <a:ext cx="74751" cy="114860"/>
              </a:xfrm>
              <a:custGeom>
                <a:avLst/>
                <a:gdLst/>
                <a:ahLst/>
                <a:cxnLst/>
                <a:rect l="l" t="t" r="r" b="b"/>
                <a:pathLst>
                  <a:path w="74751" h="114860" extrusionOk="0">
                    <a:moveTo>
                      <a:pt x="2388" y="114861"/>
                    </a:moveTo>
                    <a:cubicBezTo>
                      <a:pt x="4254" y="79612"/>
                      <a:pt x="-15859" y="2271"/>
                      <a:pt x="35096" y="42"/>
                    </a:cubicBezTo>
                    <a:cubicBezTo>
                      <a:pt x="84653" y="-2135"/>
                      <a:pt x="69102" y="80286"/>
                      <a:pt x="74752" y="112165"/>
                    </a:cubicBezTo>
                    <a:cubicBezTo>
                      <a:pt x="54431" y="113254"/>
                      <a:pt x="34008" y="113720"/>
                      <a:pt x="2388" y="11486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61" name="Google Shape;16061;p34"/>
              <p:cNvSpPr/>
              <p:nvPr/>
            </p:nvSpPr>
            <p:spPr>
              <a:xfrm>
                <a:off x="7145432" y="5111413"/>
                <a:ext cx="8192" cy="110775"/>
              </a:xfrm>
              <a:custGeom>
                <a:avLst/>
                <a:gdLst/>
                <a:ahLst/>
                <a:cxnLst/>
                <a:rect l="l" t="t" r="r" b="b"/>
                <a:pathLst>
                  <a:path w="8192" h="110775" extrusionOk="0">
                    <a:moveTo>
                      <a:pt x="1" y="0"/>
                    </a:moveTo>
                    <a:cubicBezTo>
                      <a:pt x="-102" y="25089"/>
                      <a:pt x="5237" y="50334"/>
                      <a:pt x="6429" y="75474"/>
                    </a:cubicBezTo>
                    <a:cubicBezTo>
                      <a:pt x="7000" y="87293"/>
                      <a:pt x="7311" y="99112"/>
                      <a:pt x="8192" y="110775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62" name="Google Shape;16062;p34"/>
              <p:cNvSpPr/>
              <p:nvPr/>
            </p:nvSpPr>
            <p:spPr>
              <a:xfrm>
                <a:off x="7114954" y="5149512"/>
                <a:ext cx="69150" cy="1762"/>
              </a:xfrm>
              <a:custGeom>
                <a:avLst/>
                <a:gdLst/>
                <a:ahLst/>
                <a:cxnLst/>
                <a:rect l="l" t="t" r="r" b="b"/>
                <a:pathLst>
                  <a:path w="69150" h="1762" extrusionOk="0">
                    <a:moveTo>
                      <a:pt x="0" y="1763"/>
                    </a:moveTo>
                    <a:cubicBezTo>
                      <a:pt x="23223" y="1763"/>
                      <a:pt x="46031" y="0"/>
                      <a:pt x="69151" y="0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63" name="Google Shape;16063;p34"/>
              <p:cNvSpPr/>
              <p:nvPr/>
            </p:nvSpPr>
            <p:spPr>
              <a:xfrm>
                <a:off x="7116147" y="5186326"/>
                <a:ext cx="69150" cy="3630"/>
              </a:xfrm>
              <a:custGeom>
                <a:avLst/>
                <a:gdLst/>
                <a:ahLst/>
                <a:cxnLst/>
                <a:rect l="l" t="t" r="r" b="b"/>
                <a:pathLst>
                  <a:path w="69150" h="3630" extrusionOk="0">
                    <a:moveTo>
                      <a:pt x="0" y="3619"/>
                    </a:moveTo>
                    <a:cubicBezTo>
                      <a:pt x="18298" y="3619"/>
                      <a:pt x="37167" y="3878"/>
                      <a:pt x="55361" y="1857"/>
                    </a:cubicBezTo>
                    <a:cubicBezTo>
                      <a:pt x="59975" y="1338"/>
                      <a:pt x="64277" y="-424"/>
                      <a:pt x="69150" y="94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6064" name="Google Shape;16064;p34"/>
            <p:cNvGrpSpPr/>
            <p:nvPr/>
          </p:nvGrpSpPr>
          <p:grpSpPr>
            <a:xfrm>
              <a:off x="7452115" y="4804973"/>
              <a:ext cx="40303" cy="113473"/>
              <a:chOff x="7288815" y="5146348"/>
              <a:chExt cx="40303" cy="113473"/>
            </a:xfrm>
          </p:grpSpPr>
          <p:sp>
            <p:nvSpPr>
              <p:cNvPr id="16065" name="Google Shape;16065;p34"/>
              <p:cNvSpPr/>
              <p:nvPr/>
            </p:nvSpPr>
            <p:spPr>
              <a:xfrm>
                <a:off x="7288815" y="5146348"/>
                <a:ext cx="40303" cy="113473"/>
              </a:xfrm>
              <a:custGeom>
                <a:avLst/>
                <a:gdLst/>
                <a:ahLst/>
                <a:cxnLst/>
                <a:rect l="l" t="t" r="r" b="b"/>
                <a:pathLst>
                  <a:path w="40303" h="113473" extrusionOk="0">
                    <a:moveTo>
                      <a:pt x="0" y="113473"/>
                    </a:moveTo>
                    <a:cubicBezTo>
                      <a:pt x="3266" y="78380"/>
                      <a:pt x="-2125" y="521"/>
                      <a:pt x="24364" y="2"/>
                    </a:cubicBezTo>
                    <a:cubicBezTo>
                      <a:pt x="50126" y="-516"/>
                      <a:pt x="36700" y="81231"/>
                      <a:pt x="37582" y="113214"/>
                    </a:cubicBezTo>
                    <a:cubicBezTo>
                      <a:pt x="27007" y="113628"/>
                      <a:pt x="16432" y="113369"/>
                      <a:pt x="0" y="113473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66" name="Google Shape;16066;p34"/>
              <p:cNvSpPr/>
              <p:nvPr/>
            </p:nvSpPr>
            <p:spPr>
              <a:xfrm>
                <a:off x="7308617" y="5148579"/>
                <a:ext cx="2954" cy="110775"/>
              </a:xfrm>
              <a:custGeom>
                <a:avLst/>
                <a:gdLst/>
                <a:ahLst/>
                <a:cxnLst/>
                <a:rect l="l" t="t" r="r" b="b"/>
                <a:pathLst>
                  <a:path w="2954" h="110775" extrusionOk="0">
                    <a:moveTo>
                      <a:pt x="2954" y="0"/>
                    </a:moveTo>
                    <a:cubicBezTo>
                      <a:pt x="1296" y="25037"/>
                      <a:pt x="2384" y="50385"/>
                      <a:pt x="1399" y="75526"/>
                    </a:cubicBezTo>
                    <a:cubicBezTo>
                      <a:pt x="933" y="87345"/>
                      <a:pt x="311" y="99164"/>
                      <a:pt x="0" y="110775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67" name="Google Shape;16067;p34"/>
              <p:cNvSpPr/>
              <p:nvPr/>
            </p:nvSpPr>
            <p:spPr>
              <a:xfrm>
                <a:off x="7293272" y="5187302"/>
                <a:ext cx="35819" cy="570"/>
              </a:xfrm>
              <a:custGeom>
                <a:avLst/>
                <a:gdLst/>
                <a:ahLst/>
                <a:cxnLst/>
                <a:rect l="l" t="t" r="r" b="b"/>
                <a:pathLst>
                  <a:path w="35819" h="570" extrusionOk="0">
                    <a:moveTo>
                      <a:pt x="0" y="0"/>
                    </a:moveTo>
                    <a:cubicBezTo>
                      <a:pt x="11975" y="777"/>
                      <a:pt x="23897" y="-208"/>
                      <a:pt x="35819" y="570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68" name="Google Shape;16068;p34"/>
              <p:cNvSpPr/>
              <p:nvPr/>
            </p:nvSpPr>
            <p:spPr>
              <a:xfrm>
                <a:off x="7291354" y="5224564"/>
                <a:ext cx="35923" cy="2206"/>
              </a:xfrm>
              <a:custGeom>
                <a:avLst/>
                <a:gdLst/>
                <a:ahLst/>
                <a:cxnLst/>
                <a:rect l="l" t="t" r="r" b="b"/>
                <a:pathLst>
                  <a:path w="35923" h="2206" extrusionOk="0">
                    <a:moveTo>
                      <a:pt x="0" y="1356"/>
                    </a:moveTo>
                    <a:cubicBezTo>
                      <a:pt x="9487" y="1978"/>
                      <a:pt x="19180" y="2859"/>
                      <a:pt x="28718" y="1459"/>
                    </a:cubicBezTo>
                    <a:cubicBezTo>
                      <a:pt x="31102" y="1096"/>
                      <a:pt x="33487" y="-511"/>
                      <a:pt x="35923" y="163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6069" name="Google Shape;16069;p34"/>
          <p:cNvGrpSpPr/>
          <p:nvPr/>
        </p:nvGrpSpPr>
        <p:grpSpPr>
          <a:xfrm>
            <a:off x="10630078" y="5242749"/>
            <a:ext cx="1189721" cy="1465676"/>
            <a:chOff x="8048758" y="3855861"/>
            <a:chExt cx="892291" cy="1099257"/>
          </a:xfrm>
        </p:grpSpPr>
        <p:sp>
          <p:nvSpPr>
            <p:cNvPr id="16070" name="Google Shape;16070;p34"/>
            <p:cNvSpPr/>
            <p:nvPr/>
          </p:nvSpPr>
          <p:spPr>
            <a:xfrm>
              <a:off x="8507899" y="4644532"/>
              <a:ext cx="395265" cy="303624"/>
            </a:xfrm>
            <a:custGeom>
              <a:avLst/>
              <a:gdLst/>
              <a:ahLst/>
              <a:cxnLst/>
              <a:rect l="l" t="t" r="r" b="b"/>
              <a:pathLst>
                <a:path w="395265" h="303624" extrusionOk="0">
                  <a:moveTo>
                    <a:pt x="15768" y="303624"/>
                  </a:moveTo>
                  <a:cubicBezTo>
                    <a:pt x="15768" y="303624"/>
                    <a:pt x="345139" y="261999"/>
                    <a:pt x="385675" y="253861"/>
                  </a:cubicBezTo>
                  <a:cubicBezTo>
                    <a:pt x="399360" y="223018"/>
                    <a:pt x="380439" y="37598"/>
                    <a:pt x="395265" y="742"/>
                  </a:cubicBezTo>
                  <a:cubicBezTo>
                    <a:pt x="346279" y="-5686"/>
                    <a:pt x="72166" y="31585"/>
                    <a:pt x="23751" y="37909"/>
                  </a:cubicBezTo>
                  <a:cubicBezTo>
                    <a:pt x="27691" y="81452"/>
                    <a:pt x="10222" y="128001"/>
                    <a:pt x="6127" y="171751"/>
                  </a:cubicBezTo>
                  <a:cubicBezTo>
                    <a:pt x="4053" y="194300"/>
                    <a:pt x="2861" y="215657"/>
                    <a:pt x="1979" y="238361"/>
                  </a:cubicBezTo>
                  <a:cubicBezTo>
                    <a:pt x="943" y="266613"/>
                    <a:pt x="-6366" y="291442"/>
                    <a:pt x="15768" y="3035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71" name="Google Shape;16071;p34"/>
            <p:cNvSpPr/>
            <p:nvPr/>
          </p:nvSpPr>
          <p:spPr>
            <a:xfrm>
              <a:off x="8507899" y="4644532"/>
              <a:ext cx="395265" cy="303624"/>
            </a:xfrm>
            <a:custGeom>
              <a:avLst/>
              <a:gdLst/>
              <a:ahLst/>
              <a:cxnLst/>
              <a:rect l="l" t="t" r="r" b="b"/>
              <a:pathLst>
                <a:path w="395265" h="303624" extrusionOk="0">
                  <a:moveTo>
                    <a:pt x="15768" y="303624"/>
                  </a:moveTo>
                  <a:cubicBezTo>
                    <a:pt x="15768" y="303624"/>
                    <a:pt x="345139" y="261999"/>
                    <a:pt x="385675" y="253861"/>
                  </a:cubicBezTo>
                  <a:cubicBezTo>
                    <a:pt x="399360" y="223018"/>
                    <a:pt x="380439" y="37598"/>
                    <a:pt x="395265" y="742"/>
                  </a:cubicBezTo>
                  <a:cubicBezTo>
                    <a:pt x="346279" y="-5686"/>
                    <a:pt x="72166" y="31585"/>
                    <a:pt x="23751" y="37909"/>
                  </a:cubicBezTo>
                  <a:cubicBezTo>
                    <a:pt x="27691" y="81452"/>
                    <a:pt x="10222" y="128001"/>
                    <a:pt x="6127" y="171751"/>
                  </a:cubicBezTo>
                  <a:cubicBezTo>
                    <a:pt x="4053" y="194300"/>
                    <a:pt x="2861" y="215657"/>
                    <a:pt x="1979" y="238361"/>
                  </a:cubicBezTo>
                  <a:cubicBezTo>
                    <a:pt x="943" y="266613"/>
                    <a:pt x="-6366" y="291442"/>
                    <a:pt x="15768" y="303572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72" name="Google Shape;16072;p34"/>
            <p:cNvSpPr/>
            <p:nvPr/>
          </p:nvSpPr>
          <p:spPr>
            <a:xfrm>
              <a:off x="8128672" y="4491215"/>
              <a:ext cx="421850" cy="463903"/>
            </a:xfrm>
            <a:custGeom>
              <a:avLst/>
              <a:gdLst/>
              <a:ahLst/>
              <a:cxnLst/>
              <a:rect l="l" t="t" r="r" b="b"/>
              <a:pathLst>
                <a:path w="421850" h="463903" extrusionOk="0">
                  <a:moveTo>
                    <a:pt x="0" y="201023"/>
                  </a:moveTo>
                  <a:cubicBezTo>
                    <a:pt x="44217" y="127726"/>
                    <a:pt x="162612" y="50437"/>
                    <a:pt x="227926" y="0"/>
                  </a:cubicBezTo>
                  <a:cubicBezTo>
                    <a:pt x="272557" y="34420"/>
                    <a:pt x="411687" y="169402"/>
                    <a:pt x="420033" y="194232"/>
                  </a:cubicBezTo>
                  <a:cubicBezTo>
                    <a:pt x="428534" y="219477"/>
                    <a:pt x="404845" y="426720"/>
                    <a:pt x="397691" y="459533"/>
                  </a:cubicBezTo>
                  <a:cubicBezTo>
                    <a:pt x="279244" y="462488"/>
                    <a:pt x="159450" y="465960"/>
                    <a:pt x="41054" y="462384"/>
                  </a:cubicBezTo>
                  <a:cubicBezTo>
                    <a:pt x="28666" y="432526"/>
                    <a:pt x="0" y="201023"/>
                    <a:pt x="0" y="2010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73" name="Google Shape;16073;p34"/>
            <p:cNvSpPr/>
            <p:nvPr/>
          </p:nvSpPr>
          <p:spPr>
            <a:xfrm>
              <a:off x="8128672" y="4491215"/>
              <a:ext cx="421850" cy="463903"/>
            </a:xfrm>
            <a:custGeom>
              <a:avLst/>
              <a:gdLst/>
              <a:ahLst/>
              <a:cxnLst/>
              <a:rect l="l" t="t" r="r" b="b"/>
              <a:pathLst>
                <a:path w="421850" h="463903" extrusionOk="0">
                  <a:moveTo>
                    <a:pt x="0" y="201023"/>
                  </a:moveTo>
                  <a:cubicBezTo>
                    <a:pt x="44217" y="127726"/>
                    <a:pt x="162612" y="50437"/>
                    <a:pt x="227926" y="0"/>
                  </a:cubicBezTo>
                  <a:cubicBezTo>
                    <a:pt x="272557" y="34420"/>
                    <a:pt x="411687" y="169402"/>
                    <a:pt x="420033" y="194232"/>
                  </a:cubicBezTo>
                  <a:cubicBezTo>
                    <a:pt x="428534" y="219477"/>
                    <a:pt x="404845" y="426720"/>
                    <a:pt x="397691" y="459533"/>
                  </a:cubicBezTo>
                  <a:cubicBezTo>
                    <a:pt x="279244" y="462488"/>
                    <a:pt x="159450" y="465960"/>
                    <a:pt x="41054" y="462384"/>
                  </a:cubicBezTo>
                  <a:cubicBezTo>
                    <a:pt x="28666" y="432526"/>
                    <a:pt x="0" y="201023"/>
                    <a:pt x="0" y="201023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74" name="Google Shape;16074;p34"/>
            <p:cNvSpPr/>
            <p:nvPr/>
          </p:nvSpPr>
          <p:spPr>
            <a:xfrm>
              <a:off x="8269097" y="3855861"/>
              <a:ext cx="421797" cy="404473"/>
            </a:xfrm>
            <a:custGeom>
              <a:avLst/>
              <a:gdLst/>
              <a:ahLst/>
              <a:cxnLst/>
              <a:rect l="l" t="t" r="r" b="b"/>
              <a:pathLst>
                <a:path w="421797" h="404473" extrusionOk="0">
                  <a:moveTo>
                    <a:pt x="217196" y="404422"/>
                  </a:moveTo>
                  <a:cubicBezTo>
                    <a:pt x="239849" y="392085"/>
                    <a:pt x="268877" y="393899"/>
                    <a:pt x="285828" y="367721"/>
                  </a:cubicBezTo>
                  <a:cubicBezTo>
                    <a:pt x="233577" y="315470"/>
                    <a:pt x="-4614" y="373320"/>
                    <a:pt x="56398" y="233361"/>
                  </a:cubicBezTo>
                  <a:cubicBezTo>
                    <a:pt x="96312" y="141921"/>
                    <a:pt x="279296" y="239944"/>
                    <a:pt x="327090" y="129532"/>
                  </a:cubicBezTo>
                  <a:cubicBezTo>
                    <a:pt x="337924" y="80131"/>
                    <a:pt x="245810" y="46334"/>
                    <a:pt x="187442" y="36588"/>
                  </a:cubicBezTo>
                  <a:cubicBezTo>
                    <a:pt x="125860" y="26325"/>
                    <a:pt x="62619" y="6212"/>
                    <a:pt x="0" y="5123"/>
                  </a:cubicBezTo>
                  <a:cubicBezTo>
                    <a:pt x="104451" y="5745"/>
                    <a:pt x="359695" y="-31888"/>
                    <a:pt x="412776" y="87959"/>
                  </a:cubicBezTo>
                  <a:cubicBezTo>
                    <a:pt x="433614" y="134975"/>
                    <a:pt x="417390" y="207235"/>
                    <a:pt x="374054" y="224393"/>
                  </a:cubicBezTo>
                  <a:cubicBezTo>
                    <a:pt x="317552" y="246735"/>
                    <a:pt x="116270" y="211071"/>
                    <a:pt x="119121" y="255132"/>
                  </a:cubicBezTo>
                  <a:cubicBezTo>
                    <a:pt x="115233" y="335427"/>
                    <a:pt x="246795" y="284835"/>
                    <a:pt x="304748" y="327133"/>
                  </a:cubicBezTo>
                  <a:cubicBezTo>
                    <a:pt x="317396" y="336360"/>
                    <a:pt x="329682" y="353466"/>
                    <a:pt x="326053" y="368188"/>
                  </a:cubicBezTo>
                  <a:cubicBezTo>
                    <a:pt x="313457" y="419247"/>
                    <a:pt x="256384" y="396387"/>
                    <a:pt x="217196" y="404474"/>
                  </a:cubicBezTo>
                  <a:close/>
                </a:path>
              </a:pathLst>
            </a:custGeom>
            <a:solidFill>
              <a:srgbClr val="FFFFFF">
                <a:alpha val="8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75" name="Google Shape;16075;p34"/>
            <p:cNvSpPr/>
            <p:nvPr/>
          </p:nvSpPr>
          <p:spPr>
            <a:xfrm>
              <a:off x="8063979" y="4407052"/>
              <a:ext cx="855116" cy="332457"/>
            </a:xfrm>
            <a:custGeom>
              <a:avLst/>
              <a:gdLst/>
              <a:ahLst/>
              <a:cxnLst/>
              <a:rect l="l" t="t" r="r" b="b"/>
              <a:pathLst>
                <a:path w="855116" h="332457" extrusionOk="0">
                  <a:moveTo>
                    <a:pt x="0" y="297005"/>
                  </a:moveTo>
                  <a:cubicBezTo>
                    <a:pt x="0" y="295865"/>
                    <a:pt x="22186" y="331995"/>
                    <a:pt x="23897" y="332358"/>
                  </a:cubicBezTo>
                  <a:cubicBezTo>
                    <a:pt x="39966" y="335624"/>
                    <a:pt x="106680" y="257558"/>
                    <a:pt x="117151" y="248797"/>
                  </a:cubicBezTo>
                  <a:cubicBezTo>
                    <a:pt x="156495" y="215777"/>
                    <a:pt x="198534" y="186074"/>
                    <a:pt x="237723" y="153365"/>
                  </a:cubicBezTo>
                  <a:cubicBezTo>
                    <a:pt x="257369" y="136985"/>
                    <a:pt x="274216" y="113866"/>
                    <a:pt x="298061" y="103188"/>
                  </a:cubicBezTo>
                  <a:cubicBezTo>
                    <a:pt x="307081" y="114333"/>
                    <a:pt x="321128" y="124907"/>
                    <a:pt x="331288" y="136830"/>
                  </a:cubicBezTo>
                  <a:cubicBezTo>
                    <a:pt x="343107" y="150774"/>
                    <a:pt x="486228" y="298405"/>
                    <a:pt x="500587" y="332306"/>
                  </a:cubicBezTo>
                  <a:cubicBezTo>
                    <a:pt x="541072" y="332980"/>
                    <a:pt x="582178" y="319140"/>
                    <a:pt x="621989" y="314733"/>
                  </a:cubicBezTo>
                  <a:cubicBezTo>
                    <a:pt x="640961" y="312608"/>
                    <a:pt x="833586" y="273057"/>
                    <a:pt x="850641" y="270828"/>
                  </a:cubicBezTo>
                  <a:cubicBezTo>
                    <a:pt x="852247" y="256262"/>
                    <a:pt x="893043" y="87688"/>
                    <a:pt x="693368" y="166169"/>
                  </a:cubicBezTo>
                  <a:cubicBezTo>
                    <a:pt x="651743" y="182498"/>
                    <a:pt x="605505" y="164666"/>
                    <a:pt x="568960" y="141132"/>
                  </a:cubicBezTo>
                  <a:cubicBezTo>
                    <a:pt x="529045" y="115369"/>
                    <a:pt x="493123" y="80846"/>
                    <a:pt x="459792" y="49122"/>
                  </a:cubicBezTo>
                  <a:cubicBezTo>
                    <a:pt x="405467" y="-2559"/>
                    <a:pt x="359954" y="-6447"/>
                    <a:pt x="287124" y="5838"/>
                  </a:cubicBezTo>
                  <a:cubicBezTo>
                    <a:pt x="263486" y="9830"/>
                    <a:pt x="231606" y="16206"/>
                    <a:pt x="216211" y="32949"/>
                  </a:cubicBezTo>
                  <a:cubicBezTo>
                    <a:pt x="197135" y="53632"/>
                    <a:pt x="172772" y="83282"/>
                    <a:pt x="158620" y="107179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76" name="Google Shape;16076;p34"/>
            <p:cNvSpPr/>
            <p:nvPr/>
          </p:nvSpPr>
          <p:spPr>
            <a:xfrm>
              <a:off x="8048758" y="4331421"/>
              <a:ext cx="892291" cy="371901"/>
            </a:xfrm>
            <a:custGeom>
              <a:avLst/>
              <a:gdLst/>
              <a:ahLst/>
              <a:cxnLst/>
              <a:rect l="l" t="t" r="r" b="b"/>
              <a:pathLst>
                <a:path w="892291" h="371901" extrusionOk="0">
                  <a:moveTo>
                    <a:pt x="6876" y="337024"/>
                  </a:moveTo>
                  <a:cubicBezTo>
                    <a:pt x="5994" y="358225"/>
                    <a:pt x="39844" y="403582"/>
                    <a:pt x="79913" y="337024"/>
                  </a:cubicBezTo>
                  <a:cubicBezTo>
                    <a:pt x="84371" y="329663"/>
                    <a:pt x="205824" y="236409"/>
                    <a:pt x="231588" y="216503"/>
                  </a:cubicBezTo>
                  <a:cubicBezTo>
                    <a:pt x="253515" y="199553"/>
                    <a:pt x="267925" y="179388"/>
                    <a:pt x="286535" y="162023"/>
                  </a:cubicBezTo>
                  <a:cubicBezTo>
                    <a:pt x="300582" y="148908"/>
                    <a:pt x="322820" y="150204"/>
                    <a:pt x="335780" y="164407"/>
                  </a:cubicBezTo>
                  <a:cubicBezTo>
                    <a:pt x="374243" y="206551"/>
                    <a:pt x="406485" y="238430"/>
                    <a:pt x="442615" y="288090"/>
                  </a:cubicBezTo>
                  <a:cubicBezTo>
                    <a:pt x="463972" y="317481"/>
                    <a:pt x="508655" y="378441"/>
                    <a:pt x="549866" y="366363"/>
                  </a:cubicBezTo>
                  <a:cubicBezTo>
                    <a:pt x="594600" y="353197"/>
                    <a:pt x="838907" y="314993"/>
                    <a:pt x="886597" y="312246"/>
                  </a:cubicBezTo>
                  <a:cubicBezTo>
                    <a:pt x="913915" y="270206"/>
                    <a:pt x="836418" y="138022"/>
                    <a:pt x="792565" y="99663"/>
                  </a:cubicBezTo>
                  <a:cubicBezTo>
                    <a:pt x="772763" y="82350"/>
                    <a:pt x="711181" y="5165"/>
                    <a:pt x="685263" y="811"/>
                  </a:cubicBezTo>
                  <a:cubicBezTo>
                    <a:pt x="654731" y="-4321"/>
                    <a:pt x="347909" y="16051"/>
                    <a:pt x="323598" y="29787"/>
                  </a:cubicBezTo>
                  <a:cubicBezTo>
                    <a:pt x="303278" y="41295"/>
                    <a:pt x="277515" y="43369"/>
                    <a:pt x="258180" y="52699"/>
                  </a:cubicBezTo>
                  <a:cubicBezTo>
                    <a:pt x="248797" y="57209"/>
                    <a:pt x="235579" y="63585"/>
                    <a:pt x="225782" y="72449"/>
                  </a:cubicBezTo>
                  <a:cubicBezTo>
                    <a:pt x="197272" y="98212"/>
                    <a:pt x="172286" y="116459"/>
                    <a:pt x="139836" y="137400"/>
                  </a:cubicBezTo>
                  <a:cubicBezTo>
                    <a:pt x="107232" y="158446"/>
                    <a:pt x="-32417" y="297317"/>
                    <a:pt x="6927" y="33712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77" name="Google Shape;16077;p34"/>
            <p:cNvSpPr/>
            <p:nvPr/>
          </p:nvSpPr>
          <p:spPr>
            <a:xfrm>
              <a:off x="8688925" y="4774955"/>
              <a:ext cx="86253" cy="151792"/>
            </a:xfrm>
            <a:custGeom>
              <a:avLst/>
              <a:gdLst/>
              <a:ahLst/>
              <a:cxnLst/>
              <a:rect l="l" t="t" r="r" b="b"/>
              <a:pathLst>
                <a:path w="86253" h="151792" extrusionOk="0">
                  <a:moveTo>
                    <a:pt x="4715" y="151793"/>
                  </a:moveTo>
                  <a:cubicBezTo>
                    <a:pt x="6788" y="134064"/>
                    <a:pt x="-16849" y="5509"/>
                    <a:pt x="25605" y="1207"/>
                  </a:cubicBezTo>
                  <a:cubicBezTo>
                    <a:pt x="39912" y="-245"/>
                    <a:pt x="64431" y="-2681"/>
                    <a:pt x="74280" y="9864"/>
                  </a:cubicBezTo>
                  <a:cubicBezTo>
                    <a:pt x="78738" y="15514"/>
                    <a:pt x="80241" y="62219"/>
                    <a:pt x="81174" y="75385"/>
                  </a:cubicBezTo>
                  <a:cubicBezTo>
                    <a:pt x="82884" y="99023"/>
                    <a:pt x="85424" y="122868"/>
                    <a:pt x="86254" y="146557"/>
                  </a:cubicBezTo>
                  <a:cubicBezTo>
                    <a:pt x="61372" y="149875"/>
                    <a:pt x="35713" y="150393"/>
                    <a:pt x="4715" y="15179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78" name="Google Shape;16078;p34"/>
            <p:cNvSpPr/>
            <p:nvPr/>
          </p:nvSpPr>
          <p:spPr>
            <a:xfrm>
              <a:off x="8502631" y="4260164"/>
              <a:ext cx="46483" cy="151818"/>
            </a:xfrm>
            <a:custGeom>
              <a:avLst/>
              <a:gdLst/>
              <a:ahLst/>
              <a:cxnLst/>
              <a:rect l="l" t="t" r="r" b="b"/>
              <a:pathLst>
                <a:path w="46483" h="151818" extrusionOk="0">
                  <a:moveTo>
                    <a:pt x="95" y="1621"/>
                  </a:moveTo>
                  <a:cubicBezTo>
                    <a:pt x="13416" y="-89"/>
                    <a:pt x="32907" y="-1593"/>
                    <a:pt x="45607" y="3436"/>
                  </a:cubicBezTo>
                  <a:cubicBezTo>
                    <a:pt x="48354" y="54288"/>
                    <a:pt x="43896" y="101252"/>
                    <a:pt x="42497" y="150911"/>
                  </a:cubicBezTo>
                  <a:cubicBezTo>
                    <a:pt x="32077" y="152466"/>
                    <a:pt x="12069" y="152155"/>
                    <a:pt x="2427" y="148941"/>
                  </a:cubicBezTo>
                  <a:cubicBezTo>
                    <a:pt x="2116" y="143291"/>
                    <a:pt x="-528" y="43868"/>
                    <a:pt x="95" y="16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79" name="Google Shape;16079;p34"/>
            <p:cNvSpPr/>
            <p:nvPr/>
          </p:nvSpPr>
          <p:spPr>
            <a:xfrm>
              <a:off x="8487719" y="4250777"/>
              <a:ext cx="79057" cy="34727"/>
            </a:xfrm>
            <a:custGeom>
              <a:avLst/>
              <a:gdLst/>
              <a:ahLst/>
              <a:cxnLst/>
              <a:rect l="l" t="t" r="r" b="b"/>
              <a:pathLst>
                <a:path w="79057" h="34727" extrusionOk="0">
                  <a:moveTo>
                    <a:pt x="4847" y="1575"/>
                  </a:moveTo>
                  <a:cubicBezTo>
                    <a:pt x="-2721" y="1731"/>
                    <a:pt x="596" y="18681"/>
                    <a:pt x="1529" y="26094"/>
                  </a:cubicBezTo>
                  <a:cubicBezTo>
                    <a:pt x="1736" y="27597"/>
                    <a:pt x="2825" y="28841"/>
                    <a:pt x="4328" y="29152"/>
                  </a:cubicBezTo>
                  <a:cubicBezTo>
                    <a:pt x="19879" y="32936"/>
                    <a:pt x="50774" y="37187"/>
                    <a:pt x="65133" y="32988"/>
                  </a:cubicBezTo>
                  <a:cubicBezTo>
                    <a:pt x="80476" y="28478"/>
                    <a:pt x="79543" y="23398"/>
                    <a:pt x="78610" y="8625"/>
                  </a:cubicBezTo>
                  <a:cubicBezTo>
                    <a:pt x="78455" y="5774"/>
                    <a:pt x="76382" y="3441"/>
                    <a:pt x="73634" y="2767"/>
                  </a:cubicBezTo>
                  <a:cubicBezTo>
                    <a:pt x="50670" y="-2624"/>
                    <a:pt x="28381" y="1523"/>
                    <a:pt x="4847" y="152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80" name="Google Shape;16080;p34"/>
            <p:cNvSpPr/>
            <p:nvPr/>
          </p:nvSpPr>
          <p:spPr>
            <a:xfrm>
              <a:off x="8198721" y="4744605"/>
              <a:ext cx="68095" cy="104646"/>
            </a:xfrm>
            <a:custGeom>
              <a:avLst/>
              <a:gdLst/>
              <a:ahLst/>
              <a:cxnLst/>
              <a:rect l="l" t="t" r="r" b="b"/>
              <a:pathLst>
                <a:path w="68095" h="104646" extrusionOk="0">
                  <a:moveTo>
                    <a:pt x="2159" y="104647"/>
                  </a:moveTo>
                  <a:cubicBezTo>
                    <a:pt x="3870" y="72560"/>
                    <a:pt x="-14429" y="2113"/>
                    <a:pt x="31965" y="40"/>
                  </a:cubicBezTo>
                  <a:cubicBezTo>
                    <a:pt x="77115" y="-1982"/>
                    <a:pt x="62964" y="73130"/>
                    <a:pt x="68096" y="102210"/>
                  </a:cubicBezTo>
                  <a:cubicBezTo>
                    <a:pt x="49590" y="103195"/>
                    <a:pt x="30980" y="103610"/>
                    <a:pt x="2159" y="104647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81" name="Google Shape;16081;p34"/>
            <p:cNvSpPr/>
            <p:nvPr/>
          </p:nvSpPr>
          <p:spPr>
            <a:xfrm>
              <a:off x="8228146" y="4746770"/>
              <a:ext cx="7465" cy="100874"/>
            </a:xfrm>
            <a:custGeom>
              <a:avLst/>
              <a:gdLst/>
              <a:ahLst/>
              <a:cxnLst/>
              <a:rect l="l" t="t" r="r" b="b"/>
              <a:pathLst>
                <a:path w="7465" h="100874" extrusionOk="0">
                  <a:moveTo>
                    <a:pt x="0" y="0"/>
                  </a:moveTo>
                  <a:cubicBezTo>
                    <a:pt x="-51" y="22860"/>
                    <a:pt x="4770" y="45824"/>
                    <a:pt x="5858" y="68736"/>
                  </a:cubicBezTo>
                  <a:cubicBezTo>
                    <a:pt x="6376" y="79518"/>
                    <a:pt x="6636" y="90248"/>
                    <a:pt x="7465" y="100874"/>
                  </a:cubicBezTo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82" name="Google Shape;16082;p34"/>
            <p:cNvSpPr/>
            <p:nvPr/>
          </p:nvSpPr>
          <p:spPr>
            <a:xfrm>
              <a:off x="8200362" y="4781501"/>
              <a:ext cx="62981" cy="1606"/>
            </a:xfrm>
            <a:custGeom>
              <a:avLst/>
              <a:gdLst/>
              <a:ahLst/>
              <a:cxnLst/>
              <a:rect l="l" t="t" r="r" b="b"/>
              <a:pathLst>
                <a:path w="62981" h="1606" extrusionOk="0">
                  <a:moveTo>
                    <a:pt x="0" y="1607"/>
                  </a:moveTo>
                  <a:cubicBezTo>
                    <a:pt x="21150" y="1607"/>
                    <a:pt x="41936" y="0"/>
                    <a:pt x="62982" y="0"/>
                  </a:cubicBezTo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83" name="Google Shape;16083;p34"/>
            <p:cNvSpPr/>
            <p:nvPr/>
          </p:nvSpPr>
          <p:spPr>
            <a:xfrm>
              <a:off x="8201450" y="4815007"/>
              <a:ext cx="62981" cy="3310"/>
            </a:xfrm>
            <a:custGeom>
              <a:avLst/>
              <a:gdLst/>
              <a:ahLst/>
              <a:cxnLst/>
              <a:rect l="l" t="t" r="r" b="b"/>
              <a:pathLst>
                <a:path w="62981" h="3310" extrusionOk="0">
                  <a:moveTo>
                    <a:pt x="0" y="3298"/>
                  </a:moveTo>
                  <a:cubicBezTo>
                    <a:pt x="16692" y="3298"/>
                    <a:pt x="33850" y="3557"/>
                    <a:pt x="50438" y="1691"/>
                  </a:cubicBezTo>
                  <a:cubicBezTo>
                    <a:pt x="54636" y="1225"/>
                    <a:pt x="58576" y="-382"/>
                    <a:pt x="62982" y="84"/>
                  </a:cubicBezTo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84" name="Google Shape;16084;p34"/>
            <p:cNvSpPr/>
            <p:nvPr/>
          </p:nvSpPr>
          <p:spPr>
            <a:xfrm>
              <a:off x="8311155" y="4595056"/>
              <a:ext cx="68095" cy="104646"/>
            </a:xfrm>
            <a:custGeom>
              <a:avLst/>
              <a:gdLst/>
              <a:ahLst/>
              <a:cxnLst/>
              <a:rect l="l" t="t" r="r" b="b"/>
              <a:pathLst>
                <a:path w="68095" h="104646" extrusionOk="0">
                  <a:moveTo>
                    <a:pt x="2159" y="104647"/>
                  </a:moveTo>
                  <a:cubicBezTo>
                    <a:pt x="3870" y="72560"/>
                    <a:pt x="-14429" y="2114"/>
                    <a:pt x="31966" y="40"/>
                  </a:cubicBezTo>
                  <a:cubicBezTo>
                    <a:pt x="77115" y="-1981"/>
                    <a:pt x="62964" y="73130"/>
                    <a:pt x="68096" y="102210"/>
                  </a:cubicBezTo>
                  <a:cubicBezTo>
                    <a:pt x="49590" y="103195"/>
                    <a:pt x="30980" y="103610"/>
                    <a:pt x="2159" y="104647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85" name="Google Shape;16085;p34"/>
            <p:cNvSpPr/>
            <p:nvPr/>
          </p:nvSpPr>
          <p:spPr>
            <a:xfrm>
              <a:off x="8340528" y="4597273"/>
              <a:ext cx="7464" cy="100874"/>
            </a:xfrm>
            <a:custGeom>
              <a:avLst/>
              <a:gdLst/>
              <a:ahLst/>
              <a:cxnLst/>
              <a:rect l="l" t="t" r="r" b="b"/>
              <a:pathLst>
                <a:path w="7464" h="100874" extrusionOk="0">
                  <a:moveTo>
                    <a:pt x="0" y="0"/>
                  </a:moveTo>
                  <a:cubicBezTo>
                    <a:pt x="-51" y="22860"/>
                    <a:pt x="4769" y="45823"/>
                    <a:pt x="5858" y="68736"/>
                  </a:cubicBezTo>
                  <a:cubicBezTo>
                    <a:pt x="6376" y="79517"/>
                    <a:pt x="6636" y="90248"/>
                    <a:pt x="7465" y="100874"/>
                  </a:cubicBezTo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86" name="Google Shape;16086;p34"/>
            <p:cNvSpPr/>
            <p:nvPr/>
          </p:nvSpPr>
          <p:spPr>
            <a:xfrm>
              <a:off x="8312796" y="4631952"/>
              <a:ext cx="62981" cy="1606"/>
            </a:xfrm>
            <a:custGeom>
              <a:avLst/>
              <a:gdLst/>
              <a:ahLst/>
              <a:cxnLst/>
              <a:rect l="l" t="t" r="r" b="b"/>
              <a:pathLst>
                <a:path w="62981" h="1606" extrusionOk="0">
                  <a:moveTo>
                    <a:pt x="0" y="1607"/>
                  </a:moveTo>
                  <a:cubicBezTo>
                    <a:pt x="21149" y="1607"/>
                    <a:pt x="41936" y="0"/>
                    <a:pt x="62981" y="0"/>
                  </a:cubicBezTo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87" name="Google Shape;16087;p34"/>
            <p:cNvSpPr/>
            <p:nvPr/>
          </p:nvSpPr>
          <p:spPr>
            <a:xfrm>
              <a:off x="8313832" y="4665458"/>
              <a:ext cx="62981" cy="3310"/>
            </a:xfrm>
            <a:custGeom>
              <a:avLst/>
              <a:gdLst/>
              <a:ahLst/>
              <a:cxnLst/>
              <a:rect l="l" t="t" r="r" b="b"/>
              <a:pathLst>
                <a:path w="62981" h="3310" extrusionOk="0">
                  <a:moveTo>
                    <a:pt x="0" y="3298"/>
                  </a:moveTo>
                  <a:cubicBezTo>
                    <a:pt x="16691" y="3298"/>
                    <a:pt x="33850" y="3557"/>
                    <a:pt x="50437" y="1691"/>
                  </a:cubicBezTo>
                  <a:cubicBezTo>
                    <a:pt x="54636" y="1224"/>
                    <a:pt x="58576" y="-383"/>
                    <a:pt x="62982" y="84"/>
                  </a:cubicBezTo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88" name="Google Shape;16088;p34"/>
            <p:cNvSpPr/>
            <p:nvPr/>
          </p:nvSpPr>
          <p:spPr>
            <a:xfrm>
              <a:off x="8423122" y="4745849"/>
              <a:ext cx="68095" cy="104646"/>
            </a:xfrm>
            <a:custGeom>
              <a:avLst/>
              <a:gdLst/>
              <a:ahLst/>
              <a:cxnLst/>
              <a:rect l="l" t="t" r="r" b="b"/>
              <a:pathLst>
                <a:path w="68095" h="104646" extrusionOk="0">
                  <a:moveTo>
                    <a:pt x="2159" y="104647"/>
                  </a:moveTo>
                  <a:cubicBezTo>
                    <a:pt x="3870" y="72560"/>
                    <a:pt x="-14428" y="2114"/>
                    <a:pt x="31965" y="40"/>
                  </a:cubicBezTo>
                  <a:cubicBezTo>
                    <a:pt x="77115" y="-1982"/>
                    <a:pt x="62964" y="73130"/>
                    <a:pt x="68095" y="102210"/>
                  </a:cubicBezTo>
                  <a:cubicBezTo>
                    <a:pt x="49590" y="103195"/>
                    <a:pt x="30981" y="103610"/>
                    <a:pt x="2159" y="104647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89" name="Google Shape;16089;p34"/>
            <p:cNvSpPr/>
            <p:nvPr/>
          </p:nvSpPr>
          <p:spPr>
            <a:xfrm>
              <a:off x="8452495" y="4748014"/>
              <a:ext cx="7465" cy="100874"/>
            </a:xfrm>
            <a:custGeom>
              <a:avLst/>
              <a:gdLst/>
              <a:ahLst/>
              <a:cxnLst/>
              <a:rect l="l" t="t" r="r" b="b"/>
              <a:pathLst>
                <a:path w="7465" h="100874" extrusionOk="0">
                  <a:moveTo>
                    <a:pt x="0" y="0"/>
                  </a:moveTo>
                  <a:cubicBezTo>
                    <a:pt x="-51" y="22860"/>
                    <a:pt x="4770" y="45824"/>
                    <a:pt x="5858" y="68736"/>
                  </a:cubicBezTo>
                  <a:cubicBezTo>
                    <a:pt x="6376" y="79518"/>
                    <a:pt x="6636" y="90248"/>
                    <a:pt x="7465" y="100874"/>
                  </a:cubicBezTo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90" name="Google Shape;16090;p34"/>
            <p:cNvSpPr/>
            <p:nvPr/>
          </p:nvSpPr>
          <p:spPr>
            <a:xfrm>
              <a:off x="8424763" y="4782693"/>
              <a:ext cx="62981" cy="1606"/>
            </a:xfrm>
            <a:custGeom>
              <a:avLst/>
              <a:gdLst/>
              <a:ahLst/>
              <a:cxnLst/>
              <a:rect l="l" t="t" r="r" b="b"/>
              <a:pathLst>
                <a:path w="62981" h="1606" extrusionOk="0">
                  <a:moveTo>
                    <a:pt x="0" y="1607"/>
                  </a:moveTo>
                  <a:cubicBezTo>
                    <a:pt x="21149" y="1607"/>
                    <a:pt x="41936" y="0"/>
                    <a:pt x="62982" y="0"/>
                  </a:cubicBezTo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91" name="Google Shape;16091;p34"/>
            <p:cNvSpPr/>
            <p:nvPr/>
          </p:nvSpPr>
          <p:spPr>
            <a:xfrm>
              <a:off x="8425799" y="4816251"/>
              <a:ext cx="62981" cy="3310"/>
            </a:xfrm>
            <a:custGeom>
              <a:avLst/>
              <a:gdLst/>
              <a:ahLst/>
              <a:cxnLst/>
              <a:rect l="l" t="t" r="r" b="b"/>
              <a:pathLst>
                <a:path w="62981" h="3310" extrusionOk="0">
                  <a:moveTo>
                    <a:pt x="0" y="3298"/>
                  </a:moveTo>
                  <a:cubicBezTo>
                    <a:pt x="16691" y="3298"/>
                    <a:pt x="33850" y="3557"/>
                    <a:pt x="50437" y="1691"/>
                  </a:cubicBezTo>
                  <a:cubicBezTo>
                    <a:pt x="54636" y="1224"/>
                    <a:pt x="58576" y="-383"/>
                    <a:pt x="62982" y="84"/>
                  </a:cubicBezTo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92" name="Google Shape;16092;p34"/>
            <p:cNvSpPr/>
            <p:nvPr/>
          </p:nvSpPr>
          <p:spPr>
            <a:xfrm>
              <a:off x="8792303" y="4723870"/>
              <a:ext cx="68095" cy="104646"/>
            </a:xfrm>
            <a:custGeom>
              <a:avLst/>
              <a:gdLst/>
              <a:ahLst/>
              <a:cxnLst/>
              <a:rect l="l" t="t" r="r" b="b"/>
              <a:pathLst>
                <a:path w="68095" h="104646" extrusionOk="0">
                  <a:moveTo>
                    <a:pt x="2159" y="104647"/>
                  </a:moveTo>
                  <a:cubicBezTo>
                    <a:pt x="3870" y="72560"/>
                    <a:pt x="-14429" y="2113"/>
                    <a:pt x="31965" y="40"/>
                  </a:cubicBezTo>
                  <a:cubicBezTo>
                    <a:pt x="77115" y="-1982"/>
                    <a:pt x="62963" y="73130"/>
                    <a:pt x="68096" y="102210"/>
                  </a:cubicBezTo>
                  <a:cubicBezTo>
                    <a:pt x="49590" y="103195"/>
                    <a:pt x="30980" y="103610"/>
                    <a:pt x="2159" y="104647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93" name="Google Shape;16093;p34"/>
            <p:cNvSpPr/>
            <p:nvPr/>
          </p:nvSpPr>
          <p:spPr>
            <a:xfrm>
              <a:off x="8821676" y="4726036"/>
              <a:ext cx="7465" cy="100874"/>
            </a:xfrm>
            <a:custGeom>
              <a:avLst/>
              <a:gdLst/>
              <a:ahLst/>
              <a:cxnLst/>
              <a:rect l="l" t="t" r="r" b="b"/>
              <a:pathLst>
                <a:path w="7465" h="100874" extrusionOk="0">
                  <a:moveTo>
                    <a:pt x="0" y="0"/>
                  </a:moveTo>
                  <a:cubicBezTo>
                    <a:pt x="-51" y="22860"/>
                    <a:pt x="4770" y="45824"/>
                    <a:pt x="5858" y="68736"/>
                  </a:cubicBezTo>
                  <a:cubicBezTo>
                    <a:pt x="6376" y="79518"/>
                    <a:pt x="6636" y="90248"/>
                    <a:pt x="7465" y="100874"/>
                  </a:cubicBezTo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94" name="Google Shape;16094;p34"/>
            <p:cNvSpPr/>
            <p:nvPr/>
          </p:nvSpPr>
          <p:spPr>
            <a:xfrm>
              <a:off x="8793892" y="4760714"/>
              <a:ext cx="62981" cy="1606"/>
            </a:xfrm>
            <a:custGeom>
              <a:avLst/>
              <a:gdLst/>
              <a:ahLst/>
              <a:cxnLst/>
              <a:rect l="l" t="t" r="r" b="b"/>
              <a:pathLst>
                <a:path w="62981" h="1606" extrusionOk="0">
                  <a:moveTo>
                    <a:pt x="0" y="1607"/>
                  </a:moveTo>
                  <a:cubicBezTo>
                    <a:pt x="21150" y="1607"/>
                    <a:pt x="41936" y="0"/>
                    <a:pt x="62982" y="0"/>
                  </a:cubicBezTo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95" name="Google Shape;16095;p34"/>
            <p:cNvSpPr/>
            <p:nvPr/>
          </p:nvSpPr>
          <p:spPr>
            <a:xfrm>
              <a:off x="8794981" y="4794272"/>
              <a:ext cx="62981" cy="3310"/>
            </a:xfrm>
            <a:custGeom>
              <a:avLst/>
              <a:gdLst/>
              <a:ahLst/>
              <a:cxnLst/>
              <a:rect l="l" t="t" r="r" b="b"/>
              <a:pathLst>
                <a:path w="62981" h="3310" extrusionOk="0">
                  <a:moveTo>
                    <a:pt x="0" y="3298"/>
                  </a:moveTo>
                  <a:cubicBezTo>
                    <a:pt x="16692" y="3298"/>
                    <a:pt x="33850" y="3557"/>
                    <a:pt x="50438" y="1691"/>
                  </a:cubicBezTo>
                  <a:cubicBezTo>
                    <a:pt x="54636" y="1225"/>
                    <a:pt x="58576" y="-382"/>
                    <a:pt x="62982" y="84"/>
                  </a:cubicBezTo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6096" name="Google Shape;16096;p34"/>
          <p:cNvGrpSpPr/>
          <p:nvPr/>
        </p:nvGrpSpPr>
        <p:grpSpPr>
          <a:xfrm>
            <a:off x="702603" y="5842759"/>
            <a:ext cx="496716" cy="942152"/>
            <a:chOff x="6996377" y="4371208"/>
            <a:chExt cx="372537" cy="706614"/>
          </a:xfrm>
        </p:grpSpPr>
        <p:sp>
          <p:nvSpPr>
            <p:cNvPr id="16097" name="Google Shape;16097;p34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98" name="Google Shape;16098;p34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6099" name="Google Shape;16099;p34"/>
            <p:cNvGrpSpPr/>
            <p:nvPr/>
          </p:nvGrpSpPr>
          <p:grpSpPr>
            <a:xfrm>
              <a:off x="7074294" y="4478681"/>
              <a:ext cx="233950" cy="599141"/>
              <a:chOff x="4533894" y="5352943"/>
              <a:chExt cx="233950" cy="599141"/>
            </a:xfrm>
          </p:grpSpPr>
          <p:sp>
            <p:nvSpPr>
              <p:cNvPr id="16100" name="Google Shape;16100;p34"/>
              <p:cNvSpPr/>
              <p:nvPr/>
            </p:nvSpPr>
            <p:spPr>
              <a:xfrm>
                <a:off x="4637287" y="5383504"/>
                <a:ext cx="26911" cy="568580"/>
              </a:xfrm>
              <a:custGeom>
                <a:avLst/>
                <a:gdLst/>
                <a:ahLst/>
                <a:cxnLst/>
                <a:rect l="l" t="t" r="r" b="b"/>
                <a:pathLst>
                  <a:path w="26911" h="568580" extrusionOk="0">
                    <a:moveTo>
                      <a:pt x="13297" y="0"/>
                    </a:moveTo>
                    <a:cubicBezTo>
                      <a:pt x="16925" y="22963"/>
                      <a:pt x="16562" y="69098"/>
                      <a:pt x="20139" y="101030"/>
                    </a:cubicBezTo>
                    <a:cubicBezTo>
                      <a:pt x="24390" y="138974"/>
                      <a:pt x="22887" y="177489"/>
                      <a:pt x="22887" y="215537"/>
                    </a:cubicBezTo>
                    <a:lnTo>
                      <a:pt x="22887" y="411376"/>
                    </a:lnTo>
                    <a:cubicBezTo>
                      <a:pt x="22887" y="456837"/>
                      <a:pt x="30196" y="513598"/>
                      <a:pt x="25116" y="559837"/>
                    </a:cubicBezTo>
                    <a:cubicBezTo>
                      <a:pt x="24597" y="564347"/>
                      <a:pt x="20450" y="567664"/>
                      <a:pt x="15474" y="567923"/>
                    </a:cubicBezTo>
                    <a:cubicBezTo>
                      <a:pt x="13815" y="568027"/>
                      <a:pt x="12156" y="568234"/>
                      <a:pt x="10446" y="568493"/>
                    </a:cubicBezTo>
                    <a:cubicBezTo>
                      <a:pt x="6195" y="569115"/>
                      <a:pt x="2204" y="566368"/>
                      <a:pt x="1737" y="562429"/>
                    </a:cubicBezTo>
                    <a:cubicBezTo>
                      <a:pt x="-2047" y="530445"/>
                      <a:pt x="1530" y="491412"/>
                      <a:pt x="1530" y="459480"/>
                    </a:cubicBezTo>
                    <a:lnTo>
                      <a:pt x="1530" y="326416"/>
                    </a:lnTo>
                    <a:cubicBezTo>
                      <a:pt x="1530" y="259702"/>
                      <a:pt x="10239" y="38100"/>
                      <a:pt x="13297" y="5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6101" name="Google Shape;16101;p34"/>
              <p:cNvGrpSpPr/>
              <p:nvPr/>
            </p:nvGrpSpPr>
            <p:grpSpPr>
              <a:xfrm>
                <a:off x="4554671" y="5494486"/>
                <a:ext cx="92727" cy="108598"/>
                <a:chOff x="4554671" y="5494486"/>
                <a:chExt cx="92727" cy="108598"/>
              </a:xfrm>
            </p:grpSpPr>
            <p:sp>
              <p:nvSpPr>
                <p:cNvPr id="16102" name="Google Shape;16102;p34"/>
                <p:cNvSpPr/>
                <p:nvPr/>
              </p:nvSpPr>
              <p:spPr>
                <a:xfrm>
                  <a:off x="4571111" y="5494486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73926" y="108598"/>
                      </a:moveTo>
                      <a:cubicBezTo>
                        <a:pt x="73564" y="108598"/>
                        <a:pt x="73149" y="108495"/>
                        <a:pt x="72786" y="108339"/>
                      </a:cubicBezTo>
                      <a:cubicBezTo>
                        <a:pt x="64233" y="104192"/>
                        <a:pt x="59464" y="96209"/>
                        <a:pt x="55213" y="89160"/>
                      </a:cubicBezTo>
                      <a:cubicBezTo>
                        <a:pt x="54073" y="87242"/>
                        <a:pt x="52984" y="85427"/>
                        <a:pt x="51844" y="83716"/>
                      </a:cubicBezTo>
                      <a:cubicBezTo>
                        <a:pt x="49148" y="79725"/>
                        <a:pt x="46608" y="75682"/>
                        <a:pt x="44017" y="71639"/>
                      </a:cubicBezTo>
                      <a:cubicBezTo>
                        <a:pt x="40803" y="66559"/>
                        <a:pt x="37433" y="61323"/>
                        <a:pt x="33908" y="56191"/>
                      </a:cubicBezTo>
                      <a:cubicBezTo>
                        <a:pt x="31213" y="52356"/>
                        <a:pt x="27584" y="47845"/>
                        <a:pt x="23748" y="43077"/>
                      </a:cubicBezTo>
                      <a:cubicBezTo>
                        <a:pt x="13018" y="29806"/>
                        <a:pt x="836" y="14722"/>
                        <a:pt x="7" y="2333"/>
                      </a:cubicBezTo>
                      <a:cubicBezTo>
                        <a:pt x="-97" y="1141"/>
                        <a:pt x="940" y="104"/>
                        <a:pt x="2236" y="0"/>
                      </a:cubicBezTo>
                      <a:cubicBezTo>
                        <a:pt x="3584" y="0"/>
                        <a:pt x="4724" y="830"/>
                        <a:pt x="4776" y="2074"/>
                      </a:cubicBezTo>
                      <a:cubicBezTo>
                        <a:pt x="5502" y="13167"/>
                        <a:pt x="17217" y="27681"/>
                        <a:pt x="27584" y="40485"/>
                      </a:cubicBezTo>
                      <a:cubicBezTo>
                        <a:pt x="31472" y="45305"/>
                        <a:pt x="35152" y="49867"/>
                        <a:pt x="37900" y="53858"/>
                      </a:cubicBezTo>
                      <a:cubicBezTo>
                        <a:pt x="41477" y="59042"/>
                        <a:pt x="44846" y="64330"/>
                        <a:pt x="48111" y="69461"/>
                      </a:cubicBezTo>
                      <a:cubicBezTo>
                        <a:pt x="50651" y="73453"/>
                        <a:pt x="53192" y="77444"/>
                        <a:pt x="55887" y="81436"/>
                      </a:cubicBezTo>
                      <a:cubicBezTo>
                        <a:pt x="57079" y="83198"/>
                        <a:pt x="58220" y="85116"/>
                        <a:pt x="59412" y="87086"/>
                      </a:cubicBezTo>
                      <a:cubicBezTo>
                        <a:pt x="63507" y="93928"/>
                        <a:pt x="67706" y="100978"/>
                        <a:pt x="75015" y="104503"/>
                      </a:cubicBezTo>
                      <a:cubicBezTo>
                        <a:pt x="76207" y="105073"/>
                        <a:pt x="76622" y="106421"/>
                        <a:pt x="76000" y="107457"/>
                      </a:cubicBezTo>
                      <a:cubicBezTo>
                        <a:pt x="75585" y="108183"/>
                        <a:pt x="74756" y="108598"/>
                        <a:pt x="73875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03" name="Google Shape;16103;p34"/>
                <p:cNvSpPr/>
                <p:nvPr/>
              </p:nvSpPr>
              <p:spPr>
                <a:xfrm>
                  <a:off x="4554671" y="5501272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44958" y="35824"/>
                      </a:moveTo>
                      <a:cubicBezTo>
                        <a:pt x="44958" y="35824"/>
                        <a:pt x="44802" y="35824"/>
                        <a:pt x="44750" y="35824"/>
                      </a:cubicBezTo>
                      <a:cubicBezTo>
                        <a:pt x="32310" y="34787"/>
                        <a:pt x="13182" y="29085"/>
                        <a:pt x="1415" y="24212"/>
                      </a:cubicBezTo>
                      <a:cubicBezTo>
                        <a:pt x="223" y="23694"/>
                        <a:pt x="-347" y="22398"/>
                        <a:pt x="223" y="21309"/>
                      </a:cubicBezTo>
                      <a:cubicBezTo>
                        <a:pt x="793" y="20221"/>
                        <a:pt x="2192" y="19702"/>
                        <a:pt x="3385" y="20221"/>
                      </a:cubicBezTo>
                      <a:cubicBezTo>
                        <a:pt x="13908" y="24575"/>
                        <a:pt x="30599" y="29655"/>
                        <a:pt x="42469" y="31210"/>
                      </a:cubicBezTo>
                      <a:cubicBezTo>
                        <a:pt x="42469" y="21465"/>
                        <a:pt x="45269" y="9750"/>
                        <a:pt x="49727" y="1248"/>
                      </a:cubicBezTo>
                      <a:cubicBezTo>
                        <a:pt x="50297" y="160"/>
                        <a:pt x="51748" y="-307"/>
                        <a:pt x="52941" y="212"/>
                      </a:cubicBezTo>
                      <a:cubicBezTo>
                        <a:pt x="54133" y="730"/>
                        <a:pt x="54651" y="2026"/>
                        <a:pt x="54081" y="3115"/>
                      </a:cubicBezTo>
                      <a:cubicBezTo>
                        <a:pt x="49571" y="11823"/>
                        <a:pt x="46824" y="24057"/>
                        <a:pt x="47342" y="33595"/>
                      </a:cubicBezTo>
                      <a:cubicBezTo>
                        <a:pt x="47342" y="34217"/>
                        <a:pt x="47083" y="34839"/>
                        <a:pt x="46617" y="35253"/>
                      </a:cubicBezTo>
                      <a:cubicBezTo>
                        <a:pt x="46150" y="35668"/>
                        <a:pt x="45580" y="35875"/>
                        <a:pt x="44958" y="3587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04" name="Google Shape;16104;p34"/>
                <p:cNvSpPr/>
                <p:nvPr/>
              </p:nvSpPr>
              <p:spPr>
                <a:xfrm>
                  <a:off x="4555384" y="5510970"/>
                  <a:ext cx="61156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56" h="42143" extrusionOk="0">
                      <a:moveTo>
                        <a:pt x="52746" y="42143"/>
                      </a:moveTo>
                      <a:lnTo>
                        <a:pt x="52746" y="42143"/>
                      </a:lnTo>
                      <a:cubicBezTo>
                        <a:pt x="33981" y="42039"/>
                        <a:pt x="8788" y="33590"/>
                        <a:pt x="1531" y="30998"/>
                      </a:cubicBezTo>
                      <a:cubicBezTo>
                        <a:pt x="287" y="30584"/>
                        <a:pt x="-335" y="29288"/>
                        <a:pt x="183" y="28147"/>
                      </a:cubicBezTo>
                      <a:cubicBezTo>
                        <a:pt x="650" y="27007"/>
                        <a:pt x="2049" y="26488"/>
                        <a:pt x="3294" y="26903"/>
                      </a:cubicBezTo>
                      <a:cubicBezTo>
                        <a:pt x="10084" y="29340"/>
                        <a:pt x="33048" y="37063"/>
                        <a:pt x="50724" y="37685"/>
                      </a:cubicBezTo>
                      <a:cubicBezTo>
                        <a:pt x="51398" y="33590"/>
                        <a:pt x="51813" y="29391"/>
                        <a:pt x="52176" y="25348"/>
                      </a:cubicBezTo>
                      <a:cubicBezTo>
                        <a:pt x="52901" y="17573"/>
                        <a:pt x="53627" y="9486"/>
                        <a:pt x="56478" y="1503"/>
                      </a:cubicBezTo>
                      <a:cubicBezTo>
                        <a:pt x="56893" y="362"/>
                        <a:pt x="58241" y="-260"/>
                        <a:pt x="59485" y="104"/>
                      </a:cubicBezTo>
                      <a:cubicBezTo>
                        <a:pt x="60729" y="466"/>
                        <a:pt x="61454" y="1710"/>
                        <a:pt x="61040" y="2850"/>
                      </a:cubicBezTo>
                      <a:cubicBezTo>
                        <a:pt x="58344" y="10367"/>
                        <a:pt x="57670" y="17831"/>
                        <a:pt x="56945" y="25711"/>
                      </a:cubicBezTo>
                      <a:cubicBezTo>
                        <a:pt x="56530" y="30480"/>
                        <a:pt x="56063" y="35404"/>
                        <a:pt x="55130" y="40277"/>
                      </a:cubicBezTo>
                      <a:cubicBezTo>
                        <a:pt x="54923" y="41314"/>
                        <a:pt x="53938" y="42091"/>
                        <a:pt x="52746" y="4209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05" name="Google Shape;16105;p34"/>
                <p:cNvSpPr/>
                <p:nvPr/>
              </p:nvSpPr>
              <p:spPr>
                <a:xfrm>
                  <a:off x="4573789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4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69"/>
                        <a:pt x="-338" y="30073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5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1"/>
                        <a:pt x="42634" y="37642"/>
                      </a:cubicBezTo>
                      <a:cubicBezTo>
                        <a:pt x="42997" y="33287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5"/>
                        <a:pt x="47714" y="35413"/>
                        <a:pt x="47248" y="40648"/>
                      </a:cubicBezTo>
                      <a:cubicBezTo>
                        <a:pt x="47196" y="41322"/>
                        <a:pt x="46833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06" name="Google Shape;16106;p34"/>
                <p:cNvSpPr/>
                <p:nvPr/>
              </p:nvSpPr>
              <p:spPr>
                <a:xfrm>
                  <a:off x="4585763" y="5547092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5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70"/>
                        <a:pt x="-338" y="30074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6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2"/>
                        <a:pt x="42634" y="37642"/>
                      </a:cubicBezTo>
                      <a:cubicBezTo>
                        <a:pt x="42997" y="33288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6"/>
                        <a:pt x="47714" y="35413"/>
                        <a:pt x="47248" y="40648"/>
                      </a:cubicBezTo>
                      <a:cubicBezTo>
                        <a:pt x="47196" y="41322"/>
                        <a:pt x="46781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07" name="Google Shape;16107;p34"/>
                <p:cNvSpPr/>
                <p:nvPr/>
              </p:nvSpPr>
              <p:spPr>
                <a:xfrm>
                  <a:off x="4561554" y="5499413"/>
                  <a:ext cx="26870" cy="17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22" extrusionOk="0">
                      <a:moveTo>
                        <a:pt x="20242" y="17571"/>
                      </a:moveTo>
                      <a:cubicBezTo>
                        <a:pt x="19983" y="17571"/>
                        <a:pt x="19724" y="17571"/>
                        <a:pt x="19465" y="17467"/>
                      </a:cubicBezTo>
                      <a:cubicBezTo>
                        <a:pt x="18480" y="17156"/>
                        <a:pt x="17236" y="16793"/>
                        <a:pt x="15888" y="16430"/>
                      </a:cubicBezTo>
                      <a:cubicBezTo>
                        <a:pt x="10445" y="14875"/>
                        <a:pt x="3654" y="13009"/>
                        <a:pt x="700" y="10365"/>
                      </a:cubicBezTo>
                      <a:cubicBezTo>
                        <a:pt x="-233" y="9536"/>
                        <a:pt x="-233" y="8136"/>
                        <a:pt x="700" y="7255"/>
                      </a:cubicBezTo>
                      <a:cubicBezTo>
                        <a:pt x="1633" y="6374"/>
                        <a:pt x="3136" y="6374"/>
                        <a:pt x="4121" y="7255"/>
                      </a:cubicBezTo>
                      <a:cubicBezTo>
                        <a:pt x="6246" y="9173"/>
                        <a:pt x="12933" y="11039"/>
                        <a:pt x="17339" y="12283"/>
                      </a:cubicBezTo>
                      <a:cubicBezTo>
                        <a:pt x="17910" y="12439"/>
                        <a:pt x="18428" y="12594"/>
                        <a:pt x="18946" y="12750"/>
                      </a:cubicBezTo>
                      <a:cubicBezTo>
                        <a:pt x="20709" y="8344"/>
                        <a:pt x="22056" y="1812"/>
                        <a:pt x="22108" y="1760"/>
                      </a:cubicBezTo>
                      <a:cubicBezTo>
                        <a:pt x="22367" y="568"/>
                        <a:pt x="23612" y="-209"/>
                        <a:pt x="24907" y="50"/>
                      </a:cubicBezTo>
                      <a:cubicBezTo>
                        <a:pt x="26203" y="257"/>
                        <a:pt x="27085" y="1398"/>
                        <a:pt x="26825" y="2590"/>
                      </a:cubicBezTo>
                      <a:cubicBezTo>
                        <a:pt x="26774" y="2952"/>
                        <a:pt x="24856" y="11816"/>
                        <a:pt x="22523" y="16378"/>
                      </a:cubicBezTo>
                      <a:cubicBezTo>
                        <a:pt x="22108" y="17156"/>
                        <a:pt x="21279" y="17623"/>
                        <a:pt x="20346" y="176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108" name="Google Shape;16108;p34"/>
              <p:cNvGrpSpPr/>
              <p:nvPr/>
            </p:nvGrpSpPr>
            <p:grpSpPr>
              <a:xfrm>
                <a:off x="4533894" y="5591236"/>
                <a:ext cx="113790" cy="116091"/>
                <a:chOff x="4533894" y="5591236"/>
                <a:chExt cx="113790" cy="116091"/>
              </a:xfrm>
            </p:grpSpPr>
            <p:sp>
              <p:nvSpPr>
                <p:cNvPr id="16109" name="Google Shape;16109;p34"/>
                <p:cNvSpPr/>
                <p:nvPr/>
              </p:nvSpPr>
              <p:spPr>
                <a:xfrm>
                  <a:off x="4549475" y="5591236"/>
                  <a:ext cx="98209" cy="116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91" extrusionOk="0">
                      <a:moveTo>
                        <a:pt x="95459" y="116091"/>
                      </a:moveTo>
                      <a:cubicBezTo>
                        <a:pt x="95096" y="116091"/>
                        <a:pt x="94733" y="116040"/>
                        <a:pt x="94422" y="115884"/>
                      </a:cubicBezTo>
                      <a:cubicBezTo>
                        <a:pt x="84262" y="111996"/>
                        <a:pt x="77938" y="103391"/>
                        <a:pt x="72340" y="95823"/>
                      </a:cubicBezTo>
                      <a:cubicBezTo>
                        <a:pt x="70837" y="93801"/>
                        <a:pt x="69385" y="91780"/>
                        <a:pt x="67882" y="89966"/>
                      </a:cubicBezTo>
                      <a:cubicBezTo>
                        <a:pt x="64409" y="85715"/>
                        <a:pt x="61039" y="81412"/>
                        <a:pt x="57670" y="77110"/>
                      </a:cubicBezTo>
                      <a:cubicBezTo>
                        <a:pt x="53420" y="71667"/>
                        <a:pt x="49013" y="66017"/>
                        <a:pt x="44452" y="60574"/>
                      </a:cubicBezTo>
                      <a:cubicBezTo>
                        <a:pt x="40979" y="56479"/>
                        <a:pt x="36365" y="51710"/>
                        <a:pt x="31492" y="46682"/>
                      </a:cubicBezTo>
                      <a:cubicBezTo>
                        <a:pt x="17808" y="32686"/>
                        <a:pt x="2360" y="16772"/>
                        <a:pt x="27" y="2880"/>
                      </a:cubicBezTo>
                      <a:cubicBezTo>
                        <a:pt x="-180" y="1532"/>
                        <a:pt x="805" y="236"/>
                        <a:pt x="2308" y="29"/>
                      </a:cubicBezTo>
                      <a:cubicBezTo>
                        <a:pt x="3760" y="-179"/>
                        <a:pt x="5211" y="755"/>
                        <a:pt x="5419" y="2102"/>
                      </a:cubicBezTo>
                      <a:cubicBezTo>
                        <a:pt x="7544" y="14543"/>
                        <a:pt x="22421" y="29835"/>
                        <a:pt x="35588" y="43364"/>
                      </a:cubicBezTo>
                      <a:cubicBezTo>
                        <a:pt x="40564" y="48444"/>
                        <a:pt x="45229" y="53265"/>
                        <a:pt x="48806" y="57516"/>
                      </a:cubicBezTo>
                      <a:cubicBezTo>
                        <a:pt x="53471" y="63011"/>
                        <a:pt x="57877" y="68713"/>
                        <a:pt x="62180" y="74207"/>
                      </a:cubicBezTo>
                      <a:cubicBezTo>
                        <a:pt x="65497" y="78510"/>
                        <a:pt x="68867" y="82760"/>
                        <a:pt x="72288" y="86959"/>
                      </a:cubicBezTo>
                      <a:cubicBezTo>
                        <a:pt x="73843" y="88825"/>
                        <a:pt x="75346" y="90899"/>
                        <a:pt x="76901" y="92972"/>
                      </a:cubicBezTo>
                      <a:cubicBezTo>
                        <a:pt x="82293" y="100281"/>
                        <a:pt x="87891" y="107901"/>
                        <a:pt x="96548" y="111218"/>
                      </a:cubicBezTo>
                      <a:cubicBezTo>
                        <a:pt x="97947" y="111737"/>
                        <a:pt x="98569" y="113188"/>
                        <a:pt x="97999" y="114484"/>
                      </a:cubicBezTo>
                      <a:cubicBezTo>
                        <a:pt x="97584" y="115418"/>
                        <a:pt x="96548" y="115988"/>
                        <a:pt x="95511" y="11598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10" name="Google Shape;16110;p34"/>
                <p:cNvSpPr/>
                <p:nvPr/>
              </p:nvSpPr>
              <p:spPr>
                <a:xfrm>
                  <a:off x="4533894" y="5595783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52102" y="41254"/>
                      </a:moveTo>
                      <a:cubicBezTo>
                        <a:pt x="37950" y="41254"/>
                        <a:pt x="15609" y="36590"/>
                        <a:pt x="1820" y="32183"/>
                      </a:cubicBezTo>
                      <a:cubicBezTo>
                        <a:pt x="420" y="31717"/>
                        <a:pt x="-357" y="30317"/>
                        <a:pt x="161" y="29021"/>
                      </a:cubicBezTo>
                      <a:cubicBezTo>
                        <a:pt x="680" y="27725"/>
                        <a:pt x="2235" y="27051"/>
                        <a:pt x="3634" y="27518"/>
                      </a:cubicBezTo>
                      <a:cubicBezTo>
                        <a:pt x="16075" y="31457"/>
                        <a:pt x="35514" y="35656"/>
                        <a:pt x="49095" y="36226"/>
                      </a:cubicBezTo>
                      <a:cubicBezTo>
                        <a:pt x="48007" y="25237"/>
                        <a:pt x="49821" y="11708"/>
                        <a:pt x="53864" y="1651"/>
                      </a:cubicBezTo>
                      <a:cubicBezTo>
                        <a:pt x="54383" y="355"/>
                        <a:pt x="55938" y="-319"/>
                        <a:pt x="57389" y="148"/>
                      </a:cubicBezTo>
                      <a:cubicBezTo>
                        <a:pt x="58789" y="615"/>
                        <a:pt x="59514" y="2066"/>
                        <a:pt x="58996" y="3310"/>
                      </a:cubicBezTo>
                      <a:cubicBezTo>
                        <a:pt x="54849" y="13574"/>
                        <a:pt x="53190" y="27673"/>
                        <a:pt x="54849" y="38404"/>
                      </a:cubicBezTo>
                      <a:cubicBezTo>
                        <a:pt x="54953" y="39129"/>
                        <a:pt x="54746" y="39855"/>
                        <a:pt x="54227" y="40374"/>
                      </a:cubicBezTo>
                      <a:cubicBezTo>
                        <a:pt x="53709" y="40892"/>
                        <a:pt x="52931" y="41202"/>
                        <a:pt x="52154" y="41202"/>
                      </a:cubicBezTo>
                      <a:lnTo>
                        <a:pt x="52154" y="4120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11" name="Google Shape;16111;p34"/>
                <p:cNvSpPr/>
                <p:nvPr/>
              </p:nvSpPr>
              <p:spPr>
                <a:xfrm>
                  <a:off x="4536488" y="5606181"/>
                  <a:ext cx="66154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4" h="48480" extrusionOk="0">
                      <a:moveTo>
                        <a:pt x="54380" y="48429"/>
                      </a:moveTo>
                      <a:cubicBezTo>
                        <a:pt x="34060" y="48429"/>
                        <a:pt x="9593" y="42416"/>
                        <a:pt x="1973" y="40446"/>
                      </a:cubicBezTo>
                      <a:cubicBezTo>
                        <a:pt x="521" y="40083"/>
                        <a:pt x="-308" y="38684"/>
                        <a:pt x="107" y="37388"/>
                      </a:cubicBezTo>
                      <a:cubicBezTo>
                        <a:pt x="521" y="36092"/>
                        <a:pt x="2025" y="35314"/>
                        <a:pt x="3476" y="35677"/>
                      </a:cubicBezTo>
                      <a:cubicBezTo>
                        <a:pt x="11459" y="37803"/>
                        <a:pt x="38207" y="44334"/>
                        <a:pt x="58371" y="43401"/>
                      </a:cubicBezTo>
                      <a:cubicBezTo>
                        <a:pt x="58682" y="38684"/>
                        <a:pt x="58631" y="33915"/>
                        <a:pt x="58579" y="29301"/>
                      </a:cubicBezTo>
                      <a:cubicBezTo>
                        <a:pt x="58475" y="20437"/>
                        <a:pt x="58423" y="11262"/>
                        <a:pt x="60756" y="1931"/>
                      </a:cubicBezTo>
                      <a:cubicBezTo>
                        <a:pt x="61067" y="584"/>
                        <a:pt x="62570" y="-246"/>
                        <a:pt x="64021" y="65"/>
                      </a:cubicBezTo>
                      <a:cubicBezTo>
                        <a:pt x="65473" y="376"/>
                        <a:pt x="66406" y="1672"/>
                        <a:pt x="66095" y="3020"/>
                      </a:cubicBezTo>
                      <a:cubicBezTo>
                        <a:pt x="63918" y="11781"/>
                        <a:pt x="63970" y="20282"/>
                        <a:pt x="64073" y="29301"/>
                      </a:cubicBezTo>
                      <a:cubicBezTo>
                        <a:pt x="64073" y="34744"/>
                        <a:pt x="64177" y="40343"/>
                        <a:pt x="63659" y="45941"/>
                      </a:cubicBezTo>
                      <a:cubicBezTo>
                        <a:pt x="63555" y="47133"/>
                        <a:pt x="62518" y="48118"/>
                        <a:pt x="61170" y="48222"/>
                      </a:cubicBezTo>
                      <a:cubicBezTo>
                        <a:pt x="58993" y="48377"/>
                        <a:pt x="56713" y="48481"/>
                        <a:pt x="54380" y="4848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12" name="Google Shape;16112;p34"/>
                <p:cNvSpPr/>
                <p:nvPr/>
              </p:nvSpPr>
              <p:spPr>
                <a:xfrm>
                  <a:off x="4559391" y="5624597"/>
                  <a:ext cx="54596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19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6"/>
                        <a:pt x="38682" y="46601"/>
                        <a:pt x="32410" y="45927"/>
                      </a:cubicBezTo>
                      <a:cubicBezTo>
                        <a:pt x="22095" y="44786"/>
                        <a:pt x="11468" y="43646"/>
                        <a:pt x="1774" y="40432"/>
                      </a:cubicBezTo>
                      <a:cubicBezTo>
                        <a:pt x="375" y="39966"/>
                        <a:pt x="-351" y="38514"/>
                        <a:pt x="167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2"/>
                      </a:cubicBezTo>
                      <a:cubicBezTo>
                        <a:pt x="38423" y="41573"/>
                        <a:pt x="43814" y="42143"/>
                        <a:pt x="49101" y="43024"/>
                      </a:cubicBezTo>
                      <a:cubicBezTo>
                        <a:pt x="48998" y="38100"/>
                        <a:pt x="48842" y="33175"/>
                        <a:pt x="48687" y="28251"/>
                      </a:cubicBezTo>
                      <a:cubicBezTo>
                        <a:pt x="48427" y="19801"/>
                        <a:pt x="48116" y="11093"/>
                        <a:pt x="48168" y="2488"/>
                      </a:cubicBezTo>
                      <a:cubicBezTo>
                        <a:pt x="48168" y="1140"/>
                        <a:pt x="49412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60" y="10989"/>
                        <a:pt x="53819" y="19698"/>
                        <a:pt x="54130" y="28043"/>
                      </a:cubicBezTo>
                      <a:cubicBezTo>
                        <a:pt x="54337" y="34005"/>
                        <a:pt x="54544" y="40018"/>
                        <a:pt x="54596" y="45979"/>
                      </a:cubicBezTo>
                      <a:cubicBezTo>
                        <a:pt x="54596" y="46756"/>
                        <a:pt x="54233" y="47430"/>
                        <a:pt x="53611" y="47949"/>
                      </a:cubicBezTo>
                      <a:cubicBezTo>
                        <a:pt x="53093" y="48312"/>
                        <a:pt x="52523" y="48519"/>
                        <a:pt x="51901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13" name="Google Shape;16113;p34"/>
                <p:cNvSpPr/>
                <p:nvPr/>
              </p:nvSpPr>
              <p:spPr>
                <a:xfrm>
                  <a:off x="4575149" y="5645124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7"/>
                        <a:pt x="38682" y="46601"/>
                        <a:pt x="32410" y="45927"/>
                      </a:cubicBezTo>
                      <a:cubicBezTo>
                        <a:pt x="22146" y="44839"/>
                        <a:pt x="11468" y="43646"/>
                        <a:pt x="1775" y="40432"/>
                      </a:cubicBezTo>
                      <a:cubicBezTo>
                        <a:pt x="375" y="39966"/>
                        <a:pt x="-351" y="38514"/>
                        <a:pt x="168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3"/>
                      </a:cubicBezTo>
                      <a:cubicBezTo>
                        <a:pt x="38423" y="41573"/>
                        <a:pt x="43814" y="42143"/>
                        <a:pt x="49102" y="43024"/>
                      </a:cubicBezTo>
                      <a:cubicBezTo>
                        <a:pt x="48998" y="38100"/>
                        <a:pt x="48842" y="33176"/>
                        <a:pt x="48687" y="28251"/>
                      </a:cubicBezTo>
                      <a:cubicBezTo>
                        <a:pt x="48428" y="19801"/>
                        <a:pt x="48117" y="11093"/>
                        <a:pt x="48169" y="2488"/>
                      </a:cubicBezTo>
                      <a:cubicBezTo>
                        <a:pt x="48169" y="1140"/>
                        <a:pt x="49413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59" y="10989"/>
                        <a:pt x="53819" y="19698"/>
                        <a:pt x="54130" y="28095"/>
                      </a:cubicBezTo>
                      <a:cubicBezTo>
                        <a:pt x="54337" y="34056"/>
                        <a:pt x="54544" y="40018"/>
                        <a:pt x="54596" y="46031"/>
                      </a:cubicBezTo>
                      <a:cubicBezTo>
                        <a:pt x="54596" y="46809"/>
                        <a:pt x="54233" y="47483"/>
                        <a:pt x="53611" y="48001"/>
                      </a:cubicBezTo>
                      <a:cubicBezTo>
                        <a:pt x="53145" y="48363"/>
                        <a:pt x="52523" y="48571"/>
                        <a:pt x="51901" y="4857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14" name="Google Shape;16114;p34"/>
                <p:cNvSpPr/>
                <p:nvPr/>
              </p:nvSpPr>
              <p:spPr>
                <a:xfrm>
                  <a:off x="4539784" y="5595560"/>
                  <a:ext cx="29586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86" h="20379" extrusionOk="0">
                      <a:moveTo>
                        <a:pt x="23766" y="20380"/>
                      </a:moveTo>
                      <a:cubicBezTo>
                        <a:pt x="23766" y="20380"/>
                        <a:pt x="23351" y="20380"/>
                        <a:pt x="23092" y="20328"/>
                      </a:cubicBezTo>
                      <a:cubicBezTo>
                        <a:pt x="21952" y="20068"/>
                        <a:pt x="20500" y="19809"/>
                        <a:pt x="18893" y="19498"/>
                      </a:cubicBezTo>
                      <a:cubicBezTo>
                        <a:pt x="12569" y="18306"/>
                        <a:pt x="4690" y="16751"/>
                        <a:pt x="1009" y="14056"/>
                      </a:cubicBezTo>
                      <a:cubicBezTo>
                        <a:pt x="-183" y="13174"/>
                        <a:pt x="-338" y="11619"/>
                        <a:pt x="647" y="10582"/>
                      </a:cubicBezTo>
                      <a:cubicBezTo>
                        <a:pt x="1631" y="9546"/>
                        <a:pt x="3342" y="9390"/>
                        <a:pt x="4483" y="10220"/>
                      </a:cubicBezTo>
                      <a:cubicBezTo>
                        <a:pt x="7075" y="12138"/>
                        <a:pt x="14850" y="13641"/>
                        <a:pt x="19982" y="14626"/>
                      </a:cubicBezTo>
                      <a:cubicBezTo>
                        <a:pt x="20604" y="14730"/>
                        <a:pt x="21226" y="14885"/>
                        <a:pt x="21848" y="14988"/>
                      </a:cubicBezTo>
                      <a:cubicBezTo>
                        <a:pt x="23299" y="9857"/>
                        <a:pt x="24129" y="2341"/>
                        <a:pt x="24129" y="2237"/>
                      </a:cubicBezTo>
                      <a:cubicBezTo>
                        <a:pt x="24284" y="889"/>
                        <a:pt x="25632" y="-96"/>
                        <a:pt x="27135" y="7"/>
                      </a:cubicBezTo>
                      <a:cubicBezTo>
                        <a:pt x="28638" y="163"/>
                        <a:pt x="29727" y="1355"/>
                        <a:pt x="29571" y="2703"/>
                      </a:cubicBezTo>
                      <a:cubicBezTo>
                        <a:pt x="29571" y="3118"/>
                        <a:pt x="28431" y="13330"/>
                        <a:pt x="26306" y="18720"/>
                      </a:cubicBezTo>
                      <a:cubicBezTo>
                        <a:pt x="25891" y="19706"/>
                        <a:pt x="24854" y="20380"/>
                        <a:pt x="23714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115" name="Google Shape;16115;p34"/>
              <p:cNvGrpSpPr/>
              <p:nvPr/>
            </p:nvGrpSpPr>
            <p:grpSpPr>
              <a:xfrm>
                <a:off x="4584226" y="5429120"/>
                <a:ext cx="64968" cy="75940"/>
                <a:chOff x="4584226" y="5429120"/>
                <a:chExt cx="64968" cy="75940"/>
              </a:xfrm>
            </p:grpSpPr>
            <p:sp>
              <p:nvSpPr>
                <p:cNvPr id="16116" name="Google Shape;16116;p34"/>
                <p:cNvSpPr/>
                <p:nvPr/>
              </p:nvSpPr>
              <p:spPr>
                <a:xfrm>
                  <a:off x="4595842" y="5429120"/>
                  <a:ext cx="53352" cy="75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2" h="75940" extrusionOk="0">
                      <a:moveTo>
                        <a:pt x="51684" y="75941"/>
                      </a:moveTo>
                      <a:cubicBezTo>
                        <a:pt x="51425" y="75941"/>
                        <a:pt x="51165" y="75889"/>
                        <a:pt x="50906" y="75785"/>
                      </a:cubicBezTo>
                      <a:cubicBezTo>
                        <a:pt x="44893" y="72883"/>
                        <a:pt x="41576" y="67284"/>
                        <a:pt x="38621" y="62360"/>
                      </a:cubicBezTo>
                      <a:cubicBezTo>
                        <a:pt x="37844" y="61012"/>
                        <a:pt x="37066" y="59716"/>
                        <a:pt x="36237" y="58524"/>
                      </a:cubicBezTo>
                      <a:cubicBezTo>
                        <a:pt x="34370" y="55724"/>
                        <a:pt x="32556" y="52926"/>
                        <a:pt x="30794" y="50126"/>
                      </a:cubicBezTo>
                      <a:cubicBezTo>
                        <a:pt x="28513" y="46549"/>
                        <a:pt x="26180" y="42869"/>
                        <a:pt x="23692" y="39293"/>
                      </a:cubicBezTo>
                      <a:cubicBezTo>
                        <a:pt x="21826" y="36597"/>
                        <a:pt x="19286" y="33435"/>
                        <a:pt x="16590" y="30117"/>
                      </a:cubicBezTo>
                      <a:cubicBezTo>
                        <a:pt x="9074" y="20787"/>
                        <a:pt x="573" y="10264"/>
                        <a:pt x="3" y="1607"/>
                      </a:cubicBezTo>
                      <a:cubicBezTo>
                        <a:pt x="-49" y="778"/>
                        <a:pt x="676" y="52"/>
                        <a:pt x="1558" y="0"/>
                      </a:cubicBezTo>
                      <a:cubicBezTo>
                        <a:pt x="2594" y="0"/>
                        <a:pt x="3268" y="570"/>
                        <a:pt x="3320" y="1452"/>
                      </a:cubicBezTo>
                      <a:cubicBezTo>
                        <a:pt x="3839" y="9175"/>
                        <a:pt x="12029" y="19335"/>
                        <a:pt x="19286" y="28303"/>
                      </a:cubicBezTo>
                      <a:cubicBezTo>
                        <a:pt x="22033" y="31672"/>
                        <a:pt x="24573" y="34834"/>
                        <a:pt x="26543" y="37634"/>
                      </a:cubicBezTo>
                      <a:cubicBezTo>
                        <a:pt x="29031" y="41262"/>
                        <a:pt x="31416" y="44995"/>
                        <a:pt x="33696" y="48571"/>
                      </a:cubicBezTo>
                      <a:cubicBezTo>
                        <a:pt x="35459" y="51370"/>
                        <a:pt x="37273" y="54170"/>
                        <a:pt x="39088" y="56917"/>
                      </a:cubicBezTo>
                      <a:cubicBezTo>
                        <a:pt x="39917" y="58161"/>
                        <a:pt x="40695" y="59508"/>
                        <a:pt x="41524" y="60856"/>
                      </a:cubicBezTo>
                      <a:cubicBezTo>
                        <a:pt x="44375" y="65625"/>
                        <a:pt x="47330" y="70550"/>
                        <a:pt x="52461" y="73038"/>
                      </a:cubicBezTo>
                      <a:cubicBezTo>
                        <a:pt x="53291" y="73453"/>
                        <a:pt x="53602" y="74386"/>
                        <a:pt x="53135" y="75111"/>
                      </a:cubicBezTo>
                      <a:cubicBezTo>
                        <a:pt x="52824" y="75630"/>
                        <a:pt x="52254" y="75941"/>
                        <a:pt x="51632" y="759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17" name="Google Shape;16117;p34"/>
                <p:cNvSpPr/>
                <p:nvPr/>
              </p:nvSpPr>
              <p:spPr>
                <a:xfrm>
                  <a:off x="4584226" y="5433738"/>
                  <a:ext cx="38020" cy="2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20" h="25136" extrusionOk="0">
                      <a:moveTo>
                        <a:pt x="31472" y="25136"/>
                      </a:moveTo>
                      <a:cubicBezTo>
                        <a:pt x="31472" y="25136"/>
                        <a:pt x="31368" y="25136"/>
                        <a:pt x="31317" y="25136"/>
                      </a:cubicBezTo>
                      <a:cubicBezTo>
                        <a:pt x="22608" y="24410"/>
                        <a:pt x="9234" y="20419"/>
                        <a:pt x="992" y="16998"/>
                      </a:cubicBezTo>
                      <a:cubicBezTo>
                        <a:pt x="163" y="16635"/>
                        <a:pt x="-252" y="15754"/>
                        <a:pt x="163" y="14976"/>
                      </a:cubicBezTo>
                      <a:cubicBezTo>
                        <a:pt x="526" y="14199"/>
                        <a:pt x="1562" y="13888"/>
                        <a:pt x="2392" y="14199"/>
                      </a:cubicBezTo>
                      <a:cubicBezTo>
                        <a:pt x="9752" y="17257"/>
                        <a:pt x="21468" y="20834"/>
                        <a:pt x="29761" y="21870"/>
                      </a:cubicBezTo>
                      <a:cubicBezTo>
                        <a:pt x="29761" y="15080"/>
                        <a:pt x="31731" y="6838"/>
                        <a:pt x="34842" y="877"/>
                      </a:cubicBezTo>
                      <a:cubicBezTo>
                        <a:pt x="35256" y="99"/>
                        <a:pt x="36241" y="-212"/>
                        <a:pt x="37070" y="151"/>
                      </a:cubicBezTo>
                      <a:cubicBezTo>
                        <a:pt x="37900" y="514"/>
                        <a:pt x="38263" y="1447"/>
                        <a:pt x="37848" y="2173"/>
                      </a:cubicBezTo>
                      <a:cubicBezTo>
                        <a:pt x="34686" y="8289"/>
                        <a:pt x="32768" y="16842"/>
                        <a:pt x="33131" y="23478"/>
                      </a:cubicBezTo>
                      <a:cubicBezTo>
                        <a:pt x="33131" y="23944"/>
                        <a:pt x="32975" y="24358"/>
                        <a:pt x="32613" y="24670"/>
                      </a:cubicBezTo>
                      <a:cubicBezTo>
                        <a:pt x="32302" y="24929"/>
                        <a:pt x="31887" y="25084"/>
                        <a:pt x="31472" y="2508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18" name="Google Shape;16118;p34"/>
                <p:cNvSpPr/>
                <p:nvPr/>
              </p:nvSpPr>
              <p:spPr>
                <a:xfrm>
                  <a:off x="4584724" y="5440711"/>
                  <a:ext cx="42812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12" h="29463" extrusionOk="0">
                      <a:moveTo>
                        <a:pt x="36936" y="29412"/>
                      </a:moveTo>
                      <a:lnTo>
                        <a:pt x="36936" y="29412"/>
                      </a:lnTo>
                      <a:cubicBezTo>
                        <a:pt x="23769" y="29360"/>
                        <a:pt x="6145" y="23450"/>
                        <a:pt x="1064" y="21636"/>
                      </a:cubicBezTo>
                      <a:cubicBezTo>
                        <a:pt x="183" y="21325"/>
                        <a:pt x="-232" y="20444"/>
                        <a:pt x="131" y="19666"/>
                      </a:cubicBezTo>
                      <a:cubicBezTo>
                        <a:pt x="494" y="18889"/>
                        <a:pt x="1479" y="18474"/>
                        <a:pt x="2309" y="18785"/>
                      </a:cubicBezTo>
                      <a:cubicBezTo>
                        <a:pt x="7078" y="20496"/>
                        <a:pt x="23095" y="25886"/>
                        <a:pt x="35536" y="26353"/>
                      </a:cubicBezTo>
                      <a:cubicBezTo>
                        <a:pt x="36003" y="23502"/>
                        <a:pt x="36262" y="20548"/>
                        <a:pt x="36521" y="17748"/>
                      </a:cubicBezTo>
                      <a:cubicBezTo>
                        <a:pt x="37039" y="12305"/>
                        <a:pt x="37558" y="6655"/>
                        <a:pt x="39527" y="1057"/>
                      </a:cubicBezTo>
                      <a:cubicBezTo>
                        <a:pt x="39786" y="279"/>
                        <a:pt x="40771" y="-187"/>
                        <a:pt x="41653" y="72"/>
                      </a:cubicBezTo>
                      <a:cubicBezTo>
                        <a:pt x="42534" y="331"/>
                        <a:pt x="43000" y="1212"/>
                        <a:pt x="42741" y="1990"/>
                      </a:cubicBezTo>
                      <a:cubicBezTo>
                        <a:pt x="40875" y="7277"/>
                        <a:pt x="40357" y="12461"/>
                        <a:pt x="39890" y="18008"/>
                      </a:cubicBezTo>
                      <a:cubicBezTo>
                        <a:pt x="39579" y="21325"/>
                        <a:pt x="39268" y="24798"/>
                        <a:pt x="38594" y="28219"/>
                      </a:cubicBezTo>
                      <a:cubicBezTo>
                        <a:pt x="38439" y="28945"/>
                        <a:pt x="37765" y="29463"/>
                        <a:pt x="36936" y="2946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19" name="Google Shape;16119;p34"/>
                <p:cNvSpPr/>
                <p:nvPr/>
              </p:nvSpPr>
              <p:spPr>
                <a:xfrm>
                  <a:off x="4597642" y="5452591"/>
                  <a:ext cx="35172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72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0" y="21886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4"/>
                        <a:pt x="14064" y="23027"/>
                        <a:pt x="20130" y="24219"/>
                      </a:cubicBezTo>
                      <a:cubicBezTo>
                        <a:pt x="23343" y="24841"/>
                        <a:pt x="26609" y="25463"/>
                        <a:pt x="29823" y="26292"/>
                      </a:cubicBezTo>
                      <a:cubicBezTo>
                        <a:pt x="30082" y="23286"/>
                        <a:pt x="30289" y="20228"/>
                        <a:pt x="30497" y="17221"/>
                      </a:cubicBezTo>
                      <a:cubicBezTo>
                        <a:pt x="30860" y="12037"/>
                        <a:pt x="31222" y="6647"/>
                        <a:pt x="31793" y="1359"/>
                      </a:cubicBezTo>
                      <a:cubicBezTo>
                        <a:pt x="31896" y="530"/>
                        <a:pt x="32674" y="-92"/>
                        <a:pt x="33659" y="11"/>
                      </a:cubicBezTo>
                      <a:cubicBezTo>
                        <a:pt x="34592" y="115"/>
                        <a:pt x="35266" y="841"/>
                        <a:pt x="35162" y="1670"/>
                      </a:cubicBezTo>
                      <a:cubicBezTo>
                        <a:pt x="34592" y="6905"/>
                        <a:pt x="34229" y="12245"/>
                        <a:pt x="33866" y="17428"/>
                      </a:cubicBezTo>
                      <a:cubicBezTo>
                        <a:pt x="33607" y="21109"/>
                        <a:pt x="33348" y="24789"/>
                        <a:pt x="33037" y="28418"/>
                      </a:cubicBezTo>
                      <a:cubicBezTo>
                        <a:pt x="33037" y="28884"/>
                        <a:pt x="32726" y="29299"/>
                        <a:pt x="32311" y="29558"/>
                      </a:cubicBezTo>
                      <a:cubicBezTo>
                        <a:pt x="32052" y="29714"/>
                        <a:pt x="31689" y="29817"/>
                        <a:pt x="31378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20" name="Google Shape;16120;p34"/>
                <p:cNvSpPr/>
                <p:nvPr/>
              </p:nvSpPr>
              <p:spPr>
                <a:xfrm>
                  <a:off x="4606039" y="5465964"/>
                  <a:ext cx="35120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0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1" y="21887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5"/>
                        <a:pt x="14065" y="23027"/>
                        <a:pt x="20129" y="24219"/>
                      </a:cubicBezTo>
                      <a:cubicBezTo>
                        <a:pt x="23343" y="24841"/>
                        <a:pt x="26609" y="25463"/>
                        <a:pt x="29823" y="26293"/>
                      </a:cubicBezTo>
                      <a:cubicBezTo>
                        <a:pt x="30082" y="23286"/>
                        <a:pt x="30289" y="20280"/>
                        <a:pt x="30497" y="17221"/>
                      </a:cubicBezTo>
                      <a:cubicBezTo>
                        <a:pt x="30860" y="12038"/>
                        <a:pt x="31223" y="6647"/>
                        <a:pt x="31793" y="1359"/>
                      </a:cubicBezTo>
                      <a:cubicBezTo>
                        <a:pt x="31896" y="530"/>
                        <a:pt x="32726" y="-92"/>
                        <a:pt x="33607" y="11"/>
                      </a:cubicBezTo>
                      <a:cubicBezTo>
                        <a:pt x="34540" y="115"/>
                        <a:pt x="35214" y="841"/>
                        <a:pt x="35110" y="1670"/>
                      </a:cubicBezTo>
                      <a:cubicBezTo>
                        <a:pt x="34540" y="6906"/>
                        <a:pt x="34177" y="12245"/>
                        <a:pt x="33814" y="17428"/>
                      </a:cubicBezTo>
                      <a:cubicBezTo>
                        <a:pt x="33555" y="21109"/>
                        <a:pt x="33296" y="24738"/>
                        <a:pt x="32985" y="28418"/>
                      </a:cubicBezTo>
                      <a:cubicBezTo>
                        <a:pt x="32985" y="28885"/>
                        <a:pt x="32674" y="29299"/>
                        <a:pt x="32259" y="29559"/>
                      </a:cubicBezTo>
                      <a:cubicBezTo>
                        <a:pt x="32000" y="29714"/>
                        <a:pt x="31637" y="29817"/>
                        <a:pt x="31326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21" name="Google Shape;16121;p34"/>
                <p:cNvSpPr/>
                <p:nvPr/>
              </p:nvSpPr>
              <p:spPr>
                <a:xfrm>
                  <a:off x="4589067" y="5432462"/>
                  <a:ext cx="18777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77" h="12416" extrusionOk="0">
                      <a:moveTo>
                        <a:pt x="14190" y="12365"/>
                      </a:moveTo>
                      <a:cubicBezTo>
                        <a:pt x="14190" y="12365"/>
                        <a:pt x="13828" y="12365"/>
                        <a:pt x="13620" y="12261"/>
                      </a:cubicBezTo>
                      <a:cubicBezTo>
                        <a:pt x="12946" y="12053"/>
                        <a:pt x="12065" y="11795"/>
                        <a:pt x="11132" y="11535"/>
                      </a:cubicBezTo>
                      <a:cubicBezTo>
                        <a:pt x="7296" y="10447"/>
                        <a:pt x="2579" y="9151"/>
                        <a:pt x="505" y="7285"/>
                      </a:cubicBezTo>
                      <a:cubicBezTo>
                        <a:pt x="-168" y="6715"/>
                        <a:pt x="-168" y="5729"/>
                        <a:pt x="505" y="5107"/>
                      </a:cubicBezTo>
                      <a:cubicBezTo>
                        <a:pt x="1179" y="4485"/>
                        <a:pt x="2216" y="4485"/>
                        <a:pt x="2890" y="5107"/>
                      </a:cubicBezTo>
                      <a:cubicBezTo>
                        <a:pt x="4341" y="6455"/>
                        <a:pt x="9058" y="7751"/>
                        <a:pt x="12169" y="8633"/>
                      </a:cubicBezTo>
                      <a:cubicBezTo>
                        <a:pt x="12532" y="8736"/>
                        <a:pt x="12894" y="8840"/>
                        <a:pt x="13257" y="8943"/>
                      </a:cubicBezTo>
                      <a:cubicBezTo>
                        <a:pt x="14501" y="5885"/>
                        <a:pt x="15434" y="1272"/>
                        <a:pt x="15434" y="1220"/>
                      </a:cubicBezTo>
                      <a:cubicBezTo>
                        <a:pt x="15590" y="390"/>
                        <a:pt x="16523" y="-128"/>
                        <a:pt x="17404" y="28"/>
                      </a:cubicBezTo>
                      <a:cubicBezTo>
                        <a:pt x="18337" y="183"/>
                        <a:pt x="18907" y="1012"/>
                        <a:pt x="18752" y="1842"/>
                      </a:cubicBezTo>
                      <a:cubicBezTo>
                        <a:pt x="18700" y="2101"/>
                        <a:pt x="17404" y="8321"/>
                        <a:pt x="15745" y="11535"/>
                      </a:cubicBezTo>
                      <a:cubicBezTo>
                        <a:pt x="15486" y="12105"/>
                        <a:pt x="14864" y="12417"/>
                        <a:pt x="14242" y="124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122" name="Google Shape;16122;p34"/>
              <p:cNvGrpSpPr/>
              <p:nvPr/>
            </p:nvGrpSpPr>
            <p:grpSpPr>
              <a:xfrm>
                <a:off x="4622745" y="5352943"/>
                <a:ext cx="47869" cy="89032"/>
                <a:chOff x="4622745" y="5352943"/>
                <a:chExt cx="47869" cy="89032"/>
              </a:xfrm>
            </p:grpSpPr>
            <p:sp>
              <p:nvSpPr>
                <p:cNvPr id="16123" name="Google Shape;16123;p34"/>
                <p:cNvSpPr/>
                <p:nvPr/>
              </p:nvSpPr>
              <p:spPr>
                <a:xfrm>
                  <a:off x="4646292" y="5352943"/>
                  <a:ext cx="9538" cy="89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38" h="89032" extrusionOk="0">
                      <a:moveTo>
                        <a:pt x="7817" y="89032"/>
                      </a:moveTo>
                      <a:cubicBezTo>
                        <a:pt x="7247" y="89032"/>
                        <a:pt x="6729" y="88774"/>
                        <a:pt x="6366" y="88307"/>
                      </a:cubicBezTo>
                      <a:cubicBezTo>
                        <a:pt x="2737" y="83072"/>
                        <a:pt x="2893" y="76695"/>
                        <a:pt x="3048" y="71097"/>
                      </a:cubicBezTo>
                      <a:cubicBezTo>
                        <a:pt x="3048" y="69594"/>
                        <a:pt x="3100" y="68091"/>
                        <a:pt x="3048" y="66691"/>
                      </a:cubicBezTo>
                      <a:cubicBezTo>
                        <a:pt x="2945" y="63425"/>
                        <a:pt x="2945" y="60160"/>
                        <a:pt x="2945" y="56894"/>
                      </a:cubicBezTo>
                      <a:cubicBezTo>
                        <a:pt x="2945" y="52798"/>
                        <a:pt x="2945" y="48496"/>
                        <a:pt x="2685" y="44297"/>
                      </a:cubicBezTo>
                      <a:cubicBezTo>
                        <a:pt x="2530" y="41083"/>
                        <a:pt x="2063" y="37247"/>
                        <a:pt x="1545" y="33101"/>
                      </a:cubicBezTo>
                      <a:cubicBezTo>
                        <a:pt x="93" y="21645"/>
                        <a:pt x="-1513" y="8633"/>
                        <a:pt x="2737" y="858"/>
                      </a:cubicBezTo>
                      <a:cubicBezTo>
                        <a:pt x="3152" y="81"/>
                        <a:pt x="4189" y="-230"/>
                        <a:pt x="4966" y="184"/>
                      </a:cubicBezTo>
                      <a:cubicBezTo>
                        <a:pt x="5796" y="547"/>
                        <a:pt x="6159" y="1480"/>
                        <a:pt x="5744" y="2258"/>
                      </a:cubicBezTo>
                      <a:cubicBezTo>
                        <a:pt x="1960" y="9204"/>
                        <a:pt x="3515" y="21748"/>
                        <a:pt x="4915" y="32790"/>
                      </a:cubicBezTo>
                      <a:cubicBezTo>
                        <a:pt x="5433" y="36937"/>
                        <a:pt x="5899" y="40876"/>
                        <a:pt x="6055" y="44194"/>
                      </a:cubicBezTo>
                      <a:cubicBezTo>
                        <a:pt x="6262" y="48496"/>
                        <a:pt x="6262" y="52747"/>
                        <a:pt x="6314" y="56894"/>
                      </a:cubicBezTo>
                      <a:cubicBezTo>
                        <a:pt x="6314" y="60108"/>
                        <a:pt x="6314" y="63373"/>
                        <a:pt x="6470" y="66587"/>
                      </a:cubicBezTo>
                      <a:cubicBezTo>
                        <a:pt x="6470" y="68039"/>
                        <a:pt x="6470" y="69542"/>
                        <a:pt x="6470" y="71097"/>
                      </a:cubicBezTo>
                      <a:cubicBezTo>
                        <a:pt x="6314" y="76540"/>
                        <a:pt x="6210" y="82138"/>
                        <a:pt x="9269" y="86596"/>
                      </a:cubicBezTo>
                      <a:cubicBezTo>
                        <a:pt x="9787" y="87322"/>
                        <a:pt x="9528" y="88255"/>
                        <a:pt x="8750" y="88722"/>
                      </a:cubicBezTo>
                      <a:cubicBezTo>
                        <a:pt x="8491" y="88877"/>
                        <a:pt x="8180" y="88929"/>
                        <a:pt x="7869" y="889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24" name="Google Shape;16124;p34"/>
                <p:cNvSpPr/>
                <p:nvPr/>
              </p:nvSpPr>
              <p:spPr>
                <a:xfrm>
                  <a:off x="4628611" y="5364093"/>
                  <a:ext cx="41040" cy="23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0" h="23453" extrusionOk="0">
                      <a:moveTo>
                        <a:pt x="23165" y="23454"/>
                      </a:moveTo>
                      <a:cubicBezTo>
                        <a:pt x="22802" y="23454"/>
                        <a:pt x="22491" y="23350"/>
                        <a:pt x="22180" y="23195"/>
                      </a:cubicBezTo>
                      <a:cubicBezTo>
                        <a:pt x="15027" y="18633"/>
                        <a:pt x="5593" y="9095"/>
                        <a:pt x="305" y="2408"/>
                      </a:cubicBezTo>
                      <a:cubicBezTo>
                        <a:pt x="-213" y="1734"/>
                        <a:pt x="-58" y="749"/>
                        <a:pt x="668" y="283"/>
                      </a:cubicBezTo>
                      <a:cubicBezTo>
                        <a:pt x="1446" y="-184"/>
                        <a:pt x="2483" y="-80"/>
                        <a:pt x="3001" y="646"/>
                      </a:cubicBezTo>
                      <a:cubicBezTo>
                        <a:pt x="7718" y="6658"/>
                        <a:pt x="15908" y="15004"/>
                        <a:pt x="22543" y="19670"/>
                      </a:cubicBezTo>
                      <a:cubicBezTo>
                        <a:pt x="26275" y="13760"/>
                        <a:pt x="32444" y="7540"/>
                        <a:pt x="38405" y="3756"/>
                      </a:cubicBezTo>
                      <a:cubicBezTo>
                        <a:pt x="39183" y="3289"/>
                        <a:pt x="40220" y="3445"/>
                        <a:pt x="40738" y="4119"/>
                      </a:cubicBezTo>
                      <a:cubicBezTo>
                        <a:pt x="41256" y="4792"/>
                        <a:pt x="41101" y="5778"/>
                        <a:pt x="40323" y="6244"/>
                      </a:cubicBezTo>
                      <a:cubicBezTo>
                        <a:pt x="34259" y="10080"/>
                        <a:pt x="27882" y="16663"/>
                        <a:pt x="24565" y="22625"/>
                      </a:cubicBezTo>
                      <a:cubicBezTo>
                        <a:pt x="24358" y="23039"/>
                        <a:pt x="23943" y="23298"/>
                        <a:pt x="23476" y="23402"/>
                      </a:cubicBezTo>
                      <a:cubicBezTo>
                        <a:pt x="23321" y="23402"/>
                        <a:pt x="23217" y="23402"/>
                        <a:pt x="23062" y="2340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25" name="Google Shape;16125;p34"/>
                <p:cNvSpPr/>
                <p:nvPr/>
              </p:nvSpPr>
              <p:spPr>
                <a:xfrm>
                  <a:off x="4622745" y="5374364"/>
                  <a:ext cx="47869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69" h="25675" extrusionOk="0">
                      <a:moveTo>
                        <a:pt x="28047" y="25624"/>
                      </a:moveTo>
                      <a:cubicBezTo>
                        <a:pt x="27736" y="25624"/>
                        <a:pt x="27477" y="25572"/>
                        <a:pt x="27217" y="25416"/>
                      </a:cubicBezTo>
                      <a:cubicBezTo>
                        <a:pt x="15813" y="19404"/>
                        <a:pt x="3787" y="6341"/>
                        <a:pt x="366" y="2453"/>
                      </a:cubicBezTo>
                      <a:cubicBezTo>
                        <a:pt x="-204" y="1779"/>
                        <a:pt x="-101" y="846"/>
                        <a:pt x="625" y="328"/>
                      </a:cubicBezTo>
                      <a:cubicBezTo>
                        <a:pt x="1351" y="-191"/>
                        <a:pt x="2388" y="-87"/>
                        <a:pt x="3010" y="587"/>
                      </a:cubicBezTo>
                      <a:cubicBezTo>
                        <a:pt x="6223" y="4215"/>
                        <a:pt x="17161" y="16138"/>
                        <a:pt x="27684" y="22151"/>
                      </a:cubicBezTo>
                      <a:cubicBezTo>
                        <a:pt x="29654" y="19870"/>
                        <a:pt x="31520" y="17486"/>
                        <a:pt x="33282" y="15101"/>
                      </a:cubicBezTo>
                      <a:cubicBezTo>
                        <a:pt x="36703" y="10591"/>
                        <a:pt x="40228" y="5926"/>
                        <a:pt x="45049" y="1987"/>
                      </a:cubicBezTo>
                      <a:cubicBezTo>
                        <a:pt x="45723" y="1417"/>
                        <a:pt x="46812" y="1468"/>
                        <a:pt x="47434" y="2090"/>
                      </a:cubicBezTo>
                      <a:cubicBezTo>
                        <a:pt x="48056" y="2713"/>
                        <a:pt x="48004" y="3697"/>
                        <a:pt x="47330" y="4267"/>
                      </a:cubicBezTo>
                      <a:cubicBezTo>
                        <a:pt x="42820" y="7999"/>
                        <a:pt x="39554" y="12302"/>
                        <a:pt x="36081" y="16864"/>
                      </a:cubicBezTo>
                      <a:cubicBezTo>
                        <a:pt x="34008" y="19611"/>
                        <a:pt x="31831" y="22462"/>
                        <a:pt x="29395" y="25106"/>
                      </a:cubicBezTo>
                      <a:cubicBezTo>
                        <a:pt x="29084" y="25468"/>
                        <a:pt x="28565" y="25676"/>
                        <a:pt x="28099" y="256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26" name="Google Shape;16126;p34"/>
                <p:cNvSpPr/>
                <p:nvPr/>
              </p:nvSpPr>
              <p:spPr>
                <a:xfrm>
                  <a:off x="4627059" y="5388575"/>
                  <a:ext cx="41503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03" h="25357" extrusionOk="0">
                      <a:moveTo>
                        <a:pt x="23369" y="25306"/>
                      </a:moveTo>
                      <a:cubicBezTo>
                        <a:pt x="22903" y="25306"/>
                        <a:pt x="22436" y="25150"/>
                        <a:pt x="22125" y="24839"/>
                      </a:cubicBezTo>
                      <a:cubicBezTo>
                        <a:pt x="19534" y="22299"/>
                        <a:pt x="16527" y="19862"/>
                        <a:pt x="13624" y="17478"/>
                      </a:cubicBezTo>
                      <a:cubicBezTo>
                        <a:pt x="8855" y="13590"/>
                        <a:pt x="3931" y="9599"/>
                        <a:pt x="302" y="4830"/>
                      </a:cubicBezTo>
                      <a:cubicBezTo>
                        <a:pt x="-216" y="4156"/>
                        <a:pt x="-61" y="3171"/>
                        <a:pt x="717" y="2705"/>
                      </a:cubicBezTo>
                      <a:cubicBezTo>
                        <a:pt x="1494" y="2238"/>
                        <a:pt x="2531" y="2393"/>
                        <a:pt x="3050" y="3067"/>
                      </a:cubicBezTo>
                      <a:cubicBezTo>
                        <a:pt x="6471" y="7525"/>
                        <a:pt x="11240" y="11413"/>
                        <a:pt x="15853" y="15197"/>
                      </a:cubicBezTo>
                      <a:cubicBezTo>
                        <a:pt x="18290" y="17167"/>
                        <a:pt x="20778" y="19240"/>
                        <a:pt x="23110" y="21366"/>
                      </a:cubicBezTo>
                      <a:cubicBezTo>
                        <a:pt x="24976" y="18878"/>
                        <a:pt x="26791" y="16338"/>
                        <a:pt x="28657" y="13797"/>
                      </a:cubicBezTo>
                      <a:cubicBezTo>
                        <a:pt x="31819" y="9443"/>
                        <a:pt x="35085" y="4933"/>
                        <a:pt x="38454" y="631"/>
                      </a:cubicBezTo>
                      <a:cubicBezTo>
                        <a:pt x="39024" y="-43"/>
                        <a:pt x="40061" y="-198"/>
                        <a:pt x="40787" y="268"/>
                      </a:cubicBezTo>
                      <a:cubicBezTo>
                        <a:pt x="41564" y="735"/>
                        <a:pt x="41720" y="1720"/>
                        <a:pt x="41201" y="2393"/>
                      </a:cubicBezTo>
                      <a:cubicBezTo>
                        <a:pt x="37832" y="6696"/>
                        <a:pt x="34618" y="11154"/>
                        <a:pt x="31456" y="15508"/>
                      </a:cubicBezTo>
                      <a:cubicBezTo>
                        <a:pt x="29227" y="18566"/>
                        <a:pt x="26998" y="21625"/>
                        <a:pt x="24717" y="24684"/>
                      </a:cubicBezTo>
                      <a:cubicBezTo>
                        <a:pt x="24406" y="25046"/>
                        <a:pt x="23940" y="25306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27" name="Google Shape;16127;p34"/>
                <p:cNvSpPr/>
                <p:nvPr/>
              </p:nvSpPr>
              <p:spPr>
                <a:xfrm>
                  <a:off x="4627007" y="5403918"/>
                  <a:ext cx="41451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51" h="25357" extrusionOk="0">
                      <a:moveTo>
                        <a:pt x="23369" y="25357"/>
                      </a:moveTo>
                      <a:cubicBezTo>
                        <a:pt x="22903" y="25357"/>
                        <a:pt x="22436" y="25202"/>
                        <a:pt x="22125" y="24891"/>
                      </a:cubicBezTo>
                      <a:cubicBezTo>
                        <a:pt x="19534" y="22351"/>
                        <a:pt x="16527" y="19914"/>
                        <a:pt x="13624" y="17530"/>
                      </a:cubicBezTo>
                      <a:cubicBezTo>
                        <a:pt x="8855" y="13642"/>
                        <a:pt x="3931" y="9651"/>
                        <a:pt x="302" y="4882"/>
                      </a:cubicBezTo>
                      <a:cubicBezTo>
                        <a:pt x="-216" y="4208"/>
                        <a:pt x="-61" y="3223"/>
                        <a:pt x="717" y="2757"/>
                      </a:cubicBezTo>
                      <a:cubicBezTo>
                        <a:pt x="1494" y="2290"/>
                        <a:pt x="2531" y="2445"/>
                        <a:pt x="3050" y="3119"/>
                      </a:cubicBezTo>
                      <a:cubicBezTo>
                        <a:pt x="6471" y="7577"/>
                        <a:pt x="11240" y="11465"/>
                        <a:pt x="15853" y="15249"/>
                      </a:cubicBezTo>
                      <a:cubicBezTo>
                        <a:pt x="18290" y="17219"/>
                        <a:pt x="20778" y="19292"/>
                        <a:pt x="23110" y="21418"/>
                      </a:cubicBezTo>
                      <a:cubicBezTo>
                        <a:pt x="24976" y="18878"/>
                        <a:pt x="26842" y="16338"/>
                        <a:pt x="28657" y="13798"/>
                      </a:cubicBezTo>
                      <a:cubicBezTo>
                        <a:pt x="31819" y="9444"/>
                        <a:pt x="35033" y="4985"/>
                        <a:pt x="38402" y="631"/>
                      </a:cubicBezTo>
                      <a:cubicBezTo>
                        <a:pt x="38920" y="-43"/>
                        <a:pt x="40009" y="-199"/>
                        <a:pt x="40735" y="268"/>
                      </a:cubicBezTo>
                      <a:cubicBezTo>
                        <a:pt x="41512" y="735"/>
                        <a:pt x="41668" y="1719"/>
                        <a:pt x="41149" y="2393"/>
                      </a:cubicBezTo>
                      <a:cubicBezTo>
                        <a:pt x="37780" y="6644"/>
                        <a:pt x="34566" y="11102"/>
                        <a:pt x="31456" y="15456"/>
                      </a:cubicBezTo>
                      <a:cubicBezTo>
                        <a:pt x="29227" y="18515"/>
                        <a:pt x="26998" y="21625"/>
                        <a:pt x="24717" y="24683"/>
                      </a:cubicBezTo>
                      <a:cubicBezTo>
                        <a:pt x="24406" y="25046"/>
                        <a:pt x="23940" y="25305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28" name="Google Shape;16128;p34"/>
                <p:cNvSpPr/>
                <p:nvPr/>
              </p:nvSpPr>
              <p:spPr>
                <a:xfrm>
                  <a:off x="4638595" y="5357018"/>
                  <a:ext cx="19313" cy="12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13" h="12749" extrusionOk="0">
                      <a:moveTo>
                        <a:pt x="10071" y="12697"/>
                      </a:moveTo>
                      <a:cubicBezTo>
                        <a:pt x="9605" y="12697"/>
                        <a:pt x="9138" y="12542"/>
                        <a:pt x="8775" y="12179"/>
                      </a:cubicBezTo>
                      <a:cubicBezTo>
                        <a:pt x="8309" y="11660"/>
                        <a:pt x="7687" y="11090"/>
                        <a:pt x="6961" y="10416"/>
                      </a:cubicBezTo>
                      <a:cubicBezTo>
                        <a:pt x="4213" y="7773"/>
                        <a:pt x="844" y="4456"/>
                        <a:pt x="67" y="1916"/>
                      </a:cubicBezTo>
                      <a:cubicBezTo>
                        <a:pt x="-193" y="1086"/>
                        <a:pt x="326" y="256"/>
                        <a:pt x="1259" y="49"/>
                      </a:cubicBezTo>
                      <a:cubicBezTo>
                        <a:pt x="2192" y="-158"/>
                        <a:pt x="3073" y="308"/>
                        <a:pt x="3332" y="1138"/>
                      </a:cubicBezTo>
                      <a:cubicBezTo>
                        <a:pt x="3902" y="2952"/>
                        <a:pt x="7220" y="6218"/>
                        <a:pt x="9449" y="8343"/>
                      </a:cubicBezTo>
                      <a:cubicBezTo>
                        <a:pt x="9708" y="8602"/>
                        <a:pt x="10019" y="8862"/>
                        <a:pt x="10227" y="9120"/>
                      </a:cubicBezTo>
                      <a:cubicBezTo>
                        <a:pt x="12974" y="6995"/>
                        <a:pt x="16291" y="3470"/>
                        <a:pt x="16343" y="3418"/>
                      </a:cubicBezTo>
                      <a:cubicBezTo>
                        <a:pt x="16965" y="2796"/>
                        <a:pt x="18002" y="2693"/>
                        <a:pt x="18728" y="3263"/>
                      </a:cubicBezTo>
                      <a:cubicBezTo>
                        <a:pt x="19453" y="3833"/>
                        <a:pt x="19505" y="4766"/>
                        <a:pt x="18883" y="5440"/>
                      </a:cubicBezTo>
                      <a:cubicBezTo>
                        <a:pt x="18676" y="5648"/>
                        <a:pt x="14166" y="10416"/>
                        <a:pt x="10952" y="12490"/>
                      </a:cubicBezTo>
                      <a:cubicBezTo>
                        <a:pt x="10641" y="12697"/>
                        <a:pt x="10330" y="12749"/>
                        <a:pt x="9968" y="1274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129" name="Google Shape;16129;p34"/>
              <p:cNvGrpSpPr/>
              <p:nvPr/>
            </p:nvGrpSpPr>
            <p:grpSpPr>
              <a:xfrm>
                <a:off x="4561444" y="5705800"/>
                <a:ext cx="83657" cy="81822"/>
                <a:chOff x="4561444" y="5705800"/>
                <a:chExt cx="83657" cy="81822"/>
              </a:xfrm>
            </p:grpSpPr>
            <p:sp>
              <p:nvSpPr>
                <p:cNvPr id="16130" name="Google Shape;16130;p34"/>
                <p:cNvSpPr/>
                <p:nvPr/>
              </p:nvSpPr>
              <p:spPr>
                <a:xfrm>
                  <a:off x="4572068" y="5705800"/>
                  <a:ext cx="73033" cy="81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3" h="81822" extrusionOk="0">
                      <a:moveTo>
                        <a:pt x="71052" y="81770"/>
                      </a:moveTo>
                      <a:cubicBezTo>
                        <a:pt x="71052" y="81770"/>
                        <a:pt x="70585" y="81770"/>
                        <a:pt x="70326" y="81667"/>
                      </a:cubicBezTo>
                      <a:cubicBezTo>
                        <a:pt x="62913" y="79023"/>
                        <a:pt x="58196" y="72958"/>
                        <a:pt x="54049" y="67619"/>
                      </a:cubicBezTo>
                      <a:cubicBezTo>
                        <a:pt x="52909" y="66168"/>
                        <a:pt x="51820" y="64768"/>
                        <a:pt x="50732" y="63524"/>
                      </a:cubicBezTo>
                      <a:cubicBezTo>
                        <a:pt x="48140" y="60518"/>
                        <a:pt x="45652" y="57511"/>
                        <a:pt x="43112" y="54452"/>
                      </a:cubicBezTo>
                      <a:cubicBezTo>
                        <a:pt x="39949" y="50617"/>
                        <a:pt x="36632" y="46625"/>
                        <a:pt x="33263" y="42789"/>
                      </a:cubicBezTo>
                      <a:cubicBezTo>
                        <a:pt x="30671" y="39887"/>
                        <a:pt x="27250" y="36569"/>
                        <a:pt x="23621" y="33044"/>
                      </a:cubicBezTo>
                      <a:cubicBezTo>
                        <a:pt x="13513" y="23195"/>
                        <a:pt x="2005" y="12050"/>
                        <a:pt x="35" y="2097"/>
                      </a:cubicBezTo>
                      <a:cubicBezTo>
                        <a:pt x="-172" y="1112"/>
                        <a:pt x="554" y="179"/>
                        <a:pt x="1642" y="24"/>
                      </a:cubicBezTo>
                      <a:cubicBezTo>
                        <a:pt x="2679" y="-132"/>
                        <a:pt x="3716" y="490"/>
                        <a:pt x="3923" y="1475"/>
                      </a:cubicBezTo>
                      <a:cubicBezTo>
                        <a:pt x="5685" y="10391"/>
                        <a:pt x="16779" y="21122"/>
                        <a:pt x="26524" y="30608"/>
                      </a:cubicBezTo>
                      <a:cubicBezTo>
                        <a:pt x="30204" y="34184"/>
                        <a:pt x="33677" y="37554"/>
                        <a:pt x="36321" y="40560"/>
                      </a:cubicBezTo>
                      <a:cubicBezTo>
                        <a:pt x="39794" y="44448"/>
                        <a:pt x="43060" y="48439"/>
                        <a:pt x="46274" y="52327"/>
                      </a:cubicBezTo>
                      <a:cubicBezTo>
                        <a:pt x="48762" y="55334"/>
                        <a:pt x="51250" y="58340"/>
                        <a:pt x="53842" y="61347"/>
                      </a:cubicBezTo>
                      <a:cubicBezTo>
                        <a:pt x="54982" y="62694"/>
                        <a:pt x="56123" y="64094"/>
                        <a:pt x="57263" y="65597"/>
                      </a:cubicBezTo>
                      <a:cubicBezTo>
                        <a:pt x="61307" y="70781"/>
                        <a:pt x="65505" y="76120"/>
                        <a:pt x="71777" y="78349"/>
                      </a:cubicBezTo>
                      <a:cubicBezTo>
                        <a:pt x="72762" y="78712"/>
                        <a:pt x="73281" y="79749"/>
                        <a:pt x="72918" y="80682"/>
                      </a:cubicBezTo>
                      <a:cubicBezTo>
                        <a:pt x="72607" y="81408"/>
                        <a:pt x="71881" y="81822"/>
                        <a:pt x="71103" y="8182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31" name="Google Shape;16131;p34"/>
                <p:cNvSpPr/>
                <p:nvPr/>
              </p:nvSpPr>
              <p:spPr>
                <a:xfrm>
                  <a:off x="4561444" y="5708326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36526" y="29741"/>
                      </a:moveTo>
                      <a:cubicBezTo>
                        <a:pt x="26314" y="29741"/>
                        <a:pt x="11023" y="26890"/>
                        <a:pt x="1381" y="24091"/>
                      </a:cubicBezTo>
                      <a:cubicBezTo>
                        <a:pt x="344" y="23780"/>
                        <a:pt x="-226" y="22795"/>
                        <a:pt x="85" y="21862"/>
                      </a:cubicBezTo>
                      <a:cubicBezTo>
                        <a:pt x="396" y="20929"/>
                        <a:pt x="1536" y="20411"/>
                        <a:pt x="2573" y="20721"/>
                      </a:cubicBezTo>
                      <a:cubicBezTo>
                        <a:pt x="11593" y="23313"/>
                        <a:pt x="25692" y="26009"/>
                        <a:pt x="35437" y="26164"/>
                      </a:cubicBezTo>
                      <a:cubicBezTo>
                        <a:pt x="34401" y="18285"/>
                        <a:pt x="35437" y="8540"/>
                        <a:pt x="38133" y="1231"/>
                      </a:cubicBezTo>
                      <a:cubicBezTo>
                        <a:pt x="38496" y="298"/>
                        <a:pt x="39584" y="-220"/>
                        <a:pt x="40621" y="90"/>
                      </a:cubicBezTo>
                      <a:cubicBezTo>
                        <a:pt x="41658" y="402"/>
                        <a:pt x="42228" y="1438"/>
                        <a:pt x="41865" y="2371"/>
                      </a:cubicBezTo>
                      <a:cubicBezTo>
                        <a:pt x="39118" y="9836"/>
                        <a:pt x="38237" y="19995"/>
                        <a:pt x="39636" y="27668"/>
                      </a:cubicBezTo>
                      <a:cubicBezTo>
                        <a:pt x="39740" y="28186"/>
                        <a:pt x="39584" y="28704"/>
                        <a:pt x="39222" y="29119"/>
                      </a:cubicBezTo>
                      <a:cubicBezTo>
                        <a:pt x="38859" y="29534"/>
                        <a:pt x="38340" y="29741"/>
                        <a:pt x="37770" y="29793"/>
                      </a:cubicBezTo>
                      <a:cubicBezTo>
                        <a:pt x="37355" y="29793"/>
                        <a:pt x="36941" y="29793"/>
                        <a:pt x="36526" y="297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32" name="Google Shape;16132;p34"/>
                <p:cNvSpPr/>
                <p:nvPr/>
              </p:nvSpPr>
              <p:spPr>
                <a:xfrm>
                  <a:off x="4563802" y="5715582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37381" y="35030"/>
                      </a:moveTo>
                      <a:cubicBezTo>
                        <a:pt x="23178" y="35030"/>
                        <a:pt x="6746" y="31453"/>
                        <a:pt x="1458" y="30209"/>
                      </a:cubicBezTo>
                      <a:cubicBezTo>
                        <a:pt x="422" y="29950"/>
                        <a:pt x="-200" y="28965"/>
                        <a:pt x="59" y="28032"/>
                      </a:cubicBezTo>
                      <a:cubicBezTo>
                        <a:pt x="318" y="27099"/>
                        <a:pt x="1407" y="26528"/>
                        <a:pt x="2443" y="26736"/>
                      </a:cubicBezTo>
                      <a:cubicBezTo>
                        <a:pt x="8249" y="28084"/>
                        <a:pt x="27636" y="32386"/>
                        <a:pt x="42098" y="31298"/>
                      </a:cubicBezTo>
                      <a:cubicBezTo>
                        <a:pt x="42202" y="27928"/>
                        <a:pt x="42098" y="24507"/>
                        <a:pt x="41943" y="21189"/>
                      </a:cubicBezTo>
                      <a:cubicBezTo>
                        <a:pt x="41684" y="14813"/>
                        <a:pt x="41424" y="8230"/>
                        <a:pt x="42876" y="1440"/>
                      </a:cubicBezTo>
                      <a:cubicBezTo>
                        <a:pt x="43083" y="454"/>
                        <a:pt x="44120" y="-168"/>
                        <a:pt x="45157" y="40"/>
                      </a:cubicBezTo>
                      <a:cubicBezTo>
                        <a:pt x="46245" y="247"/>
                        <a:pt x="46919" y="1180"/>
                        <a:pt x="46712" y="2114"/>
                      </a:cubicBezTo>
                      <a:cubicBezTo>
                        <a:pt x="45312" y="8489"/>
                        <a:pt x="45572" y="14554"/>
                        <a:pt x="45831" y="21034"/>
                      </a:cubicBezTo>
                      <a:cubicBezTo>
                        <a:pt x="45986" y="24922"/>
                        <a:pt x="46142" y="28965"/>
                        <a:pt x="45883" y="33008"/>
                      </a:cubicBezTo>
                      <a:cubicBezTo>
                        <a:pt x="45831" y="33889"/>
                        <a:pt x="45105" y="34563"/>
                        <a:pt x="44120" y="34667"/>
                      </a:cubicBezTo>
                      <a:cubicBezTo>
                        <a:pt x="41943" y="34874"/>
                        <a:pt x="39662" y="34978"/>
                        <a:pt x="37277" y="3497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33" name="Google Shape;16133;p34"/>
                <p:cNvSpPr/>
                <p:nvPr/>
              </p:nvSpPr>
              <p:spPr>
                <a:xfrm>
                  <a:off x="4580650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37484" y="34834"/>
                      </a:moveTo>
                      <a:cubicBezTo>
                        <a:pt x="37484" y="34834"/>
                        <a:pt x="37225" y="34834"/>
                        <a:pt x="37121" y="34834"/>
                      </a:cubicBezTo>
                      <a:cubicBezTo>
                        <a:pt x="32715" y="34108"/>
                        <a:pt x="28050" y="33694"/>
                        <a:pt x="23540" y="33331"/>
                      </a:cubicBezTo>
                      <a:cubicBezTo>
                        <a:pt x="16127" y="32709"/>
                        <a:pt x="8455" y="32087"/>
                        <a:pt x="1354" y="29962"/>
                      </a:cubicBezTo>
                      <a:cubicBezTo>
                        <a:pt x="317" y="29650"/>
                        <a:pt x="-253" y="28614"/>
                        <a:pt x="110" y="27681"/>
                      </a:cubicBezTo>
                      <a:cubicBezTo>
                        <a:pt x="472" y="26748"/>
                        <a:pt x="1561" y="26229"/>
                        <a:pt x="2598" y="26540"/>
                      </a:cubicBezTo>
                      <a:cubicBezTo>
                        <a:pt x="9233" y="28562"/>
                        <a:pt x="16697" y="29184"/>
                        <a:pt x="23903" y="29754"/>
                      </a:cubicBezTo>
                      <a:cubicBezTo>
                        <a:pt x="27687" y="30065"/>
                        <a:pt x="31626" y="30376"/>
                        <a:pt x="35410" y="30946"/>
                      </a:cubicBezTo>
                      <a:cubicBezTo>
                        <a:pt x="35255" y="27421"/>
                        <a:pt x="34996" y="23897"/>
                        <a:pt x="34788" y="20371"/>
                      </a:cubicBezTo>
                      <a:cubicBezTo>
                        <a:pt x="34425" y="14307"/>
                        <a:pt x="34011" y="8034"/>
                        <a:pt x="33855" y="1814"/>
                      </a:cubicBezTo>
                      <a:cubicBezTo>
                        <a:pt x="33855" y="830"/>
                        <a:pt x="34685" y="0"/>
                        <a:pt x="35773" y="0"/>
                      </a:cubicBezTo>
                      <a:cubicBezTo>
                        <a:pt x="35773" y="0"/>
                        <a:pt x="35773" y="0"/>
                        <a:pt x="35773" y="0"/>
                      </a:cubicBezTo>
                      <a:cubicBezTo>
                        <a:pt x="36862" y="0"/>
                        <a:pt x="37691" y="778"/>
                        <a:pt x="37743" y="1762"/>
                      </a:cubicBezTo>
                      <a:cubicBezTo>
                        <a:pt x="37898" y="7931"/>
                        <a:pt x="38261" y="14151"/>
                        <a:pt x="38676" y="20165"/>
                      </a:cubicBezTo>
                      <a:cubicBezTo>
                        <a:pt x="38935" y="24467"/>
                        <a:pt x="39194" y="28717"/>
                        <a:pt x="39402" y="33020"/>
                      </a:cubicBezTo>
                      <a:cubicBezTo>
                        <a:pt x="39402" y="33538"/>
                        <a:pt x="39194" y="34108"/>
                        <a:pt x="38728" y="34420"/>
                      </a:cubicBezTo>
                      <a:cubicBezTo>
                        <a:pt x="38365" y="34678"/>
                        <a:pt x="37898" y="34834"/>
                        <a:pt x="37432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34" name="Google Shape;16134;p34"/>
                <p:cNvSpPr/>
                <p:nvPr/>
              </p:nvSpPr>
              <p:spPr>
                <a:xfrm>
                  <a:off x="4592417" y="5743190"/>
                  <a:ext cx="39453" cy="3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94" extrusionOk="0">
                      <a:moveTo>
                        <a:pt x="37484" y="34843"/>
                      </a:moveTo>
                      <a:cubicBezTo>
                        <a:pt x="37484" y="34843"/>
                        <a:pt x="37225" y="34843"/>
                        <a:pt x="37121" y="34843"/>
                      </a:cubicBezTo>
                      <a:cubicBezTo>
                        <a:pt x="32715" y="34117"/>
                        <a:pt x="28049" y="33702"/>
                        <a:pt x="23540" y="33340"/>
                      </a:cubicBezTo>
                      <a:cubicBezTo>
                        <a:pt x="16127" y="32718"/>
                        <a:pt x="8455" y="32096"/>
                        <a:pt x="1354" y="29970"/>
                      </a:cubicBezTo>
                      <a:cubicBezTo>
                        <a:pt x="317" y="29659"/>
                        <a:pt x="-253" y="28622"/>
                        <a:pt x="110" y="27690"/>
                      </a:cubicBezTo>
                      <a:cubicBezTo>
                        <a:pt x="472" y="26756"/>
                        <a:pt x="1561" y="26238"/>
                        <a:pt x="2598" y="26549"/>
                      </a:cubicBezTo>
                      <a:cubicBezTo>
                        <a:pt x="9233" y="28570"/>
                        <a:pt x="16697" y="29192"/>
                        <a:pt x="23902" y="29763"/>
                      </a:cubicBezTo>
                      <a:cubicBezTo>
                        <a:pt x="27687" y="30074"/>
                        <a:pt x="31626" y="30385"/>
                        <a:pt x="35410" y="30955"/>
                      </a:cubicBezTo>
                      <a:cubicBezTo>
                        <a:pt x="35255" y="27430"/>
                        <a:pt x="34996" y="23854"/>
                        <a:pt x="34788" y="20328"/>
                      </a:cubicBezTo>
                      <a:cubicBezTo>
                        <a:pt x="34425" y="14263"/>
                        <a:pt x="34011" y="7991"/>
                        <a:pt x="33855" y="1823"/>
                      </a:cubicBezTo>
                      <a:cubicBezTo>
                        <a:pt x="33855" y="838"/>
                        <a:pt x="34685" y="8"/>
                        <a:pt x="35773" y="8"/>
                      </a:cubicBezTo>
                      <a:cubicBezTo>
                        <a:pt x="36758" y="-95"/>
                        <a:pt x="37743" y="786"/>
                        <a:pt x="37795" y="1771"/>
                      </a:cubicBezTo>
                      <a:cubicBezTo>
                        <a:pt x="37950" y="7888"/>
                        <a:pt x="38313" y="14160"/>
                        <a:pt x="38728" y="20173"/>
                      </a:cubicBezTo>
                      <a:cubicBezTo>
                        <a:pt x="38987" y="24476"/>
                        <a:pt x="39246" y="28778"/>
                        <a:pt x="39453" y="33080"/>
                      </a:cubicBezTo>
                      <a:cubicBezTo>
                        <a:pt x="39453" y="33599"/>
                        <a:pt x="39246" y="34169"/>
                        <a:pt x="38780" y="34480"/>
                      </a:cubicBezTo>
                      <a:cubicBezTo>
                        <a:pt x="38417" y="34739"/>
                        <a:pt x="37950" y="34895"/>
                        <a:pt x="37484" y="3489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35" name="Google Shape;16135;p34"/>
                <p:cNvSpPr/>
                <p:nvPr/>
              </p:nvSpPr>
              <p:spPr>
                <a:xfrm>
                  <a:off x="4565413" y="5708621"/>
                  <a:ext cx="21057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7" h="14775" extrusionOk="0">
                      <a:moveTo>
                        <a:pt x="17213" y="14672"/>
                      </a:moveTo>
                      <a:cubicBezTo>
                        <a:pt x="17213" y="14672"/>
                        <a:pt x="16954" y="14672"/>
                        <a:pt x="16798" y="14672"/>
                      </a:cubicBezTo>
                      <a:cubicBezTo>
                        <a:pt x="15969" y="14517"/>
                        <a:pt x="14932" y="14310"/>
                        <a:pt x="13740" y="14154"/>
                      </a:cubicBezTo>
                      <a:cubicBezTo>
                        <a:pt x="9178" y="13376"/>
                        <a:pt x="3476" y="12444"/>
                        <a:pt x="781" y="10578"/>
                      </a:cubicBezTo>
                      <a:cubicBezTo>
                        <a:pt x="-100" y="9955"/>
                        <a:pt x="-256" y="8866"/>
                        <a:pt x="418" y="8089"/>
                      </a:cubicBezTo>
                      <a:cubicBezTo>
                        <a:pt x="1092" y="7312"/>
                        <a:pt x="2336" y="7156"/>
                        <a:pt x="3165" y="7778"/>
                      </a:cubicBezTo>
                      <a:cubicBezTo>
                        <a:pt x="5083" y="9126"/>
                        <a:pt x="10681" y="10059"/>
                        <a:pt x="14414" y="10681"/>
                      </a:cubicBezTo>
                      <a:cubicBezTo>
                        <a:pt x="14880" y="10784"/>
                        <a:pt x="15347" y="10836"/>
                        <a:pt x="15762" y="10888"/>
                      </a:cubicBezTo>
                      <a:cubicBezTo>
                        <a:pt x="16695" y="7156"/>
                        <a:pt x="17109" y="1765"/>
                        <a:pt x="17161" y="1661"/>
                      </a:cubicBezTo>
                      <a:cubicBezTo>
                        <a:pt x="17213" y="677"/>
                        <a:pt x="18250" y="-49"/>
                        <a:pt x="19235" y="3"/>
                      </a:cubicBezTo>
                      <a:cubicBezTo>
                        <a:pt x="20323" y="55"/>
                        <a:pt x="21153" y="935"/>
                        <a:pt x="21049" y="1921"/>
                      </a:cubicBezTo>
                      <a:cubicBezTo>
                        <a:pt x="21049" y="2231"/>
                        <a:pt x="20427" y="9592"/>
                        <a:pt x="19027" y="13532"/>
                      </a:cubicBezTo>
                      <a:cubicBezTo>
                        <a:pt x="18768" y="14258"/>
                        <a:pt x="17991" y="14776"/>
                        <a:pt x="17161" y="14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136" name="Google Shape;16136;p34"/>
              <p:cNvGrpSpPr/>
              <p:nvPr/>
            </p:nvGrpSpPr>
            <p:grpSpPr>
              <a:xfrm>
                <a:off x="4654184" y="5494538"/>
                <a:ext cx="92831" cy="108598"/>
                <a:chOff x="4654184" y="5494538"/>
                <a:chExt cx="92831" cy="108598"/>
              </a:xfrm>
            </p:grpSpPr>
            <p:sp>
              <p:nvSpPr>
                <p:cNvPr id="16137" name="Google Shape;16137;p34"/>
                <p:cNvSpPr/>
                <p:nvPr/>
              </p:nvSpPr>
              <p:spPr>
                <a:xfrm>
                  <a:off x="4654184" y="5494538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2413" y="108546"/>
                      </a:moveTo>
                      <a:cubicBezTo>
                        <a:pt x="1532" y="108546"/>
                        <a:pt x="702" y="108131"/>
                        <a:pt x="287" y="107406"/>
                      </a:cubicBezTo>
                      <a:cubicBezTo>
                        <a:pt x="-335" y="106317"/>
                        <a:pt x="80" y="105021"/>
                        <a:pt x="1272" y="104451"/>
                      </a:cubicBezTo>
                      <a:cubicBezTo>
                        <a:pt x="8581" y="100875"/>
                        <a:pt x="12780" y="93824"/>
                        <a:pt x="16875" y="87034"/>
                      </a:cubicBezTo>
                      <a:cubicBezTo>
                        <a:pt x="18068" y="85064"/>
                        <a:pt x="19208" y="83146"/>
                        <a:pt x="20400" y="81384"/>
                      </a:cubicBezTo>
                      <a:cubicBezTo>
                        <a:pt x="23044" y="77393"/>
                        <a:pt x="25636" y="73401"/>
                        <a:pt x="28175" y="69409"/>
                      </a:cubicBezTo>
                      <a:cubicBezTo>
                        <a:pt x="31441" y="64278"/>
                        <a:pt x="34811" y="58990"/>
                        <a:pt x="38388" y="53858"/>
                      </a:cubicBezTo>
                      <a:cubicBezTo>
                        <a:pt x="41135" y="49867"/>
                        <a:pt x="44815" y="45305"/>
                        <a:pt x="48703" y="40485"/>
                      </a:cubicBezTo>
                      <a:cubicBezTo>
                        <a:pt x="59070" y="27681"/>
                        <a:pt x="70785" y="13167"/>
                        <a:pt x="71511" y="2074"/>
                      </a:cubicBezTo>
                      <a:cubicBezTo>
                        <a:pt x="71615" y="881"/>
                        <a:pt x="72755" y="0"/>
                        <a:pt x="74051" y="0"/>
                      </a:cubicBezTo>
                      <a:cubicBezTo>
                        <a:pt x="75399" y="52"/>
                        <a:pt x="76384" y="1089"/>
                        <a:pt x="76280" y="2333"/>
                      </a:cubicBezTo>
                      <a:cubicBezTo>
                        <a:pt x="75451" y="14670"/>
                        <a:pt x="63269" y="29754"/>
                        <a:pt x="52539" y="43077"/>
                      </a:cubicBezTo>
                      <a:cubicBezTo>
                        <a:pt x="48703" y="47845"/>
                        <a:pt x="45074" y="52304"/>
                        <a:pt x="42379" y="56191"/>
                      </a:cubicBezTo>
                      <a:cubicBezTo>
                        <a:pt x="38854" y="61271"/>
                        <a:pt x="35485" y="66559"/>
                        <a:pt x="32271" y="71639"/>
                      </a:cubicBezTo>
                      <a:cubicBezTo>
                        <a:pt x="29679" y="75682"/>
                        <a:pt x="27139" y="79725"/>
                        <a:pt x="24443" y="83716"/>
                      </a:cubicBezTo>
                      <a:cubicBezTo>
                        <a:pt x="23303" y="85427"/>
                        <a:pt x="22214" y="87242"/>
                        <a:pt x="21074" y="89160"/>
                      </a:cubicBezTo>
                      <a:cubicBezTo>
                        <a:pt x="16875" y="96209"/>
                        <a:pt x="12054" y="104192"/>
                        <a:pt x="3501" y="108339"/>
                      </a:cubicBezTo>
                      <a:cubicBezTo>
                        <a:pt x="3139" y="108495"/>
                        <a:pt x="2776" y="108598"/>
                        <a:pt x="2361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38" name="Google Shape;16138;p34"/>
                <p:cNvSpPr/>
                <p:nvPr/>
              </p:nvSpPr>
              <p:spPr>
                <a:xfrm>
                  <a:off x="4692702" y="5501220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9356" y="35876"/>
                      </a:moveTo>
                      <a:cubicBezTo>
                        <a:pt x="8733" y="35876"/>
                        <a:pt x="8163" y="35668"/>
                        <a:pt x="7697" y="35254"/>
                      </a:cubicBezTo>
                      <a:cubicBezTo>
                        <a:pt x="7178" y="34839"/>
                        <a:pt x="6919" y="34217"/>
                        <a:pt x="6971" y="33595"/>
                      </a:cubicBezTo>
                      <a:cubicBezTo>
                        <a:pt x="7489" y="24109"/>
                        <a:pt x="4794" y="11823"/>
                        <a:pt x="232" y="3115"/>
                      </a:cubicBezTo>
                      <a:cubicBezTo>
                        <a:pt x="-338" y="2026"/>
                        <a:pt x="180" y="730"/>
                        <a:pt x="1372" y="212"/>
                      </a:cubicBezTo>
                      <a:cubicBezTo>
                        <a:pt x="2565" y="-307"/>
                        <a:pt x="4016" y="160"/>
                        <a:pt x="4586" y="1248"/>
                      </a:cubicBezTo>
                      <a:cubicBezTo>
                        <a:pt x="9045" y="9802"/>
                        <a:pt x="11844" y="21517"/>
                        <a:pt x="11844" y="31210"/>
                      </a:cubicBezTo>
                      <a:cubicBezTo>
                        <a:pt x="23714" y="29707"/>
                        <a:pt x="40354" y="24627"/>
                        <a:pt x="50928" y="20221"/>
                      </a:cubicBezTo>
                      <a:cubicBezTo>
                        <a:pt x="52121" y="19703"/>
                        <a:pt x="53572" y="20221"/>
                        <a:pt x="54090" y="21309"/>
                      </a:cubicBezTo>
                      <a:cubicBezTo>
                        <a:pt x="54661" y="22398"/>
                        <a:pt x="54090" y="23694"/>
                        <a:pt x="52898" y="24212"/>
                      </a:cubicBezTo>
                      <a:cubicBezTo>
                        <a:pt x="41183" y="29085"/>
                        <a:pt x="22004" y="34787"/>
                        <a:pt x="9563" y="35824"/>
                      </a:cubicBezTo>
                      <a:cubicBezTo>
                        <a:pt x="9511" y="35824"/>
                        <a:pt x="9407" y="35824"/>
                        <a:pt x="9356" y="3582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39" name="Google Shape;16139;p34"/>
                <p:cNvSpPr/>
                <p:nvPr/>
              </p:nvSpPr>
              <p:spPr>
                <a:xfrm>
                  <a:off x="4685141" y="5511022"/>
                  <a:ext cx="61140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40" h="42143" extrusionOk="0">
                      <a:moveTo>
                        <a:pt x="8416" y="42091"/>
                      </a:moveTo>
                      <a:cubicBezTo>
                        <a:pt x="7223" y="42091"/>
                        <a:pt x="6239" y="41314"/>
                        <a:pt x="6031" y="40277"/>
                      </a:cubicBezTo>
                      <a:cubicBezTo>
                        <a:pt x="5098" y="35404"/>
                        <a:pt x="4632" y="30480"/>
                        <a:pt x="4217" y="25711"/>
                      </a:cubicBezTo>
                      <a:cubicBezTo>
                        <a:pt x="3491" y="17831"/>
                        <a:pt x="2817" y="10367"/>
                        <a:pt x="122" y="2850"/>
                      </a:cubicBezTo>
                      <a:cubicBezTo>
                        <a:pt x="-293" y="1710"/>
                        <a:pt x="381" y="466"/>
                        <a:pt x="1677" y="104"/>
                      </a:cubicBezTo>
                      <a:cubicBezTo>
                        <a:pt x="2921" y="-260"/>
                        <a:pt x="4321" y="362"/>
                        <a:pt x="4683" y="1503"/>
                      </a:cubicBezTo>
                      <a:cubicBezTo>
                        <a:pt x="7535" y="9538"/>
                        <a:pt x="8260" y="17573"/>
                        <a:pt x="8986" y="25348"/>
                      </a:cubicBezTo>
                      <a:cubicBezTo>
                        <a:pt x="9349" y="29391"/>
                        <a:pt x="9764" y="33590"/>
                        <a:pt x="10438" y="37685"/>
                      </a:cubicBezTo>
                      <a:cubicBezTo>
                        <a:pt x="28166" y="37063"/>
                        <a:pt x="51077" y="29340"/>
                        <a:pt x="57868" y="26903"/>
                      </a:cubicBezTo>
                      <a:cubicBezTo>
                        <a:pt x="59112" y="26436"/>
                        <a:pt x="60512" y="27007"/>
                        <a:pt x="60978" y="28147"/>
                      </a:cubicBezTo>
                      <a:cubicBezTo>
                        <a:pt x="61445" y="29288"/>
                        <a:pt x="60875" y="30532"/>
                        <a:pt x="59631" y="30998"/>
                      </a:cubicBezTo>
                      <a:cubicBezTo>
                        <a:pt x="52373" y="33590"/>
                        <a:pt x="27181" y="42039"/>
                        <a:pt x="8416" y="42143"/>
                      </a:cubicBezTo>
                      <a:lnTo>
                        <a:pt x="8416" y="42143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40" name="Google Shape;16140;p34"/>
                <p:cNvSpPr/>
                <p:nvPr/>
              </p:nvSpPr>
              <p:spPr>
                <a:xfrm>
                  <a:off x="4677730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5407" y="42670"/>
                      </a:moveTo>
                      <a:cubicBezTo>
                        <a:pt x="4940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5"/>
                        <a:pt x="1830" y="24890"/>
                      </a:cubicBezTo>
                      <a:cubicBezTo>
                        <a:pt x="1312" y="17529"/>
                        <a:pt x="794" y="9909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7"/>
                        <a:pt x="7636" y="37642"/>
                      </a:cubicBezTo>
                      <a:cubicBezTo>
                        <a:pt x="12198" y="36501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5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3"/>
                        <a:pt x="50038" y="31369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6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41" name="Google Shape;16141;p34"/>
                <p:cNvSpPr/>
                <p:nvPr/>
              </p:nvSpPr>
              <p:spPr>
                <a:xfrm>
                  <a:off x="4665704" y="5547092"/>
                  <a:ext cx="50270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70" h="42669" extrusionOk="0">
                      <a:moveTo>
                        <a:pt x="5407" y="42670"/>
                      </a:moveTo>
                      <a:cubicBezTo>
                        <a:pt x="4941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6"/>
                        <a:pt x="1830" y="24890"/>
                      </a:cubicBezTo>
                      <a:cubicBezTo>
                        <a:pt x="1312" y="17529"/>
                        <a:pt x="794" y="9857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8"/>
                        <a:pt x="7636" y="37642"/>
                      </a:cubicBezTo>
                      <a:cubicBezTo>
                        <a:pt x="12198" y="36502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6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4"/>
                        <a:pt x="50090" y="31370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7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42" name="Google Shape;16142;p34"/>
                <p:cNvSpPr/>
                <p:nvPr/>
              </p:nvSpPr>
              <p:spPr>
                <a:xfrm>
                  <a:off x="4713313" y="5499377"/>
                  <a:ext cx="26870" cy="17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06" extrusionOk="0">
                      <a:moveTo>
                        <a:pt x="6525" y="17606"/>
                      </a:moveTo>
                      <a:cubicBezTo>
                        <a:pt x="5592" y="17606"/>
                        <a:pt x="4762" y="17139"/>
                        <a:pt x="4348" y="16362"/>
                      </a:cubicBezTo>
                      <a:cubicBezTo>
                        <a:pt x="2015" y="11801"/>
                        <a:pt x="97" y="2936"/>
                        <a:pt x="45" y="2574"/>
                      </a:cubicBezTo>
                      <a:cubicBezTo>
                        <a:pt x="-214" y="1381"/>
                        <a:pt x="667" y="240"/>
                        <a:pt x="1963" y="34"/>
                      </a:cubicBezTo>
                      <a:cubicBezTo>
                        <a:pt x="3259" y="-174"/>
                        <a:pt x="4503" y="604"/>
                        <a:pt x="4762" y="1744"/>
                      </a:cubicBezTo>
                      <a:cubicBezTo>
                        <a:pt x="4762" y="1796"/>
                        <a:pt x="6162" y="8379"/>
                        <a:pt x="7924" y="12733"/>
                      </a:cubicBezTo>
                      <a:cubicBezTo>
                        <a:pt x="8443" y="12578"/>
                        <a:pt x="8961" y="12423"/>
                        <a:pt x="9531" y="12267"/>
                      </a:cubicBezTo>
                      <a:cubicBezTo>
                        <a:pt x="13938" y="11023"/>
                        <a:pt x="20624" y="9157"/>
                        <a:pt x="22750" y="7239"/>
                      </a:cubicBezTo>
                      <a:cubicBezTo>
                        <a:pt x="23683" y="6409"/>
                        <a:pt x="25238" y="6409"/>
                        <a:pt x="26171" y="7239"/>
                      </a:cubicBezTo>
                      <a:cubicBezTo>
                        <a:pt x="27104" y="8120"/>
                        <a:pt x="27104" y="9468"/>
                        <a:pt x="26171" y="10349"/>
                      </a:cubicBezTo>
                      <a:cubicBezTo>
                        <a:pt x="23216" y="12993"/>
                        <a:pt x="16426" y="14911"/>
                        <a:pt x="10983" y="16414"/>
                      </a:cubicBezTo>
                      <a:cubicBezTo>
                        <a:pt x="9583" y="16777"/>
                        <a:pt x="8339" y="17139"/>
                        <a:pt x="7406" y="17451"/>
                      </a:cubicBezTo>
                      <a:cubicBezTo>
                        <a:pt x="7147" y="17554"/>
                        <a:pt x="6888" y="17554"/>
                        <a:pt x="6628" y="175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143" name="Google Shape;16143;p34"/>
              <p:cNvGrpSpPr/>
              <p:nvPr/>
            </p:nvGrpSpPr>
            <p:grpSpPr>
              <a:xfrm>
                <a:off x="4654002" y="5591340"/>
                <a:ext cx="113842" cy="116039"/>
                <a:chOff x="4654002" y="5591340"/>
                <a:chExt cx="113842" cy="116039"/>
              </a:xfrm>
            </p:grpSpPr>
            <p:sp>
              <p:nvSpPr>
                <p:cNvPr id="16144" name="Google Shape;16144;p34"/>
                <p:cNvSpPr/>
                <p:nvPr/>
              </p:nvSpPr>
              <p:spPr>
                <a:xfrm>
                  <a:off x="4654002" y="5591340"/>
                  <a:ext cx="98209" cy="116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39" extrusionOk="0">
                      <a:moveTo>
                        <a:pt x="2699" y="115988"/>
                      </a:moveTo>
                      <a:cubicBezTo>
                        <a:pt x="1662" y="115988"/>
                        <a:pt x="625" y="115418"/>
                        <a:pt x="211" y="114484"/>
                      </a:cubicBezTo>
                      <a:cubicBezTo>
                        <a:pt x="-360" y="113240"/>
                        <a:pt x="262" y="111789"/>
                        <a:pt x="1662" y="111218"/>
                      </a:cubicBezTo>
                      <a:cubicBezTo>
                        <a:pt x="10319" y="107901"/>
                        <a:pt x="15917" y="100333"/>
                        <a:pt x="21308" y="92972"/>
                      </a:cubicBezTo>
                      <a:cubicBezTo>
                        <a:pt x="22863" y="90847"/>
                        <a:pt x="24367" y="88825"/>
                        <a:pt x="25922" y="86959"/>
                      </a:cubicBezTo>
                      <a:cubicBezTo>
                        <a:pt x="29395" y="82760"/>
                        <a:pt x="32712" y="78458"/>
                        <a:pt x="36030" y="74207"/>
                      </a:cubicBezTo>
                      <a:cubicBezTo>
                        <a:pt x="40332" y="68713"/>
                        <a:pt x="44738" y="63063"/>
                        <a:pt x="49404" y="57516"/>
                      </a:cubicBezTo>
                      <a:cubicBezTo>
                        <a:pt x="52980" y="53265"/>
                        <a:pt x="57646" y="48444"/>
                        <a:pt x="62622" y="43364"/>
                      </a:cubicBezTo>
                      <a:cubicBezTo>
                        <a:pt x="75789" y="29887"/>
                        <a:pt x="90718" y="14543"/>
                        <a:pt x="92791" y="2102"/>
                      </a:cubicBezTo>
                      <a:cubicBezTo>
                        <a:pt x="92998" y="755"/>
                        <a:pt x="94450" y="-179"/>
                        <a:pt x="95901" y="29"/>
                      </a:cubicBezTo>
                      <a:cubicBezTo>
                        <a:pt x="97404" y="236"/>
                        <a:pt x="98389" y="1480"/>
                        <a:pt x="98182" y="2880"/>
                      </a:cubicBezTo>
                      <a:cubicBezTo>
                        <a:pt x="95849" y="16772"/>
                        <a:pt x="80350" y="32634"/>
                        <a:pt x="66717" y="46682"/>
                      </a:cubicBezTo>
                      <a:cubicBezTo>
                        <a:pt x="61845" y="51710"/>
                        <a:pt x="57231" y="56427"/>
                        <a:pt x="53758" y="60522"/>
                      </a:cubicBezTo>
                      <a:cubicBezTo>
                        <a:pt x="49196" y="65965"/>
                        <a:pt x="44790" y="71615"/>
                        <a:pt x="40540" y="77058"/>
                      </a:cubicBezTo>
                      <a:cubicBezTo>
                        <a:pt x="37170" y="81360"/>
                        <a:pt x="33801" y="85663"/>
                        <a:pt x="30328" y="89914"/>
                      </a:cubicBezTo>
                      <a:cubicBezTo>
                        <a:pt x="28825" y="91728"/>
                        <a:pt x="27373" y="93698"/>
                        <a:pt x="25870" y="95771"/>
                      </a:cubicBezTo>
                      <a:cubicBezTo>
                        <a:pt x="20271" y="103339"/>
                        <a:pt x="13947" y="111892"/>
                        <a:pt x="3787" y="115832"/>
                      </a:cubicBezTo>
                      <a:cubicBezTo>
                        <a:pt x="3424" y="115988"/>
                        <a:pt x="3062" y="116040"/>
                        <a:pt x="2750" y="11604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45" name="Google Shape;16145;p34"/>
                <p:cNvSpPr/>
                <p:nvPr/>
              </p:nvSpPr>
              <p:spPr>
                <a:xfrm>
                  <a:off x="4708681" y="5595834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7010" y="41202"/>
                      </a:moveTo>
                      <a:cubicBezTo>
                        <a:pt x="6388" y="41151"/>
                        <a:pt x="5455" y="40892"/>
                        <a:pt x="4937" y="40374"/>
                      </a:cubicBezTo>
                      <a:cubicBezTo>
                        <a:pt x="4418" y="39855"/>
                        <a:pt x="4159" y="39129"/>
                        <a:pt x="4315" y="38404"/>
                      </a:cubicBezTo>
                      <a:cubicBezTo>
                        <a:pt x="5973" y="27673"/>
                        <a:pt x="4315" y="13574"/>
                        <a:pt x="168" y="3310"/>
                      </a:cubicBezTo>
                      <a:cubicBezTo>
                        <a:pt x="-351" y="2014"/>
                        <a:pt x="375" y="615"/>
                        <a:pt x="1775" y="148"/>
                      </a:cubicBezTo>
                      <a:cubicBezTo>
                        <a:pt x="3174" y="-319"/>
                        <a:pt x="4781" y="355"/>
                        <a:pt x="5299" y="1651"/>
                      </a:cubicBezTo>
                      <a:cubicBezTo>
                        <a:pt x="9343" y="11708"/>
                        <a:pt x="11157" y="25237"/>
                        <a:pt x="10068" y="36226"/>
                      </a:cubicBezTo>
                      <a:cubicBezTo>
                        <a:pt x="23650" y="35656"/>
                        <a:pt x="43088" y="31457"/>
                        <a:pt x="55529" y="27517"/>
                      </a:cubicBezTo>
                      <a:cubicBezTo>
                        <a:pt x="56981" y="27051"/>
                        <a:pt x="58484" y="27725"/>
                        <a:pt x="59002" y="29021"/>
                      </a:cubicBezTo>
                      <a:cubicBezTo>
                        <a:pt x="59520" y="30317"/>
                        <a:pt x="58743" y="31717"/>
                        <a:pt x="57343" y="32183"/>
                      </a:cubicBezTo>
                      <a:cubicBezTo>
                        <a:pt x="43503" y="36589"/>
                        <a:pt x="21213" y="41254"/>
                        <a:pt x="7062" y="412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46" name="Google Shape;16146;p34"/>
                <p:cNvSpPr/>
                <p:nvPr/>
              </p:nvSpPr>
              <p:spPr>
                <a:xfrm>
                  <a:off x="4698989" y="5606129"/>
                  <a:ext cx="66157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7" h="48480" extrusionOk="0">
                      <a:moveTo>
                        <a:pt x="11777" y="48481"/>
                      </a:moveTo>
                      <a:cubicBezTo>
                        <a:pt x="9445" y="48481"/>
                        <a:pt x="7164" y="48377"/>
                        <a:pt x="4987" y="48222"/>
                      </a:cubicBezTo>
                      <a:cubicBezTo>
                        <a:pt x="3639" y="48118"/>
                        <a:pt x="2602" y="47133"/>
                        <a:pt x="2498" y="45941"/>
                      </a:cubicBezTo>
                      <a:cubicBezTo>
                        <a:pt x="1980" y="40343"/>
                        <a:pt x="2032" y="34692"/>
                        <a:pt x="2084" y="29301"/>
                      </a:cubicBezTo>
                      <a:cubicBezTo>
                        <a:pt x="2135" y="20334"/>
                        <a:pt x="2239" y="11832"/>
                        <a:pt x="62" y="3020"/>
                      </a:cubicBezTo>
                      <a:cubicBezTo>
                        <a:pt x="-249" y="1672"/>
                        <a:pt x="632" y="376"/>
                        <a:pt x="2135" y="65"/>
                      </a:cubicBezTo>
                      <a:cubicBezTo>
                        <a:pt x="3587" y="-246"/>
                        <a:pt x="5090" y="584"/>
                        <a:pt x="5401" y="1931"/>
                      </a:cubicBezTo>
                      <a:cubicBezTo>
                        <a:pt x="7734" y="11262"/>
                        <a:pt x="7630" y="20437"/>
                        <a:pt x="7579" y="29301"/>
                      </a:cubicBezTo>
                      <a:cubicBezTo>
                        <a:pt x="7579" y="33915"/>
                        <a:pt x="7475" y="38684"/>
                        <a:pt x="7786" y="43401"/>
                      </a:cubicBezTo>
                      <a:cubicBezTo>
                        <a:pt x="27898" y="44334"/>
                        <a:pt x="54698" y="37803"/>
                        <a:pt x="62681" y="35677"/>
                      </a:cubicBezTo>
                      <a:cubicBezTo>
                        <a:pt x="64132" y="35315"/>
                        <a:pt x="65635" y="36040"/>
                        <a:pt x="66050" y="37388"/>
                      </a:cubicBezTo>
                      <a:cubicBezTo>
                        <a:pt x="66465" y="38684"/>
                        <a:pt x="65635" y="40083"/>
                        <a:pt x="64184" y="40446"/>
                      </a:cubicBezTo>
                      <a:cubicBezTo>
                        <a:pt x="56564" y="42467"/>
                        <a:pt x="32097" y="48429"/>
                        <a:pt x="11777" y="484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47" name="Google Shape;16147;p34"/>
                <p:cNvSpPr/>
                <p:nvPr/>
              </p:nvSpPr>
              <p:spPr>
                <a:xfrm>
                  <a:off x="4687751" y="5624545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5" y="48571"/>
                      </a:moveTo>
                      <a:cubicBezTo>
                        <a:pt x="2073" y="48571"/>
                        <a:pt x="1451" y="48363"/>
                        <a:pt x="985" y="48001"/>
                      </a:cubicBezTo>
                      <a:cubicBezTo>
                        <a:pt x="363" y="47534"/>
                        <a:pt x="0" y="46808"/>
                        <a:pt x="0" y="46031"/>
                      </a:cubicBezTo>
                      <a:cubicBezTo>
                        <a:pt x="103" y="40070"/>
                        <a:pt x="259" y="34108"/>
                        <a:pt x="466" y="28147"/>
                      </a:cubicBezTo>
                      <a:cubicBezTo>
                        <a:pt x="725" y="19749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0" y="0"/>
                      </a:cubicBezTo>
                      <a:lnTo>
                        <a:pt x="3680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144"/>
                        <a:pt x="6220" y="19853"/>
                        <a:pt x="5909" y="28303"/>
                      </a:cubicBezTo>
                      <a:cubicBezTo>
                        <a:pt x="5754" y="33227"/>
                        <a:pt x="5598" y="38100"/>
                        <a:pt x="5495" y="43024"/>
                      </a:cubicBezTo>
                      <a:cubicBezTo>
                        <a:pt x="10782" y="42143"/>
                        <a:pt x="16173" y="41573"/>
                        <a:pt x="21460" y="41002"/>
                      </a:cubicBezTo>
                      <a:cubicBezTo>
                        <a:pt x="31465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2"/>
                      </a:cubicBezTo>
                      <a:cubicBezTo>
                        <a:pt x="43076" y="43646"/>
                        <a:pt x="32450" y="44786"/>
                        <a:pt x="22186" y="45927"/>
                      </a:cubicBezTo>
                      <a:cubicBezTo>
                        <a:pt x="15914" y="46601"/>
                        <a:pt x="9434" y="47327"/>
                        <a:pt x="3369" y="48467"/>
                      </a:cubicBezTo>
                      <a:cubicBezTo>
                        <a:pt x="3162" y="48467"/>
                        <a:pt x="3006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48" name="Google Shape;16148;p34"/>
                <p:cNvSpPr/>
                <p:nvPr/>
              </p:nvSpPr>
              <p:spPr>
                <a:xfrm>
                  <a:off x="4671992" y="5645072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6" y="48571"/>
                      </a:moveTo>
                      <a:cubicBezTo>
                        <a:pt x="2074" y="48571"/>
                        <a:pt x="1452" y="48363"/>
                        <a:pt x="985" y="48001"/>
                      </a:cubicBezTo>
                      <a:cubicBezTo>
                        <a:pt x="363" y="47535"/>
                        <a:pt x="0" y="46809"/>
                        <a:pt x="0" y="46031"/>
                      </a:cubicBezTo>
                      <a:cubicBezTo>
                        <a:pt x="104" y="40070"/>
                        <a:pt x="259" y="34056"/>
                        <a:pt x="467" y="28096"/>
                      </a:cubicBezTo>
                      <a:cubicBezTo>
                        <a:pt x="726" y="19698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1" y="0"/>
                      </a:cubicBezTo>
                      <a:lnTo>
                        <a:pt x="3681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093"/>
                        <a:pt x="6220" y="19801"/>
                        <a:pt x="5909" y="28251"/>
                      </a:cubicBezTo>
                      <a:cubicBezTo>
                        <a:pt x="5754" y="33176"/>
                        <a:pt x="5598" y="38100"/>
                        <a:pt x="5495" y="43025"/>
                      </a:cubicBezTo>
                      <a:cubicBezTo>
                        <a:pt x="10782" y="42143"/>
                        <a:pt x="16173" y="41573"/>
                        <a:pt x="21460" y="41003"/>
                      </a:cubicBezTo>
                      <a:cubicBezTo>
                        <a:pt x="31413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3"/>
                      </a:cubicBezTo>
                      <a:cubicBezTo>
                        <a:pt x="43076" y="43647"/>
                        <a:pt x="32450" y="44787"/>
                        <a:pt x="22186" y="45927"/>
                      </a:cubicBezTo>
                      <a:cubicBezTo>
                        <a:pt x="15914" y="46601"/>
                        <a:pt x="9434" y="47327"/>
                        <a:pt x="3370" y="48467"/>
                      </a:cubicBezTo>
                      <a:cubicBezTo>
                        <a:pt x="3162" y="48467"/>
                        <a:pt x="3007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49" name="Google Shape;16149;p34"/>
                <p:cNvSpPr/>
                <p:nvPr/>
              </p:nvSpPr>
              <p:spPr>
                <a:xfrm>
                  <a:off x="4732160" y="5595560"/>
                  <a:ext cx="29547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7" h="20379" extrusionOk="0">
                      <a:moveTo>
                        <a:pt x="5924" y="20380"/>
                      </a:moveTo>
                      <a:cubicBezTo>
                        <a:pt x="4784" y="20380"/>
                        <a:pt x="3747" y="19758"/>
                        <a:pt x="3332" y="18720"/>
                      </a:cubicBezTo>
                      <a:cubicBezTo>
                        <a:pt x="1207" y="13330"/>
                        <a:pt x="66" y="3118"/>
                        <a:pt x="15" y="2703"/>
                      </a:cubicBezTo>
                      <a:cubicBezTo>
                        <a:pt x="-141" y="1355"/>
                        <a:pt x="948" y="111"/>
                        <a:pt x="2451" y="7"/>
                      </a:cubicBezTo>
                      <a:cubicBezTo>
                        <a:pt x="3954" y="-96"/>
                        <a:pt x="5302" y="889"/>
                        <a:pt x="5458" y="2237"/>
                      </a:cubicBezTo>
                      <a:cubicBezTo>
                        <a:pt x="5458" y="2341"/>
                        <a:pt x="6287" y="9857"/>
                        <a:pt x="7738" y="14988"/>
                      </a:cubicBezTo>
                      <a:cubicBezTo>
                        <a:pt x="8309" y="14885"/>
                        <a:pt x="8931" y="14781"/>
                        <a:pt x="9604" y="14626"/>
                      </a:cubicBezTo>
                      <a:cubicBezTo>
                        <a:pt x="14736" y="13641"/>
                        <a:pt x="22512" y="12138"/>
                        <a:pt x="25104" y="10220"/>
                      </a:cubicBezTo>
                      <a:cubicBezTo>
                        <a:pt x="26244" y="9338"/>
                        <a:pt x="28006" y="9494"/>
                        <a:pt x="28939" y="10582"/>
                      </a:cubicBezTo>
                      <a:cubicBezTo>
                        <a:pt x="29873" y="11619"/>
                        <a:pt x="29717" y="13226"/>
                        <a:pt x="28577" y="14056"/>
                      </a:cubicBezTo>
                      <a:cubicBezTo>
                        <a:pt x="24948" y="16751"/>
                        <a:pt x="17069" y="18254"/>
                        <a:pt x="10693" y="19498"/>
                      </a:cubicBezTo>
                      <a:cubicBezTo>
                        <a:pt x="9086" y="19809"/>
                        <a:pt x="7635" y="20068"/>
                        <a:pt x="6494" y="20328"/>
                      </a:cubicBezTo>
                      <a:cubicBezTo>
                        <a:pt x="6287" y="20328"/>
                        <a:pt x="6028" y="20380"/>
                        <a:pt x="5821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150" name="Google Shape;16150;p34"/>
              <p:cNvGrpSpPr/>
              <p:nvPr/>
            </p:nvGrpSpPr>
            <p:grpSpPr>
              <a:xfrm>
                <a:off x="4652388" y="5429117"/>
                <a:ext cx="64998" cy="75943"/>
                <a:chOff x="4652388" y="5429117"/>
                <a:chExt cx="64998" cy="75943"/>
              </a:xfrm>
            </p:grpSpPr>
            <p:sp>
              <p:nvSpPr>
                <p:cNvPr id="16151" name="Google Shape;16151;p34"/>
                <p:cNvSpPr/>
                <p:nvPr/>
              </p:nvSpPr>
              <p:spPr>
                <a:xfrm>
                  <a:off x="4652388" y="5429117"/>
                  <a:ext cx="53359" cy="75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9" h="75943" extrusionOk="0">
                      <a:moveTo>
                        <a:pt x="1721" y="75944"/>
                      </a:moveTo>
                      <a:cubicBezTo>
                        <a:pt x="1099" y="75944"/>
                        <a:pt x="528" y="75632"/>
                        <a:pt x="217" y="75114"/>
                      </a:cubicBezTo>
                      <a:cubicBezTo>
                        <a:pt x="-249" y="74388"/>
                        <a:pt x="62" y="73456"/>
                        <a:pt x="891" y="73041"/>
                      </a:cubicBezTo>
                      <a:cubicBezTo>
                        <a:pt x="6023" y="70553"/>
                        <a:pt x="8978" y="65628"/>
                        <a:pt x="11829" y="60859"/>
                      </a:cubicBezTo>
                      <a:cubicBezTo>
                        <a:pt x="12658" y="59459"/>
                        <a:pt x="13436" y="58163"/>
                        <a:pt x="14265" y="56919"/>
                      </a:cubicBezTo>
                      <a:cubicBezTo>
                        <a:pt x="16131" y="54173"/>
                        <a:pt x="17894" y="51373"/>
                        <a:pt x="19656" y="48574"/>
                      </a:cubicBezTo>
                      <a:cubicBezTo>
                        <a:pt x="21937" y="44997"/>
                        <a:pt x="24322" y="41265"/>
                        <a:pt x="26810" y="37636"/>
                      </a:cubicBezTo>
                      <a:cubicBezTo>
                        <a:pt x="28728" y="34837"/>
                        <a:pt x="31319" y="31675"/>
                        <a:pt x="34067" y="28306"/>
                      </a:cubicBezTo>
                      <a:cubicBezTo>
                        <a:pt x="41324" y="19338"/>
                        <a:pt x="49514" y="9178"/>
                        <a:pt x="50032" y="1454"/>
                      </a:cubicBezTo>
                      <a:cubicBezTo>
                        <a:pt x="50084" y="625"/>
                        <a:pt x="50810" y="-49"/>
                        <a:pt x="51795" y="3"/>
                      </a:cubicBezTo>
                      <a:cubicBezTo>
                        <a:pt x="52728" y="55"/>
                        <a:pt x="53454" y="780"/>
                        <a:pt x="53350" y="1610"/>
                      </a:cubicBezTo>
                      <a:cubicBezTo>
                        <a:pt x="52780" y="10266"/>
                        <a:pt x="44279" y="20789"/>
                        <a:pt x="36762" y="30120"/>
                      </a:cubicBezTo>
                      <a:cubicBezTo>
                        <a:pt x="34067" y="33438"/>
                        <a:pt x="31527" y="36600"/>
                        <a:pt x="29661" y="39295"/>
                      </a:cubicBezTo>
                      <a:cubicBezTo>
                        <a:pt x="27173" y="42872"/>
                        <a:pt x="24840" y="46552"/>
                        <a:pt x="22559" y="50129"/>
                      </a:cubicBezTo>
                      <a:cubicBezTo>
                        <a:pt x="20745" y="52929"/>
                        <a:pt x="18982" y="55779"/>
                        <a:pt x="17116" y="58527"/>
                      </a:cubicBezTo>
                      <a:cubicBezTo>
                        <a:pt x="16339" y="59719"/>
                        <a:pt x="15561" y="61015"/>
                        <a:pt x="14732" y="62363"/>
                      </a:cubicBezTo>
                      <a:cubicBezTo>
                        <a:pt x="11777" y="67287"/>
                        <a:pt x="8408" y="72886"/>
                        <a:pt x="2446" y="75788"/>
                      </a:cubicBezTo>
                      <a:cubicBezTo>
                        <a:pt x="2187" y="75892"/>
                        <a:pt x="1928" y="75944"/>
                        <a:pt x="1669" y="7594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52" name="Google Shape;16152;p34"/>
                <p:cNvSpPr/>
                <p:nvPr/>
              </p:nvSpPr>
              <p:spPr>
                <a:xfrm>
                  <a:off x="4679397" y="5433798"/>
                  <a:ext cx="37989" cy="2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89" h="25127" extrusionOk="0">
                      <a:moveTo>
                        <a:pt x="6540" y="25076"/>
                      </a:moveTo>
                      <a:cubicBezTo>
                        <a:pt x="6125" y="25076"/>
                        <a:pt x="5710" y="24921"/>
                        <a:pt x="5399" y="24661"/>
                      </a:cubicBezTo>
                      <a:cubicBezTo>
                        <a:pt x="5036" y="24350"/>
                        <a:pt x="4881" y="23935"/>
                        <a:pt x="4881" y="23469"/>
                      </a:cubicBezTo>
                      <a:cubicBezTo>
                        <a:pt x="5244" y="16782"/>
                        <a:pt x="3326" y="8229"/>
                        <a:pt x="164" y="2164"/>
                      </a:cubicBezTo>
                      <a:cubicBezTo>
                        <a:pt x="-251" y="1387"/>
                        <a:pt x="164" y="505"/>
                        <a:pt x="941" y="143"/>
                      </a:cubicBezTo>
                      <a:cubicBezTo>
                        <a:pt x="1771" y="-221"/>
                        <a:pt x="2756" y="143"/>
                        <a:pt x="3170" y="868"/>
                      </a:cubicBezTo>
                      <a:cubicBezTo>
                        <a:pt x="6280" y="6829"/>
                        <a:pt x="8250" y="15020"/>
                        <a:pt x="8250" y="21862"/>
                      </a:cubicBezTo>
                      <a:cubicBezTo>
                        <a:pt x="16544" y="20825"/>
                        <a:pt x="28207" y="17248"/>
                        <a:pt x="35620" y="14190"/>
                      </a:cubicBezTo>
                      <a:cubicBezTo>
                        <a:pt x="36449" y="13827"/>
                        <a:pt x="37486" y="14190"/>
                        <a:pt x="37849" y="14968"/>
                      </a:cubicBezTo>
                      <a:cubicBezTo>
                        <a:pt x="38212" y="15745"/>
                        <a:pt x="37849" y="16626"/>
                        <a:pt x="37020" y="16989"/>
                      </a:cubicBezTo>
                      <a:cubicBezTo>
                        <a:pt x="28830" y="20410"/>
                        <a:pt x="15404" y="24402"/>
                        <a:pt x="6695" y="25128"/>
                      </a:cubicBezTo>
                      <a:cubicBezTo>
                        <a:pt x="6695" y="25128"/>
                        <a:pt x="6591" y="25128"/>
                        <a:pt x="6540" y="2512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53" name="Google Shape;16153;p34"/>
                <p:cNvSpPr/>
                <p:nvPr/>
              </p:nvSpPr>
              <p:spPr>
                <a:xfrm>
                  <a:off x="4674079" y="5440659"/>
                  <a:ext cx="42824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24" h="29463" extrusionOk="0">
                      <a:moveTo>
                        <a:pt x="5897" y="29463"/>
                      </a:moveTo>
                      <a:cubicBezTo>
                        <a:pt x="5067" y="29463"/>
                        <a:pt x="4393" y="28945"/>
                        <a:pt x="4238" y="28219"/>
                      </a:cubicBezTo>
                      <a:cubicBezTo>
                        <a:pt x="3564" y="24798"/>
                        <a:pt x="3253" y="21377"/>
                        <a:pt x="2942" y="18008"/>
                      </a:cubicBezTo>
                      <a:cubicBezTo>
                        <a:pt x="2423" y="12513"/>
                        <a:pt x="1957" y="7277"/>
                        <a:pt x="91" y="1990"/>
                      </a:cubicBezTo>
                      <a:cubicBezTo>
                        <a:pt x="-220" y="1161"/>
                        <a:pt x="298" y="331"/>
                        <a:pt x="1179" y="72"/>
                      </a:cubicBezTo>
                      <a:cubicBezTo>
                        <a:pt x="2061" y="-187"/>
                        <a:pt x="2994" y="279"/>
                        <a:pt x="3305" y="1057"/>
                      </a:cubicBezTo>
                      <a:cubicBezTo>
                        <a:pt x="5326" y="6655"/>
                        <a:pt x="5845" y="12305"/>
                        <a:pt x="6311" y="17748"/>
                      </a:cubicBezTo>
                      <a:cubicBezTo>
                        <a:pt x="6570" y="20600"/>
                        <a:pt x="6830" y="23502"/>
                        <a:pt x="7296" y="26353"/>
                      </a:cubicBezTo>
                      <a:cubicBezTo>
                        <a:pt x="19685" y="25886"/>
                        <a:pt x="35755" y="20496"/>
                        <a:pt x="40523" y="18785"/>
                      </a:cubicBezTo>
                      <a:cubicBezTo>
                        <a:pt x="41405" y="18474"/>
                        <a:pt x="42338" y="18837"/>
                        <a:pt x="42700" y="19666"/>
                      </a:cubicBezTo>
                      <a:cubicBezTo>
                        <a:pt x="43063" y="20444"/>
                        <a:pt x="42597" y="21325"/>
                        <a:pt x="41767" y="21636"/>
                      </a:cubicBezTo>
                      <a:cubicBezTo>
                        <a:pt x="36688" y="23450"/>
                        <a:pt x="19063" y="29360"/>
                        <a:pt x="5897" y="29412"/>
                      </a:cubicBezTo>
                      <a:lnTo>
                        <a:pt x="5897" y="2941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54" name="Google Shape;16154;p34"/>
                <p:cNvSpPr/>
                <p:nvPr/>
              </p:nvSpPr>
              <p:spPr>
                <a:xfrm>
                  <a:off x="4668924" y="5452547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0"/>
                      </a:cubicBezTo>
                      <a:cubicBezTo>
                        <a:pt x="2447" y="29291"/>
                        <a:pt x="2188" y="28876"/>
                        <a:pt x="2136" y="28410"/>
                      </a:cubicBezTo>
                      <a:cubicBezTo>
                        <a:pt x="1825" y="24729"/>
                        <a:pt x="1566" y="21049"/>
                        <a:pt x="1306" y="17420"/>
                      </a:cubicBezTo>
                      <a:cubicBezTo>
                        <a:pt x="944" y="12237"/>
                        <a:pt x="581" y="6897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499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29"/>
                        <a:pt x="4624" y="17213"/>
                      </a:cubicBezTo>
                      <a:cubicBezTo>
                        <a:pt x="4831" y="20220"/>
                        <a:pt x="5039" y="23278"/>
                        <a:pt x="5298" y="26284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6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8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55" name="Google Shape;16155;p34"/>
                <p:cNvSpPr/>
                <p:nvPr/>
              </p:nvSpPr>
              <p:spPr>
                <a:xfrm>
                  <a:off x="4660526" y="5465920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1"/>
                      </a:cubicBezTo>
                      <a:cubicBezTo>
                        <a:pt x="2447" y="29291"/>
                        <a:pt x="2188" y="28877"/>
                        <a:pt x="2136" y="28410"/>
                      </a:cubicBezTo>
                      <a:cubicBezTo>
                        <a:pt x="1825" y="24729"/>
                        <a:pt x="1566" y="21101"/>
                        <a:pt x="1306" y="17421"/>
                      </a:cubicBezTo>
                      <a:cubicBezTo>
                        <a:pt x="944" y="12237"/>
                        <a:pt x="581" y="6898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395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30"/>
                        <a:pt x="4624" y="17213"/>
                      </a:cubicBezTo>
                      <a:cubicBezTo>
                        <a:pt x="4831" y="20220"/>
                        <a:pt x="5039" y="23227"/>
                        <a:pt x="5298" y="26285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7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9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56" name="Google Shape;16156;p34"/>
                <p:cNvSpPr/>
                <p:nvPr/>
              </p:nvSpPr>
              <p:spPr>
                <a:xfrm>
                  <a:off x="4693842" y="5432410"/>
                  <a:ext cx="18758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58" h="12416" extrusionOk="0">
                      <a:moveTo>
                        <a:pt x="4535" y="12417"/>
                      </a:moveTo>
                      <a:cubicBezTo>
                        <a:pt x="3913" y="12417"/>
                        <a:pt x="3291" y="12105"/>
                        <a:pt x="3032" y="11535"/>
                      </a:cubicBezTo>
                      <a:cubicBezTo>
                        <a:pt x="1373" y="8321"/>
                        <a:pt x="77" y="2153"/>
                        <a:pt x="25" y="1842"/>
                      </a:cubicBezTo>
                      <a:cubicBezTo>
                        <a:pt x="-130" y="1013"/>
                        <a:pt x="440" y="235"/>
                        <a:pt x="1373" y="28"/>
                      </a:cubicBezTo>
                      <a:cubicBezTo>
                        <a:pt x="2254" y="-128"/>
                        <a:pt x="3187" y="391"/>
                        <a:pt x="3343" y="1220"/>
                      </a:cubicBezTo>
                      <a:cubicBezTo>
                        <a:pt x="3343" y="1272"/>
                        <a:pt x="4328" y="5833"/>
                        <a:pt x="5520" y="8943"/>
                      </a:cubicBezTo>
                      <a:cubicBezTo>
                        <a:pt x="5883" y="8840"/>
                        <a:pt x="6246" y="8736"/>
                        <a:pt x="6609" y="8633"/>
                      </a:cubicBezTo>
                      <a:cubicBezTo>
                        <a:pt x="9719" y="7751"/>
                        <a:pt x="14384" y="6455"/>
                        <a:pt x="15888" y="5107"/>
                      </a:cubicBezTo>
                      <a:cubicBezTo>
                        <a:pt x="16561" y="4537"/>
                        <a:pt x="17598" y="4537"/>
                        <a:pt x="18272" y="5107"/>
                      </a:cubicBezTo>
                      <a:cubicBezTo>
                        <a:pt x="18946" y="5729"/>
                        <a:pt x="18894" y="6663"/>
                        <a:pt x="18272" y="7285"/>
                      </a:cubicBezTo>
                      <a:cubicBezTo>
                        <a:pt x="16199" y="9151"/>
                        <a:pt x="11430" y="10447"/>
                        <a:pt x="7645" y="11535"/>
                      </a:cubicBezTo>
                      <a:cubicBezTo>
                        <a:pt x="6660" y="11795"/>
                        <a:pt x="5831" y="12054"/>
                        <a:pt x="5157" y="12261"/>
                      </a:cubicBezTo>
                      <a:cubicBezTo>
                        <a:pt x="5002" y="12313"/>
                        <a:pt x="4794" y="12365"/>
                        <a:pt x="4587" y="1236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157" name="Google Shape;16157;p34"/>
              <p:cNvGrpSpPr/>
              <p:nvPr/>
            </p:nvGrpSpPr>
            <p:grpSpPr>
              <a:xfrm>
                <a:off x="4656558" y="5705800"/>
                <a:ext cx="83632" cy="81770"/>
                <a:chOff x="4656558" y="5705800"/>
                <a:chExt cx="83632" cy="81770"/>
              </a:xfrm>
            </p:grpSpPr>
            <p:sp>
              <p:nvSpPr>
                <p:cNvPr id="16158" name="Google Shape;16158;p34"/>
                <p:cNvSpPr/>
                <p:nvPr/>
              </p:nvSpPr>
              <p:spPr>
                <a:xfrm>
                  <a:off x="4656558" y="5705800"/>
                  <a:ext cx="73047" cy="81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47" h="81770" extrusionOk="0">
                      <a:moveTo>
                        <a:pt x="1957" y="81770"/>
                      </a:moveTo>
                      <a:cubicBezTo>
                        <a:pt x="1180" y="81770"/>
                        <a:pt x="454" y="81356"/>
                        <a:pt x="143" y="80630"/>
                      </a:cubicBezTo>
                      <a:cubicBezTo>
                        <a:pt x="-272" y="79697"/>
                        <a:pt x="247" y="78660"/>
                        <a:pt x="1283" y="78297"/>
                      </a:cubicBezTo>
                      <a:cubicBezTo>
                        <a:pt x="7608" y="76069"/>
                        <a:pt x="11755" y="70729"/>
                        <a:pt x="15798" y="65546"/>
                      </a:cubicBezTo>
                      <a:cubicBezTo>
                        <a:pt x="16990" y="64042"/>
                        <a:pt x="18079" y="62591"/>
                        <a:pt x="19219" y="61295"/>
                      </a:cubicBezTo>
                      <a:cubicBezTo>
                        <a:pt x="21811" y="58340"/>
                        <a:pt x="24247" y="55334"/>
                        <a:pt x="26735" y="52327"/>
                      </a:cubicBezTo>
                      <a:cubicBezTo>
                        <a:pt x="29949" y="48439"/>
                        <a:pt x="33267" y="44448"/>
                        <a:pt x="36740" y="40560"/>
                      </a:cubicBezTo>
                      <a:cubicBezTo>
                        <a:pt x="39435" y="37554"/>
                        <a:pt x="42857" y="34184"/>
                        <a:pt x="46537" y="30608"/>
                      </a:cubicBezTo>
                      <a:cubicBezTo>
                        <a:pt x="56282" y="21122"/>
                        <a:pt x="67375" y="10391"/>
                        <a:pt x="69138" y="1475"/>
                      </a:cubicBezTo>
                      <a:cubicBezTo>
                        <a:pt x="69345" y="490"/>
                        <a:pt x="70382" y="-132"/>
                        <a:pt x="71419" y="24"/>
                      </a:cubicBezTo>
                      <a:cubicBezTo>
                        <a:pt x="72507" y="179"/>
                        <a:pt x="73181" y="1112"/>
                        <a:pt x="73026" y="2097"/>
                      </a:cubicBezTo>
                      <a:cubicBezTo>
                        <a:pt x="71056" y="12050"/>
                        <a:pt x="59548" y="23195"/>
                        <a:pt x="49440" y="33044"/>
                      </a:cubicBezTo>
                      <a:cubicBezTo>
                        <a:pt x="45811" y="36569"/>
                        <a:pt x="42390" y="39887"/>
                        <a:pt x="39798" y="42789"/>
                      </a:cubicBezTo>
                      <a:cubicBezTo>
                        <a:pt x="36377" y="46625"/>
                        <a:pt x="33059" y="50617"/>
                        <a:pt x="29897" y="54452"/>
                      </a:cubicBezTo>
                      <a:cubicBezTo>
                        <a:pt x="27409" y="57459"/>
                        <a:pt x="24869" y="60518"/>
                        <a:pt x="22329" y="63524"/>
                      </a:cubicBezTo>
                      <a:cubicBezTo>
                        <a:pt x="21240" y="64820"/>
                        <a:pt x="20100" y="66219"/>
                        <a:pt x="19012" y="67671"/>
                      </a:cubicBezTo>
                      <a:cubicBezTo>
                        <a:pt x="14813" y="73010"/>
                        <a:pt x="10096" y="79075"/>
                        <a:pt x="2735" y="81667"/>
                      </a:cubicBezTo>
                      <a:cubicBezTo>
                        <a:pt x="2476" y="81770"/>
                        <a:pt x="2268" y="81770"/>
                        <a:pt x="2009" y="817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59" name="Google Shape;16159;p34"/>
                <p:cNvSpPr/>
                <p:nvPr/>
              </p:nvSpPr>
              <p:spPr>
                <a:xfrm>
                  <a:off x="4698216" y="5708274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5449" y="29793"/>
                      </a:moveTo>
                      <a:cubicBezTo>
                        <a:pt x="5034" y="29793"/>
                        <a:pt x="4619" y="29793"/>
                        <a:pt x="4205" y="29793"/>
                      </a:cubicBezTo>
                      <a:cubicBezTo>
                        <a:pt x="3634" y="29793"/>
                        <a:pt x="3116" y="29534"/>
                        <a:pt x="2753" y="29119"/>
                      </a:cubicBezTo>
                      <a:cubicBezTo>
                        <a:pt x="2390" y="28704"/>
                        <a:pt x="2235" y="28186"/>
                        <a:pt x="2339" y="27668"/>
                      </a:cubicBezTo>
                      <a:cubicBezTo>
                        <a:pt x="3790" y="19996"/>
                        <a:pt x="2857" y="9836"/>
                        <a:pt x="110" y="2371"/>
                      </a:cubicBezTo>
                      <a:cubicBezTo>
                        <a:pt x="-253" y="1438"/>
                        <a:pt x="317" y="402"/>
                        <a:pt x="1354" y="90"/>
                      </a:cubicBezTo>
                      <a:cubicBezTo>
                        <a:pt x="2390" y="-220"/>
                        <a:pt x="3479" y="298"/>
                        <a:pt x="3842" y="1231"/>
                      </a:cubicBezTo>
                      <a:cubicBezTo>
                        <a:pt x="6537" y="8540"/>
                        <a:pt x="7574" y="18285"/>
                        <a:pt x="6537" y="26164"/>
                      </a:cubicBezTo>
                      <a:cubicBezTo>
                        <a:pt x="16283" y="26009"/>
                        <a:pt x="30382" y="23313"/>
                        <a:pt x="39402" y="20721"/>
                      </a:cubicBezTo>
                      <a:cubicBezTo>
                        <a:pt x="40439" y="20411"/>
                        <a:pt x="41527" y="20929"/>
                        <a:pt x="41890" y="21862"/>
                      </a:cubicBezTo>
                      <a:cubicBezTo>
                        <a:pt x="42201" y="22795"/>
                        <a:pt x="41631" y="23832"/>
                        <a:pt x="40594" y="24091"/>
                      </a:cubicBezTo>
                      <a:cubicBezTo>
                        <a:pt x="30952" y="26890"/>
                        <a:pt x="15661" y="29741"/>
                        <a:pt x="5500" y="297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60" name="Google Shape;16160;p34"/>
                <p:cNvSpPr/>
                <p:nvPr/>
              </p:nvSpPr>
              <p:spPr>
                <a:xfrm>
                  <a:off x="4690979" y="5715633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9472" y="34978"/>
                      </a:moveTo>
                      <a:cubicBezTo>
                        <a:pt x="7087" y="34978"/>
                        <a:pt x="4806" y="34874"/>
                        <a:pt x="2629" y="34667"/>
                      </a:cubicBezTo>
                      <a:cubicBezTo>
                        <a:pt x="1696" y="34563"/>
                        <a:pt x="919" y="33838"/>
                        <a:pt x="867" y="33008"/>
                      </a:cubicBezTo>
                      <a:cubicBezTo>
                        <a:pt x="608" y="28965"/>
                        <a:pt x="763" y="24922"/>
                        <a:pt x="919" y="21034"/>
                      </a:cubicBezTo>
                      <a:cubicBezTo>
                        <a:pt x="1178" y="14554"/>
                        <a:pt x="1385" y="8489"/>
                        <a:pt x="37" y="2114"/>
                      </a:cubicBezTo>
                      <a:cubicBezTo>
                        <a:pt x="-170" y="1128"/>
                        <a:pt x="504" y="196"/>
                        <a:pt x="1592" y="40"/>
                      </a:cubicBezTo>
                      <a:cubicBezTo>
                        <a:pt x="2629" y="-168"/>
                        <a:pt x="3666" y="454"/>
                        <a:pt x="3873" y="1440"/>
                      </a:cubicBezTo>
                      <a:cubicBezTo>
                        <a:pt x="5325" y="8178"/>
                        <a:pt x="5065" y="14813"/>
                        <a:pt x="4806" y="21189"/>
                      </a:cubicBezTo>
                      <a:cubicBezTo>
                        <a:pt x="4703" y="24507"/>
                        <a:pt x="4547" y="27928"/>
                        <a:pt x="4651" y="31298"/>
                      </a:cubicBezTo>
                      <a:cubicBezTo>
                        <a:pt x="19113" y="32334"/>
                        <a:pt x="38500" y="28084"/>
                        <a:pt x="44306" y="26736"/>
                      </a:cubicBezTo>
                      <a:cubicBezTo>
                        <a:pt x="45343" y="26477"/>
                        <a:pt x="46431" y="27047"/>
                        <a:pt x="46691" y="28032"/>
                      </a:cubicBezTo>
                      <a:cubicBezTo>
                        <a:pt x="46950" y="28965"/>
                        <a:pt x="46328" y="29950"/>
                        <a:pt x="45291" y="30209"/>
                      </a:cubicBezTo>
                      <a:cubicBezTo>
                        <a:pt x="40003" y="31453"/>
                        <a:pt x="23571" y="35030"/>
                        <a:pt x="9368" y="3503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61" name="Google Shape;16161;p34"/>
                <p:cNvSpPr/>
                <p:nvPr/>
              </p:nvSpPr>
              <p:spPr>
                <a:xfrm>
                  <a:off x="4681582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1970" y="34834"/>
                      </a:moveTo>
                      <a:cubicBezTo>
                        <a:pt x="1503" y="34834"/>
                        <a:pt x="1037" y="34678"/>
                        <a:pt x="674" y="34420"/>
                      </a:cubicBezTo>
                      <a:cubicBezTo>
                        <a:pt x="207" y="34056"/>
                        <a:pt x="0" y="33538"/>
                        <a:pt x="0" y="33020"/>
                      </a:cubicBezTo>
                      <a:cubicBezTo>
                        <a:pt x="207" y="28717"/>
                        <a:pt x="466" y="24467"/>
                        <a:pt x="726" y="20165"/>
                      </a:cubicBezTo>
                      <a:cubicBezTo>
                        <a:pt x="1088" y="14099"/>
                        <a:pt x="1503" y="7879"/>
                        <a:pt x="1659" y="1762"/>
                      </a:cubicBezTo>
                      <a:cubicBezTo>
                        <a:pt x="1659" y="778"/>
                        <a:pt x="2540" y="0"/>
                        <a:pt x="3629" y="0"/>
                      </a:cubicBezTo>
                      <a:cubicBezTo>
                        <a:pt x="3629" y="0"/>
                        <a:pt x="3629" y="0"/>
                        <a:pt x="3629" y="0"/>
                      </a:cubicBezTo>
                      <a:cubicBezTo>
                        <a:pt x="4717" y="0"/>
                        <a:pt x="5598" y="830"/>
                        <a:pt x="5547" y="1814"/>
                      </a:cubicBezTo>
                      <a:cubicBezTo>
                        <a:pt x="5391" y="8034"/>
                        <a:pt x="5028" y="14307"/>
                        <a:pt x="4614" y="20371"/>
                      </a:cubicBezTo>
                      <a:cubicBezTo>
                        <a:pt x="4406" y="23897"/>
                        <a:pt x="4147" y="27421"/>
                        <a:pt x="3991" y="30946"/>
                      </a:cubicBezTo>
                      <a:cubicBezTo>
                        <a:pt x="7827" y="30428"/>
                        <a:pt x="11715" y="30117"/>
                        <a:pt x="15499" y="29754"/>
                      </a:cubicBezTo>
                      <a:cubicBezTo>
                        <a:pt x="22705" y="29132"/>
                        <a:pt x="30169" y="28510"/>
                        <a:pt x="36804" y="26540"/>
                      </a:cubicBezTo>
                      <a:cubicBezTo>
                        <a:pt x="37841" y="26229"/>
                        <a:pt x="38929" y="26748"/>
                        <a:pt x="39292" y="27681"/>
                      </a:cubicBezTo>
                      <a:cubicBezTo>
                        <a:pt x="39655" y="28614"/>
                        <a:pt x="39085" y="29650"/>
                        <a:pt x="38048" y="29962"/>
                      </a:cubicBezTo>
                      <a:cubicBezTo>
                        <a:pt x="30998" y="32087"/>
                        <a:pt x="23327" y="32761"/>
                        <a:pt x="15862" y="33331"/>
                      </a:cubicBezTo>
                      <a:cubicBezTo>
                        <a:pt x="11352" y="33694"/>
                        <a:pt x="6635" y="34108"/>
                        <a:pt x="2281" y="34834"/>
                      </a:cubicBezTo>
                      <a:cubicBezTo>
                        <a:pt x="2177" y="34834"/>
                        <a:pt x="2022" y="34834"/>
                        <a:pt x="1918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62" name="Google Shape;16162;p34"/>
                <p:cNvSpPr/>
                <p:nvPr/>
              </p:nvSpPr>
              <p:spPr>
                <a:xfrm>
                  <a:off x="4669763" y="5743145"/>
                  <a:ext cx="39453" cy="34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88" extrusionOk="0">
                      <a:moveTo>
                        <a:pt x="1970" y="34888"/>
                      </a:moveTo>
                      <a:cubicBezTo>
                        <a:pt x="1503" y="34888"/>
                        <a:pt x="1037" y="34733"/>
                        <a:pt x="674" y="34473"/>
                      </a:cubicBezTo>
                      <a:cubicBezTo>
                        <a:pt x="208" y="34111"/>
                        <a:pt x="0" y="33592"/>
                        <a:pt x="0" y="33074"/>
                      </a:cubicBezTo>
                      <a:cubicBezTo>
                        <a:pt x="208" y="28771"/>
                        <a:pt x="467" y="24469"/>
                        <a:pt x="726" y="20166"/>
                      </a:cubicBezTo>
                      <a:cubicBezTo>
                        <a:pt x="1089" y="14154"/>
                        <a:pt x="1503" y="7881"/>
                        <a:pt x="1659" y="1765"/>
                      </a:cubicBezTo>
                      <a:cubicBezTo>
                        <a:pt x="1659" y="779"/>
                        <a:pt x="2592" y="-50"/>
                        <a:pt x="3681" y="2"/>
                      </a:cubicBezTo>
                      <a:cubicBezTo>
                        <a:pt x="4769" y="2"/>
                        <a:pt x="5650" y="831"/>
                        <a:pt x="5598" y="1816"/>
                      </a:cubicBezTo>
                      <a:cubicBezTo>
                        <a:pt x="5443" y="8037"/>
                        <a:pt x="5080" y="14257"/>
                        <a:pt x="4665" y="20322"/>
                      </a:cubicBezTo>
                      <a:cubicBezTo>
                        <a:pt x="4458" y="23847"/>
                        <a:pt x="4199" y="27424"/>
                        <a:pt x="4043" y="30949"/>
                      </a:cubicBezTo>
                      <a:cubicBezTo>
                        <a:pt x="7879" y="30430"/>
                        <a:pt x="11767" y="30067"/>
                        <a:pt x="15551" y="29757"/>
                      </a:cubicBezTo>
                      <a:cubicBezTo>
                        <a:pt x="22756" y="29135"/>
                        <a:pt x="30221" y="28513"/>
                        <a:pt x="36856" y="26543"/>
                      </a:cubicBezTo>
                      <a:cubicBezTo>
                        <a:pt x="37893" y="26231"/>
                        <a:pt x="38981" y="26750"/>
                        <a:pt x="39344" y="27683"/>
                      </a:cubicBezTo>
                      <a:cubicBezTo>
                        <a:pt x="39707" y="28616"/>
                        <a:pt x="39137" y="29653"/>
                        <a:pt x="38100" y="29963"/>
                      </a:cubicBezTo>
                      <a:cubicBezTo>
                        <a:pt x="31050" y="32089"/>
                        <a:pt x="23378" y="32763"/>
                        <a:pt x="15914" y="33333"/>
                      </a:cubicBezTo>
                      <a:cubicBezTo>
                        <a:pt x="11404" y="33696"/>
                        <a:pt x="6687" y="34111"/>
                        <a:pt x="2333" y="34836"/>
                      </a:cubicBezTo>
                      <a:cubicBezTo>
                        <a:pt x="2229" y="34836"/>
                        <a:pt x="2074" y="34836"/>
                        <a:pt x="1970" y="3483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63" name="Google Shape;16163;p34"/>
                <p:cNvSpPr/>
                <p:nvPr/>
              </p:nvSpPr>
              <p:spPr>
                <a:xfrm>
                  <a:off x="4715118" y="5708517"/>
                  <a:ext cx="21051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1" h="14775" extrusionOk="0">
                      <a:moveTo>
                        <a:pt x="3890" y="14776"/>
                      </a:moveTo>
                      <a:cubicBezTo>
                        <a:pt x="3061" y="14776"/>
                        <a:pt x="2283" y="14310"/>
                        <a:pt x="2024" y="13532"/>
                      </a:cubicBezTo>
                      <a:cubicBezTo>
                        <a:pt x="624" y="9592"/>
                        <a:pt x="2" y="2232"/>
                        <a:pt x="2" y="1921"/>
                      </a:cubicBezTo>
                      <a:cubicBezTo>
                        <a:pt x="-49" y="936"/>
                        <a:pt x="728" y="106"/>
                        <a:pt x="1817" y="3"/>
                      </a:cubicBezTo>
                      <a:cubicBezTo>
                        <a:pt x="2905" y="-49"/>
                        <a:pt x="3838" y="677"/>
                        <a:pt x="3890" y="1661"/>
                      </a:cubicBezTo>
                      <a:cubicBezTo>
                        <a:pt x="3890" y="1713"/>
                        <a:pt x="4305" y="7156"/>
                        <a:pt x="5290" y="10888"/>
                      </a:cubicBezTo>
                      <a:cubicBezTo>
                        <a:pt x="5705" y="10836"/>
                        <a:pt x="6171" y="10733"/>
                        <a:pt x="6638" y="10681"/>
                      </a:cubicBezTo>
                      <a:cubicBezTo>
                        <a:pt x="10370" y="10059"/>
                        <a:pt x="15968" y="9126"/>
                        <a:pt x="17886" y="7778"/>
                      </a:cubicBezTo>
                      <a:cubicBezTo>
                        <a:pt x="18715" y="7156"/>
                        <a:pt x="19960" y="7312"/>
                        <a:pt x="20634" y="8089"/>
                      </a:cubicBezTo>
                      <a:cubicBezTo>
                        <a:pt x="21307" y="8866"/>
                        <a:pt x="21152" y="10007"/>
                        <a:pt x="20271" y="10578"/>
                      </a:cubicBezTo>
                      <a:cubicBezTo>
                        <a:pt x="17575" y="12444"/>
                        <a:pt x="11873" y="13428"/>
                        <a:pt x="7312" y="14154"/>
                      </a:cubicBezTo>
                      <a:cubicBezTo>
                        <a:pt x="6171" y="14361"/>
                        <a:pt x="5083" y="14517"/>
                        <a:pt x="4253" y="14672"/>
                      </a:cubicBezTo>
                      <a:cubicBezTo>
                        <a:pt x="4098" y="14672"/>
                        <a:pt x="3994" y="14672"/>
                        <a:pt x="3838" y="1467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6164" name="Google Shape;16164;p34"/>
          <p:cNvGrpSpPr/>
          <p:nvPr/>
        </p:nvGrpSpPr>
        <p:grpSpPr>
          <a:xfrm>
            <a:off x="1142365" y="6005989"/>
            <a:ext cx="448051" cy="653952"/>
            <a:chOff x="3462096" y="4358792"/>
            <a:chExt cx="336038" cy="490464"/>
          </a:xfrm>
        </p:grpSpPr>
        <p:grpSp>
          <p:nvGrpSpPr>
            <p:cNvPr id="16165" name="Google Shape;16165;p34"/>
            <p:cNvGrpSpPr/>
            <p:nvPr/>
          </p:nvGrpSpPr>
          <p:grpSpPr>
            <a:xfrm>
              <a:off x="3462096" y="4358792"/>
              <a:ext cx="336038" cy="490464"/>
              <a:chOff x="3462096" y="4358792"/>
              <a:chExt cx="336038" cy="490464"/>
            </a:xfrm>
          </p:grpSpPr>
          <p:sp>
            <p:nvSpPr>
              <p:cNvPr id="16166" name="Google Shape;16166;p34"/>
              <p:cNvSpPr/>
              <p:nvPr/>
            </p:nvSpPr>
            <p:spPr>
              <a:xfrm>
                <a:off x="3620533" y="4769534"/>
                <a:ext cx="25227" cy="79723"/>
              </a:xfrm>
              <a:custGeom>
                <a:avLst/>
                <a:gdLst/>
                <a:ahLst/>
                <a:cxnLst/>
                <a:rect l="l" t="t" r="r" b="b"/>
                <a:pathLst>
                  <a:path w="34322" h="108467" extrusionOk="0">
                    <a:moveTo>
                      <a:pt x="1592" y="3939"/>
                    </a:moveTo>
                    <a:cubicBezTo>
                      <a:pt x="1592" y="37114"/>
                      <a:pt x="-2659" y="74178"/>
                      <a:pt x="2732" y="106887"/>
                    </a:cubicBezTo>
                    <a:cubicBezTo>
                      <a:pt x="9264" y="108960"/>
                      <a:pt x="19838" y="109064"/>
                      <a:pt x="26421" y="106783"/>
                    </a:cubicBezTo>
                    <a:cubicBezTo>
                      <a:pt x="27095" y="86463"/>
                      <a:pt x="30102" y="66402"/>
                      <a:pt x="30620" y="45979"/>
                    </a:cubicBezTo>
                    <a:cubicBezTo>
                      <a:pt x="30983" y="31827"/>
                      <a:pt x="35234" y="15913"/>
                      <a:pt x="34145" y="2228"/>
                    </a:cubicBezTo>
                    <a:cubicBezTo>
                      <a:pt x="26940" y="-674"/>
                      <a:pt x="17817" y="-1348"/>
                      <a:pt x="1540" y="393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167" name="Google Shape;16167;p34"/>
              <p:cNvSpPr/>
              <p:nvPr/>
            </p:nvSpPr>
            <p:spPr>
              <a:xfrm>
                <a:off x="3633162" y="4501036"/>
                <a:ext cx="12649" cy="12649"/>
              </a:xfrm>
              <a:custGeom>
                <a:avLst/>
                <a:gdLst/>
                <a:ahLst/>
                <a:cxnLst/>
                <a:rect l="l" t="t" r="r" b="b"/>
                <a:pathLst>
                  <a:path w="17209" h="17209" extrusionOk="0">
                    <a:moveTo>
                      <a:pt x="17210" y="8605"/>
                    </a:moveTo>
                    <a:cubicBezTo>
                      <a:pt x="17210" y="13357"/>
                      <a:pt x="13357" y="17210"/>
                      <a:pt x="8605" y="17210"/>
                    </a:cubicBezTo>
                    <a:cubicBezTo>
                      <a:pt x="3852" y="17210"/>
                      <a:pt x="0" y="13358"/>
                      <a:pt x="0" y="8605"/>
                    </a:cubicBezTo>
                    <a:cubicBezTo>
                      <a:pt x="0" y="3853"/>
                      <a:pt x="3853" y="0"/>
                      <a:pt x="8605" y="0"/>
                    </a:cubicBezTo>
                    <a:cubicBezTo>
                      <a:pt x="13357" y="0"/>
                      <a:pt x="17210" y="3852"/>
                      <a:pt x="17210" y="86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168" name="Google Shape;16168;p34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169" name="Google Shape;16169;p34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170" name="Google Shape;16170;p34"/>
              <p:cNvSpPr/>
              <p:nvPr/>
            </p:nvSpPr>
            <p:spPr>
              <a:xfrm>
                <a:off x="3683001" y="4572273"/>
                <a:ext cx="7696" cy="7696"/>
              </a:xfrm>
              <a:custGeom>
                <a:avLst/>
                <a:gdLst/>
                <a:ahLst/>
                <a:cxnLst/>
                <a:rect l="l" t="t" r="r" b="b"/>
                <a:pathLst>
                  <a:path w="10471" h="10471" extrusionOk="0">
                    <a:moveTo>
                      <a:pt x="10471" y="5236"/>
                    </a:moveTo>
                    <a:cubicBezTo>
                      <a:pt x="10471" y="8139"/>
                      <a:pt x="8138" y="10471"/>
                      <a:pt x="5236" y="10471"/>
                    </a:cubicBezTo>
                    <a:cubicBezTo>
                      <a:pt x="2333" y="10471"/>
                      <a:pt x="0" y="8139"/>
                      <a:pt x="0" y="5236"/>
                    </a:cubicBezTo>
                    <a:cubicBezTo>
                      <a:pt x="0" y="2333"/>
                      <a:pt x="2333" y="0"/>
                      <a:pt x="5236" y="0"/>
                    </a:cubicBezTo>
                    <a:cubicBezTo>
                      <a:pt x="8138" y="0"/>
                      <a:pt x="10471" y="2333"/>
                      <a:pt x="10471" y="523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171" name="Google Shape;16171;p34"/>
              <p:cNvSpPr/>
              <p:nvPr/>
            </p:nvSpPr>
            <p:spPr>
              <a:xfrm>
                <a:off x="3633162" y="4572273"/>
                <a:ext cx="10743" cy="10743"/>
              </a:xfrm>
              <a:custGeom>
                <a:avLst/>
                <a:gdLst/>
                <a:ahLst/>
                <a:cxnLst/>
                <a:rect l="l" t="t" r="r" b="b"/>
                <a:pathLst>
                  <a:path w="14617" h="14617" extrusionOk="0">
                    <a:moveTo>
                      <a:pt x="14618" y="7309"/>
                    </a:moveTo>
                    <a:cubicBezTo>
                      <a:pt x="14618" y="11346"/>
                      <a:pt x="11345" y="14618"/>
                      <a:pt x="7309" y="14618"/>
                    </a:cubicBezTo>
                    <a:cubicBezTo>
                      <a:pt x="3272" y="14618"/>
                      <a:pt x="0" y="11346"/>
                      <a:pt x="0" y="7309"/>
                    </a:cubicBezTo>
                    <a:cubicBezTo>
                      <a:pt x="0" y="3273"/>
                      <a:pt x="3273" y="0"/>
                      <a:pt x="7309" y="0"/>
                    </a:cubicBezTo>
                    <a:cubicBezTo>
                      <a:pt x="11346" y="0"/>
                      <a:pt x="14618" y="3272"/>
                      <a:pt x="14618" y="730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172" name="Google Shape;16172;p34"/>
              <p:cNvSpPr/>
              <p:nvPr/>
            </p:nvSpPr>
            <p:spPr>
              <a:xfrm>
                <a:off x="3638492" y="4656568"/>
                <a:ext cx="16840" cy="1684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173" name="Google Shape;16173;p34"/>
              <p:cNvSpPr/>
              <p:nvPr/>
            </p:nvSpPr>
            <p:spPr>
              <a:xfrm>
                <a:off x="3591471" y="4631858"/>
                <a:ext cx="7924" cy="7924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1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174" name="Google Shape;16174;p34"/>
              <p:cNvSpPr/>
              <p:nvPr/>
            </p:nvSpPr>
            <p:spPr>
              <a:xfrm>
                <a:off x="3610165" y="4723007"/>
                <a:ext cx="6705" cy="6705"/>
              </a:xfrm>
              <a:custGeom>
                <a:avLst/>
                <a:gdLst/>
                <a:ahLst/>
                <a:cxnLst/>
                <a:rect l="l" t="t" r="r" b="b"/>
                <a:pathLst>
                  <a:path w="9123" h="9123" extrusionOk="0">
                    <a:moveTo>
                      <a:pt x="9123" y="4562"/>
                    </a:moveTo>
                    <a:cubicBezTo>
                      <a:pt x="9123" y="7102"/>
                      <a:pt x="7050" y="9123"/>
                      <a:pt x="4562" y="9123"/>
                    </a:cubicBezTo>
                    <a:cubicBezTo>
                      <a:pt x="2074" y="9123"/>
                      <a:pt x="0" y="7050"/>
                      <a:pt x="0" y="4562"/>
                    </a:cubicBezTo>
                    <a:cubicBezTo>
                      <a:pt x="0" y="2074"/>
                      <a:pt x="2074" y="0"/>
                      <a:pt x="4562" y="0"/>
                    </a:cubicBezTo>
                    <a:cubicBezTo>
                      <a:pt x="7050" y="0"/>
                      <a:pt x="9123" y="2074"/>
                      <a:pt x="9123" y="456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175" name="Google Shape;16175;p34"/>
              <p:cNvSpPr/>
              <p:nvPr/>
            </p:nvSpPr>
            <p:spPr>
              <a:xfrm>
                <a:off x="3707254" y="4722969"/>
                <a:ext cx="11201" cy="11201"/>
              </a:xfrm>
              <a:custGeom>
                <a:avLst/>
                <a:gdLst/>
                <a:ahLst/>
                <a:cxnLst/>
                <a:rect l="l" t="t" r="r" b="b"/>
                <a:pathLst>
                  <a:path w="15240" h="15240" extrusionOk="0">
                    <a:moveTo>
                      <a:pt x="15240" y="7620"/>
                    </a:moveTo>
                    <a:cubicBezTo>
                      <a:pt x="15240" y="11829"/>
                      <a:pt x="11828" y="15240"/>
                      <a:pt x="7620" y="15240"/>
                    </a:cubicBezTo>
                    <a:cubicBezTo>
                      <a:pt x="3412" y="15240"/>
                      <a:pt x="0" y="11829"/>
                      <a:pt x="0" y="7620"/>
                    </a:cubicBezTo>
                    <a:cubicBezTo>
                      <a:pt x="0" y="3412"/>
                      <a:pt x="3412" y="0"/>
                      <a:pt x="7620" y="0"/>
                    </a:cubicBezTo>
                    <a:cubicBezTo>
                      <a:pt x="11828" y="0"/>
                      <a:pt x="15240" y="3412"/>
                      <a:pt x="15240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176" name="Google Shape;16176;p34"/>
              <p:cNvSpPr/>
              <p:nvPr/>
            </p:nvSpPr>
            <p:spPr>
              <a:xfrm>
                <a:off x="3718409" y="4622416"/>
                <a:ext cx="19812" cy="19812"/>
              </a:xfrm>
              <a:custGeom>
                <a:avLst/>
                <a:gdLst/>
                <a:ahLst/>
                <a:cxnLst/>
                <a:rect l="l" t="t" r="r" b="b"/>
                <a:pathLst>
                  <a:path w="26955" h="26955" extrusionOk="0">
                    <a:moveTo>
                      <a:pt x="26955" y="13478"/>
                    </a:moveTo>
                    <a:cubicBezTo>
                      <a:pt x="26955" y="20921"/>
                      <a:pt x="20921" y="26955"/>
                      <a:pt x="13478" y="26955"/>
                    </a:cubicBezTo>
                    <a:cubicBezTo>
                      <a:pt x="6034" y="26955"/>
                      <a:pt x="0" y="20921"/>
                      <a:pt x="0" y="13478"/>
                    </a:cubicBezTo>
                    <a:cubicBezTo>
                      <a:pt x="0" y="6034"/>
                      <a:pt x="6034" y="0"/>
                      <a:pt x="13478" y="0"/>
                    </a:cubicBezTo>
                    <a:cubicBezTo>
                      <a:pt x="20921" y="0"/>
                      <a:pt x="26955" y="6034"/>
                      <a:pt x="26955" y="1347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177" name="Google Shape;16177;p34"/>
              <p:cNvSpPr/>
              <p:nvPr/>
            </p:nvSpPr>
            <p:spPr>
              <a:xfrm>
                <a:off x="3675919" y="4612935"/>
                <a:ext cx="7086" cy="7086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9641" extrusionOk="0">
                    <a:moveTo>
                      <a:pt x="9642" y="4821"/>
                    </a:moveTo>
                    <a:cubicBezTo>
                      <a:pt x="9642" y="7483"/>
                      <a:pt x="7483" y="9642"/>
                      <a:pt x="4821" y="9642"/>
                    </a:cubicBezTo>
                    <a:cubicBezTo>
                      <a:pt x="2158" y="9642"/>
                      <a:pt x="0" y="7483"/>
                      <a:pt x="0" y="4821"/>
                    </a:cubicBezTo>
                    <a:cubicBezTo>
                      <a:pt x="0" y="2158"/>
                      <a:pt x="2158" y="0"/>
                      <a:pt x="4821" y="0"/>
                    </a:cubicBezTo>
                    <a:cubicBezTo>
                      <a:pt x="7483" y="0"/>
                      <a:pt x="9642" y="2158"/>
                      <a:pt x="9642" y="48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178" name="Google Shape;16178;p34"/>
              <p:cNvSpPr/>
              <p:nvPr/>
            </p:nvSpPr>
            <p:spPr>
              <a:xfrm>
                <a:off x="3646907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179" name="Google Shape;16179;p34"/>
              <p:cNvSpPr/>
              <p:nvPr/>
            </p:nvSpPr>
            <p:spPr>
              <a:xfrm>
                <a:off x="3753019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180" name="Google Shape;16180;p34"/>
              <p:cNvSpPr/>
              <p:nvPr/>
            </p:nvSpPr>
            <p:spPr>
              <a:xfrm>
                <a:off x="3583476" y="4463724"/>
                <a:ext cx="11963" cy="11963"/>
              </a:xfrm>
              <a:custGeom>
                <a:avLst/>
                <a:gdLst/>
                <a:ahLst/>
                <a:cxnLst/>
                <a:rect l="l" t="t" r="r" b="b"/>
                <a:pathLst>
                  <a:path w="16276" h="16276" extrusionOk="0">
                    <a:moveTo>
                      <a:pt x="16277" y="8139"/>
                    </a:moveTo>
                    <a:cubicBezTo>
                      <a:pt x="16277" y="12648"/>
                      <a:pt x="12648" y="16277"/>
                      <a:pt x="8138" y="16277"/>
                    </a:cubicBezTo>
                    <a:cubicBezTo>
                      <a:pt x="3629" y="16277"/>
                      <a:pt x="0" y="12648"/>
                      <a:pt x="0" y="8139"/>
                    </a:cubicBezTo>
                    <a:cubicBezTo>
                      <a:pt x="0" y="3629"/>
                      <a:pt x="3629" y="0"/>
                      <a:pt x="8138" y="0"/>
                    </a:cubicBezTo>
                    <a:cubicBezTo>
                      <a:pt x="12648" y="0"/>
                      <a:pt x="16277" y="3629"/>
                      <a:pt x="16277" y="813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181" name="Google Shape;16181;p34"/>
              <p:cNvSpPr/>
              <p:nvPr/>
            </p:nvSpPr>
            <p:spPr>
              <a:xfrm>
                <a:off x="3624328" y="4406804"/>
                <a:ext cx="8839" cy="8839"/>
              </a:xfrm>
              <a:custGeom>
                <a:avLst/>
                <a:gdLst/>
                <a:ahLst/>
                <a:cxnLst/>
                <a:rect l="l" t="t" r="r" b="b"/>
                <a:pathLst>
                  <a:path w="12026" h="12026" extrusionOk="0">
                    <a:moveTo>
                      <a:pt x="12026" y="6013"/>
                    </a:moveTo>
                    <a:cubicBezTo>
                      <a:pt x="12026" y="9334"/>
                      <a:pt x="9334" y="12027"/>
                      <a:pt x="6013" y="12027"/>
                    </a:cubicBezTo>
                    <a:cubicBezTo>
                      <a:pt x="2692" y="12027"/>
                      <a:pt x="0" y="9334"/>
                      <a:pt x="0" y="6013"/>
                    </a:cubicBezTo>
                    <a:cubicBezTo>
                      <a:pt x="0" y="2693"/>
                      <a:pt x="2692" y="0"/>
                      <a:pt x="6013" y="0"/>
                    </a:cubicBezTo>
                    <a:cubicBezTo>
                      <a:pt x="9334" y="0"/>
                      <a:pt x="12026" y="2693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182" name="Google Shape;16182;p34"/>
              <p:cNvSpPr/>
              <p:nvPr/>
            </p:nvSpPr>
            <p:spPr>
              <a:xfrm>
                <a:off x="3591471" y="4415637"/>
                <a:ext cx="7924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2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183" name="Google Shape;16183;p34"/>
              <p:cNvSpPr/>
              <p:nvPr/>
            </p:nvSpPr>
            <p:spPr>
              <a:xfrm>
                <a:off x="3668571" y="4463724"/>
                <a:ext cx="10896" cy="10896"/>
              </a:xfrm>
              <a:custGeom>
                <a:avLst/>
                <a:gdLst/>
                <a:ahLst/>
                <a:cxnLst/>
                <a:rect l="l" t="t" r="r" b="b"/>
                <a:pathLst>
                  <a:path w="14825" h="14825" extrusionOk="0">
                    <a:moveTo>
                      <a:pt x="14825" y="7413"/>
                    </a:moveTo>
                    <a:cubicBezTo>
                      <a:pt x="14825" y="11507"/>
                      <a:pt x="11506" y="14826"/>
                      <a:pt x="7413" y="14826"/>
                    </a:cubicBezTo>
                    <a:cubicBezTo>
                      <a:pt x="3319" y="14826"/>
                      <a:pt x="0" y="11507"/>
                      <a:pt x="0" y="7413"/>
                    </a:cubicBezTo>
                    <a:cubicBezTo>
                      <a:pt x="0" y="3319"/>
                      <a:pt x="3319" y="0"/>
                      <a:pt x="7413" y="0"/>
                    </a:cubicBezTo>
                    <a:cubicBezTo>
                      <a:pt x="11507" y="0"/>
                      <a:pt x="14825" y="3319"/>
                      <a:pt x="14825" y="74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6184" name="Google Shape;16184;p34"/>
            <p:cNvSpPr/>
            <p:nvPr/>
          </p:nvSpPr>
          <p:spPr>
            <a:xfrm>
              <a:off x="3545211" y="4603950"/>
              <a:ext cx="8991" cy="8991"/>
            </a:xfrm>
            <a:custGeom>
              <a:avLst/>
              <a:gdLst/>
              <a:ahLst/>
              <a:cxnLst/>
              <a:rect l="l" t="t" r="r" b="b"/>
              <a:pathLst>
                <a:path w="12233" h="12233" extrusionOk="0">
                  <a:moveTo>
                    <a:pt x="12233" y="6116"/>
                  </a:moveTo>
                  <a:cubicBezTo>
                    <a:pt x="12233" y="9486"/>
                    <a:pt x="9486" y="12233"/>
                    <a:pt x="6117" y="12233"/>
                  </a:cubicBezTo>
                  <a:cubicBezTo>
                    <a:pt x="2747" y="12233"/>
                    <a:pt x="0" y="9486"/>
                    <a:pt x="0" y="6116"/>
                  </a:cubicBezTo>
                  <a:cubicBezTo>
                    <a:pt x="0" y="2747"/>
                    <a:pt x="2747" y="0"/>
                    <a:pt x="6117" y="0"/>
                  </a:cubicBezTo>
                  <a:cubicBezTo>
                    <a:pt x="9486" y="0"/>
                    <a:pt x="12233" y="2747"/>
                    <a:pt x="12233" y="61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85" name="Google Shape;16185;p34"/>
            <p:cNvSpPr/>
            <p:nvPr/>
          </p:nvSpPr>
          <p:spPr>
            <a:xfrm>
              <a:off x="3566609" y="4583047"/>
              <a:ext cx="12801" cy="12801"/>
            </a:xfrm>
            <a:custGeom>
              <a:avLst/>
              <a:gdLst/>
              <a:ahLst/>
              <a:cxnLst/>
              <a:rect l="l" t="t" r="r" b="b"/>
              <a:pathLst>
                <a:path w="17417" h="17417" extrusionOk="0">
                  <a:moveTo>
                    <a:pt x="17417" y="8709"/>
                  </a:moveTo>
                  <a:cubicBezTo>
                    <a:pt x="17417" y="13530"/>
                    <a:pt x="13529" y="17418"/>
                    <a:pt x="8709" y="17418"/>
                  </a:cubicBezTo>
                  <a:cubicBezTo>
                    <a:pt x="3888" y="17418"/>
                    <a:pt x="0" y="13530"/>
                    <a:pt x="0" y="8709"/>
                  </a:cubicBezTo>
                  <a:cubicBezTo>
                    <a:pt x="0" y="3888"/>
                    <a:pt x="3888" y="0"/>
                    <a:pt x="8709" y="0"/>
                  </a:cubicBezTo>
                  <a:cubicBezTo>
                    <a:pt x="13529" y="0"/>
                    <a:pt x="17417" y="3888"/>
                    <a:pt x="17417" y="870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86" name="Google Shape;16186;p34"/>
            <p:cNvSpPr/>
            <p:nvPr/>
          </p:nvSpPr>
          <p:spPr>
            <a:xfrm>
              <a:off x="3572967" y="4681507"/>
              <a:ext cx="4800" cy="4800"/>
            </a:xfrm>
            <a:custGeom>
              <a:avLst/>
              <a:gdLst/>
              <a:ahLst/>
              <a:cxnLst/>
              <a:rect l="l" t="t" r="r" b="b"/>
              <a:pathLst>
                <a:path w="6531" h="6531" extrusionOk="0">
                  <a:moveTo>
                    <a:pt x="6531" y="3266"/>
                  </a:moveTo>
                  <a:cubicBezTo>
                    <a:pt x="6531" y="5080"/>
                    <a:pt x="5080" y="6531"/>
                    <a:pt x="3266" y="6531"/>
                  </a:cubicBezTo>
                  <a:cubicBezTo>
                    <a:pt x="1452" y="6531"/>
                    <a:pt x="0" y="5080"/>
                    <a:pt x="0" y="3266"/>
                  </a:cubicBezTo>
                  <a:cubicBezTo>
                    <a:pt x="0" y="1451"/>
                    <a:pt x="1452" y="0"/>
                    <a:pt x="3266" y="0"/>
                  </a:cubicBezTo>
                  <a:cubicBezTo>
                    <a:pt x="5080" y="0"/>
                    <a:pt x="6531" y="1451"/>
                    <a:pt x="6531" y="32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87" name="Google Shape;16187;p34"/>
            <p:cNvSpPr/>
            <p:nvPr/>
          </p:nvSpPr>
          <p:spPr>
            <a:xfrm>
              <a:off x="3526593" y="4734163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8708" h="8708" extrusionOk="0">
                  <a:moveTo>
                    <a:pt x="8709" y="4354"/>
                  </a:moveTo>
                  <a:cubicBezTo>
                    <a:pt x="8709" y="6790"/>
                    <a:pt x="6739" y="8709"/>
                    <a:pt x="4354" y="8709"/>
                  </a:cubicBezTo>
                  <a:cubicBezTo>
                    <a:pt x="1970" y="8709"/>
                    <a:pt x="0" y="6739"/>
                    <a:pt x="0" y="4354"/>
                  </a:cubicBezTo>
                  <a:cubicBezTo>
                    <a:pt x="0" y="1970"/>
                    <a:pt x="1970" y="0"/>
                    <a:pt x="4354" y="0"/>
                  </a:cubicBezTo>
                  <a:cubicBezTo>
                    <a:pt x="6739" y="0"/>
                    <a:pt x="8709" y="1970"/>
                    <a:pt x="8709" y="43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6188" name="Google Shape;16188;p34"/>
          <p:cNvGrpSpPr/>
          <p:nvPr/>
        </p:nvGrpSpPr>
        <p:grpSpPr>
          <a:xfrm>
            <a:off x="2860492" y="5683399"/>
            <a:ext cx="485557" cy="910557"/>
            <a:chOff x="8778919" y="4262549"/>
            <a:chExt cx="364168" cy="682918"/>
          </a:xfrm>
        </p:grpSpPr>
        <p:sp>
          <p:nvSpPr>
            <p:cNvPr id="16189" name="Google Shape;16189;p34"/>
            <p:cNvSpPr/>
            <p:nvPr/>
          </p:nvSpPr>
          <p:spPr>
            <a:xfrm>
              <a:off x="8957556" y="4836948"/>
              <a:ext cx="34374" cy="108519"/>
            </a:xfrm>
            <a:custGeom>
              <a:avLst/>
              <a:gdLst/>
              <a:ahLst/>
              <a:cxnLst/>
              <a:rect l="l" t="t" r="r" b="b"/>
              <a:pathLst>
                <a:path w="34374" h="108519" extrusionOk="0">
                  <a:moveTo>
                    <a:pt x="1592" y="3991"/>
                  </a:moveTo>
                  <a:cubicBezTo>
                    <a:pt x="1592" y="37167"/>
                    <a:pt x="-2659" y="74281"/>
                    <a:pt x="2732" y="106939"/>
                  </a:cubicBezTo>
                  <a:cubicBezTo>
                    <a:pt x="9264" y="109012"/>
                    <a:pt x="19838" y="109116"/>
                    <a:pt x="26473" y="106835"/>
                  </a:cubicBezTo>
                  <a:cubicBezTo>
                    <a:pt x="27147" y="86515"/>
                    <a:pt x="30154" y="66403"/>
                    <a:pt x="30672" y="46030"/>
                  </a:cubicBezTo>
                  <a:cubicBezTo>
                    <a:pt x="31035" y="31879"/>
                    <a:pt x="35286" y="15965"/>
                    <a:pt x="34197" y="2229"/>
                  </a:cubicBezTo>
                  <a:cubicBezTo>
                    <a:pt x="26992" y="-674"/>
                    <a:pt x="17869" y="-1348"/>
                    <a:pt x="1592" y="393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6190" name="Google Shape;16190;p34"/>
            <p:cNvGrpSpPr/>
            <p:nvPr/>
          </p:nvGrpSpPr>
          <p:grpSpPr>
            <a:xfrm>
              <a:off x="8778919" y="4262549"/>
              <a:ext cx="364168" cy="599503"/>
              <a:chOff x="8778919" y="4262549"/>
              <a:chExt cx="364168" cy="599503"/>
            </a:xfrm>
          </p:grpSpPr>
          <p:sp>
            <p:nvSpPr>
              <p:cNvPr id="16191" name="Google Shape;16191;p34"/>
              <p:cNvSpPr/>
              <p:nvPr/>
            </p:nvSpPr>
            <p:spPr>
              <a:xfrm>
                <a:off x="8778919" y="4262549"/>
                <a:ext cx="364168" cy="599503"/>
              </a:xfrm>
              <a:custGeom>
                <a:avLst/>
                <a:gdLst/>
                <a:ahLst/>
                <a:cxnLst/>
                <a:rect l="l" t="t" r="r" b="b"/>
                <a:pathLst>
                  <a:path w="364168" h="599503" extrusionOk="0">
                    <a:moveTo>
                      <a:pt x="148038" y="51884"/>
                    </a:moveTo>
                    <a:cubicBezTo>
                      <a:pt x="124141" y="118442"/>
                      <a:pt x="99001" y="183757"/>
                      <a:pt x="77384" y="251507"/>
                    </a:cubicBezTo>
                    <a:cubicBezTo>
                      <a:pt x="51933" y="331336"/>
                      <a:pt x="30576" y="411734"/>
                      <a:pt x="13262" y="493896"/>
                    </a:cubicBezTo>
                    <a:cubicBezTo>
                      <a:pt x="8701" y="515512"/>
                      <a:pt x="-8975" y="551538"/>
                      <a:pt x="5746" y="571184"/>
                    </a:cubicBezTo>
                    <a:cubicBezTo>
                      <a:pt x="17772" y="587254"/>
                      <a:pt x="50948" y="589016"/>
                      <a:pt x="69194" y="592230"/>
                    </a:cubicBezTo>
                    <a:cubicBezTo>
                      <a:pt x="119009" y="600990"/>
                      <a:pt x="171261" y="600058"/>
                      <a:pt x="221750" y="598450"/>
                    </a:cubicBezTo>
                    <a:cubicBezTo>
                      <a:pt x="254200" y="597414"/>
                      <a:pt x="287012" y="595289"/>
                      <a:pt x="318581" y="587617"/>
                    </a:cubicBezTo>
                    <a:cubicBezTo>
                      <a:pt x="351082" y="579686"/>
                      <a:pt x="365337" y="570355"/>
                      <a:pt x="364093" y="535780"/>
                    </a:cubicBezTo>
                    <a:cubicBezTo>
                      <a:pt x="362694" y="497835"/>
                      <a:pt x="354089" y="459476"/>
                      <a:pt x="342374" y="423553"/>
                    </a:cubicBezTo>
                    <a:cubicBezTo>
                      <a:pt x="308991" y="321124"/>
                      <a:pt x="281932" y="216414"/>
                      <a:pt x="247876" y="114244"/>
                    </a:cubicBezTo>
                    <a:cubicBezTo>
                      <a:pt x="236316" y="79565"/>
                      <a:pt x="227348" y="34778"/>
                      <a:pt x="200808" y="8911"/>
                    </a:cubicBezTo>
                    <a:cubicBezTo>
                      <a:pt x="177637" y="-13638"/>
                      <a:pt x="166699" y="8756"/>
                      <a:pt x="148038" y="5193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192" name="Google Shape;16192;p34"/>
              <p:cNvSpPr/>
              <p:nvPr/>
            </p:nvSpPr>
            <p:spPr>
              <a:xfrm>
                <a:off x="8778919" y="4262549"/>
                <a:ext cx="364168" cy="599503"/>
              </a:xfrm>
              <a:custGeom>
                <a:avLst/>
                <a:gdLst/>
                <a:ahLst/>
                <a:cxnLst/>
                <a:rect l="l" t="t" r="r" b="b"/>
                <a:pathLst>
                  <a:path w="364168" h="599503" extrusionOk="0">
                    <a:moveTo>
                      <a:pt x="148038" y="51884"/>
                    </a:moveTo>
                    <a:cubicBezTo>
                      <a:pt x="124141" y="118442"/>
                      <a:pt x="99001" y="183757"/>
                      <a:pt x="77384" y="251507"/>
                    </a:cubicBezTo>
                    <a:cubicBezTo>
                      <a:pt x="51933" y="331336"/>
                      <a:pt x="30576" y="411734"/>
                      <a:pt x="13262" y="493896"/>
                    </a:cubicBezTo>
                    <a:cubicBezTo>
                      <a:pt x="8701" y="515512"/>
                      <a:pt x="-8975" y="551538"/>
                      <a:pt x="5746" y="571184"/>
                    </a:cubicBezTo>
                    <a:cubicBezTo>
                      <a:pt x="17772" y="587254"/>
                      <a:pt x="50948" y="589016"/>
                      <a:pt x="69194" y="592230"/>
                    </a:cubicBezTo>
                    <a:cubicBezTo>
                      <a:pt x="119009" y="600990"/>
                      <a:pt x="171261" y="600058"/>
                      <a:pt x="221750" y="598450"/>
                    </a:cubicBezTo>
                    <a:cubicBezTo>
                      <a:pt x="254200" y="597414"/>
                      <a:pt x="287012" y="595289"/>
                      <a:pt x="318581" y="587617"/>
                    </a:cubicBezTo>
                    <a:cubicBezTo>
                      <a:pt x="351082" y="579686"/>
                      <a:pt x="365337" y="570355"/>
                      <a:pt x="364093" y="535780"/>
                    </a:cubicBezTo>
                    <a:cubicBezTo>
                      <a:pt x="362694" y="497835"/>
                      <a:pt x="354089" y="459476"/>
                      <a:pt x="342374" y="423553"/>
                    </a:cubicBezTo>
                    <a:cubicBezTo>
                      <a:pt x="308991" y="321124"/>
                      <a:pt x="281932" y="216414"/>
                      <a:pt x="247876" y="114244"/>
                    </a:cubicBezTo>
                    <a:cubicBezTo>
                      <a:pt x="236316" y="79565"/>
                      <a:pt x="227348" y="34778"/>
                      <a:pt x="200808" y="8911"/>
                    </a:cubicBezTo>
                    <a:cubicBezTo>
                      <a:pt x="177637" y="-13638"/>
                      <a:pt x="166699" y="8756"/>
                      <a:pt x="148038" y="51936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6193" name="Google Shape;16193;p34"/>
            <p:cNvGrpSpPr/>
            <p:nvPr/>
          </p:nvGrpSpPr>
          <p:grpSpPr>
            <a:xfrm>
              <a:off x="8816960" y="4302044"/>
              <a:ext cx="290492" cy="536613"/>
              <a:chOff x="8816960" y="4302044"/>
              <a:chExt cx="290492" cy="536613"/>
            </a:xfrm>
          </p:grpSpPr>
          <p:grpSp>
            <p:nvGrpSpPr>
              <p:cNvPr id="16194" name="Google Shape;16194;p34"/>
              <p:cNvGrpSpPr/>
              <p:nvPr/>
            </p:nvGrpSpPr>
            <p:grpSpPr>
              <a:xfrm>
                <a:off x="8871284" y="4446928"/>
                <a:ext cx="27421" cy="25762"/>
                <a:chOff x="6207759" y="5364428"/>
                <a:chExt cx="27421" cy="25762"/>
              </a:xfrm>
            </p:grpSpPr>
            <p:sp>
              <p:nvSpPr>
                <p:cNvPr id="16195" name="Google Shape;16195;p34"/>
                <p:cNvSpPr/>
                <p:nvPr/>
              </p:nvSpPr>
              <p:spPr>
                <a:xfrm>
                  <a:off x="6207759" y="5365257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3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96" name="Google Shape;16196;p34"/>
                <p:cNvSpPr/>
                <p:nvPr/>
              </p:nvSpPr>
              <p:spPr>
                <a:xfrm>
                  <a:off x="6220874" y="536442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197" name="Google Shape;16197;p34"/>
              <p:cNvGrpSpPr/>
              <p:nvPr/>
            </p:nvGrpSpPr>
            <p:grpSpPr>
              <a:xfrm>
                <a:off x="8990509" y="4371453"/>
                <a:ext cx="27421" cy="25711"/>
                <a:chOff x="6326984" y="5288953"/>
                <a:chExt cx="27421" cy="25711"/>
              </a:xfrm>
            </p:grpSpPr>
            <p:sp>
              <p:nvSpPr>
                <p:cNvPr id="16198" name="Google Shape;16198;p34"/>
                <p:cNvSpPr/>
                <p:nvPr/>
              </p:nvSpPr>
              <p:spPr>
                <a:xfrm>
                  <a:off x="6326984" y="5289731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3" y="19335"/>
                        <a:pt x="10937" y="24933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99" name="Google Shape;16199;p34"/>
                <p:cNvSpPr/>
                <p:nvPr/>
              </p:nvSpPr>
              <p:spPr>
                <a:xfrm>
                  <a:off x="6340099" y="5288953"/>
                  <a:ext cx="1223" cy="23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1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200" name="Google Shape;16200;p34"/>
              <p:cNvGrpSpPr/>
              <p:nvPr/>
            </p:nvGrpSpPr>
            <p:grpSpPr>
              <a:xfrm>
                <a:off x="8997248" y="4437338"/>
                <a:ext cx="27421" cy="25763"/>
                <a:chOff x="6333723" y="5354838"/>
                <a:chExt cx="27421" cy="25763"/>
              </a:xfrm>
            </p:grpSpPr>
            <p:sp>
              <p:nvSpPr>
                <p:cNvPr id="16201" name="Google Shape;16201;p34"/>
                <p:cNvSpPr/>
                <p:nvPr/>
              </p:nvSpPr>
              <p:spPr>
                <a:xfrm>
                  <a:off x="6333723" y="5355668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3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202" name="Google Shape;16202;p34"/>
                <p:cNvSpPr/>
                <p:nvPr/>
              </p:nvSpPr>
              <p:spPr>
                <a:xfrm>
                  <a:off x="6346838" y="535483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203" name="Google Shape;16203;p34"/>
              <p:cNvGrpSpPr/>
              <p:nvPr/>
            </p:nvGrpSpPr>
            <p:grpSpPr>
              <a:xfrm>
                <a:off x="8918663" y="4538420"/>
                <a:ext cx="23274" cy="21823"/>
                <a:chOff x="6255138" y="5455920"/>
                <a:chExt cx="23274" cy="21823"/>
              </a:xfrm>
            </p:grpSpPr>
            <p:sp>
              <p:nvSpPr>
                <p:cNvPr id="16204" name="Google Shape;16204;p34"/>
                <p:cNvSpPr/>
                <p:nvPr/>
              </p:nvSpPr>
              <p:spPr>
                <a:xfrm>
                  <a:off x="6255138" y="545659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205" name="Google Shape;16205;p34"/>
                <p:cNvSpPr/>
                <p:nvPr/>
              </p:nvSpPr>
              <p:spPr>
                <a:xfrm>
                  <a:off x="6266283" y="5455920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206" name="Google Shape;16206;p34"/>
              <p:cNvGrpSpPr/>
              <p:nvPr/>
            </p:nvGrpSpPr>
            <p:grpSpPr>
              <a:xfrm>
                <a:off x="8816960" y="4792160"/>
                <a:ext cx="23274" cy="21823"/>
                <a:chOff x="6153435" y="5709660"/>
                <a:chExt cx="23274" cy="21823"/>
              </a:xfrm>
            </p:grpSpPr>
            <p:sp>
              <p:nvSpPr>
                <p:cNvPr id="16207" name="Google Shape;16207;p34"/>
                <p:cNvSpPr/>
                <p:nvPr/>
              </p:nvSpPr>
              <p:spPr>
                <a:xfrm>
                  <a:off x="6153435" y="571033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208" name="Google Shape;16208;p34"/>
                <p:cNvSpPr/>
                <p:nvPr/>
              </p:nvSpPr>
              <p:spPr>
                <a:xfrm>
                  <a:off x="6164528" y="5709660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209" name="Google Shape;16209;p34"/>
              <p:cNvGrpSpPr/>
              <p:nvPr/>
            </p:nvGrpSpPr>
            <p:grpSpPr>
              <a:xfrm>
                <a:off x="8943701" y="4485753"/>
                <a:ext cx="23274" cy="21823"/>
                <a:chOff x="6280176" y="5403253"/>
                <a:chExt cx="23274" cy="21823"/>
              </a:xfrm>
            </p:grpSpPr>
            <p:sp>
              <p:nvSpPr>
                <p:cNvPr id="16210" name="Google Shape;16210;p34"/>
                <p:cNvSpPr/>
                <p:nvPr/>
              </p:nvSpPr>
              <p:spPr>
                <a:xfrm>
                  <a:off x="6280176" y="5403927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211" name="Google Shape;16211;p34"/>
                <p:cNvSpPr/>
                <p:nvPr/>
              </p:nvSpPr>
              <p:spPr>
                <a:xfrm>
                  <a:off x="6291268" y="5403253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212" name="Google Shape;16212;p34"/>
              <p:cNvGrpSpPr/>
              <p:nvPr/>
            </p:nvGrpSpPr>
            <p:grpSpPr>
              <a:xfrm>
                <a:off x="8998699" y="4527482"/>
                <a:ext cx="23274" cy="21823"/>
                <a:chOff x="6335174" y="5444982"/>
                <a:chExt cx="23274" cy="21823"/>
              </a:xfrm>
            </p:grpSpPr>
            <p:sp>
              <p:nvSpPr>
                <p:cNvPr id="16213" name="Google Shape;16213;p34"/>
                <p:cNvSpPr/>
                <p:nvPr/>
              </p:nvSpPr>
              <p:spPr>
                <a:xfrm>
                  <a:off x="6335174" y="5445656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214" name="Google Shape;16214;p34"/>
                <p:cNvSpPr/>
                <p:nvPr/>
              </p:nvSpPr>
              <p:spPr>
                <a:xfrm>
                  <a:off x="6346319" y="5444982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215" name="Google Shape;16215;p34"/>
              <p:cNvGrpSpPr/>
              <p:nvPr/>
            </p:nvGrpSpPr>
            <p:grpSpPr>
              <a:xfrm>
                <a:off x="8947018" y="4757740"/>
                <a:ext cx="23274" cy="21823"/>
                <a:chOff x="6283493" y="5675240"/>
                <a:chExt cx="23274" cy="21823"/>
              </a:xfrm>
            </p:grpSpPr>
            <p:sp>
              <p:nvSpPr>
                <p:cNvPr id="16216" name="Google Shape;16216;p34"/>
                <p:cNvSpPr/>
                <p:nvPr/>
              </p:nvSpPr>
              <p:spPr>
                <a:xfrm>
                  <a:off x="6283493" y="567591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217" name="Google Shape;16217;p34"/>
                <p:cNvSpPr/>
                <p:nvPr/>
              </p:nvSpPr>
              <p:spPr>
                <a:xfrm>
                  <a:off x="6294638" y="5675240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218" name="Google Shape;16218;p34"/>
              <p:cNvGrpSpPr/>
              <p:nvPr/>
            </p:nvGrpSpPr>
            <p:grpSpPr>
              <a:xfrm>
                <a:off x="8960548" y="4302044"/>
                <a:ext cx="23274" cy="21823"/>
                <a:chOff x="6297023" y="5219544"/>
                <a:chExt cx="23274" cy="21823"/>
              </a:xfrm>
            </p:grpSpPr>
            <p:sp>
              <p:nvSpPr>
                <p:cNvPr id="16219" name="Google Shape;16219;p34"/>
                <p:cNvSpPr/>
                <p:nvPr/>
              </p:nvSpPr>
              <p:spPr>
                <a:xfrm>
                  <a:off x="6297023" y="522021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220" name="Google Shape;16220;p34"/>
                <p:cNvSpPr/>
                <p:nvPr/>
              </p:nvSpPr>
              <p:spPr>
                <a:xfrm>
                  <a:off x="6308167" y="5219544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221" name="Google Shape;16221;p34"/>
              <p:cNvGrpSpPr/>
              <p:nvPr/>
            </p:nvGrpSpPr>
            <p:grpSpPr>
              <a:xfrm>
                <a:off x="8891242" y="4382287"/>
                <a:ext cx="23274" cy="21823"/>
                <a:chOff x="6227717" y="5299787"/>
                <a:chExt cx="23274" cy="21823"/>
              </a:xfrm>
            </p:grpSpPr>
            <p:sp>
              <p:nvSpPr>
                <p:cNvPr id="16222" name="Google Shape;16222;p34"/>
                <p:cNvSpPr/>
                <p:nvPr/>
              </p:nvSpPr>
              <p:spPr>
                <a:xfrm>
                  <a:off x="6227717" y="5300461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223" name="Google Shape;16223;p34"/>
                <p:cNvSpPr/>
                <p:nvPr/>
              </p:nvSpPr>
              <p:spPr>
                <a:xfrm>
                  <a:off x="6238810" y="5299787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224" name="Google Shape;16224;p34"/>
              <p:cNvGrpSpPr/>
              <p:nvPr/>
            </p:nvGrpSpPr>
            <p:grpSpPr>
              <a:xfrm>
                <a:off x="8924106" y="4351393"/>
                <a:ext cx="14047" cy="13165"/>
                <a:chOff x="6260581" y="5268893"/>
                <a:chExt cx="14047" cy="13165"/>
              </a:xfrm>
            </p:grpSpPr>
            <p:sp>
              <p:nvSpPr>
                <p:cNvPr id="16225" name="Google Shape;16225;p34"/>
                <p:cNvSpPr/>
                <p:nvPr/>
              </p:nvSpPr>
              <p:spPr>
                <a:xfrm>
                  <a:off x="6260581" y="5269307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226" name="Google Shape;16226;p34"/>
                <p:cNvSpPr/>
                <p:nvPr/>
              </p:nvSpPr>
              <p:spPr>
                <a:xfrm>
                  <a:off x="6267268" y="5268893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227" name="Google Shape;16227;p34"/>
              <p:cNvGrpSpPr/>
              <p:nvPr/>
            </p:nvGrpSpPr>
            <p:grpSpPr>
              <a:xfrm>
                <a:off x="8926231" y="4445217"/>
                <a:ext cx="14047" cy="13166"/>
                <a:chOff x="6262706" y="5362717"/>
                <a:chExt cx="14047" cy="13166"/>
              </a:xfrm>
            </p:grpSpPr>
            <p:sp>
              <p:nvSpPr>
                <p:cNvPr id="16228" name="Google Shape;16228;p34"/>
                <p:cNvSpPr/>
                <p:nvPr/>
              </p:nvSpPr>
              <p:spPr>
                <a:xfrm>
                  <a:off x="6262706" y="5363132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1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229" name="Google Shape;16229;p34"/>
                <p:cNvSpPr/>
                <p:nvPr/>
              </p:nvSpPr>
              <p:spPr>
                <a:xfrm>
                  <a:off x="6269393" y="5362717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230" name="Google Shape;16230;p34"/>
              <p:cNvGrpSpPr/>
              <p:nvPr/>
            </p:nvGrpSpPr>
            <p:grpSpPr>
              <a:xfrm>
                <a:off x="9041724" y="4492647"/>
                <a:ext cx="14047" cy="13166"/>
                <a:chOff x="6378199" y="5410147"/>
                <a:chExt cx="14047" cy="13166"/>
              </a:xfrm>
            </p:grpSpPr>
            <p:sp>
              <p:nvSpPr>
                <p:cNvPr id="16231" name="Google Shape;16231;p34"/>
                <p:cNvSpPr/>
                <p:nvPr/>
              </p:nvSpPr>
              <p:spPr>
                <a:xfrm>
                  <a:off x="6378199" y="5410562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232" name="Google Shape;16232;p34"/>
                <p:cNvSpPr/>
                <p:nvPr/>
              </p:nvSpPr>
              <p:spPr>
                <a:xfrm>
                  <a:off x="6384886" y="5410147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233" name="Google Shape;16233;p34"/>
              <p:cNvGrpSpPr/>
              <p:nvPr/>
            </p:nvGrpSpPr>
            <p:grpSpPr>
              <a:xfrm>
                <a:off x="9043486" y="4595544"/>
                <a:ext cx="27421" cy="25762"/>
                <a:chOff x="6379961" y="5513044"/>
                <a:chExt cx="27421" cy="25762"/>
              </a:xfrm>
            </p:grpSpPr>
            <p:sp>
              <p:nvSpPr>
                <p:cNvPr id="16234" name="Google Shape;16234;p34"/>
                <p:cNvSpPr/>
                <p:nvPr/>
              </p:nvSpPr>
              <p:spPr>
                <a:xfrm>
                  <a:off x="6379961" y="5513873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2" y="19336"/>
                        <a:pt x="10937" y="24934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235" name="Google Shape;16235;p34"/>
                <p:cNvSpPr/>
                <p:nvPr/>
              </p:nvSpPr>
              <p:spPr>
                <a:xfrm>
                  <a:off x="6393076" y="5513044"/>
                  <a:ext cx="1223" cy="23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1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236" name="Google Shape;16236;p34"/>
              <p:cNvGrpSpPr/>
              <p:nvPr/>
            </p:nvGrpSpPr>
            <p:grpSpPr>
              <a:xfrm>
                <a:off x="8889427" y="4639086"/>
                <a:ext cx="27421" cy="25763"/>
                <a:chOff x="6225902" y="5556586"/>
                <a:chExt cx="27421" cy="25763"/>
              </a:xfrm>
            </p:grpSpPr>
            <p:sp>
              <p:nvSpPr>
                <p:cNvPr id="16237" name="Google Shape;16237;p34"/>
                <p:cNvSpPr/>
                <p:nvPr/>
              </p:nvSpPr>
              <p:spPr>
                <a:xfrm>
                  <a:off x="6225902" y="555741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3" y="19335"/>
                        <a:pt x="10937" y="24934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238" name="Google Shape;16238;p34"/>
                <p:cNvSpPr/>
                <p:nvPr/>
              </p:nvSpPr>
              <p:spPr>
                <a:xfrm>
                  <a:off x="6239017" y="5556586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239" name="Google Shape;16239;p34"/>
              <p:cNvGrpSpPr/>
              <p:nvPr/>
            </p:nvGrpSpPr>
            <p:grpSpPr>
              <a:xfrm>
                <a:off x="8935873" y="4692478"/>
                <a:ext cx="27421" cy="25711"/>
                <a:chOff x="6272348" y="5609978"/>
                <a:chExt cx="27421" cy="25711"/>
              </a:xfrm>
            </p:grpSpPr>
            <p:sp>
              <p:nvSpPr>
                <p:cNvPr id="16240" name="Google Shape;16240;p34"/>
                <p:cNvSpPr/>
                <p:nvPr/>
              </p:nvSpPr>
              <p:spPr>
                <a:xfrm>
                  <a:off x="6272348" y="561075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2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241" name="Google Shape;16241;p34"/>
                <p:cNvSpPr/>
                <p:nvPr/>
              </p:nvSpPr>
              <p:spPr>
                <a:xfrm>
                  <a:off x="6285463" y="560997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242" name="Google Shape;16242;p34"/>
              <p:cNvGrpSpPr/>
              <p:nvPr/>
            </p:nvGrpSpPr>
            <p:grpSpPr>
              <a:xfrm>
                <a:off x="9004246" y="4651631"/>
                <a:ext cx="23274" cy="21823"/>
                <a:chOff x="6340721" y="5569131"/>
                <a:chExt cx="23274" cy="21823"/>
              </a:xfrm>
            </p:grpSpPr>
            <p:sp>
              <p:nvSpPr>
                <p:cNvPr id="16243" name="Google Shape;16243;p34"/>
                <p:cNvSpPr/>
                <p:nvPr/>
              </p:nvSpPr>
              <p:spPr>
                <a:xfrm>
                  <a:off x="6340721" y="5569805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244" name="Google Shape;16244;p34"/>
                <p:cNvSpPr/>
                <p:nvPr/>
              </p:nvSpPr>
              <p:spPr>
                <a:xfrm>
                  <a:off x="6351814" y="5569131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245" name="Google Shape;16245;p34"/>
              <p:cNvGrpSpPr/>
              <p:nvPr/>
            </p:nvGrpSpPr>
            <p:grpSpPr>
              <a:xfrm>
                <a:off x="9080031" y="4783918"/>
                <a:ext cx="27421" cy="25711"/>
                <a:chOff x="6416506" y="5701418"/>
                <a:chExt cx="27421" cy="25711"/>
              </a:xfrm>
            </p:grpSpPr>
            <p:sp>
              <p:nvSpPr>
                <p:cNvPr id="16246" name="Google Shape;16246;p34"/>
                <p:cNvSpPr/>
                <p:nvPr/>
              </p:nvSpPr>
              <p:spPr>
                <a:xfrm>
                  <a:off x="6416506" y="570219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2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247" name="Google Shape;16247;p34"/>
                <p:cNvSpPr/>
                <p:nvPr/>
              </p:nvSpPr>
              <p:spPr>
                <a:xfrm>
                  <a:off x="6429621" y="570141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248" name="Google Shape;16248;p34"/>
              <p:cNvGrpSpPr/>
              <p:nvPr/>
            </p:nvGrpSpPr>
            <p:grpSpPr>
              <a:xfrm>
                <a:off x="8874032" y="4775521"/>
                <a:ext cx="23274" cy="21823"/>
                <a:chOff x="6210507" y="5693021"/>
                <a:chExt cx="23274" cy="21823"/>
              </a:xfrm>
            </p:grpSpPr>
            <p:sp>
              <p:nvSpPr>
                <p:cNvPr id="16249" name="Google Shape;16249;p34"/>
                <p:cNvSpPr/>
                <p:nvPr/>
              </p:nvSpPr>
              <p:spPr>
                <a:xfrm>
                  <a:off x="6210507" y="5693695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0"/>
                        <a:pt x="3628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250" name="Google Shape;16250;p34"/>
                <p:cNvSpPr/>
                <p:nvPr/>
              </p:nvSpPr>
              <p:spPr>
                <a:xfrm>
                  <a:off x="6221600" y="5693021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251" name="Google Shape;16251;p34"/>
              <p:cNvGrpSpPr/>
              <p:nvPr/>
            </p:nvGrpSpPr>
            <p:grpSpPr>
              <a:xfrm>
                <a:off x="9063599" y="4687813"/>
                <a:ext cx="23274" cy="21823"/>
                <a:chOff x="6400074" y="5605313"/>
                <a:chExt cx="23274" cy="21823"/>
              </a:xfrm>
            </p:grpSpPr>
            <p:sp>
              <p:nvSpPr>
                <p:cNvPr id="16252" name="Google Shape;16252;p34"/>
                <p:cNvSpPr/>
                <p:nvPr/>
              </p:nvSpPr>
              <p:spPr>
                <a:xfrm>
                  <a:off x="6400074" y="5605987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253" name="Google Shape;16253;p34"/>
                <p:cNvSpPr/>
                <p:nvPr/>
              </p:nvSpPr>
              <p:spPr>
                <a:xfrm>
                  <a:off x="6411219" y="5605313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254" name="Google Shape;16254;p34"/>
              <p:cNvGrpSpPr/>
              <p:nvPr/>
            </p:nvGrpSpPr>
            <p:grpSpPr>
              <a:xfrm>
                <a:off x="8854489" y="4711554"/>
                <a:ext cx="23274" cy="21823"/>
                <a:chOff x="6190964" y="5629054"/>
                <a:chExt cx="23274" cy="21823"/>
              </a:xfrm>
            </p:grpSpPr>
            <p:sp>
              <p:nvSpPr>
                <p:cNvPr id="16255" name="Google Shape;16255;p34"/>
                <p:cNvSpPr/>
                <p:nvPr/>
              </p:nvSpPr>
              <p:spPr>
                <a:xfrm>
                  <a:off x="6190964" y="562972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256" name="Google Shape;16256;p34"/>
                <p:cNvSpPr/>
                <p:nvPr/>
              </p:nvSpPr>
              <p:spPr>
                <a:xfrm>
                  <a:off x="6202058" y="5629054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6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257" name="Google Shape;16257;p34"/>
              <p:cNvGrpSpPr/>
              <p:nvPr/>
            </p:nvGrpSpPr>
            <p:grpSpPr>
              <a:xfrm>
                <a:off x="8937376" y="4816835"/>
                <a:ext cx="23274" cy="21822"/>
                <a:chOff x="6273851" y="5734335"/>
                <a:chExt cx="23274" cy="21822"/>
              </a:xfrm>
            </p:grpSpPr>
            <p:sp>
              <p:nvSpPr>
                <p:cNvPr id="16258" name="Google Shape;16258;p34"/>
                <p:cNvSpPr/>
                <p:nvPr/>
              </p:nvSpPr>
              <p:spPr>
                <a:xfrm>
                  <a:off x="6273851" y="573500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259" name="Google Shape;16259;p34"/>
                <p:cNvSpPr/>
                <p:nvPr/>
              </p:nvSpPr>
              <p:spPr>
                <a:xfrm>
                  <a:off x="6284944" y="5734335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260" name="Google Shape;16260;p34"/>
              <p:cNvGrpSpPr/>
              <p:nvPr/>
            </p:nvGrpSpPr>
            <p:grpSpPr>
              <a:xfrm>
                <a:off x="8943701" y="4586576"/>
                <a:ext cx="23274" cy="21822"/>
                <a:chOff x="6280176" y="5504076"/>
                <a:chExt cx="23274" cy="21822"/>
              </a:xfrm>
            </p:grpSpPr>
            <p:sp>
              <p:nvSpPr>
                <p:cNvPr id="16261" name="Google Shape;16261;p34"/>
                <p:cNvSpPr/>
                <p:nvPr/>
              </p:nvSpPr>
              <p:spPr>
                <a:xfrm>
                  <a:off x="6280176" y="5504749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262" name="Google Shape;16262;p34"/>
                <p:cNvSpPr/>
                <p:nvPr/>
              </p:nvSpPr>
              <p:spPr>
                <a:xfrm>
                  <a:off x="6291268" y="5504076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263" name="Google Shape;16263;p34"/>
              <p:cNvGrpSpPr/>
              <p:nvPr/>
            </p:nvGrpSpPr>
            <p:grpSpPr>
              <a:xfrm>
                <a:off x="8847491" y="4655415"/>
                <a:ext cx="23274" cy="21823"/>
                <a:chOff x="6183966" y="5572915"/>
                <a:chExt cx="23274" cy="21823"/>
              </a:xfrm>
            </p:grpSpPr>
            <p:sp>
              <p:nvSpPr>
                <p:cNvPr id="16264" name="Google Shape;16264;p34"/>
                <p:cNvSpPr/>
                <p:nvPr/>
              </p:nvSpPr>
              <p:spPr>
                <a:xfrm>
                  <a:off x="6183966" y="5573589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265" name="Google Shape;16265;p34"/>
                <p:cNvSpPr/>
                <p:nvPr/>
              </p:nvSpPr>
              <p:spPr>
                <a:xfrm>
                  <a:off x="6195059" y="5572915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266" name="Google Shape;16266;p34"/>
              <p:cNvGrpSpPr/>
              <p:nvPr/>
            </p:nvGrpSpPr>
            <p:grpSpPr>
              <a:xfrm>
                <a:off x="8862731" y="4606481"/>
                <a:ext cx="14047" cy="13166"/>
                <a:chOff x="6199206" y="5523981"/>
                <a:chExt cx="14047" cy="13166"/>
              </a:xfrm>
            </p:grpSpPr>
            <p:sp>
              <p:nvSpPr>
                <p:cNvPr id="16267" name="Google Shape;16267;p34"/>
                <p:cNvSpPr/>
                <p:nvPr/>
              </p:nvSpPr>
              <p:spPr>
                <a:xfrm>
                  <a:off x="6199206" y="5524396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1"/>
                        <a:pt x="11301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268" name="Google Shape;16268;p34"/>
                <p:cNvSpPr/>
                <p:nvPr/>
              </p:nvSpPr>
              <p:spPr>
                <a:xfrm>
                  <a:off x="6205893" y="5523981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269" name="Google Shape;16269;p34"/>
              <p:cNvGrpSpPr/>
              <p:nvPr/>
            </p:nvGrpSpPr>
            <p:grpSpPr>
              <a:xfrm>
                <a:off x="8979416" y="4717671"/>
                <a:ext cx="14047" cy="13166"/>
                <a:chOff x="6315891" y="5635171"/>
                <a:chExt cx="14047" cy="13166"/>
              </a:xfrm>
            </p:grpSpPr>
            <p:sp>
              <p:nvSpPr>
                <p:cNvPr id="16270" name="Google Shape;16270;p34"/>
                <p:cNvSpPr/>
                <p:nvPr/>
              </p:nvSpPr>
              <p:spPr>
                <a:xfrm>
                  <a:off x="6315891" y="5635586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0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271" name="Google Shape;16271;p34"/>
                <p:cNvSpPr/>
                <p:nvPr/>
              </p:nvSpPr>
              <p:spPr>
                <a:xfrm>
                  <a:off x="6322630" y="5635171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272" name="Google Shape;16272;p34"/>
              <p:cNvGrpSpPr/>
              <p:nvPr/>
            </p:nvGrpSpPr>
            <p:grpSpPr>
              <a:xfrm>
                <a:off x="9010207" y="4797033"/>
                <a:ext cx="14047" cy="13166"/>
                <a:chOff x="6346682" y="5714533"/>
                <a:chExt cx="14047" cy="13166"/>
              </a:xfrm>
            </p:grpSpPr>
            <p:sp>
              <p:nvSpPr>
                <p:cNvPr id="16273" name="Google Shape;16273;p34"/>
                <p:cNvSpPr/>
                <p:nvPr/>
              </p:nvSpPr>
              <p:spPr>
                <a:xfrm>
                  <a:off x="6346682" y="5714948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1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274" name="Google Shape;16274;p34"/>
                <p:cNvSpPr/>
                <p:nvPr/>
              </p:nvSpPr>
              <p:spPr>
                <a:xfrm>
                  <a:off x="6353369" y="5714533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5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275" name="Google Shape;16275;p34"/>
              <p:cNvGrpSpPr/>
              <p:nvPr/>
            </p:nvGrpSpPr>
            <p:grpSpPr>
              <a:xfrm>
                <a:off x="9087340" y="4738095"/>
                <a:ext cx="14047" cy="13165"/>
                <a:chOff x="6423815" y="5655595"/>
                <a:chExt cx="14047" cy="13165"/>
              </a:xfrm>
            </p:grpSpPr>
            <p:sp>
              <p:nvSpPr>
                <p:cNvPr id="16276" name="Google Shape;16276;p34"/>
                <p:cNvSpPr/>
                <p:nvPr/>
              </p:nvSpPr>
              <p:spPr>
                <a:xfrm>
                  <a:off x="6423815" y="5656009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277" name="Google Shape;16277;p34"/>
                <p:cNvSpPr/>
                <p:nvPr/>
              </p:nvSpPr>
              <p:spPr>
                <a:xfrm>
                  <a:off x="6430554" y="5655595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6278" name="Google Shape;16278;p34"/>
            <p:cNvGrpSpPr/>
            <p:nvPr/>
          </p:nvGrpSpPr>
          <p:grpSpPr>
            <a:xfrm>
              <a:off x="8860191" y="4350926"/>
              <a:ext cx="201593" cy="479749"/>
              <a:chOff x="8860191" y="4350926"/>
              <a:chExt cx="201593" cy="479749"/>
            </a:xfrm>
          </p:grpSpPr>
          <p:sp>
            <p:nvSpPr>
              <p:cNvPr id="16279" name="Google Shape;16279;p34"/>
              <p:cNvSpPr/>
              <p:nvPr/>
            </p:nvSpPr>
            <p:spPr>
              <a:xfrm>
                <a:off x="8963865" y="4428681"/>
                <a:ext cx="10367" cy="10367"/>
              </a:xfrm>
              <a:custGeom>
                <a:avLst/>
                <a:gdLst/>
                <a:ahLst/>
                <a:cxnLst/>
                <a:rect l="l" t="t" r="r" b="b"/>
                <a:pathLst>
                  <a:path w="10367" h="10367" extrusionOk="0">
                    <a:moveTo>
                      <a:pt x="10367" y="5184"/>
                    </a:moveTo>
                    <a:cubicBezTo>
                      <a:pt x="10367" y="8035"/>
                      <a:pt x="8035" y="10367"/>
                      <a:pt x="5184" y="10367"/>
                    </a:cubicBezTo>
                    <a:cubicBezTo>
                      <a:pt x="2333" y="10367"/>
                      <a:pt x="0" y="8035"/>
                      <a:pt x="0" y="5184"/>
                    </a:cubicBezTo>
                    <a:cubicBezTo>
                      <a:pt x="0" y="2333"/>
                      <a:pt x="2333" y="0"/>
                      <a:pt x="5184" y="0"/>
                    </a:cubicBezTo>
                    <a:cubicBezTo>
                      <a:pt x="8035" y="0"/>
                      <a:pt x="10367" y="2333"/>
                      <a:pt x="10367" y="5184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280" name="Google Shape;16280;p34"/>
              <p:cNvSpPr/>
              <p:nvPr/>
            </p:nvSpPr>
            <p:spPr>
              <a:xfrm>
                <a:off x="8955778" y="4350926"/>
                <a:ext cx="13270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3270" h="13270" extrusionOk="0">
                    <a:moveTo>
                      <a:pt x="13270" y="6635"/>
                    </a:moveTo>
                    <a:cubicBezTo>
                      <a:pt x="13270" y="10264"/>
                      <a:pt x="10315" y="13270"/>
                      <a:pt x="6635" y="13270"/>
                    </a:cubicBezTo>
                    <a:cubicBezTo>
                      <a:pt x="2955" y="13270"/>
                      <a:pt x="0" y="10316"/>
                      <a:pt x="0" y="6635"/>
                    </a:cubicBezTo>
                    <a:cubicBezTo>
                      <a:pt x="0" y="2955"/>
                      <a:pt x="2955" y="0"/>
                      <a:pt x="6635" y="0"/>
                    </a:cubicBezTo>
                    <a:cubicBezTo>
                      <a:pt x="10315" y="0"/>
                      <a:pt x="13270" y="2955"/>
                      <a:pt x="13270" y="663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281" name="Google Shape;16281;p34"/>
              <p:cNvSpPr/>
              <p:nvPr/>
            </p:nvSpPr>
            <p:spPr>
              <a:xfrm>
                <a:off x="8986777" y="4492647"/>
                <a:ext cx="12025" cy="12026"/>
              </a:xfrm>
              <a:custGeom>
                <a:avLst/>
                <a:gdLst/>
                <a:ahLst/>
                <a:cxnLst/>
                <a:rect l="l" t="t" r="r" b="b"/>
                <a:pathLst>
                  <a:path w="12025" h="12026" extrusionOk="0">
                    <a:moveTo>
                      <a:pt x="12026" y="6013"/>
                    </a:moveTo>
                    <a:cubicBezTo>
                      <a:pt x="12026" y="9331"/>
                      <a:pt x="9331" y="12026"/>
                      <a:pt x="6013" y="12026"/>
                    </a:cubicBezTo>
                    <a:cubicBezTo>
                      <a:pt x="2695" y="12026"/>
                      <a:pt x="0" y="9331"/>
                      <a:pt x="0" y="6013"/>
                    </a:cubicBezTo>
                    <a:cubicBezTo>
                      <a:pt x="0" y="2696"/>
                      <a:pt x="2695" y="0"/>
                      <a:pt x="6013" y="0"/>
                    </a:cubicBezTo>
                    <a:cubicBezTo>
                      <a:pt x="9331" y="0"/>
                      <a:pt x="12026" y="2696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282" name="Google Shape;16282;p34"/>
              <p:cNvSpPr/>
              <p:nvPr/>
            </p:nvSpPr>
            <p:spPr>
              <a:xfrm>
                <a:off x="8986155" y="4571336"/>
                <a:ext cx="10574" cy="10574"/>
              </a:xfrm>
              <a:custGeom>
                <a:avLst/>
                <a:gdLst/>
                <a:ahLst/>
                <a:cxnLst/>
                <a:rect l="l" t="t" r="r" b="b"/>
                <a:pathLst>
                  <a:path w="10574" h="10574" extrusionOk="0">
                    <a:moveTo>
                      <a:pt x="10575" y="5287"/>
                    </a:moveTo>
                    <a:cubicBezTo>
                      <a:pt x="10575" y="8190"/>
                      <a:pt x="8190" y="10575"/>
                      <a:pt x="5287" y="10575"/>
                    </a:cubicBezTo>
                    <a:cubicBezTo>
                      <a:pt x="2385" y="10575"/>
                      <a:pt x="0" y="8190"/>
                      <a:pt x="0" y="5287"/>
                    </a:cubicBezTo>
                    <a:cubicBezTo>
                      <a:pt x="0" y="2384"/>
                      <a:pt x="2385" y="0"/>
                      <a:pt x="5287" y="0"/>
                    </a:cubicBezTo>
                    <a:cubicBezTo>
                      <a:pt x="8190" y="0"/>
                      <a:pt x="10575" y="2384"/>
                      <a:pt x="10575" y="52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283" name="Google Shape;16283;p34"/>
              <p:cNvSpPr/>
              <p:nvPr/>
            </p:nvSpPr>
            <p:spPr>
              <a:xfrm>
                <a:off x="9016168" y="4598602"/>
                <a:ext cx="11611" cy="11611"/>
              </a:xfrm>
              <a:custGeom>
                <a:avLst/>
                <a:gdLst/>
                <a:ahLst/>
                <a:cxnLst/>
                <a:rect l="l" t="t" r="r" b="b"/>
                <a:pathLst>
                  <a:path w="11611" h="11611" extrusionOk="0">
                    <a:moveTo>
                      <a:pt x="11611" y="5806"/>
                    </a:moveTo>
                    <a:cubicBezTo>
                      <a:pt x="11611" y="9020"/>
                      <a:pt x="9020" y="11611"/>
                      <a:pt x="5806" y="11611"/>
                    </a:cubicBezTo>
                    <a:cubicBezTo>
                      <a:pt x="2592" y="11611"/>
                      <a:pt x="0" y="9020"/>
                      <a:pt x="0" y="5806"/>
                    </a:cubicBezTo>
                    <a:cubicBezTo>
                      <a:pt x="0" y="2592"/>
                      <a:pt x="2592" y="0"/>
                      <a:pt x="5806" y="0"/>
                    </a:cubicBezTo>
                    <a:cubicBezTo>
                      <a:pt x="9020" y="0"/>
                      <a:pt x="11611" y="2592"/>
                      <a:pt x="11611" y="580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284" name="Google Shape;16284;p34"/>
              <p:cNvSpPr/>
              <p:nvPr/>
            </p:nvSpPr>
            <p:spPr>
              <a:xfrm>
                <a:off x="9055772" y="4541426"/>
                <a:ext cx="6012" cy="6013"/>
              </a:xfrm>
              <a:custGeom>
                <a:avLst/>
                <a:gdLst/>
                <a:ahLst/>
                <a:cxnLst/>
                <a:rect l="l" t="t" r="r" b="b"/>
                <a:pathLst>
                  <a:path w="6012" h="6013" extrusionOk="0">
                    <a:moveTo>
                      <a:pt x="6013" y="3007"/>
                    </a:moveTo>
                    <a:cubicBezTo>
                      <a:pt x="6013" y="4665"/>
                      <a:pt x="4665" y="6013"/>
                      <a:pt x="3006" y="6013"/>
                    </a:cubicBezTo>
                    <a:cubicBezTo>
                      <a:pt x="1347" y="6013"/>
                      <a:pt x="0" y="4665"/>
                      <a:pt x="0" y="3007"/>
                    </a:cubicBezTo>
                    <a:cubicBezTo>
                      <a:pt x="0" y="1348"/>
                      <a:pt x="1347" y="0"/>
                      <a:pt x="3006" y="0"/>
                    </a:cubicBezTo>
                    <a:cubicBezTo>
                      <a:pt x="4665" y="0"/>
                      <a:pt x="6013" y="1348"/>
                      <a:pt x="6013" y="30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285" name="Google Shape;16285;p34"/>
              <p:cNvSpPr/>
              <p:nvPr/>
            </p:nvSpPr>
            <p:spPr>
              <a:xfrm>
                <a:off x="8860191" y="4559517"/>
                <a:ext cx="14721" cy="14722"/>
              </a:xfrm>
              <a:custGeom>
                <a:avLst/>
                <a:gdLst/>
                <a:ahLst/>
                <a:cxnLst/>
                <a:rect l="l" t="t" r="r" b="b"/>
                <a:pathLst>
                  <a:path w="14721" h="14722" extrusionOk="0">
                    <a:moveTo>
                      <a:pt x="14722" y="7361"/>
                    </a:moveTo>
                    <a:cubicBezTo>
                      <a:pt x="14722" y="11456"/>
                      <a:pt x="11404" y="14722"/>
                      <a:pt x="7361" y="14722"/>
                    </a:cubicBezTo>
                    <a:cubicBezTo>
                      <a:pt x="3318" y="14722"/>
                      <a:pt x="0" y="11404"/>
                      <a:pt x="0" y="7361"/>
                    </a:cubicBezTo>
                    <a:cubicBezTo>
                      <a:pt x="0" y="3318"/>
                      <a:pt x="3318" y="0"/>
                      <a:pt x="7361" y="0"/>
                    </a:cubicBezTo>
                    <a:cubicBezTo>
                      <a:pt x="11404" y="0"/>
                      <a:pt x="14722" y="3318"/>
                      <a:pt x="14722" y="736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286" name="Google Shape;16286;p34"/>
              <p:cNvSpPr/>
              <p:nvPr/>
            </p:nvSpPr>
            <p:spPr>
              <a:xfrm>
                <a:off x="8962051" y="4663916"/>
                <a:ext cx="6634" cy="6635"/>
              </a:xfrm>
              <a:custGeom>
                <a:avLst/>
                <a:gdLst/>
                <a:ahLst/>
                <a:cxnLst/>
                <a:rect l="l" t="t" r="r" b="b"/>
                <a:pathLst>
                  <a:path w="6634" h="6635" extrusionOk="0">
                    <a:moveTo>
                      <a:pt x="6635" y="3318"/>
                    </a:moveTo>
                    <a:cubicBezTo>
                      <a:pt x="6635" y="5132"/>
                      <a:pt x="5184" y="6635"/>
                      <a:pt x="3318" y="6635"/>
                    </a:cubicBezTo>
                    <a:cubicBezTo>
                      <a:pt x="1451" y="6635"/>
                      <a:pt x="0" y="5184"/>
                      <a:pt x="0" y="3318"/>
                    </a:cubicBezTo>
                    <a:cubicBezTo>
                      <a:pt x="0" y="1452"/>
                      <a:pt x="1451" y="0"/>
                      <a:pt x="3318" y="0"/>
                    </a:cubicBezTo>
                    <a:cubicBezTo>
                      <a:pt x="5184" y="0"/>
                      <a:pt x="6635" y="1452"/>
                      <a:pt x="6635" y="33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287" name="Google Shape;16287;p34"/>
              <p:cNvSpPr/>
              <p:nvPr/>
            </p:nvSpPr>
            <p:spPr>
              <a:xfrm>
                <a:off x="8908296" y="4741257"/>
                <a:ext cx="13581" cy="13581"/>
              </a:xfrm>
              <a:custGeom>
                <a:avLst/>
                <a:gdLst/>
                <a:ahLst/>
                <a:cxnLst/>
                <a:rect l="l" t="t" r="r" b="b"/>
                <a:pathLst>
                  <a:path w="13581" h="13581" extrusionOk="0">
                    <a:moveTo>
                      <a:pt x="13581" y="6790"/>
                    </a:moveTo>
                    <a:cubicBezTo>
                      <a:pt x="13581" y="10541"/>
                      <a:pt x="10541" y="13581"/>
                      <a:pt x="6791" y="13581"/>
                    </a:cubicBezTo>
                    <a:cubicBezTo>
                      <a:pt x="3040" y="13581"/>
                      <a:pt x="0" y="10541"/>
                      <a:pt x="0" y="6790"/>
                    </a:cubicBezTo>
                    <a:cubicBezTo>
                      <a:pt x="0" y="3040"/>
                      <a:pt x="3040" y="-1"/>
                      <a:pt x="6791" y="-1"/>
                    </a:cubicBezTo>
                    <a:cubicBezTo>
                      <a:pt x="10541" y="-1"/>
                      <a:pt x="13581" y="3040"/>
                      <a:pt x="13581" y="679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288" name="Google Shape;16288;p34"/>
              <p:cNvSpPr/>
              <p:nvPr/>
            </p:nvSpPr>
            <p:spPr>
              <a:xfrm>
                <a:off x="8903786" y="4812895"/>
                <a:ext cx="12337" cy="12337"/>
              </a:xfrm>
              <a:custGeom>
                <a:avLst/>
                <a:gdLst/>
                <a:ahLst/>
                <a:cxnLst/>
                <a:rect l="l" t="t" r="r" b="b"/>
                <a:pathLst>
                  <a:path w="12337" h="12337" extrusionOk="0">
                    <a:moveTo>
                      <a:pt x="12337" y="6169"/>
                    </a:moveTo>
                    <a:cubicBezTo>
                      <a:pt x="12337" y="9590"/>
                      <a:pt x="9590" y="12337"/>
                      <a:pt x="6169" y="12337"/>
                    </a:cubicBezTo>
                    <a:cubicBezTo>
                      <a:pt x="2747" y="12337"/>
                      <a:pt x="0" y="9590"/>
                      <a:pt x="0" y="6169"/>
                    </a:cubicBezTo>
                    <a:cubicBezTo>
                      <a:pt x="0" y="2747"/>
                      <a:pt x="2747" y="0"/>
                      <a:pt x="6169" y="0"/>
                    </a:cubicBezTo>
                    <a:cubicBezTo>
                      <a:pt x="9590" y="0"/>
                      <a:pt x="12337" y="2747"/>
                      <a:pt x="12337" y="616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289" name="Google Shape;16289;p34"/>
              <p:cNvSpPr/>
              <p:nvPr/>
            </p:nvSpPr>
            <p:spPr>
              <a:xfrm>
                <a:off x="9022285" y="4752713"/>
                <a:ext cx="11404" cy="11404"/>
              </a:xfrm>
              <a:custGeom>
                <a:avLst/>
                <a:gdLst/>
                <a:ahLst/>
                <a:cxnLst/>
                <a:rect l="l" t="t" r="r" b="b"/>
                <a:pathLst>
                  <a:path w="11404" h="11404" extrusionOk="0">
                    <a:moveTo>
                      <a:pt x="11404" y="5702"/>
                    </a:moveTo>
                    <a:cubicBezTo>
                      <a:pt x="11404" y="8851"/>
                      <a:pt x="8851" y="11404"/>
                      <a:pt x="5702" y="11404"/>
                    </a:cubicBezTo>
                    <a:cubicBezTo>
                      <a:pt x="2553" y="11404"/>
                      <a:pt x="0" y="8851"/>
                      <a:pt x="0" y="5702"/>
                    </a:cubicBezTo>
                    <a:cubicBezTo>
                      <a:pt x="0" y="2553"/>
                      <a:pt x="2553" y="0"/>
                      <a:pt x="5702" y="0"/>
                    </a:cubicBezTo>
                    <a:cubicBezTo>
                      <a:pt x="8851" y="0"/>
                      <a:pt x="11404" y="2553"/>
                      <a:pt x="11404" y="57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290" name="Google Shape;16290;p34"/>
              <p:cNvSpPr/>
              <p:nvPr/>
            </p:nvSpPr>
            <p:spPr>
              <a:xfrm>
                <a:off x="9049136" y="4660028"/>
                <a:ext cx="8708" cy="8708"/>
              </a:xfrm>
              <a:custGeom>
                <a:avLst/>
                <a:gdLst/>
                <a:ahLst/>
                <a:cxnLst/>
                <a:rect l="l" t="t" r="r" b="b"/>
                <a:pathLst>
                  <a:path w="8708" h="8708" extrusionOk="0">
                    <a:moveTo>
                      <a:pt x="8709" y="4354"/>
                    </a:moveTo>
                    <a:cubicBezTo>
                      <a:pt x="8709" y="6791"/>
                      <a:pt x="6739" y="8709"/>
                      <a:pt x="4354" y="8709"/>
                    </a:cubicBezTo>
                    <a:cubicBezTo>
                      <a:pt x="1970" y="8709"/>
                      <a:pt x="0" y="6739"/>
                      <a:pt x="0" y="4354"/>
                    </a:cubicBezTo>
                    <a:cubicBezTo>
                      <a:pt x="0" y="1970"/>
                      <a:pt x="1970" y="0"/>
                      <a:pt x="4354" y="0"/>
                    </a:cubicBezTo>
                    <a:cubicBezTo>
                      <a:pt x="6739" y="0"/>
                      <a:pt x="8709" y="1970"/>
                      <a:pt x="8709" y="4354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291" name="Google Shape;16291;p34"/>
              <p:cNvSpPr/>
              <p:nvPr/>
            </p:nvSpPr>
            <p:spPr>
              <a:xfrm>
                <a:off x="8998751" y="4819064"/>
                <a:ext cx="11611" cy="11611"/>
              </a:xfrm>
              <a:custGeom>
                <a:avLst/>
                <a:gdLst/>
                <a:ahLst/>
                <a:cxnLst/>
                <a:rect l="l" t="t" r="r" b="b"/>
                <a:pathLst>
                  <a:path w="11611" h="11611" extrusionOk="0">
                    <a:moveTo>
                      <a:pt x="11611" y="5806"/>
                    </a:moveTo>
                    <a:cubicBezTo>
                      <a:pt x="11611" y="9020"/>
                      <a:pt x="9020" y="11611"/>
                      <a:pt x="5806" y="11611"/>
                    </a:cubicBezTo>
                    <a:cubicBezTo>
                      <a:pt x="2592" y="11611"/>
                      <a:pt x="0" y="9020"/>
                      <a:pt x="0" y="5806"/>
                    </a:cubicBezTo>
                    <a:cubicBezTo>
                      <a:pt x="0" y="2592"/>
                      <a:pt x="2592" y="0"/>
                      <a:pt x="5806" y="0"/>
                    </a:cubicBezTo>
                    <a:cubicBezTo>
                      <a:pt x="9020" y="0"/>
                      <a:pt x="11611" y="2592"/>
                      <a:pt x="11611" y="580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6292" name="Google Shape;16292;p34"/>
          <p:cNvGrpSpPr/>
          <p:nvPr/>
        </p:nvGrpSpPr>
        <p:grpSpPr>
          <a:xfrm>
            <a:off x="1953323" y="5667416"/>
            <a:ext cx="448244" cy="763957"/>
            <a:chOff x="3062742" y="4250562"/>
            <a:chExt cx="336183" cy="572968"/>
          </a:xfrm>
        </p:grpSpPr>
        <p:sp>
          <p:nvSpPr>
            <p:cNvPr id="16293" name="Google Shape;16293;p34"/>
            <p:cNvSpPr/>
            <p:nvPr/>
          </p:nvSpPr>
          <p:spPr>
            <a:xfrm>
              <a:off x="3205114" y="4722252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6294" name="Google Shape;16294;p34"/>
            <p:cNvGrpSpPr/>
            <p:nvPr/>
          </p:nvGrpSpPr>
          <p:grpSpPr>
            <a:xfrm>
              <a:off x="3062742" y="4250562"/>
              <a:ext cx="336183" cy="483204"/>
              <a:chOff x="3062742" y="4250562"/>
              <a:chExt cx="336183" cy="483204"/>
            </a:xfrm>
          </p:grpSpPr>
          <p:sp>
            <p:nvSpPr>
              <p:cNvPr id="16295" name="Google Shape;16295;p34"/>
              <p:cNvSpPr/>
              <p:nvPr/>
            </p:nvSpPr>
            <p:spPr>
              <a:xfrm>
                <a:off x="3062742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296" name="Google Shape;16296;p34"/>
              <p:cNvSpPr/>
              <p:nvPr/>
            </p:nvSpPr>
            <p:spPr>
              <a:xfrm>
                <a:off x="3062867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6297" name="Google Shape;16297;p34"/>
            <p:cNvGrpSpPr/>
            <p:nvPr/>
          </p:nvGrpSpPr>
          <p:grpSpPr>
            <a:xfrm>
              <a:off x="3093722" y="4286030"/>
              <a:ext cx="293400" cy="436481"/>
              <a:chOff x="3093722" y="4286030"/>
              <a:chExt cx="293400" cy="436481"/>
            </a:xfrm>
          </p:grpSpPr>
          <p:sp>
            <p:nvSpPr>
              <p:cNvPr id="16298" name="Google Shape;16298;p34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299" name="Google Shape;16299;p34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00" name="Google Shape;16300;p34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01" name="Google Shape;16301;p34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6302" name="Google Shape;16302;p34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16303" name="Google Shape;16303;p34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304" name="Google Shape;16304;p34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305" name="Google Shape;16305;p34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16306" name="Google Shape;16306;p34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307" name="Google Shape;16307;p34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6308" name="Google Shape;16308;p34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09" name="Google Shape;16309;p34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10" name="Google Shape;16310;p34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11" name="Google Shape;16311;p34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12" name="Google Shape;16312;p34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13" name="Google Shape;16313;p34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14" name="Google Shape;16314;p34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15" name="Google Shape;16315;p34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16" name="Google Shape;16316;p34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17" name="Google Shape;16317;p34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18" name="Google Shape;16318;p34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19" name="Google Shape;16319;p34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20" name="Google Shape;16320;p34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21" name="Google Shape;16321;p34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22" name="Google Shape;16322;p34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23" name="Google Shape;16323;p34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24" name="Google Shape;16324;p34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25" name="Google Shape;16325;p34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26" name="Google Shape;16326;p34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27" name="Google Shape;16327;p34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28" name="Google Shape;16328;p34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29" name="Google Shape;16329;p34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30" name="Google Shape;16330;p34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31" name="Google Shape;16331;p34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32" name="Google Shape;16332;p34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33" name="Google Shape;16333;p34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34" name="Google Shape;16334;p34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35" name="Google Shape;16335;p34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36" name="Google Shape;16336;p34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37" name="Google Shape;16337;p34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38" name="Google Shape;16338;p34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39" name="Google Shape;16339;p34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40" name="Google Shape;16340;p34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41" name="Google Shape;16341;p34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42" name="Google Shape;16342;p34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43" name="Google Shape;16343;p34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44" name="Google Shape;16344;p34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45" name="Google Shape;16345;p34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46" name="Google Shape;16346;p34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47" name="Google Shape;16347;p34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48" name="Google Shape;16348;p34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49" name="Google Shape;16349;p34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50" name="Google Shape;16350;p34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51" name="Google Shape;16351;p34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52" name="Google Shape;16352;p34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53" name="Google Shape;16353;p34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54" name="Google Shape;16354;p34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55" name="Google Shape;16355;p34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6356" name="Google Shape;16356;p34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16357" name="Google Shape;16357;p34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358" name="Google Shape;16358;p34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359" name="Google Shape;16359;p34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16360" name="Google Shape;16360;p34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361" name="Google Shape;16361;p34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362" name="Google Shape;16362;p34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16363" name="Google Shape;16363;p34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364" name="Google Shape;16364;p34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6365" name="Google Shape;16365;p34"/>
            <p:cNvGrpSpPr/>
            <p:nvPr/>
          </p:nvGrpSpPr>
          <p:grpSpPr>
            <a:xfrm>
              <a:off x="3089594" y="4291003"/>
              <a:ext cx="259983" cy="394409"/>
              <a:chOff x="3089594" y="4291003"/>
              <a:chExt cx="259983" cy="394409"/>
            </a:xfrm>
          </p:grpSpPr>
          <p:sp>
            <p:nvSpPr>
              <p:cNvPr id="16366" name="Google Shape;16366;p34"/>
              <p:cNvSpPr/>
              <p:nvPr/>
            </p:nvSpPr>
            <p:spPr>
              <a:xfrm>
                <a:off x="3159997" y="4380966"/>
                <a:ext cx="19905" cy="19905"/>
              </a:xfrm>
              <a:custGeom>
                <a:avLst/>
                <a:gdLst/>
                <a:ahLst/>
                <a:cxnLst/>
                <a:rect l="l" t="t" r="r" b="b"/>
                <a:pathLst>
                  <a:path w="24881" h="24881" extrusionOk="0">
                    <a:moveTo>
                      <a:pt x="24882" y="12441"/>
                    </a:moveTo>
                    <a:cubicBezTo>
                      <a:pt x="24882" y="19335"/>
                      <a:pt x="19283" y="24881"/>
                      <a:pt x="12441" y="24881"/>
                    </a:cubicBezTo>
                    <a:cubicBezTo>
                      <a:pt x="5598" y="24881"/>
                      <a:pt x="0" y="19283"/>
                      <a:pt x="0" y="12441"/>
                    </a:cubicBezTo>
                    <a:cubicBezTo>
                      <a:pt x="0" y="5598"/>
                      <a:pt x="5598" y="0"/>
                      <a:pt x="12441" y="0"/>
                    </a:cubicBezTo>
                    <a:cubicBezTo>
                      <a:pt x="19283" y="0"/>
                      <a:pt x="24882" y="5598"/>
                      <a:pt x="24882" y="1244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67" name="Google Shape;16367;p34"/>
              <p:cNvSpPr/>
              <p:nvPr/>
            </p:nvSpPr>
            <p:spPr>
              <a:xfrm>
                <a:off x="3223977" y="4521026"/>
                <a:ext cx="14846" cy="14846"/>
              </a:xfrm>
              <a:custGeom>
                <a:avLst/>
                <a:gdLst/>
                <a:ahLst/>
                <a:cxnLst/>
                <a:rect l="l" t="t" r="r" b="b"/>
                <a:pathLst>
                  <a:path w="18557" h="18557" extrusionOk="0">
                    <a:moveTo>
                      <a:pt x="18558" y="9279"/>
                    </a:moveTo>
                    <a:cubicBezTo>
                      <a:pt x="18558" y="14411"/>
                      <a:pt x="14411" y="18558"/>
                      <a:pt x="9279" y="18558"/>
                    </a:cubicBezTo>
                    <a:cubicBezTo>
                      <a:pt x="4147" y="18558"/>
                      <a:pt x="0" y="14411"/>
                      <a:pt x="0" y="9279"/>
                    </a:cubicBezTo>
                    <a:cubicBezTo>
                      <a:pt x="0" y="4147"/>
                      <a:pt x="4147" y="0"/>
                      <a:pt x="9279" y="0"/>
                    </a:cubicBezTo>
                    <a:cubicBezTo>
                      <a:pt x="14411" y="0"/>
                      <a:pt x="18558" y="4147"/>
                      <a:pt x="18558" y="927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68" name="Google Shape;16368;p34"/>
              <p:cNvSpPr/>
              <p:nvPr/>
            </p:nvSpPr>
            <p:spPr>
              <a:xfrm>
                <a:off x="3146903" y="4601376"/>
                <a:ext cx="18329" cy="1833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69" name="Google Shape;16369;p34"/>
              <p:cNvSpPr/>
              <p:nvPr/>
            </p:nvSpPr>
            <p:spPr>
              <a:xfrm>
                <a:off x="3332960" y="4673478"/>
                <a:ext cx="10616" cy="10616"/>
              </a:xfrm>
              <a:custGeom>
                <a:avLst/>
                <a:gdLst/>
                <a:ahLst/>
                <a:cxnLst/>
                <a:rect l="l" t="t" r="r" b="b"/>
                <a:pathLst>
                  <a:path w="13270" h="13270" extrusionOk="0">
                    <a:moveTo>
                      <a:pt x="13270" y="6635"/>
                    </a:moveTo>
                    <a:cubicBezTo>
                      <a:pt x="13270" y="10315"/>
                      <a:pt x="10315" y="13271"/>
                      <a:pt x="6635" y="13271"/>
                    </a:cubicBezTo>
                    <a:cubicBezTo>
                      <a:pt x="2955" y="13271"/>
                      <a:pt x="0" y="10315"/>
                      <a:pt x="0" y="6635"/>
                    </a:cubicBezTo>
                    <a:cubicBezTo>
                      <a:pt x="0" y="2955"/>
                      <a:pt x="2955" y="0"/>
                      <a:pt x="6635" y="0"/>
                    </a:cubicBezTo>
                    <a:cubicBezTo>
                      <a:pt x="10315" y="0"/>
                      <a:pt x="13270" y="2955"/>
                      <a:pt x="13270" y="663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70" name="Google Shape;16370;p34"/>
              <p:cNvSpPr/>
              <p:nvPr/>
            </p:nvSpPr>
            <p:spPr>
              <a:xfrm>
                <a:off x="3089594" y="4518416"/>
                <a:ext cx="18744" cy="18743"/>
              </a:xfrm>
              <a:custGeom>
                <a:avLst/>
                <a:gdLst/>
                <a:ahLst/>
                <a:cxnLst/>
                <a:rect l="l" t="t" r="r" b="b"/>
                <a:pathLst>
                  <a:path w="23430" h="23429" extrusionOk="0">
                    <a:moveTo>
                      <a:pt x="23430" y="11715"/>
                    </a:moveTo>
                    <a:cubicBezTo>
                      <a:pt x="23430" y="18194"/>
                      <a:pt x="18195" y="23430"/>
                      <a:pt x="11715" y="23430"/>
                    </a:cubicBezTo>
                    <a:cubicBezTo>
                      <a:pt x="5236" y="23430"/>
                      <a:pt x="0" y="18194"/>
                      <a:pt x="0" y="11715"/>
                    </a:cubicBezTo>
                    <a:cubicBezTo>
                      <a:pt x="0" y="5235"/>
                      <a:pt x="5236" y="0"/>
                      <a:pt x="11715" y="0"/>
                    </a:cubicBezTo>
                    <a:cubicBezTo>
                      <a:pt x="18195" y="0"/>
                      <a:pt x="23430" y="5235"/>
                      <a:pt x="23430" y="1171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6371" name="Google Shape;16371;p34"/>
              <p:cNvGrpSpPr/>
              <p:nvPr/>
            </p:nvGrpSpPr>
            <p:grpSpPr>
              <a:xfrm>
                <a:off x="3112468" y="4291003"/>
                <a:ext cx="237109" cy="394409"/>
                <a:chOff x="5632061" y="5281800"/>
                <a:chExt cx="296609" cy="493381"/>
              </a:xfrm>
            </p:grpSpPr>
            <p:sp>
              <p:nvSpPr>
                <p:cNvPr id="16372" name="Google Shape;16372;p34"/>
                <p:cNvSpPr/>
                <p:nvPr/>
              </p:nvSpPr>
              <p:spPr>
                <a:xfrm>
                  <a:off x="5824582" y="5601633"/>
                  <a:ext cx="20423" cy="204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23" h="20423" extrusionOk="0">
                      <a:moveTo>
                        <a:pt x="20424" y="10212"/>
                      </a:moveTo>
                      <a:cubicBezTo>
                        <a:pt x="20424" y="15862"/>
                        <a:pt x="15862" y="20423"/>
                        <a:pt x="10212" y="20423"/>
                      </a:cubicBezTo>
                      <a:cubicBezTo>
                        <a:pt x="4562" y="20423"/>
                        <a:pt x="0" y="15862"/>
                        <a:pt x="0" y="10212"/>
                      </a:cubicBezTo>
                      <a:cubicBezTo>
                        <a:pt x="0" y="4562"/>
                        <a:pt x="4562" y="0"/>
                        <a:pt x="10212" y="0"/>
                      </a:cubicBezTo>
                      <a:cubicBezTo>
                        <a:pt x="15862" y="0"/>
                        <a:pt x="20424" y="4562"/>
                        <a:pt x="20424" y="1021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373" name="Google Shape;16373;p34"/>
                <p:cNvSpPr/>
                <p:nvPr/>
              </p:nvSpPr>
              <p:spPr>
                <a:xfrm>
                  <a:off x="5814733" y="5491168"/>
                  <a:ext cx="11196" cy="111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96" h="11196" extrusionOk="0">
                      <a:moveTo>
                        <a:pt x="11197" y="5598"/>
                      </a:moveTo>
                      <a:cubicBezTo>
                        <a:pt x="11197" y="8690"/>
                        <a:pt x="8690" y="11197"/>
                        <a:pt x="5598" y="11197"/>
                      </a:cubicBezTo>
                      <a:cubicBezTo>
                        <a:pt x="2506" y="11197"/>
                        <a:pt x="0" y="8690"/>
                        <a:pt x="0" y="5598"/>
                      </a:cubicBezTo>
                      <a:cubicBezTo>
                        <a:pt x="0" y="2507"/>
                        <a:pt x="2506" y="0"/>
                        <a:pt x="5598" y="0"/>
                      </a:cubicBezTo>
                      <a:cubicBezTo>
                        <a:pt x="8690" y="0"/>
                        <a:pt x="11197" y="2507"/>
                        <a:pt x="11197" y="5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374" name="Google Shape;16374;p34"/>
                <p:cNvSpPr/>
                <p:nvPr/>
              </p:nvSpPr>
              <p:spPr>
                <a:xfrm>
                  <a:off x="5914571" y="5592250"/>
                  <a:ext cx="14099" cy="1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9" h="14100" extrusionOk="0">
                      <a:moveTo>
                        <a:pt x="14099" y="7050"/>
                      </a:moveTo>
                      <a:cubicBezTo>
                        <a:pt x="14099" y="10938"/>
                        <a:pt x="10937" y="14100"/>
                        <a:pt x="7050" y="14100"/>
                      </a:cubicBezTo>
                      <a:cubicBezTo>
                        <a:pt x="3162" y="14100"/>
                        <a:pt x="0" y="10938"/>
                        <a:pt x="0" y="7050"/>
                      </a:cubicBezTo>
                      <a:cubicBezTo>
                        <a:pt x="0" y="3163"/>
                        <a:pt x="3162" y="0"/>
                        <a:pt x="7050" y="0"/>
                      </a:cubicBezTo>
                      <a:cubicBezTo>
                        <a:pt x="10937" y="0"/>
                        <a:pt x="14099" y="3163"/>
                        <a:pt x="14099" y="705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375" name="Google Shape;16375;p34"/>
                <p:cNvSpPr/>
                <p:nvPr/>
              </p:nvSpPr>
              <p:spPr>
                <a:xfrm>
                  <a:off x="5740192" y="5751337"/>
                  <a:ext cx="23844" cy="238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44" h="23844" extrusionOk="0">
                      <a:moveTo>
                        <a:pt x="23845" y="11923"/>
                      </a:moveTo>
                      <a:cubicBezTo>
                        <a:pt x="23845" y="18507"/>
                        <a:pt x="18507" y="23845"/>
                        <a:pt x="11923" y="23845"/>
                      </a:cubicBezTo>
                      <a:cubicBezTo>
                        <a:pt x="5338" y="23845"/>
                        <a:pt x="0" y="18507"/>
                        <a:pt x="0" y="11923"/>
                      </a:cubicBezTo>
                      <a:cubicBezTo>
                        <a:pt x="0" y="5338"/>
                        <a:pt x="5338" y="0"/>
                        <a:pt x="11923" y="0"/>
                      </a:cubicBezTo>
                      <a:cubicBezTo>
                        <a:pt x="18507" y="0"/>
                        <a:pt x="23845" y="5338"/>
                        <a:pt x="23845" y="119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376" name="Google Shape;16376;p34"/>
                <p:cNvSpPr/>
                <p:nvPr/>
              </p:nvSpPr>
              <p:spPr>
                <a:xfrm>
                  <a:off x="5632061" y="5429120"/>
                  <a:ext cx="22186" cy="22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86" h="22186" extrusionOk="0">
                      <a:moveTo>
                        <a:pt x="22186" y="11093"/>
                      </a:moveTo>
                      <a:cubicBezTo>
                        <a:pt x="22186" y="17210"/>
                        <a:pt x="17210" y="22186"/>
                        <a:pt x="11093" y="22186"/>
                      </a:cubicBezTo>
                      <a:cubicBezTo>
                        <a:pt x="4976" y="22186"/>
                        <a:pt x="0" y="17210"/>
                        <a:pt x="0" y="11093"/>
                      </a:cubicBezTo>
                      <a:cubicBezTo>
                        <a:pt x="0" y="4977"/>
                        <a:pt x="4976" y="0"/>
                        <a:pt x="11093" y="0"/>
                      </a:cubicBezTo>
                      <a:cubicBezTo>
                        <a:pt x="17210" y="0"/>
                        <a:pt x="22186" y="4977"/>
                        <a:pt x="22186" y="110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377" name="Google Shape;16377;p34"/>
                <p:cNvSpPr/>
                <p:nvPr/>
              </p:nvSpPr>
              <p:spPr>
                <a:xfrm>
                  <a:off x="5652173" y="5611844"/>
                  <a:ext cx="12233" cy="122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3" h="12233" extrusionOk="0">
                      <a:moveTo>
                        <a:pt x="12233" y="6117"/>
                      </a:moveTo>
                      <a:cubicBezTo>
                        <a:pt x="12233" y="9487"/>
                        <a:pt x="9486" y="12233"/>
                        <a:pt x="6117" y="12233"/>
                      </a:cubicBezTo>
                      <a:cubicBezTo>
                        <a:pt x="2747" y="12233"/>
                        <a:pt x="0" y="9487"/>
                        <a:pt x="0" y="6117"/>
                      </a:cubicBezTo>
                      <a:cubicBezTo>
                        <a:pt x="0" y="2747"/>
                        <a:pt x="2747" y="0"/>
                        <a:pt x="6117" y="0"/>
                      </a:cubicBezTo>
                      <a:cubicBezTo>
                        <a:pt x="9486" y="0"/>
                        <a:pt x="12233" y="2747"/>
                        <a:pt x="12233" y="61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378" name="Google Shape;16378;p34"/>
                <p:cNvSpPr/>
                <p:nvPr/>
              </p:nvSpPr>
              <p:spPr>
                <a:xfrm>
                  <a:off x="5691517" y="5516154"/>
                  <a:ext cx="17002" cy="17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02" h="17002" extrusionOk="0">
                      <a:moveTo>
                        <a:pt x="17003" y="8501"/>
                      </a:moveTo>
                      <a:cubicBezTo>
                        <a:pt x="17003" y="13218"/>
                        <a:pt x="13167" y="17003"/>
                        <a:pt x="8501" y="17003"/>
                      </a:cubicBezTo>
                      <a:cubicBezTo>
                        <a:pt x="3836" y="17003"/>
                        <a:pt x="0" y="13167"/>
                        <a:pt x="0" y="8501"/>
                      </a:cubicBezTo>
                      <a:cubicBezTo>
                        <a:pt x="0" y="3836"/>
                        <a:pt x="3836" y="0"/>
                        <a:pt x="8501" y="0"/>
                      </a:cubicBezTo>
                      <a:cubicBezTo>
                        <a:pt x="13167" y="0"/>
                        <a:pt x="17003" y="3836"/>
                        <a:pt x="17003" y="850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379" name="Google Shape;16379;p34"/>
                <p:cNvSpPr/>
                <p:nvPr/>
              </p:nvSpPr>
              <p:spPr>
                <a:xfrm>
                  <a:off x="5823183" y="5382622"/>
                  <a:ext cx="18246" cy="18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46" h="18246" extrusionOk="0">
                      <a:moveTo>
                        <a:pt x="18247" y="9123"/>
                      </a:moveTo>
                      <a:cubicBezTo>
                        <a:pt x="18247" y="14151"/>
                        <a:pt x="14151" y="18247"/>
                        <a:pt x="9123" y="18247"/>
                      </a:cubicBezTo>
                      <a:cubicBezTo>
                        <a:pt x="4095" y="18247"/>
                        <a:pt x="0" y="14151"/>
                        <a:pt x="0" y="9123"/>
                      </a:cubicBezTo>
                      <a:cubicBezTo>
                        <a:pt x="0" y="4095"/>
                        <a:pt x="4095" y="0"/>
                        <a:pt x="9123" y="0"/>
                      </a:cubicBezTo>
                      <a:cubicBezTo>
                        <a:pt x="14151" y="0"/>
                        <a:pt x="18247" y="4095"/>
                        <a:pt x="18247" y="91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380" name="Google Shape;16380;p34"/>
                <p:cNvSpPr/>
                <p:nvPr/>
              </p:nvSpPr>
              <p:spPr>
                <a:xfrm>
                  <a:off x="5812038" y="5281800"/>
                  <a:ext cx="11922" cy="11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2" h="11870" extrusionOk="0">
                      <a:moveTo>
                        <a:pt x="11923" y="5961"/>
                      </a:moveTo>
                      <a:cubicBezTo>
                        <a:pt x="11923" y="9227"/>
                        <a:pt x="9279" y="11870"/>
                        <a:pt x="5961" y="11870"/>
                      </a:cubicBezTo>
                      <a:cubicBezTo>
                        <a:pt x="2644" y="11870"/>
                        <a:pt x="0" y="9227"/>
                        <a:pt x="0" y="5961"/>
                      </a:cubicBezTo>
                      <a:cubicBezTo>
                        <a:pt x="0" y="2696"/>
                        <a:pt x="2644" y="0"/>
                        <a:pt x="5961" y="0"/>
                      </a:cubicBezTo>
                      <a:cubicBezTo>
                        <a:pt x="9279" y="0"/>
                        <a:pt x="11923" y="2644"/>
                        <a:pt x="11923" y="596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381" name="Google Shape;16381;p34"/>
                <p:cNvSpPr/>
                <p:nvPr/>
              </p:nvSpPr>
              <p:spPr>
                <a:xfrm>
                  <a:off x="5894873" y="5422433"/>
                  <a:ext cx="21563" cy="21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3" h="21563" extrusionOk="0">
                      <a:moveTo>
                        <a:pt x="21564" y="10782"/>
                      </a:moveTo>
                      <a:cubicBezTo>
                        <a:pt x="21564" y="16743"/>
                        <a:pt x="16743" y="21564"/>
                        <a:pt x="10782" y="21564"/>
                      </a:cubicBezTo>
                      <a:cubicBezTo>
                        <a:pt x="4821" y="21564"/>
                        <a:pt x="0" y="16743"/>
                        <a:pt x="0" y="10782"/>
                      </a:cubicBezTo>
                      <a:cubicBezTo>
                        <a:pt x="0" y="4820"/>
                        <a:pt x="4821" y="0"/>
                        <a:pt x="10782" y="0"/>
                      </a:cubicBezTo>
                      <a:cubicBezTo>
                        <a:pt x="16743" y="0"/>
                        <a:pt x="21564" y="4820"/>
                        <a:pt x="21564" y="1078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382" name="Google Shape;16382;p34"/>
                <p:cNvSpPr/>
                <p:nvPr/>
              </p:nvSpPr>
              <p:spPr>
                <a:xfrm>
                  <a:off x="5820850" y="5733350"/>
                  <a:ext cx="15551" cy="155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51" h="15551" extrusionOk="0">
                      <a:moveTo>
                        <a:pt x="15551" y="7776"/>
                      </a:moveTo>
                      <a:cubicBezTo>
                        <a:pt x="15551" y="12078"/>
                        <a:pt x="12078" y="15551"/>
                        <a:pt x="7776" y="15551"/>
                      </a:cubicBezTo>
                      <a:cubicBezTo>
                        <a:pt x="3473" y="15551"/>
                        <a:pt x="0" y="12078"/>
                        <a:pt x="0" y="7776"/>
                      </a:cubicBezTo>
                      <a:cubicBezTo>
                        <a:pt x="0" y="3473"/>
                        <a:pt x="3473" y="0"/>
                        <a:pt x="7776" y="0"/>
                      </a:cubicBezTo>
                      <a:cubicBezTo>
                        <a:pt x="12078" y="0"/>
                        <a:pt x="15551" y="3473"/>
                        <a:pt x="15551" y="7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sp>
        <p:nvSpPr>
          <p:cNvPr id="16383" name="Google Shape;16383;p34"/>
          <p:cNvSpPr/>
          <p:nvPr/>
        </p:nvSpPr>
        <p:spPr>
          <a:xfrm>
            <a:off x="10848614" y="202865"/>
            <a:ext cx="306481" cy="307100"/>
          </a:xfrm>
          <a:custGeom>
            <a:avLst/>
            <a:gdLst/>
            <a:ahLst/>
            <a:cxnLst/>
            <a:rect l="l" t="t" r="r" b="b"/>
            <a:pathLst>
              <a:path w="567559" h="568703" extrusionOk="0">
                <a:moveTo>
                  <a:pt x="559201" y="314766"/>
                </a:moveTo>
                <a:cubicBezTo>
                  <a:pt x="547961" y="315623"/>
                  <a:pt x="539294" y="310670"/>
                  <a:pt x="533388" y="302669"/>
                </a:cubicBezTo>
                <a:lnTo>
                  <a:pt x="550914" y="302669"/>
                </a:lnTo>
                <a:cubicBezTo>
                  <a:pt x="573107" y="302669"/>
                  <a:pt x="573107" y="277142"/>
                  <a:pt x="550914" y="277142"/>
                </a:cubicBezTo>
                <a:lnTo>
                  <a:pt x="537389" y="277142"/>
                </a:lnTo>
                <a:cubicBezTo>
                  <a:pt x="541580" y="272665"/>
                  <a:pt x="547199" y="269712"/>
                  <a:pt x="554057" y="268760"/>
                </a:cubicBezTo>
                <a:cubicBezTo>
                  <a:pt x="558153" y="268188"/>
                  <a:pt x="561677" y="265712"/>
                  <a:pt x="561677" y="261045"/>
                </a:cubicBezTo>
                <a:cubicBezTo>
                  <a:pt x="561677" y="257235"/>
                  <a:pt x="558153" y="252853"/>
                  <a:pt x="554057" y="253425"/>
                </a:cubicBezTo>
                <a:cubicBezTo>
                  <a:pt x="538341" y="255520"/>
                  <a:pt x="525673" y="263997"/>
                  <a:pt x="518815" y="277142"/>
                </a:cubicBezTo>
                <a:lnTo>
                  <a:pt x="352889" y="277142"/>
                </a:lnTo>
                <a:cubicBezTo>
                  <a:pt x="350413" y="267141"/>
                  <a:pt x="346127" y="257711"/>
                  <a:pt x="340316" y="249424"/>
                </a:cubicBezTo>
                <a:lnTo>
                  <a:pt x="474524" y="102549"/>
                </a:lnTo>
                <a:cubicBezTo>
                  <a:pt x="475000" y="101977"/>
                  <a:pt x="475381" y="101406"/>
                  <a:pt x="475857" y="100929"/>
                </a:cubicBezTo>
                <a:cubicBezTo>
                  <a:pt x="482620" y="101691"/>
                  <a:pt x="489383" y="101882"/>
                  <a:pt x="496145" y="101882"/>
                </a:cubicBezTo>
                <a:cubicBezTo>
                  <a:pt x="512624" y="101882"/>
                  <a:pt x="512624" y="76355"/>
                  <a:pt x="496145" y="76355"/>
                </a:cubicBezTo>
                <a:cubicBezTo>
                  <a:pt x="492335" y="76355"/>
                  <a:pt x="488525" y="76355"/>
                  <a:pt x="484620" y="76164"/>
                </a:cubicBezTo>
                <a:cubicBezTo>
                  <a:pt x="484906" y="71402"/>
                  <a:pt x="485001" y="66639"/>
                  <a:pt x="485001" y="61877"/>
                </a:cubicBezTo>
                <a:cubicBezTo>
                  <a:pt x="485001" y="45399"/>
                  <a:pt x="459665" y="45399"/>
                  <a:pt x="459474" y="61877"/>
                </a:cubicBezTo>
                <a:cubicBezTo>
                  <a:pt x="459474" y="69783"/>
                  <a:pt x="458331" y="77403"/>
                  <a:pt x="454426" y="84356"/>
                </a:cubicBezTo>
                <a:cubicBezTo>
                  <a:pt x="453664" y="85689"/>
                  <a:pt x="453283" y="86928"/>
                  <a:pt x="452997" y="88261"/>
                </a:cubicBezTo>
                <a:lnTo>
                  <a:pt x="322219" y="231422"/>
                </a:lnTo>
                <a:cubicBezTo>
                  <a:pt x="314123" y="225897"/>
                  <a:pt x="304788" y="222087"/>
                  <a:pt x="294311" y="220373"/>
                </a:cubicBezTo>
                <a:lnTo>
                  <a:pt x="294311" y="68259"/>
                </a:lnTo>
                <a:cubicBezTo>
                  <a:pt x="320028" y="70735"/>
                  <a:pt x="331458" y="36921"/>
                  <a:pt x="331744" y="14157"/>
                </a:cubicBezTo>
                <a:cubicBezTo>
                  <a:pt x="331839" y="4251"/>
                  <a:pt x="316504" y="4251"/>
                  <a:pt x="316409" y="14157"/>
                </a:cubicBezTo>
                <a:cubicBezTo>
                  <a:pt x="316218" y="28444"/>
                  <a:pt x="311360" y="54162"/>
                  <a:pt x="294311" y="52447"/>
                </a:cubicBezTo>
                <a:lnTo>
                  <a:pt x="294311" y="23110"/>
                </a:lnTo>
                <a:cubicBezTo>
                  <a:pt x="294311" y="1012"/>
                  <a:pt x="268784" y="1012"/>
                  <a:pt x="268784" y="23110"/>
                </a:cubicBezTo>
                <a:lnTo>
                  <a:pt x="268784" y="57781"/>
                </a:lnTo>
                <a:cubicBezTo>
                  <a:pt x="252020" y="50923"/>
                  <a:pt x="249162" y="24729"/>
                  <a:pt x="250019" y="7394"/>
                </a:cubicBezTo>
                <a:cubicBezTo>
                  <a:pt x="250591" y="-2512"/>
                  <a:pt x="235256" y="-2417"/>
                  <a:pt x="234684" y="7394"/>
                </a:cubicBezTo>
                <a:cubicBezTo>
                  <a:pt x="233351" y="33111"/>
                  <a:pt x="241637" y="68735"/>
                  <a:pt x="268784" y="74259"/>
                </a:cubicBezTo>
                <a:lnTo>
                  <a:pt x="268784" y="220849"/>
                </a:lnTo>
                <a:cubicBezTo>
                  <a:pt x="257925" y="223040"/>
                  <a:pt x="247733" y="227898"/>
                  <a:pt x="239447" y="235327"/>
                </a:cubicBezTo>
                <a:lnTo>
                  <a:pt x="100667" y="108549"/>
                </a:lnTo>
                <a:cubicBezTo>
                  <a:pt x="102953" y="102358"/>
                  <a:pt x="103525" y="95119"/>
                  <a:pt x="103525" y="89118"/>
                </a:cubicBezTo>
                <a:cubicBezTo>
                  <a:pt x="103715" y="72545"/>
                  <a:pt x="78855" y="72831"/>
                  <a:pt x="77998" y="89118"/>
                </a:cubicBezTo>
                <a:cubicBezTo>
                  <a:pt x="77903" y="91595"/>
                  <a:pt x="76855" y="95024"/>
                  <a:pt x="75712" y="98453"/>
                </a:cubicBezTo>
                <a:cubicBezTo>
                  <a:pt x="68854" y="99786"/>
                  <a:pt x="61901" y="101025"/>
                  <a:pt x="54947" y="102358"/>
                </a:cubicBezTo>
                <a:cubicBezTo>
                  <a:pt x="48089" y="103692"/>
                  <a:pt x="44279" y="111693"/>
                  <a:pt x="45994" y="118074"/>
                </a:cubicBezTo>
                <a:cubicBezTo>
                  <a:pt x="47899" y="125123"/>
                  <a:pt x="54852" y="128361"/>
                  <a:pt x="61710" y="127028"/>
                </a:cubicBezTo>
                <a:cubicBezTo>
                  <a:pt x="67520" y="125885"/>
                  <a:pt x="73426" y="124837"/>
                  <a:pt x="79236" y="123694"/>
                </a:cubicBezTo>
                <a:lnTo>
                  <a:pt x="224016" y="255996"/>
                </a:lnTo>
                <a:cubicBezTo>
                  <a:pt x="222778" y="258759"/>
                  <a:pt x="221635" y="261616"/>
                  <a:pt x="220682" y="264664"/>
                </a:cubicBezTo>
                <a:cubicBezTo>
                  <a:pt x="219444" y="268855"/>
                  <a:pt x="218587" y="273046"/>
                  <a:pt x="218206" y="277237"/>
                </a:cubicBezTo>
                <a:lnTo>
                  <a:pt x="53900" y="277237"/>
                </a:lnTo>
                <a:cubicBezTo>
                  <a:pt x="45518" y="259425"/>
                  <a:pt x="26182" y="253901"/>
                  <a:pt x="7322" y="251805"/>
                </a:cubicBezTo>
                <a:cubicBezTo>
                  <a:pt x="-2488" y="250758"/>
                  <a:pt x="-2393" y="266093"/>
                  <a:pt x="7322" y="267141"/>
                </a:cubicBezTo>
                <a:cubicBezTo>
                  <a:pt x="16943" y="268188"/>
                  <a:pt x="28468" y="270284"/>
                  <a:pt x="35612" y="277237"/>
                </a:cubicBezTo>
                <a:lnTo>
                  <a:pt x="22372" y="277237"/>
                </a:lnTo>
                <a:cubicBezTo>
                  <a:pt x="179" y="277142"/>
                  <a:pt x="179" y="302764"/>
                  <a:pt x="22372" y="302764"/>
                </a:cubicBezTo>
                <a:lnTo>
                  <a:pt x="41041" y="302764"/>
                </a:lnTo>
                <a:cubicBezTo>
                  <a:pt x="35993" y="312194"/>
                  <a:pt x="25229" y="321147"/>
                  <a:pt x="16276" y="315909"/>
                </a:cubicBezTo>
                <a:cubicBezTo>
                  <a:pt x="7703" y="310860"/>
                  <a:pt x="-12" y="324100"/>
                  <a:pt x="8561" y="329148"/>
                </a:cubicBezTo>
                <a:cubicBezTo>
                  <a:pt x="28182" y="340769"/>
                  <a:pt x="51042" y="322481"/>
                  <a:pt x="57519" y="302764"/>
                </a:cubicBezTo>
                <a:lnTo>
                  <a:pt x="221254" y="302764"/>
                </a:lnTo>
                <a:cubicBezTo>
                  <a:pt x="224016" y="311813"/>
                  <a:pt x="228588" y="320290"/>
                  <a:pt x="234398" y="327815"/>
                </a:cubicBezTo>
                <a:cubicBezTo>
                  <a:pt x="234113" y="328101"/>
                  <a:pt x="233827" y="328291"/>
                  <a:pt x="233636" y="328577"/>
                </a:cubicBezTo>
                <a:lnTo>
                  <a:pt x="102953" y="471642"/>
                </a:lnTo>
                <a:cubicBezTo>
                  <a:pt x="94381" y="471833"/>
                  <a:pt x="85808" y="472404"/>
                  <a:pt x="77236" y="473738"/>
                </a:cubicBezTo>
                <a:cubicBezTo>
                  <a:pt x="70378" y="474786"/>
                  <a:pt x="66663" y="483358"/>
                  <a:pt x="68282" y="489454"/>
                </a:cubicBezTo>
                <a:cubicBezTo>
                  <a:pt x="70283" y="496693"/>
                  <a:pt x="77141" y="499455"/>
                  <a:pt x="83999" y="498408"/>
                </a:cubicBezTo>
                <a:cubicBezTo>
                  <a:pt x="88666" y="497646"/>
                  <a:pt x="93428" y="497360"/>
                  <a:pt x="98191" y="497265"/>
                </a:cubicBezTo>
                <a:cubicBezTo>
                  <a:pt x="99334" y="500027"/>
                  <a:pt x="100096" y="503170"/>
                  <a:pt x="100191" y="506504"/>
                </a:cubicBezTo>
                <a:cubicBezTo>
                  <a:pt x="100667" y="520410"/>
                  <a:pt x="122384" y="524506"/>
                  <a:pt x="125242" y="509933"/>
                </a:cubicBezTo>
                <a:cubicBezTo>
                  <a:pt x="126861" y="501741"/>
                  <a:pt x="126194" y="493836"/>
                  <a:pt x="124575" y="485835"/>
                </a:cubicBezTo>
                <a:lnTo>
                  <a:pt x="252401" y="345912"/>
                </a:lnTo>
                <a:cubicBezTo>
                  <a:pt x="252401" y="345912"/>
                  <a:pt x="252591" y="345627"/>
                  <a:pt x="252686" y="345531"/>
                </a:cubicBezTo>
                <a:cubicBezTo>
                  <a:pt x="257735" y="349056"/>
                  <a:pt x="263069" y="352008"/>
                  <a:pt x="268688" y="354199"/>
                </a:cubicBezTo>
                <a:lnTo>
                  <a:pt x="268688" y="510219"/>
                </a:lnTo>
                <a:cubicBezTo>
                  <a:pt x="248591" y="519839"/>
                  <a:pt x="240209" y="536508"/>
                  <a:pt x="236589" y="559082"/>
                </a:cubicBezTo>
                <a:cubicBezTo>
                  <a:pt x="235065" y="568702"/>
                  <a:pt x="249829" y="572893"/>
                  <a:pt x="251353" y="563178"/>
                </a:cubicBezTo>
                <a:cubicBezTo>
                  <a:pt x="253734" y="548223"/>
                  <a:pt x="257544" y="535746"/>
                  <a:pt x="268688" y="527649"/>
                </a:cubicBezTo>
                <a:lnTo>
                  <a:pt x="268688" y="551843"/>
                </a:lnTo>
                <a:cubicBezTo>
                  <a:pt x="268688" y="574036"/>
                  <a:pt x="294215" y="574036"/>
                  <a:pt x="294215" y="551843"/>
                </a:cubicBezTo>
                <a:lnTo>
                  <a:pt x="294215" y="532983"/>
                </a:lnTo>
                <a:cubicBezTo>
                  <a:pt x="302312" y="539270"/>
                  <a:pt x="306693" y="549462"/>
                  <a:pt x="309836" y="559749"/>
                </a:cubicBezTo>
                <a:cubicBezTo>
                  <a:pt x="312694" y="569178"/>
                  <a:pt x="327553" y="565178"/>
                  <a:pt x="324600" y="555653"/>
                </a:cubicBezTo>
                <a:cubicBezTo>
                  <a:pt x="319361" y="538698"/>
                  <a:pt x="310694" y="522030"/>
                  <a:pt x="294215" y="515076"/>
                </a:cubicBezTo>
                <a:lnTo>
                  <a:pt x="294215" y="358771"/>
                </a:lnTo>
                <a:cubicBezTo>
                  <a:pt x="305741" y="358485"/>
                  <a:pt x="316409" y="354771"/>
                  <a:pt x="325362" y="348770"/>
                </a:cubicBezTo>
                <a:lnTo>
                  <a:pt x="464618" y="476024"/>
                </a:lnTo>
                <a:cubicBezTo>
                  <a:pt x="465094" y="476786"/>
                  <a:pt x="465761" y="477548"/>
                  <a:pt x="466523" y="478215"/>
                </a:cubicBezTo>
                <a:cubicBezTo>
                  <a:pt x="467189" y="478786"/>
                  <a:pt x="467761" y="479262"/>
                  <a:pt x="468237" y="479739"/>
                </a:cubicBezTo>
                <a:cubicBezTo>
                  <a:pt x="468904" y="484120"/>
                  <a:pt x="469475" y="488597"/>
                  <a:pt x="469571" y="493074"/>
                </a:cubicBezTo>
                <a:cubicBezTo>
                  <a:pt x="469952" y="507552"/>
                  <a:pt x="490526" y="510409"/>
                  <a:pt x="494621" y="496503"/>
                </a:cubicBezTo>
                <a:cubicBezTo>
                  <a:pt x="496050" y="491740"/>
                  <a:pt x="496526" y="486787"/>
                  <a:pt x="496050" y="481929"/>
                </a:cubicBezTo>
                <a:cubicBezTo>
                  <a:pt x="498908" y="481929"/>
                  <a:pt x="501670" y="481929"/>
                  <a:pt x="504432" y="481929"/>
                </a:cubicBezTo>
                <a:cubicBezTo>
                  <a:pt x="520910" y="481929"/>
                  <a:pt x="520910" y="456402"/>
                  <a:pt x="504432" y="456402"/>
                </a:cubicBezTo>
                <a:cubicBezTo>
                  <a:pt x="501289" y="456402"/>
                  <a:pt x="498050" y="456402"/>
                  <a:pt x="494907" y="456212"/>
                </a:cubicBezTo>
                <a:cubicBezTo>
                  <a:pt x="492240" y="456212"/>
                  <a:pt x="489478" y="455926"/>
                  <a:pt x="486811" y="455736"/>
                </a:cubicBezTo>
                <a:cubicBezTo>
                  <a:pt x="485954" y="455736"/>
                  <a:pt x="485096" y="455545"/>
                  <a:pt x="484239" y="455450"/>
                </a:cubicBezTo>
                <a:cubicBezTo>
                  <a:pt x="484525" y="455450"/>
                  <a:pt x="482810" y="455164"/>
                  <a:pt x="482429" y="455069"/>
                </a:cubicBezTo>
                <a:cubicBezTo>
                  <a:pt x="481382" y="454783"/>
                  <a:pt x="480334" y="454783"/>
                  <a:pt x="479381" y="454783"/>
                </a:cubicBezTo>
                <a:lnTo>
                  <a:pt x="343555" y="330672"/>
                </a:lnTo>
                <a:cubicBezTo>
                  <a:pt x="349079" y="322386"/>
                  <a:pt x="352889" y="312861"/>
                  <a:pt x="354318" y="302859"/>
                </a:cubicBezTo>
                <a:lnTo>
                  <a:pt x="515576" y="302859"/>
                </a:lnTo>
                <a:cubicBezTo>
                  <a:pt x="523863" y="319719"/>
                  <a:pt x="539008" y="331720"/>
                  <a:pt x="559106" y="330291"/>
                </a:cubicBezTo>
                <a:cubicBezTo>
                  <a:pt x="568916" y="329529"/>
                  <a:pt x="569012" y="314289"/>
                  <a:pt x="559106" y="314956"/>
                </a:cubicBezTo>
                <a:close/>
                <a:moveTo>
                  <a:pt x="289167" y="317718"/>
                </a:moveTo>
                <a:cubicBezTo>
                  <a:pt x="270308" y="317909"/>
                  <a:pt x="256877" y="291810"/>
                  <a:pt x="260306" y="275523"/>
                </a:cubicBezTo>
                <a:cubicBezTo>
                  <a:pt x="261164" y="271713"/>
                  <a:pt x="262592" y="268665"/>
                  <a:pt x="264593" y="266379"/>
                </a:cubicBezTo>
                <a:cubicBezTo>
                  <a:pt x="277642" y="250758"/>
                  <a:pt x="297930" y="258759"/>
                  <a:pt x="301931" y="266950"/>
                </a:cubicBezTo>
                <a:cubicBezTo>
                  <a:pt x="302026" y="267236"/>
                  <a:pt x="302407" y="267236"/>
                  <a:pt x="302693" y="267426"/>
                </a:cubicBezTo>
                <a:cubicBezTo>
                  <a:pt x="308979" y="275237"/>
                  <a:pt x="313837" y="286095"/>
                  <a:pt x="314408" y="291429"/>
                </a:cubicBezTo>
                <a:cubicBezTo>
                  <a:pt x="316123" y="306955"/>
                  <a:pt x="304026" y="317718"/>
                  <a:pt x="289167" y="31790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384" name="Google Shape;16384;p34"/>
          <p:cNvSpPr/>
          <p:nvPr/>
        </p:nvSpPr>
        <p:spPr>
          <a:xfrm>
            <a:off x="405914" y="636281"/>
            <a:ext cx="306481" cy="307100"/>
          </a:xfrm>
          <a:custGeom>
            <a:avLst/>
            <a:gdLst/>
            <a:ahLst/>
            <a:cxnLst/>
            <a:rect l="l" t="t" r="r" b="b"/>
            <a:pathLst>
              <a:path w="567559" h="568703" extrusionOk="0">
                <a:moveTo>
                  <a:pt x="559201" y="314766"/>
                </a:moveTo>
                <a:cubicBezTo>
                  <a:pt x="547961" y="315623"/>
                  <a:pt x="539294" y="310670"/>
                  <a:pt x="533388" y="302669"/>
                </a:cubicBezTo>
                <a:lnTo>
                  <a:pt x="550914" y="302669"/>
                </a:lnTo>
                <a:cubicBezTo>
                  <a:pt x="573107" y="302669"/>
                  <a:pt x="573107" y="277142"/>
                  <a:pt x="550914" y="277142"/>
                </a:cubicBezTo>
                <a:lnTo>
                  <a:pt x="537389" y="277142"/>
                </a:lnTo>
                <a:cubicBezTo>
                  <a:pt x="541580" y="272665"/>
                  <a:pt x="547199" y="269712"/>
                  <a:pt x="554057" y="268760"/>
                </a:cubicBezTo>
                <a:cubicBezTo>
                  <a:pt x="558153" y="268188"/>
                  <a:pt x="561677" y="265712"/>
                  <a:pt x="561677" y="261045"/>
                </a:cubicBezTo>
                <a:cubicBezTo>
                  <a:pt x="561677" y="257235"/>
                  <a:pt x="558153" y="252853"/>
                  <a:pt x="554057" y="253425"/>
                </a:cubicBezTo>
                <a:cubicBezTo>
                  <a:pt x="538341" y="255520"/>
                  <a:pt x="525673" y="263997"/>
                  <a:pt x="518815" y="277142"/>
                </a:cubicBezTo>
                <a:lnTo>
                  <a:pt x="352889" y="277142"/>
                </a:lnTo>
                <a:cubicBezTo>
                  <a:pt x="350413" y="267141"/>
                  <a:pt x="346127" y="257711"/>
                  <a:pt x="340316" y="249424"/>
                </a:cubicBezTo>
                <a:lnTo>
                  <a:pt x="474524" y="102549"/>
                </a:lnTo>
                <a:cubicBezTo>
                  <a:pt x="475000" y="101977"/>
                  <a:pt x="475381" y="101406"/>
                  <a:pt x="475857" y="100929"/>
                </a:cubicBezTo>
                <a:cubicBezTo>
                  <a:pt x="482620" y="101691"/>
                  <a:pt x="489383" y="101882"/>
                  <a:pt x="496145" y="101882"/>
                </a:cubicBezTo>
                <a:cubicBezTo>
                  <a:pt x="512624" y="101882"/>
                  <a:pt x="512624" y="76355"/>
                  <a:pt x="496145" y="76355"/>
                </a:cubicBezTo>
                <a:cubicBezTo>
                  <a:pt x="492335" y="76355"/>
                  <a:pt x="488525" y="76355"/>
                  <a:pt x="484620" y="76164"/>
                </a:cubicBezTo>
                <a:cubicBezTo>
                  <a:pt x="484906" y="71402"/>
                  <a:pt x="485001" y="66639"/>
                  <a:pt x="485001" y="61877"/>
                </a:cubicBezTo>
                <a:cubicBezTo>
                  <a:pt x="485001" y="45399"/>
                  <a:pt x="459665" y="45399"/>
                  <a:pt x="459474" y="61877"/>
                </a:cubicBezTo>
                <a:cubicBezTo>
                  <a:pt x="459474" y="69783"/>
                  <a:pt x="458331" y="77403"/>
                  <a:pt x="454426" y="84356"/>
                </a:cubicBezTo>
                <a:cubicBezTo>
                  <a:pt x="453664" y="85689"/>
                  <a:pt x="453283" y="86928"/>
                  <a:pt x="452997" y="88261"/>
                </a:cubicBezTo>
                <a:lnTo>
                  <a:pt x="322219" y="231422"/>
                </a:lnTo>
                <a:cubicBezTo>
                  <a:pt x="314123" y="225897"/>
                  <a:pt x="304788" y="222087"/>
                  <a:pt x="294311" y="220373"/>
                </a:cubicBezTo>
                <a:lnTo>
                  <a:pt x="294311" y="68259"/>
                </a:lnTo>
                <a:cubicBezTo>
                  <a:pt x="320028" y="70735"/>
                  <a:pt x="331458" y="36921"/>
                  <a:pt x="331744" y="14157"/>
                </a:cubicBezTo>
                <a:cubicBezTo>
                  <a:pt x="331839" y="4251"/>
                  <a:pt x="316504" y="4251"/>
                  <a:pt x="316409" y="14157"/>
                </a:cubicBezTo>
                <a:cubicBezTo>
                  <a:pt x="316218" y="28444"/>
                  <a:pt x="311360" y="54162"/>
                  <a:pt x="294311" y="52447"/>
                </a:cubicBezTo>
                <a:lnTo>
                  <a:pt x="294311" y="23110"/>
                </a:lnTo>
                <a:cubicBezTo>
                  <a:pt x="294311" y="1012"/>
                  <a:pt x="268784" y="1012"/>
                  <a:pt x="268784" y="23110"/>
                </a:cubicBezTo>
                <a:lnTo>
                  <a:pt x="268784" y="57781"/>
                </a:lnTo>
                <a:cubicBezTo>
                  <a:pt x="252020" y="50923"/>
                  <a:pt x="249162" y="24729"/>
                  <a:pt x="250019" y="7394"/>
                </a:cubicBezTo>
                <a:cubicBezTo>
                  <a:pt x="250591" y="-2512"/>
                  <a:pt x="235256" y="-2417"/>
                  <a:pt x="234684" y="7394"/>
                </a:cubicBezTo>
                <a:cubicBezTo>
                  <a:pt x="233351" y="33111"/>
                  <a:pt x="241637" y="68735"/>
                  <a:pt x="268784" y="74259"/>
                </a:cubicBezTo>
                <a:lnTo>
                  <a:pt x="268784" y="220849"/>
                </a:lnTo>
                <a:cubicBezTo>
                  <a:pt x="257925" y="223040"/>
                  <a:pt x="247733" y="227898"/>
                  <a:pt x="239447" y="235327"/>
                </a:cubicBezTo>
                <a:lnTo>
                  <a:pt x="100667" y="108549"/>
                </a:lnTo>
                <a:cubicBezTo>
                  <a:pt x="102953" y="102358"/>
                  <a:pt x="103525" y="95119"/>
                  <a:pt x="103525" y="89118"/>
                </a:cubicBezTo>
                <a:cubicBezTo>
                  <a:pt x="103715" y="72545"/>
                  <a:pt x="78855" y="72831"/>
                  <a:pt x="77998" y="89118"/>
                </a:cubicBezTo>
                <a:cubicBezTo>
                  <a:pt x="77903" y="91595"/>
                  <a:pt x="76855" y="95024"/>
                  <a:pt x="75712" y="98453"/>
                </a:cubicBezTo>
                <a:cubicBezTo>
                  <a:pt x="68854" y="99786"/>
                  <a:pt x="61901" y="101025"/>
                  <a:pt x="54947" y="102358"/>
                </a:cubicBezTo>
                <a:cubicBezTo>
                  <a:pt x="48089" y="103692"/>
                  <a:pt x="44279" y="111693"/>
                  <a:pt x="45994" y="118074"/>
                </a:cubicBezTo>
                <a:cubicBezTo>
                  <a:pt x="47899" y="125123"/>
                  <a:pt x="54852" y="128361"/>
                  <a:pt x="61710" y="127028"/>
                </a:cubicBezTo>
                <a:cubicBezTo>
                  <a:pt x="67520" y="125885"/>
                  <a:pt x="73426" y="124837"/>
                  <a:pt x="79236" y="123694"/>
                </a:cubicBezTo>
                <a:lnTo>
                  <a:pt x="224016" y="255996"/>
                </a:lnTo>
                <a:cubicBezTo>
                  <a:pt x="222778" y="258759"/>
                  <a:pt x="221635" y="261616"/>
                  <a:pt x="220682" y="264664"/>
                </a:cubicBezTo>
                <a:cubicBezTo>
                  <a:pt x="219444" y="268855"/>
                  <a:pt x="218587" y="273046"/>
                  <a:pt x="218206" y="277237"/>
                </a:cubicBezTo>
                <a:lnTo>
                  <a:pt x="53900" y="277237"/>
                </a:lnTo>
                <a:cubicBezTo>
                  <a:pt x="45518" y="259425"/>
                  <a:pt x="26182" y="253901"/>
                  <a:pt x="7322" y="251805"/>
                </a:cubicBezTo>
                <a:cubicBezTo>
                  <a:pt x="-2488" y="250758"/>
                  <a:pt x="-2393" y="266093"/>
                  <a:pt x="7322" y="267141"/>
                </a:cubicBezTo>
                <a:cubicBezTo>
                  <a:pt x="16943" y="268188"/>
                  <a:pt x="28468" y="270284"/>
                  <a:pt x="35612" y="277237"/>
                </a:cubicBezTo>
                <a:lnTo>
                  <a:pt x="22372" y="277237"/>
                </a:lnTo>
                <a:cubicBezTo>
                  <a:pt x="179" y="277142"/>
                  <a:pt x="179" y="302764"/>
                  <a:pt x="22372" y="302764"/>
                </a:cubicBezTo>
                <a:lnTo>
                  <a:pt x="41041" y="302764"/>
                </a:lnTo>
                <a:cubicBezTo>
                  <a:pt x="35993" y="312194"/>
                  <a:pt x="25229" y="321147"/>
                  <a:pt x="16276" y="315909"/>
                </a:cubicBezTo>
                <a:cubicBezTo>
                  <a:pt x="7703" y="310860"/>
                  <a:pt x="-12" y="324100"/>
                  <a:pt x="8561" y="329148"/>
                </a:cubicBezTo>
                <a:cubicBezTo>
                  <a:pt x="28182" y="340769"/>
                  <a:pt x="51042" y="322481"/>
                  <a:pt x="57519" y="302764"/>
                </a:cubicBezTo>
                <a:lnTo>
                  <a:pt x="221254" y="302764"/>
                </a:lnTo>
                <a:cubicBezTo>
                  <a:pt x="224016" y="311813"/>
                  <a:pt x="228588" y="320290"/>
                  <a:pt x="234398" y="327815"/>
                </a:cubicBezTo>
                <a:cubicBezTo>
                  <a:pt x="234113" y="328101"/>
                  <a:pt x="233827" y="328291"/>
                  <a:pt x="233636" y="328577"/>
                </a:cubicBezTo>
                <a:lnTo>
                  <a:pt x="102953" y="471642"/>
                </a:lnTo>
                <a:cubicBezTo>
                  <a:pt x="94381" y="471833"/>
                  <a:pt x="85808" y="472404"/>
                  <a:pt x="77236" y="473738"/>
                </a:cubicBezTo>
                <a:cubicBezTo>
                  <a:pt x="70378" y="474786"/>
                  <a:pt x="66663" y="483358"/>
                  <a:pt x="68282" y="489454"/>
                </a:cubicBezTo>
                <a:cubicBezTo>
                  <a:pt x="70283" y="496693"/>
                  <a:pt x="77141" y="499455"/>
                  <a:pt x="83999" y="498408"/>
                </a:cubicBezTo>
                <a:cubicBezTo>
                  <a:pt x="88666" y="497646"/>
                  <a:pt x="93428" y="497360"/>
                  <a:pt x="98191" y="497265"/>
                </a:cubicBezTo>
                <a:cubicBezTo>
                  <a:pt x="99334" y="500027"/>
                  <a:pt x="100096" y="503170"/>
                  <a:pt x="100191" y="506504"/>
                </a:cubicBezTo>
                <a:cubicBezTo>
                  <a:pt x="100667" y="520410"/>
                  <a:pt x="122384" y="524506"/>
                  <a:pt x="125242" y="509933"/>
                </a:cubicBezTo>
                <a:cubicBezTo>
                  <a:pt x="126861" y="501741"/>
                  <a:pt x="126194" y="493836"/>
                  <a:pt x="124575" y="485835"/>
                </a:cubicBezTo>
                <a:lnTo>
                  <a:pt x="252401" y="345912"/>
                </a:lnTo>
                <a:cubicBezTo>
                  <a:pt x="252401" y="345912"/>
                  <a:pt x="252591" y="345627"/>
                  <a:pt x="252686" y="345531"/>
                </a:cubicBezTo>
                <a:cubicBezTo>
                  <a:pt x="257735" y="349056"/>
                  <a:pt x="263069" y="352008"/>
                  <a:pt x="268688" y="354199"/>
                </a:cubicBezTo>
                <a:lnTo>
                  <a:pt x="268688" y="510219"/>
                </a:lnTo>
                <a:cubicBezTo>
                  <a:pt x="248591" y="519839"/>
                  <a:pt x="240209" y="536508"/>
                  <a:pt x="236589" y="559082"/>
                </a:cubicBezTo>
                <a:cubicBezTo>
                  <a:pt x="235065" y="568702"/>
                  <a:pt x="249829" y="572893"/>
                  <a:pt x="251353" y="563178"/>
                </a:cubicBezTo>
                <a:cubicBezTo>
                  <a:pt x="253734" y="548223"/>
                  <a:pt x="257544" y="535746"/>
                  <a:pt x="268688" y="527649"/>
                </a:cubicBezTo>
                <a:lnTo>
                  <a:pt x="268688" y="551843"/>
                </a:lnTo>
                <a:cubicBezTo>
                  <a:pt x="268688" y="574036"/>
                  <a:pt x="294215" y="574036"/>
                  <a:pt x="294215" y="551843"/>
                </a:cubicBezTo>
                <a:lnTo>
                  <a:pt x="294215" y="532983"/>
                </a:lnTo>
                <a:cubicBezTo>
                  <a:pt x="302312" y="539270"/>
                  <a:pt x="306693" y="549462"/>
                  <a:pt x="309836" y="559749"/>
                </a:cubicBezTo>
                <a:cubicBezTo>
                  <a:pt x="312694" y="569178"/>
                  <a:pt x="327553" y="565178"/>
                  <a:pt x="324600" y="555653"/>
                </a:cubicBezTo>
                <a:cubicBezTo>
                  <a:pt x="319361" y="538698"/>
                  <a:pt x="310694" y="522030"/>
                  <a:pt x="294215" y="515076"/>
                </a:cubicBezTo>
                <a:lnTo>
                  <a:pt x="294215" y="358771"/>
                </a:lnTo>
                <a:cubicBezTo>
                  <a:pt x="305741" y="358485"/>
                  <a:pt x="316409" y="354771"/>
                  <a:pt x="325362" y="348770"/>
                </a:cubicBezTo>
                <a:lnTo>
                  <a:pt x="464618" y="476024"/>
                </a:lnTo>
                <a:cubicBezTo>
                  <a:pt x="465094" y="476786"/>
                  <a:pt x="465761" y="477548"/>
                  <a:pt x="466523" y="478215"/>
                </a:cubicBezTo>
                <a:cubicBezTo>
                  <a:pt x="467189" y="478786"/>
                  <a:pt x="467761" y="479262"/>
                  <a:pt x="468237" y="479739"/>
                </a:cubicBezTo>
                <a:cubicBezTo>
                  <a:pt x="468904" y="484120"/>
                  <a:pt x="469475" y="488597"/>
                  <a:pt x="469571" y="493074"/>
                </a:cubicBezTo>
                <a:cubicBezTo>
                  <a:pt x="469952" y="507552"/>
                  <a:pt x="490526" y="510409"/>
                  <a:pt x="494621" y="496503"/>
                </a:cubicBezTo>
                <a:cubicBezTo>
                  <a:pt x="496050" y="491740"/>
                  <a:pt x="496526" y="486787"/>
                  <a:pt x="496050" y="481929"/>
                </a:cubicBezTo>
                <a:cubicBezTo>
                  <a:pt x="498908" y="481929"/>
                  <a:pt x="501670" y="481929"/>
                  <a:pt x="504432" y="481929"/>
                </a:cubicBezTo>
                <a:cubicBezTo>
                  <a:pt x="520910" y="481929"/>
                  <a:pt x="520910" y="456402"/>
                  <a:pt x="504432" y="456402"/>
                </a:cubicBezTo>
                <a:cubicBezTo>
                  <a:pt x="501289" y="456402"/>
                  <a:pt x="498050" y="456402"/>
                  <a:pt x="494907" y="456212"/>
                </a:cubicBezTo>
                <a:cubicBezTo>
                  <a:pt x="492240" y="456212"/>
                  <a:pt x="489478" y="455926"/>
                  <a:pt x="486811" y="455736"/>
                </a:cubicBezTo>
                <a:cubicBezTo>
                  <a:pt x="485954" y="455736"/>
                  <a:pt x="485096" y="455545"/>
                  <a:pt x="484239" y="455450"/>
                </a:cubicBezTo>
                <a:cubicBezTo>
                  <a:pt x="484525" y="455450"/>
                  <a:pt x="482810" y="455164"/>
                  <a:pt x="482429" y="455069"/>
                </a:cubicBezTo>
                <a:cubicBezTo>
                  <a:pt x="481382" y="454783"/>
                  <a:pt x="480334" y="454783"/>
                  <a:pt x="479381" y="454783"/>
                </a:cubicBezTo>
                <a:lnTo>
                  <a:pt x="343555" y="330672"/>
                </a:lnTo>
                <a:cubicBezTo>
                  <a:pt x="349079" y="322386"/>
                  <a:pt x="352889" y="312861"/>
                  <a:pt x="354318" y="302859"/>
                </a:cubicBezTo>
                <a:lnTo>
                  <a:pt x="515576" y="302859"/>
                </a:lnTo>
                <a:cubicBezTo>
                  <a:pt x="523863" y="319719"/>
                  <a:pt x="539008" y="331720"/>
                  <a:pt x="559106" y="330291"/>
                </a:cubicBezTo>
                <a:cubicBezTo>
                  <a:pt x="568916" y="329529"/>
                  <a:pt x="569012" y="314289"/>
                  <a:pt x="559106" y="314956"/>
                </a:cubicBezTo>
                <a:close/>
                <a:moveTo>
                  <a:pt x="289167" y="317718"/>
                </a:moveTo>
                <a:cubicBezTo>
                  <a:pt x="270308" y="317909"/>
                  <a:pt x="256877" y="291810"/>
                  <a:pt x="260306" y="275523"/>
                </a:cubicBezTo>
                <a:cubicBezTo>
                  <a:pt x="261164" y="271713"/>
                  <a:pt x="262592" y="268665"/>
                  <a:pt x="264593" y="266379"/>
                </a:cubicBezTo>
                <a:cubicBezTo>
                  <a:pt x="277642" y="250758"/>
                  <a:pt x="297930" y="258759"/>
                  <a:pt x="301931" y="266950"/>
                </a:cubicBezTo>
                <a:cubicBezTo>
                  <a:pt x="302026" y="267236"/>
                  <a:pt x="302407" y="267236"/>
                  <a:pt x="302693" y="267426"/>
                </a:cubicBezTo>
                <a:cubicBezTo>
                  <a:pt x="308979" y="275237"/>
                  <a:pt x="313837" y="286095"/>
                  <a:pt x="314408" y="291429"/>
                </a:cubicBezTo>
                <a:cubicBezTo>
                  <a:pt x="316123" y="306955"/>
                  <a:pt x="304026" y="317718"/>
                  <a:pt x="289167" y="31790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385" name="Google Shape;16385;p34"/>
          <p:cNvSpPr/>
          <p:nvPr/>
        </p:nvSpPr>
        <p:spPr>
          <a:xfrm>
            <a:off x="362572" y="202882"/>
            <a:ext cx="157024" cy="157341"/>
          </a:xfrm>
          <a:custGeom>
            <a:avLst/>
            <a:gdLst/>
            <a:ahLst/>
            <a:cxnLst/>
            <a:rect l="l" t="t" r="r" b="b"/>
            <a:pathLst>
              <a:path w="567559" h="568703" extrusionOk="0">
                <a:moveTo>
                  <a:pt x="559201" y="314766"/>
                </a:moveTo>
                <a:cubicBezTo>
                  <a:pt x="547961" y="315623"/>
                  <a:pt x="539294" y="310670"/>
                  <a:pt x="533388" y="302669"/>
                </a:cubicBezTo>
                <a:lnTo>
                  <a:pt x="550914" y="302669"/>
                </a:lnTo>
                <a:cubicBezTo>
                  <a:pt x="573107" y="302669"/>
                  <a:pt x="573107" y="277142"/>
                  <a:pt x="550914" y="277142"/>
                </a:cubicBezTo>
                <a:lnTo>
                  <a:pt x="537389" y="277142"/>
                </a:lnTo>
                <a:cubicBezTo>
                  <a:pt x="541580" y="272665"/>
                  <a:pt x="547199" y="269712"/>
                  <a:pt x="554057" y="268760"/>
                </a:cubicBezTo>
                <a:cubicBezTo>
                  <a:pt x="558153" y="268188"/>
                  <a:pt x="561677" y="265712"/>
                  <a:pt x="561677" y="261045"/>
                </a:cubicBezTo>
                <a:cubicBezTo>
                  <a:pt x="561677" y="257235"/>
                  <a:pt x="558153" y="252853"/>
                  <a:pt x="554057" y="253425"/>
                </a:cubicBezTo>
                <a:cubicBezTo>
                  <a:pt x="538341" y="255520"/>
                  <a:pt x="525673" y="263997"/>
                  <a:pt x="518815" y="277142"/>
                </a:cubicBezTo>
                <a:lnTo>
                  <a:pt x="352889" y="277142"/>
                </a:lnTo>
                <a:cubicBezTo>
                  <a:pt x="350413" y="267141"/>
                  <a:pt x="346127" y="257711"/>
                  <a:pt x="340316" y="249424"/>
                </a:cubicBezTo>
                <a:lnTo>
                  <a:pt x="474524" y="102549"/>
                </a:lnTo>
                <a:cubicBezTo>
                  <a:pt x="475000" y="101977"/>
                  <a:pt x="475381" y="101406"/>
                  <a:pt x="475857" y="100929"/>
                </a:cubicBezTo>
                <a:cubicBezTo>
                  <a:pt x="482620" y="101691"/>
                  <a:pt x="489383" y="101882"/>
                  <a:pt x="496145" y="101882"/>
                </a:cubicBezTo>
                <a:cubicBezTo>
                  <a:pt x="512624" y="101882"/>
                  <a:pt x="512624" y="76355"/>
                  <a:pt x="496145" y="76355"/>
                </a:cubicBezTo>
                <a:cubicBezTo>
                  <a:pt x="492335" y="76355"/>
                  <a:pt x="488525" y="76355"/>
                  <a:pt x="484620" y="76164"/>
                </a:cubicBezTo>
                <a:cubicBezTo>
                  <a:pt x="484906" y="71402"/>
                  <a:pt x="485001" y="66639"/>
                  <a:pt x="485001" y="61877"/>
                </a:cubicBezTo>
                <a:cubicBezTo>
                  <a:pt x="485001" y="45399"/>
                  <a:pt x="459665" y="45399"/>
                  <a:pt x="459474" y="61877"/>
                </a:cubicBezTo>
                <a:cubicBezTo>
                  <a:pt x="459474" y="69783"/>
                  <a:pt x="458331" y="77403"/>
                  <a:pt x="454426" y="84356"/>
                </a:cubicBezTo>
                <a:cubicBezTo>
                  <a:pt x="453664" y="85689"/>
                  <a:pt x="453283" y="86928"/>
                  <a:pt x="452997" y="88261"/>
                </a:cubicBezTo>
                <a:lnTo>
                  <a:pt x="322219" y="231422"/>
                </a:lnTo>
                <a:cubicBezTo>
                  <a:pt x="314123" y="225897"/>
                  <a:pt x="304788" y="222087"/>
                  <a:pt x="294311" y="220373"/>
                </a:cubicBezTo>
                <a:lnTo>
                  <a:pt x="294311" y="68259"/>
                </a:lnTo>
                <a:cubicBezTo>
                  <a:pt x="320028" y="70735"/>
                  <a:pt x="331458" y="36921"/>
                  <a:pt x="331744" y="14157"/>
                </a:cubicBezTo>
                <a:cubicBezTo>
                  <a:pt x="331839" y="4251"/>
                  <a:pt x="316504" y="4251"/>
                  <a:pt x="316409" y="14157"/>
                </a:cubicBezTo>
                <a:cubicBezTo>
                  <a:pt x="316218" y="28444"/>
                  <a:pt x="311360" y="54162"/>
                  <a:pt x="294311" y="52447"/>
                </a:cubicBezTo>
                <a:lnTo>
                  <a:pt x="294311" y="23110"/>
                </a:lnTo>
                <a:cubicBezTo>
                  <a:pt x="294311" y="1012"/>
                  <a:pt x="268784" y="1012"/>
                  <a:pt x="268784" y="23110"/>
                </a:cubicBezTo>
                <a:lnTo>
                  <a:pt x="268784" y="57781"/>
                </a:lnTo>
                <a:cubicBezTo>
                  <a:pt x="252020" y="50923"/>
                  <a:pt x="249162" y="24729"/>
                  <a:pt x="250019" y="7394"/>
                </a:cubicBezTo>
                <a:cubicBezTo>
                  <a:pt x="250591" y="-2512"/>
                  <a:pt x="235256" y="-2417"/>
                  <a:pt x="234684" y="7394"/>
                </a:cubicBezTo>
                <a:cubicBezTo>
                  <a:pt x="233351" y="33111"/>
                  <a:pt x="241637" y="68735"/>
                  <a:pt x="268784" y="74259"/>
                </a:cubicBezTo>
                <a:lnTo>
                  <a:pt x="268784" y="220849"/>
                </a:lnTo>
                <a:cubicBezTo>
                  <a:pt x="257925" y="223040"/>
                  <a:pt x="247733" y="227898"/>
                  <a:pt x="239447" y="235327"/>
                </a:cubicBezTo>
                <a:lnTo>
                  <a:pt x="100667" y="108549"/>
                </a:lnTo>
                <a:cubicBezTo>
                  <a:pt x="102953" y="102358"/>
                  <a:pt x="103525" y="95119"/>
                  <a:pt x="103525" y="89118"/>
                </a:cubicBezTo>
                <a:cubicBezTo>
                  <a:pt x="103715" y="72545"/>
                  <a:pt x="78855" y="72831"/>
                  <a:pt x="77998" y="89118"/>
                </a:cubicBezTo>
                <a:cubicBezTo>
                  <a:pt x="77903" y="91595"/>
                  <a:pt x="76855" y="95024"/>
                  <a:pt x="75712" y="98453"/>
                </a:cubicBezTo>
                <a:cubicBezTo>
                  <a:pt x="68854" y="99786"/>
                  <a:pt x="61901" y="101025"/>
                  <a:pt x="54947" y="102358"/>
                </a:cubicBezTo>
                <a:cubicBezTo>
                  <a:pt x="48089" y="103692"/>
                  <a:pt x="44279" y="111693"/>
                  <a:pt x="45994" y="118074"/>
                </a:cubicBezTo>
                <a:cubicBezTo>
                  <a:pt x="47899" y="125123"/>
                  <a:pt x="54852" y="128361"/>
                  <a:pt x="61710" y="127028"/>
                </a:cubicBezTo>
                <a:cubicBezTo>
                  <a:pt x="67520" y="125885"/>
                  <a:pt x="73426" y="124837"/>
                  <a:pt x="79236" y="123694"/>
                </a:cubicBezTo>
                <a:lnTo>
                  <a:pt x="224016" y="255996"/>
                </a:lnTo>
                <a:cubicBezTo>
                  <a:pt x="222778" y="258759"/>
                  <a:pt x="221635" y="261616"/>
                  <a:pt x="220682" y="264664"/>
                </a:cubicBezTo>
                <a:cubicBezTo>
                  <a:pt x="219444" y="268855"/>
                  <a:pt x="218587" y="273046"/>
                  <a:pt x="218206" y="277237"/>
                </a:cubicBezTo>
                <a:lnTo>
                  <a:pt x="53900" y="277237"/>
                </a:lnTo>
                <a:cubicBezTo>
                  <a:pt x="45518" y="259425"/>
                  <a:pt x="26182" y="253901"/>
                  <a:pt x="7322" y="251805"/>
                </a:cubicBezTo>
                <a:cubicBezTo>
                  <a:pt x="-2488" y="250758"/>
                  <a:pt x="-2393" y="266093"/>
                  <a:pt x="7322" y="267141"/>
                </a:cubicBezTo>
                <a:cubicBezTo>
                  <a:pt x="16943" y="268188"/>
                  <a:pt x="28468" y="270284"/>
                  <a:pt x="35612" y="277237"/>
                </a:cubicBezTo>
                <a:lnTo>
                  <a:pt x="22372" y="277237"/>
                </a:lnTo>
                <a:cubicBezTo>
                  <a:pt x="179" y="277142"/>
                  <a:pt x="179" y="302764"/>
                  <a:pt x="22372" y="302764"/>
                </a:cubicBezTo>
                <a:lnTo>
                  <a:pt x="41041" y="302764"/>
                </a:lnTo>
                <a:cubicBezTo>
                  <a:pt x="35993" y="312194"/>
                  <a:pt x="25229" y="321147"/>
                  <a:pt x="16276" y="315909"/>
                </a:cubicBezTo>
                <a:cubicBezTo>
                  <a:pt x="7703" y="310860"/>
                  <a:pt x="-12" y="324100"/>
                  <a:pt x="8561" y="329148"/>
                </a:cubicBezTo>
                <a:cubicBezTo>
                  <a:pt x="28182" y="340769"/>
                  <a:pt x="51042" y="322481"/>
                  <a:pt x="57519" y="302764"/>
                </a:cubicBezTo>
                <a:lnTo>
                  <a:pt x="221254" y="302764"/>
                </a:lnTo>
                <a:cubicBezTo>
                  <a:pt x="224016" y="311813"/>
                  <a:pt x="228588" y="320290"/>
                  <a:pt x="234398" y="327815"/>
                </a:cubicBezTo>
                <a:cubicBezTo>
                  <a:pt x="234113" y="328101"/>
                  <a:pt x="233827" y="328291"/>
                  <a:pt x="233636" y="328577"/>
                </a:cubicBezTo>
                <a:lnTo>
                  <a:pt x="102953" y="471642"/>
                </a:lnTo>
                <a:cubicBezTo>
                  <a:pt x="94381" y="471833"/>
                  <a:pt x="85808" y="472404"/>
                  <a:pt x="77236" y="473738"/>
                </a:cubicBezTo>
                <a:cubicBezTo>
                  <a:pt x="70378" y="474786"/>
                  <a:pt x="66663" y="483358"/>
                  <a:pt x="68282" y="489454"/>
                </a:cubicBezTo>
                <a:cubicBezTo>
                  <a:pt x="70283" y="496693"/>
                  <a:pt x="77141" y="499455"/>
                  <a:pt x="83999" y="498408"/>
                </a:cubicBezTo>
                <a:cubicBezTo>
                  <a:pt x="88666" y="497646"/>
                  <a:pt x="93428" y="497360"/>
                  <a:pt x="98191" y="497265"/>
                </a:cubicBezTo>
                <a:cubicBezTo>
                  <a:pt x="99334" y="500027"/>
                  <a:pt x="100096" y="503170"/>
                  <a:pt x="100191" y="506504"/>
                </a:cubicBezTo>
                <a:cubicBezTo>
                  <a:pt x="100667" y="520410"/>
                  <a:pt x="122384" y="524506"/>
                  <a:pt x="125242" y="509933"/>
                </a:cubicBezTo>
                <a:cubicBezTo>
                  <a:pt x="126861" y="501741"/>
                  <a:pt x="126194" y="493836"/>
                  <a:pt x="124575" y="485835"/>
                </a:cubicBezTo>
                <a:lnTo>
                  <a:pt x="252401" y="345912"/>
                </a:lnTo>
                <a:cubicBezTo>
                  <a:pt x="252401" y="345912"/>
                  <a:pt x="252591" y="345627"/>
                  <a:pt x="252686" y="345531"/>
                </a:cubicBezTo>
                <a:cubicBezTo>
                  <a:pt x="257735" y="349056"/>
                  <a:pt x="263069" y="352008"/>
                  <a:pt x="268688" y="354199"/>
                </a:cubicBezTo>
                <a:lnTo>
                  <a:pt x="268688" y="510219"/>
                </a:lnTo>
                <a:cubicBezTo>
                  <a:pt x="248591" y="519839"/>
                  <a:pt x="240209" y="536508"/>
                  <a:pt x="236589" y="559082"/>
                </a:cubicBezTo>
                <a:cubicBezTo>
                  <a:pt x="235065" y="568702"/>
                  <a:pt x="249829" y="572893"/>
                  <a:pt x="251353" y="563178"/>
                </a:cubicBezTo>
                <a:cubicBezTo>
                  <a:pt x="253734" y="548223"/>
                  <a:pt x="257544" y="535746"/>
                  <a:pt x="268688" y="527649"/>
                </a:cubicBezTo>
                <a:lnTo>
                  <a:pt x="268688" y="551843"/>
                </a:lnTo>
                <a:cubicBezTo>
                  <a:pt x="268688" y="574036"/>
                  <a:pt x="294215" y="574036"/>
                  <a:pt x="294215" y="551843"/>
                </a:cubicBezTo>
                <a:lnTo>
                  <a:pt x="294215" y="532983"/>
                </a:lnTo>
                <a:cubicBezTo>
                  <a:pt x="302312" y="539270"/>
                  <a:pt x="306693" y="549462"/>
                  <a:pt x="309836" y="559749"/>
                </a:cubicBezTo>
                <a:cubicBezTo>
                  <a:pt x="312694" y="569178"/>
                  <a:pt x="327553" y="565178"/>
                  <a:pt x="324600" y="555653"/>
                </a:cubicBezTo>
                <a:cubicBezTo>
                  <a:pt x="319361" y="538698"/>
                  <a:pt x="310694" y="522030"/>
                  <a:pt x="294215" y="515076"/>
                </a:cubicBezTo>
                <a:lnTo>
                  <a:pt x="294215" y="358771"/>
                </a:lnTo>
                <a:cubicBezTo>
                  <a:pt x="305741" y="358485"/>
                  <a:pt x="316409" y="354771"/>
                  <a:pt x="325362" y="348770"/>
                </a:cubicBezTo>
                <a:lnTo>
                  <a:pt x="464618" y="476024"/>
                </a:lnTo>
                <a:cubicBezTo>
                  <a:pt x="465094" y="476786"/>
                  <a:pt x="465761" y="477548"/>
                  <a:pt x="466523" y="478215"/>
                </a:cubicBezTo>
                <a:cubicBezTo>
                  <a:pt x="467189" y="478786"/>
                  <a:pt x="467761" y="479262"/>
                  <a:pt x="468237" y="479739"/>
                </a:cubicBezTo>
                <a:cubicBezTo>
                  <a:pt x="468904" y="484120"/>
                  <a:pt x="469475" y="488597"/>
                  <a:pt x="469571" y="493074"/>
                </a:cubicBezTo>
                <a:cubicBezTo>
                  <a:pt x="469952" y="507552"/>
                  <a:pt x="490526" y="510409"/>
                  <a:pt x="494621" y="496503"/>
                </a:cubicBezTo>
                <a:cubicBezTo>
                  <a:pt x="496050" y="491740"/>
                  <a:pt x="496526" y="486787"/>
                  <a:pt x="496050" y="481929"/>
                </a:cubicBezTo>
                <a:cubicBezTo>
                  <a:pt x="498908" y="481929"/>
                  <a:pt x="501670" y="481929"/>
                  <a:pt x="504432" y="481929"/>
                </a:cubicBezTo>
                <a:cubicBezTo>
                  <a:pt x="520910" y="481929"/>
                  <a:pt x="520910" y="456402"/>
                  <a:pt x="504432" y="456402"/>
                </a:cubicBezTo>
                <a:cubicBezTo>
                  <a:pt x="501289" y="456402"/>
                  <a:pt x="498050" y="456402"/>
                  <a:pt x="494907" y="456212"/>
                </a:cubicBezTo>
                <a:cubicBezTo>
                  <a:pt x="492240" y="456212"/>
                  <a:pt x="489478" y="455926"/>
                  <a:pt x="486811" y="455736"/>
                </a:cubicBezTo>
                <a:cubicBezTo>
                  <a:pt x="485954" y="455736"/>
                  <a:pt x="485096" y="455545"/>
                  <a:pt x="484239" y="455450"/>
                </a:cubicBezTo>
                <a:cubicBezTo>
                  <a:pt x="484525" y="455450"/>
                  <a:pt x="482810" y="455164"/>
                  <a:pt x="482429" y="455069"/>
                </a:cubicBezTo>
                <a:cubicBezTo>
                  <a:pt x="481382" y="454783"/>
                  <a:pt x="480334" y="454783"/>
                  <a:pt x="479381" y="454783"/>
                </a:cubicBezTo>
                <a:lnTo>
                  <a:pt x="343555" y="330672"/>
                </a:lnTo>
                <a:cubicBezTo>
                  <a:pt x="349079" y="322386"/>
                  <a:pt x="352889" y="312861"/>
                  <a:pt x="354318" y="302859"/>
                </a:cubicBezTo>
                <a:lnTo>
                  <a:pt x="515576" y="302859"/>
                </a:lnTo>
                <a:cubicBezTo>
                  <a:pt x="523863" y="319719"/>
                  <a:pt x="539008" y="331720"/>
                  <a:pt x="559106" y="330291"/>
                </a:cubicBezTo>
                <a:cubicBezTo>
                  <a:pt x="568916" y="329529"/>
                  <a:pt x="569012" y="314289"/>
                  <a:pt x="559106" y="314956"/>
                </a:cubicBezTo>
                <a:close/>
                <a:moveTo>
                  <a:pt x="289167" y="317718"/>
                </a:moveTo>
                <a:cubicBezTo>
                  <a:pt x="270308" y="317909"/>
                  <a:pt x="256877" y="291810"/>
                  <a:pt x="260306" y="275523"/>
                </a:cubicBezTo>
                <a:cubicBezTo>
                  <a:pt x="261164" y="271713"/>
                  <a:pt x="262592" y="268665"/>
                  <a:pt x="264593" y="266379"/>
                </a:cubicBezTo>
                <a:cubicBezTo>
                  <a:pt x="277642" y="250758"/>
                  <a:pt x="297930" y="258759"/>
                  <a:pt x="301931" y="266950"/>
                </a:cubicBezTo>
                <a:cubicBezTo>
                  <a:pt x="302026" y="267236"/>
                  <a:pt x="302407" y="267236"/>
                  <a:pt x="302693" y="267426"/>
                </a:cubicBezTo>
                <a:cubicBezTo>
                  <a:pt x="308979" y="275237"/>
                  <a:pt x="313837" y="286095"/>
                  <a:pt x="314408" y="291429"/>
                </a:cubicBezTo>
                <a:cubicBezTo>
                  <a:pt x="316123" y="306955"/>
                  <a:pt x="304026" y="317718"/>
                  <a:pt x="289167" y="31790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386" name="Google Shape;16386;p34"/>
          <p:cNvSpPr/>
          <p:nvPr/>
        </p:nvSpPr>
        <p:spPr>
          <a:xfrm>
            <a:off x="11522948" y="867465"/>
            <a:ext cx="306481" cy="307100"/>
          </a:xfrm>
          <a:custGeom>
            <a:avLst/>
            <a:gdLst/>
            <a:ahLst/>
            <a:cxnLst/>
            <a:rect l="l" t="t" r="r" b="b"/>
            <a:pathLst>
              <a:path w="567559" h="568703" extrusionOk="0">
                <a:moveTo>
                  <a:pt x="559201" y="314766"/>
                </a:moveTo>
                <a:cubicBezTo>
                  <a:pt x="547961" y="315623"/>
                  <a:pt x="539294" y="310670"/>
                  <a:pt x="533388" y="302669"/>
                </a:cubicBezTo>
                <a:lnTo>
                  <a:pt x="550914" y="302669"/>
                </a:lnTo>
                <a:cubicBezTo>
                  <a:pt x="573107" y="302669"/>
                  <a:pt x="573107" y="277142"/>
                  <a:pt x="550914" y="277142"/>
                </a:cubicBezTo>
                <a:lnTo>
                  <a:pt x="537389" y="277142"/>
                </a:lnTo>
                <a:cubicBezTo>
                  <a:pt x="541580" y="272665"/>
                  <a:pt x="547199" y="269712"/>
                  <a:pt x="554057" y="268760"/>
                </a:cubicBezTo>
                <a:cubicBezTo>
                  <a:pt x="558153" y="268188"/>
                  <a:pt x="561677" y="265712"/>
                  <a:pt x="561677" y="261045"/>
                </a:cubicBezTo>
                <a:cubicBezTo>
                  <a:pt x="561677" y="257235"/>
                  <a:pt x="558153" y="252853"/>
                  <a:pt x="554057" y="253425"/>
                </a:cubicBezTo>
                <a:cubicBezTo>
                  <a:pt x="538341" y="255520"/>
                  <a:pt x="525673" y="263997"/>
                  <a:pt x="518815" y="277142"/>
                </a:cubicBezTo>
                <a:lnTo>
                  <a:pt x="352889" y="277142"/>
                </a:lnTo>
                <a:cubicBezTo>
                  <a:pt x="350413" y="267141"/>
                  <a:pt x="346127" y="257711"/>
                  <a:pt x="340316" y="249424"/>
                </a:cubicBezTo>
                <a:lnTo>
                  <a:pt x="474524" y="102549"/>
                </a:lnTo>
                <a:cubicBezTo>
                  <a:pt x="475000" y="101977"/>
                  <a:pt x="475381" y="101406"/>
                  <a:pt x="475857" y="100929"/>
                </a:cubicBezTo>
                <a:cubicBezTo>
                  <a:pt x="482620" y="101691"/>
                  <a:pt x="489383" y="101882"/>
                  <a:pt x="496145" y="101882"/>
                </a:cubicBezTo>
                <a:cubicBezTo>
                  <a:pt x="512624" y="101882"/>
                  <a:pt x="512624" y="76355"/>
                  <a:pt x="496145" y="76355"/>
                </a:cubicBezTo>
                <a:cubicBezTo>
                  <a:pt x="492335" y="76355"/>
                  <a:pt x="488525" y="76355"/>
                  <a:pt x="484620" y="76164"/>
                </a:cubicBezTo>
                <a:cubicBezTo>
                  <a:pt x="484906" y="71402"/>
                  <a:pt x="485001" y="66639"/>
                  <a:pt x="485001" y="61877"/>
                </a:cubicBezTo>
                <a:cubicBezTo>
                  <a:pt x="485001" y="45399"/>
                  <a:pt x="459665" y="45399"/>
                  <a:pt x="459474" y="61877"/>
                </a:cubicBezTo>
                <a:cubicBezTo>
                  <a:pt x="459474" y="69783"/>
                  <a:pt x="458331" y="77403"/>
                  <a:pt x="454426" y="84356"/>
                </a:cubicBezTo>
                <a:cubicBezTo>
                  <a:pt x="453664" y="85689"/>
                  <a:pt x="453283" y="86928"/>
                  <a:pt x="452997" y="88261"/>
                </a:cubicBezTo>
                <a:lnTo>
                  <a:pt x="322219" y="231422"/>
                </a:lnTo>
                <a:cubicBezTo>
                  <a:pt x="314123" y="225897"/>
                  <a:pt x="304788" y="222087"/>
                  <a:pt x="294311" y="220373"/>
                </a:cubicBezTo>
                <a:lnTo>
                  <a:pt x="294311" y="68259"/>
                </a:lnTo>
                <a:cubicBezTo>
                  <a:pt x="320028" y="70735"/>
                  <a:pt x="331458" y="36921"/>
                  <a:pt x="331744" y="14157"/>
                </a:cubicBezTo>
                <a:cubicBezTo>
                  <a:pt x="331839" y="4251"/>
                  <a:pt x="316504" y="4251"/>
                  <a:pt x="316409" y="14157"/>
                </a:cubicBezTo>
                <a:cubicBezTo>
                  <a:pt x="316218" y="28444"/>
                  <a:pt x="311360" y="54162"/>
                  <a:pt x="294311" y="52447"/>
                </a:cubicBezTo>
                <a:lnTo>
                  <a:pt x="294311" y="23110"/>
                </a:lnTo>
                <a:cubicBezTo>
                  <a:pt x="294311" y="1012"/>
                  <a:pt x="268784" y="1012"/>
                  <a:pt x="268784" y="23110"/>
                </a:cubicBezTo>
                <a:lnTo>
                  <a:pt x="268784" y="57781"/>
                </a:lnTo>
                <a:cubicBezTo>
                  <a:pt x="252020" y="50923"/>
                  <a:pt x="249162" y="24729"/>
                  <a:pt x="250019" y="7394"/>
                </a:cubicBezTo>
                <a:cubicBezTo>
                  <a:pt x="250591" y="-2512"/>
                  <a:pt x="235256" y="-2417"/>
                  <a:pt x="234684" y="7394"/>
                </a:cubicBezTo>
                <a:cubicBezTo>
                  <a:pt x="233351" y="33111"/>
                  <a:pt x="241637" y="68735"/>
                  <a:pt x="268784" y="74259"/>
                </a:cubicBezTo>
                <a:lnTo>
                  <a:pt x="268784" y="220849"/>
                </a:lnTo>
                <a:cubicBezTo>
                  <a:pt x="257925" y="223040"/>
                  <a:pt x="247733" y="227898"/>
                  <a:pt x="239447" y="235327"/>
                </a:cubicBezTo>
                <a:lnTo>
                  <a:pt x="100667" y="108549"/>
                </a:lnTo>
                <a:cubicBezTo>
                  <a:pt x="102953" y="102358"/>
                  <a:pt x="103525" y="95119"/>
                  <a:pt x="103525" y="89118"/>
                </a:cubicBezTo>
                <a:cubicBezTo>
                  <a:pt x="103715" y="72545"/>
                  <a:pt x="78855" y="72831"/>
                  <a:pt x="77998" y="89118"/>
                </a:cubicBezTo>
                <a:cubicBezTo>
                  <a:pt x="77903" y="91595"/>
                  <a:pt x="76855" y="95024"/>
                  <a:pt x="75712" y="98453"/>
                </a:cubicBezTo>
                <a:cubicBezTo>
                  <a:pt x="68854" y="99786"/>
                  <a:pt x="61901" y="101025"/>
                  <a:pt x="54947" y="102358"/>
                </a:cubicBezTo>
                <a:cubicBezTo>
                  <a:pt x="48089" y="103692"/>
                  <a:pt x="44279" y="111693"/>
                  <a:pt x="45994" y="118074"/>
                </a:cubicBezTo>
                <a:cubicBezTo>
                  <a:pt x="47899" y="125123"/>
                  <a:pt x="54852" y="128361"/>
                  <a:pt x="61710" y="127028"/>
                </a:cubicBezTo>
                <a:cubicBezTo>
                  <a:pt x="67520" y="125885"/>
                  <a:pt x="73426" y="124837"/>
                  <a:pt x="79236" y="123694"/>
                </a:cubicBezTo>
                <a:lnTo>
                  <a:pt x="224016" y="255996"/>
                </a:lnTo>
                <a:cubicBezTo>
                  <a:pt x="222778" y="258759"/>
                  <a:pt x="221635" y="261616"/>
                  <a:pt x="220682" y="264664"/>
                </a:cubicBezTo>
                <a:cubicBezTo>
                  <a:pt x="219444" y="268855"/>
                  <a:pt x="218587" y="273046"/>
                  <a:pt x="218206" y="277237"/>
                </a:cubicBezTo>
                <a:lnTo>
                  <a:pt x="53900" y="277237"/>
                </a:lnTo>
                <a:cubicBezTo>
                  <a:pt x="45518" y="259425"/>
                  <a:pt x="26182" y="253901"/>
                  <a:pt x="7322" y="251805"/>
                </a:cubicBezTo>
                <a:cubicBezTo>
                  <a:pt x="-2488" y="250758"/>
                  <a:pt x="-2393" y="266093"/>
                  <a:pt x="7322" y="267141"/>
                </a:cubicBezTo>
                <a:cubicBezTo>
                  <a:pt x="16943" y="268188"/>
                  <a:pt x="28468" y="270284"/>
                  <a:pt x="35612" y="277237"/>
                </a:cubicBezTo>
                <a:lnTo>
                  <a:pt x="22372" y="277237"/>
                </a:lnTo>
                <a:cubicBezTo>
                  <a:pt x="179" y="277142"/>
                  <a:pt x="179" y="302764"/>
                  <a:pt x="22372" y="302764"/>
                </a:cubicBezTo>
                <a:lnTo>
                  <a:pt x="41041" y="302764"/>
                </a:lnTo>
                <a:cubicBezTo>
                  <a:pt x="35993" y="312194"/>
                  <a:pt x="25229" y="321147"/>
                  <a:pt x="16276" y="315909"/>
                </a:cubicBezTo>
                <a:cubicBezTo>
                  <a:pt x="7703" y="310860"/>
                  <a:pt x="-12" y="324100"/>
                  <a:pt x="8561" y="329148"/>
                </a:cubicBezTo>
                <a:cubicBezTo>
                  <a:pt x="28182" y="340769"/>
                  <a:pt x="51042" y="322481"/>
                  <a:pt x="57519" y="302764"/>
                </a:cubicBezTo>
                <a:lnTo>
                  <a:pt x="221254" y="302764"/>
                </a:lnTo>
                <a:cubicBezTo>
                  <a:pt x="224016" y="311813"/>
                  <a:pt x="228588" y="320290"/>
                  <a:pt x="234398" y="327815"/>
                </a:cubicBezTo>
                <a:cubicBezTo>
                  <a:pt x="234113" y="328101"/>
                  <a:pt x="233827" y="328291"/>
                  <a:pt x="233636" y="328577"/>
                </a:cubicBezTo>
                <a:lnTo>
                  <a:pt x="102953" y="471642"/>
                </a:lnTo>
                <a:cubicBezTo>
                  <a:pt x="94381" y="471833"/>
                  <a:pt x="85808" y="472404"/>
                  <a:pt x="77236" y="473738"/>
                </a:cubicBezTo>
                <a:cubicBezTo>
                  <a:pt x="70378" y="474786"/>
                  <a:pt x="66663" y="483358"/>
                  <a:pt x="68282" y="489454"/>
                </a:cubicBezTo>
                <a:cubicBezTo>
                  <a:pt x="70283" y="496693"/>
                  <a:pt x="77141" y="499455"/>
                  <a:pt x="83999" y="498408"/>
                </a:cubicBezTo>
                <a:cubicBezTo>
                  <a:pt x="88666" y="497646"/>
                  <a:pt x="93428" y="497360"/>
                  <a:pt x="98191" y="497265"/>
                </a:cubicBezTo>
                <a:cubicBezTo>
                  <a:pt x="99334" y="500027"/>
                  <a:pt x="100096" y="503170"/>
                  <a:pt x="100191" y="506504"/>
                </a:cubicBezTo>
                <a:cubicBezTo>
                  <a:pt x="100667" y="520410"/>
                  <a:pt x="122384" y="524506"/>
                  <a:pt x="125242" y="509933"/>
                </a:cubicBezTo>
                <a:cubicBezTo>
                  <a:pt x="126861" y="501741"/>
                  <a:pt x="126194" y="493836"/>
                  <a:pt x="124575" y="485835"/>
                </a:cubicBezTo>
                <a:lnTo>
                  <a:pt x="252401" y="345912"/>
                </a:lnTo>
                <a:cubicBezTo>
                  <a:pt x="252401" y="345912"/>
                  <a:pt x="252591" y="345627"/>
                  <a:pt x="252686" y="345531"/>
                </a:cubicBezTo>
                <a:cubicBezTo>
                  <a:pt x="257735" y="349056"/>
                  <a:pt x="263069" y="352008"/>
                  <a:pt x="268688" y="354199"/>
                </a:cubicBezTo>
                <a:lnTo>
                  <a:pt x="268688" y="510219"/>
                </a:lnTo>
                <a:cubicBezTo>
                  <a:pt x="248591" y="519839"/>
                  <a:pt x="240209" y="536508"/>
                  <a:pt x="236589" y="559082"/>
                </a:cubicBezTo>
                <a:cubicBezTo>
                  <a:pt x="235065" y="568702"/>
                  <a:pt x="249829" y="572893"/>
                  <a:pt x="251353" y="563178"/>
                </a:cubicBezTo>
                <a:cubicBezTo>
                  <a:pt x="253734" y="548223"/>
                  <a:pt x="257544" y="535746"/>
                  <a:pt x="268688" y="527649"/>
                </a:cubicBezTo>
                <a:lnTo>
                  <a:pt x="268688" y="551843"/>
                </a:lnTo>
                <a:cubicBezTo>
                  <a:pt x="268688" y="574036"/>
                  <a:pt x="294215" y="574036"/>
                  <a:pt x="294215" y="551843"/>
                </a:cubicBezTo>
                <a:lnTo>
                  <a:pt x="294215" y="532983"/>
                </a:lnTo>
                <a:cubicBezTo>
                  <a:pt x="302312" y="539270"/>
                  <a:pt x="306693" y="549462"/>
                  <a:pt x="309836" y="559749"/>
                </a:cubicBezTo>
                <a:cubicBezTo>
                  <a:pt x="312694" y="569178"/>
                  <a:pt x="327553" y="565178"/>
                  <a:pt x="324600" y="555653"/>
                </a:cubicBezTo>
                <a:cubicBezTo>
                  <a:pt x="319361" y="538698"/>
                  <a:pt x="310694" y="522030"/>
                  <a:pt x="294215" y="515076"/>
                </a:cubicBezTo>
                <a:lnTo>
                  <a:pt x="294215" y="358771"/>
                </a:lnTo>
                <a:cubicBezTo>
                  <a:pt x="305741" y="358485"/>
                  <a:pt x="316409" y="354771"/>
                  <a:pt x="325362" y="348770"/>
                </a:cubicBezTo>
                <a:lnTo>
                  <a:pt x="464618" y="476024"/>
                </a:lnTo>
                <a:cubicBezTo>
                  <a:pt x="465094" y="476786"/>
                  <a:pt x="465761" y="477548"/>
                  <a:pt x="466523" y="478215"/>
                </a:cubicBezTo>
                <a:cubicBezTo>
                  <a:pt x="467189" y="478786"/>
                  <a:pt x="467761" y="479262"/>
                  <a:pt x="468237" y="479739"/>
                </a:cubicBezTo>
                <a:cubicBezTo>
                  <a:pt x="468904" y="484120"/>
                  <a:pt x="469475" y="488597"/>
                  <a:pt x="469571" y="493074"/>
                </a:cubicBezTo>
                <a:cubicBezTo>
                  <a:pt x="469952" y="507552"/>
                  <a:pt x="490526" y="510409"/>
                  <a:pt x="494621" y="496503"/>
                </a:cubicBezTo>
                <a:cubicBezTo>
                  <a:pt x="496050" y="491740"/>
                  <a:pt x="496526" y="486787"/>
                  <a:pt x="496050" y="481929"/>
                </a:cubicBezTo>
                <a:cubicBezTo>
                  <a:pt x="498908" y="481929"/>
                  <a:pt x="501670" y="481929"/>
                  <a:pt x="504432" y="481929"/>
                </a:cubicBezTo>
                <a:cubicBezTo>
                  <a:pt x="520910" y="481929"/>
                  <a:pt x="520910" y="456402"/>
                  <a:pt x="504432" y="456402"/>
                </a:cubicBezTo>
                <a:cubicBezTo>
                  <a:pt x="501289" y="456402"/>
                  <a:pt x="498050" y="456402"/>
                  <a:pt x="494907" y="456212"/>
                </a:cubicBezTo>
                <a:cubicBezTo>
                  <a:pt x="492240" y="456212"/>
                  <a:pt x="489478" y="455926"/>
                  <a:pt x="486811" y="455736"/>
                </a:cubicBezTo>
                <a:cubicBezTo>
                  <a:pt x="485954" y="455736"/>
                  <a:pt x="485096" y="455545"/>
                  <a:pt x="484239" y="455450"/>
                </a:cubicBezTo>
                <a:cubicBezTo>
                  <a:pt x="484525" y="455450"/>
                  <a:pt x="482810" y="455164"/>
                  <a:pt x="482429" y="455069"/>
                </a:cubicBezTo>
                <a:cubicBezTo>
                  <a:pt x="481382" y="454783"/>
                  <a:pt x="480334" y="454783"/>
                  <a:pt x="479381" y="454783"/>
                </a:cubicBezTo>
                <a:lnTo>
                  <a:pt x="343555" y="330672"/>
                </a:lnTo>
                <a:cubicBezTo>
                  <a:pt x="349079" y="322386"/>
                  <a:pt x="352889" y="312861"/>
                  <a:pt x="354318" y="302859"/>
                </a:cubicBezTo>
                <a:lnTo>
                  <a:pt x="515576" y="302859"/>
                </a:lnTo>
                <a:cubicBezTo>
                  <a:pt x="523863" y="319719"/>
                  <a:pt x="539008" y="331720"/>
                  <a:pt x="559106" y="330291"/>
                </a:cubicBezTo>
                <a:cubicBezTo>
                  <a:pt x="568916" y="329529"/>
                  <a:pt x="569012" y="314289"/>
                  <a:pt x="559106" y="314956"/>
                </a:cubicBezTo>
                <a:close/>
                <a:moveTo>
                  <a:pt x="289167" y="317718"/>
                </a:moveTo>
                <a:cubicBezTo>
                  <a:pt x="270308" y="317909"/>
                  <a:pt x="256877" y="291810"/>
                  <a:pt x="260306" y="275523"/>
                </a:cubicBezTo>
                <a:cubicBezTo>
                  <a:pt x="261164" y="271713"/>
                  <a:pt x="262592" y="268665"/>
                  <a:pt x="264593" y="266379"/>
                </a:cubicBezTo>
                <a:cubicBezTo>
                  <a:pt x="277642" y="250758"/>
                  <a:pt x="297930" y="258759"/>
                  <a:pt x="301931" y="266950"/>
                </a:cubicBezTo>
                <a:cubicBezTo>
                  <a:pt x="302026" y="267236"/>
                  <a:pt x="302407" y="267236"/>
                  <a:pt x="302693" y="267426"/>
                </a:cubicBezTo>
                <a:cubicBezTo>
                  <a:pt x="308979" y="275237"/>
                  <a:pt x="313837" y="286095"/>
                  <a:pt x="314408" y="291429"/>
                </a:cubicBezTo>
                <a:cubicBezTo>
                  <a:pt x="316123" y="306955"/>
                  <a:pt x="304026" y="317718"/>
                  <a:pt x="289167" y="31790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387" name="Google Shape;16387;p34"/>
          <p:cNvSpPr/>
          <p:nvPr/>
        </p:nvSpPr>
        <p:spPr>
          <a:xfrm>
            <a:off x="11479572" y="382865"/>
            <a:ext cx="157024" cy="157341"/>
          </a:xfrm>
          <a:custGeom>
            <a:avLst/>
            <a:gdLst/>
            <a:ahLst/>
            <a:cxnLst/>
            <a:rect l="l" t="t" r="r" b="b"/>
            <a:pathLst>
              <a:path w="567559" h="568703" extrusionOk="0">
                <a:moveTo>
                  <a:pt x="559201" y="314766"/>
                </a:moveTo>
                <a:cubicBezTo>
                  <a:pt x="547961" y="315623"/>
                  <a:pt x="539294" y="310670"/>
                  <a:pt x="533388" y="302669"/>
                </a:cubicBezTo>
                <a:lnTo>
                  <a:pt x="550914" y="302669"/>
                </a:lnTo>
                <a:cubicBezTo>
                  <a:pt x="573107" y="302669"/>
                  <a:pt x="573107" y="277142"/>
                  <a:pt x="550914" y="277142"/>
                </a:cubicBezTo>
                <a:lnTo>
                  <a:pt x="537389" y="277142"/>
                </a:lnTo>
                <a:cubicBezTo>
                  <a:pt x="541580" y="272665"/>
                  <a:pt x="547199" y="269712"/>
                  <a:pt x="554057" y="268760"/>
                </a:cubicBezTo>
                <a:cubicBezTo>
                  <a:pt x="558153" y="268188"/>
                  <a:pt x="561677" y="265712"/>
                  <a:pt x="561677" y="261045"/>
                </a:cubicBezTo>
                <a:cubicBezTo>
                  <a:pt x="561677" y="257235"/>
                  <a:pt x="558153" y="252853"/>
                  <a:pt x="554057" y="253425"/>
                </a:cubicBezTo>
                <a:cubicBezTo>
                  <a:pt x="538341" y="255520"/>
                  <a:pt x="525673" y="263997"/>
                  <a:pt x="518815" y="277142"/>
                </a:cubicBezTo>
                <a:lnTo>
                  <a:pt x="352889" y="277142"/>
                </a:lnTo>
                <a:cubicBezTo>
                  <a:pt x="350413" y="267141"/>
                  <a:pt x="346127" y="257711"/>
                  <a:pt x="340316" y="249424"/>
                </a:cubicBezTo>
                <a:lnTo>
                  <a:pt x="474524" y="102549"/>
                </a:lnTo>
                <a:cubicBezTo>
                  <a:pt x="475000" y="101977"/>
                  <a:pt x="475381" y="101406"/>
                  <a:pt x="475857" y="100929"/>
                </a:cubicBezTo>
                <a:cubicBezTo>
                  <a:pt x="482620" y="101691"/>
                  <a:pt x="489383" y="101882"/>
                  <a:pt x="496145" y="101882"/>
                </a:cubicBezTo>
                <a:cubicBezTo>
                  <a:pt x="512624" y="101882"/>
                  <a:pt x="512624" y="76355"/>
                  <a:pt x="496145" y="76355"/>
                </a:cubicBezTo>
                <a:cubicBezTo>
                  <a:pt x="492335" y="76355"/>
                  <a:pt x="488525" y="76355"/>
                  <a:pt x="484620" y="76164"/>
                </a:cubicBezTo>
                <a:cubicBezTo>
                  <a:pt x="484906" y="71402"/>
                  <a:pt x="485001" y="66639"/>
                  <a:pt x="485001" y="61877"/>
                </a:cubicBezTo>
                <a:cubicBezTo>
                  <a:pt x="485001" y="45399"/>
                  <a:pt x="459665" y="45399"/>
                  <a:pt x="459474" y="61877"/>
                </a:cubicBezTo>
                <a:cubicBezTo>
                  <a:pt x="459474" y="69783"/>
                  <a:pt x="458331" y="77403"/>
                  <a:pt x="454426" y="84356"/>
                </a:cubicBezTo>
                <a:cubicBezTo>
                  <a:pt x="453664" y="85689"/>
                  <a:pt x="453283" y="86928"/>
                  <a:pt x="452997" y="88261"/>
                </a:cubicBezTo>
                <a:lnTo>
                  <a:pt x="322219" y="231422"/>
                </a:lnTo>
                <a:cubicBezTo>
                  <a:pt x="314123" y="225897"/>
                  <a:pt x="304788" y="222087"/>
                  <a:pt x="294311" y="220373"/>
                </a:cubicBezTo>
                <a:lnTo>
                  <a:pt x="294311" y="68259"/>
                </a:lnTo>
                <a:cubicBezTo>
                  <a:pt x="320028" y="70735"/>
                  <a:pt x="331458" y="36921"/>
                  <a:pt x="331744" y="14157"/>
                </a:cubicBezTo>
                <a:cubicBezTo>
                  <a:pt x="331839" y="4251"/>
                  <a:pt x="316504" y="4251"/>
                  <a:pt x="316409" y="14157"/>
                </a:cubicBezTo>
                <a:cubicBezTo>
                  <a:pt x="316218" y="28444"/>
                  <a:pt x="311360" y="54162"/>
                  <a:pt x="294311" y="52447"/>
                </a:cubicBezTo>
                <a:lnTo>
                  <a:pt x="294311" y="23110"/>
                </a:lnTo>
                <a:cubicBezTo>
                  <a:pt x="294311" y="1012"/>
                  <a:pt x="268784" y="1012"/>
                  <a:pt x="268784" y="23110"/>
                </a:cubicBezTo>
                <a:lnTo>
                  <a:pt x="268784" y="57781"/>
                </a:lnTo>
                <a:cubicBezTo>
                  <a:pt x="252020" y="50923"/>
                  <a:pt x="249162" y="24729"/>
                  <a:pt x="250019" y="7394"/>
                </a:cubicBezTo>
                <a:cubicBezTo>
                  <a:pt x="250591" y="-2512"/>
                  <a:pt x="235256" y="-2417"/>
                  <a:pt x="234684" y="7394"/>
                </a:cubicBezTo>
                <a:cubicBezTo>
                  <a:pt x="233351" y="33111"/>
                  <a:pt x="241637" y="68735"/>
                  <a:pt x="268784" y="74259"/>
                </a:cubicBezTo>
                <a:lnTo>
                  <a:pt x="268784" y="220849"/>
                </a:lnTo>
                <a:cubicBezTo>
                  <a:pt x="257925" y="223040"/>
                  <a:pt x="247733" y="227898"/>
                  <a:pt x="239447" y="235327"/>
                </a:cubicBezTo>
                <a:lnTo>
                  <a:pt x="100667" y="108549"/>
                </a:lnTo>
                <a:cubicBezTo>
                  <a:pt x="102953" y="102358"/>
                  <a:pt x="103525" y="95119"/>
                  <a:pt x="103525" y="89118"/>
                </a:cubicBezTo>
                <a:cubicBezTo>
                  <a:pt x="103715" y="72545"/>
                  <a:pt x="78855" y="72831"/>
                  <a:pt x="77998" y="89118"/>
                </a:cubicBezTo>
                <a:cubicBezTo>
                  <a:pt x="77903" y="91595"/>
                  <a:pt x="76855" y="95024"/>
                  <a:pt x="75712" y="98453"/>
                </a:cubicBezTo>
                <a:cubicBezTo>
                  <a:pt x="68854" y="99786"/>
                  <a:pt x="61901" y="101025"/>
                  <a:pt x="54947" y="102358"/>
                </a:cubicBezTo>
                <a:cubicBezTo>
                  <a:pt x="48089" y="103692"/>
                  <a:pt x="44279" y="111693"/>
                  <a:pt x="45994" y="118074"/>
                </a:cubicBezTo>
                <a:cubicBezTo>
                  <a:pt x="47899" y="125123"/>
                  <a:pt x="54852" y="128361"/>
                  <a:pt x="61710" y="127028"/>
                </a:cubicBezTo>
                <a:cubicBezTo>
                  <a:pt x="67520" y="125885"/>
                  <a:pt x="73426" y="124837"/>
                  <a:pt x="79236" y="123694"/>
                </a:cubicBezTo>
                <a:lnTo>
                  <a:pt x="224016" y="255996"/>
                </a:lnTo>
                <a:cubicBezTo>
                  <a:pt x="222778" y="258759"/>
                  <a:pt x="221635" y="261616"/>
                  <a:pt x="220682" y="264664"/>
                </a:cubicBezTo>
                <a:cubicBezTo>
                  <a:pt x="219444" y="268855"/>
                  <a:pt x="218587" y="273046"/>
                  <a:pt x="218206" y="277237"/>
                </a:cubicBezTo>
                <a:lnTo>
                  <a:pt x="53900" y="277237"/>
                </a:lnTo>
                <a:cubicBezTo>
                  <a:pt x="45518" y="259425"/>
                  <a:pt x="26182" y="253901"/>
                  <a:pt x="7322" y="251805"/>
                </a:cubicBezTo>
                <a:cubicBezTo>
                  <a:pt x="-2488" y="250758"/>
                  <a:pt x="-2393" y="266093"/>
                  <a:pt x="7322" y="267141"/>
                </a:cubicBezTo>
                <a:cubicBezTo>
                  <a:pt x="16943" y="268188"/>
                  <a:pt x="28468" y="270284"/>
                  <a:pt x="35612" y="277237"/>
                </a:cubicBezTo>
                <a:lnTo>
                  <a:pt x="22372" y="277237"/>
                </a:lnTo>
                <a:cubicBezTo>
                  <a:pt x="179" y="277142"/>
                  <a:pt x="179" y="302764"/>
                  <a:pt x="22372" y="302764"/>
                </a:cubicBezTo>
                <a:lnTo>
                  <a:pt x="41041" y="302764"/>
                </a:lnTo>
                <a:cubicBezTo>
                  <a:pt x="35993" y="312194"/>
                  <a:pt x="25229" y="321147"/>
                  <a:pt x="16276" y="315909"/>
                </a:cubicBezTo>
                <a:cubicBezTo>
                  <a:pt x="7703" y="310860"/>
                  <a:pt x="-12" y="324100"/>
                  <a:pt x="8561" y="329148"/>
                </a:cubicBezTo>
                <a:cubicBezTo>
                  <a:pt x="28182" y="340769"/>
                  <a:pt x="51042" y="322481"/>
                  <a:pt x="57519" y="302764"/>
                </a:cubicBezTo>
                <a:lnTo>
                  <a:pt x="221254" y="302764"/>
                </a:lnTo>
                <a:cubicBezTo>
                  <a:pt x="224016" y="311813"/>
                  <a:pt x="228588" y="320290"/>
                  <a:pt x="234398" y="327815"/>
                </a:cubicBezTo>
                <a:cubicBezTo>
                  <a:pt x="234113" y="328101"/>
                  <a:pt x="233827" y="328291"/>
                  <a:pt x="233636" y="328577"/>
                </a:cubicBezTo>
                <a:lnTo>
                  <a:pt x="102953" y="471642"/>
                </a:lnTo>
                <a:cubicBezTo>
                  <a:pt x="94381" y="471833"/>
                  <a:pt x="85808" y="472404"/>
                  <a:pt x="77236" y="473738"/>
                </a:cubicBezTo>
                <a:cubicBezTo>
                  <a:pt x="70378" y="474786"/>
                  <a:pt x="66663" y="483358"/>
                  <a:pt x="68282" y="489454"/>
                </a:cubicBezTo>
                <a:cubicBezTo>
                  <a:pt x="70283" y="496693"/>
                  <a:pt x="77141" y="499455"/>
                  <a:pt x="83999" y="498408"/>
                </a:cubicBezTo>
                <a:cubicBezTo>
                  <a:pt x="88666" y="497646"/>
                  <a:pt x="93428" y="497360"/>
                  <a:pt x="98191" y="497265"/>
                </a:cubicBezTo>
                <a:cubicBezTo>
                  <a:pt x="99334" y="500027"/>
                  <a:pt x="100096" y="503170"/>
                  <a:pt x="100191" y="506504"/>
                </a:cubicBezTo>
                <a:cubicBezTo>
                  <a:pt x="100667" y="520410"/>
                  <a:pt x="122384" y="524506"/>
                  <a:pt x="125242" y="509933"/>
                </a:cubicBezTo>
                <a:cubicBezTo>
                  <a:pt x="126861" y="501741"/>
                  <a:pt x="126194" y="493836"/>
                  <a:pt x="124575" y="485835"/>
                </a:cubicBezTo>
                <a:lnTo>
                  <a:pt x="252401" y="345912"/>
                </a:lnTo>
                <a:cubicBezTo>
                  <a:pt x="252401" y="345912"/>
                  <a:pt x="252591" y="345627"/>
                  <a:pt x="252686" y="345531"/>
                </a:cubicBezTo>
                <a:cubicBezTo>
                  <a:pt x="257735" y="349056"/>
                  <a:pt x="263069" y="352008"/>
                  <a:pt x="268688" y="354199"/>
                </a:cubicBezTo>
                <a:lnTo>
                  <a:pt x="268688" y="510219"/>
                </a:lnTo>
                <a:cubicBezTo>
                  <a:pt x="248591" y="519839"/>
                  <a:pt x="240209" y="536508"/>
                  <a:pt x="236589" y="559082"/>
                </a:cubicBezTo>
                <a:cubicBezTo>
                  <a:pt x="235065" y="568702"/>
                  <a:pt x="249829" y="572893"/>
                  <a:pt x="251353" y="563178"/>
                </a:cubicBezTo>
                <a:cubicBezTo>
                  <a:pt x="253734" y="548223"/>
                  <a:pt x="257544" y="535746"/>
                  <a:pt x="268688" y="527649"/>
                </a:cubicBezTo>
                <a:lnTo>
                  <a:pt x="268688" y="551843"/>
                </a:lnTo>
                <a:cubicBezTo>
                  <a:pt x="268688" y="574036"/>
                  <a:pt x="294215" y="574036"/>
                  <a:pt x="294215" y="551843"/>
                </a:cubicBezTo>
                <a:lnTo>
                  <a:pt x="294215" y="532983"/>
                </a:lnTo>
                <a:cubicBezTo>
                  <a:pt x="302312" y="539270"/>
                  <a:pt x="306693" y="549462"/>
                  <a:pt x="309836" y="559749"/>
                </a:cubicBezTo>
                <a:cubicBezTo>
                  <a:pt x="312694" y="569178"/>
                  <a:pt x="327553" y="565178"/>
                  <a:pt x="324600" y="555653"/>
                </a:cubicBezTo>
                <a:cubicBezTo>
                  <a:pt x="319361" y="538698"/>
                  <a:pt x="310694" y="522030"/>
                  <a:pt x="294215" y="515076"/>
                </a:cubicBezTo>
                <a:lnTo>
                  <a:pt x="294215" y="358771"/>
                </a:lnTo>
                <a:cubicBezTo>
                  <a:pt x="305741" y="358485"/>
                  <a:pt x="316409" y="354771"/>
                  <a:pt x="325362" y="348770"/>
                </a:cubicBezTo>
                <a:lnTo>
                  <a:pt x="464618" y="476024"/>
                </a:lnTo>
                <a:cubicBezTo>
                  <a:pt x="465094" y="476786"/>
                  <a:pt x="465761" y="477548"/>
                  <a:pt x="466523" y="478215"/>
                </a:cubicBezTo>
                <a:cubicBezTo>
                  <a:pt x="467189" y="478786"/>
                  <a:pt x="467761" y="479262"/>
                  <a:pt x="468237" y="479739"/>
                </a:cubicBezTo>
                <a:cubicBezTo>
                  <a:pt x="468904" y="484120"/>
                  <a:pt x="469475" y="488597"/>
                  <a:pt x="469571" y="493074"/>
                </a:cubicBezTo>
                <a:cubicBezTo>
                  <a:pt x="469952" y="507552"/>
                  <a:pt x="490526" y="510409"/>
                  <a:pt x="494621" y="496503"/>
                </a:cubicBezTo>
                <a:cubicBezTo>
                  <a:pt x="496050" y="491740"/>
                  <a:pt x="496526" y="486787"/>
                  <a:pt x="496050" y="481929"/>
                </a:cubicBezTo>
                <a:cubicBezTo>
                  <a:pt x="498908" y="481929"/>
                  <a:pt x="501670" y="481929"/>
                  <a:pt x="504432" y="481929"/>
                </a:cubicBezTo>
                <a:cubicBezTo>
                  <a:pt x="520910" y="481929"/>
                  <a:pt x="520910" y="456402"/>
                  <a:pt x="504432" y="456402"/>
                </a:cubicBezTo>
                <a:cubicBezTo>
                  <a:pt x="501289" y="456402"/>
                  <a:pt x="498050" y="456402"/>
                  <a:pt x="494907" y="456212"/>
                </a:cubicBezTo>
                <a:cubicBezTo>
                  <a:pt x="492240" y="456212"/>
                  <a:pt x="489478" y="455926"/>
                  <a:pt x="486811" y="455736"/>
                </a:cubicBezTo>
                <a:cubicBezTo>
                  <a:pt x="485954" y="455736"/>
                  <a:pt x="485096" y="455545"/>
                  <a:pt x="484239" y="455450"/>
                </a:cubicBezTo>
                <a:cubicBezTo>
                  <a:pt x="484525" y="455450"/>
                  <a:pt x="482810" y="455164"/>
                  <a:pt x="482429" y="455069"/>
                </a:cubicBezTo>
                <a:cubicBezTo>
                  <a:pt x="481382" y="454783"/>
                  <a:pt x="480334" y="454783"/>
                  <a:pt x="479381" y="454783"/>
                </a:cubicBezTo>
                <a:lnTo>
                  <a:pt x="343555" y="330672"/>
                </a:lnTo>
                <a:cubicBezTo>
                  <a:pt x="349079" y="322386"/>
                  <a:pt x="352889" y="312861"/>
                  <a:pt x="354318" y="302859"/>
                </a:cubicBezTo>
                <a:lnTo>
                  <a:pt x="515576" y="302859"/>
                </a:lnTo>
                <a:cubicBezTo>
                  <a:pt x="523863" y="319719"/>
                  <a:pt x="539008" y="331720"/>
                  <a:pt x="559106" y="330291"/>
                </a:cubicBezTo>
                <a:cubicBezTo>
                  <a:pt x="568916" y="329529"/>
                  <a:pt x="569012" y="314289"/>
                  <a:pt x="559106" y="314956"/>
                </a:cubicBezTo>
                <a:close/>
                <a:moveTo>
                  <a:pt x="289167" y="317718"/>
                </a:moveTo>
                <a:cubicBezTo>
                  <a:pt x="270308" y="317909"/>
                  <a:pt x="256877" y="291810"/>
                  <a:pt x="260306" y="275523"/>
                </a:cubicBezTo>
                <a:cubicBezTo>
                  <a:pt x="261164" y="271713"/>
                  <a:pt x="262592" y="268665"/>
                  <a:pt x="264593" y="266379"/>
                </a:cubicBezTo>
                <a:cubicBezTo>
                  <a:pt x="277642" y="250758"/>
                  <a:pt x="297930" y="258759"/>
                  <a:pt x="301931" y="266950"/>
                </a:cubicBezTo>
                <a:cubicBezTo>
                  <a:pt x="302026" y="267236"/>
                  <a:pt x="302407" y="267236"/>
                  <a:pt x="302693" y="267426"/>
                </a:cubicBezTo>
                <a:cubicBezTo>
                  <a:pt x="308979" y="275237"/>
                  <a:pt x="313837" y="286095"/>
                  <a:pt x="314408" y="291429"/>
                </a:cubicBezTo>
                <a:cubicBezTo>
                  <a:pt x="316123" y="306955"/>
                  <a:pt x="304026" y="317718"/>
                  <a:pt x="289167" y="31790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063843396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6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61" name="Google Shape;16761;p36"/>
          <p:cNvSpPr/>
          <p:nvPr/>
        </p:nvSpPr>
        <p:spPr>
          <a:xfrm>
            <a:off x="-14800" y="7400"/>
            <a:ext cx="12221600" cy="6843200"/>
          </a:xfrm>
          <a:prstGeom prst="rect">
            <a:avLst/>
          </a:prstGeom>
          <a:gradFill>
            <a:gsLst>
              <a:gs pos="0">
                <a:schemeClr val="accent6"/>
              </a:gs>
              <a:gs pos="40000">
                <a:schemeClr val="accent6"/>
              </a:gs>
              <a:gs pos="100000">
                <a:schemeClr val="lt1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Asap"/>
              <a:ea typeface="Asap"/>
              <a:cs typeface="Asap"/>
              <a:sym typeface="Asap"/>
            </a:endParaRPr>
          </a:p>
        </p:txBody>
      </p:sp>
      <p:sp>
        <p:nvSpPr>
          <p:cNvPr id="16762" name="Google Shape;16762;p36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6763" name="Google Shape;16763;p36"/>
          <p:cNvSpPr txBox="1">
            <a:spLocks noGrp="1"/>
          </p:cNvSpPr>
          <p:nvPr>
            <p:ph type="subTitle" idx="1"/>
          </p:nvPr>
        </p:nvSpPr>
        <p:spPr>
          <a:xfrm>
            <a:off x="951100" y="2308800"/>
            <a:ext cx="333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6764" name="Google Shape;16764;p36"/>
          <p:cNvSpPr txBox="1">
            <a:spLocks noGrp="1"/>
          </p:cNvSpPr>
          <p:nvPr>
            <p:ph type="subTitle" idx="2"/>
          </p:nvPr>
        </p:nvSpPr>
        <p:spPr>
          <a:xfrm>
            <a:off x="4430876" y="2308800"/>
            <a:ext cx="333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6765" name="Google Shape;16765;p36"/>
          <p:cNvSpPr txBox="1">
            <a:spLocks noGrp="1"/>
          </p:cNvSpPr>
          <p:nvPr>
            <p:ph type="subTitle" idx="3"/>
          </p:nvPr>
        </p:nvSpPr>
        <p:spPr>
          <a:xfrm>
            <a:off x="7910628" y="2308800"/>
            <a:ext cx="333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6766" name="Google Shape;16766;p36"/>
          <p:cNvSpPr txBox="1">
            <a:spLocks noGrp="1"/>
          </p:cNvSpPr>
          <p:nvPr>
            <p:ph type="subTitle" idx="4"/>
          </p:nvPr>
        </p:nvSpPr>
        <p:spPr>
          <a:xfrm>
            <a:off x="951100" y="1702700"/>
            <a:ext cx="33304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 b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>
                <a:latin typeface="Open Sans"/>
                <a:ea typeface="Open Sans"/>
                <a:cs typeface="Open Sans"/>
                <a:sym typeface="Open San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>
                <a:latin typeface="Open Sans"/>
                <a:ea typeface="Open Sans"/>
                <a:cs typeface="Open Sans"/>
                <a:sym typeface="Open San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>
                <a:latin typeface="Open Sans"/>
                <a:ea typeface="Open Sans"/>
                <a:cs typeface="Open Sans"/>
                <a:sym typeface="Open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>
                <a:latin typeface="Open Sans"/>
                <a:ea typeface="Open Sans"/>
                <a:cs typeface="Open Sans"/>
                <a:sym typeface="Open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>
                <a:latin typeface="Open Sans"/>
                <a:ea typeface="Open Sans"/>
                <a:cs typeface="Open Sans"/>
                <a:sym typeface="Open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>
                <a:latin typeface="Open Sans"/>
                <a:ea typeface="Open Sans"/>
                <a:cs typeface="Open Sans"/>
                <a:sym typeface="Open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>
                <a:latin typeface="Open Sans"/>
                <a:ea typeface="Open Sans"/>
                <a:cs typeface="Open Sans"/>
                <a:sym typeface="Open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6767" name="Google Shape;16767;p36"/>
          <p:cNvSpPr txBox="1">
            <a:spLocks noGrp="1"/>
          </p:cNvSpPr>
          <p:nvPr>
            <p:ph type="subTitle" idx="5"/>
          </p:nvPr>
        </p:nvSpPr>
        <p:spPr>
          <a:xfrm>
            <a:off x="4430876" y="1702700"/>
            <a:ext cx="33304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 b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>
                <a:latin typeface="Open Sans"/>
                <a:ea typeface="Open Sans"/>
                <a:cs typeface="Open Sans"/>
                <a:sym typeface="Open San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>
                <a:latin typeface="Open Sans"/>
                <a:ea typeface="Open Sans"/>
                <a:cs typeface="Open Sans"/>
                <a:sym typeface="Open San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>
                <a:latin typeface="Open Sans"/>
                <a:ea typeface="Open Sans"/>
                <a:cs typeface="Open Sans"/>
                <a:sym typeface="Open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>
                <a:latin typeface="Open Sans"/>
                <a:ea typeface="Open Sans"/>
                <a:cs typeface="Open Sans"/>
                <a:sym typeface="Open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>
                <a:latin typeface="Open Sans"/>
                <a:ea typeface="Open Sans"/>
                <a:cs typeface="Open Sans"/>
                <a:sym typeface="Open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>
                <a:latin typeface="Open Sans"/>
                <a:ea typeface="Open Sans"/>
                <a:cs typeface="Open Sans"/>
                <a:sym typeface="Open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>
                <a:latin typeface="Open Sans"/>
                <a:ea typeface="Open Sans"/>
                <a:cs typeface="Open Sans"/>
                <a:sym typeface="Open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6768" name="Google Shape;16768;p36"/>
          <p:cNvSpPr txBox="1">
            <a:spLocks noGrp="1"/>
          </p:cNvSpPr>
          <p:nvPr>
            <p:ph type="subTitle" idx="6"/>
          </p:nvPr>
        </p:nvSpPr>
        <p:spPr>
          <a:xfrm>
            <a:off x="7910619" y="1702700"/>
            <a:ext cx="33304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 b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>
                <a:latin typeface="Open Sans"/>
                <a:ea typeface="Open Sans"/>
                <a:cs typeface="Open Sans"/>
                <a:sym typeface="Open San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>
                <a:latin typeface="Open Sans"/>
                <a:ea typeface="Open Sans"/>
                <a:cs typeface="Open Sans"/>
                <a:sym typeface="Open San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>
                <a:latin typeface="Open Sans"/>
                <a:ea typeface="Open Sans"/>
                <a:cs typeface="Open Sans"/>
                <a:sym typeface="Open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>
                <a:latin typeface="Open Sans"/>
                <a:ea typeface="Open Sans"/>
                <a:cs typeface="Open Sans"/>
                <a:sym typeface="Open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>
                <a:latin typeface="Open Sans"/>
                <a:ea typeface="Open Sans"/>
                <a:cs typeface="Open Sans"/>
                <a:sym typeface="Open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>
                <a:latin typeface="Open Sans"/>
                <a:ea typeface="Open Sans"/>
                <a:cs typeface="Open Sans"/>
                <a:sym typeface="Open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>
                <a:latin typeface="Open Sans"/>
                <a:ea typeface="Open Sans"/>
                <a:cs typeface="Open Sans"/>
                <a:sym typeface="Open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6769" name="Google Shape;16769;p36"/>
          <p:cNvSpPr/>
          <p:nvPr/>
        </p:nvSpPr>
        <p:spPr>
          <a:xfrm flipH="1">
            <a:off x="-305" y="6006009"/>
            <a:ext cx="12195049" cy="851323"/>
          </a:xfrm>
          <a:custGeom>
            <a:avLst/>
            <a:gdLst/>
            <a:ahLst/>
            <a:cxnLst/>
            <a:rect l="l" t="t" r="r" b="b"/>
            <a:pathLst>
              <a:path w="1839374" h="486470" extrusionOk="0">
                <a:moveTo>
                  <a:pt x="1839375" y="265749"/>
                </a:moveTo>
                <a:cubicBezTo>
                  <a:pt x="1614456" y="294882"/>
                  <a:pt x="1383471" y="258855"/>
                  <a:pt x="1161921" y="205256"/>
                </a:cubicBezTo>
                <a:cubicBezTo>
                  <a:pt x="911912" y="144762"/>
                  <a:pt x="666724" y="61927"/>
                  <a:pt x="412310" y="23879"/>
                </a:cubicBezTo>
                <a:cubicBezTo>
                  <a:pt x="275979" y="3455"/>
                  <a:pt x="137731" y="-3854"/>
                  <a:pt x="0" y="1900"/>
                </a:cubicBezTo>
                <a:lnTo>
                  <a:pt x="0" y="486470"/>
                </a:lnTo>
                <a:lnTo>
                  <a:pt x="1839323" y="486470"/>
                </a:lnTo>
                <a:lnTo>
                  <a:pt x="1839323" y="26580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770" name="Google Shape;16770;p36"/>
          <p:cNvSpPr/>
          <p:nvPr/>
        </p:nvSpPr>
        <p:spPr>
          <a:xfrm flipH="1">
            <a:off x="-305" y="6006009"/>
            <a:ext cx="12195049" cy="851323"/>
          </a:xfrm>
          <a:custGeom>
            <a:avLst/>
            <a:gdLst/>
            <a:ahLst/>
            <a:cxnLst/>
            <a:rect l="l" t="t" r="r" b="b"/>
            <a:pathLst>
              <a:path w="1839374" h="486470" extrusionOk="0">
                <a:moveTo>
                  <a:pt x="1839375" y="265749"/>
                </a:moveTo>
                <a:cubicBezTo>
                  <a:pt x="1614456" y="294882"/>
                  <a:pt x="1383471" y="258855"/>
                  <a:pt x="1161921" y="205256"/>
                </a:cubicBezTo>
                <a:cubicBezTo>
                  <a:pt x="911912" y="144762"/>
                  <a:pt x="666724" y="61927"/>
                  <a:pt x="412310" y="23879"/>
                </a:cubicBezTo>
                <a:cubicBezTo>
                  <a:pt x="275979" y="3455"/>
                  <a:pt x="137731" y="-3854"/>
                  <a:pt x="0" y="1900"/>
                </a:cubicBezTo>
                <a:lnTo>
                  <a:pt x="0" y="486470"/>
                </a:lnTo>
                <a:lnTo>
                  <a:pt x="1839323" y="486470"/>
                </a:lnTo>
                <a:lnTo>
                  <a:pt x="1839323" y="265801"/>
                </a:lnTo>
                <a:close/>
              </a:path>
            </a:pathLst>
          </a:custGeom>
          <a:solidFill>
            <a:srgbClr val="FFFFFF">
              <a:alpha val="70000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6771" name="Google Shape;16771;p36"/>
          <p:cNvGrpSpPr/>
          <p:nvPr/>
        </p:nvGrpSpPr>
        <p:grpSpPr>
          <a:xfrm flipH="1">
            <a:off x="-1533" y="6005999"/>
            <a:ext cx="12194712" cy="851341"/>
            <a:chOff x="25" y="2720512"/>
            <a:chExt cx="9146034" cy="638506"/>
          </a:xfrm>
        </p:grpSpPr>
        <p:sp>
          <p:nvSpPr>
            <p:cNvPr id="16772" name="Google Shape;16772;p36"/>
            <p:cNvSpPr/>
            <p:nvPr/>
          </p:nvSpPr>
          <p:spPr>
            <a:xfrm>
              <a:off x="25" y="2720512"/>
              <a:ext cx="9146034" cy="638506"/>
            </a:xfrm>
            <a:custGeom>
              <a:avLst/>
              <a:gdLst/>
              <a:ahLst/>
              <a:cxnLst/>
              <a:rect l="l" t="t" r="r" b="b"/>
              <a:pathLst>
                <a:path w="1839323" h="466063" extrusionOk="0">
                  <a:moveTo>
                    <a:pt x="1602740" y="48726"/>
                  </a:moveTo>
                  <a:cubicBezTo>
                    <a:pt x="1415921" y="99475"/>
                    <a:pt x="1232730" y="168469"/>
                    <a:pt x="1045184" y="215174"/>
                  </a:cubicBezTo>
                  <a:cubicBezTo>
                    <a:pt x="702077" y="300601"/>
                    <a:pt x="345907" y="309776"/>
                    <a:pt x="0" y="242700"/>
                  </a:cubicBezTo>
                  <a:lnTo>
                    <a:pt x="0" y="466064"/>
                  </a:lnTo>
                  <a:lnTo>
                    <a:pt x="1839323" y="466064"/>
                  </a:lnTo>
                  <a:lnTo>
                    <a:pt x="1839323" y="0"/>
                  </a:lnTo>
                  <a:cubicBezTo>
                    <a:pt x="1768722" y="7516"/>
                    <a:pt x="1679251" y="27992"/>
                    <a:pt x="1602792" y="4877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773" name="Google Shape;16773;p36"/>
            <p:cNvSpPr/>
            <p:nvPr/>
          </p:nvSpPr>
          <p:spPr>
            <a:xfrm>
              <a:off x="25" y="2720512"/>
              <a:ext cx="9146034" cy="638506"/>
            </a:xfrm>
            <a:custGeom>
              <a:avLst/>
              <a:gdLst/>
              <a:ahLst/>
              <a:cxnLst/>
              <a:rect l="l" t="t" r="r" b="b"/>
              <a:pathLst>
                <a:path w="1839323" h="466063" extrusionOk="0">
                  <a:moveTo>
                    <a:pt x="1602740" y="48726"/>
                  </a:moveTo>
                  <a:cubicBezTo>
                    <a:pt x="1415921" y="99475"/>
                    <a:pt x="1232730" y="168469"/>
                    <a:pt x="1045184" y="215174"/>
                  </a:cubicBezTo>
                  <a:cubicBezTo>
                    <a:pt x="702077" y="300601"/>
                    <a:pt x="345907" y="309776"/>
                    <a:pt x="0" y="242700"/>
                  </a:cubicBezTo>
                  <a:lnTo>
                    <a:pt x="0" y="466064"/>
                  </a:lnTo>
                  <a:lnTo>
                    <a:pt x="1839323" y="466064"/>
                  </a:lnTo>
                  <a:lnTo>
                    <a:pt x="1839323" y="0"/>
                  </a:lnTo>
                  <a:cubicBezTo>
                    <a:pt x="1768722" y="7516"/>
                    <a:pt x="1679251" y="27992"/>
                    <a:pt x="1602792" y="4877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6774" name="Google Shape;16774;p36"/>
          <p:cNvGrpSpPr/>
          <p:nvPr/>
        </p:nvGrpSpPr>
        <p:grpSpPr>
          <a:xfrm>
            <a:off x="11569394" y="5695316"/>
            <a:ext cx="448244" cy="763957"/>
            <a:chOff x="3499513" y="1600825"/>
            <a:chExt cx="336183" cy="572968"/>
          </a:xfrm>
        </p:grpSpPr>
        <p:sp>
          <p:nvSpPr>
            <p:cNvPr id="16775" name="Google Shape;16775;p36"/>
            <p:cNvSpPr/>
            <p:nvPr/>
          </p:nvSpPr>
          <p:spPr>
            <a:xfrm>
              <a:off x="3499513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776" name="Google Shape;16776;p36"/>
            <p:cNvSpPr/>
            <p:nvPr/>
          </p:nvSpPr>
          <p:spPr>
            <a:xfrm>
              <a:off x="3499638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777" name="Google Shape;16777;p36"/>
            <p:cNvSpPr/>
            <p:nvPr/>
          </p:nvSpPr>
          <p:spPr>
            <a:xfrm>
              <a:off x="3641885" y="2072515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6778" name="Google Shape;16778;p36"/>
            <p:cNvGrpSpPr/>
            <p:nvPr/>
          </p:nvGrpSpPr>
          <p:grpSpPr>
            <a:xfrm>
              <a:off x="3530493" y="1636292"/>
              <a:ext cx="293400" cy="436481"/>
              <a:chOff x="3093722" y="4286030"/>
              <a:chExt cx="293400" cy="436481"/>
            </a:xfrm>
          </p:grpSpPr>
          <p:sp>
            <p:nvSpPr>
              <p:cNvPr id="16779" name="Google Shape;16779;p36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780" name="Google Shape;16780;p36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781" name="Google Shape;16781;p36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782" name="Google Shape;16782;p36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6783" name="Google Shape;16783;p36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16784" name="Google Shape;16784;p36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785" name="Google Shape;16785;p36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786" name="Google Shape;16786;p36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16787" name="Google Shape;16787;p36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788" name="Google Shape;16788;p36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6789" name="Google Shape;16789;p36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790" name="Google Shape;16790;p36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791" name="Google Shape;16791;p36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792" name="Google Shape;16792;p36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793" name="Google Shape;16793;p36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794" name="Google Shape;16794;p36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795" name="Google Shape;16795;p36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796" name="Google Shape;16796;p36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797" name="Google Shape;16797;p36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798" name="Google Shape;16798;p36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799" name="Google Shape;16799;p36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00" name="Google Shape;16800;p36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01" name="Google Shape;16801;p36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02" name="Google Shape;16802;p36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03" name="Google Shape;16803;p36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04" name="Google Shape;16804;p36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05" name="Google Shape;16805;p36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06" name="Google Shape;16806;p36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07" name="Google Shape;16807;p36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08" name="Google Shape;16808;p36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09" name="Google Shape;16809;p36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10" name="Google Shape;16810;p36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11" name="Google Shape;16811;p36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12" name="Google Shape;16812;p36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13" name="Google Shape;16813;p36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14" name="Google Shape;16814;p36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15" name="Google Shape;16815;p36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16" name="Google Shape;16816;p36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17" name="Google Shape;16817;p36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18" name="Google Shape;16818;p36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19" name="Google Shape;16819;p36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20" name="Google Shape;16820;p36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21" name="Google Shape;16821;p36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22" name="Google Shape;16822;p36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23" name="Google Shape;16823;p36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24" name="Google Shape;16824;p36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25" name="Google Shape;16825;p36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26" name="Google Shape;16826;p36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27" name="Google Shape;16827;p36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28" name="Google Shape;16828;p36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29" name="Google Shape;16829;p36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30" name="Google Shape;16830;p36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31" name="Google Shape;16831;p36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32" name="Google Shape;16832;p36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33" name="Google Shape;16833;p36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34" name="Google Shape;16834;p36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35" name="Google Shape;16835;p36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36" name="Google Shape;16836;p36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6837" name="Google Shape;16837;p36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16838" name="Google Shape;16838;p36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39" name="Google Shape;16839;p36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840" name="Google Shape;16840;p36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16841" name="Google Shape;16841;p36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42" name="Google Shape;16842;p36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843" name="Google Shape;16843;p36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16844" name="Google Shape;16844;p36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45" name="Google Shape;16845;p36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6846" name="Google Shape;16846;p36"/>
          <p:cNvGrpSpPr/>
          <p:nvPr/>
        </p:nvGrpSpPr>
        <p:grpSpPr>
          <a:xfrm>
            <a:off x="10379161" y="5758208"/>
            <a:ext cx="475067" cy="780720"/>
            <a:chOff x="2434651" y="1541762"/>
            <a:chExt cx="356300" cy="585540"/>
          </a:xfrm>
        </p:grpSpPr>
        <p:sp>
          <p:nvSpPr>
            <p:cNvPr id="16847" name="Google Shape;16847;p36"/>
            <p:cNvSpPr/>
            <p:nvPr/>
          </p:nvSpPr>
          <p:spPr>
            <a:xfrm>
              <a:off x="2434651" y="1541762"/>
              <a:ext cx="356300" cy="463901"/>
            </a:xfrm>
            <a:custGeom>
              <a:avLst/>
              <a:gdLst/>
              <a:ahLst/>
              <a:cxnLst/>
              <a:rect l="l" t="t" r="r" b="b"/>
              <a:pathLst>
                <a:path w="426706" h="555570" extrusionOk="0">
                  <a:moveTo>
                    <a:pt x="67895" y="510809"/>
                  </a:moveTo>
                  <a:cubicBezTo>
                    <a:pt x="46590" y="479344"/>
                    <a:pt x="53225" y="437253"/>
                    <a:pt x="62971" y="400501"/>
                  </a:cubicBezTo>
                  <a:cubicBezTo>
                    <a:pt x="72716" y="363749"/>
                    <a:pt x="84690" y="324456"/>
                    <a:pt x="71783" y="288741"/>
                  </a:cubicBezTo>
                  <a:cubicBezTo>
                    <a:pt x="56336" y="246028"/>
                    <a:pt x="8439" y="218761"/>
                    <a:pt x="974" y="173923"/>
                  </a:cubicBezTo>
                  <a:cubicBezTo>
                    <a:pt x="-2706" y="151788"/>
                    <a:pt x="4499" y="129187"/>
                    <a:pt x="14918" y="109282"/>
                  </a:cubicBezTo>
                  <a:cubicBezTo>
                    <a:pt x="58202" y="26654"/>
                    <a:pt x="162756" y="-18288"/>
                    <a:pt x="252486" y="7060"/>
                  </a:cubicBezTo>
                  <a:cubicBezTo>
                    <a:pt x="285662" y="16442"/>
                    <a:pt x="318370" y="36607"/>
                    <a:pt x="330967" y="68694"/>
                  </a:cubicBezTo>
                  <a:cubicBezTo>
                    <a:pt x="349058" y="114777"/>
                    <a:pt x="321325" y="171953"/>
                    <a:pt x="346725" y="214459"/>
                  </a:cubicBezTo>
                  <a:cubicBezTo>
                    <a:pt x="355848" y="229751"/>
                    <a:pt x="370674" y="240636"/>
                    <a:pt x="383063" y="253492"/>
                  </a:cubicBezTo>
                  <a:cubicBezTo>
                    <a:pt x="418415" y="290089"/>
                    <a:pt x="433344" y="344621"/>
                    <a:pt x="423962" y="394643"/>
                  </a:cubicBezTo>
                  <a:cubicBezTo>
                    <a:pt x="414579" y="444666"/>
                    <a:pt x="381819" y="489297"/>
                    <a:pt x="338068" y="515319"/>
                  </a:cubicBezTo>
                  <a:cubicBezTo>
                    <a:pt x="275553" y="552538"/>
                    <a:pt x="118332" y="585247"/>
                    <a:pt x="67895" y="5107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48" name="Google Shape;16848;p36"/>
            <p:cNvSpPr/>
            <p:nvPr/>
          </p:nvSpPr>
          <p:spPr>
            <a:xfrm>
              <a:off x="2434651" y="1541762"/>
              <a:ext cx="356300" cy="463901"/>
            </a:xfrm>
            <a:custGeom>
              <a:avLst/>
              <a:gdLst/>
              <a:ahLst/>
              <a:cxnLst/>
              <a:rect l="l" t="t" r="r" b="b"/>
              <a:pathLst>
                <a:path w="426706" h="555570" extrusionOk="0">
                  <a:moveTo>
                    <a:pt x="67895" y="510809"/>
                  </a:moveTo>
                  <a:cubicBezTo>
                    <a:pt x="46590" y="479344"/>
                    <a:pt x="53225" y="437253"/>
                    <a:pt x="62971" y="400501"/>
                  </a:cubicBezTo>
                  <a:cubicBezTo>
                    <a:pt x="72716" y="363749"/>
                    <a:pt x="84690" y="324456"/>
                    <a:pt x="71783" y="288741"/>
                  </a:cubicBezTo>
                  <a:cubicBezTo>
                    <a:pt x="56336" y="246028"/>
                    <a:pt x="8439" y="218761"/>
                    <a:pt x="974" y="173923"/>
                  </a:cubicBezTo>
                  <a:cubicBezTo>
                    <a:pt x="-2706" y="151788"/>
                    <a:pt x="4499" y="129187"/>
                    <a:pt x="14918" y="109282"/>
                  </a:cubicBezTo>
                  <a:cubicBezTo>
                    <a:pt x="58202" y="26654"/>
                    <a:pt x="162756" y="-18288"/>
                    <a:pt x="252486" y="7060"/>
                  </a:cubicBezTo>
                  <a:cubicBezTo>
                    <a:pt x="285662" y="16442"/>
                    <a:pt x="318370" y="36607"/>
                    <a:pt x="330967" y="68694"/>
                  </a:cubicBezTo>
                  <a:cubicBezTo>
                    <a:pt x="349058" y="114777"/>
                    <a:pt x="321325" y="171953"/>
                    <a:pt x="346725" y="214459"/>
                  </a:cubicBezTo>
                  <a:cubicBezTo>
                    <a:pt x="355848" y="229751"/>
                    <a:pt x="370674" y="240636"/>
                    <a:pt x="383063" y="253492"/>
                  </a:cubicBezTo>
                  <a:cubicBezTo>
                    <a:pt x="418415" y="290089"/>
                    <a:pt x="433344" y="344621"/>
                    <a:pt x="423962" y="394643"/>
                  </a:cubicBezTo>
                  <a:cubicBezTo>
                    <a:pt x="414579" y="444666"/>
                    <a:pt x="381819" y="489297"/>
                    <a:pt x="338068" y="515319"/>
                  </a:cubicBezTo>
                  <a:cubicBezTo>
                    <a:pt x="275553" y="552538"/>
                    <a:pt x="118332" y="585247"/>
                    <a:pt x="67895" y="51075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49" name="Google Shape;16849;p36"/>
            <p:cNvSpPr/>
            <p:nvPr/>
          </p:nvSpPr>
          <p:spPr>
            <a:xfrm>
              <a:off x="2527291" y="1654818"/>
              <a:ext cx="184259" cy="472484"/>
            </a:xfrm>
            <a:custGeom>
              <a:avLst/>
              <a:gdLst/>
              <a:ahLst/>
              <a:cxnLst/>
              <a:rect l="l" t="t" r="r" b="b"/>
              <a:pathLst>
                <a:path w="220669" h="565849" extrusionOk="0">
                  <a:moveTo>
                    <a:pt x="62308" y="565850"/>
                  </a:moveTo>
                  <a:lnTo>
                    <a:pt x="83665" y="230466"/>
                  </a:lnTo>
                  <a:lnTo>
                    <a:pt x="40951" y="154836"/>
                  </a:lnTo>
                  <a:lnTo>
                    <a:pt x="0" y="147683"/>
                  </a:lnTo>
                  <a:lnTo>
                    <a:pt x="0" y="137937"/>
                  </a:lnTo>
                  <a:lnTo>
                    <a:pt x="41832" y="143277"/>
                  </a:lnTo>
                  <a:lnTo>
                    <a:pt x="23171" y="75215"/>
                  </a:lnTo>
                  <a:lnTo>
                    <a:pt x="32035" y="75215"/>
                  </a:lnTo>
                  <a:lnTo>
                    <a:pt x="52511" y="154836"/>
                  </a:lnTo>
                  <a:lnTo>
                    <a:pt x="83665" y="209110"/>
                  </a:lnTo>
                  <a:lnTo>
                    <a:pt x="99682" y="41832"/>
                  </a:lnTo>
                  <a:lnTo>
                    <a:pt x="120106" y="0"/>
                  </a:lnTo>
                  <a:lnTo>
                    <a:pt x="127259" y="8035"/>
                  </a:lnTo>
                  <a:lnTo>
                    <a:pt x="106784" y="41832"/>
                  </a:lnTo>
                  <a:lnTo>
                    <a:pt x="137004" y="30273"/>
                  </a:lnTo>
                  <a:lnTo>
                    <a:pt x="137004" y="41832"/>
                  </a:lnTo>
                  <a:lnTo>
                    <a:pt x="110360" y="48053"/>
                  </a:lnTo>
                  <a:lnTo>
                    <a:pt x="112123" y="287383"/>
                  </a:lnTo>
                  <a:lnTo>
                    <a:pt x="180599" y="204651"/>
                  </a:lnTo>
                  <a:lnTo>
                    <a:pt x="180599" y="154836"/>
                  </a:lnTo>
                  <a:lnTo>
                    <a:pt x="186871" y="154836"/>
                  </a:lnTo>
                  <a:lnTo>
                    <a:pt x="186871" y="204651"/>
                  </a:lnTo>
                  <a:lnTo>
                    <a:pt x="209991" y="171735"/>
                  </a:lnTo>
                  <a:lnTo>
                    <a:pt x="214449" y="180599"/>
                  </a:lnTo>
                  <a:lnTo>
                    <a:pt x="190396" y="216211"/>
                  </a:lnTo>
                  <a:lnTo>
                    <a:pt x="220669" y="207295"/>
                  </a:lnTo>
                  <a:lnTo>
                    <a:pt x="220669" y="216211"/>
                  </a:lnTo>
                  <a:lnTo>
                    <a:pt x="177956" y="225542"/>
                  </a:lnTo>
                  <a:lnTo>
                    <a:pt x="115700" y="314960"/>
                  </a:lnTo>
                  <a:lnTo>
                    <a:pt x="119224" y="565850"/>
                  </a:lnTo>
                  <a:lnTo>
                    <a:pt x="62308" y="56585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6850" name="Google Shape;16850;p36"/>
            <p:cNvGrpSpPr/>
            <p:nvPr/>
          </p:nvGrpSpPr>
          <p:grpSpPr>
            <a:xfrm>
              <a:off x="2467872" y="1572546"/>
              <a:ext cx="296344" cy="392359"/>
              <a:chOff x="583697" y="1572546"/>
              <a:chExt cx="296344" cy="392359"/>
            </a:xfrm>
          </p:grpSpPr>
          <p:sp>
            <p:nvSpPr>
              <p:cNvPr id="16851" name="Google Shape;16851;p36"/>
              <p:cNvSpPr/>
              <p:nvPr/>
            </p:nvSpPr>
            <p:spPr>
              <a:xfrm>
                <a:off x="583697" y="167552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6852" name="Google Shape;16852;p36"/>
              <p:cNvGrpSpPr/>
              <p:nvPr/>
            </p:nvGrpSpPr>
            <p:grpSpPr>
              <a:xfrm>
                <a:off x="598617" y="1572546"/>
                <a:ext cx="281425" cy="392359"/>
                <a:chOff x="598617" y="1572546"/>
                <a:chExt cx="281425" cy="392359"/>
              </a:xfrm>
            </p:grpSpPr>
            <p:sp>
              <p:nvSpPr>
                <p:cNvPr id="16853" name="Google Shape;16853;p36"/>
                <p:cNvSpPr/>
                <p:nvPr/>
              </p:nvSpPr>
              <p:spPr>
                <a:xfrm>
                  <a:off x="641192" y="167738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54" name="Google Shape;16854;p36"/>
                <p:cNvSpPr/>
                <p:nvPr/>
              </p:nvSpPr>
              <p:spPr>
                <a:xfrm>
                  <a:off x="652515" y="1673659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55" name="Google Shape;16855;p36"/>
                <p:cNvSpPr/>
                <p:nvPr/>
              </p:nvSpPr>
              <p:spPr>
                <a:xfrm>
                  <a:off x="682019" y="1631723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56" name="Google Shape;16856;p36"/>
                <p:cNvSpPr/>
                <p:nvPr/>
              </p:nvSpPr>
              <p:spPr>
                <a:xfrm>
                  <a:off x="695983" y="1637690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57" name="Google Shape;16857;p36"/>
                <p:cNvSpPr/>
                <p:nvPr/>
              </p:nvSpPr>
              <p:spPr>
                <a:xfrm>
                  <a:off x="609491" y="1612577"/>
                  <a:ext cx="1493" cy="1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5602" extrusionOk="0">
                      <a:moveTo>
                        <a:pt x="0" y="0"/>
                      </a:moveTo>
                      <a:cubicBezTo>
                        <a:pt x="1399" y="4665"/>
                        <a:pt x="1711" y="10679"/>
                        <a:pt x="1866" y="1560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58" name="Google Shape;16858;p36"/>
                <p:cNvSpPr/>
                <p:nvPr/>
              </p:nvSpPr>
              <p:spPr>
                <a:xfrm>
                  <a:off x="623953" y="1610547"/>
                  <a:ext cx="498" cy="1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" h="21875" extrusionOk="0">
                      <a:moveTo>
                        <a:pt x="0" y="0"/>
                      </a:moveTo>
                      <a:cubicBezTo>
                        <a:pt x="0" y="7309"/>
                        <a:pt x="104" y="14566"/>
                        <a:pt x="622" y="2187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59" name="Google Shape;16859;p36"/>
                <p:cNvSpPr/>
                <p:nvPr/>
              </p:nvSpPr>
              <p:spPr>
                <a:xfrm>
                  <a:off x="598617" y="167738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60" name="Google Shape;16860;p36"/>
                <p:cNvSpPr/>
                <p:nvPr/>
              </p:nvSpPr>
              <p:spPr>
                <a:xfrm>
                  <a:off x="738248" y="1576276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61" name="Google Shape;16861;p36"/>
                <p:cNvSpPr/>
                <p:nvPr/>
              </p:nvSpPr>
              <p:spPr>
                <a:xfrm>
                  <a:off x="749570" y="1572546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62" name="Google Shape;16862;p36"/>
                <p:cNvSpPr/>
                <p:nvPr/>
              </p:nvSpPr>
              <p:spPr>
                <a:xfrm>
                  <a:off x="680753" y="1574413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63" name="Google Shape;16863;p36"/>
                <p:cNvSpPr/>
                <p:nvPr/>
              </p:nvSpPr>
              <p:spPr>
                <a:xfrm>
                  <a:off x="764054" y="1949435"/>
                  <a:ext cx="1493" cy="1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5602" extrusionOk="0">
                      <a:moveTo>
                        <a:pt x="0" y="0"/>
                      </a:moveTo>
                      <a:cubicBezTo>
                        <a:pt x="1399" y="4665"/>
                        <a:pt x="1711" y="10679"/>
                        <a:pt x="1866" y="1560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64" name="Google Shape;16864;p36"/>
                <p:cNvSpPr/>
                <p:nvPr/>
              </p:nvSpPr>
              <p:spPr>
                <a:xfrm>
                  <a:off x="778516" y="1947405"/>
                  <a:ext cx="498" cy="1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" h="21875" extrusionOk="0">
                      <a:moveTo>
                        <a:pt x="0" y="0"/>
                      </a:moveTo>
                      <a:cubicBezTo>
                        <a:pt x="0" y="7309"/>
                        <a:pt x="104" y="14566"/>
                        <a:pt x="622" y="2187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65" name="Google Shape;16865;p36"/>
                <p:cNvSpPr/>
                <p:nvPr/>
              </p:nvSpPr>
              <p:spPr>
                <a:xfrm>
                  <a:off x="695673" y="1576276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66" name="Google Shape;16866;p36"/>
                <p:cNvSpPr/>
                <p:nvPr/>
              </p:nvSpPr>
              <p:spPr>
                <a:xfrm>
                  <a:off x="779074" y="1617560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67" name="Google Shape;16867;p36"/>
                <p:cNvSpPr/>
                <p:nvPr/>
              </p:nvSpPr>
              <p:spPr>
                <a:xfrm>
                  <a:off x="793039" y="1623528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68" name="Google Shape;16868;p36"/>
                <p:cNvSpPr/>
                <p:nvPr/>
              </p:nvSpPr>
              <p:spPr>
                <a:xfrm>
                  <a:off x="656649" y="1844798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69" name="Google Shape;16869;p36"/>
                <p:cNvSpPr/>
                <p:nvPr/>
              </p:nvSpPr>
              <p:spPr>
                <a:xfrm>
                  <a:off x="670614" y="1850765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70" name="Google Shape;16870;p36"/>
                <p:cNvSpPr/>
                <p:nvPr/>
              </p:nvSpPr>
              <p:spPr>
                <a:xfrm>
                  <a:off x="773587" y="1730135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71" name="Google Shape;16871;p36"/>
                <p:cNvSpPr/>
                <p:nvPr/>
              </p:nvSpPr>
              <p:spPr>
                <a:xfrm>
                  <a:off x="787552" y="1736103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72" name="Google Shape;16872;p36"/>
                <p:cNvSpPr/>
                <p:nvPr/>
              </p:nvSpPr>
              <p:spPr>
                <a:xfrm>
                  <a:off x="808344" y="1926410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73" name="Google Shape;16873;p36"/>
                <p:cNvSpPr/>
                <p:nvPr/>
              </p:nvSpPr>
              <p:spPr>
                <a:xfrm>
                  <a:off x="822308" y="1932378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74" name="Google Shape;16874;p36"/>
                <p:cNvSpPr/>
                <p:nvPr/>
              </p:nvSpPr>
              <p:spPr>
                <a:xfrm>
                  <a:off x="864573" y="1870963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75" name="Google Shape;16875;p36"/>
                <p:cNvSpPr/>
                <p:nvPr/>
              </p:nvSpPr>
              <p:spPr>
                <a:xfrm>
                  <a:off x="875895" y="1867233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76" name="Google Shape;16876;p36"/>
                <p:cNvSpPr/>
                <p:nvPr/>
              </p:nvSpPr>
              <p:spPr>
                <a:xfrm>
                  <a:off x="807078" y="1869100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77" name="Google Shape;16877;p36"/>
                <p:cNvSpPr/>
                <p:nvPr/>
              </p:nvSpPr>
              <p:spPr>
                <a:xfrm>
                  <a:off x="821998" y="1870963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78" name="Google Shape;16878;p36"/>
                <p:cNvSpPr/>
                <p:nvPr/>
              </p:nvSpPr>
              <p:spPr>
                <a:xfrm>
                  <a:off x="849124" y="1789698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79" name="Google Shape;16879;p36"/>
                <p:cNvSpPr/>
                <p:nvPr/>
              </p:nvSpPr>
              <p:spPr>
                <a:xfrm>
                  <a:off x="863089" y="1795665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80" name="Google Shape;16880;p36"/>
                <p:cNvSpPr/>
                <p:nvPr/>
              </p:nvSpPr>
              <p:spPr>
                <a:xfrm>
                  <a:off x="672017" y="192213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81" name="Google Shape;16881;p36"/>
                <p:cNvSpPr/>
                <p:nvPr/>
              </p:nvSpPr>
              <p:spPr>
                <a:xfrm>
                  <a:off x="683340" y="1918409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82" name="Google Shape;16882;p36"/>
                <p:cNvSpPr/>
                <p:nvPr/>
              </p:nvSpPr>
              <p:spPr>
                <a:xfrm>
                  <a:off x="614522" y="1920275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83" name="Google Shape;16883;p36"/>
                <p:cNvSpPr/>
                <p:nvPr/>
              </p:nvSpPr>
              <p:spPr>
                <a:xfrm>
                  <a:off x="629442" y="192213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6884" name="Google Shape;16884;p36"/>
          <p:cNvGrpSpPr/>
          <p:nvPr/>
        </p:nvGrpSpPr>
        <p:grpSpPr>
          <a:xfrm>
            <a:off x="1628906" y="5832424"/>
            <a:ext cx="455943" cy="835473"/>
            <a:chOff x="2925867" y="1503775"/>
            <a:chExt cx="341957" cy="626605"/>
          </a:xfrm>
        </p:grpSpPr>
        <p:sp>
          <p:nvSpPr>
            <p:cNvPr id="16885" name="Google Shape;16885;p36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86" name="Google Shape;16886;p36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87" name="Google Shape;16887;p36"/>
            <p:cNvSpPr/>
            <p:nvPr/>
          </p:nvSpPr>
          <p:spPr>
            <a:xfrm>
              <a:off x="2990316" y="1656380"/>
              <a:ext cx="196118" cy="473999"/>
            </a:xfrm>
            <a:custGeom>
              <a:avLst/>
              <a:gdLst/>
              <a:ahLst/>
              <a:cxnLst/>
              <a:rect l="l" t="t" r="r" b="b"/>
              <a:pathLst>
                <a:path w="234872" h="567664" extrusionOk="0">
                  <a:moveTo>
                    <a:pt x="103518" y="567664"/>
                  </a:moveTo>
                  <a:lnTo>
                    <a:pt x="114663" y="302260"/>
                  </a:lnTo>
                  <a:lnTo>
                    <a:pt x="34523" y="221188"/>
                  </a:lnTo>
                  <a:lnTo>
                    <a:pt x="5598" y="238346"/>
                  </a:lnTo>
                  <a:lnTo>
                    <a:pt x="0" y="228548"/>
                  </a:lnTo>
                  <a:lnTo>
                    <a:pt x="31154" y="211338"/>
                  </a:lnTo>
                  <a:lnTo>
                    <a:pt x="10004" y="143743"/>
                  </a:lnTo>
                  <a:lnTo>
                    <a:pt x="16691" y="137627"/>
                  </a:lnTo>
                  <a:lnTo>
                    <a:pt x="31154" y="179407"/>
                  </a:lnTo>
                  <a:lnTo>
                    <a:pt x="38981" y="143743"/>
                  </a:lnTo>
                  <a:lnTo>
                    <a:pt x="45668" y="143743"/>
                  </a:lnTo>
                  <a:lnTo>
                    <a:pt x="35612" y="196565"/>
                  </a:lnTo>
                  <a:lnTo>
                    <a:pt x="43439" y="217455"/>
                  </a:lnTo>
                  <a:lnTo>
                    <a:pt x="114663" y="289975"/>
                  </a:lnTo>
                  <a:lnTo>
                    <a:pt x="123579" y="62671"/>
                  </a:lnTo>
                  <a:lnTo>
                    <a:pt x="90144" y="28251"/>
                  </a:lnTo>
                  <a:lnTo>
                    <a:pt x="92373" y="20890"/>
                  </a:lnTo>
                  <a:lnTo>
                    <a:pt x="123579" y="52822"/>
                  </a:lnTo>
                  <a:lnTo>
                    <a:pt x="161420" y="0"/>
                  </a:lnTo>
                  <a:lnTo>
                    <a:pt x="166966" y="9849"/>
                  </a:lnTo>
                  <a:lnTo>
                    <a:pt x="131354" y="66351"/>
                  </a:lnTo>
                  <a:lnTo>
                    <a:pt x="134672" y="239590"/>
                  </a:lnTo>
                  <a:lnTo>
                    <a:pt x="229274" y="143743"/>
                  </a:lnTo>
                  <a:lnTo>
                    <a:pt x="234872" y="156651"/>
                  </a:lnTo>
                  <a:lnTo>
                    <a:pt x="210353" y="179407"/>
                  </a:lnTo>
                  <a:lnTo>
                    <a:pt x="234872" y="179407"/>
                  </a:lnTo>
                  <a:lnTo>
                    <a:pt x="234872" y="189204"/>
                  </a:lnTo>
                  <a:lnTo>
                    <a:pt x="202578" y="189204"/>
                  </a:lnTo>
                  <a:lnTo>
                    <a:pt x="138041" y="259236"/>
                  </a:lnTo>
                  <a:lnTo>
                    <a:pt x="140270" y="366123"/>
                  </a:lnTo>
                  <a:lnTo>
                    <a:pt x="173653" y="358762"/>
                  </a:lnTo>
                  <a:lnTo>
                    <a:pt x="174741" y="367367"/>
                  </a:lnTo>
                  <a:lnTo>
                    <a:pt x="142499" y="379652"/>
                  </a:lnTo>
                  <a:lnTo>
                    <a:pt x="145817" y="567664"/>
                  </a:lnTo>
                  <a:lnTo>
                    <a:pt x="103518" y="56766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6888" name="Google Shape;16888;p36"/>
            <p:cNvGrpSpPr/>
            <p:nvPr/>
          </p:nvGrpSpPr>
          <p:grpSpPr>
            <a:xfrm>
              <a:off x="2961011" y="1572092"/>
              <a:ext cx="255381" cy="407358"/>
              <a:chOff x="1076836" y="1572092"/>
              <a:chExt cx="255381" cy="407358"/>
            </a:xfrm>
          </p:grpSpPr>
          <p:sp>
            <p:nvSpPr>
              <p:cNvPr id="16889" name="Google Shape;16889;p36"/>
              <p:cNvSpPr/>
              <p:nvPr/>
            </p:nvSpPr>
            <p:spPr>
              <a:xfrm>
                <a:off x="1217967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90" name="Google Shape;16890;p36"/>
              <p:cNvSpPr/>
              <p:nvPr/>
            </p:nvSpPr>
            <p:spPr>
              <a:xfrm>
                <a:off x="1229290" y="1616059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91" name="Google Shape;16891;p36"/>
              <p:cNvSpPr/>
              <p:nvPr/>
            </p:nvSpPr>
            <p:spPr>
              <a:xfrm>
                <a:off x="1160472" y="161792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92" name="Google Shape;16892;p36"/>
              <p:cNvSpPr/>
              <p:nvPr/>
            </p:nvSpPr>
            <p:spPr>
              <a:xfrm>
                <a:off x="1258794" y="1574123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93" name="Google Shape;16893;p36"/>
              <p:cNvSpPr/>
              <p:nvPr/>
            </p:nvSpPr>
            <p:spPr>
              <a:xfrm>
                <a:off x="1272758" y="1580090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94" name="Google Shape;16894;p36"/>
              <p:cNvSpPr/>
              <p:nvPr/>
            </p:nvSpPr>
            <p:spPr>
              <a:xfrm>
                <a:off x="1183873" y="1574123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95" name="Google Shape;16895;p36"/>
              <p:cNvSpPr/>
              <p:nvPr/>
            </p:nvSpPr>
            <p:spPr>
              <a:xfrm>
                <a:off x="1198335" y="1572092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96" name="Google Shape;16896;p36"/>
              <p:cNvSpPr/>
              <p:nvPr/>
            </p:nvSpPr>
            <p:spPr>
              <a:xfrm>
                <a:off x="1313807" y="1730506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97" name="Google Shape;16897;p36"/>
              <p:cNvSpPr/>
              <p:nvPr/>
            </p:nvSpPr>
            <p:spPr>
              <a:xfrm>
                <a:off x="1329949" y="1731253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98" name="Google Shape;16898;p36"/>
              <p:cNvSpPr/>
              <p:nvPr/>
            </p:nvSpPr>
            <p:spPr>
              <a:xfrm>
                <a:off x="1254371" y="17182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99" name="Google Shape;16899;p36"/>
              <p:cNvSpPr/>
              <p:nvPr/>
            </p:nvSpPr>
            <p:spPr>
              <a:xfrm>
                <a:off x="1268336" y="17241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00" name="Google Shape;16900;p36"/>
              <p:cNvSpPr/>
              <p:nvPr/>
            </p:nvSpPr>
            <p:spPr>
              <a:xfrm>
                <a:off x="1176601" y="17762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01" name="Google Shape;16901;p36"/>
              <p:cNvSpPr/>
              <p:nvPr/>
            </p:nvSpPr>
            <p:spPr>
              <a:xfrm>
                <a:off x="1164625" y="17783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6902" name="Google Shape;16902;p36"/>
              <p:cNvGrpSpPr/>
              <p:nvPr/>
            </p:nvGrpSpPr>
            <p:grpSpPr>
              <a:xfrm>
                <a:off x="1141018" y="1704383"/>
                <a:ext cx="13482" cy="17486"/>
                <a:chOff x="5608612" y="5510556"/>
                <a:chExt cx="16865" cy="21874"/>
              </a:xfrm>
            </p:grpSpPr>
            <p:sp>
              <p:nvSpPr>
                <p:cNvPr id="16903" name="Google Shape;16903;p36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04" name="Google Shape;16904;p36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905" name="Google Shape;16905;p36"/>
              <p:cNvGrpSpPr/>
              <p:nvPr/>
            </p:nvGrpSpPr>
            <p:grpSpPr>
              <a:xfrm>
                <a:off x="1076836" y="1783207"/>
                <a:ext cx="13523" cy="17486"/>
                <a:chOff x="5615144" y="5636104"/>
                <a:chExt cx="16917" cy="21874"/>
              </a:xfrm>
            </p:grpSpPr>
            <p:sp>
              <p:nvSpPr>
                <p:cNvPr id="16906" name="Google Shape;16906;p36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07" name="Google Shape;16907;p36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6908" name="Google Shape;16908;p36"/>
              <p:cNvSpPr/>
              <p:nvPr/>
            </p:nvSpPr>
            <p:spPr>
              <a:xfrm>
                <a:off x="1253396" y="18813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09" name="Google Shape;16909;p36"/>
              <p:cNvSpPr/>
              <p:nvPr/>
            </p:nvSpPr>
            <p:spPr>
              <a:xfrm>
                <a:off x="1267361" y="18872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10" name="Google Shape;16910;p36"/>
              <p:cNvSpPr/>
              <p:nvPr/>
            </p:nvSpPr>
            <p:spPr>
              <a:xfrm>
                <a:off x="1149171" y="1912439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11" name="Google Shape;16911;p36"/>
              <p:cNvSpPr/>
              <p:nvPr/>
            </p:nvSpPr>
            <p:spPr>
              <a:xfrm>
                <a:off x="1163136" y="1918406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12" name="Google Shape;16912;p36"/>
              <p:cNvSpPr/>
              <p:nvPr/>
            </p:nvSpPr>
            <p:spPr>
              <a:xfrm>
                <a:off x="1279107" y="195548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13" name="Google Shape;16913;p36"/>
              <p:cNvSpPr/>
              <p:nvPr/>
            </p:nvSpPr>
            <p:spPr>
              <a:xfrm>
                <a:off x="1295249" y="1956228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14" name="Google Shape;16914;p36"/>
              <p:cNvSpPr/>
              <p:nvPr/>
            </p:nvSpPr>
            <p:spPr>
              <a:xfrm>
                <a:off x="1175392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6915" name="Google Shape;16915;p36"/>
          <p:cNvGrpSpPr/>
          <p:nvPr/>
        </p:nvGrpSpPr>
        <p:grpSpPr>
          <a:xfrm>
            <a:off x="7943971" y="6406909"/>
            <a:ext cx="540677" cy="305579"/>
            <a:chOff x="5641353" y="3405007"/>
            <a:chExt cx="405508" cy="229184"/>
          </a:xfrm>
        </p:grpSpPr>
        <p:sp>
          <p:nvSpPr>
            <p:cNvPr id="16916" name="Google Shape;16916;p36"/>
            <p:cNvSpPr/>
            <p:nvPr/>
          </p:nvSpPr>
          <p:spPr>
            <a:xfrm rot="145171">
              <a:off x="5645664" y="3413290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17" name="Google Shape;16917;p36"/>
            <p:cNvSpPr/>
            <p:nvPr/>
          </p:nvSpPr>
          <p:spPr>
            <a:xfrm rot="145171">
              <a:off x="5645664" y="3413290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6918" name="Google Shape;16918;p36"/>
            <p:cNvGrpSpPr/>
            <p:nvPr/>
          </p:nvGrpSpPr>
          <p:grpSpPr>
            <a:xfrm rot="145171">
              <a:off x="5691022" y="3464075"/>
              <a:ext cx="251895" cy="151407"/>
              <a:chOff x="10279781" y="4736160"/>
              <a:chExt cx="472621" cy="284079"/>
            </a:xfrm>
          </p:grpSpPr>
          <p:sp>
            <p:nvSpPr>
              <p:cNvPr id="16919" name="Google Shape;16919;p36"/>
              <p:cNvSpPr/>
              <p:nvPr/>
            </p:nvSpPr>
            <p:spPr>
              <a:xfrm>
                <a:off x="10400569" y="4815876"/>
                <a:ext cx="100158" cy="202142"/>
              </a:xfrm>
              <a:custGeom>
                <a:avLst/>
                <a:gdLst/>
                <a:ahLst/>
                <a:cxnLst/>
                <a:rect l="l" t="t" r="r" b="b"/>
                <a:pathLst>
                  <a:path w="100158" h="202142" extrusionOk="0">
                    <a:moveTo>
                      <a:pt x="99739" y="196114"/>
                    </a:moveTo>
                    <a:cubicBezTo>
                      <a:pt x="68948" y="131422"/>
                      <a:pt x="38105" y="66730"/>
                      <a:pt x="7314" y="2037"/>
                    </a:cubicBezTo>
                    <a:cubicBezTo>
                      <a:pt x="5137" y="-2576"/>
                      <a:pt x="-1758" y="1467"/>
                      <a:pt x="420" y="6029"/>
                    </a:cubicBezTo>
                    <a:cubicBezTo>
                      <a:pt x="31211" y="70721"/>
                      <a:pt x="62054" y="135413"/>
                      <a:pt x="92844" y="200106"/>
                    </a:cubicBezTo>
                    <a:cubicBezTo>
                      <a:pt x="95022" y="204719"/>
                      <a:pt x="101916" y="200676"/>
                      <a:pt x="99739" y="196114"/>
                    </a:cubicBezTo>
                    <a:lnTo>
                      <a:pt x="99739" y="196114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20" name="Google Shape;16920;p36"/>
              <p:cNvSpPr/>
              <p:nvPr/>
            </p:nvSpPr>
            <p:spPr>
              <a:xfrm>
                <a:off x="10572596" y="4736160"/>
                <a:ext cx="40764" cy="279012"/>
              </a:xfrm>
              <a:custGeom>
                <a:avLst/>
                <a:gdLst/>
                <a:ahLst/>
                <a:cxnLst/>
                <a:rect l="l" t="t" r="r" b="b"/>
                <a:pathLst>
                  <a:path w="40764" h="279012" extrusionOk="0">
                    <a:moveTo>
                      <a:pt x="40664" y="274016"/>
                    </a:moveTo>
                    <a:cubicBezTo>
                      <a:pt x="27964" y="184183"/>
                      <a:pt x="17027" y="94090"/>
                      <a:pt x="7955" y="3791"/>
                    </a:cubicBezTo>
                    <a:cubicBezTo>
                      <a:pt x="7437" y="-1238"/>
                      <a:pt x="-494" y="-1289"/>
                      <a:pt x="24" y="3791"/>
                    </a:cubicBezTo>
                    <a:cubicBezTo>
                      <a:pt x="9200" y="94764"/>
                      <a:pt x="20189" y="185582"/>
                      <a:pt x="33044" y="276141"/>
                    </a:cubicBezTo>
                    <a:cubicBezTo>
                      <a:pt x="33770" y="281169"/>
                      <a:pt x="41442" y="279044"/>
                      <a:pt x="40716" y="274016"/>
                    </a:cubicBezTo>
                    <a:lnTo>
                      <a:pt x="40716" y="27401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21" name="Google Shape;16921;p36"/>
              <p:cNvSpPr/>
              <p:nvPr/>
            </p:nvSpPr>
            <p:spPr>
              <a:xfrm>
                <a:off x="10724518" y="4861932"/>
                <a:ext cx="27884" cy="82313"/>
              </a:xfrm>
              <a:custGeom>
                <a:avLst/>
                <a:gdLst/>
                <a:ahLst/>
                <a:cxnLst/>
                <a:rect l="l" t="t" r="r" b="b"/>
                <a:pathLst>
                  <a:path w="27884" h="82313" extrusionOk="0">
                    <a:moveTo>
                      <a:pt x="7759" y="79456"/>
                    </a:moveTo>
                    <a:cubicBezTo>
                      <a:pt x="12839" y="54212"/>
                      <a:pt x="19474" y="29278"/>
                      <a:pt x="27664" y="4863"/>
                    </a:cubicBezTo>
                    <a:cubicBezTo>
                      <a:pt x="29271" y="-9"/>
                      <a:pt x="21599" y="-2083"/>
                      <a:pt x="19992" y="2738"/>
                    </a:cubicBezTo>
                    <a:cubicBezTo>
                      <a:pt x="11802" y="27153"/>
                      <a:pt x="5167" y="52086"/>
                      <a:pt x="87" y="77331"/>
                    </a:cubicBezTo>
                    <a:cubicBezTo>
                      <a:pt x="-898" y="82307"/>
                      <a:pt x="6774" y="84484"/>
                      <a:pt x="7759" y="79456"/>
                    </a:cubicBezTo>
                    <a:lnTo>
                      <a:pt x="7759" y="7945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22" name="Google Shape;16922;p36"/>
              <p:cNvSpPr/>
              <p:nvPr/>
            </p:nvSpPr>
            <p:spPr>
              <a:xfrm>
                <a:off x="10279781" y="4928550"/>
                <a:ext cx="72459" cy="91689"/>
              </a:xfrm>
              <a:custGeom>
                <a:avLst/>
                <a:gdLst/>
                <a:ahLst/>
                <a:cxnLst/>
                <a:rect l="l" t="t" r="r" b="b"/>
                <a:pathLst>
                  <a:path w="72459" h="91689" extrusionOk="0">
                    <a:moveTo>
                      <a:pt x="71392" y="84839"/>
                    </a:moveTo>
                    <a:cubicBezTo>
                      <a:pt x="47703" y="59128"/>
                      <a:pt x="26346" y="31344"/>
                      <a:pt x="7529" y="1849"/>
                    </a:cubicBezTo>
                    <a:cubicBezTo>
                      <a:pt x="4782" y="-2454"/>
                      <a:pt x="-2113" y="1538"/>
                      <a:pt x="635" y="5840"/>
                    </a:cubicBezTo>
                    <a:cubicBezTo>
                      <a:pt x="19763" y="35905"/>
                      <a:pt x="41586" y="64208"/>
                      <a:pt x="65742" y="90437"/>
                    </a:cubicBezTo>
                    <a:cubicBezTo>
                      <a:pt x="69215" y="94222"/>
                      <a:pt x="74813" y="88571"/>
                      <a:pt x="71392" y="84787"/>
                    </a:cubicBezTo>
                    <a:lnTo>
                      <a:pt x="71392" y="84787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6923" name="Google Shape;16923;p36"/>
          <p:cNvGrpSpPr/>
          <p:nvPr/>
        </p:nvGrpSpPr>
        <p:grpSpPr>
          <a:xfrm>
            <a:off x="713445" y="5506357"/>
            <a:ext cx="475067" cy="780720"/>
            <a:chOff x="2434651" y="1541762"/>
            <a:chExt cx="356300" cy="585540"/>
          </a:xfrm>
        </p:grpSpPr>
        <p:sp>
          <p:nvSpPr>
            <p:cNvPr id="16924" name="Google Shape;16924;p36"/>
            <p:cNvSpPr/>
            <p:nvPr/>
          </p:nvSpPr>
          <p:spPr>
            <a:xfrm>
              <a:off x="2434651" y="1541762"/>
              <a:ext cx="356300" cy="463901"/>
            </a:xfrm>
            <a:custGeom>
              <a:avLst/>
              <a:gdLst/>
              <a:ahLst/>
              <a:cxnLst/>
              <a:rect l="l" t="t" r="r" b="b"/>
              <a:pathLst>
                <a:path w="426706" h="555570" extrusionOk="0">
                  <a:moveTo>
                    <a:pt x="67895" y="510809"/>
                  </a:moveTo>
                  <a:cubicBezTo>
                    <a:pt x="46590" y="479344"/>
                    <a:pt x="53225" y="437253"/>
                    <a:pt x="62971" y="400501"/>
                  </a:cubicBezTo>
                  <a:cubicBezTo>
                    <a:pt x="72716" y="363749"/>
                    <a:pt x="84690" y="324456"/>
                    <a:pt x="71783" y="288741"/>
                  </a:cubicBezTo>
                  <a:cubicBezTo>
                    <a:pt x="56336" y="246028"/>
                    <a:pt x="8439" y="218761"/>
                    <a:pt x="974" y="173923"/>
                  </a:cubicBezTo>
                  <a:cubicBezTo>
                    <a:pt x="-2706" y="151788"/>
                    <a:pt x="4499" y="129187"/>
                    <a:pt x="14918" y="109282"/>
                  </a:cubicBezTo>
                  <a:cubicBezTo>
                    <a:pt x="58202" y="26654"/>
                    <a:pt x="162756" y="-18288"/>
                    <a:pt x="252486" y="7060"/>
                  </a:cubicBezTo>
                  <a:cubicBezTo>
                    <a:pt x="285662" y="16442"/>
                    <a:pt x="318370" y="36607"/>
                    <a:pt x="330967" y="68694"/>
                  </a:cubicBezTo>
                  <a:cubicBezTo>
                    <a:pt x="349058" y="114777"/>
                    <a:pt x="321325" y="171953"/>
                    <a:pt x="346725" y="214459"/>
                  </a:cubicBezTo>
                  <a:cubicBezTo>
                    <a:pt x="355848" y="229751"/>
                    <a:pt x="370674" y="240636"/>
                    <a:pt x="383063" y="253492"/>
                  </a:cubicBezTo>
                  <a:cubicBezTo>
                    <a:pt x="418415" y="290089"/>
                    <a:pt x="433344" y="344621"/>
                    <a:pt x="423962" y="394643"/>
                  </a:cubicBezTo>
                  <a:cubicBezTo>
                    <a:pt x="414579" y="444666"/>
                    <a:pt x="381819" y="489297"/>
                    <a:pt x="338068" y="515319"/>
                  </a:cubicBezTo>
                  <a:cubicBezTo>
                    <a:pt x="275553" y="552538"/>
                    <a:pt x="118332" y="585247"/>
                    <a:pt x="67895" y="5107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25" name="Google Shape;16925;p36"/>
            <p:cNvSpPr/>
            <p:nvPr/>
          </p:nvSpPr>
          <p:spPr>
            <a:xfrm>
              <a:off x="2434651" y="1541762"/>
              <a:ext cx="356300" cy="463901"/>
            </a:xfrm>
            <a:custGeom>
              <a:avLst/>
              <a:gdLst/>
              <a:ahLst/>
              <a:cxnLst/>
              <a:rect l="l" t="t" r="r" b="b"/>
              <a:pathLst>
                <a:path w="426706" h="555570" extrusionOk="0">
                  <a:moveTo>
                    <a:pt x="67895" y="510809"/>
                  </a:moveTo>
                  <a:cubicBezTo>
                    <a:pt x="46590" y="479344"/>
                    <a:pt x="53225" y="437253"/>
                    <a:pt x="62971" y="400501"/>
                  </a:cubicBezTo>
                  <a:cubicBezTo>
                    <a:pt x="72716" y="363749"/>
                    <a:pt x="84690" y="324456"/>
                    <a:pt x="71783" y="288741"/>
                  </a:cubicBezTo>
                  <a:cubicBezTo>
                    <a:pt x="56336" y="246028"/>
                    <a:pt x="8439" y="218761"/>
                    <a:pt x="974" y="173923"/>
                  </a:cubicBezTo>
                  <a:cubicBezTo>
                    <a:pt x="-2706" y="151788"/>
                    <a:pt x="4499" y="129187"/>
                    <a:pt x="14918" y="109282"/>
                  </a:cubicBezTo>
                  <a:cubicBezTo>
                    <a:pt x="58202" y="26654"/>
                    <a:pt x="162756" y="-18288"/>
                    <a:pt x="252486" y="7060"/>
                  </a:cubicBezTo>
                  <a:cubicBezTo>
                    <a:pt x="285662" y="16442"/>
                    <a:pt x="318370" y="36607"/>
                    <a:pt x="330967" y="68694"/>
                  </a:cubicBezTo>
                  <a:cubicBezTo>
                    <a:pt x="349058" y="114777"/>
                    <a:pt x="321325" y="171953"/>
                    <a:pt x="346725" y="214459"/>
                  </a:cubicBezTo>
                  <a:cubicBezTo>
                    <a:pt x="355848" y="229751"/>
                    <a:pt x="370674" y="240636"/>
                    <a:pt x="383063" y="253492"/>
                  </a:cubicBezTo>
                  <a:cubicBezTo>
                    <a:pt x="418415" y="290089"/>
                    <a:pt x="433344" y="344621"/>
                    <a:pt x="423962" y="394643"/>
                  </a:cubicBezTo>
                  <a:cubicBezTo>
                    <a:pt x="414579" y="444666"/>
                    <a:pt x="381819" y="489297"/>
                    <a:pt x="338068" y="515319"/>
                  </a:cubicBezTo>
                  <a:cubicBezTo>
                    <a:pt x="275553" y="552538"/>
                    <a:pt x="118332" y="585247"/>
                    <a:pt x="67895" y="51075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26" name="Google Shape;16926;p36"/>
            <p:cNvSpPr/>
            <p:nvPr/>
          </p:nvSpPr>
          <p:spPr>
            <a:xfrm>
              <a:off x="2527291" y="1654818"/>
              <a:ext cx="184259" cy="472484"/>
            </a:xfrm>
            <a:custGeom>
              <a:avLst/>
              <a:gdLst/>
              <a:ahLst/>
              <a:cxnLst/>
              <a:rect l="l" t="t" r="r" b="b"/>
              <a:pathLst>
                <a:path w="220669" h="565849" extrusionOk="0">
                  <a:moveTo>
                    <a:pt x="62308" y="565850"/>
                  </a:moveTo>
                  <a:lnTo>
                    <a:pt x="83665" y="230466"/>
                  </a:lnTo>
                  <a:lnTo>
                    <a:pt x="40951" y="154836"/>
                  </a:lnTo>
                  <a:lnTo>
                    <a:pt x="0" y="147683"/>
                  </a:lnTo>
                  <a:lnTo>
                    <a:pt x="0" y="137937"/>
                  </a:lnTo>
                  <a:lnTo>
                    <a:pt x="41832" y="143277"/>
                  </a:lnTo>
                  <a:lnTo>
                    <a:pt x="23171" y="75215"/>
                  </a:lnTo>
                  <a:lnTo>
                    <a:pt x="32035" y="75215"/>
                  </a:lnTo>
                  <a:lnTo>
                    <a:pt x="52511" y="154836"/>
                  </a:lnTo>
                  <a:lnTo>
                    <a:pt x="83665" y="209110"/>
                  </a:lnTo>
                  <a:lnTo>
                    <a:pt x="99682" y="41832"/>
                  </a:lnTo>
                  <a:lnTo>
                    <a:pt x="120106" y="0"/>
                  </a:lnTo>
                  <a:lnTo>
                    <a:pt x="127259" y="8035"/>
                  </a:lnTo>
                  <a:lnTo>
                    <a:pt x="106784" y="41832"/>
                  </a:lnTo>
                  <a:lnTo>
                    <a:pt x="137004" y="30273"/>
                  </a:lnTo>
                  <a:lnTo>
                    <a:pt x="137004" y="41832"/>
                  </a:lnTo>
                  <a:lnTo>
                    <a:pt x="110360" y="48053"/>
                  </a:lnTo>
                  <a:lnTo>
                    <a:pt x="112123" y="287383"/>
                  </a:lnTo>
                  <a:lnTo>
                    <a:pt x="180599" y="204651"/>
                  </a:lnTo>
                  <a:lnTo>
                    <a:pt x="180599" y="154836"/>
                  </a:lnTo>
                  <a:lnTo>
                    <a:pt x="186871" y="154836"/>
                  </a:lnTo>
                  <a:lnTo>
                    <a:pt x="186871" y="204651"/>
                  </a:lnTo>
                  <a:lnTo>
                    <a:pt x="209991" y="171735"/>
                  </a:lnTo>
                  <a:lnTo>
                    <a:pt x="214449" y="180599"/>
                  </a:lnTo>
                  <a:lnTo>
                    <a:pt x="190396" y="216211"/>
                  </a:lnTo>
                  <a:lnTo>
                    <a:pt x="220669" y="207295"/>
                  </a:lnTo>
                  <a:lnTo>
                    <a:pt x="220669" y="216211"/>
                  </a:lnTo>
                  <a:lnTo>
                    <a:pt x="177956" y="225542"/>
                  </a:lnTo>
                  <a:lnTo>
                    <a:pt x="115700" y="314960"/>
                  </a:lnTo>
                  <a:lnTo>
                    <a:pt x="119224" y="565850"/>
                  </a:lnTo>
                  <a:lnTo>
                    <a:pt x="62308" y="56585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6927" name="Google Shape;16927;p36"/>
            <p:cNvGrpSpPr/>
            <p:nvPr/>
          </p:nvGrpSpPr>
          <p:grpSpPr>
            <a:xfrm>
              <a:off x="2467872" y="1572546"/>
              <a:ext cx="296344" cy="392359"/>
              <a:chOff x="583697" y="1572546"/>
              <a:chExt cx="296344" cy="392359"/>
            </a:xfrm>
          </p:grpSpPr>
          <p:sp>
            <p:nvSpPr>
              <p:cNvPr id="16928" name="Google Shape;16928;p36"/>
              <p:cNvSpPr/>
              <p:nvPr/>
            </p:nvSpPr>
            <p:spPr>
              <a:xfrm>
                <a:off x="583697" y="167552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6929" name="Google Shape;16929;p36"/>
              <p:cNvGrpSpPr/>
              <p:nvPr/>
            </p:nvGrpSpPr>
            <p:grpSpPr>
              <a:xfrm>
                <a:off x="598617" y="1572546"/>
                <a:ext cx="281425" cy="392359"/>
                <a:chOff x="598617" y="1572546"/>
                <a:chExt cx="281425" cy="392359"/>
              </a:xfrm>
            </p:grpSpPr>
            <p:sp>
              <p:nvSpPr>
                <p:cNvPr id="16930" name="Google Shape;16930;p36"/>
                <p:cNvSpPr/>
                <p:nvPr/>
              </p:nvSpPr>
              <p:spPr>
                <a:xfrm>
                  <a:off x="641192" y="167738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31" name="Google Shape;16931;p36"/>
                <p:cNvSpPr/>
                <p:nvPr/>
              </p:nvSpPr>
              <p:spPr>
                <a:xfrm>
                  <a:off x="652515" y="1673659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32" name="Google Shape;16932;p36"/>
                <p:cNvSpPr/>
                <p:nvPr/>
              </p:nvSpPr>
              <p:spPr>
                <a:xfrm>
                  <a:off x="682019" y="1631723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33" name="Google Shape;16933;p36"/>
                <p:cNvSpPr/>
                <p:nvPr/>
              </p:nvSpPr>
              <p:spPr>
                <a:xfrm>
                  <a:off x="695983" y="1637690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34" name="Google Shape;16934;p36"/>
                <p:cNvSpPr/>
                <p:nvPr/>
              </p:nvSpPr>
              <p:spPr>
                <a:xfrm>
                  <a:off x="609491" y="1612577"/>
                  <a:ext cx="1493" cy="1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5602" extrusionOk="0">
                      <a:moveTo>
                        <a:pt x="0" y="0"/>
                      </a:moveTo>
                      <a:cubicBezTo>
                        <a:pt x="1399" y="4665"/>
                        <a:pt x="1711" y="10679"/>
                        <a:pt x="1866" y="1560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35" name="Google Shape;16935;p36"/>
                <p:cNvSpPr/>
                <p:nvPr/>
              </p:nvSpPr>
              <p:spPr>
                <a:xfrm>
                  <a:off x="623953" y="1610547"/>
                  <a:ext cx="498" cy="1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" h="21875" extrusionOk="0">
                      <a:moveTo>
                        <a:pt x="0" y="0"/>
                      </a:moveTo>
                      <a:cubicBezTo>
                        <a:pt x="0" y="7309"/>
                        <a:pt x="104" y="14566"/>
                        <a:pt x="622" y="2187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36" name="Google Shape;16936;p36"/>
                <p:cNvSpPr/>
                <p:nvPr/>
              </p:nvSpPr>
              <p:spPr>
                <a:xfrm>
                  <a:off x="598617" y="167738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37" name="Google Shape;16937;p36"/>
                <p:cNvSpPr/>
                <p:nvPr/>
              </p:nvSpPr>
              <p:spPr>
                <a:xfrm>
                  <a:off x="738248" y="1576276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38" name="Google Shape;16938;p36"/>
                <p:cNvSpPr/>
                <p:nvPr/>
              </p:nvSpPr>
              <p:spPr>
                <a:xfrm>
                  <a:off x="749570" y="1572546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39" name="Google Shape;16939;p36"/>
                <p:cNvSpPr/>
                <p:nvPr/>
              </p:nvSpPr>
              <p:spPr>
                <a:xfrm>
                  <a:off x="680753" y="1574413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40" name="Google Shape;16940;p36"/>
                <p:cNvSpPr/>
                <p:nvPr/>
              </p:nvSpPr>
              <p:spPr>
                <a:xfrm>
                  <a:off x="764054" y="1949435"/>
                  <a:ext cx="1493" cy="1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5602" extrusionOk="0">
                      <a:moveTo>
                        <a:pt x="0" y="0"/>
                      </a:moveTo>
                      <a:cubicBezTo>
                        <a:pt x="1399" y="4665"/>
                        <a:pt x="1711" y="10679"/>
                        <a:pt x="1866" y="1560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41" name="Google Shape;16941;p36"/>
                <p:cNvSpPr/>
                <p:nvPr/>
              </p:nvSpPr>
              <p:spPr>
                <a:xfrm>
                  <a:off x="778516" y="1947405"/>
                  <a:ext cx="498" cy="1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" h="21875" extrusionOk="0">
                      <a:moveTo>
                        <a:pt x="0" y="0"/>
                      </a:moveTo>
                      <a:cubicBezTo>
                        <a:pt x="0" y="7309"/>
                        <a:pt x="104" y="14566"/>
                        <a:pt x="622" y="2187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42" name="Google Shape;16942;p36"/>
                <p:cNvSpPr/>
                <p:nvPr/>
              </p:nvSpPr>
              <p:spPr>
                <a:xfrm>
                  <a:off x="695673" y="1576276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43" name="Google Shape;16943;p36"/>
                <p:cNvSpPr/>
                <p:nvPr/>
              </p:nvSpPr>
              <p:spPr>
                <a:xfrm>
                  <a:off x="779074" y="1617560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44" name="Google Shape;16944;p36"/>
                <p:cNvSpPr/>
                <p:nvPr/>
              </p:nvSpPr>
              <p:spPr>
                <a:xfrm>
                  <a:off x="793039" y="1623528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45" name="Google Shape;16945;p36"/>
                <p:cNvSpPr/>
                <p:nvPr/>
              </p:nvSpPr>
              <p:spPr>
                <a:xfrm>
                  <a:off x="656649" y="1844798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46" name="Google Shape;16946;p36"/>
                <p:cNvSpPr/>
                <p:nvPr/>
              </p:nvSpPr>
              <p:spPr>
                <a:xfrm>
                  <a:off x="670614" y="1850765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47" name="Google Shape;16947;p36"/>
                <p:cNvSpPr/>
                <p:nvPr/>
              </p:nvSpPr>
              <p:spPr>
                <a:xfrm>
                  <a:off x="773587" y="1730135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48" name="Google Shape;16948;p36"/>
                <p:cNvSpPr/>
                <p:nvPr/>
              </p:nvSpPr>
              <p:spPr>
                <a:xfrm>
                  <a:off x="787552" y="1736103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49" name="Google Shape;16949;p36"/>
                <p:cNvSpPr/>
                <p:nvPr/>
              </p:nvSpPr>
              <p:spPr>
                <a:xfrm>
                  <a:off x="808344" y="1926410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50" name="Google Shape;16950;p36"/>
                <p:cNvSpPr/>
                <p:nvPr/>
              </p:nvSpPr>
              <p:spPr>
                <a:xfrm>
                  <a:off x="822308" y="1932378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51" name="Google Shape;16951;p36"/>
                <p:cNvSpPr/>
                <p:nvPr/>
              </p:nvSpPr>
              <p:spPr>
                <a:xfrm>
                  <a:off x="864573" y="1870963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52" name="Google Shape;16952;p36"/>
                <p:cNvSpPr/>
                <p:nvPr/>
              </p:nvSpPr>
              <p:spPr>
                <a:xfrm>
                  <a:off x="875895" y="1867233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53" name="Google Shape;16953;p36"/>
                <p:cNvSpPr/>
                <p:nvPr/>
              </p:nvSpPr>
              <p:spPr>
                <a:xfrm>
                  <a:off x="807078" y="1869100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54" name="Google Shape;16954;p36"/>
                <p:cNvSpPr/>
                <p:nvPr/>
              </p:nvSpPr>
              <p:spPr>
                <a:xfrm>
                  <a:off x="821998" y="1870963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55" name="Google Shape;16955;p36"/>
                <p:cNvSpPr/>
                <p:nvPr/>
              </p:nvSpPr>
              <p:spPr>
                <a:xfrm>
                  <a:off x="849124" y="1789698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56" name="Google Shape;16956;p36"/>
                <p:cNvSpPr/>
                <p:nvPr/>
              </p:nvSpPr>
              <p:spPr>
                <a:xfrm>
                  <a:off x="863089" y="1795665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57" name="Google Shape;16957;p36"/>
                <p:cNvSpPr/>
                <p:nvPr/>
              </p:nvSpPr>
              <p:spPr>
                <a:xfrm>
                  <a:off x="672017" y="192213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58" name="Google Shape;16958;p36"/>
                <p:cNvSpPr/>
                <p:nvPr/>
              </p:nvSpPr>
              <p:spPr>
                <a:xfrm>
                  <a:off x="683340" y="1918409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59" name="Google Shape;16959;p36"/>
                <p:cNvSpPr/>
                <p:nvPr/>
              </p:nvSpPr>
              <p:spPr>
                <a:xfrm>
                  <a:off x="614522" y="1920275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60" name="Google Shape;16960;p36"/>
                <p:cNvSpPr/>
                <p:nvPr/>
              </p:nvSpPr>
              <p:spPr>
                <a:xfrm>
                  <a:off x="629442" y="192213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sp>
        <p:nvSpPr>
          <p:cNvPr id="16961" name="Google Shape;16961;p36"/>
          <p:cNvSpPr/>
          <p:nvPr/>
        </p:nvSpPr>
        <p:spPr>
          <a:xfrm>
            <a:off x="460815" y="6048493"/>
            <a:ext cx="261491" cy="631999"/>
          </a:xfrm>
          <a:custGeom>
            <a:avLst/>
            <a:gdLst/>
            <a:ahLst/>
            <a:cxnLst/>
            <a:rect l="l" t="t" r="r" b="b"/>
            <a:pathLst>
              <a:path w="234872" h="567664" extrusionOk="0">
                <a:moveTo>
                  <a:pt x="103518" y="567664"/>
                </a:moveTo>
                <a:lnTo>
                  <a:pt x="114663" y="302260"/>
                </a:lnTo>
                <a:lnTo>
                  <a:pt x="34523" y="221188"/>
                </a:lnTo>
                <a:lnTo>
                  <a:pt x="5598" y="238346"/>
                </a:lnTo>
                <a:lnTo>
                  <a:pt x="0" y="228548"/>
                </a:lnTo>
                <a:lnTo>
                  <a:pt x="31154" y="211338"/>
                </a:lnTo>
                <a:lnTo>
                  <a:pt x="10004" y="143743"/>
                </a:lnTo>
                <a:lnTo>
                  <a:pt x="16691" y="137627"/>
                </a:lnTo>
                <a:lnTo>
                  <a:pt x="31154" y="179407"/>
                </a:lnTo>
                <a:lnTo>
                  <a:pt x="38981" y="143743"/>
                </a:lnTo>
                <a:lnTo>
                  <a:pt x="45668" y="143743"/>
                </a:lnTo>
                <a:lnTo>
                  <a:pt x="35612" y="196565"/>
                </a:lnTo>
                <a:lnTo>
                  <a:pt x="43439" y="217455"/>
                </a:lnTo>
                <a:lnTo>
                  <a:pt x="114663" y="289975"/>
                </a:lnTo>
                <a:lnTo>
                  <a:pt x="123579" y="62671"/>
                </a:lnTo>
                <a:lnTo>
                  <a:pt x="90144" y="28251"/>
                </a:lnTo>
                <a:lnTo>
                  <a:pt x="92373" y="20890"/>
                </a:lnTo>
                <a:lnTo>
                  <a:pt x="123579" y="52822"/>
                </a:lnTo>
                <a:lnTo>
                  <a:pt x="161420" y="0"/>
                </a:lnTo>
                <a:lnTo>
                  <a:pt x="166966" y="9849"/>
                </a:lnTo>
                <a:lnTo>
                  <a:pt x="131354" y="66351"/>
                </a:lnTo>
                <a:lnTo>
                  <a:pt x="134672" y="239590"/>
                </a:lnTo>
                <a:lnTo>
                  <a:pt x="229274" y="143743"/>
                </a:lnTo>
                <a:lnTo>
                  <a:pt x="234872" y="156651"/>
                </a:lnTo>
                <a:lnTo>
                  <a:pt x="210353" y="179407"/>
                </a:lnTo>
                <a:lnTo>
                  <a:pt x="234872" y="179407"/>
                </a:lnTo>
                <a:lnTo>
                  <a:pt x="234872" y="189204"/>
                </a:lnTo>
                <a:lnTo>
                  <a:pt x="202578" y="189204"/>
                </a:lnTo>
                <a:lnTo>
                  <a:pt x="138041" y="259236"/>
                </a:lnTo>
                <a:lnTo>
                  <a:pt x="140270" y="366123"/>
                </a:lnTo>
                <a:lnTo>
                  <a:pt x="173653" y="358762"/>
                </a:lnTo>
                <a:lnTo>
                  <a:pt x="174741" y="367367"/>
                </a:lnTo>
                <a:lnTo>
                  <a:pt x="142499" y="379652"/>
                </a:lnTo>
                <a:lnTo>
                  <a:pt x="145817" y="567664"/>
                </a:lnTo>
                <a:lnTo>
                  <a:pt x="103518" y="56766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6962" name="Google Shape;16962;p36"/>
          <p:cNvGrpSpPr/>
          <p:nvPr/>
        </p:nvGrpSpPr>
        <p:grpSpPr>
          <a:xfrm rot="2092537">
            <a:off x="575804" y="5204502"/>
            <a:ext cx="239913" cy="241007"/>
            <a:chOff x="62450" y="3879120"/>
            <a:chExt cx="179934" cy="180754"/>
          </a:xfrm>
        </p:grpSpPr>
        <p:sp>
          <p:nvSpPr>
            <p:cNvPr id="16963" name="Google Shape;16963;p36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64" name="Google Shape;16964;p36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6965" name="Google Shape;16965;p36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6966" name="Google Shape;16966;p36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67" name="Google Shape;16967;p36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68" name="Google Shape;16968;p36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69" name="Google Shape;16969;p36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70" name="Google Shape;16970;p36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71" name="Google Shape;16971;p36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72" name="Google Shape;16972;p36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73" name="Google Shape;16973;p36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6974" name="Google Shape;16974;p36"/>
          <p:cNvGrpSpPr/>
          <p:nvPr/>
        </p:nvGrpSpPr>
        <p:grpSpPr>
          <a:xfrm>
            <a:off x="106208" y="6165404"/>
            <a:ext cx="166817" cy="169525"/>
            <a:chOff x="4960130" y="3783548"/>
            <a:chExt cx="125113" cy="127144"/>
          </a:xfrm>
        </p:grpSpPr>
        <p:sp>
          <p:nvSpPr>
            <p:cNvPr id="16975" name="Google Shape;16975;p36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76" name="Google Shape;16976;p36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6977" name="Google Shape;16977;p36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16978" name="Google Shape;16978;p36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79" name="Google Shape;16979;p36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80" name="Google Shape;16980;p36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81" name="Google Shape;16981;p36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82" name="Google Shape;16982;p36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83" name="Google Shape;16983;p36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84" name="Google Shape;16984;p36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85" name="Google Shape;16985;p36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86" name="Google Shape;16986;p36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6987" name="Google Shape;16987;p36"/>
          <p:cNvGrpSpPr/>
          <p:nvPr/>
        </p:nvGrpSpPr>
        <p:grpSpPr>
          <a:xfrm>
            <a:off x="1085661" y="5982516"/>
            <a:ext cx="448244" cy="763957"/>
            <a:chOff x="3499513" y="1600825"/>
            <a:chExt cx="336183" cy="572968"/>
          </a:xfrm>
        </p:grpSpPr>
        <p:sp>
          <p:nvSpPr>
            <p:cNvPr id="16988" name="Google Shape;16988;p36"/>
            <p:cNvSpPr/>
            <p:nvPr/>
          </p:nvSpPr>
          <p:spPr>
            <a:xfrm>
              <a:off x="3499513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89" name="Google Shape;16989;p36"/>
            <p:cNvSpPr/>
            <p:nvPr/>
          </p:nvSpPr>
          <p:spPr>
            <a:xfrm>
              <a:off x="3499638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90" name="Google Shape;16990;p36"/>
            <p:cNvSpPr/>
            <p:nvPr/>
          </p:nvSpPr>
          <p:spPr>
            <a:xfrm>
              <a:off x="3641885" y="2072515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6991" name="Google Shape;16991;p36"/>
            <p:cNvGrpSpPr/>
            <p:nvPr/>
          </p:nvGrpSpPr>
          <p:grpSpPr>
            <a:xfrm>
              <a:off x="3530493" y="1636292"/>
              <a:ext cx="293400" cy="436481"/>
              <a:chOff x="3093722" y="4286030"/>
              <a:chExt cx="293400" cy="436481"/>
            </a:xfrm>
          </p:grpSpPr>
          <p:sp>
            <p:nvSpPr>
              <p:cNvPr id="16992" name="Google Shape;16992;p36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93" name="Google Shape;16993;p36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94" name="Google Shape;16994;p36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95" name="Google Shape;16995;p36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6996" name="Google Shape;16996;p36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16997" name="Google Shape;16997;p36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98" name="Google Shape;16998;p36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999" name="Google Shape;16999;p36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17000" name="Google Shape;17000;p36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001" name="Google Shape;17001;p36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7002" name="Google Shape;17002;p36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03" name="Google Shape;17003;p36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04" name="Google Shape;17004;p36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05" name="Google Shape;17005;p36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06" name="Google Shape;17006;p36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07" name="Google Shape;17007;p36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08" name="Google Shape;17008;p36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09" name="Google Shape;17009;p36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10" name="Google Shape;17010;p36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11" name="Google Shape;17011;p36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12" name="Google Shape;17012;p36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13" name="Google Shape;17013;p36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14" name="Google Shape;17014;p36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15" name="Google Shape;17015;p36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16" name="Google Shape;17016;p36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17" name="Google Shape;17017;p36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18" name="Google Shape;17018;p36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19" name="Google Shape;17019;p36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20" name="Google Shape;17020;p36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21" name="Google Shape;17021;p36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22" name="Google Shape;17022;p36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23" name="Google Shape;17023;p36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24" name="Google Shape;17024;p36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25" name="Google Shape;17025;p36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26" name="Google Shape;17026;p36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27" name="Google Shape;17027;p36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28" name="Google Shape;17028;p36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29" name="Google Shape;17029;p36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30" name="Google Shape;17030;p36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31" name="Google Shape;17031;p36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32" name="Google Shape;17032;p36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33" name="Google Shape;17033;p36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34" name="Google Shape;17034;p36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35" name="Google Shape;17035;p36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36" name="Google Shape;17036;p36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37" name="Google Shape;17037;p36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38" name="Google Shape;17038;p36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39" name="Google Shape;17039;p36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40" name="Google Shape;17040;p36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41" name="Google Shape;17041;p36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42" name="Google Shape;17042;p36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43" name="Google Shape;17043;p36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44" name="Google Shape;17044;p36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45" name="Google Shape;17045;p36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46" name="Google Shape;17046;p36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47" name="Google Shape;17047;p36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48" name="Google Shape;17048;p36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49" name="Google Shape;17049;p36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7050" name="Google Shape;17050;p36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17051" name="Google Shape;17051;p36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052" name="Google Shape;17052;p36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053" name="Google Shape;17053;p36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17054" name="Google Shape;17054;p36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055" name="Google Shape;17055;p36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056" name="Google Shape;17056;p36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17057" name="Google Shape;17057;p36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058" name="Google Shape;17058;p36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7059" name="Google Shape;17059;p36"/>
          <p:cNvGrpSpPr/>
          <p:nvPr/>
        </p:nvGrpSpPr>
        <p:grpSpPr>
          <a:xfrm>
            <a:off x="8531061" y="5863959"/>
            <a:ext cx="448244" cy="763957"/>
            <a:chOff x="3499513" y="1600825"/>
            <a:chExt cx="336183" cy="572968"/>
          </a:xfrm>
        </p:grpSpPr>
        <p:sp>
          <p:nvSpPr>
            <p:cNvPr id="17060" name="Google Shape;17060;p36"/>
            <p:cNvSpPr/>
            <p:nvPr/>
          </p:nvSpPr>
          <p:spPr>
            <a:xfrm>
              <a:off x="3499513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61" name="Google Shape;17061;p36"/>
            <p:cNvSpPr/>
            <p:nvPr/>
          </p:nvSpPr>
          <p:spPr>
            <a:xfrm>
              <a:off x="3499638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62" name="Google Shape;17062;p36"/>
            <p:cNvSpPr/>
            <p:nvPr/>
          </p:nvSpPr>
          <p:spPr>
            <a:xfrm>
              <a:off x="3641885" y="2072515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063" name="Google Shape;17063;p36"/>
            <p:cNvGrpSpPr/>
            <p:nvPr/>
          </p:nvGrpSpPr>
          <p:grpSpPr>
            <a:xfrm>
              <a:off x="3530493" y="1636292"/>
              <a:ext cx="293400" cy="436481"/>
              <a:chOff x="3093722" y="4286030"/>
              <a:chExt cx="293400" cy="436481"/>
            </a:xfrm>
          </p:grpSpPr>
          <p:sp>
            <p:nvSpPr>
              <p:cNvPr id="17064" name="Google Shape;17064;p36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65" name="Google Shape;17065;p36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66" name="Google Shape;17066;p36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67" name="Google Shape;17067;p36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7068" name="Google Shape;17068;p36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17069" name="Google Shape;17069;p36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070" name="Google Shape;17070;p36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071" name="Google Shape;17071;p36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17072" name="Google Shape;17072;p36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073" name="Google Shape;17073;p36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7074" name="Google Shape;17074;p36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75" name="Google Shape;17075;p36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76" name="Google Shape;17076;p36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77" name="Google Shape;17077;p36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78" name="Google Shape;17078;p36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79" name="Google Shape;17079;p36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80" name="Google Shape;17080;p36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81" name="Google Shape;17081;p36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82" name="Google Shape;17082;p36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83" name="Google Shape;17083;p36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84" name="Google Shape;17084;p36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85" name="Google Shape;17085;p36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86" name="Google Shape;17086;p36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87" name="Google Shape;17087;p36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88" name="Google Shape;17088;p36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89" name="Google Shape;17089;p36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90" name="Google Shape;17090;p36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91" name="Google Shape;17091;p36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92" name="Google Shape;17092;p36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93" name="Google Shape;17093;p36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94" name="Google Shape;17094;p36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95" name="Google Shape;17095;p36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96" name="Google Shape;17096;p36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97" name="Google Shape;17097;p36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98" name="Google Shape;17098;p36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99" name="Google Shape;17099;p36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00" name="Google Shape;17100;p36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01" name="Google Shape;17101;p36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02" name="Google Shape;17102;p36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03" name="Google Shape;17103;p36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04" name="Google Shape;17104;p36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05" name="Google Shape;17105;p36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06" name="Google Shape;17106;p36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07" name="Google Shape;17107;p36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08" name="Google Shape;17108;p36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09" name="Google Shape;17109;p36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10" name="Google Shape;17110;p36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11" name="Google Shape;17111;p36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12" name="Google Shape;17112;p36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13" name="Google Shape;17113;p36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14" name="Google Shape;17114;p36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15" name="Google Shape;17115;p36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16" name="Google Shape;17116;p36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17" name="Google Shape;17117;p36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18" name="Google Shape;17118;p36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19" name="Google Shape;17119;p36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20" name="Google Shape;17120;p36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21" name="Google Shape;17121;p36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7122" name="Google Shape;17122;p36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17123" name="Google Shape;17123;p36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124" name="Google Shape;17124;p36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125" name="Google Shape;17125;p36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17126" name="Google Shape;17126;p36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127" name="Google Shape;17127;p36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128" name="Google Shape;17128;p36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17129" name="Google Shape;17129;p36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130" name="Google Shape;17130;p36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7131" name="Google Shape;17131;p36"/>
          <p:cNvGrpSpPr/>
          <p:nvPr/>
        </p:nvGrpSpPr>
        <p:grpSpPr>
          <a:xfrm>
            <a:off x="9674686" y="5593716"/>
            <a:ext cx="448244" cy="763957"/>
            <a:chOff x="3499513" y="1600825"/>
            <a:chExt cx="336183" cy="572968"/>
          </a:xfrm>
        </p:grpSpPr>
        <p:sp>
          <p:nvSpPr>
            <p:cNvPr id="17132" name="Google Shape;17132;p36"/>
            <p:cNvSpPr/>
            <p:nvPr/>
          </p:nvSpPr>
          <p:spPr>
            <a:xfrm>
              <a:off x="3499513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33" name="Google Shape;17133;p36"/>
            <p:cNvSpPr/>
            <p:nvPr/>
          </p:nvSpPr>
          <p:spPr>
            <a:xfrm>
              <a:off x="3499638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34" name="Google Shape;17134;p36"/>
            <p:cNvSpPr/>
            <p:nvPr/>
          </p:nvSpPr>
          <p:spPr>
            <a:xfrm>
              <a:off x="3641885" y="2072515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135" name="Google Shape;17135;p36"/>
            <p:cNvGrpSpPr/>
            <p:nvPr/>
          </p:nvGrpSpPr>
          <p:grpSpPr>
            <a:xfrm>
              <a:off x="3530493" y="1636292"/>
              <a:ext cx="293400" cy="436481"/>
              <a:chOff x="3093722" y="4286030"/>
              <a:chExt cx="293400" cy="436481"/>
            </a:xfrm>
          </p:grpSpPr>
          <p:sp>
            <p:nvSpPr>
              <p:cNvPr id="17136" name="Google Shape;17136;p36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37" name="Google Shape;17137;p36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38" name="Google Shape;17138;p36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39" name="Google Shape;17139;p36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7140" name="Google Shape;17140;p36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17141" name="Google Shape;17141;p36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142" name="Google Shape;17142;p36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143" name="Google Shape;17143;p36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17144" name="Google Shape;17144;p36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145" name="Google Shape;17145;p36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7146" name="Google Shape;17146;p36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47" name="Google Shape;17147;p36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48" name="Google Shape;17148;p36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49" name="Google Shape;17149;p36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50" name="Google Shape;17150;p36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51" name="Google Shape;17151;p36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52" name="Google Shape;17152;p36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53" name="Google Shape;17153;p36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54" name="Google Shape;17154;p36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55" name="Google Shape;17155;p36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56" name="Google Shape;17156;p36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57" name="Google Shape;17157;p36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58" name="Google Shape;17158;p36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59" name="Google Shape;17159;p36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60" name="Google Shape;17160;p36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61" name="Google Shape;17161;p36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62" name="Google Shape;17162;p36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63" name="Google Shape;17163;p36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64" name="Google Shape;17164;p36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65" name="Google Shape;17165;p36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66" name="Google Shape;17166;p36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67" name="Google Shape;17167;p36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68" name="Google Shape;17168;p36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69" name="Google Shape;17169;p36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70" name="Google Shape;17170;p36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71" name="Google Shape;17171;p36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72" name="Google Shape;17172;p36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73" name="Google Shape;17173;p36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74" name="Google Shape;17174;p36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75" name="Google Shape;17175;p36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76" name="Google Shape;17176;p36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77" name="Google Shape;17177;p36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78" name="Google Shape;17178;p36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79" name="Google Shape;17179;p36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80" name="Google Shape;17180;p36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81" name="Google Shape;17181;p36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82" name="Google Shape;17182;p36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83" name="Google Shape;17183;p36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84" name="Google Shape;17184;p36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85" name="Google Shape;17185;p36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86" name="Google Shape;17186;p36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87" name="Google Shape;17187;p36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88" name="Google Shape;17188;p36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89" name="Google Shape;17189;p36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90" name="Google Shape;17190;p36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91" name="Google Shape;17191;p36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92" name="Google Shape;17192;p36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93" name="Google Shape;17193;p36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7194" name="Google Shape;17194;p36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17195" name="Google Shape;17195;p36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196" name="Google Shape;17196;p36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197" name="Google Shape;17197;p36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17198" name="Google Shape;17198;p36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199" name="Google Shape;17199;p36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200" name="Google Shape;17200;p36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17201" name="Google Shape;17201;p36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202" name="Google Shape;17202;p36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7203" name="Google Shape;17203;p36"/>
          <p:cNvGrpSpPr/>
          <p:nvPr/>
        </p:nvGrpSpPr>
        <p:grpSpPr>
          <a:xfrm>
            <a:off x="9389973" y="5792444"/>
            <a:ext cx="455943" cy="835473"/>
            <a:chOff x="2925867" y="1503775"/>
            <a:chExt cx="341957" cy="626605"/>
          </a:xfrm>
        </p:grpSpPr>
        <p:sp>
          <p:nvSpPr>
            <p:cNvPr id="17204" name="Google Shape;17204;p36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05" name="Google Shape;17205;p36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06" name="Google Shape;17206;p36"/>
            <p:cNvSpPr/>
            <p:nvPr/>
          </p:nvSpPr>
          <p:spPr>
            <a:xfrm>
              <a:off x="2990316" y="1656380"/>
              <a:ext cx="196118" cy="473999"/>
            </a:xfrm>
            <a:custGeom>
              <a:avLst/>
              <a:gdLst/>
              <a:ahLst/>
              <a:cxnLst/>
              <a:rect l="l" t="t" r="r" b="b"/>
              <a:pathLst>
                <a:path w="234872" h="567664" extrusionOk="0">
                  <a:moveTo>
                    <a:pt x="103518" y="567664"/>
                  </a:moveTo>
                  <a:lnTo>
                    <a:pt x="114663" y="302260"/>
                  </a:lnTo>
                  <a:lnTo>
                    <a:pt x="34523" y="221188"/>
                  </a:lnTo>
                  <a:lnTo>
                    <a:pt x="5598" y="238346"/>
                  </a:lnTo>
                  <a:lnTo>
                    <a:pt x="0" y="228548"/>
                  </a:lnTo>
                  <a:lnTo>
                    <a:pt x="31154" y="211338"/>
                  </a:lnTo>
                  <a:lnTo>
                    <a:pt x="10004" y="143743"/>
                  </a:lnTo>
                  <a:lnTo>
                    <a:pt x="16691" y="137627"/>
                  </a:lnTo>
                  <a:lnTo>
                    <a:pt x="31154" y="179407"/>
                  </a:lnTo>
                  <a:lnTo>
                    <a:pt x="38981" y="143743"/>
                  </a:lnTo>
                  <a:lnTo>
                    <a:pt x="45668" y="143743"/>
                  </a:lnTo>
                  <a:lnTo>
                    <a:pt x="35612" y="196565"/>
                  </a:lnTo>
                  <a:lnTo>
                    <a:pt x="43439" y="217455"/>
                  </a:lnTo>
                  <a:lnTo>
                    <a:pt x="114663" y="289975"/>
                  </a:lnTo>
                  <a:lnTo>
                    <a:pt x="123579" y="62671"/>
                  </a:lnTo>
                  <a:lnTo>
                    <a:pt x="90144" y="28251"/>
                  </a:lnTo>
                  <a:lnTo>
                    <a:pt x="92373" y="20890"/>
                  </a:lnTo>
                  <a:lnTo>
                    <a:pt x="123579" y="52822"/>
                  </a:lnTo>
                  <a:lnTo>
                    <a:pt x="161420" y="0"/>
                  </a:lnTo>
                  <a:lnTo>
                    <a:pt x="166966" y="9849"/>
                  </a:lnTo>
                  <a:lnTo>
                    <a:pt x="131354" y="66351"/>
                  </a:lnTo>
                  <a:lnTo>
                    <a:pt x="134672" y="239590"/>
                  </a:lnTo>
                  <a:lnTo>
                    <a:pt x="229274" y="143743"/>
                  </a:lnTo>
                  <a:lnTo>
                    <a:pt x="234872" y="156651"/>
                  </a:lnTo>
                  <a:lnTo>
                    <a:pt x="210353" y="179407"/>
                  </a:lnTo>
                  <a:lnTo>
                    <a:pt x="234872" y="179407"/>
                  </a:lnTo>
                  <a:lnTo>
                    <a:pt x="234872" y="189204"/>
                  </a:lnTo>
                  <a:lnTo>
                    <a:pt x="202578" y="189204"/>
                  </a:lnTo>
                  <a:lnTo>
                    <a:pt x="138041" y="259236"/>
                  </a:lnTo>
                  <a:lnTo>
                    <a:pt x="140270" y="366123"/>
                  </a:lnTo>
                  <a:lnTo>
                    <a:pt x="173653" y="358762"/>
                  </a:lnTo>
                  <a:lnTo>
                    <a:pt x="174741" y="367367"/>
                  </a:lnTo>
                  <a:lnTo>
                    <a:pt x="142499" y="379652"/>
                  </a:lnTo>
                  <a:lnTo>
                    <a:pt x="145817" y="567664"/>
                  </a:lnTo>
                  <a:lnTo>
                    <a:pt x="103518" y="56766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207" name="Google Shape;17207;p36"/>
            <p:cNvGrpSpPr/>
            <p:nvPr/>
          </p:nvGrpSpPr>
          <p:grpSpPr>
            <a:xfrm>
              <a:off x="2961011" y="1572092"/>
              <a:ext cx="255381" cy="407358"/>
              <a:chOff x="1076836" y="1572092"/>
              <a:chExt cx="255381" cy="407358"/>
            </a:xfrm>
          </p:grpSpPr>
          <p:sp>
            <p:nvSpPr>
              <p:cNvPr id="17208" name="Google Shape;17208;p36"/>
              <p:cNvSpPr/>
              <p:nvPr/>
            </p:nvSpPr>
            <p:spPr>
              <a:xfrm>
                <a:off x="1217967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09" name="Google Shape;17209;p36"/>
              <p:cNvSpPr/>
              <p:nvPr/>
            </p:nvSpPr>
            <p:spPr>
              <a:xfrm>
                <a:off x="1229290" y="1616059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10" name="Google Shape;17210;p36"/>
              <p:cNvSpPr/>
              <p:nvPr/>
            </p:nvSpPr>
            <p:spPr>
              <a:xfrm>
                <a:off x="1160472" y="161792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11" name="Google Shape;17211;p36"/>
              <p:cNvSpPr/>
              <p:nvPr/>
            </p:nvSpPr>
            <p:spPr>
              <a:xfrm>
                <a:off x="1258794" y="1574123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12" name="Google Shape;17212;p36"/>
              <p:cNvSpPr/>
              <p:nvPr/>
            </p:nvSpPr>
            <p:spPr>
              <a:xfrm>
                <a:off x="1272758" y="1580090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13" name="Google Shape;17213;p36"/>
              <p:cNvSpPr/>
              <p:nvPr/>
            </p:nvSpPr>
            <p:spPr>
              <a:xfrm>
                <a:off x="1183873" y="1574123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14" name="Google Shape;17214;p36"/>
              <p:cNvSpPr/>
              <p:nvPr/>
            </p:nvSpPr>
            <p:spPr>
              <a:xfrm>
                <a:off x="1198335" y="1572092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15" name="Google Shape;17215;p36"/>
              <p:cNvSpPr/>
              <p:nvPr/>
            </p:nvSpPr>
            <p:spPr>
              <a:xfrm>
                <a:off x="1313807" y="1730506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16" name="Google Shape;17216;p36"/>
              <p:cNvSpPr/>
              <p:nvPr/>
            </p:nvSpPr>
            <p:spPr>
              <a:xfrm>
                <a:off x="1329949" y="1731253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17" name="Google Shape;17217;p36"/>
              <p:cNvSpPr/>
              <p:nvPr/>
            </p:nvSpPr>
            <p:spPr>
              <a:xfrm>
                <a:off x="1254371" y="17182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18" name="Google Shape;17218;p36"/>
              <p:cNvSpPr/>
              <p:nvPr/>
            </p:nvSpPr>
            <p:spPr>
              <a:xfrm>
                <a:off x="1268336" y="17241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19" name="Google Shape;17219;p36"/>
              <p:cNvSpPr/>
              <p:nvPr/>
            </p:nvSpPr>
            <p:spPr>
              <a:xfrm>
                <a:off x="1176601" y="17762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20" name="Google Shape;17220;p36"/>
              <p:cNvSpPr/>
              <p:nvPr/>
            </p:nvSpPr>
            <p:spPr>
              <a:xfrm>
                <a:off x="1164625" y="17783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7221" name="Google Shape;17221;p36"/>
              <p:cNvGrpSpPr/>
              <p:nvPr/>
            </p:nvGrpSpPr>
            <p:grpSpPr>
              <a:xfrm>
                <a:off x="1141018" y="1704383"/>
                <a:ext cx="13482" cy="17486"/>
                <a:chOff x="5608612" y="5510556"/>
                <a:chExt cx="16865" cy="21874"/>
              </a:xfrm>
            </p:grpSpPr>
            <p:sp>
              <p:nvSpPr>
                <p:cNvPr id="17222" name="Google Shape;17222;p36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223" name="Google Shape;17223;p36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224" name="Google Shape;17224;p36"/>
              <p:cNvGrpSpPr/>
              <p:nvPr/>
            </p:nvGrpSpPr>
            <p:grpSpPr>
              <a:xfrm>
                <a:off x="1076836" y="1783207"/>
                <a:ext cx="13523" cy="17486"/>
                <a:chOff x="5615144" y="5636104"/>
                <a:chExt cx="16917" cy="21874"/>
              </a:xfrm>
            </p:grpSpPr>
            <p:sp>
              <p:nvSpPr>
                <p:cNvPr id="17225" name="Google Shape;17225;p36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226" name="Google Shape;17226;p36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7227" name="Google Shape;17227;p36"/>
              <p:cNvSpPr/>
              <p:nvPr/>
            </p:nvSpPr>
            <p:spPr>
              <a:xfrm>
                <a:off x="1253396" y="18813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28" name="Google Shape;17228;p36"/>
              <p:cNvSpPr/>
              <p:nvPr/>
            </p:nvSpPr>
            <p:spPr>
              <a:xfrm>
                <a:off x="1267361" y="18872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29" name="Google Shape;17229;p36"/>
              <p:cNvSpPr/>
              <p:nvPr/>
            </p:nvSpPr>
            <p:spPr>
              <a:xfrm>
                <a:off x="1149171" y="1912439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30" name="Google Shape;17230;p36"/>
              <p:cNvSpPr/>
              <p:nvPr/>
            </p:nvSpPr>
            <p:spPr>
              <a:xfrm>
                <a:off x="1163136" y="1918406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31" name="Google Shape;17231;p36"/>
              <p:cNvSpPr/>
              <p:nvPr/>
            </p:nvSpPr>
            <p:spPr>
              <a:xfrm>
                <a:off x="1279107" y="195548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32" name="Google Shape;17232;p36"/>
              <p:cNvSpPr/>
              <p:nvPr/>
            </p:nvSpPr>
            <p:spPr>
              <a:xfrm>
                <a:off x="1295249" y="1956228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33" name="Google Shape;17233;p36"/>
              <p:cNvSpPr/>
              <p:nvPr/>
            </p:nvSpPr>
            <p:spPr>
              <a:xfrm>
                <a:off x="1175392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234" name="Google Shape;17234;p36"/>
          <p:cNvSpPr/>
          <p:nvPr/>
        </p:nvSpPr>
        <p:spPr>
          <a:xfrm>
            <a:off x="11122813" y="6048493"/>
            <a:ext cx="261491" cy="631999"/>
          </a:xfrm>
          <a:custGeom>
            <a:avLst/>
            <a:gdLst/>
            <a:ahLst/>
            <a:cxnLst/>
            <a:rect l="l" t="t" r="r" b="b"/>
            <a:pathLst>
              <a:path w="234872" h="567664" extrusionOk="0">
                <a:moveTo>
                  <a:pt x="103518" y="567664"/>
                </a:moveTo>
                <a:lnTo>
                  <a:pt x="114663" y="302260"/>
                </a:lnTo>
                <a:lnTo>
                  <a:pt x="34523" y="221188"/>
                </a:lnTo>
                <a:lnTo>
                  <a:pt x="5598" y="238346"/>
                </a:lnTo>
                <a:lnTo>
                  <a:pt x="0" y="228548"/>
                </a:lnTo>
                <a:lnTo>
                  <a:pt x="31154" y="211338"/>
                </a:lnTo>
                <a:lnTo>
                  <a:pt x="10004" y="143743"/>
                </a:lnTo>
                <a:lnTo>
                  <a:pt x="16691" y="137627"/>
                </a:lnTo>
                <a:lnTo>
                  <a:pt x="31154" y="179407"/>
                </a:lnTo>
                <a:lnTo>
                  <a:pt x="38981" y="143743"/>
                </a:lnTo>
                <a:lnTo>
                  <a:pt x="45668" y="143743"/>
                </a:lnTo>
                <a:lnTo>
                  <a:pt x="35612" y="196565"/>
                </a:lnTo>
                <a:lnTo>
                  <a:pt x="43439" y="217455"/>
                </a:lnTo>
                <a:lnTo>
                  <a:pt x="114663" y="289975"/>
                </a:lnTo>
                <a:lnTo>
                  <a:pt x="123579" y="62671"/>
                </a:lnTo>
                <a:lnTo>
                  <a:pt x="90144" y="28251"/>
                </a:lnTo>
                <a:lnTo>
                  <a:pt x="92373" y="20890"/>
                </a:lnTo>
                <a:lnTo>
                  <a:pt x="123579" y="52822"/>
                </a:lnTo>
                <a:lnTo>
                  <a:pt x="161420" y="0"/>
                </a:lnTo>
                <a:lnTo>
                  <a:pt x="166966" y="9849"/>
                </a:lnTo>
                <a:lnTo>
                  <a:pt x="131354" y="66351"/>
                </a:lnTo>
                <a:lnTo>
                  <a:pt x="134672" y="239590"/>
                </a:lnTo>
                <a:lnTo>
                  <a:pt x="229274" y="143743"/>
                </a:lnTo>
                <a:lnTo>
                  <a:pt x="234872" y="156651"/>
                </a:lnTo>
                <a:lnTo>
                  <a:pt x="210353" y="179407"/>
                </a:lnTo>
                <a:lnTo>
                  <a:pt x="234872" y="179407"/>
                </a:lnTo>
                <a:lnTo>
                  <a:pt x="234872" y="189204"/>
                </a:lnTo>
                <a:lnTo>
                  <a:pt x="202578" y="189204"/>
                </a:lnTo>
                <a:lnTo>
                  <a:pt x="138041" y="259236"/>
                </a:lnTo>
                <a:lnTo>
                  <a:pt x="140270" y="366123"/>
                </a:lnTo>
                <a:lnTo>
                  <a:pt x="173653" y="358762"/>
                </a:lnTo>
                <a:lnTo>
                  <a:pt x="174741" y="367367"/>
                </a:lnTo>
                <a:lnTo>
                  <a:pt x="142499" y="379652"/>
                </a:lnTo>
                <a:lnTo>
                  <a:pt x="145817" y="567664"/>
                </a:lnTo>
                <a:lnTo>
                  <a:pt x="103518" y="56766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7235" name="Google Shape;17235;p36"/>
          <p:cNvGrpSpPr/>
          <p:nvPr/>
        </p:nvGrpSpPr>
        <p:grpSpPr>
          <a:xfrm>
            <a:off x="10581594" y="6511297"/>
            <a:ext cx="541556" cy="231151"/>
            <a:chOff x="6363407" y="3433047"/>
            <a:chExt cx="406167" cy="173363"/>
          </a:xfrm>
        </p:grpSpPr>
        <p:sp>
          <p:nvSpPr>
            <p:cNvPr id="17236" name="Google Shape;17236;p36"/>
            <p:cNvSpPr/>
            <p:nvPr/>
          </p:nvSpPr>
          <p:spPr>
            <a:xfrm rot="69792">
              <a:off x="6365043" y="3437120"/>
              <a:ext cx="402896" cy="165218"/>
            </a:xfrm>
            <a:custGeom>
              <a:avLst/>
              <a:gdLst/>
              <a:ahLst/>
              <a:cxnLst/>
              <a:rect l="l" t="t" r="r" b="b"/>
              <a:pathLst>
                <a:path w="817895" h="335399" extrusionOk="0">
                  <a:moveTo>
                    <a:pt x="14012" y="335400"/>
                  </a:moveTo>
                  <a:cubicBezTo>
                    <a:pt x="-11388" y="285896"/>
                    <a:pt x="-2058" y="218923"/>
                    <a:pt x="40397" y="182948"/>
                  </a:cubicBezTo>
                  <a:cubicBezTo>
                    <a:pt x="82851" y="146973"/>
                    <a:pt x="155733" y="151639"/>
                    <a:pt x="188650" y="196529"/>
                  </a:cubicBezTo>
                  <a:cubicBezTo>
                    <a:pt x="186213" y="154541"/>
                    <a:pt x="203890" y="108821"/>
                    <a:pt x="241160" y="89331"/>
                  </a:cubicBezTo>
                  <a:cubicBezTo>
                    <a:pt x="278430" y="69840"/>
                    <a:pt x="333792" y="88553"/>
                    <a:pt x="342346" y="129764"/>
                  </a:cubicBezTo>
                  <a:cubicBezTo>
                    <a:pt x="346441" y="93011"/>
                    <a:pt x="360333" y="56311"/>
                    <a:pt x="386925" y="30652"/>
                  </a:cubicBezTo>
                  <a:cubicBezTo>
                    <a:pt x="413569" y="4992"/>
                    <a:pt x="454157" y="-7552"/>
                    <a:pt x="488992" y="4785"/>
                  </a:cubicBezTo>
                  <a:cubicBezTo>
                    <a:pt x="521804" y="16448"/>
                    <a:pt x="544509" y="47706"/>
                    <a:pt x="554824" y="80933"/>
                  </a:cubicBezTo>
                  <a:cubicBezTo>
                    <a:pt x="565140" y="114161"/>
                    <a:pt x="564932" y="149617"/>
                    <a:pt x="564622" y="184451"/>
                  </a:cubicBezTo>
                  <a:cubicBezTo>
                    <a:pt x="581675" y="156615"/>
                    <a:pt x="617961" y="142153"/>
                    <a:pt x="649478" y="150550"/>
                  </a:cubicBezTo>
                  <a:cubicBezTo>
                    <a:pt x="681047" y="158948"/>
                    <a:pt x="705255" y="189583"/>
                    <a:pt x="706187" y="222240"/>
                  </a:cubicBezTo>
                  <a:cubicBezTo>
                    <a:pt x="734127" y="205290"/>
                    <a:pt x="773316" y="209903"/>
                    <a:pt x="796539" y="232918"/>
                  </a:cubicBezTo>
                  <a:cubicBezTo>
                    <a:pt x="819762" y="255934"/>
                    <a:pt x="824738" y="295071"/>
                    <a:pt x="808047" y="323166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37" name="Google Shape;17237;p36"/>
            <p:cNvSpPr/>
            <p:nvPr/>
          </p:nvSpPr>
          <p:spPr>
            <a:xfrm rot="69792">
              <a:off x="6365043" y="3437120"/>
              <a:ext cx="402896" cy="165218"/>
            </a:xfrm>
            <a:custGeom>
              <a:avLst/>
              <a:gdLst/>
              <a:ahLst/>
              <a:cxnLst/>
              <a:rect l="l" t="t" r="r" b="b"/>
              <a:pathLst>
                <a:path w="817895" h="335399" extrusionOk="0">
                  <a:moveTo>
                    <a:pt x="14012" y="335400"/>
                  </a:moveTo>
                  <a:cubicBezTo>
                    <a:pt x="-11388" y="285896"/>
                    <a:pt x="-2058" y="218923"/>
                    <a:pt x="40397" y="182948"/>
                  </a:cubicBezTo>
                  <a:cubicBezTo>
                    <a:pt x="82851" y="146973"/>
                    <a:pt x="155733" y="151639"/>
                    <a:pt x="188650" y="196529"/>
                  </a:cubicBezTo>
                  <a:cubicBezTo>
                    <a:pt x="186213" y="154541"/>
                    <a:pt x="203890" y="108821"/>
                    <a:pt x="241160" y="89331"/>
                  </a:cubicBezTo>
                  <a:cubicBezTo>
                    <a:pt x="278430" y="69840"/>
                    <a:pt x="333792" y="88553"/>
                    <a:pt x="342346" y="129764"/>
                  </a:cubicBezTo>
                  <a:cubicBezTo>
                    <a:pt x="346441" y="93011"/>
                    <a:pt x="360333" y="56311"/>
                    <a:pt x="386925" y="30652"/>
                  </a:cubicBezTo>
                  <a:cubicBezTo>
                    <a:pt x="413569" y="4992"/>
                    <a:pt x="454157" y="-7552"/>
                    <a:pt x="488992" y="4785"/>
                  </a:cubicBezTo>
                  <a:cubicBezTo>
                    <a:pt x="521804" y="16448"/>
                    <a:pt x="544509" y="47706"/>
                    <a:pt x="554824" y="80933"/>
                  </a:cubicBezTo>
                  <a:cubicBezTo>
                    <a:pt x="565140" y="114161"/>
                    <a:pt x="564932" y="149617"/>
                    <a:pt x="564622" y="184451"/>
                  </a:cubicBezTo>
                  <a:cubicBezTo>
                    <a:pt x="581675" y="156615"/>
                    <a:pt x="617961" y="142153"/>
                    <a:pt x="649478" y="150550"/>
                  </a:cubicBezTo>
                  <a:cubicBezTo>
                    <a:pt x="681047" y="158948"/>
                    <a:pt x="705255" y="189583"/>
                    <a:pt x="706187" y="222240"/>
                  </a:cubicBezTo>
                  <a:cubicBezTo>
                    <a:pt x="734127" y="205290"/>
                    <a:pt x="773316" y="209903"/>
                    <a:pt x="796539" y="232918"/>
                  </a:cubicBezTo>
                  <a:cubicBezTo>
                    <a:pt x="819762" y="255934"/>
                    <a:pt x="824738" y="295071"/>
                    <a:pt x="808047" y="323166"/>
                  </a:cubicBezTo>
                </a:path>
              </a:pathLst>
            </a:custGeom>
            <a:solidFill>
              <a:srgbClr val="223025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238" name="Google Shape;17238;p36"/>
            <p:cNvGrpSpPr/>
            <p:nvPr/>
          </p:nvGrpSpPr>
          <p:grpSpPr>
            <a:xfrm rot="68439">
              <a:off x="6507102" y="3473882"/>
              <a:ext cx="167712" cy="120821"/>
              <a:chOff x="10371977" y="5271685"/>
              <a:chExt cx="340673" cy="245423"/>
            </a:xfrm>
          </p:grpSpPr>
          <p:sp>
            <p:nvSpPr>
              <p:cNvPr id="17239" name="Google Shape;17239;p36"/>
              <p:cNvSpPr/>
              <p:nvPr/>
            </p:nvSpPr>
            <p:spPr>
              <a:xfrm>
                <a:off x="10518658" y="5271685"/>
                <a:ext cx="26962" cy="236622"/>
              </a:xfrm>
              <a:custGeom>
                <a:avLst/>
                <a:gdLst/>
                <a:ahLst/>
                <a:cxnLst/>
                <a:rect l="l" t="t" r="r" b="b"/>
                <a:pathLst>
                  <a:path w="26962" h="236622" extrusionOk="0">
                    <a:moveTo>
                      <a:pt x="7361" y="233065"/>
                    </a:moveTo>
                    <a:cubicBezTo>
                      <a:pt x="7776" y="156554"/>
                      <a:pt x="14307" y="80095"/>
                      <a:pt x="26904" y="4621"/>
                    </a:cubicBezTo>
                    <a:cubicBezTo>
                      <a:pt x="27681" y="7"/>
                      <a:pt x="20580" y="-2014"/>
                      <a:pt x="19802" y="2651"/>
                    </a:cubicBezTo>
                    <a:cubicBezTo>
                      <a:pt x="7102" y="78799"/>
                      <a:pt x="415" y="155880"/>
                      <a:pt x="0" y="233065"/>
                    </a:cubicBezTo>
                    <a:cubicBezTo>
                      <a:pt x="0" y="237782"/>
                      <a:pt x="7361" y="237834"/>
                      <a:pt x="7361" y="233065"/>
                    </a:cubicBezTo>
                    <a:lnTo>
                      <a:pt x="7361" y="233065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40" name="Google Shape;17240;p36"/>
              <p:cNvSpPr/>
              <p:nvPr/>
            </p:nvSpPr>
            <p:spPr>
              <a:xfrm>
                <a:off x="10668187" y="5395042"/>
                <a:ext cx="44463" cy="98687"/>
              </a:xfrm>
              <a:custGeom>
                <a:avLst/>
                <a:gdLst/>
                <a:ahLst/>
                <a:cxnLst/>
                <a:rect l="l" t="t" r="r" b="b"/>
                <a:pathLst>
                  <a:path w="44463" h="98687" extrusionOk="0">
                    <a:moveTo>
                      <a:pt x="7380" y="96230"/>
                    </a:moveTo>
                    <a:cubicBezTo>
                      <a:pt x="19666" y="65646"/>
                      <a:pt x="31899" y="35011"/>
                      <a:pt x="44185" y="4427"/>
                    </a:cubicBezTo>
                    <a:cubicBezTo>
                      <a:pt x="45947" y="21"/>
                      <a:pt x="38846" y="-1897"/>
                      <a:pt x="37083" y="2457"/>
                    </a:cubicBezTo>
                    <a:cubicBezTo>
                      <a:pt x="24797" y="33041"/>
                      <a:pt x="12564" y="63677"/>
                      <a:pt x="279" y="94260"/>
                    </a:cubicBezTo>
                    <a:cubicBezTo>
                      <a:pt x="-1484" y="98666"/>
                      <a:pt x="5618" y="100584"/>
                      <a:pt x="7380" y="96230"/>
                    </a:cubicBezTo>
                    <a:lnTo>
                      <a:pt x="7380" y="9623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41" name="Google Shape;17241;p36"/>
              <p:cNvSpPr/>
              <p:nvPr/>
            </p:nvSpPr>
            <p:spPr>
              <a:xfrm>
                <a:off x="10371977" y="5365259"/>
                <a:ext cx="50340" cy="151849"/>
              </a:xfrm>
              <a:custGeom>
                <a:avLst/>
                <a:gdLst/>
                <a:ahLst/>
                <a:cxnLst/>
                <a:rect l="l" t="t" r="r" b="b"/>
                <a:pathLst>
                  <a:path w="50340" h="151849" extrusionOk="0">
                    <a:moveTo>
                      <a:pt x="50265" y="147215"/>
                    </a:moveTo>
                    <a:cubicBezTo>
                      <a:pt x="41089" y="97607"/>
                      <a:pt x="26731" y="49036"/>
                      <a:pt x="7396" y="2435"/>
                    </a:cubicBezTo>
                    <a:cubicBezTo>
                      <a:pt x="5581" y="-1868"/>
                      <a:pt x="-1520" y="-2"/>
                      <a:pt x="294" y="4404"/>
                    </a:cubicBezTo>
                    <a:cubicBezTo>
                      <a:pt x="19630" y="51006"/>
                      <a:pt x="33988" y="99577"/>
                      <a:pt x="43163" y="149185"/>
                    </a:cubicBezTo>
                    <a:cubicBezTo>
                      <a:pt x="44045" y="153849"/>
                      <a:pt x="51146" y="151880"/>
                      <a:pt x="50265" y="147215"/>
                    </a:cubicBezTo>
                    <a:lnTo>
                      <a:pt x="50265" y="147215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242" name="Google Shape;17242;p36"/>
          <p:cNvSpPr/>
          <p:nvPr/>
        </p:nvSpPr>
        <p:spPr>
          <a:xfrm>
            <a:off x="199315" y="5393219"/>
            <a:ext cx="261491" cy="631999"/>
          </a:xfrm>
          <a:custGeom>
            <a:avLst/>
            <a:gdLst/>
            <a:ahLst/>
            <a:cxnLst/>
            <a:rect l="l" t="t" r="r" b="b"/>
            <a:pathLst>
              <a:path w="234872" h="567664" extrusionOk="0">
                <a:moveTo>
                  <a:pt x="103518" y="567664"/>
                </a:moveTo>
                <a:lnTo>
                  <a:pt x="114663" y="302260"/>
                </a:lnTo>
                <a:lnTo>
                  <a:pt x="34523" y="221188"/>
                </a:lnTo>
                <a:lnTo>
                  <a:pt x="5598" y="238346"/>
                </a:lnTo>
                <a:lnTo>
                  <a:pt x="0" y="228548"/>
                </a:lnTo>
                <a:lnTo>
                  <a:pt x="31154" y="211338"/>
                </a:lnTo>
                <a:lnTo>
                  <a:pt x="10004" y="143743"/>
                </a:lnTo>
                <a:lnTo>
                  <a:pt x="16691" y="137627"/>
                </a:lnTo>
                <a:lnTo>
                  <a:pt x="31154" y="179407"/>
                </a:lnTo>
                <a:lnTo>
                  <a:pt x="38981" y="143743"/>
                </a:lnTo>
                <a:lnTo>
                  <a:pt x="45668" y="143743"/>
                </a:lnTo>
                <a:lnTo>
                  <a:pt x="35612" y="196565"/>
                </a:lnTo>
                <a:lnTo>
                  <a:pt x="43439" y="217455"/>
                </a:lnTo>
                <a:lnTo>
                  <a:pt x="114663" y="289975"/>
                </a:lnTo>
                <a:lnTo>
                  <a:pt x="123579" y="62671"/>
                </a:lnTo>
                <a:lnTo>
                  <a:pt x="90144" y="28251"/>
                </a:lnTo>
                <a:lnTo>
                  <a:pt x="92373" y="20890"/>
                </a:lnTo>
                <a:lnTo>
                  <a:pt x="123579" y="52822"/>
                </a:lnTo>
                <a:lnTo>
                  <a:pt x="161420" y="0"/>
                </a:lnTo>
                <a:lnTo>
                  <a:pt x="166966" y="9849"/>
                </a:lnTo>
                <a:lnTo>
                  <a:pt x="131354" y="66351"/>
                </a:lnTo>
                <a:lnTo>
                  <a:pt x="134672" y="239590"/>
                </a:lnTo>
                <a:lnTo>
                  <a:pt x="229274" y="143743"/>
                </a:lnTo>
                <a:lnTo>
                  <a:pt x="234872" y="156651"/>
                </a:lnTo>
                <a:lnTo>
                  <a:pt x="210353" y="179407"/>
                </a:lnTo>
                <a:lnTo>
                  <a:pt x="234872" y="179407"/>
                </a:lnTo>
                <a:lnTo>
                  <a:pt x="234872" y="189204"/>
                </a:lnTo>
                <a:lnTo>
                  <a:pt x="202578" y="189204"/>
                </a:lnTo>
                <a:lnTo>
                  <a:pt x="138041" y="259236"/>
                </a:lnTo>
                <a:lnTo>
                  <a:pt x="140270" y="366123"/>
                </a:lnTo>
                <a:lnTo>
                  <a:pt x="173653" y="358762"/>
                </a:lnTo>
                <a:lnTo>
                  <a:pt x="174741" y="367367"/>
                </a:lnTo>
                <a:lnTo>
                  <a:pt x="142499" y="379652"/>
                </a:lnTo>
                <a:lnTo>
                  <a:pt x="145817" y="567664"/>
                </a:lnTo>
                <a:lnTo>
                  <a:pt x="103518" y="56766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7243" name="Google Shape;17243;p36"/>
          <p:cNvGrpSpPr/>
          <p:nvPr/>
        </p:nvGrpSpPr>
        <p:grpSpPr>
          <a:xfrm rot="3206714">
            <a:off x="1441284" y="5624600"/>
            <a:ext cx="166819" cy="169528"/>
            <a:chOff x="4960130" y="3783548"/>
            <a:chExt cx="125113" cy="127144"/>
          </a:xfrm>
        </p:grpSpPr>
        <p:sp>
          <p:nvSpPr>
            <p:cNvPr id="17244" name="Google Shape;17244;p36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45" name="Google Shape;17245;p36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246" name="Google Shape;17246;p36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17247" name="Google Shape;17247;p36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48" name="Google Shape;17248;p36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49" name="Google Shape;17249;p36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50" name="Google Shape;17250;p36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51" name="Google Shape;17251;p36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52" name="Google Shape;17252;p36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53" name="Google Shape;17253;p36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54" name="Google Shape;17254;p36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55" name="Google Shape;17255;p36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7256" name="Google Shape;17256;p36"/>
          <p:cNvGrpSpPr/>
          <p:nvPr/>
        </p:nvGrpSpPr>
        <p:grpSpPr>
          <a:xfrm rot="-2092537" flipH="1">
            <a:off x="2227204" y="6311153"/>
            <a:ext cx="239913" cy="241007"/>
            <a:chOff x="62450" y="3879120"/>
            <a:chExt cx="179934" cy="180754"/>
          </a:xfrm>
        </p:grpSpPr>
        <p:sp>
          <p:nvSpPr>
            <p:cNvPr id="17257" name="Google Shape;17257;p36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58" name="Google Shape;17258;p36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259" name="Google Shape;17259;p36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7260" name="Google Shape;17260;p36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61" name="Google Shape;17261;p36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62" name="Google Shape;17262;p36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63" name="Google Shape;17263;p36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64" name="Google Shape;17264;p36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65" name="Google Shape;17265;p36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66" name="Google Shape;17266;p36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67" name="Google Shape;17267;p36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7268" name="Google Shape;17268;p36"/>
          <p:cNvGrpSpPr/>
          <p:nvPr/>
        </p:nvGrpSpPr>
        <p:grpSpPr>
          <a:xfrm rot="2092537">
            <a:off x="10953770" y="5588835"/>
            <a:ext cx="239913" cy="241007"/>
            <a:chOff x="62450" y="3879120"/>
            <a:chExt cx="179934" cy="180754"/>
          </a:xfrm>
        </p:grpSpPr>
        <p:sp>
          <p:nvSpPr>
            <p:cNvPr id="17269" name="Google Shape;17269;p36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70" name="Google Shape;17270;p36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271" name="Google Shape;17271;p36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7272" name="Google Shape;17272;p36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73" name="Google Shape;17273;p36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74" name="Google Shape;17274;p36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75" name="Google Shape;17275;p36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76" name="Google Shape;17276;p36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77" name="Google Shape;17277;p36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78" name="Google Shape;17278;p36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79" name="Google Shape;17279;p36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7280" name="Google Shape;17280;p36"/>
          <p:cNvGrpSpPr/>
          <p:nvPr/>
        </p:nvGrpSpPr>
        <p:grpSpPr>
          <a:xfrm rot="3206714">
            <a:off x="11488851" y="5328716"/>
            <a:ext cx="166819" cy="169528"/>
            <a:chOff x="4960130" y="3783548"/>
            <a:chExt cx="125113" cy="127144"/>
          </a:xfrm>
        </p:grpSpPr>
        <p:sp>
          <p:nvSpPr>
            <p:cNvPr id="17281" name="Google Shape;17281;p36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82" name="Google Shape;17282;p36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283" name="Google Shape;17283;p36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17284" name="Google Shape;17284;p36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85" name="Google Shape;17285;p36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86" name="Google Shape;17286;p36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87" name="Google Shape;17287;p36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88" name="Google Shape;17288;p36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89" name="Google Shape;17289;p36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90" name="Google Shape;17290;p36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91" name="Google Shape;17291;p36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92" name="Google Shape;17292;p36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7293" name="Google Shape;17293;p36"/>
          <p:cNvGrpSpPr/>
          <p:nvPr/>
        </p:nvGrpSpPr>
        <p:grpSpPr>
          <a:xfrm rot="-2092537" flipH="1">
            <a:off x="9064688" y="5588735"/>
            <a:ext cx="239913" cy="241007"/>
            <a:chOff x="62450" y="3879120"/>
            <a:chExt cx="179934" cy="180754"/>
          </a:xfrm>
        </p:grpSpPr>
        <p:sp>
          <p:nvSpPr>
            <p:cNvPr id="17294" name="Google Shape;17294;p36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95" name="Google Shape;17295;p36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296" name="Google Shape;17296;p36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7297" name="Google Shape;17297;p36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98" name="Google Shape;17298;p36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99" name="Google Shape;17299;p36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00" name="Google Shape;17300;p36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01" name="Google Shape;17301;p36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02" name="Google Shape;17302;p36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03" name="Google Shape;17303;p36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04" name="Google Shape;17304;p36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7305" name="Google Shape;17305;p36"/>
          <p:cNvGrpSpPr/>
          <p:nvPr/>
        </p:nvGrpSpPr>
        <p:grpSpPr>
          <a:xfrm>
            <a:off x="8160541" y="6165404"/>
            <a:ext cx="166817" cy="169525"/>
            <a:chOff x="4960130" y="3783548"/>
            <a:chExt cx="125113" cy="127144"/>
          </a:xfrm>
        </p:grpSpPr>
        <p:sp>
          <p:nvSpPr>
            <p:cNvPr id="17306" name="Google Shape;17306;p36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07" name="Google Shape;17307;p36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308" name="Google Shape;17308;p36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17309" name="Google Shape;17309;p36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10" name="Google Shape;17310;p36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11" name="Google Shape;17311;p36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12" name="Google Shape;17312;p36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13" name="Google Shape;17313;p36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14" name="Google Shape;17314;p36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15" name="Google Shape;17315;p36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16" name="Google Shape;17316;p36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17" name="Google Shape;17317;p36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7318" name="Google Shape;17318;p36"/>
          <p:cNvGrpSpPr/>
          <p:nvPr/>
        </p:nvGrpSpPr>
        <p:grpSpPr>
          <a:xfrm rot="-2092537" flipH="1">
            <a:off x="11452321" y="6506219"/>
            <a:ext cx="239913" cy="241007"/>
            <a:chOff x="62450" y="3879120"/>
            <a:chExt cx="179934" cy="180754"/>
          </a:xfrm>
        </p:grpSpPr>
        <p:sp>
          <p:nvSpPr>
            <p:cNvPr id="17319" name="Google Shape;17319;p36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20" name="Google Shape;17320;p36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321" name="Google Shape;17321;p36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7322" name="Google Shape;17322;p36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23" name="Google Shape;17323;p36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24" name="Google Shape;17324;p36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25" name="Google Shape;17325;p36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26" name="Google Shape;17326;p36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27" name="Google Shape;17327;p36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28" name="Google Shape;17328;p36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29" name="Google Shape;17329;p36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7330" name="Google Shape;17330;p36"/>
          <p:cNvGrpSpPr/>
          <p:nvPr/>
        </p:nvGrpSpPr>
        <p:grpSpPr>
          <a:xfrm>
            <a:off x="2565504" y="6406909"/>
            <a:ext cx="540677" cy="305579"/>
            <a:chOff x="5641353" y="3405007"/>
            <a:chExt cx="405508" cy="229184"/>
          </a:xfrm>
        </p:grpSpPr>
        <p:sp>
          <p:nvSpPr>
            <p:cNvPr id="17331" name="Google Shape;17331;p36"/>
            <p:cNvSpPr/>
            <p:nvPr/>
          </p:nvSpPr>
          <p:spPr>
            <a:xfrm rot="145171">
              <a:off x="5645664" y="3413290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32" name="Google Shape;17332;p36"/>
            <p:cNvSpPr/>
            <p:nvPr/>
          </p:nvSpPr>
          <p:spPr>
            <a:xfrm rot="145171">
              <a:off x="5645664" y="3413290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333" name="Google Shape;17333;p36"/>
            <p:cNvGrpSpPr/>
            <p:nvPr/>
          </p:nvGrpSpPr>
          <p:grpSpPr>
            <a:xfrm rot="145171">
              <a:off x="5691022" y="3464075"/>
              <a:ext cx="251895" cy="151407"/>
              <a:chOff x="10279781" y="4736160"/>
              <a:chExt cx="472621" cy="284079"/>
            </a:xfrm>
          </p:grpSpPr>
          <p:sp>
            <p:nvSpPr>
              <p:cNvPr id="17334" name="Google Shape;17334;p36"/>
              <p:cNvSpPr/>
              <p:nvPr/>
            </p:nvSpPr>
            <p:spPr>
              <a:xfrm>
                <a:off x="10400569" y="4815876"/>
                <a:ext cx="100158" cy="202142"/>
              </a:xfrm>
              <a:custGeom>
                <a:avLst/>
                <a:gdLst/>
                <a:ahLst/>
                <a:cxnLst/>
                <a:rect l="l" t="t" r="r" b="b"/>
                <a:pathLst>
                  <a:path w="100158" h="202142" extrusionOk="0">
                    <a:moveTo>
                      <a:pt x="99739" y="196114"/>
                    </a:moveTo>
                    <a:cubicBezTo>
                      <a:pt x="68948" y="131422"/>
                      <a:pt x="38105" y="66730"/>
                      <a:pt x="7314" y="2037"/>
                    </a:cubicBezTo>
                    <a:cubicBezTo>
                      <a:pt x="5137" y="-2576"/>
                      <a:pt x="-1758" y="1467"/>
                      <a:pt x="420" y="6029"/>
                    </a:cubicBezTo>
                    <a:cubicBezTo>
                      <a:pt x="31211" y="70721"/>
                      <a:pt x="62054" y="135413"/>
                      <a:pt x="92844" y="200106"/>
                    </a:cubicBezTo>
                    <a:cubicBezTo>
                      <a:pt x="95022" y="204719"/>
                      <a:pt x="101916" y="200676"/>
                      <a:pt x="99739" y="196114"/>
                    </a:cubicBezTo>
                    <a:lnTo>
                      <a:pt x="99739" y="196114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35" name="Google Shape;17335;p36"/>
              <p:cNvSpPr/>
              <p:nvPr/>
            </p:nvSpPr>
            <p:spPr>
              <a:xfrm>
                <a:off x="10572596" y="4736160"/>
                <a:ext cx="40764" cy="279012"/>
              </a:xfrm>
              <a:custGeom>
                <a:avLst/>
                <a:gdLst/>
                <a:ahLst/>
                <a:cxnLst/>
                <a:rect l="l" t="t" r="r" b="b"/>
                <a:pathLst>
                  <a:path w="40764" h="279012" extrusionOk="0">
                    <a:moveTo>
                      <a:pt x="40664" y="274016"/>
                    </a:moveTo>
                    <a:cubicBezTo>
                      <a:pt x="27964" y="184183"/>
                      <a:pt x="17027" y="94090"/>
                      <a:pt x="7955" y="3791"/>
                    </a:cubicBezTo>
                    <a:cubicBezTo>
                      <a:pt x="7437" y="-1238"/>
                      <a:pt x="-494" y="-1289"/>
                      <a:pt x="24" y="3791"/>
                    </a:cubicBezTo>
                    <a:cubicBezTo>
                      <a:pt x="9200" y="94764"/>
                      <a:pt x="20189" y="185582"/>
                      <a:pt x="33044" y="276141"/>
                    </a:cubicBezTo>
                    <a:cubicBezTo>
                      <a:pt x="33770" y="281169"/>
                      <a:pt x="41442" y="279044"/>
                      <a:pt x="40716" y="274016"/>
                    </a:cubicBezTo>
                    <a:lnTo>
                      <a:pt x="40716" y="27401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36" name="Google Shape;17336;p36"/>
              <p:cNvSpPr/>
              <p:nvPr/>
            </p:nvSpPr>
            <p:spPr>
              <a:xfrm>
                <a:off x="10724518" y="4861932"/>
                <a:ext cx="27884" cy="82313"/>
              </a:xfrm>
              <a:custGeom>
                <a:avLst/>
                <a:gdLst/>
                <a:ahLst/>
                <a:cxnLst/>
                <a:rect l="l" t="t" r="r" b="b"/>
                <a:pathLst>
                  <a:path w="27884" h="82313" extrusionOk="0">
                    <a:moveTo>
                      <a:pt x="7759" y="79456"/>
                    </a:moveTo>
                    <a:cubicBezTo>
                      <a:pt x="12839" y="54212"/>
                      <a:pt x="19474" y="29278"/>
                      <a:pt x="27664" y="4863"/>
                    </a:cubicBezTo>
                    <a:cubicBezTo>
                      <a:pt x="29271" y="-9"/>
                      <a:pt x="21599" y="-2083"/>
                      <a:pt x="19992" y="2738"/>
                    </a:cubicBezTo>
                    <a:cubicBezTo>
                      <a:pt x="11802" y="27153"/>
                      <a:pt x="5167" y="52086"/>
                      <a:pt x="87" y="77331"/>
                    </a:cubicBezTo>
                    <a:cubicBezTo>
                      <a:pt x="-898" y="82307"/>
                      <a:pt x="6774" y="84484"/>
                      <a:pt x="7759" y="79456"/>
                    </a:cubicBezTo>
                    <a:lnTo>
                      <a:pt x="7759" y="7945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37" name="Google Shape;17337;p36"/>
              <p:cNvSpPr/>
              <p:nvPr/>
            </p:nvSpPr>
            <p:spPr>
              <a:xfrm>
                <a:off x="10279781" y="4928550"/>
                <a:ext cx="72459" cy="91689"/>
              </a:xfrm>
              <a:custGeom>
                <a:avLst/>
                <a:gdLst/>
                <a:ahLst/>
                <a:cxnLst/>
                <a:rect l="l" t="t" r="r" b="b"/>
                <a:pathLst>
                  <a:path w="72459" h="91689" extrusionOk="0">
                    <a:moveTo>
                      <a:pt x="71392" y="84839"/>
                    </a:moveTo>
                    <a:cubicBezTo>
                      <a:pt x="47703" y="59128"/>
                      <a:pt x="26346" y="31344"/>
                      <a:pt x="7529" y="1849"/>
                    </a:cubicBezTo>
                    <a:cubicBezTo>
                      <a:pt x="4782" y="-2454"/>
                      <a:pt x="-2113" y="1538"/>
                      <a:pt x="635" y="5840"/>
                    </a:cubicBezTo>
                    <a:cubicBezTo>
                      <a:pt x="19763" y="35905"/>
                      <a:pt x="41586" y="64208"/>
                      <a:pt x="65742" y="90437"/>
                    </a:cubicBezTo>
                    <a:cubicBezTo>
                      <a:pt x="69215" y="94222"/>
                      <a:pt x="74813" y="88571"/>
                      <a:pt x="71392" y="84787"/>
                    </a:cubicBezTo>
                    <a:lnTo>
                      <a:pt x="71392" y="84787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7338" name="Google Shape;17338;p36"/>
          <p:cNvGrpSpPr/>
          <p:nvPr/>
        </p:nvGrpSpPr>
        <p:grpSpPr>
          <a:xfrm flipH="1">
            <a:off x="267339" y="121279"/>
            <a:ext cx="11657323" cy="1789600"/>
            <a:chOff x="213577" y="90959"/>
            <a:chExt cx="8742992" cy="1342200"/>
          </a:xfrm>
        </p:grpSpPr>
        <p:grpSp>
          <p:nvGrpSpPr>
            <p:cNvPr id="17339" name="Google Shape;17339;p36"/>
            <p:cNvGrpSpPr/>
            <p:nvPr/>
          </p:nvGrpSpPr>
          <p:grpSpPr>
            <a:xfrm flipH="1">
              <a:off x="213604" y="1193360"/>
              <a:ext cx="175120" cy="178001"/>
              <a:chOff x="4960130" y="3783548"/>
              <a:chExt cx="125113" cy="127144"/>
            </a:xfrm>
          </p:grpSpPr>
          <p:sp>
            <p:nvSpPr>
              <p:cNvPr id="17340" name="Google Shape;17340;p36"/>
              <p:cNvSpPr/>
              <p:nvPr/>
            </p:nvSpPr>
            <p:spPr>
              <a:xfrm>
                <a:off x="4960130" y="3783548"/>
                <a:ext cx="125113" cy="127144"/>
              </a:xfrm>
              <a:custGeom>
                <a:avLst/>
                <a:gdLst/>
                <a:ahLst/>
                <a:cxnLst/>
                <a:rect l="l" t="t" r="r" b="b"/>
                <a:pathLst>
                  <a:path w="183989" h="186976" extrusionOk="0">
                    <a:moveTo>
                      <a:pt x="2106" y="101794"/>
                    </a:moveTo>
                    <a:cubicBezTo>
                      <a:pt x="4258" y="98600"/>
                      <a:pt x="7869" y="96725"/>
                      <a:pt x="11409" y="95267"/>
                    </a:cubicBezTo>
                    <a:cubicBezTo>
                      <a:pt x="23491" y="90407"/>
                      <a:pt x="37238" y="89851"/>
                      <a:pt x="49735" y="93601"/>
                    </a:cubicBezTo>
                    <a:cubicBezTo>
                      <a:pt x="43070" y="89504"/>
                      <a:pt x="37793" y="83325"/>
                      <a:pt x="34738" y="76174"/>
                    </a:cubicBezTo>
                    <a:cubicBezTo>
                      <a:pt x="33489" y="73188"/>
                      <a:pt x="32586" y="69855"/>
                      <a:pt x="33419" y="66731"/>
                    </a:cubicBezTo>
                    <a:cubicBezTo>
                      <a:pt x="34252" y="63607"/>
                      <a:pt x="37377" y="60205"/>
                      <a:pt x="40570" y="60621"/>
                    </a:cubicBezTo>
                    <a:cubicBezTo>
                      <a:pt x="32586" y="51873"/>
                      <a:pt x="29670" y="38750"/>
                      <a:pt x="33211" y="27433"/>
                    </a:cubicBezTo>
                    <a:cubicBezTo>
                      <a:pt x="34391" y="23615"/>
                      <a:pt x="36544" y="19796"/>
                      <a:pt x="40084" y="17991"/>
                    </a:cubicBezTo>
                    <a:cubicBezTo>
                      <a:pt x="43834" y="16186"/>
                      <a:pt x="48208" y="16949"/>
                      <a:pt x="52235" y="18130"/>
                    </a:cubicBezTo>
                    <a:cubicBezTo>
                      <a:pt x="62788" y="21254"/>
                      <a:pt x="72578" y="26809"/>
                      <a:pt x="80632" y="34238"/>
                    </a:cubicBezTo>
                    <a:cubicBezTo>
                      <a:pt x="85700" y="31877"/>
                      <a:pt x="91949" y="34029"/>
                      <a:pt x="96045" y="37917"/>
                    </a:cubicBezTo>
                    <a:cubicBezTo>
                      <a:pt x="100142" y="41805"/>
                      <a:pt x="102364" y="47082"/>
                      <a:pt x="104586" y="52290"/>
                    </a:cubicBezTo>
                    <a:cubicBezTo>
                      <a:pt x="100142" y="37154"/>
                      <a:pt x="103752" y="19796"/>
                      <a:pt x="113958" y="7785"/>
                    </a:cubicBezTo>
                    <a:cubicBezTo>
                      <a:pt x="117499" y="3619"/>
                      <a:pt x="122360" y="-200"/>
                      <a:pt x="127845" y="8"/>
                    </a:cubicBezTo>
                    <a:cubicBezTo>
                      <a:pt x="133191" y="217"/>
                      <a:pt x="137704" y="4174"/>
                      <a:pt x="140967" y="8409"/>
                    </a:cubicBezTo>
                    <a:cubicBezTo>
                      <a:pt x="147216" y="16533"/>
                      <a:pt x="150757" y="26461"/>
                      <a:pt x="151243" y="36668"/>
                    </a:cubicBezTo>
                    <a:cubicBezTo>
                      <a:pt x="158672" y="36807"/>
                      <a:pt x="164990" y="43125"/>
                      <a:pt x="167073" y="50276"/>
                    </a:cubicBezTo>
                    <a:cubicBezTo>
                      <a:pt x="169156" y="57427"/>
                      <a:pt x="167837" y="65134"/>
                      <a:pt x="165615" y="72286"/>
                    </a:cubicBezTo>
                    <a:cubicBezTo>
                      <a:pt x="170753" y="68814"/>
                      <a:pt x="178460" y="71383"/>
                      <a:pt x="181723" y="76729"/>
                    </a:cubicBezTo>
                    <a:cubicBezTo>
                      <a:pt x="184986" y="82075"/>
                      <a:pt x="184431" y="89018"/>
                      <a:pt x="181931" y="94711"/>
                    </a:cubicBezTo>
                    <a:cubicBezTo>
                      <a:pt x="179431" y="100405"/>
                      <a:pt x="175127" y="105126"/>
                      <a:pt x="170892" y="109709"/>
                    </a:cubicBezTo>
                    <a:cubicBezTo>
                      <a:pt x="173808" y="112208"/>
                      <a:pt x="174433" y="116721"/>
                      <a:pt x="173113" y="120331"/>
                    </a:cubicBezTo>
                    <a:cubicBezTo>
                      <a:pt x="171794" y="123942"/>
                      <a:pt x="168878" y="126788"/>
                      <a:pt x="165823" y="129080"/>
                    </a:cubicBezTo>
                    <a:cubicBezTo>
                      <a:pt x="155270" y="136786"/>
                      <a:pt x="140898" y="138939"/>
                      <a:pt x="128539" y="134704"/>
                    </a:cubicBezTo>
                    <a:cubicBezTo>
                      <a:pt x="133330" y="141716"/>
                      <a:pt x="132080" y="150950"/>
                      <a:pt x="129094" y="158865"/>
                    </a:cubicBezTo>
                    <a:cubicBezTo>
                      <a:pt x="126109" y="166780"/>
                      <a:pt x="119096" y="173029"/>
                      <a:pt x="110904" y="175182"/>
                    </a:cubicBezTo>
                    <a:cubicBezTo>
                      <a:pt x="107154" y="176154"/>
                      <a:pt x="102850" y="176154"/>
                      <a:pt x="99933" y="173654"/>
                    </a:cubicBezTo>
                    <a:cubicBezTo>
                      <a:pt x="95074" y="180319"/>
                      <a:pt x="87783" y="185527"/>
                      <a:pt x="79590" y="186707"/>
                    </a:cubicBezTo>
                    <a:cubicBezTo>
                      <a:pt x="71398" y="187957"/>
                      <a:pt x="62441" y="184833"/>
                      <a:pt x="57650" y="178028"/>
                    </a:cubicBezTo>
                    <a:cubicBezTo>
                      <a:pt x="52860" y="171294"/>
                      <a:pt x="53137" y="161087"/>
                      <a:pt x="59039" y="155255"/>
                    </a:cubicBezTo>
                    <a:cubicBezTo>
                      <a:pt x="48555" y="156088"/>
                      <a:pt x="37793" y="153450"/>
                      <a:pt x="28906" y="147826"/>
                    </a:cubicBezTo>
                    <a:cubicBezTo>
                      <a:pt x="25921" y="145951"/>
                      <a:pt x="23074" y="143660"/>
                      <a:pt x="21616" y="140536"/>
                    </a:cubicBezTo>
                    <a:cubicBezTo>
                      <a:pt x="20158" y="137342"/>
                      <a:pt x="19880" y="133523"/>
                      <a:pt x="22588" y="131371"/>
                    </a:cubicBezTo>
                    <a:cubicBezTo>
                      <a:pt x="16200" y="128733"/>
                      <a:pt x="9535" y="126025"/>
                      <a:pt x="4883" y="120887"/>
                    </a:cubicBezTo>
                    <a:cubicBezTo>
                      <a:pt x="231" y="115749"/>
                      <a:pt x="-1852" y="107556"/>
                      <a:pt x="2036" y="10186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41" name="Google Shape;17341;p36"/>
              <p:cNvSpPr/>
              <p:nvPr/>
            </p:nvSpPr>
            <p:spPr>
              <a:xfrm>
                <a:off x="4960130" y="3783548"/>
                <a:ext cx="125113" cy="127144"/>
              </a:xfrm>
              <a:custGeom>
                <a:avLst/>
                <a:gdLst/>
                <a:ahLst/>
                <a:cxnLst/>
                <a:rect l="l" t="t" r="r" b="b"/>
                <a:pathLst>
                  <a:path w="183989" h="186976" extrusionOk="0">
                    <a:moveTo>
                      <a:pt x="2106" y="101794"/>
                    </a:moveTo>
                    <a:cubicBezTo>
                      <a:pt x="4258" y="98600"/>
                      <a:pt x="7869" y="96725"/>
                      <a:pt x="11409" y="95267"/>
                    </a:cubicBezTo>
                    <a:cubicBezTo>
                      <a:pt x="23491" y="90407"/>
                      <a:pt x="37238" y="89851"/>
                      <a:pt x="49735" y="93601"/>
                    </a:cubicBezTo>
                    <a:cubicBezTo>
                      <a:pt x="43070" y="89504"/>
                      <a:pt x="37793" y="83325"/>
                      <a:pt x="34738" y="76174"/>
                    </a:cubicBezTo>
                    <a:cubicBezTo>
                      <a:pt x="33489" y="73188"/>
                      <a:pt x="32586" y="69855"/>
                      <a:pt x="33419" y="66731"/>
                    </a:cubicBezTo>
                    <a:cubicBezTo>
                      <a:pt x="34252" y="63607"/>
                      <a:pt x="37377" y="60205"/>
                      <a:pt x="40570" y="60621"/>
                    </a:cubicBezTo>
                    <a:cubicBezTo>
                      <a:pt x="32586" y="51873"/>
                      <a:pt x="29670" y="38750"/>
                      <a:pt x="33211" y="27433"/>
                    </a:cubicBezTo>
                    <a:cubicBezTo>
                      <a:pt x="34391" y="23615"/>
                      <a:pt x="36544" y="19796"/>
                      <a:pt x="40084" y="17991"/>
                    </a:cubicBezTo>
                    <a:cubicBezTo>
                      <a:pt x="43834" y="16186"/>
                      <a:pt x="48208" y="16949"/>
                      <a:pt x="52235" y="18130"/>
                    </a:cubicBezTo>
                    <a:cubicBezTo>
                      <a:pt x="62788" y="21254"/>
                      <a:pt x="72578" y="26809"/>
                      <a:pt x="80632" y="34238"/>
                    </a:cubicBezTo>
                    <a:cubicBezTo>
                      <a:pt x="85700" y="31877"/>
                      <a:pt x="91949" y="34029"/>
                      <a:pt x="96045" y="37917"/>
                    </a:cubicBezTo>
                    <a:cubicBezTo>
                      <a:pt x="100142" y="41805"/>
                      <a:pt x="102364" y="47082"/>
                      <a:pt x="104586" y="52290"/>
                    </a:cubicBezTo>
                    <a:cubicBezTo>
                      <a:pt x="100142" y="37154"/>
                      <a:pt x="103752" y="19796"/>
                      <a:pt x="113958" y="7785"/>
                    </a:cubicBezTo>
                    <a:cubicBezTo>
                      <a:pt x="117499" y="3619"/>
                      <a:pt x="122360" y="-200"/>
                      <a:pt x="127845" y="8"/>
                    </a:cubicBezTo>
                    <a:cubicBezTo>
                      <a:pt x="133191" y="217"/>
                      <a:pt x="137704" y="4174"/>
                      <a:pt x="140967" y="8409"/>
                    </a:cubicBezTo>
                    <a:cubicBezTo>
                      <a:pt x="147216" y="16533"/>
                      <a:pt x="150757" y="26461"/>
                      <a:pt x="151243" y="36668"/>
                    </a:cubicBezTo>
                    <a:cubicBezTo>
                      <a:pt x="158672" y="36807"/>
                      <a:pt x="164990" y="43125"/>
                      <a:pt x="167073" y="50276"/>
                    </a:cubicBezTo>
                    <a:cubicBezTo>
                      <a:pt x="169156" y="57427"/>
                      <a:pt x="167837" y="65134"/>
                      <a:pt x="165615" y="72286"/>
                    </a:cubicBezTo>
                    <a:cubicBezTo>
                      <a:pt x="170753" y="68814"/>
                      <a:pt x="178460" y="71383"/>
                      <a:pt x="181723" y="76729"/>
                    </a:cubicBezTo>
                    <a:cubicBezTo>
                      <a:pt x="184986" y="82075"/>
                      <a:pt x="184431" y="89018"/>
                      <a:pt x="181931" y="94711"/>
                    </a:cubicBezTo>
                    <a:cubicBezTo>
                      <a:pt x="179431" y="100405"/>
                      <a:pt x="175127" y="105126"/>
                      <a:pt x="170892" y="109709"/>
                    </a:cubicBezTo>
                    <a:cubicBezTo>
                      <a:pt x="173808" y="112208"/>
                      <a:pt x="174433" y="116721"/>
                      <a:pt x="173113" y="120331"/>
                    </a:cubicBezTo>
                    <a:cubicBezTo>
                      <a:pt x="171794" y="123942"/>
                      <a:pt x="168878" y="126788"/>
                      <a:pt x="165823" y="129080"/>
                    </a:cubicBezTo>
                    <a:cubicBezTo>
                      <a:pt x="155270" y="136786"/>
                      <a:pt x="140898" y="138939"/>
                      <a:pt x="128539" y="134704"/>
                    </a:cubicBezTo>
                    <a:cubicBezTo>
                      <a:pt x="133330" y="141716"/>
                      <a:pt x="132080" y="150950"/>
                      <a:pt x="129094" y="158865"/>
                    </a:cubicBezTo>
                    <a:cubicBezTo>
                      <a:pt x="126109" y="166780"/>
                      <a:pt x="119096" y="173029"/>
                      <a:pt x="110904" y="175182"/>
                    </a:cubicBezTo>
                    <a:cubicBezTo>
                      <a:pt x="107154" y="176154"/>
                      <a:pt x="102850" y="176154"/>
                      <a:pt x="99933" y="173654"/>
                    </a:cubicBezTo>
                    <a:cubicBezTo>
                      <a:pt x="95074" y="180319"/>
                      <a:pt x="87783" y="185527"/>
                      <a:pt x="79590" y="186707"/>
                    </a:cubicBezTo>
                    <a:cubicBezTo>
                      <a:pt x="71398" y="187957"/>
                      <a:pt x="62441" y="184833"/>
                      <a:pt x="57650" y="178028"/>
                    </a:cubicBezTo>
                    <a:cubicBezTo>
                      <a:pt x="52860" y="171294"/>
                      <a:pt x="53137" y="161087"/>
                      <a:pt x="59039" y="155255"/>
                    </a:cubicBezTo>
                    <a:cubicBezTo>
                      <a:pt x="48555" y="156088"/>
                      <a:pt x="37793" y="153450"/>
                      <a:pt x="28906" y="147826"/>
                    </a:cubicBezTo>
                    <a:cubicBezTo>
                      <a:pt x="25921" y="145951"/>
                      <a:pt x="23074" y="143660"/>
                      <a:pt x="21616" y="140536"/>
                    </a:cubicBezTo>
                    <a:cubicBezTo>
                      <a:pt x="20158" y="137342"/>
                      <a:pt x="19880" y="133523"/>
                      <a:pt x="22588" y="131371"/>
                    </a:cubicBezTo>
                    <a:cubicBezTo>
                      <a:pt x="16200" y="128733"/>
                      <a:pt x="9535" y="126025"/>
                      <a:pt x="4883" y="120887"/>
                    </a:cubicBezTo>
                    <a:cubicBezTo>
                      <a:pt x="231" y="115749"/>
                      <a:pt x="-1852" y="107556"/>
                      <a:pt x="2036" y="10186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7342" name="Google Shape;17342;p36"/>
              <p:cNvGrpSpPr/>
              <p:nvPr/>
            </p:nvGrpSpPr>
            <p:grpSpPr>
              <a:xfrm>
                <a:off x="4977031" y="3800989"/>
                <a:ext cx="91743" cy="91912"/>
                <a:chOff x="6688936" y="5233127"/>
                <a:chExt cx="134679" cy="134927"/>
              </a:xfrm>
            </p:grpSpPr>
            <p:sp>
              <p:nvSpPr>
                <p:cNvPr id="17343" name="Google Shape;17343;p36"/>
                <p:cNvSpPr/>
                <p:nvPr/>
              </p:nvSpPr>
              <p:spPr>
                <a:xfrm>
                  <a:off x="6709459" y="5239857"/>
                  <a:ext cx="114156" cy="1281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156" h="128197" extrusionOk="0">
                      <a:moveTo>
                        <a:pt x="112783" y="128197"/>
                      </a:moveTo>
                      <a:cubicBezTo>
                        <a:pt x="112783" y="128197"/>
                        <a:pt x="112228" y="128128"/>
                        <a:pt x="111950" y="127919"/>
                      </a:cubicBezTo>
                      <a:cubicBezTo>
                        <a:pt x="66682" y="94246"/>
                        <a:pt x="28009" y="50713"/>
                        <a:pt x="167" y="2042"/>
                      </a:cubicBezTo>
                      <a:cubicBezTo>
                        <a:pt x="-180" y="1417"/>
                        <a:pt x="28" y="584"/>
                        <a:pt x="653" y="167"/>
                      </a:cubicBezTo>
                      <a:cubicBezTo>
                        <a:pt x="1347" y="-180"/>
                        <a:pt x="2111" y="28"/>
                        <a:pt x="2528" y="653"/>
                      </a:cubicBezTo>
                      <a:cubicBezTo>
                        <a:pt x="30231" y="49046"/>
                        <a:pt x="68626" y="92301"/>
                        <a:pt x="113616" y="125767"/>
                      </a:cubicBezTo>
                      <a:cubicBezTo>
                        <a:pt x="114242" y="126184"/>
                        <a:pt x="114311" y="127086"/>
                        <a:pt x="113894" y="127642"/>
                      </a:cubicBezTo>
                      <a:cubicBezTo>
                        <a:pt x="113616" y="127989"/>
                        <a:pt x="113200" y="128197"/>
                        <a:pt x="112783" y="12819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44" name="Google Shape;17344;p36"/>
                <p:cNvSpPr/>
                <p:nvPr/>
              </p:nvSpPr>
              <p:spPr>
                <a:xfrm>
                  <a:off x="6782047" y="5233127"/>
                  <a:ext cx="7309" cy="104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9" h="104794" extrusionOk="0">
                      <a:moveTo>
                        <a:pt x="4995" y="104794"/>
                      </a:moveTo>
                      <a:cubicBezTo>
                        <a:pt x="4301" y="104794"/>
                        <a:pt x="3745" y="104308"/>
                        <a:pt x="3676" y="103614"/>
                      </a:cubicBezTo>
                      <a:cubicBezTo>
                        <a:pt x="-1531" y="69524"/>
                        <a:pt x="-1184" y="35086"/>
                        <a:pt x="4578" y="1135"/>
                      </a:cubicBezTo>
                      <a:cubicBezTo>
                        <a:pt x="4717" y="371"/>
                        <a:pt x="5342" y="-115"/>
                        <a:pt x="6175" y="24"/>
                      </a:cubicBezTo>
                      <a:cubicBezTo>
                        <a:pt x="6939" y="163"/>
                        <a:pt x="7425" y="857"/>
                        <a:pt x="7286" y="1621"/>
                      </a:cubicBezTo>
                      <a:cubicBezTo>
                        <a:pt x="1593" y="35294"/>
                        <a:pt x="1246" y="69454"/>
                        <a:pt x="6383" y="103267"/>
                      </a:cubicBezTo>
                      <a:cubicBezTo>
                        <a:pt x="6522" y="104031"/>
                        <a:pt x="5967" y="104725"/>
                        <a:pt x="5203" y="104794"/>
                      </a:cubicBezTo>
                      <a:cubicBezTo>
                        <a:pt x="5203" y="104794"/>
                        <a:pt x="5064" y="104794"/>
                        <a:pt x="4995" y="10479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45" name="Google Shape;17345;p36"/>
                <p:cNvSpPr/>
                <p:nvPr/>
              </p:nvSpPr>
              <p:spPr>
                <a:xfrm>
                  <a:off x="6688936" y="5322280"/>
                  <a:ext cx="100386" cy="18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386" h="18349" extrusionOk="0">
                      <a:moveTo>
                        <a:pt x="99077" y="18280"/>
                      </a:moveTo>
                      <a:cubicBezTo>
                        <a:pt x="99077" y="18280"/>
                        <a:pt x="98800" y="18280"/>
                        <a:pt x="98591" y="18211"/>
                      </a:cubicBezTo>
                      <a:cubicBezTo>
                        <a:pt x="67764" y="7033"/>
                        <a:pt x="34160" y="1686"/>
                        <a:pt x="1388" y="2866"/>
                      </a:cubicBezTo>
                      <a:cubicBezTo>
                        <a:pt x="555" y="2936"/>
                        <a:pt x="0" y="2311"/>
                        <a:pt x="0" y="1547"/>
                      </a:cubicBezTo>
                      <a:cubicBezTo>
                        <a:pt x="0" y="784"/>
                        <a:pt x="555" y="159"/>
                        <a:pt x="1319" y="159"/>
                      </a:cubicBezTo>
                      <a:cubicBezTo>
                        <a:pt x="34437" y="-1022"/>
                        <a:pt x="68389" y="4394"/>
                        <a:pt x="99494" y="15711"/>
                      </a:cubicBezTo>
                      <a:cubicBezTo>
                        <a:pt x="100188" y="15989"/>
                        <a:pt x="100535" y="16753"/>
                        <a:pt x="100327" y="17447"/>
                      </a:cubicBezTo>
                      <a:cubicBezTo>
                        <a:pt x="100119" y="18003"/>
                        <a:pt x="99633" y="18350"/>
                        <a:pt x="99077" y="1835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46" name="Google Shape;17346;p36"/>
                <p:cNvSpPr/>
                <p:nvPr/>
              </p:nvSpPr>
              <p:spPr>
                <a:xfrm>
                  <a:off x="6784071" y="5290842"/>
                  <a:ext cx="29637" cy="2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37" h="26875" extrusionOk="0">
                      <a:moveTo>
                        <a:pt x="888" y="26806"/>
                      </a:moveTo>
                      <a:cubicBezTo>
                        <a:pt x="888" y="26806"/>
                        <a:pt x="471" y="26806"/>
                        <a:pt x="332" y="26597"/>
                      </a:cubicBezTo>
                      <a:cubicBezTo>
                        <a:pt x="-84" y="26250"/>
                        <a:pt x="-84" y="25695"/>
                        <a:pt x="193" y="25348"/>
                      </a:cubicBezTo>
                      <a:cubicBezTo>
                        <a:pt x="8247" y="15558"/>
                        <a:pt x="17690" y="7088"/>
                        <a:pt x="28243" y="144"/>
                      </a:cubicBezTo>
                      <a:cubicBezTo>
                        <a:pt x="28660" y="-133"/>
                        <a:pt x="29215" y="5"/>
                        <a:pt x="29493" y="422"/>
                      </a:cubicBezTo>
                      <a:cubicBezTo>
                        <a:pt x="29771" y="839"/>
                        <a:pt x="29632" y="1394"/>
                        <a:pt x="29215" y="1672"/>
                      </a:cubicBezTo>
                      <a:cubicBezTo>
                        <a:pt x="18801" y="8546"/>
                        <a:pt x="9497" y="16877"/>
                        <a:pt x="1513" y="26528"/>
                      </a:cubicBezTo>
                      <a:cubicBezTo>
                        <a:pt x="1304" y="26736"/>
                        <a:pt x="1096" y="26875"/>
                        <a:pt x="818" y="2687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47" name="Google Shape;17347;p36"/>
                <p:cNvSpPr/>
                <p:nvPr/>
              </p:nvSpPr>
              <p:spPr>
                <a:xfrm>
                  <a:off x="6770534" y="5272119"/>
                  <a:ext cx="13047" cy="17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47" h="17756" extrusionOk="0">
                      <a:moveTo>
                        <a:pt x="12202" y="17757"/>
                      </a:moveTo>
                      <a:cubicBezTo>
                        <a:pt x="12202" y="17757"/>
                        <a:pt x="11578" y="17548"/>
                        <a:pt x="11369" y="17271"/>
                      </a:cubicBezTo>
                      <a:cubicBezTo>
                        <a:pt x="8523" y="11508"/>
                        <a:pt x="4843" y="6231"/>
                        <a:pt x="260" y="1579"/>
                      </a:cubicBezTo>
                      <a:cubicBezTo>
                        <a:pt x="-87" y="1232"/>
                        <a:pt x="-87" y="677"/>
                        <a:pt x="260" y="260"/>
                      </a:cubicBezTo>
                      <a:cubicBezTo>
                        <a:pt x="607" y="-87"/>
                        <a:pt x="1163" y="-87"/>
                        <a:pt x="1579" y="260"/>
                      </a:cubicBezTo>
                      <a:cubicBezTo>
                        <a:pt x="6231" y="4982"/>
                        <a:pt x="10050" y="10466"/>
                        <a:pt x="12966" y="16438"/>
                      </a:cubicBezTo>
                      <a:cubicBezTo>
                        <a:pt x="13174" y="16924"/>
                        <a:pt x="12966" y="17409"/>
                        <a:pt x="12550" y="17618"/>
                      </a:cubicBezTo>
                      <a:cubicBezTo>
                        <a:pt x="12411" y="17618"/>
                        <a:pt x="12272" y="17687"/>
                        <a:pt x="12133" y="1768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48" name="Google Shape;17348;p36"/>
                <p:cNvSpPr/>
                <p:nvPr/>
              </p:nvSpPr>
              <p:spPr>
                <a:xfrm>
                  <a:off x="6753504" y="5266536"/>
                  <a:ext cx="5845" cy="38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5" h="38266" extrusionOk="0">
                      <a:moveTo>
                        <a:pt x="905" y="38267"/>
                      </a:moveTo>
                      <a:cubicBezTo>
                        <a:pt x="419" y="38267"/>
                        <a:pt x="3" y="37850"/>
                        <a:pt x="3" y="37364"/>
                      </a:cubicBezTo>
                      <a:cubicBezTo>
                        <a:pt x="-67" y="25006"/>
                        <a:pt x="1252" y="12716"/>
                        <a:pt x="4030" y="705"/>
                      </a:cubicBezTo>
                      <a:cubicBezTo>
                        <a:pt x="4168" y="219"/>
                        <a:pt x="4654" y="-59"/>
                        <a:pt x="5140" y="10"/>
                      </a:cubicBezTo>
                      <a:cubicBezTo>
                        <a:pt x="5626" y="149"/>
                        <a:pt x="5904" y="636"/>
                        <a:pt x="5835" y="1122"/>
                      </a:cubicBezTo>
                      <a:cubicBezTo>
                        <a:pt x="3127" y="12994"/>
                        <a:pt x="1808" y="25214"/>
                        <a:pt x="1877" y="37364"/>
                      </a:cubicBezTo>
                      <a:cubicBezTo>
                        <a:pt x="1877" y="37850"/>
                        <a:pt x="1460" y="38267"/>
                        <a:pt x="975" y="38267"/>
                      </a:cubicBezTo>
                      <a:lnTo>
                        <a:pt x="975" y="38267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49" name="Google Shape;17349;p36"/>
                <p:cNvSpPr/>
                <p:nvPr/>
              </p:nvSpPr>
              <p:spPr>
                <a:xfrm>
                  <a:off x="6713237" y="5274185"/>
                  <a:ext cx="21384" cy="52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84" h="5207" extrusionOk="0">
                      <a:moveTo>
                        <a:pt x="20551" y="5138"/>
                      </a:moveTo>
                      <a:cubicBezTo>
                        <a:pt x="20551" y="5138"/>
                        <a:pt x="20343" y="5138"/>
                        <a:pt x="20274" y="5138"/>
                      </a:cubicBezTo>
                      <a:cubicBezTo>
                        <a:pt x="14025" y="3055"/>
                        <a:pt x="7498" y="1944"/>
                        <a:pt x="903" y="1805"/>
                      </a:cubicBezTo>
                      <a:cubicBezTo>
                        <a:pt x="417" y="1805"/>
                        <a:pt x="0" y="1389"/>
                        <a:pt x="0" y="903"/>
                      </a:cubicBezTo>
                      <a:cubicBezTo>
                        <a:pt x="0" y="417"/>
                        <a:pt x="347" y="69"/>
                        <a:pt x="903" y="0"/>
                      </a:cubicBezTo>
                      <a:cubicBezTo>
                        <a:pt x="7637" y="139"/>
                        <a:pt x="14303" y="1250"/>
                        <a:pt x="20760" y="3402"/>
                      </a:cubicBezTo>
                      <a:cubicBezTo>
                        <a:pt x="21246" y="3541"/>
                        <a:pt x="21523" y="4096"/>
                        <a:pt x="21315" y="4582"/>
                      </a:cubicBezTo>
                      <a:cubicBezTo>
                        <a:pt x="21176" y="4929"/>
                        <a:pt x="20829" y="5207"/>
                        <a:pt x="20482" y="52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50" name="Google Shape;17350;p36"/>
                <p:cNvSpPr/>
                <p:nvPr/>
              </p:nvSpPr>
              <p:spPr>
                <a:xfrm>
                  <a:off x="6738685" y="5331909"/>
                  <a:ext cx="27924" cy="16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24" h="16358" extrusionOk="0">
                      <a:moveTo>
                        <a:pt x="866" y="16289"/>
                      </a:moveTo>
                      <a:cubicBezTo>
                        <a:pt x="866" y="16289"/>
                        <a:pt x="310" y="16150"/>
                        <a:pt x="172" y="15942"/>
                      </a:cubicBezTo>
                      <a:cubicBezTo>
                        <a:pt x="-106" y="15525"/>
                        <a:pt x="-37" y="14970"/>
                        <a:pt x="310" y="14692"/>
                      </a:cubicBezTo>
                      <a:cubicBezTo>
                        <a:pt x="8295" y="8443"/>
                        <a:pt x="17182" y="3514"/>
                        <a:pt x="26694" y="42"/>
                      </a:cubicBezTo>
                      <a:cubicBezTo>
                        <a:pt x="27180" y="-97"/>
                        <a:pt x="27666" y="112"/>
                        <a:pt x="27874" y="597"/>
                      </a:cubicBezTo>
                      <a:cubicBezTo>
                        <a:pt x="28013" y="1083"/>
                        <a:pt x="27874" y="1570"/>
                        <a:pt x="27319" y="1778"/>
                      </a:cubicBezTo>
                      <a:cubicBezTo>
                        <a:pt x="18015" y="5250"/>
                        <a:pt x="9267" y="10040"/>
                        <a:pt x="1421" y="16150"/>
                      </a:cubicBezTo>
                      <a:cubicBezTo>
                        <a:pt x="1282" y="16289"/>
                        <a:pt x="1074" y="16358"/>
                        <a:pt x="866" y="1635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51" name="Google Shape;17351;p36"/>
                <p:cNvSpPr/>
                <p:nvPr/>
              </p:nvSpPr>
              <p:spPr>
                <a:xfrm>
                  <a:off x="6713324" y="5310306"/>
                  <a:ext cx="20053" cy="162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3" h="16229" extrusionOk="0">
                      <a:moveTo>
                        <a:pt x="19076" y="16229"/>
                      </a:moveTo>
                      <a:cubicBezTo>
                        <a:pt x="19076" y="16229"/>
                        <a:pt x="18729" y="16229"/>
                        <a:pt x="18590" y="16091"/>
                      </a:cubicBezTo>
                      <a:cubicBezTo>
                        <a:pt x="11925" y="11994"/>
                        <a:pt x="5745" y="7134"/>
                        <a:pt x="260" y="1579"/>
                      </a:cubicBezTo>
                      <a:cubicBezTo>
                        <a:pt x="-87" y="1232"/>
                        <a:pt x="-87" y="677"/>
                        <a:pt x="260" y="260"/>
                      </a:cubicBezTo>
                      <a:cubicBezTo>
                        <a:pt x="607" y="-87"/>
                        <a:pt x="1163" y="-87"/>
                        <a:pt x="1579" y="260"/>
                      </a:cubicBezTo>
                      <a:cubicBezTo>
                        <a:pt x="6995" y="5676"/>
                        <a:pt x="13105" y="10466"/>
                        <a:pt x="19631" y="14493"/>
                      </a:cubicBezTo>
                      <a:cubicBezTo>
                        <a:pt x="20048" y="14771"/>
                        <a:pt x="20187" y="15327"/>
                        <a:pt x="19909" y="15743"/>
                      </a:cubicBezTo>
                      <a:cubicBezTo>
                        <a:pt x="19770" y="16021"/>
                        <a:pt x="19423" y="16160"/>
                        <a:pt x="19145" y="1616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7352" name="Google Shape;17352;p36"/>
            <p:cNvGrpSpPr/>
            <p:nvPr/>
          </p:nvGrpSpPr>
          <p:grpSpPr>
            <a:xfrm rot="-2092781" flipH="1">
              <a:off x="263431" y="219261"/>
              <a:ext cx="252631" cy="253792"/>
              <a:chOff x="62450" y="3879120"/>
              <a:chExt cx="179934" cy="180754"/>
            </a:xfrm>
          </p:grpSpPr>
          <p:sp>
            <p:nvSpPr>
              <p:cNvPr id="17353" name="Google Shape;17353;p36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54" name="Google Shape;17354;p36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7355" name="Google Shape;17355;p36"/>
              <p:cNvGrpSpPr/>
              <p:nvPr/>
            </p:nvGrpSpPr>
            <p:grpSpPr>
              <a:xfrm rot="2546504">
                <a:off x="100156" y="3900105"/>
                <a:ext cx="89986" cy="146688"/>
                <a:chOff x="6936908" y="4823269"/>
                <a:chExt cx="132099" cy="215338"/>
              </a:xfrm>
            </p:grpSpPr>
            <p:sp>
              <p:nvSpPr>
                <p:cNvPr id="17356" name="Google Shape;17356;p36"/>
                <p:cNvSpPr/>
                <p:nvPr/>
              </p:nvSpPr>
              <p:spPr>
                <a:xfrm>
                  <a:off x="6936908" y="4823269"/>
                  <a:ext cx="99346" cy="21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346" h="215338" extrusionOk="0">
                      <a:moveTo>
                        <a:pt x="98000" y="215338"/>
                      </a:moveTo>
                      <a:cubicBezTo>
                        <a:pt x="97376" y="215338"/>
                        <a:pt x="96820" y="214922"/>
                        <a:pt x="96750" y="214297"/>
                      </a:cubicBezTo>
                      <a:cubicBezTo>
                        <a:pt x="79740" y="138270"/>
                        <a:pt x="46344" y="64882"/>
                        <a:pt x="242" y="2047"/>
                      </a:cubicBezTo>
                      <a:cubicBezTo>
                        <a:pt x="-174" y="1492"/>
                        <a:pt x="-36" y="659"/>
                        <a:pt x="520" y="242"/>
                      </a:cubicBezTo>
                      <a:cubicBezTo>
                        <a:pt x="1075" y="-174"/>
                        <a:pt x="1909" y="-35"/>
                        <a:pt x="2325" y="520"/>
                      </a:cubicBezTo>
                      <a:cubicBezTo>
                        <a:pt x="48635" y="63632"/>
                        <a:pt x="82170" y="137367"/>
                        <a:pt x="99319" y="213741"/>
                      </a:cubicBezTo>
                      <a:cubicBezTo>
                        <a:pt x="99458" y="214436"/>
                        <a:pt x="99042" y="215130"/>
                        <a:pt x="98348" y="215338"/>
                      </a:cubicBezTo>
                      <a:cubicBezTo>
                        <a:pt x="98278" y="215338"/>
                        <a:pt x="98139" y="215338"/>
                        <a:pt x="98070" y="21533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57" name="Google Shape;17357;p36"/>
                <p:cNvSpPr/>
                <p:nvPr/>
              </p:nvSpPr>
              <p:spPr>
                <a:xfrm>
                  <a:off x="7023841" y="4957711"/>
                  <a:ext cx="45166" cy="431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166" h="43194" extrusionOk="0">
                      <a:moveTo>
                        <a:pt x="931" y="43195"/>
                      </a:moveTo>
                      <a:cubicBezTo>
                        <a:pt x="931" y="43195"/>
                        <a:pt x="583" y="43195"/>
                        <a:pt x="375" y="43056"/>
                      </a:cubicBezTo>
                      <a:cubicBezTo>
                        <a:pt x="-42" y="42778"/>
                        <a:pt x="-111" y="42223"/>
                        <a:pt x="166" y="41806"/>
                      </a:cubicBezTo>
                      <a:cubicBezTo>
                        <a:pt x="12317" y="25490"/>
                        <a:pt x="26967" y="11535"/>
                        <a:pt x="43839" y="148"/>
                      </a:cubicBezTo>
                      <a:cubicBezTo>
                        <a:pt x="44255" y="-130"/>
                        <a:pt x="44741" y="9"/>
                        <a:pt x="45019" y="356"/>
                      </a:cubicBezTo>
                      <a:cubicBezTo>
                        <a:pt x="45296" y="773"/>
                        <a:pt x="45158" y="1328"/>
                        <a:pt x="44811" y="1537"/>
                      </a:cubicBezTo>
                      <a:cubicBezTo>
                        <a:pt x="28078" y="12784"/>
                        <a:pt x="13567" y="26601"/>
                        <a:pt x="1555" y="42778"/>
                      </a:cubicBezTo>
                      <a:cubicBezTo>
                        <a:pt x="1347" y="42986"/>
                        <a:pt x="1139" y="43125"/>
                        <a:pt x="861" y="4312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58" name="Google Shape;17358;p36"/>
                <p:cNvSpPr/>
                <p:nvPr/>
              </p:nvSpPr>
              <p:spPr>
                <a:xfrm>
                  <a:off x="6957632" y="4938904"/>
                  <a:ext cx="53189" cy="18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89" h="18399" extrusionOk="0">
                      <a:moveTo>
                        <a:pt x="52281" y="18399"/>
                      </a:moveTo>
                      <a:cubicBezTo>
                        <a:pt x="52281" y="18399"/>
                        <a:pt x="51934" y="18399"/>
                        <a:pt x="51795" y="18260"/>
                      </a:cubicBezTo>
                      <a:cubicBezTo>
                        <a:pt x="36521" y="8401"/>
                        <a:pt x="18885" y="2708"/>
                        <a:pt x="833" y="1736"/>
                      </a:cubicBezTo>
                      <a:cubicBezTo>
                        <a:pt x="347" y="1736"/>
                        <a:pt x="0" y="1319"/>
                        <a:pt x="0" y="834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cubicBezTo>
                        <a:pt x="19302" y="1042"/>
                        <a:pt x="37284" y="6804"/>
                        <a:pt x="52767" y="16802"/>
                      </a:cubicBezTo>
                      <a:cubicBezTo>
                        <a:pt x="53184" y="17080"/>
                        <a:pt x="53323" y="17636"/>
                        <a:pt x="53045" y="17983"/>
                      </a:cubicBezTo>
                      <a:cubicBezTo>
                        <a:pt x="52906" y="18260"/>
                        <a:pt x="52559" y="18399"/>
                        <a:pt x="52281" y="18399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59" name="Google Shape;17359;p36"/>
                <p:cNvSpPr/>
                <p:nvPr/>
              </p:nvSpPr>
              <p:spPr>
                <a:xfrm>
                  <a:off x="6986713" y="4870015"/>
                  <a:ext cx="18194" cy="37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4" h="37506" extrusionOk="0">
                      <a:moveTo>
                        <a:pt x="913" y="37507"/>
                      </a:moveTo>
                      <a:cubicBezTo>
                        <a:pt x="913" y="37507"/>
                        <a:pt x="775" y="37507"/>
                        <a:pt x="705" y="37507"/>
                      </a:cubicBezTo>
                      <a:cubicBezTo>
                        <a:pt x="219" y="37437"/>
                        <a:pt x="-59" y="36951"/>
                        <a:pt x="10" y="36465"/>
                      </a:cubicBezTo>
                      <a:cubicBezTo>
                        <a:pt x="2788" y="23412"/>
                        <a:pt x="8481" y="10914"/>
                        <a:pt x="16604" y="361"/>
                      </a:cubicBezTo>
                      <a:cubicBezTo>
                        <a:pt x="16882" y="-56"/>
                        <a:pt x="17438" y="-125"/>
                        <a:pt x="17854" y="222"/>
                      </a:cubicBezTo>
                      <a:cubicBezTo>
                        <a:pt x="18201" y="500"/>
                        <a:pt x="18340" y="1055"/>
                        <a:pt x="17993" y="1472"/>
                      </a:cubicBezTo>
                      <a:cubicBezTo>
                        <a:pt x="10008" y="11817"/>
                        <a:pt x="4385" y="24037"/>
                        <a:pt x="1746" y="36812"/>
                      </a:cubicBezTo>
                      <a:cubicBezTo>
                        <a:pt x="1677" y="37229"/>
                        <a:pt x="1260" y="37507"/>
                        <a:pt x="913" y="375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60" name="Google Shape;17360;p36"/>
                <p:cNvSpPr/>
                <p:nvPr/>
              </p:nvSpPr>
              <p:spPr>
                <a:xfrm>
                  <a:off x="6948537" y="4874403"/>
                  <a:ext cx="28772" cy="11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72" h="11733" extrusionOk="0">
                      <a:moveTo>
                        <a:pt x="27911" y="11734"/>
                      </a:moveTo>
                      <a:cubicBezTo>
                        <a:pt x="27911" y="11734"/>
                        <a:pt x="27564" y="11734"/>
                        <a:pt x="27425" y="11595"/>
                      </a:cubicBezTo>
                      <a:cubicBezTo>
                        <a:pt x="19579" y="6040"/>
                        <a:pt x="10415" y="2708"/>
                        <a:pt x="833" y="1805"/>
                      </a:cubicBezTo>
                      <a:cubicBezTo>
                        <a:pt x="347" y="1805"/>
                        <a:pt x="0" y="1319"/>
                        <a:pt x="0" y="833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lnTo>
                        <a:pt x="972" y="0"/>
                      </a:lnTo>
                      <a:cubicBezTo>
                        <a:pt x="10831" y="903"/>
                        <a:pt x="20343" y="4374"/>
                        <a:pt x="28397" y="10068"/>
                      </a:cubicBezTo>
                      <a:cubicBezTo>
                        <a:pt x="28814" y="10345"/>
                        <a:pt x="28883" y="10901"/>
                        <a:pt x="28605" y="11317"/>
                      </a:cubicBezTo>
                      <a:cubicBezTo>
                        <a:pt x="28397" y="11526"/>
                        <a:pt x="28189" y="11664"/>
                        <a:pt x="27911" y="1166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61" name="Google Shape;17361;p36"/>
                <p:cNvSpPr/>
                <p:nvPr/>
              </p:nvSpPr>
              <p:spPr>
                <a:xfrm>
                  <a:off x="6961234" y="4840955"/>
                  <a:ext cx="10571" cy="21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1" h="21020" extrusionOk="0">
                      <a:moveTo>
                        <a:pt x="911" y="20951"/>
                      </a:moveTo>
                      <a:cubicBezTo>
                        <a:pt x="911" y="20951"/>
                        <a:pt x="842" y="20951"/>
                        <a:pt x="772" y="20951"/>
                      </a:cubicBezTo>
                      <a:cubicBezTo>
                        <a:pt x="286" y="20951"/>
                        <a:pt x="-61" y="20465"/>
                        <a:pt x="9" y="19979"/>
                      </a:cubicBezTo>
                      <a:cubicBezTo>
                        <a:pt x="911" y="12689"/>
                        <a:pt x="4175" y="5745"/>
                        <a:pt x="9035" y="261"/>
                      </a:cubicBezTo>
                      <a:cubicBezTo>
                        <a:pt x="9382" y="-87"/>
                        <a:pt x="9937" y="-87"/>
                        <a:pt x="10284" y="261"/>
                      </a:cubicBezTo>
                      <a:cubicBezTo>
                        <a:pt x="10632" y="608"/>
                        <a:pt x="10701" y="1163"/>
                        <a:pt x="10284" y="1510"/>
                      </a:cubicBezTo>
                      <a:cubicBezTo>
                        <a:pt x="5633" y="6718"/>
                        <a:pt x="2578" y="13314"/>
                        <a:pt x="1675" y="20257"/>
                      </a:cubicBezTo>
                      <a:cubicBezTo>
                        <a:pt x="1675" y="20673"/>
                        <a:pt x="1259" y="21020"/>
                        <a:pt x="842" y="210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62" name="Google Shape;17362;p36"/>
                <p:cNvSpPr/>
                <p:nvPr/>
              </p:nvSpPr>
              <p:spPr>
                <a:xfrm>
                  <a:off x="7006152" y="4913510"/>
                  <a:ext cx="23670" cy="34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70" h="34420" extrusionOk="0">
                      <a:moveTo>
                        <a:pt x="846" y="34351"/>
                      </a:moveTo>
                      <a:cubicBezTo>
                        <a:pt x="846" y="34351"/>
                        <a:pt x="568" y="34351"/>
                        <a:pt x="498" y="34281"/>
                      </a:cubicBezTo>
                      <a:cubicBezTo>
                        <a:pt x="82" y="34073"/>
                        <a:pt x="-126" y="33518"/>
                        <a:pt x="82" y="33101"/>
                      </a:cubicBezTo>
                      <a:cubicBezTo>
                        <a:pt x="5775" y="21089"/>
                        <a:pt x="13204" y="10050"/>
                        <a:pt x="22161" y="260"/>
                      </a:cubicBezTo>
                      <a:cubicBezTo>
                        <a:pt x="22508" y="-87"/>
                        <a:pt x="23063" y="-87"/>
                        <a:pt x="23411" y="260"/>
                      </a:cubicBezTo>
                      <a:cubicBezTo>
                        <a:pt x="23758" y="608"/>
                        <a:pt x="23758" y="1163"/>
                        <a:pt x="23411" y="1510"/>
                      </a:cubicBezTo>
                      <a:cubicBezTo>
                        <a:pt x="14523" y="11161"/>
                        <a:pt x="7233" y="22062"/>
                        <a:pt x="1609" y="33934"/>
                      </a:cubicBezTo>
                      <a:cubicBezTo>
                        <a:pt x="1470" y="34281"/>
                        <a:pt x="1123" y="34420"/>
                        <a:pt x="846" y="344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63" name="Google Shape;17363;p36"/>
                <p:cNvSpPr/>
                <p:nvPr/>
              </p:nvSpPr>
              <p:spPr>
                <a:xfrm>
                  <a:off x="6973185" y="4990700"/>
                  <a:ext cx="53536" cy="161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36" h="16177" extrusionOk="0">
                      <a:moveTo>
                        <a:pt x="52698" y="16177"/>
                      </a:moveTo>
                      <a:cubicBezTo>
                        <a:pt x="52698" y="16177"/>
                        <a:pt x="52350" y="16177"/>
                        <a:pt x="52211" y="16038"/>
                      </a:cubicBezTo>
                      <a:cubicBezTo>
                        <a:pt x="37215" y="6804"/>
                        <a:pt x="19301" y="1736"/>
                        <a:pt x="1666" y="1736"/>
                      </a:cubicBezTo>
                      <a:lnTo>
                        <a:pt x="902" y="1736"/>
                      </a:lnTo>
                      <a:cubicBezTo>
                        <a:pt x="417" y="1736"/>
                        <a:pt x="0" y="1319"/>
                        <a:pt x="0" y="903"/>
                      </a:cubicBezTo>
                      <a:cubicBezTo>
                        <a:pt x="0" y="417"/>
                        <a:pt x="347" y="0"/>
                        <a:pt x="833" y="0"/>
                      </a:cubicBezTo>
                      <a:cubicBezTo>
                        <a:pt x="1111" y="0"/>
                        <a:pt x="1388" y="0"/>
                        <a:pt x="1666" y="0"/>
                      </a:cubicBezTo>
                      <a:cubicBezTo>
                        <a:pt x="19579" y="0"/>
                        <a:pt x="37839" y="5138"/>
                        <a:pt x="53114" y="14581"/>
                      </a:cubicBezTo>
                      <a:cubicBezTo>
                        <a:pt x="53531" y="14858"/>
                        <a:pt x="53670" y="15344"/>
                        <a:pt x="53392" y="15761"/>
                      </a:cubicBezTo>
                      <a:cubicBezTo>
                        <a:pt x="53253" y="16038"/>
                        <a:pt x="52906" y="16177"/>
                        <a:pt x="52628" y="1617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7364" name="Google Shape;17364;p36"/>
            <p:cNvGrpSpPr/>
            <p:nvPr/>
          </p:nvGrpSpPr>
          <p:grpSpPr>
            <a:xfrm rot="2092781">
              <a:off x="682768" y="140411"/>
              <a:ext cx="252631" cy="253792"/>
              <a:chOff x="62450" y="3879120"/>
              <a:chExt cx="179934" cy="180754"/>
            </a:xfrm>
          </p:grpSpPr>
          <p:sp>
            <p:nvSpPr>
              <p:cNvPr id="17365" name="Google Shape;17365;p36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66" name="Google Shape;17366;p36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7367" name="Google Shape;17367;p36"/>
              <p:cNvGrpSpPr/>
              <p:nvPr/>
            </p:nvGrpSpPr>
            <p:grpSpPr>
              <a:xfrm rot="2546504">
                <a:off x="100156" y="3900105"/>
                <a:ext cx="89986" cy="146688"/>
                <a:chOff x="6936908" y="4823269"/>
                <a:chExt cx="132099" cy="215338"/>
              </a:xfrm>
            </p:grpSpPr>
            <p:sp>
              <p:nvSpPr>
                <p:cNvPr id="17368" name="Google Shape;17368;p36"/>
                <p:cNvSpPr/>
                <p:nvPr/>
              </p:nvSpPr>
              <p:spPr>
                <a:xfrm>
                  <a:off x="6936908" y="4823269"/>
                  <a:ext cx="99346" cy="21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346" h="215338" extrusionOk="0">
                      <a:moveTo>
                        <a:pt x="98000" y="215338"/>
                      </a:moveTo>
                      <a:cubicBezTo>
                        <a:pt x="97376" y="215338"/>
                        <a:pt x="96820" y="214922"/>
                        <a:pt x="96750" y="214297"/>
                      </a:cubicBezTo>
                      <a:cubicBezTo>
                        <a:pt x="79740" y="138270"/>
                        <a:pt x="46344" y="64882"/>
                        <a:pt x="242" y="2047"/>
                      </a:cubicBezTo>
                      <a:cubicBezTo>
                        <a:pt x="-174" y="1492"/>
                        <a:pt x="-36" y="659"/>
                        <a:pt x="520" y="242"/>
                      </a:cubicBezTo>
                      <a:cubicBezTo>
                        <a:pt x="1075" y="-174"/>
                        <a:pt x="1909" y="-35"/>
                        <a:pt x="2325" y="520"/>
                      </a:cubicBezTo>
                      <a:cubicBezTo>
                        <a:pt x="48635" y="63632"/>
                        <a:pt x="82170" y="137367"/>
                        <a:pt x="99319" y="213741"/>
                      </a:cubicBezTo>
                      <a:cubicBezTo>
                        <a:pt x="99458" y="214436"/>
                        <a:pt x="99042" y="215130"/>
                        <a:pt x="98348" y="215338"/>
                      </a:cubicBezTo>
                      <a:cubicBezTo>
                        <a:pt x="98278" y="215338"/>
                        <a:pt x="98139" y="215338"/>
                        <a:pt x="98070" y="21533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69" name="Google Shape;17369;p36"/>
                <p:cNvSpPr/>
                <p:nvPr/>
              </p:nvSpPr>
              <p:spPr>
                <a:xfrm>
                  <a:off x="7023841" y="4957711"/>
                  <a:ext cx="45166" cy="431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166" h="43194" extrusionOk="0">
                      <a:moveTo>
                        <a:pt x="931" y="43195"/>
                      </a:moveTo>
                      <a:cubicBezTo>
                        <a:pt x="931" y="43195"/>
                        <a:pt x="583" y="43195"/>
                        <a:pt x="375" y="43056"/>
                      </a:cubicBezTo>
                      <a:cubicBezTo>
                        <a:pt x="-42" y="42778"/>
                        <a:pt x="-111" y="42223"/>
                        <a:pt x="166" y="41806"/>
                      </a:cubicBezTo>
                      <a:cubicBezTo>
                        <a:pt x="12317" y="25490"/>
                        <a:pt x="26967" y="11535"/>
                        <a:pt x="43839" y="148"/>
                      </a:cubicBezTo>
                      <a:cubicBezTo>
                        <a:pt x="44255" y="-130"/>
                        <a:pt x="44741" y="9"/>
                        <a:pt x="45019" y="356"/>
                      </a:cubicBezTo>
                      <a:cubicBezTo>
                        <a:pt x="45296" y="773"/>
                        <a:pt x="45158" y="1328"/>
                        <a:pt x="44811" y="1537"/>
                      </a:cubicBezTo>
                      <a:cubicBezTo>
                        <a:pt x="28078" y="12784"/>
                        <a:pt x="13567" y="26601"/>
                        <a:pt x="1555" y="42778"/>
                      </a:cubicBezTo>
                      <a:cubicBezTo>
                        <a:pt x="1347" y="42986"/>
                        <a:pt x="1139" y="43125"/>
                        <a:pt x="861" y="4312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70" name="Google Shape;17370;p36"/>
                <p:cNvSpPr/>
                <p:nvPr/>
              </p:nvSpPr>
              <p:spPr>
                <a:xfrm>
                  <a:off x="6957632" y="4938904"/>
                  <a:ext cx="53189" cy="18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89" h="18399" extrusionOk="0">
                      <a:moveTo>
                        <a:pt x="52281" y="18399"/>
                      </a:moveTo>
                      <a:cubicBezTo>
                        <a:pt x="52281" y="18399"/>
                        <a:pt x="51934" y="18399"/>
                        <a:pt x="51795" y="18260"/>
                      </a:cubicBezTo>
                      <a:cubicBezTo>
                        <a:pt x="36521" y="8401"/>
                        <a:pt x="18885" y="2708"/>
                        <a:pt x="833" y="1736"/>
                      </a:cubicBezTo>
                      <a:cubicBezTo>
                        <a:pt x="347" y="1736"/>
                        <a:pt x="0" y="1319"/>
                        <a:pt x="0" y="834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cubicBezTo>
                        <a:pt x="19302" y="1042"/>
                        <a:pt x="37284" y="6804"/>
                        <a:pt x="52767" y="16802"/>
                      </a:cubicBezTo>
                      <a:cubicBezTo>
                        <a:pt x="53184" y="17080"/>
                        <a:pt x="53323" y="17636"/>
                        <a:pt x="53045" y="17983"/>
                      </a:cubicBezTo>
                      <a:cubicBezTo>
                        <a:pt x="52906" y="18260"/>
                        <a:pt x="52559" y="18399"/>
                        <a:pt x="52281" y="18399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71" name="Google Shape;17371;p36"/>
                <p:cNvSpPr/>
                <p:nvPr/>
              </p:nvSpPr>
              <p:spPr>
                <a:xfrm>
                  <a:off x="6986713" y="4870015"/>
                  <a:ext cx="18194" cy="37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4" h="37506" extrusionOk="0">
                      <a:moveTo>
                        <a:pt x="913" y="37507"/>
                      </a:moveTo>
                      <a:cubicBezTo>
                        <a:pt x="913" y="37507"/>
                        <a:pt x="775" y="37507"/>
                        <a:pt x="705" y="37507"/>
                      </a:cubicBezTo>
                      <a:cubicBezTo>
                        <a:pt x="219" y="37437"/>
                        <a:pt x="-59" y="36951"/>
                        <a:pt x="10" y="36465"/>
                      </a:cubicBezTo>
                      <a:cubicBezTo>
                        <a:pt x="2788" y="23412"/>
                        <a:pt x="8481" y="10914"/>
                        <a:pt x="16604" y="361"/>
                      </a:cubicBezTo>
                      <a:cubicBezTo>
                        <a:pt x="16882" y="-56"/>
                        <a:pt x="17438" y="-125"/>
                        <a:pt x="17854" y="222"/>
                      </a:cubicBezTo>
                      <a:cubicBezTo>
                        <a:pt x="18201" y="500"/>
                        <a:pt x="18340" y="1055"/>
                        <a:pt x="17993" y="1472"/>
                      </a:cubicBezTo>
                      <a:cubicBezTo>
                        <a:pt x="10008" y="11817"/>
                        <a:pt x="4385" y="24037"/>
                        <a:pt x="1746" y="36812"/>
                      </a:cubicBezTo>
                      <a:cubicBezTo>
                        <a:pt x="1677" y="37229"/>
                        <a:pt x="1260" y="37507"/>
                        <a:pt x="913" y="375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72" name="Google Shape;17372;p36"/>
                <p:cNvSpPr/>
                <p:nvPr/>
              </p:nvSpPr>
              <p:spPr>
                <a:xfrm>
                  <a:off x="6948537" y="4874403"/>
                  <a:ext cx="28772" cy="11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72" h="11733" extrusionOk="0">
                      <a:moveTo>
                        <a:pt x="27911" y="11734"/>
                      </a:moveTo>
                      <a:cubicBezTo>
                        <a:pt x="27911" y="11734"/>
                        <a:pt x="27564" y="11734"/>
                        <a:pt x="27425" y="11595"/>
                      </a:cubicBezTo>
                      <a:cubicBezTo>
                        <a:pt x="19579" y="6040"/>
                        <a:pt x="10415" y="2708"/>
                        <a:pt x="833" y="1805"/>
                      </a:cubicBezTo>
                      <a:cubicBezTo>
                        <a:pt x="347" y="1805"/>
                        <a:pt x="0" y="1319"/>
                        <a:pt x="0" y="833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lnTo>
                        <a:pt x="972" y="0"/>
                      </a:lnTo>
                      <a:cubicBezTo>
                        <a:pt x="10831" y="903"/>
                        <a:pt x="20343" y="4374"/>
                        <a:pt x="28397" y="10068"/>
                      </a:cubicBezTo>
                      <a:cubicBezTo>
                        <a:pt x="28814" y="10345"/>
                        <a:pt x="28883" y="10901"/>
                        <a:pt x="28605" y="11317"/>
                      </a:cubicBezTo>
                      <a:cubicBezTo>
                        <a:pt x="28397" y="11526"/>
                        <a:pt x="28189" y="11664"/>
                        <a:pt x="27911" y="1166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73" name="Google Shape;17373;p36"/>
                <p:cNvSpPr/>
                <p:nvPr/>
              </p:nvSpPr>
              <p:spPr>
                <a:xfrm>
                  <a:off x="6961234" y="4840955"/>
                  <a:ext cx="10571" cy="21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1" h="21020" extrusionOk="0">
                      <a:moveTo>
                        <a:pt x="911" y="20951"/>
                      </a:moveTo>
                      <a:cubicBezTo>
                        <a:pt x="911" y="20951"/>
                        <a:pt x="842" y="20951"/>
                        <a:pt x="772" y="20951"/>
                      </a:cubicBezTo>
                      <a:cubicBezTo>
                        <a:pt x="286" y="20951"/>
                        <a:pt x="-61" y="20465"/>
                        <a:pt x="9" y="19979"/>
                      </a:cubicBezTo>
                      <a:cubicBezTo>
                        <a:pt x="911" y="12689"/>
                        <a:pt x="4175" y="5745"/>
                        <a:pt x="9035" y="261"/>
                      </a:cubicBezTo>
                      <a:cubicBezTo>
                        <a:pt x="9382" y="-87"/>
                        <a:pt x="9937" y="-87"/>
                        <a:pt x="10284" y="261"/>
                      </a:cubicBezTo>
                      <a:cubicBezTo>
                        <a:pt x="10632" y="608"/>
                        <a:pt x="10701" y="1163"/>
                        <a:pt x="10284" y="1510"/>
                      </a:cubicBezTo>
                      <a:cubicBezTo>
                        <a:pt x="5633" y="6718"/>
                        <a:pt x="2578" y="13314"/>
                        <a:pt x="1675" y="20257"/>
                      </a:cubicBezTo>
                      <a:cubicBezTo>
                        <a:pt x="1675" y="20673"/>
                        <a:pt x="1259" y="21020"/>
                        <a:pt x="842" y="210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74" name="Google Shape;17374;p36"/>
                <p:cNvSpPr/>
                <p:nvPr/>
              </p:nvSpPr>
              <p:spPr>
                <a:xfrm>
                  <a:off x="7006152" y="4913510"/>
                  <a:ext cx="23670" cy="34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70" h="34420" extrusionOk="0">
                      <a:moveTo>
                        <a:pt x="846" y="34351"/>
                      </a:moveTo>
                      <a:cubicBezTo>
                        <a:pt x="846" y="34351"/>
                        <a:pt x="568" y="34351"/>
                        <a:pt x="498" y="34281"/>
                      </a:cubicBezTo>
                      <a:cubicBezTo>
                        <a:pt x="82" y="34073"/>
                        <a:pt x="-126" y="33518"/>
                        <a:pt x="82" y="33101"/>
                      </a:cubicBezTo>
                      <a:cubicBezTo>
                        <a:pt x="5775" y="21089"/>
                        <a:pt x="13204" y="10050"/>
                        <a:pt x="22161" y="260"/>
                      </a:cubicBezTo>
                      <a:cubicBezTo>
                        <a:pt x="22508" y="-87"/>
                        <a:pt x="23063" y="-87"/>
                        <a:pt x="23411" y="260"/>
                      </a:cubicBezTo>
                      <a:cubicBezTo>
                        <a:pt x="23758" y="608"/>
                        <a:pt x="23758" y="1163"/>
                        <a:pt x="23411" y="1510"/>
                      </a:cubicBezTo>
                      <a:cubicBezTo>
                        <a:pt x="14523" y="11161"/>
                        <a:pt x="7233" y="22062"/>
                        <a:pt x="1609" y="33934"/>
                      </a:cubicBezTo>
                      <a:cubicBezTo>
                        <a:pt x="1470" y="34281"/>
                        <a:pt x="1123" y="34420"/>
                        <a:pt x="846" y="344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75" name="Google Shape;17375;p36"/>
                <p:cNvSpPr/>
                <p:nvPr/>
              </p:nvSpPr>
              <p:spPr>
                <a:xfrm>
                  <a:off x="6973185" y="4990700"/>
                  <a:ext cx="53536" cy="161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36" h="16177" extrusionOk="0">
                      <a:moveTo>
                        <a:pt x="52698" y="16177"/>
                      </a:moveTo>
                      <a:cubicBezTo>
                        <a:pt x="52698" y="16177"/>
                        <a:pt x="52350" y="16177"/>
                        <a:pt x="52211" y="16038"/>
                      </a:cubicBezTo>
                      <a:cubicBezTo>
                        <a:pt x="37215" y="6804"/>
                        <a:pt x="19301" y="1736"/>
                        <a:pt x="1666" y="1736"/>
                      </a:cubicBezTo>
                      <a:lnTo>
                        <a:pt x="902" y="1736"/>
                      </a:lnTo>
                      <a:cubicBezTo>
                        <a:pt x="417" y="1736"/>
                        <a:pt x="0" y="1319"/>
                        <a:pt x="0" y="903"/>
                      </a:cubicBezTo>
                      <a:cubicBezTo>
                        <a:pt x="0" y="417"/>
                        <a:pt x="347" y="0"/>
                        <a:pt x="833" y="0"/>
                      </a:cubicBezTo>
                      <a:cubicBezTo>
                        <a:pt x="1111" y="0"/>
                        <a:pt x="1388" y="0"/>
                        <a:pt x="1666" y="0"/>
                      </a:cubicBezTo>
                      <a:cubicBezTo>
                        <a:pt x="19579" y="0"/>
                        <a:pt x="37839" y="5138"/>
                        <a:pt x="53114" y="14581"/>
                      </a:cubicBezTo>
                      <a:cubicBezTo>
                        <a:pt x="53531" y="14858"/>
                        <a:pt x="53670" y="15344"/>
                        <a:pt x="53392" y="15761"/>
                      </a:cubicBezTo>
                      <a:cubicBezTo>
                        <a:pt x="53253" y="16038"/>
                        <a:pt x="52906" y="16177"/>
                        <a:pt x="52628" y="1617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7376" name="Google Shape;17376;p36"/>
            <p:cNvGrpSpPr/>
            <p:nvPr/>
          </p:nvGrpSpPr>
          <p:grpSpPr>
            <a:xfrm flipH="1">
              <a:off x="8226678" y="178333"/>
              <a:ext cx="175120" cy="178001"/>
              <a:chOff x="4960130" y="3783548"/>
              <a:chExt cx="125113" cy="127144"/>
            </a:xfrm>
          </p:grpSpPr>
          <p:sp>
            <p:nvSpPr>
              <p:cNvPr id="17377" name="Google Shape;17377;p36"/>
              <p:cNvSpPr/>
              <p:nvPr/>
            </p:nvSpPr>
            <p:spPr>
              <a:xfrm>
                <a:off x="4960130" y="3783548"/>
                <a:ext cx="125113" cy="127144"/>
              </a:xfrm>
              <a:custGeom>
                <a:avLst/>
                <a:gdLst/>
                <a:ahLst/>
                <a:cxnLst/>
                <a:rect l="l" t="t" r="r" b="b"/>
                <a:pathLst>
                  <a:path w="183989" h="186976" extrusionOk="0">
                    <a:moveTo>
                      <a:pt x="2106" y="101794"/>
                    </a:moveTo>
                    <a:cubicBezTo>
                      <a:pt x="4258" y="98600"/>
                      <a:pt x="7869" y="96725"/>
                      <a:pt x="11409" y="95267"/>
                    </a:cubicBezTo>
                    <a:cubicBezTo>
                      <a:pt x="23491" y="90407"/>
                      <a:pt x="37238" y="89851"/>
                      <a:pt x="49735" y="93601"/>
                    </a:cubicBezTo>
                    <a:cubicBezTo>
                      <a:pt x="43070" y="89504"/>
                      <a:pt x="37793" y="83325"/>
                      <a:pt x="34738" y="76174"/>
                    </a:cubicBezTo>
                    <a:cubicBezTo>
                      <a:pt x="33489" y="73188"/>
                      <a:pt x="32586" y="69855"/>
                      <a:pt x="33419" y="66731"/>
                    </a:cubicBezTo>
                    <a:cubicBezTo>
                      <a:pt x="34252" y="63607"/>
                      <a:pt x="37377" y="60205"/>
                      <a:pt x="40570" y="60621"/>
                    </a:cubicBezTo>
                    <a:cubicBezTo>
                      <a:pt x="32586" y="51873"/>
                      <a:pt x="29670" y="38750"/>
                      <a:pt x="33211" y="27433"/>
                    </a:cubicBezTo>
                    <a:cubicBezTo>
                      <a:pt x="34391" y="23615"/>
                      <a:pt x="36544" y="19796"/>
                      <a:pt x="40084" y="17991"/>
                    </a:cubicBezTo>
                    <a:cubicBezTo>
                      <a:pt x="43834" y="16186"/>
                      <a:pt x="48208" y="16949"/>
                      <a:pt x="52235" y="18130"/>
                    </a:cubicBezTo>
                    <a:cubicBezTo>
                      <a:pt x="62788" y="21254"/>
                      <a:pt x="72578" y="26809"/>
                      <a:pt x="80632" y="34238"/>
                    </a:cubicBezTo>
                    <a:cubicBezTo>
                      <a:pt x="85700" y="31877"/>
                      <a:pt x="91949" y="34029"/>
                      <a:pt x="96045" y="37917"/>
                    </a:cubicBezTo>
                    <a:cubicBezTo>
                      <a:pt x="100142" y="41805"/>
                      <a:pt x="102364" y="47082"/>
                      <a:pt x="104586" y="52290"/>
                    </a:cubicBezTo>
                    <a:cubicBezTo>
                      <a:pt x="100142" y="37154"/>
                      <a:pt x="103752" y="19796"/>
                      <a:pt x="113958" y="7785"/>
                    </a:cubicBezTo>
                    <a:cubicBezTo>
                      <a:pt x="117499" y="3619"/>
                      <a:pt x="122360" y="-200"/>
                      <a:pt x="127845" y="8"/>
                    </a:cubicBezTo>
                    <a:cubicBezTo>
                      <a:pt x="133191" y="217"/>
                      <a:pt x="137704" y="4174"/>
                      <a:pt x="140967" y="8409"/>
                    </a:cubicBezTo>
                    <a:cubicBezTo>
                      <a:pt x="147216" y="16533"/>
                      <a:pt x="150757" y="26461"/>
                      <a:pt x="151243" y="36668"/>
                    </a:cubicBezTo>
                    <a:cubicBezTo>
                      <a:pt x="158672" y="36807"/>
                      <a:pt x="164990" y="43125"/>
                      <a:pt x="167073" y="50276"/>
                    </a:cubicBezTo>
                    <a:cubicBezTo>
                      <a:pt x="169156" y="57427"/>
                      <a:pt x="167837" y="65134"/>
                      <a:pt x="165615" y="72286"/>
                    </a:cubicBezTo>
                    <a:cubicBezTo>
                      <a:pt x="170753" y="68814"/>
                      <a:pt x="178460" y="71383"/>
                      <a:pt x="181723" y="76729"/>
                    </a:cubicBezTo>
                    <a:cubicBezTo>
                      <a:pt x="184986" y="82075"/>
                      <a:pt x="184431" y="89018"/>
                      <a:pt x="181931" y="94711"/>
                    </a:cubicBezTo>
                    <a:cubicBezTo>
                      <a:pt x="179431" y="100405"/>
                      <a:pt x="175127" y="105126"/>
                      <a:pt x="170892" y="109709"/>
                    </a:cubicBezTo>
                    <a:cubicBezTo>
                      <a:pt x="173808" y="112208"/>
                      <a:pt x="174433" y="116721"/>
                      <a:pt x="173113" y="120331"/>
                    </a:cubicBezTo>
                    <a:cubicBezTo>
                      <a:pt x="171794" y="123942"/>
                      <a:pt x="168878" y="126788"/>
                      <a:pt x="165823" y="129080"/>
                    </a:cubicBezTo>
                    <a:cubicBezTo>
                      <a:pt x="155270" y="136786"/>
                      <a:pt x="140898" y="138939"/>
                      <a:pt x="128539" y="134704"/>
                    </a:cubicBezTo>
                    <a:cubicBezTo>
                      <a:pt x="133330" y="141716"/>
                      <a:pt x="132080" y="150950"/>
                      <a:pt x="129094" y="158865"/>
                    </a:cubicBezTo>
                    <a:cubicBezTo>
                      <a:pt x="126109" y="166780"/>
                      <a:pt x="119096" y="173029"/>
                      <a:pt x="110904" y="175182"/>
                    </a:cubicBezTo>
                    <a:cubicBezTo>
                      <a:pt x="107154" y="176154"/>
                      <a:pt x="102850" y="176154"/>
                      <a:pt x="99933" y="173654"/>
                    </a:cubicBezTo>
                    <a:cubicBezTo>
                      <a:pt x="95074" y="180319"/>
                      <a:pt x="87783" y="185527"/>
                      <a:pt x="79590" y="186707"/>
                    </a:cubicBezTo>
                    <a:cubicBezTo>
                      <a:pt x="71398" y="187957"/>
                      <a:pt x="62441" y="184833"/>
                      <a:pt x="57650" y="178028"/>
                    </a:cubicBezTo>
                    <a:cubicBezTo>
                      <a:pt x="52860" y="171294"/>
                      <a:pt x="53137" y="161087"/>
                      <a:pt x="59039" y="155255"/>
                    </a:cubicBezTo>
                    <a:cubicBezTo>
                      <a:pt x="48555" y="156088"/>
                      <a:pt x="37793" y="153450"/>
                      <a:pt x="28906" y="147826"/>
                    </a:cubicBezTo>
                    <a:cubicBezTo>
                      <a:pt x="25921" y="145951"/>
                      <a:pt x="23074" y="143660"/>
                      <a:pt x="21616" y="140536"/>
                    </a:cubicBezTo>
                    <a:cubicBezTo>
                      <a:pt x="20158" y="137342"/>
                      <a:pt x="19880" y="133523"/>
                      <a:pt x="22588" y="131371"/>
                    </a:cubicBezTo>
                    <a:cubicBezTo>
                      <a:pt x="16200" y="128733"/>
                      <a:pt x="9535" y="126025"/>
                      <a:pt x="4883" y="120887"/>
                    </a:cubicBezTo>
                    <a:cubicBezTo>
                      <a:pt x="231" y="115749"/>
                      <a:pt x="-1852" y="107556"/>
                      <a:pt x="2036" y="10186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78" name="Google Shape;17378;p36"/>
              <p:cNvSpPr/>
              <p:nvPr/>
            </p:nvSpPr>
            <p:spPr>
              <a:xfrm>
                <a:off x="4960130" y="3783548"/>
                <a:ext cx="125113" cy="127144"/>
              </a:xfrm>
              <a:custGeom>
                <a:avLst/>
                <a:gdLst/>
                <a:ahLst/>
                <a:cxnLst/>
                <a:rect l="l" t="t" r="r" b="b"/>
                <a:pathLst>
                  <a:path w="183989" h="186976" extrusionOk="0">
                    <a:moveTo>
                      <a:pt x="2106" y="101794"/>
                    </a:moveTo>
                    <a:cubicBezTo>
                      <a:pt x="4258" y="98600"/>
                      <a:pt x="7869" y="96725"/>
                      <a:pt x="11409" y="95267"/>
                    </a:cubicBezTo>
                    <a:cubicBezTo>
                      <a:pt x="23491" y="90407"/>
                      <a:pt x="37238" y="89851"/>
                      <a:pt x="49735" y="93601"/>
                    </a:cubicBezTo>
                    <a:cubicBezTo>
                      <a:pt x="43070" y="89504"/>
                      <a:pt x="37793" y="83325"/>
                      <a:pt x="34738" y="76174"/>
                    </a:cubicBezTo>
                    <a:cubicBezTo>
                      <a:pt x="33489" y="73188"/>
                      <a:pt x="32586" y="69855"/>
                      <a:pt x="33419" y="66731"/>
                    </a:cubicBezTo>
                    <a:cubicBezTo>
                      <a:pt x="34252" y="63607"/>
                      <a:pt x="37377" y="60205"/>
                      <a:pt x="40570" y="60621"/>
                    </a:cubicBezTo>
                    <a:cubicBezTo>
                      <a:pt x="32586" y="51873"/>
                      <a:pt x="29670" y="38750"/>
                      <a:pt x="33211" y="27433"/>
                    </a:cubicBezTo>
                    <a:cubicBezTo>
                      <a:pt x="34391" y="23615"/>
                      <a:pt x="36544" y="19796"/>
                      <a:pt x="40084" y="17991"/>
                    </a:cubicBezTo>
                    <a:cubicBezTo>
                      <a:pt x="43834" y="16186"/>
                      <a:pt x="48208" y="16949"/>
                      <a:pt x="52235" y="18130"/>
                    </a:cubicBezTo>
                    <a:cubicBezTo>
                      <a:pt x="62788" y="21254"/>
                      <a:pt x="72578" y="26809"/>
                      <a:pt x="80632" y="34238"/>
                    </a:cubicBezTo>
                    <a:cubicBezTo>
                      <a:pt x="85700" y="31877"/>
                      <a:pt x="91949" y="34029"/>
                      <a:pt x="96045" y="37917"/>
                    </a:cubicBezTo>
                    <a:cubicBezTo>
                      <a:pt x="100142" y="41805"/>
                      <a:pt x="102364" y="47082"/>
                      <a:pt x="104586" y="52290"/>
                    </a:cubicBezTo>
                    <a:cubicBezTo>
                      <a:pt x="100142" y="37154"/>
                      <a:pt x="103752" y="19796"/>
                      <a:pt x="113958" y="7785"/>
                    </a:cubicBezTo>
                    <a:cubicBezTo>
                      <a:pt x="117499" y="3619"/>
                      <a:pt x="122360" y="-200"/>
                      <a:pt x="127845" y="8"/>
                    </a:cubicBezTo>
                    <a:cubicBezTo>
                      <a:pt x="133191" y="217"/>
                      <a:pt x="137704" y="4174"/>
                      <a:pt x="140967" y="8409"/>
                    </a:cubicBezTo>
                    <a:cubicBezTo>
                      <a:pt x="147216" y="16533"/>
                      <a:pt x="150757" y="26461"/>
                      <a:pt x="151243" y="36668"/>
                    </a:cubicBezTo>
                    <a:cubicBezTo>
                      <a:pt x="158672" y="36807"/>
                      <a:pt x="164990" y="43125"/>
                      <a:pt x="167073" y="50276"/>
                    </a:cubicBezTo>
                    <a:cubicBezTo>
                      <a:pt x="169156" y="57427"/>
                      <a:pt x="167837" y="65134"/>
                      <a:pt x="165615" y="72286"/>
                    </a:cubicBezTo>
                    <a:cubicBezTo>
                      <a:pt x="170753" y="68814"/>
                      <a:pt x="178460" y="71383"/>
                      <a:pt x="181723" y="76729"/>
                    </a:cubicBezTo>
                    <a:cubicBezTo>
                      <a:pt x="184986" y="82075"/>
                      <a:pt x="184431" y="89018"/>
                      <a:pt x="181931" y="94711"/>
                    </a:cubicBezTo>
                    <a:cubicBezTo>
                      <a:pt x="179431" y="100405"/>
                      <a:pt x="175127" y="105126"/>
                      <a:pt x="170892" y="109709"/>
                    </a:cubicBezTo>
                    <a:cubicBezTo>
                      <a:pt x="173808" y="112208"/>
                      <a:pt x="174433" y="116721"/>
                      <a:pt x="173113" y="120331"/>
                    </a:cubicBezTo>
                    <a:cubicBezTo>
                      <a:pt x="171794" y="123942"/>
                      <a:pt x="168878" y="126788"/>
                      <a:pt x="165823" y="129080"/>
                    </a:cubicBezTo>
                    <a:cubicBezTo>
                      <a:pt x="155270" y="136786"/>
                      <a:pt x="140898" y="138939"/>
                      <a:pt x="128539" y="134704"/>
                    </a:cubicBezTo>
                    <a:cubicBezTo>
                      <a:pt x="133330" y="141716"/>
                      <a:pt x="132080" y="150950"/>
                      <a:pt x="129094" y="158865"/>
                    </a:cubicBezTo>
                    <a:cubicBezTo>
                      <a:pt x="126109" y="166780"/>
                      <a:pt x="119096" y="173029"/>
                      <a:pt x="110904" y="175182"/>
                    </a:cubicBezTo>
                    <a:cubicBezTo>
                      <a:pt x="107154" y="176154"/>
                      <a:pt x="102850" y="176154"/>
                      <a:pt x="99933" y="173654"/>
                    </a:cubicBezTo>
                    <a:cubicBezTo>
                      <a:pt x="95074" y="180319"/>
                      <a:pt x="87783" y="185527"/>
                      <a:pt x="79590" y="186707"/>
                    </a:cubicBezTo>
                    <a:cubicBezTo>
                      <a:pt x="71398" y="187957"/>
                      <a:pt x="62441" y="184833"/>
                      <a:pt x="57650" y="178028"/>
                    </a:cubicBezTo>
                    <a:cubicBezTo>
                      <a:pt x="52860" y="171294"/>
                      <a:pt x="53137" y="161087"/>
                      <a:pt x="59039" y="155255"/>
                    </a:cubicBezTo>
                    <a:cubicBezTo>
                      <a:pt x="48555" y="156088"/>
                      <a:pt x="37793" y="153450"/>
                      <a:pt x="28906" y="147826"/>
                    </a:cubicBezTo>
                    <a:cubicBezTo>
                      <a:pt x="25921" y="145951"/>
                      <a:pt x="23074" y="143660"/>
                      <a:pt x="21616" y="140536"/>
                    </a:cubicBezTo>
                    <a:cubicBezTo>
                      <a:pt x="20158" y="137342"/>
                      <a:pt x="19880" y="133523"/>
                      <a:pt x="22588" y="131371"/>
                    </a:cubicBezTo>
                    <a:cubicBezTo>
                      <a:pt x="16200" y="128733"/>
                      <a:pt x="9535" y="126025"/>
                      <a:pt x="4883" y="120887"/>
                    </a:cubicBezTo>
                    <a:cubicBezTo>
                      <a:pt x="231" y="115749"/>
                      <a:pt x="-1852" y="107556"/>
                      <a:pt x="2036" y="10186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7379" name="Google Shape;17379;p36"/>
              <p:cNvGrpSpPr/>
              <p:nvPr/>
            </p:nvGrpSpPr>
            <p:grpSpPr>
              <a:xfrm>
                <a:off x="4977031" y="3800989"/>
                <a:ext cx="91743" cy="91912"/>
                <a:chOff x="6688936" y="5233127"/>
                <a:chExt cx="134679" cy="134927"/>
              </a:xfrm>
            </p:grpSpPr>
            <p:sp>
              <p:nvSpPr>
                <p:cNvPr id="17380" name="Google Shape;17380;p36"/>
                <p:cNvSpPr/>
                <p:nvPr/>
              </p:nvSpPr>
              <p:spPr>
                <a:xfrm>
                  <a:off x="6709459" y="5239857"/>
                  <a:ext cx="114156" cy="1281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156" h="128197" extrusionOk="0">
                      <a:moveTo>
                        <a:pt x="112783" y="128197"/>
                      </a:moveTo>
                      <a:cubicBezTo>
                        <a:pt x="112783" y="128197"/>
                        <a:pt x="112228" y="128128"/>
                        <a:pt x="111950" y="127919"/>
                      </a:cubicBezTo>
                      <a:cubicBezTo>
                        <a:pt x="66682" y="94246"/>
                        <a:pt x="28009" y="50713"/>
                        <a:pt x="167" y="2042"/>
                      </a:cubicBezTo>
                      <a:cubicBezTo>
                        <a:pt x="-180" y="1417"/>
                        <a:pt x="28" y="584"/>
                        <a:pt x="653" y="167"/>
                      </a:cubicBezTo>
                      <a:cubicBezTo>
                        <a:pt x="1347" y="-180"/>
                        <a:pt x="2111" y="28"/>
                        <a:pt x="2528" y="653"/>
                      </a:cubicBezTo>
                      <a:cubicBezTo>
                        <a:pt x="30231" y="49046"/>
                        <a:pt x="68626" y="92301"/>
                        <a:pt x="113616" y="125767"/>
                      </a:cubicBezTo>
                      <a:cubicBezTo>
                        <a:pt x="114242" y="126184"/>
                        <a:pt x="114311" y="127086"/>
                        <a:pt x="113894" y="127642"/>
                      </a:cubicBezTo>
                      <a:cubicBezTo>
                        <a:pt x="113616" y="127989"/>
                        <a:pt x="113200" y="128197"/>
                        <a:pt x="112783" y="12819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81" name="Google Shape;17381;p36"/>
                <p:cNvSpPr/>
                <p:nvPr/>
              </p:nvSpPr>
              <p:spPr>
                <a:xfrm>
                  <a:off x="6782047" y="5233127"/>
                  <a:ext cx="7309" cy="104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9" h="104794" extrusionOk="0">
                      <a:moveTo>
                        <a:pt x="4995" y="104794"/>
                      </a:moveTo>
                      <a:cubicBezTo>
                        <a:pt x="4301" y="104794"/>
                        <a:pt x="3745" y="104308"/>
                        <a:pt x="3676" y="103614"/>
                      </a:cubicBezTo>
                      <a:cubicBezTo>
                        <a:pt x="-1531" y="69524"/>
                        <a:pt x="-1184" y="35086"/>
                        <a:pt x="4578" y="1135"/>
                      </a:cubicBezTo>
                      <a:cubicBezTo>
                        <a:pt x="4717" y="371"/>
                        <a:pt x="5342" y="-115"/>
                        <a:pt x="6175" y="24"/>
                      </a:cubicBezTo>
                      <a:cubicBezTo>
                        <a:pt x="6939" y="163"/>
                        <a:pt x="7425" y="857"/>
                        <a:pt x="7286" y="1621"/>
                      </a:cubicBezTo>
                      <a:cubicBezTo>
                        <a:pt x="1593" y="35294"/>
                        <a:pt x="1246" y="69454"/>
                        <a:pt x="6383" y="103267"/>
                      </a:cubicBezTo>
                      <a:cubicBezTo>
                        <a:pt x="6522" y="104031"/>
                        <a:pt x="5967" y="104725"/>
                        <a:pt x="5203" y="104794"/>
                      </a:cubicBezTo>
                      <a:cubicBezTo>
                        <a:pt x="5203" y="104794"/>
                        <a:pt x="5064" y="104794"/>
                        <a:pt x="4995" y="10479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82" name="Google Shape;17382;p36"/>
                <p:cNvSpPr/>
                <p:nvPr/>
              </p:nvSpPr>
              <p:spPr>
                <a:xfrm>
                  <a:off x="6688936" y="5322280"/>
                  <a:ext cx="100386" cy="18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386" h="18349" extrusionOk="0">
                      <a:moveTo>
                        <a:pt x="99077" y="18280"/>
                      </a:moveTo>
                      <a:cubicBezTo>
                        <a:pt x="99077" y="18280"/>
                        <a:pt x="98800" y="18280"/>
                        <a:pt x="98591" y="18211"/>
                      </a:cubicBezTo>
                      <a:cubicBezTo>
                        <a:pt x="67764" y="7033"/>
                        <a:pt x="34160" y="1686"/>
                        <a:pt x="1388" y="2866"/>
                      </a:cubicBezTo>
                      <a:cubicBezTo>
                        <a:pt x="555" y="2936"/>
                        <a:pt x="0" y="2311"/>
                        <a:pt x="0" y="1547"/>
                      </a:cubicBezTo>
                      <a:cubicBezTo>
                        <a:pt x="0" y="784"/>
                        <a:pt x="555" y="159"/>
                        <a:pt x="1319" y="159"/>
                      </a:cubicBezTo>
                      <a:cubicBezTo>
                        <a:pt x="34437" y="-1022"/>
                        <a:pt x="68389" y="4394"/>
                        <a:pt x="99494" y="15711"/>
                      </a:cubicBezTo>
                      <a:cubicBezTo>
                        <a:pt x="100188" y="15989"/>
                        <a:pt x="100535" y="16753"/>
                        <a:pt x="100327" y="17447"/>
                      </a:cubicBezTo>
                      <a:cubicBezTo>
                        <a:pt x="100119" y="18003"/>
                        <a:pt x="99633" y="18350"/>
                        <a:pt x="99077" y="1835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83" name="Google Shape;17383;p36"/>
                <p:cNvSpPr/>
                <p:nvPr/>
              </p:nvSpPr>
              <p:spPr>
                <a:xfrm>
                  <a:off x="6784071" y="5290842"/>
                  <a:ext cx="29637" cy="2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37" h="26875" extrusionOk="0">
                      <a:moveTo>
                        <a:pt x="888" y="26806"/>
                      </a:moveTo>
                      <a:cubicBezTo>
                        <a:pt x="888" y="26806"/>
                        <a:pt x="471" y="26806"/>
                        <a:pt x="332" y="26597"/>
                      </a:cubicBezTo>
                      <a:cubicBezTo>
                        <a:pt x="-84" y="26250"/>
                        <a:pt x="-84" y="25695"/>
                        <a:pt x="193" y="25348"/>
                      </a:cubicBezTo>
                      <a:cubicBezTo>
                        <a:pt x="8247" y="15558"/>
                        <a:pt x="17690" y="7088"/>
                        <a:pt x="28243" y="144"/>
                      </a:cubicBezTo>
                      <a:cubicBezTo>
                        <a:pt x="28660" y="-133"/>
                        <a:pt x="29215" y="5"/>
                        <a:pt x="29493" y="422"/>
                      </a:cubicBezTo>
                      <a:cubicBezTo>
                        <a:pt x="29771" y="839"/>
                        <a:pt x="29632" y="1394"/>
                        <a:pt x="29215" y="1672"/>
                      </a:cubicBezTo>
                      <a:cubicBezTo>
                        <a:pt x="18801" y="8546"/>
                        <a:pt x="9497" y="16877"/>
                        <a:pt x="1513" y="26528"/>
                      </a:cubicBezTo>
                      <a:cubicBezTo>
                        <a:pt x="1304" y="26736"/>
                        <a:pt x="1096" y="26875"/>
                        <a:pt x="818" y="2687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84" name="Google Shape;17384;p36"/>
                <p:cNvSpPr/>
                <p:nvPr/>
              </p:nvSpPr>
              <p:spPr>
                <a:xfrm>
                  <a:off x="6770534" y="5272119"/>
                  <a:ext cx="13047" cy="17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47" h="17756" extrusionOk="0">
                      <a:moveTo>
                        <a:pt x="12202" y="17757"/>
                      </a:moveTo>
                      <a:cubicBezTo>
                        <a:pt x="12202" y="17757"/>
                        <a:pt x="11578" y="17548"/>
                        <a:pt x="11369" y="17271"/>
                      </a:cubicBezTo>
                      <a:cubicBezTo>
                        <a:pt x="8523" y="11508"/>
                        <a:pt x="4843" y="6231"/>
                        <a:pt x="260" y="1579"/>
                      </a:cubicBezTo>
                      <a:cubicBezTo>
                        <a:pt x="-87" y="1232"/>
                        <a:pt x="-87" y="677"/>
                        <a:pt x="260" y="260"/>
                      </a:cubicBezTo>
                      <a:cubicBezTo>
                        <a:pt x="607" y="-87"/>
                        <a:pt x="1163" y="-87"/>
                        <a:pt x="1579" y="260"/>
                      </a:cubicBezTo>
                      <a:cubicBezTo>
                        <a:pt x="6231" y="4982"/>
                        <a:pt x="10050" y="10466"/>
                        <a:pt x="12966" y="16438"/>
                      </a:cubicBezTo>
                      <a:cubicBezTo>
                        <a:pt x="13174" y="16924"/>
                        <a:pt x="12966" y="17409"/>
                        <a:pt x="12550" y="17618"/>
                      </a:cubicBezTo>
                      <a:cubicBezTo>
                        <a:pt x="12411" y="17618"/>
                        <a:pt x="12272" y="17687"/>
                        <a:pt x="12133" y="1768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85" name="Google Shape;17385;p36"/>
                <p:cNvSpPr/>
                <p:nvPr/>
              </p:nvSpPr>
              <p:spPr>
                <a:xfrm>
                  <a:off x="6753504" y="5266536"/>
                  <a:ext cx="5845" cy="38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5" h="38266" extrusionOk="0">
                      <a:moveTo>
                        <a:pt x="905" y="38267"/>
                      </a:moveTo>
                      <a:cubicBezTo>
                        <a:pt x="419" y="38267"/>
                        <a:pt x="3" y="37850"/>
                        <a:pt x="3" y="37364"/>
                      </a:cubicBezTo>
                      <a:cubicBezTo>
                        <a:pt x="-67" y="25006"/>
                        <a:pt x="1252" y="12716"/>
                        <a:pt x="4030" y="705"/>
                      </a:cubicBezTo>
                      <a:cubicBezTo>
                        <a:pt x="4168" y="219"/>
                        <a:pt x="4654" y="-59"/>
                        <a:pt x="5140" y="10"/>
                      </a:cubicBezTo>
                      <a:cubicBezTo>
                        <a:pt x="5626" y="149"/>
                        <a:pt x="5904" y="636"/>
                        <a:pt x="5835" y="1122"/>
                      </a:cubicBezTo>
                      <a:cubicBezTo>
                        <a:pt x="3127" y="12994"/>
                        <a:pt x="1808" y="25214"/>
                        <a:pt x="1877" y="37364"/>
                      </a:cubicBezTo>
                      <a:cubicBezTo>
                        <a:pt x="1877" y="37850"/>
                        <a:pt x="1460" y="38267"/>
                        <a:pt x="975" y="38267"/>
                      </a:cubicBezTo>
                      <a:lnTo>
                        <a:pt x="975" y="38267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86" name="Google Shape;17386;p36"/>
                <p:cNvSpPr/>
                <p:nvPr/>
              </p:nvSpPr>
              <p:spPr>
                <a:xfrm>
                  <a:off x="6713237" y="5274185"/>
                  <a:ext cx="21384" cy="52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84" h="5207" extrusionOk="0">
                      <a:moveTo>
                        <a:pt x="20551" y="5138"/>
                      </a:moveTo>
                      <a:cubicBezTo>
                        <a:pt x="20551" y="5138"/>
                        <a:pt x="20343" y="5138"/>
                        <a:pt x="20274" y="5138"/>
                      </a:cubicBezTo>
                      <a:cubicBezTo>
                        <a:pt x="14025" y="3055"/>
                        <a:pt x="7498" y="1944"/>
                        <a:pt x="903" y="1805"/>
                      </a:cubicBezTo>
                      <a:cubicBezTo>
                        <a:pt x="417" y="1805"/>
                        <a:pt x="0" y="1389"/>
                        <a:pt x="0" y="903"/>
                      </a:cubicBezTo>
                      <a:cubicBezTo>
                        <a:pt x="0" y="417"/>
                        <a:pt x="347" y="69"/>
                        <a:pt x="903" y="0"/>
                      </a:cubicBezTo>
                      <a:cubicBezTo>
                        <a:pt x="7637" y="139"/>
                        <a:pt x="14303" y="1250"/>
                        <a:pt x="20760" y="3402"/>
                      </a:cubicBezTo>
                      <a:cubicBezTo>
                        <a:pt x="21246" y="3541"/>
                        <a:pt x="21523" y="4096"/>
                        <a:pt x="21315" y="4582"/>
                      </a:cubicBezTo>
                      <a:cubicBezTo>
                        <a:pt x="21176" y="4929"/>
                        <a:pt x="20829" y="5207"/>
                        <a:pt x="20482" y="52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87" name="Google Shape;17387;p36"/>
                <p:cNvSpPr/>
                <p:nvPr/>
              </p:nvSpPr>
              <p:spPr>
                <a:xfrm>
                  <a:off x="6738685" y="5331909"/>
                  <a:ext cx="27924" cy="16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24" h="16358" extrusionOk="0">
                      <a:moveTo>
                        <a:pt x="866" y="16289"/>
                      </a:moveTo>
                      <a:cubicBezTo>
                        <a:pt x="866" y="16289"/>
                        <a:pt x="310" y="16150"/>
                        <a:pt x="172" y="15942"/>
                      </a:cubicBezTo>
                      <a:cubicBezTo>
                        <a:pt x="-106" y="15525"/>
                        <a:pt x="-37" y="14970"/>
                        <a:pt x="310" y="14692"/>
                      </a:cubicBezTo>
                      <a:cubicBezTo>
                        <a:pt x="8295" y="8443"/>
                        <a:pt x="17182" y="3514"/>
                        <a:pt x="26694" y="42"/>
                      </a:cubicBezTo>
                      <a:cubicBezTo>
                        <a:pt x="27180" y="-97"/>
                        <a:pt x="27666" y="112"/>
                        <a:pt x="27874" y="597"/>
                      </a:cubicBezTo>
                      <a:cubicBezTo>
                        <a:pt x="28013" y="1083"/>
                        <a:pt x="27874" y="1570"/>
                        <a:pt x="27319" y="1778"/>
                      </a:cubicBezTo>
                      <a:cubicBezTo>
                        <a:pt x="18015" y="5250"/>
                        <a:pt x="9267" y="10040"/>
                        <a:pt x="1421" y="16150"/>
                      </a:cubicBezTo>
                      <a:cubicBezTo>
                        <a:pt x="1282" y="16289"/>
                        <a:pt x="1074" y="16358"/>
                        <a:pt x="866" y="1635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88" name="Google Shape;17388;p36"/>
                <p:cNvSpPr/>
                <p:nvPr/>
              </p:nvSpPr>
              <p:spPr>
                <a:xfrm>
                  <a:off x="6713324" y="5310306"/>
                  <a:ext cx="20053" cy="162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3" h="16229" extrusionOk="0">
                      <a:moveTo>
                        <a:pt x="19076" y="16229"/>
                      </a:moveTo>
                      <a:cubicBezTo>
                        <a:pt x="19076" y="16229"/>
                        <a:pt x="18729" y="16229"/>
                        <a:pt x="18590" y="16091"/>
                      </a:cubicBezTo>
                      <a:cubicBezTo>
                        <a:pt x="11925" y="11994"/>
                        <a:pt x="5745" y="7134"/>
                        <a:pt x="260" y="1579"/>
                      </a:cubicBezTo>
                      <a:cubicBezTo>
                        <a:pt x="-87" y="1232"/>
                        <a:pt x="-87" y="677"/>
                        <a:pt x="260" y="260"/>
                      </a:cubicBezTo>
                      <a:cubicBezTo>
                        <a:pt x="607" y="-87"/>
                        <a:pt x="1163" y="-87"/>
                        <a:pt x="1579" y="260"/>
                      </a:cubicBezTo>
                      <a:cubicBezTo>
                        <a:pt x="6995" y="5676"/>
                        <a:pt x="13105" y="10466"/>
                        <a:pt x="19631" y="14493"/>
                      </a:cubicBezTo>
                      <a:cubicBezTo>
                        <a:pt x="20048" y="14771"/>
                        <a:pt x="20187" y="15327"/>
                        <a:pt x="19909" y="15743"/>
                      </a:cubicBezTo>
                      <a:cubicBezTo>
                        <a:pt x="19770" y="16021"/>
                        <a:pt x="19423" y="16160"/>
                        <a:pt x="19145" y="1616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7389" name="Google Shape;17389;p36"/>
            <p:cNvGrpSpPr/>
            <p:nvPr/>
          </p:nvGrpSpPr>
          <p:grpSpPr>
            <a:xfrm rot="-2092781" flipH="1">
              <a:off x="8567490" y="807561"/>
              <a:ext cx="252631" cy="253792"/>
              <a:chOff x="62450" y="3879120"/>
              <a:chExt cx="179934" cy="180754"/>
            </a:xfrm>
          </p:grpSpPr>
          <p:sp>
            <p:nvSpPr>
              <p:cNvPr id="17390" name="Google Shape;17390;p36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91" name="Google Shape;17391;p36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7392" name="Google Shape;17392;p36"/>
              <p:cNvGrpSpPr/>
              <p:nvPr/>
            </p:nvGrpSpPr>
            <p:grpSpPr>
              <a:xfrm rot="2546504">
                <a:off x="100156" y="3900105"/>
                <a:ext cx="89986" cy="146688"/>
                <a:chOff x="6936908" y="4823269"/>
                <a:chExt cx="132099" cy="215338"/>
              </a:xfrm>
            </p:grpSpPr>
            <p:sp>
              <p:nvSpPr>
                <p:cNvPr id="17393" name="Google Shape;17393;p36"/>
                <p:cNvSpPr/>
                <p:nvPr/>
              </p:nvSpPr>
              <p:spPr>
                <a:xfrm>
                  <a:off x="6936908" y="4823269"/>
                  <a:ext cx="99346" cy="21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346" h="215338" extrusionOk="0">
                      <a:moveTo>
                        <a:pt x="98000" y="215338"/>
                      </a:moveTo>
                      <a:cubicBezTo>
                        <a:pt x="97376" y="215338"/>
                        <a:pt x="96820" y="214922"/>
                        <a:pt x="96750" y="214297"/>
                      </a:cubicBezTo>
                      <a:cubicBezTo>
                        <a:pt x="79740" y="138270"/>
                        <a:pt x="46344" y="64882"/>
                        <a:pt x="242" y="2047"/>
                      </a:cubicBezTo>
                      <a:cubicBezTo>
                        <a:pt x="-174" y="1492"/>
                        <a:pt x="-36" y="659"/>
                        <a:pt x="520" y="242"/>
                      </a:cubicBezTo>
                      <a:cubicBezTo>
                        <a:pt x="1075" y="-174"/>
                        <a:pt x="1909" y="-35"/>
                        <a:pt x="2325" y="520"/>
                      </a:cubicBezTo>
                      <a:cubicBezTo>
                        <a:pt x="48635" y="63632"/>
                        <a:pt x="82170" y="137367"/>
                        <a:pt x="99319" y="213741"/>
                      </a:cubicBezTo>
                      <a:cubicBezTo>
                        <a:pt x="99458" y="214436"/>
                        <a:pt x="99042" y="215130"/>
                        <a:pt x="98348" y="215338"/>
                      </a:cubicBezTo>
                      <a:cubicBezTo>
                        <a:pt x="98278" y="215338"/>
                        <a:pt x="98139" y="215338"/>
                        <a:pt x="98070" y="21533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94" name="Google Shape;17394;p36"/>
                <p:cNvSpPr/>
                <p:nvPr/>
              </p:nvSpPr>
              <p:spPr>
                <a:xfrm>
                  <a:off x="7023841" y="4957711"/>
                  <a:ext cx="45166" cy="431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166" h="43194" extrusionOk="0">
                      <a:moveTo>
                        <a:pt x="931" y="43195"/>
                      </a:moveTo>
                      <a:cubicBezTo>
                        <a:pt x="931" y="43195"/>
                        <a:pt x="583" y="43195"/>
                        <a:pt x="375" y="43056"/>
                      </a:cubicBezTo>
                      <a:cubicBezTo>
                        <a:pt x="-42" y="42778"/>
                        <a:pt x="-111" y="42223"/>
                        <a:pt x="166" y="41806"/>
                      </a:cubicBezTo>
                      <a:cubicBezTo>
                        <a:pt x="12317" y="25490"/>
                        <a:pt x="26967" y="11535"/>
                        <a:pt x="43839" y="148"/>
                      </a:cubicBezTo>
                      <a:cubicBezTo>
                        <a:pt x="44255" y="-130"/>
                        <a:pt x="44741" y="9"/>
                        <a:pt x="45019" y="356"/>
                      </a:cubicBezTo>
                      <a:cubicBezTo>
                        <a:pt x="45296" y="773"/>
                        <a:pt x="45158" y="1328"/>
                        <a:pt x="44811" y="1537"/>
                      </a:cubicBezTo>
                      <a:cubicBezTo>
                        <a:pt x="28078" y="12784"/>
                        <a:pt x="13567" y="26601"/>
                        <a:pt x="1555" y="42778"/>
                      </a:cubicBezTo>
                      <a:cubicBezTo>
                        <a:pt x="1347" y="42986"/>
                        <a:pt x="1139" y="43125"/>
                        <a:pt x="861" y="4312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95" name="Google Shape;17395;p36"/>
                <p:cNvSpPr/>
                <p:nvPr/>
              </p:nvSpPr>
              <p:spPr>
                <a:xfrm>
                  <a:off x="6957632" y="4938904"/>
                  <a:ext cx="53189" cy="18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89" h="18399" extrusionOk="0">
                      <a:moveTo>
                        <a:pt x="52281" y="18399"/>
                      </a:moveTo>
                      <a:cubicBezTo>
                        <a:pt x="52281" y="18399"/>
                        <a:pt x="51934" y="18399"/>
                        <a:pt x="51795" y="18260"/>
                      </a:cubicBezTo>
                      <a:cubicBezTo>
                        <a:pt x="36521" y="8401"/>
                        <a:pt x="18885" y="2708"/>
                        <a:pt x="833" y="1736"/>
                      </a:cubicBezTo>
                      <a:cubicBezTo>
                        <a:pt x="347" y="1736"/>
                        <a:pt x="0" y="1319"/>
                        <a:pt x="0" y="834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cubicBezTo>
                        <a:pt x="19302" y="1042"/>
                        <a:pt x="37284" y="6804"/>
                        <a:pt x="52767" y="16802"/>
                      </a:cubicBezTo>
                      <a:cubicBezTo>
                        <a:pt x="53184" y="17080"/>
                        <a:pt x="53323" y="17636"/>
                        <a:pt x="53045" y="17983"/>
                      </a:cubicBezTo>
                      <a:cubicBezTo>
                        <a:pt x="52906" y="18260"/>
                        <a:pt x="52559" y="18399"/>
                        <a:pt x="52281" y="18399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96" name="Google Shape;17396;p36"/>
                <p:cNvSpPr/>
                <p:nvPr/>
              </p:nvSpPr>
              <p:spPr>
                <a:xfrm>
                  <a:off x="6986713" y="4870015"/>
                  <a:ext cx="18194" cy="37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4" h="37506" extrusionOk="0">
                      <a:moveTo>
                        <a:pt x="913" y="37507"/>
                      </a:moveTo>
                      <a:cubicBezTo>
                        <a:pt x="913" y="37507"/>
                        <a:pt x="775" y="37507"/>
                        <a:pt x="705" y="37507"/>
                      </a:cubicBezTo>
                      <a:cubicBezTo>
                        <a:pt x="219" y="37437"/>
                        <a:pt x="-59" y="36951"/>
                        <a:pt x="10" y="36465"/>
                      </a:cubicBezTo>
                      <a:cubicBezTo>
                        <a:pt x="2788" y="23412"/>
                        <a:pt x="8481" y="10914"/>
                        <a:pt x="16604" y="361"/>
                      </a:cubicBezTo>
                      <a:cubicBezTo>
                        <a:pt x="16882" y="-56"/>
                        <a:pt x="17438" y="-125"/>
                        <a:pt x="17854" y="222"/>
                      </a:cubicBezTo>
                      <a:cubicBezTo>
                        <a:pt x="18201" y="500"/>
                        <a:pt x="18340" y="1055"/>
                        <a:pt x="17993" y="1472"/>
                      </a:cubicBezTo>
                      <a:cubicBezTo>
                        <a:pt x="10008" y="11817"/>
                        <a:pt x="4385" y="24037"/>
                        <a:pt x="1746" y="36812"/>
                      </a:cubicBezTo>
                      <a:cubicBezTo>
                        <a:pt x="1677" y="37229"/>
                        <a:pt x="1260" y="37507"/>
                        <a:pt x="913" y="375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97" name="Google Shape;17397;p36"/>
                <p:cNvSpPr/>
                <p:nvPr/>
              </p:nvSpPr>
              <p:spPr>
                <a:xfrm>
                  <a:off x="6948537" y="4874403"/>
                  <a:ext cx="28772" cy="11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72" h="11733" extrusionOk="0">
                      <a:moveTo>
                        <a:pt x="27911" y="11734"/>
                      </a:moveTo>
                      <a:cubicBezTo>
                        <a:pt x="27911" y="11734"/>
                        <a:pt x="27564" y="11734"/>
                        <a:pt x="27425" y="11595"/>
                      </a:cubicBezTo>
                      <a:cubicBezTo>
                        <a:pt x="19579" y="6040"/>
                        <a:pt x="10415" y="2708"/>
                        <a:pt x="833" y="1805"/>
                      </a:cubicBezTo>
                      <a:cubicBezTo>
                        <a:pt x="347" y="1805"/>
                        <a:pt x="0" y="1319"/>
                        <a:pt x="0" y="833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lnTo>
                        <a:pt x="972" y="0"/>
                      </a:lnTo>
                      <a:cubicBezTo>
                        <a:pt x="10831" y="903"/>
                        <a:pt x="20343" y="4374"/>
                        <a:pt x="28397" y="10068"/>
                      </a:cubicBezTo>
                      <a:cubicBezTo>
                        <a:pt x="28814" y="10345"/>
                        <a:pt x="28883" y="10901"/>
                        <a:pt x="28605" y="11317"/>
                      </a:cubicBezTo>
                      <a:cubicBezTo>
                        <a:pt x="28397" y="11526"/>
                        <a:pt x="28189" y="11664"/>
                        <a:pt x="27911" y="1166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98" name="Google Shape;17398;p36"/>
                <p:cNvSpPr/>
                <p:nvPr/>
              </p:nvSpPr>
              <p:spPr>
                <a:xfrm>
                  <a:off x="6961234" y="4840955"/>
                  <a:ext cx="10571" cy="21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1" h="21020" extrusionOk="0">
                      <a:moveTo>
                        <a:pt x="911" y="20951"/>
                      </a:moveTo>
                      <a:cubicBezTo>
                        <a:pt x="911" y="20951"/>
                        <a:pt x="842" y="20951"/>
                        <a:pt x="772" y="20951"/>
                      </a:cubicBezTo>
                      <a:cubicBezTo>
                        <a:pt x="286" y="20951"/>
                        <a:pt x="-61" y="20465"/>
                        <a:pt x="9" y="19979"/>
                      </a:cubicBezTo>
                      <a:cubicBezTo>
                        <a:pt x="911" y="12689"/>
                        <a:pt x="4175" y="5745"/>
                        <a:pt x="9035" y="261"/>
                      </a:cubicBezTo>
                      <a:cubicBezTo>
                        <a:pt x="9382" y="-87"/>
                        <a:pt x="9937" y="-87"/>
                        <a:pt x="10284" y="261"/>
                      </a:cubicBezTo>
                      <a:cubicBezTo>
                        <a:pt x="10632" y="608"/>
                        <a:pt x="10701" y="1163"/>
                        <a:pt x="10284" y="1510"/>
                      </a:cubicBezTo>
                      <a:cubicBezTo>
                        <a:pt x="5633" y="6718"/>
                        <a:pt x="2578" y="13314"/>
                        <a:pt x="1675" y="20257"/>
                      </a:cubicBezTo>
                      <a:cubicBezTo>
                        <a:pt x="1675" y="20673"/>
                        <a:pt x="1259" y="21020"/>
                        <a:pt x="842" y="210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99" name="Google Shape;17399;p36"/>
                <p:cNvSpPr/>
                <p:nvPr/>
              </p:nvSpPr>
              <p:spPr>
                <a:xfrm>
                  <a:off x="7006152" y="4913510"/>
                  <a:ext cx="23670" cy="34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70" h="34420" extrusionOk="0">
                      <a:moveTo>
                        <a:pt x="846" y="34351"/>
                      </a:moveTo>
                      <a:cubicBezTo>
                        <a:pt x="846" y="34351"/>
                        <a:pt x="568" y="34351"/>
                        <a:pt x="498" y="34281"/>
                      </a:cubicBezTo>
                      <a:cubicBezTo>
                        <a:pt x="82" y="34073"/>
                        <a:pt x="-126" y="33518"/>
                        <a:pt x="82" y="33101"/>
                      </a:cubicBezTo>
                      <a:cubicBezTo>
                        <a:pt x="5775" y="21089"/>
                        <a:pt x="13204" y="10050"/>
                        <a:pt x="22161" y="260"/>
                      </a:cubicBezTo>
                      <a:cubicBezTo>
                        <a:pt x="22508" y="-87"/>
                        <a:pt x="23063" y="-87"/>
                        <a:pt x="23411" y="260"/>
                      </a:cubicBezTo>
                      <a:cubicBezTo>
                        <a:pt x="23758" y="608"/>
                        <a:pt x="23758" y="1163"/>
                        <a:pt x="23411" y="1510"/>
                      </a:cubicBezTo>
                      <a:cubicBezTo>
                        <a:pt x="14523" y="11161"/>
                        <a:pt x="7233" y="22062"/>
                        <a:pt x="1609" y="33934"/>
                      </a:cubicBezTo>
                      <a:cubicBezTo>
                        <a:pt x="1470" y="34281"/>
                        <a:pt x="1123" y="34420"/>
                        <a:pt x="846" y="344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400" name="Google Shape;17400;p36"/>
                <p:cNvSpPr/>
                <p:nvPr/>
              </p:nvSpPr>
              <p:spPr>
                <a:xfrm>
                  <a:off x="6973185" y="4990700"/>
                  <a:ext cx="53536" cy="161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36" h="16177" extrusionOk="0">
                      <a:moveTo>
                        <a:pt x="52698" y="16177"/>
                      </a:moveTo>
                      <a:cubicBezTo>
                        <a:pt x="52698" y="16177"/>
                        <a:pt x="52350" y="16177"/>
                        <a:pt x="52211" y="16038"/>
                      </a:cubicBezTo>
                      <a:cubicBezTo>
                        <a:pt x="37215" y="6804"/>
                        <a:pt x="19301" y="1736"/>
                        <a:pt x="1666" y="1736"/>
                      </a:cubicBezTo>
                      <a:lnTo>
                        <a:pt x="902" y="1736"/>
                      </a:lnTo>
                      <a:cubicBezTo>
                        <a:pt x="417" y="1736"/>
                        <a:pt x="0" y="1319"/>
                        <a:pt x="0" y="903"/>
                      </a:cubicBezTo>
                      <a:cubicBezTo>
                        <a:pt x="0" y="417"/>
                        <a:pt x="347" y="0"/>
                        <a:pt x="833" y="0"/>
                      </a:cubicBezTo>
                      <a:cubicBezTo>
                        <a:pt x="1111" y="0"/>
                        <a:pt x="1388" y="0"/>
                        <a:pt x="1666" y="0"/>
                      </a:cubicBezTo>
                      <a:cubicBezTo>
                        <a:pt x="19579" y="0"/>
                        <a:pt x="37839" y="5138"/>
                        <a:pt x="53114" y="14581"/>
                      </a:cubicBezTo>
                      <a:cubicBezTo>
                        <a:pt x="53531" y="14858"/>
                        <a:pt x="53670" y="15344"/>
                        <a:pt x="53392" y="15761"/>
                      </a:cubicBezTo>
                      <a:cubicBezTo>
                        <a:pt x="53253" y="16038"/>
                        <a:pt x="52906" y="16177"/>
                        <a:pt x="52628" y="1617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7401" name="Google Shape;17401;p36"/>
            <p:cNvGrpSpPr/>
            <p:nvPr/>
          </p:nvGrpSpPr>
          <p:grpSpPr>
            <a:xfrm flipH="1">
              <a:off x="8781449" y="1255158"/>
              <a:ext cx="175120" cy="178001"/>
              <a:chOff x="4960130" y="3783548"/>
              <a:chExt cx="125113" cy="127144"/>
            </a:xfrm>
          </p:grpSpPr>
          <p:sp>
            <p:nvSpPr>
              <p:cNvPr id="17402" name="Google Shape;17402;p36"/>
              <p:cNvSpPr/>
              <p:nvPr/>
            </p:nvSpPr>
            <p:spPr>
              <a:xfrm>
                <a:off x="4960130" y="3783548"/>
                <a:ext cx="125113" cy="127144"/>
              </a:xfrm>
              <a:custGeom>
                <a:avLst/>
                <a:gdLst/>
                <a:ahLst/>
                <a:cxnLst/>
                <a:rect l="l" t="t" r="r" b="b"/>
                <a:pathLst>
                  <a:path w="183989" h="186976" extrusionOk="0">
                    <a:moveTo>
                      <a:pt x="2106" y="101794"/>
                    </a:moveTo>
                    <a:cubicBezTo>
                      <a:pt x="4258" y="98600"/>
                      <a:pt x="7869" y="96725"/>
                      <a:pt x="11409" y="95267"/>
                    </a:cubicBezTo>
                    <a:cubicBezTo>
                      <a:pt x="23491" y="90407"/>
                      <a:pt x="37238" y="89851"/>
                      <a:pt x="49735" y="93601"/>
                    </a:cubicBezTo>
                    <a:cubicBezTo>
                      <a:pt x="43070" y="89504"/>
                      <a:pt x="37793" y="83325"/>
                      <a:pt x="34738" y="76174"/>
                    </a:cubicBezTo>
                    <a:cubicBezTo>
                      <a:pt x="33489" y="73188"/>
                      <a:pt x="32586" y="69855"/>
                      <a:pt x="33419" y="66731"/>
                    </a:cubicBezTo>
                    <a:cubicBezTo>
                      <a:pt x="34252" y="63607"/>
                      <a:pt x="37377" y="60205"/>
                      <a:pt x="40570" y="60621"/>
                    </a:cubicBezTo>
                    <a:cubicBezTo>
                      <a:pt x="32586" y="51873"/>
                      <a:pt x="29670" y="38750"/>
                      <a:pt x="33211" y="27433"/>
                    </a:cubicBezTo>
                    <a:cubicBezTo>
                      <a:pt x="34391" y="23615"/>
                      <a:pt x="36544" y="19796"/>
                      <a:pt x="40084" y="17991"/>
                    </a:cubicBezTo>
                    <a:cubicBezTo>
                      <a:pt x="43834" y="16186"/>
                      <a:pt x="48208" y="16949"/>
                      <a:pt x="52235" y="18130"/>
                    </a:cubicBezTo>
                    <a:cubicBezTo>
                      <a:pt x="62788" y="21254"/>
                      <a:pt x="72578" y="26809"/>
                      <a:pt x="80632" y="34238"/>
                    </a:cubicBezTo>
                    <a:cubicBezTo>
                      <a:pt x="85700" y="31877"/>
                      <a:pt x="91949" y="34029"/>
                      <a:pt x="96045" y="37917"/>
                    </a:cubicBezTo>
                    <a:cubicBezTo>
                      <a:pt x="100142" y="41805"/>
                      <a:pt x="102364" y="47082"/>
                      <a:pt x="104586" y="52290"/>
                    </a:cubicBezTo>
                    <a:cubicBezTo>
                      <a:pt x="100142" y="37154"/>
                      <a:pt x="103752" y="19796"/>
                      <a:pt x="113958" y="7785"/>
                    </a:cubicBezTo>
                    <a:cubicBezTo>
                      <a:pt x="117499" y="3619"/>
                      <a:pt x="122360" y="-200"/>
                      <a:pt x="127845" y="8"/>
                    </a:cubicBezTo>
                    <a:cubicBezTo>
                      <a:pt x="133191" y="217"/>
                      <a:pt x="137704" y="4174"/>
                      <a:pt x="140967" y="8409"/>
                    </a:cubicBezTo>
                    <a:cubicBezTo>
                      <a:pt x="147216" y="16533"/>
                      <a:pt x="150757" y="26461"/>
                      <a:pt x="151243" y="36668"/>
                    </a:cubicBezTo>
                    <a:cubicBezTo>
                      <a:pt x="158672" y="36807"/>
                      <a:pt x="164990" y="43125"/>
                      <a:pt x="167073" y="50276"/>
                    </a:cubicBezTo>
                    <a:cubicBezTo>
                      <a:pt x="169156" y="57427"/>
                      <a:pt x="167837" y="65134"/>
                      <a:pt x="165615" y="72286"/>
                    </a:cubicBezTo>
                    <a:cubicBezTo>
                      <a:pt x="170753" y="68814"/>
                      <a:pt x="178460" y="71383"/>
                      <a:pt x="181723" y="76729"/>
                    </a:cubicBezTo>
                    <a:cubicBezTo>
                      <a:pt x="184986" y="82075"/>
                      <a:pt x="184431" y="89018"/>
                      <a:pt x="181931" y="94711"/>
                    </a:cubicBezTo>
                    <a:cubicBezTo>
                      <a:pt x="179431" y="100405"/>
                      <a:pt x="175127" y="105126"/>
                      <a:pt x="170892" y="109709"/>
                    </a:cubicBezTo>
                    <a:cubicBezTo>
                      <a:pt x="173808" y="112208"/>
                      <a:pt x="174433" y="116721"/>
                      <a:pt x="173113" y="120331"/>
                    </a:cubicBezTo>
                    <a:cubicBezTo>
                      <a:pt x="171794" y="123942"/>
                      <a:pt x="168878" y="126788"/>
                      <a:pt x="165823" y="129080"/>
                    </a:cubicBezTo>
                    <a:cubicBezTo>
                      <a:pt x="155270" y="136786"/>
                      <a:pt x="140898" y="138939"/>
                      <a:pt x="128539" y="134704"/>
                    </a:cubicBezTo>
                    <a:cubicBezTo>
                      <a:pt x="133330" y="141716"/>
                      <a:pt x="132080" y="150950"/>
                      <a:pt x="129094" y="158865"/>
                    </a:cubicBezTo>
                    <a:cubicBezTo>
                      <a:pt x="126109" y="166780"/>
                      <a:pt x="119096" y="173029"/>
                      <a:pt x="110904" y="175182"/>
                    </a:cubicBezTo>
                    <a:cubicBezTo>
                      <a:pt x="107154" y="176154"/>
                      <a:pt x="102850" y="176154"/>
                      <a:pt x="99933" y="173654"/>
                    </a:cubicBezTo>
                    <a:cubicBezTo>
                      <a:pt x="95074" y="180319"/>
                      <a:pt x="87783" y="185527"/>
                      <a:pt x="79590" y="186707"/>
                    </a:cubicBezTo>
                    <a:cubicBezTo>
                      <a:pt x="71398" y="187957"/>
                      <a:pt x="62441" y="184833"/>
                      <a:pt x="57650" y="178028"/>
                    </a:cubicBezTo>
                    <a:cubicBezTo>
                      <a:pt x="52860" y="171294"/>
                      <a:pt x="53137" y="161087"/>
                      <a:pt x="59039" y="155255"/>
                    </a:cubicBezTo>
                    <a:cubicBezTo>
                      <a:pt x="48555" y="156088"/>
                      <a:pt x="37793" y="153450"/>
                      <a:pt x="28906" y="147826"/>
                    </a:cubicBezTo>
                    <a:cubicBezTo>
                      <a:pt x="25921" y="145951"/>
                      <a:pt x="23074" y="143660"/>
                      <a:pt x="21616" y="140536"/>
                    </a:cubicBezTo>
                    <a:cubicBezTo>
                      <a:pt x="20158" y="137342"/>
                      <a:pt x="19880" y="133523"/>
                      <a:pt x="22588" y="131371"/>
                    </a:cubicBezTo>
                    <a:cubicBezTo>
                      <a:pt x="16200" y="128733"/>
                      <a:pt x="9535" y="126025"/>
                      <a:pt x="4883" y="120887"/>
                    </a:cubicBezTo>
                    <a:cubicBezTo>
                      <a:pt x="231" y="115749"/>
                      <a:pt x="-1852" y="107556"/>
                      <a:pt x="2036" y="10186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03" name="Google Shape;17403;p36"/>
              <p:cNvSpPr/>
              <p:nvPr/>
            </p:nvSpPr>
            <p:spPr>
              <a:xfrm>
                <a:off x="4960130" y="3783548"/>
                <a:ext cx="125113" cy="127144"/>
              </a:xfrm>
              <a:custGeom>
                <a:avLst/>
                <a:gdLst/>
                <a:ahLst/>
                <a:cxnLst/>
                <a:rect l="l" t="t" r="r" b="b"/>
                <a:pathLst>
                  <a:path w="183989" h="186976" extrusionOk="0">
                    <a:moveTo>
                      <a:pt x="2106" y="101794"/>
                    </a:moveTo>
                    <a:cubicBezTo>
                      <a:pt x="4258" y="98600"/>
                      <a:pt x="7869" y="96725"/>
                      <a:pt x="11409" y="95267"/>
                    </a:cubicBezTo>
                    <a:cubicBezTo>
                      <a:pt x="23491" y="90407"/>
                      <a:pt x="37238" y="89851"/>
                      <a:pt x="49735" y="93601"/>
                    </a:cubicBezTo>
                    <a:cubicBezTo>
                      <a:pt x="43070" y="89504"/>
                      <a:pt x="37793" y="83325"/>
                      <a:pt x="34738" y="76174"/>
                    </a:cubicBezTo>
                    <a:cubicBezTo>
                      <a:pt x="33489" y="73188"/>
                      <a:pt x="32586" y="69855"/>
                      <a:pt x="33419" y="66731"/>
                    </a:cubicBezTo>
                    <a:cubicBezTo>
                      <a:pt x="34252" y="63607"/>
                      <a:pt x="37377" y="60205"/>
                      <a:pt x="40570" y="60621"/>
                    </a:cubicBezTo>
                    <a:cubicBezTo>
                      <a:pt x="32586" y="51873"/>
                      <a:pt x="29670" y="38750"/>
                      <a:pt x="33211" y="27433"/>
                    </a:cubicBezTo>
                    <a:cubicBezTo>
                      <a:pt x="34391" y="23615"/>
                      <a:pt x="36544" y="19796"/>
                      <a:pt x="40084" y="17991"/>
                    </a:cubicBezTo>
                    <a:cubicBezTo>
                      <a:pt x="43834" y="16186"/>
                      <a:pt x="48208" y="16949"/>
                      <a:pt x="52235" y="18130"/>
                    </a:cubicBezTo>
                    <a:cubicBezTo>
                      <a:pt x="62788" y="21254"/>
                      <a:pt x="72578" y="26809"/>
                      <a:pt x="80632" y="34238"/>
                    </a:cubicBezTo>
                    <a:cubicBezTo>
                      <a:pt x="85700" y="31877"/>
                      <a:pt x="91949" y="34029"/>
                      <a:pt x="96045" y="37917"/>
                    </a:cubicBezTo>
                    <a:cubicBezTo>
                      <a:pt x="100142" y="41805"/>
                      <a:pt x="102364" y="47082"/>
                      <a:pt x="104586" y="52290"/>
                    </a:cubicBezTo>
                    <a:cubicBezTo>
                      <a:pt x="100142" y="37154"/>
                      <a:pt x="103752" y="19796"/>
                      <a:pt x="113958" y="7785"/>
                    </a:cubicBezTo>
                    <a:cubicBezTo>
                      <a:pt x="117499" y="3619"/>
                      <a:pt x="122360" y="-200"/>
                      <a:pt x="127845" y="8"/>
                    </a:cubicBezTo>
                    <a:cubicBezTo>
                      <a:pt x="133191" y="217"/>
                      <a:pt x="137704" y="4174"/>
                      <a:pt x="140967" y="8409"/>
                    </a:cubicBezTo>
                    <a:cubicBezTo>
                      <a:pt x="147216" y="16533"/>
                      <a:pt x="150757" y="26461"/>
                      <a:pt x="151243" y="36668"/>
                    </a:cubicBezTo>
                    <a:cubicBezTo>
                      <a:pt x="158672" y="36807"/>
                      <a:pt x="164990" y="43125"/>
                      <a:pt x="167073" y="50276"/>
                    </a:cubicBezTo>
                    <a:cubicBezTo>
                      <a:pt x="169156" y="57427"/>
                      <a:pt x="167837" y="65134"/>
                      <a:pt x="165615" y="72286"/>
                    </a:cubicBezTo>
                    <a:cubicBezTo>
                      <a:pt x="170753" y="68814"/>
                      <a:pt x="178460" y="71383"/>
                      <a:pt x="181723" y="76729"/>
                    </a:cubicBezTo>
                    <a:cubicBezTo>
                      <a:pt x="184986" y="82075"/>
                      <a:pt x="184431" y="89018"/>
                      <a:pt x="181931" y="94711"/>
                    </a:cubicBezTo>
                    <a:cubicBezTo>
                      <a:pt x="179431" y="100405"/>
                      <a:pt x="175127" y="105126"/>
                      <a:pt x="170892" y="109709"/>
                    </a:cubicBezTo>
                    <a:cubicBezTo>
                      <a:pt x="173808" y="112208"/>
                      <a:pt x="174433" y="116721"/>
                      <a:pt x="173113" y="120331"/>
                    </a:cubicBezTo>
                    <a:cubicBezTo>
                      <a:pt x="171794" y="123942"/>
                      <a:pt x="168878" y="126788"/>
                      <a:pt x="165823" y="129080"/>
                    </a:cubicBezTo>
                    <a:cubicBezTo>
                      <a:pt x="155270" y="136786"/>
                      <a:pt x="140898" y="138939"/>
                      <a:pt x="128539" y="134704"/>
                    </a:cubicBezTo>
                    <a:cubicBezTo>
                      <a:pt x="133330" y="141716"/>
                      <a:pt x="132080" y="150950"/>
                      <a:pt x="129094" y="158865"/>
                    </a:cubicBezTo>
                    <a:cubicBezTo>
                      <a:pt x="126109" y="166780"/>
                      <a:pt x="119096" y="173029"/>
                      <a:pt x="110904" y="175182"/>
                    </a:cubicBezTo>
                    <a:cubicBezTo>
                      <a:pt x="107154" y="176154"/>
                      <a:pt x="102850" y="176154"/>
                      <a:pt x="99933" y="173654"/>
                    </a:cubicBezTo>
                    <a:cubicBezTo>
                      <a:pt x="95074" y="180319"/>
                      <a:pt x="87783" y="185527"/>
                      <a:pt x="79590" y="186707"/>
                    </a:cubicBezTo>
                    <a:cubicBezTo>
                      <a:pt x="71398" y="187957"/>
                      <a:pt x="62441" y="184833"/>
                      <a:pt x="57650" y="178028"/>
                    </a:cubicBezTo>
                    <a:cubicBezTo>
                      <a:pt x="52860" y="171294"/>
                      <a:pt x="53137" y="161087"/>
                      <a:pt x="59039" y="155255"/>
                    </a:cubicBezTo>
                    <a:cubicBezTo>
                      <a:pt x="48555" y="156088"/>
                      <a:pt x="37793" y="153450"/>
                      <a:pt x="28906" y="147826"/>
                    </a:cubicBezTo>
                    <a:cubicBezTo>
                      <a:pt x="25921" y="145951"/>
                      <a:pt x="23074" y="143660"/>
                      <a:pt x="21616" y="140536"/>
                    </a:cubicBezTo>
                    <a:cubicBezTo>
                      <a:pt x="20158" y="137342"/>
                      <a:pt x="19880" y="133523"/>
                      <a:pt x="22588" y="131371"/>
                    </a:cubicBezTo>
                    <a:cubicBezTo>
                      <a:pt x="16200" y="128733"/>
                      <a:pt x="9535" y="126025"/>
                      <a:pt x="4883" y="120887"/>
                    </a:cubicBezTo>
                    <a:cubicBezTo>
                      <a:pt x="231" y="115749"/>
                      <a:pt x="-1852" y="107556"/>
                      <a:pt x="2036" y="10186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7404" name="Google Shape;17404;p36"/>
              <p:cNvGrpSpPr/>
              <p:nvPr/>
            </p:nvGrpSpPr>
            <p:grpSpPr>
              <a:xfrm>
                <a:off x="4977031" y="3800989"/>
                <a:ext cx="91743" cy="91912"/>
                <a:chOff x="6688936" y="5233127"/>
                <a:chExt cx="134679" cy="134927"/>
              </a:xfrm>
            </p:grpSpPr>
            <p:sp>
              <p:nvSpPr>
                <p:cNvPr id="17405" name="Google Shape;17405;p36"/>
                <p:cNvSpPr/>
                <p:nvPr/>
              </p:nvSpPr>
              <p:spPr>
                <a:xfrm>
                  <a:off x="6709459" y="5239857"/>
                  <a:ext cx="114156" cy="1281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156" h="128197" extrusionOk="0">
                      <a:moveTo>
                        <a:pt x="112783" y="128197"/>
                      </a:moveTo>
                      <a:cubicBezTo>
                        <a:pt x="112783" y="128197"/>
                        <a:pt x="112228" y="128128"/>
                        <a:pt x="111950" y="127919"/>
                      </a:cubicBezTo>
                      <a:cubicBezTo>
                        <a:pt x="66682" y="94246"/>
                        <a:pt x="28009" y="50713"/>
                        <a:pt x="167" y="2042"/>
                      </a:cubicBezTo>
                      <a:cubicBezTo>
                        <a:pt x="-180" y="1417"/>
                        <a:pt x="28" y="584"/>
                        <a:pt x="653" y="167"/>
                      </a:cubicBezTo>
                      <a:cubicBezTo>
                        <a:pt x="1347" y="-180"/>
                        <a:pt x="2111" y="28"/>
                        <a:pt x="2528" y="653"/>
                      </a:cubicBezTo>
                      <a:cubicBezTo>
                        <a:pt x="30231" y="49046"/>
                        <a:pt x="68626" y="92301"/>
                        <a:pt x="113616" y="125767"/>
                      </a:cubicBezTo>
                      <a:cubicBezTo>
                        <a:pt x="114242" y="126184"/>
                        <a:pt x="114311" y="127086"/>
                        <a:pt x="113894" y="127642"/>
                      </a:cubicBezTo>
                      <a:cubicBezTo>
                        <a:pt x="113616" y="127989"/>
                        <a:pt x="113200" y="128197"/>
                        <a:pt x="112783" y="12819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406" name="Google Shape;17406;p36"/>
                <p:cNvSpPr/>
                <p:nvPr/>
              </p:nvSpPr>
              <p:spPr>
                <a:xfrm>
                  <a:off x="6782047" y="5233127"/>
                  <a:ext cx="7309" cy="104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9" h="104794" extrusionOk="0">
                      <a:moveTo>
                        <a:pt x="4995" y="104794"/>
                      </a:moveTo>
                      <a:cubicBezTo>
                        <a:pt x="4301" y="104794"/>
                        <a:pt x="3745" y="104308"/>
                        <a:pt x="3676" y="103614"/>
                      </a:cubicBezTo>
                      <a:cubicBezTo>
                        <a:pt x="-1531" y="69524"/>
                        <a:pt x="-1184" y="35086"/>
                        <a:pt x="4578" y="1135"/>
                      </a:cubicBezTo>
                      <a:cubicBezTo>
                        <a:pt x="4717" y="371"/>
                        <a:pt x="5342" y="-115"/>
                        <a:pt x="6175" y="24"/>
                      </a:cubicBezTo>
                      <a:cubicBezTo>
                        <a:pt x="6939" y="163"/>
                        <a:pt x="7425" y="857"/>
                        <a:pt x="7286" y="1621"/>
                      </a:cubicBezTo>
                      <a:cubicBezTo>
                        <a:pt x="1593" y="35294"/>
                        <a:pt x="1246" y="69454"/>
                        <a:pt x="6383" y="103267"/>
                      </a:cubicBezTo>
                      <a:cubicBezTo>
                        <a:pt x="6522" y="104031"/>
                        <a:pt x="5967" y="104725"/>
                        <a:pt x="5203" y="104794"/>
                      </a:cubicBezTo>
                      <a:cubicBezTo>
                        <a:pt x="5203" y="104794"/>
                        <a:pt x="5064" y="104794"/>
                        <a:pt x="4995" y="10479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407" name="Google Shape;17407;p36"/>
                <p:cNvSpPr/>
                <p:nvPr/>
              </p:nvSpPr>
              <p:spPr>
                <a:xfrm>
                  <a:off x="6688936" y="5322280"/>
                  <a:ext cx="100386" cy="18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386" h="18349" extrusionOk="0">
                      <a:moveTo>
                        <a:pt x="99077" y="18280"/>
                      </a:moveTo>
                      <a:cubicBezTo>
                        <a:pt x="99077" y="18280"/>
                        <a:pt x="98800" y="18280"/>
                        <a:pt x="98591" y="18211"/>
                      </a:cubicBezTo>
                      <a:cubicBezTo>
                        <a:pt x="67764" y="7033"/>
                        <a:pt x="34160" y="1686"/>
                        <a:pt x="1388" y="2866"/>
                      </a:cubicBezTo>
                      <a:cubicBezTo>
                        <a:pt x="555" y="2936"/>
                        <a:pt x="0" y="2311"/>
                        <a:pt x="0" y="1547"/>
                      </a:cubicBezTo>
                      <a:cubicBezTo>
                        <a:pt x="0" y="784"/>
                        <a:pt x="555" y="159"/>
                        <a:pt x="1319" y="159"/>
                      </a:cubicBezTo>
                      <a:cubicBezTo>
                        <a:pt x="34437" y="-1022"/>
                        <a:pt x="68389" y="4394"/>
                        <a:pt x="99494" y="15711"/>
                      </a:cubicBezTo>
                      <a:cubicBezTo>
                        <a:pt x="100188" y="15989"/>
                        <a:pt x="100535" y="16753"/>
                        <a:pt x="100327" y="17447"/>
                      </a:cubicBezTo>
                      <a:cubicBezTo>
                        <a:pt x="100119" y="18003"/>
                        <a:pt x="99633" y="18350"/>
                        <a:pt x="99077" y="1835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408" name="Google Shape;17408;p36"/>
                <p:cNvSpPr/>
                <p:nvPr/>
              </p:nvSpPr>
              <p:spPr>
                <a:xfrm>
                  <a:off x="6784071" y="5290842"/>
                  <a:ext cx="29637" cy="2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37" h="26875" extrusionOk="0">
                      <a:moveTo>
                        <a:pt x="888" y="26806"/>
                      </a:moveTo>
                      <a:cubicBezTo>
                        <a:pt x="888" y="26806"/>
                        <a:pt x="471" y="26806"/>
                        <a:pt x="332" y="26597"/>
                      </a:cubicBezTo>
                      <a:cubicBezTo>
                        <a:pt x="-84" y="26250"/>
                        <a:pt x="-84" y="25695"/>
                        <a:pt x="193" y="25348"/>
                      </a:cubicBezTo>
                      <a:cubicBezTo>
                        <a:pt x="8247" y="15558"/>
                        <a:pt x="17690" y="7088"/>
                        <a:pt x="28243" y="144"/>
                      </a:cubicBezTo>
                      <a:cubicBezTo>
                        <a:pt x="28660" y="-133"/>
                        <a:pt x="29215" y="5"/>
                        <a:pt x="29493" y="422"/>
                      </a:cubicBezTo>
                      <a:cubicBezTo>
                        <a:pt x="29771" y="839"/>
                        <a:pt x="29632" y="1394"/>
                        <a:pt x="29215" y="1672"/>
                      </a:cubicBezTo>
                      <a:cubicBezTo>
                        <a:pt x="18801" y="8546"/>
                        <a:pt x="9497" y="16877"/>
                        <a:pt x="1513" y="26528"/>
                      </a:cubicBezTo>
                      <a:cubicBezTo>
                        <a:pt x="1304" y="26736"/>
                        <a:pt x="1096" y="26875"/>
                        <a:pt x="818" y="2687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409" name="Google Shape;17409;p36"/>
                <p:cNvSpPr/>
                <p:nvPr/>
              </p:nvSpPr>
              <p:spPr>
                <a:xfrm>
                  <a:off x="6770534" y="5272119"/>
                  <a:ext cx="13047" cy="17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47" h="17756" extrusionOk="0">
                      <a:moveTo>
                        <a:pt x="12202" y="17757"/>
                      </a:moveTo>
                      <a:cubicBezTo>
                        <a:pt x="12202" y="17757"/>
                        <a:pt x="11578" y="17548"/>
                        <a:pt x="11369" y="17271"/>
                      </a:cubicBezTo>
                      <a:cubicBezTo>
                        <a:pt x="8523" y="11508"/>
                        <a:pt x="4843" y="6231"/>
                        <a:pt x="260" y="1579"/>
                      </a:cubicBezTo>
                      <a:cubicBezTo>
                        <a:pt x="-87" y="1232"/>
                        <a:pt x="-87" y="677"/>
                        <a:pt x="260" y="260"/>
                      </a:cubicBezTo>
                      <a:cubicBezTo>
                        <a:pt x="607" y="-87"/>
                        <a:pt x="1163" y="-87"/>
                        <a:pt x="1579" y="260"/>
                      </a:cubicBezTo>
                      <a:cubicBezTo>
                        <a:pt x="6231" y="4982"/>
                        <a:pt x="10050" y="10466"/>
                        <a:pt x="12966" y="16438"/>
                      </a:cubicBezTo>
                      <a:cubicBezTo>
                        <a:pt x="13174" y="16924"/>
                        <a:pt x="12966" y="17409"/>
                        <a:pt x="12550" y="17618"/>
                      </a:cubicBezTo>
                      <a:cubicBezTo>
                        <a:pt x="12411" y="17618"/>
                        <a:pt x="12272" y="17687"/>
                        <a:pt x="12133" y="1768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410" name="Google Shape;17410;p36"/>
                <p:cNvSpPr/>
                <p:nvPr/>
              </p:nvSpPr>
              <p:spPr>
                <a:xfrm>
                  <a:off x="6753504" y="5266536"/>
                  <a:ext cx="5845" cy="38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5" h="38266" extrusionOk="0">
                      <a:moveTo>
                        <a:pt x="905" y="38267"/>
                      </a:moveTo>
                      <a:cubicBezTo>
                        <a:pt x="419" y="38267"/>
                        <a:pt x="3" y="37850"/>
                        <a:pt x="3" y="37364"/>
                      </a:cubicBezTo>
                      <a:cubicBezTo>
                        <a:pt x="-67" y="25006"/>
                        <a:pt x="1252" y="12716"/>
                        <a:pt x="4030" y="705"/>
                      </a:cubicBezTo>
                      <a:cubicBezTo>
                        <a:pt x="4168" y="219"/>
                        <a:pt x="4654" y="-59"/>
                        <a:pt x="5140" y="10"/>
                      </a:cubicBezTo>
                      <a:cubicBezTo>
                        <a:pt x="5626" y="149"/>
                        <a:pt x="5904" y="636"/>
                        <a:pt x="5835" y="1122"/>
                      </a:cubicBezTo>
                      <a:cubicBezTo>
                        <a:pt x="3127" y="12994"/>
                        <a:pt x="1808" y="25214"/>
                        <a:pt x="1877" y="37364"/>
                      </a:cubicBezTo>
                      <a:cubicBezTo>
                        <a:pt x="1877" y="37850"/>
                        <a:pt x="1460" y="38267"/>
                        <a:pt x="975" y="38267"/>
                      </a:cubicBezTo>
                      <a:lnTo>
                        <a:pt x="975" y="38267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411" name="Google Shape;17411;p36"/>
                <p:cNvSpPr/>
                <p:nvPr/>
              </p:nvSpPr>
              <p:spPr>
                <a:xfrm>
                  <a:off x="6713237" y="5274185"/>
                  <a:ext cx="21384" cy="52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84" h="5207" extrusionOk="0">
                      <a:moveTo>
                        <a:pt x="20551" y="5138"/>
                      </a:moveTo>
                      <a:cubicBezTo>
                        <a:pt x="20551" y="5138"/>
                        <a:pt x="20343" y="5138"/>
                        <a:pt x="20274" y="5138"/>
                      </a:cubicBezTo>
                      <a:cubicBezTo>
                        <a:pt x="14025" y="3055"/>
                        <a:pt x="7498" y="1944"/>
                        <a:pt x="903" y="1805"/>
                      </a:cubicBezTo>
                      <a:cubicBezTo>
                        <a:pt x="417" y="1805"/>
                        <a:pt x="0" y="1389"/>
                        <a:pt x="0" y="903"/>
                      </a:cubicBezTo>
                      <a:cubicBezTo>
                        <a:pt x="0" y="417"/>
                        <a:pt x="347" y="69"/>
                        <a:pt x="903" y="0"/>
                      </a:cubicBezTo>
                      <a:cubicBezTo>
                        <a:pt x="7637" y="139"/>
                        <a:pt x="14303" y="1250"/>
                        <a:pt x="20760" y="3402"/>
                      </a:cubicBezTo>
                      <a:cubicBezTo>
                        <a:pt x="21246" y="3541"/>
                        <a:pt x="21523" y="4096"/>
                        <a:pt x="21315" y="4582"/>
                      </a:cubicBezTo>
                      <a:cubicBezTo>
                        <a:pt x="21176" y="4929"/>
                        <a:pt x="20829" y="5207"/>
                        <a:pt x="20482" y="52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412" name="Google Shape;17412;p36"/>
                <p:cNvSpPr/>
                <p:nvPr/>
              </p:nvSpPr>
              <p:spPr>
                <a:xfrm>
                  <a:off x="6738685" y="5331909"/>
                  <a:ext cx="27924" cy="16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24" h="16358" extrusionOk="0">
                      <a:moveTo>
                        <a:pt x="866" y="16289"/>
                      </a:moveTo>
                      <a:cubicBezTo>
                        <a:pt x="866" y="16289"/>
                        <a:pt x="310" y="16150"/>
                        <a:pt x="172" y="15942"/>
                      </a:cubicBezTo>
                      <a:cubicBezTo>
                        <a:pt x="-106" y="15525"/>
                        <a:pt x="-37" y="14970"/>
                        <a:pt x="310" y="14692"/>
                      </a:cubicBezTo>
                      <a:cubicBezTo>
                        <a:pt x="8295" y="8443"/>
                        <a:pt x="17182" y="3514"/>
                        <a:pt x="26694" y="42"/>
                      </a:cubicBezTo>
                      <a:cubicBezTo>
                        <a:pt x="27180" y="-97"/>
                        <a:pt x="27666" y="112"/>
                        <a:pt x="27874" y="597"/>
                      </a:cubicBezTo>
                      <a:cubicBezTo>
                        <a:pt x="28013" y="1083"/>
                        <a:pt x="27874" y="1570"/>
                        <a:pt x="27319" y="1778"/>
                      </a:cubicBezTo>
                      <a:cubicBezTo>
                        <a:pt x="18015" y="5250"/>
                        <a:pt x="9267" y="10040"/>
                        <a:pt x="1421" y="16150"/>
                      </a:cubicBezTo>
                      <a:cubicBezTo>
                        <a:pt x="1282" y="16289"/>
                        <a:pt x="1074" y="16358"/>
                        <a:pt x="866" y="1635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413" name="Google Shape;17413;p36"/>
                <p:cNvSpPr/>
                <p:nvPr/>
              </p:nvSpPr>
              <p:spPr>
                <a:xfrm>
                  <a:off x="6713324" y="5310306"/>
                  <a:ext cx="20053" cy="162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3" h="16229" extrusionOk="0">
                      <a:moveTo>
                        <a:pt x="19076" y="16229"/>
                      </a:moveTo>
                      <a:cubicBezTo>
                        <a:pt x="19076" y="16229"/>
                        <a:pt x="18729" y="16229"/>
                        <a:pt x="18590" y="16091"/>
                      </a:cubicBezTo>
                      <a:cubicBezTo>
                        <a:pt x="11925" y="11994"/>
                        <a:pt x="5745" y="7134"/>
                        <a:pt x="260" y="1579"/>
                      </a:cubicBezTo>
                      <a:cubicBezTo>
                        <a:pt x="-87" y="1232"/>
                        <a:pt x="-87" y="677"/>
                        <a:pt x="260" y="260"/>
                      </a:cubicBezTo>
                      <a:cubicBezTo>
                        <a:pt x="607" y="-87"/>
                        <a:pt x="1163" y="-87"/>
                        <a:pt x="1579" y="260"/>
                      </a:cubicBezTo>
                      <a:cubicBezTo>
                        <a:pt x="6995" y="5676"/>
                        <a:pt x="13105" y="10466"/>
                        <a:pt x="19631" y="14493"/>
                      </a:cubicBezTo>
                      <a:cubicBezTo>
                        <a:pt x="20048" y="14771"/>
                        <a:pt x="20187" y="15327"/>
                        <a:pt x="19909" y="15743"/>
                      </a:cubicBezTo>
                      <a:cubicBezTo>
                        <a:pt x="19770" y="16021"/>
                        <a:pt x="19423" y="16160"/>
                        <a:pt x="19145" y="1616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23747048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E62D76F-A8E1-BB1C-4785-1332BAE4E5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SG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F8CDE55-AF97-FD53-1F50-61EADCDA0CB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SG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F9FD896-A8AE-CE4D-847F-6615552A497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SG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83353EF9-D4C0-0574-326E-D739E45F386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C5912A-6EF7-46DA-89AF-A7777F9B2DA1}" type="datetimeFigureOut">
              <a:rPr lang="en-SG" smtClean="0"/>
              <a:t>3/7/2024</a:t>
            </a:fld>
            <a:endParaRPr lang="en-SG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6F11F59-F0A3-5772-DAE3-A000872F91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SG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4B4E544-5F22-B73B-0661-B449D9D5EC3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FEF7BB-68E4-4493-87C0-8A4676A4EA3B}" type="slidenum">
              <a:rPr lang="en-SG" smtClean="0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504346928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7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5" name="Google Shape;17415;p37"/>
          <p:cNvSpPr/>
          <p:nvPr/>
        </p:nvSpPr>
        <p:spPr>
          <a:xfrm>
            <a:off x="-14800" y="7400"/>
            <a:ext cx="12221600" cy="6843200"/>
          </a:xfrm>
          <a:prstGeom prst="rect">
            <a:avLst/>
          </a:prstGeom>
          <a:gradFill>
            <a:gsLst>
              <a:gs pos="0">
                <a:schemeClr val="accent6"/>
              </a:gs>
              <a:gs pos="40000">
                <a:schemeClr val="accent6"/>
              </a:gs>
              <a:gs pos="100000">
                <a:schemeClr val="lt1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Asap"/>
              <a:ea typeface="Asap"/>
              <a:cs typeface="Asap"/>
              <a:sym typeface="Asap"/>
            </a:endParaRPr>
          </a:p>
        </p:txBody>
      </p:sp>
      <p:sp>
        <p:nvSpPr>
          <p:cNvPr id="17416" name="Google Shape;17416;p37"/>
          <p:cNvSpPr txBox="1">
            <a:spLocks noGrp="1"/>
          </p:cNvSpPr>
          <p:nvPr>
            <p:ph type="title"/>
          </p:nvPr>
        </p:nvSpPr>
        <p:spPr>
          <a:xfrm>
            <a:off x="2798851" y="719337"/>
            <a:ext cx="6594400" cy="118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80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417" name="Google Shape;17417;p37"/>
          <p:cNvSpPr txBox="1">
            <a:spLocks noGrp="1"/>
          </p:cNvSpPr>
          <p:nvPr>
            <p:ph type="subTitle" idx="1"/>
          </p:nvPr>
        </p:nvSpPr>
        <p:spPr>
          <a:xfrm>
            <a:off x="2798751" y="1596684"/>
            <a:ext cx="6594400" cy="14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418" name="Google Shape;17418;p37"/>
          <p:cNvGrpSpPr/>
          <p:nvPr/>
        </p:nvGrpSpPr>
        <p:grpSpPr>
          <a:xfrm flipH="1">
            <a:off x="-1533" y="5712999"/>
            <a:ext cx="12194712" cy="851341"/>
            <a:chOff x="25" y="2907574"/>
            <a:chExt cx="9146034" cy="638506"/>
          </a:xfrm>
        </p:grpSpPr>
        <p:sp>
          <p:nvSpPr>
            <p:cNvPr id="17419" name="Google Shape;17419;p37"/>
            <p:cNvSpPr/>
            <p:nvPr/>
          </p:nvSpPr>
          <p:spPr>
            <a:xfrm>
              <a:off x="25" y="2907574"/>
              <a:ext cx="9146034" cy="638506"/>
            </a:xfrm>
            <a:custGeom>
              <a:avLst/>
              <a:gdLst/>
              <a:ahLst/>
              <a:cxnLst/>
              <a:rect l="l" t="t" r="r" b="b"/>
              <a:pathLst>
                <a:path w="1839323" h="466063" extrusionOk="0">
                  <a:moveTo>
                    <a:pt x="1602740" y="48726"/>
                  </a:moveTo>
                  <a:cubicBezTo>
                    <a:pt x="1415921" y="99475"/>
                    <a:pt x="1232730" y="168469"/>
                    <a:pt x="1045184" y="215174"/>
                  </a:cubicBezTo>
                  <a:cubicBezTo>
                    <a:pt x="702077" y="300601"/>
                    <a:pt x="345907" y="309776"/>
                    <a:pt x="0" y="242700"/>
                  </a:cubicBezTo>
                  <a:lnTo>
                    <a:pt x="0" y="466064"/>
                  </a:lnTo>
                  <a:lnTo>
                    <a:pt x="1839323" y="466064"/>
                  </a:lnTo>
                  <a:lnTo>
                    <a:pt x="1839323" y="0"/>
                  </a:lnTo>
                  <a:cubicBezTo>
                    <a:pt x="1768722" y="7516"/>
                    <a:pt x="1679251" y="27992"/>
                    <a:pt x="1602792" y="4877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20" name="Google Shape;17420;p37"/>
            <p:cNvSpPr/>
            <p:nvPr/>
          </p:nvSpPr>
          <p:spPr>
            <a:xfrm>
              <a:off x="25" y="2907574"/>
              <a:ext cx="9146034" cy="638506"/>
            </a:xfrm>
            <a:custGeom>
              <a:avLst/>
              <a:gdLst/>
              <a:ahLst/>
              <a:cxnLst/>
              <a:rect l="l" t="t" r="r" b="b"/>
              <a:pathLst>
                <a:path w="1839323" h="466063" extrusionOk="0">
                  <a:moveTo>
                    <a:pt x="1602740" y="48726"/>
                  </a:moveTo>
                  <a:cubicBezTo>
                    <a:pt x="1415921" y="99475"/>
                    <a:pt x="1232730" y="168469"/>
                    <a:pt x="1045184" y="215174"/>
                  </a:cubicBezTo>
                  <a:cubicBezTo>
                    <a:pt x="702077" y="300601"/>
                    <a:pt x="345907" y="309776"/>
                    <a:pt x="0" y="242700"/>
                  </a:cubicBezTo>
                  <a:lnTo>
                    <a:pt x="0" y="466064"/>
                  </a:lnTo>
                  <a:lnTo>
                    <a:pt x="1839323" y="466064"/>
                  </a:lnTo>
                  <a:lnTo>
                    <a:pt x="1839323" y="0"/>
                  </a:lnTo>
                  <a:cubicBezTo>
                    <a:pt x="1768722" y="7516"/>
                    <a:pt x="1679251" y="27992"/>
                    <a:pt x="1602792" y="48778"/>
                  </a:cubicBezTo>
                  <a:close/>
                </a:path>
              </a:pathLst>
            </a:custGeom>
            <a:solidFill>
              <a:srgbClr val="223025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7421" name="Google Shape;17421;p37"/>
          <p:cNvGrpSpPr/>
          <p:nvPr/>
        </p:nvGrpSpPr>
        <p:grpSpPr>
          <a:xfrm flipH="1">
            <a:off x="-305" y="6006009"/>
            <a:ext cx="12195049" cy="851323"/>
            <a:chOff x="-1150" y="1612932"/>
            <a:chExt cx="9146287" cy="638492"/>
          </a:xfrm>
        </p:grpSpPr>
        <p:sp>
          <p:nvSpPr>
            <p:cNvPr id="17422" name="Google Shape;17422;p37"/>
            <p:cNvSpPr/>
            <p:nvPr/>
          </p:nvSpPr>
          <p:spPr>
            <a:xfrm>
              <a:off x="-1150" y="1612932"/>
              <a:ext cx="9146287" cy="638492"/>
            </a:xfrm>
            <a:custGeom>
              <a:avLst/>
              <a:gdLst/>
              <a:ahLst/>
              <a:cxnLst/>
              <a:rect l="l" t="t" r="r" b="b"/>
              <a:pathLst>
                <a:path w="1839374" h="486470" extrusionOk="0">
                  <a:moveTo>
                    <a:pt x="1839375" y="265749"/>
                  </a:moveTo>
                  <a:cubicBezTo>
                    <a:pt x="1614456" y="294882"/>
                    <a:pt x="1383471" y="258855"/>
                    <a:pt x="1161921" y="205256"/>
                  </a:cubicBezTo>
                  <a:cubicBezTo>
                    <a:pt x="911912" y="144762"/>
                    <a:pt x="666724" y="61927"/>
                    <a:pt x="412310" y="23879"/>
                  </a:cubicBezTo>
                  <a:cubicBezTo>
                    <a:pt x="275979" y="3455"/>
                    <a:pt x="137731" y="-3854"/>
                    <a:pt x="0" y="1900"/>
                  </a:cubicBezTo>
                  <a:lnTo>
                    <a:pt x="0" y="486470"/>
                  </a:lnTo>
                  <a:lnTo>
                    <a:pt x="1839323" y="486470"/>
                  </a:lnTo>
                  <a:lnTo>
                    <a:pt x="1839323" y="26580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23" name="Google Shape;17423;p37"/>
            <p:cNvSpPr/>
            <p:nvPr/>
          </p:nvSpPr>
          <p:spPr>
            <a:xfrm>
              <a:off x="-1150" y="1612932"/>
              <a:ext cx="9146287" cy="638492"/>
            </a:xfrm>
            <a:custGeom>
              <a:avLst/>
              <a:gdLst/>
              <a:ahLst/>
              <a:cxnLst/>
              <a:rect l="l" t="t" r="r" b="b"/>
              <a:pathLst>
                <a:path w="1839374" h="486470" extrusionOk="0">
                  <a:moveTo>
                    <a:pt x="1839375" y="265749"/>
                  </a:moveTo>
                  <a:cubicBezTo>
                    <a:pt x="1614456" y="294882"/>
                    <a:pt x="1383471" y="258855"/>
                    <a:pt x="1161921" y="205256"/>
                  </a:cubicBezTo>
                  <a:cubicBezTo>
                    <a:pt x="911912" y="144762"/>
                    <a:pt x="666724" y="61927"/>
                    <a:pt x="412310" y="23879"/>
                  </a:cubicBezTo>
                  <a:cubicBezTo>
                    <a:pt x="275979" y="3455"/>
                    <a:pt x="137731" y="-3854"/>
                    <a:pt x="0" y="1900"/>
                  </a:cubicBezTo>
                  <a:lnTo>
                    <a:pt x="0" y="486470"/>
                  </a:lnTo>
                  <a:lnTo>
                    <a:pt x="1839323" y="486470"/>
                  </a:lnTo>
                  <a:lnTo>
                    <a:pt x="1839323" y="265801"/>
                  </a:ln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7424" name="Google Shape;17424;p37"/>
          <p:cNvGrpSpPr/>
          <p:nvPr/>
        </p:nvGrpSpPr>
        <p:grpSpPr>
          <a:xfrm flipH="1">
            <a:off x="-1533" y="6005999"/>
            <a:ext cx="12196112" cy="851341"/>
            <a:chOff x="-1025" y="2522224"/>
            <a:chExt cx="9147084" cy="638506"/>
          </a:xfrm>
        </p:grpSpPr>
        <p:sp>
          <p:nvSpPr>
            <p:cNvPr id="17425" name="Google Shape;17425;p37"/>
            <p:cNvSpPr/>
            <p:nvPr/>
          </p:nvSpPr>
          <p:spPr>
            <a:xfrm>
              <a:off x="25" y="2522224"/>
              <a:ext cx="9146034" cy="638506"/>
            </a:xfrm>
            <a:custGeom>
              <a:avLst/>
              <a:gdLst/>
              <a:ahLst/>
              <a:cxnLst/>
              <a:rect l="l" t="t" r="r" b="b"/>
              <a:pathLst>
                <a:path w="1839323" h="466063" extrusionOk="0">
                  <a:moveTo>
                    <a:pt x="1602740" y="48726"/>
                  </a:moveTo>
                  <a:cubicBezTo>
                    <a:pt x="1415921" y="99475"/>
                    <a:pt x="1232730" y="168469"/>
                    <a:pt x="1045184" y="215174"/>
                  </a:cubicBezTo>
                  <a:cubicBezTo>
                    <a:pt x="702077" y="300601"/>
                    <a:pt x="345907" y="309776"/>
                    <a:pt x="0" y="242700"/>
                  </a:cubicBezTo>
                  <a:lnTo>
                    <a:pt x="0" y="466064"/>
                  </a:lnTo>
                  <a:lnTo>
                    <a:pt x="1839323" y="466064"/>
                  </a:lnTo>
                  <a:lnTo>
                    <a:pt x="1839323" y="0"/>
                  </a:lnTo>
                  <a:cubicBezTo>
                    <a:pt x="1768722" y="7516"/>
                    <a:pt x="1679251" y="27992"/>
                    <a:pt x="1602792" y="4877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26" name="Google Shape;17426;p37"/>
            <p:cNvSpPr/>
            <p:nvPr/>
          </p:nvSpPr>
          <p:spPr>
            <a:xfrm>
              <a:off x="-1025" y="2522224"/>
              <a:ext cx="9146034" cy="638506"/>
            </a:xfrm>
            <a:custGeom>
              <a:avLst/>
              <a:gdLst/>
              <a:ahLst/>
              <a:cxnLst/>
              <a:rect l="l" t="t" r="r" b="b"/>
              <a:pathLst>
                <a:path w="1839323" h="466063" extrusionOk="0">
                  <a:moveTo>
                    <a:pt x="1602740" y="48726"/>
                  </a:moveTo>
                  <a:cubicBezTo>
                    <a:pt x="1415921" y="99475"/>
                    <a:pt x="1232730" y="168469"/>
                    <a:pt x="1045184" y="215174"/>
                  </a:cubicBezTo>
                  <a:cubicBezTo>
                    <a:pt x="702077" y="300601"/>
                    <a:pt x="345907" y="309776"/>
                    <a:pt x="0" y="242700"/>
                  </a:cubicBezTo>
                  <a:lnTo>
                    <a:pt x="0" y="466064"/>
                  </a:lnTo>
                  <a:lnTo>
                    <a:pt x="1839323" y="466064"/>
                  </a:lnTo>
                  <a:lnTo>
                    <a:pt x="1839323" y="0"/>
                  </a:lnTo>
                  <a:cubicBezTo>
                    <a:pt x="1768722" y="7516"/>
                    <a:pt x="1679251" y="27992"/>
                    <a:pt x="1602792" y="48778"/>
                  </a:cubicBez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7427" name="Google Shape;17427;p37"/>
          <p:cNvGrpSpPr/>
          <p:nvPr/>
        </p:nvGrpSpPr>
        <p:grpSpPr>
          <a:xfrm>
            <a:off x="809182" y="5616683"/>
            <a:ext cx="614741" cy="2230235"/>
            <a:chOff x="252161" y="4136312"/>
            <a:chExt cx="461056" cy="1672676"/>
          </a:xfrm>
        </p:grpSpPr>
        <p:grpSp>
          <p:nvGrpSpPr>
            <p:cNvPr id="17428" name="Google Shape;17428;p37"/>
            <p:cNvGrpSpPr/>
            <p:nvPr/>
          </p:nvGrpSpPr>
          <p:grpSpPr>
            <a:xfrm>
              <a:off x="252161" y="4136312"/>
              <a:ext cx="356714" cy="775166"/>
              <a:chOff x="1702611" y="3223762"/>
              <a:chExt cx="356714" cy="775166"/>
            </a:xfrm>
          </p:grpSpPr>
          <p:sp>
            <p:nvSpPr>
              <p:cNvPr id="17429" name="Google Shape;17429;p37"/>
              <p:cNvSpPr/>
              <p:nvPr/>
            </p:nvSpPr>
            <p:spPr>
              <a:xfrm>
                <a:off x="1702611" y="3223762"/>
                <a:ext cx="91534" cy="142091"/>
              </a:xfrm>
              <a:custGeom>
                <a:avLst/>
                <a:gdLst/>
                <a:ahLst/>
                <a:cxnLst/>
                <a:rect l="l" t="t" r="r" b="b"/>
                <a:pathLst>
                  <a:path w="91534" h="142091" extrusionOk="0">
                    <a:moveTo>
                      <a:pt x="91534" y="137481"/>
                    </a:moveTo>
                    <a:cubicBezTo>
                      <a:pt x="80622" y="85929"/>
                      <a:pt x="60019" y="32213"/>
                      <a:pt x="22296" y="4743"/>
                    </a:cubicBezTo>
                    <a:cubicBezTo>
                      <a:pt x="15899" y="134"/>
                      <a:pt x="6491" y="-2971"/>
                      <a:pt x="3010" y="4461"/>
                    </a:cubicBezTo>
                    <a:cubicBezTo>
                      <a:pt x="1317" y="8035"/>
                      <a:pt x="1976" y="12833"/>
                      <a:pt x="3010" y="17067"/>
                    </a:cubicBezTo>
                    <a:cubicBezTo>
                      <a:pt x="8184" y="37387"/>
                      <a:pt x="22296" y="52721"/>
                      <a:pt x="35654" y="66832"/>
                    </a:cubicBezTo>
                    <a:cubicBezTo>
                      <a:pt x="25306" y="57048"/>
                      <a:pt x="11195" y="54320"/>
                      <a:pt x="0" y="59965"/>
                    </a:cubicBezTo>
                    <a:cubicBezTo>
                      <a:pt x="188" y="72853"/>
                      <a:pt x="10725" y="82354"/>
                      <a:pt x="20038" y="89221"/>
                    </a:cubicBezTo>
                    <a:cubicBezTo>
                      <a:pt x="43651" y="106813"/>
                      <a:pt x="67263" y="124499"/>
                      <a:pt x="90876" y="14209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30" name="Google Shape;17430;p37"/>
              <p:cNvSpPr/>
              <p:nvPr/>
            </p:nvSpPr>
            <p:spPr>
              <a:xfrm>
                <a:off x="1713457" y="3388168"/>
                <a:ext cx="106746" cy="68657"/>
              </a:xfrm>
              <a:custGeom>
                <a:avLst/>
                <a:gdLst/>
                <a:ahLst/>
                <a:cxnLst/>
                <a:rect l="l" t="t" r="r" b="b"/>
                <a:pathLst>
                  <a:path w="106746" h="68657" extrusionOk="0">
                    <a:moveTo>
                      <a:pt x="106746" y="46265"/>
                    </a:moveTo>
                    <a:cubicBezTo>
                      <a:pt x="80030" y="20018"/>
                      <a:pt x="47386" y="3649"/>
                      <a:pt x="14648" y="168"/>
                    </a:cubicBezTo>
                    <a:cubicBezTo>
                      <a:pt x="9097" y="-396"/>
                      <a:pt x="2324" y="168"/>
                      <a:pt x="443" y="6471"/>
                    </a:cubicBezTo>
                    <a:cubicBezTo>
                      <a:pt x="-2003" y="14562"/>
                      <a:pt x="6181" y="22275"/>
                      <a:pt x="12861" y="26133"/>
                    </a:cubicBezTo>
                    <a:cubicBezTo>
                      <a:pt x="24620" y="32718"/>
                      <a:pt x="36567" y="38738"/>
                      <a:pt x="48703" y="44007"/>
                    </a:cubicBezTo>
                    <a:cubicBezTo>
                      <a:pt x="39671" y="40338"/>
                      <a:pt x="29982" y="40808"/>
                      <a:pt x="21704" y="45229"/>
                    </a:cubicBezTo>
                    <a:cubicBezTo>
                      <a:pt x="17188" y="47676"/>
                      <a:pt x="12672" y="52662"/>
                      <a:pt x="13801" y="58965"/>
                    </a:cubicBezTo>
                    <a:cubicBezTo>
                      <a:pt x="15212" y="66773"/>
                      <a:pt x="23585" y="68748"/>
                      <a:pt x="29888" y="68654"/>
                    </a:cubicBezTo>
                    <a:cubicBezTo>
                      <a:pt x="55664" y="68278"/>
                      <a:pt x="81064" y="63668"/>
                      <a:pt x="105241" y="5510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31" name="Google Shape;17431;p37"/>
              <p:cNvSpPr/>
              <p:nvPr/>
            </p:nvSpPr>
            <p:spPr>
              <a:xfrm>
                <a:off x="1762050" y="3512829"/>
                <a:ext cx="93054" cy="76735"/>
              </a:xfrm>
              <a:custGeom>
                <a:avLst/>
                <a:gdLst/>
                <a:ahLst/>
                <a:cxnLst/>
                <a:rect l="l" t="t" r="r" b="b"/>
                <a:pathLst>
                  <a:path w="93054" h="76735" extrusionOk="0">
                    <a:moveTo>
                      <a:pt x="84494" y="3355"/>
                    </a:moveTo>
                    <a:cubicBezTo>
                      <a:pt x="61352" y="-4736"/>
                      <a:pt x="35670" y="3167"/>
                      <a:pt x="14126" y="12668"/>
                    </a:cubicBezTo>
                    <a:cubicBezTo>
                      <a:pt x="9423" y="14738"/>
                      <a:pt x="4625" y="17372"/>
                      <a:pt x="1897" y="22452"/>
                    </a:cubicBezTo>
                    <a:cubicBezTo>
                      <a:pt x="-831" y="27532"/>
                      <a:pt x="-831" y="35622"/>
                      <a:pt x="3308" y="39762"/>
                    </a:cubicBezTo>
                    <a:cubicBezTo>
                      <a:pt x="6318" y="42866"/>
                      <a:pt x="10364" y="43054"/>
                      <a:pt x="14126" y="43054"/>
                    </a:cubicBezTo>
                    <a:cubicBezTo>
                      <a:pt x="21841" y="43148"/>
                      <a:pt x="29555" y="43242"/>
                      <a:pt x="37175" y="43430"/>
                    </a:cubicBezTo>
                    <a:cubicBezTo>
                      <a:pt x="35105" y="49639"/>
                      <a:pt x="29931" y="53026"/>
                      <a:pt x="26638" y="58200"/>
                    </a:cubicBezTo>
                    <a:cubicBezTo>
                      <a:pt x="23346" y="63374"/>
                      <a:pt x="22781" y="73064"/>
                      <a:pt x="28050" y="75980"/>
                    </a:cubicBezTo>
                    <a:cubicBezTo>
                      <a:pt x="30872" y="77579"/>
                      <a:pt x="33976" y="76356"/>
                      <a:pt x="36704" y="74945"/>
                    </a:cubicBezTo>
                    <a:cubicBezTo>
                      <a:pt x="58247" y="63939"/>
                      <a:pt x="79696" y="47005"/>
                      <a:pt x="93055" y="2367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32" name="Google Shape;17432;p37"/>
              <p:cNvSpPr/>
              <p:nvPr/>
            </p:nvSpPr>
            <p:spPr>
              <a:xfrm>
                <a:off x="1795780" y="3618065"/>
                <a:ext cx="101375" cy="94655"/>
              </a:xfrm>
              <a:custGeom>
                <a:avLst/>
                <a:gdLst/>
                <a:ahLst/>
                <a:cxnLst/>
                <a:rect l="l" t="t" r="r" b="b"/>
                <a:pathLst>
                  <a:path w="101375" h="94655" extrusionOk="0">
                    <a:moveTo>
                      <a:pt x="88111" y="0"/>
                    </a:moveTo>
                    <a:cubicBezTo>
                      <a:pt x="62053" y="6115"/>
                      <a:pt x="38064" y="19473"/>
                      <a:pt x="13135" y="29822"/>
                    </a:cubicBezTo>
                    <a:cubicBezTo>
                      <a:pt x="5514" y="33020"/>
                      <a:pt x="-3611" y="42146"/>
                      <a:pt x="1469" y="50800"/>
                    </a:cubicBezTo>
                    <a:cubicBezTo>
                      <a:pt x="4009" y="55034"/>
                      <a:pt x="8713" y="56068"/>
                      <a:pt x="12758" y="56163"/>
                    </a:cubicBezTo>
                    <a:cubicBezTo>
                      <a:pt x="23953" y="56444"/>
                      <a:pt x="34959" y="53434"/>
                      <a:pt x="44555" y="47508"/>
                    </a:cubicBezTo>
                    <a:cubicBezTo>
                      <a:pt x="38723" y="55974"/>
                      <a:pt x="32984" y="64441"/>
                      <a:pt x="27152" y="72814"/>
                    </a:cubicBezTo>
                    <a:cubicBezTo>
                      <a:pt x="24517" y="76576"/>
                      <a:pt x="21789" y="81280"/>
                      <a:pt x="22824" y="86454"/>
                    </a:cubicBezTo>
                    <a:cubicBezTo>
                      <a:pt x="23953" y="91722"/>
                      <a:pt x="28939" y="94921"/>
                      <a:pt x="33172" y="94638"/>
                    </a:cubicBezTo>
                    <a:cubicBezTo>
                      <a:pt x="37405" y="94357"/>
                      <a:pt x="41169" y="91534"/>
                      <a:pt x="44555" y="88712"/>
                    </a:cubicBezTo>
                    <a:cubicBezTo>
                      <a:pt x="66286" y="70744"/>
                      <a:pt x="85477" y="48448"/>
                      <a:pt x="101376" y="2276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33" name="Google Shape;17433;p37"/>
              <p:cNvSpPr/>
              <p:nvPr/>
            </p:nvSpPr>
            <p:spPr>
              <a:xfrm>
                <a:off x="1844390" y="3744407"/>
                <a:ext cx="100744" cy="85722"/>
              </a:xfrm>
              <a:custGeom>
                <a:avLst/>
                <a:gdLst/>
                <a:ahLst/>
                <a:cxnLst/>
                <a:rect l="l" t="t" r="r" b="b"/>
                <a:pathLst>
                  <a:path w="100744" h="85722" extrusionOk="0">
                    <a:moveTo>
                      <a:pt x="90208" y="0"/>
                    </a:moveTo>
                    <a:cubicBezTo>
                      <a:pt x="62268" y="565"/>
                      <a:pt x="34798" y="8091"/>
                      <a:pt x="10057" y="22014"/>
                    </a:cubicBezTo>
                    <a:cubicBezTo>
                      <a:pt x="4224" y="25306"/>
                      <a:pt x="-2361" y="32268"/>
                      <a:pt x="838" y="39794"/>
                    </a:cubicBezTo>
                    <a:cubicBezTo>
                      <a:pt x="3190" y="45344"/>
                      <a:pt x="9211" y="46191"/>
                      <a:pt x="14102" y="46002"/>
                    </a:cubicBezTo>
                    <a:cubicBezTo>
                      <a:pt x="26614" y="45438"/>
                      <a:pt x="38938" y="42616"/>
                      <a:pt x="50603" y="37818"/>
                    </a:cubicBezTo>
                    <a:cubicBezTo>
                      <a:pt x="45053" y="45250"/>
                      <a:pt x="39408" y="52682"/>
                      <a:pt x="33858" y="60113"/>
                    </a:cubicBezTo>
                    <a:cubicBezTo>
                      <a:pt x="31129" y="63782"/>
                      <a:pt x="28213" y="67733"/>
                      <a:pt x="27460" y="72814"/>
                    </a:cubicBezTo>
                    <a:cubicBezTo>
                      <a:pt x="26708" y="77894"/>
                      <a:pt x="29060" y="84385"/>
                      <a:pt x="33199" y="85514"/>
                    </a:cubicBezTo>
                    <a:cubicBezTo>
                      <a:pt x="36116" y="86361"/>
                      <a:pt x="38938" y="84479"/>
                      <a:pt x="41384" y="82597"/>
                    </a:cubicBezTo>
                    <a:cubicBezTo>
                      <a:pt x="65184" y="63877"/>
                      <a:pt x="85504" y="38947"/>
                      <a:pt x="100744" y="969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34" name="Google Shape;17434;p37"/>
              <p:cNvSpPr/>
              <p:nvPr/>
            </p:nvSpPr>
            <p:spPr>
              <a:xfrm>
                <a:off x="1871617" y="3851370"/>
                <a:ext cx="91579" cy="92630"/>
              </a:xfrm>
              <a:custGeom>
                <a:avLst/>
                <a:gdLst/>
                <a:ahLst/>
                <a:cxnLst/>
                <a:rect l="l" t="t" r="r" b="b"/>
                <a:pathLst>
                  <a:path w="91579" h="92630" extrusionOk="0">
                    <a:moveTo>
                      <a:pt x="88851" y="0"/>
                    </a:moveTo>
                    <a:cubicBezTo>
                      <a:pt x="67496" y="2540"/>
                      <a:pt x="46612" y="8937"/>
                      <a:pt x="27327" y="19097"/>
                    </a:cubicBezTo>
                    <a:cubicBezTo>
                      <a:pt x="17167" y="24459"/>
                      <a:pt x="6631" y="32079"/>
                      <a:pt x="892" y="43180"/>
                    </a:cubicBezTo>
                    <a:cubicBezTo>
                      <a:pt x="-2024" y="48918"/>
                      <a:pt x="2679" y="56726"/>
                      <a:pt x="8230" y="55692"/>
                    </a:cubicBezTo>
                    <a:cubicBezTo>
                      <a:pt x="20930" y="53340"/>
                      <a:pt x="33159" y="49012"/>
                      <a:pt x="44637" y="42615"/>
                    </a:cubicBezTo>
                    <a:cubicBezTo>
                      <a:pt x="36828" y="52117"/>
                      <a:pt x="30431" y="63406"/>
                      <a:pt x="25822" y="75824"/>
                    </a:cubicBezTo>
                    <a:cubicBezTo>
                      <a:pt x="24599" y="79210"/>
                      <a:pt x="23470" y="83067"/>
                      <a:pt x="24599" y="86830"/>
                    </a:cubicBezTo>
                    <a:cubicBezTo>
                      <a:pt x="27421" y="96143"/>
                      <a:pt x="38522" y="92757"/>
                      <a:pt x="44448" y="87019"/>
                    </a:cubicBezTo>
                    <a:cubicBezTo>
                      <a:pt x="64298" y="67921"/>
                      <a:pt x="80385" y="43180"/>
                      <a:pt x="91579" y="1505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35" name="Google Shape;17435;p37"/>
              <p:cNvSpPr/>
              <p:nvPr/>
            </p:nvSpPr>
            <p:spPr>
              <a:xfrm>
                <a:off x="1803270" y="3267354"/>
                <a:ext cx="71520" cy="138950"/>
              </a:xfrm>
              <a:custGeom>
                <a:avLst/>
                <a:gdLst/>
                <a:ahLst/>
                <a:cxnLst/>
                <a:rect l="l" t="t" r="r" b="b"/>
                <a:pathLst>
                  <a:path w="71520" h="138950" extrusionOk="0">
                    <a:moveTo>
                      <a:pt x="0" y="126439"/>
                    </a:moveTo>
                    <a:cubicBezTo>
                      <a:pt x="659" y="93419"/>
                      <a:pt x="8749" y="66231"/>
                      <a:pt x="9407" y="33211"/>
                    </a:cubicBezTo>
                    <a:cubicBezTo>
                      <a:pt x="9596" y="24086"/>
                      <a:pt x="9878" y="14491"/>
                      <a:pt x="14017" y="7247"/>
                    </a:cubicBezTo>
                    <a:cubicBezTo>
                      <a:pt x="18156" y="98"/>
                      <a:pt x="27469" y="-2913"/>
                      <a:pt x="33114" y="3578"/>
                    </a:cubicBezTo>
                    <a:cubicBezTo>
                      <a:pt x="36407" y="7435"/>
                      <a:pt x="37441" y="13362"/>
                      <a:pt x="38194" y="18724"/>
                    </a:cubicBezTo>
                    <a:cubicBezTo>
                      <a:pt x="40452" y="35940"/>
                      <a:pt x="41393" y="53249"/>
                      <a:pt x="41110" y="70371"/>
                    </a:cubicBezTo>
                    <a:cubicBezTo>
                      <a:pt x="43274" y="62375"/>
                      <a:pt x="45626" y="53908"/>
                      <a:pt x="50988" y="48828"/>
                    </a:cubicBezTo>
                    <a:cubicBezTo>
                      <a:pt x="56350" y="43747"/>
                      <a:pt x="65664" y="43936"/>
                      <a:pt x="69709" y="51367"/>
                    </a:cubicBezTo>
                    <a:cubicBezTo>
                      <a:pt x="75259" y="61716"/>
                      <a:pt x="66981" y="73287"/>
                      <a:pt x="59361" y="79872"/>
                    </a:cubicBezTo>
                    <a:cubicBezTo>
                      <a:pt x="37724" y="98593"/>
                      <a:pt x="25682" y="120230"/>
                      <a:pt x="4045" y="13895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36" name="Google Shape;17436;p37"/>
              <p:cNvSpPr/>
              <p:nvPr/>
            </p:nvSpPr>
            <p:spPr>
              <a:xfrm>
                <a:off x="1831210" y="3385096"/>
                <a:ext cx="101317" cy="86683"/>
              </a:xfrm>
              <a:custGeom>
                <a:avLst/>
                <a:gdLst/>
                <a:ahLst/>
                <a:cxnLst/>
                <a:rect l="l" t="t" r="r" b="b"/>
                <a:pathLst>
                  <a:path w="101317" h="86683" extrusionOk="0">
                    <a:moveTo>
                      <a:pt x="0" y="69562"/>
                    </a:moveTo>
                    <a:cubicBezTo>
                      <a:pt x="11759" y="38048"/>
                      <a:pt x="37535" y="12272"/>
                      <a:pt x="65287" y="512"/>
                    </a:cubicBezTo>
                    <a:cubicBezTo>
                      <a:pt x="71966" y="-2310"/>
                      <a:pt x="78457" y="7098"/>
                      <a:pt x="75165" y="14811"/>
                    </a:cubicBezTo>
                    <a:cubicBezTo>
                      <a:pt x="71872" y="22243"/>
                      <a:pt x="67921" y="29205"/>
                      <a:pt x="63406" y="35413"/>
                    </a:cubicBezTo>
                    <a:cubicBezTo>
                      <a:pt x="75259" y="30334"/>
                      <a:pt x="88900" y="30428"/>
                      <a:pt x="101317" y="35790"/>
                    </a:cubicBezTo>
                    <a:cubicBezTo>
                      <a:pt x="98401" y="47267"/>
                      <a:pt x="87583" y="51594"/>
                      <a:pt x="78081" y="54511"/>
                    </a:cubicBezTo>
                    <a:cubicBezTo>
                      <a:pt x="57479" y="60813"/>
                      <a:pt x="28787" y="80381"/>
                      <a:pt x="8184" y="8668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37" name="Google Shape;17437;p37"/>
              <p:cNvSpPr/>
              <p:nvPr/>
            </p:nvSpPr>
            <p:spPr>
              <a:xfrm>
                <a:off x="1865547" y="3495329"/>
                <a:ext cx="106448" cy="62810"/>
              </a:xfrm>
              <a:custGeom>
                <a:avLst/>
                <a:gdLst/>
                <a:ahLst/>
                <a:cxnLst/>
                <a:rect l="l" t="t" r="r" b="b"/>
                <a:pathLst>
                  <a:path w="106448" h="62810" extrusionOk="0">
                    <a:moveTo>
                      <a:pt x="0" y="43808"/>
                    </a:moveTo>
                    <a:cubicBezTo>
                      <a:pt x="25776" y="18784"/>
                      <a:pt x="81656" y="-8497"/>
                      <a:pt x="96520" y="2510"/>
                    </a:cubicBezTo>
                    <a:cubicBezTo>
                      <a:pt x="101224" y="20760"/>
                      <a:pt x="83914" y="27157"/>
                      <a:pt x="73096" y="32425"/>
                    </a:cubicBezTo>
                    <a:cubicBezTo>
                      <a:pt x="76294" y="40234"/>
                      <a:pt x="84855" y="40234"/>
                      <a:pt x="91722" y="40421"/>
                    </a:cubicBezTo>
                    <a:cubicBezTo>
                      <a:pt x="98496" y="40610"/>
                      <a:pt x="107715" y="45972"/>
                      <a:pt x="106304" y="54156"/>
                    </a:cubicBezTo>
                    <a:cubicBezTo>
                      <a:pt x="105269" y="60365"/>
                      <a:pt x="98872" y="61682"/>
                      <a:pt x="93698" y="61776"/>
                    </a:cubicBezTo>
                    <a:cubicBezTo>
                      <a:pt x="67639" y="62435"/>
                      <a:pt x="30480" y="62059"/>
                      <a:pt x="4422" y="6281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38" name="Google Shape;17438;p37"/>
              <p:cNvSpPr/>
              <p:nvPr/>
            </p:nvSpPr>
            <p:spPr>
              <a:xfrm>
                <a:off x="1894146" y="3607368"/>
                <a:ext cx="105559" cy="61535"/>
              </a:xfrm>
              <a:custGeom>
                <a:avLst/>
                <a:gdLst/>
                <a:ahLst/>
                <a:cxnLst/>
                <a:rect l="l" t="t" r="r" b="b"/>
                <a:pathLst>
                  <a:path w="105559" h="61535" extrusionOk="0">
                    <a:moveTo>
                      <a:pt x="0" y="12768"/>
                    </a:moveTo>
                    <a:cubicBezTo>
                      <a:pt x="29351" y="3830"/>
                      <a:pt x="59925" y="-5013"/>
                      <a:pt x="90593" y="3360"/>
                    </a:cubicBezTo>
                    <a:cubicBezTo>
                      <a:pt x="94732" y="4489"/>
                      <a:pt x="99060" y="6182"/>
                      <a:pt x="102164" y="9945"/>
                    </a:cubicBezTo>
                    <a:cubicBezTo>
                      <a:pt x="105269" y="13802"/>
                      <a:pt x="106304" y="20482"/>
                      <a:pt x="103481" y="23962"/>
                    </a:cubicBezTo>
                    <a:cubicBezTo>
                      <a:pt x="101882" y="25844"/>
                      <a:pt x="99530" y="26314"/>
                      <a:pt x="97366" y="26784"/>
                    </a:cubicBezTo>
                    <a:cubicBezTo>
                      <a:pt x="86924" y="28854"/>
                      <a:pt x="76482" y="31018"/>
                      <a:pt x="66134" y="33087"/>
                    </a:cubicBezTo>
                    <a:cubicBezTo>
                      <a:pt x="79210" y="39955"/>
                      <a:pt x="92287" y="46916"/>
                      <a:pt x="105363" y="53784"/>
                    </a:cubicBezTo>
                    <a:cubicBezTo>
                      <a:pt x="106774" y="59428"/>
                      <a:pt x="100283" y="61874"/>
                      <a:pt x="95579" y="61498"/>
                    </a:cubicBezTo>
                    <a:cubicBezTo>
                      <a:pt x="66887" y="59334"/>
                      <a:pt x="38194" y="54631"/>
                      <a:pt x="9689" y="4729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39" name="Google Shape;17439;p37"/>
              <p:cNvSpPr/>
              <p:nvPr/>
            </p:nvSpPr>
            <p:spPr>
              <a:xfrm>
                <a:off x="1929988" y="3717057"/>
                <a:ext cx="104072" cy="60557"/>
              </a:xfrm>
              <a:custGeom>
                <a:avLst/>
                <a:gdLst/>
                <a:ahLst/>
                <a:cxnLst/>
                <a:rect l="l" t="t" r="r" b="b"/>
                <a:pathLst>
                  <a:path w="104072" h="60557" extrusionOk="0">
                    <a:moveTo>
                      <a:pt x="0" y="24904"/>
                    </a:moveTo>
                    <a:cubicBezTo>
                      <a:pt x="27375" y="1856"/>
                      <a:pt x="63500" y="-5576"/>
                      <a:pt x="97555" y="4208"/>
                    </a:cubicBezTo>
                    <a:cubicBezTo>
                      <a:pt x="104140" y="6089"/>
                      <a:pt x="106398" y="16813"/>
                      <a:pt x="101223" y="21517"/>
                    </a:cubicBezTo>
                    <a:cubicBezTo>
                      <a:pt x="98778" y="23681"/>
                      <a:pt x="96143" y="25469"/>
                      <a:pt x="93321" y="26785"/>
                    </a:cubicBezTo>
                    <a:cubicBezTo>
                      <a:pt x="87771" y="29325"/>
                      <a:pt x="87300" y="38827"/>
                      <a:pt x="92569" y="43342"/>
                    </a:cubicBezTo>
                    <a:lnTo>
                      <a:pt x="92569" y="43342"/>
                    </a:lnTo>
                    <a:cubicBezTo>
                      <a:pt x="98966" y="48705"/>
                      <a:pt x="96708" y="60558"/>
                      <a:pt x="89276" y="60558"/>
                    </a:cubicBezTo>
                    <a:cubicBezTo>
                      <a:pt x="83161" y="60558"/>
                      <a:pt x="76670" y="59053"/>
                      <a:pt x="70556" y="57548"/>
                    </a:cubicBezTo>
                    <a:cubicBezTo>
                      <a:pt x="47789" y="51715"/>
                      <a:pt x="25023" y="45882"/>
                      <a:pt x="2352" y="3995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40" name="Google Shape;17440;p37"/>
              <p:cNvSpPr/>
              <p:nvPr/>
            </p:nvSpPr>
            <p:spPr>
              <a:xfrm>
                <a:off x="1955294" y="3824502"/>
                <a:ext cx="102397" cy="68196"/>
              </a:xfrm>
              <a:custGeom>
                <a:avLst/>
                <a:gdLst/>
                <a:ahLst/>
                <a:cxnLst/>
                <a:rect l="l" t="t" r="r" b="b"/>
                <a:pathLst>
                  <a:path w="102397" h="68196" extrusionOk="0">
                    <a:moveTo>
                      <a:pt x="0" y="4101"/>
                    </a:moveTo>
                    <a:cubicBezTo>
                      <a:pt x="26435" y="-2578"/>
                      <a:pt x="54751" y="-1073"/>
                      <a:pt x="81750" y="8428"/>
                    </a:cubicBezTo>
                    <a:cubicBezTo>
                      <a:pt x="92098" y="12097"/>
                      <a:pt x="104892" y="22445"/>
                      <a:pt x="101976" y="34675"/>
                    </a:cubicBezTo>
                    <a:cubicBezTo>
                      <a:pt x="100000" y="42766"/>
                      <a:pt x="91910" y="45399"/>
                      <a:pt x="84949" y="44553"/>
                    </a:cubicBezTo>
                    <a:cubicBezTo>
                      <a:pt x="77987" y="43706"/>
                      <a:pt x="70932" y="40696"/>
                      <a:pt x="64064" y="41919"/>
                    </a:cubicBezTo>
                    <a:cubicBezTo>
                      <a:pt x="74507" y="49539"/>
                      <a:pt x="84854" y="57065"/>
                      <a:pt x="95297" y="64685"/>
                    </a:cubicBezTo>
                    <a:cubicBezTo>
                      <a:pt x="95862" y="68448"/>
                      <a:pt x="91158" y="68824"/>
                      <a:pt x="88241" y="67507"/>
                    </a:cubicBezTo>
                    <a:cubicBezTo>
                      <a:pt x="63782" y="56877"/>
                      <a:pt x="39229" y="46246"/>
                      <a:pt x="14769" y="3571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41" name="Google Shape;17441;p37"/>
              <p:cNvSpPr/>
              <p:nvPr/>
            </p:nvSpPr>
            <p:spPr>
              <a:xfrm>
                <a:off x="1980223" y="3921361"/>
                <a:ext cx="79102" cy="76601"/>
              </a:xfrm>
              <a:custGeom>
                <a:avLst/>
                <a:gdLst/>
                <a:ahLst/>
                <a:cxnLst/>
                <a:rect l="l" t="t" r="r" b="b"/>
                <a:pathLst>
                  <a:path w="79102" h="76601" extrusionOk="0">
                    <a:moveTo>
                      <a:pt x="0" y="0"/>
                    </a:moveTo>
                    <a:cubicBezTo>
                      <a:pt x="24742" y="9595"/>
                      <a:pt x="48260" y="25494"/>
                      <a:pt x="68580" y="46284"/>
                    </a:cubicBezTo>
                    <a:cubicBezTo>
                      <a:pt x="72437" y="50235"/>
                      <a:pt x="76294" y="54563"/>
                      <a:pt x="78176" y="60207"/>
                    </a:cubicBezTo>
                    <a:cubicBezTo>
                      <a:pt x="80057" y="65852"/>
                      <a:pt x="79117" y="73095"/>
                      <a:pt x="74977" y="75635"/>
                    </a:cubicBezTo>
                    <a:cubicBezTo>
                      <a:pt x="70274" y="78552"/>
                      <a:pt x="64347" y="74318"/>
                      <a:pt x="59737" y="70179"/>
                    </a:cubicBezTo>
                    <a:cubicBezTo>
                      <a:pt x="43651" y="55879"/>
                      <a:pt x="27846" y="40922"/>
                      <a:pt x="12418" y="2540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42" name="Google Shape;17442;p37"/>
              <p:cNvSpPr/>
              <p:nvPr/>
            </p:nvSpPr>
            <p:spPr>
              <a:xfrm>
                <a:off x="1949797" y="3939517"/>
                <a:ext cx="44161" cy="59411"/>
              </a:xfrm>
              <a:custGeom>
                <a:avLst/>
                <a:gdLst/>
                <a:ahLst/>
                <a:cxnLst/>
                <a:rect l="l" t="t" r="r" b="b"/>
                <a:pathLst>
                  <a:path w="44161" h="59411" extrusionOk="0">
                    <a:moveTo>
                      <a:pt x="44162" y="7337"/>
                    </a:moveTo>
                    <a:cubicBezTo>
                      <a:pt x="42656" y="26623"/>
                      <a:pt x="30615" y="40640"/>
                      <a:pt x="19232" y="52964"/>
                    </a:cubicBezTo>
                    <a:cubicBezTo>
                      <a:pt x="13870" y="58702"/>
                      <a:pt x="3804" y="63218"/>
                      <a:pt x="606" y="54657"/>
                    </a:cubicBezTo>
                    <a:cubicBezTo>
                      <a:pt x="-1088" y="50047"/>
                      <a:pt x="1076" y="45155"/>
                      <a:pt x="3334" y="41392"/>
                    </a:cubicBezTo>
                    <a:cubicBezTo>
                      <a:pt x="12553" y="25682"/>
                      <a:pt x="23654" y="11665"/>
                      <a:pt x="36165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7443" name="Google Shape;17443;p37"/>
            <p:cNvGrpSpPr/>
            <p:nvPr/>
          </p:nvGrpSpPr>
          <p:grpSpPr>
            <a:xfrm>
              <a:off x="331250" y="4256698"/>
              <a:ext cx="381967" cy="1552290"/>
              <a:chOff x="1781700" y="3344148"/>
              <a:chExt cx="381967" cy="1552290"/>
            </a:xfrm>
          </p:grpSpPr>
          <p:sp>
            <p:nvSpPr>
              <p:cNvPr id="17444" name="Google Shape;17444;p37"/>
              <p:cNvSpPr/>
              <p:nvPr/>
            </p:nvSpPr>
            <p:spPr>
              <a:xfrm>
                <a:off x="1858962" y="4450715"/>
                <a:ext cx="118721" cy="438667"/>
              </a:xfrm>
              <a:custGeom>
                <a:avLst/>
                <a:gdLst/>
                <a:ahLst/>
                <a:cxnLst/>
                <a:rect l="l" t="t" r="r" b="b"/>
                <a:pathLst>
                  <a:path w="118721" h="438667" extrusionOk="0">
                    <a:moveTo>
                      <a:pt x="34996" y="438667"/>
                    </a:moveTo>
                    <a:cubicBezTo>
                      <a:pt x="32268" y="291535"/>
                      <a:pt x="20602" y="145062"/>
                      <a:pt x="0" y="0"/>
                    </a:cubicBezTo>
                    <a:cubicBezTo>
                      <a:pt x="53246" y="128506"/>
                      <a:pt x="93039" y="262090"/>
                      <a:pt x="118721" y="39831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45" name="Google Shape;17445;p37"/>
              <p:cNvSpPr/>
              <p:nvPr/>
            </p:nvSpPr>
            <p:spPr>
              <a:xfrm>
                <a:off x="1913525" y="4176866"/>
                <a:ext cx="180810" cy="719572"/>
              </a:xfrm>
              <a:custGeom>
                <a:avLst/>
                <a:gdLst/>
                <a:ahLst/>
                <a:cxnLst/>
                <a:rect l="l" t="t" r="r" b="b"/>
                <a:pathLst>
                  <a:path w="180810" h="719572" extrusionOk="0">
                    <a:moveTo>
                      <a:pt x="40922" y="719573"/>
                    </a:moveTo>
                    <a:cubicBezTo>
                      <a:pt x="56350" y="477802"/>
                      <a:pt x="42615" y="236220"/>
                      <a:pt x="0" y="0"/>
                    </a:cubicBezTo>
                    <a:cubicBezTo>
                      <a:pt x="90875" y="205928"/>
                      <a:pt x="151742" y="423428"/>
                      <a:pt x="180810" y="64572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46" name="Google Shape;17446;p37"/>
              <p:cNvSpPr/>
              <p:nvPr/>
            </p:nvSpPr>
            <p:spPr>
              <a:xfrm>
                <a:off x="2052378" y="4330771"/>
                <a:ext cx="111289" cy="502731"/>
              </a:xfrm>
              <a:custGeom>
                <a:avLst/>
                <a:gdLst/>
                <a:ahLst/>
                <a:cxnLst/>
                <a:rect l="l" t="t" r="r" b="b"/>
                <a:pathLst>
                  <a:path w="111289" h="502731" extrusionOk="0">
                    <a:moveTo>
                      <a:pt x="0" y="502732"/>
                    </a:moveTo>
                    <a:cubicBezTo>
                      <a:pt x="12795" y="335092"/>
                      <a:pt x="19473" y="167358"/>
                      <a:pt x="20226" y="0"/>
                    </a:cubicBezTo>
                    <a:cubicBezTo>
                      <a:pt x="50612" y="155222"/>
                      <a:pt x="80904" y="310444"/>
                      <a:pt x="111290" y="46566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47" name="Google Shape;17447;p37"/>
              <p:cNvSpPr/>
              <p:nvPr/>
            </p:nvSpPr>
            <p:spPr>
              <a:xfrm>
                <a:off x="1781700" y="3344148"/>
                <a:ext cx="267953" cy="1295535"/>
              </a:xfrm>
              <a:custGeom>
                <a:avLst/>
                <a:gdLst/>
                <a:ahLst/>
                <a:cxnLst/>
                <a:rect l="l" t="t" r="r" b="b"/>
                <a:pathLst>
                  <a:path w="267953" h="1295535" extrusionOk="0">
                    <a:moveTo>
                      <a:pt x="251581" y="1293022"/>
                    </a:moveTo>
                    <a:cubicBezTo>
                      <a:pt x="264187" y="1206756"/>
                      <a:pt x="269267" y="1119644"/>
                      <a:pt x="267668" y="1032531"/>
                    </a:cubicBezTo>
                    <a:cubicBezTo>
                      <a:pt x="266068" y="945418"/>
                      <a:pt x="257978" y="858400"/>
                      <a:pt x="244714" y="772322"/>
                    </a:cubicBezTo>
                    <a:cubicBezTo>
                      <a:pt x="231449" y="686244"/>
                      <a:pt x="212823" y="601013"/>
                      <a:pt x="190150" y="516911"/>
                    </a:cubicBezTo>
                    <a:cubicBezTo>
                      <a:pt x="167479" y="432809"/>
                      <a:pt x="141138" y="351247"/>
                      <a:pt x="111975" y="269966"/>
                    </a:cubicBezTo>
                    <a:cubicBezTo>
                      <a:pt x="82906" y="189251"/>
                      <a:pt x="51203" y="109476"/>
                      <a:pt x="18089" y="30266"/>
                    </a:cubicBezTo>
                    <a:cubicBezTo>
                      <a:pt x="14138" y="20764"/>
                      <a:pt x="10093" y="11263"/>
                      <a:pt x="6048" y="1761"/>
                    </a:cubicBezTo>
                    <a:cubicBezTo>
                      <a:pt x="4354" y="-2190"/>
                      <a:pt x="-1384" y="1197"/>
                      <a:pt x="309" y="5148"/>
                    </a:cubicBezTo>
                    <a:cubicBezTo>
                      <a:pt x="33612" y="83794"/>
                      <a:pt x="65691" y="163098"/>
                      <a:pt x="95230" y="243250"/>
                    </a:cubicBezTo>
                    <a:cubicBezTo>
                      <a:pt x="124769" y="323495"/>
                      <a:pt x="151769" y="404681"/>
                      <a:pt x="175005" y="486901"/>
                    </a:cubicBezTo>
                    <a:cubicBezTo>
                      <a:pt x="198241" y="569122"/>
                      <a:pt x="217902" y="653036"/>
                      <a:pt x="232390" y="737609"/>
                    </a:cubicBezTo>
                    <a:cubicBezTo>
                      <a:pt x="246877" y="822181"/>
                      <a:pt x="256755" y="910611"/>
                      <a:pt x="260048" y="997912"/>
                    </a:cubicBezTo>
                    <a:cubicBezTo>
                      <a:pt x="263340" y="1085213"/>
                      <a:pt x="260236" y="1171666"/>
                      <a:pt x="249700" y="1257933"/>
                    </a:cubicBezTo>
                    <a:cubicBezTo>
                      <a:pt x="248289" y="1269033"/>
                      <a:pt x="246783" y="1280228"/>
                      <a:pt x="245184" y="1291329"/>
                    </a:cubicBezTo>
                    <a:cubicBezTo>
                      <a:pt x="244526" y="1295562"/>
                      <a:pt x="251017" y="1297350"/>
                      <a:pt x="251581" y="1293116"/>
                    </a:cubicBezTo>
                    <a:lnTo>
                      <a:pt x="251581" y="129311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7448" name="Google Shape;17448;p37"/>
          <p:cNvGrpSpPr/>
          <p:nvPr/>
        </p:nvGrpSpPr>
        <p:grpSpPr>
          <a:xfrm rot="917388">
            <a:off x="1615975" y="5616680"/>
            <a:ext cx="614739" cy="2230224"/>
            <a:chOff x="252161" y="4136312"/>
            <a:chExt cx="461056" cy="1672676"/>
          </a:xfrm>
        </p:grpSpPr>
        <p:grpSp>
          <p:nvGrpSpPr>
            <p:cNvPr id="17449" name="Google Shape;17449;p37"/>
            <p:cNvGrpSpPr/>
            <p:nvPr/>
          </p:nvGrpSpPr>
          <p:grpSpPr>
            <a:xfrm>
              <a:off x="252161" y="4136312"/>
              <a:ext cx="356714" cy="775166"/>
              <a:chOff x="1702611" y="3223762"/>
              <a:chExt cx="356714" cy="775166"/>
            </a:xfrm>
          </p:grpSpPr>
          <p:sp>
            <p:nvSpPr>
              <p:cNvPr id="17450" name="Google Shape;17450;p37"/>
              <p:cNvSpPr/>
              <p:nvPr/>
            </p:nvSpPr>
            <p:spPr>
              <a:xfrm>
                <a:off x="1702611" y="3223762"/>
                <a:ext cx="91534" cy="142091"/>
              </a:xfrm>
              <a:custGeom>
                <a:avLst/>
                <a:gdLst/>
                <a:ahLst/>
                <a:cxnLst/>
                <a:rect l="l" t="t" r="r" b="b"/>
                <a:pathLst>
                  <a:path w="91534" h="142091" extrusionOk="0">
                    <a:moveTo>
                      <a:pt x="91534" y="137481"/>
                    </a:moveTo>
                    <a:cubicBezTo>
                      <a:pt x="80622" y="85929"/>
                      <a:pt x="60019" y="32213"/>
                      <a:pt x="22296" y="4743"/>
                    </a:cubicBezTo>
                    <a:cubicBezTo>
                      <a:pt x="15899" y="134"/>
                      <a:pt x="6491" y="-2971"/>
                      <a:pt x="3010" y="4461"/>
                    </a:cubicBezTo>
                    <a:cubicBezTo>
                      <a:pt x="1317" y="8035"/>
                      <a:pt x="1976" y="12833"/>
                      <a:pt x="3010" y="17067"/>
                    </a:cubicBezTo>
                    <a:cubicBezTo>
                      <a:pt x="8184" y="37387"/>
                      <a:pt x="22296" y="52721"/>
                      <a:pt x="35654" y="66832"/>
                    </a:cubicBezTo>
                    <a:cubicBezTo>
                      <a:pt x="25306" y="57048"/>
                      <a:pt x="11195" y="54320"/>
                      <a:pt x="0" y="59965"/>
                    </a:cubicBezTo>
                    <a:cubicBezTo>
                      <a:pt x="188" y="72853"/>
                      <a:pt x="10725" y="82354"/>
                      <a:pt x="20038" y="89221"/>
                    </a:cubicBezTo>
                    <a:cubicBezTo>
                      <a:pt x="43651" y="106813"/>
                      <a:pt x="67263" y="124499"/>
                      <a:pt x="90876" y="14209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51" name="Google Shape;17451;p37"/>
              <p:cNvSpPr/>
              <p:nvPr/>
            </p:nvSpPr>
            <p:spPr>
              <a:xfrm>
                <a:off x="1713457" y="3388168"/>
                <a:ext cx="106746" cy="68657"/>
              </a:xfrm>
              <a:custGeom>
                <a:avLst/>
                <a:gdLst/>
                <a:ahLst/>
                <a:cxnLst/>
                <a:rect l="l" t="t" r="r" b="b"/>
                <a:pathLst>
                  <a:path w="106746" h="68657" extrusionOk="0">
                    <a:moveTo>
                      <a:pt x="106746" y="46265"/>
                    </a:moveTo>
                    <a:cubicBezTo>
                      <a:pt x="80030" y="20018"/>
                      <a:pt x="47386" y="3649"/>
                      <a:pt x="14648" y="168"/>
                    </a:cubicBezTo>
                    <a:cubicBezTo>
                      <a:pt x="9097" y="-396"/>
                      <a:pt x="2324" y="168"/>
                      <a:pt x="443" y="6471"/>
                    </a:cubicBezTo>
                    <a:cubicBezTo>
                      <a:pt x="-2003" y="14562"/>
                      <a:pt x="6181" y="22275"/>
                      <a:pt x="12861" y="26133"/>
                    </a:cubicBezTo>
                    <a:cubicBezTo>
                      <a:pt x="24620" y="32718"/>
                      <a:pt x="36567" y="38738"/>
                      <a:pt x="48703" y="44007"/>
                    </a:cubicBezTo>
                    <a:cubicBezTo>
                      <a:pt x="39671" y="40338"/>
                      <a:pt x="29982" y="40808"/>
                      <a:pt x="21704" y="45229"/>
                    </a:cubicBezTo>
                    <a:cubicBezTo>
                      <a:pt x="17188" y="47676"/>
                      <a:pt x="12672" y="52662"/>
                      <a:pt x="13801" y="58965"/>
                    </a:cubicBezTo>
                    <a:cubicBezTo>
                      <a:pt x="15212" y="66773"/>
                      <a:pt x="23585" y="68748"/>
                      <a:pt x="29888" y="68654"/>
                    </a:cubicBezTo>
                    <a:cubicBezTo>
                      <a:pt x="55664" y="68278"/>
                      <a:pt x="81064" y="63668"/>
                      <a:pt x="105241" y="5510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52" name="Google Shape;17452;p37"/>
              <p:cNvSpPr/>
              <p:nvPr/>
            </p:nvSpPr>
            <p:spPr>
              <a:xfrm>
                <a:off x="1762050" y="3512829"/>
                <a:ext cx="93054" cy="76735"/>
              </a:xfrm>
              <a:custGeom>
                <a:avLst/>
                <a:gdLst/>
                <a:ahLst/>
                <a:cxnLst/>
                <a:rect l="l" t="t" r="r" b="b"/>
                <a:pathLst>
                  <a:path w="93054" h="76735" extrusionOk="0">
                    <a:moveTo>
                      <a:pt x="84494" y="3355"/>
                    </a:moveTo>
                    <a:cubicBezTo>
                      <a:pt x="61352" y="-4736"/>
                      <a:pt x="35670" y="3167"/>
                      <a:pt x="14126" y="12668"/>
                    </a:cubicBezTo>
                    <a:cubicBezTo>
                      <a:pt x="9423" y="14738"/>
                      <a:pt x="4625" y="17372"/>
                      <a:pt x="1897" y="22452"/>
                    </a:cubicBezTo>
                    <a:cubicBezTo>
                      <a:pt x="-831" y="27532"/>
                      <a:pt x="-831" y="35622"/>
                      <a:pt x="3308" y="39762"/>
                    </a:cubicBezTo>
                    <a:cubicBezTo>
                      <a:pt x="6318" y="42866"/>
                      <a:pt x="10364" y="43054"/>
                      <a:pt x="14126" y="43054"/>
                    </a:cubicBezTo>
                    <a:cubicBezTo>
                      <a:pt x="21841" y="43148"/>
                      <a:pt x="29555" y="43242"/>
                      <a:pt x="37175" y="43430"/>
                    </a:cubicBezTo>
                    <a:cubicBezTo>
                      <a:pt x="35105" y="49639"/>
                      <a:pt x="29931" y="53026"/>
                      <a:pt x="26638" y="58200"/>
                    </a:cubicBezTo>
                    <a:cubicBezTo>
                      <a:pt x="23346" y="63374"/>
                      <a:pt x="22781" y="73064"/>
                      <a:pt x="28050" y="75980"/>
                    </a:cubicBezTo>
                    <a:cubicBezTo>
                      <a:pt x="30872" y="77579"/>
                      <a:pt x="33976" y="76356"/>
                      <a:pt x="36704" y="74945"/>
                    </a:cubicBezTo>
                    <a:cubicBezTo>
                      <a:pt x="58247" y="63939"/>
                      <a:pt x="79696" y="47005"/>
                      <a:pt x="93055" y="2367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53" name="Google Shape;17453;p37"/>
              <p:cNvSpPr/>
              <p:nvPr/>
            </p:nvSpPr>
            <p:spPr>
              <a:xfrm>
                <a:off x="1795780" y="3618065"/>
                <a:ext cx="101375" cy="94655"/>
              </a:xfrm>
              <a:custGeom>
                <a:avLst/>
                <a:gdLst/>
                <a:ahLst/>
                <a:cxnLst/>
                <a:rect l="l" t="t" r="r" b="b"/>
                <a:pathLst>
                  <a:path w="101375" h="94655" extrusionOk="0">
                    <a:moveTo>
                      <a:pt x="88111" y="0"/>
                    </a:moveTo>
                    <a:cubicBezTo>
                      <a:pt x="62053" y="6115"/>
                      <a:pt x="38064" y="19473"/>
                      <a:pt x="13135" y="29822"/>
                    </a:cubicBezTo>
                    <a:cubicBezTo>
                      <a:pt x="5514" y="33020"/>
                      <a:pt x="-3611" y="42146"/>
                      <a:pt x="1469" y="50800"/>
                    </a:cubicBezTo>
                    <a:cubicBezTo>
                      <a:pt x="4009" y="55034"/>
                      <a:pt x="8713" y="56068"/>
                      <a:pt x="12758" y="56163"/>
                    </a:cubicBezTo>
                    <a:cubicBezTo>
                      <a:pt x="23953" y="56444"/>
                      <a:pt x="34959" y="53434"/>
                      <a:pt x="44555" y="47508"/>
                    </a:cubicBezTo>
                    <a:cubicBezTo>
                      <a:pt x="38723" y="55974"/>
                      <a:pt x="32984" y="64441"/>
                      <a:pt x="27152" y="72814"/>
                    </a:cubicBezTo>
                    <a:cubicBezTo>
                      <a:pt x="24517" y="76576"/>
                      <a:pt x="21789" y="81280"/>
                      <a:pt x="22824" y="86454"/>
                    </a:cubicBezTo>
                    <a:cubicBezTo>
                      <a:pt x="23953" y="91722"/>
                      <a:pt x="28939" y="94921"/>
                      <a:pt x="33172" y="94638"/>
                    </a:cubicBezTo>
                    <a:cubicBezTo>
                      <a:pt x="37405" y="94357"/>
                      <a:pt x="41169" y="91534"/>
                      <a:pt x="44555" y="88712"/>
                    </a:cubicBezTo>
                    <a:cubicBezTo>
                      <a:pt x="66286" y="70744"/>
                      <a:pt x="85477" y="48448"/>
                      <a:pt x="101376" y="2276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54" name="Google Shape;17454;p37"/>
              <p:cNvSpPr/>
              <p:nvPr/>
            </p:nvSpPr>
            <p:spPr>
              <a:xfrm>
                <a:off x="1844390" y="3744407"/>
                <a:ext cx="100744" cy="85722"/>
              </a:xfrm>
              <a:custGeom>
                <a:avLst/>
                <a:gdLst/>
                <a:ahLst/>
                <a:cxnLst/>
                <a:rect l="l" t="t" r="r" b="b"/>
                <a:pathLst>
                  <a:path w="100744" h="85722" extrusionOk="0">
                    <a:moveTo>
                      <a:pt x="90208" y="0"/>
                    </a:moveTo>
                    <a:cubicBezTo>
                      <a:pt x="62268" y="565"/>
                      <a:pt x="34798" y="8091"/>
                      <a:pt x="10057" y="22014"/>
                    </a:cubicBezTo>
                    <a:cubicBezTo>
                      <a:pt x="4224" y="25306"/>
                      <a:pt x="-2361" y="32268"/>
                      <a:pt x="838" y="39794"/>
                    </a:cubicBezTo>
                    <a:cubicBezTo>
                      <a:pt x="3190" y="45344"/>
                      <a:pt x="9211" y="46191"/>
                      <a:pt x="14102" y="46002"/>
                    </a:cubicBezTo>
                    <a:cubicBezTo>
                      <a:pt x="26614" y="45438"/>
                      <a:pt x="38938" y="42616"/>
                      <a:pt x="50603" y="37818"/>
                    </a:cubicBezTo>
                    <a:cubicBezTo>
                      <a:pt x="45053" y="45250"/>
                      <a:pt x="39408" y="52682"/>
                      <a:pt x="33858" y="60113"/>
                    </a:cubicBezTo>
                    <a:cubicBezTo>
                      <a:pt x="31129" y="63782"/>
                      <a:pt x="28213" y="67733"/>
                      <a:pt x="27460" y="72814"/>
                    </a:cubicBezTo>
                    <a:cubicBezTo>
                      <a:pt x="26708" y="77894"/>
                      <a:pt x="29060" y="84385"/>
                      <a:pt x="33199" y="85514"/>
                    </a:cubicBezTo>
                    <a:cubicBezTo>
                      <a:pt x="36116" y="86361"/>
                      <a:pt x="38938" y="84479"/>
                      <a:pt x="41384" y="82597"/>
                    </a:cubicBezTo>
                    <a:cubicBezTo>
                      <a:pt x="65184" y="63877"/>
                      <a:pt x="85504" y="38947"/>
                      <a:pt x="100744" y="969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55" name="Google Shape;17455;p37"/>
              <p:cNvSpPr/>
              <p:nvPr/>
            </p:nvSpPr>
            <p:spPr>
              <a:xfrm>
                <a:off x="1871617" y="3851370"/>
                <a:ext cx="91579" cy="92630"/>
              </a:xfrm>
              <a:custGeom>
                <a:avLst/>
                <a:gdLst/>
                <a:ahLst/>
                <a:cxnLst/>
                <a:rect l="l" t="t" r="r" b="b"/>
                <a:pathLst>
                  <a:path w="91579" h="92630" extrusionOk="0">
                    <a:moveTo>
                      <a:pt x="88851" y="0"/>
                    </a:moveTo>
                    <a:cubicBezTo>
                      <a:pt x="67496" y="2540"/>
                      <a:pt x="46612" y="8937"/>
                      <a:pt x="27327" y="19097"/>
                    </a:cubicBezTo>
                    <a:cubicBezTo>
                      <a:pt x="17167" y="24459"/>
                      <a:pt x="6631" y="32079"/>
                      <a:pt x="892" y="43180"/>
                    </a:cubicBezTo>
                    <a:cubicBezTo>
                      <a:pt x="-2024" y="48918"/>
                      <a:pt x="2679" y="56726"/>
                      <a:pt x="8230" y="55692"/>
                    </a:cubicBezTo>
                    <a:cubicBezTo>
                      <a:pt x="20930" y="53340"/>
                      <a:pt x="33159" y="49012"/>
                      <a:pt x="44637" y="42615"/>
                    </a:cubicBezTo>
                    <a:cubicBezTo>
                      <a:pt x="36828" y="52117"/>
                      <a:pt x="30431" y="63406"/>
                      <a:pt x="25822" y="75824"/>
                    </a:cubicBezTo>
                    <a:cubicBezTo>
                      <a:pt x="24599" y="79210"/>
                      <a:pt x="23470" y="83067"/>
                      <a:pt x="24599" y="86830"/>
                    </a:cubicBezTo>
                    <a:cubicBezTo>
                      <a:pt x="27421" y="96143"/>
                      <a:pt x="38522" y="92757"/>
                      <a:pt x="44448" y="87019"/>
                    </a:cubicBezTo>
                    <a:cubicBezTo>
                      <a:pt x="64298" y="67921"/>
                      <a:pt x="80385" y="43180"/>
                      <a:pt x="91579" y="1505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56" name="Google Shape;17456;p37"/>
              <p:cNvSpPr/>
              <p:nvPr/>
            </p:nvSpPr>
            <p:spPr>
              <a:xfrm>
                <a:off x="1803270" y="3267354"/>
                <a:ext cx="71520" cy="138950"/>
              </a:xfrm>
              <a:custGeom>
                <a:avLst/>
                <a:gdLst/>
                <a:ahLst/>
                <a:cxnLst/>
                <a:rect l="l" t="t" r="r" b="b"/>
                <a:pathLst>
                  <a:path w="71520" h="138950" extrusionOk="0">
                    <a:moveTo>
                      <a:pt x="0" y="126439"/>
                    </a:moveTo>
                    <a:cubicBezTo>
                      <a:pt x="659" y="93419"/>
                      <a:pt x="8749" y="66231"/>
                      <a:pt x="9407" y="33211"/>
                    </a:cubicBezTo>
                    <a:cubicBezTo>
                      <a:pt x="9596" y="24086"/>
                      <a:pt x="9878" y="14491"/>
                      <a:pt x="14017" y="7247"/>
                    </a:cubicBezTo>
                    <a:cubicBezTo>
                      <a:pt x="18156" y="98"/>
                      <a:pt x="27469" y="-2913"/>
                      <a:pt x="33114" y="3578"/>
                    </a:cubicBezTo>
                    <a:cubicBezTo>
                      <a:pt x="36407" y="7435"/>
                      <a:pt x="37441" y="13362"/>
                      <a:pt x="38194" y="18724"/>
                    </a:cubicBezTo>
                    <a:cubicBezTo>
                      <a:pt x="40452" y="35940"/>
                      <a:pt x="41393" y="53249"/>
                      <a:pt x="41110" y="70371"/>
                    </a:cubicBezTo>
                    <a:cubicBezTo>
                      <a:pt x="43274" y="62375"/>
                      <a:pt x="45626" y="53908"/>
                      <a:pt x="50988" y="48828"/>
                    </a:cubicBezTo>
                    <a:cubicBezTo>
                      <a:pt x="56350" y="43747"/>
                      <a:pt x="65664" y="43936"/>
                      <a:pt x="69709" y="51367"/>
                    </a:cubicBezTo>
                    <a:cubicBezTo>
                      <a:pt x="75259" y="61716"/>
                      <a:pt x="66981" y="73287"/>
                      <a:pt x="59361" y="79872"/>
                    </a:cubicBezTo>
                    <a:cubicBezTo>
                      <a:pt x="37724" y="98593"/>
                      <a:pt x="25682" y="120230"/>
                      <a:pt x="4045" y="13895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57" name="Google Shape;17457;p37"/>
              <p:cNvSpPr/>
              <p:nvPr/>
            </p:nvSpPr>
            <p:spPr>
              <a:xfrm>
                <a:off x="1831210" y="3385096"/>
                <a:ext cx="101317" cy="86683"/>
              </a:xfrm>
              <a:custGeom>
                <a:avLst/>
                <a:gdLst/>
                <a:ahLst/>
                <a:cxnLst/>
                <a:rect l="l" t="t" r="r" b="b"/>
                <a:pathLst>
                  <a:path w="101317" h="86683" extrusionOk="0">
                    <a:moveTo>
                      <a:pt x="0" y="69562"/>
                    </a:moveTo>
                    <a:cubicBezTo>
                      <a:pt x="11759" y="38048"/>
                      <a:pt x="37535" y="12272"/>
                      <a:pt x="65287" y="512"/>
                    </a:cubicBezTo>
                    <a:cubicBezTo>
                      <a:pt x="71966" y="-2310"/>
                      <a:pt x="78457" y="7098"/>
                      <a:pt x="75165" y="14811"/>
                    </a:cubicBezTo>
                    <a:cubicBezTo>
                      <a:pt x="71872" y="22243"/>
                      <a:pt x="67921" y="29205"/>
                      <a:pt x="63406" y="35413"/>
                    </a:cubicBezTo>
                    <a:cubicBezTo>
                      <a:pt x="75259" y="30334"/>
                      <a:pt x="88900" y="30428"/>
                      <a:pt x="101317" y="35790"/>
                    </a:cubicBezTo>
                    <a:cubicBezTo>
                      <a:pt x="98401" y="47267"/>
                      <a:pt x="87583" y="51594"/>
                      <a:pt x="78081" y="54511"/>
                    </a:cubicBezTo>
                    <a:cubicBezTo>
                      <a:pt x="57479" y="60813"/>
                      <a:pt x="28787" y="80381"/>
                      <a:pt x="8184" y="8668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58" name="Google Shape;17458;p37"/>
              <p:cNvSpPr/>
              <p:nvPr/>
            </p:nvSpPr>
            <p:spPr>
              <a:xfrm>
                <a:off x="1865547" y="3495329"/>
                <a:ext cx="106448" cy="62810"/>
              </a:xfrm>
              <a:custGeom>
                <a:avLst/>
                <a:gdLst/>
                <a:ahLst/>
                <a:cxnLst/>
                <a:rect l="l" t="t" r="r" b="b"/>
                <a:pathLst>
                  <a:path w="106448" h="62810" extrusionOk="0">
                    <a:moveTo>
                      <a:pt x="0" y="43808"/>
                    </a:moveTo>
                    <a:cubicBezTo>
                      <a:pt x="25776" y="18784"/>
                      <a:pt x="81656" y="-8497"/>
                      <a:pt x="96520" y="2510"/>
                    </a:cubicBezTo>
                    <a:cubicBezTo>
                      <a:pt x="101224" y="20760"/>
                      <a:pt x="83914" y="27157"/>
                      <a:pt x="73096" y="32425"/>
                    </a:cubicBezTo>
                    <a:cubicBezTo>
                      <a:pt x="76294" y="40234"/>
                      <a:pt x="84855" y="40234"/>
                      <a:pt x="91722" y="40421"/>
                    </a:cubicBezTo>
                    <a:cubicBezTo>
                      <a:pt x="98496" y="40610"/>
                      <a:pt x="107715" y="45972"/>
                      <a:pt x="106304" y="54156"/>
                    </a:cubicBezTo>
                    <a:cubicBezTo>
                      <a:pt x="105269" y="60365"/>
                      <a:pt x="98872" y="61682"/>
                      <a:pt x="93698" y="61776"/>
                    </a:cubicBezTo>
                    <a:cubicBezTo>
                      <a:pt x="67639" y="62435"/>
                      <a:pt x="30480" y="62059"/>
                      <a:pt x="4422" y="6281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59" name="Google Shape;17459;p37"/>
              <p:cNvSpPr/>
              <p:nvPr/>
            </p:nvSpPr>
            <p:spPr>
              <a:xfrm>
                <a:off x="1894146" y="3607368"/>
                <a:ext cx="105559" cy="61535"/>
              </a:xfrm>
              <a:custGeom>
                <a:avLst/>
                <a:gdLst/>
                <a:ahLst/>
                <a:cxnLst/>
                <a:rect l="l" t="t" r="r" b="b"/>
                <a:pathLst>
                  <a:path w="105559" h="61535" extrusionOk="0">
                    <a:moveTo>
                      <a:pt x="0" y="12768"/>
                    </a:moveTo>
                    <a:cubicBezTo>
                      <a:pt x="29351" y="3830"/>
                      <a:pt x="59925" y="-5013"/>
                      <a:pt x="90593" y="3360"/>
                    </a:cubicBezTo>
                    <a:cubicBezTo>
                      <a:pt x="94732" y="4489"/>
                      <a:pt x="99060" y="6182"/>
                      <a:pt x="102164" y="9945"/>
                    </a:cubicBezTo>
                    <a:cubicBezTo>
                      <a:pt x="105269" y="13802"/>
                      <a:pt x="106304" y="20482"/>
                      <a:pt x="103481" y="23962"/>
                    </a:cubicBezTo>
                    <a:cubicBezTo>
                      <a:pt x="101882" y="25844"/>
                      <a:pt x="99530" y="26314"/>
                      <a:pt x="97366" y="26784"/>
                    </a:cubicBezTo>
                    <a:cubicBezTo>
                      <a:pt x="86924" y="28854"/>
                      <a:pt x="76482" y="31018"/>
                      <a:pt x="66134" y="33087"/>
                    </a:cubicBezTo>
                    <a:cubicBezTo>
                      <a:pt x="79210" y="39955"/>
                      <a:pt x="92287" y="46916"/>
                      <a:pt x="105363" y="53784"/>
                    </a:cubicBezTo>
                    <a:cubicBezTo>
                      <a:pt x="106774" y="59428"/>
                      <a:pt x="100283" y="61874"/>
                      <a:pt x="95579" y="61498"/>
                    </a:cubicBezTo>
                    <a:cubicBezTo>
                      <a:pt x="66887" y="59334"/>
                      <a:pt x="38194" y="54631"/>
                      <a:pt x="9689" y="4729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60" name="Google Shape;17460;p37"/>
              <p:cNvSpPr/>
              <p:nvPr/>
            </p:nvSpPr>
            <p:spPr>
              <a:xfrm>
                <a:off x="1929988" y="3717057"/>
                <a:ext cx="104072" cy="60557"/>
              </a:xfrm>
              <a:custGeom>
                <a:avLst/>
                <a:gdLst/>
                <a:ahLst/>
                <a:cxnLst/>
                <a:rect l="l" t="t" r="r" b="b"/>
                <a:pathLst>
                  <a:path w="104072" h="60557" extrusionOk="0">
                    <a:moveTo>
                      <a:pt x="0" y="24904"/>
                    </a:moveTo>
                    <a:cubicBezTo>
                      <a:pt x="27375" y="1856"/>
                      <a:pt x="63500" y="-5576"/>
                      <a:pt x="97555" y="4208"/>
                    </a:cubicBezTo>
                    <a:cubicBezTo>
                      <a:pt x="104140" y="6089"/>
                      <a:pt x="106398" y="16813"/>
                      <a:pt x="101223" y="21517"/>
                    </a:cubicBezTo>
                    <a:cubicBezTo>
                      <a:pt x="98778" y="23681"/>
                      <a:pt x="96143" y="25469"/>
                      <a:pt x="93321" y="26785"/>
                    </a:cubicBezTo>
                    <a:cubicBezTo>
                      <a:pt x="87771" y="29325"/>
                      <a:pt x="87300" y="38827"/>
                      <a:pt x="92569" y="43342"/>
                    </a:cubicBezTo>
                    <a:lnTo>
                      <a:pt x="92569" y="43342"/>
                    </a:lnTo>
                    <a:cubicBezTo>
                      <a:pt x="98966" y="48705"/>
                      <a:pt x="96708" y="60558"/>
                      <a:pt x="89276" y="60558"/>
                    </a:cubicBezTo>
                    <a:cubicBezTo>
                      <a:pt x="83161" y="60558"/>
                      <a:pt x="76670" y="59053"/>
                      <a:pt x="70556" y="57548"/>
                    </a:cubicBezTo>
                    <a:cubicBezTo>
                      <a:pt x="47789" y="51715"/>
                      <a:pt x="25023" y="45882"/>
                      <a:pt x="2352" y="3995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61" name="Google Shape;17461;p37"/>
              <p:cNvSpPr/>
              <p:nvPr/>
            </p:nvSpPr>
            <p:spPr>
              <a:xfrm>
                <a:off x="1955294" y="3824502"/>
                <a:ext cx="102397" cy="68196"/>
              </a:xfrm>
              <a:custGeom>
                <a:avLst/>
                <a:gdLst/>
                <a:ahLst/>
                <a:cxnLst/>
                <a:rect l="l" t="t" r="r" b="b"/>
                <a:pathLst>
                  <a:path w="102397" h="68196" extrusionOk="0">
                    <a:moveTo>
                      <a:pt x="0" y="4101"/>
                    </a:moveTo>
                    <a:cubicBezTo>
                      <a:pt x="26435" y="-2578"/>
                      <a:pt x="54751" y="-1073"/>
                      <a:pt x="81750" y="8428"/>
                    </a:cubicBezTo>
                    <a:cubicBezTo>
                      <a:pt x="92098" y="12097"/>
                      <a:pt x="104892" y="22445"/>
                      <a:pt x="101976" y="34675"/>
                    </a:cubicBezTo>
                    <a:cubicBezTo>
                      <a:pt x="100000" y="42766"/>
                      <a:pt x="91910" y="45399"/>
                      <a:pt x="84949" y="44553"/>
                    </a:cubicBezTo>
                    <a:cubicBezTo>
                      <a:pt x="77987" y="43706"/>
                      <a:pt x="70932" y="40696"/>
                      <a:pt x="64064" y="41919"/>
                    </a:cubicBezTo>
                    <a:cubicBezTo>
                      <a:pt x="74507" y="49539"/>
                      <a:pt x="84854" y="57065"/>
                      <a:pt x="95297" y="64685"/>
                    </a:cubicBezTo>
                    <a:cubicBezTo>
                      <a:pt x="95862" y="68448"/>
                      <a:pt x="91158" y="68824"/>
                      <a:pt x="88241" y="67507"/>
                    </a:cubicBezTo>
                    <a:cubicBezTo>
                      <a:pt x="63782" y="56877"/>
                      <a:pt x="39229" y="46246"/>
                      <a:pt x="14769" y="3571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62" name="Google Shape;17462;p37"/>
              <p:cNvSpPr/>
              <p:nvPr/>
            </p:nvSpPr>
            <p:spPr>
              <a:xfrm>
                <a:off x="1980223" y="3921361"/>
                <a:ext cx="79102" cy="76601"/>
              </a:xfrm>
              <a:custGeom>
                <a:avLst/>
                <a:gdLst/>
                <a:ahLst/>
                <a:cxnLst/>
                <a:rect l="l" t="t" r="r" b="b"/>
                <a:pathLst>
                  <a:path w="79102" h="76601" extrusionOk="0">
                    <a:moveTo>
                      <a:pt x="0" y="0"/>
                    </a:moveTo>
                    <a:cubicBezTo>
                      <a:pt x="24742" y="9595"/>
                      <a:pt x="48260" y="25494"/>
                      <a:pt x="68580" y="46284"/>
                    </a:cubicBezTo>
                    <a:cubicBezTo>
                      <a:pt x="72437" y="50235"/>
                      <a:pt x="76294" y="54563"/>
                      <a:pt x="78176" y="60207"/>
                    </a:cubicBezTo>
                    <a:cubicBezTo>
                      <a:pt x="80057" y="65852"/>
                      <a:pt x="79117" y="73095"/>
                      <a:pt x="74977" y="75635"/>
                    </a:cubicBezTo>
                    <a:cubicBezTo>
                      <a:pt x="70274" y="78552"/>
                      <a:pt x="64347" y="74318"/>
                      <a:pt x="59737" y="70179"/>
                    </a:cubicBezTo>
                    <a:cubicBezTo>
                      <a:pt x="43651" y="55879"/>
                      <a:pt x="27846" y="40922"/>
                      <a:pt x="12418" y="2540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63" name="Google Shape;17463;p37"/>
              <p:cNvSpPr/>
              <p:nvPr/>
            </p:nvSpPr>
            <p:spPr>
              <a:xfrm>
                <a:off x="1949797" y="3939517"/>
                <a:ext cx="44161" cy="59411"/>
              </a:xfrm>
              <a:custGeom>
                <a:avLst/>
                <a:gdLst/>
                <a:ahLst/>
                <a:cxnLst/>
                <a:rect l="l" t="t" r="r" b="b"/>
                <a:pathLst>
                  <a:path w="44161" h="59411" extrusionOk="0">
                    <a:moveTo>
                      <a:pt x="44162" y="7337"/>
                    </a:moveTo>
                    <a:cubicBezTo>
                      <a:pt x="42656" y="26623"/>
                      <a:pt x="30615" y="40640"/>
                      <a:pt x="19232" y="52964"/>
                    </a:cubicBezTo>
                    <a:cubicBezTo>
                      <a:pt x="13870" y="58702"/>
                      <a:pt x="3804" y="63218"/>
                      <a:pt x="606" y="54657"/>
                    </a:cubicBezTo>
                    <a:cubicBezTo>
                      <a:pt x="-1088" y="50047"/>
                      <a:pt x="1076" y="45155"/>
                      <a:pt x="3334" y="41392"/>
                    </a:cubicBezTo>
                    <a:cubicBezTo>
                      <a:pt x="12553" y="25682"/>
                      <a:pt x="23654" y="11665"/>
                      <a:pt x="36165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7464" name="Google Shape;17464;p37"/>
            <p:cNvGrpSpPr/>
            <p:nvPr/>
          </p:nvGrpSpPr>
          <p:grpSpPr>
            <a:xfrm>
              <a:off x="331250" y="4256698"/>
              <a:ext cx="381967" cy="1552290"/>
              <a:chOff x="1781700" y="3344148"/>
              <a:chExt cx="381967" cy="1552290"/>
            </a:xfrm>
          </p:grpSpPr>
          <p:sp>
            <p:nvSpPr>
              <p:cNvPr id="17465" name="Google Shape;17465;p37"/>
              <p:cNvSpPr/>
              <p:nvPr/>
            </p:nvSpPr>
            <p:spPr>
              <a:xfrm>
                <a:off x="1858962" y="4450715"/>
                <a:ext cx="118721" cy="438667"/>
              </a:xfrm>
              <a:custGeom>
                <a:avLst/>
                <a:gdLst/>
                <a:ahLst/>
                <a:cxnLst/>
                <a:rect l="l" t="t" r="r" b="b"/>
                <a:pathLst>
                  <a:path w="118721" h="438667" extrusionOk="0">
                    <a:moveTo>
                      <a:pt x="34996" y="438667"/>
                    </a:moveTo>
                    <a:cubicBezTo>
                      <a:pt x="32268" y="291535"/>
                      <a:pt x="20602" y="145062"/>
                      <a:pt x="0" y="0"/>
                    </a:cubicBezTo>
                    <a:cubicBezTo>
                      <a:pt x="53246" y="128506"/>
                      <a:pt x="93039" y="262090"/>
                      <a:pt x="118721" y="39831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66" name="Google Shape;17466;p37"/>
              <p:cNvSpPr/>
              <p:nvPr/>
            </p:nvSpPr>
            <p:spPr>
              <a:xfrm>
                <a:off x="1913525" y="4176866"/>
                <a:ext cx="180810" cy="719572"/>
              </a:xfrm>
              <a:custGeom>
                <a:avLst/>
                <a:gdLst/>
                <a:ahLst/>
                <a:cxnLst/>
                <a:rect l="l" t="t" r="r" b="b"/>
                <a:pathLst>
                  <a:path w="180810" h="719572" extrusionOk="0">
                    <a:moveTo>
                      <a:pt x="40922" y="719573"/>
                    </a:moveTo>
                    <a:cubicBezTo>
                      <a:pt x="56350" y="477802"/>
                      <a:pt x="42615" y="236220"/>
                      <a:pt x="0" y="0"/>
                    </a:cubicBezTo>
                    <a:cubicBezTo>
                      <a:pt x="90875" y="205928"/>
                      <a:pt x="151742" y="423428"/>
                      <a:pt x="180810" y="64572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67" name="Google Shape;17467;p37"/>
              <p:cNvSpPr/>
              <p:nvPr/>
            </p:nvSpPr>
            <p:spPr>
              <a:xfrm>
                <a:off x="2052378" y="4330771"/>
                <a:ext cx="111289" cy="502731"/>
              </a:xfrm>
              <a:custGeom>
                <a:avLst/>
                <a:gdLst/>
                <a:ahLst/>
                <a:cxnLst/>
                <a:rect l="l" t="t" r="r" b="b"/>
                <a:pathLst>
                  <a:path w="111289" h="502731" extrusionOk="0">
                    <a:moveTo>
                      <a:pt x="0" y="502732"/>
                    </a:moveTo>
                    <a:cubicBezTo>
                      <a:pt x="12795" y="335092"/>
                      <a:pt x="19473" y="167358"/>
                      <a:pt x="20226" y="0"/>
                    </a:cubicBezTo>
                    <a:cubicBezTo>
                      <a:pt x="50612" y="155222"/>
                      <a:pt x="80904" y="310444"/>
                      <a:pt x="111290" y="46566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68" name="Google Shape;17468;p37"/>
              <p:cNvSpPr/>
              <p:nvPr/>
            </p:nvSpPr>
            <p:spPr>
              <a:xfrm>
                <a:off x="1781700" y="3344148"/>
                <a:ext cx="267953" cy="1295535"/>
              </a:xfrm>
              <a:custGeom>
                <a:avLst/>
                <a:gdLst/>
                <a:ahLst/>
                <a:cxnLst/>
                <a:rect l="l" t="t" r="r" b="b"/>
                <a:pathLst>
                  <a:path w="267953" h="1295535" extrusionOk="0">
                    <a:moveTo>
                      <a:pt x="251581" y="1293022"/>
                    </a:moveTo>
                    <a:cubicBezTo>
                      <a:pt x="264187" y="1206756"/>
                      <a:pt x="269267" y="1119644"/>
                      <a:pt x="267668" y="1032531"/>
                    </a:cubicBezTo>
                    <a:cubicBezTo>
                      <a:pt x="266068" y="945418"/>
                      <a:pt x="257978" y="858400"/>
                      <a:pt x="244714" y="772322"/>
                    </a:cubicBezTo>
                    <a:cubicBezTo>
                      <a:pt x="231449" y="686244"/>
                      <a:pt x="212823" y="601013"/>
                      <a:pt x="190150" y="516911"/>
                    </a:cubicBezTo>
                    <a:cubicBezTo>
                      <a:pt x="167479" y="432809"/>
                      <a:pt x="141138" y="351247"/>
                      <a:pt x="111975" y="269966"/>
                    </a:cubicBezTo>
                    <a:cubicBezTo>
                      <a:pt x="82906" y="189251"/>
                      <a:pt x="51203" y="109476"/>
                      <a:pt x="18089" y="30266"/>
                    </a:cubicBezTo>
                    <a:cubicBezTo>
                      <a:pt x="14138" y="20764"/>
                      <a:pt x="10093" y="11263"/>
                      <a:pt x="6048" y="1761"/>
                    </a:cubicBezTo>
                    <a:cubicBezTo>
                      <a:pt x="4354" y="-2190"/>
                      <a:pt x="-1384" y="1197"/>
                      <a:pt x="309" y="5148"/>
                    </a:cubicBezTo>
                    <a:cubicBezTo>
                      <a:pt x="33612" y="83794"/>
                      <a:pt x="65691" y="163098"/>
                      <a:pt x="95230" y="243250"/>
                    </a:cubicBezTo>
                    <a:cubicBezTo>
                      <a:pt x="124769" y="323495"/>
                      <a:pt x="151769" y="404681"/>
                      <a:pt x="175005" y="486901"/>
                    </a:cubicBezTo>
                    <a:cubicBezTo>
                      <a:pt x="198241" y="569122"/>
                      <a:pt x="217902" y="653036"/>
                      <a:pt x="232390" y="737609"/>
                    </a:cubicBezTo>
                    <a:cubicBezTo>
                      <a:pt x="246877" y="822181"/>
                      <a:pt x="256755" y="910611"/>
                      <a:pt x="260048" y="997912"/>
                    </a:cubicBezTo>
                    <a:cubicBezTo>
                      <a:pt x="263340" y="1085213"/>
                      <a:pt x="260236" y="1171666"/>
                      <a:pt x="249700" y="1257933"/>
                    </a:cubicBezTo>
                    <a:cubicBezTo>
                      <a:pt x="248289" y="1269033"/>
                      <a:pt x="246783" y="1280228"/>
                      <a:pt x="245184" y="1291329"/>
                    </a:cubicBezTo>
                    <a:cubicBezTo>
                      <a:pt x="244526" y="1295562"/>
                      <a:pt x="251017" y="1297350"/>
                      <a:pt x="251581" y="1293116"/>
                    </a:cubicBezTo>
                    <a:lnTo>
                      <a:pt x="251581" y="129311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7469" name="Google Shape;17469;p37"/>
          <p:cNvGrpSpPr/>
          <p:nvPr/>
        </p:nvGrpSpPr>
        <p:grpSpPr>
          <a:xfrm>
            <a:off x="1410010" y="6096832"/>
            <a:ext cx="725989" cy="2385629"/>
            <a:chOff x="968240" y="3165490"/>
            <a:chExt cx="544492" cy="1789222"/>
          </a:xfrm>
        </p:grpSpPr>
        <p:sp>
          <p:nvSpPr>
            <p:cNvPr id="17470" name="Google Shape;17470;p37"/>
            <p:cNvSpPr/>
            <p:nvPr/>
          </p:nvSpPr>
          <p:spPr>
            <a:xfrm>
              <a:off x="1113027" y="3736359"/>
              <a:ext cx="176664" cy="1218353"/>
            </a:xfrm>
            <a:custGeom>
              <a:avLst/>
              <a:gdLst/>
              <a:ahLst/>
              <a:cxnLst/>
              <a:rect l="l" t="t" r="r" b="b"/>
              <a:pathLst>
                <a:path w="176664" h="1218353" extrusionOk="0">
                  <a:moveTo>
                    <a:pt x="62646" y="1218353"/>
                  </a:moveTo>
                  <a:cubicBezTo>
                    <a:pt x="-31145" y="826723"/>
                    <a:pt x="-19104" y="378648"/>
                    <a:pt x="95290" y="0"/>
                  </a:cubicBezTo>
                  <a:cubicBezTo>
                    <a:pt x="28121" y="394076"/>
                    <a:pt x="57567" y="824747"/>
                    <a:pt x="176664" y="118909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471" name="Google Shape;17471;p37"/>
            <p:cNvGrpSpPr/>
            <p:nvPr/>
          </p:nvGrpSpPr>
          <p:grpSpPr>
            <a:xfrm>
              <a:off x="968240" y="3660065"/>
              <a:ext cx="184573" cy="1014306"/>
              <a:chOff x="9252090" y="5565140"/>
              <a:chExt cx="184573" cy="1014306"/>
            </a:xfrm>
          </p:grpSpPr>
          <p:sp>
            <p:nvSpPr>
              <p:cNvPr id="17472" name="Google Shape;17472;p37"/>
              <p:cNvSpPr/>
              <p:nvPr/>
            </p:nvSpPr>
            <p:spPr>
              <a:xfrm>
                <a:off x="9252090" y="5565140"/>
                <a:ext cx="184573" cy="1014306"/>
              </a:xfrm>
              <a:custGeom>
                <a:avLst/>
                <a:gdLst/>
                <a:ahLst/>
                <a:cxnLst/>
                <a:rect l="l" t="t" r="r" b="b"/>
                <a:pathLst>
                  <a:path w="184573" h="1014306" extrusionOk="0">
                    <a:moveTo>
                      <a:pt x="0" y="0"/>
                    </a:moveTo>
                    <a:cubicBezTo>
                      <a:pt x="13171" y="88712"/>
                      <a:pt x="8279" y="148919"/>
                      <a:pt x="8373" y="215523"/>
                    </a:cubicBezTo>
                    <a:cubicBezTo>
                      <a:pt x="8561" y="331517"/>
                      <a:pt x="26247" y="491349"/>
                      <a:pt x="59737" y="648358"/>
                    </a:cubicBezTo>
                    <a:cubicBezTo>
                      <a:pt x="93228" y="805368"/>
                      <a:pt x="142899" y="954946"/>
                      <a:pt x="184573" y="1014307"/>
                    </a:cubicBezTo>
                    <a:cubicBezTo>
                      <a:pt x="169145" y="951277"/>
                      <a:pt x="155787" y="885143"/>
                      <a:pt x="145439" y="820890"/>
                    </a:cubicBezTo>
                    <a:cubicBezTo>
                      <a:pt x="127753" y="710824"/>
                      <a:pt x="119568" y="610070"/>
                      <a:pt x="104704" y="502355"/>
                    </a:cubicBezTo>
                    <a:cubicBezTo>
                      <a:pt x="83632" y="349391"/>
                      <a:pt x="48824" y="175542"/>
                      <a:pt x="7714" y="3113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73" name="Google Shape;17473;p37"/>
              <p:cNvSpPr/>
              <p:nvPr/>
            </p:nvSpPr>
            <p:spPr>
              <a:xfrm>
                <a:off x="9252814" y="5580135"/>
                <a:ext cx="181538" cy="985993"/>
              </a:xfrm>
              <a:custGeom>
                <a:avLst/>
                <a:gdLst/>
                <a:ahLst/>
                <a:cxnLst/>
                <a:rect l="l" t="t" r="r" b="b"/>
                <a:pathLst>
                  <a:path w="181538" h="985993" extrusionOk="0">
                    <a:moveTo>
                      <a:pt x="123" y="5230"/>
                    </a:moveTo>
                    <a:cubicBezTo>
                      <a:pt x="15833" y="77102"/>
                      <a:pt x="27122" y="149916"/>
                      <a:pt x="35871" y="223011"/>
                    </a:cubicBezTo>
                    <a:cubicBezTo>
                      <a:pt x="43397" y="286135"/>
                      <a:pt x="48477" y="349541"/>
                      <a:pt x="55344" y="412759"/>
                    </a:cubicBezTo>
                    <a:cubicBezTo>
                      <a:pt x="67668" y="527059"/>
                      <a:pt x="86953" y="640888"/>
                      <a:pt x="111789" y="753119"/>
                    </a:cubicBezTo>
                    <a:cubicBezTo>
                      <a:pt x="128910" y="830542"/>
                      <a:pt x="148948" y="907400"/>
                      <a:pt x="173125" y="983036"/>
                    </a:cubicBezTo>
                    <a:cubicBezTo>
                      <a:pt x="174819" y="988210"/>
                      <a:pt x="183003" y="986046"/>
                      <a:pt x="181310" y="980778"/>
                    </a:cubicBezTo>
                    <a:cubicBezTo>
                      <a:pt x="139917" y="851426"/>
                      <a:pt x="110190" y="718312"/>
                      <a:pt x="87800" y="584444"/>
                    </a:cubicBezTo>
                    <a:cubicBezTo>
                      <a:pt x="79051" y="531857"/>
                      <a:pt x="71337" y="479081"/>
                      <a:pt x="65316" y="426118"/>
                    </a:cubicBezTo>
                    <a:cubicBezTo>
                      <a:pt x="58449" y="365722"/>
                      <a:pt x="53745" y="305138"/>
                      <a:pt x="46877" y="244742"/>
                    </a:cubicBezTo>
                    <a:cubicBezTo>
                      <a:pt x="37753" y="163651"/>
                      <a:pt x="25805" y="82841"/>
                      <a:pt x="8307" y="3066"/>
                    </a:cubicBezTo>
                    <a:cubicBezTo>
                      <a:pt x="7178" y="-2296"/>
                      <a:pt x="-1100" y="-38"/>
                      <a:pt x="123" y="5324"/>
                    </a:cubicBezTo>
                    <a:lnTo>
                      <a:pt x="123" y="532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7474" name="Google Shape;17474;p37"/>
              <p:cNvGrpSpPr/>
              <p:nvPr/>
            </p:nvGrpSpPr>
            <p:grpSpPr>
              <a:xfrm>
                <a:off x="9254348" y="5576805"/>
                <a:ext cx="163500" cy="970656"/>
                <a:chOff x="9254348" y="5576805"/>
                <a:chExt cx="163500" cy="970656"/>
              </a:xfrm>
            </p:grpSpPr>
            <p:sp>
              <p:nvSpPr>
                <p:cNvPr id="17475" name="Google Shape;17475;p37"/>
                <p:cNvSpPr/>
                <p:nvPr/>
              </p:nvSpPr>
              <p:spPr>
                <a:xfrm>
                  <a:off x="9260557" y="5660437"/>
                  <a:ext cx="157291" cy="887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291" h="887024" extrusionOk="0">
                      <a:moveTo>
                        <a:pt x="30010" y="361527"/>
                      </a:moveTo>
                      <a:cubicBezTo>
                        <a:pt x="53904" y="538950"/>
                        <a:pt x="102164" y="740081"/>
                        <a:pt x="153905" y="877994"/>
                      </a:cubicBezTo>
                      <a:cubicBezTo>
                        <a:pt x="155034" y="880910"/>
                        <a:pt x="156163" y="883920"/>
                        <a:pt x="157292" y="887024"/>
                      </a:cubicBezTo>
                      <a:cubicBezTo>
                        <a:pt x="120226" y="815246"/>
                        <a:pt x="79963" y="687023"/>
                        <a:pt x="51364" y="553155"/>
                      </a:cubicBezTo>
                      <a:cubicBezTo>
                        <a:pt x="17874" y="396146"/>
                        <a:pt x="94" y="236220"/>
                        <a:pt x="0" y="120321"/>
                      </a:cubicBezTo>
                      <a:cubicBezTo>
                        <a:pt x="0" y="80433"/>
                        <a:pt x="1599" y="42804"/>
                        <a:pt x="188" y="0"/>
                      </a:cubicBezTo>
                      <a:cubicBezTo>
                        <a:pt x="7996" y="117687"/>
                        <a:pt x="12324" y="229635"/>
                        <a:pt x="30010" y="36162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476" name="Google Shape;17476;p37"/>
                <p:cNvSpPr/>
                <p:nvPr/>
              </p:nvSpPr>
              <p:spPr>
                <a:xfrm>
                  <a:off x="9254348" y="5576805"/>
                  <a:ext cx="1411" cy="17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7215" extrusionOk="0">
                      <a:moveTo>
                        <a:pt x="1035" y="13547"/>
                      </a:moveTo>
                      <a:lnTo>
                        <a:pt x="0" y="0"/>
                      </a:lnTo>
                      <a:lnTo>
                        <a:pt x="0" y="282"/>
                      </a:lnTo>
                      <a:cubicBezTo>
                        <a:pt x="564" y="5927"/>
                        <a:pt x="1035" y="11571"/>
                        <a:pt x="1411" y="17216"/>
                      </a:cubicBezTo>
                      <a:cubicBezTo>
                        <a:pt x="1317" y="15993"/>
                        <a:pt x="1129" y="14770"/>
                        <a:pt x="941" y="1354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sp>
          <p:nvSpPr>
            <p:cNvPr id="17477" name="Google Shape;17477;p37"/>
            <p:cNvSpPr/>
            <p:nvPr/>
          </p:nvSpPr>
          <p:spPr>
            <a:xfrm>
              <a:off x="1092745" y="3419461"/>
              <a:ext cx="189042" cy="1195588"/>
            </a:xfrm>
            <a:custGeom>
              <a:avLst/>
              <a:gdLst/>
              <a:ahLst/>
              <a:cxnLst/>
              <a:rect l="l" t="t" r="r" b="b"/>
              <a:pathLst>
                <a:path w="189042" h="1195588" extrusionOk="0">
                  <a:moveTo>
                    <a:pt x="83776" y="1189717"/>
                  </a:moveTo>
                  <a:cubicBezTo>
                    <a:pt x="61198" y="1110036"/>
                    <a:pt x="43324" y="1029132"/>
                    <a:pt x="30718" y="947288"/>
                  </a:cubicBezTo>
                  <a:cubicBezTo>
                    <a:pt x="17830" y="864032"/>
                    <a:pt x="10492" y="779930"/>
                    <a:pt x="9457" y="695734"/>
                  </a:cubicBezTo>
                  <a:cubicBezTo>
                    <a:pt x="8422" y="611537"/>
                    <a:pt x="13502" y="531292"/>
                    <a:pt x="25826" y="450012"/>
                  </a:cubicBezTo>
                  <a:cubicBezTo>
                    <a:pt x="37397" y="373812"/>
                    <a:pt x="55177" y="298365"/>
                    <a:pt x="80389" y="225457"/>
                  </a:cubicBezTo>
                  <a:cubicBezTo>
                    <a:pt x="104190" y="156595"/>
                    <a:pt x="134670" y="89896"/>
                    <a:pt x="173899" y="28466"/>
                  </a:cubicBezTo>
                  <a:cubicBezTo>
                    <a:pt x="178508" y="21222"/>
                    <a:pt x="183306" y="13978"/>
                    <a:pt x="188198" y="6829"/>
                  </a:cubicBezTo>
                  <a:cubicBezTo>
                    <a:pt x="191678" y="1843"/>
                    <a:pt x="183494" y="-2861"/>
                    <a:pt x="180107" y="2125"/>
                  </a:cubicBezTo>
                  <a:cubicBezTo>
                    <a:pt x="139185" y="61674"/>
                    <a:pt x="107012" y="126961"/>
                    <a:pt x="81612" y="194601"/>
                  </a:cubicBezTo>
                  <a:cubicBezTo>
                    <a:pt x="54236" y="267320"/>
                    <a:pt x="34669" y="342862"/>
                    <a:pt x="21405" y="419438"/>
                  </a:cubicBezTo>
                  <a:cubicBezTo>
                    <a:pt x="7482" y="499871"/>
                    <a:pt x="708" y="581339"/>
                    <a:pt x="50" y="662995"/>
                  </a:cubicBezTo>
                  <a:cubicBezTo>
                    <a:pt x="-609" y="747756"/>
                    <a:pt x="5318" y="832517"/>
                    <a:pt x="16795" y="916525"/>
                  </a:cubicBezTo>
                  <a:cubicBezTo>
                    <a:pt x="28272" y="1000533"/>
                    <a:pt x="44923" y="1081813"/>
                    <a:pt x="66560" y="1162717"/>
                  </a:cubicBezTo>
                  <a:cubicBezTo>
                    <a:pt x="69194" y="1172595"/>
                    <a:pt x="71922" y="1182379"/>
                    <a:pt x="74650" y="1192256"/>
                  </a:cubicBezTo>
                  <a:cubicBezTo>
                    <a:pt x="76250" y="1198089"/>
                    <a:pt x="85375" y="1195643"/>
                    <a:pt x="83682" y="1189717"/>
                  </a:cubicBezTo>
                  <a:lnTo>
                    <a:pt x="83682" y="118971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478" name="Google Shape;17478;p37"/>
            <p:cNvGrpSpPr/>
            <p:nvPr/>
          </p:nvGrpSpPr>
          <p:grpSpPr>
            <a:xfrm>
              <a:off x="1023831" y="3165490"/>
              <a:ext cx="488901" cy="488685"/>
              <a:chOff x="4007681" y="3165490"/>
              <a:chExt cx="488901" cy="488685"/>
            </a:xfrm>
          </p:grpSpPr>
          <p:grpSp>
            <p:nvGrpSpPr>
              <p:cNvPr id="17479" name="Google Shape;17479;p37"/>
              <p:cNvGrpSpPr/>
              <p:nvPr/>
            </p:nvGrpSpPr>
            <p:grpSpPr>
              <a:xfrm>
                <a:off x="4007681" y="3165490"/>
                <a:ext cx="488901" cy="488685"/>
                <a:chOff x="9307681" y="5070565"/>
                <a:chExt cx="488901" cy="488685"/>
              </a:xfrm>
            </p:grpSpPr>
            <p:sp>
              <p:nvSpPr>
                <p:cNvPr id="17480" name="Google Shape;17480;p37"/>
                <p:cNvSpPr/>
                <p:nvPr/>
              </p:nvSpPr>
              <p:spPr>
                <a:xfrm>
                  <a:off x="9351548" y="5169592"/>
                  <a:ext cx="394708" cy="3142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708" h="314259" extrusionOk="0">
                      <a:moveTo>
                        <a:pt x="191890" y="117934"/>
                      </a:moveTo>
                      <a:cubicBezTo>
                        <a:pt x="239209" y="64218"/>
                        <a:pt x="301204" y="23672"/>
                        <a:pt x="369125" y="2223"/>
                      </a:cubicBezTo>
                      <a:cubicBezTo>
                        <a:pt x="376934" y="-223"/>
                        <a:pt x="386717" y="-1916"/>
                        <a:pt x="391985" y="4199"/>
                      </a:cubicBezTo>
                      <a:cubicBezTo>
                        <a:pt x="399041" y="12384"/>
                        <a:pt x="391045" y="24707"/>
                        <a:pt x="383236" y="32327"/>
                      </a:cubicBezTo>
                      <a:cubicBezTo>
                        <a:pt x="344384" y="70239"/>
                        <a:pt x="301580" y="104670"/>
                        <a:pt x="253603" y="129788"/>
                      </a:cubicBezTo>
                      <a:cubicBezTo>
                        <a:pt x="237327" y="138348"/>
                        <a:pt x="220206" y="145968"/>
                        <a:pt x="206001" y="157728"/>
                      </a:cubicBezTo>
                      <a:cubicBezTo>
                        <a:pt x="195559" y="166383"/>
                        <a:pt x="186904" y="177107"/>
                        <a:pt x="177967" y="187361"/>
                      </a:cubicBezTo>
                      <a:cubicBezTo>
                        <a:pt x="138079" y="233551"/>
                        <a:pt x="91325" y="273815"/>
                        <a:pt x="39772" y="306365"/>
                      </a:cubicBezTo>
                      <a:cubicBezTo>
                        <a:pt x="26978" y="314361"/>
                        <a:pt x="5905" y="319535"/>
                        <a:pt x="826" y="305424"/>
                      </a:cubicBezTo>
                      <a:cubicBezTo>
                        <a:pt x="-1244" y="299686"/>
                        <a:pt x="919" y="293289"/>
                        <a:pt x="3554" y="287832"/>
                      </a:cubicBezTo>
                      <a:cubicBezTo>
                        <a:pt x="21428" y="249450"/>
                        <a:pt x="58116" y="223862"/>
                        <a:pt x="93112" y="200155"/>
                      </a:cubicBezTo>
                      <a:cubicBezTo>
                        <a:pt x="123028" y="179930"/>
                        <a:pt x="152943" y="159609"/>
                        <a:pt x="182953" y="139384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481" name="Google Shape;17481;p37"/>
                <p:cNvSpPr/>
                <p:nvPr/>
              </p:nvSpPr>
              <p:spPr>
                <a:xfrm>
                  <a:off x="9399099" y="5116691"/>
                  <a:ext cx="306871" cy="3949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871" h="394972" extrusionOk="0">
                      <a:moveTo>
                        <a:pt x="192599" y="191814"/>
                      </a:moveTo>
                      <a:cubicBezTo>
                        <a:pt x="245280" y="239039"/>
                        <a:pt x="284603" y="301128"/>
                        <a:pt x="304829" y="369238"/>
                      </a:cubicBezTo>
                      <a:cubicBezTo>
                        <a:pt x="307181" y="377046"/>
                        <a:pt x="308686" y="386830"/>
                        <a:pt x="302477" y="392192"/>
                      </a:cubicBezTo>
                      <a:cubicBezTo>
                        <a:pt x="294198" y="399341"/>
                        <a:pt x="282063" y="391345"/>
                        <a:pt x="274631" y="383537"/>
                      </a:cubicBezTo>
                      <a:cubicBezTo>
                        <a:pt x="237472" y="344684"/>
                        <a:pt x="203981" y="301881"/>
                        <a:pt x="179710" y="253809"/>
                      </a:cubicBezTo>
                      <a:cubicBezTo>
                        <a:pt x="171432" y="237440"/>
                        <a:pt x="164188" y="220413"/>
                        <a:pt x="152711" y="206113"/>
                      </a:cubicBezTo>
                      <a:cubicBezTo>
                        <a:pt x="144244" y="195671"/>
                        <a:pt x="133802" y="187016"/>
                        <a:pt x="123642" y="178174"/>
                      </a:cubicBezTo>
                      <a:cubicBezTo>
                        <a:pt x="78298" y="138380"/>
                        <a:pt x="38975" y="91625"/>
                        <a:pt x="7460" y="39979"/>
                      </a:cubicBezTo>
                      <a:cubicBezTo>
                        <a:pt x="-347" y="27184"/>
                        <a:pt x="-5051" y="6017"/>
                        <a:pt x="9060" y="844"/>
                      </a:cubicBezTo>
                      <a:cubicBezTo>
                        <a:pt x="14798" y="-1226"/>
                        <a:pt x="21101" y="844"/>
                        <a:pt x="26558" y="3478"/>
                      </a:cubicBezTo>
                      <a:cubicBezTo>
                        <a:pt x="64469" y="21257"/>
                        <a:pt x="89305" y="57947"/>
                        <a:pt x="112353" y="93036"/>
                      </a:cubicBezTo>
                      <a:cubicBezTo>
                        <a:pt x="132015" y="122951"/>
                        <a:pt x="151676" y="152961"/>
                        <a:pt x="171338" y="182877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482" name="Google Shape;17482;p37"/>
                <p:cNvSpPr/>
                <p:nvPr/>
              </p:nvSpPr>
              <p:spPr>
                <a:xfrm>
                  <a:off x="9504740" y="5070565"/>
                  <a:ext cx="104847" cy="488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47" h="488685" extrusionOk="0">
                      <a:moveTo>
                        <a:pt x="79244" y="267856"/>
                      </a:moveTo>
                      <a:cubicBezTo>
                        <a:pt x="82254" y="339070"/>
                        <a:pt x="65509" y="411225"/>
                        <a:pt x="31172" y="474067"/>
                      </a:cubicBezTo>
                      <a:cubicBezTo>
                        <a:pt x="27221" y="481216"/>
                        <a:pt x="21294" y="489307"/>
                        <a:pt x="13204" y="488648"/>
                      </a:cubicBezTo>
                      <a:cubicBezTo>
                        <a:pt x="2385" y="487801"/>
                        <a:pt x="-343" y="473408"/>
                        <a:pt x="33" y="462589"/>
                      </a:cubicBezTo>
                      <a:cubicBezTo>
                        <a:pt x="1821" y="408497"/>
                        <a:pt x="8970" y="354122"/>
                        <a:pt x="26280" y="302663"/>
                      </a:cubicBezTo>
                      <a:cubicBezTo>
                        <a:pt x="32207" y="285166"/>
                        <a:pt x="39262" y="267856"/>
                        <a:pt x="41426" y="249606"/>
                      </a:cubicBezTo>
                      <a:cubicBezTo>
                        <a:pt x="43025" y="236153"/>
                        <a:pt x="41802" y="222513"/>
                        <a:pt x="41143" y="208966"/>
                      </a:cubicBezTo>
                      <a:cubicBezTo>
                        <a:pt x="37945" y="148288"/>
                        <a:pt x="43872" y="86952"/>
                        <a:pt x="58642" y="27873"/>
                      </a:cubicBezTo>
                      <a:cubicBezTo>
                        <a:pt x="62310" y="13198"/>
                        <a:pt x="74069" y="-5147"/>
                        <a:pt x="87522" y="1344"/>
                      </a:cubicBezTo>
                      <a:cubicBezTo>
                        <a:pt x="92978" y="3978"/>
                        <a:pt x="95801" y="9999"/>
                        <a:pt x="97776" y="15738"/>
                      </a:cubicBezTo>
                      <a:cubicBezTo>
                        <a:pt x="111417" y="55531"/>
                        <a:pt x="102668" y="99275"/>
                        <a:pt x="93731" y="140668"/>
                      </a:cubicBezTo>
                      <a:cubicBezTo>
                        <a:pt x="86111" y="175946"/>
                        <a:pt x="78491" y="211318"/>
                        <a:pt x="70871" y="246596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483" name="Google Shape;17483;p37"/>
                <p:cNvSpPr/>
                <p:nvPr/>
              </p:nvSpPr>
              <p:spPr>
                <a:xfrm>
                  <a:off x="9307681" y="5279823"/>
                  <a:ext cx="488901" cy="81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901" h="81533" extrusionOk="0">
                      <a:moveTo>
                        <a:pt x="222210" y="67912"/>
                      </a:moveTo>
                      <a:cubicBezTo>
                        <a:pt x="151466" y="75249"/>
                        <a:pt x="79029" y="62737"/>
                        <a:pt x="15247" y="32163"/>
                      </a:cubicBezTo>
                      <a:cubicBezTo>
                        <a:pt x="7909" y="28682"/>
                        <a:pt x="-275" y="23226"/>
                        <a:pt x="7" y="15042"/>
                      </a:cubicBezTo>
                      <a:cubicBezTo>
                        <a:pt x="383" y="4223"/>
                        <a:pt x="14588" y="554"/>
                        <a:pt x="25407" y="272"/>
                      </a:cubicBezTo>
                      <a:cubicBezTo>
                        <a:pt x="79311" y="-1139"/>
                        <a:pt x="133686" y="2718"/>
                        <a:pt x="185521" y="16923"/>
                      </a:cubicBezTo>
                      <a:cubicBezTo>
                        <a:pt x="203113" y="21721"/>
                        <a:pt x="220610" y="27836"/>
                        <a:pt x="238955" y="28871"/>
                      </a:cubicBezTo>
                      <a:cubicBezTo>
                        <a:pt x="252407" y="29623"/>
                        <a:pt x="265954" y="27648"/>
                        <a:pt x="279313" y="26143"/>
                      </a:cubicBezTo>
                      <a:cubicBezTo>
                        <a:pt x="339614" y="19275"/>
                        <a:pt x="400762" y="21439"/>
                        <a:pt x="460217" y="32727"/>
                      </a:cubicBezTo>
                      <a:cubicBezTo>
                        <a:pt x="474893" y="35550"/>
                        <a:pt x="493708" y="46181"/>
                        <a:pt x="487781" y="60103"/>
                      </a:cubicBezTo>
                      <a:cubicBezTo>
                        <a:pt x="485429" y="65748"/>
                        <a:pt x="479502" y="68946"/>
                        <a:pt x="473858" y="71298"/>
                      </a:cubicBezTo>
                      <a:cubicBezTo>
                        <a:pt x="434817" y="87385"/>
                        <a:pt x="390885" y="81270"/>
                        <a:pt x="349492" y="74779"/>
                      </a:cubicBezTo>
                      <a:cubicBezTo>
                        <a:pt x="314026" y="69228"/>
                        <a:pt x="278655" y="63772"/>
                        <a:pt x="243188" y="58222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484" name="Google Shape;17484;p37"/>
                <p:cNvSpPr/>
                <p:nvPr/>
              </p:nvSpPr>
              <p:spPr>
                <a:xfrm>
                  <a:off x="9310690" y="5247183"/>
                  <a:ext cx="468270" cy="1613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70" h="161368" extrusionOk="0">
                      <a:moveTo>
                        <a:pt x="243001" y="42602"/>
                      </a:moveTo>
                      <a:cubicBezTo>
                        <a:pt x="305843" y="10429"/>
                        <a:pt x="377433" y="-4153"/>
                        <a:pt x="447425" y="1021"/>
                      </a:cubicBezTo>
                      <a:cubicBezTo>
                        <a:pt x="455421" y="1586"/>
                        <a:pt x="465016" y="3655"/>
                        <a:pt x="467650" y="11275"/>
                      </a:cubicBezTo>
                      <a:cubicBezTo>
                        <a:pt x="471131" y="21435"/>
                        <a:pt x="459277" y="29902"/>
                        <a:pt x="449400" y="34041"/>
                      </a:cubicBezTo>
                      <a:cubicBezTo>
                        <a:pt x="400011" y="54738"/>
                        <a:pt x="348270" y="70730"/>
                        <a:pt x="295212" y="76280"/>
                      </a:cubicBezTo>
                      <a:cubicBezTo>
                        <a:pt x="277150" y="78162"/>
                        <a:pt x="258806" y="78914"/>
                        <a:pt x="241496" y="84465"/>
                      </a:cubicBezTo>
                      <a:cubicBezTo>
                        <a:pt x="228702" y="88604"/>
                        <a:pt x="216943" y="95284"/>
                        <a:pt x="205090" y="101492"/>
                      </a:cubicBezTo>
                      <a:cubicBezTo>
                        <a:pt x="151749" y="129433"/>
                        <a:pt x="94270" y="149470"/>
                        <a:pt x="35285" y="160477"/>
                      </a:cubicBezTo>
                      <a:cubicBezTo>
                        <a:pt x="20704" y="163205"/>
                        <a:pt x="-463" y="160100"/>
                        <a:pt x="8" y="145237"/>
                      </a:cubicBezTo>
                      <a:cubicBezTo>
                        <a:pt x="196" y="139216"/>
                        <a:pt x="4524" y="134136"/>
                        <a:pt x="8945" y="129997"/>
                      </a:cubicBezTo>
                      <a:cubicBezTo>
                        <a:pt x="39331" y="101210"/>
                        <a:pt x="82229" y="91050"/>
                        <a:pt x="122869" y="82113"/>
                      </a:cubicBezTo>
                      <a:cubicBezTo>
                        <a:pt x="157676" y="74399"/>
                        <a:pt x="192389" y="66779"/>
                        <a:pt x="227197" y="59065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485" name="Google Shape;17485;p37"/>
                <p:cNvSpPr/>
                <p:nvPr/>
              </p:nvSpPr>
              <p:spPr>
                <a:xfrm>
                  <a:off x="9456761" y="5089005"/>
                  <a:ext cx="188654" cy="4569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654" h="456909" extrusionOk="0">
                      <a:moveTo>
                        <a:pt x="133150" y="233988"/>
                      </a:moveTo>
                      <a:cubicBezTo>
                        <a:pt x="169462" y="293913"/>
                        <a:pt x="188841" y="364186"/>
                        <a:pt x="188653" y="434741"/>
                      </a:cubicBezTo>
                      <a:cubicBezTo>
                        <a:pt x="188653" y="442832"/>
                        <a:pt x="187242" y="452616"/>
                        <a:pt x="179904" y="455908"/>
                      </a:cubicBezTo>
                      <a:cubicBezTo>
                        <a:pt x="170121" y="460330"/>
                        <a:pt x="160901" y="449229"/>
                        <a:pt x="156010" y="439728"/>
                      </a:cubicBezTo>
                      <a:cubicBezTo>
                        <a:pt x="132021" y="392220"/>
                        <a:pt x="112548" y="341890"/>
                        <a:pt x="103422" y="289303"/>
                      </a:cubicBezTo>
                      <a:cubicBezTo>
                        <a:pt x="100317" y="271429"/>
                        <a:pt x="98342" y="253084"/>
                        <a:pt x="91569" y="236245"/>
                      </a:cubicBezTo>
                      <a:cubicBezTo>
                        <a:pt x="86583" y="223828"/>
                        <a:pt x="79151" y="212727"/>
                        <a:pt x="72095" y="201344"/>
                      </a:cubicBezTo>
                      <a:cubicBezTo>
                        <a:pt x="40581" y="150544"/>
                        <a:pt x="16780" y="94852"/>
                        <a:pt x="1728" y="36714"/>
                      </a:cubicBezTo>
                      <a:cubicBezTo>
                        <a:pt x="-2035" y="22321"/>
                        <a:pt x="-436" y="872"/>
                        <a:pt x="14428" y="25"/>
                      </a:cubicBezTo>
                      <a:cubicBezTo>
                        <a:pt x="20449" y="-351"/>
                        <a:pt x="25811" y="3506"/>
                        <a:pt x="30233" y="7551"/>
                      </a:cubicBezTo>
                      <a:cubicBezTo>
                        <a:pt x="60995" y="35303"/>
                        <a:pt x="73977" y="77354"/>
                        <a:pt x="85736" y="117241"/>
                      </a:cubicBezTo>
                      <a:cubicBezTo>
                        <a:pt x="95802" y="151296"/>
                        <a:pt x="105774" y="185445"/>
                        <a:pt x="115840" y="219594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486" name="Google Shape;17486;p37"/>
                <p:cNvSpPr/>
                <p:nvPr/>
              </p:nvSpPr>
              <p:spPr>
                <a:xfrm>
                  <a:off x="9415671" y="5108863"/>
                  <a:ext cx="272649" cy="417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649" h="417951" extrusionOk="0">
                      <a:moveTo>
                        <a:pt x="154201" y="243010"/>
                      </a:moveTo>
                      <a:cubicBezTo>
                        <a:pt x="128237" y="308862"/>
                        <a:pt x="84116" y="367470"/>
                        <a:pt x="27954" y="410556"/>
                      </a:cubicBezTo>
                      <a:cubicBezTo>
                        <a:pt x="21557" y="415448"/>
                        <a:pt x="12996" y="420434"/>
                        <a:pt x="5941" y="416577"/>
                      </a:cubicBezTo>
                      <a:cubicBezTo>
                        <a:pt x="-3373" y="411403"/>
                        <a:pt x="-80" y="397292"/>
                        <a:pt x="4623" y="387508"/>
                      </a:cubicBezTo>
                      <a:cubicBezTo>
                        <a:pt x="28048" y="339154"/>
                        <a:pt x="56364" y="292775"/>
                        <a:pt x="92582" y="253170"/>
                      </a:cubicBezTo>
                      <a:cubicBezTo>
                        <a:pt x="104907" y="239718"/>
                        <a:pt x="118265" y="226829"/>
                        <a:pt x="127578" y="211119"/>
                      </a:cubicBezTo>
                      <a:cubicBezTo>
                        <a:pt x="134446" y="199548"/>
                        <a:pt x="138867" y="186754"/>
                        <a:pt x="143665" y="174148"/>
                      </a:cubicBezTo>
                      <a:cubicBezTo>
                        <a:pt x="165208" y="117798"/>
                        <a:pt x="195218" y="64552"/>
                        <a:pt x="232283" y="16950"/>
                      </a:cubicBezTo>
                      <a:cubicBezTo>
                        <a:pt x="241408" y="5191"/>
                        <a:pt x="259470" y="-6757"/>
                        <a:pt x="268971" y="4532"/>
                      </a:cubicBezTo>
                      <a:cubicBezTo>
                        <a:pt x="272829" y="9142"/>
                        <a:pt x="272923" y="15727"/>
                        <a:pt x="272453" y="21748"/>
                      </a:cubicBezTo>
                      <a:cubicBezTo>
                        <a:pt x="268784" y="63329"/>
                        <a:pt x="243195" y="99547"/>
                        <a:pt x="218548" y="133414"/>
                      </a:cubicBezTo>
                      <a:cubicBezTo>
                        <a:pt x="197475" y="162389"/>
                        <a:pt x="176403" y="191270"/>
                        <a:pt x="155330" y="220244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487" name="Google Shape;17487;p37"/>
                <p:cNvSpPr/>
                <p:nvPr/>
              </p:nvSpPr>
              <p:spPr>
                <a:xfrm>
                  <a:off x="9336137" y="5179092"/>
                  <a:ext cx="424941" cy="2505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4941" h="250591" extrusionOk="0">
                      <a:moveTo>
                        <a:pt x="179361" y="145124"/>
                      </a:moveTo>
                      <a:cubicBezTo>
                        <a:pt x="112945" y="123017"/>
                        <a:pt x="52925" y="82189"/>
                        <a:pt x="7958" y="28472"/>
                      </a:cubicBezTo>
                      <a:cubicBezTo>
                        <a:pt x="2784" y="22357"/>
                        <a:pt x="-2390" y="13985"/>
                        <a:pt x="1185" y="6741"/>
                      </a:cubicBezTo>
                      <a:cubicBezTo>
                        <a:pt x="5983" y="-2949"/>
                        <a:pt x="20188" y="-503"/>
                        <a:pt x="29971" y="3637"/>
                      </a:cubicBezTo>
                      <a:cubicBezTo>
                        <a:pt x="78984" y="24239"/>
                        <a:pt x="126115" y="49921"/>
                        <a:pt x="166943" y="83976"/>
                      </a:cubicBezTo>
                      <a:cubicBezTo>
                        <a:pt x="180772" y="95547"/>
                        <a:pt x="194037" y="108153"/>
                        <a:pt x="210029" y="116525"/>
                      </a:cubicBezTo>
                      <a:cubicBezTo>
                        <a:pt x="221789" y="122735"/>
                        <a:pt x="234771" y="126403"/>
                        <a:pt x="247376" y="130449"/>
                      </a:cubicBezTo>
                      <a:cubicBezTo>
                        <a:pt x="304292" y="148699"/>
                        <a:pt x="358290" y="175698"/>
                        <a:pt x="407115" y="210035"/>
                      </a:cubicBezTo>
                      <a:cubicBezTo>
                        <a:pt x="419156" y="218502"/>
                        <a:pt x="431668" y="235906"/>
                        <a:pt x="420755" y="246066"/>
                      </a:cubicBezTo>
                      <a:cubicBezTo>
                        <a:pt x="416334" y="250205"/>
                        <a:pt x="409748" y="250675"/>
                        <a:pt x="403728" y="250581"/>
                      </a:cubicBezTo>
                      <a:cubicBezTo>
                        <a:pt x="362147" y="249358"/>
                        <a:pt x="325270" y="225840"/>
                        <a:pt x="290651" y="203074"/>
                      </a:cubicBezTo>
                      <a:cubicBezTo>
                        <a:pt x="261111" y="183695"/>
                        <a:pt x="231478" y="164221"/>
                        <a:pt x="201939" y="144842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7488" name="Google Shape;17488;p37"/>
              <p:cNvSpPr/>
              <p:nvPr/>
            </p:nvSpPr>
            <p:spPr>
              <a:xfrm>
                <a:off x="4194575" y="3353511"/>
                <a:ext cx="106944" cy="107364"/>
              </a:xfrm>
              <a:custGeom>
                <a:avLst/>
                <a:gdLst/>
                <a:ahLst/>
                <a:cxnLst/>
                <a:rect l="l" t="t" r="r" b="b"/>
                <a:pathLst>
                  <a:path w="106944" h="107364" extrusionOk="0">
                    <a:moveTo>
                      <a:pt x="96276" y="85385"/>
                    </a:moveTo>
                    <a:cubicBezTo>
                      <a:pt x="78590" y="109280"/>
                      <a:pt x="45100" y="114548"/>
                      <a:pt x="21393" y="96956"/>
                    </a:cubicBezTo>
                    <a:cubicBezTo>
                      <a:pt x="-2219" y="79459"/>
                      <a:pt x="-7017" y="45874"/>
                      <a:pt x="10669" y="21980"/>
                    </a:cubicBezTo>
                    <a:cubicBezTo>
                      <a:pt x="28355" y="-1915"/>
                      <a:pt x="61845" y="-7184"/>
                      <a:pt x="85551" y="10409"/>
                    </a:cubicBezTo>
                    <a:cubicBezTo>
                      <a:pt x="109164" y="27906"/>
                      <a:pt x="113962" y="61491"/>
                      <a:pt x="96276" y="8538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7489" name="Google Shape;17489;p37"/>
          <p:cNvGrpSpPr/>
          <p:nvPr/>
        </p:nvGrpSpPr>
        <p:grpSpPr>
          <a:xfrm>
            <a:off x="109904" y="5811050"/>
            <a:ext cx="1096893" cy="2410665"/>
            <a:chOff x="-272297" y="4282087"/>
            <a:chExt cx="822670" cy="1807999"/>
          </a:xfrm>
        </p:grpSpPr>
        <p:sp>
          <p:nvSpPr>
            <p:cNvPr id="17490" name="Google Shape;17490;p37"/>
            <p:cNvSpPr/>
            <p:nvPr/>
          </p:nvSpPr>
          <p:spPr>
            <a:xfrm rot="656700">
              <a:off x="-68365" y="4865183"/>
              <a:ext cx="176788" cy="1219209"/>
            </a:xfrm>
            <a:custGeom>
              <a:avLst/>
              <a:gdLst/>
              <a:ahLst/>
              <a:cxnLst/>
              <a:rect l="l" t="t" r="r" b="b"/>
              <a:pathLst>
                <a:path w="176664" h="1218353" extrusionOk="0">
                  <a:moveTo>
                    <a:pt x="62646" y="1218353"/>
                  </a:moveTo>
                  <a:cubicBezTo>
                    <a:pt x="-31145" y="826723"/>
                    <a:pt x="-19104" y="378648"/>
                    <a:pt x="95290" y="0"/>
                  </a:cubicBezTo>
                  <a:cubicBezTo>
                    <a:pt x="28121" y="394076"/>
                    <a:pt x="57567" y="824747"/>
                    <a:pt x="176664" y="118909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491" name="Google Shape;17491;p37"/>
            <p:cNvGrpSpPr/>
            <p:nvPr/>
          </p:nvGrpSpPr>
          <p:grpSpPr>
            <a:xfrm rot="660662">
              <a:off x="-177129" y="4765234"/>
              <a:ext cx="184575" cy="1014316"/>
              <a:chOff x="9252090" y="5565140"/>
              <a:chExt cx="184573" cy="1014306"/>
            </a:xfrm>
          </p:grpSpPr>
          <p:sp>
            <p:nvSpPr>
              <p:cNvPr id="17492" name="Google Shape;17492;p37"/>
              <p:cNvSpPr/>
              <p:nvPr/>
            </p:nvSpPr>
            <p:spPr>
              <a:xfrm>
                <a:off x="9252090" y="5565140"/>
                <a:ext cx="184573" cy="1014306"/>
              </a:xfrm>
              <a:custGeom>
                <a:avLst/>
                <a:gdLst/>
                <a:ahLst/>
                <a:cxnLst/>
                <a:rect l="l" t="t" r="r" b="b"/>
                <a:pathLst>
                  <a:path w="184573" h="1014306" extrusionOk="0">
                    <a:moveTo>
                      <a:pt x="0" y="0"/>
                    </a:moveTo>
                    <a:cubicBezTo>
                      <a:pt x="13171" y="88712"/>
                      <a:pt x="8279" y="148919"/>
                      <a:pt x="8373" y="215523"/>
                    </a:cubicBezTo>
                    <a:cubicBezTo>
                      <a:pt x="8561" y="331517"/>
                      <a:pt x="26247" y="491349"/>
                      <a:pt x="59737" y="648358"/>
                    </a:cubicBezTo>
                    <a:cubicBezTo>
                      <a:pt x="93228" y="805368"/>
                      <a:pt x="142899" y="954946"/>
                      <a:pt x="184573" y="1014307"/>
                    </a:cubicBezTo>
                    <a:cubicBezTo>
                      <a:pt x="169145" y="951277"/>
                      <a:pt x="155787" y="885143"/>
                      <a:pt x="145439" y="820890"/>
                    </a:cubicBezTo>
                    <a:cubicBezTo>
                      <a:pt x="127753" y="710824"/>
                      <a:pt x="119568" y="610070"/>
                      <a:pt x="104704" y="502355"/>
                    </a:cubicBezTo>
                    <a:cubicBezTo>
                      <a:pt x="83632" y="349391"/>
                      <a:pt x="48824" y="175542"/>
                      <a:pt x="7714" y="3113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93" name="Google Shape;17493;p37"/>
              <p:cNvSpPr/>
              <p:nvPr/>
            </p:nvSpPr>
            <p:spPr>
              <a:xfrm>
                <a:off x="9252814" y="5580135"/>
                <a:ext cx="181538" cy="985993"/>
              </a:xfrm>
              <a:custGeom>
                <a:avLst/>
                <a:gdLst/>
                <a:ahLst/>
                <a:cxnLst/>
                <a:rect l="l" t="t" r="r" b="b"/>
                <a:pathLst>
                  <a:path w="181538" h="985993" extrusionOk="0">
                    <a:moveTo>
                      <a:pt x="123" y="5230"/>
                    </a:moveTo>
                    <a:cubicBezTo>
                      <a:pt x="15833" y="77102"/>
                      <a:pt x="27122" y="149916"/>
                      <a:pt x="35871" y="223011"/>
                    </a:cubicBezTo>
                    <a:cubicBezTo>
                      <a:pt x="43397" y="286135"/>
                      <a:pt x="48477" y="349541"/>
                      <a:pt x="55344" y="412759"/>
                    </a:cubicBezTo>
                    <a:cubicBezTo>
                      <a:pt x="67668" y="527059"/>
                      <a:pt x="86953" y="640888"/>
                      <a:pt x="111789" y="753119"/>
                    </a:cubicBezTo>
                    <a:cubicBezTo>
                      <a:pt x="128910" y="830542"/>
                      <a:pt x="148948" y="907400"/>
                      <a:pt x="173125" y="983036"/>
                    </a:cubicBezTo>
                    <a:cubicBezTo>
                      <a:pt x="174819" y="988210"/>
                      <a:pt x="183003" y="986046"/>
                      <a:pt x="181310" y="980778"/>
                    </a:cubicBezTo>
                    <a:cubicBezTo>
                      <a:pt x="139917" y="851426"/>
                      <a:pt x="110190" y="718312"/>
                      <a:pt x="87800" y="584444"/>
                    </a:cubicBezTo>
                    <a:cubicBezTo>
                      <a:pt x="79051" y="531857"/>
                      <a:pt x="71337" y="479081"/>
                      <a:pt x="65316" y="426118"/>
                    </a:cubicBezTo>
                    <a:cubicBezTo>
                      <a:pt x="58449" y="365722"/>
                      <a:pt x="53745" y="305138"/>
                      <a:pt x="46877" y="244742"/>
                    </a:cubicBezTo>
                    <a:cubicBezTo>
                      <a:pt x="37753" y="163651"/>
                      <a:pt x="25805" y="82841"/>
                      <a:pt x="8307" y="3066"/>
                    </a:cubicBezTo>
                    <a:cubicBezTo>
                      <a:pt x="7178" y="-2296"/>
                      <a:pt x="-1100" y="-38"/>
                      <a:pt x="123" y="5324"/>
                    </a:cubicBezTo>
                    <a:lnTo>
                      <a:pt x="123" y="532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7494" name="Google Shape;17494;p37"/>
              <p:cNvGrpSpPr/>
              <p:nvPr/>
            </p:nvGrpSpPr>
            <p:grpSpPr>
              <a:xfrm>
                <a:off x="9254348" y="5576805"/>
                <a:ext cx="163500" cy="970656"/>
                <a:chOff x="9254348" y="5576805"/>
                <a:chExt cx="163500" cy="970656"/>
              </a:xfrm>
            </p:grpSpPr>
            <p:sp>
              <p:nvSpPr>
                <p:cNvPr id="17495" name="Google Shape;17495;p37"/>
                <p:cNvSpPr/>
                <p:nvPr/>
              </p:nvSpPr>
              <p:spPr>
                <a:xfrm>
                  <a:off x="9260557" y="5660437"/>
                  <a:ext cx="157291" cy="887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291" h="887024" extrusionOk="0">
                      <a:moveTo>
                        <a:pt x="30010" y="361527"/>
                      </a:moveTo>
                      <a:cubicBezTo>
                        <a:pt x="53904" y="538950"/>
                        <a:pt x="102164" y="740081"/>
                        <a:pt x="153905" y="877994"/>
                      </a:cubicBezTo>
                      <a:cubicBezTo>
                        <a:pt x="155034" y="880910"/>
                        <a:pt x="156163" y="883920"/>
                        <a:pt x="157292" y="887024"/>
                      </a:cubicBezTo>
                      <a:cubicBezTo>
                        <a:pt x="120226" y="815246"/>
                        <a:pt x="79963" y="687023"/>
                        <a:pt x="51364" y="553155"/>
                      </a:cubicBezTo>
                      <a:cubicBezTo>
                        <a:pt x="17874" y="396146"/>
                        <a:pt x="94" y="236220"/>
                        <a:pt x="0" y="120321"/>
                      </a:cubicBezTo>
                      <a:cubicBezTo>
                        <a:pt x="0" y="80433"/>
                        <a:pt x="1599" y="42804"/>
                        <a:pt x="188" y="0"/>
                      </a:cubicBezTo>
                      <a:cubicBezTo>
                        <a:pt x="7996" y="117687"/>
                        <a:pt x="12324" y="229635"/>
                        <a:pt x="30010" y="36162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496" name="Google Shape;17496;p37"/>
                <p:cNvSpPr/>
                <p:nvPr/>
              </p:nvSpPr>
              <p:spPr>
                <a:xfrm>
                  <a:off x="9254348" y="5576805"/>
                  <a:ext cx="1411" cy="17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7215" extrusionOk="0">
                      <a:moveTo>
                        <a:pt x="1035" y="13547"/>
                      </a:moveTo>
                      <a:lnTo>
                        <a:pt x="0" y="0"/>
                      </a:lnTo>
                      <a:lnTo>
                        <a:pt x="0" y="282"/>
                      </a:lnTo>
                      <a:cubicBezTo>
                        <a:pt x="564" y="5927"/>
                        <a:pt x="1035" y="11571"/>
                        <a:pt x="1411" y="17216"/>
                      </a:cubicBezTo>
                      <a:cubicBezTo>
                        <a:pt x="1317" y="15993"/>
                        <a:pt x="1129" y="14770"/>
                        <a:pt x="941" y="1354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sp>
          <p:nvSpPr>
            <p:cNvPr id="17497" name="Google Shape;17497;p37"/>
            <p:cNvSpPr/>
            <p:nvPr/>
          </p:nvSpPr>
          <p:spPr>
            <a:xfrm rot="656700">
              <a:off x="-25696" y="4551625"/>
              <a:ext cx="189175" cy="1196428"/>
            </a:xfrm>
            <a:custGeom>
              <a:avLst/>
              <a:gdLst/>
              <a:ahLst/>
              <a:cxnLst/>
              <a:rect l="l" t="t" r="r" b="b"/>
              <a:pathLst>
                <a:path w="189042" h="1195588" extrusionOk="0">
                  <a:moveTo>
                    <a:pt x="83776" y="1189717"/>
                  </a:moveTo>
                  <a:cubicBezTo>
                    <a:pt x="61198" y="1110036"/>
                    <a:pt x="43324" y="1029132"/>
                    <a:pt x="30718" y="947288"/>
                  </a:cubicBezTo>
                  <a:cubicBezTo>
                    <a:pt x="17830" y="864032"/>
                    <a:pt x="10492" y="779930"/>
                    <a:pt x="9457" y="695734"/>
                  </a:cubicBezTo>
                  <a:cubicBezTo>
                    <a:pt x="8422" y="611537"/>
                    <a:pt x="13502" y="531292"/>
                    <a:pt x="25826" y="450012"/>
                  </a:cubicBezTo>
                  <a:cubicBezTo>
                    <a:pt x="37397" y="373812"/>
                    <a:pt x="55177" y="298365"/>
                    <a:pt x="80389" y="225457"/>
                  </a:cubicBezTo>
                  <a:cubicBezTo>
                    <a:pt x="104190" y="156595"/>
                    <a:pt x="134670" y="89896"/>
                    <a:pt x="173899" y="28466"/>
                  </a:cubicBezTo>
                  <a:cubicBezTo>
                    <a:pt x="178508" y="21222"/>
                    <a:pt x="183306" y="13978"/>
                    <a:pt x="188198" y="6829"/>
                  </a:cubicBezTo>
                  <a:cubicBezTo>
                    <a:pt x="191678" y="1843"/>
                    <a:pt x="183494" y="-2861"/>
                    <a:pt x="180107" y="2125"/>
                  </a:cubicBezTo>
                  <a:cubicBezTo>
                    <a:pt x="139185" y="61674"/>
                    <a:pt x="107012" y="126961"/>
                    <a:pt x="81612" y="194601"/>
                  </a:cubicBezTo>
                  <a:cubicBezTo>
                    <a:pt x="54236" y="267320"/>
                    <a:pt x="34669" y="342862"/>
                    <a:pt x="21405" y="419438"/>
                  </a:cubicBezTo>
                  <a:cubicBezTo>
                    <a:pt x="7482" y="499871"/>
                    <a:pt x="708" y="581339"/>
                    <a:pt x="50" y="662995"/>
                  </a:cubicBezTo>
                  <a:cubicBezTo>
                    <a:pt x="-609" y="747756"/>
                    <a:pt x="5318" y="832517"/>
                    <a:pt x="16795" y="916525"/>
                  </a:cubicBezTo>
                  <a:cubicBezTo>
                    <a:pt x="28272" y="1000533"/>
                    <a:pt x="44923" y="1081813"/>
                    <a:pt x="66560" y="1162717"/>
                  </a:cubicBezTo>
                  <a:cubicBezTo>
                    <a:pt x="69194" y="1172595"/>
                    <a:pt x="71922" y="1182379"/>
                    <a:pt x="74650" y="1192256"/>
                  </a:cubicBezTo>
                  <a:cubicBezTo>
                    <a:pt x="76250" y="1198089"/>
                    <a:pt x="85375" y="1195643"/>
                    <a:pt x="83682" y="1189717"/>
                  </a:cubicBezTo>
                  <a:lnTo>
                    <a:pt x="83682" y="118971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498" name="Google Shape;17498;p37"/>
            <p:cNvGrpSpPr/>
            <p:nvPr/>
          </p:nvGrpSpPr>
          <p:grpSpPr>
            <a:xfrm rot="660662">
              <a:off x="19298" y="4324279"/>
              <a:ext cx="488906" cy="488690"/>
              <a:chOff x="4007681" y="3165490"/>
              <a:chExt cx="488901" cy="488685"/>
            </a:xfrm>
          </p:grpSpPr>
          <p:grpSp>
            <p:nvGrpSpPr>
              <p:cNvPr id="17499" name="Google Shape;17499;p37"/>
              <p:cNvGrpSpPr/>
              <p:nvPr/>
            </p:nvGrpSpPr>
            <p:grpSpPr>
              <a:xfrm>
                <a:off x="4007681" y="3165490"/>
                <a:ext cx="488901" cy="488685"/>
                <a:chOff x="9307681" y="5070565"/>
                <a:chExt cx="488901" cy="488685"/>
              </a:xfrm>
            </p:grpSpPr>
            <p:sp>
              <p:nvSpPr>
                <p:cNvPr id="17500" name="Google Shape;17500;p37"/>
                <p:cNvSpPr/>
                <p:nvPr/>
              </p:nvSpPr>
              <p:spPr>
                <a:xfrm>
                  <a:off x="9351548" y="5169592"/>
                  <a:ext cx="394708" cy="3142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708" h="314259" extrusionOk="0">
                      <a:moveTo>
                        <a:pt x="191890" y="117934"/>
                      </a:moveTo>
                      <a:cubicBezTo>
                        <a:pt x="239209" y="64218"/>
                        <a:pt x="301204" y="23672"/>
                        <a:pt x="369125" y="2223"/>
                      </a:cubicBezTo>
                      <a:cubicBezTo>
                        <a:pt x="376934" y="-223"/>
                        <a:pt x="386717" y="-1916"/>
                        <a:pt x="391985" y="4199"/>
                      </a:cubicBezTo>
                      <a:cubicBezTo>
                        <a:pt x="399041" y="12384"/>
                        <a:pt x="391045" y="24707"/>
                        <a:pt x="383236" y="32327"/>
                      </a:cubicBezTo>
                      <a:cubicBezTo>
                        <a:pt x="344384" y="70239"/>
                        <a:pt x="301580" y="104670"/>
                        <a:pt x="253603" y="129788"/>
                      </a:cubicBezTo>
                      <a:cubicBezTo>
                        <a:pt x="237327" y="138348"/>
                        <a:pt x="220206" y="145968"/>
                        <a:pt x="206001" y="157728"/>
                      </a:cubicBezTo>
                      <a:cubicBezTo>
                        <a:pt x="195559" y="166383"/>
                        <a:pt x="186904" y="177107"/>
                        <a:pt x="177967" y="187361"/>
                      </a:cubicBezTo>
                      <a:cubicBezTo>
                        <a:pt x="138079" y="233551"/>
                        <a:pt x="91325" y="273815"/>
                        <a:pt x="39772" y="306365"/>
                      </a:cubicBezTo>
                      <a:cubicBezTo>
                        <a:pt x="26978" y="314361"/>
                        <a:pt x="5905" y="319535"/>
                        <a:pt x="826" y="305424"/>
                      </a:cubicBezTo>
                      <a:cubicBezTo>
                        <a:pt x="-1244" y="299686"/>
                        <a:pt x="919" y="293289"/>
                        <a:pt x="3554" y="287832"/>
                      </a:cubicBezTo>
                      <a:cubicBezTo>
                        <a:pt x="21428" y="249450"/>
                        <a:pt x="58116" y="223862"/>
                        <a:pt x="93112" y="200155"/>
                      </a:cubicBezTo>
                      <a:cubicBezTo>
                        <a:pt x="123028" y="179930"/>
                        <a:pt x="152943" y="159609"/>
                        <a:pt x="182953" y="139384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501" name="Google Shape;17501;p37"/>
                <p:cNvSpPr/>
                <p:nvPr/>
              </p:nvSpPr>
              <p:spPr>
                <a:xfrm>
                  <a:off x="9399099" y="5116691"/>
                  <a:ext cx="306871" cy="3949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871" h="394972" extrusionOk="0">
                      <a:moveTo>
                        <a:pt x="192599" y="191814"/>
                      </a:moveTo>
                      <a:cubicBezTo>
                        <a:pt x="245280" y="239039"/>
                        <a:pt x="284603" y="301128"/>
                        <a:pt x="304829" y="369238"/>
                      </a:cubicBezTo>
                      <a:cubicBezTo>
                        <a:pt x="307181" y="377046"/>
                        <a:pt x="308686" y="386830"/>
                        <a:pt x="302477" y="392192"/>
                      </a:cubicBezTo>
                      <a:cubicBezTo>
                        <a:pt x="294198" y="399341"/>
                        <a:pt x="282063" y="391345"/>
                        <a:pt x="274631" y="383537"/>
                      </a:cubicBezTo>
                      <a:cubicBezTo>
                        <a:pt x="237472" y="344684"/>
                        <a:pt x="203981" y="301881"/>
                        <a:pt x="179710" y="253809"/>
                      </a:cubicBezTo>
                      <a:cubicBezTo>
                        <a:pt x="171432" y="237440"/>
                        <a:pt x="164188" y="220413"/>
                        <a:pt x="152711" y="206113"/>
                      </a:cubicBezTo>
                      <a:cubicBezTo>
                        <a:pt x="144244" y="195671"/>
                        <a:pt x="133802" y="187016"/>
                        <a:pt x="123642" y="178174"/>
                      </a:cubicBezTo>
                      <a:cubicBezTo>
                        <a:pt x="78298" y="138380"/>
                        <a:pt x="38975" y="91625"/>
                        <a:pt x="7460" y="39979"/>
                      </a:cubicBezTo>
                      <a:cubicBezTo>
                        <a:pt x="-347" y="27184"/>
                        <a:pt x="-5051" y="6017"/>
                        <a:pt x="9060" y="844"/>
                      </a:cubicBezTo>
                      <a:cubicBezTo>
                        <a:pt x="14798" y="-1226"/>
                        <a:pt x="21101" y="844"/>
                        <a:pt x="26558" y="3478"/>
                      </a:cubicBezTo>
                      <a:cubicBezTo>
                        <a:pt x="64469" y="21257"/>
                        <a:pt x="89305" y="57947"/>
                        <a:pt x="112353" y="93036"/>
                      </a:cubicBezTo>
                      <a:cubicBezTo>
                        <a:pt x="132015" y="122951"/>
                        <a:pt x="151676" y="152961"/>
                        <a:pt x="171338" y="182877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502" name="Google Shape;17502;p37"/>
                <p:cNvSpPr/>
                <p:nvPr/>
              </p:nvSpPr>
              <p:spPr>
                <a:xfrm>
                  <a:off x="9504740" y="5070565"/>
                  <a:ext cx="104847" cy="488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47" h="488685" extrusionOk="0">
                      <a:moveTo>
                        <a:pt x="79244" y="267856"/>
                      </a:moveTo>
                      <a:cubicBezTo>
                        <a:pt x="82254" y="339070"/>
                        <a:pt x="65509" y="411225"/>
                        <a:pt x="31172" y="474067"/>
                      </a:cubicBezTo>
                      <a:cubicBezTo>
                        <a:pt x="27221" y="481216"/>
                        <a:pt x="21294" y="489307"/>
                        <a:pt x="13204" y="488648"/>
                      </a:cubicBezTo>
                      <a:cubicBezTo>
                        <a:pt x="2385" y="487801"/>
                        <a:pt x="-343" y="473408"/>
                        <a:pt x="33" y="462589"/>
                      </a:cubicBezTo>
                      <a:cubicBezTo>
                        <a:pt x="1821" y="408497"/>
                        <a:pt x="8970" y="354122"/>
                        <a:pt x="26280" y="302663"/>
                      </a:cubicBezTo>
                      <a:cubicBezTo>
                        <a:pt x="32207" y="285166"/>
                        <a:pt x="39262" y="267856"/>
                        <a:pt x="41426" y="249606"/>
                      </a:cubicBezTo>
                      <a:cubicBezTo>
                        <a:pt x="43025" y="236153"/>
                        <a:pt x="41802" y="222513"/>
                        <a:pt x="41143" y="208966"/>
                      </a:cubicBezTo>
                      <a:cubicBezTo>
                        <a:pt x="37945" y="148288"/>
                        <a:pt x="43872" y="86952"/>
                        <a:pt x="58642" y="27873"/>
                      </a:cubicBezTo>
                      <a:cubicBezTo>
                        <a:pt x="62310" y="13198"/>
                        <a:pt x="74069" y="-5147"/>
                        <a:pt x="87522" y="1344"/>
                      </a:cubicBezTo>
                      <a:cubicBezTo>
                        <a:pt x="92978" y="3978"/>
                        <a:pt x="95801" y="9999"/>
                        <a:pt x="97776" y="15738"/>
                      </a:cubicBezTo>
                      <a:cubicBezTo>
                        <a:pt x="111417" y="55531"/>
                        <a:pt x="102668" y="99275"/>
                        <a:pt x="93731" y="140668"/>
                      </a:cubicBezTo>
                      <a:cubicBezTo>
                        <a:pt x="86111" y="175946"/>
                        <a:pt x="78491" y="211318"/>
                        <a:pt x="70871" y="246596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503" name="Google Shape;17503;p37"/>
                <p:cNvSpPr/>
                <p:nvPr/>
              </p:nvSpPr>
              <p:spPr>
                <a:xfrm>
                  <a:off x="9307681" y="5279823"/>
                  <a:ext cx="488901" cy="81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901" h="81533" extrusionOk="0">
                      <a:moveTo>
                        <a:pt x="222210" y="67912"/>
                      </a:moveTo>
                      <a:cubicBezTo>
                        <a:pt x="151466" y="75249"/>
                        <a:pt x="79029" y="62737"/>
                        <a:pt x="15247" y="32163"/>
                      </a:cubicBezTo>
                      <a:cubicBezTo>
                        <a:pt x="7909" y="28682"/>
                        <a:pt x="-275" y="23226"/>
                        <a:pt x="7" y="15042"/>
                      </a:cubicBezTo>
                      <a:cubicBezTo>
                        <a:pt x="383" y="4223"/>
                        <a:pt x="14588" y="554"/>
                        <a:pt x="25407" y="272"/>
                      </a:cubicBezTo>
                      <a:cubicBezTo>
                        <a:pt x="79311" y="-1139"/>
                        <a:pt x="133686" y="2718"/>
                        <a:pt x="185521" y="16923"/>
                      </a:cubicBezTo>
                      <a:cubicBezTo>
                        <a:pt x="203113" y="21721"/>
                        <a:pt x="220610" y="27836"/>
                        <a:pt x="238955" y="28871"/>
                      </a:cubicBezTo>
                      <a:cubicBezTo>
                        <a:pt x="252407" y="29623"/>
                        <a:pt x="265954" y="27648"/>
                        <a:pt x="279313" y="26143"/>
                      </a:cubicBezTo>
                      <a:cubicBezTo>
                        <a:pt x="339614" y="19275"/>
                        <a:pt x="400762" y="21439"/>
                        <a:pt x="460217" y="32727"/>
                      </a:cubicBezTo>
                      <a:cubicBezTo>
                        <a:pt x="474893" y="35550"/>
                        <a:pt x="493708" y="46181"/>
                        <a:pt x="487781" y="60103"/>
                      </a:cubicBezTo>
                      <a:cubicBezTo>
                        <a:pt x="485429" y="65748"/>
                        <a:pt x="479502" y="68946"/>
                        <a:pt x="473858" y="71298"/>
                      </a:cubicBezTo>
                      <a:cubicBezTo>
                        <a:pt x="434817" y="87385"/>
                        <a:pt x="390885" y="81270"/>
                        <a:pt x="349492" y="74779"/>
                      </a:cubicBezTo>
                      <a:cubicBezTo>
                        <a:pt x="314026" y="69228"/>
                        <a:pt x="278655" y="63772"/>
                        <a:pt x="243188" y="58222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504" name="Google Shape;17504;p37"/>
                <p:cNvSpPr/>
                <p:nvPr/>
              </p:nvSpPr>
              <p:spPr>
                <a:xfrm>
                  <a:off x="9310690" y="5247183"/>
                  <a:ext cx="468270" cy="1613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70" h="161368" extrusionOk="0">
                      <a:moveTo>
                        <a:pt x="243001" y="42602"/>
                      </a:moveTo>
                      <a:cubicBezTo>
                        <a:pt x="305843" y="10429"/>
                        <a:pt x="377433" y="-4153"/>
                        <a:pt x="447425" y="1021"/>
                      </a:cubicBezTo>
                      <a:cubicBezTo>
                        <a:pt x="455421" y="1586"/>
                        <a:pt x="465016" y="3655"/>
                        <a:pt x="467650" y="11275"/>
                      </a:cubicBezTo>
                      <a:cubicBezTo>
                        <a:pt x="471131" y="21435"/>
                        <a:pt x="459277" y="29902"/>
                        <a:pt x="449400" y="34041"/>
                      </a:cubicBezTo>
                      <a:cubicBezTo>
                        <a:pt x="400011" y="54738"/>
                        <a:pt x="348270" y="70730"/>
                        <a:pt x="295212" y="76280"/>
                      </a:cubicBezTo>
                      <a:cubicBezTo>
                        <a:pt x="277150" y="78162"/>
                        <a:pt x="258806" y="78914"/>
                        <a:pt x="241496" y="84465"/>
                      </a:cubicBezTo>
                      <a:cubicBezTo>
                        <a:pt x="228702" y="88604"/>
                        <a:pt x="216943" y="95284"/>
                        <a:pt x="205090" y="101492"/>
                      </a:cubicBezTo>
                      <a:cubicBezTo>
                        <a:pt x="151749" y="129433"/>
                        <a:pt x="94270" y="149470"/>
                        <a:pt x="35285" y="160477"/>
                      </a:cubicBezTo>
                      <a:cubicBezTo>
                        <a:pt x="20704" y="163205"/>
                        <a:pt x="-463" y="160100"/>
                        <a:pt x="8" y="145237"/>
                      </a:cubicBezTo>
                      <a:cubicBezTo>
                        <a:pt x="196" y="139216"/>
                        <a:pt x="4524" y="134136"/>
                        <a:pt x="8945" y="129997"/>
                      </a:cubicBezTo>
                      <a:cubicBezTo>
                        <a:pt x="39331" y="101210"/>
                        <a:pt x="82229" y="91050"/>
                        <a:pt x="122869" y="82113"/>
                      </a:cubicBezTo>
                      <a:cubicBezTo>
                        <a:pt x="157676" y="74399"/>
                        <a:pt x="192389" y="66779"/>
                        <a:pt x="227197" y="59065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505" name="Google Shape;17505;p37"/>
                <p:cNvSpPr/>
                <p:nvPr/>
              </p:nvSpPr>
              <p:spPr>
                <a:xfrm>
                  <a:off x="9456761" y="5089005"/>
                  <a:ext cx="188654" cy="4569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654" h="456909" extrusionOk="0">
                      <a:moveTo>
                        <a:pt x="133150" y="233988"/>
                      </a:moveTo>
                      <a:cubicBezTo>
                        <a:pt x="169462" y="293913"/>
                        <a:pt x="188841" y="364186"/>
                        <a:pt x="188653" y="434741"/>
                      </a:cubicBezTo>
                      <a:cubicBezTo>
                        <a:pt x="188653" y="442832"/>
                        <a:pt x="187242" y="452616"/>
                        <a:pt x="179904" y="455908"/>
                      </a:cubicBezTo>
                      <a:cubicBezTo>
                        <a:pt x="170121" y="460330"/>
                        <a:pt x="160901" y="449229"/>
                        <a:pt x="156010" y="439728"/>
                      </a:cubicBezTo>
                      <a:cubicBezTo>
                        <a:pt x="132021" y="392220"/>
                        <a:pt x="112548" y="341890"/>
                        <a:pt x="103422" y="289303"/>
                      </a:cubicBezTo>
                      <a:cubicBezTo>
                        <a:pt x="100317" y="271429"/>
                        <a:pt x="98342" y="253084"/>
                        <a:pt x="91569" y="236245"/>
                      </a:cubicBezTo>
                      <a:cubicBezTo>
                        <a:pt x="86583" y="223828"/>
                        <a:pt x="79151" y="212727"/>
                        <a:pt x="72095" y="201344"/>
                      </a:cubicBezTo>
                      <a:cubicBezTo>
                        <a:pt x="40581" y="150544"/>
                        <a:pt x="16780" y="94852"/>
                        <a:pt x="1728" y="36714"/>
                      </a:cubicBezTo>
                      <a:cubicBezTo>
                        <a:pt x="-2035" y="22321"/>
                        <a:pt x="-436" y="872"/>
                        <a:pt x="14428" y="25"/>
                      </a:cubicBezTo>
                      <a:cubicBezTo>
                        <a:pt x="20449" y="-351"/>
                        <a:pt x="25811" y="3506"/>
                        <a:pt x="30233" y="7551"/>
                      </a:cubicBezTo>
                      <a:cubicBezTo>
                        <a:pt x="60995" y="35303"/>
                        <a:pt x="73977" y="77354"/>
                        <a:pt x="85736" y="117241"/>
                      </a:cubicBezTo>
                      <a:cubicBezTo>
                        <a:pt x="95802" y="151296"/>
                        <a:pt x="105774" y="185445"/>
                        <a:pt x="115840" y="219594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506" name="Google Shape;17506;p37"/>
                <p:cNvSpPr/>
                <p:nvPr/>
              </p:nvSpPr>
              <p:spPr>
                <a:xfrm>
                  <a:off x="9415671" y="5108863"/>
                  <a:ext cx="272649" cy="417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649" h="417951" extrusionOk="0">
                      <a:moveTo>
                        <a:pt x="154201" y="243010"/>
                      </a:moveTo>
                      <a:cubicBezTo>
                        <a:pt x="128237" y="308862"/>
                        <a:pt x="84116" y="367470"/>
                        <a:pt x="27954" y="410556"/>
                      </a:cubicBezTo>
                      <a:cubicBezTo>
                        <a:pt x="21557" y="415448"/>
                        <a:pt x="12996" y="420434"/>
                        <a:pt x="5941" y="416577"/>
                      </a:cubicBezTo>
                      <a:cubicBezTo>
                        <a:pt x="-3373" y="411403"/>
                        <a:pt x="-80" y="397292"/>
                        <a:pt x="4623" y="387508"/>
                      </a:cubicBezTo>
                      <a:cubicBezTo>
                        <a:pt x="28048" y="339154"/>
                        <a:pt x="56364" y="292775"/>
                        <a:pt x="92582" y="253170"/>
                      </a:cubicBezTo>
                      <a:cubicBezTo>
                        <a:pt x="104907" y="239718"/>
                        <a:pt x="118265" y="226829"/>
                        <a:pt x="127578" y="211119"/>
                      </a:cubicBezTo>
                      <a:cubicBezTo>
                        <a:pt x="134446" y="199548"/>
                        <a:pt x="138867" y="186754"/>
                        <a:pt x="143665" y="174148"/>
                      </a:cubicBezTo>
                      <a:cubicBezTo>
                        <a:pt x="165208" y="117798"/>
                        <a:pt x="195218" y="64552"/>
                        <a:pt x="232283" y="16950"/>
                      </a:cubicBezTo>
                      <a:cubicBezTo>
                        <a:pt x="241408" y="5191"/>
                        <a:pt x="259470" y="-6757"/>
                        <a:pt x="268971" y="4532"/>
                      </a:cubicBezTo>
                      <a:cubicBezTo>
                        <a:pt x="272829" y="9142"/>
                        <a:pt x="272923" y="15727"/>
                        <a:pt x="272453" y="21748"/>
                      </a:cubicBezTo>
                      <a:cubicBezTo>
                        <a:pt x="268784" y="63329"/>
                        <a:pt x="243195" y="99547"/>
                        <a:pt x="218548" y="133414"/>
                      </a:cubicBezTo>
                      <a:cubicBezTo>
                        <a:pt x="197475" y="162389"/>
                        <a:pt x="176403" y="191270"/>
                        <a:pt x="155330" y="220244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507" name="Google Shape;17507;p37"/>
                <p:cNvSpPr/>
                <p:nvPr/>
              </p:nvSpPr>
              <p:spPr>
                <a:xfrm>
                  <a:off x="9336137" y="5179092"/>
                  <a:ext cx="424941" cy="2505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4941" h="250591" extrusionOk="0">
                      <a:moveTo>
                        <a:pt x="179361" y="145124"/>
                      </a:moveTo>
                      <a:cubicBezTo>
                        <a:pt x="112945" y="123017"/>
                        <a:pt x="52925" y="82189"/>
                        <a:pt x="7958" y="28472"/>
                      </a:cubicBezTo>
                      <a:cubicBezTo>
                        <a:pt x="2784" y="22357"/>
                        <a:pt x="-2390" y="13985"/>
                        <a:pt x="1185" y="6741"/>
                      </a:cubicBezTo>
                      <a:cubicBezTo>
                        <a:pt x="5983" y="-2949"/>
                        <a:pt x="20188" y="-503"/>
                        <a:pt x="29971" y="3637"/>
                      </a:cubicBezTo>
                      <a:cubicBezTo>
                        <a:pt x="78984" y="24239"/>
                        <a:pt x="126115" y="49921"/>
                        <a:pt x="166943" y="83976"/>
                      </a:cubicBezTo>
                      <a:cubicBezTo>
                        <a:pt x="180772" y="95547"/>
                        <a:pt x="194037" y="108153"/>
                        <a:pt x="210029" y="116525"/>
                      </a:cubicBezTo>
                      <a:cubicBezTo>
                        <a:pt x="221789" y="122735"/>
                        <a:pt x="234771" y="126403"/>
                        <a:pt x="247376" y="130449"/>
                      </a:cubicBezTo>
                      <a:cubicBezTo>
                        <a:pt x="304292" y="148699"/>
                        <a:pt x="358290" y="175698"/>
                        <a:pt x="407115" y="210035"/>
                      </a:cubicBezTo>
                      <a:cubicBezTo>
                        <a:pt x="419156" y="218502"/>
                        <a:pt x="431668" y="235906"/>
                        <a:pt x="420755" y="246066"/>
                      </a:cubicBezTo>
                      <a:cubicBezTo>
                        <a:pt x="416334" y="250205"/>
                        <a:pt x="409748" y="250675"/>
                        <a:pt x="403728" y="250581"/>
                      </a:cubicBezTo>
                      <a:cubicBezTo>
                        <a:pt x="362147" y="249358"/>
                        <a:pt x="325270" y="225840"/>
                        <a:pt x="290651" y="203074"/>
                      </a:cubicBezTo>
                      <a:cubicBezTo>
                        <a:pt x="261111" y="183695"/>
                        <a:pt x="231478" y="164221"/>
                        <a:pt x="201939" y="144842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7508" name="Google Shape;17508;p37"/>
              <p:cNvSpPr/>
              <p:nvPr/>
            </p:nvSpPr>
            <p:spPr>
              <a:xfrm>
                <a:off x="4194575" y="3353511"/>
                <a:ext cx="106944" cy="107364"/>
              </a:xfrm>
              <a:custGeom>
                <a:avLst/>
                <a:gdLst/>
                <a:ahLst/>
                <a:cxnLst/>
                <a:rect l="l" t="t" r="r" b="b"/>
                <a:pathLst>
                  <a:path w="106944" h="107364" extrusionOk="0">
                    <a:moveTo>
                      <a:pt x="96276" y="85385"/>
                    </a:moveTo>
                    <a:cubicBezTo>
                      <a:pt x="78590" y="109280"/>
                      <a:pt x="45100" y="114548"/>
                      <a:pt x="21393" y="96956"/>
                    </a:cubicBezTo>
                    <a:cubicBezTo>
                      <a:pt x="-2219" y="79459"/>
                      <a:pt x="-7017" y="45874"/>
                      <a:pt x="10669" y="21980"/>
                    </a:cubicBezTo>
                    <a:cubicBezTo>
                      <a:pt x="28355" y="-1915"/>
                      <a:pt x="61845" y="-7184"/>
                      <a:pt x="85551" y="10409"/>
                    </a:cubicBezTo>
                    <a:cubicBezTo>
                      <a:pt x="109164" y="27906"/>
                      <a:pt x="113962" y="61491"/>
                      <a:pt x="96276" y="8538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7509" name="Google Shape;17509;p37"/>
          <p:cNvGrpSpPr/>
          <p:nvPr/>
        </p:nvGrpSpPr>
        <p:grpSpPr>
          <a:xfrm rot="917388">
            <a:off x="10933659" y="5616680"/>
            <a:ext cx="614739" cy="2230224"/>
            <a:chOff x="252161" y="4136312"/>
            <a:chExt cx="461056" cy="1672676"/>
          </a:xfrm>
        </p:grpSpPr>
        <p:grpSp>
          <p:nvGrpSpPr>
            <p:cNvPr id="17510" name="Google Shape;17510;p37"/>
            <p:cNvGrpSpPr/>
            <p:nvPr/>
          </p:nvGrpSpPr>
          <p:grpSpPr>
            <a:xfrm>
              <a:off x="252161" y="4136312"/>
              <a:ext cx="356714" cy="775166"/>
              <a:chOff x="1702611" y="3223762"/>
              <a:chExt cx="356714" cy="775166"/>
            </a:xfrm>
          </p:grpSpPr>
          <p:sp>
            <p:nvSpPr>
              <p:cNvPr id="17511" name="Google Shape;17511;p37"/>
              <p:cNvSpPr/>
              <p:nvPr/>
            </p:nvSpPr>
            <p:spPr>
              <a:xfrm>
                <a:off x="1702611" y="3223762"/>
                <a:ext cx="91534" cy="142091"/>
              </a:xfrm>
              <a:custGeom>
                <a:avLst/>
                <a:gdLst/>
                <a:ahLst/>
                <a:cxnLst/>
                <a:rect l="l" t="t" r="r" b="b"/>
                <a:pathLst>
                  <a:path w="91534" h="142091" extrusionOk="0">
                    <a:moveTo>
                      <a:pt x="91534" y="137481"/>
                    </a:moveTo>
                    <a:cubicBezTo>
                      <a:pt x="80622" y="85929"/>
                      <a:pt x="60019" y="32213"/>
                      <a:pt x="22296" y="4743"/>
                    </a:cubicBezTo>
                    <a:cubicBezTo>
                      <a:pt x="15899" y="134"/>
                      <a:pt x="6491" y="-2971"/>
                      <a:pt x="3010" y="4461"/>
                    </a:cubicBezTo>
                    <a:cubicBezTo>
                      <a:pt x="1317" y="8035"/>
                      <a:pt x="1976" y="12833"/>
                      <a:pt x="3010" y="17067"/>
                    </a:cubicBezTo>
                    <a:cubicBezTo>
                      <a:pt x="8184" y="37387"/>
                      <a:pt x="22296" y="52721"/>
                      <a:pt x="35654" y="66832"/>
                    </a:cubicBezTo>
                    <a:cubicBezTo>
                      <a:pt x="25306" y="57048"/>
                      <a:pt x="11195" y="54320"/>
                      <a:pt x="0" y="59965"/>
                    </a:cubicBezTo>
                    <a:cubicBezTo>
                      <a:pt x="188" y="72853"/>
                      <a:pt x="10725" y="82354"/>
                      <a:pt x="20038" y="89221"/>
                    </a:cubicBezTo>
                    <a:cubicBezTo>
                      <a:pt x="43651" y="106813"/>
                      <a:pt x="67263" y="124499"/>
                      <a:pt x="90876" y="14209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12" name="Google Shape;17512;p37"/>
              <p:cNvSpPr/>
              <p:nvPr/>
            </p:nvSpPr>
            <p:spPr>
              <a:xfrm>
                <a:off x="1713457" y="3388168"/>
                <a:ext cx="106746" cy="68657"/>
              </a:xfrm>
              <a:custGeom>
                <a:avLst/>
                <a:gdLst/>
                <a:ahLst/>
                <a:cxnLst/>
                <a:rect l="l" t="t" r="r" b="b"/>
                <a:pathLst>
                  <a:path w="106746" h="68657" extrusionOk="0">
                    <a:moveTo>
                      <a:pt x="106746" y="46265"/>
                    </a:moveTo>
                    <a:cubicBezTo>
                      <a:pt x="80030" y="20018"/>
                      <a:pt x="47386" y="3649"/>
                      <a:pt x="14648" y="168"/>
                    </a:cubicBezTo>
                    <a:cubicBezTo>
                      <a:pt x="9097" y="-396"/>
                      <a:pt x="2324" y="168"/>
                      <a:pt x="443" y="6471"/>
                    </a:cubicBezTo>
                    <a:cubicBezTo>
                      <a:pt x="-2003" y="14562"/>
                      <a:pt x="6181" y="22275"/>
                      <a:pt x="12861" y="26133"/>
                    </a:cubicBezTo>
                    <a:cubicBezTo>
                      <a:pt x="24620" y="32718"/>
                      <a:pt x="36567" y="38738"/>
                      <a:pt x="48703" y="44007"/>
                    </a:cubicBezTo>
                    <a:cubicBezTo>
                      <a:pt x="39671" y="40338"/>
                      <a:pt x="29982" y="40808"/>
                      <a:pt x="21704" y="45229"/>
                    </a:cubicBezTo>
                    <a:cubicBezTo>
                      <a:pt x="17188" y="47676"/>
                      <a:pt x="12672" y="52662"/>
                      <a:pt x="13801" y="58965"/>
                    </a:cubicBezTo>
                    <a:cubicBezTo>
                      <a:pt x="15212" y="66773"/>
                      <a:pt x="23585" y="68748"/>
                      <a:pt x="29888" y="68654"/>
                    </a:cubicBezTo>
                    <a:cubicBezTo>
                      <a:pt x="55664" y="68278"/>
                      <a:pt x="81064" y="63668"/>
                      <a:pt x="105241" y="5510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13" name="Google Shape;17513;p37"/>
              <p:cNvSpPr/>
              <p:nvPr/>
            </p:nvSpPr>
            <p:spPr>
              <a:xfrm>
                <a:off x="1762050" y="3512829"/>
                <a:ext cx="93054" cy="76735"/>
              </a:xfrm>
              <a:custGeom>
                <a:avLst/>
                <a:gdLst/>
                <a:ahLst/>
                <a:cxnLst/>
                <a:rect l="l" t="t" r="r" b="b"/>
                <a:pathLst>
                  <a:path w="93054" h="76735" extrusionOk="0">
                    <a:moveTo>
                      <a:pt x="84494" y="3355"/>
                    </a:moveTo>
                    <a:cubicBezTo>
                      <a:pt x="61352" y="-4736"/>
                      <a:pt x="35670" y="3167"/>
                      <a:pt x="14126" y="12668"/>
                    </a:cubicBezTo>
                    <a:cubicBezTo>
                      <a:pt x="9423" y="14738"/>
                      <a:pt x="4625" y="17372"/>
                      <a:pt x="1897" y="22452"/>
                    </a:cubicBezTo>
                    <a:cubicBezTo>
                      <a:pt x="-831" y="27532"/>
                      <a:pt x="-831" y="35622"/>
                      <a:pt x="3308" y="39762"/>
                    </a:cubicBezTo>
                    <a:cubicBezTo>
                      <a:pt x="6318" y="42866"/>
                      <a:pt x="10364" y="43054"/>
                      <a:pt x="14126" y="43054"/>
                    </a:cubicBezTo>
                    <a:cubicBezTo>
                      <a:pt x="21841" y="43148"/>
                      <a:pt x="29555" y="43242"/>
                      <a:pt x="37175" y="43430"/>
                    </a:cubicBezTo>
                    <a:cubicBezTo>
                      <a:pt x="35105" y="49639"/>
                      <a:pt x="29931" y="53026"/>
                      <a:pt x="26638" y="58200"/>
                    </a:cubicBezTo>
                    <a:cubicBezTo>
                      <a:pt x="23346" y="63374"/>
                      <a:pt x="22781" y="73064"/>
                      <a:pt x="28050" y="75980"/>
                    </a:cubicBezTo>
                    <a:cubicBezTo>
                      <a:pt x="30872" y="77579"/>
                      <a:pt x="33976" y="76356"/>
                      <a:pt x="36704" y="74945"/>
                    </a:cubicBezTo>
                    <a:cubicBezTo>
                      <a:pt x="58247" y="63939"/>
                      <a:pt x="79696" y="47005"/>
                      <a:pt x="93055" y="2367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14" name="Google Shape;17514;p37"/>
              <p:cNvSpPr/>
              <p:nvPr/>
            </p:nvSpPr>
            <p:spPr>
              <a:xfrm>
                <a:off x="1795780" y="3618065"/>
                <a:ext cx="101375" cy="94655"/>
              </a:xfrm>
              <a:custGeom>
                <a:avLst/>
                <a:gdLst/>
                <a:ahLst/>
                <a:cxnLst/>
                <a:rect l="l" t="t" r="r" b="b"/>
                <a:pathLst>
                  <a:path w="101375" h="94655" extrusionOk="0">
                    <a:moveTo>
                      <a:pt x="88111" y="0"/>
                    </a:moveTo>
                    <a:cubicBezTo>
                      <a:pt x="62053" y="6115"/>
                      <a:pt x="38064" y="19473"/>
                      <a:pt x="13135" y="29822"/>
                    </a:cubicBezTo>
                    <a:cubicBezTo>
                      <a:pt x="5514" y="33020"/>
                      <a:pt x="-3611" y="42146"/>
                      <a:pt x="1469" y="50800"/>
                    </a:cubicBezTo>
                    <a:cubicBezTo>
                      <a:pt x="4009" y="55034"/>
                      <a:pt x="8713" y="56068"/>
                      <a:pt x="12758" y="56163"/>
                    </a:cubicBezTo>
                    <a:cubicBezTo>
                      <a:pt x="23953" y="56444"/>
                      <a:pt x="34959" y="53434"/>
                      <a:pt x="44555" y="47508"/>
                    </a:cubicBezTo>
                    <a:cubicBezTo>
                      <a:pt x="38723" y="55974"/>
                      <a:pt x="32984" y="64441"/>
                      <a:pt x="27152" y="72814"/>
                    </a:cubicBezTo>
                    <a:cubicBezTo>
                      <a:pt x="24517" y="76576"/>
                      <a:pt x="21789" y="81280"/>
                      <a:pt x="22824" y="86454"/>
                    </a:cubicBezTo>
                    <a:cubicBezTo>
                      <a:pt x="23953" y="91722"/>
                      <a:pt x="28939" y="94921"/>
                      <a:pt x="33172" y="94638"/>
                    </a:cubicBezTo>
                    <a:cubicBezTo>
                      <a:pt x="37405" y="94357"/>
                      <a:pt x="41169" y="91534"/>
                      <a:pt x="44555" y="88712"/>
                    </a:cubicBezTo>
                    <a:cubicBezTo>
                      <a:pt x="66286" y="70744"/>
                      <a:pt x="85477" y="48448"/>
                      <a:pt x="101376" y="2276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15" name="Google Shape;17515;p37"/>
              <p:cNvSpPr/>
              <p:nvPr/>
            </p:nvSpPr>
            <p:spPr>
              <a:xfrm>
                <a:off x="1844390" y="3744407"/>
                <a:ext cx="100744" cy="85722"/>
              </a:xfrm>
              <a:custGeom>
                <a:avLst/>
                <a:gdLst/>
                <a:ahLst/>
                <a:cxnLst/>
                <a:rect l="l" t="t" r="r" b="b"/>
                <a:pathLst>
                  <a:path w="100744" h="85722" extrusionOk="0">
                    <a:moveTo>
                      <a:pt x="90208" y="0"/>
                    </a:moveTo>
                    <a:cubicBezTo>
                      <a:pt x="62268" y="565"/>
                      <a:pt x="34798" y="8091"/>
                      <a:pt x="10057" y="22014"/>
                    </a:cubicBezTo>
                    <a:cubicBezTo>
                      <a:pt x="4224" y="25306"/>
                      <a:pt x="-2361" y="32268"/>
                      <a:pt x="838" y="39794"/>
                    </a:cubicBezTo>
                    <a:cubicBezTo>
                      <a:pt x="3190" y="45344"/>
                      <a:pt x="9211" y="46191"/>
                      <a:pt x="14102" y="46002"/>
                    </a:cubicBezTo>
                    <a:cubicBezTo>
                      <a:pt x="26614" y="45438"/>
                      <a:pt x="38938" y="42616"/>
                      <a:pt x="50603" y="37818"/>
                    </a:cubicBezTo>
                    <a:cubicBezTo>
                      <a:pt x="45053" y="45250"/>
                      <a:pt x="39408" y="52682"/>
                      <a:pt x="33858" y="60113"/>
                    </a:cubicBezTo>
                    <a:cubicBezTo>
                      <a:pt x="31129" y="63782"/>
                      <a:pt x="28213" y="67733"/>
                      <a:pt x="27460" y="72814"/>
                    </a:cubicBezTo>
                    <a:cubicBezTo>
                      <a:pt x="26708" y="77894"/>
                      <a:pt x="29060" y="84385"/>
                      <a:pt x="33199" y="85514"/>
                    </a:cubicBezTo>
                    <a:cubicBezTo>
                      <a:pt x="36116" y="86361"/>
                      <a:pt x="38938" y="84479"/>
                      <a:pt x="41384" y="82597"/>
                    </a:cubicBezTo>
                    <a:cubicBezTo>
                      <a:pt x="65184" y="63877"/>
                      <a:pt x="85504" y="38947"/>
                      <a:pt x="100744" y="969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16" name="Google Shape;17516;p37"/>
              <p:cNvSpPr/>
              <p:nvPr/>
            </p:nvSpPr>
            <p:spPr>
              <a:xfrm>
                <a:off x="1871617" y="3851370"/>
                <a:ext cx="91579" cy="92630"/>
              </a:xfrm>
              <a:custGeom>
                <a:avLst/>
                <a:gdLst/>
                <a:ahLst/>
                <a:cxnLst/>
                <a:rect l="l" t="t" r="r" b="b"/>
                <a:pathLst>
                  <a:path w="91579" h="92630" extrusionOk="0">
                    <a:moveTo>
                      <a:pt x="88851" y="0"/>
                    </a:moveTo>
                    <a:cubicBezTo>
                      <a:pt x="67496" y="2540"/>
                      <a:pt x="46612" y="8937"/>
                      <a:pt x="27327" y="19097"/>
                    </a:cubicBezTo>
                    <a:cubicBezTo>
                      <a:pt x="17167" y="24459"/>
                      <a:pt x="6631" y="32079"/>
                      <a:pt x="892" y="43180"/>
                    </a:cubicBezTo>
                    <a:cubicBezTo>
                      <a:pt x="-2024" y="48918"/>
                      <a:pt x="2679" y="56726"/>
                      <a:pt x="8230" y="55692"/>
                    </a:cubicBezTo>
                    <a:cubicBezTo>
                      <a:pt x="20930" y="53340"/>
                      <a:pt x="33159" y="49012"/>
                      <a:pt x="44637" y="42615"/>
                    </a:cubicBezTo>
                    <a:cubicBezTo>
                      <a:pt x="36828" y="52117"/>
                      <a:pt x="30431" y="63406"/>
                      <a:pt x="25822" y="75824"/>
                    </a:cubicBezTo>
                    <a:cubicBezTo>
                      <a:pt x="24599" y="79210"/>
                      <a:pt x="23470" y="83067"/>
                      <a:pt x="24599" y="86830"/>
                    </a:cubicBezTo>
                    <a:cubicBezTo>
                      <a:pt x="27421" y="96143"/>
                      <a:pt x="38522" y="92757"/>
                      <a:pt x="44448" y="87019"/>
                    </a:cubicBezTo>
                    <a:cubicBezTo>
                      <a:pt x="64298" y="67921"/>
                      <a:pt x="80385" y="43180"/>
                      <a:pt x="91579" y="1505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17" name="Google Shape;17517;p37"/>
              <p:cNvSpPr/>
              <p:nvPr/>
            </p:nvSpPr>
            <p:spPr>
              <a:xfrm>
                <a:off x="1803270" y="3267354"/>
                <a:ext cx="71520" cy="138950"/>
              </a:xfrm>
              <a:custGeom>
                <a:avLst/>
                <a:gdLst/>
                <a:ahLst/>
                <a:cxnLst/>
                <a:rect l="l" t="t" r="r" b="b"/>
                <a:pathLst>
                  <a:path w="71520" h="138950" extrusionOk="0">
                    <a:moveTo>
                      <a:pt x="0" y="126439"/>
                    </a:moveTo>
                    <a:cubicBezTo>
                      <a:pt x="659" y="93419"/>
                      <a:pt x="8749" y="66231"/>
                      <a:pt x="9407" y="33211"/>
                    </a:cubicBezTo>
                    <a:cubicBezTo>
                      <a:pt x="9596" y="24086"/>
                      <a:pt x="9878" y="14491"/>
                      <a:pt x="14017" y="7247"/>
                    </a:cubicBezTo>
                    <a:cubicBezTo>
                      <a:pt x="18156" y="98"/>
                      <a:pt x="27469" y="-2913"/>
                      <a:pt x="33114" y="3578"/>
                    </a:cubicBezTo>
                    <a:cubicBezTo>
                      <a:pt x="36407" y="7435"/>
                      <a:pt x="37441" y="13362"/>
                      <a:pt x="38194" y="18724"/>
                    </a:cubicBezTo>
                    <a:cubicBezTo>
                      <a:pt x="40452" y="35940"/>
                      <a:pt x="41393" y="53249"/>
                      <a:pt x="41110" y="70371"/>
                    </a:cubicBezTo>
                    <a:cubicBezTo>
                      <a:pt x="43274" y="62375"/>
                      <a:pt x="45626" y="53908"/>
                      <a:pt x="50988" y="48828"/>
                    </a:cubicBezTo>
                    <a:cubicBezTo>
                      <a:pt x="56350" y="43747"/>
                      <a:pt x="65664" y="43936"/>
                      <a:pt x="69709" y="51367"/>
                    </a:cubicBezTo>
                    <a:cubicBezTo>
                      <a:pt x="75259" y="61716"/>
                      <a:pt x="66981" y="73287"/>
                      <a:pt x="59361" y="79872"/>
                    </a:cubicBezTo>
                    <a:cubicBezTo>
                      <a:pt x="37724" y="98593"/>
                      <a:pt x="25682" y="120230"/>
                      <a:pt x="4045" y="13895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18" name="Google Shape;17518;p37"/>
              <p:cNvSpPr/>
              <p:nvPr/>
            </p:nvSpPr>
            <p:spPr>
              <a:xfrm>
                <a:off x="1831210" y="3385096"/>
                <a:ext cx="101317" cy="86683"/>
              </a:xfrm>
              <a:custGeom>
                <a:avLst/>
                <a:gdLst/>
                <a:ahLst/>
                <a:cxnLst/>
                <a:rect l="l" t="t" r="r" b="b"/>
                <a:pathLst>
                  <a:path w="101317" h="86683" extrusionOk="0">
                    <a:moveTo>
                      <a:pt x="0" y="69562"/>
                    </a:moveTo>
                    <a:cubicBezTo>
                      <a:pt x="11759" y="38048"/>
                      <a:pt x="37535" y="12272"/>
                      <a:pt x="65287" y="512"/>
                    </a:cubicBezTo>
                    <a:cubicBezTo>
                      <a:pt x="71966" y="-2310"/>
                      <a:pt x="78457" y="7098"/>
                      <a:pt x="75165" y="14811"/>
                    </a:cubicBezTo>
                    <a:cubicBezTo>
                      <a:pt x="71872" y="22243"/>
                      <a:pt x="67921" y="29205"/>
                      <a:pt x="63406" y="35413"/>
                    </a:cubicBezTo>
                    <a:cubicBezTo>
                      <a:pt x="75259" y="30334"/>
                      <a:pt x="88900" y="30428"/>
                      <a:pt x="101317" y="35790"/>
                    </a:cubicBezTo>
                    <a:cubicBezTo>
                      <a:pt x="98401" y="47267"/>
                      <a:pt x="87583" y="51594"/>
                      <a:pt x="78081" y="54511"/>
                    </a:cubicBezTo>
                    <a:cubicBezTo>
                      <a:pt x="57479" y="60813"/>
                      <a:pt x="28787" y="80381"/>
                      <a:pt x="8184" y="8668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19" name="Google Shape;17519;p37"/>
              <p:cNvSpPr/>
              <p:nvPr/>
            </p:nvSpPr>
            <p:spPr>
              <a:xfrm>
                <a:off x="1865547" y="3495329"/>
                <a:ext cx="106448" cy="62810"/>
              </a:xfrm>
              <a:custGeom>
                <a:avLst/>
                <a:gdLst/>
                <a:ahLst/>
                <a:cxnLst/>
                <a:rect l="l" t="t" r="r" b="b"/>
                <a:pathLst>
                  <a:path w="106448" h="62810" extrusionOk="0">
                    <a:moveTo>
                      <a:pt x="0" y="43808"/>
                    </a:moveTo>
                    <a:cubicBezTo>
                      <a:pt x="25776" y="18784"/>
                      <a:pt x="81656" y="-8497"/>
                      <a:pt x="96520" y="2510"/>
                    </a:cubicBezTo>
                    <a:cubicBezTo>
                      <a:pt x="101224" y="20760"/>
                      <a:pt x="83914" y="27157"/>
                      <a:pt x="73096" y="32425"/>
                    </a:cubicBezTo>
                    <a:cubicBezTo>
                      <a:pt x="76294" y="40234"/>
                      <a:pt x="84855" y="40234"/>
                      <a:pt x="91722" y="40421"/>
                    </a:cubicBezTo>
                    <a:cubicBezTo>
                      <a:pt x="98496" y="40610"/>
                      <a:pt x="107715" y="45972"/>
                      <a:pt x="106304" y="54156"/>
                    </a:cubicBezTo>
                    <a:cubicBezTo>
                      <a:pt x="105269" y="60365"/>
                      <a:pt x="98872" y="61682"/>
                      <a:pt x="93698" y="61776"/>
                    </a:cubicBezTo>
                    <a:cubicBezTo>
                      <a:pt x="67639" y="62435"/>
                      <a:pt x="30480" y="62059"/>
                      <a:pt x="4422" y="6281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20" name="Google Shape;17520;p37"/>
              <p:cNvSpPr/>
              <p:nvPr/>
            </p:nvSpPr>
            <p:spPr>
              <a:xfrm>
                <a:off x="1894146" y="3607368"/>
                <a:ext cx="105559" cy="61535"/>
              </a:xfrm>
              <a:custGeom>
                <a:avLst/>
                <a:gdLst/>
                <a:ahLst/>
                <a:cxnLst/>
                <a:rect l="l" t="t" r="r" b="b"/>
                <a:pathLst>
                  <a:path w="105559" h="61535" extrusionOk="0">
                    <a:moveTo>
                      <a:pt x="0" y="12768"/>
                    </a:moveTo>
                    <a:cubicBezTo>
                      <a:pt x="29351" y="3830"/>
                      <a:pt x="59925" y="-5013"/>
                      <a:pt x="90593" y="3360"/>
                    </a:cubicBezTo>
                    <a:cubicBezTo>
                      <a:pt x="94732" y="4489"/>
                      <a:pt x="99060" y="6182"/>
                      <a:pt x="102164" y="9945"/>
                    </a:cubicBezTo>
                    <a:cubicBezTo>
                      <a:pt x="105269" y="13802"/>
                      <a:pt x="106304" y="20482"/>
                      <a:pt x="103481" y="23962"/>
                    </a:cubicBezTo>
                    <a:cubicBezTo>
                      <a:pt x="101882" y="25844"/>
                      <a:pt x="99530" y="26314"/>
                      <a:pt x="97366" y="26784"/>
                    </a:cubicBezTo>
                    <a:cubicBezTo>
                      <a:pt x="86924" y="28854"/>
                      <a:pt x="76482" y="31018"/>
                      <a:pt x="66134" y="33087"/>
                    </a:cubicBezTo>
                    <a:cubicBezTo>
                      <a:pt x="79210" y="39955"/>
                      <a:pt x="92287" y="46916"/>
                      <a:pt x="105363" y="53784"/>
                    </a:cubicBezTo>
                    <a:cubicBezTo>
                      <a:pt x="106774" y="59428"/>
                      <a:pt x="100283" y="61874"/>
                      <a:pt x="95579" y="61498"/>
                    </a:cubicBezTo>
                    <a:cubicBezTo>
                      <a:pt x="66887" y="59334"/>
                      <a:pt x="38194" y="54631"/>
                      <a:pt x="9689" y="4729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21" name="Google Shape;17521;p37"/>
              <p:cNvSpPr/>
              <p:nvPr/>
            </p:nvSpPr>
            <p:spPr>
              <a:xfrm>
                <a:off x="1929988" y="3717057"/>
                <a:ext cx="104072" cy="60557"/>
              </a:xfrm>
              <a:custGeom>
                <a:avLst/>
                <a:gdLst/>
                <a:ahLst/>
                <a:cxnLst/>
                <a:rect l="l" t="t" r="r" b="b"/>
                <a:pathLst>
                  <a:path w="104072" h="60557" extrusionOk="0">
                    <a:moveTo>
                      <a:pt x="0" y="24904"/>
                    </a:moveTo>
                    <a:cubicBezTo>
                      <a:pt x="27375" y="1856"/>
                      <a:pt x="63500" y="-5576"/>
                      <a:pt x="97555" y="4208"/>
                    </a:cubicBezTo>
                    <a:cubicBezTo>
                      <a:pt x="104140" y="6089"/>
                      <a:pt x="106398" y="16813"/>
                      <a:pt x="101223" y="21517"/>
                    </a:cubicBezTo>
                    <a:cubicBezTo>
                      <a:pt x="98778" y="23681"/>
                      <a:pt x="96143" y="25469"/>
                      <a:pt x="93321" y="26785"/>
                    </a:cubicBezTo>
                    <a:cubicBezTo>
                      <a:pt x="87771" y="29325"/>
                      <a:pt x="87300" y="38827"/>
                      <a:pt x="92569" y="43342"/>
                    </a:cubicBezTo>
                    <a:lnTo>
                      <a:pt x="92569" y="43342"/>
                    </a:lnTo>
                    <a:cubicBezTo>
                      <a:pt x="98966" y="48705"/>
                      <a:pt x="96708" y="60558"/>
                      <a:pt x="89276" y="60558"/>
                    </a:cubicBezTo>
                    <a:cubicBezTo>
                      <a:pt x="83161" y="60558"/>
                      <a:pt x="76670" y="59053"/>
                      <a:pt x="70556" y="57548"/>
                    </a:cubicBezTo>
                    <a:cubicBezTo>
                      <a:pt x="47789" y="51715"/>
                      <a:pt x="25023" y="45882"/>
                      <a:pt x="2352" y="3995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22" name="Google Shape;17522;p37"/>
              <p:cNvSpPr/>
              <p:nvPr/>
            </p:nvSpPr>
            <p:spPr>
              <a:xfrm>
                <a:off x="1955294" y="3824502"/>
                <a:ext cx="102397" cy="68196"/>
              </a:xfrm>
              <a:custGeom>
                <a:avLst/>
                <a:gdLst/>
                <a:ahLst/>
                <a:cxnLst/>
                <a:rect l="l" t="t" r="r" b="b"/>
                <a:pathLst>
                  <a:path w="102397" h="68196" extrusionOk="0">
                    <a:moveTo>
                      <a:pt x="0" y="4101"/>
                    </a:moveTo>
                    <a:cubicBezTo>
                      <a:pt x="26435" y="-2578"/>
                      <a:pt x="54751" y="-1073"/>
                      <a:pt x="81750" y="8428"/>
                    </a:cubicBezTo>
                    <a:cubicBezTo>
                      <a:pt x="92098" y="12097"/>
                      <a:pt x="104892" y="22445"/>
                      <a:pt x="101976" y="34675"/>
                    </a:cubicBezTo>
                    <a:cubicBezTo>
                      <a:pt x="100000" y="42766"/>
                      <a:pt x="91910" y="45399"/>
                      <a:pt x="84949" y="44553"/>
                    </a:cubicBezTo>
                    <a:cubicBezTo>
                      <a:pt x="77987" y="43706"/>
                      <a:pt x="70932" y="40696"/>
                      <a:pt x="64064" y="41919"/>
                    </a:cubicBezTo>
                    <a:cubicBezTo>
                      <a:pt x="74507" y="49539"/>
                      <a:pt x="84854" y="57065"/>
                      <a:pt x="95297" y="64685"/>
                    </a:cubicBezTo>
                    <a:cubicBezTo>
                      <a:pt x="95862" y="68448"/>
                      <a:pt x="91158" y="68824"/>
                      <a:pt x="88241" y="67507"/>
                    </a:cubicBezTo>
                    <a:cubicBezTo>
                      <a:pt x="63782" y="56877"/>
                      <a:pt x="39229" y="46246"/>
                      <a:pt x="14769" y="3571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23" name="Google Shape;17523;p37"/>
              <p:cNvSpPr/>
              <p:nvPr/>
            </p:nvSpPr>
            <p:spPr>
              <a:xfrm>
                <a:off x="1980223" y="3921361"/>
                <a:ext cx="79102" cy="76601"/>
              </a:xfrm>
              <a:custGeom>
                <a:avLst/>
                <a:gdLst/>
                <a:ahLst/>
                <a:cxnLst/>
                <a:rect l="l" t="t" r="r" b="b"/>
                <a:pathLst>
                  <a:path w="79102" h="76601" extrusionOk="0">
                    <a:moveTo>
                      <a:pt x="0" y="0"/>
                    </a:moveTo>
                    <a:cubicBezTo>
                      <a:pt x="24742" y="9595"/>
                      <a:pt x="48260" y="25494"/>
                      <a:pt x="68580" y="46284"/>
                    </a:cubicBezTo>
                    <a:cubicBezTo>
                      <a:pt x="72437" y="50235"/>
                      <a:pt x="76294" y="54563"/>
                      <a:pt x="78176" y="60207"/>
                    </a:cubicBezTo>
                    <a:cubicBezTo>
                      <a:pt x="80057" y="65852"/>
                      <a:pt x="79117" y="73095"/>
                      <a:pt x="74977" y="75635"/>
                    </a:cubicBezTo>
                    <a:cubicBezTo>
                      <a:pt x="70274" y="78552"/>
                      <a:pt x="64347" y="74318"/>
                      <a:pt x="59737" y="70179"/>
                    </a:cubicBezTo>
                    <a:cubicBezTo>
                      <a:pt x="43651" y="55879"/>
                      <a:pt x="27846" y="40922"/>
                      <a:pt x="12418" y="2540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24" name="Google Shape;17524;p37"/>
              <p:cNvSpPr/>
              <p:nvPr/>
            </p:nvSpPr>
            <p:spPr>
              <a:xfrm>
                <a:off x="1949797" y="3939517"/>
                <a:ext cx="44161" cy="59411"/>
              </a:xfrm>
              <a:custGeom>
                <a:avLst/>
                <a:gdLst/>
                <a:ahLst/>
                <a:cxnLst/>
                <a:rect l="l" t="t" r="r" b="b"/>
                <a:pathLst>
                  <a:path w="44161" h="59411" extrusionOk="0">
                    <a:moveTo>
                      <a:pt x="44162" y="7337"/>
                    </a:moveTo>
                    <a:cubicBezTo>
                      <a:pt x="42656" y="26623"/>
                      <a:pt x="30615" y="40640"/>
                      <a:pt x="19232" y="52964"/>
                    </a:cubicBezTo>
                    <a:cubicBezTo>
                      <a:pt x="13870" y="58702"/>
                      <a:pt x="3804" y="63218"/>
                      <a:pt x="606" y="54657"/>
                    </a:cubicBezTo>
                    <a:cubicBezTo>
                      <a:pt x="-1088" y="50047"/>
                      <a:pt x="1076" y="45155"/>
                      <a:pt x="3334" y="41392"/>
                    </a:cubicBezTo>
                    <a:cubicBezTo>
                      <a:pt x="12553" y="25682"/>
                      <a:pt x="23654" y="11665"/>
                      <a:pt x="36165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7525" name="Google Shape;17525;p37"/>
            <p:cNvGrpSpPr/>
            <p:nvPr/>
          </p:nvGrpSpPr>
          <p:grpSpPr>
            <a:xfrm>
              <a:off x="331250" y="4256698"/>
              <a:ext cx="381967" cy="1552290"/>
              <a:chOff x="1781700" y="3344148"/>
              <a:chExt cx="381967" cy="1552290"/>
            </a:xfrm>
          </p:grpSpPr>
          <p:sp>
            <p:nvSpPr>
              <p:cNvPr id="17526" name="Google Shape;17526;p37"/>
              <p:cNvSpPr/>
              <p:nvPr/>
            </p:nvSpPr>
            <p:spPr>
              <a:xfrm>
                <a:off x="1858962" y="4450715"/>
                <a:ext cx="118721" cy="438667"/>
              </a:xfrm>
              <a:custGeom>
                <a:avLst/>
                <a:gdLst/>
                <a:ahLst/>
                <a:cxnLst/>
                <a:rect l="l" t="t" r="r" b="b"/>
                <a:pathLst>
                  <a:path w="118721" h="438667" extrusionOk="0">
                    <a:moveTo>
                      <a:pt x="34996" y="438667"/>
                    </a:moveTo>
                    <a:cubicBezTo>
                      <a:pt x="32268" y="291535"/>
                      <a:pt x="20602" y="145062"/>
                      <a:pt x="0" y="0"/>
                    </a:cubicBezTo>
                    <a:cubicBezTo>
                      <a:pt x="53246" y="128506"/>
                      <a:pt x="93039" y="262090"/>
                      <a:pt x="118721" y="39831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27" name="Google Shape;17527;p37"/>
              <p:cNvSpPr/>
              <p:nvPr/>
            </p:nvSpPr>
            <p:spPr>
              <a:xfrm>
                <a:off x="1913525" y="4176866"/>
                <a:ext cx="180810" cy="719572"/>
              </a:xfrm>
              <a:custGeom>
                <a:avLst/>
                <a:gdLst/>
                <a:ahLst/>
                <a:cxnLst/>
                <a:rect l="l" t="t" r="r" b="b"/>
                <a:pathLst>
                  <a:path w="180810" h="719572" extrusionOk="0">
                    <a:moveTo>
                      <a:pt x="40922" y="719573"/>
                    </a:moveTo>
                    <a:cubicBezTo>
                      <a:pt x="56350" y="477802"/>
                      <a:pt x="42615" y="236220"/>
                      <a:pt x="0" y="0"/>
                    </a:cubicBezTo>
                    <a:cubicBezTo>
                      <a:pt x="90875" y="205928"/>
                      <a:pt x="151742" y="423428"/>
                      <a:pt x="180810" y="64572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28" name="Google Shape;17528;p37"/>
              <p:cNvSpPr/>
              <p:nvPr/>
            </p:nvSpPr>
            <p:spPr>
              <a:xfrm>
                <a:off x="2052378" y="4330771"/>
                <a:ext cx="111289" cy="502731"/>
              </a:xfrm>
              <a:custGeom>
                <a:avLst/>
                <a:gdLst/>
                <a:ahLst/>
                <a:cxnLst/>
                <a:rect l="l" t="t" r="r" b="b"/>
                <a:pathLst>
                  <a:path w="111289" h="502731" extrusionOk="0">
                    <a:moveTo>
                      <a:pt x="0" y="502732"/>
                    </a:moveTo>
                    <a:cubicBezTo>
                      <a:pt x="12795" y="335092"/>
                      <a:pt x="19473" y="167358"/>
                      <a:pt x="20226" y="0"/>
                    </a:cubicBezTo>
                    <a:cubicBezTo>
                      <a:pt x="50612" y="155222"/>
                      <a:pt x="80904" y="310444"/>
                      <a:pt x="111290" y="46566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29" name="Google Shape;17529;p37"/>
              <p:cNvSpPr/>
              <p:nvPr/>
            </p:nvSpPr>
            <p:spPr>
              <a:xfrm>
                <a:off x="1781700" y="3344148"/>
                <a:ext cx="267953" cy="1295535"/>
              </a:xfrm>
              <a:custGeom>
                <a:avLst/>
                <a:gdLst/>
                <a:ahLst/>
                <a:cxnLst/>
                <a:rect l="l" t="t" r="r" b="b"/>
                <a:pathLst>
                  <a:path w="267953" h="1295535" extrusionOk="0">
                    <a:moveTo>
                      <a:pt x="251581" y="1293022"/>
                    </a:moveTo>
                    <a:cubicBezTo>
                      <a:pt x="264187" y="1206756"/>
                      <a:pt x="269267" y="1119644"/>
                      <a:pt x="267668" y="1032531"/>
                    </a:cubicBezTo>
                    <a:cubicBezTo>
                      <a:pt x="266068" y="945418"/>
                      <a:pt x="257978" y="858400"/>
                      <a:pt x="244714" y="772322"/>
                    </a:cubicBezTo>
                    <a:cubicBezTo>
                      <a:pt x="231449" y="686244"/>
                      <a:pt x="212823" y="601013"/>
                      <a:pt x="190150" y="516911"/>
                    </a:cubicBezTo>
                    <a:cubicBezTo>
                      <a:pt x="167479" y="432809"/>
                      <a:pt x="141138" y="351247"/>
                      <a:pt x="111975" y="269966"/>
                    </a:cubicBezTo>
                    <a:cubicBezTo>
                      <a:pt x="82906" y="189251"/>
                      <a:pt x="51203" y="109476"/>
                      <a:pt x="18089" y="30266"/>
                    </a:cubicBezTo>
                    <a:cubicBezTo>
                      <a:pt x="14138" y="20764"/>
                      <a:pt x="10093" y="11263"/>
                      <a:pt x="6048" y="1761"/>
                    </a:cubicBezTo>
                    <a:cubicBezTo>
                      <a:pt x="4354" y="-2190"/>
                      <a:pt x="-1384" y="1197"/>
                      <a:pt x="309" y="5148"/>
                    </a:cubicBezTo>
                    <a:cubicBezTo>
                      <a:pt x="33612" y="83794"/>
                      <a:pt x="65691" y="163098"/>
                      <a:pt x="95230" y="243250"/>
                    </a:cubicBezTo>
                    <a:cubicBezTo>
                      <a:pt x="124769" y="323495"/>
                      <a:pt x="151769" y="404681"/>
                      <a:pt x="175005" y="486901"/>
                    </a:cubicBezTo>
                    <a:cubicBezTo>
                      <a:pt x="198241" y="569122"/>
                      <a:pt x="217902" y="653036"/>
                      <a:pt x="232390" y="737609"/>
                    </a:cubicBezTo>
                    <a:cubicBezTo>
                      <a:pt x="246877" y="822181"/>
                      <a:pt x="256755" y="910611"/>
                      <a:pt x="260048" y="997912"/>
                    </a:cubicBezTo>
                    <a:cubicBezTo>
                      <a:pt x="263340" y="1085213"/>
                      <a:pt x="260236" y="1171666"/>
                      <a:pt x="249700" y="1257933"/>
                    </a:cubicBezTo>
                    <a:cubicBezTo>
                      <a:pt x="248289" y="1269033"/>
                      <a:pt x="246783" y="1280228"/>
                      <a:pt x="245184" y="1291329"/>
                    </a:cubicBezTo>
                    <a:cubicBezTo>
                      <a:pt x="244526" y="1295562"/>
                      <a:pt x="251017" y="1297350"/>
                      <a:pt x="251581" y="1293116"/>
                    </a:cubicBezTo>
                    <a:lnTo>
                      <a:pt x="251581" y="129311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7530" name="Google Shape;17530;p37"/>
          <p:cNvGrpSpPr/>
          <p:nvPr/>
        </p:nvGrpSpPr>
        <p:grpSpPr>
          <a:xfrm>
            <a:off x="10446337" y="6005698"/>
            <a:ext cx="614768" cy="2020151"/>
            <a:chOff x="968240" y="3165490"/>
            <a:chExt cx="544492" cy="1789222"/>
          </a:xfrm>
        </p:grpSpPr>
        <p:sp>
          <p:nvSpPr>
            <p:cNvPr id="17531" name="Google Shape;17531;p37"/>
            <p:cNvSpPr/>
            <p:nvPr/>
          </p:nvSpPr>
          <p:spPr>
            <a:xfrm>
              <a:off x="1113027" y="3736359"/>
              <a:ext cx="176664" cy="1218353"/>
            </a:xfrm>
            <a:custGeom>
              <a:avLst/>
              <a:gdLst/>
              <a:ahLst/>
              <a:cxnLst/>
              <a:rect l="l" t="t" r="r" b="b"/>
              <a:pathLst>
                <a:path w="176664" h="1218353" extrusionOk="0">
                  <a:moveTo>
                    <a:pt x="62646" y="1218353"/>
                  </a:moveTo>
                  <a:cubicBezTo>
                    <a:pt x="-31145" y="826723"/>
                    <a:pt x="-19104" y="378648"/>
                    <a:pt x="95290" y="0"/>
                  </a:cubicBezTo>
                  <a:cubicBezTo>
                    <a:pt x="28121" y="394076"/>
                    <a:pt x="57567" y="824747"/>
                    <a:pt x="176664" y="118909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532" name="Google Shape;17532;p37"/>
            <p:cNvGrpSpPr/>
            <p:nvPr/>
          </p:nvGrpSpPr>
          <p:grpSpPr>
            <a:xfrm>
              <a:off x="968240" y="3660065"/>
              <a:ext cx="184573" cy="1014306"/>
              <a:chOff x="9252090" y="5565140"/>
              <a:chExt cx="184573" cy="1014306"/>
            </a:xfrm>
          </p:grpSpPr>
          <p:sp>
            <p:nvSpPr>
              <p:cNvPr id="17533" name="Google Shape;17533;p37"/>
              <p:cNvSpPr/>
              <p:nvPr/>
            </p:nvSpPr>
            <p:spPr>
              <a:xfrm>
                <a:off x="9252090" y="5565140"/>
                <a:ext cx="184573" cy="1014306"/>
              </a:xfrm>
              <a:custGeom>
                <a:avLst/>
                <a:gdLst/>
                <a:ahLst/>
                <a:cxnLst/>
                <a:rect l="l" t="t" r="r" b="b"/>
                <a:pathLst>
                  <a:path w="184573" h="1014306" extrusionOk="0">
                    <a:moveTo>
                      <a:pt x="0" y="0"/>
                    </a:moveTo>
                    <a:cubicBezTo>
                      <a:pt x="13171" y="88712"/>
                      <a:pt x="8279" y="148919"/>
                      <a:pt x="8373" y="215523"/>
                    </a:cubicBezTo>
                    <a:cubicBezTo>
                      <a:pt x="8561" y="331517"/>
                      <a:pt x="26247" y="491349"/>
                      <a:pt x="59737" y="648358"/>
                    </a:cubicBezTo>
                    <a:cubicBezTo>
                      <a:pt x="93228" y="805368"/>
                      <a:pt x="142899" y="954946"/>
                      <a:pt x="184573" y="1014307"/>
                    </a:cubicBezTo>
                    <a:cubicBezTo>
                      <a:pt x="169145" y="951277"/>
                      <a:pt x="155787" y="885143"/>
                      <a:pt x="145439" y="820890"/>
                    </a:cubicBezTo>
                    <a:cubicBezTo>
                      <a:pt x="127753" y="710824"/>
                      <a:pt x="119568" y="610070"/>
                      <a:pt x="104704" y="502355"/>
                    </a:cubicBezTo>
                    <a:cubicBezTo>
                      <a:pt x="83632" y="349391"/>
                      <a:pt x="48824" y="175542"/>
                      <a:pt x="7714" y="3113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34" name="Google Shape;17534;p37"/>
              <p:cNvSpPr/>
              <p:nvPr/>
            </p:nvSpPr>
            <p:spPr>
              <a:xfrm>
                <a:off x="9252814" y="5580135"/>
                <a:ext cx="181538" cy="985993"/>
              </a:xfrm>
              <a:custGeom>
                <a:avLst/>
                <a:gdLst/>
                <a:ahLst/>
                <a:cxnLst/>
                <a:rect l="l" t="t" r="r" b="b"/>
                <a:pathLst>
                  <a:path w="181538" h="985993" extrusionOk="0">
                    <a:moveTo>
                      <a:pt x="123" y="5230"/>
                    </a:moveTo>
                    <a:cubicBezTo>
                      <a:pt x="15833" y="77102"/>
                      <a:pt x="27122" y="149916"/>
                      <a:pt x="35871" y="223011"/>
                    </a:cubicBezTo>
                    <a:cubicBezTo>
                      <a:pt x="43397" y="286135"/>
                      <a:pt x="48477" y="349541"/>
                      <a:pt x="55344" y="412759"/>
                    </a:cubicBezTo>
                    <a:cubicBezTo>
                      <a:pt x="67668" y="527059"/>
                      <a:pt x="86953" y="640888"/>
                      <a:pt x="111789" y="753119"/>
                    </a:cubicBezTo>
                    <a:cubicBezTo>
                      <a:pt x="128910" y="830542"/>
                      <a:pt x="148948" y="907400"/>
                      <a:pt x="173125" y="983036"/>
                    </a:cubicBezTo>
                    <a:cubicBezTo>
                      <a:pt x="174819" y="988210"/>
                      <a:pt x="183003" y="986046"/>
                      <a:pt x="181310" y="980778"/>
                    </a:cubicBezTo>
                    <a:cubicBezTo>
                      <a:pt x="139917" y="851426"/>
                      <a:pt x="110190" y="718312"/>
                      <a:pt x="87800" y="584444"/>
                    </a:cubicBezTo>
                    <a:cubicBezTo>
                      <a:pt x="79051" y="531857"/>
                      <a:pt x="71337" y="479081"/>
                      <a:pt x="65316" y="426118"/>
                    </a:cubicBezTo>
                    <a:cubicBezTo>
                      <a:pt x="58449" y="365722"/>
                      <a:pt x="53745" y="305138"/>
                      <a:pt x="46877" y="244742"/>
                    </a:cubicBezTo>
                    <a:cubicBezTo>
                      <a:pt x="37753" y="163651"/>
                      <a:pt x="25805" y="82841"/>
                      <a:pt x="8307" y="3066"/>
                    </a:cubicBezTo>
                    <a:cubicBezTo>
                      <a:pt x="7178" y="-2296"/>
                      <a:pt x="-1100" y="-38"/>
                      <a:pt x="123" y="5324"/>
                    </a:cubicBezTo>
                    <a:lnTo>
                      <a:pt x="123" y="532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7535" name="Google Shape;17535;p37"/>
              <p:cNvGrpSpPr/>
              <p:nvPr/>
            </p:nvGrpSpPr>
            <p:grpSpPr>
              <a:xfrm>
                <a:off x="9254348" y="5576805"/>
                <a:ext cx="163500" cy="970656"/>
                <a:chOff x="9254348" y="5576805"/>
                <a:chExt cx="163500" cy="970656"/>
              </a:xfrm>
            </p:grpSpPr>
            <p:sp>
              <p:nvSpPr>
                <p:cNvPr id="17536" name="Google Shape;17536;p37"/>
                <p:cNvSpPr/>
                <p:nvPr/>
              </p:nvSpPr>
              <p:spPr>
                <a:xfrm>
                  <a:off x="9260557" y="5660437"/>
                  <a:ext cx="157291" cy="887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291" h="887024" extrusionOk="0">
                      <a:moveTo>
                        <a:pt x="30010" y="361527"/>
                      </a:moveTo>
                      <a:cubicBezTo>
                        <a:pt x="53904" y="538950"/>
                        <a:pt x="102164" y="740081"/>
                        <a:pt x="153905" y="877994"/>
                      </a:cubicBezTo>
                      <a:cubicBezTo>
                        <a:pt x="155034" y="880910"/>
                        <a:pt x="156163" y="883920"/>
                        <a:pt x="157292" y="887024"/>
                      </a:cubicBezTo>
                      <a:cubicBezTo>
                        <a:pt x="120226" y="815246"/>
                        <a:pt x="79963" y="687023"/>
                        <a:pt x="51364" y="553155"/>
                      </a:cubicBezTo>
                      <a:cubicBezTo>
                        <a:pt x="17874" y="396146"/>
                        <a:pt x="94" y="236220"/>
                        <a:pt x="0" y="120321"/>
                      </a:cubicBezTo>
                      <a:cubicBezTo>
                        <a:pt x="0" y="80433"/>
                        <a:pt x="1599" y="42804"/>
                        <a:pt x="188" y="0"/>
                      </a:cubicBezTo>
                      <a:cubicBezTo>
                        <a:pt x="7996" y="117687"/>
                        <a:pt x="12324" y="229635"/>
                        <a:pt x="30010" y="36162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537" name="Google Shape;17537;p37"/>
                <p:cNvSpPr/>
                <p:nvPr/>
              </p:nvSpPr>
              <p:spPr>
                <a:xfrm>
                  <a:off x="9254348" y="5576805"/>
                  <a:ext cx="1411" cy="17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7215" extrusionOk="0">
                      <a:moveTo>
                        <a:pt x="1035" y="13547"/>
                      </a:moveTo>
                      <a:lnTo>
                        <a:pt x="0" y="0"/>
                      </a:lnTo>
                      <a:lnTo>
                        <a:pt x="0" y="282"/>
                      </a:lnTo>
                      <a:cubicBezTo>
                        <a:pt x="564" y="5927"/>
                        <a:pt x="1035" y="11571"/>
                        <a:pt x="1411" y="17216"/>
                      </a:cubicBezTo>
                      <a:cubicBezTo>
                        <a:pt x="1317" y="15993"/>
                        <a:pt x="1129" y="14770"/>
                        <a:pt x="941" y="1354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sp>
          <p:nvSpPr>
            <p:cNvPr id="17538" name="Google Shape;17538;p37"/>
            <p:cNvSpPr/>
            <p:nvPr/>
          </p:nvSpPr>
          <p:spPr>
            <a:xfrm>
              <a:off x="1092745" y="3419461"/>
              <a:ext cx="189042" cy="1195588"/>
            </a:xfrm>
            <a:custGeom>
              <a:avLst/>
              <a:gdLst/>
              <a:ahLst/>
              <a:cxnLst/>
              <a:rect l="l" t="t" r="r" b="b"/>
              <a:pathLst>
                <a:path w="189042" h="1195588" extrusionOk="0">
                  <a:moveTo>
                    <a:pt x="83776" y="1189717"/>
                  </a:moveTo>
                  <a:cubicBezTo>
                    <a:pt x="61198" y="1110036"/>
                    <a:pt x="43324" y="1029132"/>
                    <a:pt x="30718" y="947288"/>
                  </a:cubicBezTo>
                  <a:cubicBezTo>
                    <a:pt x="17830" y="864032"/>
                    <a:pt x="10492" y="779930"/>
                    <a:pt x="9457" y="695734"/>
                  </a:cubicBezTo>
                  <a:cubicBezTo>
                    <a:pt x="8422" y="611537"/>
                    <a:pt x="13502" y="531292"/>
                    <a:pt x="25826" y="450012"/>
                  </a:cubicBezTo>
                  <a:cubicBezTo>
                    <a:pt x="37397" y="373812"/>
                    <a:pt x="55177" y="298365"/>
                    <a:pt x="80389" y="225457"/>
                  </a:cubicBezTo>
                  <a:cubicBezTo>
                    <a:pt x="104190" y="156595"/>
                    <a:pt x="134670" y="89896"/>
                    <a:pt x="173899" y="28466"/>
                  </a:cubicBezTo>
                  <a:cubicBezTo>
                    <a:pt x="178508" y="21222"/>
                    <a:pt x="183306" y="13978"/>
                    <a:pt x="188198" y="6829"/>
                  </a:cubicBezTo>
                  <a:cubicBezTo>
                    <a:pt x="191678" y="1843"/>
                    <a:pt x="183494" y="-2861"/>
                    <a:pt x="180107" y="2125"/>
                  </a:cubicBezTo>
                  <a:cubicBezTo>
                    <a:pt x="139185" y="61674"/>
                    <a:pt x="107012" y="126961"/>
                    <a:pt x="81612" y="194601"/>
                  </a:cubicBezTo>
                  <a:cubicBezTo>
                    <a:pt x="54236" y="267320"/>
                    <a:pt x="34669" y="342862"/>
                    <a:pt x="21405" y="419438"/>
                  </a:cubicBezTo>
                  <a:cubicBezTo>
                    <a:pt x="7482" y="499871"/>
                    <a:pt x="708" y="581339"/>
                    <a:pt x="50" y="662995"/>
                  </a:cubicBezTo>
                  <a:cubicBezTo>
                    <a:pt x="-609" y="747756"/>
                    <a:pt x="5318" y="832517"/>
                    <a:pt x="16795" y="916525"/>
                  </a:cubicBezTo>
                  <a:cubicBezTo>
                    <a:pt x="28272" y="1000533"/>
                    <a:pt x="44923" y="1081813"/>
                    <a:pt x="66560" y="1162717"/>
                  </a:cubicBezTo>
                  <a:cubicBezTo>
                    <a:pt x="69194" y="1172595"/>
                    <a:pt x="71922" y="1182379"/>
                    <a:pt x="74650" y="1192256"/>
                  </a:cubicBezTo>
                  <a:cubicBezTo>
                    <a:pt x="76250" y="1198089"/>
                    <a:pt x="85375" y="1195643"/>
                    <a:pt x="83682" y="1189717"/>
                  </a:cubicBezTo>
                  <a:lnTo>
                    <a:pt x="83682" y="118971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539" name="Google Shape;17539;p37"/>
            <p:cNvGrpSpPr/>
            <p:nvPr/>
          </p:nvGrpSpPr>
          <p:grpSpPr>
            <a:xfrm>
              <a:off x="1023831" y="3165490"/>
              <a:ext cx="488901" cy="488685"/>
              <a:chOff x="4007681" y="3165490"/>
              <a:chExt cx="488901" cy="488685"/>
            </a:xfrm>
          </p:grpSpPr>
          <p:grpSp>
            <p:nvGrpSpPr>
              <p:cNvPr id="17540" name="Google Shape;17540;p37"/>
              <p:cNvGrpSpPr/>
              <p:nvPr/>
            </p:nvGrpSpPr>
            <p:grpSpPr>
              <a:xfrm>
                <a:off x="4007681" y="3165490"/>
                <a:ext cx="488901" cy="488685"/>
                <a:chOff x="9307681" y="5070565"/>
                <a:chExt cx="488901" cy="488685"/>
              </a:xfrm>
            </p:grpSpPr>
            <p:sp>
              <p:nvSpPr>
                <p:cNvPr id="17541" name="Google Shape;17541;p37"/>
                <p:cNvSpPr/>
                <p:nvPr/>
              </p:nvSpPr>
              <p:spPr>
                <a:xfrm>
                  <a:off x="9351548" y="5169592"/>
                  <a:ext cx="394708" cy="3142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708" h="314259" extrusionOk="0">
                      <a:moveTo>
                        <a:pt x="191890" y="117934"/>
                      </a:moveTo>
                      <a:cubicBezTo>
                        <a:pt x="239209" y="64218"/>
                        <a:pt x="301204" y="23672"/>
                        <a:pt x="369125" y="2223"/>
                      </a:cubicBezTo>
                      <a:cubicBezTo>
                        <a:pt x="376934" y="-223"/>
                        <a:pt x="386717" y="-1916"/>
                        <a:pt x="391985" y="4199"/>
                      </a:cubicBezTo>
                      <a:cubicBezTo>
                        <a:pt x="399041" y="12384"/>
                        <a:pt x="391045" y="24707"/>
                        <a:pt x="383236" y="32327"/>
                      </a:cubicBezTo>
                      <a:cubicBezTo>
                        <a:pt x="344384" y="70239"/>
                        <a:pt x="301580" y="104670"/>
                        <a:pt x="253603" y="129788"/>
                      </a:cubicBezTo>
                      <a:cubicBezTo>
                        <a:pt x="237327" y="138348"/>
                        <a:pt x="220206" y="145968"/>
                        <a:pt x="206001" y="157728"/>
                      </a:cubicBezTo>
                      <a:cubicBezTo>
                        <a:pt x="195559" y="166383"/>
                        <a:pt x="186904" y="177107"/>
                        <a:pt x="177967" y="187361"/>
                      </a:cubicBezTo>
                      <a:cubicBezTo>
                        <a:pt x="138079" y="233551"/>
                        <a:pt x="91325" y="273815"/>
                        <a:pt x="39772" y="306365"/>
                      </a:cubicBezTo>
                      <a:cubicBezTo>
                        <a:pt x="26978" y="314361"/>
                        <a:pt x="5905" y="319535"/>
                        <a:pt x="826" y="305424"/>
                      </a:cubicBezTo>
                      <a:cubicBezTo>
                        <a:pt x="-1244" y="299686"/>
                        <a:pt x="919" y="293289"/>
                        <a:pt x="3554" y="287832"/>
                      </a:cubicBezTo>
                      <a:cubicBezTo>
                        <a:pt x="21428" y="249450"/>
                        <a:pt x="58116" y="223862"/>
                        <a:pt x="93112" y="200155"/>
                      </a:cubicBezTo>
                      <a:cubicBezTo>
                        <a:pt x="123028" y="179930"/>
                        <a:pt x="152943" y="159609"/>
                        <a:pt x="182953" y="139384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542" name="Google Shape;17542;p37"/>
                <p:cNvSpPr/>
                <p:nvPr/>
              </p:nvSpPr>
              <p:spPr>
                <a:xfrm>
                  <a:off x="9399099" y="5116691"/>
                  <a:ext cx="306871" cy="3949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871" h="394972" extrusionOk="0">
                      <a:moveTo>
                        <a:pt x="192599" y="191814"/>
                      </a:moveTo>
                      <a:cubicBezTo>
                        <a:pt x="245280" y="239039"/>
                        <a:pt x="284603" y="301128"/>
                        <a:pt x="304829" y="369238"/>
                      </a:cubicBezTo>
                      <a:cubicBezTo>
                        <a:pt x="307181" y="377046"/>
                        <a:pt x="308686" y="386830"/>
                        <a:pt x="302477" y="392192"/>
                      </a:cubicBezTo>
                      <a:cubicBezTo>
                        <a:pt x="294198" y="399341"/>
                        <a:pt x="282063" y="391345"/>
                        <a:pt x="274631" y="383537"/>
                      </a:cubicBezTo>
                      <a:cubicBezTo>
                        <a:pt x="237472" y="344684"/>
                        <a:pt x="203981" y="301881"/>
                        <a:pt x="179710" y="253809"/>
                      </a:cubicBezTo>
                      <a:cubicBezTo>
                        <a:pt x="171432" y="237440"/>
                        <a:pt x="164188" y="220413"/>
                        <a:pt x="152711" y="206113"/>
                      </a:cubicBezTo>
                      <a:cubicBezTo>
                        <a:pt x="144244" y="195671"/>
                        <a:pt x="133802" y="187016"/>
                        <a:pt x="123642" y="178174"/>
                      </a:cubicBezTo>
                      <a:cubicBezTo>
                        <a:pt x="78298" y="138380"/>
                        <a:pt x="38975" y="91625"/>
                        <a:pt x="7460" y="39979"/>
                      </a:cubicBezTo>
                      <a:cubicBezTo>
                        <a:pt x="-347" y="27184"/>
                        <a:pt x="-5051" y="6017"/>
                        <a:pt x="9060" y="844"/>
                      </a:cubicBezTo>
                      <a:cubicBezTo>
                        <a:pt x="14798" y="-1226"/>
                        <a:pt x="21101" y="844"/>
                        <a:pt x="26558" y="3478"/>
                      </a:cubicBezTo>
                      <a:cubicBezTo>
                        <a:pt x="64469" y="21257"/>
                        <a:pt x="89305" y="57947"/>
                        <a:pt x="112353" y="93036"/>
                      </a:cubicBezTo>
                      <a:cubicBezTo>
                        <a:pt x="132015" y="122951"/>
                        <a:pt x="151676" y="152961"/>
                        <a:pt x="171338" y="182877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543" name="Google Shape;17543;p37"/>
                <p:cNvSpPr/>
                <p:nvPr/>
              </p:nvSpPr>
              <p:spPr>
                <a:xfrm>
                  <a:off x="9504740" y="5070565"/>
                  <a:ext cx="104847" cy="488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47" h="488685" extrusionOk="0">
                      <a:moveTo>
                        <a:pt x="79244" y="267856"/>
                      </a:moveTo>
                      <a:cubicBezTo>
                        <a:pt x="82254" y="339070"/>
                        <a:pt x="65509" y="411225"/>
                        <a:pt x="31172" y="474067"/>
                      </a:cubicBezTo>
                      <a:cubicBezTo>
                        <a:pt x="27221" y="481216"/>
                        <a:pt x="21294" y="489307"/>
                        <a:pt x="13204" y="488648"/>
                      </a:cubicBezTo>
                      <a:cubicBezTo>
                        <a:pt x="2385" y="487801"/>
                        <a:pt x="-343" y="473408"/>
                        <a:pt x="33" y="462589"/>
                      </a:cubicBezTo>
                      <a:cubicBezTo>
                        <a:pt x="1821" y="408497"/>
                        <a:pt x="8970" y="354122"/>
                        <a:pt x="26280" y="302663"/>
                      </a:cubicBezTo>
                      <a:cubicBezTo>
                        <a:pt x="32207" y="285166"/>
                        <a:pt x="39262" y="267856"/>
                        <a:pt x="41426" y="249606"/>
                      </a:cubicBezTo>
                      <a:cubicBezTo>
                        <a:pt x="43025" y="236153"/>
                        <a:pt x="41802" y="222513"/>
                        <a:pt x="41143" y="208966"/>
                      </a:cubicBezTo>
                      <a:cubicBezTo>
                        <a:pt x="37945" y="148288"/>
                        <a:pt x="43872" y="86952"/>
                        <a:pt x="58642" y="27873"/>
                      </a:cubicBezTo>
                      <a:cubicBezTo>
                        <a:pt x="62310" y="13198"/>
                        <a:pt x="74069" y="-5147"/>
                        <a:pt x="87522" y="1344"/>
                      </a:cubicBezTo>
                      <a:cubicBezTo>
                        <a:pt x="92978" y="3978"/>
                        <a:pt x="95801" y="9999"/>
                        <a:pt x="97776" y="15738"/>
                      </a:cubicBezTo>
                      <a:cubicBezTo>
                        <a:pt x="111417" y="55531"/>
                        <a:pt x="102668" y="99275"/>
                        <a:pt x="93731" y="140668"/>
                      </a:cubicBezTo>
                      <a:cubicBezTo>
                        <a:pt x="86111" y="175946"/>
                        <a:pt x="78491" y="211318"/>
                        <a:pt x="70871" y="246596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544" name="Google Shape;17544;p37"/>
                <p:cNvSpPr/>
                <p:nvPr/>
              </p:nvSpPr>
              <p:spPr>
                <a:xfrm>
                  <a:off x="9307681" y="5279823"/>
                  <a:ext cx="488901" cy="81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901" h="81533" extrusionOk="0">
                      <a:moveTo>
                        <a:pt x="222210" y="67912"/>
                      </a:moveTo>
                      <a:cubicBezTo>
                        <a:pt x="151466" y="75249"/>
                        <a:pt x="79029" y="62737"/>
                        <a:pt x="15247" y="32163"/>
                      </a:cubicBezTo>
                      <a:cubicBezTo>
                        <a:pt x="7909" y="28682"/>
                        <a:pt x="-275" y="23226"/>
                        <a:pt x="7" y="15042"/>
                      </a:cubicBezTo>
                      <a:cubicBezTo>
                        <a:pt x="383" y="4223"/>
                        <a:pt x="14588" y="554"/>
                        <a:pt x="25407" y="272"/>
                      </a:cubicBezTo>
                      <a:cubicBezTo>
                        <a:pt x="79311" y="-1139"/>
                        <a:pt x="133686" y="2718"/>
                        <a:pt x="185521" y="16923"/>
                      </a:cubicBezTo>
                      <a:cubicBezTo>
                        <a:pt x="203113" y="21721"/>
                        <a:pt x="220610" y="27836"/>
                        <a:pt x="238955" y="28871"/>
                      </a:cubicBezTo>
                      <a:cubicBezTo>
                        <a:pt x="252407" y="29623"/>
                        <a:pt x="265954" y="27648"/>
                        <a:pt x="279313" y="26143"/>
                      </a:cubicBezTo>
                      <a:cubicBezTo>
                        <a:pt x="339614" y="19275"/>
                        <a:pt x="400762" y="21439"/>
                        <a:pt x="460217" y="32727"/>
                      </a:cubicBezTo>
                      <a:cubicBezTo>
                        <a:pt x="474893" y="35550"/>
                        <a:pt x="493708" y="46181"/>
                        <a:pt x="487781" y="60103"/>
                      </a:cubicBezTo>
                      <a:cubicBezTo>
                        <a:pt x="485429" y="65748"/>
                        <a:pt x="479502" y="68946"/>
                        <a:pt x="473858" y="71298"/>
                      </a:cubicBezTo>
                      <a:cubicBezTo>
                        <a:pt x="434817" y="87385"/>
                        <a:pt x="390885" y="81270"/>
                        <a:pt x="349492" y="74779"/>
                      </a:cubicBezTo>
                      <a:cubicBezTo>
                        <a:pt x="314026" y="69228"/>
                        <a:pt x="278655" y="63772"/>
                        <a:pt x="243188" y="58222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545" name="Google Shape;17545;p37"/>
                <p:cNvSpPr/>
                <p:nvPr/>
              </p:nvSpPr>
              <p:spPr>
                <a:xfrm>
                  <a:off x="9310690" y="5247183"/>
                  <a:ext cx="468270" cy="1613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70" h="161368" extrusionOk="0">
                      <a:moveTo>
                        <a:pt x="243001" y="42602"/>
                      </a:moveTo>
                      <a:cubicBezTo>
                        <a:pt x="305843" y="10429"/>
                        <a:pt x="377433" y="-4153"/>
                        <a:pt x="447425" y="1021"/>
                      </a:cubicBezTo>
                      <a:cubicBezTo>
                        <a:pt x="455421" y="1586"/>
                        <a:pt x="465016" y="3655"/>
                        <a:pt x="467650" y="11275"/>
                      </a:cubicBezTo>
                      <a:cubicBezTo>
                        <a:pt x="471131" y="21435"/>
                        <a:pt x="459277" y="29902"/>
                        <a:pt x="449400" y="34041"/>
                      </a:cubicBezTo>
                      <a:cubicBezTo>
                        <a:pt x="400011" y="54738"/>
                        <a:pt x="348270" y="70730"/>
                        <a:pt x="295212" y="76280"/>
                      </a:cubicBezTo>
                      <a:cubicBezTo>
                        <a:pt x="277150" y="78162"/>
                        <a:pt x="258806" y="78914"/>
                        <a:pt x="241496" y="84465"/>
                      </a:cubicBezTo>
                      <a:cubicBezTo>
                        <a:pt x="228702" y="88604"/>
                        <a:pt x="216943" y="95284"/>
                        <a:pt x="205090" y="101492"/>
                      </a:cubicBezTo>
                      <a:cubicBezTo>
                        <a:pt x="151749" y="129433"/>
                        <a:pt x="94270" y="149470"/>
                        <a:pt x="35285" y="160477"/>
                      </a:cubicBezTo>
                      <a:cubicBezTo>
                        <a:pt x="20704" y="163205"/>
                        <a:pt x="-463" y="160100"/>
                        <a:pt x="8" y="145237"/>
                      </a:cubicBezTo>
                      <a:cubicBezTo>
                        <a:pt x="196" y="139216"/>
                        <a:pt x="4524" y="134136"/>
                        <a:pt x="8945" y="129997"/>
                      </a:cubicBezTo>
                      <a:cubicBezTo>
                        <a:pt x="39331" y="101210"/>
                        <a:pt x="82229" y="91050"/>
                        <a:pt x="122869" y="82113"/>
                      </a:cubicBezTo>
                      <a:cubicBezTo>
                        <a:pt x="157676" y="74399"/>
                        <a:pt x="192389" y="66779"/>
                        <a:pt x="227197" y="59065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546" name="Google Shape;17546;p37"/>
                <p:cNvSpPr/>
                <p:nvPr/>
              </p:nvSpPr>
              <p:spPr>
                <a:xfrm>
                  <a:off x="9456761" y="5089005"/>
                  <a:ext cx="188654" cy="4569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654" h="456909" extrusionOk="0">
                      <a:moveTo>
                        <a:pt x="133150" y="233988"/>
                      </a:moveTo>
                      <a:cubicBezTo>
                        <a:pt x="169462" y="293913"/>
                        <a:pt x="188841" y="364186"/>
                        <a:pt x="188653" y="434741"/>
                      </a:cubicBezTo>
                      <a:cubicBezTo>
                        <a:pt x="188653" y="442832"/>
                        <a:pt x="187242" y="452616"/>
                        <a:pt x="179904" y="455908"/>
                      </a:cubicBezTo>
                      <a:cubicBezTo>
                        <a:pt x="170121" y="460330"/>
                        <a:pt x="160901" y="449229"/>
                        <a:pt x="156010" y="439728"/>
                      </a:cubicBezTo>
                      <a:cubicBezTo>
                        <a:pt x="132021" y="392220"/>
                        <a:pt x="112548" y="341890"/>
                        <a:pt x="103422" y="289303"/>
                      </a:cubicBezTo>
                      <a:cubicBezTo>
                        <a:pt x="100317" y="271429"/>
                        <a:pt x="98342" y="253084"/>
                        <a:pt x="91569" y="236245"/>
                      </a:cubicBezTo>
                      <a:cubicBezTo>
                        <a:pt x="86583" y="223828"/>
                        <a:pt x="79151" y="212727"/>
                        <a:pt x="72095" y="201344"/>
                      </a:cubicBezTo>
                      <a:cubicBezTo>
                        <a:pt x="40581" y="150544"/>
                        <a:pt x="16780" y="94852"/>
                        <a:pt x="1728" y="36714"/>
                      </a:cubicBezTo>
                      <a:cubicBezTo>
                        <a:pt x="-2035" y="22321"/>
                        <a:pt x="-436" y="872"/>
                        <a:pt x="14428" y="25"/>
                      </a:cubicBezTo>
                      <a:cubicBezTo>
                        <a:pt x="20449" y="-351"/>
                        <a:pt x="25811" y="3506"/>
                        <a:pt x="30233" y="7551"/>
                      </a:cubicBezTo>
                      <a:cubicBezTo>
                        <a:pt x="60995" y="35303"/>
                        <a:pt x="73977" y="77354"/>
                        <a:pt x="85736" y="117241"/>
                      </a:cubicBezTo>
                      <a:cubicBezTo>
                        <a:pt x="95802" y="151296"/>
                        <a:pt x="105774" y="185445"/>
                        <a:pt x="115840" y="219594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547" name="Google Shape;17547;p37"/>
                <p:cNvSpPr/>
                <p:nvPr/>
              </p:nvSpPr>
              <p:spPr>
                <a:xfrm>
                  <a:off x="9415671" y="5108863"/>
                  <a:ext cx="272649" cy="417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649" h="417951" extrusionOk="0">
                      <a:moveTo>
                        <a:pt x="154201" y="243010"/>
                      </a:moveTo>
                      <a:cubicBezTo>
                        <a:pt x="128237" y="308862"/>
                        <a:pt x="84116" y="367470"/>
                        <a:pt x="27954" y="410556"/>
                      </a:cubicBezTo>
                      <a:cubicBezTo>
                        <a:pt x="21557" y="415448"/>
                        <a:pt x="12996" y="420434"/>
                        <a:pt x="5941" y="416577"/>
                      </a:cubicBezTo>
                      <a:cubicBezTo>
                        <a:pt x="-3373" y="411403"/>
                        <a:pt x="-80" y="397292"/>
                        <a:pt x="4623" y="387508"/>
                      </a:cubicBezTo>
                      <a:cubicBezTo>
                        <a:pt x="28048" y="339154"/>
                        <a:pt x="56364" y="292775"/>
                        <a:pt x="92582" y="253170"/>
                      </a:cubicBezTo>
                      <a:cubicBezTo>
                        <a:pt x="104907" y="239718"/>
                        <a:pt x="118265" y="226829"/>
                        <a:pt x="127578" y="211119"/>
                      </a:cubicBezTo>
                      <a:cubicBezTo>
                        <a:pt x="134446" y="199548"/>
                        <a:pt x="138867" y="186754"/>
                        <a:pt x="143665" y="174148"/>
                      </a:cubicBezTo>
                      <a:cubicBezTo>
                        <a:pt x="165208" y="117798"/>
                        <a:pt x="195218" y="64552"/>
                        <a:pt x="232283" y="16950"/>
                      </a:cubicBezTo>
                      <a:cubicBezTo>
                        <a:pt x="241408" y="5191"/>
                        <a:pt x="259470" y="-6757"/>
                        <a:pt x="268971" y="4532"/>
                      </a:cubicBezTo>
                      <a:cubicBezTo>
                        <a:pt x="272829" y="9142"/>
                        <a:pt x="272923" y="15727"/>
                        <a:pt x="272453" y="21748"/>
                      </a:cubicBezTo>
                      <a:cubicBezTo>
                        <a:pt x="268784" y="63329"/>
                        <a:pt x="243195" y="99547"/>
                        <a:pt x="218548" y="133414"/>
                      </a:cubicBezTo>
                      <a:cubicBezTo>
                        <a:pt x="197475" y="162389"/>
                        <a:pt x="176403" y="191270"/>
                        <a:pt x="155330" y="220244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548" name="Google Shape;17548;p37"/>
                <p:cNvSpPr/>
                <p:nvPr/>
              </p:nvSpPr>
              <p:spPr>
                <a:xfrm>
                  <a:off x="9336137" y="5179092"/>
                  <a:ext cx="424941" cy="2505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4941" h="250591" extrusionOk="0">
                      <a:moveTo>
                        <a:pt x="179361" y="145124"/>
                      </a:moveTo>
                      <a:cubicBezTo>
                        <a:pt x="112945" y="123017"/>
                        <a:pt x="52925" y="82189"/>
                        <a:pt x="7958" y="28472"/>
                      </a:cubicBezTo>
                      <a:cubicBezTo>
                        <a:pt x="2784" y="22357"/>
                        <a:pt x="-2390" y="13985"/>
                        <a:pt x="1185" y="6741"/>
                      </a:cubicBezTo>
                      <a:cubicBezTo>
                        <a:pt x="5983" y="-2949"/>
                        <a:pt x="20188" y="-503"/>
                        <a:pt x="29971" y="3637"/>
                      </a:cubicBezTo>
                      <a:cubicBezTo>
                        <a:pt x="78984" y="24239"/>
                        <a:pt x="126115" y="49921"/>
                        <a:pt x="166943" y="83976"/>
                      </a:cubicBezTo>
                      <a:cubicBezTo>
                        <a:pt x="180772" y="95547"/>
                        <a:pt x="194037" y="108153"/>
                        <a:pt x="210029" y="116525"/>
                      </a:cubicBezTo>
                      <a:cubicBezTo>
                        <a:pt x="221789" y="122735"/>
                        <a:pt x="234771" y="126403"/>
                        <a:pt x="247376" y="130449"/>
                      </a:cubicBezTo>
                      <a:cubicBezTo>
                        <a:pt x="304292" y="148699"/>
                        <a:pt x="358290" y="175698"/>
                        <a:pt x="407115" y="210035"/>
                      </a:cubicBezTo>
                      <a:cubicBezTo>
                        <a:pt x="419156" y="218502"/>
                        <a:pt x="431668" y="235906"/>
                        <a:pt x="420755" y="246066"/>
                      </a:cubicBezTo>
                      <a:cubicBezTo>
                        <a:pt x="416334" y="250205"/>
                        <a:pt x="409748" y="250675"/>
                        <a:pt x="403728" y="250581"/>
                      </a:cubicBezTo>
                      <a:cubicBezTo>
                        <a:pt x="362147" y="249358"/>
                        <a:pt x="325270" y="225840"/>
                        <a:pt x="290651" y="203074"/>
                      </a:cubicBezTo>
                      <a:cubicBezTo>
                        <a:pt x="261111" y="183695"/>
                        <a:pt x="231478" y="164221"/>
                        <a:pt x="201939" y="144842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7549" name="Google Shape;17549;p37"/>
              <p:cNvSpPr/>
              <p:nvPr/>
            </p:nvSpPr>
            <p:spPr>
              <a:xfrm>
                <a:off x="4194575" y="3353511"/>
                <a:ext cx="106944" cy="107364"/>
              </a:xfrm>
              <a:custGeom>
                <a:avLst/>
                <a:gdLst/>
                <a:ahLst/>
                <a:cxnLst/>
                <a:rect l="l" t="t" r="r" b="b"/>
                <a:pathLst>
                  <a:path w="106944" h="107364" extrusionOk="0">
                    <a:moveTo>
                      <a:pt x="96276" y="85385"/>
                    </a:moveTo>
                    <a:cubicBezTo>
                      <a:pt x="78590" y="109280"/>
                      <a:pt x="45100" y="114548"/>
                      <a:pt x="21393" y="96956"/>
                    </a:cubicBezTo>
                    <a:cubicBezTo>
                      <a:pt x="-2219" y="79459"/>
                      <a:pt x="-7017" y="45874"/>
                      <a:pt x="10669" y="21980"/>
                    </a:cubicBezTo>
                    <a:cubicBezTo>
                      <a:pt x="28355" y="-1915"/>
                      <a:pt x="61845" y="-7184"/>
                      <a:pt x="85551" y="10409"/>
                    </a:cubicBezTo>
                    <a:cubicBezTo>
                      <a:pt x="109164" y="27906"/>
                      <a:pt x="113962" y="61491"/>
                      <a:pt x="96276" y="8538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7550" name="Google Shape;17550;p37"/>
          <p:cNvGrpSpPr/>
          <p:nvPr/>
        </p:nvGrpSpPr>
        <p:grpSpPr>
          <a:xfrm>
            <a:off x="9471210" y="5601510"/>
            <a:ext cx="725989" cy="2385629"/>
            <a:chOff x="1247282" y="4343099"/>
            <a:chExt cx="544492" cy="1789222"/>
          </a:xfrm>
        </p:grpSpPr>
        <p:sp>
          <p:nvSpPr>
            <p:cNvPr id="17551" name="Google Shape;17551;p37"/>
            <p:cNvSpPr/>
            <p:nvPr/>
          </p:nvSpPr>
          <p:spPr>
            <a:xfrm flipH="1">
              <a:off x="1470323" y="4913968"/>
              <a:ext cx="176664" cy="1218353"/>
            </a:xfrm>
            <a:custGeom>
              <a:avLst/>
              <a:gdLst/>
              <a:ahLst/>
              <a:cxnLst/>
              <a:rect l="l" t="t" r="r" b="b"/>
              <a:pathLst>
                <a:path w="176664" h="1218353" extrusionOk="0">
                  <a:moveTo>
                    <a:pt x="62646" y="1218353"/>
                  </a:moveTo>
                  <a:cubicBezTo>
                    <a:pt x="-31145" y="826723"/>
                    <a:pt x="-19104" y="378648"/>
                    <a:pt x="95290" y="0"/>
                  </a:cubicBezTo>
                  <a:cubicBezTo>
                    <a:pt x="28121" y="394076"/>
                    <a:pt x="57567" y="824747"/>
                    <a:pt x="176664" y="118909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552" name="Google Shape;17552;p37"/>
            <p:cNvGrpSpPr/>
            <p:nvPr/>
          </p:nvGrpSpPr>
          <p:grpSpPr>
            <a:xfrm flipH="1">
              <a:off x="1607201" y="4837674"/>
              <a:ext cx="184573" cy="1014306"/>
              <a:chOff x="9252090" y="5565140"/>
              <a:chExt cx="184573" cy="1014306"/>
            </a:xfrm>
          </p:grpSpPr>
          <p:sp>
            <p:nvSpPr>
              <p:cNvPr id="17553" name="Google Shape;17553;p37"/>
              <p:cNvSpPr/>
              <p:nvPr/>
            </p:nvSpPr>
            <p:spPr>
              <a:xfrm>
                <a:off x="9252090" y="5565140"/>
                <a:ext cx="184573" cy="1014306"/>
              </a:xfrm>
              <a:custGeom>
                <a:avLst/>
                <a:gdLst/>
                <a:ahLst/>
                <a:cxnLst/>
                <a:rect l="l" t="t" r="r" b="b"/>
                <a:pathLst>
                  <a:path w="184573" h="1014306" extrusionOk="0">
                    <a:moveTo>
                      <a:pt x="0" y="0"/>
                    </a:moveTo>
                    <a:cubicBezTo>
                      <a:pt x="13171" y="88712"/>
                      <a:pt x="8279" y="148919"/>
                      <a:pt x="8373" y="215523"/>
                    </a:cubicBezTo>
                    <a:cubicBezTo>
                      <a:pt x="8561" y="331517"/>
                      <a:pt x="26247" y="491349"/>
                      <a:pt x="59737" y="648358"/>
                    </a:cubicBezTo>
                    <a:cubicBezTo>
                      <a:pt x="93228" y="805368"/>
                      <a:pt x="142899" y="954946"/>
                      <a:pt x="184573" y="1014307"/>
                    </a:cubicBezTo>
                    <a:cubicBezTo>
                      <a:pt x="169145" y="951277"/>
                      <a:pt x="155787" y="885143"/>
                      <a:pt x="145439" y="820890"/>
                    </a:cubicBezTo>
                    <a:cubicBezTo>
                      <a:pt x="127753" y="710824"/>
                      <a:pt x="119568" y="610070"/>
                      <a:pt x="104704" y="502355"/>
                    </a:cubicBezTo>
                    <a:cubicBezTo>
                      <a:pt x="83632" y="349391"/>
                      <a:pt x="48824" y="175542"/>
                      <a:pt x="7714" y="3113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54" name="Google Shape;17554;p37"/>
              <p:cNvSpPr/>
              <p:nvPr/>
            </p:nvSpPr>
            <p:spPr>
              <a:xfrm>
                <a:off x="9252814" y="5580135"/>
                <a:ext cx="181538" cy="985993"/>
              </a:xfrm>
              <a:custGeom>
                <a:avLst/>
                <a:gdLst/>
                <a:ahLst/>
                <a:cxnLst/>
                <a:rect l="l" t="t" r="r" b="b"/>
                <a:pathLst>
                  <a:path w="181538" h="985993" extrusionOk="0">
                    <a:moveTo>
                      <a:pt x="123" y="5230"/>
                    </a:moveTo>
                    <a:cubicBezTo>
                      <a:pt x="15833" y="77102"/>
                      <a:pt x="27122" y="149916"/>
                      <a:pt x="35871" y="223011"/>
                    </a:cubicBezTo>
                    <a:cubicBezTo>
                      <a:pt x="43397" y="286135"/>
                      <a:pt x="48477" y="349541"/>
                      <a:pt x="55344" y="412759"/>
                    </a:cubicBezTo>
                    <a:cubicBezTo>
                      <a:pt x="67668" y="527059"/>
                      <a:pt x="86953" y="640888"/>
                      <a:pt x="111789" y="753119"/>
                    </a:cubicBezTo>
                    <a:cubicBezTo>
                      <a:pt x="128910" y="830542"/>
                      <a:pt x="148948" y="907400"/>
                      <a:pt x="173125" y="983036"/>
                    </a:cubicBezTo>
                    <a:cubicBezTo>
                      <a:pt x="174819" y="988210"/>
                      <a:pt x="183003" y="986046"/>
                      <a:pt x="181310" y="980778"/>
                    </a:cubicBezTo>
                    <a:cubicBezTo>
                      <a:pt x="139917" y="851426"/>
                      <a:pt x="110190" y="718312"/>
                      <a:pt x="87800" y="584444"/>
                    </a:cubicBezTo>
                    <a:cubicBezTo>
                      <a:pt x="79051" y="531857"/>
                      <a:pt x="71337" y="479081"/>
                      <a:pt x="65316" y="426118"/>
                    </a:cubicBezTo>
                    <a:cubicBezTo>
                      <a:pt x="58449" y="365722"/>
                      <a:pt x="53745" y="305138"/>
                      <a:pt x="46877" y="244742"/>
                    </a:cubicBezTo>
                    <a:cubicBezTo>
                      <a:pt x="37753" y="163651"/>
                      <a:pt x="25805" y="82841"/>
                      <a:pt x="8307" y="3066"/>
                    </a:cubicBezTo>
                    <a:cubicBezTo>
                      <a:pt x="7178" y="-2296"/>
                      <a:pt x="-1100" y="-38"/>
                      <a:pt x="123" y="5324"/>
                    </a:cubicBezTo>
                    <a:lnTo>
                      <a:pt x="123" y="532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7555" name="Google Shape;17555;p37"/>
              <p:cNvGrpSpPr/>
              <p:nvPr/>
            </p:nvGrpSpPr>
            <p:grpSpPr>
              <a:xfrm>
                <a:off x="9254348" y="5576805"/>
                <a:ext cx="163500" cy="970656"/>
                <a:chOff x="9254348" y="5576805"/>
                <a:chExt cx="163500" cy="970656"/>
              </a:xfrm>
            </p:grpSpPr>
            <p:sp>
              <p:nvSpPr>
                <p:cNvPr id="17556" name="Google Shape;17556;p37"/>
                <p:cNvSpPr/>
                <p:nvPr/>
              </p:nvSpPr>
              <p:spPr>
                <a:xfrm>
                  <a:off x="9260557" y="5660437"/>
                  <a:ext cx="157291" cy="887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291" h="887024" extrusionOk="0">
                      <a:moveTo>
                        <a:pt x="30010" y="361527"/>
                      </a:moveTo>
                      <a:cubicBezTo>
                        <a:pt x="53904" y="538950"/>
                        <a:pt x="102164" y="740081"/>
                        <a:pt x="153905" y="877994"/>
                      </a:cubicBezTo>
                      <a:cubicBezTo>
                        <a:pt x="155034" y="880910"/>
                        <a:pt x="156163" y="883920"/>
                        <a:pt x="157292" y="887024"/>
                      </a:cubicBezTo>
                      <a:cubicBezTo>
                        <a:pt x="120226" y="815246"/>
                        <a:pt x="79963" y="687023"/>
                        <a:pt x="51364" y="553155"/>
                      </a:cubicBezTo>
                      <a:cubicBezTo>
                        <a:pt x="17874" y="396146"/>
                        <a:pt x="94" y="236220"/>
                        <a:pt x="0" y="120321"/>
                      </a:cubicBezTo>
                      <a:cubicBezTo>
                        <a:pt x="0" y="80433"/>
                        <a:pt x="1599" y="42804"/>
                        <a:pt x="188" y="0"/>
                      </a:cubicBezTo>
                      <a:cubicBezTo>
                        <a:pt x="7996" y="117687"/>
                        <a:pt x="12324" y="229635"/>
                        <a:pt x="30010" y="36162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557" name="Google Shape;17557;p37"/>
                <p:cNvSpPr/>
                <p:nvPr/>
              </p:nvSpPr>
              <p:spPr>
                <a:xfrm>
                  <a:off x="9254348" y="5576805"/>
                  <a:ext cx="1411" cy="17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7215" extrusionOk="0">
                      <a:moveTo>
                        <a:pt x="1035" y="13547"/>
                      </a:moveTo>
                      <a:lnTo>
                        <a:pt x="0" y="0"/>
                      </a:lnTo>
                      <a:lnTo>
                        <a:pt x="0" y="282"/>
                      </a:lnTo>
                      <a:cubicBezTo>
                        <a:pt x="564" y="5927"/>
                        <a:pt x="1035" y="11571"/>
                        <a:pt x="1411" y="17216"/>
                      </a:cubicBezTo>
                      <a:cubicBezTo>
                        <a:pt x="1317" y="15993"/>
                        <a:pt x="1129" y="14770"/>
                        <a:pt x="941" y="1354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sp>
          <p:nvSpPr>
            <p:cNvPr id="17558" name="Google Shape;17558;p37"/>
            <p:cNvSpPr/>
            <p:nvPr/>
          </p:nvSpPr>
          <p:spPr>
            <a:xfrm flipH="1">
              <a:off x="1478227" y="4597070"/>
              <a:ext cx="189042" cy="1195588"/>
            </a:xfrm>
            <a:custGeom>
              <a:avLst/>
              <a:gdLst/>
              <a:ahLst/>
              <a:cxnLst/>
              <a:rect l="l" t="t" r="r" b="b"/>
              <a:pathLst>
                <a:path w="189042" h="1195588" extrusionOk="0">
                  <a:moveTo>
                    <a:pt x="83776" y="1189717"/>
                  </a:moveTo>
                  <a:cubicBezTo>
                    <a:pt x="61198" y="1110036"/>
                    <a:pt x="43324" y="1029132"/>
                    <a:pt x="30718" y="947288"/>
                  </a:cubicBezTo>
                  <a:cubicBezTo>
                    <a:pt x="17830" y="864032"/>
                    <a:pt x="10492" y="779930"/>
                    <a:pt x="9457" y="695734"/>
                  </a:cubicBezTo>
                  <a:cubicBezTo>
                    <a:pt x="8422" y="611537"/>
                    <a:pt x="13502" y="531292"/>
                    <a:pt x="25826" y="450012"/>
                  </a:cubicBezTo>
                  <a:cubicBezTo>
                    <a:pt x="37397" y="373812"/>
                    <a:pt x="55177" y="298365"/>
                    <a:pt x="80389" y="225457"/>
                  </a:cubicBezTo>
                  <a:cubicBezTo>
                    <a:pt x="104190" y="156595"/>
                    <a:pt x="134670" y="89896"/>
                    <a:pt x="173899" y="28466"/>
                  </a:cubicBezTo>
                  <a:cubicBezTo>
                    <a:pt x="178508" y="21222"/>
                    <a:pt x="183306" y="13978"/>
                    <a:pt x="188198" y="6829"/>
                  </a:cubicBezTo>
                  <a:cubicBezTo>
                    <a:pt x="191678" y="1843"/>
                    <a:pt x="183494" y="-2861"/>
                    <a:pt x="180107" y="2125"/>
                  </a:cubicBezTo>
                  <a:cubicBezTo>
                    <a:pt x="139185" y="61674"/>
                    <a:pt x="107012" y="126961"/>
                    <a:pt x="81612" y="194601"/>
                  </a:cubicBezTo>
                  <a:cubicBezTo>
                    <a:pt x="54236" y="267320"/>
                    <a:pt x="34669" y="342862"/>
                    <a:pt x="21405" y="419438"/>
                  </a:cubicBezTo>
                  <a:cubicBezTo>
                    <a:pt x="7482" y="499871"/>
                    <a:pt x="708" y="581339"/>
                    <a:pt x="50" y="662995"/>
                  </a:cubicBezTo>
                  <a:cubicBezTo>
                    <a:pt x="-609" y="747756"/>
                    <a:pt x="5318" y="832517"/>
                    <a:pt x="16795" y="916525"/>
                  </a:cubicBezTo>
                  <a:cubicBezTo>
                    <a:pt x="28272" y="1000533"/>
                    <a:pt x="44923" y="1081813"/>
                    <a:pt x="66560" y="1162717"/>
                  </a:cubicBezTo>
                  <a:cubicBezTo>
                    <a:pt x="69194" y="1172595"/>
                    <a:pt x="71922" y="1182379"/>
                    <a:pt x="74650" y="1192256"/>
                  </a:cubicBezTo>
                  <a:cubicBezTo>
                    <a:pt x="76250" y="1198089"/>
                    <a:pt x="85375" y="1195643"/>
                    <a:pt x="83682" y="1189717"/>
                  </a:cubicBezTo>
                  <a:lnTo>
                    <a:pt x="83682" y="118971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559" name="Google Shape;17559;p37"/>
            <p:cNvGrpSpPr/>
            <p:nvPr/>
          </p:nvGrpSpPr>
          <p:grpSpPr>
            <a:xfrm flipH="1">
              <a:off x="1247282" y="4343099"/>
              <a:ext cx="488901" cy="488685"/>
              <a:chOff x="4007681" y="3165490"/>
              <a:chExt cx="488901" cy="488685"/>
            </a:xfrm>
          </p:grpSpPr>
          <p:grpSp>
            <p:nvGrpSpPr>
              <p:cNvPr id="17560" name="Google Shape;17560;p37"/>
              <p:cNvGrpSpPr/>
              <p:nvPr/>
            </p:nvGrpSpPr>
            <p:grpSpPr>
              <a:xfrm>
                <a:off x="4007681" y="3165490"/>
                <a:ext cx="488901" cy="488685"/>
                <a:chOff x="9307681" y="5070565"/>
                <a:chExt cx="488901" cy="488685"/>
              </a:xfrm>
            </p:grpSpPr>
            <p:sp>
              <p:nvSpPr>
                <p:cNvPr id="17561" name="Google Shape;17561;p37"/>
                <p:cNvSpPr/>
                <p:nvPr/>
              </p:nvSpPr>
              <p:spPr>
                <a:xfrm>
                  <a:off x="9351548" y="5169592"/>
                  <a:ext cx="394708" cy="3142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708" h="314259" extrusionOk="0">
                      <a:moveTo>
                        <a:pt x="191890" y="117934"/>
                      </a:moveTo>
                      <a:cubicBezTo>
                        <a:pt x="239209" y="64218"/>
                        <a:pt x="301204" y="23672"/>
                        <a:pt x="369125" y="2223"/>
                      </a:cubicBezTo>
                      <a:cubicBezTo>
                        <a:pt x="376934" y="-223"/>
                        <a:pt x="386717" y="-1916"/>
                        <a:pt x="391985" y="4199"/>
                      </a:cubicBezTo>
                      <a:cubicBezTo>
                        <a:pt x="399041" y="12384"/>
                        <a:pt x="391045" y="24707"/>
                        <a:pt x="383236" y="32327"/>
                      </a:cubicBezTo>
                      <a:cubicBezTo>
                        <a:pt x="344384" y="70239"/>
                        <a:pt x="301580" y="104670"/>
                        <a:pt x="253603" y="129788"/>
                      </a:cubicBezTo>
                      <a:cubicBezTo>
                        <a:pt x="237327" y="138348"/>
                        <a:pt x="220206" y="145968"/>
                        <a:pt x="206001" y="157728"/>
                      </a:cubicBezTo>
                      <a:cubicBezTo>
                        <a:pt x="195559" y="166383"/>
                        <a:pt x="186904" y="177107"/>
                        <a:pt x="177967" y="187361"/>
                      </a:cubicBezTo>
                      <a:cubicBezTo>
                        <a:pt x="138079" y="233551"/>
                        <a:pt x="91325" y="273815"/>
                        <a:pt x="39772" y="306365"/>
                      </a:cubicBezTo>
                      <a:cubicBezTo>
                        <a:pt x="26978" y="314361"/>
                        <a:pt x="5905" y="319535"/>
                        <a:pt x="826" y="305424"/>
                      </a:cubicBezTo>
                      <a:cubicBezTo>
                        <a:pt x="-1244" y="299686"/>
                        <a:pt x="919" y="293289"/>
                        <a:pt x="3554" y="287832"/>
                      </a:cubicBezTo>
                      <a:cubicBezTo>
                        <a:pt x="21428" y="249450"/>
                        <a:pt x="58116" y="223862"/>
                        <a:pt x="93112" y="200155"/>
                      </a:cubicBezTo>
                      <a:cubicBezTo>
                        <a:pt x="123028" y="179930"/>
                        <a:pt x="152943" y="159609"/>
                        <a:pt x="182953" y="139384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562" name="Google Shape;17562;p37"/>
                <p:cNvSpPr/>
                <p:nvPr/>
              </p:nvSpPr>
              <p:spPr>
                <a:xfrm>
                  <a:off x="9399099" y="5116691"/>
                  <a:ext cx="306871" cy="3949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871" h="394972" extrusionOk="0">
                      <a:moveTo>
                        <a:pt x="192599" y="191814"/>
                      </a:moveTo>
                      <a:cubicBezTo>
                        <a:pt x="245280" y="239039"/>
                        <a:pt x="284603" y="301128"/>
                        <a:pt x="304829" y="369238"/>
                      </a:cubicBezTo>
                      <a:cubicBezTo>
                        <a:pt x="307181" y="377046"/>
                        <a:pt x="308686" y="386830"/>
                        <a:pt x="302477" y="392192"/>
                      </a:cubicBezTo>
                      <a:cubicBezTo>
                        <a:pt x="294198" y="399341"/>
                        <a:pt x="282063" y="391345"/>
                        <a:pt x="274631" y="383537"/>
                      </a:cubicBezTo>
                      <a:cubicBezTo>
                        <a:pt x="237472" y="344684"/>
                        <a:pt x="203981" y="301881"/>
                        <a:pt x="179710" y="253809"/>
                      </a:cubicBezTo>
                      <a:cubicBezTo>
                        <a:pt x="171432" y="237440"/>
                        <a:pt x="164188" y="220413"/>
                        <a:pt x="152711" y="206113"/>
                      </a:cubicBezTo>
                      <a:cubicBezTo>
                        <a:pt x="144244" y="195671"/>
                        <a:pt x="133802" y="187016"/>
                        <a:pt x="123642" y="178174"/>
                      </a:cubicBezTo>
                      <a:cubicBezTo>
                        <a:pt x="78298" y="138380"/>
                        <a:pt x="38975" y="91625"/>
                        <a:pt x="7460" y="39979"/>
                      </a:cubicBezTo>
                      <a:cubicBezTo>
                        <a:pt x="-347" y="27184"/>
                        <a:pt x="-5051" y="6017"/>
                        <a:pt x="9060" y="844"/>
                      </a:cubicBezTo>
                      <a:cubicBezTo>
                        <a:pt x="14798" y="-1226"/>
                        <a:pt x="21101" y="844"/>
                        <a:pt x="26558" y="3478"/>
                      </a:cubicBezTo>
                      <a:cubicBezTo>
                        <a:pt x="64469" y="21257"/>
                        <a:pt x="89305" y="57947"/>
                        <a:pt x="112353" y="93036"/>
                      </a:cubicBezTo>
                      <a:cubicBezTo>
                        <a:pt x="132015" y="122951"/>
                        <a:pt x="151676" y="152961"/>
                        <a:pt x="171338" y="182877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563" name="Google Shape;17563;p37"/>
                <p:cNvSpPr/>
                <p:nvPr/>
              </p:nvSpPr>
              <p:spPr>
                <a:xfrm>
                  <a:off x="9504740" y="5070565"/>
                  <a:ext cx="104847" cy="488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47" h="488685" extrusionOk="0">
                      <a:moveTo>
                        <a:pt x="79244" y="267856"/>
                      </a:moveTo>
                      <a:cubicBezTo>
                        <a:pt x="82254" y="339070"/>
                        <a:pt x="65509" y="411225"/>
                        <a:pt x="31172" y="474067"/>
                      </a:cubicBezTo>
                      <a:cubicBezTo>
                        <a:pt x="27221" y="481216"/>
                        <a:pt x="21294" y="489307"/>
                        <a:pt x="13204" y="488648"/>
                      </a:cubicBezTo>
                      <a:cubicBezTo>
                        <a:pt x="2385" y="487801"/>
                        <a:pt x="-343" y="473408"/>
                        <a:pt x="33" y="462589"/>
                      </a:cubicBezTo>
                      <a:cubicBezTo>
                        <a:pt x="1821" y="408497"/>
                        <a:pt x="8970" y="354122"/>
                        <a:pt x="26280" y="302663"/>
                      </a:cubicBezTo>
                      <a:cubicBezTo>
                        <a:pt x="32207" y="285166"/>
                        <a:pt x="39262" y="267856"/>
                        <a:pt x="41426" y="249606"/>
                      </a:cubicBezTo>
                      <a:cubicBezTo>
                        <a:pt x="43025" y="236153"/>
                        <a:pt x="41802" y="222513"/>
                        <a:pt x="41143" y="208966"/>
                      </a:cubicBezTo>
                      <a:cubicBezTo>
                        <a:pt x="37945" y="148288"/>
                        <a:pt x="43872" y="86952"/>
                        <a:pt x="58642" y="27873"/>
                      </a:cubicBezTo>
                      <a:cubicBezTo>
                        <a:pt x="62310" y="13198"/>
                        <a:pt x="74069" y="-5147"/>
                        <a:pt x="87522" y="1344"/>
                      </a:cubicBezTo>
                      <a:cubicBezTo>
                        <a:pt x="92978" y="3978"/>
                        <a:pt x="95801" y="9999"/>
                        <a:pt x="97776" y="15738"/>
                      </a:cubicBezTo>
                      <a:cubicBezTo>
                        <a:pt x="111417" y="55531"/>
                        <a:pt x="102668" y="99275"/>
                        <a:pt x="93731" y="140668"/>
                      </a:cubicBezTo>
                      <a:cubicBezTo>
                        <a:pt x="86111" y="175946"/>
                        <a:pt x="78491" y="211318"/>
                        <a:pt x="70871" y="246596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564" name="Google Shape;17564;p37"/>
                <p:cNvSpPr/>
                <p:nvPr/>
              </p:nvSpPr>
              <p:spPr>
                <a:xfrm>
                  <a:off x="9307681" y="5279823"/>
                  <a:ext cx="488901" cy="81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901" h="81533" extrusionOk="0">
                      <a:moveTo>
                        <a:pt x="222210" y="67912"/>
                      </a:moveTo>
                      <a:cubicBezTo>
                        <a:pt x="151466" y="75249"/>
                        <a:pt x="79029" y="62737"/>
                        <a:pt x="15247" y="32163"/>
                      </a:cubicBezTo>
                      <a:cubicBezTo>
                        <a:pt x="7909" y="28682"/>
                        <a:pt x="-275" y="23226"/>
                        <a:pt x="7" y="15042"/>
                      </a:cubicBezTo>
                      <a:cubicBezTo>
                        <a:pt x="383" y="4223"/>
                        <a:pt x="14588" y="554"/>
                        <a:pt x="25407" y="272"/>
                      </a:cubicBezTo>
                      <a:cubicBezTo>
                        <a:pt x="79311" y="-1139"/>
                        <a:pt x="133686" y="2718"/>
                        <a:pt x="185521" y="16923"/>
                      </a:cubicBezTo>
                      <a:cubicBezTo>
                        <a:pt x="203113" y="21721"/>
                        <a:pt x="220610" y="27836"/>
                        <a:pt x="238955" y="28871"/>
                      </a:cubicBezTo>
                      <a:cubicBezTo>
                        <a:pt x="252407" y="29623"/>
                        <a:pt x="265954" y="27648"/>
                        <a:pt x="279313" y="26143"/>
                      </a:cubicBezTo>
                      <a:cubicBezTo>
                        <a:pt x="339614" y="19275"/>
                        <a:pt x="400762" y="21439"/>
                        <a:pt x="460217" y="32727"/>
                      </a:cubicBezTo>
                      <a:cubicBezTo>
                        <a:pt x="474893" y="35550"/>
                        <a:pt x="493708" y="46181"/>
                        <a:pt x="487781" y="60103"/>
                      </a:cubicBezTo>
                      <a:cubicBezTo>
                        <a:pt x="485429" y="65748"/>
                        <a:pt x="479502" y="68946"/>
                        <a:pt x="473858" y="71298"/>
                      </a:cubicBezTo>
                      <a:cubicBezTo>
                        <a:pt x="434817" y="87385"/>
                        <a:pt x="390885" y="81270"/>
                        <a:pt x="349492" y="74779"/>
                      </a:cubicBezTo>
                      <a:cubicBezTo>
                        <a:pt x="314026" y="69228"/>
                        <a:pt x="278655" y="63772"/>
                        <a:pt x="243188" y="58222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565" name="Google Shape;17565;p37"/>
                <p:cNvSpPr/>
                <p:nvPr/>
              </p:nvSpPr>
              <p:spPr>
                <a:xfrm>
                  <a:off x="9310690" y="5247183"/>
                  <a:ext cx="468270" cy="1613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70" h="161368" extrusionOk="0">
                      <a:moveTo>
                        <a:pt x="243001" y="42602"/>
                      </a:moveTo>
                      <a:cubicBezTo>
                        <a:pt x="305843" y="10429"/>
                        <a:pt x="377433" y="-4153"/>
                        <a:pt x="447425" y="1021"/>
                      </a:cubicBezTo>
                      <a:cubicBezTo>
                        <a:pt x="455421" y="1586"/>
                        <a:pt x="465016" y="3655"/>
                        <a:pt x="467650" y="11275"/>
                      </a:cubicBezTo>
                      <a:cubicBezTo>
                        <a:pt x="471131" y="21435"/>
                        <a:pt x="459277" y="29902"/>
                        <a:pt x="449400" y="34041"/>
                      </a:cubicBezTo>
                      <a:cubicBezTo>
                        <a:pt x="400011" y="54738"/>
                        <a:pt x="348270" y="70730"/>
                        <a:pt x="295212" y="76280"/>
                      </a:cubicBezTo>
                      <a:cubicBezTo>
                        <a:pt x="277150" y="78162"/>
                        <a:pt x="258806" y="78914"/>
                        <a:pt x="241496" y="84465"/>
                      </a:cubicBezTo>
                      <a:cubicBezTo>
                        <a:pt x="228702" y="88604"/>
                        <a:pt x="216943" y="95284"/>
                        <a:pt x="205090" y="101492"/>
                      </a:cubicBezTo>
                      <a:cubicBezTo>
                        <a:pt x="151749" y="129433"/>
                        <a:pt x="94270" y="149470"/>
                        <a:pt x="35285" y="160477"/>
                      </a:cubicBezTo>
                      <a:cubicBezTo>
                        <a:pt x="20704" y="163205"/>
                        <a:pt x="-463" y="160100"/>
                        <a:pt x="8" y="145237"/>
                      </a:cubicBezTo>
                      <a:cubicBezTo>
                        <a:pt x="196" y="139216"/>
                        <a:pt x="4524" y="134136"/>
                        <a:pt x="8945" y="129997"/>
                      </a:cubicBezTo>
                      <a:cubicBezTo>
                        <a:pt x="39331" y="101210"/>
                        <a:pt x="82229" y="91050"/>
                        <a:pt x="122869" y="82113"/>
                      </a:cubicBezTo>
                      <a:cubicBezTo>
                        <a:pt x="157676" y="74399"/>
                        <a:pt x="192389" y="66779"/>
                        <a:pt x="227197" y="59065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566" name="Google Shape;17566;p37"/>
                <p:cNvSpPr/>
                <p:nvPr/>
              </p:nvSpPr>
              <p:spPr>
                <a:xfrm>
                  <a:off x="9456761" y="5089005"/>
                  <a:ext cx="188654" cy="4569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654" h="456909" extrusionOk="0">
                      <a:moveTo>
                        <a:pt x="133150" y="233988"/>
                      </a:moveTo>
                      <a:cubicBezTo>
                        <a:pt x="169462" y="293913"/>
                        <a:pt x="188841" y="364186"/>
                        <a:pt x="188653" y="434741"/>
                      </a:cubicBezTo>
                      <a:cubicBezTo>
                        <a:pt x="188653" y="442832"/>
                        <a:pt x="187242" y="452616"/>
                        <a:pt x="179904" y="455908"/>
                      </a:cubicBezTo>
                      <a:cubicBezTo>
                        <a:pt x="170121" y="460330"/>
                        <a:pt x="160901" y="449229"/>
                        <a:pt x="156010" y="439728"/>
                      </a:cubicBezTo>
                      <a:cubicBezTo>
                        <a:pt x="132021" y="392220"/>
                        <a:pt x="112548" y="341890"/>
                        <a:pt x="103422" y="289303"/>
                      </a:cubicBezTo>
                      <a:cubicBezTo>
                        <a:pt x="100317" y="271429"/>
                        <a:pt x="98342" y="253084"/>
                        <a:pt x="91569" y="236245"/>
                      </a:cubicBezTo>
                      <a:cubicBezTo>
                        <a:pt x="86583" y="223828"/>
                        <a:pt x="79151" y="212727"/>
                        <a:pt x="72095" y="201344"/>
                      </a:cubicBezTo>
                      <a:cubicBezTo>
                        <a:pt x="40581" y="150544"/>
                        <a:pt x="16780" y="94852"/>
                        <a:pt x="1728" y="36714"/>
                      </a:cubicBezTo>
                      <a:cubicBezTo>
                        <a:pt x="-2035" y="22321"/>
                        <a:pt x="-436" y="872"/>
                        <a:pt x="14428" y="25"/>
                      </a:cubicBezTo>
                      <a:cubicBezTo>
                        <a:pt x="20449" y="-351"/>
                        <a:pt x="25811" y="3506"/>
                        <a:pt x="30233" y="7551"/>
                      </a:cubicBezTo>
                      <a:cubicBezTo>
                        <a:pt x="60995" y="35303"/>
                        <a:pt x="73977" y="77354"/>
                        <a:pt x="85736" y="117241"/>
                      </a:cubicBezTo>
                      <a:cubicBezTo>
                        <a:pt x="95802" y="151296"/>
                        <a:pt x="105774" y="185445"/>
                        <a:pt x="115840" y="219594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567" name="Google Shape;17567;p37"/>
                <p:cNvSpPr/>
                <p:nvPr/>
              </p:nvSpPr>
              <p:spPr>
                <a:xfrm>
                  <a:off x="9415671" y="5108863"/>
                  <a:ext cx="272649" cy="417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649" h="417951" extrusionOk="0">
                      <a:moveTo>
                        <a:pt x="154201" y="243010"/>
                      </a:moveTo>
                      <a:cubicBezTo>
                        <a:pt x="128237" y="308862"/>
                        <a:pt x="84116" y="367470"/>
                        <a:pt x="27954" y="410556"/>
                      </a:cubicBezTo>
                      <a:cubicBezTo>
                        <a:pt x="21557" y="415448"/>
                        <a:pt x="12996" y="420434"/>
                        <a:pt x="5941" y="416577"/>
                      </a:cubicBezTo>
                      <a:cubicBezTo>
                        <a:pt x="-3373" y="411403"/>
                        <a:pt x="-80" y="397292"/>
                        <a:pt x="4623" y="387508"/>
                      </a:cubicBezTo>
                      <a:cubicBezTo>
                        <a:pt x="28048" y="339154"/>
                        <a:pt x="56364" y="292775"/>
                        <a:pt x="92582" y="253170"/>
                      </a:cubicBezTo>
                      <a:cubicBezTo>
                        <a:pt x="104907" y="239718"/>
                        <a:pt x="118265" y="226829"/>
                        <a:pt x="127578" y="211119"/>
                      </a:cubicBezTo>
                      <a:cubicBezTo>
                        <a:pt x="134446" y="199548"/>
                        <a:pt x="138867" y="186754"/>
                        <a:pt x="143665" y="174148"/>
                      </a:cubicBezTo>
                      <a:cubicBezTo>
                        <a:pt x="165208" y="117798"/>
                        <a:pt x="195218" y="64552"/>
                        <a:pt x="232283" y="16950"/>
                      </a:cubicBezTo>
                      <a:cubicBezTo>
                        <a:pt x="241408" y="5191"/>
                        <a:pt x="259470" y="-6757"/>
                        <a:pt x="268971" y="4532"/>
                      </a:cubicBezTo>
                      <a:cubicBezTo>
                        <a:pt x="272829" y="9142"/>
                        <a:pt x="272923" y="15727"/>
                        <a:pt x="272453" y="21748"/>
                      </a:cubicBezTo>
                      <a:cubicBezTo>
                        <a:pt x="268784" y="63329"/>
                        <a:pt x="243195" y="99547"/>
                        <a:pt x="218548" y="133414"/>
                      </a:cubicBezTo>
                      <a:cubicBezTo>
                        <a:pt x="197475" y="162389"/>
                        <a:pt x="176403" y="191270"/>
                        <a:pt x="155330" y="220244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568" name="Google Shape;17568;p37"/>
                <p:cNvSpPr/>
                <p:nvPr/>
              </p:nvSpPr>
              <p:spPr>
                <a:xfrm>
                  <a:off x="9336137" y="5179092"/>
                  <a:ext cx="424941" cy="2505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4941" h="250591" extrusionOk="0">
                      <a:moveTo>
                        <a:pt x="179361" y="145124"/>
                      </a:moveTo>
                      <a:cubicBezTo>
                        <a:pt x="112945" y="123017"/>
                        <a:pt x="52925" y="82189"/>
                        <a:pt x="7958" y="28472"/>
                      </a:cubicBezTo>
                      <a:cubicBezTo>
                        <a:pt x="2784" y="22357"/>
                        <a:pt x="-2390" y="13985"/>
                        <a:pt x="1185" y="6741"/>
                      </a:cubicBezTo>
                      <a:cubicBezTo>
                        <a:pt x="5983" y="-2949"/>
                        <a:pt x="20188" y="-503"/>
                        <a:pt x="29971" y="3637"/>
                      </a:cubicBezTo>
                      <a:cubicBezTo>
                        <a:pt x="78984" y="24239"/>
                        <a:pt x="126115" y="49921"/>
                        <a:pt x="166943" y="83976"/>
                      </a:cubicBezTo>
                      <a:cubicBezTo>
                        <a:pt x="180772" y="95547"/>
                        <a:pt x="194037" y="108153"/>
                        <a:pt x="210029" y="116525"/>
                      </a:cubicBezTo>
                      <a:cubicBezTo>
                        <a:pt x="221789" y="122735"/>
                        <a:pt x="234771" y="126403"/>
                        <a:pt x="247376" y="130449"/>
                      </a:cubicBezTo>
                      <a:cubicBezTo>
                        <a:pt x="304292" y="148699"/>
                        <a:pt x="358290" y="175698"/>
                        <a:pt x="407115" y="210035"/>
                      </a:cubicBezTo>
                      <a:cubicBezTo>
                        <a:pt x="419156" y="218502"/>
                        <a:pt x="431668" y="235906"/>
                        <a:pt x="420755" y="246066"/>
                      </a:cubicBezTo>
                      <a:cubicBezTo>
                        <a:pt x="416334" y="250205"/>
                        <a:pt x="409748" y="250675"/>
                        <a:pt x="403728" y="250581"/>
                      </a:cubicBezTo>
                      <a:cubicBezTo>
                        <a:pt x="362147" y="249358"/>
                        <a:pt x="325270" y="225840"/>
                        <a:pt x="290651" y="203074"/>
                      </a:cubicBezTo>
                      <a:cubicBezTo>
                        <a:pt x="261111" y="183695"/>
                        <a:pt x="231478" y="164221"/>
                        <a:pt x="201939" y="144842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7569" name="Google Shape;17569;p37"/>
              <p:cNvSpPr/>
              <p:nvPr/>
            </p:nvSpPr>
            <p:spPr>
              <a:xfrm>
                <a:off x="4194575" y="3353511"/>
                <a:ext cx="106944" cy="107364"/>
              </a:xfrm>
              <a:custGeom>
                <a:avLst/>
                <a:gdLst/>
                <a:ahLst/>
                <a:cxnLst/>
                <a:rect l="l" t="t" r="r" b="b"/>
                <a:pathLst>
                  <a:path w="106944" h="107364" extrusionOk="0">
                    <a:moveTo>
                      <a:pt x="96276" y="85385"/>
                    </a:moveTo>
                    <a:cubicBezTo>
                      <a:pt x="78590" y="109280"/>
                      <a:pt x="45100" y="114548"/>
                      <a:pt x="21393" y="96956"/>
                    </a:cubicBezTo>
                    <a:cubicBezTo>
                      <a:pt x="-2219" y="79459"/>
                      <a:pt x="-7017" y="45874"/>
                      <a:pt x="10669" y="21980"/>
                    </a:cubicBezTo>
                    <a:cubicBezTo>
                      <a:pt x="28355" y="-1915"/>
                      <a:pt x="61845" y="-7184"/>
                      <a:pt x="85551" y="10409"/>
                    </a:cubicBezTo>
                    <a:cubicBezTo>
                      <a:pt x="109164" y="27906"/>
                      <a:pt x="113962" y="61491"/>
                      <a:pt x="96276" y="8538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7570" name="Google Shape;17570;p37"/>
          <p:cNvGrpSpPr/>
          <p:nvPr/>
        </p:nvGrpSpPr>
        <p:grpSpPr>
          <a:xfrm>
            <a:off x="3664446" y="6202277"/>
            <a:ext cx="430105" cy="980879"/>
            <a:chOff x="7170984" y="4958832"/>
            <a:chExt cx="322579" cy="735659"/>
          </a:xfrm>
        </p:grpSpPr>
        <p:sp>
          <p:nvSpPr>
            <p:cNvPr id="17571" name="Google Shape;17571;p37"/>
            <p:cNvSpPr/>
            <p:nvPr/>
          </p:nvSpPr>
          <p:spPr>
            <a:xfrm>
              <a:off x="7170984" y="5222710"/>
              <a:ext cx="99557" cy="450803"/>
            </a:xfrm>
            <a:custGeom>
              <a:avLst/>
              <a:gdLst/>
              <a:ahLst/>
              <a:cxnLst/>
              <a:rect l="l" t="t" r="r" b="b"/>
              <a:pathLst>
                <a:path w="99557" h="450803" extrusionOk="0">
                  <a:moveTo>
                    <a:pt x="0" y="450803"/>
                  </a:moveTo>
                  <a:cubicBezTo>
                    <a:pt x="32362" y="301696"/>
                    <a:pt x="55033" y="151083"/>
                    <a:pt x="67921" y="0"/>
                  </a:cubicBezTo>
                  <a:cubicBezTo>
                    <a:pt x="93510" y="141958"/>
                    <a:pt x="103576" y="285797"/>
                    <a:pt x="98119" y="4292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72" name="Google Shape;17572;p37"/>
            <p:cNvSpPr/>
            <p:nvPr/>
          </p:nvSpPr>
          <p:spPr>
            <a:xfrm>
              <a:off x="7233167" y="4958832"/>
              <a:ext cx="176566" cy="735659"/>
            </a:xfrm>
            <a:custGeom>
              <a:avLst/>
              <a:gdLst/>
              <a:ahLst/>
              <a:cxnLst/>
              <a:rect l="l" t="t" r="r" b="b"/>
              <a:pathLst>
                <a:path w="176566" h="735659" extrusionOk="0">
                  <a:moveTo>
                    <a:pt x="0" y="735659"/>
                  </a:moveTo>
                  <a:cubicBezTo>
                    <a:pt x="74225" y="495206"/>
                    <a:pt x="117498" y="248073"/>
                    <a:pt x="128976" y="0"/>
                  </a:cubicBezTo>
                  <a:cubicBezTo>
                    <a:pt x="175824" y="228600"/>
                    <a:pt x="188148" y="461998"/>
                    <a:pt x="165664" y="69313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73" name="Google Shape;17573;p37"/>
            <p:cNvSpPr/>
            <p:nvPr/>
          </p:nvSpPr>
          <p:spPr>
            <a:xfrm>
              <a:off x="7351888" y="5150461"/>
              <a:ext cx="141675" cy="502826"/>
            </a:xfrm>
            <a:custGeom>
              <a:avLst/>
              <a:gdLst/>
              <a:ahLst/>
              <a:cxnLst/>
              <a:rect l="l" t="t" r="r" b="b"/>
              <a:pathLst>
                <a:path w="141675" h="502826" extrusionOk="0">
                  <a:moveTo>
                    <a:pt x="0" y="502826"/>
                  </a:moveTo>
                  <a:cubicBezTo>
                    <a:pt x="53622" y="336503"/>
                    <a:pt x="100941" y="168769"/>
                    <a:pt x="141676" y="0"/>
                  </a:cubicBezTo>
                  <a:cubicBezTo>
                    <a:pt x="136596" y="163595"/>
                    <a:pt x="131610" y="327284"/>
                    <a:pt x="126530" y="49087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574" name="Google Shape;17574;p37"/>
          <p:cNvSpPr/>
          <p:nvPr/>
        </p:nvSpPr>
        <p:spPr>
          <a:xfrm>
            <a:off x="4133914" y="6310775"/>
            <a:ext cx="472823" cy="857328"/>
          </a:xfrm>
          <a:custGeom>
            <a:avLst/>
            <a:gdLst/>
            <a:ahLst/>
            <a:cxnLst/>
            <a:rect l="l" t="t" r="r" b="b"/>
            <a:pathLst>
              <a:path w="354617" h="642996" extrusionOk="0">
                <a:moveTo>
                  <a:pt x="18489" y="642996"/>
                </a:moveTo>
                <a:cubicBezTo>
                  <a:pt x="-10204" y="495864"/>
                  <a:pt x="-5406" y="339701"/>
                  <a:pt x="32223" y="195391"/>
                </a:cubicBezTo>
                <a:cubicBezTo>
                  <a:pt x="31659" y="338290"/>
                  <a:pt x="58471" y="479119"/>
                  <a:pt x="85093" y="618443"/>
                </a:cubicBezTo>
                <a:cubicBezTo>
                  <a:pt x="96570" y="468019"/>
                  <a:pt x="123852" y="319381"/>
                  <a:pt x="166279" y="177047"/>
                </a:cubicBezTo>
                <a:cubicBezTo>
                  <a:pt x="150475" y="315336"/>
                  <a:pt x="151227" y="456165"/>
                  <a:pt x="168443" y="594172"/>
                </a:cubicBezTo>
                <a:cubicBezTo>
                  <a:pt x="233354" y="406212"/>
                  <a:pt x="266844" y="203106"/>
                  <a:pt x="266280" y="0"/>
                </a:cubicBezTo>
                <a:cubicBezTo>
                  <a:pt x="286318" y="192287"/>
                  <a:pt x="281614" y="388243"/>
                  <a:pt x="252357" y="578838"/>
                </a:cubicBezTo>
                <a:cubicBezTo>
                  <a:pt x="299770" y="507906"/>
                  <a:pt x="334766" y="425403"/>
                  <a:pt x="354616" y="338008"/>
                </a:cubicBezTo>
                <a:cubicBezTo>
                  <a:pt x="354804" y="441019"/>
                  <a:pt x="342292" y="544124"/>
                  <a:pt x="317456" y="642902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7575" name="Google Shape;17575;p37"/>
          <p:cNvGrpSpPr/>
          <p:nvPr/>
        </p:nvGrpSpPr>
        <p:grpSpPr>
          <a:xfrm>
            <a:off x="4638025" y="6427610"/>
            <a:ext cx="331396" cy="755767"/>
            <a:chOff x="7170984" y="4958832"/>
            <a:chExt cx="322579" cy="735659"/>
          </a:xfrm>
        </p:grpSpPr>
        <p:sp>
          <p:nvSpPr>
            <p:cNvPr id="17576" name="Google Shape;17576;p37"/>
            <p:cNvSpPr/>
            <p:nvPr/>
          </p:nvSpPr>
          <p:spPr>
            <a:xfrm>
              <a:off x="7170984" y="5222710"/>
              <a:ext cx="99557" cy="450803"/>
            </a:xfrm>
            <a:custGeom>
              <a:avLst/>
              <a:gdLst/>
              <a:ahLst/>
              <a:cxnLst/>
              <a:rect l="l" t="t" r="r" b="b"/>
              <a:pathLst>
                <a:path w="99557" h="450803" extrusionOk="0">
                  <a:moveTo>
                    <a:pt x="0" y="450803"/>
                  </a:moveTo>
                  <a:cubicBezTo>
                    <a:pt x="32362" y="301696"/>
                    <a:pt x="55033" y="151083"/>
                    <a:pt x="67921" y="0"/>
                  </a:cubicBezTo>
                  <a:cubicBezTo>
                    <a:pt x="93510" y="141958"/>
                    <a:pt x="103576" y="285797"/>
                    <a:pt x="98119" y="4292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77" name="Google Shape;17577;p37"/>
            <p:cNvSpPr/>
            <p:nvPr/>
          </p:nvSpPr>
          <p:spPr>
            <a:xfrm>
              <a:off x="7233167" y="4958832"/>
              <a:ext cx="176566" cy="735659"/>
            </a:xfrm>
            <a:custGeom>
              <a:avLst/>
              <a:gdLst/>
              <a:ahLst/>
              <a:cxnLst/>
              <a:rect l="l" t="t" r="r" b="b"/>
              <a:pathLst>
                <a:path w="176566" h="735659" extrusionOk="0">
                  <a:moveTo>
                    <a:pt x="0" y="735659"/>
                  </a:moveTo>
                  <a:cubicBezTo>
                    <a:pt x="74225" y="495206"/>
                    <a:pt x="117498" y="248073"/>
                    <a:pt x="128976" y="0"/>
                  </a:cubicBezTo>
                  <a:cubicBezTo>
                    <a:pt x="175824" y="228600"/>
                    <a:pt x="188148" y="461998"/>
                    <a:pt x="165664" y="69313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78" name="Google Shape;17578;p37"/>
            <p:cNvSpPr/>
            <p:nvPr/>
          </p:nvSpPr>
          <p:spPr>
            <a:xfrm>
              <a:off x="7351888" y="5150461"/>
              <a:ext cx="141675" cy="502826"/>
            </a:xfrm>
            <a:custGeom>
              <a:avLst/>
              <a:gdLst/>
              <a:ahLst/>
              <a:cxnLst/>
              <a:rect l="l" t="t" r="r" b="b"/>
              <a:pathLst>
                <a:path w="141675" h="502826" extrusionOk="0">
                  <a:moveTo>
                    <a:pt x="0" y="502826"/>
                  </a:moveTo>
                  <a:cubicBezTo>
                    <a:pt x="53622" y="336503"/>
                    <a:pt x="100941" y="168769"/>
                    <a:pt x="141676" y="0"/>
                  </a:cubicBezTo>
                  <a:cubicBezTo>
                    <a:pt x="136596" y="163595"/>
                    <a:pt x="131610" y="327284"/>
                    <a:pt x="126530" y="49087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579" name="Google Shape;17579;p37"/>
          <p:cNvSpPr/>
          <p:nvPr/>
        </p:nvSpPr>
        <p:spPr>
          <a:xfrm>
            <a:off x="4999378" y="6409354"/>
            <a:ext cx="364073" cy="660143"/>
          </a:xfrm>
          <a:custGeom>
            <a:avLst/>
            <a:gdLst/>
            <a:ahLst/>
            <a:cxnLst/>
            <a:rect l="l" t="t" r="r" b="b"/>
            <a:pathLst>
              <a:path w="354617" h="642996" extrusionOk="0">
                <a:moveTo>
                  <a:pt x="18489" y="642996"/>
                </a:moveTo>
                <a:cubicBezTo>
                  <a:pt x="-10204" y="495864"/>
                  <a:pt x="-5406" y="339701"/>
                  <a:pt x="32223" y="195391"/>
                </a:cubicBezTo>
                <a:cubicBezTo>
                  <a:pt x="31659" y="338290"/>
                  <a:pt x="58471" y="479119"/>
                  <a:pt x="85093" y="618443"/>
                </a:cubicBezTo>
                <a:cubicBezTo>
                  <a:pt x="96570" y="468019"/>
                  <a:pt x="123852" y="319381"/>
                  <a:pt x="166279" y="177047"/>
                </a:cubicBezTo>
                <a:cubicBezTo>
                  <a:pt x="150475" y="315336"/>
                  <a:pt x="151227" y="456165"/>
                  <a:pt x="168443" y="594172"/>
                </a:cubicBezTo>
                <a:cubicBezTo>
                  <a:pt x="233354" y="406212"/>
                  <a:pt x="266844" y="203106"/>
                  <a:pt x="266280" y="0"/>
                </a:cubicBezTo>
                <a:cubicBezTo>
                  <a:pt x="286318" y="192287"/>
                  <a:pt x="281614" y="388243"/>
                  <a:pt x="252357" y="578838"/>
                </a:cubicBezTo>
                <a:cubicBezTo>
                  <a:pt x="299770" y="507906"/>
                  <a:pt x="334766" y="425403"/>
                  <a:pt x="354616" y="338008"/>
                </a:cubicBezTo>
                <a:cubicBezTo>
                  <a:pt x="354804" y="441019"/>
                  <a:pt x="342292" y="544124"/>
                  <a:pt x="317456" y="642902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7580" name="Google Shape;17580;p37"/>
          <p:cNvGrpSpPr/>
          <p:nvPr/>
        </p:nvGrpSpPr>
        <p:grpSpPr>
          <a:xfrm>
            <a:off x="10814425" y="6427610"/>
            <a:ext cx="331396" cy="755767"/>
            <a:chOff x="7170984" y="4958832"/>
            <a:chExt cx="322579" cy="735659"/>
          </a:xfrm>
        </p:grpSpPr>
        <p:sp>
          <p:nvSpPr>
            <p:cNvPr id="17581" name="Google Shape;17581;p37"/>
            <p:cNvSpPr/>
            <p:nvPr/>
          </p:nvSpPr>
          <p:spPr>
            <a:xfrm>
              <a:off x="7170984" y="5222710"/>
              <a:ext cx="99557" cy="450803"/>
            </a:xfrm>
            <a:custGeom>
              <a:avLst/>
              <a:gdLst/>
              <a:ahLst/>
              <a:cxnLst/>
              <a:rect l="l" t="t" r="r" b="b"/>
              <a:pathLst>
                <a:path w="99557" h="450803" extrusionOk="0">
                  <a:moveTo>
                    <a:pt x="0" y="450803"/>
                  </a:moveTo>
                  <a:cubicBezTo>
                    <a:pt x="32362" y="301696"/>
                    <a:pt x="55033" y="151083"/>
                    <a:pt x="67921" y="0"/>
                  </a:cubicBezTo>
                  <a:cubicBezTo>
                    <a:pt x="93510" y="141958"/>
                    <a:pt x="103576" y="285797"/>
                    <a:pt x="98119" y="4292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82" name="Google Shape;17582;p37"/>
            <p:cNvSpPr/>
            <p:nvPr/>
          </p:nvSpPr>
          <p:spPr>
            <a:xfrm>
              <a:off x="7233167" y="4958832"/>
              <a:ext cx="176566" cy="735659"/>
            </a:xfrm>
            <a:custGeom>
              <a:avLst/>
              <a:gdLst/>
              <a:ahLst/>
              <a:cxnLst/>
              <a:rect l="l" t="t" r="r" b="b"/>
              <a:pathLst>
                <a:path w="176566" h="735659" extrusionOk="0">
                  <a:moveTo>
                    <a:pt x="0" y="735659"/>
                  </a:moveTo>
                  <a:cubicBezTo>
                    <a:pt x="74225" y="495206"/>
                    <a:pt x="117498" y="248073"/>
                    <a:pt x="128976" y="0"/>
                  </a:cubicBezTo>
                  <a:cubicBezTo>
                    <a:pt x="175824" y="228600"/>
                    <a:pt x="188148" y="461998"/>
                    <a:pt x="165664" y="69313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83" name="Google Shape;17583;p37"/>
            <p:cNvSpPr/>
            <p:nvPr/>
          </p:nvSpPr>
          <p:spPr>
            <a:xfrm>
              <a:off x="7351888" y="5150461"/>
              <a:ext cx="141675" cy="502826"/>
            </a:xfrm>
            <a:custGeom>
              <a:avLst/>
              <a:gdLst/>
              <a:ahLst/>
              <a:cxnLst/>
              <a:rect l="l" t="t" r="r" b="b"/>
              <a:pathLst>
                <a:path w="141675" h="502826" extrusionOk="0">
                  <a:moveTo>
                    <a:pt x="0" y="502826"/>
                  </a:moveTo>
                  <a:cubicBezTo>
                    <a:pt x="53622" y="336503"/>
                    <a:pt x="100941" y="168769"/>
                    <a:pt x="141676" y="0"/>
                  </a:cubicBezTo>
                  <a:cubicBezTo>
                    <a:pt x="136596" y="163595"/>
                    <a:pt x="131610" y="327284"/>
                    <a:pt x="126530" y="49087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584" name="Google Shape;17584;p37"/>
          <p:cNvSpPr/>
          <p:nvPr/>
        </p:nvSpPr>
        <p:spPr>
          <a:xfrm>
            <a:off x="11175778" y="6511021"/>
            <a:ext cx="364073" cy="660143"/>
          </a:xfrm>
          <a:custGeom>
            <a:avLst/>
            <a:gdLst/>
            <a:ahLst/>
            <a:cxnLst/>
            <a:rect l="l" t="t" r="r" b="b"/>
            <a:pathLst>
              <a:path w="354617" h="642996" extrusionOk="0">
                <a:moveTo>
                  <a:pt x="18489" y="642996"/>
                </a:moveTo>
                <a:cubicBezTo>
                  <a:pt x="-10204" y="495864"/>
                  <a:pt x="-5406" y="339701"/>
                  <a:pt x="32223" y="195391"/>
                </a:cubicBezTo>
                <a:cubicBezTo>
                  <a:pt x="31659" y="338290"/>
                  <a:pt x="58471" y="479119"/>
                  <a:pt x="85093" y="618443"/>
                </a:cubicBezTo>
                <a:cubicBezTo>
                  <a:pt x="96570" y="468019"/>
                  <a:pt x="123852" y="319381"/>
                  <a:pt x="166279" y="177047"/>
                </a:cubicBezTo>
                <a:cubicBezTo>
                  <a:pt x="150475" y="315336"/>
                  <a:pt x="151227" y="456165"/>
                  <a:pt x="168443" y="594172"/>
                </a:cubicBezTo>
                <a:cubicBezTo>
                  <a:pt x="233354" y="406212"/>
                  <a:pt x="266844" y="203106"/>
                  <a:pt x="266280" y="0"/>
                </a:cubicBezTo>
                <a:cubicBezTo>
                  <a:pt x="286318" y="192287"/>
                  <a:pt x="281614" y="388243"/>
                  <a:pt x="252357" y="578838"/>
                </a:cubicBezTo>
                <a:cubicBezTo>
                  <a:pt x="299770" y="507906"/>
                  <a:pt x="334766" y="425403"/>
                  <a:pt x="354616" y="338008"/>
                </a:cubicBezTo>
                <a:cubicBezTo>
                  <a:pt x="354804" y="441019"/>
                  <a:pt x="342292" y="544124"/>
                  <a:pt x="317456" y="642902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7585" name="Google Shape;17585;p37"/>
          <p:cNvGrpSpPr/>
          <p:nvPr/>
        </p:nvGrpSpPr>
        <p:grpSpPr>
          <a:xfrm>
            <a:off x="9720891" y="6427610"/>
            <a:ext cx="331396" cy="755767"/>
            <a:chOff x="7170984" y="4958832"/>
            <a:chExt cx="322579" cy="735659"/>
          </a:xfrm>
        </p:grpSpPr>
        <p:sp>
          <p:nvSpPr>
            <p:cNvPr id="17586" name="Google Shape;17586;p37"/>
            <p:cNvSpPr/>
            <p:nvPr/>
          </p:nvSpPr>
          <p:spPr>
            <a:xfrm>
              <a:off x="7170984" y="5222710"/>
              <a:ext cx="99557" cy="450803"/>
            </a:xfrm>
            <a:custGeom>
              <a:avLst/>
              <a:gdLst/>
              <a:ahLst/>
              <a:cxnLst/>
              <a:rect l="l" t="t" r="r" b="b"/>
              <a:pathLst>
                <a:path w="99557" h="450803" extrusionOk="0">
                  <a:moveTo>
                    <a:pt x="0" y="450803"/>
                  </a:moveTo>
                  <a:cubicBezTo>
                    <a:pt x="32362" y="301696"/>
                    <a:pt x="55033" y="151083"/>
                    <a:pt x="67921" y="0"/>
                  </a:cubicBezTo>
                  <a:cubicBezTo>
                    <a:pt x="93510" y="141958"/>
                    <a:pt x="103576" y="285797"/>
                    <a:pt x="98119" y="4292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87" name="Google Shape;17587;p37"/>
            <p:cNvSpPr/>
            <p:nvPr/>
          </p:nvSpPr>
          <p:spPr>
            <a:xfrm>
              <a:off x="7233167" y="4958832"/>
              <a:ext cx="176566" cy="735659"/>
            </a:xfrm>
            <a:custGeom>
              <a:avLst/>
              <a:gdLst/>
              <a:ahLst/>
              <a:cxnLst/>
              <a:rect l="l" t="t" r="r" b="b"/>
              <a:pathLst>
                <a:path w="176566" h="735659" extrusionOk="0">
                  <a:moveTo>
                    <a:pt x="0" y="735659"/>
                  </a:moveTo>
                  <a:cubicBezTo>
                    <a:pt x="74225" y="495206"/>
                    <a:pt x="117498" y="248073"/>
                    <a:pt x="128976" y="0"/>
                  </a:cubicBezTo>
                  <a:cubicBezTo>
                    <a:pt x="175824" y="228600"/>
                    <a:pt x="188148" y="461998"/>
                    <a:pt x="165664" y="69313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88" name="Google Shape;17588;p37"/>
            <p:cNvSpPr/>
            <p:nvPr/>
          </p:nvSpPr>
          <p:spPr>
            <a:xfrm>
              <a:off x="7351888" y="5150461"/>
              <a:ext cx="141675" cy="502826"/>
            </a:xfrm>
            <a:custGeom>
              <a:avLst/>
              <a:gdLst/>
              <a:ahLst/>
              <a:cxnLst/>
              <a:rect l="l" t="t" r="r" b="b"/>
              <a:pathLst>
                <a:path w="141675" h="502826" extrusionOk="0">
                  <a:moveTo>
                    <a:pt x="0" y="502826"/>
                  </a:moveTo>
                  <a:cubicBezTo>
                    <a:pt x="53622" y="336503"/>
                    <a:pt x="100941" y="168769"/>
                    <a:pt x="141676" y="0"/>
                  </a:cubicBezTo>
                  <a:cubicBezTo>
                    <a:pt x="136596" y="163595"/>
                    <a:pt x="131610" y="327284"/>
                    <a:pt x="126530" y="49087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589" name="Google Shape;17589;p37"/>
          <p:cNvSpPr/>
          <p:nvPr/>
        </p:nvSpPr>
        <p:spPr>
          <a:xfrm>
            <a:off x="10082245" y="6511021"/>
            <a:ext cx="364073" cy="660143"/>
          </a:xfrm>
          <a:custGeom>
            <a:avLst/>
            <a:gdLst/>
            <a:ahLst/>
            <a:cxnLst/>
            <a:rect l="l" t="t" r="r" b="b"/>
            <a:pathLst>
              <a:path w="354617" h="642996" extrusionOk="0">
                <a:moveTo>
                  <a:pt x="18489" y="642996"/>
                </a:moveTo>
                <a:cubicBezTo>
                  <a:pt x="-10204" y="495864"/>
                  <a:pt x="-5406" y="339701"/>
                  <a:pt x="32223" y="195391"/>
                </a:cubicBezTo>
                <a:cubicBezTo>
                  <a:pt x="31659" y="338290"/>
                  <a:pt x="58471" y="479119"/>
                  <a:pt x="85093" y="618443"/>
                </a:cubicBezTo>
                <a:cubicBezTo>
                  <a:pt x="96570" y="468019"/>
                  <a:pt x="123852" y="319381"/>
                  <a:pt x="166279" y="177047"/>
                </a:cubicBezTo>
                <a:cubicBezTo>
                  <a:pt x="150475" y="315336"/>
                  <a:pt x="151227" y="456165"/>
                  <a:pt x="168443" y="594172"/>
                </a:cubicBezTo>
                <a:cubicBezTo>
                  <a:pt x="233354" y="406212"/>
                  <a:pt x="266844" y="203106"/>
                  <a:pt x="266280" y="0"/>
                </a:cubicBezTo>
                <a:cubicBezTo>
                  <a:pt x="286318" y="192287"/>
                  <a:pt x="281614" y="388243"/>
                  <a:pt x="252357" y="578838"/>
                </a:cubicBezTo>
                <a:cubicBezTo>
                  <a:pt x="299770" y="507906"/>
                  <a:pt x="334766" y="425403"/>
                  <a:pt x="354616" y="338008"/>
                </a:cubicBezTo>
                <a:cubicBezTo>
                  <a:pt x="354804" y="441019"/>
                  <a:pt x="342292" y="544124"/>
                  <a:pt x="317456" y="642902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590" name="Google Shape;17590;p37"/>
          <p:cNvSpPr/>
          <p:nvPr/>
        </p:nvSpPr>
        <p:spPr>
          <a:xfrm>
            <a:off x="1087447" y="6201541"/>
            <a:ext cx="472823" cy="857328"/>
          </a:xfrm>
          <a:custGeom>
            <a:avLst/>
            <a:gdLst/>
            <a:ahLst/>
            <a:cxnLst/>
            <a:rect l="l" t="t" r="r" b="b"/>
            <a:pathLst>
              <a:path w="354617" h="642996" extrusionOk="0">
                <a:moveTo>
                  <a:pt x="18489" y="642996"/>
                </a:moveTo>
                <a:cubicBezTo>
                  <a:pt x="-10204" y="495864"/>
                  <a:pt x="-5406" y="339701"/>
                  <a:pt x="32223" y="195391"/>
                </a:cubicBezTo>
                <a:cubicBezTo>
                  <a:pt x="31659" y="338290"/>
                  <a:pt x="58471" y="479119"/>
                  <a:pt x="85093" y="618443"/>
                </a:cubicBezTo>
                <a:cubicBezTo>
                  <a:pt x="96570" y="468019"/>
                  <a:pt x="123852" y="319381"/>
                  <a:pt x="166279" y="177047"/>
                </a:cubicBezTo>
                <a:cubicBezTo>
                  <a:pt x="150475" y="315336"/>
                  <a:pt x="151227" y="456165"/>
                  <a:pt x="168443" y="594172"/>
                </a:cubicBezTo>
                <a:cubicBezTo>
                  <a:pt x="233354" y="406212"/>
                  <a:pt x="266844" y="203106"/>
                  <a:pt x="266280" y="0"/>
                </a:cubicBezTo>
                <a:cubicBezTo>
                  <a:pt x="286318" y="192287"/>
                  <a:pt x="281614" y="388243"/>
                  <a:pt x="252357" y="578838"/>
                </a:cubicBezTo>
                <a:cubicBezTo>
                  <a:pt x="299770" y="507906"/>
                  <a:pt x="334766" y="425403"/>
                  <a:pt x="354616" y="338008"/>
                </a:cubicBezTo>
                <a:cubicBezTo>
                  <a:pt x="354804" y="441019"/>
                  <a:pt x="342292" y="544124"/>
                  <a:pt x="317456" y="642902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591" name="Google Shape;17591;p37"/>
          <p:cNvSpPr/>
          <p:nvPr/>
        </p:nvSpPr>
        <p:spPr>
          <a:xfrm>
            <a:off x="277845" y="6511021"/>
            <a:ext cx="364073" cy="660143"/>
          </a:xfrm>
          <a:custGeom>
            <a:avLst/>
            <a:gdLst/>
            <a:ahLst/>
            <a:cxnLst/>
            <a:rect l="l" t="t" r="r" b="b"/>
            <a:pathLst>
              <a:path w="354617" h="642996" extrusionOk="0">
                <a:moveTo>
                  <a:pt x="18489" y="642996"/>
                </a:moveTo>
                <a:cubicBezTo>
                  <a:pt x="-10204" y="495864"/>
                  <a:pt x="-5406" y="339701"/>
                  <a:pt x="32223" y="195391"/>
                </a:cubicBezTo>
                <a:cubicBezTo>
                  <a:pt x="31659" y="338290"/>
                  <a:pt x="58471" y="479119"/>
                  <a:pt x="85093" y="618443"/>
                </a:cubicBezTo>
                <a:cubicBezTo>
                  <a:pt x="96570" y="468019"/>
                  <a:pt x="123852" y="319381"/>
                  <a:pt x="166279" y="177047"/>
                </a:cubicBezTo>
                <a:cubicBezTo>
                  <a:pt x="150475" y="315336"/>
                  <a:pt x="151227" y="456165"/>
                  <a:pt x="168443" y="594172"/>
                </a:cubicBezTo>
                <a:cubicBezTo>
                  <a:pt x="233354" y="406212"/>
                  <a:pt x="266844" y="203106"/>
                  <a:pt x="266280" y="0"/>
                </a:cubicBezTo>
                <a:cubicBezTo>
                  <a:pt x="286318" y="192287"/>
                  <a:pt x="281614" y="388243"/>
                  <a:pt x="252357" y="578838"/>
                </a:cubicBezTo>
                <a:cubicBezTo>
                  <a:pt x="299770" y="507906"/>
                  <a:pt x="334766" y="425403"/>
                  <a:pt x="354616" y="338008"/>
                </a:cubicBezTo>
                <a:cubicBezTo>
                  <a:pt x="354804" y="441019"/>
                  <a:pt x="342292" y="544124"/>
                  <a:pt x="317456" y="642902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7592" name="Google Shape;17592;p37"/>
          <p:cNvGrpSpPr/>
          <p:nvPr/>
        </p:nvGrpSpPr>
        <p:grpSpPr>
          <a:xfrm>
            <a:off x="5337846" y="6202277"/>
            <a:ext cx="430105" cy="980879"/>
            <a:chOff x="7170984" y="4958832"/>
            <a:chExt cx="322579" cy="735659"/>
          </a:xfrm>
        </p:grpSpPr>
        <p:sp>
          <p:nvSpPr>
            <p:cNvPr id="17593" name="Google Shape;17593;p37"/>
            <p:cNvSpPr/>
            <p:nvPr/>
          </p:nvSpPr>
          <p:spPr>
            <a:xfrm>
              <a:off x="7170984" y="5222710"/>
              <a:ext cx="99557" cy="450803"/>
            </a:xfrm>
            <a:custGeom>
              <a:avLst/>
              <a:gdLst/>
              <a:ahLst/>
              <a:cxnLst/>
              <a:rect l="l" t="t" r="r" b="b"/>
              <a:pathLst>
                <a:path w="99557" h="450803" extrusionOk="0">
                  <a:moveTo>
                    <a:pt x="0" y="450803"/>
                  </a:moveTo>
                  <a:cubicBezTo>
                    <a:pt x="32362" y="301696"/>
                    <a:pt x="55033" y="151083"/>
                    <a:pt x="67921" y="0"/>
                  </a:cubicBezTo>
                  <a:cubicBezTo>
                    <a:pt x="93510" y="141958"/>
                    <a:pt x="103576" y="285797"/>
                    <a:pt x="98119" y="4292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94" name="Google Shape;17594;p37"/>
            <p:cNvSpPr/>
            <p:nvPr/>
          </p:nvSpPr>
          <p:spPr>
            <a:xfrm>
              <a:off x="7233167" y="4958832"/>
              <a:ext cx="176566" cy="735659"/>
            </a:xfrm>
            <a:custGeom>
              <a:avLst/>
              <a:gdLst/>
              <a:ahLst/>
              <a:cxnLst/>
              <a:rect l="l" t="t" r="r" b="b"/>
              <a:pathLst>
                <a:path w="176566" h="735659" extrusionOk="0">
                  <a:moveTo>
                    <a:pt x="0" y="735659"/>
                  </a:moveTo>
                  <a:cubicBezTo>
                    <a:pt x="74225" y="495206"/>
                    <a:pt x="117498" y="248073"/>
                    <a:pt x="128976" y="0"/>
                  </a:cubicBezTo>
                  <a:cubicBezTo>
                    <a:pt x="175824" y="228600"/>
                    <a:pt x="188148" y="461998"/>
                    <a:pt x="165664" y="69313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95" name="Google Shape;17595;p37"/>
            <p:cNvSpPr/>
            <p:nvPr/>
          </p:nvSpPr>
          <p:spPr>
            <a:xfrm>
              <a:off x="7351888" y="5150461"/>
              <a:ext cx="141675" cy="502826"/>
            </a:xfrm>
            <a:custGeom>
              <a:avLst/>
              <a:gdLst/>
              <a:ahLst/>
              <a:cxnLst/>
              <a:rect l="l" t="t" r="r" b="b"/>
              <a:pathLst>
                <a:path w="141675" h="502826" extrusionOk="0">
                  <a:moveTo>
                    <a:pt x="0" y="502826"/>
                  </a:moveTo>
                  <a:cubicBezTo>
                    <a:pt x="53622" y="336503"/>
                    <a:pt x="100941" y="168769"/>
                    <a:pt x="141676" y="0"/>
                  </a:cubicBezTo>
                  <a:cubicBezTo>
                    <a:pt x="136596" y="163595"/>
                    <a:pt x="131610" y="327284"/>
                    <a:pt x="126530" y="49087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596" name="Google Shape;17596;p37"/>
          <p:cNvSpPr/>
          <p:nvPr/>
        </p:nvSpPr>
        <p:spPr>
          <a:xfrm>
            <a:off x="5807314" y="6310775"/>
            <a:ext cx="472823" cy="857328"/>
          </a:xfrm>
          <a:custGeom>
            <a:avLst/>
            <a:gdLst/>
            <a:ahLst/>
            <a:cxnLst/>
            <a:rect l="l" t="t" r="r" b="b"/>
            <a:pathLst>
              <a:path w="354617" h="642996" extrusionOk="0">
                <a:moveTo>
                  <a:pt x="18489" y="642996"/>
                </a:moveTo>
                <a:cubicBezTo>
                  <a:pt x="-10204" y="495864"/>
                  <a:pt x="-5406" y="339701"/>
                  <a:pt x="32223" y="195391"/>
                </a:cubicBezTo>
                <a:cubicBezTo>
                  <a:pt x="31659" y="338290"/>
                  <a:pt x="58471" y="479119"/>
                  <a:pt x="85093" y="618443"/>
                </a:cubicBezTo>
                <a:cubicBezTo>
                  <a:pt x="96570" y="468019"/>
                  <a:pt x="123852" y="319381"/>
                  <a:pt x="166279" y="177047"/>
                </a:cubicBezTo>
                <a:cubicBezTo>
                  <a:pt x="150475" y="315336"/>
                  <a:pt x="151227" y="456165"/>
                  <a:pt x="168443" y="594172"/>
                </a:cubicBezTo>
                <a:cubicBezTo>
                  <a:pt x="233354" y="406212"/>
                  <a:pt x="266844" y="203106"/>
                  <a:pt x="266280" y="0"/>
                </a:cubicBezTo>
                <a:cubicBezTo>
                  <a:pt x="286318" y="192287"/>
                  <a:pt x="281614" y="388243"/>
                  <a:pt x="252357" y="578838"/>
                </a:cubicBezTo>
                <a:cubicBezTo>
                  <a:pt x="299770" y="507906"/>
                  <a:pt x="334766" y="425403"/>
                  <a:pt x="354616" y="338008"/>
                </a:cubicBezTo>
                <a:cubicBezTo>
                  <a:pt x="354804" y="441019"/>
                  <a:pt x="342292" y="544124"/>
                  <a:pt x="317456" y="642902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597" name="Google Shape;17597;p37"/>
          <p:cNvSpPr/>
          <p:nvPr/>
        </p:nvSpPr>
        <p:spPr>
          <a:xfrm>
            <a:off x="7480714" y="6310775"/>
            <a:ext cx="472823" cy="857328"/>
          </a:xfrm>
          <a:custGeom>
            <a:avLst/>
            <a:gdLst/>
            <a:ahLst/>
            <a:cxnLst/>
            <a:rect l="l" t="t" r="r" b="b"/>
            <a:pathLst>
              <a:path w="354617" h="642996" extrusionOk="0">
                <a:moveTo>
                  <a:pt x="18489" y="642996"/>
                </a:moveTo>
                <a:cubicBezTo>
                  <a:pt x="-10204" y="495864"/>
                  <a:pt x="-5406" y="339701"/>
                  <a:pt x="32223" y="195391"/>
                </a:cubicBezTo>
                <a:cubicBezTo>
                  <a:pt x="31659" y="338290"/>
                  <a:pt x="58471" y="479119"/>
                  <a:pt x="85093" y="618443"/>
                </a:cubicBezTo>
                <a:cubicBezTo>
                  <a:pt x="96570" y="468019"/>
                  <a:pt x="123852" y="319381"/>
                  <a:pt x="166279" y="177047"/>
                </a:cubicBezTo>
                <a:cubicBezTo>
                  <a:pt x="150475" y="315336"/>
                  <a:pt x="151227" y="456165"/>
                  <a:pt x="168443" y="594172"/>
                </a:cubicBezTo>
                <a:cubicBezTo>
                  <a:pt x="233354" y="406212"/>
                  <a:pt x="266844" y="203106"/>
                  <a:pt x="266280" y="0"/>
                </a:cubicBezTo>
                <a:cubicBezTo>
                  <a:pt x="286318" y="192287"/>
                  <a:pt x="281614" y="388243"/>
                  <a:pt x="252357" y="578838"/>
                </a:cubicBezTo>
                <a:cubicBezTo>
                  <a:pt x="299770" y="507906"/>
                  <a:pt x="334766" y="425403"/>
                  <a:pt x="354616" y="338008"/>
                </a:cubicBezTo>
                <a:cubicBezTo>
                  <a:pt x="354804" y="441019"/>
                  <a:pt x="342292" y="544124"/>
                  <a:pt x="317456" y="642902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7598" name="Google Shape;17598;p37"/>
          <p:cNvGrpSpPr/>
          <p:nvPr/>
        </p:nvGrpSpPr>
        <p:grpSpPr>
          <a:xfrm>
            <a:off x="7984825" y="6427610"/>
            <a:ext cx="331396" cy="755767"/>
            <a:chOff x="7170984" y="4958832"/>
            <a:chExt cx="322579" cy="735659"/>
          </a:xfrm>
        </p:grpSpPr>
        <p:sp>
          <p:nvSpPr>
            <p:cNvPr id="17599" name="Google Shape;17599;p37"/>
            <p:cNvSpPr/>
            <p:nvPr/>
          </p:nvSpPr>
          <p:spPr>
            <a:xfrm>
              <a:off x="7170984" y="5222710"/>
              <a:ext cx="99557" cy="450803"/>
            </a:xfrm>
            <a:custGeom>
              <a:avLst/>
              <a:gdLst/>
              <a:ahLst/>
              <a:cxnLst/>
              <a:rect l="l" t="t" r="r" b="b"/>
              <a:pathLst>
                <a:path w="99557" h="450803" extrusionOk="0">
                  <a:moveTo>
                    <a:pt x="0" y="450803"/>
                  </a:moveTo>
                  <a:cubicBezTo>
                    <a:pt x="32362" y="301696"/>
                    <a:pt x="55033" y="151083"/>
                    <a:pt x="67921" y="0"/>
                  </a:cubicBezTo>
                  <a:cubicBezTo>
                    <a:pt x="93510" y="141958"/>
                    <a:pt x="103576" y="285797"/>
                    <a:pt x="98119" y="4292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00" name="Google Shape;17600;p37"/>
            <p:cNvSpPr/>
            <p:nvPr/>
          </p:nvSpPr>
          <p:spPr>
            <a:xfrm>
              <a:off x="7233167" y="4958832"/>
              <a:ext cx="176566" cy="735659"/>
            </a:xfrm>
            <a:custGeom>
              <a:avLst/>
              <a:gdLst/>
              <a:ahLst/>
              <a:cxnLst/>
              <a:rect l="l" t="t" r="r" b="b"/>
              <a:pathLst>
                <a:path w="176566" h="735659" extrusionOk="0">
                  <a:moveTo>
                    <a:pt x="0" y="735659"/>
                  </a:moveTo>
                  <a:cubicBezTo>
                    <a:pt x="74225" y="495206"/>
                    <a:pt x="117498" y="248073"/>
                    <a:pt x="128976" y="0"/>
                  </a:cubicBezTo>
                  <a:cubicBezTo>
                    <a:pt x="175824" y="228600"/>
                    <a:pt x="188148" y="461998"/>
                    <a:pt x="165664" y="69313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01" name="Google Shape;17601;p37"/>
            <p:cNvSpPr/>
            <p:nvPr/>
          </p:nvSpPr>
          <p:spPr>
            <a:xfrm>
              <a:off x="7351888" y="5150461"/>
              <a:ext cx="141675" cy="502826"/>
            </a:xfrm>
            <a:custGeom>
              <a:avLst/>
              <a:gdLst/>
              <a:ahLst/>
              <a:cxnLst/>
              <a:rect l="l" t="t" r="r" b="b"/>
              <a:pathLst>
                <a:path w="141675" h="502826" extrusionOk="0">
                  <a:moveTo>
                    <a:pt x="0" y="502826"/>
                  </a:moveTo>
                  <a:cubicBezTo>
                    <a:pt x="53622" y="336503"/>
                    <a:pt x="100941" y="168769"/>
                    <a:pt x="141676" y="0"/>
                  </a:cubicBezTo>
                  <a:cubicBezTo>
                    <a:pt x="136596" y="163595"/>
                    <a:pt x="131610" y="327284"/>
                    <a:pt x="126530" y="49087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602" name="Google Shape;17602;p37"/>
          <p:cNvSpPr/>
          <p:nvPr/>
        </p:nvSpPr>
        <p:spPr>
          <a:xfrm>
            <a:off x="8346178" y="6409354"/>
            <a:ext cx="364073" cy="660143"/>
          </a:xfrm>
          <a:custGeom>
            <a:avLst/>
            <a:gdLst/>
            <a:ahLst/>
            <a:cxnLst/>
            <a:rect l="l" t="t" r="r" b="b"/>
            <a:pathLst>
              <a:path w="354617" h="642996" extrusionOk="0">
                <a:moveTo>
                  <a:pt x="18489" y="642996"/>
                </a:moveTo>
                <a:cubicBezTo>
                  <a:pt x="-10204" y="495864"/>
                  <a:pt x="-5406" y="339701"/>
                  <a:pt x="32223" y="195391"/>
                </a:cubicBezTo>
                <a:cubicBezTo>
                  <a:pt x="31659" y="338290"/>
                  <a:pt x="58471" y="479119"/>
                  <a:pt x="85093" y="618443"/>
                </a:cubicBezTo>
                <a:cubicBezTo>
                  <a:pt x="96570" y="468019"/>
                  <a:pt x="123852" y="319381"/>
                  <a:pt x="166279" y="177047"/>
                </a:cubicBezTo>
                <a:cubicBezTo>
                  <a:pt x="150475" y="315336"/>
                  <a:pt x="151227" y="456165"/>
                  <a:pt x="168443" y="594172"/>
                </a:cubicBezTo>
                <a:cubicBezTo>
                  <a:pt x="233354" y="406212"/>
                  <a:pt x="266844" y="203106"/>
                  <a:pt x="266280" y="0"/>
                </a:cubicBezTo>
                <a:cubicBezTo>
                  <a:pt x="286318" y="192287"/>
                  <a:pt x="281614" y="388243"/>
                  <a:pt x="252357" y="578838"/>
                </a:cubicBezTo>
                <a:cubicBezTo>
                  <a:pt x="299770" y="507906"/>
                  <a:pt x="334766" y="425403"/>
                  <a:pt x="354616" y="338008"/>
                </a:cubicBezTo>
                <a:cubicBezTo>
                  <a:pt x="354804" y="441019"/>
                  <a:pt x="342292" y="544124"/>
                  <a:pt x="317456" y="642902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7603" name="Google Shape;17603;p37"/>
          <p:cNvGrpSpPr/>
          <p:nvPr/>
        </p:nvGrpSpPr>
        <p:grpSpPr>
          <a:xfrm>
            <a:off x="8678664" y="6303877"/>
            <a:ext cx="430105" cy="980879"/>
            <a:chOff x="7170984" y="4958832"/>
            <a:chExt cx="322579" cy="735659"/>
          </a:xfrm>
        </p:grpSpPr>
        <p:sp>
          <p:nvSpPr>
            <p:cNvPr id="17604" name="Google Shape;17604;p37"/>
            <p:cNvSpPr/>
            <p:nvPr/>
          </p:nvSpPr>
          <p:spPr>
            <a:xfrm>
              <a:off x="7170984" y="5222710"/>
              <a:ext cx="99557" cy="450803"/>
            </a:xfrm>
            <a:custGeom>
              <a:avLst/>
              <a:gdLst/>
              <a:ahLst/>
              <a:cxnLst/>
              <a:rect l="l" t="t" r="r" b="b"/>
              <a:pathLst>
                <a:path w="99557" h="450803" extrusionOk="0">
                  <a:moveTo>
                    <a:pt x="0" y="450803"/>
                  </a:moveTo>
                  <a:cubicBezTo>
                    <a:pt x="32362" y="301696"/>
                    <a:pt x="55033" y="151083"/>
                    <a:pt x="67921" y="0"/>
                  </a:cubicBezTo>
                  <a:cubicBezTo>
                    <a:pt x="93510" y="141958"/>
                    <a:pt x="103576" y="285797"/>
                    <a:pt x="98119" y="4292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05" name="Google Shape;17605;p37"/>
            <p:cNvSpPr/>
            <p:nvPr/>
          </p:nvSpPr>
          <p:spPr>
            <a:xfrm>
              <a:off x="7233167" y="4958832"/>
              <a:ext cx="176566" cy="735659"/>
            </a:xfrm>
            <a:custGeom>
              <a:avLst/>
              <a:gdLst/>
              <a:ahLst/>
              <a:cxnLst/>
              <a:rect l="l" t="t" r="r" b="b"/>
              <a:pathLst>
                <a:path w="176566" h="735659" extrusionOk="0">
                  <a:moveTo>
                    <a:pt x="0" y="735659"/>
                  </a:moveTo>
                  <a:cubicBezTo>
                    <a:pt x="74225" y="495206"/>
                    <a:pt x="117498" y="248073"/>
                    <a:pt x="128976" y="0"/>
                  </a:cubicBezTo>
                  <a:cubicBezTo>
                    <a:pt x="175824" y="228600"/>
                    <a:pt x="188148" y="461998"/>
                    <a:pt x="165664" y="69313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06" name="Google Shape;17606;p37"/>
            <p:cNvSpPr/>
            <p:nvPr/>
          </p:nvSpPr>
          <p:spPr>
            <a:xfrm>
              <a:off x="7351888" y="5150461"/>
              <a:ext cx="141675" cy="502826"/>
            </a:xfrm>
            <a:custGeom>
              <a:avLst/>
              <a:gdLst/>
              <a:ahLst/>
              <a:cxnLst/>
              <a:rect l="l" t="t" r="r" b="b"/>
              <a:pathLst>
                <a:path w="141675" h="502826" extrusionOk="0">
                  <a:moveTo>
                    <a:pt x="0" y="502826"/>
                  </a:moveTo>
                  <a:cubicBezTo>
                    <a:pt x="53622" y="336503"/>
                    <a:pt x="100941" y="168769"/>
                    <a:pt x="141676" y="0"/>
                  </a:cubicBezTo>
                  <a:cubicBezTo>
                    <a:pt x="136596" y="163595"/>
                    <a:pt x="131610" y="327284"/>
                    <a:pt x="126530" y="49087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7607" name="Google Shape;17607;p37"/>
          <p:cNvGrpSpPr/>
          <p:nvPr/>
        </p:nvGrpSpPr>
        <p:grpSpPr>
          <a:xfrm>
            <a:off x="9249125" y="6427610"/>
            <a:ext cx="331396" cy="755767"/>
            <a:chOff x="7170984" y="4958832"/>
            <a:chExt cx="322579" cy="735659"/>
          </a:xfrm>
        </p:grpSpPr>
        <p:sp>
          <p:nvSpPr>
            <p:cNvPr id="17608" name="Google Shape;17608;p37"/>
            <p:cNvSpPr/>
            <p:nvPr/>
          </p:nvSpPr>
          <p:spPr>
            <a:xfrm>
              <a:off x="7170984" y="5222710"/>
              <a:ext cx="99557" cy="450803"/>
            </a:xfrm>
            <a:custGeom>
              <a:avLst/>
              <a:gdLst/>
              <a:ahLst/>
              <a:cxnLst/>
              <a:rect l="l" t="t" r="r" b="b"/>
              <a:pathLst>
                <a:path w="99557" h="450803" extrusionOk="0">
                  <a:moveTo>
                    <a:pt x="0" y="450803"/>
                  </a:moveTo>
                  <a:cubicBezTo>
                    <a:pt x="32362" y="301696"/>
                    <a:pt x="55033" y="151083"/>
                    <a:pt x="67921" y="0"/>
                  </a:cubicBezTo>
                  <a:cubicBezTo>
                    <a:pt x="93510" y="141958"/>
                    <a:pt x="103576" y="285797"/>
                    <a:pt x="98119" y="4292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09" name="Google Shape;17609;p37"/>
            <p:cNvSpPr/>
            <p:nvPr/>
          </p:nvSpPr>
          <p:spPr>
            <a:xfrm>
              <a:off x="7233167" y="4958832"/>
              <a:ext cx="176566" cy="735659"/>
            </a:xfrm>
            <a:custGeom>
              <a:avLst/>
              <a:gdLst/>
              <a:ahLst/>
              <a:cxnLst/>
              <a:rect l="l" t="t" r="r" b="b"/>
              <a:pathLst>
                <a:path w="176566" h="735659" extrusionOk="0">
                  <a:moveTo>
                    <a:pt x="0" y="735659"/>
                  </a:moveTo>
                  <a:cubicBezTo>
                    <a:pt x="74225" y="495206"/>
                    <a:pt x="117498" y="248073"/>
                    <a:pt x="128976" y="0"/>
                  </a:cubicBezTo>
                  <a:cubicBezTo>
                    <a:pt x="175824" y="228600"/>
                    <a:pt x="188148" y="461998"/>
                    <a:pt x="165664" y="69313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10" name="Google Shape;17610;p37"/>
            <p:cNvSpPr/>
            <p:nvPr/>
          </p:nvSpPr>
          <p:spPr>
            <a:xfrm>
              <a:off x="7351888" y="5150461"/>
              <a:ext cx="141675" cy="502826"/>
            </a:xfrm>
            <a:custGeom>
              <a:avLst/>
              <a:gdLst/>
              <a:ahLst/>
              <a:cxnLst/>
              <a:rect l="l" t="t" r="r" b="b"/>
              <a:pathLst>
                <a:path w="141675" h="502826" extrusionOk="0">
                  <a:moveTo>
                    <a:pt x="0" y="502826"/>
                  </a:moveTo>
                  <a:cubicBezTo>
                    <a:pt x="53622" y="336503"/>
                    <a:pt x="100941" y="168769"/>
                    <a:pt x="141676" y="0"/>
                  </a:cubicBezTo>
                  <a:cubicBezTo>
                    <a:pt x="136596" y="163595"/>
                    <a:pt x="131610" y="327284"/>
                    <a:pt x="126530" y="49087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611" name="Google Shape;17611;p37"/>
          <p:cNvSpPr/>
          <p:nvPr/>
        </p:nvSpPr>
        <p:spPr>
          <a:xfrm>
            <a:off x="2177931" y="6201541"/>
            <a:ext cx="472823" cy="857328"/>
          </a:xfrm>
          <a:custGeom>
            <a:avLst/>
            <a:gdLst/>
            <a:ahLst/>
            <a:cxnLst/>
            <a:rect l="l" t="t" r="r" b="b"/>
            <a:pathLst>
              <a:path w="354617" h="642996" extrusionOk="0">
                <a:moveTo>
                  <a:pt x="18489" y="642996"/>
                </a:moveTo>
                <a:cubicBezTo>
                  <a:pt x="-10204" y="495864"/>
                  <a:pt x="-5406" y="339701"/>
                  <a:pt x="32223" y="195391"/>
                </a:cubicBezTo>
                <a:cubicBezTo>
                  <a:pt x="31659" y="338290"/>
                  <a:pt x="58471" y="479119"/>
                  <a:pt x="85093" y="618443"/>
                </a:cubicBezTo>
                <a:cubicBezTo>
                  <a:pt x="96570" y="468019"/>
                  <a:pt x="123852" y="319381"/>
                  <a:pt x="166279" y="177047"/>
                </a:cubicBezTo>
                <a:cubicBezTo>
                  <a:pt x="150475" y="315336"/>
                  <a:pt x="151227" y="456165"/>
                  <a:pt x="168443" y="594172"/>
                </a:cubicBezTo>
                <a:cubicBezTo>
                  <a:pt x="233354" y="406212"/>
                  <a:pt x="266844" y="203106"/>
                  <a:pt x="266280" y="0"/>
                </a:cubicBezTo>
                <a:cubicBezTo>
                  <a:pt x="286318" y="192287"/>
                  <a:pt x="281614" y="388243"/>
                  <a:pt x="252357" y="578838"/>
                </a:cubicBezTo>
                <a:cubicBezTo>
                  <a:pt x="299770" y="507906"/>
                  <a:pt x="334766" y="425403"/>
                  <a:pt x="354616" y="338008"/>
                </a:cubicBezTo>
                <a:cubicBezTo>
                  <a:pt x="354804" y="441019"/>
                  <a:pt x="342292" y="544124"/>
                  <a:pt x="317456" y="642902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612" name="Google Shape;17612;p37"/>
          <p:cNvSpPr/>
          <p:nvPr/>
        </p:nvSpPr>
        <p:spPr>
          <a:xfrm>
            <a:off x="11763065" y="6201541"/>
            <a:ext cx="472823" cy="857328"/>
          </a:xfrm>
          <a:custGeom>
            <a:avLst/>
            <a:gdLst/>
            <a:ahLst/>
            <a:cxnLst/>
            <a:rect l="l" t="t" r="r" b="b"/>
            <a:pathLst>
              <a:path w="354617" h="642996" extrusionOk="0">
                <a:moveTo>
                  <a:pt x="18489" y="642996"/>
                </a:moveTo>
                <a:cubicBezTo>
                  <a:pt x="-10204" y="495864"/>
                  <a:pt x="-5406" y="339701"/>
                  <a:pt x="32223" y="195391"/>
                </a:cubicBezTo>
                <a:cubicBezTo>
                  <a:pt x="31659" y="338290"/>
                  <a:pt x="58471" y="479119"/>
                  <a:pt x="85093" y="618443"/>
                </a:cubicBezTo>
                <a:cubicBezTo>
                  <a:pt x="96570" y="468019"/>
                  <a:pt x="123852" y="319381"/>
                  <a:pt x="166279" y="177047"/>
                </a:cubicBezTo>
                <a:cubicBezTo>
                  <a:pt x="150475" y="315336"/>
                  <a:pt x="151227" y="456165"/>
                  <a:pt x="168443" y="594172"/>
                </a:cubicBezTo>
                <a:cubicBezTo>
                  <a:pt x="233354" y="406212"/>
                  <a:pt x="266844" y="203106"/>
                  <a:pt x="266280" y="0"/>
                </a:cubicBezTo>
                <a:cubicBezTo>
                  <a:pt x="286318" y="192287"/>
                  <a:pt x="281614" y="388243"/>
                  <a:pt x="252357" y="578838"/>
                </a:cubicBezTo>
                <a:cubicBezTo>
                  <a:pt x="299770" y="507906"/>
                  <a:pt x="334766" y="425403"/>
                  <a:pt x="354616" y="338008"/>
                </a:cubicBezTo>
                <a:cubicBezTo>
                  <a:pt x="354804" y="441019"/>
                  <a:pt x="342292" y="544124"/>
                  <a:pt x="317456" y="642902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7613" name="Google Shape;17613;p37"/>
          <p:cNvGrpSpPr/>
          <p:nvPr/>
        </p:nvGrpSpPr>
        <p:grpSpPr>
          <a:xfrm rot="346775">
            <a:off x="6915681" y="5827595"/>
            <a:ext cx="614731" cy="2230197"/>
            <a:chOff x="252161" y="4136312"/>
            <a:chExt cx="461056" cy="1672676"/>
          </a:xfrm>
        </p:grpSpPr>
        <p:grpSp>
          <p:nvGrpSpPr>
            <p:cNvPr id="17614" name="Google Shape;17614;p37"/>
            <p:cNvGrpSpPr/>
            <p:nvPr/>
          </p:nvGrpSpPr>
          <p:grpSpPr>
            <a:xfrm>
              <a:off x="252161" y="4136312"/>
              <a:ext cx="356714" cy="775166"/>
              <a:chOff x="1702611" y="3223762"/>
              <a:chExt cx="356714" cy="775166"/>
            </a:xfrm>
          </p:grpSpPr>
          <p:sp>
            <p:nvSpPr>
              <p:cNvPr id="17615" name="Google Shape;17615;p37"/>
              <p:cNvSpPr/>
              <p:nvPr/>
            </p:nvSpPr>
            <p:spPr>
              <a:xfrm>
                <a:off x="1702611" y="3223762"/>
                <a:ext cx="91534" cy="142091"/>
              </a:xfrm>
              <a:custGeom>
                <a:avLst/>
                <a:gdLst/>
                <a:ahLst/>
                <a:cxnLst/>
                <a:rect l="l" t="t" r="r" b="b"/>
                <a:pathLst>
                  <a:path w="91534" h="142091" extrusionOk="0">
                    <a:moveTo>
                      <a:pt x="91534" y="137481"/>
                    </a:moveTo>
                    <a:cubicBezTo>
                      <a:pt x="80622" y="85929"/>
                      <a:pt x="60019" y="32213"/>
                      <a:pt x="22296" y="4743"/>
                    </a:cubicBezTo>
                    <a:cubicBezTo>
                      <a:pt x="15899" y="134"/>
                      <a:pt x="6491" y="-2971"/>
                      <a:pt x="3010" y="4461"/>
                    </a:cubicBezTo>
                    <a:cubicBezTo>
                      <a:pt x="1317" y="8035"/>
                      <a:pt x="1976" y="12833"/>
                      <a:pt x="3010" y="17067"/>
                    </a:cubicBezTo>
                    <a:cubicBezTo>
                      <a:pt x="8184" y="37387"/>
                      <a:pt x="22296" y="52721"/>
                      <a:pt x="35654" y="66832"/>
                    </a:cubicBezTo>
                    <a:cubicBezTo>
                      <a:pt x="25306" y="57048"/>
                      <a:pt x="11195" y="54320"/>
                      <a:pt x="0" y="59965"/>
                    </a:cubicBezTo>
                    <a:cubicBezTo>
                      <a:pt x="188" y="72853"/>
                      <a:pt x="10725" y="82354"/>
                      <a:pt x="20038" y="89221"/>
                    </a:cubicBezTo>
                    <a:cubicBezTo>
                      <a:pt x="43651" y="106813"/>
                      <a:pt x="67263" y="124499"/>
                      <a:pt x="90876" y="14209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16" name="Google Shape;17616;p37"/>
              <p:cNvSpPr/>
              <p:nvPr/>
            </p:nvSpPr>
            <p:spPr>
              <a:xfrm>
                <a:off x="1713457" y="3388168"/>
                <a:ext cx="106746" cy="68657"/>
              </a:xfrm>
              <a:custGeom>
                <a:avLst/>
                <a:gdLst/>
                <a:ahLst/>
                <a:cxnLst/>
                <a:rect l="l" t="t" r="r" b="b"/>
                <a:pathLst>
                  <a:path w="106746" h="68657" extrusionOk="0">
                    <a:moveTo>
                      <a:pt x="106746" y="46265"/>
                    </a:moveTo>
                    <a:cubicBezTo>
                      <a:pt x="80030" y="20018"/>
                      <a:pt x="47386" y="3649"/>
                      <a:pt x="14648" y="168"/>
                    </a:cubicBezTo>
                    <a:cubicBezTo>
                      <a:pt x="9097" y="-396"/>
                      <a:pt x="2324" y="168"/>
                      <a:pt x="443" y="6471"/>
                    </a:cubicBezTo>
                    <a:cubicBezTo>
                      <a:pt x="-2003" y="14562"/>
                      <a:pt x="6181" y="22275"/>
                      <a:pt x="12861" y="26133"/>
                    </a:cubicBezTo>
                    <a:cubicBezTo>
                      <a:pt x="24620" y="32718"/>
                      <a:pt x="36567" y="38738"/>
                      <a:pt x="48703" y="44007"/>
                    </a:cubicBezTo>
                    <a:cubicBezTo>
                      <a:pt x="39671" y="40338"/>
                      <a:pt x="29982" y="40808"/>
                      <a:pt x="21704" y="45229"/>
                    </a:cubicBezTo>
                    <a:cubicBezTo>
                      <a:pt x="17188" y="47676"/>
                      <a:pt x="12672" y="52662"/>
                      <a:pt x="13801" y="58965"/>
                    </a:cubicBezTo>
                    <a:cubicBezTo>
                      <a:pt x="15212" y="66773"/>
                      <a:pt x="23585" y="68748"/>
                      <a:pt x="29888" y="68654"/>
                    </a:cubicBezTo>
                    <a:cubicBezTo>
                      <a:pt x="55664" y="68278"/>
                      <a:pt x="81064" y="63668"/>
                      <a:pt x="105241" y="5510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17" name="Google Shape;17617;p37"/>
              <p:cNvSpPr/>
              <p:nvPr/>
            </p:nvSpPr>
            <p:spPr>
              <a:xfrm>
                <a:off x="1762050" y="3512829"/>
                <a:ext cx="93054" cy="76735"/>
              </a:xfrm>
              <a:custGeom>
                <a:avLst/>
                <a:gdLst/>
                <a:ahLst/>
                <a:cxnLst/>
                <a:rect l="l" t="t" r="r" b="b"/>
                <a:pathLst>
                  <a:path w="93054" h="76735" extrusionOk="0">
                    <a:moveTo>
                      <a:pt x="84494" y="3355"/>
                    </a:moveTo>
                    <a:cubicBezTo>
                      <a:pt x="61352" y="-4736"/>
                      <a:pt x="35670" y="3167"/>
                      <a:pt x="14126" y="12668"/>
                    </a:cubicBezTo>
                    <a:cubicBezTo>
                      <a:pt x="9423" y="14738"/>
                      <a:pt x="4625" y="17372"/>
                      <a:pt x="1897" y="22452"/>
                    </a:cubicBezTo>
                    <a:cubicBezTo>
                      <a:pt x="-831" y="27532"/>
                      <a:pt x="-831" y="35622"/>
                      <a:pt x="3308" y="39762"/>
                    </a:cubicBezTo>
                    <a:cubicBezTo>
                      <a:pt x="6318" y="42866"/>
                      <a:pt x="10364" y="43054"/>
                      <a:pt x="14126" y="43054"/>
                    </a:cubicBezTo>
                    <a:cubicBezTo>
                      <a:pt x="21841" y="43148"/>
                      <a:pt x="29555" y="43242"/>
                      <a:pt x="37175" y="43430"/>
                    </a:cubicBezTo>
                    <a:cubicBezTo>
                      <a:pt x="35105" y="49639"/>
                      <a:pt x="29931" y="53026"/>
                      <a:pt x="26638" y="58200"/>
                    </a:cubicBezTo>
                    <a:cubicBezTo>
                      <a:pt x="23346" y="63374"/>
                      <a:pt x="22781" y="73064"/>
                      <a:pt x="28050" y="75980"/>
                    </a:cubicBezTo>
                    <a:cubicBezTo>
                      <a:pt x="30872" y="77579"/>
                      <a:pt x="33976" y="76356"/>
                      <a:pt x="36704" y="74945"/>
                    </a:cubicBezTo>
                    <a:cubicBezTo>
                      <a:pt x="58247" y="63939"/>
                      <a:pt x="79696" y="47005"/>
                      <a:pt x="93055" y="2367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18" name="Google Shape;17618;p37"/>
              <p:cNvSpPr/>
              <p:nvPr/>
            </p:nvSpPr>
            <p:spPr>
              <a:xfrm>
                <a:off x="1795780" y="3618065"/>
                <a:ext cx="101375" cy="94655"/>
              </a:xfrm>
              <a:custGeom>
                <a:avLst/>
                <a:gdLst/>
                <a:ahLst/>
                <a:cxnLst/>
                <a:rect l="l" t="t" r="r" b="b"/>
                <a:pathLst>
                  <a:path w="101375" h="94655" extrusionOk="0">
                    <a:moveTo>
                      <a:pt x="88111" y="0"/>
                    </a:moveTo>
                    <a:cubicBezTo>
                      <a:pt x="62053" y="6115"/>
                      <a:pt x="38064" y="19473"/>
                      <a:pt x="13135" y="29822"/>
                    </a:cubicBezTo>
                    <a:cubicBezTo>
                      <a:pt x="5514" y="33020"/>
                      <a:pt x="-3611" y="42146"/>
                      <a:pt x="1469" y="50800"/>
                    </a:cubicBezTo>
                    <a:cubicBezTo>
                      <a:pt x="4009" y="55034"/>
                      <a:pt x="8713" y="56068"/>
                      <a:pt x="12758" y="56163"/>
                    </a:cubicBezTo>
                    <a:cubicBezTo>
                      <a:pt x="23953" y="56444"/>
                      <a:pt x="34959" y="53434"/>
                      <a:pt x="44555" y="47508"/>
                    </a:cubicBezTo>
                    <a:cubicBezTo>
                      <a:pt x="38723" y="55974"/>
                      <a:pt x="32984" y="64441"/>
                      <a:pt x="27152" y="72814"/>
                    </a:cubicBezTo>
                    <a:cubicBezTo>
                      <a:pt x="24517" y="76576"/>
                      <a:pt x="21789" y="81280"/>
                      <a:pt x="22824" y="86454"/>
                    </a:cubicBezTo>
                    <a:cubicBezTo>
                      <a:pt x="23953" y="91722"/>
                      <a:pt x="28939" y="94921"/>
                      <a:pt x="33172" y="94638"/>
                    </a:cubicBezTo>
                    <a:cubicBezTo>
                      <a:pt x="37405" y="94357"/>
                      <a:pt x="41169" y="91534"/>
                      <a:pt x="44555" y="88712"/>
                    </a:cubicBezTo>
                    <a:cubicBezTo>
                      <a:pt x="66286" y="70744"/>
                      <a:pt x="85477" y="48448"/>
                      <a:pt x="101376" y="2276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19" name="Google Shape;17619;p37"/>
              <p:cNvSpPr/>
              <p:nvPr/>
            </p:nvSpPr>
            <p:spPr>
              <a:xfrm>
                <a:off x="1844390" y="3744407"/>
                <a:ext cx="100744" cy="85722"/>
              </a:xfrm>
              <a:custGeom>
                <a:avLst/>
                <a:gdLst/>
                <a:ahLst/>
                <a:cxnLst/>
                <a:rect l="l" t="t" r="r" b="b"/>
                <a:pathLst>
                  <a:path w="100744" h="85722" extrusionOk="0">
                    <a:moveTo>
                      <a:pt x="90208" y="0"/>
                    </a:moveTo>
                    <a:cubicBezTo>
                      <a:pt x="62268" y="565"/>
                      <a:pt x="34798" y="8091"/>
                      <a:pt x="10057" y="22014"/>
                    </a:cubicBezTo>
                    <a:cubicBezTo>
                      <a:pt x="4224" y="25306"/>
                      <a:pt x="-2361" y="32268"/>
                      <a:pt x="838" y="39794"/>
                    </a:cubicBezTo>
                    <a:cubicBezTo>
                      <a:pt x="3190" y="45344"/>
                      <a:pt x="9211" y="46191"/>
                      <a:pt x="14102" y="46002"/>
                    </a:cubicBezTo>
                    <a:cubicBezTo>
                      <a:pt x="26614" y="45438"/>
                      <a:pt x="38938" y="42616"/>
                      <a:pt x="50603" y="37818"/>
                    </a:cubicBezTo>
                    <a:cubicBezTo>
                      <a:pt x="45053" y="45250"/>
                      <a:pt x="39408" y="52682"/>
                      <a:pt x="33858" y="60113"/>
                    </a:cubicBezTo>
                    <a:cubicBezTo>
                      <a:pt x="31129" y="63782"/>
                      <a:pt x="28213" y="67733"/>
                      <a:pt x="27460" y="72814"/>
                    </a:cubicBezTo>
                    <a:cubicBezTo>
                      <a:pt x="26708" y="77894"/>
                      <a:pt x="29060" y="84385"/>
                      <a:pt x="33199" y="85514"/>
                    </a:cubicBezTo>
                    <a:cubicBezTo>
                      <a:pt x="36116" y="86361"/>
                      <a:pt x="38938" y="84479"/>
                      <a:pt x="41384" y="82597"/>
                    </a:cubicBezTo>
                    <a:cubicBezTo>
                      <a:pt x="65184" y="63877"/>
                      <a:pt x="85504" y="38947"/>
                      <a:pt x="100744" y="969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20" name="Google Shape;17620;p37"/>
              <p:cNvSpPr/>
              <p:nvPr/>
            </p:nvSpPr>
            <p:spPr>
              <a:xfrm>
                <a:off x="1871617" y="3851370"/>
                <a:ext cx="91579" cy="92630"/>
              </a:xfrm>
              <a:custGeom>
                <a:avLst/>
                <a:gdLst/>
                <a:ahLst/>
                <a:cxnLst/>
                <a:rect l="l" t="t" r="r" b="b"/>
                <a:pathLst>
                  <a:path w="91579" h="92630" extrusionOk="0">
                    <a:moveTo>
                      <a:pt x="88851" y="0"/>
                    </a:moveTo>
                    <a:cubicBezTo>
                      <a:pt x="67496" y="2540"/>
                      <a:pt x="46612" y="8937"/>
                      <a:pt x="27327" y="19097"/>
                    </a:cubicBezTo>
                    <a:cubicBezTo>
                      <a:pt x="17167" y="24459"/>
                      <a:pt x="6631" y="32079"/>
                      <a:pt x="892" y="43180"/>
                    </a:cubicBezTo>
                    <a:cubicBezTo>
                      <a:pt x="-2024" y="48918"/>
                      <a:pt x="2679" y="56726"/>
                      <a:pt x="8230" y="55692"/>
                    </a:cubicBezTo>
                    <a:cubicBezTo>
                      <a:pt x="20930" y="53340"/>
                      <a:pt x="33159" y="49012"/>
                      <a:pt x="44637" y="42615"/>
                    </a:cubicBezTo>
                    <a:cubicBezTo>
                      <a:pt x="36828" y="52117"/>
                      <a:pt x="30431" y="63406"/>
                      <a:pt x="25822" y="75824"/>
                    </a:cubicBezTo>
                    <a:cubicBezTo>
                      <a:pt x="24599" y="79210"/>
                      <a:pt x="23470" y="83067"/>
                      <a:pt x="24599" y="86830"/>
                    </a:cubicBezTo>
                    <a:cubicBezTo>
                      <a:pt x="27421" y="96143"/>
                      <a:pt x="38522" y="92757"/>
                      <a:pt x="44448" y="87019"/>
                    </a:cubicBezTo>
                    <a:cubicBezTo>
                      <a:pt x="64298" y="67921"/>
                      <a:pt x="80385" y="43180"/>
                      <a:pt x="91579" y="1505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21" name="Google Shape;17621;p37"/>
              <p:cNvSpPr/>
              <p:nvPr/>
            </p:nvSpPr>
            <p:spPr>
              <a:xfrm>
                <a:off x="1803270" y="3267354"/>
                <a:ext cx="71520" cy="138950"/>
              </a:xfrm>
              <a:custGeom>
                <a:avLst/>
                <a:gdLst/>
                <a:ahLst/>
                <a:cxnLst/>
                <a:rect l="l" t="t" r="r" b="b"/>
                <a:pathLst>
                  <a:path w="71520" h="138950" extrusionOk="0">
                    <a:moveTo>
                      <a:pt x="0" y="126439"/>
                    </a:moveTo>
                    <a:cubicBezTo>
                      <a:pt x="659" y="93419"/>
                      <a:pt x="8749" y="66231"/>
                      <a:pt x="9407" y="33211"/>
                    </a:cubicBezTo>
                    <a:cubicBezTo>
                      <a:pt x="9596" y="24086"/>
                      <a:pt x="9878" y="14491"/>
                      <a:pt x="14017" y="7247"/>
                    </a:cubicBezTo>
                    <a:cubicBezTo>
                      <a:pt x="18156" y="98"/>
                      <a:pt x="27469" y="-2913"/>
                      <a:pt x="33114" y="3578"/>
                    </a:cubicBezTo>
                    <a:cubicBezTo>
                      <a:pt x="36407" y="7435"/>
                      <a:pt x="37441" y="13362"/>
                      <a:pt x="38194" y="18724"/>
                    </a:cubicBezTo>
                    <a:cubicBezTo>
                      <a:pt x="40452" y="35940"/>
                      <a:pt x="41393" y="53249"/>
                      <a:pt x="41110" y="70371"/>
                    </a:cubicBezTo>
                    <a:cubicBezTo>
                      <a:pt x="43274" y="62375"/>
                      <a:pt x="45626" y="53908"/>
                      <a:pt x="50988" y="48828"/>
                    </a:cubicBezTo>
                    <a:cubicBezTo>
                      <a:pt x="56350" y="43747"/>
                      <a:pt x="65664" y="43936"/>
                      <a:pt x="69709" y="51367"/>
                    </a:cubicBezTo>
                    <a:cubicBezTo>
                      <a:pt x="75259" y="61716"/>
                      <a:pt x="66981" y="73287"/>
                      <a:pt x="59361" y="79872"/>
                    </a:cubicBezTo>
                    <a:cubicBezTo>
                      <a:pt x="37724" y="98593"/>
                      <a:pt x="25682" y="120230"/>
                      <a:pt x="4045" y="13895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22" name="Google Shape;17622;p37"/>
              <p:cNvSpPr/>
              <p:nvPr/>
            </p:nvSpPr>
            <p:spPr>
              <a:xfrm>
                <a:off x="1831210" y="3385096"/>
                <a:ext cx="101317" cy="86683"/>
              </a:xfrm>
              <a:custGeom>
                <a:avLst/>
                <a:gdLst/>
                <a:ahLst/>
                <a:cxnLst/>
                <a:rect l="l" t="t" r="r" b="b"/>
                <a:pathLst>
                  <a:path w="101317" h="86683" extrusionOk="0">
                    <a:moveTo>
                      <a:pt x="0" y="69562"/>
                    </a:moveTo>
                    <a:cubicBezTo>
                      <a:pt x="11759" y="38048"/>
                      <a:pt x="37535" y="12272"/>
                      <a:pt x="65287" y="512"/>
                    </a:cubicBezTo>
                    <a:cubicBezTo>
                      <a:pt x="71966" y="-2310"/>
                      <a:pt x="78457" y="7098"/>
                      <a:pt x="75165" y="14811"/>
                    </a:cubicBezTo>
                    <a:cubicBezTo>
                      <a:pt x="71872" y="22243"/>
                      <a:pt x="67921" y="29205"/>
                      <a:pt x="63406" y="35413"/>
                    </a:cubicBezTo>
                    <a:cubicBezTo>
                      <a:pt x="75259" y="30334"/>
                      <a:pt x="88900" y="30428"/>
                      <a:pt x="101317" y="35790"/>
                    </a:cubicBezTo>
                    <a:cubicBezTo>
                      <a:pt x="98401" y="47267"/>
                      <a:pt x="87583" y="51594"/>
                      <a:pt x="78081" y="54511"/>
                    </a:cubicBezTo>
                    <a:cubicBezTo>
                      <a:pt x="57479" y="60813"/>
                      <a:pt x="28787" y="80381"/>
                      <a:pt x="8184" y="8668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23" name="Google Shape;17623;p37"/>
              <p:cNvSpPr/>
              <p:nvPr/>
            </p:nvSpPr>
            <p:spPr>
              <a:xfrm>
                <a:off x="1865547" y="3495329"/>
                <a:ext cx="106448" cy="62810"/>
              </a:xfrm>
              <a:custGeom>
                <a:avLst/>
                <a:gdLst/>
                <a:ahLst/>
                <a:cxnLst/>
                <a:rect l="l" t="t" r="r" b="b"/>
                <a:pathLst>
                  <a:path w="106448" h="62810" extrusionOk="0">
                    <a:moveTo>
                      <a:pt x="0" y="43808"/>
                    </a:moveTo>
                    <a:cubicBezTo>
                      <a:pt x="25776" y="18784"/>
                      <a:pt x="81656" y="-8497"/>
                      <a:pt x="96520" y="2510"/>
                    </a:cubicBezTo>
                    <a:cubicBezTo>
                      <a:pt x="101224" y="20760"/>
                      <a:pt x="83914" y="27157"/>
                      <a:pt x="73096" y="32425"/>
                    </a:cubicBezTo>
                    <a:cubicBezTo>
                      <a:pt x="76294" y="40234"/>
                      <a:pt x="84855" y="40234"/>
                      <a:pt x="91722" y="40421"/>
                    </a:cubicBezTo>
                    <a:cubicBezTo>
                      <a:pt x="98496" y="40610"/>
                      <a:pt x="107715" y="45972"/>
                      <a:pt x="106304" y="54156"/>
                    </a:cubicBezTo>
                    <a:cubicBezTo>
                      <a:pt x="105269" y="60365"/>
                      <a:pt x="98872" y="61682"/>
                      <a:pt x="93698" y="61776"/>
                    </a:cubicBezTo>
                    <a:cubicBezTo>
                      <a:pt x="67639" y="62435"/>
                      <a:pt x="30480" y="62059"/>
                      <a:pt x="4422" y="6281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24" name="Google Shape;17624;p37"/>
              <p:cNvSpPr/>
              <p:nvPr/>
            </p:nvSpPr>
            <p:spPr>
              <a:xfrm>
                <a:off x="1894146" y="3607368"/>
                <a:ext cx="105559" cy="61535"/>
              </a:xfrm>
              <a:custGeom>
                <a:avLst/>
                <a:gdLst/>
                <a:ahLst/>
                <a:cxnLst/>
                <a:rect l="l" t="t" r="r" b="b"/>
                <a:pathLst>
                  <a:path w="105559" h="61535" extrusionOk="0">
                    <a:moveTo>
                      <a:pt x="0" y="12768"/>
                    </a:moveTo>
                    <a:cubicBezTo>
                      <a:pt x="29351" y="3830"/>
                      <a:pt x="59925" y="-5013"/>
                      <a:pt x="90593" y="3360"/>
                    </a:cubicBezTo>
                    <a:cubicBezTo>
                      <a:pt x="94732" y="4489"/>
                      <a:pt x="99060" y="6182"/>
                      <a:pt x="102164" y="9945"/>
                    </a:cubicBezTo>
                    <a:cubicBezTo>
                      <a:pt x="105269" y="13802"/>
                      <a:pt x="106304" y="20482"/>
                      <a:pt x="103481" y="23962"/>
                    </a:cubicBezTo>
                    <a:cubicBezTo>
                      <a:pt x="101882" y="25844"/>
                      <a:pt x="99530" y="26314"/>
                      <a:pt x="97366" y="26784"/>
                    </a:cubicBezTo>
                    <a:cubicBezTo>
                      <a:pt x="86924" y="28854"/>
                      <a:pt x="76482" y="31018"/>
                      <a:pt x="66134" y="33087"/>
                    </a:cubicBezTo>
                    <a:cubicBezTo>
                      <a:pt x="79210" y="39955"/>
                      <a:pt x="92287" y="46916"/>
                      <a:pt x="105363" y="53784"/>
                    </a:cubicBezTo>
                    <a:cubicBezTo>
                      <a:pt x="106774" y="59428"/>
                      <a:pt x="100283" y="61874"/>
                      <a:pt x="95579" y="61498"/>
                    </a:cubicBezTo>
                    <a:cubicBezTo>
                      <a:pt x="66887" y="59334"/>
                      <a:pt x="38194" y="54631"/>
                      <a:pt x="9689" y="4729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25" name="Google Shape;17625;p37"/>
              <p:cNvSpPr/>
              <p:nvPr/>
            </p:nvSpPr>
            <p:spPr>
              <a:xfrm>
                <a:off x="1929988" y="3717057"/>
                <a:ext cx="104072" cy="60557"/>
              </a:xfrm>
              <a:custGeom>
                <a:avLst/>
                <a:gdLst/>
                <a:ahLst/>
                <a:cxnLst/>
                <a:rect l="l" t="t" r="r" b="b"/>
                <a:pathLst>
                  <a:path w="104072" h="60557" extrusionOk="0">
                    <a:moveTo>
                      <a:pt x="0" y="24904"/>
                    </a:moveTo>
                    <a:cubicBezTo>
                      <a:pt x="27375" y="1856"/>
                      <a:pt x="63500" y="-5576"/>
                      <a:pt x="97555" y="4208"/>
                    </a:cubicBezTo>
                    <a:cubicBezTo>
                      <a:pt x="104140" y="6089"/>
                      <a:pt x="106398" y="16813"/>
                      <a:pt x="101223" y="21517"/>
                    </a:cubicBezTo>
                    <a:cubicBezTo>
                      <a:pt x="98778" y="23681"/>
                      <a:pt x="96143" y="25469"/>
                      <a:pt x="93321" y="26785"/>
                    </a:cubicBezTo>
                    <a:cubicBezTo>
                      <a:pt x="87771" y="29325"/>
                      <a:pt x="87300" y="38827"/>
                      <a:pt x="92569" y="43342"/>
                    </a:cubicBezTo>
                    <a:lnTo>
                      <a:pt x="92569" y="43342"/>
                    </a:lnTo>
                    <a:cubicBezTo>
                      <a:pt x="98966" y="48705"/>
                      <a:pt x="96708" y="60558"/>
                      <a:pt x="89276" y="60558"/>
                    </a:cubicBezTo>
                    <a:cubicBezTo>
                      <a:pt x="83161" y="60558"/>
                      <a:pt x="76670" y="59053"/>
                      <a:pt x="70556" y="57548"/>
                    </a:cubicBezTo>
                    <a:cubicBezTo>
                      <a:pt x="47789" y="51715"/>
                      <a:pt x="25023" y="45882"/>
                      <a:pt x="2352" y="3995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26" name="Google Shape;17626;p37"/>
              <p:cNvSpPr/>
              <p:nvPr/>
            </p:nvSpPr>
            <p:spPr>
              <a:xfrm>
                <a:off x="1955294" y="3824502"/>
                <a:ext cx="102397" cy="68196"/>
              </a:xfrm>
              <a:custGeom>
                <a:avLst/>
                <a:gdLst/>
                <a:ahLst/>
                <a:cxnLst/>
                <a:rect l="l" t="t" r="r" b="b"/>
                <a:pathLst>
                  <a:path w="102397" h="68196" extrusionOk="0">
                    <a:moveTo>
                      <a:pt x="0" y="4101"/>
                    </a:moveTo>
                    <a:cubicBezTo>
                      <a:pt x="26435" y="-2578"/>
                      <a:pt x="54751" y="-1073"/>
                      <a:pt x="81750" y="8428"/>
                    </a:cubicBezTo>
                    <a:cubicBezTo>
                      <a:pt x="92098" y="12097"/>
                      <a:pt x="104892" y="22445"/>
                      <a:pt x="101976" y="34675"/>
                    </a:cubicBezTo>
                    <a:cubicBezTo>
                      <a:pt x="100000" y="42766"/>
                      <a:pt x="91910" y="45399"/>
                      <a:pt x="84949" y="44553"/>
                    </a:cubicBezTo>
                    <a:cubicBezTo>
                      <a:pt x="77987" y="43706"/>
                      <a:pt x="70932" y="40696"/>
                      <a:pt x="64064" y="41919"/>
                    </a:cubicBezTo>
                    <a:cubicBezTo>
                      <a:pt x="74507" y="49539"/>
                      <a:pt x="84854" y="57065"/>
                      <a:pt x="95297" y="64685"/>
                    </a:cubicBezTo>
                    <a:cubicBezTo>
                      <a:pt x="95862" y="68448"/>
                      <a:pt x="91158" y="68824"/>
                      <a:pt x="88241" y="67507"/>
                    </a:cubicBezTo>
                    <a:cubicBezTo>
                      <a:pt x="63782" y="56877"/>
                      <a:pt x="39229" y="46246"/>
                      <a:pt x="14769" y="3571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27" name="Google Shape;17627;p37"/>
              <p:cNvSpPr/>
              <p:nvPr/>
            </p:nvSpPr>
            <p:spPr>
              <a:xfrm>
                <a:off x="1980223" y="3921361"/>
                <a:ext cx="79102" cy="76601"/>
              </a:xfrm>
              <a:custGeom>
                <a:avLst/>
                <a:gdLst/>
                <a:ahLst/>
                <a:cxnLst/>
                <a:rect l="l" t="t" r="r" b="b"/>
                <a:pathLst>
                  <a:path w="79102" h="76601" extrusionOk="0">
                    <a:moveTo>
                      <a:pt x="0" y="0"/>
                    </a:moveTo>
                    <a:cubicBezTo>
                      <a:pt x="24742" y="9595"/>
                      <a:pt x="48260" y="25494"/>
                      <a:pt x="68580" y="46284"/>
                    </a:cubicBezTo>
                    <a:cubicBezTo>
                      <a:pt x="72437" y="50235"/>
                      <a:pt x="76294" y="54563"/>
                      <a:pt x="78176" y="60207"/>
                    </a:cubicBezTo>
                    <a:cubicBezTo>
                      <a:pt x="80057" y="65852"/>
                      <a:pt x="79117" y="73095"/>
                      <a:pt x="74977" y="75635"/>
                    </a:cubicBezTo>
                    <a:cubicBezTo>
                      <a:pt x="70274" y="78552"/>
                      <a:pt x="64347" y="74318"/>
                      <a:pt x="59737" y="70179"/>
                    </a:cubicBezTo>
                    <a:cubicBezTo>
                      <a:pt x="43651" y="55879"/>
                      <a:pt x="27846" y="40922"/>
                      <a:pt x="12418" y="2540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28" name="Google Shape;17628;p37"/>
              <p:cNvSpPr/>
              <p:nvPr/>
            </p:nvSpPr>
            <p:spPr>
              <a:xfrm>
                <a:off x="1949797" y="3939517"/>
                <a:ext cx="44161" cy="59411"/>
              </a:xfrm>
              <a:custGeom>
                <a:avLst/>
                <a:gdLst/>
                <a:ahLst/>
                <a:cxnLst/>
                <a:rect l="l" t="t" r="r" b="b"/>
                <a:pathLst>
                  <a:path w="44161" h="59411" extrusionOk="0">
                    <a:moveTo>
                      <a:pt x="44162" y="7337"/>
                    </a:moveTo>
                    <a:cubicBezTo>
                      <a:pt x="42656" y="26623"/>
                      <a:pt x="30615" y="40640"/>
                      <a:pt x="19232" y="52964"/>
                    </a:cubicBezTo>
                    <a:cubicBezTo>
                      <a:pt x="13870" y="58702"/>
                      <a:pt x="3804" y="63218"/>
                      <a:pt x="606" y="54657"/>
                    </a:cubicBezTo>
                    <a:cubicBezTo>
                      <a:pt x="-1088" y="50047"/>
                      <a:pt x="1076" y="45155"/>
                      <a:pt x="3334" y="41392"/>
                    </a:cubicBezTo>
                    <a:cubicBezTo>
                      <a:pt x="12553" y="25682"/>
                      <a:pt x="23654" y="11665"/>
                      <a:pt x="36165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7629" name="Google Shape;17629;p37"/>
            <p:cNvGrpSpPr/>
            <p:nvPr/>
          </p:nvGrpSpPr>
          <p:grpSpPr>
            <a:xfrm>
              <a:off x="331250" y="4256698"/>
              <a:ext cx="381967" cy="1552290"/>
              <a:chOff x="1781700" y="3344148"/>
              <a:chExt cx="381967" cy="1552290"/>
            </a:xfrm>
          </p:grpSpPr>
          <p:sp>
            <p:nvSpPr>
              <p:cNvPr id="17630" name="Google Shape;17630;p37"/>
              <p:cNvSpPr/>
              <p:nvPr/>
            </p:nvSpPr>
            <p:spPr>
              <a:xfrm>
                <a:off x="1858962" y="4450715"/>
                <a:ext cx="118721" cy="438667"/>
              </a:xfrm>
              <a:custGeom>
                <a:avLst/>
                <a:gdLst/>
                <a:ahLst/>
                <a:cxnLst/>
                <a:rect l="l" t="t" r="r" b="b"/>
                <a:pathLst>
                  <a:path w="118721" h="438667" extrusionOk="0">
                    <a:moveTo>
                      <a:pt x="34996" y="438667"/>
                    </a:moveTo>
                    <a:cubicBezTo>
                      <a:pt x="32268" y="291535"/>
                      <a:pt x="20602" y="145062"/>
                      <a:pt x="0" y="0"/>
                    </a:cubicBezTo>
                    <a:cubicBezTo>
                      <a:pt x="53246" y="128506"/>
                      <a:pt x="93039" y="262090"/>
                      <a:pt x="118721" y="39831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31" name="Google Shape;17631;p37"/>
              <p:cNvSpPr/>
              <p:nvPr/>
            </p:nvSpPr>
            <p:spPr>
              <a:xfrm>
                <a:off x="1913525" y="4176866"/>
                <a:ext cx="180810" cy="719572"/>
              </a:xfrm>
              <a:custGeom>
                <a:avLst/>
                <a:gdLst/>
                <a:ahLst/>
                <a:cxnLst/>
                <a:rect l="l" t="t" r="r" b="b"/>
                <a:pathLst>
                  <a:path w="180810" h="719572" extrusionOk="0">
                    <a:moveTo>
                      <a:pt x="40922" y="719573"/>
                    </a:moveTo>
                    <a:cubicBezTo>
                      <a:pt x="56350" y="477802"/>
                      <a:pt x="42615" y="236220"/>
                      <a:pt x="0" y="0"/>
                    </a:cubicBezTo>
                    <a:cubicBezTo>
                      <a:pt x="90875" y="205928"/>
                      <a:pt x="151742" y="423428"/>
                      <a:pt x="180810" y="64572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32" name="Google Shape;17632;p37"/>
              <p:cNvSpPr/>
              <p:nvPr/>
            </p:nvSpPr>
            <p:spPr>
              <a:xfrm>
                <a:off x="2052378" y="4330771"/>
                <a:ext cx="111289" cy="502731"/>
              </a:xfrm>
              <a:custGeom>
                <a:avLst/>
                <a:gdLst/>
                <a:ahLst/>
                <a:cxnLst/>
                <a:rect l="l" t="t" r="r" b="b"/>
                <a:pathLst>
                  <a:path w="111289" h="502731" extrusionOk="0">
                    <a:moveTo>
                      <a:pt x="0" y="502732"/>
                    </a:moveTo>
                    <a:cubicBezTo>
                      <a:pt x="12795" y="335092"/>
                      <a:pt x="19473" y="167358"/>
                      <a:pt x="20226" y="0"/>
                    </a:cubicBezTo>
                    <a:cubicBezTo>
                      <a:pt x="50612" y="155222"/>
                      <a:pt x="80904" y="310444"/>
                      <a:pt x="111290" y="46566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33" name="Google Shape;17633;p37"/>
              <p:cNvSpPr/>
              <p:nvPr/>
            </p:nvSpPr>
            <p:spPr>
              <a:xfrm>
                <a:off x="1781700" y="3344148"/>
                <a:ext cx="267953" cy="1295535"/>
              </a:xfrm>
              <a:custGeom>
                <a:avLst/>
                <a:gdLst/>
                <a:ahLst/>
                <a:cxnLst/>
                <a:rect l="l" t="t" r="r" b="b"/>
                <a:pathLst>
                  <a:path w="267953" h="1295535" extrusionOk="0">
                    <a:moveTo>
                      <a:pt x="251581" y="1293022"/>
                    </a:moveTo>
                    <a:cubicBezTo>
                      <a:pt x="264187" y="1206756"/>
                      <a:pt x="269267" y="1119644"/>
                      <a:pt x="267668" y="1032531"/>
                    </a:cubicBezTo>
                    <a:cubicBezTo>
                      <a:pt x="266068" y="945418"/>
                      <a:pt x="257978" y="858400"/>
                      <a:pt x="244714" y="772322"/>
                    </a:cubicBezTo>
                    <a:cubicBezTo>
                      <a:pt x="231449" y="686244"/>
                      <a:pt x="212823" y="601013"/>
                      <a:pt x="190150" y="516911"/>
                    </a:cubicBezTo>
                    <a:cubicBezTo>
                      <a:pt x="167479" y="432809"/>
                      <a:pt x="141138" y="351247"/>
                      <a:pt x="111975" y="269966"/>
                    </a:cubicBezTo>
                    <a:cubicBezTo>
                      <a:pt x="82906" y="189251"/>
                      <a:pt x="51203" y="109476"/>
                      <a:pt x="18089" y="30266"/>
                    </a:cubicBezTo>
                    <a:cubicBezTo>
                      <a:pt x="14138" y="20764"/>
                      <a:pt x="10093" y="11263"/>
                      <a:pt x="6048" y="1761"/>
                    </a:cubicBezTo>
                    <a:cubicBezTo>
                      <a:pt x="4354" y="-2190"/>
                      <a:pt x="-1384" y="1197"/>
                      <a:pt x="309" y="5148"/>
                    </a:cubicBezTo>
                    <a:cubicBezTo>
                      <a:pt x="33612" y="83794"/>
                      <a:pt x="65691" y="163098"/>
                      <a:pt x="95230" y="243250"/>
                    </a:cubicBezTo>
                    <a:cubicBezTo>
                      <a:pt x="124769" y="323495"/>
                      <a:pt x="151769" y="404681"/>
                      <a:pt x="175005" y="486901"/>
                    </a:cubicBezTo>
                    <a:cubicBezTo>
                      <a:pt x="198241" y="569122"/>
                      <a:pt x="217902" y="653036"/>
                      <a:pt x="232390" y="737609"/>
                    </a:cubicBezTo>
                    <a:cubicBezTo>
                      <a:pt x="246877" y="822181"/>
                      <a:pt x="256755" y="910611"/>
                      <a:pt x="260048" y="997912"/>
                    </a:cubicBezTo>
                    <a:cubicBezTo>
                      <a:pt x="263340" y="1085213"/>
                      <a:pt x="260236" y="1171666"/>
                      <a:pt x="249700" y="1257933"/>
                    </a:cubicBezTo>
                    <a:cubicBezTo>
                      <a:pt x="248289" y="1269033"/>
                      <a:pt x="246783" y="1280228"/>
                      <a:pt x="245184" y="1291329"/>
                    </a:cubicBezTo>
                    <a:cubicBezTo>
                      <a:pt x="244526" y="1295562"/>
                      <a:pt x="251017" y="1297350"/>
                      <a:pt x="251581" y="1293116"/>
                    </a:cubicBezTo>
                    <a:lnTo>
                      <a:pt x="251581" y="129311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7634" name="Google Shape;17634;p37"/>
          <p:cNvGrpSpPr/>
          <p:nvPr/>
        </p:nvGrpSpPr>
        <p:grpSpPr>
          <a:xfrm>
            <a:off x="6762225" y="6361561"/>
            <a:ext cx="331396" cy="755767"/>
            <a:chOff x="7170984" y="4958832"/>
            <a:chExt cx="322579" cy="735659"/>
          </a:xfrm>
        </p:grpSpPr>
        <p:sp>
          <p:nvSpPr>
            <p:cNvPr id="17635" name="Google Shape;17635;p37"/>
            <p:cNvSpPr/>
            <p:nvPr/>
          </p:nvSpPr>
          <p:spPr>
            <a:xfrm>
              <a:off x="7170984" y="5222710"/>
              <a:ext cx="99557" cy="450803"/>
            </a:xfrm>
            <a:custGeom>
              <a:avLst/>
              <a:gdLst/>
              <a:ahLst/>
              <a:cxnLst/>
              <a:rect l="l" t="t" r="r" b="b"/>
              <a:pathLst>
                <a:path w="99557" h="450803" extrusionOk="0">
                  <a:moveTo>
                    <a:pt x="0" y="450803"/>
                  </a:moveTo>
                  <a:cubicBezTo>
                    <a:pt x="32362" y="301696"/>
                    <a:pt x="55033" y="151083"/>
                    <a:pt x="67921" y="0"/>
                  </a:cubicBezTo>
                  <a:cubicBezTo>
                    <a:pt x="93510" y="141958"/>
                    <a:pt x="103576" y="285797"/>
                    <a:pt x="98119" y="4292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36" name="Google Shape;17636;p37"/>
            <p:cNvSpPr/>
            <p:nvPr/>
          </p:nvSpPr>
          <p:spPr>
            <a:xfrm>
              <a:off x="7233167" y="4958832"/>
              <a:ext cx="176566" cy="735659"/>
            </a:xfrm>
            <a:custGeom>
              <a:avLst/>
              <a:gdLst/>
              <a:ahLst/>
              <a:cxnLst/>
              <a:rect l="l" t="t" r="r" b="b"/>
              <a:pathLst>
                <a:path w="176566" h="735659" extrusionOk="0">
                  <a:moveTo>
                    <a:pt x="0" y="735659"/>
                  </a:moveTo>
                  <a:cubicBezTo>
                    <a:pt x="74225" y="495206"/>
                    <a:pt x="117498" y="248073"/>
                    <a:pt x="128976" y="0"/>
                  </a:cubicBezTo>
                  <a:cubicBezTo>
                    <a:pt x="175824" y="228600"/>
                    <a:pt x="188148" y="461998"/>
                    <a:pt x="165664" y="69313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37" name="Google Shape;17637;p37"/>
            <p:cNvSpPr/>
            <p:nvPr/>
          </p:nvSpPr>
          <p:spPr>
            <a:xfrm>
              <a:off x="7351888" y="5150461"/>
              <a:ext cx="141675" cy="502826"/>
            </a:xfrm>
            <a:custGeom>
              <a:avLst/>
              <a:gdLst/>
              <a:ahLst/>
              <a:cxnLst/>
              <a:rect l="l" t="t" r="r" b="b"/>
              <a:pathLst>
                <a:path w="141675" h="502826" extrusionOk="0">
                  <a:moveTo>
                    <a:pt x="0" y="502826"/>
                  </a:moveTo>
                  <a:cubicBezTo>
                    <a:pt x="53622" y="336503"/>
                    <a:pt x="100941" y="168769"/>
                    <a:pt x="141676" y="0"/>
                  </a:cubicBezTo>
                  <a:cubicBezTo>
                    <a:pt x="136596" y="163595"/>
                    <a:pt x="131610" y="327284"/>
                    <a:pt x="126530" y="49087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7638" name="Google Shape;17638;p37"/>
          <p:cNvGrpSpPr/>
          <p:nvPr/>
        </p:nvGrpSpPr>
        <p:grpSpPr>
          <a:xfrm>
            <a:off x="6387815" y="6050978"/>
            <a:ext cx="614768" cy="2020151"/>
            <a:chOff x="968240" y="3165490"/>
            <a:chExt cx="544492" cy="1789222"/>
          </a:xfrm>
        </p:grpSpPr>
        <p:sp>
          <p:nvSpPr>
            <p:cNvPr id="17639" name="Google Shape;17639;p37"/>
            <p:cNvSpPr/>
            <p:nvPr/>
          </p:nvSpPr>
          <p:spPr>
            <a:xfrm>
              <a:off x="1113027" y="3736359"/>
              <a:ext cx="176664" cy="1218353"/>
            </a:xfrm>
            <a:custGeom>
              <a:avLst/>
              <a:gdLst/>
              <a:ahLst/>
              <a:cxnLst/>
              <a:rect l="l" t="t" r="r" b="b"/>
              <a:pathLst>
                <a:path w="176664" h="1218353" extrusionOk="0">
                  <a:moveTo>
                    <a:pt x="62646" y="1218353"/>
                  </a:moveTo>
                  <a:cubicBezTo>
                    <a:pt x="-31145" y="826723"/>
                    <a:pt x="-19104" y="378648"/>
                    <a:pt x="95290" y="0"/>
                  </a:cubicBezTo>
                  <a:cubicBezTo>
                    <a:pt x="28121" y="394076"/>
                    <a:pt x="57567" y="824747"/>
                    <a:pt x="176664" y="118909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640" name="Google Shape;17640;p37"/>
            <p:cNvGrpSpPr/>
            <p:nvPr/>
          </p:nvGrpSpPr>
          <p:grpSpPr>
            <a:xfrm>
              <a:off x="968240" y="3660065"/>
              <a:ext cx="184573" cy="1014306"/>
              <a:chOff x="9252090" y="5565140"/>
              <a:chExt cx="184573" cy="1014306"/>
            </a:xfrm>
          </p:grpSpPr>
          <p:sp>
            <p:nvSpPr>
              <p:cNvPr id="17641" name="Google Shape;17641;p37"/>
              <p:cNvSpPr/>
              <p:nvPr/>
            </p:nvSpPr>
            <p:spPr>
              <a:xfrm>
                <a:off x="9252090" y="5565140"/>
                <a:ext cx="184573" cy="1014306"/>
              </a:xfrm>
              <a:custGeom>
                <a:avLst/>
                <a:gdLst/>
                <a:ahLst/>
                <a:cxnLst/>
                <a:rect l="l" t="t" r="r" b="b"/>
                <a:pathLst>
                  <a:path w="184573" h="1014306" extrusionOk="0">
                    <a:moveTo>
                      <a:pt x="0" y="0"/>
                    </a:moveTo>
                    <a:cubicBezTo>
                      <a:pt x="13171" y="88712"/>
                      <a:pt x="8279" y="148919"/>
                      <a:pt x="8373" y="215523"/>
                    </a:cubicBezTo>
                    <a:cubicBezTo>
                      <a:pt x="8561" y="331517"/>
                      <a:pt x="26247" y="491349"/>
                      <a:pt x="59737" y="648358"/>
                    </a:cubicBezTo>
                    <a:cubicBezTo>
                      <a:pt x="93228" y="805368"/>
                      <a:pt x="142899" y="954946"/>
                      <a:pt x="184573" y="1014307"/>
                    </a:cubicBezTo>
                    <a:cubicBezTo>
                      <a:pt x="169145" y="951277"/>
                      <a:pt x="155787" y="885143"/>
                      <a:pt x="145439" y="820890"/>
                    </a:cubicBezTo>
                    <a:cubicBezTo>
                      <a:pt x="127753" y="710824"/>
                      <a:pt x="119568" y="610070"/>
                      <a:pt x="104704" y="502355"/>
                    </a:cubicBezTo>
                    <a:cubicBezTo>
                      <a:pt x="83632" y="349391"/>
                      <a:pt x="48824" y="175542"/>
                      <a:pt x="7714" y="3113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42" name="Google Shape;17642;p37"/>
              <p:cNvSpPr/>
              <p:nvPr/>
            </p:nvSpPr>
            <p:spPr>
              <a:xfrm>
                <a:off x="9252814" y="5580135"/>
                <a:ext cx="181538" cy="985993"/>
              </a:xfrm>
              <a:custGeom>
                <a:avLst/>
                <a:gdLst/>
                <a:ahLst/>
                <a:cxnLst/>
                <a:rect l="l" t="t" r="r" b="b"/>
                <a:pathLst>
                  <a:path w="181538" h="985993" extrusionOk="0">
                    <a:moveTo>
                      <a:pt x="123" y="5230"/>
                    </a:moveTo>
                    <a:cubicBezTo>
                      <a:pt x="15833" y="77102"/>
                      <a:pt x="27122" y="149916"/>
                      <a:pt x="35871" y="223011"/>
                    </a:cubicBezTo>
                    <a:cubicBezTo>
                      <a:pt x="43397" y="286135"/>
                      <a:pt x="48477" y="349541"/>
                      <a:pt x="55344" y="412759"/>
                    </a:cubicBezTo>
                    <a:cubicBezTo>
                      <a:pt x="67668" y="527059"/>
                      <a:pt x="86953" y="640888"/>
                      <a:pt x="111789" y="753119"/>
                    </a:cubicBezTo>
                    <a:cubicBezTo>
                      <a:pt x="128910" y="830542"/>
                      <a:pt x="148948" y="907400"/>
                      <a:pt x="173125" y="983036"/>
                    </a:cubicBezTo>
                    <a:cubicBezTo>
                      <a:pt x="174819" y="988210"/>
                      <a:pt x="183003" y="986046"/>
                      <a:pt x="181310" y="980778"/>
                    </a:cubicBezTo>
                    <a:cubicBezTo>
                      <a:pt x="139917" y="851426"/>
                      <a:pt x="110190" y="718312"/>
                      <a:pt x="87800" y="584444"/>
                    </a:cubicBezTo>
                    <a:cubicBezTo>
                      <a:pt x="79051" y="531857"/>
                      <a:pt x="71337" y="479081"/>
                      <a:pt x="65316" y="426118"/>
                    </a:cubicBezTo>
                    <a:cubicBezTo>
                      <a:pt x="58449" y="365722"/>
                      <a:pt x="53745" y="305138"/>
                      <a:pt x="46877" y="244742"/>
                    </a:cubicBezTo>
                    <a:cubicBezTo>
                      <a:pt x="37753" y="163651"/>
                      <a:pt x="25805" y="82841"/>
                      <a:pt x="8307" y="3066"/>
                    </a:cubicBezTo>
                    <a:cubicBezTo>
                      <a:pt x="7178" y="-2296"/>
                      <a:pt x="-1100" y="-38"/>
                      <a:pt x="123" y="5324"/>
                    </a:cubicBezTo>
                    <a:lnTo>
                      <a:pt x="123" y="532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7643" name="Google Shape;17643;p37"/>
              <p:cNvGrpSpPr/>
              <p:nvPr/>
            </p:nvGrpSpPr>
            <p:grpSpPr>
              <a:xfrm>
                <a:off x="9254348" y="5576805"/>
                <a:ext cx="163500" cy="970656"/>
                <a:chOff x="9254348" y="5576805"/>
                <a:chExt cx="163500" cy="970656"/>
              </a:xfrm>
            </p:grpSpPr>
            <p:sp>
              <p:nvSpPr>
                <p:cNvPr id="17644" name="Google Shape;17644;p37"/>
                <p:cNvSpPr/>
                <p:nvPr/>
              </p:nvSpPr>
              <p:spPr>
                <a:xfrm>
                  <a:off x="9260557" y="5660437"/>
                  <a:ext cx="157291" cy="887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291" h="887024" extrusionOk="0">
                      <a:moveTo>
                        <a:pt x="30010" y="361527"/>
                      </a:moveTo>
                      <a:cubicBezTo>
                        <a:pt x="53904" y="538950"/>
                        <a:pt x="102164" y="740081"/>
                        <a:pt x="153905" y="877994"/>
                      </a:cubicBezTo>
                      <a:cubicBezTo>
                        <a:pt x="155034" y="880910"/>
                        <a:pt x="156163" y="883920"/>
                        <a:pt x="157292" y="887024"/>
                      </a:cubicBezTo>
                      <a:cubicBezTo>
                        <a:pt x="120226" y="815246"/>
                        <a:pt x="79963" y="687023"/>
                        <a:pt x="51364" y="553155"/>
                      </a:cubicBezTo>
                      <a:cubicBezTo>
                        <a:pt x="17874" y="396146"/>
                        <a:pt x="94" y="236220"/>
                        <a:pt x="0" y="120321"/>
                      </a:cubicBezTo>
                      <a:cubicBezTo>
                        <a:pt x="0" y="80433"/>
                        <a:pt x="1599" y="42804"/>
                        <a:pt x="188" y="0"/>
                      </a:cubicBezTo>
                      <a:cubicBezTo>
                        <a:pt x="7996" y="117687"/>
                        <a:pt x="12324" y="229635"/>
                        <a:pt x="30010" y="36162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645" name="Google Shape;17645;p37"/>
                <p:cNvSpPr/>
                <p:nvPr/>
              </p:nvSpPr>
              <p:spPr>
                <a:xfrm>
                  <a:off x="9254348" y="5576805"/>
                  <a:ext cx="1411" cy="17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7215" extrusionOk="0">
                      <a:moveTo>
                        <a:pt x="1035" y="13547"/>
                      </a:moveTo>
                      <a:lnTo>
                        <a:pt x="0" y="0"/>
                      </a:lnTo>
                      <a:lnTo>
                        <a:pt x="0" y="282"/>
                      </a:lnTo>
                      <a:cubicBezTo>
                        <a:pt x="564" y="5927"/>
                        <a:pt x="1035" y="11571"/>
                        <a:pt x="1411" y="17216"/>
                      </a:cubicBezTo>
                      <a:cubicBezTo>
                        <a:pt x="1317" y="15993"/>
                        <a:pt x="1129" y="14770"/>
                        <a:pt x="941" y="1354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sp>
          <p:nvSpPr>
            <p:cNvPr id="17646" name="Google Shape;17646;p37"/>
            <p:cNvSpPr/>
            <p:nvPr/>
          </p:nvSpPr>
          <p:spPr>
            <a:xfrm>
              <a:off x="1092745" y="3419461"/>
              <a:ext cx="189042" cy="1195588"/>
            </a:xfrm>
            <a:custGeom>
              <a:avLst/>
              <a:gdLst/>
              <a:ahLst/>
              <a:cxnLst/>
              <a:rect l="l" t="t" r="r" b="b"/>
              <a:pathLst>
                <a:path w="189042" h="1195588" extrusionOk="0">
                  <a:moveTo>
                    <a:pt x="83776" y="1189717"/>
                  </a:moveTo>
                  <a:cubicBezTo>
                    <a:pt x="61198" y="1110036"/>
                    <a:pt x="43324" y="1029132"/>
                    <a:pt x="30718" y="947288"/>
                  </a:cubicBezTo>
                  <a:cubicBezTo>
                    <a:pt x="17830" y="864032"/>
                    <a:pt x="10492" y="779930"/>
                    <a:pt x="9457" y="695734"/>
                  </a:cubicBezTo>
                  <a:cubicBezTo>
                    <a:pt x="8422" y="611537"/>
                    <a:pt x="13502" y="531292"/>
                    <a:pt x="25826" y="450012"/>
                  </a:cubicBezTo>
                  <a:cubicBezTo>
                    <a:pt x="37397" y="373812"/>
                    <a:pt x="55177" y="298365"/>
                    <a:pt x="80389" y="225457"/>
                  </a:cubicBezTo>
                  <a:cubicBezTo>
                    <a:pt x="104190" y="156595"/>
                    <a:pt x="134670" y="89896"/>
                    <a:pt x="173899" y="28466"/>
                  </a:cubicBezTo>
                  <a:cubicBezTo>
                    <a:pt x="178508" y="21222"/>
                    <a:pt x="183306" y="13978"/>
                    <a:pt x="188198" y="6829"/>
                  </a:cubicBezTo>
                  <a:cubicBezTo>
                    <a:pt x="191678" y="1843"/>
                    <a:pt x="183494" y="-2861"/>
                    <a:pt x="180107" y="2125"/>
                  </a:cubicBezTo>
                  <a:cubicBezTo>
                    <a:pt x="139185" y="61674"/>
                    <a:pt x="107012" y="126961"/>
                    <a:pt x="81612" y="194601"/>
                  </a:cubicBezTo>
                  <a:cubicBezTo>
                    <a:pt x="54236" y="267320"/>
                    <a:pt x="34669" y="342862"/>
                    <a:pt x="21405" y="419438"/>
                  </a:cubicBezTo>
                  <a:cubicBezTo>
                    <a:pt x="7482" y="499871"/>
                    <a:pt x="708" y="581339"/>
                    <a:pt x="50" y="662995"/>
                  </a:cubicBezTo>
                  <a:cubicBezTo>
                    <a:pt x="-609" y="747756"/>
                    <a:pt x="5318" y="832517"/>
                    <a:pt x="16795" y="916525"/>
                  </a:cubicBezTo>
                  <a:cubicBezTo>
                    <a:pt x="28272" y="1000533"/>
                    <a:pt x="44923" y="1081813"/>
                    <a:pt x="66560" y="1162717"/>
                  </a:cubicBezTo>
                  <a:cubicBezTo>
                    <a:pt x="69194" y="1172595"/>
                    <a:pt x="71922" y="1182379"/>
                    <a:pt x="74650" y="1192256"/>
                  </a:cubicBezTo>
                  <a:cubicBezTo>
                    <a:pt x="76250" y="1198089"/>
                    <a:pt x="85375" y="1195643"/>
                    <a:pt x="83682" y="1189717"/>
                  </a:cubicBezTo>
                  <a:lnTo>
                    <a:pt x="83682" y="118971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647" name="Google Shape;17647;p37"/>
            <p:cNvGrpSpPr/>
            <p:nvPr/>
          </p:nvGrpSpPr>
          <p:grpSpPr>
            <a:xfrm>
              <a:off x="1023831" y="3165490"/>
              <a:ext cx="488901" cy="488685"/>
              <a:chOff x="4007681" y="3165490"/>
              <a:chExt cx="488901" cy="488685"/>
            </a:xfrm>
          </p:grpSpPr>
          <p:grpSp>
            <p:nvGrpSpPr>
              <p:cNvPr id="17648" name="Google Shape;17648;p37"/>
              <p:cNvGrpSpPr/>
              <p:nvPr/>
            </p:nvGrpSpPr>
            <p:grpSpPr>
              <a:xfrm>
                <a:off x="4007681" y="3165490"/>
                <a:ext cx="488901" cy="488685"/>
                <a:chOff x="9307681" y="5070565"/>
                <a:chExt cx="488901" cy="488685"/>
              </a:xfrm>
            </p:grpSpPr>
            <p:sp>
              <p:nvSpPr>
                <p:cNvPr id="17649" name="Google Shape;17649;p37"/>
                <p:cNvSpPr/>
                <p:nvPr/>
              </p:nvSpPr>
              <p:spPr>
                <a:xfrm>
                  <a:off x="9351548" y="5169592"/>
                  <a:ext cx="394708" cy="3142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708" h="314259" extrusionOk="0">
                      <a:moveTo>
                        <a:pt x="191890" y="117934"/>
                      </a:moveTo>
                      <a:cubicBezTo>
                        <a:pt x="239209" y="64218"/>
                        <a:pt x="301204" y="23672"/>
                        <a:pt x="369125" y="2223"/>
                      </a:cubicBezTo>
                      <a:cubicBezTo>
                        <a:pt x="376934" y="-223"/>
                        <a:pt x="386717" y="-1916"/>
                        <a:pt x="391985" y="4199"/>
                      </a:cubicBezTo>
                      <a:cubicBezTo>
                        <a:pt x="399041" y="12384"/>
                        <a:pt x="391045" y="24707"/>
                        <a:pt x="383236" y="32327"/>
                      </a:cubicBezTo>
                      <a:cubicBezTo>
                        <a:pt x="344384" y="70239"/>
                        <a:pt x="301580" y="104670"/>
                        <a:pt x="253603" y="129788"/>
                      </a:cubicBezTo>
                      <a:cubicBezTo>
                        <a:pt x="237327" y="138348"/>
                        <a:pt x="220206" y="145968"/>
                        <a:pt x="206001" y="157728"/>
                      </a:cubicBezTo>
                      <a:cubicBezTo>
                        <a:pt x="195559" y="166383"/>
                        <a:pt x="186904" y="177107"/>
                        <a:pt x="177967" y="187361"/>
                      </a:cubicBezTo>
                      <a:cubicBezTo>
                        <a:pt x="138079" y="233551"/>
                        <a:pt x="91325" y="273815"/>
                        <a:pt x="39772" y="306365"/>
                      </a:cubicBezTo>
                      <a:cubicBezTo>
                        <a:pt x="26978" y="314361"/>
                        <a:pt x="5905" y="319535"/>
                        <a:pt x="826" y="305424"/>
                      </a:cubicBezTo>
                      <a:cubicBezTo>
                        <a:pt x="-1244" y="299686"/>
                        <a:pt x="919" y="293289"/>
                        <a:pt x="3554" y="287832"/>
                      </a:cubicBezTo>
                      <a:cubicBezTo>
                        <a:pt x="21428" y="249450"/>
                        <a:pt x="58116" y="223862"/>
                        <a:pt x="93112" y="200155"/>
                      </a:cubicBezTo>
                      <a:cubicBezTo>
                        <a:pt x="123028" y="179930"/>
                        <a:pt x="152943" y="159609"/>
                        <a:pt x="182953" y="139384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650" name="Google Shape;17650;p37"/>
                <p:cNvSpPr/>
                <p:nvPr/>
              </p:nvSpPr>
              <p:spPr>
                <a:xfrm>
                  <a:off x="9399099" y="5116691"/>
                  <a:ext cx="306871" cy="3949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871" h="394972" extrusionOk="0">
                      <a:moveTo>
                        <a:pt x="192599" y="191814"/>
                      </a:moveTo>
                      <a:cubicBezTo>
                        <a:pt x="245280" y="239039"/>
                        <a:pt x="284603" y="301128"/>
                        <a:pt x="304829" y="369238"/>
                      </a:cubicBezTo>
                      <a:cubicBezTo>
                        <a:pt x="307181" y="377046"/>
                        <a:pt x="308686" y="386830"/>
                        <a:pt x="302477" y="392192"/>
                      </a:cubicBezTo>
                      <a:cubicBezTo>
                        <a:pt x="294198" y="399341"/>
                        <a:pt x="282063" y="391345"/>
                        <a:pt x="274631" y="383537"/>
                      </a:cubicBezTo>
                      <a:cubicBezTo>
                        <a:pt x="237472" y="344684"/>
                        <a:pt x="203981" y="301881"/>
                        <a:pt x="179710" y="253809"/>
                      </a:cubicBezTo>
                      <a:cubicBezTo>
                        <a:pt x="171432" y="237440"/>
                        <a:pt x="164188" y="220413"/>
                        <a:pt x="152711" y="206113"/>
                      </a:cubicBezTo>
                      <a:cubicBezTo>
                        <a:pt x="144244" y="195671"/>
                        <a:pt x="133802" y="187016"/>
                        <a:pt x="123642" y="178174"/>
                      </a:cubicBezTo>
                      <a:cubicBezTo>
                        <a:pt x="78298" y="138380"/>
                        <a:pt x="38975" y="91625"/>
                        <a:pt x="7460" y="39979"/>
                      </a:cubicBezTo>
                      <a:cubicBezTo>
                        <a:pt x="-347" y="27184"/>
                        <a:pt x="-5051" y="6017"/>
                        <a:pt x="9060" y="844"/>
                      </a:cubicBezTo>
                      <a:cubicBezTo>
                        <a:pt x="14798" y="-1226"/>
                        <a:pt x="21101" y="844"/>
                        <a:pt x="26558" y="3478"/>
                      </a:cubicBezTo>
                      <a:cubicBezTo>
                        <a:pt x="64469" y="21257"/>
                        <a:pt x="89305" y="57947"/>
                        <a:pt x="112353" y="93036"/>
                      </a:cubicBezTo>
                      <a:cubicBezTo>
                        <a:pt x="132015" y="122951"/>
                        <a:pt x="151676" y="152961"/>
                        <a:pt x="171338" y="182877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651" name="Google Shape;17651;p37"/>
                <p:cNvSpPr/>
                <p:nvPr/>
              </p:nvSpPr>
              <p:spPr>
                <a:xfrm>
                  <a:off x="9504740" y="5070565"/>
                  <a:ext cx="104847" cy="488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47" h="488685" extrusionOk="0">
                      <a:moveTo>
                        <a:pt x="79244" y="267856"/>
                      </a:moveTo>
                      <a:cubicBezTo>
                        <a:pt x="82254" y="339070"/>
                        <a:pt x="65509" y="411225"/>
                        <a:pt x="31172" y="474067"/>
                      </a:cubicBezTo>
                      <a:cubicBezTo>
                        <a:pt x="27221" y="481216"/>
                        <a:pt x="21294" y="489307"/>
                        <a:pt x="13204" y="488648"/>
                      </a:cubicBezTo>
                      <a:cubicBezTo>
                        <a:pt x="2385" y="487801"/>
                        <a:pt x="-343" y="473408"/>
                        <a:pt x="33" y="462589"/>
                      </a:cubicBezTo>
                      <a:cubicBezTo>
                        <a:pt x="1821" y="408497"/>
                        <a:pt x="8970" y="354122"/>
                        <a:pt x="26280" y="302663"/>
                      </a:cubicBezTo>
                      <a:cubicBezTo>
                        <a:pt x="32207" y="285166"/>
                        <a:pt x="39262" y="267856"/>
                        <a:pt x="41426" y="249606"/>
                      </a:cubicBezTo>
                      <a:cubicBezTo>
                        <a:pt x="43025" y="236153"/>
                        <a:pt x="41802" y="222513"/>
                        <a:pt x="41143" y="208966"/>
                      </a:cubicBezTo>
                      <a:cubicBezTo>
                        <a:pt x="37945" y="148288"/>
                        <a:pt x="43872" y="86952"/>
                        <a:pt x="58642" y="27873"/>
                      </a:cubicBezTo>
                      <a:cubicBezTo>
                        <a:pt x="62310" y="13198"/>
                        <a:pt x="74069" y="-5147"/>
                        <a:pt x="87522" y="1344"/>
                      </a:cubicBezTo>
                      <a:cubicBezTo>
                        <a:pt x="92978" y="3978"/>
                        <a:pt x="95801" y="9999"/>
                        <a:pt x="97776" y="15738"/>
                      </a:cubicBezTo>
                      <a:cubicBezTo>
                        <a:pt x="111417" y="55531"/>
                        <a:pt x="102668" y="99275"/>
                        <a:pt x="93731" y="140668"/>
                      </a:cubicBezTo>
                      <a:cubicBezTo>
                        <a:pt x="86111" y="175946"/>
                        <a:pt x="78491" y="211318"/>
                        <a:pt x="70871" y="246596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652" name="Google Shape;17652;p37"/>
                <p:cNvSpPr/>
                <p:nvPr/>
              </p:nvSpPr>
              <p:spPr>
                <a:xfrm>
                  <a:off x="9307681" y="5279823"/>
                  <a:ext cx="488901" cy="81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901" h="81533" extrusionOk="0">
                      <a:moveTo>
                        <a:pt x="222210" y="67912"/>
                      </a:moveTo>
                      <a:cubicBezTo>
                        <a:pt x="151466" y="75249"/>
                        <a:pt x="79029" y="62737"/>
                        <a:pt x="15247" y="32163"/>
                      </a:cubicBezTo>
                      <a:cubicBezTo>
                        <a:pt x="7909" y="28682"/>
                        <a:pt x="-275" y="23226"/>
                        <a:pt x="7" y="15042"/>
                      </a:cubicBezTo>
                      <a:cubicBezTo>
                        <a:pt x="383" y="4223"/>
                        <a:pt x="14588" y="554"/>
                        <a:pt x="25407" y="272"/>
                      </a:cubicBezTo>
                      <a:cubicBezTo>
                        <a:pt x="79311" y="-1139"/>
                        <a:pt x="133686" y="2718"/>
                        <a:pt x="185521" y="16923"/>
                      </a:cubicBezTo>
                      <a:cubicBezTo>
                        <a:pt x="203113" y="21721"/>
                        <a:pt x="220610" y="27836"/>
                        <a:pt x="238955" y="28871"/>
                      </a:cubicBezTo>
                      <a:cubicBezTo>
                        <a:pt x="252407" y="29623"/>
                        <a:pt x="265954" y="27648"/>
                        <a:pt x="279313" y="26143"/>
                      </a:cubicBezTo>
                      <a:cubicBezTo>
                        <a:pt x="339614" y="19275"/>
                        <a:pt x="400762" y="21439"/>
                        <a:pt x="460217" y="32727"/>
                      </a:cubicBezTo>
                      <a:cubicBezTo>
                        <a:pt x="474893" y="35550"/>
                        <a:pt x="493708" y="46181"/>
                        <a:pt x="487781" y="60103"/>
                      </a:cubicBezTo>
                      <a:cubicBezTo>
                        <a:pt x="485429" y="65748"/>
                        <a:pt x="479502" y="68946"/>
                        <a:pt x="473858" y="71298"/>
                      </a:cubicBezTo>
                      <a:cubicBezTo>
                        <a:pt x="434817" y="87385"/>
                        <a:pt x="390885" y="81270"/>
                        <a:pt x="349492" y="74779"/>
                      </a:cubicBezTo>
                      <a:cubicBezTo>
                        <a:pt x="314026" y="69228"/>
                        <a:pt x="278655" y="63772"/>
                        <a:pt x="243188" y="58222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653" name="Google Shape;17653;p37"/>
                <p:cNvSpPr/>
                <p:nvPr/>
              </p:nvSpPr>
              <p:spPr>
                <a:xfrm>
                  <a:off x="9310690" y="5247183"/>
                  <a:ext cx="468270" cy="1613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70" h="161368" extrusionOk="0">
                      <a:moveTo>
                        <a:pt x="243001" y="42602"/>
                      </a:moveTo>
                      <a:cubicBezTo>
                        <a:pt x="305843" y="10429"/>
                        <a:pt x="377433" y="-4153"/>
                        <a:pt x="447425" y="1021"/>
                      </a:cubicBezTo>
                      <a:cubicBezTo>
                        <a:pt x="455421" y="1586"/>
                        <a:pt x="465016" y="3655"/>
                        <a:pt x="467650" y="11275"/>
                      </a:cubicBezTo>
                      <a:cubicBezTo>
                        <a:pt x="471131" y="21435"/>
                        <a:pt x="459277" y="29902"/>
                        <a:pt x="449400" y="34041"/>
                      </a:cubicBezTo>
                      <a:cubicBezTo>
                        <a:pt x="400011" y="54738"/>
                        <a:pt x="348270" y="70730"/>
                        <a:pt x="295212" y="76280"/>
                      </a:cubicBezTo>
                      <a:cubicBezTo>
                        <a:pt x="277150" y="78162"/>
                        <a:pt x="258806" y="78914"/>
                        <a:pt x="241496" y="84465"/>
                      </a:cubicBezTo>
                      <a:cubicBezTo>
                        <a:pt x="228702" y="88604"/>
                        <a:pt x="216943" y="95284"/>
                        <a:pt x="205090" y="101492"/>
                      </a:cubicBezTo>
                      <a:cubicBezTo>
                        <a:pt x="151749" y="129433"/>
                        <a:pt x="94270" y="149470"/>
                        <a:pt x="35285" y="160477"/>
                      </a:cubicBezTo>
                      <a:cubicBezTo>
                        <a:pt x="20704" y="163205"/>
                        <a:pt x="-463" y="160100"/>
                        <a:pt x="8" y="145237"/>
                      </a:cubicBezTo>
                      <a:cubicBezTo>
                        <a:pt x="196" y="139216"/>
                        <a:pt x="4524" y="134136"/>
                        <a:pt x="8945" y="129997"/>
                      </a:cubicBezTo>
                      <a:cubicBezTo>
                        <a:pt x="39331" y="101210"/>
                        <a:pt x="82229" y="91050"/>
                        <a:pt x="122869" y="82113"/>
                      </a:cubicBezTo>
                      <a:cubicBezTo>
                        <a:pt x="157676" y="74399"/>
                        <a:pt x="192389" y="66779"/>
                        <a:pt x="227197" y="59065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654" name="Google Shape;17654;p37"/>
                <p:cNvSpPr/>
                <p:nvPr/>
              </p:nvSpPr>
              <p:spPr>
                <a:xfrm>
                  <a:off x="9456761" y="5089005"/>
                  <a:ext cx="188654" cy="4569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654" h="456909" extrusionOk="0">
                      <a:moveTo>
                        <a:pt x="133150" y="233988"/>
                      </a:moveTo>
                      <a:cubicBezTo>
                        <a:pt x="169462" y="293913"/>
                        <a:pt x="188841" y="364186"/>
                        <a:pt x="188653" y="434741"/>
                      </a:cubicBezTo>
                      <a:cubicBezTo>
                        <a:pt x="188653" y="442832"/>
                        <a:pt x="187242" y="452616"/>
                        <a:pt x="179904" y="455908"/>
                      </a:cubicBezTo>
                      <a:cubicBezTo>
                        <a:pt x="170121" y="460330"/>
                        <a:pt x="160901" y="449229"/>
                        <a:pt x="156010" y="439728"/>
                      </a:cubicBezTo>
                      <a:cubicBezTo>
                        <a:pt x="132021" y="392220"/>
                        <a:pt x="112548" y="341890"/>
                        <a:pt x="103422" y="289303"/>
                      </a:cubicBezTo>
                      <a:cubicBezTo>
                        <a:pt x="100317" y="271429"/>
                        <a:pt x="98342" y="253084"/>
                        <a:pt x="91569" y="236245"/>
                      </a:cubicBezTo>
                      <a:cubicBezTo>
                        <a:pt x="86583" y="223828"/>
                        <a:pt x="79151" y="212727"/>
                        <a:pt x="72095" y="201344"/>
                      </a:cubicBezTo>
                      <a:cubicBezTo>
                        <a:pt x="40581" y="150544"/>
                        <a:pt x="16780" y="94852"/>
                        <a:pt x="1728" y="36714"/>
                      </a:cubicBezTo>
                      <a:cubicBezTo>
                        <a:pt x="-2035" y="22321"/>
                        <a:pt x="-436" y="872"/>
                        <a:pt x="14428" y="25"/>
                      </a:cubicBezTo>
                      <a:cubicBezTo>
                        <a:pt x="20449" y="-351"/>
                        <a:pt x="25811" y="3506"/>
                        <a:pt x="30233" y="7551"/>
                      </a:cubicBezTo>
                      <a:cubicBezTo>
                        <a:pt x="60995" y="35303"/>
                        <a:pt x="73977" y="77354"/>
                        <a:pt x="85736" y="117241"/>
                      </a:cubicBezTo>
                      <a:cubicBezTo>
                        <a:pt x="95802" y="151296"/>
                        <a:pt x="105774" y="185445"/>
                        <a:pt x="115840" y="219594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655" name="Google Shape;17655;p37"/>
                <p:cNvSpPr/>
                <p:nvPr/>
              </p:nvSpPr>
              <p:spPr>
                <a:xfrm>
                  <a:off x="9415671" y="5108863"/>
                  <a:ext cx="272649" cy="417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649" h="417951" extrusionOk="0">
                      <a:moveTo>
                        <a:pt x="154201" y="243010"/>
                      </a:moveTo>
                      <a:cubicBezTo>
                        <a:pt x="128237" y="308862"/>
                        <a:pt x="84116" y="367470"/>
                        <a:pt x="27954" y="410556"/>
                      </a:cubicBezTo>
                      <a:cubicBezTo>
                        <a:pt x="21557" y="415448"/>
                        <a:pt x="12996" y="420434"/>
                        <a:pt x="5941" y="416577"/>
                      </a:cubicBezTo>
                      <a:cubicBezTo>
                        <a:pt x="-3373" y="411403"/>
                        <a:pt x="-80" y="397292"/>
                        <a:pt x="4623" y="387508"/>
                      </a:cubicBezTo>
                      <a:cubicBezTo>
                        <a:pt x="28048" y="339154"/>
                        <a:pt x="56364" y="292775"/>
                        <a:pt x="92582" y="253170"/>
                      </a:cubicBezTo>
                      <a:cubicBezTo>
                        <a:pt x="104907" y="239718"/>
                        <a:pt x="118265" y="226829"/>
                        <a:pt x="127578" y="211119"/>
                      </a:cubicBezTo>
                      <a:cubicBezTo>
                        <a:pt x="134446" y="199548"/>
                        <a:pt x="138867" y="186754"/>
                        <a:pt x="143665" y="174148"/>
                      </a:cubicBezTo>
                      <a:cubicBezTo>
                        <a:pt x="165208" y="117798"/>
                        <a:pt x="195218" y="64552"/>
                        <a:pt x="232283" y="16950"/>
                      </a:cubicBezTo>
                      <a:cubicBezTo>
                        <a:pt x="241408" y="5191"/>
                        <a:pt x="259470" y="-6757"/>
                        <a:pt x="268971" y="4532"/>
                      </a:cubicBezTo>
                      <a:cubicBezTo>
                        <a:pt x="272829" y="9142"/>
                        <a:pt x="272923" y="15727"/>
                        <a:pt x="272453" y="21748"/>
                      </a:cubicBezTo>
                      <a:cubicBezTo>
                        <a:pt x="268784" y="63329"/>
                        <a:pt x="243195" y="99547"/>
                        <a:pt x="218548" y="133414"/>
                      </a:cubicBezTo>
                      <a:cubicBezTo>
                        <a:pt x="197475" y="162389"/>
                        <a:pt x="176403" y="191270"/>
                        <a:pt x="155330" y="220244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656" name="Google Shape;17656;p37"/>
                <p:cNvSpPr/>
                <p:nvPr/>
              </p:nvSpPr>
              <p:spPr>
                <a:xfrm>
                  <a:off x="9336137" y="5179092"/>
                  <a:ext cx="424941" cy="2505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4941" h="250591" extrusionOk="0">
                      <a:moveTo>
                        <a:pt x="179361" y="145124"/>
                      </a:moveTo>
                      <a:cubicBezTo>
                        <a:pt x="112945" y="123017"/>
                        <a:pt x="52925" y="82189"/>
                        <a:pt x="7958" y="28472"/>
                      </a:cubicBezTo>
                      <a:cubicBezTo>
                        <a:pt x="2784" y="22357"/>
                        <a:pt x="-2390" y="13985"/>
                        <a:pt x="1185" y="6741"/>
                      </a:cubicBezTo>
                      <a:cubicBezTo>
                        <a:pt x="5983" y="-2949"/>
                        <a:pt x="20188" y="-503"/>
                        <a:pt x="29971" y="3637"/>
                      </a:cubicBezTo>
                      <a:cubicBezTo>
                        <a:pt x="78984" y="24239"/>
                        <a:pt x="126115" y="49921"/>
                        <a:pt x="166943" y="83976"/>
                      </a:cubicBezTo>
                      <a:cubicBezTo>
                        <a:pt x="180772" y="95547"/>
                        <a:pt x="194037" y="108153"/>
                        <a:pt x="210029" y="116525"/>
                      </a:cubicBezTo>
                      <a:cubicBezTo>
                        <a:pt x="221789" y="122735"/>
                        <a:pt x="234771" y="126403"/>
                        <a:pt x="247376" y="130449"/>
                      </a:cubicBezTo>
                      <a:cubicBezTo>
                        <a:pt x="304292" y="148699"/>
                        <a:pt x="358290" y="175698"/>
                        <a:pt x="407115" y="210035"/>
                      </a:cubicBezTo>
                      <a:cubicBezTo>
                        <a:pt x="419156" y="218502"/>
                        <a:pt x="431668" y="235906"/>
                        <a:pt x="420755" y="246066"/>
                      </a:cubicBezTo>
                      <a:cubicBezTo>
                        <a:pt x="416334" y="250205"/>
                        <a:pt x="409748" y="250675"/>
                        <a:pt x="403728" y="250581"/>
                      </a:cubicBezTo>
                      <a:cubicBezTo>
                        <a:pt x="362147" y="249358"/>
                        <a:pt x="325270" y="225840"/>
                        <a:pt x="290651" y="203074"/>
                      </a:cubicBezTo>
                      <a:cubicBezTo>
                        <a:pt x="261111" y="183695"/>
                        <a:pt x="231478" y="164221"/>
                        <a:pt x="201939" y="144842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7657" name="Google Shape;17657;p37"/>
              <p:cNvSpPr/>
              <p:nvPr/>
            </p:nvSpPr>
            <p:spPr>
              <a:xfrm>
                <a:off x="4194575" y="3353511"/>
                <a:ext cx="106944" cy="107364"/>
              </a:xfrm>
              <a:custGeom>
                <a:avLst/>
                <a:gdLst/>
                <a:ahLst/>
                <a:cxnLst/>
                <a:rect l="l" t="t" r="r" b="b"/>
                <a:pathLst>
                  <a:path w="106944" h="107364" extrusionOk="0">
                    <a:moveTo>
                      <a:pt x="96276" y="85385"/>
                    </a:moveTo>
                    <a:cubicBezTo>
                      <a:pt x="78590" y="109280"/>
                      <a:pt x="45100" y="114548"/>
                      <a:pt x="21393" y="96956"/>
                    </a:cubicBezTo>
                    <a:cubicBezTo>
                      <a:pt x="-2219" y="79459"/>
                      <a:pt x="-7017" y="45874"/>
                      <a:pt x="10669" y="21980"/>
                    </a:cubicBezTo>
                    <a:cubicBezTo>
                      <a:pt x="28355" y="-1915"/>
                      <a:pt x="61845" y="-7184"/>
                      <a:pt x="85551" y="10409"/>
                    </a:cubicBezTo>
                    <a:cubicBezTo>
                      <a:pt x="109164" y="27906"/>
                      <a:pt x="113962" y="61491"/>
                      <a:pt x="96276" y="8538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7658" name="Google Shape;17658;p37"/>
          <p:cNvGrpSpPr/>
          <p:nvPr/>
        </p:nvGrpSpPr>
        <p:grpSpPr>
          <a:xfrm>
            <a:off x="3268404" y="6120531"/>
            <a:ext cx="614768" cy="2020151"/>
            <a:chOff x="968240" y="3165490"/>
            <a:chExt cx="544492" cy="1789222"/>
          </a:xfrm>
        </p:grpSpPr>
        <p:sp>
          <p:nvSpPr>
            <p:cNvPr id="17659" name="Google Shape;17659;p37"/>
            <p:cNvSpPr/>
            <p:nvPr/>
          </p:nvSpPr>
          <p:spPr>
            <a:xfrm>
              <a:off x="1113027" y="3736359"/>
              <a:ext cx="176664" cy="1218353"/>
            </a:xfrm>
            <a:custGeom>
              <a:avLst/>
              <a:gdLst/>
              <a:ahLst/>
              <a:cxnLst/>
              <a:rect l="l" t="t" r="r" b="b"/>
              <a:pathLst>
                <a:path w="176664" h="1218353" extrusionOk="0">
                  <a:moveTo>
                    <a:pt x="62646" y="1218353"/>
                  </a:moveTo>
                  <a:cubicBezTo>
                    <a:pt x="-31145" y="826723"/>
                    <a:pt x="-19104" y="378648"/>
                    <a:pt x="95290" y="0"/>
                  </a:cubicBezTo>
                  <a:cubicBezTo>
                    <a:pt x="28121" y="394076"/>
                    <a:pt x="57567" y="824747"/>
                    <a:pt x="176664" y="118909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660" name="Google Shape;17660;p37"/>
            <p:cNvGrpSpPr/>
            <p:nvPr/>
          </p:nvGrpSpPr>
          <p:grpSpPr>
            <a:xfrm>
              <a:off x="968240" y="3660065"/>
              <a:ext cx="184573" cy="1014306"/>
              <a:chOff x="9252090" y="5565140"/>
              <a:chExt cx="184573" cy="1014306"/>
            </a:xfrm>
          </p:grpSpPr>
          <p:sp>
            <p:nvSpPr>
              <p:cNvPr id="17661" name="Google Shape;17661;p37"/>
              <p:cNvSpPr/>
              <p:nvPr/>
            </p:nvSpPr>
            <p:spPr>
              <a:xfrm>
                <a:off x="9252090" y="5565140"/>
                <a:ext cx="184573" cy="1014306"/>
              </a:xfrm>
              <a:custGeom>
                <a:avLst/>
                <a:gdLst/>
                <a:ahLst/>
                <a:cxnLst/>
                <a:rect l="l" t="t" r="r" b="b"/>
                <a:pathLst>
                  <a:path w="184573" h="1014306" extrusionOk="0">
                    <a:moveTo>
                      <a:pt x="0" y="0"/>
                    </a:moveTo>
                    <a:cubicBezTo>
                      <a:pt x="13171" y="88712"/>
                      <a:pt x="8279" y="148919"/>
                      <a:pt x="8373" y="215523"/>
                    </a:cubicBezTo>
                    <a:cubicBezTo>
                      <a:pt x="8561" y="331517"/>
                      <a:pt x="26247" y="491349"/>
                      <a:pt x="59737" y="648358"/>
                    </a:cubicBezTo>
                    <a:cubicBezTo>
                      <a:pt x="93228" y="805368"/>
                      <a:pt x="142899" y="954946"/>
                      <a:pt x="184573" y="1014307"/>
                    </a:cubicBezTo>
                    <a:cubicBezTo>
                      <a:pt x="169145" y="951277"/>
                      <a:pt x="155787" y="885143"/>
                      <a:pt x="145439" y="820890"/>
                    </a:cubicBezTo>
                    <a:cubicBezTo>
                      <a:pt x="127753" y="710824"/>
                      <a:pt x="119568" y="610070"/>
                      <a:pt x="104704" y="502355"/>
                    </a:cubicBezTo>
                    <a:cubicBezTo>
                      <a:pt x="83632" y="349391"/>
                      <a:pt x="48824" y="175542"/>
                      <a:pt x="7714" y="3113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62" name="Google Shape;17662;p37"/>
              <p:cNvSpPr/>
              <p:nvPr/>
            </p:nvSpPr>
            <p:spPr>
              <a:xfrm>
                <a:off x="9252814" y="5580135"/>
                <a:ext cx="181538" cy="985993"/>
              </a:xfrm>
              <a:custGeom>
                <a:avLst/>
                <a:gdLst/>
                <a:ahLst/>
                <a:cxnLst/>
                <a:rect l="l" t="t" r="r" b="b"/>
                <a:pathLst>
                  <a:path w="181538" h="985993" extrusionOk="0">
                    <a:moveTo>
                      <a:pt x="123" y="5230"/>
                    </a:moveTo>
                    <a:cubicBezTo>
                      <a:pt x="15833" y="77102"/>
                      <a:pt x="27122" y="149916"/>
                      <a:pt x="35871" y="223011"/>
                    </a:cubicBezTo>
                    <a:cubicBezTo>
                      <a:pt x="43397" y="286135"/>
                      <a:pt x="48477" y="349541"/>
                      <a:pt x="55344" y="412759"/>
                    </a:cubicBezTo>
                    <a:cubicBezTo>
                      <a:pt x="67668" y="527059"/>
                      <a:pt x="86953" y="640888"/>
                      <a:pt x="111789" y="753119"/>
                    </a:cubicBezTo>
                    <a:cubicBezTo>
                      <a:pt x="128910" y="830542"/>
                      <a:pt x="148948" y="907400"/>
                      <a:pt x="173125" y="983036"/>
                    </a:cubicBezTo>
                    <a:cubicBezTo>
                      <a:pt x="174819" y="988210"/>
                      <a:pt x="183003" y="986046"/>
                      <a:pt x="181310" y="980778"/>
                    </a:cubicBezTo>
                    <a:cubicBezTo>
                      <a:pt x="139917" y="851426"/>
                      <a:pt x="110190" y="718312"/>
                      <a:pt x="87800" y="584444"/>
                    </a:cubicBezTo>
                    <a:cubicBezTo>
                      <a:pt x="79051" y="531857"/>
                      <a:pt x="71337" y="479081"/>
                      <a:pt x="65316" y="426118"/>
                    </a:cubicBezTo>
                    <a:cubicBezTo>
                      <a:pt x="58449" y="365722"/>
                      <a:pt x="53745" y="305138"/>
                      <a:pt x="46877" y="244742"/>
                    </a:cubicBezTo>
                    <a:cubicBezTo>
                      <a:pt x="37753" y="163651"/>
                      <a:pt x="25805" y="82841"/>
                      <a:pt x="8307" y="3066"/>
                    </a:cubicBezTo>
                    <a:cubicBezTo>
                      <a:pt x="7178" y="-2296"/>
                      <a:pt x="-1100" y="-38"/>
                      <a:pt x="123" y="5324"/>
                    </a:cubicBezTo>
                    <a:lnTo>
                      <a:pt x="123" y="532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7663" name="Google Shape;17663;p37"/>
              <p:cNvGrpSpPr/>
              <p:nvPr/>
            </p:nvGrpSpPr>
            <p:grpSpPr>
              <a:xfrm>
                <a:off x="9254348" y="5576805"/>
                <a:ext cx="163500" cy="970656"/>
                <a:chOff x="9254348" y="5576805"/>
                <a:chExt cx="163500" cy="970656"/>
              </a:xfrm>
            </p:grpSpPr>
            <p:sp>
              <p:nvSpPr>
                <p:cNvPr id="17664" name="Google Shape;17664;p37"/>
                <p:cNvSpPr/>
                <p:nvPr/>
              </p:nvSpPr>
              <p:spPr>
                <a:xfrm>
                  <a:off x="9260557" y="5660437"/>
                  <a:ext cx="157291" cy="887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291" h="887024" extrusionOk="0">
                      <a:moveTo>
                        <a:pt x="30010" y="361527"/>
                      </a:moveTo>
                      <a:cubicBezTo>
                        <a:pt x="53904" y="538950"/>
                        <a:pt x="102164" y="740081"/>
                        <a:pt x="153905" y="877994"/>
                      </a:cubicBezTo>
                      <a:cubicBezTo>
                        <a:pt x="155034" y="880910"/>
                        <a:pt x="156163" y="883920"/>
                        <a:pt x="157292" y="887024"/>
                      </a:cubicBezTo>
                      <a:cubicBezTo>
                        <a:pt x="120226" y="815246"/>
                        <a:pt x="79963" y="687023"/>
                        <a:pt x="51364" y="553155"/>
                      </a:cubicBezTo>
                      <a:cubicBezTo>
                        <a:pt x="17874" y="396146"/>
                        <a:pt x="94" y="236220"/>
                        <a:pt x="0" y="120321"/>
                      </a:cubicBezTo>
                      <a:cubicBezTo>
                        <a:pt x="0" y="80433"/>
                        <a:pt x="1599" y="42804"/>
                        <a:pt x="188" y="0"/>
                      </a:cubicBezTo>
                      <a:cubicBezTo>
                        <a:pt x="7996" y="117687"/>
                        <a:pt x="12324" y="229635"/>
                        <a:pt x="30010" y="36162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665" name="Google Shape;17665;p37"/>
                <p:cNvSpPr/>
                <p:nvPr/>
              </p:nvSpPr>
              <p:spPr>
                <a:xfrm>
                  <a:off x="9254348" y="5576805"/>
                  <a:ext cx="1411" cy="17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7215" extrusionOk="0">
                      <a:moveTo>
                        <a:pt x="1035" y="13547"/>
                      </a:moveTo>
                      <a:lnTo>
                        <a:pt x="0" y="0"/>
                      </a:lnTo>
                      <a:lnTo>
                        <a:pt x="0" y="282"/>
                      </a:lnTo>
                      <a:cubicBezTo>
                        <a:pt x="564" y="5927"/>
                        <a:pt x="1035" y="11571"/>
                        <a:pt x="1411" y="17216"/>
                      </a:cubicBezTo>
                      <a:cubicBezTo>
                        <a:pt x="1317" y="15993"/>
                        <a:pt x="1129" y="14770"/>
                        <a:pt x="941" y="1354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sp>
          <p:nvSpPr>
            <p:cNvPr id="17666" name="Google Shape;17666;p37"/>
            <p:cNvSpPr/>
            <p:nvPr/>
          </p:nvSpPr>
          <p:spPr>
            <a:xfrm>
              <a:off x="1092745" y="3419461"/>
              <a:ext cx="189042" cy="1195588"/>
            </a:xfrm>
            <a:custGeom>
              <a:avLst/>
              <a:gdLst/>
              <a:ahLst/>
              <a:cxnLst/>
              <a:rect l="l" t="t" r="r" b="b"/>
              <a:pathLst>
                <a:path w="189042" h="1195588" extrusionOk="0">
                  <a:moveTo>
                    <a:pt x="83776" y="1189717"/>
                  </a:moveTo>
                  <a:cubicBezTo>
                    <a:pt x="61198" y="1110036"/>
                    <a:pt x="43324" y="1029132"/>
                    <a:pt x="30718" y="947288"/>
                  </a:cubicBezTo>
                  <a:cubicBezTo>
                    <a:pt x="17830" y="864032"/>
                    <a:pt x="10492" y="779930"/>
                    <a:pt x="9457" y="695734"/>
                  </a:cubicBezTo>
                  <a:cubicBezTo>
                    <a:pt x="8422" y="611537"/>
                    <a:pt x="13502" y="531292"/>
                    <a:pt x="25826" y="450012"/>
                  </a:cubicBezTo>
                  <a:cubicBezTo>
                    <a:pt x="37397" y="373812"/>
                    <a:pt x="55177" y="298365"/>
                    <a:pt x="80389" y="225457"/>
                  </a:cubicBezTo>
                  <a:cubicBezTo>
                    <a:pt x="104190" y="156595"/>
                    <a:pt x="134670" y="89896"/>
                    <a:pt x="173899" y="28466"/>
                  </a:cubicBezTo>
                  <a:cubicBezTo>
                    <a:pt x="178508" y="21222"/>
                    <a:pt x="183306" y="13978"/>
                    <a:pt x="188198" y="6829"/>
                  </a:cubicBezTo>
                  <a:cubicBezTo>
                    <a:pt x="191678" y="1843"/>
                    <a:pt x="183494" y="-2861"/>
                    <a:pt x="180107" y="2125"/>
                  </a:cubicBezTo>
                  <a:cubicBezTo>
                    <a:pt x="139185" y="61674"/>
                    <a:pt x="107012" y="126961"/>
                    <a:pt x="81612" y="194601"/>
                  </a:cubicBezTo>
                  <a:cubicBezTo>
                    <a:pt x="54236" y="267320"/>
                    <a:pt x="34669" y="342862"/>
                    <a:pt x="21405" y="419438"/>
                  </a:cubicBezTo>
                  <a:cubicBezTo>
                    <a:pt x="7482" y="499871"/>
                    <a:pt x="708" y="581339"/>
                    <a:pt x="50" y="662995"/>
                  </a:cubicBezTo>
                  <a:cubicBezTo>
                    <a:pt x="-609" y="747756"/>
                    <a:pt x="5318" y="832517"/>
                    <a:pt x="16795" y="916525"/>
                  </a:cubicBezTo>
                  <a:cubicBezTo>
                    <a:pt x="28272" y="1000533"/>
                    <a:pt x="44923" y="1081813"/>
                    <a:pt x="66560" y="1162717"/>
                  </a:cubicBezTo>
                  <a:cubicBezTo>
                    <a:pt x="69194" y="1172595"/>
                    <a:pt x="71922" y="1182379"/>
                    <a:pt x="74650" y="1192256"/>
                  </a:cubicBezTo>
                  <a:cubicBezTo>
                    <a:pt x="76250" y="1198089"/>
                    <a:pt x="85375" y="1195643"/>
                    <a:pt x="83682" y="1189717"/>
                  </a:cubicBezTo>
                  <a:lnTo>
                    <a:pt x="83682" y="118971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667" name="Google Shape;17667;p37"/>
            <p:cNvGrpSpPr/>
            <p:nvPr/>
          </p:nvGrpSpPr>
          <p:grpSpPr>
            <a:xfrm>
              <a:off x="1023831" y="3165490"/>
              <a:ext cx="488901" cy="488685"/>
              <a:chOff x="4007681" y="3165490"/>
              <a:chExt cx="488901" cy="488685"/>
            </a:xfrm>
          </p:grpSpPr>
          <p:grpSp>
            <p:nvGrpSpPr>
              <p:cNvPr id="17668" name="Google Shape;17668;p37"/>
              <p:cNvGrpSpPr/>
              <p:nvPr/>
            </p:nvGrpSpPr>
            <p:grpSpPr>
              <a:xfrm>
                <a:off x="4007681" y="3165490"/>
                <a:ext cx="488901" cy="488685"/>
                <a:chOff x="9307681" y="5070565"/>
                <a:chExt cx="488901" cy="488685"/>
              </a:xfrm>
            </p:grpSpPr>
            <p:sp>
              <p:nvSpPr>
                <p:cNvPr id="17669" name="Google Shape;17669;p37"/>
                <p:cNvSpPr/>
                <p:nvPr/>
              </p:nvSpPr>
              <p:spPr>
                <a:xfrm>
                  <a:off x="9351548" y="5169592"/>
                  <a:ext cx="394708" cy="3142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708" h="314259" extrusionOk="0">
                      <a:moveTo>
                        <a:pt x="191890" y="117934"/>
                      </a:moveTo>
                      <a:cubicBezTo>
                        <a:pt x="239209" y="64218"/>
                        <a:pt x="301204" y="23672"/>
                        <a:pt x="369125" y="2223"/>
                      </a:cubicBezTo>
                      <a:cubicBezTo>
                        <a:pt x="376934" y="-223"/>
                        <a:pt x="386717" y="-1916"/>
                        <a:pt x="391985" y="4199"/>
                      </a:cubicBezTo>
                      <a:cubicBezTo>
                        <a:pt x="399041" y="12384"/>
                        <a:pt x="391045" y="24707"/>
                        <a:pt x="383236" y="32327"/>
                      </a:cubicBezTo>
                      <a:cubicBezTo>
                        <a:pt x="344384" y="70239"/>
                        <a:pt x="301580" y="104670"/>
                        <a:pt x="253603" y="129788"/>
                      </a:cubicBezTo>
                      <a:cubicBezTo>
                        <a:pt x="237327" y="138348"/>
                        <a:pt x="220206" y="145968"/>
                        <a:pt x="206001" y="157728"/>
                      </a:cubicBezTo>
                      <a:cubicBezTo>
                        <a:pt x="195559" y="166383"/>
                        <a:pt x="186904" y="177107"/>
                        <a:pt x="177967" y="187361"/>
                      </a:cubicBezTo>
                      <a:cubicBezTo>
                        <a:pt x="138079" y="233551"/>
                        <a:pt x="91325" y="273815"/>
                        <a:pt x="39772" y="306365"/>
                      </a:cubicBezTo>
                      <a:cubicBezTo>
                        <a:pt x="26978" y="314361"/>
                        <a:pt x="5905" y="319535"/>
                        <a:pt x="826" y="305424"/>
                      </a:cubicBezTo>
                      <a:cubicBezTo>
                        <a:pt x="-1244" y="299686"/>
                        <a:pt x="919" y="293289"/>
                        <a:pt x="3554" y="287832"/>
                      </a:cubicBezTo>
                      <a:cubicBezTo>
                        <a:pt x="21428" y="249450"/>
                        <a:pt x="58116" y="223862"/>
                        <a:pt x="93112" y="200155"/>
                      </a:cubicBezTo>
                      <a:cubicBezTo>
                        <a:pt x="123028" y="179930"/>
                        <a:pt x="152943" y="159609"/>
                        <a:pt x="182953" y="139384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670" name="Google Shape;17670;p37"/>
                <p:cNvSpPr/>
                <p:nvPr/>
              </p:nvSpPr>
              <p:spPr>
                <a:xfrm>
                  <a:off x="9399099" y="5116691"/>
                  <a:ext cx="306871" cy="3949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871" h="394972" extrusionOk="0">
                      <a:moveTo>
                        <a:pt x="192599" y="191814"/>
                      </a:moveTo>
                      <a:cubicBezTo>
                        <a:pt x="245280" y="239039"/>
                        <a:pt x="284603" y="301128"/>
                        <a:pt x="304829" y="369238"/>
                      </a:cubicBezTo>
                      <a:cubicBezTo>
                        <a:pt x="307181" y="377046"/>
                        <a:pt x="308686" y="386830"/>
                        <a:pt x="302477" y="392192"/>
                      </a:cubicBezTo>
                      <a:cubicBezTo>
                        <a:pt x="294198" y="399341"/>
                        <a:pt x="282063" y="391345"/>
                        <a:pt x="274631" y="383537"/>
                      </a:cubicBezTo>
                      <a:cubicBezTo>
                        <a:pt x="237472" y="344684"/>
                        <a:pt x="203981" y="301881"/>
                        <a:pt x="179710" y="253809"/>
                      </a:cubicBezTo>
                      <a:cubicBezTo>
                        <a:pt x="171432" y="237440"/>
                        <a:pt x="164188" y="220413"/>
                        <a:pt x="152711" y="206113"/>
                      </a:cubicBezTo>
                      <a:cubicBezTo>
                        <a:pt x="144244" y="195671"/>
                        <a:pt x="133802" y="187016"/>
                        <a:pt x="123642" y="178174"/>
                      </a:cubicBezTo>
                      <a:cubicBezTo>
                        <a:pt x="78298" y="138380"/>
                        <a:pt x="38975" y="91625"/>
                        <a:pt x="7460" y="39979"/>
                      </a:cubicBezTo>
                      <a:cubicBezTo>
                        <a:pt x="-347" y="27184"/>
                        <a:pt x="-5051" y="6017"/>
                        <a:pt x="9060" y="844"/>
                      </a:cubicBezTo>
                      <a:cubicBezTo>
                        <a:pt x="14798" y="-1226"/>
                        <a:pt x="21101" y="844"/>
                        <a:pt x="26558" y="3478"/>
                      </a:cubicBezTo>
                      <a:cubicBezTo>
                        <a:pt x="64469" y="21257"/>
                        <a:pt x="89305" y="57947"/>
                        <a:pt x="112353" y="93036"/>
                      </a:cubicBezTo>
                      <a:cubicBezTo>
                        <a:pt x="132015" y="122951"/>
                        <a:pt x="151676" y="152961"/>
                        <a:pt x="171338" y="182877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671" name="Google Shape;17671;p37"/>
                <p:cNvSpPr/>
                <p:nvPr/>
              </p:nvSpPr>
              <p:spPr>
                <a:xfrm>
                  <a:off x="9504740" y="5070565"/>
                  <a:ext cx="104847" cy="488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47" h="488685" extrusionOk="0">
                      <a:moveTo>
                        <a:pt x="79244" y="267856"/>
                      </a:moveTo>
                      <a:cubicBezTo>
                        <a:pt x="82254" y="339070"/>
                        <a:pt x="65509" y="411225"/>
                        <a:pt x="31172" y="474067"/>
                      </a:cubicBezTo>
                      <a:cubicBezTo>
                        <a:pt x="27221" y="481216"/>
                        <a:pt x="21294" y="489307"/>
                        <a:pt x="13204" y="488648"/>
                      </a:cubicBezTo>
                      <a:cubicBezTo>
                        <a:pt x="2385" y="487801"/>
                        <a:pt x="-343" y="473408"/>
                        <a:pt x="33" y="462589"/>
                      </a:cubicBezTo>
                      <a:cubicBezTo>
                        <a:pt x="1821" y="408497"/>
                        <a:pt x="8970" y="354122"/>
                        <a:pt x="26280" y="302663"/>
                      </a:cubicBezTo>
                      <a:cubicBezTo>
                        <a:pt x="32207" y="285166"/>
                        <a:pt x="39262" y="267856"/>
                        <a:pt x="41426" y="249606"/>
                      </a:cubicBezTo>
                      <a:cubicBezTo>
                        <a:pt x="43025" y="236153"/>
                        <a:pt x="41802" y="222513"/>
                        <a:pt x="41143" y="208966"/>
                      </a:cubicBezTo>
                      <a:cubicBezTo>
                        <a:pt x="37945" y="148288"/>
                        <a:pt x="43872" y="86952"/>
                        <a:pt x="58642" y="27873"/>
                      </a:cubicBezTo>
                      <a:cubicBezTo>
                        <a:pt x="62310" y="13198"/>
                        <a:pt x="74069" y="-5147"/>
                        <a:pt x="87522" y="1344"/>
                      </a:cubicBezTo>
                      <a:cubicBezTo>
                        <a:pt x="92978" y="3978"/>
                        <a:pt x="95801" y="9999"/>
                        <a:pt x="97776" y="15738"/>
                      </a:cubicBezTo>
                      <a:cubicBezTo>
                        <a:pt x="111417" y="55531"/>
                        <a:pt x="102668" y="99275"/>
                        <a:pt x="93731" y="140668"/>
                      </a:cubicBezTo>
                      <a:cubicBezTo>
                        <a:pt x="86111" y="175946"/>
                        <a:pt x="78491" y="211318"/>
                        <a:pt x="70871" y="246596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672" name="Google Shape;17672;p37"/>
                <p:cNvSpPr/>
                <p:nvPr/>
              </p:nvSpPr>
              <p:spPr>
                <a:xfrm>
                  <a:off x="9307681" y="5279823"/>
                  <a:ext cx="488901" cy="81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901" h="81533" extrusionOk="0">
                      <a:moveTo>
                        <a:pt x="222210" y="67912"/>
                      </a:moveTo>
                      <a:cubicBezTo>
                        <a:pt x="151466" y="75249"/>
                        <a:pt x="79029" y="62737"/>
                        <a:pt x="15247" y="32163"/>
                      </a:cubicBezTo>
                      <a:cubicBezTo>
                        <a:pt x="7909" y="28682"/>
                        <a:pt x="-275" y="23226"/>
                        <a:pt x="7" y="15042"/>
                      </a:cubicBezTo>
                      <a:cubicBezTo>
                        <a:pt x="383" y="4223"/>
                        <a:pt x="14588" y="554"/>
                        <a:pt x="25407" y="272"/>
                      </a:cubicBezTo>
                      <a:cubicBezTo>
                        <a:pt x="79311" y="-1139"/>
                        <a:pt x="133686" y="2718"/>
                        <a:pt x="185521" y="16923"/>
                      </a:cubicBezTo>
                      <a:cubicBezTo>
                        <a:pt x="203113" y="21721"/>
                        <a:pt x="220610" y="27836"/>
                        <a:pt x="238955" y="28871"/>
                      </a:cubicBezTo>
                      <a:cubicBezTo>
                        <a:pt x="252407" y="29623"/>
                        <a:pt x="265954" y="27648"/>
                        <a:pt x="279313" y="26143"/>
                      </a:cubicBezTo>
                      <a:cubicBezTo>
                        <a:pt x="339614" y="19275"/>
                        <a:pt x="400762" y="21439"/>
                        <a:pt x="460217" y="32727"/>
                      </a:cubicBezTo>
                      <a:cubicBezTo>
                        <a:pt x="474893" y="35550"/>
                        <a:pt x="493708" y="46181"/>
                        <a:pt x="487781" y="60103"/>
                      </a:cubicBezTo>
                      <a:cubicBezTo>
                        <a:pt x="485429" y="65748"/>
                        <a:pt x="479502" y="68946"/>
                        <a:pt x="473858" y="71298"/>
                      </a:cubicBezTo>
                      <a:cubicBezTo>
                        <a:pt x="434817" y="87385"/>
                        <a:pt x="390885" y="81270"/>
                        <a:pt x="349492" y="74779"/>
                      </a:cubicBezTo>
                      <a:cubicBezTo>
                        <a:pt x="314026" y="69228"/>
                        <a:pt x="278655" y="63772"/>
                        <a:pt x="243188" y="58222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673" name="Google Shape;17673;p37"/>
                <p:cNvSpPr/>
                <p:nvPr/>
              </p:nvSpPr>
              <p:spPr>
                <a:xfrm>
                  <a:off x="9310690" y="5247183"/>
                  <a:ext cx="468270" cy="1613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70" h="161368" extrusionOk="0">
                      <a:moveTo>
                        <a:pt x="243001" y="42602"/>
                      </a:moveTo>
                      <a:cubicBezTo>
                        <a:pt x="305843" y="10429"/>
                        <a:pt x="377433" y="-4153"/>
                        <a:pt x="447425" y="1021"/>
                      </a:cubicBezTo>
                      <a:cubicBezTo>
                        <a:pt x="455421" y="1586"/>
                        <a:pt x="465016" y="3655"/>
                        <a:pt x="467650" y="11275"/>
                      </a:cubicBezTo>
                      <a:cubicBezTo>
                        <a:pt x="471131" y="21435"/>
                        <a:pt x="459277" y="29902"/>
                        <a:pt x="449400" y="34041"/>
                      </a:cubicBezTo>
                      <a:cubicBezTo>
                        <a:pt x="400011" y="54738"/>
                        <a:pt x="348270" y="70730"/>
                        <a:pt x="295212" y="76280"/>
                      </a:cubicBezTo>
                      <a:cubicBezTo>
                        <a:pt x="277150" y="78162"/>
                        <a:pt x="258806" y="78914"/>
                        <a:pt x="241496" y="84465"/>
                      </a:cubicBezTo>
                      <a:cubicBezTo>
                        <a:pt x="228702" y="88604"/>
                        <a:pt x="216943" y="95284"/>
                        <a:pt x="205090" y="101492"/>
                      </a:cubicBezTo>
                      <a:cubicBezTo>
                        <a:pt x="151749" y="129433"/>
                        <a:pt x="94270" y="149470"/>
                        <a:pt x="35285" y="160477"/>
                      </a:cubicBezTo>
                      <a:cubicBezTo>
                        <a:pt x="20704" y="163205"/>
                        <a:pt x="-463" y="160100"/>
                        <a:pt x="8" y="145237"/>
                      </a:cubicBezTo>
                      <a:cubicBezTo>
                        <a:pt x="196" y="139216"/>
                        <a:pt x="4524" y="134136"/>
                        <a:pt x="8945" y="129997"/>
                      </a:cubicBezTo>
                      <a:cubicBezTo>
                        <a:pt x="39331" y="101210"/>
                        <a:pt x="82229" y="91050"/>
                        <a:pt x="122869" y="82113"/>
                      </a:cubicBezTo>
                      <a:cubicBezTo>
                        <a:pt x="157676" y="74399"/>
                        <a:pt x="192389" y="66779"/>
                        <a:pt x="227197" y="59065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674" name="Google Shape;17674;p37"/>
                <p:cNvSpPr/>
                <p:nvPr/>
              </p:nvSpPr>
              <p:spPr>
                <a:xfrm>
                  <a:off x="9456761" y="5089005"/>
                  <a:ext cx="188654" cy="4569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654" h="456909" extrusionOk="0">
                      <a:moveTo>
                        <a:pt x="133150" y="233988"/>
                      </a:moveTo>
                      <a:cubicBezTo>
                        <a:pt x="169462" y="293913"/>
                        <a:pt x="188841" y="364186"/>
                        <a:pt x="188653" y="434741"/>
                      </a:cubicBezTo>
                      <a:cubicBezTo>
                        <a:pt x="188653" y="442832"/>
                        <a:pt x="187242" y="452616"/>
                        <a:pt x="179904" y="455908"/>
                      </a:cubicBezTo>
                      <a:cubicBezTo>
                        <a:pt x="170121" y="460330"/>
                        <a:pt x="160901" y="449229"/>
                        <a:pt x="156010" y="439728"/>
                      </a:cubicBezTo>
                      <a:cubicBezTo>
                        <a:pt x="132021" y="392220"/>
                        <a:pt x="112548" y="341890"/>
                        <a:pt x="103422" y="289303"/>
                      </a:cubicBezTo>
                      <a:cubicBezTo>
                        <a:pt x="100317" y="271429"/>
                        <a:pt x="98342" y="253084"/>
                        <a:pt x="91569" y="236245"/>
                      </a:cubicBezTo>
                      <a:cubicBezTo>
                        <a:pt x="86583" y="223828"/>
                        <a:pt x="79151" y="212727"/>
                        <a:pt x="72095" y="201344"/>
                      </a:cubicBezTo>
                      <a:cubicBezTo>
                        <a:pt x="40581" y="150544"/>
                        <a:pt x="16780" y="94852"/>
                        <a:pt x="1728" y="36714"/>
                      </a:cubicBezTo>
                      <a:cubicBezTo>
                        <a:pt x="-2035" y="22321"/>
                        <a:pt x="-436" y="872"/>
                        <a:pt x="14428" y="25"/>
                      </a:cubicBezTo>
                      <a:cubicBezTo>
                        <a:pt x="20449" y="-351"/>
                        <a:pt x="25811" y="3506"/>
                        <a:pt x="30233" y="7551"/>
                      </a:cubicBezTo>
                      <a:cubicBezTo>
                        <a:pt x="60995" y="35303"/>
                        <a:pt x="73977" y="77354"/>
                        <a:pt x="85736" y="117241"/>
                      </a:cubicBezTo>
                      <a:cubicBezTo>
                        <a:pt x="95802" y="151296"/>
                        <a:pt x="105774" y="185445"/>
                        <a:pt x="115840" y="219594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675" name="Google Shape;17675;p37"/>
                <p:cNvSpPr/>
                <p:nvPr/>
              </p:nvSpPr>
              <p:spPr>
                <a:xfrm>
                  <a:off x="9415671" y="5108863"/>
                  <a:ext cx="272649" cy="417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649" h="417951" extrusionOk="0">
                      <a:moveTo>
                        <a:pt x="154201" y="243010"/>
                      </a:moveTo>
                      <a:cubicBezTo>
                        <a:pt x="128237" y="308862"/>
                        <a:pt x="84116" y="367470"/>
                        <a:pt x="27954" y="410556"/>
                      </a:cubicBezTo>
                      <a:cubicBezTo>
                        <a:pt x="21557" y="415448"/>
                        <a:pt x="12996" y="420434"/>
                        <a:pt x="5941" y="416577"/>
                      </a:cubicBezTo>
                      <a:cubicBezTo>
                        <a:pt x="-3373" y="411403"/>
                        <a:pt x="-80" y="397292"/>
                        <a:pt x="4623" y="387508"/>
                      </a:cubicBezTo>
                      <a:cubicBezTo>
                        <a:pt x="28048" y="339154"/>
                        <a:pt x="56364" y="292775"/>
                        <a:pt x="92582" y="253170"/>
                      </a:cubicBezTo>
                      <a:cubicBezTo>
                        <a:pt x="104907" y="239718"/>
                        <a:pt x="118265" y="226829"/>
                        <a:pt x="127578" y="211119"/>
                      </a:cubicBezTo>
                      <a:cubicBezTo>
                        <a:pt x="134446" y="199548"/>
                        <a:pt x="138867" y="186754"/>
                        <a:pt x="143665" y="174148"/>
                      </a:cubicBezTo>
                      <a:cubicBezTo>
                        <a:pt x="165208" y="117798"/>
                        <a:pt x="195218" y="64552"/>
                        <a:pt x="232283" y="16950"/>
                      </a:cubicBezTo>
                      <a:cubicBezTo>
                        <a:pt x="241408" y="5191"/>
                        <a:pt x="259470" y="-6757"/>
                        <a:pt x="268971" y="4532"/>
                      </a:cubicBezTo>
                      <a:cubicBezTo>
                        <a:pt x="272829" y="9142"/>
                        <a:pt x="272923" y="15727"/>
                        <a:pt x="272453" y="21748"/>
                      </a:cubicBezTo>
                      <a:cubicBezTo>
                        <a:pt x="268784" y="63329"/>
                        <a:pt x="243195" y="99547"/>
                        <a:pt x="218548" y="133414"/>
                      </a:cubicBezTo>
                      <a:cubicBezTo>
                        <a:pt x="197475" y="162389"/>
                        <a:pt x="176403" y="191270"/>
                        <a:pt x="155330" y="220244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676" name="Google Shape;17676;p37"/>
                <p:cNvSpPr/>
                <p:nvPr/>
              </p:nvSpPr>
              <p:spPr>
                <a:xfrm>
                  <a:off x="9336137" y="5179092"/>
                  <a:ext cx="424941" cy="2505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4941" h="250591" extrusionOk="0">
                      <a:moveTo>
                        <a:pt x="179361" y="145124"/>
                      </a:moveTo>
                      <a:cubicBezTo>
                        <a:pt x="112945" y="123017"/>
                        <a:pt x="52925" y="82189"/>
                        <a:pt x="7958" y="28472"/>
                      </a:cubicBezTo>
                      <a:cubicBezTo>
                        <a:pt x="2784" y="22357"/>
                        <a:pt x="-2390" y="13985"/>
                        <a:pt x="1185" y="6741"/>
                      </a:cubicBezTo>
                      <a:cubicBezTo>
                        <a:pt x="5983" y="-2949"/>
                        <a:pt x="20188" y="-503"/>
                        <a:pt x="29971" y="3637"/>
                      </a:cubicBezTo>
                      <a:cubicBezTo>
                        <a:pt x="78984" y="24239"/>
                        <a:pt x="126115" y="49921"/>
                        <a:pt x="166943" y="83976"/>
                      </a:cubicBezTo>
                      <a:cubicBezTo>
                        <a:pt x="180772" y="95547"/>
                        <a:pt x="194037" y="108153"/>
                        <a:pt x="210029" y="116525"/>
                      </a:cubicBezTo>
                      <a:cubicBezTo>
                        <a:pt x="221789" y="122735"/>
                        <a:pt x="234771" y="126403"/>
                        <a:pt x="247376" y="130449"/>
                      </a:cubicBezTo>
                      <a:cubicBezTo>
                        <a:pt x="304292" y="148699"/>
                        <a:pt x="358290" y="175698"/>
                        <a:pt x="407115" y="210035"/>
                      </a:cubicBezTo>
                      <a:cubicBezTo>
                        <a:pt x="419156" y="218502"/>
                        <a:pt x="431668" y="235906"/>
                        <a:pt x="420755" y="246066"/>
                      </a:cubicBezTo>
                      <a:cubicBezTo>
                        <a:pt x="416334" y="250205"/>
                        <a:pt x="409748" y="250675"/>
                        <a:pt x="403728" y="250581"/>
                      </a:cubicBezTo>
                      <a:cubicBezTo>
                        <a:pt x="362147" y="249358"/>
                        <a:pt x="325270" y="225840"/>
                        <a:pt x="290651" y="203074"/>
                      </a:cubicBezTo>
                      <a:cubicBezTo>
                        <a:pt x="261111" y="183695"/>
                        <a:pt x="231478" y="164221"/>
                        <a:pt x="201939" y="144842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7677" name="Google Shape;17677;p37"/>
              <p:cNvSpPr/>
              <p:nvPr/>
            </p:nvSpPr>
            <p:spPr>
              <a:xfrm>
                <a:off x="4194575" y="3353511"/>
                <a:ext cx="106944" cy="107364"/>
              </a:xfrm>
              <a:custGeom>
                <a:avLst/>
                <a:gdLst/>
                <a:ahLst/>
                <a:cxnLst/>
                <a:rect l="l" t="t" r="r" b="b"/>
                <a:pathLst>
                  <a:path w="106944" h="107364" extrusionOk="0">
                    <a:moveTo>
                      <a:pt x="96276" y="85385"/>
                    </a:moveTo>
                    <a:cubicBezTo>
                      <a:pt x="78590" y="109280"/>
                      <a:pt x="45100" y="114548"/>
                      <a:pt x="21393" y="96956"/>
                    </a:cubicBezTo>
                    <a:cubicBezTo>
                      <a:pt x="-2219" y="79459"/>
                      <a:pt x="-7017" y="45874"/>
                      <a:pt x="10669" y="21980"/>
                    </a:cubicBezTo>
                    <a:cubicBezTo>
                      <a:pt x="28355" y="-1915"/>
                      <a:pt x="61845" y="-7184"/>
                      <a:pt x="85551" y="10409"/>
                    </a:cubicBezTo>
                    <a:cubicBezTo>
                      <a:pt x="109164" y="27906"/>
                      <a:pt x="113962" y="61491"/>
                      <a:pt x="96276" y="8538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7678" name="Google Shape;17678;p37"/>
          <p:cNvGrpSpPr/>
          <p:nvPr/>
        </p:nvGrpSpPr>
        <p:grpSpPr>
          <a:xfrm>
            <a:off x="2339210" y="5892399"/>
            <a:ext cx="725989" cy="2385629"/>
            <a:chOff x="1247282" y="4343099"/>
            <a:chExt cx="544492" cy="1789222"/>
          </a:xfrm>
        </p:grpSpPr>
        <p:sp>
          <p:nvSpPr>
            <p:cNvPr id="17679" name="Google Shape;17679;p37"/>
            <p:cNvSpPr/>
            <p:nvPr/>
          </p:nvSpPr>
          <p:spPr>
            <a:xfrm flipH="1">
              <a:off x="1470323" y="4913968"/>
              <a:ext cx="176664" cy="1218353"/>
            </a:xfrm>
            <a:custGeom>
              <a:avLst/>
              <a:gdLst/>
              <a:ahLst/>
              <a:cxnLst/>
              <a:rect l="l" t="t" r="r" b="b"/>
              <a:pathLst>
                <a:path w="176664" h="1218353" extrusionOk="0">
                  <a:moveTo>
                    <a:pt x="62646" y="1218353"/>
                  </a:moveTo>
                  <a:cubicBezTo>
                    <a:pt x="-31145" y="826723"/>
                    <a:pt x="-19104" y="378648"/>
                    <a:pt x="95290" y="0"/>
                  </a:cubicBezTo>
                  <a:cubicBezTo>
                    <a:pt x="28121" y="394076"/>
                    <a:pt x="57567" y="824747"/>
                    <a:pt x="176664" y="118909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680" name="Google Shape;17680;p37"/>
            <p:cNvGrpSpPr/>
            <p:nvPr/>
          </p:nvGrpSpPr>
          <p:grpSpPr>
            <a:xfrm flipH="1">
              <a:off x="1607201" y="4837674"/>
              <a:ext cx="184573" cy="1014306"/>
              <a:chOff x="9252090" y="5565140"/>
              <a:chExt cx="184573" cy="1014306"/>
            </a:xfrm>
          </p:grpSpPr>
          <p:sp>
            <p:nvSpPr>
              <p:cNvPr id="17681" name="Google Shape;17681;p37"/>
              <p:cNvSpPr/>
              <p:nvPr/>
            </p:nvSpPr>
            <p:spPr>
              <a:xfrm>
                <a:off x="9252090" y="5565140"/>
                <a:ext cx="184573" cy="1014306"/>
              </a:xfrm>
              <a:custGeom>
                <a:avLst/>
                <a:gdLst/>
                <a:ahLst/>
                <a:cxnLst/>
                <a:rect l="l" t="t" r="r" b="b"/>
                <a:pathLst>
                  <a:path w="184573" h="1014306" extrusionOk="0">
                    <a:moveTo>
                      <a:pt x="0" y="0"/>
                    </a:moveTo>
                    <a:cubicBezTo>
                      <a:pt x="13171" y="88712"/>
                      <a:pt x="8279" y="148919"/>
                      <a:pt x="8373" y="215523"/>
                    </a:cubicBezTo>
                    <a:cubicBezTo>
                      <a:pt x="8561" y="331517"/>
                      <a:pt x="26247" y="491349"/>
                      <a:pt x="59737" y="648358"/>
                    </a:cubicBezTo>
                    <a:cubicBezTo>
                      <a:pt x="93228" y="805368"/>
                      <a:pt x="142899" y="954946"/>
                      <a:pt x="184573" y="1014307"/>
                    </a:cubicBezTo>
                    <a:cubicBezTo>
                      <a:pt x="169145" y="951277"/>
                      <a:pt x="155787" y="885143"/>
                      <a:pt x="145439" y="820890"/>
                    </a:cubicBezTo>
                    <a:cubicBezTo>
                      <a:pt x="127753" y="710824"/>
                      <a:pt x="119568" y="610070"/>
                      <a:pt x="104704" y="502355"/>
                    </a:cubicBezTo>
                    <a:cubicBezTo>
                      <a:pt x="83632" y="349391"/>
                      <a:pt x="48824" y="175542"/>
                      <a:pt x="7714" y="3113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82" name="Google Shape;17682;p37"/>
              <p:cNvSpPr/>
              <p:nvPr/>
            </p:nvSpPr>
            <p:spPr>
              <a:xfrm>
                <a:off x="9252814" y="5580135"/>
                <a:ext cx="181538" cy="985993"/>
              </a:xfrm>
              <a:custGeom>
                <a:avLst/>
                <a:gdLst/>
                <a:ahLst/>
                <a:cxnLst/>
                <a:rect l="l" t="t" r="r" b="b"/>
                <a:pathLst>
                  <a:path w="181538" h="985993" extrusionOk="0">
                    <a:moveTo>
                      <a:pt x="123" y="5230"/>
                    </a:moveTo>
                    <a:cubicBezTo>
                      <a:pt x="15833" y="77102"/>
                      <a:pt x="27122" y="149916"/>
                      <a:pt x="35871" y="223011"/>
                    </a:cubicBezTo>
                    <a:cubicBezTo>
                      <a:pt x="43397" y="286135"/>
                      <a:pt x="48477" y="349541"/>
                      <a:pt x="55344" y="412759"/>
                    </a:cubicBezTo>
                    <a:cubicBezTo>
                      <a:pt x="67668" y="527059"/>
                      <a:pt x="86953" y="640888"/>
                      <a:pt x="111789" y="753119"/>
                    </a:cubicBezTo>
                    <a:cubicBezTo>
                      <a:pt x="128910" y="830542"/>
                      <a:pt x="148948" y="907400"/>
                      <a:pt x="173125" y="983036"/>
                    </a:cubicBezTo>
                    <a:cubicBezTo>
                      <a:pt x="174819" y="988210"/>
                      <a:pt x="183003" y="986046"/>
                      <a:pt x="181310" y="980778"/>
                    </a:cubicBezTo>
                    <a:cubicBezTo>
                      <a:pt x="139917" y="851426"/>
                      <a:pt x="110190" y="718312"/>
                      <a:pt x="87800" y="584444"/>
                    </a:cubicBezTo>
                    <a:cubicBezTo>
                      <a:pt x="79051" y="531857"/>
                      <a:pt x="71337" y="479081"/>
                      <a:pt x="65316" y="426118"/>
                    </a:cubicBezTo>
                    <a:cubicBezTo>
                      <a:pt x="58449" y="365722"/>
                      <a:pt x="53745" y="305138"/>
                      <a:pt x="46877" y="244742"/>
                    </a:cubicBezTo>
                    <a:cubicBezTo>
                      <a:pt x="37753" y="163651"/>
                      <a:pt x="25805" y="82841"/>
                      <a:pt x="8307" y="3066"/>
                    </a:cubicBezTo>
                    <a:cubicBezTo>
                      <a:pt x="7178" y="-2296"/>
                      <a:pt x="-1100" y="-38"/>
                      <a:pt x="123" y="5324"/>
                    </a:cubicBezTo>
                    <a:lnTo>
                      <a:pt x="123" y="532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7683" name="Google Shape;17683;p37"/>
              <p:cNvGrpSpPr/>
              <p:nvPr/>
            </p:nvGrpSpPr>
            <p:grpSpPr>
              <a:xfrm>
                <a:off x="9254348" y="5576805"/>
                <a:ext cx="163500" cy="970656"/>
                <a:chOff x="9254348" y="5576805"/>
                <a:chExt cx="163500" cy="970656"/>
              </a:xfrm>
            </p:grpSpPr>
            <p:sp>
              <p:nvSpPr>
                <p:cNvPr id="17684" name="Google Shape;17684;p37"/>
                <p:cNvSpPr/>
                <p:nvPr/>
              </p:nvSpPr>
              <p:spPr>
                <a:xfrm>
                  <a:off x="9260557" y="5660437"/>
                  <a:ext cx="157291" cy="887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291" h="887024" extrusionOk="0">
                      <a:moveTo>
                        <a:pt x="30010" y="361527"/>
                      </a:moveTo>
                      <a:cubicBezTo>
                        <a:pt x="53904" y="538950"/>
                        <a:pt x="102164" y="740081"/>
                        <a:pt x="153905" y="877994"/>
                      </a:cubicBezTo>
                      <a:cubicBezTo>
                        <a:pt x="155034" y="880910"/>
                        <a:pt x="156163" y="883920"/>
                        <a:pt x="157292" y="887024"/>
                      </a:cubicBezTo>
                      <a:cubicBezTo>
                        <a:pt x="120226" y="815246"/>
                        <a:pt x="79963" y="687023"/>
                        <a:pt x="51364" y="553155"/>
                      </a:cubicBezTo>
                      <a:cubicBezTo>
                        <a:pt x="17874" y="396146"/>
                        <a:pt x="94" y="236220"/>
                        <a:pt x="0" y="120321"/>
                      </a:cubicBezTo>
                      <a:cubicBezTo>
                        <a:pt x="0" y="80433"/>
                        <a:pt x="1599" y="42804"/>
                        <a:pt x="188" y="0"/>
                      </a:cubicBezTo>
                      <a:cubicBezTo>
                        <a:pt x="7996" y="117687"/>
                        <a:pt x="12324" y="229635"/>
                        <a:pt x="30010" y="36162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685" name="Google Shape;17685;p37"/>
                <p:cNvSpPr/>
                <p:nvPr/>
              </p:nvSpPr>
              <p:spPr>
                <a:xfrm>
                  <a:off x="9254348" y="5576805"/>
                  <a:ext cx="1411" cy="17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7215" extrusionOk="0">
                      <a:moveTo>
                        <a:pt x="1035" y="13547"/>
                      </a:moveTo>
                      <a:lnTo>
                        <a:pt x="0" y="0"/>
                      </a:lnTo>
                      <a:lnTo>
                        <a:pt x="0" y="282"/>
                      </a:lnTo>
                      <a:cubicBezTo>
                        <a:pt x="564" y="5927"/>
                        <a:pt x="1035" y="11571"/>
                        <a:pt x="1411" y="17216"/>
                      </a:cubicBezTo>
                      <a:cubicBezTo>
                        <a:pt x="1317" y="15993"/>
                        <a:pt x="1129" y="14770"/>
                        <a:pt x="941" y="1354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sp>
          <p:nvSpPr>
            <p:cNvPr id="17686" name="Google Shape;17686;p37"/>
            <p:cNvSpPr/>
            <p:nvPr/>
          </p:nvSpPr>
          <p:spPr>
            <a:xfrm flipH="1">
              <a:off x="1478227" y="4597070"/>
              <a:ext cx="189042" cy="1195588"/>
            </a:xfrm>
            <a:custGeom>
              <a:avLst/>
              <a:gdLst/>
              <a:ahLst/>
              <a:cxnLst/>
              <a:rect l="l" t="t" r="r" b="b"/>
              <a:pathLst>
                <a:path w="189042" h="1195588" extrusionOk="0">
                  <a:moveTo>
                    <a:pt x="83776" y="1189717"/>
                  </a:moveTo>
                  <a:cubicBezTo>
                    <a:pt x="61198" y="1110036"/>
                    <a:pt x="43324" y="1029132"/>
                    <a:pt x="30718" y="947288"/>
                  </a:cubicBezTo>
                  <a:cubicBezTo>
                    <a:pt x="17830" y="864032"/>
                    <a:pt x="10492" y="779930"/>
                    <a:pt x="9457" y="695734"/>
                  </a:cubicBezTo>
                  <a:cubicBezTo>
                    <a:pt x="8422" y="611537"/>
                    <a:pt x="13502" y="531292"/>
                    <a:pt x="25826" y="450012"/>
                  </a:cubicBezTo>
                  <a:cubicBezTo>
                    <a:pt x="37397" y="373812"/>
                    <a:pt x="55177" y="298365"/>
                    <a:pt x="80389" y="225457"/>
                  </a:cubicBezTo>
                  <a:cubicBezTo>
                    <a:pt x="104190" y="156595"/>
                    <a:pt x="134670" y="89896"/>
                    <a:pt x="173899" y="28466"/>
                  </a:cubicBezTo>
                  <a:cubicBezTo>
                    <a:pt x="178508" y="21222"/>
                    <a:pt x="183306" y="13978"/>
                    <a:pt x="188198" y="6829"/>
                  </a:cubicBezTo>
                  <a:cubicBezTo>
                    <a:pt x="191678" y="1843"/>
                    <a:pt x="183494" y="-2861"/>
                    <a:pt x="180107" y="2125"/>
                  </a:cubicBezTo>
                  <a:cubicBezTo>
                    <a:pt x="139185" y="61674"/>
                    <a:pt x="107012" y="126961"/>
                    <a:pt x="81612" y="194601"/>
                  </a:cubicBezTo>
                  <a:cubicBezTo>
                    <a:pt x="54236" y="267320"/>
                    <a:pt x="34669" y="342862"/>
                    <a:pt x="21405" y="419438"/>
                  </a:cubicBezTo>
                  <a:cubicBezTo>
                    <a:pt x="7482" y="499871"/>
                    <a:pt x="708" y="581339"/>
                    <a:pt x="50" y="662995"/>
                  </a:cubicBezTo>
                  <a:cubicBezTo>
                    <a:pt x="-609" y="747756"/>
                    <a:pt x="5318" y="832517"/>
                    <a:pt x="16795" y="916525"/>
                  </a:cubicBezTo>
                  <a:cubicBezTo>
                    <a:pt x="28272" y="1000533"/>
                    <a:pt x="44923" y="1081813"/>
                    <a:pt x="66560" y="1162717"/>
                  </a:cubicBezTo>
                  <a:cubicBezTo>
                    <a:pt x="69194" y="1172595"/>
                    <a:pt x="71922" y="1182379"/>
                    <a:pt x="74650" y="1192256"/>
                  </a:cubicBezTo>
                  <a:cubicBezTo>
                    <a:pt x="76250" y="1198089"/>
                    <a:pt x="85375" y="1195643"/>
                    <a:pt x="83682" y="1189717"/>
                  </a:cubicBezTo>
                  <a:lnTo>
                    <a:pt x="83682" y="118971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687" name="Google Shape;17687;p37"/>
            <p:cNvGrpSpPr/>
            <p:nvPr/>
          </p:nvGrpSpPr>
          <p:grpSpPr>
            <a:xfrm flipH="1">
              <a:off x="1247282" y="4343099"/>
              <a:ext cx="488901" cy="488685"/>
              <a:chOff x="4007681" y="3165490"/>
              <a:chExt cx="488901" cy="488685"/>
            </a:xfrm>
          </p:grpSpPr>
          <p:grpSp>
            <p:nvGrpSpPr>
              <p:cNvPr id="17688" name="Google Shape;17688;p37"/>
              <p:cNvGrpSpPr/>
              <p:nvPr/>
            </p:nvGrpSpPr>
            <p:grpSpPr>
              <a:xfrm>
                <a:off x="4007681" y="3165490"/>
                <a:ext cx="488901" cy="488685"/>
                <a:chOff x="9307681" y="5070565"/>
                <a:chExt cx="488901" cy="488685"/>
              </a:xfrm>
            </p:grpSpPr>
            <p:sp>
              <p:nvSpPr>
                <p:cNvPr id="17689" name="Google Shape;17689;p37"/>
                <p:cNvSpPr/>
                <p:nvPr/>
              </p:nvSpPr>
              <p:spPr>
                <a:xfrm>
                  <a:off x="9351548" y="5169592"/>
                  <a:ext cx="394708" cy="3142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708" h="314259" extrusionOk="0">
                      <a:moveTo>
                        <a:pt x="191890" y="117934"/>
                      </a:moveTo>
                      <a:cubicBezTo>
                        <a:pt x="239209" y="64218"/>
                        <a:pt x="301204" y="23672"/>
                        <a:pt x="369125" y="2223"/>
                      </a:cubicBezTo>
                      <a:cubicBezTo>
                        <a:pt x="376934" y="-223"/>
                        <a:pt x="386717" y="-1916"/>
                        <a:pt x="391985" y="4199"/>
                      </a:cubicBezTo>
                      <a:cubicBezTo>
                        <a:pt x="399041" y="12384"/>
                        <a:pt x="391045" y="24707"/>
                        <a:pt x="383236" y="32327"/>
                      </a:cubicBezTo>
                      <a:cubicBezTo>
                        <a:pt x="344384" y="70239"/>
                        <a:pt x="301580" y="104670"/>
                        <a:pt x="253603" y="129788"/>
                      </a:cubicBezTo>
                      <a:cubicBezTo>
                        <a:pt x="237327" y="138348"/>
                        <a:pt x="220206" y="145968"/>
                        <a:pt x="206001" y="157728"/>
                      </a:cubicBezTo>
                      <a:cubicBezTo>
                        <a:pt x="195559" y="166383"/>
                        <a:pt x="186904" y="177107"/>
                        <a:pt x="177967" y="187361"/>
                      </a:cubicBezTo>
                      <a:cubicBezTo>
                        <a:pt x="138079" y="233551"/>
                        <a:pt x="91325" y="273815"/>
                        <a:pt x="39772" y="306365"/>
                      </a:cubicBezTo>
                      <a:cubicBezTo>
                        <a:pt x="26978" y="314361"/>
                        <a:pt x="5905" y="319535"/>
                        <a:pt x="826" y="305424"/>
                      </a:cubicBezTo>
                      <a:cubicBezTo>
                        <a:pt x="-1244" y="299686"/>
                        <a:pt x="919" y="293289"/>
                        <a:pt x="3554" y="287832"/>
                      </a:cubicBezTo>
                      <a:cubicBezTo>
                        <a:pt x="21428" y="249450"/>
                        <a:pt x="58116" y="223862"/>
                        <a:pt x="93112" y="200155"/>
                      </a:cubicBezTo>
                      <a:cubicBezTo>
                        <a:pt x="123028" y="179930"/>
                        <a:pt x="152943" y="159609"/>
                        <a:pt x="182953" y="139384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690" name="Google Shape;17690;p37"/>
                <p:cNvSpPr/>
                <p:nvPr/>
              </p:nvSpPr>
              <p:spPr>
                <a:xfrm>
                  <a:off x="9399099" y="5116691"/>
                  <a:ext cx="306871" cy="3949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871" h="394972" extrusionOk="0">
                      <a:moveTo>
                        <a:pt x="192599" y="191814"/>
                      </a:moveTo>
                      <a:cubicBezTo>
                        <a:pt x="245280" y="239039"/>
                        <a:pt x="284603" y="301128"/>
                        <a:pt x="304829" y="369238"/>
                      </a:cubicBezTo>
                      <a:cubicBezTo>
                        <a:pt x="307181" y="377046"/>
                        <a:pt x="308686" y="386830"/>
                        <a:pt x="302477" y="392192"/>
                      </a:cubicBezTo>
                      <a:cubicBezTo>
                        <a:pt x="294198" y="399341"/>
                        <a:pt x="282063" y="391345"/>
                        <a:pt x="274631" y="383537"/>
                      </a:cubicBezTo>
                      <a:cubicBezTo>
                        <a:pt x="237472" y="344684"/>
                        <a:pt x="203981" y="301881"/>
                        <a:pt x="179710" y="253809"/>
                      </a:cubicBezTo>
                      <a:cubicBezTo>
                        <a:pt x="171432" y="237440"/>
                        <a:pt x="164188" y="220413"/>
                        <a:pt x="152711" y="206113"/>
                      </a:cubicBezTo>
                      <a:cubicBezTo>
                        <a:pt x="144244" y="195671"/>
                        <a:pt x="133802" y="187016"/>
                        <a:pt x="123642" y="178174"/>
                      </a:cubicBezTo>
                      <a:cubicBezTo>
                        <a:pt x="78298" y="138380"/>
                        <a:pt x="38975" y="91625"/>
                        <a:pt x="7460" y="39979"/>
                      </a:cubicBezTo>
                      <a:cubicBezTo>
                        <a:pt x="-347" y="27184"/>
                        <a:pt x="-5051" y="6017"/>
                        <a:pt x="9060" y="844"/>
                      </a:cubicBezTo>
                      <a:cubicBezTo>
                        <a:pt x="14798" y="-1226"/>
                        <a:pt x="21101" y="844"/>
                        <a:pt x="26558" y="3478"/>
                      </a:cubicBezTo>
                      <a:cubicBezTo>
                        <a:pt x="64469" y="21257"/>
                        <a:pt x="89305" y="57947"/>
                        <a:pt x="112353" y="93036"/>
                      </a:cubicBezTo>
                      <a:cubicBezTo>
                        <a:pt x="132015" y="122951"/>
                        <a:pt x="151676" y="152961"/>
                        <a:pt x="171338" y="182877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691" name="Google Shape;17691;p37"/>
                <p:cNvSpPr/>
                <p:nvPr/>
              </p:nvSpPr>
              <p:spPr>
                <a:xfrm>
                  <a:off x="9504740" y="5070565"/>
                  <a:ext cx="104847" cy="488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47" h="488685" extrusionOk="0">
                      <a:moveTo>
                        <a:pt x="79244" y="267856"/>
                      </a:moveTo>
                      <a:cubicBezTo>
                        <a:pt x="82254" y="339070"/>
                        <a:pt x="65509" y="411225"/>
                        <a:pt x="31172" y="474067"/>
                      </a:cubicBezTo>
                      <a:cubicBezTo>
                        <a:pt x="27221" y="481216"/>
                        <a:pt x="21294" y="489307"/>
                        <a:pt x="13204" y="488648"/>
                      </a:cubicBezTo>
                      <a:cubicBezTo>
                        <a:pt x="2385" y="487801"/>
                        <a:pt x="-343" y="473408"/>
                        <a:pt x="33" y="462589"/>
                      </a:cubicBezTo>
                      <a:cubicBezTo>
                        <a:pt x="1821" y="408497"/>
                        <a:pt x="8970" y="354122"/>
                        <a:pt x="26280" y="302663"/>
                      </a:cubicBezTo>
                      <a:cubicBezTo>
                        <a:pt x="32207" y="285166"/>
                        <a:pt x="39262" y="267856"/>
                        <a:pt x="41426" y="249606"/>
                      </a:cubicBezTo>
                      <a:cubicBezTo>
                        <a:pt x="43025" y="236153"/>
                        <a:pt x="41802" y="222513"/>
                        <a:pt x="41143" y="208966"/>
                      </a:cubicBezTo>
                      <a:cubicBezTo>
                        <a:pt x="37945" y="148288"/>
                        <a:pt x="43872" y="86952"/>
                        <a:pt x="58642" y="27873"/>
                      </a:cubicBezTo>
                      <a:cubicBezTo>
                        <a:pt x="62310" y="13198"/>
                        <a:pt x="74069" y="-5147"/>
                        <a:pt x="87522" y="1344"/>
                      </a:cubicBezTo>
                      <a:cubicBezTo>
                        <a:pt x="92978" y="3978"/>
                        <a:pt x="95801" y="9999"/>
                        <a:pt x="97776" y="15738"/>
                      </a:cubicBezTo>
                      <a:cubicBezTo>
                        <a:pt x="111417" y="55531"/>
                        <a:pt x="102668" y="99275"/>
                        <a:pt x="93731" y="140668"/>
                      </a:cubicBezTo>
                      <a:cubicBezTo>
                        <a:pt x="86111" y="175946"/>
                        <a:pt x="78491" y="211318"/>
                        <a:pt x="70871" y="246596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692" name="Google Shape;17692;p37"/>
                <p:cNvSpPr/>
                <p:nvPr/>
              </p:nvSpPr>
              <p:spPr>
                <a:xfrm>
                  <a:off x="9307681" y="5279823"/>
                  <a:ext cx="488901" cy="81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901" h="81533" extrusionOk="0">
                      <a:moveTo>
                        <a:pt x="222210" y="67912"/>
                      </a:moveTo>
                      <a:cubicBezTo>
                        <a:pt x="151466" y="75249"/>
                        <a:pt x="79029" y="62737"/>
                        <a:pt x="15247" y="32163"/>
                      </a:cubicBezTo>
                      <a:cubicBezTo>
                        <a:pt x="7909" y="28682"/>
                        <a:pt x="-275" y="23226"/>
                        <a:pt x="7" y="15042"/>
                      </a:cubicBezTo>
                      <a:cubicBezTo>
                        <a:pt x="383" y="4223"/>
                        <a:pt x="14588" y="554"/>
                        <a:pt x="25407" y="272"/>
                      </a:cubicBezTo>
                      <a:cubicBezTo>
                        <a:pt x="79311" y="-1139"/>
                        <a:pt x="133686" y="2718"/>
                        <a:pt x="185521" y="16923"/>
                      </a:cubicBezTo>
                      <a:cubicBezTo>
                        <a:pt x="203113" y="21721"/>
                        <a:pt x="220610" y="27836"/>
                        <a:pt x="238955" y="28871"/>
                      </a:cubicBezTo>
                      <a:cubicBezTo>
                        <a:pt x="252407" y="29623"/>
                        <a:pt x="265954" y="27648"/>
                        <a:pt x="279313" y="26143"/>
                      </a:cubicBezTo>
                      <a:cubicBezTo>
                        <a:pt x="339614" y="19275"/>
                        <a:pt x="400762" y="21439"/>
                        <a:pt x="460217" y="32727"/>
                      </a:cubicBezTo>
                      <a:cubicBezTo>
                        <a:pt x="474893" y="35550"/>
                        <a:pt x="493708" y="46181"/>
                        <a:pt x="487781" y="60103"/>
                      </a:cubicBezTo>
                      <a:cubicBezTo>
                        <a:pt x="485429" y="65748"/>
                        <a:pt x="479502" y="68946"/>
                        <a:pt x="473858" y="71298"/>
                      </a:cubicBezTo>
                      <a:cubicBezTo>
                        <a:pt x="434817" y="87385"/>
                        <a:pt x="390885" y="81270"/>
                        <a:pt x="349492" y="74779"/>
                      </a:cubicBezTo>
                      <a:cubicBezTo>
                        <a:pt x="314026" y="69228"/>
                        <a:pt x="278655" y="63772"/>
                        <a:pt x="243188" y="58222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693" name="Google Shape;17693;p37"/>
                <p:cNvSpPr/>
                <p:nvPr/>
              </p:nvSpPr>
              <p:spPr>
                <a:xfrm>
                  <a:off x="9310690" y="5247183"/>
                  <a:ext cx="468270" cy="1613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70" h="161368" extrusionOk="0">
                      <a:moveTo>
                        <a:pt x="243001" y="42602"/>
                      </a:moveTo>
                      <a:cubicBezTo>
                        <a:pt x="305843" y="10429"/>
                        <a:pt x="377433" y="-4153"/>
                        <a:pt x="447425" y="1021"/>
                      </a:cubicBezTo>
                      <a:cubicBezTo>
                        <a:pt x="455421" y="1586"/>
                        <a:pt x="465016" y="3655"/>
                        <a:pt x="467650" y="11275"/>
                      </a:cubicBezTo>
                      <a:cubicBezTo>
                        <a:pt x="471131" y="21435"/>
                        <a:pt x="459277" y="29902"/>
                        <a:pt x="449400" y="34041"/>
                      </a:cubicBezTo>
                      <a:cubicBezTo>
                        <a:pt x="400011" y="54738"/>
                        <a:pt x="348270" y="70730"/>
                        <a:pt x="295212" y="76280"/>
                      </a:cubicBezTo>
                      <a:cubicBezTo>
                        <a:pt x="277150" y="78162"/>
                        <a:pt x="258806" y="78914"/>
                        <a:pt x="241496" y="84465"/>
                      </a:cubicBezTo>
                      <a:cubicBezTo>
                        <a:pt x="228702" y="88604"/>
                        <a:pt x="216943" y="95284"/>
                        <a:pt x="205090" y="101492"/>
                      </a:cubicBezTo>
                      <a:cubicBezTo>
                        <a:pt x="151749" y="129433"/>
                        <a:pt x="94270" y="149470"/>
                        <a:pt x="35285" y="160477"/>
                      </a:cubicBezTo>
                      <a:cubicBezTo>
                        <a:pt x="20704" y="163205"/>
                        <a:pt x="-463" y="160100"/>
                        <a:pt x="8" y="145237"/>
                      </a:cubicBezTo>
                      <a:cubicBezTo>
                        <a:pt x="196" y="139216"/>
                        <a:pt x="4524" y="134136"/>
                        <a:pt x="8945" y="129997"/>
                      </a:cubicBezTo>
                      <a:cubicBezTo>
                        <a:pt x="39331" y="101210"/>
                        <a:pt x="82229" y="91050"/>
                        <a:pt x="122869" y="82113"/>
                      </a:cubicBezTo>
                      <a:cubicBezTo>
                        <a:pt x="157676" y="74399"/>
                        <a:pt x="192389" y="66779"/>
                        <a:pt x="227197" y="59065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694" name="Google Shape;17694;p37"/>
                <p:cNvSpPr/>
                <p:nvPr/>
              </p:nvSpPr>
              <p:spPr>
                <a:xfrm>
                  <a:off x="9456761" y="5089005"/>
                  <a:ext cx="188654" cy="4569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654" h="456909" extrusionOk="0">
                      <a:moveTo>
                        <a:pt x="133150" y="233988"/>
                      </a:moveTo>
                      <a:cubicBezTo>
                        <a:pt x="169462" y="293913"/>
                        <a:pt x="188841" y="364186"/>
                        <a:pt x="188653" y="434741"/>
                      </a:cubicBezTo>
                      <a:cubicBezTo>
                        <a:pt x="188653" y="442832"/>
                        <a:pt x="187242" y="452616"/>
                        <a:pt x="179904" y="455908"/>
                      </a:cubicBezTo>
                      <a:cubicBezTo>
                        <a:pt x="170121" y="460330"/>
                        <a:pt x="160901" y="449229"/>
                        <a:pt x="156010" y="439728"/>
                      </a:cubicBezTo>
                      <a:cubicBezTo>
                        <a:pt x="132021" y="392220"/>
                        <a:pt x="112548" y="341890"/>
                        <a:pt x="103422" y="289303"/>
                      </a:cubicBezTo>
                      <a:cubicBezTo>
                        <a:pt x="100317" y="271429"/>
                        <a:pt x="98342" y="253084"/>
                        <a:pt x="91569" y="236245"/>
                      </a:cubicBezTo>
                      <a:cubicBezTo>
                        <a:pt x="86583" y="223828"/>
                        <a:pt x="79151" y="212727"/>
                        <a:pt x="72095" y="201344"/>
                      </a:cubicBezTo>
                      <a:cubicBezTo>
                        <a:pt x="40581" y="150544"/>
                        <a:pt x="16780" y="94852"/>
                        <a:pt x="1728" y="36714"/>
                      </a:cubicBezTo>
                      <a:cubicBezTo>
                        <a:pt x="-2035" y="22321"/>
                        <a:pt x="-436" y="872"/>
                        <a:pt x="14428" y="25"/>
                      </a:cubicBezTo>
                      <a:cubicBezTo>
                        <a:pt x="20449" y="-351"/>
                        <a:pt x="25811" y="3506"/>
                        <a:pt x="30233" y="7551"/>
                      </a:cubicBezTo>
                      <a:cubicBezTo>
                        <a:pt x="60995" y="35303"/>
                        <a:pt x="73977" y="77354"/>
                        <a:pt x="85736" y="117241"/>
                      </a:cubicBezTo>
                      <a:cubicBezTo>
                        <a:pt x="95802" y="151296"/>
                        <a:pt x="105774" y="185445"/>
                        <a:pt x="115840" y="219594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695" name="Google Shape;17695;p37"/>
                <p:cNvSpPr/>
                <p:nvPr/>
              </p:nvSpPr>
              <p:spPr>
                <a:xfrm>
                  <a:off x="9415671" y="5108863"/>
                  <a:ext cx="272649" cy="417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649" h="417951" extrusionOk="0">
                      <a:moveTo>
                        <a:pt x="154201" y="243010"/>
                      </a:moveTo>
                      <a:cubicBezTo>
                        <a:pt x="128237" y="308862"/>
                        <a:pt x="84116" y="367470"/>
                        <a:pt x="27954" y="410556"/>
                      </a:cubicBezTo>
                      <a:cubicBezTo>
                        <a:pt x="21557" y="415448"/>
                        <a:pt x="12996" y="420434"/>
                        <a:pt x="5941" y="416577"/>
                      </a:cubicBezTo>
                      <a:cubicBezTo>
                        <a:pt x="-3373" y="411403"/>
                        <a:pt x="-80" y="397292"/>
                        <a:pt x="4623" y="387508"/>
                      </a:cubicBezTo>
                      <a:cubicBezTo>
                        <a:pt x="28048" y="339154"/>
                        <a:pt x="56364" y="292775"/>
                        <a:pt x="92582" y="253170"/>
                      </a:cubicBezTo>
                      <a:cubicBezTo>
                        <a:pt x="104907" y="239718"/>
                        <a:pt x="118265" y="226829"/>
                        <a:pt x="127578" y="211119"/>
                      </a:cubicBezTo>
                      <a:cubicBezTo>
                        <a:pt x="134446" y="199548"/>
                        <a:pt x="138867" y="186754"/>
                        <a:pt x="143665" y="174148"/>
                      </a:cubicBezTo>
                      <a:cubicBezTo>
                        <a:pt x="165208" y="117798"/>
                        <a:pt x="195218" y="64552"/>
                        <a:pt x="232283" y="16950"/>
                      </a:cubicBezTo>
                      <a:cubicBezTo>
                        <a:pt x="241408" y="5191"/>
                        <a:pt x="259470" y="-6757"/>
                        <a:pt x="268971" y="4532"/>
                      </a:cubicBezTo>
                      <a:cubicBezTo>
                        <a:pt x="272829" y="9142"/>
                        <a:pt x="272923" y="15727"/>
                        <a:pt x="272453" y="21748"/>
                      </a:cubicBezTo>
                      <a:cubicBezTo>
                        <a:pt x="268784" y="63329"/>
                        <a:pt x="243195" y="99547"/>
                        <a:pt x="218548" y="133414"/>
                      </a:cubicBezTo>
                      <a:cubicBezTo>
                        <a:pt x="197475" y="162389"/>
                        <a:pt x="176403" y="191270"/>
                        <a:pt x="155330" y="220244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696" name="Google Shape;17696;p37"/>
                <p:cNvSpPr/>
                <p:nvPr/>
              </p:nvSpPr>
              <p:spPr>
                <a:xfrm>
                  <a:off x="9336137" y="5179092"/>
                  <a:ext cx="424941" cy="2505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4941" h="250591" extrusionOk="0">
                      <a:moveTo>
                        <a:pt x="179361" y="145124"/>
                      </a:moveTo>
                      <a:cubicBezTo>
                        <a:pt x="112945" y="123017"/>
                        <a:pt x="52925" y="82189"/>
                        <a:pt x="7958" y="28472"/>
                      </a:cubicBezTo>
                      <a:cubicBezTo>
                        <a:pt x="2784" y="22357"/>
                        <a:pt x="-2390" y="13985"/>
                        <a:pt x="1185" y="6741"/>
                      </a:cubicBezTo>
                      <a:cubicBezTo>
                        <a:pt x="5983" y="-2949"/>
                        <a:pt x="20188" y="-503"/>
                        <a:pt x="29971" y="3637"/>
                      </a:cubicBezTo>
                      <a:cubicBezTo>
                        <a:pt x="78984" y="24239"/>
                        <a:pt x="126115" y="49921"/>
                        <a:pt x="166943" y="83976"/>
                      </a:cubicBezTo>
                      <a:cubicBezTo>
                        <a:pt x="180772" y="95547"/>
                        <a:pt x="194037" y="108153"/>
                        <a:pt x="210029" y="116525"/>
                      </a:cubicBezTo>
                      <a:cubicBezTo>
                        <a:pt x="221789" y="122735"/>
                        <a:pt x="234771" y="126403"/>
                        <a:pt x="247376" y="130449"/>
                      </a:cubicBezTo>
                      <a:cubicBezTo>
                        <a:pt x="304292" y="148699"/>
                        <a:pt x="358290" y="175698"/>
                        <a:pt x="407115" y="210035"/>
                      </a:cubicBezTo>
                      <a:cubicBezTo>
                        <a:pt x="419156" y="218502"/>
                        <a:pt x="431668" y="235906"/>
                        <a:pt x="420755" y="246066"/>
                      </a:cubicBezTo>
                      <a:cubicBezTo>
                        <a:pt x="416334" y="250205"/>
                        <a:pt x="409748" y="250675"/>
                        <a:pt x="403728" y="250581"/>
                      </a:cubicBezTo>
                      <a:cubicBezTo>
                        <a:pt x="362147" y="249358"/>
                        <a:pt x="325270" y="225840"/>
                        <a:pt x="290651" y="203074"/>
                      </a:cubicBezTo>
                      <a:cubicBezTo>
                        <a:pt x="261111" y="183695"/>
                        <a:pt x="231478" y="164221"/>
                        <a:pt x="201939" y="144842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7697" name="Google Shape;17697;p37"/>
              <p:cNvSpPr/>
              <p:nvPr/>
            </p:nvSpPr>
            <p:spPr>
              <a:xfrm>
                <a:off x="4194575" y="3353511"/>
                <a:ext cx="106944" cy="107364"/>
              </a:xfrm>
              <a:custGeom>
                <a:avLst/>
                <a:gdLst/>
                <a:ahLst/>
                <a:cxnLst/>
                <a:rect l="l" t="t" r="r" b="b"/>
                <a:pathLst>
                  <a:path w="106944" h="107364" extrusionOk="0">
                    <a:moveTo>
                      <a:pt x="96276" y="85385"/>
                    </a:moveTo>
                    <a:cubicBezTo>
                      <a:pt x="78590" y="109280"/>
                      <a:pt x="45100" y="114548"/>
                      <a:pt x="21393" y="96956"/>
                    </a:cubicBezTo>
                    <a:cubicBezTo>
                      <a:pt x="-2219" y="79459"/>
                      <a:pt x="-7017" y="45874"/>
                      <a:pt x="10669" y="21980"/>
                    </a:cubicBezTo>
                    <a:cubicBezTo>
                      <a:pt x="28355" y="-1915"/>
                      <a:pt x="61845" y="-7184"/>
                      <a:pt x="85551" y="10409"/>
                    </a:cubicBezTo>
                    <a:cubicBezTo>
                      <a:pt x="109164" y="27906"/>
                      <a:pt x="113962" y="61491"/>
                      <a:pt x="96276" y="8538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7698" name="Google Shape;17698;p37"/>
          <p:cNvGrpSpPr/>
          <p:nvPr/>
        </p:nvGrpSpPr>
        <p:grpSpPr>
          <a:xfrm rot="-567159">
            <a:off x="3292259" y="5536297"/>
            <a:ext cx="331404" cy="318015"/>
            <a:chOff x="4686609" y="362546"/>
            <a:chExt cx="196441" cy="188475"/>
          </a:xfrm>
        </p:grpSpPr>
        <p:sp>
          <p:nvSpPr>
            <p:cNvPr id="17699" name="Google Shape;17699;p37"/>
            <p:cNvSpPr/>
            <p:nvPr/>
          </p:nvSpPr>
          <p:spPr>
            <a:xfrm>
              <a:off x="4766229" y="362546"/>
              <a:ext cx="116821" cy="128362"/>
            </a:xfrm>
            <a:custGeom>
              <a:avLst/>
              <a:gdLst/>
              <a:ahLst/>
              <a:cxnLst/>
              <a:rect l="l" t="t" r="r" b="b"/>
              <a:pathLst>
                <a:path w="116821" h="128362" extrusionOk="0">
                  <a:moveTo>
                    <a:pt x="7119" y="21022"/>
                  </a:moveTo>
                  <a:cubicBezTo>
                    <a:pt x="12048" y="11232"/>
                    <a:pt x="19963" y="1651"/>
                    <a:pt x="30794" y="193"/>
                  </a:cubicBezTo>
                  <a:cubicBezTo>
                    <a:pt x="44195" y="-1682"/>
                    <a:pt x="56414" y="10399"/>
                    <a:pt x="59400" y="23591"/>
                  </a:cubicBezTo>
                  <a:cubicBezTo>
                    <a:pt x="62385" y="36783"/>
                    <a:pt x="58358" y="50530"/>
                    <a:pt x="53707" y="63236"/>
                  </a:cubicBezTo>
                  <a:cubicBezTo>
                    <a:pt x="63288" y="53377"/>
                    <a:pt x="76758" y="47406"/>
                    <a:pt x="90505" y="46781"/>
                  </a:cubicBezTo>
                  <a:cubicBezTo>
                    <a:pt x="96406" y="46503"/>
                    <a:pt x="102725" y="47336"/>
                    <a:pt x="107376" y="51086"/>
                  </a:cubicBezTo>
                  <a:cubicBezTo>
                    <a:pt x="110223" y="53377"/>
                    <a:pt x="112237" y="56640"/>
                    <a:pt x="113694" y="60042"/>
                  </a:cubicBezTo>
                  <a:cubicBezTo>
                    <a:pt x="117999" y="70109"/>
                    <a:pt x="117860" y="82052"/>
                    <a:pt x="113278" y="91980"/>
                  </a:cubicBezTo>
                  <a:cubicBezTo>
                    <a:pt x="108209" y="102950"/>
                    <a:pt x="98489" y="110935"/>
                    <a:pt x="88352" y="117531"/>
                  </a:cubicBezTo>
                  <a:cubicBezTo>
                    <a:pt x="79465" y="123363"/>
                    <a:pt x="69467" y="128431"/>
                    <a:pt x="58844" y="128362"/>
                  </a:cubicBezTo>
                  <a:cubicBezTo>
                    <a:pt x="49124" y="128362"/>
                    <a:pt x="39959" y="123849"/>
                    <a:pt x="32252" y="117947"/>
                  </a:cubicBezTo>
                  <a:cubicBezTo>
                    <a:pt x="4064" y="96285"/>
                    <a:pt x="-9197" y="53168"/>
                    <a:pt x="7049" y="209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700" name="Google Shape;17700;p37"/>
            <p:cNvGrpSpPr/>
            <p:nvPr/>
          </p:nvGrpSpPr>
          <p:grpSpPr>
            <a:xfrm>
              <a:off x="4686609" y="419356"/>
              <a:ext cx="144429" cy="131665"/>
              <a:chOff x="4686609" y="419356"/>
              <a:chExt cx="144429" cy="131665"/>
            </a:xfrm>
          </p:grpSpPr>
          <p:sp>
            <p:nvSpPr>
              <p:cNvPr id="17701" name="Google Shape;17701;p37"/>
              <p:cNvSpPr/>
              <p:nvPr/>
            </p:nvSpPr>
            <p:spPr>
              <a:xfrm>
                <a:off x="4686609" y="419356"/>
                <a:ext cx="144429" cy="131665"/>
              </a:xfrm>
              <a:custGeom>
                <a:avLst/>
                <a:gdLst/>
                <a:ahLst/>
                <a:cxnLst/>
                <a:rect l="l" t="t" r="r" b="b"/>
                <a:pathLst>
                  <a:path w="144429" h="131665" extrusionOk="0">
                    <a:moveTo>
                      <a:pt x="142423" y="70232"/>
                    </a:moveTo>
                    <a:cubicBezTo>
                      <a:pt x="147144" y="87590"/>
                      <a:pt x="143672" y="107725"/>
                      <a:pt x="130550" y="119875"/>
                    </a:cubicBezTo>
                    <a:cubicBezTo>
                      <a:pt x="117914" y="131678"/>
                      <a:pt x="98473" y="134039"/>
                      <a:pt x="81810" y="129526"/>
                    </a:cubicBezTo>
                    <a:cubicBezTo>
                      <a:pt x="79519" y="128971"/>
                      <a:pt x="77227" y="128207"/>
                      <a:pt x="75006" y="127304"/>
                    </a:cubicBezTo>
                    <a:cubicBezTo>
                      <a:pt x="70840" y="125777"/>
                      <a:pt x="66882" y="123902"/>
                      <a:pt x="62994" y="121681"/>
                    </a:cubicBezTo>
                    <a:cubicBezTo>
                      <a:pt x="58967" y="119667"/>
                      <a:pt x="55149" y="117168"/>
                      <a:pt x="51399" y="114460"/>
                    </a:cubicBezTo>
                    <a:cubicBezTo>
                      <a:pt x="48483" y="112446"/>
                      <a:pt x="45706" y="110294"/>
                      <a:pt x="42929" y="108072"/>
                    </a:cubicBezTo>
                    <a:cubicBezTo>
                      <a:pt x="41054" y="106545"/>
                      <a:pt x="39180" y="105087"/>
                      <a:pt x="37374" y="103490"/>
                    </a:cubicBezTo>
                    <a:cubicBezTo>
                      <a:pt x="34805" y="101268"/>
                      <a:pt x="32237" y="99046"/>
                      <a:pt x="29806" y="96755"/>
                    </a:cubicBezTo>
                    <a:cubicBezTo>
                      <a:pt x="27446" y="94603"/>
                      <a:pt x="25224" y="92450"/>
                      <a:pt x="23072" y="90090"/>
                    </a:cubicBezTo>
                    <a:cubicBezTo>
                      <a:pt x="14809" y="81480"/>
                      <a:pt x="7866" y="71829"/>
                      <a:pt x="3770" y="60720"/>
                    </a:cubicBezTo>
                    <a:cubicBezTo>
                      <a:pt x="-12338" y="16771"/>
                      <a:pt x="25988" y="-7183"/>
                      <a:pt x="65424" y="1913"/>
                    </a:cubicBezTo>
                    <a:cubicBezTo>
                      <a:pt x="75908" y="4273"/>
                      <a:pt x="85767" y="8717"/>
                      <a:pt x="94863" y="14341"/>
                    </a:cubicBezTo>
                    <a:cubicBezTo>
                      <a:pt x="97362" y="15868"/>
                      <a:pt x="99792" y="17535"/>
                      <a:pt x="102084" y="19201"/>
                    </a:cubicBezTo>
                    <a:cubicBezTo>
                      <a:pt x="104305" y="20728"/>
                      <a:pt x="106527" y="22325"/>
                      <a:pt x="108610" y="23992"/>
                    </a:cubicBezTo>
                    <a:cubicBezTo>
                      <a:pt x="112845" y="27324"/>
                      <a:pt x="116941" y="30935"/>
                      <a:pt x="120621" y="34753"/>
                    </a:cubicBezTo>
                    <a:cubicBezTo>
                      <a:pt x="122913" y="36975"/>
                      <a:pt x="125135" y="39405"/>
                      <a:pt x="127078" y="41905"/>
                    </a:cubicBezTo>
                    <a:cubicBezTo>
                      <a:pt x="131522" y="47182"/>
                      <a:pt x="135341" y="52805"/>
                      <a:pt x="138326" y="58985"/>
                    </a:cubicBezTo>
                    <a:cubicBezTo>
                      <a:pt x="139715" y="61901"/>
                      <a:pt x="140895" y="64886"/>
                      <a:pt x="141937" y="68011"/>
                    </a:cubicBezTo>
                    <a:cubicBezTo>
                      <a:pt x="142145" y="68705"/>
                      <a:pt x="142423" y="69469"/>
                      <a:pt x="142492" y="7023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02" name="Google Shape;17702;p37"/>
              <p:cNvSpPr/>
              <p:nvPr/>
            </p:nvSpPr>
            <p:spPr>
              <a:xfrm>
                <a:off x="4709680" y="433697"/>
                <a:ext cx="79011" cy="82414"/>
              </a:xfrm>
              <a:custGeom>
                <a:avLst/>
                <a:gdLst/>
                <a:ahLst/>
                <a:cxnLst/>
                <a:rect l="l" t="t" r="r" b="b"/>
                <a:pathLst>
                  <a:path w="79011" h="82414" extrusionOk="0">
                    <a:moveTo>
                      <a:pt x="78942" y="4791"/>
                    </a:moveTo>
                    <a:cubicBezTo>
                      <a:pt x="75054" y="22496"/>
                      <a:pt x="66584" y="39089"/>
                      <a:pt x="54295" y="52559"/>
                    </a:cubicBezTo>
                    <a:cubicBezTo>
                      <a:pt x="41450" y="66723"/>
                      <a:pt x="24856" y="76998"/>
                      <a:pt x="6735" y="82414"/>
                    </a:cubicBezTo>
                    <a:cubicBezTo>
                      <a:pt x="4374" y="80262"/>
                      <a:pt x="2152" y="78109"/>
                      <a:pt x="0" y="75749"/>
                    </a:cubicBezTo>
                    <a:cubicBezTo>
                      <a:pt x="18468" y="71305"/>
                      <a:pt x="35409" y="61307"/>
                      <a:pt x="48323" y="47143"/>
                    </a:cubicBezTo>
                    <a:cubicBezTo>
                      <a:pt x="60335" y="33952"/>
                      <a:pt x="68458" y="17358"/>
                      <a:pt x="71791" y="0"/>
                    </a:cubicBezTo>
                    <a:cubicBezTo>
                      <a:pt x="74291" y="1527"/>
                      <a:pt x="76721" y="3194"/>
                      <a:pt x="79012" y="486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03" name="Google Shape;17703;p37"/>
              <p:cNvSpPr/>
              <p:nvPr/>
            </p:nvSpPr>
            <p:spPr>
              <a:xfrm>
                <a:off x="4729607" y="454110"/>
                <a:ext cx="84080" cy="79775"/>
              </a:xfrm>
              <a:custGeom>
                <a:avLst/>
                <a:gdLst/>
                <a:ahLst/>
                <a:cxnLst/>
                <a:rect l="l" t="t" r="r" b="b"/>
                <a:pathLst>
                  <a:path w="84080" h="79775" extrusionOk="0">
                    <a:moveTo>
                      <a:pt x="84080" y="7151"/>
                    </a:moveTo>
                    <a:cubicBezTo>
                      <a:pt x="79637" y="22496"/>
                      <a:pt x="71791" y="36798"/>
                      <a:pt x="60960" y="48671"/>
                    </a:cubicBezTo>
                    <a:cubicBezTo>
                      <a:pt x="47004" y="64084"/>
                      <a:pt x="28466" y="74916"/>
                      <a:pt x="8470" y="79776"/>
                    </a:cubicBezTo>
                    <a:cubicBezTo>
                      <a:pt x="5554" y="77762"/>
                      <a:pt x="2777" y="75610"/>
                      <a:pt x="0" y="73388"/>
                    </a:cubicBezTo>
                    <a:cubicBezTo>
                      <a:pt x="20968" y="69708"/>
                      <a:pt x="40617" y="59085"/>
                      <a:pt x="54989" y="43255"/>
                    </a:cubicBezTo>
                    <a:cubicBezTo>
                      <a:pt x="66167" y="31035"/>
                      <a:pt x="73874" y="16038"/>
                      <a:pt x="77623" y="0"/>
                    </a:cubicBezTo>
                    <a:cubicBezTo>
                      <a:pt x="79915" y="2222"/>
                      <a:pt x="82136" y="4652"/>
                      <a:pt x="84080" y="715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04" name="Google Shape;17704;p37"/>
              <p:cNvSpPr/>
              <p:nvPr/>
            </p:nvSpPr>
            <p:spPr>
              <a:xfrm>
                <a:off x="4749603" y="478410"/>
                <a:ext cx="79498" cy="68319"/>
              </a:xfrm>
              <a:custGeom>
                <a:avLst/>
                <a:gdLst/>
                <a:ahLst/>
                <a:cxnLst/>
                <a:rect l="l" t="t" r="r" b="b"/>
                <a:pathLst>
                  <a:path w="79498" h="68319" extrusionOk="0">
                    <a:moveTo>
                      <a:pt x="79429" y="11178"/>
                    </a:moveTo>
                    <a:cubicBezTo>
                      <a:pt x="75054" y="20899"/>
                      <a:pt x="69083" y="29925"/>
                      <a:pt x="61862" y="37909"/>
                    </a:cubicBezTo>
                    <a:cubicBezTo>
                      <a:pt x="48462" y="52559"/>
                      <a:pt x="31105" y="63112"/>
                      <a:pt x="12011" y="68320"/>
                    </a:cubicBezTo>
                    <a:cubicBezTo>
                      <a:pt x="7846" y="66792"/>
                      <a:pt x="3888" y="64918"/>
                      <a:pt x="0" y="62696"/>
                    </a:cubicBezTo>
                    <a:cubicBezTo>
                      <a:pt x="21384" y="59294"/>
                      <a:pt x="41311" y="48463"/>
                      <a:pt x="55891" y="32493"/>
                    </a:cubicBezTo>
                    <a:cubicBezTo>
                      <a:pt x="64501" y="23051"/>
                      <a:pt x="71097" y="11942"/>
                      <a:pt x="75332" y="0"/>
                    </a:cubicBezTo>
                    <a:cubicBezTo>
                      <a:pt x="76721" y="2916"/>
                      <a:pt x="77901" y="5902"/>
                      <a:pt x="78942" y="9026"/>
                    </a:cubicBezTo>
                    <a:cubicBezTo>
                      <a:pt x="79151" y="9720"/>
                      <a:pt x="79429" y="10484"/>
                      <a:pt x="79498" y="1124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7705" name="Google Shape;17705;p37"/>
          <p:cNvGrpSpPr/>
          <p:nvPr/>
        </p:nvGrpSpPr>
        <p:grpSpPr>
          <a:xfrm rot="567159" flipH="1">
            <a:off x="6544109" y="5536297"/>
            <a:ext cx="331404" cy="318015"/>
            <a:chOff x="4686609" y="362546"/>
            <a:chExt cx="196441" cy="188475"/>
          </a:xfrm>
        </p:grpSpPr>
        <p:sp>
          <p:nvSpPr>
            <p:cNvPr id="17706" name="Google Shape;17706;p37"/>
            <p:cNvSpPr/>
            <p:nvPr/>
          </p:nvSpPr>
          <p:spPr>
            <a:xfrm>
              <a:off x="4766229" y="362546"/>
              <a:ext cx="116821" cy="128362"/>
            </a:xfrm>
            <a:custGeom>
              <a:avLst/>
              <a:gdLst/>
              <a:ahLst/>
              <a:cxnLst/>
              <a:rect l="l" t="t" r="r" b="b"/>
              <a:pathLst>
                <a:path w="116821" h="128362" extrusionOk="0">
                  <a:moveTo>
                    <a:pt x="7119" y="21022"/>
                  </a:moveTo>
                  <a:cubicBezTo>
                    <a:pt x="12048" y="11232"/>
                    <a:pt x="19963" y="1651"/>
                    <a:pt x="30794" y="193"/>
                  </a:cubicBezTo>
                  <a:cubicBezTo>
                    <a:pt x="44195" y="-1682"/>
                    <a:pt x="56414" y="10399"/>
                    <a:pt x="59400" y="23591"/>
                  </a:cubicBezTo>
                  <a:cubicBezTo>
                    <a:pt x="62385" y="36783"/>
                    <a:pt x="58358" y="50530"/>
                    <a:pt x="53707" y="63236"/>
                  </a:cubicBezTo>
                  <a:cubicBezTo>
                    <a:pt x="63288" y="53377"/>
                    <a:pt x="76758" y="47406"/>
                    <a:pt x="90505" y="46781"/>
                  </a:cubicBezTo>
                  <a:cubicBezTo>
                    <a:pt x="96406" y="46503"/>
                    <a:pt x="102725" y="47336"/>
                    <a:pt x="107376" y="51086"/>
                  </a:cubicBezTo>
                  <a:cubicBezTo>
                    <a:pt x="110223" y="53377"/>
                    <a:pt x="112237" y="56640"/>
                    <a:pt x="113694" y="60042"/>
                  </a:cubicBezTo>
                  <a:cubicBezTo>
                    <a:pt x="117999" y="70109"/>
                    <a:pt x="117860" y="82052"/>
                    <a:pt x="113278" y="91980"/>
                  </a:cubicBezTo>
                  <a:cubicBezTo>
                    <a:pt x="108209" y="102950"/>
                    <a:pt x="98489" y="110935"/>
                    <a:pt x="88352" y="117531"/>
                  </a:cubicBezTo>
                  <a:cubicBezTo>
                    <a:pt x="79465" y="123363"/>
                    <a:pt x="69467" y="128431"/>
                    <a:pt x="58844" y="128362"/>
                  </a:cubicBezTo>
                  <a:cubicBezTo>
                    <a:pt x="49124" y="128362"/>
                    <a:pt x="39959" y="123849"/>
                    <a:pt x="32252" y="117947"/>
                  </a:cubicBezTo>
                  <a:cubicBezTo>
                    <a:pt x="4064" y="96285"/>
                    <a:pt x="-9197" y="53168"/>
                    <a:pt x="7049" y="209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707" name="Google Shape;17707;p37"/>
            <p:cNvGrpSpPr/>
            <p:nvPr/>
          </p:nvGrpSpPr>
          <p:grpSpPr>
            <a:xfrm>
              <a:off x="4686609" y="419356"/>
              <a:ext cx="144429" cy="131665"/>
              <a:chOff x="4686609" y="419356"/>
              <a:chExt cx="144429" cy="131665"/>
            </a:xfrm>
          </p:grpSpPr>
          <p:sp>
            <p:nvSpPr>
              <p:cNvPr id="17708" name="Google Shape;17708;p37"/>
              <p:cNvSpPr/>
              <p:nvPr/>
            </p:nvSpPr>
            <p:spPr>
              <a:xfrm>
                <a:off x="4686609" y="419356"/>
                <a:ext cx="144429" cy="131665"/>
              </a:xfrm>
              <a:custGeom>
                <a:avLst/>
                <a:gdLst/>
                <a:ahLst/>
                <a:cxnLst/>
                <a:rect l="l" t="t" r="r" b="b"/>
                <a:pathLst>
                  <a:path w="144429" h="131665" extrusionOk="0">
                    <a:moveTo>
                      <a:pt x="142423" y="70232"/>
                    </a:moveTo>
                    <a:cubicBezTo>
                      <a:pt x="147144" y="87590"/>
                      <a:pt x="143672" y="107725"/>
                      <a:pt x="130550" y="119875"/>
                    </a:cubicBezTo>
                    <a:cubicBezTo>
                      <a:pt x="117914" y="131678"/>
                      <a:pt x="98473" y="134039"/>
                      <a:pt x="81810" y="129526"/>
                    </a:cubicBezTo>
                    <a:cubicBezTo>
                      <a:pt x="79519" y="128971"/>
                      <a:pt x="77227" y="128207"/>
                      <a:pt x="75006" y="127304"/>
                    </a:cubicBezTo>
                    <a:cubicBezTo>
                      <a:pt x="70840" y="125777"/>
                      <a:pt x="66882" y="123902"/>
                      <a:pt x="62994" y="121681"/>
                    </a:cubicBezTo>
                    <a:cubicBezTo>
                      <a:pt x="58967" y="119667"/>
                      <a:pt x="55149" y="117168"/>
                      <a:pt x="51399" y="114460"/>
                    </a:cubicBezTo>
                    <a:cubicBezTo>
                      <a:pt x="48483" y="112446"/>
                      <a:pt x="45706" y="110294"/>
                      <a:pt x="42929" y="108072"/>
                    </a:cubicBezTo>
                    <a:cubicBezTo>
                      <a:pt x="41054" y="106545"/>
                      <a:pt x="39180" y="105087"/>
                      <a:pt x="37374" y="103490"/>
                    </a:cubicBezTo>
                    <a:cubicBezTo>
                      <a:pt x="34805" y="101268"/>
                      <a:pt x="32237" y="99046"/>
                      <a:pt x="29806" y="96755"/>
                    </a:cubicBezTo>
                    <a:cubicBezTo>
                      <a:pt x="27446" y="94603"/>
                      <a:pt x="25224" y="92450"/>
                      <a:pt x="23072" y="90090"/>
                    </a:cubicBezTo>
                    <a:cubicBezTo>
                      <a:pt x="14809" y="81480"/>
                      <a:pt x="7866" y="71829"/>
                      <a:pt x="3770" y="60720"/>
                    </a:cubicBezTo>
                    <a:cubicBezTo>
                      <a:pt x="-12338" y="16771"/>
                      <a:pt x="25988" y="-7183"/>
                      <a:pt x="65424" y="1913"/>
                    </a:cubicBezTo>
                    <a:cubicBezTo>
                      <a:pt x="75908" y="4273"/>
                      <a:pt x="85767" y="8717"/>
                      <a:pt x="94863" y="14341"/>
                    </a:cubicBezTo>
                    <a:cubicBezTo>
                      <a:pt x="97362" y="15868"/>
                      <a:pt x="99792" y="17535"/>
                      <a:pt x="102084" y="19201"/>
                    </a:cubicBezTo>
                    <a:cubicBezTo>
                      <a:pt x="104305" y="20728"/>
                      <a:pt x="106527" y="22325"/>
                      <a:pt x="108610" y="23992"/>
                    </a:cubicBezTo>
                    <a:cubicBezTo>
                      <a:pt x="112845" y="27324"/>
                      <a:pt x="116941" y="30935"/>
                      <a:pt x="120621" y="34753"/>
                    </a:cubicBezTo>
                    <a:cubicBezTo>
                      <a:pt x="122913" y="36975"/>
                      <a:pt x="125135" y="39405"/>
                      <a:pt x="127078" y="41905"/>
                    </a:cubicBezTo>
                    <a:cubicBezTo>
                      <a:pt x="131522" y="47182"/>
                      <a:pt x="135341" y="52805"/>
                      <a:pt x="138326" y="58985"/>
                    </a:cubicBezTo>
                    <a:cubicBezTo>
                      <a:pt x="139715" y="61901"/>
                      <a:pt x="140895" y="64886"/>
                      <a:pt x="141937" y="68011"/>
                    </a:cubicBezTo>
                    <a:cubicBezTo>
                      <a:pt x="142145" y="68705"/>
                      <a:pt x="142423" y="69469"/>
                      <a:pt x="142492" y="7023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09" name="Google Shape;17709;p37"/>
              <p:cNvSpPr/>
              <p:nvPr/>
            </p:nvSpPr>
            <p:spPr>
              <a:xfrm>
                <a:off x="4709680" y="433697"/>
                <a:ext cx="79011" cy="82414"/>
              </a:xfrm>
              <a:custGeom>
                <a:avLst/>
                <a:gdLst/>
                <a:ahLst/>
                <a:cxnLst/>
                <a:rect l="l" t="t" r="r" b="b"/>
                <a:pathLst>
                  <a:path w="79011" h="82414" extrusionOk="0">
                    <a:moveTo>
                      <a:pt x="78942" y="4791"/>
                    </a:moveTo>
                    <a:cubicBezTo>
                      <a:pt x="75054" y="22496"/>
                      <a:pt x="66584" y="39089"/>
                      <a:pt x="54295" y="52559"/>
                    </a:cubicBezTo>
                    <a:cubicBezTo>
                      <a:pt x="41450" y="66723"/>
                      <a:pt x="24856" y="76998"/>
                      <a:pt x="6735" y="82414"/>
                    </a:cubicBezTo>
                    <a:cubicBezTo>
                      <a:pt x="4374" y="80262"/>
                      <a:pt x="2152" y="78109"/>
                      <a:pt x="0" y="75749"/>
                    </a:cubicBezTo>
                    <a:cubicBezTo>
                      <a:pt x="18468" y="71305"/>
                      <a:pt x="35409" y="61307"/>
                      <a:pt x="48323" y="47143"/>
                    </a:cubicBezTo>
                    <a:cubicBezTo>
                      <a:pt x="60335" y="33952"/>
                      <a:pt x="68458" y="17358"/>
                      <a:pt x="71791" y="0"/>
                    </a:cubicBezTo>
                    <a:cubicBezTo>
                      <a:pt x="74291" y="1527"/>
                      <a:pt x="76721" y="3194"/>
                      <a:pt x="79012" y="486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10" name="Google Shape;17710;p37"/>
              <p:cNvSpPr/>
              <p:nvPr/>
            </p:nvSpPr>
            <p:spPr>
              <a:xfrm>
                <a:off x="4729607" y="454110"/>
                <a:ext cx="84080" cy="79775"/>
              </a:xfrm>
              <a:custGeom>
                <a:avLst/>
                <a:gdLst/>
                <a:ahLst/>
                <a:cxnLst/>
                <a:rect l="l" t="t" r="r" b="b"/>
                <a:pathLst>
                  <a:path w="84080" h="79775" extrusionOk="0">
                    <a:moveTo>
                      <a:pt x="84080" y="7151"/>
                    </a:moveTo>
                    <a:cubicBezTo>
                      <a:pt x="79637" y="22496"/>
                      <a:pt x="71791" y="36798"/>
                      <a:pt x="60960" y="48671"/>
                    </a:cubicBezTo>
                    <a:cubicBezTo>
                      <a:pt x="47004" y="64084"/>
                      <a:pt x="28466" y="74916"/>
                      <a:pt x="8470" y="79776"/>
                    </a:cubicBezTo>
                    <a:cubicBezTo>
                      <a:pt x="5554" y="77762"/>
                      <a:pt x="2777" y="75610"/>
                      <a:pt x="0" y="73388"/>
                    </a:cubicBezTo>
                    <a:cubicBezTo>
                      <a:pt x="20968" y="69708"/>
                      <a:pt x="40617" y="59085"/>
                      <a:pt x="54989" y="43255"/>
                    </a:cubicBezTo>
                    <a:cubicBezTo>
                      <a:pt x="66167" y="31035"/>
                      <a:pt x="73874" y="16038"/>
                      <a:pt x="77623" y="0"/>
                    </a:cubicBezTo>
                    <a:cubicBezTo>
                      <a:pt x="79915" y="2222"/>
                      <a:pt x="82136" y="4652"/>
                      <a:pt x="84080" y="715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11" name="Google Shape;17711;p37"/>
              <p:cNvSpPr/>
              <p:nvPr/>
            </p:nvSpPr>
            <p:spPr>
              <a:xfrm>
                <a:off x="4749603" y="478410"/>
                <a:ext cx="79498" cy="68319"/>
              </a:xfrm>
              <a:custGeom>
                <a:avLst/>
                <a:gdLst/>
                <a:ahLst/>
                <a:cxnLst/>
                <a:rect l="l" t="t" r="r" b="b"/>
                <a:pathLst>
                  <a:path w="79498" h="68319" extrusionOk="0">
                    <a:moveTo>
                      <a:pt x="79429" y="11178"/>
                    </a:moveTo>
                    <a:cubicBezTo>
                      <a:pt x="75054" y="20899"/>
                      <a:pt x="69083" y="29925"/>
                      <a:pt x="61862" y="37909"/>
                    </a:cubicBezTo>
                    <a:cubicBezTo>
                      <a:pt x="48462" y="52559"/>
                      <a:pt x="31105" y="63112"/>
                      <a:pt x="12011" y="68320"/>
                    </a:cubicBezTo>
                    <a:cubicBezTo>
                      <a:pt x="7846" y="66792"/>
                      <a:pt x="3888" y="64918"/>
                      <a:pt x="0" y="62696"/>
                    </a:cubicBezTo>
                    <a:cubicBezTo>
                      <a:pt x="21384" y="59294"/>
                      <a:pt x="41311" y="48463"/>
                      <a:pt x="55891" y="32493"/>
                    </a:cubicBezTo>
                    <a:cubicBezTo>
                      <a:pt x="64501" y="23051"/>
                      <a:pt x="71097" y="11942"/>
                      <a:pt x="75332" y="0"/>
                    </a:cubicBezTo>
                    <a:cubicBezTo>
                      <a:pt x="76721" y="2916"/>
                      <a:pt x="77901" y="5902"/>
                      <a:pt x="78942" y="9026"/>
                    </a:cubicBezTo>
                    <a:cubicBezTo>
                      <a:pt x="79151" y="9720"/>
                      <a:pt x="79429" y="10484"/>
                      <a:pt x="79498" y="1124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712" name="Google Shape;17712;p37"/>
          <p:cNvSpPr txBox="1"/>
          <p:nvPr/>
        </p:nvSpPr>
        <p:spPr>
          <a:xfrm>
            <a:off x="2798817" y="4012311"/>
            <a:ext cx="6594400" cy="74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rPr>
              <a:t>CREDITS:</a:t>
            </a:r>
            <a:r>
              <a:rPr lang="en" sz="1600"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rPr>
              <a:t> This presentation template was created by </a:t>
            </a:r>
            <a:r>
              <a:rPr lang="en" sz="1600" b="1" u="sng">
                <a:solidFill>
                  <a:schemeClr val="hlink"/>
                </a:solidFill>
                <a:latin typeface="Asap"/>
                <a:ea typeface="Asap"/>
                <a:cs typeface="Asap"/>
                <a:sym typeface="Asap"/>
                <a:hlinkClick r:id="rId2"/>
              </a:rPr>
              <a:t>Slidesgo</a:t>
            </a:r>
            <a:r>
              <a:rPr lang="en" sz="1600"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rPr>
              <a:t>, and includes icons by </a:t>
            </a:r>
            <a:r>
              <a:rPr lang="en" sz="1600" b="1" u="sng"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600"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rPr>
              <a:t>, and infographics &amp; images by </a:t>
            </a:r>
            <a:r>
              <a:rPr lang="en" sz="1600" b="1" u="sng"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600" u="sng"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rPr>
              <a:t> </a:t>
            </a:r>
            <a:endParaRPr sz="1600" b="1" u="sng">
              <a:solidFill>
                <a:schemeClr val="dk1"/>
              </a:solidFill>
              <a:latin typeface="Asap"/>
              <a:ea typeface="Asap"/>
              <a:cs typeface="Asap"/>
              <a:sym typeface="Asap"/>
            </a:endParaRPr>
          </a:p>
        </p:txBody>
      </p:sp>
      <p:grpSp>
        <p:nvGrpSpPr>
          <p:cNvPr id="17713" name="Google Shape;17713;p37"/>
          <p:cNvGrpSpPr/>
          <p:nvPr/>
        </p:nvGrpSpPr>
        <p:grpSpPr>
          <a:xfrm rot="-567159">
            <a:off x="10674311" y="4037347"/>
            <a:ext cx="331404" cy="318015"/>
            <a:chOff x="4686609" y="362546"/>
            <a:chExt cx="196441" cy="188475"/>
          </a:xfrm>
        </p:grpSpPr>
        <p:sp>
          <p:nvSpPr>
            <p:cNvPr id="17714" name="Google Shape;17714;p37"/>
            <p:cNvSpPr/>
            <p:nvPr/>
          </p:nvSpPr>
          <p:spPr>
            <a:xfrm>
              <a:off x="4766229" y="362546"/>
              <a:ext cx="116821" cy="128362"/>
            </a:xfrm>
            <a:custGeom>
              <a:avLst/>
              <a:gdLst/>
              <a:ahLst/>
              <a:cxnLst/>
              <a:rect l="l" t="t" r="r" b="b"/>
              <a:pathLst>
                <a:path w="116821" h="128362" extrusionOk="0">
                  <a:moveTo>
                    <a:pt x="7119" y="21022"/>
                  </a:moveTo>
                  <a:cubicBezTo>
                    <a:pt x="12048" y="11232"/>
                    <a:pt x="19963" y="1651"/>
                    <a:pt x="30794" y="193"/>
                  </a:cubicBezTo>
                  <a:cubicBezTo>
                    <a:pt x="44195" y="-1682"/>
                    <a:pt x="56414" y="10399"/>
                    <a:pt x="59400" y="23591"/>
                  </a:cubicBezTo>
                  <a:cubicBezTo>
                    <a:pt x="62385" y="36783"/>
                    <a:pt x="58358" y="50530"/>
                    <a:pt x="53707" y="63236"/>
                  </a:cubicBezTo>
                  <a:cubicBezTo>
                    <a:pt x="63288" y="53377"/>
                    <a:pt x="76758" y="47406"/>
                    <a:pt x="90505" y="46781"/>
                  </a:cubicBezTo>
                  <a:cubicBezTo>
                    <a:pt x="96406" y="46503"/>
                    <a:pt x="102725" y="47336"/>
                    <a:pt x="107376" y="51086"/>
                  </a:cubicBezTo>
                  <a:cubicBezTo>
                    <a:pt x="110223" y="53377"/>
                    <a:pt x="112237" y="56640"/>
                    <a:pt x="113694" y="60042"/>
                  </a:cubicBezTo>
                  <a:cubicBezTo>
                    <a:pt x="117999" y="70109"/>
                    <a:pt x="117860" y="82052"/>
                    <a:pt x="113278" y="91980"/>
                  </a:cubicBezTo>
                  <a:cubicBezTo>
                    <a:pt x="108209" y="102950"/>
                    <a:pt x="98489" y="110935"/>
                    <a:pt x="88352" y="117531"/>
                  </a:cubicBezTo>
                  <a:cubicBezTo>
                    <a:pt x="79465" y="123363"/>
                    <a:pt x="69467" y="128431"/>
                    <a:pt x="58844" y="128362"/>
                  </a:cubicBezTo>
                  <a:cubicBezTo>
                    <a:pt x="49124" y="128362"/>
                    <a:pt x="39959" y="123849"/>
                    <a:pt x="32252" y="117947"/>
                  </a:cubicBezTo>
                  <a:cubicBezTo>
                    <a:pt x="4064" y="96285"/>
                    <a:pt x="-9197" y="53168"/>
                    <a:pt x="7049" y="209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715" name="Google Shape;17715;p37"/>
            <p:cNvGrpSpPr/>
            <p:nvPr/>
          </p:nvGrpSpPr>
          <p:grpSpPr>
            <a:xfrm>
              <a:off x="4686609" y="419356"/>
              <a:ext cx="144429" cy="131665"/>
              <a:chOff x="4686609" y="419356"/>
              <a:chExt cx="144429" cy="131665"/>
            </a:xfrm>
          </p:grpSpPr>
          <p:sp>
            <p:nvSpPr>
              <p:cNvPr id="17716" name="Google Shape;17716;p37"/>
              <p:cNvSpPr/>
              <p:nvPr/>
            </p:nvSpPr>
            <p:spPr>
              <a:xfrm>
                <a:off x="4686609" y="419356"/>
                <a:ext cx="144429" cy="131665"/>
              </a:xfrm>
              <a:custGeom>
                <a:avLst/>
                <a:gdLst/>
                <a:ahLst/>
                <a:cxnLst/>
                <a:rect l="l" t="t" r="r" b="b"/>
                <a:pathLst>
                  <a:path w="144429" h="131665" extrusionOk="0">
                    <a:moveTo>
                      <a:pt x="142423" y="70232"/>
                    </a:moveTo>
                    <a:cubicBezTo>
                      <a:pt x="147144" y="87590"/>
                      <a:pt x="143672" y="107725"/>
                      <a:pt x="130550" y="119875"/>
                    </a:cubicBezTo>
                    <a:cubicBezTo>
                      <a:pt x="117914" y="131678"/>
                      <a:pt x="98473" y="134039"/>
                      <a:pt x="81810" y="129526"/>
                    </a:cubicBezTo>
                    <a:cubicBezTo>
                      <a:pt x="79519" y="128971"/>
                      <a:pt x="77227" y="128207"/>
                      <a:pt x="75006" y="127304"/>
                    </a:cubicBezTo>
                    <a:cubicBezTo>
                      <a:pt x="70840" y="125777"/>
                      <a:pt x="66882" y="123902"/>
                      <a:pt x="62994" y="121681"/>
                    </a:cubicBezTo>
                    <a:cubicBezTo>
                      <a:pt x="58967" y="119667"/>
                      <a:pt x="55149" y="117168"/>
                      <a:pt x="51399" y="114460"/>
                    </a:cubicBezTo>
                    <a:cubicBezTo>
                      <a:pt x="48483" y="112446"/>
                      <a:pt x="45706" y="110294"/>
                      <a:pt x="42929" y="108072"/>
                    </a:cubicBezTo>
                    <a:cubicBezTo>
                      <a:pt x="41054" y="106545"/>
                      <a:pt x="39180" y="105087"/>
                      <a:pt x="37374" y="103490"/>
                    </a:cubicBezTo>
                    <a:cubicBezTo>
                      <a:pt x="34805" y="101268"/>
                      <a:pt x="32237" y="99046"/>
                      <a:pt x="29806" y="96755"/>
                    </a:cubicBezTo>
                    <a:cubicBezTo>
                      <a:pt x="27446" y="94603"/>
                      <a:pt x="25224" y="92450"/>
                      <a:pt x="23072" y="90090"/>
                    </a:cubicBezTo>
                    <a:cubicBezTo>
                      <a:pt x="14809" y="81480"/>
                      <a:pt x="7866" y="71829"/>
                      <a:pt x="3770" y="60720"/>
                    </a:cubicBezTo>
                    <a:cubicBezTo>
                      <a:pt x="-12338" y="16771"/>
                      <a:pt x="25988" y="-7183"/>
                      <a:pt x="65424" y="1913"/>
                    </a:cubicBezTo>
                    <a:cubicBezTo>
                      <a:pt x="75908" y="4273"/>
                      <a:pt x="85767" y="8717"/>
                      <a:pt x="94863" y="14341"/>
                    </a:cubicBezTo>
                    <a:cubicBezTo>
                      <a:pt x="97362" y="15868"/>
                      <a:pt x="99792" y="17535"/>
                      <a:pt x="102084" y="19201"/>
                    </a:cubicBezTo>
                    <a:cubicBezTo>
                      <a:pt x="104305" y="20728"/>
                      <a:pt x="106527" y="22325"/>
                      <a:pt x="108610" y="23992"/>
                    </a:cubicBezTo>
                    <a:cubicBezTo>
                      <a:pt x="112845" y="27324"/>
                      <a:pt x="116941" y="30935"/>
                      <a:pt x="120621" y="34753"/>
                    </a:cubicBezTo>
                    <a:cubicBezTo>
                      <a:pt x="122913" y="36975"/>
                      <a:pt x="125135" y="39405"/>
                      <a:pt x="127078" y="41905"/>
                    </a:cubicBezTo>
                    <a:cubicBezTo>
                      <a:pt x="131522" y="47182"/>
                      <a:pt x="135341" y="52805"/>
                      <a:pt x="138326" y="58985"/>
                    </a:cubicBezTo>
                    <a:cubicBezTo>
                      <a:pt x="139715" y="61901"/>
                      <a:pt x="140895" y="64886"/>
                      <a:pt x="141937" y="68011"/>
                    </a:cubicBezTo>
                    <a:cubicBezTo>
                      <a:pt x="142145" y="68705"/>
                      <a:pt x="142423" y="69469"/>
                      <a:pt x="142492" y="7023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17" name="Google Shape;17717;p37"/>
              <p:cNvSpPr/>
              <p:nvPr/>
            </p:nvSpPr>
            <p:spPr>
              <a:xfrm>
                <a:off x="4709680" y="433697"/>
                <a:ext cx="79011" cy="82414"/>
              </a:xfrm>
              <a:custGeom>
                <a:avLst/>
                <a:gdLst/>
                <a:ahLst/>
                <a:cxnLst/>
                <a:rect l="l" t="t" r="r" b="b"/>
                <a:pathLst>
                  <a:path w="79011" h="82414" extrusionOk="0">
                    <a:moveTo>
                      <a:pt x="78942" y="4791"/>
                    </a:moveTo>
                    <a:cubicBezTo>
                      <a:pt x="75054" y="22496"/>
                      <a:pt x="66584" y="39089"/>
                      <a:pt x="54295" y="52559"/>
                    </a:cubicBezTo>
                    <a:cubicBezTo>
                      <a:pt x="41450" y="66723"/>
                      <a:pt x="24856" y="76998"/>
                      <a:pt x="6735" y="82414"/>
                    </a:cubicBezTo>
                    <a:cubicBezTo>
                      <a:pt x="4374" y="80262"/>
                      <a:pt x="2152" y="78109"/>
                      <a:pt x="0" y="75749"/>
                    </a:cubicBezTo>
                    <a:cubicBezTo>
                      <a:pt x="18468" y="71305"/>
                      <a:pt x="35409" y="61307"/>
                      <a:pt x="48323" y="47143"/>
                    </a:cubicBezTo>
                    <a:cubicBezTo>
                      <a:pt x="60335" y="33952"/>
                      <a:pt x="68458" y="17358"/>
                      <a:pt x="71791" y="0"/>
                    </a:cubicBezTo>
                    <a:cubicBezTo>
                      <a:pt x="74291" y="1527"/>
                      <a:pt x="76721" y="3194"/>
                      <a:pt x="79012" y="486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18" name="Google Shape;17718;p37"/>
              <p:cNvSpPr/>
              <p:nvPr/>
            </p:nvSpPr>
            <p:spPr>
              <a:xfrm>
                <a:off x="4729607" y="454110"/>
                <a:ext cx="84080" cy="79775"/>
              </a:xfrm>
              <a:custGeom>
                <a:avLst/>
                <a:gdLst/>
                <a:ahLst/>
                <a:cxnLst/>
                <a:rect l="l" t="t" r="r" b="b"/>
                <a:pathLst>
                  <a:path w="84080" h="79775" extrusionOk="0">
                    <a:moveTo>
                      <a:pt x="84080" y="7151"/>
                    </a:moveTo>
                    <a:cubicBezTo>
                      <a:pt x="79637" y="22496"/>
                      <a:pt x="71791" y="36798"/>
                      <a:pt x="60960" y="48671"/>
                    </a:cubicBezTo>
                    <a:cubicBezTo>
                      <a:pt x="47004" y="64084"/>
                      <a:pt x="28466" y="74916"/>
                      <a:pt x="8470" y="79776"/>
                    </a:cubicBezTo>
                    <a:cubicBezTo>
                      <a:pt x="5554" y="77762"/>
                      <a:pt x="2777" y="75610"/>
                      <a:pt x="0" y="73388"/>
                    </a:cubicBezTo>
                    <a:cubicBezTo>
                      <a:pt x="20968" y="69708"/>
                      <a:pt x="40617" y="59085"/>
                      <a:pt x="54989" y="43255"/>
                    </a:cubicBezTo>
                    <a:cubicBezTo>
                      <a:pt x="66167" y="31035"/>
                      <a:pt x="73874" y="16038"/>
                      <a:pt x="77623" y="0"/>
                    </a:cubicBezTo>
                    <a:cubicBezTo>
                      <a:pt x="79915" y="2222"/>
                      <a:pt x="82136" y="4652"/>
                      <a:pt x="84080" y="715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19" name="Google Shape;17719;p37"/>
              <p:cNvSpPr/>
              <p:nvPr/>
            </p:nvSpPr>
            <p:spPr>
              <a:xfrm>
                <a:off x="4749603" y="478410"/>
                <a:ext cx="79498" cy="68319"/>
              </a:xfrm>
              <a:custGeom>
                <a:avLst/>
                <a:gdLst/>
                <a:ahLst/>
                <a:cxnLst/>
                <a:rect l="l" t="t" r="r" b="b"/>
                <a:pathLst>
                  <a:path w="79498" h="68319" extrusionOk="0">
                    <a:moveTo>
                      <a:pt x="79429" y="11178"/>
                    </a:moveTo>
                    <a:cubicBezTo>
                      <a:pt x="75054" y="20899"/>
                      <a:pt x="69083" y="29925"/>
                      <a:pt x="61862" y="37909"/>
                    </a:cubicBezTo>
                    <a:cubicBezTo>
                      <a:pt x="48462" y="52559"/>
                      <a:pt x="31105" y="63112"/>
                      <a:pt x="12011" y="68320"/>
                    </a:cubicBezTo>
                    <a:cubicBezTo>
                      <a:pt x="7846" y="66792"/>
                      <a:pt x="3888" y="64918"/>
                      <a:pt x="0" y="62696"/>
                    </a:cubicBezTo>
                    <a:cubicBezTo>
                      <a:pt x="21384" y="59294"/>
                      <a:pt x="41311" y="48463"/>
                      <a:pt x="55891" y="32493"/>
                    </a:cubicBezTo>
                    <a:cubicBezTo>
                      <a:pt x="64501" y="23051"/>
                      <a:pt x="71097" y="11942"/>
                      <a:pt x="75332" y="0"/>
                    </a:cubicBezTo>
                    <a:cubicBezTo>
                      <a:pt x="76721" y="2916"/>
                      <a:pt x="77901" y="5902"/>
                      <a:pt x="78942" y="9026"/>
                    </a:cubicBezTo>
                    <a:cubicBezTo>
                      <a:pt x="79151" y="9720"/>
                      <a:pt x="79429" y="10484"/>
                      <a:pt x="79498" y="1124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7720" name="Google Shape;17720;p37"/>
          <p:cNvGrpSpPr/>
          <p:nvPr/>
        </p:nvGrpSpPr>
        <p:grpSpPr>
          <a:xfrm>
            <a:off x="11236287" y="1124286"/>
            <a:ext cx="474765" cy="497277"/>
            <a:chOff x="1368525" y="1701685"/>
            <a:chExt cx="1448045" cy="1516088"/>
          </a:xfrm>
        </p:grpSpPr>
        <p:sp>
          <p:nvSpPr>
            <p:cNvPr id="17721" name="Google Shape;17721;p37"/>
            <p:cNvSpPr/>
            <p:nvPr/>
          </p:nvSpPr>
          <p:spPr>
            <a:xfrm>
              <a:off x="2002159" y="2573790"/>
              <a:ext cx="814411" cy="584976"/>
            </a:xfrm>
            <a:custGeom>
              <a:avLst/>
              <a:gdLst/>
              <a:ahLst/>
              <a:cxnLst/>
              <a:rect l="l" t="t" r="r" b="b"/>
              <a:pathLst>
                <a:path w="814411" h="584976" extrusionOk="0">
                  <a:moveTo>
                    <a:pt x="49295" y="135443"/>
                  </a:moveTo>
                  <a:cubicBezTo>
                    <a:pt x="244652" y="8380"/>
                    <a:pt x="689279" y="-114397"/>
                    <a:pt x="789101" y="190403"/>
                  </a:cubicBezTo>
                  <a:cubicBezTo>
                    <a:pt x="827773" y="309751"/>
                    <a:pt x="835012" y="470057"/>
                    <a:pt x="716521" y="550067"/>
                  </a:cubicBezTo>
                  <a:cubicBezTo>
                    <a:pt x="657847" y="594644"/>
                    <a:pt x="620414" y="590262"/>
                    <a:pt x="553453" y="571498"/>
                  </a:cubicBezTo>
                  <a:cubicBezTo>
                    <a:pt x="342284" y="507014"/>
                    <a:pt x="-55290" y="462437"/>
                    <a:pt x="6432" y="159446"/>
                  </a:cubicBezTo>
                  <a:lnTo>
                    <a:pt x="49295" y="13544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22" name="Google Shape;17722;p37"/>
            <p:cNvSpPr/>
            <p:nvPr/>
          </p:nvSpPr>
          <p:spPr>
            <a:xfrm>
              <a:off x="2002197" y="2582075"/>
              <a:ext cx="543074" cy="541305"/>
            </a:xfrm>
            <a:custGeom>
              <a:avLst/>
              <a:gdLst/>
              <a:ahLst/>
              <a:cxnLst/>
              <a:rect l="l" t="t" r="r" b="b"/>
              <a:pathLst>
                <a:path w="543074" h="541305" extrusionOk="0">
                  <a:moveTo>
                    <a:pt x="6394" y="151162"/>
                  </a:moveTo>
                  <a:lnTo>
                    <a:pt x="49257" y="127159"/>
                  </a:lnTo>
                  <a:cubicBezTo>
                    <a:pt x="132410" y="73152"/>
                    <a:pt x="260521" y="19907"/>
                    <a:pt x="388156" y="0"/>
                  </a:cubicBezTo>
                  <a:cubicBezTo>
                    <a:pt x="443401" y="31718"/>
                    <a:pt x="482454" y="82772"/>
                    <a:pt x="457498" y="147352"/>
                  </a:cubicBezTo>
                  <a:cubicBezTo>
                    <a:pt x="594182" y="170879"/>
                    <a:pt x="545128" y="337852"/>
                    <a:pt x="462737" y="363188"/>
                  </a:cubicBezTo>
                  <a:cubicBezTo>
                    <a:pt x="491979" y="431197"/>
                    <a:pt x="492550" y="491300"/>
                    <a:pt x="473595" y="541306"/>
                  </a:cubicBezTo>
                  <a:cubicBezTo>
                    <a:pt x="256330" y="485108"/>
                    <a:pt x="-47994" y="419195"/>
                    <a:pt x="6394" y="15125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23" name="Google Shape;17723;p37"/>
            <p:cNvSpPr/>
            <p:nvPr/>
          </p:nvSpPr>
          <p:spPr>
            <a:xfrm>
              <a:off x="1368525" y="2336978"/>
              <a:ext cx="466425" cy="385699"/>
            </a:xfrm>
            <a:custGeom>
              <a:avLst/>
              <a:gdLst/>
              <a:ahLst/>
              <a:cxnLst/>
              <a:rect l="l" t="t" r="r" b="b"/>
              <a:pathLst>
                <a:path w="466425" h="385699" extrusionOk="0">
                  <a:moveTo>
                    <a:pt x="463949" y="376828"/>
                  </a:moveTo>
                  <a:cubicBezTo>
                    <a:pt x="393274" y="340728"/>
                    <a:pt x="338600" y="284435"/>
                    <a:pt x="288213" y="224237"/>
                  </a:cubicBezTo>
                  <a:cubicBezTo>
                    <a:pt x="237826" y="164039"/>
                    <a:pt x="192963" y="106127"/>
                    <a:pt x="131336" y="61265"/>
                  </a:cubicBezTo>
                  <a:cubicBezTo>
                    <a:pt x="93427" y="33737"/>
                    <a:pt x="50945" y="13259"/>
                    <a:pt x="5987" y="209"/>
                  </a:cubicBezTo>
                  <a:cubicBezTo>
                    <a:pt x="-14" y="-1505"/>
                    <a:pt x="-2585" y="7829"/>
                    <a:pt x="3415" y="9544"/>
                  </a:cubicBezTo>
                  <a:cubicBezTo>
                    <a:pt x="43897" y="21259"/>
                    <a:pt x="82282" y="39071"/>
                    <a:pt x="117049" y="62979"/>
                  </a:cubicBezTo>
                  <a:cubicBezTo>
                    <a:pt x="148576" y="84601"/>
                    <a:pt x="176580" y="110699"/>
                    <a:pt x="202583" y="138608"/>
                  </a:cubicBezTo>
                  <a:cubicBezTo>
                    <a:pt x="253542" y="193472"/>
                    <a:pt x="296785" y="255194"/>
                    <a:pt x="351078" y="307105"/>
                  </a:cubicBezTo>
                  <a:cubicBezTo>
                    <a:pt x="383368" y="337966"/>
                    <a:pt x="419277" y="364826"/>
                    <a:pt x="459091" y="385115"/>
                  </a:cubicBezTo>
                  <a:cubicBezTo>
                    <a:pt x="464616" y="387972"/>
                    <a:pt x="469569" y="379590"/>
                    <a:pt x="463949" y="376733"/>
                  </a:cubicBezTo>
                  <a:lnTo>
                    <a:pt x="463949" y="376733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24" name="Google Shape;17724;p37"/>
            <p:cNvSpPr/>
            <p:nvPr/>
          </p:nvSpPr>
          <p:spPr>
            <a:xfrm>
              <a:off x="1466293" y="2504287"/>
              <a:ext cx="360252" cy="229173"/>
            </a:xfrm>
            <a:custGeom>
              <a:avLst/>
              <a:gdLst/>
              <a:ahLst/>
              <a:cxnLst/>
              <a:rect l="l" t="t" r="r" b="b"/>
              <a:pathLst>
                <a:path w="360252" h="229173" extrusionOk="0">
                  <a:moveTo>
                    <a:pt x="355609" y="219425"/>
                  </a:moveTo>
                  <a:cubicBezTo>
                    <a:pt x="326653" y="216377"/>
                    <a:pt x="298363" y="208376"/>
                    <a:pt x="272455" y="195136"/>
                  </a:cubicBezTo>
                  <a:cubicBezTo>
                    <a:pt x="248929" y="183135"/>
                    <a:pt x="227593" y="167323"/>
                    <a:pt x="207685" y="150083"/>
                  </a:cubicBezTo>
                  <a:cubicBezTo>
                    <a:pt x="167871" y="115412"/>
                    <a:pt x="132914" y="75312"/>
                    <a:pt x="90242" y="43879"/>
                  </a:cubicBezTo>
                  <a:cubicBezTo>
                    <a:pt x="64525" y="25020"/>
                    <a:pt x="36331" y="9970"/>
                    <a:pt x="5946" y="255"/>
                  </a:cubicBezTo>
                  <a:cubicBezTo>
                    <a:pt x="-55" y="-1650"/>
                    <a:pt x="-2531" y="7684"/>
                    <a:pt x="3374" y="9589"/>
                  </a:cubicBezTo>
                  <a:cubicBezTo>
                    <a:pt x="57381" y="26830"/>
                    <a:pt x="100910" y="61882"/>
                    <a:pt x="141296" y="100553"/>
                  </a:cubicBezTo>
                  <a:cubicBezTo>
                    <a:pt x="179301" y="136939"/>
                    <a:pt x="216163" y="175991"/>
                    <a:pt x="263121" y="201137"/>
                  </a:cubicBezTo>
                  <a:cubicBezTo>
                    <a:pt x="291886" y="216568"/>
                    <a:pt x="323224" y="225712"/>
                    <a:pt x="355609" y="229141"/>
                  </a:cubicBezTo>
                  <a:cubicBezTo>
                    <a:pt x="361800" y="229807"/>
                    <a:pt x="361800" y="220092"/>
                    <a:pt x="355609" y="219425"/>
                  </a:cubicBezTo>
                  <a:lnTo>
                    <a:pt x="355609" y="21942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25" name="Google Shape;17725;p37"/>
            <p:cNvSpPr/>
            <p:nvPr/>
          </p:nvSpPr>
          <p:spPr>
            <a:xfrm>
              <a:off x="2002197" y="2582075"/>
              <a:ext cx="543074" cy="541305"/>
            </a:xfrm>
            <a:custGeom>
              <a:avLst/>
              <a:gdLst/>
              <a:ahLst/>
              <a:cxnLst/>
              <a:rect l="l" t="t" r="r" b="b"/>
              <a:pathLst>
                <a:path w="543074" h="541305" extrusionOk="0">
                  <a:moveTo>
                    <a:pt x="6394" y="151162"/>
                  </a:moveTo>
                  <a:lnTo>
                    <a:pt x="49257" y="127159"/>
                  </a:lnTo>
                  <a:cubicBezTo>
                    <a:pt x="132410" y="73152"/>
                    <a:pt x="260521" y="19907"/>
                    <a:pt x="388156" y="0"/>
                  </a:cubicBezTo>
                  <a:cubicBezTo>
                    <a:pt x="443401" y="31718"/>
                    <a:pt x="482454" y="82772"/>
                    <a:pt x="457498" y="147352"/>
                  </a:cubicBezTo>
                  <a:cubicBezTo>
                    <a:pt x="594182" y="170879"/>
                    <a:pt x="545128" y="337852"/>
                    <a:pt x="462737" y="363188"/>
                  </a:cubicBezTo>
                  <a:cubicBezTo>
                    <a:pt x="491979" y="431197"/>
                    <a:pt x="492550" y="491300"/>
                    <a:pt x="473595" y="541306"/>
                  </a:cubicBezTo>
                  <a:cubicBezTo>
                    <a:pt x="256330" y="485108"/>
                    <a:pt x="-47994" y="419195"/>
                    <a:pt x="6394" y="151257"/>
                  </a:cubicBezTo>
                  <a:close/>
                </a:path>
              </a:pathLst>
            </a:custGeom>
            <a:solidFill>
              <a:srgbClr val="FFFFFF">
                <a:alpha val="113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26" name="Google Shape;17726;p37"/>
            <p:cNvSpPr/>
            <p:nvPr/>
          </p:nvSpPr>
          <p:spPr>
            <a:xfrm>
              <a:off x="1799187" y="1701685"/>
              <a:ext cx="714054" cy="1164052"/>
            </a:xfrm>
            <a:custGeom>
              <a:avLst/>
              <a:gdLst/>
              <a:ahLst/>
              <a:cxnLst/>
              <a:rect l="l" t="t" r="r" b="b"/>
              <a:pathLst>
                <a:path w="714054" h="1164052" extrusionOk="0">
                  <a:moveTo>
                    <a:pt x="98819" y="1101371"/>
                  </a:moveTo>
                  <a:cubicBezTo>
                    <a:pt x="45003" y="832004"/>
                    <a:pt x="-122828" y="254979"/>
                    <a:pt x="158731" y="47620"/>
                  </a:cubicBezTo>
                  <a:cubicBezTo>
                    <a:pt x="389332" y="-125450"/>
                    <a:pt x="393237" y="219546"/>
                    <a:pt x="492487" y="344800"/>
                  </a:cubicBezTo>
                  <a:cubicBezTo>
                    <a:pt x="570116" y="445193"/>
                    <a:pt x="689179" y="544729"/>
                    <a:pt x="710991" y="675508"/>
                  </a:cubicBezTo>
                  <a:cubicBezTo>
                    <a:pt x="752901" y="854292"/>
                    <a:pt x="353708" y="1183095"/>
                    <a:pt x="189878" y="1163188"/>
                  </a:cubicBezTo>
                  <a:lnTo>
                    <a:pt x="98914" y="110137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27" name="Google Shape;17727;p37"/>
            <p:cNvSpPr/>
            <p:nvPr/>
          </p:nvSpPr>
          <p:spPr>
            <a:xfrm>
              <a:off x="1810757" y="2162545"/>
              <a:ext cx="667988" cy="703193"/>
            </a:xfrm>
            <a:custGeom>
              <a:avLst/>
              <a:gdLst/>
              <a:ahLst/>
              <a:cxnLst/>
              <a:rect l="l" t="t" r="r" b="b"/>
              <a:pathLst>
                <a:path w="667988" h="703193" extrusionOk="0">
                  <a:moveTo>
                    <a:pt x="178213" y="702327"/>
                  </a:moveTo>
                  <a:lnTo>
                    <a:pt x="87249" y="640510"/>
                  </a:lnTo>
                  <a:cubicBezTo>
                    <a:pt x="64294" y="525829"/>
                    <a:pt x="20669" y="355236"/>
                    <a:pt x="0" y="181214"/>
                  </a:cubicBezTo>
                  <a:cubicBezTo>
                    <a:pt x="16764" y="155211"/>
                    <a:pt x="35052" y="131398"/>
                    <a:pt x="54483" y="110253"/>
                  </a:cubicBezTo>
                  <a:cubicBezTo>
                    <a:pt x="143447" y="15670"/>
                    <a:pt x="280130" y="-66817"/>
                    <a:pt x="354616" y="80154"/>
                  </a:cubicBezTo>
                  <a:cubicBezTo>
                    <a:pt x="488537" y="11860"/>
                    <a:pt x="563785" y="94156"/>
                    <a:pt x="540258" y="230935"/>
                  </a:cubicBezTo>
                  <a:cubicBezTo>
                    <a:pt x="617125" y="223981"/>
                    <a:pt x="656654" y="285037"/>
                    <a:pt x="667988" y="353140"/>
                  </a:cubicBezTo>
                  <a:cubicBezTo>
                    <a:pt x="572834" y="524305"/>
                    <a:pt x="305086" y="717757"/>
                    <a:pt x="178213" y="70232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28" name="Google Shape;17728;p37"/>
            <p:cNvSpPr/>
            <p:nvPr/>
          </p:nvSpPr>
          <p:spPr>
            <a:xfrm>
              <a:off x="2009950" y="1774285"/>
              <a:ext cx="94532" cy="94497"/>
            </a:xfrm>
            <a:custGeom>
              <a:avLst/>
              <a:gdLst/>
              <a:ahLst/>
              <a:cxnLst/>
              <a:rect l="l" t="t" r="r" b="b"/>
              <a:pathLst>
                <a:path w="94532" h="94497" extrusionOk="0">
                  <a:moveTo>
                    <a:pt x="75984" y="9785"/>
                  </a:moveTo>
                  <a:cubicBezTo>
                    <a:pt x="55315" y="-6121"/>
                    <a:pt x="25597" y="-2216"/>
                    <a:pt x="9785" y="18453"/>
                  </a:cubicBezTo>
                  <a:cubicBezTo>
                    <a:pt x="-6121" y="39122"/>
                    <a:pt x="-2216" y="68840"/>
                    <a:pt x="18453" y="84747"/>
                  </a:cubicBezTo>
                  <a:cubicBezTo>
                    <a:pt x="39122" y="100654"/>
                    <a:pt x="68840" y="96653"/>
                    <a:pt x="84747" y="75984"/>
                  </a:cubicBezTo>
                  <a:cubicBezTo>
                    <a:pt x="100654" y="55220"/>
                    <a:pt x="96749" y="25597"/>
                    <a:pt x="76079" y="969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29" name="Google Shape;17729;p37"/>
            <p:cNvSpPr/>
            <p:nvPr/>
          </p:nvSpPr>
          <p:spPr>
            <a:xfrm>
              <a:off x="2094639" y="1916600"/>
              <a:ext cx="47218" cy="47225"/>
            </a:xfrm>
            <a:custGeom>
              <a:avLst/>
              <a:gdLst/>
              <a:ahLst/>
              <a:cxnLst/>
              <a:rect l="l" t="t" r="r" b="b"/>
              <a:pathLst>
                <a:path w="47218" h="47225" extrusionOk="0">
                  <a:moveTo>
                    <a:pt x="37968" y="4916"/>
                  </a:moveTo>
                  <a:cubicBezTo>
                    <a:pt x="27681" y="-3085"/>
                    <a:pt x="12822" y="-1084"/>
                    <a:pt x="4916" y="9203"/>
                  </a:cubicBezTo>
                  <a:cubicBezTo>
                    <a:pt x="-3085" y="19585"/>
                    <a:pt x="-1084" y="34349"/>
                    <a:pt x="9203" y="42350"/>
                  </a:cubicBezTo>
                  <a:cubicBezTo>
                    <a:pt x="19585" y="50255"/>
                    <a:pt x="34349" y="48350"/>
                    <a:pt x="42350" y="38063"/>
                  </a:cubicBezTo>
                  <a:cubicBezTo>
                    <a:pt x="50255" y="27681"/>
                    <a:pt x="48350" y="12822"/>
                    <a:pt x="37968" y="49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30" name="Google Shape;17730;p37"/>
            <p:cNvSpPr/>
            <p:nvPr/>
          </p:nvSpPr>
          <p:spPr>
            <a:xfrm>
              <a:off x="2551715" y="2638356"/>
              <a:ext cx="47247" cy="47244"/>
            </a:xfrm>
            <a:custGeom>
              <a:avLst/>
              <a:gdLst/>
              <a:ahLst/>
              <a:cxnLst/>
              <a:rect l="l" t="t" r="r" b="b"/>
              <a:pathLst>
                <a:path w="47247" h="47244" extrusionOk="0">
                  <a:moveTo>
                    <a:pt x="37997" y="4869"/>
                  </a:moveTo>
                  <a:cubicBezTo>
                    <a:pt x="27615" y="-3037"/>
                    <a:pt x="12851" y="-1132"/>
                    <a:pt x="4945" y="9251"/>
                  </a:cubicBezTo>
                  <a:cubicBezTo>
                    <a:pt x="-3056" y="19538"/>
                    <a:pt x="-1151" y="34397"/>
                    <a:pt x="9232" y="42397"/>
                  </a:cubicBezTo>
                  <a:cubicBezTo>
                    <a:pt x="19614" y="50303"/>
                    <a:pt x="34378" y="48303"/>
                    <a:pt x="42378" y="38111"/>
                  </a:cubicBezTo>
                  <a:cubicBezTo>
                    <a:pt x="50284" y="27729"/>
                    <a:pt x="48379" y="12870"/>
                    <a:pt x="37997" y="496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31" name="Google Shape;17731;p37"/>
            <p:cNvSpPr/>
            <p:nvPr/>
          </p:nvSpPr>
          <p:spPr>
            <a:xfrm>
              <a:off x="1871101" y="1937254"/>
              <a:ext cx="177343" cy="177378"/>
            </a:xfrm>
            <a:custGeom>
              <a:avLst/>
              <a:gdLst/>
              <a:ahLst/>
              <a:cxnLst/>
              <a:rect l="l" t="t" r="r" b="b"/>
              <a:pathLst>
                <a:path w="177343" h="177378" extrusionOk="0">
                  <a:moveTo>
                    <a:pt x="142634" y="18362"/>
                  </a:moveTo>
                  <a:cubicBezTo>
                    <a:pt x="103772" y="-11452"/>
                    <a:pt x="48146" y="-4213"/>
                    <a:pt x="18333" y="34649"/>
                  </a:cubicBezTo>
                  <a:cubicBezTo>
                    <a:pt x="-11480" y="73511"/>
                    <a:pt x="-4146" y="129137"/>
                    <a:pt x="34621" y="159046"/>
                  </a:cubicBezTo>
                  <a:cubicBezTo>
                    <a:pt x="73483" y="188859"/>
                    <a:pt x="129109" y="181525"/>
                    <a:pt x="159017" y="142758"/>
                  </a:cubicBezTo>
                  <a:cubicBezTo>
                    <a:pt x="188830" y="103896"/>
                    <a:pt x="181496" y="48270"/>
                    <a:pt x="142634" y="1845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32" name="Google Shape;17732;p37"/>
            <p:cNvSpPr/>
            <p:nvPr/>
          </p:nvSpPr>
          <p:spPr>
            <a:xfrm>
              <a:off x="2562973" y="2914553"/>
              <a:ext cx="150721" cy="150644"/>
            </a:xfrm>
            <a:custGeom>
              <a:avLst/>
              <a:gdLst/>
              <a:ahLst/>
              <a:cxnLst/>
              <a:rect l="l" t="t" r="r" b="b"/>
              <a:pathLst>
                <a:path w="150721" h="150644" extrusionOk="0">
                  <a:moveTo>
                    <a:pt x="121227" y="15566"/>
                  </a:moveTo>
                  <a:cubicBezTo>
                    <a:pt x="88270" y="-9771"/>
                    <a:pt x="40931" y="-3484"/>
                    <a:pt x="15595" y="29377"/>
                  </a:cubicBezTo>
                  <a:cubicBezTo>
                    <a:pt x="-9742" y="62334"/>
                    <a:pt x="-3551" y="109768"/>
                    <a:pt x="29406" y="135009"/>
                  </a:cubicBezTo>
                  <a:cubicBezTo>
                    <a:pt x="62458" y="160441"/>
                    <a:pt x="109702" y="154155"/>
                    <a:pt x="135133" y="121198"/>
                  </a:cubicBezTo>
                  <a:cubicBezTo>
                    <a:pt x="160470" y="88242"/>
                    <a:pt x="154279" y="40902"/>
                    <a:pt x="121227" y="1547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33" name="Google Shape;17733;p37"/>
            <p:cNvSpPr/>
            <p:nvPr/>
          </p:nvSpPr>
          <p:spPr>
            <a:xfrm>
              <a:off x="2133877" y="2025371"/>
              <a:ext cx="94621" cy="94614"/>
            </a:xfrm>
            <a:custGeom>
              <a:avLst/>
              <a:gdLst/>
              <a:ahLst/>
              <a:cxnLst/>
              <a:rect l="l" t="t" r="r" b="b"/>
              <a:pathLst>
                <a:path w="94621" h="94614" extrusionOk="0">
                  <a:moveTo>
                    <a:pt x="76073" y="9779"/>
                  </a:moveTo>
                  <a:cubicBezTo>
                    <a:pt x="55308" y="-6128"/>
                    <a:pt x="25685" y="-2223"/>
                    <a:pt x="9779" y="18542"/>
                  </a:cubicBezTo>
                  <a:cubicBezTo>
                    <a:pt x="-6128" y="39306"/>
                    <a:pt x="-2223" y="68929"/>
                    <a:pt x="18542" y="84836"/>
                  </a:cubicBezTo>
                  <a:cubicBezTo>
                    <a:pt x="39211" y="100742"/>
                    <a:pt x="68834" y="96837"/>
                    <a:pt x="84836" y="76073"/>
                  </a:cubicBezTo>
                  <a:cubicBezTo>
                    <a:pt x="100742" y="55403"/>
                    <a:pt x="96837" y="25685"/>
                    <a:pt x="76168" y="977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34" name="Google Shape;17734;p37"/>
            <p:cNvSpPr/>
            <p:nvPr/>
          </p:nvSpPr>
          <p:spPr>
            <a:xfrm>
              <a:off x="2622122" y="2746502"/>
              <a:ext cx="94532" cy="94477"/>
            </a:xfrm>
            <a:custGeom>
              <a:avLst/>
              <a:gdLst/>
              <a:ahLst/>
              <a:cxnLst/>
              <a:rect l="l" t="t" r="r" b="b"/>
              <a:pathLst>
                <a:path w="94532" h="94477" extrusionOk="0">
                  <a:moveTo>
                    <a:pt x="75984" y="9785"/>
                  </a:moveTo>
                  <a:cubicBezTo>
                    <a:pt x="55315" y="-6121"/>
                    <a:pt x="25597" y="-2216"/>
                    <a:pt x="9785" y="18453"/>
                  </a:cubicBezTo>
                  <a:cubicBezTo>
                    <a:pt x="-6121" y="39218"/>
                    <a:pt x="-2216" y="68840"/>
                    <a:pt x="18453" y="84652"/>
                  </a:cubicBezTo>
                  <a:cubicBezTo>
                    <a:pt x="39122" y="100654"/>
                    <a:pt x="68840" y="96653"/>
                    <a:pt x="84747" y="75984"/>
                  </a:cubicBezTo>
                  <a:cubicBezTo>
                    <a:pt x="100654" y="55315"/>
                    <a:pt x="96749" y="25597"/>
                    <a:pt x="76079" y="969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35" name="Google Shape;17735;p37"/>
            <p:cNvSpPr/>
            <p:nvPr/>
          </p:nvSpPr>
          <p:spPr>
            <a:xfrm>
              <a:off x="1741190" y="2680432"/>
              <a:ext cx="520957" cy="537341"/>
            </a:xfrm>
            <a:custGeom>
              <a:avLst/>
              <a:gdLst/>
              <a:ahLst/>
              <a:cxnLst/>
              <a:rect l="l" t="t" r="r" b="b"/>
              <a:pathLst>
                <a:path w="520957" h="537341" extrusionOk="0">
                  <a:moveTo>
                    <a:pt x="520957" y="537341"/>
                  </a:moveTo>
                  <a:cubicBezTo>
                    <a:pt x="445234" y="402372"/>
                    <a:pt x="237874" y="-110835"/>
                    <a:pt x="32896" y="21658"/>
                  </a:cubicBezTo>
                  <a:cubicBezTo>
                    <a:pt x="-71498" y="89190"/>
                    <a:pt x="100524" y="148626"/>
                    <a:pt x="161770" y="216444"/>
                  </a:cubicBezTo>
                  <a:cubicBezTo>
                    <a:pt x="418278" y="500099"/>
                    <a:pt x="520862" y="537341"/>
                    <a:pt x="520862" y="53734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7736" name="Google Shape;17736;p37"/>
          <p:cNvGrpSpPr/>
          <p:nvPr/>
        </p:nvGrpSpPr>
        <p:grpSpPr>
          <a:xfrm>
            <a:off x="340509" y="1124401"/>
            <a:ext cx="511999" cy="497084"/>
            <a:chOff x="5760866" y="1797138"/>
            <a:chExt cx="1449052" cy="1406841"/>
          </a:xfrm>
        </p:grpSpPr>
        <p:sp>
          <p:nvSpPr>
            <p:cNvPr id="17737" name="Google Shape;17737;p37"/>
            <p:cNvSpPr/>
            <p:nvPr/>
          </p:nvSpPr>
          <p:spPr>
            <a:xfrm>
              <a:off x="5760866" y="2459744"/>
              <a:ext cx="550366" cy="450569"/>
            </a:xfrm>
            <a:custGeom>
              <a:avLst/>
              <a:gdLst/>
              <a:ahLst/>
              <a:cxnLst/>
              <a:rect l="l" t="t" r="r" b="b"/>
              <a:pathLst>
                <a:path w="550366" h="450569" extrusionOk="0">
                  <a:moveTo>
                    <a:pt x="492447" y="22890"/>
                  </a:moveTo>
                  <a:cubicBezTo>
                    <a:pt x="333570" y="-23687"/>
                    <a:pt x="5814" y="-16449"/>
                    <a:pt x="99" y="211390"/>
                  </a:cubicBezTo>
                  <a:cubicBezTo>
                    <a:pt x="-1901" y="300544"/>
                    <a:pt x="25912" y="411129"/>
                    <a:pt x="123067" y="441418"/>
                  </a:cubicBezTo>
                  <a:cubicBezTo>
                    <a:pt x="172026" y="459706"/>
                    <a:pt x="196600" y="449133"/>
                    <a:pt x="238415" y="422559"/>
                  </a:cubicBezTo>
                  <a:cubicBezTo>
                    <a:pt x="369003" y="335596"/>
                    <a:pt x="630369" y="224058"/>
                    <a:pt x="526546" y="30415"/>
                  </a:cubicBezTo>
                  <a:lnTo>
                    <a:pt x="492447" y="2279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38" name="Google Shape;17738;p37"/>
            <p:cNvSpPr/>
            <p:nvPr/>
          </p:nvSpPr>
          <p:spPr>
            <a:xfrm>
              <a:off x="6187180" y="2622660"/>
              <a:ext cx="412788" cy="581319"/>
            </a:xfrm>
            <a:custGeom>
              <a:avLst/>
              <a:gdLst/>
              <a:ahLst/>
              <a:cxnLst/>
              <a:rect l="l" t="t" r="r" b="b"/>
              <a:pathLst>
                <a:path w="412788" h="581319" extrusionOk="0">
                  <a:moveTo>
                    <a:pt x="306830" y="33233"/>
                  </a:moveTo>
                  <a:cubicBezTo>
                    <a:pt x="401318" y="169155"/>
                    <a:pt x="498282" y="482337"/>
                    <a:pt x="283875" y="559966"/>
                  </a:cubicBezTo>
                  <a:cubicBezTo>
                    <a:pt x="200055" y="590065"/>
                    <a:pt x="86231" y="598542"/>
                    <a:pt x="26795" y="516151"/>
                  </a:cubicBezTo>
                  <a:cubicBezTo>
                    <a:pt x="-6162" y="475574"/>
                    <a:pt x="-3876" y="448809"/>
                    <a:pt x="8030" y="400899"/>
                  </a:cubicBezTo>
                  <a:cubicBezTo>
                    <a:pt x="49178" y="249356"/>
                    <a:pt x="72324" y="-33823"/>
                    <a:pt x="288732" y="3325"/>
                  </a:cubicBezTo>
                  <a:lnTo>
                    <a:pt x="306830" y="3323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39" name="Google Shape;17739;p37"/>
            <p:cNvSpPr/>
            <p:nvPr/>
          </p:nvSpPr>
          <p:spPr>
            <a:xfrm>
              <a:off x="5937353" y="2459721"/>
              <a:ext cx="373981" cy="391244"/>
            </a:xfrm>
            <a:custGeom>
              <a:avLst/>
              <a:gdLst/>
              <a:ahLst/>
              <a:cxnLst/>
              <a:rect l="l" t="t" r="r" b="b"/>
              <a:pathLst>
                <a:path w="373981" h="391244" extrusionOk="0">
                  <a:moveTo>
                    <a:pt x="350059" y="30533"/>
                  </a:moveTo>
                  <a:lnTo>
                    <a:pt x="315960" y="22913"/>
                  </a:lnTo>
                  <a:cubicBezTo>
                    <a:pt x="248427" y="3101"/>
                    <a:pt x="150320" y="-6995"/>
                    <a:pt x="59356" y="5482"/>
                  </a:cubicBezTo>
                  <a:cubicBezTo>
                    <a:pt x="28209" y="38344"/>
                    <a:pt x="12207" y="81016"/>
                    <a:pt x="42402" y="119973"/>
                  </a:cubicBezTo>
                  <a:cubicBezTo>
                    <a:pt x="-45895" y="163883"/>
                    <a:pt x="21637" y="267515"/>
                    <a:pt x="82883" y="267991"/>
                  </a:cubicBezTo>
                  <a:cubicBezTo>
                    <a:pt x="76882" y="320188"/>
                    <a:pt x="88693" y="361146"/>
                    <a:pt x="111839" y="391245"/>
                  </a:cubicBezTo>
                  <a:cubicBezTo>
                    <a:pt x="248237" y="308568"/>
                    <a:pt x="441975" y="201602"/>
                    <a:pt x="350154" y="3043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40" name="Google Shape;17740;p37"/>
            <p:cNvSpPr/>
            <p:nvPr/>
          </p:nvSpPr>
          <p:spPr>
            <a:xfrm>
              <a:off x="6209212" y="2622580"/>
              <a:ext cx="382619" cy="386515"/>
            </a:xfrm>
            <a:custGeom>
              <a:avLst/>
              <a:gdLst/>
              <a:ahLst/>
              <a:cxnLst/>
              <a:rect l="l" t="t" r="r" b="b"/>
              <a:pathLst>
                <a:path w="382619" h="386515" extrusionOk="0">
                  <a:moveTo>
                    <a:pt x="266700" y="3405"/>
                  </a:moveTo>
                  <a:lnTo>
                    <a:pt x="284797" y="33314"/>
                  </a:lnTo>
                  <a:cubicBezTo>
                    <a:pt x="324993" y="91226"/>
                    <a:pt x="365570" y="181047"/>
                    <a:pt x="382619" y="271153"/>
                  </a:cubicBezTo>
                  <a:cubicBezTo>
                    <a:pt x="361188" y="311158"/>
                    <a:pt x="325850" y="339924"/>
                    <a:pt x="279463" y="323731"/>
                  </a:cubicBezTo>
                  <a:cubicBezTo>
                    <a:pt x="265652" y="421267"/>
                    <a:pt x="146018" y="390025"/>
                    <a:pt x="126207" y="332018"/>
                  </a:cubicBezTo>
                  <a:cubicBezTo>
                    <a:pt x="78582" y="354402"/>
                    <a:pt x="35909" y="356116"/>
                    <a:pt x="0" y="343734"/>
                  </a:cubicBezTo>
                  <a:cubicBezTo>
                    <a:pt x="35052" y="188095"/>
                    <a:pt x="75343" y="-29456"/>
                    <a:pt x="266795" y="33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741" name="Google Shape;17741;p37"/>
            <p:cNvGrpSpPr/>
            <p:nvPr/>
          </p:nvGrpSpPr>
          <p:grpSpPr>
            <a:xfrm>
              <a:off x="6438895" y="1975685"/>
              <a:ext cx="475928" cy="492648"/>
              <a:chOff x="8246970" y="2963960"/>
              <a:chExt cx="475928" cy="492648"/>
            </a:xfrm>
          </p:grpSpPr>
          <p:sp>
            <p:nvSpPr>
              <p:cNvPr id="17742" name="Google Shape;17742;p37"/>
              <p:cNvSpPr/>
              <p:nvPr/>
            </p:nvSpPr>
            <p:spPr>
              <a:xfrm>
                <a:off x="8246970" y="2963960"/>
                <a:ext cx="107807" cy="492589"/>
              </a:xfrm>
              <a:custGeom>
                <a:avLst/>
                <a:gdLst/>
                <a:ahLst/>
                <a:cxnLst/>
                <a:rect l="l" t="t" r="r" b="b"/>
                <a:pathLst>
                  <a:path w="107807" h="492589" extrusionOk="0">
                    <a:moveTo>
                      <a:pt x="13300" y="489232"/>
                    </a:moveTo>
                    <a:cubicBezTo>
                      <a:pt x="13300" y="457514"/>
                      <a:pt x="13300" y="424843"/>
                      <a:pt x="21016" y="393887"/>
                    </a:cubicBezTo>
                    <a:cubicBezTo>
                      <a:pt x="27492" y="368170"/>
                      <a:pt x="40542" y="345119"/>
                      <a:pt x="55115" y="323212"/>
                    </a:cubicBezTo>
                    <a:cubicBezTo>
                      <a:pt x="65402" y="307781"/>
                      <a:pt x="77213" y="293208"/>
                      <a:pt x="86357" y="277111"/>
                    </a:cubicBezTo>
                    <a:cubicBezTo>
                      <a:pt x="96167" y="259966"/>
                      <a:pt x="103311" y="241106"/>
                      <a:pt x="106264" y="221580"/>
                    </a:cubicBezTo>
                    <a:cubicBezTo>
                      <a:pt x="111693" y="185575"/>
                      <a:pt x="102263" y="150047"/>
                      <a:pt x="86357" y="117757"/>
                    </a:cubicBezTo>
                    <a:cubicBezTo>
                      <a:pt x="65402" y="75276"/>
                      <a:pt x="35112" y="38033"/>
                      <a:pt x="5680" y="1171"/>
                    </a:cubicBezTo>
                    <a:cubicBezTo>
                      <a:pt x="2918" y="-2258"/>
                      <a:pt x="-1940" y="2600"/>
                      <a:pt x="822" y="6029"/>
                    </a:cubicBezTo>
                    <a:cubicBezTo>
                      <a:pt x="27111" y="38890"/>
                      <a:pt x="53781" y="72133"/>
                      <a:pt x="74165" y="109185"/>
                    </a:cubicBezTo>
                    <a:cubicBezTo>
                      <a:pt x="91976" y="141570"/>
                      <a:pt x="104359" y="177860"/>
                      <a:pt x="100263" y="215198"/>
                    </a:cubicBezTo>
                    <a:cubicBezTo>
                      <a:pt x="98072" y="235486"/>
                      <a:pt x="91024" y="254917"/>
                      <a:pt x="81023" y="272729"/>
                    </a:cubicBezTo>
                    <a:cubicBezTo>
                      <a:pt x="71974" y="288826"/>
                      <a:pt x="60353" y="303209"/>
                      <a:pt x="50067" y="318544"/>
                    </a:cubicBezTo>
                    <a:cubicBezTo>
                      <a:pt x="35684" y="339976"/>
                      <a:pt x="22635" y="362455"/>
                      <a:pt x="15586" y="387410"/>
                    </a:cubicBezTo>
                    <a:cubicBezTo>
                      <a:pt x="6347" y="420271"/>
                      <a:pt x="6347" y="455419"/>
                      <a:pt x="6347" y="489232"/>
                    </a:cubicBezTo>
                    <a:cubicBezTo>
                      <a:pt x="6347" y="493709"/>
                      <a:pt x="13205" y="493709"/>
                      <a:pt x="13205" y="489232"/>
                    </a:cubicBezTo>
                    <a:lnTo>
                      <a:pt x="13205" y="489232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43" name="Google Shape;17743;p37"/>
              <p:cNvSpPr/>
              <p:nvPr/>
            </p:nvSpPr>
            <p:spPr>
              <a:xfrm>
                <a:off x="8253603" y="3260543"/>
                <a:ext cx="469295" cy="196065"/>
              </a:xfrm>
              <a:custGeom>
                <a:avLst/>
                <a:gdLst/>
                <a:ahLst/>
                <a:cxnLst/>
                <a:rect l="l" t="t" r="r" b="b"/>
                <a:pathLst>
                  <a:path w="469295" h="196065" extrusionOk="0">
                    <a:moveTo>
                      <a:pt x="4190" y="195984"/>
                    </a:moveTo>
                    <a:cubicBezTo>
                      <a:pt x="34765" y="185792"/>
                      <a:pt x="66293" y="175314"/>
                      <a:pt x="93630" y="157884"/>
                    </a:cubicBezTo>
                    <a:cubicBezTo>
                      <a:pt x="116681" y="143215"/>
                      <a:pt x="134873" y="123213"/>
                      <a:pt x="151542" y="101781"/>
                    </a:cubicBezTo>
                    <a:cubicBezTo>
                      <a:pt x="163067" y="87018"/>
                      <a:pt x="173259" y="71016"/>
                      <a:pt x="185832" y="57014"/>
                    </a:cubicBezTo>
                    <a:cubicBezTo>
                      <a:pt x="198405" y="43012"/>
                      <a:pt x="214217" y="30249"/>
                      <a:pt x="231742" y="21581"/>
                    </a:cubicBezTo>
                    <a:cubicBezTo>
                      <a:pt x="263841" y="5674"/>
                      <a:pt x="300513" y="4436"/>
                      <a:pt x="335279" y="9865"/>
                    </a:cubicBezTo>
                    <a:cubicBezTo>
                      <a:pt x="379951" y="16818"/>
                      <a:pt x="422814" y="32916"/>
                      <a:pt x="465105" y="48441"/>
                    </a:cubicBezTo>
                    <a:cubicBezTo>
                      <a:pt x="469296" y="49965"/>
                      <a:pt x="471106" y="43298"/>
                      <a:pt x="466915" y="41774"/>
                    </a:cubicBezTo>
                    <a:cubicBezTo>
                      <a:pt x="428529" y="27677"/>
                      <a:pt x="389762" y="13294"/>
                      <a:pt x="349472" y="5388"/>
                    </a:cubicBezTo>
                    <a:cubicBezTo>
                      <a:pt x="315181" y="-1374"/>
                      <a:pt x="278986" y="-3184"/>
                      <a:pt x="245554" y="8341"/>
                    </a:cubicBezTo>
                    <a:cubicBezTo>
                      <a:pt x="229076" y="14056"/>
                      <a:pt x="213835" y="22724"/>
                      <a:pt x="200405" y="33678"/>
                    </a:cubicBezTo>
                    <a:cubicBezTo>
                      <a:pt x="184499" y="46632"/>
                      <a:pt x="172402" y="62348"/>
                      <a:pt x="160305" y="78731"/>
                    </a:cubicBezTo>
                    <a:cubicBezTo>
                      <a:pt x="142779" y="102543"/>
                      <a:pt x="124396" y="126927"/>
                      <a:pt x="100488" y="144739"/>
                    </a:cubicBezTo>
                    <a:cubicBezTo>
                      <a:pt x="71532" y="166266"/>
                      <a:pt x="36290" y="177981"/>
                      <a:pt x="2381" y="189221"/>
                    </a:cubicBezTo>
                    <a:cubicBezTo>
                      <a:pt x="-1810" y="190650"/>
                      <a:pt x="-1" y="197222"/>
                      <a:pt x="4190" y="195888"/>
                    </a:cubicBezTo>
                    <a:lnTo>
                      <a:pt x="4190" y="195888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7744" name="Google Shape;17744;p37"/>
            <p:cNvSpPr/>
            <p:nvPr/>
          </p:nvSpPr>
          <p:spPr>
            <a:xfrm>
              <a:off x="5937353" y="2459721"/>
              <a:ext cx="373981" cy="391244"/>
            </a:xfrm>
            <a:custGeom>
              <a:avLst/>
              <a:gdLst/>
              <a:ahLst/>
              <a:cxnLst/>
              <a:rect l="l" t="t" r="r" b="b"/>
              <a:pathLst>
                <a:path w="373981" h="391244" extrusionOk="0">
                  <a:moveTo>
                    <a:pt x="350059" y="30533"/>
                  </a:moveTo>
                  <a:lnTo>
                    <a:pt x="315960" y="22913"/>
                  </a:lnTo>
                  <a:cubicBezTo>
                    <a:pt x="248427" y="3101"/>
                    <a:pt x="150320" y="-6995"/>
                    <a:pt x="59356" y="5482"/>
                  </a:cubicBezTo>
                  <a:cubicBezTo>
                    <a:pt x="28209" y="38344"/>
                    <a:pt x="12207" y="81016"/>
                    <a:pt x="42402" y="119973"/>
                  </a:cubicBezTo>
                  <a:cubicBezTo>
                    <a:pt x="-45895" y="163883"/>
                    <a:pt x="21637" y="267515"/>
                    <a:pt x="82883" y="267991"/>
                  </a:cubicBezTo>
                  <a:cubicBezTo>
                    <a:pt x="76882" y="320188"/>
                    <a:pt x="88693" y="361146"/>
                    <a:pt x="111839" y="391245"/>
                  </a:cubicBezTo>
                  <a:cubicBezTo>
                    <a:pt x="248237" y="308568"/>
                    <a:pt x="441975" y="201602"/>
                    <a:pt x="350154" y="30438"/>
                  </a:cubicBezTo>
                  <a:close/>
                </a:path>
              </a:pathLst>
            </a:custGeom>
            <a:solidFill>
              <a:srgbClr val="FFFFFF">
                <a:alpha val="113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45" name="Google Shape;17745;p37"/>
            <p:cNvSpPr/>
            <p:nvPr/>
          </p:nvSpPr>
          <p:spPr>
            <a:xfrm>
              <a:off x="5871760" y="1797138"/>
              <a:ext cx="505282" cy="787788"/>
            </a:xfrm>
            <a:custGeom>
              <a:avLst/>
              <a:gdLst/>
              <a:ahLst/>
              <a:cxnLst/>
              <a:rect l="l" t="t" r="r" b="b"/>
              <a:pathLst>
                <a:path w="505282" h="787788" extrusionOk="0">
                  <a:moveTo>
                    <a:pt x="505283" y="717976"/>
                  </a:moveTo>
                  <a:cubicBezTo>
                    <a:pt x="486804" y="523666"/>
                    <a:pt x="483185" y="96661"/>
                    <a:pt x="249155" y="13031"/>
                  </a:cubicBezTo>
                  <a:cubicBezTo>
                    <a:pt x="56941" y="-57740"/>
                    <a:pt x="124759" y="177909"/>
                    <a:pt x="82563" y="283446"/>
                  </a:cubicBezTo>
                  <a:cubicBezTo>
                    <a:pt x="50273" y="367647"/>
                    <a:pt x="-10306" y="459658"/>
                    <a:pt x="1505" y="553194"/>
                  </a:cubicBezTo>
                  <a:cubicBezTo>
                    <a:pt x="9506" y="683401"/>
                    <a:pt x="348406" y="825704"/>
                    <a:pt x="455943" y="778555"/>
                  </a:cubicBezTo>
                  <a:lnTo>
                    <a:pt x="505187" y="71788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46" name="Google Shape;17746;p37"/>
            <p:cNvSpPr/>
            <p:nvPr/>
          </p:nvSpPr>
          <p:spPr>
            <a:xfrm>
              <a:off x="5921551" y="2107195"/>
              <a:ext cx="455395" cy="477592"/>
            </a:xfrm>
            <a:custGeom>
              <a:avLst/>
              <a:gdLst/>
              <a:ahLst/>
              <a:cxnLst/>
              <a:rect l="l" t="t" r="r" b="b"/>
              <a:pathLst>
                <a:path w="455395" h="477592" extrusionOk="0">
                  <a:moveTo>
                    <a:pt x="406152" y="468498"/>
                  </a:moveTo>
                  <a:lnTo>
                    <a:pt x="455396" y="407824"/>
                  </a:lnTo>
                  <a:cubicBezTo>
                    <a:pt x="447585" y="325051"/>
                    <a:pt x="442347" y="199988"/>
                    <a:pt x="420915" y="77401"/>
                  </a:cubicBezTo>
                  <a:cubicBezTo>
                    <a:pt x="404151" y="63209"/>
                    <a:pt x="386911" y="50636"/>
                    <a:pt x="369290" y="40254"/>
                  </a:cubicBezTo>
                  <a:cubicBezTo>
                    <a:pt x="289375" y="-6038"/>
                    <a:pt x="179552" y="-34136"/>
                    <a:pt x="158883" y="81021"/>
                  </a:cubicBezTo>
                  <a:cubicBezTo>
                    <a:pt x="53726" y="61971"/>
                    <a:pt x="19341" y="133218"/>
                    <a:pt x="63347" y="221515"/>
                  </a:cubicBezTo>
                  <a:cubicBezTo>
                    <a:pt x="9531" y="232468"/>
                    <a:pt x="-4852" y="281998"/>
                    <a:pt x="1339" y="330766"/>
                  </a:cubicBezTo>
                  <a:cubicBezTo>
                    <a:pt x="101161" y="427826"/>
                    <a:pt x="322903" y="504788"/>
                    <a:pt x="406056" y="46840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47" name="Google Shape;17747;p37"/>
            <p:cNvSpPr/>
            <p:nvPr/>
          </p:nvSpPr>
          <p:spPr>
            <a:xfrm>
              <a:off x="6034588" y="1845994"/>
              <a:ext cx="67123" cy="67156"/>
            </a:xfrm>
            <a:custGeom>
              <a:avLst/>
              <a:gdLst/>
              <a:ahLst/>
              <a:cxnLst/>
              <a:rect l="l" t="t" r="r" b="b"/>
              <a:pathLst>
                <a:path w="67123" h="67156" extrusionOk="0">
                  <a:moveTo>
                    <a:pt x="6317" y="13991"/>
                  </a:moveTo>
                  <a:cubicBezTo>
                    <a:pt x="17081" y="-1154"/>
                    <a:pt x="38131" y="-4487"/>
                    <a:pt x="53180" y="6371"/>
                  </a:cubicBezTo>
                  <a:cubicBezTo>
                    <a:pt x="68230" y="17230"/>
                    <a:pt x="71659" y="38280"/>
                    <a:pt x="60705" y="53234"/>
                  </a:cubicBezTo>
                  <a:cubicBezTo>
                    <a:pt x="49942" y="68284"/>
                    <a:pt x="28987" y="71617"/>
                    <a:pt x="13937" y="60854"/>
                  </a:cubicBezTo>
                  <a:cubicBezTo>
                    <a:pt x="-1017" y="49996"/>
                    <a:pt x="-4541" y="29041"/>
                    <a:pt x="6317" y="1399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48" name="Google Shape;17748;p37"/>
            <p:cNvSpPr/>
            <p:nvPr/>
          </p:nvSpPr>
          <p:spPr>
            <a:xfrm>
              <a:off x="6034039" y="1956153"/>
              <a:ext cx="33564" cy="33591"/>
            </a:xfrm>
            <a:custGeom>
              <a:avLst/>
              <a:gdLst/>
              <a:ahLst/>
              <a:cxnLst/>
              <a:rect l="l" t="t" r="r" b="b"/>
              <a:pathLst>
                <a:path w="33564" h="33591" extrusionOk="0">
                  <a:moveTo>
                    <a:pt x="3151" y="6893"/>
                  </a:moveTo>
                  <a:cubicBezTo>
                    <a:pt x="8580" y="-537"/>
                    <a:pt x="19058" y="-2251"/>
                    <a:pt x="26582" y="3178"/>
                  </a:cubicBezTo>
                  <a:cubicBezTo>
                    <a:pt x="34107" y="8417"/>
                    <a:pt x="35822" y="19085"/>
                    <a:pt x="30393" y="26609"/>
                  </a:cubicBezTo>
                  <a:cubicBezTo>
                    <a:pt x="24963" y="34134"/>
                    <a:pt x="14486" y="35849"/>
                    <a:pt x="6961" y="30419"/>
                  </a:cubicBezTo>
                  <a:cubicBezTo>
                    <a:pt x="-564" y="25085"/>
                    <a:pt x="-2278" y="14513"/>
                    <a:pt x="3246" y="698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49" name="Google Shape;17749;p37"/>
            <p:cNvSpPr/>
            <p:nvPr/>
          </p:nvSpPr>
          <p:spPr>
            <a:xfrm>
              <a:off x="5870474" y="2540654"/>
              <a:ext cx="33449" cy="33448"/>
            </a:xfrm>
            <a:custGeom>
              <a:avLst/>
              <a:gdLst/>
              <a:ahLst/>
              <a:cxnLst/>
              <a:rect l="l" t="t" r="r" b="b"/>
              <a:pathLst>
                <a:path w="33449" h="33448" extrusionOk="0">
                  <a:moveTo>
                    <a:pt x="3077" y="6941"/>
                  </a:moveTo>
                  <a:cubicBezTo>
                    <a:pt x="8506" y="-584"/>
                    <a:pt x="18984" y="-2203"/>
                    <a:pt x="26508" y="3131"/>
                  </a:cubicBezTo>
                  <a:cubicBezTo>
                    <a:pt x="34033" y="8560"/>
                    <a:pt x="35652" y="19037"/>
                    <a:pt x="30318" y="26467"/>
                  </a:cubicBezTo>
                  <a:cubicBezTo>
                    <a:pt x="24889" y="33992"/>
                    <a:pt x="14412" y="35706"/>
                    <a:pt x="6982" y="30277"/>
                  </a:cubicBezTo>
                  <a:cubicBezTo>
                    <a:pt x="-543" y="24848"/>
                    <a:pt x="-2257" y="14370"/>
                    <a:pt x="3172" y="684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50" name="Google Shape;17750;p37"/>
            <p:cNvSpPr/>
            <p:nvPr/>
          </p:nvSpPr>
          <p:spPr>
            <a:xfrm>
              <a:off x="6113180" y="1935716"/>
              <a:ext cx="126054" cy="126000"/>
            </a:xfrm>
            <a:custGeom>
              <a:avLst/>
              <a:gdLst/>
              <a:ahLst/>
              <a:cxnLst/>
              <a:rect l="l" t="t" r="r" b="b"/>
              <a:pathLst>
                <a:path w="126054" h="126000" extrusionOk="0">
                  <a:moveTo>
                    <a:pt x="11926" y="26186"/>
                  </a:moveTo>
                  <a:cubicBezTo>
                    <a:pt x="32214" y="-2008"/>
                    <a:pt x="71647" y="-8485"/>
                    <a:pt x="99841" y="11899"/>
                  </a:cubicBezTo>
                  <a:cubicBezTo>
                    <a:pt x="128131" y="32187"/>
                    <a:pt x="134512" y="71620"/>
                    <a:pt x="114129" y="99814"/>
                  </a:cubicBezTo>
                  <a:cubicBezTo>
                    <a:pt x="93745" y="128008"/>
                    <a:pt x="54407" y="134485"/>
                    <a:pt x="26213" y="114102"/>
                  </a:cubicBezTo>
                  <a:cubicBezTo>
                    <a:pt x="-2076" y="93718"/>
                    <a:pt x="-8458" y="54476"/>
                    <a:pt x="11926" y="261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51" name="Google Shape;17751;p37"/>
            <p:cNvSpPr/>
            <p:nvPr/>
          </p:nvSpPr>
          <p:spPr>
            <a:xfrm>
              <a:off x="5857574" y="2739930"/>
              <a:ext cx="107220" cy="107105"/>
            </a:xfrm>
            <a:custGeom>
              <a:avLst/>
              <a:gdLst/>
              <a:ahLst/>
              <a:cxnLst/>
              <a:rect l="l" t="t" r="r" b="b"/>
              <a:pathLst>
                <a:path w="107220" h="107105" extrusionOk="0">
                  <a:moveTo>
                    <a:pt x="10166" y="22263"/>
                  </a:moveTo>
                  <a:cubicBezTo>
                    <a:pt x="27502" y="-1740"/>
                    <a:pt x="60935" y="-7169"/>
                    <a:pt x="84938" y="10071"/>
                  </a:cubicBezTo>
                  <a:cubicBezTo>
                    <a:pt x="108941" y="27311"/>
                    <a:pt x="114465" y="60839"/>
                    <a:pt x="97034" y="84842"/>
                  </a:cubicBezTo>
                  <a:cubicBezTo>
                    <a:pt x="79699" y="108845"/>
                    <a:pt x="46171" y="114275"/>
                    <a:pt x="22263" y="97034"/>
                  </a:cubicBezTo>
                  <a:cubicBezTo>
                    <a:pt x="-1740" y="79794"/>
                    <a:pt x="-7169" y="46361"/>
                    <a:pt x="10071" y="2226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52" name="Google Shape;17752;p37"/>
            <p:cNvSpPr/>
            <p:nvPr/>
          </p:nvSpPr>
          <p:spPr>
            <a:xfrm>
              <a:off x="6001387" y="2042236"/>
              <a:ext cx="67198" cy="67171"/>
            </a:xfrm>
            <a:custGeom>
              <a:avLst/>
              <a:gdLst/>
              <a:ahLst/>
              <a:cxnLst/>
              <a:rect l="l" t="t" r="r" b="b"/>
              <a:pathLst>
                <a:path w="67198" h="67171" extrusionOk="0">
                  <a:moveTo>
                    <a:pt x="6371" y="13964"/>
                  </a:moveTo>
                  <a:cubicBezTo>
                    <a:pt x="17134" y="-1085"/>
                    <a:pt x="38184" y="-4514"/>
                    <a:pt x="53234" y="6344"/>
                  </a:cubicBezTo>
                  <a:cubicBezTo>
                    <a:pt x="68284" y="17107"/>
                    <a:pt x="71713" y="38158"/>
                    <a:pt x="60854" y="53207"/>
                  </a:cubicBezTo>
                  <a:cubicBezTo>
                    <a:pt x="49996" y="68257"/>
                    <a:pt x="29041" y="71686"/>
                    <a:pt x="13991" y="60827"/>
                  </a:cubicBezTo>
                  <a:cubicBezTo>
                    <a:pt x="-1154" y="49969"/>
                    <a:pt x="-4487" y="29014"/>
                    <a:pt x="6371" y="1396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53" name="Google Shape;17753;p37"/>
            <p:cNvSpPr/>
            <p:nvPr/>
          </p:nvSpPr>
          <p:spPr>
            <a:xfrm>
              <a:off x="5816507" y="2632753"/>
              <a:ext cx="67150" cy="67204"/>
            </a:xfrm>
            <a:custGeom>
              <a:avLst/>
              <a:gdLst/>
              <a:ahLst/>
              <a:cxnLst/>
              <a:rect l="l" t="t" r="r" b="b"/>
              <a:pathLst>
                <a:path w="67150" h="67204" extrusionOk="0">
                  <a:moveTo>
                    <a:pt x="6371" y="13902"/>
                  </a:moveTo>
                  <a:cubicBezTo>
                    <a:pt x="17134" y="-1148"/>
                    <a:pt x="38184" y="-4482"/>
                    <a:pt x="53139" y="6377"/>
                  </a:cubicBezTo>
                  <a:cubicBezTo>
                    <a:pt x="68284" y="17140"/>
                    <a:pt x="71617" y="38190"/>
                    <a:pt x="60854" y="53240"/>
                  </a:cubicBezTo>
                  <a:cubicBezTo>
                    <a:pt x="49900" y="68289"/>
                    <a:pt x="28945" y="71718"/>
                    <a:pt x="13991" y="60860"/>
                  </a:cubicBezTo>
                  <a:cubicBezTo>
                    <a:pt x="-1154" y="50001"/>
                    <a:pt x="-4487" y="29046"/>
                    <a:pt x="6371" y="139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54" name="Google Shape;17754;p37"/>
            <p:cNvSpPr/>
            <p:nvPr/>
          </p:nvSpPr>
          <p:spPr>
            <a:xfrm>
              <a:off x="6209212" y="2622580"/>
              <a:ext cx="382619" cy="386515"/>
            </a:xfrm>
            <a:custGeom>
              <a:avLst/>
              <a:gdLst/>
              <a:ahLst/>
              <a:cxnLst/>
              <a:rect l="l" t="t" r="r" b="b"/>
              <a:pathLst>
                <a:path w="382619" h="386515" extrusionOk="0">
                  <a:moveTo>
                    <a:pt x="266700" y="3405"/>
                  </a:moveTo>
                  <a:lnTo>
                    <a:pt x="284797" y="33314"/>
                  </a:lnTo>
                  <a:cubicBezTo>
                    <a:pt x="324993" y="91226"/>
                    <a:pt x="365570" y="181047"/>
                    <a:pt x="382619" y="271153"/>
                  </a:cubicBezTo>
                  <a:cubicBezTo>
                    <a:pt x="361188" y="311158"/>
                    <a:pt x="325850" y="339924"/>
                    <a:pt x="279463" y="323731"/>
                  </a:cubicBezTo>
                  <a:cubicBezTo>
                    <a:pt x="265652" y="421267"/>
                    <a:pt x="146018" y="390025"/>
                    <a:pt x="126207" y="332018"/>
                  </a:cubicBezTo>
                  <a:cubicBezTo>
                    <a:pt x="78582" y="354402"/>
                    <a:pt x="35909" y="356116"/>
                    <a:pt x="0" y="343734"/>
                  </a:cubicBezTo>
                  <a:cubicBezTo>
                    <a:pt x="35052" y="188095"/>
                    <a:pt x="75343" y="-29456"/>
                    <a:pt x="266795" y="3310"/>
                  </a:cubicBezTo>
                  <a:close/>
                </a:path>
              </a:pathLst>
            </a:custGeom>
            <a:solidFill>
              <a:srgbClr val="FFFFFF">
                <a:alpha val="113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55" name="Google Shape;17755;p37"/>
            <p:cNvSpPr/>
            <p:nvPr/>
          </p:nvSpPr>
          <p:spPr>
            <a:xfrm>
              <a:off x="6381755" y="2464472"/>
              <a:ext cx="828163" cy="512943"/>
            </a:xfrm>
            <a:custGeom>
              <a:avLst/>
              <a:gdLst/>
              <a:ahLst/>
              <a:cxnLst/>
              <a:rect l="l" t="t" r="r" b="b"/>
              <a:pathLst>
                <a:path w="828163" h="512943" extrusionOk="0">
                  <a:moveTo>
                    <a:pt x="42245" y="84456"/>
                  </a:moveTo>
                  <a:cubicBezTo>
                    <a:pt x="232364" y="40451"/>
                    <a:pt x="638510" y="-91470"/>
                    <a:pt x="791863" y="103983"/>
                  </a:cubicBezTo>
                  <a:cubicBezTo>
                    <a:pt x="919879" y="264098"/>
                    <a:pt x="674896" y="274290"/>
                    <a:pt x="588218" y="347727"/>
                  </a:cubicBezTo>
                  <a:cubicBezTo>
                    <a:pt x="518591" y="405068"/>
                    <a:pt x="450487" y="491745"/>
                    <a:pt x="358094" y="510129"/>
                  </a:cubicBezTo>
                  <a:cubicBezTo>
                    <a:pt x="231983" y="543752"/>
                    <a:pt x="-10238" y="267336"/>
                    <a:pt x="335" y="150560"/>
                  </a:cubicBezTo>
                  <a:lnTo>
                    <a:pt x="42341" y="8455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56" name="Google Shape;17756;p37"/>
            <p:cNvSpPr/>
            <p:nvPr/>
          </p:nvSpPr>
          <p:spPr>
            <a:xfrm>
              <a:off x="6381747" y="2477014"/>
              <a:ext cx="500667" cy="478154"/>
            </a:xfrm>
            <a:custGeom>
              <a:avLst/>
              <a:gdLst/>
              <a:ahLst/>
              <a:cxnLst/>
              <a:rect l="l" t="t" r="r" b="b"/>
              <a:pathLst>
                <a:path w="500667" h="478154" extrusionOk="0">
                  <a:moveTo>
                    <a:pt x="343" y="137922"/>
                  </a:moveTo>
                  <a:lnTo>
                    <a:pt x="42349" y="71914"/>
                  </a:lnTo>
                  <a:cubicBezTo>
                    <a:pt x="123311" y="53150"/>
                    <a:pt x="243421" y="18479"/>
                    <a:pt x="366675" y="0"/>
                  </a:cubicBezTo>
                  <a:cubicBezTo>
                    <a:pt x="385534" y="11525"/>
                    <a:pt x="402774" y="23813"/>
                    <a:pt x="418110" y="37243"/>
                  </a:cubicBezTo>
                  <a:cubicBezTo>
                    <a:pt x="487261" y="98393"/>
                    <a:pt x="548888" y="193548"/>
                    <a:pt x="446113" y="249746"/>
                  </a:cubicBezTo>
                  <a:cubicBezTo>
                    <a:pt x="497548" y="343376"/>
                    <a:pt x="440779" y="398621"/>
                    <a:pt x="343148" y="384905"/>
                  </a:cubicBezTo>
                  <a:cubicBezTo>
                    <a:pt x="349720" y="439484"/>
                    <a:pt x="307239" y="468725"/>
                    <a:pt x="259138" y="478155"/>
                  </a:cubicBezTo>
                  <a:cubicBezTo>
                    <a:pt x="135408" y="414338"/>
                    <a:pt x="-7943" y="228410"/>
                    <a:pt x="343" y="13792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57" name="Google Shape;17757;p37"/>
            <p:cNvSpPr/>
            <p:nvPr/>
          </p:nvSpPr>
          <p:spPr>
            <a:xfrm>
              <a:off x="7091074" y="2607014"/>
              <a:ext cx="67171" cy="67129"/>
            </a:xfrm>
            <a:custGeom>
              <a:avLst/>
              <a:gdLst/>
              <a:ahLst/>
              <a:cxnLst/>
              <a:rect l="l" t="t" r="r" b="b"/>
              <a:pathLst>
                <a:path w="67171" h="67129" extrusionOk="0">
                  <a:moveTo>
                    <a:pt x="60827" y="53166"/>
                  </a:moveTo>
                  <a:cubicBezTo>
                    <a:pt x="71686" y="38021"/>
                    <a:pt x="68257" y="17161"/>
                    <a:pt x="53207" y="6303"/>
                  </a:cubicBezTo>
                  <a:cubicBezTo>
                    <a:pt x="38062" y="-4461"/>
                    <a:pt x="17298" y="-1127"/>
                    <a:pt x="6344" y="13923"/>
                  </a:cubicBezTo>
                  <a:cubicBezTo>
                    <a:pt x="-4514" y="28972"/>
                    <a:pt x="-1086" y="49927"/>
                    <a:pt x="13964" y="60786"/>
                  </a:cubicBezTo>
                  <a:cubicBezTo>
                    <a:pt x="29014" y="71644"/>
                    <a:pt x="49968" y="68215"/>
                    <a:pt x="60827" y="531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58" name="Google Shape;17758;p37"/>
            <p:cNvSpPr/>
            <p:nvPr/>
          </p:nvSpPr>
          <p:spPr>
            <a:xfrm>
              <a:off x="7024931" y="2669771"/>
              <a:ext cx="33537" cy="33531"/>
            </a:xfrm>
            <a:custGeom>
              <a:avLst/>
              <a:gdLst/>
              <a:ahLst/>
              <a:cxnLst/>
              <a:rect l="l" t="t" r="r" b="b"/>
              <a:pathLst>
                <a:path w="33537" h="33531" extrusionOk="0">
                  <a:moveTo>
                    <a:pt x="30292" y="26604"/>
                  </a:moveTo>
                  <a:cubicBezTo>
                    <a:pt x="35816" y="19079"/>
                    <a:pt x="34101" y="8601"/>
                    <a:pt x="26577" y="3172"/>
                  </a:cubicBezTo>
                  <a:cubicBezTo>
                    <a:pt x="19052" y="-2257"/>
                    <a:pt x="8479" y="-543"/>
                    <a:pt x="3145" y="6982"/>
                  </a:cubicBezTo>
                  <a:cubicBezTo>
                    <a:pt x="-2284" y="14507"/>
                    <a:pt x="-474" y="24984"/>
                    <a:pt x="6955" y="30318"/>
                  </a:cubicBezTo>
                  <a:cubicBezTo>
                    <a:pt x="14480" y="35843"/>
                    <a:pt x="24957" y="34033"/>
                    <a:pt x="30387" y="2650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59" name="Google Shape;17759;p37"/>
            <p:cNvSpPr/>
            <p:nvPr/>
          </p:nvSpPr>
          <p:spPr>
            <a:xfrm>
              <a:off x="6522154" y="3010169"/>
              <a:ext cx="33605" cy="33543"/>
            </a:xfrm>
            <a:custGeom>
              <a:avLst/>
              <a:gdLst/>
              <a:ahLst/>
              <a:cxnLst/>
              <a:rect l="l" t="t" r="r" b="b"/>
              <a:pathLst>
                <a:path w="33605" h="33543" extrusionOk="0">
                  <a:moveTo>
                    <a:pt x="30434" y="26630"/>
                  </a:moveTo>
                  <a:cubicBezTo>
                    <a:pt x="35863" y="19105"/>
                    <a:pt x="34149" y="8532"/>
                    <a:pt x="26624" y="3294"/>
                  </a:cubicBezTo>
                  <a:cubicBezTo>
                    <a:pt x="19099" y="-2326"/>
                    <a:pt x="8717" y="-517"/>
                    <a:pt x="3192" y="6913"/>
                  </a:cubicBezTo>
                  <a:cubicBezTo>
                    <a:pt x="-2332" y="14533"/>
                    <a:pt x="-427" y="25011"/>
                    <a:pt x="6907" y="30345"/>
                  </a:cubicBezTo>
                  <a:cubicBezTo>
                    <a:pt x="14432" y="35774"/>
                    <a:pt x="25005" y="34154"/>
                    <a:pt x="30338" y="2653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60" name="Google Shape;17760;p37"/>
            <p:cNvSpPr/>
            <p:nvPr/>
          </p:nvSpPr>
          <p:spPr>
            <a:xfrm>
              <a:off x="6914260" y="2512740"/>
              <a:ext cx="126027" cy="126000"/>
            </a:xfrm>
            <a:custGeom>
              <a:avLst/>
              <a:gdLst/>
              <a:ahLst/>
              <a:cxnLst/>
              <a:rect l="l" t="t" r="r" b="b"/>
              <a:pathLst>
                <a:path w="126027" h="126000" extrusionOk="0">
                  <a:moveTo>
                    <a:pt x="114102" y="99910"/>
                  </a:moveTo>
                  <a:cubicBezTo>
                    <a:pt x="134485" y="71716"/>
                    <a:pt x="128104" y="32282"/>
                    <a:pt x="99815" y="11899"/>
                  </a:cubicBezTo>
                  <a:cubicBezTo>
                    <a:pt x="71620" y="-8485"/>
                    <a:pt x="32187" y="-2008"/>
                    <a:pt x="11898" y="26186"/>
                  </a:cubicBezTo>
                  <a:cubicBezTo>
                    <a:pt x="-8485" y="54380"/>
                    <a:pt x="-2008" y="93814"/>
                    <a:pt x="26186" y="114102"/>
                  </a:cubicBezTo>
                  <a:cubicBezTo>
                    <a:pt x="54380" y="134486"/>
                    <a:pt x="93814" y="128009"/>
                    <a:pt x="114197" y="9981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61" name="Google Shape;17761;p37"/>
            <p:cNvSpPr/>
            <p:nvPr/>
          </p:nvSpPr>
          <p:spPr>
            <a:xfrm>
              <a:off x="6253814" y="3025400"/>
              <a:ext cx="107200" cy="107132"/>
            </a:xfrm>
            <a:custGeom>
              <a:avLst/>
              <a:gdLst/>
              <a:ahLst/>
              <a:cxnLst/>
              <a:rect l="l" t="t" r="r" b="b"/>
              <a:pathLst>
                <a:path w="107200" h="107132" extrusionOk="0">
                  <a:moveTo>
                    <a:pt x="97034" y="84836"/>
                  </a:moveTo>
                  <a:cubicBezTo>
                    <a:pt x="114370" y="60834"/>
                    <a:pt x="109036" y="27401"/>
                    <a:pt x="84842" y="10065"/>
                  </a:cubicBezTo>
                  <a:cubicBezTo>
                    <a:pt x="60840" y="-7175"/>
                    <a:pt x="27407" y="-1746"/>
                    <a:pt x="10071" y="22352"/>
                  </a:cubicBezTo>
                  <a:cubicBezTo>
                    <a:pt x="-7169" y="46356"/>
                    <a:pt x="-1740" y="79788"/>
                    <a:pt x="22263" y="97029"/>
                  </a:cubicBezTo>
                  <a:cubicBezTo>
                    <a:pt x="46266" y="114269"/>
                    <a:pt x="79794" y="108935"/>
                    <a:pt x="97034" y="8493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62" name="Google Shape;17762;p37"/>
            <p:cNvSpPr/>
            <p:nvPr/>
          </p:nvSpPr>
          <p:spPr>
            <a:xfrm>
              <a:off x="6915406" y="2700666"/>
              <a:ext cx="67129" cy="67130"/>
            </a:xfrm>
            <a:custGeom>
              <a:avLst/>
              <a:gdLst/>
              <a:ahLst/>
              <a:cxnLst/>
              <a:rect l="l" t="t" r="r" b="b"/>
              <a:pathLst>
                <a:path w="67129" h="67130" extrusionOk="0">
                  <a:moveTo>
                    <a:pt x="60854" y="53145"/>
                  </a:moveTo>
                  <a:cubicBezTo>
                    <a:pt x="71617" y="38095"/>
                    <a:pt x="68188" y="17140"/>
                    <a:pt x="53234" y="6377"/>
                  </a:cubicBezTo>
                  <a:cubicBezTo>
                    <a:pt x="38184" y="-4482"/>
                    <a:pt x="17229" y="-1148"/>
                    <a:pt x="6371" y="13902"/>
                  </a:cubicBezTo>
                  <a:cubicBezTo>
                    <a:pt x="-4487" y="29046"/>
                    <a:pt x="-1154" y="49906"/>
                    <a:pt x="13991" y="60860"/>
                  </a:cubicBezTo>
                  <a:cubicBezTo>
                    <a:pt x="28945" y="71623"/>
                    <a:pt x="49995" y="68194"/>
                    <a:pt x="60854" y="5314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63" name="Google Shape;17763;p37"/>
            <p:cNvSpPr/>
            <p:nvPr/>
          </p:nvSpPr>
          <p:spPr>
            <a:xfrm>
              <a:off x="6413909" y="3063030"/>
              <a:ext cx="67204" cy="67171"/>
            </a:xfrm>
            <a:custGeom>
              <a:avLst/>
              <a:gdLst/>
              <a:ahLst/>
              <a:cxnLst/>
              <a:rect l="l" t="t" r="r" b="b"/>
              <a:pathLst>
                <a:path w="67204" h="67171" extrusionOk="0">
                  <a:moveTo>
                    <a:pt x="60860" y="53207"/>
                  </a:moveTo>
                  <a:cubicBezTo>
                    <a:pt x="71718" y="38158"/>
                    <a:pt x="68289" y="17203"/>
                    <a:pt x="53240" y="6344"/>
                  </a:cubicBezTo>
                  <a:cubicBezTo>
                    <a:pt x="38191" y="-4514"/>
                    <a:pt x="17236" y="-1085"/>
                    <a:pt x="6377" y="13964"/>
                  </a:cubicBezTo>
                  <a:cubicBezTo>
                    <a:pt x="-4482" y="29109"/>
                    <a:pt x="-1148" y="49969"/>
                    <a:pt x="13902" y="60827"/>
                  </a:cubicBezTo>
                  <a:cubicBezTo>
                    <a:pt x="28951" y="71686"/>
                    <a:pt x="50097" y="68257"/>
                    <a:pt x="60860" y="5320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64" name="Google Shape;17764;p37"/>
            <p:cNvSpPr/>
            <p:nvPr/>
          </p:nvSpPr>
          <p:spPr>
            <a:xfrm>
              <a:off x="6109375" y="2422886"/>
              <a:ext cx="390037" cy="513328"/>
            </a:xfrm>
            <a:custGeom>
              <a:avLst/>
              <a:gdLst/>
              <a:ahLst/>
              <a:cxnLst/>
              <a:rect l="l" t="t" r="r" b="b"/>
              <a:pathLst>
                <a:path w="390037" h="513328" extrusionOk="0">
                  <a:moveTo>
                    <a:pt x="264905" y="229484"/>
                  </a:moveTo>
                  <a:cubicBezTo>
                    <a:pt x="331580" y="143282"/>
                    <a:pt x="445880" y="82037"/>
                    <a:pt x="358250" y="18886"/>
                  </a:cubicBezTo>
                  <a:lnTo>
                    <a:pt x="355392" y="16886"/>
                  </a:lnTo>
                  <a:cubicBezTo>
                    <a:pt x="267857" y="-46265"/>
                    <a:pt x="245855" y="81560"/>
                    <a:pt x="185276" y="172143"/>
                  </a:cubicBezTo>
                  <a:cubicBezTo>
                    <a:pt x="101646" y="296825"/>
                    <a:pt x="-1414" y="367977"/>
                    <a:pt x="15" y="513329"/>
                  </a:cubicBezTo>
                  <a:cubicBezTo>
                    <a:pt x="138318" y="468656"/>
                    <a:pt x="173084" y="348356"/>
                    <a:pt x="264905" y="2294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17890730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77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66" name="Google Shape;17766;p38"/>
          <p:cNvSpPr/>
          <p:nvPr/>
        </p:nvSpPr>
        <p:spPr>
          <a:xfrm>
            <a:off x="-14800" y="7400"/>
            <a:ext cx="12221600" cy="6843200"/>
          </a:xfrm>
          <a:prstGeom prst="rect">
            <a:avLst/>
          </a:prstGeom>
          <a:gradFill>
            <a:gsLst>
              <a:gs pos="0">
                <a:schemeClr val="accent6"/>
              </a:gs>
              <a:gs pos="40000">
                <a:schemeClr val="accent6"/>
              </a:gs>
              <a:gs pos="100000">
                <a:schemeClr val="lt1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Asap"/>
              <a:ea typeface="Asap"/>
              <a:cs typeface="Asap"/>
              <a:sym typeface="Asap"/>
            </a:endParaRPr>
          </a:p>
        </p:txBody>
      </p:sp>
      <p:sp>
        <p:nvSpPr>
          <p:cNvPr id="17767" name="Google Shape;17767;p38"/>
          <p:cNvSpPr/>
          <p:nvPr/>
        </p:nvSpPr>
        <p:spPr>
          <a:xfrm flipH="1">
            <a:off x="-305" y="6006009"/>
            <a:ext cx="12195049" cy="851323"/>
          </a:xfrm>
          <a:custGeom>
            <a:avLst/>
            <a:gdLst/>
            <a:ahLst/>
            <a:cxnLst/>
            <a:rect l="l" t="t" r="r" b="b"/>
            <a:pathLst>
              <a:path w="1839374" h="486470" extrusionOk="0">
                <a:moveTo>
                  <a:pt x="1839375" y="265749"/>
                </a:moveTo>
                <a:cubicBezTo>
                  <a:pt x="1614456" y="294882"/>
                  <a:pt x="1383471" y="258855"/>
                  <a:pt x="1161921" y="205256"/>
                </a:cubicBezTo>
                <a:cubicBezTo>
                  <a:pt x="911912" y="144762"/>
                  <a:pt x="666724" y="61927"/>
                  <a:pt x="412310" y="23879"/>
                </a:cubicBezTo>
                <a:cubicBezTo>
                  <a:pt x="275979" y="3455"/>
                  <a:pt x="137731" y="-3854"/>
                  <a:pt x="0" y="1900"/>
                </a:cubicBezTo>
                <a:lnTo>
                  <a:pt x="0" y="486470"/>
                </a:lnTo>
                <a:lnTo>
                  <a:pt x="1839323" y="486470"/>
                </a:lnTo>
                <a:lnTo>
                  <a:pt x="1839323" y="26580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768" name="Google Shape;17768;p38"/>
          <p:cNvSpPr/>
          <p:nvPr/>
        </p:nvSpPr>
        <p:spPr>
          <a:xfrm flipH="1">
            <a:off x="-305" y="6006009"/>
            <a:ext cx="12195049" cy="851323"/>
          </a:xfrm>
          <a:custGeom>
            <a:avLst/>
            <a:gdLst/>
            <a:ahLst/>
            <a:cxnLst/>
            <a:rect l="l" t="t" r="r" b="b"/>
            <a:pathLst>
              <a:path w="1839374" h="486470" extrusionOk="0">
                <a:moveTo>
                  <a:pt x="1839375" y="265749"/>
                </a:moveTo>
                <a:cubicBezTo>
                  <a:pt x="1614456" y="294882"/>
                  <a:pt x="1383471" y="258855"/>
                  <a:pt x="1161921" y="205256"/>
                </a:cubicBezTo>
                <a:cubicBezTo>
                  <a:pt x="911912" y="144762"/>
                  <a:pt x="666724" y="61927"/>
                  <a:pt x="412310" y="23879"/>
                </a:cubicBezTo>
                <a:cubicBezTo>
                  <a:pt x="275979" y="3455"/>
                  <a:pt x="137731" y="-3854"/>
                  <a:pt x="0" y="1900"/>
                </a:cubicBezTo>
                <a:lnTo>
                  <a:pt x="0" y="486470"/>
                </a:lnTo>
                <a:lnTo>
                  <a:pt x="1839323" y="486470"/>
                </a:lnTo>
                <a:lnTo>
                  <a:pt x="1839323" y="265801"/>
                </a:lnTo>
                <a:close/>
              </a:path>
            </a:pathLst>
          </a:custGeom>
          <a:solidFill>
            <a:srgbClr val="FFFFFF">
              <a:alpha val="70000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7769" name="Google Shape;17769;p38"/>
          <p:cNvGrpSpPr/>
          <p:nvPr/>
        </p:nvGrpSpPr>
        <p:grpSpPr>
          <a:xfrm flipH="1">
            <a:off x="-1533" y="6005999"/>
            <a:ext cx="12194712" cy="851341"/>
            <a:chOff x="25" y="2720512"/>
            <a:chExt cx="9146034" cy="638506"/>
          </a:xfrm>
        </p:grpSpPr>
        <p:sp>
          <p:nvSpPr>
            <p:cNvPr id="17770" name="Google Shape;17770;p38"/>
            <p:cNvSpPr/>
            <p:nvPr/>
          </p:nvSpPr>
          <p:spPr>
            <a:xfrm>
              <a:off x="25" y="2720512"/>
              <a:ext cx="9146034" cy="638506"/>
            </a:xfrm>
            <a:custGeom>
              <a:avLst/>
              <a:gdLst/>
              <a:ahLst/>
              <a:cxnLst/>
              <a:rect l="l" t="t" r="r" b="b"/>
              <a:pathLst>
                <a:path w="1839323" h="466063" extrusionOk="0">
                  <a:moveTo>
                    <a:pt x="1602740" y="48726"/>
                  </a:moveTo>
                  <a:cubicBezTo>
                    <a:pt x="1415921" y="99475"/>
                    <a:pt x="1232730" y="168469"/>
                    <a:pt x="1045184" y="215174"/>
                  </a:cubicBezTo>
                  <a:cubicBezTo>
                    <a:pt x="702077" y="300601"/>
                    <a:pt x="345907" y="309776"/>
                    <a:pt x="0" y="242700"/>
                  </a:cubicBezTo>
                  <a:lnTo>
                    <a:pt x="0" y="466064"/>
                  </a:lnTo>
                  <a:lnTo>
                    <a:pt x="1839323" y="466064"/>
                  </a:lnTo>
                  <a:lnTo>
                    <a:pt x="1839323" y="0"/>
                  </a:lnTo>
                  <a:cubicBezTo>
                    <a:pt x="1768722" y="7516"/>
                    <a:pt x="1679251" y="27992"/>
                    <a:pt x="1602792" y="4877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71" name="Google Shape;17771;p38"/>
            <p:cNvSpPr/>
            <p:nvPr/>
          </p:nvSpPr>
          <p:spPr>
            <a:xfrm>
              <a:off x="25" y="2720512"/>
              <a:ext cx="9146034" cy="638506"/>
            </a:xfrm>
            <a:custGeom>
              <a:avLst/>
              <a:gdLst/>
              <a:ahLst/>
              <a:cxnLst/>
              <a:rect l="l" t="t" r="r" b="b"/>
              <a:pathLst>
                <a:path w="1839323" h="466063" extrusionOk="0">
                  <a:moveTo>
                    <a:pt x="1602740" y="48726"/>
                  </a:moveTo>
                  <a:cubicBezTo>
                    <a:pt x="1415921" y="99475"/>
                    <a:pt x="1232730" y="168469"/>
                    <a:pt x="1045184" y="215174"/>
                  </a:cubicBezTo>
                  <a:cubicBezTo>
                    <a:pt x="702077" y="300601"/>
                    <a:pt x="345907" y="309776"/>
                    <a:pt x="0" y="242700"/>
                  </a:cubicBezTo>
                  <a:lnTo>
                    <a:pt x="0" y="466064"/>
                  </a:lnTo>
                  <a:lnTo>
                    <a:pt x="1839323" y="466064"/>
                  </a:lnTo>
                  <a:lnTo>
                    <a:pt x="1839323" y="0"/>
                  </a:lnTo>
                  <a:cubicBezTo>
                    <a:pt x="1768722" y="7516"/>
                    <a:pt x="1679251" y="27992"/>
                    <a:pt x="1602792" y="4877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7772" name="Google Shape;17772;p38"/>
          <p:cNvGrpSpPr/>
          <p:nvPr/>
        </p:nvGrpSpPr>
        <p:grpSpPr>
          <a:xfrm>
            <a:off x="11569394" y="5695316"/>
            <a:ext cx="448244" cy="763957"/>
            <a:chOff x="3499513" y="1600825"/>
            <a:chExt cx="336183" cy="572968"/>
          </a:xfrm>
        </p:grpSpPr>
        <p:sp>
          <p:nvSpPr>
            <p:cNvPr id="17773" name="Google Shape;17773;p38"/>
            <p:cNvSpPr/>
            <p:nvPr/>
          </p:nvSpPr>
          <p:spPr>
            <a:xfrm>
              <a:off x="3499513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74" name="Google Shape;17774;p38"/>
            <p:cNvSpPr/>
            <p:nvPr/>
          </p:nvSpPr>
          <p:spPr>
            <a:xfrm>
              <a:off x="3499638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75" name="Google Shape;17775;p38"/>
            <p:cNvSpPr/>
            <p:nvPr/>
          </p:nvSpPr>
          <p:spPr>
            <a:xfrm>
              <a:off x="3641885" y="2072515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776" name="Google Shape;17776;p38"/>
            <p:cNvGrpSpPr/>
            <p:nvPr/>
          </p:nvGrpSpPr>
          <p:grpSpPr>
            <a:xfrm>
              <a:off x="3530493" y="1636292"/>
              <a:ext cx="293400" cy="436481"/>
              <a:chOff x="3093722" y="4286030"/>
              <a:chExt cx="293400" cy="436481"/>
            </a:xfrm>
          </p:grpSpPr>
          <p:sp>
            <p:nvSpPr>
              <p:cNvPr id="17777" name="Google Shape;17777;p38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78" name="Google Shape;17778;p38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79" name="Google Shape;17779;p38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80" name="Google Shape;17780;p38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7781" name="Google Shape;17781;p38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17782" name="Google Shape;17782;p38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783" name="Google Shape;17783;p38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784" name="Google Shape;17784;p38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17785" name="Google Shape;17785;p38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786" name="Google Shape;17786;p38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7787" name="Google Shape;17787;p38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88" name="Google Shape;17788;p38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89" name="Google Shape;17789;p38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90" name="Google Shape;17790;p38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91" name="Google Shape;17791;p38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92" name="Google Shape;17792;p38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93" name="Google Shape;17793;p38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94" name="Google Shape;17794;p38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95" name="Google Shape;17795;p38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96" name="Google Shape;17796;p38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97" name="Google Shape;17797;p38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98" name="Google Shape;17798;p38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99" name="Google Shape;17799;p38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00" name="Google Shape;17800;p38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01" name="Google Shape;17801;p38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02" name="Google Shape;17802;p38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03" name="Google Shape;17803;p38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04" name="Google Shape;17804;p38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05" name="Google Shape;17805;p38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06" name="Google Shape;17806;p38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07" name="Google Shape;17807;p38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08" name="Google Shape;17808;p38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09" name="Google Shape;17809;p38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10" name="Google Shape;17810;p38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11" name="Google Shape;17811;p38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12" name="Google Shape;17812;p38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13" name="Google Shape;17813;p38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14" name="Google Shape;17814;p38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15" name="Google Shape;17815;p38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16" name="Google Shape;17816;p38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17" name="Google Shape;17817;p38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18" name="Google Shape;17818;p38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19" name="Google Shape;17819;p38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20" name="Google Shape;17820;p38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21" name="Google Shape;17821;p38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22" name="Google Shape;17822;p38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23" name="Google Shape;17823;p38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24" name="Google Shape;17824;p38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25" name="Google Shape;17825;p38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26" name="Google Shape;17826;p38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27" name="Google Shape;17827;p38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28" name="Google Shape;17828;p38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29" name="Google Shape;17829;p38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30" name="Google Shape;17830;p38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31" name="Google Shape;17831;p38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32" name="Google Shape;17832;p38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33" name="Google Shape;17833;p38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34" name="Google Shape;17834;p38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7835" name="Google Shape;17835;p38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17836" name="Google Shape;17836;p38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37" name="Google Shape;17837;p38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838" name="Google Shape;17838;p38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17839" name="Google Shape;17839;p38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40" name="Google Shape;17840;p38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841" name="Google Shape;17841;p38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17842" name="Google Shape;17842;p38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43" name="Google Shape;17843;p38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7844" name="Google Shape;17844;p38"/>
          <p:cNvGrpSpPr/>
          <p:nvPr/>
        </p:nvGrpSpPr>
        <p:grpSpPr>
          <a:xfrm>
            <a:off x="10379161" y="5758208"/>
            <a:ext cx="475067" cy="780720"/>
            <a:chOff x="2434651" y="1541762"/>
            <a:chExt cx="356300" cy="585540"/>
          </a:xfrm>
        </p:grpSpPr>
        <p:sp>
          <p:nvSpPr>
            <p:cNvPr id="17845" name="Google Shape;17845;p38"/>
            <p:cNvSpPr/>
            <p:nvPr/>
          </p:nvSpPr>
          <p:spPr>
            <a:xfrm>
              <a:off x="2434651" y="1541762"/>
              <a:ext cx="356300" cy="463901"/>
            </a:xfrm>
            <a:custGeom>
              <a:avLst/>
              <a:gdLst/>
              <a:ahLst/>
              <a:cxnLst/>
              <a:rect l="l" t="t" r="r" b="b"/>
              <a:pathLst>
                <a:path w="426706" h="555570" extrusionOk="0">
                  <a:moveTo>
                    <a:pt x="67895" y="510809"/>
                  </a:moveTo>
                  <a:cubicBezTo>
                    <a:pt x="46590" y="479344"/>
                    <a:pt x="53225" y="437253"/>
                    <a:pt x="62971" y="400501"/>
                  </a:cubicBezTo>
                  <a:cubicBezTo>
                    <a:pt x="72716" y="363749"/>
                    <a:pt x="84690" y="324456"/>
                    <a:pt x="71783" y="288741"/>
                  </a:cubicBezTo>
                  <a:cubicBezTo>
                    <a:pt x="56336" y="246028"/>
                    <a:pt x="8439" y="218761"/>
                    <a:pt x="974" y="173923"/>
                  </a:cubicBezTo>
                  <a:cubicBezTo>
                    <a:pt x="-2706" y="151788"/>
                    <a:pt x="4499" y="129187"/>
                    <a:pt x="14918" y="109282"/>
                  </a:cubicBezTo>
                  <a:cubicBezTo>
                    <a:pt x="58202" y="26654"/>
                    <a:pt x="162756" y="-18288"/>
                    <a:pt x="252486" y="7060"/>
                  </a:cubicBezTo>
                  <a:cubicBezTo>
                    <a:pt x="285662" y="16442"/>
                    <a:pt x="318370" y="36607"/>
                    <a:pt x="330967" y="68694"/>
                  </a:cubicBezTo>
                  <a:cubicBezTo>
                    <a:pt x="349058" y="114777"/>
                    <a:pt x="321325" y="171953"/>
                    <a:pt x="346725" y="214459"/>
                  </a:cubicBezTo>
                  <a:cubicBezTo>
                    <a:pt x="355848" y="229751"/>
                    <a:pt x="370674" y="240636"/>
                    <a:pt x="383063" y="253492"/>
                  </a:cubicBezTo>
                  <a:cubicBezTo>
                    <a:pt x="418415" y="290089"/>
                    <a:pt x="433344" y="344621"/>
                    <a:pt x="423962" y="394643"/>
                  </a:cubicBezTo>
                  <a:cubicBezTo>
                    <a:pt x="414579" y="444666"/>
                    <a:pt x="381819" y="489297"/>
                    <a:pt x="338068" y="515319"/>
                  </a:cubicBezTo>
                  <a:cubicBezTo>
                    <a:pt x="275553" y="552538"/>
                    <a:pt x="118332" y="585247"/>
                    <a:pt x="67895" y="5107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46" name="Google Shape;17846;p38"/>
            <p:cNvSpPr/>
            <p:nvPr/>
          </p:nvSpPr>
          <p:spPr>
            <a:xfrm>
              <a:off x="2434651" y="1541762"/>
              <a:ext cx="356300" cy="463901"/>
            </a:xfrm>
            <a:custGeom>
              <a:avLst/>
              <a:gdLst/>
              <a:ahLst/>
              <a:cxnLst/>
              <a:rect l="l" t="t" r="r" b="b"/>
              <a:pathLst>
                <a:path w="426706" h="555570" extrusionOk="0">
                  <a:moveTo>
                    <a:pt x="67895" y="510809"/>
                  </a:moveTo>
                  <a:cubicBezTo>
                    <a:pt x="46590" y="479344"/>
                    <a:pt x="53225" y="437253"/>
                    <a:pt x="62971" y="400501"/>
                  </a:cubicBezTo>
                  <a:cubicBezTo>
                    <a:pt x="72716" y="363749"/>
                    <a:pt x="84690" y="324456"/>
                    <a:pt x="71783" y="288741"/>
                  </a:cubicBezTo>
                  <a:cubicBezTo>
                    <a:pt x="56336" y="246028"/>
                    <a:pt x="8439" y="218761"/>
                    <a:pt x="974" y="173923"/>
                  </a:cubicBezTo>
                  <a:cubicBezTo>
                    <a:pt x="-2706" y="151788"/>
                    <a:pt x="4499" y="129187"/>
                    <a:pt x="14918" y="109282"/>
                  </a:cubicBezTo>
                  <a:cubicBezTo>
                    <a:pt x="58202" y="26654"/>
                    <a:pt x="162756" y="-18288"/>
                    <a:pt x="252486" y="7060"/>
                  </a:cubicBezTo>
                  <a:cubicBezTo>
                    <a:pt x="285662" y="16442"/>
                    <a:pt x="318370" y="36607"/>
                    <a:pt x="330967" y="68694"/>
                  </a:cubicBezTo>
                  <a:cubicBezTo>
                    <a:pt x="349058" y="114777"/>
                    <a:pt x="321325" y="171953"/>
                    <a:pt x="346725" y="214459"/>
                  </a:cubicBezTo>
                  <a:cubicBezTo>
                    <a:pt x="355848" y="229751"/>
                    <a:pt x="370674" y="240636"/>
                    <a:pt x="383063" y="253492"/>
                  </a:cubicBezTo>
                  <a:cubicBezTo>
                    <a:pt x="418415" y="290089"/>
                    <a:pt x="433344" y="344621"/>
                    <a:pt x="423962" y="394643"/>
                  </a:cubicBezTo>
                  <a:cubicBezTo>
                    <a:pt x="414579" y="444666"/>
                    <a:pt x="381819" y="489297"/>
                    <a:pt x="338068" y="515319"/>
                  </a:cubicBezTo>
                  <a:cubicBezTo>
                    <a:pt x="275553" y="552538"/>
                    <a:pt x="118332" y="585247"/>
                    <a:pt x="67895" y="51075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47" name="Google Shape;17847;p38"/>
            <p:cNvSpPr/>
            <p:nvPr/>
          </p:nvSpPr>
          <p:spPr>
            <a:xfrm>
              <a:off x="2527291" y="1654818"/>
              <a:ext cx="184259" cy="472484"/>
            </a:xfrm>
            <a:custGeom>
              <a:avLst/>
              <a:gdLst/>
              <a:ahLst/>
              <a:cxnLst/>
              <a:rect l="l" t="t" r="r" b="b"/>
              <a:pathLst>
                <a:path w="220669" h="565849" extrusionOk="0">
                  <a:moveTo>
                    <a:pt x="62308" y="565850"/>
                  </a:moveTo>
                  <a:lnTo>
                    <a:pt x="83665" y="230466"/>
                  </a:lnTo>
                  <a:lnTo>
                    <a:pt x="40951" y="154836"/>
                  </a:lnTo>
                  <a:lnTo>
                    <a:pt x="0" y="147683"/>
                  </a:lnTo>
                  <a:lnTo>
                    <a:pt x="0" y="137937"/>
                  </a:lnTo>
                  <a:lnTo>
                    <a:pt x="41832" y="143277"/>
                  </a:lnTo>
                  <a:lnTo>
                    <a:pt x="23171" y="75215"/>
                  </a:lnTo>
                  <a:lnTo>
                    <a:pt x="32035" y="75215"/>
                  </a:lnTo>
                  <a:lnTo>
                    <a:pt x="52511" y="154836"/>
                  </a:lnTo>
                  <a:lnTo>
                    <a:pt x="83665" y="209110"/>
                  </a:lnTo>
                  <a:lnTo>
                    <a:pt x="99682" y="41832"/>
                  </a:lnTo>
                  <a:lnTo>
                    <a:pt x="120106" y="0"/>
                  </a:lnTo>
                  <a:lnTo>
                    <a:pt x="127259" y="8035"/>
                  </a:lnTo>
                  <a:lnTo>
                    <a:pt x="106784" y="41832"/>
                  </a:lnTo>
                  <a:lnTo>
                    <a:pt x="137004" y="30273"/>
                  </a:lnTo>
                  <a:lnTo>
                    <a:pt x="137004" y="41832"/>
                  </a:lnTo>
                  <a:lnTo>
                    <a:pt x="110360" y="48053"/>
                  </a:lnTo>
                  <a:lnTo>
                    <a:pt x="112123" y="287383"/>
                  </a:lnTo>
                  <a:lnTo>
                    <a:pt x="180599" y="204651"/>
                  </a:lnTo>
                  <a:lnTo>
                    <a:pt x="180599" y="154836"/>
                  </a:lnTo>
                  <a:lnTo>
                    <a:pt x="186871" y="154836"/>
                  </a:lnTo>
                  <a:lnTo>
                    <a:pt x="186871" y="204651"/>
                  </a:lnTo>
                  <a:lnTo>
                    <a:pt x="209991" y="171735"/>
                  </a:lnTo>
                  <a:lnTo>
                    <a:pt x="214449" y="180599"/>
                  </a:lnTo>
                  <a:lnTo>
                    <a:pt x="190396" y="216211"/>
                  </a:lnTo>
                  <a:lnTo>
                    <a:pt x="220669" y="207295"/>
                  </a:lnTo>
                  <a:lnTo>
                    <a:pt x="220669" y="216211"/>
                  </a:lnTo>
                  <a:lnTo>
                    <a:pt x="177956" y="225542"/>
                  </a:lnTo>
                  <a:lnTo>
                    <a:pt x="115700" y="314960"/>
                  </a:lnTo>
                  <a:lnTo>
                    <a:pt x="119224" y="565850"/>
                  </a:lnTo>
                  <a:lnTo>
                    <a:pt x="62308" y="56585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848" name="Google Shape;17848;p38"/>
            <p:cNvGrpSpPr/>
            <p:nvPr/>
          </p:nvGrpSpPr>
          <p:grpSpPr>
            <a:xfrm>
              <a:off x="2467872" y="1572546"/>
              <a:ext cx="296344" cy="392359"/>
              <a:chOff x="583697" y="1572546"/>
              <a:chExt cx="296344" cy="392359"/>
            </a:xfrm>
          </p:grpSpPr>
          <p:sp>
            <p:nvSpPr>
              <p:cNvPr id="17849" name="Google Shape;17849;p38"/>
              <p:cNvSpPr/>
              <p:nvPr/>
            </p:nvSpPr>
            <p:spPr>
              <a:xfrm>
                <a:off x="583697" y="167552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7850" name="Google Shape;17850;p38"/>
              <p:cNvGrpSpPr/>
              <p:nvPr/>
            </p:nvGrpSpPr>
            <p:grpSpPr>
              <a:xfrm>
                <a:off x="598617" y="1572546"/>
                <a:ext cx="281425" cy="392359"/>
                <a:chOff x="598617" y="1572546"/>
                <a:chExt cx="281425" cy="392359"/>
              </a:xfrm>
            </p:grpSpPr>
            <p:sp>
              <p:nvSpPr>
                <p:cNvPr id="17851" name="Google Shape;17851;p38"/>
                <p:cNvSpPr/>
                <p:nvPr/>
              </p:nvSpPr>
              <p:spPr>
                <a:xfrm>
                  <a:off x="641192" y="167738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52" name="Google Shape;17852;p38"/>
                <p:cNvSpPr/>
                <p:nvPr/>
              </p:nvSpPr>
              <p:spPr>
                <a:xfrm>
                  <a:off x="652515" y="1673659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53" name="Google Shape;17853;p38"/>
                <p:cNvSpPr/>
                <p:nvPr/>
              </p:nvSpPr>
              <p:spPr>
                <a:xfrm>
                  <a:off x="682019" y="1631723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54" name="Google Shape;17854;p38"/>
                <p:cNvSpPr/>
                <p:nvPr/>
              </p:nvSpPr>
              <p:spPr>
                <a:xfrm>
                  <a:off x="695983" y="1637690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55" name="Google Shape;17855;p38"/>
                <p:cNvSpPr/>
                <p:nvPr/>
              </p:nvSpPr>
              <p:spPr>
                <a:xfrm>
                  <a:off x="609491" y="1612577"/>
                  <a:ext cx="1493" cy="1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5602" extrusionOk="0">
                      <a:moveTo>
                        <a:pt x="0" y="0"/>
                      </a:moveTo>
                      <a:cubicBezTo>
                        <a:pt x="1399" y="4665"/>
                        <a:pt x="1711" y="10679"/>
                        <a:pt x="1866" y="1560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56" name="Google Shape;17856;p38"/>
                <p:cNvSpPr/>
                <p:nvPr/>
              </p:nvSpPr>
              <p:spPr>
                <a:xfrm>
                  <a:off x="623953" y="1610547"/>
                  <a:ext cx="498" cy="1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" h="21875" extrusionOk="0">
                      <a:moveTo>
                        <a:pt x="0" y="0"/>
                      </a:moveTo>
                      <a:cubicBezTo>
                        <a:pt x="0" y="7309"/>
                        <a:pt x="104" y="14566"/>
                        <a:pt x="622" y="2187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57" name="Google Shape;17857;p38"/>
                <p:cNvSpPr/>
                <p:nvPr/>
              </p:nvSpPr>
              <p:spPr>
                <a:xfrm>
                  <a:off x="598617" y="167738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58" name="Google Shape;17858;p38"/>
                <p:cNvSpPr/>
                <p:nvPr/>
              </p:nvSpPr>
              <p:spPr>
                <a:xfrm>
                  <a:off x="738248" y="1576276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59" name="Google Shape;17859;p38"/>
                <p:cNvSpPr/>
                <p:nvPr/>
              </p:nvSpPr>
              <p:spPr>
                <a:xfrm>
                  <a:off x="749570" y="1572546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60" name="Google Shape;17860;p38"/>
                <p:cNvSpPr/>
                <p:nvPr/>
              </p:nvSpPr>
              <p:spPr>
                <a:xfrm>
                  <a:off x="680753" y="1574413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61" name="Google Shape;17861;p38"/>
                <p:cNvSpPr/>
                <p:nvPr/>
              </p:nvSpPr>
              <p:spPr>
                <a:xfrm>
                  <a:off x="764054" y="1949435"/>
                  <a:ext cx="1493" cy="1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5602" extrusionOk="0">
                      <a:moveTo>
                        <a:pt x="0" y="0"/>
                      </a:moveTo>
                      <a:cubicBezTo>
                        <a:pt x="1399" y="4665"/>
                        <a:pt x="1711" y="10679"/>
                        <a:pt x="1866" y="1560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62" name="Google Shape;17862;p38"/>
                <p:cNvSpPr/>
                <p:nvPr/>
              </p:nvSpPr>
              <p:spPr>
                <a:xfrm>
                  <a:off x="778516" y="1947405"/>
                  <a:ext cx="498" cy="1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" h="21875" extrusionOk="0">
                      <a:moveTo>
                        <a:pt x="0" y="0"/>
                      </a:moveTo>
                      <a:cubicBezTo>
                        <a:pt x="0" y="7309"/>
                        <a:pt x="104" y="14566"/>
                        <a:pt x="622" y="2187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63" name="Google Shape;17863;p38"/>
                <p:cNvSpPr/>
                <p:nvPr/>
              </p:nvSpPr>
              <p:spPr>
                <a:xfrm>
                  <a:off x="695673" y="1576276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64" name="Google Shape;17864;p38"/>
                <p:cNvSpPr/>
                <p:nvPr/>
              </p:nvSpPr>
              <p:spPr>
                <a:xfrm>
                  <a:off x="779074" y="1617560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65" name="Google Shape;17865;p38"/>
                <p:cNvSpPr/>
                <p:nvPr/>
              </p:nvSpPr>
              <p:spPr>
                <a:xfrm>
                  <a:off x="793039" y="1623528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66" name="Google Shape;17866;p38"/>
                <p:cNvSpPr/>
                <p:nvPr/>
              </p:nvSpPr>
              <p:spPr>
                <a:xfrm>
                  <a:off x="656649" y="1844798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67" name="Google Shape;17867;p38"/>
                <p:cNvSpPr/>
                <p:nvPr/>
              </p:nvSpPr>
              <p:spPr>
                <a:xfrm>
                  <a:off x="670614" y="1850765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68" name="Google Shape;17868;p38"/>
                <p:cNvSpPr/>
                <p:nvPr/>
              </p:nvSpPr>
              <p:spPr>
                <a:xfrm>
                  <a:off x="773587" y="1730135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69" name="Google Shape;17869;p38"/>
                <p:cNvSpPr/>
                <p:nvPr/>
              </p:nvSpPr>
              <p:spPr>
                <a:xfrm>
                  <a:off x="787552" y="1736103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70" name="Google Shape;17870;p38"/>
                <p:cNvSpPr/>
                <p:nvPr/>
              </p:nvSpPr>
              <p:spPr>
                <a:xfrm>
                  <a:off x="808344" y="1926410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71" name="Google Shape;17871;p38"/>
                <p:cNvSpPr/>
                <p:nvPr/>
              </p:nvSpPr>
              <p:spPr>
                <a:xfrm>
                  <a:off x="822308" y="1932378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72" name="Google Shape;17872;p38"/>
                <p:cNvSpPr/>
                <p:nvPr/>
              </p:nvSpPr>
              <p:spPr>
                <a:xfrm>
                  <a:off x="864573" y="1870963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73" name="Google Shape;17873;p38"/>
                <p:cNvSpPr/>
                <p:nvPr/>
              </p:nvSpPr>
              <p:spPr>
                <a:xfrm>
                  <a:off x="875895" y="1867233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74" name="Google Shape;17874;p38"/>
                <p:cNvSpPr/>
                <p:nvPr/>
              </p:nvSpPr>
              <p:spPr>
                <a:xfrm>
                  <a:off x="807078" y="1869100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75" name="Google Shape;17875;p38"/>
                <p:cNvSpPr/>
                <p:nvPr/>
              </p:nvSpPr>
              <p:spPr>
                <a:xfrm>
                  <a:off x="821998" y="1870963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76" name="Google Shape;17876;p38"/>
                <p:cNvSpPr/>
                <p:nvPr/>
              </p:nvSpPr>
              <p:spPr>
                <a:xfrm>
                  <a:off x="849124" y="1789698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77" name="Google Shape;17877;p38"/>
                <p:cNvSpPr/>
                <p:nvPr/>
              </p:nvSpPr>
              <p:spPr>
                <a:xfrm>
                  <a:off x="863089" y="1795665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78" name="Google Shape;17878;p38"/>
                <p:cNvSpPr/>
                <p:nvPr/>
              </p:nvSpPr>
              <p:spPr>
                <a:xfrm>
                  <a:off x="672017" y="192213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79" name="Google Shape;17879;p38"/>
                <p:cNvSpPr/>
                <p:nvPr/>
              </p:nvSpPr>
              <p:spPr>
                <a:xfrm>
                  <a:off x="683340" y="1918409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80" name="Google Shape;17880;p38"/>
                <p:cNvSpPr/>
                <p:nvPr/>
              </p:nvSpPr>
              <p:spPr>
                <a:xfrm>
                  <a:off x="614522" y="1920275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81" name="Google Shape;17881;p38"/>
                <p:cNvSpPr/>
                <p:nvPr/>
              </p:nvSpPr>
              <p:spPr>
                <a:xfrm>
                  <a:off x="629442" y="192213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7882" name="Google Shape;17882;p38"/>
          <p:cNvGrpSpPr/>
          <p:nvPr/>
        </p:nvGrpSpPr>
        <p:grpSpPr>
          <a:xfrm>
            <a:off x="1628906" y="5832424"/>
            <a:ext cx="455943" cy="835473"/>
            <a:chOff x="2925867" y="1503775"/>
            <a:chExt cx="341957" cy="626605"/>
          </a:xfrm>
        </p:grpSpPr>
        <p:sp>
          <p:nvSpPr>
            <p:cNvPr id="17883" name="Google Shape;17883;p38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84" name="Google Shape;17884;p38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85" name="Google Shape;17885;p38"/>
            <p:cNvSpPr/>
            <p:nvPr/>
          </p:nvSpPr>
          <p:spPr>
            <a:xfrm>
              <a:off x="2990316" y="1656380"/>
              <a:ext cx="196118" cy="473999"/>
            </a:xfrm>
            <a:custGeom>
              <a:avLst/>
              <a:gdLst/>
              <a:ahLst/>
              <a:cxnLst/>
              <a:rect l="l" t="t" r="r" b="b"/>
              <a:pathLst>
                <a:path w="234872" h="567664" extrusionOk="0">
                  <a:moveTo>
                    <a:pt x="103518" y="567664"/>
                  </a:moveTo>
                  <a:lnTo>
                    <a:pt x="114663" y="302260"/>
                  </a:lnTo>
                  <a:lnTo>
                    <a:pt x="34523" y="221188"/>
                  </a:lnTo>
                  <a:lnTo>
                    <a:pt x="5598" y="238346"/>
                  </a:lnTo>
                  <a:lnTo>
                    <a:pt x="0" y="228548"/>
                  </a:lnTo>
                  <a:lnTo>
                    <a:pt x="31154" y="211338"/>
                  </a:lnTo>
                  <a:lnTo>
                    <a:pt x="10004" y="143743"/>
                  </a:lnTo>
                  <a:lnTo>
                    <a:pt x="16691" y="137627"/>
                  </a:lnTo>
                  <a:lnTo>
                    <a:pt x="31154" y="179407"/>
                  </a:lnTo>
                  <a:lnTo>
                    <a:pt x="38981" y="143743"/>
                  </a:lnTo>
                  <a:lnTo>
                    <a:pt x="45668" y="143743"/>
                  </a:lnTo>
                  <a:lnTo>
                    <a:pt x="35612" y="196565"/>
                  </a:lnTo>
                  <a:lnTo>
                    <a:pt x="43439" y="217455"/>
                  </a:lnTo>
                  <a:lnTo>
                    <a:pt x="114663" y="289975"/>
                  </a:lnTo>
                  <a:lnTo>
                    <a:pt x="123579" y="62671"/>
                  </a:lnTo>
                  <a:lnTo>
                    <a:pt x="90144" y="28251"/>
                  </a:lnTo>
                  <a:lnTo>
                    <a:pt x="92373" y="20890"/>
                  </a:lnTo>
                  <a:lnTo>
                    <a:pt x="123579" y="52822"/>
                  </a:lnTo>
                  <a:lnTo>
                    <a:pt x="161420" y="0"/>
                  </a:lnTo>
                  <a:lnTo>
                    <a:pt x="166966" y="9849"/>
                  </a:lnTo>
                  <a:lnTo>
                    <a:pt x="131354" y="66351"/>
                  </a:lnTo>
                  <a:lnTo>
                    <a:pt x="134672" y="239590"/>
                  </a:lnTo>
                  <a:lnTo>
                    <a:pt x="229274" y="143743"/>
                  </a:lnTo>
                  <a:lnTo>
                    <a:pt x="234872" y="156651"/>
                  </a:lnTo>
                  <a:lnTo>
                    <a:pt x="210353" y="179407"/>
                  </a:lnTo>
                  <a:lnTo>
                    <a:pt x="234872" y="179407"/>
                  </a:lnTo>
                  <a:lnTo>
                    <a:pt x="234872" y="189204"/>
                  </a:lnTo>
                  <a:lnTo>
                    <a:pt x="202578" y="189204"/>
                  </a:lnTo>
                  <a:lnTo>
                    <a:pt x="138041" y="259236"/>
                  </a:lnTo>
                  <a:lnTo>
                    <a:pt x="140270" y="366123"/>
                  </a:lnTo>
                  <a:lnTo>
                    <a:pt x="173653" y="358762"/>
                  </a:lnTo>
                  <a:lnTo>
                    <a:pt x="174741" y="367367"/>
                  </a:lnTo>
                  <a:lnTo>
                    <a:pt x="142499" y="379652"/>
                  </a:lnTo>
                  <a:lnTo>
                    <a:pt x="145817" y="567664"/>
                  </a:lnTo>
                  <a:lnTo>
                    <a:pt x="103518" y="56766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886" name="Google Shape;17886;p38"/>
            <p:cNvGrpSpPr/>
            <p:nvPr/>
          </p:nvGrpSpPr>
          <p:grpSpPr>
            <a:xfrm>
              <a:off x="2961011" y="1572092"/>
              <a:ext cx="255381" cy="407358"/>
              <a:chOff x="1076836" y="1572092"/>
              <a:chExt cx="255381" cy="407358"/>
            </a:xfrm>
          </p:grpSpPr>
          <p:sp>
            <p:nvSpPr>
              <p:cNvPr id="17887" name="Google Shape;17887;p38"/>
              <p:cNvSpPr/>
              <p:nvPr/>
            </p:nvSpPr>
            <p:spPr>
              <a:xfrm>
                <a:off x="1217967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88" name="Google Shape;17888;p38"/>
              <p:cNvSpPr/>
              <p:nvPr/>
            </p:nvSpPr>
            <p:spPr>
              <a:xfrm>
                <a:off x="1229290" y="1616059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89" name="Google Shape;17889;p38"/>
              <p:cNvSpPr/>
              <p:nvPr/>
            </p:nvSpPr>
            <p:spPr>
              <a:xfrm>
                <a:off x="1160472" y="161792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90" name="Google Shape;17890;p38"/>
              <p:cNvSpPr/>
              <p:nvPr/>
            </p:nvSpPr>
            <p:spPr>
              <a:xfrm>
                <a:off x="1258794" y="1574123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91" name="Google Shape;17891;p38"/>
              <p:cNvSpPr/>
              <p:nvPr/>
            </p:nvSpPr>
            <p:spPr>
              <a:xfrm>
                <a:off x="1272758" y="1580090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92" name="Google Shape;17892;p38"/>
              <p:cNvSpPr/>
              <p:nvPr/>
            </p:nvSpPr>
            <p:spPr>
              <a:xfrm>
                <a:off x="1183873" y="1574123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93" name="Google Shape;17893;p38"/>
              <p:cNvSpPr/>
              <p:nvPr/>
            </p:nvSpPr>
            <p:spPr>
              <a:xfrm>
                <a:off x="1198335" y="1572092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94" name="Google Shape;17894;p38"/>
              <p:cNvSpPr/>
              <p:nvPr/>
            </p:nvSpPr>
            <p:spPr>
              <a:xfrm>
                <a:off x="1313807" y="1730506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95" name="Google Shape;17895;p38"/>
              <p:cNvSpPr/>
              <p:nvPr/>
            </p:nvSpPr>
            <p:spPr>
              <a:xfrm>
                <a:off x="1329949" y="1731253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96" name="Google Shape;17896;p38"/>
              <p:cNvSpPr/>
              <p:nvPr/>
            </p:nvSpPr>
            <p:spPr>
              <a:xfrm>
                <a:off x="1254371" y="17182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97" name="Google Shape;17897;p38"/>
              <p:cNvSpPr/>
              <p:nvPr/>
            </p:nvSpPr>
            <p:spPr>
              <a:xfrm>
                <a:off x="1268336" y="17241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98" name="Google Shape;17898;p38"/>
              <p:cNvSpPr/>
              <p:nvPr/>
            </p:nvSpPr>
            <p:spPr>
              <a:xfrm>
                <a:off x="1176601" y="17762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99" name="Google Shape;17899;p38"/>
              <p:cNvSpPr/>
              <p:nvPr/>
            </p:nvSpPr>
            <p:spPr>
              <a:xfrm>
                <a:off x="1164625" y="17783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7900" name="Google Shape;17900;p38"/>
              <p:cNvGrpSpPr/>
              <p:nvPr/>
            </p:nvGrpSpPr>
            <p:grpSpPr>
              <a:xfrm>
                <a:off x="1141018" y="1704383"/>
                <a:ext cx="13482" cy="17486"/>
                <a:chOff x="5608612" y="5510556"/>
                <a:chExt cx="16865" cy="21874"/>
              </a:xfrm>
            </p:grpSpPr>
            <p:sp>
              <p:nvSpPr>
                <p:cNvPr id="17901" name="Google Shape;17901;p38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02" name="Google Shape;17902;p38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903" name="Google Shape;17903;p38"/>
              <p:cNvGrpSpPr/>
              <p:nvPr/>
            </p:nvGrpSpPr>
            <p:grpSpPr>
              <a:xfrm>
                <a:off x="1076836" y="1783207"/>
                <a:ext cx="13523" cy="17486"/>
                <a:chOff x="5615144" y="5636104"/>
                <a:chExt cx="16917" cy="21874"/>
              </a:xfrm>
            </p:grpSpPr>
            <p:sp>
              <p:nvSpPr>
                <p:cNvPr id="17904" name="Google Shape;17904;p38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05" name="Google Shape;17905;p38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7906" name="Google Shape;17906;p38"/>
              <p:cNvSpPr/>
              <p:nvPr/>
            </p:nvSpPr>
            <p:spPr>
              <a:xfrm>
                <a:off x="1253396" y="18813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07" name="Google Shape;17907;p38"/>
              <p:cNvSpPr/>
              <p:nvPr/>
            </p:nvSpPr>
            <p:spPr>
              <a:xfrm>
                <a:off x="1267361" y="18872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08" name="Google Shape;17908;p38"/>
              <p:cNvSpPr/>
              <p:nvPr/>
            </p:nvSpPr>
            <p:spPr>
              <a:xfrm>
                <a:off x="1149171" y="1912439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09" name="Google Shape;17909;p38"/>
              <p:cNvSpPr/>
              <p:nvPr/>
            </p:nvSpPr>
            <p:spPr>
              <a:xfrm>
                <a:off x="1163136" y="1918406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10" name="Google Shape;17910;p38"/>
              <p:cNvSpPr/>
              <p:nvPr/>
            </p:nvSpPr>
            <p:spPr>
              <a:xfrm>
                <a:off x="1279107" y="195548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11" name="Google Shape;17911;p38"/>
              <p:cNvSpPr/>
              <p:nvPr/>
            </p:nvSpPr>
            <p:spPr>
              <a:xfrm>
                <a:off x="1295249" y="1956228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12" name="Google Shape;17912;p38"/>
              <p:cNvSpPr/>
              <p:nvPr/>
            </p:nvSpPr>
            <p:spPr>
              <a:xfrm>
                <a:off x="1175392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7913" name="Google Shape;17913;p38"/>
          <p:cNvGrpSpPr/>
          <p:nvPr/>
        </p:nvGrpSpPr>
        <p:grpSpPr>
          <a:xfrm>
            <a:off x="7943971" y="6406909"/>
            <a:ext cx="540677" cy="305579"/>
            <a:chOff x="5641353" y="3405007"/>
            <a:chExt cx="405508" cy="229184"/>
          </a:xfrm>
        </p:grpSpPr>
        <p:sp>
          <p:nvSpPr>
            <p:cNvPr id="17914" name="Google Shape;17914;p38"/>
            <p:cNvSpPr/>
            <p:nvPr/>
          </p:nvSpPr>
          <p:spPr>
            <a:xfrm rot="145171">
              <a:off x="5645664" y="3413290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15" name="Google Shape;17915;p38"/>
            <p:cNvSpPr/>
            <p:nvPr/>
          </p:nvSpPr>
          <p:spPr>
            <a:xfrm rot="145171">
              <a:off x="5645664" y="3413290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916" name="Google Shape;17916;p38"/>
            <p:cNvGrpSpPr/>
            <p:nvPr/>
          </p:nvGrpSpPr>
          <p:grpSpPr>
            <a:xfrm rot="145171">
              <a:off x="5691022" y="3464075"/>
              <a:ext cx="251895" cy="151407"/>
              <a:chOff x="10279781" y="4736160"/>
              <a:chExt cx="472621" cy="284079"/>
            </a:xfrm>
          </p:grpSpPr>
          <p:sp>
            <p:nvSpPr>
              <p:cNvPr id="17917" name="Google Shape;17917;p38"/>
              <p:cNvSpPr/>
              <p:nvPr/>
            </p:nvSpPr>
            <p:spPr>
              <a:xfrm>
                <a:off x="10400569" y="4815876"/>
                <a:ext cx="100158" cy="202142"/>
              </a:xfrm>
              <a:custGeom>
                <a:avLst/>
                <a:gdLst/>
                <a:ahLst/>
                <a:cxnLst/>
                <a:rect l="l" t="t" r="r" b="b"/>
                <a:pathLst>
                  <a:path w="100158" h="202142" extrusionOk="0">
                    <a:moveTo>
                      <a:pt x="99739" y="196114"/>
                    </a:moveTo>
                    <a:cubicBezTo>
                      <a:pt x="68948" y="131422"/>
                      <a:pt x="38105" y="66730"/>
                      <a:pt x="7314" y="2037"/>
                    </a:cubicBezTo>
                    <a:cubicBezTo>
                      <a:pt x="5137" y="-2576"/>
                      <a:pt x="-1758" y="1467"/>
                      <a:pt x="420" y="6029"/>
                    </a:cubicBezTo>
                    <a:cubicBezTo>
                      <a:pt x="31211" y="70721"/>
                      <a:pt x="62054" y="135413"/>
                      <a:pt x="92844" y="200106"/>
                    </a:cubicBezTo>
                    <a:cubicBezTo>
                      <a:pt x="95022" y="204719"/>
                      <a:pt x="101916" y="200676"/>
                      <a:pt x="99739" y="196114"/>
                    </a:cubicBezTo>
                    <a:lnTo>
                      <a:pt x="99739" y="196114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18" name="Google Shape;17918;p38"/>
              <p:cNvSpPr/>
              <p:nvPr/>
            </p:nvSpPr>
            <p:spPr>
              <a:xfrm>
                <a:off x="10572596" y="4736160"/>
                <a:ext cx="40764" cy="279012"/>
              </a:xfrm>
              <a:custGeom>
                <a:avLst/>
                <a:gdLst/>
                <a:ahLst/>
                <a:cxnLst/>
                <a:rect l="l" t="t" r="r" b="b"/>
                <a:pathLst>
                  <a:path w="40764" h="279012" extrusionOk="0">
                    <a:moveTo>
                      <a:pt x="40664" y="274016"/>
                    </a:moveTo>
                    <a:cubicBezTo>
                      <a:pt x="27964" y="184183"/>
                      <a:pt x="17027" y="94090"/>
                      <a:pt x="7955" y="3791"/>
                    </a:cubicBezTo>
                    <a:cubicBezTo>
                      <a:pt x="7437" y="-1238"/>
                      <a:pt x="-494" y="-1289"/>
                      <a:pt x="24" y="3791"/>
                    </a:cubicBezTo>
                    <a:cubicBezTo>
                      <a:pt x="9200" y="94764"/>
                      <a:pt x="20189" y="185582"/>
                      <a:pt x="33044" y="276141"/>
                    </a:cubicBezTo>
                    <a:cubicBezTo>
                      <a:pt x="33770" y="281169"/>
                      <a:pt x="41442" y="279044"/>
                      <a:pt x="40716" y="274016"/>
                    </a:cubicBezTo>
                    <a:lnTo>
                      <a:pt x="40716" y="27401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19" name="Google Shape;17919;p38"/>
              <p:cNvSpPr/>
              <p:nvPr/>
            </p:nvSpPr>
            <p:spPr>
              <a:xfrm>
                <a:off x="10724518" y="4861932"/>
                <a:ext cx="27884" cy="82313"/>
              </a:xfrm>
              <a:custGeom>
                <a:avLst/>
                <a:gdLst/>
                <a:ahLst/>
                <a:cxnLst/>
                <a:rect l="l" t="t" r="r" b="b"/>
                <a:pathLst>
                  <a:path w="27884" h="82313" extrusionOk="0">
                    <a:moveTo>
                      <a:pt x="7759" y="79456"/>
                    </a:moveTo>
                    <a:cubicBezTo>
                      <a:pt x="12839" y="54212"/>
                      <a:pt x="19474" y="29278"/>
                      <a:pt x="27664" y="4863"/>
                    </a:cubicBezTo>
                    <a:cubicBezTo>
                      <a:pt x="29271" y="-9"/>
                      <a:pt x="21599" y="-2083"/>
                      <a:pt x="19992" y="2738"/>
                    </a:cubicBezTo>
                    <a:cubicBezTo>
                      <a:pt x="11802" y="27153"/>
                      <a:pt x="5167" y="52086"/>
                      <a:pt x="87" y="77331"/>
                    </a:cubicBezTo>
                    <a:cubicBezTo>
                      <a:pt x="-898" y="82307"/>
                      <a:pt x="6774" y="84484"/>
                      <a:pt x="7759" y="79456"/>
                    </a:cubicBezTo>
                    <a:lnTo>
                      <a:pt x="7759" y="7945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20" name="Google Shape;17920;p38"/>
              <p:cNvSpPr/>
              <p:nvPr/>
            </p:nvSpPr>
            <p:spPr>
              <a:xfrm>
                <a:off x="10279781" y="4928550"/>
                <a:ext cx="72459" cy="91689"/>
              </a:xfrm>
              <a:custGeom>
                <a:avLst/>
                <a:gdLst/>
                <a:ahLst/>
                <a:cxnLst/>
                <a:rect l="l" t="t" r="r" b="b"/>
                <a:pathLst>
                  <a:path w="72459" h="91689" extrusionOk="0">
                    <a:moveTo>
                      <a:pt x="71392" y="84839"/>
                    </a:moveTo>
                    <a:cubicBezTo>
                      <a:pt x="47703" y="59128"/>
                      <a:pt x="26346" y="31344"/>
                      <a:pt x="7529" y="1849"/>
                    </a:cubicBezTo>
                    <a:cubicBezTo>
                      <a:pt x="4782" y="-2454"/>
                      <a:pt x="-2113" y="1538"/>
                      <a:pt x="635" y="5840"/>
                    </a:cubicBezTo>
                    <a:cubicBezTo>
                      <a:pt x="19763" y="35905"/>
                      <a:pt x="41586" y="64208"/>
                      <a:pt x="65742" y="90437"/>
                    </a:cubicBezTo>
                    <a:cubicBezTo>
                      <a:pt x="69215" y="94222"/>
                      <a:pt x="74813" y="88571"/>
                      <a:pt x="71392" y="84787"/>
                    </a:cubicBezTo>
                    <a:lnTo>
                      <a:pt x="71392" y="84787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7921" name="Google Shape;17921;p38"/>
          <p:cNvGrpSpPr/>
          <p:nvPr/>
        </p:nvGrpSpPr>
        <p:grpSpPr>
          <a:xfrm>
            <a:off x="713445" y="5506357"/>
            <a:ext cx="475067" cy="780720"/>
            <a:chOff x="2434651" y="1541762"/>
            <a:chExt cx="356300" cy="585540"/>
          </a:xfrm>
        </p:grpSpPr>
        <p:sp>
          <p:nvSpPr>
            <p:cNvPr id="17922" name="Google Shape;17922;p38"/>
            <p:cNvSpPr/>
            <p:nvPr/>
          </p:nvSpPr>
          <p:spPr>
            <a:xfrm>
              <a:off x="2434651" y="1541762"/>
              <a:ext cx="356300" cy="463901"/>
            </a:xfrm>
            <a:custGeom>
              <a:avLst/>
              <a:gdLst/>
              <a:ahLst/>
              <a:cxnLst/>
              <a:rect l="l" t="t" r="r" b="b"/>
              <a:pathLst>
                <a:path w="426706" h="555570" extrusionOk="0">
                  <a:moveTo>
                    <a:pt x="67895" y="510809"/>
                  </a:moveTo>
                  <a:cubicBezTo>
                    <a:pt x="46590" y="479344"/>
                    <a:pt x="53225" y="437253"/>
                    <a:pt x="62971" y="400501"/>
                  </a:cubicBezTo>
                  <a:cubicBezTo>
                    <a:pt x="72716" y="363749"/>
                    <a:pt x="84690" y="324456"/>
                    <a:pt x="71783" y="288741"/>
                  </a:cubicBezTo>
                  <a:cubicBezTo>
                    <a:pt x="56336" y="246028"/>
                    <a:pt x="8439" y="218761"/>
                    <a:pt x="974" y="173923"/>
                  </a:cubicBezTo>
                  <a:cubicBezTo>
                    <a:pt x="-2706" y="151788"/>
                    <a:pt x="4499" y="129187"/>
                    <a:pt x="14918" y="109282"/>
                  </a:cubicBezTo>
                  <a:cubicBezTo>
                    <a:pt x="58202" y="26654"/>
                    <a:pt x="162756" y="-18288"/>
                    <a:pt x="252486" y="7060"/>
                  </a:cubicBezTo>
                  <a:cubicBezTo>
                    <a:pt x="285662" y="16442"/>
                    <a:pt x="318370" y="36607"/>
                    <a:pt x="330967" y="68694"/>
                  </a:cubicBezTo>
                  <a:cubicBezTo>
                    <a:pt x="349058" y="114777"/>
                    <a:pt x="321325" y="171953"/>
                    <a:pt x="346725" y="214459"/>
                  </a:cubicBezTo>
                  <a:cubicBezTo>
                    <a:pt x="355848" y="229751"/>
                    <a:pt x="370674" y="240636"/>
                    <a:pt x="383063" y="253492"/>
                  </a:cubicBezTo>
                  <a:cubicBezTo>
                    <a:pt x="418415" y="290089"/>
                    <a:pt x="433344" y="344621"/>
                    <a:pt x="423962" y="394643"/>
                  </a:cubicBezTo>
                  <a:cubicBezTo>
                    <a:pt x="414579" y="444666"/>
                    <a:pt x="381819" y="489297"/>
                    <a:pt x="338068" y="515319"/>
                  </a:cubicBezTo>
                  <a:cubicBezTo>
                    <a:pt x="275553" y="552538"/>
                    <a:pt x="118332" y="585247"/>
                    <a:pt x="67895" y="5107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23" name="Google Shape;17923;p38"/>
            <p:cNvSpPr/>
            <p:nvPr/>
          </p:nvSpPr>
          <p:spPr>
            <a:xfrm>
              <a:off x="2434651" y="1541762"/>
              <a:ext cx="356300" cy="463901"/>
            </a:xfrm>
            <a:custGeom>
              <a:avLst/>
              <a:gdLst/>
              <a:ahLst/>
              <a:cxnLst/>
              <a:rect l="l" t="t" r="r" b="b"/>
              <a:pathLst>
                <a:path w="426706" h="555570" extrusionOk="0">
                  <a:moveTo>
                    <a:pt x="67895" y="510809"/>
                  </a:moveTo>
                  <a:cubicBezTo>
                    <a:pt x="46590" y="479344"/>
                    <a:pt x="53225" y="437253"/>
                    <a:pt x="62971" y="400501"/>
                  </a:cubicBezTo>
                  <a:cubicBezTo>
                    <a:pt x="72716" y="363749"/>
                    <a:pt x="84690" y="324456"/>
                    <a:pt x="71783" y="288741"/>
                  </a:cubicBezTo>
                  <a:cubicBezTo>
                    <a:pt x="56336" y="246028"/>
                    <a:pt x="8439" y="218761"/>
                    <a:pt x="974" y="173923"/>
                  </a:cubicBezTo>
                  <a:cubicBezTo>
                    <a:pt x="-2706" y="151788"/>
                    <a:pt x="4499" y="129187"/>
                    <a:pt x="14918" y="109282"/>
                  </a:cubicBezTo>
                  <a:cubicBezTo>
                    <a:pt x="58202" y="26654"/>
                    <a:pt x="162756" y="-18288"/>
                    <a:pt x="252486" y="7060"/>
                  </a:cubicBezTo>
                  <a:cubicBezTo>
                    <a:pt x="285662" y="16442"/>
                    <a:pt x="318370" y="36607"/>
                    <a:pt x="330967" y="68694"/>
                  </a:cubicBezTo>
                  <a:cubicBezTo>
                    <a:pt x="349058" y="114777"/>
                    <a:pt x="321325" y="171953"/>
                    <a:pt x="346725" y="214459"/>
                  </a:cubicBezTo>
                  <a:cubicBezTo>
                    <a:pt x="355848" y="229751"/>
                    <a:pt x="370674" y="240636"/>
                    <a:pt x="383063" y="253492"/>
                  </a:cubicBezTo>
                  <a:cubicBezTo>
                    <a:pt x="418415" y="290089"/>
                    <a:pt x="433344" y="344621"/>
                    <a:pt x="423962" y="394643"/>
                  </a:cubicBezTo>
                  <a:cubicBezTo>
                    <a:pt x="414579" y="444666"/>
                    <a:pt x="381819" y="489297"/>
                    <a:pt x="338068" y="515319"/>
                  </a:cubicBezTo>
                  <a:cubicBezTo>
                    <a:pt x="275553" y="552538"/>
                    <a:pt x="118332" y="585247"/>
                    <a:pt x="67895" y="51075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24" name="Google Shape;17924;p38"/>
            <p:cNvSpPr/>
            <p:nvPr/>
          </p:nvSpPr>
          <p:spPr>
            <a:xfrm>
              <a:off x="2527291" y="1654818"/>
              <a:ext cx="184259" cy="472484"/>
            </a:xfrm>
            <a:custGeom>
              <a:avLst/>
              <a:gdLst/>
              <a:ahLst/>
              <a:cxnLst/>
              <a:rect l="l" t="t" r="r" b="b"/>
              <a:pathLst>
                <a:path w="220669" h="565849" extrusionOk="0">
                  <a:moveTo>
                    <a:pt x="62308" y="565850"/>
                  </a:moveTo>
                  <a:lnTo>
                    <a:pt x="83665" y="230466"/>
                  </a:lnTo>
                  <a:lnTo>
                    <a:pt x="40951" y="154836"/>
                  </a:lnTo>
                  <a:lnTo>
                    <a:pt x="0" y="147683"/>
                  </a:lnTo>
                  <a:lnTo>
                    <a:pt x="0" y="137937"/>
                  </a:lnTo>
                  <a:lnTo>
                    <a:pt x="41832" y="143277"/>
                  </a:lnTo>
                  <a:lnTo>
                    <a:pt x="23171" y="75215"/>
                  </a:lnTo>
                  <a:lnTo>
                    <a:pt x="32035" y="75215"/>
                  </a:lnTo>
                  <a:lnTo>
                    <a:pt x="52511" y="154836"/>
                  </a:lnTo>
                  <a:lnTo>
                    <a:pt x="83665" y="209110"/>
                  </a:lnTo>
                  <a:lnTo>
                    <a:pt x="99682" y="41832"/>
                  </a:lnTo>
                  <a:lnTo>
                    <a:pt x="120106" y="0"/>
                  </a:lnTo>
                  <a:lnTo>
                    <a:pt x="127259" y="8035"/>
                  </a:lnTo>
                  <a:lnTo>
                    <a:pt x="106784" y="41832"/>
                  </a:lnTo>
                  <a:lnTo>
                    <a:pt x="137004" y="30273"/>
                  </a:lnTo>
                  <a:lnTo>
                    <a:pt x="137004" y="41832"/>
                  </a:lnTo>
                  <a:lnTo>
                    <a:pt x="110360" y="48053"/>
                  </a:lnTo>
                  <a:lnTo>
                    <a:pt x="112123" y="287383"/>
                  </a:lnTo>
                  <a:lnTo>
                    <a:pt x="180599" y="204651"/>
                  </a:lnTo>
                  <a:lnTo>
                    <a:pt x="180599" y="154836"/>
                  </a:lnTo>
                  <a:lnTo>
                    <a:pt x="186871" y="154836"/>
                  </a:lnTo>
                  <a:lnTo>
                    <a:pt x="186871" y="204651"/>
                  </a:lnTo>
                  <a:lnTo>
                    <a:pt x="209991" y="171735"/>
                  </a:lnTo>
                  <a:lnTo>
                    <a:pt x="214449" y="180599"/>
                  </a:lnTo>
                  <a:lnTo>
                    <a:pt x="190396" y="216211"/>
                  </a:lnTo>
                  <a:lnTo>
                    <a:pt x="220669" y="207295"/>
                  </a:lnTo>
                  <a:lnTo>
                    <a:pt x="220669" y="216211"/>
                  </a:lnTo>
                  <a:lnTo>
                    <a:pt x="177956" y="225542"/>
                  </a:lnTo>
                  <a:lnTo>
                    <a:pt x="115700" y="314960"/>
                  </a:lnTo>
                  <a:lnTo>
                    <a:pt x="119224" y="565850"/>
                  </a:lnTo>
                  <a:lnTo>
                    <a:pt x="62308" y="56585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925" name="Google Shape;17925;p38"/>
            <p:cNvGrpSpPr/>
            <p:nvPr/>
          </p:nvGrpSpPr>
          <p:grpSpPr>
            <a:xfrm>
              <a:off x="2467872" y="1572546"/>
              <a:ext cx="296344" cy="392359"/>
              <a:chOff x="583697" y="1572546"/>
              <a:chExt cx="296344" cy="392359"/>
            </a:xfrm>
          </p:grpSpPr>
          <p:sp>
            <p:nvSpPr>
              <p:cNvPr id="17926" name="Google Shape;17926;p38"/>
              <p:cNvSpPr/>
              <p:nvPr/>
            </p:nvSpPr>
            <p:spPr>
              <a:xfrm>
                <a:off x="583697" y="167552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7927" name="Google Shape;17927;p38"/>
              <p:cNvGrpSpPr/>
              <p:nvPr/>
            </p:nvGrpSpPr>
            <p:grpSpPr>
              <a:xfrm>
                <a:off x="598617" y="1572546"/>
                <a:ext cx="281425" cy="392359"/>
                <a:chOff x="598617" y="1572546"/>
                <a:chExt cx="281425" cy="392359"/>
              </a:xfrm>
            </p:grpSpPr>
            <p:sp>
              <p:nvSpPr>
                <p:cNvPr id="17928" name="Google Shape;17928;p38"/>
                <p:cNvSpPr/>
                <p:nvPr/>
              </p:nvSpPr>
              <p:spPr>
                <a:xfrm>
                  <a:off x="641192" y="167738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29" name="Google Shape;17929;p38"/>
                <p:cNvSpPr/>
                <p:nvPr/>
              </p:nvSpPr>
              <p:spPr>
                <a:xfrm>
                  <a:off x="652515" y="1673659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30" name="Google Shape;17930;p38"/>
                <p:cNvSpPr/>
                <p:nvPr/>
              </p:nvSpPr>
              <p:spPr>
                <a:xfrm>
                  <a:off x="682019" y="1631723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31" name="Google Shape;17931;p38"/>
                <p:cNvSpPr/>
                <p:nvPr/>
              </p:nvSpPr>
              <p:spPr>
                <a:xfrm>
                  <a:off x="695983" y="1637690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32" name="Google Shape;17932;p38"/>
                <p:cNvSpPr/>
                <p:nvPr/>
              </p:nvSpPr>
              <p:spPr>
                <a:xfrm>
                  <a:off x="609491" y="1612577"/>
                  <a:ext cx="1493" cy="1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5602" extrusionOk="0">
                      <a:moveTo>
                        <a:pt x="0" y="0"/>
                      </a:moveTo>
                      <a:cubicBezTo>
                        <a:pt x="1399" y="4665"/>
                        <a:pt x="1711" y="10679"/>
                        <a:pt x="1866" y="1560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33" name="Google Shape;17933;p38"/>
                <p:cNvSpPr/>
                <p:nvPr/>
              </p:nvSpPr>
              <p:spPr>
                <a:xfrm>
                  <a:off x="623953" y="1610547"/>
                  <a:ext cx="498" cy="1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" h="21875" extrusionOk="0">
                      <a:moveTo>
                        <a:pt x="0" y="0"/>
                      </a:moveTo>
                      <a:cubicBezTo>
                        <a:pt x="0" y="7309"/>
                        <a:pt x="104" y="14566"/>
                        <a:pt x="622" y="2187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34" name="Google Shape;17934;p38"/>
                <p:cNvSpPr/>
                <p:nvPr/>
              </p:nvSpPr>
              <p:spPr>
                <a:xfrm>
                  <a:off x="598617" y="167738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35" name="Google Shape;17935;p38"/>
                <p:cNvSpPr/>
                <p:nvPr/>
              </p:nvSpPr>
              <p:spPr>
                <a:xfrm>
                  <a:off x="738248" y="1576276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36" name="Google Shape;17936;p38"/>
                <p:cNvSpPr/>
                <p:nvPr/>
              </p:nvSpPr>
              <p:spPr>
                <a:xfrm>
                  <a:off x="749570" y="1572546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37" name="Google Shape;17937;p38"/>
                <p:cNvSpPr/>
                <p:nvPr/>
              </p:nvSpPr>
              <p:spPr>
                <a:xfrm>
                  <a:off x="680753" y="1574413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38" name="Google Shape;17938;p38"/>
                <p:cNvSpPr/>
                <p:nvPr/>
              </p:nvSpPr>
              <p:spPr>
                <a:xfrm>
                  <a:off x="764054" y="1949435"/>
                  <a:ext cx="1493" cy="1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5602" extrusionOk="0">
                      <a:moveTo>
                        <a:pt x="0" y="0"/>
                      </a:moveTo>
                      <a:cubicBezTo>
                        <a:pt x="1399" y="4665"/>
                        <a:pt x="1711" y="10679"/>
                        <a:pt x="1866" y="1560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39" name="Google Shape;17939;p38"/>
                <p:cNvSpPr/>
                <p:nvPr/>
              </p:nvSpPr>
              <p:spPr>
                <a:xfrm>
                  <a:off x="778516" y="1947405"/>
                  <a:ext cx="498" cy="1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" h="21875" extrusionOk="0">
                      <a:moveTo>
                        <a:pt x="0" y="0"/>
                      </a:moveTo>
                      <a:cubicBezTo>
                        <a:pt x="0" y="7309"/>
                        <a:pt x="104" y="14566"/>
                        <a:pt x="622" y="2187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40" name="Google Shape;17940;p38"/>
                <p:cNvSpPr/>
                <p:nvPr/>
              </p:nvSpPr>
              <p:spPr>
                <a:xfrm>
                  <a:off x="695673" y="1576276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41" name="Google Shape;17941;p38"/>
                <p:cNvSpPr/>
                <p:nvPr/>
              </p:nvSpPr>
              <p:spPr>
                <a:xfrm>
                  <a:off x="779074" y="1617560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42" name="Google Shape;17942;p38"/>
                <p:cNvSpPr/>
                <p:nvPr/>
              </p:nvSpPr>
              <p:spPr>
                <a:xfrm>
                  <a:off x="793039" y="1623528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43" name="Google Shape;17943;p38"/>
                <p:cNvSpPr/>
                <p:nvPr/>
              </p:nvSpPr>
              <p:spPr>
                <a:xfrm>
                  <a:off x="656649" y="1844798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44" name="Google Shape;17944;p38"/>
                <p:cNvSpPr/>
                <p:nvPr/>
              </p:nvSpPr>
              <p:spPr>
                <a:xfrm>
                  <a:off x="670614" y="1850765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45" name="Google Shape;17945;p38"/>
                <p:cNvSpPr/>
                <p:nvPr/>
              </p:nvSpPr>
              <p:spPr>
                <a:xfrm>
                  <a:off x="773587" y="1730135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46" name="Google Shape;17946;p38"/>
                <p:cNvSpPr/>
                <p:nvPr/>
              </p:nvSpPr>
              <p:spPr>
                <a:xfrm>
                  <a:off x="787552" y="1736103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47" name="Google Shape;17947;p38"/>
                <p:cNvSpPr/>
                <p:nvPr/>
              </p:nvSpPr>
              <p:spPr>
                <a:xfrm>
                  <a:off x="808344" y="1926410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48" name="Google Shape;17948;p38"/>
                <p:cNvSpPr/>
                <p:nvPr/>
              </p:nvSpPr>
              <p:spPr>
                <a:xfrm>
                  <a:off x="822308" y="1932378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49" name="Google Shape;17949;p38"/>
                <p:cNvSpPr/>
                <p:nvPr/>
              </p:nvSpPr>
              <p:spPr>
                <a:xfrm>
                  <a:off x="864573" y="1870963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50" name="Google Shape;17950;p38"/>
                <p:cNvSpPr/>
                <p:nvPr/>
              </p:nvSpPr>
              <p:spPr>
                <a:xfrm>
                  <a:off x="875895" y="1867233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51" name="Google Shape;17951;p38"/>
                <p:cNvSpPr/>
                <p:nvPr/>
              </p:nvSpPr>
              <p:spPr>
                <a:xfrm>
                  <a:off x="807078" y="1869100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52" name="Google Shape;17952;p38"/>
                <p:cNvSpPr/>
                <p:nvPr/>
              </p:nvSpPr>
              <p:spPr>
                <a:xfrm>
                  <a:off x="821998" y="1870963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53" name="Google Shape;17953;p38"/>
                <p:cNvSpPr/>
                <p:nvPr/>
              </p:nvSpPr>
              <p:spPr>
                <a:xfrm>
                  <a:off x="849124" y="1789698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54" name="Google Shape;17954;p38"/>
                <p:cNvSpPr/>
                <p:nvPr/>
              </p:nvSpPr>
              <p:spPr>
                <a:xfrm>
                  <a:off x="863089" y="1795665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55" name="Google Shape;17955;p38"/>
                <p:cNvSpPr/>
                <p:nvPr/>
              </p:nvSpPr>
              <p:spPr>
                <a:xfrm>
                  <a:off x="672017" y="192213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56" name="Google Shape;17956;p38"/>
                <p:cNvSpPr/>
                <p:nvPr/>
              </p:nvSpPr>
              <p:spPr>
                <a:xfrm>
                  <a:off x="683340" y="1918409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57" name="Google Shape;17957;p38"/>
                <p:cNvSpPr/>
                <p:nvPr/>
              </p:nvSpPr>
              <p:spPr>
                <a:xfrm>
                  <a:off x="614522" y="1920275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58" name="Google Shape;17958;p38"/>
                <p:cNvSpPr/>
                <p:nvPr/>
              </p:nvSpPr>
              <p:spPr>
                <a:xfrm>
                  <a:off x="629442" y="192213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sp>
        <p:nvSpPr>
          <p:cNvPr id="17959" name="Google Shape;17959;p38"/>
          <p:cNvSpPr/>
          <p:nvPr/>
        </p:nvSpPr>
        <p:spPr>
          <a:xfrm>
            <a:off x="460815" y="6048493"/>
            <a:ext cx="261491" cy="631999"/>
          </a:xfrm>
          <a:custGeom>
            <a:avLst/>
            <a:gdLst/>
            <a:ahLst/>
            <a:cxnLst/>
            <a:rect l="l" t="t" r="r" b="b"/>
            <a:pathLst>
              <a:path w="234872" h="567664" extrusionOk="0">
                <a:moveTo>
                  <a:pt x="103518" y="567664"/>
                </a:moveTo>
                <a:lnTo>
                  <a:pt x="114663" y="302260"/>
                </a:lnTo>
                <a:lnTo>
                  <a:pt x="34523" y="221188"/>
                </a:lnTo>
                <a:lnTo>
                  <a:pt x="5598" y="238346"/>
                </a:lnTo>
                <a:lnTo>
                  <a:pt x="0" y="228548"/>
                </a:lnTo>
                <a:lnTo>
                  <a:pt x="31154" y="211338"/>
                </a:lnTo>
                <a:lnTo>
                  <a:pt x="10004" y="143743"/>
                </a:lnTo>
                <a:lnTo>
                  <a:pt x="16691" y="137627"/>
                </a:lnTo>
                <a:lnTo>
                  <a:pt x="31154" y="179407"/>
                </a:lnTo>
                <a:lnTo>
                  <a:pt x="38981" y="143743"/>
                </a:lnTo>
                <a:lnTo>
                  <a:pt x="45668" y="143743"/>
                </a:lnTo>
                <a:lnTo>
                  <a:pt x="35612" y="196565"/>
                </a:lnTo>
                <a:lnTo>
                  <a:pt x="43439" y="217455"/>
                </a:lnTo>
                <a:lnTo>
                  <a:pt x="114663" y="289975"/>
                </a:lnTo>
                <a:lnTo>
                  <a:pt x="123579" y="62671"/>
                </a:lnTo>
                <a:lnTo>
                  <a:pt x="90144" y="28251"/>
                </a:lnTo>
                <a:lnTo>
                  <a:pt x="92373" y="20890"/>
                </a:lnTo>
                <a:lnTo>
                  <a:pt x="123579" y="52822"/>
                </a:lnTo>
                <a:lnTo>
                  <a:pt x="161420" y="0"/>
                </a:lnTo>
                <a:lnTo>
                  <a:pt x="166966" y="9849"/>
                </a:lnTo>
                <a:lnTo>
                  <a:pt x="131354" y="66351"/>
                </a:lnTo>
                <a:lnTo>
                  <a:pt x="134672" y="239590"/>
                </a:lnTo>
                <a:lnTo>
                  <a:pt x="229274" y="143743"/>
                </a:lnTo>
                <a:lnTo>
                  <a:pt x="234872" y="156651"/>
                </a:lnTo>
                <a:lnTo>
                  <a:pt x="210353" y="179407"/>
                </a:lnTo>
                <a:lnTo>
                  <a:pt x="234872" y="179407"/>
                </a:lnTo>
                <a:lnTo>
                  <a:pt x="234872" y="189204"/>
                </a:lnTo>
                <a:lnTo>
                  <a:pt x="202578" y="189204"/>
                </a:lnTo>
                <a:lnTo>
                  <a:pt x="138041" y="259236"/>
                </a:lnTo>
                <a:lnTo>
                  <a:pt x="140270" y="366123"/>
                </a:lnTo>
                <a:lnTo>
                  <a:pt x="173653" y="358762"/>
                </a:lnTo>
                <a:lnTo>
                  <a:pt x="174741" y="367367"/>
                </a:lnTo>
                <a:lnTo>
                  <a:pt x="142499" y="379652"/>
                </a:lnTo>
                <a:lnTo>
                  <a:pt x="145817" y="567664"/>
                </a:lnTo>
                <a:lnTo>
                  <a:pt x="103518" y="56766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7960" name="Google Shape;17960;p38"/>
          <p:cNvGrpSpPr/>
          <p:nvPr/>
        </p:nvGrpSpPr>
        <p:grpSpPr>
          <a:xfrm rot="2092537">
            <a:off x="575804" y="5204502"/>
            <a:ext cx="239913" cy="241007"/>
            <a:chOff x="62450" y="3879120"/>
            <a:chExt cx="179934" cy="180754"/>
          </a:xfrm>
        </p:grpSpPr>
        <p:sp>
          <p:nvSpPr>
            <p:cNvPr id="17961" name="Google Shape;17961;p38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62" name="Google Shape;17962;p38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963" name="Google Shape;17963;p38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7964" name="Google Shape;17964;p38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65" name="Google Shape;17965;p38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66" name="Google Shape;17966;p38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67" name="Google Shape;17967;p38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68" name="Google Shape;17968;p38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69" name="Google Shape;17969;p38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70" name="Google Shape;17970;p38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71" name="Google Shape;17971;p38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7972" name="Google Shape;17972;p38"/>
          <p:cNvGrpSpPr/>
          <p:nvPr/>
        </p:nvGrpSpPr>
        <p:grpSpPr>
          <a:xfrm>
            <a:off x="106208" y="6165404"/>
            <a:ext cx="166817" cy="169525"/>
            <a:chOff x="4960130" y="3783548"/>
            <a:chExt cx="125113" cy="127144"/>
          </a:xfrm>
        </p:grpSpPr>
        <p:sp>
          <p:nvSpPr>
            <p:cNvPr id="17973" name="Google Shape;17973;p38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74" name="Google Shape;17974;p38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975" name="Google Shape;17975;p38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17976" name="Google Shape;17976;p38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77" name="Google Shape;17977;p38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78" name="Google Shape;17978;p38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79" name="Google Shape;17979;p38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80" name="Google Shape;17980;p38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81" name="Google Shape;17981;p38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82" name="Google Shape;17982;p38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83" name="Google Shape;17983;p38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84" name="Google Shape;17984;p38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7985" name="Google Shape;17985;p38"/>
          <p:cNvGrpSpPr/>
          <p:nvPr/>
        </p:nvGrpSpPr>
        <p:grpSpPr>
          <a:xfrm>
            <a:off x="1085661" y="5982516"/>
            <a:ext cx="448244" cy="763957"/>
            <a:chOff x="3499513" y="1600825"/>
            <a:chExt cx="336183" cy="572968"/>
          </a:xfrm>
        </p:grpSpPr>
        <p:sp>
          <p:nvSpPr>
            <p:cNvPr id="17986" name="Google Shape;17986;p38"/>
            <p:cNvSpPr/>
            <p:nvPr/>
          </p:nvSpPr>
          <p:spPr>
            <a:xfrm>
              <a:off x="3499513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87" name="Google Shape;17987;p38"/>
            <p:cNvSpPr/>
            <p:nvPr/>
          </p:nvSpPr>
          <p:spPr>
            <a:xfrm>
              <a:off x="3499638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88" name="Google Shape;17988;p38"/>
            <p:cNvSpPr/>
            <p:nvPr/>
          </p:nvSpPr>
          <p:spPr>
            <a:xfrm>
              <a:off x="3641885" y="2072515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989" name="Google Shape;17989;p38"/>
            <p:cNvGrpSpPr/>
            <p:nvPr/>
          </p:nvGrpSpPr>
          <p:grpSpPr>
            <a:xfrm>
              <a:off x="3530493" y="1636292"/>
              <a:ext cx="293400" cy="436481"/>
              <a:chOff x="3093722" y="4286030"/>
              <a:chExt cx="293400" cy="436481"/>
            </a:xfrm>
          </p:grpSpPr>
          <p:sp>
            <p:nvSpPr>
              <p:cNvPr id="17990" name="Google Shape;17990;p38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91" name="Google Shape;17991;p38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92" name="Google Shape;17992;p38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93" name="Google Shape;17993;p38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7994" name="Google Shape;17994;p38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17995" name="Google Shape;17995;p38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96" name="Google Shape;17996;p38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997" name="Google Shape;17997;p38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17998" name="Google Shape;17998;p38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99" name="Google Shape;17999;p38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8000" name="Google Shape;18000;p38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01" name="Google Shape;18001;p38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02" name="Google Shape;18002;p38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03" name="Google Shape;18003;p38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04" name="Google Shape;18004;p38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05" name="Google Shape;18005;p38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06" name="Google Shape;18006;p38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07" name="Google Shape;18007;p38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08" name="Google Shape;18008;p38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09" name="Google Shape;18009;p38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10" name="Google Shape;18010;p38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11" name="Google Shape;18011;p38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12" name="Google Shape;18012;p38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13" name="Google Shape;18013;p38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14" name="Google Shape;18014;p38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15" name="Google Shape;18015;p38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16" name="Google Shape;18016;p38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17" name="Google Shape;18017;p38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18" name="Google Shape;18018;p38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19" name="Google Shape;18019;p38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20" name="Google Shape;18020;p38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21" name="Google Shape;18021;p38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22" name="Google Shape;18022;p38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23" name="Google Shape;18023;p38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24" name="Google Shape;18024;p38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25" name="Google Shape;18025;p38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26" name="Google Shape;18026;p38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27" name="Google Shape;18027;p38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28" name="Google Shape;18028;p38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29" name="Google Shape;18029;p38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30" name="Google Shape;18030;p38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31" name="Google Shape;18031;p38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32" name="Google Shape;18032;p38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33" name="Google Shape;18033;p38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34" name="Google Shape;18034;p38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35" name="Google Shape;18035;p38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36" name="Google Shape;18036;p38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37" name="Google Shape;18037;p38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38" name="Google Shape;18038;p38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39" name="Google Shape;18039;p38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40" name="Google Shape;18040;p38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41" name="Google Shape;18041;p38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42" name="Google Shape;18042;p38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43" name="Google Shape;18043;p38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44" name="Google Shape;18044;p38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45" name="Google Shape;18045;p38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46" name="Google Shape;18046;p38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47" name="Google Shape;18047;p38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8048" name="Google Shape;18048;p38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18049" name="Google Shape;18049;p38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050" name="Google Shape;18050;p38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8051" name="Google Shape;18051;p38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18052" name="Google Shape;18052;p38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053" name="Google Shape;18053;p38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8054" name="Google Shape;18054;p38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18055" name="Google Shape;18055;p38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056" name="Google Shape;18056;p38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8057" name="Google Shape;18057;p38"/>
          <p:cNvGrpSpPr/>
          <p:nvPr/>
        </p:nvGrpSpPr>
        <p:grpSpPr>
          <a:xfrm>
            <a:off x="8531061" y="5863959"/>
            <a:ext cx="448244" cy="763957"/>
            <a:chOff x="3499513" y="1600825"/>
            <a:chExt cx="336183" cy="572968"/>
          </a:xfrm>
        </p:grpSpPr>
        <p:sp>
          <p:nvSpPr>
            <p:cNvPr id="18058" name="Google Shape;18058;p38"/>
            <p:cNvSpPr/>
            <p:nvPr/>
          </p:nvSpPr>
          <p:spPr>
            <a:xfrm>
              <a:off x="3499513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59" name="Google Shape;18059;p38"/>
            <p:cNvSpPr/>
            <p:nvPr/>
          </p:nvSpPr>
          <p:spPr>
            <a:xfrm>
              <a:off x="3499638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60" name="Google Shape;18060;p38"/>
            <p:cNvSpPr/>
            <p:nvPr/>
          </p:nvSpPr>
          <p:spPr>
            <a:xfrm>
              <a:off x="3641885" y="2072515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061" name="Google Shape;18061;p38"/>
            <p:cNvGrpSpPr/>
            <p:nvPr/>
          </p:nvGrpSpPr>
          <p:grpSpPr>
            <a:xfrm>
              <a:off x="3530493" y="1636292"/>
              <a:ext cx="293400" cy="436481"/>
              <a:chOff x="3093722" y="4286030"/>
              <a:chExt cx="293400" cy="436481"/>
            </a:xfrm>
          </p:grpSpPr>
          <p:sp>
            <p:nvSpPr>
              <p:cNvPr id="18062" name="Google Shape;18062;p38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63" name="Google Shape;18063;p38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64" name="Google Shape;18064;p38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65" name="Google Shape;18065;p38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8066" name="Google Shape;18066;p38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18067" name="Google Shape;18067;p38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068" name="Google Shape;18068;p38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8069" name="Google Shape;18069;p38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18070" name="Google Shape;18070;p38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071" name="Google Shape;18071;p38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8072" name="Google Shape;18072;p38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73" name="Google Shape;18073;p38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74" name="Google Shape;18074;p38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75" name="Google Shape;18075;p38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76" name="Google Shape;18076;p38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77" name="Google Shape;18077;p38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78" name="Google Shape;18078;p38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79" name="Google Shape;18079;p38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80" name="Google Shape;18080;p38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81" name="Google Shape;18081;p38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82" name="Google Shape;18082;p38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83" name="Google Shape;18083;p38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84" name="Google Shape;18084;p38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85" name="Google Shape;18085;p38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86" name="Google Shape;18086;p38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87" name="Google Shape;18087;p38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88" name="Google Shape;18088;p38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89" name="Google Shape;18089;p38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90" name="Google Shape;18090;p38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91" name="Google Shape;18091;p38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92" name="Google Shape;18092;p38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93" name="Google Shape;18093;p38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94" name="Google Shape;18094;p38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95" name="Google Shape;18095;p38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96" name="Google Shape;18096;p38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97" name="Google Shape;18097;p38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98" name="Google Shape;18098;p38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99" name="Google Shape;18099;p38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00" name="Google Shape;18100;p38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01" name="Google Shape;18101;p38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02" name="Google Shape;18102;p38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03" name="Google Shape;18103;p38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04" name="Google Shape;18104;p38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05" name="Google Shape;18105;p38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06" name="Google Shape;18106;p38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07" name="Google Shape;18107;p38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08" name="Google Shape;18108;p38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09" name="Google Shape;18109;p38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10" name="Google Shape;18110;p38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11" name="Google Shape;18111;p38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12" name="Google Shape;18112;p38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13" name="Google Shape;18113;p38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14" name="Google Shape;18114;p38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15" name="Google Shape;18115;p38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16" name="Google Shape;18116;p38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17" name="Google Shape;18117;p38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18" name="Google Shape;18118;p38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19" name="Google Shape;18119;p38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8120" name="Google Shape;18120;p38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18121" name="Google Shape;18121;p38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122" name="Google Shape;18122;p38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8123" name="Google Shape;18123;p38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18124" name="Google Shape;18124;p38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125" name="Google Shape;18125;p38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8126" name="Google Shape;18126;p38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18127" name="Google Shape;18127;p38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128" name="Google Shape;18128;p38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8129" name="Google Shape;18129;p38"/>
          <p:cNvGrpSpPr/>
          <p:nvPr/>
        </p:nvGrpSpPr>
        <p:grpSpPr>
          <a:xfrm>
            <a:off x="9674686" y="5593716"/>
            <a:ext cx="448244" cy="763957"/>
            <a:chOff x="3499513" y="1600825"/>
            <a:chExt cx="336183" cy="572968"/>
          </a:xfrm>
        </p:grpSpPr>
        <p:sp>
          <p:nvSpPr>
            <p:cNvPr id="18130" name="Google Shape;18130;p38"/>
            <p:cNvSpPr/>
            <p:nvPr/>
          </p:nvSpPr>
          <p:spPr>
            <a:xfrm>
              <a:off x="3499513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31" name="Google Shape;18131;p38"/>
            <p:cNvSpPr/>
            <p:nvPr/>
          </p:nvSpPr>
          <p:spPr>
            <a:xfrm>
              <a:off x="3499638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32" name="Google Shape;18132;p38"/>
            <p:cNvSpPr/>
            <p:nvPr/>
          </p:nvSpPr>
          <p:spPr>
            <a:xfrm>
              <a:off x="3641885" y="2072515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133" name="Google Shape;18133;p38"/>
            <p:cNvGrpSpPr/>
            <p:nvPr/>
          </p:nvGrpSpPr>
          <p:grpSpPr>
            <a:xfrm>
              <a:off x="3530493" y="1636292"/>
              <a:ext cx="293400" cy="436481"/>
              <a:chOff x="3093722" y="4286030"/>
              <a:chExt cx="293400" cy="436481"/>
            </a:xfrm>
          </p:grpSpPr>
          <p:sp>
            <p:nvSpPr>
              <p:cNvPr id="18134" name="Google Shape;18134;p38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35" name="Google Shape;18135;p38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36" name="Google Shape;18136;p38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37" name="Google Shape;18137;p38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8138" name="Google Shape;18138;p38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18139" name="Google Shape;18139;p38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140" name="Google Shape;18140;p38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8141" name="Google Shape;18141;p38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18142" name="Google Shape;18142;p38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143" name="Google Shape;18143;p38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8144" name="Google Shape;18144;p38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45" name="Google Shape;18145;p38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46" name="Google Shape;18146;p38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47" name="Google Shape;18147;p38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48" name="Google Shape;18148;p38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49" name="Google Shape;18149;p38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50" name="Google Shape;18150;p38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51" name="Google Shape;18151;p38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52" name="Google Shape;18152;p38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53" name="Google Shape;18153;p38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54" name="Google Shape;18154;p38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55" name="Google Shape;18155;p38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56" name="Google Shape;18156;p38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57" name="Google Shape;18157;p38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58" name="Google Shape;18158;p38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59" name="Google Shape;18159;p38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60" name="Google Shape;18160;p38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61" name="Google Shape;18161;p38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62" name="Google Shape;18162;p38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63" name="Google Shape;18163;p38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64" name="Google Shape;18164;p38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65" name="Google Shape;18165;p38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66" name="Google Shape;18166;p38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67" name="Google Shape;18167;p38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68" name="Google Shape;18168;p38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69" name="Google Shape;18169;p38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70" name="Google Shape;18170;p38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71" name="Google Shape;18171;p38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72" name="Google Shape;18172;p38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73" name="Google Shape;18173;p38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74" name="Google Shape;18174;p38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75" name="Google Shape;18175;p38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76" name="Google Shape;18176;p38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77" name="Google Shape;18177;p38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78" name="Google Shape;18178;p38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79" name="Google Shape;18179;p38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80" name="Google Shape;18180;p38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81" name="Google Shape;18181;p38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82" name="Google Shape;18182;p38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83" name="Google Shape;18183;p38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84" name="Google Shape;18184;p38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85" name="Google Shape;18185;p38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86" name="Google Shape;18186;p38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87" name="Google Shape;18187;p38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88" name="Google Shape;18188;p38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89" name="Google Shape;18189;p38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90" name="Google Shape;18190;p38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91" name="Google Shape;18191;p38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8192" name="Google Shape;18192;p38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18193" name="Google Shape;18193;p38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194" name="Google Shape;18194;p38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8195" name="Google Shape;18195;p38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18196" name="Google Shape;18196;p38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197" name="Google Shape;18197;p38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8198" name="Google Shape;18198;p38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18199" name="Google Shape;18199;p38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200" name="Google Shape;18200;p38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8201" name="Google Shape;18201;p38"/>
          <p:cNvGrpSpPr/>
          <p:nvPr/>
        </p:nvGrpSpPr>
        <p:grpSpPr>
          <a:xfrm>
            <a:off x="9389973" y="5792444"/>
            <a:ext cx="455943" cy="835473"/>
            <a:chOff x="2925867" y="1503775"/>
            <a:chExt cx="341957" cy="626605"/>
          </a:xfrm>
        </p:grpSpPr>
        <p:sp>
          <p:nvSpPr>
            <p:cNvPr id="18202" name="Google Shape;18202;p38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03" name="Google Shape;18203;p38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04" name="Google Shape;18204;p38"/>
            <p:cNvSpPr/>
            <p:nvPr/>
          </p:nvSpPr>
          <p:spPr>
            <a:xfrm>
              <a:off x="2990316" y="1656380"/>
              <a:ext cx="196118" cy="473999"/>
            </a:xfrm>
            <a:custGeom>
              <a:avLst/>
              <a:gdLst/>
              <a:ahLst/>
              <a:cxnLst/>
              <a:rect l="l" t="t" r="r" b="b"/>
              <a:pathLst>
                <a:path w="234872" h="567664" extrusionOk="0">
                  <a:moveTo>
                    <a:pt x="103518" y="567664"/>
                  </a:moveTo>
                  <a:lnTo>
                    <a:pt x="114663" y="302260"/>
                  </a:lnTo>
                  <a:lnTo>
                    <a:pt x="34523" y="221188"/>
                  </a:lnTo>
                  <a:lnTo>
                    <a:pt x="5598" y="238346"/>
                  </a:lnTo>
                  <a:lnTo>
                    <a:pt x="0" y="228548"/>
                  </a:lnTo>
                  <a:lnTo>
                    <a:pt x="31154" y="211338"/>
                  </a:lnTo>
                  <a:lnTo>
                    <a:pt x="10004" y="143743"/>
                  </a:lnTo>
                  <a:lnTo>
                    <a:pt x="16691" y="137627"/>
                  </a:lnTo>
                  <a:lnTo>
                    <a:pt x="31154" y="179407"/>
                  </a:lnTo>
                  <a:lnTo>
                    <a:pt x="38981" y="143743"/>
                  </a:lnTo>
                  <a:lnTo>
                    <a:pt x="45668" y="143743"/>
                  </a:lnTo>
                  <a:lnTo>
                    <a:pt x="35612" y="196565"/>
                  </a:lnTo>
                  <a:lnTo>
                    <a:pt x="43439" y="217455"/>
                  </a:lnTo>
                  <a:lnTo>
                    <a:pt x="114663" y="289975"/>
                  </a:lnTo>
                  <a:lnTo>
                    <a:pt x="123579" y="62671"/>
                  </a:lnTo>
                  <a:lnTo>
                    <a:pt x="90144" y="28251"/>
                  </a:lnTo>
                  <a:lnTo>
                    <a:pt x="92373" y="20890"/>
                  </a:lnTo>
                  <a:lnTo>
                    <a:pt x="123579" y="52822"/>
                  </a:lnTo>
                  <a:lnTo>
                    <a:pt x="161420" y="0"/>
                  </a:lnTo>
                  <a:lnTo>
                    <a:pt x="166966" y="9849"/>
                  </a:lnTo>
                  <a:lnTo>
                    <a:pt x="131354" y="66351"/>
                  </a:lnTo>
                  <a:lnTo>
                    <a:pt x="134672" y="239590"/>
                  </a:lnTo>
                  <a:lnTo>
                    <a:pt x="229274" y="143743"/>
                  </a:lnTo>
                  <a:lnTo>
                    <a:pt x="234872" y="156651"/>
                  </a:lnTo>
                  <a:lnTo>
                    <a:pt x="210353" y="179407"/>
                  </a:lnTo>
                  <a:lnTo>
                    <a:pt x="234872" y="179407"/>
                  </a:lnTo>
                  <a:lnTo>
                    <a:pt x="234872" y="189204"/>
                  </a:lnTo>
                  <a:lnTo>
                    <a:pt x="202578" y="189204"/>
                  </a:lnTo>
                  <a:lnTo>
                    <a:pt x="138041" y="259236"/>
                  </a:lnTo>
                  <a:lnTo>
                    <a:pt x="140270" y="366123"/>
                  </a:lnTo>
                  <a:lnTo>
                    <a:pt x="173653" y="358762"/>
                  </a:lnTo>
                  <a:lnTo>
                    <a:pt x="174741" y="367367"/>
                  </a:lnTo>
                  <a:lnTo>
                    <a:pt x="142499" y="379652"/>
                  </a:lnTo>
                  <a:lnTo>
                    <a:pt x="145817" y="567664"/>
                  </a:lnTo>
                  <a:lnTo>
                    <a:pt x="103518" y="56766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205" name="Google Shape;18205;p38"/>
            <p:cNvGrpSpPr/>
            <p:nvPr/>
          </p:nvGrpSpPr>
          <p:grpSpPr>
            <a:xfrm>
              <a:off x="2961011" y="1572092"/>
              <a:ext cx="255381" cy="407358"/>
              <a:chOff x="1076836" y="1572092"/>
              <a:chExt cx="255381" cy="407358"/>
            </a:xfrm>
          </p:grpSpPr>
          <p:sp>
            <p:nvSpPr>
              <p:cNvPr id="18206" name="Google Shape;18206;p38"/>
              <p:cNvSpPr/>
              <p:nvPr/>
            </p:nvSpPr>
            <p:spPr>
              <a:xfrm>
                <a:off x="1217967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07" name="Google Shape;18207;p38"/>
              <p:cNvSpPr/>
              <p:nvPr/>
            </p:nvSpPr>
            <p:spPr>
              <a:xfrm>
                <a:off x="1229290" y="1616059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08" name="Google Shape;18208;p38"/>
              <p:cNvSpPr/>
              <p:nvPr/>
            </p:nvSpPr>
            <p:spPr>
              <a:xfrm>
                <a:off x="1160472" y="161792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09" name="Google Shape;18209;p38"/>
              <p:cNvSpPr/>
              <p:nvPr/>
            </p:nvSpPr>
            <p:spPr>
              <a:xfrm>
                <a:off x="1258794" y="1574123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10" name="Google Shape;18210;p38"/>
              <p:cNvSpPr/>
              <p:nvPr/>
            </p:nvSpPr>
            <p:spPr>
              <a:xfrm>
                <a:off x="1272758" y="1580090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11" name="Google Shape;18211;p38"/>
              <p:cNvSpPr/>
              <p:nvPr/>
            </p:nvSpPr>
            <p:spPr>
              <a:xfrm>
                <a:off x="1183873" y="1574123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12" name="Google Shape;18212;p38"/>
              <p:cNvSpPr/>
              <p:nvPr/>
            </p:nvSpPr>
            <p:spPr>
              <a:xfrm>
                <a:off x="1198335" y="1572092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13" name="Google Shape;18213;p38"/>
              <p:cNvSpPr/>
              <p:nvPr/>
            </p:nvSpPr>
            <p:spPr>
              <a:xfrm>
                <a:off x="1313807" y="1730506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14" name="Google Shape;18214;p38"/>
              <p:cNvSpPr/>
              <p:nvPr/>
            </p:nvSpPr>
            <p:spPr>
              <a:xfrm>
                <a:off x="1329949" y="1731253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15" name="Google Shape;18215;p38"/>
              <p:cNvSpPr/>
              <p:nvPr/>
            </p:nvSpPr>
            <p:spPr>
              <a:xfrm>
                <a:off x="1254371" y="17182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16" name="Google Shape;18216;p38"/>
              <p:cNvSpPr/>
              <p:nvPr/>
            </p:nvSpPr>
            <p:spPr>
              <a:xfrm>
                <a:off x="1268336" y="17241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17" name="Google Shape;18217;p38"/>
              <p:cNvSpPr/>
              <p:nvPr/>
            </p:nvSpPr>
            <p:spPr>
              <a:xfrm>
                <a:off x="1176601" y="17762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18" name="Google Shape;18218;p38"/>
              <p:cNvSpPr/>
              <p:nvPr/>
            </p:nvSpPr>
            <p:spPr>
              <a:xfrm>
                <a:off x="1164625" y="17783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8219" name="Google Shape;18219;p38"/>
              <p:cNvGrpSpPr/>
              <p:nvPr/>
            </p:nvGrpSpPr>
            <p:grpSpPr>
              <a:xfrm>
                <a:off x="1141018" y="1704383"/>
                <a:ext cx="13482" cy="17486"/>
                <a:chOff x="5608612" y="5510556"/>
                <a:chExt cx="16865" cy="21874"/>
              </a:xfrm>
            </p:grpSpPr>
            <p:sp>
              <p:nvSpPr>
                <p:cNvPr id="18220" name="Google Shape;18220;p38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221" name="Google Shape;18221;p38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8222" name="Google Shape;18222;p38"/>
              <p:cNvGrpSpPr/>
              <p:nvPr/>
            </p:nvGrpSpPr>
            <p:grpSpPr>
              <a:xfrm>
                <a:off x="1076836" y="1783207"/>
                <a:ext cx="13523" cy="17486"/>
                <a:chOff x="5615144" y="5636104"/>
                <a:chExt cx="16917" cy="21874"/>
              </a:xfrm>
            </p:grpSpPr>
            <p:sp>
              <p:nvSpPr>
                <p:cNvPr id="18223" name="Google Shape;18223;p38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224" name="Google Shape;18224;p38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8225" name="Google Shape;18225;p38"/>
              <p:cNvSpPr/>
              <p:nvPr/>
            </p:nvSpPr>
            <p:spPr>
              <a:xfrm>
                <a:off x="1253396" y="18813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26" name="Google Shape;18226;p38"/>
              <p:cNvSpPr/>
              <p:nvPr/>
            </p:nvSpPr>
            <p:spPr>
              <a:xfrm>
                <a:off x="1267361" y="18872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27" name="Google Shape;18227;p38"/>
              <p:cNvSpPr/>
              <p:nvPr/>
            </p:nvSpPr>
            <p:spPr>
              <a:xfrm>
                <a:off x="1149171" y="1912439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28" name="Google Shape;18228;p38"/>
              <p:cNvSpPr/>
              <p:nvPr/>
            </p:nvSpPr>
            <p:spPr>
              <a:xfrm>
                <a:off x="1163136" y="1918406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29" name="Google Shape;18229;p38"/>
              <p:cNvSpPr/>
              <p:nvPr/>
            </p:nvSpPr>
            <p:spPr>
              <a:xfrm>
                <a:off x="1279107" y="195548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30" name="Google Shape;18230;p38"/>
              <p:cNvSpPr/>
              <p:nvPr/>
            </p:nvSpPr>
            <p:spPr>
              <a:xfrm>
                <a:off x="1295249" y="1956228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31" name="Google Shape;18231;p38"/>
              <p:cNvSpPr/>
              <p:nvPr/>
            </p:nvSpPr>
            <p:spPr>
              <a:xfrm>
                <a:off x="1175392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232" name="Google Shape;18232;p38"/>
          <p:cNvSpPr/>
          <p:nvPr/>
        </p:nvSpPr>
        <p:spPr>
          <a:xfrm>
            <a:off x="11122813" y="6048493"/>
            <a:ext cx="261491" cy="631999"/>
          </a:xfrm>
          <a:custGeom>
            <a:avLst/>
            <a:gdLst/>
            <a:ahLst/>
            <a:cxnLst/>
            <a:rect l="l" t="t" r="r" b="b"/>
            <a:pathLst>
              <a:path w="234872" h="567664" extrusionOk="0">
                <a:moveTo>
                  <a:pt x="103518" y="567664"/>
                </a:moveTo>
                <a:lnTo>
                  <a:pt x="114663" y="302260"/>
                </a:lnTo>
                <a:lnTo>
                  <a:pt x="34523" y="221188"/>
                </a:lnTo>
                <a:lnTo>
                  <a:pt x="5598" y="238346"/>
                </a:lnTo>
                <a:lnTo>
                  <a:pt x="0" y="228548"/>
                </a:lnTo>
                <a:lnTo>
                  <a:pt x="31154" y="211338"/>
                </a:lnTo>
                <a:lnTo>
                  <a:pt x="10004" y="143743"/>
                </a:lnTo>
                <a:lnTo>
                  <a:pt x="16691" y="137627"/>
                </a:lnTo>
                <a:lnTo>
                  <a:pt x="31154" y="179407"/>
                </a:lnTo>
                <a:lnTo>
                  <a:pt x="38981" y="143743"/>
                </a:lnTo>
                <a:lnTo>
                  <a:pt x="45668" y="143743"/>
                </a:lnTo>
                <a:lnTo>
                  <a:pt x="35612" y="196565"/>
                </a:lnTo>
                <a:lnTo>
                  <a:pt x="43439" y="217455"/>
                </a:lnTo>
                <a:lnTo>
                  <a:pt x="114663" y="289975"/>
                </a:lnTo>
                <a:lnTo>
                  <a:pt x="123579" y="62671"/>
                </a:lnTo>
                <a:lnTo>
                  <a:pt x="90144" y="28251"/>
                </a:lnTo>
                <a:lnTo>
                  <a:pt x="92373" y="20890"/>
                </a:lnTo>
                <a:lnTo>
                  <a:pt x="123579" y="52822"/>
                </a:lnTo>
                <a:lnTo>
                  <a:pt x="161420" y="0"/>
                </a:lnTo>
                <a:lnTo>
                  <a:pt x="166966" y="9849"/>
                </a:lnTo>
                <a:lnTo>
                  <a:pt x="131354" y="66351"/>
                </a:lnTo>
                <a:lnTo>
                  <a:pt x="134672" y="239590"/>
                </a:lnTo>
                <a:lnTo>
                  <a:pt x="229274" y="143743"/>
                </a:lnTo>
                <a:lnTo>
                  <a:pt x="234872" y="156651"/>
                </a:lnTo>
                <a:lnTo>
                  <a:pt x="210353" y="179407"/>
                </a:lnTo>
                <a:lnTo>
                  <a:pt x="234872" y="179407"/>
                </a:lnTo>
                <a:lnTo>
                  <a:pt x="234872" y="189204"/>
                </a:lnTo>
                <a:lnTo>
                  <a:pt x="202578" y="189204"/>
                </a:lnTo>
                <a:lnTo>
                  <a:pt x="138041" y="259236"/>
                </a:lnTo>
                <a:lnTo>
                  <a:pt x="140270" y="366123"/>
                </a:lnTo>
                <a:lnTo>
                  <a:pt x="173653" y="358762"/>
                </a:lnTo>
                <a:lnTo>
                  <a:pt x="174741" y="367367"/>
                </a:lnTo>
                <a:lnTo>
                  <a:pt x="142499" y="379652"/>
                </a:lnTo>
                <a:lnTo>
                  <a:pt x="145817" y="567664"/>
                </a:lnTo>
                <a:lnTo>
                  <a:pt x="103518" y="56766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8233" name="Google Shape;18233;p38"/>
          <p:cNvGrpSpPr/>
          <p:nvPr/>
        </p:nvGrpSpPr>
        <p:grpSpPr>
          <a:xfrm>
            <a:off x="10581594" y="6511297"/>
            <a:ext cx="541556" cy="231151"/>
            <a:chOff x="6363407" y="3433047"/>
            <a:chExt cx="406167" cy="173363"/>
          </a:xfrm>
        </p:grpSpPr>
        <p:sp>
          <p:nvSpPr>
            <p:cNvPr id="18234" name="Google Shape;18234;p38"/>
            <p:cNvSpPr/>
            <p:nvPr/>
          </p:nvSpPr>
          <p:spPr>
            <a:xfrm rot="69792">
              <a:off x="6365043" y="3437120"/>
              <a:ext cx="402896" cy="165218"/>
            </a:xfrm>
            <a:custGeom>
              <a:avLst/>
              <a:gdLst/>
              <a:ahLst/>
              <a:cxnLst/>
              <a:rect l="l" t="t" r="r" b="b"/>
              <a:pathLst>
                <a:path w="817895" h="335399" extrusionOk="0">
                  <a:moveTo>
                    <a:pt x="14012" y="335400"/>
                  </a:moveTo>
                  <a:cubicBezTo>
                    <a:pt x="-11388" y="285896"/>
                    <a:pt x="-2058" y="218923"/>
                    <a:pt x="40397" y="182948"/>
                  </a:cubicBezTo>
                  <a:cubicBezTo>
                    <a:pt x="82851" y="146973"/>
                    <a:pt x="155733" y="151639"/>
                    <a:pt x="188650" y="196529"/>
                  </a:cubicBezTo>
                  <a:cubicBezTo>
                    <a:pt x="186213" y="154541"/>
                    <a:pt x="203890" y="108821"/>
                    <a:pt x="241160" y="89331"/>
                  </a:cubicBezTo>
                  <a:cubicBezTo>
                    <a:pt x="278430" y="69840"/>
                    <a:pt x="333792" y="88553"/>
                    <a:pt x="342346" y="129764"/>
                  </a:cubicBezTo>
                  <a:cubicBezTo>
                    <a:pt x="346441" y="93011"/>
                    <a:pt x="360333" y="56311"/>
                    <a:pt x="386925" y="30652"/>
                  </a:cubicBezTo>
                  <a:cubicBezTo>
                    <a:pt x="413569" y="4992"/>
                    <a:pt x="454157" y="-7552"/>
                    <a:pt x="488992" y="4785"/>
                  </a:cubicBezTo>
                  <a:cubicBezTo>
                    <a:pt x="521804" y="16448"/>
                    <a:pt x="544509" y="47706"/>
                    <a:pt x="554824" y="80933"/>
                  </a:cubicBezTo>
                  <a:cubicBezTo>
                    <a:pt x="565140" y="114161"/>
                    <a:pt x="564932" y="149617"/>
                    <a:pt x="564622" y="184451"/>
                  </a:cubicBezTo>
                  <a:cubicBezTo>
                    <a:pt x="581675" y="156615"/>
                    <a:pt x="617961" y="142153"/>
                    <a:pt x="649478" y="150550"/>
                  </a:cubicBezTo>
                  <a:cubicBezTo>
                    <a:pt x="681047" y="158948"/>
                    <a:pt x="705255" y="189583"/>
                    <a:pt x="706187" y="222240"/>
                  </a:cubicBezTo>
                  <a:cubicBezTo>
                    <a:pt x="734127" y="205290"/>
                    <a:pt x="773316" y="209903"/>
                    <a:pt x="796539" y="232918"/>
                  </a:cubicBezTo>
                  <a:cubicBezTo>
                    <a:pt x="819762" y="255934"/>
                    <a:pt x="824738" y="295071"/>
                    <a:pt x="808047" y="323166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35" name="Google Shape;18235;p38"/>
            <p:cNvSpPr/>
            <p:nvPr/>
          </p:nvSpPr>
          <p:spPr>
            <a:xfrm rot="69792">
              <a:off x="6365043" y="3437120"/>
              <a:ext cx="402896" cy="165218"/>
            </a:xfrm>
            <a:custGeom>
              <a:avLst/>
              <a:gdLst/>
              <a:ahLst/>
              <a:cxnLst/>
              <a:rect l="l" t="t" r="r" b="b"/>
              <a:pathLst>
                <a:path w="817895" h="335399" extrusionOk="0">
                  <a:moveTo>
                    <a:pt x="14012" y="335400"/>
                  </a:moveTo>
                  <a:cubicBezTo>
                    <a:pt x="-11388" y="285896"/>
                    <a:pt x="-2058" y="218923"/>
                    <a:pt x="40397" y="182948"/>
                  </a:cubicBezTo>
                  <a:cubicBezTo>
                    <a:pt x="82851" y="146973"/>
                    <a:pt x="155733" y="151639"/>
                    <a:pt x="188650" y="196529"/>
                  </a:cubicBezTo>
                  <a:cubicBezTo>
                    <a:pt x="186213" y="154541"/>
                    <a:pt x="203890" y="108821"/>
                    <a:pt x="241160" y="89331"/>
                  </a:cubicBezTo>
                  <a:cubicBezTo>
                    <a:pt x="278430" y="69840"/>
                    <a:pt x="333792" y="88553"/>
                    <a:pt x="342346" y="129764"/>
                  </a:cubicBezTo>
                  <a:cubicBezTo>
                    <a:pt x="346441" y="93011"/>
                    <a:pt x="360333" y="56311"/>
                    <a:pt x="386925" y="30652"/>
                  </a:cubicBezTo>
                  <a:cubicBezTo>
                    <a:pt x="413569" y="4992"/>
                    <a:pt x="454157" y="-7552"/>
                    <a:pt x="488992" y="4785"/>
                  </a:cubicBezTo>
                  <a:cubicBezTo>
                    <a:pt x="521804" y="16448"/>
                    <a:pt x="544509" y="47706"/>
                    <a:pt x="554824" y="80933"/>
                  </a:cubicBezTo>
                  <a:cubicBezTo>
                    <a:pt x="565140" y="114161"/>
                    <a:pt x="564932" y="149617"/>
                    <a:pt x="564622" y="184451"/>
                  </a:cubicBezTo>
                  <a:cubicBezTo>
                    <a:pt x="581675" y="156615"/>
                    <a:pt x="617961" y="142153"/>
                    <a:pt x="649478" y="150550"/>
                  </a:cubicBezTo>
                  <a:cubicBezTo>
                    <a:pt x="681047" y="158948"/>
                    <a:pt x="705255" y="189583"/>
                    <a:pt x="706187" y="222240"/>
                  </a:cubicBezTo>
                  <a:cubicBezTo>
                    <a:pt x="734127" y="205290"/>
                    <a:pt x="773316" y="209903"/>
                    <a:pt x="796539" y="232918"/>
                  </a:cubicBezTo>
                  <a:cubicBezTo>
                    <a:pt x="819762" y="255934"/>
                    <a:pt x="824738" y="295071"/>
                    <a:pt x="808047" y="323166"/>
                  </a:cubicBezTo>
                </a:path>
              </a:pathLst>
            </a:custGeom>
            <a:solidFill>
              <a:srgbClr val="223025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236" name="Google Shape;18236;p38"/>
            <p:cNvGrpSpPr/>
            <p:nvPr/>
          </p:nvGrpSpPr>
          <p:grpSpPr>
            <a:xfrm rot="68439">
              <a:off x="6507102" y="3473882"/>
              <a:ext cx="167712" cy="120821"/>
              <a:chOff x="10371977" y="5271685"/>
              <a:chExt cx="340673" cy="245423"/>
            </a:xfrm>
          </p:grpSpPr>
          <p:sp>
            <p:nvSpPr>
              <p:cNvPr id="18237" name="Google Shape;18237;p38"/>
              <p:cNvSpPr/>
              <p:nvPr/>
            </p:nvSpPr>
            <p:spPr>
              <a:xfrm>
                <a:off x="10518658" y="5271685"/>
                <a:ext cx="26962" cy="236622"/>
              </a:xfrm>
              <a:custGeom>
                <a:avLst/>
                <a:gdLst/>
                <a:ahLst/>
                <a:cxnLst/>
                <a:rect l="l" t="t" r="r" b="b"/>
                <a:pathLst>
                  <a:path w="26962" h="236622" extrusionOk="0">
                    <a:moveTo>
                      <a:pt x="7361" y="233065"/>
                    </a:moveTo>
                    <a:cubicBezTo>
                      <a:pt x="7776" y="156554"/>
                      <a:pt x="14307" y="80095"/>
                      <a:pt x="26904" y="4621"/>
                    </a:cubicBezTo>
                    <a:cubicBezTo>
                      <a:pt x="27681" y="7"/>
                      <a:pt x="20580" y="-2014"/>
                      <a:pt x="19802" y="2651"/>
                    </a:cubicBezTo>
                    <a:cubicBezTo>
                      <a:pt x="7102" y="78799"/>
                      <a:pt x="415" y="155880"/>
                      <a:pt x="0" y="233065"/>
                    </a:cubicBezTo>
                    <a:cubicBezTo>
                      <a:pt x="0" y="237782"/>
                      <a:pt x="7361" y="237834"/>
                      <a:pt x="7361" y="233065"/>
                    </a:cubicBezTo>
                    <a:lnTo>
                      <a:pt x="7361" y="233065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38" name="Google Shape;18238;p38"/>
              <p:cNvSpPr/>
              <p:nvPr/>
            </p:nvSpPr>
            <p:spPr>
              <a:xfrm>
                <a:off x="10668187" y="5395042"/>
                <a:ext cx="44463" cy="98687"/>
              </a:xfrm>
              <a:custGeom>
                <a:avLst/>
                <a:gdLst/>
                <a:ahLst/>
                <a:cxnLst/>
                <a:rect l="l" t="t" r="r" b="b"/>
                <a:pathLst>
                  <a:path w="44463" h="98687" extrusionOk="0">
                    <a:moveTo>
                      <a:pt x="7380" y="96230"/>
                    </a:moveTo>
                    <a:cubicBezTo>
                      <a:pt x="19666" y="65646"/>
                      <a:pt x="31899" y="35011"/>
                      <a:pt x="44185" y="4427"/>
                    </a:cubicBezTo>
                    <a:cubicBezTo>
                      <a:pt x="45947" y="21"/>
                      <a:pt x="38846" y="-1897"/>
                      <a:pt x="37083" y="2457"/>
                    </a:cubicBezTo>
                    <a:cubicBezTo>
                      <a:pt x="24797" y="33041"/>
                      <a:pt x="12564" y="63677"/>
                      <a:pt x="279" y="94260"/>
                    </a:cubicBezTo>
                    <a:cubicBezTo>
                      <a:pt x="-1484" y="98666"/>
                      <a:pt x="5618" y="100584"/>
                      <a:pt x="7380" y="96230"/>
                    </a:cubicBezTo>
                    <a:lnTo>
                      <a:pt x="7380" y="9623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39" name="Google Shape;18239;p38"/>
              <p:cNvSpPr/>
              <p:nvPr/>
            </p:nvSpPr>
            <p:spPr>
              <a:xfrm>
                <a:off x="10371977" y="5365259"/>
                <a:ext cx="50340" cy="151849"/>
              </a:xfrm>
              <a:custGeom>
                <a:avLst/>
                <a:gdLst/>
                <a:ahLst/>
                <a:cxnLst/>
                <a:rect l="l" t="t" r="r" b="b"/>
                <a:pathLst>
                  <a:path w="50340" h="151849" extrusionOk="0">
                    <a:moveTo>
                      <a:pt x="50265" y="147215"/>
                    </a:moveTo>
                    <a:cubicBezTo>
                      <a:pt x="41089" y="97607"/>
                      <a:pt x="26731" y="49036"/>
                      <a:pt x="7396" y="2435"/>
                    </a:cubicBezTo>
                    <a:cubicBezTo>
                      <a:pt x="5581" y="-1868"/>
                      <a:pt x="-1520" y="-2"/>
                      <a:pt x="294" y="4404"/>
                    </a:cubicBezTo>
                    <a:cubicBezTo>
                      <a:pt x="19630" y="51006"/>
                      <a:pt x="33988" y="99577"/>
                      <a:pt x="43163" y="149185"/>
                    </a:cubicBezTo>
                    <a:cubicBezTo>
                      <a:pt x="44045" y="153849"/>
                      <a:pt x="51146" y="151880"/>
                      <a:pt x="50265" y="147215"/>
                    </a:cubicBezTo>
                    <a:lnTo>
                      <a:pt x="50265" y="147215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240" name="Google Shape;18240;p38"/>
          <p:cNvSpPr/>
          <p:nvPr/>
        </p:nvSpPr>
        <p:spPr>
          <a:xfrm>
            <a:off x="199315" y="5393219"/>
            <a:ext cx="261491" cy="631999"/>
          </a:xfrm>
          <a:custGeom>
            <a:avLst/>
            <a:gdLst/>
            <a:ahLst/>
            <a:cxnLst/>
            <a:rect l="l" t="t" r="r" b="b"/>
            <a:pathLst>
              <a:path w="234872" h="567664" extrusionOk="0">
                <a:moveTo>
                  <a:pt x="103518" y="567664"/>
                </a:moveTo>
                <a:lnTo>
                  <a:pt x="114663" y="302260"/>
                </a:lnTo>
                <a:lnTo>
                  <a:pt x="34523" y="221188"/>
                </a:lnTo>
                <a:lnTo>
                  <a:pt x="5598" y="238346"/>
                </a:lnTo>
                <a:lnTo>
                  <a:pt x="0" y="228548"/>
                </a:lnTo>
                <a:lnTo>
                  <a:pt x="31154" y="211338"/>
                </a:lnTo>
                <a:lnTo>
                  <a:pt x="10004" y="143743"/>
                </a:lnTo>
                <a:lnTo>
                  <a:pt x="16691" y="137627"/>
                </a:lnTo>
                <a:lnTo>
                  <a:pt x="31154" y="179407"/>
                </a:lnTo>
                <a:lnTo>
                  <a:pt x="38981" y="143743"/>
                </a:lnTo>
                <a:lnTo>
                  <a:pt x="45668" y="143743"/>
                </a:lnTo>
                <a:lnTo>
                  <a:pt x="35612" y="196565"/>
                </a:lnTo>
                <a:lnTo>
                  <a:pt x="43439" y="217455"/>
                </a:lnTo>
                <a:lnTo>
                  <a:pt x="114663" y="289975"/>
                </a:lnTo>
                <a:lnTo>
                  <a:pt x="123579" y="62671"/>
                </a:lnTo>
                <a:lnTo>
                  <a:pt x="90144" y="28251"/>
                </a:lnTo>
                <a:lnTo>
                  <a:pt x="92373" y="20890"/>
                </a:lnTo>
                <a:lnTo>
                  <a:pt x="123579" y="52822"/>
                </a:lnTo>
                <a:lnTo>
                  <a:pt x="161420" y="0"/>
                </a:lnTo>
                <a:lnTo>
                  <a:pt x="166966" y="9849"/>
                </a:lnTo>
                <a:lnTo>
                  <a:pt x="131354" y="66351"/>
                </a:lnTo>
                <a:lnTo>
                  <a:pt x="134672" y="239590"/>
                </a:lnTo>
                <a:lnTo>
                  <a:pt x="229274" y="143743"/>
                </a:lnTo>
                <a:lnTo>
                  <a:pt x="234872" y="156651"/>
                </a:lnTo>
                <a:lnTo>
                  <a:pt x="210353" y="179407"/>
                </a:lnTo>
                <a:lnTo>
                  <a:pt x="234872" y="179407"/>
                </a:lnTo>
                <a:lnTo>
                  <a:pt x="234872" y="189204"/>
                </a:lnTo>
                <a:lnTo>
                  <a:pt x="202578" y="189204"/>
                </a:lnTo>
                <a:lnTo>
                  <a:pt x="138041" y="259236"/>
                </a:lnTo>
                <a:lnTo>
                  <a:pt x="140270" y="366123"/>
                </a:lnTo>
                <a:lnTo>
                  <a:pt x="173653" y="358762"/>
                </a:lnTo>
                <a:lnTo>
                  <a:pt x="174741" y="367367"/>
                </a:lnTo>
                <a:lnTo>
                  <a:pt x="142499" y="379652"/>
                </a:lnTo>
                <a:lnTo>
                  <a:pt x="145817" y="567664"/>
                </a:lnTo>
                <a:lnTo>
                  <a:pt x="103518" y="56766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8241" name="Google Shape;18241;p38"/>
          <p:cNvGrpSpPr/>
          <p:nvPr/>
        </p:nvGrpSpPr>
        <p:grpSpPr>
          <a:xfrm rot="3206714">
            <a:off x="1441284" y="5624600"/>
            <a:ext cx="166819" cy="169528"/>
            <a:chOff x="4960130" y="3783548"/>
            <a:chExt cx="125113" cy="127144"/>
          </a:xfrm>
        </p:grpSpPr>
        <p:sp>
          <p:nvSpPr>
            <p:cNvPr id="18242" name="Google Shape;18242;p38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43" name="Google Shape;18243;p38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244" name="Google Shape;18244;p38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18245" name="Google Shape;18245;p38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46" name="Google Shape;18246;p38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47" name="Google Shape;18247;p38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48" name="Google Shape;18248;p38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49" name="Google Shape;18249;p38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50" name="Google Shape;18250;p38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51" name="Google Shape;18251;p38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52" name="Google Shape;18252;p38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53" name="Google Shape;18253;p38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8254" name="Google Shape;18254;p38"/>
          <p:cNvGrpSpPr/>
          <p:nvPr/>
        </p:nvGrpSpPr>
        <p:grpSpPr>
          <a:xfrm rot="-2092537" flipH="1">
            <a:off x="2227204" y="6311153"/>
            <a:ext cx="239913" cy="241007"/>
            <a:chOff x="62450" y="3879120"/>
            <a:chExt cx="179934" cy="180754"/>
          </a:xfrm>
        </p:grpSpPr>
        <p:sp>
          <p:nvSpPr>
            <p:cNvPr id="18255" name="Google Shape;18255;p38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56" name="Google Shape;18256;p38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257" name="Google Shape;18257;p38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8258" name="Google Shape;18258;p38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59" name="Google Shape;18259;p38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60" name="Google Shape;18260;p38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61" name="Google Shape;18261;p38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62" name="Google Shape;18262;p38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63" name="Google Shape;18263;p38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64" name="Google Shape;18264;p38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65" name="Google Shape;18265;p38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8266" name="Google Shape;18266;p38"/>
          <p:cNvGrpSpPr/>
          <p:nvPr/>
        </p:nvGrpSpPr>
        <p:grpSpPr>
          <a:xfrm rot="2092537">
            <a:off x="10953770" y="5588835"/>
            <a:ext cx="239913" cy="241007"/>
            <a:chOff x="62450" y="3879120"/>
            <a:chExt cx="179934" cy="180754"/>
          </a:xfrm>
        </p:grpSpPr>
        <p:sp>
          <p:nvSpPr>
            <p:cNvPr id="18267" name="Google Shape;18267;p38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68" name="Google Shape;18268;p38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269" name="Google Shape;18269;p38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8270" name="Google Shape;18270;p38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71" name="Google Shape;18271;p38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72" name="Google Shape;18272;p38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73" name="Google Shape;18273;p38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74" name="Google Shape;18274;p38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75" name="Google Shape;18275;p38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76" name="Google Shape;18276;p38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77" name="Google Shape;18277;p38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8278" name="Google Shape;18278;p38"/>
          <p:cNvGrpSpPr/>
          <p:nvPr/>
        </p:nvGrpSpPr>
        <p:grpSpPr>
          <a:xfrm rot="3206714">
            <a:off x="11488851" y="5328716"/>
            <a:ext cx="166819" cy="169528"/>
            <a:chOff x="4960130" y="3783548"/>
            <a:chExt cx="125113" cy="127144"/>
          </a:xfrm>
        </p:grpSpPr>
        <p:sp>
          <p:nvSpPr>
            <p:cNvPr id="18279" name="Google Shape;18279;p38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80" name="Google Shape;18280;p38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281" name="Google Shape;18281;p38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18282" name="Google Shape;18282;p38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83" name="Google Shape;18283;p38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84" name="Google Shape;18284;p38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85" name="Google Shape;18285;p38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86" name="Google Shape;18286;p38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87" name="Google Shape;18287;p38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88" name="Google Shape;18288;p38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89" name="Google Shape;18289;p38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90" name="Google Shape;18290;p38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8291" name="Google Shape;18291;p38"/>
          <p:cNvGrpSpPr/>
          <p:nvPr/>
        </p:nvGrpSpPr>
        <p:grpSpPr>
          <a:xfrm rot="-2092537" flipH="1">
            <a:off x="9064688" y="5588735"/>
            <a:ext cx="239913" cy="241007"/>
            <a:chOff x="62450" y="3879120"/>
            <a:chExt cx="179934" cy="180754"/>
          </a:xfrm>
        </p:grpSpPr>
        <p:sp>
          <p:nvSpPr>
            <p:cNvPr id="18292" name="Google Shape;18292;p38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93" name="Google Shape;18293;p38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294" name="Google Shape;18294;p38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8295" name="Google Shape;18295;p38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96" name="Google Shape;18296;p38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97" name="Google Shape;18297;p38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98" name="Google Shape;18298;p38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99" name="Google Shape;18299;p38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00" name="Google Shape;18300;p38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01" name="Google Shape;18301;p38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02" name="Google Shape;18302;p38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8303" name="Google Shape;18303;p38"/>
          <p:cNvGrpSpPr/>
          <p:nvPr/>
        </p:nvGrpSpPr>
        <p:grpSpPr>
          <a:xfrm>
            <a:off x="8160541" y="6165404"/>
            <a:ext cx="166817" cy="169525"/>
            <a:chOff x="4960130" y="3783548"/>
            <a:chExt cx="125113" cy="127144"/>
          </a:xfrm>
        </p:grpSpPr>
        <p:sp>
          <p:nvSpPr>
            <p:cNvPr id="18304" name="Google Shape;18304;p38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05" name="Google Shape;18305;p38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306" name="Google Shape;18306;p38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18307" name="Google Shape;18307;p38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08" name="Google Shape;18308;p38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09" name="Google Shape;18309;p38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10" name="Google Shape;18310;p38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11" name="Google Shape;18311;p38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12" name="Google Shape;18312;p38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13" name="Google Shape;18313;p38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14" name="Google Shape;18314;p38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15" name="Google Shape;18315;p38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8316" name="Google Shape;18316;p38"/>
          <p:cNvGrpSpPr/>
          <p:nvPr/>
        </p:nvGrpSpPr>
        <p:grpSpPr>
          <a:xfrm rot="-2092537" flipH="1">
            <a:off x="11452321" y="6506219"/>
            <a:ext cx="239913" cy="241007"/>
            <a:chOff x="62450" y="3879120"/>
            <a:chExt cx="179934" cy="180754"/>
          </a:xfrm>
        </p:grpSpPr>
        <p:sp>
          <p:nvSpPr>
            <p:cNvPr id="18317" name="Google Shape;18317;p38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18" name="Google Shape;18318;p38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319" name="Google Shape;18319;p38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8320" name="Google Shape;18320;p38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21" name="Google Shape;18321;p38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22" name="Google Shape;18322;p38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23" name="Google Shape;18323;p38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24" name="Google Shape;18324;p38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25" name="Google Shape;18325;p38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26" name="Google Shape;18326;p38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27" name="Google Shape;18327;p38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8328" name="Google Shape;18328;p38"/>
          <p:cNvGrpSpPr/>
          <p:nvPr/>
        </p:nvGrpSpPr>
        <p:grpSpPr>
          <a:xfrm>
            <a:off x="2565504" y="6406909"/>
            <a:ext cx="540677" cy="305579"/>
            <a:chOff x="5641353" y="3405007"/>
            <a:chExt cx="405508" cy="229184"/>
          </a:xfrm>
        </p:grpSpPr>
        <p:sp>
          <p:nvSpPr>
            <p:cNvPr id="18329" name="Google Shape;18329;p38"/>
            <p:cNvSpPr/>
            <p:nvPr/>
          </p:nvSpPr>
          <p:spPr>
            <a:xfrm rot="145171">
              <a:off x="5645664" y="3413290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30" name="Google Shape;18330;p38"/>
            <p:cNvSpPr/>
            <p:nvPr/>
          </p:nvSpPr>
          <p:spPr>
            <a:xfrm rot="145171">
              <a:off x="5645664" y="3413290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331" name="Google Shape;18331;p38"/>
            <p:cNvGrpSpPr/>
            <p:nvPr/>
          </p:nvGrpSpPr>
          <p:grpSpPr>
            <a:xfrm rot="145171">
              <a:off x="5691022" y="3464075"/>
              <a:ext cx="251895" cy="151407"/>
              <a:chOff x="10279781" y="4736160"/>
              <a:chExt cx="472621" cy="284079"/>
            </a:xfrm>
          </p:grpSpPr>
          <p:sp>
            <p:nvSpPr>
              <p:cNvPr id="18332" name="Google Shape;18332;p38"/>
              <p:cNvSpPr/>
              <p:nvPr/>
            </p:nvSpPr>
            <p:spPr>
              <a:xfrm>
                <a:off x="10400569" y="4815876"/>
                <a:ext cx="100158" cy="202142"/>
              </a:xfrm>
              <a:custGeom>
                <a:avLst/>
                <a:gdLst/>
                <a:ahLst/>
                <a:cxnLst/>
                <a:rect l="l" t="t" r="r" b="b"/>
                <a:pathLst>
                  <a:path w="100158" h="202142" extrusionOk="0">
                    <a:moveTo>
                      <a:pt x="99739" y="196114"/>
                    </a:moveTo>
                    <a:cubicBezTo>
                      <a:pt x="68948" y="131422"/>
                      <a:pt x="38105" y="66730"/>
                      <a:pt x="7314" y="2037"/>
                    </a:cubicBezTo>
                    <a:cubicBezTo>
                      <a:pt x="5137" y="-2576"/>
                      <a:pt x="-1758" y="1467"/>
                      <a:pt x="420" y="6029"/>
                    </a:cubicBezTo>
                    <a:cubicBezTo>
                      <a:pt x="31211" y="70721"/>
                      <a:pt x="62054" y="135413"/>
                      <a:pt x="92844" y="200106"/>
                    </a:cubicBezTo>
                    <a:cubicBezTo>
                      <a:pt x="95022" y="204719"/>
                      <a:pt x="101916" y="200676"/>
                      <a:pt x="99739" y="196114"/>
                    </a:cubicBezTo>
                    <a:lnTo>
                      <a:pt x="99739" y="196114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33" name="Google Shape;18333;p38"/>
              <p:cNvSpPr/>
              <p:nvPr/>
            </p:nvSpPr>
            <p:spPr>
              <a:xfrm>
                <a:off x="10572596" y="4736160"/>
                <a:ext cx="40764" cy="279012"/>
              </a:xfrm>
              <a:custGeom>
                <a:avLst/>
                <a:gdLst/>
                <a:ahLst/>
                <a:cxnLst/>
                <a:rect l="l" t="t" r="r" b="b"/>
                <a:pathLst>
                  <a:path w="40764" h="279012" extrusionOk="0">
                    <a:moveTo>
                      <a:pt x="40664" y="274016"/>
                    </a:moveTo>
                    <a:cubicBezTo>
                      <a:pt x="27964" y="184183"/>
                      <a:pt x="17027" y="94090"/>
                      <a:pt x="7955" y="3791"/>
                    </a:cubicBezTo>
                    <a:cubicBezTo>
                      <a:pt x="7437" y="-1238"/>
                      <a:pt x="-494" y="-1289"/>
                      <a:pt x="24" y="3791"/>
                    </a:cubicBezTo>
                    <a:cubicBezTo>
                      <a:pt x="9200" y="94764"/>
                      <a:pt x="20189" y="185582"/>
                      <a:pt x="33044" y="276141"/>
                    </a:cubicBezTo>
                    <a:cubicBezTo>
                      <a:pt x="33770" y="281169"/>
                      <a:pt x="41442" y="279044"/>
                      <a:pt x="40716" y="274016"/>
                    </a:cubicBezTo>
                    <a:lnTo>
                      <a:pt x="40716" y="27401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34" name="Google Shape;18334;p38"/>
              <p:cNvSpPr/>
              <p:nvPr/>
            </p:nvSpPr>
            <p:spPr>
              <a:xfrm>
                <a:off x="10724518" y="4861932"/>
                <a:ext cx="27884" cy="82313"/>
              </a:xfrm>
              <a:custGeom>
                <a:avLst/>
                <a:gdLst/>
                <a:ahLst/>
                <a:cxnLst/>
                <a:rect l="l" t="t" r="r" b="b"/>
                <a:pathLst>
                  <a:path w="27884" h="82313" extrusionOk="0">
                    <a:moveTo>
                      <a:pt x="7759" y="79456"/>
                    </a:moveTo>
                    <a:cubicBezTo>
                      <a:pt x="12839" y="54212"/>
                      <a:pt x="19474" y="29278"/>
                      <a:pt x="27664" y="4863"/>
                    </a:cubicBezTo>
                    <a:cubicBezTo>
                      <a:pt x="29271" y="-9"/>
                      <a:pt x="21599" y="-2083"/>
                      <a:pt x="19992" y="2738"/>
                    </a:cubicBezTo>
                    <a:cubicBezTo>
                      <a:pt x="11802" y="27153"/>
                      <a:pt x="5167" y="52086"/>
                      <a:pt x="87" y="77331"/>
                    </a:cubicBezTo>
                    <a:cubicBezTo>
                      <a:pt x="-898" y="82307"/>
                      <a:pt x="6774" y="84484"/>
                      <a:pt x="7759" y="79456"/>
                    </a:cubicBezTo>
                    <a:lnTo>
                      <a:pt x="7759" y="7945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35" name="Google Shape;18335;p38"/>
              <p:cNvSpPr/>
              <p:nvPr/>
            </p:nvSpPr>
            <p:spPr>
              <a:xfrm>
                <a:off x="10279781" y="4928550"/>
                <a:ext cx="72459" cy="91689"/>
              </a:xfrm>
              <a:custGeom>
                <a:avLst/>
                <a:gdLst/>
                <a:ahLst/>
                <a:cxnLst/>
                <a:rect l="l" t="t" r="r" b="b"/>
                <a:pathLst>
                  <a:path w="72459" h="91689" extrusionOk="0">
                    <a:moveTo>
                      <a:pt x="71392" y="84839"/>
                    </a:moveTo>
                    <a:cubicBezTo>
                      <a:pt x="47703" y="59128"/>
                      <a:pt x="26346" y="31344"/>
                      <a:pt x="7529" y="1849"/>
                    </a:cubicBezTo>
                    <a:cubicBezTo>
                      <a:pt x="4782" y="-2454"/>
                      <a:pt x="-2113" y="1538"/>
                      <a:pt x="635" y="5840"/>
                    </a:cubicBezTo>
                    <a:cubicBezTo>
                      <a:pt x="19763" y="35905"/>
                      <a:pt x="41586" y="64208"/>
                      <a:pt x="65742" y="90437"/>
                    </a:cubicBezTo>
                    <a:cubicBezTo>
                      <a:pt x="69215" y="94222"/>
                      <a:pt x="74813" y="88571"/>
                      <a:pt x="71392" y="84787"/>
                    </a:cubicBezTo>
                    <a:lnTo>
                      <a:pt x="71392" y="84787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8336" name="Google Shape;18336;p38"/>
          <p:cNvGrpSpPr/>
          <p:nvPr/>
        </p:nvGrpSpPr>
        <p:grpSpPr>
          <a:xfrm rot="2092781">
            <a:off x="910358" y="187215"/>
            <a:ext cx="336841" cy="338389"/>
            <a:chOff x="62450" y="3879120"/>
            <a:chExt cx="179934" cy="180754"/>
          </a:xfrm>
        </p:grpSpPr>
        <p:sp>
          <p:nvSpPr>
            <p:cNvPr id="18337" name="Google Shape;18337;p38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38" name="Google Shape;18338;p38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339" name="Google Shape;18339;p38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8340" name="Google Shape;18340;p38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41" name="Google Shape;18341;p38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42" name="Google Shape;18342;p38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43" name="Google Shape;18343;p38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44" name="Google Shape;18344;p38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45" name="Google Shape;18345;p38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46" name="Google Shape;18346;p38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47" name="Google Shape;18347;p38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8348" name="Google Shape;18348;p38"/>
          <p:cNvGrpSpPr/>
          <p:nvPr/>
        </p:nvGrpSpPr>
        <p:grpSpPr>
          <a:xfrm flipH="1">
            <a:off x="10968904" y="237778"/>
            <a:ext cx="233493" cy="237335"/>
            <a:chOff x="4960130" y="3783548"/>
            <a:chExt cx="125113" cy="127144"/>
          </a:xfrm>
        </p:grpSpPr>
        <p:sp>
          <p:nvSpPr>
            <p:cNvPr id="18349" name="Google Shape;18349;p38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50" name="Google Shape;18350;p38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351" name="Google Shape;18351;p38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18352" name="Google Shape;18352;p38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53" name="Google Shape;18353;p38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54" name="Google Shape;18354;p38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55" name="Google Shape;18355;p38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56" name="Google Shape;18356;p38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57" name="Google Shape;18357;p38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58" name="Google Shape;18358;p38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59" name="Google Shape;18359;p38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60" name="Google Shape;18360;p38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8361" name="Google Shape;18361;p38"/>
          <p:cNvGrpSpPr/>
          <p:nvPr/>
        </p:nvGrpSpPr>
        <p:grpSpPr>
          <a:xfrm rot="-2092781" flipH="1">
            <a:off x="11468258" y="657482"/>
            <a:ext cx="336841" cy="338389"/>
            <a:chOff x="62450" y="3879120"/>
            <a:chExt cx="179934" cy="180754"/>
          </a:xfrm>
        </p:grpSpPr>
        <p:sp>
          <p:nvSpPr>
            <p:cNvPr id="18362" name="Google Shape;18362;p38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63" name="Google Shape;18363;p38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364" name="Google Shape;18364;p38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8365" name="Google Shape;18365;p38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66" name="Google Shape;18366;p38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67" name="Google Shape;18367;p38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68" name="Google Shape;18368;p38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69" name="Google Shape;18369;p38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70" name="Google Shape;18370;p38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71" name="Google Shape;18371;p38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72" name="Google Shape;18372;p38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8373" name="Google Shape;18373;p38"/>
          <p:cNvGrpSpPr/>
          <p:nvPr/>
        </p:nvGrpSpPr>
        <p:grpSpPr>
          <a:xfrm flipH="1">
            <a:off x="402939" y="342881"/>
            <a:ext cx="233493" cy="237335"/>
            <a:chOff x="4960130" y="3783548"/>
            <a:chExt cx="125113" cy="127144"/>
          </a:xfrm>
        </p:grpSpPr>
        <p:sp>
          <p:nvSpPr>
            <p:cNvPr id="18374" name="Google Shape;18374;p38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75" name="Google Shape;18375;p38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376" name="Google Shape;18376;p38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18377" name="Google Shape;18377;p38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78" name="Google Shape;18378;p38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79" name="Google Shape;18379;p38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80" name="Google Shape;18380;p38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81" name="Google Shape;18381;p38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82" name="Google Shape;18382;p38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83" name="Google Shape;18383;p38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84" name="Google Shape;18384;p38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85" name="Google Shape;18385;p38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8386" name="Google Shape;18386;p38"/>
          <p:cNvGrpSpPr/>
          <p:nvPr/>
        </p:nvGrpSpPr>
        <p:grpSpPr>
          <a:xfrm rot="-2092781" flipH="1">
            <a:off x="233125" y="851815"/>
            <a:ext cx="336841" cy="338389"/>
            <a:chOff x="62450" y="3879120"/>
            <a:chExt cx="179934" cy="180754"/>
          </a:xfrm>
        </p:grpSpPr>
        <p:sp>
          <p:nvSpPr>
            <p:cNvPr id="18387" name="Google Shape;18387;p38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88" name="Google Shape;18388;p38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389" name="Google Shape;18389;p38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8390" name="Google Shape;18390;p38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91" name="Google Shape;18391;p38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92" name="Google Shape;18392;p38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93" name="Google Shape;18393;p38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94" name="Google Shape;18394;p38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95" name="Google Shape;18395;p38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96" name="Google Shape;18396;p38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97" name="Google Shape;18397;p38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78207797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8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99" name="Google Shape;18399;p39"/>
          <p:cNvSpPr/>
          <p:nvPr/>
        </p:nvSpPr>
        <p:spPr>
          <a:xfrm>
            <a:off x="-14800" y="7400"/>
            <a:ext cx="12221600" cy="6843200"/>
          </a:xfrm>
          <a:prstGeom prst="rect">
            <a:avLst/>
          </a:prstGeom>
          <a:gradFill>
            <a:gsLst>
              <a:gs pos="0">
                <a:schemeClr val="accent6"/>
              </a:gs>
              <a:gs pos="40000">
                <a:schemeClr val="accent6"/>
              </a:gs>
              <a:gs pos="100000">
                <a:schemeClr val="lt1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Asap"/>
              <a:ea typeface="Asap"/>
              <a:cs typeface="Asap"/>
              <a:sym typeface="Asap"/>
            </a:endParaRPr>
          </a:p>
        </p:txBody>
      </p:sp>
      <p:grpSp>
        <p:nvGrpSpPr>
          <p:cNvPr id="18400" name="Google Shape;18400;p39"/>
          <p:cNvGrpSpPr/>
          <p:nvPr/>
        </p:nvGrpSpPr>
        <p:grpSpPr>
          <a:xfrm flipH="1">
            <a:off x="-1533" y="5712999"/>
            <a:ext cx="12194712" cy="851341"/>
            <a:chOff x="25" y="2907574"/>
            <a:chExt cx="9146034" cy="638506"/>
          </a:xfrm>
        </p:grpSpPr>
        <p:sp>
          <p:nvSpPr>
            <p:cNvPr id="18401" name="Google Shape;18401;p39"/>
            <p:cNvSpPr/>
            <p:nvPr/>
          </p:nvSpPr>
          <p:spPr>
            <a:xfrm>
              <a:off x="25" y="2907574"/>
              <a:ext cx="9146034" cy="638506"/>
            </a:xfrm>
            <a:custGeom>
              <a:avLst/>
              <a:gdLst/>
              <a:ahLst/>
              <a:cxnLst/>
              <a:rect l="l" t="t" r="r" b="b"/>
              <a:pathLst>
                <a:path w="1839323" h="466063" extrusionOk="0">
                  <a:moveTo>
                    <a:pt x="1602740" y="48726"/>
                  </a:moveTo>
                  <a:cubicBezTo>
                    <a:pt x="1415921" y="99475"/>
                    <a:pt x="1232730" y="168469"/>
                    <a:pt x="1045184" y="215174"/>
                  </a:cubicBezTo>
                  <a:cubicBezTo>
                    <a:pt x="702077" y="300601"/>
                    <a:pt x="345907" y="309776"/>
                    <a:pt x="0" y="242700"/>
                  </a:cubicBezTo>
                  <a:lnTo>
                    <a:pt x="0" y="466064"/>
                  </a:lnTo>
                  <a:lnTo>
                    <a:pt x="1839323" y="466064"/>
                  </a:lnTo>
                  <a:lnTo>
                    <a:pt x="1839323" y="0"/>
                  </a:lnTo>
                  <a:cubicBezTo>
                    <a:pt x="1768722" y="7516"/>
                    <a:pt x="1679251" y="27992"/>
                    <a:pt x="1602792" y="4877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02" name="Google Shape;18402;p39"/>
            <p:cNvSpPr/>
            <p:nvPr/>
          </p:nvSpPr>
          <p:spPr>
            <a:xfrm>
              <a:off x="25" y="2907574"/>
              <a:ext cx="9146034" cy="638506"/>
            </a:xfrm>
            <a:custGeom>
              <a:avLst/>
              <a:gdLst/>
              <a:ahLst/>
              <a:cxnLst/>
              <a:rect l="l" t="t" r="r" b="b"/>
              <a:pathLst>
                <a:path w="1839323" h="466063" extrusionOk="0">
                  <a:moveTo>
                    <a:pt x="1602740" y="48726"/>
                  </a:moveTo>
                  <a:cubicBezTo>
                    <a:pt x="1415921" y="99475"/>
                    <a:pt x="1232730" y="168469"/>
                    <a:pt x="1045184" y="215174"/>
                  </a:cubicBezTo>
                  <a:cubicBezTo>
                    <a:pt x="702077" y="300601"/>
                    <a:pt x="345907" y="309776"/>
                    <a:pt x="0" y="242700"/>
                  </a:cubicBezTo>
                  <a:lnTo>
                    <a:pt x="0" y="466064"/>
                  </a:lnTo>
                  <a:lnTo>
                    <a:pt x="1839323" y="466064"/>
                  </a:lnTo>
                  <a:lnTo>
                    <a:pt x="1839323" y="0"/>
                  </a:lnTo>
                  <a:cubicBezTo>
                    <a:pt x="1768722" y="7516"/>
                    <a:pt x="1679251" y="27992"/>
                    <a:pt x="1602792" y="48778"/>
                  </a:cubicBezTo>
                  <a:close/>
                </a:path>
              </a:pathLst>
            </a:custGeom>
            <a:solidFill>
              <a:srgbClr val="223025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8403" name="Google Shape;18403;p39"/>
          <p:cNvGrpSpPr/>
          <p:nvPr/>
        </p:nvGrpSpPr>
        <p:grpSpPr>
          <a:xfrm flipH="1">
            <a:off x="-305" y="6006009"/>
            <a:ext cx="12195049" cy="851323"/>
            <a:chOff x="-1150" y="1612932"/>
            <a:chExt cx="9146287" cy="638492"/>
          </a:xfrm>
        </p:grpSpPr>
        <p:sp>
          <p:nvSpPr>
            <p:cNvPr id="18404" name="Google Shape;18404;p39"/>
            <p:cNvSpPr/>
            <p:nvPr/>
          </p:nvSpPr>
          <p:spPr>
            <a:xfrm>
              <a:off x="-1150" y="1612932"/>
              <a:ext cx="9146287" cy="638492"/>
            </a:xfrm>
            <a:custGeom>
              <a:avLst/>
              <a:gdLst/>
              <a:ahLst/>
              <a:cxnLst/>
              <a:rect l="l" t="t" r="r" b="b"/>
              <a:pathLst>
                <a:path w="1839374" h="486470" extrusionOk="0">
                  <a:moveTo>
                    <a:pt x="1839375" y="265749"/>
                  </a:moveTo>
                  <a:cubicBezTo>
                    <a:pt x="1614456" y="294882"/>
                    <a:pt x="1383471" y="258855"/>
                    <a:pt x="1161921" y="205256"/>
                  </a:cubicBezTo>
                  <a:cubicBezTo>
                    <a:pt x="911912" y="144762"/>
                    <a:pt x="666724" y="61927"/>
                    <a:pt x="412310" y="23879"/>
                  </a:cubicBezTo>
                  <a:cubicBezTo>
                    <a:pt x="275979" y="3455"/>
                    <a:pt x="137731" y="-3854"/>
                    <a:pt x="0" y="1900"/>
                  </a:cubicBezTo>
                  <a:lnTo>
                    <a:pt x="0" y="486470"/>
                  </a:lnTo>
                  <a:lnTo>
                    <a:pt x="1839323" y="486470"/>
                  </a:lnTo>
                  <a:lnTo>
                    <a:pt x="1839323" y="26580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05" name="Google Shape;18405;p39"/>
            <p:cNvSpPr/>
            <p:nvPr/>
          </p:nvSpPr>
          <p:spPr>
            <a:xfrm>
              <a:off x="-1150" y="1612932"/>
              <a:ext cx="9146287" cy="638492"/>
            </a:xfrm>
            <a:custGeom>
              <a:avLst/>
              <a:gdLst/>
              <a:ahLst/>
              <a:cxnLst/>
              <a:rect l="l" t="t" r="r" b="b"/>
              <a:pathLst>
                <a:path w="1839374" h="486470" extrusionOk="0">
                  <a:moveTo>
                    <a:pt x="1839375" y="265749"/>
                  </a:moveTo>
                  <a:cubicBezTo>
                    <a:pt x="1614456" y="294882"/>
                    <a:pt x="1383471" y="258855"/>
                    <a:pt x="1161921" y="205256"/>
                  </a:cubicBezTo>
                  <a:cubicBezTo>
                    <a:pt x="911912" y="144762"/>
                    <a:pt x="666724" y="61927"/>
                    <a:pt x="412310" y="23879"/>
                  </a:cubicBezTo>
                  <a:cubicBezTo>
                    <a:pt x="275979" y="3455"/>
                    <a:pt x="137731" y="-3854"/>
                    <a:pt x="0" y="1900"/>
                  </a:cubicBezTo>
                  <a:lnTo>
                    <a:pt x="0" y="486470"/>
                  </a:lnTo>
                  <a:lnTo>
                    <a:pt x="1839323" y="486470"/>
                  </a:lnTo>
                  <a:lnTo>
                    <a:pt x="1839323" y="265801"/>
                  </a:ln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8406" name="Google Shape;18406;p39"/>
          <p:cNvGrpSpPr/>
          <p:nvPr/>
        </p:nvGrpSpPr>
        <p:grpSpPr>
          <a:xfrm flipH="1">
            <a:off x="-1533" y="6005999"/>
            <a:ext cx="12196112" cy="851341"/>
            <a:chOff x="-1025" y="2522224"/>
            <a:chExt cx="9147084" cy="638506"/>
          </a:xfrm>
        </p:grpSpPr>
        <p:sp>
          <p:nvSpPr>
            <p:cNvPr id="18407" name="Google Shape;18407;p39"/>
            <p:cNvSpPr/>
            <p:nvPr/>
          </p:nvSpPr>
          <p:spPr>
            <a:xfrm>
              <a:off x="25" y="2522224"/>
              <a:ext cx="9146034" cy="638506"/>
            </a:xfrm>
            <a:custGeom>
              <a:avLst/>
              <a:gdLst/>
              <a:ahLst/>
              <a:cxnLst/>
              <a:rect l="l" t="t" r="r" b="b"/>
              <a:pathLst>
                <a:path w="1839323" h="466063" extrusionOk="0">
                  <a:moveTo>
                    <a:pt x="1602740" y="48726"/>
                  </a:moveTo>
                  <a:cubicBezTo>
                    <a:pt x="1415921" y="99475"/>
                    <a:pt x="1232730" y="168469"/>
                    <a:pt x="1045184" y="215174"/>
                  </a:cubicBezTo>
                  <a:cubicBezTo>
                    <a:pt x="702077" y="300601"/>
                    <a:pt x="345907" y="309776"/>
                    <a:pt x="0" y="242700"/>
                  </a:cubicBezTo>
                  <a:lnTo>
                    <a:pt x="0" y="466064"/>
                  </a:lnTo>
                  <a:lnTo>
                    <a:pt x="1839323" y="466064"/>
                  </a:lnTo>
                  <a:lnTo>
                    <a:pt x="1839323" y="0"/>
                  </a:lnTo>
                  <a:cubicBezTo>
                    <a:pt x="1768722" y="7516"/>
                    <a:pt x="1679251" y="27992"/>
                    <a:pt x="1602792" y="4877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08" name="Google Shape;18408;p39"/>
            <p:cNvSpPr/>
            <p:nvPr/>
          </p:nvSpPr>
          <p:spPr>
            <a:xfrm>
              <a:off x="-1025" y="2522224"/>
              <a:ext cx="9146034" cy="638506"/>
            </a:xfrm>
            <a:custGeom>
              <a:avLst/>
              <a:gdLst/>
              <a:ahLst/>
              <a:cxnLst/>
              <a:rect l="l" t="t" r="r" b="b"/>
              <a:pathLst>
                <a:path w="1839323" h="466063" extrusionOk="0">
                  <a:moveTo>
                    <a:pt x="1602740" y="48726"/>
                  </a:moveTo>
                  <a:cubicBezTo>
                    <a:pt x="1415921" y="99475"/>
                    <a:pt x="1232730" y="168469"/>
                    <a:pt x="1045184" y="215174"/>
                  </a:cubicBezTo>
                  <a:cubicBezTo>
                    <a:pt x="702077" y="300601"/>
                    <a:pt x="345907" y="309776"/>
                    <a:pt x="0" y="242700"/>
                  </a:cubicBezTo>
                  <a:lnTo>
                    <a:pt x="0" y="466064"/>
                  </a:lnTo>
                  <a:lnTo>
                    <a:pt x="1839323" y="466064"/>
                  </a:lnTo>
                  <a:lnTo>
                    <a:pt x="1839323" y="0"/>
                  </a:lnTo>
                  <a:cubicBezTo>
                    <a:pt x="1768722" y="7516"/>
                    <a:pt x="1679251" y="27992"/>
                    <a:pt x="1602792" y="48778"/>
                  </a:cubicBez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8409" name="Google Shape;18409;p39"/>
          <p:cNvGrpSpPr/>
          <p:nvPr/>
        </p:nvGrpSpPr>
        <p:grpSpPr>
          <a:xfrm>
            <a:off x="809182" y="5616683"/>
            <a:ext cx="614741" cy="2230235"/>
            <a:chOff x="252161" y="4136312"/>
            <a:chExt cx="461056" cy="1672676"/>
          </a:xfrm>
        </p:grpSpPr>
        <p:grpSp>
          <p:nvGrpSpPr>
            <p:cNvPr id="18410" name="Google Shape;18410;p39"/>
            <p:cNvGrpSpPr/>
            <p:nvPr/>
          </p:nvGrpSpPr>
          <p:grpSpPr>
            <a:xfrm>
              <a:off x="252161" y="4136312"/>
              <a:ext cx="356714" cy="775166"/>
              <a:chOff x="1702611" y="3223762"/>
              <a:chExt cx="356714" cy="775166"/>
            </a:xfrm>
          </p:grpSpPr>
          <p:sp>
            <p:nvSpPr>
              <p:cNvPr id="18411" name="Google Shape;18411;p39"/>
              <p:cNvSpPr/>
              <p:nvPr/>
            </p:nvSpPr>
            <p:spPr>
              <a:xfrm>
                <a:off x="1702611" y="3223762"/>
                <a:ext cx="91534" cy="142091"/>
              </a:xfrm>
              <a:custGeom>
                <a:avLst/>
                <a:gdLst/>
                <a:ahLst/>
                <a:cxnLst/>
                <a:rect l="l" t="t" r="r" b="b"/>
                <a:pathLst>
                  <a:path w="91534" h="142091" extrusionOk="0">
                    <a:moveTo>
                      <a:pt x="91534" y="137481"/>
                    </a:moveTo>
                    <a:cubicBezTo>
                      <a:pt x="80622" y="85929"/>
                      <a:pt x="60019" y="32213"/>
                      <a:pt x="22296" y="4743"/>
                    </a:cubicBezTo>
                    <a:cubicBezTo>
                      <a:pt x="15899" y="134"/>
                      <a:pt x="6491" y="-2971"/>
                      <a:pt x="3010" y="4461"/>
                    </a:cubicBezTo>
                    <a:cubicBezTo>
                      <a:pt x="1317" y="8035"/>
                      <a:pt x="1976" y="12833"/>
                      <a:pt x="3010" y="17067"/>
                    </a:cubicBezTo>
                    <a:cubicBezTo>
                      <a:pt x="8184" y="37387"/>
                      <a:pt x="22296" y="52721"/>
                      <a:pt x="35654" y="66832"/>
                    </a:cubicBezTo>
                    <a:cubicBezTo>
                      <a:pt x="25306" y="57048"/>
                      <a:pt x="11195" y="54320"/>
                      <a:pt x="0" y="59965"/>
                    </a:cubicBezTo>
                    <a:cubicBezTo>
                      <a:pt x="188" y="72853"/>
                      <a:pt x="10725" y="82354"/>
                      <a:pt x="20038" y="89221"/>
                    </a:cubicBezTo>
                    <a:cubicBezTo>
                      <a:pt x="43651" y="106813"/>
                      <a:pt x="67263" y="124499"/>
                      <a:pt x="90876" y="14209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12" name="Google Shape;18412;p39"/>
              <p:cNvSpPr/>
              <p:nvPr/>
            </p:nvSpPr>
            <p:spPr>
              <a:xfrm>
                <a:off x="1713457" y="3388168"/>
                <a:ext cx="106746" cy="68657"/>
              </a:xfrm>
              <a:custGeom>
                <a:avLst/>
                <a:gdLst/>
                <a:ahLst/>
                <a:cxnLst/>
                <a:rect l="l" t="t" r="r" b="b"/>
                <a:pathLst>
                  <a:path w="106746" h="68657" extrusionOk="0">
                    <a:moveTo>
                      <a:pt x="106746" y="46265"/>
                    </a:moveTo>
                    <a:cubicBezTo>
                      <a:pt x="80030" y="20018"/>
                      <a:pt x="47386" y="3649"/>
                      <a:pt x="14648" y="168"/>
                    </a:cubicBezTo>
                    <a:cubicBezTo>
                      <a:pt x="9097" y="-396"/>
                      <a:pt x="2324" y="168"/>
                      <a:pt x="443" y="6471"/>
                    </a:cubicBezTo>
                    <a:cubicBezTo>
                      <a:pt x="-2003" y="14562"/>
                      <a:pt x="6181" y="22275"/>
                      <a:pt x="12861" y="26133"/>
                    </a:cubicBezTo>
                    <a:cubicBezTo>
                      <a:pt x="24620" y="32718"/>
                      <a:pt x="36567" y="38738"/>
                      <a:pt x="48703" y="44007"/>
                    </a:cubicBezTo>
                    <a:cubicBezTo>
                      <a:pt x="39671" y="40338"/>
                      <a:pt x="29982" y="40808"/>
                      <a:pt x="21704" y="45229"/>
                    </a:cubicBezTo>
                    <a:cubicBezTo>
                      <a:pt x="17188" y="47676"/>
                      <a:pt x="12672" y="52662"/>
                      <a:pt x="13801" y="58965"/>
                    </a:cubicBezTo>
                    <a:cubicBezTo>
                      <a:pt x="15212" y="66773"/>
                      <a:pt x="23585" y="68748"/>
                      <a:pt x="29888" y="68654"/>
                    </a:cubicBezTo>
                    <a:cubicBezTo>
                      <a:pt x="55664" y="68278"/>
                      <a:pt x="81064" y="63668"/>
                      <a:pt x="105241" y="5510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13" name="Google Shape;18413;p39"/>
              <p:cNvSpPr/>
              <p:nvPr/>
            </p:nvSpPr>
            <p:spPr>
              <a:xfrm>
                <a:off x="1762050" y="3512829"/>
                <a:ext cx="93054" cy="76735"/>
              </a:xfrm>
              <a:custGeom>
                <a:avLst/>
                <a:gdLst/>
                <a:ahLst/>
                <a:cxnLst/>
                <a:rect l="l" t="t" r="r" b="b"/>
                <a:pathLst>
                  <a:path w="93054" h="76735" extrusionOk="0">
                    <a:moveTo>
                      <a:pt x="84494" y="3355"/>
                    </a:moveTo>
                    <a:cubicBezTo>
                      <a:pt x="61352" y="-4736"/>
                      <a:pt x="35670" y="3167"/>
                      <a:pt x="14126" y="12668"/>
                    </a:cubicBezTo>
                    <a:cubicBezTo>
                      <a:pt x="9423" y="14738"/>
                      <a:pt x="4625" y="17372"/>
                      <a:pt x="1897" y="22452"/>
                    </a:cubicBezTo>
                    <a:cubicBezTo>
                      <a:pt x="-831" y="27532"/>
                      <a:pt x="-831" y="35622"/>
                      <a:pt x="3308" y="39762"/>
                    </a:cubicBezTo>
                    <a:cubicBezTo>
                      <a:pt x="6318" y="42866"/>
                      <a:pt x="10364" y="43054"/>
                      <a:pt x="14126" y="43054"/>
                    </a:cubicBezTo>
                    <a:cubicBezTo>
                      <a:pt x="21841" y="43148"/>
                      <a:pt x="29555" y="43242"/>
                      <a:pt x="37175" y="43430"/>
                    </a:cubicBezTo>
                    <a:cubicBezTo>
                      <a:pt x="35105" y="49639"/>
                      <a:pt x="29931" y="53026"/>
                      <a:pt x="26638" y="58200"/>
                    </a:cubicBezTo>
                    <a:cubicBezTo>
                      <a:pt x="23346" y="63374"/>
                      <a:pt x="22781" y="73064"/>
                      <a:pt x="28050" y="75980"/>
                    </a:cubicBezTo>
                    <a:cubicBezTo>
                      <a:pt x="30872" y="77579"/>
                      <a:pt x="33976" y="76356"/>
                      <a:pt x="36704" y="74945"/>
                    </a:cubicBezTo>
                    <a:cubicBezTo>
                      <a:pt x="58247" y="63939"/>
                      <a:pt x="79696" y="47005"/>
                      <a:pt x="93055" y="2367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14" name="Google Shape;18414;p39"/>
              <p:cNvSpPr/>
              <p:nvPr/>
            </p:nvSpPr>
            <p:spPr>
              <a:xfrm>
                <a:off x="1795780" y="3618065"/>
                <a:ext cx="101375" cy="94655"/>
              </a:xfrm>
              <a:custGeom>
                <a:avLst/>
                <a:gdLst/>
                <a:ahLst/>
                <a:cxnLst/>
                <a:rect l="l" t="t" r="r" b="b"/>
                <a:pathLst>
                  <a:path w="101375" h="94655" extrusionOk="0">
                    <a:moveTo>
                      <a:pt x="88111" y="0"/>
                    </a:moveTo>
                    <a:cubicBezTo>
                      <a:pt x="62053" y="6115"/>
                      <a:pt x="38064" y="19473"/>
                      <a:pt x="13135" y="29822"/>
                    </a:cubicBezTo>
                    <a:cubicBezTo>
                      <a:pt x="5514" y="33020"/>
                      <a:pt x="-3611" y="42146"/>
                      <a:pt x="1469" y="50800"/>
                    </a:cubicBezTo>
                    <a:cubicBezTo>
                      <a:pt x="4009" y="55034"/>
                      <a:pt x="8713" y="56068"/>
                      <a:pt x="12758" y="56163"/>
                    </a:cubicBezTo>
                    <a:cubicBezTo>
                      <a:pt x="23953" y="56444"/>
                      <a:pt x="34959" y="53434"/>
                      <a:pt x="44555" y="47508"/>
                    </a:cubicBezTo>
                    <a:cubicBezTo>
                      <a:pt x="38723" y="55974"/>
                      <a:pt x="32984" y="64441"/>
                      <a:pt x="27152" y="72814"/>
                    </a:cubicBezTo>
                    <a:cubicBezTo>
                      <a:pt x="24517" y="76576"/>
                      <a:pt x="21789" y="81280"/>
                      <a:pt x="22824" y="86454"/>
                    </a:cubicBezTo>
                    <a:cubicBezTo>
                      <a:pt x="23953" y="91722"/>
                      <a:pt x="28939" y="94921"/>
                      <a:pt x="33172" y="94638"/>
                    </a:cubicBezTo>
                    <a:cubicBezTo>
                      <a:pt x="37405" y="94357"/>
                      <a:pt x="41169" y="91534"/>
                      <a:pt x="44555" y="88712"/>
                    </a:cubicBezTo>
                    <a:cubicBezTo>
                      <a:pt x="66286" y="70744"/>
                      <a:pt x="85477" y="48448"/>
                      <a:pt x="101376" y="2276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15" name="Google Shape;18415;p39"/>
              <p:cNvSpPr/>
              <p:nvPr/>
            </p:nvSpPr>
            <p:spPr>
              <a:xfrm>
                <a:off x="1844390" y="3744407"/>
                <a:ext cx="100744" cy="85722"/>
              </a:xfrm>
              <a:custGeom>
                <a:avLst/>
                <a:gdLst/>
                <a:ahLst/>
                <a:cxnLst/>
                <a:rect l="l" t="t" r="r" b="b"/>
                <a:pathLst>
                  <a:path w="100744" h="85722" extrusionOk="0">
                    <a:moveTo>
                      <a:pt x="90208" y="0"/>
                    </a:moveTo>
                    <a:cubicBezTo>
                      <a:pt x="62268" y="565"/>
                      <a:pt x="34798" y="8091"/>
                      <a:pt x="10057" y="22014"/>
                    </a:cubicBezTo>
                    <a:cubicBezTo>
                      <a:pt x="4224" y="25306"/>
                      <a:pt x="-2361" y="32268"/>
                      <a:pt x="838" y="39794"/>
                    </a:cubicBezTo>
                    <a:cubicBezTo>
                      <a:pt x="3190" y="45344"/>
                      <a:pt x="9211" y="46191"/>
                      <a:pt x="14102" y="46002"/>
                    </a:cubicBezTo>
                    <a:cubicBezTo>
                      <a:pt x="26614" y="45438"/>
                      <a:pt x="38938" y="42616"/>
                      <a:pt x="50603" y="37818"/>
                    </a:cubicBezTo>
                    <a:cubicBezTo>
                      <a:pt x="45053" y="45250"/>
                      <a:pt x="39408" y="52682"/>
                      <a:pt x="33858" y="60113"/>
                    </a:cubicBezTo>
                    <a:cubicBezTo>
                      <a:pt x="31129" y="63782"/>
                      <a:pt x="28213" y="67733"/>
                      <a:pt x="27460" y="72814"/>
                    </a:cubicBezTo>
                    <a:cubicBezTo>
                      <a:pt x="26708" y="77894"/>
                      <a:pt x="29060" y="84385"/>
                      <a:pt x="33199" y="85514"/>
                    </a:cubicBezTo>
                    <a:cubicBezTo>
                      <a:pt x="36116" y="86361"/>
                      <a:pt x="38938" y="84479"/>
                      <a:pt x="41384" y="82597"/>
                    </a:cubicBezTo>
                    <a:cubicBezTo>
                      <a:pt x="65184" y="63877"/>
                      <a:pt x="85504" y="38947"/>
                      <a:pt x="100744" y="969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16" name="Google Shape;18416;p39"/>
              <p:cNvSpPr/>
              <p:nvPr/>
            </p:nvSpPr>
            <p:spPr>
              <a:xfrm>
                <a:off x="1871617" y="3851370"/>
                <a:ext cx="91579" cy="92630"/>
              </a:xfrm>
              <a:custGeom>
                <a:avLst/>
                <a:gdLst/>
                <a:ahLst/>
                <a:cxnLst/>
                <a:rect l="l" t="t" r="r" b="b"/>
                <a:pathLst>
                  <a:path w="91579" h="92630" extrusionOk="0">
                    <a:moveTo>
                      <a:pt x="88851" y="0"/>
                    </a:moveTo>
                    <a:cubicBezTo>
                      <a:pt x="67496" y="2540"/>
                      <a:pt x="46612" y="8937"/>
                      <a:pt x="27327" y="19097"/>
                    </a:cubicBezTo>
                    <a:cubicBezTo>
                      <a:pt x="17167" y="24459"/>
                      <a:pt x="6631" y="32079"/>
                      <a:pt x="892" y="43180"/>
                    </a:cubicBezTo>
                    <a:cubicBezTo>
                      <a:pt x="-2024" y="48918"/>
                      <a:pt x="2679" y="56726"/>
                      <a:pt x="8230" y="55692"/>
                    </a:cubicBezTo>
                    <a:cubicBezTo>
                      <a:pt x="20930" y="53340"/>
                      <a:pt x="33159" y="49012"/>
                      <a:pt x="44637" y="42615"/>
                    </a:cubicBezTo>
                    <a:cubicBezTo>
                      <a:pt x="36828" y="52117"/>
                      <a:pt x="30431" y="63406"/>
                      <a:pt x="25822" y="75824"/>
                    </a:cubicBezTo>
                    <a:cubicBezTo>
                      <a:pt x="24599" y="79210"/>
                      <a:pt x="23470" y="83067"/>
                      <a:pt x="24599" y="86830"/>
                    </a:cubicBezTo>
                    <a:cubicBezTo>
                      <a:pt x="27421" y="96143"/>
                      <a:pt x="38522" y="92757"/>
                      <a:pt x="44448" y="87019"/>
                    </a:cubicBezTo>
                    <a:cubicBezTo>
                      <a:pt x="64298" y="67921"/>
                      <a:pt x="80385" y="43180"/>
                      <a:pt x="91579" y="1505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17" name="Google Shape;18417;p39"/>
              <p:cNvSpPr/>
              <p:nvPr/>
            </p:nvSpPr>
            <p:spPr>
              <a:xfrm>
                <a:off x="1803270" y="3267354"/>
                <a:ext cx="71520" cy="138950"/>
              </a:xfrm>
              <a:custGeom>
                <a:avLst/>
                <a:gdLst/>
                <a:ahLst/>
                <a:cxnLst/>
                <a:rect l="l" t="t" r="r" b="b"/>
                <a:pathLst>
                  <a:path w="71520" h="138950" extrusionOk="0">
                    <a:moveTo>
                      <a:pt x="0" y="126439"/>
                    </a:moveTo>
                    <a:cubicBezTo>
                      <a:pt x="659" y="93419"/>
                      <a:pt x="8749" y="66231"/>
                      <a:pt x="9407" y="33211"/>
                    </a:cubicBezTo>
                    <a:cubicBezTo>
                      <a:pt x="9596" y="24086"/>
                      <a:pt x="9878" y="14491"/>
                      <a:pt x="14017" y="7247"/>
                    </a:cubicBezTo>
                    <a:cubicBezTo>
                      <a:pt x="18156" y="98"/>
                      <a:pt x="27469" y="-2913"/>
                      <a:pt x="33114" y="3578"/>
                    </a:cubicBezTo>
                    <a:cubicBezTo>
                      <a:pt x="36407" y="7435"/>
                      <a:pt x="37441" y="13362"/>
                      <a:pt x="38194" y="18724"/>
                    </a:cubicBezTo>
                    <a:cubicBezTo>
                      <a:pt x="40452" y="35940"/>
                      <a:pt x="41393" y="53249"/>
                      <a:pt x="41110" y="70371"/>
                    </a:cubicBezTo>
                    <a:cubicBezTo>
                      <a:pt x="43274" y="62375"/>
                      <a:pt x="45626" y="53908"/>
                      <a:pt x="50988" y="48828"/>
                    </a:cubicBezTo>
                    <a:cubicBezTo>
                      <a:pt x="56350" y="43747"/>
                      <a:pt x="65664" y="43936"/>
                      <a:pt x="69709" y="51367"/>
                    </a:cubicBezTo>
                    <a:cubicBezTo>
                      <a:pt x="75259" y="61716"/>
                      <a:pt x="66981" y="73287"/>
                      <a:pt x="59361" y="79872"/>
                    </a:cubicBezTo>
                    <a:cubicBezTo>
                      <a:pt x="37724" y="98593"/>
                      <a:pt x="25682" y="120230"/>
                      <a:pt x="4045" y="13895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18" name="Google Shape;18418;p39"/>
              <p:cNvSpPr/>
              <p:nvPr/>
            </p:nvSpPr>
            <p:spPr>
              <a:xfrm>
                <a:off x="1831210" y="3385096"/>
                <a:ext cx="101317" cy="86683"/>
              </a:xfrm>
              <a:custGeom>
                <a:avLst/>
                <a:gdLst/>
                <a:ahLst/>
                <a:cxnLst/>
                <a:rect l="l" t="t" r="r" b="b"/>
                <a:pathLst>
                  <a:path w="101317" h="86683" extrusionOk="0">
                    <a:moveTo>
                      <a:pt x="0" y="69562"/>
                    </a:moveTo>
                    <a:cubicBezTo>
                      <a:pt x="11759" y="38048"/>
                      <a:pt x="37535" y="12272"/>
                      <a:pt x="65287" y="512"/>
                    </a:cubicBezTo>
                    <a:cubicBezTo>
                      <a:pt x="71966" y="-2310"/>
                      <a:pt x="78457" y="7098"/>
                      <a:pt x="75165" y="14811"/>
                    </a:cubicBezTo>
                    <a:cubicBezTo>
                      <a:pt x="71872" y="22243"/>
                      <a:pt x="67921" y="29205"/>
                      <a:pt x="63406" y="35413"/>
                    </a:cubicBezTo>
                    <a:cubicBezTo>
                      <a:pt x="75259" y="30334"/>
                      <a:pt x="88900" y="30428"/>
                      <a:pt x="101317" y="35790"/>
                    </a:cubicBezTo>
                    <a:cubicBezTo>
                      <a:pt x="98401" y="47267"/>
                      <a:pt x="87583" y="51594"/>
                      <a:pt x="78081" y="54511"/>
                    </a:cubicBezTo>
                    <a:cubicBezTo>
                      <a:pt x="57479" y="60813"/>
                      <a:pt x="28787" y="80381"/>
                      <a:pt x="8184" y="8668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19" name="Google Shape;18419;p39"/>
              <p:cNvSpPr/>
              <p:nvPr/>
            </p:nvSpPr>
            <p:spPr>
              <a:xfrm>
                <a:off x="1865547" y="3495329"/>
                <a:ext cx="106448" cy="62810"/>
              </a:xfrm>
              <a:custGeom>
                <a:avLst/>
                <a:gdLst/>
                <a:ahLst/>
                <a:cxnLst/>
                <a:rect l="l" t="t" r="r" b="b"/>
                <a:pathLst>
                  <a:path w="106448" h="62810" extrusionOk="0">
                    <a:moveTo>
                      <a:pt x="0" y="43808"/>
                    </a:moveTo>
                    <a:cubicBezTo>
                      <a:pt x="25776" y="18784"/>
                      <a:pt x="81656" y="-8497"/>
                      <a:pt x="96520" y="2510"/>
                    </a:cubicBezTo>
                    <a:cubicBezTo>
                      <a:pt x="101224" y="20760"/>
                      <a:pt x="83914" y="27157"/>
                      <a:pt x="73096" y="32425"/>
                    </a:cubicBezTo>
                    <a:cubicBezTo>
                      <a:pt x="76294" y="40234"/>
                      <a:pt x="84855" y="40234"/>
                      <a:pt x="91722" y="40421"/>
                    </a:cubicBezTo>
                    <a:cubicBezTo>
                      <a:pt x="98496" y="40610"/>
                      <a:pt x="107715" y="45972"/>
                      <a:pt x="106304" y="54156"/>
                    </a:cubicBezTo>
                    <a:cubicBezTo>
                      <a:pt x="105269" y="60365"/>
                      <a:pt x="98872" y="61682"/>
                      <a:pt x="93698" y="61776"/>
                    </a:cubicBezTo>
                    <a:cubicBezTo>
                      <a:pt x="67639" y="62435"/>
                      <a:pt x="30480" y="62059"/>
                      <a:pt x="4422" y="6281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20" name="Google Shape;18420;p39"/>
              <p:cNvSpPr/>
              <p:nvPr/>
            </p:nvSpPr>
            <p:spPr>
              <a:xfrm>
                <a:off x="1894146" y="3607368"/>
                <a:ext cx="105559" cy="61535"/>
              </a:xfrm>
              <a:custGeom>
                <a:avLst/>
                <a:gdLst/>
                <a:ahLst/>
                <a:cxnLst/>
                <a:rect l="l" t="t" r="r" b="b"/>
                <a:pathLst>
                  <a:path w="105559" h="61535" extrusionOk="0">
                    <a:moveTo>
                      <a:pt x="0" y="12768"/>
                    </a:moveTo>
                    <a:cubicBezTo>
                      <a:pt x="29351" y="3830"/>
                      <a:pt x="59925" y="-5013"/>
                      <a:pt x="90593" y="3360"/>
                    </a:cubicBezTo>
                    <a:cubicBezTo>
                      <a:pt x="94732" y="4489"/>
                      <a:pt x="99060" y="6182"/>
                      <a:pt x="102164" y="9945"/>
                    </a:cubicBezTo>
                    <a:cubicBezTo>
                      <a:pt x="105269" y="13802"/>
                      <a:pt x="106304" y="20482"/>
                      <a:pt x="103481" y="23962"/>
                    </a:cubicBezTo>
                    <a:cubicBezTo>
                      <a:pt x="101882" y="25844"/>
                      <a:pt x="99530" y="26314"/>
                      <a:pt x="97366" y="26784"/>
                    </a:cubicBezTo>
                    <a:cubicBezTo>
                      <a:pt x="86924" y="28854"/>
                      <a:pt x="76482" y="31018"/>
                      <a:pt x="66134" y="33087"/>
                    </a:cubicBezTo>
                    <a:cubicBezTo>
                      <a:pt x="79210" y="39955"/>
                      <a:pt x="92287" y="46916"/>
                      <a:pt x="105363" y="53784"/>
                    </a:cubicBezTo>
                    <a:cubicBezTo>
                      <a:pt x="106774" y="59428"/>
                      <a:pt x="100283" y="61874"/>
                      <a:pt x="95579" y="61498"/>
                    </a:cubicBezTo>
                    <a:cubicBezTo>
                      <a:pt x="66887" y="59334"/>
                      <a:pt x="38194" y="54631"/>
                      <a:pt x="9689" y="4729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21" name="Google Shape;18421;p39"/>
              <p:cNvSpPr/>
              <p:nvPr/>
            </p:nvSpPr>
            <p:spPr>
              <a:xfrm>
                <a:off x="1929988" y="3717057"/>
                <a:ext cx="104072" cy="60557"/>
              </a:xfrm>
              <a:custGeom>
                <a:avLst/>
                <a:gdLst/>
                <a:ahLst/>
                <a:cxnLst/>
                <a:rect l="l" t="t" r="r" b="b"/>
                <a:pathLst>
                  <a:path w="104072" h="60557" extrusionOk="0">
                    <a:moveTo>
                      <a:pt x="0" y="24904"/>
                    </a:moveTo>
                    <a:cubicBezTo>
                      <a:pt x="27375" y="1856"/>
                      <a:pt x="63500" y="-5576"/>
                      <a:pt x="97555" y="4208"/>
                    </a:cubicBezTo>
                    <a:cubicBezTo>
                      <a:pt x="104140" y="6089"/>
                      <a:pt x="106398" y="16813"/>
                      <a:pt x="101223" y="21517"/>
                    </a:cubicBezTo>
                    <a:cubicBezTo>
                      <a:pt x="98778" y="23681"/>
                      <a:pt x="96143" y="25469"/>
                      <a:pt x="93321" y="26785"/>
                    </a:cubicBezTo>
                    <a:cubicBezTo>
                      <a:pt x="87771" y="29325"/>
                      <a:pt x="87300" y="38827"/>
                      <a:pt x="92569" y="43342"/>
                    </a:cubicBezTo>
                    <a:lnTo>
                      <a:pt x="92569" y="43342"/>
                    </a:lnTo>
                    <a:cubicBezTo>
                      <a:pt x="98966" y="48705"/>
                      <a:pt x="96708" y="60558"/>
                      <a:pt x="89276" y="60558"/>
                    </a:cubicBezTo>
                    <a:cubicBezTo>
                      <a:pt x="83161" y="60558"/>
                      <a:pt x="76670" y="59053"/>
                      <a:pt x="70556" y="57548"/>
                    </a:cubicBezTo>
                    <a:cubicBezTo>
                      <a:pt x="47789" y="51715"/>
                      <a:pt x="25023" y="45882"/>
                      <a:pt x="2352" y="3995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22" name="Google Shape;18422;p39"/>
              <p:cNvSpPr/>
              <p:nvPr/>
            </p:nvSpPr>
            <p:spPr>
              <a:xfrm>
                <a:off x="1955294" y="3824502"/>
                <a:ext cx="102397" cy="68196"/>
              </a:xfrm>
              <a:custGeom>
                <a:avLst/>
                <a:gdLst/>
                <a:ahLst/>
                <a:cxnLst/>
                <a:rect l="l" t="t" r="r" b="b"/>
                <a:pathLst>
                  <a:path w="102397" h="68196" extrusionOk="0">
                    <a:moveTo>
                      <a:pt x="0" y="4101"/>
                    </a:moveTo>
                    <a:cubicBezTo>
                      <a:pt x="26435" y="-2578"/>
                      <a:pt x="54751" y="-1073"/>
                      <a:pt x="81750" y="8428"/>
                    </a:cubicBezTo>
                    <a:cubicBezTo>
                      <a:pt x="92098" y="12097"/>
                      <a:pt x="104892" y="22445"/>
                      <a:pt x="101976" y="34675"/>
                    </a:cubicBezTo>
                    <a:cubicBezTo>
                      <a:pt x="100000" y="42766"/>
                      <a:pt x="91910" y="45399"/>
                      <a:pt x="84949" y="44553"/>
                    </a:cubicBezTo>
                    <a:cubicBezTo>
                      <a:pt x="77987" y="43706"/>
                      <a:pt x="70932" y="40696"/>
                      <a:pt x="64064" y="41919"/>
                    </a:cubicBezTo>
                    <a:cubicBezTo>
                      <a:pt x="74507" y="49539"/>
                      <a:pt x="84854" y="57065"/>
                      <a:pt x="95297" y="64685"/>
                    </a:cubicBezTo>
                    <a:cubicBezTo>
                      <a:pt x="95862" y="68448"/>
                      <a:pt x="91158" y="68824"/>
                      <a:pt x="88241" y="67507"/>
                    </a:cubicBezTo>
                    <a:cubicBezTo>
                      <a:pt x="63782" y="56877"/>
                      <a:pt x="39229" y="46246"/>
                      <a:pt x="14769" y="3571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23" name="Google Shape;18423;p39"/>
              <p:cNvSpPr/>
              <p:nvPr/>
            </p:nvSpPr>
            <p:spPr>
              <a:xfrm>
                <a:off x="1980223" y="3921361"/>
                <a:ext cx="79102" cy="76601"/>
              </a:xfrm>
              <a:custGeom>
                <a:avLst/>
                <a:gdLst/>
                <a:ahLst/>
                <a:cxnLst/>
                <a:rect l="l" t="t" r="r" b="b"/>
                <a:pathLst>
                  <a:path w="79102" h="76601" extrusionOk="0">
                    <a:moveTo>
                      <a:pt x="0" y="0"/>
                    </a:moveTo>
                    <a:cubicBezTo>
                      <a:pt x="24742" y="9595"/>
                      <a:pt x="48260" y="25494"/>
                      <a:pt x="68580" y="46284"/>
                    </a:cubicBezTo>
                    <a:cubicBezTo>
                      <a:pt x="72437" y="50235"/>
                      <a:pt x="76294" y="54563"/>
                      <a:pt x="78176" y="60207"/>
                    </a:cubicBezTo>
                    <a:cubicBezTo>
                      <a:pt x="80057" y="65852"/>
                      <a:pt x="79117" y="73095"/>
                      <a:pt x="74977" y="75635"/>
                    </a:cubicBezTo>
                    <a:cubicBezTo>
                      <a:pt x="70274" y="78552"/>
                      <a:pt x="64347" y="74318"/>
                      <a:pt x="59737" y="70179"/>
                    </a:cubicBezTo>
                    <a:cubicBezTo>
                      <a:pt x="43651" y="55879"/>
                      <a:pt x="27846" y="40922"/>
                      <a:pt x="12418" y="2540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24" name="Google Shape;18424;p39"/>
              <p:cNvSpPr/>
              <p:nvPr/>
            </p:nvSpPr>
            <p:spPr>
              <a:xfrm>
                <a:off x="1949797" y="3939517"/>
                <a:ext cx="44161" cy="59411"/>
              </a:xfrm>
              <a:custGeom>
                <a:avLst/>
                <a:gdLst/>
                <a:ahLst/>
                <a:cxnLst/>
                <a:rect l="l" t="t" r="r" b="b"/>
                <a:pathLst>
                  <a:path w="44161" h="59411" extrusionOk="0">
                    <a:moveTo>
                      <a:pt x="44162" y="7337"/>
                    </a:moveTo>
                    <a:cubicBezTo>
                      <a:pt x="42656" y="26623"/>
                      <a:pt x="30615" y="40640"/>
                      <a:pt x="19232" y="52964"/>
                    </a:cubicBezTo>
                    <a:cubicBezTo>
                      <a:pt x="13870" y="58702"/>
                      <a:pt x="3804" y="63218"/>
                      <a:pt x="606" y="54657"/>
                    </a:cubicBezTo>
                    <a:cubicBezTo>
                      <a:pt x="-1088" y="50047"/>
                      <a:pt x="1076" y="45155"/>
                      <a:pt x="3334" y="41392"/>
                    </a:cubicBezTo>
                    <a:cubicBezTo>
                      <a:pt x="12553" y="25682"/>
                      <a:pt x="23654" y="11665"/>
                      <a:pt x="36165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8425" name="Google Shape;18425;p39"/>
            <p:cNvGrpSpPr/>
            <p:nvPr/>
          </p:nvGrpSpPr>
          <p:grpSpPr>
            <a:xfrm>
              <a:off x="331250" y="4256698"/>
              <a:ext cx="381967" cy="1552290"/>
              <a:chOff x="1781700" y="3344148"/>
              <a:chExt cx="381967" cy="1552290"/>
            </a:xfrm>
          </p:grpSpPr>
          <p:sp>
            <p:nvSpPr>
              <p:cNvPr id="18426" name="Google Shape;18426;p39"/>
              <p:cNvSpPr/>
              <p:nvPr/>
            </p:nvSpPr>
            <p:spPr>
              <a:xfrm>
                <a:off x="1858962" y="4450715"/>
                <a:ext cx="118721" cy="438667"/>
              </a:xfrm>
              <a:custGeom>
                <a:avLst/>
                <a:gdLst/>
                <a:ahLst/>
                <a:cxnLst/>
                <a:rect l="l" t="t" r="r" b="b"/>
                <a:pathLst>
                  <a:path w="118721" h="438667" extrusionOk="0">
                    <a:moveTo>
                      <a:pt x="34996" y="438667"/>
                    </a:moveTo>
                    <a:cubicBezTo>
                      <a:pt x="32268" y="291535"/>
                      <a:pt x="20602" y="145062"/>
                      <a:pt x="0" y="0"/>
                    </a:cubicBezTo>
                    <a:cubicBezTo>
                      <a:pt x="53246" y="128506"/>
                      <a:pt x="93039" y="262090"/>
                      <a:pt x="118721" y="39831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27" name="Google Shape;18427;p39"/>
              <p:cNvSpPr/>
              <p:nvPr/>
            </p:nvSpPr>
            <p:spPr>
              <a:xfrm>
                <a:off x="1913525" y="4176866"/>
                <a:ext cx="180810" cy="719572"/>
              </a:xfrm>
              <a:custGeom>
                <a:avLst/>
                <a:gdLst/>
                <a:ahLst/>
                <a:cxnLst/>
                <a:rect l="l" t="t" r="r" b="b"/>
                <a:pathLst>
                  <a:path w="180810" h="719572" extrusionOk="0">
                    <a:moveTo>
                      <a:pt x="40922" y="719573"/>
                    </a:moveTo>
                    <a:cubicBezTo>
                      <a:pt x="56350" y="477802"/>
                      <a:pt x="42615" y="236220"/>
                      <a:pt x="0" y="0"/>
                    </a:cubicBezTo>
                    <a:cubicBezTo>
                      <a:pt x="90875" y="205928"/>
                      <a:pt x="151742" y="423428"/>
                      <a:pt x="180810" y="64572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28" name="Google Shape;18428;p39"/>
              <p:cNvSpPr/>
              <p:nvPr/>
            </p:nvSpPr>
            <p:spPr>
              <a:xfrm>
                <a:off x="2052378" y="4330771"/>
                <a:ext cx="111289" cy="502731"/>
              </a:xfrm>
              <a:custGeom>
                <a:avLst/>
                <a:gdLst/>
                <a:ahLst/>
                <a:cxnLst/>
                <a:rect l="l" t="t" r="r" b="b"/>
                <a:pathLst>
                  <a:path w="111289" h="502731" extrusionOk="0">
                    <a:moveTo>
                      <a:pt x="0" y="502732"/>
                    </a:moveTo>
                    <a:cubicBezTo>
                      <a:pt x="12795" y="335092"/>
                      <a:pt x="19473" y="167358"/>
                      <a:pt x="20226" y="0"/>
                    </a:cubicBezTo>
                    <a:cubicBezTo>
                      <a:pt x="50612" y="155222"/>
                      <a:pt x="80904" y="310444"/>
                      <a:pt x="111290" y="46566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29" name="Google Shape;18429;p39"/>
              <p:cNvSpPr/>
              <p:nvPr/>
            </p:nvSpPr>
            <p:spPr>
              <a:xfrm>
                <a:off x="1781700" y="3344148"/>
                <a:ext cx="267953" cy="1295535"/>
              </a:xfrm>
              <a:custGeom>
                <a:avLst/>
                <a:gdLst/>
                <a:ahLst/>
                <a:cxnLst/>
                <a:rect l="l" t="t" r="r" b="b"/>
                <a:pathLst>
                  <a:path w="267953" h="1295535" extrusionOk="0">
                    <a:moveTo>
                      <a:pt x="251581" y="1293022"/>
                    </a:moveTo>
                    <a:cubicBezTo>
                      <a:pt x="264187" y="1206756"/>
                      <a:pt x="269267" y="1119644"/>
                      <a:pt x="267668" y="1032531"/>
                    </a:cubicBezTo>
                    <a:cubicBezTo>
                      <a:pt x="266068" y="945418"/>
                      <a:pt x="257978" y="858400"/>
                      <a:pt x="244714" y="772322"/>
                    </a:cubicBezTo>
                    <a:cubicBezTo>
                      <a:pt x="231449" y="686244"/>
                      <a:pt x="212823" y="601013"/>
                      <a:pt x="190150" y="516911"/>
                    </a:cubicBezTo>
                    <a:cubicBezTo>
                      <a:pt x="167479" y="432809"/>
                      <a:pt x="141138" y="351247"/>
                      <a:pt x="111975" y="269966"/>
                    </a:cubicBezTo>
                    <a:cubicBezTo>
                      <a:pt x="82906" y="189251"/>
                      <a:pt x="51203" y="109476"/>
                      <a:pt x="18089" y="30266"/>
                    </a:cubicBezTo>
                    <a:cubicBezTo>
                      <a:pt x="14138" y="20764"/>
                      <a:pt x="10093" y="11263"/>
                      <a:pt x="6048" y="1761"/>
                    </a:cubicBezTo>
                    <a:cubicBezTo>
                      <a:pt x="4354" y="-2190"/>
                      <a:pt x="-1384" y="1197"/>
                      <a:pt x="309" y="5148"/>
                    </a:cubicBezTo>
                    <a:cubicBezTo>
                      <a:pt x="33612" y="83794"/>
                      <a:pt x="65691" y="163098"/>
                      <a:pt x="95230" y="243250"/>
                    </a:cubicBezTo>
                    <a:cubicBezTo>
                      <a:pt x="124769" y="323495"/>
                      <a:pt x="151769" y="404681"/>
                      <a:pt x="175005" y="486901"/>
                    </a:cubicBezTo>
                    <a:cubicBezTo>
                      <a:pt x="198241" y="569122"/>
                      <a:pt x="217902" y="653036"/>
                      <a:pt x="232390" y="737609"/>
                    </a:cubicBezTo>
                    <a:cubicBezTo>
                      <a:pt x="246877" y="822181"/>
                      <a:pt x="256755" y="910611"/>
                      <a:pt x="260048" y="997912"/>
                    </a:cubicBezTo>
                    <a:cubicBezTo>
                      <a:pt x="263340" y="1085213"/>
                      <a:pt x="260236" y="1171666"/>
                      <a:pt x="249700" y="1257933"/>
                    </a:cubicBezTo>
                    <a:cubicBezTo>
                      <a:pt x="248289" y="1269033"/>
                      <a:pt x="246783" y="1280228"/>
                      <a:pt x="245184" y="1291329"/>
                    </a:cubicBezTo>
                    <a:cubicBezTo>
                      <a:pt x="244526" y="1295562"/>
                      <a:pt x="251017" y="1297350"/>
                      <a:pt x="251581" y="1293116"/>
                    </a:cubicBezTo>
                    <a:lnTo>
                      <a:pt x="251581" y="129311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8430" name="Google Shape;18430;p39"/>
          <p:cNvGrpSpPr/>
          <p:nvPr/>
        </p:nvGrpSpPr>
        <p:grpSpPr>
          <a:xfrm rot="917388">
            <a:off x="1615975" y="5616680"/>
            <a:ext cx="614739" cy="2230224"/>
            <a:chOff x="252161" y="4136312"/>
            <a:chExt cx="461056" cy="1672676"/>
          </a:xfrm>
        </p:grpSpPr>
        <p:grpSp>
          <p:nvGrpSpPr>
            <p:cNvPr id="18431" name="Google Shape;18431;p39"/>
            <p:cNvGrpSpPr/>
            <p:nvPr/>
          </p:nvGrpSpPr>
          <p:grpSpPr>
            <a:xfrm>
              <a:off x="252161" y="4136312"/>
              <a:ext cx="356714" cy="775166"/>
              <a:chOff x="1702611" y="3223762"/>
              <a:chExt cx="356714" cy="775166"/>
            </a:xfrm>
          </p:grpSpPr>
          <p:sp>
            <p:nvSpPr>
              <p:cNvPr id="18432" name="Google Shape;18432;p39"/>
              <p:cNvSpPr/>
              <p:nvPr/>
            </p:nvSpPr>
            <p:spPr>
              <a:xfrm>
                <a:off x="1702611" y="3223762"/>
                <a:ext cx="91534" cy="142091"/>
              </a:xfrm>
              <a:custGeom>
                <a:avLst/>
                <a:gdLst/>
                <a:ahLst/>
                <a:cxnLst/>
                <a:rect l="l" t="t" r="r" b="b"/>
                <a:pathLst>
                  <a:path w="91534" h="142091" extrusionOk="0">
                    <a:moveTo>
                      <a:pt x="91534" y="137481"/>
                    </a:moveTo>
                    <a:cubicBezTo>
                      <a:pt x="80622" y="85929"/>
                      <a:pt x="60019" y="32213"/>
                      <a:pt x="22296" y="4743"/>
                    </a:cubicBezTo>
                    <a:cubicBezTo>
                      <a:pt x="15899" y="134"/>
                      <a:pt x="6491" y="-2971"/>
                      <a:pt x="3010" y="4461"/>
                    </a:cubicBezTo>
                    <a:cubicBezTo>
                      <a:pt x="1317" y="8035"/>
                      <a:pt x="1976" y="12833"/>
                      <a:pt x="3010" y="17067"/>
                    </a:cubicBezTo>
                    <a:cubicBezTo>
                      <a:pt x="8184" y="37387"/>
                      <a:pt x="22296" y="52721"/>
                      <a:pt x="35654" y="66832"/>
                    </a:cubicBezTo>
                    <a:cubicBezTo>
                      <a:pt x="25306" y="57048"/>
                      <a:pt x="11195" y="54320"/>
                      <a:pt x="0" y="59965"/>
                    </a:cubicBezTo>
                    <a:cubicBezTo>
                      <a:pt x="188" y="72853"/>
                      <a:pt x="10725" y="82354"/>
                      <a:pt x="20038" y="89221"/>
                    </a:cubicBezTo>
                    <a:cubicBezTo>
                      <a:pt x="43651" y="106813"/>
                      <a:pt x="67263" y="124499"/>
                      <a:pt x="90876" y="14209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33" name="Google Shape;18433;p39"/>
              <p:cNvSpPr/>
              <p:nvPr/>
            </p:nvSpPr>
            <p:spPr>
              <a:xfrm>
                <a:off x="1713457" y="3388168"/>
                <a:ext cx="106746" cy="68657"/>
              </a:xfrm>
              <a:custGeom>
                <a:avLst/>
                <a:gdLst/>
                <a:ahLst/>
                <a:cxnLst/>
                <a:rect l="l" t="t" r="r" b="b"/>
                <a:pathLst>
                  <a:path w="106746" h="68657" extrusionOk="0">
                    <a:moveTo>
                      <a:pt x="106746" y="46265"/>
                    </a:moveTo>
                    <a:cubicBezTo>
                      <a:pt x="80030" y="20018"/>
                      <a:pt x="47386" y="3649"/>
                      <a:pt x="14648" y="168"/>
                    </a:cubicBezTo>
                    <a:cubicBezTo>
                      <a:pt x="9097" y="-396"/>
                      <a:pt x="2324" y="168"/>
                      <a:pt x="443" y="6471"/>
                    </a:cubicBezTo>
                    <a:cubicBezTo>
                      <a:pt x="-2003" y="14562"/>
                      <a:pt x="6181" y="22275"/>
                      <a:pt x="12861" y="26133"/>
                    </a:cubicBezTo>
                    <a:cubicBezTo>
                      <a:pt x="24620" y="32718"/>
                      <a:pt x="36567" y="38738"/>
                      <a:pt x="48703" y="44007"/>
                    </a:cubicBezTo>
                    <a:cubicBezTo>
                      <a:pt x="39671" y="40338"/>
                      <a:pt x="29982" y="40808"/>
                      <a:pt x="21704" y="45229"/>
                    </a:cubicBezTo>
                    <a:cubicBezTo>
                      <a:pt x="17188" y="47676"/>
                      <a:pt x="12672" y="52662"/>
                      <a:pt x="13801" y="58965"/>
                    </a:cubicBezTo>
                    <a:cubicBezTo>
                      <a:pt x="15212" y="66773"/>
                      <a:pt x="23585" y="68748"/>
                      <a:pt x="29888" y="68654"/>
                    </a:cubicBezTo>
                    <a:cubicBezTo>
                      <a:pt x="55664" y="68278"/>
                      <a:pt x="81064" y="63668"/>
                      <a:pt x="105241" y="5510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34" name="Google Shape;18434;p39"/>
              <p:cNvSpPr/>
              <p:nvPr/>
            </p:nvSpPr>
            <p:spPr>
              <a:xfrm>
                <a:off x="1762050" y="3512829"/>
                <a:ext cx="93054" cy="76735"/>
              </a:xfrm>
              <a:custGeom>
                <a:avLst/>
                <a:gdLst/>
                <a:ahLst/>
                <a:cxnLst/>
                <a:rect l="l" t="t" r="r" b="b"/>
                <a:pathLst>
                  <a:path w="93054" h="76735" extrusionOk="0">
                    <a:moveTo>
                      <a:pt x="84494" y="3355"/>
                    </a:moveTo>
                    <a:cubicBezTo>
                      <a:pt x="61352" y="-4736"/>
                      <a:pt x="35670" y="3167"/>
                      <a:pt x="14126" y="12668"/>
                    </a:cubicBezTo>
                    <a:cubicBezTo>
                      <a:pt x="9423" y="14738"/>
                      <a:pt x="4625" y="17372"/>
                      <a:pt x="1897" y="22452"/>
                    </a:cubicBezTo>
                    <a:cubicBezTo>
                      <a:pt x="-831" y="27532"/>
                      <a:pt x="-831" y="35622"/>
                      <a:pt x="3308" y="39762"/>
                    </a:cubicBezTo>
                    <a:cubicBezTo>
                      <a:pt x="6318" y="42866"/>
                      <a:pt x="10364" y="43054"/>
                      <a:pt x="14126" y="43054"/>
                    </a:cubicBezTo>
                    <a:cubicBezTo>
                      <a:pt x="21841" y="43148"/>
                      <a:pt x="29555" y="43242"/>
                      <a:pt x="37175" y="43430"/>
                    </a:cubicBezTo>
                    <a:cubicBezTo>
                      <a:pt x="35105" y="49639"/>
                      <a:pt x="29931" y="53026"/>
                      <a:pt x="26638" y="58200"/>
                    </a:cubicBezTo>
                    <a:cubicBezTo>
                      <a:pt x="23346" y="63374"/>
                      <a:pt x="22781" y="73064"/>
                      <a:pt x="28050" y="75980"/>
                    </a:cubicBezTo>
                    <a:cubicBezTo>
                      <a:pt x="30872" y="77579"/>
                      <a:pt x="33976" y="76356"/>
                      <a:pt x="36704" y="74945"/>
                    </a:cubicBezTo>
                    <a:cubicBezTo>
                      <a:pt x="58247" y="63939"/>
                      <a:pt x="79696" y="47005"/>
                      <a:pt x="93055" y="2367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35" name="Google Shape;18435;p39"/>
              <p:cNvSpPr/>
              <p:nvPr/>
            </p:nvSpPr>
            <p:spPr>
              <a:xfrm>
                <a:off x="1795780" y="3618065"/>
                <a:ext cx="101375" cy="94655"/>
              </a:xfrm>
              <a:custGeom>
                <a:avLst/>
                <a:gdLst/>
                <a:ahLst/>
                <a:cxnLst/>
                <a:rect l="l" t="t" r="r" b="b"/>
                <a:pathLst>
                  <a:path w="101375" h="94655" extrusionOk="0">
                    <a:moveTo>
                      <a:pt x="88111" y="0"/>
                    </a:moveTo>
                    <a:cubicBezTo>
                      <a:pt x="62053" y="6115"/>
                      <a:pt x="38064" y="19473"/>
                      <a:pt x="13135" y="29822"/>
                    </a:cubicBezTo>
                    <a:cubicBezTo>
                      <a:pt x="5514" y="33020"/>
                      <a:pt x="-3611" y="42146"/>
                      <a:pt x="1469" y="50800"/>
                    </a:cubicBezTo>
                    <a:cubicBezTo>
                      <a:pt x="4009" y="55034"/>
                      <a:pt x="8713" y="56068"/>
                      <a:pt x="12758" y="56163"/>
                    </a:cubicBezTo>
                    <a:cubicBezTo>
                      <a:pt x="23953" y="56444"/>
                      <a:pt x="34959" y="53434"/>
                      <a:pt x="44555" y="47508"/>
                    </a:cubicBezTo>
                    <a:cubicBezTo>
                      <a:pt x="38723" y="55974"/>
                      <a:pt x="32984" y="64441"/>
                      <a:pt x="27152" y="72814"/>
                    </a:cubicBezTo>
                    <a:cubicBezTo>
                      <a:pt x="24517" y="76576"/>
                      <a:pt x="21789" y="81280"/>
                      <a:pt x="22824" y="86454"/>
                    </a:cubicBezTo>
                    <a:cubicBezTo>
                      <a:pt x="23953" y="91722"/>
                      <a:pt x="28939" y="94921"/>
                      <a:pt x="33172" y="94638"/>
                    </a:cubicBezTo>
                    <a:cubicBezTo>
                      <a:pt x="37405" y="94357"/>
                      <a:pt x="41169" y="91534"/>
                      <a:pt x="44555" y="88712"/>
                    </a:cubicBezTo>
                    <a:cubicBezTo>
                      <a:pt x="66286" y="70744"/>
                      <a:pt x="85477" y="48448"/>
                      <a:pt x="101376" y="2276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36" name="Google Shape;18436;p39"/>
              <p:cNvSpPr/>
              <p:nvPr/>
            </p:nvSpPr>
            <p:spPr>
              <a:xfrm>
                <a:off x="1844390" y="3744407"/>
                <a:ext cx="100744" cy="85722"/>
              </a:xfrm>
              <a:custGeom>
                <a:avLst/>
                <a:gdLst/>
                <a:ahLst/>
                <a:cxnLst/>
                <a:rect l="l" t="t" r="r" b="b"/>
                <a:pathLst>
                  <a:path w="100744" h="85722" extrusionOk="0">
                    <a:moveTo>
                      <a:pt x="90208" y="0"/>
                    </a:moveTo>
                    <a:cubicBezTo>
                      <a:pt x="62268" y="565"/>
                      <a:pt x="34798" y="8091"/>
                      <a:pt x="10057" y="22014"/>
                    </a:cubicBezTo>
                    <a:cubicBezTo>
                      <a:pt x="4224" y="25306"/>
                      <a:pt x="-2361" y="32268"/>
                      <a:pt x="838" y="39794"/>
                    </a:cubicBezTo>
                    <a:cubicBezTo>
                      <a:pt x="3190" y="45344"/>
                      <a:pt x="9211" y="46191"/>
                      <a:pt x="14102" y="46002"/>
                    </a:cubicBezTo>
                    <a:cubicBezTo>
                      <a:pt x="26614" y="45438"/>
                      <a:pt x="38938" y="42616"/>
                      <a:pt x="50603" y="37818"/>
                    </a:cubicBezTo>
                    <a:cubicBezTo>
                      <a:pt x="45053" y="45250"/>
                      <a:pt x="39408" y="52682"/>
                      <a:pt x="33858" y="60113"/>
                    </a:cubicBezTo>
                    <a:cubicBezTo>
                      <a:pt x="31129" y="63782"/>
                      <a:pt x="28213" y="67733"/>
                      <a:pt x="27460" y="72814"/>
                    </a:cubicBezTo>
                    <a:cubicBezTo>
                      <a:pt x="26708" y="77894"/>
                      <a:pt x="29060" y="84385"/>
                      <a:pt x="33199" y="85514"/>
                    </a:cubicBezTo>
                    <a:cubicBezTo>
                      <a:pt x="36116" y="86361"/>
                      <a:pt x="38938" y="84479"/>
                      <a:pt x="41384" y="82597"/>
                    </a:cubicBezTo>
                    <a:cubicBezTo>
                      <a:pt x="65184" y="63877"/>
                      <a:pt x="85504" y="38947"/>
                      <a:pt x="100744" y="969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37" name="Google Shape;18437;p39"/>
              <p:cNvSpPr/>
              <p:nvPr/>
            </p:nvSpPr>
            <p:spPr>
              <a:xfrm>
                <a:off x="1871617" y="3851370"/>
                <a:ext cx="91579" cy="92630"/>
              </a:xfrm>
              <a:custGeom>
                <a:avLst/>
                <a:gdLst/>
                <a:ahLst/>
                <a:cxnLst/>
                <a:rect l="l" t="t" r="r" b="b"/>
                <a:pathLst>
                  <a:path w="91579" h="92630" extrusionOk="0">
                    <a:moveTo>
                      <a:pt x="88851" y="0"/>
                    </a:moveTo>
                    <a:cubicBezTo>
                      <a:pt x="67496" y="2540"/>
                      <a:pt x="46612" y="8937"/>
                      <a:pt x="27327" y="19097"/>
                    </a:cubicBezTo>
                    <a:cubicBezTo>
                      <a:pt x="17167" y="24459"/>
                      <a:pt x="6631" y="32079"/>
                      <a:pt x="892" y="43180"/>
                    </a:cubicBezTo>
                    <a:cubicBezTo>
                      <a:pt x="-2024" y="48918"/>
                      <a:pt x="2679" y="56726"/>
                      <a:pt x="8230" y="55692"/>
                    </a:cubicBezTo>
                    <a:cubicBezTo>
                      <a:pt x="20930" y="53340"/>
                      <a:pt x="33159" y="49012"/>
                      <a:pt x="44637" y="42615"/>
                    </a:cubicBezTo>
                    <a:cubicBezTo>
                      <a:pt x="36828" y="52117"/>
                      <a:pt x="30431" y="63406"/>
                      <a:pt x="25822" y="75824"/>
                    </a:cubicBezTo>
                    <a:cubicBezTo>
                      <a:pt x="24599" y="79210"/>
                      <a:pt x="23470" y="83067"/>
                      <a:pt x="24599" y="86830"/>
                    </a:cubicBezTo>
                    <a:cubicBezTo>
                      <a:pt x="27421" y="96143"/>
                      <a:pt x="38522" y="92757"/>
                      <a:pt x="44448" y="87019"/>
                    </a:cubicBezTo>
                    <a:cubicBezTo>
                      <a:pt x="64298" y="67921"/>
                      <a:pt x="80385" y="43180"/>
                      <a:pt x="91579" y="1505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38" name="Google Shape;18438;p39"/>
              <p:cNvSpPr/>
              <p:nvPr/>
            </p:nvSpPr>
            <p:spPr>
              <a:xfrm>
                <a:off x="1803270" y="3267354"/>
                <a:ext cx="71520" cy="138950"/>
              </a:xfrm>
              <a:custGeom>
                <a:avLst/>
                <a:gdLst/>
                <a:ahLst/>
                <a:cxnLst/>
                <a:rect l="l" t="t" r="r" b="b"/>
                <a:pathLst>
                  <a:path w="71520" h="138950" extrusionOk="0">
                    <a:moveTo>
                      <a:pt x="0" y="126439"/>
                    </a:moveTo>
                    <a:cubicBezTo>
                      <a:pt x="659" y="93419"/>
                      <a:pt x="8749" y="66231"/>
                      <a:pt x="9407" y="33211"/>
                    </a:cubicBezTo>
                    <a:cubicBezTo>
                      <a:pt x="9596" y="24086"/>
                      <a:pt x="9878" y="14491"/>
                      <a:pt x="14017" y="7247"/>
                    </a:cubicBezTo>
                    <a:cubicBezTo>
                      <a:pt x="18156" y="98"/>
                      <a:pt x="27469" y="-2913"/>
                      <a:pt x="33114" y="3578"/>
                    </a:cubicBezTo>
                    <a:cubicBezTo>
                      <a:pt x="36407" y="7435"/>
                      <a:pt x="37441" y="13362"/>
                      <a:pt x="38194" y="18724"/>
                    </a:cubicBezTo>
                    <a:cubicBezTo>
                      <a:pt x="40452" y="35940"/>
                      <a:pt x="41393" y="53249"/>
                      <a:pt x="41110" y="70371"/>
                    </a:cubicBezTo>
                    <a:cubicBezTo>
                      <a:pt x="43274" y="62375"/>
                      <a:pt x="45626" y="53908"/>
                      <a:pt x="50988" y="48828"/>
                    </a:cubicBezTo>
                    <a:cubicBezTo>
                      <a:pt x="56350" y="43747"/>
                      <a:pt x="65664" y="43936"/>
                      <a:pt x="69709" y="51367"/>
                    </a:cubicBezTo>
                    <a:cubicBezTo>
                      <a:pt x="75259" y="61716"/>
                      <a:pt x="66981" y="73287"/>
                      <a:pt x="59361" y="79872"/>
                    </a:cubicBezTo>
                    <a:cubicBezTo>
                      <a:pt x="37724" y="98593"/>
                      <a:pt x="25682" y="120230"/>
                      <a:pt x="4045" y="13895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39" name="Google Shape;18439;p39"/>
              <p:cNvSpPr/>
              <p:nvPr/>
            </p:nvSpPr>
            <p:spPr>
              <a:xfrm>
                <a:off x="1831210" y="3385096"/>
                <a:ext cx="101317" cy="86683"/>
              </a:xfrm>
              <a:custGeom>
                <a:avLst/>
                <a:gdLst/>
                <a:ahLst/>
                <a:cxnLst/>
                <a:rect l="l" t="t" r="r" b="b"/>
                <a:pathLst>
                  <a:path w="101317" h="86683" extrusionOk="0">
                    <a:moveTo>
                      <a:pt x="0" y="69562"/>
                    </a:moveTo>
                    <a:cubicBezTo>
                      <a:pt x="11759" y="38048"/>
                      <a:pt x="37535" y="12272"/>
                      <a:pt x="65287" y="512"/>
                    </a:cubicBezTo>
                    <a:cubicBezTo>
                      <a:pt x="71966" y="-2310"/>
                      <a:pt x="78457" y="7098"/>
                      <a:pt x="75165" y="14811"/>
                    </a:cubicBezTo>
                    <a:cubicBezTo>
                      <a:pt x="71872" y="22243"/>
                      <a:pt x="67921" y="29205"/>
                      <a:pt x="63406" y="35413"/>
                    </a:cubicBezTo>
                    <a:cubicBezTo>
                      <a:pt x="75259" y="30334"/>
                      <a:pt x="88900" y="30428"/>
                      <a:pt x="101317" y="35790"/>
                    </a:cubicBezTo>
                    <a:cubicBezTo>
                      <a:pt x="98401" y="47267"/>
                      <a:pt x="87583" y="51594"/>
                      <a:pt x="78081" y="54511"/>
                    </a:cubicBezTo>
                    <a:cubicBezTo>
                      <a:pt x="57479" y="60813"/>
                      <a:pt x="28787" y="80381"/>
                      <a:pt x="8184" y="8668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40" name="Google Shape;18440;p39"/>
              <p:cNvSpPr/>
              <p:nvPr/>
            </p:nvSpPr>
            <p:spPr>
              <a:xfrm>
                <a:off x="1865547" y="3495329"/>
                <a:ext cx="106448" cy="62810"/>
              </a:xfrm>
              <a:custGeom>
                <a:avLst/>
                <a:gdLst/>
                <a:ahLst/>
                <a:cxnLst/>
                <a:rect l="l" t="t" r="r" b="b"/>
                <a:pathLst>
                  <a:path w="106448" h="62810" extrusionOk="0">
                    <a:moveTo>
                      <a:pt x="0" y="43808"/>
                    </a:moveTo>
                    <a:cubicBezTo>
                      <a:pt x="25776" y="18784"/>
                      <a:pt x="81656" y="-8497"/>
                      <a:pt x="96520" y="2510"/>
                    </a:cubicBezTo>
                    <a:cubicBezTo>
                      <a:pt x="101224" y="20760"/>
                      <a:pt x="83914" y="27157"/>
                      <a:pt x="73096" y="32425"/>
                    </a:cubicBezTo>
                    <a:cubicBezTo>
                      <a:pt x="76294" y="40234"/>
                      <a:pt x="84855" y="40234"/>
                      <a:pt x="91722" y="40421"/>
                    </a:cubicBezTo>
                    <a:cubicBezTo>
                      <a:pt x="98496" y="40610"/>
                      <a:pt x="107715" y="45972"/>
                      <a:pt x="106304" y="54156"/>
                    </a:cubicBezTo>
                    <a:cubicBezTo>
                      <a:pt x="105269" y="60365"/>
                      <a:pt x="98872" y="61682"/>
                      <a:pt x="93698" y="61776"/>
                    </a:cubicBezTo>
                    <a:cubicBezTo>
                      <a:pt x="67639" y="62435"/>
                      <a:pt x="30480" y="62059"/>
                      <a:pt x="4422" y="6281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41" name="Google Shape;18441;p39"/>
              <p:cNvSpPr/>
              <p:nvPr/>
            </p:nvSpPr>
            <p:spPr>
              <a:xfrm>
                <a:off x="1894146" y="3607368"/>
                <a:ext cx="105559" cy="61535"/>
              </a:xfrm>
              <a:custGeom>
                <a:avLst/>
                <a:gdLst/>
                <a:ahLst/>
                <a:cxnLst/>
                <a:rect l="l" t="t" r="r" b="b"/>
                <a:pathLst>
                  <a:path w="105559" h="61535" extrusionOk="0">
                    <a:moveTo>
                      <a:pt x="0" y="12768"/>
                    </a:moveTo>
                    <a:cubicBezTo>
                      <a:pt x="29351" y="3830"/>
                      <a:pt x="59925" y="-5013"/>
                      <a:pt x="90593" y="3360"/>
                    </a:cubicBezTo>
                    <a:cubicBezTo>
                      <a:pt x="94732" y="4489"/>
                      <a:pt x="99060" y="6182"/>
                      <a:pt x="102164" y="9945"/>
                    </a:cubicBezTo>
                    <a:cubicBezTo>
                      <a:pt x="105269" y="13802"/>
                      <a:pt x="106304" y="20482"/>
                      <a:pt x="103481" y="23962"/>
                    </a:cubicBezTo>
                    <a:cubicBezTo>
                      <a:pt x="101882" y="25844"/>
                      <a:pt x="99530" y="26314"/>
                      <a:pt x="97366" y="26784"/>
                    </a:cubicBezTo>
                    <a:cubicBezTo>
                      <a:pt x="86924" y="28854"/>
                      <a:pt x="76482" y="31018"/>
                      <a:pt x="66134" y="33087"/>
                    </a:cubicBezTo>
                    <a:cubicBezTo>
                      <a:pt x="79210" y="39955"/>
                      <a:pt x="92287" y="46916"/>
                      <a:pt x="105363" y="53784"/>
                    </a:cubicBezTo>
                    <a:cubicBezTo>
                      <a:pt x="106774" y="59428"/>
                      <a:pt x="100283" y="61874"/>
                      <a:pt x="95579" y="61498"/>
                    </a:cubicBezTo>
                    <a:cubicBezTo>
                      <a:pt x="66887" y="59334"/>
                      <a:pt x="38194" y="54631"/>
                      <a:pt x="9689" y="4729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42" name="Google Shape;18442;p39"/>
              <p:cNvSpPr/>
              <p:nvPr/>
            </p:nvSpPr>
            <p:spPr>
              <a:xfrm>
                <a:off x="1929988" y="3717057"/>
                <a:ext cx="104072" cy="60557"/>
              </a:xfrm>
              <a:custGeom>
                <a:avLst/>
                <a:gdLst/>
                <a:ahLst/>
                <a:cxnLst/>
                <a:rect l="l" t="t" r="r" b="b"/>
                <a:pathLst>
                  <a:path w="104072" h="60557" extrusionOk="0">
                    <a:moveTo>
                      <a:pt x="0" y="24904"/>
                    </a:moveTo>
                    <a:cubicBezTo>
                      <a:pt x="27375" y="1856"/>
                      <a:pt x="63500" y="-5576"/>
                      <a:pt x="97555" y="4208"/>
                    </a:cubicBezTo>
                    <a:cubicBezTo>
                      <a:pt x="104140" y="6089"/>
                      <a:pt x="106398" y="16813"/>
                      <a:pt x="101223" y="21517"/>
                    </a:cubicBezTo>
                    <a:cubicBezTo>
                      <a:pt x="98778" y="23681"/>
                      <a:pt x="96143" y="25469"/>
                      <a:pt x="93321" y="26785"/>
                    </a:cubicBezTo>
                    <a:cubicBezTo>
                      <a:pt x="87771" y="29325"/>
                      <a:pt x="87300" y="38827"/>
                      <a:pt x="92569" y="43342"/>
                    </a:cubicBezTo>
                    <a:lnTo>
                      <a:pt x="92569" y="43342"/>
                    </a:lnTo>
                    <a:cubicBezTo>
                      <a:pt x="98966" y="48705"/>
                      <a:pt x="96708" y="60558"/>
                      <a:pt x="89276" y="60558"/>
                    </a:cubicBezTo>
                    <a:cubicBezTo>
                      <a:pt x="83161" y="60558"/>
                      <a:pt x="76670" y="59053"/>
                      <a:pt x="70556" y="57548"/>
                    </a:cubicBezTo>
                    <a:cubicBezTo>
                      <a:pt x="47789" y="51715"/>
                      <a:pt x="25023" y="45882"/>
                      <a:pt x="2352" y="3995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43" name="Google Shape;18443;p39"/>
              <p:cNvSpPr/>
              <p:nvPr/>
            </p:nvSpPr>
            <p:spPr>
              <a:xfrm>
                <a:off x="1955294" y="3824502"/>
                <a:ext cx="102397" cy="68196"/>
              </a:xfrm>
              <a:custGeom>
                <a:avLst/>
                <a:gdLst/>
                <a:ahLst/>
                <a:cxnLst/>
                <a:rect l="l" t="t" r="r" b="b"/>
                <a:pathLst>
                  <a:path w="102397" h="68196" extrusionOk="0">
                    <a:moveTo>
                      <a:pt x="0" y="4101"/>
                    </a:moveTo>
                    <a:cubicBezTo>
                      <a:pt x="26435" y="-2578"/>
                      <a:pt x="54751" y="-1073"/>
                      <a:pt x="81750" y="8428"/>
                    </a:cubicBezTo>
                    <a:cubicBezTo>
                      <a:pt x="92098" y="12097"/>
                      <a:pt x="104892" y="22445"/>
                      <a:pt x="101976" y="34675"/>
                    </a:cubicBezTo>
                    <a:cubicBezTo>
                      <a:pt x="100000" y="42766"/>
                      <a:pt x="91910" y="45399"/>
                      <a:pt x="84949" y="44553"/>
                    </a:cubicBezTo>
                    <a:cubicBezTo>
                      <a:pt x="77987" y="43706"/>
                      <a:pt x="70932" y="40696"/>
                      <a:pt x="64064" y="41919"/>
                    </a:cubicBezTo>
                    <a:cubicBezTo>
                      <a:pt x="74507" y="49539"/>
                      <a:pt x="84854" y="57065"/>
                      <a:pt x="95297" y="64685"/>
                    </a:cubicBezTo>
                    <a:cubicBezTo>
                      <a:pt x="95862" y="68448"/>
                      <a:pt x="91158" y="68824"/>
                      <a:pt x="88241" y="67507"/>
                    </a:cubicBezTo>
                    <a:cubicBezTo>
                      <a:pt x="63782" y="56877"/>
                      <a:pt x="39229" y="46246"/>
                      <a:pt x="14769" y="3571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44" name="Google Shape;18444;p39"/>
              <p:cNvSpPr/>
              <p:nvPr/>
            </p:nvSpPr>
            <p:spPr>
              <a:xfrm>
                <a:off x="1980223" y="3921361"/>
                <a:ext cx="79102" cy="76601"/>
              </a:xfrm>
              <a:custGeom>
                <a:avLst/>
                <a:gdLst/>
                <a:ahLst/>
                <a:cxnLst/>
                <a:rect l="l" t="t" r="r" b="b"/>
                <a:pathLst>
                  <a:path w="79102" h="76601" extrusionOk="0">
                    <a:moveTo>
                      <a:pt x="0" y="0"/>
                    </a:moveTo>
                    <a:cubicBezTo>
                      <a:pt x="24742" y="9595"/>
                      <a:pt x="48260" y="25494"/>
                      <a:pt x="68580" y="46284"/>
                    </a:cubicBezTo>
                    <a:cubicBezTo>
                      <a:pt x="72437" y="50235"/>
                      <a:pt x="76294" y="54563"/>
                      <a:pt x="78176" y="60207"/>
                    </a:cubicBezTo>
                    <a:cubicBezTo>
                      <a:pt x="80057" y="65852"/>
                      <a:pt x="79117" y="73095"/>
                      <a:pt x="74977" y="75635"/>
                    </a:cubicBezTo>
                    <a:cubicBezTo>
                      <a:pt x="70274" y="78552"/>
                      <a:pt x="64347" y="74318"/>
                      <a:pt x="59737" y="70179"/>
                    </a:cubicBezTo>
                    <a:cubicBezTo>
                      <a:pt x="43651" y="55879"/>
                      <a:pt x="27846" y="40922"/>
                      <a:pt x="12418" y="2540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45" name="Google Shape;18445;p39"/>
              <p:cNvSpPr/>
              <p:nvPr/>
            </p:nvSpPr>
            <p:spPr>
              <a:xfrm>
                <a:off x="1949797" y="3939517"/>
                <a:ext cx="44161" cy="59411"/>
              </a:xfrm>
              <a:custGeom>
                <a:avLst/>
                <a:gdLst/>
                <a:ahLst/>
                <a:cxnLst/>
                <a:rect l="l" t="t" r="r" b="b"/>
                <a:pathLst>
                  <a:path w="44161" h="59411" extrusionOk="0">
                    <a:moveTo>
                      <a:pt x="44162" y="7337"/>
                    </a:moveTo>
                    <a:cubicBezTo>
                      <a:pt x="42656" y="26623"/>
                      <a:pt x="30615" y="40640"/>
                      <a:pt x="19232" y="52964"/>
                    </a:cubicBezTo>
                    <a:cubicBezTo>
                      <a:pt x="13870" y="58702"/>
                      <a:pt x="3804" y="63218"/>
                      <a:pt x="606" y="54657"/>
                    </a:cubicBezTo>
                    <a:cubicBezTo>
                      <a:pt x="-1088" y="50047"/>
                      <a:pt x="1076" y="45155"/>
                      <a:pt x="3334" y="41392"/>
                    </a:cubicBezTo>
                    <a:cubicBezTo>
                      <a:pt x="12553" y="25682"/>
                      <a:pt x="23654" y="11665"/>
                      <a:pt x="36165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8446" name="Google Shape;18446;p39"/>
            <p:cNvGrpSpPr/>
            <p:nvPr/>
          </p:nvGrpSpPr>
          <p:grpSpPr>
            <a:xfrm>
              <a:off x="331250" y="4256698"/>
              <a:ext cx="381967" cy="1552290"/>
              <a:chOff x="1781700" y="3344148"/>
              <a:chExt cx="381967" cy="1552290"/>
            </a:xfrm>
          </p:grpSpPr>
          <p:sp>
            <p:nvSpPr>
              <p:cNvPr id="18447" name="Google Shape;18447;p39"/>
              <p:cNvSpPr/>
              <p:nvPr/>
            </p:nvSpPr>
            <p:spPr>
              <a:xfrm>
                <a:off x="1858962" y="4450715"/>
                <a:ext cx="118721" cy="438667"/>
              </a:xfrm>
              <a:custGeom>
                <a:avLst/>
                <a:gdLst/>
                <a:ahLst/>
                <a:cxnLst/>
                <a:rect l="l" t="t" r="r" b="b"/>
                <a:pathLst>
                  <a:path w="118721" h="438667" extrusionOk="0">
                    <a:moveTo>
                      <a:pt x="34996" y="438667"/>
                    </a:moveTo>
                    <a:cubicBezTo>
                      <a:pt x="32268" y="291535"/>
                      <a:pt x="20602" y="145062"/>
                      <a:pt x="0" y="0"/>
                    </a:cubicBezTo>
                    <a:cubicBezTo>
                      <a:pt x="53246" y="128506"/>
                      <a:pt x="93039" y="262090"/>
                      <a:pt x="118721" y="39831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48" name="Google Shape;18448;p39"/>
              <p:cNvSpPr/>
              <p:nvPr/>
            </p:nvSpPr>
            <p:spPr>
              <a:xfrm>
                <a:off x="1913525" y="4176866"/>
                <a:ext cx="180810" cy="719572"/>
              </a:xfrm>
              <a:custGeom>
                <a:avLst/>
                <a:gdLst/>
                <a:ahLst/>
                <a:cxnLst/>
                <a:rect l="l" t="t" r="r" b="b"/>
                <a:pathLst>
                  <a:path w="180810" h="719572" extrusionOk="0">
                    <a:moveTo>
                      <a:pt x="40922" y="719573"/>
                    </a:moveTo>
                    <a:cubicBezTo>
                      <a:pt x="56350" y="477802"/>
                      <a:pt x="42615" y="236220"/>
                      <a:pt x="0" y="0"/>
                    </a:cubicBezTo>
                    <a:cubicBezTo>
                      <a:pt x="90875" y="205928"/>
                      <a:pt x="151742" y="423428"/>
                      <a:pt x="180810" y="64572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49" name="Google Shape;18449;p39"/>
              <p:cNvSpPr/>
              <p:nvPr/>
            </p:nvSpPr>
            <p:spPr>
              <a:xfrm>
                <a:off x="2052378" y="4330771"/>
                <a:ext cx="111289" cy="502731"/>
              </a:xfrm>
              <a:custGeom>
                <a:avLst/>
                <a:gdLst/>
                <a:ahLst/>
                <a:cxnLst/>
                <a:rect l="l" t="t" r="r" b="b"/>
                <a:pathLst>
                  <a:path w="111289" h="502731" extrusionOk="0">
                    <a:moveTo>
                      <a:pt x="0" y="502732"/>
                    </a:moveTo>
                    <a:cubicBezTo>
                      <a:pt x="12795" y="335092"/>
                      <a:pt x="19473" y="167358"/>
                      <a:pt x="20226" y="0"/>
                    </a:cubicBezTo>
                    <a:cubicBezTo>
                      <a:pt x="50612" y="155222"/>
                      <a:pt x="80904" y="310444"/>
                      <a:pt x="111290" y="46566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50" name="Google Shape;18450;p39"/>
              <p:cNvSpPr/>
              <p:nvPr/>
            </p:nvSpPr>
            <p:spPr>
              <a:xfrm>
                <a:off x="1781700" y="3344148"/>
                <a:ext cx="267953" cy="1295535"/>
              </a:xfrm>
              <a:custGeom>
                <a:avLst/>
                <a:gdLst/>
                <a:ahLst/>
                <a:cxnLst/>
                <a:rect l="l" t="t" r="r" b="b"/>
                <a:pathLst>
                  <a:path w="267953" h="1295535" extrusionOk="0">
                    <a:moveTo>
                      <a:pt x="251581" y="1293022"/>
                    </a:moveTo>
                    <a:cubicBezTo>
                      <a:pt x="264187" y="1206756"/>
                      <a:pt x="269267" y="1119644"/>
                      <a:pt x="267668" y="1032531"/>
                    </a:cubicBezTo>
                    <a:cubicBezTo>
                      <a:pt x="266068" y="945418"/>
                      <a:pt x="257978" y="858400"/>
                      <a:pt x="244714" y="772322"/>
                    </a:cubicBezTo>
                    <a:cubicBezTo>
                      <a:pt x="231449" y="686244"/>
                      <a:pt x="212823" y="601013"/>
                      <a:pt x="190150" y="516911"/>
                    </a:cubicBezTo>
                    <a:cubicBezTo>
                      <a:pt x="167479" y="432809"/>
                      <a:pt x="141138" y="351247"/>
                      <a:pt x="111975" y="269966"/>
                    </a:cubicBezTo>
                    <a:cubicBezTo>
                      <a:pt x="82906" y="189251"/>
                      <a:pt x="51203" y="109476"/>
                      <a:pt x="18089" y="30266"/>
                    </a:cubicBezTo>
                    <a:cubicBezTo>
                      <a:pt x="14138" y="20764"/>
                      <a:pt x="10093" y="11263"/>
                      <a:pt x="6048" y="1761"/>
                    </a:cubicBezTo>
                    <a:cubicBezTo>
                      <a:pt x="4354" y="-2190"/>
                      <a:pt x="-1384" y="1197"/>
                      <a:pt x="309" y="5148"/>
                    </a:cubicBezTo>
                    <a:cubicBezTo>
                      <a:pt x="33612" y="83794"/>
                      <a:pt x="65691" y="163098"/>
                      <a:pt x="95230" y="243250"/>
                    </a:cubicBezTo>
                    <a:cubicBezTo>
                      <a:pt x="124769" y="323495"/>
                      <a:pt x="151769" y="404681"/>
                      <a:pt x="175005" y="486901"/>
                    </a:cubicBezTo>
                    <a:cubicBezTo>
                      <a:pt x="198241" y="569122"/>
                      <a:pt x="217902" y="653036"/>
                      <a:pt x="232390" y="737609"/>
                    </a:cubicBezTo>
                    <a:cubicBezTo>
                      <a:pt x="246877" y="822181"/>
                      <a:pt x="256755" y="910611"/>
                      <a:pt x="260048" y="997912"/>
                    </a:cubicBezTo>
                    <a:cubicBezTo>
                      <a:pt x="263340" y="1085213"/>
                      <a:pt x="260236" y="1171666"/>
                      <a:pt x="249700" y="1257933"/>
                    </a:cubicBezTo>
                    <a:cubicBezTo>
                      <a:pt x="248289" y="1269033"/>
                      <a:pt x="246783" y="1280228"/>
                      <a:pt x="245184" y="1291329"/>
                    </a:cubicBezTo>
                    <a:cubicBezTo>
                      <a:pt x="244526" y="1295562"/>
                      <a:pt x="251017" y="1297350"/>
                      <a:pt x="251581" y="1293116"/>
                    </a:cubicBezTo>
                    <a:lnTo>
                      <a:pt x="251581" y="129311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8451" name="Google Shape;18451;p39"/>
          <p:cNvGrpSpPr/>
          <p:nvPr/>
        </p:nvGrpSpPr>
        <p:grpSpPr>
          <a:xfrm>
            <a:off x="1410010" y="6096832"/>
            <a:ext cx="725989" cy="2385629"/>
            <a:chOff x="968240" y="3165490"/>
            <a:chExt cx="544492" cy="1789222"/>
          </a:xfrm>
        </p:grpSpPr>
        <p:sp>
          <p:nvSpPr>
            <p:cNvPr id="18452" name="Google Shape;18452;p39"/>
            <p:cNvSpPr/>
            <p:nvPr/>
          </p:nvSpPr>
          <p:spPr>
            <a:xfrm>
              <a:off x="1113027" y="3736359"/>
              <a:ext cx="176664" cy="1218353"/>
            </a:xfrm>
            <a:custGeom>
              <a:avLst/>
              <a:gdLst/>
              <a:ahLst/>
              <a:cxnLst/>
              <a:rect l="l" t="t" r="r" b="b"/>
              <a:pathLst>
                <a:path w="176664" h="1218353" extrusionOk="0">
                  <a:moveTo>
                    <a:pt x="62646" y="1218353"/>
                  </a:moveTo>
                  <a:cubicBezTo>
                    <a:pt x="-31145" y="826723"/>
                    <a:pt x="-19104" y="378648"/>
                    <a:pt x="95290" y="0"/>
                  </a:cubicBezTo>
                  <a:cubicBezTo>
                    <a:pt x="28121" y="394076"/>
                    <a:pt x="57567" y="824747"/>
                    <a:pt x="176664" y="118909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453" name="Google Shape;18453;p39"/>
            <p:cNvGrpSpPr/>
            <p:nvPr/>
          </p:nvGrpSpPr>
          <p:grpSpPr>
            <a:xfrm>
              <a:off x="968240" y="3660065"/>
              <a:ext cx="184573" cy="1014306"/>
              <a:chOff x="9252090" y="5565140"/>
              <a:chExt cx="184573" cy="1014306"/>
            </a:xfrm>
          </p:grpSpPr>
          <p:sp>
            <p:nvSpPr>
              <p:cNvPr id="18454" name="Google Shape;18454;p39"/>
              <p:cNvSpPr/>
              <p:nvPr/>
            </p:nvSpPr>
            <p:spPr>
              <a:xfrm>
                <a:off x="9252090" y="5565140"/>
                <a:ext cx="184573" cy="1014306"/>
              </a:xfrm>
              <a:custGeom>
                <a:avLst/>
                <a:gdLst/>
                <a:ahLst/>
                <a:cxnLst/>
                <a:rect l="l" t="t" r="r" b="b"/>
                <a:pathLst>
                  <a:path w="184573" h="1014306" extrusionOk="0">
                    <a:moveTo>
                      <a:pt x="0" y="0"/>
                    </a:moveTo>
                    <a:cubicBezTo>
                      <a:pt x="13171" y="88712"/>
                      <a:pt x="8279" y="148919"/>
                      <a:pt x="8373" y="215523"/>
                    </a:cubicBezTo>
                    <a:cubicBezTo>
                      <a:pt x="8561" y="331517"/>
                      <a:pt x="26247" y="491349"/>
                      <a:pt x="59737" y="648358"/>
                    </a:cubicBezTo>
                    <a:cubicBezTo>
                      <a:pt x="93228" y="805368"/>
                      <a:pt x="142899" y="954946"/>
                      <a:pt x="184573" y="1014307"/>
                    </a:cubicBezTo>
                    <a:cubicBezTo>
                      <a:pt x="169145" y="951277"/>
                      <a:pt x="155787" y="885143"/>
                      <a:pt x="145439" y="820890"/>
                    </a:cubicBezTo>
                    <a:cubicBezTo>
                      <a:pt x="127753" y="710824"/>
                      <a:pt x="119568" y="610070"/>
                      <a:pt x="104704" y="502355"/>
                    </a:cubicBezTo>
                    <a:cubicBezTo>
                      <a:pt x="83632" y="349391"/>
                      <a:pt x="48824" y="175542"/>
                      <a:pt x="7714" y="3113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55" name="Google Shape;18455;p39"/>
              <p:cNvSpPr/>
              <p:nvPr/>
            </p:nvSpPr>
            <p:spPr>
              <a:xfrm>
                <a:off x="9252814" y="5580135"/>
                <a:ext cx="181538" cy="985993"/>
              </a:xfrm>
              <a:custGeom>
                <a:avLst/>
                <a:gdLst/>
                <a:ahLst/>
                <a:cxnLst/>
                <a:rect l="l" t="t" r="r" b="b"/>
                <a:pathLst>
                  <a:path w="181538" h="985993" extrusionOk="0">
                    <a:moveTo>
                      <a:pt x="123" y="5230"/>
                    </a:moveTo>
                    <a:cubicBezTo>
                      <a:pt x="15833" y="77102"/>
                      <a:pt x="27122" y="149916"/>
                      <a:pt x="35871" y="223011"/>
                    </a:cubicBezTo>
                    <a:cubicBezTo>
                      <a:pt x="43397" y="286135"/>
                      <a:pt x="48477" y="349541"/>
                      <a:pt x="55344" y="412759"/>
                    </a:cubicBezTo>
                    <a:cubicBezTo>
                      <a:pt x="67668" y="527059"/>
                      <a:pt x="86953" y="640888"/>
                      <a:pt x="111789" y="753119"/>
                    </a:cubicBezTo>
                    <a:cubicBezTo>
                      <a:pt x="128910" y="830542"/>
                      <a:pt x="148948" y="907400"/>
                      <a:pt x="173125" y="983036"/>
                    </a:cubicBezTo>
                    <a:cubicBezTo>
                      <a:pt x="174819" y="988210"/>
                      <a:pt x="183003" y="986046"/>
                      <a:pt x="181310" y="980778"/>
                    </a:cubicBezTo>
                    <a:cubicBezTo>
                      <a:pt x="139917" y="851426"/>
                      <a:pt x="110190" y="718312"/>
                      <a:pt x="87800" y="584444"/>
                    </a:cubicBezTo>
                    <a:cubicBezTo>
                      <a:pt x="79051" y="531857"/>
                      <a:pt x="71337" y="479081"/>
                      <a:pt x="65316" y="426118"/>
                    </a:cubicBezTo>
                    <a:cubicBezTo>
                      <a:pt x="58449" y="365722"/>
                      <a:pt x="53745" y="305138"/>
                      <a:pt x="46877" y="244742"/>
                    </a:cubicBezTo>
                    <a:cubicBezTo>
                      <a:pt x="37753" y="163651"/>
                      <a:pt x="25805" y="82841"/>
                      <a:pt x="8307" y="3066"/>
                    </a:cubicBezTo>
                    <a:cubicBezTo>
                      <a:pt x="7178" y="-2296"/>
                      <a:pt x="-1100" y="-38"/>
                      <a:pt x="123" y="5324"/>
                    </a:cubicBezTo>
                    <a:lnTo>
                      <a:pt x="123" y="532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8456" name="Google Shape;18456;p39"/>
              <p:cNvGrpSpPr/>
              <p:nvPr/>
            </p:nvGrpSpPr>
            <p:grpSpPr>
              <a:xfrm>
                <a:off x="9254348" y="5576805"/>
                <a:ext cx="163500" cy="970656"/>
                <a:chOff x="9254348" y="5576805"/>
                <a:chExt cx="163500" cy="970656"/>
              </a:xfrm>
            </p:grpSpPr>
            <p:sp>
              <p:nvSpPr>
                <p:cNvPr id="18457" name="Google Shape;18457;p39"/>
                <p:cNvSpPr/>
                <p:nvPr/>
              </p:nvSpPr>
              <p:spPr>
                <a:xfrm>
                  <a:off x="9260557" y="5660437"/>
                  <a:ext cx="157291" cy="887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291" h="887024" extrusionOk="0">
                      <a:moveTo>
                        <a:pt x="30010" y="361527"/>
                      </a:moveTo>
                      <a:cubicBezTo>
                        <a:pt x="53904" y="538950"/>
                        <a:pt x="102164" y="740081"/>
                        <a:pt x="153905" y="877994"/>
                      </a:cubicBezTo>
                      <a:cubicBezTo>
                        <a:pt x="155034" y="880910"/>
                        <a:pt x="156163" y="883920"/>
                        <a:pt x="157292" y="887024"/>
                      </a:cubicBezTo>
                      <a:cubicBezTo>
                        <a:pt x="120226" y="815246"/>
                        <a:pt x="79963" y="687023"/>
                        <a:pt x="51364" y="553155"/>
                      </a:cubicBezTo>
                      <a:cubicBezTo>
                        <a:pt x="17874" y="396146"/>
                        <a:pt x="94" y="236220"/>
                        <a:pt x="0" y="120321"/>
                      </a:cubicBezTo>
                      <a:cubicBezTo>
                        <a:pt x="0" y="80433"/>
                        <a:pt x="1599" y="42804"/>
                        <a:pt x="188" y="0"/>
                      </a:cubicBezTo>
                      <a:cubicBezTo>
                        <a:pt x="7996" y="117687"/>
                        <a:pt x="12324" y="229635"/>
                        <a:pt x="30010" y="36162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458" name="Google Shape;18458;p39"/>
                <p:cNvSpPr/>
                <p:nvPr/>
              </p:nvSpPr>
              <p:spPr>
                <a:xfrm>
                  <a:off x="9254348" y="5576805"/>
                  <a:ext cx="1411" cy="17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7215" extrusionOk="0">
                      <a:moveTo>
                        <a:pt x="1035" y="13547"/>
                      </a:moveTo>
                      <a:lnTo>
                        <a:pt x="0" y="0"/>
                      </a:lnTo>
                      <a:lnTo>
                        <a:pt x="0" y="282"/>
                      </a:lnTo>
                      <a:cubicBezTo>
                        <a:pt x="564" y="5927"/>
                        <a:pt x="1035" y="11571"/>
                        <a:pt x="1411" y="17216"/>
                      </a:cubicBezTo>
                      <a:cubicBezTo>
                        <a:pt x="1317" y="15993"/>
                        <a:pt x="1129" y="14770"/>
                        <a:pt x="941" y="1354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sp>
          <p:nvSpPr>
            <p:cNvPr id="18459" name="Google Shape;18459;p39"/>
            <p:cNvSpPr/>
            <p:nvPr/>
          </p:nvSpPr>
          <p:spPr>
            <a:xfrm>
              <a:off x="1092745" y="3419461"/>
              <a:ext cx="189042" cy="1195588"/>
            </a:xfrm>
            <a:custGeom>
              <a:avLst/>
              <a:gdLst/>
              <a:ahLst/>
              <a:cxnLst/>
              <a:rect l="l" t="t" r="r" b="b"/>
              <a:pathLst>
                <a:path w="189042" h="1195588" extrusionOk="0">
                  <a:moveTo>
                    <a:pt x="83776" y="1189717"/>
                  </a:moveTo>
                  <a:cubicBezTo>
                    <a:pt x="61198" y="1110036"/>
                    <a:pt x="43324" y="1029132"/>
                    <a:pt x="30718" y="947288"/>
                  </a:cubicBezTo>
                  <a:cubicBezTo>
                    <a:pt x="17830" y="864032"/>
                    <a:pt x="10492" y="779930"/>
                    <a:pt x="9457" y="695734"/>
                  </a:cubicBezTo>
                  <a:cubicBezTo>
                    <a:pt x="8422" y="611537"/>
                    <a:pt x="13502" y="531292"/>
                    <a:pt x="25826" y="450012"/>
                  </a:cubicBezTo>
                  <a:cubicBezTo>
                    <a:pt x="37397" y="373812"/>
                    <a:pt x="55177" y="298365"/>
                    <a:pt x="80389" y="225457"/>
                  </a:cubicBezTo>
                  <a:cubicBezTo>
                    <a:pt x="104190" y="156595"/>
                    <a:pt x="134670" y="89896"/>
                    <a:pt x="173899" y="28466"/>
                  </a:cubicBezTo>
                  <a:cubicBezTo>
                    <a:pt x="178508" y="21222"/>
                    <a:pt x="183306" y="13978"/>
                    <a:pt x="188198" y="6829"/>
                  </a:cubicBezTo>
                  <a:cubicBezTo>
                    <a:pt x="191678" y="1843"/>
                    <a:pt x="183494" y="-2861"/>
                    <a:pt x="180107" y="2125"/>
                  </a:cubicBezTo>
                  <a:cubicBezTo>
                    <a:pt x="139185" y="61674"/>
                    <a:pt x="107012" y="126961"/>
                    <a:pt x="81612" y="194601"/>
                  </a:cubicBezTo>
                  <a:cubicBezTo>
                    <a:pt x="54236" y="267320"/>
                    <a:pt x="34669" y="342862"/>
                    <a:pt x="21405" y="419438"/>
                  </a:cubicBezTo>
                  <a:cubicBezTo>
                    <a:pt x="7482" y="499871"/>
                    <a:pt x="708" y="581339"/>
                    <a:pt x="50" y="662995"/>
                  </a:cubicBezTo>
                  <a:cubicBezTo>
                    <a:pt x="-609" y="747756"/>
                    <a:pt x="5318" y="832517"/>
                    <a:pt x="16795" y="916525"/>
                  </a:cubicBezTo>
                  <a:cubicBezTo>
                    <a:pt x="28272" y="1000533"/>
                    <a:pt x="44923" y="1081813"/>
                    <a:pt x="66560" y="1162717"/>
                  </a:cubicBezTo>
                  <a:cubicBezTo>
                    <a:pt x="69194" y="1172595"/>
                    <a:pt x="71922" y="1182379"/>
                    <a:pt x="74650" y="1192256"/>
                  </a:cubicBezTo>
                  <a:cubicBezTo>
                    <a:pt x="76250" y="1198089"/>
                    <a:pt x="85375" y="1195643"/>
                    <a:pt x="83682" y="1189717"/>
                  </a:cubicBezTo>
                  <a:lnTo>
                    <a:pt x="83682" y="118971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460" name="Google Shape;18460;p39"/>
            <p:cNvGrpSpPr/>
            <p:nvPr/>
          </p:nvGrpSpPr>
          <p:grpSpPr>
            <a:xfrm>
              <a:off x="1023831" y="3165490"/>
              <a:ext cx="488901" cy="488685"/>
              <a:chOff x="4007681" y="3165490"/>
              <a:chExt cx="488901" cy="488685"/>
            </a:xfrm>
          </p:grpSpPr>
          <p:grpSp>
            <p:nvGrpSpPr>
              <p:cNvPr id="18461" name="Google Shape;18461;p39"/>
              <p:cNvGrpSpPr/>
              <p:nvPr/>
            </p:nvGrpSpPr>
            <p:grpSpPr>
              <a:xfrm>
                <a:off x="4007681" y="3165490"/>
                <a:ext cx="488901" cy="488685"/>
                <a:chOff x="9307681" y="5070565"/>
                <a:chExt cx="488901" cy="488685"/>
              </a:xfrm>
            </p:grpSpPr>
            <p:sp>
              <p:nvSpPr>
                <p:cNvPr id="18462" name="Google Shape;18462;p39"/>
                <p:cNvSpPr/>
                <p:nvPr/>
              </p:nvSpPr>
              <p:spPr>
                <a:xfrm>
                  <a:off x="9351548" y="5169592"/>
                  <a:ext cx="394708" cy="3142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708" h="314259" extrusionOk="0">
                      <a:moveTo>
                        <a:pt x="191890" y="117934"/>
                      </a:moveTo>
                      <a:cubicBezTo>
                        <a:pt x="239209" y="64218"/>
                        <a:pt x="301204" y="23672"/>
                        <a:pt x="369125" y="2223"/>
                      </a:cubicBezTo>
                      <a:cubicBezTo>
                        <a:pt x="376934" y="-223"/>
                        <a:pt x="386717" y="-1916"/>
                        <a:pt x="391985" y="4199"/>
                      </a:cubicBezTo>
                      <a:cubicBezTo>
                        <a:pt x="399041" y="12384"/>
                        <a:pt x="391045" y="24707"/>
                        <a:pt x="383236" y="32327"/>
                      </a:cubicBezTo>
                      <a:cubicBezTo>
                        <a:pt x="344384" y="70239"/>
                        <a:pt x="301580" y="104670"/>
                        <a:pt x="253603" y="129788"/>
                      </a:cubicBezTo>
                      <a:cubicBezTo>
                        <a:pt x="237327" y="138348"/>
                        <a:pt x="220206" y="145968"/>
                        <a:pt x="206001" y="157728"/>
                      </a:cubicBezTo>
                      <a:cubicBezTo>
                        <a:pt x="195559" y="166383"/>
                        <a:pt x="186904" y="177107"/>
                        <a:pt x="177967" y="187361"/>
                      </a:cubicBezTo>
                      <a:cubicBezTo>
                        <a:pt x="138079" y="233551"/>
                        <a:pt x="91325" y="273815"/>
                        <a:pt x="39772" y="306365"/>
                      </a:cubicBezTo>
                      <a:cubicBezTo>
                        <a:pt x="26978" y="314361"/>
                        <a:pt x="5905" y="319535"/>
                        <a:pt x="826" y="305424"/>
                      </a:cubicBezTo>
                      <a:cubicBezTo>
                        <a:pt x="-1244" y="299686"/>
                        <a:pt x="919" y="293289"/>
                        <a:pt x="3554" y="287832"/>
                      </a:cubicBezTo>
                      <a:cubicBezTo>
                        <a:pt x="21428" y="249450"/>
                        <a:pt x="58116" y="223862"/>
                        <a:pt x="93112" y="200155"/>
                      </a:cubicBezTo>
                      <a:cubicBezTo>
                        <a:pt x="123028" y="179930"/>
                        <a:pt x="152943" y="159609"/>
                        <a:pt x="182953" y="139384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463" name="Google Shape;18463;p39"/>
                <p:cNvSpPr/>
                <p:nvPr/>
              </p:nvSpPr>
              <p:spPr>
                <a:xfrm>
                  <a:off x="9399099" y="5116691"/>
                  <a:ext cx="306871" cy="3949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871" h="394972" extrusionOk="0">
                      <a:moveTo>
                        <a:pt x="192599" y="191814"/>
                      </a:moveTo>
                      <a:cubicBezTo>
                        <a:pt x="245280" y="239039"/>
                        <a:pt x="284603" y="301128"/>
                        <a:pt x="304829" y="369238"/>
                      </a:cubicBezTo>
                      <a:cubicBezTo>
                        <a:pt x="307181" y="377046"/>
                        <a:pt x="308686" y="386830"/>
                        <a:pt x="302477" y="392192"/>
                      </a:cubicBezTo>
                      <a:cubicBezTo>
                        <a:pt x="294198" y="399341"/>
                        <a:pt x="282063" y="391345"/>
                        <a:pt x="274631" y="383537"/>
                      </a:cubicBezTo>
                      <a:cubicBezTo>
                        <a:pt x="237472" y="344684"/>
                        <a:pt x="203981" y="301881"/>
                        <a:pt x="179710" y="253809"/>
                      </a:cubicBezTo>
                      <a:cubicBezTo>
                        <a:pt x="171432" y="237440"/>
                        <a:pt x="164188" y="220413"/>
                        <a:pt x="152711" y="206113"/>
                      </a:cubicBezTo>
                      <a:cubicBezTo>
                        <a:pt x="144244" y="195671"/>
                        <a:pt x="133802" y="187016"/>
                        <a:pt x="123642" y="178174"/>
                      </a:cubicBezTo>
                      <a:cubicBezTo>
                        <a:pt x="78298" y="138380"/>
                        <a:pt x="38975" y="91625"/>
                        <a:pt x="7460" y="39979"/>
                      </a:cubicBezTo>
                      <a:cubicBezTo>
                        <a:pt x="-347" y="27184"/>
                        <a:pt x="-5051" y="6017"/>
                        <a:pt x="9060" y="844"/>
                      </a:cubicBezTo>
                      <a:cubicBezTo>
                        <a:pt x="14798" y="-1226"/>
                        <a:pt x="21101" y="844"/>
                        <a:pt x="26558" y="3478"/>
                      </a:cubicBezTo>
                      <a:cubicBezTo>
                        <a:pt x="64469" y="21257"/>
                        <a:pt x="89305" y="57947"/>
                        <a:pt x="112353" y="93036"/>
                      </a:cubicBezTo>
                      <a:cubicBezTo>
                        <a:pt x="132015" y="122951"/>
                        <a:pt x="151676" y="152961"/>
                        <a:pt x="171338" y="182877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464" name="Google Shape;18464;p39"/>
                <p:cNvSpPr/>
                <p:nvPr/>
              </p:nvSpPr>
              <p:spPr>
                <a:xfrm>
                  <a:off x="9504740" y="5070565"/>
                  <a:ext cx="104847" cy="488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47" h="488685" extrusionOk="0">
                      <a:moveTo>
                        <a:pt x="79244" y="267856"/>
                      </a:moveTo>
                      <a:cubicBezTo>
                        <a:pt x="82254" y="339070"/>
                        <a:pt x="65509" y="411225"/>
                        <a:pt x="31172" y="474067"/>
                      </a:cubicBezTo>
                      <a:cubicBezTo>
                        <a:pt x="27221" y="481216"/>
                        <a:pt x="21294" y="489307"/>
                        <a:pt x="13204" y="488648"/>
                      </a:cubicBezTo>
                      <a:cubicBezTo>
                        <a:pt x="2385" y="487801"/>
                        <a:pt x="-343" y="473408"/>
                        <a:pt x="33" y="462589"/>
                      </a:cubicBezTo>
                      <a:cubicBezTo>
                        <a:pt x="1821" y="408497"/>
                        <a:pt x="8970" y="354122"/>
                        <a:pt x="26280" y="302663"/>
                      </a:cubicBezTo>
                      <a:cubicBezTo>
                        <a:pt x="32207" y="285166"/>
                        <a:pt x="39262" y="267856"/>
                        <a:pt x="41426" y="249606"/>
                      </a:cubicBezTo>
                      <a:cubicBezTo>
                        <a:pt x="43025" y="236153"/>
                        <a:pt x="41802" y="222513"/>
                        <a:pt x="41143" y="208966"/>
                      </a:cubicBezTo>
                      <a:cubicBezTo>
                        <a:pt x="37945" y="148288"/>
                        <a:pt x="43872" y="86952"/>
                        <a:pt x="58642" y="27873"/>
                      </a:cubicBezTo>
                      <a:cubicBezTo>
                        <a:pt x="62310" y="13198"/>
                        <a:pt x="74069" y="-5147"/>
                        <a:pt x="87522" y="1344"/>
                      </a:cubicBezTo>
                      <a:cubicBezTo>
                        <a:pt x="92978" y="3978"/>
                        <a:pt x="95801" y="9999"/>
                        <a:pt x="97776" y="15738"/>
                      </a:cubicBezTo>
                      <a:cubicBezTo>
                        <a:pt x="111417" y="55531"/>
                        <a:pt x="102668" y="99275"/>
                        <a:pt x="93731" y="140668"/>
                      </a:cubicBezTo>
                      <a:cubicBezTo>
                        <a:pt x="86111" y="175946"/>
                        <a:pt x="78491" y="211318"/>
                        <a:pt x="70871" y="246596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465" name="Google Shape;18465;p39"/>
                <p:cNvSpPr/>
                <p:nvPr/>
              </p:nvSpPr>
              <p:spPr>
                <a:xfrm>
                  <a:off x="9307681" y="5279823"/>
                  <a:ext cx="488901" cy="81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901" h="81533" extrusionOk="0">
                      <a:moveTo>
                        <a:pt x="222210" y="67912"/>
                      </a:moveTo>
                      <a:cubicBezTo>
                        <a:pt x="151466" y="75249"/>
                        <a:pt x="79029" y="62737"/>
                        <a:pt x="15247" y="32163"/>
                      </a:cubicBezTo>
                      <a:cubicBezTo>
                        <a:pt x="7909" y="28682"/>
                        <a:pt x="-275" y="23226"/>
                        <a:pt x="7" y="15042"/>
                      </a:cubicBezTo>
                      <a:cubicBezTo>
                        <a:pt x="383" y="4223"/>
                        <a:pt x="14588" y="554"/>
                        <a:pt x="25407" y="272"/>
                      </a:cubicBezTo>
                      <a:cubicBezTo>
                        <a:pt x="79311" y="-1139"/>
                        <a:pt x="133686" y="2718"/>
                        <a:pt x="185521" y="16923"/>
                      </a:cubicBezTo>
                      <a:cubicBezTo>
                        <a:pt x="203113" y="21721"/>
                        <a:pt x="220610" y="27836"/>
                        <a:pt x="238955" y="28871"/>
                      </a:cubicBezTo>
                      <a:cubicBezTo>
                        <a:pt x="252407" y="29623"/>
                        <a:pt x="265954" y="27648"/>
                        <a:pt x="279313" y="26143"/>
                      </a:cubicBezTo>
                      <a:cubicBezTo>
                        <a:pt x="339614" y="19275"/>
                        <a:pt x="400762" y="21439"/>
                        <a:pt x="460217" y="32727"/>
                      </a:cubicBezTo>
                      <a:cubicBezTo>
                        <a:pt x="474893" y="35550"/>
                        <a:pt x="493708" y="46181"/>
                        <a:pt x="487781" y="60103"/>
                      </a:cubicBezTo>
                      <a:cubicBezTo>
                        <a:pt x="485429" y="65748"/>
                        <a:pt x="479502" y="68946"/>
                        <a:pt x="473858" y="71298"/>
                      </a:cubicBezTo>
                      <a:cubicBezTo>
                        <a:pt x="434817" y="87385"/>
                        <a:pt x="390885" y="81270"/>
                        <a:pt x="349492" y="74779"/>
                      </a:cubicBezTo>
                      <a:cubicBezTo>
                        <a:pt x="314026" y="69228"/>
                        <a:pt x="278655" y="63772"/>
                        <a:pt x="243188" y="58222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466" name="Google Shape;18466;p39"/>
                <p:cNvSpPr/>
                <p:nvPr/>
              </p:nvSpPr>
              <p:spPr>
                <a:xfrm>
                  <a:off x="9310690" y="5247183"/>
                  <a:ext cx="468270" cy="1613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70" h="161368" extrusionOk="0">
                      <a:moveTo>
                        <a:pt x="243001" y="42602"/>
                      </a:moveTo>
                      <a:cubicBezTo>
                        <a:pt x="305843" y="10429"/>
                        <a:pt x="377433" y="-4153"/>
                        <a:pt x="447425" y="1021"/>
                      </a:cubicBezTo>
                      <a:cubicBezTo>
                        <a:pt x="455421" y="1586"/>
                        <a:pt x="465016" y="3655"/>
                        <a:pt x="467650" y="11275"/>
                      </a:cubicBezTo>
                      <a:cubicBezTo>
                        <a:pt x="471131" y="21435"/>
                        <a:pt x="459277" y="29902"/>
                        <a:pt x="449400" y="34041"/>
                      </a:cubicBezTo>
                      <a:cubicBezTo>
                        <a:pt x="400011" y="54738"/>
                        <a:pt x="348270" y="70730"/>
                        <a:pt x="295212" y="76280"/>
                      </a:cubicBezTo>
                      <a:cubicBezTo>
                        <a:pt x="277150" y="78162"/>
                        <a:pt x="258806" y="78914"/>
                        <a:pt x="241496" y="84465"/>
                      </a:cubicBezTo>
                      <a:cubicBezTo>
                        <a:pt x="228702" y="88604"/>
                        <a:pt x="216943" y="95284"/>
                        <a:pt x="205090" y="101492"/>
                      </a:cubicBezTo>
                      <a:cubicBezTo>
                        <a:pt x="151749" y="129433"/>
                        <a:pt x="94270" y="149470"/>
                        <a:pt x="35285" y="160477"/>
                      </a:cubicBezTo>
                      <a:cubicBezTo>
                        <a:pt x="20704" y="163205"/>
                        <a:pt x="-463" y="160100"/>
                        <a:pt x="8" y="145237"/>
                      </a:cubicBezTo>
                      <a:cubicBezTo>
                        <a:pt x="196" y="139216"/>
                        <a:pt x="4524" y="134136"/>
                        <a:pt x="8945" y="129997"/>
                      </a:cubicBezTo>
                      <a:cubicBezTo>
                        <a:pt x="39331" y="101210"/>
                        <a:pt x="82229" y="91050"/>
                        <a:pt x="122869" y="82113"/>
                      </a:cubicBezTo>
                      <a:cubicBezTo>
                        <a:pt x="157676" y="74399"/>
                        <a:pt x="192389" y="66779"/>
                        <a:pt x="227197" y="59065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467" name="Google Shape;18467;p39"/>
                <p:cNvSpPr/>
                <p:nvPr/>
              </p:nvSpPr>
              <p:spPr>
                <a:xfrm>
                  <a:off x="9456761" y="5089005"/>
                  <a:ext cx="188654" cy="4569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654" h="456909" extrusionOk="0">
                      <a:moveTo>
                        <a:pt x="133150" y="233988"/>
                      </a:moveTo>
                      <a:cubicBezTo>
                        <a:pt x="169462" y="293913"/>
                        <a:pt x="188841" y="364186"/>
                        <a:pt x="188653" y="434741"/>
                      </a:cubicBezTo>
                      <a:cubicBezTo>
                        <a:pt x="188653" y="442832"/>
                        <a:pt x="187242" y="452616"/>
                        <a:pt x="179904" y="455908"/>
                      </a:cubicBezTo>
                      <a:cubicBezTo>
                        <a:pt x="170121" y="460330"/>
                        <a:pt x="160901" y="449229"/>
                        <a:pt x="156010" y="439728"/>
                      </a:cubicBezTo>
                      <a:cubicBezTo>
                        <a:pt x="132021" y="392220"/>
                        <a:pt x="112548" y="341890"/>
                        <a:pt x="103422" y="289303"/>
                      </a:cubicBezTo>
                      <a:cubicBezTo>
                        <a:pt x="100317" y="271429"/>
                        <a:pt x="98342" y="253084"/>
                        <a:pt x="91569" y="236245"/>
                      </a:cubicBezTo>
                      <a:cubicBezTo>
                        <a:pt x="86583" y="223828"/>
                        <a:pt x="79151" y="212727"/>
                        <a:pt x="72095" y="201344"/>
                      </a:cubicBezTo>
                      <a:cubicBezTo>
                        <a:pt x="40581" y="150544"/>
                        <a:pt x="16780" y="94852"/>
                        <a:pt x="1728" y="36714"/>
                      </a:cubicBezTo>
                      <a:cubicBezTo>
                        <a:pt x="-2035" y="22321"/>
                        <a:pt x="-436" y="872"/>
                        <a:pt x="14428" y="25"/>
                      </a:cubicBezTo>
                      <a:cubicBezTo>
                        <a:pt x="20449" y="-351"/>
                        <a:pt x="25811" y="3506"/>
                        <a:pt x="30233" y="7551"/>
                      </a:cubicBezTo>
                      <a:cubicBezTo>
                        <a:pt x="60995" y="35303"/>
                        <a:pt x="73977" y="77354"/>
                        <a:pt x="85736" y="117241"/>
                      </a:cubicBezTo>
                      <a:cubicBezTo>
                        <a:pt x="95802" y="151296"/>
                        <a:pt x="105774" y="185445"/>
                        <a:pt x="115840" y="219594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468" name="Google Shape;18468;p39"/>
                <p:cNvSpPr/>
                <p:nvPr/>
              </p:nvSpPr>
              <p:spPr>
                <a:xfrm>
                  <a:off x="9415671" y="5108863"/>
                  <a:ext cx="272649" cy="417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649" h="417951" extrusionOk="0">
                      <a:moveTo>
                        <a:pt x="154201" y="243010"/>
                      </a:moveTo>
                      <a:cubicBezTo>
                        <a:pt x="128237" y="308862"/>
                        <a:pt x="84116" y="367470"/>
                        <a:pt x="27954" y="410556"/>
                      </a:cubicBezTo>
                      <a:cubicBezTo>
                        <a:pt x="21557" y="415448"/>
                        <a:pt x="12996" y="420434"/>
                        <a:pt x="5941" y="416577"/>
                      </a:cubicBezTo>
                      <a:cubicBezTo>
                        <a:pt x="-3373" y="411403"/>
                        <a:pt x="-80" y="397292"/>
                        <a:pt x="4623" y="387508"/>
                      </a:cubicBezTo>
                      <a:cubicBezTo>
                        <a:pt x="28048" y="339154"/>
                        <a:pt x="56364" y="292775"/>
                        <a:pt x="92582" y="253170"/>
                      </a:cubicBezTo>
                      <a:cubicBezTo>
                        <a:pt x="104907" y="239718"/>
                        <a:pt x="118265" y="226829"/>
                        <a:pt x="127578" y="211119"/>
                      </a:cubicBezTo>
                      <a:cubicBezTo>
                        <a:pt x="134446" y="199548"/>
                        <a:pt x="138867" y="186754"/>
                        <a:pt x="143665" y="174148"/>
                      </a:cubicBezTo>
                      <a:cubicBezTo>
                        <a:pt x="165208" y="117798"/>
                        <a:pt x="195218" y="64552"/>
                        <a:pt x="232283" y="16950"/>
                      </a:cubicBezTo>
                      <a:cubicBezTo>
                        <a:pt x="241408" y="5191"/>
                        <a:pt x="259470" y="-6757"/>
                        <a:pt x="268971" y="4532"/>
                      </a:cubicBezTo>
                      <a:cubicBezTo>
                        <a:pt x="272829" y="9142"/>
                        <a:pt x="272923" y="15727"/>
                        <a:pt x="272453" y="21748"/>
                      </a:cubicBezTo>
                      <a:cubicBezTo>
                        <a:pt x="268784" y="63329"/>
                        <a:pt x="243195" y="99547"/>
                        <a:pt x="218548" y="133414"/>
                      </a:cubicBezTo>
                      <a:cubicBezTo>
                        <a:pt x="197475" y="162389"/>
                        <a:pt x="176403" y="191270"/>
                        <a:pt x="155330" y="220244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469" name="Google Shape;18469;p39"/>
                <p:cNvSpPr/>
                <p:nvPr/>
              </p:nvSpPr>
              <p:spPr>
                <a:xfrm>
                  <a:off x="9336137" y="5179092"/>
                  <a:ext cx="424941" cy="2505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4941" h="250591" extrusionOk="0">
                      <a:moveTo>
                        <a:pt x="179361" y="145124"/>
                      </a:moveTo>
                      <a:cubicBezTo>
                        <a:pt x="112945" y="123017"/>
                        <a:pt x="52925" y="82189"/>
                        <a:pt x="7958" y="28472"/>
                      </a:cubicBezTo>
                      <a:cubicBezTo>
                        <a:pt x="2784" y="22357"/>
                        <a:pt x="-2390" y="13985"/>
                        <a:pt x="1185" y="6741"/>
                      </a:cubicBezTo>
                      <a:cubicBezTo>
                        <a:pt x="5983" y="-2949"/>
                        <a:pt x="20188" y="-503"/>
                        <a:pt x="29971" y="3637"/>
                      </a:cubicBezTo>
                      <a:cubicBezTo>
                        <a:pt x="78984" y="24239"/>
                        <a:pt x="126115" y="49921"/>
                        <a:pt x="166943" y="83976"/>
                      </a:cubicBezTo>
                      <a:cubicBezTo>
                        <a:pt x="180772" y="95547"/>
                        <a:pt x="194037" y="108153"/>
                        <a:pt x="210029" y="116525"/>
                      </a:cubicBezTo>
                      <a:cubicBezTo>
                        <a:pt x="221789" y="122735"/>
                        <a:pt x="234771" y="126403"/>
                        <a:pt x="247376" y="130449"/>
                      </a:cubicBezTo>
                      <a:cubicBezTo>
                        <a:pt x="304292" y="148699"/>
                        <a:pt x="358290" y="175698"/>
                        <a:pt x="407115" y="210035"/>
                      </a:cubicBezTo>
                      <a:cubicBezTo>
                        <a:pt x="419156" y="218502"/>
                        <a:pt x="431668" y="235906"/>
                        <a:pt x="420755" y="246066"/>
                      </a:cubicBezTo>
                      <a:cubicBezTo>
                        <a:pt x="416334" y="250205"/>
                        <a:pt x="409748" y="250675"/>
                        <a:pt x="403728" y="250581"/>
                      </a:cubicBezTo>
                      <a:cubicBezTo>
                        <a:pt x="362147" y="249358"/>
                        <a:pt x="325270" y="225840"/>
                        <a:pt x="290651" y="203074"/>
                      </a:cubicBezTo>
                      <a:cubicBezTo>
                        <a:pt x="261111" y="183695"/>
                        <a:pt x="231478" y="164221"/>
                        <a:pt x="201939" y="144842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8470" name="Google Shape;18470;p39"/>
              <p:cNvSpPr/>
              <p:nvPr/>
            </p:nvSpPr>
            <p:spPr>
              <a:xfrm>
                <a:off x="4194575" y="3353511"/>
                <a:ext cx="106944" cy="107364"/>
              </a:xfrm>
              <a:custGeom>
                <a:avLst/>
                <a:gdLst/>
                <a:ahLst/>
                <a:cxnLst/>
                <a:rect l="l" t="t" r="r" b="b"/>
                <a:pathLst>
                  <a:path w="106944" h="107364" extrusionOk="0">
                    <a:moveTo>
                      <a:pt x="96276" y="85385"/>
                    </a:moveTo>
                    <a:cubicBezTo>
                      <a:pt x="78590" y="109280"/>
                      <a:pt x="45100" y="114548"/>
                      <a:pt x="21393" y="96956"/>
                    </a:cubicBezTo>
                    <a:cubicBezTo>
                      <a:pt x="-2219" y="79459"/>
                      <a:pt x="-7017" y="45874"/>
                      <a:pt x="10669" y="21980"/>
                    </a:cubicBezTo>
                    <a:cubicBezTo>
                      <a:pt x="28355" y="-1915"/>
                      <a:pt x="61845" y="-7184"/>
                      <a:pt x="85551" y="10409"/>
                    </a:cubicBezTo>
                    <a:cubicBezTo>
                      <a:pt x="109164" y="27906"/>
                      <a:pt x="113962" y="61491"/>
                      <a:pt x="96276" y="8538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8471" name="Google Shape;18471;p39"/>
          <p:cNvGrpSpPr/>
          <p:nvPr/>
        </p:nvGrpSpPr>
        <p:grpSpPr>
          <a:xfrm>
            <a:off x="109904" y="5811050"/>
            <a:ext cx="1096893" cy="2410665"/>
            <a:chOff x="-272297" y="4282087"/>
            <a:chExt cx="822670" cy="1807999"/>
          </a:xfrm>
        </p:grpSpPr>
        <p:sp>
          <p:nvSpPr>
            <p:cNvPr id="18472" name="Google Shape;18472;p39"/>
            <p:cNvSpPr/>
            <p:nvPr/>
          </p:nvSpPr>
          <p:spPr>
            <a:xfrm rot="656700">
              <a:off x="-68365" y="4865183"/>
              <a:ext cx="176788" cy="1219209"/>
            </a:xfrm>
            <a:custGeom>
              <a:avLst/>
              <a:gdLst/>
              <a:ahLst/>
              <a:cxnLst/>
              <a:rect l="l" t="t" r="r" b="b"/>
              <a:pathLst>
                <a:path w="176664" h="1218353" extrusionOk="0">
                  <a:moveTo>
                    <a:pt x="62646" y="1218353"/>
                  </a:moveTo>
                  <a:cubicBezTo>
                    <a:pt x="-31145" y="826723"/>
                    <a:pt x="-19104" y="378648"/>
                    <a:pt x="95290" y="0"/>
                  </a:cubicBezTo>
                  <a:cubicBezTo>
                    <a:pt x="28121" y="394076"/>
                    <a:pt x="57567" y="824747"/>
                    <a:pt x="176664" y="118909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473" name="Google Shape;18473;p39"/>
            <p:cNvGrpSpPr/>
            <p:nvPr/>
          </p:nvGrpSpPr>
          <p:grpSpPr>
            <a:xfrm rot="660662">
              <a:off x="-177129" y="4765234"/>
              <a:ext cx="184575" cy="1014316"/>
              <a:chOff x="9252090" y="5565140"/>
              <a:chExt cx="184573" cy="1014306"/>
            </a:xfrm>
          </p:grpSpPr>
          <p:sp>
            <p:nvSpPr>
              <p:cNvPr id="18474" name="Google Shape;18474;p39"/>
              <p:cNvSpPr/>
              <p:nvPr/>
            </p:nvSpPr>
            <p:spPr>
              <a:xfrm>
                <a:off x="9252090" y="5565140"/>
                <a:ext cx="184573" cy="1014306"/>
              </a:xfrm>
              <a:custGeom>
                <a:avLst/>
                <a:gdLst/>
                <a:ahLst/>
                <a:cxnLst/>
                <a:rect l="l" t="t" r="r" b="b"/>
                <a:pathLst>
                  <a:path w="184573" h="1014306" extrusionOk="0">
                    <a:moveTo>
                      <a:pt x="0" y="0"/>
                    </a:moveTo>
                    <a:cubicBezTo>
                      <a:pt x="13171" y="88712"/>
                      <a:pt x="8279" y="148919"/>
                      <a:pt x="8373" y="215523"/>
                    </a:cubicBezTo>
                    <a:cubicBezTo>
                      <a:pt x="8561" y="331517"/>
                      <a:pt x="26247" y="491349"/>
                      <a:pt x="59737" y="648358"/>
                    </a:cubicBezTo>
                    <a:cubicBezTo>
                      <a:pt x="93228" y="805368"/>
                      <a:pt x="142899" y="954946"/>
                      <a:pt x="184573" y="1014307"/>
                    </a:cubicBezTo>
                    <a:cubicBezTo>
                      <a:pt x="169145" y="951277"/>
                      <a:pt x="155787" y="885143"/>
                      <a:pt x="145439" y="820890"/>
                    </a:cubicBezTo>
                    <a:cubicBezTo>
                      <a:pt x="127753" y="710824"/>
                      <a:pt x="119568" y="610070"/>
                      <a:pt x="104704" y="502355"/>
                    </a:cubicBezTo>
                    <a:cubicBezTo>
                      <a:pt x="83632" y="349391"/>
                      <a:pt x="48824" y="175542"/>
                      <a:pt x="7714" y="3113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75" name="Google Shape;18475;p39"/>
              <p:cNvSpPr/>
              <p:nvPr/>
            </p:nvSpPr>
            <p:spPr>
              <a:xfrm>
                <a:off x="9252814" y="5580135"/>
                <a:ext cx="181538" cy="985993"/>
              </a:xfrm>
              <a:custGeom>
                <a:avLst/>
                <a:gdLst/>
                <a:ahLst/>
                <a:cxnLst/>
                <a:rect l="l" t="t" r="r" b="b"/>
                <a:pathLst>
                  <a:path w="181538" h="985993" extrusionOk="0">
                    <a:moveTo>
                      <a:pt x="123" y="5230"/>
                    </a:moveTo>
                    <a:cubicBezTo>
                      <a:pt x="15833" y="77102"/>
                      <a:pt x="27122" y="149916"/>
                      <a:pt x="35871" y="223011"/>
                    </a:cubicBezTo>
                    <a:cubicBezTo>
                      <a:pt x="43397" y="286135"/>
                      <a:pt x="48477" y="349541"/>
                      <a:pt x="55344" y="412759"/>
                    </a:cubicBezTo>
                    <a:cubicBezTo>
                      <a:pt x="67668" y="527059"/>
                      <a:pt x="86953" y="640888"/>
                      <a:pt x="111789" y="753119"/>
                    </a:cubicBezTo>
                    <a:cubicBezTo>
                      <a:pt x="128910" y="830542"/>
                      <a:pt x="148948" y="907400"/>
                      <a:pt x="173125" y="983036"/>
                    </a:cubicBezTo>
                    <a:cubicBezTo>
                      <a:pt x="174819" y="988210"/>
                      <a:pt x="183003" y="986046"/>
                      <a:pt x="181310" y="980778"/>
                    </a:cubicBezTo>
                    <a:cubicBezTo>
                      <a:pt x="139917" y="851426"/>
                      <a:pt x="110190" y="718312"/>
                      <a:pt x="87800" y="584444"/>
                    </a:cubicBezTo>
                    <a:cubicBezTo>
                      <a:pt x="79051" y="531857"/>
                      <a:pt x="71337" y="479081"/>
                      <a:pt x="65316" y="426118"/>
                    </a:cubicBezTo>
                    <a:cubicBezTo>
                      <a:pt x="58449" y="365722"/>
                      <a:pt x="53745" y="305138"/>
                      <a:pt x="46877" y="244742"/>
                    </a:cubicBezTo>
                    <a:cubicBezTo>
                      <a:pt x="37753" y="163651"/>
                      <a:pt x="25805" y="82841"/>
                      <a:pt x="8307" y="3066"/>
                    </a:cubicBezTo>
                    <a:cubicBezTo>
                      <a:pt x="7178" y="-2296"/>
                      <a:pt x="-1100" y="-38"/>
                      <a:pt x="123" y="5324"/>
                    </a:cubicBezTo>
                    <a:lnTo>
                      <a:pt x="123" y="532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8476" name="Google Shape;18476;p39"/>
              <p:cNvGrpSpPr/>
              <p:nvPr/>
            </p:nvGrpSpPr>
            <p:grpSpPr>
              <a:xfrm>
                <a:off x="9254348" y="5576805"/>
                <a:ext cx="163500" cy="970656"/>
                <a:chOff x="9254348" y="5576805"/>
                <a:chExt cx="163500" cy="970656"/>
              </a:xfrm>
            </p:grpSpPr>
            <p:sp>
              <p:nvSpPr>
                <p:cNvPr id="18477" name="Google Shape;18477;p39"/>
                <p:cNvSpPr/>
                <p:nvPr/>
              </p:nvSpPr>
              <p:spPr>
                <a:xfrm>
                  <a:off x="9260557" y="5660437"/>
                  <a:ext cx="157291" cy="887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291" h="887024" extrusionOk="0">
                      <a:moveTo>
                        <a:pt x="30010" y="361527"/>
                      </a:moveTo>
                      <a:cubicBezTo>
                        <a:pt x="53904" y="538950"/>
                        <a:pt x="102164" y="740081"/>
                        <a:pt x="153905" y="877994"/>
                      </a:cubicBezTo>
                      <a:cubicBezTo>
                        <a:pt x="155034" y="880910"/>
                        <a:pt x="156163" y="883920"/>
                        <a:pt x="157292" y="887024"/>
                      </a:cubicBezTo>
                      <a:cubicBezTo>
                        <a:pt x="120226" y="815246"/>
                        <a:pt x="79963" y="687023"/>
                        <a:pt x="51364" y="553155"/>
                      </a:cubicBezTo>
                      <a:cubicBezTo>
                        <a:pt x="17874" y="396146"/>
                        <a:pt x="94" y="236220"/>
                        <a:pt x="0" y="120321"/>
                      </a:cubicBezTo>
                      <a:cubicBezTo>
                        <a:pt x="0" y="80433"/>
                        <a:pt x="1599" y="42804"/>
                        <a:pt x="188" y="0"/>
                      </a:cubicBezTo>
                      <a:cubicBezTo>
                        <a:pt x="7996" y="117687"/>
                        <a:pt x="12324" y="229635"/>
                        <a:pt x="30010" y="36162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478" name="Google Shape;18478;p39"/>
                <p:cNvSpPr/>
                <p:nvPr/>
              </p:nvSpPr>
              <p:spPr>
                <a:xfrm>
                  <a:off x="9254348" y="5576805"/>
                  <a:ext cx="1411" cy="17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7215" extrusionOk="0">
                      <a:moveTo>
                        <a:pt x="1035" y="13547"/>
                      </a:moveTo>
                      <a:lnTo>
                        <a:pt x="0" y="0"/>
                      </a:lnTo>
                      <a:lnTo>
                        <a:pt x="0" y="282"/>
                      </a:lnTo>
                      <a:cubicBezTo>
                        <a:pt x="564" y="5927"/>
                        <a:pt x="1035" y="11571"/>
                        <a:pt x="1411" y="17216"/>
                      </a:cubicBezTo>
                      <a:cubicBezTo>
                        <a:pt x="1317" y="15993"/>
                        <a:pt x="1129" y="14770"/>
                        <a:pt x="941" y="1354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sp>
          <p:nvSpPr>
            <p:cNvPr id="18479" name="Google Shape;18479;p39"/>
            <p:cNvSpPr/>
            <p:nvPr/>
          </p:nvSpPr>
          <p:spPr>
            <a:xfrm rot="656700">
              <a:off x="-25696" y="4551625"/>
              <a:ext cx="189175" cy="1196428"/>
            </a:xfrm>
            <a:custGeom>
              <a:avLst/>
              <a:gdLst/>
              <a:ahLst/>
              <a:cxnLst/>
              <a:rect l="l" t="t" r="r" b="b"/>
              <a:pathLst>
                <a:path w="189042" h="1195588" extrusionOk="0">
                  <a:moveTo>
                    <a:pt x="83776" y="1189717"/>
                  </a:moveTo>
                  <a:cubicBezTo>
                    <a:pt x="61198" y="1110036"/>
                    <a:pt x="43324" y="1029132"/>
                    <a:pt x="30718" y="947288"/>
                  </a:cubicBezTo>
                  <a:cubicBezTo>
                    <a:pt x="17830" y="864032"/>
                    <a:pt x="10492" y="779930"/>
                    <a:pt x="9457" y="695734"/>
                  </a:cubicBezTo>
                  <a:cubicBezTo>
                    <a:pt x="8422" y="611537"/>
                    <a:pt x="13502" y="531292"/>
                    <a:pt x="25826" y="450012"/>
                  </a:cubicBezTo>
                  <a:cubicBezTo>
                    <a:pt x="37397" y="373812"/>
                    <a:pt x="55177" y="298365"/>
                    <a:pt x="80389" y="225457"/>
                  </a:cubicBezTo>
                  <a:cubicBezTo>
                    <a:pt x="104190" y="156595"/>
                    <a:pt x="134670" y="89896"/>
                    <a:pt x="173899" y="28466"/>
                  </a:cubicBezTo>
                  <a:cubicBezTo>
                    <a:pt x="178508" y="21222"/>
                    <a:pt x="183306" y="13978"/>
                    <a:pt x="188198" y="6829"/>
                  </a:cubicBezTo>
                  <a:cubicBezTo>
                    <a:pt x="191678" y="1843"/>
                    <a:pt x="183494" y="-2861"/>
                    <a:pt x="180107" y="2125"/>
                  </a:cubicBezTo>
                  <a:cubicBezTo>
                    <a:pt x="139185" y="61674"/>
                    <a:pt x="107012" y="126961"/>
                    <a:pt x="81612" y="194601"/>
                  </a:cubicBezTo>
                  <a:cubicBezTo>
                    <a:pt x="54236" y="267320"/>
                    <a:pt x="34669" y="342862"/>
                    <a:pt x="21405" y="419438"/>
                  </a:cubicBezTo>
                  <a:cubicBezTo>
                    <a:pt x="7482" y="499871"/>
                    <a:pt x="708" y="581339"/>
                    <a:pt x="50" y="662995"/>
                  </a:cubicBezTo>
                  <a:cubicBezTo>
                    <a:pt x="-609" y="747756"/>
                    <a:pt x="5318" y="832517"/>
                    <a:pt x="16795" y="916525"/>
                  </a:cubicBezTo>
                  <a:cubicBezTo>
                    <a:pt x="28272" y="1000533"/>
                    <a:pt x="44923" y="1081813"/>
                    <a:pt x="66560" y="1162717"/>
                  </a:cubicBezTo>
                  <a:cubicBezTo>
                    <a:pt x="69194" y="1172595"/>
                    <a:pt x="71922" y="1182379"/>
                    <a:pt x="74650" y="1192256"/>
                  </a:cubicBezTo>
                  <a:cubicBezTo>
                    <a:pt x="76250" y="1198089"/>
                    <a:pt x="85375" y="1195643"/>
                    <a:pt x="83682" y="1189717"/>
                  </a:cubicBezTo>
                  <a:lnTo>
                    <a:pt x="83682" y="118971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480" name="Google Shape;18480;p39"/>
            <p:cNvGrpSpPr/>
            <p:nvPr/>
          </p:nvGrpSpPr>
          <p:grpSpPr>
            <a:xfrm rot="660662">
              <a:off x="19298" y="4324279"/>
              <a:ext cx="488906" cy="488690"/>
              <a:chOff x="4007681" y="3165490"/>
              <a:chExt cx="488901" cy="488685"/>
            </a:xfrm>
          </p:grpSpPr>
          <p:grpSp>
            <p:nvGrpSpPr>
              <p:cNvPr id="18481" name="Google Shape;18481;p39"/>
              <p:cNvGrpSpPr/>
              <p:nvPr/>
            </p:nvGrpSpPr>
            <p:grpSpPr>
              <a:xfrm>
                <a:off x="4007681" y="3165490"/>
                <a:ext cx="488901" cy="488685"/>
                <a:chOff x="9307681" y="5070565"/>
                <a:chExt cx="488901" cy="488685"/>
              </a:xfrm>
            </p:grpSpPr>
            <p:sp>
              <p:nvSpPr>
                <p:cNvPr id="18482" name="Google Shape;18482;p39"/>
                <p:cNvSpPr/>
                <p:nvPr/>
              </p:nvSpPr>
              <p:spPr>
                <a:xfrm>
                  <a:off x="9351548" y="5169592"/>
                  <a:ext cx="394708" cy="3142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708" h="314259" extrusionOk="0">
                      <a:moveTo>
                        <a:pt x="191890" y="117934"/>
                      </a:moveTo>
                      <a:cubicBezTo>
                        <a:pt x="239209" y="64218"/>
                        <a:pt x="301204" y="23672"/>
                        <a:pt x="369125" y="2223"/>
                      </a:cubicBezTo>
                      <a:cubicBezTo>
                        <a:pt x="376934" y="-223"/>
                        <a:pt x="386717" y="-1916"/>
                        <a:pt x="391985" y="4199"/>
                      </a:cubicBezTo>
                      <a:cubicBezTo>
                        <a:pt x="399041" y="12384"/>
                        <a:pt x="391045" y="24707"/>
                        <a:pt x="383236" y="32327"/>
                      </a:cubicBezTo>
                      <a:cubicBezTo>
                        <a:pt x="344384" y="70239"/>
                        <a:pt x="301580" y="104670"/>
                        <a:pt x="253603" y="129788"/>
                      </a:cubicBezTo>
                      <a:cubicBezTo>
                        <a:pt x="237327" y="138348"/>
                        <a:pt x="220206" y="145968"/>
                        <a:pt x="206001" y="157728"/>
                      </a:cubicBezTo>
                      <a:cubicBezTo>
                        <a:pt x="195559" y="166383"/>
                        <a:pt x="186904" y="177107"/>
                        <a:pt x="177967" y="187361"/>
                      </a:cubicBezTo>
                      <a:cubicBezTo>
                        <a:pt x="138079" y="233551"/>
                        <a:pt x="91325" y="273815"/>
                        <a:pt x="39772" y="306365"/>
                      </a:cubicBezTo>
                      <a:cubicBezTo>
                        <a:pt x="26978" y="314361"/>
                        <a:pt x="5905" y="319535"/>
                        <a:pt x="826" y="305424"/>
                      </a:cubicBezTo>
                      <a:cubicBezTo>
                        <a:pt x="-1244" y="299686"/>
                        <a:pt x="919" y="293289"/>
                        <a:pt x="3554" y="287832"/>
                      </a:cubicBezTo>
                      <a:cubicBezTo>
                        <a:pt x="21428" y="249450"/>
                        <a:pt x="58116" y="223862"/>
                        <a:pt x="93112" y="200155"/>
                      </a:cubicBezTo>
                      <a:cubicBezTo>
                        <a:pt x="123028" y="179930"/>
                        <a:pt x="152943" y="159609"/>
                        <a:pt x="182953" y="139384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483" name="Google Shape;18483;p39"/>
                <p:cNvSpPr/>
                <p:nvPr/>
              </p:nvSpPr>
              <p:spPr>
                <a:xfrm>
                  <a:off x="9399099" y="5116691"/>
                  <a:ext cx="306871" cy="3949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871" h="394972" extrusionOk="0">
                      <a:moveTo>
                        <a:pt x="192599" y="191814"/>
                      </a:moveTo>
                      <a:cubicBezTo>
                        <a:pt x="245280" y="239039"/>
                        <a:pt x="284603" y="301128"/>
                        <a:pt x="304829" y="369238"/>
                      </a:cubicBezTo>
                      <a:cubicBezTo>
                        <a:pt x="307181" y="377046"/>
                        <a:pt x="308686" y="386830"/>
                        <a:pt x="302477" y="392192"/>
                      </a:cubicBezTo>
                      <a:cubicBezTo>
                        <a:pt x="294198" y="399341"/>
                        <a:pt x="282063" y="391345"/>
                        <a:pt x="274631" y="383537"/>
                      </a:cubicBezTo>
                      <a:cubicBezTo>
                        <a:pt x="237472" y="344684"/>
                        <a:pt x="203981" y="301881"/>
                        <a:pt x="179710" y="253809"/>
                      </a:cubicBezTo>
                      <a:cubicBezTo>
                        <a:pt x="171432" y="237440"/>
                        <a:pt x="164188" y="220413"/>
                        <a:pt x="152711" y="206113"/>
                      </a:cubicBezTo>
                      <a:cubicBezTo>
                        <a:pt x="144244" y="195671"/>
                        <a:pt x="133802" y="187016"/>
                        <a:pt x="123642" y="178174"/>
                      </a:cubicBezTo>
                      <a:cubicBezTo>
                        <a:pt x="78298" y="138380"/>
                        <a:pt x="38975" y="91625"/>
                        <a:pt x="7460" y="39979"/>
                      </a:cubicBezTo>
                      <a:cubicBezTo>
                        <a:pt x="-347" y="27184"/>
                        <a:pt x="-5051" y="6017"/>
                        <a:pt x="9060" y="844"/>
                      </a:cubicBezTo>
                      <a:cubicBezTo>
                        <a:pt x="14798" y="-1226"/>
                        <a:pt x="21101" y="844"/>
                        <a:pt x="26558" y="3478"/>
                      </a:cubicBezTo>
                      <a:cubicBezTo>
                        <a:pt x="64469" y="21257"/>
                        <a:pt x="89305" y="57947"/>
                        <a:pt x="112353" y="93036"/>
                      </a:cubicBezTo>
                      <a:cubicBezTo>
                        <a:pt x="132015" y="122951"/>
                        <a:pt x="151676" y="152961"/>
                        <a:pt x="171338" y="182877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484" name="Google Shape;18484;p39"/>
                <p:cNvSpPr/>
                <p:nvPr/>
              </p:nvSpPr>
              <p:spPr>
                <a:xfrm>
                  <a:off x="9504740" y="5070565"/>
                  <a:ext cx="104847" cy="488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47" h="488685" extrusionOk="0">
                      <a:moveTo>
                        <a:pt x="79244" y="267856"/>
                      </a:moveTo>
                      <a:cubicBezTo>
                        <a:pt x="82254" y="339070"/>
                        <a:pt x="65509" y="411225"/>
                        <a:pt x="31172" y="474067"/>
                      </a:cubicBezTo>
                      <a:cubicBezTo>
                        <a:pt x="27221" y="481216"/>
                        <a:pt x="21294" y="489307"/>
                        <a:pt x="13204" y="488648"/>
                      </a:cubicBezTo>
                      <a:cubicBezTo>
                        <a:pt x="2385" y="487801"/>
                        <a:pt x="-343" y="473408"/>
                        <a:pt x="33" y="462589"/>
                      </a:cubicBezTo>
                      <a:cubicBezTo>
                        <a:pt x="1821" y="408497"/>
                        <a:pt x="8970" y="354122"/>
                        <a:pt x="26280" y="302663"/>
                      </a:cubicBezTo>
                      <a:cubicBezTo>
                        <a:pt x="32207" y="285166"/>
                        <a:pt x="39262" y="267856"/>
                        <a:pt x="41426" y="249606"/>
                      </a:cubicBezTo>
                      <a:cubicBezTo>
                        <a:pt x="43025" y="236153"/>
                        <a:pt x="41802" y="222513"/>
                        <a:pt x="41143" y="208966"/>
                      </a:cubicBezTo>
                      <a:cubicBezTo>
                        <a:pt x="37945" y="148288"/>
                        <a:pt x="43872" y="86952"/>
                        <a:pt x="58642" y="27873"/>
                      </a:cubicBezTo>
                      <a:cubicBezTo>
                        <a:pt x="62310" y="13198"/>
                        <a:pt x="74069" y="-5147"/>
                        <a:pt x="87522" y="1344"/>
                      </a:cubicBezTo>
                      <a:cubicBezTo>
                        <a:pt x="92978" y="3978"/>
                        <a:pt x="95801" y="9999"/>
                        <a:pt x="97776" y="15738"/>
                      </a:cubicBezTo>
                      <a:cubicBezTo>
                        <a:pt x="111417" y="55531"/>
                        <a:pt x="102668" y="99275"/>
                        <a:pt x="93731" y="140668"/>
                      </a:cubicBezTo>
                      <a:cubicBezTo>
                        <a:pt x="86111" y="175946"/>
                        <a:pt x="78491" y="211318"/>
                        <a:pt x="70871" y="246596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485" name="Google Shape;18485;p39"/>
                <p:cNvSpPr/>
                <p:nvPr/>
              </p:nvSpPr>
              <p:spPr>
                <a:xfrm>
                  <a:off x="9307681" y="5279823"/>
                  <a:ext cx="488901" cy="81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901" h="81533" extrusionOk="0">
                      <a:moveTo>
                        <a:pt x="222210" y="67912"/>
                      </a:moveTo>
                      <a:cubicBezTo>
                        <a:pt x="151466" y="75249"/>
                        <a:pt x="79029" y="62737"/>
                        <a:pt x="15247" y="32163"/>
                      </a:cubicBezTo>
                      <a:cubicBezTo>
                        <a:pt x="7909" y="28682"/>
                        <a:pt x="-275" y="23226"/>
                        <a:pt x="7" y="15042"/>
                      </a:cubicBezTo>
                      <a:cubicBezTo>
                        <a:pt x="383" y="4223"/>
                        <a:pt x="14588" y="554"/>
                        <a:pt x="25407" y="272"/>
                      </a:cubicBezTo>
                      <a:cubicBezTo>
                        <a:pt x="79311" y="-1139"/>
                        <a:pt x="133686" y="2718"/>
                        <a:pt x="185521" y="16923"/>
                      </a:cubicBezTo>
                      <a:cubicBezTo>
                        <a:pt x="203113" y="21721"/>
                        <a:pt x="220610" y="27836"/>
                        <a:pt x="238955" y="28871"/>
                      </a:cubicBezTo>
                      <a:cubicBezTo>
                        <a:pt x="252407" y="29623"/>
                        <a:pt x="265954" y="27648"/>
                        <a:pt x="279313" y="26143"/>
                      </a:cubicBezTo>
                      <a:cubicBezTo>
                        <a:pt x="339614" y="19275"/>
                        <a:pt x="400762" y="21439"/>
                        <a:pt x="460217" y="32727"/>
                      </a:cubicBezTo>
                      <a:cubicBezTo>
                        <a:pt x="474893" y="35550"/>
                        <a:pt x="493708" y="46181"/>
                        <a:pt x="487781" y="60103"/>
                      </a:cubicBezTo>
                      <a:cubicBezTo>
                        <a:pt x="485429" y="65748"/>
                        <a:pt x="479502" y="68946"/>
                        <a:pt x="473858" y="71298"/>
                      </a:cubicBezTo>
                      <a:cubicBezTo>
                        <a:pt x="434817" y="87385"/>
                        <a:pt x="390885" y="81270"/>
                        <a:pt x="349492" y="74779"/>
                      </a:cubicBezTo>
                      <a:cubicBezTo>
                        <a:pt x="314026" y="69228"/>
                        <a:pt x="278655" y="63772"/>
                        <a:pt x="243188" y="58222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486" name="Google Shape;18486;p39"/>
                <p:cNvSpPr/>
                <p:nvPr/>
              </p:nvSpPr>
              <p:spPr>
                <a:xfrm>
                  <a:off x="9310690" y="5247183"/>
                  <a:ext cx="468270" cy="1613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70" h="161368" extrusionOk="0">
                      <a:moveTo>
                        <a:pt x="243001" y="42602"/>
                      </a:moveTo>
                      <a:cubicBezTo>
                        <a:pt x="305843" y="10429"/>
                        <a:pt x="377433" y="-4153"/>
                        <a:pt x="447425" y="1021"/>
                      </a:cubicBezTo>
                      <a:cubicBezTo>
                        <a:pt x="455421" y="1586"/>
                        <a:pt x="465016" y="3655"/>
                        <a:pt x="467650" y="11275"/>
                      </a:cubicBezTo>
                      <a:cubicBezTo>
                        <a:pt x="471131" y="21435"/>
                        <a:pt x="459277" y="29902"/>
                        <a:pt x="449400" y="34041"/>
                      </a:cubicBezTo>
                      <a:cubicBezTo>
                        <a:pt x="400011" y="54738"/>
                        <a:pt x="348270" y="70730"/>
                        <a:pt x="295212" y="76280"/>
                      </a:cubicBezTo>
                      <a:cubicBezTo>
                        <a:pt x="277150" y="78162"/>
                        <a:pt x="258806" y="78914"/>
                        <a:pt x="241496" y="84465"/>
                      </a:cubicBezTo>
                      <a:cubicBezTo>
                        <a:pt x="228702" y="88604"/>
                        <a:pt x="216943" y="95284"/>
                        <a:pt x="205090" y="101492"/>
                      </a:cubicBezTo>
                      <a:cubicBezTo>
                        <a:pt x="151749" y="129433"/>
                        <a:pt x="94270" y="149470"/>
                        <a:pt x="35285" y="160477"/>
                      </a:cubicBezTo>
                      <a:cubicBezTo>
                        <a:pt x="20704" y="163205"/>
                        <a:pt x="-463" y="160100"/>
                        <a:pt x="8" y="145237"/>
                      </a:cubicBezTo>
                      <a:cubicBezTo>
                        <a:pt x="196" y="139216"/>
                        <a:pt x="4524" y="134136"/>
                        <a:pt x="8945" y="129997"/>
                      </a:cubicBezTo>
                      <a:cubicBezTo>
                        <a:pt x="39331" y="101210"/>
                        <a:pt x="82229" y="91050"/>
                        <a:pt x="122869" y="82113"/>
                      </a:cubicBezTo>
                      <a:cubicBezTo>
                        <a:pt x="157676" y="74399"/>
                        <a:pt x="192389" y="66779"/>
                        <a:pt x="227197" y="59065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487" name="Google Shape;18487;p39"/>
                <p:cNvSpPr/>
                <p:nvPr/>
              </p:nvSpPr>
              <p:spPr>
                <a:xfrm>
                  <a:off x="9456761" y="5089005"/>
                  <a:ext cx="188654" cy="4569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654" h="456909" extrusionOk="0">
                      <a:moveTo>
                        <a:pt x="133150" y="233988"/>
                      </a:moveTo>
                      <a:cubicBezTo>
                        <a:pt x="169462" y="293913"/>
                        <a:pt x="188841" y="364186"/>
                        <a:pt x="188653" y="434741"/>
                      </a:cubicBezTo>
                      <a:cubicBezTo>
                        <a:pt x="188653" y="442832"/>
                        <a:pt x="187242" y="452616"/>
                        <a:pt x="179904" y="455908"/>
                      </a:cubicBezTo>
                      <a:cubicBezTo>
                        <a:pt x="170121" y="460330"/>
                        <a:pt x="160901" y="449229"/>
                        <a:pt x="156010" y="439728"/>
                      </a:cubicBezTo>
                      <a:cubicBezTo>
                        <a:pt x="132021" y="392220"/>
                        <a:pt x="112548" y="341890"/>
                        <a:pt x="103422" y="289303"/>
                      </a:cubicBezTo>
                      <a:cubicBezTo>
                        <a:pt x="100317" y="271429"/>
                        <a:pt x="98342" y="253084"/>
                        <a:pt x="91569" y="236245"/>
                      </a:cubicBezTo>
                      <a:cubicBezTo>
                        <a:pt x="86583" y="223828"/>
                        <a:pt x="79151" y="212727"/>
                        <a:pt x="72095" y="201344"/>
                      </a:cubicBezTo>
                      <a:cubicBezTo>
                        <a:pt x="40581" y="150544"/>
                        <a:pt x="16780" y="94852"/>
                        <a:pt x="1728" y="36714"/>
                      </a:cubicBezTo>
                      <a:cubicBezTo>
                        <a:pt x="-2035" y="22321"/>
                        <a:pt x="-436" y="872"/>
                        <a:pt x="14428" y="25"/>
                      </a:cubicBezTo>
                      <a:cubicBezTo>
                        <a:pt x="20449" y="-351"/>
                        <a:pt x="25811" y="3506"/>
                        <a:pt x="30233" y="7551"/>
                      </a:cubicBezTo>
                      <a:cubicBezTo>
                        <a:pt x="60995" y="35303"/>
                        <a:pt x="73977" y="77354"/>
                        <a:pt x="85736" y="117241"/>
                      </a:cubicBezTo>
                      <a:cubicBezTo>
                        <a:pt x="95802" y="151296"/>
                        <a:pt x="105774" y="185445"/>
                        <a:pt x="115840" y="219594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488" name="Google Shape;18488;p39"/>
                <p:cNvSpPr/>
                <p:nvPr/>
              </p:nvSpPr>
              <p:spPr>
                <a:xfrm>
                  <a:off x="9415671" y="5108863"/>
                  <a:ext cx="272649" cy="417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649" h="417951" extrusionOk="0">
                      <a:moveTo>
                        <a:pt x="154201" y="243010"/>
                      </a:moveTo>
                      <a:cubicBezTo>
                        <a:pt x="128237" y="308862"/>
                        <a:pt x="84116" y="367470"/>
                        <a:pt x="27954" y="410556"/>
                      </a:cubicBezTo>
                      <a:cubicBezTo>
                        <a:pt x="21557" y="415448"/>
                        <a:pt x="12996" y="420434"/>
                        <a:pt x="5941" y="416577"/>
                      </a:cubicBezTo>
                      <a:cubicBezTo>
                        <a:pt x="-3373" y="411403"/>
                        <a:pt x="-80" y="397292"/>
                        <a:pt x="4623" y="387508"/>
                      </a:cubicBezTo>
                      <a:cubicBezTo>
                        <a:pt x="28048" y="339154"/>
                        <a:pt x="56364" y="292775"/>
                        <a:pt x="92582" y="253170"/>
                      </a:cubicBezTo>
                      <a:cubicBezTo>
                        <a:pt x="104907" y="239718"/>
                        <a:pt x="118265" y="226829"/>
                        <a:pt x="127578" y="211119"/>
                      </a:cubicBezTo>
                      <a:cubicBezTo>
                        <a:pt x="134446" y="199548"/>
                        <a:pt x="138867" y="186754"/>
                        <a:pt x="143665" y="174148"/>
                      </a:cubicBezTo>
                      <a:cubicBezTo>
                        <a:pt x="165208" y="117798"/>
                        <a:pt x="195218" y="64552"/>
                        <a:pt x="232283" y="16950"/>
                      </a:cubicBezTo>
                      <a:cubicBezTo>
                        <a:pt x="241408" y="5191"/>
                        <a:pt x="259470" y="-6757"/>
                        <a:pt x="268971" y="4532"/>
                      </a:cubicBezTo>
                      <a:cubicBezTo>
                        <a:pt x="272829" y="9142"/>
                        <a:pt x="272923" y="15727"/>
                        <a:pt x="272453" y="21748"/>
                      </a:cubicBezTo>
                      <a:cubicBezTo>
                        <a:pt x="268784" y="63329"/>
                        <a:pt x="243195" y="99547"/>
                        <a:pt x="218548" y="133414"/>
                      </a:cubicBezTo>
                      <a:cubicBezTo>
                        <a:pt x="197475" y="162389"/>
                        <a:pt x="176403" y="191270"/>
                        <a:pt x="155330" y="220244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489" name="Google Shape;18489;p39"/>
                <p:cNvSpPr/>
                <p:nvPr/>
              </p:nvSpPr>
              <p:spPr>
                <a:xfrm>
                  <a:off x="9336137" y="5179092"/>
                  <a:ext cx="424941" cy="2505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4941" h="250591" extrusionOk="0">
                      <a:moveTo>
                        <a:pt x="179361" y="145124"/>
                      </a:moveTo>
                      <a:cubicBezTo>
                        <a:pt x="112945" y="123017"/>
                        <a:pt x="52925" y="82189"/>
                        <a:pt x="7958" y="28472"/>
                      </a:cubicBezTo>
                      <a:cubicBezTo>
                        <a:pt x="2784" y="22357"/>
                        <a:pt x="-2390" y="13985"/>
                        <a:pt x="1185" y="6741"/>
                      </a:cubicBezTo>
                      <a:cubicBezTo>
                        <a:pt x="5983" y="-2949"/>
                        <a:pt x="20188" y="-503"/>
                        <a:pt x="29971" y="3637"/>
                      </a:cubicBezTo>
                      <a:cubicBezTo>
                        <a:pt x="78984" y="24239"/>
                        <a:pt x="126115" y="49921"/>
                        <a:pt x="166943" y="83976"/>
                      </a:cubicBezTo>
                      <a:cubicBezTo>
                        <a:pt x="180772" y="95547"/>
                        <a:pt x="194037" y="108153"/>
                        <a:pt x="210029" y="116525"/>
                      </a:cubicBezTo>
                      <a:cubicBezTo>
                        <a:pt x="221789" y="122735"/>
                        <a:pt x="234771" y="126403"/>
                        <a:pt x="247376" y="130449"/>
                      </a:cubicBezTo>
                      <a:cubicBezTo>
                        <a:pt x="304292" y="148699"/>
                        <a:pt x="358290" y="175698"/>
                        <a:pt x="407115" y="210035"/>
                      </a:cubicBezTo>
                      <a:cubicBezTo>
                        <a:pt x="419156" y="218502"/>
                        <a:pt x="431668" y="235906"/>
                        <a:pt x="420755" y="246066"/>
                      </a:cubicBezTo>
                      <a:cubicBezTo>
                        <a:pt x="416334" y="250205"/>
                        <a:pt x="409748" y="250675"/>
                        <a:pt x="403728" y="250581"/>
                      </a:cubicBezTo>
                      <a:cubicBezTo>
                        <a:pt x="362147" y="249358"/>
                        <a:pt x="325270" y="225840"/>
                        <a:pt x="290651" y="203074"/>
                      </a:cubicBezTo>
                      <a:cubicBezTo>
                        <a:pt x="261111" y="183695"/>
                        <a:pt x="231478" y="164221"/>
                        <a:pt x="201939" y="144842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8490" name="Google Shape;18490;p39"/>
              <p:cNvSpPr/>
              <p:nvPr/>
            </p:nvSpPr>
            <p:spPr>
              <a:xfrm>
                <a:off x="4194575" y="3353511"/>
                <a:ext cx="106944" cy="107364"/>
              </a:xfrm>
              <a:custGeom>
                <a:avLst/>
                <a:gdLst/>
                <a:ahLst/>
                <a:cxnLst/>
                <a:rect l="l" t="t" r="r" b="b"/>
                <a:pathLst>
                  <a:path w="106944" h="107364" extrusionOk="0">
                    <a:moveTo>
                      <a:pt x="96276" y="85385"/>
                    </a:moveTo>
                    <a:cubicBezTo>
                      <a:pt x="78590" y="109280"/>
                      <a:pt x="45100" y="114548"/>
                      <a:pt x="21393" y="96956"/>
                    </a:cubicBezTo>
                    <a:cubicBezTo>
                      <a:pt x="-2219" y="79459"/>
                      <a:pt x="-7017" y="45874"/>
                      <a:pt x="10669" y="21980"/>
                    </a:cubicBezTo>
                    <a:cubicBezTo>
                      <a:pt x="28355" y="-1915"/>
                      <a:pt x="61845" y="-7184"/>
                      <a:pt x="85551" y="10409"/>
                    </a:cubicBezTo>
                    <a:cubicBezTo>
                      <a:pt x="109164" y="27906"/>
                      <a:pt x="113962" y="61491"/>
                      <a:pt x="96276" y="8538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8491" name="Google Shape;18491;p39"/>
          <p:cNvGrpSpPr/>
          <p:nvPr/>
        </p:nvGrpSpPr>
        <p:grpSpPr>
          <a:xfrm rot="917388">
            <a:off x="10933659" y="5616680"/>
            <a:ext cx="614739" cy="2230224"/>
            <a:chOff x="252161" y="4136312"/>
            <a:chExt cx="461056" cy="1672676"/>
          </a:xfrm>
        </p:grpSpPr>
        <p:grpSp>
          <p:nvGrpSpPr>
            <p:cNvPr id="18492" name="Google Shape;18492;p39"/>
            <p:cNvGrpSpPr/>
            <p:nvPr/>
          </p:nvGrpSpPr>
          <p:grpSpPr>
            <a:xfrm>
              <a:off x="252161" y="4136312"/>
              <a:ext cx="356714" cy="775166"/>
              <a:chOff x="1702611" y="3223762"/>
              <a:chExt cx="356714" cy="775166"/>
            </a:xfrm>
          </p:grpSpPr>
          <p:sp>
            <p:nvSpPr>
              <p:cNvPr id="18493" name="Google Shape;18493;p39"/>
              <p:cNvSpPr/>
              <p:nvPr/>
            </p:nvSpPr>
            <p:spPr>
              <a:xfrm>
                <a:off x="1702611" y="3223762"/>
                <a:ext cx="91534" cy="142091"/>
              </a:xfrm>
              <a:custGeom>
                <a:avLst/>
                <a:gdLst/>
                <a:ahLst/>
                <a:cxnLst/>
                <a:rect l="l" t="t" r="r" b="b"/>
                <a:pathLst>
                  <a:path w="91534" h="142091" extrusionOk="0">
                    <a:moveTo>
                      <a:pt x="91534" y="137481"/>
                    </a:moveTo>
                    <a:cubicBezTo>
                      <a:pt x="80622" y="85929"/>
                      <a:pt x="60019" y="32213"/>
                      <a:pt x="22296" y="4743"/>
                    </a:cubicBezTo>
                    <a:cubicBezTo>
                      <a:pt x="15899" y="134"/>
                      <a:pt x="6491" y="-2971"/>
                      <a:pt x="3010" y="4461"/>
                    </a:cubicBezTo>
                    <a:cubicBezTo>
                      <a:pt x="1317" y="8035"/>
                      <a:pt x="1976" y="12833"/>
                      <a:pt x="3010" y="17067"/>
                    </a:cubicBezTo>
                    <a:cubicBezTo>
                      <a:pt x="8184" y="37387"/>
                      <a:pt x="22296" y="52721"/>
                      <a:pt x="35654" y="66832"/>
                    </a:cubicBezTo>
                    <a:cubicBezTo>
                      <a:pt x="25306" y="57048"/>
                      <a:pt x="11195" y="54320"/>
                      <a:pt x="0" y="59965"/>
                    </a:cubicBezTo>
                    <a:cubicBezTo>
                      <a:pt x="188" y="72853"/>
                      <a:pt x="10725" y="82354"/>
                      <a:pt x="20038" y="89221"/>
                    </a:cubicBezTo>
                    <a:cubicBezTo>
                      <a:pt x="43651" y="106813"/>
                      <a:pt x="67263" y="124499"/>
                      <a:pt x="90876" y="14209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94" name="Google Shape;18494;p39"/>
              <p:cNvSpPr/>
              <p:nvPr/>
            </p:nvSpPr>
            <p:spPr>
              <a:xfrm>
                <a:off x="1713457" y="3388168"/>
                <a:ext cx="106746" cy="68657"/>
              </a:xfrm>
              <a:custGeom>
                <a:avLst/>
                <a:gdLst/>
                <a:ahLst/>
                <a:cxnLst/>
                <a:rect l="l" t="t" r="r" b="b"/>
                <a:pathLst>
                  <a:path w="106746" h="68657" extrusionOk="0">
                    <a:moveTo>
                      <a:pt x="106746" y="46265"/>
                    </a:moveTo>
                    <a:cubicBezTo>
                      <a:pt x="80030" y="20018"/>
                      <a:pt x="47386" y="3649"/>
                      <a:pt x="14648" y="168"/>
                    </a:cubicBezTo>
                    <a:cubicBezTo>
                      <a:pt x="9097" y="-396"/>
                      <a:pt x="2324" y="168"/>
                      <a:pt x="443" y="6471"/>
                    </a:cubicBezTo>
                    <a:cubicBezTo>
                      <a:pt x="-2003" y="14562"/>
                      <a:pt x="6181" y="22275"/>
                      <a:pt x="12861" y="26133"/>
                    </a:cubicBezTo>
                    <a:cubicBezTo>
                      <a:pt x="24620" y="32718"/>
                      <a:pt x="36567" y="38738"/>
                      <a:pt x="48703" y="44007"/>
                    </a:cubicBezTo>
                    <a:cubicBezTo>
                      <a:pt x="39671" y="40338"/>
                      <a:pt x="29982" y="40808"/>
                      <a:pt x="21704" y="45229"/>
                    </a:cubicBezTo>
                    <a:cubicBezTo>
                      <a:pt x="17188" y="47676"/>
                      <a:pt x="12672" y="52662"/>
                      <a:pt x="13801" y="58965"/>
                    </a:cubicBezTo>
                    <a:cubicBezTo>
                      <a:pt x="15212" y="66773"/>
                      <a:pt x="23585" y="68748"/>
                      <a:pt x="29888" y="68654"/>
                    </a:cubicBezTo>
                    <a:cubicBezTo>
                      <a:pt x="55664" y="68278"/>
                      <a:pt x="81064" y="63668"/>
                      <a:pt x="105241" y="5510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95" name="Google Shape;18495;p39"/>
              <p:cNvSpPr/>
              <p:nvPr/>
            </p:nvSpPr>
            <p:spPr>
              <a:xfrm>
                <a:off x="1762050" y="3512829"/>
                <a:ext cx="93054" cy="76735"/>
              </a:xfrm>
              <a:custGeom>
                <a:avLst/>
                <a:gdLst/>
                <a:ahLst/>
                <a:cxnLst/>
                <a:rect l="l" t="t" r="r" b="b"/>
                <a:pathLst>
                  <a:path w="93054" h="76735" extrusionOk="0">
                    <a:moveTo>
                      <a:pt x="84494" y="3355"/>
                    </a:moveTo>
                    <a:cubicBezTo>
                      <a:pt x="61352" y="-4736"/>
                      <a:pt x="35670" y="3167"/>
                      <a:pt x="14126" y="12668"/>
                    </a:cubicBezTo>
                    <a:cubicBezTo>
                      <a:pt x="9423" y="14738"/>
                      <a:pt x="4625" y="17372"/>
                      <a:pt x="1897" y="22452"/>
                    </a:cubicBezTo>
                    <a:cubicBezTo>
                      <a:pt x="-831" y="27532"/>
                      <a:pt x="-831" y="35622"/>
                      <a:pt x="3308" y="39762"/>
                    </a:cubicBezTo>
                    <a:cubicBezTo>
                      <a:pt x="6318" y="42866"/>
                      <a:pt x="10364" y="43054"/>
                      <a:pt x="14126" y="43054"/>
                    </a:cubicBezTo>
                    <a:cubicBezTo>
                      <a:pt x="21841" y="43148"/>
                      <a:pt x="29555" y="43242"/>
                      <a:pt x="37175" y="43430"/>
                    </a:cubicBezTo>
                    <a:cubicBezTo>
                      <a:pt x="35105" y="49639"/>
                      <a:pt x="29931" y="53026"/>
                      <a:pt x="26638" y="58200"/>
                    </a:cubicBezTo>
                    <a:cubicBezTo>
                      <a:pt x="23346" y="63374"/>
                      <a:pt x="22781" y="73064"/>
                      <a:pt x="28050" y="75980"/>
                    </a:cubicBezTo>
                    <a:cubicBezTo>
                      <a:pt x="30872" y="77579"/>
                      <a:pt x="33976" y="76356"/>
                      <a:pt x="36704" y="74945"/>
                    </a:cubicBezTo>
                    <a:cubicBezTo>
                      <a:pt x="58247" y="63939"/>
                      <a:pt x="79696" y="47005"/>
                      <a:pt x="93055" y="2367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96" name="Google Shape;18496;p39"/>
              <p:cNvSpPr/>
              <p:nvPr/>
            </p:nvSpPr>
            <p:spPr>
              <a:xfrm>
                <a:off x="1795780" y="3618065"/>
                <a:ext cx="101375" cy="94655"/>
              </a:xfrm>
              <a:custGeom>
                <a:avLst/>
                <a:gdLst/>
                <a:ahLst/>
                <a:cxnLst/>
                <a:rect l="l" t="t" r="r" b="b"/>
                <a:pathLst>
                  <a:path w="101375" h="94655" extrusionOk="0">
                    <a:moveTo>
                      <a:pt x="88111" y="0"/>
                    </a:moveTo>
                    <a:cubicBezTo>
                      <a:pt x="62053" y="6115"/>
                      <a:pt x="38064" y="19473"/>
                      <a:pt x="13135" y="29822"/>
                    </a:cubicBezTo>
                    <a:cubicBezTo>
                      <a:pt x="5514" y="33020"/>
                      <a:pt x="-3611" y="42146"/>
                      <a:pt x="1469" y="50800"/>
                    </a:cubicBezTo>
                    <a:cubicBezTo>
                      <a:pt x="4009" y="55034"/>
                      <a:pt x="8713" y="56068"/>
                      <a:pt x="12758" y="56163"/>
                    </a:cubicBezTo>
                    <a:cubicBezTo>
                      <a:pt x="23953" y="56444"/>
                      <a:pt x="34959" y="53434"/>
                      <a:pt x="44555" y="47508"/>
                    </a:cubicBezTo>
                    <a:cubicBezTo>
                      <a:pt x="38723" y="55974"/>
                      <a:pt x="32984" y="64441"/>
                      <a:pt x="27152" y="72814"/>
                    </a:cubicBezTo>
                    <a:cubicBezTo>
                      <a:pt x="24517" y="76576"/>
                      <a:pt x="21789" y="81280"/>
                      <a:pt x="22824" y="86454"/>
                    </a:cubicBezTo>
                    <a:cubicBezTo>
                      <a:pt x="23953" y="91722"/>
                      <a:pt x="28939" y="94921"/>
                      <a:pt x="33172" y="94638"/>
                    </a:cubicBezTo>
                    <a:cubicBezTo>
                      <a:pt x="37405" y="94357"/>
                      <a:pt x="41169" y="91534"/>
                      <a:pt x="44555" y="88712"/>
                    </a:cubicBezTo>
                    <a:cubicBezTo>
                      <a:pt x="66286" y="70744"/>
                      <a:pt x="85477" y="48448"/>
                      <a:pt x="101376" y="2276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97" name="Google Shape;18497;p39"/>
              <p:cNvSpPr/>
              <p:nvPr/>
            </p:nvSpPr>
            <p:spPr>
              <a:xfrm>
                <a:off x="1844390" y="3744407"/>
                <a:ext cx="100744" cy="85722"/>
              </a:xfrm>
              <a:custGeom>
                <a:avLst/>
                <a:gdLst/>
                <a:ahLst/>
                <a:cxnLst/>
                <a:rect l="l" t="t" r="r" b="b"/>
                <a:pathLst>
                  <a:path w="100744" h="85722" extrusionOk="0">
                    <a:moveTo>
                      <a:pt x="90208" y="0"/>
                    </a:moveTo>
                    <a:cubicBezTo>
                      <a:pt x="62268" y="565"/>
                      <a:pt x="34798" y="8091"/>
                      <a:pt x="10057" y="22014"/>
                    </a:cubicBezTo>
                    <a:cubicBezTo>
                      <a:pt x="4224" y="25306"/>
                      <a:pt x="-2361" y="32268"/>
                      <a:pt x="838" y="39794"/>
                    </a:cubicBezTo>
                    <a:cubicBezTo>
                      <a:pt x="3190" y="45344"/>
                      <a:pt x="9211" y="46191"/>
                      <a:pt x="14102" y="46002"/>
                    </a:cubicBezTo>
                    <a:cubicBezTo>
                      <a:pt x="26614" y="45438"/>
                      <a:pt x="38938" y="42616"/>
                      <a:pt x="50603" y="37818"/>
                    </a:cubicBezTo>
                    <a:cubicBezTo>
                      <a:pt x="45053" y="45250"/>
                      <a:pt x="39408" y="52682"/>
                      <a:pt x="33858" y="60113"/>
                    </a:cubicBezTo>
                    <a:cubicBezTo>
                      <a:pt x="31129" y="63782"/>
                      <a:pt x="28213" y="67733"/>
                      <a:pt x="27460" y="72814"/>
                    </a:cubicBezTo>
                    <a:cubicBezTo>
                      <a:pt x="26708" y="77894"/>
                      <a:pt x="29060" y="84385"/>
                      <a:pt x="33199" y="85514"/>
                    </a:cubicBezTo>
                    <a:cubicBezTo>
                      <a:pt x="36116" y="86361"/>
                      <a:pt x="38938" y="84479"/>
                      <a:pt x="41384" y="82597"/>
                    </a:cubicBezTo>
                    <a:cubicBezTo>
                      <a:pt x="65184" y="63877"/>
                      <a:pt x="85504" y="38947"/>
                      <a:pt x="100744" y="969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98" name="Google Shape;18498;p39"/>
              <p:cNvSpPr/>
              <p:nvPr/>
            </p:nvSpPr>
            <p:spPr>
              <a:xfrm>
                <a:off x="1871617" y="3851370"/>
                <a:ext cx="91579" cy="92630"/>
              </a:xfrm>
              <a:custGeom>
                <a:avLst/>
                <a:gdLst/>
                <a:ahLst/>
                <a:cxnLst/>
                <a:rect l="l" t="t" r="r" b="b"/>
                <a:pathLst>
                  <a:path w="91579" h="92630" extrusionOk="0">
                    <a:moveTo>
                      <a:pt x="88851" y="0"/>
                    </a:moveTo>
                    <a:cubicBezTo>
                      <a:pt x="67496" y="2540"/>
                      <a:pt x="46612" y="8937"/>
                      <a:pt x="27327" y="19097"/>
                    </a:cubicBezTo>
                    <a:cubicBezTo>
                      <a:pt x="17167" y="24459"/>
                      <a:pt x="6631" y="32079"/>
                      <a:pt x="892" y="43180"/>
                    </a:cubicBezTo>
                    <a:cubicBezTo>
                      <a:pt x="-2024" y="48918"/>
                      <a:pt x="2679" y="56726"/>
                      <a:pt x="8230" y="55692"/>
                    </a:cubicBezTo>
                    <a:cubicBezTo>
                      <a:pt x="20930" y="53340"/>
                      <a:pt x="33159" y="49012"/>
                      <a:pt x="44637" y="42615"/>
                    </a:cubicBezTo>
                    <a:cubicBezTo>
                      <a:pt x="36828" y="52117"/>
                      <a:pt x="30431" y="63406"/>
                      <a:pt x="25822" y="75824"/>
                    </a:cubicBezTo>
                    <a:cubicBezTo>
                      <a:pt x="24599" y="79210"/>
                      <a:pt x="23470" y="83067"/>
                      <a:pt x="24599" y="86830"/>
                    </a:cubicBezTo>
                    <a:cubicBezTo>
                      <a:pt x="27421" y="96143"/>
                      <a:pt x="38522" y="92757"/>
                      <a:pt x="44448" y="87019"/>
                    </a:cubicBezTo>
                    <a:cubicBezTo>
                      <a:pt x="64298" y="67921"/>
                      <a:pt x="80385" y="43180"/>
                      <a:pt x="91579" y="1505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99" name="Google Shape;18499;p39"/>
              <p:cNvSpPr/>
              <p:nvPr/>
            </p:nvSpPr>
            <p:spPr>
              <a:xfrm>
                <a:off x="1803270" y="3267354"/>
                <a:ext cx="71520" cy="138950"/>
              </a:xfrm>
              <a:custGeom>
                <a:avLst/>
                <a:gdLst/>
                <a:ahLst/>
                <a:cxnLst/>
                <a:rect l="l" t="t" r="r" b="b"/>
                <a:pathLst>
                  <a:path w="71520" h="138950" extrusionOk="0">
                    <a:moveTo>
                      <a:pt x="0" y="126439"/>
                    </a:moveTo>
                    <a:cubicBezTo>
                      <a:pt x="659" y="93419"/>
                      <a:pt x="8749" y="66231"/>
                      <a:pt x="9407" y="33211"/>
                    </a:cubicBezTo>
                    <a:cubicBezTo>
                      <a:pt x="9596" y="24086"/>
                      <a:pt x="9878" y="14491"/>
                      <a:pt x="14017" y="7247"/>
                    </a:cubicBezTo>
                    <a:cubicBezTo>
                      <a:pt x="18156" y="98"/>
                      <a:pt x="27469" y="-2913"/>
                      <a:pt x="33114" y="3578"/>
                    </a:cubicBezTo>
                    <a:cubicBezTo>
                      <a:pt x="36407" y="7435"/>
                      <a:pt x="37441" y="13362"/>
                      <a:pt x="38194" y="18724"/>
                    </a:cubicBezTo>
                    <a:cubicBezTo>
                      <a:pt x="40452" y="35940"/>
                      <a:pt x="41393" y="53249"/>
                      <a:pt x="41110" y="70371"/>
                    </a:cubicBezTo>
                    <a:cubicBezTo>
                      <a:pt x="43274" y="62375"/>
                      <a:pt x="45626" y="53908"/>
                      <a:pt x="50988" y="48828"/>
                    </a:cubicBezTo>
                    <a:cubicBezTo>
                      <a:pt x="56350" y="43747"/>
                      <a:pt x="65664" y="43936"/>
                      <a:pt x="69709" y="51367"/>
                    </a:cubicBezTo>
                    <a:cubicBezTo>
                      <a:pt x="75259" y="61716"/>
                      <a:pt x="66981" y="73287"/>
                      <a:pt x="59361" y="79872"/>
                    </a:cubicBezTo>
                    <a:cubicBezTo>
                      <a:pt x="37724" y="98593"/>
                      <a:pt x="25682" y="120230"/>
                      <a:pt x="4045" y="13895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00" name="Google Shape;18500;p39"/>
              <p:cNvSpPr/>
              <p:nvPr/>
            </p:nvSpPr>
            <p:spPr>
              <a:xfrm>
                <a:off x="1831210" y="3385096"/>
                <a:ext cx="101317" cy="86683"/>
              </a:xfrm>
              <a:custGeom>
                <a:avLst/>
                <a:gdLst/>
                <a:ahLst/>
                <a:cxnLst/>
                <a:rect l="l" t="t" r="r" b="b"/>
                <a:pathLst>
                  <a:path w="101317" h="86683" extrusionOk="0">
                    <a:moveTo>
                      <a:pt x="0" y="69562"/>
                    </a:moveTo>
                    <a:cubicBezTo>
                      <a:pt x="11759" y="38048"/>
                      <a:pt x="37535" y="12272"/>
                      <a:pt x="65287" y="512"/>
                    </a:cubicBezTo>
                    <a:cubicBezTo>
                      <a:pt x="71966" y="-2310"/>
                      <a:pt x="78457" y="7098"/>
                      <a:pt x="75165" y="14811"/>
                    </a:cubicBezTo>
                    <a:cubicBezTo>
                      <a:pt x="71872" y="22243"/>
                      <a:pt x="67921" y="29205"/>
                      <a:pt x="63406" y="35413"/>
                    </a:cubicBezTo>
                    <a:cubicBezTo>
                      <a:pt x="75259" y="30334"/>
                      <a:pt x="88900" y="30428"/>
                      <a:pt x="101317" y="35790"/>
                    </a:cubicBezTo>
                    <a:cubicBezTo>
                      <a:pt x="98401" y="47267"/>
                      <a:pt x="87583" y="51594"/>
                      <a:pt x="78081" y="54511"/>
                    </a:cubicBezTo>
                    <a:cubicBezTo>
                      <a:pt x="57479" y="60813"/>
                      <a:pt x="28787" y="80381"/>
                      <a:pt x="8184" y="8668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01" name="Google Shape;18501;p39"/>
              <p:cNvSpPr/>
              <p:nvPr/>
            </p:nvSpPr>
            <p:spPr>
              <a:xfrm>
                <a:off x="1865547" y="3495329"/>
                <a:ext cx="106448" cy="62810"/>
              </a:xfrm>
              <a:custGeom>
                <a:avLst/>
                <a:gdLst/>
                <a:ahLst/>
                <a:cxnLst/>
                <a:rect l="l" t="t" r="r" b="b"/>
                <a:pathLst>
                  <a:path w="106448" h="62810" extrusionOk="0">
                    <a:moveTo>
                      <a:pt x="0" y="43808"/>
                    </a:moveTo>
                    <a:cubicBezTo>
                      <a:pt x="25776" y="18784"/>
                      <a:pt x="81656" y="-8497"/>
                      <a:pt x="96520" y="2510"/>
                    </a:cubicBezTo>
                    <a:cubicBezTo>
                      <a:pt x="101224" y="20760"/>
                      <a:pt x="83914" y="27157"/>
                      <a:pt x="73096" y="32425"/>
                    </a:cubicBezTo>
                    <a:cubicBezTo>
                      <a:pt x="76294" y="40234"/>
                      <a:pt x="84855" y="40234"/>
                      <a:pt x="91722" y="40421"/>
                    </a:cubicBezTo>
                    <a:cubicBezTo>
                      <a:pt x="98496" y="40610"/>
                      <a:pt x="107715" y="45972"/>
                      <a:pt x="106304" y="54156"/>
                    </a:cubicBezTo>
                    <a:cubicBezTo>
                      <a:pt x="105269" y="60365"/>
                      <a:pt x="98872" y="61682"/>
                      <a:pt x="93698" y="61776"/>
                    </a:cubicBezTo>
                    <a:cubicBezTo>
                      <a:pt x="67639" y="62435"/>
                      <a:pt x="30480" y="62059"/>
                      <a:pt x="4422" y="6281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02" name="Google Shape;18502;p39"/>
              <p:cNvSpPr/>
              <p:nvPr/>
            </p:nvSpPr>
            <p:spPr>
              <a:xfrm>
                <a:off x="1894146" y="3607368"/>
                <a:ext cx="105559" cy="61535"/>
              </a:xfrm>
              <a:custGeom>
                <a:avLst/>
                <a:gdLst/>
                <a:ahLst/>
                <a:cxnLst/>
                <a:rect l="l" t="t" r="r" b="b"/>
                <a:pathLst>
                  <a:path w="105559" h="61535" extrusionOk="0">
                    <a:moveTo>
                      <a:pt x="0" y="12768"/>
                    </a:moveTo>
                    <a:cubicBezTo>
                      <a:pt x="29351" y="3830"/>
                      <a:pt x="59925" y="-5013"/>
                      <a:pt x="90593" y="3360"/>
                    </a:cubicBezTo>
                    <a:cubicBezTo>
                      <a:pt x="94732" y="4489"/>
                      <a:pt x="99060" y="6182"/>
                      <a:pt x="102164" y="9945"/>
                    </a:cubicBezTo>
                    <a:cubicBezTo>
                      <a:pt x="105269" y="13802"/>
                      <a:pt x="106304" y="20482"/>
                      <a:pt x="103481" y="23962"/>
                    </a:cubicBezTo>
                    <a:cubicBezTo>
                      <a:pt x="101882" y="25844"/>
                      <a:pt x="99530" y="26314"/>
                      <a:pt x="97366" y="26784"/>
                    </a:cubicBezTo>
                    <a:cubicBezTo>
                      <a:pt x="86924" y="28854"/>
                      <a:pt x="76482" y="31018"/>
                      <a:pt x="66134" y="33087"/>
                    </a:cubicBezTo>
                    <a:cubicBezTo>
                      <a:pt x="79210" y="39955"/>
                      <a:pt x="92287" y="46916"/>
                      <a:pt x="105363" y="53784"/>
                    </a:cubicBezTo>
                    <a:cubicBezTo>
                      <a:pt x="106774" y="59428"/>
                      <a:pt x="100283" y="61874"/>
                      <a:pt x="95579" y="61498"/>
                    </a:cubicBezTo>
                    <a:cubicBezTo>
                      <a:pt x="66887" y="59334"/>
                      <a:pt x="38194" y="54631"/>
                      <a:pt x="9689" y="4729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03" name="Google Shape;18503;p39"/>
              <p:cNvSpPr/>
              <p:nvPr/>
            </p:nvSpPr>
            <p:spPr>
              <a:xfrm>
                <a:off x="1929988" y="3717057"/>
                <a:ext cx="104072" cy="60557"/>
              </a:xfrm>
              <a:custGeom>
                <a:avLst/>
                <a:gdLst/>
                <a:ahLst/>
                <a:cxnLst/>
                <a:rect l="l" t="t" r="r" b="b"/>
                <a:pathLst>
                  <a:path w="104072" h="60557" extrusionOk="0">
                    <a:moveTo>
                      <a:pt x="0" y="24904"/>
                    </a:moveTo>
                    <a:cubicBezTo>
                      <a:pt x="27375" y="1856"/>
                      <a:pt x="63500" y="-5576"/>
                      <a:pt x="97555" y="4208"/>
                    </a:cubicBezTo>
                    <a:cubicBezTo>
                      <a:pt x="104140" y="6089"/>
                      <a:pt x="106398" y="16813"/>
                      <a:pt x="101223" y="21517"/>
                    </a:cubicBezTo>
                    <a:cubicBezTo>
                      <a:pt x="98778" y="23681"/>
                      <a:pt x="96143" y="25469"/>
                      <a:pt x="93321" y="26785"/>
                    </a:cubicBezTo>
                    <a:cubicBezTo>
                      <a:pt x="87771" y="29325"/>
                      <a:pt x="87300" y="38827"/>
                      <a:pt x="92569" y="43342"/>
                    </a:cubicBezTo>
                    <a:lnTo>
                      <a:pt x="92569" y="43342"/>
                    </a:lnTo>
                    <a:cubicBezTo>
                      <a:pt x="98966" y="48705"/>
                      <a:pt x="96708" y="60558"/>
                      <a:pt x="89276" y="60558"/>
                    </a:cubicBezTo>
                    <a:cubicBezTo>
                      <a:pt x="83161" y="60558"/>
                      <a:pt x="76670" y="59053"/>
                      <a:pt x="70556" y="57548"/>
                    </a:cubicBezTo>
                    <a:cubicBezTo>
                      <a:pt x="47789" y="51715"/>
                      <a:pt x="25023" y="45882"/>
                      <a:pt x="2352" y="3995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04" name="Google Shape;18504;p39"/>
              <p:cNvSpPr/>
              <p:nvPr/>
            </p:nvSpPr>
            <p:spPr>
              <a:xfrm>
                <a:off x="1955294" y="3824502"/>
                <a:ext cx="102397" cy="68196"/>
              </a:xfrm>
              <a:custGeom>
                <a:avLst/>
                <a:gdLst/>
                <a:ahLst/>
                <a:cxnLst/>
                <a:rect l="l" t="t" r="r" b="b"/>
                <a:pathLst>
                  <a:path w="102397" h="68196" extrusionOk="0">
                    <a:moveTo>
                      <a:pt x="0" y="4101"/>
                    </a:moveTo>
                    <a:cubicBezTo>
                      <a:pt x="26435" y="-2578"/>
                      <a:pt x="54751" y="-1073"/>
                      <a:pt x="81750" y="8428"/>
                    </a:cubicBezTo>
                    <a:cubicBezTo>
                      <a:pt x="92098" y="12097"/>
                      <a:pt x="104892" y="22445"/>
                      <a:pt x="101976" y="34675"/>
                    </a:cubicBezTo>
                    <a:cubicBezTo>
                      <a:pt x="100000" y="42766"/>
                      <a:pt x="91910" y="45399"/>
                      <a:pt x="84949" y="44553"/>
                    </a:cubicBezTo>
                    <a:cubicBezTo>
                      <a:pt x="77987" y="43706"/>
                      <a:pt x="70932" y="40696"/>
                      <a:pt x="64064" y="41919"/>
                    </a:cubicBezTo>
                    <a:cubicBezTo>
                      <a:pt x="74507" y="49539"/>
                      <a:pt x="84854" y="57065"/>
                      <a:pt x="95297" y="64685"/>
                    </a:cubicBezTo>
                    <a:cubicBezTo>
                      <a:pt x="95862" y="68448"/>
                      <a:pt x="91158" y="68824"/>
                      <a:pt x="88241" y="67507"/>
                    </a:cubicBezTo>
                    <a:cubicBezTo>
                      <a:pt x="63782" y="56877"/>
                      <a:pt x="39229" y="46246"/>
                      <a:pt x="14769" y="3571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05" name="Google Shape;18505;p39"/>
              <p:cNvSpPr/>
              <p:nvPr/>
            </p:nvSpPr>
            <p:spPr>
              <a:xfrm>
                <a:off x="1980223" y="3921361"/>
                <a:ext cx="79102" cy="76601"/>
              </a:xfrm>
              <a:custGeom>
                <a:avLst/>
                <a:gdLst/>
                <a:ahLst/>
                <a:cxnLst/>
                <a:rect l="l" t="t" r="r" b="b"/>
                <a:pathLst>
                  <a:path w="79102" h="76601" extrusionOk="0">
                    <a:moveTo>
                      <a:pt x="0" y="0"/>
                    </a:moveTo>
                    <a:cubicBezTo>
                      <a:pt x="24742" y="9595"/>
                      <a:pt x="48260" y="25494"/>
                      <a:pt x="68580" y="46284"/>
                    </a:cubicBezTo>
                    <a:cubicBezTo>
                      <a:pt x="72437" y="50235"/>
                      <a:pt x="76294" y="54563"/>
                      <a:pt x="78176" y="60207"/>
                    </a:cubicBezTo>
                    <a:cubicBezTo>
                      <a:pt x="80057" y="65852"/>
                      <a:pt x="79117" y="73095"/>
                      <a:pt x="74977" y="75635"/>
                    </a:cubicBezTo>
                    <a:cubicBezTo>
                      <a:pt x="70274" y="78552"/>
                      <a:pt x="64347" y="74318"/>
                      <a:pt x="59737" y="70179"/>
                    </a:cubicBezTo>
                    <a:cubicBezTo>
                      <a:pt x="43651" y="55879"/>
                      <a:pt x="27846" y="40922"/>
                      <a:pt x="12418" y="2540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06" name="Google Shape;18506;p39"/>
              <p:cNvSpPr/>
              <p:nvPr/>
            </p:nvSpPr>
            <p:spPr>
              <a:xfrm>
                <a:off x="1949797" y="3939517"/>
                <a:ext cx="44161" cy="59411"/>
              </a:xfrm>
              <a:custGeom>
                <a:avLst/>
                <a:gdLst/>
                <a:ahLst/>
                <a:cxnLst/>
                <a:rect l="l" t="t" r="r" b="b"/>
                <a:pathLst>
                  <a:path w="44161" h="59411" extrusionOk="0">
                    <a:moveTo>
                      <a:pt x="44162" y="7337"/>
                    </a:moveTo>
                    <a:cubicBezTo>
                      <a:pt x="42656" y="26623"/>
                      <a:pt x="30615" y="40640"/>
                      <a:pt x="19232" y="52964"/>
                    </a:cubicBezTo>
                    <a:cubicBezTo>
                      <a:pt x="13870" y="58702"/>
                      <a:pt x="3804" y="63218"/>
                      <a:pt x="606" y="54657"/>
                    </a:cubicBezTo>
                    <a:cubicBezTo>
                      <a:pt x="-1088" y="50047"/>
                      <a:pt x="1076" y="45155"/>
                      <a:pt x="3334" y="41392"/>
                    </a:cubicBezTo>
                    <a:cubicBezTo>
                      <a:pt x="12553" y="25682"/>
                      <a:pt x="23654" y="11665"/>
                      <a:pt x="36165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8507" name="Google Shape;18507;p39"/>
            <p:cNvGrpSpPr/>
            <p:nvPr/>
          </p:nvGrpSpPr>
          <p:grpSpPr>
            <a:xfrm>
              <a:off x="331250" y="4256698"/>
              <a:ext cx="381967" cy="1552290"/>
              <a:chOff x="1781700" y="3344148"/>
              <a:chExt cx="381967" cy="1552290"/>
            </a:xfrm>
          </p:grpSpPr>
          <p:sp>
            <p:nvSpPr>
              <p:cNvPr id="18508" name="Google Shape;18508;p39"/>
              <p:cNvSpPr/>
              <p:nvPr/>
            </p:nvSpPr>
            <p:spPr>
              <a:xfrm>
                <a:off x="1858962" y="4450715"/>
                <a:ext cx="118721" cy="438667"/>
              </a:xfrm>
              <a:custGeom>
                <a:avLst/>
                <a:gdLst/>
                <a:ahLst/>
                <a:cxnLst/>
                <a:rect l="l" t="t" r="r" b="b"/>
                <a:pathLst>
                  <a:path w="118721" h="438667" extrusionOk="0">
                    <a:moveTo>
                      <a:pt x="34996" y="438667"/>
                    </a:moveTo>
                    <a:cubicBezTo>
                      <a:pt x="32268" y="291535"/>
                      <a:pt x="20602" y="145062"/>
                      <a:pt x="0" y="0"/>
                    </a:cubicBezTo>
                    <a:cubicBezTo>
                      <a:pt x="53246" y="128506"/>
                      <a:pt x="93039" y="262090"/>
                      <a:pt x="118721" y="39831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09" name="Google Shape;18509;p39"/>
              <p:cNvSpPr/>
              <p:nvPr/>
            </p:nvSpPr>
            <p:spPr>
              <a:xfrm>
                <a:off x="1913525" y="4176866"/>
                <a:ext cx="180810" cy="719572"/>
              </a:xfrm>
              <a:custGeom>
                <a:avLst/>
                <a:gdLst/>
                <a:ahLst/>
                <a:cxnLst/>
                <a:rect l="l" t="t" r="r" b="b"/>
                <a:pathLst>
                  <a:path w="180810" h="719572" extrusionOk="0">
                    <a:moveTo>
                      <a:pt x="40922" y="719573"/>
                    </a:moveTo>
                    <a:cubicBezTo>
                      <a:pt x="56350" y="477802"/>
                      <a:pt x="42615" y="236220"/>
                      <a:pt x="0" y="0"/>
                    </a:cubicBezTo>
                    <a:cubicBezTo>
                      <a:pt x="90875" y="205928"/>
                      <a:pt x="151742" y="423428"/>
                      <a:pt x="180810" y="64572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10" name="Google Shape;18510;p39"/>
              <p:cNvSpPr/>
              <p:nvPr/>
            </p:nvSpPr>
            <p:spPr>
              <a:xfrm>
                <a:off x="2052378" y="4330771"/>
                <a:ext cx="111289" cy="502731"/>
              </a:xfrm>
              <a:custGeom>
                <a:avLst/>
                <a:gdLst/>
                <a:ahLst/>
                <a:cxnLst/>
                <a:rect l="l" t="t" r="r" b="b"/>
                <a:pathLst>
                  <a:path w="111289" h="502731" extrusionOk="0">
                    <a:moveTo>
                      <a:pt x="0" y="502732"/>
                    </a:moveTo>
                    <a:cubicBezTo>
                      <a:pt x="12795" y="335092"/>
                      <a:pt x="19473" y="167358"/>
                      <a:pt x="20226" y="0"/>
                    </a:cubicBezTo>
                    <a:cubicBezTo>
                      <a:pt x="50612" y="155222"/>
                      <a:pt x="80904" y="310444"/>
                      <a:pt x="111290" y="46566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11" name="Google Shape;18511;p39"/>
              <p:cNvSpPr/>
              <p:nvPr/>
            </p:nvSpPr>
            <p:spPr>
              <a:xfrm>
                <a:off x="1781700" y="3344148"/>
                <a:ext cx="267953" cy="1295535"/>
              </a:xfrm>
              <a:custGeom>
                <a:avLst/>
                <a:gdLst/>
                <a:ahLst/>
                <a:cxnLst/>
                <a:rect l="l" t="t" r="r" b="b"/>
                <a:pathLst>
                  <a:path w="267953" h="1295535" extrusionOk="0">
                    <a:moveTo>
                      <a:pt x="251581" y="1293022"/>
                    </a:moveTo>
                    <a:cubicBezTo>
                      <a:pt x="264187" y="1206756"/>
                      <a:pt x="269267" y="1119644"/>
                      <a:pt x="267668" y="1032531"/>
                    </a:cubicBezTo>
                    <a:cubicBezTo>
                      <a:pt x="266068" y="945418"/>
                      <a:pt x="257978" y="858400"/>
                      <a:pt x="244714" y="772322"/>
                    </a:cubicBezTo>
                    <a:cubicBezTo>
                      <a:pt x="231449" y="686244"/>
                      <a:pt x="212823" y="601013"/>
                      <a:pt x="190150" y="516911"/>
                    </a:cubicBezTo>
                    <a:cubicBezTo>
                      <a:pt x="167479" y="432809"/>
                      <a:pt x="141138" y="351247"/>
                      <a:pt x="111975" y="269966"/>
                    </a:cubicBezTo>
                    <a:cubicBezTo>
                      <a:pt x="82906" y="189251"/>
                      <a:pt x="51203" y="109476"/>
                      <a:pt x="18089" y="30266"/>
                    </a:cubicBezTo>
                    <a:cubicBezTo>
                      <a:pt x="14138" y="20764"/>
                      <a:pt x="10093" y="11263"/>
                      <a:pt x="6048" y="1761"/>
                    </a:cubicBezTo>
                    <a:cubicBezTo>
                      <a:pt x="4354" y="-2190"/>
                      <a:pt x="-1384" y="1197"/>
                      <a:pt x="309" y="5148"/>
                    </a:cubicBezTo>
                    <a:cubicBezTo>
                      <a:pt x="33612" y="83794"/>
                      <a:pt x="65691" y="163098"/>
                      <a:pt x="95230" y="243250"/>
                    </a:cubicBezTo>
                    <a:cubicBezTo>
                      <a:pt x="124769" y="323495"/>
                      <a:pt x="151769" y="404681"/>
                      <a:pt x="175005" y="486901"/>
                    </a:cubicBezTo>
                    <a:cubicBezTo>
                      <a:pt x="198241" y="569122"/>
                      <a:pt x="217902" y="653036"/>
                      <a:pt x="232390" y="737609"/>
                    </a:cubicBezTo>
                    <a:cubicBezTo>
                      <a:pt x="246877" y="822181"/>
                      <a:pt x="256755" y="910611"/>
                      <a:pt x="260048" y="997912"/>
                    </a:cubicBezTo>
                    <a:cubicBezTo>
                      <a:pt x="263340" y="1085213"/>
                      <a:pt x="260236" y="1171666"/>
                      <a:pt x="249700" y="1257933"/>
                    </a:cubicBezTo>
                    <a:cubicBezTo>
                      <a:pt x="248289" y="1269033"/>
                      <a:pt x="246783" y="1280228"/>
                      <a:pt x="245184" y="1291329"/>
                    </a:cubicBezTo>
                    <a:cubicBezTo>
                      <a:pt x="244526" y="1295562"/>
                      <a:pt x="251017" y="1297350"/>
                      <a:pt x="251581" y="1293116"/>
                    </a:cubicBezTo>
                    <a:lnTo>
                      <a:pt x="251581" y="129311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8512" name="Google Shape;18512;p39"/>
          <p:cNvGrpSpPr/>
          <p:nvPr/>
        </p:nvGrpSpPr>
        <p:grpSpPr>
          <a:xfrm>
            <a:off x="10446337" y="6005698"/>
            <a:ext cx="614768" cy="2020151"/>
            <a:chOff x="968240" y="3165490"/>
            <a:chExt cx="544492" cy="1789222"/>
          </a:xfrm>
        </p:grpSpPr>
        <p:sp>
          <p:nvSpPr>
            <p:cNvPr id="18513" name="Google Shape;18513;p39"/>
            <p:cNvSpPr/>
            <p:nvPr/>
          </p:nvSpPr>
          <p:spPr>
            <a:xfrm>
              <a:off x="1113027" y="3736359"/>
              <a:ext cx="176664" cy="1218353"/>
            </a:xfrm>
            <a:custGeom>
              <a:avLst/>
              <a:gdLst/>
              <a:ahLst/>
              <a:cxnLst/>
              <a:rect l="l" t="t" r="r" b="b"/>
              <a:pathLst>
                <a:path w="176664" h="1218353" extrusionOk="0">
                  <a:moveTo>
                    <a:pt x="62646" y="1218353"/>
                  </a:moveTo>
                  <a:cubicBezTo>
                    <a:pt x="-31145" y="826723"/>
                    <a:pt x="-19104" y="378648"/>
                    <a:pt x="95290" y="0"/>
                  </a:cubicBezTo>
                  <a:cubicBezTo>
                    <a:pt x="28121" y="394076"/>
                    <a:pt x="57567" y="824747"/>
                    <a:pt x="176664" y="118909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514" name="Google Shape;18514;p39"/>
            <p:cNvGrpSpPr/>
            <p:nvPr/>
          </p:nvGrpSpPr>
          <p:grpSpPr>
            <a:xfrm>
              <a:off x="968240" y="3660065"/>
              <a:ext cx="184573" cy="1014306"/>
              <a:chOff x="9252090" y="5565140"/>
              <a:chExt cx="184573" cy="1014306"/>
            </a:xfrm>
          </p:grpSpPr>
          <p:sp>
            <p:nvSpPr>
              <p:cNvPr id="18515" name="Google Shape;18515;p39"/>
              <p:cNvSpPr/>
              <p:nvPr/>
            </p:nvSpPr>
            <p:spPr>
              <a:xfrm>
                <a:off x="9252090" y="5565140"/>
                <a:ext cx="184573" cy="1014306"/>
              </a:xfrm>
              <a:custGeom>
                <a:avLst/>
                <a:gdLst/>
                <a:ahLst/>
                <a:cxnLst/>
                <a:rect l="l" t="t" r="r" b="b"/>
                <a:pathLst>
                  <a:path w="184573" h="1014306" extrusionOk="0">
                    <a:moveTo>
                      <a:pt x="0" y="0"/>
                    </a:moveTo>
                    <a:cubicBezTo>
                      <a:pt x="13171" y="88712"/>
                      <a:pt x="8279" y="148919"/>
                      <a:pt x="8373" y="215523"/>
                    </a:cubicBezTo>
                    <a:cubicBezTo>
                      <a:pt x="8561" y="331517"/>
                      <a:pt x="26247" y="491349"/>
                      <a:pt x="59737" y="648358"/>
                    </a:cubicBezTo>
                    <a:cubicBezTo>
                      <a:pt x="93228" y="805368"/>
                      <a:pt x="142899" y="954946"/>
                      <a:pt x="184573" y="1014307"/>
                    </a:cubicBezTo>
                    <a:cubicBezTo>
                      <a:pt x="169145" y="951277"/>
                      <a:pt x="155787" y="885143"/>
                      <a:pt x="145439" y="820890"/>
                    </a:cubicBezTo>
                    <a:cubicBezTo>
                      <a:pt x="127753" y="710824"/>
                      <a:pt x="119568" y="610070"/>
                      <a:pt x="104704" y="502355"/>
                    </a:cubicBezTo>
                    <a:cubicBezTo>
                      <a:pt x="83632" y="349391"/>
                      <a:pt x="48824" y="175542"/>
                      <a:pt x="7714" y="3113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16" name="Google Shape;18516;p39"/>
              <p:cNvSpPr/>
              <p:nvPr/>
            </p:nvSpPr>
            <p:spPr>
              <a:xfrm>
                <a:off x="9252814" y="5580135"/>
                <a:ext cx="181538" cy="985993"/>
              </a:xfrm>
              <a:custGeom>
                <a:avLst/>
                <a:gdLst/>
                <a:ahLst/>
                <a:cxnLst/>
                <a:rect l="l" t="t" r="r" b="b"/>
                <a:pathLst>
                  <a:path w="181538" h="985993" extrusionOk="0">
                    <a:moveTo>
                      <a:pt x="123" y="5230"/>
                    </a:moveTo>
                    <a:cubicBezTo>
                      <a:pt x="15833" y="77102"/>
                      <a:pt x="27122" y="149916"/>
                      <a:pt x="35871" y="223011"/>
                    </a:cubicBezTo>
                    <a:cubicBezTo>
                      <a:pt x="43397" y="286135"/>
                      <a:pt x="48477" y="349541"/>
                      <a:pt x="55344" y="412759"/>
                    </a:cubicBezTo>
                    <a:cubicBezTo>
                      <a:pt x="67668" y="527059"/>
                      <a:pt x="86953" y="640888"/>
                      <a:pt x="111789" y="753119"/>
                    </a:cubicBezTo>
                    <a:cubicBezTo>
                      <a:pt x="128910" y="830542"/>
                      <a:pt x="148948" y="907400"/>
                      <a:pt x="173125" y="983036"/>
                    </a:cubicBezTo>
                    <a:cubicBezTo>
                      <a:pt x="174819" y="988210"/>
                      <a:pt x="183003" y="986046"/>
                      <a:pt x="181310" y="980778"/>
                    </a:cubicBezTo>
                    <a:cubicBezTo>
                      <a:pt x="139917" y="851426"/>
                      <a:pt x="110190" y="718312"/>
                      <a:pt x="87800" y="584444"/>
                    </a:cubicBezTo>
                    <a:cubicBezTo>
                      <a:pt x="79051" y="531857"/>
                      <a:pt x="71337" y="479081"/>
                      <a:pt x="65316" y="426118"/>
                    </a:cubicBezTo>
                    <a:cubicBezTo>
                      <a:pt x="58449" y="365722"/>
                      <a:pt x="53745" y="305138"/>
                      <a:pt x="46877" y="244742"/>
                    </a:cubicBezTo>
                    <a:cubicBezTo>
                      <a:pt x="37753" y="163651"/>
                      <a:pt x="25805" y="82841"/>
                      <a:pt x="8307" y="3066"/>
                    </a:cubicBezTo>
                    <a:cubicBezTo>
                      <a:pt x="7178" y="-2296"/>
                      <a:pt x="-1100" y="-38"/>
                      <a:pt x="123" y="5324"/>
                    </a:cubicBezTo>
                    <a:lnTo>
                      <a:pt x="123" y="532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8517" name="Google Shape;18517;p39"/>
              <p:cNvGrpSpPr/>
              <p:nvPr/>
            </p:nvGrpSpPr>
            <p:grpSpPr>
              <a:xfrm>
                <a:off x="9254348" y="5576805"/>
                <a:ext cx="163500" cy="970656"/>
                <a:chOff x="9254348" y="5576805"/>
                <a:chExt cx="163500" cy="970656"/>
              </a:xfrm>
            </p:grpSpPr>
            <p:sp>
              <p:nvSpPr>
                <p:cNvPr id="18518" name="Google Shape;18518;p39"/>
                <p:cNvSpPr/>
                <p:nvPr/>
              </p:nvSpPr>
              <p:spPr>
                <a:xfrm>
                  <a:off x="9260557" y="5660437"/>
                  <a:ext cx="157291" cy="887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291" h="887024" extrusionOk="0">
                      <a:moveTo>
                        <a:pt x="30010" y="361527"/>
                      </a:moveTo>
                      <a:cubicBezTo>
                        <a:pt x="53904" y="538950"/>
                        <a:pt x="102164" y="740081"/>
                        <a:pt x="153905" y="877994"/>
                      </a:cubicBezTo>
                      <a:cubicBezTo>
                        <a:pt x="155034" y="880910"/>
                        <a:pt x="156163" y="883920"/>
                        <a:pt x="157292" y="887024"/>
                      </a:cubicBezTo>
                      <a:cubicBezTo>
                        <a:pt x="120226" y="815246"/>
                        <a:pt x="79963" y="687023"/>
                        <a:pt x="51364" y="553155"/>
                      </a:cubicBezTo>
                      <a:cubicBezTo>
                        <a:pt x="17874" y="396146"/>
                        <a:pt x="94" y="236220"/>
                        <a:pt x="0" y="120321"/>
                      </a:cubicBezTo>
                      <a:cubicBezTo>
                        <a:pt x="0" y="80433"/>
                        <a:pt x="1599" y="42804"/>
                        <a:pt x="188" y="0"/>
                      </a:cubicBezTo>
                      <a:cubicBezTo>
                        <a:pt x="7996" y="117687"/>
                        <a:pt x="12324" y="229635"/>
                        <a:pt x="30010" y="36162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519" name="Google Shape;18519;p39"/>
                <p:cNvSpPr/>
                <p:nvPr/>
              </p:nvSpPr>
              <p:spPr>
                <a:xfrm>
                  <a:off x="9254348" y="5576805"/>
                  <a:ext cx="1411" cy="17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7215" extrusionOk="0">
                      <a:moveTo>
                        <a:pt x="1035" y="13547"/>
                      </a:moveTo>
                      <a:lnTo>
                        <a:pt x="0" y="0"/>
                      </a:lnTo>
                      <a:lnTo>
                        <a:pt x="0" y="282"/>
                      </a:lnTo>
                      <a:cubicBezTo>
                        <a:pt x="564" y="5927"/>
                        <a:pt x="1035" y="11571"/>
                        <a:pt x="1411" y="17216"/>
                      </a:cubicBezTo>
                      <a:cubicBezTo>
                        <a:pt x="1317" y="15993"/>
                        <a:pt x="1129" y="14770"/>
                        <a:pt x="941" y="1354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sp>
          <p:nvSpPr>
            <p:cNvPr id="18520" name="Google Shape;18520;p39"/>
            <p:cNvSpPr/>
            <p:nvPr/>
          </p:nvSpPr>
          <p:spPr>
            <a:xfrm>
              <a:off x="1092745" y="3419461"/>
              <a:ext cx="189042" cy="1195588"/>
            </a:xfrm>
            <a:custGeom>
              <a:avLst/>
              <a:gdLst/>
              <a:ahLst/>
              <a:cxnLst/>
              <a:rect l="l" t="t" r="r" b="b"/>
              <a:pathLst>
                <a:path w="189042" h="1195588" extrusionOk="0">
                  <a:moveTo>
                    <a:pt x="83776" y="1189717"/>
                  </a:moveTo>
                  <a:cubicBezTo>
                    <a:pt x="61198" y="1110036"/>
                    <a:pt x="43324" y="1029132"/>
                    <a:pt x="30718" y="947288"/>
                  </a:cubicBezTo>
                  <a:cubicBezTo>
                    <a:pt x="17830" y="864032"/>
                    <a:pt x="10492" y="779930"/>
                    <a:pt x="9457" y="695734"/>
                  </a:cubicBezTo>
                  <a:cubicBezTo>
                    <a:pt x="8422" y="611537"/>
                    <a:pt x="13502" y="531292"/>
                    <a:pt x="25826" y="450012"/>
                  </a:cubicBezTo>
                  <a:cubicBezTo>
                    <a:pt x="37397" y="373812"/>
                    <a:pt x="55177" y="298365"/>
                    <a:pt x="80389" y="225457"/>
                  </a:cubicBezTo>
                  <a:cubicBezTo>
                    <a:pt x="104190" y="156595"/>
                    <a:pt x="134670" y="89896"/>
                    <a:pt x="173899" y="28466"/>
                  </a:cubicBezTo>
                  <a:cubicBezTo>
                    <a:pt x="178508" y="21222"/>
                    <a:pt x="183306" y="13978"/>
                    <a:pt x="188198" y="6829"/>
                  </a:cubicBezTo>
                  <a:cubicBezTo>
                    <a:pt x="191678" y="1843"/>
                    <a:pt x="183494" y="-2861"/>
                    <a:pt x="180107" y="2125"/>
                  </a:cubicBezTo>
                  <a:cubicBezTo>
                    <a:pt x="139185" y="61674"/>
                    <a:pt x="107012" y="126961"/>
                    <a:pt x="81612" y="194601"/>
                  </a:cubicBezTo>
                  <a:cubicBezTo>
                    <a:pt x="54236" y="267320"/>
                    <a:pt x="34669" y="342862"/>
                    <a:pt x="21405" y="419438"/>
                  </a:cubicBezTo>
                  <a:cubicBezTo>
                    <a:pt x="7482" y="499871"/>
                    <a:pt x="708" y="581339"/>
                    <a:pt x="50" y="662995"/>
                  </a:cubicBezTo>
                  <a:cubicBezTo>
                    <a:pt x="-609" y="747756"/>
                    <a:pt x="5318" y="832517"/>
                    <a:pt x="16795" y="916525"/>
                  </a:cubicBezTo>
                  <a:cubicBezTo>
                    <a:pt x="28272" y="1000533"/>
                    <a:pt x="44923" y="1081813"/>
                    <a:pt x="66560" y="1162717"/>
                  </a:cubicBezTo>
                  <a:cubicBezTo>
                    <a:pt x="69194" y="1172595"/>
                    <a:pt x="71922" y="1182379"/>
                    <a:pt x="74650" y="1192256"/>
                  </a:cubicBezTo>
                  <a:cubicBezTo>
                    <a:pt x="76250" y="1198089"/>
                    <a:pt x="85375" y="1195643"/>
                    <a:pt x="83682" y="1189717"/>
                  </a:cubicBezTo>
                  <a:lnTo>
                    <a:pt x="83682" y="118971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521" name="Google Shape;18521;p39"/>
            <p:cNvGrpSpPr/>
            <p:nvPr/>
          </p:nvGrpSpPr>
          <p:grpSpPr>
            <a:xfrm>
              <a:off x="1023831" y="3165490"/>
              <a:ext cx="488901" cy="488685"/>
              <a:chOff x="4007681" y="3165490"/>
              <a:chExt cx="488901" cy="488685"/>
            </a:xfrm>
          </p:grpSpPr>
          <p:grpSp>
            <p:nvGrpSpPr>
              <p:cNvPr id="18522" name="Google Shape;18522;p39"/>
              <p:cNvGrpSpPr/>
              <p:nvPr/>
            </p:nvGrpSpPr>
            <p:grpSpPr>
              <a:xfrm>
                <a:off x="4007681" y="3165490"/>
                <a:ext cx="488901" cy="488685"/>
                <a:chOff x="9307681" y="5070565"/>
                <a:chExt cx="488901" cy="488685"/>
              </a:xfrm>
            </p:grpSpPr>
            <p:sp>
              <p:nvSpPr>
                <p:cNvPr id="18523" name="Google Shape;18523;p39"/>
                <p:cNvSpPr/>
                <p:nvPr/>
              </p:nvSpPr>
              <p:spPr>
                <a:xfrm>
                  <a:off x="9351548" y="5169592"/>
                  <a:ext cx="394708" cy="3142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708" h="314259" extrusionOk="0">
                      <a:moveTo>
                        <a:pt x="191890" y="117934"/>
                      </a:moveTo>
                      <a:cubicBezTo>
                        <a:pt x="239209" y="64218"/>
                        <a:pt x="301204" y="23672"/>
                        <a:pt x="369125" y="2223"/>
                      </a:cubicBezTo>
                      <a:cubicBezTo>
                        <a:pt x="376934" y="-223"/>
                        <a:pt x="386717" y="-1916"/>
                        <a:pt x="391985" y="4199"/>
                      </a:cubicBezTo>
                      <a:cubicBezTo>
                        <a:pt x="399041" y="12384"/>
                        <a:pt x="391045" y="24707"/>
                        <a:pt x="383236" y="32327"/>
                      </a:cubicBezTo>
                      <a:cubicBezTo>
                        <a:pt x="344384" y="70239"/>
                        <a:pt x="301580" y="104670"/>
                        <a:pt x="253603" y="129788"/>
                      </a:cubicBezTo>
                      <a:cubicBezTo>
                        <a:pt x="237327" y="138348"/>
                        <a:pt x="220206" y="145968"/>
                        <a:pt x="206001" y="157728"/>
                      </a:cubicBezTo>
                      <a:cubicBezTo>
                        <a:pt x="195559" y="166383"/>
                        <a:pt x="186904" y="177107"/>
                        <a:pt x="177967" y="187361"/>
                      </a:cubicBezTo>
                      <a:cubicBezTo>
                        <a:pt x="138079" y="233551"/>
                        <a:pt x="91325" y="273815"/>
                        <a:pt x="39772" y="306365"/>
                      </a:cubicBezTo>
                      <a:cubicBezTo>
                        <a:pt x="26978" y="314361"/>
                        <a:pt x="5905" y="319535"/>
                        <a:pt x="826" y="305424"/>
                      </a:cubicBezTo>
                      <a:cubicBezTo>
                        <a:pt x="-1244" y="299686"/>
                        <a:pt x="919" y="293289"/>
                        <a:pt x="3554" y="287832"/>
                      </a:cubicBezTo>
                      <a:cubicBezTo>
                        <a:pt x="21428" y="249450"/>
                        <a:pt x="58116" y="223862"/>
                        <a:pt x="93112" y="200155"/>
                      </a:cubicBezTo>
                      <a:cubicBezTo>
                        <a:pt x="123028" y="179930"/>
                        <a:pt x="152943" y="159609"/>
                        <a:pt x="182953" y="139384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524" name="Google Shape;18524;p39"/>
                <p:cNvSpPr/>
                <p:nvPr/>
              </p:nvSpPr>
              <p:spPr>
                <a:xfrm>
                  <a:off x="9399099" y="5116691"/>
                  <a:ext cx="306871" cy="3949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871" h="394972" extrusionOk="0">
                      <a:moveTo>
                        <a:pt x="192599" y="191814"/>
                      </a:moveTo>
                      <a:cubicBezTo>
                        <a:pt x="245280" y="239039"/>
                        <a:pt x="284603" y="301128"/>
                        <a:pt x="304829" y="369238"/>
                      </a:cubicBezTo>
                      <a:cubicBezTo>
                        <a:pt x="307181" y="377046"/>
                        <a:pt x="308686" y="386830"/>
                        <a:pt x="302477" y="392192"/>
                      </a:cubicBezTo>
                      <a:cubicBezTo>
                        <a:pt x="294198" y="399341"/>
                        <a:pt x="282063" y="391345"/>
                        <a:pt x="274631" y="383537"/>
                      </a:cubicBezTo>
                      <a:cubicBezTo>
                        <a:pt x="237472" y="344684"/>
                        <a:pt x="203981" y="301881"/>
                        <a:pt x="179710" y="253809"/>
                      </a:cubicBezTo>
                      <a:cubicBezTo>
                        <a:pt x="171432" y="237440"/>
                        <a:pt x="164188" y="220413"/>
                        <a:pt x="152711" y="206113"/>
                      </a:cubicBezTo>
                      <a:cubicBezTo>
                        <a:pt x="144244" y="195671"/>
                        <a:pt x="133802" y="187016"/>
                        <a:pt x="123642" y="178174"/>
                      </a:cubicBezTo>
                      <a:cubicBezTo>
                        <a:pt x="78298" y="138380"/>
                        <a:pt x="38975" y="91625"/>
                        <a:pt x="7460" y="39979"/>
                      </a:cubicBezTo>
                      <a:cubicBezTo>
                        <a:pt x="-347" y="27184"/>
                        <a:pt x="-5051" y="6017"/>
                        <a:pt x="9060" y="844"/>
                      </a:cubicBezTo>
                      <a:cubicBezTo>
                        <a:pt x="14798" y="-1226"/>
                        <a:pt x="21101" y="844"/>
                        <a:pt x="26558" y="3478"/>
                      </a:cubicBezTo>
                      <a:cubicBezTo>
                        <a:pt x="64469" y="21257"/>
                        <a:pt x="89305" y="57947"/>
                        <a:pt x="112353" y="93036"/>
                      </a:cubicBezTo>
                      <a:cubicBezTo>
                        <a:pt x="132015" y="122951"/>
                        <a:pt x="151676" y="152961"/>
                        <a:pt x="171338" y="182877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525" name="Google Shape;18525;p39"/>
                <p:cNvSpPr/>
                <p:nvPr/>
              </p:nvSpPr>
              <p:spPr>
                <a:xfrm>
                  <a:off x="9504740" y="5070565"/>
                  <a:ext cx="104847" cy="488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47" h="488685" extrusionOk="0">
                      <a:moveTo>
                        <a:pt x="79244" y="267856"/>
                      </a:moveTo>
                      <a:cubicBezTo>
                        <a:pt x="82254" y="339070"/>
                        <a:pt x="65509" y="411225"/>
                        <a:pt x="31172" y="474067"/>
                      </a:cubicBezTo>
                      <a:cubicBezTo>
                        <a:pt x="27221" y="481216"/>
                        <a:pt x="21294" y="489307"/>
                        <a:pt x="13204" y="488648"/>
                      </a:cubicBezTo>
                      <a:cubicBezTo>
                        <a:pt x="2385" y="487801"/>
                        <a:pt x="-343" y="473408"/>
                        <a:pt x="33" y="462589"/>
                      </a:cubicBezTo>
                      <a:cubicBezTo>
                        <a:pt x="1821" y="408497"/>
                        <a:pt x="8970" y="354122"/>
                        <a:pt x="26280" y="302663"/>
                      </a:cubicBezTo>
                      <a:cubicBezTo>
                        <a:pt x="32207" y="285166"/>
                        <a:pt x="39262" y="267856"/>
                        <a:pt x="41426" y="249606"/>
                      </a:cubicBezTo>
                      <a:cubicBezTo>
                        <a:pt x="43025" y="236153"/>
                        <a:pt x="41802" y="222513"/>
                        <a:pt x="41143" y="208966"/>
                      </a:cubicBezTo>
                      <a:cubicBezTo>
                        <a:pt x="37945" y="148288"/>
                        <a:pt x="43872" y="86952"/>
                        <a:pt x="58642" y="27873"/>
                      </a:cubicBezTo>
                      <a:cubicBezTo>
                        <a:pt x="62310" y="13198"/>
                        <a:pt x="74069" y="-5147"/>
                        <a:pt x="87522" y="1344"/>
                      </a:cubicBezTo>
                      <a:cubicBezTo>
                        <a:pt x="92978" y="3978"/>
                        <a:pt x="95801" y="9999"/>
                        <a:pt x="97776" y="15738"/>
                      </a:cubicBezTo>
                      <a:cubicBezTo>
                        <a:pt x="111417" y="55531"/>
                        <a:pt x="102668" y="99275"/>
                        <a:pt x="93731" y="140668"/>
                      </a:cubicBezTo>
                      <a:cubicBezTo>
                        <a:pt x="86111" y="175946"/>
                        <a:pt x="78491" y="211318"/>
                        <a:pt x="70871" y="246596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526" name="Google Shape;18526;p39"/>
                <p:cNvSpPr/>
                <p:nvPr/>
              </p:nvSpPr>
              <p:spPr>
                <a:xfrm>
                  <a:off x="9307681" y="5279823"/>
                  <a:ext cx="488901" cy="81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901" h="81533" extrusionOk="0">
                      <a:moveTo>
                        <a:pt x="222210" y="67912"/>
                      </a:moveTo>
                      <a:cubicBezTo>
                        <a:pt x="151466" y="75249"/>
                        <a:pt x="79029" y="62737"/>
                        <a:pt x="15247" y="32163"/>
                      </a:cubicBezTo>
                      <a:cubicBezTo>
                        <a:pt x="7909" y="28682"/>
                        <a:pt x="-275" y="23226"/>
                        <a:pt x="7" y="15042"/>
                      </a:cubicBezTo>
                      <a:cubicBezTo>
                        <a:pt x="383" y="4223"/>
                        <a:pt x="14588" y="554"/>
                        <a:pt x="25407" y="272"/>
                      </a:cubicBezTo>
                      <a:cubicBezTo>
                        <a:pt x="79311" y="-1139"/>
                        <a:pt x="133686" y="2718"/>
                        <a:pt x="185521" y="16923"/>
                      </a:cubicBezTo>
                      <a:cubicBezTo>
                        <a:pt x="203113" y="21721"/>
                        <a:pt x="220610" y="27836"/>
                        <a:pt x="238955" y="28871"/>
                      </a:cubicBezTo>
                      <a:cubicBezTo>
                        <a:pt x="252407" y="29623"/>
                        <a:pt x="265954" y="27648"/>
                        <a:pt x="279313" y="26143"/>
                      </a:cubicBezTo>
                      <a:cubicBezTo>
                        <a:pt x="339614" y="19275"/>
                        <a:pt x="400762" y="21439"/>
                        <a:pt x="460217" y="32727"/>
                      </a:cubicBezTo>
                      <a:cubicBezTo>
                        <a:pt x="474893" y="35550"/>
                        <a:pt x="493708" y="46181"/>
                        <a:pt x="487781" y="60103"/>
                      </a:cubicBezTo>
                      <a:cubicBezTo>
                        <a:pt x="485429" y="65748"/>
                        <a:pt x="479502" y="68946"/>
                        <a:pt x="473858" y="71298"/>
                      </a:cubicBezTo>
                      <a:cubicBezTo>
                        <a:pt x="434817" y="87385"/>
                        <a:pt x="390885" y="81270"/>
                        <a:pt x="349492" y="74779"/>
                      </a:cubicBezTo>
                      <a:cubicBezTo>
                        <a:pt x="314026" y="69228"/>
                        <a:pt x="278655" y="63772"/>
                        <a:pt x="243188" y="58222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527" name="Google Shape;18527;p39"/>
                <p:cNvSpPr/>
                <p:nvPr/>
              </p:nvSpPr>
              <p:spPr>
                <a:xfrm>
                  <a:off x="9310690" y="5247183"/>
                  <a:ext cx="468270" cy="1613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70" h="161368" extrusionOk="0">
                      <a:moveTo>
                        <a:pt x="243001" y="42602"/>
                      </a:moveTo>
                      <a:cubicBezTo>
                        <a:pt x="305843" y="10429"/>
                        <a:pt x="377433" y="-4153"/>
                        <a:pt x="447425" y="1021"/>
                      </a:cubicBezTo>
                      <a:cubicBezTo>
                        <a:pt x="455421" y="1586"/>
                        <a:pt x="465016" y="3655"/>
                        <a:pt x="467650" y="11275"/>
                      </a:cubicBezTo>
                      <a:cubicBezTo>
                        <a:pt x="471131" y="21435"/>
                        <a:pt x="459277" y="29902"/>
                        <a:pt x="449400" y="34041"/>
                      </a:cubicBezTo>
                      <a:cubicBezTo>
                        <a:pt x="400011" y="54738"/>
                        <a:pt x="348270" y="70730"/>
                        <a:pt x="295212" y="76280"/>
                      </a:cubicBezTo>
                      <a:cubicBezTo>
                        <a:pt x="277150" y="78162"/>
                        <a:pt x="258806" y="78914"/>
                        <a:pt x="241496" y="84465"/>
                      </a:cubicBezTo>
                      <a:cubicBezTo>
                        <a:pt x="228702" y="88604"/>
                        <a:pt x="216943" y="95284"/>
                        <a:pt x="205090" y="101492"/>
                      </a:cubicBezTo>
                      <a:cubicBezTo>
                        <a:pt x="151749" y="129433"/>
                        <a:pt x="94270" y="149470"/>
                        <a:pt x="35285" y="160477"/>
                      </a:cubicBezTo>
                      <a:cubicBezTo>
                        <a:pt x="20704" y="163205"/>
                        <a:pt x="-463" y="160100"/>
                        <a:pt x="8" y="145237"/>
                      </a:cubicBezTo>
                      <a:cubicBezTo>
                        <a:pt x="196" y="139216"/>
                        <a:pt x="4524" y="134136"/>
                        <a:pt x="8945" y="129997"/>
                      </a:cubicBezTo>
                      <a:cubicBezTo>
                        <a:pt x="39331" y="101210"/>
                        <a:pt x="82229" y="91050"/>
                        <a:pt x="122869" y="82113"/>
                      </a:cubicBezTo>
                      <a:cubicBezTo>
                        <a:pt x="157676" y="74399"/>
                        <a:pt x="192389" y="66779"/>
                        <a:pt x="227197" y="59065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528" name="Google Shape;18528;p39"/>
                <p:cNvSpPr/>
                <p:nvPr/>
              </p:nvSpPr>
              <p:spPr>
                <a:xfrm>
                  <a:off x="9456761" y="5089005"/>
                  <a:ext cx="188654" cy="4569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654" h="456909" extrusionOk="0">
                      <a:moveTo>
                        <a:pt x="133150" y="233988"/>
                      </a:moveTo>
                      <a:cubicBezTo>
                        <a:pt x="169462" y="293913"/>
                        <a:pt x="188841" y="364186"/>
                        <a:pt x="188653" y="434741"/>
                      </a:cubicBezTo>
                      <a:cubicBezTo>
                        <a:pt x="188653" y="442832"/>
                        <a:pt x="187242" y="452616"/>
                        <a:pt x="179904" y="455908"/>
                      </a:cubicBezTo>
                      <a:cubicBezTo>
                        <a:pt x="170121" y="460330"/>
                        <a:pt x="160901" y="449229"/>
                        <a:pt x="156010" y="439728"/>
                      </a:cubicBezTo>
                      <a:cubicBezTo>
                        <a:pt x="132021" y="392220"/>
                        <a:pt x="112548" y="341890"/>
                        <a:pt x="103422" y="289303"/>
                      </a:cubicBezTo>
                      <a:cubicBezTo>
                        <a:pt x="100317" y="271429"/>
                        <a:pt x="98342" y="253084"/>
                        <a:pt x="91569" y="236245"/>
                      </a:cubicBezTo>
                      <a:cubicBezTo>
                        <a:pt x="86583" y="223828"/>
                        <a:pt x="79151" y="212727"/>
                        <a:pt x="72095" y="201344"/>
                      </a:cubicBezTo>
                      <a:cubicBezTo>
                        <a:pt x="40581" y="150544"/>
                        <a:pt x="16780" y="94852"/>
                        <a:pt x="1728" y="36714"/>
                      </a:cubicBezTo>
                      <a:cubicBezTo>
                        <a:pt x="-2035" y="22321"/>
                        <a:pt x="-436" y="872"/>
                        <a:pt x="14428" y="25"/>
                      </a:cubicBezTo>
                      <a:cubicBezTo>
                        <a:pt x="20449" y="-351"/>
                        <a:pt x="25811" y="3506"/>
                        <a:pt x="30233" y="7551"/>
                      </a:cubicBezTo>
                      <a:cubicBezTo>
                        <a:pt x="60995" y="35303"/>
                        <a:pt x="73977" y="77354"/>
                        <a:pt x="85736" y="117241"/>
                      </a:cubicBezTo>
                      <a:cubicBezTo>
                        <a:pt x="95802" y="151296"/>
                        <a:pt x="105774" y="185445"/>
                        <a:pt x="115840" y="219594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529" name="Google Shape;18529;p39"/>
                <p:cNvSpPr/>
                <p:nvPr/>
              </p:nvSpPr>
              <p:spPr>
                <a:xfrm>
                  <a:off x="9415671" y="5108863"/>
                  <a:ext cx="272649" cy="417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649" h="417951" extrusionOk="0">
                      <a:moveTo>
                        <a:pt x="154201" y="243010"/>
                      </a:moveTo>
                      <a:cubicBezTo>
                        <a:pt x="128237" y="308862"/>
                        <a:pt x="84116" y="367470"/>
                        <a:pt x="27954" y="410556"/>
                      </a:cubicBezTo>
                      <a:cubicBezTo>
                        <a:pt x="21557" y="415448"/>
                        <a:pt x="12996" y="420434"/>
                        <a:pt x="5941" y="416577"/>
                      </a:cubicBezTo>
                      <a:cubicBezTo>
                        <a:pt x="-3373" y="411403"/>
                        <a:pt x="-80" y="397292"/>
                        <a:pt x="4623" y="387508"/>
                      </a:cubicBezTo>
                      <a:cubicBezTo>
                        <a:pt x="28048" y="339154"/>
                        <a:pt x="56364" y="292775"/>
                        <a:pt x="92582" y="253170"/>
                      </a:cubicBezTo>
                      <a:cubicBezTo>
                        <a:pt x="104907" y="239718"/>
                        <a:pt x="118265" y="226829"/>
                        <a:pt x="127578" y="211119"/>
                      </a:cubicBezTo>
                      <a:cubicBezTo>
                        <a:pt x="134446" y="199548"/>
                        <a:pt x="138867" y="186754"/>
                        <a:pt x="143665" y="174148"/>
                      </a:cubicBezTo>
                      <a:cubicBezTo>
                        <a:pt x="165208" y="117798"/>
                        <a:pt x="195218" y="64552"/>
                        <a:pt x="232283" y="16950"/>
                      </a:cubicBezTo>
                      <a:cubicBezTo>
                        <a:pt x="241408" y="5191"/>
                        <a:pt x="259470" y="-6757"/>
                        <a:pt x="268971" y="4532"/>
                      </a:cubicBezTo>
                      <a:cubicBezTo>
                        <a:pt x="272829" y="9142"/>
                        <a:pt x="272923" y="15727"/>
                        <a:pt x="272453" y="21748"/>
                      </a:cubicBezTo>
                      <a:cubicBezTo>
                        <a:pt x="268784" y="63329"/>
                        <a:pt x="243195" y="99547"/>
                        <a:pt x="218548" y="133414"/>
                      </a:cubicBezTo>
                      <a:cubicBezTo>
                        <a:pt x="197475" y="162389"/>
                        <a:pt x="176403" y="191270"/>
                        <a:pt x="155330" y="220244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530" name="Google Shape;18530;p39"/>
                <p:cNvSpPr/>
                <p:nvPr/>
              </p:nvSpPr>
              <p:spPr>
                <a:xfrm>
                  <a:off x="9336137" y="5179092"/>
                  <a:ext cx="424941" cy="2505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4941" h="250591" extrusionOk="0">
                      <a:moveTo>
                        <a:pt x="179361" y="145124"/>
                      </a:moveTo>
                      <a:cubicBezTo>
                        <a:pt x="112945" y="123017"/>
                        <a:pt x="52925" y="82189"/>
                        <a:pt x="7958" y="28472"/>
                      </a:cubicBezTo>
                      <a:cubicBezTo>
                        <a:pt x="2784" y="22357"/>
                        <a:pt x="-2390" y="13985"/>
                        <a:pt x="1185" y="6741"/>
                      </a:cubicBezTo>
                      <a:cubicBezTo>
                        <a:pt x="5983" y="-2949"/>
                        <a:pt x="20188" y="-503"/>
                        <a:pt x="29971" y="3637"/>
                      </a:cubicBezTo>
                      <a:cubicBezTo>
                        <a:pt x="78984" y="24239"/>
                        <a:pt x="126115" y="49921"/>
                        <a:pt x="166943" y="83976"/>
                      </a:cubicBezTo>
                      <a:cubicBezTo>
                        <a:pt x="180772" y="95547"/>
                        <a:pt x="194037" y="108153"/>
                        <a:pt x="210029" y="116525"/>
                      </a:cubicBezTo>
                      <a:cubicBezTo>
                        <a:pt x="221789" y="122735"/>
                        <a:pt x="234771" y="126403"/>
                        <a:pt x="247376" y="130449"/>
                      </a:cubicBezTo>
                      <a:cubicBezTo>
                        <a:pt x="304292" y="148699"/>
                        <a:pt x="358290" y="175698"/>
                        <a:pt x="407115" y="210035"/>
                      </a:cubicBezTo>
                      <a:cubicBezTo>
                        <a:pt x="419156" y="218502"/>
                        <a:pt x="431668" y="235906"/>
                        <a:pt x="420755" y="246066"/>
                      </a:cubicBezTo>
                      <a:cubicBezTo>
                        <a:pt x="416334" y="250205"/>
                        <a:pt x="409748" y="250675"/>
                        <a:pt x="403728" y="250581"/>
                      </a:cubicBezTo>
                      <a:cubicBezTo>
                        <a:pt x="362147" y="249358"/>
                        <a:pt x="325270" y="225840"/>
                        <a:pt x="290651" y="203074"/>
                      </a:cubicBezTo>
                      <a:cubicBezTo>
                        <a:pt x="261111" y="183695"/>
                        <a:pt x="231478" y="164221"/>
                        <a:pt x="201939" y="144842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8531" name="Google Shape;18531;p39"/>
              <p:cNvSpPr/>
              <p:nvPr/>
            </p:nvSpPr>
            <p:spPr>
              <a:xfrm>
                <a:off x="4194575" y="3353511"/>
                <a:ext cx="106944" cy="107364"/>
              </a:xfrm>
              <a:custGeom>
                <a:avLst/>
                <a:gdLst/>
                <a:ahLst/>
                <a:cxnLst/>
                <a:rect l="l" t="t" r="r" b="b"/>
                <a:pathLst>
                  <a:path w="106944" h="107364" extrusionOk="0">
                    <a:moveTo>
                      <a:pt x="96276" y="85385"/>
                    </a:moveTo>
                    <a:cubicBezTo>
                      <a:pt x="78590" y="109280"/>
                      <a:pt x="45100" y="114548"/>
                      <a:pt x="21393" y="96956"/>
                    </a:cubicBezTo>
                    <a:cubicBezTo>
                      <a:pt x="-2219" y="79459"/>
                      <a:pt x="-7017" y="45874"/>
                      <a:pt x="10669" y="21980"/>
                    </a:cubicBezTo>
                    <a:cubicBezTo>
                      <a:pt x="28355" y="-1915"/>
                      <a:pt x="61845" y="-7184"/>
                      <a:pt x="85551" y="10409"/>
                    </a:cubicBezTo>
                    <a:cubicBezTo>
                      <a:pt x="109164" y="27906"/>
                      <a:pt x="113962" y="61491"/>
                      <a:pt x="96276" y="8538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8532" name="Google Shape;18532;p39"/>
          <p:cNvGrpSpPr/>
          <p:nvPr/>
        </p:nvGrpSpPr>
        <p:grpSpPr>
          <a:xfrm>
            <a:off x="9471210" y="5601510"/>
            <a:ext cx="725989" cy="2385629"/>
            <a:chOff x="1247282" y="4343099"/>
            <a:chExt cx="544492" cy="1789222"/>
          </a:xfrm>
        </p:grpSpPr>
        <p:sp>
          <p:nvSpPr>
            <p:cNvPr id="18533" name="Google Shape;18533;p39"/>
            <p:cNvSpPr/>
            <p:nvPr/>
          </p:nvSpPr>
          <p:spPr>
            <a:xfrm flipH="1">
              <a:off x="1470323" y="4913968"/>
              <a:ext cx="176664" cy="1218353"/>
            </a:xfrm>
            <a:custGeom>
              <a:avLst/>
              <a:gdLst/>
              <a:ahLst/>
              <a:cxnLst/>
              <a:rect l="l" t="t" r="r" b="b"/>
              <a:pathLst>
                <a:path w="176664" h="1218353" extrusionOk="0">
                  <a:moveTo>
                    <a:pt x="62646" y="1218353"/>
                  </a:moveTo>
                  <a:cubicBezTo>
                    <a:pt x="-31145" y="826723"/>
                    <a:pt x="-19104" y="378648"/>
                    <a:pt x="95290" y="0"/>
                  </a:cubicBezTo>
                  <a:cubicBezTo>
                    <a:pt x="28121" y="394076"/>
                    <a:pt x="57567" y="824747"/>
                    <a:pt x="176664" y="118909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534" name="Google Shape;18534;p39"/>
            <p:cNvGrpSpPr/>
            <p:nvPr/>
          </p:nvGrpSpPr>
          <p:grpSpPr>
            <a:xfrm flipH="1">
              <a:off x="1607201" y="4837674"/>
              <a:ext cx="184573" cy="1014306"/>
              <a:chOff x="9252090" y="5565140"/>
              <a:chExt cx="184573" cy="1014306"/>
            </a:xfrm>
          </p:grpSpPr>
          <p:sp>
            <p:nvSpPr>
              <p:cNvPr id="18535" name="Google Shape;18535;p39"/>
              <p:cNvSpPr/>
              <p:nvPr/>
            </p:nvSpPr>
            <p:spPr>
              <a:xfrm>
                <a:off x="9252090" y="5565140"/>
                <a:ext cx="184573" cy="1014306"/>
              </a:xfrm>
              <a:custGeom>
                <a:avLst/>
                <a:gdLst/>
                <a:ahLst/>
                <a:cxnLst/>
                <a:rect l="l" t="t" r="r" b="b"/>
                <a:pathLst>
                  <a:path w="184573" h="1014306" extrusionOk="0">
                    <a:moveTo>
                      <a:pt x="0" y="0"/>
                    </a:moveTo>
                    <a:cubicBezTo>
                      <a:pt x="13171" y="88712"/>
                      <a:pt x="8279" y="148919"/>
                      <a:pt x="8373" y="215523"/>
                    </a:cubicBezTo>
                    <a:cubicBezTo>
                      <a:pt x="8561" y="331517"/>
                      <a:pt x="26247" y="491349"/>
                      <a:pt x="59737" y="648358"/>
                    </a:cubicBezTo>
                    <a:cubicBezTo>
                      <a:pt x="93228" y="805368"/>
                      <a:pt x="142899" y="954946"/>
                      <a:pt x="184573" y="1014307"/>
                    </a:cubicBezTo>
                    <a:cubicBezTo>
                      <a:pt x="169145" y="951277"/>
                      <a:pt x="155787" y="885143"/>
                      <a:pt x="145439" y="820890"/>
                    </a:cubicBezTo>
                    <a:cubicBezTo>
                      <a:pt x="127753" y="710824"/>
                      <a:pt x="119568" y="610070"/>
                      <a:pt x="104704" y="502355"/>
                    </a:cubicBezTo>
                    <a:cubicBezTo>
                      <a:pt x="83632" y="349391"/>
                      <a:pt x="48824" y="175542"/>
                      <a:pt x="7714" y="3113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36" name="Google Shape;18536;p39"/>
              <p:cNvSpPr/>
              <p:nvPr/>
            </p:nvSpPr>
            <p:spPr>
              <a:xfrm>
                <a:off x="9252814" y="5580135"/>
                <a:ext cx="181538" cy="985993"/>
              </a:xfrm>
              <a:custGeom>
                <a:avLst/>
                <a:gdLst/>
                <a:ahLst/>
                <a:cxnLst/>
                <a:rect l="l" t="t" r="r" b="b"/>
                <a:pathLst>
                  <a:path w="181538" h="985993" extrusionOk="0">
                    <a:moveTo>
                      <a:pt x="123" y="5230"/>
                    </a:moveTo>
                    <a:cubicBezTo>
                      <a:pt x="15833" y="77102"/>
                      <a:pt x="27122" y="149916"/>
                      <a:pt x="35871" y="223011"/>
                    </a:cubicBezTo>
                    <a:cubicBezTo>
                      <a:pt x="43397" y="286135"/>
                      <a:pt x="48477" y="349541"/>
                      <a:pt x="55344" y="412759"/>
                    </a:cubicBezTo>
                    <a:cubicBezTo>
                      <a:pt x="67668" y="527059"/>
                      <a:pt x="86953" y="640888"/>
                      <a:pt x="111789" y="753119"/>
                    </a:cubicBezTo>
                    <a:cubicBezTo>
                      <a:pt x="128910" y="830542"/>
                      <a:pt x="148948" y="907400"/>
                      <a:pt x="173125" y="983036"/>
                    </a:cubicBezTo>
                    <a:cubicBezTo>
                      <a:pt x="174819" y="988210"/>
                      <a:pt x="183003" y="986046"/>
                      <a:pt x="181310" y="980778"/>
                    </a:cubicBezTo>
                    <a:cubicBezTo>
                      <a:pt x="139917" y="851426"/>
                      <a:pt x="110190" y="718312"/>
                      <a:pt x="87800" y="584444"/>
                    </a:cubicBezTo>
                    <a:cubicBezTo>
                      <a:pt x="79051" y="531857"/>
                      <a:pt x="71337" y="479081"/>
                      <a:pt x="65316" y="426118"/>
                    </a:cubicBezTo>
                    <a:cubicBezTo>
                      <a:pt x="58449" y="365722"/>
                      <a:pt x="53745" y="305138"/>
                      <a:pt x="46877" y="244742"/>
                    </a:cubicBezTo>
                    <a:cubicBezTo>
                      <a:pt x="37753" y="163651"/>
                      <a:pt x="25805" y="82841"/>
                      <a:pt x="8307" y="3066"/>
                    </a:cubicBezTo>
                    <a:cubicBezTo>
                      <a:pt x="7178" y="-2296"/>
                      <a:pt x="-1100" y="-38"/>
                      <a:pt x="123" y="5324"/>
                    </a:cubicBezTo>
                    <a:lnTo>
                      <a:pt x="123" y="532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8537" name="Google Shape;18537;p39"/>
              <p:cNvGrpSpPr/>
              <p:nvPr/>
            </p:nvGrpSpPr>
            <p:grpSpPr>
              <a:xfrm>
                <a:off x="9254348" y="5576805"/>
                <a:ext cx="163500" cy="970656"/>
                <a:chOff x="9254348" y="5576805"/>
                <a:chExt cx="163500" cy="970656"/>
              </a:xfrm>
            </p:grpSpPr>
            <p:sp>
              <p:nvSpPr>
                <p:cNvPr id="18538" name="Google Shape;18538;p39"/>
                <p:cNvSpPr/>
                <p:nvPr/>
              </p:nvSpPr>
              <p:spPr>
                <a:xfrm>
                  <a:off x="9260557" y="5660437"/>
                  <a:ext cx="157291" cy="887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291" h="887024" extrusionOk="0">
                      <a:moveTo>
                        <a:pt x="30010" y="361527"/>
                      </a:moveTo>
                      <a:cubicBezTo>
                        <a:pt x="53904" y="538950"/>
                        <a:pt x="102164" y="740081"/>
                        <a:pt x="153905" y="877994"/>
                      </a:cubicBezTo>
                      <a:cubicBezTo>
                        <a:pt x="155034" y="880910"/>
                        <a:pt x="156163" y="883920"/>
                        <a:pt x="157292" y="887024"/>
                      </a:cubicBezTo>
                      <a:cubicBezTo>
                        <a:pt x="120226" y="815246"/>
                        <a:pt x="79963" y="687023"/>
                        <a:pt x="51364" y="553155"/>
                      </a:cubicBezTo>
                      <a:cubicBezTo>
                        <a:pt x="17874" y="396146"/>
                        <a:pt x="94" y="236220"/>
                        <a:pt x="0" y="120321"/>
                      </a:cubicBezTo>
                      <a:cubicBezTo>
                        <a:pt x="0" y="80433"/>
                        <a:pt x="1599" y="42804"/>
                        <a:pt x="188" y="0"/>
                      </a:cubicBezTo>
                      <a:cubicBezTo>
                        <a:pt x="7996" y="117687"/>
                        <a:pt x="12324" y="229635"/>
                        <a:pt x="30010" y="36162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539" name="Google Shape;18539;p39"/>
                <p:cNvSpPr/>
                <p:nvPr/>
              </p:nvSpPr>
              <p:spPr>
                <a:xfrm>
                  <a:off x="9254348" y="5576805"/>
                  <a:ext cx="1411" cy="17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7215" extrusionOk="0">
                      <a:moveTo>
                        <a:pt x="1035" y="13547"/>
                      </a:moveTo>
                      <a:lnTo>
                        <a:pt x="0" y="0"/>
                      </a:lnTo>
                      <a:lnTo>
                        <a:pt x="0" y="282"/>
                      </a:lnTo>
                      <a:cubicBezTo>
                        <a:pt x="564" y="5927"/>
                        <a:pt x="1035" y="11571"/>
                        <a:pt x="1411" y="17216"/>
                      </a:cubicBezTo>
                      <a:cubicBezTo>
                        <a:pt x="1317" y="15993"/>
                        <a:pt x="1129" y="14770"/>
                        <a:pt x="941" y="1354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sp>
          <p:nvSpPr>
            <p:cNvPr id="18540" name="Google Shape;18540;p39"/>
            <p:cNvSpPr/>
            <p:nvPr/>
          </p:nvSpPr>
          <p:spPr>
            <a:xfrm flipH="1">
              <a:off x="1478227" y="4597070"/>
              <a:ext cx="189042" cy="1195588"/>
            </a:xfrm>
            <a:custGeom>
              <a:avLst/>
              <a:gdLst/>
              <a:ahLst/>
              <a:cxnLst/>
              <a:rect l="l" t="t" r="r" b="b"/>
              <a:pathLst>
                <a:path w="189042" h="1195588" extrusionOk="0">
                  <a:moveTo>
                    <a:pt x="83776" y="1189717"/>
                  </a:moveTo>
                  <a:cubicBezTo>
                    <a:pt x="61198" y="1110036"/>
                    <a:pt x="43324" y="1029132"/>
                    <a:pt x="30718" y="947288"/>
                  </a:cubicBezTo>
                  <a:cubicBezTo>
                    <a:pt x="17830" y="864032"/>
                    <a:pt x="10492" y="779930"/>
                    <a:pt x="9457" y="695734"/>
                  </a:cubicBezTo>
                  <a:cubicBezTo>
                    <a:pt x="8422" y="611537"/>
                    <a:pt x="13502" y="531292"/>
                    <a:pt x="25826" y="450012"/>
                  </a:cubicBezTo>
                  <a:cubicBezTo>
                    <a:pt x="37397" y="373812"/>
                    <a:pt x="55177" y="298365"/>
                    <a:pt x="80389" y="225457"/>
                  </a:cubicBezTo>
                  <a:cubicBezTo>
                    <a:pt x="104190" y="156595"/>
                    <a:pt x="134670" y="89896"/>
                    <a:pt x="173899" y="28466"/>
                  </a:cubicBezTo>
                  <a:cubicBezTo>
                    <a:pt x="178508" y="21222"/>
                    <a:pt x="183306" y="13978"/>
                    <a:pt x="188198" y="6829"/>
                  </a:cubicBezTo>
                  <a:cubicBezTo>
                    <a:pt x="191678" y="1843"/>
                    <a:pt x="183494" y="-2861"/>
                    <a:pt x="180107" y="2125"/>
                  </a:cubicBezTo>
                  <a:cubicBezTo>
                    <a:pt x="139185" y="61674"/>
                    <a:pt x="107012" y="126961"/>
                    <a:pt x="81612" y="194601"/>
                  </a:cubicBezTo>
                  <a:cubicBezTo>
                    <a:pt x="54236" y="267320"/>
                    <a:pt x="34669" y="342862"/>
                    <a:pt x="21405" y="419438"/>
                  </a:cubicBezTo>
                  <a:cubicBezTo>
                    <a:pt x="7482" y="499871"/>
                    <a:pt x="708" y="581339"/>
                    <a:pt x="50" y="662995"/>
                  </a:cubicBezTo>
                  <a:cubicBezTo>
                    <a:pt x="-609" y="747756"/>
                    <a:pt x="5318" y="832517"/>
                    <a:pt x="16795" y="916525"/>
                  </a:cubicBezTo>
                  <a:cubicBezTo>
                    <a:pt x="28272" y="1000533"/>
                    <a:pt x="44923" y="1081813"/>
                    <a:pt x="66560" y="1162717"/>
                  </a:cubicBezTo>
                  <a:cubicBezTo>
                    <a:pt x="69194" y="1172595"/>
                    <a:pt x="71922" y="1182379"/>
                    <a:pt x="74650" y="1192256"/>
                  </a:cubicBezTo>
                  <a:cubicBezTo>
                    <a:pt x="76250" y="1198089"/>
                    <a:pt x="85375" y="1195643"/>
                    <a:pt x="83682" y="1189717"/>
                  </a:cubicBezTo>
                  <a:lnTo>
                    <a:pt x="83682" y="118971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541" name="Google Shape;18541;p39"/>
            <p:cNvGrpSpPr/>
            <p:nvPr/>
          </p:nvGrpSpPr>
          <p:grpSpPr>
            <a:xfrm flipH="1">
              <a:off x="1247282" y="4343099"/>
              <a:ext cx="488901" cy="488685"/>
              <a:chOff x="4007681" y="3165490"/>
              <a:chExt cx="488901" cy="488685"/>
            </a:xfrm>
          </p:grpSpPr>
          <p:grpSp>
            <p:nvGrpSpPr>
              <p:cNvPr id="18542" name="Google Shape;18542;p39"/>
              <p:cNvGrpSpPr/>
              <p:nvPr/>
            </p:nvGrpSpPr>
            <p:grpSpPr>
              <a:xfrm>
                <a:off x="4007681" y="3165490"/>
                <a:ext cx="488901" cy="488685"/>
                <a:chOff x="9307681" y="5070565"/>
                <a:chExt cx="488901" cy="488685"/>
              </a:xfrm>
            </p:grpSpPr>
            <p:sp>
              <p:nvSpPr>
                <p:cNvPr id="18543" name="Google Shape;18543;p39"/>
                <p:cNvSpPr/>
                <p:nvPr/>
              </p:nvSpPr>
              <p:spPr>
                <a:xfrm>
                  <a:off x="9351548" y="5169592"/>
                  <a:ext cx="394708" cy="3142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708" h="314259" extrusionOk="0">
                      <a:moveTo>
                        <a:pt x="191890" y="117934"/>
                      </a:moveTo>
                      <a:cubicBezTo>
                        <a:pt x="239209" y="64218"/>
                        <a:pt x="301204" y="23672"/>
                        <a:pt x="369125" y="2223"/>
                      </a:cubicBezTo>
                      <a:cubicBezTo>
                        <a:pt x="376934" y="-223"/>
                        <a:pt x="386717" y="-1916"/>
                        <a:pt x="391985" y="4199"/>
                      </a:cubicBezTo>
                      <a:cubicBezTo>
                        <a:pt x="399041" y="12384"/>
                        <a:pt x="391045" y="24707"/>
                        <a:pt x="383236" y="32327"/>
                      </a:cubicBezTo>
                      <a:cubicBezTo>
                        <a:pt x="344384" y="70239"/>
                        <a:pt x="301580" y="104670"/>
                        <a:pt x="253603" y="129788"/>
                      </a:cubicBezTo>
                      <a:cubicBezTo>
                        <a:pt x="237327" y="138348"/>
                        <a:pt x="220206" y="145968"/>
                        <a:pt x="206001" y="157728"/>
                      </a:cubicBezTo>
                      <a:cubicBezTo>
                        <a:pt x="195559" y="166383"/>
                        <a:pt x="186904" y="177107"/>
                        <a:pt x="177967" y="187361"/>
                      </a:cubicBezTo>
                      <a:cubicBezTo>
                        <a:pt x="138079" y="233551"/>
                        <a:pt x="91325" y="273815"/>
                        <a:pt x="39772" y="306365"/>
                      </a:cubicBezTo>
                      <a:cubicBezTo>
                        <a:pt x="26978" y="314361"/>
                        <a:pt x="5905" y="319535"/>
                        <a:pt x="826" y="305424"/>
                      </a:cubicBezTo>
                      <a:cubicBezTo>
                        <a:pt x="-1244" y="299686"/>
                        <a:pt x="919" y="293289"/>
                        <a:pt x="3554" y="287832"/>
                      </a:cubicBezTo>
                      <a:cubicBezTo>
                        <a:pt x="21428" y="249450"/>
                        <a:pt x="58116" y="223862"/>
                        <a:pt x="93112" y="200155"/>
                      </a:cubicBezTo>
                      <a:cubicBezTo>
                        <a:pt x="123028" y="179930"/>
                        <a:pt x="152943" y="159609"/>
                        <a:pt x="182953" y="139384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544" name="Google Shape;18544;p39"/>
                <p:cNvSpPr/>
                <p:nvPr/>
              </p:nvSpPr>
              <p:spPr>
                <a:xfrm>
                  <a:off x="9399099" y="5116691"/>
                  <a:ext cx="306871" cy="3949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871" h="394972" extrusionOk="0">
                      <a:moveTo>
                        <a:pt x="192599" y="191814"/>
                      </a:moveTo>
                      <a:cubicBezTo>
                        <a:pt x="245280" y="239039"/>
                        <a:pt x="284603" y="301128"/>
                        <a:pt x="304829" y="369238"/>
                      </a:cubicBezTo>
                      <a:cubicBezTo>
                        <a:pt x="307181" y="377046"/>
                        <a:pt x="308686" y="386830"/>
                        <a:pt x="302477" y="392192"/>
                      </a:cubicBezTo>
                      <a:cubicBezTo>
                        <a:pt x="294198" y="399341"/>
                        <a:pt x="282063" y="391345"/>
                        <a:pt x="274631" y="383537"/>
                      </a:cubicBezTo>
                      <a:cubicBezTo>
                        <a:pt x="237472" y="344684"/>
                        <a:pt x="203981" y="301881"/>
                        <a:pt x="179710" y="253809"/>
                      </a:cubicBezTo>
                      <a:cubicBezTo>
                        <a:pt x="171432" y="237440"/>
                        <a:pt x="164188" y="220413"/>
                        <a:pt x="152711" y="206113"/>
                      </a:cubicBezTo>
                      <a:cubicBezTo>
                        <a:pt x="144244" y="195671"/>
                        <a:pt x="133802" y="187016"/>
                        <a:pt x="123642" y="178174"/>
                      </a:cubicBezTo>
                      <a:cubicBezTo>
                        <a:pt x="78298" y="138380"/>
                        <a:pt x="38975" y="91625"/>
                        <a:pt x="7460" y="39979"/>
                      </a:cubicBezTo>
                      <a:cubicBezTo>
                        <a:pt x="-347" y="27184"/>
                        <a:pt x="-5051" y="6017"/>
                        <a:pt x="9060" y="844"/>
                      </a:cubicBezTo>
                      <a:cubicBezTo>
                        <a:pt x="14798" y="-1226"/>
                        <a:pt x="21101" y="844"/>
                        <a:pt x="26558" y="3478"/>
                      </a:cubicBezTo>
                      <a:cubicBezTo>
                        <a:pt x="64469" y="21257"/>
                        <a:pt x="89305" y="57947"/>
                        <a:pt x="112353" y="93036"/>
                      </a:cubicBezTo>
                      <a:cubicBezTo>
                        <a:pt x="132015" y="122951"/>
                        <a:pt x="151676" y="152961"/>
                        <a:pt x="171338" y="182877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545" name="Google Shape;18545;p39"/>
                <p:cNvSpPr/>
                <p:nvPr/>
              </p:nvSpPr>
              <p:spPr>
                <a:xfrm>
                  <a:off x="9504740" y="5070565"/>
                  <a:ext cx="104847" cy="488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47" h="488685" extrusionOk="0">
                      <a:moveTo>
                        <a:pt x="79244" y="267856"/>
                      </a:moveTo>
                      <a:cubicBezTo>
                        <a:pt x="82254" y="339070"/>
                        <a:pt x="65509" y="411225"/>
                        <a:pt x="31172" y="474067"/>
                      </a:cubicBezTo>
                      <a:cubicBezTo>
                        <a:pt x="27221" y="481216"/>
                        <a:pt x="21294" y="489307"/>
                        <a:pt x="13204" y="488648"/>
                      </a:cubicBezTo>
                      <a:cubicBezTo>
                        <a:pt x="2385" y="487801"/>
                        <a:pt x="-343" y="473408"/>
                        <a:pt x="33" y="462589"/>
                      </a:cubicBezTo>
                      <a:cubicBezTo>
                        <a:pt x="1821" y="408497"/>
                        <a:pt x="8970" y="354122"/>
                        <a:pt x="26280" y="302663"/>
                      </a:cubicBezTo>
                      <a:cubicBezTo>
                        <a:pt x="32207" y="285166"/>
                        <a:pt x="39262" y="267856"/>
                        <a:pt x="41426" y="249606"/>
                      </a:cubicBezTo>
                      <a:cubicBezTo>
                        <a:pt x="43025" y="236153"/>
                        <a:pt x="41802" y="222513"/>
                        <a:pt x="41143" y="208966"/>
                      </a:cubicBezTo>
                      <a:cubicBezTo>
                        <a:pt x="37945" y="148288"/>
                        <a:pt x="43872" y="86952"/>
                        <a:pt x="58642" y="27873"/>
                      </a:cubicBezTo>
                      <a:cubicBezTo>
                        <a:pt x="62310" y="13198"/>
                        <a:pt x="74069" y="-5147"/>
                        <a:pt x="87522" y="1344"/>
                      </a:cubicBezTo>
                      <a:cubicBezTo>
                        <a:pt x="92978" y="3978"/>
                        <a:pt x="95801" y="9999"/>
                        <a:pt x="97776" y="15738"/>
                      </a:cubicBezTo>
                      <a:cubicBezTo>
                        <a:pt x="111417" y="55531"/>
                        <a:pt x="102668" y="99275"/>
                        <a:pt x="93731" y="140668"/>
                      </a:cubicBezTo>
                      <a:cubicBezTo>
                        <a:pt x="86111" y="175946"/>
                        <a:pt x="78491" y="211318"/>
                        <a:pt x="70871" y="246596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546" name="Google Shape;18546;p39"/>
                <p:cNvSpPr/>
                <p:nvPr/>
              </p:nvSpPr>
              <p:spPr>
                <a:xfrm>
                  <a:off x="9307681" y="5279823"/>
                  <a:ext cx="488901" cy="81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901" h="81533" extrusionOk="0">
                      <a:moveTo>
                        <a:pt x="222210" y="67912"/>
                      </a:moveTo>
                      <a:cubicBezTo>
                        <a:pt x="151466" y="75249"/>
                        <a:pt x="79029" y="62737"/>
                        <a:pt x="15247" y="32163"/>
                      </a:cubicBezTo>
                      <a:cubicBezTo>
                        <a:pt x="7909" y="28682"/>
                        <a:pt x="-275" y="23226"/>
                        <a:pt x="7" y="15042"/>
                      </a:cubicBezTo>
                      <a:cubicBezTo>
                        <a:pt x="383" y="4223"/>
                        <a:pt x="14588" y="554"/>
                        <a:pt x="25407" y="272"/>
                      </a:cubicBezTo>
                      <a:cubicBezTo>
                        <a:pt x="79311" y="-1139"/>
                        <a:pt x="133686" y="2718"/>
                        <a:pt x="185521" y="16923"/>
                      </a:cubicBezTo>
                      <a:cubicBezTo>
                        <a:pt x="203113" y="21721"/>
                        <a:pt x="220610" y="27836"/>
                        <a:pt x="238955" y="28871"/>
                      </a:cubicBezTo>
                      <a:cubicBezTo>
                        <a:pt x="252407" y="29623"/>
                        <a:pt x="265954" y="27648"/>
                        <a:pt x="279313" y="26143"/>
                      </a:cubicBezTo>
                      <a:cubicBezTo>
                        <a:pt x="339614" y="19275"/>
                        <a:pt x="400762" y="21439"/>
                        <a:pt x="460217" y="32727"/>
                      </a:cubicBezTo>
                      <a:cubicBezTo>
                        <a:pt x="474893" y="35550"/>
                        <a:pt x="493708" y="46181"/>
                        <a:pt x="487781" y="60103"/>
                      </a:cubicBezTo>
                      <a:cubicBezTo>
                        <a:pt x="485429" y="65748"/>
                        <a:pt x="479502" y="68946"/>
                        <a:pt x="473858" y="71298"/>
                      </a:cubicBezTo>
                      <a:cubicBezTo>
                        <a:pt x="434817" y="87385"/>
                        <a:pt x="390885" y="81270"/>
                        <a:pt x="349492" y="74779"/>
                      </a:cubicBezTo>
                      <a:cubicBezTo>
                        <a:pt x="314026" y="69228"/>
                        <a:pt x="278655" y="63772"/>
                        <a:pt x="243188" y="58222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547" name="Google Shape;18547;p39"/>
                <p:cNvSpPr/>
                <p:nvPr/>
              </p:nvSpPr>
              <p:spPr>
                <a:xfrm>
                  <a:off x="9310690" y="5247183"/>
                  <a:ext cx="468270" cy="1613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70" h="161368" extrusionOk="0">
                      <a:moveTo>
                        <a:pt x="243001" y="42602"/>
                      </a:moveTo>
                      <a:cubicBezTo>
                        <a:pt x="305843" y="10429"/>
                        <a:pt x="377433" y="-4153"/>
                        <a:pt x="447425" y="1021"/>
                      </a:cubicBezTo>
                      <a:cubicBezTo>
                        <a:pt x="455421" y="1586"/>
                        <a:pt x="465016" y="3655"/>
                        <a:pt x="467650" y="11275"/>
                      </a:cubicBezTo>
                      <a:cubicBezTo>
                        <a:pt x="471131" y="21435"/>
                        <a:pt x="459277" y="29902"/>
                        <a:pt x="449400" y="34041"/>
                      </a:cubicBezTo>
                      <a:cubicBezTo>
                        <a:pt x="400011" y="54738"/>
                        <a:pt x="348270" y="70730"/>
                        <a:pt x="295212" y="76280"/>
                      </a:cubicBezTo>
                      <a:cubicBezTo>
                        <a:pt x="277150" y="78162"/>
                        <a:pt x="258806" y="78914"/>
                        <a:pt x="241496" y="84465"/>
                      </a:cubicBezTo>
                      <a:cubicBezTo>
                        <a:pt x="228702" y="88604"/>
                        <a:pt x="216943" y="95284"/>
                        <a:pt x="205090" y="101492"/>
                      </a:cubicBezTo>
                      <a:cubicBezTo>
                        <a:pt x="151749" y="129433"/>
                        <a:pt x="94270" y="149470"/>
                        <a:pt x="35285" y="160477"/>
                      </a:cubicBezTo>
                      <a:cubicBezTo>
                        <a:pt x="20704" y="163205"/>
                        <a:pt x="-463" y="160100"/>
                        <a:pt x="8" y="145237"/>
                      </a:cubicBezTo>
                      <a:cubicBezTo>
                        <a:pt x="196" y="139216"/>
                        <a:pt x="4524" y="134136"/>
                        <a:pt x="8945" y="129997"/>
                      </a:cubicBezTo>
                      <a:cubicBezTo>
                        <a:pt x="39331" y="101210"/>
                        <a:pt x="82229" y="91050"/>
                        <a:pt x="122869" y="82113"/>
                      </a:cubicBezTo>
                      <a:cubicBezTo>
                        <a:pt x="157676" y="74399"/>
                        <a:pt x="192389" y="66779"/>
                        <a:pt x="227197" y="59065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548" name="Google Shape;18548;p39"/>
                <p:cNvSpPr/>
                <p:nvPr/>
              </p:nvSpPr>
              <p:spPr>
                <a:xfrm>
                  <a:off x="9456761" y="5089005"/>
                  <a:ext cx="188654" cy="4569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654" h="456909" extrusionOk="0">
                      <a:moveTo>
                        <a:pt x="133150" y="233988"/>
                      </a:moveTo>
                      <a:cubicBezTo>
                        <a:pt x="169462" y="293913"/>
                        <a:pt x="188841" y="364186"/>
                        <a:pt x="188653" y="434741"/>
                      </a:cubicBezTo>
                      <a:cubicBezTo>
                        <a:pt x="188653" y="442832"/>
                        <a:pt x="187242" y="452616"/>
                        <a:pt x="179904" y="455908"/>
                      </a:cubicBezTo>
                      <a:cubicBezTo>
                        <a:pt x="170121" y="460330"/>
                        <a:pt x="160901" y="449229"/>
                        <a:pt x="156010" y="439728"/>
                      </a:cubicBezTo>
                      <a:cubicBezTo>
                        <a:pt x="132021" y="392220"/>
                        <a:pt x="112548" y="341890"/>
                        <a:pt x="103422" y="289303"/>
                      </a:cubicBezTo>
                      <a:cubicBezTo>
                        <a:pt x="100317" y="271429"/>
                        <a:pt x="98342" y="253084"/>
                        <a:pt x="91569" y="236245"/>
                      </a:cubicBezTo>
                      <a:cubicBezTo>
                        <a:pt x="86583" y="223828"/>
                        <a:pt x="79151" y="212727"/>
                        <a:pt x="72095" y="201344"/>
                      </a:cubicBezTo>
                      <a:cubicBezTo>
                        <a:pt x="40581" y="150544"/>
                        <a:pt x="16780" y="94852"/>
                        <a:pt x="1728" y="36714"/>
                      </a:cubicBezTo>
                      <a:cubicBezTo>
                        <a:pt x="-2035" y="22321"/>
                        <a:pt x="-436" y="872"/>
                        <a:pt x="14428" y="25"/>
                      </a:cubicBezTo>
                      <a:cubicBezTo>
                        <a:pt x="20449" y="-351"/>
                        <a:pt x="25811" y="3506"/>
                        <a:pt x="30233" y="7551"/>
                      </a:cubicBezTo>
                      <a:cubicBezTo>
                        <a:pt x="60995" y="35303"/>
                        <a:pt x="73977" y="77354"/>
                        <a:pt x="85736" y="117241"/>
                      </a:cubicBezTo>
                      <a:cubicBezTo>
                        <a:pt x="95802" y="151296"/>
                        <a:pt x="105774" y="185445"/>
                        <a:pt x="115840" y="219594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549" name="Google Shape;18549;p39"/>
                <p:cNvSpPr/>
                <p:nvPr/>
              </p:nvSpPr>
              <p:spPr>
                <a:xfrm>
                  <a:off x="9415671" y="5108863"/>
                  <a:ext cx="272649" cy="417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649" h="417951" extrusionOk="0">
                      <a:moveTo>
                        <a:pt x="154201" y="243010"/>
                      </a:moveTo>
                      <a:cubicBezTo>
                        <a:pt x="128237" y="308862"/>
                        <a:pt x="84116" y="367470"/>
                        <a:pt x="27954" y="410556"/>
                      </a:cubicBezTo>
                      <a:cubicBezTo>
                        <a:pt x="21557" y="415448"/>
                        <a:pt x="12996" y="420434"/>
                        <a:pt x="5941" y="416577"/>
                      </a:cubicBezTo>
                      <a:cubicBezTo>
                        <a:pt x="-3373" y="411403"/>
                        <a:pt x="-80" y="397292"/>
                        <a:pt x="4623" y="387508"/>
                      </a:cubicBezTo>
                      <a:cubicBezTo>
                        <a:pt x="28048" y="339154"/>
                        <a:pt x="56364" y="292775"/>
                        <a:pt x="92582" y="253170"/>
                      </a:cubicBezTo>
                      <a:cubicBezTo>
                        <a:pt x="104907" y="239718"/>
                        <a:pt x="118265" y="226829"/>
                        <a:pt x="127578" y="211119"/>
                      </a:cubicBezTo>
                      <a:cubicBezTo>
                        <a:pt x="134446" y="199548"/>
                        <a:pt x="138867" y="186754"/>
                        <a:pt x="143665" y="174148"/>
                      </a:cubicBezTo>
                      <a:cubicBezTo>
                        <a:pt x="165208" y="117798"/>
                        <a:pt x="195218" y="64552"/>
                        <a:pt x="232283" y="16950"/>
                      </a:cubicBezTo>
                      <a:cubicBezTo>
                        <a:pt x="241408" y="5191"/>
                        <a:pt x="259470" y="-6757"/>
                        <a:pt x="268971" y="4532"/>
                      </a:cubicBezTo>
                      <a:cubicBezTo>
                        <a:pt x="272829" y="9142"/>
                        <a:pt x="272923" y="15727"/>
                        <a:pt x="272453" y="21748"/>
                      </a:cubicBezTo>
                      <a:cubicBezTo>
                        <a:pt x="268784" y="63329"/>
                        <a:pt x="243195" y="99547"/>
                        <a:pt x="218548" y="133414"/>
                      </a:cubicBezTo>
                      <a:cubicBezTo>
                        <a:pt x="197475" y="162389"/>
                        <a:pt x="176403" y="191270"/>
                        <a:pt x="155330" y="220244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550" name="Google Shape;18550;p39"/>
                <p:cNvSpPr/>
                <p:nvPr/>
              </p:nvSpPr>
              <p:spPr>
                <a:xfrm>
                  <a:off x="9336137" y="5179092"/>
                  <a:ext cx="424941" cy="2505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4941" h="250591" extrusionOk="0">
                      <a:moveTo>
                        <a:pt x="179361" y="145124"/>
                      </a:moveTo>
                      <a:cubicBezTo>
                        <a:pt x="112945" y="123017"/>
                        <a:pt x="52925" y="82189"/>
                        <a:pt x="7958" y="28472"/>
                      </a:cubicBezTo>
                      <a:cubicBezTo>
                        <a:pt x="2784" y="22357"/>
                        <a:pt x="-2390" y="13985"/>
                        <a:pt x="1185" y="6741"/>
                      </a:cubicBezTo>
                      <a:cubicBezTo>
                        <a:pt x="5983" y="-2949"/>
                        <a:pt x="20188" y="-503"/>
                        <a:pt x="29971" y="3637"/>
                      </a:cubicBezTo>
                      <a:cubicBezTo>
                        <a:pt x="78984" y="24239"/>
                        <a:pt x="126115" y="49921"/>
                        <a:pt x="166943" y="83976"/>
                      </a:cubicBezTo>
                      <a:cubicBezTo>
                        <a:pt x="180772" y="95547"/>
                        <a:pt x="194037" y="108153"/>
                        <a:pt x="210029" y="116525"/>
                      </a:cubicBezTo>
                      <a:cubicBezTo>
                        <a:pt x="221789" y="122735"/>
                        <a:pt x="234771" y="126403"/>
                        <a:pt x="247376" y="130449"/>
                      </a:cubicBezTo>
                      <a:cubicBezTo>
                        <a:pt x="304292" y="148699"/>
                        <a:pt x="358290" y="175698"/>
                        <a:pt x="407115" y="210035"/>
                      </a:cubicBezTo>
                      <a:cubicBezTo>
                        <a:pt x="419156" y="218502"/>
                        <a:pt x="431668" y="235906"/>
                        <a:pt x="420755" y="246066"/>
                      </a:cubicBezTo>
                      <a:cubicBezTo>
                        <a:pt x="416334" y="250205"/>
                        <a:pt x="409748" y="250675"/>
                        <a:pt x="403728" y="250581"/>
                      </a:cubicBezTo>
                      <a:cubicBezTo>
                        <a:pt x="362147" y="249358"/>
                        <a:pt x="325270" y="225840"/>
                        <a:pt x="290651" y="203074"/>
                      </a:cubicBezTo>
                      <a:cubicBezTo>
                        <a:pt x="261111" y="183695"/>
                        <a:pt x="231478" y="164221"/>
                        <a:pt x="201939" y="144842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8551" name="Google Shape;18551;p39"/>
              <p:cNvSpPr/>
              <p:nvPr/>
            </p:nvSpPr>
            <p:spPr>
              <a:xfrm>
                <a:off x="4194575" y="3353511"/>
                <a:ext cx="106944" cy="107364"/>
              </a:xfrm>
              <a:custGeom>
                <a:avLst/>
                <a:gdLst/>
                <a:ahLst/>
                <a:cxnLst/>
                <a:rect l="l" t="t" r="r" b="b"/>
                <a:pathLst>
                  <a:path w="106944" h="107364" extrusionOk="0">
                    <a:moveTo>
                      <a:pt x="96276" y="85385"/>
                    </a:moveTo>
                    <a:cubicBezTo>
                      <a:pt x="78590" y="109280"/>
                      <a:pt x="45100" y="114548"/>
                      <a:pt x="21393" y="96956"/>
                    </a:cubicBezTo>
                    <a:cubicBezTo>
                      <a:pt x="-2219" y="79459"/>
                      <a:pt x="-7017" y="45874"/>
                      <a:pt x="10669" y="21980"/>
                    </a:cubicBezTo>
                    <a:cubicBezTo>
                      <a:pt x="28355" y="-1915"/>
                      <a:pt x="61845" y="-7184"/>
                      <a:pt x="85551" y="10409"/>
                    </a:cubicBezTo>
                    <a:cubicBezTo>
                      <a:pt x="109164" y="27906"/>
                      <a:pt x="113962" y="61491"/>
                      <a:pt x="96276" y="8538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8552" name="Google Shape;18552;p39"/>
          <p:cNvGrpSpPr/>
          <p:nvPr/>
        </p:nvGrpSpPr>
        <p:grpSpPr>
          <a:xfrm>
            <a:off x="3664446" y="6202277"/>
            <a:ext cx="430105" cy="980879"/>
            <a:chOff x="7170984" y="4958832"/>
            <a:chExt cx="322579" cy="735659"/>
          </a:xfrm>
        </p:grpSpPr>
        <p:sp>
          <p:nvSpPr>
            <p:cNvPr id="18553" name="Google Shape;18553;p39"/>
            <p:cNvSpPr/>
            <p:nvPr/>
          </p:nvSpPr>
          <p:spPr>
            <a:xfrm>
              <a:off x="7170984" y="5222710"/>
              <a:ext cx="99557" cy="450803"/>
            </a:xfrm>
            <a:custGeom>
              <a:avLst/>
              <a:gdLst/>
              <a:ahLst/>
              <a:cxnLst/>
              <a:rect l="l" t="t" r="r" b="b"/>
              <a:pathLst>
                <a:path w="99557" h="450803" extrusionOk="0">
                  <a:moveTo>
                    <a:pt x="0" y="450803"/>
                  </a:moveTo>
                  <a:cubicBezTo>
                    <a:pt x="32362" y="301696"/>
                    <a:pt x="55033" y="151083"/>
                    <a:pt x="67921" y="0"/>
                  </a:cubicBezTo>
                  <a:cubicBezTo>
                    <a:pt x="93510" y="141958"/>
                    <a:pt x="103576" y="285797"/>
                    <a:pt x="98119" y="4292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54" name="Google Shape;18554;p39"/>
            <p:cNvSpPr/>
            <p:nvPr/>
          </p:nvSpPr>
          <p:spPr>
            <a:xfrm>
              <a:off x="7233167" y="4958832"/>
              <a:ext cx="176566" cy="735659"/>
            </a:xfrm>
            <a:custGeom>
              <a:avLst/>
              <a:gdLst/>
              <a:ahLst/>
              <a:cxnLst/>
              <a:rect l="l" t="t" r="r" b="b"/>
              <a:pathLst>
                <a:path w="176566" h="735659" extrusionOk="0">
                  <a:moveTo>
                    <a:pt x="0" y="735659"/>
                  </a:moveTo>
                  <a:cubicBezTo>
                    <a:pt x="74225" y="495206"/>
                    <a:pt x="117498" y="248073"/>
                    <a:pt x="128976" y="0"/>
                  </a:cubicBezTo>
                  <a:cubicBezTo>
                    <a:pt x="175824" y="228600"/>
                    <a:pt x="188148" y="461998"/>
                    <a:pt x="165664" y="69313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55" name="Google Shape;18555;p39"/>
            <p:cNvSpPr/>
            <p:nvPr/>
          </p:nvSpPr>
          <p:spPr>
            <a:xfrm>
              <a:off x="7351888" y="5150461"/>
              <a:ext cx="141675" cy="502826"/>
            </a:xfrm>
            <a:custGeom>
              <a:avLst/>
              <a:gdLst/>
              <a:ahLst/>
              <a:cxnLst/>
              <a:rect l="l" t="t" r="r" b="b"/>
              <a:pathLst>
                <a:path w="141675" h="502826" extrusionOk="0">
                  <a:moveTo>
                    <a:pt x="0" y="502826"/>
                  </a:moveTo>
                  <a:cubicBezTo>
                    <a:pt x="53622" y="336503"/>
                    <a:pt x="100941" y="168769"/>
                    <a:pt x="141676" y="0"/>
                  </a:cubicBezTo>
                  <a:cubicBezTo>
                    <a:pt x="136596" y="163595"/>
                    <a:pt x="131610" y="327284"/>
                    <a:pt x="126530" y="49087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556" name="Google Shape;18556;p39"/>
          <p:cNvSpPr/>
          <p:nvPr/>
        </p:nvSpPr>
        <p:spPr>
          <a:xfrm>
            <a:off x="4133914" y="6310775"/>
            <a:ext cx="472823" cy="857328"/>
          </a:xfrm>
          <a:custGeom>
            <a:avLst/>
            <a:gdLst/>
            <a:ahLst/>
            <a:cxnLst/>
            <a:rect l="l" t="t" r="r" b="b"/>
            <a:pathLst>
              <a:path w="354617" h="642996" extrusionOk="0">
                <a:moveTo>
                  <a:pt x="18489" y="642996"/>
                </a:moveTo>
                <a:cubicBezTo>
                  <a:pt x="-10204" y="495864"/>
                  <a:pt x="-5406" y="339701"/>
                  <a:pt x="32223" y="195391"/>
                </a:cubicBezTo>
                <a:cubicBezTo>
                  <a:pt x="31659" y="338290"/>
                  <a:pt x="58471" y="479119"/>
                  <a:pt x="85093" y="618443"/>
                </a:cubicBezTo>
                <a:cubicBezTo>
                  <a:pt x="96570" y="468019"/>
                  <a:pt x="123852" y="319381"/>
                  <a:pt x="166279" y="177047"/>
                </a:cubicBezTo>
                <a:cubicBezTo>
                  <a:pt x="150475" y="315336"/>
                  <a:pt x="151227" y="456165"/>
                  <a:pt x="168443" y="594172"/>
                </a:cubicBezTo>
                <a:cubicBezTo>
                  <a:pt x="233354" y="406212"/>
                  <a:pt x="266844" y="203106"/>
                  <a:pt x="266280" y="0"/>
                </a:cubicBezTo>
                <a:cubicBezTo>
                  <a:pt x="286318" y="192287"/>
                  <a:pt x="281614" y="388243"/>
                  <a:pt x="252357" y="578838"/>
                </a:cubicBezTo>
                <a:cubicBezTo>
                  <a:pt x="299770" y="507906"/>
                  <a:pt x="334766" y="425403"/>
                  <a:pt x="354616" y="338008"/>
                </a:cubicBezTo>
                <a:cubicBezTo>
                  <a:pt x="354804" y="441019"/>
                  <a:pt x="342292" y="544124"/>
                  <a:pt x="317456" y="642902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8557" name="Google Shape;18557;p39"/>
          <p:cNvGrpSpPr/>
          <p:nvPr/>
        </p:nvGrpSpPr>
        <p:grpSpPr>
          <a:xfrm>
            <a:off x="4638025" y="6427610"/>
            <a:ext cx="331396" cy="755767"/>
            <a:chOff x="7170984" y="4958832"/>
            <a:chExt cx="322579" cy="735659"/>
          </a:xfrm>
        </p:grpSpPr>
        <p:sp>
          <p:nvSpPr>
            <p:cNvPr id="18558" name="Google Shape;18558;p39"/>
            <p:cNvSpPr/>
            <p:nvPr/>
          </p:nvSpPr>
          <p:spPr>
            <a:xfrm>
              <a:off x="7170984" y="5222710"/>
              <a:ext cx="99557" cy="450803"/>
            </a:xfrm>
            <a:custGeom>
              <a:avLst/>
              <a:gdLst/>
              <a:ahLst/>
              <a:cxnLst/>
              <a:rect l="l" t="t" r="r" b="b"/>
              <a:pathLst>
                <a:path w="99557" h="450803" extrusionOk="0">
                  <a:moveTo>
                    <a:pt x="0" y="450803"/>
                  </a:moveTo>
                  <a:cubicBezTo>
                    <a:pt x="32362" y="301696"/>
                    <a:pt x="55033" y="151083"/>
                    <a:pt x="67921" y="0"/>
                  </a:cubicBezTo>
                  <a:cubicBezTo>
                    <a:pt x="93510" y="141958"/>
                    <a:pt x="103576" y="285797"/>
                    <a:pt x="98119" y="4292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59" name="Google Shape;18559;p39"/>
            <p:cNvSpPr/>
            <p:nvPr/>
          </p:nvSpPr>
          <p:spPr>
            <a:xfrm>
              <a:off x="7233167" y="4958832"/>
              <a:ext cx="176566" cy="735659"/>
            </a:xfrm>
            <a:custGeom>
              <a:avLst/>
              <a:gdLst/>
              <a:ahLst/>
              <a:cxnLst/>
              <a:rect l="l" t="t" r="r" b="b"/>
              <a:pathLst>
                <a:path w="176566" h="735659" extrusionOk="0">
                  <a:moveTo>
                    <a:pt x="0" y="735659"/>
                  </a:moveTo>
                  <a:cubicBezTo>
                    <a:pt x="74225" y="495206"/>
                    <a:pt x="117498" y="248073"/>
                    <a:pt x="128976" y="0"/>
                  </a:cubicBezTo>
                  <a:cubicBezTo>
                    <a:pt x="175824" y="228600"/>
                    <a:pt x="188148" y="461998"/>
                    <a:pt x="165664" y="69313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60" name="Google Shape;18560;p39"/>
            <p:cNvSpPr/>
            <p:nvPr/>
          </p:nvSpPr>
          <p:spPr>
            <a:xfrm>
              <a:off x="7351888" y="5150461"/>
              <a:ext cx="141675" cy="502826"/>
            </a:xfrm>
            <a:custGeom>
              <a:avLst/>
              <a:gdLst/>
              <a:ahLst/>
              <a:cxnLst/>
              <a:rect l="l" t="t" r="r" b="b"/>
              <a:pathLst>
                <a:path w="141675" h="502826" extrusionOk="0">
                  <a:moveTo>
                    <a:pt x="0" y="502826"/>
                  </a:moveTo>
                  <a:cubicBezTo>
                    <a:pt x="53622" y="336503"/>
                    <a:pt x="100941" y="168769"/>
                    <a:pt x="141676" y="0"/>
                  </a:cubicBezTo>
                  <a:cubicBezTo>
                    <a:pt x="136596" y="163595"/>
                    <a:pt x="131610" y="327284"/>
                    <a:pt x="126530" y="49087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561" name="Google Shape;18561;p39"/>
          <p:cNvSpPr/>
          <p:nvPr/>
        </p:nvSpPr>
        <p:spPr>
          <a:xfrm>
            <a:off x="4999378" y="6409354"/>
            <a:ext cx="364073" cy="660143"/>
          </a:xfrm>
          <a:custGeom>
            <a:avLst/>
            <a:gdLst/>
            <a:ahLst/>
            <a:cxnLst/>
            <a:rect l="l" t="t" r="r" b="b"/>
            <a:pathLst>
              <a:path w="354617" h="642996" extrusionOk="0">
                <a:moveTo>
                  <a:pt x="18489" y="642996"/>
                </a:moveTo>
                <a:cubicBezTo>
                  <a:pt x="-10204" y="495864"/>
                  <a:pt x="-5406" y="339701"/>
                  <a:pt x="32223" y="195391"/>
                </a:cubicBezTo>
                <a:cubicBezTo>
                  <a:pt x="31659" y="338290"/>
                  <a:pt x="58471" y="479119"/>
                  <a:pt x="85093" y="618443"/>
                </a:cubicBezTo>
                <a:cubicBezTo>
                  <a:pt x="96570" y="468019"/>
                  <a:pt x="123852" y="319381"/>
                  <a:pt x="166279" y="177047"/>
                </a:cubicBezTo>
                <a:cubicBezTo>
                  <a:pt x="150475" y="315336"/>
                  <a:pt x="151227" y="456165"/>
                  <a:pt x="168443" y="594172"/>
                </a:cubicBezTo>
                <a:cubicBezTo>
                  <a:pt x="233354" y="406212"/>
                  <a:pt x="266844" y="203106"/>
                  <a:pt x="266280" y="0"/>
                </a:cubicBezTo>
                <a:cubicBezTo>
                  <a:pt x="286318" y="192287"/>
                  <a:pt x="281614" y="388243"/>
                  <a:pt x="252357" y="578838"/>
                </a:cubicBezTo>
                <a:cubicBezTo>
                  <a:pt x="299770" y="507906"/>
                  <a:pt x="334766" y="425403"/>
                  <a:pt x="354616" y="338008"/>
                </a:cubicBezTo>
                <a:cubicBezTo>
                  <a:pt x="354804" y="441019"/>
                  <a:pt x="342292" y="544124"/>
                  <a:pt x="317456" y="642902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8562" name="Google Shape;18562;p39"/>
          <p:cNvGrpSpPr/>
          <p:nvPr/>
        </p:nvGrpSpPr>
        <p:grpSpPr>
          <a:xfrm>
            <a:off x="10814425" y="6427610"/>
            <a:ext cx="331396" cy="755767"/>
            <a:chOff x="7170984" y="4958832"/>
            <a:chExt cx="322579" cy="735659"/>
          </a:xfrm>
        </p:grpSpPr>
        <p:sp>
          <p:nvSpPr>
            <p:cNvPr id="18563" name="Google Shape;18563;p39"/>
            <p:cNvSpPr/>
            <p:nvPr/>
          </p:nvSpPr>
          <p:spPr>
            <a:xfrm>
              <a:off x="7170984" y="5222710"/>
              <a:ext cx="99557" cy="450803"/>
            </a:xfrm>
            <a:custGeom>
              <a:avLst/>
              <a:gdLst/>
              <a:ahLst/>
              <a:cxnLst/>
              <a:rect l="l" t="t" r="r" b="b"/>
              <a:pathLst>
                <a:path w="99557" h="450803" extrusionOk="0">
                  <a:moveTo>
                    <a:pt x="0" y="450803"/>
                  </a:moveTo>
                  <a:cubicBezTo>
                    <a:pt x="32362" y="301696"/>
                    <a:pt x="55033" y="151083"/>
                    <a:pt x="67921" y="0"/>
                  </a:cubicBezTo>
                  <a:cubicBezTo>
                    <a:pt x="93510" y="141958"/>
                    <a:pt x="103576" y="285797"/>
                    <a:pt x="98119" y="4292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64" name="Google Shape;18564;p39"/>
            <p:cNvSpPr/>
            <p:nvPr/>
          </p:nvSpPr>
          <p:spPr>
            <a:xfrm>
              <a:off x="7233167" y="4958832"/>
              <a:ext cx="176566" cy="735659"/>
            </a:xfrm>
            <a:custGeom>
              <a:avLst/>
              <a:gdLst/>
              <a:ahLst/>
              <a:cxnLst/>
              <a:rect l="l" t="t" r="r" b="b"/>
              <a:pathLst>
                <a:path w="176566" h="735659" extrusionOk="0">
                  <a:moveTo>
                    <a:pt x="0" y="735659"/>
                  </a:moveTo>
                  <a:cubicBezTo>
                    <a:pt x="74225" y="495206"/>
                    <a:pt x="117498" y="248073"/>
                    <a:pt x="128976" y="0"/>
                  </a:cubicBezTo>
                  <a:cubicBezTo>
                    <a:pt x="175824" y="228600"/>
                    <a:pt x="188148" y="461998"/>
                    <a:pt x="165664" y="69313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65" name="Google Shape;18565;p39"/>
            <p:cNvSpPr/>
            <p:nvPr/>
          </p:nvSpPr>
          <p:spPr>
            <a:xfrm>
              <a:off x="7351888" y="5150461"/>
              <a:ext cx="141675" cy="502826"/>
            </a:xfrm>
            <a:custGeom>
              <a:avLst/>
              <a:gdLst/>
              <a:ahLst/>
              <a:cxnLst/>
              <a:rect l="l" t="t" r="r" b="b"/>
              <a:pathLst>
                <a:path w="141675" h="502826" extrusionOk="0">
                  <a:moveTo>
                    <a:pt x="0" y="502826"/>
                  </a:moveTo>
                  <a:cubicBezTo>
                    <a:pt x="53622" y="336503"/>
                    <a:pt x="100941" y="168769"/>
                    <a:pt x="141676" y="0"/>
                  </a:cubicBezTo>
                  <a:cubicBezTo>
                    <a:pt x="136596" y="163595"/>
                    <a:pt x="131610" y="327284"/>
                    <a:pt x="126530" y="49087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566" name="Google Shape;18566;p39"/>
          <p:cNvSpPr/>
          <p:nvPr/>
        </p:nvSpPr>
        <p:spPr>
          <a:xfrm>
            <a:off x="11175778" y="6511021"/>
            <a:ext cx="364073" cy="660143"/>
          </a:xfrm>
          <a:custGeom>
            <a:avLst/>
            <a:gdLst/>
            <a:ahLst/>
            <a:cxnLst/>
            <a:rect l="l" t="t" r="r" b="b"/>
            <a:pathLst>
              <a:path w="354617" h="642996" extrusionOk="0">
                <a:moveTo>
                  <a:pt x="18489" y="642996"/>
                </a:moveTo>
                <a:cubicBezTo>
                  <a:pt x="-10204" y="495864"/>
                  <a:pt x="-5406" y="339701"/>
                  <a:pt x="32223" y="195391"/>
                </a:cubicBezTo>
                <a:cubicBezTo>
                  <a:pt x="31659" y="338290"/>
                  <a:pt x="58471" y="479119"/>
                  <a:pt x="85093" y="618443"/>
                </a:cubicBezTo>
                <a:cubicBezTo>
                  <a:pt x="96570" y="468019"/>
                  <a:pt x="123852" y="319381"/>
                  <a:pt x="166279" y="177047"/>
                </a:cubicBezTo>
                <a:cubicBezTo>
                  <a:pt x="150475" y="315336"/>
                  <a:pt x="151227" y="456165"/>
                  <a:pt x="168443" y="594172"/>
                </a:cubicBezTo>
                <a:cubicBezTo>
                  <a:pt x="233354" y="406212"/>
                  <a:pt x="266844" y="203106"/>
                  <a:pt x="266280" y="0"/>
                </a:cubicBezTo>
                <a:cubicBezTo>
                  <a:pt x="286318" y="192287"/>
                  <a:pt x="281614" y="388243"/>
                  <a:pt x="252357" y="578838"/>
                </a:cubicBezTo>
                <a:cubicBezTo>
                  <a:pt x="299770" y="507906"/>
                  <a:pt x="334766" y="425403"/>
                  <a:pt x="354616" y="338008"/>
                </a:cubicBezTo>
                <a:cubicBezTo>
                  <a:pt x="354804" y="441019"/>
                  <a:pt x="342292" y="544124"/>
                  <a:pt x="317456" y="642902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8567" name="Google Shape;18567;p39"/>
          <p:cNvGrpSpPr/>
          <p:nvPr/>
        </p:nvGrpSpPr>
        <p:grpSpPr>
          <a:xfrm>
            <a:off x="9720891" y="6427610"/>
            <a:ext cx="331396" cy="755767"/>
            <a:chOff x="7170984" y="4958832"/>
            <a:chExt cx="322579" cy="735659"/>
          </a:xfrm>
        </p:grpSpPr>
        <p:sp>
          <p:nvSpPr>
            <p:cNvPr id="18568" name="Google Shape;18568;p39"/>
            <p:cNvSpPr/>
            <p:nvPr/>
          </p:nvSpPr>
          <p:spPr>
            <a:xfrm>
              <a:off x="7170984" y="5222710"/>
              <a:ext cx="99557" cy="450803"/>
            </a:xfrm>
            <a:custGeom>
              <a:avLst/>
              <a:gdLst/>
              <a:ahLst/>
              <a:cxnLst/>
              <a:rect l="l" t="t" r="r" b="b"/>
              <a:pathLst>
                <a:path w="99557" h="450803" extrusionOk="0">
                  <a:moveTo>
                    <a:pt x="0" y="450803"/>
                  </a:moveTo>
                  <a:cubicBezTo>
                    <a:pt x="32362" y="301696"/>
                    <a:pt x="55033" y="151083"/>
                    <a:pt x="67921" y="0"/>
                  </a:cubicBezTo>
                  <a:cubicBezTo>
                    <a:pt x="93510" y="141958"/>
                    <a:pt x="103576" y="285797"/>
                    <a:pt x="98119" y="4292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69" name="Google Shape;18569;p39"/>
            <p:cNvSpPr/>
            <p:nvPr/>
          </p:nvSpPr>
          <p:spPr>
            <a:xfrm>
              <a:off x="7233167" y="4958832"/>
              <a:ext cx="176566" cy="735659"/>
            </a:xfrm>
            <a:custGeom>
              <a:avLst/>
              <a:gdLst/>
              <a:ahLst/>
              <a:cxnLst/>
              <a:rect l="l" t="t" r="r" b="b"/>
              <a:pathLst>
                <a:path w="176566" h="735659" extrusionOk="0">
                  <a:moveTo>
                    <a:pt x="0" y="735659"/>
                  </a:moveTo>
                  <a:cubicBezTo>
                    <a:pt x="74225" y="495206"/>
                    <a:pt x="117498" y="248073"/>
                    <a:pt x="128976" y="0"/>
                  </a:cubicBezTo>
                  <a:cubicBezTo>
                    <a:pt x="175824" y="228600"/>
                    <a:pt x="188148" y="461998"/>
                    <a:pt x="165664" y="69313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70" name="Google Shape;18570;p39"/>
            <p:cNvSpPr/>
            <p:nvPr/>
          </p:nvSpPr>
          <p:spPr>
            <a:xfrm>
              <a:off x="7351888" y="5150461"/>
              <a:ext cx="141675" cy="502826"/>
            </a:xfrm>
            <a:custGeom>
              <a:avLst/>
              <a:gdLst/>
              <a:ahLst/>
              <a:cxnLst/>
              <a:rect l="l" t="t" r="r" b="b"/>
              <a:pathLst>
                <a:path w="141675" h="502826" extrusionOk="0">
                  <a:moveTo>
                    <a:pt x="0" y="502826"/>
                  </a:moveTo>
                  <a:cubicBezTo>
                    <a:pt x="53622" y="336503"/>
                    <a:pt x="100941" y="168769"/>
                    <a:pt x="141676" y="0"/>
                  </a:cubicBezTo>
                  <a:cubicBezTo>
                    <a:pt x="136596" y="163595"/>
                    <a:pt x="131610" y="327284"/>
                    <a:pt x="126530" y="49087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571" name="Google Shape;18571;p39"/>
          <p:cNvSpPr/>
          <p:nvPr/>
        </p:nvSpPr>
        <p:spPr>
          <a:xfrm>
            <a:off x="10082245" y="6511021"/>
            <a:ext cx="364073" cy="660143"/>
          </a:xfrm>
          <a:custGeom>
            <a:avLst/>
            <a:gdLst/>
            <a:ahLst/>
            <a:cxnLst/>
            <a:rect l="l" t="t" r="r" b="b"/>
            <a:pathLst>
              <a:path w="354617" h="642996" extrusionOk="0">
                <a:moveTo>
                  <a:pt x="18489" y="642996"/>
                </a:moveTo>
                <a:cubicBezTo>
                  <a:pt x="-10204" y="495864"/>
                  <a:pt x="-5406" y="339701"/>
                  <a:pt x="32223" y="195391"/>
                </a:cubicBezTo>
                <a:cubicBezTo>
                  <a:pt x="31659" y="338290"/>
                  <a:pt x="58471" y="479119"/>
                  <a:pt x="85093" y="618443"/>
                </a:cubicBezTo>
                <a:cubicBezTo>
                  <a:pt x="96570" y="468019"/>
                  <a:pt x="123852" y="319381"/>
                  <a:pt x="166279" y="177047"/>
                </a:cubicBezTo>
                <a:cubicBezTo>
                  <a:pt x="150475" y="315336"/>
                  <a:pt x="151227" y="456165"/>
                  <a:pt x="168443" y="594172"/>
                </a:cubicBezTo>
                <a:cubicBezTo>
                  <a:pt x="233354" y="406212"/>
                  <a:pt x="266844" y="203106"/>
                  <a:pt x="266280" y="0"/>
                </a:cubicBezTo>
                <a:cubicBezTo>
                  <a:pt x="286318" y="192287"/>
                  <a:pt x="281614" y="388243"/>
                  <a:pt x="252357" y="578838"/>
                </a:cubicBezTo>
                <a:cubicBezTo>
                  <a:pt x="299770" y="507906"/>
                  <a:pt x="334766" y="425403"/>
                  <a:pt x="354616" y="338008"/>
                </a:cubicBezTo>
                <a:cubicBezTo>
                  <a:pt x="354804" y="441019"/>
                  <a:pt x="342292" y="544124"/>
                  <a:pt x="317456" y="642902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72" name="Google Shape;18572;p39"/>
          <p:cNvSpPr/>
          <p:nvPr/>
        </p:nvSpPr>
        <p:spPr>
          <a:xfrm>
            <a:off x="1087447" y="6201541"/>
            <a:ext cx="472823" cy="857328"/>
          </a:xfrm>
          <a:custGeom>
            <a:avLst/>
            <a:gdLst/>
            <a:ahLst/>
            <a:cxnLst/>
            <a:rect l="l" t="t" r="r" b="b"/>
            <a:pathLst>
              <a:path w="354617" h="642996" extrusionOk="0">
                <a:moveTo>
                  <a:pt x="18489" y="642996"/>
                </a:moveTo>
                <a:cubicBezTo>
                  <a:pt x="-10204" y="495864"/>
                  <a:pt x="-5406" y="339701"/>
                  <a:pt x="32223" y="195391"/>
                </a:cubicBezTo>
                <a:cubicBezTo>
                  <a:pt x="31659" y="338290"/>
                  <a:pt x="58471" y="479119"/>
                  <a:pt x="85093" y="618443"/>
                </a:cubicBezTo>
                <a:cubicBezTo>
                  <a:pt x="96570" y="468019"/>
                  <a:pt x="123852" y="319381"/>
                  <a:pt x="166279" y="177047"/>
                </a:cubicBezTo>
                <a:cubicBezTo>
                  <a:pt x="150475" y="315336"/>
                  <a:pt x="151227" y="456165"/>
                  <a:pt x="168443" y="594172"/>
                </a:cubicBezTo>
                <a:cubicBezTo>
                  <a:pt x="233354" y="406212"/>
                  <a:pt x="266844" y="203106"/>
                  <a:pt x="266280" y="0"/>
                </a:cubicBezTo>
                <a:cubicBezTo>
                  <a:pt x="286318" y="192287"/>
                  <a:pt x="281614" y="388243"/>
                  <a:pt x="252357" y="578838"/>
                </a:cubicBezTo>
                <a:cubicBezTo>
                  <a:pt x="299770" y="507906"/>
                  <a:pt x="334766" y="425403"/>
                  <a:pt x="354616" y="338008"/>
                </a:cubicBezTo>
                <a:cubicBezTo>
                  <a:pt x="354804" y="441019"/>
                  <a:pt x="342292" y="544124"/>
                  <a:pt x="317456" y="642902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73" name="Google Shape;18573;p39"/>
          <p:cNvSpPr/>
          <p:nvPr/>
        </p:nvSpPr>
        <p:spPr>
          <a:xfrm>
            <a:off x="277845" y="6511021"/>
            <a:ext cx="364073" cy="660143"/>
          </a:xfrm>
          <a:custGeom>
            <a:avLst/>
            <a:gdLst/>
            <a:ahLst/>
            <a:cxnLst/>
            <a:rect l="l" t="t" r="r" b="b"/>
            <a:pathLst>
              <a:path w="354617" h="642996" extrusionOk="0">
                <a:moveTo>
                  <a:pt x="18489" y="642996"/>
                </a:moveTo>
                <a:cubicBezTo>
                  <a:pt x="-10204" y="495864"/>
                  <a:pt x="-5406" y="339701"/>
                  <a:pt x="32223" y="195391"/>
                </a:cubicBezTo>
                <a:cubicBezTo>
                  <a:pt x="31659" y="338290"/>
                  <a:pt x="58471" y="479119"/>
                  <a:pt x="85093" y="618443"/>
                </a:cubicBezTo>
                <a:cubicBezTo>
                  <a:pt x="96570" y="468019"/>
                  <a:pt x="123852" y="319381"/>
                  <a:pt x="166279" y="177047"/>
                </a:cubicBezTo>
                <a:cubicBezTo>
                  <a:pt x="150475" y="315336"/>
                  <a:pt x="151227" y="456165"/>
                  <a:pt x="168443" y="594172"/>
                </a:cubicBezTo>
                <a:cubicBezTo>
                  <a:pt x="233354" y="406212"/>
                  <a:pt x="266844" y="203106"/>
                  <a:pt x="266280" y="0"/>
                </a:cubicBezTo>
                <a:cubicBezTo>
                  <a:pt x="286318" y="192287"/>
                  <a:pt x="281614" y="388243"/>
                  <a:pt x="252357" y="578838"/>
                </a:cubicBezTo>
                <a:cubicBezTo>
                  <a:pt x="299770" y="507906"/>
                  <a:pt x="334766" y="425403"/>
                  <a:pt x="354616" y="338008"/>
                </a:cubicBezTo>
                <a:cubicBezTo>
                  <a:pt x="354804" y="441019"/>
                  <a:pt x="342292" y="544124"/>
                  <a:pt x="317456" y="642902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8574" name="Google Shape;18574;p39"/>
          <p:cNvGrpSpPr/>
          <p:nvPr/>
        </p:nvGrpSpPr>
        <p:grpSpPr>
          <a:xfrm>
            <a:off x="5337846" y="6202277"/>
            <a:ext cx="430105" cy="980879"/>
            <a:chOff x="7170984" y="4958832"/>
            <a:chExt cx="322579" cy="735659"/>
          </a:xfrm>
        </p:grpSpPr>
        <p:sp>
          <p:nvSpPr>
            <p:cNvPr id="18575" name="Google Shape;18575;p39"/>
            <p:cNvSpPr/>
            <p:nvPr/>
          </p:nvSpPr>
          <p:spPr>
            <a:xfrm>
              <a:off x="7170984" y="5222710"/>
              <a:ext cx="99557" cy="450803"/>
            </a:xfrm>
            <a:custGeom>
              <a:avLst/>
              <a:gdLst/>
              <a:ahLst/>
              <a:cxnLst/>
              <a:rect l="l" t="t" r="r" b="b"/>
              <a:pathLst>
                <a:path w="99557" h="450803" extrusionOk="0">
                  <a:moveTo>
                    <a:pt x="0" y="450803"/>
                  </a:moveTo>
                  <a:cubicBezTo>
                    <a:pt x="32362" y="301696"/>
                    <a:pt x="55033" y="151083"/>
                    <a:pt x="67921" y="0"/>
                  </a:cubicBezTo>
                  <a:cubicBezTo>
                    <a:pt x="93510" y="141958"/>
                    <a:pt x="103576" y="285797"/>
                    <a:pt x="98119" y="4292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76" name="Google Shape;18576;p39"/>
            <p:cNvSpPr/>
            <p:nvPr/>
          </p:nvSpPr>
          <p:spPr>
            <a:xfrm>
              <a:off x="7233167" y="4958832"/>
              <a:ext cx="176566" cy="735659"/>
            </a:xfrm>
            <a:custGeom>
              <a:avLst/>
              <a:gdLst/>
              <a:ahLst/>
              <a:cxnLst/>
              <a:rect l="l" t="t" r="r" b="b"/>
              <a:pathLst>
                <a:path w="176566" h="735659" extrusionOk="0">
                  <a:moveTo>
                    <a:pt x="0" y="735659"/>
                  </a:moveTo>
                  <a:cubicBezTo>
                    <a:pt x="74225" y="495206"/>
                    <a:pt x="117498" y="248073"/>
                    <a:pt x="128976" y="0"/>
                  </a:cubicBezTo>
                  <a:cubicBezTo>
                    <a:pt x="175824" y="228600"/>
                    <a:pt x="188148" y="461998"/>
                    <a:pt x="165664" y="69313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77" name="Google Shape;18577;p39"/>
            <p:cNvSpPr/>
            <p:nvPr/>
          </p:nvSpPr>
          <p:spPr>
            <a:xfrm>
              <a:off x="7351888" y="5150461"/>
              <a:ext cx="141675" cy="502826"/>
            </a:xfrm>
            <a:custGeom>
              <a:avLst/>
              <a:gdLst/>
              <a:ahLst/>
              <a:cxnLst/>
              <a:rect l="l" t="t" r="r" b="b"/>
              <a:pathLst>
                <a:path w="141675" h="502826" extrusionOk="0">
                  <a:moveTo>
                    <a:pt x="0" y="502826"/>
                  </a:moveTo>
                  <a:cubicBezTo>
                    <a:pt x="53622" y="336503"/>
                    <a:pt x="100941" y="168769"/>
                    <a:pt x="141676" y="0"/>
                  </a:cubicBezTo>
                  <a:cubicBezTo>
                    <a:pt x="136596" y="163595"/>
                    <a:pt x="131610" y="327284"/>
                    <a:pt x="126530" y="49087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578" name="Google Shape;18578;p39"/>
          <p:cNvSpPr/>
          <p:nvPr/>
        </p:nvSpPr>
        <p:spPr>
          <a:xfrm>
            <a:off x="5807314" y="6310775"/>
            <a:ext cx="472823" cy="857328"/>
          </a:xfrm>
          <a:custGeom>
            <a:avLst/>
            <a:gdLst/>
            <a:ahLst/>
            <a:cxnLst/>
            <a:rect l="l" t="t" r="r" b="b"/>
            <a:pathLst>
              <a:path w="354617" h="642996" extrusionOk="0">
                <a:moveTo>
                  <a:pt x="18489" y="642996"/>
                </a:moveTo>
                <a:cubicBezTo>
                  <a:pt x="-10204" y="495864"/>
                  <a:pt x="-5406" y="339701"/>
                  <a:pt x="32223" y="195391"/>
                </a:cubicBezTo>
                <a:cubicBezTo>
                  <a:pt x="31659" y="338290"/>
                  <a:pt x="58471" y="479119"/>
                  <a:pt x="85093" y="618443"/>
                </a:cubicBezTo>
                <a:cubicBezTo>
                  <a:pt x="96570" y="468019"/>
                  <a:pt x="123852" y="319381"/>
                  <a:pt x="166279" y="177047"/>
                </a:cubicBezTo>
                <a:cubicBezTo>
                  <a:pt x="150475" y="315336"/>
                  <a:pt x="151227" y="456165"/>
                  <a:pt x="168443" y="594172"/>
                </a:cubicBezTo>
                <a:cubicBezTo>
                  <a:pt x="233354" y="406212"/>
                  <a:pt x="266844" y="203106"/>
                  <a:pt x="266280" y="0"/>
                </a:cubicBezTo>
                <a:cubicBezTo>
                  <a:pt x="286318" y="192287"/>
                  <a:pt x="281614" y="388243"/>
                  <a:pt x="252357" y="578838"/>
                </a:cubicBezTo>
                <a:cubicBezTo>
                  <a:pt x="299770" y="507906"/>
                  <a:pt x="334766" y="425403"/>
                  <a:pt x="354616" y="338008"/>
                </a:cubicBezTo>
                <a:cubicBezTo>
                  <a:pt x="354804" y="441019"/>
                  <a:pt x="342292" y="544124"/>
                  <a:pt x="317456" y="642902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79" name="Google Shape;18579;p39"/>
          <p:cNvSpPr/>
          <p:nvPr/>
        </p:nvSpPr>
        <p:spPr>
          <a:xfrm>
            <a:off x="7480714" y="6310775"/>
            <a:ext cx="472823" cy="857328"/>
          </a:xfrm>
          <a:custGeom>
            <a:avLst/>
            <a:gdLst/>
            <a:ahLst/>
            <a:cxnLst/>
            <a:rect l="l" t="t" r="r" b="b"/>
            <a:pathLst>
              <a:path w="354617" h="642996" extrusionOk="0">
                <a:moveTo>
                  <a:pt x="18489" y="642996"/>
                </a:moveTo>
                <a:cubicBezTo>
                  <a:pt x="-10204" y="495864"/>
                  <a:pt x="-5406" y="339701"/>
                  <a:pt x="32223" y="195391"/>
                </a:cubicBezTo>
                <a:cubicBezTo>
                  <a:pt x="31659" y="338290"/>
                  <a:pt x="58471" y="479119"/>
                  <a:pt x="85093" y="618443"/>
                </a:cubicBezTo>
                <a:cubicBezTo>
                  <a:pt x="96570" y="468019"/>
                  <a:pt x="123852" y="319381"/>
                  <a:pt x="166279" y="177047"/>
                </a:cubicBezTo>
                <a:cubicBezTo>
                  <a:pt x="150475" y="315336"/>
                  <a:pt x="151227" y="456165"/>
                  <a:pt x="168443" y="594172"/>
                </a:cubicBezTo>
                <a:cubicBezTo>
                  <a:pt x="233354" y="406212"/>
                  <a:pt x="266844" y="203106"/>
                  <a:pt x="266280" y="0"/>
                </a:cubicBezTo>
                <a:cubicBezTo>
                  <a:pt x="286318" y="192287"/>
                  <a:pt x="281614" y="388243"/>
                  <a:pt x="252357" y="578838"/>
                </a:cubicBezTo>
                <a:cubicBezTo>
                  <a:pt x="299770" y="507906"/>
                  <a:pt x="334766" y="425403"/>
                  <a:pt x="354616" y="338008"/>
                </a:cubicBezTo>
                <a:cubicBezTo>
                  <a:pt x="354804" y="441019"/>
                  <a:pt x="342292" y="544124"/>
                  <a:pt x="317456" y="642902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8580" name="Google Shape;18580;p39"/>
          <p:cNvGrpSpPr/>
          <p:nvPr/>
        </p:nvGrpSpPr>
        <p:grpSpPr>
          <a:xfrm>
            <a:off x="7984825" y="6427610"/>
            <a:ext cx="331396" cy="755767"/>
            <a:chOff x="7170984" y="4958832"/>
            <a:chExt cx="322579" cy="735659"/>
          </a:xfrm>
        </p:grpSpPr>
        <p:sp>
          <p:nvSpPr>
            <p:cNvPr id="18581" name="Google Shape;18581;p39"/>
            <p:cNvSpPr/>
            <p:nvPr/>
          </p:nvSpPr>
          <p:spPr>
            <a:xfrm>
              <a:off x="7170984" y="5222710"/>
              <a:ext cx="99557" cy="450803"/>
            </a:xfrm>
            <a:custGeom>
              <a:avLst/>
              <a:gdLst/>
              <a:ahLst/>
              <a:cxnLst/>
              <a:rect l="l" t="t" r="r" b="b"/>
              <a:pathLst>
                <a:path w="99557" h="450803" extrusionOk="0">
                  <a:moveTo>
                    <a:pt x="0" y="450803"/>
                  </a:moveTo>
                  <a:cubicBezTo>
                    <a:pt x="32362" y="301696"/>
                    <a:pt x="55033" y="151083"/>
                    <a:pt x="67921" y="0"/>
                  </a:cubicBezTo>
                  <a:cubicBezTo>
                    <a:pt x="93510" y="141958"/>
                    <a:pt x="103576" y="285797"/>
                    <a:pt x="98119" y="4292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82" name="Google Shape;18582;p39"/>
            <p:cNvSpPr/>
            <p:nvPr/>
          </p:nvSpPr>
          <p:spPr>
            <a:xfrm>
              <a:off x="7233167" y="4958832"/>
              <a:ext cx="176566" cy="735659"/>
            </a:xfrm>
            <a:custGeom>
              <a:avLst/>
              <a:gdLst/>
              <a:ahLst/>
              <a:cxnLst/>
              <a:rect l="l" t="t" r="r" b="b"/>
              <a:pathLst>
                <a:path w="176566" h="735659" extrusionOk="0">
                  <a:moveTo>
                    <a:pt x="0" y="735659"/>
                  </a:moveTo>
                  <a:cubicBezTo>
                    <a:pt x="74225" y="495206"/>
                    <a:pt x="117498" y="248073"/>
                    <a:pt x="128976" y="0"/>
                  </a:cubicBezTo>
                  <a:cubicBezTo>
                    <a:pt x="175824" y="228600"/>
                    <a:pt x="188148" y="461998"/>
                    <a:pt x="165664" y="69313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83" name="Google Shape;18583;p39"/>
            <p:cNvSpPr/>
            <p:nvPr/>
          </p:nvSpPr>
          <p:spPr>
            <a:xfrm>
              <a:off x="7351888" y="5150461"/>
              <a:ext cx="141675" cy="502826"/>
            </a:xfrm>
            <a:custGeom>
              <a:avLst/>
              <a:gdLst/>
              <a:ahLst/>
              <a:cxnLst/>
              <a:rect l="l" t="t" r="r" b="b"/>
              <a:pathLst>
                <a:path w="141675" h="502826" extrusionOk="0">
                  <a:moveTo>
                    <a:pt x="0" y="502826"/>
                  </a:moveTo>
                  <a:cubicBezTo>
                    <a:pt x="53622" y="336503"/>
                    <a:pt x="100941" y="168769"/>
                    <a:pt x="141676" y="0"/>
                  </a:cubicBezTo>
                  <a:cubicBezTo>
                    <a:pt x="136596" y="163595"/>
                    <a:pt x="131610" y="327284"/>
                    <a:pt x="126530" y="49087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584" name="Google Shape;18584;p39"/>
          <p:cNvSpPr/>
          <p:nvPr/>
        </p:nvSpPr>
        <p:spPr>
          <a:xfrm>
            <a:off x="8346178" y="6409354"/>
            <a:ext cx="364073" cy="660143"/>
          </a:xfrm>
          <a:custGeom>
            <a:avLst/>
            <a:gdLst/>
            <a:ahLst/>
            <a:cxnLst/>
            <a:rect l="l" t="t" r="r" b="b"/>
            <a:pathLst>
              <a:path w="354617" h="642996" extrusionOk="0">
                <a:moveTo>
                  <a:pt x="18489" y="642996"/>
                </a:moveTo>
                <a:cubicBezTo>
                  <a:pt x="-10204" y="495864"/>
                  <a:pt x="-5406" y="339701"/>
                  <a:pt x="32223" y="195391"/>
                </a:cubicBezTo>
                <a:cubicBezTo>
                  <a:pt x="31659" y="338290"/>
                  <a:pt x="58471" y="479119"/>
                  <a:pt x="85093" y="618443"/>
                </a:cubicBezTo>
                <a:cubicBezTo>
                  <a:pt x="96570" y="468019"/>
                  <a:pt x="123852" y="319381"/>
                  <a:pt x="166279" y="177047"/>
                </a:cubicBezTo>
                <a:cubicBezTo>
                  <a:pt x="150475" y="315336"/>
                  <a:pt x="151227" y="456165"/>
                  <a:pt x="168443" y="594172"/>
                </a:cubicBezTo>
                <a:cubicBezTo>
                  <a:pt x="233354" y="406212"/>
                  <a:pt x="266844" y="203106"/>
                  <a:pt x="266280" y="0"/>
                </a:cubicBezTo>
                <a:cubicBezTo>
                  <a:pt x="286318" y="192287"/>
                  <a:pt x="281614" y="388243"/>
                  <a:pt x="252357" y="578838"/>
                </a:cubicBezTo>
                <a:cubicBezTo>
                  <a:pt x="299770" y="507906"/>
                  <a:pt x="334766" y="425403"/>
                  <a:pt x="354616" y="338008"/>
                </a:cubicBezTo>
                <a:cubicBezTo>
                  <a:pt x="354804" y="441019"/>
                  <a:pt x="342292" y="544124"/>
                  <a:pt x="317456" y="642902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8585" name="Google Shape;18585;p39"/>
          <p:cNvGrpSpPr/>
          <p:nvPr/>
        </p:nvGrpSpPr>
        <p:grpSpPr>
          <a:xfrm>
            <a:off x="8678664" y="6303877"/>
            <a:ext cx="430105" cy="980879"/>
            <a:chOff x="7170984" y="4958832"/>
            <a:chExt cx="322579" cy="735659"/>
          </a:xfrm>
        </p:grpSpPr>
        <p:sp>
          <p:nvSpPr>
            <p:cNvPr id="18586" name="Google Shape;18586;p39"/>
            <p:cNvSpPr/>
            <p:nvPr/>
          </p:nvSpPr>
          <p:spPr>
            <a:xfrm>
              <a:off x="7170984" y="5222710"/>
              <a:ext cx="99557" cy="450803"/>
            </a:xfrm>
            <a:custGeom>
              <a:avLst/>
              <a:gdLst/>
              <a:ahLst/>
              <a:cxnLst/>
              <a:rect l="l" t="t" r="r" b="b"/>
              <a:pathLst>
                <a:path w="99557" h="450803" extrusionOk="0">
                  <a:moveTo>
                    <a:pt x="0" y="450803"/>
                  </a:moveTo>
                  <a:cubicBezTo>
                    <a:pt x="32362" y="301696"/>
                    <a:pt x="55033" y="151083"/>
                    <a:pt x="67921" y="0"/>
                  </a:cubicBezTo>
                  <a:cubicBezTo>
                    <a:pt x="93510" y="141958"/>
                    <a:pt x="103576" y="285797"/>
                    <a:pt x="98119" y="4292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87" name="Google Shape;18587;p39"/>
            <p:cNvSpPr/>
            <p:nvPr/>
          </p:nvSpPr>
          <p:spPr>
            <a:xfrm>
              <a:off x="7233167" y="4958832"/>
              <a:ext cx="176566" cy="735659"/>
            </a:xfrm>
            <a:custGeom>
              <a:avLst/>
              <a:gdLst/>
              <a:ahLst/>
              <a:cxnLst/>
              <a:rect l="l" t="t" r="r" b="b"/>
              <a:pathLst>
                <a:path w="176566" h="735659" extrusionOk="0">
                  <a:moveTo>
                    <a:pt x="0" y="735659"/>
                  </a:moveTo>
                  <a:cubicBezTo>
                    <a:pt x="74225" y="495206"/>
                    <a:pt x="117498" y="248073"/>
                    <a:pt x="128976" y="0"/>
                  </a:cubicBezTo>
                  <a:cubicBezTo>
                    <a:pt x="175824" y="228600"/>
                    <a:pt x="188148" y="461998"/>
                    <a:pt x="165664" y="69313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88" name="Google Shape;18588;p39"/>
            <p:cNvSpPr/>
            <p:nvPr/>
          </p:nvSpPr>
          <p:spPr>
            <a:xfrm>
              <a:off x="7351888" y="5150461"/>
              <a:ext cx="141675" cy="502826"/>
            </a:xfrm>
            <a:custGeom>
              <a:avLst/>
              <a:gdLst/>
              <a:ahLst/>
              <a:cxnLst/>
              <a:rect l="l" t="t" r="r" b="b"/>
              <a:pathLst>
                <a:path w="141675" h="502826" extrusionOk="0">
                  <a:moveTo>
                    <a:pt x="0" y="502826"/>
                  </a:moveTo>
                  <a:cubicBezTo>
                    <a:pt x="53622" y="336503"/>
                    <a:pt x="100941" y="168769"/>
                    <a:pt x="141676" y="0"/>
                  </a:cubicBezTo>
                  <a:cubicBezTo>
                    <a:pt x="136596" y="163595"/>
                    <a:pt x="131610" y="327284"/>
                    <a:pt x="126530" y="49087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8589" name="Google Shape;18589;p39"/>
          <p:cNvGrpSpPr/>
          <p:nvPr/>
        </p:nvGrpSpPr>
        <p:grpSpPr>
          <a:xfrm>
            <a:off x="9249125" y="6427610"/>
            <a:ext cx="331396" cy="755767"/>
            <a:chOff x="7170984" y="4958832"/>
            <a:chExt cx="322579" cy="735659"/>
          </a:xfrm>
        </p:grpSpPr>
        <p:sp>
          <p:nvSpPr>
            <p:cNvPr id="18590" name="Google Shape;18590;p39"/>
            <p:cNvSpPr/>
            <p:nvPr/>
          </p:nvSpPr>
          <p:spPr>
            <a:xfrm>
              <a:off x="7170984" y="5222710"/>
              <a:ext cx="99557" cy="450803"/>
            </a:xfrm>
            <a:custGeom>
              <a:avLst/>
              <a:gdLst/>
              <a:ahLst/>
              <a:cxnLst/>
              <a:rect l="l" t="t" r="r" b="b"/>
              <a:pathLst>
                <a:path w="99557" h="450803" extrusionOk="0">
                  <a:moveTo>
                    <a:pt x="0" y="450803"/>
                  </a:moveTo>
                  <a:cubicBezTo>
                    <a:pt x="32362" y="301696"/>
                    <a:pt x="55033" y="151083"/>
                    <a:pt x="67921" y="0"/>
                  </a:cubicBezTo>
                  <a:cubicBezTo>
                    <a:pt x="93510" y="141958"/>
                    <a:pt x="103576" y="285797"/>
                    <a:pt x="98119" y="4292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91" name="Google Shape;18591;p39"/>
            <p:cNvSpPr/>
            <p:nvPr/>
          </p:nvSpPr>
          <p:spPr>
            <a:xfrm>
              <a:off x="7233167" y="4958832"/>
              <a:ext cx="176566" cy="735659"/>
            </a:xfrm>
            <a:custGeom>
              <a:avLst/>
              <a:gdLst/>
              <a:ahLst/>
              <a:cxnLst/>
              <a:rect l="l" t="t" r="r" b="b"/>
              <a:pathLst>
                <a:path w="176566" h="735659" extrusionOk="0">
                  <a:moveTo>
                    <a:pt x="0" y="735659"/>
                  </a:moveTo>
                  <a:cubicBezTo>
                    <a:pt x="74225" y="495206"/>
                    <a:pt x="117498" y="248073"/>
                    <a:pt x="128976" y="0"/>
                  </a:cubicBezTo>
                  <a:cubicBezTo>
                    <a:pt x="175824" y="228600"/>
                    <a:pt x="188148" y="461998"/>
                    <a:pt x="165664" y="69313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92" name="Google Shape;18592;p39"/>
            <p:cNvSpPr/>
            <p:nvPr/>
          </p:nvSpPr>
          <p:spPr>
            <a:xfrm>
              <a:off x="7351888" y="5150461"/>
              <a:ext cx="141675" cy="502826"/>
            </a:xfrm>
            <a:custGeom>
              <a:avLst/>
              <a:gdLst/>
              <a:ahLst/>
              <a:cxnLst/>
              <a:rect l="l" t="t" r="r" b="b"/>
              <a:pathLst>
                <a:path w="141675" h="502826" extrusionOk="0">
                  <a:moveTo>
                    <a:pt x="0" y="502826"/>
                  </a:moveTo>
                  <a:cubicBezTo>
                    <a:pt x="53622" y="336503"/>
                    <a:pt x="100941" y="168769"/>
                    <a:pt x="141676" y="0"/>
                  </a:cubicBezTo>
                  <a:cubicBezTo>
                    <a:pt x="136596" y="163595"/>
                    <a:pt x="131610" y="327284"/>
                    <a:pt x="126530" y="49087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593" name="Google Shape;18593;p39"/>
          <p:cNvSpPr/>
          <p:nvPr/>
        </p:nvSpPr>
        <p:spPr>
          <a:xfrm>
            <a:off x="2177931" y="6201541"/>
            <a:ext cx="472823" cy="857328"/>
          </a:xfrm>
          <a:custGeom>
            <a:avLst/>
            <a:gdLst/>
            <a:ahLst/>
            <a:cxnLst/>
            <a:rect l="l" t="t" r="r" b="b"/>
            <a:pathLst>
              <a:path w="354617" h="642996" extrusionOk="0">
                <a:moveTo>
                  <a:pt x="18489" y="642996"/>
                </a:moveTo>
                <a:cubicBezTo>
                  <a:pt x="-10204" y="495864"/>
                  <a:pt x="-5406" y="339701"/>
                  <a:pt x="32223" y="195391"/>
                </a:cubicBezTo>
                <a:cubicBezTo>
                  <a:pt x="31659" y="338290"/>
                  <a:pt x="58471" y="479119"/>
                  <a:pt x="85093" y="618443"/>
                </a:cubicBezTo>
                <a:cubicBezTo>
                  <a:pt x="96570" y="468019"/>
                  <a:pt x="123852" y="319381"/>
                  <a:pt x="166279" y="177047"/>
                </a:cubicBezTo>
                <a:cubicBezTo>
                  <a:pt x="150475" y="315336"/>
                  <a:pt x="151227" y="456165"/>
                  <a:pt x="168443" y="594172"/>
                </a:cubicBezTo>
                <a:cubicBezTo>
                  <a:pt x="233354" y="406212"/>
                  <a:pt x="266844" y="203106"/>
                  <a:pt x="266280" y="0"/>
                </a:cubicBezTo>
                <a:cubicBezTo>
                  <a:pt x="286318" y="192287"/>
                  <a:pt x="281614" y="388243"/>
                  <a:pt x="252357" y="578838"/>
                </a:cubicBezTo>
                <a:cubicBezTo>
                  <a:pt x="299770" y="507906"/>
                  <a:pt x="334766" y="425403"/>
                  <a:pt x="354616" y="338008"/>
                </a:cubicBezTo>
                <a:cubicBezTo>
                  <a:pt x="354804" y="441019"/>
                  <a:pt x="342292" y="544124"/>
                  <a:pt x="317456" y="642902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94" name="Google Shape;18594;p39"/>
          <p:cNvSpPr/>
          <p:nvPr/>
        </p:nvSpPr>
        <p:spPr>
          <a:xfrm>
            <a:off x="11763065" y="6201541"/>
            <a:ext cx="472823" cy="857328"/>
          </a:xfrm>
          <a:custGeom>
            <a:avLst/>
            <a:gdLst/>
            <a:ahLst/>
            <a:cxnLst/>
            <a:rect l="l" t="t" r="r" b="b"/>
            <a:pathLst>
              <a:path w="354617" h="642996" extrusionOk="0">
                <a:moveTo>
                  <a:pt x="18489" y="642996"/>
                </a:moveTo>
                <a:cubicBezTo>
                  <a:pt x="-10204" y="495864"/>
                  <a:pt x="-5406" y="339701"/>
                  <a:pt x="32223" y="195391"/>
                </a:cubicBezTo>
                <a:cubicBezTo>
                  <a:pt x="31659" y="338290"/>
                  <a:pt x="58471" y="479119"/>
                  <a:pt x="85093" y="618443"/>
                </a:cubicBezTo>
                <a:cubicBezTo>
                  <a:pt x="96570" y="468019"/>
                  <a:pt x="123852" y="319381"/>
                  <a:pt x="166279" y="177047"/>
                </a:cubicBezTo>
                <a:cubicBezTo>
                  <a:pt x="150475" y="315336"/>
                  <a:pt x="151227" y="456165"/>
                  <a:pt x="168443" y="594172"/>
                </a:cubicBezTo>
                <a:cubicBezTo>
                  <a:pt x="233354" y="406212"/>
                  <a:pt x="266844" y="203106"/>
                  <a:pt x="266280" y="0"/>
                </a:cubicBezTo>
                <a:cubicBezTo>
                  <a:pt x="286318" y="192287"/>
                  <a:pt x="281614" y="388243"/>
                  <a:pt x="252357" y="578838"/>
                </a:cubicBezTo>
                <a:cubicBezTo>
                  <a:pt x="299770" y="507906"/>
                  <a:pt x="334766" y="425403"/>
                  <a:pt x="354616" y="338008"/>
                </a:cubicBezTo>
                <a:cubicBezTo>
                  <a:pt x="354804" y="441019"/>
                  <a:pt x="342292" y="544124"/>
                  <a:pt x="317456" y="642902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8595" name="Google Shape;18595;p39"/>
          <p:cNvGrpSpPr/>
          <p:nvPr/>
        </p:nvGrpSpPr>
        <p:grpSpPr>
          <a:xfrm rot="346775">
            <a:off x="6915681" y="5827595"/>
            <a:ext cx="614731" cy="2230197"/>
            <a:chOff x="252161" y="4136312"/>
            <a:chExt cx="461056" cy="1672676"/>
          </a:xfrm>
        </p:grpSpPr>
        <p:grpSp>
          <p:nvGrpSpPr>
            <p:cNvPr id="18596" name="Google Shape;18596;p39"/>
            <p:cNvGrpSpPr/>
            <p:nvPr/>
          </p:nvGrpSpPr>
          <p:grpSpPr>
            <a:xfrm>
              <a:off x="252161" y="4136312"/>
              <a:ext cx="356714" cy="775166"/>
              <a:chOff x="1702611" y="3223762"/>
              <a:chExt cx="356714" cy="775166"/>
            </a:xfrm>
          </p:grpSpPr>
          <p:sp>
            <p:nvSpPr>
              <p:cNvPr id="18597" name="Google Shape;18597;p39"/>
              <p:cNvSpPr/>
              <p:nvPr/>
            </p:nvSpPr>
            <p:spPr>
              <a:xfrm>
                <a:off x="1702611" y="3223762"/>
                <a:ext cx="91534" cy="142091"/>
              </a:xfrm>
              <a:custGeom>
                <a:avLst/>
                <a:gdLst/>
                <a:ahLst/>
                <a:cxnLst/>
                <a:rect l="l" t="t" r="r" b="b"/>
                <a:pathLst>
                  <a:path w="91534" h="142091" extrusionOk="0">
                    <a:moveTo>
                      <a:pt x="91534" y="137481"/>
                    </a:moveTo>
                    <a:cubicBezTo>
                      <a:pt x="80622" y="85929"/>
                      <a:pt x="60019" y="32213"/>
                      <a:pt x="22296" y="4743"/>
                    </a:cubicBezTo>
                    <a:cubicBezTo>
                      <a:pt x="15899" y="134"/>
                      <a:pt x="6491" y="-2971"/>
                      <a:pt x="3010" y="4461"/>
                    </a:cubicBezTo>
                    <a:cubicBezTo>
                      <a:pt x="1317" y="8035"/>
                      <a:pt x="1976" y="12833"/>
                      <a:pt x="3010" y="17067"/>
                    </a:cubicBezTo>
                    <a:cubicBezTo>
                      <a:pt x="8184" y="37387"/>
                      <a:pt x="22296" y="52721"/>
                      <a:pt x="35654" y="66832"/>
                    </a:cubicBezTo>
                    <a:cubicBezTo>
                      <a:pt x="25306" y="57048"/>
                      <a:pt x="11195" y="54320"/>
                      <a:pt x="0" y="59965"/>
                    </a:cubicBezTo>
                    <a:cubicBezTo>
                      <a:pt x="188" y="72853"/>
                      <a:pt x="10725" y="82354"/>
                      <a:pt x="20038" y="89221"/>
                    </a:cubicBezTo>
                    <a:cubicBezTo>
                      <a:pt x="43651" y="106813"/>
                      <a:pt x="67263" y="124499"/>
                      <a:pt x="90876" y="14209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98" name="Google Shape;18598;p39"/>
              <p:cNvSpPr/>
              <p:nvPr/>
            </p:nvSpPr>
            <p:spPr>
              <a:xfrm>
                <a:off x="1713457" y="3388168"/>
                <a:ext cx="106746" cy="68657"/>
              </a:xfrm>
              <a:custGeom>
                <a:avLst/>
                <a:gdLst/>
                <a:ahLst/>
                <a:cxnLst/>
                <a:rect l="l" t="t" r="r" b="b"/>
                <a:pathLst>
                  <a:path w="106746" h="68657" extrusionOk="0">
                    <a:moveTo>
                      <a:pt x="106746" y="46265"/>
                    </a:moveTo>
                    <a:cubicBezTo>
                      <a:pt x="80030" y="20018"/>
                      <a:pt x="47386" y="3649"/>
                      <a:pt x="14648" y="168"/>
                    </a:cubicBezTo>
                    <a:cubicBezTo>
                      <a:pt x="9097" y="-396"/>
                      <a:pt x="2324" y="168"/>
                      <a:pt x="443" y="6471"/>
                    </a:cubicBezTo>
                    <a:cubicBezTo>
                      <a:pt x="-2003" y="14562"/>
                      <a:pt x="6181" y="22275"/>
                      <a:pt x="12861" y="26133"/>
                    </a:cubicBezTo>
                    <a:cubicBezTo>
                      <a:pt x="24620" y="32718"/>
                      <a:pt x="36567" y="38738"/>
                      <a:pt x="48703" y="44007"/>
                    </a:cubicBezTo>
                    <a:cubicBezTo>
                      <a:pt x="39671" y="40338"/>
                      <a:pt x="29982" y="40808"/>
                      <a:pt x="21704" y="45229"/>
                    </a:cubicBezTo>
                    <a:cubicBezTo>
                      <a:pt x="17188" y="47676"/>
                      <a:pt x="12672" y="52662"/>
                      <a:pt x="13801" y="58965"/>
                    </a:cubicBezTo>
                    <a:cubicBezTo>
                      <a:pt x="15212" y="66773"/>
                      <a:pt x="23585" y="68748"/>
                      <a:pt x="29888" y="68654"/>
                    </a:cubicBezTo>
                    <a:cubicBezTo>
                      <a:pt x="55664" y="68278"/>
                      <a:pt x="81064" y="63668"/>
                      <a:pt x="105241" y="5510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99" name="Google Shape;18599;p39"/>
              <p:cNvSpPr/>
              <p:nvPr/>
            </p:nvSpPr>
            <p:spPr>
              <a:xfrm>
                <a:off x="1762050" y="3512829"/>
                <a:ext cx="93054" cy="76735"/>
              </a:xfrm>
              <a:custGeom>
                <a:avLst/>
                <a:gdLst/>
                <a:ahLst/>
                <a:cxnLst/>
                <a:rect l="l" t="t" r="r" b="b"/>
                <a:pathLst>
                  <a:path w="93054" h="76735" extrusionOk="0">
                    <a:moveTo>
                      <a:pt x="84494" y="3355"/>
                    </a:moveTo>
                    <a:cubicBezTo>
                      <a:pt x="61352" y="-4736"/>
                      <a:pt x="35670" y="3167"/>
                      <a:pt x="14126" y="12668"/>
                    </a:cubicBezTo>
                    <a:cubicBezTo>
                      <a:pt x="9423" y="14738"/>
                      <a:pt x="4625" y="17372"/>
                      <a:pt x="1897" y="22452"/>
                    </a:cubicBezTo>
                    <a:cubicBezTo>
                      <a:pt x="-831" y="27532"/>
                      <a:pt x="-831" y="35622"/>
                      <a:pt x="3308" y="39762"/>
                    </a:cubicBezTo>
                    <a:cubicBezTo>
                      <a:pt x="6318" y="42866"/>
                      <a:pt x="10364" y="43054"/>
                      <a:pt x="14126" y="43054"/>
                    </a:cubicBezTo>
                    <a:cubicBezTo>
                      <a:pt x="21841" y="43148"/>
                      <a:pt x="29555" y="43242"/>
                      <a:pt x="37175" y="43430"/>
                    </a:cubicBezTo>
                    <a:cubicBezTo>
                      <a:pt x="35105" y="49639"/>
                      <a:pt x="29931" y="53026"/>
                      <a:pt x="26638" y="58200"/>
                    </a:cubicBezTo>
                    <a:cubicBezTo>
                      <a:pt x="23346" y="63374"/>
                      <a:pt x="22781" y="73064"/>
                      <a:pt x="28050" y="75980"/>
                    </a:cubicBezTo>
                    <a:cubicBezTo>
                      <a:pt x="30872" y="77579"/>
                      <a:pt x="33976" y="76356"/>
                      <a:pt x="36704" y="74945"/>
                    </a:cubicBezTo>
                    <a:cubicBezTo>
                      <a:pt x="58247" y="63939"/>
                      <a:pt x="79696" y="47005"/>
                      <a:pt x="93055" y="2367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00" name="Google Shape;18600;p39"/>
              <p:cNvSpPr/>
              <p:nvPr/>
            </p:nvSpPr>
            <p:spPr>
              <a:xfrm>
                <a:off x="1795780" y="3618065"/>
                <a:ext cx="101375" cy="94655"/>
              </a:xfrm>
              <a:custGeom>
                <a:avLst/>
                <a:gdLst/>
                <a:ahLst/>
                <a:cxnLst/>
                <a:rect l="l" t="t" r="r" b="b"/>
                <a:pathLst>
                  <a:path w="101375" h="94655" extrusionOk="0">
                    <a:moveTo>
                      <a:pt x="88111" y="0"/>
                    </a:moveTo>
                    <a:cubicBezTo>
                      <a:pt x="62053" y="6115"/>
                      <a:pt x="38064" y="19473"/>
                      <a:pt x="13135" y="29822"/>
                    </a:cubicBezTo>
                    <a:cubicBezTo>
                      <a:pt x="5514" y="33020"/>
                      <a:pt x="-3611" y="42146"/>
                      <a:pt x="1469" y="50800"/>
                    </a:cubicBezTo>
                    <a:cubicBezTo>
                      <a:pt x="4009" y="55034"/>
                      <a:pt x="8713" y="56068"/>
                      <a:pt x="12758" y="56163"/>
                    </a:cubicBezTo>
                    <a:cubicBezTo>
                      <a:pt x="23953" y="56444"/>
                      <a:pt x="34959" y="53434"/>
                      <a:pt x="44555" y="47508"/>
                    </a:cubicBezTo>
                    <a:cubicBezTo>
                      <a:pt x="38723" y="55974"/>
                      <a:pt x="32984" y="64441"/>
                      <a:pt x="27152" y="72814"/>
                    </a:cubicBezTo>
                    <a:cubicBezTo>
                      <a:pt x="24517" y="76576"/>
                      <a:pt x="21789" y="81280"/>
                      <a:pt x="22824" y="86454"/>
                    </a:cubicBezTo>
                    <a:cubicBezTo>
                      <a:pt x="23953" y="91722"/>
                      <a:pt x="28939" y="94921"/>
                      <a:pt x="33172" y="94638"/>
                    </a:cubicBezTo>
                    <a:cubicBezTo>
                      <a:pt x="37405" y="94357"/>
                      <a:pt x="41169" y="91534"/>
                      <a:pt x="44555" y="88712"/>
                    </a:cubicBezTo>
                    <a:cubicBezTo>
                      <a:pt x="66286" y="70744"/>
                      <a:pt x="85477" y="48448"/>
                      <a:pt x="101376" y="2276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01" name="Google Shape;18601;p39"/>
              <p:cNvSpPr/>
              <p:nvPr/>
            </p:nvSpPr>
            <p:spPr>
              <a:xfrm>
                <a:off x="1844390" y="3744407"/>
                <a:ext cx="100744" cy="85722"/>
              </a:xfrm>
              <a:custGeom>
                <a:avLst/>
                <a:gdLst/>
                <a:ahLst/>
                <a:cxnLst/>
                <a:rect l="l" t="t" r="r" b="b"/>
                <a:pathLst>
                  <a:path w="100744" h="85722" extrusionOk="0">
                    <a:moveTo>
                      <a:pt x="90208" y="0"/>
                    </a:moveTo>
                    <a:cubicBezTo>
                      <a:pt x="62268" y="565"/>
                      <a:pt x="34798" y="8091"/>
                      <a:pt x="10057" y="22014"/>
                    </a:cubicBezTo>
                    <a:cubicBezTo>
                      <a:pt x="4224" y="25306"/>
                      <a:pt x="-2361" y="32268"/>
                      <a:pt x="838" y="39794"/>
                    </a:cubicBezTo>
                    <a:cubicBezTo>
                      <a:pt x="3190" y="45344"/>
                      <a:pt x="9211" y="46191"/>
                      <a:pt x="14102" y="46002"/>
                    </a:cubicBezTo>
                    <a:cubicBezTo>
                      <a:pt x="26614" y="45438"/>
                      <a:pt x="38938" y="42616"/>
                      <a:pt x="50603" y="37818"/>
                    </a:cubicBezTo>
                    <a:cubicBezTo>
                      <a:pt x="45053" y="45250"/>
                      <a:pt x="39408" y="52682"/>
                      <a:pt x="33858" y="60113"/>
                    </a:cubicBezTo>
                    <a:cubicBezTo>
                      <a:pt x="31129" y="63782"/>
                      <a:pt x="28213" y="67733"/>
                      <a:pt x="27460" y="72814"/>
                    </a:cubicBezTo>
                    <a:cubicBezTo>
                      <a:pt x="26708" y="77894"/>
                      <a:pt x="29060" y="84385"/>
                      <a:pt x="33199" y="85514"/>
                    </a:cubicBezTo>
                    <a:cubicBezTo>
                      <a:pt x="36116" y="86361"/>
                      <a:pt x="38938" y="84479"/>
                      <a:pt x="41384" y="82597"/>
                    </a:cubicBezTo>
                    <a:cubicBezTo>
                      <a:pt x="65184" y="63877"/>
                      <a:pt x="85504" y="38947"/>
                      <a:pt x="100744" y="969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02" name="Google Shape;18602;p39"/>
              <p:cNvSpPr/>
              <p:nvPr/>
            </p:nvSpPr>
            <p:spPr>
              <a:xfrm>
                <a:off x="1871617" y="3851370"/>
                <a:ext cx="91579" cy="92630"/>
              </a:xfrm>
              <a:custGeom>
                <a:avLst/>
                <a:gdLst/>
                <a:ahLst/>
                <a:cxnLst/>
                <a:rect l="l" t="t" r="r" b="b"/>
                <a:pathLst>
                  <a:path w="91579" h="92630" extrusionOk="0">
                    <a:moveTo>
                      <a:pt x="88851" y="0"/>
                    </a:moveTo>
                    <a:cubicBezTo>
                      <a:pt x="67496" y="2540"/>
                      <a:pt x="46612" y="8937"/>
                      <a:pt x="27327" y="19097"/>
                    </a:cubicBezTo>
                    <a:cubicBezTo>
                      <a:pt x="17167" y="24459"/>
                      <a:pt x="6631" y="32079"/>
                      <a:pt x="892" y="43180"/>
                    </a:cubicBezTo>
                    <a:cubicBezTo>
                      <a:pt x="-2024" y="48918"/>
                      <a:pt x="2679" y="56726"/>
                      <a:pt x="8230" y="55692"/>
                    </a:cubicBezTo>
                    <a:cubicBezTo>
                      <a:pt x="20930" y="53340"/>
                      <a:pt x="33159" y="49012"/>
                      <a:pt x="44637" y="42615"/>
                    </a:cubicBezTo>
                    <a:cubicBezTo>
                      <a:pt x="36828" y="52117"/>
                      <a:pt x="30431" y="63406"/>
                      <a:pt x="25822" y="75824"/>
                    </a:cubicBezTo>
                    <a:cubicBezTo>
                      <a:pt x="24599" y="79210"/>
                      <a:pt x="23470" y="83067"/>
                      <a:pt x="24599" y="86830"/>
                    </a:cubicBezTo>
                    <a:cubicBezTo>
                      <a:pt x="27421" y="96143"/>
                      <a:pt x="38522" y="92757"/>
                      <a:pt x="44448" y="87019"/>
                    </a:cubicBezTo>
                    <a:cubicBezTo>
                      <a:pt x="64298" y="67921"/>
                      <a:pt x="80385" y="43180"/>
                      <a:pt x="91579" y="1505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03" name="Google Shape;18603;p39"/>
              <p:cNvSpPr/>
              <p:nvPr/>
            </p:nvSpPr>
            <p:spPr>
              <a:xfrm>
                <a:off x="1803270" y="3267354"/>
                <a:ext cx="71520" cy="138950"/>
              </a:xfrm>
              <a:custGeom>
                <a:avLst/>
                <a:gdLst/>
                <a:ahLst/>
                <a:cxnLst/>
                <a:rect l="l" t="t" r="r" b="b"/>
                <a:pathLst>
                  <a:path w="71520" h="138950" extrusionOk="0">
                    <a:moveTo>
                      <a:pt x="0" y="126439"/>
                    </a:moveTo>
                    <a:cubicBezTo>
                      <a:pt x="659" y="93419"/>
                      <a:pt x="8749" y="66231"/>
                      <a:pt x="9407" y="33211"/>
                    </a:cubicBezTo>
                    <a:cubicBezTo>
                      <a:pt x="9596" y="24086"/>
                      <a:pt x="9878" y="14491"/>
                      <a:pt x="14017" y="7247"/>
                    </a:cubicBezTo>
                    <a:cubicBezTo>
                      <a:pt x="18156" y="98"/>
                      <a:pt x="27469" y="-2913"/>
                      <a:pt x="33114" y="3578"/>
                    </a:cubicBezTo>
                    <a:cubicBezTo>
                      <a:pt x="36407" y="7435"/>
                      <a:pt x="37441" y="13362"/>
                      <a:pt x="38194" y="18724"/>
                    </a:cubicBezTo>
                    <a:cubicBezTo>
                      <a:pt x="40452" y="35940"/>
                      <a:pt x="41393" y="53249"/>
                      <a:pt x="41110" y="70371"/>
                    </a:cubicBezTo>
                    <a:cubicBezTo>
                      <a:pt x="43274" y="62375"/>
                      <a:pt x="45626" y="53908"/>
                      <a:pt x="50988" y="48828"/>
                    </a:cubicBezTo>
                    <a:cubicBezTo>
                      <a:pt x="56350" y="43747"/>
                      <a:pt x="65664" y="43936"/>
                      <a:pt x="69709" y="51367"/>
                    </a:cubicBezTo>
                    <a:cubicBezTo>
                      <a:pt x="75259" y="61716"/>
                      <a:pt x="66981" y="73287"/>
                      <a:pt x="59361" y="79872"/>
                    </a:cubicBezTo>
                    <a:cubicBezTo>
                      <a:pt x="37724" y="98593"/>
                      <a:pt x="25682" y="120230"/>
                      <a:pt x="4045" y="13895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04" name="Google Shape;18604;p39"/>
              <p:cNvSpPr/>
              <p:nvPr/>
            </p:nvSpPr>
            <p:spPr>
              <a:xfrm>
                <a:off x="1831210" y="3385096"/>
                <a:ext cx="101317" cy="86683"/>
              </a:xfrm>
              <a:custGeom>
                <a:avLst/>
                <a:gdLst/>
                <a:ahLst/>
                <a:cxnLst/>
                <a:rect l="l" t="t" r="r" b="b"/>
                <a:pathLst>
                  <a:path w="101317" h="86683" extrusionOk="0">
                    <a:moveTo>
                      <a:pt x="0" y="69562"/>
                    </a:moveTo>
                    <a:cubicBezTo>
                      <a:pt x="11759" y="38048"/>
                      <a:pt x="37535" y="12272"/>
                      <a:pt x="65287" y="512"/>
                    </a:cubicBezTo>
                    <a:cubicBezTo>
                      <a:pt x="71966" y="-2310"/>
                      <a:pt x="78457" y="7098"/>
                      <a:pt x="75165" y="14811"/>
                    </a:cubicBezTo>
                    <a:cubicBezTo>
                      <a:pt x="71872" y="22243"/>
                      <a:pt x="67921" y="29205"/>
                      <a:pt x="63406" y="35413"/>
                    </a:cubicBezTo>
                    <a:cubicBezTo>
                      <a:pt x="75259" y="30334"/>
                      <a:pt x="88900" y="30428"/>
                      <a:pt x="101317" y="35790"/>
                    </a:cubicBezTo>
                    <a:cubicBezTo>
                      <a:pt x="98401" y="47267"/>
                      <a:pt x="87583" y="51594"/>
                      <a:pt x="78081" y="54511"/>
                    </a:cubicBezTo>
                    <a:cubicBezTo>
                      <a:pt x="57479" y="60813"/>
                      <a:pt x="28787" y="80381"/>
                      <a:pt x="8184" y="8668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05" name="Google Shape;18605;p39"/>
              <p:cNvSpPr/>
              <p:nvPr/>
            </p:nvSpPr>
            <p:spPr>
              <a:xfrm>
                <a:off x="1865547" y="3495329"/>
                <a:ext cx="106448" cy="62810"/>
              </a:xfrm>
              <a:custGeom>
                <a:avLst/>
                <a:gdLst/>
                <a:ahLst/>
                <a:cxnLst/>
                <a:rect l="l" t="t" r="r" b="b"/>
                <a:pathLst>
                  <a:path w="106448" h="62810" extrusionOk="0">
                    <a:moveTo>
                      <a:pt x="0" y="43808"/>
                    </a:moveTo>
                    <a:cubicBezTo>
                      <a:pt x="25776" y="18784"/>
                      <a:pt x="81656" y="-8497"/>
                      <a:pt x="96520" y="2510"/>
                    </a:cubicBezTo>
                    <a:cubicBezTo>
                      <a:pt x="101224" y="20760"/>
                      <a:pt x="83914" y="27157"/>
                      <a:pt x="73096" y="32425"/>
                    </a:cubicBezTo>
                    <a:cubicBezTo>
                      <a:pt x="76294" y="40234"/>
                      <a:pt x="84855" y="40234"/>
                      <a:pt x="91722" y="40421"/>
                    </a:cubicBezTo>
                    <a:cubicBezTo>
                      <a:pt x="98496" y="40610"/>
                      <a:pt x="107715" y="45972"/>
                      <a:pt x="106304" y="54156"/>
                    </a:cubicBezTo>
                    <a:cubicBezTo>
                      <a:pt x="105269" y="60365"/>
                      <a:pt x="98872" y="61682"/>
                      <a:pt x="93698" y="61776"/>
                    </a:cubicBezTo>
                    <a:cubicBezTo>
                      <a:pt x="67639" y="62435"/>
                      <a:pt x="30480" y="62059"/>
                      <a:pt x="4422" y="6281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06" name="Google Shape;18606;p39"/>
              <p:cNvSpPr/>
              <p:nvPr/>
            </p:nvSpPr>
            <p:spPr>
              <a:xfrm>
                <a:off x="1894146" y="3607368"/>
                <a:ext cx="105559" cy="61535"/>
              </a:xfrm>
              <a:custGeom>
                <a:avLst/>
                <a:gdLst/>
                <a:ahLst/>
                <a:cxnLst/>
                <a:rect l="l" t="t" r="r" b="b"/>
                <a:pathLst>
                  <a:path w="105559" h="61535" extrusionOk="0">
                    <a:moveTo>
                      <a:pt x="0" y="12768"/>
                    </a:moveTo>
                    <a:cubicBezTo>
                      <a:pt x="29351" y="3830"/>
                      <a:pt x="59925" y="-5013"/>
                      <a:pt x="90593" y="3360"/>
                    </a:cubicBezTo>
                    <a:cubicBezTo>
                      <a:pt x="94732" y="4489"/>
                      <a:pt x="99060" y="6182"/>
                      <a:pt x="102164" y="9945"/>
                    </a:cubicBezTo>
                    <a:cubicBezTo>
                      <a:pt x="105269" y="13802"/>
                      <a:pt x="106304" y="20482"/>
                      <a:pt x="103481" y="23962"/>
                    </a:cubicBezTo>
                    <a:cubicBezTo>
                      <a:pt x="101882" y="25844"/>
                      <a:pt x="99530" y="26314"/>
                      <a:pt x="97366" y="26784"/>
                    </a:cubicBezTo>
                    <a:cubicBezTo>
                      <a:pt x="86924" y="28854"/>
                      <a:pt x="76482" y="31018"/>
                      <a:pt x="66134" y="33087"/>
                    </a:cubicBezTo>
                    <a:cubicBezTo>
                      <a:pt x="79210" y="39955"/>
                      <a:pt x="92287" y="46916"/>
                      <a:pt x="105363" y="53784"/>
                    </a:cubicBezTo>
                    <a:cubicBezTo>
                      <a:pt x="106774" y="59428"/>
                      <a:pt x="100283" y="61874"/>
                      <a:pt x="95579" y="61498"/>
                    </a:cubicBezTo>
                    <a:cubicBezTo>
                      <a:pt x="66887" y="59334"/>
                      <a:pt x="38194" y="54631"/>
                      <a:pt x="9689" y="4729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07" name="Google Shape;18607;p39"/>
              <p:cNvSpPr/>
              <p:nvPr/>
            </p:nvSpPr>
            <p:spPr>
              <a:xfrm>
                <a:off x="1929988" y="3717057"/>
                <a:ext cx="104072" cy="60557"/>
              </a:xfrm>
              <a:custGeom>
                <a:avLst/>
                <a:gdLst/>
                <a:ahLst/>
                <a:cxnLst/>
                <a:rect l="l" t="t" r="r" b="b"/>
                <a:pathLst>
                  <a:path w="104072" h="60557" extrusionOk="0">
                    <a:moveTo>
                      <a:pt x="0" y="24904"/>
                    </a:moveTo>
                    <a:cubicBezTo>
                      <a:pt x="27375" y="1856"/>
                      <a:pt x="63500" y="-5576"/>
                      <a:pt x="97555" y="4208"/>
                    </a:cubicBezTo>
                    <a:cubicBezTo>
                      <a:pt x="104140" y="6089"/>
                      <a:pt x="106398" y="16813"/>
                      <a:pt x="101223" y="21517"/>
                    </a:cubicBezTo>
                    <a:cubicBezTo>
                      <a:pt x="98778" y="23681"/>
                      <a:pt x="96143" y="25469"/>
                      <a:pt x="93321" y="26785"/>
                    </a:cubicBezTo>
                    <a:cubicBezTo>
                      <a:pt x="87771" y="29325"/>
                      <a:pt x="87300" y="38827"/>
                      <a:pt x="92569" y="43342"/>
                    </a:cubicBezTo>
                    <a:lnTo>
                      <a:pt x="92569" y="43342"/>
                    </a:lnTo>
                    <a:cubicBezTo>
                      <a:pt x="98966" y="48705"/>
                      <a:pt x="96708" y="60558"/>
                      <a:pt x="89276" y="60558"/>
                    </a:cubicBezTo>
                    <a:cubicBezTo>
                      <a:pt x="83161" y="60558"/>
                      <a:pt x="76670" y="59053"/>
                      <a:pt x="70556" y="57548"/>
                    </a:cubicBezTo>
                    <a:cubicBezTo>
                      <a:pt x="47789" y="51715"/>
                      <a:pt x="25023" y="45882"/>
                      <a:pt x="2352" y="3995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08" name="Google Shape;18608;p39"/>
              <p:cNvSpPr/>
              <p:nvPr/>
            </p:nvSpPr>
            <p:spPr>
              <a:xfrm>
                <a:off x="1955294" y="3824502"/>
                <a:ext cx="102397" cy="68196"/>
              </a:xfrm>
              <a:custGeom>
                <a:avLst/>
                <a:gdLst/>
                <a:ahLst/>
                <a:cxnLst/>
                <a:rect l="l" t="t" r="r" b="b"/>
                <a:pathLst>
                  <a:path w="102397" h="68196" extrusionOk="0">
                    <a:moveTo>
                      <a:pt x="0" y="4101"/>
                    </a:moveTo>
                    <a:cubicBezTo>
                      <a:pt x="26435" y="-2578"/>
                      <a:pt x="54751" y="-1073"/>
                      <a:pt x="81750" y="8428"/>
                    </a:cubicBezTo>
                    <a:cubicBezTo>
                      <a:pt x="92098" y="12097"/>
                      <a:pt x="104892" y="22445"/>
                      <a:pt x="101976" y="34675"/>
                    </a:cubicBezTo>
                    <a:cubicBezTo>
                      <a:pt x="100000" y="42766"/>
                      <a:pt x="91910" y="45399"/>
                      <a:pt x="84949" y="44553"/>
                    </a:cubicBezTo>
                    <a:cubicBezTo>
                      <a:pt x="77987" y="43706"/>
                      <a:pt x="70932" y="40696"/>
                      <a:pt x="64064" y="41919"/>
                    </a:cubicBezTo>
                    <a:cubicBezTo>
                      <a:pt x="74507" y="49539"/>
                      <a:pt x="84854" y="57065"/>
                      <a:pt x="95297" y="64685"/>
                    </a:cubicBezTo>
                    <a:cubicBezTo>
                      <a:pt x="95862" y="68448"/>
                      <a:pt x="91158" y="68824"/>
                      <a:pt x="88241" y="67507"/>
                    </a:cubicBezTo>
                    <a:cubicBezTo>
                      <a:pt x="63782" y="56877"/>
                      <a:pt x="39229" y="46246"/>
                      <a:pt x="14769" y="3571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09" name="Google Shape;18609;p39"/>
              <p:cNvSpPr/>
              <p:nvPr/>
            </p:nvSpPr>
            <p:spPr>
              <a:xfrm>
                <a:off x="1980223" y="3921361"/>
                <a:ext cx="79102" cy="76601"/>
              </a:xfrm>
              <a:custGeom>
                <a:avLst/>
                <a:gdLst/>
                <a:ahLst/>
                <a:cxnLst/>
                <a:rect l="l" t="t" r="r" b="b"/>
                <a:pathLst>
                  <a:path w="79102" h="76601" extrusionOk="0">
                    <a:moveTo>
                      <a:pt x="0" y="0"/>
                    </a:moveTo>
                    <a:cubicBezTo>
                      <a:pt x="24742" y="9595"/>
                      <a:pt x="48260" y="25494"/>
                      <a:pt x="68580" y="46284"/>
                    </a:cubicBezTo>
                    <a:cubicBezTo>
                      <a:pt x="72437" y="50235"/>
                      <a:pt x="76294" y="54563"/>
                      <a:pt x="78176" y="60207"/>
                    </a:cubicBezTo>
                    <a:cubicBezTo>
                      <a:pt x="80057" y="65852"/>
                      <a:pt x="79117" y="73095"/>
                      <a:pt x="74977" y="75635"/>
                    </a:cubicBezTo>
                    <a:cubicBezTo>
                      <a:pt x="70274" y="78552"/>
                      <a:pt x="64347" y="74318"/>
                      <a:pt x="59737" y="70179"/>
                    </a:cubicBezTo>
                    <a:cubicBezTo>
                      <a:pt x="43651" y="55879"/>
                      <a:pt x="27846" y="40922"/>
                      <a:pt x="12418" y="2540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10" name="Google Shape;18610;p39"/>
              <p:cNvSpPr/>
              <p:nvPr/>
            </p:nvSpPr>
            <p:spPr>
              <a:xfrm>
                <a:off x="1949797" y="3939517"/>
                <a:ext cx="44161" cy="59411"/>
              </a:xfrm>
              <a:custGeom>
                <a:avLst/>
                <a:gdLst/>
                <a:ahLst/>
                <a:cxnLst/>
                <a:rect l="l" t="t" r="r" b="b"/>
                <a:pathLst>
                  <a:path w="44161" h="59411" extrusionOk="0">
                    <a:moveTo>
                      <a:pt x="44162" y="7337"/>
                    </a:moveTo>
                    <a:cubicBezTo>
                      <a:pt x="42656" y="26623"/>
                      <a:pt x="30615" y="40640"/>
                      <a:pt x="19232" y="52964"/>
                    </a:cubicBezTo>
                    <a:cubicBezTo>
                      <a:pt x="13870" y="58702"/>
                      <a:pt x="3804" y="63218"/>
                      <a:pt x="606" y="54657"/>
                    </a:cubicBezTo>
                    <a:cubicBezTo>
                      <a:pt x="-1088" y="50047"/>
                      <a:pt x="1076" y="45155"/>
                      <a:pt x="3334" y="41392"/>
                    </a:cubicBezTo>
                    <a:cubicBezTo>
                      <a:pt x="12553" y="25682"/>
                      <a:pt x="23654" y="11665"/>
                      <a:pt x="36165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8611" name="Google Shape;18611;p39"/>
            <p:cNvGrpSpPr/>
            <p:nvPr/>
          </p:nvGrpSpPr>
          <p:grpSpPr>
            <a:xfrm>
              <a:off x="331250" y="4256698"/>
              <a:ext cx="381967" cy="1552290"/>
              <a:chOff x="1781700" y="3344148"/>
              <a:chExt cx="381967" cy="1552290"/>
            </a:xfrm>
          </p:grpSpPr>
          <p:sp>
            <p:nvSpPr>
              <p:cNvPr id="18612" name="Google Shape;18612;p39"/>
              <p:cNvSpPr/>
              <p:nvPr/>
            </p:nvSpPr>
            <p:spPr>
              <a:xfrm>
                <a:off x="1858962" y="4450715"/>
                <a:ext cx="118721" cy="438667"/>
              </a:xfrm>
              <a:custGeom>
                <a:avLst/>
                <a:gdLst/>
                <a:ahLst/>
                <a:cxnLst/>
                <a:rect l="l" t="t" r="r" b="b"/>
                <a:pathLst>
                  <a:path w="118721" h="438667" extrusionOk="0">
                    <a:moveTo>
                      <a:pt x="34996" y="438667"/>
                    </a:moveTo>
                    <a:cubicBezTo>
                      <a:pt x="32268" y="291535"/>
                      <a:pt x="20602" y="145062"/>
                      <a:pt x="0" y="0"/>
                    </a:cubicBezTo>
                    <a:cubicBezTo>
                      <a:pt x="53246" y="128506"/>
                      <a:pt x="93039" y="262090"/>
                      <a:pt x="118721" y="39831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13" name="Google Shape;18613;p39"/>
              <p:cNvSpPr/>
              <p:nvPr/>
            </p:nvSpPr>
            <p:spPr>
              <a:xfrm>
                <a:off x="1913525" y="4176866"/>
                <a:ext cx="180810" cy="719572"/>
              </a:xfrm>
              <a:custGeom>
                <a:avLst/>
                <a:gdLst/>
                <a:ahLst/>
                <a:cxnLst/>
                <a:rect l="l" t="t" r="r" b="b"/>
                <a:pathLst>
                  <a:path w="180810" h="719572" extrusionOk="0">
                    <a:moveTo>
                      <a:pt x="40922" y="719573"/>
                    </a:moveTo>
                    <a:cubicBezTo>
                      <a:pt x="56350" y="477802"/>
                      <a:pt x="42615" y="236220"/>
                      <a:pt x="0" y="0"/>
                    </a:cubicBezTo>
                    <a:cubicBezTo>
                      <a:pt x="90875" y="205928"/>
                      <a:pt x="151742" y="423428"/>
                      <a:pt x="180810" y="64572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14" name="Google Shape;18614;p39"/>
              <p:cNvSpPr/>
              <p:nvPr/>
            </p:nvSpPr>
            <p:spPr>
              <a:xfrm>
                <a:off x="2052378" y="4330771"/>
                <a:ext cx="111289" cy="502731"/>
              </a:xfrm>
              <a:custGeom>
                <a:avLst/>
                <a:gdLst/>
                <a:ahLst/>
                <a:cxnLst/>
                <a:rect l="l" t="t" r="r" b="b"/>
                <a:pathLst>
                  <a:path w="111289" h="502731" extrusionOk="0">
                    <a:moveTo>
                      <a:pt x="0" y="502732"/>
                    </a:moveTo>
                    <a:cubicBezTo>
                      <a:pt x="12795" y="335092"/>
                      <a:pt x="19473" y="167358"/>
                      <a:pt x="20226" y="0"/>
                    </a:cubicBezTo>
                    <a:cubicBezTo>
                      <a:pt x="50612" y="155222"/>
                      <a:pt x="80904" y="310444"/>
                      <a:pt x="111290" y="46566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15" name="Google Shape;18615;p39"/>
              <p:cNvSpPr/>
              <p:nvPr/>
            </p:nvSpPr>
            <p:spPr>
              <a:xfrm>
                <a:off x="1781700" y="3344148"/>
                <a:ext cx="267953" cy="1295535"/>
              </a:xfrm>
              <a:custGeom>
                <a:avLst/>
                <a:gdLst/>
                <a:ahLst/>
                <a:cxnLst/>
                <a:rect l="l" t="t" r="r" b="b"/>
                <a:pathLst>
                  <a:path w="267953" h="1295535" extrusionOk="0">
                    <a:moveTo>
                      <a:pt x="251581" y="1293022"/>
                    </a:moveTo>
                    <a:cubicBezTo>
                      <a:pt x="264187" y="1206756"/>
                      <a:pt x="269267" y="1119644"/>
                      <a:pt x="267668" y="1032531"/>
                    </a:cubicBezTo>
                    <a:cubicBezTo>
                      <a:pt x="266068" y="945418"/>
                      <a:pt x="257978" y="858400"/>
                      <a:pt x="244714" y="772322"/>
                    </a:cubicBezTo>
                    <a:cubicBezTo>
                      <a:pt x="231449" y="686244"/>
                      <a:pt x="212823" y="601013"/>
                      <a:pt x="190150" y="516911"/>
                    </a:cubicBezTo>
                    <a:cubicBezTo>
                      <a:pt x="167479" y="432809"/>
                      <a:pt x="141138" y="351247"/>
                      <a:pt x="111975" y="269966"/>
                    </a:cubicBezTo>
                    <a:cubicBezTo>
                      <a:pt x="82906" y="189251"/>
                      <a:pt x="51203" y="109476"/>
                      <a:pt x="18089" y="30266"/>
                    </a:cubicBezTo>
                    <a:cubicBezTo>
                      <a:pt x="14138" y="20764"/>
                      <a:pt x="10093" y="11263"/>
                      <a:pt x="6048" y="1761"/>
                    </a:cubicBezTo>
                    <a:cubicBezTo>
                      <a:pt x="4354" y="-2190"/>
                      <a:pt x="-1384" y="1197"/>
                      <a:pt x="309" y="5148"/>
                    </a:cubicBezTo>
                    <a:cubicBezTo>
                      <a:pt x="33612" y="83794"/>
                      <a:pt x="65691" y="163098"/>
                      <a:pt x="95230" y="243250"/>
                    </a:cubicBezTo>
                    <a:cubicBezTo>
                      <a:pt x="124769" y="323495"/>
                      <a:pt x="151769" y="404681"/>
                      <a:pt x="175005" y="486901"/>
                    </a:cubicBezTo>
                    <a:cubicBezTo>
                      <a:pt x="198241" y="569122"/>
                      <a:pt x="217902" y="653036"/>
                      <a:pt x="232390" y="737609"/>
                    </a:cubicBezTo>
                    <a:cubicBezTo>
                      <a:pt x="246877" y="822181"/>
                      <a:pt x="256755" y="910611"/>
                      <a:pt x="260048" y="997912"/>
                    </a:cubicBezTo>
                    <a:cubicBezTo>
                      <a:pt x="263340" y="1085213"/>
                      <a:pt x="260236" y="1171666"/>
                      <a:pt x="249700" y="1257933"/>
                    </a:cubicBezTo>
                    <a:cubicBezTo>
                      <a:pt x="248289" y="1269033"/>
                      <a:pt x="246783" y="1280228"/>
                      <a:pt x="245184" y="1291329"/>
                    </a:cubicBezTo>
                    <a:cubicBezTo>
                      <a:pt x="244526" y="1295562"/>
                      <a:pt x="251017" y="1297350"/>
                      <a:pt x="251581" y="1293116"/>
                    </a:cubicBezTo>
                    <a:lnTo>
                      <a:pt x="251581" y="129311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8616" name="Google Shape;18616;p39"/>
          <p:cNvGrpSpPr/>
          <p:nvPr/>
        </p:nvGrpSpPr>
        <p:grpSpPr>
          <a:xfrm>
            <a:off x="6762225" y="6361561"/>
            <a:ext cx="331396" cy="755767"/>
            <a:chOff x="7170984" y="4958832"/>
            <a:chExt cx="322579" cy="735659"/>
          </a:xfrm>
        </p:grpSpPr>
        <p:sp>
          <p:nvSpPr>
            <p:cNvPr id="18617" name="Google Shape;18617;p39"/>
            <p:cNvSpPr/>
            <p:nvPr/>
          </p:nvSpPr>
          <p:spPr>
            <a:xfrm>
              <a:off x="7170984" y="5222710"/>
              <a:ext cx="99557" cy="450803"/>
            </a:xfrm>
            <a:custGeom>
              <a:avLst/>
              <a:gdLst/>
              <a:ahLst/>
              <a:cxnLst/>
              <a:rect l="l" t="t" r="r" b="b"/>
              <a:pathLst>
                <a:path w="99557" h="450803" extrusionOk="0">
                  <a:moveTo>
                    <a:pt x="0" y="450803"/>
                  </a:moveTo>
                  <a:cubicBezTo>
                    <a:pt x="32362" y="301696"/>
                    <a:pt x="55033" y="151083"/>
                    <a:pt x="67921" y="0"/>
                  </a:cubicBezTo>
                  <a:cubicBezTo>
                    <a:pt x="93510" y="141958"/>
                    <a:pt x="103576" y="285797"/>
                    <a:pt x="98119" y="4292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18" name="Google Shape;18618;p39"/>
            <p:cNvSpPr/>
            <p:nvPr/>
          </p:nvSpPr>
          <p:spPr>
            <a:xfrm>
              <a:off x="7233167" y="4958832"/>
              <a:ext cx="176566" cy="735659"/>
            </a:xfrm>
            <a:custGeom>
              <a:avLst/>
              <a:gdLst/>
              <a:ahLst/>
              <a:cxnLst/>
              <a:rect l="l" t="t" r="r" b="b"/>
              <a:pathLst>
                <a:path w="176566" h="735659" extrusionOk="0">
                  <a:moveTo>
                    <a:pt x="0" y="735659"/>
                  </a:moveTo>
                  <a:cubicBezTo>
                    <a:pt x="74225" y="495206"/>
                    <a:pt x="117498" y="248073"/>
                    <a:pt x="128976" y="0"/>
                  </a:cubicBezTo>
                  <a:cubicBezTo>
                    <a:pt x="175824" y="228600"/>
                    <a:pt x="188148" y="461998"/>
                    <a:pt x="165664" y="69313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19" name="Google Shape;18619;p39"/>
            <p:cNvSpPr/>
            <p:nvPr/>
          </p:nvSpPr>
          <p:spPr>
            <a:xfrm>
              <a:off x="7351888" y="5150461"/>
              <a:ext cx="141675" cy="502826"/>
            </a:xfrm>
            <a:custGeom>
              <a:avLst/>
              <a:gdLst/>
              <a:ahLst/>
              <a:cxnLst/>
              <a:rect l="l" t="t" r="r" b="b"/>
              <a:pathLst>
                <a:path w="141675" h="502826" extrusionOk="0">
                  <a:moveTo>
                    <a:pt x="0" y="502826"/>
                  </a:moveTo>
                  <a:cubicBezTo>
                    <a:pt x="53622" y="336503"/>
                    <a:pt x="100941" y="168769"/>
                    <a:pt x="141676" y="0"/>
                  </a:cubicBezTo>
                  <a:cubicBezTo>
                    <a:pt x="136596" y="163595"/>
                    <a:pt x="131610" y="327284"/>
                    <a:pt x="126530" y="49087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8620" name="Google Shape;18620;p39"/>
          <p:cNvGrpSpPr/>
          <p:nvPr/>
        </p:nvGrpSpPr>
        <p:grpSpPr>
          <a:xfrm>
            <a:off x="6387815" y="6050978"/>
            <a:ext cx="614768" cy="2020151"/>
            <a:chOff x="968240" y="3165490"/>
            <a:chExt cx="544492" cy="1789222"/>
          </a:xfrm>
        </p:grpSpPr>
        <p:sp>
          <p:nvSpPr>
            <p:cNvPr id="18621" name="Google Shape;18621;p39"/>
            <p:cNvSpPr/>
            <p:nvPr/>
          </p:nvSpPr>
          <p:spPr>
            <a:xfrm>
              <a:off x="1113027" y="3736359"/>
              <a:ext cx="176664" cy="1218353"/>
            </a:xfrm>
            <a:custGeom>
              <a:avLst/>
              <a:gdLst/>
              <a:ahLst/>
              <a:cxnLst/>
              <a:rect l="l" t="t" r="r" b="b"/>
              <a:pathLst>
                <a:path w="176664" h="1218353" extrusionOk="0">
                  <a:moveTo>
                    <a:pt x="62646" y="1218353"/>
                  </a:moveTo>
                  <a:cubicBezTo>
                    <a:pt x="-31145" y="826723"/>
                    <a:pt x="-19104" y="378648"/>
                    <a:pt x="95290" y="0"/>
                  </a:cubicBezTo>
                  <a:cubicBezTo>
                    <a:pt x="28121" y="394076"/>
                    <a:pt x="57567" y="824747"/>
                    <a:pt x="176664" y="118909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622" name="Google Shape;18622;p39"/>
            <p:cNvGrpSpPr/>
            <p:nvPr/>
          </p:nvGrpSpPr>
          <p:grpSpPr>
            <a:xfrm>
              <a:off x="968240" y="3660065"/>
              <a:ext cx="184573" cy="1014306"/>
              <a:chOff x="9252090" y="5565140"/>
              <a:chExt cx="184573" cy="1014306"/>
            </a:xfrm>
          </p:grpSpPr>
          <p:sp>
            <p:nvSpPr>
              <p:cNvPr id="18623" name="Google Shape;18623;p39"/>
              <p:cNvSpPr/>
              <p:nvPr/>
            </p:nvSpPr>
            <p:spPr>
              <a:xfrm>
                <a:off x="9252090" y="5565140"/>
                <a:ext cx="184573" cy="1014306"/>
              </a:xfrm>
              <a:custGeom>
                <a:avLst/>
                <a:gdLst/>
                <a:ahLst/>
                <a:cxnLst/>
                <a:rect l="l" t="t" r="r" b="b"/>
                <a:pathLst>
                  <a:path w="184573" h="1014306" extrusionOk="0">
                    <a:moveTo>
                      <a:pt x="0" y="0"/>
                    </a:moveTo>
                    <a:cubicBezTo>
                      <a:pt x="13171" y="88712"/>
                      <a:pt x="8279" y="148919"/>
                      <a:pt x="8373" y="215523"/>
                    </a:cubicBezTo>
                    <a:cubicBezTo>
                      <a:pt x="8561" y="331517"/>
                      <a:pt x="26247" y="491349"/>
                      <a:pt x="59737" y="648358"/>
                    </a:cubicBezTo>
                    <a:cubicBezTo>
                      <a:pt x="93228" y="805368"/>
                      <a:pt x="142899" y="954946"/>
                      <a:pt x="184573" y="1014307"/>
                    </a:cubicBezTo>
                    <a:cubicBezTo>
                      <a:pt x="169145" y="951277"/>
                      <a:pt x="155787" y="885143"/>
                      <a:pt x="145439" y="820890"/>
                    </a:cubicBezTo>
                    <a:cubicBezTo>
                      <a:pt x="127753" y="710824"/>
                      <a:pt x="119568" y="610070"/>
                      <a:pt x="104704" y="502355"/>
                    </a:cubicBezTo>
                    <a:cubicBezTo>
                      <a:pt x="83632" y="349391"/>
                      <a:pt x="48824" y="175542"/>
                      <a:pt x="7714" y="3113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24" name="Google Shape;18624;p39"/>
              <p:cNvSpPr/>
              <p:nvPr/>
            </p:nvSpPr>
            <p:spPr>
              <a:xfrm>
                <a:off x="9252814" y="5580135"/>
                <a:ext cx="181538" cy="985993"/>
              </a:xfrm>
              <a:custGeom>
                <a:avLst/>
                <a:gdLst/>
                <a:ahLst/>
                <a:cxnLst/>
                <a:rect l="l" t="t" r="r" b="b"/>
                <a:pathLst>
                  <a:path w="181538" h="985993" extrusionOk="0">
                    <a:moveTo>
                      <a:pt x="123" y="5230"/>
                    </a:moveTo>
                    <a:cubicBezTo>
                      <a:pt x="15833" y="77102"/>
                      <a:pt x="27122" y="149916"/>
                      <a:pt x="35871" y="223011"/>
                    </a:cubicBezTo>
                    <a:cubicBezTo>
                      <a:pt x="43397" y="286135"/>
                      <a:pt x="48477" y="349541"/>
                      <a:pt x="55344" y="412759"/>
                    </a:cubicBezTo>
                    <a:cubicBezTo>
                      <a:pt x="67668" y="527059"/>
                      <a:pt x="86953" y="640888"/>
                      <a:pt x="111789" y="753119"/>
                    </a:cubicBezTo>
                    <a:cubicBezTo>
                      <a:pt x="128910" y="830542"/>
                      <a:pt x="148948" y="907400"/>
                      <a:pt x="173125" y="983036"/>
                    </a:cubicBezTo>
                    <a:cubicBezTo>
                      <a:pt x="174819" y="988210"/>
                      <a:pt x="183003" y="986046"/>
                      <a:pt x="181310" y="980778"/>
                    </a:cubicBezTo>
                    <a:cubicBezTo>
                      <a:pt x="139917" y="851426"/>
                      <a:pt x="110190" y="718312"/>
                      <a:pt x="87800" y="584444"/>
                    </a:cubicBezTo>
                    <a:cubicBezTo>
                      <a:pt x="79051" y="531857"/>
                      <a:pt x="71337" y="479081"/>
                      <a:pt x="65316" y="426118"/>
                    </a:cubicBezTo>
                    <a:cubicBezTo>
                      <a:pt x="58449" y="365722"/>
                      <a:pt x="53745" y="305138"/>
                      <a:pt x="46877" y="244742"/>
                    </a:cubicBezTo>
                    <a:cubicBezTo>
                      <a:pt x="37753" y="163651"/>
                      <a:pt x="25805" y="82841"/>
                      <a:pt x="8307" y="3066"/>
                    </a:cubicBezTo>
                    <a:cubicBezTo>
                      <a:pt x="7178" y="-2296"/>
                      <a:pt x="-1100" y="-38"/>
                      <a:pt x="123" y="5324"/>
                    </a:cubicBezTo>
                    <a:lnTo>
                      <a:pt x="123" y="532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8625" name="Google Shape;18625;p39"/>
              <p:cNvGrpSpPr/>
              <p:nvPr/>
            </p:nvGrpSpPr>
            <p:grpSpPr>
              <a:xfrm>
                <a:off x="9254348" y="5576805"/>
                <a:ext cx="163500" cy="970656"/>
                <a:chOff x="9254348" y="5576805"/>
                <a:chExt cx="163500" cy="970656"/>
              </a:xfrm>
            </p:grpSpPr>
            <p:sp>
              <p:nvSpPr>
                <p:cNvPr id="18626" name="Google Shape;18626;p39"/>
                <p:cNvSpPr/>
                <p:nvPr/>
              </p:nvSpPr>
              <p:spPr>
                <a:xfrm>
                  <a:off x="9260557" y="5660437"/>
                  <a:ext cx="157291" cy="887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291" h="887024" extrusionOk="0">
                      <a:moveTo>
                        <a:pt x="30010" y="361527"/>
                      </a:moveTo>
                      <a:cubicBezTo>
                        <a:pt x="53904" y="538950"/>
                        <a:pt x="102164" y="740081"/>
                        <a:pt x="153905" y="877994"/>
                      </a:cubicBezTo>
                      <a:cubicBezTo>
                        <a:pt x="155034" y="880910"/>
                        <a:pt x="156163" y="883920"/>
                        <a:pt x="157292" y="887024"/>
                      </a:cubicBezTo>
                      <a:cubicBezTo>
                        <a:pt x="120226" y="815246"/>
                        <a:pt x="79963" y="687023"/>
                        <a:pt x="51364" y="553155"/>
                      </a:cubicBezTo>
                      <a:cubicBezTo>
                        <a:pt x="17874" y="396146"/>
                        <a:pt x="94" y="236220"/>
                        <a:pt x="0" y="120321"/>
                      </a:cubicBezTo>
                      <a:cubicBezTo>
                        <a:pt x="0" y="80433"/>
                        <a:pt x="1599" y="42804"/>
                        <a:pt x="188" y="0"/>
                      </a:cubicBezTo>
                      <a:cubicBezTo>
                        <a:pt x="7996" y="117687"/>
                        <a:pt x="12324" y="229635"/>
                        <a:pt x="30010" y="36162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627" name="Google Shape;18627;p39"/>
                <p:cNvSpPr/>
                <p:nvPr/>
              </p:nvSpPr>
              <p:spPr>
                <a:xfrm>
                  <a:off x="9254348" y="5576805"/>
                  <a:ext cx="1411" cy="17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7215" extrusionOk="0">
                      <a:moveTo>
                        <a:pt x="1035" y="13547"/>
                      </a:moveTo>
                      <a:lnTo>
                        <a:pt x="0" y="0"/>
                      </a:lnTo>
                      <a:lnTo>
                        <a:pt x="0" y="282"/>
                      </a:lnTo>
                      <a:cubicBezTo>
                        <a:pt x="564" y="5927"/>
                        <a:pt x="1035" y="11571"/>
                        <a:pt x="1411" y="17216"/>
                      </a:cubicBezTo>
                      <a:cubicBezTo>
                        <a:pt x="1317" y="15993"/>
                        <a:pt x="1129" y="14770"/>
                        <a:pt x="941" y="1354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sp>
          <p:nvSpPr>
            <p:cNvPr id="18628" name="Google Shape;18628;p39"/>
            <p:cNvSpPr/>
            <p:nvPr/>
          </p:nvSpPr>
          <p:spPr>
            <a:xfrm>
              <a:off x="1092745" y="3419461"/>
              <a:ext cx="189042" cy="1195588"/>
            </a:xfrm>
            <a:custGeom>
              <a:avLst/>
              <a:gdLst/>
              <a:ahLst/>
              <a:cxnLst/>
              <a:rect l="l" t="t" r="r" b="b"/>
              <a:pathLst>
                <a:path w="189042" h="1195588" extrusionOk="0">
                  <a:moveTo>
                    <a:pt x="83776" y="1189717"/>
                  </a:moveTo>
                  <a:cubicBezTo>
                    <a:pt x="61198" y="1110036"/>
                    <a:pt x="43324" y="1029132"/>
                    <a:pt x="30718" y="947288"/>
                  </a:cubicBezTo>
                  <a:cubicBezTo>
                    <a:pt x="17830" y="864032"/>
                    <a:pt x="10492" y="779930"/>
                    <a:pt x="9457" y="695734"/>
                  </a:cubicBezTo>
                  <a:cubicBezTo>
                    <a:pt x="8422" y="611537"/>
                    <a:pt x="13502" y="531292"/>
                    <a:pt x="25826" y="450012"/>
                  </a:cubicBezTo>
                  <a:cubicBezTo>
                    <a:pt x="37397" y="373812"/>
                    <a:pt x="55177" y="298365"/>
                    <a:pt x="80389" y="225457"/>
                  </a:cubicBezTo>
                  <a:cubicBezTo>
                    <a:pt x="104190" y="156595"/>
                    <a:pt x="134670" y="89896"/>
                    <a:pt x="173899" y="28466"/>
                  </a:cubicBezTo>
                  <a:cubicBezTo>
                    <a:pt x="178508" y="21222"/>
                    <a:pt x="183306" y="13978"/>
                    <a:pt x="188198" y="6829"/>
                  </a:cubicBezTo>
                  <a:cubicBezTo>
                    <a:pt x="191678" y="1843"/>
                    <a:pt x="183494" y="-2861"/>
                    <a:pt x="180107" y="2125"/>
                  </a:cubicBezTo>
                  <a:cubicBezTo>
                    <a:pt x="139185" y="61674"/>
                    <a:pt x="107012" y="126961"/>
                    <a:pt x="81612" y="194601"/>
                  </a:cubicBezTo>
                  <a:cubicBezTo>
                    <a:pt x="54236" y="267320"/>
                    <a:pt x="34669" y="342862"/>
                    <a:pt x="21405" y="419438"/>
                  </a:cubicBezTo>
                  <a:cubicBezTo>
                    <a:pt x="7482" y="499871"/>
                    <a:pt x="708" y="581339"/>
                    <a:pt x="50" y="662995"/>
                  </a:cubicBezTo>
                  <a:cubicBezTo>
                    <a:pt x="-609" y="747756"/>
                    <a:pt x="5318" y="832517"/>
                    <a:pt x="16795" y="916525"/>
                  </a:cubicBezTo>
                  <a:cubicBezTo>
                    <a:pt x="28272" y="1000533"/>
                    <a:pt x="44923" y="1081813"/>
                    <a:pt x="66560" y="1162717"/>
                  </a:cubicBezTo>
                  <a:cubicBezTo>
                    <a:pt x="69194" y="1172595"/>
                    <a:pt x="71922" y="1182379"/>
                    <a:pt x="74650" y="1192256"/>
                  </a:cubicBezTo>
                  <a:cubicBezTo>
                    <a:pt x="76250" y="1198089"/>
                    <a:pt x="85375" y="1195643"/>
                    <a:pt x="83682" y="1189717"/>
                  </a:cubicBezTo>
                  <a:lnTo>
                    <a:pt x="83682" y="118971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629" name="Google Shape;18629;p39"/>
            <p:cNvGrpSpPr/>
            <p:nvPr/>
          </p:nvGrpSpPr>
          <p:grpSpPr>
            <a:xfrm>
              <a:off x="1023831" y="3165490"/>
              <a:ext cx="488901" cy="488685"/>
              <a:chOff x="4007681" y="3165490"/>
              <a:chExt cx="488901" cy="488685"/>
            </a:xfrm>
          </p:grpSpPr>
          <p:grpSp>
            <p:nvGrpSpPr>
              <p:cNvPr id="18630" name="Google Shape;18630;p39"/>
              <p:cNvGrpSpPr/>
              <p:nvPr/>
            </p:nvGrpSpPr>
            <p:grpSpPr>
              <a:xfrm>
                <a:off x="4007681" y="3165490"/>
                <a:ext cx="488901" cy="488685"/>
                <a:chOff x="9307681" y="5070565"/>
                <a:chExt cx="488901" cy="488685"/>
              </a:xfrm>
            </p:grpSpPr>
            <p:sp>
              <p:nvSpPr>
                <p:cNvPr id="18631" name="Google Shape;18631;p39"/>
                <p:cNvSpPr/>
                <p:nvPr/>
              </p:nvSpPr>
              <p:spPr>
                <a:xfrm>
                  <a:off x="9351548" y="5169592"/>
                  <a:ext cx="394708" cy="3142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708" h="314259" extrusionOk="0">
                      <a:moveTo>
                        <a:pt x="191890" y="117934"/>
                      </a:moveTo>
                      <a:cubicBezTo>
                        <a:pt x="239209" y="64218"/>
                        <a:pt x="301204" y="23672"/>
                        <a:pt x="369125" y="2223"/>
                      </a:cubicBezTo>
                      <a:cubicBezTo>
                        <a:pt x="376934" y="-223"/>
                        <a:pt x="386717" y="-1916"/>
                        <a:pt x="391985" y="4199"/>
                      </a:cubicBezTo>
                      <a:cubicBezTo>
                        <a:pt x="399041" y="12384"/>
                        <a:pt x="391045" y="24707"/>
                        <a:pt x="383236" y="32327"/>
                      </a:cubicBezTo>
                      <a:cubicBezTo>
                        <a:pt x="344384" y="70239"/>
                        <a:pt x="301580" y="104670"/>
                        <a:pt x="253603" y="129788"/>
                      </a:cubicBezTo>
                      <a:cubicBezTo>
                        <a:pt x="237327" y="138348"/>
                        <a:pt x="220206" y="145968"/>
                        <a:pt x="206001" y="157728"/>
                      </a:cubicBezTo>
                      <a:cubicBezTo>
                        <a:pt x="195559" y="166383"/>
                        <a:pt x="186904" y="177107"/>
                        <a:pt x="177967" y="187361"/>
                      </a:cubicBezTo>
                      <a:cubicBezTo>
                        <a:pt x="138079" y="233551"/>
                        <a:pt x="91325" y="273815"/>
                        <a:pt x="39772" y="306365"/>
                      </a:cubicBezTo>
                      <a:cubicBezTo>
                        <a:pt x="26978" y="314361"/>
                        <a:pt x="5905" y="319535"/>
                        <a:pt x="826" y="305424"/>
                      </a:cubicBezTo>
                      <a:cubicBezTo>
                        <a:pt x="-1244" y="299686"/>
                        <a:pt x="919" y="293289"/>
                        <a:pt x="3554" y="287832"/>
                      </a:cubicBezTo>
                      <a:cubicBezTo>
                        <a:pt x="21428" y="249450"/>
                        <a:pt x="58116" y="223862"/>
                        <a:pt x="93112" y="200155"/>
                      </a:cubicBezTo>
                      <a:cubicBezTo>
                        <a:pt x="123028" y="179930"/>
                        <a:pt x="152943" y="159609"/>
                        <a:pt x="182953" y="139384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632" name="Google Shape;18632;p39"/>
                <p:cNvSpPr/>
                <p:nvPr/>
              </p:nvSpPr>
              <p:spPr>
                <a:xfrm>
                  <a:off x="9399099" y="5116691"/>
                  <a:ext cx="306871" cy="3949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871" h="394972" extrusionOk="0">
                      <a:moveTo>
                        <a:pt x="192599" y="191814"/>
                      </a:moveTo>
                      <a:cubicBezTo>
                        <a:pt x="245280" y="239039"/>
                        <a:pt x="284603" y="301128"/>
                        <a:pt x="304829" y="369238"/>
                      </a:cubicBezTo>
                      <a:cubicBezTo>
                        <a:pt x="307181" y="377046"/>
                        <a:pt x="308686" y="386830"/>
                        <a:pt x="302477" y="392192"/>
                      </a:cubicBezTo>
                      <a:cubicBezTo>
                        <a:pt x="294198" y="399341"/>
                        <a:pt x="282063" y="391345"/>
                        <a:pt x="274631" y="383537"/>
                      </a:cubicBezTo>
                      <a:cubicBezTo>
                        <a:pt x="237472" y="344684"/>
                        <a:pt x="203981" y="301881"/>
                        <a:pt x="179710" y="253809"/>
                      </a:cubicBezTo>
                      <a:cubicBezTo>
                        <a:pt x="171432" y="237440"/>
                        <a:pt x="164188" y="220413"/>
                        <a:pt x="152711" y="206113"/>
                      </a:cubicBezTo>
                      <a:cubicBezTo>
                        <a:pt x="144244" y="195671"/>
                        <a:pt x="133802" y="187016"/>
                        <a:pt x="123642" y="178174"/>
                      </a:cubicBezTo>
                      <a:cubicBezTo>
                        <a:pt x="78298" y="138380"/>
                        <a:pt x="38975" y="91625"/>
                        <a:pt x="7460" y="39979"/>
                      </a:cubicBezTo>
                      <a:cubicBezTo>
                        <a:pt x="-347" y="27184"/>
                        <a:pt x="-5051" y="6017"/>
                        <a:pt x="9060" y="844"/>
                      </a:cubicBezTo>
                      <a:cubicBezTo>
                        <a:pt x="14798" y="-1226"/>
                        <a:pt x="21101" y="844"/>
                        <a:pt x="26558" y="3478"/>
                      </a:cubicBezTo>
                      <a:cubicBezTo>
                        <a:pt x="64469" y="21257"/>
                        <a:pt x="89305" y="57947"/>
                        <a:pt x="112353" y="93036"/>
                      </a:cubicBezTo>
                      <a:cubicBezTo>
                        <a:pt x="132015" y="122951"/>
                        <a:pt x="151676" y="152961"/>
                        <a:pt x="171338" y="182877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633" name="Google Shape;18633;p39"/>
                <p:cNvSpPr/>
                <p:nvPr/>
              </p:nvSpPr>
              <p:spPr>
                <a:xfrm>
                  <a:off x="9504740" y="5070565"/>
                  <a:ext cx="104847" cy="488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47" h="488685" extrusionOk="0">
                      <a:moveTo>
                        <a:pt x="79244" y="267856"/>
                      </a:moveTo>
                      <a:cubicBezTo>
                        <a:pt x="82254" y="339070"/>
                        <a:pt x="65509" y="411225"/>
                        <a:pt x="31172" y="474067"/>
                      </a:cubicBezTo>
                      <a:cubicBezTo>
                        <a:pt x="27221" y="481216"/>
                        <a:pt x="21294" y="489307"/>
                        <a:pt x="13204" y="488648"/>
                      </a:cubicBezTo>
                      <a:cubicBezTo>
                        <a:pt x="2385" y="487801"/>
                        <a:pt x="-343" y="473408"/>
                        <a:pt x="33" y="462589"/>
                      </a:cubicBezTo>
                      <a:cubicBezTo>
                        <a:pt x="1821" y="408497"/>
                        <a:pt x="8970" y="354122"/>
                        <a:pt x="26280" y="302663"/>
                      </a:cubicBezTo>
                      <a:cubicBezTo>
                        <a:pt x="32207" y="285166"/>
                        <a:pt x="39262" y="267856"/>
                        <a:pt x="41426" y="249606"/>
                      </a:cubicBezTo>
                      <a:cubicBezTo>
                        <a:pt x="43025" y="236153"/>
                        <a:pt x="41802" y="222513"/>
                        <a:pt x="41143" y="208966"/>
                      </a:cubicBezTo>
                      <a:cubicBezTo>
                        <a:pt x="37945" y="148288"/>
                        <a:pt x="43872" y="86952"/>
                        <a:pt x="58642" y="27873"/>
                      </a:cubicBezTo>
                      <a:cubicBezTo>
                        <a:pt x="62310" y="13198"/>
                        <a:pt x="74069" y="-5147"/>
                        <a:pt x="87522" y="1344"/>
                      </a:cubicBezTo>
                      <a:cubicBezTo>
                        <a:pt x="92978" y="3978"/>
                        <a:pt x="95801" y="9999"/>
                        <a:pt x="97776" y="15738"/>
                      </a:cubicBezTo>
                      <a:cubicBezTo>
                        <a:pt x="111417" y="55531"/>
                        <a:pt x="102668" y="99275"/>
                        <a:pt x="93731" y="140668"/>
                      </a:cubicBezTo>
                      <a:cubicBezTo>
                        <a:pt x="86111" y="175946"/>
                        <a:pt x="78491" y="211318"/>
                        <a:pt x="70871" y="246596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634" name="Google Shape;18634;p39"/>
                <p:cNvSpPr/>
                <p:nvPr/>
              </p:nvSpPr>
              <p:spPr>
                <a:xfrm>
                  <a:off x="9307681" y="5279823"/>
                  <a:ext cx="488901" cy="81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901" h="81533" extrusionOk="0">
                      <a:moveTo>
                        <a:pt x="222210" y="67912"/>
                      </a:moveTo>
                      <a:cubicBezTo>
                        <a:pt x="151466" y="75249"/>
                        <a:pt x="79029" y="62737"/>
                        <a:pt x="15247" y="32163"/>
                      </a:cubicBezTo>
                      <a:cubicBezTo>
                        <a:pt x="7909" y="28682"/>
                        <a:pt x="-275" y="23226"/>
                        <a:pt x="7" y="15042"/>
                      </a:cubicBezTo>
                      <a:cubicBezTo>
                        <a:pt x="383" y="4223"/>
                        <a:pt x="14588" y="554"/>
                        <a:pt x="25407" y="272"/>
                      </a:cubicBezTo>
                      <a:cubicBezTo>
                        <a:pt x="79311" y="-1139"/>
                        <a:pt x="133686" y="2718"/>
                        <a:pt x="185521" y="16923"/>
                      </a:cubicBezTo>
                      <a:cubicBezTo>
                        <a:pt x="203113" y="21721"/>
                        <a:pt x="220610" y="27836"/>
                        <a:pt x="238955" y="28871"/>
                      </a:cubicBezTo>
                      <a:cubicBezTo>
                        <a:pt x="252407" y="29623"/>
                        <a:pt x="265954" y="27648"/>
                        <a:pt x="279313" y="26143"/>
                      </a:cubicBezTo>
                      <a:cubicBezTo>
                        <a:pt x="339614" y="19275"/>
                        <a:pt x="400762" y="21439"/>
                        <a:pt x="460217" y="32727"/>
                      </a:cubicBezTo>
                      <a:cubicBezTo>
                        <a:pt x="474893" y="35550"/>
                        <a:pt x="493708" y="46181"/>
                        <a:pt x="487781" y="60103"/>
                      </a:cubicBezTo>
                      <a:cubicBezTo>
                        <a:pt x="485429" y="65748"/>
                        <a:pt x="479502" y="68946"/>
                        <a:pt x="473858" y="71298"/>
                      </a:cubicBezTo>
                      <a:cubicBezTo>
                        <a:pt x="434817" y="87385"/>
                        <a:pt x="390885" y="81270"/>
                        <a:pt x="349492" y="74779"/>
                      </a:cubicBezTo>
                      <a:cubicBezTo>
                        <a:pt x="314026" y="69228"/>
                        <a:pt x="278655" y="63772"/>
                        <a:pt x="243188" y="58222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635" name="Google Shape;18635;p39"/>
                <p:cNvSpPr/>
                <p:nvPr/>
              </p:nvSpPr>
              <p:spPr>
                <a:xfrm>
                  <a:off x="9310690" y="5247183"/>
                  <a:ext cx="468270" cy="1613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70" h="161368" extrusionOk="0">
                      <a:moveTo>
                        <a:pt x="243001" y="42602"/>
                      </a:moveTo>
                      <a:cubicBezTo>
                        <a:pt x="305843" y="10429"/>
                        <a:pt x="377433" y="-4153"/>
                        <a:pt x="447425" y="1021"/>
                      </a:cubicBezTo>
                      <a:cubicBezTo>
                        <a:pt x="455421" y="1586"/>
                        <a:pt x="465016" y="3655"/>
                        <a:pt x="467650" y="11275"/>
                      </a:cubicBezTo>
                      <a:cubicBezTo>
                        <a:pt x="471131" y="21435"/>
                        <a:pt x="459277" y="29902"/>
                        <a:pt x="449400" y="34041"/>
                      </a:cubicBezTo>
                      <a:cubicBezTo>
                        <a:pt x="400011" y="54738"/>
                        <a:pt x="348270" y="70730"/>
                        <a:pt x="295212" y="76280"/>
                      </a:cubicBezTo>
                      <a:cubicBezTo>
                        <a:pt x="277150" y="78162"/>
                        <a:pt x="258806" y="78914"/>
                        <a:pt x="241496" y="84465"/>
                      </a:cubicBezTo>
                      <a:cubicBezTo>
                        <a:pt x="228702" y="88604"/>
                        <a:pt x="216943" y="95284"/>
                        <a:pt x="205090" y="101492"/>
                      </a:cubicBezTo>
                      <a:cubicBezTo>
                        <a:pt x="151749" y="129433"/>
                        <a:pt x="94270" y="149470"/>
                        <a:pt x="35285" y="160477"/>
                      </a:cubicBezTo>
                      <a:cubicBezTo>
                        <a:pt x="20704" y="163205"/>
                        <a:pt x="-463" y="160100"/>
                        <a:pt x="8" y="145237"/>
                      </a:cubicBezTo>
                      <a:cubicBezTo>
                        <a:pt x="196" y="139216"/>
                        <a:pt x="4524" y="134136"/>
                        <a:pt x="8945" y="129997"/>
                      </a:cubicBezTo>
                      <a:cubicBezTo>
                        <a:pt x="39331" y="101210"/>
                        <a:pt x="82229" y="91050"/>
                        <a:pt x="122869" y="82113"/>
                      </a:cubicBezTo>
                      <a:cubicBezTo>
                        <a:pt x="157676" y="74399"/>
                        <a:pt x="192389" y="66779"/>
                        <a:pt x="227197" y="59065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636" name="Google Shape;18636;p39"/>
                <p:cNvSpPr/>
                <p:nvPr/>
              </p:nvSpPr>
              <p:spPr>
                <a:xfrm>
                  <a:off x="9456761" y="5089005"/>
                  <a:ext cx="188654" cy="4569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654" h="456909" extrusionOk="0">
                      <a:moveTo>
                        <a:pt x="133150" y="233988"/>
                      </a:moveTo>
                      <a:cubicBezTo>
                        <a:pt x="169462" y="293913"/>
                        <a:pt x="188841" y="364186"/>
                        <a:pt x="188653" y="434741"/>
                      </a:cubicBezTo>
                      <a:cubicBezTo>
                        <a:pt x="188653" y="442832"/>
                        <a:pt x="187242" y="452616"/>
                        <a:pt x="179904" y="455908"/>
                      </a:cubicBezTo>
                      <a:cubicBezTo>
                        <a:pt x="170121" y="460330"/>
                        <a:pt x="160901" y="449229"/>
                        <a:pt x="156010" y="439728"/>
                      </a:cubicBezTo>
                      <a:cubicBezTo>
                        <a:pt x="132021" y="392220"/>
                        <a:pt x="112548" y="341890"/>
                        <a:pt x="103422" y="289303"/>
                      </a:cubicBezTo>
                      <a:cubicBezTo>
                        <a:pt x="100317" y="271429"/>
                        <a:pt x="98342" y="253084"/>
                        <a:pt x="91569" y="236245"/>
                      </a:cubicBezTo>
                      <a:cubicBezTo>
                        <a:pt x="86583" y="223828"/>
                        <a:pt x="79151" y="212727"/>
                        <a:pt x="72095" y="201344"/>
                      </a:cubicBezTo>
                      <a:cubicBezTo>
                        <a:pt x="40581" y="150544"/>
                        <a:pt x="16780" y="94852"/>
                        <a:pt x="1728" y="36714"/>
                      </a:cubicBezTo>
                      <a:cubicBezTo>
                        <a:pt x="-2035" y="22321"/>
                        <a:pt x="-436" y="872"/>
                        <a:pt x="14428" y="25"/>
                      </a:cubicBezTo>
                      <a:cubicBezTo>
                        <a:pt x="20449" y="-351"/>
                        <a:pt x="25811" y="3506"/>
                        <a:pt x="30233" y="7551"/>
                      </a:cubicBezTo>
                      <a:cubicBezTo>
                        <a:pt x="60995" y="35303"/>
                        <a:pt x="73977" y="77354"/>
                        <a:pt x="85736" y="117241"/>
                      </a:cubicBezTo>
                      <a:cubicBezTo>
                        <a:pt x="95802" y="151296"/>
                        <a:pt x="105774" y="185445"/>
                        <a:pt x="115840" y="219594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637" name="Google Shape;18637;p39"/>
                <p:cNvSpPr/>
                <p:nvPr/>
              </p:nvSpPr>
              <p:spPr>
                <a:xfrm>
                  <a:off x="9415671" y="5108863"/>
                  <a:ext cx="272649" cy="417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649" h="417951" extrusionOk="0">
                      <a:moveTo>
                        <a:pt x="154201" y="243010"/>
                      </a:moveTo>
                      <a:cubicBezTo>
                        <a:pt x="128237" y="308862"/>
                        <a:pt x="84116" y="367470"/>
                        <a:pt x="27954" y="410556"/>
                      </a:cubicBezTo>
                      <a:cubicBezTo>
                        <a:pt x="21557" y="415448"/>
                        <a:pt x="12996" y="420434"/>
                        <a:pt x="5941" y="416577"/>
                      </a:cubicBezTo>
                      <a:cubicBezTo>
                        <a:pt x="-3373" y="411403"/>
                        <a:pt x="-80" y="397292"/>
                        <a:pt x="4623" y="387508"/>
                      </a:cubicBezTo>
                      <a:cubicBezTo>
                        <a:pt x="28048" y="339154"/>
                        <a:pt x="56364" y="292775"/>
                        <a:pt x="92582" y="253170"/>
                      </a:cubicBezTo>
                      <a:cubicBezTo>
                        <a:pt x="104907" y="239718"/>
                        <a:pt x="118265" y="226829"/>
                        <a:pt x="127578" y="211119"/>
                      </a:cubicBezTo>
                      <a:cubicBezTo>
                        <a:pt x="134446" y="199548"/>
                        <a:pt x="138867" y="186754"/>
                        <a:pt x="143665" y="174148"/>
                      </a:cubicBezTo>
                      <a:cubicBezTo>
                        <a:pt x="165208" y="117798"/>
                        <a:pt x="195218" y="64552"/>
                        <a:pt x="232283" y="16950"/>
                      </a:cubicBezTo>
                      <a:cubicBezTo>
                        <a:pt x="241408" y="5191"/>
                        <a:pt x="259470" y="-6757"/>
                        <a:pt x="268971" y="4532"/>
                      </a:cubicBezTo>
                      <a:cubicBezTo>
                        <a:pt x="272829" y="9142"/>
                        <a:pt x="272923" y="15727"/>
                        <a:pt x="272453" y="21748"/>
                      </a:cubicBezTo>
                      <a:cubicBezTo>
                        <a:pt x="268784" y="63329"/>
                        <a:pt x="243195" y="99547"/>
                        <a:pt x="218548" y="133414"/>
                      </a:cubicBezTo>
                      <a:cubicBezTo>
                        <a:pt x="197475" y="162389"/>
                        <a:pt x="176403" y="191270"/>
                        <a:pt x="155330" y="220244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638" name="Google Shape;18638;p39"/>
                <p:cNvSpPr/>
                <p:nvPr/>
              </p:nvSpPr>
              <p:spPr>
                <a:xfrm>
                  <a:off x="9336137" y="5179092"/>
                  <a:ext cx="424941" cy="2505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4941" h="250591" extrusionOk="0">
                      <a:moveTo>
                        <a:pt x="179361" y="145124"/>
                      </a:moveTo>
                      <a:cubicBezTo>
                        <a:pt x="112945" y="123017"/>
                        <a:pt x="52925" y="82189"/>
                        <a:pt x="7958" y="28472"/>
                      </a:cubicBezTo>
                      <a:cubicBezTo>
                        <a:pt x="2784" y="22357"/>
                        <a:pt x="-2390" y="13985"/>
                        <a:pt x="1185" y="6741"/>
                      </a:cubicBezTo>
                      <a:cubicBezTo>
                        <a:pt x="5983" y="-2949"/>
                        <a:pt x="20188" y="-503"/>
                        <a:pt x="29971" y="3637"/>
                      </a:cubicBezTo>
                      <a:cubicBezTo>
                        <a:pt x="78984" y="24239"/>
                        <a:pt x="126115" y="49921"/>
                        <a:pt x="166943" y="83976"/>
                      </a:cubicBezTo>
                      <a:cubicBezTo>
                        <a:pt x="180772" y="95547"/>
                        <a:pt x="194037" y="108153"/>
                        <a:pt x="210029" y="116525"/>
                      </a:cubicBezTo>
                      <a:cubicBezTo>
                        <a:pt x="221789" y="122735"/>
                        <a:pt x="234771" y="126403"/>
                        <a:pt x="247376" y="130449"/>
                      </a:cubicBezTo>
                      <a:cubicBezTo>
                        <a:pt x="304292" y="148699"/>
                        <a:pt x="358290" y="175698"/>
                        <a:pt x="407115" y="210035"/>
                      </a:cubicBezTo>
                      <a:cubicBezTo>
                        <a:pt x="419156" y="218502"/>
                        <a:pt x="431668" y="235906"/>
                        <a:pt x="420755" y="246066"/>
                      </a:cubicBezTo>
                      <a:cubicBezTo>
                        <a:pt x="416334" y="250205"/>
                        <a:pt x="409748" y="250675"/>
                        <a:pt x="403728" y="250581"/>
                      </a:cubicBezTo>
                      <a:cubicBezTo>
                        <a:pt x="362147" y="249358"/>
                        <a:pt x="325270" y="225840"/>
                        <a:pt x="290651" y="203074"/>
                      </a:cubicBezTo>
                      <a:cubicBezTo>
                        <a:pt x="261111" y="183695"/>
                        <a:pt x="231478" y="164221"/>
                        <a:pt x="201939" y="144842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8639" name="Google Shape;18639;p39"/>
              <p:cNvSpPr/>
              <p:nvPr/>
            </p:nvSpPr>
            <p:spPr>
              <a:xfrm>
                <a:off x="4194575" y="3353511"/>
                <a:ext cx="106944" cy="107364"/>
              </a:xfrm>
              <a:custGeom>
                <a:avLst/>
                <a:gdLst/>
                <a:ahLst/>
                <a:cxnLst/>
                <a:rect l="l" t="t" r="r" b="b"/>
                <a:pathLst>
                  <a:path w="106944" h="107364" extrusionOk="0">
                    <a:moveTo>
                      <a:pt x="96276" y="85385"/>
                    </a:moveTo>
                    <a:cubicBezTo>
                      <a:pt x="78590" y="109280"/>
                      <a:pt x="45100" y="114548"/>
                      <a:pt x="21393" y="96956"/>
                    </a:cubicBezTo>
                    <a:cubicBezTo>
                      <a:pt x="-2219" y="79459"/>
                      <a:pt x="-7017" y="45874"/>
                      <a:pt x="10669" y="21980"/>
                    </a:cubicBezTo>
                    <a:cubicBezTo>
                      <a:pt x="28355" y="-1915"/>
                      <a:pt x="61845" y="-7184"/>
                      <a:pt x="85551" y="10409"/>
                    </a:cubicBezTo>
                    <a:cubicBezTo>
                      <a:pt x="109164" y="27906"/>
                      <a:pt x="113962" y="61491"/>
                      <a:pt x="96276" y="8538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8640" name="Google Shape;18640;p39"/>
          <p:cNvGrpSpPr/>
          <p:nvPr/>
        </p:nvGrpSpPr>
        <p:grpSpPr>
          <a:xfrm>
            <a:off x="3268404" y="6120531"/>
            <a:ext cx="614768" cy="2020151"/>
            <a:chOff x="968240" y="3165490"/>
            <a:chExt cx="544492" cy="1789222"/>
          </a:xfrm>
        </p:grpSpPr>
        <p:sp>
          <p:nvSpPr>
            <p:cNvPr id="18641" name="Google Shape;18641;p39"/>
            <p:cNvSpPr/>
            <p:nvPr/>
          </p:nvSpPr>
          <p:spPr>
            <a:xfrm>
              <a:off x="1113027" y="3736359"/>
              <a:ext cx="176664" cy="1218353"/>
            </a:xfrm>
            <a:custGeom>
              <a:avLst/>
              <a:gdLst/>
              <a:ahLst/>
              <a:cxnLst/>
              <a:rect l="l" t="t" r="r" b="b"/>
              <a:pathLst>
                <a:path w="176664" h="1218353" extrusionOk="0">
                  <a:moveTo>
                    <a:pt x="62646" y="1218353"/>
                  </a:moveTo>
                  <a:cubicBezTo>
                    <a:pt x="-31145" y="826723"/>
                    <a:pt x="-19104" y="378648"/>
                    <a:pt x="95290" y="0"/>
                  </a:cubicBezTo>
                  <a:cubicBezTo>
                    <a:pt x="28121" y="394076"/>
                    <a:pt x="57567" y="824747"/>
                    <a:pt x="176664" y="118909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642" name="Google Shape;18642;p39"/>
            <p:cNvGrpSpPr/>
            <p:nvPr/>
          </p:nvGrpSpPr>
          <p:grpSpPr>
            <a:xfrm>
              <a:off x="968240" y="3660065"/>
              <a:ext cx="184573" cy="1014306"/>
              <a:chOff x="9252090" y="5565140"/>
              <a:chExt cx="184573" cy="1014306"/>
            </a:xfrm>
          </p:grpSpPr>
          <p:sp>
            <p:nvSpPr>
              <p:cNvPr id="18643" name="Google Shape;18643;p39"/>
              <p:cNvSpPr/>
              <p:nvPr/>
            </p:nvSpPr>
            <p:spPr>
              <a:xfrm>
                <a:off x="9252090" y="5565140"/>
                <a:ext cx="184573" cy="1014306"/>
              </a:xfrm>
              <a:custGeom>
                <a:avLst/>
                <a:gdLst/>
                <a:ahLst/>
                <a:cxnLst/>
                <a:rect l="l" t="t" r="r" b="b"/>
                <a:pathLst>
                  <a:path w="184573" h="1014306" extrusionOk="0">
                    <a:moveTo>
                      <a:pt x="0" y="0"/>
                    </a:moveTo>
                    <a:cubicBezTo>
                      <a:pt x="13171" y="88712"/>
                      <a:pt x="8279" y="148919"/>
                      <a:pt x="8373" y="215523"/>
                    </a:cubicBezTo>
                    <a:cubicBezTo>
                      <a:pt x="8561" y="331517"/>
                      <a:pt x="26247" y="491349"/>
                      <a:pt x="59737" y="648358"/>
                    </a:cubicBezTo>
                    <a:cubicBezTo>
                      <a:pt x="93228" y="805368"/>
                      <a:pt x="142899" y="954946"/>
                      <a:pt x="184573" y="1014307"/>
                    </a:cubicBezTo>
                    <a:cubicBezTo>
                      <a:pt x="169145" y="951277"/>
                      <a:pt x="155787" y="885143"/>
                      <a:pt x="145439" y="820890"/>
                    </a:cubicBezTo>
                    <a:cubicBezTo>
                      <a:pt x="127753" y="710824"/>
                      <a:pt x="119568" y="610070"/>
                      <a:pt x="104704" y="502355"/>
                    </a:cubicBezTo>
                    <a:cubicBezTo>
                      <a:pt x="83632" y="349391"/>
                      <a:pt x="48824" y="175542"/>
                      <a:pt x="7714" y="3113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44" name="Google Shape;18644;p39"/>
              <p:cNvSpPr/>
              <p:nvPr/>
            </p:nvSpPr>
            <p:spPr>
              <a:xfrm>
                <a:off x="9252814" y="5580135"/>
                <a:ext cx="181538" cy="985993"/>
              </a:xfrm>
              <a:custGeom>
                <a:avLst/>
                <a:gdLst/>
                <a:ahLst/>
                <a:cxnLst/>
                <a:rect l="l" t="t" r="r" b="b"/>
                <a:pathLst>
                  <a:path w="181538" h="985993" extrusionOk="0">
                    <a:moveTo>
                      <a:pt x="123" y="5230"/>
                    </a:moveTo>
                    <a:cubicBezTo>
                      <a:pt x="15833" y="77102"/>
                      <a:pt x="27122" y="149916"/>
                      <a:pt x="35871" y="223011"/>
                    </a:cubicBezTo>
                    <a:cubicBezTo>
                      <a:pt x="43397" y="286135"/>
                      <a:pt x="48477" y="349541"/>
                      <a:pt x="55344" y="412759"/>
                    </a:cubicBezTo>
                    <a:cubicBezTo>
                      <a:pt x="67668" y="527059"/>
                      <a:pt x="86953" y="640888"/>
                      <a:pt x="111789" y="753119"/>
                    </a:cubicBezTo>
                    <a:cubicBezTo>
                      <a:pt x="128910" y="830542"/>
                      <a:pt x="148948" y="907400"/>
                      <a:pt x="173125" y="983036"/>
                    </a:cubicBezTo>
                    <a:cubicBezTo>
                      <a:pt x="174819" y="988210"/>
                      <a:pt x="183003" y="986046"/>
                      <a:pt x="181310" y="980778"/>
                    </a:cubicBezTo>
                    <a:cubicBezTo>
                      <a:pt x="139917" y="851426"/>
                      <a:pt x="110190" y="718312"/>
                      <a:pt x="87800" y="584444"/>
                    </a:cubicBezTo>
                    <a:cubicBezTo>
                      <a:pt x="79051" y="531857"/>
                      <a:pt x="71337" y="479081"/>
                      <a:pt x="65316" y="426118"/>
                    </a:cubicBezTo>
                    <a:cubicBezTo>
                      <a:pt x="58449" y="365722"/>
                      <a:pt x="53745" y="305138"/>
                      <a:pt x="46877" y="244742"/>
                    </a:cubicBezTo>
                    <a:cubicBezTo>
                      <a:pt x="37753" y="163651"/>
                      <a:pt x="25805" y="82841"/>
                      <a:pt x="8307" y="3066"/>
                    </a:cubicBezTo>
                    <a:cubicBezTo>
                      <a:pt x="7178" y="-2296"/>
                      <a:pt x="-1100" y="-38"/>
                      <a:pt x="123" y="5324"/>
                    </a:cubicBezTo>
                    <a:lnTo>
                      <a:pt x="123" y="532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8645" name="Google Shape;18645;p39"/>
              <p:cNvGrpSpPr/>
              <p:nvPr/>
            </p:nvGrpSpPr>
            <p:grpSpPr>
              <a:xfrm>
                <a:off x="9254348" y="5576805"/>
                <a:ext cx="163500" cy="970656"/>
                <a:chOff x="9254348" y="5576805"/>
                <a:chExt cx="163500" cy="970656"/>
              </a:xfrm>
            </p:grpSpPr>
            <p:sp>
              <p:nvSpPr>
                <p:cNvPr id="18646" name="Google Shape;18646;p39"/>
                <p:cNvSpPr/>
                <p:nvPr/>
              </p:nvSpPr>
              <p:spPr>
                <a:xfrm>
                  <a:off x="9260557" y="5660437"/>
                  <a:ext cx="157291" cy="887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291" h="887024" extrusionOk="0">
                      <a:moveTo>
                        <a:pt x="30010" y="361527"/>
                      </a:moveTo>
                      <a:cubicBezTo>
                        <a:pt x="53904" y="538950"/>
                        <a:pt x="102164" y="740081"/>
                        <a:pt x="153905" y="877994"/>
                      </a:cubicBezTo>
                      <a:cubicBezTo>
                        <a:pt x="155034" y="880910"/>
                        <a:pt x="156163" y="883920"/>
                        <a:pt x="157292" y="887024"/>
                      </a:cubicBezTo>
                      <a:cubicBezTo>
                        <a:pt x="120226" y="815246"/>
                        <a:pt x="79963" y="687023"/>
                        <a:pt x="51364" y="553155"/>
                      </a:cubicBezTo>
                      <a:cubicBezTo>
                        <a:pt x="17874" y="396146"/>
                        <a:pt x="94" y="236220"/>
                        <a:pt x="0" y="120321"/>
                      </a:cubicBezTo>
                      <a:cubicBezTo>
                        <a:pt x="0" y="80433"/>
                        <a:pt x="1599" y="42804"/>
                        <a:pt x="188" y="0"/>
                      </a:cubicBezTo>
                      <a:cubicBezTo>
                        <a:pt x="7996" y="117687"/>
                        <a:pt x="12324" y="229635"/>
                        <a:pt x="30010" y="36162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647" name="Google Shape;18647;p39"/>
                <p:cNvSpPr/>
                <p:nvPr/>
              </p:nvSpPr>
              <p:spPr>
                <a:xfrm>
                  <a:off x="9254348" y="5576805"/>
                  <a:ext cx="1411" cy="17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7215" extrusionOk="0">
                      <a:moveTo>
                        <a:pt x="1035" y="13547"/>
                      </a:moveTo>
                      <a:lnTo>
                        <a:pt x="0" y="0"/>
                      </a:lnTo>
                      <a:lnTo>
                        <a:pt x="0" y="282"/>
                      </a:lnTo>
                      <a:cubicBezTo>
                        <a:pt x="564" y="5927"/>
                        <a:pt x="1035" y="11571"/>
                        <a:pt x="1411" y="17216"/>
                      </a:cubicBezTo>
                      <a:cubicBezTo>
                        <a:pt x="1317" y="15993"/>
                        <a:pt x="1129" y="14770"/>
                        <a:pt x="941" y="1354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sp>
          <p:nvSpPr>
            <p:cNvPr id="18648" name="Google Shape;18648;p39"/>
            <p:cNvSpPr/>
            <p:nvPr/>
          </p:nvSpPr>
          <p:spPr>
            <a:xfrm>
              <a:off x="1092745" y="3419461"/>
              <a:ext cx="189042" cy="1195588"/>
            </a:xfrm>
            <a:custGeom>
              <a:avLst/>
              <a:gdLst/>
              <a:ahLst/>
              <a:cxnLst/>
              <a:rect l="l" t="t" r="r" b="b"/>
              <a:pathLst>
                <a:path w="189042" h="1195588" extrusionOk="0">
                  <a:moveTo>
                    <a:pt x="83776" y="1189717"/>
                  </a:moveTo>
                  <a:cubicBezTo>
                    <a:pt x="61198" y="1110036"/>
                    <a:pt x="43324" y="1029132"/>
                    <a:pt x="30718" y="947288"/>
                  </a:cubicBezTo>
                  <a:cubicBezTo>
                    <a:pt x="17830" y="864032"/>
                    <a:pt x="10492" y="779930"/>
                    <a:pt x="9457" y="695734"/>
                  </a:cubicBezTo>
                  <a:cubicBezTo>
                    <a:pt x="8422" y="611537"/>
                    <a:pt x="13502" y="531292"/>
                    <a:pt x="25826" y="450012"/>
                  </a:cubicBezTo>
                  <a:cubicBezTo>
                    <a:pt x="37397" y="373812"/>
                    <a:pt x="55177" y="298365"/>
                    <a:pt x="80389" y="225457"/>
                  </a:cubicBezTo>
                  <a:cubicBezTo>
                    <a:pt x="104190" y="156595"/>
                    <a:pt x="134670" y="89896"/>
                    <a:pt x="173899" y="28466"/>
                  </a:cubicBezTo>
                  <a:cubicBezTo>
                    <a:pt x="178508" y="21222"/>
                    <a:pt x="183306" y="13978"/>
                    <a:pt x="188198" y="6829"/>
                  </a:cubicBezTo>
                  <a:cubicBezTo>
                    <a:pt x="191678" y="1843"/>
                    <a:pt x="183494" y="-2861"/>
                    <a:pt x="180107" y="2125"/>
                  </a:cubicBezTo>
                  <a:cubicBezTo>
                    <a:pt x="139185" y="61674"/>
                    <a:pt x="107012" y="126961"/>
                    <a:pt x="81612" y="194601"/>
                  </a:cubicBezTo>
                  <a:cubicBezTo>
                    <a:pt x="54236" y="267320"/>
                    <a:pt x="34669" y="342862"/>
                    <a:pt x="21405" y="419438"/>
                  </a:cubicBezTo>
                  <a:cubicBezTo>
                    <a:pt x="7482" y="499871"/>
                    <a:pt x="708" y="581339"/>
                    <a:pt x="50" y="662995"/>
                  </a:cubicBezTo>
                  <a:cubicBezTo>
                    <a:pt x="-609" y="747756"/>
                    <a:pt x="5318" y="832517"/>
                    <a:pt x="16795" y="916525"/>
                  </a:cubicBezTo>
                  <a:cubicBezTo>
                    <a:pt x="28272" y="1000533"/>
                    <a:pt x="44923" y="1081813"/>
                    <a:pt x="66560" y="1162717"/>
                  </a:cubicBezTo>
                  <a:cubicBezTo>
                    <a:pt x="69194" y="1172595"/>
                    <a:pt x="71922" y="1182379"/>
                    <a:pt x="74650" y="1192256"/>
                  </a:cubicBezTo>
                  <a:cubicBezTo>
                    <a:pt x="76250" y="1198089"/>
                    <a:pt x="85375" y="1195643"/>
                    <a:pt x="83682" y="1189717"/>
                  </a:cubicBezTo>
                  <a:lnTo>
                    <a:pt x="83682" y="118971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649" name="Google Shape;18649;p39"/>
            <p:cNvGrpSpPr/>
            <p:nvPr/>
          </p:nvGrpSpPr>
          <p:grpSpPr>
            <a:xfrm>
              <a:off x="1023831" y="3165490"/>
              <a:ext cx="488901" cy="488685"/>
              <a:chOff x="4007681" y="3165490"/>
              <a:chExt cx="488901" cy="488685"/>
            </a:xfrm>
          </p:grpSpPr>
          <p:grpSp>
            <p:nvGrpSpPr>
              <p:cNvPr id="18650" name="Google Shape;18650;p39"/>
              <p:cNvGrpSpPr/>
              <p:nvPr/>
            </p:nvGrpSpPr>
            <p:grpSpPr>
              <a:xfrm>
                <a:off x="4007681" y="3165490"/>
                <a:ext cx="488901" cy="488685"/>
                <a:chOff x="9307681" y="5070565"/>
                <a:chExt cx="488901" cy="488685"/>
              </a:xfrm>
            </p:grpSpPr>
            <p:sp>
              <p:nvSpPr>
                <p:cNvPr id="18651" name="Google Shape;18651;p39"/>
                <p:cNvSpPr/>
                <p:nvPr/>
              </p:nvSpPr>
              <p:spPr>
                <a:xfrm>
                  <a:off x="9351548" y="5169592"/>
                  <a:ext cx="394708" cy="3142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708" h="314259" extrusionOk="0">
                      <a:moveTo>
                        <a:pt x="191890" y="117934"/>
                      </a:moveTo>
                      <a:cubicBezTo>
                        <a:pt x="239209" y="64218"/>
                        <a:pt x="301204" y="23672"/>
                        <a:pt x="369125" y="2223"/>
                      </a:cubicBezTo>
                      <a:cubicBezTo>
                        <a:pt x="376934" y="-223"/>
                        <a:pt x="386717" y="-1916"/>
                        <a:pt x="391985" y="4199"/>
                      </a:cubicBezTo>
                      <a:cubicBezTo>
                        <a:pt x="399041" y="12384"/>
                        <a:pt x="391045" y="24707"/>
                        <a:pt x="383236" y="32327"/>
                      </a:cubicBezTo>
                      <a:cubicBezTo>
                        <a:pt x="344384" y="70239"/>
                        <a:pt x="301580" y="104670"/>
                        <a:pt x="253603" y="129788"/>
                      </a:cubicBezTo>
                      <a:cubicBezTo>
                        <a:pt x="237327" y="138348"/>
                        <a:pt x="220206" y="145968"/>
                        <a:pt x="206001" y="157728"/>
                      </a:cubicBezTo>
                      <a:cubicBezTo>
                        <a:pt x="195559" y="166383"/>
                        <a:pt x="186904" y="177107"/>
                        <a:pt x="177967" y="187361"/>
                      </a:cubicBezTo>
                      <a:cubicBezTo>
                        <a:pt x="138079" y="233551"/>
                        <a:pt x="91325" y="273815"/>
                        <a:pt x="39772" y="306365"/>
                      </a:cubicBezTo>
                      <a:cubicBezTo>
                        <a:pt x="26978" y="314361"/>
                        <a:pt x="5905" y="319535"/>
                        <a:pt x="826" y="305424"/>
                      </a:cubicBezTo>
                      <a:cubicBezTo>
                        <a:pt x="-1244" y="299686"/>
                        <a:pt x="919" y="293289"/>
                        <a:pt x="3554" y="287832"/>
                      </a:cubicBezTo>
                      <a:cubicBezTo>
                        <a:pt x="21428" y="249450"/>
                        <a:pt x="58116" y="223862"/>
                        <a:pt x="93112" y="200155"/>
                      </a:cubicBezTo>
                      <a:cubicBezTo>
                        <a:pt x="123028" y="179930"/>
                        <a:pt x="152943" y="159609"/>
                        <a:pt x="182953" y="139384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652" name="Google Shape;18652;p39"/>
                <p:cNvSpPr/>
                <p:nvPr/>
              </p:nvSpPr>
              <p:spPr>
                <a:xfrm>
                  <a:off x="9399099" y="5116691"/>
                  <a:ext cx="306871" cy="3949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871" h="394972" extrusionOk="0">
                      <a:moveTo>
                        <a:pt x="192599" y="191814"/>
                      </a:moveTo>
                      <a:cubicBezTo>
                        <a:pt x="245280" y="239039"/>
                        <a:pt x="284603" y="301128"/>
                        <a:pt x="304829" y="369238"/>
                      </a:cubicBezTo>
                      <a:cubicBezTo>
                        <a:pt x="307181" y="377046"/>
                        <a:pt x="308686" y="386830"/>
                        <a:pt x="302477" y="392192"/>
                      </a:cubicBezTo>
                      <a:cubicBezTo>
                        <a:pt x="294198" y="399341"/>
                        <a:pt x="282063" y="391345"/>
                        <a:pt x="274631" y="383537"/>
                      </a:cubicBezTo>
                      <a:cubicBezTo>
                        <a:pt x="237472" y="344684"/>
                        <a:pt x="203981" y="301881"/>
                        <a:pt x="179710" y="253809"/>
                      </a:cubicBezTo>
                      <a:cubicBezTo>
                        <a:pt x="171432" y="237440"/>
                        <a:pt x="164188" y="220413"/>
                        <a:pt x="152711" y="206113"/>
                      </a:cubicBezTo>
                      <a:cubicBezTo>
                        <a:pt x="144244" y="195671"/>
                        <a:pt x="133802" y="187016"/>
                        <a:pt x="123642" y="178174"/>
                      </a:cubicBezTo>
                      <a:cubicBezTo>
                        <a:pt x="78298" y="138380"/>
                        <a:pt x="38975" y="91625"/>
                        <a:pt x="7460" y="39979"/>
                      </a:cubicBezTo>
                      <a:cubicBezTo>
                        <a:pt x="-347" y="27184"/>
                        <a:pt x="-5051" y="6017"/>
                        <a:pt x="9060" y="844"/>
                      </a:cubicBezTo>
                      <a:cubicBezTo>
                        <a:pt x="14798" y="-1226"/>
                        <a:pt x="21101" y="844"/>
                        <a:pt x="26558" y="3478"/>
                      </a:cubicBezTo>
                      <a:cubicBezTo>
                        <a:pt x="64469" y="21257"/>
                        <a:pt x="89305" y="57947"/>
                        <a:pt x="112353" y="93036"/>
                      </a:cubicBezTo>
                      <a:cubicBezTo>
                        <a:pt x="132015" y="122951"/>
                        <a:pt x="151676" y="152961"/>
                        <a:pt x="171338" y="182877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653" name="Google Shape;18653;p39"/>
                <p:cNvSpPr/>
                <p:nvPr/>
              </p:nvSpPr>
              <p:spPr>
                <a:xfrm>
                  <a:off x="9504740" y="5070565"/>
                  <a:ext cx="104847" cy="488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47" h="488685" extrusionOk="0">
                      <a:moveTo>
                        <a:pt x="79244" y="267856"/>
                      </a:moveTo>
                      <a:cubicBezTo>
                        <a:pt x="82254" y="339070"/>
                        <a:pt x="65509" y="411225"/>
                        <a:pt x="31172" y="474067"/>
                      </a:cubicBezTo>
                      <a:cubicBezTo>
                        <a:pt x="27221" y="481216"/>
                        <a:pt x="21294" y="489307"/>
                        <a:pt x="13204" y="488648"/>
                      </a:cubicBezTo>
                      <a:cubicBezTo>
                        <a:pt x="2385" y="487801"/>
                        <a:pt x="-343" y="473408"/>
                        <a:pt x="33" y="462589"/>
                      </a:cubicBezTo>
                      <a:cubicBezTo>
                        <a:pt x="1821" y="408497"/>
                        <a:pt x="8970" y="354122"/>
                        <a:pt x="26280" y="302663"/>
                      </a:cubicBezTo>
                      <a:cubicBezTo>
                        <a:pt x="32207" y="285166"/>
                        <a:pt x="39262" y="267856"/>
                        <a:pt x="41426" y="249606"/>
                      </a:cubicBezTo>
                      <a:cubicBezTo>
                        <a:pt x="43025" y="236153"/>
                        <a:pt x="41802" y="222513"/>
                        <a:pt x="41143" y="208966"/>
                      </a:cubicBezTo>
                      <a:cubicBezTo>
                        <a:pt x="37945" y="148288"/>
                        <a:pt x="43872" y="86952"/>
                        <a:pt x="58642" y="27873"/>
                      </a:cubicBezTo>
                      <a:cubicBezTo>
                        <a:pt x="62310" y="13198"/>
                        <a:pt x="74069" y="-5147"/>
                        <a:pt x="87522" y="1344"/>
                      </a:cubicBezTo>
                      <a:cubicBezTo>
                        <a:pt x="92978" y="3978"/>
                        <a:pt x="95801" y="9999"/>
                        <a:pt x="97776" y="15738"/>
                      </a:cubicBezTo>
                      <a:cubicBezTo>
                        <a:pt x="111417" y="55531"/>
                        <a:pt x="102668" y="99275"/>
                        <a:pt x="93731" y="140668"/>
                      </a:cubicBezTo>
                      <a:cubicBezTo>
                        <a:pt x="86111" y="175946"/>
                        <a:pt x="78491" y="211318"/>
                        <a:pt x="70871" y="246596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654" name="Google Shape;18654;p39"/>
                <p:cNvSpPr/>
                <p:nvPr/>
              </p:nvSpPr>
              <p:spPr>
                <a:xfrm>
                  <a:off x="9307681" y="5279823"/>
                  <a:ext cx="488901" cy="81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901" h="81533" extrusionOk="0">
                      <a:moveTo>
                        <a:pt x="222210" y="67912"/>
                      </a:moveTo>
                      <a:cubicBezTo>
                        <a:pt x="151466" y="75249"/>
                        <a:pt x="79029" y="62737"/>
                        <a:pt x="15247" y="32163"/>
                      </a:cubicBezTo>
                      <a:cubicBezTo>
                        <a:pt x="7909" y="28682"/>
                        <a:pt x="-275" y="23226"/>
                        <a:pt x="7" y="15042"/>
                      </a:cubicBezTo>
                      <a:cubicBezTo>
                        <a:pt x="383" y="4223"/>
                        <a:pt x="14588" y="554"/>
                        <a:pt x="25407" y="272"/>
                      </a:cubicBezTo>
                      <a:cubicBezTo>
                        <a:pt x="79311" y="-1139"/>
                        <a:pt x="133686" y="2718"/>
                        <a:pt x="185521" y="16923"/>
                      </a:cubicBezTo>
                      <a:cubicBezTo>
                        <a:pt x="203113" y="21721"/>
                        <a:pt x="220610" y="27836"/>
                        <a:pt x="238955" y="28871"/>
                      </a:cubicBezTo>
                      <a:cubicBezTo>
                        <a:pt x="252407" y="29623"/>
                        <a:pt x="265954" y="27648"/>
                        <a:pt x="279313" y="26143"/>
                      </a:cubicBezTo>
                      <a:cubicBezTo>
                        <a:pt x="339614" y="19275"/>
                        <a:pt x="400762" y="21439"/>
                        <a:pt x="460217" y="32727"/>
                      </a:cubicBezTo>
                      <a:cubicBezTo>
                        <a:pt x="474893" y="35550"/>
                        <a:pt x="493708" y="46181"/>
                        <a:pt x="487781" y="60103"/>
                      </a:cubicBezTo>
                      <a:cubicBezTo>
                        <a:pt x="485429" y="65748"/>
                        <a:pt x="479502" y="68946"/>
                        <a:pt x="473858" y="71298"/>
                      </a:cubicBezTo>
                      <a:cubicBezTo>
                        <a:pt x="434817" y="87385"/>
                        <a:pt x="390885" y="81270"/>
                        <a:pt x="349492" y="74779"/>
                      </a:cubicBezTo>
                      <a:cubicBezTo>
                        <a:pt x="314026" y="69228"/>
                        <a:pt x="278655" y="63772"/>
                        <a:pt x="243188" y="58222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655" name="Google Shape;18655;p39"/>
                <p:cNvSpPr/>
                <p:nvPr/>
              </p:nvSpPr>
              <p:spPr>
                <a:xfrm>
                  <a:off x="9310690" y="5247183"/>
                  <a:ext cx="468270" cy="1613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70" h="161368" extrusionOk="0">
                      <a:moveTo>
                        <a:pt x="243001" y="42602"/>
                      </a:moveTo>
                      <a:cubicBezTo>
                        <a:pt x="305843" y="10429"/>
                        <a:pt x="377433" y="-4153"/>
                        <a:pt x="447425" y="1021"/>
                      </a:cubicBezTo>
                      <a:cubicBezTo>
                        <a:pt x="455421" y="1586"/>
                        <a:pt x="465016" y="3655"/>
                        <a:pt x="467650" y="11275"/>
                      </a:cubicBezTo>
                      <a:cubicBezTo>
                        <a:pt x="471131" y="21435"/>
                        <a:pt x="459277" y="29902"/>
                        <a:pt x="449400" y="34041"/>
                      </a:cubicBezTo>
                      <a:cubicBezTo>
                        <a:pt x="400011" y="54738"/>
                        <a:pt x="348270" y="70730"/>
                        <a:pt x="295212" y="76280"/>
                      </a:cubicBezTo>
                      <a:cubicBezTo>
                        <a:pt x="277150" y="78162"/>
                        <a:pt x="258806" y="78914"/>
                        <a:pt x="241496" y="84465"/>
                      </a:cubicBezTo>
                      <a:cubicBezTo>
                        <a:pt x="228702" y="88604"/>
                        <a:pt x="216943" y="95284"/>
                        <a:pt x="205090" y="101492"/>
                      </a:cubicBezTo>
                      <a:cubicBezTo>
                        <a:pt x="151749" y="129433"/>
                        <a:pt x="94270" y="149470"/>
                        <a:pt x="35285" y="160477"/>
                      </a:cubicBezTo>
                      <a:cubicBezTo>
                        <a:pt x="20704" y="163205"/>
                        <a:pt x="-463" y="160100"/>
                        <a:pt x="8" y="145237"/>
                      </a:cubicBezTo>
                      <a:cubicBezTo>
                        <a:pt x="196" y="139216"/>
                        <a:pt x="4524" y="134136"/>
                        <a:pt x="8945" y="129997"/>
                      </a:cubicBezTo>
                      <a:cubicBezTo>
                        <a:pt x="39331" y="101210"/>
                        <a:pt x="82229" y="91050"/>
                        <a:pt x="122869" y="82113"/>
                      </a:cubicBezTo>
                      <a:cubicBezTo>
                        <a:pt x="157676" y="74399"/>
                        <a:pt x="192389" y="66779"/>
                        <a:pt x="227197" y="59065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656" name="Google Shape;18656;p39"/>
                <p:cNvSpPr/>
                <p:nvPr/>
              </p:nvSpPr>
              <p:spPr>
                <a:xfrm>
                  <a:off x="9456761" y="5089005"/>
                  <a:ext cx="188654" cy="4569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654" h="456909" extrusionOk="0">
                      <a:moveTo>
                        <a:pt x="133150" y="233988"/>
                      </a:moveTo>
                      <a:cubicBezTo>
                        <a:pt x="169462" y="293913"/>
                        <a:pt x="188841" y="364186"/>
                        <a:pt x="188653" y="434741"/>
                      </a:cubicBezTo>
                      <a:cubicBezTo>
                        <a:pt x="188653" y="442832"/>
                        <a:pt x="187242" y="452616"/>
                        <a:pt x="179904" y="455908"/>
                      </a:cubicBezTo>
                      <a:cubicBezTo>
                        <a:pt x="170121" y="460330"/>
                        <a:pt x="160901" y="449229"/>
                        <a:pt x="156010" y="439728"/>
                      </a:cubicBezTo>
                      <a:cubicBezTo>
                        <a:pt x="132021" y="392220"/>
                        <a:pt x="112548" y="341890"/>
                        <a:pt x="103422" y="289303"/>
                      </a:cubicBezTo>
                      <a:cubicBezTo>
                        <a:pt x="100317" y="271429"/>
                        <a:pt x="98342" y="253084"/>
                        <a:pt x="91569" y="236245"/>
                      </a:cubicBezTo>
                      <a:cubicBezTo>
                        <a:pt x="86583" y="223828"/>
                        <a:pt x="79151" y="212727"/>
                        <a:pt x="72095" y="201344"/>
                      </a:cubicBezTo>
                      <a:cubicBezTo>
                        <a:pt x="40581" y="150544"/>
                        <a:pt x="16780" y="94852"/>
                        <a:pt x="1728" y="36714"/>
                      </a:cubicBezTo>
                      <a:cubicBezTo>
                        <a:pt x="-2035" y="22321"/>
                        <a:pt x="-436" y="872"/>
                        <a:pt x="14428" y="25"/>
                      </a:cubicBezTo>
                      <a:cubicBezTo>
                        <a:pt x="20449" y="-351"/>
                        <a:pt x="25811" y="3506"/>
                        <a:pt x="30233" y="7551"/>
                      </a:cubicBezTo>
                      <a:cubicBezTo>
                        <a:pt x="60995" y="35303"/>
                        <a:pt x="73977" y="77354"/>
                        <a:pt x="85736" y="117241"/>
                      </a:cubicBezTo>
                      <a:cubicBezTo>
                        <a:pt x="95802" y="151296"/>
                        <a:pt x="105774" y="185445"/>
                        <a:pt x="115840" y="219594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657" name="Google Shape;18657;p39"/>
                <p:cNvSpPr/>
                <p:nvPr/>
              </p:nvSpPr>
              <p:spPr>
                <a:xfrm>
                  <a:off x="9415671" y="5108863"/>
                  <a:ext cx="272649" cy="417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649" h="417951" extrusionOk="0">
                      <a:moveTo>
                        <a:pt x="154201" y="243010"/>
                      </a:moveTo>
                      <a:cubicBezTo>
                        <a:pt x="128237" y="308862"/>
                        <a:pt x="84116" y="367470"/>
                        <a:pt x="27954" y="410556"/>
                      </a:cubicBezTo>
                      <a:cubicBezTo>
                        <a:pt x="21557" y="415448"/>
                        <a:pt x="12996" y="420434"/>
                        <a:pt x="5941" y="416577"/>
                      </a:cubicBezTo>
                      <a:cubicBezTo>
                        <a:pt x="-3373" y="411403"/>
                        <a:pt x="-80" y="397292"/>
                        <a:pt x="4623" y="387508"/>
                      </a:cubicBezTo>
                      <a:cubicBezTo>
                        <a:pt x="28048" y="339154"/>
                        <a:pt x="56364" y="292775"/>
                        <a:pt x="92582" y="253170"/>
                      </a:cubicBezTo>
                      <a:cubicBezTo>
                        <a:pt x="104907" y="239718"/>
                        <a:pt x="118265" y="226829"/>
                        <a:pt x="127578" y="211119"/>
                      </a:cubicBezTo>
                      <a:cubicBezTo>
                        <a:pt x="134446" y="199548"/>
                        <a:pt x="138867" y="186754"/>
                        <a:pt x="143665" y="174148"/>
                      </a:cubicBezTo>
                      <a:cubicBezTo>
                        <a:pt x="165208" y="117798"/>
                        <a:pt x="195218" y="64552"/>
                        <a:pt x="232283" y="16950"/>
                      </a:cubicBezTo>
                      <a:cubicBezTo>
                        <a:pt x="241408" y="5191"/>
                        <a:pt x="259470" y="-6757"/>
                        <a:pt x="268971" y="4532"/>
                      </a:cubicBezTo>
                      <a:cubicBezTo>
                        <a:pt x="272829" y="9142"/>
                        <a:pt x="272923" y="15727"/>
                        <a:pt x="272453" y="21748"/>
                      </a:cubicBezTo>
                      <a:cubicBezTo>
                        <a:pt x="268784" y="63329"/>
                        <a:pt x="243195" y="99547"/>
                        <a:pt x="218548" y="133414"/>
                      </a:cubicBezTo>
                      <a:cubicBezTo>
                        <a:pt x="197475" y="162389"/>
                        <a:pt x="176403" y="191270"/>
                        <a:pt x="155330" y="220244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658" name="Google Shape;18658;p39"/>
                <p:cNvSpPr/>
                <p:nvPr/>
              </p:nvSpPr>
              <p:spPr>
                <a:xfrm>
                  <a:off x="9336137" y="5179092"/>
                  <a:ext cx="424941" cy="2505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4941" h="250591" extrusionOk="0">
                      <a:moveTo>
                        <a:pt x="179361" y="145124"/>
                      </a:moveTo>
                      <a:cubicBezTo>
                        <a:pt x="112945" y="123017"/>
                        <a:pt x="52925" y="82189"/>
                        <a:pt x="7958" y="28472"/>
                      </a:cubicBezTo>
                      <a:cubicBezTo>
                        <a:pt x="2784" y="22357"/>
                        <a:pt x="-2390" y="13985"/>
                        <a:pt x="1185" y="6741"/>
                      </a:cubicBezTo>
                      <a:cubicBezTo>
                        <a:pt x="5983" y="-2949"/>
                        <a:pt x="20188" y="-503"/>
                        <a:pt x="29971" y="3637"/>
                      </a:cubicBezTo>
                      <a:cubicBezTo>
                        <a:pt x="78984" y="24239"/>
                        <a:pt x="126115" y="49921"/>
                        <a:pt x="166943" y="83976"/>
                      </a:cubicBezTo>
                      <a:cubicBezTo>
                        <a:pt x="180772" y="95547"/>
                        <a:pt x="194037" y="108153"/>
                        <a:pt x="210029" y="116525"/>
                      </a:cubicBezTo>
                      <a:cubicBezTo>
                        <a:pt x="221789" y="122735"/>
                        <a:pt x="234771" y="126403"/>
                        <a:pt x="247376" y="130449"/>
                      </a:cubicBezTo>
                      <a:cubicBezTo>
                        <a:pt x="304292" y="148699"/>
                        <a:pt x="358290" y="175698"/>
                        <a:pt x="407115" y="210035"/>
                      </a:cubicBezTo>
                      <a:cubicBezTo>
                        <a:pt x="419156" y="218502"/>
                        <a:pt x="431668" y="235906"/>
                        <a:pt x="420755" y="246066"/>
                      </a:cubicBezTo>
                      <a:cubicBezTo>
                        <a:pt x="416334" y="250205"/>
                        <a:pt x="409748" y="250675"/>
                        <a:pt x="403728" y="250581"/>
                      </a:cubicBezTo>
                      <a:cubicBezTo>
                        <a:pt x="362147" y="249358"/>
                        <a:pt x="325270" y="225840"/>
                        <a:pt x="290651" y="203074"/>
                      </a:cubicBezTo>
                      <a:cubicBezTo>
                        <a:pt x="261111" y="183695"/>
                        <a:pt x="231478" y="164221"/>
                        <a:pt x="201939" y="144842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8659" name="Google Shape;18659;p39"/>
              <p:cNvSpPr/>
              <p:nvPr/>
            </p:nvSpPr>
            <p:spPr>
              <a:xfrm>
                <a:off x="4194575" y="3353511"/>
                <a:ext cx="106944" cy="107364"/>
              </a:xfrm>
              <a:custGeom>
                <a:avLst/>
                <a:gdLst/>
                <a:ahLst/>
                <a:cxnLst/>
                <a:rect l="l" t="t" r="r" b="b"/>
                <a:pathLst>
                  <a:path w="106944" h="107364" extrusionOk="0">
                    <a:moveTo>
                      <a:pt x="96276" y="85385"/>
                    </a:moveTo>
                    <a:cubicBezTo>
                      <a:pt x="78590" y="109280"/>
                      <a:pt x="45100" y="114548"/>
                      <a:pt x="21393" y="96956"/>
                    </a:cubicBezTo>
                    <a:cubicBezTo>
                      <a:pt x="-2219" y="79459"/>
                      <a:pt x="-7017" y="45874"/>
                      <a:pt x="10669" y="21980"/>
                    </a:cubicBezTo>
                    <a:cubicBezTo>
                      <a:pt x="28355" y="-1915"/>
                      <a:pt x="61845" y="-7184"/>
                      <a:pt x="85551" y="10409"/>
                    </a:cubicBezTo>
                    <a:cubicBezTo>
                      <a:pt x="109164" y="27906"/>
                      <a:pt x="113962" y="61491"/>
                      <a:pt x="96276" y="8538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8660" name="Google Shape;18660;p39"/>
          <p:cNvGrpSpPr/>
          <p:nvPr/>
        </p:nvGrpSpPr>
        <p:grpSpPr>
          <a:xfrm>
            <a:off x="2339210" y="5892399"/>
            <a:ext cx="725989" cy="2385629"/>
            <a:chOff x="1247282" y="4343099"/>
            <a:chExt cx="544492" cy="1789222"/>
          </a:xfrm>
        </p:grpSpPr>
        <p:sp>
          <p:nvSpPr>
            <p:cNvPr id="18661" name="Google Shape;18661;p39"/>
            <p:cNvSpPr/>
            <p:nvPr/>
          </p:nvSpPr>
          <p:spPr>
            <a:xfrm flipH="1">
              <a:off x="1470323" y="4913968"/>
              <a:ext cx="176664" cy="1218353"/>
            </a:xfrm>
            <a:custGeom>
              <a:avLst/>
              <a:gdLst/>
              <a:ahLst/>
              <a:cxnLst/>
              <a:rect l="l" t="t" r="r" b="b"/>
              <a:pathLst>
                <a:path w="176664" h="1218353" extrusionOk="0">
                  <a:moveTo>
                    <a:pt x="62646" y="1218353"/>
                  </a:moveTo>
                  <a:cubicBezTo>
                    <a:pt x="-31145" y="826723"/>
                    <a:pt x="-19104" y="378648"/>
                    <a:pt x="95290" y="0"/>
                  </a:cubicBezTo>
                  <a:cubicBezTo>
                    <a:pt x="28121" y="394076"/>
                    <a:pt x="57567" y="824747"/>
                    <a:pt x="176664" y="118909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662" name="Google Shape;18662;p39"/>
            <p:cNvGrpSpPr/>
            <p:nvPr/>
          </p:nvGrpSpPr>
          <p:grpSpPr>
            <a:xfrm flipH="1">
              <a:off x="1607201" y="4837674"/>
              <a:ext cx="184573" cy="1014306"/>
              <a:chOff x="9252090" y="5565140"/>
              <a:chExt cx="184573" cy="1014306"/>
            </a:xfrm>
          </p:grpSpPr>
          <p:sp>
            <p:nvSpPr>
              <p:cNvPr id="18663" name="Google Shape;18663;p39"/>
              <p:cNvSpPr/>
              <p:nvPr/>
            </p:nvSpPr>
            <p:spPr>
              <a:xfrm>
                <a:off x="9252090" y="5565140"/>
                <a:ext cx="184573" cy="1014306"/>
              </a:xfrm>
              <a:custGeom>
                <a:avLst/>
                <a:gdLst/>
                <a:ahLst/>
                <a:cxnLst/>
                <a:rect l="l" t="t" r="r" b="b"/>
                <a:pathLst>
                  <a:path w="184573" h="1014306" extrusionOk="0">
                    <a:moveTo>
                      <a:pt x="0" y="0"/>
                    </a:moveTo>
                    <a:cubicBezTo>
                      <a:pt x="13171" y="88712"/>
                      <a:pt x="8279" y="148919"/>
                      <a:pt x="8373" y="215523"/>
                    </a:cubicBezTo>
                    <a:cubicBezTo>
                      <a:pt x="8561" y="331517"/>
                      <a:pt x="26247" y="491349"/>
                      <a:pt x="59737" y="648358"/>
                    </a:cubicBezTo>
                    <a:cubicBezTo>
                      <a:pt x="93228" y="805368"/>
                      <a:pt x="142899" y="954946"/>
                      <a:pt x="184573" y="1014307"/>
                    </a:cubicBezTo>
                    <a:cubicBezTo>
                      <a:pt x="169145" y="951277"/>
                      <a:pt x="155787" y="885143"/>
                      <a:pt x="145439" y="820890"/>
                    </a:cubicBezTo>
                    <a:cubicBezTo>
                      <a:pt x="127753" y="710824"/>
                      <a:pt x="119568" y="610070"/>
                      <a:pt x="104704" y="502355"/>
                    </a:cubicBezTo>
                    <a:cubicBezTo>
                      <a:pt x="83632" y="349391"/>
                      <a:pt x="48824" y="175542"/>
                      <a:pt x="7714" y="3113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64" name="Google Shape;18664;p39"/>
              <p:cNvSpPr/>
              <p:nvPr/>
            </p:nvSpPr>
            <p:spPr>
              <a:xfrm>
                <a:off x="9252814" y="5580135"/>
                <a:ext cx="181538" cy="985993"/>
              </a:xfrm>
              <a:custGeom>
                <a:avLst/>
                <a:gdLst/>
                <a:ahLst/>
                <a:cxnLst/>
                <a:rect l="l" t="t" r="r" b="b"/>
                <a:pathLst>
                  <a:path w="181538" h="985993" extrusionOk="0">
                    <a:moveTo>
                      <a:pt x="123" y="5230"/>
                    </a:moveTo>
                    <a:cubicBezTo>
                      <a:pt x="15833" y="77102"/>
                      <a:pt x="27122" y="149916"/>
                      <a:pt x="35871" y="223011"/>
                    </a:cubicBezTo>
                    <a:cubicBezTo>
                      <a:pt x="43397" y="286135"/>
                      <a:pt x="48477" y="349541"/>
                      <a:pt x="55344" y="412759"/>
                    </a:cubicBezTo>
                    <a:cubicBezTo>
                      <a:pt x="67668" y="527059"/>
                      <a:pt x="86953" y="640888"/>
                      <a:pt x="111789" y="753119"/>
                    </a:cubicBezTo>
                    <a:cubicBezTo>
                      <a:pt x="128910" y="830542"/>
                      <a:pt x="148948" y="907400"/>
                      <a:pt x="173125" y="983036"/>
                    </a:cubicBezTo>
                    <a:cubicBezTo>
                      <a:pt x="174819" y="988210"/>
                      <a:pt x="183003" y="986046"/>
                      <a:pt x="181310" y="980778"/>
                    </a:cubicBezTo>
                    <a:cubicBezTo>
                      <a:pt x="139917" y="851426"/>
                      <a:pt x="110190" y="718312"/>
                      <a:pt x="87800" y="584444"/>
                    </a:cubicBezTo>
                    <a:cubicBezTo>
                      <a:pt x="79051" y="531857"/>
                      <a:pt x="71337" y="479081"/>
                      <a:pt x="65316" y="426118"/>
                    </a:cubicBezTo>
                    <a:cubicBezTo>
                      <a:pt x="58449" y="365722"/>
                      <a:pt x="53745" y="305138"/>
                      <a:pt x="46877" y="244742"/>
                    </a:cubicBezTo>
                    <a:cubicBezTo>
                      <a:pt x="37753" y="163651"/>
                      <a:pt x="25805" y="82841"/>
                      <a:pt x="8307" y="3066"/>
                    </a:cubicBezTo>
                    <a:cubicBezTo>
                      <a:pt x="7178" y="-2296"/>
                      <a:pt x="-1100" y="-38"/>
                      <a:pt x="123" y="5324"/>
                    </a:cubicBezTo>
                    <a:lnTo>
                      <a:pt x="123" y="532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8665" name="Google Shape;18665;p39"/>
              <p:cNvGrpSpPr/>
              <p:nvPr/>
            </p:nvGrpSpPr>
            <p:grpSpPr>
              <a:xfrm>
                <a:off x="9254348" y="5576805"/>
                <a:ext cx="163500" cy="970656"/>
                <a:chOff x="9254348" y="5576805"/>
                <a:chExt cx="163500" cy="970656"/>
              </a:xfrm>
            </p:grpSpPr>
            <p:sp>
              <p:nvSpPr>
                <p:cNvPr id="18666" name="Google Shape;18666;p39"/>
                <p:cNvSpPr/>
                <p:nvPr/>
              </p:nvSpPr>
              <p:spPr>
                <a:xfrm>
                  <a:off x="9260557" y="5660437"/>
                  <a:ext cx="157291" cy="887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291" h="887024" extrusionOk="0">
                      <a:moveTo>
                        <a:pt x="30010" y="361527"/>
                      </a:moveTo>
                      <a:cubicBezTo>
                        <a:pt x="53904" y="538950"/>
                        <a:pt x="102164" y="740081"/>
                        <a:pt x="153905" y="877994"/>
                      </a:cubicBezTo>
                      <a:cubicBezTo>
                        <a:pt x="155034" y="880910"/>
                        <a:pt x="156163" y="883920"/>
                        <a:pt x="157292" y="887024"/>
                      </a:cubicBezTo>
                      <a:cubicBezTo>
                        <a:pt x="120226" y="815246"/>
                        <a:pt x="79963" y="687023"/>
                        <a:pt x="51364" y="553155"/>
                      </a:cubicBezTo>
                      <a:cubicBezTo>
                        <a:pt x="17874" y="396146"/>
                        <a:pt x="94" y="236220"/>
                        <a:pt x="0" y="120321"/>
                      </a:cubicBezTo>
                      <a:cubicBezTo>
                        <a:pt x="0" y="80433"/>
                        <a:pt x="1599" y="42804"/>
                        <a:pt x="188" y="0"/>
                      </a:cubicBezTo>
                      <a:cubicBezTo>
                        <a:pt x="7996" y="117687"/>
                        <a:pt x="12324" y="229635"/>
                        <a:pt x="30010" y="36162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667" name="Google Shape;18667;p39"/>
                <p:cNvSpPr/>
                <p:nvPr/>
              </p:nvSpPr>
              <p:spPr>
                <a:xfrm>
                  <a:off x="9254348" y="5576805"/>
                  <a:ext cx="1411" cy="17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7215" extrusionOk="0">
                      <a:moveTo>
                        <a:pt x="1035" y="13547"/>
                      </a:moveTo>
                      <a:lnTo>
                        <a:pt x="0" y="0"/>
                      </a:lnTo>
                      <a:lnTo>
                        <a:pt x="0" y="282"/>
                      </a:lnTo>
                      <a:cubicBezTo>
                        <a:pt x="564" y="5927"/>
                        <a:pt x="1035" y="11571"/>
                        <a:pt x="1411" y="17216"/>
                      </a:cubicBezTo>
                      <a:cubicBezTo>
                        <a:pt x="1317" y="15993"/>
                        <a:pt x="1129" y="14770"/>
                        <a:pt x="941" y="1354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sp>
          <p:nvSpPr>
            <p:cNvPr id="18668" name="Google Shape;18668;p39"/>
            <p:cNvSpPr/>
            <p:nvPr/>
          </p:nvSpPr>
          <p:spPr>
            <a:xfrm flipH="1">
              <a:off x="1478227" y="4597070"/>
              <a:ext cx="189042" cy="1195588"/>
            </a:xfrm>
            <a:custGeom>
              <a:avLst/>
              <a:gdLst/>
              <a:ahLst/>
              <a:cxnLst/>
              <a:rect l="l" t="t" r="r" b="b"/>
              <a:pathLst>
                <a:path w="189042" h="1195588" extrusionOk="0">
                  <a:moveTo>
                    <a:pt x="83776" y="1189717"/>
                  </a:moveTo>
                  <a:cubicBezTo>
                    <a:pt x="61198" y="1110036"/>
                    <a:pt x="43324" y="1029132"/>
                    <a:pt x="30718" y="947288"/>
                  </a:cubicBezTo>
                  <a:cubicBezTo>
                    <a:pt x="17830" y="864032"/>
                    <a:pt x="10492" y="779930"/>
                    <a:pt x="9457" y="695734"/>
                  </a:cubicBezTo>
                  <a:cubicBezTo>
                    <a:pt x="8422" y="611537"/>
                    <a:pt x="13502" y="531292"/>
                    <a:pt x="25826" y="450012"/>
                  </a:cubicBezTo>
                  <a:cubicBezTo>
                    <a:pt x="37397" y="373812"/>
                    <a:pt x="55177" y="298365"/>
                    <a:pt x="80389" y="225457"/>
                  </a:cubicBezTo>
                  <a:cubicBezTo>
                    <a:pt x="104190" y="156595"/>
                    <a:pt x="134670" y="89896"/>
                    <a:pt x="173899" y="28466"/>
                  </a:cubicBezTo>
                  <a:cubicBezTo>
                    <a:pt x="178508" y="21222"/>
                    <a:pt x="183306" y="13978"/>
                    <a:pt x="188198" y="6829"/>
                  </a:cubicBezTo>
                  <a:cubicBezTo>
                    <a:pt x="191678" y="1843"/>
                    <a:pt x="183494" y="-2861"/>
                    <a:pt x="180107" y="2125"/>
                  </a:cubicBezTo>
                  <a:cubicBezTo>
                    <a:pt x="139185" y="61674"/>
                    <a:pt x="107012" y="126961"/>
                    <a:pt x="81612" y="194601"/>
                  </a:cubicBezTo>
                  <a:cubicBezTo>
                    <a:pt x="54236" y="267320"/>
                    <a:pt x="34669" y="342862"/>
                    <a:pt x="21405" y="419438"/>
                  </a:cubicBezTo>
                  <a:cubicBezTo>
                    <a:pt x="7482" y="499871"/>
                    <a:pt x="708" y="581339"/>
                    <a:pt x="50" y="662995"/>
                  </a:cubicBezTo>
                  <a:cubicBezTo>
                    <a:pt x="-609" y="747756"/>
                    <a:pt x="5318" y="832517"/>
                    <a:pt x="16795" y="916525"/>
                  </a:cubicBezTo>
                  <a:cubicBezTo>
                    <a:pt x="28272" y="1000533"/>
                    <a:pt x="44923" y="1081813"/>
                    <a:pt x="66560" y="1162717"/>
                  </a:cubicBezTo>
                  <a:cubicBezTo>
                    <a:pt x="69194" y="1172595"/>
                    <a:pt x="71922" y="1182379"/>
                    <a:pt x="74650" y="1192256"/>
                  </a:cubicBezTo>
                  <a:cubicBezTo>
                    <a:pt x="76250" y="1198089"/>
                    <a:pt x="85375" y="1195643"/>
                    <a:pt x="83682" y="1189717"/>
                  </a:cubicBezTo>
                  <a:lnTo>
                    <a:pt x="83682" y="118971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669" name="Google Shape;18669;p39"/>
            <p:cNvGrpSpPr/>
            <p:nvPr/>
          </p:nvGrpSpPr>
          <p:grpSpPr>
            <a:xfrm flipH="1">
              <a:off x="1247282" y="4343099"/>
              <a:ext cx="488901" cy="488685"/>
              <a:chOff x="4007681" y="3165490"/>
              <a:chExt cx="488901" cy="488685"/>
            </a:xfrm>
          </p:grpSpPr>
          <p:grpSp>
            <p:nvGrpSpPr>
              <p:cNvPr id="18670" name="Google Shape;18670;p39"/>
              <p:cNvGrpSpPr/>
              <p:nvPr/>
            </p:nvGrpSpPr>
            <p:grpSpPr>
              <a:xfrm>
                <a:off x="4007681" y="3165490"/>
                <a:ext cx="488901" cy="488685"/>
                <a:chOff x="9307681" y="5070565"/>
                <a:chExt cx="488901" cy="488685"/>
              </a:xfrm>
            </p:grpSpPr>
            <p:sp>
              <p:nvSpPr>
                <p:cNvPr id="18671" name="Google Shape;18671;p39"/>
                <p:cNvSpPr/>
                <p:nvPr/>
              </p:nvSpPr>
              <p:spPr>
                <a:xfrm>
                  <a:off x="9351548" y="5169592"/>
                  <a:ext cx="394708" cy="3142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708" h="314259" extrusionOk="0">
                      <a:moveTo>
                        <a:pt x="191890" y="117934"/>
                      </a:moveTo>
                      <a:cubicBezTo>
                        <a:pt x="239209" y="64218"/>
                        <a:pt x="301204" y="23672"/>
                        <a:pt x="369125" y="2223"/>
                      </a:cubicBezTo>
                      <a:cubicBezTo>
                        <a:pt x="376934" y="-223"/>
                        <a:pt x="386717" y="-1916"/>
                        <a:pt x="391985" y="4199"/>
                      </a:cubicBezTo>
                      <a:cubicBezTo>
                        <a:pt x="399041" y="12384"/>
                        <a:pt x="391045" y="24707"/>
                        <a:pt x="383236" y="32327"/>
                      </a:cubicBezTo>
                      <a:cubicBezTo>
                        <a:pt x="344384" y="70239"/>
                        <a:pt x="301580" y="104670"/>
                        <a:pt x="253603" y="129788"/>
                      </a:cubicBezTo>
                      <a:cubicBezTo>
                        <a:pt x="237327" y="138348"/>
                        <a:pt x="220206" y="145968"/>
                        <a:pt x="206001" y="157728"/>
                      </a:cubicBezTo>
                      <a:cubicBezTo>
                        <a:pt x="195559" y="166383"/>
                        <a:pt x="186904" y="177107"/>
                        <a:pt x="177967" y="187361"/>
                      </a:cubicBezTo>
                      <a:cubicBezTo>
                        <a:pt x="138079" y="233551"/>
                        <a:pt x="91325" y="273815"/>
                        <a:pt x="39772" y="306365"/>
                      </a:cubicBezTo>
                      <a:cubicBezTo>
                        <a:pt x="26978" y="314361"/>
                        <a:pt x="5905" y="319535"/>
                        <a:pt x="826" y="305424"/>
                      </a:cubicBezTo>
                      <a:cubicBezTo>
                        <a:pt x="-1244" y="299686"/>
                        <a:pt x="919" y="293289"/>
                        <a:pt x="3554" y="287832"/>
                      </a:cubicBezTo>
                      <a:cubicBezTo>
                        <a:pt x="21428" y="249450"/>
                        <a:pt x="58116" y="223862"/>
                        <a:pt x="93112" y="200155"/>
                      </a:cubicBezTo>
                      <a:cubicBezTo>
                        <a:pt x="123028" y="179930"/>
                        <a:pt x="152943" y="159609"/>
                        <a:pt x="182953" y="139384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672" name="Google Shape;18672;p39"/>
                <p:cNvSpPr/>
                <p:nvPr/>
              </p:nvSpPr>
              <p:spPr>
                <a:xfrm>
                  <a:off x="9399099" y="5116691"/>
                  <a:ext cx="306871" cy="3949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871" h="394972" extrusionOk="0">
                      <a:moveTo>
                        <a:pt x="192599" y="191814"/>
                      </a:moveTo>
                      <a:cubicBezTo>
                        <a:pt x="245280" y="239039"/>
                        <a:pt x="284603" y="301128"/>
                        <a:pt x="304829" y="369238"/>
                      </a:cubicBezTo>
                      <a:cubicBezTo>
                        <a:pt x="307181" y="377046"/>
                        <a:pt x="308686" y="386830"/>
                        <a:pt x="302477" y="392192"/>
                      </a:cubicBezTo>
                      <a:cubicBezTo>
                        <a:pt x="294198" y="399341"/>
                        <a:pt x="282063" y="391345"/>
                        <a:pt x="274631" y="383537"/>
                      </a:cubicBezTo>
                      <a:cubicBezTo>
                        <a:pt x="237472" y="344684"/>
                        <a:pt x="203981" y="301881"/>
                        <a:pt x="179710" y="253809"/>
                      </a:cubicBezTo>
                      <a:cubicBezTo>
                        <a:pt x="171432" y="237440"/>
                        <a:pt x="164188" y="220413"/>
                        <a:pt x="152711" y="206113"/>
                      </a:cubicBezTo>
                      <a:cubicBezTo>
                        <a:pt x="144244" y="195671"/>
                        <a:pt x="133802" y="187016"/>
                        <a:pt x="123642" y="178174"/>
                      </a:cubicBezTo>
                      <a:cubicBezTo>
                        <a:pt x="78298" y="138380"/>
                        <a:pt x="38975" y="91625"/>
                        <a:pt x="7460" y="39979"/>
                      </a:cubicBezTo>
                      <a:cubicBezTo>
                        <a:pt x="-347" y="27184"/>
                        <a:pt x="-5051" y="6017"/>
                        <a:pt x="9060" y="844"/>
                      </a:cubicBezTo>
                      <a:cubicBezTo>
                        <a:pt x="14798" y="-1226"/>
                        <a:pt x="21101" y="844"/>
                        <a:pt x="26558" y="3478"/>
                      </a:cubicBezTo>
                      <a:cubicBezTo>
                        <a:pt x="64469" y="21257"/>
                        <a:pt x="89305" y="57947"/>
                        <a:pt x="112353" y="93036"/>
                      </a:cubicBezTo>
                      <a:cubicBezTo>
                        <a:pt x="132015" y="122951"/>
                        <a:pt x="151676" y="152961"/>
                        <a:pt x="171338" y="182877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673" name="Google Shape;18673;p39"/>
                <p:cNvSpPr/>
                <p:nvPr/>
              </p:nvSpPr>
              <p:spPr>
                <a:xfrm>
                  <a:off x="9504740" y="5070565"/>
                  <a:ext cx="104847" cy="488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47" h="488685" extrusionOk="0">
                      <a:moveTo>
                        <a:pt x="79244" y="267856"/>
                      </a:moveTo>
                      <a:cubicBezTo>
                        <a:pt x="82254" y="339070"/>
                        <a:pt x="65509" y="411225"/>
                        <a:pt x="31172" y="474067"/>
                      </a:cubicBezTo>
                      <a:cubicBezTo>
                        <a:pt x="27221" y="481216"/>
                        <a:pt x="21294" y="489307"/>
                        <a:pt x="13204" y="488648"/>
                      </a:cubicBezTo>
                      <a:cubicBezTo>
                        <a:pt x="2385" y="487801"/>
                        <a:pt x="-343" y="473408"/>
                        <a:pt x="33" y="462589"/>
                      </a:cubicBezTo>
                      <a:cubicBezTo>
                        <a:pt x="1821" y="408497"/>
                        <a:pt x="8970" y="354122"/>
                        <a:pt x="26280" y="302663"/>
                      </a:cubicBezTo>
                      <a:cubicBezTo>
                        <a:pt x="32207" y="285166"/>
                        <a:pt x="39262" y="267856"/>
                        <a:pt x="41426" y="249606"/>
                      </a:cubicBezTo>
                      <a:cubicBezTo>
                        <a:pt x="43025" y="236153"/>
                        <a:pt x="41802" y="222513"/>
                        <a:pt x="41143" y="208966"/>
                      </a:cubicBezTo>
                      <a:cubicBezTo>
                        <a:pt x="37945" y="148288"/>
                        <a:pt x="43872" y="86952"/>
                        <a:pt x="58642" y="27873"/>
                      </a:cubicBezTo>
                      <a:cubicBezTo>
                        <a:pt x="62310" y="13198"/>
                        <a:pt x="74069" y="-5147"/>
                        <a:pt x="87522" y="1344"/>
                      </a:cubicBezTo>
                      <a:cubicBezTo>
                        <a:pt x="92978" y="3978"/>
                        <a:pt x="95801" y="9999"/>
                        <a:pt x="97776" y="15738"/>
                      </a:cubicBezTo>
                      <a:cubicBezTo>
                        <a:pt x="111417" y="55531"/>
                        <a:pt x="102668" y="99275"/>
                        <a:pt x="93731" y="140668"/>
                      </a:cubicBezTo>
                      <a:cubicBezTo>
                        <a:pt x="86111" y="175946"/>
                        <a:pt x="78491" y="211318"/>
                        <a:pt x="70871" y="246596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674" name="Google Shape;18674;p39"/>
                <p:cNvSpPr/>
                <p:nvPr/>
              </p:nvSpPr>
              <p:spPr>
                <a:xfrm>
                  <a:off x="9307681" y="5279823"/>
                  <a:ext cx="488901" cy="81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901" h="81533" extrusionOk="0">
                      <a:moveTo>
                        <a:pt x="222210" y="67912"/>
                      </a:moveTo>
                      <a:cubicBezTo>
                        <a:pt x="151466" y="75249"/>
                        <a:pt x="79029" y="62737"/>
                        <a:pt x="15247" y="32163"/>
                      </a:cubicBezTo>
                      <a:cubicBezTo>
                        <a:pt x="7909" y="28682"/>
                        <a:pt x="-275" y="23226"/>
                        <a:pt x="7" y="15042"/>
                      </a:cubicBezTo>
                      <a:cubicBezTo>
                        <a:pt x="383" y="4223"/>
                        <a:pt x="14588" y="554"/>
                        <a:pt x="25407" y="272"/>
                      </a:cubicBezTo>
                      <a:cubicBezTo>
                        <a:pt x="79311" y="-1139"/>
                        <a:pt x="133686" y="2718"/>
                        <a:pt x="185521" y="16923"/>
                      </a:cubicBezTo>
                      <a:cubicBezTo>
                        <a:pt x="203113" y="21721"/>
                        <a:pt x="220610" y="27836"/>
                        <a:pt x="238955" y="28871"/>
                      </a:cubicBezTo>
                      <a:cubicBezTo>
                        <a:pt x="252407" y="29623"/>
                        <a:pt x="265954" y="27648"/>
                        <a:pt x="279313" y="26143"/>
                      </a:cubicBezTo>
                      <a:cubicBezTo>
                        <a:pt x="339614" y="19275"/>
                        <a:pt x="400762" y="21439"/>
                        <a:pt x="460217" y="32727"/>
                      </a:cubicBezTo>
                      <a:cubicBezTo>
                        <a:pt x="474893" y="35550"/>
                        <a:pt x="493708" y="46181"/>
                        <a:pt x="487781" y="60103"/>
                      </a:cubicBezTo>
                      <a:cubicBezTo>
                        <a:pt x="485429" y="65748"/>
                        <a:pt x="479502" y="68946"/>
                        <a:pt x="473858" y="71298"/>
                      </a:cubicBezTo>
                      <a:cubicBezTo>
                        <a:pt x="434817" y="87385"/>
                        <a:pt x="390885" y="81270"/>
                        <a:pt x="349492" y="74779"/>
                      </a:cubicBezTo>
                      <a:cubicBezTo>
                        <a:pt x="314026" y="69228"/>
                        <a:pt x="278655" y="63772"/>
                        <a:pt x="243188" y="58222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675" name="Google Shape;18675;p39"/>
                <p:cNvSpPr/>
                <p:nvPr/>
              </p:nvSpPr>
              <p:spPr>
                <a:xfrm>
                  <a:off x="9310690" y="5247183"/>
                  <a:ext cx="468270" cy="1613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70" h="161368" extrusionOk="0">
                      <a:moveTo>
                        <a:pt x="243001" y="42602"/>
                      </a:moveTo>
                      <a:cubicBezTo>
                        <a:pt x="305843" y="10429"/>
                        <a:pt x="377433" y="-4153"/>
                        <a:pt x="447425" y="1021"/>
                      </a:cubicBezTo>
                      <a:cubicBezTo>
                        <a:pt x="455421" y="1586"/>
                        <a:pt x="465016" y="3655"/>
                        <a:pt x="467650" y="11275"/>
                      </a:cubicBezTo>
                      <a:cubicBezTo>
                        <a:pt x="471131" y="21435"/>
                        <a:pt x="459277" y="29902"/>
                        <a:pt x="449400" y="34041"/>
                      </a:cubicBezTo>
                      <a:cubicBezTo>
                        <a:pt x="400011" y="54738"/>
                        <a:pt x="348270" y="70730"/>
                        <a:pt x="295212" y="76280"/>
                      </a:cubicBezTo>
                      <a:cubicBezTo>
                        <a:pt x="277150" y="78162"/>
                        <a:pt x="258806" y="78914"/>
                        <a:pt x="241496" y="84465"/>
                      </a:cubicBezTo>
                      <a:cubicBezTo>
                        <a:pt x="228702" y="88604"/>
                        <a:pt x="216943" y="95284"/>
                        <a:pt x="205090" y="101492"/>
                      </a:cubicBezTo>
                      <a:cubicBezTo>
                        <a:pt x="151749" y="129433"/>
                        <a:pt x="94270" y="149470"/>
                        <a:pt x="35285" y="160477"/>
                      </a:cubicBezTo>
                      <a:cubicBezTo>
                        <a:pt x="20704" y="163205"/>
                        <a:pt x="-463" y="160100"/>
                        <a:pt x="8" y="145237"/>
                      </a:cubicBezTo>
                      <a:cubicBezTo>
                        <a:pt x="196" y="139216"/>
                        <a:pt x="4524" y="134136"/>
                        <a:pt x="8945" y="129997"/>
                      </a:cubicBezTo>
                      <a:cubicBezTo>
                        <a:pt x="39331" y="101210"/>
                        <a:pt x="82229" y="91050"/>
                        <a:pt x="122869" y="82113"/>
                      </a:cubicBezTo>
                      <a:cubicBezTo>
                        <a:pt x="157676" y="74399"/>
                        <a:pt x="192389" y="66779"/>
                        <a:pt x="227197" y="59065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676" name="Google Shape;18676;p39"/>
                <p:cNvSpPr/>
                <p:nvPr/>
              </p:nvSpPr>
              <p:spPr>
                <a:xfrm>
                  <a:off x="9456761" y="5089005"/>
                  <a:ext cx="188654" cy="4569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654" h="456909" extrusionOk="0">
                      <a:moveTo>
                        <a:pt x="133150" y="233988"/>
                      </a:moveTo>
                      <a:cubicBezTo>
                        <a:pt x="169462" y="293913"/>
                        <a:pt x="188841" y="364186"/>
                        <a:pt x="188653" y="434741"/>
                      </a:cubicBezTo>
                      <a:cubicBezTo>
                        <a:pt x="188653" y="442832"/>
                        <a:pt x="187242" y="452616"/>
                        <a:pt x="179904" y="455908"/>
                      </a:cubicBezTo>
                      <a:cubicBezTo>
                        <a:pt x="170121" y="460330"/>
                        <a:pt x="160901" y="449229"/>
                        <a:pt x="156010" y="439728"/>
                      </a:cubicBezTo>
                      <a:cubicBezTo>
                        <a:pt x="132021" y="392220"/>
                        <a:pt x="112548" y="341890"/>
                        <a:pt x="103422" y="289303"/>
                      </a:cubicBezTo>
                      <a:cubicBezTo>
                        <a:pt x="100317" y="271429"/>
                        <a:pt x="98342" y="253084"/>
                        <a:pt x="91569" y="236245"/>
                      </a:cubicBezTo>
                      <a:cubicBezTo>
                        <a:pt x="86583" y="223828"/>
                        <a:pt x="79151" y="212727"/>
                        <a:pt x="72095" y="201344"/>
                      </a:cubicBezTo>
                      <a:cubicBezTo>
                        <a:pt x="40581" y="150544"/>
                        <a:pt x="16780" y="94852"/>
                        <a:pt x="1728" y="36714"/>
                      </a:cubicBezTo>
                      <a:cubicBezTo>
                        <a:pt x="-2035" y="22321"/>
                        <a:pt x="-436" y="872"/>
                        <a:pt x="14428" y="25"/>
                      </a:cubicBezTo>
                      <a:cubicBezTo>
                        <a:pt x="20449" y="-351"/>
                        <a:pt x="25811" y="3506"/>
                        <a:pt x="30233" y="7551"/>
                      </a:cubicBezTo>
                      <a:cubicBezTo>
                        <a:pt x="60995" y="35303"/>
                        <a:pt x="73977" y="77354"/>
                        <a:pt x="85736" y="117241"/>
                      </a:cubicBezTo>
                      <a:cubicBezTo>
                        <a:pt x="95802" y="151296"/>
                        <a:pt x="105774" y="185445"/>
                        <a:pt x="115840" y="219594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677" name="Google Shape;18677;p39"/>
                <p:cNvSpPr/>
                <p:nvPr/>
              </p:nvSpPr>
              <p:spPr>
                <a:xfrm>
                  <a:off x="9415671" y="5108863"/>
                  <a:ext cx="272649" cy="417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649" h="417951" extrusionOk="0">
                      <a:moveTo>
                        <a:pt x="154201" y="243010"/>
                      </a:moveTo>
                      <a:cubicBezTo>
                        <a:pt x="128237" y="308862"/>
                        <a:pt x="84116" y="367470"/>
                        <a:pt x="27954" y="410556"/>
                      </a:cubicBezTo>
                      <a:cubicBezTo>
                        <a:pt x="21557" y="415448"/>
                        <a:pt x="12996" y="420434"/>
                        <a:pt x="5941" y="416577"/>
                      </a:cubicBezTo>
                      <a:cubicBezTo>
                        <a:pt x="-3373" y="411403"/>
                        <a:pt x="-80" y="397292"/>
                        <a:pt x="4623" y="387508"/>
                      </a:cubicBezTo>
                      <a:cubicBezTo>
                        <a:pt x="28048" y="339154"/>
                        <a:pt x="56364" y="292775"/>
                        <a:pt x="92582" y="253170"/>
                      </a:cubicBezTo>
                      <a:cubicBezTo>
                        <a:pt x="104907" y="239718"/>
                        <a:pt x="118265" y="226829"/>
                        <a:pt x="127578" y="211119"/>
                      </a:cubicBezTo>
                      <a:cubicBezTo>
                        <a:pt x="134446" y="199548"/>
                        <a:pt x="138867" y="186754"/>
                        <a:pt x="143665" y="174148"/>
                      </a:cubicBezTo>
                      <a:cubicBezTo>
                        <a:pt x="165208" y="117798"/>
                        <a:pt x="195218" y="64552"/>
                        <a:pt x="232283" y="16950"/>
                      </a:cubicBezTo>
                      <a:cubicBezTo>
                        <a:pt x="241408" y="5191"/>
                        <a:pt x="259470" y="-6757"/>
                        <a:pt x="268971" y="4532"/>
                      </a:cubicBezTo>
                      <a:cubicBezTo>
                        <a:pt x="272829" y="9142"/>
                        <a:pt x="272923" y="15727"/>
                        <a:pt x="272453" y="21748"/>
                      </a:cubicBezTo>
                      <a:cubicBezTo>
                        <a:pt x="268784" y="63329"/>
                        <a:pt x="243195" y="99547"/>
                        <a:pt x="218548" y="133414"/>
                      </a:cubicBezTo>
                      <a:cubicBezTo>
                        <a:pt x="197475" y="162389"/>
                        <a:pt x="176403" y="191270"/>
                        <a:pt x="155330" y="220244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678" name="Google Shape;18678;p39"/>
                <p:cNvSpPr/>
                <p:nvPr/>
              </p:nvSpPr>
              <p:spPr>
                <a:xfrm>
                  <a:off x="9336137" y="5179092"/>
                  <a:ext cx="424941" cy="2505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4941" h="250591" extrusionOk="0">
                      <a:moveTo>
                        <a:pt x="179361" y="145124"/>
                      </a:moveTo>
                      <a:cubicBezTo>
                        <a:pt x="112945" y="123017"/>
                        <a:pt x="52925" y="82189"/>
                        <a:pt x="7958" y="28472"/>
                      </a:cubicBezTo>
                      <a:cubicBezTo>
                        <a:pt x="2784" y="22357"/>
                        <a:pt x="-2390" y="13985"/>
                        <a:pt x="1185" y="6741"/>
                      </a:cubicBezTo>
                      <a:cubicBezTo>
                        <a:pt x="5983" y="-2949"/>
                        <a:pt x="20188" y="-503"/>
                        <a:pt x="29971" y="3637"/>
                      </a:cubicBezTo>
                      <a:cubicBezTo>
                        <a:pt x="78984" y="24239"/>
                        <a:pt x="126115" y="49921"/>
                        <a:pt x="166943" y="83976"/>
                      </a:cubicBezTo>
                      <a:cubicBezTo>
                        <a:pt x="180772" y="95547"/>
                        <a:pt x="194037" y="108153"/>
                        <a:pt x="210029" y="116525"/>
                      </a:cubicBezTo>
                      <a:cubicBezTo>
                        <a:pt x="221789" y="122735"/>
                        <a:pt x="234771" y="126403"/>
                        <a:pt x="247376" y="130449"/>
                      </a:cubicBezTo>
                      <a:cubicBezTo>
                        <a:pt x="304292" y="148699"/>
                        <a:pt x="358290" y="175698"/>
                        <a:pt x="407115" y="210035"/>
                      </a:cubicBezTo>
                      <a:cubicBezTo>
                        <a:pt x="419156" y="218502"/>
                        <a:pt x="431668" y="235906"/>
                        <a:pt x="420755" y="246066"/>
                      </a:cubicBezTo>
                      <a:cubicBezTo>
                        <a:pt x="416334" y="250205"/>
                        <a:pt x="409748" y="250675"/>
                        <a:pt x="403728" y="250581"/>
                      </a:cubicBezTo>
                      <a:cubicBezTo>
                        <a:pt x="362147" y="249358"/>
                        <a:pt x="325270" y="225840"/>
                        <a:pt x="290651" y="203074"/>
                      </a:cubicBezTo>
                      <a:cubicBezTo>
                        <a:pt x="261111" y="183695"/>
                        <a:pt x="231478" y="164221"/>
                        <a:pt x="201939" y="144842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8679" name="Google Shape;18679;p39"/>
              <p:cNvSpPr/>
              <p:nvPr/>
            </p:nvSpPr>
            <p:spPr>
              <a:xfrm>
                <a:off x="4194575" y="3353511"/>
                <a:ext cx="106944" cy="107364"/>
              </a:xfrm>
              <a:custGeom>
                <a:avLst/>
                <a:gdLst/>
                <a:ahLst/>
                <a:cxnLst/>
                <a:rect l="l" t="t" r="r" b="b"/>
                <a:pathLst>
                  <a:path w="106944" h="107364" extrusionOk="0">
                    <a:moveTo>
                      <a:pt x="96276" y="85385"/>
                    </a:moveTo>
                    <a:cubicBezTo>
                      <a:pt x="78590" y="109280"/>
                      <a:pt x="45100" y="114548"/>
                      <a:pt x="21393" y="96956"/>
                    </a:cubicBezTo>
                    <a:cubicBezTo>
                      <a:pt x="-2219" y="79459"/>
                      <a:pt x="-7017" y="45874"/>
                      <a:pt x="10669" y="21980"/>
                    </a:cubicBezTo>
                    <a:cubicBezTo>
                      <a:pt x="28355" y="-1915"/>
                      <a:pt x="61845" y="-7184"/>
                      <a:pt x="85551" y="10409"/>
                    </a:cubicBezTo>
                    <a:cubicBezTo>
                      <a:pt x="109164" y="27906"/>
                      <a:pt x="113962" y="61491"/>
                      <a:pt x="96276" y="8538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8680" name="Google Shape;18680;p39"/>
          <p:cNvGrpSpPr/>
          <p:nvPr/>
        </p:nvGrpSpPr>
        <p:grpSpPr>
          <a:xfrm rot="-567159">
            <a:off x="3292259" y="5536297"/>
            <a:ext cx="331404" cy="318015"/>
            <a:chOff x="4686609" y="362546"/>
            <a:chExt cx="196441" cy="188475"/>
          </a:xfrm>
        </p:grpSpPr>
        <p:sp>
          <p:nvSpPr>
            <p:cNvPr id="18681" name="Google Shape;18681;p39"/>
            <p:cNvSpPr/>
            <p:nvPr/>
          </p:nvSpPr>
          <p:spPr>
            <a:xfrm>
              <a:off x="4766229" y="362546"/>
              <a:ext cx="116821" cy="128362"/>
            </a:xfrm>
            <a:custGeom>
              <a:avLst/>
              <a:gdLst/>
              <a:ahLst/>
              <a:cxnLst/>
              <a:rect l="l" t="t" r="r" b="b"/>
              <a:pathLst>
                <a:path w="116821" h="128362" extrusionOk="0">
                  <a:moveTo>
                    <a:pt x="7119" y="21022"/>
                  </a:moveTo>
                  <a:cubicBezTo>
                    <a:pt x="12048" y="11232"/>
                    <a:pt x="19963" y="1651"/>
                    <a:pt x="30794" y="193"/>
                  </a:cubicBezTo>
                  <a:cubicBezTo>
                    <a:pt x="44195" y="-1682"/>
                    <a:pt x="56414" y="10399"/>
                    <a:pt x="59400" y="23591"/>
                  </a:cubicBezTo>
                  <a:cubicBezTo>
                    <a:pt x="62385" y="36783"/>
                    <a:pt x="58358" y="50530"/>
                    <a:pt x="53707" y="63236"/>
                  </a:cubicBezTo>
                  <a:cubicBezTo>
                    <a:pt x="63288" y="53377"/>
                    <a:pt x="76758" y="47406"/>
                    <a:pt x="90505" y="46781"/>
                  </a:cubicBezTo>
                  <a:cubicBezTo>
                    <a:pt x="96406" y="46503"/>
                    <a:pt x="102725" y="47336"/>
                    <a:pt x="107376" y="51086"/>
                  </a:cubicBezTo>
                  <a:cubicBezTo>
                    <a:pt x="110223" y="53377"/>
                    <a:pt x="112237" y="56640"/>
                    <a:pt x="113694" y="60042"/>
                  </a:cubicBezTo>
                  <a:cubicBezTo>
                    <a:pt x="117999" y="70109"/>
                    <a:pt x="117860" y="82052"/>
                    <a:pt x="113278" y="91980"/>
                  </a:cubicBezTo>
                  <a:cubicBezTo>
                    <a:pt x="108209" y="102950"/>
                    <a:pt x="98489" y="110935"/>
                    <a:pt x="88352" y="117531"/>
                  </a:cubicBezTo>
                  <a:cubicBezTo>
                    <a:pt x="79465" y="123363"/>
                    <a:pt x="69467" y="128431"/>
                    <a:pt x="58844" y="128362"/>
                  </a:cubicBezTo>
                  <a:cubicBezTo>
                    <a:pt x="49124" y="128362"/>
                    <a:pt x="39959" y="123849"/>
                    <a:pt x="32252" y="117947"/>
                  </a:cubicBezTo>
                  <a:cubicBezTo>
                    <a:pt x="4064" y="96285"/>
                    <a:pt x="-9197" y="53168"/>
                    <a:pt x="7049" y="209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682" name="Google Shape;18682;p39"/>
            <p:cNvGrpSpPr/>
            <p:nvPr/>
          </p:nvGrpSpPr>
          <p:grpSpPr>
            <a:xfrm>
              <a:off x="4686609" y="419356"/>
              <a:ext cx="144429" cy="131665"/>
              <a:chOff x="4686609" y="419356"/>
              <a:chExt cx="144429" cy="131665"/>
            </a:xfrm>
          </p:grpSpPr>
          <p:sp>
            <p:nvSpPr>
              <p:cNvPr id="18683" name="Google Shape;18683;p39"/>
              <p:cNvSpPr/>
              <p:nvPr/>
            </p:nvSpPr>
            <p:spPr>
              <a:xfrm>
                <a:off x="4686609" y="419356"/>
                <a:ext cx="144429" cy="131665"/>
              </a:xfrm>
              <a:custGeom>
                <a:avLst/>
                <a:gdLst/>
                <a:ahLst/>
                <a:cxnLst/>
                <a:rect l="l" t="t" r="r" b="b"/>
                <a:pathLst>
                  <a:path w="144429" h="131665" extrusionOk="0">
                    <a:moveTo>
                      <a:pt x="142423" y="70232"/>
                    </a:moveTo>
                    <a:cubicBezTo>
                      <a:pt x="147144" y="87590"/>
                      <a:pt x="143672" y="107725"/>
                      <a:pt x="130550" y="119875"/>
                    </a:cubicBezTo>
                    <a:cubicBezTo>
                      <a:pt x="117914" y="131678"/>
                      <a:pt x="98473" y="134039"/>
                      <a:pt x="81810" y="129526"/>
                    </a:cubicBezTo>
                    <a:cubicBezTo>
                      <a:pt x="79519" y="128971"/>
                      <a:pt x="77227" y="128207"/>
                      <a:pt x="75006" y="127304"/>
                    </a:cubicBezTo>
                    <a:cubicBezTo>
                      <a:pt x="70840" y="125777"/>
                      <a:pt x="66882" y="123902"/>
                      <a:pt x="62994" y="121681"/>
                    </a:cubicBezTo>
                    <a:cubicBezTo>
                      <a:pt x="58967" y="119667"/>
                      <a:pt x="55149" y="117168"/>
                      <a:pt x="51399" y="114460"/>
                    </a:cubicBezTo>
                    <a:cubicBezTo>
                      <a:pt x="48483" y="112446"/>
                      <a:pt x="45706" y="110294"/>
                      <a:pt x="42929" y="108072"/>
                    </a:cubicBezTo>
                    <a:cubicBezTo>
                      <a:pt x="41054" y="106545"/>
                      <a:pt x="39180" y="105087"/>
                      <a:pt x="37374" y="103490"/>
                    </a:cubicBezTo>
                    <a:cubicBezTo>
                      <a:pt x="34805" y="101268"/>
                      <a:pt x="32237" y="99046"/>
                      <a:pt x="29806" y="96755"/>
                    </a:cubicBezTo>
                    <a:cubicBezTo>
                      <a:pt x="27446" y="94603"/>
                      <a:pt x="25224" y="92450"/>
                      <a:pt x="23072" y="90090"/>
                    </a:cubicBezTo>
                    <a:cubicBezTo>
                      <a:pt x="14809" y="81480"/>
                      <a:pt x="7866" y="71829"/>
                      <a:pt x="3770" y="60720"/>
                    </a:cubicBezTo>
                    <a:cubicBezTo>
                      <a:pt x="-12338" y="16771"/>
                      <a:pt x="25988" y="-7183"/>
                      <a:pt x="65424" y="1913"/>
                    </a:cubicBezTo>
                    <a:cubicBezTo>
                      <a:pt x="75908" y="4273"/>
                      <a:pt x="85767" y="8717"/>
                      <a:pt x="94863" y="14341"/>
                    </a:cubicBezTo>
                    <a:cubicBezTo>
                      <a:pt x="97362" y="15868"/>
                      <a:pt x="99792" y="17535"/>
                      <a:pt x="102084" y="19201"/>
                    </a:cubicBezTo>
                    <a:cubicBezTo>
                      <a:pt x="104305" y="20728"/>
                      <a:pt x="106527" y="22325"/>
                      <a:pt x="108610" y="23992"/>
                    </a:cubicBezTo>
                    <a:cubicBezTo>
                      <a:pt x="112845" y="27324"/>
                      <a:pt x="116941" y="30935"/>
                      <a:pt x="120621" y="34753"/>
                    </a:cubicBezTo>
                    <a:cubicBezTo>
                      <a:pt x="122913" y="36975"/>
                      <a:pt x="125135" y="39405"/>
                      <a:pt x="127078" y="41905"/>
                    </a:cubicBezTo>
                    <a:cubicBezTo>
                      <a:pt x="131522" y="47182"/>
                      <a:pt x="135341" y="52805"/>
                      <a:pt x="138326" y="58985"/>
                    </a:cubicBezTo>
                    <a:cubicBezTo>
                      <a:pt x="139715" y="61901"/>
                      <a:pt x="140895" y="64886"/>
                      <a:pt x="141937" y="68011"/>
                    </a:cubicBezTo>
                    <a:cubicBezTo>
                      <a:pt x="142145" y="68705"/>
                      <a:pt x="142423" y="69469"/>
                      <a:pt x="142492" y="7023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84" name="Google Shape;18684;p39"/>
              <p:cNvSpPr/>
              <p:nvPr/>
            </p:nvSpPr>
            <p:spPr>
              <a:xfrm>
                <a:off x="4709680" y="433697"/>
                <a:ext cx="79011" cy="82414"/>
              </a:xfrm>
              <a:custGeom>
                <a:avLst/>
                <a:gdLst/>
                <a:ahLst/>
                <a:cxnLst/>
                <a:rect l="l" t="t" r="r" b="b"/>
                <a:pathLst>
                  <a:path w="79011" h="82414" extrusionOk="0">
                    <a:moveTo>
                      <a:pt x="78942" y="4791"/>
                    </a:moveTo>
                    <a:cubicBezTo>
                      <a:pt x="75054" y="22496"/>
                      <a:pt x="66584" y="39089"/>
                      <a:pt x="54295" y="52559"/>
                    </a:cubicBezTo>
                    <a:cubicBezTo>
                      <a:pt x="41450" y="66723"/>
                      <a:pt x="24856" y="76998"/>
                      <a:pt x="6735" y="82414"/>
                    </a:cubicBezTo>
                    <a:cubicBezTo>
                      <a:pt x="4374" y="80262"/>
                      <a:pt x="2152" y="78109"/>
                      <a:pt x="0" y="75749"/>
                    </a:cubicBezTo>
                    <a:cubicBezTo>
                      <a:pt x="18468" y="71305"/>
                      <a:pt x="35409" y="61307"/>
                      <a:pt x="48323" y="47143"/>
                    </a:cubicBezTo>
                    <a:cubicBezTo>
                      <a:pt x="60335" y="33952"/>
                      <a:pt x="68458" y="17358"/>
                      <a:pt x="71791" y="0"/>
                    </a:cubicBezTo>
                    <a:cubicBezTo>
                      <a:pt x="74291" y="1527"/>
                      <a:pt x="76721" y="3194"/>
                      <a:pt x="79012" y="486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85" name="Google Shape;18685;p39"/>
              <p:cNvSpPr/>
              <p:nvPr/>
            </p:nvSpPr>
            <p:spPr>
              <a:xfrm>
                <a:off x="4729607" y="454110"/>
                <a:ext cx="84080" cy="79775"/>
              </a:xfrm>
              <a:custGeom>
                <a:avLst/>
                <a:gdLst/>
                <a:ahLst/>
                <a:cxnLst/>
                <a:rect l="l" t="t" r="r" b="b"/>
                <a:pathLst>
                  <a:path w="84080" h="79775" extrusionOk="0">
                    <a:moveTo>
                      <a:pt x="84080" y="7151"/>
                    </a:moveTo>
                    <a:cubicBezTo>
                      <a:pt x="79637" y="22496"/>
                      <a:pt x="71791" y="36798"/>
                      <a:pt x="60960" y="48671"/>
                    </a:cubicBezTo>
                    <a:cubicBezTo>
                      <a:pt x="47004" y="64084"/>
                      <a:pt x="28466" y="74916"/>
                      <a:pt x="8470" y="79776"/>
                    </a:cubicBezTo>
                    <a:cubicBezTo>
                      <a:pt x="5554" y="77762"/>
                      <a:pt x="2777" y="75610"/>
                      <a:pt x="0" y="73388"/>
                    </a:cubicBezTo>
                    <a:cubicBezTo>
                      <a:pt x="20968" y="69708"/>
                      <a:pt x="40617" y="59085"/>
                      <a:pt x="54989" y="43255"/>
                    </a:cubicBezTo>
                    <a:cubicBezTo>
                      <a:pt x="66167" y="31035"/>
                      <a:pt x="73874" y="16038"/>
                      <a:pt x="77623" y="0"/>
                    </a:cubicBezTo>
                    <a:cubicBezTo>
                      <a:pt x="79915" y="2222"/>
                      <a:pt x="82136" y="4652"/>
                      <a:pt x="84080" y="715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86" name="Google Shape;18686;p39"/>
              <p:cNvSpPr/>
              <p:nvPr/>
            </p:nvSpPr>
            <p:spPr>
              <a:xfrm>
                <a:off x="4749603" y="478410"/>
                <a:ext cx="79498" cy="68319"/>
              </a:xfrm>
              <a:custGeom>
                <a:avLst/>
                <a:gdLst/>
                <a:ahLst/>
                <a:cxnLst/>
                <a:rect l="l" t="t" r="r" b="b"/>
                <a:pathLst>
                  <a:path w="79498" h="68319" extrusionOk="0">
                    <a:moveTo>
                      <a:pt x="79429" y="11178"/>
                    </a:moveTo>
                    <a:cubicBezTo>
                      <a:pt x="75054" y="20899"/>
                      <a:pt x="69083" y="29925"/>
                      <a:pt x="61862" y="37909"/>
                    </a:cubicBezTo>
                    <a:cubicBezTo>
                      <a:pt x="48462" y="52559"/>
                      <a:pt x="31105" y="63112"/>
                      <a:pt x="12011" y="68320"/>
                    </a:cubicBezTo>
                    <a:cubicBezTo>
                      <a:pt x="7846" y="66792"/>
                      <a:pt x="3888" y="64918"/>
                      <a:pt x="0" y="62696"/>
                    </a:cubicBezTo>
                    <a:cubicBezTo>
                      <a:pt x="21384" y="59294"/>
                      <a:pt x="41311" y="48463"/>
                      <a:pt x="55891" y="32493"/>
                    </a:cubicBezTo>
                    <a:cubicBezTo>
                      <a:pt x="64501" y="23051"/>
                      <a:pt x="71097" y="11942"/>
                      <a:pt x="75332" y="0"/>
                    </a:cubicBezTo>
                    <a:cubicBezTo>
                      <a:pt x="76721" y="2916"/>
                      <a:pt x="77901" y="5902"/>
                      <a:pt x="78942" y="9026"/>
                    </a:cubicBezTo>
                    <a:cubicBezTo>
                      <a:pt x="79151" y="9720"/>
                      <a:pt x="79429" y="10484"/>
                      <a:pt x="79498" y="1124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8687" name="Google Shape;18687;p39"/>
          <p:cNvGrpSpPr/>
          <p:nvPr/>
        </p:nvGrpSpPr>
        <p:grpSpPr>
          <a:xfrm rot="567159" flipH="1">
            <a:off x="6544109" y="5536297"/>
            <a:ext cx="331404" cy="318015"/>
            <a:chOff x="4686609" y="362546"/>
            <a:chExt cx="196441" cy="188475"/>
          </a:xfrm>
        </p:grpSpPr>
        <p:sp>
          <p:nvSpPr>
            <p:cNvPr id="18688" name="Google Shape;18688;p39"/>
            <p:cNvSpPr/>
            <p:nvPr/>
          </p:nvSpPr>
          <p:spPr>
            <a:xfrm>
              <a:off x="4766229" y="362546"/>
              <a:ext cx="116821" cy="128362"/>
            </a:xfrm>
            <a:custGeom>
              <a:avLst/>
              <a:gdLst/>
              <a:ahLst/>
              <a:cxnLst/>
              <a:rect l="l" t="t" r="r" b="b"/>
              <a:pathLst>
                <a:path w="116821" h="128362" extrusionOk="0">
                  <a:moveTo>
                    <a:pt x="7119" y="21022"/>
                  </a:moveTo>
                  <a:cubicBezTo>
                    <a:pt x="12048" y="11232"/>
                    <a:pt x="19963" y="1651"/>
                    <a:pt x="30794" y="193"/>
                  </a:cubicBezTo>
                  <a:cubicBezTo>
                    <a:pt x="44195" y="-1682"/>
                    <a:pt x="56414" y="10399"/>
                    <a:pt x="59400" y="23591"/>
                  </a:cubicBezTo>
                  <a:cubicBezTo>
                    <a:pt x="62385" y="36783"/>
                    <a:pt x="58358" y="50530"/>
                    <a:pt x="53707" y="63236"/>
                  </a:cubicBezTo>
                  <a:cubicBezTo>
                    <a:pt x="63288" y="53377"/>
                    <a:pt x="76758" y="47406"/>
                    <a:pt x="90505" y="46781"/>
                  </a:cubicBezTo>
                  <a:cubicBezTo>
                    <a:pt x="96406" y="46503"/>
                    <a:pt x="102725" y="47336"/>
                    <a:pt x="107376" y="51086"/>
                  </a:cubicBezTo>
                  <a:cubicBezTo>
                    <a:pt x="110223" y="53377"/>
                    <a:pt x="112237" y="56640"/>
                    <a:pt x="113694" y="60042"/>
                  </a:cubicBezTo>
                  <a:cubicBezTo>
                    <a:pt x="117999" y="70109"/>
                    <a:pt x="117860" y="82052"/>
                    <a:pt x="113278" y="91980"/>
                  </a:cubicBezTo>
                  <a:cubicBezTo>
                    <a:pt x="108209" y="102950"/>
                    <a:pt x="98489" y="110935"/>
                    <a:pt x="88352" y="117531"/>
                  </a:cubicBezTo>
                  <a:cubicBezTo>
                    <a:pt x="79465" y="123363"/>
                    <a:pt x="69467" y="128431"/>
                    <a:pt x="58844" y="128362"/>
                  </a:cubicBezTo>
                  <a:cubicBezTo>
                    <a:pt x="49124" y="128362"/>
                    <a:pt x="39959" y="123849"/>
                    <a:pt x="32252" y="117947"/>
                  </a:cubicBezTo>
                  <a:cubicBezTo>
                    <a:pt x="4064" y="96285"/>
                    <a:pt x="-9197" y="53168"/>
                    <a:pt x="7049" y="209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689" name="Google Shape;18689;p39"/>
            <p:cNvGrpSpPr/>
            <p:nvPr/>
          </p:nvGrpSpPr>
          <p:grpSpPr>
            <a:xfrm>
              <a:off x="4686609" y="419356"/>
              <a:ext cx="144429" cy="131665"/>
              <a:chOff x="4686609" y="419356"/>
              <a:chExt cx="144429" cy="131665"/>
            </a:xfrm>
          </p:grpSpPr>
          <p:sp>
            <p:nvSpPr>
              <p:cNvPr id="18690" name="Google Shape;18690;p39"/>
              <p:cNvSpPr/>
              <p:nvPr/>
            </p:nvSpPr>
            <p:spPr>
              <a:xfrm>
                <a:off x="4686609" y="419356"/>
                <a:ext cx="144429" cy="131665"/>
              </a:xfrm>
              <a:custGeom>
                <a:avLst/>
                <a:gdLst/>
                <a:ahLst/>
                <a:cxnLst/>
                <a:rect l="l" t="t" r="r" b="b"/>
                <a:pathLst>
                  <a:path w="144429" h="131665" extrusionOk="0">
                    <a:moveTo>
                      <a:pt x="142423" y="70232"/>
                    </a:moveTo>
                    <a:cubicBezTo>
                      <a:pt x="147144" y="87590"/>
                      <a:pt x="143672" y="107725"/>
                      <a:pt x="130550" y="119875"/>
                    </a:cubicBezTo>
                    <a:cubicBezTo>
                      <a:pt x="117914" y="131678"/>
                      <a:pt x="98473" y="134039"/>
                      <a:pt x="81810" y="129526"/>
                    </a:cubicBezTo>
                    <a:cubicBezTo>
                      <a:pt x="79519" y="128971"/>
                      <a:pt x="77227" y="128207"/>
                      <a:pt x="75006" y="127304"/>
                    </a:cubicBezTo>
                    <a:cubicBezTo>
                      <a:pt x="70840" y="125777"/>
                      <a:pt x="66882" y="123902"/>
                      <a:pt x="62994" y="121681"/>
                    </a:cubicBezTo>
                    <a:cubicBezTo>
                      <a:pt x="58967" y="119667"/>
                      <a:pt x="55149" y="117168"/>
                      <a:pt x="51399" y="114460"/>
                    </a:cubicBezTo>
                    <a:cubicBezTo>
                      <a:pt x="48483" y="112446"/>
                      <a:pt x="45706" y="110294"/>
                      <a:pt x="42929" y="108072"/>
                    </a:cubicBezTo>
                    <a:cubicBezTo>
                      <a:pt x="41054" y="106545"/>
                      <a:pt x="39180" y="105087"/>
                      <a:pt x="37374" y="103490"/>
                    </a:cubicBezTo>
                    <a:cubicBezTo>
                      <a:pt x="34805" y="101268"/>
                      <a:pt x="32237" y="99046"/>
                      <a:pt x="29806" y="96755"/>
                    </a:cubicBezTo>
                    <a:cubicBezTo>
                      <a:pt x="27446" y="94603"/>
                      <a:pt x="25224" y="92450"/>
                      <a:pt x="23072" y="90090"/>
                    </a:cubicBezTo>
                    <a:cubicBezTo>
                      <a:pt x="14809" y="81480"/>
                      <a:pt x="7866" y="71829"/>
                      <a:pt x="3770" y="60720"/>
                    </a:cubicBezTo>
                    <a:cubicBezTo>
                      <a:pt x="-12338" y="16771"/>
                      <a:pt x="25988" y="-7183"/>
                      <a:pt x="65424" y="1913"/>
                    </a:cubicBezTo>
                    <a:cubicBezTo>
                      <a:pt x="75908" y="4273"/>
                      <a:pt x="85767" y="8717"/>
                      <a:pt x="94863" y="14341"/>
                    </a:cubicBezTo>
                    <a:cubicBezTo>
                      <a:pt x="97362" y="15868"/>
                      <a:pt x="99792" y="17535"/>
                      <a:pt x="102084" y="19201"/>
                    </a:cubicBezTo>
                    <a:cubicBezTo>
                      <a:pt x="104305" y="20728"/>
                      <a:pt x="106527" y="22325"/>
                      <a:pt x="108610" y="23992"/>
                    </a:cubicBezTo>
                    <a:cubicBezTo>
                      <a:pt x="112845" y="27324"/>
                      <a:pt x="116941" y="30935"/>
                      <a:pt x="120621" y="34753"/>
                    </a:cubicBezTo>
                    <a:cubicBezTo>
                      <a:pt x="122913" y="36975"/>
                      <a:pt x="125135" y="39405"/>
                      <a:pt x="127078" y="41905"/>
                    </a:cubicBezTo>
                    <a:cubicBezTo>
                      <a:pt x="131522" y="47182"/>
                      <a:pt x="135341" y="52805"/>
                      <a:pt x="138326" y="58985"/>
                    </a:cubicBezTo>
                    <a:cubicBezTo>
                      <a:pt x="139715" y="61901"/>
                      <a:pt x="140895" y="64886"/>
                      <a:pt x="141937" y="68011"/>
                    </a:cubicBezTo>
                    <a:cubicBezTo>
                      <a:pt x="142145" y="68705"/>
                      <a:pt x="142423" y="69469"/>
                      <a:pt x="142492" y="7023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91" name="Google Shape;18691;p39"/>
              <p:cNvSpPr/>
              <p:nvPr/>
            </p:nvSpPr>
            <p:spPr>
              <a:xfrm>
                <a:off x="4709680" y="433697"/>
                <a:ext cx="79011" cy="82414"/>
              </a:xfrm>
              <a:custGeom>
                <a:avLst/>
                <a:gdLst/>
                <a:ahLst/>
                <a:cxnLst/>
                <a:rect l="l" t="t" r="r" b="b"/>
                <a:pathLst>
                  <a:path w="79011" h="82414" extrusionOk="0">
                    <a:moveTo>
                      <a:pt x="78942" y="4791"/>
                    </a:moveTo>
                    <a:cubicBezTo>
                      <a:pt x="75054" y="22496"/>
                      <a:pt x="66584" y="39089"/>
                      <a:pt x="54295" y="52559"/>
                    </a:cubicBezTo>
                    <a:cubicBezTo>
                      <a:pt x="41450" y="66723"/>
                      <a:pt x="24856" y="76998"/>
                      <a:pt x="6735" y="82414"/>
                    </a:cubicBezTo>
                    <a:cubicBezTo>
                      <a:pt x="4374" y="80262"/>
                      <a:pt x="2152" y="78109"/>
                      <a:pt x="0" y="75749"/>
                    </a:cubicBezTo>
                    <a:cubicBezTo>
                      <a:pt x="18468" y="71305"/>
                      <a:pt x="35409" y="61307"/>
                      <a:pt x="48323" y="47143"/>
                    </a:cubicBezTo>
                    <a:cubicBezTo>
                      <a:pt x="60335" y="33952"/>
                      <a:pt x="68458" y="17358"/>
                      <a:pt x="71791" y="0"/>
                    </a:cubicBezTo>
                    <a:cubicBezTo>
                      <a:pt x="74291" y="1527"/>
                      <a:pt x="76721" y="3194"/>
                      <a:pt x="79012" y="486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92" name="Google Shape;18692;p39"/>
              <p:cNvSpPr/>
              <p:nvPr/>
            </p:nvSpPr>
            <p:spPr>
              <a:xfrm>
                <a:off x="4729607" y="454110"/>
                <a:ext cx="84080" cy="79775"/>
              </a:xfrm>
              <a:custGeom>
                <a:avLst/>
                <a:gdLst/>
                <a:ahLst/>
                <a:cxnLst/>
                <a:rect l="l" t="t" r="r" b="b"/>
                <a:pathLst>
                  <a:path w="84080" h="79775" extrusionOk="0">
                    <a:moveTo>
                      <a:pt x="84080" y="7151"/>
                    </a:moveTo>
                    <a:cubicBezTo>
                      <a:pt x="79637" y="22496"/>
                      <a:pt x="71791" y="36798"/>
                      <a:pt x="60960" y="48671"/>
                    </a:cubicBezTo>
                    <a:cubicBezTo>
                      <a:pt x="47004" y="64084"/>
                      <a:pt x="28466" y="74916"/>
                      <a:pt x="8470" y="79776"/>
                    </a:cubicBezTo>
                    <a:cubicBezTo>
                      <a:pt x="5554" y="77762"/>
                      <a:pt x="2777" y="75610"/>
                      <a:pt x="0" y="73388"/>
                    </a:cubicBezTo>
                    <a:cubicBezTo>
                      <a:pt x="20968" y="69708"/>
                      <a:pt x="40617" y="59085"/>
                      <a:pt x="54989" y="43255"/>
                    </a:cubicBezTo>
                    <a:cubicBezTo>
                      <a:pt x="66167" y="31035"/>
                      <a:pt x="73874" y="16038"/>
                      <a:pt x="77623" y="0"/>
                    </a:cubicBezTo>
                    <a:cubicBezTo>
                      <a:pt x="79915" y="2222"/>
                      <a:pt x="82136" y="4652"/>
                      <a:pt x="84080" y="715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93" name="Google Shape;18693;p39"/>
              <p:cNvSpPr/>
              <p:nvPr/>
            </p:nvSpPr>
            <p:spPr>
              <a:xfrm>
                <a:off x="4749603" y="478410"/>
                <a:ext cx="79498" cy="68319"/>
              </a:xfrm>
              <a:custGeom>
                <a:avLst/>
                <a:gdLst/>
                <a:ahLst/>
                <a:cxnLst/>
                <a:rect l="l" t="t" r="r" b="b"/>
                <a:pathLst>
                  <a:path w="79498" h="68319" extrusionOk="0">
                    <a:moveTo>
                      <a:pt x="79429" y="11178"/>
                    </a:moveTo>
                    <a:cubicBezTo>
                      <a:pt x="75054" y="20899"/>
                      <a:pt x="69083" y="29925"/>
                      <a:pt x="61862" y="37909"/>
                    </a:cubicBezTo>
                    <a:cubicBezTo>
                      <a:pt x="48462" y="52559"/>
                      <a:pt x="31105" y="63112"/>
                      <a:pt x="12011" y="68320"/>
                    </a:cubicBezTo>
                    <a:cubicBezTo>
                      <a:pt x="7846" y="66792"/>
                      <a:pt x="3888" y="64918"/>
                      <a:pt x="0" y="62696"/>
                    </a:cubicBezTo>
                    <a:cubicBezTo>
                      <a:pt x="21384" y="59294"/>
                      <a:pt x="41311" y="48463"/>
                      <a:pt x="55891" y="32493"/>
                    </a:cubicBezTo>
                    <a:cubicBezTo>
                      <a:pt x="64501" y="23051"/>
                      <a:pt x="71097" y="11942"/>
                      <a:pt x="75332" y="0"/>
                    </a:cubicBezTo>
                    <a:cubicBezTo>
                      <a:pt x="76721" y="2916"/>
                      <a:pt x="77901" y="5902"/>
                      <a:pt x="78942" y="9026"/>
                    </a:cubicBezTo>
                    <a:cubicBezTo>
                      <a:pt x="79151" y="9720"/>
                      <a:pt x="79429" y="10484"/>
                      <a:pt x="79498" y="1124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8694" name="Google Shape;18694;p39"/>
          <p:cNvGrpSpPr/>
          <p:nvPr/>
        </p:nvGrpSpPr>
        <p:grpSpPr>
          <a:xfrm rot="-567159">
            <a:off x="10378293" y="5536297"/>
            <a:ext cx="331404" cy="318015"/>
            <a:chOff x="4686609" y="362546"/>
            <a:chExt cx="196441" cy="188475"/>
          </a:xfrm>
        </p:grpSpPr>
        <p:sp>
          <p:nvSpPr>
            <p:cNvPr id="18695" name="Google Shape;18695;p39"/>
            <p:cNvSpPr/>
            <p:nvPr/>
          </p:nvSpPr>
          <p:spPr>
            <a:xfrm>
              <a:off x="4766229" y="362546"/>
              <a:ext cx="116821" cy="128362"/>
            </a:xfrm>
            <a:custGeom>
              <a:avLst/>
              <a:gdLst/>
              <a:ahLst/>
              <a:cxnLst/>
              <a:rect l="l" t="t" r="r" b="b"/>
              <a:pathLst>
                <a:path w="116821" h="128362" extrusionOk="0">
                  <a:moveTo>
                    <a:pt x="7119" y="21022"/>
                  </a:moveTo>
                  <a:cubicBezTo>
                    <a:pt x="12048" y="11232"/>
                    <a:pt x="19963" y="1651"/>
                    <a:pt x="30794" y="193"/>
                  </a:cubicBezTo>
                  <a:cubicBezTo>
                    <a:pt x="44195" y="-1682"/>
                    <a:pt x="56414" y="10399"/>
                    <a:pt x="59400" y="23591"/>
                  </a:cubicBezTo>
                  <a:cubicBezTo>
                    <a:pt x="62385" y="36783"/>
                    <a:pt x="58358" y="50530"/>
                    <a:pt x="53707" y="63236"/>
                  </a:cubicBezTo>
                  <a:cubicBezTo>
                    <a:pt x="63288" y="53377"/>
                    <a:pt x="76758" y="47406"/>
                    <a:pt x="90505" y="46781"/>
                  </a:cubicBezTo>
                  <a:cubicBezTo>
                    <a:pt x="96406" y="46503"/>
                    <a:pt x="102725" y="47336"/>
                    <a:pt x="107376" y="51086"/>
                  </a:cubicBezTo>
                  <a:cubicBezTo>
                    <a:pt x="110223" y="53377"/>
                    <a:pt x="112237" y="56640"/>
                    <a:pt x="113694" y="60042"/>
                  </a:cubicBezTo>
                  <a:cubicBezTo>
                    <a:pt x="117999" y="70109"/>
                    <a:pt x="117860" y="82052"/>
                    <a:pt x="113278" y="91980"/>
                  </a:cubicBezTo>
                  <a:cubicBezTo>
                    <a:pt x="108209" y="102950"/>
                    <a:pt x="98489" y="110935"/>
                    <a:pt x="88352" y="117531"/>
                  </a:cubicBezTo>
                  <a:cubicBezTo>
                    <a:pt x="79465" y="123363"/>
                    <a:pt x="69467" y="128431"/>
                    <a:pt x="58844" y="128362"/>
                  </a:cubicBezTo>
                  <a:cubicBezTo>
                    <a:pt x="49124" y="128362"/>
                    <a:pt x="39959" y="123849"/>
                    <a:pt x="32252" y="117947"/>
                  </a:cubicBezTo>
                  <a:cubicBezTo>
                    <a:pt x="4064" y="96285"/>
                    <a:pt x="-9197" y="53168"/>
                    <a:pt x="7049" y="209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696" name="Google Shape;18696;p39"/>
            <p:cNvGrpSpPr/>
            <p:nvPr/>
          </p:nvGrpSpPr>
          <p:grpSpPr>
            <a:xfrm>
              <a:off x="4686609" y="419356"/>
              <a:ext cx="144429" cy="131665"/>
              <a:chOff x="4686609" y="419356"/>
              <a:chExt cx="144429" cy="131665"/>
            </a:xfrm>
          </p:grpSpPr>
          <p:sp>
            <p:nvSpPr>
              <p:cNvPr id="18697" name="Google Shape;18697;p39"/>
              <p:cNvSpPr/>
              <p:nvPr/>
            </p:nvSpPr>
            <p:spPr>
              <a:xfrm>
                <a:off x="4686609" y="419356"/>
                <a:ext cx="144429" cy="131665"/>
              </a:xfrm>
              <a:custGeom>
                <a:avLst/>
                <a:gdLst/>
                <a:ahLst/>
                <a:cxnLst/>
                <a:rect l="l" t="t" r="r" b="b"/>
                <a:pathLst>
                  <a:path w="144429" h="131665" extrusionOk="0">
                    <a:moveTo>
                      <a:pt x="142423" y="70232"/>
                    </a:moveTo>
                    <a:cubicBezTo>
                      <a:pt x="147144" y="87590"/>
                      <a:pt x="143672" y="107725"/>
                      <a:pt x="130550" y="119875"/>
                    </a:cubicBezTo>
                    <a:cubicBezTo>
                      <a:pt x="117914" y="131678"/>
                      <a:pt x="98473" y="134039"/>
                      <a:pt x="81810" y="129526"/>
                    </a:cubicBezTo>
                    <a:cubicBezTo>
                      <a:pt x="79519" y="128971"/>
                      <a:pt x="77227" y="128207"/>
                      <a:pt x="75006" y="127304"/>
                    </a:cubicBezTo>
                    <a:cubicBezTo>
                      <a:pt x="70840" y="125777"/>
                      <a:pt x="66882" y="123902"/>
                      <a:pt x="62994" y="121681"/>
                    </a:cubicBezTo>
                    <a:cubicBezTo>
                      <a:pt x="58967" y="119667"/>
                      <a:pt x="55149" y="117168"/>
                      <a:pt x="51399" y="114460"/>
                    </a:cubicBezTo>
                    <a:cubicBezTo>
                      <a:pt x="48483" y="112446"/>
                      <a:pt x="45706" y="110294"/>
                      <a:pt x="42929" y="108072"/>
                    </a:cubicBezTo>
                    <a:cubicBezTo>
                      <a:pt x="41054" y="106545"/>
                      <a:pt x="39180" y="105087"/>
                      <a:pt x="37374" y="103490"/>
                    </a:cubicBezTo>
                    <a:cubicBezTo>
                      <a:pt x="34805" y="101268"/>
                      <a:pt x="32237" y="99046"/>
                      <a:pt x="29806" y="96755"/>
                    </a:cubicBezTo>
                    <a:cubicBezTo>
                      <a:pt x="27446" y="94603"/>
                      <a:pt x="25224" y="92450"/>
                      <a:pt x="23072" y="90090"/>
                    </a:cubicBezTo>
                    <a:cubicBezTo>
                      <a:pt x="14809" y="81480"/>
                      <a:pt x="7866" y="71829"/>
                      <a:pt x="3770" y="60720"/>
                    </a:cubicBezTo>
                    <a:cubicBezTo>
                      <a:pt x="-12338" y="16771"/>
                      <a:pt x="25988" y="-7183"/>
                      <a:pt x="65424" y="1913"/>
                    </a:cubicBezTo>
                    <a:cubicBezTo>
                      <a:pt x="75908" y="4273"/>
                      <a:pt x="85767" y="8717"/>
                      <a:pt x="94863" y="14341"/>
                    </a:cubicBezTo>
                    <a:cubicBezTo>
                      <a:pt x="97362" y="15868"/>
                      <a:pt x="99792" y="17535"/>
                      <a:pt x="102084" y="19201"/>
                    </a:cubicBezTo>
                    <a:cubicBezTo>
                      <a:pt x="104305" y="20728"/>
                      <a:pt x="106527" y="22325"/>
                      <a:pt x="108610" y="23992"/>
                    </a:cubicBezTo>
                    <a:cubicBezTo>
                      <a:pt x="112845" y="27324"/>
                      <a:pt x="116941" y="30935"/>
                      <a:pt x="120621" y="34753"/>
                    </a:cubicBezTo>
                    <a:cubicBezTo>
                      <a:pt x="122913" y="36975"/>
                      <a:pt x="125135" y="39405"/>
                      <a:pt x="127078" y="41905"/>
                    </a:cubicBezTo>
                    <a:cubicBezTo>
                      <a:pt x="131522" y="47182"/>
                      <a:pt x="135341" y="52805"/>
                      <a:pt x="138326" y="58985"/>
                    </a:cubicBezTo>
                    <a:cubicBezTo>
                      <a:pt x="139715" y="61901"/>
                      <a:pt x="140895" y="64886"/>
                      <a:pt x="141937" y="68011"/>
                    </a:cubicBezTo>
                    <a:cubicBezTo>
                      <a:pt x="142145" y="68705"/>
                      <a:pt x="142423" y="69469"/>
                      <a:pt x="142492" y="7023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98" name="Google Shape;18698;p39"/>
              <p:cNvSpPr/>
              <p:nvPr/>
            </p:nvSpPr>
            <p:spPr>
              <a:xfrm>
                <a:off x="4709680" y="433697"/>
                <a:ext cx="79011" cy="82414"/>
              </a:xfrm>
              <a:custGeom>
                <a:avLst/>
                <a:gdLst/>
                <a:ahLst/>
                <a:cxnLst/>
                <a:rect l="l" t="t" r="r" b="b"/>
                <a:pathLst>
                  <a:path w="79011" h="82414" extrusionOk="0">
                    <a:moveTo>
                      <a:pt x="78942" y="4791"/>
                    </a:moveTo>
                    <a:cubicBezTo>
                      <a:pt x="75054" y="22496"/>
                      <a:pt x="66584" y="39089"/>
                      <a:pt x="54295" y="52559"/>
                    </a:cubicBezTo>
                    <a:cubicBezTo>
                      <a:pt x="41450" y="66723"/>
                      <a:pt x="24856" y="76998"/>
                      <a:pt x="6735" y="82414"/>
                    </a:cubicBezTo>
                    <a:cubicBezTo>
                      <a:pt x="4374" y="80262"/>
                      <a:pt x="2152" y="78109"/>
                      <a:pt x="0" y="75749"/>
                    </a:cubicBezTo>
                    <a:cubicBezTo>
                      <a:pt x="18468" y="71305"/>
                      <a:pt x="35409" y="61307"/>
                      <a:pt x="48323" y="47143"/>
                    </a:cubicBezTo>
                    <a:cubicBezTo>
                      <a:pt x="60335" y="33952"/>
                      <a:pt x="68458" y="17358"/>
                      <a:pt x="71791" y="0"/>
                    </a:cubicBezTo>
                    <a:cubicBezTo>
                      <a:pt x="74291" y="1527"/>
                      <a:pt x="76721" y="3194"/>
                      <a:pt x="79012" y="486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99" name="Google Shape;18699;p39"/>
              <p:cNvSpPr/>
              <p:nvPr/>
            </p:nvSpPr>
            <p:spPr>
              <a:xfrm>
                <a:off x="4729607" y="454110"/>
                <a:ext cx="84080" cy="79775"/>
              </a:xfrm>
              <a:custGeom>
                <a:avLst/>
                <a:gdLst/>
                <a:ahLst/>
                <a:cxnLst/>
                <a:rect l="l" t="t" r="r" b="b"/>
                <a:pathLst>
                  <a:path w="84080" h="79775" extrusionOk="0">
                    <a:moveTo>
                      <a:pt x="84080" y="7151"/>
                    </a:moveTo>
                    <a:cubicBezTo>
                      <a:pt x="79637" y="22496"/>
                      <a:pt x="71791" y="36798"/>
                      <a:pt x="60960" y="48671"/>
                    </a:cubicBezTo>
                    <a:cubicBezTo>
                      <a:pt x="47004" y="64084"/>
                      <a:pt x="28466" y="74916"/>
                      <a:pt x="8470" y="79776"/>
                    </a:cubicBezTo>
                    <a:cubicBezTo>
                      <a:pt x="5554" y="77762"/>
                      <a:pt x="2777" y="75610"/>
                      <a:pt x="0" y="73388"/>
                    </a:cubicBezTo>
                    <a:cubicBezTo>
                      <a:pt x="20968" y="69708"/>
                      <a:pt x="40617" y="59085"/>
                      <a:pt x="54989" y="43255"/>
                    </a:cubicBezTo>
                    <a:cubicBezTo>
                      <a:pt x="66167" y="31035"/>
                      <a:pt x="73874" y="16038"/>
                      <a:pt x="77623" y="0"/>
                    </a:cubicBezTo>
                    <a:cubicBezTo>
                      <a:pt x="79915" y="2222"/>
                      <a:pt x="82136" y="4652"/>
                      <a:pt x="84080" y="715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700" name="Google Shape;18700;p39"/>
              <p:cNvSpPr/>
              <p:nvPr/>
            </p:nvSpPr>
            <p:spPr>
              <a:xfrm>
                <a:off x="4749603" y="478410"/>
                <a:ext cx="79498" cy="68319"/>
              </a:xfrm>
              <a:custGeom>
                <a:avLst/>
                <a:gdLst/>
                <a:ahLst/>
                <a:cxnLst/>
                <a:rect l="l" t="t" r="r" b="b"/>
                <a:pathLst>
                  <a:path w="79498" h="68319" extrusionOk="0">
                    <a:moveTo>
                      <a:pt x="79429" y="11178"/>
                    </a:moveTo>
                    <a:cubicBezTo>
                      <a:pt x="75054" y="20899"/>
                      <a:pt x="69083" y="29925"/>
                      <a:pt x="61862" y="37909"/>
                    </a:cubicBezTo>
                    <a:cubicBezTo>
                      <a:pt x="48462" y="52559"/>
                      <a:pt x="31105" y="63112"/>
                      <a:pt x="12011" y="68320"/>
                    </a:cubicBezTo>
                    <a:cubicBezTo>
                      <a:pt x="7846" y="66792"/>
                      <a:pt x="3888" y="64918"/>
                      <a:pt x="0" y="62696"/>
                    </a:cubicBezTo>
                    <a:cubicBezTo>
                      <a:pt x="21384" y="59294"/>
                      <a:pt x="41311" y="48463"/>
                      <a:pt x="55891" y="32493"/>
                    </a:cubicBezTo>
                    <a:cubicBezTo>
                      <a:pt x="64501" y="23051"/>
                      <a:pt x="71097" y="11942"/>
                      <a:pt x="75332" y="0"/>
                    </a:cubicBezTo>
                    <a:cubicBezTo>
                      <a:pt x="76721" y="2916"/>
                      <a:pt x="77901" y="5902"/>
                      <a:pt x="78942" y="9026"/>
                    </a:cubicBezTo>
                    <a:cubicBezTo>
                      <a:pt x="79151" y="9720"/>
                      <a:pt x="79429" y="10484"/>
                      <a:pt x="79498" y="1124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8701" name="Google Shape;18701;p39"/>
          <p:cNvGrpSpPr/>
          <p:nvPr/>
        </p:nvGrpSpPr>
        <p:grpSpPr>
          <a:xfrm rot="-567159">
            <a:off x="11545911" y="2665247"/>
            <a:ext cx="331404" cy="318015"/>
            <a:chOff x="4686609" y="362546"/>
            <a:chExt cx="196441" cy="188475"/>
          </a:xfrm>
        </p:grpSpPr>
        <p:sp>
          <p:nvSpPr>
            <p:cNvPr id="18702" name="Google Shape;18702;p39"/>
            <p:cNvSpPr/>
            <p:nvPr/>
          </p:nvSpPr>
          <p:spPr>
            <a:xfrm>
              <a:off x="4766229" y="362546"/>
              <a:ext cx="116821" cy="128362"/>
            </a:xfrm>
            <a:custGeom>
              <a:avLst/>
              <a:gdLst/>
              <a:ahLst/>
              <a:cxnLst/>
              <a:rect l="l" t="t" r="r" b="b"/>
              <a:pathLst>
                <a:path w="116821" h="128362" extrusionOk="0">
                  <a:moveTo>
                    <a:pt x="7119" y="21022"/>
                  </a:moveTo>
                  <a:cubicBezTo>
                    <a:pt x="12048" y="11232"/>
                    <a:pt x="19963" y="1651"/>
                    <a:pt x="30794" y="193"/>
                  </a:cubicBezTo>
                  <a:cubicBezTo>
                    <a:pt x="44195" y="-1682"/>
                    <a:pt x="56414" y="10399"/>
                    <a:pt x="59400" y="23591"/>
                  </a:cubicBezTo>
                  <a:cubicBezTo>
                    <a:pt x="62385" y="36783"/>
                    <a:pt x="58358" y="50530"/>
                    <a:pt x="53707" y="63236"/>
                  </a:cubicBezTo>
                  <a:cubicBezTo>
                    <a:pt x="63288" y="53377"/>
                    <a:pt x="76758" y="47406"/>
                    <a:pt x="90505" y="46781"/>
                  </a:cubicBezTo>
                  <a:cubicBezTo>
                    <a:pt x="96406" y="46503"/>
                    <a:pt x="102725" y="47336"/>
                    <a:pt x="107376" y="51086"/>
                  </a:cubicBezTo>
                  <a:cubicBezTo>
                    <a:pt x="110223" y="53377"/>
                    <a:pt x="112237" y="56640"/>
                    <a:pt x="113694" y="60042"/>
                  </a:cubicBezTo>
                  <a:cubicBezTo>
                    <a:pt x="117999" y="70109"/>
                    <a:pt x="117860" y="82052"/>
                    <a:pt x="113278" y="91980"/>
                  </a:cubicBezTo>
                  <a:cubicBezTo>
                    <a:pt x="108209" y="102950"/>
                    <a:pt x="98489" y="110935"/>
                    <a:pt x="88352" y="117531"/>
                  </a:cubicBezTo>
                  <a:cubicBezTo>
                    <a:pt x="79465" y="123363"/>
                    <a:pt x="69467" y="128431"/>
                    <a:pt x="58844" y="128362"/>
                  </a:cubicBezTo>
                  <a:cubicBezTo>
                    <a:pt x="49124" y="128362"/>
                    <a:pt x="39959" y="123849"/>
                    <a:pt x="32252" y="117947"/>
                  </a:cubicBezTo>
                  <a:cubicBezTo>
                    <a:pt x="4064" y="96285"/>
                    <a:pt x="-9197" y="53168"/>
                    <a:pt x="7049" y="209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703" name="Google Shape;18703;p39"/>
            <p:cNvGrpSpPr/>
            <p:nvPr/>
          </p:nvGrpSpPr>
          <p:grpSpPr>
            <a:xfrm>
              <a:off x="4686609" y="419356"/>
              <a:ext cx="144429" cy="131665"/>
              <a:chOff x="4686609" y="419356"/>
              <a:chExt cx="144429" cy="131665"/>
            </a:xfrm>
          </p:grpSpPr>
          <p:sp>
            <p:nvSpPr>
              <p:cNvPr id="18704" name="Google Shape;18704;p39"/>
              <p:cNvSpPr/>
              <p:nvPr/>
            </p:nvSpPr>
            <p:spPr>
              <a:xfrm>
                <a:off x="4686609" y="419356"/>
                <a:ext cx="144429" cy="131665"/>
              </a:xfrm>
              <a:custGeom>
                <a:avLst/>
                <a:gdLst/>
                <a:ahLst/>
                <a:cxnLst/>
                <a:rect l="l" t="t" r="r" b="b"/>
                <a:pathLst>
                  <a:path w="144429" h="131665" extrusionOk="0">
                    <a:moveTo>
                      <a:pt x="142423" y="70232"/>
                    </a:moveTo>
                    <a:cubicBezTo>
                      <a:pt x="147144" y="87590"/>
                      <a:pt x="143672" y="107725"/>
                      <a:pt x="130550" y="119875"/>
                    </a:cubicBezTo>
                    <a:cubicBezTo>
                      <a:pt x="117914" y="131678"/>
                      <a:pt x="98473" y="134039"/>
                      <a:pt x="81810" y="129526"/>
                    </a:cubicBezTo>
                    <a:cubicBezTo>
                      <a:pt x="79519" y="128971"/>
                      <a:pt x="77227" y="128207"/>
                      <a:pt x="75006" y="127304"/>
                    </a:cubicBezTo>
                    <a:cubicBezTo>
                      <a:pt x="70840" y="125777"/>
                      <a:pt x="66882" y="123902"/>
                      <a:pt x="62994" y="121681"/>
                    </a:cubicBezTo>
                    <a:cubicBezTo>
                      <a:pt x="58967" y="119667"/>
                      <a:pt x="55149" y="117168"/>
                      <a:pt x="51399" y="114460"/>
                    </a:cubicBezTo>
                    <a:cubicBezTo>
                      <a:pt x="48483" y="112446"/>
                      <a:pt x="45706" y="110294"/>
                      <a:pt x="42929" y="108072"/>
                    </a:cubicBezTo>
                    <a:cubicBezTo>
                      <a:pt x="41054" y="106545"/>
                      <a:pt x="39180" y="105087"/>
                      <a:pt x="37374" y="103490"/>
                    </a:cubicBezTo>
                    <a:cubicBezTo>
                      <a:pt x="34805" y="101268"/>
                      <a:pt x="32237" y="99046"/>
                      <a:pt x="29806" y="96755"/>
                    </a:cubicBezTo>
                    <a:cubicBezTo>
                      <a:pt x="27446" y="94603"/>
                      <a:pt x="25224" y="92450"/>
                      <a:pt x="23072" y="90090"/>
                    </a:cubicBezTo>
                    <a:cubicBezTo>
                      <a:pt x="14809" y="81480"/>
                      <a:pt x="7866" y="71829"/>
                      <a:pt x="3770" y="60720"/>
                    </a:cubicBezTo>
                    <a:cubicBezTo>
                      <a:pt x="-12338" y="16771"/>
                      <a:pt x="25988" y="-7183"/>
                      <a:pt x="65424" y="1913"/>
                    </a:cubicBezTo>
                    <a:cubicBezTo>
                      <a:pt x="75908" y="4273"/>
                      <a:pt x="85767" y="8717"/>
                      <a:pt x="94863" y="14341"/>
                    </a:cubicBezTo>
                    <a:cubicBezTo>
                      <a:pt x="97362" y="15868"/>
                      <a:pt x="99792" y="17535"/>
                      <a:pt x="102084" y="19201"/>
                    </a:cubicBezTo>
                    <a:cubicBezTo>
                      <a:pt x="104305" y="20728"/>
                      <a:pt x="106527" y="22325"/>
                      <a:pt x="108610" y="23992"/>
                    </a:cubicBezTo>
                    <a:cubicBezTo>
                      <a:pt x="112845" y="27324"/>
                      <a:pt x="116941" y="30935"/>
                      <a:pt x="120621" y="34753"/>
                    </a:cubicBezTo>
                    <a:cubicBezTo>
                      <a:pt x="122913" y="36975"/>
                      <a:pt x="125135" y="39405"/>
                      <a:pt x="127078" y="41905"/>
                    </a:cubicBezTo>
                    <a:cubicBezTo>
                      <a:pt x="131522" y="47182"/>
                      <a:pt x="135341" y="52805"/>
                      <a:pt x="138326" y="58985"/>
                    </a:cubicBezTo>
                    <a:cubicBezTo>
                      <a:pt x="139715" y="61901"/>
                      <a:pt x="140895" y="64886"/>
                      <a:pt x="141937" y="68011"/>
                    </a:cubicBezTo>
                    <a:cubicBezTo>
                      <a:pt x="142145" y="68705"/>
                      <a:pt x="142423" y="69469"/>
                      <a:pt x="142492" y="7023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705" name="Google Shape;18705;p39"/>
              <p:cNvSpPr/>
              <p:nvPr/>
            </p:nvSpPr>
            <p:spPr>
              <a:xfrm>
                <a:off x="4709680" y="433697"/>
                <a:ext cx="79011" cy="82414"/>
              </a:xfrm>
              <a:custGeom>
                <a:avLst/>
                <a:gdLst/>
                <a:ahLst/>
                <a:cxnLst/>
                <a:rect l="l" t="t" r="r" b="b"/>
                <a:pathLst>
                  <a:path w="79011" h="82414" extrusionOk="0">
                    <a:moveTo>
                      <a:pt x="78942" y="4791"/>
                    </a:moveTo>
                    <a:cubicBezTo>
                      <a:pt x="75054" y="22496"/>
                      <a:pt x="66584" y="39089"/>
                      <a:pt x="54295" y="52559"/>
                    </a:cubicBezTo>
                    <a:cubicBezTo>
                      <a:pt x="41450" y="66723"/>
                      <a:pt x="24856" y="76998"/>
                      <a:pt x="6735" y="82414"/>
                    </a:cubicBezTo>
                    <a:cubicBezTo>
                      <a:pt x="4374" y="80262"/>
                      <a:pt x="2152" y="78109"/>
                      <a:pt x="0" y="75749"/>
                    </a:cubicBezTo>
                    <a:cubicBezTo>
                      <a:pt x="18468" y="71305"/>
                      <a:pt x="35409" y="61307"/>
                      <a:pt x="48323" y="47143"/>
                    </a:cubicBezTo>
                    <a:cubicBezTo>
                      <a:pt x="60335" y="33952"/>
                      <a:pt x="68458" y="17358"/>
                      <a:pt x="71791" y="0"/>
                    </a:cubicBezTo>
                    <a:cubicBezTo>
                      <a:pt x="74291" y="1527"/>
                      <a:pt x="76721" y="3194"/>
                      <a:pt x="79012" y="486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706" name="Google Shape;18706;p39"/>
              <p:cNvSpPr/>
              <p:nvPr/>
            </p:nvSpPr>
            <p:spPr>
              <a:xfrm>
                <a:off x="4729607" y="454110"/>
                <a:ext cx="84080" cy="79775"/>
              </a:xfrm>
              <a:custGeom>
                <a:avLst/>
                <a:gdLst/>
                <a:ahLst/>
                <a:cxnLst/>
                <a:rect l="l" t="t" r="r" b="b"/>
                <a:pathLst>
                  <a:path w="84080" h="79775" extrusionOk="0">
                    <a:moveTo>
                      <a:pt x="84080" y="7151"/>
                    </a:moveTo>
                    <a:cubicBezTo>
                      <a:pt x="79637" y="22496"/>
                      <a:pt x="71791" y="36798"/>
                      <a:pt x="60960" y="48671"/>
                    </a:cubicBezTo>
                    <a:cubicBezTo>
                      <a:pt x="47004" y="64084"/>
                      <a:pt x="28466" y="74916"/>
                      <a:pt x="8470" y="79776"/>
                    </a:cubicBezTo>
                    <a:cubicBezTo>
                      <a:pt x="5554" y="77762"/>
                      <a:pt x="2777" y="75610"/>
                      <a:pt x="0" y="73388"/>
                    </a:cubicBezTo>
                    <a:cubicBezTo>
                      <a:pt x="20968" y="69708"/>
                      <a:pt x="40617" y="59085"/>
                      <a:pt x="54989" y="43255"/>
                    </a:cubicBezTo>
                    <a:cubicBezTo>
                      <a:pt x="66167" y="31035"/>
                      <a:pt x="73874" y="16038"/>
                      <a:pt x="77623" y="0"/>
                    </a:cubicBezTo>
                    <a:cubicBezTo>
                      <a:pt x="79915" y="2222"/>
                      <a:pt x="82136" y="4652"/>
                      <a:pt x="84080" y="715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707" name="Google Shape;18707;p39"/>
              <p:cNvSpPr/>
              <p:nvPr/>
            </p:nvSpPr>
            <p:spPr>
              <a:xfrm>
                <a:off x="4749603" y="478410"/>
                <a:ext cx="79498" cy="68319"/>
              </a:xfrm>
              <a:custGeom>
                <a:avLst/>
                <a:gdLst/>
                <a:ahLst/>
                <a:cxnLst/>
                <a:rect l="l" t="t" r="r" b="b"/>
                <a:pathLst>
                  <a:path w="79498" h="68319" extrusionOk="0">
                    <a:moveTo>
                      <a:pt x="79429" y="11178"/>
                    </a:moveTo>
                    <a:cubicBezTo>
                      <a:pt x="75054" y="20899"/>
                      <a:pt x="69083" y="29925"/>
                      <a:pt x="61862" y="37909"/>
                    </a:cubicBezTo>
                    <a:cubicBezTo>
                      <a:pt x="48462" y="52559"/>
                      <a:pt x="31105" y="63112"/>
                      <a:pt x="12011" y="68320"/>
                    </a:cubicBezTo>
                    <a:cubicBezTo>
                      <a:pt x="7846" y="66792"/>
                      <a:pt x="3888" y="64918"/>
                      <a:pt x="0" y="62696"/>
                    </a:cubicBezTo>
                    <a:cubicBezTo>
                      <a:pt x="21384" y="59294"/>
                      <a:pt x="41311" y="48463"/>
                      <a:pt x="55891" y="32493"/>
                    </a:cubicBezTo>
                    <a:cubicBezTo>
                      <a:pt x="64501" y="23051"/>
                      <a:pt x="71097" y="11942"/>
                      <a:pt x="75332" y="0"/>
                    </a:cubicBezTo>
                    <a:cubicBezTo>
                      <a:pt x="76721" y="2916"/>
                      <a:pt x="77901" y="5902"/>
                      <a:pt x="78942" y="9026"/>
                    </a:cubicBezTo>
                    <a:cubicBezTo>
                      <a:pt x="79151" y="9720"/>
                      <a:pt x="79429" y="10484"/>
                      <a:pt x="79498" y="1124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8708" name="Google Shape;18708;p39"/>
          <p:cNvGrpSpPr/>
          <p:nvPr/>
        </p:nvGrpSpPr>
        <p:grpSpPr>
          <a:xfrm>
            <a:off x="11439487" y="1124286"/>
            <a:ext cx="474765" cy="497277"/>
            <a:chOff x="1368525" y="1701685"/>
            <a:chExt cx="1448045" cy="1516088"/>
          </a:xfrm>
        </p:grpSpPr>
        <p:sp>
          <p:nvSpPr>
            <p:cNvPr id="18709" name="Google Shape;18709;p39"/>
            <p:cNvSpPr/>
            <p:nvPr/>
          </p:nvSpPr>
          <p:spPr>
            <a:xfrm>
              <a:off x="2002159" y="2573790"/>
              <a:ext cx="814411" cy="584976"/>
            </a:xfrm>
            <a:custGeom>
              <a:avLst/>
              <a:gdLst/>
              <a:ahLst/>
              <a:cxnLst/>
              <a:rect l="l" t="t" r="r" b="b"/>
              <a:pathLst>
                <a:path w="814411" h="584976" extrusionOk="0">
                  <a:moveTo>
                    <a:pt x="49295" y="135443"/>
                  </a:moveTo>
                  <a:cubicBezTo>
                    <a:pt x="244652" y="8380"/>
                    <a:pt x="689279" y="-114397"/>
                    <a:pt x="789101" y="190403"/>
                  </a:cubicBezTo>
                  <a:cubicBezTo>
                    <a:pt x="827773" y="309751"/>
                    <a:pt x="835012" y="470057"/>
                    <a:pt x="716521" y="550067"/>
                  </a:cubicBezTo>
                  <a:cubicBezTo>
                    <a:pt x="657847" y="594644"/>
                    <a:pt x="620414" y="590262"/>
                    <a:pt x="553453" y="571498"/>
                  </a:cubicBezTo>
                  <a:cubicBezTo>
                    <a:pt x="342284" y="507014"/>
                    <a:pt x="-55290" y="462437"/>
                    <a:pt x="6432" y="159446"/>
                  </a:cubicBezTo>
                  <a:lnTo>
                    <a:pt x="49295" y="13544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10" name="Google Shape;18710;p39"/>
            <p:cNvSpPr/>
            <p:nvPr/>
          </p:nvSpPr>
          <p:spPr>
            <a:xfrm>
              <a:off x="2002197" y="2582075"/>
              <a:ext cx="543074" cy="541305"/>
            </a:xfrm>
            <a:custGeom>
              <a:avLst/>
              <a:gdLst/>
              <a:ahLst/>
              <a:cxnLst/>
              <a:rect l="l" t="t" r="r" b="b"/>
              <a:pathLst>
                <a:path w="543074" h="541305" extrusionOk="0">
                  <a:moveTo>
                    <a:pt x="6394" y="151162"/>
                  </a:moveTo>
                  <a:lnTo>
                    <a:pt x="49257" y="127159"/>
                  </a:lnTo>
                  <a:cubicBezTo>
                    <a:pt x="132410" y="73152"/>
                    <a:pt x="260521" y="19907"/>
                    <a:pt x="388156" y="0"/>
                  </a:cubicBezTo>
                  <a:cubicBezTo>
                    <a:pt x="443401" y="31718"/>
                    <a:pt x="482454" y="82772"/>
                    <a:pt x="457498" y="147352"/>
                  </a:cubicBezTo>
                  <a:cubicBezTo>
                    <a:pt x="594182" y="170879"/>
                    <a:pt x="545128" y="337852"/>
                    <a:pt x="462737" y="363188"/>
                  </a:cubicBezTo>
                  <a:cubicBezTo>
                    <a:pt x="491979" y="431197"/>
                    <a:pt x="492550" y="491300"/>
                    <a:pt x="473595" y="541306"/>
                  </a:cubicBezTo>
                  <a:cubicBezTo>
                    <a:pt x="256330" y="485108"/>
                    <a:pt x="-47994" y="419195"/>
                    <a:pt x="6394" y="15125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11" name="Google Shape;18711;p39"/>
            <p:cNvSpPr/>
            <p:nvPr/>
          </p:nvSpPr>
          <p:spPr>
            <a:xfrm>
              <a:off x="1368525" y="2336978"/>
              <a:ext cx="466425" cy="385699"/>
            </a:xfrm>
            <a:custGeom>
              <a:avLst/>
              <a:gdLst/>
              <a:ahLst/>
              <a:cxnLst/>
              <a:rect l="l" t="t" r="r" b="b"/>
              <a:pathLst>
                <a:path w="466425" h="385699" extrusionOk="0">
                  <a:moveTo>
                    <a:pt x="463949" y="376828"/>
                  </a:moveTo>
                  <a:cubicBezTo>
                    <a:pt x="393274" y="340728"/>
                    <a:pt x="338600" y="284435"/>
                    <a:pt x="288213" y="224237"/>
                  </a:cubicBezTo>
                  <a:cubicBezTo>
                    <a:pt x="237826" y="164039"/>
                    <a:pt x="192963" y="106127"/>
                    <a:pt x="131336" y="61265"/>
                  </a:cubicBezTo>
                  <a:cubicBezTo>
                    <a:pt x="93427" y="33737"/>
                    <a:pt x="50945" y="13259"/>
                    <a:pt x="5987" y="209"/>
                  </a:cubicBezTo>
                  <a:cubicBezTo>
                    <a:pt x="-14" y="-1505"/>
                    <a:pt x="-2585" y="7829"/>
                    <a:pt x="3415" y="9544"/>
                  </a:cubicBezTo>
                  <a:cubicBezTo>
                    <a:pt x="43897" y="21259"/>
                    <a:pt x="82282" y="39071"/>
                    <a:pt x="117049" y="62979"/>
                  </a:cubicBezTo>
                  <a:cubicBezTo>
                    <a:pt x="148576" y="84601"/>
                    <a:pt x="176580" y="110699"/>
                    <a:pt x="202583" y="138608"/>
                  </a:cubicBezTo>
                  <a:cubicBezTo>
                    <a:pt x="253542" y="193472"/>
                    <a:pt x="296785" y="255194"/>
                    <a:pt x="351078" y="307105"/>
                  </a:cubicBezTo>
                  <a:cubicBezTo>
                    <a:pt x="383368" y="337966"/>
                    <a:pt x="419277" y="364826"/>
                    <a:pt x="459091" y="385115"/>
                  </a:cubicBezTo>
                  <a:cubicBezTo>
                    <a:pt x="464616" y="387972"/>
                    <a:pt x="469569" y="379590"/>
                    <a:pt x="463949" y="376733"/>
                  </a:cubicBezTo>
                  <a:lnTo>
                    <a:pt x="463949" y="376733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12" name="Google Shape;18712;p39"/>
            <p:cNvSpPr/>
            <p:nvPr/>
          </p:nvSpPr>
          <p:spPr>
            <a:xfrm>
              <a:off x="1466293" y="2504287"/>
              <a:ext cx="360252" cy="229173"/>
            </a:xfrm>
            <a:custGeom>
              <a:avLst/>
              <a:gdLst/>
              <a:ahLst/>
              <a:cxnLst/>
              <a:rect l="l" t="t" r="r" b="b"/>
              <a:pathLst>
                <a:path w="360252" h="229173" extrusionOk="0">
                  <a:moveTo>
                    <a:pt x="355609" y="219425"/>
                  </a:moveTo>
                  <a:cubicBezTo>
                    <a:pt x="326653" y="216377"/>
                    <a:pt x="298363" y="208376"/>
                    <a:pt x="272455" y="195136"/>
                  </a:cubicBezTo>
                  <a:cubicBezTo>
                    <a:pt x="248929" y="183135"/>
                    <a:pt x="227593" y="167323"/>
                    <a:pt x="207685" y="150083"/>
                  </a:cubicBezTo>
                  <a:cubicBezTo>
                    <a:pt x="167871" y="115412"/>
                    <a:pt x="132914" y="75312"/>
                    <a:pt x="90242" y="43879"/>
                  </a:cubicBezTo>
                  <a:cubicBezTo>
                    <a:pt x="64525" y="25020"/>
                    <a:pt x="36331" y="9970"/>
                    <a:pt x="5946" y="255"/>
                  </a:cubicBezTo>
                  <a:cubicBezTo>
                    <a:pt x="-55" y="-1650"/>
                    <a:pt x="-2531" y="7684"/>
                    <a:pt x="3374" y="9589"/>
                  </a:cubicBezTo>
                  <a:cubicBezTo>
                    <a:pt x="57381" y="26830"/>
                    <a:pt x="100910" y="61882"/>
                    <a:pt x="141296" y="100553"/>
                  </a:cubicBezTo>
                  <a:cubicBezTo>
                    <a:pt x="179301" y="136939"/>
                    <a:pt x="216163" y="175991"/>
                    <a:pt x="263121" y="201137"/>
                  </a:cubicBezTo>
                  <a:cubicBezTo>
                    <a:pt x="291886" y="216568"/>
                    <a:pt x="323224" y="225712"/>
                    <a:pt x="355609" y="229141"/>
                  </a:cubicBezTo>
                  <a:cubicBezTo>
                    <a:pt x="361800" y="229807"/>
                    <a:pt x="361800" y="220092"/>
                    <a:pt x="355609" y="219425"/>
                  </a:cubicBezTo>
                  <a:lnTo>
                    <a:pt x="355609" y="21942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13" name="Google Shape;18713;p39"/>
            <p:cNvSpPr/>
            <p:nvPr/>
          </p:nvSpPr>
          <p:spPr>
            <a:xfrm>
              <a:off x="2002197" y="2582075"/>
              <a:ext cx="543074" cy="541305"/>
            </a:xfrm>
            <a:custGeom>
              <a:avLst/>
              <a:gdLst/>
              <a:ahLst/>
              <a:cxnLst/>
              <a:rect l="l" t="t" r="r" b="b"/>
              <a:pathLst>
                <a:path w="543074" h="541305" extrusionOk="0">
                  <a:moveTo>
                    <a:pt x="6394" y="151162"/>
                  </a:moveTo>
                  <a:lnTo>
                    <a:pt x="49257" y="127159"/>
                  </a:lnTo>
                  <a:cubicBezTo>
                    <a:pt x="132410" y="73152"/>
                    <a:pt x="260521" y="19907"/>
                    <a:pt x="388156" y="0"/>
                  </a:cubicBezTo>
                  <a:cubicBezTo>
                    <a:pt x="443401" y="31718"/>
                    <a:pt x="482454" y="82772"/>
                    <a:pt x="457498" y="147352"/>
                  </a:cubicBezTo>
                  <a:cubicBezTo>
                    <a:pt x="594182" y="170879"/>
                    <a:pt x="545128" y="337852"/>
                    <a:pt x="462737" y="363188"/>
                  </a:cubicBezTo>
                  <a:cubicBezTo>
                    <a:pt x="491979" y="431197"/>
                    <a:pt x="492550" y="491300"/>
                    <a:pt x="473595" y="541306"/>
                  </a:cubicBezTo>
                  <a:cubicBezTo>
                    <a:pt x="256330" y="485108"/>
                    <a:pt x="-47994" y="419195"/>
                    <a:pt x="6394" y="151257"/>
                  </a:cubicBezTo>
                  <a:close/>
                </a:path>
              </a:pathLst>
            </a:custGeom>
            <a:solidFill>
              <a:srgbClr val="FFFFFF">
                <a:alpha val="113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14" name="Google Shape;18714;p39"/>
            <p:cNvSpPr/>
            <p:nvPr/>
          </p:nvSpPr>
          <p:spPr>
            <a:xfrm>
              <a:off x="1799187" y="1701685"/>
              <a:ext cx="714054" cy="1164052"/>
            </a:xfrm>
            <a:custGeom>
              <a:avLst/>
              <a:gdLst/>
              <a:ahLst/>
              <a:cxnLst/>
              <a:rect l="l" t="t" r="r" b="b"/>
              <a:pathLst>
                <a:path w="714054" h="1164052" extrusionOk="0">
                  <a:moveTo>
                    <a:pt x="98819" y="1101371"/>
                  </a:moveTo>
                  <a:cubicBezTo>
                    <a:pt x="45003" y="832004"/>
                    <a:pt x="-122828" y="254979"/>
                    <a:pt x="158731" y="47620"/>
                  </a:cubicBezTo>
                  <a:cubicBezTo>
                    <a:pt x="389332" y="-125450"/>
                    <a:pt x="393237" y="219546"/>
                    <a:pt x="492487" y="344800"/>
                  </a:cubicBezTo>
                  <a:cubicBezTo>
                    <a:pt x="570116" y="445193"/>
                    <a:pt x="689179" y="544729"/>
                    <a:pt x="710991" y="675508"/>
                  </a:cubicBezTo>
                  <a:cubicBezTo>
                    <a:pt x="752901" y="854292"/>
                    <a:pt x="353708" y="1183095"/>
                    <a:pt x="189878" y="1163188"/>
                  </a:cubicBezTo>
                  <a:lnTo>
                    <a:pt x="98914" y="110137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15" name="Google Shape;18715;p39"/>
            <p:cNvSpPr/>
            <p:nvPr/>
          </p:nvSpPr>
          <p:spPr>
            <a:xfrm>
              <a:off x="1810757" y="2162545"/>
              <a:ext cx="667988" cy="703193"/>
            </a:xfrm>
            <a:custGeom>
              <a:avLst/>
              <a:gdLst/>
              <a:ahLst/>
              <a:cxnLst/>
              <a:rect l="l" t="t" r="r" b="b"/>
              <a:pathLst>
                <a:path w="667988" h="703193" extrusionOk="0">
                  <a:moveTo>
                    <a:pt x="178213" y="702327"/>
                  </a:moveTo>
                  <a:lnTo>
                    <a:pt x="87249" y="640510"/>
                  </a:lnTo>
                  <a:cubicBezTo>
                    <a:pt x="64294" y="525829"/>
                    <a:pt x="20669" y="355236"/>
                    <a:pt x="0" y="181214"/>
                  </a:cubicBezTo>
                  <a:cubicBezTo>
                    <a:pt x="16764" y="155211"/>
                    <a:pt x="35052" y="131398"/>
                    <a:pt x="54483" y="110253"/>
                  </a:cubicBezTo>
                  <a:cubicBezTo>
                    <a:pt x="143447" y="15670"/>
                    <a:pt x="280130" y="-66817"/>
                    <a:pt x="354616" y="80154"/>
                  </a:cubicBezTo>
                  <a:cubicBezTo>
                    <a:pt x="488537" y="11860"/>
                    <a:pt x="563785" y="94156"/>
                    <a:pt x="540258" y="230935"/>
                  </a:cubicBezTo>
                  <a:cubicBezTo>
                    <a:pt x="617125" y="223981"/>
                    <a:pt x="656654" y="285037"/>
                    <a:pt x="667988" y="353140"/>
                  </a:cubicBezTo>
                  <a:cubicBezTo>
                    <a:pt x="572834" y="524305"/>
                    <a:pt x="305086" y="717757"/>
                    <a:pt x="178213" y="70232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16" name="Google Shape;18716;p39"/>
            <p:cNvSpPr/>
            <p:nvPr/>
          </p:nvSpPr>
          <p:spPr>
            <a:xfrm>
              <a:off x="2009950" y="1774285"/>
              <a:ext cx="94532" cy="94497"/>
            </a:xfrm>
            <a:custGeom>
              <a:avLst/>
              <a:gdLst/>
              <a:ahLst/>
              <a:cxnLst/>
              <a:rect l="l" t="t" r="r" b="b"/>
              <a:pathLst>
                <a:path w="94532" h="94497" extrusionOk="0">
                  <a:moveTo>
                    <a:pt x="75984" y="9785"/>
                  </a:moveTo>
                  <a:cubicBezTo>
                    <a:pt x="55315" y="-6121"/>
                    <a:pt x="25597" y="-2216"/>
                    <a:pt x="9785" y="18453"/>
                  </a:cubicBezTo>
                  <a:cubicBezTo>
                    <a:pt x="-6121" y="39122"/>
                    <a:pt x="-2216" y="68840"/>
                    <a:pt x="18453" y="84747"/>
                  </a:cubicBezTo>
                  <a:cubicBezTo>
                    <a:pt x="39122" y="100654"/>
                    <a:pt x="68840" y="96653"/>
                    <a:pt x="84747" y="75984"/>
                  </a:cubicBezTo>
                  <a:cubicBezTo>
                    <a:pt x="100654" y="55220"/>
                    <a:pt x="96749" y="25597"/>
                    <a:pt x="76079" y="969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17" name="Google Shape;18717;p39"/>
            <p:cNvSpPr/>
            <p:nvPr/>
          </p:nvSpPr>
          <p:spPr>
            <a:xfrm>
              <a:off x="2094639" y="1916600"/>
              <a:ext cx="47218" cy="47225"/>
            </a:xfrm>
            <a:custGeom>
              <a:avLst/>
              <a:gdLst/>
              <a:ahLst/>
              <a:cxnLst/>
              <a:rect l="l" t="t" r="r" b="b"/>
              <a:pathLst>
                <a:path w="47218" h="47225" extrusionOk="0">
                  <a:moveTo>
                    <a:pt x="37968" y="4916"/>
                  </a:moveTo>
                  <a:cubicBezTo>
                    <a:pt x="27681" y="-3085"/>
                    <a:pt x="12822" y="-1084"/>
                    <a:pt x="4916" y="9203"/>
                  </a:cubicBezTo>
                  <a:cubicBezTo>
                    <a:pt x="-3085" y="19585"/>
                    <a:pt x="-1084" y="34349"/>
                    <a:pt x="9203" y="42350"/>
                  </a:cubicBezTo>
                  <a:cubicBezTo>
                    <a:pt x="19585" y="50255"/>
                    <a:pt x="34349" y="48350"/>
                    <a:pt x="42350" y="38063"/>
                  </a:cubicBezTo>
                  <a:cubicBezTo>
                    <a:pt x="50255" y="27681"/>
                    <a:pt x="48350" y="12822"/>
                    <a:pt x="37968" y="49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18" name="Google Shape;18718;p39"/>
            <p:cNvSpPr/>
            <p:nvPr/>
          </p:nvSpPr>
          <p:spPr>
            <a:xfrm>
              <a:off x="2551715" y="2638356"/>
              <a:ext cx="47247" cy="47244"/>
            </a:xfrm>
            <a:custGeom>
              <a:avLst/>
              <a:gdLst/>
              <a:ahLst/>
              <a:cxnLst/>
              <a:rect l="l" t="t" r="r" b="b"/>
              <a:pathLst>
                <a:path w="47247" h="47244" extrusionOk="0">
                  <a:moveTo>
                    <a:pt x="37997" y="4869"/>
                  </a:moveTo>
                  <a:cubicBezTo>
                    <a:pt x="27615" y="-3037"/>
                    <a:pt x="12851" y="-1132"/>
                    <a:pt x="4945" y="9251"/>
                  </a:cubicBezTo>
                  <a:cubicBezTo>
                    <a:pt x="-3056" y="19538"/>
                    <a:pt x="-1151" y="34397"/>
                    <a:pt x="9232" y="42397"/>
                  </a:cubicBezTo>
                  <a:cubicBezTo>
                    <a:pt x="19614" y="50303"/>
                    <a:pt x="34378" y="48303"/>
                    <a:pt x="42378" y="38111"/>
                  </a:cubicBezTo>
                  <a:cubicBezTo>
                    <a:pt x="50284" y="27729"/>
                    <a:pt x="48379" y="12870"/>
                    <a:pt x="37997" y="496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19" name="Google Shape;18719;p39"/>
            <p:cNvSpPr/>
            <p:nvPr/>
          </p:nvSpPr>
          <p:spPr>
            <a:xfrm>
              <a:off x="1871101" y="1937254"/>
              <a:ext cx="177343" cy="177378"/>
            </a:xfrm>
            <a:custGeom>
              <a:avLst/>
              <a:gdLst/>
              <a:ahLst/>
              <a:cxnLst/>
              <a:rect l="l" t="t" r="r" b="b"/>
              <a:pathLst>
                <a:path w="177343" h="177378" extrusionOk="0">
                  <a:moveTo>
                    <a:pt x="142634" y="18362"/>
                  </a:moveTo>
                  <a:cubicBezTo>
                    <a:pt x="103772" y="-11452"/>
                    <a:pt x="48146" y="-4213"/>
                    <a:pt x="18333" y="34649"/>
                  </a:cubicBezTo>
                  <a:cubicBezTo>
                    <a:pt x="-11480" y="73511"/>
                    <a:pt x="-4146" y="129137"/>
                    <a:pt x="34621" y="159046"/>
                  </a:cubicBezTo>
                  <a:cubicBezTo>
                    <a:pt x="73483" y="188859"/>
                    <a:pt x="129109" y="181525"/>
                    <a:pt x="159017" y="142758"/>
                  </a:cubicBezTo>
                  <a:cubicBezTo>
                    <a:pt x="188830" y="103896"/>
                    <a:pt x="181496" y="48270"/>
                    <a:pt x="142634" y="1845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20" name="Google Shape;18720;p39"/>
            <p:cNvSpPr/>
            <p:nvPr/>
          </p:nvSpPr>
          <p:spPr>
            <a:xfrm>
              <a:off x="2562973" y="2914553"/>
              <a:ext cx="150721" cy="150644"/>
            </a:xfrm>
            <a:custGeom>
              <a:avLst/>
              <a:gdLst/>
              <a:ahLst/>
              <a:cxnLst/>
              <a:rect l="l" t="t" r="r" b="b"/>
              <a:pathLst>
                <a:path w="150721" h="150644" extrusionOk="0">
                  <a:moveTo>
                    <a:pt x="121227" y="15566"/>
                  </a:moveTo>
                  <a:cubicBezTo>
                    <a:pt x="88270" y="-9771"/>
                    <a:pt x="40931" y="-3484"/>
                    <a:pt x="15595" y="29377"/>
                  </a:cubicBezTo>
                  <a:cubicBezTo>
                    <a:pt x="-9742" y="62334"/>
                    <a:pt x="-3551" y="109768"/>
                    <a:pt x="29406" y="135009"/>
                  </a:cubicBezTo>
                  <a:cubicBezTo>
                    <a:pt x="62458" y="160441"/>
                    <a:pt x="109702" y="154155"/>
                    <a:pt x="135133" y="121198"/>
                  </a:cubicBezTo>
                  <a:cubicBezTo>
                    <a:pt x="160470" y="88242"/>
                    <a:pt x="154279" y="40902"/>
                    <a:pt x="121227" y="1547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21" name="Google Shape;18721;p39"/>
            <p:cNvSpPr/>
            <p:nvPr/>
          </p:nvSpPr>
          <p:spPr>
            <a:xfrm>
              <a:off x="2133877" y="2025371"/>
              <a:ext cx="94621" cy="94614"/>
            </a:xfrm>
            <a:custGeom>
              <a:avLst/>
              <a:gdLst/>
              <a:ahLst/>
              <a:cxnLst/>
              <a:rect l="l" t="t" r="r" b="b"/>
              <a:pathLst>
                <a:path w="94621" h="94614" extrusionOk="0">
                  <a:moveTo>
                    <a:pt x="76073" y="9779"/>
                  </a:moveTo>
                  <a:cubicBezTo>
                    <a:pt x="55308" y="-6128"/>
                    <a:pt x="25685" y="-2223"/>
                    <a:pt x="9779" y="18542"/>
                  </a:cubicBezTo>
                  <a:cubicBezTo>
                    <a:pt x="-6128" y="39306"/>
                    <a:pt x="-2223" y="68929"/>
                    <a:pt x="18542" y="84836"/>
                  </a:cubicBezTo>
                  <a:cubicBezTo>
                    <a:pt x="39211" y="100742"/>
                    <a:pt x="68834" y="96837"/>
                    <a:pt x="84836" y="76073"/>
                  </a:cubicBezTo>
                  <a:cubicBezTo>
                    <a:pt x="100742" y="55403"/>
                    <a:pt x="96837" y="25685"/>
                    <a:pt x="76168" y="977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22" name="Google Shape;18722;p39"/>
            <p:cNvSpPr/>
            <p:nvPr/>
          </p:nvSpPr>
          <p:spPr>
            <a:xfrm>
              <a:off x="2622122" y="2746502"/>
              <a:ext cx="94532" cy="94477"/>
            </a:xfrm>
            <a:custGeom>
              <a:avLst/>
              <a:gdLst/>
              <a:ahLst/>
              <a:cxnLst/>
              <a:rect l="l" t="t" r="r" b="b"/>
              <a:pathLst>
                <a:path w="94532" h="94477" extrusionOk="0">
                  <a:moveTo>
                    <a:pt x="75984" y="9785"/>
                  </a:moveTo>
                  <a:cubicBezTo>
                    <a:pt x="55315" y="-6121"/>
                    <a:pt x="25597" y="-2216"/>
                    <a:pt x="9785" y="18453"/>
                  </a:cubicBezTo>
                  <a:cubicBezTo>
                    <a:pt x="-6121" y="39218"/>
                    <a:pt x="-2216" y="68840"/>
                    <a:pt x="18453" y="84652"/>
                  </a:cubicBezTo>
                  <a:cubicBezTo>
                    <a:pt x="39122" y="100654"/>
                    <a:pt x="68840" y="96653"/>
                    <a:pt x="84747" y="75984"/>
                  </a:cubicBezTo>
                  <a:cubicBezTo>
                    <a:pt x="100654" y="55315"/>
                    <a:pt x="96749" y="25597"/>
                    <a:pt x="76079" y="969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23" name="Google Shape;18723;p39"/>
            <p:cNvSpPr/>
            <p:nvPr/>
          </p:nvSpPr>
          <p:spPr>
            <a:xfrm>
              <a:off x="1741190" y="2680432"/>
              <a:ext cx="520957" cy="537341"/>
            </a:xfrm>
            <a:custGeom>
              <a:avLst/>
              <a:gdLst/>
              <a:ahLst/>
              <a:cxnLst/>
              <a:rect l="l" t="t" r="r" b="b"/>
              <a:pathLst>
                <a:path w="520957" h="537341" extrusionOk="0">
                  <a:moveTo>
                    <a:pt x="520957" y="537341"/>
                  </a:moveTo>
                  <a:cubicBezTo>
                    <a:pt x="445234" y="402372"/>
                    <a:pt x="237874" y="-110835"/>
                    <a:pt x="32896" y="21658"/>
                  </a:cubicBezTo>
                  <a:cubicBezTo>
                    <a:pt x="-71498" y="89190"/>
                    <a:pt x="100524" y="148626"/>
                    <a:pt x="161770" y="216444"/>
                  </a:cubicBezTo>
                  <a:cubicBezTo>
                    <a:pt x="418278" y="500099"/>
                    <a:pt x="520862" y="537341"/>
                    <a:pt x="520862" y="53734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8724" name="Google Shape;18724;p39"/>
          <p:cNvGrpSpPr/>
          <p:nvPr/>
        </p:nvGrpSpPr>
        <p:grpSpPr>
          <a:xfrm>
            <a:off x="340509" y="1124401"/>
            <a:ext cx="511999" cy="497084"/>
            <a:chOff x="5760866" y="1797138"/>
            <a:chExt cx="1449052" cy="1406841"/>
          </a:xfrm>
        </p:grpSpPr>
        <p:sp>
          <p:nvSpPr>
            <p:cNvPr id="18725" name="Google Shape;18725;p39"/>
            <p:cNvSpPr/>
            <p:nvPr/>
          </p:nvSpPr>
          <p:spPr>
            <a:xfrm>
              <a:off x="5760866" y="2459744"/>
              <a:ext cx="550366" cy="450569"/>
            </a:xfrm>
            <a:custGeom>
              <a:avLst/>
              <a:gdLst/>
              <a:ahLst/>
              <a:cxnLst/>
              <a:rect l="l" t="t" r="r" b="b"/>
              <a:pathLst>
                <a:path w="550366" h="450569" extrusionOk="0">
                  <a:moveTo>
                    <a:pt x="492447" y="22890"/>
                  </a:moveTo>
                  <a:cubicBezTo>
                    <a:pt x="333570" y="-23687"/>
                    <a:pt x="5814" y="-16449"/>
                    <a:pt x="99" y="211390"/>
                  </a:cubicBezTo>
                  <a:cubicBezTo>
                    <a:pt x="-1901" y="300544"/>
                    <a:pt x="25912" y="411129"/>
                    <a:pt x="123067" y="441418"/>
                  </a:cubicBezTo>
                  <a:cubicBezTo>
                    <a:pt x="172026" y="459706"/>
                    <a:pt x="196600" y="449133"/>
                    <a:pt x="238415" y="422559"/>
                  </a:cubicBezTo>
                  <a:cubicBezTo>
                    <a:pt x="369003" y="335596"/>
                    <a:pt x="630369" y="224058"/>
                    <a:pt x="526546" y="30415"/>
                  </a:cubicBezTo>
                  <a:lnTo>
                    <a:pt x="492447" y="2279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26" name="Google Shape;18726;p39"/>
            <p:cNvSpPr/>
            <p:nvPr/>
          </p:nvSpPr>
          <p:spPr>
            <a:xfrm>
              <a:off x="6187180" y="2622660"/>
              <a:ext cx="412788" cy="581319"/>
            </a:xfrm>
            <a:custGeom>
              <a:avLst/>
              <a:gdLst/>
              <a:ahLst/>
              <a:cxnLst/>
              <a:rect l="l" t="t" r="r" b="b"/>
              <a:pathLst>
                <a:path w="412788" h="581319" extrusionOk="0">
                  <a:moveTo>
                    <a:pt x="306830" y="33233"/>
                  </a:moveTo>
                  <a:cubicBezTo>
                    <a:pt x="401318" y="169155"/>
                    <a:pt x="498282" y="482337"/>
                    <a:pt x="283875" y="559966"/>
                  </a:cubicBezTo>
                  <a:cubicBezTo>
                    <a:pt x="200055" y="590065"/>
                    <a:pt x="86231" y="598542"/>
                    <a:pt x="26795" y="516151"/>
                  </a:cubicBezTo>
                  <a:cubicBezTo>
                    <a:pt x="-6162" y="475574"/>
                    <a:pt x="-3876" y="448809"/>
                    <a:pt x="8030" y="400899"/>
                  </a:cubicBezTo>
                  <a:cubicBezTo>
                    <a:pt x="49178" y="249356"/>
                    <a:pt x="72324" y="-33823"/>
                    <a:pt x="288732" y="3325"/>
                  </a:cubicBezTo>
                  <a:lnTo>
                    <a:pt x="306830" y="3323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27" name="Google Shape;18727;p39"/>
            <p:cNvSpPr/>
            <p:nvPr/>
          </p:nvSpPr>
          <p:spPr>
            <a:xfrm>
              <a:off x="5937353" y="2459721"/>
              <a:ext cx="373981" cy="391244"/>
            </a:xfrm>
            <a:custGeom>
              <a:avLst/>
              <a:gdLst/>
              <a:ahLst/>
              <a:cxnLst/>
              <a:rect l="l" t="t" r="r" b="b"/>
              <a:pathLst>
                <a:path w="373981" h="391244" extrusionOk="0">
                  <a:moveTo>
                    <a:pt x="350059" y="30533"/>
                  </a:moveTo>
                  <a:lnTo>
                    <a:pt x="315960" y="22913"/>
                  </a:lnTo>
                  <a:cubicBezTo>
                    <a:pt x="248427" y="3101"/>
                    <a:pt x="150320" y="-6995"/>
                    <a:pt x="59356" y="5482"/>
                  </a:cubicBezTo>
                  <a:cubicBezTo>
                    <a:pt x="28209" y="38344"/>
                    <a:pt x="12207" y="81016"/>
                    <a:pt x="42402" y="119973"/>
                  </a:cubicBezTo>
                  <a:cubicBezTo>
                    <a:pt x="-45895" y="163883"/>
                    <a:pt x="21637" y="267515"/>
                    <a:pt x="82883" y="267991"/>
                  </a:cubicBezTo>
                  <a:cubicBezTo>
                    <a:pt x="76882" y="320188"/>
                    <a:pt x="88693" y="361146"/>
                    <a:pt x="111839" y="391245"/>
                  </a:cubicBezTo>
                  <a:cubicBezTo>
                    <a:pt x="248237" y="308568"/>
                    <a:pt x="441975" y="201602"/>
                    <a:pt x="350154" y="3043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28" name="Google Shape;18728;p39"/>
            <p:cNvSpPr/>
            <p:nvPr/>
          </p:nvSpPr>
          <p:spPr>
            <a:xfrm>
              <a:off x="6209212" y="2622580"/>
              <a:ext cx="382619" cy="386515"/>
            </a:xfrm>
            <a:custGeom>
              <a:avLst/>
              <a:gdLst/>
              <a:ahLst/>
              <a:cxnLst/>
              <a:rect l="l" t="t" r="r" b="b"/>
              <a:pathLst>
                <a:path w="382619" h="386515" extrusionOk="0">
                  <a:moveTo>
                    <a:pt x="266700" y="3405"/>
                  </a:moveTo>
                  <a:lnTo>
                    <a:pt x="284797" y="33314"/>
                  </a:lnTo>
                  <a:cubicBezTo>
                    <a:pt x="324993" y="91226"/>
                    <a:pt x="365570" y="181047"/>
                    <a:pt x="382619" y="271153"/>
                  </a:cubicBezTo>
                  <a:cubicBezTo>
                    <a:pt x="361188" y="311158"/>
                    <a:pt x="325850" y="339924"/>
                    <a:pt x="279463" y="323731"/>
                  </a:cubicBezTo>
                  <a:cubicBezTo>
                    <a:pt x="265652" y="421267"/>
                    <a:pt x="146018" y="390025"/>
                    <a:pt x="126207" y="332018"/>
                  </a:cubicBezTo>
                  <a:cubicBezTo>
                    <a:pt x="78582" y="354402"/>
                    <a:pt x="35909" y="356116"/>
                    <a:pt x="0" y="343734"/>
                  </a:cubicBezTo>
                  <a:cubicBezTo>
                    <a:pt x="35052" y="188095"/>
                    <a:pt x="75343" y="-29456"/>
                    <a:pt x="266795" y="33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729" name="Google Shape;18729;p39"/>
            <p:cNvGrpSpPr/>
            <p:nvPr/>
          </p:nvGrpSpPr>
          <p:grpSpPr>
            <a:xfrm>
              <a:off x="6438895" y="1975685"/>
              <a:ext cx="475928" cy="492648"/>
              <a:chOff x="8246970" y="2963960"/>
              <a:chExt cx="475928" cy="492648"/>
            </a:xfrm>
          </p:grpSpPr>
          <p:sp>
            <p:nvSpPr>
              <p:cNvPr id="18730" name="Google Shape;18730;p39"/>
              <p:cNvSpPr/>
              <p:nvPr/>
            </p:nvSpPr>
            <p:spPr>
              <a:xfrm>
                <a:off x="8246970" y="2963960"/>
                <a:ext cx="107807" cy="492589"/>
              </a:xfrm>
              <a:custGeom>
                <a:avLst/>
                <a:gdLst/>
                <a:ahLst/>
                <a:cxnLst/>
                <a:rect l="l" t="t" r="r" b="b"/>
                <a:pathLst>
                  <a:path w="107807" h="492589" extrusionOk="0">
                    <a:moveTo>
                      <a:pt x="13300" y="489232"/>
                    </a:moveTo>
                    <a:cubicBezTo>
                      <a:pt x="13300" y="457514"/>
                      <a:pt x="13300" y="424843"/>
                      <a:pt x="21016" y="393887"/>
                    </a:cubicBezTo>
                    <a:cubicBezTo>
                      <a:pt x="27492" y="368170"/>
                      <a:pt x="40542" y="345119"/>
                      <a:pt x="55115" y="323212"/>
                    </a:cubicBezTo>
                    <a:cubicBezTo>
                      <a:pt x="65402" y="307781"/>
                      <a:pt x="77213" y="293208"/>
                      <a:pt x="86357" y="277111"/>
                    </a:cubicBezTo>
                    <a:cubicBezTo>
                      <a:pt x="96167" y="259966"/>
                      <a:pt x="103311" y="241106"/>
                      <a:pt x="106264" y="221580"/>
                    </a:cubicBezTo>
                    <a:cubicBezTo>
                      <a:pt x="111693" y="185575"/>
                      <a:pt x="102263" y="150047"/>
                      <a:pt x="86357" y="117757"/>
                    </a:cubicBezTo>
                    <a:cubicBezTo>
                      <a:pt x="65402" y="75276"/>
                      <a:pt x="35112" y="38033"/>
                      <a:pt x="5680" y="1171"/>
                    </a:cubicBezTo>
                    <a:cubicBezTo>
                      <a:pt x="2918" y="-2258"/>
                      <a:pt x="-1940" y="2600"/>
                      <a:pt x="822" y="6029"/>
                    </a:cubicBezTo>
                    <a:cubicBezTo>
                      <a:pt x="27111" y="38890"/>
                      <a:pt x="53781" y="72133"/>
                      <a:pt x="74165" y="109185"/>
                    </a:cubicBezTo>
                    <a:cubicBezTo>
                      <a:pt x="91976" y="141570"/>
                      <a:pt x="104359" y="177860"/>
                      <a:pt x="100263" y="215198"/>
                    </a:cubicBezTo>
                    <a:cubicBezTo>
                      <a:pt x="98072" y="235486"/>
                      <a:pt x="91024" y="254917"/>
                      <a:pt x="81023" y="272729"/>
                    </a:cubicBezTo>
                    <a:cubicBezTo>
                      <a:pt x="71974" y="288826"/>
                      <a:pt x="60353" y="303209"/>
                      <a:pt x="50067" y="318544"/>
                    </a:cubicBezTo>
                    <a:cubicBezTo>
                      <a:pt x="35684" y="339976"/>
                      <a:pt x="22635" y="362455"/>
                      <a:pt x="15586" y="387410"/>
                    </a:cubicBezTo>
                    <a:cubicBezTo>
                      <a:pt x="6347" y="420271"/>
                      <a:pt x="6347" y="455419"/>
                      <a:pt x="6347" y="489232"/>
                    </a:cubicBezTo>
                    <a:cubicBezTo>
                      <a:pt x="6347" y="493709"/>
                      <a:pt x="13205" y="493709"/>
                      <a:pt x="13205" y="489232"/>
                    </a:cubicBezTo>
                    <a:lnTo>
                      <a:pt x="13205" y="489232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731" name="Google Shape;18731;p39"/>
              <p:cNvSpPr/>
              <p:nvPr/>
            </p:nvSpPr>
            <p:spPr>
              <a:xfrm>
                <a:off x="8253603" y="3260543"/>
                <a:ext cx="469295" cy="196065"/>
              </a:xfrm>
              <a:custGeom>
                <a:avLst/>
                <a:gdLst/>
                <a:ahLst/>
                <a:cxnLst/>
                <a:rect l="l" t="t" r="r" b="b"/>
                <a:pathLst>
                  <a:path w="469295" h="196065" extrusionOk="0">
                    <a:moveTo>
                      <a:pt x="4190" y="195984"/>
                    </a:moveTo>
                    <a:cubicBezTo>
                      <a:pt x="34765" y="185792"/>
                      <a:pt x="66293" y="175314"/>
                      <a:pt x="93630" y="157884"/>
                    </a:cubicBezTo>
                    <a:cubicBezTo>
                      <a:pt x="116681" y="143215"/>
                      <a:pt x="134873" y="123213"/>
                      <a:pt x="151542" y="101781"/>
                    </a:cubicBezTo>
                    <a:cubicBezTo>
                      <a:pt x="163067" y="87018"/>
                      <a:pt x="173259" y="71016"/>
                      <a:pt x="185832" y="57014"/>
                    </a:cubicBezTo>
                    <a:cubicBezTo>
                      <a:pt x="198405" y="43012"/>
                      <a:pt x="214217" y="30249"/>
                      <a:pt x="231742" y="21581"/>
                    </a:cubicBezTo>
                    <a:cubicBezTo>
                      <a:pt x="263841" y="5674"/>
                      <a:pt x="300513" y="4436"/>
                      <a:pt x="335279" y="9865"/>
                    </a:cubicBezTo>
                    <a:cubicBezTo>
                      <a:pt x="379951" y="16818"/>
                      <a:pt x="422814" y="32916"/>
                      <a:pt x="465105" y="48441"/>
                    </a:cubicBezTo>
                    <a:cubicBezTo>
                      <a:pt x="469296" y="49965"/>
                      <a:pt x="471106" y="43298"/>
                      <a:pt x="466915" y="41774"/>
                    </a:cubicBezTo>
                    <a:cubicBezTo>
                      <a:pt x="428529" y="27677"/>
                      <a:pt x="389762" y="13294"/>
                      <a:pt x="349472" y="5388"/>
                    </a:cubicBezTo>
                    <a:cubicBezTo>
                      <a:pt x="315181" y="-1374"/>
                      <a:pt x="278986" y="-3184"/>
                      <a:pt x="245554" y="8341"/>
                    </a:cubicBezTo>
                    <a:cubicBezTo>
                      <a:pt x="229076" y="14056"/>
                      <a:pt x="213835" y="22724"/>
                      <a:pt x="200405" y="33678"/>
                    </a:cubicBezTo>
                    <a:cubicBezTo>
                      <a:pt x="184499" y="46632"/>
                      <a:pt x="172402" y="62348"/>
                      <a:pt x="160305" y="78731"/>
                    </a:cubicBezTo>
                    <a:cubicBezTo>
                      <a:pt x="142779" y="102543"/>
                      <a:pt x="124396" y="126927"/>
                      <a:pt x="100488" y="144739"/>
                    </a:cubicBezTo>
                    <a:cubicBezTo>
                      <a:pt x="71532" y="166266"/>
                      <a:pt x="36290" y="177981"/>
                      <a:pt x="2381" y="189221"/>
                    </a:cubicBezTo>
                    <a:cubicBezTo>
                      <a:pt x="-1810" y="190650"/>
                      <a:pt x="-1" y="197222"/>
                      <a:pt x="4190" y="195888"/>
                    </a:cubicBezTo>
                    <a:lnTo>
                      <a:pt x="4190" y="195888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8732" name="Google Shape;18732;p39"/>
            <p:cNvSpPr/>
            <p:nvPr/>
          </p:nvSpPr>
          <p:spPr>
            <a:xfrm>
              <a:off x="5937353" y="2459721"/>
              <a:ext cx="373981" cy="391244"/>
            </a:xfrm>
            <a:custGeom>
              <a:avLst/>
              <a:gdLst/>
              <a:ahLst/>
              <a:cxnLst/>
              <a:rect l="l" t="t" r="r" b="b"/>
              <a:pathLst>
                <a:path w="373981" h="391244" extrusionOk="0">
                  <a:moveTo>
                    <a:pt x="350059" y="30533"/>
                  </a:moveTo>
                  <a:lnTo>
                    <a:pt x="315960" y="22913"/>
                  </a:lnTo>
                  <a:cubicBezTo>
                    <a:pt x="248427" y="3101"/>
                    <a:pt x="150320" y="-6995"/>
                    <a:pt x="59356" y="5482"/>
                  </a:cubicBezTo>
                  <a:cubicBezTo>
                    <a:pt x="28209" y="38344"/>
                    <a:pt x="12207" y="81016"/>
                    <a:pt x="42402" y="119973"/>
                  </a:cubicBezTo>
                  <a:cubicBezTo>
                    <a:pt x="-45895" y="163883"/>
                    <a:pt x="21637" y="267515"/>
                    <a:pt x="82883" y="267991"/>
                  </a:cubicBezTo>
                  <a:cubicBezTo>
                    <a:pt x="76882" y="320188"/>
                    <a:pt x="88693" y="361146"/>
                    <a:pt x="111839" y="391245"/>
                  </a:cubicBezTo>
                  <a:cubicBezTo>
                    <a:pt x="248237" y="308568"/>
                    <a:pt x="441975" y="201602"/>
                    <a:pt x="350154" y="30438"/>
                  </a:cubicBezTo>
                  <a:close/>
                </a:path>
              </a:pathLst>
            </a:custGeom>
            <a:solidFill>
              <a:srgbClr val="FFFFFF">
                <a:alpha val="113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33" name="Google Shape;18733;p39"/>
            <p:cNvSpPr/>
            <p:nvPr/>
          </p:nvSpPr>
          <p:spPr>
            <a:xfrm>
              <a:off x="5871760" y="1797138"/>
              <a:ext cx="505282" cy="787788"/>
            </a:xfrm>
            <a:custGeom>
              <a:avLst/>
              <a:gdLst/>
              <a:ahLst/>
              <a:cxnLst/>
              <a:rect l="l" t="t" r="r" b="b"/>
              <a:pathLst>
                <a:path w="505282" h="787788" extrusionOk="0">
                  <a:moveTo>
                    <a:pt x="505283" y="717976"/>
                  </a:moveTo>
                  <a:cubicBezTo>
                    <a:pt x="486804" y="523666"/>
                    <a:pt x="483185" y="96661"/>
                    <a:pt x="249155" y="13031"/>
                  </a:cubicBezTo>
                  <a:cubicBezTo>
                    <a:pt x="56941" y="-57740"/>
                    <a:pt x="124759" y="177909"/>
                    <a:pt x="82563" y="283446"/>
                  </a:cubicBezTo>
                  <a:cubicBezTo>
                    <a:pt x="50273" y="367647"/>
                    <a:pt x="-10306" y="459658"/>
                    <a:pt x="1505" y="553194"/>
                  </a:cubicBezTo>
                  <a:cubicBezTo>
                    <a:pt x="9506" y="683401"/>
                    <a:pt x="348406" y="825704"/>
                    <a:pt x="455943" y="778555"/>
                  </a:cubicBezTo>
                  <a:lnTo>
                    <a:pt x="505187" y="71788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34" name="Google Shape;18734;p39"/>
            <p:cNvSpPr/>
            <p:nvPr/>
          </p:nvSpPr>
          <p:spPr>
            <a:xfrm>
              <a:off x="5921551" y="2107195"/>
              <a:ext cx="455395" cy="477592"/>
            </a:xfrm>
            <a:custGeom>
              <a:avLst/>
              <a:gdLst/>
              <a:ahLst/>
              <a:cxnLst/>
              <a:rect l="l" t="t" r="r" b="b"/>
              <a:pathLst>
                <a:path w="455395" h="477592" extrusionOk="0">
                  <a:moveTo>
                    <a:pt x="406152" y="468498"/>
                  </a:moveTo>
                  <a:lnTo>
                    <a:pt x="455396" y="407824"/>
                  </a:lnTo>
                  <a:cubicBezTo>
                    <a:pt x="447585" y="325051"/>
                    <a:pt x="442347" y="199988"/>
                    <a:pt x="420915" y="77401"/>
                  </a:cubicBezTo>
                  <a:cubicBezTo>
                    <a:pt x="404151" y="63209"/>
                    <a:pt x="386911" y="50636"/>
                    <a:pt x="369290" y="40254"/>
                  </a:cubicBezTo>
                  <a:cubicBezTo>
                    <a:pt x="289375" y="-6038"/>
                    <a:pt x="179552" y="-34136"/>
                    <a:pt x="158883" y="81021"/>
                  </a:cubicBezTo>
                  <a:cubicBezTo>
                    <a:pt x="53726" y="61971"/>
                    <a:pt x="19341" y="133218"/>
                    <a:pt x="63347" y="221515"/>
                  </a:cubicBezTo>
                  <a:cubicBezTo>
                    <a:pt x="9531" y="232468"/>
                    <a:pt x="-4852" y="281998"/>
                    <a:pt x="1339" y="330766"/>
                  </a:cubicBezTo>
                  <a:cubicBezTo>
                    <a:pt x="101161" y="427826"/>
                    <a:pt x="322903" y="504788"/>
                    <a:pt x="406056" y="46840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35" name="Google Shape;18735;p39"/>
            <p:cNvSpPr/>
            <p:nvPr/>
          </p:nvSpPr>
          <p:spPr>
            <a:xfrm>
              <a:off x="6034588" y="1845994"/>
              <a:ext cx="67123" cy="67156"/>
            </a:xfrm>
            <a:custGeom>
              <a:avLst/>
              <a:gdLst/>
              <a:ahLst/>
              <a:cxnLst/>
              <a:rect l="l" t="t" r="r" b="b"/>
              <a:pathLst>
                <a:path w="67123" h="67156" extrusionOk="0">
                  <a:moveTo>
                    <a:pt x="6317" y="13991"/>
                  </a:moveTo>
                  <a:cubicBezTo>
                    <a:pt x="17081" y="-1154"/>
                    <a:pt x="38131" y="-4487"/>
                    <a:pt x="53180" y="6371"/>
                  </a:cubicBezTo>
                  <a:cubicBezTo>
                    <a:pt x="68230" y="17230"/>
                    <a:pt x="71659" y="38280"/>
                    <a:pt x="60705" y="53234"/>
                  </a:cubicBezTo>
                  <a:cubicBezTo>
                    <a:pt x="49942" y="68284"/>
                    <a:pt x="28987" y="71617"/>
                    <a:pt x="13937" y="60854"/>
                  </a:cubicBezTo>
                  <a:cubicBezTo>
                    <a:pt x="-1017" y="49996"/>
                    <a:pt x="-4541" y="29041"/>
                    <a:pt x="6317" y="1399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36" name="Google Shape;18736;p39"/>
            <p:cNvSpPr/>
            <p:nvPr/>
          </p:nvSpPr>
          <p:spPr>
            <a:xfrm>
              <a:off x="6034039" y="1956153"/>
              <a:ext cx="33564" cy="33591"/>
            </a:xfrm>
            <a:custGeom>
              <a:avLst/>
              <a:gdLst/>
              <a:ahLst/>
              <a:cxnLst/>
              <a:rect l="l" t="t" r="r" b="b"/>
              <a:pathLst>
                <a:path w="33564" h="33591" extrusionOk="0">
                  <a:moveTo>
                    <a:pt x="3151" y="6893"/>
                  </a:moveTo>
                  <a:cubicBezTo>
                    <a:pt x="8580" y="-537"/>
                    <a:pt x="19058" y="-2251"/>
                    <a:pt x="26582" y="3178"/>
                  </a:cubicBezTo>
                  <a:cubicBezTo>
                    <a:pt x="34107" y="8417"/>
                    <a:pt x="35822" y="19085"/>
                    <a:pt x="30393" y="26609"/>
                  </a:cubicBezTo>
                  <a:cubicBezTo>
                    <a:pt x="24963" y="34134"/>
                    <a:pt x="14486" y="35849"/>
                    <a:pt x="6961" y="30419"/>
                  </a:cubicBezTo>
                  <a:cubicBezTo>
                    <a:pt x="-564" y="25085"/>
                    <a:pt x="-2278" y="14513"/>
                    <a:pt x="3246" y="698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37" name="Google Shape;18737;p39"/>
            <p:cNvSpPr/>
            <p:nvPr/>
          </p:nvSpPr>
          <p:spPr>
            <a:xfrm>
              <a:off x="5870474" y="2540654"/>
              <a:ext cx="33449" cy="33448"/>
            </a:xfrm>
            <a:custGeom>
              <a:avLst/>
              <a:gdLst/>
              <a:ahLst/>
              <a:cxnLst/>
              <a:rect l="l" t="t" r="r" b="b"/>
              <a:pathLst>
                <a:path w="33449" h="33448" extrusionOk="0">
                  <a:moveTo>
                    <a:pt x="3077" y="6941"/>
                  </a:moveTo>
                  <a:cubicBezTo>
                    <a:pt x="8506" y="-584"/>
                    <a:pt x="18984" y="-2203"/>
                    <a:pt x="26508" y="3131"/>
                  </a:cubicBezTo>
                  <a:cubicBezTo>
                    <a:pt x="34033" y="8560"/>
                    <a:pt x="35652" y="19037"/>
                    <a:pt x="30318" y="26467"/>
                  </a:cubicBezTo>
                  <a:cubicBezTo>
                    <a:pt x="24889" y="33992"/>
                    <a:pt x="14412" y="35706"/>
                    <a:pt x="6982" y="30277"/>
                  </a:cubicBezTo>
                  <a:cubicBezTo>
                    <a:pt x="-543" y="24848"/>
                    <a:pt x="-2257" y="14370"/>
                    <a:pt x="3172" y="684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38" name="Google Shape;18738;p39"/>
            <p:cNvSpPr/>
            <p:nvPr/>
          </p:nvSpPr>
          <p:spPr>
            <a:xfrm>
              <a:off x="6113180" y="1935716"/>
              <a:ext cx="126054" cy="126000"/>
            </a:xfrm>
            <a:custGeom>
              <a:avLst/>
              <a:gdLst/>
              <a:ahLst/>
              <a:cxnLst/>
              <a:rect l="l" t="t" r="r" b="b"/>
              <a:pathLst>
                <a:path w="126054" h="126000" extrusionOk="0">
                  <a:moveTo>
                    <a:pt x="11926" y="26186"/>
                  </a:moveTo>
                  <a:cubicBezTo>
                    <a:pt x="32214" y="-2008"/>
                    <a:pt x="71647" y="-8485"/>
                    <a:pt x="99841" y="11899"/>
                  </a:cubicBezTo>
                  <a:cubicBezTo>
                    <a:pt x="128131" y="32187"/>
                    <a:pt x="134512" y="71620"/>
                    <a:pt x="114129" y="99814"/>
                  </a:cubicBezTo>
                  <a:cubicBezTo>
                    <a:pt x="93745" y="128008"/>
                    <a:pt x="54407" y="134485"/>
                    <a:pt x="26213" y="114102"/>
                  </a:cubicBezTo>
                  <a:cubicBezTo>
                    <a:pt x="-2076" y="93718"/>
                    <a:pt x="-8458" y="54476"/>
                    <a:pt x="11926" y="261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39" name="Google Shape;18739;p39"/>
            <p:cNvSpPr/>
            <p:nvPr/>
          </p:nvSpPr>
          <p:spPr>
            <a:xfrm>
              <a:off x="5857574" y="2739930"/>
              <a:ext cx="107220" cy="107105"/>
            </a:xfrm>
            <a:custGeom>
              <a:avLst/>
              <a:gdLst/>
              <a:ahLst/>
              <a:cxnLst/>
              <a:rect l="l" t="t" r="r" b="b"/>
              <a:pathLst>
                <a:path w="107220" h="107105" extrusionOk="0">
                  <a:moveTo>
                    <a:pt x="10166" y="22263"/>
                  </a:moveTo>
                  <a:cubicBezTo>
                    <a:pt x="27502" y="-1740"/>
                    <a:pt x="60935" y="-7169"/>
                    <a:pt x="84938" y="10071"/>
                  </a:cubicBezTo>
                  <a:cubicBezTo>
                    <a:pt x="108941" y="27311"/>
                    <a:pt x="114465" y="60839"/>
                    <a:pt x="97034" y="84842"/>
                  </a:cubicBezTo>
                  <a:cubicBezTo>
                    <a:pt x="79699" y="108845"/>
                    <a:pt x="46171" y="114275"/>
                    <a:pt x="22263" y="97034"/>
                  </a:cubicBezTo>
                  <a:cubicBezTo>
                    <a:pt x="-1740" y="79794"/>
                    <a:pt x="-7169" y="46361"/>
                    <a:pt x="10071" y="2226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40" name="Google Shape;18740;p39"/>
            <p:cNvSpPr/>
            <p:nvPr/>
          </p:nvSpPr>
          <p:spPr>
            <a:xfrm>
              <a:off x="6001387" y="2042236"/>
              <a:ext cx="67198" cy="67171"/>
            </a:xfrm>
            <a:custGeom>
              <a:avLst/>
              <a:gdLst/>
              <a:ahLst/>
              <a:cxnLst/>
              <a:rect l="l" t="t" r="r" b="b"/>
              <a:pathLst>
                <a:path w="67198" h="67171" extrusionOk="0">
                  <a:moveTo>
                    <a:pt x="6371" y="13964"/>
                  </a:moveTo>
                  <a:cubicBezTo>
                    <a:pt x="17134" y="-1085"/>
                    <a:pt x="38184" y="-4514"/>
                    <a:pt x="53234" y="6344"/>
                  </a:cubicBezTo>
                  <a:cubicBezTo>
                    <a:pt x="68284" y="17107"/>
                    <a:pt x="71713" y="38158"/>
                    <a:pt x="60854" y="53207"/>
                  </a:cubicBezTo>
                  <a:cubicBezTo>
                    <a:pt x="49996" y="68257"/>
                    <a:pt x="29041" y="71686"/>
                    <a:pt x="13991" y="60827"/>
                  </a:cubicBezTo>
                  <a:cubicBezTo>
                    <a:pt x="-1154" y="49969"/>
                    <a:pt x="-4487" y="29014"/>
                    <a:pt x="6371" y="1396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41" name="Google Shape;18741;p39"/>
            <p:cNvSpPr/>
            <p:nvPr/>
          </p:nvSpPr>
          <p:spPr>
            <a:xfrm>
              <a:off x="5816507" y="2632753"/>
              <a:ext cx="67150" cy="67204"/>
            </a:xfrm>
            <a:custGeom>
              <a:avLst/>
              <a:gdLst/>
              <a:ahLst/>
              <a:cxnLst/>
              <a:rect l="l" t="t" r="r" b="b"/>
              <a:pathLst>
                <a:path w="67150" h="67204" extrusionOk="0">
                  <a:moveTo>
                    <a:pt x="6371" y="13902"/>
                  </a:moveTo>
                  <a:cubicBezTo>
                    <a:pt x="17134" y="-1148"/>
                    <a:pt x="38184" y="-4482"/>
                    <a:pt x="53139" y="6377"/>
                  </a:cubicBezTo>
                  <a:cubicBezTo>
                    <a:pt x="68284" y="17140"/>
                    <a:pt x="71617" y="38190"/>
                    <a:pt x="60854" y="53240"/>
                  </a:cubicBezTo>
                  <a:cubicBezTo>
                    <a:pt x="49900" y="68289"/>
                    <a:pt x="28945" y="71718"/>
                    <a:pt x="13991" y="60860"/>
                  </a:cubicBezTo>
                  <a:cubicBezTo>
                    <a:pt x="-1154" y="50001"/>
                    <a:pt x="-4487" y="29046"/>
                    <a:pt x="6371" y="139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42" name="Google Shape;18742;p39"/>
            <p:cNvSpPr/>
            <p:nvPr/>
          </p:nvSpPr>
          <p:spPr>
            <a:xfrm>
              <a:off x="6209212" y="2622580"/>
              <a:ext cx="382619" cy="386515"/>
            </a:xfrm>
            <a:custGeom>
              <a:avLst/>
              <a:gdLst/>
              <a:ahLst/>
              <a:cxnLst/>
              <a:rect l="l" t="t" r="r" b="b"/>
              <a:pathLst>
                <a:path w="382619" h="386515" extrusionOk="0">
                  <a:moveTo>
                    <a:pt x="266700" y="3405"/>
                  </a:moveTo>
                  <a:lnTo>
                    <a:pt x="284797" y="33314"/>
                  </a:lnTo>
                  <a:cubicBezTo>
                    <a:pt x="324993" y="91226"/>
                    <a:pt x="365570" y="181047"/>
                    <a:pt x="382619" y="271153"/>
                  </a:cubicBezTo>
                  <a:cubicBezTo>
                    <a:pt x="361188" y="311158"/>
                    <a:pt x="325850" y="339924"/>
                    <a:pt x="279463" y="323731"/>
                  </a:cubicBezTo>
                  <a:cubicBezTo>
                    <a:pt x="265652" y="421267"/>
                    <a:pt x="146018" y="390025"/>
                    <a:pt x="126207" y="332018"/>
                  </a:cubicBezTo>
                  <a:cubicBezTo>
                    <a:pt x="78582" y="354402"/>
                    <a:pt x="35909" y="356116"/>
                    <a:pt x="0" y="343734"/>
                  </a:cubicBezTo>
                  <a:cubicBezTo>
                    <a:pt x="35052" y="188095"/>
                    <a:pt x="75343" y="-29456"/>
                    <a:pt x="266795" y="3310"/>
                  </a:cubicBezTo>
                  <a:close/>
                </a:path>
              </a:pathLst>
            </a:custGeom>
            <a:solidFill>
              <a:srgbClr val="FFFFFF">
                <a:alpha val="113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43" name="Google Shape;18743;p39"/>
            <p:cNvSpPr/>
            <p:nvPr/>
          </p:nvSpPr>
          <p:spPr>
            <a:xfrm>
              <a:off x="6381755" y="2464472"/>
              <a:ext cx="828163" cy="512943"/>
            </a:xfrm>
            <a:custGeom>
              <a:avLst/>
              <a:gdLst/>
              <a:ahLst/>
              <a:cxnLst/>
              <a:rect l="l" t="t" r="r" b="b"/>
              <a:pathLst>
                <a:path w="828163" h="512943" extrusionOk="0">
                  <a:moveTo>
                    <a:pt x="42245" y="84456"/>
                  </a:moveTo>
                  <a:cubicBezTo>
                    <a:pt x="232364" y="40451"/>
                    <a:pt x="638510" y="-91470"/>
                    <a:pt x="791863" y="103983"/>
                  </a:cubicBezTo>
                  <a:cubicBezTo>
                    <a:pt x="919879" y="264098"/>
                    <a:pt x="674896" y="274290"/>
                    <a:pt x="588218" y="347727"/>
                  </a:cubicBezTo>
                  <a:cubicBezTo>
                    <a:pt x="518591" y="405068"/>
                    <a:pt x="450487" y="491745"/>
                    <a:pt x="358094" y="510129"/>
                  </a:cubicBezTo>
                  <a:cubicBezTo>
                    <a:pt x="231983" y="543752"/>
                    <a:pt x="-10238" y="267336"/>
                    <a:pt x="335" y="150560"/>
                  </a:cubicBezTo>
                  <a:lnTo>
                    <a:pt x="42341" y="8455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44" name="Google Shape;18744;p39"/>
            <p:cNvSpPr/>
            <p:nvPr/>
          </p:nvSpPr>
          <p:spPr>
            <a:xfrm>
              <a:off x="6381747" y="2477014"/>
              <a:ext cx="500667" cy="478154"/>
            </a:xfrm>
            <a:custGeom>
              <a:avLst/>
              <a:gdLst/>
              <a:ahLst/>
              <a:cxnLst/>
              <a:rect l="l" t="t" r="r" b="b"/>
              <a:pathLst>
                <a:path w="500667" h="478154" extrusionOk="0">
                  <a:moveTo>
                    <a:pt x="343" y="137922"/>
                  </a:moveTo>
                  <a:lnTo>
                    <a:pt x="42349" y="71914"/>
                  </a:lnTo>
                  <a:cubicBezTo>
                    <a:pt x="123311" y="53150"/>
                    <a:pt x="243421" y="18479"/>
                    <a:pt x="366675" y="0"/>
                  </a:cubicBezTo>
                  <a:cubicBezTo>
                    <a:pt x="385534" y="11525"/>
                    <a:pt x="402774" y="23813"/>
                    <a:pt x="418110" y="37243"/>
                  </a:cubicBezTo>
                  <a:cubicBezTo>
                    <a:pt x="487261" y="98393"/>
                    <a:pt x="548888" y="193548"/>
                    <a:pt x="446113" y="249746"/>
                  </a:cubicBezTo>
                  <a:cubicBezTo>
                    <a:pt x="497548" y="343376"/>
                    <a:pt x="440779" y="398621"/>
                    <a:pt x="343148" y="384905"/>
                  </a:cubicBezTo>
                  <a:cubicBezTo>
                    <a:pt x="349720" y="439484"/>
                    <a:pt x="307239" y="468725"/>
                    <a:pt x="259138" y="478155"/>
                  </a:cubicBezTo>
                  <a:cubicBezTo>
                    <a:pt x="135408" y="414338"/>
                    <a:pt x="-7943" y="228410"/>
                    <a:pt x="343" y="13792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45" name="Google Shape;18745;p39"/>
            <p:cNvSpPr/>
            <p:nvPr/>
          </p:nvSpPr>
          <p:spPr>
            <a:xfrm>
              <a:off x="7091074" y="2607014"/>
              <a:ext cx="67171" cy="67129"/>
            </a:xfrm>
            <a:custGeom>
              <a:avLst/>
              <a:gdLst/>
              <a:ahLst/>
              <a:cxnLst/>
              <a:rect l="l" t="t" r="r" b="b"/>
              <a:pathLst>
                <a:path w="67171" h="67129" extrusionOk="0">
                  <a:moveTo>
                    <a:pt x="60827" y="53166"/>
                  </a:moveTo>
                  <a:cubicBezTo>
                    <a:pt x="71686" y="38021"/>
                    <a:pt x="68257" y="17161"/>
                    <a:pt x="53207" y="6303"/>
                  </a:cubicBezTo>
                  <a:cubicBezTo>
                    <a:pt x="38062" y="-4461"/>
                    <a:pt x="17298" y="-1127"/>
                    <a:pt x="6344" y="13923"/>
                  </a:cubicBezTo>
                  <a:cubicBezTo>
                    <a:pt x="-4514" y="28972"/>
                    <a:pt x="-1086" y="49927"/>
                    <a:pt x="13964" y="60786"/>
                  </a:cubicBezTo>
                  <a:cubicBezTo>
                    <a:pt x="29014" y="71644"/>
                    <a:pt x="49968" y="68215"/>
                    <a:pt x="60827" y="531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46" name="Google Shape;18746;p39"/>
            <p:cNvSpPr/>
            <p:nvPr/>
          </p:nvSpPr>
          <p:spPr>
            <a:xfrm>
              <a:off x="7024931" y="2669771"/>
              <a:ext cx="33537" cy="33531"/>
            </a:xfrm>
            <a:custGeom>
              <a:avLst/>
              <a:gdLst/>
              <a:ahLst/>
              <a:cxnLst/>
              <a:rect l="l" t="t" r="r" b="b"/>
              <a:pathLst>
                <a:path w="33537" h="33531" extrusionOk="0">
                  <a:moveTo>
                    <a:pt x="30292" y="26604"/>
                  </a:moveTo>
                  <a:cubicBezTo>
                    <a:pt x="35816" y="19079"/>
                    <a:pt x="34101" y="8601"/>
                    <a:pt x="26577" y="3172"/>
                  </a:cubicBezTo>
                  <a:cubicBezTo>
                    <a:pt x="19052" y="-2257"/>
                    <a:pt x="8479" y="-543"/>
                    <a:pt x="3145" y="6982"/>
                  </a:cubicBezTo>
                  <a:cubicBezTo>
                    <a:pt x="-2284" y="14507"/>
                    <a:pt x="-474" y="24984"/>
                    <a:pt x="6955" y="30318"/>
                  </a:cubicBezTo>
                  <a:cubicBezTo>
                    <a:pt x="14480" y="35843"/>
                    <a:pt x="24957" y="34033"/>
                    <a:pt x="30387" y="2650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47" name="Google Shape;18747;p39"/>
            <p:cNvSpPr/>
            <p:nvPr/>
          </p:nvSpPr>
          <p:spPr>
            <a:xfrm>
              <a:off x="6522154" y="3010169"/>
              <a:ext cx="33605" cy="33543"/>
            </a:xfrm>
            <a:custGeom>
              <a:avLst/>
              <a:gdLst/>
              <a:ahLst/>
              <a:cxnLst/>
              <a:rect l="l" t="t" r="r" b="b"/>
              <a:pathLst>
                <a:path w="33605" h="33543" extrusionOk="0">
                  <a:moveTo>
                    <a:pt x="30434" y="26630"/>
                  </a:moveTo>
                  <a:cubicBezTo>
                    <a:pt x="35863" y="19105"/>
                    <a:pt x="34149" y="8532"/>
                    <a:pt x="26624" y="3294"/>
                  </a:cubicBezTo>
                  <a:cubicBezTo>
                    <a:pt x="19099" y="-2326"/>
                    <a:pt x="8717" y="-517"/>
                    <a:pt x="3192" y="6913"/>
                  </a:cubicBezTo>
                  <a:cubicBezTo>
                    <a:pt x="-2332" y="14533"/>
                    <a:pt x="-427" y="25011"/>
                    <a:pt x="6907" y="30345"/>
                  </a:cubicBezTo>
                  <a:cubicBezTo>
                    <a:pt x="14432" y="35774"/>
                    <a:pt x="25005" y="34154"/>
                    <a:pt x="30338" y="2653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48" name="Google Shape;18748;p39"/>
            <p:cNvSpPr/>
            <p:nvPr/>
          </p:nvSpPr>
          <p:spPr>
            <a:xfrm>
              <a:off x="6914260" y="2512740"/>
              <a:ext cx="126027" cy="126000"/>
            </a:xfrm>
            <a:custGeom>
              <a:avLst/>
              <a:gdLst/>
              <a:ahLst/>
              <a:cxnLst/>
              <a:rect l="l" t="t" r="r" b="b"/>
              <a:pathLst>
                <a:path w="126027" h="126000" extrusionOk="0">
                  <a:moveTo>
                    <a:pt x="114102" y="99910"/>
                  </a:moveTo>
                  <a:cubicBezTo>
                    <a:pt x="134485" y="71716"/>
                    <a:pt x="128104" y="32282"/>
                    <a:pt x="99815" y="11899"/>
                  </a:cubicBezTo>
                  <a:cubicBezTo>
                    <a:pt x="71620" y="-8485"/>
                    <a:pt x="32187" y="-2008"/>
                    <a:pt x="11898" y="26186"/>
                  </a:cubicBezTo>
                  <a:cubicBezTo>
                    <a:pt x="-8485" y="54380"/>
                    <a:pt x="-2008" y="93814"/>
                    <a:pt x="26186" y="114102"/>
                  </a:cubicBezTo>
                  <a:cubicBezTo>
                    <a:pt x="54380" y="134486"/>
                    <a:pt x="93814" y="128009"/>
                    <a:pt x="114197" y="9981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49" name="Google Shape;18749;p39"/>
            <p:cNvSpPr/>
            <p:nvPr/>
          </p:nvSpPr>
          <p:spPr>
            <a:xfrm>
              <a:off x="6253814" y="3025400"/>
              <a:ext cx="107200" cy="107132"/>
            </a:xfrm>
            <a:custGeom>
              <a:avLst/>
              <a:gdLst/>
              <a:ahLst/>
              <a:cxnLst/>
              <a:rect l="l" t="t" r="r" b="b"/>
              <a:pathLst>
                <a:path w="107200" h="107132" extrusionOk="0">
                  <a:moveTo>
                    <a:pt x="97034" y="84836"/>
                  </a:moveTo>
                  <a:cubicBezTo>
                    <a:pt x="114370" y="60834"/>
                    <a:pt x="109036" y="27401"/>
                    <a:pt x="84842" y="10065"/>
                  </a:cubicBezTo>
                  <a:cubicBezTo>
                    <a:pt x="60840" y="-7175"/>
                    <a:pt x="27407" y="-1746"/>
                    <a:pt x="10071" y="22352"/>
                  </a:cubicBezTo>
                  <a:cubicBezTo>
                    <a:pt x="-7169" y="46356"/>
                    <a:pt x="-1740" y="79788"/>
                    <a:pt x="22263" y="97029"/>
                  </a:cubicBezTo>
                  <a:cubicBezTo>
                    <a:pt x="46266" y="114269"/>
                    <a:pt x="79794" y="108935"/>
                    <a:pt x="97034" y="8493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50" name="Google Shape;18750;p39"/>
            <p:cNvSpPr/>
            <p:nvPr/>
          </p:nvSpPr>
          <p:spPr>
            <a:xfrm>
              <a:off x="6915406" y="2700666"/>
              <a:ext cx="67129" cy="67130"/>
            </a:xfrm>
            <a:custGeom>
              <a:avLst/>
              <a:gdLst/>
              <a:ahLst/>
              <a:cxnLst/>
              <a:rect l="l" t="t" r="r" b="b"/>
              <a:pathLst>
                <a:path w="67129" h="67130" extrusionOk="0">
                  <a:moveTo>
                    <a:pt x="60854" y="53145"/>
                  </a:moveTo>
                  <a:cubicBezTo>
                    <a:pt x="71617" y="38095"/>
                    <a:pt x="68188" y="17140"/>
                    <a:pt x="53234" y="6377"/>
                  </a:cubicBezTo>
                  <a:cubicBezTo>
                    <a:pt x="38184" y="-4482"/>
                    <a:pt x="17229" y="-1148"/>
                    <a:pt x="6371" y="13902"/>
                  </a:cubicBezTo>
                  <a:cubicBezTo>
                    <a:pt x="-4487" y="29046"/>
                    <a:pt x="-1154" y="49906"/>
                    <a:pt x="13991" y="60860"/>
                  </a:cubicBezTo>
                  <a:cubicBezTo>
                    <a:pt x="28945" y="71623"/>
                    <a:pt x="49995" y="68194"/>
                    <a:pt x="60854" y="5314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51" name="Google Shape;18751;p39"/>
            <p:cNvSpPr/>
            <p:nvPr/>
          </p:nvSpPr>
          <p:spPr>
            <a:xfrm>
              <a:off x="6413909" y="3063030"/>
              <a:ext cx="67204" cy="67171"/>
            </a:xfrm>
            <a:custGeom>
              <a:avLst/>
              <a:gdLst/>
              <a:ahLst/>
              <a:cxnLst/>
              <a:rect l="l" t="t" r="r" b="b"/>
              <a:pathLst>
                <a:path w="67204" h="67171" extrusionOk="0">
                  <a:moveTo>
                    <a:pt x="60860" y="53207"/>
                  </a:moveTo>
                  <a:cubicBezTo>
                    <a:pt x="71718" y="38158"/>
                    <a:pt x="68289" y="17203"/>
                    <a:pt x="53240" y="6344"/>
                  </a:cubicBezTo>
                  <a:cubicBezTo>
                    <a:pt x="38191" y="-4514"/>
                    <a:pt x="17236" y="-1085"/>
                    <a:pt x="6377" y="13964"/>
                  </a:cubicBezTo>
                  <a:cubicBezTo>
                    <a:pt x="-4482" y="29109"/>
                    <a:pt x="-1148" y="49969"/>
                    <a:pt x="13902" y="60827"/>
                  </a:cubicBezTo>
                  <a:cubicBezTo>
                    <a:pt x="28951" y="71686"/>
                    <a:pt x="50097" y="68257"/>
                    <a:pt x="60860" y="5320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52" name="Google Shape;18752;p39"/>
            <p:cNvSpPr/>
            <p:nvPr/>
          </p:nvSpPr>
          <p:spPr>
            <a:xfrm>
              <a:off x="6109375" y="2422886"/>
              <a:ext cx="390037" cy="513328"/>
            </a:xfrm>
            <a:custGeom>
              <a:avLst/>
              <a:gdLst/>
              <a:ahLst/>
              <a:cxnLst/>
              <a:rect l="l" t="t" r="r" b="b"/>
              <a:pathLst>
                <a:path w="390037" h="513328" extrusionOk="0">
                  <a:moveTo>
                    <a:pt x="264905" y="229484"/>
                  </a:moveTo>
                  <a:cubicBezTo>
                    <a:pt x="331580" y="143282"/>
                    <a:pt x="445880" y="82037"/>
                    <a:pt x="358250" y="18886"/>
                  </a:cubicBezTo>
                  <a:lnTo>
                    <a:pt x="355392" y="16886"/>
                  </a:lnTo>
                  <a:cubicBezTo>
                    <a:pt x="267857" y="-46265"/>
                    <a:pt x="245855" y="81560"/>
                    <a:pt x="185276" y="172143"/>
                  </a:cubicBezTo>
                  <a:cubicBezTo>
                    <a:pt x="101646" y="296825"/>
                    <a:pt x="-1414" y="367977"/>
                    <a:pt x="15" y="513329"/>
                  </a:cubicBezTo>
                  <a:cubicBezTo>
                    <a:pt x="138318" y="468656"/>
                    <a:pt x="173084" y="348356"/>
                    <a:pt x="264905" y="2294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32884581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8E36741-3043-49EA-5217-CE24AE4EC76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0357614-7CDD-261A-B943-62596CEAF4E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48A7A55-B3DC-740D-1C3B-19CF4E95342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74CF0F-544C-413E-8B15-72B5E8A6EBCB}" type="datetimeFigureOut">
              <a:rPr lang="en-US" smtClean="0"/>
              <a:t>7/3/2024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7F2D8D0-6A66-ACAA-B595-1BBEA11AC84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99A181E-D6B3-B288-75DD-D42A36D932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94B363-4D91-4232-8FEF-E211CF3A9B9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3499690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704478D-E80B-B555-A108-2DBC7E5F84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2AA7556-76B4-8DB8-E14C-24013BE2D97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CAF3CD7-D716-5AED-EA77-AA27E867E73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74CF0F-544C-413E-8B15-72B5E8A6EBCB}" type="datetimeFigureOut">
              <a:rPr lang="en-US" smtClean="0"/>
              <a:t>7/3/2024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4E41901-20CD-13C6-8653-84A193B1E8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03EC812-F51F-6028-0DB2-98C62995C5A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94B363-4D91-4232-8FEF-E211CF3A9B9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840448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DB6F6DE-21DF-663B-C4B9-ED90E595289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1" y="1709740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595CC99-C302-B08D-B07A-7E213EEEB62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1" y="4589464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18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52ED7B4-9826-C325-DE9F-38FA6E4F79F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74CF0F-544C-413E-8B15-72B5E8A6EBCB}" type="datetimeFigureOut">
              <a:rPr lang="en-US" smtClean="0"/>
              <a:t>7/3/2024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CE78708-C949-25A4-CE81-6FCF9B5A6BC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D579B4A-B6A4-93DA-AF38-679D08E5E25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94B363-4D91-4232-8FEF-E211CF3A9B9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7680383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343600F-E2B1-DF5D-C217-C532521B0CF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110DF6-0C81-8487-06A8-02BFA7DE304D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0DDC1347-12E2-0FEF-B7DA-46429FCE5A5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B1264C6-F6C0-1DDA-38DB-AACC19AFE3F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74CF0F-544C-413E-8B15-72B5E8A6EBCB}" type="datetimeFigureOut">
              <a:rPr lang="en-US" smtClean="0"/>
              <a:t>7/3/2024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54EEDC6-4E01-66F4-00D5-B3C5B7B4CEF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B6D0D2B-A8EF-3DDA-DC72-78FF1B10A1D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94B363-4D91-4232-8FEF-E211CF3A9B9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8359811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752C615-A6FE-E795-3071-FCD263A19B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448A358-57CF-CF3C-C2F9-E7AAB3282E4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2BDD2DE-58EB-2FEC-CAA2-BA8E86C34FB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EF1BBD9D-0E18-C299-04A3-4B75DB11A0FF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E78F391-2B9C-50A3-D39C-0D3E6B490FAE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B85C88A7-1BA3-CA95-2B76-83138C9EEFE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74CF0F-544C-413E-8B15-72B5E8A6EBCB}" type="datetimeFigureOut">
              <a:rPr lang="en-US" smtClean="0"/>
              <a:t>7/3/2024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F02E44E5-BBF5-CCC4-FDCF-A1F90657CEF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3441969C-9D2E-62F3-1013-45036F3D08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94B363-4D91-4232-8FEF-E211CF3A9B9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6108937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39374D-A4D9-EEAC-8668-89B7406AED8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D7218C45-697F-832D-2E37-880A1E26719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74CF0F-544C-413E-8B15-72B5E8A6EBCB}" type="datetimeFigureOut">
              <a:rPr lang="en-US" smtClean="0"/>
              <a:t>7/3/2024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48618AC-84F3-8612-7C5C-719526EA06F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CBD83C8-CB5B-3280-624A-A104C1CC276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94B363-4D91-4232-8FEF-E211CF3A9B9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004881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A27A3122-86A8-E10A-2AFA-82A6055E42D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74CF0F-544C-413E-8B15-72B5E8A6EBCB}" type="datetimeFigureOut">
              <a:rPr lang="en-US" smtClean="0"/>
              <a:t>7/3/2024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D81963F2-1B52-793B-3EE4-449F946BCF0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AB66583-FBF5-D642-17C3-F5E88DCAC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94B363-4D91-4232-8FEF-E211CF3A9B9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332046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980794D-AA53-3F73-47BF-43947F923EC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SG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4D8D1F5-43C8-B1F4-ACA2-2DFED25FDBD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6957F1F-46D7-BE78-F868-9CA9D97126C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SG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30D85F17-E0BD-664D-6A96-53CE5E0D2F08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C69CC771-3B44-57BB-4218-861FE6329CFC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SG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BC3EB907-A8B4-5CBA-17C2-199E0306523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C5912A-6EF7-46DA-89AF-A7777F9B2DA1}" type="datetimeFigureOut">
              <a:rPr lang="en-SG" smtClean="0"/>
              <a:t>3/7/2024</a:t>
            </a:fld>
            <a:endParaRPr lang="en-SG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689F74C-0D92-6BF9-ED2D-96333F5F086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SG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C8C1232B-7777-C6AB-359A-FFF9C34189A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FEF7BB-68E4-4493-87C0-8A4676A4EA3B}" type="slidenum">
              <a:rPr lang="en-SG" smtClean="0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785323108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3300CD0-5AB3-3CA6-0E9D-24CF20EBC57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43C31FD-88C7-76DF-F685-8808A48FAB6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3EB8C406-FDDD-D94D-FA77-1D64989F4D1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94C8507-103A-95CA-F173-8B3198E2C2C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74CF0F-544C-413E-8B15-72B5E8A6EBCB}" type="datetimeFigureOut">
              <a:rPr lang="en-US" smtClean="0"/>
              <a:t>7/3/2024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41D199E-ABF9-52D0-AAAC-5CE8E2BDAB7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4703FD4-5189-28E9-1E1E-E73D0174AE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94B363-4D91-4232-8FEF-E211CF3A9B9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4568718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B9173F4-0D4F-444A-987F-55F6F029B7E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CCFD815-0FC2-19DD-B98B-4C0008C791F1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B8A9679-CD7F-53E2-9B90-6526BF62996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95D1ADE-8A11-C923-2C12-3DB1A0E7CD5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74CF0F-544C-413E-8B15-72B5E8A6EBCB}" type="datetimeFigureOut">
              <a:rPr lang="en-US" smtClean="0"/>
              <a:t>7/3/2024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AF475E5-B86E-9425-FB93-E385D667F5E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D84E1B6-215A-7219-9174-E8280EAC15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94B363-4D91-4232-8FEF-E211CF3A9B9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40472375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BCBB006-F376-5365-4F25-18CDACC7130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0DD5655D-9C35-BF3C-D516-940FD9E21299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932C296-6E2B-1F33-E655-D56A6D4A0FF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74CF0F-544C-413E-8B15-72B5E8A6EBCB}" type="datetimeFigureOut">
              <a:rPr lang="en-US" smtClean="0"/>
              <a:t>7/3/2024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BE1D268-0A97-21A3-37F7-5696E3010C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C68E2F6-C443-E5EE-4A4B-4150F8A4708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94B363-4D91-4232-8FEF-E211CF3A9B9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2887520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211BF4BB-70AA-3D76-07DD-41F61A40840A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1" y="365126"/>
            <a:ext cx="2628900" cy="5811839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D99AD2BC-E74F-A5F5-38F8-3A926244C27C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1" y="365126"/>
            <a:ext cx="7734300" cy="5811839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23CD123-BC9A-A884-F79E-C7350F218AE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74CF0F-544C-413E-8B15-72B5E8A6EBCB}" type="datetimeFigureOut">
              <a:rPr lang="en-US" smtClean="0"/>
              <a:t>7/3/2024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7DF01A0-FE4A-3B3B-3E4F-F64B2BF9340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F9B3B84-8CC5-6113-07CE-83BE3816693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94B363-4D91-4232-8FEF-E211CF3A9B9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69880850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9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7/3/2024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55114016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7/3/2024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61445419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4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189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7/3/2024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7617966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4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4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7/3/2024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3414061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70" y="1535113"/>
            <a:ext cx="5389033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70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7/3/2024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3547556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7/3/2024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248416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A338AF4-2E3C-AB02-F9E1-273765CF640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SG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AB86D9B-32C9-7CBF-2C8D-D55D8AC6A3B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C5912A-6EF7-46DA-89AF-A7777F9B2DA1}" type="datetimeFigureOut">
              <a:rPr lang="en-SG" smtClean="0"/>
              <a:t>3/7/2024</a:t>
            </a:fld>
            <a:endParaRPr lang="en-SG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4002FAA-0B13-7544-D431-1190AC18FC6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SG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C3DCEC8-B049-E803-23A9-8943AFE89E0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FEF7BB-68E4-4493-87C0-8A4676A4EA3B}" type="slidenum">
              <a:rPr lang="en-SG" smtClean="0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442340701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7/3/2024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45313787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3" y="273049"/>
            <a:ext cx="4011084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4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3" y="1435104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189" indent="0">
              <a:buNone/>
              <a:defRPr sz="1200"/>
            </a:lvl2pPr>
            <a:lvl3pPr marL="914377" indent="0">
              <a:buNone/>
              <a:defRPr sz="10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7/3/2024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72358767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9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3"/>
          </a:xfrm>
        </p:spPr>
        <p:txBody>
          <a:bodyPr/>
          <a:lstStyle>
            <a:lvl1pPr marL="0" indent="0">
              <a:buNone/>
              <a:defRPr sz="1400"/>
            </a:lvl1pPr>
            <a:lvl2pPr marL="457189" indent="0">
              <a:buNone/>
              <a:defRPr sz="1200"/>
            </a:lvl2pPr>
            <a:lvl3pPr marL="914377" indent="0">
              <a:buNone/>
              <a:defRPr sz="10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7/3/2024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7956611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7/3/2024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47351003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42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42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7/3/2024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4618111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3038200" y="1383533"/>
            <a:ext cx="7180000" cy="349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128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038200" y="4929133"/>
            <a:ext cx="7142400" cy="6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1517601" y="330000"/>
            <a:ext cx="3575180" cy="778656"/>
          </a:xfrm>
          <a:custGeom>
            <a:avLst/>
            <a:gdLst/>
            <a:ahLst/>
            <a:cxnLst/>
            <a:rect l="l" t="t" r="r" b="b"/>
            <a:pathLst>
              <a:path w="142570" h="31051" extrusionOk="0">
                <a:moveTo>
                  <a:pt x="64389" y="1"/>
                </a:moveTo>
                <a:cubicBezTo>
                  <a:pt x="63743" y="1"/>
                  <a:pt x="63094" y="42"/>
                  <a:pt x="62445" y="128"/>
                </a:cubicBezTo>
                <a:cubicBezTo>
                  <a:pt x="55207" y="1062"/>
                  <a:pt x="49503" y="7167"/>
                  <a:pt x="48235" y="14205"/>
                </a:cubicBezTo>
                <a:cubicBezTo>
                  <a:pt x="45738" y="11578"/>
                  <a:pt x="42086" y="10168"/>
                  <a:pt x="38448" y="10168"/>
                </a:cubicBezTo>
                <a:cubicBezTo>
                  <a:pt x="35572" y="10168"/>
                  <a:pt x="32705" y="11049"/>
                  <a:pt x="30422" y="12904"/>
                </a:cubicBezTo>
                <a:cubicBezTo>
                  <a:pt x="30022" y="12971"/>
                  <a:pt x="29588" y="13004"/>
                  <a:pt x="29221" y="13038"/>
                </a:cubicBezTo>
                <a:cubicBezTo>
                  <a:pt x="21983" y="14072"/>
                  <a:pt x="15478" y="18541"/>
                  <a:pt x="12243" y="25213"/>
                </a:cubicBezTo>
                <a:cubicBezTo>
                  <a:pt x="11209" y="27381"/>
                  <a:pt x="6172" y="29316"/>
                  <a:pt x="1" y="31050"/>
                </a:cubicBezTo>
                <a:lnTo>
                  <a:pt x="142569" y="31050"/>
                </a:lnTo>
                <a:cubicBezTo>
                  <a:pt x="139191" y="26246"/>
                  <a:pt x="132932" y="17381"/>
                  <a:pt x="128824" y="17381"/>
                </a:cubicBezTo>
                <a:cubicBezTo>
                  <a:pt x="128511" y="17381"/>
                  <a:pt x="128211" y="17432"/>
                  <a:pt x="127925" y="17541"/>
                </a:cubicBezTo>
                <a:cubicBezTo>
                  <a:pt x="127425" y="12304"/>
                  <a:pt x="123622" y="7400"/>
                  <a:pt x="118585" y="5699"/>
                </a:cubicBezTo>
                <a:cubicBezTo>
                  <a:pt x="117251" y="5249"/>
                  <a:pt x="115884" y="5040"/>
                  <a:pt x="114523" y="5040"/>
                </a:cubicBezTo>
                <a:cubicBezTo>
                  <a:pt x="109929" y="5040"/>
                  <a:pt x="105407" y="7426"/>
                  <a:pt x="102474" y="11003"/>
                </a:cubicBezTo>
                <a:cubicBezTo>
                  <a:pt x="100873" y="6333"/>
                  <a:pt x="97904" y="1896"/>
                  <a:pt x="92467" y="1796"/>
                </a:cubicBezTo>
                <a:cubicBezTo>
                  <a:pt x="92388" y="1794"/>
                  <a:pt x="92309" y="1793"/>
                  <a:pt x="92231" y="1793"/>
                </a:cubicBezTo>
                <a:cubicBezTo>
                  <a:pt x="86937" y="1793"/>
                  <a:pt x="82715" y="6196"/>
                  <a:pt x="79724" y="10469"/>
                </a:cubicBezTo>
                <a:cubicBezTo>
                  <a:pt x="77293" y="4390"/>
                  <a:pt x="71012" y="1"/>
                  <a:pt x="6438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" name="Google Shape;12;p2"/>
          <p:cNvSpPr/>
          <p:nvPr/>
        </p:nvSpPr>
        <p:spPr>
          <a:xfrm flipH="1">
            <a:off x="6624246" y="6138668"/>
            <a:ext cx="2286823" cy="498059"/>
          </a:xfrm>
          <a:custGeom>
            <a:avLst/>
            <a:gdLst/>
            <a:ahLst/>
            <a:cxnLst/>
            <a:rect l="l" t="t" r="r" b="b"/>
            <a:pathLst>
              <a:path w="142570" h="31051" extrusionOk="0">
                <a:moveTo>
                  <a:pt x="64389" y="1"/>
                </a:moveTo>
                <a:cubicBezTo>
                  <a:pt x="63743" y="1"/>
                  <a:pt x="63094" y="42"/>
                  <a:pt x="62445" y="128"/>
                </a:cubicBezTo>
                <a:cubicBezTo>
                  <a:pt x="55207" y="1062"/>
                  <a:pt x="49503" y="7167"/>
                  <a:pt x="48235" y="14205"/>
                </a:cubicBezTo>
                <a:cubicBezTo>
                  <a:pt x="45738" y="11578"/>
                  <a:pt x="42086" y="10168"/>
                  <a:pt x="38448" y="10168"/>
                </a:cubicBezTo>
                <a:cubicBezTo>
                  <a:pt x="35572" y="10168"/>
                  <a:pt x="32705" y="11049"/>
                  <a:pt x="30422" y="12904"/>
                </a:cubicBezTo>
                <a:cubicBezTo>
                  <a:pt x="30022" y="12971"/>
                  <a:pt x="29588" y="13004"/>
                  <a:pt x="29221" y="13038"/>
                </a:cubicBezTo>
                <a:cubicBezTo>
                  <a:pt x="21983" y="14072"/>
                  <a:pt x="15478" y="18541"/>
                  <a:pt x="12243" y="25213"/>
                </a:cubicBezTo>
                <a:cubicBezTo>
                  <a:pt x="11209" y="27381"/>
                  <a:pt x="6172" y="29316"/>
                  <a:pt x="1" y="31050"/>
                </a:cubicBezTo>
                <a:lnTo>
                  <a:pt x="142569" y="31050"/>
                </a:lnTo>
                <a:cubicBezTo>
                  <a:pt x="139191" y="26246"/>
                  <a:pt x="132932" y="17381"/>
                  <a:pt x="128824" y="17381"/>
                </a:cubicBezTo>
                <a:cubicBezTo>
                  <a:pt x="128511" y="17381"/>
                  <a:pt x="128211" y="17432"/>
                  <a:pt x="127925" y="17541"/>
                </a:cubicBezTo>
                <a:cubicBezTo>
                  <a:pt x="127425" y="12304"/>
                  <a:pt x="123622" y="7400"/>
                  <a:pt x="118585" y="5699"/>
                </a:cubicBezTo>
                <a:cubicBezTo>
                  <a:pt x="117251" y="5249"/>
                  <a:pt x="115884" y="5040"/>
                  <a:pt x="114523" y="5040"/>
                </a:cubicBezTo>
                <a:cubicBezTo>
                  <a:pt x="109929" y="5040"/>
                  <a:pt x="105407" y="7426"/>
                  <a:pt x="102474" y="11003"/>
                </a:cubicBezTo>
                <a:cubicBezTo>
                  <a:pt x="100873" y="6333"/>
                  <a:pt x="97904" y="1896"/>
                  <a:pt x="92467" y="1796"/>
                </a:cubicBezTo>
                <a:cubicBezTo>
                  <a:pt x="92388" y="1794"/>
                  <a:pt x="92309" y="1793"/>
                  <a:pt x="92231" y="1793"/>
                </a:cubicBezTo>
                <a:cubicBezTo>
                  <a:pt x="86937" y="1793"/>
                  <a:pt x="82715" y="6196"/>
                  <a:pt x="79724" y="10469"/>
                </a:cubicBezTo>
                <a:cubicBezTo>
                  <a:pt x="77293" y="4390"/>
                  <a:pt x="71012" y="1"/>
                  <a:pt x="6438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" name="Google Shape;13;p2"/>
          <p:cNvSpPr/>
          <p:nvPr/>
        </p:nvSpPr>
        <p:spPr>
          <a:xfrm>
            <a:off x="8956701" y="455901"/>
            <a:ext cx="2677167" cy="927633"/>
          </a:xfrm>
          <a:custGeom>
            <a:avLst/>
            <a:gdLst/>
            <a:ahLst/>
            <a:cxnLst/>
            <a:rect l="l" t="t" r="r" b="b"/>
            <a:pathLst>
              <a:path w="80315" h="27829" extrusionOk="0">
                <a:moveTo>
                  <a:pt x="33030" y="0"/>
                </a:moveTo>
                <a:cubicBezTo>
                  <a:pt x="30274" y="0"/>
                  <a:pt x="27617" y="1150"/>
                  <a:pt x="26543" y="3978"/>
                </a:cubicBezTo>
                <a:cubicBezTo>
                  <a:pt x="25709" y="6279"/>
                  <a:pt x="26176" y="8815"/>
                  <a:pt x="26976" y="11116"/>
                </a:cubicBezTo>
                <a:cubicBezTo>
                  <a:pt x="26747" y="11097"/>
                  <a:pt x="26518" y="11088"/>
                  <a:pt x="26288" y="11088"/>
                </a:cubicBezTo>
                <a:cubicBezTo>
                  <a:pt x="24078" y="11088"/>
                  <a:pt x="21879" y="11959"/>
                  <a:pt x="20338" y="13651"/>
                </a:cubicBezTo>
                <a:cubicBezTo>
                  <a:pt x="18337" y="15820"/>
                  <a:pt x="17870" y="18988"/>
                  <a:pt x="18837" y="21690"/>
                </a:cubicBezTo>
                <a:cubicBezTo>
                  <a:pt x="13000" y="22958"/>
                  <a:pt x="7196" y="24159"/>
                  <a:pt x="1358" y="25426"/>
                </a:cubicBezTo>
                <a:cubicBezTo>
                  <a:pt x="1" y="25691"/>
                  <a:pt x="483" y="27829"/>
                  <a:pt x="1795" y="27829"/>
                </a:cubicBezTo>
                <a:cubicBezTo>
                  <a:pt x="1805" y="27829"/>
                  <a:pt x="1815" y="27828"/>
                  <a:pt x="1825" y="27828"/>
                </a:cubicBezTo>
                <a:cubicBezTo>
                  <a:pt x="11499" y="27294"/>
                  <a:pt x="21206" y="26794"/>
                  <a:pt x="30879" y="26360"/>
                </a:cubicBezTo>
                <a:cubicBezTo>
                  <a:pt x="33614" y="26260"/>
                  <a:pt x="36350" y="26127"/>
                  <a:pt x="39052" y="26027"/>
                </a:cubicBezTo>
                <a:cubicBezTo>
                  <a:pt x="50144" y="26575"/>
                  <a:pt x="61282" y="26830"/>
                  <a:pt x="72409" y="26830"/>
                </a:cubicBezTo>
                <a:cubicBezTo>
                  <a:pt x="74834" y="26830"/>
                  <a:pt x="77258" y="26818"/>
                  <a:pt x="79681" y="26794"/>
                </a:cubicBezTo>
                <a:cubicBezTo>
                  <a:pt x="80314" y="26761"/>
                  <a:pt x="80314" y="25860"/>
                  <a:pt x="79747" y="25693"/>
                </a:cubicBezTo>
                <a:cubicBezTo>
                  <a:pt x="77479" y="25093"/>
                  <a:pt x="75144" y="24426"/>
                  <a:pt x="72842" y="23792"/>
                </a:cubicBezTo>
                <a:cubicBezTo>
                  <a:pt x="71575" y="23458"/>
                  <a:pt x="70374" y="23125"/>
                  <a:pt x="69140" y="22791"/>
                </a:cubicBezTo>
                <a:cubicBezTo>
                  <a:pt x="68172" y="22524"/>
                  <a:pt x="66638" y="22358"/>
                  <a:pt x="66004" y="21457"/>
                </a:cubicBezTo>
                <a:cubicBezTo>
                  <a:pt x="65404" y="20590"/>
                  <a:pt x="65637" y="19189"/>
                  <a:pt x="65504" y="18188"/>
                </a:cubicBezTo>
                <a:cubicBezTo>
                  <a:pt x="65370" y="17321"/>
                  <a:pt x="65237" y="16453"/>
                  <a:pt x="65003" y="15586"/>
                </a:cubicBezTo>
                <a:cubicBezTo>
                  <a:pt x="64503" y="13651"/>
                  <a:pt x="63703" y="11783"/>
                  <a:pt x="62702" y="10082"/>
                </a:cubicBezTo>
                <a:cubicBezTo>
                  <a:pt x="61148" y="7379"/>
                  <a:pt x="58524" y="3547"/>
                  <a:pt x="55071" y="3547"/>
                </a:cubicBezTo>
                <a:cubicBezTo>
                  <a:pt x="54817" y="3547"/>
                  <a:pt x="54559" y="3567"/>
                  <a:pt x="54296" y="3611"/>
                </a:cubicBezTo>
                <a:cubicBezTo>
                  <a:pt x="51194" y="4111"/>
                  <a:pt x="49793" y="6680"/>
                  <a:pt x="49125" y="9448"/>
                </a:cubicBezTo>
                <a:cubicBezTo>
                  <a:pt x="45656" y="4678"/>
                  <a:pt x="40319" y="842"/>
                  <a:pt x="34515" y="108"/>
                </a:cubicBezTo>
                <a:cubicBezTo>
                  <a:pt x="34022" y="37"/>
                  <a:pt x="33524" y="0"/>
                  <a:pt x="3303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638473758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3"/>
          <p:cNvSpPr/>
          <p:nvPr/>
        </p:nvSpPr>
        <p:spPr>
          <a:xfrm>
            <a:off x="3478201" y="5749333"/>
            <a:ext cx="3575180" cy="778656"/>
          </a:xfrm>
          <a:custGeom>
            <a:avLst/>
            <a:gdLst/>
            <a:ahLst/>
            <a:cxnLst/>
            <a:rect l="l" t="t" r="r" b="b"/>
            <a:pathLst>
              <a:path w="142570" h="31051" extrusionOk="0">
                <a:moveTo>
                  <a:pt x="64389" y="1"/>
                </a:moveTo>
                <a:cubicBezTo>
                  <a:pt x="63743" y="1"/>
                  <a:pt x="63094" y="42"/>
                  <a:pt x="62445" y="128"/>
                </a:cubicBezTo>
                <a:cubicBezTo>
                  <a:pt x="55207" y="1062"/>
                  <a:pt x="49503" y="7167"/>
                  <a:pt x="48235" y="14205"/>
                </a:cubicBezTo>
                <a:cubicBezTo>
                  <a:pt x="45738" y="11578"/>
                  <a:pt x="42086" y="10168"/>
                  <a:pt x="38448" y="10168"/>
                </a:cubicBezTo>
                <a:cubicBezTo>
                  <a:pt x="35572" y="10168"/>
                  <a:pt x="32705" y="11049"/>
                  <a:pt x="30422" y="12904"/>
                </a:cubicBezTo>
                <a:cubicBezTo>
                  <a:pt x="30022" y="12971"/>
                  <a:pt x="29588" y="13004"/>
                  <a:pt x="29221" y="13038"/>
                </a:cubicBezTo>
                <a:cubicBezTo>
                  <a:pt x="21983" y="14072"/>
                  <a:pt x="15478" y="18541"/>
                  <a:pt x="12243" y="25213"/>
                </a:cubicBezTo>
                <a:cubicBezTo>
                  <a:pt x="11209" y="27381"/>
                  <a:pt x="6172" y="29316"/>
                  <a:pt x="1" y="31050"/>
                </a:cubicBezTo>
                <a:lnTo>
                  <a:pt x="142569" y="31050"/>
                </a:lnTo>
                <a:cubicBezTo>
                  <a:pt x="139191" y="26246"/>
                  <a:pt x="132932" y="17381"/>
                  <a:pt x="128824" y="17381"/>
                </a:cubicBezTo>
                <a:cubicBezTo>
                  <a:pt x="128511" y="17381"/>
                  <a:pt x="128211" y="17432"/>
                  <a:pt x="127925" y="17541"/>
                </a:cubicBezTo>
                <a:cubicBezTo>
                  <a:pt x="127425" y="12304"/>
                  <a:pt x="123622" y="7400"/>
                  <a:pt x="118585" y="5699"/>
                </a:cubicBezTo>
                <a:cubicBezTo>
                  <a:pt x="117251" y="5249"/>
                  <a:pt x="115884" y="5040"/>
                  <a:pt x="114523" y="5040"/>
                </a:cubicBezTo>
                <a:cubicBezTo>
                  <a:pt x="109929" y="5040"/>
                  <a:pt x="105407" y="7426"/>
                  <a:pt x="102474" y="11003"/>
                </a:cubicBezTo>
                <a:cubicBezTo>
                  <a:pt x="100873" y="6333"/>
                  <a:pt x="97904" y="1896"/>
                  <a:pt x="92467" y="1796"/>
                </a:cubicBezTo>
                <a:cubicBezTo>
                  <a:pt x="92388" y="1794"/>
                  <a:pt x="92309" y="1793"/>
                  <a:pt x="92231" y="1793"/>
                </a:cubicBezTo>
                <a:cubicBezTo>
                  <a:pt x="86937" y="1793"/>
                  <a:pt x="82715" y="6196"/>
                  <a:pt x="79724" y="10469"/>
                </a:cubicBezTo>
                <a:cubicBezTo>
                  <a:pt x="77293" y="4390"/>
                  <a:pt x="71012" y="1"/>
                  <a:pt x="6438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" name="Google Shape;16;p3"/>
          <p:cNvSpPr txBox="1">
            <a:spLocks noGrp="1"/>
          </p:cNvSpPr>
          <p:nvPr>
            <p:ph type="title"/>
          </p:nvPr>
        </p:nvSpPr>
        <p:spPr>
          <a:xfrm>
            <a:off x="950967" y="3179167"/>
            <a:ext cx="6756800" cy="201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6667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7" name="Google Shape;17;p3"/>
          <p:cNvSpPr txBox="1">
            <a:spLocks noGrp="1"/>
          </p:cNvSpPr>
          <p:nvPr>
            <p:ph type="title" idx="2" hasCustomPrompt="1"/>
          </p:nvPr>
        </p:nvSpPr>
        <p:spPr>
          <a:xfrm>
            <a:off x="3227967" y="2201233"/>
            <a:ext cx="2202800" cy="1221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8" name="Google Shape;18;p3"/>
          <p:cNvSpPr txBox="1">
            <a:spLocks noGrp="1"/>
          </p:cNvSpPr>
          <p:nvPr>
            <p:ph type="subTitle" idx="1"/>
          </p:nvPr>
        </p:nvSpPr>
        <p:spPr>
          <a:xfrm>
            <a:off x="950967" y="4798400"/>
            <a:ext cx="6756800" cy="5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" name="Google Shape;19;p3"/>
          <p:cNvSpPr/>
          <p:nvPr/>
        </p:nvSpPr>
        <p:spPr>
          <a:xfrm>
            <a:off x="345968" y="207801"/>
            <a:ext cx="2081537" cy="696279"/>
          </a:xfrm>
          <a:custGeom>
            <a:avLst/>
            <a:gdLst/>
            <a:ahLst/>
            <a:cxnLst/>
            <a:rect l="l" t="t" r="r" b="b"/>
            <a:pathLst>
              <a:path w="87264" h="29190" extrusionOk="0">
                <a:moveTo>
                  <a:pt x="57851" y="1"/>
                </a:moveTo>
                <a:cubicBezTo>
                  <a:pt x="54788" y="1"/>
                  <a:pt x="50887" y="3501"/>
                  <a:pt x="49203" y="5900"/>
                </a:cubicBezTo>
                <a:cubicBezTo>
                  <a:pt x="47771" y="4270"/>
                  <a:pt x="45715" y="3528"/>
                  <a:pt x="43600" y="3528"/>
                </a:cubicBezTo>
                <a:cubicBezTo>
                  <a:pt x="42511" y="3528"/>
                  <a:pt x="41406" y="3724"/>
                  <a:pt x="40363" y="4099"/>
                </a:cubicBezTo>
                <a:cubicBezTo>
                  <a:pt x="36160" y="5600"/>
                  <a:pt x="33391" y="9936"/>
                  <a:pt x="31657" y="13772"/>
                </a:cubicBezTo>
                <a:cubicBezTo>
                  <a:pt x="31190" y="14773"/>
                  <a:pt x="30756" y="15774"/>
                  <a:pt x="30423" y="16808"/>
                </a:cubicBezTo>
                <a:cubicBezTo>
                  <a:pt x="30133" y="17677"/>
                  <a:pt x="30123" y="19416"/>
                  <a:pt x="29042" y="19416"/>
                </a:cubicBezTo>
                <a:cubicBezTo>
                  <a:pt x="29004" y="19416"/>
                  <a:pt x="28963" y="19414"/>
                  <a:pt x="28921" y="19409"/>
                </a:cubicBezTo>
                <a:cubicBezTo>
                  <a:pt x="28188" y="19309"/>
                  <a:pt x="27420" y="18275"/>
                  <a:pt x="26653" y="18075"/>
                </a:cubicBezTo>
                <a:cubicBezTo>
                  <a:pt x="26365" y="17996"/>
                  <a:pt x="26100" y="17959"/>
                  <a:pt x="25855" y="17959"/>
                </a:cubicBezTo>
                <a:cubicBezTo>
                  <a:pt x="22891" y="17959"/>
                  <a:pt x="22849" y="23337"/>
                  <a:pt x="20816" y="24446"/>
                </a:cubicBezTo>
                <a:cubicBezTo>
                  <a:pt x="20182" y="24813"/>
                  <a:pt x="18814" y="24647"/>
                  <a:pt x="18047" y="24747"/>
                </a:cubicBezTo>
                <a:cubicBezTo>
                  <a:pt x="17046" y="24813"/>
                  <a:pt x="16046" y="24947"/>
                  <a:pt x="15045" y="25080"/>
                </a:cubicBezTo>
                <a:cubicBezTo>
                  <a:pt x="13544" y="25280"/>
                  <a:pt x="12009" y="25481"/>
                  <a:pt x="10508" y="25814"/>
                </a:cubicBezTo>
                <a:cubicBezTo>
                  <a:pt x="7373" y="26448"/>
                  <a:pt x="4037" y="27115"/>
                  <a:pt x="1068" y="28383"/>
                </a:cubicBezTo>
                <a:cubicBezTo>
                  <a:pt x="801" y="28383"/>
                  <a:pt x="535" y="28383"/>
                  <a:pt x="234" y="28416"/>
                </a:cubicBezTo>
                <a:cubicBezTo>
                  <a:pt x="1" y="28416"/>
                  <a:pt x="1" y="28783"/>
                  <a:pt x="234" y="28783"/>
                </a:cubicBezTo>
                <a:cubicBezTo>
                  <a:pt x="6887" y="29040"/>
                  <a:pt x="13556" y="29096"/>
                  <a:pt x="20229" y="29096"/>
                </a:cubicBezTo>
                <a:cubicBezTo>
                  <a:pt x="25351" y="29096"/>
                  <a:pt x="30476" y="29063"/>
                  <a:pt x="35598" y="29063"/>
                </a:cubicBezTo>
                <a:cubicBezTo>
                  <a:pt x="37654" y="29063"/>
                  <a:pt x="39709" y="29068"/>
                  <a:pt x="41764" y="29083"/>
                </a:cubicBezTo>
                <a:cubicBezTo>
                  <a:pt x="49321" y="29101"/>
                  <a:pt x="56879" y="29189"/>
                  <a:pt x="64436" y="29189"/>
                </a:cubicBezTo>
                <a:cubicBezTo>
                  <a:pt x="70722" y="29189"/>
                  <a:pt x="77008" y="29128"/>
                  <a:pt x="83294" y="28916"/>
                </a:cubicBezTo>
                <a:cubicBezTo>
                  <a:pt x="83727" y="28816"/>
                  <a:pt x="87263" y="28649"/>
                  <a:pt x="87263" y="28649"/>
                </a:cubicBezTo>
                <a:cubicBezTo>
                  <a:pt x="87263" y="28649"/>
                  <a:pt x="80658" y="27582"/>
                  <a:pt x="78857" y="27215"/>
                </a:cubicBezTo>
                <a:cubicBezTo>
                  <a:pt x="78889" y="27086"/>
                  <a:pt x="79484" y="8840"/>
                  <a:pt x="66464" y="8840"/>
                </a:cubicBezTo>
                <a:cubicBezTo>
                  <a:pt x="66029" y="8840"/>
                  <a:pt x="65580" y="8860"/>
                  <a:pt x="65114" y="8902"/>
                </a:cubicBezTo>
                <a:cubicBezTo>
                  <a:pt x="65080" y="8905"/>
                  <a:pt x="65047" y="8906"/>
                  <a:pt x="65014" y="8906"/>
                </a:cubicBezTo>
                <a:cubicBezTo>
                  <a:pt x="63135" y="8906"/>
                  <a:pt x="61899" y="4333"/>
                  <a:pt x="61178" y="2497"/>
                </a:cubicBezTo>
                <a:cubicBezTo>
                  <a:pt x="60416" y="697"/>
                  <a:pt x="59217" y="1"/>
                  <a:pt x="5785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" name="Google Shape;20;p3"/>
          <p:cNvGrpSpPr/>
          <p:nvPr/>
        </p:nvGrpSpPr>
        <p:grpSpPr>
          <a:xfrm rot="2977786" flipH="1">
            <a:off x="380745" y="5483481"/>
            <a:ext cx="1140444" cy="1310351"/>
            <a:chOff x="7181125" y="91075"/>
            <a:chExt cx="929875" cy="1068500"/>
          </a:xfrm>
        </p:grpSpPr>
        <p:sp>
          <p:nvSpPr>
            <p:cNvPr id="21" name="Google Shape;21;p3"/>
            <p:cNvSpPr/>
            <p:nvPr/>
          </p:nvSpPr>
          <p:spPr>
            <a:xfrm>
              <a:off x="7181125" y="156925"/>
              <a:ext cx="929875" cy="1002650"/>
            </a:xfrm>
            <a:custGeom>
              <a:avLst/>
              <a:gdLst/>
              <a:ahLst/>
              <a:cxnLst/>
              <a:rect l="l" t="t" r="r" b="b"/>
              <a:pathLst>
                <a:path w="37195" h="40106" extrusionOk="0">
                  <a:moveTo>
                    <a:pt x="18292" y="1"/>
                  </a:moveTo>
                  <a:cubicBezTo>
                    <a:pt x="13589" y="1"/>
                    <a:pt x="7673" y="3115"/>
                    <a:pt x="7673" y="3115"/>
                  </a:cubicBezTo>
                  <a:cubicBezTo>
                    <a:pt x="4771" y="6751"/>
                    <a:pt x="2436" y="10853"/>
                    <a:pt x="768" y="15123"/>
                  </a:cubicBezTo>
                  <a:cubicBezTo>
                    <a:pt x="368" y="16191"/>
                    <a:pt x="1" y="17291"/>
                    <a:pt x="68" y="18426"/>
                  </a:cubicBezTo>
                  <a:cubicBezTo>
                    <a:pt x="168" y="19560"/>
                    <a:pt x="835" y="20727"/>
                    <a:pt x="1902" y="21027"/>
                  </a:cubicBezTo>
                  <a:cubicBezTo>
                    <a:pt x="2114" y="21085"/>
                    <a:pt x="2330" y="21108"/>
                    <a:pt x="2549" y="21108"/>
                  </a:cubicBezTo>
                  <a:cubicBezTo>
                    <a:pt x="3224" y="21108"/>
                    <a:pt x="3924" y="20887"/>
                    <a:pt x="4604" y="20761"/>
                  </a:cubicBezTo>
                  <a:cubicBezTo>
                    <a:pt x="4873" y="20711"/>
                    <a:pt x="5159" y="20679"/>
                    <a:pt x="5442" y="20679"/>
                  </a:cubicBezTo>
                  <a:cubicBezTo>
                    <a:pt x="6108" y="20679"/>
                    <a:pt x="6755" y="20856"/>
                    <a:pt x="7106" y="21394"/>
                  </a:cubicBezTo>
                  <a:cubicBezTo>
                    <a:pt x="7540" y="22028"/>
                    <a:pt x="7406" y="22862"/>
                    <a:pt x="7206" y="23563"/>
                  </a:cubicBezTo>
                  <a:cubicBezTo>
                    <a:pt x="6772" y="24930"/>
                    <a:pt x="6172" y="26298"/>
                    <a:pt x="6239" y="27732"/>
                  </a:cubicBezTo>
                  <a:cubicBezTo>
                    <a:pt x="6271" y="29140"/>
                    <a:pt x="7315" y="30609"/>
                    <a:pt x="8666" y="30609"/>
                  </a:cubicBezTo>
                  <a:cubicBezTo>
                    <a:pt x="8724" y="30609"/>
                    <a:pt x="8782" y="30606"/>
                    <a:pt x="8840" y="30601"/>
                  </a:cubicBezTo>
                  <a:cubicBezTo>
                    <a:pt x="9908" y="30534"/>
                    <a:pt x="10708" y="29567"/>
                    <a:pt x="11542" y="28866"/>
                  </a:cubicBezTo>
                  <a:cubicBezTo>
                    <a:pt x="12067" y="28405"/>
                    <a:pt x="12802" y="28062"/>
                    <a:pt x="13459" y="28062"/>
                  </a:cubicBezTo>
                  <a:cubicBezTo>
                    <a:pt x="13846" y="28062"/>
                    <a:pt x="14205" y="28181"/>
                    <a:pt x="14478" y="28466"/>
                  </a:cubicBezTo>
                  <a:cubicBezTo>
                    <a:pt x="14978" y="29033"/>
                    <a:pt x="14878" y="29867"/>
                    <a:pt x="14678" y="30568"/>
                  </a:cubicBezTo>
                  <a:cubicBezTo>
                    <a:pt x="14344" y="31802"/>
                    <a:pt x="13677" y="32969"/>
                    <a:pt x="13477" y="34270"/>
                  </a:cubicBezTo>
                  <a:cubicBezTo>
                    <a:pt x="13244" y="35571"/>
                    <a:pt x="13577" y="37072"/>
                    <a:pt x="14711" y="37706"/>
                  </a:cubicBezTo>
                  <a:cubicBezTo>
                    <a:pt x="15110" y="37913"/>
                    <a:pt x="15569" y="37998"/>
                    <a:pt x="16038" y="37998"/>
                  </a:cubicBezTo>
                  <a:cubicBezTo>
                    <a:pt x="16551" y="37998"/>
                    <a:pt x="17076" y="37896"/>
                    <a:pt x="17547" y="37739"/>
                  </a:cubicBezTo>
                  <a:cubicBezTo>
                    <a:pt x="19381" y="37139"/>
                    <a:pt x="21016" y="35971"/>
                    <a:pt x="22183" y="34404"/>
                  </a:cubicBezTo>
                  <a:cubicBezTo>
                    <a:pt x="23718" y="35271"/>
                    <a:pt x="23751" y="37439"/>
                    <a:pt x="24852" y="38807"/>
                  </a:cubicBezTo>
                  <a:cubicBezTo>
                    <a:pt x="25491" y="39671"/>
                    <a:pt x="26542" y="40105"/>
                    <a:pt x="27593" y="40105"/>
                  </a:cubicBezTo>
                  <a:cubicBezTo>
                    <a:pt x="28570" y="40105"/>
                    <a:pt x="29546" y="39729"/>
                    <a:pt x="30189" y="38974"/>
                  </a:cubicBezTo>
                  <a:cubicBezTo>
                    <a:pt x="31390" y="37573"/>
                    <a:pt x="31256" y="35438"/>
                    <a:pt x="30556" y="33736"/>
                  </a:cubicBezTo>
                  <a:cubicBezTo>
                    <a:pt x="29855" y="32035"/>
                    <a:pt x="28588" y="30601"/>
                    <a:pt x="27687" y="29033"/>
                  </a:cubicBezTo>
                  <a:cubicBezTo>
                    <a:pt x="27354" y="28466"/>
                    <a:pt x="27053" y="27766"/>
                    <a:pt x="27387" y="27232"/>
                  </a:cubicBezTo>
                  <a:cubicBezTo>
                    <a:pt x="27606" y="26873"/>
                    <a:pt x="27977" y="26755"/>
                    <a:pt x="28397" y="26755"/>
                  </a:cubicBezTo>
                  <a:cubicBezTo>
                    <a:pt x="28874" y="26755"/>
                    <a:pt x="29412" y="26907"/>
                    <a:pt x="29855" y="27032"/>
                  </a:cubicBezTo>
                  <a:cubicBezTo>
                    <a:pt x="30523" y="27215"/>
                    <a:pt x="31223" y="27307"/>
                    <a:pt x="31915" y="27307"/>
                  </a:cubicBezTo>
                  <a:cubicBezTo>
                    <a:pt x="32607" y="27307"/>
                    <a:pt x="33291" y="27215"/>
                    <a:pt x="33925" y="27032"/>
                  </a:cubicBezTo>
                  <a:cubicBezTo>
                    <a:pt x="34692" y="26798"/>
                    <a:pt x="35393" y="26431"/>
                    <a:pt x="35893" y="25864"/>
                  </a:cubicBezTo>
                  <a:cubicBezTo>
                    <a:pt x="37194" y="24263"/>
                    <a:pt x="36093" y="21728"/>
                    <a:pt x="34359" y="20694"/>
                  </a:cubicBezTo>
                  <a:cubicBezTo>
                    <a:pt x="32591" y="19626"/>
                    <a:pt x="30456" y="19626"/>
                    <a:pt x="28421" y="19526"/>
                  </a:cubicBezTo>
                  <a:cubicBezTo>
                    <a:pt x="26386" y="19393"/>
                    <a:pt x="24185" y="19026"/>
                    <a:pt x="22850" y="17525"/>
                  </a:cubicBezTo>
                  <a:cubicBezTo>
                    <a:pt x="22584" y="17258"/>
                    <a:pt x="22383" y="16958"/>
                    <a:pt x="22417" y="16591"/>
                  </a:cubicBezTo>
                  <a:cubicBezTo>
                    <a:pt x="22448" y="15845"/>
                    <a:pt x="23407" y="15620"/>
                    <a:pt x="24185" y="15620"/>
                  </a:cubicBezTo>
                  <a:cubicBezTo>
                    <a:pt x="24242" y="15620"/>
                    <a:pt x="24297" y="15621"/>
                    <a:pt x="24352" y="15624"/>
                  </a:cubicBezTo>
                  <a:cubicBezTo>
                    <a:pt x="25083" y="15671"/>
                    <a:pt x="25822" y="15711"/>
                    <a:pt x="26558" y="15711"/>
                  </a:cubicBezTo>
                  <a:cubicBezTo>
                    <a:pt x="27366" y="15711"/>
                    <a:pt x="28170" y="15663"/>
                    <a:pt x="28955" y="15523"/>
                  </a:cubicBezTo>
                  <a:cubicBezTo>
                    <a:pt x="30456" y="15190"/>
                    <a:pt x="31990" y="14356"/>
                    <a:pt x="32691" y="13022"/>
                  </a:cubicBezTo>
                  <a:cubicBezTo>
                    <a:pt x="33391" y="11621"/>
                    <a:pt x="33124" y="9719"/>
                    <a:pt x="31857" y="8885"/>
                  </a:cubicBezTo>
                  <a:cubicBezTo>
                    <a:pt x="31190" y="8452"/>
                    <a:pt x="30389" y="8352"/>
                    <a:pt x="29589" y="8285"/>
                  </a:cubicBezTo>
                  <a:cubicBezTo>
                    <a:pt x="29478" y="8282"/>
                    <a:pt x="29367" y="8281"/>
                    <a:pt x="29256" y="8281"/>
                  </a:cubicBezTo>
                  <a:cubicBezTo>
                    <a:pt x="25722" y="8281"/>
                    <a:pt x="22351" y="9727"/>
                    <a:pt x="18819" y="9727"/>
                  </a:cubicBezTo>
                  <a:cubicBezTo>
                    <a:pt x="18673" y="9727"/>
                    <a:pt x="18527" y="9724"/>
                    <a:pt x="18381" y="9719"/>
                  </a:cubicBezTo>
                  <a:cubicBezTo>
                    <a:pt x="17847" y="9719"/>
                    <a:pt x="17180" y="9519"/>
                    <a:pt x="17180" y="8952"/>
                  </a:cubicBezTo>
                  <a:cubicBezTo>
                    <a:pt x="17113" y="8552"/>
                    <a:pt x="17580" y="8252"/>
                    <a:pt x="18014" y="8118"/>
                  </a:cubicBezTo>
                  <a:cubicBezTo>
                    <a:pt x="19348" y="7718"/>
                    <a:pt x="20849" y="8051"/>
                    <a:pt x="22083" y="7418"/>
                  </a:cubicBezTo>
                  <a:cubicBezTo>
                    <a:pt x="23718" y="6584"/>
                    <a:pt x="24218" y="4282"/>
                    <a:pt x="23351" y="2681"/>
                  </a:cubicBezTo>
                  <a:cubicBezTo>
                    <a:pt x="22450" y="1046"/>
                    <a:pt x="20616" y="79"/>
                    <a:pt x="18781" y="12"/>
                  </a:cubicBezTo>
                  <a:cubicBezTo>
                    <a:pt x="18620" y="4"/>
                    <a:pt x="18456" y="1"/>
                    <a:pt x="182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3"/>
            <p:cNvSpPr/>
            <p:nvPr/>
          </p:nvSpPr>
          <p:spPr>
            <a:xfrm>
              <a:off x="7261125" y="91075"/>
              <a:ext cx="580725" cy="877125"/>
            </a:xfrm>
            <a:custGeom>
              <a:avLst/>
              <a:gdLst/>
              <a:ahLst/>
              <a:cxnLst/>
              <a:rect l="l" t="t" r="r" b="b"/>
              <a:pathLst>
                <a:path w="23229" h="35085" extrusionOk="0">
                  <a:moveTo>
                    <a:pt x="204" y="0"/>
                  </a:moveTo>
                  <a:cubicBezTo>
                    <a:pt x="95" y="0"/>
                    <a:pt x="1" y="142"/>
                    <a:pt x="103" y="245"/>
                  </a:cubicBezTo>
                  <a:cubicBezTo>
                    <a:pt x="4473" y="5749"/>
                    <a:pt x="8843" y="11186"/>
                    <a:pt x="12645" y="17090"/>
                  </a:cubicBezTo>
                  <a:cubicBezTo>
                    <a:pt x="16348" y="22861"/>
                    <a:pt x="19284" y="28865"/>
                    <a:pt x="22452" y="34903"/>
                  </a:cubicBezTo>
                  <a:cubicBezTo>
                    <a:pt x="22522" y="35029"/>
                    <a:pt x="22642" y="35085"/>
                    <a:pt x="22764" y="35085"/>
                  </a:cubicBezTo>
                  <a:cubicBezTo>
                    <a:pt x="22995" y="35085"/>
                    <a:pt x="23229" y="34886"/>
                    <a:pt x="23120" y="34603"/>
                  </a:cubicBezTo>
                  <a:cubicBezTo>
                    <a:pt x="20484" y="28231"/>
                    <a:pt x="16815" y="22127"/>
                    <a:pt x="13046" y="16423"/>
                  </a:cubicBezTo>
                  <a:cubicBezTo>
                    <a:pt x="9310" y="10719"/>
                    <a:pt x="5107" y="4948"/>
                    <a:pt x="303" y="44"/>
                  </a:cubicBezTo>
                  <a:cubicBezTo>
                    <a:pt x="272" y="13"/>
                    <a:pt x="238" y="0"/>
                    <a:pt x="2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3"/>
            <p:cNvSpPr/>
            <p:nvPr/>
          </p:nvSpPr>
          <p:spPr>
            <a:xfrm>
              <a:off x="7655650" y="701700"/>
              <a:ext cx="272400" cy="276675"/>
            </a:xfrm>
            <a:custGeom>
              <a:avLst/>
              <a:gdLst/>
              <a:ahLst/>
              <a:cxnLst/>
              <a:rect l="l" t="t" r="r" b="b"/>
              <a:pathLst>
                <a:path w="10896" h="11067" extrusionOk="0">
                  <a:moveTo>
                    <a:pt x="2808" y="1"/>
                  </a:moveTo>
                  <a:cubicBezTo>
                    <a:pt x="2452" y="1"/>
                    <a:pt x="2120" y="69"/>
                    <a:pt x="1868" y="270"/>
                  </a:cubicBezTo>
                  <a:cubicBezTo>
                    <a:pt x="934" y="1104"/>
                    <a:pt x="867" y="3773"/>
                    <a:pt x="667" y="4907"/>
                  </a:cubicBezTo>
                  <a:cubicBezTo>
                    <a:pt x="334" y="6808"/>
                    <a:pt x="0" y="8810"/>
                    <a:pt x="67" y="10711"/>
                  </a:cubicBezTo>
                  <a:cubicBezTo>
                    <a:pt x="67" y="10936"/>
                    <a:pt x="267" y="11066"/>
                    <a:pt x="448" y="11066"/>
                  </a:cubicBezTo>
                  <a:cubicBezTo>
                    <a:pt x="589" y="11066"/>
                    <a:pt x="719" y="10987"/>
                    <a:pt x="734" y="10811"/>
                  </a:cubicBezTo>
                  <a:cubicBezTo>
                    <a:pt x="1168" y="8009"/>
                    <a:pt x="1168" y="5141"/>
                    <a:pt x="1935" y="2472"/>
                  </a:cubicBezTo>
                  <a:cubicBezTo>
                    <a:pt x="2202" y="1671"/>
                    <a:pt x="2268" y="1004"/>
                    <a:pt x="3202" y="804"/>
                  </a:cubicBezTo>
                  <a:cubicBezTo>
                    <a:pt x="3297" y="780"/>
                    <a:pt x="3401" y="770"/>
                    <a:pt x="3510" y="770"/>
                  </a:cubicBezTo>
                  <a:cubicBezTo>
                    <a:pt x="4014" y="770"/>
                    <a:pt x="4638" y="983"/>
                    <a:pt x="5104" y="1038"/>
                  </a:cubicBezTo>
                  <a:cubicBezTo>
                    <a:pt x="6905" y="1271"/>
                    <a:pt x="8673" y="1571"/>
                    <a:pt x="10441" y="1805"/>
                  </a:cubicBezTo>
                  <a:cubicBezTo>
                    <a:pt x="10454" y="1806"/>
                    <a:pt x="10467" y="1807"/>
                    <a:pt x="10480" y="1807"/>
                  </a:cubicBezTo>
                  <a:cubicBezTo>
                    <a:pt x="10784" y="1807"/>
                    <a:pt x="10896" y="1437"/>
                    <a:pt x="10608" y="1405"/>
                  </a:cubicBezTo>
                  <a:cubicBezTo>
                    <a:pt x="8573" y="971"/>
                    <a:pt x="6571" y="571"/>
                    <a:pt x="4503" y="270"/>
                  </a:cubicBezTo>
                  <a:cubicBezTo>
                    <a:pt x="4046" y="187"/>
                    <a:pt x="3395" y="1"/>
                    <a:pt x="28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3"/>
            <p:cNvSpPr/>
            <p:nvPr/>
          </p:nvSpPr>
          <p:spPr>
            <a:xfrm>
              <a:off x="7437875" y="443100"/>
              <a:ext cx="474650" cy="363675"/>
            </a:xfrm>
            <a:custGeom>
              <a:avLst/>
              <a:gdLst/>
              <a:ahLst/>
              <a:cxnLst/>
              <a:rect l="l" t="t" r="r" b="b"/>
              <a:pathLst>
                <a:path w="18986" h="14547" extrusionOk="0">
                  <a:moveTo>
                    <a:pt x="10845" y="1"/>
                  </a:moveTo>
                  <a:cubicBezTo>
                    <a:pt x="10489" y="1"/>
                    <a:pt x="10134" y="3"/>
                    <a:pt x="9778" y="7"/>
                  </a:cubicBezTo>
                  <a:cubicBezTo>
                    <a:pt x="8277" y="7"/>
                    <a:pt x="6776" y="74"/>
                    <a:pt x="5309" y="174"/>
                  </a:cubicBezTo>
                  <a:cubicBezTo>
                    <a:pt x="4875" y="240"/>
                    <a:pt x="4375" y="174"/>
                    <a:pt x="3974" y="507"/>
                  </a:cubicBezTo>
                  <a:cubicBezTo>
                    <a:pt x="3574" y="841"/>
                    <a:pt x="3441" y="1508"/>
                    <a:pt x="3274" y="1975"/>
                  </a:cubicBezTo>
                  <a:cubicBezTo>
                    <a:pt x="2740" y="3443"/>
                    <a:pt x="2240" y="4944"/>
                    <a:pt x="1806" y="6445"/>
                  </a:cubicBezTo>
                  <a:cubicBezTo>
                    <a:pt x="1072" y="8947"/>
                    <a:pt x="238" y="11582"/>
                    <a:pt x="38" y="14150"/>
                  </a:cubicBezTo>
                  <a:cubicBezTo>
                    <a:pt x="1" y="14411"/>
                    <a:pt x="213" y="14547"/>
                    <a:pt x="424" y="14547"/>
                  </a:cubicBezTo>
                  <a:cubicBezTo>
                    <a:pt x="593" y="14547"/>
                    <a:pt x="761" y="14461"/>
                    <a:pt x="805" y="14284"/>
                  </a:cubicBezTo>
                  <a:cubicBezTo>
                    <a:pt x="1473" y="12182"/>
                    <a:pt x="1806" y="9981"/>
                    <a:pt x="2407" y="7846"/>
                  </a:cubicBezTo>
                  <a:cubicBezTo>
                    <a:pt x="2673" y="6712"/>
                    <a:pt x="3007" y="5611"/>
                    <a:pt x="3341" y="4477"/>
                  </a:cubicBezTo>
                  <a:cubicBezTo>
                    <a:pt x="3641" y="3576"/>
                    <a:pt x="3908" y="1842"/>
                    <a:pt x="4641" y="1274"/>
                  </a:cubicBezTo>
                  <a:cubicBezTo>
                    <a:pt x="5065" y="952"/>
                    <a:pt x="5805" y="897"/>
                    <a:pt x="6523" y="897"/>
                  </a:cubicBezTo>
                  <a:cubicBezTo>
                    <a:pt x="6890" y="897"/>
                    <a:pt x="7251" y="912"/>
                    <a:pt x="7561" y="912"/>
                  </a:cubicBezTo>
                  <a:cubicBezTo>
                    <a:pt x="7648" y="912"/>
                    <a:pt x="7732" y="910"/>
                    <a:pt x="7810" y="908"/>
                  </a:cubicBezTo>
                  <a:cubicBezTo>
                    <a:pt x="9011" y="841"/>
                    <a:pt x="10245" y="807"/>
                    <a:pt x="11480" y="807"/>
                  </a:cubicBezTo>
                  <a:cubicBezTo>
                    <a:pt x="13915" y="807"/>
                    <a:pt x="16350" y="908"/>
                    <a:pt x="18785" y="908"/>
                  </a:cubicBezTo>
                  <a:cubicBezTo>
                    <a:pt x="18985" y="841"/>
                    <a:pt x="18985" y="441"/>
                    <a:pt x="18718" y="407"/>
                  </a:cubicBezTo>
                  <a:cubicBezTo>
                    <a:pt x="16105" y="113"/>
                    <a:pt x="13465" y="1"/>
                    <a:pt x="108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3"/>
            <p:cNvSpPr/>
            <p:nvPr/>
          </p:nvSpPr>
          <p:spPr>
            <a:xfrm>
              <a:off x="7329575" y="253900"/>
              <a:ext cx="315100" cy="280925"/>
            </a:xfrm>
            <a:custGeom>
              <a:avLst/>
              <a:gdLst/>
              <a:ahLst/>
              <a:cxnLst/>
              <a:rect l="l" t="t" r="r" b="b"/>
              <a:pathLst>
                <a:path w="12604" h="11237" extrusionOk="0">
                  <a:moveTo>
                    <a:pt x="12432" y="0"/>
                  </a:moveTo>
                  <a:cubicBezTo>
                    <a:pt x="12425" y="0"/>
                    <a:pt x="12417" y="1"/>
                    <a:pt x="12409" y="3"/>
                  </a:cubicBezTo>
                  <a:cubicBezTo>
                    <a:pt x="10775" y="136"/>
                    <a:pt x="9140" y="336"/>
                    <a:pt x="7539" y="570"/>
                  </a:cubicBezTo>
                  <a:cubicBezTo>
                    <a:pt x="6438" y="737"/>
                    <a:pt x="4437" y="703"/>
                    <a:pt x="3603" y="1504"/>
                  </a:cubicBezTo>
                  <a:cubicBezTo>
                    <a:pt x="2769" y="2238"/>
                    <a:pt x="2302" y="4239"/>
                    <a:pt x="1935" y="5240"/>
                  </a:cubicBezTo>
                  <a:cubicBezTo>
                    <a:pt x="1268" y="7041"/>
                    <a:pt x="601" y="8842"/>
                    <a:pt x="100" y="10677"/>
                  </a:cubicBezTo>
                  <a:cubicBezTo>
                    <a:pt x="1" y="11017"/>
                    <a:pt x="272" y="11237"/>
                    <a:pt x="541" y="11237"/>
                  </a:cubicBezTo>
                  <a:cubicBezTo>
                    <a:pt x="721" y="11237"/>
                    <a:pt x="901" y="11138"/>
                    <a:pt x="968" y="10911"/>
                  </a:cubicBezTo>
                  <a:cubicBezTo>
                    <a:pt x="1802" y="8342"/>
                    <a:pt x="2469" y="5407"/>
                    <a:pt x="3770" y="3005"/>
                  </a:cubicBezTo>
                  <a:cubicBezTo>
                    <a:pt x="4570" y="1537"/>
                    <a:pt x="6238" y="1537"/>
                    <a:pt x="7739" y="1237"/>
                  </a:cubicBezTo>
                  <a:cubicBezTo>
                    <a:pt x="9307" y="970"/>
                    <a:pt x="10908" y="670"/>
                    <a:pt x="12476" y="336"/>
                  </a:cubicBezTo>
                  <a:cubicBezTo>
                    <a:pt x="12603" y="305"/>
                    <a:pt x="12579" y="0"/>
                    <a:pt x="12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835606054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Google Shape;27;p4"/>
          <p:cNvSpPr/>
          <p:nvPr/>
        </p:nvSpPr>
        <p:spPr>
          <a:xfrm flipH="1">
            <a:off x="9012571" y="194767"/>
            <a:ext cx="2408483" cy="524555"/>
          </a:xfrm>
          <a:custGeom>
            <a:avLst/>
            <a:gdLst/>
            <a:ahLst/>
            <a:cxnLst/>
            <a:rect l="l" t="t" r="r" b="b"/>
            <a:pathLst>
              <a:path w="142570" h="31051" extrusionOk="0">
                <a:moveTo>
                  <a:pt x="64389" y="1"/>
                </a:moveTo>
                <a:cubicBezTo>
                  <a:pt x="63743" y="1"/>
                  <a:pt x="63094" y="42"/>
                  <a:pt x="62445" y="128"/>
                </a:cubicBezTo>
                <a:cubicBezTo>
                  <a:pt x="55207" y="1062"/>
                  <a:pt x="49503" y="7167"/>
                  <a:pt x="48235" y="14205"/>
                </a:cubicBezTo>
                <a:cubicBezTo>
                  <a:pt x="45738" y="11578"/>
                  <a:pt x="42086" y="10168"/>
                  <a:pt x="38448" y="10168"/>
                </a:cubicBezTo>
                <a:cubicBezTo>
                  <a:pt x="35572" y="10168"/>
                  <a:pt x="32705" y="11049"/>
                  <a:pt x="30422" y="12904"/>
                </a:cubicBezTo>
                <a:cubicBezTo>
                  <a:pt x="30022" y="12971"/>
                  <a:pt x="29588" y="13004"/>
                  <a:pt x="29221" y="13038"/>
                </a:cubicBezTo>
                <a:cubicBezTo>
                  <a:pt x="21983" y="14072"/>
                  <a:pt x="15478" y="18541"/>
                  <a:pt x="12243" y="25213"/>
                </a:cubicBezTo>
                <a:cubicBezTo>
                  <a:pt x="11209" y="27381"/>
                  <a:pt x="6172" y="29316"/>
                  <a:pt x="1" y="31050"/>
                </a:cubicBezTo>
                <a:lnTo>
                  <a:pt x="142569" y="31050"/>
                </a:lnTo>
                <a:cubicBezTo>
                  <a:pt x="139191" y="26246"/>
                  <a:pt x="132932" y="17381"/>
                  <a:pt x="128824" y="17381"/>
                </a:cubicBezTo>
                <a:cubicBezTo>
                  <a:pt x="128511" y="17381"/>
                  <a:pt x="128211" y="17432"/>
                  <a:pt x="127925" y="17541"/>
                </a:cubicBezTo>
                <a:cubicBezTo>
                  <a:pt x="127425" y="12304"/>
                  <a:pt x="123622" y="7400"/>
                  <a:pt x="118585" y="5699"/>
                </a:cubicBezTo>
                <a:cubicBezTo>
                  <a:pt x="117251" y="5249"/>
                  <a:pt x="115884" y="5040"/>
                  <a:pt x="114523" y="5040"/>
                </a:cubicBezTo>
                <a:cubicBezTo>
                  <a:pt x="109929" y="5040"/>
                  <a:pt x="105407" y="7426"/>
                  <a:pt x="102474" y="11003"/>
                </a:cubicBezTo>
                <a:cubicBezTo>
                  <a:pt x="100873" y="6333"/>
                  <a:pt x="97904" y="1896"/>
                  <a:pt x="92467" y="1796"/>
                </a:cubicBezTo>
                <a:cubicBezTo>
                  <a:pt x="92388" y="1794"/>
                  <a:pt x="92309" y="1793"/>
                  <a:pt x="92231" y="1793"/>
                </a:cubicBezTo>
                <a:cubicBezTo>
                  <a:pt x="86937" y="1793"/>
                  <a:pt x="82715" y="6196"/>
                  <a:pt x="79724" y="10469"/>
                </a:cubicBezTo>
                <a:cubicBezTo>
                  <a:pt x="77293" y="4390"/>
                  <a:pt x="71012" y="1"/>
                  <a:pt x="6438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" name="Google Shape;28;p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9" name="Google Shape;29;p4"/>
          <p:cNvSpPr txBox="1">
            <a:spLocks noGrp="1"/>
          </p:cNvSpPr>
          <p:nvPr>
            <p:ph type="body" idx="1"/>
          </p:nvPr>
        </p:nvSpPr>
        <p:spPr>
          <a:xfrm>
            <a:off x="960000" y="1621001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●"/>
              <a:defRPr sz="1600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9pPr>
          </a:lstStyle>
          <a:p>
            <a:endParaRPr/>
          </a:p>
        </p:txBody>
      </p:sp>
      <p:grpSp>
        <p:nvGrpSpPr>
          <p:cNvPr id="30" name="Google Shape;30;p4"/>
          <p:cNvGrpSpPr/>
          <p:nvPr/>
        </p:nvGrpSpPr>
        <p:grpSpPr>
          <a:xfrm>
            <a:off x="-341450" y="3185515"/>
            <a:ext cx="1495617" cy="3694853"/>
            <a:chOff x="-332288" y="2389136"/>
            <a:chExt cx="1121713" cy="2771140"/>
          </a:xfrm>
        </p:grpSpPr>
        <p:sp>
          <p:nvSpPr>
            <p:cNvPr id="31" name="Google Shape;31;p4"/>
            <p:cNvSpPr/>
            <p:nvPr/>
          </p:nvSpPr>
          <p:spPr>
            <a:xfrm flipH="1">
              <a:off x="-332288" y="2389136"/>
              <a:ext cx="1121713" cy="2754354"/>
            </a:xfrm>
            <a:custGeom>
              <a:avLst/>
              <a:gdLst/>
              <a:ahLst/>
              <a:cxnLst/>
              <a:rect l="l" t="t" r="r" b="b"/>
              <a:pathLst>
                <a:path w="47235" h="115985" extrusionOk="0">
                  <a:moveTo>
                    <a:pt x="47235" y="1"/>
                  </a:moveTo>
                  <a:cubicBezTo>
                    <a:pt x="45667" y="1168"/>
                    <a:pt x="44199" y="2570"/>
                    <a:pt x="42932" y="4037"/>
                  </a:cubicBezTo>
                  <a:cubicBezTo>
                    <a:pt x="39596" y="7907"/>
                    <a:pt x="36594" y="12210"/>
                    <a:pt x="33825" y="16513"/>
                  </a:cubicBezTo>
                  <a:cubicBezTo>
                    <a:pt x="22317" y="34292"/>
                    <a:pt x="15178" y="54774"/>
                    <a:pt x="12810" y="75822"/>
                  </a:cubicBezTo>
                  <a:lnTo>
                    <a:pt x="9174" y="74554"/>
                  </a:lnTo>
                  <a:cubicBezTo>
                    <a:pt x="8810" y="74422"/>
                    <a:pt x="8423" y="74360"/>
                    <a:pt x="8030" y="74360"/>
                  </a:cubicBezTo>
                  <a:cubicBezTo>
                    <a:pt x="6154" y="74360"/>
                    <a:pt x="4140" y="75770"/>
                    <a:pt x="3837" y="77590"/>
                  </a:cubicBezTo>
                  <a:cubicBezTo>
                    <a:pt x="1635" y="89832"/>
                    <a:pt x="1" y="102574"/>
                    <a:pt x="201" y="115017"/>
                  </a:cubicBezTo>
                  <a:lnTo>
                    <a:pt x="201" y="115984"/>
                  </a:lnTo>
                  <a:lnTo>
                    <a:pt x="47235" y="115984"/>
                  </a:lnTo>
                  <a:lnTo>
                    <a:pt x="4723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" name="Google Shape;32;p4"/>
            <p:cNvGrpSpPr/>
            <p:nvPr/>
          </p:nvGrpSpPr>
          <p:grpSpPr>
            <a:xfrm flipH="1">
              <a:off x="-4745" y="3710535"/>
              <a:ext cx="533977" cy="1449741"/>
              <a:chOff x="5596273" y="3230446"/>
              <a:chExt cx="887447" cy="2409409"/>
            </a:xfrm>
          </p:grpSpPr>
          <p:sp>
            <p:nvSpPr>
              <p:cNvPr id="33" name="Google Shape;33;p4"/>
              <p:cNvSpPr/>
              <p:nvPr/>
            </p:nvSpPr>
            <p:spPr>
              <a:xfrm rot="509636">
                <a:off x="6061474" y="3324601"/>
                <a:ext cx="253092" cy="2309226"/>
              </a:xfrm>
              <a:custGeom>
                <a:avLst/>
                <a:gdLst/>
                <a:ahLst/>
                <a:cxnLst/>
                <a:rect l="l" t="t" r="r" b="b"/>
                <a:pathLst>
                  <a:path w="10124" h="92372" extrusionOk="0">
                    <a:moveTo>
                      <a:pt x="9664" y="1"/>
                    </a:moveTo>
                    <a:cubicBezTo>
                      <a:pt x="9646" y="1"/>
                      <a:pt x="9627" y="2"/>
                      <a:pt x="9608" y="6"/>
                    </a:cubicBezTo>
                    <a:cubicBezTo>
                      <a:pt x="5605" y="873"/>
                      <a:pt x="2970" y="4209"/>
                      <a:pt x="2102" y="8078"/>
                    </a:cubicBezTo>
                    <a:cubicBezTo>
                      <a:pt x="1502" y="10580"/>
                      <a:pt x="1602" y="13249"/>
                      <a:pt x="1435" y="15817"/>
                    </a:cubicBezTo>
                    <a:cubicBezTo>
                      <a:pt x="1235" y="19286"/>
                      <a:pt x="1002" y="22722"/>
                      <a:pt x="902" y="26191"/>
                    </a:cubicBezTo>
                    <a:cubicBezTo>
                      <a:pt x="301" y="40168"/>
                      <a:pt x="268" y="54078"/>
                      <a:pt x="234" y="68054"/>
                    </a:cubicBezTo>
                    <a:cubicBezTo>
                      <a:pt x="168" y="76060"/>
                      <a:pt x="134" y="84066"/>
                      <a:pt x="1" y="92072"/>
                    </a:cubicBezTo>
                    <a:cubicBezTo>
                      <a:pt x="1" y="92272"/>
                      <a:pt x="159" y="92372"/>
                      <a:pt x="318" y="92372"/>
                    </a:cubicBezTo>
                    <a:cubicBezTo>
                      <a:pt x="476" y="92372"/>
                      <a:pt x="635" y="92272"/>
                      <a:pt x="635" y="92072"/>
                    </a:cubicBezTo>
                    <a:cubicBezTo>
                      <a:pt x="968" y="75526"/>
                      <a:pt x="768" y="58915"/>
                      <a:pt x="1068" y="42369"/>
                    </a:cubicBezTo>
                    <a:cubicBezTo>
                      <a:pt x="1168" y="34063"/>
                      <a:pt x="1469" y="25758"/>
                      <a:pt x="1969" y="17485"/>
                    </a:cubicBezTo>
                    <a:cubicBezTo>
                      <a:pt x="2336" y="11214"/>
                      <a:pt x="1969" y="2341"/>
                      <a:pt x="9808" y="640"/>
                    </a:cubicBezTo>
                    <a:cubicBezTo>
                      <a:pt x="10124" y="545"/>
                      <a:pt x="9991" y="1"/>
                      <a:pt x="966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" name="Google Shape;34;p4"/>
              <p:cNvSpPr/>
              <p:nvPr/>
            </p:nvSpPr>
            <p:spPr>
              <a:xfrm rot="509636">
                <a:off x="5768710" y="3230282"/>
                <a:ext cx="172120" cy="2347675"/>
              </a:xfrm>
              <a:custGeom>
                <a:avLst/>
                <a:gdLst/>
                <a:ahLst/>
                <a:cxnLst/>
                <a:rect l="l" t="t" r="r" b="b"/>
                <a:pathLst>
                  <a:path w="6885" h="93910" extrusionOk="0">
                    <a:moveTo>
                      <a:pt x="6395" y="0"/>
                    </a:moveTo>
                    <a:cubicBezTo>
                      <a:pt x="6345" y="0"/>
                      <a:pt x="6292" y="13"/>
                      <a:pt x="6238" y="42"/>
                    </a:cubicBezTo>
                    <a:cubicBezTo>
                      <a:pt x="2435" y="1643"/>
                      <a:pt x="1235" y="5713"/>
                      <a:pt x="834" y="9549"/>
                    </a:cubicBezTo>
                    <a:cubicBezTo>
                      <a:pt x="234" y="15820"/>
                      <a:pt x="667" y="22258"/>
                      <a:pt x="834" y="28563"/>
                    </a:cubicBezTo>
                    <a:cubicBezTo>
                      <a:pt x="1168" y="42439"/>
                      <a:pt x="1568" y="56282"/>
                      <a:pt x="2302" y="70126"/>
                    </a:cubicBezTo>
                    <a:cubicBezTo>
                      <a:pt x="2736" y="77965"/>
                      <a:pt x="3236" y="85770"/>
                      <a:pt x="3770" y="93609"/>
                    </a:cubicBezTo>
                    <a:cubicBezTo>
                      <a:pt x="3786" y="93809"/>
                      <a:pt x="3953" y="93909"/>
                      <a:pt x="4112" y="93909"/>
                    </a:cubicBezTo>
                    <a:cubicBezTo>
                      <a:pt x="4270" y="93909"/>
                      <a:pt x="4420" y="93809"/>
                      <a:pt x="4403" y="93609"/>
                    </a:cubicBezTo>
                    <a:cubicBezTo>
                      <a:pt x="3169" y="76997"/>
                      <a:pt x="2302" y="60419"/>
                      <a:pt x="1835" y="43773"/>
                    </a:cubicBezTo>
                    <a:cubicBezTo>
                      <a:pt x="1601" y="35634"/>
                      <a:pt x="1401" y="27462"/>
                      <a:pt x="1268" y="19323"/>
                    </a:cubicBezTo>
                    <a:cubicBezTo>
                      <a:pt x="1168" y="13652"/>
                      <a:pt x="0" y="3378"/>
                      <a:pt x="6572" y="609"/>
                    </a:cubicBezTo>
                    <a:cubicBezTo>
                      <a:pt x="6885" y="438"/>
                      <a:pt x="6688" y="0"/>
                      <a:pt x="639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5" name="Google Shape;35;p4"/>
          <p:cNvGrpSpPr/>
          <p:nvPr/>
        </p:nvGrpSpPr>
        <p:grpSpPr>
          <a:xfrm>
            <a:off x="1" y="6044633"/>
            <a:ext cx="1084167" cy="629600"/>
            <a:chOff x="5694225" y="4997175"/>
            <a:chExt cx="813125" cy="472200"/>
          </a:xfrm>
        </p:grpSpPr>
        <p:sp>
          <p:nvSpPr>
            <p:cNvPr id="36" name="Google Shape;36;p4"/>
            <p:cNvSpPr/>
            <p:nvPr/>
          </p:nvSpPr>
          <p:spPr>
            <a:xfrm>
              <a:off x="5767625" y="4997175"/>
              <a:ext cx="739725" cy="472200"/>
            </a:xfrm>
            <a:custGeom>
              <a:avLst/>
              <a:gdLst/>
              <a:ahLst/>
              <a:cxnLst/>
              <a:rect l="l" t="t" r="r" b="b"/>
              <a:pathLst>
                <a:path w="29589" h="18888" extrusionOk="0">
                  <a:moveTo>
                    <a:pt x="25830" y="1"/>
                  </a:moveTo>
                  <a:cubicBezTo>
                    <a:pt x="25725" y="1"/>
                    <a:pt x="25620" y="24"/>
                    <a:pt x="25519" y="74"/>
                  </a:cubicBezTo>
                  <a:cubicBezTo>
                    <a:pt x="22883" y="1275"/>
                    <a:pt x="21249" y="3477"/>
                    <a:pt x="20182" y="5979"/>
                  </a:cubicBezTo>
                  <a:cubicBezTo>
                    <a:pt x="19915" y="4044"/>
                    <a:pt x="19214" y="2409"/>
                    <a:pt x="17380" y="2109"/>
                  </a:cubicBezTo>
                  <a:cubicBezTo>
                    <a:pt x="17255" y="2091"/>
                    <a:pt x="17132" y="2083"/>
                    <a:pt x="17013" y="2083"/>
                  </a:cubicBezTo>
                  <a:cubicBezTo>
                    <a:pt x="16017" y="2083"/>
                    <a:pt x="15221" y="2687"/>
                    <a:pt x="14744" y="3610"/>
                  </a:cubicBezTo>
                  <a:cubicBezTo>
                    <a:pt x="14344" y="4444"/>
                    <a:pt x="14044" y="5411"/>
                    <a:pt x="13777" y="6379"/>
                  </a:cubicBezTo>
                  <a:cubicBezTo>
                    <a:pt x="13084" y="3667"/>
                    <a:pt x="11710" y="1118"/>
                    <a:pt x="9238" y="1118"/>
                  </a:cubicBezTo>
                  <a:cubicBezTo>
                    <a:pt x="8974" y="1118"/>
                    <a:pt x="8697" y="1147"/>
                    <a:pt x="8406" y="1208"/>
                  </a:cubicBezTo>
                  <a:cubicBezTo>
                    <a:pt x="4570" y="1976"/>
                    <a:pt x="5838" y="7947"/>
                    <a:pt x="7106" y="11316"/>
                  </a:cubicBezTo>
                  <a:cubicBezTo>
                    <a:pt x="5371" y="10248"/>
                    <a:pt x="4570" y="7546"/>
                    <a:pt x="2402" y="7113"/>
                  </a:cubicBezTo>
                  <a:cubicBezTo>
                    <a:pt x="2252" y="7085"/>
                    <a:pt x="2110" y="7072"/>
                    <a:pt x="1977" y="7072"/>
                  </a:cubicBezTo>
                  <a:cubicBezTo>
                    <a:pt x="478" y="7072"/>
                    <a:pt x="0" y="8706"/>
                    <a:pt x="0" y="10115"/>
                  </a:cubicBezTo>
                  <a:cubicBezTo>
                    <a:pt x="67" y="14051"/>
                    <a:pt x="3203" y="17287"/>
                    <a:pt x="6872" y="17820"/>
                  </a:cubicBezTo>
                  <a:cubicBezTo>
                    <a:pt x="7005" y="18421"/>
                    <a:pt x="7506" y="18888"/>
                    <a:pt x="8340" y="18888"/>
                  </a:cubicBezTo>
                  <a:cubicBezTo>
                    <a:pt x="13577" y="18721"/>
                    <a:pt x="18781" y="18621"/>
                    <a:pt x="24051" y="18421"/>
                  </a:cubicBezTo>
                  <a:cubicBezTo>
                    <a:pt x="24418" y="18421"/>
                    <a:pt x="24751" y="18087"/>
                    <a:pt x="24885" y="17754"/>
                  </a:cubicBezTo>
                  <a:cubicBezTo>
                    <a:pt x="27320" y="12316"/>
                    <a:pt x="29588" y="6112"/>
                    <a:pt x="26586" y="475"/>
                  </a:cubicBezTo>
                  <a:cubicBezTo>
                    <a:pt x="26437" y="200"/>
                    <a:pt x="26138" y="1"/>
                    <a:pt x="25830" y="1"/>
                  </a:cubicBezTo>
                  <a:close/>
                </a:path>
              </a:pathLst>
            </a:custGeom>
            <a:solidFill>
              <a:srgbClr val="829E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4"/>
            <p:cNvSpPr/>
            <p:nvPr/>
          </p:nvSpPr>
          <p:spPr>
            <a:xfrm>
              <a:off x="6221275" y="5334075"/>
              <a:ext cx="68400" cy="70100"/>
            </a:xfrm>
            <a:custGeom>
              <a:avLst/>
              <a:gdLst/>
              <a:ahLst/>
              <a:cxnLst/>
              <a:rect l="l" t="t" r="r" b="b"/>
              <a:pathLst>
                <a:path w="2736" h="2804" extrusionOk="0">
                  <a:moveTo>
                    <a:pt x="1420" y="0"/>
                  </a:moveTo>
                  <a:cubicBezTo>
                    <a:pt x="1381" y="0"/>
                    <a:pt x="1341" y="3"/>
                    <a:pt x="1302" y="8"/>
                  </a:cubicBezTo>
                  <a:cubicBezTo>
                    <a:pt x="1" y="141"/>
                    <a:pt x="134" y="1943"/>
                    <a:pt x="568" y="2777"/>
                  </a:cubicBezTo>
                  <a:cubicBezTo>
                    <a:pt x="577" y="2795"/>
                    <a:pt x="594" y="2803"/>
                    <a:pt x="614" y="2803"/>
                  </a:cubicBezTo>
                  <a:cubicBezTo>
                    <a:pt x="665" y="2803"/>
                    <a:pt x="735" y="2749"/>
                    <a:pt x="735" y="2677"/>
                  </a:cubicBezTo>
                  <a:cubicBezTo>
                    <a:pt x="668" y="2243"/>
                    <a:pt x="434" y="1809"/>
                    <a:pt x="468" y="1342"/>
                  </a:cubicBezTo>
                  <a:cubicBezTo>
                    <a:pt x="530" y="846"/>
                    <a:pt x="822" y="264"/>
                    <a:pt x="1344" y="264"/>
                  </a:cubicBezTo>
                  <a:cubicBezTo>
                    <a:pt x="1384" y="264"/>
                    <a:pt x="1426" y="268"/>
                    <a:pt x="1468" y="275"/>
                  </a:cubicBezTo>
                  <a:cubicBezTo>
                    <a:pt x="2536" y="442"/>
                    <a:pt x="2302" y="1809"/>
                    <a:pt x="2236" y="2510"/>
                  </a:cubicBezTo>
                  <a:cubicBezTo>
                    <a:pt x="2236" y="2591"/>
                    <a:pt x="2297" y="2635"/>
                    <a:pt x="2352" y="2635"/>
                  </a:cubicBezTo>
                  <a:cubicBezTo>
                    <a:pt x="2389" y="2635"/>
                    <a:pt x="2423" y="2616"/>
                    <a:pt x="2436" y="2576"/>
                  </a:cubicBezTo>
                  <a:cubicBezTo>
                    <a:pt x="2603" y="1976"/>
                    <a:pt x="2736" y="1275"/>
                    <a:pt x="2436" y="742"/>
                  </a:cubicBezTo>
                  <a:cubicBezTo>
                    <a:pt x="2252" y="343"/>
                    <a:pt x="1870" y="0"/>
                    <a:pt x="1420" y="0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4"/>
            <p:cNvSpPr/>
            <p:nvPr/>
          </p:nvSpPr>
          <p:spPr>
            <a:xfrm>
              <a:off x="6057000" y="5340525"/>
              <a:ext cx="111775" cy="103850"/>
            </a:xfrm>
            <a:custGeom>
              <a:avLst/>
              <a:gdLst/>
              <a:ahLst/>
              <a:cxnLst/>
              <a:rect l="l" t="t" r="r" b="b"/>
              <a:pathLst>
                <a:path w="4471" h="4154" extrusionOk="0">
                  <a:moveTo>
                    <a:pt x="2595" y="0"/>
                  </a:moveTo>
                  <a:cubicBezTo>
                    <a:pt x="2067" y="0"/>
                    <a:pt x="1568" y="217"/>
                    <a:pt x="1168" y="617"/>
                  </a:cubicBezTo>
                  <a:cubicBezTo>
                    <a:pt x="301" y="1551"/>
                    <a:pt x="0" y="3920"/>
                    <a:pt x="1668" y="4153"/>
                  </a:cubicBezTo>
                  <a:cubicBezTo>
                    <a:pt x="634" y="3586"/>
                    <a:pt x="668" y="2052"/>
                    <a:pt x="1268" y="1184"/>
                  </a:cubicBezTo>
                  <a:cubicBezTo>
                    <a:pt x="1615" y="657"/>
                    <a:pt x="2095" y="413"/>
                    <a:pt x="2553" y="413"/>
                  </a:cubicBezTo>
                  <a:cubicBezTo>
                    <a:pt x="3197" y="413"/>
                    <a:pt x="3800" y="894"/>
                    <a:pt x="3937" y="1751"/>
                  </a:cubicBezTo>
                  <a:cubicBezTo>
                    <a:pt x="3953" y="1835"/>
                    <a:pt x="4020" y="1876"/>
                    <a:pt x="4091" y="1876"/>
                  </a:cubicBezTo>
                  <a:cubicBezTo>
                    <a:pt x="4162" y="1876"/>
                    <a:pt x="4237" y="1835"/>
                    <a:pt x="4270" y="1751"/>
                  </a:cubicBezTo>
                  <a:cubicBezTo>
                    <a:pt x="4470" y="1051"/>
                    <a:pt x="3937" y="384"/>
                    <a:pt x="3269" y="117"/>
                  </a:cubicBezTo>
                  <a:cubicBezTo>
                    <a:pt x="3043" y="38"/>
                    <a:pt x="2817" y="0"/>
                    <a:pt x="2595" y="0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4"/>
            <p:cNvSpPr/>
            <p:nvPr/>
          </p:nvSpPr>
          <p:spPr>
            <a:xfrm>
              <a:off x="5791800" y="5231800"/>
              <a:ext cx="44225" cy="98725"/>
            </a:xfrm>
            <a:custGeom>
              <a:avLst/>
              <a:gdLst/>
              <a:ahLst/>
              <a:cxnLst/>
              <a:rect l="l" t="t" r="r" b="b"/>
              <a:pathLst>
                <a:path w="1769" h="3949" extrusionOk="0">
                  <a:moveTo>
                    <a:pt x="731" y="0"/>
                  </a:moveTo>
                  <a:cubicBezTo>
                    <a:pt x="362" y="0"/>
                    <a:pt x="152" y="544"/>
                    <a:pt x="101" y="930"/>
                  </a:cubicBezTo>
                  <a:cubicBezTo>
                    <a:pt x="34" y="1630"/>
                    <a:pt x="1" y="2931"/>
                    <a:pt x="534" y="3532"/>
                  </a:cubicBezTo>
                  <a:cubicBezTo>
                    <a:pt x="501" y="3565"/>
                    <a:pt x="434" y="3599"/>
                    <a:pt x="434" y="3699"/>
                  </a:cubicBezTo>
                  <a:cubicBezTo>
                    <a:pt x="434" y="3732"/>
                    <a:pt x="434" y="3732"/>
                    <a:pt x="501" y="3765"/>
                  </a:cubicBezTo>
                  <a:cubicBezTo>
                    <a:pt x="534" y="3865"/>
                    <a:pt x="568" y="3932"/>
                    <a:pt x="668" y="3932"/>
                  </a:cubicBezTo>
                  <a:cubicBezTo>
                    <a:pt x="718" y="3943"/>
                    <a:pt x="766" y="3948"/>
                    <a:pt x="811" y="3948"/>
                  </a:cubicBezTo>
                  <a:cubicBezTo>
                    <a:pt x="1453" y="3948"/>
                    <a:pt x="1575" y="2899"/>
                    <a:pt x="1669" y="2431"/>
                  </a:cubicBezTo>
                  <a:cubicBezTo>
                    <a:pt x="1769" y="1731"/>
                    <a:pt x="1735" y="663"/>
                    <a:pt x="1102" y="163"/>
                  </a:cubicBezTo>
                  <a:cubicBezTo>
                    <a:pt x="964" y="48"/>
                    <a:pt x="840" y="0"/>
                    <a:pt x="731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4"/>
            <p:cNvSpPr/>
            <p:nvPr/>
          </p:nvSpPr>
          <p:spPr>
            <a:xfrm>
              <a:off x="5816825" y="5271875"/>
              <a:ext cx="85525" cy="71275"/>
            </a:xfrm>
            <a:custGeom>
              <a:avLst/>
              <a:gdLst/>
              <a:ahLst/>
              <a:cxnLst/>
              <a:rect l="l" t="t" r="r" b="b"/>
              <a:pathLst>
                <a:path w="3421" h="2851" extrusionOk="0">
                  <a:moveTo>
                    <a:pt x="2940" y="1"/>
                  </a:moveTo>
                  <a:cubicBezTo>
                    <a:pt x="2698" y="1"/>
                    <a:pt x="2404" y="120"/>
                    <a:pt x="2169" y="261"/>
                  </a:cubicBezTo>
                  <a:cubicBezTo>
                    <a:pt x="1535" y="595"/>
                    <a:pt x="434" y="1295"/>
                    <a:pt x="267" y="2096"/>
                  </a:cubicBezTo>
                  <a:cubicBezTo>
                    <a:pt x="234" y="2096"/>
                    <a:pt x="167" y="2096"/>
                    <a:pt x="101" y="2129"/>
                  </a:cubicBezTo>
                  <a:cubicBezTo>
                    <a:pt x="101" y="2162"/>
                    <a:pt x="67" y="2162"/>
                    <a:pt x="67" y="2229"/>
                  </a:cubicBezTo>
                  <a:cubicBezTo>
                    <a:pt x="0" y="2296"/>
                    <a:pt x="0" y="2396"/>
                    <a:pt x="34" y="2463"/>
                  </a:cubicBezTo>
                  <a:cubicBezTo>
                    <a:pt x="147" y="2751"/>
                    <a:pt x="363" y="2851"/>
                    <a:pt x="616" y="2851"/>
                  </a:cubicBezTo>
                  <a:cubicBezTo>
                    <a:pt x="1036" y="2851"/>
                    <a:pt x="1556" y="2575"/>
                    <a:pt x="1869" y="2429"/>
                  </a:cubicBezTo>
                  <a:cubicBezTo>
                    <a:pt x="2502" y="2062"/>
                    <a:pt x="3370" y="1395"/>
                    <a:pt x="3403" y="595"/>
                  </a:cubicBezTo>
                  <a:cubicBezTo>
                    <a:pt x="3421" y="152"/>
                    <a:pt x="3213" y="1"/>
                    <a:pt x="2940" y="1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4"/>
            <p:cNvSpPr/>
            <p:nvPr/>
          </p:nvSpPr>
          <p:spPr>
            <a:xfrm>
              <a:off x="5810975" y="5337600"/>
              <a:ext cx="115125" cy="51050"/>
            </a:xfrm>
            <a:custGeom>
              <a:avLst/>
              <a:gdLst/>
              <a:ahLst/>
              <a:cxnLst/>
              <a:rect l="l" t="t" r="r" b="b"/>
              <a:pathLst>
                <a:path w="4605" h="2042" extrusionOk="0">
                  <a:moveTo>
                    <a:pt x="668" y="0"/>
                  </a:moveTo>
                  <a:cubicBezTo>
                    <a:pt x="568" y="0"/>
                    <a:pt x="501" y="34"/>
                    <a:pt x="435" y="134"/>
                  </a:cubicBezTo>
                  <a:cubicBezTo>
                    <a:pt x="1" y="801"/>
                    <a:pt x="1068" y="1335"/>
                    <a:pt x="1502" y="1601"/>
                  </a:cubicBezTo>
                  <a:cubicBezTo>
                    <a:pt x="1942" y="1821"/>
                    <a:pt x="2556" y="2041"/>
                    <a:pt x="3114" y="2041"/>
                  </a:cubicBezTo>
                  <a:cubicBezTo>
                    <a:pt x="3403" y="2041"/>
                    <a:pt x="3677" y="1983"/>
                    <a:pt x="3904" y="1835"/>
                  </a:cubicBezTo>
                  <a:cubicBezTo>
                    <a:pt x="4604" y="1435"/>
                    <a:pt x="3971" y="834"/>
                    <a:pt x="3470" y="634"/>
                  </a:cubicBezTo>
                  <a:cubicBezTo>
                    <a:pt x="2974" y="399"/>
                    <a:pt x="2130" y="41"/>
                    <a:pt x="1435" y="41"/>
                  </a:cubicBezTo>
                  <a:cubicBezTo>
                    <a:pt x="1242" y="41"/>
                    <a:pt x="1061" y="69"/>
                    <a:pt x="902" y="134"/>
                  </a:cubicBezTo>
                  <a:cubicBezTo>
                    <a:pt x="902" y="100"/>
                    <a:pt x="802" y="0"/>
                    <a:pt x="768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4"/>
            <p:cNvSpPr/>
            <p:nvPr/>
          </p:nvSpPr>
          <p:spPr>
            <a:xfrm>
              <a:off x="5800150" y="5349275"/>
              <a:ext cx="53825" cy="97000"/>
            </a:xfrm>
            <a:custGeom>
              <a:avLst/>
              <a:gdLst/>
              <a:ahLst/>
              <a:cxnLst/>
              <a:rect l="l" t="t" r="r" b="b"/>
              <a:pathLst>
                <a:path w="2153" h="3880" extrusionOk="0">
                  <a:moveTo>
                    <a:pt x="768" y="0"/>
                  </a:moveTo>
                  <a:cubicBezTo>
                    <a:pt x="0" y="34"/>
                    <a:pt x="167" y="1201"/>
                    <a:pt x="234" y="1702"/>
                  </a:cubicBezTo>
                  <a:cubicBezTo>
                    <a:pt x="234" y="2402"/>
                    <a:pt x="567" y="3470"/>
                    <a:pt x="1335" y="3803"/>
                  </a:cubicBezTo>
                  <a:cubicBezTo>
                    <a:pt x="1451" y="3856"/>
                    <a:pt x="1551" y="3879"/>
                    <a:pt x="1637" y="3879"/>
                  </a:cubicBezTo>
                  <a:cubicBezTo>
                    <a:pt x="2095" y="3879"/>
                    <a:pt x="2153" y="3213"/>
                    <a:pt x="2068" y="2736"/>
                  </a:cubicBezTo>
                  <a:cubicBezTo>
                    <a:pt x="1935" y="2035"/>
                    <a:pt x="1668" y="801"/>
                    <a:pt x="1001" y="367"/>
                  </a:cubicBezTo>
                  <a:cubicBezTo>
                    <a:pt x="1034" y="334"/>
                    <a:pt x="1034" y="234"/>
                    <a:pt x="1034" y="200"/>
                  </a:cubicBezTo>
                  <a:cubicBezTo>
                    <a:pt x="1034" y="167"/>
                    <a:pt x="1001" y="167"/>
                    <a:pt x="1001" y="134"/>
                  </a:cubicBezTo>
                  <a:cubicBezTo>
                    <a:pt x="934" y="34"/>
                    <a:pt x="868" y="0"/>
                    <a:pt x="768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4"/>
            <p:cNvSpPr/>
            <p:nvPr/>
          </p:nvSpPr>
          <p:spPr>
            <a:xfrm>
              <a:off x="5735100" y="5344200"/>
              <a:ext cx="75075" cy="83950"/>
            </a:xfrm>
            <a:custGeom>
              <a:avLst/>
              <a:gdLst/>
              <a:ahLst/>
              <a:cxnLst/>
              <a:rect l="l" t="t" r="r" b="b"/>
              <a:pathLst>
                <a:path w="3003" h="3358" extrusionOk="0">
                  <a:moveTo>
                    <a:pt x="2477" y="0"/>
                  </a:moveTo>
                  <a:cubicBezTo>
                    <a:pt x="2018" y="0"/>
                    <a:pt x="1486" y="502"/>
                    <a:pt x="1168" y="770"/>
                  </a:cubicBezTo>
                  <a:cubicBezTo>
                    <a:pt x="668" y="1237"/>
                    <a:pt x="0" y="2105"/>
                    <a:pt x="167" y="2905"/>
                  </a:cubicBezTo>
                  <a:cubicBezTo>
                    <a:pt x="237" y="3238"/>
                    <a:pt x="409" y="3357"/>
                    <a:pt x="614" y="3357"/>
                  </a:cubicBezTo>
                  <a:cubicBezTo>
                    <a:pt x="902" y="3357"/>
                    <a:pt x="1254" y="3120"/>
                    <a:pt x="1468" y="2905"/>
                  </a:cubicBezTo>
                  <a:cubicBezTo>
                    <a:pt x="1969" y="2405"/>
                    <a:pt x="2802" y="1438"/>
                    <a:pt x="2802" y="670"/>
                  </a:cubicBezTo>
                  <a:cubicBezTo>
                    <a:pt x="2836" y="670"/>
                    <a:pt x="2936" y="604"/>
                    <a:pt x="2936" y="570"/>
                  </a:cubicBezTo>
                  <a:cubicBezTo>
                    <a:pt x="2936" y="537"/>
                    <a:pt x="2969" y="537"/>
                    <a:pt x="2969" y="504"/>
                  </a:cubicBezTo>
                  <a:cubicBezTo>
                    <a:pt x="3003" y="403"/>
                    <a:pt x="3003" y="337"/>
                    <a:pt x="2936" y="237"/>
                  </a:cubicBezTo>
                  <a:cubicBezTo>
                    <a:pt x="2802" y="67"/>
                    <a:pt x="2644" y="0"/>
                    <a:pt x="2477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4"/>
            <p:cNvSpPr/>
            <p:nvPr/>
          </p:nvSpPr>
          <p:spPr>
            <a:xfrm>
              <a:off x="5694225" y="5313250"/>
              <a:ext cx="113450" cy="40850"/>
            </a:xfrm>
            <a:custGeom>
              <a:avLst/>
              <a:gdLst/>
              <a:ahLst/>
              <a:cxnLst/>
              <a:rect l="l" t="t" r="r" b="b"/>
              <a:pathLst>
                <a:path w="4538" h="1634" extrusionOk="0">
                  <a:moveTo>
                    <a:pt x="1986" y="0"/>
                  </a:moveTo>
                  <a:cubicBezTo>
                    <a:pt x="1441" y="0"/>
                    <a:pt x="901" y="121"/>
                    <a:pt x="568" y="474"/>
                  </a:cubicBezTo>
                  <a:cubicBezTo>
                    <a:pt x="1" y="1108"/>
                    <a:pt x="768" y="1441"/>
                    <a:pt x="1302" y="1508"/>
                  </a:cubicBezTo>
                  <a:cubicBezTo>
                    <a:pt x="1632" y="1571"/>
                    <a:pt x="2096" y="1634"/>
                    <a:pt x="2557" y="1634"/>
                  </a:cubicBezTo>
                  <a:cubicBezTo>
                    <a:pt x="3073" y="1634"/>
                    <a:pt x="3586" y="1555"/>
                    <a:pt x="3904" y="1308"/>
                  </a:cubicBezTo>
                  <a:cubicBezTo>
                    <a:pt x="3937" y="1341"/>
                    <a:pt x="3970" y="1408"/>
                    <a:pt x="4037" y="1408"/>
                  </a:cubicBezTo>
                  <a:lnTo>
                    <a:pt x="4137" y="1408"/>
                  </a:lnTo>
                  <a:cubicBezTo>
                    <a:pt x="4204" y="1341"/>
                    <a:pt x="4304" y="1308"/>
                    <a:pt x="4337" y="1241"/>
                  </a:cubicBezTo>
                  <a:cubicBezTo>
                    <a:pt x="4538" y="474"/>
                    <a:pt x="3437" y="240"/>
                    <a:pt x="2936" y="107"/>
                  </a:cubicBezTo>
                  <a:cubicBezTo>
                    <a:pt x="2647" y="44"/>
                    <a:pt x="2316" y="0"/>
                    <a:pt x="1986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4"/>
            <p:cNvSpPr/>
            <p:nvPr/>
          </p:nvSpPr>
          <p:spPr>
            <a:xfrm>
              <a:off x="5725925" y="5258275"/>
              <a:ext cx="92600" cy="79125"/>
            </a:xfrm>
            <a:custGeom>
              <a:avLst/>
              <a:gdLst/>
              <a:ahLst/>
              <a:cxnLst/>
              <a:rect l="l" t="t" r="r" b="b"/>
              <a:pathLst>
                <a:path w="3704" h="3165" extrusionOk="0">
                  <a:moveTo>
                    <a:pt x="925" y="0"/>
                  </a:moveTo>
                  <a:cubicBezTo>
                    <a:pt x="895" y="0"/>
                    <a:pt x="865" y="2"/>
                    <a:pt x="834" y="4"/>
                  </a:cubicBezTo>
                  <a:cubicBezTo>
                    <a:pt x="1" y="38"/>
                    <a:pt x="334" y="838"/>
                    <a:pt x="634" y="1305"/>
                  </a:cubicBezTo>
                  <a:cubicBezTo>
                    <a:pt x="1035" y="1839"/>
                    <a:pt x="1902" y="2840"/>
                    <a:pt x="2669" y="2940"/>
                  </a:cubicBezTo>
                  <a:cubicBezTo>
                    <a:pt x="2669" y="2973"/>
                    <a:pt x="2669" y="3040"/>
                    <a:pt x="2702" y="3107"/>
                  </a:cubicBezTo>
                  <a:cubicBezTo>
                    <a:pt x="2736" y="3107"/>
                    <a:pt x="2736" y="3140"/>
                    <a:pt x="2803" y="3140"/>
                  </a:cubicBezTo>
                  <a:cubicBezTo>
                    <a:pt x="2836" y="3157"/>
                    <a:pt x="2878" y="3165"/>
                    <a:pt x="2919" y="3165"/>
                  </a:cubicBezTo>
                  <a:cubicBezTo>
                    <a:pt x="2961" y="3165"/>
                    <a:pt x="3003" y="3157"/>
                    <a:pt x="3036" y="3140"/>
                  </a:cubicBezTo>
                  <a:cubicBezTo>
                    <a:pt x="3703" y="2706"/>
                    <a:pt x="3036" y="1772"/>
                    <a:pt x="2736" y="1339"/>
                  </a:cubicBezTo>
                  <a:cubicBezTo>
                    <a:pt x="2384" y="731"/>
                    <a:pt x="1633" y="0"/>
                    <a:pt x="925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4"/>
            <p:cNvSpPr/>
            <p:nvPr/>
          </p:nvSpPr>
          <p:spPr>
            <a:xfrm>
              <a:off x="5790150" y="5317575"/>
              <a:ext cx="44200" cy="45075"/>
            </a:xfrm>
            <a:custGeom>
              <a:avLst/>
              <a:gdLst/>
              <a:ahLst/>
              <a:cxnLst/>
              <a:rect l="l" t="t" r="r" b="b"/>
              <a:pathLst>
                <a:path w="1768" h="1803" extrusionOk="0">
                  <a:moveTo>
                    <a:pt x="967" y="1"/>
                  </a:moveTo>
                  <a:cubicBezTo>
                    <a:pt x="834" y="1"/>
                    <a:pt x="701" y="1"/>
                    <a:pt x="634" y="34"/>
                  </a:cubicBezTo>
                  <a:cubicBezTo>
                    <a:pt x="567" y="34"/>
                    <a:pt x="467" y="101"/>
                    <a:pt x="434" y="134"/>
                  </a:cubicBezTo>
                  <a:cubicBezTo>
                    <a:pt x="334" y="168"/>
                    <a:pt x="300" y="201"/>
                    <a:pt x="267" y="268"/>
                  </a:cubicBezTo>
                  <a:cubicBezTo>
                    <a:pt x="167" y="334"/>
                    <a:pt x="100" y="434"/>
                    <a:pt x="67" y="534"/>
                  </a:cubicBezTo>
                  <a:cubicBezTo>
                    <a:pt x="67" y="635"/>
                    <a:pt x="0" y="701"/>
                    <a:pt x="0" y="801"/>
                  </a:cubicBezTo>
                  <a:lnTo>
                    <a:pt x="0" y="1035"/>
                  </a:lnTo>
                  <a:cubicBezTo>
                    <a:pt x="67" y="1135"/>
                    <a:pt x="67" y="1202"/>
                    <a:pt x="100" y="1268"/>
                  </a:cubicBezTo>
                  <a:cubicBezTo>
                    <a:pt x="133" y="1402"/>
                    <a:pt x="200" y="1468"/>
                    <a:pt x="300" y="1535"/>
                  </a:cubicBezTo>
                  <a:cubicBezTo>
                    <a:pt x="334" y="1602"/>
                    <a:pt x="367" y="1635"/>
                    <a:pt x="467" y="1669"/>
                  </a:cubicBezTo>
                  <a:lnTo>
                    <a:pt x="567" y="1669"/>
                  </a:lnTo>
                  <a:cubicBezTo>
                    <a:pt x="600" y="1735"/>
                    <a:pt x="667" y="1735"/>
                    <a:pt x="767" y="1769"/>
                  </a:cubicBezTo>
                  <a:cubicBezTo>
                    <a:pt x="901" y="1802"/>
                    <a:pt x="967" y="1802"/>
                    <a:pt x="1101" y="1802"/>
                  </a:cubicBezTo>
                  <a:cubicBezTo>
                    <a:pt x="1168" y="1769"/>
                    <a:pt x="1234" y="1769"/>
                    <a:pt x="1301" y="1735"/>
                  </a:cubicBezTo>
                  <a:cubicBezTo>
                    <a:pt x="1434" y="1669"/>
                    <a:pt x="1568" y="1569"/>
                    <a:pt x="1635" y="1435"/>
                  </a:cubicBezTo>
                  <a:cubicBezTo>
                    <a:pt x="1668" y="1335"/>
                    <a:pt x="1735" y="1302"/>
                    <a:pt x="1768" y="1235"/>
                  </a:cubicBezTo>
                  <a:lnTo>
                    <a:pt x="1768" y="901"/>
                  </a:lnTo>
                  <a:cubicBezTo>
                    <a:pt x="1768" y="801"/>
                    <a:pt x="1768" y="735"/>
                    <a:pt x="1735" y="635"/>
                  </a:cubicBezTo>
                  <a:cubicBezTo>
                    <a:pt x="1735" y="568"/>
                    <a:pt x="1668" y="468"/>
                    <a:pt x="1635" y="434"/>
                  </a:cubicBezTo>
                  <a:cubicBezTo>
                    <a:pt x="1601" y="334"/>
                    <a:pt x="1501" y="201"/>
                    <a:pt x="1434" y="168"/>
                  </a:cubicBezTo>
                  <a:cubicBezTo>
                    <a:pt x="1334" y="134"/>
                    <a:pt x="1301" y="101"/>
                    <a:pt x="1234" y="34"/>
                  </a:cubicBezTo>
                  <a:cubicBezTo>
                    <a:pt x="1134" y="34"/>
                    <a:pt x="1067" y="1"/>
                    <a:pt x="967" y="1"/>
                  </a:cubicBezTo>
                  <a:close/>
                </a:path>
              </a:pathLst>
            </a:custGeom>
            <a:solidFill>
              <a:srgbClr val="FAA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7" name="Google Shape;47;p4"/>
          <p:cNvGrpSpPr/>
          <p:nvPr/>
        </p:nvGrpSpPr>
        <p:grpSpPr>
          <a:xfrm>
            <a:off x="164626" y="5701220"/>
            <a:ext cx="1000221" cy="660859"/>
            <a:chOff x="9645400" y="2326275"/>
            <a:chExt cx="2653575" cy="1753250"/>
          </a:xfrm>
        </p:grpSpPr>
        <p:sp>
          <p:nvSpPr>
            <p:cNvPr id="48" name="Google Shape;48;p4"/>
            <p:cNvSpPr/>
            <p:nvPr/>
          </p:nvSpPr>
          <p:spPr>
            <a:xfrm>
              <a:off x="12067125" y="2846650"/>
              <a:ext cx="231850" cy="231025"/>
            </a:xfrm>
            <a:custGeom>
              <a:avLst/>
              <a:gdLst/>
              <a:ahLst/>
              <a:cxnLst/>
              <a:rect l="l" t="t" r="r" b="b"/>
              <a:pathLst>
                <a:path w="9274" h="9241" extrusionOk="0">
                  <a:moveTo>
                    <a:pt x="0" y="0"/>
                  </a:moveTo>
                  <a:lnTo>
                    <a:pt x="334" y="9240"/>
                  </a:lnTo>
                  <a:lnTo>
                    <a:pt x="9274" y="53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3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4"/>
            <p:cNvSpPr/>
            <p:nvPr/>
          </p:nvSpPr>
          <p:spPr>
            <a:xfrm>
              <a:off x="11967875" y="2975175"/>
              <a:ext cx="331100" cy="21600"/>
            </a:xfrm>
            <a:custGeom>
              <a:avLst/>
              <a:gdLst/>
              <a:ahLst/>
              <a:cxnLst/>
              <a:rect l="l" t="t" r="r" b="b"/>
              <a:pathLst>
                <a:path w="13244" h="864" extrusionOk="0">
                  <a:moveTo>
                    <a:pt x="9529" y="0"/>
                  </a:moveTo>
                  <a:cubicBezTo>
                    <a:pt x="6388" y="0"/>
                    <a:pt x="3226" y="212"/>
                    <a:pt x="168" y="597"/>
                  </a:cubicBezTo>
                  <a:cubicBezTo>
                    <a:pt x="1" y="597"/>
                    <a:pt x="1" y="864"/>
                    <a:pt x="168" y="864"/>
                  </a:cubicBezTo>
                  <a:cubicBezTo>
                    <a:pt x="4504" y="630"/>
                    <a:pt x="8841" y="530"/>
                    <a:pt x="13144" y="297"/>
                  </a:cubicBezTo>
                  <a:cubicBezTo>
                    <a:pt x="13244" y="263"/>
                    <a:pt x="13244" y="96"/>
                    <a:pt x="13144" y="96"/>
                  </a:cubicBezTo>
                  <a:cubicBezTo>
                    <a:pt x="11947" y="31"/>
                    <a:pt x="10739" y="0"/>
                    <a:pt x="9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4"/>
            <p:cNvSpPr/>
            <p:nvPr/>
          </p:nvSpPr>
          <p:spPr>
            <a:xfrm>
              <a:off x="9850550" y="2356250"/>
              <a:ext cx="2259125" cy="1723275"/>
            </a:xfrm>
            <a:custGeom>
              <a:avLst/>
              <a:gdLst/>
              <a:ahLst/>
              <a:cxnLst/>
              <a:rect l="l" t="t" r="r" b="b"/>
              <a:pathLst>
                <a:path w="90365" h="68931" extrusionOk="0">
                  <a:moveTo>
                    <a:pt x="67587" y="1"/>
                  </a:moveTo>
                  <a:cubicBezTo>
                    <a:pt x="67529" y="1"/>
                    <a:pt x="67472" y="1"/>
                    <a:pt x="67415" y="2"/>
                  </a:cubicBezTo>
                  <a:cubicBezTo>
                    <a:pt x="66714" y="36"/>
                    <a:pt x="66014" y="169"/>
                    <a:pt x="65514" y="636"/>
                  </a:cubicBezTo>
                  <a:cubicBezTo>
                    <a:pt x="64646" y="1470"/>
                    <a:pt x="64913" y="3004"/>
                    <a:pt x="65580" y="4005"/>
                  </a:cubicBezTo>
                  <a:cubicBezTo>
                    <a:pt x="65914" y="4472"/>
                    <a:pt x="66314" y="4872"/>
                    <a:pt x="66714" y="5273"/>
                  </a:cubicBezTo>
                  <a:cubicBezTo>
                    <a:pt x="65213" y="4806"/>
                    <a:pt x="63712" y="4472"/>
                    <a:pt x="62144" y="4305"/>
                  </a:cubicBezTo>
                  <a:cubicBezTo>
                    <a:pt x="61656" y="4257"/>
                    <a:pt x="61154" y="4226"/>
                    <a:pt x="60651" y="4226"/>
                  </a:cubicBezTo>
                  <a:cubicBezTo>
                    <a:pt x="59778" y="4226"/>
                    <a:pt x="58900" y="4318"/>
                    <a:pt x="58075" y="4572"/>
                  </a:cubicBezTo>
                  <a:cubicBezTo>
                    <a:pt x="57374" y="4839"/>
                    <a:pt x="56674" y="5206"/>
                    <a:pt x="56240" y="5840"/>
                  </a:cubicBezTo>
                  <a:cubicBezTo>
                    <a:pt x="55840" y="6474"/>
                    <a:pt x="55707" y="7341"/>
                    <a:pt x="56140" y="7975"/>
                  </a:cubicBezTo>
                  <a:cubicBezTo>
                    <a:pt x="56507" y="8542"/>
                    <a:pt x="57241" y="8742"/>
                    <a:pt x="57908" y="8842"/>
                  </a:cubicBezTo>
                  <a:cubicBezTo>
                    <a:pt x="58142" y="8866"/>
                    <a:pt x="58375" y="8877"/>
                    <a:pt x="58609" y="8877"/>
                  </a:cubicBezTo>
                  <a:cubicBezTo>
                    <a:pt x="60010" y="8877"/>
                    <a:pt x="61411" y="8485"/>
                    <a:pt x="62812" y="8141"/>
                  </a:cubicBezTo>
                  <a:cubicBezTo>
                    <a:pt x="63012" y="8075"/>
                    <a:pt x="63212" y="8008"/>
                    <a:pt x="63412" y="7975"/>
                  </a:cubicBezTo>
                  <a:lnTo>
                    <a:pt x="63412" y="7975"/>
                  </a:lnTo>
                  <a:cubicBezTo>
                    <a:pt x="55373" y="10743"/>
                    <a:pt x="49335" y="16481"/>
                    <a:pt x="43198" y="22919"/>
                  </a:cubicBezTo>
                  <a:cubicBezTo>
                    <a:pt x="31022" y="35828"/>
                    <a:pt x="17146" y="48237"/>
                    <a:pt x="0" y="52840"/>
                  </a:cubicBezTo>
                  <a:lnTo>
                    <a:pt x="200" y="56109"/>
                  </a:lnTo>
                  <a:cubicBezTo>
                    <a:pt x="5504" y="62414"/>
                    <a:pt x="12476" y="66283"/>
                    <a:pt x="20515" y="67784"/>
                  </a:cubicBezTo>
                  <a:cubicBezTo>
                    <a:pt x="24543" y="68541"/>
                    <a:pt x="28884" y="68930"/>
                    <a:pt x="33356" y="68930"/>
                  </a:cubicBezTo>
                  <a:cubicBezTo>
                    <a:pt x="52143" y="68930"/>
                    <a:pt x="73244" y="62060"/>
                    <a:pt x="83159" y="46702"/>
                  </a:cubicBezTo>
                  <a:cubicBezTo>
                    <a:pt x="87663" y="39731"/>
                    <a:pt x="90365" y="28489"/>
                    <a:pt x="88663" y="19616"/>
                  </a:cubicBezTo>
                  <a:cubicBezTo>
                    <a:pt x="87362" y="12811"/>
                    <a:pt x="83493" y="7374"/>
                    <a:pt x="75854" y="6374"/>
                  </a:cubicBezTo>
                  <a:cubicBezTo>
                    <a:pt x="75554" y="4606"/>
                    <a:pt x="74520" y="2938"/>
                    <a:pt x="73086" y="1804"/>
                  </a:cubicBezTo>
                  <a:cubicBezTo>
                    <a:pt x="71561" y="571"/>
                    <a:pt x="69595" y="1"/>
                    <a:pt x="675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4"/>
            <p:cNvSpPr/>
            <p:nvPr/>
          </p:nvSpPr>
          <p:spPr>
            <a:xfrm>
              <a:off x="11578525" y="2780425"/>
              <a:ext cx="280275" cy="193825"/>
            </a:xfrm>
            <a:custGeom>
              <a:avLst/>
              <a:gdLst/>
              <a:ahLst/>
              <a:cxnLst/>
              <a:rect l="l" t="t" r="r" b="b"/>
              <a:pathLst>
                <a:path w="11211" h="7753" extrusionOk="0">
                  <a:moveTo>
                    <a:pt x="579" y="1"/>
                  </a:moveTo>
                  <a:cubicBezTo>
                    <a:pt x="309" y="1"/>
                    <a:pt x="1" y="244"/>
                    <a:pt x="64" y="581"/>
                  </a:cubicBezTo>
                  <a:cubicBezTo>
                    <a:pt x="397" y="3050"/>
                    <a:pt x="1598" y="6352"/>
                    <a:pt x="4100" y="7419"/>
                  </a:cubicBezTo>
                  <a:cubicBezTo>
                    <a:pt x="4628" y="7651"/>
                    <a:pt x="5149" y="7752"/>
                    <a:pt x="5656" y="7752"/>
                  </a:cubicBezTo>
                  <a:cubicBezTo>
                    <a:pt x="7713" y="7752"/>
                    <a:pt x="9561" y="6082"/>
                    <a:pt x="10872" y="4584"/>
                  </a:cubicBezTo>
                  <a:cubicBezTo>
                    <a:pt x="11210" y="4167"/>
                    <a:pt x="10857" y="3648"/>
                    <a:pt x="10431" y="3648"/>
                  </a:cubicBezTo>
                  <a:cubicBezTo>
                    <a:pt x="10312" y="3648"/>
                    <a:pt x="10188" y="3689"/>
                    <a:pt x="10071" y="3784"/>
                  </a:cubicBezTo>
                  <a:cubicBezTo>
                    <a:pt x="8830" y="4878"/>
                    <a:pt x="7306" y="6292"/>
                    <a:pt x="5692" y="6292"/>
                  </a:cubicBezTo>
                  <a:cubicBezTo>
                    <a:pt x="5093" y="6292"/>
                    <a:pt x="4481" y="6097"/>
                    <a:pt x="3867" y="5618"/>
                  </a:cubicBezTo>
                  <a:cubicBezTo>
                    <a:pt x="2232" y="4384"/>
                    <a:pt x="1365" y="2216"/>
                    <a:pt x="931" y="281"/>
                  </a:cubicBezTo>
                  <a:cubicBezTo>
                    <a:pt x="882" y="84"/>
                    <a:pt x="737" y="1"/>
                    <a:pt x="5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4"/>
            <p:cNvSpPr/>
            <p:nvPr/>
          </p:nvSpPr>
          <p:spPr>
            <a:xfrm>
              <a:off x="10805400" y="3327900"/>
              <a:ext cx="845575" cy="496925"/>
            </a:xfrm>
            <a:custGeom>
              <a:avLst/>
              <a:gdLst/>
              <a:ahLst/>
              <a:cxnLst/>
              <a:rect l="l" t="t" r="r" b="b"/>
              <a:pathLst>
                <a:path w="33823" h="19877" extrusionOk="0">
                  <a:moveTo>
                    <a:pt x="33371" y="0"/>
                  </a:moveTo>
                  <a:cubicBezTo>
                    <a:pt x="33209" y="0"/>
                    <a:pt x="33039" y="93"/>
                    <a:pt x="32957" y="298"/>
                  </a:cubicBezTo>
                  <a:cubicBezTo>
                    <a:pt x="30789" y="5802"/>
                    <a:pt x="26652" y="10138"/>
                    <a:pt x="21549" y="13174"/>
                  </a:cubicBezTo>
                  <a:cubicBezTo>
                    <a:pt x="18947" y="14775"/>
                    <a:pt x="16145" y="15976"/>
                    <a:pt x="13276" y="16943"/>
                  </a:cubicBezTo>
                  <a:cubicBezTo>
                    <a:pt x="11842" y="17377"/>
                    <a:pt x="10441" y="17810"/>
                    <a:pt x="8973" y="18010"/>
                  </a:cubicBezTo>
                  <a:cubicBezTo>
                    <a:pt x="8506" y="18077"/>
                    <a:pt x="8056" y="18110"/>
                    <a:pt x="7601" y="18110"/>
                  </a:cubicBezTo>
                  <a:cubicBezTo>
                    <a:pt x="7147" y="18110"/>
                    <a:pt x="6688" y="18077"/>
                    <a:pt x="6204" y="18010"/>
                  </a:cubicBezTo>
                  <a:cubicBezTo>
                    <a:pt x="5771" y="17977"/>
                    <a:pt x="5304" y="17877"/>
                    <a:pt x="4870" y="17777"/>
                  </a:cubicBezTo>
                  <a:cubicBezTo>
                    <a:pt x="3803" y="17610"/>
                    <a:pt x="3436" y="16843"/>
                    <a:pt x="3769" y="15542"/>
                  </a:cubicBezTo>
                  <a:cubicBezTo>
                    <a:pt x="4576" y="15110"/>
                    <a:pt x="4064" y="14056"/>
                    <a:pt x="3308" y="14056"/>
                  </a:cubicBezTo>
                  <a:cubicBezTo>
                    <a:pt x="3188" y="14056"/>
                    <a:pt x="3063" y="14082"/>
                    <a:pt x="2935" y="14141"/>
                  </a:cubicBezTo>
                  <a:cubicBezTo>
                    <a:pt x="0" y="15375"/>
                    <a:pt x="2102" y="18611"/>
                    <a:pt x="4170" y="19345"/>
                  </a:cubicBezTo>
                  <a:cubicBezTo>
                    <a:pt x="5200" y="19719"/>
                    <a:pt x="6268" y="19876"/>
                    <a:pt x="7351" y="19876"/>
                  </a:cubicBezTo>
                  <a:cubicBezTo>
                    <a:pt x="10511" y="19876"/>
                    <a:pt x="13787" y="18536"/>
                    <a:pt x="16545" y="17343"/>
                  </a:cubicBezTo>
                  <a:cubicBezTo>
                    <a:pt x="24151" y="14108"/>
                    <a:pt x="31189" y="8670"/>
                    <a:pt x="33724" y="531"/>
                  </a:cubicBezTo>
                  <a:cubicBezTo>
                    <a:pt x="33823" y="196"/>
                    <a:pt x="33606" y="0"/>
                    <a:pt x="333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4"/>
            <p:cNvSpPr/>
            <p:nvPr/>
          </p:nvSpPr>
          <p:spPr>
            <a:xfrm>
              <a:off x="10214975" y="3502350"/>
              <a:ext cx="675150" cy="301925"/>
            </a:xfrm>
            <a:custGeom>
              <a:avLst/>
              <a:gdLst/>
              <a:ahLst/>
              <a:cxnLst/>
              <a:rect l="l" t="t" r="r" b="b"/>
              <a:pathLst>
                <a:path w="27006" h="12077" extrusionOk="0">
                  <a:moveTo>
                    <a:pt x="1721" y="0"/>
                  </a:moveTo>
                  <a:cubicBezTo>
                    <a:pt x="1456" y="0"/>
                    <a:pt x="1206" y="147"/>
                    <a:pt x="1134" y="491"/>
                  </a:cubicBezTo>
                  <a:cubicBezTo>
                    <a:pt x="0" y="5662"/>
                    <a:pt x="4370" y="10065"/>
                    <a:pt x="9007" y="11466"/>
                  </a:cubicBezTo>
                  <a:cubicBezTo>
                    <a:pt x="10474" y="11893"/>
                    <a:pt x="11939" y="12077"/>
                    <a:pt x="13395" y="12077"/>
                  </a:cubicBezTo>
                  <a:cubicBezTo>
                    <a:pt x="17965" y="12077"/>
                    <a:pt x="22445" y="10268"/>
                    <a:pt x="26619" y="8497"/>
                  </a:cubicBezTo>
                  <a:cubicBezTo>
                    <a:pt x="27005" y="8319"/>
                    <a:pt x="26809" y="7770"/>
                    <a:pt x="26456" y="7770"/>
                  </a:cubicBezTo>
                  <a:cubicBezTo>
                    <a:pt x="26412" y="7770"/>
                    <a:pt x="26366" y="7778"/>
                    <a:pt x="26319" y="7797"/>
                  </a:cubicBezTo>
                  <a:cubicBezTo>
                    <a:pt x="22421" y="9078"/>
                    <a:pt x="18337" y="10475"/>
                    <a:pt x="14202" y="10475"/>
                  </a:cubicBezTo>
                  <a:cubicBezTo>
                    <a:pt x="13384" y="10475"/>
                    <a:pt x="12563" y="10420"/>
                    <a:pt x="11742" y="10299"/>
                  </a:cubicBezTo>
                  <a:cubicBezTo>
                    <a:pt x="6571" y="9531"/>
                    <a:pt x="2769" y="5995"/>
                    <a:pt x="2469" y="658"/>
                  </a:cubicBezTo>
                  <a:cubicBezTo>
                    <a:pt x="2450" y="259"/>
                    <a:pt x="2073" y="0"/>
                    <a:pt x="17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4"/>
            <p:cNvSpPr/>
            <p:nvPr/>
          </p:nvSpPr>
          <p:spPr>
            <a:xfrm>
              <a:off x="10473400" y="3513300"/>
              <a:ext cx="111525" cy="94600"/>
            </a:xfrm>
            <a:custGeom>
              <a:avLst/>
              <a:gdLst/>
              <a:ahLst/>
              <a:cxnLst/>
              <a:rect l="l" t="t" r="r" b="b"/>
              <a:pathLst>
                <a:path w="4461" h="3784" extrusionOk="0">
                  <a:moveTo>
                    <a:pt x="3905" y="1"/>
                  </a:moveTo>
                  <a:cubicBezTo>
                    <a:pt x="3862" y="1"/>
                    <a:pt x="3817" y="7"/>
                    <a:pt x="3773" y="20"/>
                  </a:cubicBezTo>
                  <a:cubicBezTo>
                    <a:pt x="3106" y="120"/>
                    <a:pt x="2472" y="854"/>
                    <a:pt x="1939" y="1254"/>
                  </a:cubicBezTo>
                  <a:cubicBezTo>
                    <a:pt x="1371" y="1721"/>
                    <a:pt x="571" y="2155"/>
                    <a:pt x="237" y="2855"/>
                  </a:cubicBezTo>
                  <a:cubicBezTo>
                    <a:pt x="0" y="3241"/>
                    <a:pt x="316" y="3783"/>
                    <a:pt x="763" y="3783"/>
                  </a:cubicBezTo>
                  <a:cubicBezTo>
                    <a:pt x="820" y="3783"/>
                    <a:pt x="878" y="3775"/>
                    <a:pt x="938" y="3756"/>
                  </a:cubicBezTo>
                  <a:cubicBezTo>
                    <a:pt x="1705" y="3489"/>
                    <a:pt x="2239" y="2855"/>
                    <a:pt x="2806" y="2288"/>
                  </a:cubicBezTo>
                  <a:cubicBezTo>
                    <a:pt x="3373" y="1788"/>
                    <a:pt x="4107" y="1321"/>
                    <a:pt x="4374" y="621"/>
                  </a:cubicBezTo>
                  <a:cubicBezTo>
                    <a:pt x="4461" y="273"/>
                    <a:pt x="4195" y="1"/>
                    <a:pt x="39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4"/>
            <p:cNvSpPr/>
            <p:nvPr/>
          </p:nvSpPr>
          <p:spPr>
            <a:xfrm>
              <a:off x="10705325" y="3537450"/>
              <a:ext cx="70900" cy="60700"/>
            </a:xfrm>
            <a:custGeom>
              <a:avLst/>
              <a:gdLst/>
              <a:ahLst/>
              <a:cxnLst/>
              <a:rect l="l" t="t" r="r" b="b"/>
              <a:pathLst>
                <a:path w="2836" h="2428" extrusionOk="0">
                  <a:moveTo>
                    <a:pt x="2154" y="0"/>
                  </a:moveTo>
                  <a:cubicBezTo>
                    <a:pt x="2017" y="0"/>
                    <a:pt x="1881" y="58"/>
                    <a:pt x="1768" y="155"/>
                  </a:cubicBezTo>
                  <a:cubicBezTo>
                    <a:pt x="1268" y="622"/>
                    <a:pt x="701" y="1089"/>
                    <a:pt x="200" y="1556"/>
                  </a:cubicBezTo>
                  <a:cubicBezTo>
                    <a:pt x="0" y="1689"/>
                    <a:pt x="0" y="2090"/>
                    <a:pt x="200" y="2290"/>
                  </a:cubicBezTo>
                  <a:cubicBezTo>
                    <a:pt x="312" y="2385"/>
                    <a:pt x="431" y="2428"/>
                    <a:pt x="554" y="2428"/>
                  </a:cubicBezTo>
                  <a:cubicBezTo>
                    <a:pt x="689" y="2428"/>
                    <a:pt x="828" y="2377"/>
                    <a:pt x="968" y="2290"/>
                  </a:cubicBezTo>
                  <a:lnTo>
                    <a:pt x="2569" y="1056"/>
                  </a:lnTo>
                  <a:cubicBezTo>
                    <a:pt x="2836" y="822"/>
                    <a:pt x="2802" y="422"/>
                    <a:pt x="2569" y="222"/>
                  </a:cubicBezTo>
                  <a:cubicBezTo>
                    <a:pt x="2448" y="66"/>
                    <a:pt x="2301" y="0"/>
                    <a:pt x="2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4"/>
            <p:cNvSpPr/>
            <p:nvPr/>
          </p:nvSpPr>
          <p:spPr>
            <a:xfrm>
              <a:off x="10672900" y="3394525"/>
              <a:ext cx="142200" cy="109075"/>
            </a:xfrm>
            <a:custGeom>
              <a:avLst/>
              <a:gdLst/>
              <a:ahLst/>
              <a:cxnLst/>
              <a:rect l="l" t="t" r="r" b="b"/>
              <a:pathLst>
                <a:path w="5688" h="4363" extrusionOk="0">
                  <a:moveTo>
                    <a:pt x="4736" y="1"/>
                  </a:moveTo>
                  <a:cubicBezTo>
                    <a:pt x="4591" y="1"/>
                    <a:pt x="4439" y="51"/>
                    <a:pt x="4299" y="168"/>
                  </a:cubicBezTo>
                  <a:cubicBezTo>
                    <a:pt x="2998" y="1269"/>
                    <a:pt x="1564" y="2169"/>
                    <a:pt x="397" y="3370"/>
                  </a:cubicBezTo>
                  <a:cubicBezTo>
                    <a:pt x="0" y="3795"/>
                    <a:pt x="348" y="4363"/>
                    <a:pt x="829" y="4363"/>
                  </a:cubicBezTo>
                  <a:cubicBezTo>
                    <a:pt x="915" y="4363"/>
                    <a:pt x="1006" y="4345"/>
                    <a:pt x="1097" y="4304"/>
                  </a:cubicBezTo>
                  <a:cubicBezTo>
                    <a:pt x="2631" y="3537"/>
                    <a:pt x="3966" y="2269"/>
                    <a:pt x="5167" y="1068"/>
                  </a:cubicBezTo>
                  <a:cubicBezTo>
                    <a:pt x="5687" y="626"/>
                    <a:pt x="5253" y="1"/>
                    <a:pt x="4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4"/>
            <p:cNvSpPr/>
            <p:nvPr/>
          </p:nvSpPr>
          <p:spPr>
            <a:xfrm>
              <a:off x="10914500" y="3410075"/>
              <a:ext cx="129875" cy="107600"/>
            </a:xfrm>
            <a:custGeom>
              <a:avLst/>
              <a:gdLst/>
              <a:ahLst/>
              <a:cxnLst/>
              <a:rect l="l" t="t" r="r" b="b"/>
              <a:pathLst>
                <a:path w="5195" h="4304" extrusionOk="0">
                  <a:moveTo>
                    <a:pt x="4327" y="1"/>
                  </a:moveTo>
                  <a:cubicBezTo>
                    <a:pt x="4226" y="1"/>
                    <a:pt x="4118" y="25"/>
                    <a:pt x="4009" y="80"/>
                  </a:cubicBezTo>
                  <a:cubicBezTo>
                    <a:pt x="3275" y="446"/>
                    <a:pt x="2608" y="1147"/>
                    <a:pt x="1941" y="1681"/>
                  </a:cubicBezTo>
                  <a:cubicBezTo>
                    <a:pt x="1273" y="2248"/>
                    <a:pt x="673" y="2848"/>
                    <a:pt x="239" y="3549"/>
                  </a:cubicBezTo>
                  <a:cubicBezTo>
                    <a:pt x="0" y="3894"/>
                    <a:pt x="312" y="4303"/>
                    <a:pt x="651" y="4303"/>
                  </a:cubicBezTo>
                  <a:cubicBezTo>
                    <a:pt x="737" y="4303"/>
                    <a:pt x="825" y="4277"/>
                    <a:pt x="906" y="4216"/>
                  </a:cubicBezTo>
                  <a:cubicBezTo>
                    <a:pt x="1607" y="3749"/>
                    <a:pt x="2241" y="3248"/>
                    <a:pt x="2808" y="2715"/>
                  </a:cubicBezTo>
                  <a:cubicBezTo>
                    <a:pt x="3442" y="2181"/>
                    <a:pt x="4242" y="1681"/>
                    <a:pt x="4776" y="1047"/>
                  </a:cubicBezTo>
                  <a:cubicBezTo>
                    <a:pt x="5194" y="629"/>
                    <a:pt x="4843" y="1"/>
                    <a:pt x="43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4"/>
            <p:cNvSpPr/>
            <p:nvPr/>
          </p:nvSpPr>
          <p:spPr>
            <a:xfrm>
              <a:off x="10941725" y="3235350"/>
              <a:ext cx="73000" cy="66900"/>
            </a:xfrm>
            <a:custGeom>
              <a:avLst/>
              <a:gdLst/>
              <a:ahLst/>
              <a:cxnLst/>
              <a:rect l="l" t="t" r="r" b="b"/>
              <a:pathLst>
                <a:path w="2920" h="2676" extrusionOk="0">
                  <a:moveTo>
                    <a:pt x="2213" y="1"/>
                  </a:moveTo>
                  <a:cubicBezTo>
                    <a:pt x="2050" y="1"/>
                    <a:pt x="1881" y="67"/>
                    <a:pt x="1719" y="197"/>
                  </a:cubicBezTo>
                  <a:cubicBezTo>
                    <a:pt x="1152" y="664"/>
                    <a:pt x="651" y="1198"/>
                    <a:pt x="251" y="1831"/>
                  </a:cubicBezTo>
                  <a:cubicBezTo>
                    <a:pt x="1" y="2207"/>
                    <a:pt x="407" y="2676"/>
                    <a:pt x="795" y="2676"/>
                  </a:cubicBezTo>
                  <a:cubicBezTo>
                    <a:pt x="924" y="2676"/>
                    <a:pt x="1052" y="2624"/>
                    <a:pt x="1152" y="2499"/>
                  </a:cubicBezTo>
                  <a:cubicBezTo>
                    <a:pt x="1519" y="1998"/>
                    <a:pt x="1986" y="1531"/>
                    <a:pt x="2519" y="1198"/>
                  </a:cubicBezTo>
                  <a:cubicBezTo>
                    <a:pt x="2853" y="998"/>
                    <a:pt x="2920" y="564"/>
                    <a:pt x="2686" y="230"/>
                  </a:cubicBezTo>
                  <a:cubicBezTo>
                    <a:pt x="2549" y="76"/>
                    <a:pt x="2385" y="1"/>
                    <a:pt x="22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4"/>
            <p:cNvSpPr/>
            <p:nvPr/>
          </p:nvSpPr>
          <p:spPr>
            <a:xfrm>
              <a:off x="10694700" y="3244050"/>
              <a:ext cx="116675" cy="87225"/>
            </a:xfrm>
            <a:custGeom>
              <a:avLst/>
              <a:gdLst/>
              <a:ahLst/>
              <a:cxnLst/>
              <a:rect l="l" t="t" r="r" b="b"/>
              <a:pathLst>
                <a:path w="4667" h="3489" extrusionOk="0">
                  <a:moveTo>
                    <a:pt x="3789" y="1"/>
                  </a:moveTo>
                  <a:cubicBezTo>
                    <a:pt x="3673" y="1"/>
                    <a:pt x="3550" y="45"/>
                    <a:pt x="3427" y="149"/>
                  </a:cubicBezTo>
                  <a:cubicBezTo>
                    <a:pt x="2393" y="916"/>
                    <a:pt x="1359" y="1717"/>
                    <a:pt x="392" y="2584"/>
                  </a:cubicBezTo>
                  <a:cubicBezTo>
                    <a:pt x="1" y="2919"/>
                    <a:pt x="358" y="3488"/>
                    <a:pt x="778" y="3488"/>
                  </a:cubicBezTo>
                  <a:cubicBezTo>
                    <a:pt x="860" y="3488"/>
                    <a:pt x="944" y="3467"/>
                    <a:pt x="1026" y="3418"/>
                  </a:cubicBezTo>
                  <a:cubicBezTo>
                    <a:pt x="2060" y="2751"/>
                    <a:pt x="3094" y="2051"/>
                    <a:pt x="4094" y="1317"/>
                  </a:cubicBezTo>
                  <a:cubicBezTo>
                    <a:pt x="4666" y="881"/>
                    <a:pt x="4304" y="1"/>
                    <a:pt x="37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4"/>
            <p:cNvSpPr/>
            <p:nvPr/>
          </p:nvSpPr>
          <p:spPr>
            <a:xfrm>
              <a:off x="11049650" y="3607150"/>
              <a:ext cx="112625" cy="90650"/>
            </a:xfrm>
            <a:custGeom>
              <a:avLst/>
              <a:gdLst/>
              <a:ahLst/>
              <a:cxnLst/>
              <a:rect l="l" t="t" r="r" b="b"/>
              <a:pathLst>
                <a:path w="4505" h="3626" extrusionOk="0">
                  <a:moveTo>
                    <a:pt x="3695" y="0"/>
                  </a:moveTo>
                  <a:cubicBezTo>
                    <a:pt x="3634" y="0"/>
                    <a:pt x="3570" y="12"/>
                    <a:pt x="3506" y="35"/>
                  </a:cubicBezTo>
                  <a:cubicBezTo>
                    <a:pt x="2906" y="302"/>
                    <a:pt x="2405" y="769"/>
                    <a:pt x="1938" y="1170"/>
                  </a:cubicBezTo>
                  <a:cubicBezTo>
                    <a:pt x="1438" y="1603"/>
                    <a:pt x="938" y="2004"/>
                    <a:pt x="437" y="2471"/>
                  </a:cubicBezTo>
                  <a:cubicBezTo>
                    <a:pt x="0" y="2880"/>
                    <a:pt x="391" y="3626"/>
                    <a:pt x="895" y="3626"/>
                  </a:cubicBezTo>
                  <a:cubicBezTo>
                    <a:pt x="1006" y="3626"/>
                    <a:pt x="1123" y="3589"/>
                    <a:pt x="1238" y="3505"/>
                  </a:cubicBezTo>
                  <a:cubicBezTo>
                    <a:pt x="1772" y="3138"/>
                    <a:pt x="2272" y="2771"/>
                    <a:pt x="2772" y="2337"/>
                  </a:cubicBezTo>
                  <a:cubicBezTo>
                    <a:pt x="3273" y="1937"/>
                    <a:pt x="3873" y="1603"/>
                    <a:pt x="4240" y="1036"/>
                  </a:cubicBezTo>
                  <a:cubicBezTo>
                    <a:pt x="4504" y="596"/>
                    <a:pt x="4148" y="0"/>
                    <a:pt x="36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4"/>
            <p:cNvSpPr/>
            <p:nvPr/>
          </p:nvSpPr>
          <p:spPr>
            <a:xfrm>
              <a:off x="11335750" y="3457075"/>
              <a:ext cx="72900" cy="57025"/>
            </a:xfrm>
            <a:custGeom>
              <a:avLst/>
              <a:gdLst/>
              <a:ahLst/>
              <a:cxnLst/>
              <a:rect l="l" t="t" r="r" b="b"/>
              <a:pathLst>
                <a:path w="2916" h="2281" extrusionOk="0">
                  <a:moveTo>
                    <a:pt x="2123" y="1"/>
                  </a:moveTo>
                  <a:cubicBezTo>
                    <a:pt x="2022" y="1"/>
                    <a:pt x="1913" y="31"/>
                    <a:pt x="1802" y="101"/>
                  </a:cubicBezTo>
                  <a:cubicBezTo>
                    <a:pt x="1235" y="468"/>
                    <a:pt x="768" y="968"/>
                    <a:pt x="301" y="1469"/>
                  </a:cubicBezTo>
                  <a:cubicBezTo>
                    <a:pt x="1" y="1796"/>
                    <a:pt x="260" y="2281"/>
                    <a:pt x="638" y="2281"/>
                  </a:cubicBezTo>
                  <a:cubicBezTo>
                    <a:pt x="722" y="2281"/>
                    <a:pt x="811" y="2257"/>
                    <a:pt x="902" y="2202"/>
                  </a:cubicBezTo>
                  <a:cubicBezTo>
                    <a:pt x="1469" y="1869"/>
                    <a:pt x="2069" y="1535"/>
                    <a:pt x="2503" y="1035"/>
                  </a:cubicBezTo>
                  <a:cubicBezTo>
                    <a:pt x="2916" y="677"/>
                    <a:pt x="2602" y="1"/>
                    <a:pt x="21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4"/>
            <p:cNvSpPr/>
            <p:nvPr/>
          </p:nvSpPr>
          <p:spPr>
            <a:xfrm>
              <a:off x="11156975" y="3409800"/>
              <a:ext cx="107625" cy="85675"/>
            </a:xfrm>
            <a:custGeom>
              <a:avLst/>
              <a:gdLst/>
              <a:ahLst/>
              <a:cxnLst/>
              <a:rect l="l" t="t" r="r" b="b"/>
              <a:pathLst>
                <a:path w="4305" h="3427" extrusionOk="0">
                  <a:moveTo>
                    <a:pt x="3446" y="0"/>
                  </a:moveTo>
                  <a:cubicBezTo>
                    <a:pt x="3341" y="0"/>
                    <a:pt x="3229" y="28"/>
                    <a:pt x="3116" y="91"/>
                  </a:cubicBezTo>
                  <a:cubicBezTo>
                    <a:pt x="2115" y="658"/>
                    <a:pt x="1248" y="1592"/>
                    <a:pt x="414" y="2359"/>
                  </a:cubicBezTo>
                  <a:cubicBezTo>
                    <a:pt x="1" y="2745"/>
                    <a:pt x="384" y="3426"/>
                    <a:pt x="849" y="3426"/>
                  </a:cubicBezTo>
                  <a:cubicBezTo>
                    <a:pt x="947" y="3426"/>
                    <a:pt x="1049" y="3396"/>
                    <a:pt x="1148" y="3326"/>
                  </a:cubicBezTo>
                  <a:cubicBezTo>
                    <a:pt x="1615" y="2959"/>
                    <a:pt x="2115" y="2592"/>
                    <a:pt x="2582" y="2259"/>
                  </a:cubicBezTo>
                  <a:cubicBezTo>
                    <a:pt x="3049" y="1925"/>
                    <a:pt x="3516" y="1558"/>
                    <a:pt x="3917" y="1158"/>
                  </a:cubicBezTo>
                  <a:cubicBezTo>
                    <a:pt x="4304" y="660"/>
                    <a:pt x="3956" y="0"/>
                    <a:pt x="34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4"/>
            <p:cNvSpPr/>
            <p:nvPr/>
          </p:nvSpPr>
          <p:spPr>
            <a:xfrm>
              <a:off x="11139175" y="3219450"/>
              <a:ext cx="99375" cy="76475"/>
            </a:xfrm>
            <a:custGeom>
              <a:avLst/>
              <a:gdLst/>
              <a:ahLst/>
              <a:cxnLst/>
              <a:rect l="l" t="t" r="r" b="b"/>
              <a:pathLst>
                <a:path w="3975" h="3059" extrusionOk="0">
                  <a:moveTo>
                    <a:pt x="3122" y="1"/>
                  </a:moveTo>
                  <a:cubicBezTo>
                    <a:pt x="3000" y="1"/>
                    <a:pt x="2874" y="40"/>
                    <a:pt x="2761" y="132"/>
                  </a:cubicBezTo>
                  <a:cubicBezTo>
                    <a:pt x="1960" y="766"/>
                    <a:pt x="1126" y="1367"/>
                    <a:pt x="359" y="2101"/>
                  </a:cubicBezTo>
                  <a:cubicBezTo>
                    <a:pt x="0" y="2432"/>
                    <a:pt x="349" y="3059"/>
                    <a:pt x="763" y="3059"/>
                  </a:cubicBezTo>
                  <a:cubicBezTo>
                    <a:pt x="850" y="3059"/>
                    <a:pt x="939" y="3031"/>
                    <a:pt x="1026" y="2968"/>
                  </a:cubicBezTo>
                  <a:cubicBezTo>
                    <a:pt x="1927" y="2334"/>
                    <a:pt x="2694" y="1634"/>
                    <a:pt x="3528" y="933"/>
                  </a:cubicBezTo>
                  <a:cubicBezTo>
                    <a:pt x="3974" y="539"/>
                    <a:pt x="3573" y="1"/>
                    <a:pt x="31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4"/>
            <p:cNvSpPr/>
            <p:nvPr/>
          </p:nvSpPr>
          <p:spPr>
            <a:xfrm>
              <a:off x="11386400" y="3287575"/>
              <a:ext cx="67800" cy="49925"/>
            </a:xfrm>
            <a:custGeom>
              <a:avLst/>
              <a:gdLst/>
              <a:ahLst/>
              <a:cxnLst/>
              <a:rect l="l" t="t" r="r" b="b"/>
              <a:pathLst>
                <a:path w="2712" h="1997" extrusionOk="0">
                  <a:moveTo>
                    <a:pt x="2051" y="0"/>
                  </a:moveTo>
                  <a:cubicBezTo>
                    <a:pt x="1957" y="0"/>
                    <a:pt x="1862" y="23"/>
                    <a:pt x="1778" y="76"/>
                  </a:cubicBezTo>
                  <a:cubicBezTo>
                    <a:pt x="1278" y="443"/>
                    <a:pt x="777" y="910"/>
                    <a:pt x="310" y="1277"/>
                  </a:cubicBezTo>
                  <a:cubicBezTo>
                    <a:pt x="1" y="1530"/>
                    <a:pt x="308" y="1997"/>
                    <a:pt x="632" y="1997"/>
                  </a:cubicBezTo>
                  <a:cubicBezTo>
                    <a:pt x="692" y="1997"/>
                    <a:pt x="753" y="1981"/>
                    <a:pt x="811" y="1944"/>
                  </a:cubicBezTo>
                  <a:cubicBezTo>
                    <a:pt x="1311" y="1644"/>
                    <a:pt x="1878" y="1377"/>
                    <a:pt x="2312" y="977"/>
                  </a:cubicBezTo>
                  <a:cubicBezTo>
                    <a:pt x="2578" y="810"/>
                    <a:pt x="2712" y="510"/>
                    <a:pt x="2545" y="243"/>
                  </a:cubicBezTo>
                  <a:cubicBezTo>
                    <a:pt x="2454" y="106"/>
                    <a:pt x="2254" y="0"/>
                    <a:pt x="20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4"/>
            <p:cNvSpPr/>
            <p:nvPr/>
          </p:nvSpPr>
          <p:spPr>
            <a:xfrm>
              <a:off x="9645400" y="2326275"/>
              <a:ext cx="379450" cy="1431875"/>
            </a:xfrm>
            <a:custGeom>
              <a:avLst/>
              <a:gdLst/>
              <a:ahLst/>
              <a:cxnLst/>
              <a:rect l="l" t="t" r="r" b="b"/>
              <a:pathLst>
                <a:path w="15178" h="57275" extrusionOk="0">
                  <a:moveTo>
                    <a:pt x="7405" y="0"/>
                  </a:moveTo>
                  <a:cubicBezTo>
                    <a:pt x="0" y="3069"/>
                    <a:pt x="3336" y="38661"/>
                    <a:pt x="8406" y="57275"/>
                  </a:cubicBezTo>
                  <a:cubicBezTo>
                    <a:pt x="9640" y="39162"/>
                    <a:pt x="15178" y="1301"/>
                    <a:pt x="7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4"/>
            <p:cNvSpPr/>
            <p:nvPr/>
          </p:nvSpPr>
          <p:spPr>
            <a:xfrm>
              <a:off x="9806350" y="2342125"/>
              <a:ext cx="448675" cy="1416025"/>
            </a:xfrm>
            <a:custGeom>
              <a:avLst/>
              <a:gdLst/>
              <a:ahLst/>
              <a:cxnLst/>
              <a:rect l="l" t="t" r="r" b="b"/>
              <a:pathLst>
                <a:path w="17947" h="56641" extrusionOk="0">
                  <a:moveTo>
                    <a:pt x="10474" y="0"/>
                  </a:moveTo>
                  <a:cubicBezTo>
                    <a:pt x="2702" y="1835"/>
                    <a:pt x="0" y="37427"/>
                    <a:pt x="1968" y="56641"/>
                  </a:cubicBezTo>
                  <a:cubicBezTo>
                    <a:pt x="6205" y="38961"/>
                    <a:pt x="17946" y="2569"/>
                    <a:pt x="104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7" name="Google Shape;67;p4"/>
          <p:cNvSpPr/>
          <p:nvPr/>
        </p:nvSpPr>
        <p:spPr>
          <a:xfrm>
            <a:off x="366933" y="6215933"/>
            <a:ext cx="544867" cy="327400"/>
          </a:xfrm>
          <a:custGeom>
            <a:avLst/>
            <a:gdLst/>
            <a:ahLst/>
            <a:cxnLst/>
            <a:rect l="l" t="t" r="r" b="b"/>
            <a:pathLst>
              <a:path w="16346" h="9822" extrusionOk="0">
                <a:moveTo>
                  <a:pt x="14510" y="0"/>
                </a:moveTo>
                <a:cubicBezTo>
                  <a:pt x="14006" y="0"/>
                  <a:pt x="13503" y="708"/>
                  <a:pt x="13144" y="1607"/>
                </a:cubicBezTo>
                <a:cubicBezTo>
                  <a:pt x="12810" y="2507"/>
                  <a:pt x="12577" y="3441"/>
                  <a:pt x="12276" y="4342"/>
                </a:cubicBezTo>
                <a:cubicBezTo>
                  <a:pt x="12142" y="4746"/>
                  <a:pt x="12078" y="4899"/>
                  <a:pt x="12052" y="4899"/>
                </a:cubicBezTo>
                <a:cubicBezTo>
                  <a:pt x="11994" y="4899"/>
                  <a:pt x="12122" y="4145"/>
                  <a:pt x="12076" y="3708"/>
                </a:cubicBezTo>
                <a:cubicBezTo>
                  <a:pt x="11976" y="3175"/>
                  <a:pt x="11776" y="2341"/>
                  <a:pt x="11176" y="2140"/>
                </a:cubicBezTo>
                <a:cubicBezTo>
                  <a:pt x="11013" y="2079"/>
                  <a:pt x="10858" y="2050"/>
                  <a:pt x="10711" y="2050"/>
                </a:cubicBezTo>
                <a:cubicBezTo>
                  <a:pt x="9403" y="2050"/>
                  <a:pt x="8704" y="4326"/>
                  <a:pt x="8387" y="6044"/>
                </a:cubicBezTo>
                <a:lnTo>
                  <a:pt x="8387" y="6044"/>
                </a:lnTo>
                <a:cubicBezTo>
                  <a:pt x="8268" y="4843"/>
                  <a:pt x="8102" y="3448"/>
                  <a:pt x="6933" y="3448"/>
                </a:cubicBezTo>
                <a:cubicBezTo>
                  <a:pt x="6842" y="3448"/>
                  <a:pt x="6744" y="3457"/>
                  <a:pt x="6639" y="3475"/>
                </a:cubicBezTo>
                <a:cubicBezTo>
                  <a:pt x="6105" y="3541"/>
                  <a:pt x="5672" y="4109"/>
                  <a:pt x="5471" y="4542"/>
                </a:cubicBezTo>
                <a:cubicBezTo>
                  <a:pt x="5271" y="4942"/>
                  <a:pt x="5305" y="5309"/>
                  <a:pt x="5171" y="5710"/>
                </a:cubicBezTo>
                <a:cubicBezTo>
                  <a:pt x="5039" y="6305"/>
                  <a:pt x="4932" y="6525"/>
                  <a:pt x="4833" y="6525"/>
                </a:cubicBezTo>
                <a:cubicBezTo>
                  <a:pt x="4632" y="6525"/>
                  <a:pt x="4461" y="5623"/>
                  <a:pt x="4171" y="5109"/>
                </a:cubicBezTo>
                <a:cubicBezTo>
                  <a:pt x="3840" y="4371"/>
                  <a:pt x="3082" y="3129"/>
                  <a:pt x="2223" y="3129"/>
                </a:cubicBezTo>
                <a:cubicBezTo>
                  <a:pt x="1956" y="3129"/>
                  <a:pt x="1679" y="3249"/>
                  <a:pt x="1402" y="3541"/>
                </a:cubicBezTo>
                <a:cubicBezTo>
                  <a:pt x="1" y="5009"/>
                  <a:pt x="1669" y="8478"/>
                  <a:pt x="2436" y="9813"/>
                </a:cubicBezTo>
                <a:cubicBezTo>
                  <a:pt x="2442" y="9819"/>
                  <a:pt x="2451" y="9821"/>
                  <a:pt x="2462" y="9821"/>
                </a:cubicBezTo>
                <a:cubicBezTo>
                  <a:pt x="2511" y="9821"/>
                  <a:pt x="2597" y="9762"/>
                  <a:pt x="2569" y="9679"/>
                </a:cubicBezTo>
                <a:cubicBezTo>
                  <a:pt x="2136" y="8812"/>
                  <a:pt x="1769" y="7945"/>
                  <a:pt x="1569" y="6977"/>
                </a:cubicBezTo>
                <a:cubicBezTo>
                  <a:pt x="1469" y="6510"/>
                  <a:pt x="1435" y="6077"/>
                  <a:pt x="1335" y="5610"/>
                </a:cubicBezTo>
                <a:cubicBezTo>
                  <a:pt x="1153" y="4985"/>
                  <a:pt x="1316" y="4665"/>
                  <a:pt x="1823" y="4665"/>
                </a:cubicBezTo>
                <a:cubicBezTo>
                  <a:pt x="1967" y="4665"/>
                  <a:pt x="2137" y="4691"/>
                  <a:pt x="2336" y="4742"/>
                </a:cubicBezTo>
                <a:cubicBezTo>
                  <a:pt x="2723" y="4675"/>
                  <a:pt x="2976" y="4632"/>
                  <a:pt x="3151" y="4632"/>
                </a:cubicBezTo>
                <a:cubicBezTo>
                  <a:pt x="3580" y="4632"/>
                  <a:pt x="3549" y="4886"/>
                  <a:pt x="3904" y="5643"/>
                </a:cubicBezTo>
                <a:lnTo>
                  <a:pt x="4771" y="7511"/>
                </a:lnTo>
                <a:cubicBezTo>
                  <a:pt x="4804" y="7594"/>
                  <a:pt x="4896" y="7636"/>
                  <a:pt x="4992" y="7636"/>
                </a:cubicBezTo>
                <a:cubicBezTo>
                  <a:pt x="5088" y="7636"/>
                  <a:pt x="5188" y="7594"/>
                  <a:pt x="5238" y="7511"/>
                </a:cubicBezTo>
                <a:cubicBezTo>
                  <a:pt x="5572" y="6844"/>
                  <a:pt x="5438" y="7111"/>
                  <a:pt x="5638" y="6343"/>
                </a:cubicBezTo>
                <a:cubicBezTo>
                  <a:pt x="5672" y="6143"/>
                  <a:pt x="5672" y="5943"/>
                  <a:pt x="5738" y="5743"/>
                </a:cubicBezTo>
                <a:cubicBezTo>
                  <a:pt x="5702" y="5143"/>
                  <a:pt x="5903" y="4840"/>
                  <a:pt x="6321" y="4840"/>
                </a:cubicBezTo>
                <a:cubicBezTo>
                  <a:pt x="6670" y="4840"/>
                  <a:pt x="7169" y="5051"/>
                  <a:pt x="7806" y="5476"/>
                </a:cubicBezTo>
                <a:cubicBezTo>
                  <a:pt x="8120" y="6009"/>
                  <a:pt x="7873" y="6926"/>
                  <a:pt x="8175" y="7643"/>
                </a:cubicBezTo>
                <a:lnTo>
                  <a:pt x="8175" y="7643"/>
                </a:lnTo>
                <a:cubicBezTo>
                  <a:pt x="8175" y="7655"/>
                  <a:pt x="8174" y="7667"/>
                  <a:pt x="8173" y="7678"/>
                </a:cubicBezTo>
                <a:lnTo>
                  <a:pt x="8189" y="7674"/>
                </a:lnTo>
                <a:lnTo>
                  <a:pt x="8189" y="7674"/>
                </a:lnTo>
                <a:cubicBezTo>
                  <a:pt x="8204" y="7709"/>
                  <a:pt x="8221" y="7744"/>
                  <a:pt x="8240" y="7778"/>
                </a:cubicBezTo>
                <a:cubicBezTo>
                  <a:pt x="8277" y="7864"/>
                  <a:pt x="8354" y="7900"/>
                  <a:pt x="8437" y="7900"/>
                </a:cubicBezTo>
                <a:cubicBezTo>
                  <a:pt x="8580" y="7900"/>
                  <a:pt x="8740" y="7792"/>
                  <a:pt x="8740" y="7644"/>
                </a:cubicBezTo>
                <a:cubicBezTo>
                  <a:pt x="8740" y="6810"/>
                  <a:pt x="8807" y="6010"/>
                  <a:pt x="9074" y="5209"/>
                </a:cubicBezTo>
                <a:cubicBezTo>
                  <a:pt x="9237" y="4673"/>
                  <a:pt x="9694" y="3206"/>
                  <a:pt x="10457" y="3206"/>
                </a:cubicBezTo>
                <a:cubicBezTo>
                  <a:pt x="10784" y="3206"/>
                  <a:pt x="11168" y="3477"/>
                  <a:pt x="11609" y="4209"/>
                </a:cubicBezTo>
                <a:cubicBezTo>
                  <a:pt x="11809" y="4609"/>
                  <a:pt x="11743" y="5376"/>
                  <a:pt x="11943" y="5843"/>
                </a:cubicBezTo>
                <a:cubicBezTo>
                  <a:pt x="11973" y="5918"/>
                  <a:pt x="12043" y="5953"/>
                  <a:pt x="12115" y="5953"/>
                </a:cubicBezTo>
                <a:cubicBezTo>
                  <a:pt x="12202" y="5953"/>
                  <a:pt x="12291" y="5901"/>
                  <a:pt x="12310" y="5810"/>
                </a:cubicBezTo>
                <a:cubicBezTo>
                  <a:pt x="12510" y="4876"/>
                  <a:pt x="12777" y="3942"/>
                  <a:pt x="13077" y="3008"/>
                </a:cubicBezTo>
                <a:cubicBezTo>
                  <a:pt x="13309" y="2220"/>
                  <a:pt x="13976" y="722"/>
                  <a:pt x="14585" y="722"/>
                </a:cubicBezTo>
                <a:cubicBezTo>
                  <a:pt x="14852" y="722"/>
                  <a:pt x="15108" y="1011"/>
                  <a:pt x="15312" y="1774"/>
                </a:cubicBezTo>
                <a:cubicBezTo>
                  <a:pt x="15946" y="4008"/>
                  <a:pt x="15178" y="6010"/>
                  <a:pt x="14111" y="7978"/>
                </a:cubicBezTo>
                <a:cubicBezTo>
                  <a:pt x="14082" y="8036"/>
                  <a:pt x="14153" y="8118"/>
                  <a:pt x="14216" y="8118"/>
                </a:cubicBezTo>
                <a:cubicBezTo>
                  <a:pt x="14226" y="8118"/>
                  <a:pt x="14235" y="8116"/>
                  <a:pt x="14244" y="8111"/>
                </a:cubicBezTo>
                <a:cubicBezTo>
                  <a:pt x="15979" y="6310"/>
                  <a:pt x="16346" y="3375"/>
                  <a:pt x="15479" y="1106"/>
                </a:cubicBezTo>
                <a:cubicBezTo>
                  <a:pt x="15184" y="317"/>
                  <a:pt x="14847" y="0"/>
                  <a:pt x="14510" y="0"/>
                </a:cubicBezTo>
                <a:close/>
              </a:path>
            </a:pathLst>
          </a:custGeom>
          <a:solidFill>
            <a:srgbClr val="6682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" name="Google Shape;68;p4"/>
          <p:cNvSpPr/>
          <p:nvPr/>
        </p:nvSpPr>
        <p:spPr>
          <a:xfrm>
            <a:off x="-693399" y="194767"/>
            <a:ext cx="2081537" cy="696279"/>
          </a:xfrm>
          <a:custGeom>
            <a:avLst/>
            <a:gdLst/>
            <a:ahLst/>
            <a:cxnLst/>
            <a:rect l="l" t="t" r="r" b="b"/>
            <a:pathLst>
              <a:path w="87264" h="29190" extrusionOk="0">
                <a:moveTo>
                  <a:pt x="57851" y="1"/>
                </a:moveTo>
                <a:cubicBezTo>
                  <a:pt x="54788" y="1"/>
                  <a:pt x="50887" y="3501"/>
                  <a:pt x="49203" y="5900"/>
                </a:cubicBezTo>
                <a:cubicBezTo>
                  <a:pt x="47771" y="4270"/>
                  <a:pt x="45715" y="3528"/>
                  <a:pt x="43600" y="3528"/>
                </a:cubicBezTo>
                <a:cubicBezTo>
                  <a:pt x="42511" y="3528"/>
                  <a:pt x="41406" y="3724"/>
                  <a:pt x="40363" y="4099"/>
                </a:cubicBezTo>
                <a:cubicBezTo>
                  <a:pt x="36160" y="5600"/>
                  <a:pt x="33391" y="9936"/>
                  <a:pt x="31657" y="13772"/>
                </a:cubicBezTo>
                <a:cubicBezTo>
                  <a:pt x="31190" y="14773"/>
                  <a:pt x="30756" y="15774"/>
                  <a:pt x="30423" y="16808"/>
                </a:cubicBezTo>
                <a:cubicBezTo>
                  <a:pt x="30133" y="17677"/>
                  <a:pt x="30123" y="19416"/>
                  <a:pt x="29042" y="19416"/>
                </a:cubicBezTo>
                <a:cubicBezTo>
                  <a:pt x="29004" y="19416"/>
                  <a:pt x="28963" y="19414"/>
                  <a:pt x="28921" y="19409"/>
                </a:cubicBezTo>
                <a:cubicBezTo>
                  <a:pt x="28188" y="19309"/>
                  <a:pt x="27420" y="18275"/>
                  <a:pt x="26653" y="18075"/>
                </a:cubicBezTo>
                <a:cubicBezTo>
                  <a:pt x="26365" y="17996"/>
                  <a:pt x="26100" y="17959"/>
                  <a:pt x="25855" y="17959"/>
                </a:cubicBezTo>
                <a:cubicBezTo>
                  <a:pt x="22891" y="17959"/>
                  <a:pt x="22849" y="23337"/>
                  <a:pt x="20816" y="24446"/>
                </a:cubicBezTo>
                <a:cubicBezTo>
                  <a:pt x="20182" y="24813"/>
                  <a:pt x="18814" y="24647"/>
                  <a:pt x="18047" y="24747"/>
                </a:cubicBezTo>
                <a:cubicBezTo>
                  <a:pt x="17046" y="24813"/>
                  <a:pt x="16046" y="24947"/>
                  <a:pt x="15045" y="25080"/>
                </a:cubicBezTo>
                <a:cubicBezTo>
                  <a:pt x="13544" y="25280"/>
                  <a:pt x="12009" y="25481"/>
                  <a:pt x="10508" y="25814"/>
                </a:cubicBezTo>
                <a:cubicBezTo>
                  <a:pt x="7373" y="26448"/>
                  <a:pt x="4037" y="27115"/>
                  <a:pt x="1068" y="28383"/>
                </a:cubicBezTo>
                <a:cubicBezTo>
                  <a:pt x="801" y="28383"/>
                  <a:pt x="535" y="28383"/>
                  <a:pt x="234" y="28416"/>
                </a:cubicBezTo>
                <a:cubicBezTo>
                  <a:pt x="1" y="28416"/>
                  <a:pt x="1" y="28783"/>
                  <a:pt x="234" y="28783"/>
                </a:cubicBezTo>
                <a:cubicBezTo>
                  <a:pt x="6887" y="29040"/>
                  <a:pt x="13556" y="29096"/>
                  <a:pt x="20229" y="29096"/>
                </a:cubicBezTo>
                <a:cubicBezTo>
                  <a:pt x="25351" y="29096"/>
                  <a:pt x="30476" y="29063"/>
                  <a:pt x="35598" y="29063"/>
                </a:cubicBezTo>
                <a:cubicBezTo>
                  <a:pt x="37654" y="29063"/>
                  <a:pt x="39709" y="29068"/>
                  <a:pt x="41764" y="29083"/>
                </a:cubicBezTo>
                <a:cubicBezTo>
                  <a:pt x="49321" y="29101"/>
                  <a:pt x="56879" y="29189"/>
                  <a:pt x="64436" y="29189"/>
                </a:cubicBezTo>
                <a:cubicBezTo>
                  <a:pt x="70722" y="29189"/>
                  <a:pt x="77008" y="29128"/>
                  <a:pt x="83294" y="28916"/>
                </a:cubicBezTo>
                <a:cubicBezTo>
                  <a:pt x="83727" y="28816"/>
                  <a:pt x="87263" y="28649"/>
                  <a:pt x="87263" y="28649"/>
                </a:cubicBezTo>
                <a:cubicBezTo>
                  <a:pt x="87263" y="28649"/>
                  <a:pt x="80658" y="27582"/>
                  <a:pt x="78857" y="27215"/>
                </a:cubicBezTo>
                <a:cubicBezTo>
                  <a:pt x="78889" y="27086"/>
                  <a:pt x="79484" y="8840"/>
                  <a:pt x="66464" y="8840"/>
                </a:cubicBezTo>
                <a:cubicBezTo>
                  <a:pt x="66029" y="8840"/>
                  <a:pt x="65580" y="8860"/>
                  <a:pt x="65114" y="8902"/>
                </a:cubicBezTo>
                <a:cubicBezTo>
                  <a:pt x="65080" y="8905"/>
                  <a:pt x="65047" y="8906"/>
                  <a:pt x="65014" y="8906"/>
                </a:cubicBezTo>
                <a:cubicBezTo>
                  <a:pt x="63135" y="8906"/>
                  <a:pt x="61899" y="4333"/>
                  <a:pt x="61178" y="2497"/>
                </a:cubicBezTo>
                <a:cubicBezTo>
                  <a:pt x="60416" y="697"/>
                  <a:pt x="59217" y="1"/>
                  <a:pt x="5785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484893614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Google Shape;70;p5"/>
          <p:cNvSpPr/>
          <p:nvPr/>
        </p:nvSpPr>
        <p:spPr>
          <a:xfrm>
            <a:off x="609579" y="209500"/>
            <a:ext cx="1900716" cy="763645"/>
          </a:xfrm>
          <a:custGeom>
            <a:avLst/>
            <a:gdLst/>
            <a:ahLst/>
            <a:cxnLst/>
            <a:rect l="l" t="t" r="r" b="b"/>
            <a:pathLst>
              <a:path w="69050" h="27742" extrusionOk="0">
                <a:moveTo>
                  <a:pt x="27881" y="0"/>
                </a:moveTo>
                <a:cubicBezTo>
                  <a:pt x="27348" y="0"/>
                  <a:pt x="26814" y="41"/>
                  <a:pt x="26286" y="122"/>
                </a:cubicBezTo>
                <a:cubicBezTo>
                  <a:pt x="23617" y="489"/>
                  <a:pt x="20515" y="1356"/>
                  <a:pt x="18347" y="3057"/>
                </a:cubicBezTo>
                <a:cubicBezTo>
                  <a:pt x="16845" y="4291"/>
                  <a:pt x="15811" y="6126"/>
                  <a:pt x="15945" y="7994"/>
                </a:cubicBezTo>
                <a:cubicBezTo>
                  <a:pt x="15301" y="7871"/>
                  <a:pt x="14659" y="7814"/>
                  <a:pt x="14022" y="7814"/>
                </a:cubicBezTo>
                <a:cubicBezTo>
                  <a:pt x="9810" y="7814"/>
                  <a:pt x="5811" y="10334"/>
                  <a:pt x="2769" y="13231"/>
                </a:cubicBezTo>
                <a:cubicBezTo>
                  <a:pt x="1168" y="14732"/>
                  <a:pt x="0" y="16533"/>
                  <a:pt x="33" y="18802"/>
                </a:cubicBezTo>
                <a:cubicBezTo>
                  <a:pt x="133" y="20837"/>
                  <a:pt x="1134" y="22738"/>
                  <a:pt x="2602" y="24172"/>
                </a:cubicBezTo>
                <a:cubicBezTo>
                  <a:pt x="5781" y="27265"/>
                  <a:pt x="10388" y="27553"/>
                  <a:pt x="14686" y="27553"/>
                </a:cubicBezTo>
                <a:cubicBezTo>
                  <a:pt x="15349" y="27553"/>
                  <a:pt x="16004" y="27546"/>
                  <a:pt x="16645" y="27541"/>
                </a:cubicBezTo>
                <a:cubicBezTo>
                  <a:pt x="29054" y="27508"/>
                  <a:pt x="60777" y="27741"/>
                  <a:pt x="68883" y="25473"/>
                </a:cubicBezTo>
                <a:cubicBezTo>
                  <a:pt x="69049" y="25406"/>
                  <a:pt x="53939" y="22905"/>
                  <a:pt x="53972" y="22738"/>
                </a:cubicBezTo>
                <a:cubicBezTo>
                  <a:pt x="55035" y="17258"/>
                  <a:pt x="50576" y="13498"/>
                  <a:pt x="45039" y="13498"/>
                </a:cubicBezTo>
                <a:cubicBezTo>
                  <a:pt x="45014" y="13498"/>
                  <a:pt x="44990" y="13498"/>
                  <a:pt x="44966" y="13498"/>
                </a:cubicBezTo>
                <a:cubicBezTo>
                  <a:pt x="44445" y="13498"/>
                  <a:pt x="43952" y="13596"/>
                  <a:pt x="43491" y="13596"/>
                </a:cubicBezTo>
                <a:cubicBezTo>
                  <a:pt x="42948" y="13596"/>
                  <a:pt x="42448" y="13460"/>
                  <a:pt x="41997" y="12864"/>
                </a:cubicBezTo>
                <a:cubicBezTo>
                  <a:pt x="41530" y="12230"/>
                  <a:pt x="41263" y="11463"/>
                  <a:pt x="40829" y="10796"/>
                </a:cubicBezTo>
                <a:cubicBezTo>
                  <a:pt x="40029" y="9528"/>
                  <a:pt x="39028" y="8461"/>
                  <a:pt x="37927" y="7527"/>
                </a:cubicBezTo>
                <a:cubicBezTo>
                  <a:pt x="37260" y="7027"/>
                  <a:pt x="36526" y="6526"/>
                  <a:pt x="35826" y="6159"/>
                </a:cubicBezTo>
                <a:cubicBezTo>
                  <a:pt x="35759" y="4658"/>
                  <a:pt x="34925" y="3191"/>
                  <a:pt x="33691" y="2123"/>
                </a:cubicBezTo>
                <a:cubicBezTo>
                  <a:pt x="32091" y="657"/>
                  <a:pt x="30001" y="0"/>
                  <a:pt x="2788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1" name="Google Shape;71;p5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72" name="Google Shape;72;p5"/>
          <p:cNvSpPr txBox="1">
            <a:spLocks noGrp="1"/>
          </p:cNvSpPr>
          <p:nvPr>
            <p:ph type="subTitle" idx="1"/>
          </p:nvPr>
        </p:nvSpPr>
        <p:spPr>
          <a:xfrm>
            <a:off x="7891212" y="5204632"/>
            <a:ext cx="3340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1867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73" name="Google Shape;73;p5"/>
          <p:cNvSpPr txBox="1">
            <a:spLocks noGrp="1"/>
          </p:cNvSpPr>
          <p:nvPr>
            <p:ph type="subTitle" idx="2"/>
          </p:nvPr>
        </p:nvSpPr>
        <p:spPr>
          <a:xfrm>
            <a:off x="960300" y="5204632"/>
            <a:ext cx="3340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 sz="1867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74" name="Google Shape;74;p5"/>
          <p:cNvSpPr txBox="1">
            <a:spLocks noGrp="1"/>
          </p:cNvSpPr>
          <p:nvPr>
            <p:ph type="subTitle" idx="3"/>
          </p:nvPr>
        </p:nvSpPr>
        <p:spPr>
          <a:xfrm>
            <a:off x="7891200" y="4644233"/>
            <a:ext cx="3340800" cy="76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933" b="1">
                <a:solidFill>
                  <a:schemeClr val="accent1"/>
                </a:solidFill>
                <a:latin typeface="BioRhyme"/>
                <a:ea typeface="BioRhyme"/>
                <a:cs typeface="BioRhyme"/>
                <a:sym typeface="BioRhym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5" name="Google Shape;75;p5"/>
          <p:cNvSpPr txBox="1">
            <a:spLocks noGrp="1"/>
          </p:cNvSpPr>
          <p:nvPr>
            <p:ph type="subTitle" idx="4"/>
          </p:nvPr>
        </p:nvSpPr>
        <p:spPr>
          <a:xfrm>
            <a:off x="960000" y="4644233"/>
            <a:ext cx="3340800" cy="76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933" b="1">
                <a:solidFill>
                  <a:schemeClr val="accent1"/>
                </a:solidFill>
                <a:latin typeface="BioRhyme"/>
                <a:ea typeface="BioRhyme"/>
                <a:cs typeface="BioRhyme"/>
                <a:sym typeface="BioRhym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6" name="Google Shape;76;p5"/>
          <p:cNvSpPr/>
          <p:nvPr/>
        </p:nvSpPr>
        <p:spPr>
          <a:xfrm flipH="1">
            <a:off x="8279100" y="57998"/>
            <a:ext cx="2629275" cy="661324"/>
          </a:xfrm>
          <a:custGeom>
            <a:avLst/>
            <a:gdLst/>
            <a:ahLst/>
            <a:cxnLst/>
            <a:rect l="l" t="t" r="r" b="b"/>
            <a:pathLst>
              <a:path w="57609" h="14490" extrusionOk="0">
                <a:moveTo>
                  <a:pt x="23364" y="0"/>
                </a:moveTo>
                <a:cubicBezTo>
                  <a:pt x="22238" y="0"/>
                  <a:pt x="21141" y="341"/>
                  <a:pt x="20282" y="1093"/>
                </a:cubicBezTo>
                <a:cubicBezTo>
                  <a:pt x="19681" y="1694"/>
                  <a:pt x="19214" y="2428"/>
                  <a:pt x="19181" y="3228"/>
                </a:cubicBezTo>
                <a:cubicBezTo>
                  <a:pt x="18781" y="3428"/>
                  <a:pt x="18414" y="3695"/>
                  <a:pt x="18080" y="3962"/>
                </a:cubicBezTo>
                <a:cubicBezTo>
                  <a:pt x="17513" y="4396"/>
                  <a:pt x="16946" y="4996"/>
                  <a:pt x="16546" y="5663"/>
                </a:cubicBezTo>
                <a:cubicBezTo>
                  <a:pt x="16345" y="5997"/>
                  <a:pt x="16179" y="6397"/>
                  <a:pt x="15945" y="6731"/>
                </a:cubicBezTo>
                <a:cubicBezTo>
                  <a:pt x="15733" y="7049"/>
                  <a:pt x="15484" y="7123"/>
                  <a:pt x="15207" y="7123"/>
                </a:cubicBezTo>
                <a:cubicBezTo>
                  <a:pt x="14961" y="7123"/>
                  <a:pt x="14693" y="7064"/>
                  <a:pt x="14411" y="7064"/>
                </a:cubicBezTo>
                <a:cubicBezTo>
                  <a:pt x="14395" y="7064"/>
                  <a:pt x="14379" y="7064"/>
                  <a:pt x="14363" y="7064"/>
                </a:cubicBezTo>
                <a:cubicBezTo>
                  <a:pt x="11482" y="7064"/>
                  <a:pt x="9043" y="10049"/>
                  <a:pt x="9607" y="12868"/>
                </a:cubicBezTo>
                <a:cubicBezTo>
                  <a:pt x="9607" y="12968"/>
                  <a:pt x="0" y="14236"/>
                  <a:pt x="101" y="14236"/>
                </a:cubicBezTo>
                <a:cubicBezTo>
                  <a:pt x="1862" y="14432"/>
                  <a:pt x="5704" y="14490"/>
                  <a:pt x="10119" y="14490"/>
                </a:cubicBezTo>
                <a:cubicBezTo>
                  <a:pt x="16531" y="14490"/>
                  <a:pt x="24152" y="14367"/>
                  <a:pt x="28363" y="14367"/>
                </a:cubicBezTo>
                <a:cubicBezTo>
                  <a:pt x="28668" y="14367"/>
                  <a:pt x="28954" y="14368"/>
                  <a:pt x="29221" y="14369"/>
                </a:cubicBezTo>
                <a:cubicBezTo>
                  <a:pt x="31723" y="14369"/>
                  <a:pt x="54940" y="14136"/>
                  <a:pt x="56874" y="12235"/>
                </a:cubicBezTo>
                <a:cubicBezTo>
                  <a:pt x="57608" y="11501"/>
                  <a:pt x="37794" y="10867"/>
                  <a:pt x="37861" y="9766"/>
                </a:cubicBezTo>
                <a:cubicBezTo>
                  <a:pt x="37894" y="8665"/>
                  <a:pt x="37260" y="7698"/>
                  <a:pt x="36426" y="6964"/>
                </a:cubicBezTo>
                <a:cubicBezTo>
                  <a:pt x="34826" y="5422"/>
                  <a:pt x="32717" y="4108"/>
                  <a:pt x="30522" y="4108"/>
                </a:cubicBezTo>
                <a:cubicBezTo>
                  <a:pt x="30201" y="4108"/>
                  <a:pt x="29878" y="4136"/>
                  <a:pt x="29555" y="4196"/>
                </a:cubicBezTo>
                <a:cubicBezTo>
                  <a:pt x="29622" y="3195"/>
                  <a:pt x="29088" y="2227"/>
                  <a:pt x="28287" y="1594"/>
                </a:cubicBezTo>
                <a:cubicBezTo>
                  <a:pt x="27187" y="726"/>
                  <a:pt x="25552" y="226"/>
                  <a:pt x="24184" y="59"/>
                </a:cubicBezTo>
                <a:cubicBezTo>
                  <a:pt x="23911" y="20"/>
                  <a:pt x="23637" y="0"/>
                  <a:pt x="2336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" name="Google Shape;77;p5"/>
          <p:cNvSpPr/>
          <p:nvPr/>
        </p:nvSpPr>
        <p:spPr>
          <a:xfrm>
            <a:off x="4300813" y="5895908"/>
            <a:ext cx="2199560" cy="762144"/>
          </a:xfrm>
          <a:custGeom>
            <a:avLst/>
            <a:gdLst/>
            <a:ahLst/>
            <a:cxnLst/>
            <a:rect l="l" t="t" r="r" b="b"/>
            <a:pathLst>
              <a:path w="80315" h="27829" extrusionOk="0">
                <a:moveTo>
                  <a:pt x="33030" y="0"/>
                </a:moveTo>
                <a:cubicBezTo>
                  <a:pt x="30274" y="0"/>
                  <a:pt x="27617" y="1150"/>
                  <a:pt x="26543" y="3978"/>
                </a:cubicBezTo>
                <a:cubicBezTo>
                  <a:pt x="25709" y="6279"/>
                  <a:pt x="26176" y="8815"/>
                  <a:pt x="26976" y="11116"/>
                </a:cubicBezTo>
                <a:cubicBezTo>
                  <a:pt x="26747" y="11097"/>
                  <a:pt x="26518" y="11088"/>
                  <a:pt x="26288" y="11088"/>
                </a:cubicBezTo>
                <a:cubicBezTo>
                  <a:pt x="24078" y="11088"/>
                  <a:pt x="21879" y="11959"/>
                  <a:pt x="20338" y="13651"/>
                </a:cubicBezTo>
                <a:cubicBezTo>
                  <a:pt x="18337" y="15820"/>
                  <a:pt x="17870" y="18988"/>
                  <a:pt x="18837" y="21690"/>
                </a:cubicBezTo>
                <a:cubicBezTo>
                  <a:pt x="13000" y="22958"/>
                  <a:pt x="7196" y="24159"/>
                  <a:pt x="1358" y="25426"/>
                </a:cubicBezTo>
                <a:cubicBezTo>
                  <a:pt x="1" y="25691"/>
                  <a:pt x="483" y="27829"/>
                  <a:pt x="1795" y="27829"/>
                </a:cubicBezTo>
                <a:cubicBezTo>
                  <a:pt x="1805" y="27829"/>
                  <a:pt x="1815" y="27828"/>
                  <a:pt x="1825" y="27828"/>
                </a:cubicBezTo>
                <a:cubicBezTo>
                  <a:pt x="11499" y="27294"/>
                  <a:pt x="21206" y="26794"/>
                  <a:pt x="30879" y="26360"/>
                </a:cubicBezTo>
                <a:cubicBezTo>
                  <a:pt x="33614" y="26260"/>
                  <a:pt x="36350" y="26127"/>
                  <a:pt x="39052" y="26027"/>
                </a:cubicBezTo>
                <a:cubicBezTo>
                  <a:pt x="50144" y="26575"/>
                  <a:pt x="61282" y="26830"/>
                  <a:pt x="72409" y="26830"/>
                </a:cubicBezTo>
                <a:cubicBezTo>
                  <a:pt x="74834" y="26830"/>
                  <a:pt x="77258" y="26818"/>
                  <a:pt x="79681" y="26794"/>
                </a:cubicBezTo>
                <a:cubicBezTo>
                  <a:pt x="80314" y="26761"/>
                  <a:pt x="80314" y="25860"/>
                  <a:pt x="79747" y="25693"/>
                </a:cubicBezTo>
                <a:cubicBezTo>
                  <a:pt x="77479" y="25093"/>
                  <a:pt x="75144" y="24426"/>
                  <a:pt x="72842" y="23792"/>
                </a:cubicBezTo>
                <a:cubicBezTo>
                  <a:pt x="71575" y="23458"/>
                  <a:pt x="70374" y="23125"/>
                  <a:pt x="69140" y="22791"/>
                </a:cubicBezTo>
                <a:cubicBezTo>
                  <a:pt x="68172" y="22524"/>
                  <a:pt x="66638" y="22358"/>
                  <a:pt x="66004" y="21457"/>
                </a:cubicBezTo>
                <a:cubicBezTo>
                  <a:pt x="65404" y="20590"/>
                  <a:pt x="65637" y="19189"/>
                  <a:pt x="65504" y="18188"/>
                </a:cubicBezTo>
                <a:cubicBezTo>
                  <a:pt x="65370" y="17321"/>
                  <a:pt x="65237" y="16453"/>
                  <a:pt x="65003" y="15586"/>
                </a:cubicBezTo>
                <a:cubicBezTo>
                  <a:pt x="64503" y="13651"/>
                  <a:pt x="63703" y="11783"/>
                  <a:pt x="62702" y="10082"/>
                </a:cubicBezTo>
                <a:cubicBezTo>
                  <a:pt x="61148" y="7379"/>
                  <a:pt x="58524" y="3547"/>
                  <a:pt x="55071" y="3547"/>
                </a:cubicBezTo>
                <a:cubicBezTo>
                  <a:pt x="54817" y="3547"/>
                  <a:pt x="54559" y="3567"/>
                  <a:pt x="54296" y="3611"/>
                </a:cubicBezTo>
                <a:cubicBezTo>
                  <a:pt x="51194" y="4111"/>
                  <a:pt x="49793" y="6680"/>
                  <a:pt x="49125" y="9448"/>
                </a:cubicBezTo>
                <a:cubicBezTo>
                  <a:pt x="45656" y="4678"/>
                  <a:pt x="40319" y="842"/>
                  <a:pt x="34515" y="108"/>
                </a:cubicBezTo>
                <a:cubicBezTo>
                  <a:pt x="34022" y="37"/>
                  <a:pt x="33524" y="0"/>
                  <a:pt x="3303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8" name="Google Shape;78;p5"/>
          <p:cNvGrpSpPr/>
          <p:nvPr/>
        </p:nvGrpSpPr>
        <p:grpSpPr>
          <a:xfrm rot="-4412918">
            <a:off x="11356032" y="5845182"/>
            <a:ext cx="713905" cy="586973"/>
            <a:chOff x="7038900" y="1632175"/>
            <a:chExt cx="741850" cy="609950"/>
          </a:xfrm>
        </p:grpSpPr>
        <p:sp>
          <p:nvSpPr>
            <p:cNvPr id="79" name="Google Shape;79;p5"/>
            <p:cNvSpPr/>
            <p:nvPr/>
          </p:nvSpPr>
          <p:spPr>
            <a:xfrm>
              <a:off x="7085225" y="1632175"/>
              <a:ext cx="695525" cy="609950"/>
            </a:xfrm>
            <a:custGeom>
              <a:avLst/>
              <a:gdLst/>
              <a:ahLst/>
              <a:cxnLst/>
              <a:rect l="l" t="t" r="r" b="b"/>
              <a:pathLst>
                <a:path w="27821" h="24398" extrusionOk="0">
                  <a:moveTo>
                    <a:pt x="16828" y="0"/>
                  </a:moveTo>
                  <a:cubicBezTo>
                    <a:pt x="15948" y="0"/>
                    <a:pt x="15004" y="528"/>
                    <a:pt x="14511" y="1312"/>
                  </a:cubicBezTo>
                  <a:cubicBezTo>
                    <a:pt x="13744" y="2480"/>
                    <a:pt x="13711" y="3914"/>
                    <a:pt x="13577" y="5282"/>
                  </a:cubicBezTo>
                  <a:cubicBezTo>
                    <a:pt x="13477" y="6649"/>
                    <a:pt x="13177" y="8117"/>
                    <a:pt x="12143" y="8984"/>
                  </a:cubicBezTo>
                  <a:cubicBezTo>
                    <a:pt x="11993" y="9134"/>
                    <a:pt x="11790" y="9256"/>
                    <a:pt x="11582" y="9256"/>
                  </a:cubicBezTo>
                  <a:cubicBezTo>
                    <a:pt x="11558" y="9256"/>
                    <a:pt x="11533" y="9255"/>
                    <a:pt x="11509" y="9251"/>
                  </a:cubicBezTo>
                  <a:cubicBezTo>
                    <a:pt x="10975" y="9218"/>
                    <a:pt x="10842" y="8451"/>
                    <a:pt x="10875" y="7950"/>
                  </a:cubicBezTo>
                  <a:cubicBezTo>
                    <a:pt x="10975" y="6916"/>
                    <a:pt x="11075" y="5882"/>
                    <a:pt x="10875" y="4815"/>
                  </a:cubicBezTo>
                  <a:cubicBezTo>
                    <a:pt x="10708" y="3781"/>
                    <a:pt x="10175" y="2780"/>
                    <a:pt x="9241" y="2280"/>
                  </a:cubicBezTo>
                  <a:cubicBezTo>
                    <a:pt x="8892" y="2086"/>
                    <a:pt x="8484" y="1987"/>
                    <a:pt x="8081" y="1987"/>
                  </a:cubicBezTo>
                  <a:cubicBezTo>
                    <a:pt x="7443" y="1987"/>
                    <a:pt x="6820" y="2235"/>
                    <a:pt x="6472" y="2747"/>
                  </a:cubicBezTo>
                  <a:cubicBezTo>
                    <a:pt x="6172" y="3147"/>
                    <a:pt x="6038" y="3714"/>
                    <a:pt x="6038" y="4248"/>
                  </a:cubicBezTo>
                  <a:cubicBezTo>
                    <a:pt x="5872" y="6783"/>
                    <a:pt x="6906" y="9285"/>
                    <a:pt x="6739" y="11820"/>
                  </a:cubicBezTo>
                  <a:cubicBezTo>
                    <a:pt x="6706" y="12220"/>
                    <a:pt x="6572" y="12620"/>
                    <a:pt x="6205" y="12620"/>
                  </a:cubicBezTo>
                  <a:cubicBezTo>
                    <a:pt x="5905" y="12620"/>
                    <a:pt x="5738" y="12320"/>
                    <a:pt x="5671" y="12053"/>
                  </a:cubicBezTo>
                  <a:cubicBezTo>
                    <a:pt x="5405" y="11119"/>
                    <a:pt x="5671" y="10118"/>
                    <a:pt x="5305" y="9285"/>
                  </a:cubicBezTo>
                  <a:cubicBezTo>
                    <a:pt x="4956" y="8494"/>
                    <a:pt x="4073" y="8076"/>
                    <a:pt x="3208" y="8076"/>
                  </a:cubicBezTo>
                  <a:cubicBezTo>
                    <a:pt x="2832" y="8076"/>
                    <a:pt x="2459" y="8155"/>
                    <a:pt x="2136" y="8317"/>
                  </a:cubicBezTo>
                  <a:cubicBezTo>
                    <a:pt x="1001" y="8884"/>
                    <a:pt x="334" y="10085"/>
                    <a:pt x="234" y="11319"/>
                  </a:cubicBezTo>
                  <a:cubicBezTo>
                    <a:pt x="1" y="14522"/>
                    <a:pt x="2136" y="18925"/>
                    <a:pt x="2136" y="18925"/>
                  </a:cubicBezTo>
                  <a:cubicBezTo>
                    <a:pt x="4504" y="20926"/>
                    <a:pt x="7206" y="22594"/>
                    <a:pt x="10041" y="23828"/>
                  </a:cubicBezTo>
                  <a:cubicBezTo>
                    <a:pt x="10706" y="24113"/>
                    <a:pt x="11400" y="24398"/>
                    <a:pt x="12125" y="24398"/>
                  </a:cubicBezTo>
                  <a:cubicBezTo>
                    <a:pt x="12164" y="24398"/>
                    <a:pt x="12203" y="24397"/>
                    <a:pt x="12243" y="24395"/>
                  </a:cubicBezTo>
                  <a:cubicBezTo>
                    <a:pt x="13010" y="24329"/>
                    <a:pt x="13811" y="23928"/>
                    <a:pt x="14044" y="23195"/>
                  </a:cubicBezTo>
                  <a:cubicBezTo>
                    <a:pt x="14244" y="22627"/>
                    <a:pt x="14044" y="21994"/>
                    <a:pt x="13911" y="21360"/>
                  </a:cubicBezTo>
                  <a:cubicBezTo>
                    <a:pt x="13844" y="20759"/>
                    <a:pt x="13877" y="20059"/>
                    <a:pt x="14378" y="19692"/>
                  </a:cubicBezTo>
                  <a:cubicBezTo>
                    <a:pt x="14570" y="19573"/>
                    <a:pt x="14783" y="19527"/>
                    <a:pt x="15003" y="19527"/>
                  </a:cubicBezTo>
                  <a:cubicBezTo>
                    <a:pt x="15279" y="19527"/>
                    <a:pt x="15567" y="19599"/>
                    <a:pt x="15845" y="19692"/>
                  </a:cubicBezTo>
                  <a:cubicBezTo>
                    <a:pt x="16746" y="19992"/>
                    <a:pt x="17680" y="20459"/>
                    <a:pt x="18647" y="20459"/>
                  </a:cubicBezTo>
                  <a:cubicBezTo>
                    <a:pt x="19581" y="20459"/>
                    <a:pt x="20682" y="19759"/>
                    <a:pt x="20649" y="18791"/>
                  </a:cubicBezTo>
                  <a:cubicBezTo>
                    <a:pt x="20582" y="18024"/>
                    <a:pt x="19982" y="17490"/>
                    <a:pt x="19515" y="16957"/>
                  </a:cubicBezTo>
                  <a:cubicBezTo>
                    <a:pt x="19048" y="16356"/>
                    <a:pt x="18747" y="15456"/>
                    <a:pt x="19348" y="14955"/>
                  </a:cubicBezTo>
                  <a:cubicBezTo>
                    <a:pt x="19538" y="14783"/>
                    <a:pt x="19790" y="14717"/>
                    <a:pt x="20049" y="14717"/>
                  </a:cubicBezTo>
                  <a:cubicBezTo>
                    <a:pt x="20291" y="14717"/>
                    <a:pt x="20539" y="14775"/>
                    <a:pt x="20749" y="14855"/>
                  </a:cubicBezTo>
                  <a:cubicBezTo>
                    <a:pt x="21583" y="15122"/>
                    <a:pt x="22350" y="15589"/>
                    <a:pt x="23217" y="15756"/>
                  </a:cubicBezTo>
                  <a:cubicBezTo>
                    <a:pt x="23395" y="15790"/>
                    <a:pt x="23578" y="15807"/>
                    <a:pt x="23761" y="15807"/>
                  </a:cubicBezTo>
                  <a:cubicBezTo>
                    <a:pt x="24472" y="15807"/>
                    <a:pt x="25181" y="15546"/>
                    <a:pt x="25552" y="14989"/>
                  </a:cubicBezTo>
                  <a:cubicBezTo>
                    <a:pt x="25886" y="14455"/>
                    <a:pt x="25853" y="13688"/>
                    <a:pt x="25652" y="13087"/>
                  </a:cubicBezTo>
                  <a:cubicBezTo>
                    <a:pt x="25319" y="11820"/>
                    <a:pt x="24518" y="10686"/>
                    <a:pt x="23518" y="9918"/>
                  </a:cubicBezTo>
                  <a:cubicBezTo>
                    <a:pt x="24151" y="8918"/>
                    <a:pt x="25586" y="8918"/>
                    <a:pt x="26553" y="8184"/>
                  </a:cubicBezTo>
                  <a:cubicBezTo>
                    <a:pt x="27687" y="7383"/>
                    <a:pt x="27821" y="5482"/>
                    <a:pt x="26753" y="4581"/>
                  </a:cubicBezTo>
                  <a:cubicBezTo>
                    <a:pt x="26230" y="4097"/>
                    <a:pt x="25515" y="3894"/>
                    <a:pt x="24779" y="3894"/>
                  </a:cubicBezTo>
                  <a:cubicBezTo>
                    <a:pt x="24248" y="3894"/>
                    <a:pt x="23706" y="3999"/>
                    <a:pt x="23217" y="4181"/>
                  </a:cubicBezTo>
                  <a:cubicBezTo>
                    <a:pt x="22050" y="4648"/>
                    <a:pt x="21049" y="5448"/>
                    <a:pt x="19982" y="6016"/>
                  </a:cubicBezTo>
                  <a:cubicBezTo>
                    <a:pt x="19727" y="6164"/>
                    <a:pt x="19459" y="6286"/>
                    <a:pt x="19194" y="6286"/>
                  </a:cubicBezTo>
                  <a:cubicBezTo>
                    <a:pt x="19043" y="6286"/>
                    <a:pt x="18893" y="6246"/>
                    <a:pt x="18747" y="6149"/>
                  </a:cubicBezTo>
                  <a:cubicBezTo>
                    <a:pt x="18247" y="5815"/>
                    <a:pt x="18514" y="5082"/>
                    <a:pt x="18681" y="4481"/>
                  </a:cubicBezTo>
                  <a:cubicBezTo>
                    <a:pt x="18981" y="3614"/>
                    <a:pt x="19014" y="2613"/>
                    <a:pt x="18747" y="1746"/>
                  </a:cubicBezTo>
                  <a:cubicBezTo>
                    <a:pt x="18647" y="1245"/>
                    <a:pt x="18381" y="745"/>
                    <a:pt x="18014" y="412"/>
                  </a:cubicBezTo>
                  <a:cubicBezTo>
                    <a:pt x="17674" y="127"/>
                    <a:pt x="17258" y="0"/>
                    <a:pt x="168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5"/>
            <p:cNvSpPr/>
            <p:nvPr/>
          </p:nvSpPr>
          <p:spPr>
            <a:xfrm>
              <a:off x="7038900" y="1808025"/>
              <a:ext cx="606150" cy="369775"/>
            </a:xfrm>
            <a:custGeom>
              <a:avLst/>
              <a:gdLst/>
              <a:ahLst/>
              <a:cxnLst/>
              <a:rect l="l" t="t" r="r" b="b"/>
              <a:pathLst>
                <a:path w="24246" h="14791" extrusionOk="0">
                  <a:moveTo>
                    <a:pt x="23890" y="1"/>
                  </a:moveTo>
                  <a:cubicBezTo>
                    <a:pt x="23863" y="1"/>
                    <a:pt x="23833" y="5"/>
                    <a:pt x="23803" y="16"/>
                  </a:cubicBezTo>
                  <a:cubicBezTo>
                    <a:pt x="15263" y="3351"/>
                    <a:pt x="6891" y="8522"/>
                    <a:pt x="52" y="14626"/>
                  </a:cubicBezTo>
                  <a:cubicBezTo>
                    <a:pt x="0" y="14678"/>
                    <a:pt x="50" y="14791"/>
                    <a:pt x="121" y="14791"/>
                  </a:cubicBezTo>
                  <a:cubicBezTo>
                    <a:pt x="142" y="14791"/>
                    <a:pt x="164" y="14782"/>
                    <a:pt x="186" y="14760"/>
                  </a:cubicBezTo>
                  <a:cubicBezTo>
                    <a:pt x="3889" y="11924"/>
                    <a:pt x="7591" y="9189"/>
                    <a:pt x="11594" y="6787"/>
                  </a:cubicBezTo>
                  <a:cubicBezTo>
                    <a:pt x="15597" y="4385"/>
                    <a:pt x="19767" y="2417"/>
                    <a:pt x="24036" y="449"/>
                  </a:cubicBezTo>
                  <a:cubicBezTo>
                    <a:pt x="24246" y="359"/>
                    <a:pt x="24133" y="1"/>
                    <a:pt x="238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5"/>
            <p:cNvSpPr/>
            <p:nvPr/>
          </p:nvSpPr>
          <p:spPr>
            <a:xfrm>
              <a:off x="7455500" y="1745350"/>
              <a:ext cx="192650" cy="183425"/>
            </a:xfrm>
            <a:custGeom>
              <a:avLst/>
              <a:gdLst/>
              <a:ahLst/>
              <a:cxnLst/>
              <a:rect l="l" t="t" r="r" b="b"/>
              <a:pathLst>
                <a:path w="7706" h="7337" extrusionOk="0">
                  <a:moveTo>
                    <a:pt x="1431" y="0"/>
                  </a:moveTo>
                  <a:cubicBezTo>
                    <a:pt x="1387" y="0"/>
                    <a:pt x="1347" y="25"/>
                    <a:pt x="1335" y="88"/>
                  </a:cubicBezTo>
                  <a:cubicBezTo>
                    <a:pt x="1001" y="1455"/>
                    <a:pt x="701" y="2789"/>
                    <a:pt x="401" y="4190"/>
                  </a:cubicBezTo>
                  <a:cubicBezTo>
                    <a:pt x="301" y="4624"/>
                    <a:pt x="0" y="5525"/>
                    <a:pt x="367" y="5925"/>
                  </a:cubicBezTo>
                  <a:cubicBezTo>
                    <a:pt x="901" y="6559"/>
                    <a:pt x="2702" y="6692"/>
                    <a:pt x="3436" y="6859"/>
                  </a:cubicBezTo>
                  <a:cubicBezTo>
                    <a:pt x="4600" y="7098"/>
                    <a:pt x="5790" y="7336"/>
                    <a:pt x="6959" y="7336"/>
                  </a:cubicBezTo>
                  <a:cubicBezTo>
                    <a:pt x="7097" y="7336"/>
                    <a:pt x="7235" y="7333"/>
                    <a:pt x="7372" y="7326"/>
                  </a:cubicBezTo>
                  <a:cubicBezTo>
                    <a:pt x="7606" y="7326"/>
                    <a:pt x="7706" y="6926"/>
                    <a:pt x="7406" y="6892"/>
                  </a:cubicBezTo>
                  <a:cubicBezTo>
                    <a:pt x="5571" y="6559"/>
                    <a:pt x="3536" y="6592"/>
                    <a:pt x="1835" y="5892"/>
                  </a:cubicBezTo>
                  <a:cubicBezTo>
                    <a:pt x="534" y="5325"/>
                    <a:pt x="834" y="4391"/>
                    <a:pt x="1034" y="3256"/>
                  </a:cubicBezTo>
                  <a:cubicBezTo>
                    <a:pt x="1201" y="2222"/>
                    <a:pt x="1401" y="1155"/>
                    <a:pt x="1568" y="154"/>
                  </a:cubicBezTo>
                  <a:cubicBezTo>
                    <a:pt x="1589" y="71"/>
                    <a:pt x="1505" y="0"/>
                    <a:pt x="14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5"/>
            <p:cNvSpPr/>
            <p:nvPr/>
          </p:nvSpPr>
          <p:spPr>
            <a:xfrm>
              <a:off x="7273700" y="1748250"/>
              <a:ext cx="254900" cy="327075"/>
            </a:xfrm>
            <a:custGeom>
              <a:avLst/>
              <a:gdLst/>
              <a:ahLst/>
              <a:cxnLst/>
              <a:rect l="l" t="t" r="r" b="b"/>
              <a:pathLst>
                <a:path w="10196" h="13083" extrusionOk="0">
                  <a:moveTo>
                    <a:pt x="1095" y="0"/>
                  </a:moveTo>
                  <a:cubicBezTo>
                    <a:pt x="1018" y="0"/>
                    <a:pt x="933" y="43"/>
                    <a:pt x="901" y="138"/>
                  </a:cubicBezTo>
                  <a:cubicBezTo>
                    <a:pt x="668" y="1940"/>
                    <a:pt x="534" y="3774"/>
                    <a:pt x="501" y="5609"/>
                  </a:cubicBezTo>
                  <a:cubicBezTo>
                    <a:pt x="467" y="6676"/>
                    <a:pt x="0" y="9111"/>
                    <a:pt x="668" y="10045"/>
                  </a:cubicBezTo>
                  <a:cubicBezTo>
                    <a:pt x="1201" y="10879"/>
                    <a:pt x="3069" y="11180"/>
                    <a:pt x="3970" y="11480"/>
                  </a:cubicBezTo>
                  <a:cubicBezTo>
                    <a:pt x="5838" y="12147"/>
                    <a:pt x="7739" y="12781"/>
                    <a:pt x="9707" y="13081"/>
                  </a:cubicBezTo>
                  <a:cubicBezTo>
                    <a:pt x="9719" y="13082"/>
                    <a:pt x="9730" y="13083"/>
                    <a:pt x="9741" y="13083"/>
                  </a:cubicBezTo>
                  <a:cubicBezTo>
                    <a:pt x="10052" y="13083"/>
                    <a:pt x="10195" y="12643"/>
                    <a:pt x="9841" y="12514"/>
                  </a:cubicBezTo>
                  <a:cubicBezTo>
                    <a:pt x="8406" y="12080"/>
                    <a:pt x="6972" y="11780"/>
                    <a:pt x="5538" y="11313"/>
                  </a:cubicBezTo>
                  <a:cubicBezTo>
                    <a:pt x="4170" y="10879"/>
                    <a:pt x="2335" y="10613"/>
                    <a:pt x="1502" y="9378"/>
                  </a:cubicBezTo>
                  <a:cubicBezTo>
                    <a:pt x="668" y="8144"/>
                    <a:pt x="1001" y="6276"/>
                    <a:pt x="1035" y="4775"/>
                  </a:cubicBezTo>
                  <a:cubicBezTo>
                    <a:pt x="1068" y="3241"/>
                    <a:pt x="1168" y="1673"/>
                    <a:pt x="1235" y="138"/>
                  </a:cubicBezTo>
                  <a:cubicBezTo>
                    <a:pt x="1252" y="51"/>
                    <a:pt x="1178" y="0"/>
                    <a:pt x="10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5"/>
            <p:cNvSpPr/>
            <p:nvPr/>
          </p:nvSpPr>
          <p:spPr>
            <a:xfrm>
              <a:off x="7156950" y="1924000"/>
              <a:ext cx="185875" cy="216825"/>
            </a:xfrm>
            <a:custGeom>
              <a:avLst/>
              <a:gdLst/>
              <a:ahLst/>
              <a:cxnLst/>
              <a:rect l="l" t="t" r="r" b="b"/>
              <a:pathLst>
                <a:path w="7435" h="8673" extrusionOk="0">
                  <a:moveTo>
                    <a:pt x="119" y="0"/>
                  </a:moveTo>
                  <a:cubicBezTo>
                    <a:pt x="56" y="0"/>
                    <a:pt x="0" y="43"/>
                    <a:pt x="0" y="113"/>
                  </a:cubicBezTo>
                  <a:cubicBezTo>
                    <a:pt x="34" y="1414"/>
                    <a:pt x="201" y="2749"/>
                    <a:pt x="367" y="4050"/>
                  </a:cubicBezTo>
                  <a:cubicBezTo>
                    <a:pt x="467" y="4650"/>
                    <a:pt x="367" y="5584"/>
                    <a:pt x="801" y="6084"/>
                  </a:cubicBezTo>
                  <a:cubicBezTo>
                    <a:pt x="1301" y="6751"/>
                    <a:pt x="2636" y="7052"/>
                    <a:pt x="3370" y="7319"/>
                  </a:cubicBezTo>
                  <a:cubicBezTo>
                    <a:pt x="4537" y="7819"/>
                    <a:pt x="5705" y="8286"/>
                    <a:pt x="6939" y="8653"/>
                  </a:cubicBezTo>
                  <a:cubicBezTo>
                    <a:pt x="6977" y="8667"/>
                    <a:pt x="7013" y="8673"/>
                    <a:pt x="7046" y="8673"/>
                  </a:cubicBezTo>
                  <a:cubicBezTo>
                    <a:pt x="7335" y="8673"/>
                    <a:pt x="7434" y="8205"/>
                    <a:pt x="7106" y="8086"/>
                  </a:cubicBezTo>
                  <a:cubicBezTo>
                    <a:pt x="6205" y="7786"/>
                    <a:pt x="5338" y="7452"/>
                    <a:pt x="4470" y="7118"/>
                  </a:cubicBezTo>
                  <a:cubicBezTo>
                    <a:pt x="3636" y="6785"/>
                    <a:pt x="1835" y="6351"/>
                    <a:pt x="1268" y="5651"/>
                  </a:cubicBezTo>
                  <a:cubicBezTo>
                    <a:pt x="801" y="5084"/>
                    <a:pt x="801" y="3783"/>
                    <a:pt x="701" y="3082"/>
                  </a:cubicBezTo>
                  <a:cubicBezTo>
                    <a:pt x="534" y="2081"/>
                    <a:pt x="434" y="1081"/>
                    <a:pt x="267" y="113"/>
                  </a:cubicBezTo>
                  <a:cubicBezTo>
                    <a:pt x="236" y="35"/>
                    <a:pt x="174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4" name="Google Shape;84;p5"/>
          <p:cNvGrpSpPr/>
          <p:nvPr/>
        </p:nvGrpSpPr>
        <p:grpSpPr>
          <a:xfrm rot="6583523">
            <a:off x="93631" y="4201860"/>
            <a:ext cx="713908" cy="586976"/>
            <a:chOff x="7038900" y="1632175"/>
            <a:chExt cx="741850" cy="609950"/>
          </a:xfrm>
        </p:grpSpPr>
        <p:sp>
          <p:nvSpPr>
            <p:cNvPr id="85" name="Google Shape;85;p5"/>
            <p:cNvSpPr/>
            <p:nvPr/>
          </p:nvSpPr>
          <p:spPr>
            <a:xfrm>
              <a:off x="7085225" y="1632175"/>
              <a:ext cx="695525" cy="609950"/>
            </a:xfrm>
            <a:custGeom>
              <a:avLst/>
              <a:gdLst/>
              <a:ahLst/>
              <a:cxnLst/>
              <a:rect l="l" t="t" r="r" b="b"/>
              <a:pathLst>
                <a:path w="27821" h="24398" extrusionOk="0">
                  <a:moveTo>
                    <a:pt x="16828" y="0"/>
                  </a:moveTo>
                  <a:cubicBezTo>
                    <a:pt x="15948" y="0"/>
                    <a:pt x="15004" y="528"/>
                    <a:pt x="14511" y="1312"/>
                  </a:cubicBezTo>
                  <a:cubicBezTo>
                    <a:pt x="13744" y="2480"/>
                    <a:pt x="13711" y="3914"/>
                    <a:pt x="13577" y="5282"/>
                  </a:cubicBezTo>
                  <a:cubicBezTo>
                    <a:pt x="13477" y="6649"/>
                    <a:pt x="13177" y="8117"/>
                    <a:pt x="12143" y="8984"/>
                  </a:cubicBezTo>
                  <a:cubicBezTo>
                    <a:pt x="11993" y="9134"/>
                    <a:pt x="11790" y="9256"/>
                    <a:pt x="11582" y="9256"/>
                  </a:cubicBezTo>
                  <a:cubicBezTo>
                    <a:pt x="11558" y="9256"/>
                    <a:pt x="11533" y="9255"/>
                    <a:pt x="11509" y="9251"/>
                  </a:cubicBezTo>
                  <a:cubicBezTo>
                    <a:pt x="10975" y="9218"/>
                    <a:pt x="10842" y="8451"/>
                    <a:pt x="10875" y="7950"/>
                  </a:cubicBezTo>
                  <a:cubicBezTo>
                    <a:pt x="10975" y="6916"/>
                    <a:pt x="11075" y="5882"/>
                    <a:pt x="10875" y="4815"/>
                  </a:cubicBezTo>
                  <a:cubicBezTo>
                    <a:pt x="10708" y="3781"/>
                    <a:pt x="10175" y="2780"/>
                    <a:pt x="9241" y="2280"/>
                  </a:cubicBezTo>
                  <a:cubicBezTo>
                    <a:pt x="8892" y="2086"/>
                    <a:pt x="8484" y="1987"/>
                    <a:pt x="8081" y="1987"/>
                  </a:cubicBezTo>
                  <a:cubicBezTo>
                    <a:pt x="7443" y="1987"/>
                    <a:pt x="6820" y="2235"/>
                    <a:pt x="6472" y="2747"/>
                  </a:cubicBezTo>
                  <a:cubicBezTo>
                    <a:pt x="6172" y="3147"/>
                    <a:pt x="6038" y="3714"/>
                    <a:pt x="6038" y="4248"/>
                  </a:cubicBezTo>
                  <a:cubicBezTo>
                    <a:pt x="5872" y="6783"/>
                    <a:pt x="6906" y="9285"/>
                    <a:pt x="6739" y="11820"/>
                  </a:cubicBezTo>
                  <a:cubicBezTo>
                    <a:pt x="6706" y="12220"/>
                    <a:pt x="6572" y="12620"/>
                    <a:pt x="6205" y="12620"/>
                  </a:cubicBezTo>
                  <a:cubicBezTo>
                    <a:pt x="5905" y="12620"/>
                    <a:pt x="5738" y="12320"/>
                    <a:pt x="5671" y="12053"/>
                  </a:cubicBezTo>
                  <a:cubicBezTo>
                    <a:pt x="5405" y="11119"/>
                    <a:pt x="5671" y="10118"/>
                    <a:pt x="5305" y="9285"/>
                  </a:cubicBezTo>
                  <a:cubicBezTo>
                    <a:pt x="4956" y="8494"/>
                    <a:pt x="4073" y="8076"/>
                    <a:pt x="3208" y="8076"/>
                  </a:cubicBezTo>
                  <a:cubicBezTo>
                    <a:pt x="2832" y="8076"/>
                    <a:pt x="2459" y="8155"/>
                    <a:pt x="2136" y="8317"/>
                  </a:cubicBezTo>
                  <a:cubicBezTo>
                    <a:pt x="1001" y="8884"/>
                    <a:pt x="334" y="10085"/>
                    <a:pt x="234" y="11319"/>
                  </a:cubicBezTo>
                  <a:cubicBezTo>
                    <a:pt x="1" y="14522"/>
                    <a:pt x="2136" y="18925"/>
                    <a:pt x="2136" y="18925"/>
                  </a:cubicBezTo>
                  <a:cubicBezTo>
                    <a:pt x="4504" y="20926"/>
                    <a:pt x="7206" y="22594"/>
                    <a:pt x="10041" y="23828"/>
                  </a:cubicBezTo>
                  <a:cubicBezTo>
                    <a:pt x="10706" y="24113"/>
                    <a:pt x="11400" y="24398"/>
                    <a:pt x="12125" y="24398"/>
                  </a:cubicBezTo>
                  <a:cubicBezTo>
                    <a:pt x="12164" y="24398"/>
                    <a:pt x="12203" y="24397"/>
                    <a:pt x="12243" y="24395"/>
                  </a:cubicBezTo>
                  <a:cubicBezTo>
                    <a:pt x="13010" y="24329"/>
                    <a:pt x="13811" y="23928"/>
                    <a:pt x="14044" y="23195"/>
                  </a:cubicBezTo>
                  <a:cubicBezTo>
                    <a:pt x="14244" y="22627"/>
                    <a:pt x="14044" y="21994"/>
                    <a:pt x="13911" y="21360"/>
                  </a:cubicBezTo>
                  <a:cubicBezTo>
                    <a:pt x="13844" y="20759"/>
                    <a:pt x="13877" y="20059"/>
                    <a:pt x="14378" y="19692"/>
                  </a:cubicBezTo>
                  <a:cubicBezTo>
                    <a:pt x="14570" y="19573"/>
                    <a:pt x="14783" y="19527"/>
                    <a:pt x="15003" y="19527"/>
                  </a:cubicBezTo>
                  <a:cubicBezTo>
                    <a:pt x="15279" y="19527"/>
                    <a:pt x="15567" y="19599"/>
                    <a:pt x="15845" y="19692"/>
                  </a:cubicBezTo>
                  <a:cubicBezTo>
                    <a:pt x="16746" y="19992"/>
                    <a:pt x="17680" y="20459"/>
                    <a:pt x="18647" y="20459"/>
                  </a:cubicBezTo>
                  <a:cubicBezTo>
                    <a:pt x="19581" y="20459"/>
                    <a:pt x="20682" y="19759"/>
                    <a:pt x="20649" y="18791"/>
                  </a:cubicBezTo>
                  <a:cubicBezTo>
                    <a:pt x="20582" y="18024"/>
                    <a:pt x="19982" y="17490"/>
                    <a:pt x="19515" y="16957"/>
                  </a:cubicBezTo>
                  <a:cubicBezTo>
                    <a:pt x="19048" y="16356"/>
                    <a:pt x="18747" y="15456"/>
                    <a:pt x="19348" y="14955"/>
                  </a:cubicBezTo>
                  <a:cubicBezTo>
                    <a:pt x="19538" y="14783"/>
                    <a:pt x="19790" y="14717"/>
                    <a:pt x="20049" y="14717"/>
                  </a:cubicBezTo>
                  <a:cubicBezTo>
                    <a:pt x="20291" y="14717"/>
                    <a:pt x="20539" y="14775"/>
                    <a:pt x="20749" y="14855"/>
                  </a:cubicBezTo>
                  <a:cubicBezTo>
                    <a:pt x="21583" y="15122"/>
                    <a:pt x="22350" y="15589"/>
                    <a:pt x="23217" y="15756"/>
                  </a:cubicBezTo>
                  <a:cubicBezTo>
                    <a:pt x="23395" y="15790"/>
                    <a:pt x="23578" y="15807"/>
                    <a:pt x="23761" y="15807"/>
                  </a:cubicBezTo>
                  <a:cubicBezTo>
                    <a:pt x="24472" y="15807"/>
                    <a:pt x="25181" y="15546"/>
                    <a:pt x="25552" y="14989"/>
                  </a:cubicBezTo>
                  <a:cubicBezTo>
                    <a:pt x="25886" y="14455"/>
                    <a:pt x="25853" y="13688"/>
                    <a:pt x="25652" y="13087"/>
                  </a:cubicBezTo>
                  <a:cubicBezTo>
                    <a:pt x="25319" y="11820"/>
                    <a:pt x="24518" y="10686"/>
                    <a:pt x="23518" y="9918"/>
                  </a:cubicBezTo>
                  <a:cubicBezTo>
                    <a:pt x="24151" y="8918"/>
                    <a:pt x="25586" y="8918"/>
                    <a:pt x="26553" y="8184"/>
                  </a:cubicBezTo>
                  <a:cubicBezTo>
                    <a:pt x="27687" y="7383"/>
                    <a:pt x="27821" y="5482"/>
                    <a:pt x="26753" y="4581"/>
                  </a:cubicBezTo>
                  <a:cubicBezTo>
                    <a:pt x="26230" y="4097"/>
                    <a:pt x="25515" y="3894"/>
                    <a:pt x="24779" y="3894"/>
                  </a:cubicBezTo>
                  <a:cubicBezTo>
                    <a:pt x="24248" y="3894"/>
                    <a:pt x="23706" y="3999"/>
                    <a:pt x="23217" y="4181"/>
                  </a:cubicBezTo>
                  <a:cubicBezTo>
                    <a:pt x="22050" y="4648"/>
                    <a:pt x="21049" y="5448"/>
                    <a:pt x="19982" y="6016"/>
                  </a:cubicBezTo>
                  <a:cubicBezTo>
                    <a:pt x="19727" y="6164"/>
                    <a:pt x="19459" y="6286"/>
                    <a:pt x="19194" y="6286"/>
                  </a:cubicBezTo>
                  <a:cubicBezTo>
                    <a:pt x="19043" y="6286"/>
                    <a:pt x="18893" y="6246"/>
                    <a:pt x="18747" y="6149"/>
                  </a:cubicBezTo>
                  <a:cubicBezTo>
                    <a:pt x="18247" y="5815"/>
                    <a:pt x="18514" y="5082"/>
                    <a:pt x="18681" y="4481"/>
                  </a:cubicBezTo>
                  <a:cubicBezTo>
                    <a:pt x="18981" y="3614"/>
                    <a:pt x="19014" y="2613"/>
                    <a:pt x="18747" y="1746"/>
                  </a:cubicBezTo>
                  <a:cubicBezTo>
                    <a:pt x="18647" y="1245"/>
                    <a:pt x="18381" y="745"/>
                    <a:pt x="18014" y="412"/>
                  </a:cubicBezTo>
                  <a:cubicBezTo>
                    <a:pt x="17674" y="127"/>
                    <a:pt x="17258" y="0"/>
                    <a:pt x="168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5"/>
            <p:cNvSpPr/>
            <p:nvPr/>
          </p:nvSpPr>
          <p:spPr>
            <a:xfrm>
              <a:off x="7038900" y="1808025"/>
              <a:ext cx="606150" cy="369775"/>
            </a:xfrm>
            <a:custGeom>
              <a:avLst/>
              <a:gdLst/>
              <a:ahLst/>
              <a:cxnLst/>
              <a:rect l="l" t="t" r="r" b="b"/>
              <a:pathLst>
                <a:path w="24246" h="14791" extrusionOk="0">
                  <a:moveTo>
                    <a:pt x="23890" y="1"/>
                  </a:moveTo>
                  <a:cubicBezTo>
                    <a:pt x="23863" y="1"/>
                    <a:pt x="23833" y="5"/>
                    <a:pt x="23803" y="16"/>
                  </a:cubicBezTo>
                  <a:cubicBezTo>
                    <a:pt x="15263" y="3351"/>
                    <a:pt x="6891" y="8522"/>
                    <a:pt x="52" y="14626"/>
                  </a:cubicBezTo>
                  <a:cubicBezTo>
                    <a:pt x="0" y="14678"/>
                    <a:pt x="50" y="14791"/>
                    <a:pt x="121" y="14791"/>
                  </a:cubicBezTo>
                  <a:cubicBezTo>
                    <a:pt x="142" y="14791"/>
                    <a:pt x="164" y="14782"/>
                    <a:pt x="186" y="14760"/>
                  </a:cubicBezTo>
                  <a:cubicBezTo>
                    <a:pt x="3889" y="11924"/>
                    <a:pt x="7591" y="9189"/>
                    <a:pt x="11594" y="6787"/>
                  </a:cubicBezTo>
                  <a:cubicBezTo>
                    <a:pt x="15597" y="4385"/>
                    <a:pt x="19767" y="2417"/>
                    <a:pt x="24036" y="449"/>
                  </a:cubicBezTo>
                  <a:cubicBezTo>
                    <a:pt x="24246" y="359"/>
                    <a:pt x="24133" y="1"/>
                    <a:pt x="238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5"/>
            <p:cNvSpPr/>
            <p:nvPr/>
          </p:nvSpPr>
          <p:spPr>
            <a:xfrm>
              <a:off x="7455500" y="1745350"/>
              <a:ext cx="192650" cy="183425"/>
            </a:xfrm>
            <a:custGeom>
              <a:avLst/>
              <a:gdLst/>
              <a:ahLst/>
              <a:cxnLst/>
              <a:rect l="l" t="t" r="r" b="b"/>
              <a:pathLst>
                <a:path w="7706" h="7337" extrusionOk="0">
                  <a:moveTo>
                    <a:pt x="1431" y="0"/>
                  </a:moveTo>
                  <a:cubicBezTo>
                    <a:pt x="1387" y="0"/>
                    <a:pt x="1347" y="25"/>
                    <a:pt x="1335" y="88"/>
                  </a:cubicBezTo>
                  <a:cubicBezTo>
                    <a:pt x="1001" y="1455"/>
                    <a:pt x="701" y="2789"/>
                    <a:pt x="401" y="4190"/>
                  </a:cubicBezTo>
                  <a:cubicBezTo>
                    <a:pt x="301" y="4624"/>
                    <a:pt x="0" y="5525"/>
                    <a:pt x="367" y="5925"/>
                  </a:cubicBezTo>
                  <a:cubicBezTo>
                    <a:pt x="901" y="6559"/>
                    <a:pt x="2702" y="6692"/>
                    <a:pt x="3436" y="6859"/>
                  </a:cubicBezTo>
                  <a:cubicBezTo>
                    <a:pt x="4600" y="7098"/>
                    <a:pt x="5790" y="7336"/>
                    <a:pt x="6959" y="7336"/>
                  </a:cubicBezTo>
                  <a:cubicBezTo>
                    <a:pt x="7097" y="7336"/>
                    <a:pt x="7235" y="7333"/>
                    <a:pt x="7372" y="7326"/>
                  </a:cubicBezTo>
                  <a:cubicBezTo>
                    <a:pt x="7606" y="7326"/>
                    <a:pt x="7706" y="6926"/>
                    <a:pt x="7406" y="6892"/>
                  </a:cubicBezTo>
                  <a:cubicBezTo>
                    <a:pt x="5571" y="6559"/>
                    <a:pt x="3536" y="6592"/>
                    <a:pt x="1835" y="5892"/>
                  </a:cubicBezTo>
                  <a:cubicBezTo>
                    <a:pt x="534" y="5325"/>
                    <a:pt x="834" y="4391"/>
                    <a:pt x="1034" y="3256"/>
                  </a:cubicBezTo>
                  <a:cubicBezTo>
                    <a:pt x="1201" y="2222"/>
                    <a:pt x="1401" y="1155"/>
                    <a:pt x="1568" y="154"/>
                  </a:cubicBezTo>
                  <a:cubicBezTo>
                    <a:pt x="1589" y="71"/>
                    <a:pt x="1505" y="0"/>
                    <a:pt x="14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5"/>
            <p:cNvSpPr/>
            <p:nvPr/>
          </p:nvSpPr>
          <p:spPr>
            <a:xfrm>
              <a:off x="7273700" y="1748250"/>
              <a:ext cx="254900" cy="327075"/>
            </a:xfrm>
            <a:custGeom>
              <a:avLst/>
              <a:gdLst/>
              <a:ahLst/>
              <a:cxnLst/>
              <a:rect l="l" t="t" r="r" b="b"/>
              <a:pathLst>
                <a:path w="10196" h="13083" extrusionOk="0">
                  <a:moveTo>
                    <a:pt x="1095" y="0"/>
                  </a:moveTo>
                  <a:cubicBezTo>
                    <a:pt x="1018" y="0"/>
                    <a:pt x="933" y="43"/>
                    <a:pt x="901" y="138"/>
                  </a:cubicBezTo>
                  <a:cubicBezTo>
                    <a:pt x="668" y="1940"/>
                    <a:pt x="534" y="3774"/>
                    <a:pt x="501" y="5609"/>
                  </a:cubicBezTo>
                  <a:cubicBezTo>
                    <a:pt x="467" y="6676"/>
                    <a:pt x="0" y="9111"/>
                    <a:pt x="668" y="10045"/>
                  </a:cubicBezTo>
                  <a:cubicBezTo>
                    <a:pt x="1201" y="10879"/>
                    <a:pt x="3069" y="11180"/>
                    <a:pt x="3970" y="11480"/>
                  </a:cubicBezTo>
                  <a:cubicBezTo>
                    <a:pt x="5838" y="12147"/>
                    <a:pt x="7739" y="12781"/>
                    <a:pt x="9707" y="13081"/>
                  </a:cubicBezTo>
                  <a:cubicBezTo>
                    <a:pt x="9719" y="13082"/>
                    <a:pt x="9730" y="13083"/>
                    <a:pt x="9741" y="13083"/>
                  </a:cubicBezTo>
                  <a:cubicBezTo>
                    <a:pt x="10052" y="13083"/>
                    <a:pt x="10195" y="12643"/>
                    <a:pt x="9841" y="12514"/>
                  </a:cubicBezTo>
                  <a:cubicBezTo>
                    <a:pt x="8406" y="12080"/>
                    <a:pt x="6972" y="11780"/>
                    <a:pt x="5538" y="11313"/>
                  </a:cubicBezTo>
                  <a:cubicBezTo>
                    <a:pt x="4170" y="10879"/>
                    <a:pt x="2335" y="10613"/>
                    <a:pt x="1502" y="9378"/>
                  </a:cubicBezTo>
                  <a:cubicBezTo>
                    <a:pt x="668" y="8144"/>
                    <a:pt x="1001" y="6276"/>
                    <a:pt x="1035" y="4775"/>
                  </a:cubicBezTo>
                  <a:cubicBezTo>
                    <a:pt x="1068" y="3241"/>
                    <a:pt x="1168" y="1673"/>
                    <a:pt x="1235" y="138"/>
                  </a:cubicBezTo>
                  <a:cubicBezTo>
                    <a:pt x="1252" y="51"/>
                    <a:pt x="1178" y="0"/>
                    <a:pt x="10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5"/>
            <p:cNvSpPr/>
            <p:nvPr/>
          </p:nvSpPr>
          <p:spPr>
            <a:xfrm>
              <a:off x="7156950" y="1924000"/>
              <a:ext cx="185875" cy="216825"/>
            </a:xfrm>
            <a:custGeom>
              <a:avLst/>
              <a:gdLst/>
              <a:ahLst/>
              <a:cxnLst/>
              <a:rect l="l" t="t" r="r" b="b"/>
              <a:pathLst>
                <a:path w="7435" h="8673" extrusionOk="0">
                  <a:moveTo>
                    <a:pt x="119" y="0"/>
                  </a:moveTo>
                  <a:cubicBezTo>
                    <a:pt x="56" y="0"/>
                    <a:pt x="0" y="43"/>
                    <a:pt x="0" y="113"/>
                  </a:cubicBezTo>
                  <a:cubicBezTo>
                    <a:pt x="34" y="1414"/>
                    <a:pt x="201" y="2749"/>
                    <a:pt x="367" y="4050"/>
                  </a:cubicBezTo>
                  <a:cubicBezTo>
                    <a:pt x="467" y="4650"/>
                    <a:pt x="367" y="5584"/>
                    <a:pt x="801" y="6084"/>
                  </a:cubicBezTo>
                  <a:cubicBezTo>
                    <a:pt x="1301" y="6751"/>
                    <a:pt x="2636" y="7052"/>
                    <a:pt x="3370" y="7319"/>
                  </a:cubicBezTo>
                  <a:cubicBezTo>
                    <a:pt x="4537" y="7819"/>
                    <a:pt x="5705" y="8286"/>
                    <a:pt x="6939" y="8653"/>
                  </a:cubicBezTo>
                  <a:cubicBezTo>
                    <a:pt x="6977" y="8667"/>
                    <a:pt x="7013" y="8673"/>
                    <a:pt x="7046" y="8673"/>
                  </a:cubicBezTo>
                  <a:cubicBezTo>
                    <a:pt x="7335" y="8673"/>
                    <a:pt x="7434" y="8205"/>
                    <a:pt x="7106" y="8086"/>
                  </a:cubicBezTo>
                  <a:cubicBezTo>
                    <a:pt x="6205" y="7786"/>
                    <a:pt x="5338" y="7452"/>
                    <a:pt x="4470" y="7118"/>
                  </a:cubicBezTo>
                  <a:cubicBezTo>
                    <a:pt x="3636" y="6785"/>
                    <a:pt x="1835" y="6351"/>
                    <a:pt x="1268" y="5651"/>
                  </a:cubicBezTo>
                  <a:cubicBezTo>
                    <a:pt x="801" y="5084"/>
                    <a:pt x="801" y="3783"/>
                    <a:pt x="701" y="3082"/>
                  </a:cubicBezTo>
                  <a:cubicBezTo>
                    <a:pt x="534" y="2081"/>
                    <a:pt x="434" y="1081"/>
                    <a:pt x="267" y="113"/>
                  </a:cubicBezTo>
                  <a:cubicBezTo>
                    <a:pt x="236" y="35"/>
                    <a:pt x="174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994682484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Google Shape;91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6"/>
          <p:cNvSpPr/>
          <p:nvPr/>
        </p:nvSpPr>
        <p:spPr>
          <a:xfrm flipH="1">
            <a:off x="1139637" y="6255333"/>
            <a:ext cx="2408483" cy="524555"/>
          </a:xfrm>
          <a:custGeom>
            <a:avLst/>
            <a:gdLst/>
            <a:ahLst/>
            <a:cxnLst/>
            <a:rect l="l" t="t" r="r" b="b"/>
            <a:pathLst>
              <a:path w="142570" h="31051" extrusionOk="0">
                <a:moveTo>
                  <a:pt x="64389" y="1"/>
                </a:moveTo>
                <a:cubicBezTo>
                  <a:pt x="63743" y="1"/>
                  <a:pt x="63094" y="42"/>
                  <a:pt x="62445" y="128"/>
                </a:cubicBezTo>
                <a:cubicBezTo>
                  <a:pt x="55207" y="1062"/>
                  <a:pt x="49503" y="7167"/>
                  <a:pt x="48235" y="14205"/>
                </a:cubicBezTo>
                <a:cubicBezTo>
                  <a:pt x="45738" y="11578"/>
                  <a:pt x="42086" y="10168"/>
                  <a:pt x="38448" y="10168"/>
                </a:cubicBezTo>
                <a:cubicBezTo>
                  <a:pt x="35572" y="10168"/>
                  <a:pt x="32705" y="11049"/>
                  <a:pt x="30422" y="12904"/>
                </a:cubicBezTo>
                <a:cubicBezTo>
                  <a:pt x="30022" y="12971"/>
                  <a:pt x="29588" y="13004"/>
                  <a:pt x="29221" y="13038"/>
                </a:cubicBezTo>
                <a:cubicBezTo>
                  <a:pt x="21983" y="14072"/>
                  <a:pt x="15478" y="18541"/>
                  <a:pt x="12243" y="25213"/>
                </a:cubicBezTo>
                <a:cubicBezTo>
                  <a:pt x="11209" y="27381"/>
                  <a:pt x="6172" y="29316"/>
                  <a:pt x="1" y="31050"/>
                </a:cubicBezTo>
                <a:lnTo>
                  <a:pt x="142569" y="31050"/>
                </a:lnTo>
                <a:cubicBezTo>
                  <a:pt x="139191" y="26246"/>
                  <a:pt x="132932" y="17381"/>
                  <a:pt x="128824" y="17381"/>
                </a:cubicBezTo>
                <a:cubicBezTo>
                  <a:pt x="128511" y="17381"/>
                  <a:pt x="128211" y="17432"/>
                  <a:pt x="127925" y="17541"/>
                </a:cubicBezTo>
                <a:cubicBezTo>
                  <a:pt x="127425" y="12304"/>
                  <a:pt x="123622" y="7400"/>
                  <a:pt x="118585" y="5699"/>
                </a:cubicBezTo>
                <a:cubicBezTo>
                  <a:pt x="117251" y="5249"/>
                  <a:pt x="115884" y="5040"/>
                  <a:pt x="114523" y="5040"/>
                </a:cubicBezTo>
                <a:cubicBezTo>
                  <a:pt x="109929" y="5040"/>
                  <a:pt x="105407" y="7426"/>
                  <a:pt x="102474" y="11003"/>
                </a:cubicBezTo>
                <a:cubicBezTo>
                  <a:pt x="100873" y="6333"/>
                  <a:pt x="97904" y="1896"/>
                  <a:pt x="92467" y="1796"/>
                </a:cubicBezTo>
                <a:cubicBezTo>
                  <a:pt x="92388" y="1794"/>
                  <a:pt x="92309" y="1793"/>
                  <a:pt x="92231" y="1793"/>
                </a:cubicBezTo>
                <a:cubicBezTo>
                  <a:pt x="86937" y="1793"/>
                  <a:pt x="82715" y="6196"/>
                  <a:pt x="79724" y="10469"/>
                </a:cubicBezTo>
                <a:cubicBezTo>
                  <a:pt x="77293" y="4390"/>
                  <a:pt x="71012" y="1"/>
                  <a:pt x="6438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3" name="Google Shape;93;p6"/>
          <p:cNvGrpSpPr/>
          <p:nvPr/>
        </p:nvGrpSpPr>
        <p:grpSpPr>
          <a:xfrm rot="4268029">
            <a:off x="-975439" y="5770389"/>
            <a:ext cx="2736316" cy="1725664"/>
            <a:chOff x="3524975" y="2707075"/>
            <a:chExt cx="3368575" cy="2124400"/>
          </a:xfrm>
        </p:grpSpPr>
        <p:sp>
          <p:nvSpPr>
            <p:cNvPr id="94" name="Google Shape;94;p6"/>
            <p:cNvSpPr/>
            <p:nvPr/>
          </p:nvSpPr>
          <p:spPr>
            <a:xfrm>
              <a:off x="4004525" y="3187475"/>
              <a:ext cx="2739650" cy="1624200"/>
            </a:xfrm>
            <a:custGeom>
              <a:avLst/>
              <a:gdLst/>
              <a:ahLst/>
              <a:cxnLst/>
              <a:rect l="l" t="t" r="r" b="b"/>
              <a:pathLst>
                <a:path w="109586" h="64968" extrusionOk="0">
                  <a:moveTo>
                    <a:pt x="887" y="1"/>
                  </a:moveTo>
                  <a:cubicBezTo>
                    <a:pt x="326" y="1"/>
                    <a:pt x="0" y="641"/>
                    <a:pt x="374" y="1078"/>
                  </a:cubicBezTo>
                  <a:cubicBezTo>
                    <a:pt x="5278" y="6415"/>
                    <a:pt x="12383" y="7983"/>
                    <a:pt x="19188" y="9484"/>
                  </a:cubicBezTo>
                  <a:cubicBezTo>
                    <a:pt x="22890" y="10318"/>
                    <a:pt x="26693" y="11118"/>
                    <a:pt x="30229" y="12619"/>
                  </a:cubicBezTo>
                  <a:cubicBezTo>
                    <a:pt x="34465" y="14354"/>
                    <a:pt x="38201" y="17089"/>
                    <a:pt x="42238" y="19158"/>
                  </a:cubicBezTo>
                  <a:cubicBezTo>
                    <a:pt x="57749" y="27030"/>
                    <a:pt x="75928" y="29532"/>
                    <a:pt x="89838" y="40539"/>
                  </a:cubicBezTo>
                  <a:cubicBezTo>
                    <a:pt x="96743" y="46043"/>
                    <a:pt x="102247" y="53449"/>
                    <a:pt x="103515" y="62355"/>
                  </a:cubicBezTo>
                  <a:cubicBezTo>
                    <a:pt x="103560" y="62672"/>
                    <a:pt x="103775" y="62805"/>
                    <a:pt x="104012" y="62805"/>
                  </a:cubicBezTo>
                  <a:cubicBezTo>
                    <a:pt x="104125" y="62805"/>
                    <a:pt x="104242" y="62775"/>
                    <a:pt x="104349" y="62722"/>
                  </a:cubicBezTo>
                  <a:lnTo>
                    <a:pt x="104682" y="63489"/>
                  </a:lnTo>
                  <a:cubicBezTo>
                    <a:pt x="104582" y="63723"/>
                    <a:pt x="104549" y="63990"/>
                    <a:pt x="104449" y="64190"/>
                  </a:cubicBezTo>
                  <a:cubicBezTo>
                    <a:pt x="104309" y="64668"/>
                    <a:pt x="104682" y="64968"/>
                    <a:pt x="105061" y="64968"/>
                  </a:cubicBezTo>
                  <a:cubicBezTo>
                    <a:pt x="105317" y="64968"/>
                    <a:pt x="105575" y="64832"/>
                    <a:pt x="105683" y="64523"/>
                  </a:cubicBezTo>
                  <a:cubicBezTo>
                    <a:pt x="107884" y="57118"/>
                    <a:pt x="109586" y="48478"/>
                    <a:pt x="103915" y="42241"/>
                  </a:cubicBezTo>
                  <a:cubicBezTo>
                    <a:pt x="101046" y="39072"/>
                    <a:pt x="97377" y="36470"/>
                    <a:pt x="94008" y="33835"/>
                  </a:cubicBezTo>
                  <a:cubicBezTo>
                    <a:pt x="90672" y="31199"/>
                    <a:pt x="87203" y="28698"/>
                    <a:pt x="83500" y="26630"/>
                  </a:cubicBezTo>
                  <a:cubicBezTo>
                    <a:pt x="75561" y="22093"/>
                    <a:pt x="66989" y="20525"/>
                    <a:pt x="58082" y="18791"/>
                  </a:cubicBezTo>
                  <a:cubicBezTo>
                    <a:pt x="53479" y="17857"/>
                    <a:pt x="48876" y="16756"/>
                    <a:pt x="44639" y="14688"/>
                  </a:cubicBezTo>
                  <a:cubicBezTo>
                    <a:pt x="40636" y="12786"/>
                    <a:pt x="37000" y="10151"/>
                    <a:pt x="32898" y="8416"/>
                  </a:cubicBezTo>
                  <a:cubicBezTo>
                    <a:pt x="28127" y="6348"/>
                    <a:pt x="23057" y="5081"/>
                    <a:pt x="18020" y="3913"/>
                  </a:cubicBezTo>
                  <a:lnTo>
                    <a:pt x="1008" y="10"/>
                  </a:lnTo>
                  <a:cubicBezTo>
                    <a:pt x="967" y="4"/>
                    <a:pt x="926" y="1"/>
                    <a:pt x="887" y="1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6"/>
            <p:cNvSpPr/>
            <p:nvPr/>
          </p:nvSpPr>
          <p:spPr>
            <a:xfrm>
              <a:off x="4756775" y="3057400"/>
              <a:ext cx="426375" cy="602775"/>
            </a:xfrm>
            <a:custGeom>
              <a:avLst/>
              <a:gdLst/>
              <a:ahLst/>
              <a:cxnLst/>
              <a:rect l="l" t="t" r="r" b="b"/>
              <a:pathLst>
                <a:path w="17055" h="24111" extrusionOk="0">
                  <a:moveTo>
                    <a:pt x="918" y="0"/>
                  </a:moveTo>
                  <a:cubicBezTo>
                    <a:pt x="353" y="0"/>
                    <a:pt x="0" y="641"/>
                    <a:pt x="406" y="1077"/>
                  </a:cubicBezTo>
                  <a:cubicBezTo>
                    <a:pt x="1974" y="2778"/>
                    <a:pt x="3241" y="4746"/>
                    <a:pt x="4108" y="6948"/>
                  </a:cubicBezTo>
                  <a:cubicBezTo>
                    <a:pt x="4842" y="8849"/>
                    <a:pt x="5009" y="10784"/>
                    <a:pt x="5409" y="12752"/>
                  </a:cubicBezTo>
                  <a:cubicBezTo>
                    <a:pt x="5776" y="14553"/>
                    <a:pt x="6744" y="16021"/>
                    <a:pt x="7744" y="17522"/>
                  </a:cubicBezTo>
                  <a:cubicBezTo>
                    <a:pt x="9079" y="19624"/>
                    <a:pt x="10446" y="21692"/>
                    <a:pt x="11781" y="23793"/>
                  </a:cubicBezTo>
                  <a:cubicBezTo>
                    <a:pt x="11950" y="24019"/>
                    <a:pt x="12172" y="24111"/>
                    <a:pt x="12385" y="24111"/>
                  </a:cubicBezTo>
                  <a:cubicBezTo>
                    <a:pt x="12801" y="24111"/>
                    <a:pt x="13181" y="23757"/>
                    <a:pt x="13048" y="23360"/>
                  </a:cubicBezTo>
                  <a:lnTo>
                    <a:pt x="15150" y="22859"/>
                  </a:lnTo>
                  <a:cubicBezTo>
                    <a:pt x="15383" y="22993"/>
                    <a:pt x="15583" y="23093"/>
                    <a:pt x="15783" y="23160"/>
                  </a:cubicBezTo>
                  <a:cubicBezTo>
                    <a:pt x="15885" y="23204"/>
                    <a:pt x="15983" y="23223"/>
                    <a:pt x="16076" y="23223"/>
                  </a:cubicBezTo>
                  <a:cubicBezTo>
                    <a:pt x="16686" y="23223"/>
                    <a:pt x="17054" y="22377"/>
                    <a:pt x="16417" y="22059"/>
                  </a:cubicBezTo>
                  <a:cubicBezTo>
                    <a:pt x="10646" y="19624"/>
                    <a:pt x="9279" y="13453"/>
                    <a:pt x="7611" y="8015"/>
                  </a:cubicBezTo>
                  <a:cubicBezTo>
                    <a:pt x="6577" y="4613"/>
                    <a:pt x="4809" y="877"/>
                    <a:pt x="1040" y="10"/>
                  </a:cubicBezTo>
                  <a:cubicBezTo>
                    <a:pt x="998" y="3"/>
                    <a:pt x="958" y="0"/>
                    <a:pt x="918" y="0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6"/>
            <p:cNvSpPr/>
            <p:nvPr/>
          </p:nvSpPr>
          <p:spPr>
            <a:xfrm>
              <a:off x="4966350" y="3641025"/>
              <a:ext cx="357750" cy="610850"/>
            </a:xfrm>
            <a:custGeom>
              <a:avLst/>
              <a:gdLst/>
              <a:ahLst/>
              <a:cxnLst/>
              <a:rect l="l" t="t" r="r" b="b"/>
              <a:pathLst>
                <a:path w="14310" h="24434" extrusionOk="0">
                  <a:moveTo>
                    <a:pt x="11079" y="0"/>
                  </a:moveTo>
                  <a:cubicBezTo>
                    <a:pt x="11033" y="0"/>
                    <a:pt x="10986" y="5"/>
                    <a:pt x="10936" y="15"/>
                  </a:cubicBezTo>
                  <a:cubicBezTo>
                    <a:pt x="7167" y="982"/>
                    <a:pt x="4065" y="3818"/>
                    <a:pt x="2864" y="7587"/>
                  </a:cubicBezTo>
                  <a:cubicBezTo>
                    <a:pt x="2097" y="9955"/>
                    <a:pt x="2530" y="12424"/>
                    <a:pt x="2564" y="14859"/>
                  </a:cubicBezTo>
                  <a:cubicBezTo>
                    <a:pt x="2597" y="17961"/>
                    <a:pt x="1763" y="20830"/>
                    <a:pt x="195" y="23465"/>
                  </a:cubicBezTo>
                  <a:cubicBezTo>
                    <a:pt x="0" y="23822"/>
                    <a:pt x="217" y="24434"/>
                    <a:pt x="691" y="24434"/>
                  </a:cubicBezTo>
                  <a:cubicBezTo>
                    <a:pt x="704" y="24434"/>
                    <a:pt x="716" y="24433"/>
                    <a:pt x="729" y="24432"/>
                  </a:cubicBezTo>
                  <a:cubicBezTo>
                    <a:pt x="4899" y="24032"/>
                    <a:pt x="5766" y="17761"/>
                    <a:pt x="6033" y="14492"/>
                  </a:cubicBezTo>
                  <a:cubicBezTo>
                    <a:pt x="6166" y="13158"/>
                    <a:pt x="6033" y="11857"/>
                    <a:pt x="6100" y="10522"/>
                  </a:cubicBezTo>
                  <a:cubicBezTo>
                    <a:pt x="6266" y="8421"/>
                    <a:pt x="7367" y="7320"/>
                    <a:pt x="9102" y="6286"/>
                  </a:cubicBezTo>
                  <a:cubicBezTo>
                    <a:pt x="11170" y="5018"/>
                    <a:pt x="12771" y="3517"/>
                    <a:pt x="14005" y="1449"/>
                  </a:cubicBezTo>
                  <a:cubicBezTo>
                    <a:pt x="14309" y="958"/>
                    <a:pt x="13875" y="499"/>
                    <a:pt x="13439" y="499"/>
                  </a:cubicBezTo>
                  <a:cubicBezTo>
                    <a:pt x="13253" y="499"/>
                    <a:pt x="13067" y="583"/>
                    <a:pt x="12938" y="782"/>
                  </a:cubicBezTo>
                  <a:cubicBezTo>
                    <a:pt x="12904" y="849"/>
                    <a:pt x="12871" y="915"/>
                    <a:pt x="12838" y="949"/>
                  </a:cubicBezTo>
                  <a:lnTo>
                    <a:pt x="11704" y="749"/>
                  </a:lnTo>
                  <a:cubicBezTo>
                    <a:pt x="11734" y="388"/>
                    <a:pt x="11493" y="0"/>
                    <a:pt x="11079" y="0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" name="Google Shape;97;p6"/>
            <p:cNvSpPr/>
            <p:nvPr/>
          </p:nvSpPr>
          <p:spPr>
            <a:xfrm>
              <a:off x="5037925" y="3866025"/>
              <a:ext cx="40075" cy="58400"/>
            </a:xfrm>
            <a:custGeom>
              <a:avLst/>
              <a:gdLst/>
              <a:ahLst/>
              <a:cxnLst/>
              <a:rect l="l" t="t" r="r" b="b"/>
              <a:pathLst>
                <a:path w="1603" h="2336" extrusionOk="0">
                  <a:moveTo>
                    <a:pt x="229" y="0"/>
                  </a:moveTo>
                  <a:cubicBezTo>
                    <a:pt x="142" y="0"/>
                    <a:pt x="52" y="50"/>
                    <a:pt x="34" y="155"/>
                  </a:cubicBezTo>
                  <a:cubicBezTo>
                    <a:pt x="1" y="655"/>
                    <a:pt x="68" y="1122"/>
                    <a:pt x="234" y="1556"/>
                  </a:cubicBezTo>
                  <a:cubicBezTo>
                    <a:pt x="368" y="1856"/>
                    <a:pt x="501" y="2256"/>
                    <a:pt x="835" y="2323"/>
                  </a:cubicBezTo>
                  <a:cubicBezTo>
                    <a:pt x="866" y="2332"/>
                    <a:pt x="898" y="2336"/>
                    <a:pt x="931" y="2336"/>
                  </a:cubicBezTo>
                  <a:cubicBezTo>
                    <a:pt x="1145" y="2336"/>
                    <a:pt x="1382" y="2158"/>
                    <a:pt x="1469" y="1956"/>
                  </a:cubicBezTo>
                  <a:cubicBezTo>
                    <a:pt x="1602" y="1622"/>
                    <a:pt x="1402" y="1255"/>
                    <a:pt x="1302" y="922"/>
                  </a:cubicBezTo>
                  <a:cubicBezTo>
                    <a:pt x="1268" y="865"/>
                    <a:pt x="1210" y="839"/>
                    <a:pt x="1154" y="839"/>
                  </a:cubicBezTo>
                  <a:cubicBezTo>
                    <a:pt x="1047" y="839"/>
                    <a:pt x="947" y="935"/>
                    <a:pt x="1035" y="1089"/>
                  </a:cubicBezTo>
                  <a:cubicBezTo>
                    <a:pt x="1068" y="1189"/>
                    <a:pt x="1168" y="1289"/>
                    <a:pt x="1202" y="1422"/>
                  </a:cubicBezTo>
                  <a:cubicBezTo>
                    <a:pt x="1235" y="1522"/>
                    <a:pt x="1268" y="1823"/>
                    <a:pt x="1168" y="1923"/>
                  </a:cubicBezTo>
                  <a:cubicBezTo>
                    <a:pt x="1129" y="1952"/>
                    <a:pt x="1085" y="1964"/>
                    <a:pt x="1039" y="1964"/>
                  </a:cubicBezTo>
                  <a:cubicBezTo>
                    <a:pt x="929" y="1964"/>
                    <a:pt x="815" y="1893"/>
                    <a:pt x="768" y="1823"/>
                  </a:cubicBezTo>
                  <a:cubicBezTo>
                    <a:pt x="701" y="1689"/>
                    <a:pt x="668" y="1522"/>
                    <a:pt x="568" y="1422"/>
                  </a:cubicBezTo>
                  <a:cubicBezTo>
                    <a:pt x="401" y="989"/>
                    <a:pt x="368" y="588"/>
                    <a:pt x="401" y="121"/>
                  </a:cubicBezTo>
                  <a:cubicBezTo>
                    <a:pt x="385" y="42"/>
                    <a:pt x="309" y="0"/>
                    <a:pt x="229" y="0"/>
                  </a:cubicBezTo>
                  <a:close/>
                </a:path>
              </a:pathLst>
            </a:custGeom>
            <a:solidFill>
              <a:srgbClr val="82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" name="Google Shape;98;p6"/>
            <p:cNvSpPr/>
            <p:nvPr/>
          </p:nvSpPr>
          <p:spPr>
            <a:xfrm>
              <a:off x="4151325" y="3269275"/>
              <a:ext cx="146100" cy="70875"/>
            </a:xfrm>
            <a:custGeom>
              <a:avLst/>
              <a:gdLst/>
              <a:ahLst/>
              <a:cxnLst/>
              <a:rect l="l" t="t" r="r" b="b"/>
              <a:pathLst>
                <a:path w="5844" h="2835" extrusionOk="0">
                  <a:moveTo>
                    <a:pt x="218" y="1"/>
                  </a:moveTo>
                  <a:cubicBezTo>
                    <a:pt x="121" y="1"/>
                    <a:pt x="0" y="87"/>
                    <a:pt x="73" y="208"/>
                  </a:cubicBezTo>
                  <a:cubicBezTo>
                    <a:pt x="1233" y="1857"/>
                    <a:pt x="3093" y="2835"/>
                    <a:pt x="5088" y="2835"/>
                  </a:cubicBezTo>
                  <a:cubicBezTo>
                    <a:pt x="5272" y="2835"/>
                    <a:pt x="5458" y="2826"/>
                    <a:pt x="5644" y="2809"/>
                  </a:cubicBezTo>
                  <a:cubicBezTo>
                    <a:pt x="5844" y="2809"/>
                    <a:pt x="5844" y="2476"/>
                    <a:pt x="5644" y="2476"/>
                  </a:cubicBezTo>
                  <a:cubicBezTo>
                    <a:pt x="5473" y="2489"/>
                    <a:pt x="5303" y="2496"/>
                    <a:pt x="5134" y="2496"/>
                  </a:cubicBezTo>
                  <a:cubicBezTo>
                    <a:pt x="3222" y="2496"/>
                    <a:pt x="1441" y="1635"/>
                    <a:pt x="306" y="41"/>
                  </a:cubicBezTo>
                  <a:cubicBezTo>
                    <a:pt x="288" y="13"/>
                    <a:pt x="255" y="1"/>
                    <a:pt x="218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6"/>
            <p:cNvSpPr/>
            <p:nvPr/>
          </p:nvSpPr>
          <p:spPr>
            <a:xfrm>
              <a:off x="4288450" y="3267375"/>
              <a:ext cx="898500" cy="372425"/>
            </a:xfrm>
            <a:custGeom>
              <a:avLst/>
              <a:gdLst/>
              <a:ahLst/>
              <a:cxnLst/>
              <a:rect l="l" t="t" r="r" b="b"/>
              <a:pathLst>
                <a:path w="35940" h="14897" extrusionOk="0">
                  <a:moveTo>
                    <a:pt x="173" y="0"/>
                  </a:moveTo>
                  <a:cubicBezTo>
                    <a:pt x="71" y="0"/>
                    <a:pt x="1" y="198"/>
                    <a:pt x="159" y="250"/>
                  </a:cubicBezTo>
                  <a:cubicBezTo>
                    <a:pt x="2260" y="1451"/>
                    <a:pt x="4328" y="2719"/>
                    <a:pt x="6430" y="3920"/>
                  </a:cubicBezTo>
                  <a:cubicBezTo>
                    <a:pt x="6444" y="3933"/>
                    <a:pt x="6475" y="3941"/>
                    <a:pt x="6509" y="3941"/>
                  </a:cubicBezTo>
                  <a:cubicBezTo>
                    <a:pt x="6556" y="3941"/>
                    <a:pt x="6610" y="3925"/>
                    <a:pt x="6630" y="3886"/>
                  </a:cubicBezTo>
                  <a:cubicBezTo>
                    <a:pt x="6862" y="3601"/>
                    <a:pt x="7208" y="3492"/>
                    <a:pt x="7608" y="3492"/>
                  </a:cubicBezTo>
                  <a:cubicBezTo>
                    <a:pt x="8703" y="3492"/>
                    <a:pt x="10198" y="4309"/>
                    <a:pt x="10833" y="4553"/>
                  </a:cubicBezTo>
                  <a:cubicBezTo>
                    <a:pt x="12167" y="5020"/>
                    <a:pt x="13468" y="5454"/>
                    <a:pt x="14802" y="5921"/>
                  </a:cubicBezTo>
                  <a:cubicBezTo>
                    <a:pt x="17371" y="6855"/>
                    <a:pt x="19973" y="7722"/>
                    <a:pt x="22308" y="9190"/>
                  </a:cubicBezTo>
                  <a:cubicBezTo>
                    <a:pt x="26644" y="11859"/>
                    <a:pt x="30514" y="14093"/>
                    <a:pt x="35651" y="14894"/>
                  </a:cubicBezTo>
                  <a:cubicBezTo>
                    <a:pt x="35660" y="14896"/>
                    <a:pt x="35669" y="14896"/>
                    <a:pt x="35679" y="14896"/>
                  </a:cubicBezTo>
                  <a:cubicBezTo>
                    <a:pt x="35860" y="14896"/>
                    <a:pt x="35940" y="14594"/>
                    <a:pt x="35717" y="14594"/>
                  </a:cubicBezTo>
                  <a:cubicBezTo>
                    <a:pt x="31948" y="14060"/>
                    <a:pt x="28345" y="12759"/>
                    <a:pt x="25110" y="10724"/>
                  </a:cubicBezTo>
                  <a:cubicBezTo>
                    <a:pt x="22441" y="9023"/>
                    <a:pt x="19873" y="7522"/>
                    <a:pt x="16871" y="6421"/>
                  </a:cubicBezTo>
                  <a:cubicBezTo>
                    <a:pt x="15269" y="5854"/>
                    <a:pt x="13602" y="5254"/>
                    <a:pt x="11967" y="4687"/>
                  </a:cubicBezTo>
                  <a:cubicBezTo>
                    <a:pt x="10633" y="4220"/>
                    <a:pt x="8965" y="3252"/>
                    <a:pt x="7497" y="3219"/>
                  </a:cubicBezTo>
                  <a:cubicBezTo>
                    <a:pt x="7017" y="3219"/>
                    <a:pt x="6727" y="3375"/>
                    <a:pt x="6340" y="3375"/>
                  </a:cubicBezTo>
                  <a:cubicBezTo>
                    <a:pt x="6190" y="3375"/>
                    <a:pt x="6025" y="3351"/>
                    <a:pt x="5829" y="3286"/>
                  </a:cubicBezTo>
                  <a:cubicBezTo>
                    <a:pt x="4929" y="3019"/>
                    <a:pt x="3861" y="2185"/>
                    <a:pt x="3027" y="1685"/>
                  </a:cubicBezTo>
                  <a:cubicBezTo>
                    <a:pt x="2127" y="1118"/>
                    <a:pt x="1193" y="584"/>
                    <a:pt x="259" y="50"/>
                  </a:cubicBezTo>
                  <a:cubicBezTo>
                    <a:pt x="230" y="15"/>
                    <a:pt x="201" y="0"/>
                    <a:pt x="173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6"/>
            <p:cNvSpPr/>
            <p:nvPr/>
          </p:nvSpPr>
          <p:spPr>
            <a:xfrm>
              <a:off x="4835150" y="3144575"/>
              <a:ext cx="128700" cy="322600"/>
            </a:xfrm>
            <a:custGeom>
              <a:avLst/>
              <a:gdLst/>
              <a:ahLst/>
              <a:cxnLst/>
              <a:rect l="l" t="t" r="r" b="b"/>
              <a:pathLst>
                <a:path w="5148" h="12904" extrusionOk="0">
                  <a:moveTo>
                    <a:pt x="224" y="1"/>
                  </a:moveTo>
                  <a:cubicBezTo>
                    <a:pt x="93" y="1"/>
                    <a:pt x="1" y="181"/>
                    <a:pt x="140" y="292"/>
                  </a:cubicBezTo>
                  <a:cubicBezTo>
                    <a:pt x="4142" y="3127"/>
                    <a:pt x="2441" y="8998"/>
                    <a:pt x="4810" y="12834"/>
                  </a:cubicBezTo>
                  <a:cubicBezTo>
                    <a:pt x="4849" y="12883"/>
                    <a:pt x="4896" y="12903"/>
                    <a:pt x="4942" y="12903"/>
                  </a:cubicBezTo>
                  <a:cubicBezTo>
                    <a:pt x="5051" y="12903"/>
                    <a:pt x="5147" y="12786"/>
                    <a:pt x="5076" y="12668"/>
                  </a:cubicBezTo>
                  <a:cubicBezTo>
                    <a:pt x="2641" y="8798"/>
                    <a:pt x="4443" y="2961"/>
                    <a:pt x="306" y="25"/>
                  </a:cubicBezTo>
                  <a:cubicBezTo>
                    <a:pt x="278" y="8"/>
                    <a:pt x="250" y="1"/>
                    <a:pt x="224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6"/>
            <p:cNvSpPr/>
            <p:nvPr/>
          </p:nvSpPr>
          <p:spPr>
            <a:xfrm>
              <a:off x="5079875" y="3581275"/>
              <a:ext cx="134375" cy="40350"/>
            </a:xfrm>
            <a:custGeom>
              <a:avLst/>
              <a:gdLst/>
              <a:ahLst/>
              <a:cxnLst/>
              <a:rect l="l" t="t" r="r" b="b"/>
              <a:pathLst>
                <a:path w="5375" h="1614" extrusionOk="0">
                  <a:moveTo>
                    <a:pt x="196" y="0"/>
                  </a:moveTo>
                  <a:cubicBezTo>
                    <a:pt x="50" y="0"/>
                    <a:pt x="1" y="239"/>
                    <a:pt x="158" y="270"/>
                  </a:cubicBezTo>
                  <a:cubicBezTo>
                    <a:pt x="1825" y="737"/>
                    <a:pt x="3493" y="1171"/>
                    <a:pt x="5128" y="1604"/>
                  </a:cubicBezTo>
                  <a:cubicBezTo>
                    <a:pt x="5148" y="1611"/>
                    <a:pt x="5166" y="1614"/>
                    <a:pt x="5183" y="1614"/>
                  </a:cubicBezTo>
                  <a:cubicBezTo>
                    <a:pt x="5339" y="1614"/>
                    <a:pt x="5375" y="1367"/>
                    <a:pt x="5194" y="1337"/>
                  </a:cubicBezTo>
                  <a:cubicBezTo>
                    <a:pt x="3527" y="870"/>
                    <a:pt x="1859" y="437"/>
                    <a:pt x="224" y="3"/>
                  </a:cubicBezTo>
                  <a:cubicBezTo>
                    <a:pt x="215" y="1"/>
                    <a:pt x="205" y="0"/>
                    <a:pt x="196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6"/>
            <p:cNvSpPr/>
            <p:nvPr/>
          </p:nvSpPr>
          <p:spPr>
            <a:xfrm>
              <a:off x="5231450" y="3665500"/>
              <a:ext cx="227650" cy="97300"/>
            </a:xfrm>
            <a:custGeom>
              <a:avLst/>
              <a:gdLst/>
              <a:ahLst/>
              <a:cxnLst/>
              <a:rect l="l" t="t" r="r" b="b"/>
              <a:pathLst>
                <a:path w="9106" h="3892" extrusionOk="0">
                  <a:moveTo>
                    <a:pt x="7072" y="1"/>
                  </a:moveTo>
                  <a:cubicBezTo>
                    <a:pt x="6865" y="1"/>
                    <a:pt x="6813" y="303"/>
                    <a:pt x="7004" y="303"/>
                  </a:cubicBezTo>
                  <a:cubicBezTo>
                    <a:pt x="9005" y="604"/>
                    <a:pt x="7938" y="2972"/>
                    <a:pt x="6637" y="3372"/>
                  </a:cubicBezTo>
                  <a:cubicBezTo>
                    <a:pt x="6308" y="3482"/>
                    <a:pt x="5963" y="3524"/>
                    <a:pt x="5614" y="3524"/>
                  </a:cubicBezTo>
                  <a:cubicBezTo>
                    <a:pt x="5114" y="3524"/>
                    <a:pt x="4607" y="3437"/>
                    <a:pt x="4135" y="3339"/>
                  </a:cubicBezTo>
                  <a:cubicBezTo>
                    <a:pt x="2634" y="2972"/>
                    <a:pt x="1333" y="2138"/>
                    <a:pt x="332" y="971"/>
                  </a:cubicBezTo>
                  <a:cubicBezTo>
                    <a:pt x="306" y="926"/>
                    <a:pt x="267" y="908"/>
                    <a:pt x="228" y="908"/>
                  </a:cubicBezTo>
                  <a:cubicBezTo>
                    <a:pt x="119" y="908"/>
                    <a:pt x="1" y="1048"/>
                    <a:pt x="99" y="1171"/>
                  </a:cubicBezTo>
                  <a:cubicBezTo>
                    <a:pt x="1318" y="2571"/>
                    <a:pt x="3445" y="3892"/>
                    <a:pt x="5460" y="3892"/>
                  </a:cubicBezTo>
                  <a:cubicBezTo>
                    <a:pt x="6036" y="3892"/>
                    <a:pt x="6603" y="3784"/>
                    <a:pt x="7137" y="3539"/>
                  </a:cubicBezTo>
                  <a:cubicBezTo>
                    <a:pt x="8638" y="2872"/>
                    <a:pt x="9105" y="303"/>
                    <a:pt x="7104" y="3"/>
                  </a:cubicBezTo>
                  <a:cubicBezTo>
                    <a:pt x="7093" y="2"/>
                    <a:pt x="7082" y="1"/>
                    <a:pt x="7072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6"/>
            <p:cNvSpPr/>
            <p:nvPr/>
          </p:nvSpPr>
          <p:spPr>
            <a:xfrm>
              <a:off x="5515250" y="3744725"/>
              <a:ext cx="1378300" cy="920125"/>
            </a:xfrm>
            <a:custGeom>
              <a:avLst/>
              <a:gdLst/>
              <a:ahLst/>
              <a:cxnLst/>
              <a:rect l="l" t="t" r="r" b="b"/>
              <a:pathLst>
                <a:path w="55132" h="36805" extrusionOk="0">
                  <a:moveTo>
                    <a:pt x="258" y="1"/>
                  </a:moveTo>
                  <a:cubicBezTo>
                    <a:pt x="79" y="1"/>
                    <a:pt x="0" y="273"/>
                    <a:pt x="222" y="337"/>
                  </a:cubicBezTo>
                  <a:cubicBezTo>
                    <a:pt x="12430" y="3839"/>
                    <a:pt x="24139" y="7809"/>
                    <a:pt x="33445" y="16882"/>
                  </a:cubicBezTo>
                  <a:cubicBezTo>
                    <a:pt x="37815" y="21185"/>
                    <a:pt x="41551" y="26055"/>
                    <a:pt x="45187" y="31025"/>
                  </a:cubicBezTo>
                  <a:cubicBezTo>
                    <a:pt x="47030" y="33519"/>
                    <a:pt x="49489" y="36805"/>
                    <a:pt x="52673" y="36805"/>
                  </a:cubicBezTo>
                  <a:cubicBezTo>
                    <a:pt x="53407" y="36805"/>
                    <a:pt x="54181" y="36629"/>
                    <a:pt x="54994" y="36229"/>
                  </a:cubicBezTo>
                  <a:cubicBezTo>
                    <a:pt x="55131" y="36174"/>
                    <a:pt x="55066" y="35962"/>
                    <a:pt x="54927" y="35962"/>
                  </a:cubicBezTo>
                  <a:cubicBezTo>
                    <a:pt x="54897" y="35962"/>
                    <a:pt x="54863" y="35972"/>
                    <a:pt x="54827" y="35996"/>
                  </a:cubicBezTo>
                  <a:cubicBezTo>
                    <a:pt x="54078" y="36360"/>
                    <a:pt x="53361" y="36520"/>
                    <a:pt x="52677" y="36520"/>
                  </a:cubicBezTo>
                  <a:cubicBezTo>
                    <a:pt x="49796" y="36520"/>
                    <a:pt x="47499" y="33690"/>
                    <a:pt x="45854" y="31426"/>
                  </a:cubicBezTo>
                  <a:cubicBezTo>
                    <a:pt x="44420" y="29424"/>
                    <a:pt x="42886" y="27389"/>
                    <a:pt x="41351" y="25455"/>
                  </a:cubicBezTo>
                  <a:cubicBezTo>
                    <a:pt x="37949" y="21051"/>
                    <a:pt x="34279" y="16882"/>
                    <a:pt x="29976" y="13346"/>
                  </a:cubicBezTo>
                  <a:cubicBezTo>
                    <a:pt x="21404" y="6274"/>
                    <a:pt x="10796" y="3039"/>
                    <a:pt x="288" y="3"/>
                  </a:cubicBezTo>
                  <a:cubicBezTo>
                    <a:pt x="278" y="1"/>
                    <a:pt x="268" y="1"/>
                    <a:pt x="258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6"/>
            <p:cNvSpPr/>
            <p:nvPr/>
          </p:nvSpPr>
          <p:spPr>
            <a:xfrm>
              <a:off x="5882375" y="3787025"/>
              <a:ext cx="151300" cy="64350"/>
            </a:xfrm>
            <a:custGeom>
              <a:avLst/>
              <a:gdLst/>
              <a:ahLst/>
              <a:cxnLst/>
              <a:rect l="l" t="t" r="r" b="b"/>
              <a:pathLst>
                <a:path w="6052" h="2574" extrusionOk="0">
                  <a:moveTo>
                    <a:pt x="277" y="1"/>
                  </a:moveTo>
                  <a:cubicBezTo>
                    <a:pt x="112" y="1"/>
                    <a:pt x="1" y="195"/>
                    <a:pt x="147" y="313"/>
                  </a:cubicBezTo>
                  <a:cubicBezTo>
                    <a:pt x="1523" y="1183"/>
                    <a:pt x="3159" y="2574"/>
                    <a:pt x="4896" y="2574"/>
                  </a:cubicBezTo>
                  <a:cubicBezTo>
                    <a:pt x="5223" y="2574"/>
                    <a:pt x="5552" y="2525"/>
                    <a:pt x="5885" y="2414"/>
                  </a:cubicBezTo>
                  <a:cubicBezTo>
                    <a:pt x="5985" y="2347"/>
                    <a:pt x="6051" y="2247"/>
                    <a:pt x="5951" y="2147"/>
                  </a:cubicBezTo>
                  <a:cubicBezTo>
                    <a:pt x="5618" y="1780"/>
                    <a:pt x="5284" y="1347"/>
                    <a:pt x="4951" y="980"/>
                  </a:cubicBezTo>
                  <a:cubicBezTo>
                    <a:pt x="4918" y="939"/>
                    <a:pt x="4881" y="922"/>
                    <a:pt x="4846" y="922"/>
                  </a:cubicBezTo>
                  <a:cubicBezTo>
                    <a:pt x="4739" y="922"/>
                    <a:pt x="4650" y="1079"/>
                    <a:pt x="4750" y="1180"/>
                  </a:cubicBezTo>
                  <a:cubicBezTo>
                    <a:pt x="5034" y="1492"/>
                    <a:pt x="5318" y="1852"/>
                    <a:pt x="5601" y="2178"/>
                  </a:cubicBezTo>
                  <a:lnTo>
                    <a:pt x="5601" y="2178"/>
                  </a:lnTo>
                  <a:cubicBezTo>
                    <a:pt x="5379" y="2235"/>
                    <a:pt x="5156" y="2260"/>
                    <a:pt x="4934" y="2260"/>
                  </a:cubicBezTo>
                  <a:cubicBezTo>
                    <a:pt x="3293" y="2260"/>
                    <a:pt x="1676" y="861"/>
                    <a:pt x="347" y="12"/>
                  </a:cubicBezTo>
                  <a:cubicBezTo>
                    <a:pt x="323" y="4"/>
                    <a:pt x="299" y="1"/>
                    <a:pt x="277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6"/>
            <p:cNvSpPr/>
            <p:nvPr/>
          </p:nvSpPr>
          <p:spPr>
            <a:xfrm>
              <a:off x="6174550" y="3985725"/>
              <a:ext cx="614975" cy="364800"/>
            </a:xfrm>
            <a:custGeom>
              <a:avLst/>
              <a:gdLst/>
              <a:ahLst/>
              <a:cxnLst/>
              <a:rect l="l" t="t" r="r" b="b"/>
              <a:pathLst>
                <a:path w="24599" h="14592" extrusionOk="0">
                  <a:moveTo>
                    <a:pt x="209" y="0"/>
                  </a:moveTo>
                  <a:cubicBezTo>
                    <a:pt x="84" y="0"/>
                    <a:pt x="0" y="196"/>
                    <a:pt x="135" y="304"/>
                  </a:cubicBezTo>
                  <a:cubicBezTo>
                    <a:pt x="4738" y="3639"/>
                    <a:pt x="9275" y="6908"/>
                    <a:pt x="13878" y="10244"/>
                  </a:cubicBezTo>
                  <a:cubicBezTo>
                    <a:pt x="16268" y="12009"/>
                    <a:pt x="19188" y="14592"/>
                    <a:pt x="22296" y="14592"/>
                  </a:cubicBezTo>
                  <a:cubicBezTo>
                    <a:pt x="23007" y="14592"/>
                    <a:pt x="23727" y="14457"/>
                    <a:pt x="24453" y="14147"/>
                  </a:cubicBezTo>
                  <a:cubicBezTo>
                    <a:pt x="24599" y="14059"/>
                    <a:pt x="24514" y="13868"/>
                    <a:pt x="24355" y="13868"/>
                  </a:cubicBezTo>
                  <a:cubicBezTo>
                    <a:pt x="24334" y="13868"/>
                    <a:pt x="24310" y="13872"/>
                    <a:pt x="24286" y="13880"/>
                  </a:cubicBezTo>
                  <a:cubicBezTo>
                    <a:pt x="23635" y="14152"/>
                    <a:pt x="22969" y="14273"/>
                    <a:pt x="22296" y="14273"/>
                  </a:cubicBezTo>
                  <a:cubicBezTo>
                    <a:pt x="18350" y="14273"/>
                    <a:pt x="14169" y="10123"/>
                    <a:pt x="11377" y="8042"/>
                  </a:cubicBezTo>
                  <a:cubicBezTo>
                    <a:pt x="7707" y="5374"/>
                    <a:pt x="3971" y="2705"/>
                    <a:pt x="302" y="37"/>
                  </a:cubicBezTo>
                  <a:cubicBezTo>
                    <a:pt x="270" y="11"/>
                    <a:pt x="238" y="0"/>
                    <a:pt x="209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6"/>
            <p:cNvSpPr/>
            <p:nvPr/>
          </p:nvSpPr>
          <p:spPr>
            <a:xfrm>
              <a:off x="5591850" y="3823125"/>
              <a:ext cx="1189950" cy="1008350"/>
            </a:xfrm>
            <a:custGeom>
              <a:avLst/>
              <a:gdLst/>
              <a:ahLst/>
              <a:cxnLst/>
              <a:rect l="l" t="t" r="r" b="b"/>
              <a:pathLst>
                <a:path w="47598" h="40334" extrusionOk="0">
                  <a:moveTo>
                    <a:pt x="199" y="0"/>
                  </a:moveTo>
                  <a:cubicBezTo>
                    <a:pt x="24" y="0"/>
                    <a:pt x="1" y="304"/>
                    <a:pt x="160" y="336"/>
                  </a:cubicBezTo>
                  <a:cubicBezTo>
                    <a:pt x="5664" y="2338"/>
                    <a:pt x="11368" y="4072"/>
                    <a:pt x="16538" y="6908"/>
                  </a:cubicBezTo>
                  <a:cubicBezTo>
                    <a:pt x="21008" y="9376"/>
                    <a:pt x="25044" y="12545"/>
                    <a:pt x="28714" y="16081"/>
                  </a:cubicBezTo>
                  <a:cubicBezTo>
                    <a:pt x="36019" y="23219"/>
                    <a:pt x="41690" y="31825"/>
                    <a:pt x="47260" y="40265"/>
                  </a:cubicBezTo>
                  <a:cubicBezTo>
                    <a:pt x="47299" y="40314"/>
                    <a:pt x="47347" y="40334"/>
                    <a:pt x="47392" y="40334"/>
                  </a:cubicBezTo>
                  <a:cubicBezTo>
                    <a:pt x="47502" y="40334"/>
                    <a:pt x="47598" y="40216"/>
                    <a:pt x="47527" y="40098"/>
                  </a:cubicBezTo>
                  <a:cubicBezTo>
                    <a:pt x="41790" y="31425"/>
                    <a:pt x="35952" y="22652"/>
                    <a:pt x="28447" y="15380"/>
                  </a:cubicBezTo>
                  <a:cubicBezTo>
                    <a:pt x="24844" y="11911"/>
                    <a:pt x="20841" y="8842"/>
                    <a:pt x="16405" y="6474"/>
                  </a:cubicBezTo>
                  <a:cubicBezTo>
                    <a:pt x="11268" y="3705"/>
                    <a:pt x="5697" y="2004"/>
                    <a:pt x="227" y="3"/>
                  </a:cubicBezTo>
                  <a:cubicBezTo>
                    <a:pt x="217" y="1"/>
                    <a:pt x="208" y="0"/>
                    <a:pt x="199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6"/>
            <p:cNvSpPr/>
            <p:nvPr/>
          </p:nvSpPr>
          <p:spPr>
            <a:xfrm>
              <a:off x="5031200" y="3681950"/>
              <a:ext cx="206200" cy="525125"/>
            </a:xfrm>
            <a:custGeom>
              <a:avLst/>
              <a:gdLst/>
              <a:ahLst/>
              <a:cxnLst/>
              <a:rect l="l" t="t" r="r" b="b"/>
              <a:pathLst>
                <a:path w="8248" h="21005" extrusionOk="0">
                  <a:moveTo>
                    <a:pt x="8002" y="1"/>
                  </a:moveTo>
                  <a:cubicBezTo>
                    <a:pt x="7982" y="1"/>
                    <a:pt x="7962" y="4"/>
                    <a:pt x="7942" y="12"/>
                  </a:cubicBezTo>
                  <a:cubicBezTo>
                    <a:pt x="5007" y="1880"/>
                    <a:pt x="2572" y="3882"/>
                    <a:pt x="2071" y="7518"/>
                  </a:cubicBezTo>
                  <a:cubicBezTo>
                    <a:pt x="1471" y="11887"/>
                    <a:pt x="3439" y="17024"/>
                    <a:pt x="103" y="20727"/>
                  </a:cubicBezTo>
                  <a:cubicBezTo>
                    <a:pt x="0" y="20856"/>
                    <a:pt x="96" y="21004"/>
                    <a:pt x="206" y="21004"/>
                  </a:cubicBezTo>
                  <a:cubicBezTo>
                    <a:pt x="239" y="21004"/>
                    <a:pt x="273" y="20991"/>
                    <a:pt x="303" y="20961"/>
                  </a:cubicBezTo>
                  <a:cubicBezTo>
                    <a:pt x="2438" y="18592"/>
                    <a:pt x="2505" y="15523"/>
                    <a:pt x="2338" y="12521"/>
                  </a:cubicBezTo>
                  <a:cubicBezTo>
                    <a:pt x="2205" y="10320"/>
                    <a:pt x="2004" y="8018"/>
                    <a:pt x="2705" y="5883"/>
                  </a:cubicBezTo>
                  <a:cubicBezTo>
                    <a:pt x="3539" y="3281"/>
                    <a:pt x="5907" y="1714"/>
                    <a:pt x="8042" y="313"/>
                  </a:cubicBezTo>
                  <a:cubicBezTo>
                    <a:pt x="8247" y="195"/>
                    <a:pt x="8143" y="1"/>
                    <a:pt x="8002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6"/>
            <p:cNvSpPr/>
            <p:nvPr/>
          </p:nvSpPr>
          <p:spPr>
            <a:xfrm>
              <a:off x="5190550" y="3730200"/>
              <a:ext cx="42875" cy="39625"/>
            </a:xfrm>
            <a:custGeom>
              <a:avLst/>
              <a:gdLst/>
              <a:ahLst/>
              <a:cxnLst/>
              <a:rect l="l" t="t" r="r" b="b"/>
              <a:pathLst>
                <a:path w="1715" h="1585" extrusionOk="0">
                  <a:moveTo>
                    <a:pt x="1326" y="1"/>
                  </a:moveTo>
                  <a:cubicBezTo>
                    <a:pt x="761" y="1"/>
                    <a:pt x="216" y="357"/>
                    <a:pt x="67" y="951"/>
                  </a:cubicBezTo>
                  <a:cubicBezTo>
                    <a:pt x="0" y="1251"/>
                    <a:pt x="67" y="1551"/>
                    <a:pt x="401" y="1585"/>
                  </a:cubicBezTo>
                  <a:cubicBezTo>
                    <a:pt x="534" y="1585"/>
                    <a:pt x="701" y="1551"/>
                    <a:pt x="801" y="1451"/>
                  </a:cubicBezTo>
                  <a:cubicBezTo>
                    <a:pt x="947" y="1363"/>
                    <a:pt x="1068" y="1173"/>
                    <a:pt x="1231" y="1173"/>
                  </a:cubicBezTo>
                  <a:cubicBezTo>
                    <a:pt x="1253" y="1173"/>
                    <a:pt x="1277" y="1176"/>
                    <a:pt x="1301" y="1185"/>
                  </a:cubicBezTo>
                  <a:cubicBezTo>
                    <a:pt x="1312" y="1186"/>
                    <a:pt x="1323" y="1187"/>
                    <a:pt x="1333" y="1187"/>
                  </a:cubicBezTo>
                  <a:cubicBezTo>
                    <a:pt x="1534" y="1187"/>
                    <a:pt x="1524" y="883"/>
                    <a:pt x="1301" y="851"/>
                  </a:cubicBezTo>
                  <a:cubicBezTo>
                    <a:pt x="1101" y="851"/>
                    <a:pt x="968" y="918"/>
                    <a:pt x="801" y="1018"/>
                  </a:cubicBezTo>
                  <a:cubicBezTo>
                    <a:pt x="696" y="1080"/>
                    <a:pt x="500" y="1235"/>
                    <a:pt x="401" y="1235"/>
                  </a:cubicBezTo>
                  <a:cubicBezTo>
                    <a:pt x="342" y="1235"/>
                    <a:pt x="317" y="1180"/>
                    <a:pt x="367" y="1018"/>
                  </a:cubicBezTo>
                  <a:cubicBezTo>
                    <a:pt x="428" y="591"/>
                    <a:pt x="852" y="275"/>
                    <a:pt x="1281" y="275"/>
                  </a:cubicBezTo>
                  <a:cubicBezTo>
                    <a:pt x="1321" y="275"/>
                    <a:pt x="1361" y="278"/>
                    <a:pt x="1401" y="284"/>
                  </a:cubicBezTo>
                  <a:cubicBezTo>
                    <a:pt x="1424" y="291"/>
                    <a:pt x="1446" y="294"/>
                    <a:pt x="1467" y="294"/>
                  </a:cubicBezTo>
                  <a:cubicBezTo>
                    <a:pt x="1652" y="294"/>
                    <a:pt x="1715" y="47"/>
                    <a:pt x="1535" y="17"/>
                  </a:cubicBezTo>
                  <a:cubicBezTo>
                    <a:pt x="1465" y="6"/>
                    <a:pt x="1396" y="1"/>
                    <a:pt x="1326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6"/>
            <p:cNvSpPr/>
            <p:nvPr/>
          </p:nvSpPr>
          <p:spPr>
            <a:xfrm>
              <a:off x="5275575" y="3648825"/>
              <a:ext cx="76775" cy="50600"/>
            </a:xfrm>
            <a:custGeom>
              <a:avLst/>
              <a:gdLst/>
              <a:ahLst/>
              <a:cxnLst/>
              <a:rect l="l" t="t" r="r" b="b"/>
              <a:pathLst>
                <a:path w="3071" h="2024" extrusionOk="0">
                  <a:moveTo>
                    <a:pt x="1972" y="0"/>
                  </a:moveTo>
                  <a:cubicBezTo>
                    <a:pt x="1793" y="0"/>
                    <a:pt x="1713" y="272"/>
                    <a:pt x="1903" y="303"/>
                  </a:cubicBezTo>
                  <a:cubicBezTo>
                    <a:pt x="2759" y="578"/>
                    <a:pt x="2466" y="1666"/>
                    <a:pt x="1718" y="1666"/>
                  </a:cubicBezTo>
                  <a:cubicBezTo>
                    <a:pt x="1650" y="1666"/>
                    <a:pt x="1578" y="1657"/>
                    <a:pt x="1503" y="1638"/>
                  </a:cubicBezTo>
                  <a:cubicBezTo>
                    <a:pt x="902" y="1471"/>
                    <a:pt x="635" y="937"/>
                    <a:pt x="335" y="470"/>
                  </a:cubicBezTo>
                  <a:cubicBezTo>
                    <a:pt x="304" y="417"/>
                    <a:pt x="255" y="394"/>
                    <a:pt x="207" y="394"/>
                  </a:cubicBezTo>
                  <a:cubicBezTo>
                    <a:pt x="103" y="394"/>
                    <a:pt x="0" y="500"/>
                    <a:pt x="68" y="637"/>
                  </a:cubicBezTo>
                  <a:cubicBezTo>
                    <a:pt x="413" y="1193"/>
                    <a:pt x="1031" y="2024"/>
                    <a:pt x="1756" y="2024"/>
                  </a:cubicBezTo>
                  <a:cubicBezTo>
                    <a:pt x="1943" y="2024"/>
                    <a:pt x="2138" y="1968"/>
                    <a:pt x="2337" y="1838"/>
                  </a:cubicBezTo>
                  <a:cubicBezTo>
                    <a:pt x="3071" y="1337"/>
                    <a:pt x="2837" y="237"/>
                    <a:pt x="2003" y="3"/>
                  </a:cubicBezTo>
                  <a:cubicBezTo>
                    <a:pt x="1993" y="1"/>
                    <a:pt x="1982" y="0"/>
                    <a:pt x="1972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6"/>
            <p:cNvSpPr/>
            <p:nvPr/>
          </p:nvSpPr>
          <p:spPr>
            <a:xfrm>
              <a:off x="5431700" y="3752225"/>
              <a:ext cx="78275" cy="48825"/>
            </a:xfrm>
            <a:custGeom>
              <a:avLst/>
              <a:gdLst/>
              <a:ahLst/>
              <a:cxnLst/>
              <a:rect l="l" t="t" r="r" b="b"/>
              <a:pathLst>
                <a:path w="3131" h="1953" extrusionOk="0">
                  <a:moveTo>
                    <a:pt x="226" y="1"/>
                  </a:moveTo>
                  <a:cubicBezTo>
                    <a:pt x="123" y="1"/>
                    <a:pt x="0" y="119"/>
                    <a:pt x="95" y="237"/>
                  </a:cubicBezTo>
                  <a:cubicBezTo>
                    <a:pt x="428" y="971"/>
                    <a:pt x="1062" y="1705"/>
                    <a:pt x="1829" y="1905"/>
                  </a:cubicBezTo>
                  <a:cubicBezTo>
                    <a:pt x="1950" y="1936"/>
                    <a:pt x="2071" y="1953"/>
                    <a:pt x="2188" y="1953"/>
                  </a:cubicBezTo>
                  <a:cubicBezTo>
                    <a:pt x="2683" y="1953"/>
                    <a:pt x="3103" y="1664"/>
                    <a:pt x="3130" y="1071"/>
                  </a:cubicBezTo>
                  <a:cubicBezTo>
                    <a:pt x="3130" y="971"/>
                    <a:pt x="3055" y="921"/>
                    <a:pt x="2976" y="921"/>
                  </a:cubicBezTo>
                  <a:cubicBezTo>
                    <a:pt x="2897" y="921"/>
                    <a:pt x="2813" y="971"/>
                    <a:pt x="2796" y="1071"/>
                  </a:cubicBezTo>
                  <a:cubicBezTo>
                    <a:pt x="2775" y="1476"/>
                    <a:pt x="2494" y="1622"/>
                    <a:pt x="2198" y="1622"/>
                  </a:cubicBezTo>
                  <a:cubicBezTo>
                    <a:pt x="2032" y="1622"/>
                    <a:pt x="1861" y="1576"/>
                    <a:pt x="1729" y="1504"/>
                  </a:cubicBezTo>
                  <a:cubicBezTo>
                    <a:pt x="1496" y="1371"/>
                    <a:pt x="1295" y="1238"/>
                    <a:pt x="1095" y="1071"/>
                  </a:cubicBezTo>
                  <a:cubicBezTo>
                    <a:pt x="762" y="804"/>
                    <a:pt x="562" y="470"/>
                    <a:pt x="328" y="70"/>
                  </a:cubicBezTo>
                  <a:cubicBezTo>
                    <a:pt x="309" y="21"/>
                    <a:pt x="269" y="1"/>
                    <a:pt x="226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6"/>
            <p:cNvSpPr/>
            <p:nvPr/>
          </p:nvSpPr>
          <p:spPr>
            <a:xfrm>
              <a:off x="5451575" y="3726225"/>
              <a:ext cx="46400" cy="32650"/>
            </a:xfrm>
            <a:custGeom>
              <a:avLst/>
              <a:gdLst/>
              <a:ahLst/>
              <a:cxnLst/>
              <a:rect l="l" t="t" r="r" b="b"/>
              <a:pathLst>
                <a:path w="1856" h="1306" extrusionOk="0">
                  <a:moveTo>
                    <a:pt x="1671" y="0"/>
                  </a:moveTo>
                  <a:cubicBezTo>
                    <a:pt x="1615" y="0"/>
                    <a:pt x="1560" y="33"/>
                    <a:pt x="1534" y="109"/>
                  </a:cubicBezTo>
                  <a:cubicBezTo>
                    <a:pt x="1468" y="443"/>
                    <a:pt x="1334" y="910"/>
                    <a:pt x="967" y="1010"/>
                  </a:cubicBezTo>
                  <a:cubicBezTo>
                    <a:pt x="930" y="1017"/>
                    <a:pt x="891" y="1022"/>
                    <a:pt x="852" y="1022"/>
                  </a:cubicBezTo>
                  <a:cubicBezTo>
                    <a:pt x="717" y="1022"/>
                    <a:pt x="586" y="972"/>
                    <a:pt x="534" y="843"/>
                  </a:cubicBezTo>
                  <a:cubicBezTo>
                    <a:pt x="500" y="710"/>
                    <a:pt x="534" y="543"/>
                    <a:pt x="667" y="510"/>
                  </a:cubicBezTo>
                  <a:cubicBezTo>
                    <a:pt x="834" y="510"/>
                    <a:pt x="834" y="209"/>
                    <a:pt x="634" y="209"/>
                  </a:cubicBezTo>
                  <a:cubicBezTo>
                    <a:pt x="100" y="276"/>
                    <a:pt x="0" y="1043"/>
                    <a:pt x="500" y="1243"/>
                  </a:cubicBezTo>
                  <a:cubicBezTo>
                    <a:pt x="587" y="1287"/>
                    <a:pt x="680" y="1305"/>
                    <a:pt x="774" y="1305"/>
                  </a:cubicBezTo>
                  <a:cubicBezTo>
                    <a:pt x="972" y="1305"/>
                    <a:pt x="1176" y="1223"/>
                    <a:pt x="1334" y="1110"/>
                  </a:cubicBezTo>
                  <a:cubicBezTo>
                    <a:pt x="1635" y="910"/>
                    <a:pt x="1768" y="543"/>
                    <a:pt x="1835" y="209"/>
                  </a:cubicBezTo>
                  <a:cubicBezTo>
                    <a:pt x="1855" y="86"/>
                    <a:pt x="1761" y="0"/>
                    <a:pt x="1671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6"/>
            <p:cNvSpPr/>
            <p:nvPr/>
          </p:nvSpPr>
          <p:spPr>
            <a:xfrm>
              <a:off x="4510650" y="3317300"/>
              <a:ext cx="455600" cy="193425"/>
            </a:xfrm>
            <a:custGeom>
              <a:avLst/>
              <a:gdLst/>
              <a:ahLst/>
              <a:cxnLst/>
              <a:rect l="l" t="t" r="r" b="b"/>
              <a:pathLst>
                <a:path w="18224" h="7737" extrusionOk="0">
                  <a:moveTo>
                    <a:pt x="178" y="1"/>
                  </a:moveTo>
                  <a:cubicBezTo>
                    <a:pt x="54" y="1"/>
                    <a:pt x="0" y="231"/>
                    <a:pt x="144" y="288"/>
                  </a:cubicBezTo>
                  <a:cubicBezTo>
                    <a:pt x="2579" y="1022"/>
                    <a:pt x="4947" y="1689"/>
                    <a:pt x="7382" y="2423"/>
                  </a:cubicBezTo>
                  <a:cubicBezTo>
                    <a:pt x="10051" y="3257"/>
                    <a:pt x="12119" y="4624"/>
                    <a:pt x="14320" y="6292"/>
                  </a:cubicBezTo>
                  <a:cubicBezTo>
                    <a:pt x="14942" y="6716"/>
                    <a:pt x="16113" y="7737"/>
                    <a:pt x="17064" y="7737"/>
                  </a:cubicBezTo>
                  <a:cubicBezTo>
                    <a:pt x="17237" y="7737"/>
                    <a:pt x="17402" y="7703"/>
                    <a:pt x="17556" y="7627"/>
                  </a:cubicBezTo>
                  <a:cubicBezTo>
                    <a:pt x="18123" y="7360"/>
                    <a:pt x="18223" y="6959"/>
                    <a:pt x="17756" y="6526"/>
                  </a:cubicBezTo>
                  <a:cubicBezTo>
                    <a:pt x="17725" y="6495"/>
                    <a:pt x="17689" y="6482"/>
                    <a:pt x="17653" y="6482"/>
                  </a:cubicBezTo>
                  <a:cubicBezTo>
                    <a:pt x="17536" y="6482"/>
                    <a:pt x="17428" y="6624"/>
                    <a:pt x="17556" y="6726"/>
                  </a:cubicBezTo>
                  <a:cubicBezTo>
                    <a:pt x="17197" y="7068"/>
                    <a:pt x="16838" y="7243"/>
                    <a:pt x="16484" y="7243"/>
                  </a:cubicBezTo>
                  <a:cubicBezTo>
                    <a:pt x="16146" y="7243"/>
                    <a:pt x="15813" y="7085"/>
                    <a:pt x="15488" y="6759"/>
                  </a:cubicBezTo>
                  <a:cubicBezTo>
                    <a:pt x="15154" y="6526"/>
                    <a:pt x="14787" y="6292"/>
                    <a:pt x="14487" y="6025"/>
                  </a:cubicBezTo>
                  <a:cubicBezTo>
                    <a:pt x="14054" y="5692"/>
                    <a:pt x="13587" y="5292"/>
                    <a:pt x="13086" y="4958"/>
                  </a:cubicBezTo>
                  <a:cubicBezTo>
                    <a:pt x="11985" y="4191"/>
                    <a:pt x="10918" y="3457"/>
                    <a:pt x="9650" y="2923"/>
                  </a:cubicBezTo>
                  <a:cubicBezTo>
                    <a:pt x="6715" y="1622"/>
                    <a:pt x="3379" y="922"/>
                    <a:pt x="244" y="21"/>
                  </a:cubicBezTo>
                  <a:cubicBezTo>
                    <a:pt x="220" y="7"/>
                    <a:pt x="198" y="1"/>
                    <a:pt x="178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6"/>
            <p:cNvSpPr/>
            <p:nvPr/>
          </p:nvSpPr>
          <p:spPr>
            <a:xfrm>
              <a:off x="4534875" y="3404900"/>
              <a:ext cx="81350" cy="32700"/>
            </a:xfrm>
            <a:custGeom>
              <a:avLst/>
              <a:gdLst/>
              <a:ahLst/>
              <a:cxnLst/>
              <a:rect l="l" t="t" r="r" b="b"/>
              <a:pathLst>
                <a:path w="3254" h="1308" extrusionOk="0">
                  <a:moveTo>
                    <a:pt x="499" y="0"/>
                  </a:moveTo>
                  <a:cubicBezTo>
                    <a:pt x="243" y="0"/>
                    <a:pt x="0" y="122"/>
                    <a:pt x="109" y="420"/>
                  </a:cubicBezTo>
                  <a:cubicBezTo>
                    <a:pt x="109" y="504"/>
                    <a:pt x="161" y="541"/>
                    <a:pt x="218" y="541"/>
                  </a:cubicBezTo>
                  <a:cubicBezTo>
                    <a:pt x="296" y="541"/>
                    <a:pt x="381" y="470"/>
                    <a:pt x="342" y="353"/>
                  </a:cubicBezTo>
                  <a:cubicBezTo>
                    <a:pt x="337" y="331"/>
                    <a:pt x="354" y="322"/>
                    <a:pt x="388" y="322"/>
                  </a:cubicBezTo>
                  <a:cubicBezTo>
                    <a:pt x="555" y="322"/>
                    <a:pt x="1120" y="553"/>
                    <a:pt x="1176" y="553"/>
                  </a:cubicBezTo>
                  <a:cubicBezTo>
                    <a:pt x="1410" y="620"/>
                    <a:pt x="1543" y="720"/>
                    <a:pt x="1776" y="787"/>
                  </a:cubicBezTo>
                  <a:cubicBezTo>
                    <a:pt x="2143" y="954"/>
                    <a:pt x="2544" y="1120"/>
                    <a:pt x="2944" y="1287"/>
                  </a:cubicBezTo>
                  <a:cubicBezTo>
                    <a:pt x="2968" y="1301"/>
                    <a:pt x="2991" y="1308"/>
                    <a:pt x="3014" y="1308"/>
                  </a:cubicBezTo>
                  <a:cubicBezTo>
                    <a:pt x="3151" y="1308"/>
                    <a:pt x="3254" y="1082"/>
                    <a:pt x="3111" y="1054"/>
                  </a:cubicBezTo>
                  <a:cubicBezTo>
                    <a:pt x="2644" y="854"/>
                    <a:pt x="2177" y="687"/>
                    <a:pt x="1776" y="453"/>
                  </a:cubicBezTo>
                  <a:cubicBezTo>
                    <a:pt x="1443" y="287"/>
                    <a:pt x="1043" y="86"/>
                    <a:pt x="676" y="20"/>
                  </a:cubicBezTo>
                  <a:cubicBezTo>
                    <a:pt x="619" y="7"/>
                    <a:pt x="558" y="0"/>
                    <a:pt x="499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6"/>
            <p:cNvSpPr/>
            <p:nvPr/>
          </p:nvSpPr>
          <p:spPr>
            <a:xfrm>
              <a:off x="4966950" y="3494350"/>
              <a:ext cx="71850" cy="60725"/>
            </a:xfrm>
            <a:custGeom>
              <a:avLst/>
              <a:gdLst/>
              <a:ahLst/>
              <a:cxnLst/>
              <a:rect l="l" t="t" r="r" b="b"/>
              <a:pathLst>
                <a:path w="2874" h="2429" extrusionOk="0">
                  <a:moveTo>
                    <a:pt x="1418" y="0"/>
                  </a:moveTo>
                  <a:cubicBezTo>
                    <a:pt x="1273" y="0"/>
                    <a:pt x="1157" y="222"/>
                    <a:pt x="1305" y="311"/>
                  </a:cubicBezTo>
                  <a:cubicBezTo>
                    <a:pt x="1739" y="645"/>
                    <a:pt x="2573" y="1379"/>
                    <a:pt x="1973" y="1946"/>
                  </a:cubicBezTo>
                  <a:cubicBezTo>
                    <a:pt x="1821" y="2077"/>
                    <a:pt x="1648" y="2129"/>
                    <a:pt x="1468" y="2129"/>
                  </a:cubicBezTo>
                  <a:cubicBezTo>
                    <a:pt x="1055" y="2129"/>
                    <a:pt x="607" y="1855"/>
                    <a:pt x="305" y="1645"/>
                  </a:cubicBezTo>
                  <a:cubicBezTo>
                    <a:pt x="275" y="1622"/>
                    <a:pt x="245" y="1612"/>
                    <a:pt x="217" y="1612"/>
                  </a:cubicBezTo>
                  <a:cubicBezTo>
                    <a:pt x="89" y="1612"/>
                    <a:pt x="1" y="1824"/>
                    <a:pt x="138" y="1879"/>
                  </a:cubicBezTo>
                  <a:cubicBezTo>
                    <a:pt x="502" y="2142"/>
                    <a:pt x="1037" y="2429"/>
                    <a:pt x="1521" y="2429"/>
                  </a:cubicBezTo>
                  <a:cubicBezTo>
                    <a:pt x="1836" y="2429"/>
                    <a:pt x="2129" y="2308"/>
                    <a:pt x="2340" y="1979"/>
                  </a:cubicBezTo>
                  <a:cubicBezTo>
                    <a:pt x="2873" y="1178"/>
                    <a:pt x="2039" y="445"/>
                    <a:pt x="1472" y="11"/>
                  </a:cubicBezTo>
                  <a:cubicBezTo>
                    <a:pt x="1454" y="4"/>
                    <a:pt x="1436" y="0"/>
                    <a:pt x="1418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6"/>
            <p:cNvSpPr/>
            <p:nvPr/>
          </p:nvSpPr>
          <p:spPr>
            <a:xfrm>
              <a:off x="4797325" y="3076300"/>
              <a:ext cx="53475" cy="51100"/>
            </a:xfrm>
            <a:custGeom>
              <a:avLst/>
              <a:gdLst/>
              <a:ahLst/>
              <a:cxnLst/>
              <a:rect l="l" t="t" r="r" b="b"/>
              <a:pathLst>
                <a:path w="2139" h="2044" extrusionOk="0">
                  <a:moveTo>
                    <a:pt x="378" y="1"/>
                  </a:moveTo>
                  <a:cubicBezTo>
                    <a:pt x="276" y="1"/>
                    <a:pt x="182" y="31"/>
                    <a:pt x="118" y="121"/>
                  </a:cubicBezTo>
                  <a:cubicBezTo>
                    <a:pt x="0" y="327"/>
                    <a:pt x="142" y="533"/>
                    <a:pt x="338" y="533"/>
                  </a:cubicBezTo>
                  <a:cubicBezTo>
                    <a:pt x="364" y="533"/>
                    <a:pt x="391" y="529"/>
                    <a:pt x="418" y="521"/>
                  </a:cubicBezTo>
                  <a:cubicBezTo>
                    <a:pt x="493" y="476"/>
                    <a:pt x="514" y="384"/>
                    <a:pt x="500" y="306"/>
                  </a:cubicBezTo>
                  <a:lnTo>
                    <a:pt x="500" y="306"/>
                  </a:lnTo>
                  <a:cubicBezTo>
                    <a:pt x="578" y="341"/>
                    <a:pt x="652" y="374"/>
                    <a:pt x="652" y="388"/>
                  </a:cubicBezTo>
                  <a:lnTo>
                    <a:pt x="919" y="521"/>
                  </a:lnTo>
                  <a:cubicBezTo>
                    <a:pt x="1085" y="588"/>
                    <a:pt x="1252" y="721"/>
                    <a:pt x="1352" y="888"/>
                  </a:cubicBezTo>
                  <a:cubicBezTo>
                    <a:pt x="1619" y="1188"/>
                    <a:pt x="1786" y="1555"/>
                    <a:pt x="1819" y="1922"/>
                  </a:cubicBezTo>
                  <a:cubicBezTo>
                    <a:pt x="1833" y="2006"/>
                    <a:pt x="1894" y="2043"/>
                    <a:pt x="1958" y="2043"/>
                  </a:cubicBezTo>
                  <a:cubicBezTo>
                    <a:pt x="2046" y="2043"/>
                    <a:pt x="2139" y="1972"/>
                    <a:pt x="2120" y="1856"/>
                  </a:cubicBezTo>
                  <a:cubicBezTo>
                    <a:pt x="1986" y="1088"/>
                    <a:pt x="1519" y="455"/>
                    <a:pt x="852" y="121"/>
                  </a:cubicBezTo>
                  <a:cubicBezTo>
                    <a:pt x="729" y="80"/>
                    <a:pt x="542" y="1"/>
                    <a:pt x="378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6"/>
            <p:cNvSpPr/>
            <p:nvPr/>
          </p:nvSpPr>
          <p:spPr>
            <a:xfrm>
              <a:off x="5522450" y="3684150"/>
              <a:ext cx="73600" cy="42000"/>
            </a:xfrm>
            <a:custGeom>
              <a:avLst/>
              <a:gdLst/>
              <a:ahLst/>
              <a:cxnLst/>
              <a:rect l="l" t="t" r="r" b="b"/>
              <a:pathLst>
                <a:path w="2944" h="1680" extrusionOk="0">
                  <a:moveTo>
                    <a:pt x="382" y="1"/>
                  </a:moveTo>
                  <a:cubicBezTo>
                    <a:pt x="334" y="1"/>
                    <a:pt x="289" y="27"/>
                    <a:pt x="267" y="91"/>
                  </a:cubicBezTo>
                  <a:cubicBezTo>
                    <a:pt x="0" y="591"/>
                    <a:pt x="201" y="1192"/>
                    <a:pt x="668" y="1459"/>
                  </a:cubicBezTo>
                  <a:cubicBezTo>
                    <a:pt x="895" y="1618"/>
                    <a:pt x="1141" y="1680"/>
                    <a:pt x="1392" y="1680"/>
                  </a:cubicBezTo>
                  <a:cubicBezTo>
                    <a:pt x="1879" y="1680"/>
                    <a:pt x="2384" y="1445"/>
                    <a:pt x="2802" y="1225"/>
                  </a:cubicBezTo>
                  <a:cubicBezTo>
                    <a:pt x="2944" y="1141"/>
                    <a:pt x="2846" y="936"/>
                    <a:pt x="2711" y="936"/>
                  </a:cubicBezTo>
                  <a:cubicBezTo>
                    <a:pt x="2687" y="936"/>
                    <a:pt x="2661" y="943"/>
                    <a:pt x="2636" y="958"/>
                  </a:cubicBezTo>
                  <a:cubicBezTo>
                    <a:pt x="2275" y="1164"/>
                    <a:pt x="1874" y="1390"/>
                    <a:pt x="1480" y="1390"/>
                  </a:cubicBezTo>
                  <a:cubicBezTo>
                    <a:pt x="1364" y="1390"/>
                    <a:pt x="1248" y="1371"/>
                    <a:pt x="1135" y="1325"/>
                  </a:cubicBezTo>
                  <a:cubicBezTo>
                    <a:pt x="668" y="1225"/>
                    <a:pt x="301" y="725"/>
                    <a:pt x="534" y="258"/>
                  </a:cubicBezTo>
                  <a:cubicBezTo>
                    <a:pt x="602" y="122"/>
                    <a:pt x="485" y="1"/>
                    <a:pt x="382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6"/>
            <p:cNvSpPr/>
            <p:nvPr/>
          </p:nvSpPr>
          <p:spPr>
            <a:xfrm>
              <a:off x="5547800" y="3685550"/>
              <a:ext cx="35650" cy="17925"/>
            </a:xfrm>
            <a:custGeom>
              <a:avLst/>
              <a:gdLst/>
              <a:ahLst/>
              <a:cxnLst/>
              <a:rect l="l" t="t" r="r" b="b"/>
              <a:pathLst>
                <a:path w="1426" h="717" extrusionOk="0">
                  <a:moveTo>
                    <a:pt x="194" y="0"/>
                  </a:moveTo>
                  <a:cubicBezTo>
                    <a:pt x="98" y="0"/>
                    <a:pt x="1" y="83"/>
                    <a:pt x="20" y="202"/>
                  </a:cubicBezTo>
                  <a:cubicBezTo>
                    <a:pt x="95" y="537"/>
                    <a:pt x="430" y="716"/>
                    <a:pt x="751" y="716"/>
                  </a:cubicBezTo>
                  <a:cubicBezTo>
                    <a:pt x="1005" y="716"/>
                    <a:pt x="1252" y="604"/>
                    <a:pt x="1355" y="369"/>
                  </a:cubicBezTo>
                  <a:cubicBezTo>
                    <a:pt x="1426" y="251"/>
                    <a:pt x="1313" y="133"/>
                    <a:pt x="1217" y="133"/>
                  </a:cubicBezTo>
                  <a:cubicBezTo>
                    <a:pt x="1178" y="133"/>
                    <a:pt x="1141" y="153"/>
                    <a:pt x="1121" y="202"/>
                  </a:cubicBezTo>
                  <a:cubicBezTo>
                    <a:pt x="1060" y="340"/>
                    <a:pt x="913" y="408"/>
                    <a:pt x="764" y="408"/>
                  </a:cubicBezTo>
                  <a:cubicBezTo>
                    <a:pt x="588" y="408"/>
                    <a:pt x="408" y="315"/>
                    <a:pt x="354" y="135"/>
                  </a:cubicBezTo>
                  <a:cubicBezTo>
                    <a:pt x="327" y="40"/>
                    <a:pt x="261" y="0"/>
                    <a:pt x="194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6"/>
            <p:cNvSpPr/>
            <p:nvPr/>
          </p:nvSpPr>
          <p:spPr>
            <a:xfrm>
              <a:off x="4403325" y="3186500"/>
              <a:ext cx="76950" cy="114225"/>
            </a:xfrm>
            <a:custGeom>
              <a:avLst/>
              <a:gdLst/>
              <a:ahLst/>
              <a:cxnLst/>
              <a:rect l="l" t="t" r="r" b="b"/>
              <a:pathLst>
                <a:path w="3078" h="4569" extrusionOk="0">
                  <a:moveTo>
                    <a:pt x="138" y="0"/>
                  </a:moveTo>
                  <a:cubicBezTo>
                    <a:pt x="68" y="0"/>
                    <a:pt x="0" y="52"/>
                    <a:pt x="0" y="150"/>
                  </a:cubicBezTo>
                  <a:cubicBezTo>
                    <a:pt x="200" y="1851"/>
                    <a:pt x="967" y="3352"/>
                    <a:pt x="2235" y="4519"/>
                  </a:cubicBezTo>
                  <a:cubicBezTo>
                    <a:pt x="2270" y="4554"/>
                    <a:pt x="2307" y="4568"/>
                    <a:pt x="2342" y="4568"/>
                  </a:cubicBezTo>
                  <a:cubicBezTo>
                    <a:pt x="2442" y="4568"/>
                    <a:pt x="2527" y="4451"/>
                    <a:pt x="2502" y="4353"/>
                  </a:cubicBezTo>
                  <a:lnTo>
                    <a:pt x="2735" y="4286"/>
                  </a:lnTo>
                  <a:cubicBezTo>
                    <a:pt x="2735" y="4319"/>
                    <a:pt x="2769" y="4319"/>
                    <a:pt x="2769" y="4353"/>
                  </a:cubicBezTo>
                  <a:cubicBezTo>
                    <a:pt x="2802" y="4394"/>
                    <a:pt x="2839" y="4410"/>
                    <a:pt x="2874" y="4410"/>
                  </a:cubicBezTo>
                  <a:cubicBezTo>
                    <a:pt x="2983" y="4410"/>
                    <a:pt x="3078" y="4253"/>
                    <a:pt x="3002" y="4152"/>
                  </a:cubicBezTo>
                  <a:cubicBezTo>
                    <a:pt x="1935" y="2851"/>
                    <a:pt x="1034" y="1517"/>
                    <a:pt x="267" y="83"/>
                  </a:cubicBezTo>
                  <a:cubicBezTo>
                    <a:pt x="239" y="27"/>
                    <a:pt x="188" y="0"/>
                    <a:pt x="138" y="0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6"/>
            <p:cNvSpPr/>
            <p:nvPr/>
          </p:nvSpPr>
          <p:spPr>
            <a:xfrm>
              <a:off x="5348150" y="3550150"/>
              <a:ext cx="45550" cy="107850"/>
            </a:xfrm>
            <a:custGeom>
              <a:avLst/>
              <a:gdLst/>
              <a:ahLst/>
              <a:cxnLst/>
              <a:rect l="l" t="t" r="r" b="b"/>
              <a:pathLst>
                <a:path w="1822" h="4314" extrusionOk="0">
                  <a:moveTo>
                    <a:pt x="473" y="1"/>
                  </a:moveTo>
                  <a:cubicBezTo>
                    <a:pt x="411" y="1"/>
                    <a:pt x="350" y="35"/>
                    <a:pt x="334" y="114"/>
                  </a:cubicBezTo>
                  <a:cubicBezTo>
                    <a:pt x="1" y="1582"/>
                    <a:pt x="334" y="3049"/>
                    <a:pt x="1268" y="4250"/>
                  </a:cubicBezTo>
                  <a:cubicBezTo>
                    <a:pt x="1291" y="4295"/>
                    <a:pt x="1320" y="4313"/>
                    <a:pt x="1351" y="4313"/>
                  </a:cubicBezTo>
                  <a:cubicBezTo>
                    <a:pt x="1413" y="4313"/>
                    <a:pt x="1480" y="4239"/>
                    <a:pt x="1502" y="4150"/>
                  </a:cubicBezTo>
                  <a:cubicBezTo>
                    <a:pt x="1542" y="4217"/>
                    <a:pt x="1604" y="4247"/>
                    <a:pt x="1662" y="4247"/>
                  </a:cubicBezTo>
                  <a:cubicBezTo>
                    <a:pt x="1747" y="4247"/>
                    <a:pt x="1822" y="4183"/>
                    <a:pt x="1802" y="4083"/>
                  </a:cubicBezTo>
                  <a:cubicBezTo>
                    <a:pt x="1435" y="2749"/>
                    <a:pt x="1068" y="1415"/>
                    <a:pt x="635" y="114"/>
                  </a:cubicBezTo>
                  <a:cubicBezTo>
                    <a:pt x="617" y="44"/>
                    <a:pt x="544" y="1"/>
                    <a:pt x="473" y="1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6"/>
            <p:cNvSpPr/>
            <p:nvPr/>
          </p:nvSpPr>
          <p:spPr>
            <a:xfrm>
              <a:off x="5488250" y="3805450"/>
              <a:ext cx="95100" cy="178950"/>
            </a:xfrm>
            <a:custGeom>
              <a:avLst/>
              <a:gdLst/>
              <a:ahLst/>
              <a:cxnLst/>
              <a:rect l="l" t="t" r="r" b="b"/>
              <a:pathLst>
                <a:path w="3804" h="7158" extrusionOk="0">
                  <a:moveTo>
                    <a:pt x="3578" y="1"/>
                  </a:moveTo>
                  <a:cubicBezTo>
                    <a:pt x="3487" y="1"/>
                    <a:pt x="3403" y="59"/>
                    <a:pt x="3403" y="176"/>
                  </a:cubicBezTo>
                  <a:cubicBezTo>
                    <a:pt x="3403" y="343"/>
                    <a:pt x="3370" y="443"/>
                    <a:pt x="3370" y="576"/>
                  </a:cubicBezTo>
                  <a:lnTo>
                    <a:pt x="3203" y="943"/>
                  </a:lnTo>
                  <a:cubicBezTo>
                    <a:pt x="3186" y="926"/>
                    <a:pt x="3170" y="918"/>
                    <a:pt x="3149" y="918"/>
                  </a:cubicBezTo>
                  <a:cubicBezTo>
                    <a:pt x="3128" y="918"/>
                    <a:pt x="3103" y="926"/>
                    <a:pt x="3070" y="943"/>
                  </a:cubicBezTo>
                  <a:cubicBezTo>
                    <a:pt x="735" y="2011"/>
                    <a:pt x="1" y="4612"/>
                    <a:pt x="67" y="7014"/>
                  </a:cubicBezTo>
                  <a:cubicBezTo>
                    <a:pt x="67" y="7106"/>
                    <a:pt x="158" y="7157"/>
                    <a:pt x="240" y="7157"/>
                  </a:cubicBezTo>
                  <a:cubicBezTo>
                    <a:pt x="307" y="7157"/>
                    <a:pt x="368" y="7123"/>
                    <a:pt x="368" y="7048"/>
                  </a:cubicBezTo>
                  <a:cubicBezTo>
                    <a:pt x="735" y="4379"/>
                    <a:pt x="3537" y="2878"/>
                    <a:pt x="3803" y="176"/>
                  </a:cubicBezTo>
                  <a:cubicBezTo>
                    <a:pt x="3770" y="59"/>
                    <a:pt x="3670" y="1"/>
                    <a:pt x="3578" y="1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6"/>
            <p:cNvSpPr/>
            <p:nvPr/>
          </p:nvSpPr>
          <p:spPr>
            <a:xfrm>
              <a:off x="3974675" y="3247775"/>
              <a:ext cx="130075" cy="48050"/>
            </a:xfrm>
            <a:custGeom>
              <a:avLst/>
              <a:gdLst/>
              <a:ahLst/>
              <a:cxnLst/>
              <a:rect l="l" t="t" r="r" b="b"/>
              <a:pathLst>
                <a:path w="5203" h="1922" extrusionOk="0">
                  <a:moveTo>
                    <a:pt x="5004" y="0"/>
                  </a:moveTo>
                  <a:cubicBezTo>
                    <a:pt x="3236" y="67"/>
                    <a:pt x="1635" y="634"/>
                    <a:pt x="134" y="1535"/>
                  </a:cubicBezTo>
                  <a:cubicBezTo>
                    <a:pt x="34" y="1568"/>
                    <a:pt x="1" y="1735"/>
                    <a:pt x="134" y="1801"/>
                  </a:cubicBezTo>
                  <a:cubicBezTo>
                    <a:pt x="326" y="1885"/>
                    <a:pt x="500" y="1922"/>
                    <a:pt x="671" y="1922"/>
                  </a:cubicBezTo>
                  <a:cubicBezTo>
                    <a:pt x="977" y="1922"/>
                    <a:pt x="1272" y="1806"/>
                    <a:pt x="1635" y="1635"/>
                  </a:cubicBezTo>
                  <a:cubicBezTo>
                    <a:pt x="2669" y="1034"/>
                    <a:pt x="3536" y="567"/>
                    <a:pt x="4737" y="534"/>
                  </a:cubicBezTo>
                  <a:cubicBezTo>
                    <a:pt x="4871" y="534"/>
                    <a:pt x="4904" y="367"/>
                    <a:pt x="4871" y="267"/>
                  </a:cubicBezTo>
                  <a:lnTo>
                    <a:pt x="5004" y="267"/>
                  </a:lnTo>
                  <a:cubicBezTo>
                    <a:pt x="5022" y="273"/>
                    <a:pt x="5039" y="276"/>
                    <a:pt x="5054" y="276"/>
                  </a:cubicBezTo>
                  <a:cubicBezTo>
                    <a:pt x="5203" y="276"/>
                    <a:pt x="5186" y="0"/>
                    <a:pt x="5004" y="0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6"/>
            <p:cNvSpPr/>
            <p:nvPr/>
          </p:nvSpPr>
          <p:spPr>
            <a:xfrm>
              <a:off x="3541875" y="3248050"/>
              <a:ext cx="480700" cy="347500"/>
            </a:xfrm>
            <a:custGeom>
              <a:avLst/>
              <a:gdLst/>
              <a:ahLst/>
              <a:cxnLst/>
              <a:rect l="l" t="t" r="r" b="b"/>
              <a:pathLst>
                <a:path w="19228" h="13900" extrusionOk="0">
                  <a:moveTo>
                    <a:pt x="16362" y="0"/>
                  </a:moveTo>
                  <a:cubicBezTo>
                    <a:pt x="15375" y="0"/>
                    <a:pt x="14320" y="317"/>
                    <a:pt x="13376" y="690"/>
                  </a:cubicBezTo>
                  <a:cubicBezTo>
                    <a:pt x="7139" y="3292"/>
                    <a:pt x="3236" y="8695"/>
                    <a:pt x="0" y="13899"/>
                  </a:cubicBezTo>
                  <a:lnTo>
                    <a:pt x="3870" y="12798"/>
                  </a:lnTo>
                  <a:cubicBezTo>
                    <a:pt x="6672" y="11964"/>
                    <a:pt x="9474" y="11130"/>
                    <a:pt x="12009" y="9863"/>
                  </a:cubicBezTo>
                  <a:cubicBezTo>
                    <a:pt x="14544" y="8629"/>
                    <a:pt x="16879" y="6827"/>
                    <a:pt x="18180" y="4626"/>
                  </a:cubicBezTo>
                  <a:cubicBezTo>
                    <a:pt x="18593" y="3902"/>
                    <a:pt x="18891" y="3115"/>
                    <a:pt x="18923" y="2350"/>
                  </a:cubicBezTo>
                  <a:lnTo>
                    <a:pt x="18923" y="2350"/>
                  </a:lnTo>
                  <a:cubicBezTo>
                    <a:pt x="19227" y="1433"/>
                    <a:pt x="18434" y="409"/>
                    <a:pt x="17346" y="123"/>
                  </a:cubicBezTo>
                  <a:cubicBezTo>
                    <a:pt x="17031" y="37"/>
                    <a:pt x="16700" y="0"/>
                    <a:pt x="16362" y="0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6"/>
            <p:cNvSpPr/>
            <p:nvPr/>
          </p:nvSpPr>
          <p:spPr>
            <a:xfrm>
              <a:off x="3524975" y="3234800"/>
              <a:ext cx="508900" cy="374000"/>
            </a:xfrm>
            <a:custGeom>
              <a:avLst/>
              <a:gdLst/>
              <a:ahLst/>
              <a:cxnLst/>
              <a:rect l="l" t="t" r="r" b="b"/>
              <a:pathLst>
                <a:path w="20356" h="14960" extrusionOk="0">
                  <a:moveTo>
                    <a:pt x="16819" y="1128"/>
                  </a:moveTo>
                  <a:cubicBezTo>
                    <a:pt x="17583" y="1128"/>
                    <a:pt x="18330" y="1263"/>
                    <a:pt x="18749" y="1606"/>
                  </a:cubicBezTo>
                  <a:lnTo>
                    <a:pt x="18749" y="1606"/>
                  </a:lnTo>
                  <a:cubicBezTo>
                    <a:pt x="18753" y="1654"/>
                    <a:pt x="18766" y="1703"/>
                    <a:pt x="18789" y="1753"/>
                  </a:cubicBezTo>
                  <a:cubicBezTo>
                    <a:pt x="18918" y="2099"/>
                    <a:pt x="18984" y="2446"/>
                    <a:pt x="18997" y="2790"/>
                  </a:cubicBezTo>
                  <a:lnTo>
                    <a:pt x="18997" y="2790"/>
                  </a:lnTo>
                  <a:cubicBezTo>
                    <a:pt x="18954" y="2904"/>
                    <a:pt x="18896" y="3026"/>
                    <a:pt x="18822" y="3154"/>
                  </a:cubicBezTo>
                  <a:cubicBezTo>
                    <a:pt x="18702" y="3371"/>
                    <a:pt x="18768" y="3544"/>
                    <a:pt x="18918" y="3649"/>
                  </a:cubicBezTo>
                  <a:lnTo>
                    <a:pt x="18918" y="3649"/>
                  </a:lnTo>
                  <a:cubicBezTo>
                    <a:pt x="18332" y="6371"/>
                    <a:pt x="14695" y="8872"/>
                    <a:pt x="12118" y="10093"/>
                  </a:cubicBezTo>
                  <a:cubicBezTo>
                    <a:pt x="8909" y="11667"/>
                    <a:pt x="5357" y="12607"/>
                    <a:pt x="1884" y="13571"/>
                  </a:cubicBezTo>
                  <a:lnTo>
                    <a:pt x="1884" y="13571"/>
                  </a:lnTo>
                  <a:cubicBezTo>
                    <a:pt x="3555" y="10950"/>
                    <a:pt x="5379" y="8367"/>
                    <a:pt x="7715" y="6090"/>
                  </a:cubicBezTo>
                  <a:cubicBezTo>
                    <a:pt x="9116" y="4756"/>
                    <a:pt x="10683" y="3521"/>
                    <a:pt x="12451" y="2554"/>
                  </a:cubicBezTo>
                  <a:cubicBezTo>
                    <a:pt x="13218" y="2120"/>
                    <a:pt x="14052" y="1720"/>
                    <a:pt x="14886" y="1420"/>
                  </a:cubicBezTo>
                  <a:cubicBezTo>
                    <a:pt x="15377" y="1245"/>
                    <a:pt x="16105" y="1128"/>
                    <a:pt x="16819" y="1128"/>
                  </a:cubicBezTo>
                  <a:close/>
                  <a:moveTo>
                    <a:pt x="16965" y="0"/>
                  </a:moveTo>
                  <a:cubicBezTo>
                    <a:pt x="14915" y="0"/>
                    <a:pt x="12690" y="1173"/>
                    <a:pt x="11050" y="2187"/>
                  </a:cubicBezTo>
                  <a:cubicBezTo>
                    <a:pt x="6080" y="5189"/>
                    <a:pt x="2911" y="9759"/>
                    <a:pt x="176" y="14196"/>
                  </a:cubicBezTo>
                  <a:cubicBezTo>
                    <a:pt x="0" y="14488"/>
                    <a:pt x="158" y="14960"/>
                    <a:pt x="581" y="14960"/>
                  </a:cubicBezTo>
                  <a:cubicBezTo>
                    <a:pt x="641" y="14960"/>
                    <a:pt x="706" y="14950"/>
                    <a:pt x="776" y="14929"/>
                  </a:cubicBezTo>
                  <a:cubicBezTo>
                    <a:pt x="5546" y="13528"/>
                    <a:pt x="10717" y="12361"/>
                    <a:pt x="14886" y="9726"/>
                  </a:cubicBezTo>
                  <a:cubicBezTo>
                    <a:pt x="17378" y="8128"/>
                    <a:pt x="19891" y="5673"/>
                    <a:pt x="20088" y="3074"/>
                  </a:cubicBezTo>
                  <a:lnTo>
                    <a:pt x="20088" y="3074"/>
                  </a:lnTo>
                  <a:cubicBezTo>
                    <a:pt x="20355" y="2368"/>
                    <a:pt x="20200" y="1688"/>
                    <a:pt x="19768" y="1148"/>
                  </a:cubicBezTo>
                  <a:lnTo>
                    <a:pt x="19768" y="1148"/>
                  </a:lnTo>
                  <a:cubicBezTo>
                    <a:pt x="19763" y="1142"/>
                    <a:pt x="19758" y="1135"/>
                    <a:pt x="19752" y="1129"/>
                  </a:cubicBezTo>
                  <a:lnTo>
                    <a:pt x="19752" y="1129"/>
                  </a:lnTo>
                  <a:cubicBezTo>
                    <a:pt x="19301" y="578"/>
                    <a:pt x="18560" y="177"/>
                    <a:pt x="17688" y="52"/>
                  </a:cubicBezTo>
                  <a:cubicBezTo>
                    <a:pt x="17451" y="17"/>
                    <a:pt x="17209" y="0"/>
                    <a:pt x="16965" y="0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6"/>
            <p:cNvSpPr/>
            <p:nvPr/>
          </p:nvSpPr>
          <p:spPr>
            <a:xfrm>
              <a:off x="3619175" y="3258600"/>
              <a:ext cx="389725" cy="280875"/>
            </a:xfrm>
            <a:custGeom>
              <a:avLst/>
              <a:gdLst/>
              <a:ahLst/>
              <a:cxnLst/>
              <a:rect l="l" t="t" r="r" b="b"/>
              <a:pathLst>
                <a:path w="15589" h="11235" extrusionOk="0">
                  <a:moveTo>
                    <a:pt x="15221" y="1"/>
                  </a:moveTo>
                  <a:cubicBezTo>
                    <a:pt x="15088" y="1"/>
                    <a:pt x="15021" y="68"/>
                    <a:pt x="14921" y="134"/>
                  </a:cubicBezTo>
                  <a:cubicBezTo>
                    <a:pt x="14888" y="201"/>
                    <a:pt x="14888" y="234"/>
                    <a:pt x="14854" y="234"/>
                  </a:cubicBezTo>
                  <a:cubicBezTo>
                    <a:pt x="14809" y="280"/>
                    <a:pt x="14791" y="339"/>
                    <a:pt x="14797" y="396"/>
                  </a:cubicBezTo>
                  <a:lnTo>
                    <a:pt x="14797" y="396"/>
                  </a:lnTo>
                  <a:cubicBezTo>
                    <a:pt x="13216" y="1309"/>
                    <a:pt x="8420" y="5005"/>
                    <a:pt x="7849" y="5405"/>
                  </a:cubicBezTo>
                  <a:cubicBezTo>
                    <a:pt x="5281" y="7206"/>
                    <a:pt x="2746" y="8974"/>
                    <a:pt x="177" y="10775"/>
                  </a:cubicBezTo>
                  <a:cubicBezTo>
                    <a:pt x="1" y="10977"/>
                    <a:pt x="186" y="11235"/>
                    <a:pt x="402" y="11235"/>
                  </a:cubicBezTo>
                  <a:cubicBezTo>
                    <a:pt x="472" y="11235"/>
                    <a:pt x="545" y="11208"/>
                    <a:pt x="611" y="11142"/>
                  </a:cubicBezTo>
                  <a:cubicBezTo>
                    <a:pt x="3580" y="9074"/>
                    <a:pt x="6582" y="6972"/>
                    <a:pt x="9551" y="4838"/>
                  </a:cubicBezTo>
                  <a:cubicBezTo>
                    <a:pt x="11052" y="3804"/>
                    <a:pt x="12519" y="2769"/>
                    <a:pt x="14020" y="1735"/>
                  </a:cubicBezTo>
                  <a:cubicBezTo>
                    <a:pt x="14587" y="1302"/>
                    <a:pt x="15555" y="935"/>
                    <a:pt x="15588" y="268"/>
                  </a:cubicBezTo>
                  <a:cubicBezTo>
                    <a:pt x="15588" y="134"/>
                    <a:pt x="15521" y="1"/>
                    <a:pt x="15355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6"/>
            <p:cNvSpPr/>
            <p:nvPr/>
          </p:nvSpPr>
          <p:spPr>
            <a:xfrm>
              <a:off x="3903225" y="3315725"/>
              <a:ext cx="45625" cy="96350"/>
            </a:xfrm>
            <a:custGeom>
              <a:avLst/>
              <a:gdLst/>
              <a:ahLst/>
              <a:cxnLst/>
              <a:rect l="l" t="t" r="r" b="b"/>
              <a:pathLst>
                <a:path w="1825" h="3854" extrusionOk="0">
                  <a:moveTo>
                    <a:pt x="1533" y="1"/>
                  </a:moveTo>
                  <a:cubicBezTo>
                    <a:pt x="1382" y="1"/>
                    <a:pt x="1224" y="84"/>
                    <a:pt x="1224" y="251"/>
                  </a:cubicBezTo>
                  <a:cubicBezTo>
                    <a:pt x="1091" y="1418"/>
                    <a:pt x="757" y="2486"/>
                    <a:pt x="123" y="3520"/>
                  </a:cubicBezTo>
                  <a:cubicBezTo>
                    <a:pt x="0" y="3725"/>
                    <a:pt x="179" y="3854"/>
                    <a:pt x="374" y="3854"/>
                  </a:cubicBezTo>
                  <a:cubicBezTo>
                    <a:pt x="497" y="3854"/>
                    <a:pt x="626" y="3803"/>
                    <a:pt x="690" y="3687"/>
                  </a:cubicBezTo>
                  <a:cubicBezTo>
                    <a:pt x="1291" y="2619"/>
                    <a:pt x="1691" y="1452"/>
                    <a:pt x="1791" y="251"/>
                  </a:cubicBezTo>
                  <a:cubicBezTo>
                    <a:pt x="1824" y="84"/>
                    <a:pt x="1683" y="1"/>
                    <a:pt x="1533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6"/>
            <p:cNvSpPr/>
            <p:nvPr/>
          </p:nvSpPr>
          <p:spPr>
            <a:xfrm>
              <a:off x="3828525" y="3304700"/>
              <a:ext cx="123350" cy="23200"/>
            </a:xfrm>
            <a:custGeom>
              <a:avLst/>
              <a:gdLst/>
              <a:ahLst/>
              <a:cxnLst/>
              <a:rect l="l" t="t" r="r" b="b"/>
              <a:pathLst>
                <a:path w="4934" h="928" extrusionOk="0">
                  <a:moveTo>
                    <a:pt x="1233" y="0"/>
                  </a:moveTo>
                  <a:cubicBezTo>
                    <a:pt x="947" y="0"/>
                    <a:pt x="661" y="18"/>
                    <a:pt x="376" y="58"/>
                  </a:cubicBezTo>
                  <a:cubicBezTo>
                    <a:pt x="1" y="121"/>
                    <a:pt x="36" y="565"/>
                    <a:pt x="399" y="565"/>
                  </a:cubicBezTo>
                  <a:cubicBezTo>
                    <a:pt x="423" y="565"/>
                    <a:pt x="449" y="563"/>
                    <a:pt x="476" y="559"/>
                  </a:cubicBezTo>
                  <a:cubicBezTo>
                    <a:pt x="740" y="518"/>
                    <a:pt x="1006" y="501"/>
                    <a:pt x="1272" y="501"/>
                  </a:cubicBezTo>
                  <a:cubicBezTo>
                    <a:pt x="2316" y="501"/>
                    <a:pt x="3369" y="766"/>
                    <a:pt x="4379" y="925"/>
                  </a:cubicBezTo>
                  <a:cubicBezTo>
                    <a:pt x="4391" y="927"/>
                    <a:pt x="4404" y="927"/>
                    <a:pt x="4416" y="927"/>
                  </a:cubicBezTo>
                  <a:cubicBezTo>
                    <a:pt x="4759" y="927"/>
                    <a:pt x="4933" y="490"/>
                    <a:pt x="4579" y="425"/>
                  </a:cubicBezTo>
                  <a:cubicBezTo>
                    <a:pt x="3489" y="266"/>
                    <a:pt x="2357" y="0"/>
                    <a:pt x="1233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6"/>
            <p:cNvSpPr/>
            <p:nvPr/>
          </p:nvSpPr>
          <p:spPr>
            <a:xfrm>
              <a:off x="3805825" y="3389700"/>
              <a:ext cx="27950" cy="92800"/>
            </a:xfrm>
            <a:custGeom>
              <a:avLst/>
              <a:gdLst/>
              <a:ahLst/>
              <a:cxnLst/>
              <a:rect l="l" t="t" r="r" b="b"/>
              <a:pathLst>
                <a:path w="1118" h="3712" extrusionOk="0">
                  <a:moveTo>
                    <a:pt x="860" y="1"/>
                  </a:moveTo>
                  <a:cubicBezTo>
                    <a:pt x="681" y="1"/>
                    <a:pt x="464" y="129"/>
                    <a:pt x="483" y="327"/>
                  </a:cubicBezTo>
                  <a:cubicBezTo>
                    <a:pt x="550" y="1362"/>
                    <a:pt x="417" y="2362"/>
                    <a:pt x="83" y="3363"/>
                  </a:cubicBezTo>
                  <a:cubicBezTo>
                    <a:pt x="1" y="3569"/>
                    <a:pt x="198" y="3712"/>
                    <a:pt x="377" y="3712"/>
                  </a:cubicBezTo>
                  <a:cubicBezTo>
                    <a:pt x="488" y="3712"/>
                    <a:pt x="591" y="3657"/>
                    <a:pt x="617" y="3530"/>
                  </a:cubicBezTo>
                  <a:cubicBezTo>
                    <a:pt x="950" y="2462"/>
                    <a:pt x="1117" y="1328"/>
                    <a:pt x="1084" y="194"/>
                  </a:cubicBezTo>
                  <a:cubicBezTo>
                    <a:pt x="1084" y="59"/>
                    <a:pt x="981" y="1"/>
                    <a:pt x="860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6"/>
            <p:cNvSpPr/>
            <p:nvPr/>
          </p:nvSpPr>
          <p:spPr>
            <a:xfrm>
              <a:off x="3722000" y="3388800"/>
              <a:ext cx="110350" cy="18600"/>
            </a:xfrm>
            <a:custGeom>
              <a:avLst/>
              <a:gdLst/>
              <a:ahLst/>
              <a:cxnLst/>
              <a:rect l="l" t="t" r="r" b="b"/>
              <a:pathLst>
                <a:path w="4414" h="744" extrusionOk="0">
                  <a:moveTo>
                    <a:pt x="2269" y="1"/>
                  </a:moveTo>
                  <a:cubicBezTo>
                    <a:pt x="1630" y="1"/>
                    <a:pt x="986" y="76"/>
                    <a:pt x="334" y="230"/>
                  </a:cubicBezTo>
                  <a:cubicBezTo>
                    <a:pt x="0" y="321"/>
                    <a:pt x="80" y="744"/>
                    <a:pt x="374" y="744"/>
                  </a:cubicBezTo>
                  <a:cubicBezTo>
                    <a:pt x="403" y="744"/>
                    <a:pt x="434" y="739"/>
                    <a:pt x="467" y="730"/>
                  </a:cubicBezTo>
                  <a:cubicBezTo>
                    <a:pt x="1071" y="593"/>
                    <a:pt x="1665" y="526"/>
                    <a:pt x="2246" y="526"/>
                  </a:cubicBezTo>
                  <a:cubicBezTo>
                    <a:pt x="2789" y="526"/>
                    <a:pt x="3320" y="584"/>
                    <a:pt x="3836" y="697"/>
                  </a:cubicBezTo>
                  <a:cubicBezTo>
                    <a:pt x="3861" y="701"/>
                    <a:pt x="3885" y="703"/>
                    <a:pt x="3909" y="703"/>
                  </a:cubicBezTo>
                  <a:cubicBezTo>
                    <a:pt x="4259" y="703"/>
                    <a:pt x="4414" y="259"/>
                    <a:pt x="4070" y="197"/>
                  </a:cubicBezTo>
                  <a:cubicBezTo>
                    <a:pt x="3471" y="67"/>
                    <a:pt x="2872" y="1"/>
                    <a:pt x="2269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6"/>
            <p:cNvSpPr/>
            <p:nvPr/>
          </p:nvSpPr>
          <p:spPr>
            <a:xfrm>
              <a:off x="3703650" y="3467500"/>
              <a:ext cx="16700" cy="63100"/>
            </a:xfrm>
            <a:custGeom>
              <a:avLst/>
              <a:gdLst/>
              <a:ahLst/>
              <a:cxnLst/>
              <a:rect l="l" t="t" r="r" b="b"/>
              <a:pathLst>
                <a:path w="668" h="2524" extrusionOk="0">
                  <a:moveTo>
                    <a:pt x="367" y="1"/>
                  </a:moveTo>
                  <a:cubicBezTo>
                    <a:pt x="217" y="1"/>
                    <a:pt x="67" y="84"/>
                    <a:pt x="67" y="251"/>
                  </a:cubicBezTo>
                  <a:cubicBezTo>
                    <a:pt x="34" y="918"/>
                    <a:pt x="34" y="1619"/>
                    <a:pt x="0" y="2286"/>
                  </a:cubicBezTo>
                  <a:cubicBezTo>
                    <a:pt x="0" y="2440"/>
                    <a:pt x="150" y="2524"/>
                    <a:pt x="295" y="2524"/>
                  </a:cubicBezTo>
                  <a:cubicBezTo>
                    <a:pt x="433" y="2524"/>
                    <a:pt x="568" y="2448"/>
                    <a:pt x="568" y="2286"/>
                  </a:cubicBezTo>
                  <a:cubicBezTo>
                    <a:pt x="634" y="1619"/>
                    <a:pt x="634" y="918"/>
                    <a:pt x="668" y="251"/>
                  </a:cubicBezTo>
                  <a:cubicBezTo>
                    <a:pt x="668" y="84"/>
                    <a:pt x="518" y="1"/>
                    <a:pt x="367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6"/>
            <p:cNvSpPr/>
            <p:nvPr/>
          </p:nvSpPr>
          <p:spPr>
            <a:xfrm>
              <a:off x="3652775" y="3466225"/>
              <a:ext cx="66575" cy="16725"/>
            </a:xfrm>
            <a:custGeom>
              <a:avLst/>
              <a:gdLst/>
              <a:ahLst/>
              <a:cxnLst/>
              <a:rect l="l" t="t" r="r" b="b"/>
              <a:pathLst>
                <a:path w="2663" h="669" extrusionOk="0">
                  <a:moveTo>
                    <a:pt x="2276" y="0"/>
                  </a:moveTo>
                  <a:cubicBezTo>
                    <a:pt x="2263" y="0"/>
                    <a:pt x="2250" y="1"/>
                    <a:pt x="2236" y="2"/>
                  </a:cubicBezTo>
                  <a:cubicBezTo>
                    <a:pt x="1602" y="68"/>
                    <a:pt x="1035" y="135"/>
                    <a:pt x="401" y="169"/>
                  </a:cubicBezTo>
                  <a:cubicBezTo>
                    <a:pt x="34" y="169"/>
                    <a:pt x="1" y="669"/>
                    <a:pt x="368" y="669"/>
                  </a:cubicBezTo>
                  <a:cubicBezTo>
                    <a:pt x="1001" y="636"/>
                    <a:pt x="1568" y="569"/>
                    <a:pt x="2202" y="502"/>
                  </a:cubicBezTo>
                  <a:cubicBezTo>
                    <a:pt x="2557" y="470"/>
                    <a:pt x="2663" y="0"/>
                    <a:pt x="2276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6"/>
            <p:cNvSpPr/>
            <p:nvPr/>
          </p:nvSpPr>
          <p:spPr>
            <a:xfrm>
              <a:off x="4187325" y="2719900"/>
              <a:ext cx="279400" cy="519300"/>
            </a:xfrm>
            <a:custGeom>
              <a:avLst/>
              <a:gdLst/>
              <a:ahLst/>
              <a:cxnLst/>
              <a:rect l="l" t="t" r="r" b="b"/>
              <a:pathLst>
                <a:path w="11176" h="20772" extrusionOk="0">
                  <a:moveTo>
                    <a:pt x="1" y="0"/>
                  </a:moveTo>
                  <a:cubicBezTo>
                    <a:pt x="134" y="1334"/>
                    <a:pt x="301" y="2669"/>
                    <a:pt x="468" y="4003"/>
                  </a:cubicBezTo>
                  <a:cubicBezTo>
                    <a:pt x="801" y="6872"/>
                    <a:pt x="1135" y="9807"/>
                    <a:pt x="1969" y="12509"/>
                  </a:cubicBezTo>
                  <a:cubicBezTo>
                    <a:pt x="2736" y="15211"/>
                    <a:pt x="4137" y="17813"/>
                    <a:pt x="6072" y="19481"/>
                  </a:cubicBezTo>
                  <a:cubicBezTo>
                    <a:pt x="6719" y="20007"/>
                    <a:pt x="7429" y="20435"/>
                    <a:pt x="8155" y="20601"/>
                  </a:cubicBezTo>
                  <a:lnTo>
                    <a:pt x="8155" y="20601"/>
                  </a:lnTo>
                  <a:cubicBezTo>
                    <a:pt x="8358" y="20718"/>
                    <a:pt x="8579" y="20772"/>
                    <a:pt x="8805" y="20772"/>
                  </a:cubicBezTo>
                  <a:cubicBezTo>
                    <a:pt x="9514" y="20772"/>
                    <a:pt x="10267" y="20241"/>
                    <a:pt x="10642" y="19447"/>
                  </a:cubicBezTo>
                  <a:cubicBezTo>
                    <a:pt x="11175" y="18213"/>
                    <a:pt x="11042" y="16779"/>
                    <a:pt x="10742" y="15444"/>
                  </a:cubicBezTo>
                  <a:cubicBezTo>
                    <a:pt x="9307" y="8840"/>
                    <a:pt x="4571" y="4103"/>
                    <a:pt x="1" y="0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6"/>
            <p:cNvSpPr/>
            <p:nvPr/>
          </p:nvSpPr>
          <p:spPr>
            <a:xfrm>
              <a:off x="4173125" y="2707075"/>
              <a:ext cx="314450" cy="547525"/>
            </a:xfrm>
            <a:custGeom>
              <a:avLst/>
              <a:gdLst/>
              <a:ahLst/>
              <a:cxnLst/>
              <a:rect l="l" t="t" r="r" b="b"/>
              <a:pathLst>
                <a:path w="12578" h="21901" extrusionOk="0">
                  <a:moveTo>
                    <a:pt x="1220" y="1863"/>
                  </a:moveTo>
                  <a:cubicBezTo>
                    <a:pt x="3512" y="3948"/>
                    <a:pt x="5735" y="6196"/>
                    <a:pt x="7574" y="8852"/>
                  </a:cubicBezTo>
                  <a:cubicBezTo>
                    <a:pt x="8641" y="10454"/>
                    <a:pt x="9608" y="12188"/>
                    <a:pt x="10276" y="14123"/>
                  </a:cubicBezTo>
                  <a:cubicBezTo>
                    <a:pt x="10576" y="14957"/>
                    <a:pt x="10809" y="15824"/>
                    <a:pt x="10976" y="16758"/>
                  </a:cubicBezTo>
                  <a:cubicBezTo>
                    <a:pt x="11155" y="17811"/>
                    <a:pt x="10943" y="19798"/>
                    <a:pt x="10168" y="20493"/>
                  </a:cubicBezTo>
                  <a:lnTo>
                    <a:pt x="10168" y="20493"/>
                  </a:lnTo>
                  <a:cubicBezTo>
                    <a:pt x="10138" y="20487"/>
                    <a:pt x="10107" y="20483"/>
                    <a:pt x="10075" y="20483"/>
                  </a:cubicBezTo>
                  <a:cubicBezTo>
                    <a:pt x="10043" y="20483"/>
                    <a:pt x="10009" y="20487"/>
                    <a:pt x="9975" y="20494"/>
                  </a:cubicBezTo>
                  <a:cubicBezTo>
                    <a:pt x="9759" y="20537"/>
                    <a:pt x="9547" y="20557"/>
                    <a:pt x="9338" y="20557"/>
                  </a:cubicBezTo>
                  <a:cubicBezTo>
                    <a:pt x="9186" y="20557"/>
                    <a:pt x="9036" y="20546"/>
                    <a:pt x="8888" y="20525"/>
                  </a:cubicBezTo>
                  <a:lnTo>
                    <a:pt x="8888" y="20525"/>
                  </a:lnTo>
                  <a:cubicBezTo>
                    <a:pt x="8798" y="20471"/>
                    <a:pt x="8704" y="20405"/>
                    <a:pt x="8608" y="20327"/>
                  </a:cubicBezTo>
                  <a:cubicBezTo>
                    <a:pt x="8524" y="20265"/>
                    <a:pt x="8442" y="20237"/>
                    <a:pt x="8365" y="20237"/>
                  </a:cubicBezTo>
                  <a:cubicBezTo>
                    <a:pt x="8281" y="20237"/>
                    <a:pt x="8203" y="20270"/>
                    <a:pt x="8136" y="20327"/>
                  </a:cubicBezTo>
                  <a:lnTo>
                    <a:pt x="8136" y="20327"/>
                  </a:lnTo>
                  <a:cubicBezTo>
                    <a:pt x="5553" y="19328"/>
                    <a:pt x="3694" y="15302"/>
                    <a:pt x="2904" y="12522"/>
                  </a:cubicBezTo>
                  <a:cubicBezTo>
                    <a:pt x="1926" y="9115"/>
                    <a:pt x="1606" y="5446"/>
                    <a:pt x="1220" y="1863"/>
                  </a:cubicBezTo>
                  <a:close/>
                  <a:moveTo>
                    <a:pt x="540" y="0"/>
                  </a:moveTo>
                  <a:cubicBezTo>
                    <a:pt x="267" y="0"/>
                    <a:pt x="1" y="208"/>
                    <a:pt x="68" y="613"/>
                  </a:cubicBezTo>
                  <a:cubicBezTo>
                    <a:pt x="635" y="5583"/>
                    <a:pt x="902" y="10854"/>
                    <a:pt x="2804" y="15424"/>
                  </a:cubicBezTo>
                  <a:cubicBezTo>
                    <a:pt x="3967" y="18130"/>
                    <a:pt x="5965" y="21011"/>
                    <a:pt x="8476" y="21647"/>
                  </a:cubicBezTo>
                  <a:lnTo>
                    <a:pt x="8476" y="21647"/>
                  </a:lnTo>
                  <a:cubicBezTo>
                    <a:pt x="8797" y="21820"/>
                    <a:pt x="9125" y="21901"/>
                    <a:pt x="9447" y="21901"/>
                  </a:cubicBezTo>
                  <a:cubicBezTo>
                    <a:pt x="9769" y="21901"/>
                    <a:pt x="10085" y="21820"/>
                    <a:pt x="10380" y="21670"/>
                  </a:cubicBezTo>
                  <a:lnTo>
                    <a:pt x="10380" y="21670"/>
                  </a:lnTo>
                  <a:cubicBezTo>
                    <a:pt x="10400" y="21662"/>
                    <a:pt x="10420" y="21651"/>
                    <a:pt x="10438" y="21640"/>
                  </a:cubicBezTo>
                  <a:lnTo>
                    <a:pt x="10438" y="21640"/>
                  </a:lnTo>
                  <a:cubicBezTo>
                    <a:pt x="11066" y="21298"/>
                    <a:pt x="11594" y="20642"/>
                    <a:pt x="11877" y="19794"/>
                  </a:cubicBezTo>
                  <a:cubicBezTo>
                    <a:pt x="12577" y="17625"/>
                    <a:pt x="11710" y="14857"/>
                    <a:pt x="10909" y="12922"/>
                  </a:cubicBezTo>
                  <a:cubicBezTo>
                    <a:pt x="8774" y="7518"/>
                    <a:pt x="4772" y="3615"/>
                    <a:pt x="902" y="146"/>
                  </a:cubicBezTo>
                  <a:cubicBezTo>
                    <a:pt x="805" y="49"/>
                    <a:pt x="672" y="0"/>
                    <a:pt x="540" y="0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6"/>
            <p:cNvSpPr/>
            <p:nvPr/>
          </p:nvSpPr>
          <p:spPr>
            <a:xfrm>
              <a:off x="4226075" y="2810675"/>
              <a:ext cx="216450" cy="426800"/>
            </a:xfrm>
            <a:custGeom>
              <a:avLst/>
              <a:gdLst/>
              <a:ahLst/>
              <a:cxnLst/>
              <a:rect l="l" t="t" r="r" b="b"/>
              <a:pathLst>
                <a:path w="8658" h="17072" extrusionOk="0">
                  <a:moveTo>
                    <a:pt x="332" y="0"/>
                  </a:moveTo>
                  <a:cubicBezTo>
                    <a:pt x="166" y="0"/>
                    <a:pt x="1" y="236"/>
                    <a:pt x="118" y="472"/>
                  </a:cubicBezTo>
                  <a:cubicBezTo>
                    <a:pt x="1653" y="3774"/>
                    <a:pt x="3254" y="7043"/>
                    <a:pt x="4788" y="10346"/>
                  </a:cubicBezTo>
                  <a:cubicBezTo>
                    <a:pt x="5556" y="11980"/>
                    <a:pt x="6323" y="13648"/>
                    <a:pt x="7123" y="15283"/>
                  </a:cubicBezTo>
                  <a:cubicBezTo>
                    <a:pt x="7424" y="15883"/>
                    <a:pt x="7624" y="16950"/>
                    <a:pt x="8291" y="17051"/>
                  </a:cubicBezTo>
                  <a:cubicBezTo>
                    <a:pt x="8319" y="17065"/>
                    <a:pt x="8346" y="17071"/>
                    <a:pt x="8372" y="17071"/>
                  </a:cubicBezTo>
                  <a:cubicBezTo>
                    <a:pt x="8466" y="17071"/>
                    <a:pt x="8539" y="16982"/>
                    <a:pt x="8591" y="16850"/>
                  </a:cubicBezTo>
                  <a:cubicBezTo>
                    <a:pt x="8591" y="16817"/>
                    <a:pt x="8591" y="16784"/>
                    <a:pt x="8625" y="16717"/>
                  </a:cubicBezTo>
                  <a:cubicBezTo>
                    <a:pt x="8658" y="16650"/>
                    <a:pt x="8625" y="16517"/>
                    <a:pt x="8524" y="16450"/>
                  </a:cubicBezTo>
                  <a:cubicBezTo>
                    <a:pt x="8491" y="16383"/>
                    <a:pt x="8491" y="16350"/>
                    <a:pt x="8458" y="16350"/>
                  </a:cubicBezTo>
                  <a:cubicBezTo>
                    <a:pt x="8415" y="16294"/>
                    <a:pt x="8361" y="16273"/>
                    <a:pt x="8305" y="16273"/>
                  </a:cubicBezTo>
                  <a:cubicBezTo>
                    <a:pt x="8299" y="16273"/>
                    <a:pt x="8293" y="16273"/>
                    <a:pt x="8287" y="16274"/>
                  </a:cubicBezTo>
                  <a:lnTo>
                    <a:pt x="8287" y="16274"/>
                  </a:lnTo>
                  <a:cubicBezTo>
                    <a:pt x="7609" y="14527"/>
                    <a:pt x="4806" y="9208"/>
                    <a:pt x="4522" y="8611"/>
                  </a:cubicBezTo>
                  <a:cubicBezTo>
                    <a:pt x="3187" y="5776"/>
                    <a:pt x="1853" y="2974"/>
                    <a:pt x="519" y="138"/>
                  </a:cubicBezTo>
                  <a:cubicBezTo>
                    <a:pt x="470" y="41"/>
                    <a:pt x="401" y="0"/>
                    <a:pt x="332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6"/>
            <p:cNvSpPr/>
            <p:nvPr/>
          </p:nvSpPr>
          <p:spPr>
            <a:xfrm>
              <a:off x="4301950" y="3110675"/>
              <a:ext cx="96800" cy="57200"/>
            </a:xfrm>
            <a:custGeom>
              <a:avLst/>
              <a:gdLst/>
              <a:ahLst/>
              <a:cxnLst/>
              <a:rect l="l" t="t" r="r" b="b"/>
              <a:pathLst>
                <a:path w="3872" h="2288" extrusionOk="0">
                  <a:moveTo>
                    <a:pt x="360" y="1"/>
                  </a:moveTo>
                  <a:cubicBezTo>
                    <a:pt x="148" y="1"/>
                    <a:pt x="0" y="390"/>
                    <a:pt x="252" y="614"/>
                  </a:cubicBezTo>
                  <a:cubicBezTo>
                    <a:pt x="1220" y="1381"/>
                    <a:pt x="2287" y="1982"/>
                    <a:pt x="3455" y="2282"/>
                  </a:cubicBezTo>
                  <a:cubicBezTo>
                    <a:pt x="3473" y="2286"/>
                    <a:pt x="3491" y="2287"/>
                    <a:pt x="3508" y="2287"/>
                  </a:cubicBezTo>
                  <a:cubicBezTo>
                    <a:pt x="3798" y="2287"/>
                    <a:pt x="3872" y="1776"/>
                    <a:pt x="3588" y="1681"/>
                  </a:cubicBezTo>
                  <a:cubicBezTo>
                    <a:pt x="2454" y="1381"/>
                    <a:pt x="1453" y="848"/>
                    <a:pt x="486" y="47"/>
                  </a:cubicBezTo>
                  <a:cubicBezTo>
                    <a:pt x="443" y="15"/>
                    <a:pt x="401" y="1"/>
                    <a:pt x="360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6"/>
            <p:cNvSpPr/>
            <p:nvPr/>
          </p:nvSpPr>
          <p:spPr>
            <a:xfrm>
              <a:off x="4383275" y="3053775"/>
              <a:ext cx="40925" cy="113975"/>
            </a:xfrm>
            <a:custGeom>
              <a:avLst/>
              <a:gdLst/>
              <a:ahLst/>
              <a:cxnLst/>
              <a:rect l="l" t="t" r="r" b="b"/>
              <a:pathLst>
                <a:path w="1637" h="4559" extrusionOk="0">
                  <a:moveTo>
                    <a:pt x="1336" y="0"/>
                  </a:moveTo>
                  <a:cubicBezTo>
                    <a:pt x="1200" y="0"/>
                    <a:pt x="1069" y="101"/>
                    <a:pt x="1069" y="288"/>
                  </a:cubicBezTo>
                  <a:cubicBezTo>
                    <a:pt x="1069" y="1622"/>
                    <a:pt x="502" y="2890"/>
                    <a:pt x="68" y="4091"/>
                  </a:cubicBezTo>
                  <a:cubicBezTo>
                    <a:pt x="0" y="4340"/>
                    <a:pt x="178" y="4558"/>
                    <a:pt x="341" y="4558"/>
                  </a:cubicBezTo>
                  <a:cubicBezTo>
                    <a:pt x="418" y="4558"/>
                    <a:pt x="492" y="4509"/>
                    <a:pt x="535" y="4391"/>
                  </a:cubicBezTo>
                  <a:cubicBezTo>
                    <a:pt x="1002" y="3090"/>
                    <a:pt x="1636" y="1756"/>
                    <a:pt x="1636" y="288"/>
                  </a:cubicBezTo>
                  <a:cubicBezTo>
                    <a:pt x="1603" y="92"/>
                    <a:pt x="1467" y="0"/>
                    <a:pt x="1336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6"/>
            <p:cNvSpPr/>
            <p:nvPr/>
          </p:nvSpPr>
          <p:spPr>
            <a:xfrm>
              <a:off x="4249200" y="3001800"/>
              <a:ext cx="95575" cy="39300"/>
            </a:xfrm>
            <a:custGeom>
              <a:avLst/>
              <a:gdLst/>
              <a:ahLst/>
              <a:cxnLst/>
              <a:rect l="l" t="t" r="r" b="b"/>
              <a:pathLst>
                <a:path w="3823" h="1572" extrusionOk="0">
                  <a:moveTo>
                    <a:pt x="402" y="0"/>
                  </a:moveTo>
                  <a:cubicBezTo>
                    <a:pt x="142" y="0"/>
                    <a:pt x="0" y="421"/>
                    <a:pt x="261" y="566"/>
                  </a:cubicBezTo>
                  <a:cubicBezTo>
                    <a:pt x="1328" y="1133"/>
                    <a:pt x="2362" y="1467"/>
                    <a:pt x="3497" y="1567"/>
                  </a:cubicBezTo>
                  <a:cubicBezTo>
                    <a:pt x="3513" y="1570"/>
                    <a:pt x="3529" y="1572"/>
                    <a:pt x="3543" y="1572"/>
                  </a:cubicBezTo>
                  <a:cubicBezTo>
                    <a:pt x="3823" y="1572"/>
                    <a:pt x="3750" y="996"/>
                    <a:pt x="3497" y="933"/>
                  </a:cubicBezTo>
                  <a:cubicBezTo>
                    <a:pt x="2496" y="833"/>
                    <a:pt x="1495" y="499"/>
                    <a:pt x="528" y="32"/>
                  </a:cubicBezTo>
                  <a:cubicBezTo>
                    <a:pt x="484" y="10"/>
                    <a:pt x="441" y="0"/>
                    <a:pt x="402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6"/>
            <p:cNvSpPr/>
            <p:nvPr/>
          </p:nvSpPr>
          <p:spPr>
            <a:xfrm>
              <a:off x="4324325" y="2934100"/>
              <a:ext cx="29825" cy="103075"/>
            </a:xfrm>
            <a:custGeom>
              <a:avLst/>
              <a:gdLst/>
              <a:ahLst/>
              <a:cxnLst/>
              <a:rect l="l" t="t" r="r" b="b"/>
              <a:pathLst>
                <a:path w="1193" h="4123" extrusionOk="0">
                  <a:moveTo>
                    <a:pt x="908" y="1"/>
                  </a:moveTo>
                  <a:cubicBezTo>
                    <a:pt x="780" y="1"/>
                    <a:pt x="658" y="101"/>
                    <a:pt x="658" y="305"/>
                  </a:cubicBezTo>
                  <a:cubicBezTo>
                    <a:pt x="692" y="1506"/>
                    <a:pt x="525" y="2607"/>
                    <a:pt x="91" y="3641"/>
                  </a:cubicBezTo>
                  <a:cubicBezTo>
                    <a:pt x="1" y="3889"/>
                    <a:pt x="171" y="4123"/>
                    <a:pt x="342" y="4123"/>
                  </a:cubicBezTo>
                  <a:cubicBezTo>
                    <a:pt x="423" y="4123"/>
                    <a:pt x="505" y="4070"/>
                    <a:pt x="558" y="3941"/>
                  </a:cubicBezTo>
                  <a:cubicBezTo>
                    <a:pt x="1025" y="2774"/>
                    <a:pt x="1192" y="1573"/>
                    <a:pt x="1192" y="272"/>
                  </a:cubicBezTo>
                  <a:cubicBezTo>
                    <a:pt x="1159" y="92"/>
                    <a:pt x="1031" y="1"/>
                    <a:pt x="908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6"/>
            <p:cNvSpPr/>
            <p:nvPr/>
          </p:nvSpPr>
          <p:spPr>
            <a:xfrm>
              <a:off x="4220425" y="2892225"/>
              <a:ext cx="67450" cy="25450"/>
            </a:xfrm>
            <a:custGeom>
              <a:avLst/>
              <a:gdLst/>
              <a:ahLst/>
              <a:cxnLst/>
              <a:rect l="l" t="t" r="r" b="b"/>
              <a:pathLst>
                <a:path w="2698" h="1018" extrusionOk="0">
                  <a:moveTo>
                    <a:pt x="339" y="1"/>
                  </a:moveTo>
                  <a:cubicBezTo>
                    <a:pt x="65" y="1"/>
                    <a:pt x="1" y="517"/>
                    <a:pt x="278" y="579"/>
                  </a:cubicBezTo>
                  <a:cubicBezTo>
                    <a:pt x="978" y="713"/>
                    <a:pt x="1612" y="879"/>
                    <a:pt x="2313" y="1013"/>
                  </a:cubicBezTo>
                  <a:cubicBezTo>
                    <a:pt x="2329" y="1016"/>
                    <a:pt x="2345" y="1018"/>
                    <a:pt x="2361" y="1018"/>
                  </a:cubicBezTo>
                  <a:cubicBezTo>
                    <a:pt x="2652" y="1018"/>
                    <a:pt x="2698" y="444"/>
                    <a:pt x="2413" y="412"/>
                  </a:cubicBezTo>
                  <a:cubicBezTo>
                    <a:pt x="1745" y="279"/>
                    <a:pt x="1078" y="112"/>
                    <a:pt x="411" y="12"/>
                  </a:cubicBezTo>
                  <a:cubicBezTo>
                    <a:pt x="386" y="4"/>
                    <a:pt x="361" y="1"/>
                    <a:pt x="339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6"/>
            <p:cNvSpPr/>
            <p:nvPr/>
          </p:nvSpPr>
          <p:spPr>
            <a:xfrm>
              <a:off x="4273900" y="2852350"/>
              <a:ext cx="17050" cy="60925"/>
            </a:xfrm>
            <a:custGeom>
              <a:avLst/>
              <a:gdLst/>
              <a:ahLst/>
              <a:cxnLst/>
              <a:rect l="l" t="t" r="r" b="b"/>
              <a:pathLst>
                <a:path w="682" h="2437" extrusionOk="0">
                  <a:moveTo>
                    <a:pt x="366" y="0"/>
                  </a:moveTo>
                  <a:cubicBezTo>
                    <a:pt x="271" y="0"/>
                    <a:pt x="187" y="62"/>
                    <a:pt x="174" y="206"/>
                  </a:cubicBezTo>
                  <a:cubicBezTo>
                    <a:pt x="107" y="840"/>
                    <a:pt x="73" y="1440"/>
                    <a:pt x="40" y="2041"/>
                  </a:cubicBezTo>
                  <a:cubicBezTo>
                    <a:pt x="0" y="2281"/>
                    <a:pt x="176" y="2437"/>
                    <a:pt x="331" y="2437"/>
                  </a:cubicBezTo>
                  <a:cubicBezTo>
                    <a:pt x="434" y="2437"/>
                    <a:pt x="527" y="2368"/>
                    <a:pt x="540" y="2207"/>
                  </a:cubicBezTo>
                  <a:cubicBezTo>
                    <a:pt x="574" y="1607"/>
                    <a:pt x="607" y="1007"/>
                    <a:pt x="641" y="373"/>
                  </a:cubicBezTo>
                  <a:cubicBezTo>
                    <a:pt x="681" y="150"/>
                    <a:pt x="512" y="0"/>
                    <a:pt x="366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6"/>
            <p:cNvSpPr/>
            <p:nvPr/>
          </p:nvSpPr>
          <p:spPr>
            <a:xfrm>
              <a:off x="5221400" y="3032625"/>
              <a:ext cx="203500" cy="557725"/>
            </a:xfrm>
            <a:custGeom>
              <a:avLst/>
              <a:gdLst/>
              <a:ahLst/>
              <a:cxnLst/>
              <a:rect l="l" t="t" r="r" b="b"/>
              <a:pathLst>
                <a:path w="8140" h="22309" extrusionOk="0">
                  <a:moveTo>
                    <a:pt x="1068" y="0"/>
                  </a:moveTo>
                  <a:cubicBezTo>
                    <a:pt x="901" y="1334"/>
                    <a:pt x="801" y="2669"/>
                    <a:pt x="634" y="4003"/>
                  </a:cubicBezTo>
                  <a:cubicBezTo>
                    <a:pt x="334" y="6838"/>
                    <a:pt x="0" y="9774"/>
                    <a:pt x="167" y="12609"/>
                  </a:cubicBezTo>
                  <a:cubicBezTo>
                    <a:pt x="367" y="15444"/>
                    <a:pt x="1068" y="18280"/>
                    <a:pt x="2636" y="20315"/>
                  </a:cubicBezTo>
                  <a:cubicBezTo>
                    <a:pt x="3065" y="20847"/>
                    <a:pt x="3556" y="21335"/>
                    <a:pt x="4105" y="21675"/>
                  </a:cubicBezTo>
                  <a:lnTo>
                    <a:pt x="4105" y="21675"/>
                  </a:lnTo>
                  <a:cubicBezTo>
                    <a:pt x="4377" y="22110"/>
                    <a:pt x="4819" y="22309"/>
                    <a:pt x="5297" y="22309"/>
                  </a:cubicBezTo>
                  <a:cubicBezTo>
                    <a:pt x="5916" y="22309"/>
                    <a:pt x="6595" y="21973"/>
                    <a:pt x="7039" y="21382"/>
                  </a:cubicBezTo>
                  <a:cubicBezTo>
                    <a:pt x="7839" y="20348"/>
                    <a:pt x="8040" y="18880"/>
                    <a:pt x="8040" y="17513"/>
                  </a:cubicBezTo>
                  <a:cubicBezTo>
                    <a:pt x="8140" y="10708"/>
                    <a:pt x="4570" y="5004"/>
                    <a:pt x="1068" y="0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6"/>
            <p:cNvSpPr/>
            <p:nvPr/>
          </p:nvSpPr>
          <p:spPr>
            <a:xfrm>
              <a:off x="5197225" y="3016925"/>
              <a:ext cx="245200" cy="585825"/>
            </a:xfrm>
            <a:custGeom>
              <a:avLst/>
              <a:gdLst/>
              <a:ahLst/>
              <a:cxnLst/>
              <a:rect l="l" t="t" r="r" b="b"/>
              <a:pathLst>
                <a:path w="9808" h="23433" extrusionOk="0">
                  <a:moveTo>
                    <a:pt x="2393" y="2055"/>
                  </a:moveTo>
                  <a:lnTo>
                    <a:pt x="2393" y="2055"/>
                  </a:lnTo>
                  <a:cubicBezTo>
                    <a:pt x="4152" y="4621"/>
                    <a:pt x="5804" y="7295"/>
                    <a:pt x="6972" y="10302"/>
                  </a:cubicBezTo>
                  <a:cubicBezTo>
                    <a:pt x="7672" y="12103"/>
                    <a:pt x="8173" y="14038"/>
                    <a:pt x="8373" y="16039"/>
                  </a:cubicBezTo>
                  <a:cubicBezTo>
                    <a:pt x="8473" y="16906"/>
                    <a:pt x="8506" y="17807"/>
                    <a:pt x="8473" y="18741"/>
                  </a:cubicBezTo>
                  <a:cubicBezTo>
                    <a:pt x="8382" y="19803"/>
                    <a:pt x="7711" y="21721"/>
                    <a:pt x="6790" y="22217"/>
                  </a:cubicBezTo>
                  <a:lnTo>
                    <a:pt x="6790" y="22217"/>
                  </a:lnTo>
                  <a:cubicBezTo>
                    <a:pt x="6763" y="22212"/>
                    <a:pt x="6734" y="22210"/>
                    <a:pt x="6705" y="22210"/>
                  </a:cubicBezTo>
                  <a:cubicBezTo>
                    <a:pt x="6291" y="22195"/>
                    <a:pt x="5908" y="22105"/>
                    <a:pt x="5554" y="21953"/>
                  </a:cubicBezTo>
                  <a:lnTo>
                    <a:pt x="5554" y="21953"/>
                  </a:lnTo>
                  <a:cubicBezTo>
                    <a:pt x="5482" y="21883"/>
                    <a:pt x="5410" y="21802"/>
                    <a:pt x="5337" y="21710"/>
                  </a:cubicBezTo>
                  <a:cubicBezTo>
                    <a:pt x="5249" y="21585"/>
                    <a:pt x="5146" y="21533"/>
                    <a:pt x="5042" y="21533"/>
                  </a:cubicBezTo>
                  <a:cubicBezTo>
                    <a:pt x="4988" y="21533"/>
                    <a:pt x="4935" y="21547"/>
                    <a:pt x="4884" y="21571"/>
                  </a:cubicBezTo>
                  <a:lnTo>
                    <a:pt x="4884" y="21571"/>
                  </a:lnTo>
                  <a:cubicBezTo>
                    <a:pt x="2647" y="19954"/>
                    <a:pt x="1770" y="15637"/>
                    <a:pt x="1635" y="12803"/>
                  </a:cubicBezTo>
                  <a:cubicBezTo>
                    <a:pt x="1457" y="9242"/>
                    <a:pt x="1991" y="5628"/>
                    <a:pt x="2393" y="2055"/>
                  </a:cubicBezTo>
                  <a:close/>
                  <a:moveTo>
                    <a:pt x="1959" y="1"/>
                  </a:moveTo>
                  <a:cubicBezTo>
                    <a:pt x="1731" y="1"/>
                    <a:pt x="1520" y="140"/>
                    <a:pt x="1501" y="461"/>
                  </a:cubicBezTo>
                  <a:cubicBezTo>
                    <a:pt x="967" y="5431"/>
                    <a:pt x="0" y="10635"/>
                    <a:pt x="834" y="15539"/>
                  </a:cubicBezTo>
                  <a:cubicBezTo>
                    <a:pt x="1318" y="18416"/>
                    <a:pt x="2605" y="21663"/>
                    <a:pt x="4886" y="22883"/>
                  </a:cubicBezTo>
                  <a:lnTo>
                    <a:pt x="4886" y="22883"/>
                  </a:lnTo>
                  <a:cubicBezTo>
                    <a:pt x="5288" y="23261"/>
                    <a:pt x="5759" y="23433"/>
                    <a:pt x="6241" y="23433"/>
                  </a:cubicBezTo>
                  <a:cubicBezTo>
                    <a:pt x="6399" y="23433"/>
                    <a:pt x="6559" y="23414"/>
                    <a:pt x="6717" y="23378"/>
                  </a:cubicBezTo>
                  <a:lnTo>
                    <a:pt x="6717" y="23378"/>
                  </a:lnTo>
                  <a:cubicBezTo>
                    <a:pt x="6723" y="23378"/>
                    <a:pt x="6729" y="23378"/>
                    <a:pt x="6735" y="23378"/>
                  </a:cubicBezTo>
                  <a:cubicBezTo>
                    <a:pt x="6859" y="23378"/>
                    <a:pt x="6959" y="23342"/>
                    <a:pt x="7035" y="23282"/>
                  </a:cubicBezTo>
                  <a:lnTo>
                    <a:pt x="7035" y="23282"/>
                  </a:lnTo>
                  <a:cubicBezTo>
                    <a:pt x="7652" y="23048"/>
                    <a:pt x="8230" y="22555"/>
                    <a:pt x="8640" y="21877"/>
                  </a:cubicBezTo>
                  <a:cubicBezTo>
                    <a:pt x="9807" y="19908"/>
                    <a:pt x="9607" y="17006"/>
                    <a:pt x="9273" y="14938"/>
                  </a:cubicBezTo>
                  <a:cubicBezTo>
                    <a:pt x="8439" y="9234"/>
                    <a:pt x="5437" y="4497"/>
                    <a:pt x="2435" y="228"/>
                  </a:cubicBezTo>
                  <a:cubicBezTo>
                    <a:pt x="2319" y="83"/>
                    <a:pt x="2134" y="1"/>
                    <a:pt x="1959" y="1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6"/>
            <p:cNvSpPr/>
            <p:nvPr/>
          </p:nvSpPr>
          <p:spPr>
            <a:xfrm>
              <a:off x="5265550" y="3129625"/>
              <a:ext cx="116000" cy="461900"/>
            </a:xfrm>
            <a:custGeom>
              <a:avLst/>
              <a:gdLst/>
              <a:ahLst/>
              <a:cxnLst/>
              <a:rect l="l" t="t" r="r" b="b"/>
              <a:pathLst>
                <a:path w="4640" h="18476" extrusionOk="0">
                  <a:moveTo>
                    <a:pt x="370" y="0"/>
                  </a:moveTo>
                  <a:cubicBezTo>
                    <a:pt x="196" y="0"/>
                    <a:pt x="1" y="173"/>
                    <a:pt x="69" y="423"/>
                  </a:cubicBezTo>
                  <a:cubicBezTo>
                    <a:pt x="803" y="3959"/>
                    <a:pt x="1604" y="7562"/>
                    <a:pt x="2371" y="11097"/>
                  </a:cubicBezTo>
                  <a:cubicBezTo>
                    <a:pt x="2738" y="12899"/>
                    <a:pt x="3105" y="14633"/>
                    <a:pt x="3538" y="16435"/>
                  </a:cubicBezTo>
                  <a:cubicBezTo>
                    <a:pt x="3705" y="17102"/>
                    <a:pt x="3638" y="18136"/>
                    <a:pt x="4239" y="18436"/>
                  </a:cubicBezTo>
                  <a:cubicBezTo>
                    <a:pt x="4276" y="18464"/>
                    <a:pt x="4310" y="18476"/>
                    <a:pt x="4342" y="18476"/>
                  </a:cubicBezTo>
                  <a:cubicBezTo>
                    <a:pt x="4427" y="18476"/>
                    <a:pt x="4500" y="18390"/>
                    <a:pt x="4572" y="18269"/>
                  </a:cubicBezTo>
                  <a:cubicBezTo>
                    <a:pt x="4572" y="18236"/>
                    <a:pt x="4606" y="18202"/>
                    <a:pt x="4606" y="18202"/>
                  </a:cubicBezTo>
                  <a:cubicBezTo>
                    <a:pt x="4639" y="18102"/>
                    <a:pt x="4639" y="17969"/>
                    <a:pt x="4606" y="17902"/>
                  </a:cubicBezTo>
                  <a:cubicBezTo>
                    <a:pt x="4606" y="17869"/>
                    <a:pt x="4572" y="17802"/>
                    <a:pt x="4572" y="17769"/>
                  </a:cubicBezTo>
                  <a:cubicBezTo>
                    <a:pt x="4535" y="17720"/>
                    <a:pt x="4489" y="17684"/>
                    <a:pt x="4443" y="17664"/>
                  </a:cubicBezTo>
                  <a:lnTo>
                    <a:pt x="4443" y="17664"/>
                  </a:lnTo>
                  <a:cubicBezTo>
                    <a:pt x="4200" y="15795"/>
                    <a:pt x="2680" y="10006"/>
                    <a:pt x="2538" y="9296"/>
                  </a:cubicBezTo>
                  <a:cubicBezTo>
                    <a:pt x="1870" y="6261"/>
                    <a:pt x="1203" y="3225"/>
                    <a:pt x="569" y="123"/>
                  </a:cubicBezTo>
                  <a:cubicBezTo>
                    <a:pt x="527" y="38"/>
                    <a:pt x="451" y="0"/>
                    <a:pt x="370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6"/>
            <p:cNvSpPr/>
            <p:nvPr/>
          </p:nvSpPr>
          <p:spPr>
            <a:xfrm>
              <a:off x="5270100" y="3439325"/>
              <a:ext cx="85550" cy="73625"/>
            </a:xfrm>
            <a:custGeom>
              <a:avLst/>
              <a:gdLst/>
              <a:ahLst/>
              <a:cxnLst/>
              <a:rect l="l" t="t" r="r" b="b"/>
              <a:pathLst>
                <a:path w="3422" h="2945" extrusionOk="0">
                  <a:moveTo>
                    <a:pt x="416" y="1"/>
                  </a:moveTo>
                  <a:cubicBezTo>
                    <a:pt x="219" y="1"/>
                    <a:pt x="1" y="358"/>
                    <a:pt x="187" y="544"/>
                  </a:cubicBezTo>
                  <a:cubicBezTo>
                    <a:pt x="921" y="1545"/>
                    <a:pt x="1855" y="2345"/>
                    <a:pt x="2923" y="2912"/>
                  </a:cubicBezTo>
                  <a:cubicBezTo>
                    <a:pt x="2962" y="2935"/>
                    <a:pt x="3001" y="2944"/>
                    <a:pt x="3037" y="2944"/>
                  </a:cubicBezTo>
                  <a:cubicBezTo>
                    <a:pt x="3276" y="2944"/>
                    <a:pt x="3421" y="2523"/>
                    <a:pt x="3189" y="2379"/>
                  </a:cubicBezTo>
                  <a:cubicBezTo>
                    <a:pt x="2189" y="1845"/>
                    <a:pt x="1288" y="1078"/>
                    <a:pt x="554" y="77"/>
                  </a:cubicBezTo>
                  <a:cubicBezTo>
                    <a:pt x="514" y="23"/>
                    <a:pt x="466" y="1"/>
                    <a:pt x="416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6"/>
            <p:cNvSpPr/>
            <p:nvPr/>
          </p:nvSpPr>
          <p:spPr>
            <a:xfrm>
              <a:off x="5339550" y="3408450"/>
              <a:ext cx="63375" cy="105325"/>
            </a:xfrm>
            <a:custGeom>
              <a:avLst/>
              <a:gdLst/>
              <a:ahLst/>
              <a:cxnLst/>
              <a:rect l="l" t="t" r="r" b="b"/>
              <a:pathLst>
                <a:path w="2535" h="4213" extrusionOk="0">
                  <a:moveTo>
                    <a:pt x="2270" y="1"/>
                  </a:moveTo>
                  <a:cubicBezTo>
                    <a:pt x="2153" y="1"/>
                    <a:pt x="2025" y="78"/>
                    <a:pt x="1979" y="245"/>
                  </a:cubicBezTo>
                  <a:cubicBezTo>
                    <a:pt x="1679" y="1546"/>
                    <a:pt x="812" y="2613"/>
                    <a:pt x="145" y="3714"/>
                  </a:cubicBezTo>
                  <a:cubicBezTo>
                    <a:pt x="0" y="3954"/>
                    <a:pt x="151" y="4212"/>
                    <a:pt x="321" y="4212"/>
                  </a:cubicBezTo>
                  <a:cubicBezTo>
                    <a:pt x="387" y="4212"/>
                    <a:pt x="456" y="4174"/>
                    <a:pt x="512" y="4081"/>
                  </a:cubicBezTo>
                  <a:cubicBezTo>
                    <a:pt x="1279" y="2913"/>
                    <a:pt x="2146" y="1746"/>
                    <a:pt x="2480" y="311"/>
                  </a:cubicBezTo>
                  <a:cubicBezTo>
                    <a:pt x="2534" y="111"/>
                    <a:pt x="2410" y="1"/>
                    <a:pt x="2270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6"/>
            <p:cNvSpPr/>
            <p:nvPr/>
          </p:nvSpPr>
          <p:spPr>
            <a:xfrm>
              <a:off x="5244375" y="3321825"/>
              <a:ext cx="86500" cy="56525"/>
            </a:xfrm>
            <a:custGeom>
              <a:avLst/>
              <a:gdLst/>
              <a:ahLst/>
              <a:cxnLst/>
              <a:rect l="l" t="t" r="r" b="b"/>
              <a:pathLst>
                <a:path w="3460" h="2261" extrusionOk="0">
                  <a:moveTo>
                    <a:pt x="392" y="0"/>
                  </a:moveTo>
                  <a:cubicBezTo>
                    <a:pt x="176" y="0"/>
                    <a:pt x="0" y="379"/>
                    <a:pt x="216" y="541"/>
                  </a:cubicBezTo>
                  <a:cubicBezTo>
                    <a:pt x="1083" y="1275"/>
                    <a:pt x="2017" y="1842"/>
                    <a:pt x="3084" y="2242"/>
                  </a:cubicBezTo>
                  <a:cubicBezTo>
                    <a:pt x="3110" y="2255"/>
                    <a:pt x="3134" y="2260"/>
                    <a:pt x="3156" y="2260"/>
                  </a:cubicBezTo>
                  <a:cubicBezTo>
                    <a:pt x="3373" y="2260"/>
                    <a:pt x="3459" y="1735"/>
                    <a:pt x="3218" y="1675"/>
                  </a:cubicBezTo>
                  <a:cubicBezTo>
                    <a:pt x="2250" y="1275"/>
                    <a:pt x="1383" y="774"/>
                    <a:pt x="549" y="74"/>
                  </a:cubicBezTo>
                  <a:cubicBezTo>
                    <a:pt x="498" y="22"/>
                    <a:pt x="444" y="0"/>
                    <a:pt x="392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6"/>
            <p:cNvSpPr/>
            <p:nvPr/>
          </p:nvSpPr>
          <p:spPr>
            <a:xfrm>
              <a:off x="5312025" y="3275925"/>
              <a:ext cx="50050" cy="96900"/>
            </a:xfrm>
            <a:custGeom>
              <a:avLst/>
              <a:gdLst/>
              <a:ahLst/>
              <a:cxnLst/>
              <a:rect l="l" t="t" r="r" b="b"/>
              <a:pathLst>
                <a:path w="2002" h="3876" extrusionOk="0">
                  <a:moveTo>
                    <a:pt x="1730" y="1"/>
                  </a:moveTo>
                  <a:cubicBezTo>
                    <a:pt x="1615" y="1"/>
                    <a:pt x="1490" y="78"/>
                    <a:pt x="1446" y="242"/>
                  </a:cubicBezTo>
                  <a:cubicBezTo>
                    <a:pt x="1212" y="1409"/>
                    <a:pt x="779" y="2443"/>
                    <a:pt x="145" y="3377"/>
                  </a:cubicBezTo>
                  <a:cubicBezTo>
                    <a:pt x="1" y="3618"/>
                    <a:pt x="151" y="3876"/>
                    <a:pt x="334" y="3876"/>
                  </a:cubicBezTo>
                  <a:cubicBezTo>
                    <a:pt x="405" y="3876"/>
                    <a:pt x="480" y="3837"/>
                    <a:pt x="545" y="3744"/>
                  </a:cubicBezTo>
                  <a:cubicBezTo>
                    <a:pt x="1246" y="2710"/>
                    <a:pt x="1713" y="1576"/>
                    <a:pt x="1946" y="342"/>
                  </a:cubicBezTo>
                  <a:cubicBezTo>
                    <a:pt x="2002" y="120"/>
                    <a:pt x="1873" y="1"/>
                    <a:pt x="1730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6"/>
            <p:cNvSpPr/>
            <p:nvPr/>
          </p:nvSpPr>
          <p:spPr>
            <a:xfrm>
              <a:off x="5239550" y="3207425"/>
              <a:ext cx="66250" cy="36700"/>
            </a:xfrm>
            <a:custGeom>
              <a:avLst/>
              <a:gdLst/>
              <a:ahLst/>
              <a:cxnLst/>
              <a:rect l="l" t="t" r="r" b="b"/>
              <a:pathLst>
                <a:path w="2650" h="1468" extrusionOk="0">
                  <a:moveTo>
                    <a:pt x="441" y="1"/>
                  </a:moveTo>
                  <a:cubicBezTo>
                    <a:pt x="201" y="1"/>
                    <a:pt x="0" y="458"/>
                    <a:pt x="275" y="580"/>
                  </a:cubicBezTo>
                  <a:lnTo>
                    <a:pt x="2143" y="1447"/>
                  </a:lnTo>
                  <a:cubicBezTo>
                    <a:pt x="2175" y="1461"/>
                    <a:pt x="2205" y="1468"/>
                    <a:pt x="2234" y="1468"/>
                  </a:cubicBezTo>
                  <a:cubicBezTo>
                    <a:pt x="2487" y="1468"/>
                    <a:pt x="2649" y="1003"/>
                    <a:pt x="2410" y="914"/>
                  </a:cubicBezTo>
                  <a:lnTo>
                    <a:pt x="509" y="13"/>
                  </a:lnTo>
                  <a:cubicBezTo>
                    <a:pt x="486" y="5"/>
                    <a:pt x="463" y="1"/>
                    <a:pt x="441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6"/>
            <p:cNvSpPr/>
            <p:nvPr/>
          </p:nvSpPr>
          <p:spPr>
            <a:xfrm>
              <a:off x="5290975" y="3181850"/>
              <a:ext cx="29425" cy="58875"/>
            </a:xfrm>
            <a:custGeom>
              <a:avLst/>
              <a:gdLst/>
              <a:ahLst/>
              <a:cxnLst/>
              <a:rect l="l" t="t" r="r" b="b"/>
              <a:pathLst>
                <a:path w="1177" h="2355" extrusionOk="0">
                  <a:moveTo>
                    <a:pt x="824" y="1"/>
                  </a:moveTo>
                  <a:cubicBezTo>
                    <a:pt x="742" y="1"/>
                    <a:pt x="663" y="49"/>
                    <a:pt x="620" y="169"/>
                  </a:cubicBezTo>
                  <a:cubicBezTo>
                    <a:pt x="453" y="769"/>
                    <a:pt x="253" y="1336"/>
                    <a:pt x="86" y="1937"/>
                  </a:cubicBezTo>
                  <a:cubicBezTo>
                    <a:pt x="0" y="2174"/>
                    <a:pt x="164" y="2355"/>
                    <a:pt x="327" y="2355"/>
                  </a:cubicBezTo>
                  <a:cubicBezTo>
                    <a:pt x="417" y="2355"/>
                    <a:pt x="506" y="2300"/>
                    <a:pt x="553" y="2170"/>
                  </a:cubicBezTo>
                  <a:cubicBezTo>
                    <a:pt x="720" y="1603"/>
                    <a:pt x="920" y="1003"/>
                    <a:pt x="1087" y="436"/>
                  </a:cubicBezTo>
                  <a:cubicBezTo>
                    <a:pt x="1177" y="211"/>
                    <a:pt x="994" y="1"/>
                    <a:pt x="824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6"/>
            <p:cNvSpPr/>
            <p:nvPr/>
          </p:nvSpPr>
          <p:spPr>
            <a:xfrm>
              <a:off x="5312300" y="3920800"/>
              <a:ext cx="246025" cy="546200"/>
            </a:xfrm>
            <a:custGeom>
              <a:avLst/>
              <a:gdLst/>
              <a:ahLst/>
              <a:cxnLst/>
              <a:rect l="l" t="t" r="r" b="b"/>
              <a:pathLst>
                <a:path w="9841" h="21848" extrusionOk="0">
                  <a:moveTo>
                    <a:pt x="6985" y="0"/>
                  </a:moveTo>
                  <a:cubicBezTo>
                    <a:pt x="6641" y="0"/>
                    <a:pt x="6279" y="75"/>
                    <a:pt x="5938" y="232"/>
                  </a:cubicBezTo>
                  <a:cubicBezTo>
                    <a:pt x="4770" y="766"/>
                    <a:pt x="3903" y="1933"/>
                    <a:pt x="3236" y="3134"/>
                  </a:cubicBezTo>
                  <a:cubicBezTo>
                    <a:pt x="0" y="9105"/>
                    <a:pt x="401" y="15776"/>
                    <a:pt x="1168" y="21847"/>
                  </a:cubicBezTo>
                  <a:cubicBezTo>
                    <a:pt x="1902" y="20747"/>
                    <a:pt x="2702" y="19646"/>
                    <a:pt x="3436" y="18512"/>
                  </a:cubicBezTo>
                  <a:cubicBezTo>
                    <a:pt x="5071" y="16143"/>
                    <a:pt x="6739" y="13742"/>
                    <a:pt x="7906" y="11140"/>
                  </a:cubicBezTo>
                  <a:cubicBezTo>
                    <a:pt x="9107" y="8538"/>
                    <a:pt x="9841" y="5736"/>
                    <a:pt x="9407" y="3167"/>
                  </a:cubicBezTo>
                  <a:cubicBezTo>
                    <a:pt x="9289" y="2380"/>
                    <a:pt x="9032" y="1616"/>
                    <a:pt x="8614" y="1019"/>
                  </a:cubicBezTo>
                  <a:lnTo>
                    <a:pt x="8614" y="1019"/>
                  </a:lnTo>
                  <a:cubicBezTo>
                    <a:pt x="8416" y="362"/>
                    <a:pt x="7741" y="0"/>
                    <a:pt x="6985" y="0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6"/>
            <p:cNvSpPr/>
            <p:nvPr/>
          </p:nvSpPr>
          <p:spPr>
            <a:xfrm>
              <a:off x="5300625" y="3906675"/>
              <a:ext cx="275200" cy="574375"/>
            </a:xfrm>
            <a:custGeom>
              <a:avLst/>
              <a:gdLst/>
              <a:ahLst/>
              <a:cxnLst/>
              <a:rect l="l" t="t" r="r" b="b"/>
              <a:pathLst>
                <a:path w="11008" h="22975" extrusionOk="0">
                  <a:moveTo>
                    <a:pt x="7588" y="1094"/>
                  </a:moveTo>
                  <a:cubicBezTo>
                    <a:pt x="7599" y="1094"/>
                    <a:pt x="7609" y="1094"/>
                    <a:pt x="7619" y="1095"/>
                  </a:cubicBezTo>
                  <a:lnTo>
                    <a:pt x="7619" y="1095"/>
                  </a:lnTo>
                  <a:cubicBezTo>
                    <a:pt x="7644" y="1120"/>
                    <a:pt x="7673" y="1143"/>
                    <a:pt x="7706" y="1164"/>
                  </a:cubicBezTo>
                  <a:cubicBezTo>
                    <a:pt x="8012" y="1338"/>
                    <a:pt x="8274" y="1548"/>
                    <a:pt x="8496" y="1789"/>
                  </a:cubicBezTo>
                  <a:lnTo>
                    <a:pt x="8496" y="1789"/>
                  </a:lnTo>
                  <a:cubicBezTo>
                    <a:pt x="8543" y="1916"/>
                    <a:pt x="8580" y="2063"/>
                    <a:pt x="8607" y="2231"/>
                  </a:cubicBezTo>
                  <a:cubicBezTo>
                    <a:pt x="8653" y="2463"/>
                    <a:pt x="8807" y="2562"/>
                    <a:pt x="8985" y="2562"/>
                  </a:cubicBezTo>
                  <a:cubicBezTo>
                    <a:pt x="8999" y="2562"/>
                    <a:pt x="9013" y="2561"/>
                    <a:pt x="9027" y="2560"/>
                  </a:cubicBezTo>
                  <a:lnTo>
                    <a:pt x="9027" y="2560"/>
                  </a:lnTo>
                  <a:cubicBezTo>
                    <a:pt x="10285" y="5031"/>
                    <a:pt x="9023" y="9268"/>
                    <a:pt x="7806" y="11838"/>
                  </a:cubicBezTo>
                  <a:cubicBezTo>
                    <a:pt x="6264" y="15070"/>
                    <a:pt x="4090" y="18012"/>
                    <a:pt x="2057" y="20944"/>
                  </a:cubicBezTo>
                  <a:lnTo>
                    <a:pt x="2057" y="20944"/>
                  </a:lnTo>
                  <a:cubicBezTo>
                    <a:pt x="1723" y="17860"/>
                    <a:pt x="1488" y="14721"/>
                    <a:pt x="1868" y="11505"/>
                  </a:cubicBezTo>
                  <a:cubicBezTo>
                    <a:pt x="2069" y="9570"/>
                    <a:pt x="2536" y="7635"/>
                    <a:pt x="3269" y="5801"/>
                  </a:cubicBezTo>
                  <a:cubicBezTo>
                    <a:pt x="3603" y="4967"/>
                    <a:pt x="4003" y="4133"/>
                    <a:pt x="4504" y="3365"/>
                  </a:cubicBezTo>
                  <a:cubicBezTo>
                    <a:pt x="5066" y="2442"/>
                    <a:pt x="6556" y="1094"/>
                    <a:pt x="7588" y="1094"/>
                  </a:cubicBezTo>
                  <a:close/>
                  <a:moveTo>
                    <a:pt x="7981" y="1"/>
                  </a:moveTo>
                  <a:cubicBezTo>
                    <a:pt x="7943" y="1"/>
                    <a:pt x="7905" y="8"/>
                    <a:pt x="7868" y="22"/>
                  </a:cubicBezTo>
                  <a:lnTo>
                    <a:pt x="7868" y="22"/>
                  </a:lnTo>
                  <a:cubicBezTo>
                    <a:pt x="7761" y="9"/>
                    <a:pt x="7651" y="2"/>
                    <a:pt x="7540" y="2"/>
                  </a:cubicBezTo>
                  <a:cubicBezTo>
                    <a:pt x="6967" y="2"/>
                    <a:pt x="6348" y="177"/>
                    <a:pt x="5771" y="530"/>
                  </a:cubicBezTo>
                  <a:cubicBezTo>
                    <a:pt x="3836" y="1698"/>
                    <a:pt x="2702" y="4333"/>
                    <a:pt x="1935" y="6334"/>
                  </a:cubicBezTo>
                  <a:cubicBezTo>
                    <a:pt x="0" y="11805"/>
                    <a:pt x="401" y="17342"/>
                    <a:pt x="1034" y="22512"/>
                  </a:cubicBezTo>
                  <a:cubicBezTo>
                    <a:pt x="1055" y="22763"/>
                    <a:pt x="1273" y="22975"/>
                    <a:pt x="1514" y="22975"/>
                  </a:cubicBezTo>
                  <a:cubicBezTo>
                    <a:pt x="1658" y="22975"/>
                    <a:pt x="1811" y="22900"/>
                    <a:pt x="1935" y="22713"/>
                  </a:cubicBezTo>
                  <a:cubicBezTo>
                    <a:pt x="4770" y="18643"/>
                    <a:pt x="8073" y="14407"/>
                    <a:pt x="9674" y="9737"/>
                  </a:cubicBezTo>
                  <a:cubicBezTo>
                    <a:pt x="10607" y="7018"/>
                    <a:pt x="11007" y="3575"/>
                    <a:pt x="9599" y="1416"/>
                  </a:cubicBezTo>
                  <a:lnTo>
                    <a:pt x="9599" y="1416"/>
                  </a:lnTo>
                  <a:cubicBezTo>
                    <a:pt x="9380" y="715"/>
                    <a:pt x="8865" y="271"/>
                    <a:pt x="8222" y="92"/>
                  </a:cubicBezTo>
                  <a:lnTo>
                    <a:pt x="8222" y="92"/>
                  </a:lnTo>
                  <a:cubicBezTo>
                    <a:pt x="8206" y="82"/>
                    <a:pt x="8190" y="73"/>
                    <a:pt x="8173" y="63"/>
                  </a:cubicBezTo>
                  <a:cubicBezTo>
                    <a:pt x="8108" y="20"/>
                    <a:pt x="8044" y="1"/>
                    <a:pt x="7981" y="1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6"/>
            <p:cNvSpPr/>
            <p:nvPr/>
          </p:nvSpPr>
          <p:spPr>
            <a:xfrm>
              <a:off x="5364700" y="3913125"/>
              <a:ext cx="143600" cy="455475"/>
            </a:xfrm>
            <a:custGeom>
              <a:avLst/>
              <a:gdLst/>
              <a:ahLst/>
              <a:cxnLst/>
              <a:rect l="l" t="t" r="r" b="b"/>
              <a:pathLst>
                <a:path w="5744" h="18219" extrusionOk="0">
                  <a:moveTo>
                    <a:pt x="5170" y="1"/>
                  </a:moveTo>
                  <a:cubicBezTo>
                    <a:pt x="5107" y="1"/>
                    <a:pt x="5038" y="26"/>
                    <a:pt x="4976" y="72"/>
                  </a:cubicBezTo>
                  <a:lnTo>
                    <a:pt x="4909" y="139"/>
                  </a:lnTo>
                  <a:cubicBezTo>
                    <a:pt x="4809" y="172"/>
                    <a:pt x="4776" y="305"/>
                    <a:pt x="4776" y="406"/>
                  </a:cubicBezTo>
                  <a:lnTo>
                    <a:pt x="4776" y="506"/>
                  </a:lnTo>
                  <a:cubicBezTo>
                    <a:pt x="4776" y="596"/>
                    <a:pt x="4815" y="667"/>
                    <a:pt x="4877" y="707"/>
                  </a:cubicBezTo>
                  <a:lnTo>
                    <a:pt x="4877" y="707"/>
                  </a:lnTo>
                  <a:cubicBezTo>
                    <a:pt x="4226" y="2508"/>
                    <a:pt x="2811" y="8266"/>
                    <a:pt x="2641" y="8945"/>
                  </a:cubicBezTo>
                  <a:cubicBezTo>
                    <a:pt x="1807" y="11947"/>
                    <a:pt x="940" y="14949"/>
                    <a:pt x="106" y="17951"/>
                  </a:cubicBezTo>
                  <a:cubicBezTo>
                    <a:pt x="1" y="18127"/>
                    <a:pt x="89" y="18219"/>
                    <a:pt x="211" y="18219"/>
                  </a:cubicBezTo>
                  <a:cubicBezTo>
                    <a:pt x="321" y="18219"/>
                    <a:pt x="459" y="18143"/>
                    <a:pt x="506" y="17985"/>
                  </a:cubicBezTo>
                  <a:lnTo>
                    <a:pt x="3508" y="7477"/>
                  </a:lnTo>
                  <a:lnTo>
                    <a:pt x="5009" y="2240"/>
                  </a:lnTo>
                  <a:cubicBezTo>
                    <a:pt x="5243" y="1573"/>
                    <a:pt x="5743" y="639"/>
                    <a:pt x="5343" y="105"/>
                  </a:cubicBezTo>
                  <a:cubicBezTo>
                    <a:pt x="5307" y="34"/>
                    <a:pt x="5243" y="1"/>
                    <a:pt x="5170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6"/>
            <p:cNvSpPr/>
            <p:nvPr/>
          </p:nvSpPr>
          <p:spPr>
            <a:xfrm>
              <a:off x="5469550" y="3995500"/>
              <a:ext cx="48475" cy="97550"/>
            </a:xfrm>
            <a:custGeom>
              <a:avLst/>
              <a:gdLst/>
              <a:ahLst/>
              <a:cxnLst/>
              <a:rect l="l" t="t" r="r" b="b"/>
              <a:pathLst>
                <a:path w="1939" h="3902" extrusionOk="0">
                  <a:moveTo>
                    <a:pt x="433" y="1"/>
                  </a:moveTo>
                  <a:cubicBezTo>
                    <a:pt x="234" y="1"/>
                    <a:pt x="1" y="258"/>
                    <a:pt x="148" y="480"/>
                  </a:cubicBezTo>
                  <a:cubicBezTo>
                    <a:pt x="782" y="1447"/>
                    <a:pt x="1216" y="2514"/>
                    <a:pt x="1416" y="3749"/>
                  </a:cubicBezTo>
                  <a:cubicBezTo>
                    <a:pt x="1427" y="3857"/>
                    <a:pt x="1487" y="3902"/>
                    <a:pt x="1562" y="3902"/>
                  </a:cubicBezTo>
                  <a:cubicBezTo>
                    <a:pt x="1718" y="3902"/>
                    <a:pt x="1939" y="3707"/>
                    <a:pt x="1916" y="3482"/>
                  </a:cubicBezTo>
                  <a:cubicBezTo>
                    <a:pt x="1716" y="2248"/>
                    <a:pt x="1282" y="1113"/>
                    <a:pt x="615" y="113"/>
                  </a:cubicBezTo>
                  <a:cubicBezTo>
                    <a:pt x="571" y="34"/>
                    <a:pt x="505" y="1"/>
                    <a:pt x="433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6"/>
            <p:cNvSpPr/>
            <p:nvPr/>
          </p:nvSpPr>
          <p:spPr>
            <a:xfrm>
              <a:off x="5383475" y="3996075"/>
              <a:ext cx="103425" cy="70600"/>
            </a:xfrm>
            <a:custGeom>
              <a:avLst/>
              <a:gdLst/>
              <a:ahLst/>
              <a:cxnLst/>
              <a:rect l="l" t="t" r="r" b="b"/>
              <a:pathLst>
                <a:path w="4137" h="2824" extrusionOk="0">
                  <a:moveTo>
                    <a:pt x="3874" y="1"/>
                  </a:moveTo>
                  <a:cubicBezTo>
                    <a:pt x="3830" y="1"/>
                    <a:pt x="3780" y="17"/>
                    <a:pt x="3725" y="56"/>
                  </a:cubicBezTo>
                  <a:cubicBezTo>
                    <a:pt x="2524" y="723"/>
                    <a:pt x="1190" y="1324"/>
                    <a:pt x="222" y="2425"/>
                  </a:cubicBezTo>
                  <a:cubicBezTo>
                    <a:pt x="1" y="2597"/>
                    <a:pt x="179" y="2824"/>
                    <a:pt x="381" y="2824"/>
                  </a:cubicBezTo>
                  <a:cubicBezTo>
                    <a:pt x="453" y="2824"/>
                    <a:pt x="528" y="2795"/>
                    <a:pt x="589" y="2725"/>
                  </a:cubicBezTo>
                  <a:cubicBezTo>
                    <a:pt x="1490" y="1724"/>
                    <a:pt x="2757" y="1157"/>
                    <a:pt x="3858" y="557"/>
                  </a:cubicBezTo>
                  <a:cubicBezTo>
                    <a:pt x="4136" y="418"/>
                    <a:pt x="4090" y="1"/>
                    <a:pt x="3874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6"/>
            <p:cNvSpPr/>
            <p:nvPr/>
          </p:nvSpPr>
          <p:spPr>
            <a:xfrm>
              <a:off x="5426750" y="4125575"/>
              <a:ext cx="59550" cy="82825"/>
            </a:xfrm>
            <a:custGeom>
              <a:avLst/>
              <a:gdLst/>
              <a:ahLst/>
              <a:cxnLst/>
              <a:rect l="l" t="t" r="r" b="b"/>
              <a:pathLst>
                <a:path w="2382" h="3313" extrusionOk="0">
                  <a:moveTo>
                    <a:pt x="385" y="0"/>
                  </a:moveTo>
                  <a:cubicBezTo>
                    <a:pt x="197" y="0"/>
                    <a:pt x="1" y="336"/>
                    <a:pt x="159" y="547"/>
                  </a:cubicBezTo>
                  <a:cubicBezTo>
                    <a:pt x="826" y="1281"/>
                    <a:pt x="1360" y="2215"/>
                    <a:pt x="1760" y="3149"/>
                  </a:cubicBezTo>
                  <a:cubicBezTo>
                    <a:pt x="1818" y="3265"/>
                    <a:pt x="1916" y="3312"/>
                    <a:pt x="2014" y="3312"/>
                  </a:cubicBezTo>
                  <a:cubicBezTo>
                    <a:pt x="2198" y="3312"/>
                    <a:pt x="2381" y="3145"/>
                    <a:pt x="2294" y="2949"/>
                  </a:cubicBezTo>
                  <a:cubicBezTo>
                    <a:pt x="1860" y="1881"/>
                    <a:pt x="1293" y="914"/>
                    <a:pt x="526" y="80"/>
                  </a:cubicBezTo>
                  <a:cubicBezTo>
                    <a:pt x="484" y="24"/>
                    <a:pt x="435" y="0"/>
                    <a:pt x="385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6"/>
            <p:cNvSpPr/>
            <p:nvPr/>
          </p:nvSpPr>
          <p:spPr>
            <a:xfrm>
              <a:off x="5357625" y="4130625"/>
              <a:ext cx="86850" cy="71300"/>
            </a:xfrm>
            <a:custGeom>
              <a:avLst/>
              <a:gdLst/>
              <a:ahLst/>
              <a:cxnLst/>
              <a:rect l="l" t="t" r="r" b="b"/>
              <a:pathLst>
                <a:path w="3474" h="2852" extrusionOk="0">
                  <a:moveTo>
                    <a:pt x="3197" y="1"/>
                  </a:moveTo>
                  <a:cubicBezTo>
                    <a:pt x="3156" y="1"/>
                    <a:pt x="3109" y="14"/>
                    <a:pt x="3058" y="45"/>
                  </a:cubicBezTo>
                  <a:cubicBezTo>
                    <a:pt x="1957" y="612"/>
                    <a:pt x="1023" y="1412"/>
                    <a:pt x="189" y="2380"/>
                  </a:cubicBezTo>
                  <a:cubicBezTo>
                    <a:pt x="0" y="2616"/>
                    <a:pt x="128" y="2852"/>
                    <a:pt x="314" y="2852"/>
                  </a:cubicBezTo>
                  <a:cubicBezTo>
                    <a:pt x="391" y="2852"/>
                    <a:pt x="478" y="2811"/>
                    <a:pt x="556" y="2713"/>
                  </a:cubicBezTo>
                  <a:cubicBezTo>
                    <a:pt x="1290" y="1779"/>
                    <a:pt x="2190" y="1079"/>
                    <a:pt x="3191" y="545"/>
                  </a:cubicBezTo>
                  <a:cubicBezTo>
                    <a:pt x="3473" y="404"/>
                    <a:pt x="3421" y="1"/>
                    <a:pt x="3197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6"/>
            <p:cNvSpPr/>
            <p:nvPr/>
          </p:nvSpPr>
          <p:spPr>
            <a:xfrm>
              <a:off x="5387125" y="4257850"/>
              <a:ext cx="50825" cy="54225"/>
            </a:xfrm>
            <a:custGeom>
              <a:avLst/>
              <a:gdLst/>
              <a:ahLst/>
              <a:cxnLst/>
              <a:rect l="l" t="t" r="r" b="b"/>
              <a:pathLst>
                <a:path w="2033" h="2169" extrusionOk="0">
                  <a:moveTo>
                    <a:pt x="429" y="0"/>
                  </a:moveTo>
                  <a:cubicBezTo>
                    <a:pt x="223" y="0"/>
                    <a:pt x="0" y="258"/>
                    <a:pt x="176" y="460"/>
                  </a:cubicBezTo>
                  <a:lnTo>
                    <a:pt x="1411" y="2094"/>
                  </a:lnTo>
                  <a:cubicBezTo>
                    <a:pt x="1448" y="2146"/>
                    <a:pt x="1502" y="2169"/>
                    <a:pt x="1561" y="2169"/>
                  </a:cubicBezTo>
                  <a:cubicBezTo>
                    <a:pt x="1766" y="2169"/>
                    <a:pt x="2033" y="1901"/>
                    <a:pt x="1878" y="1694"/>
                  </a:cubicBezTo>
                  <a:lnTo>
                    <a:pt x="610" y="93"/>
                  </a:lnTo>
                  <a:cubicBezTo>
                    <a:pt x="561" y="27"/>
                    <a:pt x="496" y="0"/>
                    <a:pt x="429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6"/>
            <p:cNvSpPr/>
            <p:nvPr/>
          </p:nvSpPr>
          <p:spPr>
            <a:xfrm>
              <a:off x="5351350" y="4257225"/>
              <a:ext cx="51050" cy="47925"/>
            </a:xfrm>
            <a:custGeom>
              <a:avLst/>
              <a:gdLst/>
              <a:ahLst/>
              <a:cxnLst/>
              <a:rect l="l" t="t" r="r" b="b"/>
              <a:pathLst>
                <a:path w="2042" h="1917" extrusionOk="0">
                  <a:moveTo>
                    <a:pt x="1700" y="1"/>
                  </a:moveTo>
                  <a:cubicBezTo>
                    <a:pt x="1640" y="1"/>
                    <a:pt x="1574" y="26"/>
                    <a:pt x="1507" y="84"/>
                  </a:cubicBezTo>
                  <a:cubicBezTo>
                    <a:pt x="1107" y="518"/>
                    <a:pt x="640" y="918"/>
                    <a:pt x="206" y="1385"/>
                  </a:cubicBezTo>
                  <a:cubicBezTo>
                    <a:pt x="0" y="1591"/>
                    <a:pt x="112" y="1916"/>
                    <a:pt x="312" y="1916"/>
                  </a:cubicBezTo>
                  <a:cubicBezTo>
                    <a:pt x="371" y="1916"/>
                    <a:pt x="438" y="1888"/>
                    <a:pt x="507" y="1819"/>
                  </a:cubicBezTo>
                  <a:cubicBezTo>
                    <a:pt x="940" y="1385"/>
                    <a:pt x="1374" y="985"/>
                    <a:pt x="1807" y="518"/>
                  </a:cubicBezTo>
                  <a:cubicBezTo>
                    <a:pt x="2041" y="310"/>
                    <a:pt x="1911" y="1"/>
                    <a:pt x="1700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6"/>
            <p:cNvSpPr/>
            <p:nvPr/>
          </p:nvSpPr>
          <p:spPr>
            <a:xfrm>
              <a:off x="4475875" y="3717875"/>
              <a:ext cx="572525" cy="188075"/>
            </a:xfrm>
            <a:custGeom>
              <a:avLst/>
              <a:gdLst/>
              <a:ahLst/>
              <a:cxnLst/>
              <a:rect l="l" t="t" r="r" b="b"/>
              <a:pathLst>
                <a:path w="22901" h="7523" extrusionOk="0">
                  <a:moveTo>
                    <a:pt x="13038" y="0"/>
                  </a:moveTo>
                  <a:cubicBezTo>
                    <a:pt x="8510" y="0"/>
                    <a:pt x="4105" y="1339"/>
                    <a:pt x="0" y="2778"/>
                  </a:cubicBezTo>
                  <a:lnTo>
                    <a:pt x="3770" y="4279"/>
                  </a:lnTo>
                  <a:cubicBezTo>
                    <a:pt x="6438" y="5380"/>
                    <a:pt x="9140" y="6514"/>
                    <a:pt x="11942" y="7081"/>
                  </a:cubicBezTo>
                  <a:cubicBezTo>
                    <a:pt x="13222" y="7359"/>
                    <a:pt x="14531" y="7522"/>
                    <a:pt x="15805" y="7522"/>
                  </a:cubicBezTo>
                  <a:cubicBezTo>
                    <a:pt x="17287" y="7522"/>
                    <a:pt x="18723" y="7301"/>
                    <a:pt x="20014" y="6781"/>
                  </a:cubicBezTo>
                  <a:cubicBezTo>
                    <a:pt x="20743" y="6493"/>
                    <a:pt x="21417" y="6096"/>
                    <a:pt x="21909" y="5581"/>
                  </a:cubicBezTo>
                  <a:lnTo>
                    <a:pt x="21909" y="5581"/>
                  </a:lnTo>
                  <a:cubicBezTo>
                    <a:pt x="22841" y="5093"/>
                    <a:pt x="22900" y="3735"/>
                    <a:pt x="22183" y="2778"/>
                  </a:cubicBezTo>
                  <a:cubicBezTo>
                    <a:pt x="21382" y="1744"/>
                    <a:pt x="20014" y="1177"/>
                    <a:pt x="18714" y="777"/>
                  </a:cubicBezTo>
                  <a:cubicBezTo>
                    <a:pt x="16809" y="230"/>
                    <a:pt x="14913" y="0"/>
                    <a:pt x="13038" y="0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6"/>
            <p:cNvSpPr/>
            <p:nvPr/>
          </p:nvSpPr>
          <p:spPr>
            <a:xfrm>
              <a:off x="4458350" y="3704900"/>
              <a:ext cx="600200" cy="214375"/>
            </a:xfrm>
            <a:custGeom>
              <a:avLst/>
              <a:gdLst/>
              <a:ahLst/>
              <a:cxnLst/>
              <a:rect l="l" t="t" r="r" b="b"/>
              <a:pathLst>
                <a:path w="24008" h="8575" extrusionOk="0">
                  <a:moveTo>
                    <a:pt x="13789" y="1005"/>
                  </a:moveTo>
                  <a:cubicBezTo>
                    <a:pt x="14965" y="1005"/>
                    <a:pt x="16156" y="1097"/>
                    <a:pt x="17346" y="1296"/>
                  </a:cubicBezTo>
                  <a:cubicBezTo>
                    <a:pt x="18214" y="1463"/>
                    <a:pt x="19148" y="1629"/>
                    <a:pt x="19982" y="1963"/>
                  </a:cubicBezTo>
                  <a:cubicBezTo>
                    <a:pt x="20975" y="2338"/>
                    <a:pt x="22583" y="3444"/>
                    <a:pt x="22859" y="4440"/>
                  </a:cubicBezTo>
                  <a:lnTo>
                    <a:pt x="22859" y="4440"/>
                  </a:lnTo>
                  <a:cubicBezTo>
                    <a:pt x="22814" y="4483"/>
                    <a:pt x="22776" y="4535"/>
                    <a:pt x="22750" y="4598"/>
                  </a:cubicBezTo>
                  <a:cubicBezTo>
                    <a:pt x="22625" y="5007"/>
                    <a:pt x="22432" y="5363"/>
                    <a:pt x="22185" y="5672"/>
                  </a:cubicBezTo>
                  <a:lnTo>
                    <a:pt x="22185" y="5672"/>
                  </a:lnTo>
                  <a:cubicBezTo>
                    <a:pt x="22122" y="5705"/>
                    <a:pt x="22055" y="5736"/>
                    <a:pt x="21983" y="5766"/>
                  </a:cubicBezTo>
                  <a:cubicBezTo>
                    <a:pt x="21793" y="5846"/>
                    <a:pt x="21723" y="5986"/>
                    <a:pt x="21735" y="6136"/>
                  </a:cubicBezTo>
                  <a:lnTo>
                    <a:pt x="21735" y="6136"/>
                  </a:lnTo>
                  <a:cubicBezTo>
                    <a:pt x="20568" y="7136"/>
                    <a:pt x="18682" y="7484"/>
                    <a:pt x="16750" y="7484"/>
                  </a:cubicBezTo>
                  <a:cubicBezTo>
                    <a:pt x="15195" y="7484"/>
                    <a:pt x="13609" y="7259"/>
                    <a:pt x="12343" y="6967"/>
                  </a:cubicBezTo>
                  <a:cubicBezTo>
                    <a:pt x="8851" y="6197"/>
                    <a:pt x="5516" y="4745"/>
                    <a:pt x="2222" y="3332"/>
                  </a:cubicBezTo>
                  <a:lnTo>
                    <a:pt x="2222" y="3332"/>
                  </a:lnTo>
                  <a:cubicBezTo>
                    <a:pt x="5159" y="2340"/>
                    <a:pt x="8169" y="1479"/>
                    <a:pt x="11409" y="1129"/>
                  </a:cubicBezTo>
                  <a:cubicBezTo>
                    <a:pt x="12193" y="1048"/>
                    <a:pt x="12987" y="1005"/>
                    <a:pt x="13789" y="1005"/>
                  </a:cubicBezTo>
                  <a:close/>
                  <a:moveTo>
                    <a:pt x="13580" y="1"/>
                  </a:moveTo>
                  <a:cubicBezTo>
                    <a:pt x="8951" y="1"/>
                    <a:pt x="4583" y="1365"/>
                    <a:pt x="534" y="2797"/>
                  </a:cubicBezTo>
                  <a:cubicBezTo>
                    <a:pt x="167" y="2930"/>
                    <a:pt x="1" y="3564"/>
                    <a:pt x="534" y="3764"/>
                  </a:cubicBezTo>
                  <a:cubicBezTo>
                    <a:pt x="5171" y="5632"/>
                    <a:pt x="9974" y="7967"/>
                    <a:pt x="14845" y="8468"/>
                  </a:cubicBezTo>
                  <a:cubicBezTo>
                    <a:pt x="15453" y="8536"/>
                    <a:pt x="16089" y="8574"/>
                    <a:pt x="16731" y="8574"/>
                  </a:cubicBezTo>
                  <a:cubicBezTo>
                    <a:pt x="19167" y="8574"/>
                    <a:pt x="21683" y="8023"/>
                    <a:pt x="23089" y="6477"/>
                  </a:cubicBezTo>
                  <a:lnTo>
                    <a:pt x="23089" y="6477"/>
                  </a:lnTo>
                  <a:cubicBezTo>
                    <a:pt x="23643" y="6101"/>
                    <a:pt x="23931" y="5555"/>
                    <a:pt x="23978" y="4953"/>
                  </a:cubicBezTo>
                  <a:lnTo>
                    <a:pt x="23978" y="4953"/>
                  </a:lnTo>
                  <a:cubicBezTo>
                    <a:pt x="23980" y="4946"/>
                    <a:pt x="23982" y="4939"/>
                    <a:pt x="23984" y="4932"/>
                  </a:cubicBezTo>
                  <a:cubicBezTo>
                    <a:pt x="24008" y="4844"/>
                    <a:pt x="24005" y="4763"/>
                    <a:pt x="23983" y="4691"/>
                  </a:cubicBezTo>
                  <a:lnTo>
                    <a:pt x="23983" y="4691"/>
                  </a:lnTo>
                  <a:cubicBezTo>
                    <a:pt x="23959" y="4002"/>
                    <a:pt x="23637" y="3262"/>
                    <a:pt x="23050" y="2630"/>
                  </a:cubicBezTo>
                  <a:cubicBezTo>
                    <a:pt x="21483" y="962"/>
                    <a:pt x="18681" y="429"/>
                    <a:pt x="16546" y="195"/>
                  </a:cubicBezTo>
                  <a:cubicBezTo>
                    <a:pt x="15546" y="61"/>
                    <a:pt x="14557" y="1"/>
                    <a:pt x="13580" y="1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6"/>
            <p:cNvSpPr/>
            <p:nvPr/>
          </p:nvSpPr>
          <p:spPr>
            <a:xfrm>
              <a:off x="4574725" y="3788450"/>
              <a:ext cx="475750" cy="38725"/>
            </a:xfrm>
            <a:custGeom>
              <a:avLst/>
              <a:gdLst/>
              <a:ahLst/>
              <a:cxnLst/>
              <a:rect l="l" t="t" r="r" b="b"/>
              <a:pathLst>
                <a:path w="19030" h="1549" extrusionOk="0">
                  <a:moveTo>
                    <a:pt x="266" y="1"/>
                  </a:moveTo>
                  <a:cubicBezTo>
                    <a:pt x="1" y="1"/>
                    <a:pt x="90" y="422"/>
                    <a:pt x="416" y="422"/>
                  </a:cubicBezTo>
                  <a:cubicBezTo>
                    <a:pt x="4052" y="622"/>
                    <a:pt x="7688" y="856"/>
                    <a:pt x="11357" y="1089"/>
                  </a:cubicBezTo>
                  <a:cubicBezTo>
                    <a:pt x="13192" y="1223"/>
                    <a:pt x="14993" y="1290"/>
                    <a:pt x="16828" y="1423"/>
                  </a:cubicBezTo>
                  <a:cubicBezTo>
                    <a:pt x="17229" y="1442"/>
                    <a:pt x="17728" y="1549"/>
                    <a:pt x="18157" y="1549"/>
                  </a:cubicBezTo>
                  <a:cubicBezTo>
                    <a:pt x="18477" y="1549"/>
                    <a:pt x="18758" y="1489"/>
                    <a:pt x="18929" y="1290"/>
                  </a:cubicBezTo>
                  <a:cubicBezTo>
                    <a:pt x="19029" y="1190"/>
                    <a:pt x="19029" y="1056"/>
                    <a:pt x="18896" y="923"/>
                  </a:cubicBezTo>
                  <a:lnTo>
                    <a:pt x="18829" y="856"/>
                  </a:lnTo>
                  <a:cubicBezTo>
                    <a:pt x="18729" y="756"/>
                    <a:pt x="18596" y="756"/>
                    <a:pt x="18529" y="756"/>
                  </a:cubicBezTo>
                  <a:cubicBezTo>
                    <a:pt x="18496" y="756"/>
                    <a:pt x="18429" y="756"/>
                    <a:pt x="18395" y="789"/>
                  </a:cubicBezTo>
                  <a:cubicBezTo>
                    <a:pt x="18304" y="826"/>
                    <a:pt x="18253" y="872"/>
                    <a:pt x="18230" y="935"/>
                  </a:cubicBezTo>
                  <a:lnTo>
                    <a:pt x="18230" y="935"/>
                  </a:lnTo>
                  <a:cubicBezTo>
                    <a:pt x="16308" y="683"/>
                    <a:pt x="10399" y="584"/>
                    <a:pt x="9723" y="556"/>
                  </a:cubicBezTo>
                  <a:cubicBezTo>
                    <a:pt x="6587" y="389"/>
                    <a:pt x="3518" y="189"/>
                    <a:pt x="383" y="22"/>
                  </a:cubicBezTo>
                  <a:cubicBezTo>
                    <a:pt x="338" y="7"/>
                    <a:pt x="299" y="1"/>
                    <a:pt x="266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6"/>
            <p:cNvSpPr/>
            <p:nvPr/>
          </p:nvSpPr>
          <p:spPr>
            <a:xfrm>
              <a:off x="4872725" y="3814650"/>
              <a:ext cx="96375" cy="62250"/>
            </a:xfrm>
            <a:custGeom>
              <a:avLst/>
              <a:gdLst/>
              <a:ahLst/>
              <a:cxnLst/>
              <a:rect l="l" t="t" r="r" b="b"/>
              <a:pathLst>
                <a:path w="3855" h="2490" extrusionOk="0">
                  <a:moveTo>
                    <a:pt x="3388" y="0"/>
                  </a:moveTo>
                  <a:cubicBezTo>
                    <a:pt x="3323" y="0"/>
                    <a:pt x="3259" y="23"/>
                    <a:pt x="3206" y="75"/>
                  </a:cubicBezTo>
                  <a:cubicBezTo>
                    <a:pt x="2439" y="909"/>
                    <a:pt x="1472" y="1543"/>
                    <a:pt x="304" y="2010"/>
                  </a:cubicBezTo>
                  <a:cubicBezTo>
                    <a:pt x="1" y="2070"/>
                    <a:pt x="277" y="2490"/>
                    <a:pt x="581" y="2490"/>
                  </a:cubicBezTo>
                  <a:cubicBezTo>
                    <a:pt x="611" y="2490"/>
                    <a:pt x="641" y="2486"/>
                    <a:pt x="671" y="2477"/>
                  </a:cubicBezTo>
                  <a:cubicBezTo>
                    <a:pt x="1839" y="2010"/>
                    <a:pt x="2840" y="1342"/>
                    <a:pt x="3673" y="475"/>
                  </a:cubicBezTo>
                  <a:cubicBezTo>
                    <a:pt x="3855" y="268"/>
                    <a:pt x="3614" y="0"/>
                    <a:pt x="3388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6"/>
            <p:cNvSpPr/>
            <p:nvPr/>
          </p:nvSpPr>
          <p:spPr>
            <a:xfrm>
              <a:off x="4875725" y="3743075"/>
              <a:ext cx="93450" cy="83425"/>
            </a:xfrm>
            <a:custGeom>
              <a:avLst/>
              <a:gdLst/>
              <a:ahLst/>
              <a:cxnLst/>
              <a:rect l="l" t="t" r="r" b="b"/>
              <a:pathLst>
                <a:path w="3738" h="3337" extrusionOk="0">
                  <a:moveTo>
                    <a:pt x="347" y="0"/>
                  </a:moveTo>
                  <a:cubicBezTo>
                    <a:pt x="104" y="0"/>
                    <a:pt x="0" y="361"/>
                    <a:pt x="284" y="503"/>
                  </a:cubicBezTo>
                  <a:cubicBezTo>
                    <a:pt x="1452" y="1170"/>
                    <a:pt x="2286" y="2237"/>
                    <a:pt x="3120" y="3205"/>
                  </a:cubicBezTo>
                  <a:cubicBezTo>
                    <a:pt x="3192" y="3298"/>
                    <a:pt x="3287" y="3336"/>
                    <a:pt x="3375" y="3336"/>
                  </a:cubicBezTo>
                  <a:cubicBezTo>
                    <a:pt x="3572" y="3336"/>
                    <a:pt x="3738" y="3145"/>
                    <a:pt x="3553" y="2938"/>
                  </a:cubicBezTo>
                  <a:cubicBezTo>
                    <a:pt x="2653" y="1904"/>
                    <a:pt x="1786" y="736"/>
                    <a:pt x="485" y="36"/>
                  </a:cubicBezTo>
                  <a:cubicBezTo>
                    <a:pt x="435" y="11"/>
                    <a:pt x="389" y="0"/>
                    <a:pt x="347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4754550" y="3800925"/>
              <a:ext cx="78575" cy="69025"/>
            </a:xfrm>
            <a:custGeom>
              <a:avLst/>
              <a:gdLst/>
              <a:ahLst/>
              <a:cxnLst/>
              <a:rect l="l" t="t" r="r" b="b"/>
              <a:pathLst>
                <a:path w="3143" h="2761" extrusionOk="0">
                  <a:moveTo>
                    <a:pt x="2677" y="1"/>
                  </a:moveTo>
                  <a:cubicBezTo>
                    <a:pt x="2595" y="1"/>
                    <a:pt x="2517" y="27"/>
                    <a:pt x="2463" y="90"/>
                  </a:cubicBezTo>
                  <a:cubicBezTo>
                    <a:pt x="1862" y="924"/>
                    <a:pt x="1129" y="1625"/>
                    <a:pt x="228" y="2225"/>
                  </a:cubicBezTo>
                  <a:cubicBezTo>
                    <a:pt x="0" y="2396"/>
                    <a:pt x="210" y="2761"/>
                    <a:pt x="442" y="2761"/>
                  </a:cubicBezTo>
                  <a:cubicBezTo>
                    <a:pt x="482" y="2761"/>
                    <a:pt x="522" y="2750"/>
                    <a:pt x="562" y="2725"/>
                  </a:cubicBezTo>
                  <a:cubicBezTo>
                    <a:pt x="1529" y="2058"/>
                    <a:pt x="2329" y="1291"/>
                    <a:pt x="2997" y="390"/>
                  </a:cubicBezTo>
                  <a:cubicBezTo>
                    <a:pt x="3143" y="195"/>
                    <a:pt x="2898" y="1"/>
                    <a:pt x="2677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4736775" y="3746350"/>
              <a:ext cx="90625" cy="67625"/>
            </a:xfrm>
            <a:custGeom>
              <a:avLst/>
              <a:gdLst/>
              <a:ahLst/>
              <a:cxnLst/>
              <a:rect l="l" t="t" r="r" b="b"/>
              <a:pathLst>
                <a:path w="3625" h="2705" extrusionOk="0">
                  <a:moveTo>
                    <a:pt x="389" y="1"/>
                  </a:moveTo>
                  <a:cubicBezTo>
                    <a:pt x="138" y="1"/>
                    <a:pt x="1" y="331"/>
                    <a:pt x="339" y="472"/>
                  </a:cubicBezTo>
                  <a:cubicBezTo>
                    <a:pt x="1373" y="1039"/>
                    <a:pt x="2240" y="1706"/>
                    <a:pt x="3007" y="2573"/>
                  </a:cubicBezTo>
                  <a:cubicBezTo>
                    <a:pt x="3079" y="2666"/>
                    <a:pt x="3174" y="2705"/>
                    <a:pt x="3263" y="2705"/>
                  </a:cubicBezTo>
                  <a:cubicBezTo>
                    <a:pt x="3460" y="2705"/>
                    <a:pt x="3625" y="2514"/>
                    <a:pt x="3441" y="2306"/>
                  </a:cubicBezTo>
                  <a:cubicBezTo>
                    <a:pt x="2674" y="1339"/>
                    <a:pt x="1673" y="605"/>
                    <a:pt x="539" y="38"/>
                  </a:cubicBezTo>
                  <a:cubicBezTo>
                    <a:pt x="486" y="12"/>
                    <a:pt x="436" y="1"/>
                    <a:pt x="389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4643825" y="3790825"/>
              <a:ext cx="52675" cy="52100"/>
            </a:xfrm>
            <a:custGeom>
              <a:avLst/>
              <a:gdLst/>
              <a:ahLst/>
              <a:cxnLst/>
              <a:rect l="l" t="t" r="r" b="b"/>
              <a:pathLst>
                <a:path w="2107" h="2084" extrusionOk="0">
                  <a:moveTo>
                    <a:pt x="1684" y="1"/>
                  </a:moveTo>
                  <a:cubicBezTo>
                    <a:pt x="1615" y="1"/>
                    <a:pt x="1545" y="28"/>
                    <a:pt x="1488" y="94"/>
                  </a:cubicBezTo>
                  <a:cubicBezTo>
                    <a:pt x="1021" y="594"/>
                    <a:pt x="621" y="1128"/>
                    <a:pt x="154" y="1628"/>
                  </a:cubicBezTo>
                  <a:cubicBezTo>
                    <a:pt x="1" y="1807"/>
                    <a:pt x="238" y="2084"/>
                    <a:pt x="448" y="2084"/>
                  </a:cubicBezTo>
                  <a:cubicBezTo>
                    <a:pt x="512" y="2084"/>
                    <a:pt x="574" y="2058"/>
                    <a:pt x="621" y="1995"/>
                  </a:cubicBezTo>
                  <a:cubicBezTo>
                    <a:pt x="1088" y="1495"/>
                    <a:pt x="1488" y="961"/>
                    <a:pt x="1955" y="461"/>
                  </a:cubicBezTo>
                  <a:cubicBezTo>
                    <a:pt x="2106" y="259"/>
                    <a:pt x="1896" y="1"/>
                    <a:pt x="1684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635275" y="3762200"/>
              <a:ext cx="60650" cy="37525"/>
            </a:xfrm>
            <a:custGeom>
              <a:avLst/>
              <a:gdLst/>
              <a:ahLst/>
              <a:cxnLst/>
              <a:rect l="l" t="t" r="r" b="b"/>
              <a:pathLst>
                <a:path w="2426" h="1501" extrusionOk="0">
                  <a:moveTo>
                    <a:pt x="417" y="0"/>
                  </a:moveTo>
                  <a:cubicBezTo>
                    <a:pt x="170" y="0"/>
                    <a:pt x="0" y="281"/>
                    <a:pt x="262" y="438"/>
                  </a:cubicBezTo>
                  <a:cubicBezTo>
                    <a:pt x="763" y="772"/>
                    <a:pt x="1263" y="1105"/>
                    <a:pt x="1797" y="1439"/>
                  </a:cubicBezTo>
                  <a:cubicBezTo>
                    <a:pt x="1868" y="1482"/>
                    <a:pt x="1942" y="1500"/>
                    <a:pt x="2009" y="1500"/>
                  </a:cubicBezTo>
                  <a:cubicBezTo>
                    <a:pt x="2256" y="1500"/>
                    <a:pt x="2426" y="1255"/>
                    <a:pt x="2164" y="1072"/>
                  </a:cubicBezTo>
                  <a:cubicBezTo>
                    <a:pt x="1663" y="738"/>
                    <a:pt x="1163" y="405"/>
                    <a:pt x="629" y="71"/>
                  </a:cubicBezTo>
                  <a:cubicBezTo>
                    <a:pt x="558" y="21"/>
                    <a:pt x="485" y="0"/>
                    <a:pt x="417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4913825" y="2742400"/>
              <a:ext cx="388500" cy="442025"/>
            </a:xfrm>
            <a:custGeom>
              <a:avLst/>
              <a:gdLst/>
              <a:ahLst/>
              <a:cxnLst/>
              <a:rect l="l" t="t" r="r" b="b"/>
              <a:pathLst>
                <a:path w="15540" h="17681" extrusionOk="0">
                  <a:moveTo>
                    <a:pt x="15539" y="1"/>
                  </a:moveTo>
                  <a:lnTo>
                    <a:pt x="15539" y="1"/>
                  </a:lnTo>
                  <a:cubicBezTo>
                    <a:pt x="14372" y="701"/>
                    <a:pt x="13271" y="1368"/>
                    <a:pt x="12103" y="2069"/>
                  </a:cubicBezTo>
                  <a:cubicBezTo>
                    <a:pt x="9635" y="3537"/>
                    <a:pt x="7133" y="5038"/>
                    <a:pt x="4965" y="6906"/>
                  </a:cubicBezTo>
                  <a:cubicBezTo>
                    <a:pt x="2797" y="8774"/>
                    <a:pt x="995" y="11042"/>
                    <a:pt x="295" y="13544"/>
                  </a:cubicBezTo>
                  <a:cubicBezTo>
                    <a:pt x="92" y="14313"/>
                    <a:pt x="1" y="15144"/>
                    <a:pt x="146" y="15880"/>
                  </a:cubicBezTo>
                  <a:lnTo>
                    <a:pt x="146" y="15880"/>
                  </a:lnTo>
                  <a:cubicBezTo>
                    <a:pt x="79" y="16857"/>
                    <a:pt x="1100" y="17680"/>
                    <a:pt x="2196" y="17680"/>
                  </a:cubicBezTo>
                  <a:cubicBezTo>
                    <a:pt x="3497" y="17680"/>
                    <a:pt x="4798" y="16913"/>
                    <a:pt x="5866" y="16112"/>
                  </a:cubicBezTo>
                  <a:cubicBezTo>
                    <a:pt x="11303" y="12076"/>
                    <a:pt x="13704" y="5838"/>
                    <a:pt x="15539" y="1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4892775" y="2728425"/>
              <a:ext cx="427175" cy="469050"/>
            </a:xfrm>
            <a:custGeom>
              <a:avLst/>
              <a:gdLst/>
              <a:ahLst/>
              <a:cxnLst/>
              <a:rect l="l" t="t" r="r" b="b"/>
              <a:pathLst>
                <a:path w="17087" h="18762" extrusionOk="0">
                  <a:moveTo>
                    <a:pt x="15476" y="1684"/>
                  </a:moveTo>
                  <a:lnTo>
                    <a:pt x="15476" y="1684"/>
                  </a:lnTo>
                  <a:cubicBezTo>
                    <a:pt x="14511" y="4631"/>
                    <a:pt x="13405" y="7559"/>
                    <a:pt x="11711" y="10333"/>
                  </a:cubicBezTo>
                  <a:cubicBezTo>
                    <a:pt x="10710" y="12001"/>
                    <a:pt x="9510" y="13602"/>
                    <a:pt x="8042" y="14970"/>
                  </a:cubicBezTo>
                  <a:cubicBezTo>
                    <a:pt x="7375" y="15604"/>
                    <a:pt x="6708" y="16171"/>
                    <a:pt x="5974" y="16671"/>
                  </a:cubicBezTo>
                  <a:cubicBezTo>
                    <a:pt x="5281" y="17139"/>
                    <a:pt x="3986" y="17616"/>
                    <a:pt x="2989" y="17616"/>
                  </a:cubicBezTo>
                  <a:cubicBezTo>
                    <a:pt x="2676" y="17616"/>
                    <a:pt x="2393" y="17569"/>
                    <a:pt x="2167" y="17460"/>
                  </a:cubicBezTo>
                  <a:lnTo>
                    <a:pt x="2167" y="17460"/>
                  </a:lnTo>
                  <a:cubicBezTo>
                    <a:pt x="2153" y="17418"/>
                    <a:pt x="2133" y="17377"/>
                    <a:pt x="2104" y="17338"/>
                  </a:cubicBezTo>
                  <a:cubicBezTo>
                    <a:pt x="1891" y="17041"/>
                    <a:pt x="1737" y="16729"/>
                    <a:pt x="1635" y="16406"/>
                  </a:cubicBezTo>
                  <a:lnTo>
                    <a:pt x="1635" y="16406"/>
                  </a:lnTo>
                  <a:cubicBezTo>
                    <a:pt x="1645" y="16283"/>
                    <a:pt x="1667" y="16149"/>
                    <a:pt x="1704" y="16004"/>
                  </a:cubicBezTo>
                  <a:cubicBezTo>
                    <a:pt x="1763" y="15768"/>
                    <a:pt x="1655" y="15616"/>
                    <a:pt x="1484" y="15547"/>
                  </a:cubicBezTo>
                  <a:lnTo>
                    <a:pt x="1484" y="15547"/>
                  </a:lnTo>
                  <a:cubicBezTo>
                    <a:pt x="1348" y="12779"/>
                    <a:pt x="4275" y="9471"/>
                    <a:pt x="6474" y="7598"/>
                  </a:cubicBezTo>
                  <a:cubicBezTo>
                    <a:pt x="9170" y="5288"/>
                    <a:pt x="12365" y="3503"/>
                    <a:pt x="15476" y="1684"/>
                  </a:cubicBezTo>
                  <a:close/>
                  <a:moveTo>
                    <a:pt x="16518" y="1"/>
                  </a:moveTo>
                  <a:cubicBezTo>
                    <a:pt x="16424" y="1"/>
                    <a:pt x="16322" y="28"/>
                    <a:pt x="16214" y="93"/>
                  </a:cubicBezTo>
                  <a:cubicBezTo>
                    <a:pt x="11978" y="2628"/>
                    <a:pt x="7208" y="5096"/>
                    <a:pt x="3839" y="8666"/>
                  </a:cubicBezTo>
                  <a:cubicBezTo>
                    <a:pt x="1832" y="10808"/>
                    <a:pt x="1" y="13856"/>
                    <a:pt x="463" y="16426"/>
                  </a:cubicBezTo>
                  <a:lnTo>
                    <a:pt x="463" y="16426"/>
                  </a:lnTo>
                  <a:cubicBezTo>
                    <a:pt x="407" y="17120"/>
                    <a:pt x="689" y="17699"/>
                    <a:pt x="1171" y="18107"/>
                  </a:cubicBezTo>
                  <a:lnTo>
                    <a:pt x="1171" y="18107"/>
                  </a:lnTo>
                  <a:cubicBezTo>
                    <a:pt x="1229" y="18198"/>
                    <a:pt x="1305" y="18250"/>
                    <a:pt x="1390" y="18271"/>
                  </a:cubicBezTo>
                  <a:lnTo>
                    <a:pt x="1390" y="18271"/>
                  </a:lnTo>
                  <a:cubicBezTo>
                    <a:pt x="1862" y="18586"/>
                    <a:pt x="2474" y="18762"/>
                    <a:pt x="3131" y="18762"/>
                  </a:cubicBezTo>
                  <a:cubicBezTo>
                    <a:pt x="3266" y="18762"/>
                    <a:pt x="3402" y="18754"/>
                    <a:pt x="3539" y="18739"/>
                  </a:cubicBezTo>
                  <a:cubicBezTo>
                    <a:pt x="5840" y="18473"/>
                    <a:pt x="7975" y="16571"/>
                    <a:pt x="9409" y="15003"/>
                  </a:cubicBezTo>
                  <a:cubicBezTo>
                    <a:pt x="13479" y="10900"/>
                    <a:pt x="15380" y="5630"/>
                    <a:pt x="16982" y="660"/>
                  </a:cubicBezTo>
                  <a:cubicBezTo>
                    <a:pt x="17086" y="371"/>
                    <a:pt x="16862" y="1"/>
                    <a:pt x="16518" y="1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4929525" y="2818100"/>
              <a:ext cx="313850" cy="364025"/>
            </a:xfrm>
            <a:custGeom>
              <a:avLst/>
              <a:gdLst/>
              <a:ahLst/>
              <a:cxnLst/>
              <a:rect l="l" t="t" r="r" b="b"/>
              <a:pathLst>
                <a:path w="12554" h="14561" extrusionOk="0">
                  <a:moveTo>
                    <a:pt x="12208" y="1"/>
                  </a:moveTo>
                  <a:cubicBezTo>
                    <a:pt x="12109" y="1"/>
                    <a:pt x="11998" y="42"/>
                    <a:pt x="11909" y="142"/>
                  </a:cubicBezTo>
                  <a:cubicBezTo>
                    <a:pt x="9541" y="2877"/>
                    <a:pt x="7206" y="5679"/>
                    <a:pt x="4837" y="8414"/>
                  </a:cubicBezTo>
                  <a:cubicBezTo>
                    <a:pt x="3670" y="9815"/>
                    <a:pt x="2469" y="11183"/>
                    <a:pt x="1301" y="12584"/>
                  </a:cubicBezTo>
                  <a:cubicBezTo>
                    <a:pt x="834" y="13151"/>
                    <a:pt x="0" y="13718"/>
                    <a:pt x="134" y="14385"/>
                  </a:cubicBezTo>
                  <a:cubicBezTo>
                    <a:pt x="162" y="14496"/>
                    <a:pt x="258" y="14560"/>
                    <a:pt x="385" y="14560"/>
                  </a:cubicBezTo>
                  <a:cubicBezTo>
                    <a:pt x="411" y="14560"/>
                    <a:pt x="439" y="14558"/>
                    <a:pt x="467" y="14552"/>
                  </a:cubicBezTo>
                  <a:lnTo>
                    <a:pt x="568" y="14552"/>
                  </a:lnTo>
                  <a:cubicBezTo>
                    <a:pt x="668" y="14552"/>
                    <a:pt x="801" y="14485"/>
                    <a:pt x="834" y="14352"/>
                  </a:cubicBezTo>
                  <a:cubicBezTo>
                    <a:pt x="834" y="14285"/>
                    <a:pt x="868" y="14252"/>
                    <a:pt x="868" y="14218"/>
                  </a:cubicBezTo>
                  <a:cubicBezTo>
                    <a:pt x="928" y="14138"/>
                    <a:pt x="916" y="14045"/>
                    <a:pt x="859" y="13976"/>
                  </a:cubicBezTo>
                  <a:lnTo>
                    <a:pt x="859" y="13976"/>
                  </a:lnTo>
                  <a:cubicBezTo>
                    <a:pt x="2216" y="12568"/>
                    <a:pt x="5828" y="7980"/>
                    <a:pt x="6305" y="7447"/>
                  </a:cubicBezTo>
                  <a:cubicBezTo>
                    <a:pt x="8340" y="5079"/>
                    <a:pt x="10341" y="2710"/>
                    <a:pt x="12376" y="342"/>
                  </a:cubicBezTo>
                  <a:cubicBezTo>
                    <a:pt x="12554" y="164"/>
                    <a:pt x="12406" y="1"/>
                    <a:pt x="12208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4972900" y="3012275"/>
              <a:ext cx="26300" cy="101250"/>
            </a:xfrm>
            <a:custGeom>
              <a:avLst/>
              <a:gdLst/>
              <a:ahLst/>
              <a:cxnLst/>
              <a:rect l="l" t="t" r="r" b="b"/>
              <a:pathLst>
                <a:path w="1052" h="4050" extrusionOk="0">
                  <a:moveTo>
                    <a:pt x="769" y="1"/>
                  </a:moveTo>
                  <a:cubicBezTo>
                    <a:pt x="626" y="1"/>
                    <a:pt x="466" y="84"/>
                    <a:pt x="434" y="247"/>
                  </a:cubicBezTo>
                  <a:cubicBezTo>
                    <a:pt x="100" y="1448"/>
                    <a:pt x="0" y="2649"/>
                    <a:pt x="234" y="3850"/>
                  </a:cubicBezTo>
                  <a:cubicBezTo>
                    <a:pt x="247" y="3993"/>
                    <a:pt x="341" y="4050"/>
                    <a:pt x="450" y="4050"/>
                  </a:cubicBezTo>
                  <a:cubicBezTo>
                    <a:pt x="619" y="4050"/>
                    <a:pt x="821" y="3912"/>
                    <a:pt x="801" y="3749"/>
                  </a:cubicBezTo>
                  <a:cubicBezTo>
                    <a:pt x="634" y="2615"/>
                    <a:pt x="734" y="1448"/>
                    <a:pt x="1001" y="280"/>
                  </a:cubicBezTo>
                  <a:cubicBezTo>
                    <a:pt x="1052" y="92"/>
                    <a:pt x="920" y="1"/>
                    <a:pt x="769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4975400" y="3084275"/>
              <a:ext cx="121250" cy="30100"/>
            </a:xfrm>
            <a:custGeom>
              <a:avLst/>
              <a:gdLst/>
              <a:ahLst/>
              <a:cxnLst/>
              <a:rect l="l" t="t" r="r" b="b"/>
              <a:pathLst>
                <a:path w="4850" h="1204" extrusionOk="0">
                  <a:moveTo>
                    <a:pt x="4487" y="0"/>
                  </a:moveTo>
                  <a:cubicBezTo>
                    <a:pt x="4441" y="0"/>
                    <a:pt x="4391" y="11"/>
                    <a:pt x="4337" y="36"/>
                  </a:cubicBezTo>
                  <a:cubicBezTo>
                    <a:pt x="3136" y="569"/>
                    <a:pt x="1735" y="536"/>
                    <a:pt x="467" y="669"/>
                  </a:cubicBezTo>
                  <a:cubicBezTo>
                    <a:pt x="67" y="703"/>
                    <a:pt x="0" y="1203"/>
                    <a:pt x="367" y="1203"/>
                  </a:cubicBezTo>
                  <a:cubicBezTo>
                    <a:pt x="1735" y="1070"/>
                    <a:pt x="3202" y="1070"/>
                    <a:pt x="4537" y="503"/>
                  </a:cubicBezTo>
                  <a:cubicBezTo>
                    <a:pt x="4849" y="360"/>
                    <a:pt x="4750" y="0"/>
                    <a:pt x="4487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5060450" y="2919725"/>
              <a:ext cx="26775" cy="92475"/>
            </a:xfrm>
            <a:custGeom>
              <a:avLst/>
              <a:gdLst/>
              <a:ahLst/>
              <a:cxnLst/>
              <a:rect l="l" t="t" r="r" b="b"/>
              <a:pathLst>
                <a:path w="1071" h="3699" extrusionOk="0">
                  <a:moveTo>
                    <a:pt x="366" y="0"/>
                  </a:moveTo>
                  <a:cubicBezTo>
                    <a:pt x="227" y="0"/>
                    <a:pt x="84" y="83"/>
                    <a:pt x="67" y="246"/>
                  </a:cubicBezTo>
                  <a:cubicBezTo>
                    <a:pt x="1" y="1414"/>
                    <a:pt x="134" y="2481"/>
                    <a:pt x="468" y="3582"/>
                  </a:cubicBezTo>
                  <a:cubicBezTo>
                    <a:pt x="498" y="3664"/>
                    <a:pt x="570" y="3699"/>
                    <a:pt x="652" y="3699"/>
                  </a:cubicBezTo>
                  <a:cubicBezTo>
                    <a:pt x="836" y="3699"/>
                    <a:pt x="1071" y="3523"/>
                    <a:pt x="1001" y="3315"/>
                  </a:cubicBezTo>
                  <a:cubicBezTo>
                    <a:pt x="734" y="2348"/>
                    <a:pt x="601" y="1314"/>
                    <a:pt x="634" y="280"/>
                  </a:cubicBezTo>
                  <a:cubicBezTo>
                    <a:pt x="651" y="92"/>
                    <a:pt x="511" y="0"/>
                    <a:pt x="366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5071300" y="2972175"/>
              <a:ext cx="106175" cy="37125"/>
            </a:xfrm>
            <a:custGeom>
              <a:avLst/>
              <a:gdLst/>
              <a:ahLst/>
              <a:cxnLst/>
              <a:rect l="l" t="t" r="r" b="b"/>
              <a:pathLst>
                <a:path w="4247" h="1485" extrusionOk="0">
                  <a:moveTo>
                    <a:pt x="3896" y="1"/>
                  </a:moveTo>
                  <a:cubicBezTo>
                    <a:pt x="3847" y="1"/>
                    <a:pt x="3793" y="16"/>
                    <a:pt x="3736" y="50"/>
                  </a:cubicBezTo>
                  <a:cubicBezTo>
                    <a:pt x="2702" y="550"/>
                    <a:pt x="1635" y="850"/>
                    <a:pt x="467" y="917"/>
                  </a:cubicBezTo>
                  <a:cubicBezTo>
                    <a:pt x="67" y="984"/>
                    <a:pt x="0" y="1484"/>
                    <a:pt x="367" y="1484"/>
                  </a:cubicBezTo>
                  <a:cubicBezTo>
                    <a:pt x="1635" y="1384"/>
                    <a:pt x="2802" y="1084"/>
                    <a:pt x="3970" y="517"/>
                  </a:cubicBezTo>
                  <a:cubicBezTo>
                    <a:pt x="4246" y="351"/>
                    <a:pt x="4133" y="1"/>
                    <a:pt x="3896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5149000" y="2847425"/>
              <a:ext cx="28925" cy="62225"/>
            </a:xfrm>
            <a:custGeom>
              <a:avLst/>
              <a:gdLst/>
              <a:ahLst/>
              <a:cxnLst/>
              <a:rect l="l" t="t" r="r" b="b"/>
              <a:pathLst>
                <a:path w="1157" h="2489" extrusionOk="0">
                  <a:moveTo>
                    <a:pt x="376" y="0"/>
                  </a:moveTo>
                  <a:cubicBezTo>
                    <a:pt x="197" y="0"/>
                    <a:pt x="0" y="121"/>
                    <a:pt x="61" y="303"/>
                  </a:cubicBezTo>
                  <a:cubicBezTo>
                    <a:pt x="228" y="970"/>
                    <a:pt x="361" y="1637"/>
                    <a:pt x="528" y="2304"/>
                  </a:cubicBezTo>
                  <a:cubicBezTo>
                    <a:pt x="554" y="2434"/>
                    <a:pt x="661" y="2488"/>
                    <a:pt x="775" y="2488"/>
                  </a:cubicBezTo>
                  <a:cubicBezTo>
                    <a:pt x="956" y="2488"/>
                    <a:pt x="1156" y="2354"/>
                    <a:pt x="1095" y="2171"/>
                  </a:cubicBezTo>
                  <a:cubicBezTo>
                    <a:pt x="928" y="1504"/>
                    <a:pt x="795" y="837"/>
                    <a:pt x="628" y="170"/>
                  </a:cubicBezTo>
                  <a:cubicBezTo>
                    <a:pt x="602" y="51"/>
                    <a:pt x="493" y="0"/>
                    <a:pt x="376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5164100" y="2881100"/>
              <a:ext cx="60725" cy="29500"/>
            </a:xfrm>
            <a:custGeom>
              <a:avLst/>
              <a:gdLst/>
              <a:ahLst/>
              <a:cxnLst/>
              <a:rect l="l" t="t" r="r" b="b"/>
              <a:pathLst>
                <a:path w="2429" h="1180" extrusionOk="0">
                  <a:moveTo>
                    <a:pt x="2150" y="1"/>
                  </a:moveTo>
                  <a:cubicBezTo>
                    <a:pt x="2113" y="1"/>
                    <a:pt x="2072" y="8"/>
                    <a:pt x="2026" y="23"/>
                  </a:cubicBezTo>
                  <a:cubicBezTo>
                    <a:pt x="1459" y="224"/>
                    <a:pt x="858" y="457"/>
                    <a:pt x="324" y="657"/>
                  </a:cubicBezTo>
                  <a:cubicBezTo>
                    <a:pt x="0" y="775"/>
                    <a:pt x="15" y="1180"/>
                    <a:pt x="299" y="1180"/>
                  </a:cubicBezTo>
                  <a:cubicBezTo>
                    <a:pt x="336" y="1180"/>
                    <a:pt x="378" y="1173"/>
                    <a:pt x="424" y="1158"/>
                  </a:cubicBezTo>
                  <a:cubicBezTo>
                    <a:pt x="992" y="957"/>
                    <a:pt x="1592" y="724"/>
                    <a:pt x="2126" y="524"/>
                  </a:cubicBezTo>
                  <a:cubicBezTo>
                    <a:pt x="2421" y="406"/>
                    <a:pt x="2429" y="1"/>
                    <a:pt x="2150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4889825" y="3073175"/>
              <a:ext cx="48900" cy="108800"/>
            </a:xfrm>
            <a:custGeom>
              <a:avLst/>
              <a:gdLst/>
              <a:ahLst/>
              <a:cxnLst/>
              <a:rect l="l" t="t" r="r" b="b"/>
              <a:pathLst>
                <a:path w="1956" h="4352" extrusionOk="0">
                  <a:moveTo>
                    <a:pt x="630" y="0"/>
                  </a:moveTo>
                  <a:cubicBezTo>
                    <a:pt x="159" y="0"/>
                    <a:pt x="1" y="669"/>
                    <a:pt x="54" y="1147"/>
                  </a:cubicBezTo>
                  <a:cubicBezTo>
                    <a:pt x="54" y="1914"/>
                    <a:pt x="154" y="3348"/>
                    <a:pt x="788" y="3915"/>
                  </a:cubicBezTo>
                  <a:cubicBezTo>
                    <a:pt x="755" y="3982"/>
                    <a:pt x="721" y="4049"/>
                    <a:pt x="755" y="4082"/>
                  </a:cubicBezTo>
                  <a:cubicBezTo>
                    <a:pt x="755" y="4149"/>
                    <a:pt x="788" y="4182"/>
                    <a:pt x="788" y="4182"/>
                  </a:cubicBezTo>
                  <a:cubicBezTo>
                    <a:pt x="821" y="4316"/>
                    <a:pt x="921" y="4349"/>
                    <a:pt x="1055" y="4349"/>
                  </a:cubicBezTo>
                  <a:cubicBezTo>
                    <a:pt x="1077" y="4351"/>
                    <a:pt x="1098" y="4351"/>
                    <a:pt x="1119" y="4351"/>
                  </a:cubicBezTo>
                  <a:cubicBezTo>
                    <a:pt x="1924" y="4351"/>
                    <a:pt x="1955" y="3133"/>
                    <a:pt x="1955" y="2548"/>
                  </a:cubicBezTo>
                  <a:cubicBezTo>
                    <a:pt x="1955" y="1814"/>
                    <a:pt x="1789" y="580"/>
                    <a:pt x="1055" y="146"/>
                  </a:cubicBezTo>
                  <a:cubicBezTo>
                    <a:pt x="892" y="44"/>
                    <a:pt x="751" y="0"/>
                    <a:pt x="630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4889825" y="3073175"/>
              <a:ext cx="48900" cy="108800"/>
            </a:xfrm>
            <a:custGeom>
              <a:avLst/>
              <a:gdLst/>
              <a:ahLst/>
              <a:cxnLst/>
              <a:rect l="l" t="t" r="r" b="b"/>
              <a:pathLst>
                <a:path w="1956" h="4352" extrusionOk="0">
                  <a:moveTo>
                    <a:pt x="630" y="0"/>
                  </a:moveTo>
                  <a:cubicBezTo>
                    <a:pt x="159" y="0"/>
                    <a:pt x="1" y="669"/>
                    <a:pt x="54" y="1147"/>
                  </a:cubicBezTo>
                  <a:cubicBezTo>
                    <a:pt x="54" y="1914"/>
                    <a:pt x="154" y="3348"/>
                    <a:pt x="788" y="3915"/>
                  </a:cubicBezTo>
                  <a:cubicBezTo>
                    <a:pt x="755" y="3982"/>
                    <a:pt x="721" y="4049"/>
                    <a:pt x="755" y="4082"/>
                  </a:cubicBezTo>
                  <a:cubicBezTo>
                    <a:pt x="755" y="4149"/>
                    <a:pt x="788" y="4182"/>
                    <a:pt x="788" y="4182"/>
                  </a:cubicBezTo>
                  <a:cubicBezTo>
                    <a:pt x="821" y="4316"/>
                    <a:pt x="921" y="4349"/>
                    <a:pt x="1055" y="4349"/>
                  </a:cubicBezTo>
                  <a:cubicBezTo>
                    <a:pt x="1077" y="4351"/>
                    <a:pt x="1098" y="4351"/>
                    <a:pt x="1119" y="4351"/>
                  </a:cubicBezTo>
                  <a:cubicBezTo>
                    <a:pt x="1924" y="4351"/>
                    <a:pt x="1955" y="3133"/>
                    <a:pt x="1955" y="2548"/>
                  </a:cubicBezTo>
                  <a:cubicBezTo>
                    <a:pt x="1955" y="1814"/>
                    <a:pt x="1789" y="580"/>
                    <a:pt x="1055" y="146"/>
                  </a:cubicBezTo>
                  <a:cubicBezTo>
                    <a:pt x="892" y="44"/>
                    <a:pt x="751" y="0"/>
                    <a:pt x="630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4924525" y="3107450"/>
              <a:ext cx="90075" cy="84100"/>
            </a:xfrm>
            <a:custGeom>
              <a:avLst/>
              <a:gdLst/>
              <a:ahLst/>
              <a:cxnLst/>
              <a:rect l="l" t="t" r="r" b="b"/>
              <a:pathLst>
                <a:path w="3603" h="3364" extrusionOk="0">
                  <a:moveTo>
                    <a:pt x="3017" y="1"/>
                  </a:moveTo>
                  <a:cubicBezTo>
                    <a:pt x="2721" y="1"/>
                    <a:pt x="2359" y="172"/>
                    <a:pt x="2102" y="343"/>
                  </a:cubicBezTo>
                  <a:cubicBezTo>
                    <a:pt x="1501" y="810"/>
                    <a:pt x="367" y="1710"/>
                    <a:pt x="267" y="2611"/>
                  </a:cubicBezTo>
                  <a:cubicBezTo>
                    <a:pt x="200" y="2611"/>
                    <a:pt x="167" y="2611"/>
                    <a:pt x="100" y="2644"/>
                  </a:cubicBezTo>
                  <a:cubicBezTo>
                    <a:pt x="100" y="2678"/>
                    <a:pt x="67" y="2678"/>
                    <a:pt x="67" y="2711"/>
                  </a:cubicBezTo>
                  <a:cubicBezTo>
                    <a:pt x="0" y="2811"/>
                    <a:pt x="0" y="2878"/>
                    <a:pt x="67" y="3011"/>
                  </a:cubicBezTo>
                  <a:cubicBezTo>
                    <a:pt x="206" y="3268"/>
                    <a:pt x="411" y="3364"/>
                    <a:pt x="641" y="3364"/>
                  </a:cubicBezTo>
                  <a:cubicBezTo>
                    <a:pt x="1128" y="3364"/>
                    <a:pt x="1729" y="2938"/>
                    <a:pt x="2068" y="2711"/>
                  </a:cubicBezTo>
                  <a:cubicBezTo>
                    <a:pt x="2702" y="2344"/>
                    <a:pt x="3603" y="1510"/>
                    <a:pt x="3536" y="610"/>
                  </a:cubicBezTo>
                  <a:cubicBezTo>
                    <a:pt x="3520" y="155"/>
                    <a:pt x="3298" y="1"/>
                    <a:pt x="3017" y="1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4920350" y="3187475"/>
              <a:ext cx="129275" cy="50450"/>
            </a:xfrm>
            <a:custGeom>
              <a:avLst/>
              <a:gdLst/>
              <a:ahLst/>
              <a:cxnLst/>
              <a:rect l="l" t="t" r="r" b="b"/>
              <a:pathLst>
                <a:path w="5171" h="2018" extrusionOk="0">
                  <a:moveTo>
                    <a:pt x="1800" y="0"/>
                  </a:moveTo>
                  <a:cubicBezTo>
                    <a:pt x="1468" y="0"/>
                    <a:pt x="1156" y="50"/>
                    <a:pt x="901" y="177"/>
                  </a:cubicBezTo>
                  <a:cubicBezTo>
                    <a:pt x="868" y="144"/>
                    <a:pt x="834" y="77"/>
                    <a:pt x="734" y="77"/>
                  </a:cubicBezTo>
                  <a:lnTo>
                    <a:pt x="601" y="77"/>
                  </a:lnTo>
                  <a:cubicBezTo>
                    <a:pt x="501" y="77"/>
                    <a:pt x="401" y="111"/>
                    <a:pt x="367" y="244"/>
                  </a:cubicBezTo>
                  <a:cubicBezTo>
                    <a:pt x="1" y="1011"/>
                    <a:pt x="1201" y="1478"/>
                    <a:pt x="1735" y="1678"/>
                  </a:cubicBezTo>
                  <a:cubicBezTo>
                    <a:pt x="2222" y="1854"/>
                    <a:pt x="2833" y="2017"/>
                    <a:pt x="3391" y="2017"/>
                  </a:cubicBezTo>
                  <a:cubicBezTo>
                    <a:pt x="3789" y="2017"/>
                    <a:pt x="4159" y="1934"/>
                    <a:pt x="4437" y="1712"/>
                  </a:cubicBezTo>
                  <a:cubicBezTo>
                    <a:pt x="5171" y="1111"/>
                    <a:pt x="4404" y="611"/>
                    <a:pt x="3837" y="411"/>
                  </a:cubicBezTo>
                  <a:cubicBezTo>
                    <a:pt x="3313" y="229"/>
                    <a:pt x="2511" y="0"/>
                    <a:pt x="1800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6"/>
            <p:cNvSpPr/>
            <p:nvPr/>
          </p:nvSpPr>
          <p:spPr>
            <a:xfrm>
              <a:off x="4905350" y="3202725"/>
              <a:ext cx="71675" cy="104375"/>
            </a:xfrm>
            <a:custGeom>
              <a:avLst/>
              <a:gdLst/>
              <a:ahLst/>
              <a:cxnLst/>
              <a:rect l="l" t="t" r="r" b="b"/>
              <a:pathLst>
                <a:path w="2867" h="4175" extrusionOk="0">
                  <a:moveTo>
                    <a:pt x="867" y="1"/>
                  </a:moveTo>
                  <a:cubicBezTo>
                    <a:pt x="0" y="134"/>
                    <a:pt x="334" y="1435"/>
                    <a:pt x="467" y="2002"/>
                  </a:cubicBezTo>
                  <a:cubicBezTo>
                    <a:pt x="667" y="2770"/>
                    <a:pt x="1168" y="3870"/>
                    <a:pt x="2002" y="4137"/>
                  </a:cubicBezTo>
                  <a:cubicBezTo>
                    <a:pt x="2098" y="4163"/>
                    <a:pt x="2183" y="4175"/>
                    <a:pt x="2259" y="4175"/>
                  </a:cubicBezTo>
                  <a:cubicBezTo>
                    <a:pt x="2867" y="4175"/>
                    <a:pt x="2850" y="3404"/>
                    <a:pt x="2702" y="2870"/>
                  </a:cubicBezTo>
                  <a:cubicBezTo>
                    <a:pt x="2502" y="2136"/>
                    <a:pt x="2002" y="768"/>
                    <a:pt x="1201" y="368"/>
                  </a:cubicBezTo>
                  <a:cubicBezTo>
                    <a:pt x="1268" y="334"/>
                    <a:pt x="1268" y="268"/>
                    <a:pt x="1201" y="201"/>
                  </a:cubicBezTo>
                  <a:lnTo>
                    <a:pt x="1134" y="134"/>
                  </a:lnTo>
                  <a:cubicBezTo>
                    <a:pt x="1034" y="34"/>
                    <a:pt x="967" y="1"/>
                    <a:pt x="867" y="1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6"/>
            <p:cNvSpPr/>
            <p:nvPr/>
          </p:nvSpPr>
          <p:spPr>
            <a:xfrm>
              <a:off x="4841950" y="3200100"/>
              <a:ext cx="78425" cy="98775"/>
            </a:xfrm>
            <a:custGeom>
              <a:avLst/>
              <a:gdLst/>
              <a:ahLst/>
              <a:cxnLst/>
              <a:rect l="l" t="t" r="r" b="b"/>
              <a:pathLst>
                <a:path w="3137" h="3951" extrusionOk="0">
                  <a:moveTo>
                    <a:pt x="2542" y="1"/>
                  </a:moveTo>
                  <a:cubicBezTo>
                    <a:pt x="2009" y="1"/>
                    <a:pt x="1443" y="665"/>
                    <a:pt x="1135" y="973"/>
                  </a:cubicBezTo>
                  <a:cubicBezTo>
                    <a:pt x="635" y="1607"/>
                    <a:pt x="1" y="2641"/>
                    <a:pt x="301" y="3475"/>
                  </a:cubicBezTo>
                  <a:cubicBezTo>
                    <a:pt x="404" y="3821"/>
                    <a:pt x="580" y="3950"/>
                    <a:pt x="779" y="3950"/>
                  </a:cubicBezTo>
                  <a:cubicBezTo>
                    <a:pt x="1098" y="3950"/>
                    <a:pt x="1476" y="3616"/>
                    <a:pt x="1702" y="3308"/>
                  </a:cubicBezTo>
                  <a:cubicBezTo>
                    <a:pt x="2203" y="2708"/>
                    <a:pt x="3036" y="1540"/>
                    <a:pt x="2870" y="640"/>
                  </a:cubicBezTo>
                  <a:cubicBezTo>
                    <a:pt x="2970" y="640"/>
                    <a:pt x="3003" y="606"/>
                    <a:pt x="3036" y="573"/>
                  </a:cubicBezTo>
                  <a:cubicBezTo>
                    <a:pt x="3036" y="540"/>
                    <a:pt x="3036" y="473"/>
                    <a:pt x="3070" y="473"/>
                  </a:cubicBezTo>
                  <a:cubicBezTo>
                    <a:pt x="3137" y="373"/>
                    <a:pt x="3070" y="273"/>
                    <a:pt x="3003" y="206"/>
                  </a:cubicBezTo>
                  <a:cubicBezTo>
                    <a:pt x="2857" y="60"/>
                    <a:pt x="2701" y="1"/>
                    <a:pt x="2542" y="1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6"/>
            <p:cNvSpPr/>
            <p:nvPr/>
          </p:nvSpPr>
          <p:spPr>
            <a:xfrm>
              <a:off x="4788600" y="3171900"/>
              <a:ext cx="125100" cy="46150"/>
            </a:xfrm>
            <a:custGeom>
              <a:avLst/>
              <a:gdLst/>
              <a:ahLst/>
              <a:cxnLst/>
              <a:rect l="l" t="t" r="r" b="b"/>
              <a:pathLst>
                <a:path w="5004" h="1846" extrusionOk="0">
                  <a:moveTo>
                    <a:pt x="2579" y="0"/>
                  </a:moveTo>
                  <a:cubicBezTo>
                    <a:pt x="1832" y="0"/>
                    <a:pt x="983" y="178"/>
                    <a:pt x="534" y="734"/>
                  </a:cubicBezTo>
                  <a:cubicBezTo>
                    <a:pt x="0" y="1501"/>
                    <a:pt x="867" y="1768"/>
                    <a:pt x="1501" y="1834"/>
                  </a:cubicBezTo>
                  <a:cubicBezTo>
                    <a:pt x="1651" y="1841"/>
                    <a:pt x="1823" y="1846"/>
                    <a:pt x="2009" y="1846"/>
                  </a:cubicBezTo>
                  <a:cubicBezTo>
                    <a:pt x="2819" y="1846"/>
                    <a:pt x="3882" y="1749"/>
                    <a:pt x="4370" y="1234"/>
                  </a:cubicBezTo>
                  <a:cubicBezTo>
                    <a:pt x="4437" y="1267"/>
                    <a:pt x="4503" y="1334"/>
                    <a:pt x="4537" y="1334"/>
                  </a:cubicBezTo>
                  <a:cubicBezTo>
                    <a:pt x="4603" y="1334"/>
                    <a:pt x="4637" y="1267"/>
                    <a:pt x="4637" y="1267"/>
                  </a:cubicBezTo>
                  <a:cubicBezTo>
                    <a:pt x="4770" y="1234"/>
                    <a:pt x="4804" y="1201"/>
                    <a:pt x="4837" y="1067"/>
                  </a:cubicBezTo>
                  <a:cubicBezTo>
                    <a:pt x="5004" y="200"/>
                    <a:pt x="3703" y="66"/>
                    <a:pt x="3136" y="33"/>
                  </a:cubicBezTo>
                  <a:cubicBezTo>
                    <a:pt x="2963" y="12"/>
                    <a:pt x="2775" y="0"/>
                    <a:pt x="2579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6"/>
            <p:cNvSpPr/>
            <p:nvPr/>
          </p:nvSpPr>
          <p:spPr>
            <a:xfrm>
              <a:off x="4813600" y="3110425"/>
              <a:ext cx="112625" cy="80375"/>
            </a:xfrm>
            <a:custGeom>
              <a:avLst/>
              <a:gdLst/>
              <a:ahLst/>
              <a:cxnLst/>
              <a:rect l="l" t="t" r="r" b="b"/>
              <a:pathLst>
                <a:path w="4505" h="3215" extrusionOk="0">
                  <a:moveTo>
                    <a:pt x="1184" y="0"/>
                  </a:moveTo>
                  <a:cubicBezTo>
                    <a:pt x="1100" y="0"/>
                    <a:pt x="1017" y="8"/>
                    <a:pt x="935" y="24"/>
                  </a:cubicBezTo>
                  <a:cubicBezTo>
                    <a:pt x="1" y="190"/>
                    <a:pt x="468" y="1024"/>
                    <a:pt x="868" y="1458"/>
                  </a:cubicBezTo>
                  <a:cubicBezTo>
                    <a:pt x="1435" y="2025"/>
                    <a:pt x="2469" y="2992"/>
                    <a:pt x="3337" y="2992"/>
                  </a:cubicBezTo>
                  <a:cubicBezTo>
                    <a:pt x="3337" y="3059"/>
                    <a:pt x="3370" y="3126"/>
                    <a:pt x="3403" y="3159"/>
                  </a:cubicBezTo>
                  <a:cubicBezTo>
                    <a:pt x="3470" y="3159"/>
                    <a:pt x="3503" y="3193"/>
                    <a:pt x="3503" y="3193"/>
                  </a:cubicBezTo>
                  <a:cubicBezTo>
                    <a:pt x="3559" y="3206"/>
                    <a:pt x="3602" y="3214"/>
                    <a:pt x="3642" y="3214"/>
                  </a:cubicBezTo>
                  <a:cubicBezTo>
                    <a:pt x="3698" y="3214"/>
                    <a:pt x="3745" y="3198"/>
                    <a:pt x="3804" y="3159"/>
                  </a:cubicBezTo>
                  <a:cubicBezTo>
                    <a:pt x="4504" y="2592"/>
                    <a:pt x="3637" y="1658"/>
                    <a:pt x="3236" y="1191"/>
                  </a:cubicBezTo>
                  <a:cubicBezTo>
                    <a:pt x="2814" y="678"/>
                    <a:pt x="1981" y="0"/>
                    <a:pt x="1184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6"/>
            <p:cNvSpPr/>
            <p:nvPr/>
          </p:nvSpPr>
          <p:spPr>
            <a:xfrm>
              <a:off x="4895325" y="3169375"/>
              <a:ext cx="50075" cy="49025"/>
            </a:xfrm>
            <a:custGeom>
              <a:avLst/>
              <a:gdLst/>
              <a:ahLst/>
              <a:cxnLst/>
              <a:rect l="l" t="t" r="r" b="b"/>
              <a:pathLst>
                <a:path w="2003" h="1961" extrusionOk="0">
                  <a:moveTo>
                    <a:pt x="935" y="1"/>
                  </a:moveTo>
                  <a:cubicBezTo>
                    <a:pt x="835" y="1"/>
                    <a:pt x="701" y="34"/>
                    <a:pt x="568" y="67"/>
                  </a:cubicBezTo>
                  <a:cubicBezTo>
                    <a:pt x="501" y="134"/>
                    <a:pt x="401" y="167"/>
                    <a:pt x="368" y="201"/>
                  </a:cubicBezTo>
                  <a:cubicBezTo>
                    <a:pt x="268" y="234"/>
                    <a:pt x="234" y="301"/>
                    <a:pt x="201" y="368"/>
                  </a:cubicBezTo>
                  <a:cubicBezTo>
                    <a:pt x="101" y="468"/>
                    <a:pt x="34" y="568"/>
                    <a:pt x="34" y="701"/>
                  </a:cubicBezTo>
                  <a:cubicBezTo>
                    <a:pt x="34" y="801"/>
                    <a:pt x="1" y="868"/>
                    <a:pt x="1" y="968"/>
                  </a:cubicBezTo>
                  <a:cubicBezTo>
                    <a:pt x="1" y="1035"/>
                    <a:pt x="34" y="1135"/>
                    <a:pt x="34" y="1201"/>
                  </a:cubicBezTo>
                  <a:cubicBezTo>
                    <a:pt x="68" y="1302"/>
                    <a:pt x="101" y="1368"/>
                    <a:pt x="101" y="1468"/>
                  </a:cubicBezTo>
                  <a:cubicBezTo>
                    <a:pt x="201" y="1602"/>
                    <a:pt x="268" y="1668"/>
                    <a:pt x="368" y="1735"/>
                  </a:cubicBezTo>
                  <a:cubicBezTo>
                    <a:pt x="401" y="1802"/>
                    <a:pt x="501" y="1835"/>
                    <a:pt x="568" y="1869"/>
                  </a:cubicBezTo>
                  <a:lnTo>
                    <a:pt x="668" y="1869"/>
                  </a:lnTo>
                  <a:cubicBezTo>
                    <a:pt x="735" y="1935"/>
                    <a:pt x="835" y="1935"/>
                    <a:pt x="868" y="1935"/>
                  </a:cubicBezTo>
                  <a:cubicBezTo>
                    <a:pt x="935" y="1952"/>
                    <a:pt x="993" y="1960"/>
                    <a:pt x="1052" y="1960"/>
                  </a:cubicBezTo>
                  <a:cubicBezTo>
                    <a:pt x="1110" y="1960"/>
                    <a:pt x="1168" y="1952"/>
                    <a:pt x="1235" y="1935"/>
                  </a:cubicBezTo>
                  <a:cubicBezTo>
                    <a:pt x="1335" y="1869"/>
                    <a:pt x="1402" y="1835"/>
                    <a:pt x="1502" y="1835"/>
                  </a:cubicBezTo>
                  <a:cubicBezTo>
                    <a:pt x="1602" y="1769"/>
                    <a:pt x="1735" y="1635"/>
                    <a:pt x="1835" y="1502"/>
                  </a:cubicBezTo>
                  <a:cubicBezTo>
                    <a:pt x="1869" y="1435"/>
                    <a:pt x="1902" y="1335"/>
                    <a:pt x="1902" y="1268"/>
                  </a:cubicBezTo>
                  <a:cubicBezTo>
                    <a:pt x="1936" y="1101"/>
                    <a:pt x="2002" y="968"/>
                    <a:pt x="1936" y="835"/>
                  </a:cubicBezTo>
                  <a:cubicBezTo>
                    <a:pt x="1936" y="768"/>
                    <a:pt x="1902" y="668"/>
                    <a:pt x="1869" y="568"/>
                  </a:cubicBezTo>
                  <a:cubicBezTo>
                    <a:pt x="1835" y="501"/>
                    <a:pt x="1769" y="434"/>
                    <a:pt x="1735" y="368"/>
                  </a:cubicBezTo>
                  <a:cubicBezTo>
                    <a:pt x="1669" y="234"/>
                    <a:pt x="1569" y="167"/>
                    <a:pt x="1435" y="134"/>
                  </a:cubicBezTo>
                  <a:cubicBezTo>
                    <a:pt x="1368" y="67"/>
                    <a:pt x="1268" y="34"/>
                    <a:pt x="1202" y="34"/>
                  </a:cubicBezTo>
                  <a:cubicBezTo>
                    <a:pt x="1102" y="34"/>
                    <a:pt x="1035" y="1"/>
                    <a:pt x="935" y="1"/>
                  </a:cubicBezTo>
                  <a:close/>
                </a:path>
              </a:pathLst>
            </a:custGeom>
            <a:solidFill>
              <a:srgbClr val="FAA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6"/>
            <p:cNvSpPr/>
            <p:nvPr/>
          </p:nvSpPr>
          <p:spPr>
            <a:xfrm>
              <a:off x="5033100" y="3708700"/>
              <a:ext cx="48225" cy="108800"/>
            </a:xfrm>
            <a:custGeom>
              <a:avLst/>
              <a:gdLst/>
              <a:ahLst/>
              <a:cxnLst/>
              <a:rect l="l" t="t" r="r" b="b"/>
              <a:pathLst>
                <a:path w="1929" h="4352" extrusionOk="0">
                  <a:moveTo>
                    <a:pt x="614" y="1"/>
                  </a:moveTo>
                  <a:cubicBezTo>
                    <a:pt x="145" y="1"/>
                    <a:pt x="0" y="690"/>
                    <a:pt x="27" y="1144"/>
                  </a:cubicBezTo>
                  <a:cubicBezTo>
                    <a:pt x="27" y="1944"/>
                    <a:pt x="161" y="3379"/>
                    <a:pt x="761" y="3946"/>
                  </a:cubicBezTo>
                  <a:cubicBezTo>
                    <a:pt x="728" y="3979"/>
                    <a:pt x="694" y="4079"/>
                    <a:pt x="728" y="4113"/>
                  </a:cubicBezTo>
                  <a:cubicBezTo>
                    <a:pt x="728" y="4146"/>
                    <a:pt x="761" y="4179"/>
                    <a:pt x="761" y="4179"/>
                  </a:cubicBezTo>
                  <a:cubicBezTo>
                    <a:pt x="828" y="4313"/>
                    <a:pt x="894" y="4346"/>
                    <a:pt x="1028" y="4346"/>
                  </a:cubicBezTo>
                  <a:cubicBezTo>
                    <a:pt x="1060" y="4350"/>
                    <a:pt x="1090" y="4352"/>
                    <a:pt x="1120" y="4352"/>
                  </a:cubicBezTo>
                  <a:cubicBezTo>
                    <a:pt x="1898" y="4352"/>
                    <a:pt x="1928" y="3124"/>
                    <a:pt x="1928" y="2578"/>
                  </a:cubicBezTo>
                  <a:cubicBezTo>
                    <a:pt x="1928" y="1878"/>
                    <a:pt x="1762" y="644"/>
                    <a:pt x="1028" y="143"/>
                  </a:cubicBezTo>
                  <a:cubicBezTo>
                    <a:pt x="868" y="43"/>
                    <a:pt x="731" y="1"/>
                    <a:pt x="614" y="1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6"/>
            <p:cNvSpPr/>
            <p:nvPr/>
          </p:nvSpPr>
          <p:spPr>
            <a:xfrm>
              <a:off x="5033100" y="3708700"/>
              <a:ext cx="48225" cy="108800"/>
            </a:xfrm>
            <a:custGeom>
              <a:avLst/>
              <a:gdLst/>
              <a:ahLst/>
              <a:cxnLst/>
              <a:rect l="l" t="t" r="r" b="b"/>
              <a:pathLst>
                <a:path w="1929" h="4352" extrusionOk="0">
                  <a:moveTo>
                    <a:pt x="614" y="1"/>
                  </a:moveTo>
                  <a:cubicBezTo>
                    <a:pt x="145" y="1"/>
                    <a:pt x="0" y="690"/>
                    <a:pt x="27" y="1144"/>
                  </a:cubicBezTo>
                  <a:cubicBezTo>
                    <a:pt x="27" y="1944"/>
                    <a:pt x="161" y="3379"/>
                    <a:pt x="761" y="3946"/>
                  </a:cubicBezTo>
                  <a:cubicBezTo>
                    <a:pt x="728" y="3979"/>
                    <a:pt x="694" y="4079"/>
                    <a:pt x="728" y="4113"/>
                  </a:cubicBezTo>
                  <a:cubicBezTo>
                    <a:pt x="728" y="4146"/>
                    <a:pt x="761" y="4179"/>
                    <a:pt x="761" y="4179"/>
                  </a:cubicBezTo>
                  <a:cubicBezTo>
                    <a:pt x="828" y="4313"/>
                    <a:pt x="894" y="4346"/>
                    <a:pt x="1028" y="4346"/>
                  </a:cubicBezTo>
                  <a:cubicBezTo>
                    <a:pt x="1060" y="4350"/>
                    <a:pt x="1090" y="4352"/>
                    <a:pt x="1120" y="4352"/>
                  </a:cubicBezTo>
                  <a:cubicBezTo>
                    <a:pt x="1898" y="4352"/>
                    <a:pt x="1928" y="3124"/>
                    <a:pt x="1928" y="2578"/>
                  </a:cubicBezTo>
                  <a:cubicBezTo>
                    <a:pt x="1928" y="1878"/>
                    <a:pt x="1762" y="644"/>
                    <a:pt x="1028" y="143"/>
                  </a:cubicBezTo>
                  <a:cubicBezTo>
                    <a:pt x="868" y="43"/>
                    <a:pt x="731" y="1"/>
                    <a:pt x="614" y="1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6"/>
            <p:cNvSpPr/>
            <p:nvPr/>
          </p:nvSpPr>
          <p:spPr>
            <a:xfrm>
              <a:off x="5067950" y="3744575"/>
              <a:ext cx="90100" cy="84100"/>
            </a:xfrm>
            <a:custGeom>
              <a:avLst/>
              <a:gdLst/>
              <a:ahLst/>
              <a:cxnLst/>
              <a:rect l="l" t="t" r="r" b="b"/>
              <a:pathLst>
                <a:path w="3604" h="3364" extrusionOk="0">
                  <a:moveTo>
                    <a:pt x="3033" y="0"/>
                  </a:moveTo>
                  <a:cubicBezTo>
                    <a:pt x="2746" y="0"/>
                    <a:pt x="2392" y="172"/>
                    <a:pt x="2136" y="343"/>
                  </a:cubicBezTo>
                  <a:cubicBezTo>
                    <a:pt x="1502" y="810"/>
                    <a:pt x="368" y="1710"/>
                    <a:pt x="301" y="2611"/>
                  </a:cubicBezTo>
                  <a:cubicBezTo>
                    <a:pt x="201" y="2611"/>
                    <a:pt x="168" y="2611"/>
                    <a:pt x="134" y="2644"/>
                  </a:cubicBezTo>
                  <a:cubicBezTo>
                    <a:pt x="134" y="2678"/>
                    <a:pt x="101" y="2678"/>
                    <a:pt x="101" y="2711"/>
                  </a:cubicBezTo>
                  <a:cubicBezTo>
                    <a:pt x="1" y="2811"/>
                    <a:pt x="1" y="2878"/>
                    <a:pt x="101" y="3011"/>
                  </a:cubicBezTo>
                  <a:cubicBezTo>
                    <a:pt x="229" y="3268"/>
                    <a:pt x="430" y="3364"/>
                    <a:pt x="660" y="3364"/>
                  </a:cubicBezTo>
                  <a:cubicBezTo>
                    <a:pt x="1146" y="3364"/>
                    <a:pt x="1763" y="2937"/>
                    <a:pt x="2102" y="2711"/>
                  </a:cubicBezTo>
                  <a:cubicBezTo>
                    <a:pt x="2669" y="2311"/>
                    <a:pt x="3603" y="1477"/>
                    <a:pt x="3537" y="610"/>
                  </a:cubicBezTo>
                  <a:cubicBezTo>
                    <a:pt x="3520" y="155"/>
                    <a:pt x="3306" y="0"/>
                    <a:pt x="3033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6"/>
            <p:cNvSpPr/>
            <p:nvPr/>
          </p:nvSpPr>
          <p:spPr>
            <a:xfrm>
              <a:off x="5062950" y="3823725"/>
              <a:ext cx="129275" cy="49975"/>
            </a:xfrm>
            <a:custGeom>
              <a:avLst/>
              <a:gdLst/>
              <a:ahLst/>
              <a:cxnLst/>
              <a:rect l="l" t="t" r="r" b="b"/>
              <a:pathLst>
                <a:path w="5171" h="1999" extrusionOk="0">
                  <a:moveTo>
                    <a:pt x="1811" y="1"/>
                  </a:moveTo>
                  <a:cubicBezTo>
                    <a:pt x="1475" y="1"/>
                    <a:pt x="1159" y="50"/>
                    <a:pt x="901" y="179"/>
                  </a:cubicBezTo>
                  <a:cubicBezTo>
                    <a:pt x="868" y="145"/>
                    <a:pt x="835" y="45"/>
                    <a:pt x="734" y="45"/>
                  </a:cubicBezTo>
                  <a:lnTo>
                    <a:pt x="634" y="45"/>
                  </a:lnTo>
                  <a:cubicBezTo>
                    <a:pt x="501" y="45"/>
                    <a:pt x="401" y="112"/>
                    <a:pt x="368" y="212"/>
                  </a:cubicBezTo>
                  <a:cubicBezTo>
                    <a:pt x="1" y="1013"/>
                    <a:pt x="1201" y="1480"/>
                    <a:pt x="1735" y="1680"/>
                  </a:cubicBezTo>
                  <a:cubicBezTo>
                    <a:pt x="2207" y="1850"/>
                    <a:pt x="2808" y="1999"/>
                    <a:pt x="3361" y="1999"/>
                  </a:cubicBezTo>
                  <a:cubicBezTo>
                    <a:pt x="3785" y="1999"/>
                    <a:pt x="4181" y="1911"/>
                    <a:pt x="4470" y="1680"/>
                  </a:cubicBezTo>
                  <a:cubicBezTo>
                    <a:pt x="5171" y="1113"/>
                    <a:pt x="4404" y="612"/>
                    <a:pt x="3837" y="379"/>
                  </a:cubicBezTo>
                  <a:cubicBezTo>
                    <a:pt x="3316" y="221"/>
                    <a:pt x="2519" y="1"/>
                    <a:pt x="1811" y="1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6"/>
            <p:cNvSpPr/>
            <p:nvPr/>
          </p:nvSpPr>
          <p:spPr>
            <a:xfrm>
              <a:off x="5047950" y="3839025"/>
              <a:ext cx="72500" cy="103775"/>
            </a:xfrm>
            <a:custGeom>
              <a:avLst/>
              <a:gdLst/>
              <a:ahLst/>
              <a:cxnLst/>
              <a:rect l="l" t="t" r="r" b="b"/>
              <a:pathLst>
                <a:path w="2900" h="4151" extrusionOk="0">
                  <a:moveTo>
                    <a:pt x="867" y="0"/>
                  </a:moveTo>
                  <a:cubicBezTo>
                    <a:pt x="0" y="101"/>
                    <a:pt x="334" y="1401"/>
                    <a:pt x="467" y="2002"/>
                  </a:cubicBezTo>
                  <a:cubicBezTo>
                    <a:pt x="667" y="2736"/>
                    <a:pt x="1168" y="3870"/>
                    <a:pt x="2002" y="4103"/>
                  </a:cubicBezTo>
                  <a:cubicBezTo>
                    <a:pt x="2110" y="4136"/>
                    <a:pt x="2206" y="4150"/>
                    <a:pt x="2289" y="4150"/>
                  </a:cubicBezTo>
                  <a:cubicBezTo>
                    <a:pt x="2900" y="4150"/>
                    <a:pt x="2882" y="3368"/>
                    <a:pt x="2735" y="2869"/>
                  </a:cubicBezTo>
                  <a:cubicBezTo>
                    <a:pt x="2502" y="2102"/>
                    <a:pt x="2002" y="734"/>
                    <a:pt x="1201" y="367"/>
                  </a:cubicBezTo>
                  <a:cubicBezTo>
                    <a:pt x="1268" y="334"/>
                    <a:pt x="1268" y="234"/>
                    <a:pt x="1201" y="201"/>
                  </a:cubicBezTo>
                  <a:lnTo>
                    <a:pt x="1134" y="101"/>
                  </a:lnTo>
                  <a:cubicBezTo>
                    <a:pt x="1068" y="34"/>
                    <a:pt x="968" y="0"/>
                    <a:pt x="867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6"/>
            <p:cNvSpPr/>
            <p:nvPr/>
          </p:nvSpPr>
          <p:spPr>
            <a:xfrm>
              <a:off x="4984575" y="3836850"/>
              <a:ext cx="78400" cy="98775"/>
            </a:xfrm>
            <a:custGeom>
              <a:avLst/>
              <a:gdLst/>
              <a:ahLst/>
              <a:cxnLst/>
              <a:rect l="l" t="t" r="r" b="b"/>
              <a:pathLst>
                <a:path w="3136" h="3951" extrusionOk="0">
                  <a:moveTo>
                    <a:pt x="2559" y="0"/>
                  </a:moveTo>
                  <a:cubicBezTo>
                    <a:pt x="2021" y="0"/>
                    <a:pt x="1446" y="676"/>
                    <a:pt x="1134" y="988"/>
                  </a:cubicBezTo>
                  <a:cubicBezTo>
                    <a:pt x="667" y="1589"/>
                    <a:pt x="0" y="2656"/>
                    <a:pt x="300" y="3490"/>
                  </a:cubicBezTo>
                  <a:cubicBezTo>
                    <a:pt x="416" y="3824"/>
                    <a:pt x="596" y="3950"/>
                    <a:pt x="795" y="3950"/>
                  </a:cubicBezTo>
                  <a:cubicBezTo>
                    <a:pt x="1112" y="3950"/>
                    <a:pt x="1476" y="3630"/>
                    <a:pt x="1701" y="3323"/>
                  </a:cubicBezTo>
                  <a:cubicBezTo>
                    <a:pt x="2202" y="2689"/>
                    <a:pt x="3036" y="1522"/>
                    <a:pt x="2869" y="655"/>
                  </a:cubicBezTo>
                  <a:cubicBezTo>
                    <a:pt x="2969" y="655"/>
                    <a:pt x="3002" y="621"/>
                    <a:pt x="3036" y="588"/>
                  </a:cubicBezTo>
                  <a:cubicBezTo>
                    <a:pt x="3036" y="521"/>
                    <a:pt x="3036" y="488"/>
                    <a:pt x="3102" y="488"/>
                  </a:cubicBezTo>
                  <a:cubicBezTo>
                    <a:pt x="3136" y="354"/>
                    <a:pt x="3102" y="288"/>
                    <a:pt x="3002" y="188"/>
                  </a:cubicBezTo>
                  <a:cubicBezTo>
                    <a:pt x="2862" y="55"/>
                    <a:pt x="2712" y="0"/>
                    <a:pt x="2559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6"/>
            <p:cNvSpPr/>
            <p:nvPr/>
          </p:nvSpPr>
          <p:spPr>
            <a:xfrm>
              <a:off x="4932850" y="3807675"/>
              <a:ext cx="124300" cy="45850"/>
            </a:xfrm>
            <a:custGeom>
              <a:avLst/>
              <a:gdLst/>
              <a:ahLst/>
              <a:cxnLst/>
              <a:rect l="l" t="t" r="r" b="b"/>
              <a:pathLst>
                <a:path w="4972" h="1834" extrusionOk="0">
                  <a:moveTo>
                    <a:pt x="2600" y="0"/>
                  </a:moveTo>
                  <a:cubicBezTo>
                    <a:pt x="1820" y="0"/>
                    <a:pt x="943" y="155"/>
                    <a:pt x="535" y="754"/>
                  </a:cubicBezTo>
                  <a:cubicBezTo>
                    <a:pt x="1" y="1488"/>
                    <a:pt x="868" y="1788"/>
                    <a:pt x="1502" y="1822"/>
                  </a:cubicBezTo>
                  <a:cubicBezTo>
                    <a:pt x="1648" y="1828"/>
                    <a:pt x="1820" y="1833"/>
                    <a:pt x="2007" y="1833"/>
                  </a:cubicBezTo>
                  <a:cubicBezTo>
                    <a:pt x="2799" y="1833"/>
                    <a:pt x="3858" y="1740"/>
                    <a:pt x="4371" y="1254"/>
                  </a:cubicBezTo>
                  <a:cubicBezTo>
                    <a:pt x="4404" y="1288"/>
                    <a:pt x="4504" y="1321"/>
                    <a:pt x="4537" y="1321"/>
                  </a:cubicBezTo>
                  <a:cubicBezTo>
                    <a:pt x="4571" y="1321"/>
                    <a:pt x="4604" y="1288"/>
                    <a:pt x="4604" y="1288"/>
                  </a:cubicBezTo>
                  <a:cubicBezTo>
                    <a:pt x="4738" y="1254"/>
                    <a:pt x="4771" y="1188"/>
                    <a:pt x="4838" y="1088"/>
                  </a:cubicBezTo>
                  <a:cubicBezTo>
                    <a:pt x="4971" y="187"/>
                    <a:pt x="3704" y="87"/>
                    <a:pt x="3103" y="20"/>
                  </a:cubicBezTo>
                  <a:cubicBezTo>
                    <a:pt x="2944" y="8"/>
                    <a:pt x="2775" y="0"/>
                    <a:pt x="2600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6"/>
            <p:cNvSpPr/>
            <p:nvPr/>
          </p:nvSpPr>
          <p:spPr>
            <a:xfrm>
              <a:off x="4956200" y="3746700"/>
              <a:ext cx="112625" cy="80350"/>
            </a:xfrm>
            <a:custGeom>
              <a:avLst/>
              <a:gdLst/>
              <a:ahLst/>
              <a:cxnLst/>
              <a:rect l="l" t="t" r="r" b="b"/>
              <a:pathLst>
                <a:path w="4505" h="3214" extrusionOk="0">
                  <a:moveTo>
                    <a:pt x="1184" y="1"/>
                  </a:moveTo>
                  <a:cubicBezTo>
                    <a:pt x="1100" y="1"/>
                    <a:pt x="1017" y="8"/>
                    <a:pt x="935" y="24"/>
                  </a:cubicBezTo>
                  <a:cubicBezTo>
                    <a:pt x="1" y="191"/>
                    <a:pt x="468" y="1025"/>
                    <a:pt x="902" y="1425"/>
                  </a:cubicBezTo>
                  <a:cubicBezTo>
                    <a:pt x="1435" y="2026"/>
                    <a:pt x="2469" y="2960"/>
                    <a:pt x="3337" y="2960"/>
                  </a:cubicBezTo>
                  <a:cubicBezTo>
                    <a:pt x="3337" y="3060"/>
                    <a:pt x="3403" y="3093"/>
                    <a:pt x="3437" y="3126"/>
                  </a:cubicBezTo>
                  <a:cubicBezTo>
                    <a:pt x="3470" y="3126"/>
                    <a:pt x="3503" y="3193"/>
                    <a:pt x="3503" y="3193"/>
                  </a:cubicBezTo>
                  <a:cubicBezTo>
                    <a:pt x="3552" y="3205"/>
                    <a:pt x="3592" y="3213"/>
                    <a:pt x="3628" y="3213"/>
                  </a:cubicBezTo>
                  <a:cubicBezTo>
                    <a:pt x="3690" y="3213"/>
                    <a:pt x="3740" y="3190"/>
                    <a:pt x="3804" y="3126"/>
                  </a:cubicBezTo>
                  <a:cubicBezTo>
                    <a:pt x="4504" y="2593"/>
                    <a:pt x="3637" y="1625"/>
                    <a:pt x="3270" y="1192"/>
                  </a:cubicBezTo>
                  <a:cubicBezTo>
                    <a:pt x="2817" y="678"/>
                    <a:pt x="1981" y="1"/>
                    <a:pt x="1184" y="1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6"/>
            <p:cNvSpPr/>
            <p:nvPr/>
          </p:nvSpPr>
          <p:spPr>
            <a:xfrm>
              <a:off x="5037925" y="3804825"/>
              <a:ext cx="50075" cy="49025"/>
            </a:xfrm>
            <a:custGeom>
              <a:avLst/>
              <a:gdLst/>
              <a:ahLst/>
              <a:cxnLst/>
              <a:rect l="l" t="t" r="r" b="b"/>
              <a:pathLst>
                <a:path w="2003" h="1961" extrusionOk="0">
                  <a:moveTo>
                    <a:pt x="968" y="1"/>
                  </a:moveTo>
                  <a:cubicBezTo>
                    <a:pt x="835" y="1"/>
                    <a:pt x="701" y="68"/>
                    <a:pt x="568" y="101"/>
                  </a:cubicBezTo>
                  <a:cubicBezTo>
                    <a:pt x="501" y="134"/>
                    <a:pt x="401" y="168"/>
                    <a:pt x="368" y="234"/>
                  </a:cubicBezTo>
                  <a:cubicBezTo>
                    <a:pt x="301" y="268"/>
                    <a:pt x="234" y="301"/>
                    <a:pt x="201" y="401"/>
                  </a:cubicBezTo>
                  <a:cubicBezTo>
                    <a:pt x="134" y="468"/>
                    <a:pt x="34" y="601"/>
                    <a:pt x="34" y="735"/>
                  </a:cubicBezTo>
                  <a:cubicBezTo>
                    <a:pt x="34" y="801"/>
                    <a:pt x="1" y="901"/>
                    <a:pt x="1" y="968"/>
                  </a:cubicBezTo>
                  <a:cubicBezTo>
                    <a:pt x="1" y="1068"/>
                    <a:pt x="34" y="1135"/>
                    <a:pt x="34" y="1235"/>
                  </a:cubicBezTo>
                  <a:cubicBezTo>
                    <a:pt x="68" y="1302"/>
                    <a:pt x="134" y="1402"/>
                    <a:pt x="134" y="1469"/>
                  </a:cubicBezTo>
                  <a:cubicBezTo>
                    <a:pt x="168" y="1602"/>
                    <a:pt x="301" y="1702"/>
                    <a:pt x="368" y="1769"/>
                  </a:cubicBezTo>
                  <a:cubicBezTo>
                    <a:pt x="401" y="1802"/>
                    <a:pt x="501" y="1869"/>
                    <a:pt x="568" y="1902"/>
                  </a:cubicBezTo>
                  <a:lnTo>
                    <a:pt x="668" y="1902"/>
                  </a:lnTo>
                  <a:cubicBezTo>
                    <a:pt x="735" y="1936"/>
                    <a:pt x="835" y="1936"/>
                    <a:pt x="868" y="1936"/>
                  </a:cubicBezTo>
                  <a:cubicBezTo>
                    <a:pt x="935" y="1952"/>
                    <a:pt x="1002" y="1961"/>
                    <a:pt x="1064" y="1961"/>
                  </a:cubicBezTo>
                  <a:cubicBezTo>
                    <a:pt x="1127" y="1961"/>
                    <a:pt x="1185" y="1952"/>
                    <a:pt x="1235" y="1936"/>
                  </a:cubicBezTo>
                  <a:cubicBezTo>
                    <a:pt x="1335" y="1902"/>
                    <a:pt x="1402" y="1869"/>
                    <a:pt x="1502" y="1869"/>
                  </a:cubicBezTo>
                  <a:cubicBezTo>
                    <a:pt x="1635" y="1769"/>
                    <a:pt x="1735" y="1635"/>
                    <a:pt x="1836" y="1535"/>
                  </a:cubicBezTo>
                  <a:cubicBezTo>
                    <a:pt x="1869" y="1435"/>
                    <a:pt x="1902" y="1368"/>
                    <a:pt x="1902" y="1268"/>
                  </a:cubicBezTo>
                  <a:cubicBezTo>
                    <a:pt x="2002" y="1135"/>
                    <a:pt x="2002" y="968"/>
                    <a:pt x="1969" y="868"/>
                  </a:cubicBezTo>
                  <a:cubicBezTo>
                    <a:pt x="1969" y="768"/>
                    <a:pt x="1902" y="701"/>
                    <a:pt x="1869" y="601"/>
                  </a:cubicBezTo>
                  <a:cubicBezTo>
                    <a:pt x="1836" y="535"/>
                    <a:pt x="1802" y="434"/>
                    <a:pt x="1735" y="401"/>
                  </a:cubicBezTo>
                  <a:cubicBezTo>
                    <a:pt x="1669" y="268"/>
                    <a:pt x="1569" y="201"/>
                    <a:pt x="1469" y="134"/>
                  </a:cubicBezTo>
                  <a:cubicBezTo>
                    <a:pt x="1369" y="101"/>
                    <a:pt x="1302" y="68"/>
                    <a:pt x="1202" y="68"/>
                  </a:cubicBezTo>
                  <a:cubicBezTo>
                    <a:pt x="1135" y="68"/>
                    <a:pt x="1035" y="1"/>
                    <a:pt x="968" y="1"/>
                  </a:cubicBezTo>
                  <a:close/>
                </a:path>
              </a:pathLst>
            </a:custGeom>
            <a:solidFill>
              <a:srgbClr val="FAA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94" name="Google Shape;194;p6"/>
          <p:cNvGrpSpPr/>
          <p:nvPr/>
        </p:nvGrpSpPr>
        <p:grpSpPr>
          <a:xfrm rot="682034" flipH="1">
            <a:off x="11333461" y="3525841"/>
            <a:ext cx="1495641" cy="3683731"/>
            <a:chOff x="-268688" y="2397523"/>
            <a:chExt cx="1121713" cy="2762753"/>
          </a:xfrm>
        </p:grpSpPr>
        <p:sp>
          <p:nvSpPr>
            <p:cNvPr id="195" name="Google Shape;195;p6"/>
            <p:cNvSpPr/>
            <p:nvPr/>
          </p:nvSpPr>
          <p:spPr>
            <a:xfrm flipH="1">
              <a:off x="-268688" y="2397523"/>
              <a:ext cx="1121713" cy="2754354"/>
            </a:xfrm>
            <a:custGeom>
              <a:avLst/>
              <a:gdLst/>
              <a:ahLst/>
              <a:cxnLst/>
              <a:rect l="l" t="t" r="r" b="b"/>
              <a:pathLst>
                <a:path w="47235" h="115985" extrusionOk="0">
                  <a:moveTo>
                    <a:pt x="47235" y="1"/>
                  </a:moveTo>
                  <a:cubicBezTo>
                    <a:pt x="45667" y="1168"/>
                    <a:pt x="44199" y="2570"/>
                    <a:pt x="42932" y="4037"/>
                  </a:cubicBezTo>
                  <a:cubicBezTo>
                    <a:pt x="39596" y="7907"/>
                    <a:pt x="36594" y="12210"/>
                    <a:pt x="33825" y="16513"/>
                  </a:cubicBezTo>
                  <a:cubicBezTo>
                    <a:pt x="22317" y="34292"/>
                    <a:pt x="15178" y="54774"/>
                    <a:pt x="12810" y="75822"/>
                  </a:cubicBezTo>
                  <a:lnTo>
                    <a:pt x="9174" y="74554"/>
                  </a:lnTo>
                  <a:cubicBezTo>
                    <a:pt x="8810" y="74422"/>
                    <a:pt x="8423" y="74360"/>
                    <a:pt x="8030" y="74360"/>
                  </a:cubicBezTo>
                  <a:cubicBezTo>
                    <a:pt x="6154" y="74360"/>
                    <a:pt x="4140" y="75770"/>
                    <a:pt x="3837" y="77590"/>
                  </a:cubicBezTo>
                  <a:cubicBezTo>
                    <a:pt x="1635" y="89832"/>
                    <a:pt x="1" y="102574"/>
                    <a:pt x="201" y="115017"/>
                  </a:cubicBezTo>
                  <a:lnTo>
                    <a:pt x="201" y="115984"/>
                  </a:lnTo>
                  <a:lnTo>
                    <a:pt x="47235" y="115984"/>
                  </a:lnTo>
                  <a:lnTo>
                    <a:pt x="4723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6" name="Google Shape;196;p6"/>
            <p:cNvGrpSpPr/>
            <p:nvPr/>
          </p:nvGrpSpPr>
          <p:grpSpPr>
            <a:xfrm flipH="1">
              <a:off x="-4745" y="3710535"/>
              <a:ext cx="533977" cy="1449741"/>
              <a:chOff x="5596273" y="3230446"/>
              <a:chExt cx="887447" cy="2409409"/>
            </a:xfrm>
          </p:grpSpPr>
          <p:sp>
            <p:nvSpPr>
              <p:cNvPr id="197" name="Google Shape;197;p6"/>
              <p:cNvSpPr/>
              <p:nvPr/>
            </p:nvSpPr>
            <p:spPr>
              <a:xfrm rot="509636">
                <a:off x="6061474" y="3324601"/>
                <a:ext cx="253092" cy="2309226"/>
              </a:xfrm>
              <a:custGeom>
                <a:avLst/>
                <a:gdLst/>
                <a:ahLst/>
                <a:cxnLst/>
                <a:rect l="l" t="t" r="r" b="b"/>
                <a:pathLst>
                  <a:path w="10124" h="92372" extrusionOk="0">
                    <a:moveTo>
                      <a:pt x="9664" y="1"/>
                    </a:moveTo>
                    <a:cubicBezTo>
                      <a:pt x="9646" y="1"/>
                      <a:pt x="9627" y="2"/>
                      <a:pt x="9608" y="6"/>
                    </a:cubicBezTo>
                    <a:cubicBezTo>
                      <a:pt x="5605" y="873"/>
                      <a:pt x="2970" y="4209"/>
                      <a:pt x="2102" y="8078"/>
                    </a:cubicBezTo>
                    <a:cubicBezTo>
                      <a:pt x="1502" y="10580"/>
                      <a:pt x="1602" y="13249"/>
                      <a:pt x="1435" y="15817"/>
                    </a:cubicBezTo>
                    <a:cubicBezTo>
                      <a:pt x="1235" y="19286"/>
                      <a:pt x="1002" y="22722"/>
                      <a:pt x="902" y="26191"/>
                    </a:cubicBezTo>
                    <a:cubicBezTo>
                      <a:pt x="301" y="40168"/>
                      <a:pt x="268" y="54078"/>
                      <a:pt x="234" y="68054"/>
                    </a:cubicBezTo>
                    <a:cubicBezTo>
                      <a:pt x="168" y="76060"/>
                      <a:pt x="134" y="84066"/>
                      <a:pt x="1" y="92072"/>
                    </a:cubicBezTo>
                    <a:cubicBezTo>
                      <a:pt x="1" y="92272"/>
                      <a:pt x="159" y="92372"/>
                      <a:pt x="318" y="92372"/>
                    </a:cubicBezTo>
                    <a:cubicBezTo>
                      <a:pt x="476" y="92372"/>
                      <a:pt x="635" y="92272"/>
                      <a:pt x="635" y="92072"/>
                    </a:cubicBezTo>
                    <a:cubicBezTo>
                      <a:pt x="968" y="75526"/>
                      <a:pt x="768" y="58915"/>
                      <a:pt x="1068" y="42369"/>
                    </a:cubicBezTo>
                    <a:cubicBezTo>
                      <a:pt x="1168" y="34063"/>
                      <a:pt x="1469" y="25758"/>
                      <a:pt x="1969" y="17485"/>
                    </a:cubicBezTo>
                    <a:cubicBezTo>
                      <a:pt x="2336" y="11214"/>
                      <a:pt x="1969" y="2341"/>
                      <a:pt x="9808" y="640"/>
                    </a:cubicBezTo>
                    <a:cubicBezTo>
                      <a:pt x="10124" y="545"/>
                      <a:pt x="9991" y="1"/>
                      <a:pt x="966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" name="Google Shape;198;p6"/>
              <p:cNvSpPr/>
              <p:nvPr/>
            </p:nvSpPr>
            <p:spPr>
              <a:xfrm rot="509636">
                <a:off x="5768710" y="3230282"/>
                <a:ext cx="172120" cy="2347675"/>
              </a:xfrm>
              <a:custGeom>
                <a:avLst/>
                <a:gdLst/>
                <a:ahLst/>
                <a:cxnLst/>
                <a:rect l="l" t="t" r="r" b="b"/>
                <a:pathLst>
                  <a:path w="6885" h="93910" extrusionOk="0">
                    <a:moveTo>
                      <a:pt x="6395" y="0"/>
                    </a:moveTo>
                    <a:cubicBezTo>
                      <a:pt x="6345" y="0"/>
                      <a:pt x="6292" y="13"/>
                      <a:pt x="6238" y="42"/>
                    </a:cubicBezTo>
                    <a:cubicBezTo>
                      <a:pt x="2435" y="1643"/>
                      <a:pt x="1235" y="5713"/>
                      <a:pt x="834" y="9549"/>
                    </a:cubicBezTo>
                    <a:cubicBezTo>
                      <a:pt x="234" y="15820"/>
                      <a:pt x="667" y="22258"/>
                      <a:pt x="834" y="28563"/>
                    </a:cubicBezTo>
                    <a:cubicBezTo>
                      <a:pt x="1168" y="42439"/>
                      <a:pt x="1568" y="56282"/>
                      <a:pt x="2302" y="70126"/>
                    </a:cubicBezTo>
                    <a:cubicBezTo>
                      <a:pt x="2736" y="77965"/>
                      <a:pt x="3236" y="85770"/>
                      <a:pt x="3770" y="93609"/>
                    </a:cubicBezTo>
                    <a:cubicBezTo>
                      <a:pt x="3786" y="93809"/>
                      <a:pt x="3953" y="93909"/>
                      <a:pt x="4112" y="93909"/>
                    </a:cubicBezTo>
                    <a:cubicBezTo>
                      <a:pt x="4270" y="93909"/>
                      <a:pt x="4420" y="93809"/>
                      <a:pt x="4403" y="93609"/>
                    </a:cubicBezTo>
                    <a:cubicBezTo>
                      <a:pt x="3169" y="76997"/>
                      <a:pt x="2302" y="60419"/>
                      <a:pt x="1835" y="43773"/>
                    </a:cubicBezTo>
                    <a:cubicBezTo>
                      <a:pt x="1601" y="35634"/>
                      <a:pt x="1401" y="27462"/>
                      <a:pt x="1268" y="19323"/>
                    </a:cubicBezTo>
                    <a:cubicBezTo>
                      <a:pt x="1168" y="13652"/>
                      <a:pt x="0" y="3378"/>
                      <a:pt x="6572" y="609"/>
                    </a:cubicBezTo>
                    <a:cubicBezTo>
                      <a:pt x="6885" y="438"/>
                      <a:pt x="6688" y="0"/>
                      <a:pt x="639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99" name="Google Shape;199;p6"/>
          <p:cNvGrpSpPr/>
          <p:nvPr/>
        </p:nvGrpSpPr>
        <p:grpSpPr>
          <a:xfrm flipH="1">
            <a:off x="11232000" y="5976568"/>
            <a:ext cx="1287600" cy="881433"/>
            <a:chOff x="493900" y="4515250"/>
            <a:chExt cx="965700" cy="661075"/>
          </a:xfrm>
        </p:grpSpPr>
        <p:sp>
          <p:nvSpPr>
            <p:cNvPr id="200" name="Google Shape;200;p6"/>
            <p:cNvSpPr/>
            <p:nvPr/>
          </p:nvSpPr>
          <p:spPr>
            <a:xfrm>
              <a:off x="554775" y="4530300"/>
              <a:ext cx="842275" cy="582625"/>
            </a:xfrm>
            <a:custGeom>
              <a:avLst/>
              <a:gdLst/>
              <a:ahLst/>
              <a:cxnLst/>
              <a:rect l="l" t="t" r="r" b="b"/>
              <a:pathLst>
                <a:path w="33691" h="23305" extrusionOk="0">
                  <a:moveTo>
                    <a:pt x="5266" y="14782"/>
                  </a:moveTo>
                  <a:cubicBezTo>
                    <a:pt x="5220" y="14942"/>
                    <a:pt x="5031" y="15040"/>
                    <a:pt x="4871" y="15040"/>
                  </a:cubicBezTo>
                  <a:cubicBezTo>
                    <a:pt x="4744" y="15040"/>
                    <a:pt x="4637" y="14977"/>
                    <a:pt x="4637" y="14832"/>
                  </a:cubicBezTo>
                  <a:lnTo>
                    <a:pt x="5266" y="14782"/>
                  </a:lnTo>
                  <a:close/>
                  <a:moveTo>
                    <a:pt x="12670" y="1"/>
                  </a:moveTo>
                  <a:cubicBezTo>
                    <a:pt x="12348" y="1"/>
                    <a:pt x="12024" y="50"/>
                    <a:pt x="11709" y="155"/>
                  </a:cubicBezTo>
                  <a:cubicBezTo>
                    <a:pt x="9540" y="922"/>
                    <a:pt x="8940" y="3757"/>
                    <a:pt x="9107" y="6092"/>
                  </a:cubicBezTo>
                  <a:cubicBezTo>
                    <a:pt x="7806" y="5392"/>
                    <a:pt x="6505" y="4625"/>
                    <a:pt x="5204" y="3891"/>
                  </a:cubicBezTo>
                  <a:cubicBezTo>
                    <a:pt x="4737" y="3591"/>
                    <a:pt x="4170" y="3290"/>
                    <a:pt x="3603" y="3257"/>
                  </a:cubicBezTo>
                  <a:cubicBezTo>
                    <a:pt x="3554" y="3254"/>
                    <a:pt x="3505" y="3252"/>
                    <a:pt x="3457" y="3252"/>
                  </a:cubicBezTo>
                  <a:cubicBezTo>
                    <a:pt x="1620" y="3252"/>
                    <a:pt x="707" y="5708"/>
                    <a:pt x="968" y="7594"/>
                  </a:cubicBezTo>
                  <a:cubicBezTo>
                    <a:pt x="1251" y="9748"/>
                    <a:pt x="2281" y="11758"/>
                    <a:pt x="3854" y="13255"/>
                  </a:cubicBezTo>
                  <a:lnTo>
                    <a:pt x="3854" y="13255"/>
                  </a:lnTo>
                  <a:cubicBezTo>
                    <a:pt x="2401" y="13585"/>
                    <a:pt x="1051" y="14493"/>
                    <a:pt x="601" y="15899"/>
                  </a:cubicBezTo>
                  <a:cubicBezTo>
                    <a:pt x="0" y="17601"/>
                    <a:pt x="934" y="19502"/>
                    <a:pt x="2302" y="20736"/>
                  </a:cubicBezTo>
                  <a:cubicBezTo>
                    <a:pt x="5104" y="23171"/>
                    <a:pt x="9140" y="23305"/>
                    <a:pt x="12843" y="23305"/>
                  </a:cubicBezTo>
                  <a:lnTo>
                    <a:pt x="23717" y="23305"/>
                  </a:lnTo>
                  <a:cubicBezTo>
                    <a:pt x="26152" y="23305"/>
                    <a:pt x="28687" y="23271"/>
                    <a:pt x="30689" y="21971"/>
                  </a:cubicBezTo>
                  <a:cubicBezTo>
                    <a:pt x="32623" y="20736"/>
                    <a:pt x="33691" y="18435"/>
                    <a:pt x="33491" y="16166"/>
                  </a:cubicBezTo>
                  <a:cubicBezTo>
                    <a:pt x="33291" y="13965"/>
                    <a:pt x="31756" y="11897"/>
                    <a:pt x="29655" y="11063"/>
                  </a:cubicBezTo>
                  <a:cubicBezTo>
                    <a:pt x="29223" y="10876"/>
                    <a:pt x="28733" y="10787"/>
                    <a:pt x="28245" y="10787"/>
                  </a:cubicBezTo>
                  <a:cubicBezTo>
                    <a:pt x="27504" y="10787"/>
                    <a:pt x="26765" y="10993"/>
                    <a:pt x="26233" y="11379"/>
                  </a:cubicBezTo>
                  <a:lnTo>
                    <a:pt x="26233" y="11379"/>
                  </a:lnTo>
                  <a:cubicBezTo>
                    <a:pt x="26984" y="9034"/>
                    <a:pt x="26249" y="6193"/>
                    <a:pt x="24117" y="4925"/>
                  </a:cubicBezTo>
                  <a:cubicBezTo>
                    <a:pt x="23430" y="4507"/>
                    <a:pt x="22648" y="4317"/>
                    <a:pt x="21861" y="4317"/>
                  </a:cubicBezTo>
                  <a:cubicBezTo>
                    <a:pt x="19629" y="4317"/>
                    <a:pt x="17359" y="5850"/>
                    <a:pt x="17112" y="8094"/>
                  </a:cubicBezTo>
                  <a:cubicBezTo>
                    <a:pt x="17279" y="6159"/>
                    <a:pt x="17313" y="4158"/>
                    <a:pt x="16445" y="2457"/>
                  </a:cubicBezTo>
                  <a:cubicBezTo>
                    <a:pt x="15703" y="1081"/>
                    <a:pt x="14189" y="1"/>
                    <a:pt x="126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6"/>
            <p:cNvSpPr/>
            <p:nvPr/>
          </p:nvSpPr>
          <p:spPr>
            <a:xfrm>
              <a:off x="493900" y="4515250"/>
              <a:ext cx="965700" cy="661075"/>
            </a:xfrm>
            <a:custGeom>
              <a:avLst/>
              <a:gdLst/>
              <a:ahLst/>
              <a:cxnLst/>
              <a:rect l="l" t="t" r="r" b="b"/>
              <a:pathLst>
                <a:path w="38628" h="26443" extrusionOk="0">
                  <a:moveTo>
                    <a:pt x="15050" y="1380"/>
                  </a:moveTo>
                  <a:cubicBezTo>
                    <a:pt x="15304" y="1380"/>
                    <a:pt x="15580" y="1415"/>
                    <a:pt x="15878" y="1491"/>
                  </a:cubicBezTo>
                  <a:cubicBezTo>
                    <a:pt x="19047" y="2258"/>
                    <a:pt x="19047" y="6027"/>
                    <a:pt x="18780" y="8663"/>
                  </a:cubicBezTo>
                  <a:cubicBezTo>
                    <a:pt x="18743" y="9095"/>
                    <a:pt x="19151" y="9348"/>
                    <a:pt x="19544" y="9348"/>
                  </a:cubicBezTo>
                  <a:cubicBezTo>
                    <a:pt x="19847" y="9348"/>
                    <a:pt x="20142" y="9197"/>
                    <a:pt x="20215" y="8863"/>
                  </a:cubicBezTo>
                  <a:cubicBezTo>
                    <a:pt x="20221" y="8827"/>
                    <a:pt x="20228" y="8791"/>
                    <a:pt x="20236" y="8756"/>
                  </a:cubicBezTo>
                  <a:lnTo>
                    <a:pt x="20236" y="8756"/>
                  </a:lnTo>
                  <a:cubicBezTo>
                    <a:pt x="20251" y="8758"/>
                    <a:pt x="20266" y="8760"/>
                    <a:pt x="20281" y="8763"/>
                  </a:cubicBezTo>
                  <a:cubicBezTo>
                    <a:pt x="20288" y="8676"/>
                    <a:pt x="20294" y="8589"/>
                    <a:pt x="20300" y="8501"/>
                  </a:cubicBezTo>
                  <a:lnTo>
                    <a:pt x="20300" y="8501"/>
                  </a:lnTo>
                  <a:cubicBezTo>
                    <a:pt x="20794" y="6796"/>
                    <a:pt x="22484" y="5630"/>
                    <a:pt x="24211" y="5630"/>
                  </a:cubicBezTo>
                  <a:cubicBezTo>
                    <a:pt x="24862" y="5630"/>
                    <a:pt x="25519" y="5796"/>
                    <a:pt x="26119" y="6161"/>
                  </a:cubicBezTo>
                  <a:cubicBezTo>
                    <a:pt x="28120" y="7308"/>
                    <a:pt x="28371" y="9673"/>
                    <a:pt x="27640" y="11615"/>
                  </a:cubicBezTo>
                  <a:lnTo>
                    <a:pt x="27640" y="11615"/>
                  </a:lnTo>
                  <a:cubicBezTo>
                    <a:pt x="27295" y="11979"/>
                    <a:pt x="27044" y="12426"/>
                    <a:pt x="26926" y="12956"/>
                  </a:cubicBezTo>
                  <a:lnTo>
                    <a:pt x="26926" y="12956"/>
                  </a:lnTo>
                  <a:cubicBezTo>
                    <a:pt x="26924" y="12959"/>
                    <a:pt x="26922" y="12962"/>
                    <a:pt x="26919" y="12966"/>
                  </a:cubicBezTo>
                  <a:cubicBezTo>
                    <a:pt x="26921" y="12966"/>
                    <a:pt x="26922" y="12966"/>
                    <a:pt x="26924" y="12967"/>
                  </a:cubicBezTo>
                  <a:lnTo>
                    <a:pt x="26924" y="12967"/>
                  </a:lnTo>
                  <a:cubicBezTo>
                    <a:pt x="26881" y="13166"/>
                    <a:pt x="26856" y="13377"/>
                    <a:pt x="26853" y="13599"/>
                  </a:cubicBezTo>
                  <a:cubicBezTo>
                    <a:pt x="26812" y="14273"/>
                    <a:pt x="27358" y="14659"/>
                    <a:pt x="27910" y="14659"/>
                  </a:cubicBezTo>
                  <a:cubicBezTo>
                    <a:pt x="28260" y="14659"/>
                    <a:pt x="28613" y="14503"/>
                    <a:pt x="28821" y="14166"/>
                  </a:cubicBezTo>
                  <a:cubicBezTo>
                    <a:pt x="29133" y="13647"/>
                    <a:pt x="29370" y="13072"/>
                    <a:pt x="29530" y="12470"/>
                  </a:cubicBezTo>
                  <a:lnTo>
                    <a:pt x="29530" y="12470"/>
                  </a:lnTo>
                  <a:cubicBezTo>
                    <a:pt x="29700" y="12384"/>
                    <a:pt x="29897" y="12345"/>
                    <a:pt x="30112" y="12345"/>
                  </a:cubicBezTo>
                  <a:cubicBezTo>
                    <a:pt x="31521" y="12345"/>
                    <a:pt x="33707" y="14005"/>
                    <a:pt x="34124" y="14700"/>
                  </a:cubicBezTo>
                  <a:cubicBezTo>
                    <a:pt x="35425" y="16735"/>
                    <a:pt x="35025" y="19637"/>
                    <a:pt x="32957" y="21071"/>
                  </a:cubicBezTo>
                  <a:cubicBezTo>
                    <a:pt x="31921" y="21803"/>
                    <a:pt x="30613" y="21965"/>
                    <a:pt x="29311" y="21965"/>
                  </a:cubicBezTo>
                  <a:cubicBezTo>
                    <a:pt x="28475" y="21965"/>
                    <a:pt x="27642" y="21898"/>
                    <a:pt x="26886" y="21872"/>
                  </a:cubicBezTo>
                  <a:cubicBezTo>
                    <a:pt x="24451" y="21772"/>
                    <a:pt x="22049" y="21705"/>
                    <a:pt x="19614" y="21639"/>
                  </a:cubicBezTo>
                  <a:cubicBezTo>
                    <a:pt x="15845" y="21572"/>
                    <a:pt x="11508" y="21905"/>
                    <a:pt x="7939" y="20137"/>
                  </a:cubicBezTo>
                  <a:cubicBezTo>
                    <a:pt x="6938" y="19637"/>
                    <a:pt x="4870" y="18069"/>
                    <a:pt x="6171" y="16968"/>
                  </a:cubicBezTo>
                  <a:cubicBezTo>
                    <a:pt x="6530" y="16664"/>
                    <a:pt x="6994" y="16571"/>
                    <a:pt x="7471" y="16571"/>
                  </a:cubicBezTo>
                  <a:cubicBezTo>
                    <a:pt x="7882" y="16571"/>
                    <a:pt x="8302" y="16640"/>
                    <a:pt x="8673" y="16702"/>
                  </a:cubicBezTo>
                  <a:cubicBezTo>
                    <a:pt x="9730" y="16848"/>
                    <a:pt x="10683" y="17047"/>
                    <a:pt x="11761" y="17047"/>
                  </a:cubicBezTo>
                  <a:cubicBezTo>
                    <a:pt x="11908" y="17047"/>
                    <a:pt x="12057" y="17043"/>
                    <a:pt x="12209" y="17035"/>
                  </a:cubicBezTo>
                  <a:cubicBezTo>
                    <a:pt x="13943" y="16902"/>
                    <a:pt x="14577" y="15067"/>
                    <a:pt x="13543" y="13766"/>
                  </a:cubicBezTo>
                  <a:cubicBezTo>
                    <a:pt x="12134" y="11973"/>
                    <a:pt x="9845" y="11114"/>
                    <a:pt x="7552" y="11114"/>
                  </a:cubicBezTo>
                  <a:cubicBezTo>
                    <a:pt x="6773" y="11114"/>
                    <a:pt x="5992" y="11214"/>
                    <a:pt x="5246" y="11409"/>
                  </a:cubicBezTo>
                  <a:lnTo>
                    <a:pt x="5246" y="11409"/>
                  </a:lnTo>
                  <a:cubicBezTo>
                    <a:pt x="4789" y="10633"/>
                    <a:pt x="4448" y="9788"/>
                    <a:pt x="4270" y="8896"/>
                  </a:cubicBezTo>
                  <a:cubicBezTo>
                    <a:pt x="3937" y="7355"/>
                    <a:pt x="4043" y="4773"/>
                    <a:pt x="6026" y="4773"/>
                  </a:cubicBezTo>
                  <a:cubicBezTo>
                    <a:pt x="6232" y="4773"/>
                    <a:pt x="6457" y="4800"/>
                    <a:pt x="6705" y="4860"/>
                  </a:cubicBezTo>
                  <a:cubicBezTo>
                    <a:pt x="8173" y="5193"/>
                    <a:pt x="9840" y="6594"/>
                    <a:pt x="11108" y="7362"/>
                  </a:cubicBezTo>
                  <a:cubicBezTo>
                    <a:pt x="11218" y="7432"/>
                    <a:pt x="11341" y="7464"/>
                    <a:pt x="11464" y="7464"/>
                  </a:cubicBezTo>
                  <a:cubicBezTo>
                    <a:pt x="11864" y="7464"/>
                    <a:pt x="12268" y="7128"/>
                    <a:pt x="12242" y="6694"/>
                  </a:cubicBezTo>
                  <a:cubicBezTo>
                    <a:pt x="12121" y="4640"/>
                    <a:pt x="12603" y="1380"/>
                    <a:pt x="15050" y="1380"/>
                  </a:cubicBezTo>
                  <a:close/>
                  <a:moveTo>
                    <a:pt x="15125" y="1"/>
                  </a:moveTo>
                  <a:cubicBezTo>
                    <a:pt x="12229" y="1"/>
                    <a:pt x="11044" y="2875"/>
                    <a:pt x="10812" y="5485"/>
                  </a:cubicBezTo>
                  <a:lnTo>
                    <a:pt x="10812" y="5485"/>
                  </a:lnTo>
                  <a:cubicBezTo>
                    <a:pt x="9228" y="4490"/>
                    <a:pt x="7289" y="3282"/>
                    <a:pt x="5664" y="3282"/>
                  </a:cubicBezTo>
                  <a:cubicBezTo>
                    <a:pt x="4523" y="3282"/>
                    <a:pt x="3537" y="3877"/>
                    <a:pt x="2936" y="5560"/>
                  </a:cubicBezTo>
                  <a:cubicBezTo>
                    <a:pt x="2335" y="7328"/>
                    <a:pt x="2669" y="9230"/>
                    <a:pt x="3403" y="10897"/>
                  </a:cubicBezTo>
                  <a:cubicBezTo>
                    <a:pt x="3530" y="11180"/>
                    <a:pt x="3697" y="11520"/>
                    <a:pt x="3897" y="11887"/>
                  </a:cubicBezTo>
                  <a:lnTo>
                    <a:pt x="3897" y="11887"/>
                  </a:lnTo>
                  <a:cubicBezTo>
                    <a:pt x="1760" y="12861"/>
                    <a:pt x="154" y="14740"/>
                    <a:pt x="100" y="17435"/>
                  </a:cubicBezTo>
                  <a:cubicBezTo>
                    <a:pt x="1" y="23735"/>
                    <a:pt x="6854" y="26442"/>
                    <a:pt x="12145" y="26442"/>
                  </a:cubicBezTo>
                  <a:cubicBezTo>
                    <a:pt x="12177" y="26442"/>
                    <a:pt x="12210" y="26442"/>
                    <a:pt x="12242" y="26442"/>
                  </a:cubicBezTo>
                  <a:cubicBezTo>
                    <a:pt x="15378" y="26442"/>
                    <a:pt x="18513" y="26309"/>
                    <a:pt x="21582" y="26275"/>
                  </a:cubicBezTo>
                  <a:cubicBezTo>
                    <a:pt x="21787" y="26273"/>
                    <a:pt x="21994" y="26272"/>
                    <a:pt x="22204" y="26272"/>
                  </a:cubicBezTo>
                  <a:cubicBezTo>
                    <a:pt x="22912" y="26272"/>
                    <a:pt x="23645" y="26282"/>
                    <a:pt x="24386" y="26282"/>
                  </a:cubicBezTo>
                  <a:cubicBezTo>
                    <a:pt x="26637" y="26282"/>
                    <a:pt x="28968" y="26189"/>
                    <a:pt x="30956" y="25441"/>
                  </a:cubicBezTo>
                  <a:cubicBezTo>
                    <a:pt x="35525" y="23740"/>
                    <a:pt x="38628" y="18937"/>
                    <a:pt x="36226" y="14233"/>
                  </a:cubicBezTo>
                  <a:cubicBezTo>
                    <a:pt x="35225" y="12265"/>
                    <a:pt x="33224" y="10564"/>
                    <a:pt x="30956" y="10430"/>
                  </a:cubicBezTo>
                  <a:cubicBezTo>
                    <a:pt x="30896" y="10429"/>
                    <a:pt x="30836" y="10428"/>
                    <a:pt x="30776" y="10428"/>
                  </a:cubicBezTo>
                  <a:cubicBezTo>
                    <a:pt x="30441" y="10428"/>
                    <a:pt x="30107" y="10458"/>
                    <a:pt x="29784" y="10520"/>
                  </a:cubicBezTo>
                  <a:lnTo>
                    <a:pt x="29784" y="10520"/>
                  </a:lnTo>
                  <a:cubicBezTo>
                    <a:pt x="29787" y="8159"/>
                    <a:pt x="28716" y="5782"/>
                    <a:pt x="26519" y="4726"/>
                  </a:cubicBezTo>
                  <a:cubicBezTo>
                    <a:pt x="25815" y="4390"/>
                    <a:pt x="25062" y="4234"/>
                    <a:pt x="24312" y="4234"/>
                  </a:cubicBezTo>
                  <a:cubicBezTo>
                    <a:pt x="22801" y="4234"/>
                    <a:pt x="21305" y="4867"/>
                    <a:pt x="20255" y="5929"/>
                  </a:cubicBezTo>
                  <a:lnTo>
                    <a:pt x="20255" y="5929"/>
                  </a:lnTo>
                  <a:cubicBezTo>
                    <a:pt x="19962" y="3116"/>
                    <a:pt x="18772" y="320"/>
                    <a:pt x="15578" y="23"/>
                  </a:cubicBezTo>
                  <a:cubicBezTo>
                    <a:pt x="15422" y="8"/>
                    <a:pt x="15272" y="1"/>
                    <a:pt x="151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6"/>
            <p:cNvSpPr/>
            <p:nvPr/>
          </p:nvSpPr>
          <p:spPr>
            <a:xfrm>
              <a:off x="534425" y="4855125"/>
              <a:ext cx="357250" cy="214800"/>
            </a:xfrm>
            <a:custGeom>
              <a:avLst/>
              <a:gdLst/>
              <a:ahLst/>
              <a:cxnLst/>
              <a:rect l="l" t="t" r="r" b="b"/>
              <a:pathLst>
                <a:path w="14290" h="8592" extrusionOk="0">
                  <a:moveTo>
                    <a:pt x="7727" y="0"/>
                  </a:moveTo>
                  <a:cubicBezTo>
                    <a:pt x="7692" y="0"/>
                    <a:pt x="7656" y="3"/>
                    <a:pt x="7620" y="7"/>
                  </a:cubicBezTo>
                  <a:cubicBezTo>
                    <a:pt x="6556" y="135"/>
                    <a:pt x="6796" y="1662"/>
                    <a:pt x="7195" y="2932"/>
                  </a:cubicBezTo>
                  <a:lnTo>
                    <a:pt x="7195" y="2932"/>
                  </a:lnTo>
                  <a:cubicBezTo>
                    <a:pt x="6191" y="1852"/>
                    <a:pt x="4765" y="571"/>
                    <a:pt x="3671" y="571"/>
                  </a:cubicBezTo>
                  <a:cubicBezTo>
                    <a:pt x="3395" y="571"/>
                    <a:pt x="3139" y="653"/>
                    <a:pt x="2917" y="841"/>
                  </a:cubicBezTo>
                  <a:cubicBezTo>
                    <a:pt x="1763" y="1754"/>
                    <a:pt x="3287" y="3940"/>
                    <a:pt x="4222" y="5247"/>
                  </a:cubicBezTo>
                  <a:lnTo>
                    <a:pt x="4222" y="5247"/>
                  </a:lnTo>
                  <a:cubicBezTo>
                    <a:pt x="3464" y="4930"/>
                    <a:pt x="2494" y="4589"/>
                    <a:pt x="1706" y="4589"/>
                  </a:cubicBezTo>
                  <a:cubicBezTo>
                    <a:pt x="1008" y="4589"/>
                    <a:pt x="453" y="4857"/>
                    <a:pt x="315" y="5645"/>
                  </a:cubicBezTo>
                  <a:cubicBezTo>
                    <a:pt x="1" y="7563"/>
                    <a:pt x="2680" y="8592"/>
                    <a:pt x="4218" y="8592"/>
                  </a:cubicBezTo>
                  <a:cubicBezTo>
                    <a:pt x="4311" y="8592"/>
                    <a:pt x="4401" y="8588"/>
                    <a:pt x="4485" y="8580"/>
                  </a:cubicBezTo>
                  <a:cubicBezTo>
                    <a:pt x="4585" y="8580"/>
                    <a:pt x="4652" y="8547"/>
                    <a:pt x="4618" y="8480"/>
                  </a:cubicBezTo>
                  <a:cubicBezTo>
                    <a:pt x="4618" y="8247"/>
                    <a:pt x="4585" y="8080"/>
                    <a:pt x="4585" y="7880"/>
                  </a:cubicBezTo>
                  <a:cubicBezTo>
                    <a:pt x="4607" y="7728"/>
                    <a:pt x="4558" y="7675"/>
                    <a:pt x="4521" y="7675"/>
                  </a:cubicBezTo>
                  <a:cubicBezTo>
                    <a:pt x="4501" y="7675"/>
                    <a:pt x="4485" y="7690"/>
                    <a:pt x="4485" y="7713"/>
                  </a:cubicBezTo>
                  <a:cubicBezTo>
                    <a:pt x="4457" y="7878"/>
                    <a:pt x="4115" y="7967"/>
                    <a:pt x="3667" y="7967"/>
                  </a:cubicBezTo>
                  <a:cubicBezTo>
                    <a:pt x="2486" y="7967"/>
                    <a:pt x="573" y="7345"/>
                    <a:pt x="1783" y="5845"/>
                  </a:cubicBezTo>
                  <a:cubicBezTo>
                    <a:pt x="1917" y="5375"/>
                    <a:pt x="2156" y="5146"/>
                    <a:pt x="2470" y="5146"/>
                  </a:cubicBezTo>
                  <a:cubicBezTo>
                    <a:pt x="2624" y="5146"/>
                    <a:pt x="2797" y="5201"/>
                    <a:pt x="2984" y="5311"/>
                  </a:cubicBezTo>
                  <a:cubicBezTo>
                    <a:pt x="3581" y="5468"/>
                    <a:pt x="4178" y="5685"/>
                    <a:pt x="4720" y="5961"/>
                  </a:cubicBezTo>
                  <a:lnTo>
                    <a:pt x="4720" y="5961"/>
                  </a:lnTo>
                  <a:cubicBezTo>
                    <a:pt x="4731" y="5978"/>
                    <a:pt x="4742" y="5995"/>
                    <a:pt x="4752" y="6012"/>
                  </a:cubicBezTo>
                  <a:lnTo>
                    <a:pt x="4775" y="5989"/>
                  </a:lnTo>
                  <a:lnTo>
                    <a:pt x="4775" y="5989"/>
                  </a:lnTo>
                  <a:cubicBezTo>
                    <a:pt x="4789" y="5996"/>
                    <a:pt x="4804" y="6004"/>
                    <a:pt x="4818" y="6012"/>
                  </a:cubicBezTo>
                  <a:cubicBezTo>
                    <a:pt x="4868" y="6036"/>
                    <a:pt x="4917" y="6047"/>
                    <a:pt x="4964" y="6047"/>
                  </a:cubicBezTo>
                  <a:cubicBezTo>
                    <a:pt x="5169" y="6047"/>
                    <a:pt x="5321" y="5835"/>
                    <a:pt x="5185" y="5645"/>
                  </a:cubicBezTo>
                  <a:cubicBezTo>
                    <a:pt x="4685" y="4744"/>
                    <a:pt x="2283" y="1875"/>
                    <a:pt x="4318" y="1408"/>
                  </a:cubicBezTo>
                  <a:cubicBezTo>
                    <a:pt x="4349" y="1401"/>
                    <a:pt x="4382" y="1398"/>
                    <a:pt x="4416" y="1398"/>
                  </a:cubicBezTo>
                  <a:cubicBezTo>
                    <a:pt x="5311" y="1398"/>
                    <a:pt x="7230" y="3766"/>
                    <a:pt x="7808" y="4517"/>
                  </a:cubicBezTo>
                  <a:lnTo>
                    <a:pt x="7808" y="4517"/>
                  </a:lnTo>
                  <a:cubicBezTo>
                    <a:pt x="7812" y="4527"/>
                    <a:pt x="7817" y="4536"/>
                    <a:pt x="7821" y="4544"/>
                  </a:cubicBezTo>
                  <a:cubicBezTo>
                    <a:pt x="7822" y="4543"/>
                    <a:pt x="7824" y="4541"/>
                    <a:pt x="7825" y="4540"/>
                  </a:cubicBezTo>
                  <a:lnTo>
                    <a:pt x="7825" y="4540"/>
                  </a:lnTo>
                  <a:cubicBezTo>
                    <a:pt x="7835" y="4553"/>
                    <a:pt x="7845" y="4565"/>
                    <a:pt x="7854" y="4577"/>
                  </a:cubicBezTo>
                  <a:cubicBezTo>
                    <a:pt x="7915" y="4647"/>
                    <a:pt x="7982" y="4675"/>
                    <a:pt x="8047" y="4675"/>
                  </a:cubicBezTo>
                  <a:cubicBezTo>
                    <a:pt x="8231" y="4675"/>
                    <a:pt x="8395" y="4441"/>
                    <a:pt x="8321" y="4244"/>
                  </a:cubicBezTo>
                  <a:cubicBezTo>
                    <a:pt x="7987" y="3643"/>
                    <a:pt x="7787" y="2976"/>
                    <a:pt x="7620" y="2242"/>
                  </a:cubicBezTo>
                  <a:cubicBezTo>
                    <a:pt x="7932" y="1737"/>
                    <a:pt x="8175" y="1480"/>
                    <a:pt x="8363" y="1480"/>
                  </a:cubicBezTo>
                  <a:cubicBezTo>
                    <a:pt x="8498" y="1480"/>
                    <a:pt x="8604" y="1611"/>
                    <a:pt x="8688" y="1875"/>
                  </a:cubicBezTo>
                  <a:cubicBezTo>
                    <a:pt x="9144" y="2092"/>
                    <a:pt x="9445" y="3172"/>
                    <a:pt x="9652" y="4022"/>
                  </a:cubicBezTo>
                  <a:lnTo>
                    <a:pt x="9652" y="4022"/>
                  </a:lnTo>
                  <a:cubicBezTo>
                    <a:pt x="9686" y="4269"/>
                    <a:pt x="9753" y="4543"/>
                    <a:pt x="9855" y="4844"/>
                  </a:cubicBezTo>
                  <a:cubicBezTo>
                    <a:pt x="9908" y="4976"/>
                    <a:pt x="10019" y="5035"/>
                    <a:pt x="10129" y="5035"/>
                  </a:cubicBezTo>
                  <a:cubicBezTo>
                    <a:pt x="10296" y="5035"/>
                    <a:pt x="10463" y="4899"/>
                    <a:pt x="10422" y="4677"/>
                  </a:cubicBezTo>
                  <a:cubicBezTo>
                    <a:pt x="10715" y="3575"/>
                    <a:pt x="11083" y="3034"/>
                    <a:pt x="11507" y="3034"/>
                  </a:cubicBezTo>
                  <a:cubicBezTo>
                    <a:pt x="11712" y="3034"/>
                    <a:pt x="11929" y="3160"/>
                    <a:pt x="12157" y="3410"/>
                  </a:cubicBezTo>
                  <a:cubicBezTo>
                    <a:pt x="13325" y="4177"/>
                    <a:pt x="13158" y="5311"/>
                    <a:pt x="11623" y="6879"/>
                  </a:cubicBezTo>
                  <a:cubicBezTo>
                    <a:pt x="11290" y="6879"/>
                    <a:pt x="11156" y="7479"/>
                    <a:pt x="11523" y="7513"/>
                  </a:cubicBezTo>
                  <a:cubicBezTo>
                    <a:pt x="11655" y="7532"/>
                    <a:pt x="11781" y="7541"/>
                    <a:pt x="11901" y="7541"/>
                  </a:cubicBezTo>
                  <a:cubicBezTo>
                    <a:pt x="13880" y="7541"/>
                    <a:pt x="14290" y="5059"/>
                    <a:pt x="13158" y="3643"/>
                  </a:cubicBezTo>
                  <a:cubicBezTo>
                    <a:pt x="12442" y="2756"/>
                    <a:pt x="11541" y="2292"/>
                    <a:pt x="10829" y="2292"/>
                  </a:cubicBezTo>
                  <a:cubicBezTo>
                    <a:pt x="10397" y="2292"/>
                    <a:pt x="10034" y="2462"/>
                    <a:pt x="9822" y="2812"/>
                  </a:cubicBezTo>
                  <a:lnTo>
                    <a:pt x="9822" y="2812"/>
                  </a:lnTo>
                  <a:cubicBezTo>
                    <a:pt x="9335" y="1486"/>
                    <a:pt x="8607" y="0"/>
                    <a:pt x="77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6"/>
            <p:cNvSpPr/>
            <p:nvPr/>
          </p:nvSpPr>
          <p:spPr>
            <a:xfrm>
              <a:off x="862475" y="4695400"/>
              <a:ext cx="197950" cy="107700"/>
            </a:xfrm>
            <a:custGeom>
              <a:avLst/>
              <a:gdLst/>
              <a:ahLst/>
              <a:cxnLst/>
              <a:rect l="l" t="t" r="r" b="b"/>
              <a:pathLst>
                <a:path w="7918" h="4308" extrusionOk="0">
                  <a:moveTo>
                    <a:pt x="1590" y="1"/>
                  </a:moveTo>
                  <a:cubicBezTo>
                    <a:pt x="1495" y="1"/>
                    <a:pt x="1399" y="18"/>
                    <a:pt x="1302" y="56"/>
                  </a:cubicBezTo>
                  <a:cubicBezTo>
                    <a:pt x="1" y="623"/>
                    <a:pt x="968" y="2624"/>
                    <a:pt x="1435" y="3358"/>
                  </a:cubicBezTo>
                  <a:cubicBezTo>
                    <a:pt x="1451" y="3404"/>
                    <a:pt x="1502" y="3429"/>
                    <a:pt x="1553" y="3429"/>
                  </a:cubicBezTo>
                  <a:cubicBezTo>
                    <a:pt x="1611" y="3429"/>
                    <a:pt x="1669" y="3396"/>
                    <a:pt x="1669" y="3325"/>
                  </a:cubicBezTo>
                  <a:cubicBezTo>
                    <a:pt x="1802" y="2991"/>
                    <a:pt x="1869" y="2657"/>
                    <a:pt x="1969" y="2290"/>
                  </a:cubicBezTo>
                  <a:lnTo>
                    <a:pt x="1969" y="2290"/>
                  </a:lnTo>
                  <a:cubicBezTo>
                    <a:pt x="1937" y="2354"/>
                    <a:pt x="1726" y="2896"/>
                    <a:pt x="1619" y="2896"/>
                  </a:cubicBezTo>
                  <a:cubicBezTo>
                    <a:pt x="1613" y="2896"/>
                    <a:pt x="1607" y="2894"/>
                    <a:pt x="1602" y="2891"/>
                  </a:cubicBezTo>
                  <a:cubicBezTo>
                    <a:pt x="1435" y="2858"/>
                    <a:pt x="1035" y="1490"/>
                    <a:pt x="1135" y="1323"/>
                  </a:cubicBezTo>
                  <a:cubicBezTo>
                    <a:pt x="1469" y="1123"/>
                    <a:pt x="1769" y="956"/>
                    <a:pt x="2102" y="723"/>
                  </a:cubicBezTo>
                  <a:cubicBezTo>
                    <a:pt x="2336" y="990"/>
                    <a:pt x="2536" y="1223"/>
                    <a:pt x="2703" y="1523"/>
                  </a:cubicBezTo>
                  <a:cubicBezTo>
                    <a:pt x="2908" y="1805"/>
                    <a:pt x="3034" y="2126"/>
                    <a:pt x="3127" y="2472"/>
                  </a:cubicBezTo>
                  <a:lnTo>
                    <a:pt x="3127" y="2472"/>
                  </a:lnTo>
                  <a:cubicBezTo>
                    <a:pt x="3132" y="2576"/>
                    <a:pt x="3146" y="2682"/>
                    <a:pt x="3170" y="2791"/>
                  </a:cubicBezTo>
                  <a:cubicBezTo>
                    <a:pt x="3180" y="2786"/>
                    <a:pt x="3190" y="2781"/>
                    <a:pt x="3200" y="2777"/>
                  </a:cubicBezTo>
                  <a:lnTo>
                    <a:pt x="3200" y="2777"/>
                  </a:lnTo>
                  <a:cubicBezTo>
                    <a:pt x="3201" y="2781"/>
                    <a:pt x="3202" y="2786"/>
                    <a:pt x="3203" y="2791"/>
                  </a:cubicBezTo>
                  <a:cubicBezTo>
                    <a:pt x="3244" y="2886"/>
                    <a:pt x="3335" y="2931"/>
                    <a:pt x="3423" y="2931"/>
                  </a:cubicBezTo>
                  <a:cubicBezTo>
                    <a:pt x="3552" y="2931"/>
                    <a:pt x="3676" y="2835"/>
                    <a:pt x="3637" y="2657"/>
                  </a:cubicBezTo>
                  <a:cubicBezTo>
                    <a:pt x="3937" y="2190"/>
                    <a:pt x="4171" y="1790"/>
                    <a:pt x="4471" y="1323"/>
                  </a:cubicBezTo>
                  <a:cubicBezTo>
                    <a:pt x="4602" y="1297"/>
                    <a:pt x="4726" y="1284"/>
                    <a:pt x="4844" y="1284"/>
                  </a:cubicBezTo>
                  <a:cubicBezTo>
                    <a:pt x="5180" y="1284"/>
                    <a:pt x="5476" y="1384"/>
                    <a:pt x="5772" y="1557"/>
                  </a:cubicBezTo>
                  <a:cubicBezTo>
                    <a:pt x="6039" y="1723"/>
                    <a:pt x="6772" y="2224"/>
                    <a:pt x="6806" y="2557"/>
                  </a:cubicBezTo>
                  <a:cubicBezTo>
                    <a:pt x="6672" y="2991"/>
                    <a:pt x="6606" y="3458"/>
                    <a:pt x="6472" y="3858"/>
                  </a:cubicBezTo>
                  <a:cubicBezTo>
                    <a:pt x="6305" y="3892"/>
                    <a:pt x="6139" y="3892"/>
                    <a:pt x="5972" y="3958"/>
                  </a:cubicBezTo>
                  <a:cubicBezTo>
                    <a:pt x="5672" y="3992"/>
                    <a:pt x="5371" y="3992"/>
                    <a:pt x="5105" y="3992"/>
                  </a:cubicBezTo>
                  <a:cubicBezTo>
                    <a:pt x="4971" y="3992"/>
                    <a:pt x="4971" y="4158"/>
                    <a:pt x="5038" y="4192"/>
                  </a:cubicBezTo>
                  <a:cubicBezTo>
                    <a:pt x="5320" y="4271"/>
                    <a:pt x="5587" y="4308"/>
                    <a:pt x="5831" y="4308"/>
                  </a:cubicBezTo>
                  <a:cubicBezTo>
                    <a:pt x="7236" y="4308"/>
                    <a:pt x="7917" y="3102"/>
                    <a:pt x="6639" y="1823"/>
                  </a:cubicBezTo>
                  <a:cubicBezTo>
                    <a:pt x="6137" y="1321"/>
                    <a:pt x="5446" y="857"/>
                    <a:pt x="4722" y="857"/>
                  </a:cubicBezTo>
                  <a:cubicBezTo>
                    <a:pt x="4485" y="857"/>
                    <a:pt x="4243" y="907"/>
                    <a:pt x="4004" y="1023"/>
                  </a:cubicBezTo>
                  <a:cubicBezTo>
                    <a:pt x="3649" y="1192"/>
                    <a:pt x="3396" y="1447"/>
                    <a:pt x="3256" y="1757"/>
                  </a:cubicBezTo>
                  <a:lnTo>
                    <a:pt x="3256" y="1757"/>
                  </a:lnTo>
                  <a:cubicBezTo>
                    <a:pt x="2884" y="945"/>
                    <a:pt x="2286" y="1"/>
                    <a:pt x="15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6"/>
            <p:cNvSpPr/>
            <p:nvPr/>
          </p:nvSpPr>
          <p:spPr>
            <a:xfrm>
              <a:off x="667350" y="4668325"/>
              <a:ext cx="149300" cy="96450"/>
            </a:xfrm>
            <a:custGeom>
              <a:avLst/>
              <a:gdLst/>
              <a:ahLst/>
              <a:cxnLst/>
              <a:rect l="l" t="t" r="r" b="b"/>
              <a:pathLst>
                <a:path w="5972" h="3858" extrusionOk="0">
                  <a:moveTo>
                    <a:pt x="1570" y="0"/>
                  </a:moveTo>
                  <a:cubicBezTo>
                    <a:pt x="1337" y="0"/>
                    <a:pt x="1121" y="41"/>
                    <a:pt x="934" y="138"/>
                  </a:cubicBezTo>
                  <a:cubicBezTo>
                    <a:pt x="0" y="605"/>
                    <a:pt x="634" y="1772"/>
                    <a:pt x="1135" y="2306"/>
                  </a:cubicBezTo>
                  <a:cubicBezTo>
                    <a:pt x="1703" y="2973"/>
                    <a:pt x="2509" y="3348"/>
                    <a:pt x="3323" y="3348"/>
                  </a:cubicBezTo>
                  <a:cubicBezTo>
                    <a:pt x="3608" y="3348"/>
                    <a:pt x="3893" y="3302"/>
                    <a:pt x="4170" y="3207"/>
                  </a:cubicBezTo>
                  <a:cubicBezTo>
                    <a:pt x="4303" y="3140"/>
                    <a:pt x="4270" y="2973"/>
                    <a:pt x="4137" y="2973"/>
                  </a:cubicBezTo>
                  <a:cubicBezTo>
                    <a:pt x="3403" y="2973"/>
                    <a:pt x="2636" y="2873"/>
                    <a:pt x="2002" y="2439"/>
                  </a:cubicBezTo>
                  <a:cubicBezTo>
                    <a:pt x="1702" y="2239"/>
                    <a:pt x="1335" y="1939"/>
                    <a:pt x="1168" y="1606"/>
                  </a:cubicBezTo>
                  <a:cubicBezTo>
                    <a:pt x="831" y="962"/>
                    <a:pt x="1057" y="459"/>
                    <a:pt x="1665" y="459"/>
                  </a:cubicBezTo>
                  <a:cubicBezTo>
                    <a:pt x="1718" y="459"/>
                    <a:pt x="1775" y="463"/>
                    <a:pt x="1835" y="471"/>
                  </a:cubicBezTo>
                  <a:cubicBezTo>
                    <a:pt x="3603" y="738"/>
                    <a:pt x="5504" y="1872"/>
                    <a:pt x="5504" y="3807"/>
                  </a:cubicBezTo>
                  <a:cubicBezTo>
                    <a:pt x="5504" y="3840"/>
                    <a:pt x="5521" y="3857"/>
                    <a:pt x="5542" y="3857"/>
                  </a:cubicBezTo>
                  <a:cubicBezTo>
                    <a:pt x="5563" y="3857"/>
                    <a:pt x="5588" y="3840"/>
                    <a:pt x="5604" y="3807"/>
                  </a:cubicBezTo>
                  <a:cubicBezTo>
                    <a:pt x="5971" y="2640"/>
                    <a:pt x="5171" y="1572"/>
                    <a:pt x="4237" y="972"/>
                  </a:cubicBezTo>
                  <a:cubicBezTo>
                    <a:pt x="3602" y="601"/>
                    <a:pt x="2463" y="0"/>
                    <a:pt x="15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6"/>
            <p:cNvSpPr/>
            <p:nvPr/>
          </p:nvSpPr>
          <p:spPr>
            <a:xfrm>
              <a:off x="1096425" y="4706400"/>
              <a:ext cx="94650" cy="106325"/>
            </a:xfrm>
            <a:custGeom>
              <a:avLst/>
              <a:gdLst/>
              <a:ahLst/>
              <a:cxnLst/>
              <a:rect l="l" t="t" r="r" b="b"/>
              <a:pathLst>
                <a:path w="3786" h="4253" extrusionOk="0">
                  <a:moveTo>
                    <a:pt x="1697" y="1"/>
                  </a:moveTo>
                  <a:cubicBezTo>
                    <a:pt x="1253" y="1"/>
                    <a:pt x="815" y="156"/>
                    <a:pt x="550" y="516"/>
                  </a:cubicBezTo>
                  <a:cubicBezTo>
                    <a:pt x="317" y="883"/>
                    <a:pt x="283" y="1350"/>
                    <a:pt x="317" y="1784"/>
                  </a:cubicBezTo>
                  <a:cubicBezTo>
                    <a:pt x="350" y="2418"/>
                    <a:pt x="417" y="2885"/>
                    <a:pt x="83" y="3452"/>
                  </a:cubicBezTo>
                  <a:cubicBezTo>
                    <a:pt x="1" y="3534"/>
                    <a:pt x="54" y="3594"/>
                    <a:pt x="112" y="3594"/>
                  </a:cubicBezTo>
                  <a:cubicBezTo>
                    <a:pt x="125" y="3594"/>
                    <a:pt x="138" y="3591"/>
                    <a:pt x="150" y="3585"/>
                  </a:cubicBezTo>
                  <a:cubicBezTo>
                    <a:pt x="1384" y="3285"/>
                    <a:pt x="183" y="1217"/>
                    <a:pt x="1117" y="583"/>
                  </a:cubicBezTo>
                  <a:cubicBezTo>
                    <a:pt x="1287" y="461"/>
                    <a:pt x="1473" y="409"/>
                    <a:pt x="1660" y="409"/>
                  </a:cubicBezTo>
                  <a:cubicBezTo>
                    <a:pt x="2242" y="409"/>
                    <a:pt x="2834" y="920"/>
                    <a:pt x="2985" y="1450"/>
                  </a:cubicBezTo>
                  <a:cubicBezTo>
                    <a:pt x="3119" y="1917"/>
                    <a:pt x="3052" y="2384"/>
                    <a:pt x="2985" y="2851"/>
                  </a:cubicBezTo>
                  <a:cubicBezTo>
                    <a:pt x="2956" y="2940"/>
                    <a:pt x="2742" y="3973"/>
                    <a:pt x="2462" y="3973"/>
                  </a:cubicBezTo>
                  <a:cubicBezTo>
                    <a:pt x="2426" y="3973"/>
                    <a:pt x="2389" y="3956"/>
                    <a:pt x="2351" y="3919"/>
                  </a:cubicBezTo>
                  <a:cubicBezTo>
                    <a:pt x="2333" y="3900"/>
                    <a:pt x="2311" y="3892"/>
                    <a:pt x="2291" y="3892"/>
                  </a:cubicBezTo>
                  <a:cubicBezTo>
                    <a:pt x="2239" y="3892"/>
                    <a:pt x="2194" y="3947"/>
                    <a:pt x="2218" y="4019"/>
                  </a:cubicBezTo>
                  <a:cubicBezTo>
                    <a:pt x="2334" y="4185"/>
                    <a:pt x="2454" y="4253"/>
                    <a:pt x="2573" y="4253"/>
                  </a:cubicBezTo>
                  <a:cubicBezTo>
                    <a:pt x="3003" y="4253"/>
                    <a:pt x="3414" y="3372"/>
                    <a:pt x="3519" y="3085"/>
                  </a:cubicBezTo>
                  <a:cubicBezTo>
                    <a:pt x="3786" y="2084"/>
                    <a:pt x="3652" y="783"/>
                    <a:pt x="2652" y="249"/>
                  </a:cubicBezTo>
                  <a:cubicBezTo>
                    <a:pt x="2378" y="91"/>
                    <a:pt x="2035" y="1"/>
                    <a:pt x="16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6"/>
            <p:cNvSpPr/>
            <p:nvPr/>
          </p:nvSpPr>
          <p:spPr>
            <a:xfrm>
              <a:off x="891675" y="5040075"/>
              <a:ext cx="79250" cy="68675"/>
            </a:xfrm>
            <a:custGeom>
              <a:avLst/>
              <a:gdLst/>
              <a:ahLst/>
              <a:cxnLst/>
              <a:rect l="l" t="t" r="r" b="b"/>
              <a:pathLst>
                <a:path w="3170" h="2747" extrusionOk="0">
                  <a:moveTo>
                    <a:pt x="1777" y="1"/>
                  </a:moveTo>
                  <a:cubicBezTo>
                    <a:pt x="1297" y="1"/>
                    <a:pt x="821" y="229"/>
                    <a:pt x="534" y="612"/>
                  </a:cubicBezTo>
                  <a:cubicBezTo>
                    <a:pt x="134" y="1179"/>
                    <a:pt x="0" y="2346"/>
                    <a:pt x="701" y="2713"/>
                  </a:cubicBezTo>
                  <a:lnTo>
                    <a:pt x="701" y="2713"/>
                  </a:lnTo>
                  <a:cubicBezTo>
                    <a:pt x="692" y="2323"/>
                    <a:pt x="537" y="1900"/>
                    <a:pt x="634" y="1446"/>
                  </a:cubicBezTo>
                  <a:cubicBezTo>
                    <a:pt x="701" y="1012"/>
                    <a:pt x="1035" y="612"/>
                    <a:pt x="1502" y="545"/>
                  </a:cubicBezTo>
                  <a:cubicBezTo>
                    <a:pt x="1583" y="527"/>
                    <a:pt x="1663" y="517"/>
                    <a:pt x="1740" y="517"/>
                  </a:cubicBezTo>
                  <a:cubicBezTo>
                    <a:pt x="2076" y="517"/>
                    <a:pt x="2360" y="693"/>
                    <a:pt x="2469" y="1046"/>
                  </a:cubicBezTo>
                  <a:cubicBezTo>
                    <a:pt x="2502" y="1213"/>
                    <a:pt x="2502" y="1413"/>
                    <a:pt x="2469" y="1580"/>
                  </a:cubicBezTo>
                  <a:cubicBezTo>
                    <a:pt x="2402" y="1680"/>
                    <a:pt x="2335" y="1746"/>
                    <a:pt x="2302" y="1846"/>
                  </a:cubicBezTo>
                  <a:lnTo>
                    <a:pt x="2300" y="1848"/>
                  </a:lnTo>
                  <a:lnTo>
                    <a:pt x="2300" y="1848"/>
                  </a:lnTo>
                  <a:cubicBezTo>
                    <a:pt x="2277" y="1825"/>
                    <a:pt x="2246" y="1813"/>
                    <a:pt x="2215" y="1813"/>
                  </a:cubicBezTo>
                  <a:cubicBezTo>
                    <a:pt x="2160" y="1813"/>
                    <a:pt x="2102" y="1846"/>
                    <a:pt x="2069" y="1913"/>
                  </a:cubicBezTo>
                  <a:cubicBezTo>
                    <a:pt x="2035" y="2080"/>
                    <a:pt x="2169" y="2213"/>
                    <a:pt x="2335" y="2247"/>
                  </a:cubicBezTo>
                  <a:cubicBezTo>
                    <a:pt x="2353" y="2249"/>
                    <a:pt x="2369" y="2249"/>
                    <a:pt x="2386" y="2249"/>
                  </a:cubicBezTo>
                  <a:cubicBezTo>
                    <a:pt x="2658" y="2249"/>
                    <a:pt x="2840" y="1998"/>
                    <a:pt x="2903" y="1746"/>
                  </a:cubicBezTo>
                  <a:cubicBezTo>
                    <a:pt x="3169" y="1179"/>
                    <a:pt x="2903" y="412"/>
                    <a:pt x="2335" y="112"/>
                  </a:cubicBezTo>
                  <a:cubicBezTo>
                    <a:pt x="2156" y="36"/>
                    <a:pt x="1967" y="1"/>
                    <a:pt x="1777" y="1"/>
                  </a:cubicBezTo>
                  <a:close/>
                  <a:moveTo>
                    <a:pt x="701" y="2713"/>
                  </a:moveTo>
                  <a:cubicBezTo>
                    <a:pt x="701" y="2714"/>
                    <a:pt x="701" y="2714"/>
                    <a:pt x="701" y="2714"/>
                  </a:cubicBezTo>
                  <a:lnTo>
                    <a:pt x="701" y="2714"/>
                  </a:lnTo>
                  <a:cubicBezTo>
                    <a:pt x="701" y="2714"/>
                    <a:pt x="701" y="2714"/>
                    <a:pt x="701" y="2714"/>
                  </a:cubicBezTo>
                  <a:cubicBezTo>
                    <a:pt x="701" y="2714"/>
                    <a:pt x="701" y="2714"/>
                    <a:pt x="701" y="2713"/>
                  </a:cubicBezTo>
                  <a:close/>
                  <a:moveTo>
                    <a:pt x="701" y="2714"/>
                  </a:moveTo>
                  <a:cubicBezTo>
                    <a:pt x="668" y="2747"/>
                    <a:pt x="701" y="2747"/>
                    <a:pt x="701" y="2747"/>
                  </a:cubicBezTo>
                  <a:cubicBezTo>
                    <a:pt x="701" y="2736"/>
                    <a:pt x="701" y="2725"/>
                    <a:pt x="701" y="27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6"/>
            <p:cNvSpPr/>
            <p:nvPr/>
          </p:nvSpPr>
          <p:spPr>
            <a:xfrm>
              <a:off x="598975" y="4746375"/>
              <a:ext cx="65175" cy="83175"/>
            </a:xfrm>
            <a:custGeom>
              <a:avLst/>
              <a:gdLst/>
              <a:ahLst/>
              <a:cxnLst/>
              <a:rect l="l" t="t" r="r" b="b"/>
              <a:pathLst>
                <a:path w="2607" h="3327" extrusionOk="0">
                  <a:moveTo>
                    <a:pt x="1634" y="0"/>
                  </a:moveTo>
                  <a:cubicBezTo>
                    <a:pt x="1283" y="0"/>
                    <a:pt x="923" y="167"/>
                    <a:pt x="701" y="485"/>
                  </a:cubicBezTo>
                  <a:cubicBezTo>
                    <a:pt x="0" y="1586"/>
                    <a:pt x="901" y="2787"/>
                    <a:pt x="1835" y="3320"/>
                  </a:cubicBezTo>
                  <a:cubicBezTo>
                    <a:pt x="1844" y="3325"/>
                    <a:pt x="1854" y="3327"/>
                    <a:pt x="1864" y="3327"/>
                  </a:cubicBezTo>
                  <a:cubicBezTo>
                    <a:pt x="1926" y="3327"/>
                    <a:pt x="1997" y="3245"/>
                    <a:pt x="1968" y="3187"/>
                  </a:cubicBezTo>
                  <a:cubicBezTo>
                    <a:pt x="1501" y="2653"/>
                    <a:pt x="901" y="2086"/>
                    <a:pt x="901" y="1319"/>
                  </a:cubicBezTo>
                  <a:cubicBezTo>
                    <a:pt x="901" y="813"/>
                    <a:pt x="1408" y="260"/>
                    <a:pt x="1887" y="260"/>
                  </a:cubicBezTo>
                  <a:cubicBezTo>
                    <a:pt x="2103" y="260"/>
                    <a:pt x="2313" y="372"/>
                    <a:pt x="2469" y="652"/>
                  </a:cubicBezTo>
                  <a:cubicBezTo>
                    <a:pt x="2469" y="710"/>
                    <a:pt x="2501" y="737"/>
                    <a:pt x="2531" y="737"/>
                  </a:cubicBezTo>
                  <a:cubicBezTo>
                    <a:pt x="2570" y="737"/>
                    <a:pt x="2606" y="693"/>
                    <a:pt x="2569" y="618"/>
                  </a:cubicBezTo>
                  <a:cubicBezTo>
                    <a:pt x="2394" y="200"/>
                    <a:pt x="2019" y="0"/>
                    <a:pt x="16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6"/>
            <p:cNvSpPr/>
            <p:nvPr/>
          </p:nvSpPr>
          <p:spPr>
            <a:xfrm>
              <a:off x="1284450" y="4835075"/>
              <a:ext cx="52575" cy="115450"/>
            </a:xfrm>
            <a:custGeom>
              <a:avLst/>
              <a:gdLst/>
              <a:ahLst/>
              <a:cxnLst/>
              <a:rect l="l" t="t" r="r" b="b"/>
              <a:pathLst>
                <a:path w="2103" h="4618" extrusionOk="0">
                  <a:moveTo>
                    <a:pt x="679" y="1"/>
                  </a:moveTo>
                  <a:cubicBezTo>
                    <a:pt x="174" y="1"/>
                    <a:pt x="1" y="729"/>
                    <a:pt x="1" y="1240"/>
                  </a:cubicBezTo>
                  <a:cubicBezTo>
                    <a:pt x="1" y="2074"/>
                    <a:pt x="134" y="3608"/>
                    <a:pt x="835" y="4209"/>
                  </a:cubicBezTo>
                  <a:cubicBezTo>
                    <a:pt x="801" y="4242"/>
                    <a:pt x="768" y="4309"/>
                    <a:pt x="801" y="4376"/>
                  </a:cubicBezTo>
                  <a:cubicBezTo>
                    <a:pt x="801" y="4409"/>
                    <a:pt x="835" y="4442"/>
                    <a:pt x="835" y="4442"/>
                  </a:cubicBezTo>
                  <a:cubicBezTo>
                    <a:pt x="901" y="4576"/>
                    <a:pt x="968" y="4609"/>
                    <a:pt x="1101" y="4609"/>
                  </a:cubicBezTo>
                  <a:cubicBezTo>
                    <a:pt x="1141" y="4615"/>
                    <a:pt x="1179" y="4618"/>
                    <a:pt x="1216" y="4618"/>
                  </a:cubicBezTo>
                  <a:cubicBezTo>
                    <a:pt x="2008" y="4618"/>
                    <a:pt x="2070" y="3280"/>
                    <a:pt x="2102" y="2674"/>
                  </a:cubicBezTo>
                  <a:cubicBezTo>
                    <a:pt x="2069" y="1941"/>
                    <a:pt x="1902" y="640"/>
                    <a:pt x="1101" y="139"/>
                  </a:cubicBezTo>
                  <a:cubicBezTo>
                    <a:pt x="940" y="42"/>
                    <a:pt x="800" y="1"/>
                    <a:pt x="679" y="1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6"/>
            <p:cNvSpPr/>
            <p:nvPr/>
          </p:nvSpPr>
          <p:spPr>
            <a:xfrm>
              <a:off x="1321150" y="4872000"/>
              <a:ext cx="95100" cy="88550"/>
            </a:xfrm>
            <a:custGeom>
              <a:avLst/>
              <a:gdLst/>
              <a:ahLst/>
              <a:cxnLst/>
              <a:rect l="l" t="t" r="r" b="b"/>
              <a:pathLst>
                <a:path w="3804" h="3542" extrusionOk="0">
                  <a:moveTo>
                    <a:pt x="3214" y="0"/>
                  </a:moveTo>
                  <a:cubicBezTo>
                    <a:pt x="2903" y="0"/>
                    <a:pt x="2528" y="189"/>
                    <a:pt x="2269" y="397"/>
                  </a:cubicBezTo>
                  <a:cubicBezTo>
                    <a:pt x="1602" y="897"/>
                    <a:pt x="434" y="1831"/>
                    <a:pt x="301" y="2765"/>
                  </a:cubicBezTo>
                  <a:cubicBezTo>
                    <a:pt x="201" y="2765"/>
                    <a:pt x="134" y="2765"/>
                    <a:pt x="134" y="2799"/>
                  </a:cubicBezTo>
                  <a:cubicBezTo>
                    <a:pt x="134" y="2832"/>
                    <a:pt x="100" y="2832"/>
                    <a:pt x="100" y="2899"/>
                  </a:cubicBezTo>
                  <a:cubicBezTo>
                    <a:pt x="0" y="2999"/>
                    <a:pt x="0" y="3099"/>
                    <a:pt x="100" y="3165"/>
                  </a:cubicBezTo>
                  <a:cubicBezTo>
                    <a:pt x="243" y="3440"/>
                    <a:pt x="462" y="3541"/>
                    <a:pt x="710" y="3541"/>
                  </a:cubicBezTo>
                  <a:cubicBezTo>
                    <a:pt x="1216" y="3541"/>
                    <a:pt x="1844" y="3122"/>
                    <a:pt x="2202" y="2899"/>
                  </a:cubicBezTo>
                  <a:cubicBezTo>
                    <a:pt x="2869" y="2465"/>
                    <a:pt x="3803" y="1564"/>
                    <a:pt x="3770" y="630"/>
                  </a:cubicBezTo>
                  <a:cubicBezTo>
                    <a:pt x="3738" y="164"/>
                    <a:pt x="3504" y="0"/>
                    <a:pt x="3214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6"/>
            <p:cNvSpPr/>
            <p:nvPr/>
          </p:nvSpPr>
          <p:spPr>
            <a:xfrm>
              <a:off x="1316975" y="4955225"/>
              <a:ext cx="136800" cy="54050"/>
            </a:xfrm>
            <a:custGeom>
              <a:avLst/>
              <a:gdLst/>
              <a:ahLst/>
              <a:cxnLst/>
              <a:rect l="l" t="t" r="r" b="b"/>
              <a:pathLst>
                <a:path w="5472" h="2162" extrusionOk="0">
                  <a:moveTo>
                    <a:pt x="1866" y="1"/>
                  </a:moveTo>
                  <a:cubicBezTo>
                    <a:pt x="1533" y="1"/>
                    <a:pt x="1221" y="48"/>
                    <a:pt x="968" y="170"/>
                  </a:cubicBezTo>
                  <a:cubicBezTo>
                    <a:pt x="935" y="103"/>
                    <a:pt x="868" y="37"/>
                    <a:pt x="801" y="37"/>
                  </a:cubicBezTo>
                  <a:lnTo>
                    <a:pt x="668" y="37"/>
                  </a:lnTo>
                  <a:cubicBezTo>
                    <a:pt x="534" y="37"/>
                    <a:pt x="468" y="103"/>
                    <a:pt x="434" y="203"/>
                  </a:cubicBezTo>
                  <a:cubicBezTo>
                    <a:pt x="1" y="1037"/>
                    <a:pt x="1302" y="1538"/>
                    <a:pt x="1869" y="1805"/>
                  </a:cubicBezTo>
                  <a:cubicBezTo>
                    <a:pt x="2342" y="1994"/>
                    <a:pt x="2955" y="2162"/>
                    <a:pt x="3531" y="2162"/>
                  </a:cubicBezTo>
                  <a:cubicBezTo>
                    <a:pt x="3969" y="2162"/>
                    <a:pt x="4387" y="2064"/>
                    <a:pt x="4704" y="1805"/>
                  </a:cubicBezTo>
                  <a:cubicBezTo>
                    <a:pt x="5471" y="1237"/>
                    <a:pt x="4671" y="637"/>
                    <a:pt x="4037" y="437"/>
                  </a:cubicBezTo>
                  <a:cubicBezTo>
                    <a:pt x="3503" y="251"/>
                    <a:pt x="2629" y="1"/>
                    <a:pt x="1866" y="1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6"/>
            <p:cNvSpPr/>
            <p:nvPr/>
          </p:nvSpPr>
          <p:spPr>
            <a:xfrm>
              <a:off x="1300300" y="4971150"/>
              <a:ext cx="75850" cy="112025"/>
            </a:xfrm>
            <a:custGeom>
              <a:avLst/>
              <a:gdLst/>
              <a:ahLst/>
              <a:cxnLst/>
              <a:rect l="l" t="t" r="r" b="b"/>
              <a:pathLst>
                <a:path w="3034" h="4481" extrusionOk="0">
                  <a:moveTo>
                    <a:pt x="934" y="0"/>
                  </a:moveTo>
                  <a:cubicBezTo>
                    <a:pt x="0" y="167"/>
                    <a:pt x="334" y="1501"/>
                    <a:pt x="501" y="2102"/>
                  </a:cubicBezTo>
                  <a:cubicBezTo>
                    <a:pt x="701" y="2969"/>
                    <a:pt x="1268" y="4170"/>
                    <a:pt x="2135" y="4437"/>
                  </a:cubicBezTo>
                  <a:cubicBezTo>
                    <a:pt x="2238" y="4467"/>
                    <a:pt x="2329" y="4481"/>
                    <a:pt x="2409" y="4481"/>
                  </a:cubicBezTo>
                  <a:cubicBezTo>
                    <a:pt x="3034" y="4481"/>
                    <a:pt x="3017" y="3634"/>
                    <a:pt x="2869" y="3102"/>
                  </a:cubicBezTo>
                  <a:cubicBezTo>
                    <a:pt x="2636" y="2302"/>
                    <a:pt x="2135" y="834"/>
                    <a:pt x="1301" y="434"/>
                  </a:cubicBezTo>
                  <a:cubicBezTo>
                    <a:pt x="1335" y="367"/>
                    <a:pt x="1335" y="300"/>
                    <a:pt x="1301" y="200"/>
                  </a:cubicBezTo>
                  <a:lnTo>
                    <a:pt x="1201" y="133"/>
                  </a:lnTo>
                  <a:cubicBezTo>
                    <a:pt x="1135" y="33"/>
                    <a:pt x="1035" y="0"/>
                    <a:pt x="934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6"/>
            <p:cNvSpPr/>
            <p:nvPr/>
          </p:nvSpPr>
          <p:spPr>
            <a:xfrm>
              <a:off x="1233575" y="4968200"/>
              <a:ext cx="82600" cy="105750"/>
            </a:xfrm>
            <a:custGeom>
              <a:avLst/>
              <a:gdLst/>
              <a:ahLst/>
              <a:cxnLst/>
              <a:rect l="l" t="t" r="r" b="b"/>
              <a:pathLst>
                <a:path w="3304" h="4230" extrusionOk="0">
                  <a:moveTo>
                    <a:pt x="2683" y="1"/>
                  </a:moveTo>
                  <a:cubicBezTo>
                    <a:pt x="2125" y="1"/>
                    <a:pt x="1535" y="701"/>
                    <a:pt x="1202" y="1085"/>
                  </a:cubicBezTo>
                  <a:cubicBezTo>
                    <a:pt x="668" y="1753"/>
                    <a:pt x="1" y="2887"/>
                    <a:pt x="301" y="3754"/>
                  </a:cubicBezTo>
                  <a:cubicBezTo>
                    <a:pt x="416" y="4100"/>
                    <a:pt x="610" y="4229"/>
                    <a:pt x="826" y="4229"/>
                  </a:cubicBezTo>
                  <a:cubicBezTo>
                    <a:pt x="1173" y="4229"/>
                    <a:pt x="1576" y="3896"/>
                    <a:pt x="1802" y="3587"/>
                  </a:cubicBezTo>
                  <a:cubicBezTo>
                    <a:pt x="2303" y="2920"/>
                    <a:pt x="3170" y="1653"/>
                    <a:pt x="3036" y="752"/>
                  </a:cubicBezTo>
                  <a:cubicBezTo>
                    <a:pt x="3136" y="752"/>
                    <a:pt x="3170" y="718"/>
                    <a:pt x="3203" y="618"/>
                  </a:cubicBezTo>
                  <a:cubicBezTo>
                    <a:pt x="3203" y="585"/>
                    <a:pt x="3237" y="552"/>
                    <a:pt x="3237" y="485"/>
                  </a:cubicBezTo>
                  <a:cubicBezTo>
                    <a:pt x="3303" y="385"/>
                    <a:pt x="3237" y="285"/>
                    <a:pt x="3170" y="218"/>
                  </a:cubicBezTo>
                  <a:cubicBezTo>
                    <a:pt x="3016" y="64"/>
                    <a:pt x="2851" y="1"/>
                    <a:pt x="2683" y="1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6"/>
            <p:cNvSpPr/>
            <p:nvPr/>
          </p:nvSpPr>
          <p:spPr>
            <a:xfrm>
              <a:off x="1177700" y="4937775"/>
              <a:ext cx="131800" cy="49500"/>
            </a:xfrm>
            <a:custGeom>
              <a:avLst/>
              <a:gdLst/>
              <a:ahLst/>
              <a:cxnLst/>
              <a:rect l="l" t="t" r="r" b="b"/>
              <a:pathLst>
                <a:path w="5272" h="1980" extrusionOk="0">
                  <a:moveTo>
                    <a:pt x="3270" y="1"/>
                  </a:moveTo>
                  <a:cubicBezTo>
                    <a:pt x="2403" y="1"/>
                    <a:pt x="1102" y="101"/>
                    <a:pt x="568" y="835"/>
                  </a:cubicBezTo>
                  <a:cubicBezTo>
                    <a:pt x="1" y="1635"/>
                    <a:pt x="935" y="1969"/>
                    <a:pt x="1569" y="1969"/>
                  </a:cubicBezTo>
                  <a:cubicBezTo>
                    <a:pt x="1721" y="1975"/>
                    <a:pt x="1897" y="1980"/>
                    <a:pt x="2087" y="1980"/>
                  </a:cubicBezTo>
                  <a:cubicBezTo>
                    <a:pt x="2935" y="1980"/>
                    <a:pt x="4059" y="1880"/>
                    <a:pt x="4604" y="1335"/>
                  </a:cubicBezTo>
                  <a:cubicBezTo>
                    <a:pt x="4671" y="1368"/>
                    <a:pt x="4738" y="1402"/>
                    <a:pt x="4771" y="1402"/>
                  </a:cubicBezTo>
                  <a:cubicBezTo>
                    <a:pt x="4838" y="1402"/>
                    <a:pt x="4871" y="1368"/>
                    <a:pt x="4904" y="1368"/>
                  </a:cubicBezTo>
                  <a:cubicBezTo>
                    <a:pt x="5038" y="1335"/>
                    <a:pt x="5071" y="1235"/>
                    <a:pt x="5105" y="1135"/>
                  </a:cubicBezTo>
                  <a:cubicBezTo>
                    <a:pt x="5271" y="201"/>
                    <a:pt x="3904" y="67"/>
                    <a:pt x="3270" y="1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6"/>
            <p:cNvSpPr/>
            <p:nvPr/>
          </p:nvSpPr>
          <p:spPr>
            <a:xfrm>
              <a:off x="1203575" y="4874475"/>
              <a:ext cx="118425" cy="84725"/>
            </a:xfrm>
            <a:custGeom>
              <a:avLst/>
              <a:gdLst/>
              <a:ahLst/>
              <a:cxnLst/>
              <a:rect l="l" t="t" r="r" b="b"/>
              <a:pathLst>
                <a:path w="4737" h="3389" extrusionOk="0">
                  <a:moveTo>
                    <a:pt x="1251" y="1"/>
                  </a:moveTo>
                  <a:cubicBezTo>
                    <a:pt x="1155" y="1"/>
                    <a:pt x="1061" y="10"/>
                    <a:pt x="967" y="31"/>
                  </a:cubicBezTo>
                  <a:cubicBezTo>
                    <a:pt x="0" y="198"/>
                    <a:pt x="434" y="1065"/>
                    <a:pt x="901" y="1532"/>
                  </a:cubicBezTo>
                  <a:cubicBezTo>
                    <a:pt x="1501" y="2132"/>
                    <a:pt x="2635" y="3167"/>
                    <a:pt x="3536" y="3167"/>
                  </a:cubicBezTo>
                  <a:cubicBezTo>
                    <a:pt x="3536" y="3233"/>
                    <a:pt x="3569" y="3333"/>
                    <a:pt x="3636" y="3333"/>
                  </a:cubicBezTo>
                  <a:cubicBezTo>
                    <a:pt x="3669" y="3333"/>
                    <a:pt x="3703" y="3367"/>
                    <a:pt x="3703" y="3367"/>
                  </a:cubicBezTo>
                  <a:cubicBezTo>
                    <a:pt x="3758" y="3381"/>
                    <a:pt x="3802" y="3389"/>
                    <a:pt x="3841" y="3389"/>
                  </a:cubicBezTo>
                  <a:cubicBezTo>
                    <a:pt x="3897" y="3389"/>
                    <a:pt x="3944" y="3372"/>
                    <a:pt x="4003" y="3333"/>
                  </a:cubicBezTo>
                  <a:cubicBezTo>
                    <a:pt x="4737" y="2766"/>
                    <a:pt x="3836" y="1732"/>
                    <a:pt x="3402" y="1232"/>
                  </a:cubicBezTo>
                  <a:cubicBezTo>
                    <a:pt x="2954" y="723"/>
                    <a:pt x="2076" y="1"/>
                    <a:pt x="1251" y="1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6"/>
            <p:cNvSpPr/>
            <p:nvPr/>
          </p:nvSpPr>
          <p:spPr>
            <a:xfrm>
              <a:off x="1286950" y="4934450"/>
              <a:ext cx="55075" cy="53175"/>
            </a:xfrm>
            <a:custGeom>
              <a:avLst/>
              <a:gdLst/>
              <a:ahLst/>
              <a:cxnLst/>
              <a:rect l="l" t="t" r="r" b="b"/>
              <a:pathLst>
                <a:path w="2203" h="2127" extrusionOk="0">
                  <a:moveTo>
                    <a:pt x="1135" y="0"/>
                  </a:moveTo>
                  <a:cubicBezTo>
                    <a:pt x="1001" y="0"/>
                    <a:pt x="835" y="34"/>
                    <a:pt x="701" y="100"/>
                  </a:cubicBezTo>
                  <a:lnTo>
                    <a:pt x="468" y="200"/>
                  </a:lnTo>
                  <a:cubicBezTo>
                    <a:pt x="368" y="267"/>
                    <a:pt x="334" y="334"/>
                    <a:pt x="234" y="434"/>
                  </a:cubicBezTo>
                  <a:cubicBezTo>
                    <a:pt x="168" y="501"/>
                    <a:pt x="67" y="634"/>
                    <a:pt x="34" y="801"/>
                  </a:cubicBezTo>
                  <a:cubicBezTo>
                    <a:pt x="34" y="868"/>
                    <a:pt x="1" y="968"/>
                    <a:pt x="1" y="1101"/>
                  </a:cubicBezTo>
                  <a:cubicBezTo>
                    <a:pt x="1" y="1168"/>
                    <a:pt x="34" y="1268"/>
                    <a:pt x="34" y="1368"/>
                  </a:cubicBezTo>
                  <a:lnTo>
                    <a:pt x="168" y="1635"/>
                  </a:lnTo>
                  <a:cubicBezTo>
                    <a:pt x="234" y="1768"/>
                    <a:pt x="334" y="1835"/>
                    <a:pt x="468" y="1935"/>
                  </a:cubicBezTo>
                  <a:cubicBezTo>
                    <a:pt x="534" y="1968"/>
                    <a:pt x="568" y="2002"/>
                    <a:pt x="668" y="2035"/>
                  </a:cubicBezTo>
                  <a:lnTo>
                    <a:pt x="735" y="2035"/>
                  </a:lnTo>
                  <a:cubicBezTo>
                    <a:pt x="835" y="2102"/>
                    <a:pt x="901" y="2102"/>
                    <a:pt x="1001" y="2102"/>
                  </a:cubicBezTo>
                  <a:cubicBezTo>
                    <a:pt x="1051" y="2119"/>
                    <a:pt x="1127" y="2127"/>
                    <a:pt x="1202" y="2127"/>
                  </a:cubicBezTo>
                  <a:cubicBezTo>
                    <a:pt x="1277" y="2127"/>
                    <a:pt x="1352" y="2119"/>
                    <a:pt x="1402" y="2102"/>
                  </a:cubicBezTo>
                  <a:cubicBezTo>
                    <a:pt x="1502" y="2035"/>
                    <a:pt x="1569" y="2002"/>
                    <a:pt x="1669" y="2002"/>
                  </a:cubicBezTo>
                  <a:cubicBezTo>
                    <a:pt x="1835" y="1935"/>
                    <a:pt x="1935" y="1802"/>
                    <a:pt x="2036" y="1635"/>
                  </a:cubicBezTo>
                  <a:lnTo>
                    <a:pt x="2169" y="1368"/>
                  </a:lnTo>
                  <a:cubicBezTo>
                    <a:pt x="2202" y="1268"/>
                    <a:pt x="2202" y="1134"/>
                    <a:pt x="2169" y="968"/>
                  </a:cubicBezTo>
                  <a:cubicBezTo>
                    <a:pt x="2169" y="901"/>
                    <a:pt x="2136" y="801"/>
                    <a:pt x="2069" y="701"/>
                  </a:cubicBezTo>
                  <a:lnTo>
                    <a:pt x="1969" y="467"/>
                  </a:lnTo>
                  <a:cubicBezTo>
                    <a:pt x="1869" y="334"/>
                    <a:pt x="1802" y="267"/>
                    <a:pt x="1669" y="167"/>
                  </a:cubicBezTo>
                  <a:lnTo>
                    <a:pt x="1402" y="34"/>
                  </a:lnTo>
                  <a:cubicBezTo>
                    <a:pt x="1335" y="34"/>
                    <a:pt x="1235" y="0"/>
                    <a:pt x="1135" y="0"/>
                  </a:cubicBezTo>
                  <a:close/>
                </a:path>
              </a:pathLst>
            </a:custGeom>
            <a:solidFill>
              <a:srgbClr val="FAA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6" name="Google Shape;216;p6"/>
          <p:cNvGrpSpPr/>
          <p:nvPr/>
        </p:nvGrpSpPr>
        <p:grpSpPr>
          <a:xfrm rot="-217205" flipH="1">
            <a:off x="11160097" y="5952399"/>
            <a:ext cx="1088579" cy="532279"/>
            <a:chOff x="1052625" y="1286000"/>
            <a:chExt cx="1586150" cy="775575"/>
          </a:xfrm>
        </p:grpSpPr>
        <p:sp>
          <p:nvSpPr>
            <p:cNvPr id="217" name="Google Shape;217;p6"/>
            <p:cNvSpPr/>
            <p:nvPr/>
          </p:nvSpPr>
          <p:spPr>
            <a:xfrm>
              <a:off x="1196900" y="1286000"/>
              <a:ext cx="1274250" cy="770575"/>
            </a:xfrm>
            <a:custGeom>
              <a:avLst/>
              <a:gdLst/>
              <a:ahLst/>
              <a:cxnLst/>
              <a:rect l="l" t="t" r="r" b="b"/>
              <a:pathLst>
                <a:path w="50970" h="30823" extrusionOk="0">
                  <a:moveTo>
                    <a:pt x="49669" y="12943"/>
                  </a:moveTo>
                  <a:cubicBezTo>
                    <a:pt x="50970" y="23951"/>
                    <a:pt x="3736" y="30823"/>
                    <a:pt x="1935" y="18180"/>
                  </a:cubicBezTo>
                  <a:cubicBezTo>
                    <a:pt x="0" y="4470"/>
                    <a:pt x="48168" y="1"/>
                    <a:pt x="49669" y="1294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6"/>
            <p:cNvSpPr/>
            <p:nvPr/>
          </p:nvSpPr>
          <p:spPr>
            <a:xfrm>
              <a:off x="1052625" y="1347700"/>
              <a:ext cx="1586150" cy="713875"/>
            </a:xfrm>
            <a:custGeom>
              <a:avLst/>
              <a:gdLst/>
              <a:ahLst/>
              <a:cxnLst/>
              <a:rect l="l" t="t" r="r" b="b"/>
              <a:pathLst>
                <a:path w="63446" h="28555" fill="none" extrusionOk="0">
                  <a:moveTo>
                    <a:pt x="51637" y="3770"/>
                  </a:moveTo>
                  <a:cubicBezTo>
                    <a:pt x="46534" y="2436"/>
                    <a:pt x="601" y="12010"/>
                    <a:pt x="7339" y="18181"/>
                  </a:cubicBezTo>
                  <a:cubicBezTo>
                    <a:pt x="14044" y="24352"/>
                    <a:pt x="44399" y="17347"/>
                    <a:pt x="53272" y="11342"/>
                  </a:cubicBezTo>
                  <a:cubicBezTo>
                    <a:pt x="62145" y="5338"/>
                    <a:pt x="33424" y="2403"/>
                    <a:pt x="20882" y="4904"/>
                  </a:cubicBezTo>
                  <a:cubicBezTo>
                    <a:pt x="8340" y="7406"/>
                    <a:pt x="0" y="14478"/>
                    <a:pt x="13877" y="21516"/>
                  </a:cubicBezTo>
                  <a:cubicBezTo>
                    <a:pt x="27787" y="28555"/>
                    <a:pt x="59243" y="15712"/>
                    <a:pt x="52738" y="8340"/>
                  </a:cubicBezTo>
                  <a:cubicBezTo>
                    <a:pt x="46200" y="1035"/>
                    <a:pt x="10908" y="902"/>
                    <a:pt x="7906" y="13044"/>
                  </a:cubicBezTo>
                  <a:cubicBezTo>
                    <a:pt x="4871" y="25186"/>
                    <a:pt x="42764" y="22050"/>
                    <a:pt x="50703" y="13811"/>
                  </a:cubicBezTo>
                  <a:cubicBezTo>
                    <a:pt x="58576" y="5605"/>
                    <a:pt x="35226" y="2836"/>
                    <a:pt x="24551" y="2803"/>
                  </a:cubicBezTo>
                  <a:cubicBezTo>
                    <a:pt x="13877" y="2770"/>
                    <a:pt x="1068" y="16446"/>
                    <a:pt x="11609" y="21683"/>
                  </a:cubicBezTo>
                  <a:cubicBezTo>
                    <a:pt x="22150" y="26954"/>
                    <a:pt x="51971" y="18014"/>
                    <a:pt x="55073" y="14178"/>
                  </a:cubicBezTo>
                  <a:cubicBezTo>
                    <a:pt x="58209" y="10342"/>
                    <a:pt x="48769" y="301"/>
                    <a:pt x="35993" y="1535"/>
                  </a:cubicBezTo>
                  <a:cubicBezTo>
                    <a:pt x="23250" y="2803"/>
                    <a:pt x="7272" y="7673"/>
                    <a:pt x="6805" y="15345"/>
                  </a:cubicBezTo>
                  <a:cubicBezTo>
                    <a:pt x="6372" y="22984"/>
                    <a:pt x="37327" y="20015"/>
                    <a:pt x="49703" y="14812"/>
                  </a:cubicBezTo>
                  <a:cubicBezTo>
                    <a:pt x="62045" y="9575"/>
                    <a:pt x="45933" y="3036"/>
                    <a:pt x="40096" y="1902"/>
                  </a:cubicBezTo>
                  <a:cubicBezTo>
                    <a:pt x="34258" y="802"/>
                    <a:pt x="14477" y="2670"/>
                    <a:pt x="11108" y="12844"/>
                  </a:cubicBezTo>
                  <a:cubicBezTo>
                    <a:pt x="7739" y="22984"/>
                    <a:pt x="32757" y="23885"/>
                    <a:pt x="46400" y="18748"/>
                  </a:cubicBezTo>
                  <a:cubicBezTo>
                    <a:pt x="60043" y="13644"/>
                    <a:pt x="51571" y="3403"/>
                    <a:pt x="37727" y="3070"/>
                  </a:cubicBezTo>
                  <a:cubicBezTo>
                    <a:pt x="23917" y="2736"/>
                    <a:pt x="9941" y="3203"/>
                    <a:pt x="8940" y="12310"/>
                  </a:cubicBezTo>
                  <a:cubicBezTo>
                    <a:pt x="7939" y="21383"/>
                    <a:pt x="32457" y="17880"/>
                    <a:pt x="47935" y="15145"/>
                  </a:cubicBezTo>
                  <a:cubicBezTo>
                    <a:pt x="63446" y="12377"/>
                    <a:pt x="55907" y="5538"/>
                    <a:pt x="46067" y="2803"/>
                  </a:cubicBezTo>
                  <a:cubicBezTo>
                    <a:pt x="36260" y="1"/>
                    <a:pt x="10441" y="4471"/>
                    <a:pt x="9174" y="13778"/>
                  </a:cubicBezTo>
                  <a:cubicBezTo>
                    <a:pt x="7873" y="23051"/>
                    <a:pt x="42964" y="22684"/>
                    <a:pt x="52438" y="18047"/>
                  </a:cubicBezTo>
                  <a:cubicBezTo>
                    <a:pt x="61911" y="13444"/>
                    <a:pt x="54539" y="5838"/>
                    <a:pt x="44799" y="3503"/>
                  </a:cubicBezTo>
                  <a:cubicBezTo>
                    <a:pt x="35092" y="1168"/>
                    <a:pt x="11842" y="7973"/>
                    <a:pt x="5204" y="17380"/>
                  </a:cubicBezTo>
                </a:path>
              </a:pathLst>
            </a:custGeom>
            <a:noFill/>
            <a:ln w="17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6"/>
            <p:cNvSpPr/>
            <p:nvPr/>
          </p:nvSpPr>
          <p:spPr>
            <a:xfrm>
              <a:off x="1661400" y="1434450"/>
              <a:ext cx="294400" cy="319400"/>
            </a:xfrm>
            <a:custGeom>
              <a:avLst/>
              <a:gdLst/>
              <a:ahLst/>
              <a:cxnLst/>
              <a:rect l="l" t="t" r="r" b="b"/>
              <a:pathLst>
                <a:path w="11776" h="12776" extrusionOk="0">
                  <a:moveTo>
                    <a:pt x="4670" y="534"/>
                  </a:moveTo>
                  <a:cubicBezTo>
                    <a:pt x="7606" y="0"/>
                    <a:pt x="10708" y="3169"/>
                    <a:pt x="11442" y="7039"/>
                  </a:cubicBezTo>
                  <a:cubicBezTo>
                    <a:pt x="11775" y="8773"/>
                    <a:pt x="11575" y="10408"/>
                    <a:pt x="10941" y="11709"/>
                  </a:cubicBezTo>
                  <a:cubicBezTo>
                    <a:pt x="9273" y="12109"/>
                    <a:pt x="8039" y="12476"/>
                    <a:pt x="7372" y="12609"/>
                  </a:cubicBezTo>
                  <a:cubicBezTo>
                    <a:pt x="5771" y="12776"/>
                    <a:pt x="4003" y="12676"/>
                    <a:pt x="2368" y="12609"/>
                  </a:cubicBezTo>
                  <a:cubicBezTo>
                    <a:pt x="1568" y="11709"/>
                    <a:pt x="934" y="10541"/>
                    <a:pt x="701" y="9040"/>
                  </a:cubicBezTo>
                  <a:cubicBezTo>
                    <a:pt x="0" y="5171"/>
                    <a:pt x="1701" y="1068"/>
                    <a:pt x="4670" y="5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6"/>
            <p:cNvSpPr/>
            <p:nvPr/>
          </p:nvSpPr>
          <p:spPr>
            <a:xfrm>
              <a:off x="1954100" y="1371900"/>
              <a:ext cx="289400" cy="334425"/>
            </a:xfrm>
            <a:custGeom>
              <a:avLst/>
              <a:gdLst/>
              <a:ahLst/>
              <a:cxnLst/>
              <a:rect l="l" t="t" r="r" b="b"/>
              <a:pathLst>
                <a:path w="11576" h="13377" extrusionOk="0">
                  <a:moveTo>
                    <a:pt x="6639" y="367"/>
                  </a:moveTo>
                  <a:cubicBezTo>
                    <a:pt x="3636" y="0"/>
                    <a:pt x="734" y="3403"/>
                    <a:pt x="301" y="7339"/>
                  </a:cubicBezTo>
                  <a:cubicBezTo>
                    <a:pt x="0" y="9907"/>
                    <a:pt x="801" y="12076"/>
                    <a:pt x="2235" y="13377"/>
                  </a:cubicBezTo>
                  <a:cubicBezTo>
                    <a:pt x="5137" y="12509"/>
                    <a:pt x="8406" y="11208"/>
                    <a:pt x="11008" y="9541"/>
                  </a:cubicBezTo>
                  <a:cubicBezTo>
                    <a:pt x="11075" y="9240"/>
                    <a:pt x="11142" y="8973"/>
                    <a:pt x="11175" y="8673"/>
                  </a:cubicBezTo>
                  <a:cubicBezTo>
                    <a:pt x="11575" y="4704"/>
                    <a:pt x="9641" y="734"/>
                    <a:pt x="6639" y="3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6"/>
            <p:cNvSpPr/>
            <p:nvPr/>
          </p:nvSpPr>
          <p:spPr>
            <a:xfrm>
              <a:off x="1365350" y="1439450"/>
              <a:ext cx="314400" cy="308575"/>
            </a:xfrm>
            <a:custGeom>
              <a:avLst/>
              <a:gdLst/>
              <a:ahLst/>
              <a:cxnLst/>
              <a:rect l="l" t="t" r="r" b="b"/>
              <a:pathLst>
                <a:path w="12576" h="12343" extrusionOk="0">
                  <a:moveTo>
                    <a:pt x="2902" y="1401"/>
                  </a:moveTo>
                  <a:cubicBezTo>
                    <a:pt x="5571" y="0"/>
                    <a:pt x="9440" y="2168"/>
                    <a:pt x="11275" y="5671"/>
                  </a:cubicBezTo>
                  <a:cubicBezTo>
                    <a:pt x="12576" y="8139"/>
                    <a:pt x="12509" y="10608"/>
                    <a:pt x="11408" y="12342"/>
                  </a:cubicBezTo>
                  <a:cubicBezTo>
                    <a:pt x="6705" y="11742"/>
                    <a:pt x="2769" y="10208"/>
                    <a:pt x="868" y="8940"/>
                  </a:cubicBezTo>
                  <a:cubicBezTo>
                    <a:pt x="0" y="5838"/>
                    <a:pt x="667" y="2602"/>
                    <a:pt x="2902" y="14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2" name="Google Shape;222;p6"/>
          <p:cNvSpPr/>
          <p:nvPr/>
        </p:nvSpPr>
        <p:spPr>
          <a:xfrm>
            <a:off x="11541767" y="6331867"/>
            <a:ext cx="500000" cy="1624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" name="Google Shape;223;p6"/>
          <p:cNvSpPr/>
          <p:nvPr/>
        </p:nvSpPr>
        <p:spPr>
          <a:xfrm flipH="1">
            <a:off x="11509544" y="6293099"/>
            <a:ext cx="389672" cy="257527"/>
          </a:xfrm>
          <a:custGeom>
            <a:avLst/>
            <a:gdLst/>
            <a:ahLst/>
            <a:cxnLst/>
            <a:rect l="l" t="t" r="r" b="b"/>
            <a:pathLst>
              <a:path w="14688" h="9707" extrusionOk="0">
                <a:moveTo>
                  <a:pt x="2460" y="2860"/>
                </a:moveTo>
                <a:cubicBezTo>
                  <a:pt x="2175" y="3215"/>
                  <a:pt x="1928" y="3553"/>
                  <a:pt x="1717" y="3875"/>
                </a:cubicBezTo>
                <a:lnTo>
                  <a:pt x="1717" y="3875"/>
                </a:lnTo>
                <a:cubicBezTo>
                  <a:pt x="1852" y="3837"/>
                  <a:pt x="1988" y="3817"/>
                  <a:pt x="2122" y="3817"/>
                </a:cubicBezTo>
                <a:cubicBezTo>
                  <a:pt x="2221" y="3817"/>
                  <a:pt x="2319" y="3828"/>
                  <a:pt x="2413" y="3850"/>
                </a:cubicBezTo>
                <a:lnTo>
                  <a:pt x="2413" y="3850"/>
                </a:lnTo>
                <a:cubicBezTo>
                  <a:pt x="2362" y="3522"/>
                  <a:pt x="2379" y="3189"/>
                  <a:pt x="2460" y="2860"/>
                </a:cubicBezTo>
                <a:close/>
                <a:moveTo>
                  <a:pt x="2413" y="3850"/>
                </a:moveTo>
                <a:lnTo>
                  <a:pt x="2413" y="3850"/>
                </a:lnTo>
                <a:cubicBezTo>
                  <a:pt x="2486" y="4317"/>
                  <a:pt x="2695" y="4772"/>
                  <a:pt x="3045" y="5193"/>
                </a:cubicBezTo>
                <a:cubicBezTo>
                  <a:pt x="3084" y="5241"/>
                  <a:pt x="3133" y="5261"/>
                  <a:pt x="3182" y="5261"/>
                </a:cubicBezTo>
                <a:cubicBezTo>
                  <a:pt x="3305" y="5261"/>
                  <a:pt x="3427" y="5135"/>
                  <a:pt x="3379" y="4992"/>
                </a:cubicBezTo>
                <a:cubicBezTo>
                  <a:pt x="3229" y="4313"/>
                  <a:pt x="2853" y="3956"/>
                  <a:pt x="2413" y="3850"/>
                </a:cubicBezTo>
                <a:close/>
                <a:moveTo>
                  <a:pt x="1717" y="3875"/>
                </a:moveTo>
                <a:cubicBezTo>
                  <a:pt x="1075" y="4059"/>
                  <a:pt x="472" y="4661"/>
                  <a:pt x="344" y="5493"/>
                </a:cubicBezTo>
                <a:cubicBezTo>
                  <a:pt x="156" y="6997"/>
                  <a:pt x="1481" y="9063"/>
                  <a:pt x="2997" y="9063"/>
                </a:cubicBezTo>
                <a:cubicBezTo>
                  <a:pt x="3364" y="9063"/>
                  <a:pt x="3742" y="8941"/>
                  <a:pt x="4113" y="8662"/>
                </a:cubicBezTo>
                <a:cubicBezTo>
                  <a:pt x="4174" y="8631"/>
                  <a:pt x="4151" y="8491"/>
                  <a:pt x="4046" y="8491"/>
                </a:cubicBezTo>
                <a:cubicBezTo>
                  <a:pt x="4036" y="8491"/>
                  <a:pt x="4025" y="8492"/>
                  <a:pt x="4013" y="8495"/>
                </a:cubicBezTo>
                <a:cubicBezTo>
                  <a:pt x="760" y="8042"/>
                  <a:pt x="1" y="6502"/>
                  <a:pt x="1717" y="3875"/>
                </a:cubicBezTo>
                <a:close/>
                <a:moveTo>
                  <a:pt x="5591" y="0"/>
                </a:moveTo>
                <a:cubicBezTo>
                  <a:pt x="4528" y="0"/>
                  <a:pt x="3403" y="1090"/>
                  <a:pt x="2879" y="1924"/>
                </a:cubicBezTo>
                <a:cubicBezTo>
                  <a:pt x="2679" y="2227"/>
                  <a:pt x="2539" y="2542"/>
                  <a:pt x="2460" y="2860"/>
                </a:cubicBezTo>
                <a:lnTo>
                  <a:pt x="2460" y="2860"/>
                </a:lnTo>
                <a:cubicBezTo>
                  <a:pt x="2759" y="2488"/>
                  <a:pt x="3099" y="2098"/>
                  <a:pt x="3479" y="1690"/>
                </a:cubicBezTo>
                <a:cubicBezTo>
                  <a:pt x="3846" y="1290"/>
                  <a:pt x="4280" y="956"/>
                  <a:pt x="4713" y="656"/>
                </a:cubicBezTo>
                <a:cubicBezTo>
                  <a:pt x="4992" y="544"/>
                  <a:pt x="5256" y="493"/>
                  <a:pt x="5506" y="493"/>
                </a:cubicBezTo>
                <a:cubicBezTo>
                  <a:pt x="6811" y="493"/>
                  <a:pt x="7702" y="1876"/>
                  <a:pt x="7982" y="3024"/>
                </a:cubicBezTo>
                <a:cubicBezTo>
                  <a:pt x="8142" y="3663"/>
                  <a:pt x="8179" y="4301"/>
                  <a:pt x="8036" y="4940"/>
                </a:cubicBezTo>
                <a:lnTo>
                  <a:pt x="8036" y="4940"/>
                </a:lnTo>
                <a:cubicBezTo>
                  <a:pt x="7809" y="5212"/>
                  <a:pt x="7687" y="5589"/>
                  <a:pt x="7715" y="6093"/>
                </a:cubicBezTo>
                <a:cubicBezTo>
                  <a:pt x="7715" y="6193"/>
                  <a:pt x="7810" y="6257"/>
                  <a:pt x="7894" y="6257"/>
                </a:cubicBezTo>
                <a:cubicBezTo>
                  <a:pt x="7951" y="6257"/>
                  <a:pt x="8002" y="6227"/>
                  <a:pt x="8016" y="6160"/>
                </a:cubicBezTo>
                <a:cubicBezTo>
                  <a:pt x="8188" y="5797"/>
                  <a:pt x="8313" y="5375"/>
                  <a:pt x="8385" y="4926"/>
                </a:cubicBezTo>
                <a:lnTo>
                  <a:pt x="8385" y="4926"/>
                </a:lnTo>
                <a:cubicBezTo>
                  <a:pt x="8809" y="4826"/>
                  <a:pt x="9228" y="4776"/>
                  <a:pt x="9642" y="4776"/>
                </a:cubicBezTo>
                <a:cubicBezTo>
                  <a:pt x="10176" y="4776"/>
                  <a:pt x="10701" y="4859"/>
                  <a:pt x="11218" y="5026"/>
                </a:cubicBezTo>
                <a:cubicBezTo>
                  <a:pt x="13219" y="5359"/>
                  <a:pt x="13553" y="6794"/>
                  <a:pt x="12219" y="9262"/>
                </a:cubicBezTo>
                <a:cubicBezTo>
                  <a:pt x="11518" y="9362"/>
                  <a:pt x="10818" y="9362"/>
                  <a:pt x="10050" y="9362"/>
                </a:cubicBezTo>
                <a:cubicBezTo>
                  <a:pt x="10084" y="9362"/>
                  <a:pt x="10084" y="9462"/>
                  <a:pt x="10117" y="9462"/>
                </a:cubicBezTo>
                <a:cubicBezTo>
                  <a:pt x="10658" y="9591"/>
                  <a:pt x="11266" y="9707"/>
                  <a:pt x="11861" y="9707"/>
                </a:cubicBezTo>
                <a:cubicBezTo>
                  <a:pt x="12659" y="9707"/>
                  <a:pt x="13432" y="9498"/>
                  <a:pt x="13987" y="8829"/>
                </a:cubicBezTo>
                <a:cubicBezTo>
                  <a:pt x="14687" y="7961"/>
                  <a:pt x="14520" y="6794"/>
                  <a:pt x="13820" y="5960"/>
                </a:cubicBezTo>
                <a:cubicBezTo>
                  <a:pt x="13170" y="5177"/>
                  <a:pt x="11208" y="4350"/>
                  <a:pt x="9681" y="4350"/>
                </a:cubicBezTo>
                <a:cubicBezTo>
                  <a:pt x="9202" y="4350"/>
                  <a:pt x="8765" y="4431"/>
                  <a:pt x="8425" y="4621"/>
                </a:cubicBezTo>
                <a:lnTo>
                  <a:pt x="8425" y="4621"/>
                </a:lnTo>
                <a:cubicBezTo>
                  <a:pt x="8628" y="2695"/>
                  <a:pt x="7887" y="410"/>
                  <a:pt x="5847" y="22"/>
                </a:cubicBezTo>
                <a:cubicBezTo>
                  <a:pt x="5763" y="7"/>
                  <a:pt x="5677" y="0"/>
                  <a:pt x="559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4" name="Google Shape;224;p6"/>
          <p:cNvGrpSpPr/>
          <p:nvPr/>
        </p:nvGrpSpPr>
        <p:grpSpPr>
          <a:xfrm>
            <a:off x="83348" y="53982"/>
            <a:ext cx="1355269" cy="1039329"/>
            <a:chOff x="294250" y="247950"/>
            <a:chExt cx="1301475" cy="998075"/>
          </a:xfrm>
        </p:grpSpPr>
        <p:grpSp>
          <p:nvGrpSpPr>
            <p:cNvPr id="225" name="Google Shape;225;p6"/>
            <p:cNvGrpSpPr/>
            <p:nvPr/>
          </p:nvGrpSpPr>
          <p:grpSpPr>
            <a:xfrm>
              <a:off x="294250" y="247950"/>
              <a:ext cx="1301475" cy="998075"/>
              <a:chOff x="1599150" y="3953625"/>
              <a:chExt cx="1301475" cy="998075"/>
            </a:xfrm>
          </p:grpSpPr>
          <p:sp>
            <p:nvSpPr>
              <p:cNvPr id="226" name="Google Shape;226;p6"/>
              <p:cNvSpPr/>
              <p:nvPr/>
            </p:nvSpPr>
            <p:spPr>
              <a:xfrm>
                <a:off x="2036450" y="4657450"/>
                <a:ext cx="147525" cy="213800"/>
              </a:xfrm>
              <a:custGeom>
                <a:avLst/>
                <a:gdLst/>
                <a:ahLst/>
                <a:cxnLst/>
                <a:rect l="l" t="t" r="r" b="b"/>
                <a:pathLst>
                  <a:path w="5901" h="8552" extrusionOk="0">
                    <a:moveTo>
                      <a:pt x="4850" y="0"/>
                    </a:moveTo>
                    <a:cubicBezTo>
                      <a:pt x="4788" y="0"/>
                      <a:pt x="4727" y="10"/>
                      <a:pt x="4666" y="32"/>
                    </a:cubicBezTo>
                    <a:cubicBezTo>
                      <a:pt x="4374" y="136"/>
                      <a:pt x="4227" y="471"/>
                      <a:pt x="4332" y="764"/>
                    </a:cubicBezTo>
                    <a:cubicBezTo>
                      <a:pt x="4687" y="1747"/>
                      <a:pt x="4457" y="2961"/>
                      <a:pt x="3809" y="4112"/>
                    </a:cubicBezTo>
                    <a:cubicBezTo>
                      <a:pt x="3076" y="5388"/>
                      <a:pt x="1863" y="6622"/>
                      <a:pt x="377" y="7480"/>
                    </a:cubicBezTo>
                    <a:cubicBezTo>
                      <a:pt x="105" y="7648"/>
                      <a:pt x="0" y="7983"/>
                      <a:pt x="168" y="8275"/>
                    </a:cubicBezTo>
                    <a:cubicBezTo>
                      <a:pt x="269" y="8448"/>
                      <a:pt x="468" y="8552"/>
                      <a:pt x="672" y="8552"/>
                    </a:cubicBezTo>
                    <a:cubicBezTo>
                      <a:pt x="764" y="8552"/>
                      <a:pt x="857" y="8530"/>
                      <a:pt x="942" y="8485"/>
                    </a:cubicBezTo>
                    <a:cubicBezTo>
                      <a:pt x="2595" y="7501"/>
                      <a:pt x="3955" y="6141"/>
                      <a:pt x="4792" y="4677"/>
                    </a:cubicBezTo>
                    <a:cubicBezTo>
                      <a:pt x="5608" y="3233"/>
                      <a:pt x="5901" y="1685"/>
                      <a:pt x="5399" y="366"/>
                    </a:cubicBezTo>
                    <a:cubicBezTo>
                      <a:pt x="5316" y="150"/>
                      <a:pt x="5087" y="0"/>
                      <a:pt x="48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6"/>
              <p:cNvSpPr/>
              <p:nvPr/>
            </p:nvSpPr>
            <p:spPr>
              <a:xfrm>
                <a:off x="2037500" y="4843125"/>
                <a:ext cx="6907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4343" extrusionOk="0">
                    <a:moveTo>
                      <a:pt x="625" y="1"/>
                    </a:moveTo>
                    <a:cubicBezTo>
                      <a:pt x="413" y="1"/>
                      <a:pt x="216" y="110"/>
                      <a:pt x="126" y="304"/>
                    </a:cubicBezTo>
                    <a:cubicBezTo>
                      <a:pt x="0" y="576"/>
                      <a:pt x="105" y="932"/>
                      <a:pt x="356" y="1058"/>
                    </a:cubicBezTo>
                    <a:cubicBezTo>
                      <a:pt x="879" y="1309"/>
                      <a:pt x="1172" y="1706"/>
                      <a:pt x="1360" y="2146"/>
                    </a:cubicBezTo>
                    <a:cubicBezTo>
                      <a:pt x="1570" y="2648"/>
                      <a:pt x="1591" y="3234"/>
                      <a:pt x="1611" y="3799"/>
                    </a:cubicBezTo>
                    <a:cubicBezTo>
                      <a:pt x="1632" y="4113"/>
                      <a:pt x="1904" y="4343"/>
                      <a:pt x="2218" y="4343"/>
                    </a:cubicBezTo>
                    <a:cubicBezTo>
                      <a:pt x="2532" y="4322"/>
                      <a:pt x="2762" y="4071"/>
                      <a:pt x="2762" y="3757"/>
                    </a:cubicBezTo>
                    <a:cubicBezTo>
                      <a:pt x="2741" y="3087"/>
                      <a:pt x="2679" y="2418"/>
                      <a:pt x="2427" y="1769"/>
                    </a:cubicBezTo>
                    <a:cubicBezTo>
                      <a:pt x="2155" y="1079"/>
                      <a:pt x="1716" y="472"/>
                      <a:pt x="879" y="53"/>
                    </a:cubicBezTo>
                    <a:cubicBezTo>
                      <a:pt x="796" y="18"/>
                      <a:pt x="710" y="1"/>
                      <a:pt x="6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6"/>
              <p:cNvSpPr/>
              <p:nvPr/>
            </p:nvSpPr>
            <p:spPr>
              <a:xfrm>
                <a:off x="1993550" y="4841800"/>
                <a:ext cx="76400" cy="106550"/>
              </a:xfrm>
              <a:custGeom>
                <a:avLst/>
                <a:gdLst/>
                <a:ahLst/>
                <a:cxnLst/>
                <a:rect l="l" t="t" r="r" b="b"/>
                <a:pathLst>
                  <a:path w="3056" h="4262" extrusionOk="0">
                    <a:moveTo>
                      <a:pt x="2345" y="0"/>
                    </a:moveTo>
                    <a:cubicBezTo>
                      <a:pt x="2331" y="0"/>
                      <a:pt x="2317" y="1"/>
                      <a:pt x="2302" y="2"/>
                    </a:cubicBezTo>
                    <a:cubicBezTo>
                      <a:pt x="1988" y="65"/>
                      <a:pt x="1779" y="316"/>
                      <a:pt x="1800" y="629"/>
                    </a:cubicBezTo>
                    <a:cubicBezTo>
                      <a:pt x="1884" y="1215"/>
                      <a:pt x="1716" y="1676"/>
                      <a:pt x="1465" y="2073"/>
                    </a:cubicBezTo>
                    <a:cubicBezTo>
                      <a:pt x="1214" y="2554"/>
                      <a:pt x="754" y="2910"/>
                      <a:pt x="294" y="3245"/>
                    </a:cubicBezTo>
                    <a:cubicBezTo>
                      <a:pt x="22" y="3433"/>
                      <a:pt x="1" y="3810"/>
                      <a:pt x="189" y="4040"/>
                    </a:cubicBezTo>
                    <a:cubicBezTo>
                      <a:pt x="299" y="4186"/>
                      <a:pt x="466" y="4262"/>
                      <a:pt x="631" y="4262"/>
                    </a:cubicBezTo>
                    <a:cubicBezTo>
                      <a:pt x="749" y="4262"/>
                      <a:pt x="867" y="4223"/>
                      <a:pt x="963" y="4145"/>
                    </a:cubicBezTo>
                    <a:cubicBezTo>
                      <a:pt x="1486" y="3747"/>
                      <a:pt x="2051" y="3308"/>
                      <a:pt x="2407" y="2722"/>
                    </a:cubicBezTo>
                    <a:cubicBezTo>
                      <a:pt x="2825" y="2136"/>
                      <a:pt x="3056" y="1425"/>
                      <a:pt x="2930" y="504"/>
                    </a:cubicBezTo>
                    <a:cubicBezTo>
                      <a:pt x="2890" y="204"/>
                      <a:pt x="2641" y="0"/>
                      <a:pt x="234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6"/>
              <p:cNvSpPr/>
              <p:nvPr/>
            </p:nvSpPr>
            <p:spPr>
              <a:xfrm>
                <a:off x="2234175" y="3953625"/>
                <a:ext cx="666450" cy="698350"/>
              </a:xfrm>
              <a:custGeom>
                <a:avLst/>
                <a:gdLst/>
                <a:ahLst/>
                <a:cxnLst/>
                <a:rect l="l" t="t" r="r" b="b"/>
                <a:pathLst>
                  <a:path w="26658" h="27934" extrusionOk="0">
                    <a:moveTo>
                      <a:pt x="26657" y="3516"/>
                    </a:moveTo>
                    <a:cubicBezTo>
                      <a:pt x="15861" y="0"/>
                      <a:pt x="1" y="8412"/>
                      <a:pt x="5838" y="16739"/>
                    </a:cubicBezTo>
                    <a:cubicBezTo>
                      <a:pt x="13664" y="27933"/>
                      <a:pt x="17137" y="7261"/>
                      <a:pt x="26657" y="351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6"/>
              <p:cNvSpPr/>
              <p:nvPr/>
            </p:nvSpPr>
            <p:spPr>
              <a:xfrm>
                <a:off x="1751900" y="4066600"/>
                <a:ext cx="985000" cy="827050"/>
              </a:xfrm>
              <a:custGeom>
                <a:avLst/>
                <a:gdLst/>
                <a:ahLst/>
                <a:cxnLst/>
                <a:rect l="l" t="t" r="r" b="b"/>
                <a:pathLst>
                  <a:path w="39400" h="33082" extrusionOk="0">
                    <a:moveTo>
                      <a:pt x="0" y="21364"/>
                    </a:moveTo>
                    <a:cubicBezTo>
                      <a:pt x="20735" y="33081"/>
                      <a:pt x="34231" y="22326"/>
                      <a:pt x="36867" y="12764"/>
                    </a:cubicBezTo>
                    <a:cubicBezTo>
                      <a:pt x="39399" y="3495"/>
                      <a:pt x="31595" y="1"/>
                      <a:pt x="23999" y="2512"/>
                    </a:cubicBezTo>
                    <a:cubicBezTo>
                      <a:pt x="13077" y="6152"/>
                      <a:pt x="9897" y="22306"/>
                      <a:pt x="0" y="2136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6"/>
              <p:cNvSpPr/>
              <p:nvPr/>
            </p:nvSpPr>
            <p:spPr>
              <a:xfrm>
                <a:off x="1985700" y="4067125"/>
                <a:ext cx="751200" cy="510050"/>
              </a:xfrm>
              <a:custGeom>
                <a:avLst/>
                <a:gdLst/>
                <a:ahLst/>
                <a:cxnLst/>
                <a:rect l="l" t="t" r="r" b="b"/>
                <a:pathLst>
                  <a:path w="30048" h="20402" extrusionOk="0">
                    <a:moveTo>
                      <a:pt x="1" y="16426"/>
                    </a:moveTo>
                    <a:cubicBezTo>
                      <a:pt x="85" y="16949"/>
                      <a:pt x="482" y="17367"/>
                      <a:pt x="1026" y="17472"/>
                    </a:cubicBezTo>
                    <a:cubicBezTo>
                      <a:pt x="1528" y="17556"/>
                      <a:pt x="2010" y="17347"/>
                      <a:pt x="2282" y="16949"/>
                    </a:cubicBezTo>
                    <a:cubicBezTo>
                      <a:pt x="2156" y="17639"/>
                      <a:pt x="2616" y="18288"/>
                      <a:pt x="3307" y="18414"/>
                    </a:cubicBezTo>
                    <a:cubicBezTo>
                      <a:pt x="3788" y="18497"/>
                      <a:pt x="4290" y="18288"/>
                      <a:pt x="4562" y="17870"/>
                    </a:cubicBezTo>
                    <a:cubicBezTo>
                      <a:pt x="4520" y="18497"/>
                      <a:pt x="4939" y="19041"/>
                      <a:pt x="5567" y="19146"/>
                    </a:cubicBezTo>
                    <a:cubicBezTo>
                      <a:pt x="6090" y="19251"/>
                      <a:pt x="6592" y="19000"/>
                      <a:pt x="6864" y="18560"/>
                    </a:cubicBezTo>
                    <a:cubicBezTo>
                      <a:pt x="6885" y="19125"/>
                      <a:pt x="7303" y="19606"/>
                      <a:pt x="7868" y="19711"/>
                    </a:cubicBezTo>
                    <a:cubicBezTo>
                      <a:pt x="8454" y="19816"/>
                      <a:pt x="9019" y="19523"/>
                      <a:pt x="9270" y="19000"/>
                    </a:cubicBezTo>
                    <a:cubicBezTo>
                      <a:pt x="9312" y="19544"/>
                      <a:pt x="9730" y="20004"/>
                      <a:pt x="10274" y="20108"/>
                    </a:cubicBezTo>
                    <a:cubicBezTo>
                      <a:pt x="10860" y="20213"/>
                      <a:pt x="11404" y="19899"/>
                      <a:pt x="11634" y="19397"/>
                    </a:cubicBezTo>
                    <a:cubicBezTo>
                      <a:pt x="11781" y="19857"/>
                      <a:pt x="12137" y="20213"/>
                      <a:pt x="12639" y="20297"/>
                    </a:cubicBezTo>
                    <a:cubicBezTo>
                      <a:pt x="13246" y="20401"/>
                      <a:pt x="13810" y="20067"/>
                      <a:pt x="14020" y="19502"/>
                    </a:cubicBezTo>
                    <a:cubicBezTo>
                      <a:pt x="14187" y="19878"/>
                      <a:pt x="14522" y="20171"/>
                      <a:pt x="14940" y="20234"/>
                    </a:cubicBezTo>
                    <a:cubicBezTo>
                      <a:pt x="15568" y="20339"/>
                      <a:pt x="16133" y="20004"/>
                      <a:pt x="16342" y="19439"/>
                    </a:cubicBezTo>
                    <a:cubicBezTo>
                      <a:pt x="16531" y="19711"/>
                      <a:pt x="16823" y="19920"/>
                      <a:pt x="17179" y="20004"/>
                    </a:cubicBezTo>
                    <a:cubicBezTo>
                      <a:pt x="17870" y="20129"/>
                      <a:pt x="18518" y="19690"/>
                      <a:pt x="18644" y="19020"/>
                    </a:cubicBezTo>
                    <a:cubicBezTo>
                      <a:pt x="18832" y="19272"/>
                      <a:pt x="19125" y="19481"/>
                      <a:pt x="19460" y="19544"/>
                    </a:cubicBezTo>
                    <a:cubicBezTo>
                      <a:pt x="20150" y="19669"/>
                      <a:pt x="20799" y="19230"/>
                      <a:pt x="20925" y="18539"/>
                    </a:cubicBezTo>
                    <a:cubicBezTo>
                      <a:pt x="21113" y="18728"/>
                      <a:pt x="21322" y="18832"/>
                      <a:pt x="21573" y="18874"/>
                    </a:cubicBezTo>
                    <a:cubicBezTo>
                      <a:pt x="22264" y="19020"/>
                      <a:pt x="22912" y="18539"/>
                      <a:pt x="23038" y="17870"/>
                    </a:cubicBezTo>
                    <a:cubicBezTo>
                      <a:pt x="23080" y="17765"/>
                      <a:pt x="23080" y="17660"/>
                      <a:pt x="23080" y="17556"/>
                    </a:cubicBezTo>
                    <a:cubicBezTo>
                      <a:pt x="23247" y="17765"/>
                      <a:pt x="23498" y="17891"/>
                      <a:pt x="23770" y="17932"/>
                    </a:cubicBezTo>
                    <a:cubicBezTo>
                      <a:pt x="24461" y="18079"/>
                      <a:pt x="25109" y="17598"/>
                      <a:pt x="25235" y="16928"/>
                    </a:cubicBezTo>
                    <a:cubicBezTo>
                      <a:pt x="25277" y="16823"/>
                      <a:pt x="25277" y="16719"/>
                      <a:pt x="25277" y="16572"/>
                    </a:cubicBezTo>
                    <a:cubicBezTo>
                      <a:pt x="25402" y="16677"/>
                      <a:pt x="25590" y="16761"/>
                      <a:pt x="25758" y="16823"/>
                    </a:cubicBezTo>
                    <a:cubicBezTo>
                      <a:pt x="26553" y="15484"/>
                      <a:pt x="27160" y="14124"/>
                      <a:pt x="27515" y="12764"/>
                    </a:cubicBezTo>
                    <a:cubicBezTo>
                      <a:pt x="30047" y="3495"/>
                      <a:pt x="22243" y="1"/>
                      <a:pt x="14647" y="2512"/>
                    </a:cubicBezTo>
                    <a:cubicBezTo>
                      <a:pt x="7952" y="4709"/>
                      <a:pt x="4186" y="11613"/>
                      <a:pt x="1" y="1642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6"/>
              <p:cNvSpPr/>
              <p:nvPr/>
            </p:nvSpPr>
            <p:spPr>
              <a:xfrm>
                <a:off x="2041150" y="4067125"/>
                <a:ext cx="681100" cy="433675"/>
              </a:xfrm>
              <a:custGeom>
                <a:avLst/>
                <a:gdLst/>
                <a:ahLst/>
                <a:cxnLst/>
                <a:rect l="l" t="t" r="r" b="b"/>
                <a:pathLst>
                  <a:path w="27244" h="17347" extrusionOk="0">
                    <a:moveTo>
                      <a:pt x="1" y="13706"/>
                    </a:moveTo>
                    <a:lnTo>
                      <a:pt x="168" y="13559"/>
                    </a:lnTo>
                    <a:lnTo>
                      <a:pt x="168" y="13601"/>
                    </a:lnTo>
                    <a:cubicBezTo>
                      <a:pt x="64" y="14208"/>
                      <a:pt x="440" y="14752"/>
                      <a:pt x="1047" y="14857"/>
                    </a:cubicBezTo>
                    <a:cubicBezTo>
                      <a:pt x="1486" y="14940"/>
                      <a:pt x="1926" y="14752"/>
                      <a:pt x="2156" y="14396"/>
                    </a:cubicBezTo>
                    <a:cubicBezTo>
                      <a:pt x="2051" y="14982"/>
                      <a:pt x="2428" y="15547"/>
                      <a:pt x="3035" y="15652"/>
                    </a:cubicBezTo>
                    <a:cubicBezTo>
                      <a:pt x="3474" y="15715"/>
                      <a:pt x="3914" y="15505"/>
                      <a:pt x="4144" y="15170"/>
                    </a:cubicBezTo>
                    <a:cubicBezTo>
                      <a:pt x="4102" y="15715"/>
                      <a:pt x="4478" y="16196"/>
                      <a:pt x="5022" y="16300"/>
                    </a:cubicBezTo>
                    <a:cubicBezTo>
                      <a:pt x="5462" y="16363"/>
                      <a:pt x="5922" y="16175"/>
                      <a:pt x="6152" y="15798"/>
                    </a:cubicBezTo>
                    <a:cubicBezTo>
                      <a:pt x="6173" y="16300"/>
                      <a:pt x="6550" y="16719"/>
                      <a:pt x="7052" y="16782"/>
                    </a:cubicBezTo>
                    <a:cubicBezTo>
                      <a:pt x="7575" y="16886"/>
                      <a:pt x="8035" y="16614"/>
                      <a:pt x="8245" y="16133"/>
                    </a:cubicBezTo>
                    <a:cubicBezTo>
                      <a:pt x="8287" y="16614"/>
                      <a:pt x="8642" y="17033"/>
                      <a:pt x="9144" y="17116"/>
                    </a:cubicBezTo>
                    <a:cubicBezTo>
                      <a:pt x="9626" y="17179"/>
                      <a:pt x="10128" y="16928"/>
                      <a:pt x="10316" y="16489"/>
                    </a:cubicBezTo>
                    <a:cubicBezTo>
                      <a:pt x="10421" y="16865"/>
                      <a:pt x="10756" y="17179"/>
                      <a:pt x="11174" y="17242"/>
                    </a:cubicBezTo>
                    <a:cubicBezTo>
                      <a:pt x="11697" y="17347"/>
                      <a:pt x="12199" y="17033"/>
                      <a:pt x="12388" y="16551"/>
                    </a:cubicBezTo>
                    <a:cubicBezTo>
                      <a:pt x="12513" y="16865"/>
                      <a:pt x="12827" y="17137"/>
                      <a:pt x="13183" y="17179"/>
                    </a:cubicBezTo>
                    <a:cubicBezTo>
                      <a:pt x="13706" y="17284"/>
                      <a:pt x="14229" y="16970"/>
                      <a:pt x="14417" y="16468"/>
                    </a:cubicBezTo>
                    <a:cubicBezTo>
                      <a:pt x="14585" y="16740"/>
                      <a:pt x="14836" y="16928"/>
                      <a:pt x="15149" y="16970"/>
                    </a:cubicBezTo>
                    <a:cubicBezTo>
                      <a:pt x="15756" y="17075"/>
                      <a:pt x="16300" y="16677"/>
                      <a:pt x="16405" y="16112"/>
                    </a:cubicBezTo>
                    <a:cubicBezTo>
                      <a:pt x="16572" y="16342"/>
                      <a:pt x="16823" y="16510"/>
                      <a:pt x="17116" y="16551"/>
                    </a:cubicBezTo>
                    <a:cubicBezTo>
                      <a:pt x="17723" y="16656"/>
                      <a:pt x="18267" y="16259"/>
                      <a:pt x="18372" y="15694"/>
                    </a:cubicBezTo>
                    <a:cubicBezTo>
                      <a:pt x="18518" y="15861"/>
                      <a:pt x="18707" y="15966"/>
                      <a:pt x="18937" y="15987"/>
                    </a:cubicBezTo>
                    <a:cubicBezTo>
                      <a:pt x="19543" y="16091"/>
                      <a:pt x="20087" y="15694"/>
                      <a:pt x="20192" y="15087"/>
                    </a:cubicBezTo>
                    <a:cubicBezTo>
                      <a:pt x="20234" y="14982"/>
                      <a:pt x="20234" y="14919"/>
                      <a:pt x="20234" y="14815"/>
                    </a:cubicBezTo>
                    <a:cubicBezTo>
                      <a:pt x="20380" y="14982"/>
                      <a:pt x="20590" y="15129"/>
                      <a:pt x="20862" y="15150"/>
                    </a:cubicBezTo>
                    <a:cubicBezTo>
                      <a:pt x="21448" y="15254"/>
                      <a:pt x="22012" y="14857"/>
                      <a:pt x="22117" y="14250"/>
                    </a:cubicBezTo>
                    <a:cubicBezTo>
                      <a:pt x="22138" y="14145"/>
                      <a:pt x="22138" y="14082"/>
                      <a:pt x="22138" y="13978"/>
                    </a:cubicBezTo>
                    <a:cubicBezTo>
                      <a:pt x="22264" y="14082"/>
                      <a:pt x="22431" y="14145"/>
                      <a:pt x="22598" y="14166"/>
                    </a:cubicBezTo>
                    <a:cubicBezTo>
                      <a:pt x="23205" y="14271"/>
                      <a:pt x="23749" y="13894"/>
                      <a:pt x="23854" y="13287"/>
                    </a:cubicBezTo>
                    <a:cubicBezTo>
                      <a:pt x="23896" y="13120"/>
                      <a:pt x="23896" y="12994"/>
                      <a:pt x="23854" y="12869"/>
                    </a:cubicBezTo>
                    <a:cubicBezTo>
                      <a:pt x="24000" y="12953"/>
                      <a:pt x="24126" y="12994"/>
                      <a:pt x="24251" y="13036"/>
                    </a:cubicBezTo>
                    <a:cubicBezTo>
                      <a:pt x="24649" y="13099"/>
                      <a:pt x="25046" y="12953"/>
                      <a:pt x="25277" y="12660"/>
                    </a:cubicBezTo>
                    <a:lnTo>
                      <a:pt x="25507" y="11718"/>
                    </a:lnTo>
                    <a:cubicBezTo>
                      <a:pt x="25507" y="11697"/>
                      <a:pt x="25507" y="11655"/>
                      <a:pt x="25486" y="11634"/>
                    </a:cubicBezTo>
                    <a:lnTo>
                      <a:pt x="25507" y="11676"/>
                    </a:lnTo>
                    <a:cubicBezTo>
                      <a:pt x="27243" y="3160"/>
                      <a:pt x="19711" y="1"/>
                      <a:pt x="12409" y="2428"/>
                    </a:cubicBezTo>
                    <a:cubicBezTo>
                      <a:pt x="6947" y="4311"/>
                      <a:pt x="3411" y="9312"/>
                      <a:pt x="1" y="1370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6"/>
              <p:cNvSpPr/>
              <p:nvPr/>
            </p:nvSpPr>
            <p:spPr>
              <a:xfrm>
                <a:off x="1898875" y="4667525"/>
                <a:ext cx="187825" cy="17310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6924" extrusionOk="0">
                    <a:moveTo>
                      <a:pt x="6890" y="1"/>
                    </a:moveTo>
                    <a:cubicBezTo>
                      <a:pt x="6868" y="1"/>
                      <a:pt x="6845" y="2"/>
                      <a:pt x="6822" y="5"/>
                    </a:cubicBezTo>
                    <a:cubicBezTo>
                      <a:pt x="6508" y="26"/>
                      <a:pt x="6278" y="277"/>
                      <a:pt x="6299" y="591"/>
                    </a:cubicBezTo>
                    <a:cubicBezTo>
                      <a:pt x="6340" y="1637"/>
                      <a:pt x="5775" y="2725"/>
                      <a:pt x="4771" y="3625"/>
                    </a:cubicBezTo>
                    <a:cubicBezTo>
                      <a:pt x="3704" y="4650"/>
                      <a:pt x="2156" y="5445"/>
                      <a:pt x="482" y="5801"/>
                    </a:cubicBezTo>
                    <a:cubicBezTo>
                      <a:pt x="168" y="5885"/>
                      <a:pt x="1" y="6157"/>
                      <a:pt x="84" y="6491"/>
                    </a:cubicBezTo>
                    <a:cubicBezTo>
                      <a:pt x="138" y="6761"/>
                      <a:pt x="363" y="6923"/>
                      <a:pt x="624" y="6923"/>
                    </a:cubicBezTo>
                    <a:cubicBezTo>
                      <a:pt x="666" y="6923"/>
                      <a:pt x="710" y="6919"/>
                      <a:pt x="754" y="6910"/>
                    </a:cubicBezTo>
                    <a:cubicBezTo>
                      <a:pt x="2616" y="6491"/>
                      <a:pt x="4332" y="5592"/>
                      <a:pt x="5566" y="4441"/>
                    </a:cubicBezTo>
                    <a:cubicBezTo>
                      <a:pt x="6759" y="3311"/>
                      <a:pt x="7512" y="1930"/>
                      <a:pt x="7428" y="528"/>
                    </a:cubicBezTo>
                    <a:cubicBezTo>
                      <a:pt x="7409" y="237"/>
                      <a:pt x="7174" y="1"/>
                      <a:pt x="68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6"/>
              <p:cNvSpPr/>
              <p:nvPr/>
            </p:nvSpPr>
            <p:spPr>
              <a:xfrm>
                <a:off x="1899400" y="4813325"/>
                <a:ext cx="49725" cy="116225"/>
              </a:xfrm>
              <a:custGeom>
                <a:avLst/>
                <a:gdLst/>
                <a:ahLst/>
                <a:cxnLst/>
                <a:rect l="l" t="t" r="r" b="b"/>
                <a:pathLst>
                  <a:path w="1989" h="4649" extrusionOk="0">
                    <a:moveTo>
                      <a:pt x="618" y="0"/>
                    </a:moveTo>
                    <a:cubicBezTo>
                      <a:pt x="471" y="0"/>
                      <a:pt x="325" y="53"/>
                      <a:pt x="210" y="157"/>
                    </a:cubicBezTo>
                    <a:cubicBezTo>
                      <a:pt x="1" y="387"/>
                      <a:pt x="1" y="722"/>
                      <a:pt x="210" y="973"/>
                    </a:cubicBezTo>
                    <a:cubicBezTo>
                      <a:pt x="628" y="1392"/>
                      <a:pt x="796" y="1831"/>
                      <a:pt x="817" y="2292"/>
                    </a:cubicBezTo>
                    <a:cubicBezTo>
                      <a:pt x="837" y="2794"/>
                      <a:pt x="712" y="3338"/>
                      <a:pt x="586" y="3924"/>
                    </a:cubicBezTo>
                    <a:cubicBezTo>
                      <a:pt x="503" y="4237"/>
                      <a:pt x="691" y="4530"/>
                      <a:pt x="963" y="4635"/>
                    </a:cubicBezTo>
                    <a:cubicBezTo>
                      <a:pt x="1007" y="4644"/>
                      <a:pt x="1051" y="4648"/>
                      <a:pt x="1094" y="4648"/>
                    </a:cubicBezTo>
                    <a:cubicBezTo>
                      <a:pt x="1356" y="4648"/>
                      <a:pt x="1585" y="4489"/>
                      <a:pt x="1674" y="4237"/>
                    </a:cubicBezTo>
                    <a:cubicBezTo>
                      <a:pt x="1863" y="3589"/>
                      <a:pt x="1988" y="2919"/>
                      <a:pt x="1967" y="2250"/>
                    </a:cubicBezTo>
                    <a:cubicBezTo>
                      <a:pt x="1905" y="1517"/>
                      <a:pt x="1674" y="806"/>
                      <a:pt x="1026" y="157"/>
                    </a:cubicBezTo>
                    <a:cubicBezTo>
                      <a:pt x="911" y="53"/>
                      <a:pt x="764" y="0"/>
                      <a:pt x="61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6"/>
              <p:cNvSpPr/>
              <p:nvPr/>
            </p:nvSpPr>
            <p:spPr>
              <a:xfrm>
                <a:off x="1833500" y="4812925"/>
                <a:ext cx="96775" cy="888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3553" extrusionOk="0">
                    <a:moveTo>
                      <a:pt x="3268" y="1"/>
                    </a:moveTo>
                    <a:cubicBezTo>
                      <a:pt x="2986" y="1"/>
                      <a:pt x="2738" y="200"/>
                      <a:pt x="2699" y="487"/>
                    </a:cubicBezTo>
                    <a:cubicBezTo>
                      <a:pt x="2595" y="1052"/>
                      <a:pt x="2302" y="1450"/>
                      <a:pt x="1925" y="1743"/>
                    </a:cubicBezTo>
                    <a:cubicBezTo>
                      <a:pt x="1507" y="2036"/>
                      <a:pt x="984" y="2245"/>
                      <a:pt x="440" y="2454"/>
                    </a:cubicBezTo>
                    <a:cubicBezTo>
                      <a:pt x="147" y="2559"/>
                      <a:pt x="0" y="2872"/>
                      <a:pt x="105" y="3186"/>
                    </a:cubicBezTo>
                    <a:cubicBezTo>
                      <a:pt x="188" y="3403"/>
                      <a:pt x="403" y="3553"/>
                      <a:pt x="646" y="3553"/>
                    </a:cubicBezTo>
                    <a:cubicBezTo>
                      <a:pt x="708" y="3553"/>
                      <a:pt x="773" y="3543"/>
                      <a:pt x="837" y="3521"/>
                    </a:cubicBezTo>
                    <a:cubicBezTo>
                      <a:pt x="1465" y="3312"/>
                      <a:pt x="2092" y="3040"/>
                      <a:pt x="2637" y="2621"/>
                    </a:cubicBezTo>
                    <a:cubicBezTo>
                      <a:pt x="3222" y="2182"/>
                      <a:pt x="3662" y="1554"/>
                      <a:pt x="3808" y="675"/>
                    </a:cubicBezTo>
                    <a:cubicBezTo>
                      <a:pt x="3871" y="341"/>
                      <a:pt x="3662" y="69"/>
                      <a:pt x="3348" y="6"/>
                    </a:cubicBezTo>
                    <a:cubicBezTo>
                      <a:pt x="3321" y="2"/>
                      <a:pt x="3294" y="1"/>
                      <a:pt x="32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6"/>
              <p:cNvSpPr/>
              <p:nvPr/>
            </p:nvSpPr>
            <p:spPr>
              <a:xfrm>
                <a:off x="1736725" y="4012200"/>
                <a:ext cx="704100" cy="658075"/>
              </a:xfrm>
              <a:custGeom>
                <a:avLst/>
                <a:gdLst/>
                <a:ahLst/>
                <a:cxnLst/>
                <a:rect l="l" t="t" r="r" b="b"/>
                <a:pathLst>
                  <a:path w="28164" h="26323" extrusionOk="0">
                    <a:moveTo>
                      <a:pt x="0" y="4897"/>
                    </a:moveTo>
                    <a:cubicBezTo>
                      <a:pt x="10274" y="1"/>
                      <a:pt x="28163" y="7031"/>
                      <a:pt x="22305" y="15359"/>
                    </a:cubicBezTo>
                    <a:cubicBezTo>
                      <a:pt x="14647" y="26323"/>
                      <a:pt x="9918" y="7429"/>
                      <a:pt x="0" y="489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6"/>
              <p:cNvSpPr/>
              <p:nvPr/>
            </p:nvSpPr>
            <p:spPr>
              <a:xfrm>
                <a:off x="2587775" y="4201050"/>
                <a:ext cx="16377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6551" h="4060" extrusionOk="0">
                    <a:moveTo>
                      <a:pt x="984" y="0"/>
                    </a:moveTo>
                    <a:lnTo>
                      <a:pt x="6550" y="1026"/>
                    </a:lnTo>
                    <a:lnTo>
                      <a:pt x="2282" y="3934"/>
                    </a:lnTo>
                    <a:cubicBezTo>
                      <a:pt x="880" y="4059"/>
                      <a:pt x="1" y="1130"/>
                      <a:pt x="9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6"/>
              <p:cNvSpPr/>
              <p:nvPr/>
            </p:nvSpPr>
            <p:spPr>
              <a:xfrm>
                <a:off x="1796875" y="4114200"/>
                <a:ext cx="566000" cy="483375"/>
              </a:xfrm>
              <a:custGeom>
                <a:avLst/>
                <a:gdLst/>
                <a:ahLst/>
                <a:cxnLst/>
                <a:rect l="l" t="t" r="r" b="b"/>
                <a:pathLst>
                  <a:path w="22640" h="19335" extrusionOk="0">
                    <a:moveTo>
                      <a:pt x="18518" y="12995"/>
                    </a:moveTo>
                    <a:cubicBezTo>
                      <a:pt x="12262" y="19334"/>
                      <a:pt x="7742" y="5985"/>
                      <a:pt x="0" y="1779"/>
                    </a:cubicBezTo>
                    <a:cubicBezTo>
                      <a:pt x="9960" y="1"/>
                      <a:pt x="22640" y="5943"/>
                      <a:pt x="18518" y="1299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" name="Google Shape;239;p6"/>
              <p:cNvSpPr/>
              <p:nvPr/>
            </p:nvSpPr>
            <p:spPr>
              <a:xfrm>
                <a:off x="1612225" y="4480900"/>
                <a:ext cx="139700" cy="119800"/>
              </a:xfrm>
              <a:custGeom>
                <a:avLst/>
                <a:gdLst/>
                <a:ahLst/>
                <a:cxnLst/>
                <a:rect l="l" t="t" r="r" b="b"/>
                <a:pathLst>
                  <a:path w="5588" h="4792" extrusionOk="0">
                    <a:moveTo>
                      <a:pt x="5587" y="4792"/>
                    </a:moveTo>
                    <a:cubicBezTo>
                      <a:pt x="4959" y="4750"/>
                      <a:pt x="0" y="2930"/>
                      <a:pt x="837" y="1465"/>
                    </a:cubicBezTo>
                    <a:cubicBezTo>
                      <a:pt x="1674" y="0"/>
                      <a:pt x="5169" y="4122"/>
                      <a:pt x="5587" y="479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" name="Google Shape;240;p6"/>
              <p:cNvSpPr/>
              <p:nvPr/>
            </p:nvSpPr>
            <p:spPr>
              <a:xfrm>
                <a:off x="1682850" y="4446900"/>
                <a:ext cx="8215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152" extrusionOk="0">
                    <a:moveTo>
                      <a:pt x="2762" y="6152"/>
                    </a:moveTo>
                    <a:cubicBezTo>
                      <a:pt x="2344" y="5692"/>
                      <a:pt x="0" y="984"/>
                      <a:pt x="1653" y="482"/>
                    </a:cubicBezTo>
                    <a:cubicBezTo>
                      <a:pt x="3285" y="0"/>
                      <a:pt x="2929" y="5378"/>
                      <a:pt x="2762" y="615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6"/>
              <p:cNvSpPr/>
              <p:nvPr/>
            </p:nvSpPr>
            <p:spPr>
              <a:xfrm>
                <a:off x="1599150" y="4577675"/>
                <a:ext cx="152775" cy="82675"/>
              </a:xfrm>
              <a:custGeom>
                <a:avLst/>
                <a:gdLst/>
                <a:ahLst/>
                <a:cxnLst/>
                <a:rect l="l" t="t" r="r" b="b"/>
                <a:pathLst>
                  <a:path w="6111" h="3307" extrusionOk="0">
                    <a:moveTo>
                      <a:pt x="6110" y="921"/>
                    </a:moveTo>
                    <a:cubicBezTo>
                      <a:pt x="5608" y="1319"/>
                      <a:pt x="733" y="3306"/>
                      <a:pt x="377" y="1653"/>
                    </a:cubicBezTo>
                    <a:cubicBezTo>
                      <a:pt x="0" y="0"/>
                      <a:pt x="5336" y="712"/>
                      <a:pt x="6110" y="92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42" name="Google Shape;242;p6"/>
            <p:cNvSpPr/>
            <p:nvPr/>
          </p:nvSpPr>
          <p:spPr>
            <a:xfrm rot="-1424416">
              <a:off x="1134876" y="474472"/>
              <a:ext cx="79252" cy="73977"/>
            </a:xfrm>
            <a:custGeom>
              <a:avLst/>
              <a:gdLst/>
              <a:ahLst/>
              <a:cxnLst/>
              <a:rect l="l" t="t" r="r" b="b"/>
              <a:pathLst>
                <a:path w="3170" h="2959" extrusionOk="0">
                  <a:moveTo>
                    <a:pt x="608" y="0"/>
                  </a:moveTo>
                  <a:cubicBezTo>
                    <a:pt x="552" y="0"/>
                    <a:pt x="498" y="31"/>
                    <a:pt x="467" y="103"/>
                  </a:cubicBezTo>
                  <a:cubicBezTo>
                    <a:pt x="0" y="1037"/>
                    <a:pt x="167" y="2772"/>
                    <a:pt x="1401" y="2939"/>
                  </a:cubicBezTo>
                  <a:cubicBezTo>
                    <a:pt x="1467" y="2952"/>
                    <a:pt x="1533" y="2958"/>
                    <a:pt x="1598" y="2958"/>
                  </a:cubicBezTo>
                  <a:cubicBezTo>
                    <a:pt x="2030" y="2958"/>
                    <a:pt x="2446" y="2686"/>
                    <a:pt x="2735" y="2338"/>
                  </a:cubicBezTo>
                  <a:cubicBezTo>
                    <a:pt x="3169" y="1738"/>
                    <a:pt x="3102" y="1037"/>
                    <a:pt x="3036" y="370"/>
                  </a:cubicBezTo>
                  <a:cubicBezTo>
                    <a:pt x="3022" y="264"/>
                    <a:pt x="2950" y="221"/>
                    <a:pt x="2873" y="221"/>
                  </a:cubicBezTo>
                  <a:cubicBezTo>
                    <a:pt x="2757" y="221"/>
                    <a:pt x="2629" y="317"/>
                    <a:pt x="2669" y="437"/>
                  </a:cubicBezTo>
                  <a:cubicBezTo>
                    <a:pt x="2796" y="1203"/>
                    <a:pt x="2619" y="2580"/>
                    <a:pt x="1609" y="2580"/>
                  </a:cubicBezTo>
                  <a:cubicBezTo>
                    <a:pt x="1564" y="2580"/>
                    <a:pt x="1517" y="2578"/>
                    <a:pt x="1468" y="2572"/>
                  </a:cubicBezTo>
                  <a:cubicBezTo>
                    <a:pt x="467" y="2438"/>
                    <a:pt x="400" y="1004"/>
                    <a:pt x="801" y="337"/>
                  </a:cubicBezTo>
                  <a:cubicBezTo>
                    <a:pt x="870" y="153"/>
                    <a:pt x="732" y="0"/>
                    <a:pt x="6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" name="Google Shape;243;p6"/>
          <p:cNvSpPr/>
          <p:nvPr/>
        </p:nvSpPr>
        <p:spPr>
          <a:xfrm flipH="1">
            <a:off x="10406961" y="141333"/>
            <a:ext cx="1668143" cy="578008"/>
          </a:xfrm>
          <a:custGeom>
            <a:avLst/>
            <a:gdLst/>
            <a:ahLst/>
            <a:cxnLst/>
            <a:rect l="l" t="t" r="r" b="b"/>
            <a:pathLst>
              <a:path w="80315" h="27829" extrusionOk="0">
                <a:moveTo>
                  <a:pt x="33030" y="0"/>
                </a:moveTo>
                <a:cubicBezTo>
                  <a:pt x="30274" y="0"/>
                  <a:pt x="27617" y="1150"/>
                  <a:pt x="26543" y="3978"/>
                </a:cubicBezTo>
                <a:cubicBezTo>
                  <a:pt x="25709" y="6279"/>
                  <a:pt x="26176" y="8815"/>
                  <a:pt x="26976" y="11116"/>
                </a:cubicBezTo>
                <a:cubicBezTo>
                  <a:pt x="26747" y="11097"/>
                  <a:pt x="26518" y="11088"/>
                  <a:pt x="26288" y="11088"/>
                </a:cubicBezTo>
                <a:cubicBezTo>
                  <a:pt x="24078" y="11088"/>
                  <a:pt x="21879" y="11959"/>
                  <a:pt x="20338" y="13651"/>
                </a:cubicBezTo>
                <a:cubicBezTo>
                  <a:pt x="18337" y="15820"/>
                  <a:pt x="17870" y="18988"/>
                  <a:pt x="18837" y="21690"/>
                </a:cubicBezTo>
                <a:cubicBezTo>
                  <a:pt x="13000" y="22958"/>
                  <a:pt x="7196" y="24159"/>
                  <a:pt x="1358" y="25426"/>
                </a:cubicBezTo>
                <a:cubicBezTo>
                  <a:pt x="1" y="25691"/>
                  <a:pt x="483" y="27829"/>
                  <a:pt x="1795" y="27829"/>
                </a:cubicBezTo>
                <a:cubicBezTo>
                  <a:pt x="1805" y="27829"/>
                  <a:pt x="1815" y="27828"/>
                  <a:pt x="1825" y="27828"/>
                </a:cubicBezTo>
                <a:cubicBezTo>
                  <a:pt x="11499" y="27294"/>
                  <a:pt x="21206" y="26794"/>
                  <a:pt x="30879" y="26360"/>
                </a:cubicBezTo>
                <a:cubicBezTo>
                  <a:pt x="33614" y="26260"/>
                  <a:pt x="36350" y="26127"/>
                  <a:pt x="39052" y="26027"/>
                </a:cubicBezTo>
                <a:cubicBezTo>
                  <a:pt x="50144" y="26575"/>
                  <a:pt x="61282" y="26830"/>
                  <a:pt x="72409" y="26830"/>
                </a:cubicBezTo>
                <a:cubicBezTo>
                  <a:pt x="74834" y="26830"/>
                  <a:pt x="77258" y="26818"/>
                  <a:pt x="79681" y="26794"/>
                </a:cubicBezTo>
                <a:cubicBezTo>
                  <a:pt x="80314" y="26761"/>
                  <a:pt x="80314" y="25860"/>
                  <a:pt x="79747" y="25693"/>
                </a:cubicBezTo>
                <a:cubicBezTo>
                  <a:pt x="77479" y="25093"/>
                  <a:pt x="75144" y="24426"/>
                  <a:pt x="72842" y="23792"/>
                </a:cubicBezTo>
                <a:cubicBezTo>
                  <a:pt x="71575" y="23458"/>
                  <a:pt x="70374" y="23125"/>
                  <a:pt x="69140" y="22791"/>
                </a:cubicBezTo>
                <a:cubicBezTo>
                  <a:pt x="68172" y="22524"/>
                  <a:pt x="66638" y="22358"/>
                  <a:pt x="66004" y="21457"/>
                </a:cubicBezTo>
                <a:cubicBezTo>
                  <a:pt x="65404" y="20590"/>
                  <a:pt x="65637" y="19189"/>
                  <a:pt x="65504" y="18188"/>
                </a:cubicBezTo>
                <a:cubicBezTo>
                  <a:pt x="65370" y="17321"/>
                  <a:pt x="65237" y="16453"/>
                  <a:pt x="65003" y="15586"/>
                </a:cubicBezTo>
                <a:cubicBezTo>
                  <a:pt x="64503" y="13651"/>
                  <a:pt x="63703" y="11783"/>
                  <a:pt x="62702" y="10082"/>
                </a:cubicBezTo>
                <a:cubicBezTo>
                  <a:pt x="61148" y="7379"/>
                  <a:pt x="58524" y="3547"/>
                  <a:pt x="55071" y="3547"/>
                </a:cubicBezTo>
                <a:cubicBezTo>
                  <a:pt x="54817" y="3547"/>
                  <a:pt x="54559" y="3567"/>
                  <a:pt x="54296" y="3611"/>
                </a:cubicBezTo>
                <a:cubicBezTo>
                  <a:pt x="51194" y="4111"/>
                  <a:pt x="49793" y="6680"/>
                  <a:pt x="49125" y="9448"/>
                </a:cubicBezTo>
                <a:cubicBezTo>
                  <a:pt x="45656" y="4678"/>
                  <a:pt x="40319" y="842"/>
                  <a:pt x="34515" y="108"/>
                </a:cubicBezTo>
                <a:cubicBezTo>
                  <a:pt x="34022" y="37"/>
                  <a:pt x="33524" y="0"/>
                  <a:pt x="3303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35987685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AA667234-A7A6-64AC-F57D-5A6CA4784D6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C5912A-6EF7-46DA-89AF-A7777F9B2DA1}" type="datetimeFigureOut">
              <a:rPr lang="en-SG" smtClean="0"/>
              <a:t>3/7/2024</a:t>
            </a:fld>
            <a:endParaRPr lang="en-SG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B9B1B502-5BD9-04F5-6DA6-598AF5654E9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SG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14A17FC-DBCC-F16A-D0F9-2E2DE6DB92D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FEF7BB-68E4-4493-87C0-8A4676A4EA3B}" type="slidenum">
              <a:rPr lang="en-SG" smtClean="0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2401740734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Google Shape;245;p7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81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46" name="Google Shape;246;p7"/>
          <p:cNvSpPr txBox="1">
            <a:spLocks noGrp="1"/>
          </p:cNvSpPr>
          <p:nvPr>
            <p:ph type="subTitle" idx="1"/>
          </p:nvPr>
        </p:nvSpPr>
        <p:spPr>
          <a:xfrm>
            <a:off x="960000" y="2267067"/>
            <a:ext cx="5726400" cy="306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600"/>
              <a:buFont typeface="Nunito Light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400"/>
              <a:buFont typeface="Nunito Light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Nunito Light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Nunito Light"/>
              <a:buChar char="■"/>
              <a:defRPr/>
            </a:lvl9pPr>
          </a:lstStyle>
          <a:p>
            <a:endParaRPr/>
          </a:p>
        </p:txBody>
      </p:sp>
      <p:grpSp>
        <p:nvGrpSpPr>
          <p:cNvPr id="247" name="Google Shape;247;p7"/>
          <p:cNvGrpSpPr/>
          <p:nvPr/>
        </p:nvGrpSpPr>
        <p:grpSpPr>
          <a:xfrm rot="5230190">
            <a:off x="1672457" y="3816879"/>
            <a:ext cx="1039324" cy="4937207"/>
            <a:chOff x="5077275" y="2777100"/>
            <a:chExt cx="420175" cy="1996000"/>
          </a:xfrm>
        </p:grpSpPr>
        <p:sp>
          <p:nvSpPr>
            <p:cNvPr id="248" name="Google Shape;248;p7"/>
            <p:cNvSpPr/>
            <p:nvPr/>
          </p:nvSpPr>
          <p:spPr>
            <a:xfrm>
              <a:off x="5227975" y="2833300"/>
              <a:ext cx="131050" cy="1939800"/>
            </a:xfrm>
            <a:custGeom>
              <a:avLst/>
              <a:gdLst/>
              <a:ahLst/>
              <a:cxnLst/>
              <a:rect l="l" t="t" r="r" b="b"/>
              <a:pathLst>
                <a:path w="5242" h="77592" extrusionOk="0">
                  <a:moveTo>
                    <a:pt x="3540" y="1"/>
                  </a:moveTo>
                  <a:cubicBezTo>
                    <a:pt x="872" y="9007"/>
                    <a:pt x="2139" y="19748"/>
                    <a:pt x="1739" y="29789"/>
                  </a:cubicBezTo>
                  <a:cubicBezTo>
                    <a:pt x="1572" y="34325"/>
                    <a:pt x="1038" y="38895"/>
                    <a:pt x="738" y="43465"/>
                  </a:cubicBezTo>
                  <a:cubicBezTo>
                    <a:pt x="71" y="53839"/>
                    <a:pt x="705" y="64180"/>
                    <a:pt x="1305" y="74454"/>
                  </a:cubicBezTo>
                  <a:lnTo>
                    <a:pt x="638" y="73820"/>
                  </a:lnTo>
                  <a:lnTo>
                    <a:pt x="638" y="73820"/>
                  </a:lnTo>
                  <a:cubicBezTo>
                    <a:pt x="0" y="75567"/>
                    <a:pt x="1046" y="77591"/>
                    <a:pt x="2106" y="77591"/>
                  </a:cubicBezTo>
                  <a:cubicBezTo>
                    <a:pt x="2322" y="77591"/>
                    <a:pt x="2537" y="77508"/>
                    <a:pt x="2740" y="77323"/>
                  </a:cubicBezTo>
                  <a:cubicBezTo>
                    <a:pt x="3940" y="76222"/>
                    <a:pt x="4441" y="73487"/>
                    <a:pt x="4608" y="71018"/>
                  </a:cubicBezTo>
                  <a:cubicBezTo>
                    <a:pt x="5241" y="61711"/>
                    <a:pt x="3207" y="52838"/>
                    <a:pt x="3207" y="43532"/>
                  </a:cubicBezTo>
                  <a:cubicBezTo>
                    <a:pt x="3207" y="35660"/>
                    <a:pt x="4641" y="27520"/>
                    <a:pt x="3874" y="19915"/>
                  </a:cubicBezTo>
                  <a:cubicBezTo>
                    <a:pt x="3574" y="17446"/>
                    <a:pt x="3107" y="15011"/>
                    <a:pt x="3140" y="12443"/>
                  </a:cubicBezTo>
                  <a:cubicBezTo>
                    <a:pt x="3240" y="8173"/>
                    <a:pt x="4808" y="3370"/>
                    <a:pt x="3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7"/>
            <p:cNvSpPr/>
            <p:nvPr/>
          </p:nvSpPr>
          <p:spPr>
            <a:xfrm>
              <a:off x="5081300" y="3301150"/>
              <a:ext cx="235200" cy="351100"/>
            </a:xfrm>
            <a:custGeom>
              <a:avLst/>
              <a:gdLst/>
              <a:ahLst/>
              <a:cxnLst/>
              <a:rect l="l" t="t" r="r" b="b"/>
              <a:pathLst>
                <a:path w="9408" h="14044" extrusionOk="0">
                  <a:moveTo>
                    <a:pt x="0" y="0"/>
                  </a:moveTo>
                  <a:cubicBezTo>
                    <a:pt x="3003" y="4770"/>
                    <a:pt x="6138" y="9440"/>
                    <a:pt x="9407" y="14043"/>
                  </a:cubicBezTo>
                  <a:lnTo>
                    <a:pt x="8607" y="10908"/>
                  </a:lnTo>
                  <a:cubicBezTo>
                    <a:pt x="5938" y="7405"/>
                    <a:pt x="3236" y="3903"/>
                    <a:pt x="568" y="400"/>
                  </a:cubicBezTo>
                  <a:cubicBezTo>
                    <a:pt x="434" y="200"/>
                    <a:pt x="267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7"/>
            <p:cNvSpPr/>
            <p:nvPr/>
          </p:nvSpPr>
          <p:spPr>
            <a:xfrm>
              <a:off x="5077275" y="3298425"/>
              <a:ext cx="240650" cy="355700"/>
            </a:xfrm>
            <a:custGeom>
              <a:avLst/>
              <a:gdLst/>
              <a:ahLst/>
              <a:cxnLst/>
              <a:rect l="l" t="t" r="r" b="b"/>
              <a:pathLst>
                <a:path w="9626" h="14228" extrusionOk="0">
                  <a:moveTo>
                    <a:pt x="156" y="0"/>
                  </a:moveTo>
                  <a:cubicBezTo>
                    <a:pt x="87" y="0"/>
                    <a:pt x="0" y="65"/>
                    <a:pt x="28" y="176"/>
                  </a:cubicBezTo>
                  <a:cubicBezTo>
                    <a:pt x="3030" y="4912"/>
                    <a:pt x="6132" y="9649"/>
                    <a:pt x="9468" y="14186"/>
                  </a:cubicBezTo>
                  <a:cubicBezTo>
                    <a:pt x="9478" y="14215"/>
                    <a:pt x="9496" y="14227"/>
                    <a:pt x="9516" y="14227"/>
                  </a:cubicBezTo>
                  <a:cubicBezTo>
                    <a:pt x="9565" y="14227"/>
                    <a:pt x="9625" y="14156"/>
                    <a:pt x="9602" y="14086"/>
                  </a:cubicBezTo>
                  <a:cubicBezTo>
                    <a:pt x="6766" y="10016"/>
                    <a:pt x="3964" y="5913"/>
                    <a:pt x="1329" y="1710"/>
                  </a:cubicBezTo>
                  <a:cubicBezTo>
                    <a:pt x="1222" y="1549"/>
                    <a:pt x="619" y="786"/>
                    <a:pt x="715" y="786"/>
                  </a:cubicBezTo>
                  <a:cubicBezTo>
                    <a:pt x="739" y="786"/>
                    <a:pt x="804" y="831"/>
                    <a:pt x="929" y="943"/>
                  </a:cubicBezTo>
                  <a:cubicBezTo>
                    <a:pt x="1396" y="1343"/>
                    <a:pt x="1763" y="2010"/>
                    <a:pt x="2130" y="2511"/>
                  </a:cubicBezTo>
                  <a:cubicBezTo>
                    <a:pt x="2863" y="3511"/>
                    <a:pt x="3631" y="4479"/>
                    <a:pt x="4364" y="5480"/>
                  </a:cubicBezTo>
                  <a:cubicBezTo>
                    <a:pt x="5799" y="7348"/>
                    <a:pt x="7200" y="9216"/>
                    <a:pt x="8668" y="11117"/>
                  </a:cubicBezTo>
                  <a:cubicBezTo>
                    <a:pt x="8687" y="11130"/>
                    <a:pt x="8708" y="11135"/>
                    <a:pt x="8730" y="11135"/>
                  </a:cubicBezTo>
                  <a:cubicBezTo>
                    <a:pt x="8822" y="11135"/>
                    <a:pt x="8915" y="11037"/>
                    <a:pt x="8834" y="10983"/>
                  </a:cubicBezTo>
                  <a:cubicBezTo>
                    <a:pt x="7166" y="8782"/>
                    <a:pt x="5499" y="6614"/>
                    <a:pt x="3797" y="4379"/>
                  </a:cubicBezTo>
                  <a:cubicBezTo>
                    <a:pt x="3030" y="3378"/>
                    <a:pt x="2296" y="2444"/>
                    <a:pt x="1529" y="1443"/>
                  </a:cubicBezTo>
                  <a:cubicBezTo>
                    <a:pt x="1129" y="876"/>
                    <a:pt x="829" y="276"/>
                    <a:pt x="195" y="9"/>
                  </a:cubicBezTo>
                  <a:cubicBezTo>
                    <a:pt x="183" y="3"/>
                    <a:pt x="170" y="0"/>
                    <a:pt x="1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7"/>
            <p:cNvSpPr/>
            <p:nvPr/>
          </p:nvSpPr>
          <p:spPr>
            <a:xfrm>
              <a:off x="5289200" y="2874650"/>
              <a:ext cx="124025" cy="241625"/>
            </a:xfrm>
            <a:custGeom>
              <a:avLst/>
              <a:gdLst/>
              <a:ahLst/>
              <a:cxnLst/>
              <a:rect l="l" t="t" r="r" b="b"/>
              <a:pathLst>
                <a:path w="4961" h="9665" extrusionOk="0">
                  <a:moveTo>
                    <a:pt x="4096" y="0"/>
                  </a:moveTo>
                  <a:cubicBezTo>
                    <a:pt x="3746" y="0"/>
                    <a:pt x="3581" y="858"/>
                    <a:pt x="3526" y="1049"/>
                  </a:cubicBezTo>
                  <a:cubicBezTo>
                    <a:pt x="2859" y="3617"/>
                    <a:pt x="1458" y="5985"/>
                    <a:pt x="324" y="8421"/>
                  </a:cubicBezTo>
                  <a:cubicBezTo>
                    <a:pt x="324" y="8454"/>
                    <a:pt x="324" y="8487"/>
                    <a:pt x="357" y="8487"/>
                  </a:cubicBezTo>
                  <a:lnTo>
                    <a:pt x="124" y="9421"/>
                  </a:lnTo>
                  <a:cubicBezTo>
                    <a:pt x="90" y="9455"/>
                    <a:pt x="90" y="9488"/>
                    <a:pt x="24" y="9588"/>
                  </a:cubicBezTo>
                  <a:cubicBezTo>
                    <a:pt x="1" y="9611"/>
                    <a:pt x="40" y="9665"/>
                    <a:pt x="78" y="9665"/>
                  </a:cubicBezTo>
                  <a:cubicBezTo>
                    <a:pt x="96" y="9665"/>
                    <a:pt x="113" y="9653"/>
                    <a:pt x="124" y="9621"/>
                  </a:cubicBezTo>
                  <a:cubicBezTo>
                    <a:pt x="1458" y="7620"/>
                    <a:pt x="2993" y="5485"/>
                    <a:pt x="4027" y="3384"/>
                  </a:cubicBezTo>
                  <a:cubicBezTo>
                    <a:pt x="4360" y="2650"/>
                    <a:pt x="4961" y="782"/>
                    <a:pt x="4360" y="148"/>
                  </a:cubicBezTo>
                  <a:cubicBezTo>
                    <a:pt x="4262" y="44"/>
                    <a:pt x="4174" y="0"/>
                    <a:pt x="40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7"/>
            <p:cNvSpPr/>
            <p:nvPr/>
          </p:nvSpPr>
          <p:spPr>
            <a:xfrm>
              <a:off x="5266425" y="3655550"/>
              <a:ext cx="151800" cy="222700"/>
            </a:xfrm>
            <a:custGeom>
              <a:avLst/>
              <a:gdLst/>
              <a:ahLst/>
              <a:cxnLst/>
              <a:rect l="l" t="t" r="r" b="b"/>
              <a:pathLst>
                <a:path w="6072" h="8908" extrusionOk="0">
                  <a:moveTo>
                    <a:pt x="5738" y="1"/>
                  </a:moveTo>
                  <a:cubicBezTo>
                    <a:pt x="4004" y="3036"/>
                    <a:pt x="2036" y="6039"/>
                    <a:pt x="1" y="8907"/>
                  </a:cubicBezTo>
                  <a:lnTo>
                    <a:pt x="901" y="8207"/>
                  </a:lnTo>
                  <a:cubicBezTo>
                    <a:pt x="3170" y="6172"/>
                    <a:pt x="4904" y="3570"/>
                    <a:pt x="5938" y="735"/>
                  </a:cubicBezTo>
                  <a:cubicBezTo>
                    <a:pt x="6072" y="435"/>
                    <a:pt x="6072" y="1"/>
                    <a:pt x="5738" y="1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7"/>
            <p:cNvSpPr/>
            <p:nvPr/>
          </p:nvSpPr>
          <p:spPr>
            <a:xfrm>
              <a:off x="5264200" y="3653575"/>
              <a:ext cx="170700" cy="226575"/>
            </a:xfrm>
            <a:custGeom>
              <a:avLst/>
              <a:gdLst/>
              <a:ahLst/>
              <a:cxnLst/>
              <a:rect l="l" t="t" r="r" b="b"/>
              <a:pathLst>
                <a:path w="6828" h="9063" extrusionOk="0">
                  <a:moveTo>
                    <a:pt x="5875" y="0"/>
                  </a:moveTo>
                  <a:cubicBezTo>
                    <a:pt x="5830" y="0"/>
                    <a:pt x="5794" y="31"/>
                    <a:pt x="5794" y="80"/>
                  </a:cubicBezTo>
                  <a:cubicBezTo>
                    <a:pt x="3993" y="3115"/>
                    <a:pt x="2091" y="6118"/>
                    <a:pt x="23" y="8986"/>
                  </a:cubicBezTo>
                  <a:cubicBezTo>
                    <a:pt x="0" y="9009"/>
                    <a:pt x="40" y="9063"/>
                    <a:pt x="78" y="9063"/>
                  </a:cubicBezTo>
                  <a:cubicBezTo>
                    <a:pt x="95" y="9063"/>
                    <a:pt x="113" y="9051"/>
                    <a:pt x="123" y="9020"/>
                  </a:cubicBezTo>
                  <a:cubicBezTo>
                    <a:pt x="1157" y="7585"/>
                    <a:pt x="2158" y="6118"/>
                    <a:pt x="3125" y="4650"/>
                  </a:cubicBezTo>
                  <a:cubicBezTo>
                    <a:pt x="3492" y="4116"/>
                    <a:pt x="3826" y="3516"/>
                    <a:pt x="4193" y="2982"/>
                  </a:cubicBezTo>
                  <a:cubicBezTo>
                    <a:pt x="4359" y="2748"/>
                    <a:pt x="5360" y="747"/>
                    <a:pt x="5594" y="747"/>
                  </a:cubicBezTo>
                  <a:cubicBezTo>
                    <a:pt x="5609" y="746"/>
                    <a:pt x="5623" y="745"/>
                    <a:pt x="5637" y="745"/>
                  </a:cubicBezTo>
                  <a:cubicBezTo>
                    <a:pt x="6387" y="745"/>
                    <a:pt x="5290" y="2489"/>
                    <a:pt x="5093" y="2915"/>
                  </a:cubicBezTo>
                  <a:cubicBezTo>
                    <a:pt x="4826" y="3416"/>
                    <a:pt x="4526" y="3916"/>
                    <a:pt x="4259" y="4350"/>
                  </a:cubicBezTo>
                  <a:cubicBezTo>
                    <a:pt x="3325" y="5817"/>
                    <a:pt x="2258" y="7085"/>
                    <a:pt x="990" y="8252"/>
                  </a:cubicBezTo>
                  <a:cubicBezTo>
                    <a:pt x="942" y="8301"/>
                    <a:pt x="982" y="8403"/>
                    <a:pt x="1046" y="8403"/>
                  </a:cubicBezTo>
                  <a:cubicBezTo>
                    <a:pt x="1070" y="8403"/>
                    <a:pt x="1097" y="8389"/>
                    <a:pt x="1124" y="8352"/>
                  </a:cubicBezTo>
                  <a:cubicBezTo>
                    <a:pt x="2792" y="6818"/>
                    <a:pt x="4193" y="5017"/>
                    <a:pt x="5260" y="2982"/>
                  </a:cubicBezTo>
                  <a:cubicBezTo>
                    <a:pt x="5594" y="2315"/>
                    <a:pt x="6828" y="514"/>
                    <a:pt x="5927" y="13"/>
                  </a:cubicBezTo>
                  <a:cubicBezTo>
                    <a:pt x="5909" y="4"/>
                    <a:pt x="5892" y="0"/>
                    <a:pt x="5875" y="0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7"/>
            <p:cNvSpPr/>
            <p:nvPr/>
          </p:nvSpPr>
          <p:spPr>
            <a:xfrm>
              <a:off x="5362325" y="2777100"/>
              <a:ext cx="45900" cy="114450"/>
            </a:xfrm>
            <a:custGeom>
              <a:avLst/>
              <a:gdLst/>
              <a:ahLst/>
              <a:cxnLst/>
              <a:rect l="l" t="t" r="r" b="b"/>
              <a:pathLst>
                <a:path w="1836" h="4578" extrusionOk="0">
                  <a:moveTo>
                    <a:pt x="728" y="0"/>
                  </a:moveTo>
                  <a:cubicBezTo>
                    <a:pt x="538" y="0"/>
                    <a:pt x="343" y="120"/>
                    <a:pt x="268" y="347"/>
                  </a:cubicBezTo>
                  <a:cubicBezTo>
                    <a:pt x="68" y="1048"/>
                    <a:pt x="1" y="1815"/>
                    <a:pt x="68" y="2516"/>
                  </a:cubicBezTo>
                  <a:cubicBezTo>
                    <a:pt x="168" y="3283"/>
                    <a:pt x="368" y="3783"/>
                    <a:pt x="768" y="4384"/>
                  </a:cubicBezTo>
                  <a:lnTo>
                    <a:pt x="835" y="4450"/>
                  </a:lnTo>
                  <a:cubicBezTo>
                    <a:pt x="859" y="4522"/>
                    <a:pt x="952" y="4577"/>
                    <a:pt x="1052" y="4577"/>
                  </a:cubicBezTo>
                  <a:cubicBezTo>
                    <a:pt x="1091" y="4577"/>
                    <a:pt x="1131" y="4569"/>
                    <a:pt x="1168" y="4550"/>
                  </a:cubicBezTo>
                  <a:cubicBezTo>
                    <a:pt x="1769" y="4150"/>
                    <a:pt x="1835" y="3183"/>
                    <a:pt x="1835" y="2549"/>
                  </a:cubicBezTo>
                  <a:cubicBezTo>
                    <a:pt x="1835" y="1715"/>
                    <a:pt x="1535" y="948"/>
                    <a:pt x="1102" y="214"/>
                  </a:cubicBezTo>
                  <a:cubicBezTo>
                    <a:pt x="1015" y="70"/>
                    <a:pt x="873" y="0"/>
                    <a:pt x="7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7"/>
            <p:cNvSpPr/>
            <p:nvPr/>
          </p:nvSpPr>
          <p:spPr>
            <a:xfrm>
              <a:off x="5137175" y="3265500"/>
              <a:ext cx="50900" cy="112550"/>
            </a:xfrm>
            <a:custGeom>
              <a:avLst/>
              <a:gdLst/>
              <a:ahLst/>
              <a:cxnLst/>
              <a:rect l="l" t="t" r="r" b="b"/>
              <a:pathLst>
                <a:path w="2036" h="4502" extrusionOk="0">
                  <a:moveTo>
                    <a:pt x="1370" y="1"/>
                  </a:moveTo>
                  <a:cubicBezTo>
                    <a:pt x="1240" y="1"/>
                    <a:pt x="1114" y="60"/>
                    <a:pt x="1034" y="192"/>
                  </a:cubicBezTo>
                  <a:cubicBezTo>
                    <a:pt x="601" y="826"/>
                    <a:pt x="334" y="1493"/>
                    <a:pt x="167" y="2193"/>
                  </a:cubicBezTo>
                  <a:cubicBezTo>
                    <a:pt x="0" y="2960"/>
                    <a:pt x="34" y="3494"/>
                    <a:pt x="267" y="4195"/>
                  </a:cubicBezTo>
                  <a:cubicBezTo>
                    <a:pt x="267" y="4261"/>
                    <a:pt x="334" y="4261"/>
                    <a:pt x="334" y="4295"/>
                  </a:cubicBezTo>
                  <a:cubicBezTo>
                    <a:pt x="334" y="4411"/>
                    <a:pt x="409" y="4501"/>
                    <a:pt x="539" y="4501"/>
                  </a:cubicBezTo>
                  <a:cubicBezTo>
                    <a:pt x="558" y="4501"/>
                    <a:pt x="579" y="4499"/>
                    <a:pt x="601" y="4495"/>
                  </a:cubicBezTo>
                  <a:cubicBezTo>
                    <a:pt x="1235" y="4328"/>
                    <a:pt x="1602" y="3427"/>
                    <a:pt x="1768" y="2827"/>
                  </a:cubicBezTo>
                  <a:cubicBezTo>
                    <a:pt x="2035" y="2026"/>
                    <a:pt x="2035" y="1193"/>
                    <a:pt x="1835" y="359"/>
                  </a:cubicBezTo>
                  <a:cubicBezTo>
                    <a:pt x="1775" y="137"/>
                    <a:pt x="1568" y="1"/>
                    <a:pt x="13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7"/>
            <p:cNvSpPr/>
            <p:nvPr/>
          </p:nvSpPr>
          <p:spPr>
            <a:xfrm>
              <a:off x="5083800" y="3476475"/>
              <a:ext cx="114275" cy="50375"/>
            </a:xfrm>
            <a:custGeom>
              <a:avLst/>
              <a:gdLst/>
              <a:ahLst/>
              <a:cxnLst/>
              <a:rect l="l" t="t" r="r" b="b"/>
              <a:pathLst>
                <a:path w="4571" h="2015" extrusionOk="0">
                  <a:moveTo>
                    <a:pt x="3441" y="0"/>
                  </a:moveTo>
                  <a:cubicBezTo>
                    <a:pt x="3113" y="0"/>
                    <a:pt x="2774" y="49"/>
                    <a:pt x="2502" y="92"/>
                  </a:cubicBezTo>
                  <a:cubicBezTo>
                    <a:pt x="1668" y="259"/>
                    <a:pt x="901" y="659"/>
                    <a:pt x="301" y="1193"/>
                  </a:cubicBezTo>
                  <a:cubicBezTo>
                    <a:pt x="1" y="1426"/>
                    <a:pt x="134" y="1927"/>
                    <a:pt x="534" y="1960"/>
                  </a:cubicBezTo>
                  <a:cubicBezTo>
                    <a:pt x="810" y="1996"/>
                    <a:pt x="1076" y="2015"/>
                    <a:pt x="1338" y="2015"/>
                  </a:cubicBezTo>
                  <a:cubicBezTo>
                    <a:pt x="1804" y="2015"/>
                    <a:pt x="2253" y="1955"/>
                    <a:pt x="2702" y="1827"/>
                  </a:cubicBezTo>
                  <a:cubicBezTo>
                    <a:pt x="3470" y="1593"/>
                    <a:pt x="3903" y="1360"/>
                    <a:pt x="4404" y="826"/>
                  </a:cubicBezTo>
                  <a:cubicBezTo>
                    <a:pt x="4404" y="826"/>
                    <a:pt x="4470" y="759"/>
                    <a:pt x="4470" y="726"/>
                  </a:cubicBezTo>
                  <a:cubicBezTo>
                    <a:pt x="4570" y="659"/>
                    <a:pt x="4570" y="492"/>
                    <a:pt x="4504" y="392"/>
                  </a:cubicBezTo>
                  <a:cubicBezTo>
                    <a:pt x="4294" y="87"/>
                    <a:pt x="3877" y="0"/>
                    <a:pt x="34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7"/>
            <p:cNvSpPr/>
            <p:nvPr/>
          </p:nvSpPr>
          <p:spPr>
            <a:xfrm>
              <a:off x="5331875" y="3572975"/>
              <a:ext cx="77175" cy="100375"/>
            </a:xfrm>
            <a:custGeom>
              <a:avLst/>
              <a:gdLst/>
              <a:ahLst/>
              <a:cxnLst/>
              <a:rect l="l" t="t" r="r" b="b"/>
              <a:pathLst>
                <a:path w="3087" h="4015" extrusionOk="0">
                  <a:moveTo>
                    <a:pt x="509" y="0"/>
                  </a:moveTo>
                  <a:cubicBezTo>
                    <a:pt x="243" y="0"/>
                    <a:pt x="0" y="229"/>
                    <a:pt x="51" y="535"/>
                  </a:cubicBezTo>
                  <a:cubicBezTo>
                    <a:pt x="151" y="1302"/>
                    <a:pt x="418" y="1936"/>
                    <a:pt x="785" y="2570"/>
                  </a:cubicBezTo>
                  <a:cubicBezTo>
                    <a:pt x="1219" y="3237"/>
                    <a:pt x="1586" y="3571"/>
                    <a:pt x="2253" y="3971"/>
                  </a:cubicBezTo>
                  <a:lnTo>
                    <a:pt x="2320" y="3971"/>
                  </a:lnTo>
                  <a:cubicBezTo>
                    <a:pt x="2375" y="3999"/>
                    <a:pt x="2430" y="4015"/>
                    <a:pt x="2481" y="4015"/>
                  </a:cubicBezTo>
                  <a:cubicBezTo>
                    <a:pt x="2552" y="4015"/>
                    <a:pt x="2614" y="3982"/>
                    <a:pt x="2653" y="3904"/>
                  </a:cubicBezTo>
                  <a:cubicBezTo>
                    <a:pt x="3087" y="3337"/>
                    <a:pt x="2720" y="2403"/>
                    <a:pt x="2420" y="1869"/>
                  </a:cubicBezTo>
                  <a:cubicBezTo>
                    <a:pt x="2053" y="1102"/>
                    <a:pt x="1452" y="502"/>
                    <a:pt x="752" y="68"/>
                  </a:cubicBezTo>
                  <a:cubicBezTo>
                    <a:pt x="674" y="21"/>
                    <a:pt x="590" y="0"/>
                    <a:pt x="5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7"/>
            <p:cNvSpPr/>
            <p:nvPr/>
          </p:nvSpPr>
          <p:spPr>
            <a:xfrm>
              <a:off x="5382350" y="3711150"/>
              <a:ext cx="115100" cy="51050"/>
            </a:xfrm>
            <a:custGeom>
              <a:avLst/>
              <a:gdLst/>
              <a:ahLst/>
              <a:cxnLst/>
              <a:rect l="l" t="t" r="r" b="b"/>
              <a:pathLst>
                <a:path w="4604" h="2042" extrusionOk="0">
                  <a:moveTo>
                    <a:pt x="3583" y="1"/>
                  </a:moveTo>
                  <a:cubicBezTo>
                    <a:pt x="3001" y="1"/>
                    <a:pt x="2451" y="55"/>
                    <a:pt x="1902" y="212"/>
                  </a:cubicBezTo>
                  <a:cubicBezTo>
                    <a:pt x="1135" y="445"/>
                    <a:pt x="734" y="712"/>
                    <a:pt x="201" y="1279"/>
                  </a:cubicBezTo>
                  <a:cubicBezTo>
                    <a:pt x="201" y="1279"/>
                    <a:pt x="134" y="1313"/>
                    <a:pt x="134" y="1346"/>
                  </a:cubicBezTo>
                  <a:cubicBezTo>
                    <a:pt x="0" y="1446"/>
                    <a:pt x="0" y="1613"/>
                    <a:pt x="100" y="1680"/>
                  </a:cubicBezTo>
                  <a:cubicBezTo>
                    <a:pt x="343" y="1960"/>
                    <a:pt x="763" y="2041"/>
                    <a:pt x="1191" y="2041"/>
                  </a:cubicBezTo>
                  <a:cubicBezTo>
                    <a:pt x="1529" y="2041"/>
                    <a:pt x="1871" y="1991"/>
                    <a:pt x="2135" y="1947"/>
                  </a:cubicBezTo>
                  <a:cubicBezTo>
                    <a:pt x="2969" y="1780"/>
                    <a:pt x="3736" y="1346"/>
                    <a:pt x="4303" y="812"/>
                  </a:cubicBezTo>
                  <a:cubicBezTo>
                    <a:pt x="4604" y="546"/>
                    <a:pt x="4437" y="45"/>
                    <a:pt x="4070" y="12"/>
                  </a:cubicBezTo>
                  <a:cubicBezTo>
                    <a:pt x="3905" y="5"/>
                    <a:pt x="3743" y="1"/>
                    <a:pt x="35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7"/>
            <p:cNvSpPr/>
            <p:nvPr/>
          </p:nvSpPr>
          <p:spPr>
            <a:xfrm>
              <a:off x="5288950" y="2937025"/>
              <a:ext cx="16825" cy="56000"/>
            </a:xfrm>
            <a:custGeom>
              <a:avLst/>
              <a:gdLst/>
              <a:ahLst/>
              <a:cxnLst/>
              <a:rect l="l" t="t" r="r" b="b"/>
              <a:pathLst>
                <a:path w="673" h="2240" extrusionOk="0">
                  <a:moveTo>
                    <a:pt x="511" y="1"/>
                  </a:moveTo>
                  <a:cubicBezTo>
                    <a:pt x="447" y="1"/>
                    <a:pt x="376" y="38"/>
                    <a:pt x="334" y="121"/>
                  </a:cubicBezTo>
                  <a:cubicBezTo>
                    <a:pt x="167" y="789"/>
                    <a:pt x="34" y="1422"/>
                    <a:pt x="0" y="2089"/>
                  </a:cubicBezTo>
                  <a:cubicBezTo>
                    <a:pt x="0" y="2190"/>
                    <a:pt x="75" y="2240"/>
                    <a:pt x="155" y="2240"/>
                  </a:cubicBezTo>
                  <a:cubicBezTo>
                    <a:pt x="234" y="2240"/>
                    <a:pt x="317" y="2190"/>
                    <a:pt x="334" y="2089"/>
                  </a:cubicBezTo>
                  <a:cubicBezTo>
                    <a:pt x="367" y="1456"/>
                    <a:pt x="467" y="789"/>
                    <a:pt x="634" y="188"/>
                  </a:cubicBezTo>
                  <a:cubicBezTo>
                    <a:pt x="673" y="72"/>
                    <a:pt x="599" y="1"/>
                    <a:pt x="5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7"/>
            <p:cNvSpPr/>
            <p:nvPr/>
          </p:nvSpPr>
          <p:spPr>
            <a:xfrm>
              <a:off x="5280200" y="3038250"/>
              <a:ext cx="37950" cy="664450"/>
            </a:xfrm>
            <a:custGeom>
              <a:avLst/>
              <a:gdLst/>
              <a:ahLst/>
              <a:cxnLst/>
              <a:rect l="l" t="t" r="r" b="b"/>
              <a:pathLst>
                <a:path w="1518" h="26578" extrusionOk="0">
                  <a:moveTo>
                    <a:pt x="425" y="0"/>
                  </a:moveTo>
                  <a:cubicBezTo>
                    <a:pt x="350" y="0"/>
                    <a:pt x="284" y="59"/>
                    <a:pt x="284" y="175"/>
                  </a:cubicBezTo>
                  <a:cubicBezTo>
                    <a:pt x="1151" y="8915"/>
                    <a:pt x="1051" y="17721"/>
                    <a:pt x="17" y="26427"/>
                  </a:cubicBezTo>
                  <a:cubicBezTo>
                    <a:pt x="0" y="26528"/>
                    <a:pt x="75" y="26578"/>
                    <a:pt x="159" y="26578"/>
                  </a:cubicBezTo>
                  <a:cubicBezTo>
                    <a:pt x="242" y="26578"/>
                    <a:pt x="334" y="26528"/>
                    <a:pt x="350" y="26427"/>
                  </a:cubicBezTo>
                  <a:cubicBezTo>
                    <a:pt x="1451" y="17721"/>
                    <a:pt x="1518" y="8915"/>
                    <a:pt x="617" y="175"/>
                  </a:cubicBezTo>
                  <a:cubicBezTo>
                    <a:pt x="584" y="59"/>
                    <a:pt x="501" y="0"/>
                    <a:pt x="4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7"/>
            <p:cNvSpPr/>
            <p:nvPr/>
          </p:nvSpPr>
          <p:spPr>
            <a:xfrm>
              <a:off x="5221400" y="3741825"/>
              <a:ext cx="75900" cy="819825"/>
            </a:xfrm>
            <a:custGeom>
              <a:avLst/>
              <a:gdLst/>
              <a:ahLst/>
              <a:cxnLst/>
              <a:rect l="l" t="t" r="r" b="b"/>
              <a:pathLst>
                <a:path w="3036" h="32793" extrusionOk="0">
                  <a:moveTo>
                    <a:pt x="2402" y="1"/>
                  </a:moveTo>
                  <a:cubicBezTo>
                    <a:pt x="2334" y="1"/>
                    <a:pt x="2262" y="38"/>
                    <a:pt x="2235" y="119"/>
                  </a:cubicBezTo>
                  <a:cubicBezTo>
                    <a:pt x="0" y="10893"/>
                    <a:pt x="2402" y="21801"/>
                    <a:pt x="2702" y="32642"/>
                  </a:cubicBezTo>
                  <a:cubicBezTo>
                    <a:pt x="2702" y="32742"/>
                    <a:pt x="2786" y="32792"/>
                    <a:pt x="2869" y="32792"/>
                  </a:cubicBezTo>
                  <a:cubicBezTo>
                    <a:pt x="2953" y="32792"/>
                    <a:pt x="3036" y="32742"/>
                    <a:pt x="3036" y="32642"/>
                  </a:cubicBezTo>
                  <a:cubicBezTo>
                    <a:pt x="2702" y="21835"/>
                    <a:pt x="301" y="10960"/>
                    <a:pt x="2536" y="219"/>
                  </a:cubicBezTo>
                  <a:cubicBezTo>
                    <a:pt x="2595" y="80"/>
                    <a:pt x="2501" y="1"/>
                    <a:pt x="2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7"/>
            <p:cNvSpPr/>
            <p:nvPr/>
          </p:nvSpPr>
          <p:spPr>
            <a:xfrm>
              <a:off x="5295625" y="4316000"/>
              <a:ext cx="29200" cy="50125"/>
            </a:xfrm>
            <a:custGeom>
              <a:avLst/>
              <a:gdLst/>
              <a:ahLst/>
              <a:cxnLst/>
              <a:rect l="l" t="t" r="r" b="b"/>
              <a:pathLst>
                <a:path w="1168" h="2005" extrusionOk="0">
                  <a:moveTo>
                    <a:pt x="901" y="0"/>
                  </a:moveTo>
                  <a:cubicBezTo>
                    <a:pt x="811" y="0"/>
                    <a:pt x="714" y="84"/>
                    <a:pt x="734" y="202"/>
                  </a:cubicBezTo>
                  <a:cubicBezTo>
                    <a:pt x="849" y="662"/>
                    <a:pt x="791" y="1098"/>
                    <a:pt x="622" y="1530"/>
                  </a:cubicBezTo>
                  <a:lnTo>
                    <a:pt x="622" y="1530"/>
                  </a:lnTo>
                  <a:cubicBezTo>
                    <a:pt x="405" y="1218"/>
                    <a:pt x="339" y="832"/>
                    <a:pt x="367" y="469"/>
                  </a:cubicBezTo>
                  <a:cubicBezTo>
                    <a:pt x="387" y="372"/>
                    <a:pt x="294" y="298"/>
                    <a:pt x="206" y="298"/>
                  </a:cubicBezTo>
                  <a:cubicBezTo>
                    <a:pt x="142" y="298"/>
                    <a:pt x="81" y="337"/>
                    <a:pt x="67" y="435"/>
                  </a:cubicBezTo>
                  <a:cubicBezTo>
                    <a:pt x="0" y="1002"/>
                    <a:pt x="167" y="1536"/>
                    <a:pt x="567" y="1970"/>
                  </a:cubicBezTo>
                  <a:cubicBezTo>
                    <a:pt x="603" y="1993"/>
                    <a:pt x="638" y="2005"/>
                    <a:pt x="672" y="2005"/>
                  </a:cubicBezTo>
                  <a:cubicBezTo>
                    <a:pt x="734" y="2005"/>
                    <a:pt x="791" y="1968"/>
                    <a:pt x="834" y="1903"/>
                  </a:cubicBezTo>
                  <a:cubicBezTo>
                    <a:pt x="1101" y="1336"/>
                    <a:pt x="1168" y="736"/>
                    <a:pt x="1034" y="135"/>
                  </a:cubicBezTo>
                  <a:cubicBezTo>
                    <a:pt x="1021" y="40"/>
                    <a:pt x="963" y="0"/>
                    <a:pt x="9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" name="Google Shape;263;p7"/>
            <p:cNvSpPr/>
            <p:nvPr/>
          </p:nvSpPr>
          <p:spPr>
            <a:xfrm>
              <a:off x="5284775" y="3805450"/>
              <a:ext cx="20050" cy="403650"/>
            </a:xfrm>
            <a:custGeom>
              <a:avLst/>
              <a:gdLst/>
              <a:ahLst/>
              <a:cxnLst/>
              <a:rect l="l" t="t" r="r" b="b"/>
              <a:pathLst>
                <a:path w="802" h="16146" extrusionOk="0">
                  <a:moveTo>
                    <a:pt x="347" y="1"/>
                  </a:moveTo>
                  <a:cubicBezTo>
                    <a:pt x="267" y="1"/>
                    <a:pt x="184" y="59"/>
                    <a:pt x="167" y="176"/>
                  </a:cubicBezTo>
                  <a:cubicBezTo>
                    <a:pt x="1" y="5446"/>
                    <a:pt x="101" y="10717"/>
                    <a:pt x="468" y="16021"/>
                  </a:cubicBezTo>
                  <a:cubicBezTo>
                    <a:pt x="484" y="16104"/>
                    <a:pt x="568" y="16146"/>
                    <a:pt x="647" y="16146"/>
                  </a:cubicBezTo>
                  <a:cubicBezTo>
                    <a:pt x="726" y="16146"/>
                    <a:pt x="801" y="16104"/>
                    <a:pt x="801" y="16021"/>
                  </a:cubicBezTo>
                  <a:cubicBezTo>
                    <a:pt x="434" y="10717"/>
                    <a:pt x="334" y="5446"/>
                    <a:pt x="501" y="176"/>
                  </a:cubicBezTo>
                  <a:cubicBezTo>
                    <a:pt x="501" y="59"/>
                    <a:pt x="426" y="1"/>
                    <a:pt x="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" name="Google Shape;264;p7"/>
            <p:cNvSpPr/>
            <p:nvPr/>
          </p:nvSpPr>
          <p:spPr>
            <a:xfrm>
              <a:off x="5313250" y="3711150"/>
              <a:ext cx="81475" cy="102300"/>
            </a:xfrm>
            <a:custGeom>
              <a:avLst/>
              <a:gdLst/>
              <a:ahLst/>
              <a:cxnLst/>
              <a:rect l="l" t="t" r="r" b="b"/>
              <a:pathLst>
                <a:path w="3259" h="4092" extrusionOk="0">
                  <a:moveTo>
                    <a:pt x="3072" y="1"/>
                  </a:moveTo>
                  <a:cubicBezTo>
                    <a:pt x="3008" y="1"/>
                    <a:pt x="2937" y="33"/>
                    <a:pt x="2898" y="112"/>
                  </a:cubicBezTo>
                  <a:cubicBezTo>
                    <a:pt x="2297" y="1546"/>
                    <a:pt x="1330" y="2814"/>
                    <a:pt x="129" y="3815"/>
                  </a:cubicBezTo>
                  <a:cubicBezTo>
                    <a:pt x="1" y="3943"/>
                    <a:pt x="90" y="4092"/>
                    <a:pt x="214" y="4092"/>
                  </a:cubicBezTo>
                  <a:cubicBezTo>
                    <a:pt x="251" y="4092"/>
                    <a:pt x="291" y="4079"/>
                    <a:pt x="329" y="4048"/>
                  </a:cubicBezTo>
                  <a:cubicBezTo>
                    <a:pt x="1630" y="3014"/>
                    <a:pt x="2564" y="1713"/>
                    <a:pt x="3198" y="179"/>
                  </a:cubicBezTo>
                  <a:cubicBezTo>
                    <a:pt x="3259" y="77"/>
                    <a:pt x="3172" y="1"/>
                    <a:pt x="3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7"/>
            <p:cNvSpPr/>
            <p:nvPr/>
          </p:nvSpPr>
          <p:spPr>
            <a:xfrm>
              <a:off x="5107225" y="3339025"/>
              <a:ext cx="189125" cy="259550"/>
            </a:xfrm>
            <a:custGeom>
              <a:avLst/>
              <a:gdLst/>
              <a:ahLst/>
              <a:cxnLst/>
              <a:rect l="l" t="t" r="r" b="b"/>
              <a:pathLst>
                <a:path w="7565" h="10382" extrusionOk="0">
                  <a:moveTo>
                    <a:pt x="206" y="0"/>
                  </a:moveTo>
                  <a:cubicBezTo>
                    <a:pt x="100" y="0"/>
                    <a:pt x="0" y="80"/>
                    <a:pt x="64" y="186"/>
                  </a:cubicBezTo>
                  <a:cubicBezTo>
                    <a:pt x="1532" y="4122"/>
                    <a:pt x="5268" y="6624"/>
                    <a:pt x="7236" y="10327"/>
                  </a:cubicBezTo>
                  <a:cubicBezTo>
                    <a:pt x="7255" y="10365"/>
                    <a:pt x="7293" y="10381"/>
                    <a:pt x="7335" y="10381"/>
                  </a:cubicBezTo>
                  <a:cubicBezTo>
                    <a:pt x="7439" y="10381"/>
                    <a:pt x="7565" y="10279"/>
                    <a:pt x="7470" y="10160"/>
                  </a:cubicBezTo>
                  <a:cubicBezTo>
                    <a:pt x="5535" y="6491"/>
                    <a:pt x="1799" y="3989"/>
                    <a:pt x="364" y="86"/>
                  </a:cubicBezTo>
                  <a:cubicBezTo>
                    <a:pt x="328" y="26"/>
                    <a:pt x="266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" name="Google Shape;266;p7"/>
            <p:cNvSpPr/>
            <p:nvPr/>
          </p:nvSpPr>
          <p:spPr>
            <a:xfrm>
              <a:off x="5352475" y="2934150"/>
              <a:ext cx="45250" cy="73525"/>
            </a:xfrm>
            <a:custGeom>
              <a:avLst/>
              <a:gdLst/>
              <a:ahLst/>
              <a:cxnLst/>
              <a:rect l="l" t="t" r="r" b="b"/>
              <a:pathLst>
                <a:path w="1810" h="2941" extrusionOk="0">
                  <a:moveTo>
                    <a:pt x="1607" y="0"/>
                  </a:moveTo>
                  <a:cubicBezTo>
                    <a:pt x="1566" y="0"/>
                    <a:pt x="1525" y="21"/>
                    <a:pt x="1496" y="70"/>
                  </a:cubicBezTo>
                  <a:cubicBezTo>
                    <a:pt x="1029" y="937"/>
                    <a:pt x="562" y="1838"/>
                    <a:pt x="95" y="2705"/>
                  </a:cubicBezTo>
                  <a:cubicBezTo>
                    <a:pt x="0" y="2823"/>
                    <a:pt x="123" y="2941"/>
                    <a:pt x="226" y="2941"/>
                  </a:cubicBezTo>
                  <a:cubicBezTo>
                    <a:pt x="269" y="2941"/>
                    <a:pt x="309" y="2920"/>
                    <a:pt x="328" y="2872"/>
                  </a:cubicBezTo>
                  <a:cubicBezTo>
                    <a:pt x="795" y="1971"/>
                    <a:pt x="1295" y="1104"/>
                    <a:pt x="1762" y="236"/>
                  </a:cubicBezTo>
                  <a:cubicBezTo>
                    <a:pt x="1810" y="118"/>
                    <a:pt x="1707" y="0"/>
                    <a:pt x="16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67" name="Google Shape;267;p7"/>
          <p:cNvSpPr/>
          <p:nvPr/>
        </p:nvSpPr>
        <p:spPr>
          <a:xfrm>
            <a:off x="0" y="57998"/>
            <a:ext cx="2629275" cy="661324"/>
          </a:xfrm>
          <a:custGeom>
            <a:avLst/>
            <a:gdLst/>
            <a:ahLst/>
            <a:cxnLst/>
            <a:rect l="l" t="t" r="r" b="b"/>
            <a:pathLst>
              <a:path w="57609" h="14490" extrusionOk="0">
                <a:moveTo>
                  <a:pt x="23364" y="0"/>
                </a:moveTo>
                <a:cubicBezTo>
                  <a:pt x="22238" y="0"/>
                  <a:pt x="21141" y="341"/>
                  <a:pt x="20282" y="1093"/>
                </a:cubicBezTo>
                <a:cubicBezTo>
                  <a:pt x="19681" y="1694"/>
                  <a:pt x="19214" y="2428"/>
                  <a:pt x="19181" y="3228"/>
                </a:cubicBezTo>
                <a:cubicBezTo>
                  <a:pt x="18781" y="3428"/>
                  <a:pt x="18414" y="3695"/>
                  <a:pt x="18080" y="3962"/>
                </a:cubicBezTo>
                <a:cubicBezTo>
                  <a:pt x="17513" y="4396"/>
                  <a:pt x="16946" y="4996"/>
                  <a:pt x="16546" y="5663"/>
                </a:cubicBezTo>
                <a:cubicBezTo>
                  <a:pt x="16345" y="5997"/>
                  <a:pt x="16179" y="6397"/>
                  <a:pt x="15945" y="6731"/>
                </a:cubicBezTo>
                <a:cubicBezTo>
                  <a:pt x="15733" y="7049"/>
                  <a:pt x="15484" y="7123"/>
                  <a:pt x="15207" y="7123"/>
                </a:cubicBezTo>
                <a:cubicBezTo>
                  <a:pt x="14961" y="7123"/>
                  <a:pt x="14693" y="7064"/>
                  <a:pt x="14411" y="7064"/>
                </a:cubicBezTo>
                <a:cubicBezTo>
                  <a:pt x="14395" y="7064"/>
                  <a:pt x="14379" y="7064"/>
                  <a:pt x="14363" y="7064"/>
                </a:cubicBezTo>
                <a:cubicBezTo>
                  <a:pt x="11482" y="7064"/>
                  <a:pt x="9043" y="10049"/>
                  <a:pt x="9607" y="12868"/>
                </a:cubicBezTo>
                <a:cubicBezTo>
                  <a:pt x="9607" y="12968"/>
                  <a:pt x="0" y="14236"/>
                  <a:pt x="101" y="14236"/>
                </a:cubicBezTo>
                <a:cubicBezTo>
                  <a:pt x="1862" y="14432"/>
                  <a:pt x="5704" y="14490"/>
                  <a:pt x="10119" y="14490"/>
                </a:cubicBezTo>
                <a:cubicBezTo>
                  <a:pt x="16531" y="14490"/>
                  <a:pt x="24152" y="14367"/>
                  <a:pt x="28363" y="14367"/>
                </a:cubicBezTo>
                <a:cubicBezTo>
                  <a:pt x="28668" y="14367"/>
                  <a:pt x="28954" y="14368"/>
                  <a:pt x="29221" y="14369"/>
                </a:cubicBezTo>
                <a:cubicBezTo>
                  <a:pt x="31723" y="14369"/>
                  <a:pt x="54940" y="14136"/>
                  <a:pt x="56874" y="12235"/>
                </a:cubicBezTo>
                <a:cubicBezTo>
                  <a:pt x="57608" y="11501"/>
                  <a:pt x="37794" y="10867"/>
                  <a:pt x="37861" y="9766"/>
                </a:cubicBezTo>
                <a:cubicBezTo>
                  <a:pt x="37894" y="8665"/>
                  <a:pt x="37260" y="7698"/>
                  <a:pt x="36426" y="6964"/>
                </a:cubicBezTo>
                <a:cubicBezTo>
                  <a:pt x="34826" y="5422"/>
                  <a:pt x="32717" y="4108"/>
                  <a:pt x="30522" y="4108"/>
                </a:cubicBezTo>
                <a:cubicBezTo>
                  <a:pt x="30201" y="4108"/>
                  <a:pt x="29878" y="4136"/>
                  <a:pt x="29555" y="4196"/>
                </a:cubicBezTo>
                <a:cubicBezTo>
                  <a:pt x="29622" y="3195"/>
                  <a:pt x="29088" y="2227"/>
                  <a:pt x="28287" y="1594"/>
                </a:cubicBezTo>
                <a:cubicBezTo>
                  <a:pt x="27187" y="726"/>
                  <a:pt x="25552" y="226"/>
                  <a:pt x="24184" y="59"/>
                </a:cubicBezTo>
                <a:cubicBezTo>
                  <a:pt x="23911" y="20"/>
                  <a:pt x="23637" y="0"/>
                  <a:pt x="2336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156029589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" name="Google Shape;269;p8"/>
          <p:cNvSpPr/>
          <p:nvPr/>
        </p:nvSpPr>
        <p:spPr>
          <a:xfrm flipH="1">
            <a:off x="9221333" y="275465"/>
            <a:ext cx="2629275" cy="661324"/>
          </a:xfrm>
          <a:custGeom>
            <a:avLst/>
            <a:gdLst/>
            <a:ahLst/>
            <a:cxnLst/>
            <a:rect l="l" t="t" r="r" b="b"/>
            <a:pathLst>
              <a:path w="57609" h="14490" extrusionOk="0">
                <a:moveTo>
                  <a:pt x="23364" y="0"/>
                </a:moveTo>
                <a:cubicBezTo>
                  <a:pt x="22238" y="0"/>
                  <a:pt x="21141" y="341"/>
                  <a:pt x="20282" y="1093"/>
                </a:cubicBezTo>
                <a:cubicBezTo>
                  <a:pt x="19681" y="1694"/>
                  <a:pt x="19214" y="2428"/>
                  <a:pt x="19181" y="3228"/>
                </a:cubicBezTo>
                <a:cubicBezTo>
                  <a:pt x="18781" y="3428"/>
                  <a:pt x="18414" y="3695"/>
                  <a:pt x="18080" y="3962"/>
                </a:cubicBezTo>
                <a:cubicBezTo>
                  <a:pt x="17513" y="4396"/>
                  <a:pt x="16946" y="4996"/>
                  <a:pt x="16546" y="5663"/>
                </a:cubicBezTo>
                <a:cubicBezTo>
                  <a:pt x="16345" y="5997"/>
                  <a:pt x="16179" y="6397"/>
                  <a:pt x="15945" y="6731"/>
                </a:cubicBezTo>
                <a:cubicBezTo>
                  <a:pt x="15733" y="7049"/>
                  <a:pt x="15484" y="7123"/>
                  <a:pt x="15207" y="7123"/>
                </a:cubicBezTo>
                <a:cubicBezTo>
                  <a:pt x="14961" y="7123"/>
                  <a:pt x="14693" y="7064"/>
                  <a:pt x="14411" y="7064"/>
                </a:cubicBezTo>
                <a:cubicBezTo>
                  <a:pt x="14395" y="7064"/>
                  <a:pt x="14379" y="7064"/>
                  <a:pt x="14363" y="7064"/>
                </a:cubicBezTo>
                <a:cubicBezTo>
                  <a:pt x="11482" y="7064"/>
                  <a:pt x="9043" y="10049"/>
                  <a:pt x="9607" y="12868"/>
                </a:cubicBezTo>
                <a:cubicBezTo>
                  <a:pt x="9607" y="12968"/>
                  <a:pt x="0" y="14236"/>
                  <a:pt x="101" y="14236"/>
                </a:cubicBezTo>
                <a:cubicBezTo>
                  <a:pt x="1862" y="14432"/>
                  <a:pt x="5704" y="14490"/>
                  <a:pt x="10119" y="14490"/>
                </a:cubicBezTo>
                <a:cubicBezTo>
                  <a:pt x="16531" y="14490"/>
                  <a:pt x="24152" y="14367"/>
                  <a:pt x="28363" y="14367"/>
                </a:cubicBezTo>
                <a:cubicBezTo>
                  <a:pt x="28668" y="14367"/>
                  <a:pt x="28954" y="14368"/>
                  <a:pt x="29221" y="14369"/>
                </a:cubicBezTo>
                <a:cubicBezTo>
                  <a:pt x="31723" y="14369"/>
                  <a:pt x="54940" y="14136"/>
                  <a:pt x="56874" y="12235"/>
                </a:cubicBezTo>
                <a:cubicBezTo>
                  <a:pt x="57608" y="11501"/>
                  <a:pt x="37794" y="10867"/>
                  <a:pt x="37861" y="9766"/>
                </a:cubicBezTo>
                <a:cubicBezTo>
                  <a:pt x="37894" y="8665"/>
                  <a:pt x="37260" y="7698"/>
                  <a:pt x="36426" y="6964"/>
                </a:cubicBezTo>
                <a:cubicBezTo>
                  <a:pt x="34826" y="5422"/>
                  <a:pt x="32717" y="4108"/>
                  <a:pt x="30522" y="4108"/>
                </a:cubicBezTo>
                <a:cubicBezTo>
                  <a:pt x="30201" y="4108"/>
                  <a:pt x="29878" y="4136"/>
                  <a:pt x="29555" y="4196"/>
                </a:cubicBezTo>
                <a:cubicBezTo>
                  <a:pt x="29622" y="3195"/>
                  <a:pt x="29088" y="2227"/>
                  <a:pt x="28287" y="1594"/>
                </a:cubicBezTo>
                <a:cubicBezTo>
                  <a:pt x="27187" y="726"/>
                  <a:pt x="25552" y="226"/>
                  <a:pt x="24184" y="59"/>
                </a:cubicBezTo>
                <a:cubicBezTo>
                  <a:pt x="23911" y="20"/>
                  <a:pt x="23637" y="0"/>
                  <a:pt x="2336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0" name="Google Shape;270;p8"/>
          <p:cNvSpPr txBox="1">
            <a:spLocks noGrp="1"/>
          </p:cNvSpPr>
          <p:nvPr>
            <p:ph type="title"/>
          </p:nvPr>
        </p:nvSpPr>
        <p:spPr>
          <a:xfrm>
            <a:off x="4495800" y="1742800"/>
            <a:ext cx="6745200" cy="272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98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271" name="Google Shape;271;p8"/>
          <p:cNvSpPr/>
          <p:nvPr/>
        </p:nvSpPr>
        <p:spPr>
          <a:xfrm>
            <a:off x="3431995" y="5049834"/>
            <a:ext cx="1900716" cy="763645"/>
          </a:xfrm>
          <a:custGeom>
            <a:avLst/>
            <a:gdLst/>
            <a:ahLst/>
            <a:cxnLst/>
            <a:rect l="l" t="t" r="r" b="b"/>
            <a:pathLst>
              <a:path w="69050" h="27742" extrusionOk="0">
                <a:moveTo>
                  <a:pt x="27881" y="0"/>
                </a:moveTo>
                <a:cubicBezTo>
                  <a:pt x="27348" y="0"/>
                  <a:pt x="26814" y="41"/>
                  <a:pt x="26286" y="122"/>
                </a:cubicBezTo>
                <a:cubicBezTo>
                  <a:pt x="23617" y="489"/>
                  <a:pt x="20515" y="1356"/>
                  <a:pt x="18347" y="3057"/>
                </a:cubicBezTo>
                <a:cubicBezTo>
                  <a:pt x="16845" y="4291"/>
                  <a:pt x="15811" y="6126"/>
                  <a:pt x="15945" y="7994"/>
                </a:cubicBezTo>
                <a:cubicBezTo>
                  <a:pt x="15301" y="7871"/>
                  <a:pt x="14659" y="7814"/>
                  <a:pt x="14022" y="7814"/>
                </a:cubicBezTo>
                <a:cubicBezTo>
                  <a:pt x="9810" y="7814"/>
                  <a:pt x="5811" y="10334"/>
                  <a:pt x="2769" y="13231"/>
                </a:cubicBezTo>
                <a:cubicBezTo>
                  <a:pt x="1168" y="14732"/>
                  <a:pt x="0" y="16533"/>
                  <a:pt x="33" y="18802"/>
                </a:cubicBezTo>
                <a:cubicBezTo>
                  <a:pt x="133" y="20837"/>
                  <a:pt x="1134" y="22738"/>
                  <a:pt x="2602" y="24172"/>
                </a:cubicBezTo>
                <a:cubicBezTo>
                  <a:pt x="5781" y="27265"/>
                  <a:pt x="10388" y="27553"/>
                  <a:pt x="14686" y="27553"/>
                </a:cubicBezTo>
                <a:cubicBezTo>
                  <a:pt x="15349" y="27553"/>
                  <a:pt x="16004" y="27546"/>
                  <a:pt x="16645" y="27541"/>
                </a:cubicBezTo>
                <a:cubicBezTo>
                  <a:pt x="29054" y="27508"/>
                  <a:pt x="60777" y="27741"/>
                  <a:pt x="68883" y="25473"/>
                </a:cubicBezTo>
                <a:cubicBezTo>
                  <a:pt x="69049" y="25406"/>
                  <a:pt x="53939" y="22905"/>
                  <a:pt x="53972" y="22738"/>
                </a:cubicBezTo>
                <a:cubicBezTo>
                  <a:pt x="55035" y="17258"/>
                  <a:pt x="50576" y="13498"/>
                  <a:pt x="45039" y="13498"/>
                </a:cubicBezTo>
                <a:cubicBezTo>
                  <a:pt x="45014" y="13498"/>
                  <a:pt x="44990" y="13498"/>
                  <a:pt x="44966" y="13498"/>
                </a:cubicBezTo>
                <a:cubicBezTo>
                  <a:pt x="44445" y="13498"/>
                  <a:pt x="43952" y="13596"/>
                  <a:pt x="43491" y="13596"/>
                </a:cubicBezTo>
                <a:cubicBezTo>
                  <a:pt x="42948" y="13596"/>
                  <a:pt x="42448" y="13460"/>
                  <a:pt x="41997" y="12864"/>
                </a:cubicBezTo>
                <a:cubicBezTo>
                  <a:pt x="41530" y="12230"/>
                  <a:pt x="41263" y="11463"/>
                  <a:pt x="40829" y="10796"/>
                </a:cubicBezTo>
                <a:cubicBezTo>
                  <a:pt x="40029" y="9528"/>
                  <a:pt x="39028" y="8461"/>
                  <a:pt x="37927" y="7527"/>
                </a:cubicBezTo>
                <a:cubicBezTo>
                  <a:pt x="37260" y="7027"/>
                  <a:pt x="36526" y="6526"/>
                  <a:pt x="35826" y="6159"/>
                </a:cubicBezTo>
                <a:cubicBezTo>
                  <a:pt x="35759" y="4658"/>
                  <a:pt x="34925" y="3191"/>
                  <a:pt x="33691" y="2123"/>
                </a:cubicBezTo>
                <a:cubicBezTo>
                  <a:pt x="32091" y="657"/>
                  <a:pt x="30001" y="0"/>
                  <a:pt x="2788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074333295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" name="Google Shape;273;p9"/>
          <p:cNvSpPr txBox="1">
            <a:spLocks noGrp="1"/>
          </p:cNvSpPr>
          <p:nvPr>
            <p:ph type="title"/>
          </p:nvPr>
        </p:nvSpPr>
        <p:spPr>
          <a:xfrm>
            <a:off x="2847400" y="1490467"/>
            <a:ext cx="6497200" cy="225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28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74" name="Google Shape;274;p9"/>
          <p:cNvSpPr txBox="1">
            <a:spLocks noGrp="1"/>
          </p:cNvSpPr>
          <p:nvPr>
            <p:ph type="subTitle" idx="1"/>
          </p:nvPr>
        </p:nvSpPr>
        <p:spPr>
          <a:xfrm>
            <a:off x="2847400" y="3748433"/>
            <a:ext cx="6497200" cy="89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5" name="Google Shape;275;p9"/>
          <p:cNvSpPr/>
          <p:nvPr/>
        </p:nvSpPr>
        <p:spPr>
          <a:xfrm>
            <a:off x="8042185" y="149651"/>
            <a:ext cx="2677167" cy="927667"/>
          </a:xfrm>
          <a:custGeom>
            <a:avLst/>
            <a:gdLst/>
            <a:ahLst/>
            <a:cxnLst/>
            <a:rect l="l" t="t" r="r" b="b"/>
            <a:pathLst>
              <a:path w="80315" h="27830" extrusionOk="0">
                <a:moveTo>
                  <a:pt x="33018" y="1"/>
                </a:moveTo>
                <a:cubicBezTo>
                  <a:pt x="30250" y="1"/>
                  <a:pt x="27617" y="1150"/>
                  <a:pt x="26542" y="3978"/>
                </a:cubicBezTo>
                <a:cubicBezTo>
                  <a:pt x="25709" y="6280"/>
                  <a:pt x="26176" y="8815"/>
                  <a:pt x="26976" y="11117"/>
                </a:cubicBezTo>
                <a:cubicBezTo>
                  <a:pt x="26723" y="11093"/>
                  <a:pt x="26470" y="11081"/>
                  <a:pt x="26217" y="11081"/>
                </a:cubicBezTo>
                <a:cubicBezTo>
                  <a:pt x="24031" y="11081"/>
                  <a:pt x="21863" y="11978"/>
                  <a:pt x="20338" y="13652"/>
                </a:cubicBezTo>
                <a:cubicBezTo>
                  <a:pt x="18337" y="15820"/>
                  <a:pt x="17870" y="18989"/>
                  <a:pt x="18837" y="21691"/>
                </a:cubicBezTo>
                <a:cubicBezTo>
                  <a:pt x="12999" y="22959"/>
                  <a:pt x="7195" y="24159"/>
                  <a:pt x="1358" y="25394"/>
                </a:cubicBezTo>
                <a:cubicBezTo>
                  <a:pt x="1" y="25692"/>
                  <a:pt x="483" y="27829"/>
                  <a:pt x="1794" y="27829"/>
                </a:cubicBezTo>
                <a:cubicBezTo>
                  <a:pt x="1804" y="27829"/>
                  <a:pt x="1815" y="27829"/>
                  <a:pt x="1825" y="27829"/>
                </a:cubicBezTo>
                <a:cubicBezTo>
                  <a:pt x="11498" y="27295"/>
                  <a:pt x="21205" y="26795"/>
                  <a:pt x="30879" y="26361"/>
                </a:cubicBezTo>
                <a:cubicBezTo>
                  <a:pt x="33581" y="26228"/>
                  <a:pt x="36349" y="26128"/>
                  <a:pt x="39051" y="26027"/>
                </a:cubicBezTo>
                <a:cubicBezTo>
                  <a:pt x="50405" y="26588"/>
                  <a:pt x="61806" y="26819"/>
                  <a:pt x="73194" y="26819"/>
                </a:cubicBezTo>
                <a:cubicBezTo>
                  <a:pt x="75357" y="26819"/>
                  <a:pt x="77519" y="26811"/>
                  <a:pt x="79680" y="26795"/>
                </a:cubicBezTo>
                <a:cubicBezTo>
                  <a:pt x="80314" y="26728"/>
                  <a:pt x="80314" y="25861"/>
                  <a:pt x="79747" y="25694"/>
                </a:cubicBezTo>
                <a:cubicBezTo>
                  <a:pt x="77479" y="25060"/>
                  <a:pt x="75144" y="24460"/>
                  <a:pt x="72842" y="23793"/>
                </a:cubicBezTo>
                <a:cubicBezTo>
                  <a:pt x="71575" y="23459"/>
                  <a:pt x="70374" y="23092"/>
                  <a:pt x="69140" y="22792"/>
                </a:cubicBezTo>
                <a:cubicBezTo>
                  <a:pt x="68172" y="22525"/>
                  <a:pt x="66638" y="22358"/>
                  <a:pt x="66004" y="21458"/>
                </a:cubicBezTo>
                <a:cubicBezTo>
                  <a:pt x="65404" y="20557"/>
                  <a:pt x="65637" y="19189"/>
                  <a:pt x="65504" y="18189"/>
                </a:cubicBezTo>
                <a:cubicBezTo>
                  <a:pt x="65370" y="17321"/>
                  <a:pt x="65237" y="16454"/>
                  <a:pt x="65003" y="15553"/>
                </a:cubicBezTo>
                <a:cubicBezTo>
                  <a:pt x="64503" y="13652"/>
                  <a:pt x="63702" y="11751"/>
                  <a:pt x="62702" y="10049"/>
                </a:cubicBezTo>
                <a:cubicBezTo>
                  <a:pt x="61148" y="7377"/>
                  <a:pt x="58524" y="3547"/>
                  <a:pt x="55044" y="3547"/>
                </a:cubicBezTo>
                <a:cubicBezTo>
                  <a:pt x="54788" y="3547"/>
                  <a:pt x="54527" y="3568"/>
                  <a:pt x="54262" y="3611"/>
                </a:cubicBezTo>
                <a:cubicBezTo>
                  <a:pt x="51193" y="4112"/>
                  <a:pt x="49759" y="6680"/>
                  <a:pt x="49092" y="9449"/>
                </a:cubicBezTo>
                <a:cubicBezTo>
                  <a:pt x="45656" y="4679"/>
                  <a:pt x="40319" y="843"/>
                  <a:pt x="34515" y="109"/>
                </a:cubicBezTo>
                <a:cubicBezTo>
                  <a:pt x="34017" y="38"/>
                  <a:pt x="33516" y="1"/>
                  <a:pt x="3301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6" name="Google Shape;276;p9"/>
          <p:cNvSpPr/>
          <p:nvPr/>
        </p:nvSpPr>
        <p:spPr>
          <a:xfrm>
            <a:off x="2511767" y="5766400"/>
            <a:ext cx="3575180" cy="778656"/>
          </a:xfrm>
          <a:custGeom>
            <a:avLst/>
            <a:gdLst/>
            <a:ahLst/>
            <a:cxnLst/>
            <a:rect l="l" t="t" r="r" b="b"/>
            <a:pathLst>
              <a:path w="142570" h="31051" extrusionOk="0">
                <a:moveTo>
                  <a:pt x="64389" y="1"/>
                </a:moveTo>
                <a:cubicBezTo>
                  <a:pt x="63743" y="1"/>
                  <a:pt x="63094" y="42"/>
                  <a:pt x="62445" y="128"/>
                </a:cubicBezTo>
                <a:cubicBezTo>
                  <a:pt x="55207" y="1062"/>
                  <a:pt x="49503" y="7167"/>
                  <a:pt x="48235" y="14205"/>
                </a:cubicBezTo>
                <a:cubicBezTo>
                  <a:pt x="45738" y="11578"/>
                  <a:pt x="42086" y="10168"/>
                  <a:pt x="38448" y="10168"/>
                </a:cubicBezTo>
                <a:cubicBezTo>
                  <a:pt x="35572" y="10168"/>
                  <a:pt x="32705" y="11049"/>
                  <a:pt x="30422" y="12904"/>
                </a:cubicBezTo>
                <a:cubicBezTo>
                  <a:pt x="30022" y="12971"/>
                  <a:pt x="29588" y="13004"/>
                  <a:pt x="29221" y="13038"/>
                </a:cubicBezTo>
                <a:cubicBezTo>
                  <a:pt x="21983" y="14072"/>
                  <a:pt x="15478" y="18541"/>
                  <a:pt x="12243" y="25213"/>
                </a:cubicBezTo>
                <a:cubicBezTo>
                  <a:pt x="11209" y="27381"/>
                  <a:pt x="6172" y="29316"/>
                  <a:pt x="1" y="31050"/>
                </a:cubicBezTo>
                <a:lnTo>
                  <a:pt x="142569" y="31050"/>
                </a:lnTo>
                <a:cubicBezTo>
                  <a:pt x="139191" y="26246"/>
                  <a:pt x="132932" y="17381"/>
                  <a:pt x="128824" y="17381"/>
                </a:cubicBezTo>
                <a:cubicBezTo>
                  <a:pt x="128511" y="17381"/>
                  <a:pt x="128211" y="17432"/>
                  <a:pt x="127925" y="17541"/>
                </a:cubicBezTo>
                <a:cubicBezTo>
                  <a:pt x="127425" y="12304"/>
                  <a:pt x="123622" y="7400"/>
                  <a:pt x="118585" y="5699"/>
                </a:cubicBezTo>
                <a:cubicBezTo>
                  <a:pt x="117251" y="5249"/>
                  <a:pt x="115884" y="5040"/>
                  <a:pt x="114523" y="5040"/>
                </a:cubicBezTo>
                <a:cubicBezTo>
                  <a:pt x="109929" y="5040"/>
                  <a:pt x="105407" y="7426"/>
                  <a:pt x="102474" y="11003"/>
                </a:cubicBezTo>
                <a:cubicBezTo>
                  <a:pt x="100873" y="6333"/>
                  <a:pt x="97904" y="1896"/>
                  <a:pt x="92467" y="1796"/>
                </a:cubicBezTo>
                <a:cubicBezTo>
                  <a:pt x="92388" y="1794"/>
                  <a:pt x="92309" y="1793"/>
                  <a:pt x="92231" y="1793"/>
                </a:cubicBezTo>
                <a:cubicBezTo>
                  <a:pt x="86937" y="1793"/>
                  <a:pt x="82715" y="6196"/>
                  <a:pt x="79724" y="10469"/>
                </a:cubicBezTo>
                <a:cubicBezTo>
                  <a:pt x="77293" y="4390"/>
                  <a:pt x="71012" y="1"/>
                  <a:pt x="6438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818709553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" name="Google Shape;278;p10"/>
          <p:cNvSpPr txBox="1">
            <a:spLocks noGrp="1"/>
          </p:cNvSpPr>
          <p:nvPr>
            <p:ph type="title"/>
          </p:nvPr>
        </p:nvSpPr>
        <p:spPr>
          <a:xfrm>
            <a:off x="960000" y="5352600"/>
            <a:ext cx="10272000" cy="7636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79" name="Google Shape;279;p10"/>
          <p:cNvSpPr/>
          <p:nvPr/>
        </p:nvSpPr>
        <p:spPr>
          <a:xfrm>
            <a:off x="550967" y="255518"/>
            <a:ext cx="2677167" cy="927633"/>
          </a:xfrm>
          <a:custGeom>
            <a:avLst/>
            <a:gdLst/>
            <a:ahLst/>
            <a:cxnLst/>
            <a:rect l="l" t="t" r="r" b="b"/>
            <a:pathLst>
              <a:path w="80315" h="27829" extrusionOk="0">
                <a:moveTo>
                  <a:pt x="33030" y="0"/>
                </a:moveTo>
                <a:cubicBezTo>
                  <a:pt x="30274" y="0"/>
                  <a:pt x="27617" y="1150"/>
                  <a:pt x="26543" y="3978"/>
                </a:cubicBezTo>
                <a:cubicBezTo>
                  <a:pt x="25709" y="6279"/>
                  <a:pt x="26176" y="8815"/>
                  <a:pt x="26976" y="11116"/>
                </a:cubicBezTo>
                <a:cubicBezTo>
                  <a:pt x="26747" y="11097"/>
                  <a:pt x="26518" y="11088"/>
                  <a:pt x="26288" y="11088"/>
                </a:cubicBezTo>
                <a:cubicBezTo>
                  <a:pt x="24078" y="11088"/>
                  <a:pt x="21879" y="11959"/>
                  <a:pt x="20338" y="13651"/>
                </a:cubicBezTo>
                <a:cubicBezTo>
                  <a:pt x="18337" y="15820"/>
                  <a:pt x="17870" y="18988"/>
                  <a:pt x="18837" y="21690"/>
                </a:cubicBezTo>
                <a:cubicBezTo>
                  <a:pt x="13000" y="22958"/>
                  <a:pt x="7196" y="24159"/>
                  <a:pt x="1358" y="25426"/>
                </a:cubicBezTo>
                <a:cubicBezTo>
                  <a:pt x="1" y="25691"/>
                  <a:pt x="483" y="27829"/>
                  <a:pt x="1795" y="27829"/>
                </a:cubicBezTo>
                <a:cubicBezTo>
                  <a:pt x="1805" y="27829"/>
                  <a:pt x="1815" y="27828"/>
                  <a:pt x="1825" y="27828"/>
                </a:cubicBezTo>
                <a:cubicBezTo>
                  <a:pt x="11499" y="27294"/>
                  <a:pt x="21206" y="26794"/>
                  <a:pt x="30879" y="26360"/>
                </a:cubicBezTo>
                <a:cubicBezTo>
                  <a:pt x="33614" y="26260"/>
                  <a:pt x="36350" y="26127"/>
                  <a:pt x="39052" y="26027"/>
                </a:cubicBezTo>
                <a:cubicBezTo>
                  <a:pt x="50144" y="26575"/>
                  <a:pt x="61282" y="26830"/>
                  <a:pt x="72409" y="26830"/>
                </a:cubicBezTo>
                <a:cubicBezTo>
                  <a:pt x="74834" y="26830"/>
                  <a:pt x="77258" y="26818"/>
                  <a:pt x="79681" y="26794"/>
                </a:cubicBezTo>
                <a:cubicBezTo>
                  <a:pt x="80314" y="26761"/>
                  <a:pt x="80314" y="25860"/>
                  <a:pt x="79747" y="25693"/>
                </a:cubicBezTo>
                <a:cubicBezTo>
                  <a:pt x="77479" y="25093"/>
                  <a:pt x="75144" y="24426"/>
                  <a:pt x="72842" y="23792"/>
                </a:cubicBezTo>
                <a:cubicBezTo>
                  <a:pt x="71575" y="23458"/>
                  <a:pt x="70374" y="23125"/>
                  <a:pt x="69140" y="22791"/>
                </a:cubicBezTo>
                <a:cubicBezTo>
                  <a:pt x="68172" y="22524"/>
                  <a:pt x="66638" y="22358"/>
                  <a:pt x="66004" y="21457"/>
                </a:cubicBezTo>
                <a:cubicBezTo>
                  <a:pt x="65404" y="20590"/>
                  <a:pt x="65637" y="19189"/>
                  <a:pt x="65504" y="18188"/>
                </a:cubicBezTo>
                <a:cubicBezTo>
                  <a:pt x="65370" y="17321"/>
                  <a:pt x="65237" y="16453"/>
                  <a:pt x="65003" y="15586"/>
                </a:cubicBezTo>
                <a:cubicBezTo>
                  <a:pt x="64503" y="13651"/>
                  <a:pt x="63703" y="11783"/>
                  <a:pt x="62702" y="10082"/>
                </a:cubicBezTo>
                <a:cubicBezTo>
                  <a:pt x="61148" y="7379"/>
                  <a:pt x="58524" y="3547"/>
                  <a:pt x="55071" y="3547"/>
                </a:cubicBezTo>
                <a:cubicBezTo>
                  <a:pt x="54817" y="3547"/>
                  <a:pt x="54559" y="3567"/>
                  <a:pt x="54296" y="3611"/>
                </a:cubicBezTo>
                <a:cubicBezTo>
                  <a:pt x="51194" y="4111"/>
                  <a:pt x="49793" y="6680"/>
                  <a:pt x="49125" y="9448"/>
                </a:cubicBezTo>
                <a:cubicBezTo>
                  <a:pt x="45656" y="4678"/>
                  <a:pt x="40319" y="842"/>
                  <a:pt x="34515" y="108"/>
                </a:cubicBezTo>
                <a:cubicBezTo>
                  <a:pt x="34022" y="37"/>
                  <a:pt x="33524" y="0"/>
                  <a:pt x="3303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0" name="Google Shape;280;p10"/>
          <p:cNvSpPr/>
          <p:nvPr/>
        </p:nvSpPr>
        <p:spPr>
          <a:xfrm flipH="1">
            <a:off x="9196967" y="4462200"/>
            <a:ext cx="3575180" cy="778656"/>
          </a:xfrm>
          <a:custGeom>
            <a:avLst/>
            <a:gdLst/>
            <a:ahLst/>
            <a:cxnLst/>
            <a:rect l="l" t="t" r="r" b="b"/>
            <a:pathLst>
              <a:path w="142570" h="31051" extrusionOk="0">
                <a:moveTo>
                  <a:pt x="64389" y="1"/>
                </a:moveTo>
                <a:cubicBezTo>
                  <a:pt x="63743" y="1"/>
                  <a:pt x="63094" y="42"/>
                  <a:pt x="62445" y="128"/>
                </a:cubicBezTo>
                <a:cubicBezTo>
                  <a:pt x="55207" y="1062"/>
                  <a:pt x="49503" y="7167"/>
                  <a:pt x="48235" y="14205"/>
                </a:cubicBezTo>
                <a:cubicBezTo>
                  <a:pt x="45738" y="11578"/>
                  <a:pt x="42086" y="10168"/>
                  <a:pt x="38448" y="10168"/>
                </a:cubicBezTo>
                <a:cubicBezTo>
                  <a:pt x="35572" y="10168"/>
                  <a:pt x="32705" y="11049"/>
                  <a:pt x="30422" y="12904"/>
                </a:cubicBezTo>
                <a:cubicBezTo>
                  <a:pt x="30022" y="12971"/>
                  <a:pt x="29588" y="13004"/>
                  <a:pt x="29221" y="13038"/>
                </a:cubicBezTo>
                <a:cubicBezTo>
                  <a:pt x="21983" y="14072"/>
                  <a:pt x="15478" y="18541"/>
                  <a:pt x="12243" y="25213"/>
                </a:cubicBezTo>
                <a:cubicBezTo>
                  <a:pt x="11209" y="27381"/>
                  <a:pt x="6172" y="29316"/>
                  <a:pt x="1" y="31050"/>
                </a:cubicBezTo>
                <a:lnTo>
                  <a:pt x="142569" y="31050"/>
                </a:lnTo>
                <a:cubicBezTo>
                  <a:pt x="139191" y="26246"/>
                  <a:pt x="132932" y="17381"/>
                  <a:pt x="128824" y="17381"/>
                </a:cubicBezTo>
                <a:cubicBezTo>
                  <a:pt x="128511" y="17381"/>
                  <a:pt x="128211" y="17432"/>
                  <a:pt x="127925" y="17541"/>
                </a:cubicBezTo>
                <a:cubicBezTo>
                  <a:pt x="127425" y="12304"/>
                  <a:pt x="123622" y="7400"/>
                  <a:pt x="118585" y="5699"/>
                </a:cubicBezTo>
                <a:cubicBezTo>
                  <a:pt x="117251" y="5249"/>
                  <a:pt x="115884" y="5040"/>
                  <a:pt x="114523" y="5040"/>
                </a:cubicBezTo>
                <a:cubicBezTo>
                  <a:pt x="109929" y="5040"/>
                  <a:pt x="105407" y="7426"/>
                  <a:pt x="102474" y="11003"/>
                </a:cubicBezTo>
                <a:cubicBezTo>
                  <a:pt x="100873" y="6333"/>
                  <a:pt x="97904" y="1896"/>
                  <a:pt x="92467" y="1796"/>
                </a:cubicBezTo>
                <a:cubicBezTo>
                  <a:pt x="92388" y="1794"/>
                  <a:pt x="92309" y="1793"/>
                  <a:pt x="92231" y="1793"/>
                </a:cubicBezTo>
                <a:cubicBezTo>
                  <a:pt x="86937" y="1793"/>
                  <a:pt x="82715" y="6196"/>
                  <a:pt x="79724" y="10469"/>
                </a:cubicBezTo>
                <a:cubicBezTo>
                  <a:pt x="77293" y="4390"/>
                  <a:pt x="71012" y="1"/>
                  <a:pt x="6438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1" name="Google Shape;281;p10"/>
          <p:cNvGrpSpPr/>
          <p:nvPr/>
        </p:nvGrpSpPr>
        <p:grpSpPr>
          <a:xfrm flipH="1">
            <a:off x="8522434" y="-456234"/>
            <a:ext cx="3967300" cy="7770467"/>
            <a:chOff x="709850" y="123500"/>
            <a:chExt cx="2975475" cy="5827850"/>
          </a:xfrm>
        </p:grpSpPr>
        <p:sp>
          <p:nvSpPr>
            <p:cNvPr id="282" name="Google Shape;282;p10"/>
            <p:cNvSpPr/>
            <p:nvPr/>
          </p:nvSpPr>
          <p:spPr>
            <a:xfrm>
              <a:off x="709850" y="123500"/>
              <a:ext cx="2942950" cy="5646125"/>
            </a:xfrm>
            <a:custGeom>
              <a:avLst/>
              <a:gdLst/>
              <a:ahLst/>
              <a:cxnLst/>
              <a:rect l="l" t="t" r="r" b="b"/>
              <a:pathLst>
                <a:path w="117718" h="225845" extrusionOk="0">
                  <a:moveTo>
                    <a:pt x="23227" y="0"/>
                  </a:moveTo>
                  <a:cubicBezTo>
                    <a:pt x="22030" y="0"/>
                    <a:pt x="20430" y="3850"/>
                    <a:pt x="19214" y="4585"/>
                  </a:cubicBezTo>
                  <a:cubicBezTo>
                    <a:pt x="15812" y="6687"/>
                    <a:pt x="9674" y="10856"/>
                    <a:pt x="8173" y="14759"/>
                  </a:cubicBezTo>
                  <a:cubicBezTo>
                    <a:pt x="6238" y="19829"/>
                    <a:pt x="7539" y="28435"/>
                    <a:pt x="6905" y="33973"/>
                  </a:cubicBezTo>
                  <a:cubicBezTo>
                    <a:pt x="5371" y="47582"/>
                    <a:pt x="2702" y="61059"/>
                    <a:pt x="1368" y="74635"/>
                  </a:cubicBezTo>
                  <a:cubicBezTo>
                    <a:pt x="0" y="88679"/>
                    <a:pt x="67" y="102855"/>
                    <a:pt x="367" y="116965"/>
                  </a:cubicBezTo>
                  <a:cubicBezTo>
                    <a:pt x="1034" y="147687"/>
                    <a:pt x="2702" y="178376"/>
                    <a:pt x="5404" y="209031"/>
                  </a:cubicBezTo>
                  <a:cubicBezTo>
                    <a:pt x="5671" y="211733"/>
                    <a:pt x="5904" y="214535"/>
                    <a:pt x="7072" y="216937"/>
                  </a:cubicBezTo>
                  <a:cubicBezTo>
                    <a:pt x="10308" y="223675"/>
                    <a:pt x="18880" y="225543"/>
                    <a:pt x="26319" y="225843"/>
                  </a:cubicBezTo>
                  <a:cubicBezTo>
                    <a:pt x="26337" y="225844"/>
                    <a:pt x="26355" y="225844"/>
                    <a:pt x="26373" y="225844"/>
                  </a:cubicBezTo>
                  <a:cubicBezTo>
                    <a:pt x="28888" y="225844"/>
                    <a:pt x="28920" y="218896"/>
                    <a:pt x="28854" y="217604"/>
                  </a:cubicBezTo>
                  <a:cubicBezTo>
                    <a:pt x="28587" y="212767"/>
                    <a:pt x="28354" y="207997"/>
                    <a:pt x="28220" y="203160"/>
                  </a:cubicBezTo>
                  <a:cubicBezTo>
                    <a:pt x="27987" y="193153"/>
                    <a:pt x="28054" y="183146"/>
                    <a:pt x="28387" y="173139"/>
                  </a:cubicBezTo>
                  <a:cubicBezTo>
                    <a:pt x="29054" y="153392"/>
                    <a:pt x="30589" y="133777"/>
                    <a:pt x="32157" y="114130"/>
                  </a:cubicBezTo>
                  <a:cubicBezTo>
                    <a:pt x="32357" y="111261"/>
                    <a:pt x="32657" y="108159"/>
                    <a:pt x="34392" y="105824"/>
                  </a:cubicBezTo>
                  <a:cubicBezTo>
                    <a:pt x="35692" y="104123"/>
                    <a:pt x="37661" y="102989"/>
                    <a:pt x="39562" y="101988"/>
                  </a:cubicBezTo>
                  <a:cubicBezTo>
                    <a:pt x="64113" y="89312"/>
                    <a:pt x="93067" y="87177"/>
                    <a:pt x="117718" y="74735"/>
                  </a:cubicBezTo>
                  <a:cubicBezTo>
                    <a:pt x="115788" y="74231"/>
                    <a:pt x="113821" y="74036"/>
                    <a:pt x="111840" y="74036"/>
                  </a:cubicBezTo>
                  <a:cubicBezTo>
                    <a:pt x="108582" y="74036"/>
                    <a:pt x="105289" y="74563"/>
                    <a:pt x="102073" y="75102"/>
                  </a:cubicBezTo>
                  <a:cubicBezTo>
                    <a:pt x="79190" y="78805"/>
                    <a:pt x="56207" y="82574"/>
                    <a:pt x="34025" y="89446"/>
                  </a:cubicBezTo>
                  <a:cubicBezTo>
                    <a:pt x="22483" y="64495"/>
                    <a:pt x="35025" y="33906"/>
                    <a:pt x="25418" y="8121"/>
                  </a:cubicBezTo>
                  <a:cubicBezTo>
                    <a:pt x="25152" y="7287"/>
                    <a:pt x="24418" y="2250"/>
                    <a:pt x="24218" y="1383"/>
                  </a:cubicBezTo>
                  <a:cubicBezTo>
                    <a:pt x="23945" y="387"/>
                    <a:pt x="23606" y="0"/>
                    <a:pt x="23227" y="0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10"/>
            <p:cNvSpPr/>
            <p:nvPr/>
          </p:nvSpPr>
          <p:spPr>
            <a:xfrm>
              <a:off x="2091675" y="2397150"/>
              <a:ext cx="848125" cy="195875"/>
            </a:xfrm>
            <a:custGeom>
              <a:avLst/>
              <a:gdLst/>
              <a:ahLst/>
              <a:cxnLst/>
              <a:rect l="l" t="t" r="r" b="b"/>
              <a:pathLst>
                <a:path w="33925" h="7835" extrusionOk="0">
                  <a:moveTo>
                    <a:pt x="9574" y="1"/>
                  </a:moveTo>
                  <a:lnTo>
                    <a:pt x="0" y="3870"/>
                  </a:lnTo>
                  <a:cubicBezTo>
                    <a:pt x="3736" y="5071"/>
                    <a:pt x="7472" y="6139"/>
                    <a:pt x="11275" y="6906"/>
                  </a:cubicBezTo>
                  <a:cubicBezTo>
                    <a:pt x="12409" y="7173"/>
                    <a:pt x="13510" y="7373"/>
                    <a:pt x="14677" y="7540"/>
                  </a:cubicBezTo>
                  <a:cubicBezTo>
                    <a:pt x="16075" y="7737"/>
                    <a:pt x="17483" y="7835"/>
                    <a:pt x="18890" y="7835"/>
                  </a:cubicBezTo>
                  <a:cubicBezTo>
                    <a:pt x="24130" y="7835"/>
                    <a:pt x="29348" y="6481"/>
                    <a:pt x="33924" y="3904"/>
                  </a:cubicBezTo>
                  <a:lnTo>
                    <a:pt x="33924" y="3904"/>
                  </a:lnTo>
                  <a:cubicBezTo>
                    <a:pt x="30922" y="4237"/>
                    <a:pt x="27953" y="4537"/>
                    <a:pt x="24951" y="4871"/>
                  </a:cubicBezTo>
                  <a:cubicBezTo>
                    <a:pt x="24055" y="4965"/>
                    <a:pt x="23192" y="5060"/>
                    <a:pt x="22327" y="5060"/>
                  </a:cubicBezTo>
                  <a:cubicBezTo>
                    <a:pt x="21969" y="5060"/>
                    <a:pt x="21610" y="5043"/>
                    <a:pt x="21249" y="5004"/>
                  </a:cubicBezTo>
                  <a:cubicBezTo>
                    <a:pt x="20448" y="4904"/>
                    <a:pt x="19647" y="4738"/>
                    <a:pt x="18847" y="4504"/>
                  </a:cubicBezTo>
                  <a:cubicBezTo>
                    <a:pt x="15511" y="3537"/>
                    <a:pt x="12342" y="2036"/>
                    <a:pt x="9574" y="1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10"/>
            <p:cNvSpPr/>
            <p:nvPr/>
          </p:nvSpPr>
          <p:spPr>
            <a:xfrm>
              <a:off x="2082800" y="2382650"/>
              <a:ext cx="877225" cy="228800"/>
            </a:xfrm>
            <a:custGeom>
              <a:avLst/>
              <a:gdLst/>
              <a:ahLst/>
              <a:cxnLst/>
              <a:rect l="l" t="t" r="r" b="b"/>
              <a:pathLst>
                <a:path w="35089" h="9152" extrusionOk="0">
                  <a:moveTo>
                    <a:pt x="9898" y="1"/>
                  </a:moveTo>
                  <a:cubicBezTo>
                    <a:pt x="9375" y="1"/>
                    <a:pt x="9007" y="832"/>
                    <a:pt x="9562" y="1248"/>
                  </a:cubicBezTo>
                  <a:cubicBezTo>
                    <a:pt x="12831" y="3550"/>
                    <a:pt x="16667" y="5451"/>
                    <a:pt x="20636" y="6118"/>
                  </a:cubicBezTo>
                  <a:cubicBezTo>
                    <a:pt x="21263" y="6226"/>
                    <a:pt x="21893" y="6268"/>
                    <a:pt x="22526" y="6268"/>
                  </a:cubicBezTo>
                  <a:cubicBezTo>
                    <a:pt x="23846" y="6268"/>
                    <a:pt x="25176" y="6087"/>
                    <a:pt x="26507" y="5951"/>
                  </a:cubicBezTo>
                  <a:cubicBezTo>
                    <a:pt x="27870" y="5792"/>
                    <a:pt x="29232" y="5652"/>
                    <a:pt x="30594" y="5515"/>
                  </a:cubicBezTo>
                  <a:lnTo>
                    <a:pt x="30594" y="5515"/>
                  </a:lnTo>
                  <a:cubicBezTo>
                    <a:pt x="26968" y="6963"/>
                    <a:pt x="23102" y="7736"/>
                    <a:pt x="19193" y="7736"/>
                  </a:cubicBezTo>
                  <a:cubicBezTo>
                    <a:pt x="18618" y="7736"/>
                    <a:pt x="18043" y="7720"/>
                    <a:pt x="17467" y="7686"/>
                  </a:cubicBezTo>
                  <a:cubicBezTo>
                    <a:pt x="11630" y="7352"/>
                    <a:pt x="6159" y="4984"/>
                    <a:pt x="388" y="4183"/>
                  </a:cubicBezTo>
                  <a:cubicBezTo>
                    <a:pt x="379" y="4182"/>
                    <a:pt x="370" y="4181"/>
                    <a:pt x="360" y="4181"/>
                  </a:cubicBezTo>
                  <a:cubicBezTo>
                    <a:pt x="170" y="4181"/>
                    <a:pt x="1" y="4491"/>
                    <a:pt x="255" y="4650"/>
                  </a:cubicBezTo>
                  <a:cubicBezTo>
                    <a:pt x="2957" y="6118"/>
                    <a:pt x="6193" y="6919"/>
                    <a:pt x="9161" y="7653"/>
                  </a:cubicBezTo>
                  <a:cubicBezTo>
                    <a:pt x="11997" y="8386"/>
                    <a:pt x="14932" y="8987"/>
                    <a:pt x="17868" y="9120"/>
                  </a:cubicBezTo>
                  <a:cubicBezTo>
                    <a:pt x="18320" y="9141"/>
                    <a:pt x="18773" y="9151"/>
                    <a:pt x="19224" y="9151"/>
                  </a:cubicBezTo>
                  <a:cubicBezTo>
                    <a:pt x="24596" y="9151"/>
                    <a:pt x="29874" y="7700"/>
                    <a:pt x="34613" y="5084"/>
                  </a:cubicBezTo>
                  <a:cubicBezTo>
                    <a:pt x="35089" y="4798"/>
                    <a:pt x="34961" y="3909"/>
                    <a:pt x="34373" y="3909"/>
                  </a:cubicBezTo>
                  <a:cubicBezTo>
                    <a:pt x="34343" y="3909"/>
                    <a:pt x="34312" y="3912"/>
                    <a:pt x="34279" y="3917"/>
                  </a:cubicBezTo>
                  <a:lnTo>
                    <a:pt x="27741" y="4650"/>
                  </a:lnTo>
                  <a:cubicBezTo>
                    <a:pt x="26173" y="4840"/>
                    <a:pt x="24537" y="5098"/>
                    <a:pt x="22918" y="5098"/>
                  </a:cubicBezTo>
                  <a:cubicBezTo>
                    <a:pt x="22264" y="5098"/>
                    <a:pt x="21613" y="5056"/>
                    <a:pt x="20970" y="4951"/>
                  </a:cubicBezTo>
                  <a:cubicBezTo>
                    <a:pt x="17134" y="4283"/>
                    <a:pt x="13398" y="2315"/>
                    <a:pt x="10229" y="114"/>
                  </a:cubicBezTo>
                  <a:cubicBezTo>
                    <a:pt x="10116" y="35"/>
                    <a:pt x="10004" y="1"/>
                    <a:pt x="9898" y="1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10"/>
            <p:cNvSpPr/>
            <p:nvPr/>
          </p:nvSpPr>
          <p:spPr>
            <a:xfrm>
              <a:off x="2870550" y="1539050"/>
              <a:ext cx="500375" cy="627975"/>
            </a:xfrm>
            <a:custGeom>
              <a:avLst/>
              <a:gdLst/>
              <a:ahLst/>
              <a:cxnLst/>
              <a:rect l="l" t="t" r="r" b="b"/>
              <a:pathLst>
                <a:path w="20015" h="25119" extrusionOk="0">
                  <a:moveTo>
                    <a:pt x="20015" y="0"/>
                  </a:moveTo>
                  <a:lnTo>
                    <a:pt x="20015" y="0"/>
                  </a:lnTo>
                  <a:cubicBezTo>
                    <a:pt x="16179" y="367"/>
                    <a:pt x="13243" y="3536"/>
                    <a:pt x="10742" y="6472"/>
                  </a:cubicBezTo>
                  <a:cubicBezTo>
                    <a:pt x="10008" y="7339"/>
                    <a:pt x="9241" y="8273"/>
                    <a:pt x="8807" y="9340"/>
                  </a:cubicBezTo>
                  <a:cubicBezTo>
                    <a:pt x="8006" y="11308"/>
                    <a:pt x="8373" y="13510"/>
                    <a:pt x="7806" y="15545"/>
                  </a:cubicBezTo>
                  <a:cubicBezTo>
                    <a:pt x="7172" y="17713"/>
                    <a:pt x="5538" y="19448"/>
                    <a:pt x="3970" y="21049"/>
                  </a:cubicBezTo>
                  <a:cubicBezTo>
                    <a:pt x="2636" y="22383"/>
                    <a:pt x="1335" y="23784"/>
                    <a:pt x="1" y="25118"/>
                  </a:cubicBezTo>
                  <a:lnTo>
                    <a:pt x="7973" y="20348"/>
                  </a:lnTo>
                  <a:cubicBezTo>
                    <a:pt x="10341" y="19948"/>
                    <a:pt x="11509" y="17179"/>
                    <a:pt x="11642" y="14777"/>
                  </a:cubicBezTo>
                  <a:cubicBezTo>
                    <a:pt x="11742" y="12342"/>
                    <a:pt x="11342" y="9841"/>
                    <a:pt x="12309" y="7639"/>
                  </a:cubicBezTo>
                  <a:cubicBezTo>
                    <a:pt x="13744" y="4303"/>
                    <a:pt x="17847" y="2936"/>
                    <a:pt x="20015" y="0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10"/>
            <p:cNvSpPr/>
            <p:nvPr/>
          </p:nvSpPr>
          <p:spPr>
            <a:xfrm>
              <a:off x="2867500" y="1523175"/>
              <a:ext cx="520825" cy="645725"/>
            </a:xfrm>
            <a:custGeom>
              <a:avLst/>
              <a:gdLst/>
              <a:ahLst/>
              <a:cxnLst/>
              <a:rect l="l" t="t" r="r" b="b"/>
              <a:pathLst>
                <a:path w="20833" h="25829" extrusionOk="0">
                  <a:moveTo>
                    <a:pt x="20211" y="0"/>
                  </a:moveTo>
                  <a:cubicBezTo>
                    <a:pt x="20198" y="0"/>
                    <a:pt x="20184" y="1"/>
                    <a:pt x="20170" y="1"/>
                  </a:cubicBezTo>
                  <a:cubicBezTo>
                    <a:pt x="17835" y="302"/>
                    <a:pt x="15934" y="1336"/>
                    <a:pt x="14133" y="2837"/>
                  </a:cubicBezTo>
                  <a:cubicBezTo>
                    <a:pt x="12131" y="4538"/>
                    <a:pt x="9763" y="6873"/>
                    <a:pt x="8595" y="9308"/>
                  </a:cubicBezTo>
                  <a:cubicBezTo>
                    <a:pt x="7261" y="12110"/>
                    <a:pt x="8162" y="15279"/>
                    <a:pt x="6561" y="18014"/>
                  </a:cubicBezTo>
                  <a:cubicBezTo>
                    <a:pt x="4826" y="20883"/>
                    <a:pt x="1924" y="22851"/>
                    <a:pt x="56" y="25653"/>
                  </a:cubicBezTo>
                  <a:cubicBezTo>
                    <a:pt x="1" y="25764"/>
                    <a:pt x="60" y="25828"/>
                    <a:pt x="120" y="25828"/>
                  </a:cubicBezTo>
                  <a:cubicBezTo>
                    <a:pt x="132" y="25828"/>
                    <a:pt x="145" y="25826"/>
                    <a:pt x="156" y="25820"/>
                  </a:cubicBezTo>
                  <a:cubicBezTo>
                    <a:pt x="2424" y="24286"/>
                    <a:pt x="4492" y="22117"/>
                    <a:pt x="6294" y="20016"/>
                  </a:cubicBezTo>
                  <a:cubicBezTo>
                    <a:pt x="7728" y="18348"/>
                    <a:pt x="8562" y="16647"/>
                    <a:pt x="8796" y="14478"/>
                  </a:cubicBezTo>
                  <a:cubicBezTo>
                    <a:pt x="8996" y="12844"/>
                    <a:pt x="8929" y="11143"/>
                    <a:pt x="9763" y="9642"/>
                  </a:cubicBezTo>
                  <a:cubicBezTo>
                    <a:pt x="10463" y="8307"/>
                    <a:pt x="11631" y="7140"/>
                    <a:pt x="12632" y="6006"/>
                  </a:cubicBezTo>
                  <a:cubicBezTo>
                    <a:pt x="14253" y="4225"/>
                    <a:pt x="16107" y="2507"/>
                    <a:pt x="18364" y="1664"/>
                  </a:cubicBezTo>
                  <a:lnTo>
                    <a:pt x="18364" y="1664"/>
                  </a:lnTo>
                  <a:cubicBezTo>
                    <a:pt x="16088" y="3686"/>
                    <a:pt x="13185" y="5145"/>
                    <a:pt x="11931" y="8007"/>
                  </a:cubicBezTo>
                  <a:cubicBezTo>
                    <a:pt x="10397" y="11510"/>
                    <a:pt x="12999" y="19115"/>
                    <a:pt x="7928" y="20183"/>
                  </a:cubicBezTo>
                  <a:cubicBezTo>
                    <a:pt x="7045" y="20365"/>
                    <a:pt x="7330" y="21688"/>
                    <a:pt x="8097" y="21688"/>
                  </a:cubicBezTo>
                  <a:cubicBezTo>
                    <a:pt x="8170" y="21688"/>
                    <a:pt x="8247" y="21676"/>
                    <a:pt x="8329" y="21650"/>
                  </a:cubicBezTo>
                  <a:cubicBezTo>
                    <a:pt x="12165" y="20516"/>
                    <a:pt x="12431" y="16146"/>
                    <a:pt x="12431" y="12811"/>
                  </a:cubicBezTo>
                  <a:cubicBezTo>
                    <a:pt x="12431" y="9675"/>
                    <a:pt x="13132" y="7440"/>
                    <a:pt x="15567" y="5372"/>
                  </a:cubicBezTo>
                  <a:cubicBezTo>
                    <a:pt x="17268" y="3938"/>
                    <a:pt x="19170" y="2803"/>
                    <a:pt x="20604" y="1002"/>
                  </a:cubicBezTo>
                  <a:cubicBezTo>
                    <a:pt x="20832" y="676"/>
                    <a:pt x="20774" y="0"/>
                    <a:pt x="20211" y="0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10"/>
            <p:cNvSpPr/>
            <p:nvPr/>
          </p:nvSpPr>
          <p:spPr>
            <a:xfrm>
              <a:off x="2205925" y="1943500"/>
              <a:ext cx="187650" cy="342775"/>
            </a:xfrm>
            <a:custGeom>
              <a:avLst/>
              <a:gdLst/>
              <a:ahLst/>
              <a:cxnLst/>
              <a:rect l="l" t="t" r="r" b="b"/>
              <a:pathLst>
                <a:path w="7506" h="13711" extrusionOk="0">
                  <a:moveTo>
                    <a:pt x="6938" y="1"/>
                  </a:moveTo>
                  <a:lnTo>
                    <a:pt x="6938" y="1"/>
                  </a:lnTo>
                  <a:cubicBezTo>
                    <a:pt x="5504" y="4971"/>
                    <a:pt x="3169" y="9641"/>
                    <a:pt x="0" y="13710"/>
                  </a:cubicBezTo>
                  <a:lnTo>
                    <a:pt x="4003" y="11309"/>
                  </a:lnTo>
                  <a:cubicBezTo>
                    <a:pt x="6371" y="8140"/>
                    <a:pt x="7505" y="3970"/>
                    <a:pt x="6938" y="1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10"/>
            <p:cNvSpPr/>
            <p:nvPr/>
          </p:nvSpPr>
          <p:spPr>
            <a:xfrm>
              <a:off x="2196225" y="1928375"/>
              <a:ext cx="210700" cy="365375"/>
            </a:xfrm>
            <a:custGeom>
              <a:avLst/>
              <a:gdLst/>
              <a:ahLst/>
              <a:cxnLst/>
              <a:rect l="l" t="t" r="r" b="b"/>
              <a:pathLst>
                <a:path w="8428" h="14615" extrusionOk="0">
                  <a:moveTo>
                    <a:pt x="7304" y="0"/>
                  </a:moveTo>
                  <a:cubicBezTo>
                    <a:pt x="7071" y="0"/>
                    <a:pt x="6846" y="134"/>
                    <a:pt x="6759" y="439"/>
                  </a:cubicBezTo>
                  <a:cubicBezTo>
                    <a:pt x="5292" y="5476"/>
                    <a:pt x="2823" y="9745"/>
                    <a:pt x="155" y="14215"/>
                  </a:cubicBezTo>
                  <a:cubicBezTo>
                    <a:pt x="0" y="14395"/>
                    <a:pt x="183" y="14614"/>
                    <a:pt x="381" y="14614"/>
                  </a:cubicBezTo>
                  <a:cubicBezTo>
                    <a:pt x="440" y="14614"/>
                    <a:pt x="501" y="14595"/>
                    <a:pt x="555" y="14549"/>
                  </a:cubicBezTo>
                  <a:cubicBezTo>
                    <a:pt x="3148" y="11759"/>
                    <a:pt x="5096" y="8306"/>
                    <a:pt x="6542" y="4715"/>
                  </a:cubicBezTo>
                  <a:lnTo>
                    <a:pt x="6542" y="4715"/>
                  </a:lnTo>
                  <a:cubicBezTo>
                    <a:pt x="6081" y="7085"/>
                    <a:pt x="5024" y="9203"/>
                    <a:pt x="3657" y="11547"/>
                  </a:cubicBezTo>
                  <a:cubicBezTo>
                    <a:pt x="3335" y="12092"/>
                    <a:pt x="3841" y="12748"/>
                    <a:pt x="4383" y="12748"/>
                  </a:cubicBezTo>
                  <a:cubicBezTo>
                    <a:pt x="4570" y="12748"/>
                    <a:pt x="4762" y="12669"/>
                    <a:pt x="4925" y="12481"/>
                  </a:cubicBezTo>
                  <a:cubicBezTo>
                    <a:pt x="7627" y="9412"/>
                    <a:pt x="8427" y="4575"/>
                    <a:pt x="7960" y="606"/>
                  </a:cubicBezTo>
                  <a:cubicBezTo>
                    <a:pt x="7922" y="228"/>
                    <a:pt x="7607" y="0"/>
                    <a:pt x="7304" y="0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10"/>
            <p:cNvSpPr/>
            <p:nvPr/>
          </p:nvSpPr>
          <p:spPr>
            <a:xfrm>
              <a:off x="1311950" y="646750"/>
              <a:ext cx="670500" cy="1456050"/>
            </a:xfrm>
            <a:custGeom>
              <a:avLst/>
              <a:gdLst/>
              <a:ahLst/>
              <a:cxnLst/>
              <a:rect l="l" t="t" r="r" b="b"/>
              <a:pathLst>
                <a:path w="26820" h="58242" extrusionOk="0">
                  <a:moveTo>
                    <a:pt x="25985" y="0"/>
                  </a:moveTo>
                  <a:lnTo>
                    <a:pt x="25985" y="0"/>
                  </a:lnTo>
                  <a:cubicBezTo>
                    <a:pt x="26152" y="3369"/>
                    <a:pt x="24518" y="6638"/>
                    <a:pt x="22349" y="9273"/>
                  </a:cubicBezTo>
                  <a:cubicBezTo>
                    <a:pt x="20248" y="11875"/>
                    <a:pt x="17513" y="13977"/>
                    <a:pt x="15111" y="16345"/>
                  </a:cubicBezTo>
                  <a:cubicBezTo>
                    <a:pt x="6672" y="24518"/>
                    <a:pt x="1234" y="35692"/>
                    <a:pt x="0" y="47367"/>
                  </a:cubicBezTo>
                  <a:lnTo>
                    <a:pt x="2369" y="58242"/>
                  </a:lnTo>
                  <a:lnTo>
                    <a:pt x="2369" y="58242"/>
                  </a:lnTo>
                  <a:cubicBezTo>
                    <a:pt x="1935" y="43131"/>
                    <a:pt x="7506" y="27853"/>
                    <a:pt x="17679" y="16645"/>
                  </a:cubicBezTo>
                  <a:cubicBezTo>
                    <a:pt x="19848" y="14277"/>
                    <a:pt x="22249" y="12009"/>
                    <a:pt x="24017" y="9273"/>
                  </a:cubicBezTo>
                  <a:cubicBezTo>
                    <a:pt x="25785" y="6505"/>
                    <a:pt x="26819" y="3136"/>
                    <a:pt x="25985" y="0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10"/>
            <p:cNvSpPr/>
            <p:nvPr/>
          </p:nvSpPr>
          <p:spPr>
            <a:xfrm>
              <a:off x="1301925" y="632175"/>
              <a:ext cx="700550" cy="1482625"/>
            </a:xfrm>
            <a:custGeom>
              <a:avLst/>
              <a:gdLst/>
              <a:ahLst/>
              <a:cxnLst/>
              <a:rect l="l" t="t" r="r" b="b"/>
              <a:pathLst>
                <a:path w="28022" h="59305" extrusionOk="0">
                  <a:moveTo>
                    <a:pt x="26365" y="0"/>
                  </a:moveTo>
                  <a:cubicBezTo>
                    <a:pt x="26036" y="0"/>
                    <a:pt x="25701" y="225"/>
                    <a:pt x="25719" y="616"/>
                  </a:cubicBezTo>
                  <a:cubicBezTo>
                    <a:pt x="25786" y="6087"/>
                    <a:pt x="22017" y="10090"/>
                    <a:pt x="18247" y="13559"/>
                  </a:cubicBezTo>
                  <a:cubicBezTo>
                    <a:pt x="14878" y="16628"/>
                    <a:pt x="11709" y="19797"/>
                    <a:pt x="9041" y="23566"/>
                  </a:cubicBezTo>
                  <a:cubicBezTo>
                    <a:pt x="3937" y="30771"/>
                    <a:pt x="902" y="39144"/>
                    <a:pt x="34" y="47950"/>
                  </a:cubicBezTo>
                  <a:cubicBezTo>
                    <a:pt x="1" y="48200"/>
                    <a:pt x="176" y="48326"/>
                    <a:pt x="368" y="48326"/>
                  </a:cubicBezTo>
                  <a:cubicBezTo>
                    <a:pt x="560" y="48326"/>
                    <a:pt x="768" y="48200"/>
                    <a:pt x="801" y="47950"/>
                  </a:cubicBezTo>
                  <a:cubicBezTo>
                    <a:pt x="1936" y="38377"/>
                    <a:pt x="5872" y="29070"/>
                    <a:pt x="12009" y="21598"/>
                  </a:cubicBezTo>
                  <a:cubicBezTo>
                    <a:pt x="14825" y="18163"/>
                    <a:pt x="18900" y="15113"/>
                    <a:pt x="22094" y="11601"/>
                  </a:cubicBezTo>
                  <a:lnTo>
                    <a:pt x="22094" y="11601"/>
                  </a:lnTo>
                  <a:cubicBezTo>
                    <a:pt x="20753" y="13193"/>
                    <a:pt x="19252" y="14676"/>
                    <a:pt x="17914" y="16094"/>
                  </a:cubicBezTo>
                  <a:cubicBezTo>
                    <a:pt x="14311" y="19897"/>
                    <a:pt x="11209" y="24200"/>
                    <a:pt x="8707" y="28803"/>
                  </a:cubicBezTo>
                  <a:cubicBezTo>
                    <a:pt x="3737" y="37976"/>
                    <a:pt x="1135" y="48484"/>
                    <a:pt x="2369" y="58891"/>
                  </a:cubicBezTo>
                  <a:cubicBezTo>
                    <a:pt x="2420" y="59162"/>
                    <a:pt x="2634" y="59304"/>
                    <a:pt x="2837" y="59304"/>
                  </a:cubicBezTo>
                  <a:cubicBezTo>
                    <a:pt x="3034" y="59304"/>
                    <a:pt x="3220" y="59171"/>
                    <a:pt x="3237" y="58891"/>
                  </a:cubicBezTo>
                  <a:cubicBezTo>
                    <a:pt x="4037" y="47683"/>
                    <a:pt x="6639" y="36642"/>
                    <a:pt x="12343" y="26902"/>
                  </a:cubicBezTo>
                  <a:cubicBezTo>
                    <a:pt x="15145" y="22032"/>
                    <a:pt x="18848" y="18029"/>
                    <a:pt x="22450" y="13759"/>
                  </a:cubicBezTo>
                  <a:cubicBezTo>
                    <a:pt x="25620" y="10099"/>
                    <a:pt x="28021" y="5703"/>
                    <a:pt x="27020" y="759"/>
                  </a:cubicBezTo>
                  <a:lnTo>
                    <a:pt x="27020" y="759"/>
                  </a:lnTo>
                  <a:cubicBezTo>
                    <a:pt x="27021" y="712"/>
                    <a:pt x="27020" y="664"/>
                    <a:pt x="27020" y="616"/>
                  </a:cubicBezTo>
                  <a:lnTo>
                    <a:pt x="27020" y="616"/>
                  </a:lnTo>
                  <a:cubicBezTo>
                    <a:pt x="27011" y="618"/>
                    <a:pt x="27001" y="619"/>
                    <a:pt x="26992" y="621"/>
                  </a:cubicBezTo>
                  <a:lnTo>
                    <a:pt x="26992" y="621"/>
                  </a:lnTo>
                  <a:cubicBezTo>
                    <a:pt x="26979" y="564"/>
                    <a:pt x="26967" y="507"/>
                    <a:pt x="26953" y="450"/>
                  </a:cubicBezTo>
                  <a:cubicBezTo>
                    <a:pt x="26880" y="140"/>
                    <a:pt x="26624" y="0"/>
                    <a:pt x="26365" y="0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10"/>
            <p:cNvSpPr/>
            <p:nvPr/>
          </p:nvSpPr>
          <p:spPr>
            <a:xfrm>
              <a:off x="826600" y="409175"/>
              <a:ext cx="225575" cy="5542175"/>
            </a:xfrm>
            <a:custGeom>
              <a:avLst/>
              <a:gdLst/>
              <a:ahLst/>
              <a:cxnLst/>
              <a:rect l="l" t="t" r="r" b="b"/>
              <a:pathLst>
                <a:path w="9023" h="221687" extrusionOk="0">
                  <a:moveTo>
                    <a:pt x="8831" y="0"/>
                  </a:moveTo>
                  <a:cubicBezTo>
                    <a:pt x="8723" y="0"/>
                    <a:pt x="8606" y="59"/>
                    <a:pt x="8606" y="163"/>
                  </a:cubicBezTo>
                  <a:cubicBezTo>
                    <a:pt x="6838" y="15074"/>
                    <a:pt x="5504" y="30018"/>
                    <a:pt x="4036" y="44995"/>
                  </a:cubicBezTo>
                  <a:cubicBezTo>
                    <a:pt x="3269" y="52567"/>
                    <a:pt x="2535" y="60206"/>
                    <a:pt x="1735" y="67811"/>
                  </a:cubicBezTo>
                  <a:cubicBezTo>
                    <a:pt x="1034" y="75083"/>
                    <a:pt x="234" y="82355"/>
                    <a:pt x="167" y="89694"/>
                  </a:cubicBezTo>
                  <a:cubicBezTo>
                    <a:pt x="0" y="104104"/>
                    <a:pt x="2002" y="118448"/>
                    <a:pt x="3503" y="132791"/>
                  </a:cubicBezTo>
                  <a:cubicBezTo>
                    <a:pt x="5004" y="147235"/>
                    <a:pt x="5504" y="161412"/>
                    <a:pt x="4203" y="175822"/>
                  </a:cubicBezTo>
                  <a:cubicBezTo>
                    <a:pt x="2869" y="190966"/>
                    <a:pt x="901" y="206544"/>
                    <a:pt x="5871" y="221288"/>
                  </a:cubicBezTo>
                  <a:cubicBezTo>
                    <a:pt x="5964" y="221566"/>
                    <a:pt x="6199" y="221687"/>
                    <a:pt x="6434" y="221687"/>
                  </a:cubicBezTo>
                  <a:cubicBezTo>
                    <a:pt x="6790" y="221687"/>
                    <a:pt x="7146" y="221410"/>
                    <a:pt x="7005" y="220988"/>
                  </a:cubicBezTo>
                  <a:cubicBezTo>
                    <a:pt x="2369" y="207678"/>
                    <a:pt x="3503" y="193468"/>
                    <a:pt x="4737" y="179692"/>
                  </a:cubicBezTo>
                  <a:cubicBezTo>
                    <a:pt x="5371" y="172753"/>
                    <a:pt x="6005" y="165782"/>
                    <a:pt x="6005" y="158777"/>
                  </a:cubicBezTo>
                  <a:cubicBezTo>
                    <a:pt x="6005" y="151671"/>
                    <a:pt x="5504" y="144633"/>
                    <a:pt x="4837" y="137595"/>
                  </a:cubicBezTo>
                  <a:cubicBezTo>
                    <a:pt x="3436" y="123251"/>
                    <a:pt x="1335" y="108908"/>
                    <a:pt x="1034" y="94464"/>
                  </a:cubicBezTo>
                  <a:cubicBezTo>
                    <a:pt x="734" y="79887"/>
                    <a:pt x="2769" y="65276"/>
                    <a:pt x="4203" y="50766"/>
                  </a:cubicBezTo>
                  <a:cubicBezTo>
                    <a:pt x="5838" y="33921"/>
                    <a:pt x="7706" y="17042"/>
                    <a:pt x="9007" y="163"/>
                  </a:cubicBezTo>
                  <a:cubicBezTo>
                    <a:pt x="9023" y="51"/>
                    <a:pt x="8931" y="0"/>
                    <a:pt x="8831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10"/>
            <p:cNvSpPr/>
            <p:nvPr/>
          </p:nvSpPr>
          <p:spPr>
            <a:xfrm>
              <a:off x="1186325" y="360400"/>
              <a:ext cx="275750" cy="5398975"/>
            </a:xfrm>
            <a:custGeom>
              <a:avLst/>
              <a:gdLst/>
              <a:ahLst/>
              <a:cxnLst/>
              <a:rect l="l" t="t" r="r" b="b"/>
              <a:pathLst>
                <a:path w="11030" h="215959" extrusionOk="0">
                  <a:moveTo>
                    <a:pt x="292" y="0"/>
                  </a:moveTo>
                  <a:cubicBezTo>
                    <a:pt x="145" y="0"/>
                    <a:pt x="0" y="125"/>
                    <a:pt x="88" y="279"/>
                  </a:cubicBezTo>
                  <a:cubicBezTo>
                    <a:pt x="2457" y="6584"/>
                    <a:pt x="3991" y="12788"/>
                    <a:pt x="4458" y="19560"/>
                  </a:cubicBezTo>
                  <a:cubicBezTo>
                    <a:pt x="4925" y="25964"/>
                    <a:pt x="4658" y="32436"/>
                    <a:pt x="4458" y="38840"/>
                  </a:cubicBezTo>
                  <a:cubicBezTo>
                    <a:pt x="4258" y="45345"/>
                    <a:pt x="4125" y="51816"/>
                    <a:pt x="4758" y="58288"/>
                  </a:cubicBezTo>
                  <a:cubicBezTo>
                    <a:pt x="5425" y="65126"/>
                    <a:pt x="7260" y="71764"/>
                    <a:pt x="8461" y="78502"/>
                  </a:cubicBezTo>
                  <a:cubicBezTo>
                    <a:pt x="11029" y="92979"/>
                    <a:pt x="9095" y="108123"/>
                    <a:pt x="7961" y="122634"/>
                  </a:cubicBezTo>
                  <a:cubicBezTo>
                    <a:pt x="6826" y="137077"/>
                    <a:pt x="5492" y="151554"/>
                    <a:pt x="4458" y="166031"/>
                  </a:cubicBezTo>
                  <a:cubicBezTo>
                    <a:pt x="3291" y="182543"/>
                    <a:pt x="2457" y="199088"/>
                    <a:pt x="3124" y="215634"/>
                  </a:cubicBezTo>
                  <a:cubicBezTo>
                    <a:pt x="3140" y="215850"/>
                    <a:pt x="3307" y="215959"/>
                    <a:pt x="3470" y="215959"/>
                  </a:cubicBezTo>
                  <a:cubicBezTo>
                    <a:pt x="3632" y="215959"/>
                    <a:pt x="3791" y="215850"/>
                    <a:pt x="3791" y="215634"/>
                  </a:cubicBezTo>
                  <a:cubicBezTo>
                    <a:pt x="3291" y="186046"/>
                    <a:pt x="6126" y="156591"/>
                    <a:pt x="8461" y="127103"/>
                  </a:cubicBezTo>
                  <a:cubicBezTo>
                    <a:pt x="9028" y="119732"/>
                    <a:pt x="9595" y="112360"/>
                    <a:pt x="9995" y="104988"/>
                  </a:cubicBezTo>
                  <a:cubicBezTo>
                    <a:pt x="10429" y="97682"/>
                    <a:pt x="10796" y="90377"/>
                    <a:pt x="9929" y="83072"/>
                  </a:cubicBezTo>
                  <a:cubicBezTo>
                    <a:pt x="9095" y="76200"/>
                    <a:pt x="7160" y="69496"/>
                    <a:pt x="6093" y="62657"/>
                  </a:cubicBezTo>
                  <a:cubicBezTo>
                    <a:pt x="4992" y="55852"/>
                    <a:pt x="4958" y="48981"/>
                    <a:pt x="5125" y="42143"/>
                  </a:cubicBezTo>
                  <a:cubicBezTo>
                    <a:pt x="5425" y="28500"/>
                    <a:pt x="7160" y="12722"/>
                    <a:pt x="489" y="113"/>
                  </a:cubicBezTo>
                  <a:cubicBezTo>
                    <a:pt x="443" y="33"/>
                    <a:pt x="367" y="0"/>
                    <a:pt x="292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10"/>
            <p:cNvSpPr/>
            <p:nvPr/>
          </p:nvSpPr>
          <p:spPr>
            <a:xfrm>
              <a:off x="1040550" y="432200"/>
              <a:ext cx="176350" cy="2046150"/>
            </a:xfrm>
            <a:custGeom>
              <a:avLst/>
              <a:gdLst/>
              <a:ahLst/>
              <a:cxnLst/>
              <a:rect l="l" t="t" r="r" b="b"/>
              <a:pathLst>
                <a:path w="7054" h="81846" extrusionOk="0">
                  <a:moveTo>
                    <a:pt x="2931" y="0"/>
                  </a:moveTo>
                  <a:cubicBezTo>
                    <a:pt x="2841" y="0"/>
                    <a:pt x="2742" y="86"/>
                    <a:pt x="2784" y="209"/>
                  </a:cubicBezTo>
                  <a:cubicBezTo>
                    <a:pt x="4852" y="15687"/>
                    <a:pt x="2684" y="31132"/>
                    <a:pt x="1216" y="46509"/>
                  </a:cubicBezTo>
                  <a:cubicBezTo>
                    <a:pt x="515" y="53981"/>
                    <a:pt x="15" y="61487"/>
                    <a:pt x="349" y="68992"/>
                  </a:cubicBezTo>
                  <a:cubicBezTo>
                    <a:pt x="480" y="71937"/>
                    <a:pt x="1" y="81846"/>
                    <a:pt x="4893" y="81846"/>
                  </a:cubicBezTo>
                  <a:cubicBezTo>
                    <a:pt x="4989" y="81846"/>
                    <a:pt x="5086" y="81842"/>
                    <a:pt x="5185" y="81834"/>
                  </a:cubicBezTo>
                  <a:cubicBezTo>
                    <a:pt x="5386" y="81834"/>
                    <a:pt x="5552" y="81734"/>
                    <a:pt x="5619" y="81501"/>
                  </a:cubicBezTo>
                  <a:cubicBezTo>
                    <a:pt x="6386" y="79066"/>
                    <a:pt x="7053" y="75997"/>
                    <a:pt x="6320" y="73462"/>
                  </a:cubicBezTo>
                  <a:cubicBezTo>
                    <a:pt x="6259" y="73295"/>
                    <a:pt x="6122" y="73218"/>
                    <a:pt x="5988" y="73218"/>
                  </a:cubicBezTo>
                  <a:cubicBezTo>
                    <a:pt x="5828" y="73218"/>
                    <a:pt x="5671" y="73329"/>
                    <a:pt x="5652" y="73529"/>
                  </a:cubicBezTo>
                  <a:cubicBezTo>
                    <a:pt x="5452" y="75663"/>
                    <a:pt x="5719" y="77798"/>
                    <a:pt x="5152" y="79866"/>
                  </a:cubicBezTo>
                  <a:cubicBezTo>
                    <a:pt x="4960" y="80507"/>
                    <a:pt x="4891" y="81011"/>
                    <a:pt x="4507" y="81011"/>
                  </a:cubicBezTo>
                  <a:cubicBezTo>
                    <a:pt x="4292" y="81011"/>
                    <a:pt x="3977" y="80851"/>
                    <a:pt x="3484" y="80467"/>
                  </a:cubicBezTo>
                  <a:cubicBezTo>
                    <a:pt x="2817" y="79933"/>
                    <a:pt x="2383" y="78866"/>
                    <a:pt x="2150" y="78098"/>
                  </a:cubicBezTo>
                  <a:cubicBezTo>
                    <a:pt x="1149" y="74796"/>
                    <a:pt x="1183" y="70860"/>
                    <a:pt x="1116" y="67458"/>
                  </a:cubicBezTo>
                  <a:cubicBezTo>
                    <a:pt x="849" y="59819"/>
                    <a:pt x="1483" y="52180"/>
                    <a:pt x="2183" y="44608"/>
                  </a:cubicBezTo>
                  <a:cubicBezTo>
                    <a:pt x="3618" y="29797"/>
                    <a:pt x="5686" y="14887"/>
                    <a:pt x="3051" y="109"/>
                  </a:cubicBezTo>
                  <a:cubicBezTo>
                    <a:pt x="3038" y="33"/>
                    <a:pt x="2986" y="0"/>
                    <a:pt x="2931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10"/>
            <p:cNvSpPr/>
            <p:nvPr/>
          </p:nvSpPr>
          <p:spPr>
            <a:xfrm>
              <a:off x="1232225" y="2182300"/>
              <a:ext cx="115600" cy="1058750"/>
            </a:xfrm>
            <a:custGeom>
              <a:avLst/>
              <a:gdLst/>
              <a:ahLst/>
              <a:cxnLst/>
              <a:rect l="l" t="t" r="r" b="b"/>
              <a:pathLst>
                <a:path w="4624" h="42350" extrusionOk="0">
                  <a:moveTo>
                    <a:pt x="392" y="0"/>
                  </a:moveTo>
                  <a:cubicBezTo>
                    <a:pt x="180" y="0"/>
                    <a:pt x="0" y="277"/>
                    <a:pt x="154" y="456"/>
                  </a:cubicBezTo>
                  <a:cubicBezTo>
                    <a:pt x="4257" y="5759"/>
                    <a:pt x="3589" y="13165"/>
                    <a:pt x="3323" y="19503"/>
                  </a:cubicBezTo>
                  <a:cubicBezTo>
                    <a:pt x="3022" y="26975"/>
                    <a:pt x="2322" y="34347"/>
                    <a:pt x="1254" y="41752"/>
                  </a:cubicBezTo>
                  <a:cubicBezTo>
                    <a:pt x="1195" y="42110"/>
                    <a:pt x="1515" y="42350"/>
                    <a:pt x="1798" y="42350"/>
                  </a:cubicBezTo>
                  <a:cubicBezTo>
                    <a:pt x="1988" y="42350"/>
                    <a:pt x="2162" y="42241"/>
                    <a:pt x="2188" y="41985"/>
                  </a:cubicBezTo>
                  <a:cubicBezTo>
                    <a:pt x="3323" y="33980"/>
                    <a:pt x="4023" y="25941"/>
                    <a:pt x="4257" y="17835"/>
                  </a:cubicBezTo>
                  <a:cubicBezTo>
                    <a:pt x="4423" y="11764"/>
                    <a:pt x="4624" y="5092"/>
                    <a:pt x="587" y="89"/>
                  </a:cubicBezTo>
                  <a:cubicBezTo>
                    <a:pt x="525" y="26"/>
                    <a:pt x="457" y="0"/>
                    <a:pt x="392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10"/>
            <p:cNvSpPr/>
            <p:nvPr/>
          </p:nvSpPr>
          <p:spPr>
            <a:xfrm>
              <a:off x="1234375" y="3342825"/>
              <a:ext cx="97500" cy="331700"/>
            </a:xfrm>
            <a:custGeom>
              <a:avLst/>
              <a:gdLst/>
              <a:ahLst/>
              <a:cxnLst/>
              <a:rect l="l" t="t" r="r" b="b"/>
              <a:pathLst>
                <a:path w="3900" h="13268" extrusionOk="0">
                  <a:moveTo>
                    <a:pt x="2236" y="1"/>
                  </a:moveTo>
                  <a:lnTo>
                    <a:pt x="2236" y="1"/>
                  </a:lnTo>
                  <a:cubicBezTo>
                    <a:pt x="2236" y="34"/>
                    <a:pt x="2169" y="1"/>
                    <a:pt x="2102" y="68"/>
                  </a:cubicBezTo>
                  <a:cubicBezTo>
                    <a:pt x="1602" y="2603"/>
                    <a:pt x="1402" y="5238"/>
                    <a:pt x="1102" y="7840"/>
                  </a:cubicBezTo>
                  <a:cubicBezTo>
                    <a:pt x="1002" y="8941"/>
                    <a:pt x="1" y="12010"/>
                    <a:pt x="1068" y="12877"/>
                  </a:cubicBezTo>
                  <a:cubicBezTo>
                    <a:pt x="1385" y="13147"/>
                    <a:pt x="1666" y="13268"/>
                    <a:pt x="1915" y="13268"/>
                  </a:cubicBezTo>
                  <a:cubicBezTo>
                    <a:pt x="3851" y="13268"/>
                    <a:pt x="3900" y="6029"/>
                    <a:pt x="3870" y="5438"/>
                  </a:cubicBezTo>
                  <a:cubicBezTo>
                    <a:pt x="3870" y="5286"/>
                    <a:pt x="3718" y="5188"/>
                    <a:pt x="3575" y="5188"/>
                  </a:cubicBezTo>
                  <a:cubicBezTo>
                    <a:pt x="3467" y="5188"/>
                    <a:pt x="3365" y="5243"/>
                    <a:pt x="3337" y="5371"/>
                  </a:cubicBezTo>
                  <a:cubicBezTo>
                    <a:pt x="3036" y="6672"/>
                    <a:pt x="2970" y="8007"/>
                    <a:pt x="2870" y="9274"/>
                  </a:cubicBezTo>
                  <a:cubicBezTo>
                    <a:pt x="2770" y="10175"/>
                    <a:pt x="3003" y="10709"/>
                    <a:pt x="2069" y="11109"/>
                  </a:cubicBezTo>
                  <a:cubicBezTo>
                    <a:pt x="1874" y="11206"/>
                    <a:pt x="1729" y="11249"/>
                    <a:pt x="1622" y="11249"/>
                  </a:cubicBezTo>
                  <a:cubicBezTo>
                    <a:pt x="1069" y="11249"/>
                    <a:pt x="1546" y="10101"/>
                    <a:pt x="1602" y="9374"/>
                  </a:cubicBezTo>
                  <a:cubicBezTo>
                    <a:pt x="1869" y="6239"/>
                    <a:pt x="2236" y="3103"/>
                    <a:pt x="2236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10"/>
            <p:cNvSpPr/>
            <p:nvPr/>
          </p:nvSpPr>
          <p:spPr>
            <a:xfrm>
              <a:off x="1118475" y="3843200"/>
              <a:ext cx="159725" cy="2006600"/>
            </a:xfrm>
            <a:custGeom>
              <a:avLst/>
              <a:gdLst/>
              <a:ahLst/>
              <a:cxnLst/>
              <a:rect l="l" t="t" r="r" b="b"/>
              <a:pathLst>
                <a:path w="6389" h="80264" extrusionOk="0">
                  <a:moveTo>
                    <a:pt x="6209" y="0"/>
                  </a:moveTo>
                  <a:cubicBezTo>
                    <a:pt x="6113" y="0"/>
                    <a:pt x="6005" y="67"/>
                    <a:pt x="5971" y="200"/>
                  </a:cubicBezTo>
                  <a:cubicBezTo>
                    <a:pt x="4704" y="3369"/>
                    <a:pt x="4237" y="7105"/>
                    <a:pt x="3670" y="10508"/>
                  </a:cubicBezTo>
                  <a:cubicBezTo>
                    <a:pt x="3069" y="13743"/>
                    <a:pt x="2636" y="17012"/>
                    <a:pt x="2202" y="20248"/>
                  </a:cubicBezTo>
                  <a:cubicBezTo>
                    <a:pt x="1268" y="27220"/>
                    <a:pt x="701" y="34258"/>
                    <a:pt x="367" y="41263"/>
                  </a:cubicBezTo>
                  <a:cubicBezTo>
                    <a:pt x="67" y="48201"/>
                    <a:pt x="0" y="55140"/>
                    <a:pt x="401" y="62045"/>
                  </a:cubicBezTo>
                  <a:cubicBezTo>
                    <a:pt x="768" y="68116"/>
                    <a:pt x="1401" y="74620"/>
                    <a:pt x="4037" y="80158"/>
                  </a:cubicBezTo>
                  <a:cubicBezTo>
                    <a:pt x="4085" y="80230"/>
                    <a:pt x="4160" y="80263"/>
                    <a:pt x="4230" y="80263"/>
                  </a:cubicBezTo>
                  <a:cubicBezTo>
                    <a:pt x="4355" y="80263"/>
                    <a:pt x="4467" y="80161"/>
                    <a:pt x="4403" y="79991"/>
                  </a:cubicBezTo>
                  <a:cubicBezTo>
                    <a:pt x="2736" y="73486"/>
                    <a:pt x="1535" y="67182"/>
                    <a:pt x="1235" y="60477"/>
                  </a:cubicBezTo>
                  <a:cubicBezTo>
                    <a:pt x="934" y="53805"/>
                    <a:pt x="1034" y="47101"/>
                    <a:pt x="1368" y="40429"/>
                  </a:cubicBezTo>
                  <a:cubicBezTo>
                    <a:pt x="1702" y="33658"/>
                    <a:pt x="2269" y="26920"/>
                    <a:pt x="3169" y="20215"/>
                  </a:cubicBezTo>
                  <a:cubicBezTo>
                    <a:pt x="3603" y="16746"/>
                    <a:pt x="4170" y="13310"/>
                    <a:pt x="4737" y="9907"/>
                  </a:cubicBezTo>
                  <a:cubicBezTo>
                    <a:pt x="5271" y="6738"/>
                    <a:pt x="6238" y="3403"/>
                    <a:pt x="6372" y="200"/>
                  </a:cubicBezTo>
                  <a:cubicBezTo>
                    <a:pt x="6388" y="67"/>
                    <a:pt x="6305" y="0"/>
                    <a:pt x="6209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10"/>
            <p:cNvSpPr/>
            <p:nvPr/>
          </p:nvSpPr>
          <p:spPr>
            <a:xfrm>
              <a:off x="1376150" y="1506525"/>
              <a:ext cx="64000" cy="88050"/>
            </a:xfrm>
            <a:custGeom>
              <a:avLst/>
              <a:gdLst/>
              <a:ahLst/>
              <a:cxnLst/>
              <a:rect l="l" t="t" r="r" b="b"/>
              <a:pathLst>
                <a:path w="2560" h="3522" extrusionOk="0">
                  <a:moveTo>
                    <a:pt x="768" y="0"/>
                  </a:moveTo>
                  <a:cubicBezTo>
                    <a:pt x="301" y="801"/>
                    <a:pt x="1" y="2402"/>
                    <a:pt x="701" y="3169"/>
                  </a:cubicBezTo>
                  <a:cubicBezTo>
                    <a:pt x="873" y="3391"/>
                    <a:pt x="1154" y="3521"/>
                    <a:pt x="1437" y="3521"/>
                  </a:cubicBezTo>
                  <a:cubicBezTo>
                    <a:pt x="1538" y="3521"/>
                    <a:pt x="1639" y="3505"/>
                    <a:pt x="1735" y="3469"/>
                  </a:cubicBezTo>
                  <a:cubicBezTo>
                    <a:pt x="2236" y="3303"/>
                    <a:pt x="2436" y="2902"/>
                    <a:pt x="2536" y="2402"/>
                  </a:cubicBezTo>
                  <a:cubicBezTo>
                    <a:pt x="2560" y="2281"/>
                    <a:pt x="2479" y="2195"/>
                    <a:pt x="2382" y="2195"/>
                  </a:cubicBezTo>
                  <a:cubicBezTo>
                    <a:pt x="2345" y="2195"/>
                    <a:pt x="2306" y="2208"/>
                    <a:pt x="2269" y="2235"/>
                  </a:cubicBezTo>
                  <a:cubicBezTo>
                    <a:pt x="2102" y="2402"/>
                    <a:pt x="1869" y="2636"/>
                    <a:pt x="1602" y="2769"/>
                  </a:cubicBezTo>
                  <a:cubicBezTo>
                    <a:pt x="1544" y="2793"/>
                    <a:pt x="1491" y="2804"/>
                    <a:pt x="1443" y="2804"/>
                  </a:cubicBezTo>
                  <a:cubicBezTo>
                    <a:pt x="1155" y="2804"/>
                    <a:pt x="1020" y="2421"/>
                    <a:pt x="935" y="2135"/>
                  </a:cubicBezTo>
                  <a:cubicBezTo>
                    <a:pt x="768" y="1468"/>
                    <a:pt x="901" y="734"/>
                    <a:pt x="768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10"/>
            <p:cNvSpPr/>
            <p:nvPr/>
          </p:nvSpPr>
          <p:spPr>
            <a:xfrm>
              <a:off x="1426200" y="1400600"/>
              <a:ext cx="76725" cy="182675"/>
            </a:xfrm>
            <a:custGeom>
              <a:avLst/>
              <a:gdLst/>
              <a:ahLst/>
              <a:cxnLst/>
              <a:rect l="l" t="t" r="r" b="b"/>
              <a:pathLst>
                <a:path w="3069" h="7307" extrusionOk="0">
                  <a:moveTo>
                    <a:pt x="1836" y="0"/>
                  </a:moveTo>
                  <a:cubicBezTo>
                    <a:pt x="1750" y="0"/>
                    <a:pt x="1661" y="11"/>
                    <a:pt x="1568" y="34"/>
                  </a:cubicBezTo>
                  <a:cubicBezTo>
                    <a:pt x="734" y="234"/>
                    <a:pt x="400" y="1302"/>
                    <a:pt x="367" y="2036"/>
                  </a:cubicBezTo>
                  <a:cubicBezTo>
                    <a:pt x="367" y="2149"/>
                    <a:pt x="459" y="2216"/>
                    <a:pt x="560" y="2216"/>
                  </a:cubicBezTo>
                  <a:cubicBezTo>
                    <a:pt x="608" y="2216"/>
                    <a:pt x="658" y="2201"/>
                    <a:pt x="701" y="2169"/>
                  </a:cubicBezTo>
                  <a:cubicBezTo>
                    <a:pt x="834" y="2036"/>
                    <a:pt x="934" y="1902"/>
                    <a:pt x="1034" y="1769"/>
                  </a:cubicBezTo>
                  <a:cubicBezTo>
                    <a:pt x="1305" y="1362"/>
                    <a:pt x="1135" y="1131"/>
                    <a:pt x="1440" y="1131"/>
                  </a:cubicBezTo>
                  <a:cubicBezTo>
                    <a:pt x="1509" y="1131"/>
                    <a:pt x="1604" y="1144"/>
                    <a:pt x="1735" y="1168"/>
                  </a:cubicBezTo>
                  <a:cubicBezTo>
                    <a:pt x="2435" y="1269"/>
                    <a:pt x="2102" y="1702"/>
                    <a:pt x="2002" y="2203"/>
                  </a:cubicBezTo>
                  <a:cubicBezTo>
                    <a:pt x="1901" y="2569"/>
                    <a:pt x="1768" y="2936"/>
                    <a:pt x="1668" y="3270"/>
                  </a:cubicBezTo>
                  <a:cubicBezTo>
                    <a:pt x="1234" y="4671"/>
                    <a:pt x="234" y="5872"/>
                    <a:pt x="0" y="7306"/>
                  </a:cubicBezTo>
                  <a:cubicBezTo>
                    <a:pt x="1034" y="6672"/>
                    <a:pt x="1568" y="5338"/>
                    <a:pt x="2035" y="4204"/>
                  </a:cubicBezTo>
                  <a:cubicBezTo>
                    <a:pt x="2402" y="3303"/>
                    <a:pt x="3069" y="1902"/>
                    <a:pt x="2835" y="902"/>
                  </a:cubicBezTo>
                  <a:cubicBezTo>
                    <a:pt x="2721" y="414"/>
                    <a:pt x="2359" y="0"/>
                    <a:pt x="1836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10"/>
            <p:cNvSpPr/>
            <p:nvPr/>
          </p:nvSpPr>
          <p:spPr>
            <a:xfrm>
              <a:off x="1518750" y="1044475"/>
              <a:ext cx="243125" cy="313625"/>
            </a:xfrm>
            <a:custGeom>
              <a:avLst/>
              <a:gdLst/>
              <a:ahLst/>
              <a:cxnLst/>
              <a:rect l="l" t="t" r="r" b="b"/>
              <a:pathLst>
                <a:path w="9725" h="12545" extrusionOk="0">
                  <a:moveTo>
                    <a:pt x="9597" y="1"/>
                  </a:moveTo>
                  <a:cubicBezTo>
                    <a:pt x="9571" y="1"/>
                    <a:pt x="9540" y="11"/>
                    <a:pt x="9508" y="36"/>
                  </a:cubicBezTo>
                  <a:cubicBezTo>
                    <a:pt x="7006" y="2037"/>
                    <a:pt x="4871" y="4372"/>
                    <a:pt x="2869" y="6874"/>
                  </a:cubicBezTo>
                  <a:cubicBezTo>
                    <a:pt x="1535" y="8542"/>
                    <a:pt x="67" y="10276"/>
                    <a:pt x="1" y="12545"/>
                  </a:cubicBezTo>
                  <a:cubicBezTo>
                    <a:pt x="1902" y="7741"/>
                    <a:pt x="6305" y="3972"/>
                    <a:pt x="9674" y="203"/>
                  </a:cubicBezTo>
                  <a:cubicBezTo>
                    <a:pt x="9725" y="102"/>
                    <a:pt x="9680" y="1"/>
                    <a:pt x="9597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10"/>
            <p:cNvSpPr/>
            <p:nvPr/>
          </p:nvSpPr>
          <p:spPr>
            <a:xfrm>
              <a:off x="1577350" y="755150"/>
              <a:ext cx="383425" cy="466850"/>
            </a:xfrm>
            <a:custGeom>
              <a:avLst/>
              <a:gdLst/>
              <a:ahLst/>
              <a:cxnLst/>
              <a:rect l="l" t="t" r="r" b="b"/>
              <a:pathLst>
                <a:path w="15337" h="18674" extrusionOk="0">
                  <a:moveTo>
                    <a:pt x="14669" y="0"/>
                  </a:moveTo>
                  <a:cubicBezTo>
                    <a:pt x="13735" y="2035"/>
                    <a:pt x="13235" y="3770"/>
                    <a:pt x="11667" y="5471"/>
                  </a:cubicBezTo>
                  <a:cubicBezTo>
                    <a:pt x="10199" y="7039"/>
                    <a:pt x="8431" y="8306"/>
                    <a:pt x="6863" y="9774"/>
                  </a:cubicBezTo>
                  <a:cubicBezTo>
                    <a:pt x="4362" y="11976"/>
                    <a:pt x="1026" y="15211"/>
                    <a:pt x="25" y="18514"/>
                  </a:cubicBezTo>
                  <a:cubicBezTo>
                    <a:pt x="1" y="18611"/>
                    <a:pt x="83" y="18673"/>
                    <a:pt x="156" y="18673"/>
                  </a:cubicBezTo>
                  <a:cubicBezTo>
                    <a:pt x="182" y="18673"/>
                    <a:pt x="207" y="18665"/>
                    <a:pt x="225" y="18647"/>
                  </a:cubicBezTo>
                  <a:cubicBezTo>
                    <a:pt x="1793" y="16979"/>
                    <a:pt x="2860" y="14844"/>
                    <a:pt x="4362" y="13143"/>
                  </a:cubicBezTo>
                  <a:cubicBezTo>
                    <a:pt x="5829" y="11475"/>
                    <a:pt x="7497" y="10008"/>
                    <a:pt x="9198" y="8573"/>
                  </a:cubicBezTo>
                  <a:cubicBezTo>
                    <a:pt x="11500" y="6639"/>
                    <a:pt x="15336" y="3470"/>
                    <a:pt x="14669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10"/>
            <p:cNvSpPr/>
            <p:nvPr/>
          </p:nvSpPr>
          <p:spPr>
            <a:xfrm>
              <a:off x="1382825" y="1264300"/>
              <a:ext cx="214525" cy="546825"/>
            </a:xfrm>
            <a:custGeom>
              <a:avLst/>
              <a:gdLst/>
              <a:ahLst/>
              <a:cxnLst/>
              <a:rect l="l" t="t" r="r" b="b"/>
              <a:pathLst>
                <a:path w="8581" h="21873" extrusionOk="0">
                  <a:moveTo>
                    <a:pt x="8558" y="1"/>
                  </a:moveTo>
                  <a:cubicBezTo>
                    <a:pt x="8547" y="1"/>
                    <a:pt x="8529" y="5"/>
                    <a:pt x="8507" y="16"/>
                  </a:cubicBezTo>
                  <a:cubicBezTo>
                    <a:pt x="8573" y="16"/>
                    <a:pt x="8581" y="1"/>
                    <a:pt x="8558" y="1"/>
                  </a:cubicBezTo>
                  <a:close/>
                  <a:moveTo>
                    <a:pt x="8507" y="16"/>
                  </a:moveTo>
                  <a:lnTo>
                    <a:pt x="8507" y="16"/>
                  </a:lnTo>
                  <a:cubicBezTo>
                    <a:pt x="5971" y="3652"/>
                    <a:pt x="4971" y="8088"/>
                    <a:pt x="2803" y="11858"/>
                  </a:cubicBezTo>
                  <a:cubicBezTo>
                    <a:pt x="1168" y="14693"/>
                    <a:pt x="1" y="18596"/>
                    <a:pt x="1001" y="21798"/>
                  </a:cubicBezTo>
                  <a:cubicBezTo>
                    <a:pt x="1028" y="21851"/>
                    <a:pt x="1071" y="21873"/>
                    <a:pt x="1114" y="21873"/>
                  </a:cubicBezTo>
                  <a:cubicBezTo>
                    <a:pt x="1180" y="21873"/>
                    <a:pt x="1248" y="21825"/>
                    <a:pt x="1268" y="21765"/>
                  </a:cubicBezTo>
                  <a:cubicBezTo>
                    <a:pt x="1335" y="19596"/>
                    <a:pt x="1168" y="17528"/>
                    <a:pt x="1835" y="15360"/>
                  </a:cubicBezTo>
                  <a:cubicBezTo>
                    <a:pt x="2469" y="13459"/>
                    <a:pt x="3570" y="11858"/>
                    <a:pt x="4570" y="10156"/>
                  </a:cubicBezTo>
                  <a:cubicBezTo>
                    <a:pt x="6238" y="7087"/>
                    <a:pt x="7473" y="3418"/>
                    <a:pt x="8507" y="16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10"/>
            <p:cNvSpPr/>
            <p:nvPr/>
          </p:nvSpPr>
          <p:spPr>
            <a:xfrm>
              <a:off x="1387000" y="1906800"/>
              <a:ext cx="132675" cy="521275"/>
            </a:xfrm>
            <a:custGeom>
              <a:avLst/>
              <a:gdLst/>
              <a:ahLst/>
              <a:cxnLst/>
              <a:rect l="l" t="t" r="r" b="b"/>
              <a:pathLst>
                <a:path w="5307" h="20851" extrusionOk="0">
                  <a:moveTo>
                    <a:pt x="0" y="1"/>
                  </a:moveTo>
                  <a:lnTo>
                    <a:pt x="0" y="1"/>
                  </a:lnTo>
                  <a:cubicBezTo>
                    <a:pt x="567" y="3303"/>
                    <a:pt x="1902" y="6572"/>
                    <a:pt x="2669" y="9808"/>
                  </a:cubicBezTo>
                  <a:cubicBezTo>
                    <a:pt x="3503" y="13310"/>
                    <a:pt x="4137" y="16913"/>
                    <a:pt x="4537" y="20482"/>
                  </a:cubicBezTo>
                  <a:cubicBezTo>
                    <a:pt x="4568" y="20732"/>
                    <a:pt x="4746" y="20851"/>
                    <a:pt x="4919" y="20851"/>
                  </a:cubicBezTo>
                  <a:cubicBezTo>
                    <a:pt x="5116" y="20851"/>
                    <a:pt x="5306" y="20699"/>
                    <a:pt x="5271" y="20415"/>
                  </a:cubicBezTo>
                  <a:cubicBezTo>
                    <a:pt x="4770" y="16779"/>
                    <a:pt x="4137" y="13177"/>
                    <a:pt x="3269" y="9641"/>
                  </a:cubicBezTo>
                  <a:cubicBezTo>
                    <a:pt x="2469" y="6472"/>
                    <a:pt x="1735" y="2903"/>
                    <a:pt x="0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10"/>
            <p:cNvSpPr/>
            <p:nvPr/>
          </p:nvSpPr>
          <p:spPr>
            <a:xfrm>
              <a:off x="1507075" y="2644325"/>
              <a:ext cx="29225" cy="140550"/>
            </a:xfrm>
            <a:custGeom>
              <a:avLst/>
              <a:gdLst/>
              <a:ahLst/>
              <a:cxnLst/>
              <a:rect l="l" t="t" r="r" b="b"/>
              <a:pathLst>
                <a:path w="1169" h="5622" extrusionOk="0">
                  <a:moveTo>
                    <a:pt x="898" y="1"/>
                  </a:moveTo>
                  <a:cubicBezTo>
                    <a:pt x="881" y="1"/>
                    <a:pt x="868" y="9"/>
                    <a:pt x="868" y="21"/>
                  </a:cubicBezTo>
                  <a:cubicBezTo>
                    <a:pt x="468" y="821"/>
                    <a:pt x="434" y="1822"/>
                    <a:pt x="268" y="2689"/>
                  </a:cubicBezTo>
                  <a:cubicBezTo>
                    <a:pt x="101" y="3623"/>
                    <a:pt x="1" y="4524"/>
                    <a:pt x="1" y="5491"/>
                  </a:cubicBezTo>
                  <a:cubicBezTo>
                    <a:pt x="1" y="5580"/>
                    <a:pt x="56" y="5621"/>
                    <a:pt x="119" y="5621"/>
                  </a:cubicBezTo>
                  <a:cubicBezTo>
                    <a:pt x="175" y="5621"/>
                    <a:pt x="236" y="5588"/>
                    <a:pt x="268" y="5525"/>
                  </a:cubicBezTo>
                  <a:cubicBezTo>
                    <a:pt x="534" y="4624"/>
                    <a:pt x="701" y="3690"/>
                    <a:pt x="835" y="2790"/>
                  </a:cubicBezTo>
                  <a:cubicBezTo>
                    <a:pt x="935" y="1922"/>
                    <a:pt x="1168" y="955"/>
                    <a:pt x="968" y="88"/>
                  </a:cubicBezTo>
                  <a:cubicBezTo>
                    <a:pt x="968" y="24"/>
                    <a:pt x="928" y="1"/>
                    <a:pt x="898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10"/>
            <p:cNvSpPr/>
            <p:nvPr/>
          </p:nvSpPr>
          <p:spPr>
            <a:xfrm>
              <a:off x="1607975" y="2080975"/>
              <a:ext cx="1592650" cy="321200"/>
            </a:xfrm>
            <a:custGeom>
              <a:avLst/>
              <a:gdLst/>
              <a:ahLst/>
              <a:cxnLst/>
              <a:rect l="l" t="t" r="r" b="b"/>
              <a:pathLst>
                <a:path w="63706" h="12848" extrusionOk="0">
                  <a:moveTo>
                    <a:pt x="63634" y="0"/>
                  </a:moveTo>
                  <a:cubicBezTo>
                    <a:pt x="63627" y="0"/>
                    <a:pt x="63620" y="2"/>
                    <a:pt x="63613" y="5"/>
                  </a:cubicBezTo>
                  <a:cubicBezTo>
                    <a:pt x="52972" y="3308"/>
                    <a:pt x="41797" y="3875"/>
                    <a:pt x="30823" y="5176"/>
                  </a:cubicBezTo>
                  <a:cubicBezTo>
                    <a:pt x="25586" y="5810"/>
                    <a:pt x="20349" y="6644"/>
                    <a:pt x="15212" y="7844"/>
                  </a:cubicBezTo>
                  <a:cubicBezTo>
                    <a:pt x="12543" y="8478"/>
                    <a:pt x="9941" y="9145"/>
                    <a:pt x="7306" y="9979"/>
                  </a:cubicBezTo>
                  <a:cubicBezTo>
                    <a:pt x="4904" y="10713"/>
                    <a:pt x="2136" y="11480"/>
                    <a:pt x="1" y="12848"/>
                  </a:cubicBezTo>
                  <a:cubicBezTo>
                    <a:pt x="2770" y="12448"/>
                    <a:pt x="5572" y="11314"/>
                    <a:pt x="8274" y="10513"/>
                  </a:cubicBezTo>
                  <a:cubicBezTo>
                    <a:pt x="10775" y="9812"/>
                    <a:pt x="13277" y="9145"/>
                    <a:pt x="15812" y="8545"/>
                  </a:cubicBezTo>
                  <a:cubicBezTo>
                    <a:pt x="21516" y="7277"/>
                    <a:pt x="27320" y="6443"/>
                    <a:pt x="33158" y="5776"/>
                  </a:cubicBezTo>
                  <a:cubicBezTo>
                    <a:pt x="43465" y="4642"/>
                    <a:pt x="53973" y="4208"/>
                    <a:pt x="63646" y="139"/>
                  </a:cubicBezTo>
                  <a:cubicBezTo>
                    <a:pt x="63706" y="109"/>
                    <a:pt x="63686" y="0"/>
                    <a:pt x="63634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10"/>
            <p:cNvSpPr/>
            <p:nvPr/>
          </p:nvSpPr>
          <p:spPr>
            <a:xfrm>
              <a:off x="1658025" y="2197800"/>
              <a:ext cx="1137275" cy="361700"/>
            </a:xfrm>
            <a:custGeom>
              <a:avLst/>
              <a:gdLst/>
              <a:ahLst/>
              <a:cxnLst/>
              <a:rect l="l" t="t" r="r" b="b"/>
              <a:pathLst>
                <a:path w="45491" h="14468" extrusionOk="0">
                  <a:moveTo>
                    <a:pt x="8473" y="8075"/>
                  </a:moveTo>
                  <a:cubicBezTo>
                    <a:pt x="8465" y="8080"/>
                    <a:pt x="8457" y="8085"/>
                    <a:pt x="8449" y="8090"/>
                  </a:cubicBezTo>
                  <a:lnTo>
                    <a:pt x="8449" y="8090"/>
                  </a:lnTo>
                  <a:cubicBezTo>
                    <a:pt x="8456" y="8094"/>
                    <a:pt x="8462" y="8099"/>
                    <a:pt x="8466" y="8099"/>
                  </a:cubicBezTo>
                  <a:cubicBezTo>
                    <a:pt x="8471" y="8099"/>
                    <a:pt x="8473" y="8093"/>
                    <a:pt x="8473" y="8075"/>
                  </a:cubicBezTo>
                  <a:close/>
                  <a:moveTo>
                    <a:pt x="45265" y="0"/>
                  </a:moveTo>
                  <a:cubicBezTo>
                    <a:pt x="45254" y="0"/>
                    <a:pt x="45244" y="1"/>
                    <a:pt x="45233" y="2"/>
                  </a:cubicBezTo>
                  <a:cubicBezTo>
                    <a:pt x="44428" y="57"/>
                    <a:pt x="43628" y="76"/>
                    <a:pt x="42830" y="76"/>
                  </a:cubicBezTo>
                  <a:cubicBezTo>
                    <a:pt x="41282" y="76"/>
                    <a:pt x="39744" y="7"/>
                    <a:pt x="38207" y="7"/>
                  </a:cubicBezTo>
                  <a:cubicBezTo>
                    <a:pt x="36694" y="7"/>
                    <a:pt x="35181" y="73"/>
                    <a:pt x="33658" y="336"/>
                  </a:cubicBezTo>
                  <a:cubicBezTo>
                    <a:pt x="29655" y="1037"/>
                    <a:pt x="25852" y="2704"/>
                    <a:pt x="22216" y="4506"/>
                  </a:cubicBezTo>
                  <a:cubicBezTo>
                    <a:pt x="18347" y="6474"/>
                    <a:pt x="14644" y="8675"/>
                    <a:pt x="10841" y="10777"/>
                  </a:cubicBezTo>
                  <a:cubicBezTo>
                    <a:pt x="9941" y="11277"/>
                    <a:pt x="9040" y="11778"/>
                    <a:pt x="8140" y="12211"/>
                  </a:cubicBezTo>
                  <a:cubicBezTo>
                    <a:pt x="7625" y="12468"/>
                    <a:pt x="5643" y="13582"/>
                    <a:pt x="4665" y="13582"/>
                  </a:cubicBezTo>
                  <a:cubicBezTo>
                    <a:pt x="4501" y="13582"/>
                    <a:pt x="4366" y="13551"/>
                    <a:pt x="4270" y="13479"/>
                  </a:cubicBezTo>
                  <a:cubicBezTo>
                    <a:pt x="4037" y="12812"/>
                    <a:pt x="3836" y="12144"/>
                    <a:pt x="3636" y="11444"/>
                  </a:cubicBezTo>
                  <a:cubicBezTo>
                    <a:pt x="4037" y="11110"/>
                    <a:pt x="4470" y="10777"/>
                    <a:pt x="4871" y="10477"/>
                  </a:cubicBezTo>
                  <a:cubicBezTo>
                    <a:pt x="5271" y="10210"/>
                    <a:pt x="5604" y="9976"/>
                    <a:pt x="5971" y="9709"/>
                  </a:cubicBezTo>
                  <a:cubicBezTo>
                    <a:pt x="6798" y="9148"/>
                    <a:pt x="7591" y="8618"/>
                    <a:pt x="8449" y="8090"/>
                  </a:cubicBezTo>
                  <a:lnTo>
                    <a:pt x="8449" y="8090"/>
                  </a:lnTo>
                  <a:cubicBezTo>
                    <a:pt x="8444" y="8087"/>
                    <a:pt x="8439" y="8084"/>
                    <a:pt x="8433" y="8084"/>
                  </a:cubicBezTo>
                  <a:cubicBezTo>
                    <a:pt x="8425" y="8084"/>
                    <a:pt x="8416" y="8090"/>
                    <a:pt x="8406" y="8108"/>
                  </a:cubicBezTo>
                  <a:cubicBezTo>
                    <a:pt x="6972" y="8609"/>
                    <a:pt x="0" y="11444"/>
                    <a:pt x="2269" y="13879"/>
                  </a:cubicBezTo>
                  <a:cubicBezTo>
                    <a:pt x="2664" y="14314"/>
                    <a:pt x="3273" y="14468"/>
                    <a:pt x="3935" y="14468"/>
                  </a:cubicBezTo>
                  <a:cubicBezTo>
                    <a:pt x="4949" y="14468"/>
                    <a:pt x="6086" y="14108"/>
                    <a:pt x="6772" y="13846"/>
                  </a:cubicBezTo>
                  <a:cubicBezTo>
                    <a:pt x="9174" y="12978"/>
                    <a:pt x="11475" y="11611"/>
                    <a:pt x="13744" y="10310"/>
                  </a:cubicBezTo>
                  <a:cubicBezTo>
                    <a:pt x="18747" y="7508"/>
                    <a:pt x="23751" y="4606"/>
                    <a:pt x="29288" y="2871"/>
                  </a:cubicBezTo>
                  <a:cubicBezTo>
                    <a:pt x="32090" y="2004"/>
                    <a:pt x="34992" y="1370"/>
                    <a:pt x="37894" y="1270"/>
                  </a:cubicBezTo>
                  <a:cubicBezTo>
                    <a:pt x="40396" y="1137"/>
                    <a:pt x="42864" y="1170"/>
                    <a:pt x="45299" y="369"/>
                  </a:cubicBezTo>
                  <a:cubicBezTo>
                    <a:pt x="45490" y="306"/>
                    <a:pt x="45469" y="0"/>
                    <a:pt x="45265" y="0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10"/>
            <p:cNvSpPr/>
            <p:nvPr/>
          </p:nvSpPr>
          <p:spPr>
            <a:xfrm>
              <a:off x="2065450" y="2369550"/>
              <a:ext cx="271150" cy="108800"/>
            </a:xfrm>
            <a:custGeom>
              <a:avLst/>
              <a:gdLst/>
              <a:ahLst/>
              <a:cxnLst/>
              <a:rect l="l" t="t" r="r" b="b"/>
              <a:pathLst>
                <a:path w="10846" h="4352" extrusionOk="0">
                  <a:moveTo>
                    <a:pt x="10587" y="0"/>
                  </a:moveTo>
                  <a:cubicBezTo>
                    <a:pt x="10576" y="0"/>
                    <a:pt x="10566" y="2"/>
                    <a:pt x="10556" y="4"/>
                  </a:cubicBezTo>
                  <a:cubicBezTo>
                    <a:pt x="7187" y="1639"/>
                    <a:pt x="3684" y="2839"/>
                    <a:pt x="148" y="4107"/>
                  </a:cubicBezTo>
                  <a:cubicBezTo>
                    <a:pt x="0" y="4137"/>
                    <a:pt x="36" y="4351"/>
                    <a:pt x="164" y="4351"/>
                  </a:cubicBezTo>
                  <a:cubicBezTo>
                    <a:pt x="180" y="4351"/>
                    <a:pt x="197" y="4348"/>
                    <a:pt x="215" y="4340"/>
                  </a:cubicBezTo>
                  <a:cubicBezTo>
                    <a:pt x="3985" y="3673"/>
                    <a:pt x="7454" y="2172"/>
                    <a:pt x="10723" y="238"/>
                  </a:cubicBezTo>
                  <a:cubicBezTo>
                    <a:pt x="10846" y="176"/>
                    <a:pt x="10713" y="0"/>
                    <a:pt x="10587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10"/>
            <p:cNvSpPr/>
            <p:nvPr/>
          </p:nvSpPr>
          <p:spPr>
            <a:xfrm>
              <a:off x="3370350" y="2018225"/>
              <a:ext cx="178225" cy="34925"/>
            </a:xfrm>
            <a:custGeom>
              <a:avLst/>
              <a:gdLst/>
              <a:ahLst/>
              <a:cxnLst/>
              <a:rect l="l" t="t" r="r" b="b"/>
              <a:pathLst>
                <a:path w="7129" h="1397" extrusionOk="0">
                  <a:moveTo>
                    <a:pt x="4886" y="0"/>
                  </a:moveTo>
                  <a:cubicBezTo>
                    <a:pt x="3210" y="0"/>
                    <a:pt x="1542" y="366"/>
                    <a:pt x="56" y="1215"/>
                  </a:cubicBezTo>
                  <a:cubicBezTo>
                    <a:pt x="0" y="1270"/>
                    <a:pt x="15" y="1397"/>
                    <a:pt x="100" y="1397"/>
                  </a:cubicBezTo>
                  <a:cubicBezTo>
                    <a:pt x="116" y="1397"/>
                    <a:pt x="135" y="1392"/>
                    <a:pt x="156" y="1381"/>
                  </a:cubicBezTo>
                  <a:cubicBezTo>
                    <a:pt x="2391" y="948"/>
                    <a:pt x="4626" y="547"/>
                    <a:pt x="6895" y="481"/>
                  </a:cubicBezTo>
                  <a:cubicBezTo>
                    <a:pt x="7028" y="447"/>
                    <a:pt x="7128" y="180"/>
                    <a:pt x="6961" y="180"/>
                  </a:cubicBezTo>
                  <a:cubicBezTo>
                    <a:pt x="6277" y="63"/>
                    <a:pt x="5581" y="0"/>
                    <a:pt x="4886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10"/>
            <p:cNvSpPr/>
            <p:nvPr/>
          </p:nvSpPr>
          <p:spPr>
            <a:xfrm>
              <a:off x="3174100" y="2064300"/>
              <a:ext cx="146500" cy="58525"/>
            </a:xfrm>
            <a:custGeom>
              <a:avLst/>
              <a:gdLst/>
              <a:ahLst/>
              <a:cxnLst/>
              <a:rect l="l" t="t" r="r" b="b"/>
              <a:pathLst>
                <a:path w="5860" h="2341" extrusionOk="0">
                  <a:moveTo>
                    <a:pt x="5705" y="1"/>
                  </a:moveTo>
                  <a:cubicBezTo>
                    <a:pt x="5695" y="1"/>
                    <a:pt x="5683" y="2"/>
                    <a:pt x="5671" y="5"/>
                  </a:cubicBezTo>
                  <a:cubicBezTo>
                    <a:pt x="3870" y="806"/>
                    <a:pt x="2002" y="1473"/>
                    <a:pt x="134" y="2140"/>
                  </a:cubicBezTo>
                  <a:cubicBezTo>
                    <a:pt x="1" y="2174"/>
                    <a:pt x="34" y="2340"/>
                    <a:pt x="167" y="2340"/>
                  </a:cubicBezTo>
                  <a:cubicBezTo>
                    <a:pt x="2102" y="1873"/>
                    <a:pt x="3970" y="1106"/>
                    <a:pt x="5738" y="205"/>
                  </a:cubicBezTo>
                  <a:cubicBezTo>
                    <a:pt x="5860" y="145"/>
                    <a:pt x="5815" y="1"/>
                    <a:pt x="5705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10"/>
            <p:cNvSpPr/>
            <p:nvPr/>
          </p:nvSpPr>
          <p:spPr>
            <a:xfrm>
              <a:off x="3032200" y="1630250"/>
              <a:ext cx="230800" cy="410275"/>
            </a:xfrm>
            <a:custGeom>
              <a:avLst/>
              <a:gdLst/>
              <a:ahLst/>
              <a:cxnLst/>
              <a:rect l="l" t="t" r="r" b="b"/>
              <a:pathLst>
                <a:path w="9232" h="16411" extrusionOk="0">
                  <a:moveTo>
                    <a:pt x="9067" y="0"/>
                  </a:moveTo>
                  <a:cubicBezTo>
                    <a:pt x="9046" y="0"/>
                    <a:pt x="9027" y="7"/>
                    <a:pt x="9012" y="22"/>
                  </a:cubicBezTo>
                  <a:cubicBezTo>
                    <a:pt x="6644" y="1389"/>
                    <a:pt x="4376" y="3858"/>
                    <a:pt x="3008" y="6226"/>
                  </a:cubicBezTo>
                  <a:cubicBezTo>
                    <a:pt x="2341" y="7393"/>
                    <a:pt x="1874" y="8594"/>
                    <a:pt x="1674" y="9962"/>
                  </a:cubicBezTo>
                  <a:cubicBezTo>
                    <a:pt x="1307" y="12164"/>
                    <a:pt x="973" y="13998"/>
                    <a:pt x="73" y="16133"/>
                  </a:cubicBezTo>
                  <a:cubicBezTo>
                    <a:pt x="0" y="16254"/>
                    <a:pt x="103" y="16410"/>
                    <a:pt x="229" y="16410"/>
                  </a:cubicBezTo>
                  <a:cubicBezTo>
                    <a:pt x="276" y="16410"/>
                    <a:pt x="327" y="16388"/>
                    <a:pt x="373" y="16333"/>
                  </a:cubicBezTo>
                  <a:cubicBezTo>
                    <a:pt x="2474" y="13798"/>
                    <a:pt x="1874" y="10629"/>
                    <a:pt x="3175" y="7727"/>
                  </a:cubicBezTo>
                  <a:cubicBezTo>
                    <a:pt x="4543" y="4658"/>
                    <a:pt x="7211" y="2824"/>
                    <a:pt x="9179" y="188"/>
                  </a:cubicBezTo>
                  <a:cubicBezTo>
                    <a:pt x="9231" y="84"/>
                    <a:pt x="9141" y="0"/>
                    <a:pt x="9067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10"/>
            <p:cNvSpPr/>
            <p:nvPr/>
          </p:nvSpPr>
          <p:spPr>
            <a:xfrm>
              <a:off x="3083200" y="1814700"/>
              <a:ext cx="70000" cy="205600"/>
            </a:xfrm>
            <a:custGeom>
              <a:avLst/>
              <a:gdLst/>
              <a:ahLst/>
              <a:cxnLst/>
              <a:rect l="l" t="t" r="r" b="b"/>
              <a:pathLst>
                <a:path w="2800" h="8224" extrusionOk="0">
                  <a:moveTo>
                    <a:pt x="2792" y="1"/>
                  </a:moveTo>
                  <a:cubicBezTo>
                    <a:pt x="2788" y="1"/>
                    <a:pt x="2781" y="4"/>
                    <a:pt x="2769" y="15"/>
                  </a:cubicBezTo>
                  <a:cubicBezTo>
                    <a:pt x="2792" y="15"/>
                    <a:pt x="2799" y="1"/>
                    <a:pt x="2792" y="1"/>
                  </a:cubicBezTo>
                  <a:close/>
                  <a:moveTo>
                    <a:pt x="2769" y="15"/>
                  </a:moveTo>
                  <a:lnTo>
                    <a:pt x="2769" y="15"/>
                  </a:lnTo>
                  <a:cubicBezTo>
                    <a:pt x="1969" y="482"/>
                    <a:pt x="1802" y="1483"/>
                    <a:pt x="1669" y="2350"/>
                  </a:cubicBezTo>
                  <a:cubicBezTo>
                    <a:pt x="1602" y="3084"/>
                    <a:pt x="1635" y="3751"/>
                    <a:pt x="1635" y="4452"/>
                  </a:cubicBezTo>
                  <a:cubicBezTo>
                    <a:pt x="1635" y="4752"/>
                    <a:pt x="1635" y="5086"/>
                    <a:pt x="1602" y="5353"/>
                  </a:cubicBezTo>
                  <a:cubicBezTo>
                    <a:pt x="1602" y="5786"/>
                    <a:pt x="1468" y="6187"/>
                    <a:pt x="1302" y="6587"/>
                  </a:cubicBezTo>
                  <a:cubicBezTo>
                    <a:pt x="1202" y="6987"/>
                    <a:pt x="968" y="7254"/>
                    <a:pt x="501" y="7354"/>
                  </a:cubicBezTo>
                  <a:cubicBezTo>
                    <a:pt x="501" y="7283"/>
                    <a:pt x="418" y="7213"/>
                    <a:pt x="345" y="7213"/>
                  </a:cubicBezTo>
                  <a:cubicBezTo>
                    <a:pt x="315" y="7213"/>
                    <a:pt x="287" y="7225"/>
                    <a:pt x="268" y="7254"/>
                  </a:cubicBezTo>
                  <a:cubicBezTo>
                    <a:pt x="1" y="7521"/>
                    <a:pt x="1" y="7588"/>
                    <a:pt x="101" y="7955"/>
                  </a:cubicBezTo>
                  <a:cubicBezTo>
                    <a:pt x="134" y="8088"/>
                    <a:pt x="201" y="8155"/>
                    <a:pt x="334" y="8188"/>
                  </a:cubicBezTo>
                  <a:cubicBezTo>
                    <a:pt x="429" y="8212"/>
                    <a:pt x="519" y="8224"/>
                    <a:pt x="605" y="8224"/>
                  </a:cubicBezTo>
                  <a:cubicBezTo>
                    <a:pt x="1586" y="8224"/>
                    <a:pt x="2049" y="6750"/>
                    <a:pt x="2202" y="5953"/>
                  </a:cubicBezTo>
                  <a:cubicBezTo>
                    <a:pt x="2369" y="5153"/>
                    <a:pt x="2336" y="4319"/>
                    <a:pt x="2302" y="3518"/>
                  </a:cubicBezTo>
                  <a:cubicBezTo>
                    <a:pt x="2302" y="2250"/>
                    <a:pt x="2603" y="1216"/>
                    <a:pt x="2769" y="15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10"/>
            <p:cNvSpPr/>
            <p:nvPr/>
          </p:nvSpPr>
          <p:spPr>
            <a:xfrm>
              <a:off x="2314650" y="1991100"/>
              <a:ext cx="56125" cy="138200"/>
            </a:xfrm>
            <a:custGeom>
              <a:avLst/>
              <a:gdLst/>
              <a:ahLst/>
              <a:cxnLst/>
              <a:rect l="l" t="t" r="r" b="b"/>
              <a:pathLst>
                <a:path w="2245" h="5528" extrusionOk="0">
                  <a:moveTo>
                    <a:pt x="2115" y="0"/>
                  </a:moveTo>
                  <a:cubicBezTo>
                    <a:pt x="2080" y="0"/>
                    <a:pt x="2045" y="18"/>
                    <a:pt x="2022" y="65"/>
                  </a:cubicBezTo>
                  <a:cubicBezTo>
                    <a:pt x="1055" y="1466"/>
                    <a:pt x="188" y="3600"/>
                    <a:pt x="21" y="5302"/>
                  </a:cubicBezTo>
                  <a:cubicBezTo>
                    <a:pt x="0" y="5447"/>
                    <a:pt x="121" y="5528"/>
                    <a:pt x="240" y="5528"/>
                  </a:cubicBezTo>
                  <a:cubicBezTo>
                    <a:pt x="312" y="5528"/>
                    <a:pt x="383" y="5498"/>
                    <a:pt x="421" y="5435"/>
                  </a:cubicBezTo>
                  <a:cubicBezTo>
                    <a:pt x="855" y="4701"/>
                    <a:pt x="1088" y="3801"/>
                    <a:pt x="1388" y="2967"/>
                  </a:cubicBezTo>
                  <a:cubicBezTo>
                    <a:pt x="1722" y="2066"/>
                    <a:pt x="2056" y="1099"/>
                    <a:pt x="2222" y="131"/>
                  </a:cubicBezTo>
                  <a:cubicBezTo>
                    <a:pt x="2244" y="66"/>
                    <a:pt x="2180" y="0"/>
                    <a:pt x="2115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10"/>
            <p:cNvSpPr/>
            <p:nvPr/>
          </p:nvSpPr>
          <p:spPr>
            <a:xfrm>
              <a:off x="2339350" y="2086000"/>
              <a:ext cx="17525" cy="70550"/>
            </a:xfrm>
            <a:custGeom>
              <a:avLst/>
              <a:gdLst/>
              <a:ahLst/>
              <a:cxnLst/>
              <a:rect l="l" t="t" r="r" b="b"/>
              <a:pathLst>
                <a:path w="701" h="2822" extrusionOk="0">
                  <a:moveTo>
                    <a:pt x="475" y="0"/>
                  </a:moveTo>
                  <a:cubicBezTo>
                    <a:pt x="394" y="0"/>
                    <a:pt x="299" y="59"/>
                    <a:pt x="267" y="171"/>
                  </a:cubicBezTo>
                  <a:cubicBezTo>
                    <a:pt x="234" y="972"/>
                    <a:pt x="67" y="1773"/>
                    <a:pt x="0" y="2540"/>
                  </a:cubicBezTo>
                  <a:cubicBezTo>
                    <a:pt x="0" y="2714"/>
                    <a:pt x="147" y="2821"/>
                    <a:pt x="289" y="2821"/>
                  </a:cubicBezTo>
                  <a:cubicBezTo>
                    <a:pt x="392" y="2821"/>
                    <a:pt x="492" y="2766"/>
                    <a:pt x="534" y="2640"/>
                  </a:cubicBezTo>
                  <a:cubicBezTo>
                    <a:pt x="701" y="1839"/>
                    <a:pt x="667" y="1005"/>
                    <a:pt x="601" y="205"/>
                  </a:cubicBezTo>
                  <a:cubicBezTo>
                    <a:pt x="635" y="67"/>
                    <a:pt x="563" y="0"/>
                    <a:pt x="475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10"/>
            <p:cNvSpPr/>
            <p:nvPr/>
          </p:nvSpPr>
          <p:spPr>
            <a:xfrm>
              <a:off x="2318800" y="2452350"/>
              <a:ext cx="150650" cy="80050"/>
            </a:xfrm>
            <a:custGeom>
              <a:avLst/>
              <a:gdLst/>
              <a:ahLst/>
              <a:cxnLst/>
              <a:rect l="l" t="t" r="r" b="b"/>
              <a:pathLst>
                <a:path w="6026" h="3202" extrusionOk="0">
                  <a:moveTo>
                    <a:pt x="194" y="1"/>
                  </a:moveTo>
                  <a:cubicBezTo>
                    <a:pt x="101" y="1"/>
                    <a:pt x="1" y="159"/>
                    <a:pt x="55" y="295"/>
                  </a:cubicBezTo>
                  <a:cubicBezTo>
                    <a:pt x="422" y="1129"/>
                    <a:pt x="1323" y="1962"/>
                    <a:pt x="2023" y="2496"/>
                  </a:cubicBezTo>
                  <a:cubicBezTo>
                    <a:pt x="2549" y="2891"/>
                    <a:pt x="3178" y="3202"/>
                    <a:pt x="3829" y="3202"/>
                  </a:cubicBezTo>
                  <a:cubicBezTo>
                    <a:pt x="4005" y="3202"/>
                    <a:pt x="4181" y="3179"/>
                    <a:pt x="4358" y="3130"/>
                  </a:cubicBezTo>
                  <a:cubicBezTo>
                    <a:pt x="6026" y="2663"/>
                    <a:pt x="5159" y="595"/>
                    <a:pt x="3758" y="461"/>
                  </a:cubicBezTo>
                  <a:cubicBezTo>
                    <a:pt x="3658" y="461"/>
                    <a:pt x="3557" y="628"/>
                    <a:pt x="3591" y="695"/>
                  </a:cubicBezTo>
                  <a:cubicBezTo>
                    <a:pt x="3758" y="962"/>
                    <a:pt x="4125" y="1162"/>
                    <a:pt x="4325" y="1429"/>
                  </a:cubicBezTo>
                  <a:cubicBezTo>
                    <a:pt x="4355" y="2101"/>
                    <a:pt x="4162" y="2438"/>
                    <a:pt x="3769" y="2438"/>
                  </a:cubicBezTo>
                  <a:cubicBezTo>
                    <a:pt x="3734" y="2438"/>
                    <a:pt x="3696" y="2435"/>
                    <a:pt x="3658" y="2429"/>
                  </a:cubicBezTo>
                  <a:cubicBezTo>
                    <a:pt x="3491" y="2429"/>
                    <a:pt x="3357" y="2363"/>
                    <a:pt x="3191" y="2329"/>
                  </a:cubicBezTo>
                  <a:cubicBezTo>
                    <a:pt x="2924" y="2263"/>
                    <a:pt x="2690" y="2129"/>
                    <a:pt x="2423" y="1962"/>
                  </a:cubicBezTo>
                  <a:cubicBezTo>
                    <a:pt x="1656" y="1429"/>
                    <a:pt x="1089" y="495"/>
                    <a:pt x="255" y="28"/>
                  </a:cubicBezTo>
                  <a:cubicBezTo>
                    <a:pt x="236" y="9"/>
                    <a:pt x="216" y="1"/>
                    <a:pt x="194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10"/>
            <p:cNvSpPr/>
            <p:nvPr/>
          </p:nvSpPr>
          <p:spPr>
            <a:xfrm>
              <a:off x="2211075" y="2484500"/>
              <a:ext cx="585275" cy="95500"/>
            </a:xfrm>
            <a:custGeom>
              <a:avLst/>
              <a:gdLst/>
              <a:ahLst/>
              <a:cxnLst/>
              <a:rect l="l" t="t" r="r" b="b"/>
              <a:pathLst>
                <a:path w="23411" h="3820" extrusionOk="0">
                  <a:moveTo>
                    <a:pt x="78" y="0"/>
                  </a:moveTo>
                  <a:cubicBezTo>
                    <a:pt x="17" y="0"/>
                    <a:pt x="1" y="49"/>
                    <a:pt x="28" y="76"/>
                  </a:cubicBezTo>
                  <a:cubicBezTo>
                    <a:pt x="1729" y="1344"/>
                    <a:pt x="3830" y="2178"/>
                    <a:pt x="5732" y="3011"/>
                  </a:cubicBezTo>
                  <a:cubicBezTo>
                    <a:pt x="6829" y="3508"/>
                    <a:pt x="7783" y="3820"/>
                    <a:pt x="8865" y="3820"/>
                  </a:cubicBezTo>
                  <a:cubicBezTo>
                    <a:pt x="9166" y="3820"/>
                    <a:pt x="9475" y="3796"/>
                    <a:pt x="9801" y="3745"/>
                  </a:cubicBezTo>
                  <a:cubicBezTo>
                    <a:pt x="12136" y="3412"/>
                    <a:pt x="14371" y="2911"/>
                    <a:pt x="16706" y="2845"/>
                  </a:cubicBezTo>
                  <a:cubicBezTo>
                    <a:pt x="17113" y="2826"/>
                    <a:pt x="17519" y="2820"/>
                    <a:pt x="17925" y="2820"/>
                  </a:cubicBezTo>
                  <a:cubicBezTo>
                    <a:pt x="18603" y="2820"/>
                    <a:pt x="19279" y="2836"/>
                    <a:pt x="19954" y="2836"/>
                  </a:cubicBezTo>
                  <a:cubicBezTo>
                    <a:pt x="21034" y="2836"/>
                    <a:pt x="22110" y="2795"/>
                    <a:pt x="23177" y="2578"/>
                  </a:cubicBezTo>
                  <a:cubicBezTo>
                    <a:pt x="23411" y="2544"/>
                    <a:pt x="23378" y="2211"/>
                    <a:pt x="23177" y="2144"/>
                  </a:cubicBezTo>
                  <a:cubicBezTo>
                    <a:pt x="22087" y="1837"/>
                    <a:pt x="20936" y="1718"/>
                    <a:pt x="19764" y="1718"/>
                  </a:cubicBezTo>
                  <a:cubicBezTo>
                    <a:pt x="17243" y="1718"/>
                    <a:pt x="14625" y="2268"/>
                    <a:pt x="12303" y="2678"/>
                  </a:cubicBezTo>
                  <a:cubicBezTo>
                    <a:pt x="11402" y="2845"/>
                    <a:pt x="10535" y="3078"/>
                    <a:pt x="9668" y="3178"/>
                  </a:cubicBezTo>
                  <a:cubicBezTo>
                    <a:pt x="9410" y="3206"/>
                    <a:pt x="9167" y="3219"/>
                    <a:pt x="8934" y="3219"/>
                  </a:cubicBezTo>
                  <a:cubicBezTo>
                    <a:pt x="7477" y="3219"/>
                    <a:pt x="6440" y="2710"/>
                    <a:pt x="5031" y="2077"/>
                  </a:cubicBezTo>
                  <a:cubicBezTo>
                    <a:pt x="3397" y="1377"/>
                    <a:pt x="1829" y="510"/>
                    <a:pt x="128" y="9"/>
                  </a:cubicBezTo>
                  <a:cubicBezTo>
                    <a:pt x="108" y="3"/>
                    <a:pt x="92" y="0"/>
                    <a:pt x="78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10"/>
            <p:cNvSpPr/>
            <p:nvPr/>
          </p:nvSpPr>
          <p:spPr>
            <a:xfrm>
              <a:off x="2349600" y="2412300"/>
              <a:ext cx="22925" cy="23275"/>
            </a:xfrm>
            <a:custGeom>
              <a:avLst/>
              <a:gdLst/>
              <a:ahLst/>
              <a:cxnLst/>
              <a:rect l="l" t="t" r="r" b="b"/>
              <a:pathLst>
                <a:path w="917" h="931" extrusionOk="0">
                  <a:moveTo>
                    <a:pt x="17" y="0"/>
                  </a:moveTo>
                  <a:cubicBezTo>
                    <a:pt x="10" y="0"/>
                    <a:pt x="1" y="39"/>
                    <a:pt x="24" y="62"/>
                  </a:cubicBezTo>
                  <a:cubicBezTo>
                    <a:pt x="291" y="229"/>
                    <a:pt x="524" y="462"/>
                    <a:pt x="591" y="796"/>
                  </a:cubicBezTo>
                  <a:cubicBezTo>
                    <a:pt x="604" y="891"/>
                    <a:pt x="668" y="931"/>
                    <a:pt x="732" y="931"/>
                  </a:cubicBezTo>
                  <a:cubicBezTo>
                    <a:pt x="824" y="931"/>
                    <a:pt x="917" y="848"/>
                    <a:pt x="858" y="729"/>
                  </a:cubicBezTo>
                  <a:cubicBezTo>
                    <a:pt x="758" y="295"/>
                    <a:pt x="457" y="62"/>
                    <a:pt x="24" y="29"/>
                  </a:cubicBezTo>
                  <a:cubicBezTo>
                    <a:pt x="24" y="8"/>
                    <a:pt x="21" y="0"/>
                    <a:pt x="17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10"/>
            <p:cNvSpPr/>
            <p:nvPr/>
          </p:nvSpPr>
          <p:spPr>
            <a:xfrm>
              <a:off x="2487775" y="2509750"/>
              <a:ext cx="79250" cy="21625"/>
            </a:xfrm>
            <a:custGeom>
              <a:avLst/>
              <a:gdLst/>
              <a:ahLst/>
              <a:cxnLst/>
              <a:rect l="l" t="t" r="r" b="b"/>
              <a:pathLst>
                <a:path w="3170" h="865" extrusionOk="0">
                  <a:moveTo>
                    <a:pt x="101" y="0"/>
                  </a:moveTo>
                  <a:cubicBezTo>
                    <a:pt x="67" y="0"/>
                    <a:pt x="1" y="33"/>
                    <a:pt x="67" y="67"/>
                  </a:cubicBezTo>
                  <a:cubicBezTo>
                    <a:pt x="702" y="555"/>
                    <a:pt x="1427" y="865"/>
                    <a:pt x="2188" y="865"/>
                  </a:cubicBezTo>
                  <a:cubicBezTo>
                    <a:pt x="2467" y="865"/>
                    <a:pt x="2750" y="823"/>
                    <a:pt x="3036" y="734"/>
                  </a:cubicBezTo>
                  <a:cubicBezTo>
                    <a:pt x="3170" y="701"/>
                    <a:pt x="3170" y="500"/>
                    <a:pt x="3003" y="500"/>
                  </a:cubicBezTo>
                  <a:cubicBezTo>
                    <a:pt x="2865" y="505"/>
                    <a:pt x="2727" y="508"/>
                    <a:pt x="2589" y="508"/>
                  </a:cubicBezTo>
                  <a:cubicBezTo>
                    <a:pt x="1728" y="508"/>
                    <a:pt x="877" y="403"/>
                    <a:pt x="101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10"/>
            <p:cNvSpPr/>
            <p:nvPr/>
          </p:nvSpPr>
          <p:spPr>
            <a:xfrm>
              <a:off x="1545600" y="2533625"/>
              <a:ext cx="433200" cy="225275"/>
            </a:xfrm>
            <a:custGeom>
              <a:avLst/>
              <a:gdLst/>
              <a:ahLst/>
              <a:cxnLst/>
              <a:rect l="l" t="t" r="r" b="b"/>
              <a:pathLst>
                <a:path w="17328" h="9011" extrusionOk="0">
                  <a:moveTo>
                    <a:pt x="17186" y="0"/>
                  </a:moveTo>
                  <a:cubicBezTo>
                    <a:pt x="17172" y="0"/>
                    <a:pt x="17156" y="4"/>
                    <a:pt x="17140" y="12"/>
                  </a:cubicBezTo>
                  <a:cubicBezTo>
                    <a:pt x="13337" y="1013"/>
                    <a:pt x="9601" y="2447"/>
                    <a:pt x="5965" y="3949"/>
                  </a:cubicBezTo>
                  <a:cubicBezTo>
                    <a:pt x="3563" y="4949"/>
                    <a:pt x="962" y="6250"/>
                    <a:pt x="61" y="8885"/>
                  </a:cubicBezTo>
                  <a:cubicBezTo>
                    <a:pt x="0" y="8966"/>
                    <a:pt x="50" y="9010"/>
                    <a:pt x="120" y="9010"/>
                  </a:cubicBezTo>
                  <a:cubicBezTo>
                    <a:pt x="166" y="9010"/>
                    <a:pt x="222" y="8992"/>
                    <a:pt x="261" y="8952"/>
                  </a:cubicBezTo>
                  <a:cubicBezTo>
                    <a:pt x="2229" y="6117"/>
                    <a:pt x="4998" y="5049"/>
                    <a:pt x="8133" y="3882"/>
                  </a:cubicBezTo>
                  <a:cubicBezTo>
                    <a:pt x="11236" y="2748"/>
                    <a:pt x="14304" y="1614"/>
                    <a:pt x="17240" y="213"/>
                  </a:cubicBezTo>
                  <a:cubicBezTo>
                    <a:pt x="17327" y="183"/>
                    <a:pt x="17287" y="0"/>
                    <a:pt x="17186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10"/>
            <p:cNvSpPr/>
            <p:nvPr/>
          </p:nvSpPr>
          <p:spPr>
            <a:xfrm>
              <a:off x="1198525" y="2264200"/>
              <a:ext cx="61725" cy="139025"/>
            </a:xfrm>
            <a:custGeom>
              <a:avLst/>
              <a:gdLst/>
              <a:ahLst/>
              <a:cxnLst/>
              <a:rect l="l" t="t" r="r" b="b"/>
              <a:pathLst>
                <a:path w="2469" h="5561" extrusionOk="0">
                  <a:moveTo>
                    <a:pt x="781" y="0"/>
                  </a:moveTo>
                  <a:cubicBezTo>
                    <a:pt x="192" y="0"/>
                    <a:pt x="1" y="869"/>
                    <a:pt x="1" y="1483"/>
                  </a:cubicBezTo>
                  <a:cubicBezTo>
                    <a:pt x="1" y="2483"/>
                    <a:pt x="167" y="4285"/>
                    <a:pt x="968" y="5019"/>
                  </a:cubicBezTo>
                  <a:cubicBezTo>
                    <a:pt x="901" y="5052"/>
                    <a:pt x="868" y="5185"/>
                    <a:pt x="868" y="5219"/>
                  </a:cubicBezTo>
                  <a:cubicBezTo>
                    <a:pt x="868" y="5285"/>
                    <a:pt x="901" y="5319"/>
                    <a:pt x="901" y="5352"/>
                  </a:cubicBezTo>
                  <a:cubicBezTo>
                    <a:pt x="968" y="5486"/>
                    <a:pt x="1035" y="5552"/>
                    <a:pt x="1201" y="5552"/>
                  </a:cubicBezTo>
                  <a:cubicBezTo>
                    <a:pt x="1246" y="5558"/>
                    <a:pt x="1288" y="5560"/>
                    <a:pt x="1329" y="5560"/>
                  </a:cubicBezTo>
                  <a:cubicBezTo>
                    <a:pt x="2338" y="5560"/>
                    <a:pt x="2369" y="4023"/>
                    <a:pt x="2369" y="3317"/>
                  </a:cubicBezTo>
                  <a:cubicBezTo>
                    <a:pt x="2469" y="2317"/>
                    <a:pt x="2202" y="782"/>
                    <a:pt x="1302" y="182"/>
                  </a:cubicBezTo>
                  <a:cubicBezTo>
                    <a:pt x="1101" y="55"/>
                    <a:pt x="928" y="0"/>
                    <a:pt x="781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10"/>
            <p:cNvSpPr/>
            <p:nvPr/>
          </p:nvSpPr>
          <p:spPr>
            <a:xfrm>
              <a:off x="1198525" y="2264200"/>
              <a:ext cx="61725" cy="139025"/>
            </a:xfrm>
            <a:custGeom>
              <a:avLst/>
              <a:gdLst/>
              <a:ahLst/>
              <a:cxnLst/>
              <a:rect l="l" t="t" r="r" b="b"/>
              <a:pathLst>
                <a:path w="2469" h="5561" extrusionOk="0">
                  <a:moveTo>
                    <a:pt x="781" y="0"/>
                  </a:moveTo>
                  <a:cubicBezTo>
                    <a:pt x="192" y="0"/>
                    <a:pt x="1" y="869"/>
                    <a:pt x="1" y="1483"/>
                  </a:cubicBezTo>
                  <a:cubicBezTo>
                    <a:pt x="1" y="2483"/>
                    <a:pt x="167" y="4285"/>
                    <a:pt x="968" y="5019"/>
                  </a:cubicBezTo>
                  <a:cubicBezTo>
                    <a:pt x="901" y="5052"/>
                    <a:pt x="868" y="5185"/>
                    <a:pt x="868" y="5219"/>
                  </a:cubicBezTo>
                  <a:cubicBezTo>
                    <a:pt x="868" y="5285"/>
                    <a:pt x="901" y="5319"/>
                    <a:pt x="901" y="5352"/>
                  </a:cubicBezTo>
                  <a:cubicBezTo>
                    <a:pt x="968" y="5486"/>
                    <a:pt x="1035" y="5552"/>
                    <a:pt x="1201" y="5552"/>
                  </a:cubicBezTo>
                  <a:cubicBezTo>
                    <a:pt x="1246" y="5558"/>
                    <a:pt x="1288" y="5560"/>
                    <a:pt x="1329" y="5560"/>
                  </a:cubicBezTo>
                  <a:cubicBezTo>
                    <a:pt x="2338" y="5560"/>
                    <a:pt x="2369" y="4023"/>
                    <a:pt x="2369" y="3317"/>
                  </a:cubicBezTo>
                  <a:cubicBezTo>
                    <a:pt x="2469" y="2317"/>
                    <a:pt x="2202" y="782"/>
                    <a:pt x="1302" y="182"/>
                  </a:cubicBezTo>
                  <a:cubicBezTo>
                    <a:pt x="1101" y="55"/>
                    <a:pt x="928" y="0"/>
                    <a:pt x="781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10"/>
            <p:cNvSpPr/>
            <p:nvPr/>
          </p:nvSpPr>
          <p:spPr>
            <a:xfrm>
              <a:off x="1241050" y="2308325"/>
              <a:ext cx="114275" cy="108000"/>
            </a:xfrm>
            <a:custGeom>
              <a:avLst/>
              <a:gdLst/>
              <a:ahLst/>
              <a:cxnLst/>
              <a:rect l="l" t="t" r="r" b="b"/>
              <a:pathLst>
                <a:path w="4571" h="4320" extrusionOk="0">
                  <a:moveTo>
                    <a:pt x="3873" y="0"/>
                  </a:moveTo>
                  <a:cubicBezTo>
                    <a:pt x="3498" y="0"/>
                    <a:pt x="3033" y="226"/>
                    <a:pt x="2703" y="452"/>
                  </a:cubicBezTo>
                  <a:cubicBezTo>
                    <a:pt x="1936" y="1052"/>
                    <a:pt x="501" y="2220"/>
                    <a:pt x="368" y="3287"/>
                  </a:cubicBezTo>
                  <a:cubicBezTo>
                    <a:pt x="301" y="3287"/>
                    <a:pt x="201" y="3287"/>
                    <a:pt x="168" y="3387"/>
                  </a:cubicBezTo>
                  <a:cubicBezTo>
                    <a:pt x="134" y="3420"/>
                    <a:pt x="134" y="3454"/>
                    <a:pt x="101" y="3520"/>
                  </a:cubicBezTo>
                  <a:cubicBezTo>
                    <a:pt x="1" y="3621"/>
                    <a:pt x="1" y="3754"/>
                    <a:pt x="101" y="3887"/>
                  </a:cubicBezTo>
                  <a:cubicBezTo>
                    <a:pt x="275" y="4203"/>
                    <a:pt x="538" y="4320"/>
                    <a:pt x="836" y="4320"/>
                  </a:cubicBezTo>
                  <a:cubicBezTo>
                    <a:pt x="1449" y="4320"/>
                    <a:pt x="2209" y="3823"/>
                    <a:pt x="2636" y="3554"/>
                  </a:cubicBezTo>
                  <a:cubicBezTo>
                    <a:pt x="3437" y="2920"/>
                    <a:pt x="4571" y="1853"/>
                    <a:pt x="4504" y="752"/>
                  </a:cubicBezTo>
                  <a:cubicBezTo>
                    <a:pt x="4488" y="192"/>
                    <a:pt x="4219" y="0"/>
                    <a:pt x="3873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10"/>
            <p:cNvSpPr/>
            <p:nvPr/>
          </p:nvSpPr>
          <p:spPr>
            <a:xfrm>
              <a:off x="1237725" y="2408525"/>
              <a:ext cx="161800" cy="63175"/>
            </a:xfrm>
            <a:custGeom>
              <a:avLst/>
              <a:gdLst/>
              <a:ahLst/>
              <a:cxnLst/>
              <a:rect l="l" t="t" r="r" b="b"/>
              <a:pathLst>
                <a:path w="6472" h="2527" extrusionOk="0">
                  <a:moveTo>
                    <a:pt x="2168" y="0"/>
                  </a:moveTo>
                  <a:cubicBezTo>
                    <a:pt x="1769" y="0"/>
                    <a:pt x="1397" y="60"/>
                    <a:pt x="1101" y="213"/>
                  </a:cubicBezTo>
                  <a:cubicBezTo>
                    <a:pt x="1068" y="113"/>
                    <a:pt x="968" y="80"/>
                    <a:pt x="934" y="80"/>
                  </a:cubicBezTo>
                  <a:lnTo>
                    <a:pt x="801" y="80"/>
                  </a:lnTo>
                  <a:cubicBezTo>
                    <a:pt x="634" y="80"/>
                    <a:pt x="567" y="180"/>
                    <a:pt x="501" y="280"/>
                  </a:cubicBezTo>
                  <a:cubicBezTo>
                    <a:pt x="0" y="1280"/>
                    <a:pt x="1568" y="1881"/>
                    <a:pt x="2269" y="2181"/>
                  </a:cubicBezTo>
                  <a:cubicBezTo>
                    <a:pt x="2780" y="2364"/>
                    <a:pt x="3463" y="2527"/>
                    <a:pt x="4117" y="2527"/>
                  </a:cubicBezTo>
                  <a:cubicBezTo>
                    <a:pt x="4657" y="2527"/>
                    <a:pt x="5179" y="2416"/>
                    <a:pt x="5571" y="2114"/>
                  </a:cubicBezTo>
                  <a:cubicBezTo>
                    <a:pt x="6472" y="1414"/>
                    <a:pt x="5471" y="747"/>
                    <a:pt x="4770" y="513"/>
                  </a:cubicBezTo>
                  <a:cubicBezTo>
                    <a:pt x="4123" y="305"/>
                    <a:pt x="3073" y="0"/>
                    <a:pt x="2168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10"/>
            <p:cNvSpPr/>
            <p:nvPr/>
          </p:nvSpPr>
          <p:spPr>
            <a:xfrm>
              <a:off x="1218550" y="2426050"/>
              <a:ext cx="89825" cy="132675"/>
            </a:xfrm>
            <a:custGeom>
              <a:avLst/>
              <a:gdLst/>
              <a:ahLst/>
              <a:cxnLst/>
              <a:rect l="l" t="t" r="r" b="b"/>
              <a:pathLst>
                <a:path w="3593" h="5307" extrusionOk="0">
                  <a:moveTo>
                    <a:pt x="1161" y="0"/>
                  </a:moveTo>
                  <a:cubicBezTo>
                    <a:pt x="1131" y="0"/>
                    <a:pt x="1099" y="4"/>
                    <a:pt x="1068" y="12"/>
                  </a:cubicBezTo>
                  <a:cubicBezTo>
                    <a:pt x="0" y="179"/>
                    <a:pt x="367" y="1814"/>
                    <a:pt x="567" y="2514"/>
                  </a:cubicBezTo>
                  <a:cubicBezTo>
                    <a:pt x="767" y="3515"/>
                    <a:pt x="1401" y="4916"/>
                    <a:pt x="2502" y="5249"/>
                  </a:cubicBezTo>
                  <a:cubicBezTo>
                    <a:pt x="2632" y="5289"/>
                    <a:pt x="2746" y="5307"/>
                    <a:pt x="2846" y="5307"/>
                  </a:cubicBezTo>
                  <a:cubicBezTo>
                    <a:pt x="3593" y="5307"/>
                    <a:pt x="3546" y="4300"/>
                    <a:pt x="3369" y="3682"/>
                  </a:cubicBezTo>
                  <a:cubicBezTo>
                    <a:pt x="3069" y="2714"/>
                    <a:pt x="2435" y="1013"/>
                    <a:pt x="1501" y="513"/>
                  </a:cubicBezTo>
                  <a:cubicBezTo>
                    <a:pt x="1535" y="413"/>
                    <a:pt x="1535" y="346"/>
                    <a:pt x="1501" y="246"/>
                  </a:cubicBezTo>
                  <a:cubicBezTo>
                    <a:pt x="1435" y="212"/>
                    <a:pt x="1435" y="179"/>
                    <a:pt x="1401" y="146"/>
                  </a:cubicBezTo>
                  <a:cubicBezTo>
                    <a:pt x="1350" y="44"/>
                    <a:pt x="1260" y="0"/>
                    <a:pt x="1161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10"/>
            <p:cNvSpPr/>
            <p:nvPr/>
          </p:nvSpPr>
          <p:spPr>
            <a:xfrm>
              <a:off x="1137650" y="2423125"/>
              <a:ext cx="98425" cy="125775"/>
            </a:xfrm>
            <a:custGeom>
              <a:avLst/>
              <a:gdLst/>
              <a:ahLst/>
              <a:cxnLst/>
              <a:rect l="l" t="t" r="r" b="b"/>
              <a:pathLst>
                <a:path w="3937" h="5031" extrusionOk="0">
                  <a:moveTo>
                    <a:pt x="3212" y="0"/>
                  </a:moveTo>
                  <a:cubicBezTo>
                    <a:pt x="2538" y="0"/>
                    <a:pt x="1827" y="828"/>
                    <a:pt x="1468" y="1263"/>
                  </a:cubicBezTo>
                  <a:cubicBezTo>
                    <a:pt x="801" y="2097"/>
                    <a:pt x="1" y="3432"/>
                    <a:pt x="334" y="4466"/>
                  </a:cubicBezTo>
                  <a:cubicBezTo>
                    <a:pt x="488" y="4876"/>
                    <a:pt x="721" y="5030"/>
                    <a:pt x="975" y="5030"/>
                  </a:cubicBezTo>
                  <a:cubicBezTo>
                    <a:pt x="1383" y="5030"/>
                    <a:pt x="1848" y="4635"/>
                    <a:pt x="2135" y="4266"/>
                  </a:cubicBezTo>
                  <a:cubicBezTo>
                    <a:pt x="2769" y="3465"/>
                    <a:pt x="3803" y="1964"/>
                    <a:pt x="3636" y="863"/>
                  </a:cubicBezTo>
                  <a:cubicBezTo>
                    <a:pt x="3737" y="863"/>
                    <a:pt x="3803" y="830"/>
                    <a:pt x="3837" y="763"/>
                  </a:cubicBezTo>
                  <a:cubicBezTo>
                    <a:pt x="3837" y="696"/>
                    <a:pt x="3903" y="663"/>
                    <a:pt x="3903" y="630"/>
                  </a:cubicBezTo>
                  <a:cubicBezTo>
                    <a:pt x="3937" y="496"/>
                    <a:pt x="3903" y="363"/>
                    <a:pt x="3803" y="263"/>
                  </a:cubicBezTo>
                  <a:cubicBezTo>
                    <a:pt x="3617" y="76"/>
                    <a:pt x="3416" y="0"/>
                    <a:pt x="3212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10"/>
            <p:cNvSpPr/>
            <p:nvPr/>
          </p:nvSpPr>
          <p:spPr>
            <a:xfrm>
              <a:off x="1070925" y="2388025"/>
              <a:ext cx="156825" cy="58625"/>
            </a:xfrm>
            <a:custGeom>
              <a:avLst/>
              <a:gdLst/>
              <a:ahLst/>
              <a:cxnLst/>
              <a:rect l="l" t="t" r="r" b="b"/>
              <a:pathLst>
                <a:path w="6273" h="2345" extrusionOk="0">
                  <a:moveTo>
                    <a:pt x="3272" y="1"/>
                  </a:moveTo>
                  <a:cubicBezTo>
                    <a:pt x="2340" y="1"/>
                    <a:pt x="1233" y="207"/>
                    <a:pt x="668" y="933"/>
                  </a:cubicBezTo>
                  <a:cubicBezTo>
                    <a:pt x="1" y="1867"/>
                    <a:pt x="1102" y="2267"/>
                    <a:pt x="1902" y="2334"/>
                  </a:cubicBezTo>
                  <a:cubicBezTo>
                    <a:pt x="2075" y="2340"/>
                    <a:pt x="2270" y="2344"/>
                    <a:pt x="2480" y="2344"/>
                  </a:cubicBezTo>
                  <a:cubicBezTo>
                    <a:pt x="3484" y="2344"/>
                    <a:pt x="4809" y="2235"/>
                    <a:pt x="5472" y="1600"/>
                  </a:cubicBezTo>
                  <a:cubicBezTo>
                    <a:pt x="5497" y="1675"/>
                    <a:pt x="5559" y="1713"/>
                    <a:pt x="5617" y="1713"/>
                  </a:cubicBezTo>
                  <a:cubicBezTo>
                    <a:pt x="5636" y="1713"/>
                    <a:pt x="5655" y="1708"/>
                    <a:pt x="5672" y="1700"/>
                  </a:cubicBezTo>
                  <a:cubicBezTo>
                    <a:pt x="5738" y="1700"/>
                    <a:pt x="5772" y="1667"/>
                    <a:pt x="5805" y="1667"/>
                  </a:cubicBezTo>
                  <a:cubicBezTo>
                    <a:pt x="5939" y="1600"/>
                    <a:pt x="6005" y="1533"/>
                    <a:pt x="6072" y="1367"/>
                  </a:cubicBezTo>
                  <a:cubicBezTo>
                    <a:pt x="6272" y="266"/>
                    <a:pt x="4638" y="99"/>
                    <a:pt x="3904" y="32"/>
                  </a:cubicBezTo>
                  <a:cubicBezTo>
                    <a:pt x="3710" y="13"/>
                    <a:pt x="3496" y="1"/>
                    <a:pt x="3272" y="1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10"/>
            <p:cNvSpPr/>
            <p:nvPr/>
          </p:nvSpPr>
          <p:spPr>
            <a:xfrm>
              <a:off x="1102625" y="2310600"/>
              <a:ext cx="141800" cy="102275"/>
            </a:xfrm>
            <a:custGeom>
              <a:avLst/>
              <a:gdLst/>
              <a:ahLst/>
              <a:cxnLst/>
              <a:rect l="l" t="t" r="r" b="b"/>
              <a:pathLst>
                <a:path w="5672" h="4091" extrusionOk="0">
                  <a:moveTo>
                    <a:pt x="1428" y="0"/>
                  </a:moveTo>
                  <a:cubicBezTo>
                    <a:pt x="1329" y="0"/>
                    <a:pt x="1231" y="9"/>
                    <a:pt x="1135" y="27"/>
                  </a:cubicBezTo>
                  <a:cubicBezTo>
                    <a:pt x="1" y="261"/>
                    <a:pt x="534" y="1295"/>
                    <a:pt x="1035" y="1828"/>
                  </a:cubicBezTo>
                  <a:cubicBezTo>
                    <a:pt x="1702" y="2529"/>
                    <a:pt x="3036" y="3796"/>
                    <a:pt x="4170" y="3796"/>
                  </a:cubicBezTo>
                  <a:cubicBezTo>
                    <a:pt x="4170" y="3863"/>
                    <a:pt x="4204" y="3963"/>
                    <a:pt x="4237" y="3997"/>
                  </a:cubicBezTo>
                  <a:cubicBezTo>
                    <a:pt x="4304" y="3997"/>
                    <a:pt x="4337" y="4030"/>
                    <a:pt x="4370" y="4030"/>
                  </a:cubicBezTo>
                  <a:cubicBezTo>
                    <a:pt x="4426" y="4072"/>
                    <a:pt x="4482" y="4090"/>
                    <a:pt x="4536" y="4090"/>
                  </a:cubicBezTo>
                  <a:cubicBezTo>
                    <a:pt x="4610" y="4090"/>
                    <a:pt x="4679" y="4055"/>
                    <a:pt x="4737" y="3997"/>
                  </a:cubicBezTo>
                  <a:cubicBezTo>
                    <a:pt x="5671" y="3329"/>
                    <a:pt x="4570" y="2095"/>
                    <a:pt x="4070" y="1528"/>
                  </a:cubicBezTo>
                  <a:cubicBezTo>
                    <a:pt x="3463" y="861"/>
                    <a:pt x="2415" y="0"/>
                    <a:pt x="1428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10"/>
            <p:cNvSpPr/>
            <p:nvPr/>
          </p:nvSpPr>
          <p:spPr>
            <a:xfrm>
              <a:off x="1204375" y="2383825"/>
              <a:ext cx="63400" cy="62050"/>
            </a:xfrm>
            <a:custGeom>
              <a:avLst/>
              <a:gdLst/>
              <a:ahLst/>
              <a:cxnLst/>
              <a:rect l="l" t="t" r="r" b="b"/>
              <a:pathLst>
                <a:path w="2536" h="2482" extrusionOk="0">
                  <a:moveTo>
                    <a:pt x="1268" y="0"/>
                  </a:moveTo>
                  <a:cubicBezTo>
                    <a:pt x="1101" y="0"/>
                    <a:pt x="934" y="33"/>
                    <a:pt x="767" y="100"/>
                  </a:cubicBezTo>
                  <a:cubicBezTo>
                    <a:pt x="634" y="167"/>
                    <a:pt x="567" y="200"/>
                    <a:pt x="467" y="267"/>
                  </a:cubicBezTo>
                  <a:cubicBezTo>
                    <a:pt x="400" y="334"/>
                    <a:pt x="300" y="400"/>
                    <a:pt x="267" y="500"/>
                  </a:cubicBezTo>
                  <a:cubicBezTo>
                    <a:pt x="134" y="601"/>
                    <a:pt x="100" y="734"/>
                    <a:pt x="67" y="901"/>
                  </a:cubicBezTo>
                  <a:cubicBezTo>
                    <a:pt x="67" y="1034"/>
                    <a:pt x="0" y="1101"/>
                    <a:pt x="0" y="1234"/>
                  </a:cubicBezTo>
                  <a:cubicBezTo>
                    <a:pt x="0" y="1368"/>
                    <a:pt x="67" y="1434"/>
                    <a:pt x="67" y="1568"/>
                  </a:cubicBezTo>
                  <a:cubicBezTo>
                    <a:pt x="100" y="1668"/>
                    <a:pt x="134" y="1768"/>
                    <a:pt x="167" y="1868"/>
                  </a:cubicBezTo>
                  <a:cubicBezTo>
                    <a:pt x="267" y="2035"/>
                    <a:pt x="334" y="2102"/>
                    <a:pt x="500" y="2202"/>
                  </a:cubicBezTo>
                  <a:cubicBezTo>
                    <a:pt x="601" y="2268"/>
                    <a:pt x="667" y="2335"/>
                    <a:pt x="767" y="2368"/>
                  </a:cubicBezTo>
                  <a:lnTo>
                    <a:pt x="834" y="2368"/>
                  </a:lnTo>
                  <a:cubicBezTo>
                    <a:pt x="934" y="2402"/>
                    <a:pt x="1068" y="2402"/>
                    <a:pt x="1134" y="2435"/>
                  </a:cubicBezTo>
                  <a:cubicBezTo>
                    <a:pt x="1209" y="2465"/>
                    <a:pt x="1284" y="2482"/>
                    <a:pt x="1359" y="2482"/>
                  </a:cubicBezTo>
                  <a:cubicBezTo>
                    <a:pt x="1451" y="2482"/>
                    <a:pt x="1543" y="2457"/>
                    <a:pt x="1635" y="2402"/>
                  </a:cubicBezTo>
                  <a:cubicBezTo>
                    <a:pt x="1735" y="2368"/>
                    <a:pt x="1868" y="2335"/>
                    <a:pt x="1935" y="2268"/>
                  </a:cubicBezTo>
                  <a:cubicBezTo>
                    <a:pt x="2102" y="2168"/>
                    <a:pt x="2268" y="2035"/>
                    <a:pt x="2402" y="1835"/>
                  </a:cubicBezTo>
                  <a:lnTo>
                    <a:pt x="2402" y="1768"/>
                  </a:lnTo>
                  <a:cubicBezTo>
                    <a:pt x="2435" y="1701"/>
                    <a:pt x="2469" y="1568"/>
                    <a:pt x="2535" y="1501"/>
                  </a:cubicBezTo>
                  <a:cubicBezTo>
                    <a:pt x="2535" y="1434"/>
                    <a:pt x="2535" y="1268"/>
                    <a:pt x="2469" y="1101"/>
                  </a:cubicBezTo>
                  <a:cubicBezTo>
                    <a:pt x="2469" y="1001"/>
                    <a:pt x="2435" y="901"/>
                    <a:pt x="2402" y="767"/>
                  </a:cubicBezTo>
                  <a:cubicBezTo>
                    <a:pt x="2368" y="634"/>
                    <a:pt x="2302" y="567"/>
                    <a:pt x="2235" y="500"/>
                  </a:cubicBezTo>
                  <a:cubicBezTo>
                    <a:pt x="2135" y="367"/>
                    <a:pt x="2002" y="234"/>
                    <a:pt x="1901" y="167"/>
                  </a:cubicBezTo>
                  <a:cubicBezTo>
                    <a:pt x="1801" y="100"/>
                    <a:pt x="1701" y="67"/>
                    <a:pt x="1601" y="33"/>
                  </a:cubicBezTo>
                  <a:cubicBezTo>
                    <a:pt x="1468" y="33"/>
                    <a:pt x="1401" y="0"/>
                    <a:pt x="1268" y="0"/>
                  </a:cubicBezTo>
                  <a:close/>
                </a:path>
              </a:pathLst>
            </a:custGeom>
            <a:solidFill>
              <a:srgbClr val="FAA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10"/>
            <p:cNvSpPr/>
            <p:nvPr/>
          </p:nvSpPr>
          <p:spPr>
            <a:xfrm>
              <a:off x="2012450" y="1677475"/>
              <a:ext cx="1274250" cy="770575"/>
            </a:xfrm>
            <a:custGeom>
              <a:avLst/>
              <a:gdLst/>
              <a:ahLst/>
              <a:cxnLst/>
              <a:rect l="l" t="t" r="r" b="b"/>
              <a:pathLst>
                <a:path w="50970" h="30823" extrusionOk="0">
                  <a:moveTo>
                    <a:pt x="49669" y="12943"/>
                  </a:moveTo>
                  <a:cubicBezTo>
                    <a:pt x="50970" y="23951"/>
                    <a:pt x="3736" y="30823"/>
                    <a:pt x="1935" y="18180"/>
                  </a:cubicBezTo>
                  <a:cubicBezTo>
                    <a:pt x="0" y="4470"/>
                    <a:pt x="48168" y="1"/>
                    <a:pt x="49669" y="1294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10"/>
            <p:cNvSpPr/>
            <p:nvPr/>
          </p:nvSpPr>
          <p:spPr>
            <a:xfrm>
              <a:off x="1868175" y="1739175"/>
              <a:ext cx="1586150" cy="713875"/>
            </a:xfrm>
            <a:custGeom>
              <a:avLst/>
              <a:gdLst/>
              <a:ahLst/>
              <a:cxnLst/>
              <a:rect l="l" t="t" r="r" b="b"/>
              <a:pathLst>
                <a:path w="63446" h="28555" fill="none" extrusionOk="0">
                  <a:moveTo>
                    <a:pt x="51637" y="3770"/>
                  </a:moveTo>
                  <a:cubicBezTo>
                    <a:pt x="46534" y="2436"/>
                    <a:pt x="601" y="12010"/>
                    <a:pt x="7339" y="18181"/>
                  </a:cubicBezTo>
                  <a:cubicBezTo>
                    <a:pt x="14044" y="24352"/>
                    <a:pt x="44399" y="17347"/>
                    <a:pt x="53272" y="11342"/>
                  </a:cubicBezTo>
                  <a:cubicBezTo>
                    <a:pt x="62145" y="5338"/>
                    <a:pt x="33424" y="2403"/>
                    <a:pt x="20882" y="4904"/>
                  </a:cubicBezTo>
                  <a:cubicBezTo>
                    <a:pt x="8340" y="7406"/>
                    <a:pt x="0" y="14478"/>
                    <a:pt x="13877" y="21516"/>
                  </a:cubicBezTo>
                  <a:cubicBezTo>
                    <a:pt x="27787" y="28555"/>
                    <a:pt x="59243" y="15712"/>
                    <a:pt x="52738" y="8340"/>
                  </a:cubicBezTo>
                  <a:cubicBezTo>
                    <a:pt x="46200" y="1035"/>
                    <a:pt x="10908" y="902"/>
                    <a:pt x="7906" y="13044"/>
                  </a:cubicBezTo>
                  <a:cubicBezTo>
                    <a:pt x="4871" y="25186"/>
                    <a:pt x="42764" y="22050"/>
                    <a:pt x="50703" y="13811"/>
                  </a:cubicBezTo>
                  <a:cubicBezTo>
                    <a:pt x="58576" y="5605"/>
                    <a:pt x="35226" y="2836"/>
                    <a:pt x="24551" y="2803"/>
                  </a:cubicBezTo>
                  <a:cubicBezTo>
                    <a:pt x="13877" y="2770"/>
                    <a:pt x="1068" y="16446"/>
                    <a:pt x="11609" y="21683"/>
                  </a:cubicBezTo>
                  <a:cubicBezTo>
                    <a:pt x="22150" y="26954"/>
                    <a:pt x="51971" y="18014"/>
                    <a:pt x="55073" y="14178"/>
                  </a:cubicBezTo>
                  <a:cubicBezTo>
                    <a:pt x="58209" y="10342"/>
                    <a:pt x="48769" y="301"/>
                    <a:pt x="35993" y="1535"/>
                  </a:cubicBezTo>
                  <a:cubicBezTo>
                    <a:pt x="23250" y="2803"/>
                    <a:pt x="7272" y="7673"/>
                    <a:pt x="6805" y="15345"/>
                  </a:cubicBezTo>
                  <a:cubicBezTo>
                    <a:pt x="6372" y="22984"/>
                    <a:pt x="37327" y="20015"/>
                    <a:pt x="49703" y="14812"/>
                  </a:cubicBezTo>
                  <a:cubicBezTo>
                    <a:pt x="62045" y="9575"/>
                    <a:pt x="45933" y="3036"/>
                    <a:pt x="40096" y="1902"/>
                  </a:cubicBezTo>
                  <a:cubicBezTo>
                    <a:pt x="34258" y="802"/>
                    <a:pt x="14477" y="2670"/>
                    <a:pt x="11108" y="12844"/>
                  </a:cubicBezTo>
                  <a:cubicBezTo>
                    <a:pt x="7739" y="22984"/>
                    <a:pt x="32757" y="23885"/>
                    <a:pt x="46400" y="18748"/>
                  </a:cubicBezTo>
                  <a:cubicBezTo>
                    <a:pt x="60043" y="13644"/>
                    <a:pt x="51571" y="3403"/>
                    <a:pt x="37727" y="3070"/>
                  </a:cubicBezTo>
                  <a:cubicBezTo>
                    <a:pt x="23917" y="2736"/>
                    <a:pt x="9941" y="3203"/>
                    <a:pt x="8940" y="12310"/>
                  </a:cubicBezTo>
                  <a:cubicBezTo>
                    <a:pt x="7939" y="21383"/>
                    <a:pt x="32457" y="17880"/>
                    <a:pt x="47935" y="15145"/>
                  </a:cubicBezTo>
                  <a:cubicBezTo>
                    <a:pt x="63446" y="12377"/>
                    <a:pt x="55907" y="5538"/>
                    <a:pt x="46067" y="2803"/>
                  </a:cubicBezTo>
                  <a:cubicBezTo>
                    <a:pt x="36260" y="1"/>
                    <a:pt x="10441" y="4471"/>
                    <a:pt x="9174" y="13778"/>
                  </a:cubicBezTo>
                  <a:cubicBezTo>
                    <a:pt x="7873" y="23051"/>
                    <a:pt x="42964" y="22684"/>
                    <a:pt x="52438" y="18047"/>
                  </a:cubicBezTo>
                  <a:cubicBezTo>
                    <a:pt x="61911" y="13444"/>
                    <a:pt x="54539" y="5838"/>
                    <a:pt x="44799" y="3503"/>
                  </a:cubicBezTo>
                  <a:cubicBezTo>
                    <a:pt x="35092" y="1168"/>
                    <a:pt x="11842" y="7973"/>
                    <a:pt x="5204" y="17380"/>
                  </a:cubicBezTo>
                </a:path>
              </a:pathLst>
            </a:custGeom>
            <a:noFill/>
            <a:ln w="17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10"/>
            <p:cNvSpPr/>
            <p:nvPr/>
          </p:nvSpPr>
          <p:spPr>
            <a:xfrm>
              <a:off x="1946550" y="1826750"/>
              <a:ext cx="1457750" cy="528725"/>
            </a:xfrm>
            <a:custGeom>
              <a:avLst/>
              <a:gdLst/>
              <a:ahLst/>
              <a:cxnLst/>
              <a:rect l="l" t="t" r="r" b="b"/>
              <a:pathLst>
                <a:path w="58310" h="21149" fill="none" extrusionOk="0">
                  <a:moveTo>
                    <a:pt x="14044" y="0"/>
                  </a:moveTo>
                  <a:cubicBezTo>
                    <a:pt x="8607" y="3269"/>
                    <a:pt x="1" y="13310"/>
                    <a:pt x="10308" y="17213"/>
                  </a:cubicBezTo>
                  <a:cubicBezTo>
                    <a:pt x="20616" y="21149"/>
                    <a:pt x="58309" y="17813"/>
                    <a:pt x="49470" y="801"/>
                  </a:cubicBezTo>
                </a:path>
              </a:pathLst>
            </a:custGeom>
            <a:noFill/>
            <a:ln w="17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10"/>
            <p:cNvSpPr/>
            <p:nvPr/>
          </p:nvSpPr>
          <p:spPr>
            <a:xfrm>
              <a:off x="2072475" y="1752525"/>
              <a:ext cx="1155025" cy="557100"/>
            </a:xfrm>
            <a:custGeom>
              <a:avLst/>
              <a:gdLst/>
              <a:ahLst/>
              <a:cxnLst/>
              <a:rect l="l" t="t" r="r" b="b"/>
              <a:pathLst>
                <a:path w="46201" h="22284" fill="none" extrusionOk="0">
                  <a:moveTo>
                    <a:pt x="30389" y="1"/>
                  </a:moveTo>
                  <a:cubicBezTo>
                    <a:pt x="35460" y="768"/>
                    <a:pt x="46201" y="6772"/>
                    <a:pt x="41030" y="12443"/>
                  </a:cubicBezTo>
                  <a:cubicBezTo>
                    <a:pt x="35793" y="18114"/>
                    <a:pt x="11843" y="22283"/>
                    <a:pt x="5905" y="16446"/>
                  </a:cubicBezTo>
                  <a:cubicBezTo>
                    <a:pt x="1" y="10608"/>
                    <a:pt x="2770" y="7006"/>
                    <a:pt x="4704" y="4671"/>
                  </a:cubicBezTo>
                </a:path>
              </a:pathLst>
            </a:custGeom>
            <a:noFill/>
            <a:ln w="17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10"/>
            <p:cNvSpPr/>
            <p:nvPr/>
          </p:nvSpPr>
          <p:spPr>
            <a:xfrm>
              <a:off x="2082500" y="1796725"/>
              <a:ext cx="1109150" cy="460350"/>
            </a:xfrm>
            <a:custGeom>
              <a:avLst/>
              <a:gdLst/>
              <a:ahLst/>
              <a:cxnLst/>
              <a:rect l="l" t="t" r="r" b="b"/>
              <a:pathLst>
                <a:path w="44366" h="18414" fill="none" extrusionOk="0">
                  <a:moveTo>
                    <a:pt x="667" y="9040"/>
                  </a:moveTo>
                  <a:cubicBezTo>
                    <a:pt x="0" y="11609"/>
                    <a:pt x="7706" y="18414"/>
                    <a:pt x="25819" y="13477"/>
                  </a:cubicBezTo>
                  <a:cubicBezTo>
                    <a:pt x="43898" y="8507"/>
                    <a:pt x="44365" y="4037"/>
                    <a:pt x="42130" y="1"/>
                  </a:cubicBezTo>
                </a:path>
              </a:pathLst>
            </a:custGeom>
            <a:noFill/>
            <a:ln w="17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10"/>
            <p:cNvSpPr/>
            <p:nvPr/>
          </p:nvSpPr>
          <p:spPr>
            <a:xfrm>
              <a:off x="2077500" y="1885125"/>
              <a:ext cx="1124975" cy="303575"/>
            </a:xfrm>
            <a:custGeom>
              <a:avLst/>
              <a:gdLst/>
              <a:ahLst/>
              <a:cxnLst/>
              <a:rect l="l" t="t" r="r" b="b"/>
              <a:pathLst>
                <a:path w="44999" h="12143" fill="none" extrusionOk="0">
                  <a:moveTo>
                    <a:pt x="1134" y="1668"/>
                  </a:moveTo>
                  <a:cubicBezTo>
                    <a:pt x="0" y="4137"/>
                    <a:pt x="6405" y="12143"/>
                    <a:pt x="25085" y="10441"/>
                  </a:cubicBezTo>
                  <a:cubicBezTo>
                    <a:pt x="43765" y="8707"/>
                    <a:pt x="44999" y="4437"/>
                    <a:pt x="43531" y="0"/>
                  </a:cubicBezTo>
                </a:path>
              </a:pathLst>
            </a:custGeom>
            <a:noFill/>
            <a:ln w="17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10"/>
            <p:cNvSpPr/>
            <p:nvPr/>
          </p:nvSpPr>
          <p:spPr>
            <a:xfrm>
              <a:off x="2180900" y="1830925"/>
              <a:ext cx="314400" cy="308575"/>
            </a:xfrm>
            <a:custGeom>
              <a:avLst/>
              <a:gdLst/>
              <a:ahLst/>
              <a:cxnLst/>
              <a:rect l="l" t="t" r="r" b="b"/>
              <a:pathLst>
                <a:path w="12576" h="12343" extrusionOk="0">
                  <a:moveTo>
                    <a:pt x="2902" y="1401"/>
                  </a:moveTo>
                  <a:cubicBezTo>
                    <a:pt x="5571" y="0"/>
                    <a:pt x="9440" y="2168"/>
                    <a:pt x="11275" y="5671"/>
                  </a:cubicBezTo>
                  <a:cubicBezTo>
                    <a:pt x="12576" y="8139"/>
                    <a:pt x="12509" y="10608"/>
                    <a:pt x="11408" y="12342"/>
                  </a:cubicBezTo>
                  <a:cubicBezTo>
                    <a:pt x="6705" y="11742"/>
                    <a:pt x="2769" y="10208"/>
                    <a:pt x="868" y="8940"/>
                  </a:cubicBezTo>
                  <a:cubicBezTo>
                    <a:pt x="0" y="5838"/>
                    <a:pt x="667" y="2602"/>
                    <a:pt x="2902" y="14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10"/>
            <p:cNvSpPr/>
            <p:nvPr/>
          </p:nvSpPr>
          <p:spPr>
            <a:xfrm>
              <a:off x="2616550" y="1793100"/>
              <a:ext cx="294400" cy="319400"/>
            </a:xfrm>
            <a:custGeom>
              <a:avLst/>
              <a:gdLst/>
              <a:ahLst/>
              <a:cxnLst/>
              <a:rect l="l" t="t" r="r" b="b"/>
              <a:pathLst>
                <a:path w="11776" h="12776" extrusionOk="0">
                  <a:moveTo>
                    <a:pt x="4670" y="534"/>
                  </a:moveTo>
                  <a:cubicBezTo>
                    <a:pt x="7606" y="0"/>
                    <a:pt x="10708" y="3169"/>
                    <a:pt x="11442" y="7039"/>
                  </a:cubicBezTo>
                  <a:cubicBezTo>
                    <a:pt x="11775" y="8773"/>
                    <a:pt x="11575" y="10408"/>
                    <a:pt x="10941" y="11709"/>
                  </a:cubicBezTo>
                  <a:cubicBezTo>
                    <a:pt x="9273" y="12109"/>
                    <a:pt x="8039" y="12476"/>
                    <a:pt x="7372" y="12609"/>
                  </a:cubicBezTo>
                  <a:cubicBezTo>
                    <a:pt x="5771" y="12776"/>
                    <a:pt x="4003" y="12676"/>
                    <a:pt x="2368" y="12609"/>
                  </a:cubicBezTo>
                  <a:cubicBezTo>
                    <a:pt x="1568" y="11709"/>
                    <a:pt x="934" y="10541"/>
                    <a:pt x="701" y="9040"/>
                  </a:cubicBezTo>
                  <a:cubicBezTo>
                    <a:pt x="0" y="5171"/>
                    <a:pt x="1701" y="1068"/>
                    <a:pt x="4670" y="5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10"/>
            <p:cNvSpPr/>
            <p:nvPr/>
          </p:nvSpPr>
          <p:spPr>
            <a:xfrm>
              <a:off x="2358525" y="2143950"/>
              <a:ext cx="65900" cy="150000"/>
            </a:xfrm>
            <a:custGeom>
              <a:avLst/>
              <a:gdLst/>
              <a:ahLst/>
              <a:cxnLst/>
              <a:rect l="l" t="t" r="r" b="b"/>
              <a:pathLst>
                <a:path w="2636" h="6000" extrusionOk="0">
                  <a:moveTo>
                    <a:pt x="854" y="1"/>
                  </a:moveTo>
                  <a:cubicBezTo>
                    <a:pt x="216" y="1"/>
                    <a:pt x="0" y="946"/>
                    <a:pt x="0" y="1589"/>
                  </a:cubicBezTo>
                  <a:cubicBezTo>
                    <a:pt x="67" y="2623"/>
                    <a:pt x="167" y="4592"/>
                    <a:pt x="1068" y="5359"/>
                  </a:cubicBezTo>
                  <a:cubicBezTo>
                    <a:pt x="968" y="5425"/>
                    <a:pt x="968" y="5526"/>
                    <a:pt x="968" y="5626"/>
                  </a:cubicBezTo>
                  <a:cubicBezTo>
                    <a:pt x="968" y="5659"/>
                    <a:pt x="1001" y="5692"/>
                    <a:pt x="1001" y="5759"/>
                  </a:cubicBezTo>
                  <a:cubicBezTo>
                    <a:pt x="1068" y="5926"/>
                    <a:pt x="1168" y="5959"/>
                    <a:pt x="1301" y="5993"/>
                  </a:cubicBezTo>
                  <a:cubicBezTo>
                    <a:pt x="1345" y="5997"/>
                    <a:pt x="1386" y="6000"/>
                    <a:pt x="1427" y="6000"/>
                  </a:cubicBezTo>
                  <a:cubicBezTo>
                    <a:pt x="2507" y="6000"/>
                    <a:pt x="2569" y="4330"/>
                    <a:pt x="2569" y="3591"/>
                  </a:cubicBezTo>
                  <a:cubicBezTo>
                    <a:pt x="2636" y="2490"/>
                    <a:pt x="2435" y="822"/>
                    <a:pt x="1401" y="188"/>
                  </a:cubicBezTo>
                  <a:cubicBezTo>
                    <a:pt x="1192" y="57"/>
                    <a:pt x="1011" y="1"/>
                    <a:pt x="854" y="1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10"/>
            <p:cNvSpPr/>
            <p:nvPr/>
          </p:nvSpPr>
          <p:spPr>
            <a:xfrm>
              <a:off x="2358525" y="2143950"/>
              <a:ext cx="65900" cy="150000"/>
            </a:xfrm>
            <a:custGeom>
              <a:avLst/>
              <a:gdLst/>
              <a:ahLst/>
              <a:cxnLst/>
              <a:rect l="l" t="t" r="r" b="b"/>
              <a:pathLst>
                <a:path w="2636" h="6000" extrusionOk="0">
                  <a:moveTo>
                    <a:pt x="854" y="1"/>
                  </a:moveTo>
                  <a:cubicBezTo>
                    <a:pt x="216" y="1"/>
                    <a:pt x="0" y="946"/>
                    <a:pt x="0" y="1589"/>
                  </a:cubicBezTo>
                  <a:cubicBezTo>
                    <a:pt x="67" y="2623"/>
                    <a:pt x="167" y="4592"/>
                    <a:pt x="1068" y="5359"/>
                  </a:cubicBezTo>
                  <a:cubicBezTo>
                    <a:pt x="968" y="5425"/>
                    <a:pt x="968" y="5526"/>
                    <a:pt x="968" y="5626"/>
                  </a:cubicBezTo>
                  <a:cubicBezTo>
                    <a:pt x="968" y="5659"/>
                    <a:pt x="1001" y="5692"/>
                    <a:pt x="1001" y="5759"/>
                  </a:cubicBezTo>
                  <a:cubicBezTo>
                    <a:pt x="1068" y="5926"/>
                    <a:pt x="1168" y="5959"/>
                    <a:pt x="1301" y="5993"/>
                  </a:cubicBezTo>
                  <a:cubicBezTo>
                    <a:pt x="1345" y="5997"/>
                    <a:pt x="1386" y="6000"/>
                    <a:pt x="1427" y="6000"/>
                  </a:cubicBezTo>
                  <a:cubicBezTo>
                    <a:pt x="2507" y="6000"/>
                    <a:pt x="2569" y="4330"/>
                    <a:pt x="2569" y="3591"/>
                  </a:cubicBezTo>
                  <a:cubicBezTo>
                    <a:pt x="2636" y="2490"/>
                    <a:pt x="2435" y="822"/>
                    <a:pt x="1401" y="188"/>
                  </a:cubicBezTo>
                  <a:cubicBezTo>
                    <a:pt x="1192" y="57"/>
                    <a:pt x="1011" y="1"/>
                    <a:pt x="854" y="1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10"/>
            <p:cNvSpPr/>
            <p:nvPr/>
          </p:nvSpPr>
          <p:spPr>
            <a:xfrm>
              <a:off x="2404400" y="2191350"/>
              <a:ext cx="121775" cy="114125"/>
            </a:xfrm>
            <a:custGeom>
              <a:avLst/>
              <a:gdLst/>
              <a:ahLst/>
              <a:cxnLst/>
              <a:rect l="l" t="t" r="r" b="b"/>
              <a:pathLst>
                <a:path w="4871" h="4565" extrusionOk="0">
                  <a:moveTo>
                    <a:pt x="4156" y="1"/>
                  </a:moveTo>
                  <a:cubicBezTo>
                    <a:pt x="3764" y="1"/>
                    <a:pt x="3282" y="235"/>
                    <a:pt x="2935" y="461"/>
                  </a:cubicBezTo>
                  <a:cubicBezTo>
                    <a:pt x="2102" y="1094"/>
                    <a:pt x="567" y="2362"/>
                    <a:pt x="434" y="3529"/>
                  </a:cubicBezTo>
                  <a:cubicBezTo>
                    <a:pt x="334" y="3529"/>
                    <a:pt x="234" y="3529"/>
                    <a:pt x="167" y="3596"/>
                  </a:cubicBezTo>
                  <a:cubicBezTo>
                    <a:pt x="133" y="3630"/>
                    <a:pt x="133" y="3696"/>
                    <a:pt x="100" y="3730"/>
                  </a:cubicBezTo>
                  <a:cubicBezTo>
                    <a:pt x="0" y="3863"/>
                    <a:pt x="0" y="3963"/>
                    <a:pt x="100" y="4097"/>
                  </a:cubicBezTo>
                  <a:cubicBezTo>
                    <a:pt x="287" y="4438"/>
                    <a:pt x="573" y="4565"/>
                    <a:pt x="895" y="4565"/>
                  </a:cubicBezTo>
                  <a:cubicBezTo>
                    <a:pt x="1549" y="4565"/>
                    <a:pt x="2355" y="4042"/>
                    <a:pt x="2802" y="3730"/>
                  </a:cubicBezTo>
                  <a:cubicBezTo>
                    <a:pt x="3669" y="3129"/>
                    <a:pt x="4870" y="1962"/>
                    <a:pt x="4837" y="794"/>
                  </a:cubicBezTo>
                  <a:cubicBezTo>
                    <a:pt x="4805" y="201"/>
                    <a:pt x="4519" y="1"/>
                    <a:pt x="4156" y="1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10"/>
            <p:cNvSpPr/>
            <p:nvPr/>
          </p:nvSpPr>
          <p:spPr>
            <a:xfrm>
              <a:off x="2401875" y="2297800"/>
              <a:ext cx="172650" cy="68550"/>
            </a:xfrm>
            <a:custGeom>
              <a:avLst/>
              <a:gdLst/>
              <a:ahLst/>
              <a:cxnLst/>
              <a:rect l="l" t="t" r="r" b="b"/>
              <a:pathLst>
                <a:path w="6906" h="2742" extrusionOk="0">
                  <a:moveTo>
                    <a:pt x="2428" y="0"/>
                  </a:moveTo>
                  <a:cubicBezTo>
                    <a:pt x="1970" y="0"/>
                    <a:pt x="1541" y="75"/>
                    <a:pt x="1202" y="272"/>
                  </a:cubicBezTo>
                  <a:cubicBezTo>
                    <a:pt x="1168" y="172"/>
                    <a:pt x="1068" y="105"/>
                    <a:pt x="1002" y="105"/>
                  </a:cubicBezTo>
                  <a:lnTo>
                    <a:pt x="868" y="105"/>
                  </a:lnTo>
                  <a:cubicBezTo>
                    <a:pt x="701" y="105"/>
                    <a:pt x="601" y="172"/>
                    <a:pt x="535" y="306"/>
                  </a:cubicBezTo>
                  <a:cubicBezTo>
                    <a:pt x="1" y="1373"/>
                    <a:pt x="1669" y="2007"/>
                    <a:pt x="2403" y="2307"/>
                  </a:cubicBezTo>
                  <a:cubicBezTo>
                    <a:pt x="2953" y="2535"/>
                    <a:pt x="3709" y="2741"/>
                    <a:pt x="4437" y="2741"/>
                  </a:cubicBezTo>
                  <a:cubicBezTo>
                    <a:pt x="4988" y="2741"/>
                    <a:pt x="5522" y="2623"/>
                    <a:pt x="5939" y="2307"/>
                  </a:cubicBezTo>
                  <a:cubicBezTo>
                    <a:pt x="6906" y="1540"/>
                    <a:pt x="5872" y="806"/>
                    <a:pt x="5105" y="539"/>
                  </a:cubicBezTo>
                  <a:cubicBezTo>
                    <a:pt x="4432" y="315"/>
                    <a:pt x="3368" y="0"/>
                    <a:pt x="2428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10"/>
            <p:cNvSpPr/>
            <p:nvPr/>
          </p:nvSpPr>
          <p:spPr>
            <a:xfrm>
              <a:off x="2380200" y="2318475"/>
              <a:ext cx="97350" cy="141775"/>
            </a:xfrm>
            <a:custGeom>
              <a:avLst/>
              <a:gdLst/>
              <a:ahLst/>
              <a:cxnLst/>
              <a:rect l="l" t="t" r="r" b="b"/>
              <a:pathLst>
                <a:path w="3894" h="5671" extrusionOk="0">
                  <a:moveTo>
                    <a:pt x="1294" y="0"/>
                  </a:moveTo>
                  <a:cubicBezTo>
                    <a:pt x="1257" y="0"/>
                    <a:pt x="1215" y="4"/>
                    <a:pt x="1168" y="12"/>
                  </a:cubicBezTo>
                  <a:cubicBezTo>
                    <a:pt x="1" y="212"/>
                    <a:pt x="434" y="1947"/>
                    <a:pt x="634" y="2681"/>
                  </a:cubicBezTo>
                  <a:cubicBezTo>
                    <a:pt x="868" y="3715"/>
                    <a:pt x="1568" y="5283"/>
                    <a:pt x="2703" y="5616"/>
                  </a:cubicBezTo>
                  <a:cubicBezTo>
                    <a:pt x="2837" y="5654"/>
                    <a:pt x="2957" y="5671"/>
                    <a:pt x="3062" y="5671"/>
                  </a:cubicBezTo>
                  <a:cubicBezTo>
                    <a:pt x="3893" y="5671"/>
                    <a:pt x="3844" y="4592"/>
                    <a:pt x="3637" y="3882"/>
                  </a:cubicBezTo>
                  <a:cubicBezTo>
                    <a:pt x="3336" y="2881"/>
                    <a:pt x="2703" y="1046"/>
                    <a:pt x="1635" y="513"/>
                  </a:cubicBezTo>
                  <a:cubicBezTo>
                    <a:pt x="1669" y="446"/>
                    <a:pt x="1669" y="346"/>
                    <a:pt x="1635" y="279"/>
                  </a:cubicBezTo>
                  <a:cubicBezTo>
                    <a:pt x="1602" y="212"/>
                    <a:pt x="1602" y="179"/>
                    <a:pt x="1568" y="146"/>
                  </a:cubicBezTo>
                  <a:cubicBezTo>
                    <a:pt x="1492" y="44"/>
                    <a:pt x="1416" y="0"/>
                    <a:pt x="1294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10"/>
            <p:cNvSpPr/>
            <p:nvPr/>
          </p:nvSpPr>
          <p:spPr>
            <a:xfrm>
              <a:off x="2294300" y="2315925"/>
              <a:ext cx="104275" cy="133100"/>
            </a:xfrm>
            <a:custGeom>
              <a:avLst/>
              <a:gdLst/>
              <a:ahLst/>
              <a:cxnLst/>
              <a:rect l="l" t="t" r="r" b="b"/>
              <a:pathLst>
                <a:path w="4171" h="5324" extrusionOk="0">
                  <a:moveTo>
                    <a:pt x="3421" y="0"/>
                  </a:moveTo>
                  <a:cubicBezTo>
                    <a:pt x="2702" y="0"/>
                    <a:pt x="1921" y="912"/>
                    <a:pt x="1535" y="1348"/>
                  </a:cubicBezTo>
                  <a:cubicBezTo>
                    <a:pt x="835" y="2149"/>
                    <a:pt x="1" y="3583"/>
                    <a:pt x="368" y="4718"/>
                  </a:cubicBezTo>
                  <a:cubicBezTo>
                    <a:pt x="532" y="5159"/>
                    <a:pt x="777" y="5324"/>
                    <a:pt x="1045" y="5324"/>
                  </a:cubicBezTo>
                  <a:cubicBezTo>
                    <a:pt x="1487" y="5324"/>
                    <a:pt x="1991" y="4878"/>
                    <a:pt x="2303" y="4484"/>
                  </a:cubicBezTo>
                  <a:cubicBezTo>
                    <a:pt x="2936" y="3650"/>
                    <a:pt x="4070" y="2082"/>
                    <a:pt x="3870" y="915"/>
                  </a:cubicBezTo>
                  <a:cubicBezTo>
                    <a:pt x="3970" y="915"/>
                    <a:pt x="4037" y="881"/>
                    <a:pt x="4070" y="781"/>
                  </a:cubicBezTo>
                  <a:cubicBezTo>
                    <a:pt x="4070" y="748"/>
                    <a:pt x="4104" y="715"/>
                    <a:pt x="4104" y="648"/>
                  </a:cubicBezTo>
                  <a:cubicBezTo>
                    <a:pt x="4171" y="481"/>
                    <a:pt x="4104" y="414"/>
                    <a:pt x="4037" y="281"/>
                  </a:cubicBezTo>
                  <a:cubicBezTo>
                    <a:pt x="3845" y="82"/>
                    <a:pt x="3636" y="0"/>
                    <a:pt x="3421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10"/>
            <p:cNvSpPr/>
            <p:nvPr/>
          </p:nvSpPr>
          <p:spPr>
            <a:xfrm>
              <a:off x="2222600" y="2277125"/>
              <a:ext cx="168475" cy="61950"/>
            </a:xfrm>
            <a:custGeom>
              <a:avLst/>
              <a:gdLst/>
              <a:ahLst/>
              <a:cxnLst/>
              <a:rect l="l" t="t" r="r" b="b"/>
              <a:pathLst>
                <a:path w="6739" h="2478" extrusionOk="0">
                  <a:moveTo>
                    <a:pt x="3513" y="1"/>
                  </a:moveTo>
                  <a:cubicBezTo>
                    <a:pt x="2482" y="1"/>
                    <a:pt x="1301" y="215"/>
                    <a:pt x="734" y="999"/>
                  </a:cubicBezTo>
                  <a:cubicBezTo>
                    <a:pt x="0" y="2000"/>
                    <a:pt x="1201" y="2433"/>
                    <a:pt x="2035" y="2467"/>
                  </a:cubicBezTo>
                  <a:cubicBezTo>
                    <a:pt x="2210" y="2472"/>
                    <a:pt x="2412" y="2477"/>
                    <a:pt x="2631" y="2477"/>
                  </a:cubicBezTo>
                  <a:cubicBezTo>
                    <a:pt x="3705" y="2477"/>
                    <a:pt x="5184" y="2364"/>
                    <a:pt x="5904" y="1700"/>
                  </a:cubicBezTo>
                  <a:cubicBezTo>
                    <a:pt x="5929" y="1775"/>
                    <a:pt x="6011" y="1812"/>
                    <a:pt x="6078" y="1812"/>
                  </a:cubicBezTo>
                  <a:cubicBezTo>
                    <a:pt x="6100" y="1812"/>
                    <a:pt x="6121" y="1808"/>
                    <a:pt x="6138" y="1800"/>
                  </a:cubicBezTo>
                  <a:cubicBezTo>
                    <a:pt x="6205" y="1800"/>
                    <a:pt x="6238" y="1766"/>
                    <a:pt x="6271" y="1766"/>
                  </a:cubicBezTo>
                  <a:cubicBezTo>
                    <a:pt x="6438" y="1700"/>
                    <a:pt x="6471" y="1633"/>
                    <a:pt x="6538" y="1466"/>
                  </a:cubicBezTo>
                  <a:cubicBezTo>
                    <a:pt x="6738" y="299"/>
                    <a:pt x="4970" y="132"/>
                    <a:pt x="4203" y="32"/>
                  </a:cubicBezTo>
                  <a:cubicBezTo>
                    <a:pt x="3988" y="13"/>
                    <a:pt x="3754" y="1"/>
                    <a:pt x="3513" y="1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10"/>
            <p:cNvSpPr/>
            <p:nvPr/>
          </p:nvSpPr>
          <p:spPr>
            <a:xfrm>
              <a:off x="2256775" y="2193875"/>
              <a:ext cx="150975" cy="108325"/>
            </a:xfrm>
            <a:custGeom>
              <a:avLst/>
              <a:gdLst/>
              <a:ahLst/>
              <a:cxnLst/>
              <a:rect l="l" t="t" r="r" b="b"/>
              <a:pathLst>
                <a:path w="6039" h="4333" extrusionOk="0">
                  <a:moveTo>
                    <a:pt x="1504" y="1"/>
                  </a:moveTo>
                  <a:cubicBezTo>
                    <a:pt x="1402" y="1"/>
                    <a:pt x="1302" y="9"/>
                    <a:pt x="1202" y="26"/>
                  </a:cubicBezTo>
                  <a:cubicBezTo>
                    <a:pt x="1" y="260"/>
                    <a:pt x="568" y="1360"/>
                    <a:pt x="1135" y="1961"/>
                  </a:cubicBezTo>
                  <a:cubicBezTo>
                    <a:pt x="1869" y="2695"/>
                    <a:pt x="3303" y="4029"/>
                    <a:pt x="4471" y="4029"/>
                  </a:cubicBezTo>
                  <a:cubicBezTo>
                    <a:pt x="4471" y="4129"/>
                    <a:pt x="4504" y="4196"/>
                    <a:pt x="4571" y="4262"/>
                  </a:cubicBezTo>
                  <a:cubicBezTo>
                    <a:pt x="4637" y="4262"/>
                    <a:pt x="4671" y="4296"/>
                    <a:pt x="4704" y="4296"/>
                  </a:cubicBezTo>
                  <a:cubicBezTo>
                    <a:pt x="4755" y="4321"/>
                    <a:pt x="4801" y="4332"/>
                    <a:pt x="4846" y="4332"/>
                  </a:cubicBezTo>
                  <a:cubicBezTo>
                    <a:pt x="4919" y="4332"/>
                    <a:pt x="4989" y="4304"/>
                    <a:pt x="5071" y="4262"/>
                  </a:cubicBezTo>
                  <a:cubicBezTo>
                    <a:pt x="6038" y="3529"/>
                    <a:pt x="4871" y="2194"/>
                    <a:pt x="4371" y="1627"/>
                  </a:cubicBezTo>
                  <a:cubicBezTo>
                    <a:pt x="3730" y="926"/>
                    <a:pt x="2587" y="1"/>
                    <a:pt x="1504" y="1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10"/>
            <p:cNvSpPr/>
            <p:nvPr/>
          </p:nvSpPr>
          <p:spPr>
            <a:xfrm>
              <a:off x="2365200" y="2273725"/>
              <a:ext cx="67575" cy="68925"/>
            </a:xfrm>
            <a:custGeom>
              <a:avLst/>
              <a:gdLst/>
              <a:ahLst/>
              <a:cxnLst/>
              <a:rect l="l" t="t" r="r" b="b"/>
              <a:pathLst>
                <a:path w="2703" h="2757" extrusionOk="0">
                  <a:moveTo>
                    <a:pt x="1335" y="1"/>
                  </a:moveTo>
                  <a:cubicBezTo>
                    <a:pt x="1168" y="1"/>
                    <a:pt x="934" y="34"/>
                    <a:pt x="834" y="134"/>
                  </a:cubicBezTo>
                  <a:cubicBezTo>
                    <a:pt x="701" y="168"/>
                    <a:pt x="601" y="234"/>
                    <a:pt x="534" y="301"/>
                  </a:cubicBezTo>
                  <a:cubicBezTo>
                    <a:pt x="434" y="335"/>
                    <a:pt x="367" y="435"/>
                    <a:pt x="267" y="568"/>
                  </a:cubicBezTo>
                  <a:cubicBezTo>
                    <a:pt x="167" y="668"/>
                    <a:pt x="67" y="835"/>
                    <a:pt x="34" y="1002"/>
                  </a:cubicBezTo>
                  <a:cubicBezTo>
                    <a:pt x="34" y="1135"/>
                    <a:pt x="0" y="1269"/>
                    <a:pt x="0" y="1402"/>
                  </a:cubicBezTo>
                  <a:cubicBezTo>
                    <a:pt x="0" y="1502"/>
                    <a:pt x="34" y="1635"/>
                    <a:pt x="34" y="1769"/>
                  </a:cubicBezTo>
                  <a:cubicBezTo>
                    <a:pt x="67" y="1902"/>
                    <a:pt x="100" y="1969"/>
                    <a:pt x="167" y="2102"/>
                  </a:cubicBezTo>
                  <a:cubicBezTo>
                    <a:pt x="234" y="2269"/>
                    <a:pt x="367" y="2403"/>
                    <a:pt x="501" y="2469"/>
                  </a:cubicBezTo>
                  <a:cubicBezTo>
                    <a:pt x="567" y="2569"/>
                    <a:pt x="667" y="2603"/>
                    <a:pt x="734" y="2636"/>
                  </a:cubicBezTo>
                  <a:lnTo>
                    <a:pt x="834" y="2636"/>
                  </a:lnTo>
                  <a:cubicBezTo>
                    <a:pt x="901" y="2670"/>
                    <a:pt x="1034" y="2670"/>
                    <a:pt x="1101" y="2736"/>
                  </a:cubicBezTo>
                  <a:cubicBezTo>
                    <a:pt x="1162" y="2748"/>
                    <a:pt x="1223" y="2756"/>
                    <a:pt x="1287" y="2756"/>
                  </a:cubicBezTo>
                  <a:cubicBezTo>
                    <a:pt x="1399" y="2756"/>
                    <a:pt x="1520" y="2733"/>
                    <a:pt x="1668" y="2670"/>
                  </a:cubicBezTo>
                  <a:cubicBezTo>
                    <a:pt x="1768" y="2636"/>
                    <a:pt x="1868" y="2603"/>
                    <a:pt x="2002" y="2569"/>
                  </a:cubicBezTo>
                  <a:cubicBezTo>
                    <a:pt x="2202" y="2436"/>
                    <a:pt x="2335" y="2269"/>
                    <a:pt x="2435" y="2102"/>
                  </a:cubicBezTo>
                  <a:lnTo>
                    <a:pt x="2435" y="2069"/>
                  </a:lnTo>
                  <a:cubicBezTo>
                    <a:pt x="2502" y="1936"/>
                    <a:pt x="2535" y="1836"/>
                    <a:pt x="2569" y="1736"/>
                  </a:cubicBezTo>
                  <a:cubicBezTo>
                    <a:pt x="2702" y="1502"/>
                    <a:pt x="2702" y="1302"/>
                    <a:pt x="2669" y="1135"/>
                  </a:cubicBezTo>
                  <a:cubicBezTo>
                    <a:pt x="2669" y="1002"/>
                    <a:pt x="2635" y="902"/>
                    <a:pt x="2569" y="802"/>
                  </a:cubicBezTo>
                  <a:cubicBezTo>
                    <a:pt x="2535" y="668"/>
                    <a:pt x="2502" y="601"/>
                    <a:pt x="2402" y="501"/>
                  </a:cubicBezTo>
                  <a:cubicBezTo>
                    <a:pt x="2335" y="335"/>
                    <a:pt x="2202" y="268"/>
                    <a:pt x="2035" y="168"/>
                  </a:cubicBezTo>
                  <a:cubicBezTo>
                    <a:pt x="1902" y="134"/>
                    <a:pt x="1835" y="101"/>
                    <a:pt x="1701" y="34"/>
                  </a:cubicBezTo>
                  <a:cubicBezTo>
                    <a:pt x="1568" y="34"/>
                    <a:pt x="1435" y="1"/>
                    <a:pt x="1335" y="1"/>
                  </a:cubicBezTo>
                  <a:close/>
                </a:path>
              </a:pathLst>
            </a:custGeom>
            <a:solidFill>
              <a:srgbClr val="FAA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10"/>
            <p:cNvSpPr/>
            <p:nvPr/>
          </p:nvSpPr>
          <p:spPr>
            <a:xfrm>
              <a:off x="1871000" y="514825"/>
              <a:ext cx="81425" cy="184700"/>
            </a:xfrm>
            <a:custGeom>
              <a:avLst/>
              <a:gdLst/>
              <a:ahLst/>
              <a:cxnLst/>
              <a:rect l="l" t="t" r="r" b="b"/>
              <a:pathLst>
                <a:path w="3257" h="7388" extrusionOk="0">
                  <a:moveTo>
                    <a:pt x="1040" y="1"/>
                  </a:moveTo>
                  <a:cubicBezTo>
                    <a:pt x="267" y="1"/>
                    <a:pt x="1" y="1141"/>
                    <a:pt x="54" y="1941"/>
                  </a:cubicBezTo>
                  <a:cubicBezTo>
                    <a:pt x="88" y="3242"/>
                    <a:pt x="254" y="5644"/>
                    <a:pt x="1322" y="6611"/>
                  </a:cubicBezTo>
                  <a:cubicBezTo>
                    <a:pt x="1255" y="6711"/>
                    <a:pt x="1222" y="6811"/>
                    <a:pt x="1255" y="6912"/>
                  </a:cubicBezTo>
                  <a:cubicBezTo>
                    <a:pt x="1288" y="6945"/>
                    <a:pt x="1288" y="7045"/>
                    <a:pt x="1322" y="7078"/>
                  </a:cubicBezTo>
                  <a:cubicBezTo>
                    <a:pt x="1422" y="7245"/>
                    <a:pt x="1555" y="7312"/>
                    <a:pt x="1722" y="7379"/>
                  </a:cubicBezTo>
                  <a:cubicBezTo>
                    <a:pt x="1775" y="7385"/>
                    <a:pt x="1826" y="7388"/>
                    <a:pt x="1875" y="7388"/>
                  </a:cubicBezTo>
                  <a:cubicBezTo>
                    <a:pt x="3164" y="7388"/>
                    <a:pt x="3256" y="5340"/>
                    <a:pt x="3256" y="4376"/>
                  </a:cubicBezTo>
                  <a:cubicBezTo>
                    <a:pt x="3256" y="3009"/>
                    <a:pt x="2956" y="1041"/>
                    <a:pt x="1722" y="240"/>
                  </a:cubicBezTo>
                  <a:cubicBezTo>
                    <a:pt x="1461" y="73"/>
                    <a:pt x="1235" y="1"/>
                    <a:pt x="1040" y="1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10"/>
            <p:cNvSpPr/>
            <p:nvPr/>
          </p:nvSpPr>
          <p:spPr>
            <a:xfrm>
              <a:off x="1871000" y="514825"/>
              <a:ext cx="81425" cy="184700"/>
            </a:xfrm>
            <a:custGeom>
              <a:avLst/>
              <a:gdLst/>
              <a:ahLst/>
              <a:cxnLst/>
              <a:rect l="l" t="t" r="r" b="b"/>
              <a:pathLst>
                <a:path w="3257" h="7388" extrusionOk="0">
                  <a:moveTo>
                    <a:pt x="1040" y="1"/>
                  </a:moveTo>
                  <a:cubicBezTo>
                    <a:pt x="267" y="1"/>
                    <a:pt x="1" y="1141"/>
                    <a:pt x="54" y="1941"/>
                  </a:cubicBezTo>
                  <a:cubicBezTo>
                    <a:pt x="88" y="3242"/>
                    <a:pt x="254" y="5644"/>
                    <a:pt x="1322" y="6611"/>
                  </a:cubicBezTo>
                  <a:cubicBezTo>
                    <a:pt x="1255" y="6711"/>
                    <a:pt x="1222" y="6811"/>
                    <a:pt x="1255" y="6912"/>
                  </a:cubicBezTo>
                  <a:cubicBezTo>
                    <a:pt x="1288" y="6945"/>
                    <a:pt x="1288" y="7045"/>
                    <a:pt x="1322" y="7078"/>
                  </a:cubicBezTo>
                  <a:cubicBezTo>
                    <a:pt x="1422" y="7245"/>
                    <a:pt x="1555" y="7312"/>
                    <a:pt x="1722" y="7379"/>
                  </a:cubicBezTo>
                  <a:cubicBezTo>
                    <a:pt x="1775" y="7385"/>
                    <a:pt x="1826" y="7388"/>
                    <a:pt x="1875" y="7388"/>
                  </a:cubicBezTo>
                  <a:cubicBezTo>
                    <a:pt x="3164" y="7388"/>
                    <a:pt x="3256" y="5340"/>
                    <a:pt x="3256" y="4376"/>
                  </a:cubicBezTo>
                  <a:cubicBezTo>
                    <a:pt x="3256" y="3009"/>
                    <a:pt x="2956" y="1041"/>
                    <a:pt x="1722" y="240"/>
                  </a:cubicBezTo>
                  <a:cubicBezTo>
                    <a:pt x="1461" y="73"/>
                    <a:pt x="1235" y="1"/>
                    <a:pt x="1040" y="1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10"/>
            <p:cNvSpPr/>
            <p:nvPr/>
          </p:nvSpPr>
          <p:spPr>
            <a:xfrm>
              <a:off x="1928225" y="572500"/>
              <a:ext cx="150125" cy="142050"/>
            </a:xfrm>
            <a:custGeom>
              <a:avLst/>
              <a:gdLst/>
              <a:ahLst/>
              <a:cxnLst/>
              <a:rect l="l" t="t" r="r" b="b"/>
              <a:pathLst>
                <a:path w="6005" h="5682" extrusionOk="0">
                  <a:moveTo>
                    <a:pt x="5064" y="0"/>
                  </a:moveTo>
                  <a:cubicBezTo>
                    <a:pt x="4580" y="0"/>
                    <a:pt x="3998" y="292"/>
                    <a:pt x="3603" y="602"/>
                  </a:cubicBezTo>
                  <a:cubicBezTo>
                    <a:pt x="2535" y="1336"/>
                    <a:pt x="667" y="2903"/>
                    <a:pt x="500" y="4338"/>
                  </a:cubicBezTo>
                  <a:cubicBezTo>
                    <a:pt x="467" y="4329"/>
                    <a:pt x="436" y="4325"/>
                    <a:pt x="407" y="4325"/>
                  </a:cubicBezTo>
                  <a:cubicBezTo>
                    <a:pt x="319" y="4325"/>
                    <a:pt x="250" y="4363"/>
                    <a:pt x="200" y="4438"/>
                  </a:cubicBezTo>
                  <a:cubicBezTo>
                    <a:pt x="167" y="4471"/>
                    <a:pt x="134" y="4504"/>
                    <a:pt x="134" y="4605"/>
                  </a:cubicBezTo>
                  <a:cubicBezTo>
                    <a:pt x="0" y="4771"/>
                    <a:pt x="0" y="4905"/>
                    <a:pt x="134" y="5105"/>
                  </a:cubicBezTo>
                  <a:cubicBezTo>
                    <a:pt x="360" y="5525"/>
                    <a:pt x="701" y="5681"/>
                    <a:pt x="1088" y="5681"/>
                  </a:cubicBezTo>
                  <a:cubicBezTo>
                    <a:pt x="1898" y="5681"/>
                    <a:pt x="2905" y="4999"/>
                    <a:pt x="3469" y="4638"/>
                  </a:cubicBezTo>
                  <a:cubicBezTo>
                    <a:pt x="4503" y="3904"/>
                    <a:pt x="6004" y="2470"/>
                    <a:pt x="5938" y="1002"/>
                  </a:cubicBezTo>
                  <a:cubicBezTo>
                    <a:pt x="5889" y="258"/>
                    <a:pt x="5520" y="0"/>
                    <a:pt x="5064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10"/>
            <p:cNvSpPr/>
            <p:nvPr/>
          </p:nvSpPr>
          <p:spPr>
            <a:xfrm>
              <a:off x="1924050" y="704325"/>
              <a:ext cx="213500" cy="83900"/>
            </a:xfrm>
            <a:custGeom>
              <a:avLst/>
              <a:gdLst/>
              <a:ahLst/>
              <a:cxnLst/>
              <a:rect l="l" t="t" r="r" b="b"/>
              <a:pathLst>
                <a:path w="8540" h="3356" extrusionOk="0">
                  <a:moveTo>
                    <a:pt x="2958" y="1"/>
                  </a:moveTo>
                  <a:cubicBezTo>
                    <a:pt x="2405" y="1"/>
                    <a:pt x="1887" y="84"/>
                    <a:pt x="1468" y="299"/>
                  </a:cubicBezTo>
                  <a:cubicBezTo>
                    <a:pt x="1435" y="199"/>
                    <a:pt x="1335" y="132"/>
                    <a:pt x="1201" y="132"/>
                  </a:cubicBezTo>
                  <a:lnTo>
                    <a:pt x="1034" y="132"/>
                  </a:lnTo>
                  <a:cubicBezTo>
                    <a:pt x="834" y="132"/>
                    <a:pt x="701" y="199"/>
                    <a:pt x="634" y="366"/>
                  </a:cubicBezTo>
                  <a:cubicBezTo>
                    <a:pt x="0" y="1700"/>
                    <a:pt x="2002" y="2500"/>
                    <a:pt x="2936" y="2834"/>
                  </a:cubicBezTo>
                  <a:cubicBezTo>
                    <a:pt x="3632" y="3116"/>
                    <a:pt x="4571" y="3356"/>
                    <a:pt x="5468" y="3356"/>
                  </a:cubicBezTo>
                  <a:cubicBezTo>
                    <a:pt x="6162" y="3356"/>
                    <a:pt x="6830" y="3212"/>
                    <a:pt x="7339" y="2834"/>
                  </a:cubicBezTo>
                  <a:cubicBezTo>
                    <a:pt x="8540" y="1867"/>
                    <a:pt x="7272" y="999"/>
                    <a:pt x="6305" y="666"/>
                  </a:cubicBezTo>
                  <a:cubicBezTo>
                    <a:pt x="5445" y="372"/>
                    <a:pt x="4125" y="1"/>
                    <a:pt x="2958" y="1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10"/>
            <p:cNvSpPr/>
            <p:nvPr/>
          </p:nvSpPr>
          <p:spPr>
            <a:xfrm>
              <a:off x="1895700" y="730675"/>
              <a:ext cx="120825" cy="173150"/>
            </a:xfrm>
            <a:custGeom>
              <a:avLst/>
              <a:gdLst/>
              <a:ahLst/>
              <a:cxnLst/>
              <a:rect l="l" t="t" r="r" b="b"/>
              <a:pathLst>
                <a:path w="4833" h="6926" extrusionOk="0">
                  <a:moveTo>
                    <a:pt x="1593" y="0"/>
                  </a:moveTo>
                  <a:cubicBezTo>
                    <a:pt x="1554" y="0"/>
                    <a:pt x="1513" y="5"/>
                    <a:pt x="1468" y="12"/>
                  </a:cubicBezTo>
                  <a:cubicBezTo>
                    <a:pt x="0" y="279"/>
                    <a:pt x="567" y="2347"/>
                    <a:pt x="801" y="3314"/>
                  </a:cubicBezTo>
                  <a:cubicBezTo>
                    <a:pt x="1134" y="4582"/>
                    <a:pt x="1968" y="6417"/>
                    <a:pt x="3403" y="6850"/>
                  </a:cubicBezTo>
                  <a:cubicBezTo>
                    <a:pt x="3574" y="6902"/>
                    <a:pt x="3725" y="6926"/>
                    <a:pt x="3857" y="6926"/>
                  </a:cubicBezTo>
                  <a:cubicBezTo>
                    <a:pt x="4833" y="6926"/>
                    <a:pt x="4801" y="5634"/>
                    <a:pt x="4537" y="4782"/>
                  </a:cubicBezTo>
                  <a:cubicBezTo>
                    <a:pt x="4170" y="3515"/>
                    <a:pt x="3336" y="1280"/>
                    <a:pt x="2035" y="613"/>
                  </a:cubicBezTo>
                  <a:cubicBezTo>
                    <a:pt x="2102" y="512"/>
                    <a:pt x="2135" y="412"/>
                    <a:pt x="2035" y="312"/>
                  </a:cubicBezTo>
                  <a:lnTo>
                    <a:pt x="1935" y="179"/>
                  </a:lnTo>
                  <a:cubicBezTo>
                    <a:pt x="1831" y="50"/>
                    <a:pt x="1728" y="0"/>
                    <a:pt x="1593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10"/>
            <p:cNvSpPr/>
            <p:nvPr/>
          </p:nvSpPr>
          <p:spPr>
            <a:xfrm>
              <a:off x="1791450" y="725975"/>
              <a:ext cx="128450" cy="164425"/>
            </a:xfrm>
            <a:custGeom>
              <a:avLst/>
              <a:gdLst/>
              <a:ahLst/>
              <a:cxnLst/>
              <a:rect l="l" t="t" r="r" b="b"/>
              <a:pathLst>
                <a:path w="5138" h="6577" extrusionOk="0">
                  <a:moveTo>
                    <a:pt x="4213" y="0"/>
                  </a:moveTo>
                  <a:cubicBezTo>
                    <a:pt x="3324" y="0"/>
                    <a:pt x="2365" y="1102"/>
                    <a:pt x="1902" y="1668"/>
                  </a:cubicBezTo>
                  <a:cubicBezTo>
                    <a:pt x="1068" y="2669"/>
                    <a:pt x="1" y="4436"/>
                    <a:pt x="468" y="5804"/>
                  </a:cubicBezTo>
                  <a:cubicBezTo>
                    <a:pt x="659" y="6366"/>
                    <a:pt x="963" y="6576"/>
                    <a:pt x="1299" y="6576"/>
                  </a:cubicBezTo>
                  <a:cubicBezTo>
                    <a:pt x="1841" y="6576"/>
                    <a:pt x="2465" y="6031"/>
                    <a:pt x="2836" y="5537"/>
                  </a:cubicBezTo>
                  <a:cubicBezTo>
                    <a:pt x="3636" y="4503"/>
                    <a:pt x="5004" y="2535"/>
                    <a:pt x="4804" y="1134"/>
                  </a:cubicBezTo>
                  <a:cubicBezTo>
                    <a:pt x="4937" y="1134"/>
                    <a:pt x="5004" y="1034"/>
                    <a:pt x="5071" y="967"/>
                  </a:cubicBezTo>
                  <a:cubicBezTo>
                    <a:pt x="5071" y="934"/>
                    <a:pt x="5104" y="834"/>
                    <a:pt x="5104" y="801"/>
                  </a:cubicBezTo>
                  <a:cubicBezTo>
                    <a:pt x="5138" y="634"/>
                    <a:pt x="5138" y="467"/>
                    <a:pt x="4971" y="334"/>
                  </a:cubicBezTo>
                  <a:cubicBezTo>
                    <a:pt x="4734" y="97"/>
                    <a:pt x="4477" y="0"/>
                    <a:pt x="4213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10"/>
            <p:cNvSpPr/>
            <p:nvPr/>
          </p:nvSpPr>
          <p:spPr>
            <a:xfrm>
              <a:off x="1703050" y="678225"/>
              <a:ext cx="207675" cy="76650"/>
            </a:xfrm>
            <a:custGeom>
              <a:avLst/>
              <a:gdLst/>
              <a:ahLst/>
              <a:cxnLst/>
              <a:rect l="l" t="t" r="r" b="b"/>
              <a:pathLst>
                <a:path w="8307" h="3066" extrusionOk="0">
                  <a:moveTo>
                    <a:pt x="4330" y="0"/>
                  </a:moveTo>
                  <a:cubicBezTo>
                    <a:pt x="3092" y="0"/>
                    <a:pt x="1634" y="275"/>
                    <a:pt x="935" y="1243"/>
                  </a:cubicBezTo>
                  <a:cubicBezTo>
                    <a:pt x="1" y="2510"/>
                    <a:pt x="1502" y="3011"/>
                    <a:pt x="2502" y="3044"/>
                  </a:cubicBezTo>
                  <a:cubicBezTo>
                    <a:pt x="2743" y="3056"/>
                    <a:pt x="3021" y="3065"/>
                    <a:pt x="3322" y="3065"/>
                  </a:cubicBezTo>
                  <a:cubicBezTo>
                    <a:pt x="4645" y="3065"/>
                    <a:pt x="6396" y="2892"/>
                    <a:pt x="7239" y="2077"/>
                  </a:cubicBezTo>
                  <a:cubicBezTo>
                    <a:pt x="7339" y="2177"/>
                    <a:pt x="7439" y="2210"/>
                    <a:pt x="7539" y="2210"/>
                  </a:cubicBezTo>
                  <a:cubicBezTo>
                    <a:pt x="7573" y="2210"/>
                    <a:pt x="7673" y="2177"/>
                    <a:pt x="7706" y="2177"/>
                  </a:cubicBezTo>
                  <a:cubicBezTo>
                    <a:pt x="7873" y="2110"/>
                    <a:pt x="8006" y="2010"/>
                    <a:pt x="8040" y="1777"/>
                  </a:cubicBezTo>
                  <a:cubicBezTo>
                    <a:pt x="8307" y="342"/>
                    <a:pt x="6172" y="109"/>
                    <a:pt x="5171" y="42"/>
                  </a:cubicBezTo>
                  <a:cubicBezTo>
                    <a:pt x="4913" y="16"/>
                    <a:pt x="4628" y="0"/>
                    <a:pt x="4330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10"/>
            <p:cNvSpPr/>
            <p:nvPr/>
          </p:nvSpPr>
          <p:spPr>
            <a:xfrm>
              <a:off x="1744750" y="576000"/>
              <a:ext cx="186825" cy="135100"/>
            </a:xfrm>
            <a:custGeom>
              <a:avLst/>
              <a:gdLst/>
              <a:ahLst/>
              <a:cxnLst/>
              <a:rect l="l" t="t" r="r" b="b"/>
              <a:pathLst>
                <a:path w="7473" h="5404" extrusionOk="0">
                  <a:moveTo>
                    <a:pt x="1856" y="0"/>
                  </a:moveTo>
                  <a:cubicBezTo>
                    <a:pt x="1737" y="0"/>
                    <a:pt x="1619" y="9"/>
                    <a:pt x="1502" y="28"/>
                  </a:cubicBezTo>
                  <a:cubicBezTo>
                    <a:pt x="1" y="328"/>
                    <a:pt x="701" y="1696"/>
                    <a:pt x="1402" y="2430"/>
                  </a:cubicBezTo>
                  <a:cubicBezTo>
                    <a:pt x="2326" y="3321"/>
                    <a:pt x="4036" y="4965"/>
                    <a:pt x="5494" y="4965"/>
                  </a:cubicBezTo>
                  <a:cubicBezTo>
                    <a:pt x="5509" y="4965"/>
                    <a:pt x="5523" y="4965"/>
                    <a:pt x="5538" y="4965"/>
                  </a:cubicBezTo>
                  <a:cubicBezTo>
                    <a:pt x="5538" y="5098"/>
                    <a:pt x="5571" y="5198"/>
                    <a:pt x="5671" y="5265"/>
                  </a:cubicBezTo>
                  <a:cubicBezTo>
                    <a:pt x="5705" y="5298"/>
                    <a:pt x="5805" y="5298"/>
                    <a:pt x="5838" y="5332"/>
                  </a:cubicBezTo>
                  <a:cubicBezTo>
                    <a:pt x="5915" y="5378"/>
                    <a:pt x="5993" y="5403"/>
                    <a:pt x="6067" y="5403"/>
                  </a:cubicBezTo>
                  <a:cubicBezTo>
                    <a:pt x="6152" y="5403"/>
                    <a:pt x="6234" y="5370"/>
                    <a:pt x="6305" y="5298"/>
                  </a:cubicBezTo>
                  <a:cubicBezTo>
                    <a:pt x="7473" y="4431"/>
                    <a:pt x="6038" y="2797"/>
                    <a:pt x="5371" y="2029"/>
                  </a:cubicBezTo>
                  <a:cubicBezTo>
                    <a:pt x="4604" y="1170"/>
                    <a:pt x="3216" y="0"/>
                    <a:pt x="1856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10"/>
            <p:cNvSpPr/>
            <p:nvPr/>
          </p:nvSpPr>
          <p:spPr>
            <a:xfrm>
              <a:off x="1879025" y="674250"/>
              <a:ext cx="83400" cy="81475"/>
            </a:xfrm>
            <a:custGeom>
              <a:avLst/>
              <a:gdLst/>
              <a:ahLst/>
              <a:cxnLst/>
              <a:rect l="l" t="t" r="r" b="b"/>
              <a:pathLst>
                <a:path w="3336" h="3259" extrusionOk="0">
                  <a:moveTo>
                    <a:pt x="1635" y="1"/>
                  </a:moveTo>
                  <a:cubicBezTo>
                    <a:pt x="1434" y="1"/>
                    <a:pt x="1168" y="34"/>
                    <a:pt x="1001" y="101"/>
                  </a:cubicBezTo>
                  <a:cubicBezTo>
                    <a:pt x="901" y="168"/>
                    <a:pt x="767" y="234"/>
                    <a:pt x="634" y="334"/>
                  </a:cubicBezTo>
                  <a:cubicBezTo>
                    <a:pt x="500" y="401"/>
                    <a:pt x="434" y="501"/>
                    <a:pt x="334" y="601"/>
                  </a:cubicBezTo>
                  <a:cubicBezTo>
                    <a:pt x="167" y="768"/>
                    <a:pt x="100" y="935"/>
                    <a:pt x="67" y="1168"/>
                  </a:cubicBezTo>
                  <a:cubicBezTo>
                    <a:pt x="67" y="1335"/>
                    <a:pt x="0" y="1435"/>
                    <a:pt x="0" y="1602"/>
                  </a:cubicBezTo>
                  <a:cubicBezTo>
                    <a:pt x="0" y="1769"/>
                    <a:pt x="67" y="1902"/>
                    <a:pt x="67" y="2069"/>
                  </a:cubicBezTo>
                  <a:cubicBezTo>
                    <a:pt x="100" y="2202"/>
                    <a:pt x="167" y="2336"/>
                    <a:pt x="234" y="2436"/>
                  </a:cubicBezTo>
                  <a:cubicBezTo>
                    <a:pt x="300" y="2669"/>
                    <a:pt x="467" y="2769"/>
                    <a:pt x="634" y="2903"/>
                  </a:cubicBezTo>
                  <a:cubicBezTo>
                    <a:pt x="734" y="3003"/>
                    <a:pt x="834" y="3070"/>
                    <a:pt x="967" y="3103"/>
                  </a:cubicBezTo>
                  <a:cubicBezTo>
                    <a:pt x="967" y="3103"/>
                    <a:pt x="1001" y="3103"/>
                    <a:pt x="1001" y="3170"/>
                  </a:cubicBezTo>
                  <a:lnTo>
                    <a:pt x="1034" y="3170"/>
                  </a:lnTo>
                  <a:cubicBezTo>
                    <a:pt x="1168" y="3203"/>
                    <a:pt x="1301" y="3236"/>
                    <a:pt x="1434" y="3236"/>
                  </a:cubicBezTo>
                  <a:cubicBezTo>
                    <a:pt x="1517" y="3250"/>
                    <a:pt x="1600" y="3258"/>
                    <a:pt x="1685" y="3258"/>
                  </a:cubicBezTo>
                  <a:cubicBezTo>
                    <a:pt x="1806" y="3258"/>
                    <a:pt x="1931" y="3242"/>
                    <a:pt x="2068" y="3203"/>
                  </a:cubicBezTo>
                  <a:cubicBezTo>
                    <a:pt x="2168" y="3170"/>
                    <a:pt x="2302" y="3070"/>
                    <a:pt x="2435" y="3036"/>
                  </a:cubicBezTo>
                  <a:cubicBezTo>
                    <a:pt x="2669" y="2903"/>
                    <a:pt x="2835" y="2703"/>
                    <a:pt x="3002" y="2436"/>
                  </a:cubicBezTo>
                  <a:lnTo>
                    <a:pt x="3069" y="2403"/>
                  </a:lnTo>
                  <a:cubicBezTo>
                    <a:pt x="3102" y="2269"/>
                    <a:pt x="3169" y="2169"/>
                    <a:pt x="3236" y="2036"/>
                  </a:cubicBezTo>
                  <a:cubicBezTo>
                    <a:pt x="3302" y="1869"/>
                    <a:pt x="3336" y="1602"/>
                    <a:pt x="3269" y="1402"/>
                  </a:cubicBezTo>
                  <a:cubicBezTo>
                    <a:pt x="3269" y="1235"/>
                    <a:pt x="3236" y="1102"/>
                    <a:pt x="3136" y="1002"/>
                  </a:cubicBezTo>
                  <a:cubicBezTo>
                    <a:pt x="3102" y="868"/>
                    <a:pt x="3002" y="735"/>
                    <a:pt x="2935" y="601"/>
                  </a:cubicBezTo>
                  <a:cubicBezTo>
                    <a:pt x="2802" y="434"/>
                    <a:pt x="2635" y="268"/>
                    <a:pt x="2468" y="201"/>
                  </a:cubicBezTo>
                  <a:cubicBezTo>
                    <a:pt x="2335" y="168"/>
                    <a:pt x="2235" y="68"/>
                    <a:pt x="2102" y="34"/>
                  </a:cubicBezTo>
                  <a:cubicBezTo>
                    <a:pt x="1935" y="34"/>
                    <a:pt x="1801" y="1"/>
                    <a:pt x="1635" y="1"/>
                  </a:cubicBezTo>
                  <a:close/>
                </a:path>
              </a:pathLst>
            </a:custGeom>
            <a:solidFill>
              <a:srgbClr val="FAA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10"/>
            <p:cNvSpPr/>
            <p:nvPr/>
          </p:nvSpPr>
          <p:spPr>
            <a:xfrm>
              <a:off x="2562000" y="2613600"/>
              <a:ext cx="342775" cy="483250"/>
            </a:xfrm>
            <a:custGeom>
              <a:avLst/>
              <a:gdLst/>
              <a:ahLst/>
              <a:cxnLst/>
              <a:rect l="l" t="t" r="r" b="b"/>
              <a:pathLst>
                <a:path w="13711" h="19330" extrusionOk="0">
                  <a:moveTo>
                    <a:pt x="2230" y="1"/>
                  </a:moveTo>
                  <a:cubicBezTo>
                    <a:pt x="1447" y="1"/>
                    <a:pt x="634" y="686"/>
                    <a:pt x="367" y="1583"/>
                  </a:cubicBezTo>
                  <a:cubicBezTo>
                    <a:pt x="1" y="2851"/>
                    <a:pt x="334" y="4319"/>
                    <a:pt x="834" y="5553"/>
                  </a:cubicBezTo>
                  <a:cubicBezTo>
                    <a:pt x="3236" y="11891"/>
                    <a:pt x="8573" y="15927"/>
                    <a:pt x="13710" y="19330"/>
                  </a:cubicBezTo>
                  <a:cubicBezTo>
                    <a:pt x="13377" y="17995"/>
                    <a:pt x="13010" y="16694"/>
                    <a:pt x="12676" y="15393"/>
                  </a:cubicBezTo>
                  <a:cubicBezTo>
                    <a:pt x="11909" y="12591"/>
                    <a:pt x="11175" y="9823"/>
                    <a:pt x="9974" y="7221"/>
                  </a:cubicBezTo>
                  <a:cubicBezTo>
                    <a:pt x="8773" y="4652"/>
                    <a:pt x="7106" y="2251"/>
                    <a:pt x="4871" y="916"/>
                  </a:cubicBezTo>
                  <a:cubicBezTo>
                    <a:pt x="4230" y="550"/>
                    <a:pt x="3538" y="264"/>
                    <a:pt x="2863" y="169"/>
                  </a:cubicBezTo>
                  <a:lnTo>
                    <a:pt x="2863" y="169"/>
                  </a:lnTo>
                  <a:cubicBezTo>
                    <a:pt x="2663" y="53"/>
                    <a:pt x="2448" y="1"/>
                    <a:pt x="2230" y="1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10"/>
            <p:cNvSpPr/>
            <p:nvPr/>
          </p:nvSpPr>
          <p:spPr>
            <a:xfrm>
              <a:off x="2548650" y="2599675"/>
              <a:ext cx="371725" cy="510250"/>
            </a:xfrm>
            <a:custGeom>
              <a:avLst/>
              <a:gdLst/>
              <a:ahLst/>
              <a:cxnLst/>
              <a:rect l="l" t="t" r="r" b="b"/>
              <a:pathLst>
                <a:path w="14869" h="20410" extrusionOk="0">
                  <a:moveTo>
                    <a:pt x="3112" y="1287"/>
                  </a:moveTo>
                  <a:cubicBezTo>
                    <a:pt x="3144" y="1287"/>
                    <a:pt x="3176" y="1287"/>
                    <a:pt x="3207" y="1288"/>
                  </a:cubicBezTo>
                  <a:lnTo>
                    <a:pt x="3207" y="1288"/>
                  </a:lnTo>
                  <a:cubicBezTo>
                    <a:pt x="3302" y="1329"/>
                    <a:pt x="3400" y="1379"/>
                    <a:pt x="3503" y="1440"/>
                  </a:cubicBezTo>
                  <a:cubicBezTo>
                    <a:pt x="3582" y="1491"/>
                    <a:pt x="3657" y="1514"/>
                    <a:pt x="3725" y="1514"/>
                  </a:cubicBezTo>
                  <a:cubicBezTo>
                    <a:pt x="3820" y="1514"/>
                    <a:pt x="3903" y="1470"/>
                    <a:pt x="3968" y="1398"/>
                  </a:cubicBezTo>
                  <a:lnTo>
                    <a:pt x="3968" y="1398"/>
                  </a:lnTo>
                  <a:cubicBezTo>
                    <a:pt x="6636" y="2079"/>
                    <a:pt x="9022" y="5763"/>
                    <a:pt x="10208" y="8378"/>
                  </a:cubicBezTo>
                  <a:cubicBezTo>
                    <a:pt x="11657" y="11632"/>
                    <a:pt x="12503" y="15173"/>
                    <a:pt x="13397" y="18631"/>
                  </a:cubicBezTo>
                  <a:lnTo>
                    <a:pt x="13397" y="18631"/>
                  </a:lnTo>
                  <a:cubicBezTo>
                    <a:pt x="10840" y="16876"/>
                    <a:pt x="8324" y="14975"/>
                    <a:pt x="6139" y="12615"/>
                  </a:cubicBezTo>
                  <a:cubicBezTo>
                    <a:pt x="4838" y="11214"/>
                    <a:pt x="3637" y="9613"/>
                    <a:pt x="2703" y="7811"/>
                  </a:cubicBezTo>
                  <a:cubicBezTo>
                    <a:pt x="2302" y="7044"/>
                    <a:pt x="1902" y="6210"/>
                    <a:pt x="1669" y="5309"/>
                  </a:cubicBezTo>
                  <a:cubicBezTo>
                    <a:pt x="1335" y="4286"/>
                    <a:pt x="1254" y="2315"/>
                    <a:pt x="1908" y="1509"/>
                  </a:cubicBezTo>
                  <a:lnTo>
                    <a:pt x="1908" y="1509"/>
                  </a:lnTo>
                  <a:cubicBezTo>
                    <a:pt x="1950" y="1503"/>
                    <a:pt x="1992" y="1492"/>
                    <a:pt x="2036" y="1473"/>
                  </a:cubicBezTo>
                  <a:cubicBezTo>
                    <a:pt x="2396" y="1346"/>
                    <a:pt x="2756" y="1287"/>
                    <a:pt x="3112" y="1287"/>
                  </a:cubicBezTo>
                  <a:close/>
                  <a:moveTo>
                    <a:pt x="2771" y="0"/>
                  </a:moveTo>
                  <a:cubicBezTo>
                    <a:pt x="2442" y="0"/>
                    <a:pt x="2124" y="87"/>
                    <a:pt x="1832" y="244"/>
                  </a:cubicBezTo>
                  <a:lnTo>
                    <a:pt x="1832" y="244"/>
                  </a:lnTo>
                  <a:cubicBezTo>
                    <a:pt x="1767" y="263"/>
                    <a:pt x="1701" y="283"/>
                    <a:pt x="1635" y="306"/>
                  </a:cubicBezTo>
                  <a:cubicBezTo>
                    <a:pt x="1494" y="370"/>
                    <a:pt x="1402" y="471"/>
                    <a:pt x="1351" y="588"/>
                  </a:cubicBezTo>
                  <a:lnTo>
                    <a:pt x="1351" y="588"/>
                  </a:lnTo>
                  <a:cubicBezTo>
                    <a:pt x="867" y="1031"/>
                    <a:pt x="507" y="1694"/>
                    <a:pt x="368" y="2474"/>
                  </a:cubicBezTo>
                  <a:cubicBezTo>
                    <a:pt x="1" y="4742"/>
                    <a:pt x="1235" y="7311"/>
                    <a:pt x="2302" y="9146"/>
                  </a:cubicBezTo>
                  <a:cubicBezTo>
                    <a:pt x="5171" y="14216"/>
                    <a:pt x="9674" y="17451"/>
                    <a:pt x="14011" y="20320"/>
                  </a:cubicBezTo>
                  <a:cubicBezTo>
                    <a:pt x="14097" y="20381"/>
                    <a:pt x="14200" y="20410"/>
                    <a:pt x="14301" y="20410"/>
                  </a:cubicBezTo>
                  <a:cubicBezTo>
                    <a:pt x="14589" y="20410"/>
                    <a:pt x="14868" y="20173"/>
                    <a:pt x="14745" y="19753"/>
                  </a:cubicBezTo>
                  <a:cubicBezTo>
                    <a:pt x="13477" y="14950"/>
                    <a:pt x="12410" y="9713"/>
                    <a:pt x="9908" y="5476"/>
                  </a:cubicBezTo>
                  <a:cubicBezTo>
                    <a:pt x="8387" y="2978"/>
                    <a:pt x="5982" y="391"/>
                    <a:pt x="3413" y="110"/>
                  </a:cubicBezTo>
                  <a:lnTo>
                    <a:pt x="3413" y="110"/>
                  </a:lnTo>
                  <a:cubicBezTo>
                    <a:pt x="3197" y="35"/>
                    <a:pt x="2982" y="0"/>
                    <a:pt x="2771" y="0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10"/>
            <p:cNvSpPr/>
            <p:nvPr/>
          </p:nvSpPr>
          <p:spPr>
            <a:xfrm>
              <a:off x="2579525" y="2620650"/>
              <a:ext cx="273075" cy="394750"/>
            </a:xfrm>
            <a:custGeom>
              <a:avLst/>
              <a:gdLst/>
              <a:ahLst/>
              <a:cxnLst/>
              <a:rect l="l" t="t" r="r" b="b"/>
              <a:pathLst>
                <a:path w="10923" h="15790" extrusionOk="0">
                  <a:moveTo>
                    <a:pt x="267" y="1"/>
                  </a:moveTo>
                  <a:cubicBezTo>
                    <a:pt x="133" y="1"/>
                    <a:pt x="0" y="101"/>
                    <a:pt x="0" y="267"/>
                  </a:cubicBezTo>
                  <a:lnTo>
                    <a:pt x="0" y="401"/>
                  </a:lnTo>
                  <a:cubicBezTo>
                    <a:pt x="0" y="534"/>
                    <a:pt x="33" y="601"/>
                    <a:pt x="133" y="668"/>
                  </a:cubicBezTo>
                  <a:cubicBezTo>
                    <a:pt x="167" y="734"/>
                    <a:pt x="200" y="734"/>
                    <a:pt x="200" y="768"/>
                  </a:cubicBezTo>
                  <a:cubicBezTo>
                    <a:pt x="255" y="795"/>
                    <a:pt x="315" y="811"/>
                    <a:pt x="372" y="814"/>
                  </a:cubicBezTo>
                  <a:lnTo>
                    <a:pt x="372" y="814"/>
                  </a:lnTo>
                  <a:cubicBezTo>
                    <a:pt x="1282" y="2444"/>
                    <a:pt x="4834" y="7337"/>
                    <a:pt x="5204" y="7906"/>
                  </a:cubicBezTo>
                  <a:cubicBezTo>
                    <a:pt x="6938" y="10475"/>
                    <a:pt x="8673" y="13110"/>
                    <a:pt x="10374" y="15678"/>
                  </a:cubicBezTo>
                  <a:cubicBezTo>
                    <a:pt x="10435" y="15757"/>
                    <a:pt x="10505" y="15790"/>
                    <a:pt x="10571" y="15790"/>
                  </a:cubicBezTo>
                  <a:cubicBezTo>
                    <a:pt x="10760" y="15790"/>
                    <a:pt x="10922" y="15525"/>
                    <a:pt x="10774" y="15278"/>
                  </a:cubicBezTo>
                  <a:cubicBezTo>
                    <a:pt x="8773" y="12243"/>
                    <a:pt x="6738" y="9241"/>
                    <a:pt x="4737" y="6172"/>
                  </a:cubicBezTo>
                  <a:cubicBezTo>
                    <a:pt x="3703" y="4704"/>
                    <a:pt x="2702" y="3136"/>
                    <a:pt x="1668" y="1635"/>
                  </a:cubicBezTo>
                  <a:cubicBezTo>
                    <a:pt x="1301" y="1068"/>
                    <a:pt x="934" y="101"/>
                    <a:pt x="267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10"/>
            <p:cNvSpPr/>
            <p:nvPr/>
          </p:nvSpPr>
          <p:spPr>
            <a:xfrm>
              <a:off x="2632900" y="2683900"/>
              <a:ext cx="99900" cy="44625"/>
            </a:xfrm>
            <a:custGeom>
              <a:avLst/>
              <a:gdLst/>
              <a:ahLst/>
              <a:cxnLst/>
              <a:rect l="l" t="t" r="r" b="b"/>
              <a:pathLst>
                <a:path w="3996" h="1785" extrusionOk="0">
                  <a:moveTo>
                    <a:pt x="284" y="1"/>
                  </a:moveTo>
                  <a:cubicBezTo>
                    <a:pt x="1" y="1"/>
                    <a:pt x="16" y="541"/>
                    <a:pt x="300" y="573"/>
                  </a:cubicBezTo>
                  <a:cubicBezTo>
                    <a:pt x="1468" y="706"/>
                    <a:pt x="2535" y="1106"/>
                    <a:pt x="3602" y="1740"/>
                  </a:cubicBezTo>
                  <a:cubicBezTo>
                    <a:pt x="3643" y="1771"/>
                    <a:pt x="3682" y="1784"/>
                    <a:pt x="3717" y="1784"/>
                  </a:cubicBezTo>
                  <a:cubicBezTo>
                    <a:pt x="3910" y="1784"/>
                    <a:pt x="3995" y="1376"/>
                    <a:pt x="3769" y="1207"/>
                  </a:cubicBezTo>
                  <a:cubicBezTo>
                    <a:pt x="2668" y="539"/>
                    <a:pt x="1534" y="172"/>
                    <a:pt x="333" y="6"/>
                  </a:cubicBezTo>
                  <a:cubicBezTo>
                    <a:pt x="316" y="2"/>
                    <a:pt x="299" y="1"/>
                    <a:pt x="284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10"/>
            <p:cNvSpPr/>
            <p:nvPr/>
          </p:nvSpPr>
          <p:spPr>
            <a:xfrm>
              <a:off x="2617050" y="2685000"/>
              <a:ext cx="30775" cy="116350"/>
            </a:xfrm>
            <a:custGeom>
              <a:avLst/>
              <a:gdLst/>
              <a:ahLst/>
              <a:cxnLst/>
              <a:rect l="l" t="t" r="r" b="b"/>
              <a:pathLst>
                <a:path w="1231" h="4654" extrusionOk="0">
                  <a:moveTo>
                    <a:pt x="894" y="1"/>
                  </a:moveTo>
                  <a:cubicBezTo>
                    <a:pt x="797" y="1"/>
                    <a:pt x="705" y="59"/>
                    <a:pt x="667" y="195"/>
                  </a:cubicBezTo>
                  <a:cubicBezTo>
                    <a:pt x="434" y="1563"/>
                    <a:pt x="0" y="2964"/>
                    <a:pt x="234" y="4398"/>
                  </a:cubicBezTo>
                  <a:cubicBezTo>
                    <a:pt x="248" y="4574"/>
                    <a:pt x="353" y="4653"/>
                    <a:pt x="462" y="4653"/>
                  </a:cubicBezTo>
                  <a:cubicBezTo>
                    <a:pt x="603" y="4653"/>
                    <a:pt x="753" y="4523"/>
                    <a:pt x="734" y="4298"/>
                  </a:cubicBezTo>
                  <a:cubicBezTo>
                    <a:pt x="534" y="2964"/>
                    <a:pt x="934" y="1663"/>
                    <a:pt x="1168" y="395"/>
                  </a:cubicBezTo>
                  <a:cubicBezTo>
                    <a:pt x="1230" y="165"/>
                    <a:pt x="1057" y="1"/>
                    <a:pt x="894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10"/>
            <p:cNvSpPr/>
            <p:nvPr/>
          </p:nvSpPr>
          <p:spPr>
            <a:xfrm>
              <a:off x="2702925" y="2801625"/>
              <a:ext cx="98350" cy="27225"/>
            </a:xfrm>
            <a:custGeom>
              <a:avLst/>
              <a:gdLst/>
              <a:ahLst/>
              <a:cxnLst/>
              <a:rect l="l" t="t" r="r" b="b"/>
              <a:pathLst>
                <a:path w="3934" h="1089" extrusionOk="0">
                  <a:moveTo>
                    <a:pt x="334" y="0"/>
                  </a:moveTo>
                  <a:cubicBezTo>
                    <a:pt x="1" y="0"/>
                    <a:pt x="134" y="567"/>
                    <a:pt x="468" y="567"/>
                  </a:cubicBezTo>
                  <a:cubicBezTo>
                    <a:pt x="1502" y="567"/>
                    <a:pt x="2503" y="734"/>
                    <a:pt x="3503" y="1068"/>
                  </a:cubicBezTo>
                  <a:cubicBezTo>
                    <a:pt x="3533" y="1082"/>
                    <a:pt x="3561" y="1089"/>
                    <a:pt x="3588" y="1089"/>
                  </a:cubicBezTo>
                  <a:cubicBezTo>
                    <a:pt x="3808" y="1089"/>
                    <a:pt x="3934" y="653"/>
                    <a:pt x="3637" y="534"/>
                  </a:cubicBezTo>
                  <a:cubicBezTo>
                    <a:pt x="2536" y="167"/>
                    <a:pt x="1402" y="0"/>
                    <a:pt x="334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10"/>
            <p:cNvSpPr/>
            <p:nvPr/>
          </p:nvSpPr>
          <p:spPr>
            <a:xfrm>
              <a:off x="2702100" y="2805925"/>
              <a:ext cx="20775" cy="102850"/>
            </a:xfrm>
            <a:custGeom>
              <a:avLst/>
              <a:gdLst/>
              <a:ahLst/>
              <a:cxnLst/>
              <a:rect l="l" t="t" r="r" b="b"/>
              <a:pathLst>
                <a:path w="831" h="4114" extrusionOk="0">
                  <a:moveTo>
                    <a:pt x="494" y="0"/>
                  </a:moveTo>
                  <a:cubicBezTo>
                    <a:pt x="397" y="0"/>
                    <a:pt x="305" y="58"/>
                    <a:pt x="267" y="195"/>
                  </a:cubicBezTo>
                  <a:cubicBezTo>
                    <a:pt x="34" y="1396"/>
                    <a:pt x="1" y="2663"/>
                    <a:pt x="201" y="3898"/>
                  </a:cubicBezTo>
                  <a:cubicBezTo>
                    <a:pt x="260" y="4045"/>
                    <a:pt x="390" y="4114"/>
                    <a:pt x="508" y="4114"/>
                  </a:cubicBezTo>
                  <a:cubicBezTo>
                    <a:pt x="659" y="4114"/>
                    <a:pt x="790" y="4003"/>
                    <a:pt x="734" y="3798"/>
                  </a:cubicBezTo>
                  <a:cubicBezTo>
                    <a:pt x="534" y="2630"/>
                    <a:pt x="568" y="1496"/>
                    <a:pt x="768" y="395"/>
                  </a:cubicBezTo>
                  <a:cubicBezTo>
                    <a:pt x="831" y="165"/>
                    <a:pt x="657" y="0"/>
                    <a:pt x="494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10"/>
            <p:cNvSpPr/>
            <p:nvPr/>
          </p:nvSpPr>
          <p:spPr>
            <a:xfrm>
              <a:off x="2778000" y="2915875"/>
              <a:ext cx="67550" cy="17650"/>
            </a:xfrm>
            <a:custGeom>
              <a:avLst/>
              <a:gdLst/>
              <a:ahLst/>
              <a:cxnLst/>
              <a:rect l="l" t="t" r="r" b="b"/>
              <a:pathLst>
                <a:path w="2702" h="706" extrusionOk="0">
                  <a:moveTo>
                    <a:pt x="367" y="0"/>
                  </a:moveTo>
                  <a:cubicBezTo>
                    <a:pt x="33" y="0"/>
                    <a:pt x="0" y="600"/>
                    <a:pt x="334" y="600"/>
                  </a:cubicBezTo>
                  <a:cubicBezTo>
                    <a:pt x="1001" y="634"/>
                    <a:pt x="1701" y="667"/>
                    <a:pt x="2368" y="701"/>
                  </a:cubicBezTo>
                  <a:cubicBezTo>
                    <a:pt x="2385" y="704"/>
                    <a:pt x="2401" y="705"/>
                    <a:pt x="2416" y="705"/>
                  </a:cubicBezTo>
                  <a:cubicBezTo>
                    <a:pt x="2701" y="705"/>
                    <a:pt x="2687" y="133"/>
                    <a:pt x="2402" y="133"/>
                  </a:cubicBezTo>
                  <a:cubicBezTo>
                    <a:pt x="1735" y="100"/>
                    <a:pt x="1034" y="67"/>
                    <a:pt x="367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10"/>
            <p:cNvSpPr/>
            <p:nvPr/>
          </p:nvSpPr>
          <p:spPr>
            <a:xfrm>
              <a:off x="2778450" y="2920600"/>
              <a:ext cx="16250" cy="59775"/>
            </a:xfrm>
            <a:custGeom>
              <a:avLst/>
              <a:gdLst/>
              <a:ahLst/>
              <a:cxnLst/>
              <a:rect l="l" t="t" r="r" b="b"/>
              <a:pathLst>
                <a:path w="650" h="2391" extrusionOk="0">
                  <a:moveTo>
                    <a:pt x="207" y="1"/>
                  </a:moveTo>
                  <a:cubicBezTo>
                    <a:pt x="95" y="1"/>
                    <a:pt x="0" y="78"/>
                    <a:pt x="15" y="245"/>
                  </a:cubicBezTo>
                  <a:cubicBezTo>
                    <a:pt x="49" y="878"/>
                    <a:pt x="115" y="1446"/>
                    <a:pt x="149" y="2079"/>
                  </a:cubicBezTo>
                  <a:cubicBezTo>
                    <a:pt x="149" y="2279"/>
                    <a:pt x="297" y="2390"/>
                    <a:pt x="433" y="2390"/>
                  </a:cubicBezTo>
                  <a:cubicBezTo>
                    <a:pt x="546" y="2390"/>
                    <a:pt x="649" y="2313"/>
                    <a:pt x="649" y="2146"/>
                  </a:cubicBezTo>
                  <a:cubicBezTo>
                    <a:pt x="616" y="1546"/>
                    <a:pt x="549" y="945"/>
                    <a:pt x="516" y="311"/>
                  </a:cubicBezTo>
                  <a:cubicBezTo>
                    <a:pt x="498" y="111"/>
                    <a:pt x="341" y="1"/>
                    <a:pt x="207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10"/>
            <p:cNvSpPr/>
            <p:nvPr/>
          </p:nvSpPr>
          <p:spPr>
            <a:xfrm>
              <a:off x="2728775" y="1947675"/>
              <a:ext cx="247725" cy="541475"/>
            </a:xfrm>
            <a:custGeom>
              <a:avLst/>
              <a:gdLst/>
              <a:ahLst/>
              <a:cxnLst/>
              <a:rect l="l" t="t" r="r" b="b"/>
              <a:pathLst>
                <a:path w="9909" h="21659" extrusionOk="0">
                  <a:moveTo>
                    <a:pt x="9208" y="0"/>
                  </a:moveTo>
                  <a:cubicBezTo>
                    <a:pt x="8374" y="1101"/>
                    <a:pt x="7606" y="2169"/>
                    <a:pt x="6806" y="3269"/>
                  </a:cubicBezTo>
                  <a:cubicBezTo>
                    <a:pt x="5071" y="5604"/>
                    <a:pt x="3337" y="7939"/>
                    <a:pt x="2069" y="10474"/>
                  </a:cubicBezTo>
                  <a:cubicBezTo>
                    <a:pt x="802" y="13010"/>
                    <a:pt x="1" y="15845"/>
                    <a:pt x="335" y="18380"/>
                  </a:cubicBezTo>
                  <a:cubicBezTo>
                    <a:pt x="420" y="19237"/>
                    <a:pt x="671" y="20080"/>
                    <a:pt x="1140" y="20715"/>
                  </a:cubicBezTo>
                  <a:lnTo>
                    <a:pt x="1140" y="20715"/>
                  </a:lnTo>
                  <a:cubicBezTo>
                    <a:pt x="1395" y="21312"/>
                    <a:pt x="2080" y="21659"/>
                    <a:pt x="2815" y="21659"/>
                  </a:cubicBezTo>
                  <a:cubicBezTo>
                    <a:pt x="3111" y="21659"/>
                    <a:pt x="3416" y="21602"/>
                    <a:pt x="3704" y="21482"/>
                  </a:cubicBezTo>
                  <a:cubicBezTo>
                    <a:pt x="4904" y="20982"/>
                    <a:pt x="5805" y="19814"/>
                    <a:pt x="6506" y="18647"/>
                  </a:cubicBezTo>
                  <a:cubicBezTo>
                    <a:pt x="9908" y="12809"/>
                    <a:pt x="9775" y="6071"/>
                    <a:pt x="9208" y="0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10"/>
            <p:cNvSpPr/>
            <p:nvPr/>
          </p:nvSpPr>
          <p:spPr>
            <a:xfrm>
              <a:off x="2708550" y="1933450"/>
              <a:ext cx="282125" cy="568875"/>
            </a:xfrm>
            <a:custGeom>
              <a:avLst/>
              <a:gdLst/>
              <a:ahLst/>
              <a:cxnLst/>
              <a:rect l="l" t="t" r="r" b="b"/>
              <a:pathLst>
                <a:path w="11285" h="22755" extrusionOk="0">
                  <a:moveTo>
                    <a:pt x="9592" y="2034"/>
                  </a:moveTo>
                  <a:cubicBezTo>
                    <a:pt x="9829" y="5122"/>
                    <a:pt x="9945" y="8295"/>
                    <a:pt x="9449" y="11444"/>
                  </a:cubicBezTo>
                  <a:cubicBezTo>
                    <a:pt x="9149" y="13378"/>
                    <a:pt x="8649" y="15280"/>
                    <a:pt x="7815" y="17114"/>
                  </a:cubicBezTo>
                  <a:cubicBezTo>
                    <a:pt x="7448" y="17915"/>
                    <a:pt x="7014" y="18749"/>
                    <a:pt x="6514" y="19516"/>
                  </a:cubicBezTo>
                  <a:cubicBezTo>
                    <a:pt x="5936" y="20406"/>
                    <a:pt x="4453" y="21696"/>
                    <a:pt x="3411" y="21696"/>
                  </a:cubicBezTo>
                  <a:cubicBezTo>
                    <a:pt x="3386" y="21696"/>
                    <a:pt x="3361" y="21695"/>
                    <a:pt x="3337" y="21693"/>
                  </a:cubicBezTo>
                  <a:lnTo>
                    <a:pt x="3337" y="21693"/>
                  </a:lnTo>
                  <a:cubicBezTo>
                    <a:pt x="3311" y="21665"/>
                    <a:pt x="3281" y="21640"/>
                    <a:pt x="3245" y="21618"/>
                  </a:cubicBezTo>
                  <a:cubicBezTo>
                    <a:pt x="2928" y="21423"/>
                    <a:pt x="2662" y="21190"/>
                    <a:pt x="2441" y="20924"/>
                  </a:cubicBezTo>
                  <a:lnTo>
                    <a:pt x="2441" y="20924"/>
                  </a:lnTo>
                  <a:cubicBezTo>
                    <a:pt x="2401" y="20804"/>
                    <a:pt x="2368" y="20669"/>
                    <a:pt x="2344" y="20517"/>
                  </a:cubicBezTo>
                  <a:cubicBezTo>
                    <a:pt x="2321" y="20255"/>
                    <a:pt x="2165" y="20146"/>
                    <a:pt x="1979" y="20146"/>
                  </a:cubicBezTo>
                  <a:cubicBezTo>
                    <a:pt x="1972" y="20146"/>
                    <a:pt x="1965" y="20146"/>
                    <a:pt x="1958" y="20147"/>
                  </a:cubicBezTo>
                  <a:lnTo>
                    <a:pt x="1958" y="20147"/>
                  </a:lnTo>
                  <a:cubicBezTo>
                    <a:pt x="818" y="17636"/>
                    <a:pt x="2219" y="13475"/>
                    <a:pt x="3512" y="10943"/>
                  </a:cubicBezTo>
                  <a:cubicBezTo>
                    <a:pt x="5141" y="7804"/>
                    <a:pt x="7401" y="4927"/>
                    <a:pt x="9592" y="2034"/>
                  </a:cubicBezTo>
                  <a:close/>
                  <a:moveTo>
                    <a:pt x="10053" y="0"/>
                  </a:moveTo>
                  <a:cubicBezTo>
                    <a:pt x="9913" y="0"/>
                    <a:pt x="9769" y="69"/>
                    <a:pt x="9650" y="236"/>
                  </a:cubicBezTo>
                  <a:cubicBezTo>
                    <a:pt x="6681" y="4239"/>
                    <a:pt x="3245" y="8342"/>
                    <a:pt x="1510" y="12911"/>
                  </a:cubicBezTo>
                  <a:cubicBezTo>
                    <a:pt x="518" y="15621"/>
                    <a:pt x="0" y="19106"/>
                    <a:pt x="1344" y="21287"/>
                  </a:cubicBezTo>
                  <a:lnTo>
                    <a:pt x="1344" y="21287"/>
                  </a:lnTo>
                  <a:cubicBezTo>
                    <a:pt x="1550" y="22035"/>
                    <a:pt x="2089" y="22500"/>
                    <a:pt x="2769" y="22675"/>
                  </a:cubicBezTo>
                  <a:lnTo>
                    <a:pt x="2769" y="22675"/>
                  </a:lnTo>
                  <a:cubicBezTo>
                    <a:pt x="2816" y="22697"/>
                    <a:pt x="2863" y="22707"/>
                    <a:pt x="2910" y="22707"/>
                  </a:cubicBezTo>
                  <a:lnTo>
                    <a:pt x="2910" y="22707"/>
                  </a:lnTo>
                  <a:cubicBezTo>
                    <a:pt x="3072" y="22739"/>
                    <a:pt x="3242" y="22754"/>
                    <a:pt x="3416" y="22754"/>
                  </a:cubicBezTo>
                  <a:cubicBezTo>
                    <a:pt x="3962" y="22754"/>
                    <a:pt x="4553" y="22599"/>
                    <a:pt x="5113" y="22285"/>
                  </a:cubicBezTo>
                  <a:cubicBezTo>
                    <a:pt x="7114" y="21184"/>
                    <a:pt x="8315" y="18582"/>
                    <a:pt x="9116" y="16614"/>
                  </a:cubicBezTo>
                  <a:cubicBezTo>
                    <a:pt x="11284" y="11244"/>
                    <a:pt x="10984" y="5673"/>
                    <a:pt x="10584" y="503"/>
                  </a:cubicBezTo>
                  <a:cubicBezTo>
                    <a:pt x="10541" y="224"/>
                    <a:pt x="10305" y="0"/>
                    <a:pt x="10053" y="0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10"/>
            <p:cNvSpPr/>
            <p:nvPr/>
          </p:nvSpPr>
          <p:spPr>
            <a:xfrm>
              <a:off x="2775475" y="2044700"/>
              <a:ext cx="159375" cy="452825"/>
            </a:xfrm>
            <a:custGeom>
              <a:avLst/>
              <a:gdLst/>
              <a:ahLst/>
              <a:cxnLst/>
              <a:rect l="l" t="t" r="r" b="b"/>
              <a:pathLst>
                <a:path w="6375" h="18113" extrusionOk="0">
                  <a:moveTo>
                    <a:pt x="6077" y="0"/>
                  </a:moveTo>
                  <a:cubicBezTo>
                    <a:pt x="5943" y="0"/>
                    <a:pt x="5803" y="84"/>
                    <a:pt x="5772" y="256"/>
                  </a:cubicBezTo>
                  <a:cubicBezTo>
                    <a:pt x="4638" y="3725"/>
                    <a:pt x="3570" y="7161"/>
                    <a:pt x="2436" y="10663"/>
                  </a:cubicBezTo>
                  <a:cubicBezTo>
                    <a:pt x="1902" y="12431"/>
                    <a:pt x="1302" y="14132"/>
                    <a:pt x="768" y="15900"/>
                  </a:cubicBezTo>
                  <a:cubicBezTo>
                    <a:pt x="568" y="16567"/>
                    <a:pt x="1" y="17435"/>
                    <a:pt x="401" y="18002"/>
                  </a:cubicBezTo>
                  <a:cubicBezTo>
                    <a:pt x="440" y="18080"/>
                    <a:pt x="514" y="18112"/>
                    <a:pt x="595" y="18112"/>
                  </a:cubicBezTo>
                  <a:cubicBezTo>
                    <a:pt x="652" y="18112"/>
                    <a:pt x="713" y="18096"/>
                    <a:pt x="768" y="18068"/>
                  </a:cubicBezTo>
                  <a:cubicBezTo>
                    <a:pt x="802" y="18068"/>
                    <a:pt x="835" y="18002"/>
                    <a:pt x="835" y="18002"/>
                  </a:cubicBezTo>
                  <a:cubicBezTo>
                    <a:pt x="935" y="17968"/>
                    <a:pt x="968" y="17835"/>
                    <a:pt x="1002" y="17768"/>
                  </a:cubicBezTo>
                  <a:lnTo>
                    <a:pt x="1002" y="17635"/>
                  </a:lnTo>
                  <a:cubicBezTo>
                    <a:pt x="1002" y="17564"/>
                    <a:pt x="978" y="17511"/>
                    <a:pt x="942" y="17474"/>
                  </a:cubicBezTo>
                  <a:lnTo>
                    <a:pt x="942" y="17474"/>
                  </a:lnTo>
                  <a:cubicBezTo>
                    <a:pt x="1656" y="15777"/>
                    <a:pt x="3270" y="9947"/>
                    <a:pt x="3470" y="9262"/>
                  </a:cubicBezTo>
                  <a:cubicBezTo>
                    <a:pt x="4437" y="6293"/>
                    <a:pt x="5405" y="3291"/>
                    <a:pt x="6339" y="322"/>
                  </a:cubicBezTo>
                  <a:cubicBezTo>
                    <a:pt x="6374" y="109"/>
                    <a:pt x="6230" y="0"/>
                    <a:pt x="6077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10"/>
            <p:cNvSpPr/>
            <p:nvPr/>
          </p:nvSpPr>
          <p:spPr>
            <a:xfrm>
              <a:off x="2769125" y="2316250"/>
              <a:ext cx="45300" cy="97925"/>
            </a:xfrm>
            <a:custGeom>
              <a:avLst/>
              <a:gdLst/>
              <a:ahLst/>
              <a:cxnLst/>
              <a:rect l="l" t="t" r="r" b="b"/>
              <a:pathLst>
                <a:path w="1812" h="3917" extrusionOk="0">
                  <a:moveTo>
                    <a:pt x="376" y="0"/>
                  </a:moveTo>
                  <a:cubicBezTo>
                    <a:pt x="213" y="0"/>
                    <a:pt x="0" y="187"/>
                    <a:pt x="21" y="401"/>
                  </a:cubicBezTo>
                  <a:cubicBezTo>
                    <a:pt x="188" y="1636"/>
                    <a:pt x="555" y="2803"/>
                    <a:pt x="1189" y="3804"/>
                  </a:cubicBezTo>
                  <a:cubicBezTo>
                    <a:pt x="1233" y="3884"/>
                    <a:pt x="1301" y="3916"/>
                    <a:pt x="1374" y="3916"/>
                  </a:cubicBezTo>
                  <a:cubicBezTo>
                    <a:pt x="1574" y="3916"/>
                    <a:pt x="1812" y="3666"/>
                    <a:pt x="1689" y="3470"/>
                  </a:cubicBezTo>
                  <a:cubicBezTo>
                    <a:pt x="1089" y="2470"/>
                    <a:pt x="722" y="1402"/>
                    <a:pt x="555" y="201"/>
                  </a:cubicBezTo>
                  <a:cubicBezTo>
                    <a:pt x="543" y="58"/>
                    <a:pt x="467" y="0"/>
                    <a:pt x="376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10"/>
            <p:cNvSpPr/>
            <p:nvPr/>
          </p:nvSpPr>
          <p:spPr>
            <a:xfrm>
              <a:off x="2797625" y="2346325"/>
              <a:ext cx="104800" cy="68650"/>
            </a:xfrm>
            <a:custGeom>
              <a:avLst/>
              <a:gdLst/>
              <a:ahLst/>
              <a:cxnLst/>
              <a:rect l="l" t="t" r="r" b="b"/>
              <a:pathLst>
                <a:path w="4192" h="2746" extrusionOk="0">
                  <a:moveTo>
                    <a:pt x="3834" y="1"/>
                  </a:moveTo>
                  <a:cubicBezTo>
                    <a:pt x="3764" y="1"/>
                    <a:pt x="3687" y="30"/>
                    <a:pt x="3618" y="99"/>
                  </a:cubicBezTo>
                  <a:cubicBezTo>
                    <a:pt x="2718" y="1066"/>
                    <a:pt x="1417" y="1600"/>
                    <a:pt x="282" y="2201"/>
                  </a:cubicBezTo>
                  <a:cubicBezTo>
                    <a:pt x="0" y="2342"/>
                    <a:pt x="52" y="2745"/>
                    <a:pt x="277" y="2745"/>
                  </a:cubicBezTo>
                  <a:cubicBezTo>
                    <a:pt x="318" y="2745"/>
                    <a:pt x="364" y="2732"/>
                    <a:pt x="416" y="2701"/>
                  </a:cubicBezTo>
                  <a:cubicBezTo>
                    <a:pt x="1617" y="2067"/>
                    <a:pt x="3018" y="1500"/>
                    <a:pt x="4018" y="433"/>
                  </a:cubicBezTo>
                  <a:cubicBezTo>
                    <a:pt x="4191" y="235"/>
                    <a:pt x="4035" y="1"/>
                    <a:pt x="3834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10"/>
            <p:cNvSpPr/>
            <p:nvPr/>
          </p:nvSpPr>
          <p:spPr>
            <a:xfrm>
              <a:off x="2805000" y="2201275"/>
              <a:ext cx="57125" cy="84075"/>
            </a:xfrm>
            <a:custGeom>
              <a:avLst/>
              <a:gdLst/>
              <a:ahLst/>
              <a:cxnLst/>
              <a:rect l="l" t="t" r="r" b="b"/>
              <a:pathLst>
                <a:path w="2285" h="3363" extrusionOk="0">
                  <a:moveTo>
                    <a:pt x="382" y="0"/>
                  </a:moveTo>
                  <a:cubicBezTo>
                    <a:pt x="198" y="0"/>
                    <a:pt x="0" y="168"/>
                    <a:pt x="88" y="364"/>
                  </a:cubicBezTo>
                  <a:cubicBezTo>
                    <a:pt x="454" y="1465"/>
                    <a:pt x="988" y="2399"/>
                    <a:pt x="1722" y="3299"/>
                  </a:cubicBezTo>
                  <a:cubicBezTo>
                    <a:pt x="1760" y="3344"/>
                    <a:pt x="1806" y="3363"/>
                    <a:pt x="1853" y="3363"/>
                  </a:cubicBezTo>
                  <a:cubicBezTo>
                    <a:pt x="2053" y="3363"/>
                    <a:pt x="2284" y="3021"/>
                    <a:pt x="2122" y="2832"/>
                  </a:cubicBezTo>
                  <a:cubicBezTo>
                    <a:pt x="1455" y="2032"/>
                    <a:pt x="955" y="1131"/>
                    <a:pt x="621" y="164"/>
                  </a:cubicBezTo>
                  <a:cubicBezTo>
                    <a:pt x="575" y="48"/>
                    <a:pt x="480" y="0"/>
                    <a:pt x="382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10"/>
            <p:cNvSpPr/>
            <p:nvPr/>
          </p:nvSpPr>
          <p:spPr>
            <a:xfrm>
              <a:off x="2845875" y="2211575"/>
              <a:ext cx="88125" cy="68875"/>
            </a:xfrm>
            <a:custGeom>
              <a:avLst/>
              <a:gdLst/>
              <a:ahLst/>
              <a:cxnLst/>
              <a:rect l="l" t="t" r="r" b="b"/>
              <a:pathLst>
                <a:path w="3525" h="2755" extrusionOk="0">
                  <a:moveTo>
                    <a:pt x="3171" y="1"/>
                  </a:moveTo>
                  <a:cubicBezTo>
                    <a:pt x="3098" y="1"/>
                    <a:pt x="3020" y="35"/>
                    <a:pt x="2956" y="119"/>
                  </a:cubicBezTo>
                  <a:cubicBezTo>
                    <a:pt x="2155" y="986"/>
                    <a:pt x="1288" y="1720"/>
                    <a:pt x="287" y="2220"/>
                  </a:cubicBezTo>
                  <a:cubicBezTo>
                    <a:pt x="0" y="2364"/>
                    <a:pt x="59" y="2754"/>
                    <a:pt x="293" y="2754"/>
                  </a:cubicBezTo>
                  <a:cubicBezTo>
                    <a:pt x="331" y="2754"/>
                    <a:pt x="374" y="2744"/>
                    <a:pt x="421" y="2720"/>
                  </a:cubicBezTo>
                  <a:cubicBezTo>
                    <a:pt x="1521" y="2153"/>
                    <a:pt x="2489" y="1420"/>
                    <a:pt x="3356" y="452"/>
                  </a:cubicBezTo>
                  <a:cubicBezTo>
                    <a:pt x="3525" y="235"/>
                    <a:pt x="3363" y="1"/>
                    <a:pt x="3171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10"/>
            <p:cNvSpPr/>
            <p:nvPr/>
          </p:nvSpPr>
          <p:spPr>
            <a:xfrm>
              <a:off x="2857625" y="2100450"/>
              <a:ext cx="48575" cy="54850"/>
            </a:xfrm>
            <a:custGeom>
              <a:avLst/>
              <a:gdLst/>
              <a:ahLst/>
              <a:cxnLst/>
              <a:rect l="l" t="t" r="r" b="b"/>
              <a:pathLst>
                <a:path w="1943" h="2194" extrusionOk="0">
                  <a:moveTo>
                    <a:pt x="462" y="0"/>
                  </a:moveTo>
                  <a:cubicBezTo>
                    <a:pt x="246" y="0"/>
                    <a:pt x="0" y="252"/>
                    <a:pt x="151" y="427"/>
                  </a:cubicBezTo>
                  <a:cubicBezTo>
                    <a:pt x="518" y="994"/>
                    <a:pt x="951" y="1561"/>
                    <a:pt x="1318" y="2095"/>
                  </a:cubicBezTo>
                  <a:cubicBezTo>
                    <a:pt x="1362" y="2164"/>
                    <a:pt x="1427" y="2193"/>
                    <a:pt x="1498" y="2193"/>
                  </a:cubicBezTo>
                  <a:cubicBezTo>
                    <a:pt x="1700" y="2193"/>
                    <a:pt x="1942" y="1959"/>
                    <a:pt x="1819" y="1762"/>
                  </a:cubicBezTo>
                  <a:cubicBezTo>
                    <a:pt x="1452" y="1228"/>
                    <a:pt x="1018" y="661"/>
                    <a:pt x="651" y="94"/>
                  </a:cubicBezTo>
                  <a:cubicBezTo>
                    <a:pt x="602" y="28"/>
                    <a:pt x="534" y="0"/>
                    <a:pt x="462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10"/>
            <p:cNvSpPr/>
            <p:nvPr/>
          </p:nvSpPr>
          <p:spPr>
            <a:xfrm>
              <a:off x="2892000" y="2109050"/>
              <a:ext cx="51150" cy="47050"/>
            </a:xfrm>
            <a:custGeom>
              <a:avLst/>
              <a:gdLst/>
              <a:ahLst/>
              <a:cxnLst/>
              <a:rect l="l" t="t" r="r" b="b"/>
              <a:pathLst>
                <a:path w="2046" h="1882" extrusionOk="0">
                  <a:moveTo>
                    <a:pt x="1747" y="0"/>
                  </a:moveTo>
                  <a:cubicBezTo>
                    <a:pt x="1695" y="0"/>
                    <a:pt x="1636" y="25"/>
                    <a:pt x="1578" y="83"/>
                  </a:cubicBezTo>
                  <a:cubicBezTo>
                    <a:pt x="1111" y="517"/>
                    <a:pt x="644" y="917"/>
                    <a:pt x="243" y="1351"/>
                  </a:cubicBezTo>
                  <a:cubicBezTo>
                    <a:pt x="1" y="1540"/>
                    <a:pt x="107" y="1882"/>
                    <a:pt x="316" y="1882"/>
                  </a:cubicBezTo>
                  <a:cubicBezTo>
                    <a:pt x="365" y="1882"/>
                    <a:pt x="420" y="1862"/>
                    <a:pt x="477" y="1818"/>
                  </a:cubicBezTo>
                  <a:cubicBezTo>
                    <a:pt x="944" y="1384"/>
                    <a:pt x="1411" y="984"/>
                    <a:pt x="1811" y="550"/>
                  </a:cubicBezTo>
                  <a:cubicBezTo>
                    <a:pt x="2046" y="316"/>
                    <a:pt x="1934" y="0"/>
                    <a:pt x="1747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10"/>
            <p:cNvSpPr/>
            <p:nvPr/>
          </p:nvSpPr>
          <p:spPr>
            <a:xfrm>
              <a:off x="3425125" y="1418950"/>
              <a:ext cx="248525" cy="541600"/>
            </a:xfrm>
            <a:custGeom>
              <a:avLst/>
              <a:gdLst/>
              <a:ahLst/>
              <a:cxnLst/>
              <a:rect l="l" t="t" r="r" b="b"/>
              <a:pathLst>
                <a:path w="9941" h="21664" extrusionOk="0">
                  <a:moveTo>
                    <a:pt x="9207" y="1"/>
                  </a:moveTo>
                  <a:lnTo>
                    <a:pt x="9207" y="1"/>
                  </a:lnTo>
                  <a:cubicBezTo>
                    <a:pt x="8373" y="1102"/>
                    <a:pt x="7606" y="2169"/>
                    <a:pt x="6805" y="3270"/>
                  </a:cubicBezTo>
                  <a:cubicBezTo>
                    <a:pt x="5070" y="5605"/>
                    <a:pt x="3336" y="7940"/>
                    <a:pt x="2068" y="10475"/>
                  </a:cubicBezTo>
                  <a:cubicBezTo>
                    <a:pt x="801" y="13010"/>
                    <a:pt x="0" y="15845"/>
                    <a:pt x="334" y="18414"/>
                  </a:cubicBezTo>
                  <a:cubicBezTo>
                    <a:pt x="420" y="19275"/>
                    <a:pt x="673" y="20109"/>
                    <a:pt x="1146" y="20744"/>
                  </a:cubicBezTo>
                  <a:lnTo>
                    <a:pt x="1146" y="20744"/>
                  </a:lnTo>
                  <a:cubicBezTo>
                    <a:pt x="1310" y="21118"/>
                    <a:pt x="1641" y="21388"/>
                    <a:pt x="2044" y="21535"/>
                  </a:cubicBezTo>
                  <a:lnTo>
                    <a:pt x="2044" y="21535"/>
                  </a:lnTo>
                  <a:cubicBezTo>
                    <a:pt x="2074" y="21552"/>
                    <a:pt x="2104" y="21568"/>
                    <a:pt x="2135" y="21583"/>
                  </a:cubicBezTo>
                  <a:lnTo>
                    <a:pt x="2118" y="21561"/>
                  </a:lnTo>
                  <a:lnTo>
                    <a:pt x="2118" y="21561"/>
                  </a:lnTo>
                  <a:cubicBezTo>
                    <a:pt x="2330" y="21629"/>
                    <a:pt x="2559" y="21664"/>
                    <a:pt x="2794" y="21664"/>
                  </a:cubicBezTo>
                  <a:cubicBezTo>
                    <a:pt x="3097" y="21664"/>
                    <a:pt x="3409" y="21605"/>
                    <a:pt x="3703" y="21483"/>
                  </a:cubicBezTo>
                  <a:cubicBezTo>
                    <a:pt x="4937" y="20983"/>
                    <a:pt x="5804" y="19815"/>
                    <a:pt x="6505" y="18647"/>
                  </a:cubicBezTo>
                  <a:cubicBezTo>
                    <a:pt x="9941" y="12810"/>
                    <a:pt x="9774" y="6105"/>
                    <a:pt x="9207" y="1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10"/>
            <p:cNvSpPr/>
            <p:nvPr/>
          </p:nvSpPr>
          <p:spPr>
            <a:xfrm>
              <a:off x="3404050" y="1405100"/>
              <a:ext cx="281275" cy="568775"/>
            </a:xfrm>
            <a:custGeom>
              <a:avLst/>
              <a:gdLst/>
              <a:ahLst/>
              <a:cxnLst/>
              <a:rect l="l" t="t" r="r" b="b"/>
              <a:pathLst>
                <a:path w="11251" h="22751" extrusionOk="0">
                  <a:moveTo>
                    <a:pt x="9591" y="2012"/>
                  </a:moveTo>
                  <a:cubicBezTo>
                    <a:pt x="9829" y="5103"/>
                    <a:pt x="9945" y="8283"/>
                    <a:pt x="9449" y="11463"/>
                  </a:cubicBezTo>
                  <a:cubicBezTo>
                    <a:pt x="9149" y="13364"/>
                    <a:pt x="8649" y="15299"/>
                    <a:pt x="7815" y="17133"/>
                  </a:cubicBezTo>
                  <a:cubicBezTo>
                    <a:pt x="7448" y="17901"/>
                    <a:pt x="7014" y="18734"/>
                    <a:pt x="6514" y="19502"/>
                  </a:cubicBezTo>
                  <a:cubicBezTo>
                    <a:pt x="5936" y="20391"/>
                    <a:pt x="4438" y="21681"/>
                    <a:pt x="3396" y="21681"/>
                  </a:cubicBezTo>
                  <a:cubicBezTo>
                    <a:pt x="3353" y="21681"/>
                    <a:pt x="3312" y="21679"/>
                    <a:pt x="3271" y="21675"/>
                  </a:cubicBezTo>
                  <a:lnTo>
                    <a:pt x="3271" y="21675"/>
                  </a:lnTo>
                  <a:cubicBezTo>
                    <a:pt x="3253" y="21661"/>
                    <a:pt x="3233" y="21648"/>
                    <a:pt x="3212" y="21637"/>
                  </a:cubicBezTo>
                  <a:cubicBezTo>
                    <a:pt x="2921" y="21453"/>
                    <a:pt x="2673" y="21237"/>
                    <a:pt x="2465" y="20993"/>
                  </a:cubicBezTo>
                  <a:lnTo>
                    <a:pt x="2465" y="20993"/>
                  </a:lnTo>
                  <a:cubicBezTo>
                    <a:pt x="2412" y="20854"/>
                    <a:pt x="2371" y="20691"/>
                    <a:pt x="2344" y="20502"/>
                  </a:cubicBezTo>
                  <a:cubicBezTo>
                    <a:pt x="2321" y="20254"/>
                    <a:pt x="2166" y="20148"/>
                    <a:pt x="1982" y="20148"/>
                  </a:cubicBezTo>
                  <a:cubicBezTo>
                    <a:pt x="1967" y="20148"/>
                    <a:pt x="1952" y="20149"/>
                    <a:pt x="1937" y="20150"/>
                  </a:cubicBezTo>
                  <a:lnTo>
                    <a:pt x="1937" y="20150"/>
                  </a:lnTo>
                  <a:cubicBezTo>
                    <a:pt x="808" y="17623"/>
                    <a:pt x="2192" y="13467"/>
                    <a:pt x="3512" y="10962"/>
                  </a:cubicBezTo>
                  <a:cubicBezTo>
                    <a:pt x="5146" y="7782"/>
                    <a:pt x="7417" y="4893"/>
                    <a:pt x="9591" y="2012"/>
                  </a:cubicBezTo>
                  <a:close/>
                  <a:moveTo>
                    <a:pt x="10053" y="0"/>
                  </a:moveTo>
                  <a:cubicBezTo>
                    <a:pt x="9914" y="0"/>
                    <a:pt x="9769" y="66"/>
                    <a:pt x="9649" y="221"/>
                  </a:cubicBezTo>
                  <a:cubicBezTo>
                    <a:pt x="6681" y="4224"/>
                    <a:pt x="3212" y="8327"/>
                    <a:pt x="1510" y="12897"/>
                  </a:cubicBezTo>
                  <a:cubicBezTo>
                    <a:pt x="519" y="15631"/>
                    <a:pt x="1" y="19096"/>
                    <a:pt x="1340" y="21287"/>
                  </a:cubicBezTo>
                  <a:lnTo>
                    <a:pt x="1340" y="21287"/>
                  </a:lnTo>
                  <a:cubicBezTo>
                    <a:pt x="1537" y="22003"/>
                    <a:pt x="2046" y="22459"/>
                    <a:pt x="2696" y="22649"/>
                  </a:cubicBezTo>
                  <a:lnTo>
                    <a:pt x="2696" y="22649"/>
                  </a:lnTo>
                  <a:cubicBezTo>
                    <a:pt x="2768" y="22695"/>
                    <a:pt x="2842" y="22715"/>
                    <a:pt x="2914" y="22715"/>
                  </a:cubicBezTo>
                  <a:cubicBezTo>
                    <a:pt x="2931" y="22715"/>
                    <a:pt x="2948" y="22714"/>
                    <a:pt x="2965" y="22711"/>
                  </a:cubicBezTo>
                  <a:lnTo>
                    <a:pt x="2965" y="22711"/>
                  </a:lnTo>
                  <a:cubicBezTo>
                    <a:pt x="3117" y="22738"/>
                    <a:pt x="3275" y="22751"/>
                    <a:pt x="3436" y="22751"/>
                  </a:cubicBezTo>
                  <a:cubicBezTo>
                    <a:pt x="3976" y="22751"/>
                    <a:pt x="4559" y="22603"/>
                    <a:pt x="5113" y="22304"/>
                  </a:cubicBezTo>
                  <a:cubicBezTo>
                    <a:pt x="7114" y="21170"/>
                    <a:pt x="8315" y="18568"/>
                    <a:pt x="9116" y="16633"/>
                  </a:cubicBezTo>
                  <a:cubicBezTo>
                    <a:pt x="11251" y="11229"/>
                    <a:pt x="10984" y="5658"/>
                    <a:pt x="10550" y="488"/>
                  </a:cubicBezTo>
                  <a:cubicBezTo>
                    <a:pt x="10529" y="210"/>
                    <a:pt x="10301" y="0"/>
                    <a:pt x="10053" y="0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10"/>
            <p:cNvSpPr/>
            <p:nvPr/>
          </p:nvSpPr>
          <p:spPr>
            <a:xfrm>
              <a:off x="3470975" y="1515975"/>
              <a:ext cx="159800" cy="452900"/>
            </a:xfrm>
            <a:custGeom>
              <a:avLst/>
              <a:gdLst/>
              <a:ahLst/>
              <a:cxnLst/>
              <a:rect l="l" t="t" r="r" b="b"/>
              <a:pathLst>
                <a:path w="6392" h="18116" extrusionOk="0">
                  <a:moveTo>
                    <a:pt x="6102" y="1"/>
                  </a:moveTo>
                  <a:cubicBezTo>
                    <a:pt x="5967" y="1"/>
                    <a:pt x="5818" y="85"/>
                    <a:pt x="5772" y="256"/>
                  </a:cubicBezTo>
                  <a:cubicBezTo>
                    <a:pt x="4637" y="3725"/>
                    <a:pt x="3537" y="7194"/>
                    <a:pt x="2436" y="10664"/>
                  </a:cubicBezTo>
                  <a:cubicBezTo>
                    <a:pt x="1869" y="12431"/>
                    <a:pt x="1302" y="14133"/>
                    <a:pt x="768" y="15901"/>
                  </a:cubicBezTo>
                  <a:cubicBezTo>
                    <a:pt x="535" y="16568"/>
                    <a:pt x="1" y="17435"/>
                    <a:pt x="368" y="18036"/>
                  </a:cubicBezTo>
                  <a:cubicBezTo>
                    <a:pt x="423" y="18091"/>
                    <a:pt x="498" y="18115"/>
                    <a:pt x="577" y="18115"/>
                  </a:cubicBezTo>
                  <a:cubicBezTo>
                    <a:pt x="641" y="18115"/>
                    <a:pt x="708" y="18099"/>
                    <a:pt x="768" y="18069"/>
                  </a:cubicBezTo>
                  <a:cubicBezTo>
                    <a:pt x="801" y="18069"/>
                    <a:pt x="835" y="18036"/>
                    <a:pt x="835" y="18036"/>
                  </a:cubicBezTo>
                  <a:cubicBezTo>
                    <a:pt x="901" y="17969"/>
                    <a:pt x="968" y="17835"/>
                    <a:pt x="1002" y="17769"/>
                  </a:cubicBezTo>
                  <a:lnTo>
                    <a:pt x="1002" y="17635"/>
                  </a:lnTo>
                  <a:cubicBezTo>
                    <a:pt x="1002" y="17559"/>
                    <a:pt x="973" y="17503"/>
                    <a:pt x="933" y="17466"/>
                  </a:cubicBezTo>
                  <a:lnTo>
                    <a:pt x="933" y="17466"/>
                  </a:lnTo>
                  <a:cubicBezTo>
                    <a:pt x="1629" y="15758"/>
                    <a:pt x="3242" y="9946"/>
                    <a:pt x="3470" y="9263"/>
                  </a:cubicBezTo>
                  <a:cubicBezTo>
                    <a:pt x="4437" y="6294"/>
                    <a:pt x="5371" y="3292"/>
                    <a:pt x="6339" y="323"/>
                  </a:cubicBezTo>
                  <a:cubicBezTo>
                    <a:pt x="6392" y="110"/>
                    <a:pt x="6256" y="1"/>
                    <a:pt x="6102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10"/>
            <p:cNvSpPr/>
            <p:nvPr/>
          </p:nvSpPr>
          <p:spPr>
            <a:xfrm>
              <a:off x="3465450" y="1787525"/>
              <a:ext cx="45325" cy="97925"/>
            </a:xfrm>
            <a:custGeom>
              <a:avLst/>
              <a:gdLst/>
              <a:ahLst/>
              <a:cxnLst/>
              <a:rect l="l" t="t" r="r" b="b"/>
              <a:pathLst>
                <a:path w="1813" h="3917" extrusionOk="0">
                  <a:moveTo>
                    <a:pt x="377" y="1"/>
                  </a:moveTo>
                  <a:cubicBezTo>
                    <a:pt x="213" y="1"/>
                    <a:pt x="0" y="188"/>
                    <a:pt x="22" y="402"/>
                  </a:cubicBezTo>
                  <a:cubicBezTo>
                    <a:pt x="188" y="1670"/>
                    <a:pt x="555" y="2837"/>
                    <a:pt x="1189" y="3804"/>
                  </a:cubicBezTo>
                  <a:cubicBezTo>
                    <a:pt x="1233" y="3884"/>
                    <a:pt x="1301" y="3917"/>
                    <a:pt x="1374" y="3917"/>
                  </a:cubicBezTo>
                  <a:cubicBezTo>
                    <a:pt x="1575" y="3917"/>
                    <a:pt x="1812" y="3667"/>
                    <a:pt x="1690" y="3471"/>
                  </a:cubicBezTo>
                  <a:cubicBezTo>
                    <a:pt x="1089" y="2470"/>
                    <a:pt x="722" y="1403"/>
                    <a:pt x="555" y="202"/>
                  </a:cubicBezTo>
                  <a:cubicBezTo>
                    <a:pt x="543" y="59"/>
                    <a:pt x="468" y="1"/>
                    <a:pt x="377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10"/>
            <p:cNvSpPr/>
            <p:nvPr/>
          </p:nvSpPr>
          <p:spPr>
            <a:xfrm>
              <a:off x="3493125" y="1817975"/>
              <a:ext cx="105050" cy="68275"/>
            </a:xfrm>
            <a:custGeom>
              <a:avLst/>
              <a:gdLst/>
              <a:ahLst/>
              <a:cxnLst/>
              <a:rect l="l" t="t" r="r" b="b"/>
              <a:pathLst>
                <a:path w="4202" h="2731" extrusionOk="0">
                  <a:moveTo>
                    <a:pt x="3868" y="0"/>
                  </a:moveTo>
                  <a:cubicBezTo>
                    <a:pt x="3790" y="0"/>
                    <a:pt x="3701" y="35"/>
                    <a:pt x="3618" y="118"/>
                  </a:cubicBezTo>
                  <a:cubicBezTo>
                    <a:pt x="2717" y="1052"/>
                    <a:pt x="1416" y="1619"/>
                    <a:pt x="282" y="2186"/>
                  </a:cubicBezTo>
                  <a:cubicBezTo>
                    <a:pt x="0" y="2327"/>
                    <a:pt x="52" y="2731"/>
                    <a:pt x="277" y="2731"/>
                  </a:cubicBezTo>
                  <a:cubicBezTo>
                    <a:pt x="318" y="2731"/>
                    <a:pt x="364" y="2717"/>
                    <a:pt x="416" y="2686"/>
                  </a:cubicBezTo>
                  <a:cubicBezTo>
                    <a:pt x="1617" y="2053"/>
                    <a:pt x="2984" y="1486"/>
                    <a:pt x="3985" y="452"/>
                  </a:cubicBezTo>
                  <a:cubicBezTo>
                    <a:pt x="4202" y="235"/>
                    <a:pt x="4070" y="0"/>
                    <a:pt x="3868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10"/>
            <p:cNvSpPr/>
            <p:nvPr/>
          </p:nvSpPr>
          <p:spPr>
            <a:xfrm>
              <a:off x="3501000" y="1672750"/>
              <a:ext cx="56575" cy="83975"/>
            </a:xfrm>
            <a:custGeom>
              <a:avLst/>
              <a:gdLst/>
              <a:ahLst/>
              <a:cxnLst/>
              <a:rect l="l" t="t" r="r" b="b"/>
              <a:pathLst>
                <a:path w="2263" h="3359" extrusionOk="0">
                  <a:moveTo>
                    <a:pt x="381" y="1"/>
                  </a:moveTo>
                  <a:cubicBezTo>
                    <a:pt x="201" y="1"/>
                    <a:pt x="1" y="178"/>
                    <a:pt x="67" y="356"/>
                  </a:cubicBezTo>
                  <a:cubicBezTo>
                    <a:pt x="434" y="1457"/>
                    <a:pt x="968" y="2424"/>
                    <a:pt x="1669" y="3292"/>
                  </a:cubicBezTo>
                  <a:cubicBezTo>
                    <a:pt x="1715" y="3338"/>
                    <a:pt x="1769" y="3358"/>
                    <a:pt x="1823" y="3358"/>
                  </a:cubicBezTo>
                  <a:cubicBezTo>
                    <a:pt x="2038" y="3358"/>
                    <a:pt x="2262" y="3038"/>
                    <a:pt x="2102" y="2825"/>
                  </a:cubicBezTo>
                  <a:cubicBezTo>
                    <a:pt x="1435" y="2024"/>
                    <a:pt x="935" y="1124"/>
                    <a:pt x="601" y="156"/>
                  </a:cubicBezTo>
                  <a:cubicBezTo>
                    <a:pt x="557" y="45"/>
                    <a:pt x="471" y="1"/>
                    <a:pt x="381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10"/>
            <p:cNvSpPr/>
            <p:nvPr/>
          </p:nvSpPr>
          <p:spPr>
            <a:xfrm>
              <a:off x="3540650" y="1683000"/>
              <a:ext cx="89525" cy="68725"/>
            </a:xfrm>
            <a:custGeom>
              <a:avLst/>
              <a:gdLst/>
              <a:ahLst/>
              <a:cxnLst/>
              <a:rect l="l" t="t" r="r" b="b"/>
              <a:pathLst>
                <a:path w="3581" h="2749" extrusionOk="0">
                  <a:moveTo>
                    <a:pt x="3210" y="1"/>
                  </a:moveTo>
                  <a:cubicBezTo>
                    <a:pt x="3136" y="1"/>
                    <a:pt x="3055" y="33"/>
                    <a:pt x="2985" y="113"/>
                  </a:cubicBezTo>
                  <a:cubicBezTo>
                    <a:pt x="2184" y="1014"/>
                    <a:pt x="1317" y="1714"/>
                    <a:pt x="316" y="2215"/>
                  </a:cubicBezTo>
                  <a:cubicBezTo>
                    <a:pt x="0" y="2358"/>
                    <a:pt x="55" y="2749"/>
                    <a:pt x="289" y="2749"/>
                  </a:cubicBezTo>
                  <a:cubicBezTo>
                    <a:pt x="327" y="2749"/>
                    <a:pt x="370" y="2738"/>
                    <a:pt x="416" y="2715"/>
                  </a:cubicBezTo>
                  <a:cubicBezTo>
                    <a:pt x="1550" y="2148"/>
                    <a:pt x="2518" y="1414"/>
                    <a:pt x="3385" y="447"/>
                  </a:cubicBezTo>
                  <a:cubicBezTo>
                    <a:pt x="3581" y="251"/>
                    <a:pt x="3417" y="1"/>
                    <a:pt x="3210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10"/>
            <p:cNvSpPr/>
            <p:nvPr/>
          </p:nvSpPr>
          <p:spPr>
            <a:xfrm>
              <a:off x="3553725" y="1571750"/>
              <a:ext cx="48050" cy="55175"/>
            </a:xfrm>
            <a:custGeom>
              <a:avLst/>
              <a:gdLst/>
              <a:ahLst/>
              <a:cxnLst/>
              <a:rect l="l" t="t" r="r" b="b"/>
              <a:pathLst>
                <a:path w="1922" h="2207" extrusionOk="0">
                  <a:moveTo>
                    <a:pt x="431" y="0"/>
                  </a:moveTo>
                  <a:cubicBezTo>
                    <a:pt x="217" y="0"/>
                    <a:pt x="1" y="259"/>
                    <a:pt x="127" y="460"/>
                  </a:cubicBezTo>
                  <a:cubicBezTo>
                    <a:pt x="494" y="994"/>
                    <a:pt x="894" y="1561"/>
                    <a:pt x="1294" y="2128"/>
                  </a:cubicBezTo>
                  <a:cubicBezTo>
                    <a:pt x="1334" y="2183"/>
                    <a:pt x="1392" y="2207"/>
                    <a:pt x="1456" y="2207"/>
                  </a:cubicBezTo>
                  <a:cubicBezTo>
                    <a:pt x="1661" y="2207"/>
                    <a:pt x="1922" y="1965"/>
                    <a:pt x="1794" y="1761"/>
                  </a:cubicBezTo>
                  <a:cubicBezTo>
                    <a:pt x="1394" y="1227"/>
                    <a:pt x="994" y="660"/>
                    <a:pt x="627" y="93"/>
                  </a:cubicBezTo>
                  <a:cubicBezTo>
                    <a:pt x="570" y="28"/>
                    <a:pt x="500" y="0"/>
                    <a:pt x="431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10"/>
            <p:cNvSpPr/>
            <p:nvPr/>
          </p:nvSpPr>
          <p:spPr>
            <a:xfrm>
              <a:off x="3587400" y="1580825"/>
              <a:ext cx="51175" cy="46650"/>
            </a:xfrm>
            <a:custGeom>
              <a:avLst/>
              <a:gdLst/>
              <a:ahLst/>
              <a:cxnLst/>
              <a:rect l="l" t="t" r="r" b="b"/>
              <a:pathLst>
                <a:path w="2047" h="1866" extrusionOk="0">
                  <a:moveTo>
                    <a:pt x="1743" y="0"/>
                  </a:moveTo>
                  <a:cubicBezTo>
                    <a:pt x="1684" y="0"/>
                    <a:pt x="1617" y="29"/>
                    <a:pt x="1548" y="97"/>
                  </a:cubicBezTo>
                  <a:cubicBezTo>
                    <a:pt x="1115" y="497"/>
                    <a:pt x="648" y="931"/>
                    <a:pt x="214" y="1331"/>
                  </a:cubicBezTo>
                  <a:cubicBezTo>
                    <a:pt x="0" y="1545"/>
                    <a:pt x="107" y="1865"/>
                    <a:pt x="312" y="1865"/>
                  </a:cubicBezTo>
                  <a:cubicBezTo>
                    <a:pt x="363" y="1865"/>
                    <a:pt x="421" y="1845"/>
                    <a:pt x="481" y="1798"/>
                  </a:cubicBezTo>
                  <a:cubicBezTo>
                    <a:pt x="948" y="1365"/>
                    <a:pt x="1381" y="964"/>
                    <a:pt x="1815" y="531"/>
                  </a:cubicBezTo>
                  <a:cubicBezTo>
                    <a:pt x="2047" y="325"/>
                    <a:pt x="1941" y="0"/>
                    <a:pt x="1743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10"/>
            <p:cNvSpPr/>
            <p:nvPr/>
          </p:nvSpPr>
          <p:spPr>
            <a:xfrm>
              <a:off x="1756925" y="1047325"/>
              <a:ext cx="470700" cy="201350"/>
            </a:xfrm>
            <a:custGeom>
              <a:avLst/>
              <a:gdLst/>
              <a:ahLst/>
              <a:cxnLst/>
              <a:rect l="l" t="t" r="r" b="b"/>
              <a:pathLst>
                <a:path w="18828" h="8054" extrusionOk="0">
                  <a:moveTo>
                    <a:pt x="4973" y="1"/>
                  </a:moveTo>
                  <a:cubicBezTo>
                    <a:pt x="4486" y="1"/>
                    <a:pt x="3999" y="39"/>
                    <a:pt x="3516" y="122"/>
                  </a:cubicBezTo>
                  <a:cubicBezTo>
                    <a:pt x="2856" y="214"/>
                    <a:pt x="2176" y="416"/>
                    <a:pt x="1597" y="752"/>
                  </a:cubicBezTo>
                  <a:lnTo>
                    <a:pt x="1597" y="752"/>
                  </a:lnTo>
                  <a:cubicBezTo>
                    <a:pt x="593" y="968"/>
                    <a:pt x="0" y="2227"/>
                    <a:pt x="281" y="3224"/>
                  </a:cubicBezTo>
                  <a:cubicBezTo>
                    <a:pt x="548" y="4325"/>
                    <a:pt x="1482" y="5126"/>
                    <a:pt x="2449" y="5693"/>
                  </a:cubicBezTo>
                  <a:cubicBezTo>
                    <a:pt x="5340" y="7492"/>
                    <a:pt x="8709" y="8054"/>
                    <a:pt x="12147" y="8054"/>
                  </a:cubicBezTo>
                  <a:cubicBezTo>
                    <a:pt x="14382" y="8054"/>
                    <a:pt x="16646" y="7816"/>
                    <a:pt x="18827" y="7527"/>
                  </a:cubicBezTo>
                  <a:cubicBezTo>
                    <a:pt x="17960" y="6827"/>
                    <a:pt x="17126" y="6160"/>
                    <a:pt x="16225" y="5459"/>
                  </a:cubicBezTo>
                  <a:cubicBezTo>
                    <a:pt x="14391" y="3958"/>
                    <a:pt x="12523" y="2490"/>
                    <a:pt x="10388" y="1389"/>
                  </a:cubicBezTo>
                  <a:cubicBezTo>
                    <a:pt x="8721" y="569"/>
                    <a:pt x="6843" y="1"/>
                    <a:pt x="4973" y="1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10"/>
            <p:cNvSpPr/>
            <p:nvPr/>
          </p:nvSpPr>
          <p:spPr>
            <a:xfrm>
              <a:off x="1749350" y="1034750"/>
              <a:ext cx="495775" cy="226100"/>
            </a:xfrm>
            <a:custGeom>
              <a:avLst/>
              <a:gdLst/>
              <a:ahLst/>
              <a:cxnLst/>
              <a:rect l="l" t="t" r="r" b="b"/>
              <a:pathLst>
                <a:path w="19831" h="9044" extrusionOk="0">
                  <a:moveTo>
                    <a:pt x="5041" y="949"/>
                  </a:moveTo>
                  <a:cubicBezTo>
                    <a:pt x="7063" y="949"/>
                    <a:pt x="9274" y="1732"/>
                    <a:pt x="10758" y="2493"/>
                  </a:cubicBezTo>
                  <a:cubicBezTo>
                    <a:pt x="13370" y="3858"/>
                    <a:pt x="15639" y="5832"/>
                    <a:pt x="17940" y="7683"/>
                  </a:cubicBezTo>
                  <a:lnTo>
                    <a:pt x="17940" y="7683"/>
                  </a:lnTo>
                  <a:cubicBezTo>
                    <a:pt x="16182" y="7898"/>
                    <a:pt x="14408" y="8051"/>
                    <a:pt x="12641" y="8051"/>
                  </a:cubicBezTo>
                  <a:cubicBezTo>
                    <a:pt x="11576" y="8051"/>
                    <a:pt x="10513" y="7995"/>
                    <a:pt x="9457" y="7863"/>
                  </a:cubicBezTo>
                  <a:cubicBezTo>
                    <a:pt x="7789" y="7663"/>
                    <a:pt x="6121" y="7296"/>
                    <a:pt x="4553" y="6596"/>
                  </a:cubicBezTo>
                  <a:cubicBezTo>
                    <a:pt x="3886" y="6296"/>
                    <a:pt x="3186" y="5929"/>
                    <a:pt x="2619" y="5495"/>
                  </a:cubicBezTo>
                  <a:cubicBezTo>
                    <a:pt x="1880" y="5003"/>
                    <a:pt x="931" y="3669"/>
                    <a:pt x="1092" y="2724"/>
                  </a:cubicBezTo>
                  <a:lnTo>
                    <a:pt x="1092" y="2724"/>
                  </a:lnTo>
                  <a:cubicBezTo>
                    <a:pt x="1125" y="2697"/>
                    <a:pt x="1156" y="2665"/>
                    <a:pt x="1184" y="2626"/>
                  </a:cubicBezTo>
                  <a:cubicBezTo>
                    <a:pt x="1418" y="2312"/>
                    <a:pt x="1685" y="2048"/>
                    <a:pt x="1978" y="1831"/>
                  </a:cubicBezTo>
                  <a:lnTo>
                    <a:pt x="1978" y="1831"/>
                  </a:lnTo>
                  <a:cubicBezTo>
                    <a:pt x="2072" y="1802"/>
                    <a:pt x="2174" y="1778"/>
                    <a:pt x="2285" y="1759"/>
                  </a:cubicBezTo>
                  <a:cubicBezTo>
                    <a:pt x="2475" y="1717"/>
                    <a:pt x="2581" y="1591"/>
                    <a:pt x="2618" y="1444"/>
                  </a:cubicBezTo>
                  <a:lnTo>
                    <a:pt x="2618" y="1444"/>
                  </a:lnTo>
                  <a:cubicBezTo>
                    <a:pt x="3343" y="1093"/>
                    <a:pt x="4175" y="949"/>
                    <a:pt x="5041" y="949"/>
                  </a:cubicBezTo>
                  <a:close/>
                  <a:moveTo>
                    <a:pt x="5155" y="0"/>
                  </a:moveTo>
                  <a:cubicBezTo>
                    <a:pt x="3906" y="0"/>
                    <a:pt x="2685" y="253"/>
                    <a:pt x="1666" y="881"/>
                  </a:cubicBezTo>
                  <a:lnTo>
                    <a:pt x="1666" y="881"/>
                  </a:lnTo>
                  <a:cubicBezTo>
                    <a:pt x="1004" y="1102"/>
                    <a:pt x="536" y="1577"/>
                    <a:pt x="284" y="2159"/>
                  </a:cubicBezTo>
                  <a:lnTo>
                    <a:pt x="284" y="2159"/>
                  </a:lnTo>
                  <a:cubicBezTo>
                    <a:pt x="284" y="2159"/>
                    <a:pt x="284" y="2159"/>
                    <a:pt x="284" y="2159"/>
                  </a:cubicBezTo>
                  <a:cubicBezTo>
                    <a:pt x="238" y="2224"/>
                    <a:pt x="215" y="2288"/>
                    <a:pt x="210" y="2351"/>
                  </a:cubicBezTo>
                  <a:lnTo>
                    <a:pt x="210" y="2351"/>
                  </a:lnTo>
                  <a:cubicBezTo>
                    <a:pt x="0" y="2966"/>
                    <a:pt x="17" y="3676"/>
                    <a:pt x="284" y="4328"/>
                  </a:cubicBezTo>
                  <a:cubicBezTo>
                    <a:pt x="984" y="6129"/>
                    <a:pt x="3152" y="7130"/>
                    <a:pt x="4820" y="7797"/>
                  </a:cubicBezTo>
                  <a:cubicBezTo>
                    <a:pt x="7255" y="8728"/>
                    <a:pt x="9835" y="9044"/>
                    <a:pt x="12435" y="9044"/>
                  </a:cubicBezTo>
                  <a:cubicBezTo>
                    <a:pt x="14678" y="9044"/>
                    <a:pt x="16936" y="8809"/>
                    <a:pt x="19130" y="8531"/>
                  </a:cubicBezTo>
                  <a:cubicBezTo>
                    <a:pt x="19497" y="8497"/>
                    <a:pt x="19831" y="7997"/>
                    <a:pt x="19464" y="7697"/>
                  </a:cubicBezTo>
                  <a:cubicBezTo>
                    <a:pt x="16228" y="5162"/>
                    <a:pt x="13059" y="2159"/>
                    <a:pt x="9157" y="758"/>
                  </a:cubicBezTo>
                  <a:cubicBezTo>
                    <a:pt x="7946" y="308"/>
                    <a:pt x="6534" y="0"/>
                    <a:pt x="5155" y="0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10"/>
            <p:cNvSpPr/>
            <p:nvPr/>
          </p:nvSpPr>
          <p:spPr>
            <a:xfrm>
              <a:off x="1757250" y="1093150"/>
              <a:ext cx="391000" cy="122075"/>
            </a:xfrm>
            <a:custGeom>
              <a:avLst/>
              <a:gdLst/>
              <a:ahLst/>
              <a:cxnLst/>
              <a:rect l="l" t="t" r="r" b="b"/>
              <a:pathLst>
                <a:path w="15640" h="4883" extrusionOk="0">
                  <a:moveTo>
                    <a:pt x="626" y="1"/>
                  </a:moveTo>
                  <a:cubicBezTo>
                    <a:pt x="464" y="1"/>
                    <a:pt x="309" y="35"/>
                    <a:pt x="168" y="124"/>
                  </a:cubicBezTo>
                  <a:cubicBezTo>
                    <a:pt x="34" y="190"/>
                    <a:pt x="1" y="324"/>
                    <a:pt x="101" y="457"/>
                  </a:cubicBezTo>
                  <a:cubicBezTo>
                    <a:pt x="101" y="491"/>
                    <a:pt x="134" y="491"/>
                    <a:pt x="134" y="524"/>
                  </a:cubicBezTo>
                  <a:cubicBezTo>
                    <a:pt x="168" y="624"/>
                    <a:pt x="268" y="657"/>
                    <a:pt x="334" y="657"/>
                  </a:cubicBezTo>
                  <a:lnTo>
                    <a:pt x="468" y="657"/>
                  </a:lnTo>
                  <a:cubicBezTo>
                    <a:pt x="534" y="657"/>
                    <a:pt x="592" y="624"/>
                    <a:pt x="634" y="575"/>
                  </a:cubicBezTo>
                  <a:lnTo>
                    <a:pt x="634" y="575"/>
                  </a:lnTo>
                  <a:cubicBezTo>
                    <a:pt x="2138" y="1168"/>
                    <a:pt x="7075" y="2389"/>
                    <a:pt x="7640" y="2559"/>
                  </a:cubicBezTo>
                  <a:cubicBezTo>
                    <a:pt x="10175" y="3326"/>
                    <a:pt x="12710" y="4126"/>
                    <a:pt x="15278" y="4860"/>
                  </a:cubicBezTo>
                  <a:cubicBezTo>
                    <a:pt x="15310" y="4876"/>
                    <a:pt x="15339" y="4883"/>
                    <a:pt x="15366" y="4883"/>
                  </a:cubicBezTo>
                  <a:cubicBezTo>
                    <a:pt x="15570" y="4883"/>
                    <a:pt x="15640" y="4486"/>
                    <a:pt x="15345" y="4427"/>
                  </a:cubicBezTo>
                  <a:cubicBezTo>
                    <a:pt x="12376" y="3526"/>
                    <a:pt x="9441" y="2625"/>
                    <a:pt x="6472" y="1725"/>
                  </a:cubicBezTo>
                  <a:cubicBezTo>
                    <a:pt x="4971" y="1291"/>
                    <a:pt x="3503" y="857"/>
                    <a:pt x="2002" y="390"/>
                  </a:cubicBezTo>
                  <a:cubicBezTo>
                    <a:pt x="1585" y="268"/>
                    <a:pt x="1078" y="1"/>
                    <a:pt x="626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10"/>
            <p:cNvSpPr/>
            <p:nvPr/>
          </p:nvSpPr>
          <p:spPr>
            <a:xfrm>
              <a:off x="1827575" y="1076900"/>
              <a:ext cx="96925" cy="42025"/>
            </a:xfrm>
            <a:custGeom>
              <a:avLst/>
              <a:gdLst/>
              <a:ahLst/>
              <a:cxnLst/>
              <a:rect l="l" t="t" r="r" b="b"/>
              <a:pathLst>
                <a:path w="3877" h="1681" extrusionOk="0">
                  <a:moveTo>
                    <a:pt x="3546" y="0"/>
                  </a:moveTo>
                  <a:cubicBezTo>
                    <a:pt x="3529" y="0"/>
                    <a:pt x="3511" y="2"/>
                    <a:pt x="3492" y="6"/>
                  </a:cubicBezTo>
                  <a:cubicBezTo>
                    <a:pt x="2325" y="240"/>
                    <a:pt x="1224" y="607"/>
                    <a:pt x="223" y="1241"/>
                  </a:cubicBezTo>
                  <a:cubicBezTo>
                    <a:pt x="1" y="1380"/>
                    <a:pt x="126" y="1681"/>
                    <a:pt x="348" y="1681"/>
                  </a:cubicBezTo>
                  <a:cubicBezTo>
                    <a:pt x="392" y="1681"/>
                    <a:pt x="440" y="1669"/>
                    <a:pt x="490" y="1641"/>
                  </a:cubicBezTo>
                  <a:cubicBezTo>
                    <a:pt x="1458" y="1074"/>
                    <a:pt x="2492" y="674"/>
                    <a:pt x="3626" y="473"/>
                  </a:cubicBezTo>
                  <a:cubicBezTo>
                    <a:pt x="3876" y="442"/>
                    <a:pt x="3804" y="0"/>
                    <a:pt x="3546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10"/>
            <p:cNvSpPr/>
            <p:nvPr/>
          </p:nvSpPr>
          <p:spPr>
            <a:xfrm>
              <a:off x="1827975" y="1107800"/>
              <a:ext cx="53775" cy="88350"/>
            </a:xfrm>
            <a:custGeom>
              <a:avLst/>
              <a:gdLst/>
              <a:ahLst/>
              <a:cxnLst/>
              <a:rect l="l" t="t" r="r" b="b"/>
              <a:pathLst>
                <a:path w="2151" h="3534" extrusionOk="0">
                  <a:moveTo>
                    <a:pt x="301" y="0"/>
                  </a:moveTo>
                  <a:cubicBezTo>
                    <a:pt x="152" y="0"/>
                    <a:pt x="1" y="112"/>
                    <a:pt x="41" y="271"/>
                  </a:cubicBezTo>
                  <a:cubicBezTo>
                    <a:pt x="474" y="1372"/>
                    <a:pt x="774" y="2573"/>
                    <a:pt x="1608" y="3440"/>
                  </a:cubicBezTo>
                  <a:cubicBezTo>
                    <a:pt x="1666" y="3506"/>
                    <a:pt x="1732" y="3534"/>
                    <a:pt x="1795" y="3534"/>
                  </a:cubicBezTo>
                  <a:cubicBezTo>
                    <a:pt x="1987" y="3534"/>
                    <a:pt x="2151" y="3282"/>
                    <a:pt x="1975" y="3107"/>
                  </a:cubicBezTo>
                  <a:cubicBezTo>
                    <a:pt x="1208" y="2340"/>
                    <a:pt x="941" y="1172"/>
                    <a:pt x="541" y="171"/>
                  </a:cubicBezTo>
                  <a:cubicBezTo>
                    <a:pt x="501" y="51"/>
                    <a:pt x="401" y="0"/>
                    <a:pt x="301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10"/>
            <p:cNvSpPr/>
            <p:nvPr/>
          </p:nvSpPr>
          <p:spPr>
            <a:xfrm>
              <a:off x="1936975" y="1105900"/>
              <a:ext cx="85725" cy="50275"/>
            </a:xfrm>
            <a:custGeom>
              <a:avLst/>
              <a:gdLst/>
              <a:ahLst/>
              <a:cxnLst/>
              <a:rect l="l" t="t" r="r" b="b"/>
              <a:pathLst>
                <a:path w="3429" h="2011" extrusionOk="0">
                  <a:moveTo>
                    <a:pt x="3096" y="1"/>
                  </a:moveTo>
                  <a:cubicBezTo>
                    <a:pt x="3072" y="1"/>
                    <a:pt x="3046" y="5"/>
                    <a:pt x="3019" y="14"/>
                  </a:cubicBezTo>
                  <a:cubicBezTo>
                    <a:pt x="1985" y="414"/>
                    <a:pt x="1084" y="948"/>
                    <a:pt x="184" y="1615"/>
                  </a:cubicBezTo>
                  <a:cubicBezTo>
                    <a:pt x="1" y="1772"/>
                    <a:pt x="186" y="2010"/>
                    <a:pt x="403" y="2010"/>
                  </a:cubicBezTo>
                  <a:cubicBezTo>
                    <a:pt x="464" y="2010"/>
                    <a:pt x="526" y="1992"/>
                    <a:pt x="584" y="1949"/>
                  </a:cubicBezTo>
                  <a:cubicBezTo>
                    <a:pt x="1351" y="1315"/>
                    <a:pt x="2252" y="814"/>
                    <a:pt x="3186" y="481"/>
                  </a:cubicBezTo>
                  <a:cubicBezTo>
                    <a:pt x="3429" y="420"/>
                    <a:pt x="3340" y="1"/>
                    <a:pt x="3096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10"/>
            <p:cNvSpPr/>
            <p:nvPr/>
          </p:nvSpPr>
          <p:spPr>
            <a:xfrm>
              <a:off x="1942550" y="1146200"/>
              <a:ext cx="55400" cy="74025"/>
            </a:xfrm>
            <a:custGeom>
              <a:avLst/>
              <a:gdLst/>
              <a:ahLst/>
              <a:cxnLst/>
              <a:rect l="l" t="t" r="r" b="b"/>
              <a:pathLst>
                <a:path w="2216" h="2961" extrusionOk="0">
                  <a:moveTo>
                    <a:pt x="318" y="1"/>
                  </a:moveTo>
                  <a:cubicBezTo>
                    <a:pt x="160" y="1"/>
                    <a:pt x="0" y="121"/>
                    <a:pt x="61" y="303"/>
                  </a:cubicBezTo>
                  <a:cubicBezTo>
                    <a:pt x="394" y="1304"/>
                    <a:pt x="928" y="2171"/>
                    <a:pt x="1695" y="2872"/>
                  </a:cubicBezTo>
                  <a:cubicBezTo>
                    <a:pt x="1751" y="2935"/>
                    <a:pt x="1811" y="2961"/>
                    <a:pt x="1869" y="2961"/>
                  </a:cubicBezTo>
                  <a:cubicBezTo>
                    <a:pt x="2057" y="2961"/>
                    <a:pt x="2215" y="2691"/>
                    <a:pt x="2062" y="2538"/>
                  </a:cubicBezTo>
                  <a:cubicBezTo>
                    <a:pt x="1395" y="1871"/>
                    <a:pt x="895" y="1070"/>
                    <a:pt x="561" y="170"/>
                  </a:cubicBezTo>
                  <a:cubicBezTo>
                    <a:pt x="522" y="52"/>
                    <a:pt x="420" y="1"/>
                    <a:pt x="318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10"/>
            <p:cNvSpPr/>
            <p:nvPr/>
          </p:nvSpPr>
          <p:spPr>
            <a:xfrm>
              <a:off x="2048475" y="1151150"/>
              <a:ext cx="58150" cy="41400"/>
            </a:xfrm>
            <a:custGeom>
              <a:avLst/>
              <a:gdLst/>
              <a:ahLst/>
              <a:cxnLst/>
              <a:rect l="l" t="t" r="r" b="b"/>
              <a:pathLst>
                <a:path w="2326" h="1656" extrusionOk="0">
                  <a:moveTo>
                    <a:pt x="1983" y="1"/>
                  </a:moveTo>
                  <a:cubicBezTo>
                    <a:pt x="1944" y="1"/>
                    <a:pt x="1903" y="12"/>
                    <a:pt x="1862" y="39"/>
                  </a:cubicBezTo>
                  <a:cubicBezTo>
                    <a:pt x="1328" y="439"/>
                    <a:pt x="727" y="806"/>
                    <a:pt x="194" y="1173"/>
                  </a:cubicBezTo>
                  <a:cubicBezTo>
                    <a:pt x="0" y="1311"/>
                    <a:pt x="127" y="1655"/>
                    <a:pt x="329" y="1655"/>
                  </a:cubicBezTo>
                  <a:cubicBezTo>
                    <a:pt x="370" y="1655"/>
                    <a:pt x="415" y="1641"/>
                    <a:pt x="461" y="1606"/>
                  </a:cubicBezTo>
                  <a:cubicBezTo>
                    <a:pt x="994" y="1206"/>
                    <a:pt x="1561" y="839"/>
                    <a:pt x="2128" y="472"/>
                  </a:cubicBezTo>
                  <a:cubicBezTo>
                    <a:pt x="2325" y="331"/>
                    <a:pt x="2190" y="1"/>
                    <a:pt x="1983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10"/>
            <p:cNvSpPr/>
            <p:nvPr/>
          </p:nvSpPr>
          <p:spPr>
            <a:xfrm>
              <a:off x="2048900" y="1183050"/>
              <a:ext cx="40475" cy="41900"/>
            </a:xfrm>
            <a:custGeom>
              <a:avLst/>
              <a:gdLst/>
              <a:ahLst/>
              <a:cxnLst/>
              <a:rect l="l" t="t" r="r" b="b"/>
              <a:pathLst>
                <a:path w="1619" h="1676" extrusionOk="0">
                  <a:moveTo>
                    <a:pt x="339" y="1"/>
                  </a:moveTo>
                  <a:cubicBezTo>
                    <a:pt x="162" y="1"/>
                    <a:pt x="1" y="174"/>
                    <a:pt x="143" y="364"/>
                  </a:cubicBezTo>
                  <a:cubicBezTo>
                    <a:pt x="444" y="764"/>
                    <a:pt x="777" y="1164"/>
                    <a:pt x="1044" y="1565"/>
                  </a:cubicBezTo>
                  <a:cubicBezTo>
                    <a:pt x="1093" y="1644"/>
                    <a:pt x="1169" y="1676"/>
                    <a:pt x="1246" y="1676"/>
                  </a:cubicBezTo>
                  <a:cubicBezTo>
                    <a:pt x="1429" y="1676"/>
                    <a:pt x="1618" y="1495"/>
                    <a:pt x="1478" y="1331"/>
                  </a:cubicBezTo>
                  <a:cubicBezTo>
                    <a:pt x="1177" y="897"/>
                    <a:pt x="844" y="530"/>
                    <a:pt x="544" y="97"/>
                  </a:cubicBezTo>
                  <a:cubicBezTo>
                    <a:pt x="486" y="29"/>
                    <a:pt x="411" y="1"/>
                    <a:pt x="339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10"/>
            <p:cNvSpPr/>
            <p:nvPr/>
          </p:nvSpPr>
          <p:spPr>
            <a:xfrm>
              <a:off x="1570450" y="1845925"/>
              <a:ext cx="207675" cy="481650"/>
            </a:xfrm>
            <a:custGeom>
              <a:avLst/>
              <a:gdLst/>
              <a:ahLst/>
              <a:cxnLst/>
              <a:rect l="l" t="t" r="r" b="b"/>
              <a:pathLst>
                <a:path w="8307" h="19266" extrusionOk="0">
                  <a:moveTo>
                    <a:pt x="4237" y="1"/>
                  </a:moveTo>
                  <a:cubicBezTo>
                    <a:pt x="3770" y="1001"/>
                    <a:pt x="3337" y="2035"/>
                    <a:pt x="2903" y="3036"/>
                  </a:cubicBezTo>
                  <a:cubicBezTo>
                    <a:pt x="1969" y="5204"/>
                    <a:pt x="1002" y="7373"/>
                    <a:pt x="501" y="9708"/>
                  </a:cubicBezTo>
                  <a:cubicBezTo>
                    <a:pt x="1" y="12009"/>
                    <a:pt x="68" y="14511"/>
                    <a:pt x="1002" y="16679"/>
                  </a:cubicBezTo>
                  <a:cubicBezTo>
                    <a:pt x="1278" y="17288"/>
                    <a:pt x="1657" y="17898"/>
                    <a:pt x="2139" y="18377"/>
                  </a:cubicBezTo>
                  <a:lnTo>
                    <a:pt x="2139" y="18377"/>
                  </a:lnTo>
                  <a:cubicBezTo>
                    <a:pt x="2404" y="18956"/>
                    <a:pt x="3115" y="19266"/>
                    <a:pt x="3819" y="19266"/>
                  </a:cubicBezTo>
                  <a:cubicBezTo>
                    <a:pt x="4181" y="19266"/>
                    <a:pt x="4541" y="19184"/>
                    <a:pt x="4838" y="19014"/>
                  </a:cubicBezTo>
                  <a:cubicBezTo>
                    <a:pt x="5838" y="18447"/>
                    <a:pt x="6339" y="17380"/>
                    <a:pt x="6672" y="16279"/>
                  </a:cubicBezTo>
                  <a:cubicBezTo>
                    <a:pt x="8307" y="10909"/>
                    <a:pt x="6339" y="5171"/>
                    <a:pt x="4237" y="1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10"/>
            <p:cNvSpPr/>
            <p:nvPr/>
          </p:nvSpPr>
          <p:spPr>
            <a:xfrm>
              <a:off x="1560825" y="1831200"/>
              <a:ext cx="216475" cy="506525"/>
            </a:xfrm>
            <a:custGeom>
              <a:avLst/>
              <a:gdLst/>
              <a:ahLst/>
              <a:cxnLst/>
              <a:rect l="l" t="t" r="r" b="b"/>
              <a:pathLst>
                <a:path w="8659" h="20261" extrusionOk="0">
                  <a:moveTo>
                    <a:pt x="4605" y="1790"/>
                  </a:moveTo>
                  <a:lnTo>
                    <a:pt x="4605" y="1790"/>
                  </a:lnTo>
                  <a:cubicBezTo>
                    <a:pt x="5638" y="4424"/>
                    <a:pt x="6582" y="7096"/>
                    <a:pt x="6991" y="9896"/>
                  </a:cubicBezTo>
                  <a:cubicBezTo>
                    <a:pt x="7224" y="11564"/>
                    <a:pt x="7291" y="13299"/>
                    <a:pt x="7024" y="14967"/>
                  </a:cubicBezTo>
                  <a:cubicBezTo>
                    <a:pt x="6891" y="15701"/>
                    <a:pt x="6724" y="16468"/>
                    <a:pt x="6490" y="17135"/>
                  </a:cubicBezTo>
                  <a:cubicBezTo>
                    <a:pt x="6166" y="17993"/>
                    <a:pt x="5067" y="19318"/>
                    <a:pt x="4092" y="19318"/>
                  </a:cubicBezTo>
                  <a:cubicBezTo>
                    <a:pt x="4080" y="19318"/>
                    <a:pt x="4068" y="19318"/>
                    <a:pt x="4056" y="19318"/>
                  </a:cubicBezTo>
                  <a:lnTo>
                    <a:pt x="4056" y="19318"/>
                  </a:lnTo>
                  <a:cubicBezTo>
                    <a:pt x="4045" y="19313"/>
                    <a:pt x="4034" y="19308"/>
                    <a:pt x="4022" y="19303"/>
                  </a:cubicBezTo>
                  <a:cubicBezTo>
                    <a:pt x="3743" y="19192"/>
                    <a:pt x="3488" y="19054"/>
                    <a:pt x="3256" y="18895"/>
                  </a:cubicBezTo>
                  <a:lnTo>
                    <a:pt x="3256" y="18895"/>
                  </a:lnTo>
                  <a:cubicBezTo>
                    <a:pt x="3148" y="18765"/>
                    <a:pt x="3047" y="18602"/>
                    <a:pt x="2954" y="18402"/>
                  </a:cubicBezTo>
                  <a:cubicBezTo>
                    <a:pt x="2861" y="18226"/>
                    <a:pt x="2716" y="18153"/>
                    <a:pt x="2568" y="18153"/>
                  </a:cubicBezTo>
                  <a:cubicBezTo>
                    <a:pt x="2532" y="18153"/>
                    <a:pt x="2495" y="18157"/>
                    <a:pt x="2459" y="18166"/>
                  </a:cubicBezTo>
                  <a:lnTo>
                    <a:pt x="2459" y="18166"/>
                  </a:lnTo>
                  <a:cubicBezTo>
                    <a:pt x="756" y="16121"/>
                    <a:pt x="942" y="12413"/>
                    <a:pt x="1453" y="10097"/>
                  </a:cubicBezTo>
                  <a:cubicBezTo>
                    <a:pt x="2076" y="7190"/>
                    <a:pt x="3385" y="4468"/>
                    <a:pt x="4605" y="1790"/>
                  </a:cubicBezTo>
                  <a:close/>
                  <a:moveTo>
                    <a:pt x="4606" y="1"/>
                  </a:moveTo>
                  <a:cubicBezTo>
                    <a:pt x="4457" y="1"/>
                    <a:pt x="4314" y="65"/>
                    <a:pt x="4222" y="223"/>
                  </a:cubicBezTo>
                  <a:cubicBezTo>
                    <a:pt x="2621" y="3992"/>
                    <a:pt x="519" y="7828"/>
                    <a:pt x="186" y="11998"/>
                  </a:cubicBezTo>
                  <a:cubicBezTo>
                    <a:pt x="0" y="14410"/>
                    <a:pt x="425" y="17390"/>
                    <a:pt x="2181" y="19132"/>
                  </a:cubicBezTo>
                  <a:lnTo>
                    <a:pt x="2181" y="19132"/>
                  </a:lnTo>
                  <a:cubicBezTo>
                    <a:pt x="2571" y="19757"/>
                    <a:pt x="3186" y="20118"/>
                    <a:pt x="3852" y="20220"/>
                  </a:cubicBezTo>
                  <a:lnTo>
                    <a:pt x="3852" y="20220"/>
                  </a:lnTo>
                  <a:cubicBezTo>
                    <a:pt x="3911" y="20248"/>
                    <a:pt x="3967" y="20261"/>
                    <a:pt x="4018" y="20261"/>
                  </a:cubicBezTo>
                  <a:cubicBezTo>
                    <a:pt x="4050" y="20261"/>
                    <a:pt x="4081" y="20256"/>
                    <a:pt x="4110" y="20246"/>
                  </a:cubicBezTo>
                  <a:lnTo>
                    <a:pt x="4110" y="20246"/>
                  </a:lnTo>
                  <a:cubicBezTo>
                    <a:pt x="4157" y="20249"/>
                    <a:pt x="4206" y="20250"/>
                    <a:pt x="4254" y="20250"/>
                  </a:cubicBezTo>
                  <a:cubicBezTo>
                    <a:pt x="4846" y="20250"/>
                    <a:pt x="5452" y="20055"/>
                    <a:pt x="5957" y="19670"/>
                  </a:cubicBezTo>
                  <a:cubicBezTo>
                    <a:pt x="7491" y="18503"/>
                    <a:pt x="7891" y="16168"/>
                    <a:pt x="8125" y="14366"/>
                  </a:cubicBezTo>
                  <a:cubicBezTo>
                    <a:pt x="8658" y="9529"/>
                    <a:pt x="6957" y="4793"/>
                    <a:pt x="5156" y="356"/>
                  </a:cubicBezTo>
                  <a:cubicBezTo>
                    <a:pt x="5075" y="154"/>
                    <a:pt x="4835" y="1"/>
                    <a:pt x="4606" y="1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10"/>
            <p:cNvSpPr/>
            <p:nvPr/>
          </p:nvSpPr>
          <p:spPr>
            <a:xfrm>
              <a:off x="1649675" y="1930775"/>
              <a:ext cx="31725" cy="402400"/>
            </a:xfrm>
            <a:custGeom>
              <a:avLst/>
              <a:gdLst/>
              <a:ahLst/>
              <a:cxnLst/>
              <a:rect l="l" t="t" r="r" b="b"/>
              <a:pathLst>
                <a:path w="1269" h="16096" extrusionOk="0">
                  <a:moveTo>
                    <a:pt x="989" y="1"/>
                  </a:moveTo>
                  <a:cubicBezTo>
                    <a:pt x="860" y="1"/>
                    <a:pt x="735" y="93"/>
                    <a:pt x="735" y="276"/>
                  </a:cubicBezTo>
                  <a:cubicBezTo>
                    <a:pt x="635" y="3345"/>
                    <a:pt x="501" y="6447"/>
                    <a:pt x="434" y="9549"/>
                  </a:cubicBezTo>
                  <a:lnTo>
                    <a:pt x="301" y="14186"/>
                  </a:lnTo>
                  <a:cubicBezTo>
                    <a:pt x="301" y="14786"/>
                    <a:pt x="1" y="15620"/>
                    <a:pt x="501" y="16021"/>
                  </a:cubicBezTo>
                  <a:cubicBezTo>
                    <a:pt x="568" y="16071"/>
                    <a:pt x="635" y="16096"/>
                    <a:pt x="693" y="16096"/>
                  </a:cubicBezTo>
                  <a:cubicBezTo>
                    <a:pt x="751" y="16096"/>
                    <a:pt x="801" y="16071"/>
                    <a:pt x="835" y="16021"/>
                  </a:cubicBezTo>
                  <a:cubicBezTo>
                    <a:pt x="901" y="16021"/>
                    <a:pt x="901" y="15987"/>
                    <a:pt x="935" y="15987"/>
                  </a:cubicBezTo>
                  <a:cubicBezTo>
                    <a:pt x="1002" y="15954"/>
                    <a:pt x="1002" y="15820"/>
                    <a:pt x="1002" y="15720"/>
                  </a:cubicBezTo>
                  <a:cubicBezTo>
                    <a:pt x="1002" y="15687"/>
                    <a:pt x="1002" y="15654"/>
                    <a:pt x="968" y="15620"/>
                  </a:cubicBezTo>
                  <a:cubicBezTo>
                    <a:pt x="955" y="15569"/>
                    <a:pt x="928" y="15522"/>
                    <a:pt x="891" y="15489"/>
                  </a:cubicBezTo>
                  <a:lnTo>
                    <a:pt x="891" y="15489"/>
                  </a:lnTo>
                  <a:cubicBezTo>
                    <a:pt x="1074" y="13902"/>
                    <a:pt x="1002" y="8782"/>
                    <a:pt x="1002" y="8215"/>
                  </a:cubicBezTo>
                  <a:cubicBezTo>
                    <a:pt x="1102" y="5546"/>
                    <a:pt x="1168" y="2945"/>
                    <a:pt x="1268" y="276"/>
                  </a:cubicBezTo>
                  <a:cubicBezTo>
                    <a:pt x="1252" y="93"/>
                    <a:pt x="1118" y="1"/>
                    <a:pt x="989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10"/>
            <p:cNvSpPr/>
            <p:nvPr/>
          </p:nvSpPr>
          <p:spPr>
            <a:xfrm>
              <a:off x="1602050" y="2179250"/>
              <a:ext cx="65400" cy="81025"/>
            </a:xfrm>
            <a:custGeom>
              <a:avLst/>
              <a:gdLst/>
              <a:ahLst/>
              <a:cxnLst/>
              <a:rect l="l" t="t" r="r" b="b"/>
              <a:pathLst>
                <a:path w="2616" h="3241" extrusionOk="0">
                  <a:moveTo>
                    <a:pt x="338" y="0"/>
                  </a:moveTo>
                  <a:cubicBezTo>
                    <a:pt x="180" y="0"/>
                    <a:pt x="0" y="189"/>
                    <a:pt x="71" y="378"/>
                  </a:cubicBezTo>
                  <a:cubicBezTo>
                    <a:pt x="572" y="1445"/>
                    <a:pt x="1239" y="2379"/>
                    <a:pt x="2073" y="3180"/>
                  </a:cubicBezTo>
                  <a:cubicBezTo>
                    <a:pt x="2130" y="3223"/>
                    <a:pt x="2190" y="3241"/>
                    <a:pt x="2247" y="3241"/>
                  </a:cubicBezTo>
                  <a:cubicBezTo>
                    <a:pt x="2455" y="3241"/>
                    <a:pt x="2616" y="2996"/>
                    <a:pt x="2406" y="2813"/>
                  </a:cubicBezTo>
                  <a:cubicBezTo>
                    <a:pt x="1572" y="2045"/>
                    <a:pt x="972" y="1145"/>
                    <a:pt x="505" y="111"/>
                  </a:cubicBezTo>
                  <a:cubicBezTo>
                    <a:pt x="466" y="33"/>
                    <a:pt x="404" y="0"/>
                    <a:pt x="338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10"/>
            <p:cNvSpPr/>
            <p:nvPr/>
          </p:nvSpPr>
          <p:spPr>
            <a:xfrm>
              <a:off x="1650900" y="2193700"/>
              <a:ext cx="82025" cy="68000"/>
            </a:xfrm>
            <a:custGeom>
              <a:avLst/>
              <a:gdLst/>
              <a:ahLst/>
              <a:cxnLst/>
              <a:rect l="l" t="t" r="r" b="b"/>
              <a:pathLst>
                <a:path w="3281" h="2720" extrusionOk="0">
                  <a:moveTo>
                    <a:pt x="2935" y="0"/>
                  </a:moveTo>
                  <a:cubicBezTo>
                    <a:pt x="2855" y="0"/>
                    <a:pt x="2773" y="39"/>
                    <a:pt x="2720" y="133"/>
                  </a:cubicBezTo>
                  <a:cubicBezTo>
                    <a:pt x="2120" y="1034"/>
                    <a:pt x="1086" y="1634"/>
                    <a:pt x="219" y="2268"/>
                  </a:cubicBezTo>
                  <a:cubicBezTo>
                    <a:pt x="0" y="2405"/>
                    <a:pt x="139" y="2720"/>
                    <a:pt x="325" y="2720"/>
                  </a:cubicBezTo>
                  <a:cubicBezTo>
                    <a:pt x="366" y="2720"/>
                    <a:pt x="410" y="2705"/>
                    <a:pt x="452" y="2668"/>
                  </a:cubicBezTo>
                  <a:cubicBezTo>
                    <a:pt x="1420" y="2001"/>
                    <a:pt x="2520" y="1367"/>
                    <a:pt x="3121" y="367"/>
                  </a:cubicBezTo>
                  <a:cubicBezTo>
                    <a:pt x="3281" y="184"/>
                    <a:pt x="3111" y="0"/>
                    <a:pt x="2935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10"/>
            <p:cNvSpPr/>
            <p:nvPr/>
          </p:nvSpPr>
          <p:spPr>
            <a:xfrm>
              <a:off x="1604225" y="2077475"/>
              <a:ext cx="71700" cy="68625"/>
            </a:xfrm>
            <a:custGeom>
              <a:avLst/>
              <a:gdLst/>
              <a:ahLst/>
              <a:cxnLst/>
              <a:rect l="l" t="t" r="r" b="b"/>
              <a:pathLst>
                <a:path w="2868" h="2745" extrusionOk="0">
                  <a:moveTo>
                    <a:pt x="366" y="1"/>
                  </a:moveTo>
                  <a:cubicBezTo>
                    <a:pt x="180" y="1"/>
                    <a:pt x="0" y="181"/>
                    <a:pt x="118" y="346"/>
                  </a:cubicBezTo>
                  <a:cubicBezTo>
                    <a:pt x="751" y="1246"/>
                    <a:pt x="1552" y="2013"/>
                    <a:pt x="2419" y="2681"/>
                  </a:cubicBezTo>
                  <a:cubicBezTo>
                    <a:pt x="2464" y="2726"/>
                    <a:pt x="2511" y="2745"/>
                    <a:pt x="2554" y="2745"/>
                  </a:cubicBezTo>
                  <a:cubicBezTo>
                    <a:pt x="2736" y="2745"/>
                    <a:pt x="2868" y="2415"/>
                    <a:pt x="2653" y="2280"/>
                  </a:cubicBezTo>
                  <a:cubicBezTo>
                    <a:pt x="1886" y="1647"/>
                    <a:pt x="1152" y="946"/>
                    <a:pt x="585" y="112"/>
                  </a:cubicBezTo>
                  <a:cubicBezTo>
                    <a:pt x="525" y="33"/>
                    <a:pt x="445" y="1"/>
                    <a:pt x="366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10"/>
            <p:cNvSpPr/>
            <p:nvPr/>
          </p:nvSpPr>
          <p:spPr>
            <a:xfrm>
              <a:off x="1658400" y="2074825"/>
              <a:ext cx="66725" cy="65975"/>
            </a:xfrm>
            <a:custGeom>
              <a:avLst/>
              <a:gdLst/>
              <a:ahLst/>
              <a:cxnLst/>
              <a:rect l="l" t="t" r="r" b="b"/>
              <a:pathLst>
                <a:path w="2669" h="2639" extrusionOk="0">
                  <a:moveTo>
                    <a:pt x="2328" y="0"/>
                  </a:moveTo>
                  <a:cubicBezTo>
                    <a:pt x="2250" y="0"/>
                    <a:pt x="2172" y="35"/>
                    <a:pt x="2120" y="118"/>
                  </a:cubicBezTo>
                  <a:cubicBezTo>
                    <a:pt x="1653" y="952"/>
                    <a:pt x="986" y="1619"/>
                    <a:pt x="219" y="2186"/>
                  </a:cubicBezTo>
                  <a:cubicBezTo>
                    <a:pt x="0" y="2323"/>
                    <a:pt x="140" y="2638"/>
                    <a:pt x="326" y="2638"/>
                  </a:cubicBezTo>
                  <a:cubicBezTo>
                    <a:pt x="367" y="2638"/>
                    <a:pt x="410" y="2623"/>
                    <a:pt x="452" y="2586"/>
                  </a:cubicBezTo>
                  <a:cubicBezTo>
                    <a:pt x="1320" y="2019"/>
                    <a:pt x="2054" y="1252"/>
                    <a:pt x="2554" y="352"/>
                  </a:cubicBezTo>
                  <a:cubicBezTo>
                    <a:pt x="2669" y="168"/>
                    <a:pt x="2499" y="0"/>
                    <a:pt x="2328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10"/>
            <p:cNvSpPr/>
            <p:nvPr/>
          </p:nvSpPr>
          <p:spPr>
            <a:xfrm>
              <a:off x="1626100" y="1985375"/>
              <a:ext cx="55700" cy="45575"/>
            </a:xfrm>
            <a:custGeom>
              <a:avLst/>
              <a:gdLst/>
              <a:ahLst/>
              <a:cxnLst/>
              <a:rect l="l" t="t" r="r" b="b"/>
              <a:pathLst>
                <a:path w="2228" h="1823" extrusionOk="0">
                  <a:moveTo>
                    <a:pt x="328" y="0"/>
                  </a:moveTo>
                  <a:cubicBezTo>
                    <a:pt x="146" y="0"/>
                    <a:pt x="1" y="251"/>
                    <a:pt x="177" y="427"/>
                  </a:cubicBezTo>
                  <a:cubicBezTo>
                    <a:pt x="677" y="861"/>
                    <a:pt x="1177" y="1294"/>
                    <a:pt x="1711" y="1761"/>
                  </a:cubicBezTo>
                  <a:cubicBezTo>
                    <a:pt x="1761" y="1804"/>
                    <a:pt x="1816" y="1823"/>
                    <a:pt x="1869" y="1823"/>
                  </a:cubicBezTo>
                  <a:cubicBezTo>
                    <a:pt x="2062" y="1823"/>
                    <a:pt x="2228" y="1578"/>
                    <a:pt x="2045" y="1394"/>
                  </a:cubicBezTo>
                  <a:cubicBezTo>
                    <a:pt x="1544" y="961"/>
                    <a:pt x="1044" y="527"/>
                    <a:pt x="510" y="93"/>
                  </a:cubicBezTo>
                  <a:cubicBezTo>
                    <a:pt x="452" y="27"/>
                    <a:pt x="388" y="0"/>
                    <a:pt x="328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10"/>
            <p:cNvSpPr/>
            <p:nvPr/>
          </p:nvSpPr>
          <p:spPr>
            <a:xfrm>
              <a:off x="1667850" y="1985375"/>
              <a:ext cx="39000" cy="43400"/>
            </a:xfrm>
            <a:custGeom>
              <a:avLst/>
              <a:gdLst/>
              <a:ahLst/>
              <a:cxnLst/>
              <a:rect l="l" t="t" r="r" b="b"/>
              <a:pathLst>
                <a:path w="1560" h="1736" extrusionOk="0">
                  <a:moveTo>
                    <a:pt x="1238" y="0"/>
                  </a:moveTo>
                  <a:cubicBezTo>
                    <a:pt x="1182" y="0"/>
                    <a:pt x="1125" y="27"/>
                    <a:pt x="1075" y="93"/>
                  </a:cubicBezTo>
                  <a:cubicBezTo>
                    <a:pt x="775" y="494"/>
                    <a:pt x="441" y="861"/>
                    <a:pt x="174" y="1294"/>
                  </a:cubicBezTo>
                  <a:cubicBezTo>
                    <a:pt x="0" y="1468"/>
                    <a:pt x="160" y="1735"/>
                    <a:pt x="322" y="1735"/>
                  </a:cubicBezTo>
                  <a:cubicBezTo>
                    <a:pt x="377" y="1735"/>
                    <a:pt x="432" y="1704"/>
                    <a:pt x="475" y="1628"/>
                  </a:cubicBezTo>
                  <a:cubicBezTo>
                    <a:pt x="775" y="1194"/>
                    <a:pt x="1108" y="827"/>
                    <a:pt x="1409" y="427"/>
                  </a:cubicBezTo>
                  <a:cubicBezTo>
                    <a:pt x="1559" y="251"/>
                    <a:pt x="1408" y="0"/>
                    <a:pt x="1238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10"/>
            <p:cNvSpPr/>
            <p:nvPr/>
          </p:nvSpPr>
          <p:spPr>
            <a:xfrm>
              <a:off x="1410875" y="317325"/>
              <a:ext cx="417300" cy="294325"/>
            </a:xfrm>
            <a:custGeom>
              <a:avLst/>
              <a:gdLst/>
              <a:ahLst/>
              <a:cxnLst/>
              <a:rect l="l" t="t" r="r" b="b"/>
              <a:pathLst>
                <a:path w="16692" h="11773" extrusionOk="0">
                  <a:moveTo>
                    <a:pt x="16691" y="1"/>
                  </a:moveTo>
                  <a:cubicBezTo>
                    <a:pt x="15624" y="201"/>
                    <a:pt x="14523" y="468"/>
                    <a:pt x="13456" y="668"/>
                  </a:cubicBezTo>
                  <a:cubicBezTo>
                    <a:pt x="11121" y="1135"/>
                    <a:pt x="8786" y="1635"/>
                    <a:pt x="6617" y="2536"/>
                  </a:cubicBezTo>
                  <a:cubicBezTo>
                    <a:pt x="4449" y="3470"/>
                    <a:pt x="2381" y="4938"/>
                    <a:pt x="1180" y="6973"/>
                  </a:cubicBezTo>
                  <a:cubicBezTo>
                    <a:pt x="818" y="7563"/>
                    <a:pt x="543" y="8240"/>
                    <a:pt x="442" y="8930"/>
                  </a:cubicBezTo>
                  <a:lnTo>
                    <a:pt x="442" y="8930"/>
                  </a:lnTo>
                  <a:cubicBezTo>
                    <a:pt x="1" y="9801"/>
                    <a:pt x="606" y="11022"/>
                    <a:pt x="1514" y="11476"/>
                  </a:cubicBezTo>
                  <a:cubicBezTo>
                    <a:pt x="1948" y="11686"/>
                    <a:pt x="2412" y="11773"/>
                    <a:pt x="2883" y="11773"/>
                  </a:cubicBezTo>
                  <a:cubicBezTo>
                    <a:pt x="3533" y="11773"/>
                    <a:pt x="4197" y="11608"/>
                    <a:pt x="4816" y="11376"/>
                  </a:cubicBezTo>
                  <a:cubicBezTo>
                    <a:pt x="10087" y="9641"/>
                    <a:pt x="13689" y="4704"/>
                    <a:pt x="16691" y="1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10"/>
            <p:cNvSpPr/>
            <p:nvPr/>
          </p:nvSpPr>
          <p:spPr>
            <a:xfrm>
              <a:off x="1404875" y="304350"/>
              <a:ext cx="437725" cy="320700"/>
            </a:xfrm>
            <a:custGeom>
              <a:avLst/>
              <a:gdLst/>
              <a:ahLst/>
              <a:cxnLst/>
              <a:rect l="l" t="t" r="r" b="b"/>
              <a:pathLst>
                <a:path w="17509" h="12828" extrusionOk="0">
                  <a:moveTo>
                    <a:pt x="15896" y="1201"/>
                  </a:moveTo>
                  <a:cubicBezTo>
                    <a:pt x="14329" y="3559"/>
                    <a:pt x="12669" y="5875"/>
                    <a:pt x="10627" y="7859"/>
                  </a:cubicBezTo>
                  <a:cubicBezTo>
                    <a:pt x="9426" y="9026"/>
                    <a:pt x="8058" y="10027"/>
                    <a:pt x="6490" y="10761"/>
                  </a:cubicBezTo>
                  <a:cubicBezTo>
                    <a:pt x="5823" y="11094"/>
                    <a:pt x="5123" y="11394"/>
                    <a:pt x="4422" y="11595"/>
                  </a:cubicBezTo>
                  <a:cubicBezTo>
                    <a:pt x="4161" y="11661"/>
                    <a:pt x="3832" y="11699"/>
                    <a:pt x="3481" y="11699"/>
                  </a:cubicBezTo>
                  <a:cubicBezTo>
                    <a:pt x="2645" y="11699"/>
                    <a:pt x="1691" y="11486"/>
                    <a:pt x="1266" y="10954"/>
                  </a:cubicBezTo>
                  <a:lnTo>
                    <a:pt x="1266" y="10954"/>
                  </a:lnTo>
                  <a:cubicBezTo>
                    <a:pt x="1267" y="10914"/>
                    <a:pt x="1263" y="10871"/>
                    <a:pt x="1253" y="10827"/>
                  </a:cubicBezTo>
                  <a:cubicBezTo>
                    <a:pt x="1169" y="10474"/>
                    <a:pt x="1136" y="10127"/>
                    <a:pt x="1147" y="9789"/>
                  </a:cubicBezTo>
                  <a:lnTo>
                    <a:pt x="1147" y="9789"/>
                  </a:lnTo>
                  <a:cubicBezTo>
                    <a:pt x="1190" y="9674"/>
                    <a:pt x="1248" y="9553"/>
                    <a:pt x="1320" y="9426"/>
                  </a:cubicBezTo>
                  <a:cubicBezTo>
                    <a:pt x="1461" y="9221"/>
                    <a:pt x="1410" y="9036"/>
                    <a:pt x="1275" y="8916"/>
                  </a:cubicBezTo>
                  <a:lnTo>
                    <a:pt x="1275" y="8916"/>
                  </a:lnTo>
                  <a:cubicBezTo>
                    <a:pt x="1949" y="6321"/>
                    <a:pt x="5102" y="4308"/>
                    <a:pt x="7291" y="3389"/>
                  </a:cubicBezTo>
                  <a:cubicBezTo>
                    <a:pt x="10050" y="2232"/>
                    <a:pt x="13020" y="1761"/>
                    <a:pt x="15896" y="1201"/>
                  </a:cubicBezTo>
                  <a:close/>
                  <a:moveTo>
                    <a:pt x="17026" y="1"/>
                  </a:moveTo>
                  <a:cubicBezTo>
                    <a:pt x="16986" y="1"/>
                    <a:pt x="16943" y="7"/>
                    <a:pt x="16898" y="20"/>
                  </a:cubicBezTo>
                  <a:cubicBezTo>
                    <a:pt x="12895" y="854"/>
                    <a:pt x="8559" y="1354"/>
                    <a:pt x="4956" y="3489"/>
                  </a:cubicBezTo>
                  <a:cubicBezTo>
                    <a:pt x="2851" y="4730"/>
                    <a:pt x="615" y="6845"/>
                    <a:pt x="262" y="9356"/>
                  </a:cubicBezTo>
                  <a:lnTo>
                    <a:pt x="262" y="9356"/>
                  </a:lnTo>
                  <a:cubicBezTo>
                    <a:pt x="1" y="10024"/>
                    <a:pt x="73" y="10712"/>
                    <a:pt x="381" y="11296"/>
                  </a:cubicBezTo>
                  <a:lnTo>
                    <a:pt x="381" y="11296"/>
                  </a:lnTo>
                  <a:cubicBezTo>
                    <a:pt x="392" y="11324"/>
                    <a:pt x="406" y="11348"/>
                    <a:pt x="421" y="11370"/>
                  </a:cubicBezTo>
                  <a:lnTo>
                    <a:pt x="421" y="11370"/>
                  </a:lnTo>
                  <a:cubicBezTo>
                    <a:pt x="757" y="11958"/>
                    <a:pt x="1335" y="12433"/>
                    <a:pt x="2054" y="12662"/>
                  </a:cubicBezTo>
                  <a:cubicBezTo>
                    <a:pt x="2427" y="12777"/>
                    <a:pt x="2814" y="12828"/>
                    <a:pt x="3206" y="12828"/>
                  </a:cubicBezTo>
                  <a:cubicBezTo>
                    <a:pt x="4745" y="12828"/>
                    <a:pt x="6375" y="12052"/>
                    <a:pt x="7625" y="11361"/>
                  </a:cubicBezTo>
                  <a:cubicBezTo>
                    <a:pt x="11861" y="8993"/>
                    <a:pt x="14730" y="4823"/>
                    <a:pt x="17298" y="820"/>
                  </a:cubicBezTo>
                  <a:cubicBezTo>
                    <a:pt x="17509" y="519"/>
                    <a:pt x="17394" y="1"/>
                    <a:pt x="17026" y="1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10"/>
            <p:cNvSpPr/>
            <p:nvPr/>
          </p:nvSpPr>
          <p:spPr>
            <a:xfrm>
              <a:off x="1422850" y="361375"/>
              <a:ext cx="337650" cy="232025"/>
            </a:xfrm>
            <a:custGeom>
              <a:avLst/>
              <a:gdLst/>
              <a:ahLst/>
              <a:cxnLst/>
              <a:rect l="l" t="t" r="r" b="b"/>
              <a:pathLst>
                <a:path w="13506" h="9281" extrusionOk="0">
                  <a:moveTo>
                    <a:pt x="13128" y="1"/>
                  </a:moveTo>
                  <a:cubicBezTo>
                    <a:pt x="13089" y="1"/>
                    <a:pt x="13048" y="13"/>
                    <a:pt x="13010" y="40"/>
                  </a:cubicBezTo>
                  <a:lnTo>
                    <a:pt x="5238" y="5177"/>
                  </a:lnTo>
                  <a:cubicBezTo>
                    <a:pt x="3937" y="6011"/>
                    <a:pt x="2669" y="6878"/>
                    <a:pt x="1368" y="7712"/>
                  </a:cubicBezTo>
                  <a:cubicBezTo>
                    <a:pt x="868" y="8046"/>
                    <a:pt x="67" y="8279"/>
                    <a:pt x="1" y="8947"/>
                  </a:cubicBezTo>
                  <a:cubicBezTo>
                    <a:pt x="1" y="9080"/>
                    <a:pt x="67" y="9213"/>
                    <a:pt x="201" y="9247"/>
                  </a:cubicBezTo>
                  <a:cubicBezTo>
                    <a:pt x="234" y="9247"/>
                    <a:pt x="234" y="9247"/>
                    <a:pt x="268" y="9280"/>
                  </a:cubicBezTo>
                  <a:cubicBezTo>
                    <a:pt x="368" y="9280"/>
                    <a:pt x="434" y="9247"/>
                    <a:pt x="534" y="9213"/>
                  </a:cubicBezTo>
                  <a:lnTo>
                    <a:pt x="601" y="9113"/>
                  </a:lnTo>
                  <a:cubicBezTo>
                    <a:pt x="652" y="9063"/>
                    <a:pt x="677" y="9003"/>
                    <a:pt x="672" y="8944"/>
                  </a:cubicBezTo>
                  <a:lnTo>
                    <a:pt x="672" y="8944"/>
                  </a:lnTo>
                  <a:cubicBezTo>
                    <a:pt x="2084" y="8172"/>
                    <a:pt x="6166" y="5186"/>
                    <a:pt x="6672" y="4877"/>
                  </a:cubicBezTo>
                  <a:lnTo>
                    <a:pt x="13310" y="507"/>
                  </a:lnTo>
                  <a:cubicBezTo>
                    <a:pt x="13505" y="312"/>
                    <a:pt x="13328" y="1"/>
                    <a:pt x="13128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10"/>
            <p:cNvSpPr/>
            <p:nvPr/>
          </p:nvSpPr>
          <p:spPr>
            <a:xfrm>
              <a:off x="1475300" y="452650"/>
              <a:ext cx="43775" cy="92025"/>
            </a:xfrm>
            <a:custGeom>
              <a:avLst/>
              <a:gdLst/>
              <a:ahLst/>
              <a:cxnLst/>
              <a:rect l="l" t="t" r="r" b="b"/>
              <a:pathLst>
                <a:path w="1751" h="3681" extrusionOk="0">
                  <a:moveTo>
                    <a:pt x="1425" y="0"/>
                  </a:moveTo>
                  <a:cubicBezTo>
                    <a:pt x="1343" y="0"/>
                    <a:pt x="1260" y="38"/>
                    <a:pt x="1205" y="125"/>
                  </a:cubicBezTo>
                  <a:cubicBezTo>
                    <a:pt x="605" y="1126"/>
                    <a:pt x="238" y="2227"/>
                    <a:pt x="38" y="3394"/>
                  </a:cubicBezTo>
                  <a:cubicBezTo>
                    <a:pt x="1" y="3578"/>
                    <a:pt x="135" y="3680"/>
                    <a:pt x="275" y="3680"/>
                  </a:cubicBezTo>
                  <a:cubicBezTo>
                    <a:pt x="390" y="3680"/>
                    <a:pt x="508" y="3611"/>
                    <a:pt x="538" y="3461"/>
                  </a:cubicBezTo>
                  <a:cubicBezTo>
                    <a:pt x="671" y="2360"/>
                    <a:pt x="1072" y="1293"/>
                    <a:pt x="1639" y="359"/>
                  </a:cubicBezTo>
                  <a:cubicBezTo>
                    <a:pt x="1751" y="157"/>
                    <a:pt x="1592" y="0"/>
                    <a:pt x="1425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10"/>
            <p:cNvSpPr/>
            <p:nvPr/>
          </p:nvSpPr>
          <p:spPr>
            <a:xfrm>
              <a:off x="1474650" y="532725"/>
              <a:ext cx="98925" cy="34025"/>
            </a:xfrm>
            <a:custGeom>
              <a:avLst/>
              <a:gdLst/>
              <a:ahLst/>
              <a:cxnLst/>
              <a:rect l="l" t="t" r="r" b="b"/>
              <a:pathLst>
                <a:path w="3957" h="1361" extrusionOk="0">
                  <a:moveTo>
                    <a:pt x="358" y="1"/>
                  </a:moveTo>
                  <a:cubicBezTo>
                    <a:pt x="122" y="1"/>
                    <a:pt x="0" y="374"/>
                    <a:pt x="264" y="491"/>
                  </a:cubicBezTo>
                  <a:cubicBezTo>
                    <a:pt x="1299" y="847"/>
                    <a:pt x="2429" y="1360"/>
                    <a:pt x="3561" y="1360"/>
                  </a:cubicBezTo>
                  <a:cubicBezTo>
                    <a:pt x="3596" y="1360"/>
                    <a:pt x="3631" y="1360"/>
                    <a:pt x="3666" y="1359"/>
                  </a:cubicBezTo>
                  <a:cubicBezTo>
                    <a:pt x="3957" y="1326"/>
                    <a:pt x="3935" y="857"/>
                    <a:pt x="3661" y="857"/>
                  </a:cubicBezTo>
                  <a:cubicBezTo>
                    <a:pt x="3652" y="857"/>
                    <a:pt x="3642" y="857"/>
                    <a:pt x="3633" y="858"/>
                  </a:cubicBezTo>
                  <a:cubicBezTo>
                    <a:pt x="3599" y="859"/>
                    <a:pt x="3565" y="860"/>
                    <a:pt x="3531" y="860"/>
                  </a:cubicBezTo>
                  <a:cubicBezTo>
                    <a:pt x="2495" y="860"/>
                    <a:pt x="1433" y="380"/>
                    <a:pt x="464" y="24"/>
                  </a:cubicBezTo>
                  <a:cubicBezTo>
                    <a:pt x="427" y="8"/>
                    <a:pt x="392" y="1"/>
                    <a:pt x="358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10"/>
            <p:cNvSpPr/>
            <p:nvPr/>
          </p:nvSpPr>
          <p:spPr>
            <a:xfrm>
              <a:off x="1577125" y="395600"/>
              <a:ext cx="26950" cy="89950"/>
            </a:xfrm>
            <a:custGeom>
              <a:avLst/>
              <a:gdLst/>
              <a:ahLst/>
              <a:cxnLst/>
              <a:rect l="l" t="t" r="r" b="b"/>
              <a:pathLst>
                <a:path w="1078" h="3598" extrusionOk="0">
                  <a:moveTo>
                    <a:pt x="768" y="1"/>
                  </a:moveTo>
                  <a:cubicBezTo>
                    <a:pt x="684" y="1"/>
                    <a:pt x="604" y="52"/>
                    <a:pt x="568" y="172"/>
                  </a:cubicBezTo>
                  <a:cubicBezTo>
                    <a:pt x="201" y="1206"/>
                    <a:pt x="34" y="2307"/>
                    <a:pt x="1" y="3375"/>
                  </a:cubicBezTo>
                  <a:cubicBezTo>
                    <a:pt x="1" y="3528"/>
                    <a:pt x="107" y="3597"/>
                    <a:pt x="222" y="3597"/>
                  </a:cubicBezTo>
                  <a:cubicBezTo>
                    <a:pt x="356" y="3597"/>
                    <a:pt x="501" y="3503"/>
                    <a:pt x="501" y="3341"/>
                  </a:cubicBezTo>
                  <a:cubicBezTo>
                    <a:pt x="534" y="2341"/>
                    <a:pt x="701" y="1340"/>
                    <a:pt x="1035" y="372"/>
                  </a:cubicBezTo>
                  <a:cubicBezTo>
                    <a:pt x="1077" y="159"/>
                    <a:pt x="916" y="1"/>
                    <a:pt x="768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10"/>
            <p:cNvSpPr/>
            <p:nvPr/>
          </p:nvSpPr>
          <p:spPr>
            <a:xfrm>
              <a:off x="1576375" y="470175"/>
              <a:ext cx="89775" cy="23125"/>
            </a:xfrm>
            <a:custGeom>
              <a:avLst/>
              <a:gdLst/>
              <a:ahLst/>
              <a:cxnLst/>
              <a:rect l="l" t="t" r="r" b="b"/>
              <a:pathLst>
                <a:path w="3591" h="925" extrusionOk="0">
                  <a:moveTo>
                    <a:pt x="368" y="1"/>
                  </a:moveTo>
                  <a:cubicBezTo>
                    <a:pt x="148" y="1"/>
                    <a:pt x="1" y="375"/>
                    <a:pt x="264" y="492"/>
                  </a:cubicBezTo>
                  <a:cubicBezTo>
                    <a:pt x="1024" y="780"/>
                    <a:pt x="1826" y="924"/>
                    <a:pt x="2636" y="924"/>
                  </a:cubicBezTo>
                  <a:cubicBezTo>
                    <a:pt x="2857" y="924"/>
                    <a:pt x="3078" y="913"/>
                    <a:pt x="3300" y="892"/>
                  </a:cubicBezTo>
                  <a:cubicBezTo>
                    <a:pt x="3590" y="860"/>
                    <a:pt x="3568" y="390"/>
                    <a:pt x="3295" y="390"/>
                  </a:cubicBezTo>
                  <a:cubicBezTo>
                    <a:pt x="3285" y="390"/>
                    <a:pt x="3276" y="391"/>
                    <a:pt x="3266" y="392"/>
                  </a:cubicBezTo>
                  <a:cubicBezTo>
                    <a:pt x="3063" y="413"/>
                    <a:pt x="2860" y="424"/>
                    <a:pt x="2656" y="424"/>
                  </a:cubicBezTo>
                  <a:cubicBezTo>
                    <a:pt x="1926" y="424"/>
                    <a:pt x="1195" y="286"/>
                    <a:pt x="464" y="25"/>
                  </a:cubicBezTo>
                  <a:cubicBezTo>
                    <a:pt x="432" y="8"/>
                    <a:pt x="399" y="1"/>
                    <a:pt x="368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10"/>
            <p:cNvSpPr/>
            <p:nvPr/>
          </p:nvSpPr>
          <p:spPr>
            <a:xfrm>
              <a:off x="1672575" y="360850"/>
              <a:ext cx="18450" cy="62075"/>
            </a:xfrm>
            <a:custGeom>
              <a:avLst/>
              <a:gdLst/>
              <a:ahLst/>
              <a:cxnLst/>
              <a:rect l="l" t="t" r="r" b="b"/>
              <a:pathLst>
                <a:path w="738" h="2483" extrusionOk="0">
                  <a:moveTo>
                    <a:pt x="453" y="0"/>
                  </a:moveTo>
                  <a:cubicBezTo>
                    <a:pt x="341" y="0"/>
                    <a:pt x="234" y="61"/>
                    <a:pt x="219" y="195"/>
                  </a:cubicBezTo>
                  <a:cubicBezTo>
                    <a:pt x="119" y="862"/>
                    <a:pt x="86" y="1496"/>
                    <a:pt x="19" y="2196"/>
                  </a:cubicBezTo>
                  <a:cubicBezTo>
                    <a:pt x="0" y="2379"/>
                    <a:pt x="143" y="2482"/>
                    <a:pt x="281" y="2482"/>
                  </a:cubicBezTo>
                  <a:cubicBezTo>
                    <a:pt x="394" y="2482"/>
                    <a:pt x="504" y="2413"/>
                    <a:pt x="519" y="2263"/>
                  </a:cubicBezTo>
                  <a:cubicBezTo>
                    <a:pt x="586" y="1596"/>
                    <a:pt x="653" y="929"/>
                    <a:pt x="719" y="261"/>
                  </a:cubicBezTo>
                  <a:cubicBezTo>
                    <a:pt x="738" y="95"/>
                    <a:pt x="592" y="0"/>
                    <a:pt x="453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10"/>
            <p:cNvSpPr/>
            <p:nvPr/>
          </p:nvSpPr>
          <p:spPr>
            <a:xfrm>
              <a:off x="1673875" y="412400"/>
              <a:ext cx="56450" cy="13400"/>
            </a:xfrm>
            <a:custGeom>
              <a:avLst/>
              <a:gdLst/>
              <a:ahLst/>
              <a:cxnLst/>
              <a:rect l="l" t="t" r="r" b="b"/>
              <a:pathLst>
                <a:path w="2258" h="536" extrusionOk="0">
                  <a:moveTo>
                    <a:pt x="434" y="1"/>
                  </a:moveTo>
                  <a:cubicBezTo>
                    <a:pt x="100" y="1"/>
                    <a:pt x="0" y="501"/>
                    <a:pt x="334" y="501"/>
                  </a:cubicBezTo>
                  <a:cubicBezTo>
                    <a:pt x="834" y="501"/>
                    <a:pt x="1334" y="534"/>
                    <a:pt x="1835" y="534"/>
                  </a:cubicBezTo>
                  <a:cubicBezTo>
                    <a:pt x="1844" y="535"/>
                    <a:pt x="1854" y="536"/>
                    <a:pt x="1863" y="536"/>
                  </a:cubicBezTo>
                  <a:cubicBezTo>
                    <a:pt x="2143" y="536"/>
                    <a:pt x="2258" y="66"/>
                    <a:pt x="1935" y="34"/>
                  </a:cubicBezTo>
                  <a:cubicBezTo>
                    <a:pt x="1435" y="34"/>
                    <a:pt x="934" y="1"/>
                    <a:pt x="434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07" name="Google Shape;407;p10"/>
          <p:cNvGrpSpPr/>
          <p:nvPr/>
        </p:nvGrpSpPr>
        <p:grpSpPr>
          <a:xfrm>
            <a:off x="275867" y="4264951"/>
            <a:ext cx="1642533" cy="1173167"/>
            <a:chOff x="206900" y="3198713"/>
            <a:chExt cx="1231900" cy="879875"/>
          </a:xfrm>
        </p:grpSpPr>
        <p:grpSp>
          <p:nvGrpSpPr>
            <p:cNvPr id="408" name="Google Shape;408;p10"/>
            <p:cNvGrpSpPr/>
            <p:nvPr/>
          </p:nvGrpSpPr>
          <p:grpSpPr>
            <a:xfrm flipH="1">
              <a:off x="206900" y="3198713"/>
              <a:ext cx="1231900" cy="879875"/>
              <a:chOff x="4904550" y="2208600"/>
              <a:chExt cx="1231900" cy="879875"/>
            </a:xfrm>
          </p:grpSpPr>
          <p:sp>
            <p:nvSpPr>
              <p:cNvPr id="409" name="Google Shape;409;p10"/>
              <p:cNvSpPr/>
              <p:nvPr/>
            </p:nvSpPr>
            <p:spPr>
              <a:xfrm>
                <a:off x="5783875" y="2795525"/>
                <a:ext cx="165850" cy="207300"/>
              </a:xfrm>
              <a:custGeom>
                <a:avLst/>
                <a:gdLst/>
                <a:ahLst/>
                <a:cxnLst/>
                <a:rect l="l" t="t" r="r" b="b"/>
                <a:pathLst>
                  <a:path w="6634" h="8292" extrusionOk="0">
                    <a:moveTo>
                      <a:pt x="959" y="1"/>
                    </a:moveTo>
                    <a:cubicBezTo>
                      <a:pt x="700" y="1"/>
                      <a:pt x="468" y="176"/>
                      <a:pt x="398" y="439"/>
                    </a:cubicBezTo>
                    <a:cubicBezTo>
                      <a:pt x="0" y="1820"/>
                      <a:pt x="461" y="3368"/>
                      <a:pt x="1444" y="4749"/>
                    </a:cubicBezTo>
                    <a:cubicBezTo>
                      <a:pt x="2406" y="6151"/>
                      <a:pt x="3955" y="7427"/>
                      <a:pt x="5733" y="8243"/>
                    </a:cubicBezTo>
                    <a:cubicBezTo>
                      <a:pt x="5810" y="8276"/>
                      <a:pt x="5889" y="8292"/>
                      <a:pt x="5967" y="8292"/>
                    </a:cubicBezTo>
                    <a:cubicBezTo>
                      <a:pt x="6187" y="8292"/>
                      <a:pt x="6394" y="8167"/>
                      <a:pt x="6487" y="7951"/>
                    </a:cubicBezTo>
                    <a:cubicBezTo>
                      <a:pt x="6633" y="7658"/>
                      <a:pt x="6487" y="7323"/>
                      <a:pt x="6215" y="7197"/>
                    </a:cubicBezTo>
                    <a:cubicBezTo>
                      <a:pt x="4645" y="6486"/>
                      <a:pt x="3243" y="5335"/>
                      <a:pt x="2386" y="4101"/>
                    </a:cubicBezTo>
                    <a:cubicBezTo>
                      <a:pt x="1611" y="2971"/>
                      <a:pt x="1235" y="1778"/>
                      <a:pt x="1528" y="732"/>
                    </a:cubicBezTo>
                    <a:cubicBezTo>
                      <a:pt x="1611" y="418"/>
                      <a:pt x="1423" y="104"/>
                      <a:pt x="1109" y="20"/>
                    </a:cubicBezTo>
                    <a:cubicBezTo>
                      <a:pt x="1059" y="7"/>
                      <a:pt x="1008" y="1"/>
                      <a:pt x="9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" name="Google Shape;410;p10"/>
              <p:cNvSpPr/>
              <p:nvPr/>
            </p:nvSpPr>
            <p:spPr>
              <a:xfrm>
                <a:off x="5885875" y="2973450"/>
                <a:ext cx="643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574" h="4601" extrusionOk="0">
                    <a:moveTo>
                      <a:pt x="1885" y="1"/>
                    </a:moveTo>
                    <a:cubicBezTo>
                      <a:pt x="1777" y="1"/>
                      <a:pt x="1668" y="33"/>
                      <a:pt x="1570" y="101"/>
                    </a:cubicBezTo>
                    <a:cubicBezTo>
                      <a:pt x="795" y="603"/>
                      <a:pt x="398" y="1252"/>
                      <a:pt x="189" y="1984"/>
                    </a:cubicBezTo>
                    <a:cubicBezTo>
                      <a:pt x="0" y="2654"/>
                      <a:pt x="42" y="3365"/>
                      <a:pt x="63" y="4056"/>
                    </a:cubicBezTo>
                    <a:cubicBezTo>
                      <a:pt x="63" y="4357"/>
                      <a:pt x="334" y="4601"/>
                      <a:pt x="633" y="4601"/>
                    </a:cubicBezTo>
                    <a:cubicBezTo>
                      <a:pt x="645" y="4601"/>
                      <a:pt x="658" y="4601"/>
                      <a:pt x="670" y="4600"/>
                    </a:cubicBezTo>
                    <a:cubicBezTo>
                      <a:pt x="984" y="4600"/>
                      <a:pt x="1235" y="4307"/>
                      <a:pt x="1214" y="3993"/>
                    </a:cubicBezTo>
                    <a:cubicBezTo>
                      <a:pt x="1193" y="3428"/>
                      <a:pt x="1151" y="2821"/>
                      <a:pt x="1319" y="2298"/>
                    </a:cubicBezTo>
                    <a:cubicBezTo>
                      <a:pt x="1423" y="1859"/>
                      <a:pt x="1674" y="1440"/>
                      <a:pt x="2197" y="1085"/>
                    </a:cubicBezTo>
                    <a:cubicBezTo>
                      <a:pt x="2490" y="917"/>
                      <a:pt x="2574" y="541"/>
                      <a:pt x="2386" y="290"/>
                    </a:cubicBezTo>
                    <a:cubicBezTo>
                      <a:pt x="2265" y="102"/>
                      <a:pt x="2077" y="1"/>
                      <a:pt x="18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" name="Google Shape;411;p10"/>
              <p:cNvSpPr/>
              <p:nvPr/>
            </p:nvSpPr>
            <p:spPr>
              <a:xfrm>
                <a:off x="5917250" y="2974375"/>
                <a:ext cx="85300" cy="103925"/>
              </a:xfrm>
              <a:custGeom>
                <a:avLst/>
                <a:gdLst/>
                <a:ahLst/>
                <a:cxnLst/>
                <a:rect l="l" t="t" r="r" b="b"/>
                <a:pathLst>
                  <a:path w="3412" h="4157" extrusionOk="0">
                    <a:moveTo>
                      <a:pt x="595" y="0"/>
                    </a:moveTo>
                    <a:cubicBezTo>
                      <a:pt x="295" y="0"/>
                      <a:pt x="43" y="264"/>
                      <a:pt x="43" y="566"/>
                    </a:cubicBezTo>
                    <a:cubicBezTo>
                      <a:pt x="1" y="1508"/>
                      <a:pt x="315" y="2198"/>
                      <a:pt x="796" y="2784"/>
                    </a:cubicBezTo>
                    <a:cubicBezTo>
                      <a:pt x="1235" y="3307"/>
                      <a:pt x="1842" y="3705"/>
                      <a:pt x="2407" y="4061"/>
                    </a:cubicBezTo>
                    <a:cubicBezTo>
                      <a:pt x="2509" y="4126"/>
                      <a:pt x="2621" y="4156"/>
                      <a:pt x="2729" y="4156"/>
                    </a:cubicBezTo>
                    <a:cubicBezTo>
                      <a:pt x="2934" y="4156"/>
                      <a:pt x="3127" y="4050"/>
                      <a:pt x="3223" y="3872"/>
                    </a:cubicBezTo>
                    <a:cubicBezTo>
                      <a:pt x="3411" y="3600"/>
                      <a:pt x="3328" y="3224"/>
                      <a:pt x="3035" y="3077"/>
                    </a:cubicBezTo>
                    <a:cubicBezTo>
                      <a:pt x="2553" y="2763"/>
                      <a:pt x="2051" y="2449"/>
                      <a:pt x="1675" y="2052"/>
                    </a:cubicBezTo>
                    <a:cubicBezTo>
                      <a:pt x="1361" y="1675"/>
                      <a:pt x="1152" y="1215"/>
                      <a:pt x="1193" y="608"/>
                    </a:cubicBezTo>
                    <a:cubicBezTo>
                      <a:pt x="1214" y="294"/>
                      <a:pt x="942" y="1"/>
                      <a:pt x="628" y="1"/>
                    </a:cubicBezTo>
                    <a:cubicBezTo>
                      <a:pt x="617" y="1"/>
                      <a:pt x="606" y="0"/>
                      <a:pt x="5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" name="Google Shape;412;p10"/>
              <p:cNvSpPr/>
              <p:nvPr/>
            </p:nvSpPr>
            <p:spPr>
              <a:xfrm>
                <a:off x="4904550" y="2250975"/>
                <a:ext cx="623025" cy="548225"/>
              </a:xfrm>
              <a:custGeom>
                <a:avLst/>
                <a:gdLst/>
                <a:ahLst/>
                <a:cxnLst/>
                <a:rect l="l" t="t" r="r" b="b"/>
                <a:pathLst>
                  <a:path w="24921" h="21929" extrusionOk="0">
                    <a:moveTo>
                      <a:pt x="1" y="6758"/>
                    </a:moveTo>
                    <a:cubicBezTo>
                      <a:pt x="5169" y="16781"/>
                      <a:pt x="22996" y="21928"/>
                      <a:pt x="23875" y="11885"/>
                    </a:cubicBezTo>
                    <a:cubicBezTo>
                      <a:pt x="24921" y="0"/>
                      <a:pt x="9333" y="10713"/>
                      <a:pt x="1" y="6758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" name="Google Shape;413;p10"/>
              <p:cNvSpPr/>
              <p:nvPr/>
            </p:nvSpPr>
            <p:spPr>
              <a:xfrm>
                <a:off x="4977275" y="2398475"/>
                <a:ext cx="523625" cy="364100"/>
              </a:xfrm>
              <a:custGeom>
                <a:avLst/>
                <a:gdLst/>
                <a:ahLst/>
                <a:cxnLst/>
                <a:rect l="l" t="t" r="r" b="b"/>
                <a:pathLst>
                  <a:path w="20945" h="14564" extrusionOk="0">
                    <a:moveTo>
                      <a:pt x="0" y="4813"/>
                    </a:moveTo>
                    <a:cubicBezTo>
                      <a:pt x="6926" y="11948"/>
                      <a:pt x="19961" y="14563"/>
                      <a:pt x="20945" y="6278"/>
                    </a:cubicBezTo>
                    <a:cubicBezTo>
                      <a:pt x="19292" y="1"/>
                      <a:pt x="8286" y="6047"/>
                      <a:pt x="0" y="4813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4" name="Google Shape;414;p10"/>
              <p:cNvSpPr/>
              <p:nvPr/>
            </p:nvSpPr>
            <p:spPr>
              <a:xfrm>
                <a:off x="5026950" y="2208600"/>
                <a:ext cx="949975" cy="804000"/>
              </a:xfrm>
              <a:custGeom>
                <a:avLst/>
                <a:gdLst/>
                <a:ahLst/>
                <a:cxnLst/>
                <a:rect l="l" t="t" r="r" b="b"/>
                <a:pathLst>
                  <a:path w="37999" h="32160" extrusionOk="0">
                    <a:moveTo>
                      <a:pt x="37998" y="23937"/>
                    </a:moveTo>
                    <a:cubicBezTo>
                      <a:pt x="25318" y="32160"/>
                      <a:pt x="1" y="26176"/>
                      <a:pt x="10065" y="8349"/>
                    </a:cubicBezTo>
                    <a:cubicBezTo>
                      <a:pt x="14794" y="0"/>
                      <a:pt x="20862" y="1611"/>
                      <a:pt x="26155" y="6256"/>
                    </a:cubicBezTo>
                    <a:cubicBezTo>
                      <a:pt x="32139" y="11571"/>
                      <a:pt x="32788" y="21614"/>
                      <a:pt x="37998" y="23937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" name="Google Shape;415;p10"/>
              <p:cNvSpPr/>
              <p:nvPr/>
            </p:nvSpPr>
            <p:spPr>
              <a:xfrm>
                <a:off x="5221025" y="2516175"/>
                <a:ext cx="548225" cy="415875"/>
              </a:xfrm>
              <a:custGeom>
                <a:avLst/>
                <a:gdLst/>
                <a:ahLst/>
                <a:cxnLst/>
                <a:rect l="l" t="t" r="r" b="b"/>
                <a:pathLst>
                  <a:path w="21929" h="16635" extrusionOk="0">
                    <a:moveTo>
                      <a:pt x="21719" y="14856"/>
                    </a:moveTo>
                    <a:cubicBezTo>
                      <a:pt x="11571" y="16635"/>
                      <a:pt x="84" y="12722"/>
                      <a:pt x="0" y="3788"/>
                    </a:cubicBezTo>
                    <a:cubicBezTo>
                      <a:pt x="105" y="3767"/>
                      <a:pt x="210" y="3746"/>
                      <a:pt x="335" y="3746"/>
                    </a:cubicBezTo>
                    <a:cubicBezTo>
                      <a:pt x="1172" y="3641"/>
                      <a:pt x="1988" y="3829"/>
                      <a:pt x="2700" y="4185"/>
                    </a:cubicBezTo>
                    <a:cubicBezTo>
                      <a:pt x="2951" y="2511"/>
                      <a:pt x="4290" y="1151"/>
                      <a:pt x="6047" y="942"/>
                    </a:cubicBezTo>
                    <a:cubicBezTo>
                      <a:pt x="7575" y="754"/>
                      <a:pt x="9039" y="1486"/>
                      <a:pt x="9814" y="2741"/>
                    </a:cubicBezTo>
                    <a:cubicBezTo>
                      <a:pt x="10295" y="1444"/>
                      <a:pt x="11488" y="440"/>
                      <a:pt x="12973" y="272"/>
                    </a:cubicBezTo>
                    <a:cubicBezTo>
                      <a:pt x="15086" y="0"/>
                      <a:pt x="17032" y="1528"/>
                      <a:pt x="17283" y="3641"/>
                    </a:cubicBezTo>
                    <a:lnTo>
                      <a:pt x="17283" y="3683"/>
                    </a:lnTo>
                    <a:cubicBezTo>
                      <a:pt x="19376" y="3474"/>
                      <a:pt x="21280" y="4959"/>
                      <a:pt x="21552" y="7052"/>
                    </a:cubicBezTo>
                    <a:cubicBezTo>
                      <a:pt x="21698" y="8412"/>
                      <a:pt x="21154" y="9709"/>
                      <a:pt x="20192" y="10504"/>
                    </a:cubicBezTo>
                    <a:cubicBezTo>
                      <a:pt x="21071" y="11111"/>
                      <a:pt x="21698" y="12073"/>
                      <a:pt x="21845" y="13224"/>
                    </a:cubicBezTo>
                    <a:cubicBezTo>
                      <a:pt x="21928" y="13810"/>
                      <a:pt x="21866" y="14354"/>
                      <a:pt x="21719" y="1485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" name="Google Shape;416;p10"/>
              <p:cNvSpPr/>
              <p:nvPr/>
            </p:nvSpPr>
            <p:spPr>
              <a:xfrm>
                <a:off x="5244575" y="2599350"/>
                <a:ext cx="449875" cy="309675"/>
              </a:xfrm>
              <a:custGeom>
                <a:avLst/>
                <a:gdLst/>
                <a:ahLst/>
                <a:cxnLst/>
                <a:rect l="l" t="t" r="r" b="b"/>
                <a:pathLst>
                  <a:path w="17995" h="12387" extrusionOk="0">
                    <a:moveTo>
                      <a:pt x="272" y="5043"/>
                    </a:moveTo>
                    <a:cubicBezTo>
                      <a:pt x="105" y="4436"/>
                      <a:pt x="0" y="3787"/>
                      <a:pt x="0" y="3118"/>
                    </a:cubicBezTo>
                    <a:cubicBezTo>
                      <a:pt x="84" y="3076"/>
                      <a:pt x="188" y="3076"/>
                      <a:pt x="272" y="3055"/>
                    </a:cubicBezTo>
                    <a:cubicBezTo>
                      <a:pt x="942" y="2971"/>
                      <a:pt x="1632" y="3118"/>
                      <a:pt x="2197" y="3432"/>
                    </a:cubicBezTo>
                    <a:cubicBezTo>
                      <a:pt x="2406" y="2072"/>
                      <a:pt x="3515" y="942"/>
                      <a:pt x="4938" y="753"/>
                    </a:cubicBezTo>
                    <a:cubicBezTo>
                      <a:pt x="6214" y="607"/>
                      <a:pt x="7407" y="1235"/>
                      <a:pt x="8056" y="2239"/>
                    </a:cubicBezTo>
                    <a:cubicBezTo>
                      <a:pt x="8453" y="1172"/>
                      <a:pt x="9437" y="356"/>
                      <a:pt x="10650" y="209"/>
                    </a:cubicBezTo>
                    <a:cubicBezTo>
                      <a:pt x="12408" y="0"/>
                      <a:pt x="13998" y="1214"/>
                      <a:pt x="14207" y="2971"/>
                    </a:cubicBezTo>
                    <a:lnTo>
                      <a:pt x="14207" y="3034"/>
                    </a:lnTo>
                    <a:cubicBezTo>
                      <a:pt x="15923" y="2846"/>
                      <a:pt x="17471" y="4080"/>
                      <a:pt x="17701" y="5796"/>
                    </a:cubicBezTo>
                    <a:cubicBezTo>
                      <a:pt x="17848" y="6926"/>
                      <a:pt x="17388" y="7972"/>
                      <a:pt x="16592" y="8663"/>
                    </a:cubicBezTo>
                    <a:cubicBezTo>
                      <a:pt x="17325" y="9144"/>
                      <a:pt x="17848" y="9939"/>
                      <a:pt x="17952" y="10901"/>
                    </a:cubicBezTo>
                    <a:cubicBezTo>
                      <a:pt x="17994" y="11236"/>
                      <a:pt x="17973" y="11592"/>
                      <a:pt x="17911" y="11906"/>
                    </a:cubicBezTo>
                    <a:cubicBezTo>
                      <a:pt x="10566" y="12387"/>
                      <a:pt x="3139" y="10044"/>
                      <a:pt x="272" y="5043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" name="Google Shape;417;p10"/>
              <p:cNvSpPr/>
              <p:nvPr/>
            </p:nvSpPr>
            <p:spPr>
              <a:xfrm>
                <a:off x="5245075" y="2318975"/>
                <a:ext cx="158000" cy="118750"/>
              </a:xfrm>
              <a:custGeom>
                <a:avLst/>
                <a:gdLst/>
                <a:ahLst/>
                <a:cxnLst/>
                <a:rect l="l" t="t" r="r" b="b"/>
                <a:pathLst>
                  <a:path w="6320" h="4750" extrusionOk="0">
                    <a:moveTo>
                      <a:pt x="5734" y="774"/>
                    </a:moveTo>
                    <a:lnTo>
                      <a:pt x="1" y="0"/>
                    </a:lnTo>
                    <a:lnTo>
                      <a:pt x="3223" y="4185"/>
                    </a:lnTo>
                    <a:cubicBezTo>
                      <a:pt x="4541" y="4750"/>
                      <a:pt x="6320" y="2197"/>
                      <a:pt x="5734" y="77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" name="Google Shape;418;p10"/>
              <p:cNvSpPr/>
              <p:nvPr/>
            </p:nvSpPr>
            <p:spPr>
              <a:xfrm>
                <a:off x="5876975" y="2800100"/>
                <a:ext cx="190425" cy="180900"/>
              </a:xfrm>
              <a:custGeom>
                <a:avLst/>
                <a:gdLst/>
                <a:ahLst/>
                <a:cxnLst/>
                <a:rect l="l" t="t" r="r" b="b"/>
                <a:pathLst>
                  <a:path w="7617" h="7236" extrusionOk="0">
                    <a:moveTo>
                      <a:pt x="685" y="0"/>
                    </a:moveTo>
                    <a:cubicBezTo>
                      <a:pt x="398" y="0"/>
                      <a:pt x="146" y="237"/>
                      <a:pt x="126" y="528"/>
                    </a:cubicBezTo>
                    <a:cubicBezTo>
                      <a:pt x="1" y="1951"/>
                      <a:pt x="733" y="3394"/>
                      <a:pt x="1967" y="4608"/>
                    </a:cubicBezTo>
                    <a:cubicBezTo>
                      <a:pt x="3181" y="5780"/>
                      <a:pt x="4939" y="6742"/>
                      <a:pt x="6822" y="7224"/>
                    </a:cubicBezTo>
                    <a:cubicBezTo>
                      <a:pt x="6862" y="7232"/>
                      <a:pt x="6903" y="7236"/>
                      <a:pt x="6943" y="7236"/>
                    </a:cubicBezTo>
                    <a:cubicBezTo>
                      <a:pt x="7213" y="7236"/>
                      <a:pt x="7460" y="7057"/>
                      <a:pt x="7533" y="6784"/>
                    </a:cubicBezTo>
                    <a:cubicBezTo>
                      <a:pt x="7617" y="6491"/>
                      <a:pt x="7429" y="6177"/>
                      <a:pt x="7115" y="6094"/>
                    </a:cubicBezTo>
                    <a:cubicBezTo>
                      <a:pt x="5420" y="5675"/>
                      <a:pt x="3872" y="4817"/>
                      <a:pt x="2763" y="3771"/>
                    </a:cubicBezTo>
                    <a:cubicBezTo>
                      <a:pt x="1779" y="2830"/>
                      <a:pt x="1193" y="1700"/>
                      <a:pt x="1277" y="633"/>
                    </a:cubicBezTo>
                    <a:cubicBezTo>
                      <a:pt x="1298" y="319"/>
                      <a:pt x="1068" y="26"/>
                      <a:pt x="754" y="5"/>
                    </a:cubicBezTo>
                    <a:cubicBezTo>
                      <a:pt x="731" y="2"/>
                      <a:pt x="708" y="0"/>
                      <a:pt x="6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" name="Google Shape;419;p10"/>
              <p:cNvSpPr/>
              <p:nvPr/>
            </p:nvSpPr>
            <p:spPr>
              <a:xfrm>
                <a:off x="6014025" y="2952225"/>
                <a:ext cx="52350" cy="118950"/>
              </a:xfrm>
              <a:custGeom>
                <a:avLst/>
                <a:gdLst/>
                <a:ahLst/>
                <a:cxnLst/>
                <a:rect l="l" t="t" r="r" b="b"/>
                <a:pathLst>
                  <a:path w="2094" h="4758" extrusionOk="0">
                    <a:moveTo>
                      <a:pt x="1484" y="1"/>
                    </a:moveTo>
                    <a:cubicBezTo>
                      <a:pt x="1343" y="1"/>
                      <a:pt x="1201" y="53"/>
                      <a:pt x="1089" y="155"/>
                    </a:cubicBezTo>
                    <a:cubicBezTo>
                      <a:pt x="398" y="804"/>
                      <a:pt x="105" y="1515"/>
                      <a:pt x="63" y="2268"/>
                    </a:cubicBezTo>
                    <a:cubicBezTo>
                      <a:pt x="1" y="2959"/>
                      <a:pt x="168" y="3670"/>
                      <a:pt x="315" y="4319"/>
                    </a:cubicBezTo>
                    <a:cubicBezTo>
                      <a:pt x="385" y="4582"/>
                      <a:pt x="617" y="4757"/>
                      <a:pt x="875" y="4757"/>
                    </a:cubicBezTo>
                    <a:cubicBezTo>
                      <a:pt x="925" y="4757"/>
                      <a:pt x="975" y="4751"/>
                      <a:pt x="1026" y="4737"/>
                    </a:cubicBezTo>
                    <a:cubicBezTo>
                      <a:pt x="1340" y="4654"/>
                      <a:pt x="1528" y="4340"/>
                      <a:pt x="1444" y="4026"/>
                    </a:cubicBezTo>
                    <a:cubicBezTo>
                      <a:pt x="1319" y="3461"/>
                      <a:pt x="1193" y="2875"/>
                      <a:pt x="1214" y="2352"/>
                    </a:cubicBezTo>
                    <a:cubicBezTo>
                      <a:pt x="1235" y="1892"/>
                      <a:pt x="1423" y="1411"/>
                      <a:pt x="1863" y="992"/>
                    </a:cubicBezTo>
                    <a:cubicBezTo>
                      <a:pt x="2093" y="783"/>
                      <a:pt x="2093" y="427"/>
                      <a:pt x="1884" y="176"/>
                    </a:cubicBezTo>
                    <a:cubicBezTo>
                      <a:pt x="1777" y="58"/>
                      <a:pt x="1631" y="1"/>
                      <a:pt x="14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" name="Google Shape;420;p10"/>
              <p:cNvSpPr/>
              <p:nvPr/>
            </p:nvSpPr>
            <p:spPr>
              <a:xfrm>
                <a:off x="6034950" y="2952150"/>
                <a:ext cx="97850" cy="92675"/>
              </a:xfrm>
              <a:custGeom>
                <a:avLst/>
                <a:gdLst/>
                <a:ahLst/>
                <a:cxnLst/>
                <a:rect l="l" t="t" r="r" b="b"/>
                <a:pathLst>
                  <a:path w="3914" h="3707" extrusionOk="0">
                    <a:moveTo>
                      <a:pt x="635" y="1"/>
                    </a:moveTo>
                    <a:cubicBezTo>
                      <a:pt x="598" y="1"/>
                      <a:pt x="561" y="4"/>
                      <a:pt x="524" y="12"/>
                    </a:cubicBezTo>
                    <a:cubicBezTo>
                      <a:pt x="210" y="53"/>
                      <a:pt x="1" y="346"/>
                      <a:pt x="63" y="660"/>
                    </a:cubicBezTo>
                    <a:cubicBezTo>
                      <a:pt x="189" y="1602"/>
                      <a:pt x="628" y="2230"/>
                      <a:pt x="1214" y="2711"/>
                    </a:cubicBezTo>
                    <a:cubicBezTo>
                      <a:pt x="1758" y="3150"/>
                      <a:pt x="2407" y="3443"/>
                      <a:pt x="3035" y="3673"/>
                    </a:cubicBezTo>
                    <a:cubicBezTo>
                      <a:pt x="3102" y="3696"/>
                      <a:pt x="3172" y="3707"/>
                      <a:pt x="3241" y="3707"/>
                    </a:cubicBezTo>
                    <a:cubicBezTo>
                      <a:pt x="3490" y="3707"/>
                      <a:pt x="3727" y="3564"/>
                      <a:pt x="3809" y="3318"/>
                    </a:cubicBezTo>
                    <a:cubicBezTo>
                      <a:pt x="3913" y="3025"/>
                      <a:pt x="3767" y="2669"/>
                      <a:pt x="3453" y="2564"/>
                    </a:cubicBezTo>
                    <a:cubicBezTo>
                      <a:pt x="2930" y="2355"/>
                      <a:pt x="2386" y="2125"/>
                      <a:pt x="1946" y="1811"/>
                    </a:cubicBezTo>
                    <a:cubicBezTo>
                      <a:pt x="1549" y="1518"/>
                      <a:pt x="1298" y="1100"/>
                      <a:pt x="1193" y="493"/>
                    </a:cubicBezTo>
                    <a:cubicBezTo>
                      <a:pt x="1138" y="198"/>
                      <a:pt x="904" y="1"/>
                      <a:pt x="6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" name="Google Shape;421;p10"/>
              <p:cNvSpPr/>
              <p:nvPr/>
            </p:nvSpPr>
            <p:spPr>
              <a:xfrm>
                <a:off x="4993475" y="2382250"/>
                <a:ext cx="687375" cy="607875"/>
              </a:xfrm>
              <a:custGeom>
                <a:avLst/>
                <a:gdLst/>
                <a:ahLst/>
                <a:cxnLst/>
                <a:rect l="l" t="t" r="r" b="b"/>
                <a:pathLst>
                  <a:path w="27495" h="24315" extrusionOk="0">
                    <a:moveTo>
                      <a:pt x="1" y="18142"/>
                    </a:moveTo>
                    <a:cubicBezTo>
                      <a:pt x="9416" y="24314"/>
                      <a:pt x="27494" y="20025"/>
                      <a:pt x="23310" y="10860"/>
                    </a:cubicBezTo>
                    <a:cubicBezTo>
                      <a:pt x="18330" y="1"/>
                      <a:pt x="10044" y="16991"/>
                      <a:pt x="1" y="1814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2" name="Google Shape;422;p10"/>
              <p:cNvSpPr/>
              <p:nvPr/>
            </p:nvSpPr>
            <p:spPr>
              <a:xfrm>
                <a:off x="5976900" y="2654275"/>
                <a:ext cx="159550" cy="152750"/>
              </a:xfrm>
              <a:custGeom>
                <a:avLst/>
                <a:gdLst/>
                <a:ahLst/>
                <a:cxnLst/>
                <a:rect l="l" t="t" r="r" b="b"/>
                <a:pathLst>
                  <a:path w="6382" h="6110" extrusionOk="0">
                    <a:moveTo>
                      <a:pt x="0" y="6110"/>
                    </a:moveTo>
                    <a:cubicBezTo>
                      <a:pt x="732" y="5984"/>
                      <a:pt x="6382" y="3285"/>
                      <a:pt x="5231" y="1632"/>
                    </a:cubicBezTo>
                    <a:cubicBezTo>
                      <a:pt x="4059" y="0"/>
                      <a:pt x="419" y="5273"/>
                      <a:pt x="0" y="611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" name="Google Shape;423;p10"/>
              <p:cNvSpPr/>
              <p:nvPr/>
            </p:nvSpPr>
            <p:spPr>
              <a:xfrm>
                <a:off x="5969050" y="2678325"/>
                <a:ext cx="68025" cy="128700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5148" extrusionOk="0">
                    <a:moveTo>
                      <a:pt x="314" y="5148"/>
                    </a:moveTo>
                    <a:cubicBezTo>
                      <a:pt x="691" y="4771"/>
                      <a:pt x="2720" y="859"/>
                      <a:pt x="1360" y="419"/>
                    </a:cubicBezTo>
                    <a:cubicBezTo>
                      <a:pt x="0" y="1"/>
                      <a:pt x="189" y="4499"/>
                      <a:pt x="314" y="5148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" name="Google Shape;424;p10"/>
              <p:cNvSpPr/>
              <p:nvPr/>
            </p:nvSpPr>
            <p:spPr>
              <a:xfrm>
                <a:off x="5976900" y="2782950"/>
                <a:ext cx="127125" cy="69075"/>
              </a:xfrm>
              <a:custGeom>
                <a:avLst/>
                <a:gdLst/>
                <a:ahLst/>
                <a:cxnLst/>
                <a:rect l="l" t="t" r="r" b="b"/>
                <a:pathLst>
                  <a:path w="5085" h="2763" extrusionOk="0">
                    <a:moveTo>
                      <a:pt x="0" y="963"/>
                    </a:moveTo>
                    <a:cubicBezTo>
                      <a:pt x="419" y="1277"/>
                      <a:pt x="4582" y="2762"/>
                      <a:pt x="4833" y="1381"/>
                    </a:cubicBezTo>
                    <a:cubicBezTo>
                      <a:pt x="5085" y="0"/>
                      <a:pt x="628" y="754"/>
                      <a:pt x="0" y="963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25" name="Google Shape;425;p10"/>
            <p:cNvSpPr/>
            <p:nvPr/>
          </p:nvSpPr>
          <p:spPr>
            <a:xfrm>
              <a:off x="797500" y="3346650"/>
              <a:ext cx="102550" cy="54350"/>
            </a:xfrm>
            <a:custGeom>
              <a:avLst/>
              <a:gdLst/>
              <a:ahLst/>
              <a:cxnLst/>
              <a:rect l="l" t="t" r="r" b="b"/>
              <a:pathLst>
                <a:path w="4102" h="2174" extrusionOk="0">
                  <a:moveTo>
                    <a:pt x="3726" y="0"/>
                  </a:moveTo>
                  <a:cubicBezTo>
                    <a:pt x="3573" y="0"/>
                    <a:pt x="3449" y="97"/>
                    <a:pt x="3432" y="239"/>
                  </a:cubicBezTo>
                  <a:cubicBezTo>
                    <a:pt x="3369" y="428"/>
                    <a:pt x="3264" y="616"/>
                    <a:pt x="3097" y="804"/>
                  </a:cubicBezTo>
                  <a:cubicBezTo>
                    <a:pt x="2908" y="1034"/>
                    <a:pt x="2574" y="1265"/>
                    <a:pt x="2239" y="1390"/>
                  </a:cubicBezTo>
                  <a:cubicBezTo>
                    <a:pt x="2033" y="1480"/>
                    <a:pt x="1811" y="1523"/>
                    <a:pt x="1593" y="1523"/>
                  </a:cubicBezTo>
                  <a:cubicBezTo>
                    <a:pt x="1457" y="1523"/>
                    <a:pt x="1322" y="1506"/>
                    <a:pt x="1193" y="1474"/>
                  </a:cubicBezTo>
                  <a:cubicBezTo>
                    <a:pt x="984" y="1411"/>
                    <a:pt x="774" y="1307"/>
                    <a:pt x="607" y="1139"/>
                  </a:cubicBezTo>
                  <a:cubicBezTo>
                    <a:pt x="540" y="1082"/>
                    <a:pt x="459" y="1055"/>
                    <a:pt x="380" y="1055"/>
                  </a:cubicBezTo>
                  <a:cubicBezTo>
                    <a:pt x="286" y="1055"/>
                    <a:pt x="194" y="1092"/>
                    <a:pt x="126" y="1160"/>
                  </a:cubicBezTo>
                  <a:cubicBezTo>
                    <a:pt x="0" y="1286"/>
                    <a:pt x="21" y="1495"/>
                    <a:pt x="147" y="1620"/>
                  </a:cubicBezTo>
                  <a:cubicBezTo>
                    <a:pt x="419" y="1871"/>
                    <a:pt x="732" y="2018"/>
                    <a:pt x="1046" y="2102"/>
                  </a:cubicBezTo>
                  <a:cubicBezTo>
                    <a:pt x="1223" y="2150"/>
                    <a:pt x="1409" y="2173"/>
                    <a:pt x="1598" y="2173"/>
                  </a:cubicBezTo>
                  <a:cubicBezTo>
                    <a:pt x="1899" y="2173"/>
                    <a:pt x="2207" y="2113"/>
                    <a:pt x="2490" y="1997"/>
                  </a:cubicBezTo>
                  <a:cubicBezTo>
                    <a:pt x="2929" y="1830"/>
                    <a:pt x="3327" y="1558"/>
                    <a:pt x="3599" y="1244"/>
                  </a:cubicBezTo>
                  <a:cubicBezTo>
                    <a:pt x="3850" y="972"/>
                    <a:pt x="3997" y="700"/>
                    <a:pt x="4059" y="407"/>
                  </a:cubicBezTo>
                  <a:cubicBezTo>
                    <a:pt x="4101" y="218"/>
                    <a:pt x="3997" y="30"/>
                    <a:pt x="3808" y="9"/>
                  </a:cubicBezTo>
                  <a:cubicBezTo>
                    <a:pt x="3780" y="3"/>
                    <a:pt x="3752" y="0"/>
                    <a:pt x="37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995129600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" name="Google Shape;427;p11"/>
          <p:cNvSpPr txBox="1">
            <a:spLocks noGrp="1"/>
          </p:cNvSpPr>
          <p:nvPr>
            <p:ph type="title" hasCustomPrompt="1"/>
          </p:nvPr>
        </p:nvSpPr>
        <p:spPr>
          <a:xfrm flipH="1">
            <a:off x="3745700" y="2082833"/>
            <a:ext cx="5090800" cy="151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8000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428" name="Google Shape;428;p11"/>
          <p:cNvSpPr txBox="1">
            <a:spLocks noGrp="1"/>
          </p:cNvSpPr>
          <p:nvPr>
            <p:ph type="subTitle" idx="1"/>
          </p:nvPr>
        </p:nvSpPr>
        <p:spPr>
          <a:xfrm flipH="1">
            <a:off x="3035100" y="3595967"/>
            <a:ext cx="6512000" cy="117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5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grpSp>
        <p:nvGrpSpPr>
          <p:cNvPr id="429" name="Google Shape;429;p11"/>
          <p:cNvGrpSpPr/>
          <p:nvPr/>
        </p:nvGrpSpPr>
        <p:grpSpPr>
          <a:xfrm>
            <a:off x="0" y="2511467"/>
            <a:ext cx="3332400" cy="4346533"/>
            <a:chOff x="1000150" y="1982575"/>
            <a:chExt cx="2499300" cy="3259900"/>
          </a:xfrm>
        </p:grpSpPr>
        <p:sp>
          <p:nvSpPr>
            <p:cNvPr id="430" name="Google Shape;430;p11"/>
            <p:cNvSpPr/>
            <p:nvPr/>
          </p:nvSpPr>
          <p:spPr>
            <a:xfrm>
              <a:off x="1455475" y="2847700"/>
              <a:ext cx="2043975" cy="2393125"/>
            </a:xfrm>
            <a:custGeom>
              <a:avLst/>
              <a:gdLst/>
              <a:ahLst/>
              <a:cxnLst/>
              <a:rect l="l" t="t" r="r" b="b"/>
              <a:pathLst>
                <a:path w="81759" h="95725" extrusionOk="0">
                  <a:moveTo>
                    <a:pt x="25111" y="1"/>
                  </a:moveTo>
                  <a:cubicBezTo>
                    <a:pt x="20127" y="1"/>
                    <a:pt x="15273" y="1245"/>
                    <a:pt x="11375" y="3725"/>
                  </a:cubicBezTo>
                  <a:cubicBezTo>
                    <a:pt x="2202" y="9562"/>
                    <a:pt x="1768" y="18769"/>
                    <a:pt x="1268" y="27108"/>
                  </a:cubicBezTo>
                  <a:cubicBezTo>
                    <a:pt x="0" y="47089"/>
                    <a:pt x="334" y="67170"/>
                    <a:pt x="2269" y="87318"/>
                  </a:cubicBezTo>
                  <a:cubicBezTo>
                    <a:pt x="2502" y="90053"/>
                    <a:pt x="2802" y="92889"/>
                    <a:pt x="3136" y="95724"/>
                  </a:cubicBezTo>
                  <a:lnTo>
                    <a:pt x="81759" y="95724"/>
                  </a:lnTo>
                  <a:cubicBezTo>
                    <a:pt x="81392" y="93456"/>
                    <a:pt x="81025" y="91154"/>
                    <a:pt x="80558" y="88852"/>
                  </a:cubicBezTo>
                  <a:cubicBezTo>
                    <a:pt x="79591" y="83882"/>
                    <a:pt x="78423" y="78979"/>
                    <a:pt x="76989" y="74142"/>
                  </a:cubicBezTo>
                  <a:cubicBezTo>
                    <a:pt x="75654" y="69705"/>
                    <a:pt x="74187" y="65102"/>
                    <a:pt x="70718" y="61833"/>
                  </a:cubicBezTo>
                  <a:cubicBezTo>
                    <a:pt x="68516" y="59765"/>
                    <a:pt x="65481" y="57964"/>
                    <a:pt x="62412" y="56863"/>
                  </a:cubicBezTo>
                  <a:lnTo>
                    <a:pt x="61544" y="50625"/>
                  </a:lnTo>
                  <a:cubicBezTo>
                    <a:pt x="60877" y="45822"/>
                    <a:pt x="60510" y="40951"/>
                    <a:pt x="59843" y="36148"/>
                  </a:cubicBezTo>
                  <a:cubicBezTo>
                    <a:pt x="59276" y="32078"/>
                    <a:pt x="58209" y="28109"/>
                    <a:pt x="55173" y="25140"/>
                  </a:cubicBezTo>
                  <a:cubicBezTo>
                    <a:pt x="54706" y="24740"/>
                    <a:pt x="54239" y="24306"/>
                    <a:pt x="53739" y="23939"/>
                  </a:cubicBezTo>
                  <a:cubicBezTo>
                    <a:pt x="51871" y="16801"/>
                    <a:pt x="48969" y="9462"/>
                    <a:pt x="40563" y="4292"/>
                  </a:cubicBezTo>
                  <a:cubicBezTo>
                    <a:pt x="35939" y="1428"/>
                    <a:pt x="30450" y="1"/>
                    <a:pt x="25111" y="1"/>
                  </a:cubicBezTo>
                  <a:close/>
                </a:path>
              </a:pathLst>
            </a:custGeom>
            <a:solidFill>
              <a:srgbClr val="4728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11"/>
            <p:cNvSpPr/>
            <p:nvPr/>
          </p:nvSpPr>
          <p:spPr>
            <a:xfrm>
              <a:off x="1904950" y="3328600"/>
              <a:ext cx="926525" cy="1911375"/>
            </a:xfrm>
            <a:custGeom>
              <a:avLst/>
              <a:gdLst/>
              <a:ahLst/>
              <a:cxnLst/>
              <a:rect l="l" t="t" r="r" b="b"/>
              <a:pathLst>
                <a:path w="37061" h="76455" extrusionOk="0">
                  <a:moveTo>
                    <a:pt x="11991" y="1"/>
                  </a:moveTo>
                  <a:cubicBezTo>
                    <a:pt x="11464" y="1"/>
                    <a:pt x="10914" y="75"/>
                    <a:pt x="10342" y="233"/>
                  </a:cubicBezTo>
                  <a:cubicBezTo>
                    <a:pt x="5838" y="1501"/>
                    <a:pt x="3737" y="6371"/>
                    <a:pt x="835" y="9540"/>
                  </a:cubicBezTo>
                  <a:cubicBezTo>
                    <a:pt x="730" y="9645"/>
                    <a:pt x="811" y="9771"/>
                    <a:pt x="931" y="9771"/>
                  </a:cubicBezTo>
                  <a:cubicBezTo>
                    <a:pt x="964" y="9771"/>
                    <a:pt x="999" y="9762"/>
                    <a:pt x="1035" y="9740"/>
                  </a:cubicBezTo>
                  <a:cubicBezTo>
                    <a:pt x="1035" y="9740"/>
                    <a:pt x="1068" y="9740"/>
                    <a:pt x="1068" y="9707"/>
                  </a:cubicBezTo>
                  <a:lnTo>
                    <a:pt x="1335" y="9840"/>
                  </a:lnTo>
                  <a:cubicBezTo>
                    <a:pt x="1" y="11208"/>
                    <a:pt x="1035" y="13877"/>
                    <a:pt x="1369" y="15444"/>
                  </a:cubicBezTo>
                  <a:cubicBezTo>
                    <a:pt x="2736" y="21682"/>
                    <a:pt x="4304" y="27853"/>
                    <a:pt x="5772" y="34024"/>
                  </a:cubicBezTo>
                  <a:cubicBezTo>
                    <a:pt x="8707" y="46233"/>
                    <a:pt x="11676" y="58475"/>
                    <a:pt x="14578" y="70717"/>
                  </a:cubicBezTo>
                  <a:cubicBezTo>
                    <a:pt x="15045" y="72585"/>
                    <a:pt x="15445" y="74553"/>
                    <a:pt x="15879" y="76455"/>
                  </a:cubicBezTo>
                  <a:lnTo>
                    <a:pt x="37061" y="76455"/>
                  </a:lnTo>
                  <a:cubicBezTo>
                    <a:pt x="37027" y="75754"/>
                    <a:pt x="36927" y="75054"/>
                    <a:pt x="36894" y="74320"/>
                  </a:cubicBezTo>
                  <a:cubicBezTo>
                    <a:pt x="35626" y="60510"/>
                    <a:pt x="33258" y="46900"/>
                    <a:pt x="30256" y="33391"/>
                  </a:cubicBezTo>
                  <a:cubicBezTo>
                    <a:pt x="30154" y="32879"/>
                    <a:pt x="29725" y="32631"/>
                    <a:pt x="29271" y="32631"/>
                  </a:cubicBezTo>
                  <a:cubicBezTo>
                    <a:pt x="28984" y="32631"/>
                    <a:pt x="28687" y="32730"/>
                    <a:pt x="28455" y="32924"/>
                  </a:cubicBezTo>
                  <a:lnTo>
                    <a:pt x="27454" y="33791"/>
                  </a:lnTo>
                  <a:cubicBezTo>
                    <a:pt x="26420" y="28854"/>
                    <a:pt x="25186" y="23950"/>
                    <a:pt x="23685" y="19114"/>
                  </a:cubicBezTo>
                  <a:cubicBezTo>
                    <a:pt x="22183" y="14277"/>
                    <a:pt x="20749" y="9073"/>
                    <a:pt x="18281" y="4603"/>
                  </a:cubicBezTo>
                  <a:cubicBezTo>
                    <a:pt x="16934" y="2078"/>
                    <a:pt x="14784" y="1"/>
                    <a:pt x="11991" y="1"/>
                  </a:cubicBezTo>
                  <a:close/>
                </a:path>
              </a:pathLst>
            </a:custGeom>
            <a:solidFill>
              <a:srgbClr val="51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11"/>
            <p:cNvSpPr/>
            <p:nvPr/>
          </p:nvSpPr>
          <p:spPr>
            <a:xfrm>
              <a:off x="2006700" y="2872425"/>
              <a:ext cx="279400" cy="2368400"/>
            </a:xfrm>
            <a:custGeom>
              <a:avLst/>
              <a:gdLst/>
              <a:ahLst/>
              <a:cxnLst/>
              <a:rect l="l" t="t" r="r" b="b"/>
              <a:pathLst>
                <a:path w="11176" h="94736" extrusionOk="0">
                  <a:moveTo>
                    <a:pt x="1" y="1"/>
                  </a:moveTo>
                  <a:lnTo>
                    <a:pt x="1" y="1"/>
                  </a:lnTo>
                  <a:cubicBezTo>
                    <a:pt x="1135" y="9641"/>
                    <a:pt x="2269" y="19248"/>
                    <a:pt x="3403" y="28855"/>
                  </a:cubicBezTo>
                  <a:cubicBezTo>
                    <a:pt x="5938" y="50804"/>
                    <a:pt x="8473" y="72786"/>
                    <a:pt x="11108" y="94735"/>
                  </a:cubicBezTo>
                  <a:lnTo>
                    <a:pt x="11175" y="9473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11"/>
            <p:cNvSpPr/>
            <p:nvPr/>
          </p:nvSpPr>
          <p:spPr>
            <a:xfrm>
              <a:off x="1990450" y="2856575"/>
              <a:ext cx="309825" cy="2384250"/>
            </a:xfrm>
            <a:custGeom>
              <a:avLst/>
              <a:gdLst/>
              <a:ahLst/>
              <a:cxnLst/>
              <a:rect l="l" t="t" r="r" b="b"/>
              <a:pathLst>
                <a:path w="12393" h="95370" extrusionOk="0">
                  <a:moveTo>
                    <a:pt x="605" y="1"/>
                  </a:moveTo>
                  <a:cubicBezTo>
                    <a:pt x="292" y="1"/>
                    <a:pt x="0" y="201"/>
                    <a:pt x="50" y="601"/>
                  </a:cubicBezTo>
                  <a:cubicBezTo>
                    <a:pt x="3553" y="30923"/>
                    <a:pt x="7055" y="61178"/>
                    <a:pt x="10658" y="91466"/>
                  </a:cubicBezTo>
                  <a:cubicBezTo>
                    <a:pt x="10824" y="92767"/>
                    <a:pt x="10991" y="94101"/>
                    <a:pt x="11125" y="95369"/>
                  </a:cubicBezTo>
                  <a:lnTo>
                    <a:pt x="12392" y="95369"/>
                  </a:lnTo>
                  <a:cubicBezTo>
                    <a:pt x="9624" y="72319"/>
                    <a:pt x="6922" y="49269"/>
                    <a:pt x="4253" y="26153"/>
                  </a:cubicBezTo>
                  <a:cubicBezTo>
                    <a:pt x="3252" y="17647"/>
                    <a:pt x="2252" y="9141"/>
                    <a:pt x="1284" y="601"/>
                  </a:cubicBezTo>
                  <a:cubicBezTo>
                    <a:pt x="1251" y="201"/>
                    <a:pt x="917" y="1"/>
                    <a:pt x="605" y="1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11"/>
            <p:cNvSpPr/>
            <p:nvPr/>
          </p:nvSpPr>
          <p:spPr>
            <a:xfrm>
              <a:off x="2015350" y="3160825"/>
              <a:ext cx="696050" cy="2081650"/>
            </a:xfrm>
            <a:custGeom>
              <a:avLst/>
              <a:gdLst/>
              <a:ahLst/>
              <a:cxnLst/>
              <a:rect l="l" t="t" r="r" b="b"/>
              <a:pathLst>
                <a:path w="27842" h="83266" extrusionOk="0">
                  <a:moveTo>
                    <a:pt x="856" y="1"/>
                  </a:moveTo>
                  <a:cubicBezTo>
                    <a:pt x="200" y="1"/>
                    <a:pt x="1" y="990"/>
                    <a:pt x="722" y="1140"/>
                  </a:cubicBezTo>
                  <a:cubicBezTo>
                    <a:pt x="6760" y="2441"/>
                    <a:pt x="13398" y="3909"/>
                    <a:pt x="17968" y="8312"/>
                  </a:cubicBezTo>
                  <a:cubicBezTo>
                    <a:pt x="23438" y="13549"/>
                    <a:pt x="23638" y="21555"/>
                    <a:pt x="24139" y="28593"/>
                  </a:cubicBezTo>
                  <a:cubicBezTo>
                    <a:pt x="25306" y="44938"/>
                    <a:pt x="26107" y="61283"/>
                    <a:pt x="26474" y="77662"/>
                  </a:cubicBezTo>
                  <a:cubicBezTo>
                    <a:pt x="26507" y="79530"/>
                    <a:pt x="26574" y="81364"/>
                    <a:pt x="26607" y="83266"/>
                  </a:cubicBezTo>
                  <a:lnTo>
                    <a:pt x="27841" y="83266"/>
                  </a:lnTo>
                  <a:cubicBezTo>
                    <a:pt x="27675" y="73292"/>
                    <a:pt x="27341" y="63318"/>
                    <a:pt x="26907" y="53344"/>
                  </a:cubicBezTo>
                  <a:cubicBezTo>
                    <a:pt x="26474" y="44671"/>
                    <a:pt x="25973" y="36065"/>
                    <a:pt x="25340" y="27392"/>
                  </a:cubicBezTo>
                  <a:cubicBezTo>
                    <a:pt x="24906" y="20888"/>
                    <a:pt x="24439" y="13716"/>
                    <a:pt x="19936" y="8579"/>
                  </a:cubicBezTo>
                  <a:cubicBezTo>
                    <a:pt x="15232" y="3208"/>
                    <a:pt x="7760" y="1441"/>
                    <a:pt x="1089" y="40"/>
                  </a:cubicBezTo>
                  <a:cubicBezTo>
                    <a:pt x="1006" y="13"/>
                    <a:pt x="928" y="1"/>
                    <a:pt x="856" y="1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11"/>
            <p:cNvSpPr/>
            <p:nvPr/>
          </p:nvSpPr>
          <p:spPr>
            <a:xfrm>
              <a:off x="2658700" y="4414625"/>
              <a:ext cx="458825" cy="826200"/>
            </a:xfrm>
            <a:custGeom>
              <a:avLst/>
              <a:gdLst/>
              <a:ahLst/>
              <a:cxnLst/>
              <a:rect l="l" t="t" r="r" b="b"/>
              <a:pathLst>
                <a:path w="18353" h="33048" extrusionOk="0">
                  <a:moveTo>
                    <a:pt x="925" y="1"/>
                  </a:moveTo>
                  <a:cubicBezTo>
                    <a:pt x="228" y="1"/>
                    <a:pt x="0" y="1042"/>
                    <a:pt x="740" y="1258"/>
                  </a:cubicBezTo>
                  <a:cubicBezTo>
                    <a:pt x="2841" y="1758"/>
                    <a:pt x="4909" y="2292"/>
                    <a:pt x="7011" y="2825"/>
                  </a:cubicBezTo>
                  <a:cubicBezTo>
                    <a:pt x="7945" y="3092"/>
                    <a:pt x="9112" y="3192"/>
                    <a:pt x="10046" y="3659"/>
                  </a:cubicBezTo>
                  <a:cubicBezTo>
                    <a:pt x="11514" y="4360"/>
                    <a:pt x="12014" y="5327"/>
                    <a:pt x="12415" y="6795"/>
                  </a:cubicBezTo>
                  <a:cubicBezTo>
                    <a:pt x="13616" y="10965"/>
                    <a:pt x="14583" y="15268"/>
                    <a:pt x="15350" y="19537"/>
                  </a:cubicBezTo>
                  <a:cubicBezTo>
                    <a:pt x="16117" y="24007"/>
                    <a:pt x="16718" y="28544"/>
                    <a:pt x="17085" y="33047"/>
                  </a:cubicBezTo>
                  <a:lnTo>
                    <a:pt x="18352" y="33047"/>
                  </a:lnTo>
                  <a:cubicBezTo>
                    <a:pt x="17919" y="27643"/>
                    <a:pt x="17185" y="22206"/>
                    <a:pt x="16117" y="16869"/>
                  </a:cubicBezTo>
                  <a:cubicBezTo>
                    <a:pt x="15684" y="14534"/>
                    <a:pt x="15117" y="12199"/>
                    <a:pt x="14550" y="9930"/>
                  </a:cubicBezTo>
                  <a:cubicBezTo>
                    <a:pt x="14083" y="8096"/>
                    <a:pt x="13782" y="5828"/>
                    <a:pt x="12748" y="4193"/>
                  </a:cubicBezTo>
                  <a:cubicBezTo>
                    <a:pt x="11881" y="2825"/>
                    <a:pt x="10413" y="2458"/>
                    <a:pt x="8912" y="2025"/>
                  </a:cubicBezTo>
                  <a:cubicBezTo>
                    <a:pt x="6310" y="1324"/>
                    <a:pt x="3708" y="657"/>
                    <a:pt x="1107" y="23"/>
                  </a:cubicBezTo>
                  <a:cubicBezTo>
                    <a:pt x="1043" y="8"/>
                    <a:pt x="982" y="1"/>
                    <a:pt x="925" y="1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11"/>
            <p:cNvSpPr/>
            <p:nvPr/>
          </p:nvSpPr>
          <p:spPr>
            <a:xfrm>
              <a:off x="2813925" y="4487725"/>
              <a:ext cx="143475" cy="753100"/>
            </a:xfrm>
            <a:custGeom>
              <a:avLst/>
              <a:gdLst/>
              <a:ahLst/>
              <a:cxnLst/>
              <a:rect l="l" t="t" r="r" b="b"/>
              <a:pathLst>
                <a:path w="5739" h="30124" extrusionOk="0">
                  <a:moveTo>
                    <a:pt x="788" y="0"/>
                  </a:moveTo>
                  <a:cubicBezTo>
                    <a:pt x="411" y="0"/>
                    <a:pt x="1" y="305"/>
                    <a:pt x="101" y="769"/>
                  </a:cubicBezTo>
                  <a:cubicBezTo>
                    <a:pt x="2036" y="10509"/>
                    <a:pt x="3504" y="20283"/>
                    <a:pt x="4504" y="30123"/>
                  </a:cubicBezTo>
                  <a:lnTo>
                    <a:pt x="5739" y="30123"/>
                  </a:lnTo>
                  <a:cubicBezTo>
                    <a:pt x="4738" y="20183"/>
                    <a:pt x="3270" y="10275"/>
                    <a:pt x="1336" y="435"/>
                  </a:cubicBezTo>
                  <a:cubicBezTo>
                    <a:pt x="1269" y="131"/>
                    <a:pt x="1036" y="0"/>
                    <a:pt x="788" y="0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11"/>
            <p:cNvSpPr/>
            <p:nvPr/>
          </p:nvSpPr>
          <p:spPr>
            <a:xfrm>
              <a:off x="2385125" y="3331300"/>
              <a:ext cx="260400" cy="1909525"/>
            </a:xfrm>
            <a:custGeom>
              <a:avLst/>
              <a:gdLst/>
              <a:ahLst/>
              <a:cxnLst/>
              <a:rect l="l" t="t" r="r" b="b"/>
              <a:pathLst>
                <a:path w="10416" h="76381" extrusionOk="0">
                  <a:moveTo>
                    <a:pt x="766" y="0"/>
                  </a:moveTo>
                  <a:cubicBezTo>
                    <a:pt x="389" y="0"/>
                    <a:pt x="1" y="312"/>
                    <a:pt x="141" y="793"/>
                  </a:cubicBezTo>
                  <a:cubicBezTo>
                    <a:pt x="6512" y="25444"/>
                    <a:pt x="9148" y="50962"/>
                    <a:pt x="8080" y="76380"/>
                  </a:cubicBezTo>
                  <a:lnTo>
                    <a:pt x="9348" y="76380"/>
                  </a:lnTo>
                  <a:cubicBezTo>
                    <a:pt x="10415" y="50862"/>
                    <a:pt x="7713" y="25243"/>
                    <a:pt x="1342" y="459"/>
                  </a:cubicBezTo>
                  <a:cubicBezTo>
                    <a:pt x="1262" y="139"/>
                    <a:pt x="1016" y="0"/>
                    <a:pt x="766" y="0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11"/>
            <p:cNvSpPr/>
            <p:nvPr/>
          </p:nvSpPr>
          <p:spPr>
            <a:xfrm>
              <a:off x="1008475" y="1982575"/>
              <a:ext cx="1537800" cy="3258250"/>
            </a:xfrm>
            <a:custGeom>
              <a:avLst/>
              <a:gdLst/>
              <a:ahLst/>
              <a:cxnLst/>
              <a:rect l="l" t="t" r="r" b="b"/>
              <a:pathLst>
                <a:path w="61512" h="130330" extrusionOk="0">
                  <a:moveTo>
                    <a:pt x="9351" y="0"/>
                  </a:moveTo>
                  <a:cubicBezTo>
                    <a:pt x="8520" y="0"/>
                    <a:pt x="7650" y="97"/>
                    <a:pt x="6739" y="303"/>
                  </a:cubicBezTo>
                  <a:cubicBezTo>
                    <a:pt x="4004" y="903"/>
                    <a:pt x="1769" y="2204"/>
                    <a:pt x="1" y="3972"/>
                  </a:cubicBezTo>
                  <a:lnTo>
                    <a:pt x="1" y="130329"/>
                  </a:lnTo>
                  <a:lnTo>
                    <a:pt x="60945" y="130329"/>
                  </a:lnTo>
                  <a:cubicBezTo>
                    <a:pt x="60945" y="130096"/>
                    <a:pt x="61011" y="129795"/>
                    <a:pt x="61011" y="129562"/>
                  </a:cubicBezTo>
                  <a:cubicBezTo>
                    <a:pt x="61512" y="120255"/>
                    <a:pt x="60344" y="110882"/>
                    <a:pt x="59510" y="101642"/>
                  </a:cubicBezTo>
                  <a:lnTo>
                    <a:pt x="58243" y="87899"/>
                  </a:lnTo>
                  <a:cubicBezTo>
                    <a:pt x="57909" y="84296"/>
                    <a:pt x="57442" y="80693"/>
                    <a:pt x="55941" y="77391"/>
                  </a:cubicBezTo>
                  <a:cubicBezTo>
                    <a:pt x="54340" y="73889"/>
                    <a:pt x="51504" y="71454"/>
                    <a:pt x="48102" y="69686"/>
                  </a:cubicBezTo>
                  <a:cubicBezTo>
                    <a:pt x="45567" y="68351"/>
                    <a:pt x="42932" y="67217"/>
                    <a:pt x="40363" y="65950"/>
                  </a:cubicBezTo>
                  <a:cubicBezTo>
                    <a:pt x="40096" y="64115"/>
                    <a:pt x="39863" y="62280"/>
                    <a:pt x="39663" y="60446"/>
                  </a:cubicBezTo>
                  <a:cubicBezTo>
                    <a:pt x="38695" y="52940"/>
                    <a:pt x="37995" y="45335"/>
                    <a:pt x="34759" y="38397"/>
                  </a:cubicBezTo>
                  <a:cubicBezTo>
                    <a:pt x="32591" y="33727"/>
                    <a:pt x="29255" y="29890"/>
                    <a:pt x="25586" y="26355"/>
                  </a:cubicBezTo>
                  <a:cubicBezTo>
                    <a:pt x="24885" y="22552"/>
                    <a:pt x="24185" y="18716"/>
                    <a:pt x="23118" y="15013"/>
                  </a:cubicBezTo>
                  <a:cubicBezTo>
                    <a:pt x="21282" y="8212"/>
                    <a:pt x="17003" y="0"/>
                    <a:pt x="9351" y="0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11"/>
            <p:cNvSpPr/>
            <p:nvPr/>
          </p:nvSpPr>
          <p:spPr>
            <a:xfrm>
              <a:off x="1008475" y="2206950"/>
              <a:ext cx="1155025" cy="3033875"/>
            </a:xfrm>
            <a:custGeom>
              <a:avLst/>
              <a:gdLst/>
              <a:ahLst/>
              <a:cxnLst/>
              <a:rect l="l" t="t" r="r" b="b"/>
              <a:pathLst>
                <a:path w="46201" h="121355" extrusionOk="0">
                  <a:moveTo>
                    <a:pt x="1" y="0"/>
                  </a:moveTo>
                  <a:lnTo>
                    <a:pt x="1" y="121354"/>
                  </a:lnTo>
                  <a:lnTo>
                    <a:pt x="46201" y="121354"/>
                  </a:lnTo>
                  <a:cubicBezTo>
                    <a:pt x="46201" y="120987"/>
                    <a:pt x="46167" y="120620"/>
                    <a:pt x="46167" y="120287"/>
                  </a:cubicBezTo>
                  <a:cubicBezTo>
                    <a:pt x="45700" y="111414"/>
                    <a:pt x="44866" y="102407"/>
                    <a:pt x="42398" y="93834"/>
                  </a:cubicBezTo>
                  <a:cubicBezTo>
                    <a:pt x="39896" y="85161"/>
                    <a:pt x="35326" y="77589"/>
                    <a:pt x="30723" y="69884"/>
                  </a:cubicBezTo>
                  <a:cubicBezTo>
                    <a:pt x="26020" y="61978"/>
                    <a:pt x="22550" y="53939"/>
                    <a:pt x="20082" y="45066"/>
                  </a:cubicBezTo>
                  <a:cubicBezTo>
                    <a:pt x="15679" y="29221"/>
                    <a:pt x="12377" y="11509"/>
                    <a:pt x="1" y="0"/>
                  </a:cubicBezTo>
                  <a:close/>
                </a:path>
              </a:pathLst>
            </a:custGeom>
            <a:solidFill>
              <a:srgbClr val="7F4D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11"/>
            <p:cNvSpPr/>
            <p:nvPr/>
          </p:nvSpPr>
          <p:spPr>
            <a:xfrm>
              <a:off x="1276175" y="2079350"/>
              <a:ext cx="98425" cy="3160625"/>
            </a:xfrm>
            <a:custGeom>
              <a:avLst/>
              <a:gdLst/>
              <a:ahLst/>
              <a:cxnLst/>
              <a:rect l="l" t="t" r="r" b="b"/>
              <a:pathLst>
                <a:path w="3937" h="126425" extrusionOk="0">
                  <a:moveTo>
                    <a:pt x="634" y="1"/>
                  </a:moveTo>
                  <a:cubicBezTo>
                    <a:pt x="318" y="1"/>
                    <a:pt x="1" y="201"/>
                    <a:pt x="1" y="601"/>
                  </a:cubicBezTo>
                  <a:cubicBezTo>
                    <a:pt x="668" y="33525"/>
                    <a:pt x="1368" y="66415"/>
                    <a:pt x="2035" y="99372"/>
                  </a:cubicBezTo>
                  <a:cubicBezTo>
                    <a:pt x="2169" y="104009"/>
                    <a:pt x="2269" y="108579"/>
                    <a:pt x="2336" y="113182"/>
                  </a:cubicBezTo>
                  <a:cubicBezTo>
                    <a:pt x="2369" y="115383"/>
                    <a:pt x="2402" y="117618"/>
                    <a:pt x="2469" y="119853"/>
                  </a:cubicBezTo>
                  <a:cubicBezTo>
                    <a:pt x="2502" y="121088"/>
                    <a:pt x="2502" y="122355"/>
                    <a:pt x="2536" y="123589"/>
                  </a:cubicBezTo>
                  <a:cubicBezTo>
                    <a:pt x="2536" y="124190"/>
                    <a:pt x="2836" y="125457"/>
                    <a:pt x="2669" y="126258"/>
                  </a:cubicBezTo>
                  <a:cubicBezTo>
                    <a:pt x="2636" y="126258"/>
                    <a:pt x="2603" y="126258"/>
                    <a:pt x="2502" y="126291"/>
                  </a:cubicBezTo>
                  <a:cubicBezTo>
                    <a:pt x="2436" y="126291"/>
                    <a:pt x="2336" y="126391"/>
                    <a:pt x="2269" y="126425"/>
                  </a:cubicBezTo>
                  <a:lnTo>
                    <a:pt x="3837" y="126425"/>
                  </a:lnTo>
                  <a:cubicBezTo>
                    <a:pt x="3937" y="125758"/>
                    <a:pt x="3803" y="125057"/>
                    <a:pt x="3803" y="124390"/>
                  </a:cubicBezTo>
                  <a:lnTo>
                    <a:pt x="3670" y="118119"/>
                  </a:lnTo>
                  <a:cubicBezTo>
                    <a:pt x="3603" y="113849"/>
                    <a:pt x="3503" y="109513"/>
                    <a:pt x="3436" y="105209"/>
                  </a:cubicBezTo>
                  <a:cubicBezTo>
                    <a:pt x="3270" y="96737"/>
                    <a:pt x="3103" y="88264"/>
                    <a:pt x="2869" y="79758"/>
                  </a:cubicBezTo>
                  <a:cubicBezTo>
                    <a:pt x="2536" y="62979"/>
                    <a:pt x="2169" y="46167"/>
                    <a:pt x="1835" y="29355"/>
                  </a:cubicBezTo>
                  <a:cubicBezTo>
                    <a:pt x="1635" y="19782"/>
                    <a:pt x="1435" y="10175"/>
                    <a:pt x="1268" y="601"/>
                  </a:cubicBezTo>
                  <a:cubicBezTo>
                    <a:pt x="1268" y="201"/>
                    <a:pt x="951" y="1"/>
                    <a:pt x="634" y="1"/>
                  </a:cubicBezTo>
                  <a:close/>
                </a:path>
              </a:pathLst>
            </a:custGeom>
            <a:solidFill>
              <a:srgbClr val="4728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11"/>
            <p:cNvSpPr/>
            <p:nvPr/>
          </p:nvSpPr>
          <p:spPr>
            <a:xfrm>
              <a:off x="1287850" y="2088400"/>
              <a:ext cx="208500" cy="761100"/>
            </a:xfrm>
            <a:custGeom>
              <a:avLst/>
              <a:gdLst/>
              <a:ahLst/>
              <a:cxnLst/>
              <a:rect l="l" t="t" r="r" b="b"/>
              <a:pathLst>
                <a:path w="8340" h="30444" extrusionOk="0">
                  <a:moveTo>
                    <a:pt x="1231" y="1"/>
                  </a:moveTo>
                  <a:cubicBezTo>
                    <a:pt x="1210" y="1"/>
                    <a:pt x="1189" y="2"/>
                    <a:pt x="1168" y="6"/>
                  </a:cubicBezTo>
                  <a:cubicBezTo>
                    <a:pt x="401" y="6"/>
                    <a:pt x="34" y="439"/>
                    <a:pt x="1" y="1140"/>
                  </a:cubicBezTo>
                  <a:cubicBezTo>
                    <a:pt x="1" y="1519"/>
                    <a:pt x="303" y="1711"/>
                    <a:pt x="608" y="1711"/>
                  </a:cubicBezTo>
                  <a:cubicBezTo>
                    <a:pt x="725" y="1711"/>
                    <a:pt x="843" y="1683"/>
                    <a:pt x="945" y="1626"/>
                  </a:cubicBezTo>
                  <a:lnTo>
                    <a:pt x="945" y="1626"/>
                  </a:lnTo>
                  <a:cubicBezTo>
                    <a:pt x="963" y="1716"/>
                    <a:pt x="1015" y="1810"/>
                    <a:pt x="1101" y="1907"/>
                  </a:cubicBezTo>
                  <a:cubicBezTo>
                    <a:pt x="1235" y="2107"/>
                    <a:pt x="1335" y="2307"/>
                    <a:pt x="1468" y="2574"/>
                  </a:cubicBezTo>
                  <a:cubicBezTo>
                    <a:pt x="1735" y="3108"/>
                    <a:pt x="2002" y="3642"/>
                    <a:pt x="2236" y="4242"/>
                  </a:cubicBezTo>
                  <a:cubicBezTo>
                    <a:pt x="2869" y="5510"/>
                    <a:pt x="3403" y="6811"/>
                    <a:pt x="3970" y="8112"/>
                  </a:cubicBezTo>
                  <a:cubicBezTo>
                    <a:pt x="4804" y="10280"/>
                    <a:pt x="5538" y="12481"/>
                    <a:pt x="6038" y="14750"/>
                  </a:cubicBezTo>
                  <a:cubicBezTo>
                    <a:pt x="6639" y="17185"/>
                    <a:pt x="6872" y="19653"/>
                    <a:pt x="6972" y="22188"/>
                  </a:cubicBezTo>
                  <a:cubicBezTo>
                    <a:pt x="7006" y="23389"/>
                    <a:pt x="7006" y="24623"/>
                    <a:pt x="7006" y="25824"/>
                  </a:cubicBezTo>
                  <a:cubicBezTo>
                    <a:pt x="7006" y="26364"/>
                    <a:pt x="7268" y="28083"/>
                    <a:pt x="7138" y="28967"/>
                  </a:cubicBezTo>
                  <a:lnTo>
                    <a:pt x="7138" y="28967"/>
                  </a:lnTo>
                  <a:cubicBezTo>
                    <a:pt x="7120" y="28972"/>
                    <a:pt x="7099" y="28980"/>
                    <a:pt x="7072" y="28993"/>
                  </a:cubicBezTo>
                  <a:cubicBezTo>
                    <a:pt x="6839" y="29027"/>
                    <a:pt x="6605" y="29327"/>
                    <a:pt x="6605" y="29560"/>
                  </a:cubicBezTo>
                  <a:cubicBezTo>
                    <a:pt x="6605" y="29961"/>
                    <a:pt x="6739" y="30161"/>
                    <a:pt x="7072" y="30361"/>
                  </a:cubicBezTo>
                  <a:cubicBezTo>
                    <a:pt x="7184" y="30417"/>
                    <a:pt x="7307" y="30443"/>
                    <a:pt x="7424" y="30443"/>
                  </a:cubicBezTo>
                  <a:cubicBezTo>
                    <a:pt x="7589" y="30443"/>
                    <a:pt x="7742" y="30391"/>
                    <a:pt x="7840" y="30294"/>
                  </a:cubicBezTo>
                  <a:cubicBezTo>
                    <a:pt x="8340" y="29794"/>
                    <a:pt x="8240" y="29293"/>
                    <a:pt x="8240" y="28626"/>
                  </a:cubicBezTo>
                  <a:lnTo>
                    <a:pt x="8240" y="24390"/>
                  </a:lnTo>
                  <a:cubicBezTo>
                    <a:pt x="8240" y="21655"/>
                    <a:pt x="8106" y="18886"/>
                    <a:pt x="7606" y="16184"/>
                  </a:cubicBezTo>
                  <a:cubicBezTo>
                    <a:pt x="6639" y="10613"/>
                    <a:pt x="4337" y="5343"/>
                    <a:pt x="1702" y="306"/>
                  </a:cubicBezTo>
                  <a:cubicBezTo>
                    <a:pt x="1612" y="126"/>
                    <a:pt x="1415" y="1"/>
                    <a:pt x="1231" y="1"/>
                  </a:cubicBezTo>
                  <a:close/>
                </a:path>
              </a:pathLst>
            </a:custGeom>
            <a:solidFill>
              <a:srgbClr val="4728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11"/>
            <p:cNvSpPr/>
            <p:nvPr/>
          </p:nvSpPr>
          <p:spPr>
            <a:xfrm>
              <a:off x="1458800" y="2784000"/>
              <a:ext cx="472875" cy="2457650"/>
            </a:xfrm>
            <a:custGeom>
              <a:avLst/>
              <a:gdLst/>
              <a:ahLst/>
              <a:cxnLst/>
              <a:rect l="l" t="t" r="r" b="b"/>
              <a:pathLst>
                <a:path w="18915" h="98306" extrusionOk="0">
                  <a:moveTo>
                    <a:pt x="1333" y="0"/>
                  </a:moveTo>
                  <a:cubicBezTo>
                    <a:pt x="1080" y="0"/>
                    <a:pt x="820" y="132"/>
                    <a:pt x="701" y="435"/>
                  </a:cubicBezTo>
                  <a:cubicBezTo>
                    <a:pt x="1" y="2437"/>
                    <a:pt x="1" y="4638"/>
                    <a:pt x="868" y="6606"/>
                  </a:cubicBezTo>
                  <a:cubicBezTo>
                    <a:pt x="1902" y="8975"/>
                    <a:pt x="4070" y="10109"/>
                    <a:pt x="6305" y="11477"/>
                  </a:cubicBezTo>
                  <a:cubicBezTo>
                    <a:pt x="9374" y="13378"/>
                    <a:pt x="10308" y="16380"/>
                    <a:pt x="11142" y="19716"/>
                  </a:cubicBezTo>
                  <a:cubicBezTo>
                    <a:pt x="11976" y="23152"/>
                    <a:pt x="12743" y="26621"/>
                    <a:pt x="13410" y="30057"/>
                  </a:cubicBezTo>
                  <a:cubicBezTo>
                    <a:pt x="16212" y="44233"/>
                    <a:pt x="16146" y="58744"/>
                    <a:pt x="16646" y="73187"/>
                  </a:cubicBezTo>
                  <a:lnTo>
                    <a:pt x="17080" y="85630"/>
                  </a:lnTo>
                  <a:cubicBezTo>
                    <a:pt x="17180" y="87598"/>
                    <a:pt x="17213" y="89532"/>
                    <a:pt x="17313" y="91467"/>
                  </a:cubicBezTo>
                  <a:cubicBezTo>
                    <a:pt x="17347" y="92601"/>
                    <a:pt x="17380" y="93702"/>
                    <a:pt x="17413" y="94803"/>
                  </a:cubicBezTo>
                  <a:cubicBezTo>
                    <a:pt x="17413" y="95270"/>
                    <a:pt x="17647" y="96371"/>
                    <a:pt x="17580" y="97071"/>
                  </a:cubicBezTo>
                  <a:lnTo>
                    <a:pt x="17413" y="97171"/>
                  </a:lnTo>
                  <a:cubicBezTo>
                    <a:pt x="17080" y="97271"/>
                    <a:pt x="16913" y="97572"/>
                    <a:pt x="17013" y="97905"/>
                  </a:cubicBezTo>
                  <a:cubicBezTo>
                    <a:pt x="17046" y="98072"/>
                    <a:pt x="17080" y="98205"/>
                    <a:pt x="17146" y="98305"/>
                  </a:cubicBezTo>
                  <a:lnTo>
                    <a:pt x="18481" y="98305"/>
                  </a:lnTo>
                  <a:cubicBezTo>
                    <a:pt x="18914" y="97638"/>
                    <a:pt x="18814" y="96938"/>
                    <a:pt x="18748" y="96104"/>
                  </a:cubicBezTo>
                  <a:lnTo>
                    <a:pt x="18547" y="90266"/>
                  </a:lnTo>
                  <a:cubicBezTo>
                    <a:pt x="18414" y="86697"/>
                    <a:pt x="18314" y="83061"/>
                    <a:pt x="18181" y="79492"/>
                  </a:cubicBezTo>
                  <a:cubicBezTo>
                    <a:pt x="17914" y="71987"/>
                    <a:pt x="17647" y="64515"/>
                    <a:pt x="17380" y="57009"/>
                  </a:cubicBezTo>
                  <a:cubicBezTo>
                    <a:pt x="17146" y="50171"/>
                    <a:pt x="16846" y="43366"/>
                    <a:pt x="15879" y="36628"/>
                  </a:cubicBezTo>
                  <a:cubicBezTo>
                    <a:pt x="14878" y="29890"/>
                    <a:pt x="13744" y="22718"/>
                    <a:pt x="11509" y="16313"/>
                  </a:cubicBezTo>
                  <a:cubicBezTo>
                    <a:pt x="10542" y="13511"/>
                    <a:pt x="8974" y="11643"/>
                    <a:pt x="6405" y="10142"/>
                  </a:cubicBezTo>
                  <a:cubicBezTo>
                    <a:pt x="4804" y="9142"/>
                    <a:pt x="3170" y="8208"/>
                    <a:pt x="2202" y="6473"/>
                  </a:cubicBezTo>
                  <a:cubicBezTo>
                    <a:pt x="1235" y="4672"/>
                    <a:pt x="1235" y="2637"/>
                    <a:pt x="1902" y="769"/>
                  </a:cubicBezTo>
                  <a:cubicBezTo>
                    <a:pt x="2084" y="306"/>
                    <a:pt x="1717" y="0"/>
                    <a:pt x="1333" y="0"/>
                  </a:cubicBezTo>
                  <a:close/>
                </a:path>
              </a:pathLst>
            </a:custGeom>
            <a:solidFill>
              <a:srgbClr val="4728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11"/>
            <p:cNvSpPr/>
            <p:nvPr/>
          </p:nvSpPr>
          <p:spPr>
            <a:xfrm>
              <a:off x="1497325" y="2984375"/>
              <a:ext cx="210850" cy="2256450"/>
            </a:xfrm>
            <a:custGeom>
              <a:avLst/>
              <a:gdLst/>
              <a:ahLst/>
              <a:cxnLst/>
              <a:rect l="l" t="t" r="r" b="b"/>
              <a:pathLst>
                <a:path w="8434" h="90258" extrusionOk="0">
                  <a:moveTo>
                    <a:pt x="774" y="0"/>
                  </a:moveTo>
                  <a:cubicBezTo>
                    <a:pt x="409" y="0"/>
                    <a:pt x="1" y="313"/>
                    <a:pt x="61" y="793"/>
                  </a:cubicBezTo>
                  <a:cubicBezTo>
                    <a:pt x="4164" y="30448"/>
                    <a:pt x="6499" y="60336"/>
                    <a:pt x="7166" y="90257"/>
                  </a:cubicBezTo>
                  <a:lnTo>
                    <a:pt x="8434" y="90257"/>
                  </a:lnTo>
                  <a:cubicBezTo>
                    <a:pt x="7767" y="60202"/>
                    <a:pt x="5365" y="30214"/>
                    <a:pt x="1295" y="459"/>
                  </a:cubicBezTo>
                  <a:cubicBezTo>
                    <a:pt x="1242" y="139"/>
                    <a:pt x="1018" y="0"/>
                    <a:pt x="774" y="0"/>
                  </a:cubicBezTo>
                  <a:close/>
                </a:path>
              </a:pathLst>
            </a:custGeom>
            <a:solidFill>
              <a:srgbClr val="4728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11"/>
            <p:cNvSpPr/>
            <p:nvPr/>
          </p:nvSpPr>
          <p:spPr>
            <a:xfrm>
              <a:off x="2037425" y="3775850"/>
              <a:ext cx="369575" cy="1464975"/>
            </a:xfrm>
            <a:custGeom>
              <a:avLst/>
              <a:gdLst/>
              <a:ahLst/>
              <a:cxnLst/>
              <a:rect l="l" t="t" r="r" b="b"/>
              <a:pathLst>
                <a:path w="14783" h="58599" extrusionOk="0">
                  <a:moveTo>
                    <a:pt x="846" y="0"/>
                  </a:moveTo>
                  <a:cubicBezTo>
                    <a:pt x="228" y="0"/>
                    <a:pt x="0" y="1039"/>
                    <a:pt x="740" y="1224"/>
                  </a:cubicBezTo>
                  <a:cubicBezTo>
                    <a:pt x="6077" y="2491"/>
                    <a:pt x="8712" y="7662"/>
                    <a:pt x="9679" y="12699"/>
                  </a:cubicBezTo>
                  <a:cubicBezTo>
                    <a:pt x="10780" y="18503"/>
                    <a:pt x="10880" y="24574"/>
                    <a:pt x="11381" y="30478"/>
                  </a:cubicBezTo>
                  <a:cubicBezTo>
                    <a:pt x="12181" y="39751"/>
                    <a:pt x="13449" y="49225"/>
                    <a:pt x="13615" y="58598"/>
                  </a:cubicBezTo>
                  <a:lnTo>
                    <a:pt x="14783" y="58598"/>
                  </a:lnTo>
                  <a:cubicBezTo>
                    <a:pt x="14683" y="54495"/>
                    <a:pt x="14283" y="50325"/>
                    <a:pt x="13916" y="46189"/>
                  </a:cubicBezTo>
                  <a:cubicBezTo>
                    <a:pt x="13349" y="39551"/>
                    <a:pt x="12782" y="32913"/>
                    <a:pt x="12214" y="26308"/>
                  </a:cubicBezTo>
                  <a:cubicBezTo>
                    <a:pt x="11447" y="17535"/>
                    <a:pt x="12081" y="2658"/>
                    <a:pt x="1006" y="23"/>
                  </a:cubicBezTo>
                  <a:cubicBezTo>
                    <a:pt x="950" y="7"/>
                    <a:pt x="897" y="0"/>
                    <a:pt x="846" y="0"/>
                  </a:cubicBezTo>
                  <a:close/>
                </a:path>
              </a:pathLst>
            </a:custGeom>
            <a:solidFill>
              <a:srgbClr val="4728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11"/>
            <p:cNvSpPr/>
            <p:nvPr/>
          </p:nvSpPr>
          <p:spPr>
            <a:xfrm>
              <a:off x="2039725" y="3775775"/>
              <a:ext cx="206350" cy="1465050"/>
            </a:xfrm>
            <a:custGeom>
              <a:avLst/>
              <a:gdLst/>
              <a:ahLst/>
              <a:cxnLst/>
              <a:rect l="l" t="t" r="r" b="b"/>
              <a:pathLst>
                <a:path w="8254" h="58602" extrusionOk="0">
                  <a:moveTo>
                    <a:pt x="763" y="0"/>
                  </a:moveTo>
                  <a:cubicBezTo>
                    <a:pt x="401" y="0"/>
                    <a:pt x="0" y="313"/>
                    <a:pt x="81" y="793"/>
                  </a:cubicBezTo>
                  <a:cubicBezTo>
                    <a:pt x="2949" y="19973"/>
                    <a:pt x="5251" y="39254"/>
                    <a:pt x="6985" y="58601"/>
                  </a:cubicBezTo>
                  <a:lnTo>
                    <a:pt x="8253" y="58601"/>
                  </a:lnTo>
                  <a:cubicBezTo>
                    <a:pt x="6485" y="39154"/>
                    <a:pt x="4150" y="19740"/>
                    <a:pt x="1281" y="459"/>
                  </a:cubicBezTo>
                  <a:cubicBezTo>
                    <a:pt x="1228" y="139"/>
                    <a:pt x="1004" y="0"/>
                    <a:pt x="763" y="0"/>
                  </a:cubicBezTo>
                  <a:close/>
                </a:path>
              </a:pathLst>
            </a:custGeom>
            <a:solidFill>
              <a:srgbClr val="4728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11"/>
            <p:cNvSpPr/>
            <p:nvPr/>
          </p:nvSpPr>
          <p:spPr>
            <a:xfrm>
              <a:off x="2019200" y="4925525"/>
              <a:ext cx="65075" cy="315300"/>
            </a:xfrm>
            <a:custGeom>
              <a:avLst/>
              <a:gdLst/>
              <a:ahLst/>
              <a:cxnLst/>
              <a:rect l="l" t="t" r="r" b="b"/>
              <a:pathLst>
                <a:path w="2603" h="12612" extrusionOk="0">
                  <a:moveTo>
                    <a:pt x="978" y="0"/>
                  </a:moveTo>
                  <a:cubicBezTo>
                    <a:pt x="920" y="0"/>
                    <a:pt x="861" y="11"/>
                    <a:pt x="801" y="35"/>
                  </a:cubicBezTo>
                  <a:cubicBezTo>
                    <a:pt x="468" y="169"/>
                    <a:pt x="368" y="602"/>
                    <a:pt x="368" y="1003"/>
                  </a:cubicBezTo>
                  <a:cubicBezTo>
                    <a:pt x="334" y="4872"/>
                    <a:pt x="201" y="8742"/>
                    <a:pt x="1" y="12578"/>
                  </a:cubicBezTo>
                  <a:lnTo>
                    <a:pt x="2469" y="12578"/>
                  </a:lnTo>
                  <a:lnTo>
                    <a:pt x="2469" y="12611"/>
                  </a:lnTo>
                  <a:cubicBezTo>
                    <a:pt x="2603" y="8742"/>
                    <a:pt x="2503" y="4906"/>
                    <a:pt x="1802" y="1069"/>
                  </a:cubicBezTo>
                  <a:cubicBezTo>
                    <a:pt x="1743" y="600"/>
                    <a:pt x="1400" y="0"/>
                    <a:pt x="978" y="0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11"/>
            <p:cNvSpPr/>
            <p:nvPr/>
          </p:nvSpPr>
          <p:spPr>
            <a:xfrm>
              <a:off x="2001700" y="4911650"/>
              <a:ext cx="95925" cy="329175"/>
            </a:xfrm>
            <a:custGeom>
              <a:avLst/>
              <a:gdLst/>
              <a:ahLst/>
              <a:cxnLst/>
              <a:rect l="l" t="t" r="r" b="b"/>
              <a:pathLst>
                <a:path w="3837" h="13167" extrusionOk="0">
                  <a:moveTo>
                    <a:pt x="1592" y="1"/>
                  </a:moveTo>
                  <a:cubicBezTo>
                    <a:pt x="579" y="1"/>
                    <a:pt x="497" y="1654"/>
                    <a:pt x="467" y="2392"/>
                  </a:cubicBezTo>
                  <a:cubicBezTo>
                    <a:pt x="267" y="5661"/>
                    <a:pt x="201" y="8963"/>
                    <a:pt x="34" y="12265"/>
                  </a:cubicBezTo>
                  <a:cubicBezTo>
                    <a:pt x="34" y="12566"/>
                    <a:pt x="0" y="12832"/>
                    <a:pt x="0" y="13133"/>
                  </a:cubicBezTo>
                  <a:lnTo>
                    <a:pt x="1435" y="13133"/>
                  </a:lnTo>
                  <a:lnTo>
                    <a:pt x="1435" y="13166"/>
                  </a:lnTo>
                  <a:cubicBezTo>
                    <a:pt x="1468" y="11798"/>
                    <a:pt x="1535" y="10397"/>
                    <a:pt x="1602" y="8996"/>
                  </a:cubicBezTo>
                  <a:lnTo>
                    <a:pt x="1702" y="4893"/>
                  </a:lnTo>
                  <a:cubicBezTo>
                    <a:pt x="1702" y="4160"/>
                    <a:pt x="1602" y="3126"/>
                    <a:pt x="1702" y="2425"/>
                  </a:cubicBezTo>
                  <a:cubicBezTo>
                    <a:pt x="1784" y="2015"/>
                    <a:pt x="1790" y="1656"/>
                    <a:pt x="1875" y="1656"/>
                  </a:cubicBezTo>
                  <a:cubicBezTo>
                    <a:pt x="1929" y="1656"/>
                    <a:pt x="2014" y="1798"/>
                    <a:pt x="2169" y="2158"/>
                  </a:cubicBezTo>
                  <a:cubicBezTo>
                    <a:pt x="2669" y="3426"/>
                    <a:pt x="2602" y="5294"/>
                    <a:pt x="2669" y="6628"/>
                  </a:cubicBezTo>
                  <a:cubicBezTo>
                    <a:pt x="2769" y="7929"/>
                    <a:pt x="2769" y="9230"/>
                    <a:pt x="2769" y="10497"/>
                  </a:cubicBezTo>
                  <a:cubicBezTo>
                    <a:pt x="2769" y="11398"/>
                    <a:pt x="2702" y="12299"/>
                    <a:pt x="2669" y="13166"/>
                  </a:cubicBezTo>
                  <a:lnTo>
                    <a:pt x="3770" y="13166"/>
                  </a:lnTo>
                  <a:cubicBezTo>
                    <a:pt x="3836" y="10598"/>
                    <a:pt x="3803" y="8062"/>
                    <a:pt x="3536" y="5461"/>
                  </a:cubicBezTo>
                  <a:cubicBezTo>
                    <a:pt x="3436" y="4160"/>
                    <a:pt x="3603" y="657"/>
                    <a:pt x="2035" y="90"/>
                  </a:cubicBezTo>
                  <a:cubicBezTo>
                    <a:pt x="1870" y="29"/>
                    <a:pt x="1723" y="1"/>
                    <a:pt x="1592" y="1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11"/>
            <p:cNvSpPr/>
            <p:nvPr/>
          </p:nvSpPr>
          <p:spPr>
            <a:xfrm>
              <a:off x="2073425" y="4934475"/>
              <a:ext cx="502050" cy="307175"/>
            </a:xfrm>
            <a:custGeom>
              <a:avLst/>
              <a:gdLst/>
              <a:ahLst/>
              <a:cxnLst/>
              <a:rect l="l" t="t" r="r" b="b"/>
              <a:pathLst>
                <a:path w="20082" h="12287" extrusionOk="0">
                  <a:moveTo>
                    <a:pt x="19913" y="1"/>
                  </a:moveTo>
                  <a:cubicBezTo>
                    <a:pt x="19148" y="1"/>
                    <a:pt x="18473" y="619"/>
                    <a:pt x="17913" y="1178"/>
                  </a:cubicBezTo>
                  <a:cubicBezTo>
                    <a:pt x="12943" y="6015"/>
                    <a:pt x="6805" y="9551"/>
                    <a:pt x="134" y="11519"/>
                  </a:cubicBezTo>
                  <a:lnTo>
                    <a:pt x="0" y="12286"/>
                  </a:lnTo>
                  <a:lnTo>
                    <a:pt x="5271" y="12286"/>
                  </a:lnTo>
                  <a:lnTo>
                    <a:pt x="5271" y="12253"/>
                  </a:lnTo>
                  <a:cubicBezTo>
                    <a:pt x="6772" y="11853"/>
                    <a:pt x="8239" y="11386"/>
                    <a:pt x="9507" y="10585"/>
                  </a:cubicBezTo>
                  <a:cubicBezTo>
                    <a:pt x="10741" y="9851"/>
                    <a:pt x="11775" y="8851"/>
                    <a:pt x="12809" y="7883"/>
                  </a:cubicBezTo>
                  <a:cubicBezTo>
                    <a:pt x="14744" y="6049"/>
                    <a:pt x="16612" y="4247"/>
                    <a:pt x="18513" y="2413"/>
                  </a:cubicBezTo>
                  <a:cubicBezTo>
                    <a:pt x="19247" y="1746"/>
                    <a:pt x="19981" y="1012"/>
                    <a:pt x="20081" y="11"/>
                  </a:cubicBezTo>
                  <a:cubicBezTo>
                    <a:pt x="20025" y="4"/>
                    <a:pt x="19969" y="1"/>
                    <a:pt x="19913" y="1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11"/>
            <p:cNvSpPr/>
            <p:nvPr/>
          </p:nvSpPr>
          <p:spPr>
            <a:xfrm>
              <a:off x="2072575" y="4925325"/>
              <a:ext cx="513650" cy="317150"/>
            </a:xfrm>
            <a:custGeom>
              <a:avLst/>
              <a:gdLst/>
              <a:ahLst/>
              <a:cxnLst/>
              <a:rect l="l" t="t" r="r" b="b"/>
              <a:pathLst>
                <a:path w="20546" h="12686" extrusionOk="0">
                  <a:moveTo>
                    <a:pt x="20214" y="1"/>
                  </a:moveTo>
                  <a:cubicBezTo>
                    <a:pt x="20193" y="1"/>
                    <a:pt x="20171" y="4"/>
                    <a:pt x="20148" y="10"/>
                  </a:cubicBezTo>
                  <a:cubicBezTo>
                    <a:pt x="18614" y="110"/>
                    <a:pt x="17780" y="1211"/>
                    <a:pt x="16679" y="2212"/>
                  </a:cubicBezTo>
                  <a:cubicBezTo>
                    <a:pt x="15011" y="3746"/>
                    <a:pt x="13177" y="5114"/>
                    <a:pt x="11309" y="6381"/>
                  </a:cubicBezTo>
                  <a:cubicBezTo>
                    <a:pt x="9674" y="7449"/>
                    <a:pt x="7940" y="8383"/>
                    <a:pt x="6172" y="9217"/>
                  </a:cubicBezTo>
                  <a:cubicBezTo>
                    <a:pt x="4204" y="10184"/>
                    <a:pt x="2102" y="10751"/>
                    <a:pt x="134" y="11718"/>
                  </a:cubicBezTo>
                  <a:cubicBezTo>
                    <a:pt x="1" y="11752"/>
                    <a:pt x="101" y="12019"/>
                    <a:pt x="268" y="12019"/>
                  </a:cubicBezTo>
                  <a:cubicBezTo>
                    <a:pt x="3670" y="11585"/>
                    <a:pt x="7339" y="9684"/>
                    <a:pt x="10275" y="7916"/>
                  </a:cubicBezTo>
                  <a:cubicBezTo>
                    <a:pt x="11776" y="7015"/>
                    <a:pt x="13210" y="6048"/>
                    <a:pt x="14645" y="4947"/>
                  </a:cubicBezTo>
                  <a:cubicBezTo>
                    <a:pt x="15345" y="4380"/>
                    <a:pt x="16112" y="3779"/>
                    <a:pt x="16779" y="3212"/>
                  </a:cubicBezTo>
                  <a:cubicBezTo>
                    <a:pt x="17613" y="2512"/>
                    <a:pt x="18481" y="1344"/>
                    <a:pt x="19548" y="911"/>
                  </a:cubicBezTo>
                  <a:lnTo>
                    <a:pt x="19548" y="911"/>
                  </a:lnTo>
                  <a:cubicBezTo>
                    <a:pt x="18714" y="2712"/>
                    <a:pt x="16513" y="4213"/>
                    <a:pt x="15212" y="5514"/>
                  </a:cubicBezTo>
                  <a:cubicBezTo>
                    <a:pt x="13544" y="7082"/>
                    <a:pt x="11943" y="8916"/>
                    <a:pt x="10041" y="10251"/>
                  </a:cubicBezTo>
                  <a:cubicBezTo>
                    <a:pt x="8273" y="11518"/>
                    <a:pt x="6172" y="12052"/>
                    <a:pt x="4104" y="12686"/>
                  </a:cubicBezTo>
                  <a:lnTo>
                    <a:pt x="6339" y="12686"/>
                  </a:lnTo>
                  <a:cubicBezTo>
                    <a:pt x="8173" y="12052"/>
                    <a:pt x="10008" y="11351"/>
                    <a:pt x="11542" y="10017"/>
                  </a:cubicBezTo>
                  <a:cubicBezTo>
                    <a:pt x="13377" y="8416"/>
                    <a:pt x="15112" y="6681"/>
                    <a:pt x="16846" y="5014"/>
                  </a:cubicBezTo>
                  <a:cubicBezTo>
                    <a:pt x="18214" y="3713"/>
                    <a:pt x="20048" y="2412"/>
                    <a:pt x="20515" y="510"/>
                  </a:cubicBezTo>
                  <a:cubicBezTo>
                    <a:pt x="20546" y="269"/>
                    <a:pt x="20412" y="1"/>
                    <a:pt x="20214" y="1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11"/>
            <p:cNvSpPr/>
            <p:nvPr/>
          </p:nvSpPr>
          <p:spPr>
            <a:xfrm>
              <a:off x="1769025" y="5067650"/>
              <a:ext cx="90100" cy="174825"/>
            </a:xfrm>
            <a:custGeom>
              <a:avLst/>
              <a:gdLst/>
              <a:ahLst/>
              <a:cxnLst/>
              <a:rect l="l" t="t" r="r" b="b"/>
              <a:pathLst>
                <a:path w="3604" h="6993" extrusionOk="0">
                  <a:moveTo>
                    <a:pt x="643" y="1"/>
                  </a:moveTo>
                  <a:cubicBezTo>
                    <a:pt x="464" y="1"/>
                    <a:pt x="264" y="110"/>
                    <a:pt x="168" y="255"/>
                  </a:cubicBezTo>
                  <a:cubicBezTo>
                    <a:pt x="67" y="488"/>
                    <a:pt x="1" y="755"/>
                    <a:pt x="1" y="1022"/>
                  </a:cubicBezTo>
                  <a:cubicBezTo>
                    <a:pt x="1" y="3090"/>
                    <a:pt x="735" y="5191"/>
                    <a:pt x="1835" y="6993"/>
                  </a:cubicBezTo>
                  <a:lnTo>
                    <a:pt x="3603" y="6993"/>
                  </a:lnTo>
                  <a:lnTo>
                    <a:pt x="3603" y="6926"/>
                  </a:lnTo>
                  <a:cubicBezTo>
                    <a:pt x="2336" y="5025"/>
                    <a:pt x="1468" y="2856"/>
                    <a:pt x="1102" y="588"/>
                  </a:cubicBezTo>
                  <a:cubicBezTo>
                    <a:pt x="1068" y="388"/>
                    <a:pt x="1001" y="155"/>
                    <a:pt x="835" y="54"/>
                  </a:cubicBezTo>
                  <a:cubicBezTo>
                    <a:pt x="779" y="17"/>
                    <a:pt x="712" y="1"/>
                    <a:pt x="643" y="1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11"/>
            <p:cNvSpPr/>
            <p:nvPr/>
          </p:nvSpPr>
          <p:spPr>
            <a:xfrm>
              <a:off x="1755700" y="5062850"/>
              <a:ext cx="109250" cy="177975"/>
            </a:xfrm>
            <a:custGeom>
              <a:avLst/>
              <a:gdLst/>
              <a:ahLst/>
              <a:cxnLst/>
              <a:rect l="l" t="t" r="r" b="b"/>
              <a:pathLst>
                <a:path w="4370" h="7119" extrusionOk="0">
                  <a:moveTo>
                    <a:pt x="1175" y="1"/>
                  </a:moveTo>
                  <a:cubicBezTo>
                    <a:pt x="745" y="1"/>
                    <a:pt x="518" y="414"/>
                    <a:pt x="434" y="780"/>
                  </a:cubicBezTo>
                  <a:cubicBezTo>
                    <a:pt x="0" y="2048"/>
                    <a:pt x="801" y="4183"/>
                    <a:pt x="1268" y="5283"/>
                  </a:cubicBezTo>
                  <a:cubicBezTo>
                    <a:pt x="1501" y="5917"/>
                    <a:pt x="1801" y="6551"/>
                    <a:pt x="2168" y="7118"/>
                  </a:cubicBezTo>
                  <a:lnTo>
                    <a:pt x="2635" y="7118"/>
                  </a:lnTo>
                  <a:cubicBezTo>
                    <a:pt x="2602" y="7085"/>
                    <a:pt x="2535" y="7051"/>
                    <a:pt x="2535" y="7018"/>
                  </a:cubicBezTo>
                  <a:cubicBezTo>
                    <a:pt x="1701" y="5684"/>
                    <a:pt x="600" y="3515"/>
                    <a:pt x="801" y="1881"/>
                  </a:cubicBezTo>
                  <a:cubicBezTo>
                    <a:pt x="534" y="1381"/>
                    <a:pt x="667" y="1080"/>
                    <a:pt x="1134" y="1014"/>
                  </a:cubicBezTo>
                  <a:cubicBezTo>
                    <a:pt x="1271" y="900"/>
                    <a:pt x="1376" y="844"/>
                    <a:pt x="1453" y="844"/>
                  </a:cubicBezTo>
                  <a:cubicBezTo>
                    <a:pt x="1602" y="844"/>
                    <a:pt x="1645" y="1052"/>
                    <a:pt x="1601" y="1447"/>
                  </a:cubicBezTo>
                  <a:cubicBezTo>
                    <a:pt x="1835" y="2014"/>
                    <a:pt x="1901" y="2782"/>
                    <a:pt x="2102" y="3349"/>
                  </a:cubicBezTo>
                  <a:cubicBezTo>
                    <a:pt x="2502" y="4550"/>
                    <a:pt x="3102" y="5884"/>
                    <a:pt x="3869" y="7118"/>
                  </a:cubicBezTo>
                  <a:lnTo>
                    <a:pt x="4370" y="7118"/>
                  </a:lnTo>
                  <a:cubicBezTo>
                    <a:pt x="3336" y="5584"/>
                    <a:pt x="2535" y="3849"/>
                    <a:pt x="2135" y="2014"/>
                  </a:cubicBezTo>
                  <a:cubicBezTo>
                    <a:pt x="2001" y="1514"/>
                    <a:pt x="2035" y="246"/>
                    <a:pt x="1434" y="46"/>
                  </a:cubicBezTo>
                  <a:cubicBezTo>
                    <a:pt x="1341" y="15"/>
                    <a:pt x="1254" y="1"/>
                    <a:pt x="1175" y="1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11"/>
            <p:cNvSpPr/>
            <p:nvPr/>
          </p:nvSpPr>
          <p:spPr>
            <a:xfrm>
              <a:off x="1789275" y="5085850"/>
              <a:ext cx="29700" cy="94250"/>
            </a:xfrm>
            <a:custGeom>
              <a:avLst/>
              <a:gdLst/>
              <a:ahLst/>
              <a:cxnLst/>
              <a:rect l="l" t="t" r="r" b="b"/>
              <a:pathLst>
                <a:path w="1188" h="3770" extrusionOk="0">
                  <a:moveTo>
                    <a:pt x="86" y="0"/>
                  </a:moveTo>
                  <a:cubicBezTo>
                    <a:pt x="46" y="0"/>
                    <a:pt x="1" y="55"/>
                    <a:pt x="25" y="127"/>
                  </a:cubicBezTo>
                  <a:cubicBezTo>
                    <a:pt x="625" y="1295"/>
                    <a:pt x="125" y="2729"/>
                    <a:pt x="1092" y="3763"/>
                  </a:cubicBezTo>
                  <a:cubicBezTo>
                    <a:pt x="1097" y="3768"/>
                    <a:pt x="1102" y="3770"/>
                    <a:pt x="1108" y="3770"/>
                  </a:cubicBezTo>
                  <a:cubicBezTo>
                    <a:pt x="1142" y="3770"/>
                    <a:pt x="1187" y="3692"/>
                    <a:pt x="1159" y="3663"/>
                  </a:cubicBezTo>
                  <a:cubicBezTo>
                    <a:pt x="258" y="2696"/>
                    <a:pt x="692" y="1194"/>
                    <a:pt x="125" y="27"/>
                  </a:cubicBezTo>
                  <a:cubicBezTo>
                    <a:pt x="115" y="8"/>
                    <a:pt x="101" y="0"/>
                    <a:pt x="86" y="0"/>
                  </a:cubicBezTo>
                  <a:close/>
                </a:path>
              </a:pathLst>
            </a:custGeom>
            <a:solidFill>
              <a:srgbClr val="331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11"/>
            <p:cNvSpPr/>
            <p:nvPr/>
          </p:nvSpPr>
          <p:spPr>
            <a:xfrm>
              <a:off x="1765600" y="5107875"/>
              <a:ext cx="58675" cy="99375"/>
            </a:xfrm>
            <a:custGeom>
              <a:avLst/>
              <a:gdLst/>
              <a:ahLst/>
              <a:cxnLst/>
              <a:rect l="l" t="t" r="r" b="b"/>
              <a:pathLst>
                <a:path w="2347" h="3975" extrusionOk="0">
                  <a:moveTo>
                    <a:pt x="54" y="0"/>
                  </a:moveTo>
                  <a:cubicBezTo>
                    <a:pt x="25" y="0"/>
                    <a:pt x="1" y="25"/>
                    <a:pt x="38" y="80"/>
                  </a:cubicBezTo>
                  <a:cubicBezTo>
                    <a:pt x="371" y="1214"/>
                    <a:pt x="571" y="3115"/>
                    <a:pt x="1572" y="3883"/>
                  </a:cubicBezTo>
                  <a:cubicBezTo>
                    <a:pt x="1665" y="3945"/>
                    <a:pt x="1784" y="3975"/>
                    <a:pt x="1894" y="3975"/>
                  </a:cubicBezTo>
                  <a:cubicBezTo>
                    <a:pt x="2140" y="3975"/>
                    <a:pt x="2346" y="3825"/>
                    <a:pt x="2139" y="3549"/>
                  </a:cubicBezTo>
                  <a:cubicBezTo>
                    <a:pt x="2129" y="3519"/>
                    <a:pt x="2110" y="3507"/>
                    <a:pt x="2089" y="3507"/>
                  </a:cubicBezTo>
                  <a:cubicBezTo>
                    <a:pt x="2043" y="3507"/>
                    <a:pt x="1993" y="3569"/>
                    <a:pt x="2039" y="3616"/>
                  </a:cubicBezTo>
                  <a:cubicBezTo>
                    <a:pt x="1900" y="3680"/>
                    <a:pt x="1774" y="3714"/>
                    <a:pt x="1664" y="3714"/>
                  </a:cubicBezTo>
                  <a:cubicBezTo>
                    <a:pt x="1433" y="3714"/>
                    <a:pt x="1273" y="3566"/>
                    <a:pt x="1205" y="3249"/>
                  </a:cubicBezTo>
                  <a:lnTo>
                    <a:pt x="1072" y="2982"/>
                  </a:lnTo>
                  <a:cubicBezTo>
                    <a:pt x="905" y="2648"/>
                    <a:pt x="772" y="2282"/>
                    <a:pt x="638" y="1915"/>
                  </a:cubicBezTo>
                  <a:cubicBezTo>
                    <a:pt x="471" y="1281"/>
                    <a:pt x="271" y="647"/>
                    <a:pt x="104" y="47"/>
                  </a:cubicBezTo>
                  <a:cubicBezTo>
                    <a:pt x="104" y="17"/>
                    <a:pt x="77" y="0"/>
                    <a:pt x="54" y="0"/>
                  </a:cubicBezTo>
                  <a:close/>
                </a:path>
              </a:pathLst>
            </a:custGeom>
            <a:solidFill>
              <a:srgbClr val="331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11"/>
            <p:cNvSpPr/>
            <p:nvPr/>
          </p:nvSpPr>
          <p:spPr>
            <a:xfrm>
              <a:off x="1829325" y="5196375"/>
              <a:ext cx="18125" cy="44450"/>
            </a:xfrm>
            <a:custGeom>
              <a:avLst/>
              <a:gdLst/>
              <a:ahLst/>
              <a:cxnLst/>
              <a:rect l="l" t="t" r="r" b="b"/>
              <a:pathLst>
                <a:path w="725" h="1778" extrusionOk="0">
                  <a:moveTo>
                    <a:pt x="92" y="0"/>
                  </a:moveTo>
                  <a:cubicBezTo>
                    <a:pt x="42" y="0"/>
                    <a:pt x="1" y="63"/>
                    <a:pt x="24" y="109"/>
                  </a:cubicBezTo>
                  <a:cubicBezTo>
                    <a:pt x="391" y="610"/>
                    <a:pt x="491" y="1210"/>
                    <a:pt x="591" y="1777"/>
                  </a:cubicBezTo>
                  <a:lnTo>
                    <a:pt x="724" y="1777"/>
                  </a:lnTo>
                  <a:cubicBezTo>
                    <a:pt x="591" y="1177"/>
                    <a:pt x="524" y="576"/>
                    <a:pt x="157" y="42"/>
                  </a:cubicBezTo>
                  <a:cubicBezTo>
                    <a:pt x="137" y="12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331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11"/>
            <p:cNvSpPr/>
            <p:nvPr/>
          </p:nvSpPr>
          <p:spPr>
            <a:xfrm>
              <a:off x="2014200" y="5065450"/>
              <a:ext cx="8375" cy="175375"/>
            </a:xfrm>
            <a:custGeom>
              <a:avLst/>
              <a:gdLst/>
              <a:ahLst/>
              <a:cxnLst/>
              <a:rect l="l" t="t" r="r" b="b"/>
              <a:pathLst>
                <a:path w="335" h="7015" extrusionOk="0">
                  <a:moveTo>
                    <a:pt x="67" y="1"/>
                  </a:moveTo>
                  <a:cubicBezTo>
                    <a:pt x="34" y="1"/>
                    <a:pt x="1" y="26"/>
                    <a:pt x="1" y="76"/>
                  </a:cubicBezTo>
                  <a:cubicBezTo>
                    <a:pt x="134" y="2344"/>
                    <a:pt x="201" y="4679"/>
                    <a:pt x="201" y="7014"/>
                  </a:cubicBezTo>
                  <a:lnTo>
                    <a:pt x="334" y="7014"/>
                  </a:lnTo>
                  <a:cubicBezTo>
                    <a:pt x="334" y="4679"/>
                    <a:pt x="268" y="2411"/>
                    <a:pt x="134" y="76"/>
                  </a:cubicBezTo>
                  <a:cubicBezTo>
                    <a:pt x="134" y="26"/>
                    <a:pt x="101" y="1"/>
                    <a:pt x="67" y="1"/>
                  </a:cubicBezTo>
                  <a:close/>
                </a:path>
              </a:pathLst>
            </a:custGeom>
            <a:solidFill>
              <a:srgbClr val="331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11"/>
            <p:cNvSpPr/>
            <p:nvPr/>
          </p:nvSpPr>
          <p:spPr>
            <a:xfrm>
              <a:off x="2058400" y="5076075"/>
              <a:ext cx="17550" cy="164750"/>
            </a:xfrm>
            <a:custGeom>
              <a:avLst/>
              <a:gdLst/>
              <a:ahLst/>
              <a:cxnLst/>
              <a:rect l="l" t="t" r="r" b="b"/>
              <a:pathLst>
                <a:path w="702" h="6590" extrusionOk="0">
                  <a:moveTo>
                    <a:pt x="468" y="1"/>
                  </a:moveTo>
                  <a:cubicBezTo>
                    <a:pt x="434" y="1"/>
                    <a:pt x="401" y="18"/>
                    <a:pt x="401" y="51"/>
                  </a:cubicBezTo>
                  <a:cubicBezTo>
                    <a:pt x="568" y="2353"/>
                    <a:pt x="401" y="4421"/>
                    <a:pt x="1" y="6589"/>
                  </a:cubicBezTo>
                  <a:lnTo>
                    <a:pt x="201" y="6589"/>
                  </a:lnTo>
                  <a:cubicBezTo>
                    <a:pt x="701" y="4421"/>
                    <a:pt x="701" y="2319"/>
                    <a:pt x="534" y="51"/>
                  </a:cubicBezTo>
                  <a:cubicBezTo>
                    <a:pt x="534" y="18"/>
                    <a:pt x="501" y="1"/>
                    <a:pt x="468" y="1"/>
                  </a:cubicBezTo>
                  <a:close/>
                </a:path>
              </a:pathLst>
            </a:custGeom>
            <a:solidFill>
              <a:srgbClr val="331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11"/>
            <p:cNvSpPr/>
            <p:nvPr/>
          </p:nvSpPr>
          <p:spPr>
            <a:xfrm>
              <a:off x="2117900" y="4984450"/>
              <a:ext cx="316400" cy="234900"/>
            </a:xfrm>
            <a:custGeom>
              <a:avLst/>
              <a:gdLst/>
              <a:ahLst/>
              <a:cxnLst/>
              <a:rect l="l" t="t" r="r" b="b"/>
              <a:pathLst>
                <a:path w="12656" h="9396" extrusionOk="0">
                  <a:moveTo>
                    <a:pt x="12541" y="0"/>
                  </a:moveTo>
                  <a:cubicBezTo>
                    <a:pt x="12523" y="0"/>
                    <a:pt x="12507" y="4"/>
                    <a:pt x="12498" y="13"/>
                  </a:cubicBezTo>
                  <a:cubicBezTo>
                    <a:pt x="11130" y="2482"/>
                    <a:pt x="10363" y="4750"/>
                    <a:pt x="7661" y="6151"/>
                  </a:cubicBezTo>
                  <a:cubicBezTo>
                    <a:pt x="5193" y="7352"/>
                    <a:pt x="2457" y="7986"/>
                    <a:pt x="56" y="9253"/>
                  </a:cubicBezTo>
                  <a:cubicBezTo>
                    <a:pt x="1" y="9336"/>
                    <a:pt x="36" y="9395"/>
                    <a:pt x="106" y="9395"/>
                  </a:cubicBezTo>
                  <a:cubicBezTo>
                    <a:pt x="121" y="9395"/>
                    <a:pt x="138" y="9393"/>
                    <a:pt x="156" y="9387"/>
                  </a:cubicBezTo>
                  <a:cubicBezTo>
                    <a:pt x="2891" y="7886"/>
                    <a:pt x="6060" y="7385"/>
                    <a:pt x="8729" y="5717"/>
                  </a:cubicBezTo>
                  <a:cubicBezTo>
                    <a:pt x="10797" y="4483"/>
                    <a:pt x="11497" y="2082"/>
                    <a:pt x="12631" y="80"/>
                  </a:cubicBezTo>
                  <a:cubicBezTo>
                    <a:pt x="12656" y="31"/>
                    <a:pt x="12591" y="0"/>
                    <a:pt x="12541" y="0"/>
                  </a:cubicBezTo>
                  <a:close/>
                </a:path>
              </a:pathLst>
            </a:custGeom>
            <a:solidFill>
              <a:srgbClr val="331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11"/>
            <p:cNvSpPr/>
            <p:nvPr/>
          </p:nvSpPr>
          <p:spPr>
            <a:xfrm>
              <a:off x="2123450" y="5022300"/>
              <a:ext cx="352775" cy="218525"/>
            </a:xfrm>
            <a:custGeom>
              <a:avLst/>
              <a:gdLst/>
              <a:ahLst/>
              <a:cxnLst/>
              <a:rect l="l" t="t" r="r" b="b"/>
              <a:pathLst>
                <a:path w="14111" h="8741" extrusionOk="0">
                  <a:moveTo>
                    <a:pt x="13944" y="0"/>
                  </a:moveTo>
                  <a:cubicBezTo>
                    <a:pt x="12743" y="568"/>
                    <a:pt x="12476" y="1568"/>
                    <a:pt x="11842" y="2669"/>
                  </a:cubicBezTo>
                  <a:cubicBezTo>
                    <a:pt x="10675" y="4704"/>
                    <a:pt x="8306" y="5705"/>
                    <a:pt x="6238" y="6572"/>
                  </a:cubicBezTo>
                  <a:cubicBezTo>
                    <a:pt x="4404" y="7372"/>
                    <a:pt x="2469" y="7706"/>
                    <a:pt x="634" y="8406"/>
                  </a:cubicBezTo>
                  <a:cubicBezTo>
                    <a:pt x="401" y="8507"/>
                    <a:pt x="167" y="8607"/>
                    <a:pt x="1" y="8707"/>
                  </a:cubicBezTo>
                  <a:lnTo>
                    <a:pt x="301" y="8707"/>
                  </a:lnTo>
                  <a:lnTo>
                    <a:pt x="301" y="8740"/>
                  </a:lnTo>
                  <a:cubicBezTo>
                    <a:pt x="1668" y="8006"/>
                    <a:pt x="3603" y="7739"/>
                    <a:pt x="4904" y="7239"/>
                  </a:cubicBezTo>
                  <a:cubicBezTo>
                    <a:pt x="6138" y="6805"/>
                    <a:pt x="7406" y="6205"/>
                    <a:pt x="8607" y="5638"/>
                  </a:cubicBezTo>
                  <a:cubicBezTo>
                    <a:pt x="9574" y="5137"/>
                    <a:pt x="10575" y="4637"/>
                    <a:pt x="11275" y="3803"/>
                  </a:cubicBezTo>
                  <a:cubicBezTo>
                    <a:pt x="12309" y="2569"/>
                    <a:pt x="12443" y="868"/>
                    <a:pt x="14011" y="134"/>
                  </a:cubicBezTo>
                  <a:cubicBezTo>
                    <a:pt x="14111" y="67"/>
                    <a:pt x="14011" y="0"/>
                    <a:pt x="13944" y="0"/>
                  </a:cubicBezTo>
                  <a:close/>
                </a:path>
              </a:pathLst>
            </a:custGeom>
            <a:solidFill>
              <a:srgbClr val="331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11"/>
            <p:cNvSpPr/>
            <p:nvPr/>
          </p:nvSpPr>
          <p:spPr>
            <a:xfrm>
              <a:off x="2067800" y="5052475"/>
              <a:ext cx="29000" cy="187575"/>
            </a:xfrm>
            <a:custGeom>
              <a:avLst/>
              <a:gdLst/>
              <a:ahLst/>
              <a:cxnLst/>
              <a:rect l="l" t="t" r="r" b="b"/>
              <a:pathLst>
                <a:path w="1160" h="7503" extrusionOk="0">
                  <a:moveTo>
                    <a:pt x="98" y="1"/>
                  </a:moveTo>
                  <a:cubicBezTo>
                    <a:pt x="46" y="1"/>
                    <a:pt x="1" y="56"/>
                    <a:pt x="25" y="128"/>
                  </a:cubicBezTo>
                  <a:cubicBezTo>
                    <a:pt x="725" y="1495"/>
                    <a:pt x="659" y="2863"/>
                    <a:pt x="625" y="4331"/>
                  </a:cubicBezTo>
                  <a:cubicBezTo>
                    <a:pt x="625" y="4831"/>
                    <a:pt x="625" y="5298"/>
                    <a:pt x="659" y="5798"/>
                  </a:cubicBezTo>
                  <a:cubicBezTo>
                    <a:pt x="724" y="6456"/>
                    <a:pt x="855" y="6498"/>
                    <a:pt x="571" y="7010"/>
                  </a:cubicBezTo>
                  <a:lnTo>
                    <a:pt x="571" y="7010"/>
                  </a:lnTo>
                  <a:cubicBezTo>
                    <a:pt x="596" y="6956"/>
                    <a:pt x="571" y="6916"/>
                    <a:pt x="541" y="6916"/>
                  </a:cubicBezTo>
                  <a:cubicBezTo>
                    <a:pt x="523" y="6916"/>
                    <a:pt x="504" y="6931"/>
                    <a:pt x="492" y="6966"/>
                  </a:cubicBezTo>
                  <a:cubicBezTo>
                    <a:pt x="297" y="7290"/>
                    <a:pt x="453" y="7503"/>
                    <a:pt x="669" y="7503"/>
                  </a:cubicBezTo>
                  <a:cubicBezTo>
                    <a:pt x="786" y="7503"/>
                    <a:pt x="920" y="7440"/>
                    <a:pt x="1026" y="7300"/>
                  </a:cubicBezTo>
                  <a:cubicBezTo>
                    <a:pt x="1159" y="7133"/>
                    <a:pt x="859" y="6332"/>
                    <a:pt x="859" y="6265"/>
                  </a:cubicBezTo>
                  <a:cubicBezTo>
                    <a:pt x="692" y="5365"/>
                    <a:pt x="759" y="4498"/>
                    <a:pt x="759" y="3597"/>
                  </a:cubicBezTo>
                  <a:cubicBezTo>
                    <a:pt x="826" y="2329"/>
                    <a:pt x="725" y="1162"/>
                    <a:pt x="158" y="28"/>
                  </a:cubicBezTo>
                  <a:cubicBezTo>
                    <a:pt x="140" y="9"/>
                    <a:pt x="119" y="1"/>
                    <a:pt x="98" y="1"/>
                  </a:cubicBezTo>
                  <a:close/>
                </a:path>
              </a:pathLst>
            </a:custGeom>
            <a:solidFill>
              <a:srgbClr val="331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11"/>
            <p:cNvSpPr/>
            <p:nvPr/>
          </p:nvSpPr>
          <p:spPr>
            <a:xfrm>
              <a:off x="2421375" y="5044825"/>
              <a:ext cx="64025" cy="59300"/>
            </a:xfrm>
            <a:custGeom>
              <a:avLst/>
              <a:gdLst/>
              <a:ahLst/>
              <a:cxnLst/>
              <a:rect l="l" t="t" r="r" b="b"/>
              <a:pathLst>
                <a:path w="2561" h="2372" extrusionOk="0">
                  <a:moveTo>
                    <a:pt x="2427" y="0"/>
                  </a:moveTo>
                  <a:cubicBezTo>
                    <a:pt x="1993" y="134"/>
                    <a:pt x="1627" y="434"/>
                    <a:pt x="1360" y="767"/>
                  </a:cubicBezTo>
                  <a:cubicBezTo>
                    <a:pt x="893" y="1268"/>
                    <a:pt x="492" y="1768"/>
                    <a:pt x="25" y="2268"/>
                  </a:cubicBezTo>
                  <a:cubicBezTo>
                    <a:pt x="1" y="2293"/>
                    <a:pt x="30" y="2372"/>
                    <a:pt x="61" y="2372"/>
                  </a:cubicBezTo>
                  <a:cubicBezTo>
                    <a:pt x="72" y="2372"/>
                    <a:pt x="83" y="2362"/>
                    <a:pt x="92" y="2335"/>
                  </a:cubicBezTo>
                  <a:cubicBezTo>
                    <a:pt x="492" y="1935"/>
                    <a:pt x="859" y="1501"/>
                    <a:pt x="1193" y="1101"/>
                  </a:cubicBezTo>
                  <a:cubicBezTo>
                    <a:pt x="1560" y="667"/>
                    <a:pt x="1893" y="267"/>
                    <a:pt x="2427" y="100"/>
                  </a:cubicBezTo>
                  <a:cubicBezTo>
                    <a:pt x="2561" y="100"/>
                    <a:pt x="2527" y="0"/>
                    <a:pt x="2427" y="0"/>
                  </a:cubicBezTo>
                  <a:close/>
                </a:path>
              </a:pathLst>
            </a:custGeom>
            <a:solidFill>
              <a:srgbClr val="331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11"/>
            <p:cNvSpPr/>
            <p:nvPr/>
          </p:nvSpPr>
          <p:spPr>
            <a:xfrm>
              <a:off x="2312750" y="5100450"/>
              <a:ext cx="29775" cy="20725"/>
            </a:xfrm>
            <a:custGeom>
              <a:avLst/>
              <a:gdLst/>
              <a:ahLst/>
              <a:cxnLst/>
              <a:rect l="l" t="t" r="r" b="b"/>
              <a:pathLst>
                <a:path w="1191" h="829" extrusionOk="0">
                  <a:moveTo>
                    <a:pt x="287" y="0"/>
                  </a:moveTo>
                  <a:cubicBezTo>
                    <a:pt x="265" y="0"/>
                    <a:pt x="245" y="12"/>
                    <a:pt x="234" y="43"/>
                  </a:cubicBezTo>
                  <a:cubicBezTo>
                    <a:pt x="101" y="244"/>
                    <a:pt x="1" y="577"/>
                    <a:pt x="234" y="744"/>
                  </a:cubicBezTo>
                  <a:cubicBezTo>
                    <a:pt x="309" y="804"/>
                    <a:pt x="383" y="829"/>
                    <a:pt x="454" y="829"/>
                  </a:cubicBezTo>
                  <a:cubicBezTo>
                    <a:pt x="700" y="829"/>
                    <a:pt x="921" y="539"/>
                    <a:pt x="1101" y="410"/>
                  </a:cubicBezTo>
                  <a:cubicBezTo>
                    <a:pt x="1190" y="381"/>
                    <a:pt x="1121" y="272"/>
                    <a:pt x="1057" y="272"/>
                  </a:cubicBezTo>
                  <a:cubicBezTo>
                    <a:pt x="1050" y="272"/>
                    <a:pt x="1042" y="273"/>
                    <a:pt x="1035" y="277"/>
                  </a:cubicBezTo>
                  <a:cubicBezTo>
                    <a:pt x="868" y="377"/>
                    <a:pt x="701" y="610"/>
                    <a:pt x="534" y="677"/>
                  </a:cubicBezTo>
                  <a:cubicBezTo>
                    <a:pt x="506" y="682"/>
                    <a:pt x="480" y="684"/>
                    <a:pt x="456" y="684"/>
                  </a:cubicBezTo>
                  <a:cubicBezTo>
                    <a:pt x="118" y="684"/>
                    <a:pt x="243" y="264"/>
                    <a:pt x="368" y="77"/>
                  </a:cubicBezTo>
                  <a:cubicBezTo>
                    <a:pt x="390" y="54"/>
                    <a:pt x="335" y="0"/>
                    <a:pt x="287" y="0"/>
                  </a:cubicBezTo>
                  <a:close/>
                </a:path>
              </a:pathLst>
            </a:custGeom>
            <a:solidFill>
              <a:srgbClr val="331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11"/>
            <p:cNvSpPr/>
            <p:nvPr/>
          </p:nvSpPr>
          <p:spPr>
            <a:xfrm>
              <a:off x="2035050" y="5108575"/>
              <a:ext cx="22550" cy="40300"/>
            </a:xfrm>
            <a:custGeom>
              <a:avLst/>
              <a:gdLst/>
              <a:ahLst/>
              <a:cxnLst/>
              <a:rect l="l" t="t" r="r" b="b"/>
              <a:pathLst>
                <a:path w="902" h="1612" extrusionOk="0">
                  <a:moveTo>
                    <a:pt x="233" y="1"/>
                  </a:moveTo>
                  <a:cubicBezTo>
                    <a:pt x="205" y="1"/>
                    <a:pt x="180" y="15"/>
                    <a:pt x="167" y="52"/>
                  </a:cubicBezTo>
                  <a:cubicBezTo>
                    <a:pt x="1" y="586"/>
                    <a:pt x="34" y="1119"/>
                    <a:pt x="334" y="1586"/>
                  </a:cubicBezTo>
                  <a:cubicBezTo>
                    <a:pt x="351" y="1603"/>
                    <a:pt x="376" y="1611"/>
                    <a:pt x="401" y="1611"/>
                  </a:cubicBezTo>
                  <a:cubicBezTo>
                    <a:pt x="426" y="1611"/>
                    <a:pt x="451" y="1603"/>
                    <a:pt x="468" y="1586"/>
                  </a:cubicBezTo>
                  <a:cubicBezTo>
                    <a:pt x="475" y="1575"/>
                    <a:pt x="482" y="1564"/>
                    <a:pt x="489" y="1553"/>
                  </a:cubicBezTo>
                  <a:lnTo>
                    <a:pt x="501" y="1553"/>
                  </a:lnTo>
                  <a:cubicBezTo>
                    <a:pt x="499" y="1550"/>
                    <a:pt x="497" y="1546"/>
                    <a:pt x="495" y="1543"/>
                  </a:cubicBezTo>
                  <a:lnTo>
                    <a:pt x="495" y="1543"/>
                  </a:lnTo>
                  <a:cubicBezTo>
                    <a:pt x="774" y="1089"/>
                    <a:pt x="869" y="604"/>
                    <a:pt x="901" y="119"/>
                  </a:cubicBezTo>
                  <a:cubicBezTo>
                    <a:pt x="901" y="85"/>
                    <a:pt x="876" y="69"/>
                    <a:pt x="851" y="69"/>
                  </a:cubicBezTo>
                  <a:cubicBezTo>
                    <a:pt x="826" y="69"/>
                    <a:pt x="801" y="85"/>
                    <a:pt x="801" y="119"/>
                  </a:cubicBezTo>
                  <a:cubicBezTo>
                    <a:pt x="801" y="576"/>
                    <a:pt x="662" y="1034"/>
                    <a:pt x="434" y="1440"/>
                  </a:cubicBezTo>
                  <a:lnTo>
                    <a:pt x="434" y="1440"/>
                  </a:lnTo>
                  <a:cubicBezTo>
                    <a:pt x="197" y="1006"/>
                    <a:pt x="181" y="546"/>
                    <a:pt x="334" y="85"/>
                  </a:cubicBezTo>
                  <a:cubicBezTo>
                    <a:pt x="334" y="43"/>
                    <a:pt x="281" y="1"/>
                    <a:pt x="233" y="1"/>
                  </a:cubicBezTo>
                  <a:close/>
                </a:path>
              </a:pathLst>
            </a:custGeom>
            <a:solidFill>
              <a:srgbClr val="331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11"/>
            <p:cNvSpPr/>
            <p:nvPr/>
          </p:nvSpPr>
          <p:spPr>
            <a:xfrm>
              <a:off x="1025175" y="4157850"/>
              <a:ext cx="2013950" cy="995350"/>
            </a:xfrm>
            <a:custGeom>
              <a:avLst/>
              <a:gdLst/>
              <a:ahLst/>
              <a:cxnLst/>
              <a:rect l="l" t="t" r="r" b="b"/>
              <a:pathLst>
                <a:path w="80558" h="39814" extrusionOk="0">
                  <a:moveTo>
                    <a:pt x="32567" y="0"/>
                  </a:moveTo>
                  <a:cubicBezTo>
                    <a:pt x="31933" y="0"/>
                    <a:pt x="31282" y="82"/>
                    <a:pt x="30622" y="254"/>
                  </a:cubicBezTo>
                  <a:cubicBezTo>
                    <a:pt x="27587" y="1054"/>
                    <a:pt x="25518" y="3756"/>
                    <a:pt x="24918" y="6725"/>
                  </a:cubicBezTo>
                  <a:cubicBezTo>
                    <a:pt x="23606" y="5680"/>
                    <a:pt x="22093" y="4937"/>
                    <a:pt x="20518" y="4937"/>
                  </a:cubicBezTo>
                  <a:cubicBezTo>
                    <a:pt x="19529" y="4937"/>
                    <a:pt x="18516" y="5230"/>
                    <a:pt x="17513" y="5925"/>
                  </a:cubicBezTo>
                  <a:cubicBezTo>
                    <a:pt x="16612" y="6525"/>
                    <a:pt x="16045" y="7359"/>
                    <a:pt x="15778" y="8226"/>
                  </a:cubicBezTo>
                  <a:cubicBezTo>
                    <a:pt x="15462" y="8175"/>
                    <a:pt x="15141" y="8149"/>
                    <a:pt x="14819" y="8149"/>
                  </a:cubicBezTo>
                  <a:cubicBezTo>
                    <a:pt x="12836" y="8149"/>
                    <a:pt x="10831" y="9133"/>
                    <a:pt x="9740" y="11228"/>
                  </a:cubicBezTo>
                  <a:cubicBezTo>
                    <a:pt x="9374" y="11962"/>
                    <a:pt x="9173" y="12763"/>
                    <a:pt x="9073" y="13463"/>
                  </a:cubicBezTo>
                  <a:cubicBezTo>
                    <a:pt x="8595" y="13191"/>
                    <a:pt x="8060" y="13058"/>
                    <a:pt x="7521" y="13058"/>
                  </a:cubicBezTo>
                  <a:cubicBezTo>
                    <a:pt x="6407" y="13058"/>
                    <a:pt x="5278" y="13629"/>
                    <a:pt x="4603" y="14731"/>
                  </a:cubicBezTo>
                  <a:cubicBezTo>
                    <a:pt x="3336" y="16799"/>
                    <a:pt x="4070" y="18901"/>
                    <a:pt x="5504" y="20468"/>
                  </a:cubicBezTo>
                  <a:cubicBezTo>
                    <a:pt x="2368" y="21436"/>
                    <a:pt x="0" y="24771"/>
                    <a:pt x="1501" y="28107"/>
                  </a:cubicBezTo>
                  <a:cubicBezTo>
                    <a:pt x="2477" y="30279"/>
                    <a:pt x="4650" y="31398"/>
                    <a:pt x="6842" y="31398"/>
                  </a:cubicBezTo>
                  <a:cubicBezTo>
                    <a:pt x="7647" y="31398"/>
                    <a:pt x="8455" y="31247"/>
                    <a:pt x="9207" y="30943"/>
                  </a:cubicBezTo>
                  <a:cubicBezTo>
                    <a:pt x="9374" y="34045"/>
                    <a:pt x="10908" y="37047"/>
                    <a:pt x="14377" y="37447"/>
                  </a:cubicBezTo>
                  <a:cubicBezTo>
                    <a:pt x="14586" y="37477"/>
                    <a:pt x="14793" y="37491"/>
                    <a:pt x="14997" y="37491"/>
                  </a:cubicBezTo>
                  <a:cubicBezTo>
                    <a:pt x="16616" y="37491"/>
                    <a:pt x="18047" y="36583"/>
                    <a:pt x="18847" y="35279"/>
                  </a:cubicBezTo>
                  <a:cubicBezTo>
                    <a:pt x="20508" y="37771"/>
                    <a:pt x="22908" y="39814"/>
                    <a:pt x="25952" y="39814"/>
                  </a:cubicBezTo>
                  <a:cubicBezTo>
                    <a:pt x="26331" y="39814"/>
                    <a:pt x="26720" y="39782"/>
                    <a:pt x="27120" y="39715"/>
                  </a:cubicBezTo>
                  <a:cubicBezTo>
                    <a:pt x="29588" y="39282"/>
                    <a:pt x="31356" y="37280"/>
                    <a:pt x="31589" y="35079"/>
                  </a:cubicBezTo>
                  <a:cubicBezTo>
                    <a:pt x="33691" y="36680"/>
                    <a:pt x="36193" y="37647"/>
                    <a:pt x="38895" y="37647"/>
                  </a:cubicBezTo>
                  <a:cubicBezTo>
                    <a:pt x="38983" y="37651"/>
                    <a:pt x="39079" y="37652"/>
                    <a:pt x="39180" y="37652"/>
                  </a:cubicBezTo>
                  <a:cubicBezTo>
                    <a:pt x="41057" y="37652"/>
                    <a:pt x="44950" y="37048"/>
                    <a:pt x="45900" y="35212"/>
                  </a:cubicBezTo>
                  <a:cubicBezTo>
                    <a:pt x="47881" y="36036"/>
                    <a:pt x="50070" y="36618"/>
                    <a:pt x="52230" y="36618"/>
                  </a:cubicBezTo>
                  <a:cubicBezTo>
                    <a:pt x="53742" y="36618"/>
                    <a:pt x="55239" y="36333"/>
                    <a:pt x="56641" y="35646"/>
                  </a:cubicBezTo>
                  <a:cubicBezTo>
                    <a:pt x="56807" y="35579"/>
                    <a:pt x="56974" y="35479"/>
                    <a:pt x="57141" y="35379"/>
                  </a:cubicBezTo>
                  <a:cubicBezTo>
                    <a:pt x="58475" y="36313"/>
                    <a:pt x="60143" y="36913"/>
                    <a:pt x="61878" y="37214"/>
                  </a:cubicBezTo>
                  <a:cubicBezTo>
                    <a:pt x="63111" y="37425"/>
                    <a:pt x="64511" y="37612"/>
                    <a:pt x="65902" y="37612"/>
                  </a:cubicBezTo>
                  <a:cubicBezTo>
                    <a:pt x="68461" y="37612"/>
                    <a:pt x="70992" y="36981"/>
                    <a:pt x="72419" y="34712"/>
                  </a:cubicBezTo>
                  <a:cubicBezTo>
                    <a:pt x="72852" y="34078"/>
                    <a:pt x="72852" y="32977"/>
                    <a:pt x="73219" y="32444"/>
                  </a:cubicBezTo>
                  <a:cubicBezTo>
                    <a:pt x="73619" y="31877"/>
                    <a:pt x="74453" y="31943"/>
                    <a:pt x="75221" y="31743"/>
                  </a:cubicBezTo>
                  <a:cubicBezTo>
                    <a:pt x="76788" y="31243"/>
                    <a:pt x="78123" y="30075"/>
                    <a:pt x="78923" y="28607"/>
                  </a:cubicBezTo>
                  <a:cubicBezTo>
                    <a:pt x="80257" y="26272"/>
                    <a:pt x="79624" y="23470"/>
                    <a:pt x="77922" y="21536"/>
                  </a:cubicBezTo>
                  <a:cubicBezTo>
                    <a:pt x="80558" y="19134"/>
                    <a:pt x="79724" y="14297"/>
                    <a:pt x="77589" y="11595"/>
                  </a:cubicBezTo>
                  <a:cubicBezTo>
                    <a:pt x="75668" y="9137"/>
                    <a:pt x="72825" y="7920"/>
                    <a:pt x="69941" y="7920"/>
                  </a:cubicBezTo>
                  <a:cubicBezTo>
                    <a:pt x="68168" y="7920"/>
                    <a:pt x="66380" y="8379"/>
                    <a:pt x="64780" y="9294"/>
                  </a:cubicBezTo>
                  <a:cubicBezTo>
                    <a:pt x="61544" y="6725"/>
                    <a:pt x="57374" y="4924"/>
                    <a:pt x="53238" y="4557"/>
                  </a:cubicBezTo>
                  <a:cubicBezTo>
                    <a:pt x="53001" y="4526"/>
                    <a:pt x="52763" y="4511"/>
                    <a:pt x="52527" y="4511"/>
                  </a:cubicBezTo>
                  <a:cubicBezTo>
                    <a:pt x="51999" y="4511"/>
                    <a:pt x="51477" y="4586"/>
                    <a:pt x="50970" y="4724"/>
                  </a:cubicBezTo>
                  <a:cubicBezTo>
                    <a:pt x="49216" y="2218"/>
                    <a:pt x="46168" y="330"/>
                    <a:pt x="43317" y="330"/>
                  </a:cubicBezTo>
                  <a:cubicBezTo>
                    <a:pt x="43131" y="330"/>
                    <a:pt x="42947" y="338"/>
                    <a:pt x="42764" y="354"/>
                  </a:cubicBezTo>
                  <a:cubicBezTo>
                    <a:pt x="41029" y="521"/>
                    <a:pt x="39462" y="1421"/>
                    <a:pt x="38461" y="2756"/>
                  </a:cubicBezTo>
                  <a:cubicBezTo>
                    <a:pt x="36969" y="1080"/>
                    <a:pt x="34881" y="0"/>
                    <a:pt x="325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11"/>
            <p:cNvSpPr/>
            <p:nvPr/>
          </p:nvSpPr>
          <p:spPr>
            <a:xfrm>
              <a:off x="1213625" y="4737925"/>
              <a:ext cx="253550" cy="108450"/>
            </a:xfrm>
            <a:custGeom>
              <a:avLst/>
              <a:gdLst/>
              <a:ahLst/>
              <a:cxnLst/>
              <a:rect l="l" t="t" r="r" b="b"/>
              <a:pathLst>
                <a:path w="10142" h="4338" extrusionOk="0">
                  <a:moveTo>
                    <a:pt x="5138" y="1"/>
                  </a:moveTo>
                  <a:cubicBezTo>
                    <a:pt x="4738" y="1"/>
                    <a:pt x="4471" y="334"/>
                    <a:pt x="4304" y="868"/>
                  </a:cubicBezTo>
                  <a:cubicBezTo>
                    <a:pt x="4171" y="1268"/>
                    <a:pt x="4070" y="1702"/>
                    <a:pt x="4037" y="2169"/>
                  </a:cubicBezTo>
                  <a:lnTo>
                    <a:pt x="3770" y="1535"/>
                  </a:lnTo>
                  <a:cubicBezTo>
                    <a:pt x="3675" y="1377"/>
                    <a:pt x="3401" y="829"/>
                    <a:pt x="2946" y="829"/>
                  </a:cubicBezTo>
                  <a:cubicBezTo>
                    <a:pt x="2921" y="829"/>
                    <a:pt x="2896" y="831"/>
                    <a:pt x="2870" y="835"/>
                  </a:cubicBezTo>
                  <a:cubicBezTo>
                    <a:pt x="2536" y="835"/>
                    <a:pt x="2303" y="1068"/>
                    <a:pt x="2136" y="1535"/>
                  </a:cubicBezTo>
                  <a:cubicBezTo>
                    <a:pt x="2002" y="1869"/>
                    <a:pt x="1936" y="2202"/>
                    <a:pt x="1869" y="2536"/>
                  </a:cubicBezTo>
                  <a:lnTo>
                    <a:pt x="1335" y="1835"/>
                  </a:lnTo>
                  <a:cubicBezTo>
                    <a:pt x="1302" y="1735"/>
                    <a:pt x="1168" y="1568"/>
                    <a:pt x="1002" y="1535"/>
                  </a:cubicBezTo>
                  <a:cubicBezTo>
                    <a:pt x="946" y="1521"/>
                    <a:pt x="891" y="1513"/>
                    <a:pt x="838" y="1513"/>
                  </a:cubicBezTo>
                  <a:cubicBezTo>
                    <a:pt x="763" y="1513"/>
                    <a:pt x="693" y="1529"/>
                    <a:pt x="635" y="1568"/>
                  </a:cubicBezTo>
                  <a:cubicBezTo>
                    <a:pt x="368" y="1735"/>
                    <a:pt x="234" y="2069"/>
                    <a:pt x="201" y="2169"/>
                  </a:cubicBezTo>
                  <a:cubicBezTo>
                    <a:pt x="34" y="2736"/>
                    <a:pt x="1" y="3370"/>
                    <a:pt x="134" y="4003"/>
                  </a:cubicBezTo>
                  <a:cubicBezTo>
                    <a:pt x="168" y="4104"/>
                    <a:pt x="234" y="4170"/>
                    <a:pt x="368" y="4170"/>
                  </a:cubicBezTo>
                  <a:cubicBezTo>
                    <a:pt x="501" y="4104"/>
                    <a:pt x="568" y="4037"/>
                    <a:pt x="535" y="3903"/>
                  </a:cubicBezTo>
                  <a:cubicBezTo>
                    <a:pt x="401" y="3370"/>
                    <a:pt x="468" y="2836"/>
                    <a:pt x="635" y="2269"/>
                  </a:cubicBezTo>
                  <a:cubicBezTo>
                    <a:pt x="668" y="2102"/>
                    <a:pt x="735" y="2002"/>
                    <a:pt x="835" y="1935"/>
                  </a:cubicBezTo>
                  <a:lnTo>
                    <a:pt x="935" y="1935"/>
                  </a:lnTo>
                  <a:cubicBezTo>
                    <a:pt x="1002" y="2002"/>
                    <a:pt x="1035" y="2069"/>
                    <a:pt x="1102" y="2102"/>
                  </a:cubicBezTo>
                  <a:lnTo>
                    <a:pt x="2002" y="3370"/>
                  </a:lnTo>
                  <a:cubicBezTo>
                    <a:pt x="2073" y="3417"/>
                    <a:pt x="2127" y="3464"/>
                    <a:pt x="2188" y="3464"/>
                  </a:cubicBezTo>
                  <a:cubicBezTo>
                    <a:pt x="2213" y="3464"/>
                    <a:pt x="2240" y="3456"/>
                    <a:pt x="2269" y="3436"/>
                  </a:cubicBezTo>
                  <a:cubicBezTo>
                    <a:pt x="2336" y="3403"/>
                    <a:pt x="2369" y="3336"/>
                    <a:pt x="2369" y="3236"/>
                  </a:cubicBezTo>
                  <a:cubicBezTo>
                    <a:pt x="2336" y="2736"/>
                    <a:pt x="2403" y="2236"/>
                    <a:pt x="2569" y="1769"/>
                  </a:cubicBezTo>
                  <a:cubicBezTo>
                    <a:pt x="2636" y="1668"/>
                    <a:pt x="2770" y="1335"/>
                    <a:pt x="2970" y="1335"/>
                  </a:cubicBezTo>
                  <a:cubicBezTo>
                    <a:pt x="3103" y="1335"/>
                    <a:pt x="3270" y="1502"/>
                    <a:pt x="3437" y="1835"/>
                  </a:cubicBezTo>
                  <a:lnTo>
                    <a:pt x="4137" y="3236"/>
                  </a:lnTo>
                  <a:cubicBezTo>
                    <a:pt x="4163" y="3338"/>
                    <a:pt x="4247" y="3382"/>
                    <a:pt x="4314" y="3382"/>
                  </a:cubicBezTo>
                  <a:cubicBezTo>
                    <a:pt x="4335" y="3382"/>
                    <a:pt x="4355" y="3378"/>
                    <a:pt x="4371" y="3370"/>
                  </a:cubicBezTo>
                  <a:cubicBezTo>
                    <a:pt x="4504" y="3370"/>
                    <a:pt x="4537" y="3236"/>
                    <a:pt x="4537" y="3170"/>
                  </a:cubicBezTo>
                  <a:cubicBezTo>
                    <a:pt x="4471" y="2436"/>
                    <a:pt x="4537" y="1735"/>
                    <a:pt x="4771" y="1068"/>
                  </a:cubicBezTo>
                  <a:cubicBezTo>
                    <a:pt x="4838" y="768"/>
                    <a:pt x="5004" y="501"/>
                    <a:pt x="5205" y="501"/>
                  </a:cubicBezTo>
                  <a:cubicBezTo>
                    <a:pt x="5371" y="501"/>
                    <a:pt x="5505" y="601"/>
                    <a:pt x="5672" y="868"/>
                  </a:cubicBezTo>
                  <a:cubicBezTo>
                    <a:pt x="6172" y="1602"/>
                    <a:pt x="6506" y="2436"/>
                    <a:pt x="6772" y="3336"/>
                  </a:cubicBezTo>
                  <a:cubicBezTo>
                    <a:pt x="6772" y="3436"/>
                    <a:pt x="6872" y="3503"/>
                    <a:pt x="6973" y="3503"/>
                  </a:cubicBezTo>
                  <a:cubicBezTo>
                    <a:pt x="7039" y="3503"/>
                    <a:pt x="7139" y="3403"/>
                    <a:pt x="7139" y="3270"/>
                  </a:cubicBezTo>
                  <a:cubicBezTo>
                    <a:pt x="7139" y="2836"/>
                    <a:pt x="7173" y="2402"/>
                    <a:pt x="7273" y="2002"/>
                  </a:cubicBezTo>
                  <a:cubicBezTo>
                    <a:pt x="7373" y="1435"/>
                    <a:pt x="7540" y="1068"/>
                    <a:pt x="7806" y="801"/>
                  </a:cubicBezTo>
                  <a:cubicBezTo>
                    <a:pt x="8022" y="633"/>
                    <a:pt x="8289" y="500"/>
                    <a:pt x="8559" y="500"/>
                  </a:cubicBezTo>
                  <a:cubicBezTo>
                    <a:pt x="8664" y="500"/>
                    <a:pt x="8770" y="521"/>
                    <a:pt x="8874" y="568"/>
                  </a:cubicBezTo>
                  <a:cubicBezTo>
                    <a:pt x="9141" y="701"/>
                    <a:pt x="9341" y="935"/>
                    <a:pt x="9474" y="1435"/>
                  </a:cubicBezTo>
                  <a:cubicBezTo>
                    <a:pt x="9708" y="2269"/>
                    <a:pt x="9808" y="3203"/>
                    <a:pt x="9674" y="4070"/>
                  </a:cubicBezTo>
                  <a:cubicBezTo>
                    <a:pt x="9674" y="4204"/>
                    <a:pt x="9775" y="4337"/>
                    <a:pt x="9875" y="4337"/>
                  </a:cubicBezTo>
                  <a:cubicBezTo>
                    <a:pt x="10008" y="4337"/>
                    <a:pt x="10108" y="4237"/>
                    <a:pt x="10008" y="4070"/>
                  </a:cubicBezTo>
                  <a:cubicBezTo>
                    <a:pt x="10141" y="3170"/>
                    <a:pt x="10041" y="2202"/>
                    <a:pt x="9741" y="1268"/>
                  </a:cubicBezTo>
                  <a:cubicBezTo>
                    <a:pt x="9641" y="901"/>
                    <a:pt x="9441" y="401"/>
                    <a:pt x="8974" y="167"/>
                  </a:cubicBezTo>
                  <a:cubicBezTo>
                    <a:pt x="8795" y="73"/>
                    <a:pt x="8613" y="31"/>
                    <a:pt x="8436" y="31"/>
                  </a:cubicBezTo>
                  <a:cubicBezTo>
                    <a:pt x="8051" y="31"/>
                    <a:pt x="7691" y="227"/>
                    <a:pt x="7440" y="501"/>
                  </a:cubicBezTo>
                  <a:cubicBezTo>
                    <a:pt x="7006" y="901"/>
                    <a:pt x="6839" y="1435"/>
                    <a:pt x="6772" y="1869"/>
                  </a:cubicBezTo>
                  <a:cubicBezTo>
                    <a:pt x="6772" y="1935"/>
                    <a:pt x="6706" y="2035"/>
                    <a:pt x="6706" y="2169"/>
                  </a:cubicBezTo>
                  <a:cubicBezTo>
                    <a:pt x="6506" y="1602"/>
                    <a:pt x="6272" y="1068"/>
                    <a:pt x="5938" y="568"/>
                  </a:cubicBezTo>
                  <a:cubicBezTo>
                    <a:pt x="5772" y="334"/>
                    <a:pt x="5505" y="1"/>
                    <a:pt x="51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11"/>
            <p:cNvSpPr/>
            <p:nvPr/>
          </p:nvSpPr>
          <p:spPr>
            <a:xfrm>
              <a:off x="1602250" y="4885525"/>
              <a:ext cx="175150" cy="83725"/>
            </a:xfrm>
            <a:custGeom>
              <a:avLst/>
              <a:gdLst/>
              <a:ahLst/>
              <a:cxnLst/>
              <a:rect l="l" t="t" r="r" b="b"/>
              <a:pathLst>
                <a:path w="7006" h="3349" extrusionOk="0">
                  <a:moveTo>
                    <a:pt x="5571" y="1"/>
                  </a:moveTo>
                  <a:cubicBezTo>
                    <a:pt x="4971" y="1"/>
                    <a:pt x="4403" y="268"/>
                    <a:pt x="3970" y="768"/>
                  </a:cubicBezTo>
                  <a:cubicBezTo>
                    <a:pt x="3836" y="935"/>
                    <a:pt x="3736" y="1102"/>
                    <a:pt x="3636" y="1302"/>
                  </a:cubicBezTo>
                  <a:cubicBezTo>
                    <a:pt x="3636" y="1202"/>
                    <a:pt x="3636" y="1168"/>
                    <a:pt x="3603" y="1135"/>
                  </a:cubicBezTo>
                  <a:cubicBezTo>
                    <a:pt x="3436" y="801"/>
                    <a:pt x="3169" y="601"/>
                    <a:pt x="2902" y="535"/>
                  </a:cubicBezTo>
                  <a:cubicBezTo>
                    <a:pt x="2886" y="534"/>
                    <a:pt x="2871" y="533"/>
                    <a:pt x="2855" y="533"/>
                  </a:cubicBezTo>
                  <a:cubicBezTo>
                    <a:pt x="2383" y="533"/>
                    <a:pt x="2099" y="1016"/>
                    <a:pt x="2002" y="1469"/>
                  </a:cubicBezTo>
                  <a:cubicBezTo>
                    <a:pt x="2002" y="1535"/>
                    <a:pt x="1968" y="1635"/>
                    <a:pt x="1968" y="1702"/>
                  </a:cubicBezTo>
                  <a:cubicBezTo>
                    <a:pt x="1902" y="1502"/>
                    <a:pt x="1802" y="1335"/>
                    <a:pt x="1735" y="1168"/>
                  </a:cubicBezTo>
                  <a:cubicBezTo>
                    <a:pt x="1468" y="664"/>
                    <a:pt x="1174" y="529"/>
                    <a:pt x="924" y="529"/>
                  </a:cubicBezTo>
                  <a:cubicBezTo>
                    <a:pt x="894" y="529"/>
                    <a:pt x="864" y="531"/>
                    <a:pt x="834" y="535"/>
                  </a:cubicBezTo>
                  <a:cubicBezTo>
                    <a:pt x="501" y="601"/>
                    <a:pt x="234" y="868"/>
                    <a:pt x="134" y="1335"/>
                  </a:cubicBezTo>
                  <a:cubicBezTo>
                    <a:pt x="0" y="1869"/>
                    <a:pt x="0" y="2436"/>
                    <a:pt x="167" y="2970"/>
                  </a:cubicBezTo>
                  <a:cubicBezTo>
                    <a:pt x="234" y="3136"/>
                    <a:pt x="401" y="3303"/>
                    <a:pt x="567" y="3337"/>
                  </a:cubicBezTo>
                  <a:lnTo>
                    <a:pt x="601" y="3337"/>
                  </a:lnTo>
                  <a:cubicBezTo>
                    <a:pt x="645" y="3337"/>
                    <a:pt x="704" y="3322"/>
                    <a:pt x="789" y="3322"/>
                  </a:cubicBezTo>
                  <a:cubicBezTo>
                    <a:pt x="831" y="3322"/>
                    <a:pt x="879" y="3325"/>
                    <a:pt x="934" y="3337"/>
                  </a:cubicBezTo>
                  <a:cubicBezTo>
                    <a:pt x="1001" y="3270"/>
                    <a:pt x="968" y="3136"/>
                    <a:pt x="901" y="3036"/>
                  </a:cubicBezTo>
                  <a:cubicBezTo>
                    <a:pt x="862" y="2997"/>
                    <a:pt x="823" y="2981"/>
                    <a:pt x="777" y="2981"/>
                  </a:cubicBezTo>
                  <a:cubicBezTo>
                    <a:pt x="745" y="2981"/>
                    <a:pt x="709" y="2989"/>
                    <a:pt x="667" y="3003"/>
                  </a:cubicBezTo>
                  <a:cubicBezTo>
                    <a:pt x="667" y="2970"/>
                    <a:pt x="634" y="2970"/>
                    <a:pt x="634" y="2936"/>
                  </a:cubicBezTo>
                  <a:cubicBezTo>
                    <a:pt x="501" y="2469"/>
                    <a:pt x="467" y="1969"/>
                    <a:pt x="601" y="1502"/>
                  </a:cubicBezTo>
                  <a:cubicBezTo>
                    <a:pt x="634" y="1268"/>
                    <a:pt x="768" y="1002"/>
                    <a:pt x="934" y="1002"/>
                  </a:cubicBezTo>
                  <a:cubicBezTo>
                    <a:pt x="945" y="1000"/>
                    <a:pt x="955" y="999"/>
                    <a:pt x="965" y="999"/>
                  </a:cubicBezTo>
                  <a:cubicBezTo>
                    <a:pt x="1152" y="999"/>
                    <a:pt x="1306" y="1277"/>
                    <a:pt x="1401" y="1435"/>
                  </a:cubicBezTo>
                  <a:cubicBezTo>
                    <a:pt x="1635" y="1836"/>
                    <a:pt x="1802" y="2303"/>
                    <a:pt x="1935" y="2803"/>
                  </a:cubicBezTo>
                  <a:cubicBezTo>
                    <a:pt x="1968" y="2936"/>
                    <a:pt x="2102" y="2970"/>
                    <a:pt x="2169" y="2970"/>
                  </a:cubicBezTo>
                  <a:cubicBezTo>
                    <a:pt x="2269" y="2970"/>
                    <a:pt x="2335" y="2870"/>
                    <a:pt x="2335" y="2770"/>
                  </a:cubicBezTo>
                  <a:cubicBezTo>
                    <a:pt x="2335" y="2336"/>
                    <a:pt x="2402" y="1969"/>
                    <a:pt x="2469" y="1602"/>
                  </a:cubicBezTo>
                  <a:cubicBezTo>
                    <a:pt x="2502" y="1302"/>
                    <a:pt x="2669" y="1002"/>
                    <a:pt x="2902" y="1002"/>
                  </a:cubicBezTo>
                  <a:cubicBezTo>
                    <a:pt x="3069" y="1035"/>
                    <a:pt x="3169" y="1302"/>
                    <a:pt x="3236" y="1369"/>
                  </a:cubicBezTo>
                  <a:cubicBezTo>
                    <a:pt x="3403" y="1702"/>
                    <a:pt x="3436" y="2102"/>
                    <a:pt x="3436" y="2436"/>
                  </a:cubicBezTo>
                  <a:cubicBezTo>
                    <a:pt x="3436" y="2503"/>
                    <a:pt x="3503" y="2636"/>
                    <a:pt x="3636" y="2636"/>
                  </a:cubicBezTo>
                  <a:cubicBezTo>
                    <a:pt x="3736" y="2636"/>
                    <a:pt x="3836" y="2536"/>
                    <a:pt x="3836" y="2436"/>
                  </a:cubicBezTo>
                  <a:cubicBezTo>
                    <a:pt x="3903" y="2036"/>
                    <a:pt x="3970" y="1502"/>
                    <a:pt x="4337" y="1035"/>
                  </a:cubicBezTo>
                  <a:cubicBezTo>
                    <a:pt x="4649" y="691"/>
                    <a:pt x="5079" y="465"/>
                    <a:pt x="5515" y="465"/>
                  </a:cubicBezTo>
                  <a:cubicBezTo>
                    <a:pt x="5545" y="465"/>
                    <a:pt x="5575" y="466"/>
                    <a:pt x="5604" y="468"/>
                  </a:cubicBezTo>
                  <a:cubicBezTo>
                    <a:pt x="6071" y="468"/>
                    <a:pt x="6472" y="801"/>
                    <a:pt x="6605" y="1202"/>
                  </a:cubicBezTo>
                  <a:cubicBezTo>
                    <a:pt x="6638" y="1435"/>
                    <a:pt x="6638" y="1669"/>
                    <a:pt x="6605" y="1936"/>
                  </a:cubicBezTo>
                  <a:cubicBezTo>
                    <a:pt x="6572" y="2336"/>
                    <a:pt x="6472" y="2703"/>
                    <a:pt x="6338" y="3103"/>
                  </a:cubicBezTo>
                  <a:cubicBezTo>
                    <a:pt x="6305" y="3170"/>
                    <a:pt x="6338" y="3303"/>
                    <a:pt x="6472" y="3337"/>
                  </a:cubicBezTo>
                  <a:cubicBezTo>
                    <a:pt x="6495" y="3344"/>
                    <a:pt x="6519" y="3349"/>
                    <a:pt x="6542" y="3349"/>
                  </a:cubicBezTo>
                  <a:cubicBezTo>
                    <a:pt x="6617" y="3349"/>
                    <a:pt x="6687" y="3305"/>
                    <a:pt x="6738" y="3203"/>
                  </a:cubicBezTo>
                  <a:cubicBezTo>
                    <a:pt x="6839" y="2803"/>
                    <a:pt x="6939" y="2369"/>
                    <a:pt x="6972" y="1969"/>
                  </a:cubicBezTo>
                  <a:cubicBezTo>
                    <a:pt x="6972" y="1669"/>
                    <a:pt x="7005" y="1369"/>
                    <a:pt x="6939" y="1102"/>
                  </a:cubicBezTo>
                  <a:cubicBezTo>
                    <a:pt x="6772" y="501"/>
                    <a:pt x="6171" y="34"/>
                    <a:pt x="5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11"/>
            <p:cNvSpPr/>
            <p:nvPr/>
          </p:nvSpPr>
          <p:spPr>
            <a:xfrm>
              <a:off x="2283575" y="4866825"/>
              <a:ext cx="217675" cy="108800"/>
            </a:xfrm>
            <a:custGeom>
              <a:avLst/>
              <a:gdLst/>
              <a:ahLst/>
              <a:cxnLst/>
              <a:rect l="l" t="t" r="r" b="b"/>
              <a:pathLst>
                <a:path w="8707" h="4352" extrusionOk="0">
                  <a:moveTo>
                    <a:pt x="5052" y="1"/>
                  </a:moveTo>
                  <a:cubicBezTo>
                    <a:pt x="4751" y="1"/>
                    <a:pt x="4451" y="247"/>
                    <a:pt x="4236" y="515"/>
                  </a:cubicBezTo>
                  <a:cubicBezTo>
                    <a:pt x="4170" y="682"/>
                    <a:pt x="4036" y="882"/>
                    <a:pt x="3936" y="1049"/>
                  </a:cubicBezTo>
                  <a:cubicBezTo>
                    <a:pt x="3903" y="1049"/>
                    <a:pt x="3903" y="1016"/>
                    <a:pt x="3903" y="1016"/>
                  </a:cubicBezTo>
                  <a:cubicBezTo>
                    <a:pt x="3761" y="648"/>
                    <a:pt x="3404" y="352"/>
                    <a:pt x="2994" y="352"/>
                  </a:cubicBezTo>
                  <a:cubicBezTo>
                    <a:pt x="2920" y="352"/>
                    <a:pt x="2845" y="362"/>
                    <a:pt x="2769" y="382"/>
                  </a:cubicBezTo>
                  <a:cubicBezTo>
                    <a:pt x="2268" y="515"/>
                    <a:pt x="2035" y="1049"/>
                    <a:pt x="2002" y="1516"/>
                  </a:cubicBezTo>
                  <a:lnTo>
                    <a:pt x="2002" y="1750"/>
                  </a:lnTo>
                  <a:cubicBezTo>
                    <a:pt x="1768" y="1416"/>
                    <a:pt x="1568" y="1082"/>
                    <a:pt x="1268" y="782"/>
                  </a:cubicBezTo>
                  <a:cubicBezTo>
                    <a:pt x="1201" y="682"/>
                    <a:pt x="1068" y="582"/>
                    <a:pt x="901" y="549"/>
                  </a:cubicBezTo>
                  <a:cubicBezTo>
                    <a:pt x="862" y="538"/>
                    <a:pt x="824" y="533"/>
                    <a:pt x="788" y="533"/>
                  </a:cubicBezTo>
                  <a:cubicBezTo>
                    <a:pt x="479" y="533"/>
                    <a:pt x="260" y="888"/>
                    <a:pt x="200" y="1216"/>
                  </a:cubicBezTo>
                  <a:cubicBezTo>
                    <a:pt x="0" y="2217"/>
                    <a:pt x="100" y="3251"/>
                    <a:pt x="534" y="4185"/>
                  </a:cubicBezTo>
                  <a:cubicBezTo>
                    <a:pt x="583" y="4233"/>
                    <a:pt x="649" y="4264"/>
                    <a:pt x="734" y="4264"/>
                  </a:cubicBezTo>
                  <a:cubicBezTo>
                    <a:pt x="765" y="4264"/>
                    <a:pt x="798" y="4260"/>
                    <a:pt x="834" y="4251"/>
                  </a:cubicBezTo>
                  <a:cubicBezTo>
                    <a:pt x="901" y="4185"/>
                    <a:pt x="934" y="4085"/>
                    <a:pt x="901" y="3951"/>
                  </a:cubicBezTo>
                  <a:cubicBezTo>
                    <a:pt x="534" y="3117"/>
                    <a:pt x="400" y="2183"/>
                    <a:pt x="601" y="1249"/>
                  </a:cubicBezTo>
                  <a:cubicBezTo>
                    <a:pt x="667" y="1082"/>
                    <a:pt x="734" y="916"/>
                    <a:pt x="834" y="916"/>
                  </a:cubicBezTo>
                  <a:lnTo>
                    <a:pt x="934" y="1049"/>
                  </a:lnTo>
                  <a:cubicBezTo>
                    <a:pt x="1401" y="1516"/>
                    <a:pt x="1768" y="2117"/>
                    <a:pt x="2002" y="2750"/>
                  </a:cubicBezTo>
                  <a:cubicBezTo>
                    <a:pt x="2035" y="2850"/>
                    <a:pt x="2102" y="2884"/>
                    <a:pt x="2202" y="2884"/>
                  </a:cubicBezTo>
                  <a:cubicBezTo>
                    <a:pt x="2335" y="2884"/>
                    <a:pt x="2402" y="2784"/>
                    <a:pt x="2402" y="2717"/>
                  </a:cubicBezTo>
                  <a:cubicBezTo>
                    <a:pt x="2435" y="2450"/>
                    <a:pt x="2402" y="2217"/>
                    <a:pt x="2402" y="2016"/>
                  </a:cubicBezTo>
                  <a:lnTo>
                    <a:pt x="2402" y="1516"/>
                  </a:lnTo>
                  <a:cubicBezTo>
                    <a:pt x="2402" y="1182"/>
                    <a:pt x="2569" y="849"/>
                    <a:pt x="2869" y="749"/>
                  </a:cubicBezTo>
                  <a:cubicBezTo>
                    <a:pt x="2886" y="746"/>
                    <a:pt x="2903" y="745"/>
                    <a:pt x="2921" y="745"/>
                  </a:cubicBezTo>
                  <a:cubicBezTo>
                    <a:pt x="3145" y="745"/>
                    <a:pt x="3412" y="935"/>
                    <a:pt x="3536" y="1182"/>
                  </a:cubicBezTo>
                  <a:cubicBezTo>
                    <a:pt x="3703" y="1449"/>
                    <a:pt x="3703" y="1850"/>
                    <a:pt x="3703" y="2183"/>
                  </a:cubicBezTo>
                  <a:lnTo>
                    <a:pt x="3703" y="2217"/>
                  </a:lnTo>
                  <a:cubicBezTo>
                    <a:pt x="3703" y="2350"/>
                    <a:pt x="3769" y="2417"/>
                    <a:pt x="3903" y="2417"/>
                  </a:cubicBezTo>
                  <a:cubicBezTo>
                    <a:pt x="4036" y="2417"/>
                    <a:pt x="4103" y="2350"/>
                    <a:pt x="4103" y="2217"/>
                  </a:cubicBezTo>
                  <a:lnTo>
                    <a:pt x="4103" y="2183"/>
                  </a:lnTo>
                  <a:cubicBezTo>
                    <a:pt x="4103" y="1683"/>
                    <a:pt x="4270" y="1216"/>
                    <a:pt x="4570" y="782"/>
                  </a:cubicBezTo>
                  <a:cubicBezTo>
                    <a:pt x="4686" y="609"/>
                    <a:pt x="4876" y="436"/>
                    <a:pt x="5077" y="436"/>
                  </a:cubicBezTo>
                  <a:cubicBezTo>
                    <a:pt x="5108" y="436"/>
                    <a:pt x="5139" y="440"/>
                    <a:pt x="5170" y="449"/>
                  </a:cubicBezTo>
                  <a:cubicBezTo>
                    <a:pt x="5337" y="515"/>
                    <a:pt x="5404" y="715"/>
                    <a:pt x="5504" y="882"/>
                  </a:cubicBezTo>
                  <a:cubicBezTo>
                    <a:pt x="5738" y="1516"/>
                    <a:pt x="5904" y="2183"/>
                    <a:pt x="6004" y="2850"/>
                  </a:cubicBezTo>
                  <a:cubicBezTo>
                    <a:pt x="6038" y="2917"/>
                    <a:pt x="6104" y="3017"/>
                    <a:pt x="6205" y="3017"/>
                  </a:cubicBezTo>
                  <a:cubicBezTo>
                    <a:pt x="6214" y="3022"/>
                    <a:pt x="6223" y="3024"/>
                    <a:pt x="6233" y="3024"/>
                  </a:cubicBezTo>
                  <a:cubicBezTo>
                    <a:pt x="6297" y="3024"/>
                    <a:pt x="6376" y="2941"/>
                    <a:pt x="6405" y="2884"/>
                  </a:cubicBezTo>
                  <a:lnTo>
                    <a:pt x="6738" y="1783"/>
                  </a:lnTo>
                  <a:cubicBezTo>
                    <a:pt x="6938" y="1216"/>
                    <a:pt x="7172" y="949"/>
                    <a:pt x="7405" y="916"/>
                  </a:cubicBezTo>
                  <a:cubicBezTo>
                    <a:pt x="7416" y="915"/>
                    <a:pt x="7426" y="914"/>
                    <a:pt x="7436" y="914"/>
                  </a:cubicBezTo>
                  <a:cubicBezTo>
                    <a:pt x="7789" y="914"/>
                    <a:pt x="8075" y="1461"/>
                    <a:pt x="8173" y="1850"/>
                  </a:cubicBezTo>
                  <a:cubicBezTo>
                    <a:pt x="8339" y="2584"/>
                    <a:pt x="8273" y="3384"/>
                    <a:pt x="8106" y="4085"/>
                  </a:cubicBezTo>
                  <a:cubicBezTo>
                    <a:pt x="8106" y="4218"/>
                    <a:pt x="8173" y="4285"/>
                    <a:pt x="8273" y="4351"/>
                  </a:cubicBezTo>
                  <a:lnTo>
                    <a:pt x="8339" y="4351"/>
                  </a:lnTo>
                  <a:cubicBezTo>
                    <a:pt x="8406" y="4351"/>
                    <a:pt x="8506" y="4285"/>
                    <a:pt x="8506" y="4085"/>
                  </a:cubicBezTo>
                  <a:cubicBezTo>
                    <a:pt x="8706" y="3284"/>
                    <a:pt x="8706" y="2450"/>
                    <a:pt x="8540" y="1683"/>
                  </a:cubicBezTo>
                  <a:cubicBezTo>
                    <a:pt x="8413" y="1048"/>
                    <a:pt x="7984" y="444"/>
                    <a:pt x="7426" y="444"/>
                  </a:cubicBezTo>
                  <a:cubicBezTo>
                    <a:pt x="7397" y="444"/>
                    <a:pt x="7368" y="445"/>
                    <a:pt x="7339" y="449"/>
                  </a:cubicBezTo>
                  <a:cubicBezTo>
                    <a:pt x="6738" y="549"/>
                    <a:pt x="6505" y="1182"/>
                    <a:pt x="6338" y="1616"/>
                  </a:cubicBezTo>
                  <a:lnTo>
                    <a:pt x="6238" y="1916"/>
                  </a:lnTo>
                  <a:cubicBezTo>
                    <a:pt x="6171" y="1516"/>
                    <a:pt x="6038" y="1082"/>
                    <a:pt x="5871" y="715"/>
                  </a:cubicBezTo>
                  <a:cubicBezTo>
                    <a:pt x="5738" y="449"/>
                    <a:pt x="5571" y="182"/>
                    <a:pt x="5271" y="48"/>
                  </a:cubicBezTo>
                  <a:cubicBezTo>
                    <a:pt x="5198" y="16"/>
                    <a:pt x="5125" y="1"/>
                    <a:pt x="5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11"/>
            <p:cNvSpPr/>
            <p:nvPr/>
          </p:nvSpPr>
          <p:spPr>
            <a:xfrm>
              <a:off x="1512175" y="4650650"/>
              <a:ext cx="271900" cy="114825"/>
            </a:xfrm>
            <a:custGeom>
              <a:avLst/>
              <a:gdLst/>
              <a:ahLst/>
              <a:cxnLst/>
              <a:rect l="l" t="t" r="r" b="b"/>
              <a:pathLst>
                <a:path w="10876" h="4593" extrusionOk="0">
                  <a:moveTo>
                    <a:pt x="4781" y="1"/>
                  </a:moveTo>
                  <a:cubicBezTo>
                    <a:pt x="4671" y="1"/>
                    <a:pt x="4563" y="28"/>
                    <a:pt x="4471" y="89"/>
                  </a:cubicBezTo>
                  <a:cubicBezTo>
                    <a:pt x="4237" y="256"/>
                    <a:pt x="4204" y="556"/>
                    <a:pt x="4137" y="723"/>
                  </a:cubicBezTo>
                  <a:lnTo>
                    <a:pt x="3937" y="1724"/>
                  </a:lnTo>
                  <a:cubicBezTo>
                    <a:pt x="3703" y="1190"/>
                    <a:pt x="3303" y="723"/>
                    <a:pt x="2903" y="356"/>
                  </a:cubicBezTo>
                  <a:cubicBezTo>
                    <a:pt x="2878" y="307"/>
                    <a:pt x="2818" y="276"/>
                    <a:pt x="2762" y="276"/>
                  </a:cubicBezTo>
                  <a:cubicBezTo>
                    <a:pt x="2741" y="276"/>
                    <a:pt x="2721" y="280"/>
                    <a:pt x="2703" y="289"/>
                  </a:cubicBezTo>
                  <a:cubicBezTo>
                    <a:pt x="2669" y="356"/>
                    <a:pt x="2569" y="389"/>
                    <a:pt x="2569" y="456"/>
                  </a:cubicBezTo>
                  <a:cubicBezTo>
                    <a:pt x="2436" y="1090"/>
                    <a:pt x="2336" y="1724"/>
                    <a:pt x="2236" y="2357"/>
                  </a:cubicBezTo>
                  <a:lnTo>
                    <a:pt x="1268" y="1057"/>
                  </a:lnTo>
                  <a:cubicBezTo>
                    <a:pt x="1208" y="936"/>
                    <a:pt x="1039" y="680"/>
                    <a:pt x="762" y="680"/>
                  </a:cubicBezTo>
                  <a:cubicBezTo>
                    <a:pt x="732" y="680"/>
                    <a:pt x="701" y="683"/>
                    <a:pt x="668" y="690"/>
                  </a:cubicBezTo>
                  <a:cubicBezTo>
                    <a:pt x="401" y="723"/>
                    <a:pt x="234" y="890"/>
                    <a:pt x="168" y="1190"/>
                  </a:cubicBezTo>
                  <a:cubicBezTo>
                    <a:pt x="1" y="1790"/>
                    <a:pt x="101" y="2524"/>
                    <a:pt x="534" y="3025"/>
                  </a:cubicBezTo>
                  <a:cubicBezTo>
                    <a:pt x="576" y="3066"/>
                    <a:pt x="642" y="3094"/>
                    <a:pt x="711" y="3094"/>
                  </a:cubicBezTo>
                  <a:cubicBezTo>
                    <a:pt x="753" y="3094"/>
                    <a:pt x="796" y="3083"/>
                    <a:pt x="835" y="3058"/>
                  </a:cubicBezTo>
                  <a:cubicBezTo>
                    <a:pt x="901" y="2958"/>
                    <a:pt x="935" y="2858"/>
                    <a:pt x="868" y="2758"/>
                  </a:cubicBezTo>
                  <a:cubicBezTo>
                    <a:pt x="534" y="2391"/>
                    <a:pt x="434" y="1857"/>
                    <a:pt x="568" y="1357"/>
                  </a:cubicBezTo>
                  <a:cubicBezTo>
                    <a:pt x="568" y="1223"/>
                    <a:pt x="668" y="1123"/>
                    <a:pt x="701" y="1123"/>
                  </a:cubicBezTo>
                  <a:cubicBezTo>
                    <a:pt x="735" y="1123"/>
                    <a:pt x="835" y="1190"/>
                    <a:pt x="935" y="1357"/>
                  </a:cubicBezTo>
                  <a:lnTo>
                    <a:pt x="2202" y="3058"/>
                  </a:lnTo>
                  <a:cubicBezTo>
                    <a:pt x="2236" y="3125"/>
                    <a:pt x="2336" y="3125"/>
                    <a:pt x="2402" y="3125"/>
                  </a:cubicBezTo>
                  <a:cubicBezTo>
                    <a:pt x="2503" y="3125"/>
                    <a:pt x="2569" y="3058"/>
                    <a:pt x="2569" y="2991"/>
                  </a:cubicBezTo>
                  <a:cubicBezTo>
                    <a:pt x="2669" y="2291"/>
                    <a:pt x="2769" y="1657"/>
                    <a:pt x="2903" y="956"/>
                  </a:cubicBezTo>
                  <a:cubicBezTo>
                    <a:pt x="3336" y="1423"/>
                    <a:pt x="3670" y="2024"/>
                    <a:pt x="3837" y="2591"/>
                  </a:cubicBezTo>
                  <a:cubicBezTo>
                    <a:pt x="3870" y="2724"/>
                    <a:pt x="3937" y="2758"/>
                    <a:pt x="4037" y="2758"/>
                  </a:cubicBezTo>
                  <a:cubicBezTo>
                    <a:pt x="4170" y="2758"/>
                    <a:pt x="4237" y="2691"/>
                    <a:pt x="4237" y="2591"/>
                  </a:cubicBezTo>
                  <a:lnTo>
                    <a:pt x="4571" y="890"/>
                  </a:lnTo>
                  <a:cubicBezTo>
                    <a:pt x="4604" y="723"/>
                    <a:pt x="4637" y="556"/>
                    <a:pt x="4737" y="523"/>
                  </a:cubicBezTo>
                  <a:cubicBezTo>
                    <a:pt x="4777" y="494"/>
                    <a:pt x="4818" y="481"/>
                    <a:pt x="4860" y="481"/>
                  </a:cubicBezTo>
                  <a:cubicBezTo>
                    <a:pt x="4960" y="481"/>
                    <a:pt x="5057" y="552"/>
                    <a:pt x="5104" y="623"/>
                  </a:cubicBezTo>
                  <a:cubicBezTo>
                    <a:pt x="5238" y="790"/>
                    <a:pt x="5238" y="1057"/>
                    <a:pt x="5271" y="1257"/>
                  </a:cubicBezTo>
                  <a:lnTo>
                    <a:pt x="5438" y="2791"/>
                  </a:lnTo>
                  <a:cubicBezTo>
                    <a:pt x="5471" y="2891"/>
                    <a:pt x="5571" y="2958"/>
                    <a:pt x="5638" y="2958"/>
                  </a:cubicBezTo>
                  <a:cubicBezTo>
                    <a:pt x="5738" y="2958"/>
                    <a:pt x="5805" y="2891"/>
                    <a:pt x="5872" y="2791"/>
                  </a:cubicBezTo>
                  <a:lnTo>
                    <a:pt x="6239" y="1057"/>
                  </a:lnTo>
                  <a:cubicBezTo>
                    <a:pt x="6339" y="856"/>
                    <a:pt x="6372" y="623"/>
                    <a:pt x="6472" y="556"/>
                  </a:cubicBezTo>
                  <a:cubicBezTo>
                    <a:pt x="6527" y="501"/>
                    <a:pt x="6582" y="476"/>
                    <a:pt x="6637" y="476"/>
                  </a:cubicBezTo>
                  <a:cubicBezTo>
                    <a:pt x="6682" y="476"/>
                    <a:pt x="6727" y="493"/>
                    <a:pt x="6772" y="523"/>
                  </a:cubicBezTo>
                  <a:cubicBezTo>
                    <a:pt x="7006" y="623"/>
                    <a:pt x="7206" y="890"/>
                    <a:pt x="7239" y="1123"/>
                  </a:cubicBezTo>
                  <a:lnTo>
                    <a:pt x="7239" y="1757"/>
                  </a:lnTo>
                  <a:cubicBezTo>
                    <a:pt x="7239" y="2091"/>
                    <a:pt x="7206" y="2391"/>
                    <a:pt x="7339" y="2724"/>
                  </a:cubicBezTo>
                  <a:cubicBezTo>
                    <a:pt x="7373" y="2791"/>
                    <a:pt x="7439" y="2858"/>
                    <a:pt x="7539" y="2858"/>
                  </a:cubicBezTo>
                  <a:cubicBezTo>
                    <a:pt x="7673" y="2858"/>
                    <a:pt x="7740" y="2758"/>
                    <a:pt x="7740" y="2691"/>
                  </a:cubicBezTo>
                  <a:cubicBezTo>
                    <a:pt x="7906" y="1890"/>
                    <a:pt x="8407" y="1157"/>
                    <a:pt x="9107" y="723"/>
                  </a:cubicBezTo>
                  <a:cubicBezTo>
                    <a:pt x="9355" y="599"/>
                    <a:pt x="9565" y="531"/>
                    <a:pt x="9739" y="531"/>
                  </a:cubicBezTo>
                  <a:cubicBezTo>
                    <a:pt x="9800" y="531"/>
                    <a:pt x="9856" y="539"/>
                    <a:pt x="9908" y="556"/>
                  </a:cubicBezTo>
                  <a:cubicBezTo>
                    <a:pt x="10375" y="690"/>
                    <a:pt x="10408" y="1390"/>
                    <a:pt x="10408" y="1924"/>
                  </a:cubicBezTo>
                  <a:lnTo>
                    <a:pt x="10341" y="4392"/>
                  </a:lnTo>
                  <a:cubicBezTo>
                    <a:pt x="10341" y="4526"/>
                    <a:pt x="10408" y="4592"/>
                    <a:pt x="10542" y="4592"/>
                  </a:cubicBezTo>
                  <a:cubicBezTo>
                    <a:pt x="10608" y="4592"/>
                    <a:pt x="10742" y="4526"/>
                    <a:pt x="10742" y="4359"/>
                  </a:cubicBezTo>
                  <a:lnTo>
                    <a:pt x="10842" y="1890"/>
                  </a:lnTo>
                  <a:cubicBezTo>
                    <a:pt x="10875" y="890"/>
                    <a:pt x="10575" y="256"/>
                    <a:pt x="10041" y="89"/>
                  </a:cubicBezTo>
                  <a:cubicBezTo>
                    <a:pt x="9939" y="48"/>
                    <a:pt x="9834" y="29"/>
                    <a:pt x="9725" y="29"/>
                  </a:cubicBezTo>
                  <a:cubicBezTo>
                    <a:pt x="9477" y="29"/>
                    <a:pt x="9208" y="127"/>
                    <a:pt x="8907" y="289"/>
                  </a:cubicBezTo>
                  <a:cubicBezTo>
                    <a:pt x="8407" y="590"/>
                    <a:pt x="8006" y="1057"/>
                    <a:pt x="7706" y="1590"/>
                  </a:cubicBezTo>
                  <a:cubicBezTo>
                    <a:pt x="7706" y="1390"/>
                    <a:pt x="7706" y="1190"/>
                    <a:pt x="7673" y="956"/>
                  </a:cubicBezTo>
                  <a:cubicBezTo>
                    <a:pt x="7606" y="590"/>
                    <a:pt x="7273" y="189"/>
                    <a:pt x="6939" y="56"/>
                  </a:cubicBezTo>
                  <a:cubicBezTo>
                    <a:pt x="6856" y="32"/>
                    <a:pt x="6769" y="21"/>
                    <a:pt x="6683" y="21"/>
                  </a:cubicBezTo>
                  <a:cubicBezTo>
                    <a:pt x="6525" y="21"/>
                    <a:pt x="6368" y="58"/>
                    <a:pt x="6239" y="123"/>
                  </a:cubicBezTo>
                  <a:cubicBezTo>
                    <a:pt x="5938" y="323"/>
                    <a:pt x="5872" y="690"/>
                    <a:pt x="5805" y="890"/>
                  </a:cubicBezTo>
                  <a:lnTo>
                    <a:pt x="5705" y="1423"/>
                  </a:lnTo>
                  <a:lnTo>
                    <a:pt x="5638" y="1090"/>
                  </a:lnTo>
                  <a:cubicBezTo>
                    <a:pt x="5605" y="856"/>
                    <a:pt x="5571" y="556"/>
                    <a:pt x="5405" y="323"/>
                  </a:cubicBezTo>
                  <a:cubicBezTo>
                    <a:pt x="5289" y="138"/>
                    <a:pt x="5029" y="1"/>
                    <a:pt x="47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11"/>
            <p:cNvSpPr/>
            <p:nvPr/>
          </p:nvSpPr>
          <p:spPr>
            <a:xfrm>
              <a:off x="1905800" y="4668500"/>
              <a:ext cx="517050" cy="166200"/>
            </a:xfrm>
            <a:custGeom>
              <a:avLst/>
              <a:gdLst/>
              <a:ahLst/>
              <a:cxnLst/>
              <a:rect l="l" t="t" r="r" b="b"/>
              <a:pathLst>
                <a:path w="20682" h="6648" extrusionOk="0">
                  <a:moveTo>
                    <a:pt x="8664" y="1"/>
                  </a:moveTo>
                  <a:cubicBezTo>
                    <a:pt x="8444" y="1"/>
                    <a:pt x="8221" y="44"/>
                    <a:pt x="8006" y="142"/>
                  </a:cubicBezTo>
                  <a:cubicBezTo>
                    <a:pt x="7472" y="376"/>
                    <a:pt x="7172" y="943"/>
                    <a:pt x="6972" y="1510"/>
                  </a:cubicBezTo>
                  <a:cubicBezTo>
                    <a:pt x="6872" y="1343"/>
                    <a:pt x="6839" y="1176"/>
                    <a:pt x="6705" y="1010"/>
                  </a:cubicBezTo>
                  <a:cubicBezTo>
                    <a:pt x="6486" y="682"/>
                    <a:pt x="6044" y="399"/>
                    <a:pt x="5598" y="399"/>
                  </a:cubicBezTo>
                  <a:cubicBezTo>
                    <a:pt x="5499" y="399"/>
                    <a:pt x="5401" y="412"/>
                    <a:pt x="5304" y="443"/>
                  </a:cubicBezTo>
                  <a:cubicBezTo>
                    <a:pt x="4604" y="643"/>
                    <a:pt x="4504" y="1343"/>
                    <a:pt x="4437" y="2044"/>
                  </a:cubicBezTo>
                  <a:cubicBezTo>
                    <a:pt x="4370" y="2344"/>
                    <a:pt x="4337" y="2678"/>
                    <a:pt x="4270" y="2978"/>
                  </a:cubicBezTo>
                  <a:cubicBezTo>
                    <a:pt x="4137" y="2678"/>
                    <a:pt x="3970" y="2444"/>
                    <a:pt x="3770" y="2177"/>
                  </a:cubicBezTo>
                  <a:cubicBezTo>
                    <a:pt x="3539" y="1895"/>
                    <a:pt x="3328" y="1830"/>
                    <a:pt x="3167" y="1830"/>
                  </a:cubicBezTo>
                  <a:cubicBezTo>
                    <a:pt x="3118" y="1830"/>
                    <a:pt x="3074" y="1836"/>
                    <a:pt x="3036" y="1844"/>
                  </a:cubicBezTo>
                  <a:cubicBezTo>
                    <a:pt x="2836" y="1944"/>
                    <a:pt x="2702" y="2110"/>
                    <a:pt x="2636" y="2277"/>
                  </a:cubicBezTo>
                  <a:cubicBezTo>
                    <a:pt x="2302" y="2878"/>
                    <a:pt x="2169" y="3612"/>
                    <a:pt x="2169" y="4312"/>
                  </a:cubicBezTo>
                  <a:cubicBezTo>
                    <a:pt x="2135" y="4279"/>
                    <a:pt x="2102" y="4179"/>
                    <a:pt x="2035" y="4145"/>
                  </a:cubicBezTo>
                  <a:cubicBezTo>
                    <a:pt x="2002" y="4045"/>
                    <a:pt x="1935" y="3978"/>
                    <a:pt x="1868" y="3878"/>
                  </a:cubicBezTo>
                  <a:cubicBezTo>
                    <a:pt x="1694" y="3604"/>
                    <a:pt x="1370" y="3405"/>
                    <a:pt x="1037" y="3405"/>
                  </a:cubicBezTo>
                  <a:cubicBezTo>
                    <a:pt x="924" y="3405"/>
                    <a:pt x="810" y="3428"/>
                    <a:pt x="701" y="3478"/>
                  </a:cubicBezTo>
                  <a:cubicBezTo>
                    <a:pt x="467" y="3612"/>
                    <a:pt x="334" y="3878"/>
                    <a:pt x="267" y="4145"/>
                  </a:cubicBezTo>
                  <a:cubicBezTo>
                    <a:pt x="34" y="4812"/>
                    <a:pt x="0" y="5513"/>
                    <a:pt x="100" y="6180"/>
                  </a:cubicBezTo>
                  <a:cubicBezTo>
                    <a:pt x="134" y="6280"/>
                    <a:pt x="200" y="6347"/>
                    <a:pt x="334" y="6347"/>
                  </a:cubicBezTo>
                  <a:cubicBezTo>
                    <a:pt x="434" y="6313"/>
                    <a:pt x="501" y="6213"/>
                    <a:pt x="501" y="6113"/>
                  </a:cubicBezTo>
                  <a:cubicBezTo>
                    <a:pt x="434" y="5480"/>
                    <a:pt x="467" y="4812"/>
                    <a:pt x="667" y="4212"/>
                  </a:cubicBezTo>
                  <a:cubicBezTo>
                    <a:pt x="701" y="4045"/>
                    <a:pt x="801" y="3878"/>
                    <a:pt x="934" y="3812"/>
                  </a:cubicBezTo>
                  <a:cubicBezTo>
                    <a:pt x="983" y="3779"/>
                    <a:pt x="1037" y="3765"/>
                    <a:pt x="1094" y="3765"/>
                  </a:cubicBezTo>
                  <a:cubicBezTo>
                    <a:pt x="1272" y="3765"/>
                    <a:pt x="1475" y="3910"/>
                    <a:pt x="1601" y="4112"/>
                  </a:cubicBezTo>
                  <a:cubicBezTo>
                    <a:pt x="1668" y="4145"/>
                    <a:pt x="1702" y="4212"/>
                    <a:pt x="1768" y="4312"/>
                  </a:cubicBezTo>
                  <a:cubicBezTo>
                    <a:pt x="1935" y="4546"/>
                    <a:pt x="2102" y="4779"/>
                    <a:pt x="2369" y="4946"/>
                  </a:cubicBezTo>
                  <a:cubicBezTo>
                    <a:pt x="2402" y="4963"/>
                    <a:pt x="2435" y="4971"/>
                    <a:pt x="2473" y="4971"/>
                  </a:cubicBezTo>
                  <a:cubicBezTo>
                    <a:pt x="2510" y="4971"/>
                    <a:pt x="2552" y="4963"/>
                    <a:pt x="2602" y="4946"/>
                  </a:cubicBezTo>
                  <a:cubicBezTo>
                    <a:pt x="2636" y="4879"/>
                    <a:pt x="2669" y="4812"/>
                    <a:pt x="2669" y="4712"/>
                  </a:cubicBezTo>
                  <a:cubicBezTo>
                    <a:pt x="2602" y="3945"/>
                    <a:pt x="2702" y="3111"/>
                    <a:pt x="3036" y="2377"/>
                  </a:cubicBezTo>
                  <a:cubicBezTo>
                    <a:pt x="3103" y="2311"/>
                    <a:pt x="3136" y="2211"/>
                    <a:pt x="3169" y="2211"/>
                  </a:cubicBezTo>
                  <a:cubicBezTo>
                    <a:pt x="3203" y="2211"/>
                    <a:pt x="3336" y="2311"/>
                    <a:pt x="3436" y="2444"/>
                  </a:cubicBezTo>
                  <a:cubicBezTo>
                    <a:pt x="3670" y="2778"/>
                    <a:pt x="3870" y="3145"/>
                    <a:pt x="4037" y="3511"/>
                  </a:cubicBezTo>
                  <a:cubicBezTo>
                    <a:pt x="4103" y="3612"/>
                    <a:pt x="4137" y="3645"/>
                    <a:pt x="4203" y="3645"/>
                  </a:cubicBezTo>
                  <a:cubicBezTo>
                    <a:pt x="4303" y="3645"/>
                    <a:pt x="4370" y="3612"/>
                    <a:pt x="4437" y="3545"/>
                  </a:cubicBezTo>
                  <a:cubicBezTo>
                    <a:pt x="4770" y="3145"/>
                    <a:pt x="4804" y="2611"/>
                    <a:pt x="4870" y="2110"/>
                  </a:cubicBezTo>
                  <a:cubicBezTo>
                    <a:pt x="4971" y="1377"/>
                    <a:pt x="5037" y="943"/>
                    <a:pt x="5471" y="810"/>
                  </a:cubicBezTo>
                  <a:cubicBezTo>
                    <a:pt x="5538" y="785"/>
                    <a:pt x="5606" y="774"/>
                    <a:pt x="5672" y="774"/>
                  </a:cubicBezTo>
                  <a:cubicBezTo>
                    <a:pt x="5968" y="774"/>
                    <a:pt x="6248" y="992"/>
                    <a:pt x="6438" y="1210"/>
                  </a:cubicBezTo>
                  <a:cubicBezTo>
                    <a:pt x="6672" y="1543"/>
                    <a:pt x="6705" y="2010"/>
                    <a:pt x="6805" y="2444"/>
                  </a:cubicBezTo>
                  <a:cubicBezTo>
                    <a:pt x="6839" y="2511"/>
                    <a:pt x="6939" y="2611"/>
                    <a:pt x="7005" y="2611"/>
                  </a:cubicBezTo>
                  <a:cubicBezTo>
                    <a:pt x="7105" y="2611"/>
                    <a:pt x="7205" y="2511"/>
                    <a:pt x="7205" y="2444"/>
                  </a:cubicBezTo>
                  <a:cubicBezTo>
                    <a:pt x="7372" y="1610"/>
                    <a:pt x="7639" y="776"/>
                    <a:pt x="8273" y="476"/>
                  </a:cubicBezTo>
                  <a:cubicBezTo>
                    <a:pt x="8420" y="407"/>
                    <a:pt x="8576" y="376"/>
                    <a:pt x="8733" y="376"/>
                  </a:cubicBezTo>
                  <a:cubicBezTo>
                    <a:pt x="9185" y="376"/>
                    <a:pt x="9653" y="630"/>
                    <a:pt x="9974" y="976"/>
                  </a:cubicBezTo>
                  <a:cubicBezTo>
                    <a:pt x="10474" y="1477"/>
                    <a:pt x="10708" y="2177"/>
                    <a:pt x="10941" y="2811"/>
                  </a:cubicBezTo>
                  <a:cubicBezTo>
                    <a:pt x="10941" y="2844"/>
                    <a:pt x="10975" y="2944"/>
                    <a:pt x="11042" y="2944"/>
                  </a:cubicBezTo>
                  <a:cubicBezTo>
                    <a:pt x="11068" y="2953"/>
                    <a:pt x="11093" y="2958"/>
                    <a:pt x="11115" y="2958"/>
                  </a:cubicBezTo>
                  <a:cubicBezTo>
                    <a:pt x="11177" y="2958"/>
                    <a:pt x="11226" y="2927"/>
                    <a:pt x="11275" y="2878"/>
                  </a:cubicBezTo>
                  <a:cubicBezTo>
                    <a:pt x="11609" y="2644"/>
                    <a:pt x="11642" y="2211"/>
                    <a:pt x="11709" y="1844"/>
                  </a:cubicBezTo>
                  <a:cubicBezTo>
                    <a:pt x="11709" y="1777"/>
                    <a:pt x="11709" y="1643"/>
                    <a:pt x="11775" y="1543"/>
                  </a:cubicBezTo>
                  <a:cubicBezTo>
                    <a:pt x="11809" y="1277"/>
                    <a:pt x="11976" y="1010"/>
                    <a:pt x="12142" y="943"/>
                  </a:cubicBezTo>
                  <a:cubicBezTo>
                    <a:pt x="12191" y="894"/>
                    <a:pt x="12258" y="863"/>
                    <a:pt x="12316" y="863"/>
                  </a:cubicBezTo>
                  <a:cubicBezTo>
                    <a:pt x="12338" y="863"/>
                    <a:pt x="12358" y="867"/>
                    <a:pt x="12376" y="876"/>
                  </a:cubicBezTo>
                  <a:cubicBezTo>
                    <a:pt x="12509" y="943"/>
                    <a:pt x="12643" y="1043"/>
                    <a:pt x="12709" y="1176"/>
                  </a:cubicBezTo>
                  <a:cubicBezTo>
                    <a:pt x="13043" y="1677"/>
                    <a:pt x="13276" y="2277"/>
                    <a:pt x="13310" y="2844"/>
                  </a:cubicBezTo>
                  <a:cubicBezTo>
                    <a:pt x="13310" y="2978"/>
                    <a:pt x="13377" y="3044"/>
                    <a:pt x="13477" y="3044"/>
                  </a:cubicBezTo>
                  <a:cubicBezTo>
                    <a:pt x="13492" y="3060"/>
                    <a:pt x="13509" y="3066"/>
                    <a:pt x="13527" y="3066"/>
                  </a:cubicBezTo>
                  <a:cubicBezTo>
                    <a:pt x="13586" y="3066"/>
                    <a:pt x="13651" y="2996"/>
                    <a:pt x="13677" y="2944"/>
                  </a:cubicBezTo>
                  <a:cubicBezTo>
                    <a:pt x="13915" y="2349"/>
                    <a:pt x="14419" y="1435"/>
                    <a:pt x="15070" y="1435"/>
                  </a:cubicBezTo>
                  <a:cubicBezTo>
                    <a:pt x="15148" y="1435"/>
                    <a:pt x="15229" y="1448"/>
                    <a:pt x="15311" y="1477"/>
                  </a:cubicBezTo>
                  <a:cubicBezTo>
                    <a:pt x="15812" y="1643"/>
                    <a:pt x="15945" y="2211"/>
                    <a:pt x="16045" y="2944"/>
                  </a:cubicBezTo>
                  <a:cubicBezTo>
                    <a:pt x="16145" y="3345"/>
                    <a:pt x="16212" y="3812"/>
                    <a:pt x="16445" y="4179"/>
                  </a:cubicBezTo>
                  <a:cubicBezTo>
                    <a:pt x="16470" y="4254"/>
                    <a:pt x="16552" y="4291"/>
                    <a:pt x="16619" y="4291"/>
                  </a:cubicBezTo>
                  <a:cubicBezTo>
                    <a:pt x="16641" y="4291"/>
                    <a:pt x="16662" y="4287"/>
                    <a:pt x="16679" y="4279"/>
                  </a:cubicBezTo>
                  <a:cubicBezTo>
                    <a:pt x="16779" y="4212"/>
                    <a:pt x="16812" y="4112"/>
                    <a:pt x="16812" y="4012"/>
                  </a:cubicBezTo>
                  <a:cubicBezTo>
                    <a:pt x="16779" y="3678"/>
                    <a:pt x="16879" y="3311"/>
                    <a:pt x="17179" y="3044"/>
                  </a:cubicBezTo>
                  <a:cubicBezTo>
                    <a:pt x="17403" y="2846"/>
                    <a:pt x="17645" y="2740"/>
                    <a:pt x="17892" y="2740"/>
                  </a:cubicBezTo>
                  <a:cubicBezTo>
                    <a:pt x="17976" y="2740"/>
                    <a:pt x="18061" y="2752"/>
                    <a:pt x="18147" y="2778"/>
                  </a:cubicBezTo>
                  <a:cubicBezTo>
                    <a:pt x="18447" y="2844"/>
                    <a:pt x="18714" y="3145"/>
                    <a:pt x="18814" y="3511"/>
                  </a:cubicBezTo>
                  <a:cubicBezTo>
                    <a:pt x="18847" y="3712"/>
                    <a:pt x="18847" y="3978"/>
                    <a:pt x="18814" y="4145"/>
                  </a:cubicBezTo>
                  <a:cubicBezTo>
                    <a:pt x="18647" y="4279"/>
                    <a:pt x="18547" y="4479"/>
                    <a:pt x="18547" y="4679"/>
                  </a:cubicBezTo>
                  <a:cubicBezTo>
                    <a:pt x="18547" y="4779"/>
                    <a:pt x="18614" y="4846"/>
                    <a:pt x="18680" y="4879"/>
                  </a:cubicBezTo>
                  <a:cubicBezTo>
                    <a:pt x="18695" y="4909"/>
                    <a:pt x="18731" y="4926"/>
                    <a:pt x="18768" y="4926"/>
                  </a:cubicBezTo>
                  <a:cubicBezTo>
                    <a:pt x="18813" y="4926"/>
                    <a:pt x="18862" y="4901"/>
                    <a:pt x="18880" y="4846"/>
                  </a:cubicBezTo>
                  <a:cubicBezTo>
                    <a:pt x="19014" y="4779"/>
                    <a:pt x="19114" y="4612"/>
                    <a:pt x="19147" y="4479"/>
                  </a:cubicBezTo>
                  <a:lnTo>
                    <a:pt x="19181" y="4479"/>
                  </a:lnTo>
                  <a:cubicBezTo>
                    <a:pt x="19243" y="4455"/>
                    <a:pt x="19309" y="4445"/>
                    <a:pt x="19375" y="4445"/>
                  </a:cubicBezTo>
                  <a:cubicBezTo>
                    <a:pt x="19591" y="4445"/>
                    <a:pt x="19804" y="4559"/>
                    <a:pt x="19881" y="4712"/>
                  </a:cubicBezTo>
                  <a:cubicBezTo>
                    <a:pt x="20148" y="5179"/>
                    <a:pt x="19948" y="5813"/>
                    <a:pt x="19714" y="6347"/>
                  </a:cubicBezTo>
                  <a:cubicBezTo>
                    <a:pt x="19681" y="6480"/>
                    <a:pt x="19714" y="6614"/>
                    <a:pt x="19848" y="6647"/>
                  </a:cubicBezTo>
                  <a:lnTo>
                    <a:pt x="19948" y="6647"/>
                  </a:lnTo>
                  <a:cubicBezTo>
                    <a:pt x="20015" y="6647"/>
                    <a:pt x="20115" y="6547"/>
                    <a:pt x="20181" y="6480"/>
                  </a:cubicBezTo>
                  <a:cubicBezTo>
                    <a:pt x="20448" y="5846"/>
                    <a:pt x="20682" y="5146"/>
                    <a:pt x="20348" y="4512"/>
                  </a:cubicBezTo>
                  <a:cubicBezTo>
                    <a:pt x="20165" y="4176"/>
                    <a:pt x="19757" y="4008"/>
                    <a:pt x="19408" y="4008"/>
                  </a:cubicBezTo>
                  <a:cubicBezTo>
                    <a:pt x="19376" y="4008"/>
                    <a:pt x="19345" y="4009"/>
                    <a:pt x="19314" y="4012"/>
                  </a:cubicBezTo>
                  <a:cubicBezTo>
                    <a:pt x="19347" y="3845"/>
                    <a:pt x="19314" y="3645"/>
                    <a:pt x="19281" y="3478"/>
                  </a:cubicBezTo>
                  <a:cubicBezTo>
                    <a:pt x="19147" y="2944"/>
                    <a:pt x="18780" y="2544"/>
                    <a:pt x="18313" y="2444"/>
                  </a:cubicBezTo>
                  <a:cubicBezTo>
                    <a:pt x="18195" y="2410"/>
                    <a:pt x="18072" y="2393"/>
                    <a:pt x="17948" y="2393"/>
                  </a:cubicBezTo>
                  <a:cubicBezTo>
                    <a:pt x="17586" y="2393"/>
                    <a:pt x="17219" y="2537"/>
                    <a:pt x="16946" y="2811"/>
                  </a:cubicBezTo>
                  <a:cubicBezTo>
                    <a:pt x="16812" y="2978"/>
                    <a:pt x="16679" y="3111"/>
                    <a:pt x="16612" y="3278"/>
                  </a:cubicBezTo>
                  <a:cubicBezTo>
                    <a:pt x="16545" y="3145"/>
                    <a:pt x="16545" y="3011"/>
                    <a:pt x="16512" y="2878"/>
                  </a:cubicBezTo>
                  <a:cubicBezTo>
                    <a:pt x="16379" y="2144"/>
                    <a:pt x="16212" y="1343"/>
                    <a:pt x="15478" y="1110"/>
                  </a:cubicBezTo>
                  <a:cubicBezTo>
                    <a:pt x="15346" y="1066"/>
                    <a:pt x="15217" y="1045"/>
                    <a:pt x="15092" y="1045"/>
                  </a:cubicBezTo>
                  <a:cubicBezTo>
                    <a:pt x="14464" y="1045"/>
                    <a:pt x="13944" y="1565"/>
                    <a:pt x="13610" y="2177"/>
                  </a:cubicBezTo>
                  <a:cubicBezTo>
                    <a:pt x="13477" y="1777"/>
                    <a:pt x="13310" y="1343"/>
                    <a:pt x="13043" y="976"/>
                  </a:cubicBezTo>
                  <a:cubicBezTo>
                    <a:pt x="12943" y="810"/>
                    <a:pt x="12709" y="609"/>
                    <a:pt x="12476" y="509"/>
                  </a:cubicBezTo>
                  <a:cubicBezTo>
                    <a:pt x="12409" y="498"/>
                    <a:pt x="12339" y="491"/>
                    <a:pt x="12268" y="491"/>
                  </a:cubicBezTo>
                  <a:cubicBezTo>
                    <a:pt x="12127" y="491"/>
                    <a:pt x="11987" y="520"/>
                    <a:pt x="11875" y="609"/>
                  </a:cubicBezTo>
                  <a:cubicBezTo>
                    <a:pt x="11642" y="776"/>
                    <a:pt x="11375" y="1110"/>
                    <a:pt x="11308" y="1477"/>
                  </a:cubicBezTo>
                  <a:cubicBezTo>
                    <a:pt x="11308" y="1543"/>
                    <a:pt x="11275" y="1677"/>
                    <a:pt x="11275" y="1777"/>
                  </a:cubicBezTo>
                  <a:cubicBezTo>
                    <a:pt x="11208" y="1977"/>
                    <a:pt x="11175" y="2144"/>
                    <a:pt x="11142" y="2311"/>
                  </a:cubicBezTo>
                  <a:cubicBezTo>
                    <a:pt x="10941" y="1777"/>
                    <a:pt x="10641" y="1176"/>
                    <a:pt x="10208" y="709"/>
                  </a:cubicBezTo>
                  <a:cubicBezTo>
                    <a:pt x="9842" y="319"/>
                    <a:pt x="9262" y="1"/>
                    <a:pt x="86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11"/>
            <p:cNvSpPr/>
            <p:nvPr/>
          </p:nvSpPr>
          <p:spPr>
            <a:xfrm>
              <a:off x="2390300" y="4526600"/>
              <a:ext cx="473700" cy="273075"/>
            </a:xfrm>
            <a:custGeom>
              <a:avLst/>
              <a:gdLst/>
              <a:ahLst/>
              <a:cxnLst/>
              <a:rect l="l" t="t" r="r" b="b"/>
              <a:pathLst>
                <a:path w="18948" h="10923" extrusionOk="0">
                  <a:moveTo>
                    <a:pt x="7385" y="0"/>
                  </a:moveTo>
                  <a:cubicBezTo>
                    <a:pt x="7011" y="0"/>
                    <a:pt x="6726" y="397"/>
                    <a:pt x="6606" y="548"/>
                  </a:cubicBezTo>
                  <a:lnTo>
                    <a:pt x="5838" y="1582"/>
                  </a:lnTo>
                  <a:cubicBezTo>
                    <a:pt x="5805" y="882"/>
                    <a:pt x="5471" y="214"/>
                    <a:pt x="4804" y="148"/>
                  </a:cubicBezTo>
                  <a:cubicBezTo>
                    <a:pt x="4761" y="142"/>
                    <a:pt x="4718" y="138"/>
                    <a:pt x="4674" y="138"/>
                  </a:cubicBezTo>
                  <a:cubicBezTo>
                    <a:pt x="4246" y="138"/>
                    <a:pt x="3803" y="431"/>
                    <a:pt x="3470" y="915"/>
                  </a:cubicBezTo>
                  <a:cubicBezTo>
                    <a:pt x="3170" y="1382"/>
                    <a:pt x="2936" y="1916"/>
                    <a:pt x="2769" y="2483"/>
                  </a:cubicBezTo>
                  <a:cubicBezTo>
                    <a:pt x="2669" y="2316"/>
                    <a:pt x="2569" y="2082"/>
                    <a:pt x="2469" y="1882"/>
                  </a:cubicBezTo>
                  <a:cubicBezTo>
                    <a:pt x="2269" y="1382"/>
                    <a:pt x="1969" y="848"/>
                    <a:pt x="1402" y="748"/>
                  </a:cubicBezTo>
                  <a:cubicBezTo>
                    <a:pt x="1383" y="747"/>
                    <a:pt x="1363" y="746"/>
                    <a:pt x="1344" y="746"/>
                  </a:cubicBezTo>
                  <a:cubicBezTo>
                    <a:pt x="801" y="746"/>
                    <a:pt x="329" y="1198"/>
                    <a:pt x="168" y="1649"/>
                  </a:cubicBezTo>
                  <a:cubicBezTo>
                    <a:pt x="1" y="2149"/>
                    <a:pt x="101" y="2649"/>
                    <a:pt x="134" y="3050"/>
                  </a:cubicBezTo>
                  <a:cubicBezTo>
                    <a:pt x="168" y="3150"/>
                    <a:pt x="268" y="3217"/>
                    <a:pt x="401" y="3217"/>
                  </a:cubicBezTo>
                  <a:cubicBezTo>
                    <a:pt x="468" y="3183"/>
                    <a:pt x="568" y="3083"/>
                    <a:pt x="568" y="2983"/>
                  </a:cubicBezTo>
                  <a:cubicBezTo>
                    <a:pt x="501" y="2583"/>
                    <a:pt x="468" y="2149"/>
                    <a:pt x="601" y="1749"/>
                  </a:cubicBezTo>
                  <a:cubicBezTo>
                    <a:pt x="664" y="1434"/>
                    <a:pt x="964" y="1179"/>
                    <a:pt x="1278" y="1179"/>
                  </a:cubicBezTo>
                  <a:cubicBezTo>
                    <a:pt x="1297" y="1179"/>
                    <a:pt x="1316" y="1180"/>
                    <a:pt x="1335" y="1182"/>
                  </a:cubicBezTo>
                  <a:cubicBezTo>
                    <a:pt x="1735" y="1215"/>
                    <a:pt x="1902" y="1582"/>
                    <a:pt x="2102" y="2049"/>
                  </a:cubicBezTo>
                  <a:cubicBezTo>
                    <a:pt x="2269" y="2416"/>
                    <a:pt x="2436" y="2816"/>
                    <a:pt x="2769" y="3050"/>
                  </a:cubicBezTo>
                  <a:cubicBezTo>
                    <a:pt x="2815" y="3073"/>
                    <a:pt x="2862" y="3112"/>
                    <a:pt x="2908" y="3112"/>
                  </a:cubicBezTo>
                  <a:cubicBezTo>
                    <a:pt x="2928" y="3112"/>
                    <a:pt x="2949" y="3104"/>
                    <a:pt x="2970" y="3083"/>
                  </a:cubicBezTo>
                  <a:cubicBezTo>
                    <a:pt x="3003" y="3050"/>
                    <a:pt x="3103" y="3016"/>
                    <a:pt x="3103" y="2916"/>
                  </a:cubicBezTo>
                  <a:cubicBezTo>
                    <a:pt x="3236" y="2316"/>
                    <a:pt x="3470" y="1715"/>
                    <a:pt x="3837" y="1182"/>
                  </a:cubicBezTo>
                  <a:cubicBezTo>
                    <a:pt x="3997" y="925"/>
                    <a:pt x="4311" y="546"/>
                    <a:pt x="4720" y="546"/>
                  </a:cubicBezTo>
                  <a:cubicBezTo>
                    <a:pt x="4737" y="546"/>
                    <a:pt x="4754" y="547"/>
                    <a:pt x="4771" y="548"/>
                  </a:cubicBezTo>
                  <a:cubicBezTo>
                    <a:pt x="5338" y="581"/>
                    <a:pt x="5505" y="1482"/>
                    <a:pt x="5471" y="2216"/>
                  </a:cubicBezTo>
                  <a:cubicBezTo>
                    <a:pt x="5471" y="2316"/>
                    <a:pt x="5505" y="2383"/>
                    <a:pt x="5605" y="2416"/>
                  </a:cubicBezTo>
                  <a:cubicBezTo>
                    <a:pt x="5624" y="2436"/>
                    <a:pt x="5650" y="2444"/>
                    <a:pt x="5676" y="2444"/>
                  </a:cubicBezTo>
                  <a:cubicBezTo>
                    <a:pt x="5741" y="2444"/>
                    <a:pt x="5815" y="2396"/>
                    <a:pt x="5838" y="2349"/>
                  </a:cubicBezTo>
                  <a:lnTo>
                    <a:pt x="6972" y="815"/>
                  </a:lnTo>
                  <a:cubicBezTo>
                    <a:pt x="7153" y="545"/>
                    <a:pt x="7306" y="410"/>
                    <a:pt x="7432" y="410"/>
                  </a:cubicBezTo>
                  <a:cubicBezTo>
                    <a:pt x="7446" y="410"/>
                    <a:pt x="7459" y="411"/>
                    <a:pt x="7473" y="415"/>
                  </a:cubicBezTo>
                  <a:cubicBezTo>
                    <a:pt x="7606" y="481"/>
                    <a:pt x="7740" y="648"/>
                    <a:pt x="7773" y="982"/>
                  </a:cubicBezTo>
                  <a:lnTo>
                    <a:pt x="8140" y="2883"/>
                  </a:lnTo>
                  <a:cubicBezTo>
                    <a:pt x="8140" y="2983"/>
                    <a:pt x="8240" y="3050"/>
                    <a:pt x="8307" y="3050"/>
                  </a:cubicBezTo>
                  <a:cubicBezTo>
                    <a:pt x="8334" y="3059"/>
                    <a:pt x="8358" y="3063"/>
                    <a:pt x="8380" y="3063"/>
                  </a:cubicBezTo>
                  <a:cubicBezTo>
                    <a:pt x="8440" y="3063"/>
                    <a:pt x="8482" y="3032"/>
                    <a:pt x="8507" y="2983"/>
                  </a:cubicBezTo>
                  <a:cubicBezTo>
                    <a:pt x="8674" y="2683"/>
                    <a:pt x="8774" y="2349"/>
                    <a:pt x="8807" y="2049"/>
                  </a:cubicBezTo>
                  <a:cubicBezTo>
                    <a:pt x="8907" y="1682"/>
                    <a:pt x="8941" y="1315"/>
                    <a:pt x="9174" y="1082"/>
                  </a:cubicBezTo>
                  <a:cubicBezTo>
                    <a:pt x="9340" y="940"/>
                    <a:pt x="9522" y="898"/>
                    <a:pt x="9674" y="898"/>
                  </a:cubicBezTo>
                  <a:cubicBezTo>
                    <a:pt x="9736" y="898"/>
                    <a:pt x="9793" y="905"/>
                    <a:pt x="9841" y="915"/>
                  </a:cubicBezTo>
                  <a:cubicBezTo>
                    <a:pt x="10208" y="1015"/>
                    <a:pt x="10608" y="1248"/>
                    <a:pt x="10775" y="1582"/>
                  </a:cubicBezTo>
                  <a:cubicBezTo>
                    <a:pt x="11009" y="2049"/>
                    <a:pt x="11009" y="2583"/>
                    <a:pt x="10942" y="3183"/>
                  </a:cubicBezTo>
                  <a:cubicBezTo>
                    <a:pt x="10842" y="3350"/>
                    <a:pt x="10809" y="3550"/>
                    <a:pt x="10842" y="3750"/>
                  </a:cubicBezTo>
                  <a:cubicBezTo>
                    <a:pt x="10842" y="3850"/>
                    <a:pt x="10942" y="3917"/>
                    <a:pt x="11075" y="3917"/>
                  </a:cubicBezTo>
                  <a:cubicBezTo>
                    <a:pt x="11142" y="3917"/>
                    <a:pt x="11276" y="3850"/>
                    <a:pt x="11276" y="3750"/>
                  </a:cubicBezTo>
                  <a:cubicBezTo>
                    <a:pt x="11309" y="3583"/>
                    <a:pt x="11309" y="3417"/>
                    <a:pt x="11342" y="3250"/>
                  </a:cubicBezTo>
                  <a:cubicBezTo>
                    <a:pt x="11442" y="3050"/>
                    <a:pt x="11576" y="2883"/>
                    <a:pt x="11776" y="2750"/>
                  </a:cubicBezTo>
                  <a:cubicBezTo>
                    <a:pt x="11990" y="2613"/>
                    <a:pt x="12249" y="2545"/>
                    <a:pt x="12495" y="2545"/>
                  </a:cubicBezTo>
                  <a:cubicBezTo>
                    <a:pt x="12670" y="2545"/>
                    <a:pt x="12838" y="2580"/>
                    <a:pt x="12977" y="2649"/>
                  </a:cubicBezTo>
                  <a:cubicBezTo>
                    <a:pt x="13310" y="2816"/>
                    <a:pt x="13577" y="3083"/>
                    <a:pt x="13644" y="3517"/>
                  </a:cubicBezTo>
                  <a:cubicBezTo>
                    <a:pt x="13711" y="3717"/>
                    <a:pt x="13711" y="3917"/>
                    <a:pt x="13677" y="4151"/>
                  </a:cubicBezTo>
                  <a:cubicBezTo>
                    <a:pt x="13410" y="4351"/>
                    <a:pt x="13310" y="4684"/>
                    <a:pt x="13410" y="4984"/>
                  </a:cubicBezTo>
                  <a:cubicBezTo>
                    <a:pt x="13444" y="5018"/>
                    <a:pt x="13477" y="5085"/>
                    <a:pt x="13577" y="5085"/>
                  </a:cubicBezTo>
                  <a:cubicBezTo>
                    <a:pt x="13644" y="5085"/>
                    <a:pt x="13744" y="5085"/>
                    <a:pt x="13777" y="5018"/>
                  </a:cubicBezTo>
                  <a:cubicBezTo>
                    <a:pt x="13911" y="4851"/>
                    <a:pt x="14011" y="4651"/>
                    <a:pt x="14078" y="4384"/>
                  </a:cubicBezTo>
                  <a:cubicBezTo>
                    <a:pt x="14193" y="4346"/>
                    <a:pt x="14320" y="4307"/>
                    <a:pt x="14438" y="4307"/>
                  </a:cubicBezTo>
                  <a:cubicBezTo>
                    <a:pt x="14525" y="4307"/>
                    <a:pt x="14607" y="4328"/>
                    <a:pt x="14678" y="4384"/>
                  </a:cubicBezTo>
                  <a:cubicBezTo>
                    <a:pt x="15212" y="4718"/>
                    <a:pt x="15178" y="5552"/>
                    <a:pt x="15145" y="5818"/>
                  </a:cubicBezTo>
                  <a:cubicBezTo>
                    <a:pt x="15112" y="5918"/>
                    <a:pt x="15112" y="6085"/>
                    <a:pt x="15078" y="6219"/>
                  </a:cubicBezTo>
                  <a:cubicBezTo>
                    <a:pt x="14811" y="6519"/>
                    <a:pt x="14745" y="6819"/>
                    <a:pt x="14778" y="7153"/>
                  </a:cubicBezTo>
                  <a:cubicBezTo>
                    <a:pt x="14778" y="7219"/>
                    <a:pt x="14845" y="7319"/>
                    <a:pt x="14945" y="7319"/>
                  </a:cubicBezTo>
                  <a:cubicBezTo>
                    <a:pt x="15012" y="7319"/>
                    <a:pt x="15112" y="7253"/>
                    <a:pt x="15145" y="7186"/>
                  </a:cubicBezTo>
                  <a:lnTo>
                    <a:pt x="15412" y="6419"/>
                  </a:lnTo>
                  <a:cubicBezTo>
                    <a:pt x="15479" y="6352"/>
                    <a:pt x="15512" y="6319"/>
                    <a:pt x="15612" y="6252"/>
                  </a:cubicBezTo>
                  <a:cubicBezTo>
                    <a:pt x="15793" y="6126"/>
                    <a:pt x="15993" y="6068"/>
                    <a:pt x="16187" y="6068"/>
                  </a:cubicBezTo>
                  <a:cubicBezTo>
                    <a:pt x="16350" y="6068"/>
                    <a:pt x="16509" y="6109"/>
                    <a:pt x="16646" y="6185"/>
                  </a:cubicBezTo>
                  <a:cubicBezTo>
                    <a:pt x="16946" y="6352"/>
                    <a:pt x="17113" y="6686"/>
                    <a:pt x="17113" y="7053"/>
                  </a:cubicBezTo>
                  <a:cubicBezTo>
                    <a:pt x="17113" y="7319"/>
                    <a:pt x="17046" y="7520"/>
                    <a:pt x="16980" y="7686"/>
                  </a:cubicBezTo>
                  <a:cubicBezTo>
                    <a:pt x="16946" y="7720"/>
                    <a:pt x="16880" y="7720"/>
                    <a:pt x="16846" y="7753"/>
                  </a:cubicBezTo>
                  <a:cubicBezTo>
                    <a:pt x="16679" y="7887"/>
                    <a:pt x="16579" y="8087"/>
                    <a:pt x="16579" y="8320"/>
                  </a:cubicBezTo>
                  <a:cubicBezTo>
                    <a:pt x="16579" y="8387"/>
                    <a:pt x="16613" y="8487"/>
                    <a:pt x="16679" y="8520"/>
                  </a:cubicBezTo>
                  <a:cubicBezTo>
                    <a:pt x="16746" y="8520"/>
                    <a:pt x="16813" y="8520"/>
                    <a:pt x="16913" y="8487"/>
                  </a:cubicBezTo>
                  <a:cubicBezTo>
                    <a:pt x="17080" y="8387"/>
                    <a:pt x="17180" y="8220"/>
                    <a:pt x="17280" y="8053"/>
                  </a:cubicBezTo>
                  <a:cubicBezTo>
                    <a:pt x="17313" y="8037"/>
                    <a:pt x="17355" y="8028"/>
                    <a:pt x="17397" y="8028"/>
                  </a:cubicBezTo>
                  <a:cubicBezTo>
                    <a:pt x="17438" y="8028"/>
                    <a:pt x="17480" y="8037"/>
                    <a:pt x="17513" y="8053"/>
                  </a:cubicBezTo>
                  <a:cubicBezTo>
                    <a:pt x="17780" y="8153"/>
                    <a:pt x="17947" y="8354"/>
                    <a:pt x="18147" y="8720"/>
                  </a:cubicBezTo>
                  <a:cubicBezTo>
                    <a:pt x="18347" y="9221"/>
                    <a:pt x="18447" y="9588"/>
                    <a:pt x="18347" y="9921"/>
                  </a:cubicBezTo>
                  <a:cubicBezTo>
                    <a:pt x="18314" y="10088"/>
                    <a:pt x="18147" y="10322"/>
                    <a:pt x="17980" y="10388"/>
                  </a:cubicBezTo>
                  <a:cubicBezTo>
                    <a:pt x="17907" y="10437"/>
                    <a:pt x="17834" y="10468"/>
                    <a:pt x="17734" y="10468"/>
                  </a:cubicBezTo>
                  <a:cubicBezTo>
                    <a:pt x="17698" y="10468"/>
                    <a:pt x="17658" y="10464"/>
                    <a:pt x="17613" y="10455"/>
                  </a:cubicBezTo>
                  <a:cubicBezTo>
                    <a:pt x="17585" y="10436"/>
                    <a:pt x="17557" y="10428"/>
                    <a:pt x="17530" y="10428"/>
                  </a:cubicBezTo>
                  <a:cubicBezTo>
                    <a:pt x="17460" y="10428"/>
                    <a:pt x="17395" y="10483"/>
                    <a:pt x="17347" y="10555"/>
                  </a:cubicBezTo>
                  <a:cubicBezTo>
                    <a:pt x="17313" y="10655"/>
                    <a:pt x="17347" y="10789"/>
                    <a:pt x="17480" y="10822"/>
                  </a:cubicBezTo>
                  <a:cubicBezTo>
                    <a:pt x="17580" y="10855"/>
                    <a:pt x="17647" y="10855"/>
                    <a:pt x="17780" y="10855"/>
                  </a:cubicBezTo>
                  <a:cubicBezTo>
                    <a:pt x="17820" y="10855"/>
                    <a:pt x="17876" y="10850"/>
                    <a:pt x="17935" y="10850"/>
                  </a:cubicBezTo>
                  <a:cubicBezTo>
                    <a:pt x="18024" y="10850"/>
                    <a:pt x="18120" y="10862"/>
                    <a:pt x="18180" y="10922"/>
                  </a:cubicBezTo>
                  <a:cubicBezTo>
                    <a:pt x="18481" y="10755"/>
                    <a:pt x="18748" y="10488"/>
                    <a:pt x="18814" y="10188"/>
                  </a:cubicBezTo>
                  <a:cubicBezTo>
                    <a:pt x="18948" y="9755"/>
                    <a:pt x="18848" y="9254"/>
                    <a:pt x="18581" y="8687"/>
                  </a:cubicBezTo>
                  <a:cubicBezTo>
                    <a:pt x="18414" y="8387"/>
                    <a:pt x="18147" y="7987"/>
                    <a:pt x="17680" y="7820"/>
                  </a:cubicBezTo>
                  <a:cubicBezTo>
                    <a:pt x="17647" y="7753"/>
                    <a:pt x="17580" y="7753"/>
                    <a:pt x="17480" y="7753"/>
                  </a:cubicBezTo>
                  <a:cubicBezTo>
                    <a:pt x="17513" y="7586"/>
                    <a:pt x="17513" y="7386"/>
                    <a:pt x="17513" y="7219"/>
                  </a:cubicBezTo>
                  <a:cubicBezTo>
                    <a:pt x="17480" y="6686"/>
                    <a:pt x="17246" y="6252"/>
                    <a:pt x="16846" y="6019"/>
                  </a:cubicBezTo>
                  <a:cubicBezTo>
                    <a:pt x="16663" y="5885"/>
                    <a:pt x="16438" y="5818"/>
                    <a:pt x="16200" y="5818"/>
                  </a:cubicBezTo>
                  <a:cubicBezTo>
                    <a:pt x="15962" y="5818"/>
                    <a:pt x="15712" y="5885"/>
                    <a:pt x="15479" y="6019"/>
                  </a:cubicBezTo>
                  <a:cubicBezTo>
                    <a:pt x="15512" y="5652"/>
                    <a:pt x="15512" y="4684"/>
                    <a:pt x="14811" y="4217"/>
                  </a:cubicBezTo>
                  <a:cubicBezTo>
                    <a:pt x="14650" y="4102"/>
                    <a:pt x="14457" y="4066"/>
                    <a:pt x="14265" y="4066"/>
                  </a:cubicBezTo>
                  <a:cubicBezTo>
                    <a:pt x="14179" y="4066"/>
                    <a:pt x="14093" y="4074"/>
                    <a:pt x="14011" y="4084"/>
                  </a:cubicBezTo>
                  <a:cubicBezTo>
                    <a:pt x="14011" y="3917"/>
                    <a:pt x="14011" y="3717"/>
                    <a:pt x="13977" y="3550"/>
                  </a:cubicBezTo>
                  <a:cubicBezTo>
                    <a:pt x="13844" y="3016"/>
                    <a:pt x="13510" y="2583"/>
                    <a:pt x="13110" y="2383"/>
                  </a:cubicBezTo>
                  <a:cubicBezTo>
                    <a:pt x="12911" y="2290"/>
                    <a:pt x="12691" y="2244"/>
                    <a:pt x="12467" y="2244"/>
                  </a:cubicBezTo>
                  <a:cubicBezTo>
                    <a:pt x="12127" y="2244"/>
                    <a:pt x="11777" y="2348"/>
                    <a:pt x="11476" y="2549"/>
                  </a:cubicBezTo>
                  <a:cubicBezTo>
                    <a:pt x="11442" y="2549"/>
                    <a:pt x="11409" y="2583"/>
                    <a:pt x="11342" y="2649"/>
                  </a:cubicBezTo>
                  <a:cubicBezTo>
                    <a:pt x="11342" y="2216"/>
                    <a:pt x="11276" y="1849"/>
                    <a:pt x="11109" y="1482"/>
                  </a:cubicBezTo>
                  <a:cubicBezTo>
                    <a:pt x="10842" y="1015"/>
                    <a:pt x="10408" y="648"/>
                    <a:pt x="9908" y="548"/>
                  </a:cubicBezTo>
                  <a:cubicBezTo>
                    <a:pt x="9806" y="532"/>
                    <a:pt x="9707" y="524"/>
                    <a:pt x="9612" y="524"/>
                  </a:cubicBezTo>
                  <a:cubicBezTo>
                    <a:pt x="9307" y="524"/>
                    <a:pt x="9044" y="611"/>
                    <a:pt x="8840" y="815"/>
                  </a:cubicBezTo>
                  <a:cubicBezTo>
                    <a:pt x="8507" y="1082"/>
                    <a:pt x="8440" y="1549"/>
                    <a:pt x="8340" y="1982"/>
                  </a:cubicBezTo>
                  <a:lnTo>
                    <a:pt x="8140" y="882"/>
                  </a:lnTo>
                  <a:cubicBezTo>
                    <a:pt x="8107" y="681"/>
                    <a:pt x="7973" y="81"/>
                    <a:pt x="7506" y="14"/>
                  </a:cubicBezTo>
                  <a:cubicBezTo>
                    <a:pt x="7465" y="5"/>
                    <a:pt x="7425" y="0"/>
                    <a:pt x="73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11"/>
            <p:cNvSpPr/>
            <p:nvPr/>
          </p:nvSpPr>
          <p:spPr>
            <a:xfrm>
              <a:off x="1531350" y="4347100"/>
              <a:ext cx="595450" cy="199875"/>
            </a:xfrm>
            <a:custGeom>
              <a:avLst/>
              <a:gdLst/>
              <a:ahLst/>
              <a:cxnLst/>
              <a:rect l="l" t="t" r="r" b="b"/>
              <a:pathLst>
                <a:path w="23818" h="7995" extrusionOk="0">
                  <a:moveTo>
                    <a:pt x="8248" y="1"/>
                  </a:moveTo>
                  <a:cubicBezTo>
                    <a:pt x="8180" y="1"/>
                    <a:pt x="8111" y="8"/>
                    <a:pt x="8040" y="22"/>
                  </a:cubicBezTo>
                  <a:cubicBezTo>
                    <a:pt x="7340" y="189"/>
                    <a:pt x="7039" y="1023"/>
                    <a:pt x="7039" y="1724"/>
                  </a:cubicBezTo>
                  <a:cubicBezTo>
                    <a:pt x="7039" y="1857"/>
                    <a:pt x="7106" y="2024"/>
                    <a:pt x="7106" y="2191"/>
                  </a:cubicBezTo>
                  <a:cubicBezTo>
                    <a:pt x="7139" y="2524"/>
                    <a:pt x="7139" y="2824"/>
                    <a:pt x="7106" y="3125"/>
                  </a:cubicBezTo>
                  <a:cubicBezTo>
                    <a:pt x="6839" y="2791"/>
                    <a:pt x="6539" y="2458"/>
                    <a:pt x="6205" y="2157"/>
                  </a:cubicBezTo>
                  <a:cubicBezTo>
                    <a:pt x="6105" y="2024"/>
                    <a:pt x="5939" y="1857"/>
                    <a:pt x="5672" y="1824"/>
                  </a:cubicBezTo>
                  <a:cubicBezTo>
                    <a:pt x="5624" y="1816"/>
                    <a:pt x="5577" y="1812"/>
                    <a:pt x="5529" y="1812"/>
                  </a:cubicBezTo>
                  <a:cubicBezTo>
                    <a:pt x="5375" y="1812"/>
                    <a:pt x="5216" y="1855"/>
                    <a:pt x="5038" y="1957"/>
                  </a:cubicBezTo>
                  <a:cubicBezTo>
                    <a:pt x="4771" y="2157"/>
                    <a:pt x="4538" y="2524"/>
                    <a:pt x="4504" y="2958"/>
                  </a:cubicBezTo>
                  <a:cubicBezTo>
                    <a:pt x="4471" y="3125"/>
                    <a:pt x="4471" y="3225"/>
                    <a:pt x="4471" y="3392"/>
                  </a:cubicBezTo>
                  <a:cubicBezTo>
                    <a:pt x="4471" y="3558"/>
                    <a:pt x="4437" y="3725"/>
                    <a:pt x="4437" y="3859"/>
                  </a:cubicBezTo>
                  <a:cubicBezTo>
                    <a:pt x="4137" y="3392"/>
                    <a:pt x="3770" y="3125"/>
                    <a:pt x="3337" y="3125"/>
                  </a:cubicBezTo>
                  <a:cubicBezTo>
                    <a:pt x="2703" y="3125"/>
                    <a:pt x="2303" y="3658"/>
                    <a:pt x="2203" y="4192"/>
                  </a:cubicBezTo>
                  <a:cubicBezTo>
                    <a:pt x="2169" y="4559"/>
                    <a:pt x="2203" y="4893"/>
                    <a:pt x="2303" y="5226"/>
                  </a:cubicBezTo>
                  <a:cubicBezTo>
                    <a:pt x="2169" y="5159"/>
                    <a:pt x="2036" y="5026"/>
                    <a:pt x="1936" y="4859"/>
                  </a:cubicBezTo>
                  <a:cubicBezTo>
                    <a:pt x="1869" y="4793"/>
                    <a:pt x="1802" y="4726"/>
                    <a:pt x="1769" y="4659"/>
                  </a:cubicBezTo>
                  <a:cubicBezTo>
                    <a:pt x="1502" y="4359"/>
                    <a:pt x="1135" y="4159"/>
                    <a:pt x="802" y="4159"/>
                  </a:cubicBezTo>
                  <a:cubicBezTo>
                    <a:pt x="601" y="4159"/>
                    <a:pt x="368" y="4192"/>
                    <a:pt x="268" y="4359"/>
                  </a:cubicBezTo>
                  <a:cubicBezTo>
                    <a:pt x="134" y="4526"/>
                    <a:pt x="101" y="4793"/>
                    <a:pt x="34" y="4993"/>
                  </a:cubicBezTo>
                  <a:cubicBezTo>
                    <a:pt x="1" y="5693"/>
                    <a:pt x="1" y="6360"/>
                    <a:pt x="134" y="7061"/>
                  </a:cubicBezTo>
                  <a:cubicBezTo>
                    <a:pt x="160" y="7165"/>
                    <a:pt x="227" y="7249"/>
                    <a:pt x="303" y="7249"/>
                  </a:cubicBezTo>
                  <a:cubicBezTo>
                    <a:pt x="324" y="7249"/>
                    <a:pt x="346" y="7242"/>
                    <a:pt x="368" y="7228"/>
                  </a:cubicBezTo>
                  <a:cubicBezTo>
                    <a:pt x="501" y="7194"/>
                    <a:pt x="535" y="7128"/>
                    <a:pt x="535" y="6994"/>
                  </a:cubicBezTo>
                  <a:cubicBezTo>
                    <a:pt x="468" y="6360"/>
                    <a:pt x="435" y="5693"/>
                    <a:pt x="501" y="5026"/>
                  </a:cubicBezTo>
                  <a:cubicBezTo>
                    <a:pt x="501" y="4893"/>
                    <a:pt x="535" y="4726"/>
                    <a:pt x="635" y="4659"/>
                  </a:cubicBezTo>
                  <a:cubicBezTo>
                    <a:pt x="668" y="4626"/>
                    <a:pt x="768" y="4559"/>
                    <a:pt x="835" y="4559"/>
                  </a:cubicBezTo>
                  <a:cubicBezTo>
                    <a:pt x="1002" y="4559"/>
                    <a:pt x="1302" y="4692"/>
                    <a:pt x="1469" y="4893"/>
                  </a:cubicBezTo>
                  <a:cubicBezTo>
                    <a:pt x="1502" y="4993"/>
                    <a:pt x="1602" y="5026"/>
                    <a:pt x="1635" y="5126"/>
                  </a:cubicBezTo>
                  <a:cubicBezTo>
                    <a:pt x="1869" y="5393"/>
                    <a:pt x="2169" y="5793"/>
                    <a:pt x="2636" y="5827"/>
                  </a:cubicBezTo>
                  <a:cubicBezTo>
                    <a:pt x="2703" y="5827"/>
                    <a:pt x="2803" y="5793"/>
                    <a:pt x="2836" y="5727"/>
                  </a:cubicBezTo>
                  <a:cubicBezTo>
                    <a:pt x="2870" y="5660"/>
                    <a:pt x="2936" y="5626"/>
                    <a:pt x="2870" y="5526"/>
                  </a:cubicBezTo>
                  <a:cubicBezTo>
                    <a:pt x="2770" y="5126"/>
                    <a:pt x="2603" y="4659"/>
                    <a:pt x="2670" y="4225"/>
                  </a:cubicBezTo>
                  <a:cubicBezTo>
                    <a:pt x="2703" y="3859"/>
                    <a:pt x="3003" y="3492"/>
                    <a:pt x="3370" y="3492"/>
                  </a:cubicBezTo>
                  <a:cubicBezTo>
                    <a:pt x="3837" y="3492"/>
                    <a:pt x="4171" y="4125"/>
                    <a:pt x="4304" y="4492"/>
                  </a:cubicBezTo>
                  <a:cubicBezTo>
                    <a:pt x="4304" y="4559"/>
                    <a:pt x="4371" y="4626"/>
                    <a:pt x="4471" y="4626"/>
                  </a:cubicBezTo>
                  <a:cubicBezTo>
                    <a:pt x="4487" y="4634"/>
                    <a:pt x="4506" y="4638"/>
                    <a:pt x="4526" y="4638"/>
                  </a:cubicBezTo>
                  <a:cubicBezTo>
                    <a:pt x="4583" y="4638"/>
                    <a:pt x="4646" y="4601"/>
                    <a:pt x="4671" y="4526"/>
                  </a:cubicBezTo>
                  <a:cubicBezTo>
                    <a:pt x="4871" y="4192"/>
                    <a:pt x="4938" y="3825"/>
                    <a:pt x="4938" y="3458"/>
                  </a:cubicBezTo>
                  <a:cubicBezTo>
                    <a:pt x="4971" y="3325"/>
                    <a:pt x="4971" y="3158"/>
                    <a:pt x="4971" y="3025"/>
                  </a:cubicBezTo>
                  <a:cubicBezTo>
                    <a:pt x="5005" y="2724"/>
                    <a:pt x="5171" y="2458"/>
                    <a:pt x="5338" y="2324"/>
                  </a:cubicBezTo>
                  <a:cubicBezTo>
                    <a:pt x="5438" y="2224"/>
                    <a:pt x="5572" y="2224"/>
                    <a:pt x="5638" y="2224"/>
                  </a:cubicBezTo>
                  <a:cubicBezTo>
                    <a:pt x="5772" y="2224"/>
                    <a:pt x="5905" y="2357"/>
                    <a:pt x="6005" y="2458"/>
                  </a:cubicBezTo>
                  <a:cubicBezTo>
                    <a:pt x="6439" y="2824"/>
                    <a:pt x="6806" y="3191"/>
                    <a:pt x="7106" y="3658"/>
                  </a:cubicBezTo>
                  <a:cubicBezTo>
                    <a:pt x="7173" y="3692"/>
                    <a:pt x="7239" y="3725"/>
                    <a:pt x="7306" y="3725"/>
                  </a:cubicBezTo>
                  <a:cubicBezTo>
                    <a:pt x="7373" y="3725"/>
                    <a:pt x="7440" y="3692"/>
                    <a:pt x="7473" y="3625"/>
                  </a:cubicBezTo>
                  <a:cubicBezTo>
                    <a:pt x="7740" y="3158"/>
                    <a:pt x="7673" y="2658"/>
                    <a:pt x="7640" y="2157"/>
                  </a:cubicBezTo>
                  <a:cubicBezTo>
                    <a:pt x="7606" y="1991"/>
                    <a:pt x="7606" y="1857"/>
                    <a:pt x="7606" y="1690"/>
                  </a:cubicBezTo>
                  <a:cubicBezTo>
                    <a:pt x="7540" y="1123"/>
                    <a:pt x="7807" y="489"/>
                    <a:pt x="8274" y="389"/>
                  </a:cubicBezTo>
                  <a:cubicBezTo>
                    <a:pt x="8306" y="384"/>
                    <a:pt x="8338" y="381"/>
                    <a:pt x="8370" y="381"/>
                  </a:cubicBezTo>
                  <a:cubicBezTo>
                    <a:pt x="8742" y="381"/>
                    <a:pt x="9123" y="719"/>
                    <a:pt x="9308" y="1057"/>
                  </a:cubicBezTo>
                  <a:cubicBezTo>
                    <a:pt x="9408" y="1190"/>
                    <a:pt x="9474" y="1323"/>
                    <a:pt x="9574" y="1490"/>
                  </a:cubicBezTo>
                  <a:cubicBezTo>
                    <a:pt x="9741" y="1824"/>
                    <a:pt x="9875" y="2157"/>
                    <a:pt x="10175" y="2458"/>
                  </a:cubicBezTo>
                  <a:cubicBezTo>
                    <a:pt x="10246" y="2481"/>
                    <a:pt x="10300" y="2505"/>
                    <a:pt x="10361" y="2505"/>
                  </a:cubicBezTo>
                  <a:cubicBezTo>
                    <a:pt x="10386" y="2505"/>
                    <a:pt x="10412" y="2501"/>
                    <a:pt x="10442" y="2491"/>
                  </a:cubicBezTo>
                  <a:cubicBezTo>
                    <a:pt x="10508" y="2458"/>
                    <a:pt x="10575" y="2357"/>
                    <a:pt x="10575" y="2291"/>
                  </a:cubicBezTo>
                  <a:cubicBezTo>
                    <a:pt x="10508" y="1824"/>
                    <a:pt x="10508" y="723"/>
                    <a:pt x="11176" y="556"/>
                  </a:cubicBezTo>
                  <a:cubicBezTo>
                    <a:pt x="11231" y="545"/>
                    <a:pt x="11287" y="538"/>
                    <a:pt x="11342" y="538"/>
                  </a:cubicBezTo>
                  <a:cubicBezTo>
                    <a:pt x="11454" y="538"/>
                    <a:pt x="11565" y="567"/>
                    <a:pt x="11676" y="656"/>
                  </a:cubicBezTo>
                  <a:cubicBezTo>
                    <a:pt x="12110" y="890"/>
                    <a:pt x="12343" y="1657"/>
                    <a:pt x="12443" y="2291"/>
                  </a:cubicBezTo>
                  <a:cubicBezTo>
                    <a:pt x="12443" y="2357"/>
                    <a:pt x="12477" y="2391"/>
                    <a:pt x="12543" y="2458"/>
                  </a:cubicBezTo>
                  <a:cubicBezTo>
                    <a:pt x="12593" y="2474"/>
                    <a:pt x="12635" y="2483"/>
                    <a:pt x="12672" y="2483"/>
                  </a:cubicBezTo>
                  <a:cubicBezTo>
                    <a:pt x="12710" y="2483"/>
                    <a:pt x="12743" y="2474"/>
                    <a:pt x="12777" y="2458"/>
                  </a:cubicBezTo>
                  <a:cubicBezTo>
                    <a:pt x="13110" y="2224"/>
                    <a:pt x="13144" y="1857"/>
                    <a:pt x="13177" y="1524"/>
                  </a:cubicBezTo>
                  <a:cubicBezTo>
                    <a:pt x="13177" y="1323"/>
                    <a:pt x="13210" y="1057"/>
                    <a:pt x="13310" y="956"/>
                  </a:cubicBezTo>
                  <a:cubicBezTo>
                    <a:pt x="13363" y="852"/>
                    <a:pt x="13476" y="768"/>
                    <a:pt x="13602" y="768"/>
                  </a:cubicBezTo>
                  <a:cubicBezTo>
                    <a:pt x="13638" y="768"/>
                    <a:pt x="13674" y="775"/>
                    <a:pt x="13711" y="790"/>
                  </a:cubicBezTo>
                  <a:cubicBezTo>
                    <a:pt x="14044" y="823"/>
                    <a:pt x="14445" y="1123"/>
                    <a:pt x="14545" y="1457"/>
                  </a:cubicBezTo>
                  <a:cubicBezTo>
                    <a:pt x="14678" y="1724"/>
                    <a:pt x="14678" y="2024"/>
                    <a:pt x="14711" y="2357"/>
                  </a:cubicBezTo>
                  <a:cubicBezTo>
                    <a:pt x="14778" y="2724"/>
                    <a:pt x="14812" y="3158"/>
                    <a:pt x="14978" y="3525"/>
                  </a:cubicBezTo>
                  <a:cubicBezTo>
                    <a:pt x="15012" y="3625"/>
                    <a:pt x="15112" y="3658"/>
                    <a:pt x="15178" y="3658"/>
                  </a:cubicBezTo>
                  <a:cubicBezTo>
                    <a:pt x="15312" y="3658"/>
                    <a:pt x="15345" y="3625"/>
                    <a:pt x="15379" y="3525"/>
                  </a:cubicBezTo>
                  <a:cubicBezTo>
                    <a:pt x="15512" y="3291"/>
                    <a:pt x="15612" y="2991"/>
                    <a:pt x="15679" y="2691"/>
                  </a:cubicBezTo>
                  <a:cubicBezTo>
                    <a:pt x="15812" y="2291"/>
                    <a:pt x="15946" y="1890"/>
                    <a:pt x="16146" y="1557"/>
                  </a:cubicBezTo>
                  <a:cubicBezTo>
                    <a:pt x="16346" y="1290"/>
                    <a:pt x="16713" y="1023"/>
                    <a:pt x="17113" y="990"/>
                  </a:cubicBezTo>
                  <a:cubicBezTo>
                    <a:pt x="17213" y="990"/>
                    <a:pt x="17480" y="990"/>
                    <a:pt x="17647" y="1157"/>
                  </a:cubicBezTo>
                  <a:cubicBezTo>
                    <a:pt x="17780" y="1290"/>
                    <a:pt x="17847" y="1490"/>
                    <a:pt x="17947" y="1724"/>
                  </a:cubicBezTo>
                  <a:cubicBezTo>
                    <a:pt x="18147" y="2391"/>
                    <a:pt x="18281" y="3058"/>
                    <a:pt x="18281" y="3792"/>
                  </a:cubicBezTo>
                  <a:cubicBezTo>
                    <a:pt x="18214" y="3959"/>
                    <a:pt x="18214" y="4059"/>
                    <a:pt x="18281" y="4225"/>
                  </a:cubicBezTo>
                  <a:cubicBezTo>
                    <a:pt x="18281" y="4359"/>
                    <a:pt x="18381" y="4392"/>
                    <a:pt x="18481" y="4392"/>
                  </a:cubicBezTo>
                  <a:cubicBezTo>
                    <a:pt x="18614" y="4392"/>
                    <a:pt x="18681" y="4326"/>
                    <a:pt x="18681" y="4192"/>
                  </a:cubicBezTo>
                  <a:lnTo>
                    <a:pt x="18681" y="3825"/>
                  </a:lnTo>
                  <a:cubicBezTo>
                    <a:pt x="18714" y="3625"/>
                    <a:pt x="18948" y="3458"/>
                    <a:pt x="19015" y="3358"/>
                  </a:cubicBezTo>
                  <a:cubicBezTo>
                    <a:pt x="19243" y="3213"/>
                    <a:pt x="19510" y="3132"/>
                    <a:pt x="19760" y="3132"/>
                  </a:cubicBezTo>
                  <a:cubicBezTo>
                    <a:pt x="19911" y="3132"/>
                    <a:pt x="20056" y="3162"/>
                    <a:pt x="20182" y="3225"/>
                  </a:cubicBezTo>
                  <a:cubicBezTo>
                    <a:pt x="20549" y="3458"/>
                    <a:pt x="20782" y="3892"/>
                    <a:pt x="20816" y="4359"/>
                  </a:cubicBezTo>
                  <a:cubicBezTo>
                    <a:pt x="20816" y="4392"/>
                    <a:pt x="20782" y="4392"/>
                    <a:pt x="20782" y="4459"/>
                  </a:cubicBezTo>
                  <a:cubicBezTo>
                    <a:pt x="20549" y="4826"/>
                    <a:pt x="20516" y="5193"/>
                    <a:pt x="20649" y="5526"/>
                  </a:cubicBezTo>
                  <a:cubicBezTo>
                    <a:pt x="20649" y="5626"/>
                    <a:pt x="20716" y="5660"/>
                    <a:pt x="20816" y="5660"/>
                  </a:cubicBezTo>
                  <a:cubicBezTo>
                    <a:pt x="20883" y="5660"/>
                    <a:pt x="20983" y="5626"/>
                    <a:pt x="21016" y="5526"/>
                  </a:cubicBezTo>
                  <a:cubicBezTo>
                    <a:pt x="21183" y="5193"/>
                    <a:pt x="21283" y="4859"/>
                    <a:pt x="21283" y="4492"/>
                  </a:cubicBezTo>
                  <a:cubicBezTo>
                    <a:pt x="21450" y="4326"/>
                    <a:pt x="21683" y="4192"/>
                    <a:pt x="21883" y="4159"/>
                  </a:cubicBezTo>
                  <a:cubicBezTo>
                    <a:pt x="21942" y="4148"/>
                    <a:pt x="22001" y="4143"/>
                    <a:pt x="22060" y="4143"/>
                  </a:cubicBezTo>
                  <a:cubicBezTo>
                    <a:pt x="22571" y="4143"/>
                    <a:pt x="23078" y="4518"/>
                    <a:pt x="23318" y="5026"/>
                  </a:cubicBezTo>
                  <a:cubicBezTo>
                    <a:pt x="23518" y="5526"/>
                    <a:pt x="23551" y="6194"/>
                    <a:pt x="23318" y="6861"/>
                  </a:cubicBezTo>
                  <a:cubicBezTo>
                    <a:pt x="23218" y="7161"/>
                    <a:pt x="22984" y="7461"/>
                    <a:pt x="22784" y="7528"/>
                  </a:cubicBezTo>
                  <a:cubicBezTo>
                    <a:pt x="22734" y="7545"/>
                    <a:pt x="22692" y="7553"/>
                    <a:pt x="22650" y="7553"/>
                  </a:cubicBezTo>
                  <a:cubicBezTo>
                    <a:pt x="22609" y="7553"/>
                    <a:pt x="22567" y="7545"/>
                    <a:pt x="22517" y="7528"/>
                  </a:cubicBezTo>
                  <a:cubicBezTo>
                    <a:pt x="22492" y="7519"/>
                    <a:pt x="22465" y="7515"/>
                    <a:pt x="22437" y="7515"/>
                  </a:cubicBezTo>
                  <a:cubicBezTo>
                    <a:pt x="22354" y="7515"/>
                    <a:pt x="22267" y="7553"/>
                    <a:pt x="22217" y="7628"/>
                  </a:cubicBezTo>
                  <a:cubicBezTo>
                    <a:pt x="22183" y="7728"/>
                    <a:pt x="22217" y="7861"/>
                    <a:pt x="22317" y="7895"/>
                  </a:cubicBezTo>
                  <a:cubicBezTo>
                    <a:pt x="22450" y="7961"/>
                    <a:pt x="22584" y="7995"/>
                    <a:pt x="22684" y="7995"/>
                  </a:cubicBezTo>
                  <a:lnTo>
                    <a:pt x="22784" y="7995"/>
                  </a:lnTo>
                  <a:cubicBezTo>
                    <a:pt x="23151" y="7861"/>
                    <a:pt x="23451" y="7461"/>
                    <a:pt x="23551" y="7061"/>
                  </a:cubicBezTo>
                  <a:cubicBezTo>
                    <a:pt x="23818" y="6294"/>
                    <a:pt x="23818" y="5526"/>
                    <a:pt x="23518" y="4893"/>
                  </a:cubicBezTo>
                  <a:cubicBezTo>
                    <a:pt x="23184" y="4225"/>
                    <a:pt x="22519" y="3778"/>
                    <a:pt x="21849" y="3778"/>
                  </a:cubicBezTo>
                  <a:cubicBezTo>
                    <a:pt x="21783" y="3778"/>
                    <a:pt x="21716" y="3783"/>
                    <a:pt x="21650" y="3792"/>
                  </a:cubicBezTo>
                  <a:cubicBezTo>
                    <a:pt x="21383" y="3825"/>
                    <a:pt x="21183" y="3892"/>
                    <a:pt x="21016" y="4025"/>
                  </a:cubicBezTo>
                  <a:cubicBezTo>
                    <a:pt x="20949" y="3558"/>
                    <a:pt x="20649" y="3158"/>
                    <a:pt x="20215" y="2891"/>
                  </a:cubicBezTo>
                  <a:cubicBezTo>
                    <a:pt x="20007" y="2794"/>
                    <a:pt x="19782" y="2743"/>
                    <a:pt x="19554" y="2743"/>
                  </a:cubicBezTo>
                  <a:cubicBezTo>
                    <a:pt x="19233" y="2743"/>
                    <a:pt x="18906" y="2844"/>
                    <a:pt x="18614" y="3058"/>
                  </a:cubicBezTo>
                  <a:lnTo>
                    <a:pt x="18481" y="3191"/>
                  </a:lnTo>
                  <a:cubicBezTo>
                    <a:pt x="18381" y="2691"/>
                    <a:pt x="18314" y="2157"/>
                    <a:pt x="18147" y="1657"/>
                  </a:cubicBezTo>
                  <a:cubicBezTo>
                    <a:pt x="18047" y="1390"/>
                    <a:pt x="17947" y="1123"/>
                    <a:pt x="17714" y="890"/>
                  </a:cubicBezTo>
                  <a:cubicBezTo>
                    <a:pt x="17554" y="704"/>
                    <a:pt x="17311" y="603"/>
                    <a:pt x="17049" y="603"/>
                  </a:cubicBezTo>
                  <a:cubicBezTo>
                    <a:pt x="16983" y="603"/>
                    <a:pt x="16914" y="609"/>
                    <a:pt x="16846" y="623"/>
                  </a:cubicBezTo>
                  <a:cubicBezTo>
                    <a:pt x="16379" y="690"/>
                    <a:pt x="15879" y="990"/>
                    <a:pt x="15612" y="1390"/>
                  </a:cubicBezTo>
                  <a:cubicBezTo>
                    <a:pt x="15345" y="1824"/>
                    <a:pt x="15178" y="2224"/>
                    <a:pt x="15045" y="2658"/>
                  </a:cubicBezTo>
                  <a:cubicBezTo>
                    <a:pt x="15012" y="2724"/>
                    <a:pt x="15012" y="2791"/>
                    <a:pt x="14978" y="2858"/>
                  </a:cubicBezTo>
                  <a:cubicBezTo>
                    <a:pt x="14978" y="2724"/>
                    <a:pt x="14945" y="2624"/>
                    <a:pt x="14945" y="2458"/>
                  </a:cubicBezTo>
                  <a:cubicBezTo>
                    <a:pt x="14945" y="2124"/>
                    <a:pt x="14878" y="1724"/>
                    <a:pt x="14778" y="1390"/>
                  </a:cubicBezTo>
                  <a:cubicBezTo>
                    <a:pt x="14611" y="890"/>
                    <a:pt x="14111" y="523"/>
                    <a:pt x="13611" y="456"/>
                  </a:cubicBezTo>
                  <a:cubicBezTo>
                    <a:pt x="13542" y="445"/>
                    <a:pt x="13477" y="439"/>
                    <a:pt x="13416" y="439"/>
                  </a:cubicBezTo>
                  <a:cubicBezTo>
                    <a:pt x="13122" y="439"/>
                    <a:pt x="12915" y="569"/>
                    <a:pt x="12777" y="790"/>
                  </a:cubicBezTo>
                  <a:cubicBezTo>
                    <a:pt x="12610" y="1023"/>
                    <a:pt x="12610" y="1323"/>
                    <a:pt x="12543" y="1557"/>
                  </a:cubicBezTo>
                  <a:lnTo>
                    <a:pt x="12543" y="1690"/>
                  </a:lnTo>
                  <a:cubicBezTo>
                    <a:pt x="12443" y="1190"/>
                    <a:pt x="12143" y="656"/>
                    <a:pt x="11776" y="389"/>
                  </a:cubicBezTo>
                  <a:cubicBezTo>
                    <a:pt x="11578" y="266"/>
                    <a:pt x="11362" y="197"/>
                    <a:pt x="11154" y="197"/>
                  </a:cubicBezTo>
                  <a:cubicBezTo>
                    <a:pt x="11082" y="197"/>
                    <a:pt x="11011" y="205"/>
                    <a:pt x="10942" y="223"/>
                  </a:cubicBezTo>
                  <a:cubicBezTo>
                    <a:pt x="10375" y="356"/>
                    <a:pt x="10041" y="890"/>
                    <a:pt x="9975" y="1724"/>
                  </a:cubicBezTo>
                  <a:cubicBezTo>
                    <a:pt x="9875" y="1624"/>
                    <a:pt x="9808" y="1490"/>
                    <a:pt x="9775" y="1357"/>
                  </a:cubicBezTo>
                  <a:cubicBezTo>
                    <a:pt x="9675" y="1190"/>
                    <a:pt x="9608" y="1057"/>
                    <a:pt x="9508" y="890"/>
                  </a:cubicBezTo>
                  <a:cubicBezTo>
                    <a:pt x="9241" y="445"/>
                    <a:pt x="8790" y="1"/>
                    <a:pt x="8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11"/>
            <p:cNvSpPr/>
            <p:nvPr/>
          </p:nvSpPr>
          <p:spPr>
            <a:xfrm>
              <a:off x="2229350" y="4357400"/>
              <a:ext cx="353625" cy="127050"/>
            </a:xfrm>
            <a:custGeom>
              <a:avLst/>
              <a:gdLst/>
              <a:ahLst/>
              <a:cxnLst/>
              <a:rect l="l" t="t" r="r" b="b"/>
              <a:pathLst>
                <a:path w="14145" h="5082" extrusionOk="0">
                  <a:moveTo>
                    <a:pt x="5869" y="0"/>
                  </a:moveTo>
                  <a:cubicBezTo>
                    <a:pt x="5804" y="0"/>
                    <a:pt x="5741" y="16"/>
                    <a:pt x="5672" y="44"/>
                  </a:cubicBezTo>
                  <a:cubicBezTo>
                    <a:pt x="5371" y="111"/>
                    <a:pt x="5071" y="478"/>
                    <a:pt x="4938" y="811"/>
                  </a:cubicBezTo>
                  <a:lnTo>
                    <a:pt x="4504" y="1979"/>
                  </a:lnTo>
                  <a:cubicBezTo>
                    <a:pt x="4437" y="1745"/>
                    <a:pt x="4371" y="1545"/>
                    <a:pt x="4271" y="1312"/>
                  </a:cubicBezTo>
                  <a:cubicBezTo>
                    <a:pt x="4237" y="1145"/>
                    <a:pt x="4104" y="1045"/>
                    <a:pt x="3937" y="945"/>
                  </a:cubicBezTo>
                  <a:cubicBezTo>
                    <a:pt x="3886" y="919"/>
                    <a:pt x="3833" y="907"/>
                    <a:pt x="3781" y="907"/>
                  </a:cubicBezTo>
                  <a:cubicBezTo>
                    <a:pt x="3560" y="907"/>
                    <a:pt x="3338" y="1122"/>
                    <a:pt x="3203" y="1445"/>
                  </a:cubicBezTo>
                  <a:lnTo>
                    <a:pt x="2703" y="2579"/>
                  </a:lnTo>
                  <a:cubicBezTo>
                    <a:pt x="2569" y="2112"/>
                    <a:pt x="2403" y="1712"/>
                    <a:pt x="2169" y="1278"/>
                  </a:cubicBezTo>
                  <a:cubicBezTo>
                    <a:pt x="2069" y="1145"/>
                    <a:pt x="1836" y="745"/>
                    <a:pt x="1402" y="711"/>
                  </a:cubicBezTo>
                  <a:cubicBezTo>
                    <a:pt x="1068" y="711"/>
                    <a:pt x="735" y="911"/>
                    <a:pt x="535" y="1312"/>
                  </a:cubicBezTo>
                  <a:cubicBezTo>
                    <a:pt x="34" y="2246"/>
                    <a:pt x="1" y="3413"/>
                    <a:pt x="368" y="4381"/>
                  </a:cubicBezTo>
                  <a:cubicBezTo>
                    <a:pt x="416" y="4453"/>
                    <a:pt x="481" y="4507"/>
                    <a:pt x="564" y="4507"/>
                  </a:cubicBezTo>
                  <a:cubicBezTo>
                    <a:pt x="596" y="4507"/>
                    <a:pt x="631" y="4499"/>
                    <a:pt x="668" y="4481"/>
                  </a:cubicBezTo>
                  <a:cubicBezTo>
                    <a:pt x="768" y="4414"/>
                    <a:pt x="835" y="4314"/>
                    <a:pt x="768" y="4214"/>
                  </a:cubicBezTo>
                  <a:cubicBezTo>
                    <a:pt x="435" y="3313"/>
                    <a:pt x="501" y="2312"/>
                    <a:pt x="935" y="1478"/>
                  </a:cubicBezTo>
                  <a:cubicBezTo>
                    <a:pt x="1002" y="1378"/>
                    <a:pt x="1202" y="1078"/>
                    <a:pt x="1402" y="1078"/>
                  </a:cubicBezTo>
                  <a:cubicBezTo>
                    <a:pt x="1535" y="1078"/>
                    <a:pt x="1702" y="1212"/>
                    <a:pt x="1836" y="1445"/>
                  </a:cubicBezTo>
                  <a:cubicBezTo>
                    <a:pt x="2169" y="2046"/>
                    <a:pt x="2336" y="2646"/>
                    <a:pt x="2403" y="3280"/>
                  </a:cubicBezTo>
                  <a:cubicBezTo>
                    <a:pt x="2403" y="3380"/>
                    <a:pt x="2503" y="3447"/>
                    <a:pt x="2569" y="3447"/>
                  </a:cubicBezTo>
                  <a:cubicBezTo>
                    <a:pt x="2669" y="3447"/>
                    <a:pt x="2736" y="3413"/>
                    <a:pt x="2770" y="3313"/>
                  </a:cubicBezTo>
                  <a:lnTo>
                    <a:pt x="3537" y="1579"/>
                  </a:lnTo>
                  <a:cubicBezTo>
                    <a:pt x="3597" y="1399"/>
                    <a:pt x="3710" y="1273"/>
                    <a:pt x="3757" y="1273"/>
                  </a:cubicBezTo>
                  <a:cubicBezTo>
                    <a:pt x="3762" y="1273"/>
                    <a:pt x="3767" y="1275"/>
                    <a:pt x="3770" y="1278"/>
                  </a:cubicBezTo>
                  <a:cubicBezTo>
                    <a:pt x="3770" y="1312"/>
                    <a:pt x="3837" y="1312"/>
                    <a:pt x="3870" y="1445"/>
                  </a:cubicBezTo>
                  <a:cubicBezTo>
                    <a:pt x="4070" y="1879"/>
                    <a:pt x="4171" y="2379"/>
                    <a:pt x="4171" y="2813"/>
                  </a:cubicBezTo>
                  <a:cubicBezTo>
                    <a:pt x="4171" y="2913"/>
                    <a:pt x="4237" y="3046"/>
                    <a:pt x="4337" y="3046"/>
                  </a:cubicBezTo>
                  <a:cubicBezTo>
                    <a:pt x="4351" y="3051"/>
                    <a:pt x="4365" y="3053"/>
                    <a:pt x="4378" y="3053"/>
                  </a:cubicBezTo>
                  <a:cubicBezTo>
                    <a:pt x="4463" y="3053"/>
                    <a:pt x="4542" y="2970"/>
                    <a:pt x="4571" y="2913"/>
                  </a:cubicBezTo>
                  <a:lnTo>
                    <a:pt x="5371" y="911"/>
                  </a:lnTo>
                  <a:cubicBezTo>
                    <a:pt x="5505" y="645"/>
                    <a:pt x="5672" y="411"/>
                    <a:pt x="5838" y="378"/>
                  </a:cubicBezTo>
                  <a:cubicBezTo>
                    <a:pt x="5855" y="344"/>
                    <a:pt x="5872" y="328"/>
                    <a:pt x="5888" y="328"/>
                  </a:cubicBezTo>
                  <a:cubicBezTo>
                    <a:pt x="5905" y="328"/>
                    <a:pt x="5922" y="344"/>
                    <a:pt x="5938" y="378"/>
                  </a:cubicBezTo>
                  <a:cubicBezTo>
                    <a:pt x="6005" y="411"/>
                    <a:pt x="6039" y="544"/>
                    <a:pt x="6072" y="645"/>
                  </a:cubicBezTo>
                  <a:cubicBezTo>
                    <a:pt x="6205" y="1212"/>
                    <a:pt x="6239" y="1745"/>
                    <a:pt x="6205" y="2279"/>
                  </a:cubicBezTo>
                  <a:cubicBezTo>
                    <a:pt x="6205" y="2379"/>
                    <a:pt x="6239" y="2446"/>
                    <a:pt x="6339" y="2479"/>
                  </a:cubicBezTo>
                  <a:cubicBezTo>
                    <a:pt x="6359" y="2500"/>
                    <a:pt x="6383" y="2508"/>
                    <a:pt x="6408" y="2508"/>
                  </a:cubicBezTo>
                  <a:cubicBezTo>
                    <a:pt x="6464" y="2508"/>
                    <a:pt x="6526" y="2469"/>
                    <a:pt x="6572" y="2446"/>
                  </a:cubicBezTo>
                  <a:cubicBezTo>
                    <a:pt x="6772" y="2246"/>
                    <a:pt x="6906" y="1945"/>
                    <a:pt x="7006" y="1712"/>
                  </a:cubicBezTo>
                  <a:cubicBezTo>
                    <a:pt x="7073" y="1445"/>
                    <a:pt x="7173" y="1212"/>
                    <a:pt x="7373" y="1078"/>
                  </a:cubicBezTo>
                  <a:cubicBezTo>
                    <a:pt x="7446" y="1023"/>
                    <a:pt x="7530" y="998"/>
                    <a:pt x="7607" y="998"/>
                  </a:cubicBezTo>
                  <a:cubicBezTo>
                    <a:pt x="7670" y="998"/>
                    <a:pt x="7728" y="1015"/>
                    <a:pt x="7773" y="1045"/>
                  </a:cubicBezTo>
                  <a:cubicBezTo>
                    <a:pt x="8007" y="1112"/>
                    <a:pt x="8207" y="1278"/>
                    <a:pt x="8340" y="1478"/>
                  </a:cubicBezTo>
                  <a:cubicBezTo>
                    <a:pt x="8540" y="1912"/>
                    <a:pt x="8474" y="2379"/>
                    <a:pt x="8440" y="2913"/>
                  </a:cubicBezTo>
                  <a:cubicBezTo>
                    <a:pt x="8440" y="2980"/>
                    <a:pt x="8474" y="3080"/>
                    <a:pt x="8574" y="3113"/>
                  </a:cubicBezTo>
                  <a:cubicBezTo>
                    <a:pt x="8601" y="3127"/>
                    <a:pt x="8640" y="3135"/>
                    <a:pt x="8679" y="3135"/>
                  </a:cubicBezTo>
                  <a:cubicBezTo>
                    <a:pt x="8734" y="3135"/>
                    <a:pt x="8788" y="3119"/>
                    <a:pt x="8807" y="3080"/>
                  </a:cubicBezTo>
                  <a:cubicBezTo>
                    <a:pt x="9041" y="2879"/>
                    <a:pt x="9207" y="2579"/>
                    <a:pt x="9308" y="2312"/>
                  </a:cubicBezTo>
                  <a:cubicBezTo>
                    <a:pt x="9408" y="2146"/>
                    <a:pt x="9474" y="1979"/>
                    <a:pt x="9574" y="1879"/>
                  </a:cubicBezTo>
                  <a:cubicBezTo>
                    <a:pt x="9738" y="1605"/>
                    <a:pt x="10015" y="1377"/>
                    <a:pt x="10293" y="1377"/>
                  </a:cubicBezTo>
                  <a:cubicBezTo>
                    <a:pt x="10354" y="1377"/>
                    <a:pt x="10415" y="1388"/>
                    <a:pt x="10475" y="1412"/>
                  </a:cubicBezTo>
                  <a:cubicBezTo>
                    <a:pt x="10775" y="1478"/>
                    <a:pt x="10909" y="1879"/>
                    <a:pt x="10909" y="2146"/>
                  </a:cubicBezTo>
                  <a:lnTo>
                    <a:pt x="10909" y="2646"/>
                  </a:lnTo>
                  <a:cubicBezTo>
                    <a:pt x="10909" y="2879"/>
                    <a:pt x="10875" y="3080"/>
                    <a:pt x="10909" y="3313"/>
                  </a:cubicBezTo>
                  <a:cubicBezTo>
                    <a:pt x="10909" y="3413"/>
                    <a:pt x="10975" y="3480"/>
                    <a:pt x="11075" y="3480"/>
                  </a:cubicBezTo>
                  <a:cubicBezTo>
                    <a:pt x="11176" y="3480"/>
                    <a:pt x="11242" y="3447"/>
                    <a:pt x="11276" y="3380"/>
                  </a:cubicBezTo>
                  <a:cubicBezTo>
                    <a:pt x="11576" y="2813"/>
                    <a:pt x="12009" y="2412"/>
                    <a:pt x="12543" y="2146"/>
                  </a:cubicBezTo>
                  <a:cubicBezTo>
                    <a:pt x="12711" y="2073"/>
                    <a:pt x="12897" y="2019"/>
                    <a:pt x="13050" y="2019"/>
                  </a:cubicBezTo>
                  <a:cubicBezTo>
                    <a:pt x="13109" y="2019"/>
                    <a:pt x="13164" y="2027"/>
                    <a:pt x="13210" y="2046"/>
                  </a:cubicBezTo>
                  <a:cubicBezTo>
                    <a:pt x="13477" y="2112"/>
                    <a:pt x="13677" y="2446"/>
                    <a:pt x="13711" y="2713"/>
                  </a:cubicBezTo>
                  <a:cubicBezTo>
                    <a:pt x="13744" y="3046"/>
                    <a:pt x="13677" y="3413"/>
                    <a:pt x="13544" y="3713"/>
                  </a:cubicBezTo>
                  <a:cubicBezTo>
                    <a:pt x="13410" y="4047"/>
                    <a:pt x="13244" y="4414"/>
                    <a:pt x="13044" y="4747"/>
                  </a:cubicBezTo>
                  <a:cubicBezTo>
                    <a:pt x="13010" y="4881"/>
                    <a:pt x="13044" y="4981"/>
                    <a:pt x="13110" y="5048"/>
                  </a:cubicBezTo>
                  <a:cubicBezTo>
                    <a:pt x="13110" y="5081"/>
                    <a:pt x="13177" y="5081"/>
                    <a:pt x="13210" y="5081"/>
                  </a:cubicBezTo>
                  <a:cubicBezTo>
                    <a:pt x="13255" y="5081"/>
                    <a:pt x="13299" y="5066"/>
                    <a:pt x="13334" y="5066"/>
                  </a:cubicBezTo>
                  <a:cubicBezTo>
                    <a:pt x="13351" y="5066"/>
                    <a:pt x="13366" y="5070"/>
                    <a:pt x="13377" y="5081"/>
                  </a:cubicBezTo>
                  <a:cubicBezTo>
                    <a:pt x="13577" y="4714"/>
                    <a:pt x="13777" y="4314"/>
                    <a:pt x="13911" y="3947"/>
                  </a:cubicBezTo>
                  <a:cubicBezTo>
                    <a:pt x="14044" y="3580"/>
                    <a:pt x="14144" y="3146"/>
                    <a:pt x="14111" y="2746"/>
                  </a:cubicBezTo>
                  <a:cubicBezTo>
                    <a:pt x="14078" y="2312"/>
                    <a:pt x="13811" y="1812"/>
                    <a:pt x="13310" y="1712"/>
                  </a:cubicBezTo>
                  <a:cubicBezTo>
                    <a:pt x="13210" y="1674"/>
                    <a:pt x="13106" y="1656"/>
                    <a:pt x="12994" y="1656"/>
                  </a:cubicBezTo>
                  <a:cubicBezTo>
                    <a:pt x="12809" y="1656"/>
                    <a:pt x="12606" y="1708"/>
                    <a:pt x="12376" y="1812"/>
                  </a:cubicBezTo>
                  <a:cubicBezTo>
                    <a:pt x="11943" y="1979"/>
                    <a:pt x="11609" y="2279"/>
                    <a:pt x="11309" y="2613"/>
                  </a:cubicBezTo>
                  <a:lnTo>
                    <a:pt x="11309" y="2146"/>
                  </a:lnTo>
                  <a:cubicBezTo>
                    <a:pt x="11276" y="1745"/>
                    <a:pt x="11109" y="1212"/>
                    <a:pt x="10675" y="1045"/>
                  </a:cubicBezTo>
                  <a:cubicBezTo>
                    <a:pt x="10543" y="983"/>
                    <a:pt x="10410" y="955"/>
                    <a:pt x="10281" y="955"/>
                  </a:cubicBezTo>
                  <a:cubicBezTo>
                    <a:pt x="9858" y="955"/>
                    <a:pt x="9471" y="1254"/>
                    <a:pt x="9241" y="1612"/>
                  </a:cubicBezTo>
                  <a:cubicBezTo>
                    <a:pt x="9107" y="1779"/>
                    <a:pt x="9041" y="1945"/>
                    <a:pt x="8941" y="2112"/>
                  </a:cubicBezTo>
                  <a:cubicBezTo>
                    <a:pt x="8941" y="2146"/>
                    <a:pt x="8907" y="2146"/>
                    <a:pt x="8907" y="2212"/>
                  </a:cubicBezTo>
                  <a:cubicBezTo>
                    <a:pt x="8907" y="1912"/>
                    <a:pt x="8807" y="1612"/>
                    <a:pt x="8707" y="1312"/>
                  </a:cubicBezTo>
                  <a:cubicBezTo>
                    <a:pt x="8540" y="978"/>
                    <a:pt x="8207" y="745"/>
                    <a:pt x="7873" y="645"/>
                  </a:cubicBezTo>
                  <a:cubicBezTo>
                    <a:pt x="7810" y="637"/>
                    <a:pt x="7747" y="632"/>
                    <a:pt x="7685" y="632"/>
                  </a:cubicBezTo>
                  <a:cubicBezTo>
                    <a:pt x="7482" y="632"/>
                    <a:pt x="7284" y="676"/>
                    <a:pt x="7106" y="778"/>
                  </a:cubicBezTo>
                  <a:cubicBezTo>
                    <a:pt x="6806" y="978"/>
                    <a:pt x="6706" y="1278"/>
                    <a:pt x="6572" y="1579"/>
                  </a:cubicBezTo>
                  <a:cubicBezTo>
                    <a:pt x="6572" y="1278"/>
                    <a:pt x="6539" y="945"/>
                    <a:pt x="6439" y="645"/>
                  </a:cubicBezTo>
                  <a:cubicBezTo>
                    <a:pt x="6405" y="444"/>
                    <a:pt x="6339" y="244"/>
                    <a:pt x="6172" y="111"/>
                  </a:cubicBezTo>
                  <a:cubicBezTo>
                    <a:pt x="6055" y="33"/>
                    <a:pt x="5960" y="0"/>
                    <a:pt x="58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11"/>
            <p:cNvSpPr/>
            <p:nvPr/>
          </p:nvSpPr>
          <p:spPr>
            <a:xfrm>
              <a:off x="1261175" y="4510200"/>
              <a:ext cx="220175" cy="151025"/>
            </a:xfrm>
            <a:custGeom>
              <a:avLst/>
              <a:gdLst/>
              <a:ahLst/>
              <a:cxnLst/>
              <a:rect l="l" t="t" r="r" b="b"/>
              <a:pathLst>
                <a:path w="8807" h="6041" extrusionOk="0">
                  <a:moveTo>
                    <a:pt x="4825" y="0"/>
                  </a:moveTo>
                  <a:cubicBezTo>
                    <a:pt x="4735" y="0"/>
                    <a:pt x="4653" y="29"/>
                    <a:pt x="4570" y="70"/>
                  </a:cubicBezTo>
                  <a:cubicBezTo>
                    <a:pt x="4537" y="137"/>
                    <a:pt x="4470" y="137"/>
                    <a:pt x="4470" y="170"/>
                  </a:cubicBezTo>
                  <a:cubicBezTo>
                    <a:pt x="4070" y="870"/>
                    <a:pt x="4137" y="1704"/>
                    <a:pt x="4237" y="2505"/>
                  </a:cubicBezTo>
                  <a:cubicBezTo>
                    <a:pt x="4270" y="3005"/>
                    <a:pt x="4337" y="3506"/>
                    <a:pt x="4270" y="3973"/>
                  </a:cubicBezTo>
                  <a:lnTo>
                    <a:pt x="3303" y="2305"/>
                  </a:lnTo>
                  <a:cubicBezTo>
                    <a:pt x="3269" y="2171"/>
                    <a:pt x="3136" y="2005"/>
                    <a:pt x="2969" y="1938"/>
                  </a:cubicBezTo>
                  <a:cubicBezTo>
                    <a:pt x="2903" y="1909"/>
                    <a:pt x="2839" y="1895"/>
                    <a:pt x="2777" y="1895"/>
                  </a:cubicBezTo>
                  <a:cubicBezTo>
                    <a:pt x="2558" y="1895"/>
                    <a:pt x="2373" y="2063"/>
                    <a:pt x="2269" y="2271"/>
                  </a:cubicBezTo>
                  <a:cubicBezTo>
                    <a:pt x="2135" y="2505"/>
                    <a:pt x="2168" y="2705"/>
                    <a:pt x="2168" y="2939"/>
                  </a:cubicBezTo>
                  <a:lnTo>
                    <a:pt x="2269" y="4440"/>
                  </a:lnTo>
                  <a:lnTo>
                    <a:pt x="1068" y="3305"/>
                  </a:lnTo>
                  <a:cubicBezTo>
                    <a:pt x="989" y="3227"/>
                    <a:pt x="786" y="3065"/>
                    <a:pt x="540" y="3065"/>
                  </a:cubicBezTo>
                  <a:cubicBezTo>
                    <a:pt x="474" y="3065"/>
                    <a:pt x="405" y="3077"/>
                    <a:pt x="334" y="3105"/>
                  </a:cubicBezTo>
                  <a:cubicBezTo>
                    <a:pt x="100" y="3205"/>
                    <a:pt x="0" y="3472"/>
                    <a:pt x="67" y="3839"/>
                  </a:cubicBezTo>
                  <a:cubicBezTo>
                    <a:pt x="167" y="4640"/>
                    <a:pt x="467" y="5340"/>
                    <a:pt x="934" y="5974"/>
                  </a:cubicBezTo>
                  <a:cubicBezTo>
                    <a:pt x="968" y="6007"/>
                    <a:pt x="1034" y="6041"/>
                    <a:pt x="1101" y="6041"/>
                  </a:cubicBezTo>
                  <a:cubicBezTo>
                    <a:pt x="1134" y="6041"/>
                    <a:pt x="1201" y="6041"/>
                    <a:pt x="1134" y="5941"/>
                  </a:cubicBezTo>
                  <a:cubicBezTo>
                    <a:pt x="1234" y="5841"/>
                    <a:pt x="1268" y="5707"/>
                    <a:pt x="1168" y="5640"/>
                  </a:cubicBezTo>
                  <a:cubicBezTo>
                    <a:pt x="767" y="5107"/>
                    <a:pt x="467" y="4440"/>
                    <a:pt x="401" y="3706"/>
                  </a:cubicBezTo>
                  <a:cubicBezTo>
                    <a:pt x="334" y="3539"/>
                    <a:pt x="401" y="3439"/>
                    <a:pt x="434" y="3439"/>
                  </a:cubicBezTo>
                  <a:cubicBezTo>
                    <a:pt x="434" y="3439"/>
                    <a:pt x="501" y="3439"/>
                    <a:pt x="667" y="3606"/>
                  </a:cubicBezTo>
                  <a:lnTo>
                    <a:pt x="2269" y="5040"/>
                  </a:lnTo>
                  <a:cubicBezTo>
                    <a:pt x="2311" y="5103"/>
                    <a:pt x="2367" y="5127"/>
                    <a:pt x="2419" y="5127"/>
                  </a:cubicBezTo>
                  <a:cubicBezTo>
                    <a:pt x="2449" y="5127"/>
                    <a:pt x="2478" y="5119"/>
                    <a:pt x="2502" y="5107"/>
                  </a:cubicBezTo>
                  <a:cubicBezTo>
                    <a:pt x="2602" y="5040"/>
                    <a:pt x="2635" y="4973"/>
                    <a:pt x="2635" y="4873"/>
                  </a:cubicBezTo>
                  <a:lnTo>
                    <a:pt x="2569" y="2805"/>
                  </a:lnTo>
                  <a:cubicBezTo>
                    <a:pt x="2569" y="2638"/>
                    <a:pt x="2569" y="2472"/>
                    <a:pt x="2602" y="2338"/>
                  </a:cubicBezTo>
                  <a:cubicBezTo>
                    <a:pt x="2631" y="2281"/>
                    <a:pt x="2734" y="2198"/>
                    <a:pt x="2783" y="2198"/>
                  </a:cubicBezTo>
                  <a:cubicBezTo>
                    <a:pt x="2791" y="2198"/>
                    <a:pt x="2798" y="2200"/>
                    <a:pt x="2802" y="2205"/>
                  </a:cubicBezTo>
                  <a:cubicBezTo>
                    <a:pt x="2902" y="2205"/>
                    <a:pt x="2936" y="2305"/>
                    <a:pt x="2969" y="2371"/>
                  </a:cubicBezTo>
                  <a:lnTo>
                    <a:pt x="4203" y="4473"/>
                  </a:lnTo>
                  <a:cubicBezTo>
                    <a:pt x="4237" y="4506"/>
                    <a:pt x="4303" y="4540"/>
                    <a:pt x="4403" y="4540"/>
                  </a:cubicBezTo>
                  <a:cubicBezTo>
                    <a:pt x="4470" y="4540"/>
                    <a:pt x="4537" y="4506"/>
                    <a:pt x="4570" y="4406"/>
                  </a:cubicBezTo>
                  <a:cubicBezTo>
                    <a:pt x="4870" y="3739"/>
                    <a:pt x="4770" y="3005"/>
                    <a:pt x="4704" y="2305"/>
                  </a:cubicBezTo>
                  <a:cubicBezTo>
                    <a:pt x="4637" y="1571"/>
                    <a:pt x="4570" y="870"/>
                    <a:pt x="4870" y="303"/>
                  </a:cubicBezTo>
                  <a:lnTo>
                    <a:pt x="4937" y="303"/>
                  </a:lnTo>
                  <a:cubicBezTo>
                    <a:pt x="5071" y="337"/>
                    <a:pt x="5237" y="503"/>
                    <a:pt x="5371" y="737"/>
                  </a:cubicBezTo>
                  <a:lnTo>
                    <a:pt x="6071" y="2238"/>
                  </a:lnTo>
                  <a:cubicBezTo>
                    <a:pt x="6105" y="2338"/>
                    <a:pt x="6138" y="2371"/>
                    <a:pt x="6205" y="2371"/>
                  </a:cubicBezTo>
                  <a:cubicBezTo>
                    <a:pt x="6238" y="2371"/>
                    <a:pt x="6305" y="2371"/>
                    <a:pt x="6371" y="2338"/>
                  </a:cubicBezTo>
                  <a:cubicBezTo>
                    <a:pt x="6605" y="2171"/>
                    <a:pt x="6638" y="1871"/>
                    <a:pt x="6705" y="1638"/>
                  </a:cubicBezTo>
                  <a:cubicBezTo>
                    <a:pt x="6738" y="1504"/>
                    <a:pt x="6738" y="1337"/>
                    <a:pt x="6805" y="1237"/>
                  </a:cubicBezTo>
                  <a:cubicBezTo>
                    <a:pt x="6872" y="1171"/>
                    <a:pt x="6939" y="1137"/>
                    <a:pt x="7039" y="1137"/>
                  </a:cubicBezTo>
                  <a:cubicBezTo>
                    <a:pt x="7087" y="1118"/>
                    <a:pt x="7136" y="1110"/>
                    <a:pt x="7183" y="1110"/>
                  </a:cubicBezTo>
                  <a:cubicBezTo>
                    <a:pt x="7297" y="1110"/>
                    <a:pt x="7401" y="1157"/>
                    <a:pt x="7472" y="1204"/>
                  </a:cubicBezTo>
                  <a:cubicBezTo>
                    <a:pt x="7739" y="1371"/>
                    <a:pt x="7873" y="1704"/>
                    <a:pt x="7973" y="2005"/>
                  </a:cubicBezTo>
                  <a:cubicBezTo>
                    <a:pt x="8239" y="2705"/>
                    <a:pt x="8373" y="3406"/>
                    <a:pt x="8406" y="4139"/>
                  </a:cubicBezTo>
                  <a:cubicBezTo>
                    <a:pt x="8406" y="4239"/>
                    <a:pt x="8473" y="4340"/>
                    <a:pt x="8606" y="4340"/>
                  </a:cubicBezTo>
                  <a:cubicBezTo>
                    <a:pt x="8740" y="4340"/>
                    <a:pt x="8807" y="4239"/>
                    <a:pt x="8807" y="4139"/>
                  </a:cubicBezTo>
                  <a:cubicBezTo>
                    <a:pt x="8773" y="3339"/>
                    <a:pt x="8640" y="2572"/>
                    <a:pt x="8373" y="1871"/>
                  </a:cubicBezTo>
                  <a:cubicBezTo>
                    <a:pt x="8239" y="1538"/>
                    <a:pt x="8073" y="1171"/>
                    <a:pt x="7706" y="904"/>
                  </a:cubicBezTo>
                  <a:cubicBezTo>
                    <a:pt x="7537" y="832"/>
                    <a:pt x="7352" y="777"/>
                    <a:pt x="7161" y="777"/>
                  </a:cubicBezTo>
                  <a:cubicBezTo>
                    <a:pt x="7088" y="777"/>
                    <a:pt x="7013" y="785"/>
                    <a:pt x="6939" y="804"/>
                  </a:cubicBezTo>
                  <a:cubicBezTo>
                    <a:pt x="6738" y="837"/>
                    <a:pt x="6572" y="970"/>
                    <a:pt x="6438" y="1137"/>
                  </a:cubicBezTo>
                  <a:cubicBezTo>
                    <a:pt x="6305" y="1304"/>
                    <a:pt x="6305" y="1504"/>
                    <a:pt x="6271" y="1671"/>
                  </a:cubicBezTo>
                  <a:cubicBezTo>
                    <a:pt x="6238" y="1738"/>
                    <a:pt x="6238" y="1804"/>
                    <a:pt x="6238" y="1838"/>
                  </a:cubicBezTo>
                  <a:lnTo>
                    <a:pt x="5671" y="704"/>
                  </a:lnTo>
                  <a:cubicBezTo>
                    <a:pt x="5571" y="470"/>
                    <a:pt x="5304" y="137"/>
                    <a:pt x="5004" y="36"/>
                  </a:cubicBezTo>
                  <a:cubicBezTo>
                    <a:pt x="4940" y="11"/>
                    <a:pt x="4881" y="0"/>
                    <a:pt x="48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11"/>
            <p:cNvSpPr/>
            <p:nvPr/>
          </p:nvSpPr>
          <p:spPr>
            <a:xfrm>
              <a:off x="1076025" y="3365200"/>
              <a:ext cx="223525" cy="708525"/>
            </a:xfrm>
            <a:custGeom>
              <a:avLst/>
              <a:gdLst/>
              <a:ahLst/>
              <a:cxnLst/>
              <a:rect l="l" t="t" r="r" b="b"/>
              <a:pathLst>
                <a:path w="8941" h="28341" extrusionOk="0">
                  <a:moveTo>
                    <a:pt x="6873" y="1"/>
                  </a:moveTo>
                  <a:cubicBezTo>
                    <a:pt x="6758" y="1"/>
                    <a:pt x="6642" y="33"/>
                    <a:pt x="6539" y="104"/>
                  </a:cubicBezTo>
                  <a:cubicBezTo>
                    <a:pt x="5638" y="771"/>
                    <a:pt x="4704" y="1238"/>
                    <a:pt x="3637" y="1571"/>
                  </a:cubicBezTo>
                  <a:cubicBezTo>
                    <a:pt x="2970" y="1772"/>
                    <a:pt x="3203" y="2706"/>
                    <a:pt x="3804" y="2772"/>
                  </a:cubicBezTo>
                  <a:lnTo>
                    <a:pt x="3670" y="4640"/>
                  </a:lnTo>
                  <a:cubicBezTo>
                    <a:pt x="3645" y="4638"/>
                    <a:pt x="3620" y="4636"/>
                    <a:pt x="3596" y="4636"/>
                  </a:cubicBezTo>
                  <a:cubicBezTo>
                    <a:pt x="3327" y="4636"/>
                    <a:pt x="3095" y="4804"/>
                    <a:pt x="3003" y="5141"/>
                  </a:cubicBezTo>
                  <a:cubicBezTo>
                    <a:pt x="2036" y="11412"/>
                    <a:pt x="1035" y="17616"/>
                    <a:pt x="34" y="23854"/>
                  </a:cubicBezTo>
                  <a:cubicBezTo>
                    <a:pt x="1" y="24121"/>
                    <a:pt x="134" y="24454"/>
                    <a:pt x="368" y="24521"/>
                  </a:cubicBezTo>
                  <a:cubicBezTo>
                    <a:pt x="2803" y="25422"/>
                    <a:pt x="5005" y="26623"/>
                    <a:pt x="7039" y="28191"/>
                  </a:cubicBezTo>
                  <a:cubicBezTo>
                    <a:pt x="7152" y="28292"/>
                    <a:pt x="7299" y="28340"/>
                    <a:pt x="7445" y="28340"/>
                  </a:cubicBezTo>
                  <a:cubicBezTo>
                    <a:pt x="7732" y="28340"/>
                    <a:pt x="8018" y="28155"/>
                    <a:pt x="8040" y="27824"/>
                  </a:cubicBezTo>
                  <a:cubicBezTo>
                    <a:pt x="8941" y="18750"/>
                    <a:pt x="5705" y="9744"/>
                    <a:pt x="7506" y="738"/>
                  </a:cubicBezTo>
                  <a:cubicBezTo>
                    <a:pt x="7608" y="330"/>
                    <a:pt x="7244" y="1"/>
                    <a:pt x="6873" y="1"/>
                  </a:cubicBezTo>
                  <a:close/>
                </a:path>
              </a:pathLst>
            </a:custGeom>
            <a:solidFill>
              <a:srgbClr val="4728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11"/>
            <p:cNvSpPr/>
            <p:nvPr/>
          </p:nvSpPr>
          <p:spPr>
            <a:xfrm>
              <a:off x="1006825" y="3535400"/>
              <a:ext cx="189325" cy="85550"/>
            </a:xfrm>
            <a:custGeom>
              <a:avLst/>
              <a:gdLst/>
              <a:ahLst/>
              <a:cxnLst/>
              <a:rect l="l" t="t" r="r" b="b"/>
              <a:pathLst>
                <a:path w="7573" h="3422" extrusionOk="0">
                  <a:moveTo>
                    <a:pt x="0" y="1"/>
                  </a:moveTo>
                  <a:lnTo>
                    <a:pt x="0" y="1135"/>
                  </a:lnTo>
                  <a:cubicBezTo>
                    <a:pt x="2129" y="2492"/>
                    <a:pt x="4486" y="3422"/>
                    <a:pt x="6966" y="3422"/>
                  </a:cubicBezTo>
                  <a:cubicBezTo>
                    <a:pt x="7167" y="3422"/>
                    <a:pt x="7369" y="3415"/>
                    <a:pt x="7572" y="3403"/>
                  </a:cubicBezTo>
                  <a:lnTo>
                    <a:pt x="5971" y="1335"/>
                  </a:lnTo>
                  <a:cubicBezTo>
                    <a:pt x="5723" y="1355"/>
                    <a:pt x="5474" y="1365"/>
                    <a:pt x="5225" y="1365"/>
                  </a:cubicBezTo>
                  <a:cubicBezTo>
                    <a:pt x="3428" y="1365"/>
                    <a:pt x="1611" y="850"/>
                    <a:pt x="0" y="1"/>
                  </a:cubicBezTo>
                  <a:close/>
                </a:path>
              </a:pathLst>
            </a:custGeom>
            <a:solidFill>
              <a:srgbClr val="4728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11"/>
            <p:cNvSpPr/>
            <p:nvPr/>
          </p:nvSpPr>
          <p:spPr>
            <a:xfrm>
              <a:off x="1006825" y="3559575"/>
              <a:ext cx="194325" cy="65525"/>
            </a:xfrm>
            <a:custGeom>
              <a:avLst/>
              <a:gdLst/>
              <a:ahLst/>
              <a:cxnLst/>
              <a:rect l="l" t="t" r="r" b="b"/>
              <a:pathLst>
                <a:path w="7773" h="2621" extrusionOk="0">
                  <a:moveTo>
                    <a:pt x="0" y="1"/>
                  </a:moveTo>
                  <a:lnTo>
                    <a:pt x="0" y="334"/>
                  </a:lnTo>
                  <a:cubicBezTo>
                    <a:pt x="2103" y="1664"/>
                    <a:pt x="4492" y="2621"/>
                    <a:pt x="6981" y="2621"/>
                  </a:cubicBezTo>
                  <a:cubicBezTo>
                    <a:pt x="7178" y="2621"/>
                    <a:pt x="7375" y="2615"/>
                    <a:pt x="7572" y="2603"/>
                  </a:cubicBezTo>
                  <a:cubicBezTo>
                    <a:pt x="7773" y="2536"/>
                    <a:pt x="7739" y="2269"/>
                    <a:pt x="7506" y="2269"/>
                  </a:cubicBezTo>
                  <a:cubicBezTo>
                    <a:pt x="4737" y="2202"/>
                    <a:pt x="2269" y="1435"/>
                    <a:pt x="0" y="1"/>
                  </a:cubicBezTo>
                  <a:close/>
                </a:path>
              </a:pathLst>
            </a:custGeom>
            <a:solidFill>
              <a:srgbClr val="4728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11"/>
            <p:cNvSpPr/>
            <p:nvPr/>
          </p:nvSpPr>
          <p:spPr>
            <a:xfrm>
              <a:off x="1006825" y="3530400"/>
              <a:ext cx="151800" cy="40375"/>
            </a:xfrm>
            <a:custGeom>
              <a:avLst/>
              <a:gdLst/>
              <a:ahLst/>
              <a:cxnLst/>
              <a:rect l="l" t="t" r="r" b="b"/>
              <a:pathLst>
                <a:path w="6072" h="1615" extrusionOk="0">
                  <a:moveTo>
                    <a:pt x="0" y="0"/>
                  </a:moveTo>
                  <a:lnTo>
                    <a:pt x="0" y="301"/>
                  </a:lnTo>
                  <a:cubicBezTo>
                    <a:pt x="1649" y="1125"/>
                    <a:pt x="3494" y="1614"/>
                    <a:pt x="5432" y="1614"/>
                  </a:cubicBezTo>
                  <a:cubicBezTo>
                    <a:pt x="5611" y="1614"/>
                    <a:pt x="5791" y="1610"/>
                    <a:pt x="5971" y="1602"/>
                  </a:cubicBezTo>
                  <a:cubicBezTo>
                    <a:pt x="6071" y="1602"/>
                    <a:pt x="6071" y="1468"/>
                    <a:pt x="5971" y="1468"/>
                  </a:cubicBezTo>
                  <a:cubicBezTo>
                    <a:pt x="5906" y="1469"/>
                    <a:pt x="5841" y="1470"/>
                    <a:pt x="5777" y="1470"/>
                  </a:cubicBezTo>
                  <a:cubicBezTo>
                    <a:pt x="3654" y="1470"/>
                    <a:pt x="1748" y="939"/>
                    <a:pt x="0" y="0"/>
                  </a:cubicBezTo>
                  <a:close/>
                </a:path>
              </a:pathLst>
            </a:custGeom>
            <a:solidFill>
              <a:srgbClr val="4728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11"/>
            <p:cNvSpPr/>
            <p:nvPr/>
          </p:nvSpPr>
          <p:spPr>
            <a:xfrm>
              <a:off x="1000150" y="3410300"/>
              <a:ext cx="37550" cy="151800"/>
            </a:xfrm>
            <a:custGeom>
              <a:avLst/>
              <a:gdLst/>
              <a:ahLst/>
              <a:cxnLst/>
              <a:rect l="l" t="t" r="r" b="b"/>
              <a:pathLst>
                <a:path w="1502" h="6072" extrusionOk="0">
                  <a:moveTo>
                    <a:pt x="834" y="1"/>
                  </a:moveTo>
                  <a:cubicBezTo>
                    <a:pt x="0" y="1936"/>
                    <a:pt x="167" y="4271"/>
                    <a:pt x="1268" y="6072"/>
                  </a:cubicBezTo>
                  <a:lnTo>
                    <a:pt x="1501" y="5805"/>
                  </a:lnTo>
                  <a:cubicBezTo>
                    <a:pt x="1101" y="4638"/>
                    <a:pt x="934" y="3403"/>
                    <a:pt x="1034" y="2136"/>
                  </a:cubicBezTo>
                  <a:cubicBezTo>
                    <a:pt x="1068" y="1402"/>
                    <a:pt x="1168" y="635"/>
                    <a:pt x="834" y="1"/>
                  </a:cubicBezTo>
                  <a:close/>
                </a:path>
              </a:pathLst>
            </a:custGeom>
            <a:solidFill>
              <a:srgbClr val="4728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11"/>
            <p:cNvSpPr/>
            <p:nvPr/>
          </p:nvSpPr>
          <p:spPr>
            <a:xfrm>
              <a:off x="1005975" y="3406150"/>
              <a:ext cx="36900" cy="157475"/>
            </a:xfrm>
            <a:custGeom>
              <a:avLst/>
              <a:gdLst/>
              <a:ahLst/>
              <a:cxnLst/>
              <a:rect l="l" t="t" r="r" b="b"/>
              <a:pathLst>
                <a:path w="1476" h="6299" extrusionOk="0">
                  <a:moveTo>
                    <a:pt x="622" y="0"/>
                  </a:moveTo>
                  <a:cubicBezTo>
                    <a:pt x="568" y="0"/>
                    <a:pt x="518" y="34"/>
                    <a:pt x="501" y="100"/>
                  </a:cubicBezTo>
                  <a:cubicBezTo>
                    <a:pt x="301" y="601"/>
                    <a:pt x="168" y="1134"/>
                    <a:pt x="101" y="1668"/>
                  </a:cubicBezTo>
                  <a:lnTo>
                    <a:pt x="101" y="3836"/>
                  </a:lnTo>
                  <a:cubicBezTo>
                    <a:pt x="201" y="4670"/>
                    <a:pt x="535" y="5504"/>
                    <a:pt x="1035" y="6271"/>
                  </a:cubicBezTo>
                  <a:cubicBezTo>
                    <a:pt x="1054" y="6290"/>
                    <a:pt x="1080" y="6298"/>
                    <a:pt x="1106" y="6298"/>
                  </a:cubicBezTo>
                  <a:cubicBezTo>
                    <a:pt x="1174" y="6298"/>
                    <a:pt x="1241" y="6243"/>
                    <a:pt x="1168" y="6171"/>
                  </a:cubicBezTo>
                  <a:cubicBezTo>
                    <a:pt x="301" y="4337"/>
                    <a:pt x="1" y="2502"/>
                    <a:pt x="635" y="601"/>
                  </a:cubicBezTo>
                  <a:lnTo>
                    <a:pt x="635" y="601"/>
                  </a:lnTo>
                  <a:cubicBezTo>
                    <a:pt x="835" y="1468"/>
                    <a:pt x="635" y="2402"/>
                    <a:pt x="668" y="3303"/>
                  </a:cubicBezTo>
                  <a:cubicBezTo>
                    <a:pt x="701" y="4237"/>
                    <a:pt x="868" y="5104"/>
                    <a:pt x="1135" y="5971"/>
                  </a:cubicBezTo>
                  <a:cubicBezTo>
                    <a:pt x="1161" y="6050"/>
                    <a:pt x="1224" y="6082"/>
                    <a:pt x="1286" y="6082"/>
                  </a:cubicBezTo>
                  <a:cubicBezTo>
                    <a:pt x="1381" y="6082"/>
                    <a:pt x="1476" y="6006"/>
                    <a:pt x="1435" y="5904"/>
                  </a:cubicBezTo>
                  <a:cubicBezTo>
                    <a:pt x="1035" y="4670"/>
                    <a:pt x="935" y="3503"/>
                    <a:pt x="968" y="2302"/>
                  </a:cubicBezTo>
                  <a:cubicBezTo>
                    <a:pt x="1002" y="1535"/>
                    <a:pt x="1035" y="834"/>
                    <a:pt x="768" y="100"/>
                  </a:cubicBezTo>
                  <a:cubicBezTo>
                    <a:pt x="735" y="34"/>
                    <a:pt x="676" y="0"/>
                    <a:pt x="622" y="0"/>
                  </a:cubicBezTo>
                  <a:close/>
                </a:path>
              </a:pathLst>
            </a:custGeom>
            <a:solidFill>
              <a:srgbClr val="4728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11"/>
            <p:cNvSpPr/>
            <p:nvPr/>
          </p:nvSpPr>
          <p:spPr>
            <a:xfrm>
              <a:off x="1230325" y="3483700"/>
              <a:ext cx="376125" cy="174325"/>
            </a:xfrm>
            <a:custGeom>
              <a:avLst/>
              <a:gdLst/>
              <a:ahLst/>
              <a:cxnLst/>
              <a:rect l="l" t="t" r="r" b="b"/>
              <a:pathLst>
                <a:path w="15045" h="6973" extrusionOk="0">
                  <a:moveTo>
                    <a:pt x="15011" y="0"/>
                  </a:moveTo>
                  <a:lnTo>
                    <a:pt x="15011" y="0"/>
                  </a:lnTo>
                  <a:cubicBezTo>
                    <a:pt x="14544" y="734"/>
                    <a:pt x="13710" y="1201"/>
                    <a:pt x="12943" y="1535"/>
                  </a:cubicBezTo>
                  <a:cubicBezTo>
                    <a:pt x="8940" y="3303"/>
                    <a:pt x="4270" y="3236"/>
                    <a:pt x="334" y="5204"/>
                  </a:cubicBezTo>
                  <a:lnTo>
                    <a:pt x="46" y="6727"/>
                  </a:lnTo>
                  <a:lnTo>
                    <a:pt x="46" y="6727"/>
                  </a:lnTo>
                  <a:cubicBezTo>
                    <a:pt x="186" y="6370"/>
                    <a:pt x="622" y="6142"/>
                    <a:pt x="1034" y="6005"/>
                  </a:cubicBezTo>
                  <a:cubicBezTo>
                    <a:pt x="2969" y="5338"/>
                    <a:pt x="4937" y="4704"/>
                    <a:pt x="6838" y="4037"/>
                  </a:cubicBezTo>
                  <a:cubicBezTo>
                    <a:pt x="7939" y="3670"/>
                    <a:pt x="9040" y="3303"/>
                    <a:pt x="10207" y="3069"/>
                  </a:cubicBezTo>
                  <a:cubicBezTo>
                    <a:pt x="11275" y="2869"/>
                    <a:pt x="12309" y="2802"/>
                    <a:pt x="13276" y="2369"/>
                  </a:cubicBezTo>
                  <a:cubicBezTo>
                    <a:pt x="14177" y="1902"/>
                    <a:pt x="15044" y="1034"/>
                    <a:pt x="15011" y="0"/>
                  </a:cubicBezTo>
                  <a:close/>
                  <a:moveTo>
                    <a:pt x="46" y="6727"/>
                  </a:moveTo>
                  <a:cubicBezTo>
                    <a:pt x="16" y="6802"/>
                    <a:pt x="0" y="6884"/>
                    <a:pt x="0" y="6972"/>
                  </a:cubicBezTo>
                  <a:lnTo>
                    <a:pt x="46" y="6727"/>
                  </a:lnTo>
                  <a:close/>
                </a:path>
              </a:pathLst>
            </a:custGeom>
            <a:solidFill>
              <a:srgbClr val="4728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11"/>
            <p:cNvSpPr/>
            <p:nvPr/>
          </p:nvSpPr>
          <p:spPr>
            <a:xfrm>
              <a:off x="1223050" y="3480200"/>
              <a:ext cx="388775" cy="185825"/>
            </a:xfrm>
            <a:custGeom>
              <a:avLst/>
              <a:gdLst/>
              <a:ahLst/>
              <a:cxnLst/>
              <a:rect l="l" t="t" r="r" b="b"/>
              <a:pathLst>
                <a:path w="15551" h="7433" extrusionOk="0">
                  <a:moveTo>
                    <a:pt x="15299" y="0"/>
                  </a:moveTo>
                  <a:cubicBezTo>
                    <a:pt x="15252" y="0"/>
                    <a:pt x="15205" y="13"/>
                    <a:pt x="15168" y="40"/>
                  </a:cubicBezTo>
                  <a:cubicBezTo>
                    <a:pt x="13234" y="2375"/>
                    <a:pt x="9297" y="2776"/>
                    <a:pt x="6562" y="3343"/>
                  </a:cubicBezTo>
                  <a:cubicBezTo>
                    <a:pt x="4494" y="3776"/>
                    <a:pt x="2393" y="4210"/>
                    <a:pt x="591" y="5311"/>
                  </a:cubicBezTo>
                  <a:cubicBezTo>
                    <a:pt x="566" y="5336"/>
                    <a:pt x="579" y="5400"/>
                    <a:pt x="601" y="5400"/>
                  </a:cubicBezTo>
                  <a:cubicBezTo>
                    <a:pt x="609" y="5400"/>
                    <a:pt x="617" y="5394"/>
                    <a:pt x="625" y="5377"/>
                  </a:cubicBezTo>
                  <a:cubicBezTo>
                    <a:pt x="3460" y="4443"/>
                    <a:pt x="6262" y="3776"/>
                    <a:pt x="9164" y="3109"/>
                  </a:cubicBezTo>
                  <a:cubicBezTo>
                    <a:pt x="10398" y="2842"/>
                    <a:pt x="11566" y="2509"/>
                    <a:pt x="12667" y="2108"/>
                  </a:cubicBezTo>
                  <a:cubicBezTo>
                    <a:pt x="13334" y="1842"/>
                    <a:pt x="14401" y="874"/>
                    <a:pt x="15068" y="774"/>
                  </a:cubicBezTo>
                  <a:lnTo>
                    <a:pt x="15068" y="774"/>
                  </a:lnTo>
                  <a:cubicBezTo>
                    <a:pt x="14735" y="1541"/>
                    <a:pt x="14168" y="2042"/>
                    <a:pt x="13467" y="2309"/>
                  </a:cubicBezTo>
                  <a:cubicBezTo>
                    <a:pt x="12933" y="2609"/>
                    <a:pt x="12400" y="2776"/>
                    <a:pt x="11766" y="2809"/>
                  </a:cubicBezTo>
                  <a:cubicBezTo>
                    <a:pt x="11132" y="2942"/>
                    <a:pt x="10465" y="3009"/>
                    <a:pt x="9831" y="3176"/>
                  </a:cubicBezTo>
                  <a:cubicBezTo>
                    <a:pt x="8664" y="3476"/>
                    <a:pt x="7496" y="3876"/>
                    <a:pt x="6329" y="4277"/>
                  </a:cubicBezTo>
                  <a:cubicBezTo>
                    <a:pt x="4894" y="4710"/>
                    <a:pt x="3427" y="5177"/>
                    <a:pt x="1959" y="5678"/>
                  </a:cubicBezTo>
                  <a:cubicBezTo>
                    <a:pt x="1092" y="5978"/>
                    <a:pt x="391" y="6111"/>
                    <a:pt x="91" y="7012"/>
                  </a:cubicBezTo>
                  <a:cubicBezTo>
                    <a:pt x="1" y="7237"/>
                    <a:pt x="200" y="7432"/>
                    <a:pt x="380" y="7432"/>
                  </a:cubicBezTo>
                  <a:cubicBezTo>
                    <a:pt x="466" y="7432"/>
                    <a:pt x="548" y="7387"/>
                    <a:pt x="591" y="7279"/>
                  </a:cubicBezTo>
                  <a:cubicBezTo>
                    <a:pt x="992" y="5945"/>
                    <a:pt x="4561" y="5377"/>
                    <a:pt x="5762" y="4977"/>
                  </a:cubicBezTo>
                  <a:cubicBezTo>
                    <a:pt x="7563" y="4343"/>
                    <a:pt x="9297" y="3776"/>
                    <a:pt x="11165" y="3376"/>
                  </a:cubicBezTo>
                  <a:cubicBezTo>
                    <a:pt x="13134" y="3009"/>
                    <a:pt x="15235" y="2542"/>
                    <a:pt x="15502" y="207"/>
                  </a:cubicBezTo>
                  <a:cubicBezTo>
                    <a:pt x="15550" y="86"/>
                    <a:pt x="15423" y="0"/>
                    <a:pt x="15299" y="0"/>
                  </a:cubicBezTo>
                  <a:close/>
                </a:path>
              </a:pathLst>
            </a:custGeom>
            <a:solidFill>
              <a:srgbClr val="4728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11"/>
            <p:cNvSpPr/>
            <p:nvPr/>
          </p:nvSpPr>
          <p:spPr>
            <a:xfrm>
              <a:off x="1208300" y="3420825"/>
              <a:ext cx="63725" cy="668325"/>
            </a:xfrm>
            <a:custGeom>
              <a:avLst/>
              <a:gdLst/>
              <a:ahLst/>
              <a:cxnLst/>
              <a:rect l="l" t="t" r="r" b="b"/>
              <a:pathLst>
                <a:path w="2549" h="26733" extrusionOk="0">
                  <a:moveTo>
                    <a:pt x="1438" y="0"/>
                  </a:moveTo>
                  <a:cubicBezTo>
                    <a:pt x="1408" y="0"/>
                    <a:pt x="1381" y="17"/>
                    <a:pt x="1381" y="47"/>
                  </a:cubicBezTo>
                  <a:cubicBezTo>
                    <a:pt x="547" y="4150"/>
                    <a:pt x="1215" y="8186"/>
                    <a:pt x="1815" y="12256"/>
                  </a:cubicBezTo>
                  <a:cubicBezTo>
                    <a:pt x="2082" y="14357"/>
                    <a:pt x="2382" y="16492"/>
                    <a:pt x="2349" y="18594"/>
                  </a:cubicBezTo>
                  <a:cubicBezTo>
                    <a:pt x="2349" y="19828"/>
                    <a:pt x="2249" y="21062"/>
                    <a:pt x="2015" y="22263"/>
                  </a:cubicBezTo>
                  <a:cubicBezTo>
                    <a:pt x="2015" y="22327"/>
                    <a:pt x="585" y="26528"/>
                    <a:pt x="195" y="26528"/>
                  </a:cubicBezTo>
                  <a:cubicBezTo>
                    <a:pt x="177" y="26528"/>
                    <a:pt x="161" y="26519"/>
                    <a:pt x="147" y="26499"/>
                  </a:cubicBezTo>
                  <a:cubicBezTo>
                    <a:pt x="127" y="26469"/>
                    <a:pt x="104" y="26457"/>
                    <a:pt x="83" y="26457"/>
                  </a:cubicBezTo>
                  <a:cubicBezTo>
                    <a:pt x="35" y="26457"/>
                    <a:pt x="1" y="26519"/>
                    <a:pt x="47" y="26566"/>
                  </a:cubicBezTo>
                  <a:cubicBezTo>
                    <a:pt x="80" y="26599"/>
                    <a:pt x="80" y="26666"/>
                    <a:pt x="147" y="26699"/>
                  </a:cubicBezTo>
                  <a:cubicBezTo>
                    <a:pt x="147" y="26733"/>
                    <a:pt x="181" y="26733"/>
                    <a:pt x="214" y="26733"/>
                  </a:cubicBezTo>
                  <a:cubicBezTo>
                    <a:pt x="1315" y="26499"/>
                    <a:pt x="1682" y="24331"/>
                    <a:pt x="1882" y="23397"/>
                  </a:cubicBezTo>
                  <a:cubicBezTo>
                    <a:pt x="2516" y="21095"/>
                    <a:pt x="2549" y="18727"/>
                    <a:pt x="2382" y="16359"/>
                  </a:cubicBezTo>
                  <a:cubicBezTo>
                    <a:pt x="2015" y="10888"/>
                    <a:pt x="414" y="5551"/>
                    <a:pt x="1515" y="80"/>
                  </a:cubicBezTo>
                  <a:cubicBezTo>
                    <a:pt x="1515" y="25"/>
                    <a:pt x="1474" y="0"/>
                    <a:pt x="1438" y="0"/>
                  </a:cubicBezTo>
                  <a:close/>
                </a:path>
              </a:pathLst>
            </a:custGeom>
            <a:solidFill>
              <a:srgbClr val="211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11"/>
            <p:cNvSpPr/>
            <p:nvPr/>
          </p:nvSpPr>
          <p:spPr>
            <a:xfrm>
              <a:off x="1192825" y="3494550"/>
              <a:ext cx="25825" cy="61800"/>
            </a:xfrm>
            <a:custGeom>
              <a:avLst/>
              <a:gdLst/>
              <a:ahLst/>
              <a:cxnLst/>
              <a:rect l="l" t="t" r="r" b="b"/>
              <a:pathLst>
                <a:path w="1033" h="2472" extrusionOk="0">
                  <a:moveTo>
                    <a:pt x="132" y="0"/>
                  </a:moveTo>
                  <a:lnTo>
                    <a:pt x="132" y="67"/>
                  </a:lnTo>
                  <a:cubicBezTo>
                    <a:pt x="127" y="92"/>
                    <a:pt x="122" y="117"/>
                    <a:pt x="117" y="142"/>
                  </a:cubicBezTo>
                  <a:lnTo>
                    <a:pt x="117" y="142"/>
                  </a:lnTo>
                  <a:cubicBezTo>
                    <a:pt x="116" y="144"/>
                    <a:pt x="116" y="147"/>
                    <a:pt x="115" y="149"/>
                  </a:cubicBezTo>
                  <a:lnTo>
                    <a:pt x="115" y="149"/>
                  </a:lnTo>
                  <a:cubicBezTo>
                    <a:pt x="29" y="592"/>
                    <a:pt x="1" y="1059"/>
                    <a:pt x="32" y="1468"/>
                  </a:cubicBezTo>
                  <a:cubicBezTo>
                    <a:pt x="32" y="1735"/>
                    <a:pt x="66" y="2135"/>
                    <a:pt x="299" y="2368"/>
                  </a:cubicBezTo>
                  <a:cubicBezTo>
                    <a:pt x="392" y="2441"/>
                    <a:pt x="475" y="2472"/>
                    <a:pt x="550" y="2472"/>
                  </a:cubicBezTo>
                  <a:cubicBezTo>
                    <a:pt x="851" y="2472"/>
                    <a:pt x="1006" y="1969"/>
                    <a:pt x="1033" y="1701"/>
                  </a:cubicBezTo>
                  <a:cubicBezTo>
                    <a:pt x="1033" y="1638"/>
                    <a:pt x="979" y="1615"/>
                    <a:pt x="940" y="1615"/>
                  </a:cubicBezTo>
                  <a:cubicBezTo>
                    <a:pt x="917" y="1615"/>
                    <a:pt x="900" y="1622"/>
                    <a:pt x="900" y="1635"/>
                  </a:cubicBezTo>
                  <a:cubicBezTo>
                    <a:pt x="900" y="1768"/>
                    <a:pt x="900" y="2001"/>
                    <a:pt x="800" y="2135"/>
                  </a:cubicBezTo>
                  <a:cubicBezTo>
                    <a:pt x="633" y="2135"/>
                    <a:pt x="466" y="2168"/>
                    <a:pt x="299" y="2168"/>
                  </a:cubicBezTo>
                  <a:cubicBezTo>
                    <a:pt x="232" y="2102"/>
                    <a:pt x="232" y="2068"/>
                    <a:pt x="199" y="1968"/>
                  </a:cubicBezTo>
                  <a:cubicBezTo>
                    <a:pt x="166" y="1835"/>
                    <a:pt x="166" y="1701"/>
                    <a:pt x="166" y="1501"/>
                  </a:cubicBezTo>
                  <a:cubicBezTo>
                    <a:pt x="136" y="1060"/>
                    <a:pt x="159" y="620"/>
                    <a:pt x="210" y="224"/>
                  </a:cubicBezTo>
                  <a:lnTo>
                    <a:pt x="210" y="224"/>
                  </a:lnTo>
                  <a:cubicBezTo>
                    <a:pt x="219" y="219"/>
                    <a:pt x="227" y="211"/>
                    <a:pt x="232" y="200"/>
                  </a:cubicBezTo>
                  <a:lnTo>
                    <a:pt x="232" y="100"/>
                  </a:lnTo>
                  <a:cubicBezTo>
                    <a:pt x="232" y="94"/>
                    <a:pt x="232" y="88"/>
                    <a:pt x="230" y="83"/>
                  </a:cubicBezTo>
                  <a:lnTo>
                    <a:pt x="230" y="83"/>
                  </a:lnTo>
                  <a:cubicBezTo>
                    <a:pt x="231" y="78"/>
                    <a:pt x="232" y="72"/>
                    <a:pt x="232" y="67"/>
                  </a:cubicBezTo>
                  <a:cubicBezTo>
                    <a:pt x="229" y="67"/>
                    <a:pt x="225" y="67"/>
                    <a:pt x="221" y="67"/>
                  </a:cubicBezTo>
                  <a:lnTo>
                    <a:pt x="221" y="67"/>
                  </a:lnTo>
                  <a:cubicBezTo>
                    <a:pt x="209" y="52"/>
                    <a:pt x="188" y="45"/>
                    <a:pt x="170" y="45"/>
                  </a:cubicBezTo>
                  <a:cubicBezTo>
                    <a:pt x="168" y="45"/>
                    <a:pt x="166" y="45"/>
                    <a:pt x="164" y="45"/>
                  </a:cubicBezTo>
                  <a:lnTo>
                    <a:pt x="164" y="45"/>
                  </a:lnTo>
                  <a:cubicBezTo>
                    <a:pt x="153" y="35"/>
                    <a:pt x="143" y="21"/>
                    <a:pt x="132" y="0"/>
                  </a:cubicBezTo>
                  <a:close/>
                </a:path>
              </a:pathLst>
            </a:custGeom>
            <a:solidFill>
              <a:srgbClr val="211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11"/>
            <p:cNvSpPr/>
            <p:nvPr/>
          </p:nvSpPr>
          <p:spPr>
            <a:xfrm>
              <a:off x="1160275" y="3486600"/>
              <a:ext cx="65900" cy="493350"/>
            </a:xfrm>
            <a:custGeom>
              <a:avLst/>
              <a:gdLst/>
              <a:ahLst/>
              <a:cxnLst/>
              <a:rect l="l" t="t" r="r" b="b"/>
              <a:pathLst>
                <a:path w="2636" h="19734" extrusionOk="0">
                  <a:moveTo>
                    <a:pt x="913" y="0"/>
                  </a:moveTo>
                  <a:cubicBezTo>
                    <a:pt x="887" y="0"/>
                    <a:pt x="858" y="14"/>
                    <a:pt x="834" y="51"/>
                  </a:cubicBezTo>
                  <a:cubicBezTo>
                    <a:pt x="0" y="3287"/>
                    <a:pt x="1268" y="5622"/>
                    <a:pt x="1868" y="8757"/>
                  </a:cubicBezTo>
                  <a:cubicBezTo>
                    <a:pt x="2635" y="12493"/>
                    <a:pt x="1935" y="16296"/>
                    <a:pt x="100" y="19632"/>
                  </a:cubicBezTo>
                  <a:cubicBezTo>
                    <a:pt x="57" y="19696"/>
                    <a:pt x="97" y="19733"/>
                    <a:pt x="140" y="19733"/>
                  </a:cubicBezTo>
                  <a:cubicBezTo>
                    <a:pt x="164" y="19733"/>
                    <a:pt x="188" y="19722"/>
                    <a:pt x="200" y="19699"/>
                  </a:cubicBezTo>
                  <a:cubicBezTo>
                    <a:pt x="1701" y="16963"/>
                    <a:pt x="2468" y="13961"/>
                    <a:pt x="2302" y="10859"/>
                  </a:cubicBezTo>
                  <a:cubicBezTo>
                    <a:pt x="2102" y="7090"/>
                    <a:pt x="0" y="3921"/>
                    <a:pt x="967" y="85"/>
                  </a:cubicBezTo>
                  <a:cubicBezTo>
                    <a:pt x="988" y="42"/>
                    <a:pt x="956" y="0"/>
                    <a:pt x="913" y="0"/>
                  </a:cubicBezTo>
                  <a:close/>
                </a:path>
              </a:pathLst>
            </a:custGeom>
            <a:solidFill>
              <a:srgbClr val="211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11"/>
            <p:cNvSpPr/>
            <p:nvPr/>
          </p:nvSpPr>
          <p:spPr>
            <a:xfrm>
              <a:off x="1121900" y="3688850"/>
              <a:ext cx="35875" cy="207800"/>
            </a:xfrm>
            <a:custGeom>
              <a:avLst/>
              <a:gdLst/>
              <a:ahLst/>
              <a:cxnLst/>
              <a:rect l="l" t="t" r="r" b="b"/>
              <a:pathLst>
                <a:path w="1435" h="8312" extrusionOk="0">
                  <a:moveTo>
                    <a:pt x="1356" y="0"/>
                  </a:moveTo>
                  <a:cubicBezTo>
                    <a:pt x="1335" y="0"/>
                    <a:pt x="1313" y="11"/>
                    <a:pt x="1302" y="34"/>
                  </a:cubicBezTo>
                  <a:cubicBezTo>
                    <a:pt x="734" y="1768"/>
                    <a:pt x="401" y="3503"/>
                    <a:pt x="368" y="5304"/>
                  </a:cubicBezTo>
                  <a:cubicBezTo>
                    <a:pt x="334" y="6205"/>
                    <a:pt x="101" y="7873"/>
                    <a:pt x="1201" y="8306"/>
                  </a:cubicBezTo>
                  <a:cubicBezTo>
                    <a:pt x="1212" y="8310"/>
                    <a:pt x="1223" y="8312"/>
                    <a:pt x="1232" y="8312"/>
                  </a:cubicBezTo>
                  <a:cubicBezTo>
                    <a:pt x="1307" y="8312"/>
                    <a:pt x="1324" y="8202"/>
                    <a:pt x="1235" y="8173"/>
                  </a:cubicBezTo>
                  <a:cubicBezTo>
                    <a:pt x="1" y="7706"/>
                    <a:pt x="501" y="4704"/>
                    <a:pt x="568" y="3836"/>
                  </a:cubicBezTo>
                  <a:cubicBezTo>
                    <a:pt x="701" y="2535"/>
                    <a:pt x="1001" y="1335"/>
                    <a:pt x="1368" y="134"/>
                  </a:cubicBezTo>
                  <a:cubicBezTo>
                    <a:pt x="1435" y="45"/>
                    <a:pt x="1398" y="0"/>
                    <a:pt x="1356" y="0"/>
                  </a:cubicBezTo>
                  <a:close/>
                </a:path>
              </a:pathLst>
            </a:custGeom>
            <a:solidFill>
              <a:srgbClr val="211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11"/>
            <p:cNvSpPr/>
            <p:nvPr/>
          </p:nvSpPr>
          <p:spPr>
            <a:xfrm>
              <a:off x="1160275" y="3752300"/>
              <a:ext cx="31700" cy="63150"/>
            </a:xfrm>
            <a:custGeom>
              <a:avLst/>
              <a:gdLst/>
              <a:ahLst/>
              <a:cxnLst/>
              <a:rect l="l" t="t" r="r" b="b"/>
              <a:pathLst>
                <a:path w="1268" h="2526" extrusionOk="0">
                  <a:moveTo>
                    <a:pt x="451" y="1"/>
                  </a:moveTo>
                  <a:cubicBezTo>
                    <a:pt x="427" y="1"/>
                    <a:pt x="397" y="19"/>
                    <a:pt x="367" y="64"/>
                  </a:cubicBezTo>
                  <a:cubicBezTo>
                    <a:pt x="167" y="498"/>
                    <a:pt x="33" y="965"/>
                    <a:pt x="33" y="1465"/>
                  </a:cubicBezTo>
                  <a:cubicBezTo>
                    <a:pt x="33" y="1732"/>
                    <a:pt x="0" y="2299"/>
                    <a:pt x="267" y="2466"/>
                  </a:cubicBezTo>
                  <a:cubicBezTo>
                    <a:pt x="328" y="2507"/>
                    <a:pt x="388" y="2525"/>
                    <a:pt x="447" y="2525"/>
                  </a:cubicBezTo>
                  <a:cubicBezTo>
                    <a:pt x="861" y="2525"/>
                    <a:pt x="1180" y="1595"/>
                    <a:pt x="1268" y="1332"/>
                  </a:cubicBezTo>
                  <a:cubicBezTo>
                    <a:pt x="1268" y="1293"/>
                    <a:pt x="1222" y="1276"/>
                    <a:pt x="1184" y="1276"/>
                  </a:cubicBezTo>
                  <a:cubicBezTo>
                    <a:pt x="1157" y="1276"/>
                    <a:pt x="1134" y="1285"/>
                    <a:pt x="1134" y="1298"/>
                  </a:cubicBezTo>
                  <a:cubicBezTo>
                    <a:pt x="1101" y="1532"/>
                    <a:pt x="967" y="1865"/>
                    <a:pt x="801" y="2032"/>
                  </a:cubicBezTo>
                  <a:cubicBezTo>
                    <a:pt x="703" y="2106"/>
                    <a:pt x="550" y="2215"/>
                    <a:pt x="411" y="2215"/>
                  </a:cubicBezTo>
                  <a:cubicBezTo>
                    <a:pt x="360" y="2215"/>
                    <a:pt x="311" y="2201"/>
                    <a:pt x="267" y="2166"/>
                  </a:cubicBezTo>
                  <a:cubicBezTo>
                    <a:pt x="167" y="2132"/>
                    <a:pt x="167" y="1765"/>
                    <a:pt x="167" y="1665"/>
                  </a:cubicBezTo>
                  <a:cubicBezTo>
                    <a:pt x="133" y="1098"/>
                    <a:pt x="267" y="564"/>
                    <a:pt x="500" y="64"/>
                  </a:cubicBezTo>
                  <a:cubicBezTo>
                    <a:pt x="500" y="28"/>
                    <a:pt x="480" y="1"/>
                    <a:pt x="451" y="1"/>
                  </a:cubicBezTo>
                  <a:close/>
                </a:path>
              </a:pathLst>
            </a:custGeom>
            <a:solidFill>
              <a:srgbClr val="211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11"/>
            <p:cNvSpPr/>
            <p:nvPr/>
          </p:nvSpPr>
          <p:spPr>
            <a:xfrm>
              <a:off x="1209275" y="3779325"/>
              <a:ext cx="52750" cy="178925"/>
            </a:xfrm>
            <a:custGeom>
              <a:avLst/>
              <a:gdLst/>
              <a:ahLst/>
              <a:cxnLst/>
              <a:rect l="l" t="t" r="r" b="b"/>
              <a:pathLst>
                <a:path w="2110" h="7157" extrusionOk="0">
                  <a:moveTo>
                    <a:pt x="871" y="1"/>
                  </a:moveTo>
                  <a:cubicBezTo>
                    <a:pt x="842" y="1"/>
                    <a:pt x="809" y="17"/>
                    <a:pt x="809" y="51"/>
                  </a:cubicBezTo>
                  <a:cubicBezTo>
                    <a:pt x="1142" y="1885"/>
                    <a:pt x="408" y="3686"/>
                    <a:pt x="709" y="5521"/>
                  </a:cubicBezTo>
                  <a:cubicBezTo>
                    <a:pt x="840" y="6242"/>
                    <a:pt x="1100" y="7157"/>
                    <a:pt x="1963" y="7157"/>
                  </a:cubicBezTo>
                  <a:cubicBezTo>
                    <a:pt x="1978" y="7157"/>
                    <a:pt x="1994" y="7156"/>
                    <a:pt x="2010" y="7156"/>
                  </a:cubicBezTo>
                  <a:cubicBezTo>
                    <a:pt x="2110" y="7156"/>
                    <a:pt x="2110" y="7022"/>
                    <a:pt x="2010" y="7022"/>
                  </a:cubicBezTo>
                  <a:cubicBezTo>
                    <a:pt x="1987" y="7024"/>
                    <a:pt x="1964" y="7024"/>
                    <a:pt x="1943" y="7024"/>
                  </a:cubicBezTo>
                  <a:cubicBezTo>
                    <a:pt x="1" y="7024"/>
                    <a:pt x="1140" y="1238"/>
                    <a:pt x="909" y="51"/>
                  </a:cubicBezTo>
                  <a:cubicBezTo>
                    <a:pt x="925" y="17"/>
                    <a:pt x="900" y="1"/>
                    <a:pt x="871" y="1"/>
                  </a:cubicBezTo>
                  <a:close/>
                </a:path>
              </a:pathLst>
            </a:custGeom>
            <a:solidFill>
              <a:srgbClr val="211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11"/>
            <p:cNvSpPr/>
            <p:nvPr/>
          </p:nvSpPr>
          <p:spPr>
            <a:xfrm>
              <a:off x="1006825" y="3541250"/>
              <a:ext cx="97550" cy="34325"/>
            </a:xfrm>
            <a:custGeom>
              <a:avLst/>
              <a:gdLst/>
              <a:ahLst/>
              <a:cxnLst/>
              <a:rect l="l" t="t" r="r" b="b"/>
              <a:pathLst>
                <a:path w="3902" h="1373" extrusionOk="0">
                  <a:moveTo>
                    <a:pt x="0" y="0"/>
                  </a:moveTo>
                  <a:lnTo>
                    <a:pt x="0" y="100"/>
                  </a:lnTo>
                  <a:cubicBezTo>
                    <a:pt x="1234" y="600"/>
                    <a:pt x="2535" y="1001"/>
                    <a:pt x="3803" y="1368"/>
                  </a:cubicBezTo>
                  <a:cubicBezTo>
                    <a:pt x="3814" y="1371"/>
                    <a:pt x="3824" y="1373"/>
                    <a:pt x="3832" y="1373"/>
                  </a:cubicBezTo>
                  <a:cubicBezTo>
                    <a:pt x="3902" y="1373"/>
                    <a:pt x="3892" y="1264"/>
                    <a:pt x="3803" y="1234"/>
                  </a:cubicBezTo>
                  <a:cubicBezTo>
                    <a:pt x="2502" y="867"/>
                    <a:pt x="1234" y="534"/>
                    <a:pt x="0" y="0"/>
                  </a:cubicBezTo>
                  <a:close/>
                </a:path>
              </a:pathLst>
            </a:custGeom>
            <a:solidFill>
              <a:srgbClr val="211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11"/>
            <p:cNvSpPr/>
            <p:nvPr/>
          </p:nvSpPr>
          <p:spPr>
            <a:xfrm>
              <a:off x="1010150" y="3431675"/>
              <a:ext cx="7525" cy="84775"/>
            </a:xfrm>
            <a:custGeom>
              <a:avLst/>
              <a:gdLst/>
              <a:ahLst/>
              <a:cxnLst/>
              <a:rect l="l" t="t" r="r" b="b"/>
              <a:pathLst>
                <a:path w="301" h="3391" extrusionOk="0">
                  <a:moveTo>
                    <a:pt x="191" y="0"/>
                  </a:moveTo>
                  <a:cubicBezTo>
                    <a:pt x="161" y="0"/>
                    <a:pt x="134" y="17"/>
                    <a:pt x="134" y="47"/>
                  </a:cubicBezTo>
                  <a:cubicBezTo>
                    <a:pt x="1" y="1114"/>
                    <a:pt x="34" y="2248"/>
                    <a:pt x="167" y="3316"/>
                  </a:cubicBezTo>
                  <a:cubicBezTo>
                    <a:pt x="167" y="3366"/>
                    <a:pt x="201" y="3391"/>
                    <a:pt x="234" y="3391"/>
                  </a:cubicBezTo>
                  <a:cubicBezTo>
                    <a:pt x="268" y="3391"/>
                    <a:pt x="301" y="3366"/>
                    <a:pt x="301" y="3316"/>
                  </a:cubicBezTo>
                  <a:cubicBezTo>
                    <a:pt x="167" y="2248"/>
                    <a:pt x="134" y="1147"/>
                    <a:pt x="268" y="80"/>
                  </a:cubicBezTo>
                  <a:cubicBezTo>
                    <a:pt x="268" y="25"/>
                    <a:pt x="227" y="0"/>
                    <a:pt x="191" y="0"/>
                  </a:cubicBezTo>
                  <a:close/>
                </a:path>
              </a:pathLst>
            </a:custGeom>
            <a:solidFill>
              <a:srgbClr val="211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11"/>
            <p:cNvSpPr/>
            <p:nvPr/>
          </p:nvSpPr>
          <p:spPr>
            <a:xfrm>
              <a:off x="1019325" y="3425400"/>
              <a:ext cx="9200" cy="80425"/>
            </a:xfrm>
            <a:custGeom>
              <a:avLst/>
              <a:gdLst/>
              <a:ahLst/>
              <a:cxnLst/>
              <a:rect l="l" t="t" r="r" b="b"/>
              <a:pathLst>
                <a:path w="368" h="3217" extrusionOk="0">
                  <a:moveTo>
                    <a:pt x="77" y="1"/>
                  </a:moveTo>
                  <a:cubicBezTo>
                    <a:pt x="41" y="1"/>
                    <a:pt x="1" y="27"/>
                    <a:pt x="1" y="64"/>
                  </a:cubicBezTo>
                  <a:cubicBezTo>
                    <a:pt x="101" y="1132"/>
                    <a:pt x="134" y="2166"/>
                    <a:pt x="234" y="3166"/>
                  </a:cubicBezTo>
                  <a:cubicBezTo>
                    <a:pt x="234" y="3200"/>
                    <a:pt x="267" y="3216"/>
                    <a:pt x="301" y="3216"/>
                  </a:cubicBezTo>
                  <a:cubicBezTo>
                    <a:pt x="334" y="3216"/>
                    <a:pt x="368" y="3200"/>
                    <a:pt x="368" y="3166"/>
                  </a:cubicBezTo>
                  <a:cubicBezTo>
                    <a:pt x="267" y="2132"/>
                    <a:pt x="234" y="1065"/>
                    <a:pt x="134" y="64"/>
                  </a:cubicBezTo>
                  <a:cubicBezTo>
                    <a:pt x="134" y="19"/>
                    <a:pt x="107" y="1"/>
                    <a:pt x="77" y="1"/>
                  </a:cubicBezTo>
                  <a:close/>
                </a:path>
              </a:pathLst>
            </a:custGeom>
            <a:solidFill>
              <a:srgbClr val="211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11"/>
            <p:cNvSpPr/>
            <p:nvPr/>
          </p:nvSpPr>
          <p:spPr>
            <a:xfrm>
              <a:off x="1026175" y="3568075"/>
              <a:ext cx="36550" cy="13500"/>
            </a:xfrm>
            <a:custGeom>
              <a:avLst/>
              <a:gdLst/>
              <a:ahLst/>
              <a:cxnLst/>
              <a:rect l="l" t="t" r="r" b="b"/>
              <a:pathLst>
                <a:path w="1462" h="540" extrusionOk="0">
                  <a:moveTo>
                    <a:pt x="1323" y="1"/>
                  </a:moveTo>
                  <a:cubicBezTo>
                    <a:pt x="1285" y="1"/>
                    <a:pt x="1246" y="56"/>
                    <a:pt x="1294" y="128"/>
                  </a:cubicBezTo>
                  <a:cubicBezTo>
                    <a:pt x="1361" y="295"/>
                    <a:pt x="1161" y="428"/>
                    <a:pt x="1028" y="428"/>
                  </a:cubicBezTo>
                  <a:cubicBezTo>
                    <a:pt x="1004" y="433"/>
                    <a:pt x="982" y="435"/>
                    <a:pt x="960" y="435"/>
                  </a:cubicBezTo>
                  <a:cubicBezTo>
                    <a:pt x="824" y="435"/>
                    <a:pt x="713" y="357"/>
                    <a:pt x="627" y="328"/>
                  </a:cubicBezTo>
                  <a:cubicBezTo>
                    <a:pt x="509" y="304"/>
                    <a:pt x="391" y="281"/>
                    <a:pt x="250" y="281"/>
                  </a:cubicBezTo>
                  <a:cubicBezTo>
                    <a:pt x="191" y="281"/>
                    <a:pt x="129" y="285"/>
                    <a:pt x="60" y="295"/>
                  </a:cubicBezTo>
                  <a:cubicBezTo>
                    <a:pt x="1" y="324"/>
                    <a:pt x="21" y="433"/>
                    <a:pt x="96" y="433"/>
                  </a:cubicBezTo>
                  <a:cubicBezTo>
                    <a:pt x="106" y="433"/>
                    <a:pt x="116" y="432"/>
                    <a:pt x="127" y="428"/>
                  </a:cubicBezTo>
                  <a:cubicBezTo>
                    <a:pt x="186" y="407"/>
                    <a:pt x="243" y="398"/>
                    <a:pt x="300" y="398"/>
                  </a:cubicBezTo>
                  <a:cubicBezTo>
                    <a:pt x="532" y="398"/>
                    <a:pt x="752" y="539"/>
                    <a:pt x="969" y="539"/>
                  </a:cubicBezTo>
                  <a:cubicBezTo>
                    <a:pt x="1033" y="539"/>
                    <a:pt x="1097" y="527"/>
                    <a:pt x="1161" y="495"/>
                  </a:cubicBezTo>
                  <a:cubicBezTo>
                    <a:pt x="1361" y="428"/>
                    <a:pt x="1461" y="261"/>
                    <a:pt x="1361" y="28"/>
                  </a:cubicBezTo>
                  <a:cubicBezTo>
                    <a:pt x="1352" y="9"/>
                    <a:pt x="1337" y="1"/>
                    <a:pt x="1323" y="1"/>
                  </a:cubicBezTo>
                  <a:close/>
                </a:path>
              </a:pathLst>
            </a:custGeom>
            <a:solidFill>
              <a:srgbClr val="211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11"/>
            <p:cNvSpPr/>
            <p:nvPr/>
          </p:nvSpPr>
          <p:spPr>
            <a:xfrm>
              <a:off x="1265200" y="3572100"/>
              <a:ext cx="91050" cy="45725"/>
            </a:xfrm>
            <a:custGeom>
              <a:avLst/>
              <a:gdLst/>
              <a:ahLst/>
              <a:cxnLst/>
              <a:rect l="l" t="t" r="r" b="b"/>
              <a:pathLst>
                <a:path w="3642" h="1829" extrusionOk="0">
                  <a:moveTo>
                    <a:pt x="3575" y="0"/>
                  </a:moveTo>
                  <a:cubicBezTo>
                    <a:pt x="2241" y="167"/>
                    <a:pt x="1007" y="767"/>
                    <a:pt x="73" y="1701"/>
                  </a:cubicBezTo>
                  <a:cubicBezTo>
                    <a:pt x="1" y="1774"/>
                    <a:pt x="32" y="1828"/>
                    <a:pt x="81" y="1828"/>
                  </a:cubicBezTo>
                  <a:cubicBezTo>
                    <a:pt x="100" y="1828"/>
                    <a:pt x="121" y="1820"/>
                    <a:pt x="139" y="1802"/>
                  </a:cubicBezTo>
                  <a:cubicBezTo>
                    <a:pt x="1073" y="868"/>
                    <a:pt x="2241" y="300"/>
                    <a:pt x="3575" y="134"/>
                  </a:cubicBezTo>
                  <a:cubicBezTo>
                    <a:pt x="3642" y="134"/>
                    <a:pt x="3642" y="0"/>
                    <a:pt x="3575" y="0"/>
                  </a:cubicBezTo>
                  <a:close/>
                </a:path>
              </a:pathLst>
            </a:custGeom>
            <a:solidFill>
              <a:srgbClr val="211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11"/>
            <p:cNvSpPr/>
            <p:nvPr/>
          </p:nvSpPr>
          <p:spPr>
            <a:xfrm>
              <a:off x="1299700" y="3498025"/>
              <a:ext cx="293050" cy="111850"/>
            </a:xfrm>
            <a:custGeom>
              <a:avLst/>
              <a:gdLst/>
              <a:ahLst/>
              <a:cxnLst/>
              <a:rect l="l" t="t" r="r" b="b"/>
              <a:pathLst>
                <a:path w="11722" h="4474" extrusionOk="0">
                  <a:moveTo>
                    <a:pt x="11644" y="1"/>
                  </a:moveTo>
                  <a:cubicBezTo>
                    <a:pt x="11614" y="1"/>
                    <a:pt x="11583" y="19"/>
                    <a:pt x="11569" y="61"/>
                  </a:cubicBezTo>
                  <a:cubicBezTo>
                    <a:pt x="10101" y="2396"/>
                    <a:pt x="6765" y="2163"/>
                    <a:pt x="4363" y="2630"/>
                  </a:cubicBezTo>
                  <a:cubicBezTo>
                    <a:pt x="2762" y="2930"/>
                    <a:pt x="1361" y="3430"/>
                    <a:pt x="27" y="4398"/>
                  </a:cubicBezTo>
                  <a:cubicBezTo>
                    <a:pt x="0" y="4425"/>
                    <a:pt x="39" y="4473"/>
                    <a:pt x="107" y="4473"/>
                  </a:cubicBezTo>
                  <a:cubicBezTo>
                    <a:pt x="123" y="4473"/>
                    <a:pt x="141" y="4471"/>
                    <a:pt x="160" y="4464"/>
                  </a:cubicBezTo>
                  <a:cubicBezTo>
                    <a:pt x="2529" y="2730"/>
                    <a:pt x="5364" y="2663"/>
                    <a:pt x="8166" y="2129"/>
                  </a:cubicBezTo>
                  <a:cubicBezTo>
                    <a:pt x="9601" y="1829"/>
                    <a:pt x="10868" y="1395"/>
                    <a:pt x="11702" y="95"/>
                  </a:cubicBezTo>
                  <a:cubicBezTo>
                    <a:pt x="11721" y="36"/>
                    <a:pt x="11684" y="1"/>
                    <a:pt x="11644" y="1"/>
                  </a:cubicBezTo>
                  <a:close/>
                </a:path>
              </a:pathLst>
            </a:custGeom>
            <a:solidFill>
              <a:srgbClr val="211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11"/>
            <p:cNvSpPr/>
            <p:nvPr/>
          </p:nvSpPr>
          <p:spPr>
            <a:xfrm>
              <a:off x="1338900" y="3571250"/>
              <a:ext cx="90750" cy="25175"/>
            </a:xfrm>
            <a:custGeom>
              <a:avLst/>
              <a:gdLst/>
              <a:ahLst/>
              <a:cxnLst/>
              <a:rect l="l" t="t" r="r" b="b"/>
              <a:pathLst>
                <a:path w="3630" h="1007" extrusionOk="0">
                  <a:moveTo>
                    <a:pt x="3496" y="1"/>
                  </a:moveTo>
                  <a:cubicBezTo>
                    <a:pt x="2362" y="401"/>
                    <a:pt x="1161" y="468"/>
                    <a:pt x="60" y="868"/>
                  </a:cubicBezTo>
                  <a:cubicBezTo>
                    <a:pt x="1" y="898"/>
                    <a:pt x="21" y="1007"/>
                    <a:pt x="96" y="1007"/>
                  </a:cubicBezTo>
                  <a:cubicBezTo>
                    <a:pt x="106" y="1007"/>
                    <a:pt x="116" y="1005"/>
                    <a:pt x="127" y="1002"/>
                  </a:cubicBezTo>
                  <a:cubicBezTo>
                    <a:pt x="1228" y="535"/>
                    <a:pt x="2462" y="501"/>
                    <a:pt x="3529" y="134"/>
                  </a:cubicBezTo>
                  <a:cubicBezTo>
                    <a:pt x="3629" y="68"/>
                    <a:pt x="3596" y="1"/>
                    <a:pt x="3496" y="1"/>
                  </a:cubicBezTo>
                  <a:close/>
                </a:path>
              </a:pathLst>
            </a:custGeom>
            <a:solidFill>
              <a:srgbClr val="211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11"/>
            <p:cNvSpPr/>
            <p:nvPr/>
          </p:nvSpPr>
          <p:spPr>
            <a:xfrm>
              <a:off x="1006825" y="2813475"/>
              <a:ext cx="1419375" cy="810375"/>
            </a:xfrm>
            <a:custGeom>
              <a:avLst/>
              <a:gdLst/>
              <a:ahLst/>
              <a:cxnLst/>
              <a:rect l="l" t="t" r="r" b="b"/>
              <a:pathLst>
                <a:path w="56775" h="32415" extrusionOk="0">
                  <a:moveTo>
                    <a:pt x="7604" y="0"/>
                  </a:moveTo>
                  <a:cubicBezTo>
                    <a:pt x="5217" y="0"/>
                    <a:pt x="2830" y="452"/>
                    <a:pt x="601" y="1358"/>
                  </a:cubicBezTo>
                  <a:cubicBezTo>
                    <a:pt x="401" y="1191"/>
                    <a:pt x="167" y="1024"/>
                    <a:pt x="0" y="857"/>
                  </a:cubicBezTo>
                  <a:lnTo>
                    <a:pt x="0" y="24341"/>
                  </a:lnTo>
                  <a:cubicBezTo>
                    <a:pt x="401" y="24541"/>
                    <a:pt x="734" y="24775"/>
                    <a:pt x="1101" y="25041"/>
                  </a:cubicBezTo>
                  <a:cubicBezTo>
                    <a:pt x="3603" y="26876"/>
                    <a:pt x="5604" y="28677"/>
                    <a:pt x="8840" y="28944"/>
                  </a:cubicBezTo>
                  <a:cubicBezTo>
                    <a:pt x="9041" y="28954"/>
                    <a:pt x="9242" y="28958"/>
                    <a:pt x="9444" y="28958"/>
                  </a:cubicBezTo>
                  <a:cubicBezTo>
                    <a:pt x="10683" y="28958"/>
                    <a:pt x="11929" y="28779"/>
                    <a:pt x="13076" y="28377"/>
                  </a:cubicBezTo>
                  <a:cubicBezTo>
                    <a:pt x="14766" y="27786"/>
                    <a:pt x="16051" y="26838"/>
                    <a:pt x="17796" y="26838"/>
                  </a:cubicBezTo>
                  <a:cubicBezTo>
                    <a:pt x="18118" y="26838"/>
                    <a:pt x="18455" y="26870"/>
                    <a:pt x="18814" y="26943"/>
                  </a:cubicBezTo>
                  <a:cubicBezTo>
                    <a:pt x="20682" y="27310"/>
                    <a:pt x="22350" y="28511"/>
                    <a:pt x="24151" y="29044"/>
                  </a:cubicBezTo>
                  <a:cubicBezTo>
                    <a:pt x="25519" y="29478"/>
                    <a:pt x="26986" y="29711"/>
                    <a:pt x="28421" y="29778"/>
                  </a:cubicBezTo>
                  <a:cubicBezTo>
                    <a:pt x="28553" y="29781"/>
                    <a:pt x="28685" y="29783"/>
                    <a:pt x="28817" y="29783"/>
                  </a:cubicBezTo>
                  <a:cubicBezTo>
                    <a:pt x="31453" y="29783"/>
                    <a:pt x="34077" y="29151"/>
                    <a:pt x="36460" y="27944"/>
                  </a:cubicBezTo>
                  <a:cubicBezTo>
                    <a:pt x="37093" y="27610"/>
                    <a:pt x="37794" y="26943"/>
                    <a:pt x="38428" y="26709"/>
                  </a:cubicBezTo>
                  <a:cubicBezTo>
                    <a:pt x="38549" y="26672"/>
                    <a:pt x="38658" y="26655"/>
                    <a:pt x="38758" y="26655"/>
                  </a:cubicBezTo>
                  <a:cubicBezTo>
                    <a:pt x="39289" y="26655"/>
                    <a:pt x="39562" y="27133"/>
                    <a:pt x="40096" y="27610"/>
                  </a:cubicBezTo>
                  <a:cubicBezTo>
                    <a:pt x="41363" y="28811"/>
                    <a:pt x="42764" y="29845"/>
                    <a:pt x="44232" y="30846"/>
                  </a:cubicBezTo>
                  <a:cubicBezTo>
                    <a:pt x="45738" y="31858"/>
                    <a:pt x="47662" y="32414"/>
                    <a:pt x="49533" y="32414"/>
                  </a:cubicBezTo>
                  <a:cubicBezTo>
                    <a:pt x="52594" y="32414"/>
                    <a:pt x="55516" y="30926"/>
                    <a:pt x="56240" y="27510"/>
                  </a:cubicBezTo>
                  <a:cubicBezTo>
                    <a:pt x="56774" y="25008"/>
                    <a:pt x="55640" y="22706"/>
                    <a:pt x="53972" y="20972"/>
                  </a:cubicBezTo>
                  <a:cubicBezTo>
                    <a:pt x="53005" y="19971"/>
                    <a:pt x="51837" y="19137"/>
                    <a:pt x="50636" y="18437"/>
                  </a:cubicBezTo>
                  <a:cubicBezTo>
                    <a:pt x="49402" y="17703"/>
                    <a:pt x="47834" y="17369"/>
                    <a:pt x="46734" y="16469"/>
                  </a:cubicBezTo>
                  <a:cubicBezTo>
                    <a:pt x="45499" y="15468"/>
                    <a:pt x="44966" y="13667"/>
                    <a:pt x="44032" y="12366"/>
                  </a:cubicBezTo>
                  <a:cubicBezTo>
                    <a:pt x="43331" y="11332"/>
                    <a:pt x="42464" y="10431"/>
                    <a:pt x="41530" y="9530"/>
                  </a:cubicBezTo>
                  <a:cubicBezTo>
                    <a:pt x="39495" y="7629"/>
                    <a:pt x="36993" y="6161"/>
                    <a:pt x="34358" y="5294"/>
                  </a:cubicBezTo>
                  <a:cubicBezTo>
                    <a:pt x="32340" y="4588"/>
                    <a:pt x="30207" y="4206"/>
                    <a:pt x="28076" y="4206"/>
                  </a:cubicBezTo>
                  <a:cubicBezTo>
                    <a:pt x="27389" y="4206"/>
                    <a:pt x="26702" y="4245"/>
                    <a:pt x="26019" y="4327"/>
                  </a:cubicBezTo>
                  <a:cubicBezTo>
                    <a:pt x="24618" y="4493"/>
                    <a:pt x="23317" y="5060"/>
                    <a:pt x="21949" y="5194"/>
                  </a:cubicBezTo>
                  <a:cubicBezTo>
                    <a:pt x="21848" y="5207"/>
                    <a:pt x="21748" y="5213"/>
                    <a:pt x="21648" y="5213"/>
                  </a:cubicBezTo>
                  <a:cubicBezTo>
                    <a:pt x="19976" y="5213"/>
                    <a:pt x="18531" y="3444"/>
                    <a:pt x="17146" y="2625"/>
                  </a:cubicBezTo>
                  <a:cubicBezTo>
                    <a:pt x="14252" y="878"/>
                    <a:pt x="10929" y="0"/>
                    <a:pt x="76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11"/>
            <p:cNvSpPr/>
            <p:nvPr/>
          </p:nvSpPr>
          <p:spPr>
            <a:xfrm>
              <a:off x="1146075" y="3316900"/>
              <a:ext cx="297750" cy="130125"/>
            </a:xfrm>
            <a:custGeom>
              <a:avLst/>
              <a:gdLst/>
              <a:ahLst/>
              <a:cxnLst/>
              <a:rect l="l" t="t" r="r" b="b"/>
              <a:pathLst>
                <a:path w="11910" h="5205" extrusionOk="0">
                  <a:moveTo>
                    <a:pt x="4871" y="1"/>
                  </a:moveTo>
                  <a:cubicBezTo>
                    <a:pt x="4571" y="1"/>
                    <a:pt x="4404" y="301"/>
                    <a:pt x="4371" y="401"/>
                  </a:cubicBezTo>
                  <a:cubicBezTo>
                    <a:pt x="4204" y="735"/>
                    <a:pt x="4004" y="1068"/>
                    <a:pt x="3837" y="1469"/>
                  </a:cubicBezTo>
                  <a:cubicBezTo>
                    <a:pt x="3670" y="1035"/>
                    <a:pt x="3370" y="635"/>
                    <a:pt x="3036" y="335"/>
                  </a:cubicBezTo>
                  <a:cubicBezTo>
                    <a:pt x="3003" y="301"/>
                    <a:pt x="2903" y="301"/>
                    <a:pt x="2870" y="301"/>
                  </a:cubicBezTo>
                  <a:lnTo>
                    <a:pt x="2736" y="401"/>
                  </a:lnTo>
                  <a:cubicBezTo>
                    <a:pt x="2369" y="1068"/>
                    <a:pt x="2136" y="1869"/>
                    <a:pt x="2036" y="2670"/>
                  </a:cubicBezTo>
                  <a:cubicBezTo>
                    <a:pt x="2002" y="2569"/>
                    <a:pt x="1902" y="2469"/>
                    <a:pt x="1869" y="2336"/>
                  </a:cubicBezTo>
                  <a:cubicBezTo>
                    <a:pt x="1869" y="2236"/>
                    <a:pt x="1836" y="2203"/>
                    <a:pt x="1769" y="2136"/>
                  </a:cubicBezTo>
                  <a:cubicBezTo>
                    <a:pt x="1607" y="1786"/>
                    <a:pt x="1272" y="1479"/>
                    <a:pt x="921" y="1479"/>
                  </a:cubicBezTo>
                  <a:cubicBezTo>
                    <a:pt x="837" y="1479"/>
                    <a:pt x="752" y="1497"/>
                    <a:pt x="668" y="1535"/>
                  </a:cubicBezTo>
                  <a:cubicBezTo>
                    <a:pt x="401" y="1669"/>
                    <a:pt x="268" y="1869"/>
                    <a:pt x="201" y="2236"/>
                  </a:cubicBezTo>
                  <a:cubicBezTo>
                    <a:pt x="1" y="3237"/>
                    <a:pt x="268" y="4304"/>
                    <a:pt x="902" y="5038"/>
                  </a:cubicBezTo>
                  <a:cubicBezTo>
                    <a:pt x="935" y="5071"/>
                    <a:pt x="1002" y="5138"/>
                    <a:pt x="1035" y="5138"/>
                  </a:cubicBezTo>
                  <a:cubicBezTo>
                    <a:pt x="1068" y="5171"/>
                    <a:pt x="1168" y="5138"/>
                    <a:pt x="1135" y="5205"/>
                  </a:cubicBezTo>
                  <a:cubicBezTo>
                    <a:pt x="1235" y="5138"/>
                    <a:pt x="1235" y="5005"/>
                    <a:pt x="1168" y="4904"/>
                  </a:cubicBezTo>
                  <a:cubicBezTo>
                    <a:pt x="635" y="4237"/>
                    <a:pt x="368" y="3337"/>
                    <a:pt x="535" y="2503"/>
                  </a:cubicBezTo>
                  <a:cubicBezTo>
                    <a:pt x="568" y="2303"/>
                    <a:pt x="635" y="2136"/>
                    <a:pt x="735" y="2069"/>
                  </a:cubicBezTo>
                  <a:cubicBezTo>
                    <a:pt x="757" y="2063"/>
                    <a:pt x="780" y="2060"/>
                    <a:pt x="803" y="2060"/>
                  </a:cubicBezTo>
                  <a:cubicBezTo>
                    <a:pt x="1013" y="2060"/>
                    <a:pt x="1215" y="2322"/>
                    <a:pt x="1335" y="2503"/>
                  </a:cubicBezTo>
                  <a:cubicBezTo>
                    <a:pt x="1369" y="2536"/>
                    <a:pt x="1369" y="2569"/>
                    <a:pt x="1402" y="2670"/>
                  </a:cubicBezTo>
                  <a:cubicBezTo>
                    <a:pt x="1535" y="2970"/>
                    <a:pt x="1702" y="3303"/>
                    <a:pt x="2036" y="3470"/>
                  </a:cubicBezTo>
                  <a:cubicBezTo>
                    <a:pt x="2086" y="3487"/>
                    <a:pt x="2127" y="3495"/>
                    <a:pt x="2161" y="3495"/>
                  </a:cubicBezTo>
                  <a:cubicBezTo>
                    <a:pt x="2194" y="3495"/>
                    <a:pt x="2219" y="3487"/>
                    <a:pt x="2236" y="3470"/>
                  </a:cubicBezTo>
                  <a:cubicBezTo>
                    <a:pt x="2303" y="3403"/>
                    <a:pt x="2336" y="3370"/>
                    <a:pt x="2336" y="3303"/>
                  </a:cubicBezTo>
                  <a:cubicBezTo>
                    <a:pt x="2369" y="2503"/>
                    <a:pt x="2569" y="1702"/>
                    <a:pt x="2903" y="1002"/>
                  </a:cubicBezTo>
                  <a:cubicBezTo>
                    <a:pt x="3237" y="1335"/>
                    <a:pt x="3470" y="1836"/>
                    <a:pt x="3503" y="2303"/>
                  </a:cubicBezTo>
                  <a:cubicBezTo>
                    <a:pt x="3503" y="2369"/>
                    <a:pt x="3570" y="2469"/>
                    <a:pt x="3670" y="2469"/>
                  </a:cubicBezTo>
                  <a:cubicBezTo>
                    <a:pt x="3737" y="2469"/>
                    <a:pt x="3837" y="2403"/>
                    <a:pt x="3870" y="2336"/>
                  </a:cubicBezTo>
                  <a:cubicBezTo>
                    <a:pt x="4137" y="1802"/>
                    <a:pt x="4371" y="1235"/>
                    <a:pt x="4671" y="735"/>
                  </a:cubicBezTo>
                  <a:cubicBezTo>
                    <a:pt x="4738" y="535"/>
                    <a:pt x="4838" y="535"/>
                    <a:pt x="4838" y="535"/>
                  </a:cubicBezTo>
                  <a:cubicBezTo>
                    <a:pt x="4871" y="535"/>
                    <a:pt x="4904" y="568"/>
                    <a:pt x="5005" y="701"/>
                  </a:cubicBezTo>
                  <a:cubicBezTo>
                    <a:pt x="5305" y="1168"/>
                    <a:pt x="5405" y="1669"/>
                    <a:pt x="5405" y="2203"/>
                  </a:cubicBezTo>
                  <a:cubicBezTo>
                    <a:pt x="5405" y="2236"/>
                    <a:pt x="5472" y="2336"/>
                    <a:pt x="5538" y="2369"/>
                  </a:cubicBezTo>
                  <a:cubicBezTo>
                    <a:pt x="5555" y="2386"/>
                    <a:pt x="5588" y="2394"/>
                    <a:pt x="5626" y="2394"/>
                  </a:cubicBezTo>
                  <a:cubicBezTo>
                    <a:pt x="5663" y="2394"/>
                    <a:pt x="5705" y="2386"/>
                    <a:pt x="5738" y="2369"/>
                  </a:cubicBezTo>
                  <a:cubicBezTo>
                    <a:pt x="6072" y="2169"/>
                    <a:pt x="6172" y="1802"/>
                    <a:pt x="6239" y="1469"/>
                  </a:cubicBezTo>
                  <a:cubicBezTo>
                    <a:pt x="6339" y="1168"/>
                    <a:pt x="6406" y="902"/>
                    <a:pt x="6572" y="802"/>
                  </a:cubicBezTo>
                  <a:cubicBezTo>
                    <a:pt x="6683" y="713"/>
                    <a:pt x="6795" y="683"/>
                    <a:pt x="6896" y="683"/>
                  </a:cubicBezTo>
                  <a:cubicBezTo>
                    <a:pt x="6947" y="683"/>
                    <a:pt x="6995" y="690"/>
                    <a:pt x="7039" y="701"/>
                  </a:cubicBezTo>
                  <a:cubicBezTo>
                    <a:pt x="7340" y="802"/>
                    <a:pt x="7540" y="1002"/>
                    <a:pt x="7640" y="1235"/>
                  </a:cubicBezTo>
                  <a:cubicBezTo>
                    <a:pt x="7807" y="1702"/>
                    <a:pt x="7640" y="2203"/>
                    <a:pt x="7406" y="2803"/>
                  </a:cubicBezTo>
                  <a:cubicBezTo>
                    <a:pt x="7373" y="2870"/>
                    <a:pt x="7406" y="3003"/>
                    <a:pt x="7506" y="3036"/>
                  </a:cubicBezTo>
                  <a:cubicBezTo>
                    <a:pt x="7524" y="3045"/>
                    <a:pt x="7547" y="3050"/>
                    <a:pt x="7571" y="3050"/>
                  </a:cubicBezTo>
                  <a:cubicBezTo>
                    <a:pt x="7637" y="3050"/>
                    <a:pt x="7715" y="3019"/>
                    <a:pt x="7740" y="2970"/>
                  </a:cubicBezTo>
                  <a:cubicBezTo>
                    <a:pt x="8040" y="2503"/>
                    <a:pt x="8574" y="1869"/>
                    <a:pt x="9341" y="1702"/>
                  </a:cubicBezTo>
                  <a:cubicBezTo>
                    <a:pt x="9445" y="1678"/>
                    <a:pt x="9557" y="1666"/>
                    <a:pt x="9672" y="1666"/>
                  </a:cubicBezTo>
                  <a:cubicBezTo>
                    <a:pt x="10185" y="1666"/>
                    <a:pt x="10764" y="1906"/>
                    <a:pt x="11009" y="2369"/>
                  </a:cubicBezTo>
                  <a:cubicBezTo>
                    <a:pt x="11409" y="3203"/>
                    <a:pt x="10709" y="4204"/>
                    <a:pt x="10142" y="4871"/>
                  </a:cubicBezTo>
                  <a:cubicBezTo>
                    <a:pt x="10075" y="4971"/>
                    <a:pt x="10075" y="5071"/>
                    <a:pt x="10175" y="5171"/>
                  </a:cubicBezTo>
                  <a:cubicBezTo>
                    <a:pt x="10202" y="5185"/>
                    <a:pt x="10242" y="5193"/>
                    <a:pt x="10285" y="5193"/>
                  </a:cubicBezTo>
                  <a:cubicBezTo>
                    <a:pt x="10346" y="5193"/>
                    <a:pt x="10416" y="5177"/>
                    <a:pt x="10475" y="5138"/>
                  </a:cubicBezTo>
                  <a:cubicBezTo>
                    <a:pt x="11142" y="4371"/>
                    <a:pt x="11909" y="3203"/>
                    <a:pt x="11409" y="2169"/>
                  </a:cubicBezTo>
                  <a:cubicBezTo>
                    <a:pt x="11143" y="1584"/>
                    <a:pt x="10516" y="1232"/>
                    <a:pt x="9833" y="1232"/>
                  </a:cubicBezTo>
                  <a:cubicBezTo>
                    <a:pt x="9660" y="1232"/>
                    <a:pt x="9483" y="1255"/>
                    <a:pt x="9308" y="1302"/>
                  </a:cubicBezTo>
                  <a:cubicBezTo>
                    <a:pt x="8807" y="1402"/>
                    <a:pt x="8407" y="1669"/>
                    <a:pt x="8073" y="1969"/>
                  </a:cubicBezTo>
                  <a:cubicBezTo>
                    <a:pt x="8140" y="1669"/>
                    <a:pt x="8140" y="1369"/>
                    <a:pt x="8040" y="1068"/>
                  </a:cubicBezTo>
                  <a:cubicBezTo>
                    <a:pt x="7907" y="701"/>
                    <a:pt x="7573" y="368"/>
                    <a:pt x="7206" y="234"/>
                  </a:cubicBezTo>
                  <a:cubicBezTo>
                    <a:pt x="7109" y="191"/>
                    <a:pt x="7009" y="173"/>
                    <a:pt x="6910" y="173"/>
                  </a:cubicBezTo>
                  <a:cubicBezTo>
                    <a:pt x="6704" y="173"/>
                    <a:pt x="6508" y="255"/>
                    <a:pt x="6372" y="368"/>
                  </a:cubicBezTo>
                  <a:cubicBezTo>
                    <a:pt x="6072" y="568"/>
                    <a:pt x="6005" y="968"/>
                    <a:pt x="5905" y="1235"/>
                  </a:cubicBezTo>
                  <a:cubicBezTo>
                    <a:pt x="5872" y="1335"/>
                    <a:pt x="5872" y="1402"/>
                    <a:pt x="5838" y="1502"/>
                  </a:cubicBezTo>
                  <a:cubicBezTo>
                    <a:pt x="5738" y="1068"/>
                    <a:pt x="5638" y="701"/>
                    <a:pt x="5405" y="368"/>
                  </a:cubicBezTo>
                  <a:cubicBezTo>
                    <a:pt x="5238" y="134"/>
                    <a:pt x="5071" y="1"/>
                    <a:pt x="48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11"/>
            <p:cNvSpPr/>
            <p:nvPr/>
          </p:nvSpPr>
          <p:spPr>
            <a:xfrm>
              <a:off x="1034350" y="2994175"/>
              <a:ext cx="353600" cy="209650"/>
            </a:xfrm>
            <a:custGeom>
              <a:avLst/>
              <a:gdLst/>
              <a:ahLst/>
              <a:cxnLst/>
              <a:rect l="l" t="t" r="r" b="b"/>
              <a:pathLst>
                <a:path w="14144" h="8386" extrusionOk="0">
                  <a:moveTo>
                    <a:pt x="6705" y="1"/>
                  </a:moveTo>
                  <a:cubicBezTo>
                    <a:pt x="6371" y="1"/>
                    <a:pt x="5904" y="167"/>
                    <a:pt x="5571" y="1101"/>
                  </a:cubicBezTo>
                  <a:cubicBezTo>
                    <a:pt x="5337" y="1769"/>
                    <a:pt x="5170" y="2436"/>
                    <a:pt x="5004" y="3103"/>
                  </a:cubicBezTo>
                  <a:cubicBezTo>
                    <a:pt x="4970" y="3003"/>
                    <a:pt x="4970" y="2936"/>
                    <a:pt x="4904" y="2803"/>
                  </a:cubicBezTo>
                  <a:cubicBezTo>
                    <a:pt x="4870" y="2636"/>
                    <a:pt x="4837" y="2502"/>
                    <a:pt x="4804" y="2336"/>
                  </a:cubicBezTo>
                  <a:cubicBezTo>
                    <a:pt x="4703" y="1969"/>
                    <a:pt x="4403" y="1635"/>
                    <a:pt x="4136" y="1468"/>
                  </a:cubicBezTo>
                  <a:cubicBezTo>
                    <a:pt x="3995" y="1388"/>
                    <a:pt x="3866" y="1344"/>
                    <a:pt x="3741" y="1344"/>
                  </a:cubicBezTo>
                  <a:cubicBezTo>
                    <a:pt x="3660" y="1344"/>
                    <a:pt x="3582" y="1362"/>
                    <a:pt x="3503" y="1402"/>
                  </a:cubicBezTo>
                  <a:cubicBezTo>
                    <a:pt x="3169" y="1502"/>
                    <a:pt x="2969" y="1835"/>
                    <a:pt x="2835" y="2136"/>
                  </a:cubicBezTo>
                  <a:cubicBezTo>
                    <a:pt x="2569" y="2636"/>
                    <a:pt x="2402" y="3136"/>
                    <a:pt x="2335" y="3670"/>
                  </a:cubicBezTo>
                  <a:cubicBezTo>
                    <a:pt x="2302" y="3603"/>
                    <a:pt x="2202" y="3503"/>
                    <a:pt x="2168" y="3436"/>
                  </a:cubicBezTo>
                  <a:cubicBezTo>
                    <a:pt x="2035" y="3270"/>
                    <a:pt x="1901" y="3070"/>
                    <a:pt x="1735" y="2903"/>
                  </a:cubicBezTo>
                  <a:cubicBezTo>
                    <a:pt x="1521" y="2659"/>
                    <a:pt x="1140" y="2498"/>
                    <a:pt x="821" y="2498"/>
                  </a:cubicBezTo>
                  <a:cubicBezTo>
                    <a:pt x="791" y="2498"/>
                    <a:pt x="762" y="2500"/>
                    <a:pt x="734" y="2502"/>
                  </a:cubicBezTo>
                  <a:cubicBezTo>
                    <a:pt x="534" y="2502"/>
                    <a:pt x="334" y="2636"/>
                    <a:pt x="200" y="2836"/>
                  </a:cubicBezTo>
                  <a:cubicBezTo>
                    <a:pt x="133" y="3003"/>
                    <a:pt x="67" y="3236"/>
                    <a:pt x="67" y="3403"/>
                  </a:cubicBezTo>
                  <a:cubicBezTo>
                    <a:pt x="0" y="4437"/>
                    <a:pt x="300" y="5471"/>
                    <a:pt x="901" y="6305"/>
                  </a:cubicBezTo>
                  <a:cubicBezTo>
                    <a:pt x="959" y="6363"/>
                    <a:pt x="1028" y="6399"/>
                    <a:pt x="1089" y="6399"/>
                  </a:cubicBezTo>
                  <a:cubicBezTo>
                    <a:pt x="1133" y="6399"/>
                    <a:pt x="1173" y="6380"/>
                    <a:pt x="1201" y="6339"/>
                  </a:cubicBezTo>
                  <a:cubicBezTo>
                    <a:pt x="1301" y="6272"/>
                    <a:pt x="1334" y="6138"/>
                    <a:pt x="1234" y="6072"/>
                  </a:cubicBezTo>
                  <a:cubicBezTo>
                    <a:pt x="667" y="5271"/>
                    <a:pt x="400" y="4337"/>
                    <a:pt x="467" y="3403"/>
                  </a:cubicBezTo>
                  <a:cubicBezTo>
                    <a:pt x="467" y="3270"/>
                    <a:pt x="500" y="3136"/>
                    <a:pt x="534" y="3070"/>
                  </a:cubicBezTo>
                  <a:cubicBezTo>
                    <a:pt x="567" y="2969"/>
                    <a:pt x="667" y="2936"/>
                    <a:pt x="801" y="2936"/>
                  </a:cubicBezTo>
                  <a:cubicBezTo>
                    <a:pt x="826" y="2932"/>
                    <a:pt x="854" y="2930"/>
                    <a:pt x="883" y="2930"/>
                  </a:cubicBezTo>
                  <a:cubicBezTo>
                    <a:pt x="1076" y="2930"/>
                    <a:pt x="1323" y="3024"/>
                    <a:pt x="1468" y="3170"/>
                  </a:cubicBezTo>
                  <a:cubicBezTo>
                    <a:pt x="1568" y="3303"/>
                    <a:pt x="1668" y="3470"/>
                    <a:pt x="1801" y="3637"/>
                  </a:cubicBezTo>
                  <a:cubicBezTo>
                    <a:pt x="1968" y="3903"/>
                    <a:pt x="2068" y="4104"/>
                    <a:pt x="2335" y="4304"/>
                  </a:cubicBezTo>
                  <a:cubicBezTo>
                    <a:pt x="2358" y="4327"/>
                    <a:pt x="2413" y="4366"/>
                    <a:pt x="2467" y="4366"/>
                  </a:cubicBezTo>
                  <a:cubicBezTo>
                    <a:pt x="2491" y="4366"/>
                    <a:pt x="2515" y="4358"/>
                    <a:pt x="2535" y="4337"/>
                  </a:cubicBezTo>
                  <a:cubicBezTo>
                    <a:pt x="2635" y="4304"/>
                    <a:pt x="2669" y="4270"/>
                    <a:pt x="2669" y="4170"/>
                  </a:cubicBezTo>
                  <a:cubicBezTo>
                    <a:pt x="2702" y="3503"/>
                    <a:pt x="2869" y="2903"/>
                    <a:pt x="3169" y="2302"/>
                  </a:cubicBezTo>
                  <a:cubicBezTo>
                    <a:pt x="3236" y="2102"/>
                    <a:pt x="3369" y="1902"/>
                    <a:pt x="3603" y="1802"/>
                  </a:cubicBezTo>
                  <a:cubicBezTo>
                    <a:pt x="3629" y="1793"/>
                    <a:pt x="3656" y="1789"/>
                    <a:pt x="3684" y="1789"/>
                  </a:cubicBezTo>
                  <a:cubicBezTo>
                    <a:pt x="3759" y="1789"/>
                    <a:pt x="3839" y="1820"/>
                    <a:pt x="3936" y="1869"/>
                  </a:cubicBezTo>
                  <a:cubicBezTo>
                    <a:pt x="4103" y="1935"/>
                    <a:pt x="4303" y="2202"/>
                    <a:pt x="4370" y="2469"/>
                  </a:cubicBezTo>
                  <a:cubicBezTo>
                    <a:pt x="4437" y="2603"/>
                    <a:pt x="4437" y="2736"/>
                    <a:pt x="4470" y="2903"/>
                  </a:cubicBezTo>
                  <a:cubicBezTo>
                    <a:pt x="4503" y="3270"/>
                    <a:pt x="4570" y="3637"/>
                    <a:pt x="4837" y="3937"/>
                  </a:cubicBezTo>
                  <a:cubicBezTo>
                    <a:pt x="4862" y="4012"/>
                    <a:pt x="4924" y="4049"/>
                    <a:pt x="4982" y="4049"/>
                  </a:cubicBezTo>
                  <a:cubicBezTo>
                    <a:pt x="5002" y="4049"/>
                    <a:pt x="5020" y="4045"/>
                    <a:pt x="5037" y="4037"/>
                  </a:cubicBezTo>
                  <a:cubicBezTo>
                    <a:pt x="5137" y="4037"/>
                    <a:pt x="5204" y="3937"/>
                    <a:pt x="5204" y="3870"/>
                  </a:cubicBezTo>
                  <a:cubicBezTo>
                    <a:pt x="5371" y="2969"/>
                    <a:pt x="5571" y="2102"/>
                    <a:pt x="5938" y="1268"/>
                  </a:cubicBezTo>
                  <a:cubicBezTo>
                    <a:pt x="6004" y="968"/>
                    <a:pt x="6238" y="468"/>
                    <a:pt x="6638" y="468"/>
                  </a:cubicBezTo>
                  <a:cubicBezTo>
                    <a:pt x="7105" y="468"/>
                    <a:pt x="7205" y="1302"/>
                    <a:pt x="7239" y="1568"/>
                  </a:cubicBezTo>
                  <a:lnTo>
                    <a:pt x="7472" y="3403"/>
                  </a:lnTo>
                  <a:cubicBezTo>
                    <a:pt x="7472" y="3470"/>
                    <a:pt x="7539" y="3570"/>
                    <a:pt x="7639" y="3570"/>
                  </a:cubicBezTo>
                  <a:cubicBezTo>
                    <a:pt x="7706" y="3570"/>
                    <a:pt x="7806" y="3537"/>
                    <a:pt x="7839" y="3436"/>
                  </a:cubicBezTo>
                  <a:lnTo>
                    <a:pt x="8773" y="1635"/>
                  </a:lnTo>
                  <a:cubicBezTo>
                    <a:pt x="8873" y="1402"/>
                    <a:pt x="9107" y="1101"/>
                    <a:pt x="9307" y="1101"/>
                  </a:cubicBezTo>
                  <a:cubicBezTo>
                    <a:pt x="9540" y="1101"/>
                    <a:pt x="9774" y="1468"/>
                    <a:pt x="9807" y="1869"/>
                  </a:cubicBezTo>
                  <a:cubicBezTo>
                    <a:pt x="9874" y="2569"/>
                    <a:pt x="9874" y="3270"/>
                    <a:pt x="9707" y="3970"/>
                  </a:cubicBezTo>
                  <a:cubicBezTo>
                    <a:pt x="9707" y="4070"/>
                    <a:pt x="9707" y="4137"/>
                    <a:pt x="9807" y="4204"/>
                  </a:cubicBezTo>
                  <a:cubicBezTo>
                    <a:pt x="9824" y="4220"/>
                    <a:pt x="9857" y="4229"/>
                    <a:pt x="9895" y="4229"/>
                  </a:cubicBezTo>
                  <a:cubicBezTo>
                    <a:pt x="9932" y="4229"/>
                    <a:pt x="9974" y="4220"/>
                    <a:pt x="10007" y="4204"/>
                  </a:cubicBezTo>
                  <a:cubicBezTo>
                    <a:pt x="10341" y="4037"/>
                    <a:pt x="10508" y="3703"/>
                    <a:pt x="10674" y="3403"/>
                  </a:cubicBezTo>
                  <a:cubicBezTo>
                    <a:pt x="10708" y="3270"/>
                    <a:pt x="10774" y="3136"/>
                    <a:pt x="10841" y="3070"/>
                  </a:cubicBezTo>
                  <a:cubicBezTo>
                    <a:pt x="10975" y="2869"/>
                    <a:pt x="11175" y="2703"/>
                    <a:pt x="11375" y="2703"/>
                  </a:cubicBezTo>
                  <a:cubicBezTo>
                    <a:pt x="11508" y="2703"/>
                    <a:pt x="11542" y="2736"/>
                    <a:pt x="11608" y="2769"/>
                  </a:cubicBezTo>
                  <a:cubicBezTo>
                    <a:pt x="11708" y="2869"/>
                    <a:pt x="11708" y="3070"/>
                    <a:pt x="11675" y="3270"/>
                  </a:cubicBezTo>
                  <a:cubicBezTo>
                    <a:pt x="11608" y="4037"/>
                    <a:pt x="11475" y="4737"/>
                    <a:pt x="11275" y="5438"/>
                  </a:cubicBezTo>
                  <a:cubicBezTo>
                    <a:pt x="11208" y="5538"/>
                    <a:pt x="11308" y="5638"/>
                    <a:pt x="11375" y="5705"/>
                  </a:cubicBezTo>
                  <a:cubicBezTo>
                    <a:pt x="11475" y="5705"/>
                    <a:pt x="11608" y="5638"/>
                    <a:pt x="11642" y="5571"/>
                  </a:cubicBezTo>
                  <a:cubicBezTo>
                    <a:pt x="11827" y="5107"/>
                    <a:pt x="12271" y="4356"/>
                    <a:pt x="12840" y="4356"/>
                  </a:cubicBezTo>
                  <a:cubicBezTo>
                    <a:pt x="12885" y="4356"/>
                    <a:pt x="12930" y="4361"/>
                    <a:pt x="12976" y="4370"/>
                  </a:cubicBezTo>
                  <a:cubicBezTo>
                    <a:pt x="13143" y="4404"/>
                    <a:pt x="13276" y="4471"/>
                    <a:pt x="13376" y="4637"/>
                  </a:cubicBezTo>
                  <a:cubicBezTo>
                    <a:pt x="13610" y="4971"/>
                    <a:pt x="13677" y="5538"/>
                    <a:pt x="13543" y="5972"/>
                  </a:cubicBezTo>
                  <a:cubicBezTo>
                    <a:pt x="13443" y="6639"/>
                    <a:pt x="13143" y="7239"/>
                    <a:pt x="12776" y="7773"/>
                  </a:cubicBezTo>
                  <a:cubicBezTo>
                    <a:pt x="12709" y="7806"/>
                    <a:pt x="12676" y="7806"/>
                    <a:pt x="12642" y="7873"/>
                  </a:cubicBezTo>
                  <a:cubicBezTo>
                    <a:pt x="12509" y="7940"/>
                    <a:pt x="12476" y="8073"/>
                    <a:pt x="12509" y="8207"/>
                  </a:cubicBezTo>
                  <a:cubicBezTo>
                    <a:pt x="12509" y="8273"/>
                    <a:pt x="12609" y="8373"/>
                    <a:pt x="12676" y="8373"/>
                  </a:cubicBezTo>
                  <a:cubicBezTo>
                    <a:pt x="12701" y="8382"/>
                    <a:pt x="12724" y="8386"/>
                    <a:pt x="12746" y="8386"/>
                  </a:cubicBezTo>
                  <a:cubicBezTo>
                    <a:pt x="12813" y="8386"/>
                    <a:pt x="12876" y="8348"/>
                    <a:pt x="12976" y="8273"/>
                  </a:cubicBezTo>
                  <a:cubicBezTo>
                    <a:pt x="12976" y="8240"/>
                    <a:pt x="13009" y="8240"/>
                    <a:pt x="13009" y="8173"/>
                  </a:cubicBezTo>
                  <a:cubicBezTo>
                    <a:pt x="13043" y="8240"/>
                    <a:pt x="13109" y="8273"/>
                    <a:pt x="13176" y="8273"/>
                  </a:cubicBezTo>
                  <a:cubicBezTo>
                    <a:pt x="13310" y="8273"/>
                    <a:pt x="13376" y="8173"/>
                    <a:pt x="13376" y="8073"/>
                  </a:cubicBezTo>
                  <a:cubicBezTo>
                    <a:pt x="13376" y="7973"/>
                    <a:pt x="13343" y="7906"/>
                    <a:pt x="13276" y="7806"/>
                  </a:cubicBezTo>
                  <a:cubicBezTo>
                    <a:pt x="13643" y="7273"/>
                    <a:pt x="13877" y="6672"/>
                    <a:pt x="14010" y="6072"/>
                  </a:cubicBezTo>
                  <a:cubicBezTo>
                    <a:pt x="14144" y="5471"/>
                    <a:pt x="14043" y="4837"/>
                    <a:pt x="13810" y="4437"/>
                  </a:cubicBezTo>
                  <a:cubicBezTo>
                    <a:pt x="13643" y="4137"/>
                    <a:pt x="13376" y="3970"/>
                    <a:pt x="13109" y="3937"/>
                  </a:cubicBezTo>
                  <a:cubicBezTo>
                    <a:pt x="13017" y="3915"/>
                    <a:pt x="12927" y="3905"/>
                    <a:pt x="12840" y="3905"/>
                  </a:cubicBezTo>
                  <a:cubicBezTo>
                    <a:pt x="12520" y="3905"/>
                    <a:pt x="12237" y="4049"/>
                    <a:pt x="11975" y="4337"/>
                  </a:cubicBezTo>
                  <a:cubicBezTo>
                    <a:pt x="12042" y="4004"/>
                    <a:pt x="12109" y="3637"/>
                    <a:pt x="12142" y="3303"/>
                  </a:cubicBezTo>
                  <a:cubicBezTo>
                    <a:pt x="12175" y="3136"/>
                    <a:pt x="12209" y="2736"/>
                    <a:pt x="11975" y="2469"/>
                  </a:cubicBezTo>
                  <a:cubicBezTo>
                    <a:pt x="11842" y="2302"/>
                    <a:pt x="11642" y="2269"/>
                    <a:pt x="11442" y="2269"/>
                  </a:cubicBezTo>
                  <a:cubicBezTo>
                    <a:pt x="11075" y="2302"/>
                    <a:pt x="10741" y="2569"/>
                    <a:pt x="10541" y="2836"/>
                  </a:cubicBezTo>
                  <a:cubicBezTo>
                    <a:pt x="10474" y="2936"/>
                    <a:pt x="10374" y="3070"/>
                    <a:pt x="10341" y="3170"/>
                  </a:cubicBezTo>
                  <a:cubicBezTo>
                    <a:pt x="10341" y="3232"/>
                    <a:pt x="10312" y="3265"/>
                    <a:pt x="10308" y="3296"/>
                  </a:cubicBezTo>
                  <a:lnTo>
                    <a:pt x="10308" y="3296"/>
                  </a:lnTo>
                  <a:cubicBezTo>
                    <a:pt x="10341" y="2798"/>
                    <a:pt x="10340" y="2300"/>
                    <a:pt x="10274" y="1802"/>
                  </a:cubicBezTo>
                  <a:cubicBezTo>
                    <a:pt x="10174" y="1302"/>
                    <a:pt x="9874" y="735"/>
                    <a:pt x="9340" y="735"/>
                  </a:cubicBezTo>
                  <a:cubicBezTo>
                    <a:pt x="8840" y="735"/>
                    <a:pt x="8573" y="1268"/>
                    <a:pt x="8473" y="1468"/>
                  </a:cubicBezTo>
                  <a:lnTo>
                    <a:pt x="7872" y="2636"/>
                  </a:lnTo>
                  <a:lnTo>
                    <a:pt x="7739" y="1468"/>
                  </a:lnTo>
                  <a:cubicBezTo>
                    <a:pt x="7639" y="568"/>
                    <a:pt x="7239" y="1"/>
                    <a:pt x="67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11"/>
            <p:cNvSpPr/>
            <p:nvPr/>
          </p:nvSpPr>
          <p:spPr>
            <a:xfrm>
              <a:off x="1547775" y="3363125"/>
              <a:ext cx="294400" cy="166400"/>
            </a:xfrm>
            <a:custGeom>
              <a:avLst/>
              <a:gdLst/>
              <a:ahLst/>
              <a:cxnLst/>
              <a:rect l="l" t="t" r="r" b="b"/>
              <a:pathLst>
                <a:path w="11776" h="6656" extrusionOk="0">
                  <a:moveTo>
                    <a:pt x="6777" y="0"/>
                  </a:moveTo>
                  <a:cubicBezTo>
                    <a:pt x="6752" y="0"/>
                    <a:pt x="6728" y="3"/>
                    <a:pt x="6705" y="9"/>
                  </a:cubicBezTo>
                  <a:cubicBezTo>
                    <a:pt x="6372" y="42"/>
                    <a:pt x="6072" y="376"/>
                    <a:pt x="5905" y="676"/>
                  </a:cubicBezTo>
                  <a:lnTo>
                    <a:pt x="5304" y="1943"/>
                  </a:lnTo>
                  <a:cubicBezTo>
                    <a:pt x="5271" y="1543"/>
                    <a:pt x="5138" y="1210"/>
                    <a:pt x="5038" y="876"/>
                  </a:cubicBezTo>
                  <a:cubicBezTo>
                    <a:pt x="4938" y="642"/>
                    <a:pt x="4771" y="342"/>
                    <a:pt x="4471" y="209"/>
                  </a:cubicBezTo>
                  <a:cubicBezTo>
                    <a:pt x="4370" y="175"/>
                    <a:pt x="4279" y="159"/>
                    <a:pt x="4187" y="159"/>
                  </a:cubicBezTo>
                  <a:cubicBezTo>
                    <a:pt x="4095" y="159"/>
                    <a:pt x="4004" y="175"/>
                    <a:pt x="3903" y="209"/>
                  </a:cubicBezTo>
                  <a:cubicBezTo>
                    <a:pt x="3403" y="376"/>
                    <a:pt x="3103" y="1043"/>
                    <a:pt x="3036" y="1210"/>
                  </a:cubicBezTo>
                  <a:lnTo>
                    <a:pt x="2336" y="2711"/>
                  </a:lnTo>
                  <a:lnTo>
                    <a:pt x="1835" y="1176"/>
                  </a:lnTo>
                  <a:cubicBezTo>
                    <a:pt x="1769" y="943"/>
                    <a:pt x="1568" y="642"/>
                    <a:pt x="1302" y="509"/>
                  </a:cubicBezTo>
                  <a:cubicBezTo>
                    <a:pt x="1260" y="495"/>
                    <a:pt x="1202" y="487"/>
                    <a:pt x="1140" y="487"/>
                  </a:cubicBezTo>
                  <a:cubicBezTo>
                    <a:pt x="1053" y="487"/>
                    <a:pt x="960" y="503"/>
                    <a:pt x="901" y="542"/>
                  </a:cubicBezTo>
                  <a:cubicBezTo>
                    <a:pt x="768" y="642"/>
                    <a:pt x="668" y="776"/>
                    <a:pt x="601" y="876"/>
                  </a:cubicBezTo>
                  <a:cubicBezTo>
                    <a:pt x="167" y="1777"/>
                    <a:pt x="1" y="2811"/>
                    <a:pt x="134" y="3811"/>
                  </a:cubicBezTo>
                  <a:cubicBezTo>
                    <a:pt x="167" y="3945"/>
                    <a:pt x="268" y="3978"/>
                    <a:pt x="401" y="3978"/>
                  </a:cubicBezTo>
                  <a:cubicBezTo>
                    <a:pt x="501" y="3945"/>
                    <a:pt x="568" y="3845"/>
                    <a:pt x="568" y="3711"/>
                  </a:cubicBezTo>
                  <a:cubicBezTo>
                    <a:pt x="401" y="2811"/>
                    <a:pt x="568" y="1877"/>
                    <a:pt x="968" y="1043"/>
                  </a:cubicBezTo>
                  <a:cubicBezTo>
                    <a:pt x="1001" y="976"/>
                    <a:pt x="1068" y="943"/>
                    <a:pt x="1101" y="876"/>
                  </a:cubicBezTo>
                  <a:lnTo>
                    <a:pt x="1168" y="876"/>
                  </a:lnTo>
                  <a:cubicBezTo>
                    <a:pt x="1268" y="943"/>
                    <a:pt x="1402" y="1109"/>
                    <a:pt x="1468" y="1310"/>
                  </a:cubicBezTo>
                  <a:lnTo>
                    <a:pt x="2202" y="3344"/>
                  </a:lnTo>
                  <a:cubicBezTo>
                    <a:pt x="2236" y="3444"/>
                    <a:pt x="2302" y="3478"/>
                    <a:pt x="2402" y="3478"/>
                  </a:cubicBezTo>
                  <a:cubicBezTo>
                    <a:pt x="2469" y="3478"/>
                    <a:pt x="2569" y="3444"/>
                    <a:pt x="2603" y="3344"/>
                  </a:cubicBezTo>
                  <a:lnTo>
                    <a:pt x="3470" y="1310"/>
                  </a:lnTo>
                  <a:cubicBezTo>
                    <a:pt x="3637" y="876"/>
                    <a:pt x="3903" y="609"/>
                    <a:pt x="4104" y="509"/>
                  </a:cubicBezTo>
                  <a:cubicBezTo>
                    <a:pt x="4154" y="492"/>
                    <a:pt x="4195" y="484"/>
                    <a:pt x="4237" y="484"/>
                  </a:cubicBezTo>
                  <a:cubicBezTo>
                    <a:pt x="4279" y="484"/>
                    <a:pt x="4320" y="492"/>
                    <a:pt x="4370" y="509"/>
                  </a:cubicBezTo>
                  <a:cubicBezTo>
                    <a:pt x="4537" y="542"/>
                    <a:pt x="4604" y="776"/>
                    <a:pt x="4704" y="943"/>
                  </a:cubicBezTo>
                  <a:cubicBezTo>
                    <a:pt x="4904" y="1476"/>
                    <a:pt x="4971" y="2010"/>
                    <a:pt x="5038" y="2544"/>
                  </a:cubicBezTo>
                  <a:cubicBezTo>
                    <a:pt x="5038" y="2677"/>
                    <a:pt x="5104" y="2777"/>
                    <a:pt x="5171" y="2777"/>
                  </a:cubicBezTo>
                  <a:cubicBezTo>
                    <a:pt x="5304" y="2777"/>
                    <a:pt x="5405" y="2711"/>
                    <a:pt x="5438" y="2644"/>
                  </a:cubicBezTo>
                  <a:lnTo>
                    <a:pt x="6372" y="776"/>
                  </a:lnTo>
                  <a:cubicBezTo>
                    <a:pt x="6472" y="509"/>
                    <a:pt x="6705" y="309"/>
                    <a:pt x="6806" y="309"/>
                  </a:cubicBezTo>
                  <a:cubicBezTo>
                    <a:pt x="6872" y="309"/>
                    <a:pt x="6872" y="309"/>
                    <a:pt x="6906" y="342"/>
                  </a:cubicBezTo>
                  <a:cubicBezTo>
                    <a:pt x="6939" y="376"/>
                    <a:pt x="6939" y="509"/>
                    <a:pt x="6939" y="642"/>
                  </a:cubicBezTo>
                  <a:lnTo>
                    <a:pt x="6739" y="2877"/>
                  </a:lnTo>
                  <a:cubicBezTo>
                    <a:pt x="6739" y="2977"/>
                    <a:pt x="6739" y="3044"/>
                    <a:pt x="6806" y="3111"/>
                  </a:cubicBezTo>
                  <a:cubicBezTo>
                    <a:pt x="6839" y="3128"/>
                    <a:pt x="6872" y="3136"/>
                    <a:pt x="6910" y="3136"/>
                  </a:cubicBezTo>
                  <a:cubicBezTo>
                    <a:pt x="6947" y="3136"/>
                    <a:pt x="6989" y="3128"/>
                    <a:pt x="7039" y="3111"/>
                  </a:cubicBezTo>
                  <a:cubicBezTo>
                    <a:pt x="7473" y="2844"/>
                    <a:pt x="7706" y="2377"/>
                    <a:pt x="7906" y="1910"/>
                  </a:cubicBezTo>
                  <a:cubicBezTo>
                    <a:pt x="7940" y="1843"/>
                    <a:pt x="7973" y="1710"/>
                    <a:pt x="8040" y="1643"/>
                  </a:cubicBezTo>
                  <a:cubicBezTo>
                    <a:pt x="8240" y="1276"/>
                    <a:pt x="8573" y="843"/>
                    <a:pt x="8974" y="843"/>
                  </a:cubicBezTo>
                  <a:cubicBezTo>
                    <a:pt x="9307" y="1810"/>
                    <a:pt x="9274" y="2944"/>
                    <a:pt x="8907" y="3878"/>
                  </a:cubicBezTo>
                  <a:cubicBezTo>
                    <a:pt x="8874" y="3978"/>
                    <a:pt x="8907" y="4112"/>
                    <a:pt x="8974" y="4145"/>
                  </a:cubicBezTo>
                  <a:cubicBezTo>
                    <a:pt x="9015" y="4159"/>
                    <a:pt x="9051" y="4167"/>
                    <a:pt x="9086" y="4167"/>
                  </a:cubicBezTo>
                  <a:cubicBezTo>
                    <a:pt x="9135" y="4167"/>
                    <a:pt x="9182" y="4151"/>
                    <a:pt x="9241" y="4112"/>
                  </a:cubicBezTo>
                  <a:cubicBezTo>
                    <a:pt x="9441" y="3878"/>
                    <a:pt x="9608" y="3678"/>
                    <a:pt x="9741" y="3444"/>
                  </a:cubicBezTo>
                  <a:cubicBezTo>
                    <a:pt x="9874" y="3211"/>
                    <a:pt x="9974" y="3044"/>
                    <a:pt x="10108" y="2877"/>
                  </a:cubicBezTo>
                  <a:cubicBezTo>
                    <a:pt x="10298" y="2688"/>
                    <a:pt x="10572" y="2515"/>
                    <a:pt x="10822" y="2515"/>
                  </a:cubicBezTo>
                  <a:cubicBezTo>
                    <a:pt x="10924" y="2515"/>
                    <a:pt x="11022" y="2543"/>
                    <a:pt x="11109" y="2611"/>
                  </a:cubicBezTo>
                  <a:cubicBezTo>
                    <a:pt x="11375" y="2777"/>
                    <a:pt x="11409" y="3144"/>
                    <a:pt x="11275" y="3778"/>
                  </a:cubicBezTo>
                  <a:lnTo>
                    <a:pt x="10708" y="6380"/>
                  </a:lnTo>
                  <a:cubicBezTo>
                    <a:pt x="10642" y="6513"/>
                    <a:pt x="10742" y="6613"/>
                    <a:pt x="10875" y="6647"/>
                  </a:cubicBezTo>
                  <a:cubicBezTo>
                    <a:pt x="10887" y="6653"/>
                    <a:pt x="10902" y="6656"/>
                    <a:pt x="10917" y="6656"/>
                  </a:cubicBezTo>
                  <a:cubicBezTo>
                    <a:pt x="10983" y="6656"/>
                    <a:pt x="11057" y="6601"/>
                    <a:pt x="10975" y="6547"/>
                  </a:cubicBezTo>
                  <a:lnTo>
                    <a:pt x="11576" y="3945"/>
                  </a:lnTo>
                  <a:cubicBezTo>
                    <a:pt x="11676" y="3444"/>
                    <a:pt x="11776" y="2711"/>
                    <a:pt x="11275" y="2344"/>
                  </a:cubicBezTo>
                  <a:cubicBezTo>
                    <a:pt x="11119" y="2239"/>
                    <a:pt x="10942" y="2194"/>
                    <a:pt x="10762" y="2194"/>
                  </a:cubicBezTo>
                  <a:cubicBezTo>
                    <a:pt x="10366" y="2194"/>
                    <a:pt x="9949" y="2413"/>
                    <a:pt x="9674" y="2711"/>
                  </a:cubicBezTo>
                  <a:cubicBezTo>
                    <a:pt x="9608" y="2811"/>
                    <a:pt x="9507" y="2877"/>
                    <a:pt x="9474" y="2977"/>
                  </a:cubicBezTo>
                  <a:cubicBezTo>
                    <a:pt x="9574" y="2210"/>
                    <a:pt x="9474" y="1376"/>
                    <a:pt x="9241" y="676"/>
                  </a:cubicBezTo>
                  <a:cubicBezTo>
                    <a:pt x="9174" y="642"/>
                    <a:pt x="9141" y="542"/>
                    <a:pt x="9074" y="542"/>
                  </a:cubicBezTo>
                  <a:cubicBezTo>
                    <a:pt x="9000" y="523"/>
                    <a:pt x="8928" y="514"/>
                    <a:pt x="8856" y="514"/>
                  </a:cubicBezTo>
                  <a:cubicBezTo>
                    <a:pt x="8306" y="514"/>
                    <a:pt x="7809" y="1042"/>
                    <a:pt x="7573" y="1543"/>
                  </a:cubicBezTo>
                  <a:cubicBezTo>
                    <a:pt x="7539" y="1643"/>
                    <a:pt x="7473" y="1777"/>
                    <a:pt x="7439" y="1843"/>
                  </a:cubicBezTo>
                  <a:cubicBezTo>
                    <a:pt x="7373" y="2110"/>
                    <a:pt x="7239" y="2310"/>
                    <a:pt x="7106" y="2510"/>
                  </a:cubicBezTo>
                  <a:lnTo>
                    <a:pt x="7273" y="809"/>
                  </a:lnTo>
                  <a:cubicBezTo>
                    <a:pt x="7306" y="642"/>
                    <a:pt x="7306" y="376"/>
                    <a:pt x="7139" y="175"/>
                  </a:cubicBezTo>
                  <a:cubicBezTo>
                    <a:pt x="7029" y="65"/>
                    <a:pt x="6895" y="0"/>
                    <a:pt x="67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11"/>
            <p:cNvSpPr/>
            <p:nvPr/>
          </p:nvSpPr>
          <p:spPr>
            <a:xfrm>
              <a:off x="2043400" y="3329425"/>
              <a:ext cx="240200" cy="233525"/>
            </a:xfrm>
            <a:custGeom>
              <a:avLst/>
              <a:gdLst/>
              <a:ahLst/>
              <a:cxnLst/>
              <a:rect l="l" t="t" r="r" b="b"/>
              <a:pathLst>
                <a:path w="9608" h="9341" extrusionOk="0">
                  <a:moveTo>
                    <a:pt x="1668" y="0"/>
                  </a:moveTo>
                  <a:cubicBezTo>
                    <a:pt x="1568" y="0"/>
                    <a:pt x="1501" y="34"/>
                    <a:pt x="1468" y="67"/>
                  </a:cubicBezTo>
                  <a:cubicBezTo>
                    <a:pt x="401" y="1335"/>
                    <a:pt x="0" y="3136"/>
                    <a:pt x="367" y="4737"/>
                  </a:cubicBezTo>
                  <a:cubicBezTo>
                    <a:pt x="393" y="4841"/>
                    <a:pt x="460" y="4925"/>
                    <a:pt x="551" y="4925"/>
                  </a:cubicBezTo>
                  <a:cubicBezTo>
                    <a:pt x="577" y="4925"/>
                    <a:pt x="605" y="4918"/>
                    <a:pt x="634" y="4904"/>
                  </a:cubicBezTo>
                  <a:cubicBezTo>
                    <a:pt x="767" y="4870"/>
                    <a:pt x="834" y="4804"/>
                    <a:pt x="801" y="4670"/>
                  </a:cubicBezTo>
                  <a:cubicBezTo>
                    <a:pt x="467" y="3336"/>
                    <a:pt x="767" y="1835"/>
                    <a:pt x="1501" y="701"/>
                  </a:cubicBezTo>
                  <a:lnTo>
                    <a:pt x="1501" y="701"/>
                  </a:lnTo>
                  <a:cubicBezTo>
                    <a:pt x="1668" y="1702"/>
                    <a:pt x="1635" y="2702"/>
                    <a:pt x="1368" y="3703"/>
                  </a:cubicBezTo>
                  <a:cubicBezTo>
                    <a:pt x="1335" y="3836"/>
                    <a:pt x="1368" y="3903"/>
                    <a:pt x="1501" y="3970"/>
                  </a:cubicBezTo>
                  <a:cubicBezTo>
                    <a:pt x="1533" y="3978"/>
                    <a:pt x="1561" y="3982"/>
                    <a:pt x="1585" y="3982"/>
                  </a:cubicBezTo>
                  <a:cubicBezTo>
                    <a:pt x="1664" y="3982"/>
                    <a:pt x="1709" y="3938"/>
                    <a:pt x="1735" y="3836"/>
                  </a:cubicBezTo>
                  <a:cubicBezTo>
                    <a:pt x="2035" y="2902"/>
                    <a:pt x="2369" y="1868"/>
                    <a:pt x="3102" y="1134"/>
                  </a:cubicBezTo>
                  <a:cubicBezTo>
                    <a:pt x="3169" y="1034"/>
                    <a:pt x="3303" y="968"/>
                    <a:pt x="3369" y="968"/>
                  </a:cubicBezTo>
                  <a:cubicBezTo>
                    <a:pt x="3383" y="961"/>
                    <a:pt x="3398" y="957"/>
                    <a:pt x="3412" y="957"/>
                  </a:cubicBezTo>
                  <a:cubicBezTo>
                    <a:pt x="3530" y="957"/>
                    <a:pt x="3640" y="1193"/>
                    <a:pt x="3670" y="1401"/>
                  </a:cubicBezTo>
                  <a:cubicBezTo>
                    <a:pt x="3803" y="2068"/>
                    <a:pt x="3770" y="2736"/>
                    <a:pt x="3603" y="3369"/>
                  </a:cubicBezTo>
                  <a:cubicBezTo>
                    <a:pt x="3536" y="3503"/>
                    <a:pt x="3636" y="3570"/>
                    <a:pt x="3703" y="3636"/>
                  </a:cubicBezTo>
                  <a:cubicBezTo>
                    <a:pt x="3717" y="3641"/>
                    <a:pt x="3731" y="3643"/>
                    <a:pt x="3745" y="3643"/>
                  </a:cubicBezTo>
                  <a:cubicBezTo>
                    <a:pt x="3838" y="3643"/>
                    <a:pt x="3941" y="3560"/>
                    <a:pt x="3970" y="3503"/>
                  </a:cubicBezTo>
                  <a:cubicBezTo>
                    <a:pt x="4237" y="2736"/>
                    <a:pt x="4670" y="2002"/>
                    <a:pt x="5204" y="1368"/>
                  </a:cubicBezTo>
                  <a:cubicBezTo>
                    <a:pt x="5313" y="1231"/>
                    <a:pt x="5468" y="1117"/>
                    <a:pt x="5575" y="1117"/>
                  </a:cubicBezTo>
                  <a:cubicBezTo>
                    <a:pt x="5598" y="1117"/>
                    <a:pt x="5620" y="1122"/>
                    <a:pt x="5638" y="1134"/>
                  </a:cubicBezTo>
                  <a:cubicBezTo>
                    <a:pt x="5671" y="1134"/>
                    <a:pt x="5704" y="1201"/>
                    <a:pt x="5704" y="1301"/>
                  </a:cubicBezTo>
                  <a:cubicBezTo>
                    <a:pt x="5871" y="1968"/>
                    <a:pt x="5771" y="2702"/>
                    <a:pt x="5371" y="3236"/>
                  </a:cubicBezTo>
                  <a:cubicBezTo>
                    <a:pt x="5337" y="3369"/>
                    <a:pt x="5337" y="3469"/>
                    <a:pt x="5404" y="3536"/>
                  </a:cubicBezTo>
                  <a:cubicBezTo>
                    <a:pt x="5465" y="3556"/>
                    <a:pt x="5538" y="3589"/>
                    <a:pt x="5601" y="3589"/>
                  </a:cubicBezTo>
                  <a:cubicBezTo>
                    <a:pt x="5642" y="3589"/>
                    <a:pt x="5678" y="3575"/>
                    <a:pt x="5704" y="3536"/>
                  </a:cubicBezTo>
                  <a:cubicBezTo>
                    <a:pt x="5904" y="3369"/>
                    <a:pt x="6038" y="3169"/>
                    <a:pt x="6205" y="2969"/>
                  </a:cubicBezTo>
                  <a:cubicBezTo>
                    <a:pt x="6338" y="2802"/>
                    <a:pt x="6472" y="2636"/>
                    <a:pt x="6605" y="2502"/>
                  </a:cubicBezTo>
                  <a:cubicBezTo>
                    <a:pt x="6741" y="2393"/>
                    <a:pt x="6922" y="2284"/>
                    <a:pt x="7092" y="2284"/>
                  </a:cubicBezTo>
                  <a:cubicBezTo>
                    <a:pt x="7131" y="2284"/>
                    <a:pt x="7169" y="2290"/>
                    <a:pt x="7205" y="2302"/>
                  </a:cubicBezTo>
                  <a:cubicBezTo>
                    <a:pt x="7339" y="2302"/>
                    <a:pt x="7439" y="2335"/>
                    <a:pt x="7472" y="2402"/>
                  </a:cubicBezTo>
                  <a:cubicBezTo>
                    <a:pt x="7539" y="2502"/>
                    <a:pt x="7539" y="2669"/>
                    <a:pt x="7539" y="2802"/>
                  </a:cubicBezTo>
                  <a:cubicBezTo>
                    <a:pt x="7539" y="3069"/>
                    <a:pt x="7506" y="3336"/>
                    <a:pt x="7472" y="3636"/>
                  </a:cubicBezTo>
                  <a:lnTo>
                    <a:pt x="7472" y="3670"/>
                  </a:lnTo>
                  <a:cubicBezTo>
                    <a:pt x="7172" y="4170"/>
                    <a:pt x="6939" y="4704"/>
                    <a:pt x="6805" y="5237"/>
                  </a:cubicBezTo>
                  <a:cubicBezTo>
                    <a:pt x="6805" y="5371"/>
                    <a:pt x="6838" y="5471"/>
                    <a:pt x="6939" y="5504"/>
                  </a:cubicBezTo>
                  <a:cubicBezTo>
                    <a:pt x="6955" y="5513"/>
                    <a:pt x="6976" y="5517"/>
                    <a:pt x="6998" y="5517"/>
                  </a:cubicBezTo>
                  <a:cubicBezTo>
                    <a:pt x="7066" y="5517"/>
                    <a:pt x="7147" y="5479"/>
                    <a:pt x="7172" y="5404"/>
                  </a:cubicBezTo>
                  <a:cubicBezTo>
                    <a:pt x="7506" y="4971"/>
                    <a:pt x="7772" y="4403"/>
                    <a:pt x="7873" y="3836"/>
                  </a:cubicBezTo>
                  <a:cubicBezTo>
                    <a:pt x="7973" y="3736"/>
                    <a:pt x="8006" y="3703"/>
                    <a:pt x="8039" y="3703"/>
                  </a:cubicBezTo>
                  <a:cubicBezTo>
                    <a:pt x="8049" y="3700"/>
                    <a:pt x="8059" y="3699"/>
                    <a:pt x="8069" y="3699"/>
                  </a:cubicBezTo>
                  <a:cubicBezTo>
                    <a:pt x="8192" y="3699"/>
                    <a:pt x="8311" y="3882"/>
                    <a:pt x="8373" y="4037"/>
                  </a:cubicBezTo>
                  <a:cubicBezTo>
                    <a:pt x="9107" y="5671"/>
                    <a:pt x="8673" y="7706"/>
                    <a:pt x="7439" y="9007"/>
                  </a:cubicBezTo>
                  <a:cubicBezTo>
                    <a:pt x="7339" y="9073"/>
                    <a:pt x="7339" y="9207"/>
                    <a:pt x="7439" y="9307"/>
                  </a:cubicBezTo>
                  <a:cubicBezTo>
                    <a:pt x="7472" y="9307"/>
                    <a:pt x="7506" y="9340"/>
                    <a:pt x="7539" y="9340"/>
                  </a:cubicBezTo>
                  <a:cubicBezTo>
                    <a:pt x="7583" y="9340"/>
                    <a:pt x="7628" y="9325"/>
                    <a:pt x="7692" y="9325"/>
                  </a:cubicBezTo>
                  <a:cubicBezTo>
                    <a:pt x="7724" y="9325"/>
                    <a:pt x="7761" y="9329"/>
                    <a:pt x="7806" y="9340"/>
                  </a:cubicBezTo>
                  <a:cubicBezTo>
                    <a:pt x="9173" y="7973"/>
                    <a:pt x="9607" y="5704"/>
                    <a:pt x="8840" y="3903"/>
                  </a:cubicBezTo>
                  <a:cubicBezTo>
                    <a:pt x="8685" y="3532"/>
                    <a:pt x="8415" y="3332"/>
                    <a:pt x="8164" y="3332"/>
                  </a:cubicBezTo>
                  <a:cubicBezTo>
                    <a:pt x="8145" y="3332"/>
                    <a:pt x="8125" y="3334"/>
                    <a:pt x="8106" y="3336"/>
                  </a:cubicBezTo>
                  <a:lnTo>
                    <a:pt x="8106" y="2869"/>
                  </a:lnTo>
                  <a:cubicBezTo>
                    <a:pt x="8106" y="2669"/>
                    <a:pt x="8039" y="2469"/>
                    <a:pt x="7939" y="2235"/>
                  </a:cubicBezTo>
                  <a:cubicBezTo>
                    <a:pt x="7806" y="2035"/>
                    <a:pt x="7639" y="1968"/>
                    <a:pt x="7372" y="1902"/>
                  </a:cubicBezTo>
                  <a:cubicBezTo>
                    <a:pt x="7338" y="1898"/>
                    <a:pt x="7304" y="1897"/>
                    <a:pt x="7269" y="1897"/>
                  </a:cubicBezTo>
                  <a:cubicBezTo>
                    <a:pt x="6965" y="1897"/>
                    <a:pt x="6648" y="2026"/>
                    <a:pt x="6438" y="2235"/>
                  </a:cubicBezTo>
                  <a:lnTo>
                    <a:pt x="6338" y="2335"/>
                  </a:lnTo>
                  <a:cubicBezTo>
                    <a:pt x="6371" y="1968"/>
                    <a:pt x="6371" y="1568"/>
                    <a:pt x="6271" y="1201"/>
                  </a:cubicBezTo>
                  <a:cubicBezTo>
                    <a:pt x="6205" y="1068"/>
                    <a:pt x="6171" y="901"/>
                    <a:pt x="6005" y="801"/>
                  </a:cubicBezTo>
                  <a:cubicBezTo>
                    <a:pt x="5912" y="750"/>
                    <a:pt x="5817" y="724"/>
                    <a:pt x="5720" y="724"/>
                  </a:cubicBezTo>
                  <a:cubicBezTo>
                    <a:pt x="5500" y="724"/>
                    <a:pt x="5268" y="857"/>
                    <a:pt x="5037" y="1134"/>
                  </a:cubicBezTo>
                  <a:cubicBezTo>
                    <a:pt x="4770" y="1501"/>
                    <a:pt x="4503" y="1868"/>
                    <a:pt x="4270" y="2235"/>
                  </a:cubicBezTo>
                  <a:cubicBezTo>
                    <a:pt x="4270" y="1968"/>
                    <a:pt x="4203" y="1668"/>
                    <a:pt x="4170" y="1368"/>
                  </a:cubicBezTo>
                  <a:cubicBezTo>
                    <a:pt x="4103" y="868"/>
                    <a:pt x="3803" y="534"/>
                    <a:pt x="3469" y="534"/>
                  </a:cubicBezTo>
                  <a:cubicBezTo>
                    <a:pt x="3203" y="534"/>
                    <a:pt x="3002" y="701"/>
                    <a:pt x="2869" y="834"/>
                  </a:cubicBezTo>
                  <a:cubicBezTo>
                    <a:pt x="2502" y="1201"/>
                    <a:pt x="2269" y="1635"/>
                    <a:pt x="2035" y="2035"/>
                  </a:cubicBezTo>
                  <a:cubicBezTo>
                    <a:pt x="2035" y="1401"/>
                    <a:pt x="2002" y="801"/>
                    <a:pt x="1835" y="167"/>
                  </a:cubicBezTo>
                  <a:cubicBezTo>
                    <a:pt x="1802" y="67"/>
                    <a:pt x="1735" y="0"/>
                    <a:pt x="16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11"/>
            <p:cNvSpPr/>
            <p:nvPr/>
          </p:nvSpPr>
          <p:spPr>
            <a:xfrm>
              <a:off x="1679800" y="3084800"/>
              <a:ext cx="284400" cy="283000"/>
            </a:xfrm>
            <a:custGeom>
              <a:avLst/>
              <a:gdLst/>
              <a:ahLst/>
              <a:cxnLst/>
              <a:rect l="l" t="t" r="r" b="b"/>
              <a:pathLst>
                <a:path w="11376" h="11320" extrusionOk="0">
                  <a:moveTo>
                    <a:pt x="1654" y="0"/>
                  </a:moveTo>
                  <a:cubicBezTo>
                    <a:pt x="1318" y="0"/>
                    <a:pt x="987" y="160"/>
                    <a:pt x="734" y="412"/>
                  </a:cubicBezTo>
                  <a:cubicBezTo>
                    <a:pt x="367" y="745"/>
                    <a:pt x="201" y="1246"/>
                    <a:pt x="34" y="1646"/>
                  </a:cubicBezTo>
                  <a:cubicBezTo>
                    <a:pt x="1" y="1746"/>
                    <a:pt x="34" y="1846"/>
                    <a:pt x="167" y="1913"/>
                  </a:cubicBezTo>
                  <a:cubicBezTo>
                    <a:pt x="183" y="1921"/>
                    <a:pt x="203" y="1925"/>
                    <a:pt x="224" y="1925"/>
                  </a:cubicBezTo>
                  <a:cubicBezTo>
                    <a:pt x="291" y="1925"/>
                    <a:pt x="375" y="1881"/>
                    <a:pt x="401" y="1780"/>
                  </a:cubicBezTo>
                  <a:cubicBezTo>
                    <a:pt x="568" y="1413"/>
                    <a:pt x="734" y="979"/>
                    <a:pt x="1035" y="679"/>
                  </a:cubicBezTo>
                  <a:cubicBezTo>
                    <a:pt x="1211" y="525"/>
                    <a:pt x="1459" y="414"/>
                    <a:pt x="1694" y="414"/>
                  </a:cubicBezTo>
                  <a:cubicBezTo>
                    <a:pt x="1815" y="414"/>
                    <a:pt x="1933" y="444"/>
                    <a:pt x="2035" y="512"/>
                  </a:cubicBezTo>
                  <a:cubicBezTo>
                    <a:pt x="2336" y="745"/>
                    <a:pt x="2369" y="1146"/>
                    <a:pt x="2402" y="1613"/>
                  </a:cubicBezTo>
                  <a:cubicBezTo>
                    <a:pt x="2469" y="1846"/>
                    <a:pt x="2469" y="2113"/>
                    <a:pt x="2536" y="2347"/>
                  </a:cubicBezTo>
                  <a:lnTo>
                    <a:pt x="2669" y="2480"/>
                  </a:lnTo>
                  <a:cubicBezTo>
                    <a:pt x="2686" y="2497"/>
                    <a:pt x="2719" y="2505"/>
                    <a:pt x="2752" y="2505"/>
                  </a:cubicBezTo>
                  <a:cubicBezTo>
                    <a:pt x="2786" y="2505"/>
                    <a:pt x="2819" y="2497"/>
                    <a:pt x="2836" y="2480"/>
                  </a:cubicBezTo>
                  <a:cubicBezTo>
                    <a:pt x="3169" y="2347"/>
                    <a:pt x="3403" y="2113"/>
                    <a:pt x="3670" y="1846"/>
                  </a:cubicBezTo>
                  <a:cubicBezTo>
                    <a:pt x="4054" y="1517"/>
                    <a:pt x="4303" y="1278"/>
                    <a:pt x="4565" y="1278"/>
                  </a:cubicBezTo>
                  <a:cubicBezTo>
                    <a:pt x="4621" y="1278"/>
                    <a:pt x="4678" y="1289"/>
                    <a:pt x="4737" y="1313"/>
                  </a:cubicBezTo>
                  <a:cubicBezTo>
                    <a:pt x="5037" y="1413"/>
                    <a:pt x="5204" y="1746"/>
                    <a:pt x="5204" y="2013"/>
                  </a:cubicBezTo>
                  <a:cubicBezTo>
                    <a:pt x="5238" y="2347"/>
                    <a:pt x="5138" y="2747"/>
                    <a:pt x="5004" y="3081"/>
                  </a:cubicBezTo>
                  <a:cubicBezTo>
                    <a:pt x="5004" y="3147"/>
                    <a:pt x="5037" y="3281"/>
                    <a:pt x="5138" y="3314"/>
                  </a:cubicBezTo>
                  <a:cubicBezTo>
                    <a:pt x="5155" y="3323"/>
                    <a:pt x="5178" y="3327"/>
                    <a:pt x="5202" y="3327"/>
                  </a:cubicBezTo>
                  <a:cubicBezTo>
                    <a:pt x="5269" y="3327"/>
                    <a:pt x="5347" y="3296"/>
                    <a:pt x="5371" y="3247"/>
                  </a:cubicBezTo>
                  <a:cubicBezTo>
                    <a:pt x="5738" y="2647"/>
                    <a:pt x="6338" y="2247"/>
                    <a:pt x="7006" y="2080"/>
                  </a:cubicBezTo>
                  <a:cubicBezTo>
                    <a:pt x="7050" y="2080"/>
                    <a:pt x="7139" y="2050"/>
                    <a:pt x="7233" y="2050"/>
                  </a:cubicBezTo>
                  <a:cubicBezTo>
                    <a:pt x="7280" y="2050"/>
                    <a:pt x="7328" y="2058"/>
                    <a:pt x="7372" y="2080"/>
                  </a:cubicBezTo>
                  <a:cubicBezTo>
                    <a:pt x="7673" y="2146"/>
                    <a:pt x="7806" y="2613"/>
                    <a:pt x="7739" y="2980"/>
                  </a:cubicBezTo>
                  <a:cubicBezTo>
                    <a:pt x="7706" y="3181"/>
                    <a:pt x="7673" y="3347"/>
                    <a:pt x="7573" y="3581"/>
                  </a:cubicBezTo>
                  <a:cubicBezTo>
                    <a:pt x="7539" y="3581"/>
                    <a:pt x="7539" y="3614"/>
                    <a:pt x="7506" y="3614"/>
                  </a:cubicBezTo>
                  <a:cubicBezTo>
                    <a:pt x="7206" y="3814"/>
                    <a:pt x="7039" y="4115"/>
                    <a:pt x="7039" y="4448"/>
                  </a:cubicBezTo>
                  <a:cubicBezTo>
                    <a:pt x="7039" y="4515"/>
                    <a:pt x="7072" y="4615"/>
                    <a:pt x="7172" y="4648"/>
                  </a:cubicBezTo>
                  <a:cubicBezTo>
                    <a:pt x="7192" y="4658"/>
                    <a:pt x="7217" y="4662"/>
                    <a:pt x="7244" y="4662"/>
                  </a:cubicBezTo>
                  <a:cubicBezTo>
                    <a:pt x="7309" y="4662"/>
                    <a:pt x="7382" y="4639"/>
                    <a:pt x="7406" y="4615"/>
                  </a:cubicBezTo>
                  <a:cubicBezTo>
                    <a:pt x="7639" y="4415"/>
                    <a:pt x="7806" y="4148"/>
                    <a:pt x="7906" y="3848"/>
                  </a:cubicBezTo>
                  <a:cubicBezTo>
                    <a:pt x="8004" y="3809"/>
                    <a:pt x="8124" y="3792"/>
                    <a:pt x="8241" y="3792"/>
                  </a:cubicBezTo>
                  <a:cubicBezTo>
                    <a:pt x="8324" y="3792"/>
                    <a:pt x="8404" y="3801"/>
                    <a:pt x="8473" y="3814"/>
                  </a:cubicBezTo>
                  <a:cubicBezTo>
                    <a:pt x="8874" y="3981"/>
                    <a:pt x="9207" y="4482"/>
                    <a:pt x="9174" y="5015"/>
                  </a:cubicBezTo>
                  <a:cubicBezTo>
                    <a:pt x="9174" y="5282"/>
                    <a:pt x="9074" y="5482"/>
                    <a:pt x="9007" y="5682"/>
                  </a:cubicBezTo>
                  <a:cubicBezTo>
                    <a:pt x="8974" y="5682"/>
                    <a:pt x="8874" y="5749"/>
                    <a:pt x="8840" y="5782"/>
                  </a:cubicBezTo>
                  <a:cubicBezTo>
                    <a:pt x="8573" y="5949"/>
                    <a:pt x="8407" y="6249"/>
                    <a:pt x="8373" y="6516"/>
                  </a:cubicBezTo>
                  <a:cubicBezTo>
                    <a:pt x="8373" y="6616"/>
                    <a:pt x="8407" y="6683"/>
                    <a:pt x="8507" y="6750"/>
                  </a:cubicBezTo>
                  <a:cubicBezTo>
                    <a:pt x="8524" y="6759"/>
                    <a:pt x="8545" y="6763"/>
                    <a:pt x="8566" y="6763"/>
                  </a:cubicBezTo>
                  <a:cubicBezTo>
                    <a:pt x="8625" y="6763"/>
                    <a:pt x="8691" y="6732"/>
                    <a:pt x="8740" y="6683"/>
                  </a:cubicBezTo>
                  <a:cubicBezTo>
                    <a:pt x="9007" y="6483"/>
                    <a:pt x="9174" y="6249"/>
                    <a:pt x="9341" y="5983"/>
                  </a:cubicBezTo>
                  <a:cubicBezTo>
                    <a:pt x="9458" y="5959"/>
                    <a:pt x="9576" y="5935"/>
                    <a:pt x="9683" y="5935"/>
                  </a:cubicBezTo>
                  <a:cubicBezTo>
                    <a:pt x="9726" y="5935"/>
                    <a:pt x="9768" y="5939"/>
                    <a:pt x="9808" y="5949"/>
                  </a:cubicBezTo>
                  <a:cubicBezTo>
                    <a:pt x="10208" y="6016"/>
                    <a:pt x="10575" y="6450"/>
                    <a:pt x="10641" y="6950"/>
                  </a:cubicBezTo>
                  <a:cubicBezTo>
                    <a:pt x="10675" y="7317"/>
                    <a:pt x="10541" y="7751"/>
                    <a:pt x="10308" y="8117"/>
                  </a:cubicBezTo>
                  <a:cubicBezTo>
                    <a:pt x="10208" y="8151"/>
                    <a:pt x="10174" y="8251"/>
                    <a:pt x="10141" y="8351"/>
                  </a:cubicBezTo>
                  <a:cubicBezTo>
                    <a:pt x="10141" y="8451"/>
                    <a:pt x="10174" y="8518"/>
                    <a:pt x="10241" y="8584"/>
                  </a:cubicBezTo>
                  <a:cubicBezTo>
                    <a:pt x="10278" y="8597"/>
                    <a:pt x="10319" y="8604"/>
                    <a:pt x="10358" y="8604"/>
                  </a:cubicBezTo>
                  <a:cubicBezTo>
                    <a:pt x="10425" y="8604"/>
                    <a:pt x="10487" y="8581"/>
                    <a:pt x="10508" y="8518"/>
                  </a:cubicBezTo>
                  <a:cubicBezTo>
                    <a:pt x="10541" y="8484"/>
                    <a:pt x="10541" y="8451"/>
                    <a:pt x="10575" y="8418"/>
                  </a:cubicBezTo>
                  <a:cubicBezTo>
                    <a:pt x="10586" y="8395"/>
                    <a:pt x="10601" y="8388"/>
                    <a:pt x="10617" y="8388"/>
                  </a:cubicBezTo>
                  <a:cubicBezTo>
                    <a:pt x="10649" y="8388"/>
                    <a:pt x="10686" y="8418"/>
                    <a:pt x="10708" y="8418"/>
                  </a:cubicBezTo>
                  <a:cubicBezTo>
                    <a:pt x="10842" y="8484"/>
                    <a:pt x="10875" y="8651"/>
                    <a:pt x="10908" y="8785"/>
                  </a:cubicBezTo>
                  <a:cubicBezTo>
                    <a:pt x="11008" y="9152"/>
                    <a:pt x="11142" y="9819"/>
                    <a:pt x="10842" y="10319"/>
                  </a:cubicBezTo>
                  <a:cubicBezTo>
                    <a:pt x="10708" y="10519"/>
                    <a:pt x="10441" y="10686"/>
                    <a:pt x="10208" y="10786"/>
                  </a:cubicBezTo>
                  <a:cubicBezTo>
                    <a:pt x="10163" y="10797"/>
                    <a:pt x="10111" y="10805"/>
                    <a:pt x="10055" y="10805"/>
                  </a:cubicBezTo>
                  <a:cubicBezTo>
                    <a:pt x="9941" y="10805"/>
                    <a:pt x="9808" y="10775"/>
                    <a:pt x="9674" y="10686"/>
                  </a:cubicBezTo>
                  <a:cubicBezTo>
                    <a:pt x="9649" y="10678"/>
                    <a:pt x="9620" y="10673"/>
                    <a:pt x="9590" y="10673"/>
                  </a:cubicBezTo>
                  <a:cubicBezTo>
                    <a:pt x="9499" y="10673"/>
                    <a:pt x="9399" y="10711"/>
                    <a:pt x="9374" y="10786"/>
                  </a:cubicBezTo>
                  <a:cubicBezTo>
                    <a:pt x="9341" y="10853"/>
                    <a:pt x="9374" y="11020"/>
                    <a:pt x="9474" y="11086"/>
                  </a:cubicBezTo>
                  <a:lnTo>
                    <a:pt x="9841" y="11186"/>
                  </a:lnTo>
                  <a:cubicBezTo>
                    <a:pt x="10008" y="11186"/>
                    <a:pt x="10174" y="11186"/>
                    <a:pt x="10074" y="11320"/>
                  </a:cubicBezTo>
                  <a:cubicBezTo>
                    <a:pt x="10475" y="11253"/>
                    <a:pt x="10808" y="10986"/>
                    <a:pt x="11008" y="10653"/>
                  </a:cubicBezTo>
                  <a:cubicBezTo>
                    <a:pt x="11375" y="10019"/>
                    <a:pt x="11309" y="9285"/>
                    <a:pt x="11142" y="8785"/>
                  </a:cubicBezTo>
                  <a:cubicBezTo>
                    <a:pt x="11075" y="8584"/>
                    <a:pt x="10975" y="8318"/>
                    <a:pt x="10742" y="8184"/>
                  </a:cubicBezTo>
                  <a:cubicBezTo>
                    <a:pt x="10708" y="8184"/>
                    <a:pt x="10708" y="8151"/>
                    <a:pt x="10675" y="8151"/>
                  </a:cubicBezTo>
                  <a:cubicBezTo>
                    <a:pt x="10842" y="7784"/>
                    <a:pt x="10908" y="7350"/>
                    <a:pt x="10875" y="6983"/>
                  </a:cubicBezTo>
                  <a:cubicBezTo>
                    <a:pt x="10808" y="6316"/>
                    <a:pt x="10308" y="5749"/>
                    <a:pt x="9707" y="5616"/>
                  </a:cubicBezTo>
                  <a:cubicBezTo>
                    <a:pt x="9574" y="5582"/>
                    <a:pt x="9507" y="5582"/>
                    <a:pt x="9374" y="5582"/>
                  </a:cubicBezTo>
                  <a:cubicBezTo>
                    <a:pt x="9407" y="5416"/>
                    <a:pt x="9474" y="5249"/>
                    <a:pt x="9474" y="5082"/>
                  </a:cubicBezTo>
                  <a:cubicBezTo>
                    <a:pt x="9507" y="4315"/>
                    <a:pt x="9074" y="3648"/>
                    <a:pt x="8473" y="3447"/>
                  </a:cubicBezTo>
                  <a:cubicBezTo>
                    <a:pt x="8358" y="3424"/>
                    <a:pt x="8243" y="3386"/>
                    <a:pt x="8128" y="3386"/>
                  </a:cubicBezTo>
                  <a:cubicBezTo>
                    <a:pt x="8076" y="3386"/>
                    <a:pt x="8025" y="3393"/>
                    <a:pt x="7973" y="3414"/>
                  </a:cubicBezTo>
                  <a:cubicBezTo>
                    <a:pt x="8006" y="3281"/>
                    <a:pt x="8040" y="3147"/>
                    <a:pt x="8040" y="3014"/>
                  </a:cubicBezTo>
                  <a:cubicBezTo>
                    <a:pt x="8140" y="2480"/>
                    <a:pt x="7973" y="1813"/>
                    <a:pt x="7372" y="1646"/>
                  </a:cubicBezTo>
                  <a:cubicBezTo>
                    <a:pt x="7288" y="1618"/>
                    <a:pt x="7203" y="1608"/>
                    <a:pt x="7121" y="1608"/>
                  </a:cubicBezTo>
                  <a:cubicBezTo>
                    <a:pt x="7009" y="1608"/>
                    <a:pt x="6902" y="1627"/>
                    <a:pt x="6805" y="1646"/>
                  </a:cubicBezTo>
                  <a:cubicBezTo>
                    <a:pt x="6338" y="1780"/>
                    <a:pt x="5905" y="2013"/>
                    <a:pt x="5538" y="2313"/>
                  </a:cubicBezTo>
                  <a:lnTo>
                    <a:pt x="5538" y="2013"/>
                  </a:lnTo>
                  <a:cubicBezTo>
                    <a:pt x="5538" y="1613"/>
                    <a:pt x="5304" y="1112"/>
                    <a:pt x="4804" y="946"/>
                  </a:cubicBezTo>
                  <a:cubicBezTo>
                    <a:pt x="4700" y="911"/>
                    <a:pt x="4599" y="895"/>
                    <a:pt x="4503" y="895"/>
                  </a:cubicBezTo>
                  <a:cubicBezTo>
                    <a:pt x="4043" y="895"/>
                    <a:pt x="3667" y="1249"/>
                    <a:pt x="3336" y="1579"/>
                  </a:cubicBezTo>
                  <a:cubicBezTo>
                    <a:pt x="3169" y="1746"/>
                    <a:pt x="3003" y="1846"/>
                    <a:pt x="2836" y="1980"/>
                  </a:cubicBezTo>
                  <a:cubicBezTo>
                    <a:pt x="2836" y="1846"/>
                    <a:pt x="2803" y="1679"/>
                    <a:pt x="2803" y="1579"/>
                  </a:cubicBezTo>
                  <a:cubicBezTo>
                    <a:pt x="2736" y="1079"/>
                    <a:pt x="2702" y="512"/>
                    <a:pt x="2235" y="178"/>
                  </a:cubicBezTo>
                  <a:cubicBezTo>
                    <a:pt x="2050" y="55"/>
                    <a:pt x="1852" y="0"/>
                    <a:pt x="16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11"/>
            <p:cNvSpPr/>
            <p:nvPr/>
          </p:nvSpPr>
          <p:spPr>
            <a:xfrm>
              <a:off x="1009325" y="2864075"/>
              <a:ext cx="102600" cy="71750"/>
            </a:xfrm>
            <a:custGeom>
              <a:avLst/>
              <a:gdLst/>
              <a:ahLst/>
              <a:cxnLst/>
              <a:rect l="l" t="t" r="r" b="b"/>
              <a:pathLst>
                <a:path w="4104" h="2870" extrusionOk="0">
                  <a:moveTo>
                    <a:pt x="2773" y="1"/>
                  </a:moveTo>
                  <a:cubicBezTo>
                    <a:pt x="2636" y="1"/>
                    <a:pt x="2502" y="34"/>
                    <a:pt x="2369" y="101"/>
                  </a:cubicBezTo>
                  <a:cubicBezTo>
                    <a:pt x="1835" y="335"/>
                    <a:pt x="1735" y="968"/>
                    <a:pt x="1702" y="1502"/>
                  </a:cubicBezTo>
                  <a:cubicBezTo>
                    <a:pt x="1668" y="1769"/>
                    <a:pt x="1668" y="2002"/>
                    <a:pt x="1568" y="2203"/>
                  </a:cubicBezTo>
                  <a:lnTo>
                    <a:pt x="1068" y="1135"/>
                  </a:lnTo>
                  <a:cubicBezTo>
                    <a:pt x="1001" y="935"/>
                    <a:pt x="801" y="535"/>
                    <a:pt x="401" y="468"/>
                  </a:cubicBezTo>
                  <a:cubicBezTo>
                    <a:pt x="356" y="459"/>
                    <a:pt x="316" y="455"/>
                    <a:pt x="279" y="455"/>
                  </a:cubicBezTo>
                  <a:cubicBezTo>
                    <a:pt x="178" y="455"/>
                    <a:pt x="98" y="486"/>
                    <a:pt x="0" y="535"/>
                  </a:cubicBezTo>
                  <a:lnTo>
                    <a:pt x="0" y="1168"/>
                  </a:lnTo>
                  <a:cubicBezTo>
                    <a:pt x="61" y="1016"/>
                    <a:pt x="178" y="864"/>
                    <a:pt x="299" y="864"/>
                  </a:cubicBezTo>
                  <a:cubicBezTo>
                    <a:pt x="311" y="864"/>
                    <a:pt x="322" y="865"/>
                    <a:pt x="334" y="868"/>
                  </a:cubicBezTo>
                  <a:cubicBezTo>
                    <a:pt x="501" y="935"/>
                    <a:pt x="634" y="1135"/>
                    <a:pt x="701" y="1302"/>
                  </a:cubicBezTo>
                  <a:lnTo>
                    <a:pt x="1401" y="2770"/>
                  </a:lnTo>
                  <a:cubicBezTo>
                    <a:pt x="1468" y="2836"/>
                    <a:pt x="1501" y="2870"/>
                    <a:pt x="1568" y="2870"/>
                  </a:cubicBezTo>
                  <a:cubicBezTo>
                    <a:pt x="1668" y="2870"/>
                    <a:pt x="1702" y="2870"/>
                    <a:pt x="1735" y="2803"/>
                  </a:cubicBezTo>
                  <a:cubicBezTo>
                    <a:pt x="2035" y="2469"/>
                    <a:pt x="2068" y="1969"/>
                    <a:pt x="2169" y="1535"/>
                  </a:cubicBezTo>
                  <a:cubicBezTo>
                    <a:pt x="2202" y="1035"/>
                    <a:pt x="2302" y="635"/>
                    <a:pt x="2636" y="468"/>
                  </a:cubicBezTo>
                  <a:cubicBezTo>
                    <a:pt x="2701" y="429"/>
                    <a:pt x="2766" y="415"/>
                    <a:pt x="2828" y="415"/>
                  </a:cubicBezTo>
                  <a:cubicBezTo>
                    <a:pt x="2923" y="415"/>
                    <a:pt x="3008" y="448"/>
                    <a:pt x="3069" y="468"/>
                  </a:cubicBezTo>
                  <a:cubicBezTo>
                    <a:pt x="3336" y="601"/>
                    <a:pt x="3536" y="802"/>
                    <a:pt x="3570" y="1035"/>
                  </a:cubicBezTo>
                  <a:cubicBezTo>
                    <a:pt x="3703" y="1535"/>
                    <a:pt x="3536" y="2136"/>
                    <a:pt x="3403" y="2603"/>
                  </a:cubicBezTo>
                  <a:cubicBezTo>
                    <a:pt x="3369" y="2703"/>
                    <a:pt x="3470" y="2803"/>
                    <a:pt x="3536" y="2836"/>
                  </a:cubicBezTo>
                  <a:cubicBezTo>
                    <a:pt x="3568" y="2844"/>
                    <a:pt x="3601" y="2848"/>
                    <a:pt x="3635" y="2848"/>
                  </a:cubicBezTo>
                  <a:cubicBezTo>
                    <a:pt x="3747" y="2848"/>
                    <a:pt x="3868" y="2805"/>
                    <a:pt x="3970" y="2703"/>
                  </a:cubicBezTo>
                  <a:cubicBezTo>
                    <a:pt x="4003" y="2670"/>
                    <a:pt x="4037" y="2503"/>
                    <a:pt x="4003" y="2336"/>
                  </a:cubicBezTo>
                  <a:cubicBezTo>
                    <a:pt x="4003" y="2303"/>
                    <a:pt x="3970" y="2269"/>
                    <a:pt x="3903" y="2203"/>
                  </a:cubicBezTo>
                  <a:cubicBezTo>
                    <a:pt x="4003" y="1836"/>
                    <a:pt x="4103" y="1369"/>
                    <a:pt x="3970" y="968"/>
                  </a:cubicBezTo>
                  <a:cubicBezTo>
                    <a:pt x="3836" y="601"/>
                    <a:pt x="3570" y="268"/>
                    <a:pt x="3203" y="101"/>
                  </a:cubicBezTo>
                  <a:cubicBezTo>
                    <a:pt x="3053" y="34"/>
                    <a:pt x="2911" y="1"/>
                    <a:pt x="27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11"/>
            <p:cNvSpPr/>
            <p:nvPr/>
          </p:nvSpPr>
          <p:spPr>
            <a:xfrm>
              <a:off x="1386250" y="2962400"/>
              <a:ext cx="177650" cy="217775"/>
            </a:xfrm>
            <a:custGeom>
              <a:avLst/>
              <a:gdLst/>
              <a:ahLst/>
              <a:cxnLst/>
              <a:rect l="l" t="t" r="r" b="b"/>
              <a:pathLst>
                <a:path w="7106" h="8711" extrusionOk="0">
                  <a:moveTo>
                    <a:pt x="1444" y="1"/>
                  </a:moveTo>
                  <a:cubicBezTo>
                    <a:pt x="1192" y="1"/>
                    <a:pt x="916" y="200"/>
                    <a:pt x="668" y="571"/>
                  </a:cubicBezTo>
                  <a:cubicBezTo>
                    <a:pt x="401" y="1072"/>
                    <a:pt x="1" y="1872"/>
                    <a:pt x="434" y="2473"/>
                  </a:cubicBezTo>
                  <a:cubicBezTo>
                    <a:pt x="476" y="2514"/>
                    <a:pt x="542" y="2542"/>
                    <a:pt x="611" y="2542"/>
                  </a:cubicBezTo>
                  <a:cubicBezTo>
                    <a:pt x="653" y="2542"/>
                    <a:pt x="696" y="2531"/>
                    <a:pt x="735" y="2506"/>
                  </a:cubicBezTo>
                  <a:cubicBezTo>
                    <a:pt x="801" y="2406"/>
                    <a:pt x="835" y="2306"/>
                    <a:pt x="768" y="2206"/>
                  </a:cubicBezTo>
                  <a:cubicBezTo>
                    <a:pt x="468" y="1805"/>
                    <a:pt x="768" y="1172"/>
                    <a:pt x="1002" y="738"/>
                  </a:cubicBezTo>
                  <a:cubicBezTo>
                    <a:pt x="1125" y="553"/>
                    <a:pt x="1277" y="367"/>
                    <a:pt x="1405" y="367"/>
                  </a:cubicBezTo>
                  <a:cubicBezTo>
                    <a:pt x="1415" y="367"/>
                    <a:pt x="1425" y="369"/>
                    <a:pt x="1435" y="371"/>
                  </a:cubicBezTo>
                  <a:lnTo>
                    <a:pt x="1635" y="571"/>
                  </a:lnTo>
                  <a:cubicBezTo>
                    <a:pt x="2069" y="1072"/>
                    <a:pt x="2302" y="1705"/>
                    <a:pt x="2403" y="2372"/>
                  </a:cubicBezTo>
                  <a:cubicBezTo>
                    <a:pt x="2403" y="2473"/>
                    <a:pt x="2436" y="2506"/>
                    <a:pt x="2536" y="2539"/>
                  </a:cubicBezTo>
                  <a:cubicBezTo>
                    <a:pt x="2555" y="2549"/>
                    <a:pt x="2578" y="2553"/>
                    <a:pt x="2601" y="2553"/>
                  </a:cubicBezTo>
                  <a:cubicBezTo>
                    <a:pt x="2656" y="2553"/>
                    <a:pt x="2712" y="2530"/>
                    <a:pt x="2736" y="2506"/>
                  </a:cubicBezTo>
                  <a:cubicBezTo>
                    <a:pt x="2936" y="2306"/>
                    <a:pt x="3070" y="2039"/>
                    <a:pt x="3203" y="1805"/>
                  </a:cubicBezTo>
                  <a:cubicBezTo>
                    <a:pt x="3270" y="1639"/>
                    <a:pt x="3370" y="1505"/>
                    <a:pt x="3437" y="1372"/>
                  </a:cubicBezTo>
                  <a:cubicBezTo>
                    <a:pt x="3570" y="1205"/>
                    <a:pt x="3770" y="1038"/>
                    <a:pt x="3970" y="1038"/>
                  </a:cubicBezTo>
                  <a:cubicBezTo>
                    <a:pt x="4104" y="1038"/>
                    <a:pt x="4137" y="1072"/>
                    <a:pt x="4237" y="1138"/>
                  </a:cubicBezTo>
                  <a:cubicBezTo>
                    <a:pt x="4304" y="1205"/>
                    <a:pt x="4371" y="1338"/>
                    <a:pt x="4404" y="1472"/>
                  </a:cubicBezTo>
                  <a:cubicBezTo>
                    <a:pt x="4571" y="2039"/>
                    <a:pt x="4571" y="2706"/>
                    <a:pt x="4371" y="3340"/>
                  </a:cubicBezTo>
                  <a:cubicBezTo>
                    <a:pt x="4304" y="3407"/>
                    <a:pt x="4404" y="3540"/>
                    <a:pt x="4471" y="3573"/>
                  </a:cubicBezTo>
                  <a:cubicBezTo>
                    <a:pt x="4494" y="3589"/>
                    <a:pt x="4519" y="3595"/>
                    <a:pt x="4544" y="3595"/>
                  </a:cubicBezTo>
                  <a:cubicBezTo>
                    <a:pt x="4627" y="3595"/>
                    <a:pt x="4712" y="3524"/>
                    <a:pt x="4738" y="3473"/>
                  </a:cubicBezTo>
                  <a:cubicBezTo>
                    <a:pt x="5038" y="2806"/>
                    <a:pt x="5305" y="2473"/>
                    <a:pt x="5638" y="2473"/>
                  </a:cubicBezTo>
                  <a:cubicBezTo>
                    <a:pt x="5805" y="2473"/>
                    <a:pt x="5938" y="2506"/>
                    <a:pt x="6072" y="2639"/>
                  </a:cubicBezTo>
                  <a:cubicBezTo>
                    <a:pt x="6272" y="2839"/>
                    <a:pt x="6439" y="3240"/>
                    <a:pt x="6439" y="3640"/>
                  </a:cubicBezTo>
                  <a:cubicBezTo>
                    <a:pt x="6439" y="4074"/>
                    <a:pt x="6372" y="4507"/>
                    <a:pt x="6205" y="4908"/>
                  </a:cubicBezTo>
                  <a:cubicBezTo>
                    <a:pt x="6105" y="5008"/>
                    <a:pt x="6105" y="5141"/>
                    <a:pt x="6105" y="5208"/>
                  </a:cubicBezTo>
                  <a:cubicBezTo>
                    <a:pt x="6105" y="5308"/>
                    <a:pt x="6205" y="5375"/>
                    <a:pt x="6272" y="5375"/>
                  </a:cubicBezTo>
                  <a:cubicBezTo>
                    <a:pt x="6372" y="5375"/>
                    <a:pt x="6439" y="5341"/>
                    <a:pt x="6472" y="5308"/>
                  </a:cubicBezTo>
                  <a:cubicBezTo>
                    <a:pt x="6539" y="5341"/>
                    <a:pt x="6539" y="5341"/>
                    <a:pt x="6539" y="5375"/>
                  </a:cubicBezTo>
                  <a:cubicBezTo>
                    <a:pt x="6639" y="5975"/>
                    <a:pt x="6539" y="6642"/>
                    <a:pt x="6105" y="7209"/>
                  </a:cubicBezTo>
                  <a:cubicBezTo>
                    <a:pt x="5738" y="7743"/>
                    <a:pt x="5138" y="8143"/>
                    <a:pt x="4537" y="8210"/>
                  </a:cubicBezTo>
                  <a:cubicBezTo>
                    <a:pt x="4437" y="8243"/>
                    <a:pt x="4371" y="8343"/>
                    <a:pt x="4371" y="8477"/>
                  </a:cubicBezTo>
                  <a:cubicBezTo>
                    <a:pt x="4371" y="8544"/>
                    <a:pt x="4437" y="8644"/>
                    <a:pt x="4537" y="8644"/>
                  </a:cubicBezTo>
                  <a:cubicBezTo>
                    <a:pt x="4537" y="8644"/>
                    <a:pt x="4571" y="8644"/>
                    <a:pt x="4604" y="8710"/>
                  </a:cubicBezTo>
                  <a:cubicBezTo>
                    <a:pt x="5305" y="8577"/>
                    <a:pt x="6005" y="8177"/>
                    <a:pt x="6472" y="7509"/>
                  </a:cubicBezTo>
                  <a:cubicBezTo>
                    <a:pt x="6939" y="6842"/>
                    <a:pt x="7106" y="6042"/>
                    <a:pt x="6939" y="5341"/>
                  </a:cubicBezTo>
                  <a:cubicBezTo>
                    <a:pt x="6906" y="5241"/>
                    <a:pt x="6839" y="5041"/>
                    <a:pt x="6672" y="4908"/>
                  </a:cubicBezTo>
                  <a:cubicBezTo>
                    <a:pt x="6839" y="4507"/>
                    <a:pt x="6906" y="4074"/>
                    <a:pt x="6906" y="3673"/>
                  </a:cubicBezTo>
                  <a:cubicBezTo>
                    <a:pt x="6906" y="3173"/>
                    <a:pt x="6672" y="2673"/>
                    <a:pt x="6405" y="2372"/>
                  </a:cubicBezTo>
                  <a:cubicBezTo>
                    <a:pt x="6172" y="2172"/>
                    <a:pt x="5938" y="2072"/>
                    <a:pt x="5705" y="2072"/>
                  </a:cubicBezTo>
                  <a:cubicBezTo>
                    <a:pt x="5405" y="2072"/>
                    <a:pt x="5205" y="2206"/>
                    <a:pt x="4971" y="2406"/>
                  </a:cubicBezTo>
                  <a:cubicBezTo>
                    <a:pt x="4971" y="2039"/>
                    <a:pt x="4938" y="1672"/>
                    <a:pt x="4871" y="1338"/>
                  </a:cubicBezTo>
                  <a:cubicBezTo>
                    <a:pt x="4804" y="1172"/>
                    <a:pt x="4738" y="1005"/>
                    <a:pt x="4571" y="838"/>
                  </a:cubicBezTo>
                  <a:cubicBezTo>
                    <a:pt x="4433" y="728"/>
                    <a:pt x="4271" y="663"/>
                    <a:pt x="4088" y="663"/>
                  </a:cubicBezTo>
                  <a:cubicBezTo>
                    <a:pt x="4049" y="663"/>
                    <a:pt x="4010" y="666"/>
                    <a:pt x="3970" y="671"/>
                  </a:cubicBezTo>
                  <a:cubicBezTo>
                    <a:pt x="3703" y="671"/>
                    <a:pt x="3370" y="871"/>
                    <a:pt x="3136" y="1172"/>
                  </a:cubicBezTo>
                  <a:cubicBezTo>
                    <a:pt x="3070" y="1305"/>
                    <a:pt x="2970" y="1472"/>
                    <a:pt x="2903" y="1639"/>
                  </a:cubicBezTo>
                  <a:lnTo>
                    <a:pt x="2769" y="1872"/>
                  </a:lnTo>
                  <a:cubicBezTo>
                    <a:pt x="2603" y="1305"/>
                    <a:pt x="2369" y="805"/>
                    <a:pt x="2002" y="338"/>
                  </a:cubicBezTo>
                  <a:cubicBezTo>
                    <a:pt x="1902" y="204"/>
                    <a:pt x="1735" y="37"/>
                    <a:pt x="1502" y="4"/>
                  </a:cubicBezTo>
                  <a:cubicBezTo>
                    <a:pt x="1483" y="2"/>
                    <a:pt x="1463" y="1"/>
                    <a:pt x="14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02" name="Google Shape;502;p11"/>
          <p:cNvSpPr/>
          <p:nvPr/>
        </p:nvSpPr>
        <p:spPr>
          <a:xfrm flipH="1">
            <a:off x="7822136" y="5509701"/>
            <a:ext cx="3317997" cy="763593"/>
          </a:xfrm>
          <a:custGeom>
            <a:avLst/>
            <a:gdLst/>
            <a:ahLst/>
            <a:cxnLst/>
            <a:rect l="l" t="t" r="r" b="b"/>
            <a:pathLst>
              <a:path w="161617" h="37194" extrusionOk="0">
                <a:moveTo>
                  <a:pt x="60771" y="0"/>
                </a:moveTo>
                <a:cubicBezTo>
                  <a:pt x="60740" y="0"/>
                  <a:pt x="60709" y="0"/>
                  <a:pt x="60677" y="1"/>
                </a:cubicBezTo>
                <a:cubicBezTo>
                  <a:pt x="55707" y="67"/>
                  <a:pt x="50337" y="3837"/>
                  <a:pt x="51104" y="9007"/>
                </a:cubicBezTo>
                <a:cubicBezTo>
                  <a:pt x="49622" y="8148"/>
                  <a:pt x="47645" y="7755"/>
                  <a:pt x="45475" y="7755"/>
                </a:cubicBezTo>
                <a:cubicBezTo>
                  <a:pt x="38121" y="7755"/>
                  <a:pt x="28535" y="12266"/>
                  <a:pt x="28354" y="18447"/>
                </a:cubicBezTo>
                <a:cubicBezTo>
                  <a:pt x="28136" y="24899"/>
                  <a:pt x="27357" y="30164"/>
                  <a:pt x="30774" y="30164"/>
                </a:cubicBezTo>
                <a:cubicBezTo>
                  <a:pt x="31526" y="30164"/>
                  <a:pt x="32482" y="29909"/>
                  <a:pt x="33692" y="29355"/>
                </a:cubicBezTo>
                <a:lnTo>
                  <a:pt x="33692" y="29355"/>
                </a:lnTo>
                <a:cubicBezTo>
                  <a:pt x="33158" y="31790"/>
                  <a:pt x="1" y="37194"/>
                  <a:pt x="3503" y="37194"/>
                </a:cubicBezTo>
                <a:cubicBezTo>
                  <a:pt x="9374" y="37161"/>
                  <a:pt x="73920" y="36126"/>
                  <a:pt x="79691" y="34459"/>
                </a:cubicBezTo>
                <a:cubicBezTo>
                  <a:pt x="82360" y="35860"/>
                  <a:pt x="85395" y="36593"/>
                  <a:pt x="88497" y="36760"/>
                </a:cubicBezTo>
                <a:cubicBezTo>
                  <a:pt x="88734" y="36774"/>
                  <a:pt x="89037" y="36780"/>
                  <a:pt x="89401" y="36780"/>
                </a:cubicBezTo>
                <a:cubicBezTo>
                  <a:pt x="98930" y="36780"/>
                  <a:pt x="150339" y="32296"/>
                  <a:pt x="156379" y="30689"/>
                </a:cubicBezTo>
                <a:cubicBezTo>
                  <a:pt x="161616" y="29288"/>
                  <a:pt x="118585" y="30089"/>
                  <a:pt x="120854" y="24852"/>
                </a:cubicBezTo>
                <a:cubicBezTo>
                  <a:pt x="122788" y="20282"/>
                  <a:pt x="121754" y="15245"/>
                  <a:pt x="117618" y="12343"/>
                </a:cubicBezTo>
                <a:cubicBezTo>
                  <a:pt x="115151" y="10608"/>
                  <a:pt x="112430" y="9953"/>
                  <a:pt x="109645" y="9953"/>
                </a:cubicBezTo>
                <a:cubicBezTo>
                  <a:pt x="106218" y="9953"/>
                  <a:pt x="102696" y="10946"/>
                  <a:pt x="99438" y="12143"/>
                </a:cubicBezTo>
                <a:cubicBezTo>
                  <a:pt x="98605" y="6939"/>
                  <a:pt x="94535" y="2436"/>
                  <a:pt x="89231" y="1502"/>
                </a:cubicBezTo>
                <a:cubicBezTo>
                  <a:pt x="88596" y="1397"/>
                  <a:pt x="87961" y="1347"/>
                  <a:pt x="87329" y="1347"/>
                </a:cubicBezTo>
                <a:cubicBezTo>
                  <a:pt x="82921" y="1347"/>
                  <a:pt x="78727" y="3813"/>
                  <a:pt x="76422" y="7606"/>
                </a:cubicBezTo>
                <a:cubicBezTo>
                  <a:pt x="72506" y="3192"/>
                  <a:pt x="66775" y="0"/>
                  <a:pt x="6077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03" name="Google Shape;503;p11"/>
          <p:cNvSpPr/>
          <p:nvPr/>
        </p:nvSpPr>
        <p:spPr>
          <a:xfrm flipH="1">
            <a:off x="364100" y="1103533"/>
            <a:ext cx="3163400" cy="794867"/>
          </a:xfrm>
          <a:custGeom>
            <a:avLst/>
            <a:gdLst/>
            <a:ahLst/>
            <a:cxnLst/>
            <a:rect l="l" t="t" r="r" b="b"/>
            <a:pathLst>
              <a:path w="94902" h="23846" extrusionOk="0">
                <a:moveTo>
                  <a:pt x="38511" y="0"/>
                </a:moveTo>
                <a:cubicBezTo>
                  <a:pt x="36676" y="0"/>
                  <a:pt x="34829" y="527"/>
                  <a:pt x="33458" y="1790"/>
                </a:cubicBezTo>
                <a:cubicBezTo>
                  <a:pt x="32424" y="2758"/>
                  <a:pt x="31690" y="3958"/>
                  <a:pt x="31623" y="5259"/>
                </a:cubicBezTo>
                <a:cubicBezTo>
                  <a:pt x="30989" y="5593"/>
                  <a:pt x="30422" y="6027"/>
                  <a:pt x="29822" y="6460"/>
                </a:cubicBezTo>
                <a:cubicBezTo>
                  <a:pt x="28855" y="7261"/>
                  <a:pt x="27987" y="8195"/>
                  <a:pt x="27320" y="9262"/>
                </a:cubicBezTo>
                <a:cubicBezTo>
                  <a:pt x="26953" y="9863"/>
                  <a:pt x="26753" y="10530"/>
                  <a:pt x="26319" y="11064"/>
                </a:cubicBezTo>
                <a:cubicBezTo>
                  <a:pt x="25957" y="11564"/>
                  <a:pt x="25550" y="11689"/>
                  <a:pt x="25108" y="11689"/>
                </a:cubicBezTo>
                <a:cubicBezTo>
                  <a:pt x="24695" y="11689"/>
                  <a:pt x="24251" y="11580"/>
                  <a:pt x="23784" y="11564"/>
                </a:cubicBezTo>
                <a:cubicBezTo>
                  <a:pt x="18981" y="11564"/>
                  <a:pt x="14945" y="16467"/>
                  <a:pt x="15845" y="21137"/>
                </a:cubicBezTo>
                <a:cubicBezTo>
                  <a:pt x="15879" y="21304"/>
                  <a:pt x="1" y="23406"/>
                  <a:pt x="134" y="23439"/>
                </a:cubicBezTo>
                <a:cubicBezTo>
                  <a:pt x="3057" y="23752"/>
                  <a:pt x="9399" y="23846"/>
                  <a:pt x="16677" y="23846"/>
                </a:cubicBezTo>
                <a:cubicBezTo>
                  <a:pt x="27521" y="23846"/>
                  <a:pt x="40442" y="23638"/>
                  <a:pt x="47228" y="23638"/>
                </a:cubicBezTo>
                <a:cubicBezTo>
                  <a:pt x="47532" y="23638"/>
                  <a:pt x="47823" y="23638"/>
                  <a:pt x="48102" y="23639"/>
                </a:cubicBezTo>
                <a:cubicBezTo>
                  <a:pt x="52205" y="23639"/>
                  <a:pt x="90499" y="23272"/>
                  <a:pt x="93667" y="20137"/>
                </a:cubicBezTo>
                <a:cubicBezTo>
                  <a:pt x="94902" y="18936"/>
                  <a:pt x="62312" y="17835"/>
                  <a:pt x="62345" y="16100"/>
                </a:cubicBezTo>
                <a:cubicBezTo>
                  <a:pt x="62378" y="14199"/>
                  <a:pt x="61344" y="12698"/>
                  <a:pt x="60010" y="11397"/>
                </a:cubicBezTo>
                <a:cubicBezTo>
                  <a:pt x="57402" y="8905"/>
                  <a:pt x="53937" y="6740"/>
                  <a:pt x="50317" y="6740"/>
                </a:cubicBezTo>
                <a:cubicBezTo>
                  <a:pt x="49770" y="6740"/>
                  <a:pt x="49220" y="6789"/>
                  <a:pt x="48669" y="6894"/>
                </a:cubicBezTo>
                <a:cubicBezTo>
                  <a:pt x="48802" y="5259"/>
                  <a:pt x="47868" y="3658"/>
                  <a:pt x="46601" y="2624"/>
                </a:cubicBezTo>
                <a:cubicBezTo>
                  <a:pt x="44766" y="1190"/>
                  <a:pt x="42131" y="389"/>
                  <a:pt x="39829" y="89"/>
                </a:cubicBezTo>
                <a:cubicBezTo>
                  <a:pt x="39395" y="31"/>
                  <a:pt x="38953" y="0"/>
                  <a:pt x="3851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04" name="Google Shape;504;p11"/>
          <p:cNvGrpSpPr/>
          <p:nvPr/>
        </p:nvGrpSpPr>
        <p:grpSpPr>
          <a:xfrm rot="-217246" flipH="1">
            <a:off x="210580" y="3715293"/>
            <a:ext cx="1071627" cy="523991"/>
            <a:chOff x="1052625" y="1286000"/>
            <a:chExt cx="1586150" cy="775575"/>
          </a:xfrm>
        </p:grpSpPr>
        <p:sp>
          <p:nvSpPr>
            <p:cNvPr id="505" name="Google Shape;505;p11"/>
            <p:cNvSpPr/>
            <p:nvPr/>
          </p:nvSpPr>
          <p:spPr>
            <a:xfrm>
              <a:off x="1196900" y="1286000"/>
              <a:ext cx="1274250" cy="770575"/>
            </a:xfrm>
            <a:custGeom>
              <a:avLst/>
              <a:gdLst/>
              <a:ahLst/>
              <a:cxnLst/>
              <a:rect l="l" t="t" r="r" b="b"/>
              <a:pathLst>
                <a:path w="50970" h="30823" extrusionOk="0">
                  <a:moveTo>
                    <a:pt x="49669" y="12943"/>
                  </a:moveTo>
                  <a:cubicBezTo>
                    <a:pt x="50970" y="23951"/>
                    <a:pt x="3736" y="30823"/>
                    <a:pt x="1935" y="18180"/>
                  </a:cubicBezTo>
                  <a:cubicBezTo>
                    <a:pt x="0" y="4470"/>
                    <a:pt x="48168" y="1"/>
                    <a:pt x="49669" y="1294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11"/>
            <p:cNvSpPr/>
            <p:nvPr/>
          </p:nvSpPr>
          <p:spPr>
            <a:xfrm>
              <a:off x="1052625" y="1347700"/>
              <a:ext cx="1586150" cy="713875"/>
            </a:xfrm>
            <a:custGeom>
              <a:avLst/>
              <a:gdLst/>
              <a:ahLst/>
              <a:cxnLst/>
              <a:rect l="l" t="t" r="r" b="b"/>
              <a:pathLst>
                <a:path w="63446" h="28555" fill="none" extrusionOk="0">
                  <a:moveTo>
                    <a:pt x="51637" y="3770"/>
                  </a:moveTo>
                  <a:cubicBezTo>
                    <a:pt x="46534" y="2436"/>
                    <a:pt x="601" y="12010"/>
                    <a:pt x="7339" y="18181"/>
                  </a:cubicBezTo>
                  <a:cubicBezTo>
                    <a:pt x="14044" y="24352"/>
                    <a:pt x="44399" y="17347"/>
                    <a:pt x="53272" y="11342"/>
                  </a:cubicBezTo>
                  <a:cubicBezTo>
                    <a:pt x="62145" y="5338"/>
                    <a:pt x="33424" y="2403"/>
                    <a:pt x="20882" y="4904"/>
                  </a:cubicBezTo>
                  <a:cubicBezTo>
                    <a:pt x="8340" y="7406"/>
                    <a:pt x="0" y="14478"/>
                    <a:pt x="13877" y="21516"/>
                  </a:cubicBezTo>
                  <a:cubicBezTo>
                    <a:pt x="27787" y="28555"/>
                    <a:pt x="59243" y="15712"/>
                    <a:pt x="52738" y="8340"/>
                  </a:cubicBezTo>
                  <a:cubicBezTo>
                    <a:pt x="46200" y="1035"/>
                    <a:pt x="10908" y="902"/>
                    <a:pt x="7906" y="13044"/>
                  </a:cubicBezTo>
                  <a:cubicBezTo>
                    <a:pt x="4871" y="25186"/>
                    <a:pt x="42764" y="22050"/>
                    <a:pt x="50703" y="13811"/>
                  </a:cubicBezTo>
                  <a:cubicBezTo>
                    <a:pt x="58576" y="5605"/>
                    <a:pt x="35226" y="2836"/>
                    <a:pt x="24551" y="2803"/>
                  </a:cubicBezTo>
                  <a:cubicBezTo>
                    <a:pt x="13877" y="2770"/>
                    <a:pt x="1068" y="16446"/>
                    <a:pt x="11609" y="21683"/>
                  </a:cubicBezTo>
                  <a:cubicBezTo>
                    <a:pt x="22150" y="26954"/>
                    <a:pt x="51971" y="18014"/>
                    <a:pt x="55073" y="14178"/>
                  </a:cubicBezTo>
                  <a:cubicBezTo>
                    <a:pt x="58209" y="10342"/>
                    <a:pt x="48769" y="301"/>
                    <a:pt x="35993" y="1535"/>
                  </a:cubicBezTo>
                  <a:cubicBezTo>
                    <a:pt x="23250" y="2803"/>
                    <a:pt x="7272" y="7673"/>
                    <a:pt x="6805" y="15345"/>
                  </a:cubicBezTo>
                  <a:cubicBezTo>
                    <a:pt x="6372" y="22984"/>
                    <a:pt x="37327" y="20015"/>
                    <a:pt x="49703" y="14812"/>
                  </a:cubicBezTo>
                  <a:cubicBezTo>
                    <a:pt x="62045" y="9575"/>
                    <a:pt x="45933" y="3036"/>
                    <a:pt x="40096" y="1902"/>
                  </a:cubicBezTo>
                  <a:cubicBezTo>
                    <a:pt x="34258" y="802"/>
                    <a:pt x="14477" y="2670"/>
                    <a:pt x="11108" y="12844"/>
                  </a:cubicBezTo>
                  <a:cubicBezTo>
                    <a:pt x="7739" y="22984"/>
                    <a:pt x="32757" y="23885"/>
                    <a:pt x="46400" y="18748"/>
                  </a:cubicBezTo>
                  <a:cubicBezTo>
                    <a:pt x="60043" y="13644"/>
                    <a:pt x="51571" y="3403"/>
                    <a:pt x="37727" y="3070"/>
                  </a:cubicBezTo>
                  <a:cubicBezTo>
                    <a:pt x="23917" y="2736"/>
                    <a:pt x="9941" y="3203"/>
                    <a:pt x="8940" y="12310"/>
                  </a:cubicBezTo>
                  <a:cubicBezTo>
                    <a:pt x="7939" y="21383"/>
                    <a:pt x="32457" y="17880"/>
                    <a:pt x="47935" y="15145"/>
                  </a:cubicBezTo>
                  <a:cubicBezTo>
                    <a:pt x="63446" y="12377"/>
                    <a:pt x="55907" y="5538"/>
                    <a:pt x="46067" y="2803"/>
                  </a:cubicBezTo>
                  <a:cubicBezTo>
                    <a:pt x="36260" y="1"/>
                    <a:pt x="10441" y="4471"/>
                    <a:pt x="9174" y="13778"/>
                  </a:cubicBezTo>
                  <a:cubicBezTo>
                    <a:pt x="7873" y="23051"/>
                    <a:pt x="42964" y="22684"/>
                    <a:pt x="52438" y="18047"/>
                  </a:cubicBezTo>
                  <a:cubicBezTo>
                    <a:pt x="61911" y="13444"/>
                    <a:pt x="54539" y="5838"/>
                    <a:pt x="44799" y="3503"/>
                  </a:cubicBezTo>
                  <a:cubicBezTo>
                    <a:pt x="35092" y="1168"/>
                    <a:pt x="11842" y="7973"/>
                    <a:pt x="5204" y="17380"/>
                  </a:cubicBezTo>
                </a:path>
              </a:pathLst>
            </a:custGeom>
            <a:noFill/>
            <a:ln w="175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11"/>
            <p:cNvSpPr/>
            <p:nvPr/>
          </p:nvSpPr>
          <p:spPr>
            <a:xfrm>
              <a:off x="1661400" y="1434450"/>
              <a:ext cx="294400" cy="319400"/>
            </a:xfrm>
            <a:custGeom>
              <a:avLst/>
              <a:gdLst/>
              <a:ahLst/>
              <a:cxnLst/>
              <a:rect l="l" t="t" r="r" b="b"/>
              <a:pathLst>
                <a:path w="11776" h="12776" extrusionOk="0">
                  <a:moveTo>
                    <a:pt x="4670" y="534"/>
                  </a:moveTo>
                  <a:cubicBezTo>
                    <a:pt x="7606" y="0"/>
                    <a:pt x="10708" y="3169"/>
                    <a:pt x="11442" y="7039"/>
                  </a:cubicBezTo>
                  <a:cubicBezTo>
                    <a:pt x="11775" y="8773"/>
                    <a:pt x="11575" y="10408"/>
                    <a:pt x="10941" y="11709"/>
                  </a:cubicBezTo>
                  <a:cubicBezTo>
                    <a:pt x="9273" y="12109"/>
                    <a:pt x="8039" y="12476"/>
                    <a:pt x="7372" y="12609"/>
                  </a:cubicBezTo>
                  <a:cubicBezTo>
                    <a:pt x="5771" y="12776"/>
                    <a:pt x="4003" y="12676"/>
                    <a:pt x="2368" y="12609"/>
                  </a:cubicBezTo>
                  <a:cubicBezTo>
                    <a:pt x="1568" y="11709"/>
                    <a:pt x="934" y="10541"/>
                    <a:pt x="701" y="9040"/>
                  </a:cubicBezTo>
                  <a:cubicBezTo>
                    <a:pt x="0" y="5171"/>
                    <a:pt x="1701" y="1068"/>
                    <a:pt x="4670" y="5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11"/>
            <p:cNvSpPr/>
            <p:nvPr/>
          </p:nvSpPr>
          <p:spPr>
            <a:xfrm>
              <a:off x="1954100" y="1371900"/>
              <a:ext cx="289400" cy="334425"/>
            </a:xfrm>
            <a:custGeom>
              <a:avLst/>
              <a:gdLst/>
              <a:ahLst/>
              <a:cxnLst/>
              <a:rect l="l" t="t" r="r" b="b"/>
              <a:pathLst>
                <a:path w="11576" h="13377" extrusionOk="0">
                  <a:moveTo>
                    <a:pt x="6639" y="367"/>
                  </a:moveTo>
                  <a:cubicBezTo>
                    <a:pt x="3636" y="0"/>
                    <a:pt x="734" y="3403"/>
                    <a:pt x="301" y="7339"/>
                  </a:cubicBezTo>
                  <a:cubicBezTo>
                    <a:pt x="0" y="9907"/>
                    <a:pt x="801" y="12076"/>
                    <a:pt x="2235" y="13377"/>
                  </a:cubicBezTo>
                  <a:cubicBezTo>
                    <a:pt x="5137" y="12509"/>
                    <a:pt x="8406" y="11208"/>
                    <a:pt x="11008" y="9541"/>
                  </a:cubicBezTo>
                  <a:cubicBezTo>
                    <a:pt x="11075" y="9240"/>
                    <a:pt x="11142" y="8973"/>
                    <a:pt x="11175" y="8673"/>
                  </a:cubicBezTo>
                  <a:cubicBezTo>
                    <a:pt x="11575" y="4704"/>
                    <a:pt x="9641" y="734"/>
                    <a:pt x="6639" y="36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11"/>
            <p:cNvSpPr/>
            <p:nvPr/>
          </p:nvSpPr>
          <p:spPr>
            <a:xfrm>
              <a:off x="1365350" y="1439450"/>
              <a:ext cx="314400" cy="308575"/>
            </a:xfrm>
            <a:custGeom>
              <a:avLst/>
              <a:gdLst/>
              <a:ahLst/>
              <a:cxnLst/>
              <a:rect l="l" t="t" r="r" b="b"/>
              <a:pathLst>
                <a:path w="12576" h="12343" extrusionOk="0">
                  <a:moveTo>
                    <a:pt x="2902" y="1401"/>
                  </a:moveTo>
                  <a:cubicBezTo>
                    <a:pt x="5571" y="0"/>
                    <a:pt x="9440" y="2168"/>
                    <a:pt x="11275" y="5671"/>
                  </a:cubicBezTo>
                  <a:cubicBezTo>
                    <a:pt x="12576" y="8139"/>
                    <a:pt x="12509" y="10608"/>
                    <a:pt x="11408" y="12342"/>
                  </a:cubicBezTo>
                  <a:cubicBezTo>
                    <a:pt x="6705" y="11742"/>
                    <a:pt x="2769" y="10208"/>
                    <a:pt x="868" y="8940"/>
                  </a:cubicBezTo>
                  <a:cubicBezTo>
                    <a:pt x="0" y="5838"/>
                    <a:pt x="667" y="2602"/>
                    <a:pt x="2902" y="14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10" name="Google Shape;510;p11"/>
          <p:cNvSpPr/>
          <p:nvPr/>
        </p:nvSpPr>
        <p:spPr>
          <a:xfrm flipH="1">
            <a:off x="483931" y="4096213"/>
            <a:ext cx="722400" cy="210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11" name="Google Shape;511;p11"/>
          <p:cNvSpPr/>
          <p:nvPr/>
        </p:nvSpPr>
        <p:spPr>
          <a:xfrm flipH="1">
            <a:off x="526362" y="4115309"/>
            <a:ext cx="700241" cy="229856"/>
          </a:xfrm>
          <a:custGeom>
            <a:avLst/>
            <a:gdLst/>
            <a:ahLst/>
            <a:cxnLst/>
            <a:rect l="l" t="t" r="r" b="b"/>
            <a:pathLst>
              <a:path w="19948" h="6548" extrusionOk="0">
                <a:moveTo>
                  <a:pt x="11529" y="1"/>
                </a:moveTo>
                <a:cubicBezTo>
                  <a:pt x="10950" y="1"/>
                  <a:pt x="10406" y="320"/>
                  <a:pt x="10041" y="710"/>
                </a:cubicBezTo>
                <a:cubicBezTo>
                  <a:pt x="9640" y="1177"/>
                  <a:pt x="9407" y="1711"/>
                  <a:pt x="9207" y="2244"/>
                </a:cubicBezTo>
                <a:lnTo>
                  <a:pt x="9073" y="1744"/>
                </a:lnTo>
                <a:cubicBezTo>
                  <a:pt x="9040" y="1677"/>
                  <a:pt x="9040" y="1544"/>
                  <a:pt x="9006" y="1444"/>
                </a:cubicBezTo>
                <a:cubicBezTo>
                  <a:pt x="8940" y="1077"/>
                  <a:pt x="8673" y="777"/>
                  <a:pt x="8439" y="610"/>
                </a:cubicBezTo>
                <a:cubicBezTo>
                  <a:pt x="8313" y="546"/>
                  <a:pt x="8186" y="523"/>
                  <a:pt x="8067" y="523"/>
                </a:cubicBezTo>
                <a:cubicBezTo>
                  <a:pt x="7999" y="523"/>
                  <a:pt x="7933" y="531"/>
                  <a:pt x="7872" y="543"/>
                </a:cubicBezTo>
                <a:cubicBezTo>
                  <a:pt x="7639" y="643"/>
                  <a:pt x="7472" y="843"/>
                  <a:pt x="7339" y="1010"/>
                </a:cubicBezTo>
                <a:cubicBezTo>
                  <a:pt x="7105" y="1344"/>
                  <a:pt x="6905" y="1711"/>
                  <a:pt x="6838" y="2144"/>
                </a:cubicBezTo>
                <a:cubicBezTo>
                  <a:pt x="6510" y="1542"/>
                  <a:pt x="6023" y="1074"/>
                  <a:pt x="5435" y="1074"/>
                </a:cubicBezTo>
                <a:cubicBezTo>
                  <a:pt x="5307" y="1074"/>
                  <a:pt x="5174" y="1096"/>
                  <a:pt x="5037" y="1144"/>
                </a:cubicBezTo>
                <a:cubicBezTo>
                  <a:pt x="4303" y="1377"/>
                  <a:pt x="4170" y="2144"/>
                  <a:pt x="4036" y="2845"/>
                </a:cubicBezTo>
                <a:cubicBezTo>
                  <a:pt x="4003" y="2978"/>
                  <a:pt x="4003" y="3078"/>
                  <a:pt x="3970" y="3212"/>
                </a:cubicBezTo>
                <a:cubicBezTo>
                  <a:pt x="3869" y="3045"/>
                  <a:pt x="3769" y="2912"/>
                  <a:pt x="3636" y="2811"/>
                </a:cubicBezTo>
                <a:cubicBezTo>
                  <a:pt x="3364" y="2564"/>
                  <a:pt x="3018" y="2427"/>
                  <a:pt x="2667" y="2427"/>
                </a:cubicBezTo>
                <a:cubicBezTo>
                  <a:pt x="2545" y="2427"/>
                  <a:pt x="2422" y="2443"/>
                  <a:pt x="2302" y="2478"/>
                </a:cubicBezTo>
                <a:cubicBezTo>
                  <a:pt x="1868" y="2578"/>
                  <a:pt x="1501" y="2978"/>
                  <a:pt x="1368" y="3479"/>
                </a:cubicBezTo>
                <a:cubicBezTo>
                  <a:pt x="1334" y="3679"/>
                  <a:pt x="1334" y="3846"/>
                  <a:pt x="1334" y="4012"/>
                </a:cubicBezTo>
                <a:cubicBezTo>
                  <a:pt x="967" y="4012"/>
                  <a:pt x="534" y="4146"/>
                  <a:pt x="334" y="4513"/>
                </a:cubicBezTo>
                <a:cubicBezTo>
                  <a:pt x="0" y="5146"/>
                  <a:pt x="234" y="5847"/>
                  <a:pt x="500" y="6414"/>
                </a:cubicBezTo>
                <a:cubicBezTo>
                  <a:pt x="534" y="6514"/>
                  <a:pt x="634" y="6547"/>
                  <a:pt x="701" y="6547"/>
                </a:cubicBezTo>
                <a:cubicBezTo>
                  <a:pt x="701" y="6547"/>
                  <a:pt x="767" y="6514"/>
                  <a:pt x="734" y="6381"/>
                </a:cubicBezTo>
                <a:cubicBezTo>
                  <a:pt x="867" y="6281"/>
                  <a:pt x="901" y="6214"/>
                  <a:pt x="867" y="6080"/>
                </a:cubicBezTo>
                <a:cubicBezTo>
                  <a:pt x="634" y="5580"/>
                  <a:pt x="400" y="5013"/>
                  <a:pt x="667" y="4546"/>
                </a:cubicBezTo>
                <a:cubicBezTo>
                  <a:pt x="725" y="4371"/>
                  <a:pt x="987" y="4273"/>
                  <a:pt x="1230" y="4273"/>
                </a:cubicBezTo>
                <a:cubicBezTo>
                  <a:pt x="1265" y="4273"/>
                  <a:pt x="1300" y="4275"/>
                  <a:pt x="1334" y="4279"/>
                </a:cubicBezTo>
                <a:lnTo>
                  <a:pt x="1368" y="4279"/>
                </a:lnTo>
                <a:lnTo>
                  <a:pt x="1635" y="4679"/>
                </a:lnTo>
                <a:cubicBezTo>
                  <a:pt x="1682" y="4703"/>
                  <a:pt x="1746" y="4727"/>
                  <a:pt x="1803" y="4727"/>
                </a:cubicBezTo>
                <a:cubicBezTo>
                  <a:pt x="1826" y="4727"/>
                  <a:pt x="1849" y="4723"/>
                  <a:pt x="1868" y="4713"/>
                </a:cubicBezTo>
                <a:cubicBezTo>
                  <a:pt x="1968" y="4679"/>
                  <a:pt x="2001" y="4579"/>
                  <a:pt x="2001" y="4513"/>
                </a:cubicBezTo>
                <a:cubicBezTo>
                  <a:pt x="2001" y="4279"/>
                  <a:pt x="1901" y="4112"/>
                  <a:pt x="1768" y="4012"/>
                </a:cubicBezTo>
                <a:cubicBezTo>
                  <a:pt x="1701" y="3846"/>
                  <a:pt x="1701" y="3612"/>
                  <a:pt x="1768" y="3412"/>
                </a:cubicBezTo>
                <a:cubicBezTo>
                  <a:pt x="1835" y="3078"/>
                  <a:pt x="2102" y="2778"/>
                  <a:pt x="2368" y="2711"/>
                </a:cubicBezTo>
                <a:cubicBezTo>
                  <a:pt x="2447" y="2685"/>
                  <a:pt x="2528" y="2673"/>
                  <a:pt x="2609" y="2673"/>
                </a:cubicBezTo>
                <a:cubicBezTo>
                  <a:pt x="2841" y="2673"/>
                  <a:pt x="3081" y="2772"/>
                  <a:pt x="3302" y="2945"/>
                </a:cubicBezTo>
                <a:cubicBezTo>
                  <a:pt x="3569" y="3178"/>
                  <a:pt x="3703" y="3545"/>
                  <a:pt x="3669" y="3846"/>
                </a:cubicBezTo>
                <a:cubicBezTo>
                  <a:pt x="3636" y="3946"/>
                  <a:pt x="3703" y="4046"/>
                  <a:pt x="3803" y="4079"/>
                </a:cubicBezTo>
                <a:cubicBezTo>
                  <a:pt x="3821" y="4088"/>
                  <a:pt x="3843" y="4092"/>
                  <a:pt x="3868" y="4092"/>
                </a:cubicBezTo>
                <a:cubicBezTo>
                  <a:pt x="3934" y="4092"/>
                  <a:pt x="4012" y="4061"/>
                  <a:pt x="4036" y="4012"/>
                </a:cubicBezTo>
                <a:cubicBezTo>
                  <a:pt x="4203" y="3612"/>
                  <a:pt x="4303" y="3212"/>
                  <a:pt x="4370" y="2778"/>
                </a:cubicBezTo>
                <a:cubicBezTo>
                  <a:pt x="4503" y="2111"/>
                  <a:pt x="4603" y="1544"/>
                  <a:pt x="5104" y="1377"/>
                </a:cubicBezTo>
                <a:cubicBezTo>
                  <a:pt x="5183" y="1347"/>
                  <a:pt x="5262" y="1333"/>
                  <a:pt x="5339" y="1333"/>
                </a:cubicBezTo>
                <a:cubicBezTo>
                  <a:pt x="5943" y="1333"/>
                  <a:pt x="6465" y="2183"/>
                  <a:pt x="6671" y="2745"/>
                </a:cubicBezTo>
                <a:cubicBezTo>
                  <a:pt x="6671" y="2845"/>
                  <a:pt x="6805" y="2878"/>
                  <a:pt x="6872" y="2878"/>
                </a:cubicBezTo>
                <a:cubicBezTo>
                  <a:pt x="6972" y="2845"/>
                  <a:pt x="7038" y="2745"/>
                  <a:pt x="7038" y="2678"/>
                </a:cubicBezTo>
                <a:cubicBezTo>
                  <a:pt x="7105" y="2078"/>
                  <a:pt x="7272" y="1544"/>
                  <a:pt x="7605" y="1044"/>
                </a:cubicBezTo>
                <a:cubicBezTo>
                  <a:pt x="7672" y="910"/>
                  <a:pt x="7806" y="810"/>
                  <a:pt x="7939" y="743"/>
                </a:cubicBezTo>
                <a:cubicBezTo>
                  <a:pt x="8006" y="743"/>
                  <a:pt x="8106" y="743"/>
                  <a:pt x="8173" y="810"/>
                </a:cubicBezTo>
                <a:cubicBezTo>
                  <a:pt x="8339" y="877"/>
                  <a:pt x="8506" y="1110"/>
                  <a:pt x="8539" y="1377"/>
                </a:cubicBezTo>
                <a:cubicBezTo>
                  <a:pt x="8539" y="1511"/>
                  <a:pt x="8606" y="1577"/>
                  <a:pt x="8606" y="1677"/>
                </a:cubicBezTo>
                <a:cubicBezTo>
                  <a:pt x="8673" y="2044"/>
                  <a:pt x="8773" y="2445"/>
                  <a:pt x="9040" y="2711"/>
                </a:cubicBezTo>
                <a:cubicBezTo>
                  <a:pt x="9140" y="2745"/>
                  <a:pt x="9173" y="2745"/>
                  <a:pt x="9273" y="2745"/>
                </a:cubicBezTo>
                <a:cubicBezTo>
                  <a:pt x="9307" y="2745"/>
                  <a:pt x="9340" y="2711"/>
                  <a:pt x="9373" y="2645"/>
                </a:cubicBezTo>
                <a:cubicBezTo>
                  <a:pt x="9607" y="2011"/>
                  <a:pt x="9807" y="1344"/>
                  <a:pt x="10274" y="843"/>
                </a:cubicBezTo>
                <a:cubicBezTo>
                  <a:pt x="10571" y="497"/>
                  <a:pt x="11032" y="243"/>
                  <a:pt x="11482" y="243"/>
                </a:cubicBezTo>
                <a:cubicBezTo>
                  <a:pt x="11639" y="243"/>
                  <a:pt x="11795" y="274"/>
                  <a:pt x="11942" y="343"/>
                </a:cubicBezTo>
                <a:cubicBezTo>
                  <a:pt x="12509" y="610"/>
                  <a:pt x="12776" y="1410"/>
                  <a:pt x="12943" y="2211"/>
                </a:cubicBezTo>
                <a:cubicBezTo>
                  <a:pt x="12976" y="2278"/>
                  <a:pt x="13043" y="2378"/>
                  <a:pt x="13143" y="2378"/>
                </a:cubicBezTo>
                <a:cubicBezTo>
                  <a:pt x="13276" y="2378"/>
                  <a:pt x="13343" y="2278"/>
                  <a:pt x="13343" y="2211"/>
                </a:cubicBezTo>
                <a:cubicBezTo>
                  <a:pt x="13376" y="1844"/>
                  <a:pt x="13476" y="1377"/>
                  <a:pt x="13676" y="1044"/>
                </a:cubicBezTo>
                <a:cubicBezTo>
                  <a:pt x="13817" y="791"/>
                  <a:pt x="14098" y="586"/>
                  <a:pt x="14382" y="586"/>
                </a:cubicBezTo>
                <a:cubicBezTo>
                  <a:pt x="14436" y="586"/>
                  <a:pt x="14490" y="594"/>
                  <a:pt x="14544" y="610"/>
                </a:cubicBezTo>
                <a:cubicBezTo>
                  <a:pt x="14977" y="743"/>
                  <a:pt x="15044" y="1210"/>
                  <a:pt x="15144" y="1877"/>
                </a:cubicBezTo>
                <a:cubicBezTo>
                  <a:pt x="15211" y="2378"/>
                  <a:pt x="15311" y="2912"/>
                  <a:pt x="15611" y="3278"/>
                </a:cubicBezTo>
                <a:cubicBezTo>
                  <a:pt x="15678" y="3379"/>
                  <a:pt x="15711" y="3379"/>
                  <a:pt x="15811" y="3379"/>
                </a:cubicBezTo>
                <a:cubicBezTo>
                  <a:pt x="15878" y="3379"/>
                  <a:pt x="15945" y="3345"/>
                  <a:pt x="15978" y="3245"/>
                </a:cubicBezTo>
                <a:cubicBezTo>
                  <a:pt x="16145" y="2878"/>
                  <a:pt x="16345" y="2545"/>
                  <a:pt x="16612" y="2211"/>
                </a:cubicBezTo>
                <a:cubicBezTo>
                  <a:pt x="16712" y="2078"/>
                  <a:pt x="16812" y="2044"/>
                  <a:pt x="16845" y="2044"/>
                </a:cubicBezTo>
                <a:cubicBezTo>
                  <a:pt x="16879" y="2044"/>
                  <a:pt x="16945" y="2111"/>
                  <a:pt x="16979" y="2211"/>
                </a:cubicBezTo>
                <a:cubicBezTo>
                  <a:pt x="17312" y="2912"/>
                  <a:pt x="17446" y="3712"/>
                  <a:pt x="17346" y="4446"/>
                </a:cubicBezTo>
                <a:cubicBezTo>
                  <a:pt x="17346" y="4546"/>
                  <a:pt x="17346" y="4613"/>
                  <a:pt x="17446" y="4679"/>
                </a:cubicBezTo>
                <a:cubicBezTo>
                  <a:pt x="17463" y="4696"/>
                  <a:pt x="17488" y="4704"/>
                  <a:pt x="17521" y="4704"/>
                </a:cubicBezTo>
                <a:cubicBezTo>
                  <a:pt x="17554" y="4704"/>
                  <a:pt x="17596" y="4696"/>
                  <a:pt x="17646" y="4679"/>
                </a:cubicBezTo>
                <a:cubicBezTo>
                  <a:pt x="17879" y="4513"/>
                  <a:pt x="18046" y="4279"/>
                  <a:pt x="18213" y="4046"/>
                </a:cubicBezTo>
                <a:cubicBezTo>
                  <a:pt x="18313" y="3946"/>
                  <a:pt x="18346" y="3912"/>
                  <a:pt x="18380" y="3846"/>
                </a:cubicBezTo>
                <a:cubicBezTo>
                  <a:pt x="18513" y="3659"/>
                  <a:pt x="18709" y="3516"/>
                  <a:pt x="18885" y="3516"/>
                </a:cubicBezTo>
                <a:cubicBezTo>
                  <a:pt x="18930" y="3516"/>
                  <a:pt x="18973" y="3525"/>
                  <a:pt x="19014" y="3545"/>
                </a:cubicBezTo>
                <a:cubicBezTo>
                  <a:pt x="19147" y="3612"/>
                  <a:pt x="19214" y="3779"/>
                  <a:pt x="19281" y="3946"/>
                </a:cubicBezTo>
                <a:cubicBezTo>
                  <a:pt x="19447" y="4546"/>
                  <a:pt x="19514" y="5180"/>
                  <a:pt x="19447" y="5747"/>
                </a:cubicBezTo>
                <a:cubicBezTo>
                  <a:pt x="19381" y="5880"/>
                  <a:pt x="19481" y="6014"/>
                  <a:pt x="19614" y="6014"/>
                </a:cubicBezTo>
                <a:cubicBezTo>
                  <a:pt x="19631" y="6019"/>
                  <a:pt x="19649" y="6022"/>
                  <a:pt x="19668" y="6022"/>
                </a:cubicBezTo>
                <a:cubicBezTo>
                  <a:pt x="19756" y="6022"/>
                  <a:pt x="19848" y="5958"/>
                  <a:pt x="19848" y="5847"/>
                </a:cubicBezTo>
                <a:cubicBezTo>
                  <a:pt x="19948" y="5213"/>
                  <a:pt x="19848" y="4513"/>
                  <a:pt x="19647" y="3879"/>
                </a:cubicBezTo>
                <a:cubicBezTo>
                  <a:pt x="19547" y="3679"/>
                  <a:pt x="19481" y="3379"/>
                  <a:pt x="19180" y="3245"/>
                </a:cubicBezTo>
                <a:cubicBezTo>
                  <a:pt x="19086" y="3198"/>
                  <a:pt x="18988" y="3177"/>
                  <a:pt x="18889" y="3177"/>
                </a:cubicBezTo>
                <a:cubicBezTo>
                  <a:pt x="18571" y="3177"/>
                  <a:pt x="18250" y="3399"/>
                  <a:pt x="18046" y="3679"/>
                </a:cubicBezTo>
                <a:cubicBezTo>
                  <a:pt x="18013" y="3745"/>
                  <a:pt x="17946" y="3846"/>
                  <a:pt x="17879" y="3912"/>
                </a:cubicBezTo>
                <a:cubicBezTo>
                  <a:pt x="17879" y="3979"/>
                  <a:pt x="17846" y="4012"/>
                  <a:pt x="17813" y="4046"/>
                </a:cubicBezTo>
                <a:cubicBezTo>
                  <a:pt x="17813" y="3379"/>
                  <a:pt x="17646" y="2711"/>
                  <a:pt x="17346" y="2144"/>
                </a:cubicBezTo>
                <a:cubicBezTo>
                  <a:pt x="17312" y="2011"/>
                  <a:pt x="17179" y="1811"/>
                  <a:pt x="16979" y="1744"/>
                </a:cubicBezTo>
                <a:cubicBezTo>
                  <a:pt x="16947" y="1738"/>
                  <a:pt x="16913" y="1734"/>
                  <a:pt x="16875" y="1734"/>
                </a:cubicBezTo>
                <a:cubicBezTo>
                  <a:pt x="16713" y="1734"/>
                  <a:pt x="16501" y="1807"/>
                  <a:pt x="16312" y="2078"/>
                </a:cubicBezTo>
                <a:cubicBezTo>
                  <a:pt x="16145" y="2344"/>
                  <a:pt x="15978" y="2578"/>
                  <a:pt x="15845" y="2845"/>
                </a:cubicBezTo>
                <a:cubicBezTo>
                  <a:pt x="15778" y="2578"/>
                  <a:pt x="15711" y="2244"/>
                  <a:pt x="15678" y="1978"/>
                </a:cubicBezTo>
                <a:cubicBezTo>
                  <a:pt x="15611" y="1310"/>
                  <a:pt x="15511" y="577"/>
                  <a:pt x="14811" y="376"/>
                </a:cubicBezTo>
                <a:cubicBezTo>
                  <a:pt x="14715" y="346"/>
                  <a:pt x="14618" y="333"/>
                  <a:pt x="14522" y="333"/>
                </a:cubicBezTo>
                <a:cubicBezTo>
                  <a:pt x="14083" y="333"/>
                  <a:pt x="13662" y="621"/>
                  <a:pt x="13443" y="977"/>
                </a:cubicBezTo>
                <a:cubicBezTo>
                  <a:pt x="13343" y="1077"/>
                  <a:pt x="13276" y="1244"/>
                  <a:pt x="13209" y="1410"/>
                </a:cubicBezTo>
                <a:cubicBezTo>
                  <a:pt x="13009" y="843"/>
                  <a:pt x="12709" y="376"/>
                  <a:pt x="12175" y="143"/>
                </a:cubicBezTo>
                <a:cubicBezTo>
                  <a:pt x="11960" y="44"/>
                  <a:pt x="11742" y="1"/>
                  <a:pt x="1152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718797935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51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80848522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5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4" name="Google Shape;514;p13"/>
          <p:cNvSpPr/>
          <p:nvPr/>
        </p:nvSpPr>
        <p:spPr>
          <a:xfrm flipH="1">
            <a:off x="9754367" y="278801"/>
            <a:ext cx="2283100" cy="763633"/>
          </a:xfrm>
          <a:custGeom>
            <a:avLst/>
            <a:gdLst/>
            <a:ahLst/>
            <a:cxnLst/>
            <a:rect l="l" t="t" r="r" b="b"/>
            <a:pathLst>
              <a:path w="87230" h="29176" extrusionOk="0">
                <a:moveTo>
                  <a:pt x="57824" y="0"/>
                </a:moveTo>
                <a:cubicBezTo>
                  <a:pt x="54769" y="0"/>
                  <a:pt x="50876" y="3500"/>
                  <a:pt x="49169" y="5900"/>
                </a:cubicBezTo>
                <a:cubicBezTo>
                  <a:pt x="47738" y="4270"/>
                  <a:pt x="45681" y="3527"/>
                  <a:pt x="43566" y="3527"/>
                </a:cubicBezTo>
                <a:cubicBezTo>
                  <a:pt x="42477" y="3527"/>
                  <a:pt x="41372" y="3724"/>
                  <a:pt x="40329" y="4098"/>
                </a:cubicBezTo>
                <a:cubicBezTo>
                  <a:pt x="36126" y="5566"/>
                  <a:pt x="33358" y="9902"/>
                  <a:pt x="31656" y="13772"/>
                </a:cubicBezTo>
                <a:cubicBezTo>
                  <a:pt x="31189" y="14773"/>
                  <a:pt x="30789" y="15773"/>
                  <a:pt x="30456" y="16807"/>
                </a:cubicBezTo>
                <a:cubicBezTo>
                  <a:pt x="30163" y="17652"/>
                  <a:pt x="30156" y="19413"/>
                  <a:pt x="29047" y="19413"/>
                </a:cubicBezTo>
                <a:cubicBezTo>
                  <a:pt x="29017" y="19413"/>
                  <a:pt x="28986" y="19412"/>
                  <a:pt x="28954" y="19409"/>
                </a:cubicBezTo>
                <a:cubicBezTo>
                  <a:pt x="28187" y="19309"/>
                  <a:pt x="27453" y="18275"/>
                  <a:pt x="26653" y="18075"/>
                </a:cubicBezTo>
                <a:cubicBezTo>
                  <a:pt x="26361" y="17991"/>
                  <a:pt x="26092" y="17953"/>
                  <a:pt x="25844" y="17953"/>
                </a:cubicBezTo>
                <a:cubicBezTo>
                  <a:pt x="22918" y="17953"/>
                  <a:pt x="22845" y="23339"/>
                  <a:pt x="20815" y="24446"/>
                </a:cubicBezTo>
                <a:cubicBezTo>
                  <a:pt x="20182" y="24813"/>
                  <a:pt x="18814" y="24646"/>
                  <a:pt x="18047" y="24746"/>
                </a:cubicBezTo>
                <a:cubicBezTo>
                  <a:pt x="17079" y="24813"/>
                  <a:pt x="16045" y="24946"/>
                  <a:pt x="15045" y="25080"/>
                </a:cubicBezTo>
                <a:cubicBezTo>
                  <a:pt x="13543" y="25280"/>
                  <a:pt x="12009" y="25480"/>
                  <a:pt x="10508" y="25814"/>
                </a:cubicBezTo>
                <a:cubicBezTo>
                  <a:pt x="7406" y="26448"/>
                  <a:pt x="4070" y="27115"/>
                  <a:pt x="1101" y="28349"/>
                </a:cubicBezTo>
                <a:cubicBezTo>
                  <a:pt x="801" y="28349"/>
                  <a:pt x="534" y="28349"/>
                  <a:pt x="267" y="28416"/>
                </a:cubicBezTo>
                <a:cubicBezTo>
                  <a:pt x="0" y="28416"/>
                  <a:pt x="0" y="28783"/>
                  <a:pt x="267" y="28783"/>
                </a:cubicBezTo>
                <a:cubicBezTo>
                  <a:pt x="6920" y="29040"/>
                  <a:pt x="13589" y="29096"/>
                  <a:pt x="20262" y="29096"/>
                </a:cubicBezTo>
                <a:cubicBezTo>
                  <a:pt x="25384" y="29096"/>
                  <a:pt x="30509" y="29063"/>
                  <a:pt x="35631" y="29063"/>
                </a:cubicBezTo>
                <a:cubicBezTo>
                  <a:pt x="37687" y="29063"/>
                  <a:pt x="39742" y="29068"/>
                  <a:pt x="41797" y="29083"/>
                </a:cubicBezTo>
                <a:cubicBezTo>
                  <a:pt x="49184" y="29101"/>
                  <a:pt x="56571" y="29175"/>
                  <a:pt x="63958" y="29175"/>
                </a:cubicBezTo>
                <a:cubicBezTo>
                  <a:pt x="70414" y="29175"/>
                  <a:pt x="76870" y="29118"/>
                  <a:pt x="83327" y="28916"/>
                </a:cubicBezTo>
                <a:cubicBezTo>
                  <a:pt x="83694" y="28816"/>
                  <a:pt x="87229" y="28649"/>
                  <a:pt x="87229" y="28649"/>
                </a:cubicBezTo>
                <a:cubicBezTo>
                  <a:pt x="87229" y="28649"/>
                  <a:pt x="80658" y="27582"/>
                  <a:pt x="78823" y="27181"/>
                </a:cubicBezTo>
                <a:cubicBezTo>
                  <a:pt x="78856" y="27052"/>
                  <a:pt x="79450" y="8839"/>
                  <a:pt x="66433" y="8839"/>
                </a:cubicBezTo>
                <a:cubicBezTo>
                  <a:pt x="65997" y="8839"/>
                  <a:pt x="65547" y="8860"/>
                  <a:pt x="65080" y="8902"/>
                </a:cubicBezTo>
                <a:cubicBezTo>
                  <a:pt x="65047" y="8905"/>
                  <a:pt x="65014" y="8906"/>
                  <a:pt x="64981" y="8906"/>
                </a:cubicBezTo>
                <a:cubicBezTo>
                  <a:pt x="63102" y="8906"/>
                  <a:pt x="61865" y="4300"/>
                  <a:pt x="61144" y="2497"/>
                </a:cubicBezTo>
                <a:cubicBezTo>
                  <a:pt x="60383" y="697"/>
                  <a:pt x="59187" y="0"/>
                  <a:pt x="5782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15" name="Google Shape;515;p13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16" name="Google Shape;516;p13"/>
          <p:cNvSpPr txBox="1">
            <a:spLocks noGrp="1"/>
          </p:cNvSpPr>
          <p:nvPr>
            <p:ph type="subTitle" idx="1"/>
          </p:nvPr>
        </p:nvSpPr>
        <p:spPr>
          <a:xfrm>
            <a:off x="960000" y="2945591"/>
            <a:ext cx="3074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7" name="Google Shape;517;p13"/>
          <p:cNvSpPr txBox="1">
            <a:spLocks noGrp="1"/>
          </p:cNvSpPr>
          <p:nvPr>
            <p:ph type="subTitle" idx="2"/>
          </p:nvPr>
        </p:nvSpPr>
        <p:spPr>
          <a:xfrm>
            <a:off x="4559028" y="2945591"/>
            <a:ext cx="3074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8" name="Google Shape;518;p13"/>
          <p:cNvSpPr txBox="1">
            <a:spLocks noGrp="1"/>
          </p:cNvSpPr>
          <p:nvPr>
            <p:ph type="subTitle" idx="3"/>
          </p:nvPr>
        </p:nvSpPr>
        <p:spPr>
          <a:xfrm>
            <a:off x="960000" y="5053300"/>
            <a:ext cx="3074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9" name="Google Shape;519;p13"/>
          <p:cNvSpPr txBox="1">
            <a:spLocks noGrp="1"/>
          </p:cNvSpPr>
          <p:nvPr>
            <p:ph type="subTitle" idx="4"/>
          </p:nvPr>
        </p:nvSpPr>
        <p:spPr>
          <a:xfrm>
            <a:off x="4559028" y="5053300"/>
            <a:ext cx="3074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0" name="Google Shape;520;p13"/>
          <p:cNvSpPr txBox="1">
            <a:spLocks noGrp="1"/>
          </p:cNvSpPr>
          <p:nvPr>
            <p:ph type="subTitle" idx="5"/>
          </p:nvPr>
        </p:nvSpPr>
        <p:spPr>
          <a:xfrm>
            <a:off x="8158065" y="2945591"/>
            <a:ext cx="3074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1" name="Google Shape;521;p13"/>
          <p:cNvSpPr txBox="1">
            <a:spLocks noGrp="1"/>
          </p:cNvSpPr>
          <p:nvPr>
            <p:ph type="subTitle" idx="6"/>
          </p:nvPr>
        </p:nvSpPr>
        <p:spPr>
          <a:xfrm>
            <a:off x="8158065" y="5053300"/>
            <a:ext cx="3074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2" name="Google Shape;522;p13"/>
          <p:cNvSpPr txBox="1">
            <a:spLocks noGrp="1"/>
          </p:cNvSpPr>
          <p:nvPr>
            <p:ph type="title" idx="7" hasCustomPrompt="1"/>
          </p:nvPr>
        </p:nvSpPr>
        <p:spPr>
          <a:xfrm>
            <a:off x="2007200" y="1906260"/>
            <a:ext cx="979600" cy="59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523" name="Google Shape;523;p13"/>
          <p:cNvSpPr txBox="1">
            <a:spLocks noGrp="1"/>
          </p:cNvSpPr>
          <p:nvPr>
            <p:ph type="title" idx="8" hasCustomPrompt="1"/>
          </p:nvPr>
        </p:nvSpPr>
        <p:spPr>
          <a:xfrm>
            <a:off x="2007200" y="4013288"/>
            <a:ext cx="979600" cy="59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524" name="Google Shape;524;p13"/>
          <p:cNvSpPr txBox="1">
            <a:spLocks noGrp="1"/>
          </p:cNvSpPr>
          <p:nvPr>
            <p:ph type="title" idx="9" hasCustomPrompt="1"/>
          </p:nvPr>
        </p:nvSpPr>
        <p:spPr>
          <a:xfrm>
            <a:off x="5606228" y="1906260"/>
            <a:ext cx="979600" cy="59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525" name="Google Shape;525;p13"/>
          <p:cNvSpPr txBox="1">
            <a:spLocks noGrp="1"/>
          </p:cNvSpPr>
          <p:nvPr>
            <p:ph type="title" idx="13" hasCustomPrompt="1"/>
          </p:nvPr>
        </p:nvSpPr>
        <p:spPr>
          <a:xfrm>
            <a:off x="5606228" y="4013288"/>
            <a:ext cx="979600" cy="59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526" name="Google Shape;526;p13"/>
          <p:cNvSpPr txBox="1">
            <a:spLocks noGrp="1"/>
          </p:cNvSpPr>
          <p:nvPr>
            <p:ph type="title" idx="14" hasCustomPrompt="1"/>
          </p:nvPr>
        </p:nvSpPr>
        <p:spPr>
          <a:xfrm>
            <a:off x="9205265" y="1906260"/>
            <a:ext cx="979600" cy="59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527" name="Google Shape;527;p13"/>
          <p:cNvSpPr txBox="1">
            <a:spLocks noGrp="1"/>
          </p:cNvSpPr>
          <p:nvPr>
            <p:ph type="title" idx="15" hasCustomPrompt="1"/>
          </p:nvPr>
        </p:nvSpPr>
        <p:spPr>
          <a:xfrm>
            <a:off x="9205265" y="4013288"/>
            <a:ext cx="979600" cy="59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528" name="Google Shape;528;p13"/>
          <p:cNvSpPr txBox="1">
            <a:spLocks noGrp="1"/>
          </p:cNvSpPr>
          <p:nvPr>
            <p:ph type="subTitle" idx="16"/>
          </p:nvPr>
        </p:nvSpPr>
        <p:spPr>
          <a:xfrm>
            <a:off x="960000" y="250308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933" b="1">
                <a:solidFill>
                  <a:schemeClr val="accent1"/>
                </a:solidFill>
                <a:latin typeface="BioRhyme"/>
                <a:ea typeface="BioRhyme"/>
                <a:cs typeface="BioRhyme"/>
                <a:sym typeface="BioRhym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529" name="Google Shape;529;p13"/>
          <p:cNvSpPr txBox="1">
            <a:spLocks noGrp="1"/>
          </p:cNvSpPr>
          <p:nvPr>
            <p:ph type="subTitle" idx="17"/>
          </p:nvPr>
        </p:nvSpPr>
        <p:spPr>
          <a:xfrm>
            <a:off x="4559028" y="250308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933" b="1">
                <a:solidFill>
                  <a:schemeClr val="accent1"/>
                </a:solidFill>
                <a:latin typeface="BioRhyme"/>
                <a:ea typeface="BioRhyme"/>
                <a:cs typeface="BioRhyme"/>
                <a:sym typeface="BioRhym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530" name="Google Shape;530;p13"/>
          <p:cNvSpPr txBox="1">
            <a:spLocks noGrp="1"/>
          </p:cNvSpPr>
          <p:nvPr>
            <p:ph type="subTitle" idx="18"/>
          </p:nvPr>
        </p:nvSpPr>
        <p:spPr>
          <a:xfrm>
            <a:off x="8158065" y="250308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933" b="1">
                <a:solidFill>
                  <a:schemeClr val="accent1"/>
                </a:solidFill>
                <a:latin typeface="BioRhyme"/>
                <a:ea typeface="BioRhyme"/>
                <a:cs typeface="BioRhyme"/>
                <a:sym typeface="BioRhym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531" name="Google Shape;531;p13"/>
          <p:cNvSpPr txBox="1">
            <a:spLocks noGrp="1"/>
          </p:cNvSpPr>
          <p:nvPr>
            <p:ph type="subTitle" idx="19"/>
          </p:nvPr>
        </p:nvSpPr>
        <p:spPr>
          <a:xfrm>
            <a:off x="960000" y="4610100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933" b="1">
                <a:solidFill>
                  <a:schemeClr val="accent1"/>
                </a:solidFill>
                <a:latin typeface="BioRhyme"/>
                <a:ea typeface="BioRhyme"/>
                <a:cs typeface="BioRhyme"/>
                <a:sym typeface="BioRhym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532" name="Google Shape;532;p13"/>
          <p:cNvSpPr txBox="1">
            <a:spLocks noGrp="1"/>
          </p:cNvSpPr>
          <p:nvPr>
            <p:ph type="subTitle" idx="20"/>
          </p:nvPr>
        </p:nvSpPr>
        <p:spPr>
          <a:xfrm>
            <a:off x="4559028" y="4610100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933" b="1">
                <a:solidFill>
                  <a:schemeClr val="accent1"/>
                </a:solidFill>
                <a:latin typeface="BioRhyme"/>
                <a:ea typeface="BioRhyme"/>
                <a:cs typeface="BioRhyme"/>
                <a:sym typeface="BioRhym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533" name="Google Shape;533;p13"/>
          <p:cNvSpPr txBox="1">
            <a:spLocks noGrp="1"/>
          </p:cNvSpPr>
          <p:nvPr>
            <p:ph type="subTitle" idx="21"/>
          </p:nvPr>
        </p:nvSpPr>
        <p:spPr>
          <a:xfrm>
            <a:off x="8158065" y="4610100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933" b="1">
                <a:solidFill>
                  <a:schemeClr val="accent1"/>
                </a:solidFill>
                <a:latin typeface="BioRhyme"/>
                <a:ea typeface="BioRhyme"/>
                <a:cs typeface="BioRhyme"/>
                <a:sym typeface="BioRhym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grpSp>
        <p:nvGrpSpPr>
          <p:cNvPr id="534" name="Google Shape;534;p13"/>
          <p:cNvGrpSpPr/>
          <p:nvPr/>
        </p:nvGrpSpPr>
        <p:grpSpPr>
          <a:xfrm rot="10582589" flipH="1">
            <a:off x="10422826" y="2482261"/>
            <a:ext cx="2537164" cy="7610593"/>
            <a:chOff x="4887175" y="20575"/>
            <a:chExt cx="1902875" cy="5707950"/>
          </a:xfrm>
        </p:grpSpPr>
        <p:sp>
          <p:nvSpPr>
            <p:cNvPr id="535" name="Google Shape;535;p13"/>
            <p:cNvSpPr/>
            <p:nvPr/>
          </p:nvSpPr>
          <p:spPr>
            <a:xfrm>
              <a:off x="5606675" y="2727400"/>
              <a:ext cx="10875" cy="58400"/>
            </a:xfrm>
            <a:custGeom>
              <a:avLst/>
              <a:gdLst/>
              <a:ahLst/>
              <a:cxnLst/>
              <a:rect l="l" t="t" r="r" b="b"/>
              <a:pathLst>
                <a:path w="435" h="2336" extrusionOk="0">
                  <a:moveTo>
                    <a:pt x="134" y="0"/>
                  </a:moveTo>
                  <a:lnTo>
                    <a:pt x="0" y="2335"/>
                  </a:lnTo>
                  <a:cubicBezTo>
                    <a:pt x="401" y="1601"/>
                    <a:pt x="434" y="767"/>
                    <a:pt x="134" y="0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13"/>
            <p:cNvSpPr/>
            <p:nvPr/>
          </p:nvSpPr>
          <p:spPr>
            <a:xfrm>
              <a:off x="5584150" y="2719300"/>
              <a:ext cx="59250" cy="85825"/>
            </a:xfrm>
            <a:custGeom>
              <a:avLst/>
              <a:gdLst/>
              <a:ahLst/>
              <a:cxnLst/>
              <a:rect l="l" t="t" r="r" b="b"/>
              <a:pathLst>
                <a:path w="2370" h="3433" extrusionOk="0">
                  <a:moveTo>
                    <a:pt x="1106" y="1"/>
                  </a:moveTo>
                  <a:cubicBezTo>
                    <a:pt x="791" y="1"/>
                    <a:pt x="491" y="167"/>
                    <a:pt x="401" y="524"/>
                  </a:cubicBezTo>
                  <a:cubicBezTo>
                    <a:pt x="334" y="825"/>
                    <a:pt x="301" y="1125"/>
                    <a:pt x="234" y="1458"/>
                  </a:cubicBezTo>
                  <a:cubicBezTo>
                    <a:pt x="168" y="1825"/>
                    <a:pt x="1" y="2126"/>
                    <a:pt x="34" y="2492"/>
                  </a:cubicBezTo>
                  <a:cubicBezTo>
                    <a:pt x="57" y="3041"/>
                    <a:pt x="518" y="3432"/>
                    <a:pt x="1009" y="3432"/>
                  </a:cubicBezTo>
                  <a:cubicBezTo>
                    <a:pt x="1236" y="3432"/>
                    <a:pt x="1469" y="3349"/>
                    <a:pt x="1669" y="3160"/>
                  </a:cubicBezTo>
                  <a:cubicBezTo>
                    <a:pt x="2369" y="2492"/>
                    <a:pt x="2336" y="1125"/>
                    <a:pt x="1835" y="358"/>
                  </a:cubicBezTo>
                  <a:cubicBezTo>
                    <a:pt x="1665" y="125"/>
                    <a:pt x="1380" y="1"/>
                    <a:pt x="1106" y="1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13"/>
            <p:cNvSpPr/>
            <p:nvPr/>
          </p:nvSpPr>
          <p:spPr>
            <a:xfrm>
              <a:off x="5076550" y="2553400"/>
              <a:ext cx="1609175" cy="1719875"/>
            </a:xfrm>
            <a:custGeom>
              <a:avLst/>
              <a:gdLst/>
              <a:ahLst/>
              <a:cxnLst/>
              <a:rect l="l" t="t" r="r" b="b"/>
              <a:pathLst>
                <a:path w="64367" h="68795" extrusionOk="0">
                  <a:moveTo>
                    <a:pt x="2581" y="1"/>
                  </a:moveTo>
                  <a:cubicBezTo>
                    <a:pt x="2493" y="1"/>
                    <a:pt x="2425" y="103"/>
                    <a:pt x="2425" y="222"/>
                  </a:cubicBezTo>
                  <a:cubicBezTo>
                    <a:pt x="2492" y="1456"/>
                    <a:pt x="2992" y="2490"/>
                    <a:pt x="3693" y="3424"/>
                  </a:cubicBezTo>
                  <a:cubicBezTo>
                    <a:pt x="2659" y="2824"/>
                    <a:pt x="1625" y="2257"/>
                    <a:pt x="591" y="1723"/>
                  </a:cubicBezTo>
                  <a:cubicBezTo>
                    <a:pt x="540" y="1694"/>
                    <a:pt x="482" y="1681"/>
                    <a:pt x="424" y="1681"/>
                  </a:cubicBezTo>
                  <a:cubicBezTo>
                    <a:pt x="212" y="1681"/>
                    <a:pt x="0" y="1855"/>
                    <a:pt x="157" y="2090"/>
                  </a:cubicBezTo>
                  <a:cubicBezTo>
                    <a:pt x="1191" y="3791"/>
                    <a:pt x="3459" y="5326"/>
                    <a:pt x="5628" y="5326"/>
                  </a:cubicBezTo>
                  <a:cubicBezTo>
                    <a:pt x="6295" y="5960"/>
                    <a:pt x="7029" y="6493"/>
                    <a:pt x="7696" y="7060"/>
                  </a:cubicBezTo>
                  <a:cubicBezTo>
                    <a:pt x="10398" y="9162"/>
                    <a:pt x="13200" y="11263"/>
                    <a:pt x="16302" y="12798"/>
                  </a:cubicBezTo>
                  <a:cubicBezTo>
                    <a:pt x="18971" y="14132"/>
                    <a:pt x="21739" y="15166"/>
                    <a:pt x="24474" y="16434"/>
                  </a:cubicBezTo>
                  <a:cubicBezTo>
                    <a:pt x="27343" y="17768"/>
                    <a:pt x="30078" y="19469"/>
                    <a:pt x="32747" y="21237"/>
                  </a:cubicBezTo>
                  <a:cubicBezTo>
                    <a:pt x="32914" y="21304"/>
                    <a:pt x="33047" y="21437"/>
                    <a:pt x="33214" y="21504"/>
                  </a:cubicBezTo>
                  <a:cubicBezTo>
                    <a:pt x="32480" y="21671"/>
                    <a:pt x="31813" y="22071"/>
                    <a:pt x="31079" y="22271"/>
                  </a:cubicBezTo>
                  <a:cubicBezTo>
                    <a:pt x="30045" y="22571"/>
                    <a:pt x="29011" y="22805"/>
                    <a:pt x="27910" y="23005"/>
                  </a:cubicBezTo>
                  <a:cubicBezTo>
                    <a:pt x="26925" y="23193"/>
                    <a:pt x="25903" y="23336"/>
                    <a:pt x="24889" y="23336"/>
                  </a:cubicBezTo>
                  <a:cubicBezTo>
                    <a:pt x="23741" y="23336"/>
                    <a:pt x="22602" y="23152"/>
                    <a:pt x="21539" y="22638"/>
                  </a:cubicBezTo>
                  <a:cubicBezTo>
                    <a:pt x="18804" y="21304"/>
                    <a:pt x="16902" y="18602"/>
                    <a:pt x="13733" y="18102"/>
                  </a:cubicBezTo>
                  <a:cubicBezTo>
                    <a:pt x="13721" y="18100"/>
                    <a:pt x="13709" y="18100"/>
                    <a:pt x="13697" y="18100"/>
                  </a:cubicBezTo>
                  <a:cubicBezTo>
                    <a:pt x="13386" y="18100"/>
                    <a:pt x="13207" y="18510"/>
                    <a:pt x="13400" y="18735"/>
                  </a:cubicBezTo>
                  <a:cubicBezTo>
                    <a:pt x="16369" y="21738"/>
                    <a:pt x="19638" y="24906"/>
                    <a:pt x="23974" y="25674"/>
                  </a:cubicBezTo>
                  <a:cubicBezTo>
                    <a:pt x="25158" y="25907"/>
                    <a:pt x="26376" y="25991"/>
                    <a:pt x="27593" y="25991"/>
                  </a:cubicBezTo>
                  <a:cubicBezTo>
                    <a:pt x="28811" y="25991"/>
                    <a:pt x="30028" y="25907"/>
                    <a:pt x="31213" y="25807"/>
                  </a:cubicBezTo>
                  <a:cubicBezTo>
                    <a:pt x="33414" y="25607"/>
                    <a:pt x="35683" y="25240"/>
                    <a:pt x="37817" y="24573"/>
                  </a:cubicBezTo>
                  <a:cubicBezTo>
                    <a:pt x="41253" y="27008"/>
                    <a:pt x="44656" y="29677"/>
                    <a:pt x="47391" y="32845"/>
                  </a:cubicBezTo>
                  <a:cubicBezTo>
                    <a:pt x="51427" y="37482"/>
                    <a:pt x="54162" y="43186"/>
                    <a:pt x="55997" y="49024"/>
                  </a:cubicBezTo>
                  <a:cubicBezTo>
                    <a:pt x="57998" y="55462"/>
                    <a:pt x="58866" y="62100"/>
                    <a:pt x="60167" y="68671"/>
                  </a:cubicBezTo>
                  <a:cubicBezTo>
                    <a:pt x="60181" y="68758"/>
                    <a:pt x="60233" y="68795"/>
                    <a:pt x="60288" y="68795"/>
                  </a:cubicBezTo>
                  <a:cubicBezTo>
                    <a:pt x="60359" y="68795"/>
                    <a:pt x="60434" y="68732"/>
                    <a:pt x="60434" y="68638"/>
                  </a:cubicBezTo>
                  <a:cubicBezTo>
                    <a:pt x="60434" y="68504"/>
                    <a:pt x="60400" y="68438"/>
                    <a:pt x="60400" y="68304"/>
                  </a:cubicBezTo>
                  <a:lnTo>
                    <a:pt x="64036" y="56629"/>
                  </a:lnTo>
                  <a:cubicBezTo>
                    <a:pt x="64050" y="56633"/>
                    <a:pt x="64065" y="56634"/>
                    <a:pt x="64080" y="56634"/>
                  </a:cubicBezTo>
                  <a:cubicBezTo>
                    <a:pt x="64209" y="56634"/>
                    <a:pt x="64366" y="56512"/>
                    <a:pt x="64336" y="56362"/>
                  </a:cubicBezTo>
                  <a:cubicBezTo>
                    <a:pt x="63502" y="50458"/>
                    <a:pt x="61434" y="44521"/>
                    <a:pt x="58699" y="39183"/>
                  </a:cubicBezTo>
                  <a:cubicBezTo>
                    <a:pt x="56264" y="34480"/>
                    <a:pt x="53095" y="30244"/>
                    <a:pt x="48825" y="27075"/>
                  </a:cubicBezTo>
                  <a:cubicBezTo>
                    <a:pt x="46357" y="25207"/>
                    <a:pt x="43688" y="23639"/>
                    <a:pt x="41053" y="22004"/>
                  </a:cubicBezTo>
                  <a:cubicBezTo>
                    <a:pt x="38585" y="20437"/>
                    <a:pt x="36150" y="18869"/>
                    <a:pt x="33581" y="17468"/>
                  </a:cubicBezTo>
                  <a:cubicBezTo>
                    <a:pt x="30012" y="15466"/>
                    <a:pt x="26342" y="13665"/>
                    <a:pt x="22573" y="12097"/>
                  </a:cubicBezTo>
                  <a:cubicBezTo>
                    <a:pt x="22473" y="11597"/>
                    <a:pt x="22340" y="11097"/>
                    <a:pt x="22173" y="10630"/>
                  </a:cubicBezTo>
                  <a:cubicBezTo>
                    <a:pt x="21639" y="9095"/>
                    <a:pt x="20839" y="7727"/>
                    <a:pt x="19538" y="6660"/>
                  </a:cubicBezTo>
                  <a:cubicBezTo>
                    <a:pt x="19487" y="6624"/>
                    <a:pt x="19433" y="6608"/>
                    <a:pt x="19380" y="6608"/>
                  </a:cubicBezTo>
                  <a:cubicBezTo>
                    <a:pt x="19189" y="6608"/>
                    <a:pt x="19011" y="6811"/>
                    <a:pt x="19037" y="6994"/>
                  </a:cubicBezTo>
                  <a:cubicBezTo>
                    <a:pt x="19304" y="8428"/>
                    <a:pt x="19704" y="9796"/>
                    <a:pt x="20205" y="11130"/>
                  </a:cubicBezTo>
                  <a:cubicBezTo>
                    <a:pt x="19337" y="10763"/>
                    <a:pt x="18403" y="10429"/>
                    <a:pt x="17536" y="10096"/>
                  </a:cubicBezTo>
                  <a:cubicBezTo>
                    <a:pt x="14701" y="9062"/>
                    <a:pt x="11999" y="7794"/>
                    <a:pt x="9530" y="5993"/>
                  </a:cubicBezTo>
                  <a:cubicBezTo>
                    <a:pt x="7062" y="4225"/>
                    <a:pt x="4860" y="2157"/>
                    <a:pt x="2692" y="55"/>
                  </a:cubicBezTo>
                  <a:cubicBezTo>
                    <a:pt x="2654" y="17"/>
                    <a:pt x="2616" y="1"/>
                    <a:pt x="2581" y="1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13"/>
            <p:cNvSpPr/>
            <p:nvPr/>
          </p:nvSpPr>
          <p:spPr>
            <a:xfrm>
              <a:off x="5588325" y="2509750"/>
              <a:ext cx="100925" cy="239350"/>
            </a:xfrm>
            <a:custGeom>
              <a:avLst/>
              <a:gdLst/>
              <a:ahLst/>
              <a:cxnLst/>
              <a:rect l="l" t="t" r="r" b="b"/>
              <a:pathLst>
                <a:path w="4037" h="9574" extrusionOk="0">
                  <a:moveTo>
                    <a:pt x="3536" y="0"/>
                  </a:moveTo>
                  <a:lnTo>
                    <a:pt x="3536" y="0"/>
                  </a:lnTo>
                  <a:cubicBezTo>
                    <a:pt x="1068" y="2368"/>
                    <a:pt x="1" y="6171"/>
                    <a:pt x="835" y="9540"/>
                  </a:cubicBezTo>
                  <a:lnTo>
                    <a:pt x="1068" y="9574"/>
                  </a:lnTo>
                  <a:cubicBezTo>
                    <a:pt x="2236" y="9407"/>
                    <a:pt x="3203" y="8406"/>
                    <a:pt x="3637" y="7305"/>
                  </a:cubicBezTo>
                  <a:cubicBezTo>
                    <a:pt x="4037" y="6138"/>
                    <a:pt x="4003" y="4870"/>
                    <a:pt x="3870" y="3669"/>
                  </a:cubicBezTo>
                  <a:cubicBezTo>
                    <a:pt x="3737" y="2468"/>
                    <a:pt x="3503" y="1234"/>
                    <a:pt x="35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13"/>
            <p:cNvSpPr/>
            <p:nvPr/>
          </p:nvSpPr>
          <p:spPr>
            <a:xfrm>
              <a:off x="5575825" y="2500200"/>
              <a:ext cx="129550" cy="255325"/>
            </a:xfrm>
            <a:custGeom>
              <a:avLst/>
              <a:gdLst/>
              <a:ahLst/>
              <a:cxnLst/>
              <a:rect l="l" t="t" r="r" b="b"/>
              <a:pathLst>
                <a:path w="5182" h="10213" extrusionOk="0">
                  <a:moveTo>
                    <a:pt x="3755" y="1114"/>
                  </a:moveTo>
                  <a:lnTo>
                    <a:pt x="3755" y="1114"/>
                  </a:lnTo>
                  <a:cubicBezTo>
                    <a:pt x="3933" y="4354"/>
                    <a:pt x="5182" y="8092"/>
                    <a:pt x="1672" y="9823"/>
                  </a:cubicBezTo>
                  <a:lnTo>
                    <a:pt x="1672" y="9823"/>
                  </a:lnTo>
                  <a:cubicBezTo>
                    <a:pt x="1671" y="9812"/>
                    <a:pt x="1670" y="9801"/>
                    <a:pt x="1668" y="9789"/>
                  </a:cubicBezTo>
                  <a:cubicBezTo>
                    <a:pt x="1171" y="6622"/>
                    <a:pt x="1715" y="3542"/>
                    <a:pt x="3755" y="1114"/>
                  </a:cubicBezTo>
                  <a:close/>
                  <a:moveTo>
                    <a:pt x="4055" y="1"/>
                  </a:moveTo>
                  <a:cubicBezTo>
                    <a:pt x="3991" y="1"/>
                    <a:pt x="3926" y="25"/>
                    <a:pt x="3870" y="82"/>
                  </a:cubicBezTo>
                  <a:cubicBezTo>
                    <a:pt x="1401" y="2550"/>
                    <a:pt x="0" y="6420"/>
                    <a:pt x="1001" y="9922"/>
                  </a:cubicBezTo>
                  <a:cubicBezTo>
                    <a:pt x="1058" y="10123"/>
                    <a:pt x="1202" y="10213"/>
                    <a:pt x="1342" y="10213"/>
                  </a:cubicBezTo>
                  <a:cubicBezTo>
                    <a:pt x="1484" y="10213"/>
                    <a:pt x="1623" y="10120"/>
                    <a:pt x="1662" y="9956"/>
                  </a:cubicBezTo>
                  <a:lnTo>
                    <a:pt x="1662" y="9956"/>
                  </a:lnTo>
                  <a:cubicBezTo>
                    <a:pt x="3197" y="9950"/>
                    <a:pt x="4241" y="8470"/>
                    <a:pt x="4570" y="7087"/>
                  </a:cubicBezTo>
                  <a:cubicBezTo>
                    <a:pt x="5071" y="4885"/>
                    <a:pt x="4337" y="2584"/>
                    <a:pt x="4370" y="349"/>
                  </a:cubicBezTo>
                  <a:cubicBezTo>
                    <a:pt x="4370" y="157"/>
                    <a:pt x="4216" y="1"/>
                    <a:pt x="4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13"/>
            <p:cNvSpPr/>
            <p:nvPr/>
          </p:nvSpPr>
          <p:spPr>
            <a:xfrm>
              <a:off x="5603750" y="2529775"/>
              <a:ext cx="63525" cy="226600"/>
            </a:xfrm>
            <a:custGeom>
              <a:avLst/>
              <a:gdLst/>
              <a:ahLst/>
              <a:cxnLst/>
              <a:rect l="l" t="t" r="r" b="b"/>
              <a:pathLst>
                <a:path w="2541" h="9064" extrusionOk="0">
                  <a:moveTo>
                    <a:pt x="2326" y="1"/>
                  </a:moveTo>
                  <a:cubicBezTo>
                    <a:pt x="2275" y="1"/>
                    <a:pt x="2231" y="30"/>
                    <a:pt x="2219" y="100"/>
                  </a:cubicBezTo>
                  <a:cubicBezTo>
                    <a:pt x="1785" y="1401"/>
                    <a:pt x="1852" y="2835"/>
                    <a:pt x="1585" y="4169"/>
                  </a:cubicBezTo>
                  <a:cubicBezTo>
                    <a:pt x="1285" y="5737"/>
                    <a:pt x="751" y="7338"/>
                    <a:pt x="84" y="8839"/>
                  </a:cubicBezTo>
                  <a:cubicBezTo>
                    <a:pt x="1" y="8964"/>
                    <a:pt x="99" y="9063"/>
                    <a:pt x="210" y="9063"/>
                  </a:cubicBezTo>
                  <a:cubicBezTo>
                    <a:pt x="276" y="9063"/>
                    <a:pt x="347" y="9027"/>
                    <a:pt x="384" y="8939"/>
                  </a:cubicBezTo>
                  <a:cubicBezTo>
                    <a:pt x="985" y="7572"/>
                    <a:pt x="1485" y="6104"/>
                    <a:pt x="1819" y="4603"/>
                  </a:cubicBezTo>
                  <a:cubicBezTo>
                    <a:pt x="2119" y="3202"/>
                    <a:pt x="2052" y="1601"/>
                    <a:pt x="2519" y="233"/>
                  </a:cubicBezTo>
                  <a:cubicBezTo>
                    <a:pt x="2541" y="103"/>
                    <a:pt x="2421" y="1"/>
                    <a:pt x="23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13"/>
            <p:cNvSpPr/>
            <p:nvPr/>
          </p:nvSpPr>
          <p:spPr>
            <a:xfrm>
              <a:off x="5611475" y="2702100"/>
              <a:ext cx="51375" cy="29750"/>
            </a:xfrm>
            <a:custGeom>
              <a:avLst/>
              <a:gdLst/>
              <a:ahLst/>
              <a:cxnLst/>
              <a:rect l="l" t="t" r="r" b="b"/>
              <a:pathLst>
                <a:path w="2055" h="1190" extrusionOk="0">
                  <a:moveTo>
                    <a:pt x="1797" y="1"/>
                  </a:moveTo>
                  <a:cubicBezTo>
                    <a:pt x="1780" y="1"/>
                    <a:pt x="1761" y="4"/>
                    <a:pt x="1743" y="12"/>
                  </a:cubicBezTo>
                  <a:cubicBezTo>
                    <a:pt x="1243" y="345"/>
                    <a:pt x="742" y="645"/>
                    <a:pt x="209" y="879"/>
                  </a:cubicBezTo>
                  <a:cubicBezTo>
                    <a:pt x="1" y="968"/>
                    <a:pt x="84" y="1190"/>
                    <a:pt x="246" y="1190"/>
                  </a:cubicBezTo>
                  <a:cubicBezTo>
                    <a:pt x="266" y="1190"/>
                    <a:pt x="287" y="1186"/>
                    <a:pt x="309" y="1179"/>
                  </a:cubicBezTo>
                  <a:cubicBezTo>
                    <a:pt x="876" y="946"/>
                    <a:pt x="1376" y="645"/>
                    <a:pt x="1877" y="312"/>
                  </a:cubicBezTo>
                  <a:cubicBezTo>
                    <a:pt x="2055" y="223"/>
                    <a:pt x="1942" y="1"/>
                    <a:pt x="17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13"/>
            <p:cNvSpPr/>
            <p:nvPr/>
          </p:nvSpPr>
          <p:spPr>
            <a:xfrm>
              <a:off x="5599000" y="2679575"/>
              <a:ext cx="24875" cy="51550"/>
            </a:xfrm>
            <a:custGeom>
              <a:avLst/>
              <a:gdLst/>
              <a:ahLst/>
              <a:cxnLst/>
              <a:rect l="l" t="t" r="r" b="b"/>
              <a:pathLst>
                <a:path w="995" h="2062" extrusionOk="0">
                  <a:moveTo>
                    <a:pt x="212" y="1"/>
                  </a:moveTo>
                  <a:cubicBezTo>
                    <a:pt x="107" y="1"/>
                    <a:pt x="0" y="78"/>
                    <a:pt x="41" y="179"/>
                  </a:cubicBezTo>
                  <a:cubicBezTo>
                    <a:pt x="107" y="846"/>
                    <a:pt x="307" y="1413"/>
                    <a:pt x="608" y="1947"/>
                  </a:cubicBezTo>
                  <a:cubicBezTo>
                    <a:pt x="643" y="2029"/>
                    <a:pt x="708" y="2062"/>
                    <a:pt x="771" y="2062"/>
                  </a:cubicBezTo>
                  <a:cubicBezTo>
                    <a:pt x="886" y="2062"/>
                    <a:pt x="994" y="1954"/>
                    <a:pt x="908" y="1847"/>
                  </a:cubicBezTo>
                  <a:cubicBezTo>
                    <a:pt x="608" y="1279"/>
                    <a:pt x="441" y="712"/>
                    <a:pt x="374" y="112"/>
                  </a:cubicBezTo>
                  <a:cubicBezTo>
                    <a:pt x="348" y="33"/>
                    <a:pt x="280" y="1"/>
                    <a:pt x="2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13"/>
            <p:cNvSpPr/>
            <p:nvPr/>
          </p:nvSpPr>
          <p:spPr>
            <a:xfrm>
              <a:off x="5631575" y="2642550"/>
              <a:ext cx="47800" cy="27825"/>
            </a:xfrm>
            <a:custGeom>
              <a:avLst/>
              <a:gdLst/>
              <a:ahLst/>
              <a:cxnLst/>
              <a:rect l="l" t="t" r="r" b="b"/>
              <a:pathLst>
                <a:path w="1912" h="1113" extrusionOk="0">
                  <a:moveTo>
                    <a:pt x="1659" y="1"/>
                  </a:moveTo>
                  <a:cubicBezTo>
                    <a:pt x="1631" y="1"/>
                    <a:pt x="1601" y="8"/>
                    <a:pt x="1573" y="25"/>
                  </a:cubicBezTo>
                  <a:cubicBezTo>
                    <a:pt x="1106" y="325"/>
                    <a:pt x="639" y="559"/>
                    <a:pt x="172" y="826"/>
                  </a:cubicBezTo>
                  <a:cubicBezTo>
                    <a:pt x="0" y="883"/>
                    <a:pt x="74" y="1113"/>
                    <a:pt x="226" y="1113"/>
                  </a:cubicBezTo>
                  <a:cubicBezTo>
                    <a:pt x="250" y="1113"/>
                    <a:pt x="277" y="1107"/>
                    <a:pt x="305" y="1093"/>
                  </a:cubicBezTo>
                  <a:cubicBezTo>
                    <a:pt x="839" y="859"/>
                    <a:pt x="1306" y="592"/>
                    <a:pt x="1773" y="259"/>
                  </a:cubicBezTo>
                  <a:cubicBezTo>
                    <a:pt x="1912" y="176"/>
                    <a:pt x="1797" y="1"/>
                    <a:pt x="16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13"/>
            <p:cNvSpPr/>
            <p:nvPr/>
          </p:nvSpPr>
          <p:spPr>
            <a:xfrm>
              <a:off x="5617875" y="2626125"/>
              <a:ext cx="25750" cy="42675"/>
            </a:xfrm>
            <a:custGeom>
              <a:avLst/>
              <a:gdLst/>
              <a:ahLst/>
              <a:cxnLst/>
              <a:rect l="l" t="t" r="r" b="b"/>
              <a:pathLst>
                <a:path w="1030" h="1707" extrusionOk="0">
                  <a:moveTo>
                    <a:pt x="190" y="0"/>
                  </a:moveTo>
                  <a:cubicBezTo>
                    <a:pt x="96" y="0"/>
                    <a:pt x="1" y="70"/>
                    <a:pt x="19" y="182"/>
                  </a:cubicBezTo>
                  <a:cubicBezTo>
                    <a:pt x="153" y="716"/>
                    <a:pt x="353" y="1183"/>
                    <a:pt x="687" y="1650"/>
                  </a:cubicBezTo>
                  <a:cubicBezTo>
                    <a:pt x="719" y="1690"/>
                    <a:pt x="757" y="1707"/>
                    <a:pt x="795" y="1707"/>
                  </a:cubicBezTo>
                  <a:cubicBezTo>
                    <a:pt x="914" y="1707"/>
                    <a:pt x="1029" y="1542"/>
                    <a:pt x="953" y="1416"/>
                  </a:cubicBezTo>
                  <a:cubicBezTo>
                    <a:pt x="653" y="1049"/>
                    <a:pt x="486" y="582"/>
                    <a:pt x="353" y="148"/>
                  </a:cubicBezTo>
                  <a:cubicBezTo>
                    <a:pt x="338" y="45"/>
                    <a:pt x="264" y="0"/>
                    <a:pt x="1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13"/>
            <p:cNvSpPr/>
            <p:nvPr/>
          </p:nvSpPr>
          <p:spPr>
            <a:xfrm>
              <a:off x="5647350" y="2585850"/>
              <a:ext cx="33000" cy="21950"/>
            </a:xfrm>
            <a:custGeom>
              <a:avLst/>
              <a:gdLst/>
              <a:ahLst/>
              <a:cxnLst/>
              <a:rect l="l" t="t" r="r" b="b"/>
              <a:pathLst>
                <a:path w="1320" h="878" extrusionOk="0">
                  <a:moveTo>
                    <a:pt x="1099" y="1"/>
                  </a:moveTo>
                  <a:cubicBezTo>
                    <a:pt x="1079" y="1"/>
                    <a:pt x="1059" y="8"/>
                    <a:pt x="1042" y="25"/>
                  </a:cubicBezTo>
                  <a:cubicBezTo>
                    <a:pt x="809" y="258"/>
                    <a:pt x="508" y="425"/>
                    <a:pt x="175" y="525"/>
                  </a:cubicBezTo>
                  <a:cubicBezTo>
                    <a:pt x="0" y="613"/>
                    <a:pt x="3" y="877"/>
                    <a:pt x="140" y="877"/>
                  </a:cubicBezTo>
                  <a:cubicBezTo>
                    <a:pt x="160" y="877"/>
                    <a:pt x="183" y="872"/>
                    <a:pt x="208" y="859"/>
                  </a:cubicBezTo>
                  <a:cubicBezTo>
                    <a:pt x="608" y="759"/>
                    <a:pt x="942" y="592"/>
                    <a:pt x="1209" y="292"/>
                  </a:cubicBezTo>
                  <a:cubicBezTo>
                    <a:pt x="1320" y="181"/>
                    <a:pt x="1200" y="1"/>
                    <a:pt x="10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13"/>
            <p:cNvSpPr/>
            <p:nvPr/>
          </p:nvSpPr>
          <p:spPr>
            <a:xfrm>
              <a:off x="5632500" y="2582525"/>
              <a:ext cx="22300" cy="25550"/>
            </a:xfrm>
            <a:custGeom>
              <a:avLst/>
              <a:gdLst/>
              <a:ahLst/>
              <a:cxnLst/>
              <a:rect l="l" t="t" r="r" b="b"/>
              <a:pathLst>
                <a:path w="892" h="1022" extrusionOk="0">
                  <a:moveTo>
                    <a:pt x="231" y="1"/>
                  </a:moveTo>
                  <a:cubicBezTo>
                    <a:pt x="118" y="1"/>
                    <a:pt x="0" y="122"/>
                    <a:pt x="68" y="258"/>
                  </a:cubicBezTo>
                  <a:cubicBezTo>
                    <a:pt x="135" y="491"/>
                    <a:pt x="302" y="758"/>
                    <a:pt x="535" y="958"/>
                  </a:cubicBezTo>
                  <a:cubicBezTo>
                    <a:pt x="580" y="1003"/>
                    <a:pt x="629" y="1021"/>
                    <a:pt x="674" y="1021"/>
                  </a:cubicBezTo>
                  <a:cubicBezTo>
                    <a:pt x="798" y="1021"/>
                    <a:pt x="891" y="881"/>
                    <a:pt x="769" y="758"/>
                  </a:cubicBezTo>
                  <a:cubicBezTo>
                    <a:pt x="602" y="558"/>
                    <a:pt x="435" y="325"/>
                    <a:pt x="368" y="91"/>
                  </a:cubicBezTo>
                  <a:cubicBezTo>
                    <a:pt x="337" y="27"/>
                    <a:pt x="284" y="1"/>
                    <a:pt x="2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13"/>
            <p:cNvSpPr/>
            <p:nvPr/>
          </p:nvSpPr>
          <p:spPr>
            <a:xfrm>
              <a:off x="5349000" y="2631500"/>
              <a:ext cx="206825" cy="154975"/>
            </a:xfrm>
            <a:custGeom>
              <a:avLst/>
              <a:gdLst/>
              <a:ahLst/>
              <a:cxnLst/>
              <a:rect l="l" t="t" r="r" b="b"/>
              <a:pathLst>
                <a:path w="8273" h="6199" extrusionOk="0">
                  <a:moveTo>
                    <a:pt x="0" y="0"/>
                  </a:moveTo>
                  <a:lnTo>
                    <a:pt x="0" y="0"/>
                  </a:lnTo>
                  <a:cubicBezTo>
                    <a:pt x="834" y="934"/>
                    <a:pt x="1468" y="2002"/>
                    <a:pt x="2135" y="3002"/>
                  </a:cubicBezTo>
                  <a:cubicBezTo>
                    <a:pt x="2869" y="4036"/>
                    <a:pt x="3636" y="5004"/>
                    <a:pt x="4703" y="5638"/>
                  </a:cubicBezTo>
                  <a:cubicBezTo>
                    <a:pt x="5279" y="5990"/>
                    <a:pt x="5958" y="6199"/>
                    <a:pt x="6620" y="6199"/>
                  </a:cubicBezTo>
                  <a:cubicBezTo>
                    <a:pt x="7147" y="6199"/>
                    <a:pt x="7662" y="6067"/>
                    <a:pt x="8106" y="5771"/>
                  </a:cubicBezTo>
                  <a:lnTo>
                    <a:pt x="8273" y="5471"/>
                  </a:lnTo>
                  <a:cubicBezTo>
                    <a:pt x="6672" y="2369"/>
                    <a:pt x="3436" y="20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13"/>
            <p:cNvSpPr/>
            <p:nvPr/>
          </p:nvSpPr>
          <p:spPr>
            <a:xfrm>
              <a:off x="5340125" y="2625475"/>
              <a:ext cx="226000" cy="166500"/>
            </a:xfrm>
            <a:custGeom>
              <a:avLst/>
              <a:gdLst/>
              <a:ahLst/>
              <a:cxnLst/>
              <a:rect l="l" t="t" r="r" b="b"/>
              <a:pathLst>
                <a:path w="9040" h="6660" extrusionOk="0">
                  <a:moveTo>
                    <a:pt x="1057" y="699"/>
                  </a:moveTo>
                  <a:lnTo>
                    <a:pt x="1057" y="699"/>
                  </a:lnTo>
                  <a:cubicBezTo>
                    <a:pt x="4196" y="1212"/>
                    <a:pt x="6590" y="3219"/>
                    <a:pt x="8294" y="5945"/>
                  </a:cubicBezTo>
                  <a:cubicBezTo>
                    <a:pt x="8295" y="5946"/>
                    <a:pt x="8295" y="5946"/>
                    <a:pt x="8295" y="5947"/>
                  </a:cubicBezTo>
                  <a:lnTo>
                    <a:pt x="8295" y="5947"/>
                  </a:lnTo>
                  <a:cubicBezTo>
                    <a:pt x="7867" y="6056"/>
                    <a:pt x="7468" y="6106"/>
                    <a:pt x="7095" y="6106"/>
                  </a:cubicBezTo>
                  <a:cubicBezTo>
                    <a:pt x="4167" y="6106"/>
                    <a:pt x="2806" y="3014"/>
                    <a:pt x="1057" y="699"/>
                  </a:cubicBezTo>
                  <a:close/>
                  <a:moveTo>
                    <a:pt x="324" y="0"/>
                  </a:moveTo>
                  <a:cubicBezTo>
                    <a:pt x="75" y="0"/>
                    <a:pt x="1" y="356"/>
                    <a:pt x="155" y="541"/>
                  </a:cubicBezTo>
                  <a:cubicBezTo>
                    <a:pt x="1656" y="2209"/>
                    <a:pt x="2557" y="4444"/>
                    <a:pt x="4425" y="5778"/>
                  </a:cubicBezTo>
                  <a:cubicBezTo>
                    <a:pt x="5126" y="6279"/>
                    <a:pt x="6056" y="6660"/>
                    <a:pt x="6940" y="6660"/>
                  </a:cubicBezTo>
                  <a:cubicBezTo>
                    <a:pt x="7503" y="6660"/>
                    <a:pt x="8048" y="6505"/>
                    <a:pt x="8503" y="6129"/>
                  </a:cubicBezTo>
                  <a:lnTo>
                    <a:pt x="8503" y="6129"/>
                  </a:lnTo>
                  <a:cubicBezTo>
                    <a:pt x="8538" y="6142"/>
                    <a:pt x="8575" y="6148"/>
                    <a:pt x="8611" y="6148"/>
                  </a:cubicBezTo>
                  <a:cubicBezTo>
                    <a:pt x="8837" y="6148"/>
                    <a:pt x="9040" y="5902"/>
                    <a:pt x="8928" y="5612"/>
                  </a:cubicBezTo>
                  <a:cubicBezTo>
                    <a:pt x="7427" y="2343"/>
                    <a:pt x="3791" y="241"/>
                    <a:pt x="388" y="8"/>
                  </a:cubicBezTo>
                  <a:cubicBezTo>
                    <a:pt x="366" y="3"/>
                    <a:pt x="344" y="0"/>
                    <a:pt x="3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13"/>
            <p:cNvSpPr/>
            <p:nvPr/>
          </p:nvSpPr>
          <p:spPr>
            <a:xfrm>
              <a:off x="5369600" y="2637650"/>
              <a:ext cx="194700" cy="140300"/>
            </a:xfrm>
            <a:custGeom>
              <a:avLst/>
              <a:gdLst/>
              <a:ahLst/>
              <a:cxnLst/>
              <a:rect l="l" t="t" r="r" b="b"/>
              <a:pathLst>
                <a:path w="7788" h="5612" extrusionOk="0">
                  <a:moveTo>
                    <a:pt x="241" y="1"/>
                  </a:moveTo>
                  <a:cubicBezTo>
                    <a:pt x="103" y="1"/>
                    <a:pt x="0" y="231"/>
                    <a:pt x="143" y="288"/>
                  </a:cubicBezTo>
                  <a:cubicBezTo>
                    <a:pt x="1411" y="1055"/>
                    <a:pt x="2378" y="2289"/>
                    <a:pt x="3546" y="3223"/>
                  </a:cubicBezTo>
                  <a:cubicBezTo>
                    <a:pt x="4747" y="4124"/>
                    <a:pt x="6081" y="4925"/>
                    <a:pt x="7449" y="5592"/>
                  </a:cubicBezTo>
                  <a:cubicBezTo>
                    <a:pt x="7477" y="5606"/>
                    <a:pt x="7504" y="5612"/>
                    <a:pt x="7530" y="5612"/>
                  </a:cubicBezTo>
                  <a:cubicBezTo>
                    <a:pt x="7688" y="5612"/>
                    <a:pt x="7788" y="5378"/>
                    <a:pt x="7615" y="5291"/>
                  </a:cubicBezTo>
                  <a:cubicBezTo>
                    <a:pt x="6114" y="4591"/>
                    <a:pt x="4713" y="3757"/>
                    <a:pt x="3412" y="2723"/>
                  </a:cubicBezTo>
                  <a:cubicBezTo>
                    <a:pt x="2312" y="1889"/>
                    <a:pt x="1444" y="755"/>
                    <a:pt x="310" y="21"/>
                  </a:cubicBezTo>
                  <a:cubicBezTo>
                    <a:pt x="287" y="7"/>
                    <a:pt x="263" y="1"/>
                    <a:pt x="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13"/>
            <p:cNvSpPr/>
            <p:nvPr/>
          </p:nvSpPr>
          <p:spPr>
            <a:xfrm>
              <a:off x="5486025" y="2755550"/>
              <a:ext cx="56050" cy="17800"/>
            </a:xfrm>
            <a:custGeom>
              <a:avLst/>
              <a:gdLst/>
              <a:ahLst/>
              <a:cxnLst/>
              <a:rect l="l" t="t" r="r" b="b"/>
              <a:pathLst>
                <a:path w="2242" h="712" extrusionOk="0">
                  <a:moveTo>
                    <a:pt x="2005" y="0"/>
                  </a:moveTo>
                  <a:cubicBezTo>
                    <a:pt x="1990" y="0"/>
                    <a:pt x="1974" y="3"/>
                    <a:pt x="1958" y="8"/>
                  </a:cubicBezTo>
                  <a:cubicBezTo>
                    <a:pt x="1391" y="175"/>
                    <a:pt x="790" y="275"/>
                    <a:pt x="223" y="375"/>
                  </a:cubicBezTo>
                  <a:cubicBezTo>
                    <a:pt x="1" y="407"/>
                    <a:pt x="81" y="711"/>
                    <a:pt x="262" y="711"/>
                  </a:cubicBezTo>
                  <a:cubicBezTo>
                    <a:pt x="271" y="711"/>
                    <a:pt x="280" y="711"/>
                    <a:pt x="290" y="709"/>
                  </a:cubicBezTo>
                  <a:cubicBezTo>
                    <a:pt x="890" y="642"/>
                    <a:pt x="1457" y="509"/>
                    <a:pt x="2058" y="342"/>
                  </a:cubicBezTo>
                  <a:cubicBezTo>
                    <a:pt x="2241" y="311"/>
                    <a:pt x="2172" y="0"/>
                    <a:pt x="20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13"/>
            <p:cNvSpPr/>
            <p:nvPr/>
          </p:nvSpPr>
          <p:spPr>
            <a:xfrm>
              <a:off x="5511825" y="2713825"/>
              <a:ext cx="27800" cy="49975"/>
            </a:xfrm>
            <a:custGeom>
              <a:avLst/>
              <a:gdLst/>
              <a:ahLst/>
              <a:cxnLst/>
              <a:rect l="l" t="t" r="r" b="b"/>
              <a:pathLst>
                <a:path w="1112" h="1999" extrusionOk="0">
                  <a:moveTo>
                    <a:pt x="234" y="1"/>
                  </a:moveTo>
                  <a:cubicBezTo>
                    <a:pt x="112" y="1"/>
                    <a:pt x="1" y="106"/>
                    <a:pt x="92" y="243"/>
                  </a:cubicBezTo>
                  <a:cubicBezTo>
                    <a:pt x="425" y="743"/>
                    <a:pt x="692" y="1310"/>
                    <a:pt x="759" y="1878"/>
                  </a:cubicBezTo>
                  <a:cubicBezTo>
                    <a:pt x="773" y="1961"/>
                    <a:pt x="840" y="1998"/>
                    <a:pt x="910" y="1998"/>
                  </a:cubicBezTo>
                  <a:cubicBezTo>
                    <a:pt x="1007" y="1998"/>
                    <a:pt x="1112" y="1927"/>
                    <a:pt x="1093" y="1811"/>
                  </a:cubicBezTo>
                  <a:cubicBezTo>
                    <a:pt x="959" y="1177"/>
                    <a:pt x="726" y="577"/>
                    <a:pt x="392" y="76"/>
                  </a:cubicBezTo>
                  <a:cubicBezTo>
                    <a:pt x="350" y="23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13"/>
            <p:cNvSpPr/>
            <p:nvPr/>
          </p:nvSpPr>
          <p:spPr>
            <a:xfrm>
              <a:off x="5434875" y="2723175"/>
              <a:ext cx="52300" cy="15925"/>
            </a:xfrm>
            <a:custGeom>
              <a:avLst/>
              <a:gdLst/>
              <a:ahLst/>
              <a:cxnLst/>
              <a:rect l="l" t="t" r="r" b="b"/>
              <a:pathLst>
                <a:path w="2092" h="637" extrusionOk="0">
                  <a:moveTo>
                    <a:pt x="1830" y="0"/>
                  </a:moveTo>
                  <a:cubicBezTo>
                    <a:pt x="1821" y="0"/>
                    <a:pt x="1812" y="1"/>
                    <a:pt x="1802" y="2"/>
                  </a:cubicBezTo>
                  <a:cubicBezTo>
                    <a:pt x="1302" y="136"/>
                    <a:pt x="768" y="203"/>
                    <a:pt x="268" y="303"/>
                  </a:cubicBezTo>
                  <a:cubicBezTo>
                    <a:pt x="1" y="303"/>
                    <a:pt x="1" y="636"/>
                    <a:pt x="201" y="636"/>
                  </a:cubicBezTo>
                  <a:cubicBezTo>
                    <a:pt x="768" y="603"/>
                    <a:pt x="1335" y="469"/>
                    <a:pt x="1869" y="336"/>
                  </a:cubicBezTo>
                  <a:cubicBezTo>
                    <a:pt x="2091" y="304"/>
                    <a:pt x="2011" y="0"/>
                    <a:pt x="18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13"/>
            <p:cNvSpPr/>
            <p:nvPr/>
          </p:nvSpPr>
          <p:spPr>
            <a:xfrm>
              <a:off x="5463150" y="2684800"/>
              <a:ext cx="20950" cy="44700"/>
            </a:xfrm>
            <a:custGeom>
              <a:avLst/>
              <a:gdLst/>
              <a:ahLst/>
              <a:cxnLst/>
              <a:rect l="l" t="t" r="r" b="b"/>
              <a:pathLst>
                <a:path w="838" h="1788" extrusionOk="0">
                  <a:moveTo>
                    <a:pt x="232" y="1"/>
                  </a:moveTo>
                  <a:cubicBezTo>
                    <a:pt x="113" y="1"/>
                    <a:pt x="0" y="119"/>
                    <a:pt x="71" y="237"/>
                  </a:cubicBezTo>
                  <a:cubicBezTo>
                    <a:pt x="304" y="670"/>
                    <a:pt x="471" y="1137"/>
                    <a:pt x="504" y="1638"/>
                  </a:cubicBezTo>
                  <a:cubicBezTo>
                    <a:pt x="504" y="1738"/>
                    <a:pt x="588" y="1788"/>
                    <a:pt x="671" y="1788"/>
                  </a:cubicBezTo>
                  <a:cubicBezTo>
                    <a:pt x="755" y="1788"/>
                    <a:pt x="838" y="1738"/>
                    <a:pt x="838" y="1638"/>
                  </a:cubicBezTo>
                  <a:cubicBezTo>
                    <a:pt x="805" y="1070"/>
                    <a:pt x="638" y="570"/>
                    <a:pt x="371" y="70"/>
                  </a:cubicBezTo>
                  <a:cubicBezTo>
                    <a:pt x="332" y="21"/>
                    <a:pt x="281" y="1"/>
                    <a:pt x="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13"/>
            <p:cNvSpPr/>
            <p:nvPr/>
          </p:nvSpPr>
          <p:spPr>
            <a:xfrm>
              <a:off x="5397375" y="2684350"/>
              <a:ext cx="39225" cy="13050"/>
            </a:xfrm>
            <a:custGeom>
              <a:avLst/>
              <a:gdLst/>
              <a:ahLst/>
              <a:cxnLst/>
              <a:rect l="l" t="t" r="r" b="b"/>
              <a:pathLst>
                <a:path w="1569" h="522" extrusionOk="0">
                  <a:moveTo>
                    <a:pt x="1294" y="1"/>
                  </a:moveTo>
                  <a:cubicBezTo>
                    <a:pt x="1265" y="1"/>
                    <a:pt x="1233" y="7"/>
                    <a:pt x="1201" y="21"/>
                  </a:cubicBezTo>
                  <a:cubicBezTo>
                    <a:pt x="867" y="154"/>
                    <a:pt x="534" y="188"/>
                    <a:pt x="200" y="188"/>
                  </a:cubicBezTo>
                  <a:cubicBezTo>
                    <a:pt x="190" y="186"/>
                    <a:pt x="181" y="186"/>
                    <a:pt x="173" y="186"/>
                  </a:cubicBezTo>
                  <a:cubicBezTo>
                    <a:pt x="0" y="186"/>
                    <a:pt x="9" y="490"/>
                    <a:pt x="200" y="521"/>
                  </a:cubicBezTo>
                  <a:cubicBezTo>
                    <a:pt x="634" y="521"/>
                    <a:pt x="1001" y="488"/>
                    <a:pt x="1367" y="321"/>
                  </a:cubicBezTo>
                  <a:cubicBezTo>
                    <a:pt x="1568" y="235"/>
                    <a:pt x="1473" y="1"/>
                    <a:pt x="1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13"/>
            <p:cNvSpPr/>
            <p:nvPr/>
          </p:nvSpPr>
          <p:spPr>
            <a:xfrm>
              <a:off x="5423900" y="2661875"/>
              <a:ext cx="11850" cy="27600"/>
            </a:xfrm>
            <a:custGeom>
              <a:avLst/>
              <a:gdLst/>
              <a:ahLst/>
              <a:cxnLst/>
              <a:rect l="l" t="t" r="r" b="b"/>
              <a:pathLst>
                <a:path w="474" h="1104" extrusionOk="0">
                  <a:moveTo>
                    <a:pt x="205" y="1"/>
                  </a:moveTo>
                  <a:cubicBezTo>
                    <a:pt x="102" y="1"/>
                    <a:pt x="0" y="81"/>
                    <a:pt x="40" y="220"/>
                  </a:cubicBezTo>
                  <a:cubicBezTo>
                    <a:pt x="106" y="453"/>
                    <a:pt x="140" y="720"/>
                    <a:pt x="140" y="953"/>
                  </a:cubicBezTo>
                  <a:cubicBezTo>
                    <a:pt x="140" y="1053"/>
                    <a:pt x="223" y="1104"/>
                    <a:pt x="306" y="1104"/>
                  </a:cubicBezTo>
                  <a:cubicBezTo>
                    <a:pt x="390" y="1104"/>
                    <a:pt x="473" y="1053"/>
                    <a:pt x="473" y="953"/>
                  </a:cubicBezTo>
                  <a:cubicBezTo>
                    <a:pt x="473" y="653"/>
                    <a:pt x="440" y="386"/>
                    <a:pt x="373" y="119"/>
                  </a:cubicBezTo>
                  <a:cubicBezTo>
                    <a:pt x="346" y="38"/>
                    <a:pt x="275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13"/>
            <p:cNvSpPr/>
            <p:nvPr/>
          </p:nvSpPr>
          <p:spPr>
            <a:xfrm>
              <a:off x="4896175" y="2486400"/>
              <a:ext cx="206000" cy="154975"/>
            </a:xfrm>
            <a:custGeom>
              <a:avLst/>
              <a:gdLst/>
              <a:ahLst/>
              <a:cxnLst/>
              <a:rect l="l" t="t" r="r" b="b"/>
              <a:pathLst>
                <a:path w="8240" h="6199" extrusionOk="0">
                  <a:moveTo>
                    <a:pt x="0" y="0"/>
                  </a:moveTo>
                  <a:lnTo>
                    <a:pt x="0" y="0"/>
                  </a:lnTo>
                  <a:cubicBezTo>
                    <a:pt x="834" y="934"/>
                    <a:pt x="1435" y="2001"/>
                    <a:pt x="2135" y="3002"/>
                  </a:cubicBezTo>
                  <a:cubicBezTo>
                    <a:pt x="2836" y="4036"/>
                    <a:pt x="3636" y="5004"/>
                    <a:pt x="4670" y="5637"/>
                  </a:cubicBezTo>
                  <a:cubicBezTo>
                    <a:pt x="5246" y="5990"/>
                    <a:pt x="5925" y="6198"/>
                    <a:pt x="6587" y="6198"/>
                  </a:cubicBezTo>
                  <a:cubicBezTo>
                    <a:pt x="7113" y="6198"/>
                    <a:pt x="7629" y="6067"/>
                    <a:pt x="8073" y="5771"/>
                  </a:cubicBezTo>
                  <a:lnTo>
                    <a:pt x="8239" y="5471"/>
                  </a:lnTo>
                  <a:cubicBezTo>
                    <a:pt x="6672" y="2368"/>
                    <a:pt x="3403" y="234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13"/>
            <p:cNvSpPr/>
            <p:nvPr/>
          </p:nvSpPr>
          <p:spPr>
            <a:xfrm>
              <a:off x="4887175" y="2480500"/>
              <a:ext cx="225350" cy="167025"/>
            </a:xfrm>
            <a:custGeom>
              <a:avLst/>
              <a:gdLst/>
              <a:ahLst/>
              <a:cxnLst/>
              <a:rect l="l" t="t" r="r" b="b"/>
              <a:pathLst>
                <a:path w="9014" h="6681" extrusionOk="0">
                  <a:moveTo>
                    <a:pt x="1055" y="720"/>
                  </a:moveTo>
                  <a:cubicBezTo>
                    <a:pt x="4182" y="1202"/>
                    <a:pt x="6545" y="3201"/>
                    <a:pt x="8249" y="5946"/>
                  </a:cubicBezTo>
                  <a:lnTo>
                    <a:pt x="8249" y="5946"/>
                  </a:lnTo>
                  <a:cubicBezTo>
                    <a:pt x="7828" y="6052"/>
                    <a:pt x="7435" y="6101"/>
                    <a:pt x="7067" y="6101"/>
                  </a:cubicBezTo>
                  <a:cubicBezTo>
                    <a:pt x="4156" y="6101"/>
                    <a:pt x="2813" y="3032"/>
                    <a:pt x="1055" y="720"/>
                  </a:cubicBezTo>
                  <a:close/>
                  <a:moveTo>
                    <a:pt x="323" y="0"/>
                  </a:moveTo>
                  <a:cubicBezTo>
                    <a:pt x="55" y="0"/>
                    <a:pt x="0" y="345"/>
                    <a:pt x="160" y="536"/>
                  </a:cubicBezTo>
                  <a:cubicBezTo>
                    <a:pt x="1661" y="2204"/>
                    <a:pt x="2528" y="4472"/>
                    <a:pt x="4396" y="5807"/>
                  </a:cubicBezTo>
                  <a:cubicBezTo>
                    <a:pt x="5091" y="6303"/>
                    <a:pt x="6010" y="6681"/>
                    <a:pt x="6887" y="6681"/>
                  </a:cubicBezTo>
                  <a:cubicBezTo>
                    <a:pt x="7454" y="6681"/>
                    <a:pt x="8003" y="6523"/>
                    <a:pt x="8462" y="6135"/>
                  </a:cubicBezTo>
                  <a:lnTo>
                    <a:pt x="8462" y="6135"/>
                  </a:lnTo>
                  <a:cubicBezTo>
                    <a:pt x="8498" y="6148"/>
                    <a:pt x="8535" y="6154"/>
                    <a:pt x="8571" y="6154"/>
                  </a:cubicBezTo>
                  <a:cubicBezTo>
                    <a:pt x="8802" y="6154"/>
                    <a:pt x="9013" y="5913"/>
                    <a:pt x="8900" y="5640"/>
                  </a:cubicBezTo>
                  <a:cubicBezTo>
                    <a:pt x="7399" y="2338"/>
                    <a:pt x="3763" y="236"/>
                    <a:pt x="360" y="3"/>
                  </a:cubicBezTo>
                  <a:cubicBezTo>
                    <a:pt x="347" y="1"/>
                    <a:pt x="335" y="0"/>
                    <a:pt x="3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13"/>
            <p:cNvSpPr/>
            <p:nvPr/>
          </p:nvSpPr>
          <p:spPr>
            <a:xfrm>
              <a:off x="4916900" y="2493050"/>
              <a:ext cx="194700" cy="141200"/>
            </a:xfrm>
            <a:custGeom>
              <a:avLst/>
              <a:gdLst/>
              <a:ahLst/>
              <a:cxnLst/>
              <a:rect l="l" t="t" r="r" b="b"/>
              <a:pathLst>
                <a:path w="7788" h="5648" extrusionOk="0">
                  <a:moveTo>
                    <a:pt x="220" y="1"/>
                  </a:moveTo>
                  <a:cubicBezTo>
                    <a:pt x="90" y="1"/>
                    <a:pt x="1" y="224"/>
                    <a:pt x="139" y="334"/>
                  </a:cubicBezTo>
                  <a:cubicBezTo>
                    <a:pt x="1373" y="1068"/>
                    <a:pt x="2340" y="2336"/>
                    <a:pt x="3508" y="3237"/>
                  </a:cubicBezTo>
                  <a:cubicBezTo>
                    <a:pt x="4708" y="4171"/>
                    <a:pt x="6043" y="4971"/>
                    <a:pt x="7410" y="5638"/>
                  </a:cubicBezTo>
                  <a:cubicBezTo>
                    <a:pt x="7434" y="5645"/>
                    <a:pt x="7456" y="5648"/>
                    <a:pt x="7477" y="5648"/>
                  </a:cubicBezTo>
                  <a:cubicBezTo>
                    <a:pt x="7673" y="5648"/>
                    <a:pt x="7788" y="5398"/>
                    <a:pt x="7577" y="5338"/>
                  </a:cubicBezTo>
                  <a:cubicBezTo>
                    <a:pt x="6076" y="4638"/>
                    <a:pt x="4675" y="3804"/>
                    <a:pt x="3374" y="2736"/>
                  </a:cubicBezTo>
                  <a:cubicBezTo>
                    <a:pt x="2273" y="1902"/>
                    <a:pt x="1406" y="801"/>
                    <a:pt x="305" y="34"/>
                  </a:cubicBezTo>
                  <a:cubicBezTo>
                    <a:pt x="276" y="11"/>
                    <a:pt x="247" y="1"/>
                    <a:pt x="2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13"/>
            <p:cNvSpPr/>
            <p:nvPr/>
          </p:nvSpPr>
          <p:spPr>
            <a:xfrm>
              <a:off x="5032925" y="2611425"/>
              <a:ext cx="55675" cy="18425"/>
            </a:xfrm>
            <a:custGeom>
              <a:avLst/>
              <a:gdLst/>
              <a:ahLst/>
              <a:cxnLst/>
              <a:rect l="l" t="t" r="r" b="b"/>
              <a:pathLst>
                <a:path w="2227" h="737" extrusionOk="0">
                  <a:moveTo>
                    <a:pt x="1968" y="0"/>
                  </a:moveTo>
                  <a:cubicBezTo>
                    <a:pt x="1957" y="0"/>
                    <a:pt x="1947" y="1"/>
                    <a:pt x="1935" y="3"/>
                  </a:cubicBezTo>
                  <a:cubicBezTo>
                    <a:pt x="1368" y="169"/>
                    <a:pt x="768" y="303"/>
                    <a:pt x="201" y="403"/>
                  </a:cubicBezTo>
                  <a:cubicBezTo>
                    <a:pt x="1" y="436"/>
                    <a:pt x="67" y="736"/>
                    <a:pt x="268" y="736"/>
                  </a:cubicBezTo>
                  <a:cubicBezTo>
                    <a:pt x="868" y="636"/>
                    <a:pt x="1435" y="503"/>
                    <a:pt x="2036" y="336"/>
                  </a:cubicBezTo>
                  <a:cubicBezTo>
                    <a:pt x="2226" y="304"/>
                    <a:pt x="2175" y="0"/>
                    <a:pt x="19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13"/>
            <p:cNvSpPr/>
            <p:nvPr/>
          </p:nvSpPr>
          <p:spPr>
            <a:xfrm>
              <a:off x="5058675" y="2569725"/>
              <a:ext cx="27800" cy="49325"/>
            </a:xfrm>
            <a:custGeom>
              <a:avLst/>
              <a:gdLst/>
              <a:ahLst/>
              <a:cxnLst/>
              <a:rect l="l" t="t" r="r" b="b"/>
              <a:pathLst>
                <a:path w="1112" h="1973" extrusionOk="0">
                  <a:moveTo>
                    <a:pt x="233" y="0"/>
                  </a:moveTo>
                  <a:cubicBezTo>
                    <a:pt x="114" y="0"/>
                    <a:pt x="1" y="118"/>
                    <a:pt x="72" y="236"/>
                  </a:cubicBezTo>
                  <a:cubicBezTo>
                    <a:pt x="405" y="703"/>
                    <a:pt x="672" y="1270"/>
                    <a:pt x="739" y="1837"/>
                  </a:cubicBezTo>
                  <a:cubicBezTo>
                    <a:pt x="766" y="1933"/>
                    <a:pt x="838" y="1972"/>
                    <a:pt x="909" y="1972"/>
                  </a:cubicBezTo>
                  <a:cubicBezTo>
                    <a:pt x="1011" y="1972"/>
                    <a:pt x="1112" y="1889"/>
                    <a:pt x="1072" y="1771"/>
                  </a:cubicBezTo>
                  <a:cubicBezTo>
                    <a:pt x="972" y="1137"/>
                    <a:pt x="705" y="570"/>
                    <a:pt x="372" y="69"/>
                  </a:cubicBezTo>
                  <a:cubicBezTo>
                    <a:pt x="333" y="21"/>
                    <a:pt x="282" y="0"/>
                    <a:pt x="2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13"/>
            <p:cNvSpPr/>
            <p:nvPr/>
          </p:nvSpPr>
          <p:spPr>
            <a:xfrm>
              <a:off x="4982900" y="2578050"/>
              <a:ext cx="51475" cy="16000"/>
            </a:xfrm>
            <a:custGeom>
              <a:avLst/>
              <a:gdLst/>
              <a:ahLst/>
              <a:cxnLst/>
              <a:rect l="l" t="t" r="r" b="b"/>
              <a:pathLst>
                <a:path w="2059" h="640" extrusionOk="0">
                  <a:moveTo>
                    <a:pt x="1800" y="1"/>
                  </a:moveTo>
                  <a:cubicBezTo>
                    <a:pt x="1790" y="1"/>
                    <a:pt x="1779" y="2"/>
                    <a:pt x="1768" y="3"/>
                  </a:cubicBezTo>
                  <a:cubicBezTo>
                    <a:pt x="1268" y="137"/>
                    <a:pt x="734" y="237"/>
                    <a:pt x="234" y="304"/>
                  </a:cubicBezTo>
                  <a:cubicBezTo>
                    <a:pt x="11" y="335"/>
                    <a:pt x="1" y="639"/>
                    <a:pt x="173" y="639"/>
                  </a:cubicBezTo>
                  <a:cubicBezTo>
                    <a:pt x="182" y="639"/>
                    <a:pt x="191" y="639"/>
                    <a:pt x="200" y="637"/>
                  </a:cubicBezTo>
                  <a:cubicBezTo>
                    <a:pt x="734" y="604"/>
                    <a:pt x="1335" y="470"/>
                    <a:pt x="1868" y="337"/>
                  </a:cubicBezTo>
                  <a:cubicBezTo>
                    <a:pt x="2059" y="305"/>
                    <a:pt x="2008" y="1"/>
                    <a:pt x="18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13"/>
            <p:cNvSpPr/>
            <p:nvPr/>
          </p:nvSpPr>
          <p:spPr>
            <a:xfrm>
              <a:off x="5009800" y="2540825"/>
              <a:ext cx="20650" cy="44400"/>
            </a:xfrm>
            <a:custGeom>
              <a:avLst/>
              <a:gdLst/>
              <a:ahLst/>
              <a:cxnLst/>
              <a:rect l="l" t="t" r="r" b="b"/>
              <a:pathLst>
                <a:path w="826" h="1776" extrusionOk="0">
                  <a:moveTo>
                    <a:pt x="222" y="1"/>
                  </a:moveTo>
                  <a:cubicBezTo>
                    <a:pt x="111" y="1"/>
                    <a:pt x="1" y="122"/>
                    <a:pt x="92" y="258"/>
                  </a:cubicBezTo>
                  <a:cubicBezTo>
                    <a:pt x="292" y="658"/>
                    <a:pt x="459" y="1125"/>
                    <a:pt x="492" y="1626"/>
                  </a:cubicBezTo>
                  <a:cubicBezTo>
                    <a:pt x="492" y="1726"/>
                    <a:pt x="576" y="1776"/>
                    <a:pt x="659" y="1776"/>
                  </a:cubicBezTo>
                  <a:cubicBezTo>
                    <a:pt x="742" y="1776"/>
                    <a:pt x="826" y="1726"/>
                    <a:pt x="826" y="1626"/>
                  </a:cubicBezTo>
                  <a:cubicBezTo>
                    <a:pt x="792" y="1092"/>
                    <a:pt x="626" y="592"/>
                    <a:pt x="359" y="91"/>
                  </a:cubicBezTo>
                  <a:cubicBezTo>
                    <a:pt x="327" y="27"/>
                    <a:pt x="274" y="1"/>
                    <a:pt x="2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13"/>
            <p:cNvSpPr/>
            <p:nvPr/>
          </p:nvSpPr>
          <p:spPr>
            <a:xfrm>
              <a:off x="4943700" y="2539500"/>
              <a:ext cx="39500" cy="12800"/>
            </a:xfrm>
            <a:custGeom>
              <a:avLst/>
              <a:gdLst/>
              <a:ahLst/>
              <a:cxnLst/>
              <a:rect l="l" t="t" r="r" b="b"/>
              <a:pathLst>
                <a:path w="1580" h="512" extrusionOk="0">
                  <a:moveTo>
                    <a:pt x="1299" y="0"/>
                  </a:moveTo>
                  <a:cubicBezTo>
                    <a:pt x="1278" y="0"/>
                    <a:pt x="1257" y="4"/>
                    <a:pt x="1235" y="11"/>
                  </a:cubicBezTo>
                  <a:cubicBezTo>
                    <a:pt x="901" y="144"/>
                    <a:pt x="568" y="178"/>
                    <a:pt x="234" y="178"/>
                  </a:cubicBezTo>
                  <a:cubicBezTo>
                    <a:pt x="1" y="178"/>
                    <a:pt x="1" y="511"/>
                    <a:pt x="234" y="511"/>
                  </a:cubicBezTo>
                  <a:cubicBezTo>
                    <a:pt x="634" y="511"/>
                    <a:pt x="1001" y="478"/>
                    <a:pt x="1402" y="311"/>
                  </a:cubicBezTo>
                  <a:cubicBezTo>
                    <a:pt x="1580" y="222"/>
                    <a:pt x="1467" y="0"/>
                    <a:pt x="12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13"/>
            <p:cNvSpPr/>
            <p:nvPr/>
          </p:nvSpPr>
          <p:spPr>
            <a:xfrm>
              <a:off x="4971025" y="2517375"/>
              <a:ext cx="12725" cy="27625"/>
            </a:xfrm>
            <a:custGeom>
              <a:avLst/>
              <a:gdLst/>
              <a:ahLst/>
              <a:cxnLst/>
              <a:rect l="l" t="t" r="r" b="b"/>
              <a:pathLst>
                <a:path w="509" h="1105" extrusionOk="0">
                  <a:moveTo>
                    <a:pt x="215" y="1"/>
                  </a:moveTo>
                  <a:cubicBezTo>
                    <a:pt x="109" y="1"/>
                    <a:pt x="1" y="73"/>
                    <a:pt x="42" y="195"/>
                  </a:cubicBezTo>
                  <a:cubicBezTo>
                    <a:pt x="142" y="429"/>
                    <a:pt x="175" y="696"/>
                    <a:pt x="175" y="929"/>
                  </a:cubicBezTo>
                  <a:cubicBezTo>
                    <a:pt x="175" y="1046"/>
                    <a:pt x="259" y="1104"/>
                    <a:pt x="342" y="1104"/>
                  </a:cubicBezTo>
                  <a:cubicBezTo>
                    <a:pt x="425" y="1104"/>
                    <a:pt x="509" y="1046"/>
                    <a:pt x="509" y="929"/>
                  </a:cubicBezTo>
                  <a:cubicBezTo>
                    <a:pt x="509" y="662"/>
                    <a:pt x="475" y="362"/>
                    <a:pt x="375" y="95"/>
                  </a:cubicBezTo>
                  <a:cubicBezTo>
                    <a:pt x="349" y="30"/>
                    <a:pt x="283" y="1"/>
                    <a:pt x="2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13"/>
            <p:cNvSpPr/>
            <p:nvPr/>
          </p:nvSpPr>
          <p:spPr>
            <a:xfrm>
              <a:off x="5156350" y="2351300"/>
              <a:ext cx="99275" cy="246850"/>
            </a:xfrm>
            <a:custGeom>
              <a:avLst/>
              <a:gdLst/>
              <a:ahLst/>
              <a:cxnLst/>
              <a:rect l="l" t="t" r="r" b="b"/>
              <a:pathLst>
                <a:path w="3971" h="9874" extrusionOk="0">
                  <a:moveTo>
                    <a:pt x="2436" y="0"/>
                  </a:moveTo>
                  <a:cubicBezTo>
                    <a:pt x="434" y="2735"/>
                    <a:pt x="1" y="6672"/>
                    <a:pt x="1402" y="9841"/>
                  </a:cubicBezTo>
                  <a:lnTo>
                    <a:pt x="1668" y="9874"/>
                  </a:lnTo>
                  <a:cubicBezTo>
                    <a:pt x="2803" y="9507"/>
                    <a:pt x="3603" y="8373"/>
                    <a:pt x="3770" y="7172"/>
                  </a:cubicBezTo>
                  <a:cubicBezTo>
                    <a:pt x="3970" y="5971"/>
                    <a:pt x="3737" y="4704"/>
                    <a:pt x="3403" y="3536"/>
                  </a:cubicBezTo>
                  <a:cubicBezTo>
                    <a:pt x="3069" y="2369"/>
                    <a:pt x="2602" y="1201"/>
                    <a:pt x="24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13"/>
            <p:cNvSpPr/>
            <p:nvPr/>
          </p:nvSpPr>
          <p:spPr>
            <a:xfrm>
              <a:off x="5142175" y="2343750"/>
              <a:ext cx="136100" cy="263100"/>
            </a:xfrm>
            <a:custGeom>
              <a:avLst/>
              <a:gdLst/>
              <a:ahLst/>
              <a:cxnLst/>
              <a:rect l="l" t="t" r="r" b="b"/>
              <a:pathLst>
                <a:path w="5444" h="10524" extrusionOk="0">
                  <a:moveTo>
                    <a:pt x="2823" y="1103"/>
                  </a:moveTo>
                  <a:lnTo>
                    <a:pt x="2823" y="1103"/>
                  </a:lnTo>
                  <a:cubicBezTo>
                    <a:pt x="3566" y="4309"/>
                    <a:pt x="5443" y="7768"/>
                    <a:pt x="2249" y="10085"/>
                  </a:cubicBezTo>
                  <a:lnTo>
                    <a:pt x="2249" y="10085"/>
                  </a:lnTo>
                  <a:cubicBezTo>
                    <a:pt x="2245" y="10071"/>
                    <a:pt x="2241" y="10057"/>
                    <a:pt x="2235" y="10042"/>
                  </a:cubicBezTo>
                  <a:cubicBezTo>
                    <a:pt x="1209" y="6994"/>
                    <a:pt x="1198" y="3889"/>
                    <a:pt x="2823" y="1103"/>
                  </a:cubicBezTo>
                  <a:close/>
                  <a:moveTo>
                    <a:pt x="2923" y="0"/>
                  </a:moveTo>
                  <a:cubicBezTo>
                    <a:pt x="2843" y="0"/>
                    <a:pt x="2762" y="40"/>
                    <a:pt x="2702" y="135"/>
                  </a:cubicBezTo>
                  <a:cubicBezTo>
                    <a:pt x="701" y="2971"/>
                    <a:pt x="1" y="7040"/>
                    <a:pt x="1568" y="10309"/>
                  </a:cubicBezTo>
                  <a:cubicBezTo>
                    <a:pt x="1655" y="10458"/>
                    <a:pt x="1793" y="10524"/>
                    <a:pt x="1923" y="10524"/>
                  </a:cubicBezTo>
                  <a:cubicBezTo>
                    <a:pt x="2070" y="10524"/>
                    <a:pt x="2209" y="10439"/>
                    <a:pt x="2251" y="10294"/>
                  </a:cubicBezTo>
                  <a:lnTo>
                    <a:pt x="2251" y="10294"/>
                  </a:lnTo>
                  <a:cubicBezTo>
                    <a:pt x="3732" y="9981"/>
                    <a:pt x="4505" y="8316"/>
                    <a:pt x="4570" y="6940"/>
                  </a:cubicBezTo>
                  <a:cubicBezTo>
                    <a:pt x="4737" y="4639"/>
                    <a:pt x="3570" y="2504"/>
                    <a:pt x="3236" y="302"/>
                  </a:cubicBezTo>
                  <a:cubicBezTo>
                    <a:pt x="3215" y="130"/>
                    <a:pt x="3069" y="0"/>
                    <a:pt x="29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13"/>
            <p:cNvSpPr/>
            <p:nvPr/>
          </p:nvSpPr>
          <p:spPr>
            <a:xfrm>
              <a:off x="5188425" y="2374350"/>
              <a:ext cx="28000" cy="232525"/>
            </a:xfrm>
            <a:custGeom>
              <a:avLst/>
              <a:gdLst/>
              <a:ahLst/>
              <a:cxnLst/>
              <a:rect l="l" t="t" r="r" b="b"/>
              <a:pathLst>
                <a:path w="1120" h="9301" extrusionOk="0">
                  <a:moveTo>
                    <a:pt x="751" y="0"/>
                  </a:moveTo>
                  <a:cubicBezTo>
                    <a:pt x="681" y="0"/>
                    <a:pt x="619" y="45"/>
                    <a:pt x="619" y="146"/>
                  </a:cubicBezTo>
                  <a:cubicBezTo>
                    <a:pt x="385" y="1480"/>
                    <a:pt x="719" y="2881"/>
                    <a:pt x="686" y="4249"/>
                  </a:cubicBezTo>
                  <a:cubicBezTo>
                    <a:pt x="686" y="5916"/>
                    <a:pt x="452" y="7551"/>
                    <a:pt x="19" y="9119"/>
                  </a:cubicBezTo>
                  <a:cubicBezTo>
                    <a:pt x="0" y="9230"/>
                    <a:pt x="95" y="9300"/>
                    <a:pt x="189" y="9300"/>
                  </a:cubicBezTo>
                  <a:cubicBezTo>
                    <a:pt x="263" y="9300"/>
                    <a:pt x="337" y="9256"/>
                    <a:pt x="352" y="9152"/>
                  </a:cubicBezTo>
                  <a:cubicBezTo>
                    <a:pt x="719" y="7651"/>
                    <a:pt x="986" y="6150"/>
                    <a:pt x="1019" y="4615"/>
                  </a:cubicBezTo>
                  <a:cubicBezTo>
                    <a:pt x="1119" y="3148"/>
                    <a:pt x="719" y="1647"/>
                    <a:pt x="953" y="212"/>
                  </a:cubicBezTo>
                  <a:cubicBezTo>
                    <a:pt x="953" y="79"/>
                    <a:pt x="844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13"/>
            <p:cNvSpPr/>
            <p:nvPr/>
          </p:nvSpPr>
          <p:spPr>
            <a:xfrm>
              <a:off x="5190500" y="2545425"/>
              <a:ext cx="46725" cy="36125"/>
            </a:xfrm>
            <a:custGeom>
              <a:avLst/>
              <a:gdLst/>
              <a:ahLst/>
              <a:cxnLst/>
              <a:rect l="l" t="t" r="r" b="b"/>
              <a:pathLst>
                <a:path w="1869" h="1445" extrusionOk="0">
                  <a:moveTo>
                    <a:pt x="1642" y="1"/>
                  </a:moveTo>
                  <a:cubicBezTo>
                    <a:pt x="1608" y="1"/>
                    <a:pt x="1572" y="13"/>
                    <a:pt x="1537" y="41"/>
                  </a:cubicBezTo>
                  <a:cubicBezTo>
                    <a:pt x="1103" y="441"/>
                    <a:pt x="636" y="808"/>
                    <a:pt x="136" y="1142"/>
                  </a:cubicBezTo>
                  <a:cubicBezTo>
                    <a:pt x="1" y="1249"/>
                    <a:pt x="128" y="1445"/>
                    <a:pt x="270" y="1445"/>
                  </a:cubicBezTo>
                  <a:cubicBezTo>
                    <a:pt x="303" y="1445"/>
                    <a:pt x="337" y="1434"/>
                    <a:pt x="369" y="1408"/>
                  </a:cubicBezTo>
                  <a:cubicBezTo>
                    <a:pt x="803" y="1075"/>
                    <a:pt x="1270" y="708"/>
                    <a:pt x="1737" y="274"/>
                  </a:cubicBezTo>
                  <a:cubicBezTo>
                    <a:pt x="1869" y="169"/>
                    <a:pt x="1771" y="1"/>
                    <a:pt x="16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13"/>
            <p:cNvSpPr/>
            <p:nvPr/>
          </p:nvSpPr>
          <p:spPr>
            <a:xfrm>
              <a:off x="5171150" y="2532075"/>
              <a:ext cx="31950" cy="49175"/>
            </a:xfrm>
            <a:custGeom>
              <a:avLst/>
              <a:gdLst/>
              <a:ahLst/>
              <a:cxnLst/>
              <a:rect l="l" t="t" r="r" b="b"/>
              <a:pathLst>
                <a:path w="1278" h="1967" extrusionOk="0">
                  <a:moveTo>
                    <a:pt x="188" y="0"/>
                  </a:moveTo>
                  <a:cubicBezTo>
                    <a:pt x="90" y="0"/>
                    <a:pt x="1" y="94"/>
                    <a:pt x="42" y="241"/>
                  </a:cubicBezTo>
                  <a:cubicBezTo>
                    <a:pt x="209" y="842"/>
                    <a:pt x="509" y="1409"/>
                    <a:pt x="910" y="1909"/>
                  </a:cubicBezTo>
                  <a:cubicBezTo>
                    <a:pt x="942" y="1950"/>
                    <a:pt x="982" y="1966"/>
                    <a:pt x="1023" y="1966"/>
                  </a:cubicBezTo>
                  <a:cubicBezTo>
                    <a:pt x="1149" y="1966"/>
                    <a:pt x="1278" y="1802"/>
                    <a:pt x="1177" y="1676"/>
                  </a:cubicBezTo>
                  <a:cubicBezTo>
                    <a:pt x="810" y="1175"/>
                    <a:pt x="509" y="675"/>
                    <a:pt x="343" y="108"/>
                  </a:cubicBezTo>
                  <a:cubicBezTo>
                    <a:pt x="305" y="33"/>
                    <a:pt x="245" y="0"/>
                    <a:pt x="1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13"/>
            <p:cNvSpPr/>
            <p:nvPr/>
          </p:nvSpPr>
          <p:spPr>
            <a:xfrm>
              <a:off x="5200425" y="2483625"/>
              <a:ext cx="42925" cy="34250"/>
            </a:xfrm>
            <a:custGeom>
              <a:avLst/>
              <a:gdLst/>
              <a:ahLst/>
              <a:cxnLst/>
              <a:rect l="l" t="t" r="r" b="b"/>
              <a:pathLst>
                <a:path w="1717" h="1370" extrusionOk="0">
                  <a:moveTo>
                    <a:pt x="1462" y="0"/>
                  </a:moveTo>
                  <a:cubicBezTo>
                    <a:pt x="1421" y="0"/>
                    <a:pt x="1379" y="13"/>
                    <a:pt x="1340" y="44"/>
                  </a:cubicBezTo>
                  <a:cubicBezTo>
                    <a:pt x="973" y="411"/>
                    <a:pt x="539" y="778"/>
                    <a:pt x="139" y="1078"/>
                  </a:cubicBezTo>
                  <a:cubicBezTo>
                    <a:pt x="0" y="1189"/>
                    <a:pt x="115" y="1370"/>
                    <a:pt x="254" y="1370"/>
                  </a:cubicBezTo>
                  <a:cubicBezTo>
                    <a:pt x="282" y="1370"/>
                    <a:pt x="311" y="1362"/>
                    <a:pt x="339" y="1345"/>
                  </a:cubicBezTo>
                  <a:cubicBezTo>
                    <a:pt x="806" y="1012"/>
                    <a:pt x="1206" y="611"/>
                    <a:pt x="1640" y="244"/>
                  </a:cubicBezTo>
                  <a:cubicBezTo>
                    <a:pt x="1717" y="142"/>
                    <a:pt x="1597" y="0"/>
                    <a:pt x="14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13"/>
            <p:cNvSpPr/>
            <p:nvPr/>
          </p:nvSpPr>
          <p:spPr>
            <a:xfrm>
              <a:off x="5179750" y="2475575"/>
              <a:ext cx="32325" cy="40625"/>
            </a:xfrm>
            <a:custGeom>
              <a:avLst/>
              <a:gdLst/>
              <a:ahLst/>
              <a:cxnLst/>
              <a:rect l="l" t="t" r="r" b="b"/>
              <a:pathLst>
                <a:path w="1293" h="1625" extrusionOk="0">
                  <a:moveTo>
                    <a:pt x="228" y="0"/>
                  </a:moveTo>
                  <a:cubicBezTo>
                    <a:pt x="119" y="0"/>
                    <a:pt x="0" y="103"/>
                    <a:pt x="65" y="233"/>
                  </a:cubicBezTo>
                  <a:cubicBezTo>
                    <a:pt x="299" y="733"/>
                    <a:pt x="566" y="1200"/>
                    <a:pt x="966" y="1567"/>
                  </a:cubicBezTo>
                  <a:cubicBezTo>
                    <a:pt x="1006" y="1608"/>
                    <a:pt x="1049" y="1625"/>
                    <a:pt x="1088" y="1625"/>
                  </a:cubicBezTo>
                  <a:cubicBezTo>
                    <a:pt x="1208" y="1625"/>
                    <a:pt x="1292" y="1460"/>
                    <a:pt x="1166" y="1334"/>
                  </a:cubicBezTo>
                  <a:cubicBezTo>
                    <a:pt x="833" y="933"/>
                    <a:pt x="532" y="566"/>
                    <a:pt x="366" y="99"/>
                  </a:cubicBezTo>
                  <a:cubicBezTo>
                    <a:pt x="342" y="30"/>
                    <a:pt x="287" y="0"/>
                    <a:pt x="2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13"/>
            <p:cNvSpPr/>
            <p:nvPr/>
          </p:nvSpPr>
          <p:spPr>
            <a:xfrm>
              <a:off x="5202800" y="2427975"/>
              <a:ext cx="32075" cy="25575"/>
            </a:xfrm>
            <a:custGeom>
              <a:avLst/>
              <a:gdLst/>
              <a:ahLst/>
              <a:cxnLst/>
              <a:rect l="l" t="t" r="r" b="b"/>
              <a:pathLst>
                <a:path w="1283" h="1023" extrusionOk="0">
                  <a:moveTo>
                    <a:pt x="1062" y="0"/>
                  </a:moveTo>
                  <a:cubicBezTo>
                    <a:pt x="1013" y="0"/>
                    <a:pt x="959" y="21"/>
                    <a:pt x="911" y="69"/>
                  </a:cubicBezTo>
                  <a:cubicBezTo>
                    <a:pt x="711" y="336"/>
                    <a:pt x="444" y="569"/>
                    <a:pt x="144" y="736"/>
                  </a:cubicBezTo>
                  <a:cubicBezTo>
                    <a:pt x="1" y="793"/>
                    <a:pt x="79" y="1023"/>
                    <a:pt x="210" y="1023"/>
                  </a:cubicBezTo>
                  <a:cubicBezTo>
                    <a:pt x="231" y="1023"/>
                    <a:pt x="254" y="1017"/>
                    <a:pt x="277" y="1003"/>
                  </a:cubicBezTo>
                  <a:cubicBezTo>
                    <a:pt x="644" y="836"/>
                    <a:pt x="945" y="602"/>
                    <a:pt x="1211" y="269"/>
                  </a:cubicBezTo>
                  <a:cubicBezTo>
                    <a:pt x="1283" y="126"/>
                    <a:pt x="1185" y="0"/>
                    <a:pt x="10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13"/>
            <p:cNvSpPr/>
            <p:nvPr/>
          </p:nvSpPr>
          <p:spPr>
            <a:xfrm>
              <a:off x="5186500" y="2430125"/>
              <a:ext cx="25700" cy="23925"/>
            </a:xfrm>
            <a:custGeom>
              <a:avLst/>
              <a:gdLst/>
              <a:ahLst/>
              <a:cxnLst/>
              <a:rect l="l" t="t" r="r" b="b"/>
              <a:pathLst>
                <a:path w="1028" h="957" extrusionOk="0">
                  <a:moveTo>
                    <a:pt x="227" y="1"/>
                  </a:moveTo>
                  <a:cubicBezTo>
                    <a:pt x="108" y="1"/>
                    <a:pt x="1" y="150"/>
                    <a:pt x="96" y="316"/>
                  </a:cubicBezTo>
                  <a:cubicBezTo>
                    <a:pt x="262" y="550"/>
                    <a:pt x="429" y="750"/>
                    <a:pt x="696" y="917"/>
                  </a:cubicBezTo>
                  <a:cubicBezTo>
                    <a:pt x="731" y="945"/>
                    <a:pt x="767" y="957"/>
                    <a:pt x="802" y="957"/>
                  </a:cubicBezTo>
                  <a:cubicBezTo>
                    <a:pt x="931" y="957"/>
                    <a:pt x="1028" y="789"/>
                    <a:pt x="896" y="683"/>
                  </a:cubicBezTo>
                  <a:cubicBezTo>
                    <a:pt x="696" y="516"/>
                    <a:pt x="462" y="316"/>
                    <a:pt x="362" y="83"/>
                  </a:cubicBezTo>
                  <a:cubicBezTo>
                    <a:pt x="324" y="25"/>
                    <a:pt x="274" y="1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13"/>
            <p:cNvSpPr/>
            <p:nvPr/>
          </p:nvSpPr>
          <p:spPr>
            <a:xfrm>
              <a:off x="5313975" y="3109475"/>
              <a:ext cx="206825" cy="155000"/>
            </a:xfrm>
            <a:custGeom>
              <a:avLst/>
              <a:gdLst/>
              <a:ahLst/>
              <a:cxnLst/>
              <a:rect l="l" t="t" r="r" b="b"/>
              <a:pathLst>
                <a:path w="8273" h="6200" extrusionOk="0">
                  <a:moveTo>
                    <a:pt x="6606" y="1"/>
                  </a:moveTo>
                  <a:cubicBezTo>
                    <a:pt x="5935" y="1"/>
                    <a:pt x="5246" y="209"/>
                    <a:pt x="4670" y="562"/>
                  </a:cubicBezTo>
                  <a:cubicBezTo>
                    <a:pt x="3636" y="1196"/>
                    <a:pt x="2835" y="2163"/>
                    <a:pt x="2135" y="3197"/>
                  </a:cubicBezTo>
                  <a:cubicBezTo>
                    <a:pt x="1468" y="4198"/>
                    <a:pt x="834" y="5265"/>
                    <a:pt x="0" y="6199"/>
                  </a:cubicBezTo>
                  <a:cubicBezTo>
                    <a:pt x="3403" y="5999"/>
                    <a:pt x="6672" y="3831"/>
                    <a:pt x="8273" y="729"/>
                  </a:cubicBezTo>
                  <a:lnTo>
                    <a:pt x="8106" y="429"/>
                  </a:lnTo>
                  <a:cubicBezTo>
                    <a:pt x="7662" y="133"/>
                    <a:pt x="7140" y="1"/>
                    <a:pt x="66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13"/>
            <p:cNvSpPr/>
            <p:nvPr/>
          </p:nvSpPr>
          <p:spPr>
            <a:xfrm>
              <a:off x="5305950" y="3103325"/>
              <a:ext cx="226025" cy="167175"/>
            </a:xfrm>
            <a:custGeom>
              <a:avLst/>
              <a:gdLst/>
              <a:ahLst/>
              <a:cxnLst/>
              <a:rect l="l" t="t" r="r" b="b"/>
              <a:pathLst>
                <a:path w="9041" h="6687" extrusionOk="0">
                  <a:moveTo>
                    <a:pt x="7085" y="580"/>
                  </a:moveTo>
                  <a:cubicBezTo>
                    <a:pt x="7455" y="580"/>
                    <a:pt x="7851" y="629"/>
                    <a:pt x="8277" y="735"/>
                  </a:cubicBezTo>
                  <a:lnTo>
                    <a:pt x="8277" y="735"/>
                  </a:lnTo>
                  <a:cubicBezTo>
                    <a:pt x="6572" y="3481"/>
                    <a:pt x="4181" y="5479"/>
                    <a:pt x="1049" y="5962"/>
                  </a:cubicBezTo>
                  <a:lnTo>
                    <a:pt x="1049" y="5962"/>
                  </a:lnTo>
                  <a:cubicBezTo>
                    <a:pt x="2808" y="3650"/>
                    <a:pt x="4152" y="580"/>
                    <a:pt x="7085" y="580"/>
                  </a:cubicBezTo>
                  <a:close/>
                  <a:moveTo>
                    <a:pt x="6893" y="0"/>
                  </a:moveTo>
                  <a:cubicBezTo>
                    <a:pt x="6026" y="0"/>
                    <a:pt x="5119" y="378"/>
                    <a:pt x="4424" y="875"/>
                  </a:cubicBezTo>
                  <a:cubicBezTo>
                    <a:pt x="2589" y="2242"/>
                    <a:pt x="1655" y="4477"/>
                    <a:pt x="154" y="6145"/>
                  </a:cubicBezTo>
                  <a:cubicBezTo>
                    <a:pt x="0" y="6330"/>
                    <a:pt x="74" y="6686"/>
                    <a:pt x="297" y="6686"/>
                  </a:cubicBezTo>
                  <a:cubicBezTo>
                    <a:pt x="315" y="6686"/>
                    <a:pt x="334" y="6684"/>
                    <a:pt x="354" y="6679"/>
                  </a:cubicBezTo>
                  <a:cubicBezTo>
                    <a:pt x="3790" y="6445"/>
                    <a:pt x="7426" y="4344"/>
                    <a:pt x="8927" y="1041"/>
                  </a:cubicBezTo>
                  <a:cubicBezTo>
                    <a:pt x="9041" y="769"/>
                    <a:pt x="8814" y="527"/>
                    <a:pt x="8584" y="527"/>
                  </a:cubicBezTo>
                  <a:cubicBezTo>
                    <a:pt x="8543" y="527"/>
                    <a:pt x="8502" y="535"/>
                    <a:pt x="8463" y="551"/>
                  </a:cubicBezTo>
                  <a:lnTo>
                    <a:pt x="8463" y="551"/>
                  </a:lnTo>
                  <a:cubicBezTo>
                    <a:pt x="8003" y="160"/>
                    <a:pt x="7456" y="0"/>
                    <a:pt x="68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13"/>
            <p:cNvSpPr/>
            <p:nvPr/>
          </p:nvSpPr>
          <p:spPr>
            <a:xfrm>
              <a:off x="5334850" y="3117175"/>
              <a:ext cx="195250" cy="140625"/>
            </a:xfrm>
            <a:custGeom>
              <a:avLst/>
              <a:gdLst/>
              <a:ahLst/>
              <a:cxnLst/>
              <a:rect l="l" t="t" r="r" b="b"/>
              <a:pathLst>
                <a:path w="7810" h="5625" extrusionOk="0">
                  <a:moveTo>
                    <a:pt x="7553" y="0"/>
                  </a:moveTo>
                  <a:cubicBezTo>
                    <a:pt x="7527" y="0"/>
                    <a:pt x="7499" y="6"/>
                    <a:pt x="7471" y="20"/>
                  </a:cubicBezTo>
                  <a:cubicBezTo>
                    <a:pt x="6103" y="654"/>
                    <a:pt x="4769" y="1455"/>
                    <a:pt x="3535" y="2389"/>
                  </a:cubicBezTo>
                  <a:cubicBezTo>
                    <a:pt x="2367" y="3289"/>
                    <a:pt x="1433" y="4557"/>
                    <a:pt x="166" y="5291"/>
                  </a:cubicBezTo>
                  <a:cubicBezTo>
                    <a:pt x="1" y="5401"/>
                    <a:pt x="85" y="5625"/>
                    <a:pt x="232" y="5625"/>
                  </a:cubicBezTo>
                  <a:cubicBezTo>
                    <a:pt x="264" y="5625"/>
                    <a:pt x="298" y="5614"/>
                    <a:pt x="333" y="5591"/>
                  </a:cubicBezTo>
                  <a:cubicBezTo>
                    <a:pt x="1467" y="4824"/>
                    <a:pt x="2334" y="3723"/>
                    <a:pt x="3401" y="2889"/>
                  </a:cubicBezTo>
                  <a:cubicBezTo>
                    <a:pt x="4702" y="1822"/>
                    <a:pt x="6137" y="988"/>
                    <a:pt x="7638" y="287"/>
                  </a:cubicBezTo>
                  <a:cubicBezTo>
                    <a:pt x="7810" y="230"/>
                    <a:pt x="7711" y="0"/>
                    <a:pt x="75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13"/>
            <p:cNvSpPr/>
            <p:nvPr/>
          </p:nvSpPr>
          <p:spPr>
            <a:xfrm>
              <a:off x="5450725" y="3121850"/>
              <a:ext cx="55675" cy="17600"/>
            </a:xfrm>
            <a:custGeom>
              <a:avLst/>
              <a:gdLst/>
              <a:ahLst/>
              <a:cxnLst/>
              <a:rect l="l" t="t" r="r" b="b"/>
              <a:pathLst>
                <a:path w="2227" h="704" extrusionOk="0">
                  <a:moveTo>
                    <a:pt x="301" y="0"/>
                  </a:moveTo>
                  <a:cubicBezTo>
                    <a:pt x="67" y="0"/>
                    <a:pt x="1" y="267"/>
                    <a:pt x="201" y="334"/>
                  </a:cubicBezTo>
                  <a:cubicBezTo>
                    <a:pt x="801" y="401"/>
                    <a:pt x="1368" y="534"/>
                    <a:pt x="1969" y="701"/>
                  </a:cubicBezTo>
                  <a:cubicBezTo>
                    <a:pt x="1978" y="702"/>
                    <a:pt x="1987" y="703"/>
                    <a:pt x="1996" y="703"/>
                  </a:cubicBezTo>
                  <a:cubicBezTo>
                    <a:pt x="2175" y="703"/>
                    <a:pt x="2226" y="399"/>
                    <a:pt x="2035" y="367"/>
                  </a:cubicBezTo>
                  <a:cubicBezTo>
                    <a:pt x="1468" y="200"/>
                    <a:pt x="868" y="67"/>
                    <a:pt x="3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13"/>
            <p:cNvSpPr/>
            <p:nvPr/>
          </p:nvSpPr>
          <p:spPr>
            <a:xfrm>
              <a:off x="5477325" y="3132175"/>
              <a:ext cx="27275" cy="49800"/>
            </a:xfrm>
            <a:custGeom>
              <a:avLst/>
              <a:gdLst/>
              <a:ahLst/>
              <a:cxnLst/>
              <a:rect l="l" t="t" r="r" b="b"/>
              <a:pathLst>
                <a:path w="1091" h="1992" extrusionOk="0">
                  <a:moveTo>
                    <a:pt x="889" y="0"/>
                  </a:moveTo>
                  <a:cubicBezTo>
                    <a:pt x="819" y="0"/>
                    <a:pt x="752" y="37"/>
                    <a:pt x="738" y="121"/>
                  </a:cubicBezTo>
                  <a:cubicBezTo>
                    <a:pt x="638" y="688"/>
                    <a:pt x="404" y="1255"/>
                    <a:pt x="71" y="1755"/>
                  </a:cubicBezTo>
                  <a:cubicBezTo>
                    <a:pt x="0" y="1873"/>
                    <a:pt x="113" y="1991"/>
                    <a:pt x="220" y="1991"/>
                  </a:cubicBezTo>
                  <a:cubicBezTo>
                    <a:pt x="265" y="1991"/>
                    <a:pt x="308" y="1971"/>
                    <a:pt x="338" y="1922"/>
                  </a:cubicBezTo>
                  <a:cubicBezTo>
                    <a:pt x="671" y="1422"/>
                    <a:pt x="938" y="821"/>
                    <a:pt x="1072" y="188"/>
                  </a:cubicBezTo>
                  <a:cubicBezTo>
                    <a:pt x="1091" y="71"/>
                    <a:pt x="986" y="0"/>
                    <a:pt x="8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13"/>
            <p:cNvSpPr/>
            <p:nvPr/>
          </p:nvSpPr>
          <p:spPr>
            <a:xfrm>
              <a:off x="5400700" y="3156025"/>
              <a:ext cx="51275" cy="15275"/>
            </a:xfrm>
            <a:custGeom>
              <a:avLst/>
              <a:gdLst/>
              <a:ahLst/>
              <a:cxnLst/>
              <a:rect l="l" t="t" r="r" b="b"/>
              <a:pathLst>
                <a:path w="2051" h="611" extrusionOk="0">
                  <a:moveTo>
                    <a:pt x="200" y="1"/>
                  </a:moveTo>
                  <a:cubicBezTo>
                    <a:pt x="0" y="1"/>
                    <a:pt x="0" y="334"/>
                    <a:pt x="234" y="334"/>
                  </a:cubicBezTo>
                  <a:cubicBezTo>
                    <a:pt x="734" y="401"/>
                    <a:pt x="1301" y="501"/>
                    <a:pt x="1802" y="601"/>
                  </a:cubicBezTo>
                  <a:cubicBezTo>
                    <a:pt x="1820" y="607"/>
                    <a:pt x="1837" y="610"/>
                    <a:pt x="1852" y="610"/>
                  </a:cubicBezTo>
                  <a:cubicBezTo>
                    <a:pt x="2012" y="610"/>
                    <a:pt x="2050" y="328"/>
                    <a:pt x="1868" y="268"/>
                  </a:cubicBezTo>
                  <a:cubicBezTo>
                    <a:pt x="1335" y="168"/>
                    <a:pt x="734" y="34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13"/>
            <p:cNvSpPr/>
            <p:nvPr/>
          </p:nvSpPr>
          <p:spPr>
            <a:xfrm>
              <a:off x="5428225" y="3165625"/>
              <a:ext cx="20025" cy="44575"/>
            </a:xfrm>
            <a:custGeom>
              <a:avLst/>
              <a:gdLst/>
              <a:ahLst/>
              <a:cxnLst/>
              <a:rect l="l" t="t" r="r" b="b"/>
              <a:pathLst>
                <a:path w="801" h="1783" extrusionOk="0">
                  <a:moveTo>
                    <a:pt x="634" y="0"/>
                  </a:moveTo>
                  <a:cubicBezTo>
                    <a:pt x="550" y="0"/>
                    <a:pt x="467" y="51"/>
                    <a:pt x="467" y="151"/>
                  </a:cubicBezTo>
                  <a:cubicBezTo>
                    <a:pt x="434" y="651"/>
                    <a:pt x="267" y="1118"/>
                    <a:pt x="67" y="1518"/>
                  </a:cubicBezTo>
                  <a:cubicBezTo>
                    <a:pt x="1" y="1672"/>
                    <a:pt x="109" y="1783"/>
                    <a:pt x="219" y="1783"/>
                  </a:cubicBezTo>
                  <a:cubicBezTo>
                    <a:pt x="276" y="1783"/>
                    <a:pt x="333" y="1753"/>
                    <a:pt x="367" y="1685"/>
                  </a:cubicBezTo>
                  <a:cubicBezTo>
                    <a:pt x="600" y="1185"/>
                    <a:pt x="767" y="684"/>
                    <a:pt x="801" y="151"/>
                  </a:cubicBezTo>
                  <a:cubicBezTo>
                    <a:pt x="801" y="51"/>
                    <a:pt x="717" y="0"/>
                    <a:pt x="6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13"/>
            <p:cNvSpPr/>
            <p:nvPr/>
          </p:nvSpPr>
          <p:spPr>
            <a:xfrm>
              <a:off x="5363175" y="3198575"/>
              <a:ext cx="38675" cy="12800"/>
            </a:xfrm>
            <a:custGeom>
              <a:avLst/>
              <a:gdLst/>
              <a:ahLst/>
              <a:cxnLst/>
              <a:rect l="l" t="t" r="r" b="b"/>
              <a:pathLst>
                <a:path w="1547" h="512" extrusionOk="0">
                  <a:moveTo>
                    <a:pt x="200" y="0"/>
                  </a:moveTo>
                  <a:cubicBezTo>
                    <a:pt x="0" y="0"/>
                    <a:pt x="0" y="334"/>
                    <a:pt x="200" y="334"/>
                  </a:cubicBezTo>
                  <a:cubicBezTo>
                    <a:pt x="534" y="334"/>
                    <a:pt x="867" y="367"/>
                    <a:pt x="1201" y="500"/>
                  </a:cubicBezTo>
                  <a:cubicBezTo>
                    <a:pt x="1223" y="508"/>
                    <a:pt x="1244" y="511"/>
                    <a:pt x="1265" y="511"/>
                  </a:cubicBezTo>
                  <a:cubicBezTo>
                    <a:pt x="1433" y="511"/>
                    <a:pt x="1546" y="289"/>
                    <a:pt x="1368" y="200"/>
                  </a:cubicBezTo>
                  <a:cubicBezTo>
                    <a:pt x="1001" y="33"/>
                    <a:pt x="634" y="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13"/>
            <p:cNvSpPr/>
            <p:nvPr/>
          </p:nvSpPr>
          <p:spPr>
            <a:xfrm>
              <a:off x="5388800" y="3205850"/>
              <a:ext cx="12750" cy="27400"/>
            </a:xfrm>
            <a:custGeom>
              <a:avLst/>
              <a:gdLst/>
              <a:ahLst/>
              <a:cxnLst/>
              <a:rect l="l" t="t" r="r" b="b"/>
              <a:pathLst>
                <a:path w="510" h="1096" extrusionOk="0">
                  <a:moveTo>
                    <a:pt x="343" y="1"/>
                  </a:moveTo>
                  <a:cubicBezTo>
                    <a:pt x="259" y="1"/>
                    <a:pt x="176" y="59"/>
                    <a:pt x="176" y="176"/>
                  </a:cubicBezTo>
                  <a:cubicBezTo>
                    <a:pt x="176" y="410"/>
                    <a:pt x="143" y="676"/>
                    <a:pt x="43" y="910"/>
                  </a:cubicBezTo>
                  <a:cubicBezTo>
                    <a:pt x="0" y="1016"/>
                    <a:pt x="121" y="1096"/>
                    <a:pt x="231" y="1096"/>
                  </a:cubicBezTo>
                  <a:cubicBezTo>
                    <a:pt x="293" y="1096"/>
                    <a:pt x="352" y="1070"/>
                    <a:pt x="376" y="1010"/>
                  </a:cubicBezTo>
                  <a:cubicBezTo>
                    <a:pt x="476" y="743"/>
                    <a:pt x="510" y="443"/>
                    <a:pt x="510" y="176"/>
                  </a:cubicBezTo>
                  <a:cubicBezTo>
                    <a:pt x="510" y="59"/>
                    <a:pt x="426" y="1"/>
                    <a:pt x="3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13"/>
            <p:cNvSpPr/>
            <p:nvPr/>
          </p:nvSpPr>
          <p:spPr>
            <a:xfrm>
              <a:off x="5257425" y="2705725"/>
              <a:ext cx="1164025" cy="820875"/>
            </a:xfrm>
            <a:custGeom>
              <a:avLst/>
              <a:gdLst/>
              <a:ahLst/>
              <a:cxnLst/>
              <a:rect l="l" t="t" r="r" b="b"/>
              <a:pathLst>
                <a:path w="46561" h="32835" extrusionOk="0">
                  <a:moveTo>
                    <a:pt x="392" y="1"/>
                  </a:moveTo>
                  <a:cubicBezTo>
                    <a:pt x="174" y="1"/>
                    <a:pt x="0" y="245"/>
                    <a:pt x="194" y="467"/>
                  </a:cubicBezTo>
                  <a:cubicBezTo>
                    <a:pt x="3063" y="3436"/>
                    <a:pt x="7466" y="5037"/>
                    <a:pt x="11269" y="6538"/>
                  </a:cubicBezTo>
                  <a:cubicBezTo>
                    <a:pt x="15905" y="8373"/>
                    <a:pt x="20208" y="10774"/>
                    <a:pt x="24411" y="13476"/>
                  </a:cubicBezTo>
                  <a:cubicBezTo>
                    <a:pt x="28481" y="16078"/>
                    <a:pt x="32617" y="18747"/>
                    <a:pt x="36086" y="22249"/>
                  </a:cubicBezTo>
                  <a:cubicBezTo>
                    <a:pt x="37654" y="23884"/>
                    <a:pt x="39289" y="25418"/>
                    <a:pt x="41057" y="26853"/>
                  </a:cubicBezTo>
                  <a:cubicBezTo>
                    <a:pt x="43158" y="28587"/>
                    <a:pt x="44726" y="30555"/>
                    <a:pt x="46294" y="32757"/>
                  </a:cubicBezTo>
                  <a:cubicBezTo>
                    <a:pt x="46305" y="32812"/>
                    <a:pt x="46342" y="32835"/>
                    <a:pt x="46383" y="32835"/>
                  </a:cubicBezTo>
                  <a:cubicBezTo>
                    <a:pt x="46464" y="32835"/>
                    <a:pt x="46560" y="32746"/>
                    <a:pt x="46494" y="32657"/>
                  </a:cubicBezTo>
                  <a:cubicBezTo>
                    <a:pt x="45293" y="30722"/>
                    <a:pt x="44125" y="28987"/>
                    <a:pt x="42458" y="27420"/>
                  </a:cubicBezTo>
                  <a:cubicBezTo>
                    <a:pt x="40656" y="25818"/>
                    <a:pt x="38955" y="24251"/>
                    <a:pt x="37287" y="22516"/>
                  </a:cubicBezTo>
                  <a:cubicBezTo>
                    <a:pt x="34052" y="19047"/>
                    <a:pt x="30316" y="16345"/>
                    <a:pt x="26413" y="13710"/>
                  </a:cubicBezTo>
                  <a:cubicBezTo>
                    <a:pt x="22376" y="11008"/>
                    <a:pt x="18240" y="8439"/>
                    <a:pt x="13770" y="6538"/>
                  </a:cubicBezTo>
                  <a:cubicBezTo>
                    <a:pt x="11435" y="5537"/>
                    <a:pt x="9067" y="4737"/>
                    <a:pt x="6765" y="3603"/>
                  </a:cubicBezTo>
                  <a:cubicBezTo>
                    <a:pt x="4597" y="2568"/>
                    <a:pt x="2629" y="1101"/>
                    <a:pt x="528" y="33"/>
                  </a:cubicBezTo>
                  <a:cubicBezTo>
                    <a:pt x="482" y="11"/>
                    <a:pt x="436" y="1"/>
                    <a:pt x="392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13"/>
            <p:cNvSpPr/>
            <p:nvPr/>
          </p:nvSpPr>
          <p:spPr>
            <a:xfrm>
              <a:off x="5446825" y="3035875"/>
              <a:ext cx="365850" cy="151275"/>
            </a:xfrm>
            <a:custGeom>
              <a:avLst/>
              <a:gdLst/>
              <a:ahLst/>
              <a:cxnLst/>
              <a:rect l="l" t="t" r="r" b="b"/>
              <a:pathLst>
                <a:path w="14634" h="6051" extrusionOk="0">
                  <a:moveTo>
                    <a:pt x="297" y="1"/>
                  </a:moveTo>
                  <a:cubicBezTo>
                    <a:pt x="140" y="1"/>
                    <a:pt x="0" y="274"/>
                    <a:pt x="190" y="337"/>
                  </a:cubicBezTo>
                  <a:cubicBezTo>
                    <a:pt x="2625" y="1538"/>
                    <a:pt x="4560" y="3339"/>
                    <a:pt x="7128" y="4440"/>
                  </a:cubicBezTo>
                  <a:cubicBezTo>
                    <a:pt x="9464" y="5405"/>
                    <a:pt x="11538" y="6051"/>
                    <a:pt x="14002" y="6051"/>
                  </a:cubicBezTo>
                  <a:cubicBezTo>
                    <a:pt x="14177" y="6051"/>
                    <a:pt x="14354" y="6048"/>
                    <a:pt x="14534" y="6041"/>
                  </a:cubicBezTo>
                  <a:cubicBezTo>
                    <a:pt x="14634" y="6008"/>
                    <a:pt x="14567" y="5941"/>
                    <a:pt x="14534" y="5941"/>
                  </a:cubicBezTo>
                  <a:cubicBezTo>
                    <a:pt x="12966" y="5708"/>
                    <a:pt x="11398" y="5708"/>
                    <a:pt x="9897" y="5174"/>
                  </a:cubicBezTo>
                  <a:cubicBezTo>
                    <a:pt x="8496" y="4673"/>
                    <a:pt x="7128" y="4040"/>
                    <a:pt x="5794" y="3339"/>
                  </a:cubicBezTo>
                  <a:cubicBezTo>
                    <a:pt x="3859" y="2372"/>
                    <a:pt x="2392" y="537"/>
                    <a:pt x="323" y="3"/>
                  </a:cubicBezTo>
                  <a:cubicBezTo>
                    <a:pt x="315" y="2"/>
                    <a:pt x="306" y="1"/>
                    <a:pt x="297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13"/>
            <p:cNvSpPr/>
            <p:nvPr/>
          </p:nvSpPr>
          <p:spPr>
            <a:xfrm>
              <a:off x="5491600" y="3078050"/>
              <a:ext cx="119825" cy="90600"/>
            </a:xfrm>
            <a:custGeom>
              <a:avLst/>
              <a:gdLst/>
              <a:ahLst/>
              <a:cxnLst/>
              <a:rect l="l" t="t" r="r" b="b"/>
              <a:pathLst>
                <a:path w="4793" h="3624" extrusionOk="0">
                  <a:moveTo>
                    <a:pt x="177" y="0"/>
                  </a:moveTo>
                  <a:cubicBezTo>
                    <a:pt x="129" y="0"/>
                    <a:pt x="81" y="6"/>
                    <a:pt x="34" y="18"/>
                  </a:cubicBezTo>
                  <a:cubicBezTo>
                    <a:pt x="0" y="18"/>
                    <a:pt x="0" y="118"/>
                    <a:pt x="34" y="118"/>
                  </a:cubicBezTo>
                  <a:cubicBezTo>
                    <a:pt x="867" y="685"/>
                    <a:pt x="1401" y="1652"/>
                    <a:pt x="2202" y="2319"/>
                  </a:cubicBezTo>
                  <a:cubicBezTo>
                    <a:pt x="2869" y="2820"/>
                    <a:pt x="3603" y="3420"/>
                    <a:pt x="4437" y="3620"/>
                  </a:cubicBezTo>
                  <a:cubicBezTo>
                    <a:pt x="4448" y="3622"/>
                    <a:pt x="4459" y="3623"/>
                    <a:pt x="4470" y="3623"/>
                  </a:cubicBezTo>
                  <a:cubicBezTo>
                    <a:pt x="4628" y="3623"/>
                    <a:pt x="4793" y="3411"/>
                    <a:pt x="4637" y="3287"/>
                  </a:cubicBezTo>
                  <a:cubicBezTo>
                    <a:pt x="3770" y="2519"/>
                    <a:pt x="2735" y="2019"/>
                    <a:pt x="1801" y="1285"/>
                  </a:cubicBezTo>
                  <a:cubicBezTo>
                    <a:pt x="1399" y="945"/>
                    <a:pt x="795" y="0"/>
                    <a:pt x="177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13"/>
            <p:cNvSpPr/>
            <p:nvPr/>
          </p:nvSpPr>
          <p:spPr>
            <a:xfrm>
              <a:off x="5590000" y="2781600"/>
              <a:ext cx="27550" cy="60075"/>
            </a:xfrm>
            <a:custGeom>
              <a:avLst/>
              <a:gdLst/>
              <a:ahLst/>
              <a:cxnLst/>
              <a:rect l="l" t="t" r="r" b="b"/>
              <a:pathLst>
                <a:path w="1102" h="2403" extrusionOk="0">
                  <a:moveTo>
                    <a:pt x="301" y="0"/>
                  </a:moveTo>
                  <a:cubicBezTo>
                    <a:pt x="234" y="0"/>
                    <a:pt x="167" y="0"/>
                    <a:pt x="134" y="34"/>
                  </a:cubicBezTo>
                  <a:cubicBezTo>
                    <a:pt x="100" y="134"/>
                    <a:pt x="67" y="167"/>
                    <a:pt x="100" y="201"/>
                  </a:cubicBezTo>
                  <a:cubicBezTo>
                    <a:pt x="79" y="264"/>
                    <a:pt x="85" y="287"/>
                    <a:pt x="92" y="287"/>
                  </a:cubicBezTo>
                  <a:cubicBezTo>
                    <a:pt x="96" y="287"/>
                    <a:pt x="100" y="280"/>
                    <a:pt x="100" y="267"/>
                  </a:cubicBezTo>
                  <a:cubicBezTo>
                    <a:pt x="100" y="267"/>
                    <a:pt x="301" y="634"/>
                    <a:pt x="334" y="668"/>
                  </a:cubicBezTo>
                  <a:cubicBezTo>
                    <a:pt x="467" y="934"/>
                    <a:pt x="601" y="1135"/>
                    <a:pt x="601" y="1435"/>
                  </a:cubicBezTo>
                  <a:cubicBezTo>
                    <a:pt x="601" y="1502"/>
                    <a:pt x="634" y="1635"/>
                    <a:pt x="601" y="1768"/>
                  </a:cubicBezTo>
                  <a:cubicBezTo>
                    <a:pt x="582" y="1861"/>
                    <a:pt x="533" y="1882"/>
                    <a:pt x="470" y="1882"/>
                  </a:cubicBezTo>
                  <a:cubicBezTo>
                    <a:pt x="419" y="1882"/>
                    <a:pt x="360" y="1869"/>
                    <a:pt x="301" y="1869"/>
                  </a:cubicBezTo>
                  <a:cubicBezTo>
                    <a:pt x="278" y="1869"/>
                    <a:pt x="256" y="1854"/>
                    <a:pt x="224" y="1854"/>
                  </a:cubicBezTo>
                  <a:cubicBezTo>
                    <a:pt x="208" y="1854"/>
                    <a:pt x="189" y="1857"/>
                    <a:pt x="167" y="1869"/>
                  </a:cubicBezTo>
                  <a:cubicBezTo>
                    <a:pt x="100" y="1935"/>
                    <a:pt x="0" y="2002"/>
                    <a:pt x="67" y="2102"/>
                  </a:cubicBezTo>
                  <a:cubicBezTo>
                    <a:pt x="118" y="2282"/>
                    <a:pt x="249" y="2402"/>
                    <a:pt x="444" y="2402"/>
                  </a:cubicBezTo>
                  <a:cubicBezTo>
                    <a:pt x="502" y="2402"/>
                    <a:pt x="565" y="2392"/>
                    <a:pt x="634" y="2369"/>
                  </a:cubicBezTo>
                  <a:cubicBezTo>
                    <a:pt x="901" y="2302"/>
                    <a:pt x="1001" y="2035"/>
                    <a:pt x="1068" y="1802"/>
                  </a:cubicBezTo>
                  <a:cubicBezTo>
                    <a:pt x="1101" y="1468"/>
                    <a:pt x="1001" y="1101"/>
                    <a:pt x="901" y="768"/>
                  </a:cubicBezTo>
                  <a:cubicBezTo>
                    <a:pt x="768" y="501"/>
                    <a:pt x="601" y="34"/>
                    <a:pt x="301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13"/>
            <p:cNvSpPr/>
            <p:nvPr/>
          </p:nvSpPr>
          <p:spPr>
            <a:xfrm>
              <a:off x="5585000" y="2797100"/>
              <a:ext cx="15850" cy="23775"/>
            </a:xfrm>
            <a:custGeom>
              <a:avLst/>
              <a:gdLst/>
              <a:ahLst/>
              <a:cxnLst/>
              <a:rect l="l" t="t" r="r" b="b"/>
              <a:pathLst>
                <a:path w="634" h="951" extrusionOk="0">
                  <a:moveTo>
                    <a:pt x="210" y="0"/>
                  </a:moveTo>
                  <a:cubicBezTo>
                    <a:pt x="192" y="0"/>
                    <a:pt x="177" y="5"/>
                    <a:pt x="167" y="14"/>
                  </a:cubicBezTo>
                  <a:cubicBezTo>
                    <a:pt x="134" y="48"/>
                    <a:pt x="100" y="48"/>
                    <a:pt x="34" y="81"/>
                  </a:cubicBezTo>
                  <a:cubicBezTo>
                    <a:pt x="0" y="148"/>
                    <a:pt x="0" y="181"/>
                    <a:pt x="34" y="181"/>
                  </a:cubicBezTo>
                  <a:cubicBezTo>
                    <a:pt x="69" y="199"/>
                    <a:pt x="96" y="207"/>
                    <a:pt x="118" y="211"/>
                  </a:cubicBezTo>
                  <a:lnTo>
                    <a:pt x="118" y="211"/>
                  </a:lnTo>
                  <a:cubicBezTo>
                    <a:pt x="135" y="291"/>
                    <a:pt x="141" y="376"/>
                    <a:pt x="167" y="481"/>
                  </a:cubicBezTo>
                  <a:cubicBezTo>
                    <a:pt x="167" y="526"/>
                    <a:pt x="152" y="555"/>
                    <a:pt x="162" y="570"/>
                  </a:cubicBezTo>
                  <a:lnTo>
                    <a:pt x="162" y="570"/>
                  </a:lnTo>
                  <a:cubicBezTo>
                    <a:pt x="158" y="570"/>
                    <a:pt x="154" y="569"/>
                    <a:pt x="149" y="569"/>
                  </a:cubicBezTo>
                  <a:cubicBezTo>
                    <a:pt x="92" y="569"/>
                    <a:pt x="34" y="613"/>
                    <a:pt x="34" y="715"/>
                  </a:cubicBezTo>
                  <a:cubicBezTo>
                    <a:pt x="14" y="874"/>
                    <a:pt x="124" y="950"/>
                    <a:pt x="245" y="950"/>
                  </a:cubicBezTo>
                  <a:cubicBezTo>
                    <a:pt x="327" y="950"/>
                    <a:pt x="413" y="915"/>
                    <a:pt x="467" y="848"/>
                  </a:cubicBezTo>
                  <a:cubicBezTo>
                    <a:pt x="634" y="648"/>
                    <a:pt x="467" y="248"/>
                    <a:pt x="334" y="48"/>
                  </a:cubicBezTo>
                  <a:cubicBezTo>
                    <a:pt x="310" y="24"/>
                    <a:pt x="253" y="0"/>
                    <a:pt x="210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13"/>
            <p:cNvSpPr/>
            <p:nvPr/>
          </p:nvSpPr>
          <p:spPr>
            <a:xfrm>
              <a:off x="5618375" y="2857325"/>
              <a:ext cx="111750" cy="69575"/>
            </a:xfrm>
            <a:custGeom>
              <a:avLst/>
              <a:gdLst/>
              <a:ahLst/>
              <a:cxnLst/>
              <a:rect l="l" t="t" r="r" b="b"/>
              <a:pathLst>
                <a:path w="4470" h="2783" extrusionOk="0">
                  <a:moveTo>
                    <a:pt x="63" y="0"/>
                  </a:moveTo>
                  <a:cubicBezTo>
                    <a:pt x="0" y="0"/>
                    <a:pt x="4" y="74"/>
                    <a:pt x="33" y="74"/>
                  </a:cubicBezTo>
                  <a:cubicBezTo>
                    <a:pt x="1534" y="841"/>
                    <a:pt x="2868" y="1908"/>
                    <a:pt x="4336" y="2776"/>
                  </a:cubicBezTo>
                  <a:cubicBezTo>
                    <a:pt x="4341" y="2780"/>
                    <a:pt x="4347" y="2782"/>
                    <a:pt x="4353" y="2782"/>
                  </a:cubicBezTo>
                  <a:cubicBezTo>
                    <a:pt x="4395" y="2782"/>
                    <a:pt x="4469" y="2704"/>
                    <a:pt x="4469" y="2676"/>
                  </a:cubicBezTo>
                  <a:cubicBezTo>
                    <a:pt x="4202" y="1942"/>
                    <a:pt x="3268" y="1508"/>
                    <a:pt x="2635" y="1141"/>
                  </a:cubicBezTo>
                  <a:cubicBezTo>
                    <a:pt x="1886" y="653"/>
                    <a:pt x="1074" y="6"/>
                    <a:pt x="167" y="6"/>
                  </a:cubicBezTo>
                  <a:cubicBezTo>
                    <a:pt x="145" y="6"/>
                    <a:pt x="122" y="6"/>
                    <a:pt x="100" y="7"/>
                  </a:cubicBezTo>
                  <a:cubicBezTo>
                    <a:pt x="85" y="2"/>
                    <a:pt x="73" y="0"/>
                    <a:pt x="63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13"/>
            <p:cNvSpPr/>
            <p:nvPr/>
          </p:nvSpPr>
          <p:spPr>
            <a:xfrm>
              <a:off x="5470950" y="2847175"/>
              <a:ext cx="146600" cy="73725"/>
            </a:xfrm>
            <a:custGeom>
              <a:avLst/>
              <a:gdLst/>
              <a:ahLst/>
              <a:cxnLst/>
              <a:rect l="l" t="t" r="r" b="b"/>
              <a:pathLst>
                <a:path w="5864" h="2949" extrusionOk="0">
                  <a:moveTo>
                    <a:pt x="169" y="1"/>
                  </a:moveTo>
                  <a:cubicBezTo>
                    <a:pt x="45" y="1"/>
                    <a:pt x="0" y="188"/>
                    <a:pt x="59" y="246"/>
                  </a:cubicBezTo>
                  <a:cubicBezTo>
                    <a:pt x="826" y="947"/>
                    <a:pt x="1994" y="1247"/>
                    <a:pt x="2894" y="1681"/>
                  </a:cubicBezTo>
                  <a:cubicBezTo>
                    <a:pt x="3862" y="2081"/>
                    <a:pt x="4829" y="2848"/>
                    <a:pt x="5863" y="2948"/>
                  </a:cubicBezTo>
                  <a:cubicBezTo>
                    <a:pt x="5263" y="2181"/>
                    <a:pt x="4195" y="1747"/>
                    <a:pt x="3328" y="1380"/>
                  </a:cubicBezTo>
                  <a:cubicBezTo>
                    <a:pt x="2327" y="913"/>
                    <a:pt x="1260" y="413"/>
                    <a:pt x="226" y="13"/>
                  </a:cubicBezTo>
                  <a:cubicBezTo>
                    <a:pt x="205" y="5"/>
                    <a:pt x="186" y="1"/>
                    <a:pt x="169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13"/>
            <p:cNvSpPr/>
            <p:nvPr/>
          </p:nvSpPr>
          <p:spPr>
            <a:xfrm>
              <a:off x="5165925" y="2600225"/>
              <a:ext cx="352375" cy="223100"/>
            </a:xfrm>
            <a:custGeom>
              <a:avLst/>
              <a:gdLst/>
              <a:ahLst/>
              <a:cxnLst/>
              <a:rect l="l" t="t" r="r" b="b"/>
              <a:pathLst>
                <a:path w="14095" h="8924" extrusionOk="0">
                  <a:moveTo>
                    <a:pt x="279" y="1"/>
                  </a:moveTo>
                  <a:cubicBezTo>
                    <a:pt x="132" y="1"/>
                    <a:pt x="0" y="142"/>
                    <a:pt x="118" y="284"/>
                  </a:cubicBezTo>
                  <a:cubicBezTo>
                    <a:pt x="1586" y="2519"/>
                    <a:pt x="4054" y="3753"/>
                    <a:pt x="6256" y="5121"/>
                  </a:cubicBezTo>
                  <a:cubicBezTo>
                    <a:pt x="8724" y="6688"/>
                    <a:pt x="11193" y="8223"/>
                    <a:pt x="14061" y="8923"/>
                  </a:cubicBezTo>
                  <a:cubicBezTo>
                    <a:pt x="14061" y="8923"/>
                    <a:pt x="14095" y="8857"/>
                    <a:pt x="14061" y="8857"/>
                  </a:cubicBezTo>
                  <a:cubicBezTo>
                    <a:pt x="11860" y="7589"/>
                    <a:pt x="9458" y="6788"/>
                    <a:pt x="7290" y="5387"/>
                  </a:cubicBezTo>
                  <a:cubicBezTo>
                    <a:pt x="4888" y="3853"/>
                    <a:pt x="2253" y="2385"/>
                    <a:pt x="452" y="84"/>
                  </a:cubicBezTo>
                  <a:cubicBezTo>
                    <a:pt x="403" y="25"/>
                    <a:pt x="340" y="1"/>
                    <a:pt x="279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13"/>
            <p:cNvSpPr/>
            <p:nvPr/>
          </p:nvSpPr>
          <p:spPr>
            <a:xfrm>
              <a:off x="5133825" y="2636200"/>
              <a:ext cx="103450" cy="53700"/>
            </a:xfrm>
            <a:custGeom>
              <a:avLst/>
              <a:gdLst/>
              <a:ahLst/>
              <a:cxnLst/>
              <a:rect l="l" t="t" r="r" b="b"/>
              <a:pathLst>
                <a:path w="4138" h="2148" extrusionOk="0">
                  <a:moveTo>
                    <a:pt x="145" y="0"/>
                  </a:moveTo>
                  <a:cubicBezTo>
                    <a:pt x="79" y="0"/>
                    <a:pt x="1" y="44"/>
                    <a:pt x="1" y="146"/>
                  </a:cubicBezTo>
                  <a:cubicBezTo>
                    <a:pt x="1" y="780"/>
                    <a:pt x="568" y="1113"/>
                    <a:pt x="1168" y="1247"/>
                  </a:cubicBezTo>
                  <a:cubicBezTo>
                    <a:pt x="1635" y="1347"/>
                    <a:pt x="2069" y="1313"/>
                    <a:pt x="2536" y="1447"/>
                  </a:cubicBezTo>
                  <a:cubicBezTo>
                    <a:pt x="3170" y="1580"/>
                    <a:pt x="3537" y="1947"/>
                    <a:pt x="4137" y="2147"/>
                  </a:cubicBezTo>
                  <a:cubicBezTo>
                    <a:pt x="3870" y="1580"/>
                    <a:pt x="3237" y="1280"/>
                    <a:pt x="2670" y="1080"/>
                  </a:cubicBezTo>
                  <a:cubicBezTo>
                    <a:pt x="2236" y="946"/>
                    <a:pt x="1836" y="846"/>
                    <a:pt x="1402" y="746"/>
                  </a:cubicBezTo>
                  <a:cubicBezTo>
                    <a:pt x="968" y="546"/>
                    <a:pt x="635" y="279"/>
                    <a:pt x="201" y="12"/>
                  </a:cubicBezTo>
                  <a:cubicBezTo>
                    <a:pt x="185" y="4"/>
                    <a:pt x="166" y="0"/>
                    <a:pt x="145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13"/>
            <p:cNvSpPr/>
            <p:nvPr/>
          </p:nvSpPr>
          <p:spPr>
            <a:xfrm>
              <a:off x="5110475" y="2623975"/>
              <a:ext cx="70075" cy="32550"/>
            </a:xfrm>
            <a:custGeom>
              <a:avLst/>
              <a:gdLst/>
              <a:ahLst/>
              <a:cxnLst/>
              <a:rect l="l" t="t" r="r" b="b"/>
              <a:pathLst>
                <a:path w="2803" h="1302" extrusionOk="0">
                  <a:moveTo>
                    <a:pt x="168" y="1"/>
                  </a:moveTo>
                  <a:cubicBezTo>
                    <a:pt x="101" y="1"/>
                    <a:pt x="1" y="134"/>
                    <a:pt x="68" y="168"/>
                  </a:cubicBezTo>
                  <a:cubicBezTo>
                    <a:pt x="268" y="568"/>
                    <a:pt x="768" y="635"/>
                    <a:pt x="1135" y="735"/>
                  </a:cubicBezTo>
                  <a:cubicBezTo>
                    <a:pt x="1802" y="902"/>
                    <a:pt x="2269" y="968"/>
                    <a:pt x="2803" y="1302"/>
                  </a:cubicBezTo>
                  <a:cubicBezTo>
                    <a:pt x="2670" y="935"/>
                    <a:pt x="2269" y="735"/>
                    <a:pt x="1902" y="601"/>
                  </a:cubicBezTo>
                  <a:cubicBezTo>
                    <a:pt x="1569" y="468"/>
                    <a:pt x="1235" y="435"/>
                    <a:pt x="902" y="268"/>
                  </a:cubicBezTo>
                  <a:cubicBezTo>
                    <a:pt x="635" y="134"/>
                    <a:pt x="435" y="1"/>
                    <a:pt x="168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13"/>
            <p:cNvSpPr/>
            <p:nvPr/>
          </p:nvSpPr>
          <p:spPr>
            <a:xfrm>
              <a:off x="5585825" y="2758900"/>
              <a:ext cx="635475" cy="309125"/>
            </a:xfrm>
            <a:custGeom>
              <a:avLst/>
              <a:gdLst/>
              <a:ahLst/>
              <a:cxnLst/>
              <a:rect l="l" t="t" r="r" b="b"/>
              <a:pathLst>
                <a:path w="25419" h="12365" extrusionOk="0">
                  <a:moveTo>
                    <a:pt x="19212" y="0"/>
                  </a:moveTo>
                  <a:cubicBezTo>
                    <a:pt x="18408" y="0"/>
                    <a:pt x="17610" y="236"/>
                    <a:pt x="17113" y="875"/>
                  </a:cubicBezTo>
                  <a:cubicBezTo>
                    <a:pt x="16717" y="1337"/>
                    <a:pt x="16481" y="2030"/>
                    <a:pt x="16099" y="2468"/>
                  </a:cubicBezTo>
                  <a:lnTo>
                    <a:pt x="16099" y="2468"/>
                  </a:lnTo>
                  <a:cubicBezTo>
                    <a:pt x="15983" y="2533"/>
                    <a:pt x="15876" y="2613"/>
                    <a:pt x="15779" y="2710"/>
                  </a:cubicBezTo>
                  <a:cubicBezTo>
                    <a:pt x="15746" y="2736"/>
                    <a:pt x="15714" y="2763"/>
                    <a:pt x="15683" y="2792"/>
                  </a:cubicBezTo>
                  <a:lnTo>
                    <a:pt x="15683" y="2792"/>
                  </a:lnTo>
                  <a:cubicBezTo>
                    <a:pt x="15581" y="2838"/>
                    <a:pt x="15469" y="2868"/>
                    <a:pt x="15345" y="2877"/>
                  </a:cubicBezTo>
                  <a:cubicBezTo>
                    <a:pt x="15345" y="1396"/>
                    <a:pt x="13977" y="94"/>
                    <a:pt x="12532" y="94"/>
                  </a:cubicBezTo>
                  <a:cubicBezTo>
                    <a:pt x="12447" y="94"/>
                    <a:pt x="12361" y="99"/>
                    <a:pt x="12276" y="108"/>
                  </a:cubicBezTo>
                  <a:cubicBezTo>
                    <a:pt x="10808" y="268"/>
                    <a:pt x="9614" y="1802"/>
                    <a:pt x="9806" y="3249"/>
                  </a:cubicBezTo>
                  <a:lnTo>
                    <a:pt x="9806" y="3249"/>
                  </a:lnTo>
                  <a:cubicBezTo>
                    <a:pt x="9787" y="3242"/>
                    <a:pt x="9767" y="3234"/>
                    <a:pt x="9748" y="3226"/>
                  </a:cubicBezTo>
                  <a:lnTo>
                    <a:pt x="9748" y="3226"/>
                  </a:lnTo>
                  <a:cubicBezTo>
                    <a:pt x="9501" y="2663"/>
                    <a:pt x="9202" y="2112"/>
                    <a:pt x="8640" y="1876"/>
                  </a:cubicBezTo>
                  <a:cubicBezTo>
                    <a:pt x="8444" y="1766"/>
                    <a:pt x="8217" y="1714"/>
                    <a:pt x="7988" y="1714"/>
                  </a:cubicBezTo>
                  <a:cubicBezTo>
                    <a:pt x="7593" y="1714"/>
                    <a:pt x="7192" y="1868"/>
                    <a:pt x="6939" y="2143"/>
                  </a:cubicBezTo>
                  <a:cubicBezTo>
                    <a:pt x="6505" y="2610"/>
                    <a:pt x="6405" y="3310"/>
                    <a:pt x="6672" y="3877"/>
                  </a:cubicBezTo>
                  <a:cubicBezTo>
                    <a:pt x="6306" y="3161"/>
                    <a:pt x="5544" y="2824"/>
                    <a:pt x="4750" y="2824"/>
                  </a:cubicBezTo>
                  <a:cubicBezTo>
                    <a:pt x="3881" y="2824"/>
                    <a:pt x="2973" y="3228"/>
                    <a:pt x="2502" y="3977"/>
                  </a:cubicBezTo>
                  <a:cubicBezTo>
                    <a:pt x="2321" y="4284"/>
                    <a:pt x="2206" y="4614"/>
                    <a:pt x="2148" y="4953"/>
                  </a:cubicBezTo>
                  <a:lnTo>
                    <a:pt x="2148" y="4953"/>
                  </a:lnTo>
                  <a:cubicBezTo>
                    <a:pt x="2089" y="4961"/>
                    <a:pt x="2030" y="4964"/>
                    <a:pt x="1970" y="4964"/>
                  </a:cubicBezTo>
                  <a:cubicBezTo>
                    <a:pt x="1794" y="4964"/>
                    <a:pt x="1612" y="4939"/>
                    <a:pt x="1435" y="4939"/>
                  </a:cubicBezTo>
                  <a:cubicBezTo>
                    <a:pt x="1390" y="4939"/>
                    <a:pt x="1346" y="4941"/>
                    <a:pt x="1301" y="4945"/>
                  </a:cubicBezTo>
                  <a:cubicBezTo>
                    <a:pt x="334" y="5112"/>
                    <a:pt x="1" y="6379"/>
                    <a:pt x="167" y="7313"/>
                  </a:cubicBezTo>
                  <a:cubicBezTo>
                    <a:pt x="401" y="8714"/>
                    <a:pt x="1402" y="10115"/>
                    <a:pt x="2769" y="10115"/>
                  </a:cubicBezTo>
                  <a:cubicBezTo>
                    <a:pt x="2806" y="10117"/>
                    <a:pt x="2843" y="10118"/>
                    <a:pt x="2880" y="10118"/>
                  </a:cubicBezTo>
                  <a:cubicBezTo>
                    <a:pt x="3738" y="10118"/>
                    <a:pt x="4627" y="9575"/>
                    <a:pt x="5457" y="9575"/>
                  </a:cubicBezTo>
                  <a:cubicBezTo>
                    <a:pt x="5724" y="9575"/>
                    <a:pt x="5986" y="9632"/>
                    <a:pt x="6238" y="9782"/>
                  </a:cubicBezTo>
                  <a:cubicBezTo>
                    <a:pt x="6605" y="9982"/>
                    <a:pt x="6839" y="10415"/>
                    <a:pt x="7139" y="10782"/>
                  </a:cubicBezTo>
                  <a:cubicBezTo>
                    <a:pt x="7943" y="11759"/>
                    <a:pt x="9169" y="12365"/>
                    <a:pt x="10410" y="12365"/>
                  </a:cubicBezTo>
                  <a:cubicBezTo>
                    <a:pt x="10609" y="12365"/>
                    <a:pt x="10810" y="12349"/>
                    <a:pt x="11008" y="12317"/>
                  </a:cubicBezTo>
                  <a:cubicBezTo>
                    <a:pt x="12443" y="12117"/>
                    <a:pt x="13777" y="11116"/>
                    <a:pt x="14311" y="9782"/>
                  </a:cubicBezTo>
                  <a:cubicBezTo>
                    <a:pt x="14611" y="10816"/>
                    <a:pt x="15612" y="11583"/>
                    <a:pt x="16679" y="11650"/>
                  </a:cubicBezTo>
                  <a:cubicBezTo>
                    <a:pt x="16779" y="11659"/>
                    <a:pt x="16878" y="11663"/>
                    <a:pt x="16977" y="11663"/>
                  </a:cubicBezTo>
                  <a:cubicBezTo>
                    <a:pt x="17970" y="11663"/>
                    <a:pt x="18917" y="11216"/>
                    <a:pt x="19615" y="10549"/>
                  </a:cubicBezTo>
                  <a:cubicBezTo>
                    <a:pt x="20057" y="10136"/>
                    <a:pt x="20382" y="9533"/>
                    <a:pt x="20506" y="8935"/>
                  </a:cubicBezTo>
                  <a:lnTo>
                    <a:pt x="20506" y="8935"/>
                  </a:lnTo>
                  <a:cubicBezTo>
                    <a:pt x="20885" y="9302"/>
                    <a:pt x="21385" y="9557"/>
                    <a:pt x="21916" y="9615"/>
                  </a:cubicBezTo>
                  <a:cubicBezTo>
                    <a:pt x="22001" y="9624"/>
                    <a:pt x="22086" y="9629"/>
                    <a:pt x="22171" y="9629"/>
                  </a:cubicBezTo>
                  <a:cubicBezTo>
                    <a:pt x="23284" y="9629"/>
                    <a:pt x="24356" y="8836"/>
                    <a:pt x="24852" y="7813"/>
                  </a:cubicBezTo>
                  <a:cubicBezTo>
                    <a:pt x="25419" y="6713"/>
                    <a:pt x="25319" y="5412"/>
                    <a:pt x="24918" y="4244"/>
                  </a:cubicBezTo>
                  <a:cubicBezTo>
                    <a:pt x="24151" y="2209"/>
                    <a:pt x="22317" y="575"/>
                    <a:pt x="20182" y="108"/>
                  </a:cubicBezTo>
                  <a:cubicBezTo>
                    <a:pt x="19871" y="40"/>
                    <a:pt x="19541" y="0"/>
                    <a:pt x="19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13"/>
            <p:cNvSpPr/>
            <p:nvPr/>
          </p:nvSpPr>
          <p:spPr>
            <a:xfrm>
              <a:off x="5531175" y="2743200"/>
              <a:ext cx="707650" cy="340000"/>
            </a:xfrm>
            <a:custGeom>
              <a:avLst/>
              <a:gdLst/>
              <a:ahLst/>
              <a:cxnLst/>
              <a:rect l="l" t="t" r="r" b="b"/>
              <a:pathLst>
                <a:path w="28306" h="13600" extrusionOk="0">
                  <a:moveTo>
                    <a:pt x="14758" y="1417"/>
                  </a:moveTo>
                  <a:cubicBezTo>
                    <a:pt x="15619" y="1417"/>
                    <a:pt x="16450" y="1940"/>
                    <a:pt x="16688" y="3136"/>
                  </a:cubicBezTo>
                  <a:lnTo>
                    <a:pt x="16688" y="3136"/>
                  </a:lnTo>
                  <a:cubicBezTo>
                    <a:pt x="16296" y="3070"/>
                    <a:pt x="16011" y="2625"/>
                    <a:pt x="15484" y="2625"/>
                  </a:cubicBezTo>
                  <a:cubicBezTo>
                    <a:pt x="15435" y="2625"/>
                    <a:pt x="15383" y="2629"/>
                    <a:pt x="15329" y="2637"/>
                  </a:cubicBezTo>
                  <a:cubicBezTo>
                    <a:pt x="14762" y="2704"/>
                    <a:pt x="14362" y="3204"/>
                    <a:pt x="13828" y="3405"/>
                  </a:cubicBezTo>
                  <a:cubicBezTo>
                    <a:pt x="13565" y="3496"/>
                    <a:pt x="13354" y="3532"/>
                    <a:pt x="13165" y="3532"/>
                  </a:cubicBezTo>
                  <a:cubicBezTo>
                    <a:pt x="12927" y="3532"/>
                    <a:pt x="12725" y="3475"/>
                    <a:pt x="12498" y="3400"/>
                  </a:cubicBezTo>
                  <a:lnTo>
                    <a:pt x="12498" y="3400"/>
                  </a:lnTo>
                  <a:cubicBezTo>
                    <a:pt x="12656" y="2163"/>
                    <a:pt x="13728" y="1417"/>
                    <a:pt x="14758" y="1417"/>
                  </a:cubicBezTo>
                  <a:close/>
                  <a:moveTo>
                    <a:pt x="21598" y="1238"/>
                  </a:moveTo>
                  <a:cubicBezTo>
                    <a:pt x="22044" y="1238"/>
                    <a:pt x="22530" y="1345"/>
                    <a:pt x="23068" y="1570"/>
                  </a:cubicBezTo>
                  <a:cubicBezTo>
                    <a:pt x="24536" y="2204"/>
                    <a:pt x="25737" y="3405"/>
                    <a:pt x="26304" y="4906"/>
                  </a:cubicBezTo>
                  <a:cubicBezTo>
                    <a:pt x="26435" y="5315"/>
                    <a:pt x="26542" y="5765"/>
                    <a:pt x="26585" y="6215"/>
                  </a:cubicBezTo>
                  <a:lnTo>
                    <a:pt x="26585" y="6215"/>
                  </a:lnTo>
                  <a:cubicBezTo>
                    <a:pt x="25964" y="5709"/>
                    <a:pt x="25021" y="5514"/>
                    <a:pt x="24063" y="5514"/>
                  </a:cubicBezTo>
                  <a:cubicBezTo>
                    <a:pt x="23557" y="5514"/>
                    <a:pt x="23047" y="5568"/>
                    <a:pt x="22577" y="5660"/>
                  </a:cubicBezTo>
                  <a:lnTo>
                    <a:pt x="22577" y="5660"/>
                  </a:lnTo>
                  <a:cubicBezTo>
                    <a:pt x="22155" y="4064"/>
                    <a:pt x="21192" y="2390"/>
                    <a:pt x="19450" y="2283"/>
                  </a:cubicBezTo>
                  <a:lnTo>
                    <a:pt x="19450" y="2283"/>
                  </a:lnTo>
                  <a:cubicBezTo>
                    <a:pt x="20079" y="1607"/>
                    <a:pt x="20770" y="1238"/>
                    <a:pt x="21598" y="1238"/>
                  </a:cubicBezTo>
                  <a:close/>
                  <a:moveTo>
                    <a:pt x="19366" y="3551"/>
                  </a:moveTo>
                  <a:cubicBezTo>
                    <a:pt x="20158" y="3551"/>
                    <a:pt x="20719" y="4085"/>
                    <a:pt x="21067" y="5172"/>
                  </a:cubicBezTo>
                  <a:cubicBezTo>
                    <a:pt x="21200" y="5573"/>
                    <a:pt x="21334" y="6006"/>
                    <a:pt x="21367" y="6407"/>
                  </a:cubicBezTo>
                  <a:cubicBezTo>
                    <a:pt x="21394" y="6675"/>
                    <a:pt x="21679" y="6878"/>
                    <a:pt x="21947" y="6878"/>
                  </a:cubicBezTo>
                  <a:cubicBezTo>
                    <a:pt x="22011" y="6878"/>
                    <a:pt x="22075" y="6866"/>
                    <a:pt x="22134" y="6840"/>
                  </a:cubicBezTo>
                  <a:cubicBezTo>
                    <a:pt x="22629" y="6703"/>
                    <a:pt x="23435" y="6531"/>
                    <a:pt x="24175" y="6531"/>
                  </a:cubicBezTo>
                  <a:cubicBezTo>
                    <a:pt x="25231" y="6531"/>
                    <a:pt x="26151" y="6880"/>
                    <a:pt x="25837" y="8175"/>
                  </a:cubicBezTo>
                  <a:cubicBezTo>
                    <a:pt x="25833" y="8292"/>
                    <a:pt x="25847" y="8400"/>
                    <a:pt x="25875" y="8497"/>
                  </a:cubicBezTo>
                  <a:lnTo>
                    <a:pt x="25875" y="8497"/>
                  </a:lnTo>
                  <a:cubicBezTo>
                    <a:pt x="25344" y="9018"/>
                    <a:pt x="24592" y="9340"/>
                    <a:pt x="23929" y="9340"/>
                  </a:cubicBezTo>
                  <a:cubicBezTo>
                    <a:pt x="23720" y="9340"/>
                    <a:pt x="23519" y="9308"/>
                    <a:pt x="23337" y="9240"/>
                  </a:cubicBezTo>
                  <a:lnTo>
                    <a:pt x="23337" y="9240"/>
                  </a:lnTo>
                  <a:cubicBezTo>
                    <a:pt x="23397" y="8502"/>
                    <a:pt x="23103" y="7770"/>
                    <a:pt x="22301" y="7174"/>
                  </a:cubicBezTo>
                  <a:cubicBezTo>
                    <a:pt x="22200" y="7104"/>
                    <a:pt x="22095" y="7074"/>
                    <a:pt x="21994" y="7074"/>
                  </a:cubicBezTo>
                  <a:cubicBezTo>
                    <a:pt x="21660" y="7074"/>
                    <a:pt x="21359" y="7401"/>
                    <a:pt x="21334" y="7708"/>
                  </a:cubicBezTo>
                  <a:cubicBezTo>
                    <a:pt x="21303" y="8371"/>
                    <a:pt x="21475" y="8981"/>
                    <a:pt x="21788" y="9486"/>
                  </a:cubicBezTo>
                  <a:lnTo>
                    <a:pt x="21788" y="9486"/>
                  </a:lnTo>
                  <a:cubicBezTo>
                    <a:pt x="21407" y="10540"/>
                    <a:pt x="20046" y="11692"/>
                    <a:pt x="18791" y="11692"/>
                  </a:cubicBezTo>
                  <a:cubicBezTo>
                    <a:pt x="18029" y="11692"/>
                    <a:pt x="17306" y="11268"/>
                    <a:pt x="16864" y="10143"/>
                  </a:cubicBezTo>
                  <a:cubicBezTo>
                    <a:pt x="16765" y="9867"/>
                    <a:pt x="16480" y="9684"/>
                    <a:pt x="16208" y="9684"/>
                  </a:cubicBezTo>
                  <a:cubicBezTo>
                    <a:pt x="16020" y="9684"/>
                    <a:pt x="15839" y="9771"/>
                    <a:pt x="15730" y="9976"/>
                  </a:cubicBezTo>
                  <a:cubicBezTo>
                    <a:pt x="14992" y="11451"/>
                    <a:pt x="13789" y="12160"/>
                    <a:pt x="12523" y="12160"/>
                  </a:cubicBezTo>
                  <a:cubicBezTo>
                    <a:pt x="11441" y="12160"/>
                    <a:pt x="10314" y="11642"/>
                    <a:pt x="9392" y="10643"/>
                  </a:cubicBezTo>
                  <a:cubicBezTo>
                    <a:pt x="8718" y="9905"/>
                    <a:pt x="8261" y="9507"/>
                    <a:pt x="7278" y="9507"/>
                  </a:cubicBezTo>
                  <a:cubicBezTo>
                    <a:pt x="7238" y="9507"/>
                    <a:pt x="7198" y="9508"/>
                    <a:pt x="7157" y="9509"/>
                  </a:cubicBezTo>
                  <a:cubicBezTo>
                    <a:pt x="6428" y="9537"/>
                    <a:pt x="5652" y="10036"/>
                    <a:pt x="4888" y="10036"/>
                  </a:cubicBezTo>
                  <a:cubicBezTo>
                    <a:pt x="4743" y="10036"/>
                    <a:pt x="4598" y="10018"/>
                    <a:pt x="4455" y="9976"/>
                  </a:cubicBezTo>
                  <a:cubicBezTo>
                    <a:pt x="2906" y="9542"/>
                    <a:pt x="2163" y="7267"/>
                    <a:pt x="3507" y="6277"/>
                  </a:cubicBezTo>
                  <a:lnTo>
                    <a:pt x="3507" y="6277"/>
                  </a:lnTo>
                  <a:cubicBezTo>
                    <a:pt x="3617" y="7475"/>
                    <a:pt x="4275" y="8684"/>
                    <a:pt x="5155" y="9509"/>
                  </a:cubicBezTo>
                  <a:cubicBezTo>
                    <a:pt x="5280" y="9627"/>
                    <a:pt x="5422" y="9676"/>
                    <a:pt x="5560" y="9676"/>
                  </a:cubicBezTo>
                  <a:cubicBezTo>
                    <a:pt x="6047" y="9676"/>
                    <a:pt x="6491" y="9058"/>
                    <a:pt x="6023" y="8642"/>
                  </a:cubicBezTo>
                  <a:cubicBezTo>
                    <a:pt x="5197" y="7848"/>
                    <a:pt x="4583" y="6812"/>
                    <a:pt x="4842" y="5679"/>
                  </a:cubicBezTo>
                  <a:lnTo>
                    <a:pt x="4842" y="5679"/>
                  </a:lnTo>
                  <a:cubicBezTo>
                    <a:pt x="5678" y="5383"/>
                    <a:pt x="6564" y="5171"/>
                    <a:pt x="7393" y="5171"/>
                  </a:cubicBezTo>
                  <a:cubicBezTo>
                    <a:pt x="7436" y="5171"/>
                    <a:pt x="7480" y="5171"/>
                    <a:pt x="7524" y="5172"/>
                  </a:cubicBezTo>
                  <a:cubicBezTo>
                    <a:pt x="7705" y="5172"/>
                    <a:pt x="7864" y="5175"/>
                    <a:pt x="8013" y="5175"/>
                  </a:cubicBezTo>
                  <a:cubicBezTo>
                    <a:pt x="8386" y="5175"/>
                    <a:pt x="8696" y="5158"/>
                    <a:pt x="9125" y="5039"/>
                  </a:cubicBezTo>
                  <a:cubicBezTo>
                    <a:pt x="10122" y="4762"/>
                    <a:pt x="9532" y="4232"/>
                    <a:pt x="10545" y="4232"/>
                  </a:cubicBezTo>
                  <a:cubicBezTo>
                    <a:pt x="10736" y="4232"/>
                    <a:pt x="10985" y="4251"/>
                    <a:pt x="11313" y="4294"/>
                  </a:cubicBezTo>
                  <a:lnTo>
                    <a:pt x="11313" y="4294"/>
                  </a:lnTo>
                  <a:cubicBezTo>
                    <a:pt x="11318" y="4309"/>
                    <a:pt x="11322" y="4324"/>
                    <a:pt x="11326" y="4339"/>
                  </a:cubicBezTo>
                  <a:cubicBezTo>
                    <a:pt x="11416" y="4543"/>
                    <a:pt x="11613" y="4635"/>
                    <a:pt x="11820" y="4635"/>
                  </a:cubicBezTo>
                  <a:cubicBezTo>
                    <a:pt x="11985" y="4635"/>
                    <a:pt x="12156" y="4577"/>
                    <a:pt x="12284" y="4471"/>
                  </a:cubicBezTo>
                  <a:lnTo>
                    <a:pt x="12284" y="4471"/>
                  </a:lnTo>
                  <a:cubicBezTo>
                    <a:pt x="12632" y="4548"/>
                    <a:pt x="12928" y="4615"/>
                    <a:pt x="13248" y="4615"/>
                  </a:cubicBezTo>
                  <a:cubicBezTo>
                    <a:pt x="13561" y="4615"/>
                    <a:pt x="13898" y="4551"/>
                    <a:pt x="14329" y="4372"/>
                  </a:cubicBezTo>
                  <a:cubicBezTo>
                    <a:pt x="14665" y="4066"/>
                    <a:pt x="15085" y="3901"/>
                    <a:pt x="15538" y="3901"/>
                  </a:cubicBezTo>
                  <a:cubicBezTo>
                    <a:pt x="15579" y="3901"/>
                    <a:pt x="15621" y="3902"/>
                    <a:pt x="15663" y="3905"/>
                  </a:cubicBezTo>
                  <a:cubicBezTo>
                    <a:pt x="15796" y="4072"/>
                    <a:pt x="15896" y="4205"/>
                    <a:pt x="16063" y="4305"/>
                  </a:cubicBezTo>
                  <a:cubicBezTo>
                    <a:pt x="16463" y="4372"/>
                    <a:pt x="16530" y="4539"/>
                    <a:pt x="16897" y="4539"/>
                  </a:cubicBezTo>
                  <a:cubicBezTo>
                    <a:pt x="17498" y="4505"/>
                    <a:pt x="17397" y="4172"/>
                    <a:pt x="17898" y="4005"/>
                  </a:cubicBezTo>
                  <a:cubicBezTo>
                    <a:pt x="18455" y="3703"/>
                    <a:pt x="18944" y="3551"/>
                    <a:pt x="19366" y="3551"/>
                  </a:cubicBezTo>
                  <a:close/>
                  <a:moveTo>
                    <a:pt x="21258" y="0"/>
                  </a:moveTo>
                  <a:cubicBezTo>
                    <a:pt x="20741" y="0"/>
                    <a:pt x="20223" y="88"/>
                    <a:pt x="19732" y="302"/>
                  </a:cubicBezTo>
                  <a:cubicBezTo>
                    <a:pt x="18856" y="701"/>
                    <a:pt x="18487" y="1903"/>
                    <a:pt x="17817" y="2528"/>
                  </a:cubicBezTo>
                  <a:lnTo>
                    <a:pt x="17817" y="2528"/>
                  </a:lnTo>
                  <a:cubicBezTo>
                    <a:pt x="17272" y="984"/>
                    <a:pt x="15906" y="241"/>
                    <a:pt x="14563" y="241"/>
                  </a:cubicBezTo>
                  <a:cubicBezTo>
                    <a:pt x="13257" y="241"/>
                    <a:pt x="11972" y="942"/>
                    <a:pt x="11478" y="2289"/>
                  </a:cubicBezTo>
                  <a:lnTo>
                    <a:pt x="11478" y="2289"/>
                  </a:lnTo>
                  <a:cubicBezTo>
                    <a:pt x="11094" y="1927"/>
                    <a:pt x="10635" y="1687"/>
                    <a:pt x="10083" y="1687"/>
                  </a:cubicBezTo>
                  <a:cubicBezTo>
                    <a:pt x="9867" y="1687"/>
                    <a:pt x="9637" y="1723"/>
                    <a:pt x="9392" y="1803"/>
                  </a:cubicBezTo>
                  <a:cubicBezTo>
                    <a:pt x="8701" y="2028"/>
                    <a:pt x="8261" y="2524"/>
                    <a:pt x="8077" y="3122"/>
                  </a:cubicBezTo>
                  <a:lnTo>
                    <a:pt x="8077" y="3122"/>
                  </a:lnTo>
                  <a:cubicBezTo>
                    <a:pt x="7636" y="2897"/>
                    <a:pt x="7148" y="2783"/>
                    <a:pt x="6654" y="2783"/>
                  </a:cubicBezTo>
                  <a:cubicBezTo>
                    <a:pt x="5909" y="2783"/>
                    <a:pt x="5151" y="3042"/>
                    <a:pt x="4522" y="3571"/>
                  </a:cubicBezTo>
                  <a:cubicBezTo>
                    <a:pt x="4084" y="3969"/>
                    <a:pt x="3800" y="4430"/>
                    <a:pt x="3643" y="4921"/>
                  </a:cubicBezTo>
                  <a:lnTo>
                    <a:pt x="3643" y="4921"/>
                  </a:lnTo>
                  <a:cubicBezTo>
                    <a:pt x="3550" y="4940"/>
                    <a:pt x="3454" y="4957"/>
                    <a:pt x="3354" y="4972"/>
                  </a:cubicBezTo>
                  <a:cubicBezTo>
                    <a:pt x="1" y="6154"/>
                    <a:pt x="1998" y="11342"/>
                    <a:pt x="5132" y="11342"/>
                  </a:cubicBezTo>
                  <a:cubicBezTo>
                    <a:pt x="5271" y="11342"/>
                    <a:pt x="5412" y="11331"/>
                    <a:pt x="5556" y="11310"/>
                  </a:cubicBezTo>
                  <a:cubicBezTo>
                    <a:pt x="6175" y="11218"/>
                    <a:pt x="6794" y="10874"/>
                    <a:pt x="7403" y="10874"/>
                  </a:cubicBezTo>
                  <a:cubicBezTo>
                    <a:pt x="7679" y="10874"/>
                    <a:pt x="7953" y="10945"/>
                    <a:pt x="8224" y="11143"/>
                  </a:cubicBezTo>
                  <a:cubicBezTo>
                    <a:pt x="8324" y="11210"/>
                    <a:pt x="9058" y="12177"/>
                    <a:pt x="9225" y="12311"/>
                  </a:cubicBezTo>
                  <a:cubicBezTo>
                    <a:pt x="9992" y="12978"/>
                    <a:pt x="10893" y="13378"/>
                    <a:pt x="11893" y="13545"/>
                  </a:cubicBezTo>
                  <a:cubicBezTo>
                    <a:pt x="12131" y="13582"/>
                    <a:pt x="12367" y="13599"/>
                    <a:pt x="12599" y="13599"/>
                  </a:cubicBezTo>
                  <a:cubicBezTo>
                    <a:pt x="14131" y="13599"/>
                    <a:pt x="15509" y="12826"/>
                    <a:pt x="16418" y="11610"/>
                  </a:cubicBezTo>
                  <a:lnTo>
                    <a:pt x="16418" y="11610"/>
                  </a:lnTo>
                  <a:cubicBezTo>
                    <a:pt x="17085" y="12491"/>
                    <a:pt x="17976" y="12850"/>
                    <a:pt x="18897" y="12850"/>
                  </a:cubicBezTo>
                  <a:cubicBezTo>
                    <a:pt x="20461" y="12850"/>
                    <a:pt x="22110" y="11814"/>
                    <a:pt x="22888" y="10536"/>
                  </a:cubicBezTo>
                  <a:lnTo>
                    <a:pt x="22888" y="10536"/>
                  </a:lnTo>
                  <a:cubicBezTo>
                    <a:pt x="23312" y="10772"/>
                    <a:pt x="23797" y="10905"/>
                    <a:pt x="24305" y="10905"/>
                  </a:cubicBezTo>
                  <a:cubicBezTo>
                    <a:pt x="24653" y="10905"/>
                    <a:pt x="25011" y="10843"/>
                    <a:pt x="25370" y="10710"/>
                  </a:cubicBezTo>
                  <a:cubicBezTo>
                    <a:pt x="27571" y="9909"/>
                    <a:pt x="28305" y="7407"/>
                    <a:pt x="27805" y="5306"/>
                  </a:cubicBezTo>
                  <a:cubicBezTo>
                    <a:pt x="27204" y="2971"/>
                    <a:pt x="25336" y="1003"/>
                    <a:pt x="23035" y="302"/>
                  </a:cubicBezTo>
                  <a:cubicBezTo>
                    <a:pt x="22476" y="122"/>
                    <a:pt x="21867" y="0"/>
                    <a:pt x="21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13"/>
            <p:cNvSpPr/>
            <p:nvPr/>
          </p:nvSpPr>
          <p:spPr>
            <a:xfrm>
              <a:off x="6035325" y="2876675"/>
              <a:ext cx="145125" cy="74250"/>
            </a:xfrm>
            <a:custGeom>
              <a:avLst/>
              <a:gdLst/>
              <a:ahLst/>
              <a:cxnLst/>
              <a:rect l="l" t="t" r="r" b="b"/>
              <a:pathLst>
                <a:path w="5805" h="2970" fill="none" extrusionOk="0">
                  <a:moveTo>
                    <a:pt x="5637" y="2969"/>
                  </a:moveTo>
                  <a:cubicBezTo>
                    <a:pt x="5704" y="2802"/>
                    <a:pt x="5804" y="2602"/>
                    <a:pt x="5804" y="2402"/>
                  </a:cubicBezTo>
                  <a:cubicBezTo>
                    <a:pt x="5804" y="2202"/>
                    <a:pt x="5704" y="2035"/>
                    <a:pt x="5537" y="1935"/>
                  </a:cubicBezTo>
                  <a:cubicBezTo>
                    <a:pt x="5371" y="1868"/>
                    <a:pt x="5170" y="2002"/>
                    <a:pt x="5004" y="2068"/>
                  </a:cubicBezTo>
                  <a:cubicBezTo>
                    <a:pt x="4703" y="2235"/>
                    <a:pt x="4370" y="2435"/>
                    <a:pt x="4103" y="2602"/>
                  </a:cubicBezTo>
                  <a:cubicBezTo>
                    <a:pt x="4103" y="2335"/>
                    <a:pt x="4236" y="2035"/>
                    <a:pt x="4370" y="1768"/>
                  </a:cubicBezTo>
                  <a:cubicBezTo>
                    <a:pt x="4503" y="1501"/>
                    <a:pt x="4537" y="1134"/>
                    <a:pt x="4337" y="934"/>
                  </a:cubicBezTo>
                  <a:cubicBezTo>
                    <a:pt x="4136" y="734"/>
                    <a:pt x="3736" y="868"/>
                    <a:pt x="3536" y="1068"/>
                  </a:cubicBezTo>
                  <a:cubicBezTo>
                    <a:pt x="3336" y="1301"/>
                    <a:pt x="3136" y="1535"/>
                    <a:pt x="2869" y="1668"/>
                  </a:cubicBezTo>
                  <a:cubicBezTo>
                    <a:pt x="2969" y="1234"/>
                    <a:pt x="2969" y="834"/>
                    <a:pt x="2835" y="434"/>
                  </a:cubicBezTo>
                  <a:cubicBezTo>
                    <a:pt x="2802" y="334"/>
                    <a:pt x="2702" y="167"/>
                    <a:pt x="2569" y="167"/>
                  </a:cubicBezTo>
                  <a:cubicBezTo>
                    <a:pt x="2502" y="167"/>
                    <a:pt x="2335" y="167"/>
                    <a:pt x="2235" y="200"/>
                  </a:cubicBezTo>
                  <a:cubicBezTo>
                    <a:pt x="1901" y="434"/>
                    <a:pt x="1668" y="767"/>
                    <a:pt x="1468" y="1168"/>
                  </a:cubicBezTo>
                  <a:cubicBezTo>
                    <a:pt x="1468" y="701"/>
                    <a:pt x="1368" y="100"/>
                    <a:pt x="901" y="34"/>
                  </a:cubicBezTo>
                  <a:cubicBezTo>
                    <a:pt x="500" y="0"/>
                    <a:pt x="200" y="467"/>
                    <a:pt x="134" y="834"/>
                  </a:cubicBezTo>
                  <a:cubicBezTo>
                    <a:pt x="33" y="1234"/>
                    <a:pt x="0" y="1701"/>
                    <a:pt x="67" y="2168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13"/>
            <p:cNvSpPr/>
            <p:nvPr/>
          </p:nvSpPr>
          <p:spPr>
            <a:xfrm>
              <a:off x="5921075" y="2882500"/>
              <a:ext cx="35050" cy="27550"/>
            </a:xfrm>
            <a:custGeom>
              <a:avLst/>
              <a:gdLst/>
              <a:ahLst/>
              <a:cxnLst/>
              <a:rect l="l" t="t" r="r" b="b"/>
              <a:pathLst>
                <a:path w="1402" h="1102" fill="none" extrusionOk="0">
                  <a:moveTo>
                    <a:pt x="1234" y="1102"/>
                  </a:moveTo>
                  <a:cubicBezTo>
                    <a:pt x="1401" y="735"/>
                    <a:pt x="1201" y="168"/>
                    <a:pt x="834" y="101"/>
                  </a:cubicBezTo>
                  <a:cubicBezTo>
                    <a:pt x="400" y="1"/>
                    <a:pt x="0" y="468"/>
                    <a:pt x="200" y="835"/>
                  </a:cubicBezTo>
                </a:path>
              </a:pathLst>
            </a:custGeom>
            <a:noFill/>
            <a:ln w="15850" cap="rnd" cmpd="sng">
              <a:solidFill>
                <a:srgbClr val="4D6D3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13"/>
            <p:cNvSpPr/>
            <p:nvPr/>
          </p:nvSpPr>
          <p:spPr>
            <a:xfrm>
              <a:off x="5980275" y="2844150"/>
              <a:ext cx="35050" cy="27550"/>
            </a:xfrm>
            <a:custGeom>
              <a:avLst/>
              <a:gdLst/>
              <a:ahLst/>
              <a:cxnLst/>
              <a:rect l="l" t="t" r="r" b="b"/>
              <a:pathLst>
                <a:path w="1402" h="1102" fill="none" extrusionOk="0">
                  <a:moveTo>
                    <a:pt x="1235" y="1101"/>
                  </a:moveTo>
                  <a:cubicBezTo>
                    <a:pt x="1402" y="701"/>
                    <a:pt x="1201" y="167"/>
                    <a:pt x="834" y="100"/>
                  </a:cubicBezTo>
                  <a:cubicBezTo>
                    <a:pt x="401" y="0"/>
                    <a:pt x="1" y="467"/>
                    <a:pt x="201" y="834"/>
                  </a:cubicBezTo>
                </a:path>
              </a:pathLst>
            </a:custGeom>
            <a:noFill/>
            <a:ln w="15850" cap="rnd" cmpd="sng">
              <a:solidFill>
                <a:srgbClr val="4D6D3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13"/>
            <p:cNvSpPr/>
            <p:nvPr/>
          </p:nvSpPr>
          <p:spPr>
            <a:xfrm>
              <a:off x="5655050" y="2885850"/>
              <a:ext cx="132600" cy="50050"/>
            </a:xfrm>
            <a:custGeom>
              <a:avLst/>
              <a:gdLst/>
              <a:ahLst/>
              <a:cxnLst/>
              <a:rect l="l" t="t" r="r" b="b"/>
              <a:pathLst>
                <a:path w="5304" h="2002" fill="none" extrusionOk="0">
                  <a:moveTo>
                    <a:pt x="5204" y="1601"/>
                  </a:moveTo>
                  <a:cubicBezTo>
                    <a:pt x="5304" y="1034"/>
                    <a:pt x="5171" y="200"/>
                    <a:pt x="4837" y="100"/>
                  </a:cubicBezTo>
                  <a:cubicBezTo>
                    <a:pt x="4470" y="0"/>
                    <a:pt x="4503" y="1268"/>
                    <a:pt x="4503" y="1868"/>
                  </a:cubicBezTo>
                  <a:cubicBezTo>
                    <a:pt x="4170" y="1501"/>
                    <a:pt x="4237" y="801"/>
                    <a:pt x="3803" y="601"/>
                  </a:cubicBezTo>
                  <a:cubicBezTo>
                    <a:pt x="3503" y="467"/>
                    <a:pt x="3169" y="634"/>
                    <a:pt x="3036" y="867"/>
                  </a:cubicBezTo>
                  <a:cubicBezTo>
                    <a:pt x="2869" y="1134"/>
                    <a:pt x="2902" y="1468"/>
                    <a:pt x="3002" y="1768"/>
                  </a:cubicBezTo>
                  <a:cubicBezTo>
                    <a:pt x="2969" y="1435"/>
                    <a:pt x="2802" y="1101"/>
                    <a:pt x="2535" y="834"/>
                  </a:cubicBezTo>
                  <a:cubicBezTo>
                    <a:pt x="2369" y="634"/>
                    <a:pt x="2035" y="501"/>
                    <a:pt x="1835" y="634"/>
                  </a:cubicBezTo>
                  <a:cubicBezTo>
                    <a:pt x="1635" y="767"/>
                    <a:pt x="1635" y="1034"/>
                    <a:pt x="1701" y="1268"/>
                  </a:cubicBezTo>
                  <a:cubicBezTo>
                    <a:pt x="1735" y="1468"/>
                    <a:pt x="1868" y="1701"/>
                    <a:pt x="1835" y="1935"/>
                  </a:cubicBezTo>
                  <a:cubicBezTo>
                    <a:pt x="1668" y="1501"/>
                    <a:pt x="1301" y="1168"/>
                    <a:pt x="867" y="1034"/>
                  </a:cubicBezTo>
                  <a:cubicBezTo>
                    <a:pt x="601" y="968"/>
                    <a:pt x="334" y="1001"/>
                    <a:pt x="167" y="1168"/>
                  </a:cubicBezTo>
                  <a:cubicBezTo>
                    <a:pt x="0" y="1368"/>
                    <a:pt x="67" y="1701"/>
                    <a:pt x="167" y="2002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13"/>
            <p:cNvSpPr/>
            <p:nvPr/>
          </p:nvSpPr>
          <p:spPr>
            <a:xfrm>
              <a:off x="5794300" y="2848325"/>
              <a:ext cx="82600" cy="36700"/>
            </a:xfrm>
            <a:custGeom>
              <a:avLst/>
              <a:gdLst/>
              <a:ahLst/>
              <a:cxnLst/>
              <a:rect l="l" t="t" r="r" b="b"/>
              <a:pathLst>
                <a:path w="3304" h="1468" fill="none" extrusionOk="0">
                  <a:moveTo>
                    <a:pt x="3103" y="1334"/>
                  </a:moveTo>
                  <a:cubicBezTo>
                    <a:pt x="3303" y="1101"/>
                    <a:pt x="3103" y="667"/>
                    <a:pt x="2803" y="634"/>
                  </a:cubicBezTo>
                  <a:cubicBezTo>
                    <a:pt x="2469" y="601"/>
                    <a:pt x="2336" y="934"/>
                    <a:pt x="2102" y="1368"/>
                  </a:cubicBezTo>
                  <a:cubicBezTo>
                    <a:pt x="1902" y="1468"/>
                    <a:pt x="2002" y="1034"/>
                    <a:pt x="2002" y="801"/>
                  </a:cubicBezTo>
                  <a:cubicBezTo>
                    <a:pt x="2002" y="534"/>
                    <a:pt x="1969" y="267"/>
                    <a:pt x="1735" y="200"/>
                  </a:cubicBezTo>
                  <a:cubicBezTo>
                    <a:pt x="1569" y="200"/>
                    <a:pt x="1435" y="334"/>
                    <a:pt x="1335" y="500"/>
                  </a:cubicBezTo>
                  <a:cubicBezTo>
                    <a:pt x="1168" y="801"/>
                    <a:pt x="1068" y="1134"/>
                    <a:pt x="1002" y="1434"/>
                  </a:cubicBezTo>
                  <a:cubicBezTo>
                    <a:pt x="1102" y="767"/>
                    <a:pt x="1002" y="0"/>
                    <a:pt x="568" y="167"/>
                  </a:cubicBezTo>
                  <a:cubicBezTo>
                    <a:pt x="168" y="367"/>
                    <a:pt x="1" y="867"/>
                    <a:pt x="168" y="1234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13"/>
            <p:cNvSpPr/>
            <p:nvPr/>
          </p:nvSpPr>
          <p:spPr>
            <a:xfrm>
              <a:off x="5613350" y="2973400"/>
              <a:ext cx="22525" cy="24225"/>
            </a:xfrm>
            <a:custGeom>
              <a:avLst/>
              <a:gdLst/>
              <a:ahLst/>
              <a:cxnLst/>
              <a:rect l="l" t="t" r="r" b="b"/>
              <a:pathLst>
                <a:path w="901" h="969" fill="none" extrusionOk="0">
                  <a:moveTo>
                    <a:pt x="67" y="1"/>
                  </a:moveTo>
                  <a:cubicBezTo>
                    <a:pt x="0" y="468"/>
                    <a:pt x="467" y="968"/>
                    <a:pt x="901" y="868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13"/>
            <p:cNvSpPr/>
            <p:nvPr/>
          </p:nvSpPr>
          <p:spPr>
            <a:xfrm>
              <a:off x="5955575" y="46575"/>
              <a:ext cx="735225" cy="5601500"/>
            </a:xfrm>
            <a:custGeom>
              <a:avLst/>
              <a:gdLst/>
              <a:ahLst/>
              <a:cxnLst/>
              <a:rect l="l" t="t" r="r" b="b"/>
              <a:pathLst>
                <a:path w="29409" h="224060" extrusionOk="0">
                  <a:moveTo>
                    <a:pt x="5097" y="0"/>
                  </a:moveTo>
                  <a:cubicBezTo>
                    <a:pt x="2590" y="0"/>
                    <a:pt x="0" y="1937"/>
                    <a:pt x="321" y="4360"/>
                  </a:cubicBezTo>
                  <a:cubicBezTo>
                    <a:pt x="12463" y="10497"/>
                    <a:pt x="15466" y="26676"/>
                    <a:pt x="13464" y="40119"/>
                  </a:cubicBezTo>
                  <a:cubicBezTo>
                    <a:pt x="11396" y="53528"/>
                    <a:pt x="5892" y="66571"/>
                    <a:pt x="6726" y="80147"/>
                  </a:cubicBezTo>
                  <a:cubicBezTo>
                    <a:pt x="7693" y="95358"/>
                    <a:pt x="16533" y="109001"/>
                    <a:pt x="19202" y="124012"/>
                  </a:cubicBezTo>
                  <a:cubicBezTo>
                    <a:pt x="20336" y="130150"/>
                    <a:pt x="20369" y="136454"/>
                    <a:pt x="20402" y="142725"/>
                  </a:cubicBezTo>
                  <a:cubicBezTo>
                    <a:pt x="20569" y="167276"/>
                    <a:pt x="20736" y="191794"/>
                    <a:pt x="20903" y="216345"/>
                  </a:cubicBezTo>
                  <a:lnTo>
                    <a:pt x="24505" y="212142"/>
                  </a:lnTo>
                  <a:cubicBezTo>
                    <a:pt x="24539" y="215177"/>
                    <a:pt x="24539" y="218279"/>
                    <a:pt x="24572" y="221315"/>
                  </a:cubicBezTo>
                  <a:cubicBezTo>
                    <a:pt x="24572" y="222082"/>
                    <a:pt x="24605" y="222849"/>
                    <a:pt x="25072" y="223450"/>
                  </a:cubicBezTo>
                  <a:cubicBezTo>
                    <a:pt x="25429" y="223872"/>
                    <a:pt x="25936" y="224059"/>
                    <a:pt x="26467" y="224059"/>
                  </a:cubicBezTo>
                  <a:cubicBezTo>
                    <a:pt x="27279" y="224059"/>
                    <a:pt x="28144" y="223622"/>
                    <a:pt x="28608" y="222916"/>
                  </a:cubicBezTo>
                  <a:cubicBezTo>
                    <a:pt x="29409" y="221749"/>
                    <a:pt x="29375" y="220248"/>
                    <a:pt x="29342" y="218847"/>
                  </a:cubicBezTo>
                  <a:cubicBezTo>
                    <a:pt x="28508" y="194095"/>
                    <a:pt x="27708" y="169378"/>
                    <a:pt x="26874" y="144593"/>
                  </a:cubicBezTo>
                  <a:cubicBezTo>
                    <a:pt x="26640" y="136621"/>
                    <a:pt x="26373" y="128615"/>
                    <a:pt x="25039" y="120776"/>
                  </a:cubicBezTo>
                  <a:cubicBezTo>
                    <a:pt x="21537" y="99695"/>
                    <a:pt x="10495" y="79046"/>
                    <a:pt x="14498" y="58065"/>
                  </a:cubicBezTo>
                  <a:cubicBezTo>
                    <a:pt x="15632" y="52194"/>
                    <a:pt x="17901" y="46623"/>
                    <a:pt x="19068" y="40719"/>
                  </a:cubicBezTo>
                  <a:cubicBezTo>
                    <a:pt x="21503" y="28710"/>
                    <a:pt x="19035" y="15835"/>
                    <a:pt x="12397" y="5527"/>
                  </a:cubicBezTo>
                  <a:cubicBezTo>
                    <a:pt x="10862" y="3159"/>
                    <a:pt x="8894" y="790"/>
                    <a:pt x="6159" y="123"/>
                  </a:cubicBezTo>
                  <a:cubicBezTo>
                    <a:pt x="5812" y="40"/>
                    <a:pt x="5456" y="0"/>
                    <a:pt x="5097" y="0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13"/>
            <p:cNvSpPr/>
            <p:nvPr/>
          </p:nvSpPr>
          <p:spPr>
            <a:xfrm>
              <a:off x="5934400" y="20575"/>
              <a:ext cx="855650" cy="5707950"/>
            </a:xfrm>
            <a:custGeom>
              <a:avLst/>
              <a:gdLst/>
              <a:ahLst/>
              <a:cxnLst/>
              <a:rect l="l" t="t" r="r" b="b"/>
              <a:pathLst>
                <a:path w="34226" h="228318" extrusionOk="0">
                  <a:moveTo>
                    <a:pt x="5952" y="2099"/>
                  </a:moveTo>
                  <a:cubicBezTo>
                    <a:pt x="7660" y="2099"/>
                    <a:pt x="9171" y="3195"/>
                    <a:pt x="10342" y="4366"/>
                  </a:cubicBezTo>
                  <a:cubicBezTo>
                    <a:pt x="12743" y="6867"/>
                    <a:pt x="14478" y="10270"/>
                    <a:pt x="15879" y="13439"/>
                  </a:cubicBezTo>
                  <a:cubicBezTo>
                    <a:pt x="18914" y="20344"/>
                    <a:pt x="20149" y="28049"/>
                    <a:pt x="19582" y="35555"/>
                  </a:cubicBezTo>
                  <a:cubicBezTo>
                    <a:pt x="19014" y="43594"/>
                    <a:pt x="15579" y="50899"/>
                    <a:pt x="13911" y="58704"/>
                  </a:cubicBezTo>
                  <a:cubicBezTo>
                    <a:pt x="12343" y="66110"/>
                    <a:pt x="12577" y="73648"/>
                    <a:pt x="13711" y="81121"/>
                  </a:cubicBezTo>
                  <a:cubicBezTo>
                    <a:pt x="16146" y="96932"/>
                    <a:pt x="22584" y="111776"/>
                    <a:pt x="24252" y="127687"/>
                  </a:cubicBezTo>
                  <a:cubicBezTo>
                    <a:pt x="25152" y="136093"/>
                    <a:pt x="25219" y="144599"/>
                    <a:pt x="25519" y="153005"/>
                  </a:cubicBezTo>
                  <a:cubicBezTo>
                    <a:pt x="25753" y="161511"/>
                    <a:pt x="26086" y="170051"/>
                    <a:pt x="26220" y="178590"/>
                  </a:cubicBezTo>
                  <a:cubicBezTo>
                    <a:pt x="26386" y="188331"/>
                    <a:pt x="26553" y="198104"/>
                    <a:pt x="26720" y="207878"/>
                  </a:cubicBezTo>
                  <a:cubicBezTo>
                    <a:pt x="26757" y="209542"/>
                    <a:pt x="26744" y="211224"/>
                    <a:pt x="26731" y="212908"/>
                  </a:cubicBezTo>
                  <a:lnTo>
                    <a:pt x="26731" y="212908"/>
                  </a:lnTo>
                  <a:cubicBezTo>
                    <a:pt x="26659" y="212755"/>
                    <a:pt x="26589" y="212601"/>
                    <a:pt x="26520" y="212448"/>
                  </a:cubicBezTo>
                  <a:cubicBezTo>
                    <a:pt x="26318" y="212043"/>
                    <a:pt x="25860" y="211835"/>
                    <a:pt x="25410" y="211835"/>
                  </a:cubicBezTo>
                  <a:cubicBezTo>
                    <a:pt x="24968" y="211835"/>
                    <a:pt x="24533" y="212035"/>
                    <a:pt x="24352" y="212448"/>
                  </a:cubicBezTo>
                  <a:cubicBezTo>
                    <a:pt x="23756" y="213748"/>
                    <a:pt x="22917" y="215203"/>
                    <a:pt x="22534" y="216651"/>
                  </a:cubicBezTo>
                  <a:lnTo>
                    <a:pt x="22534" y="216651"/>
                  </a:lnTo>
                  <a:cubicBezTo>
                    <a:pt x="22910" y="200350"/>
                    <a:pt x="22682" y="184050"/>
                    <a:pt x="22550" y="167749"/>
                  </a:cubicBezTo>
                  <a:cubicBezTo>
                    <a:pt x="22517" y="159610"/>
                    <a:pt x="22417" y="151471"/>
                    <a:pt x="22384" y="143332"/>
                  </a:cubicBezTo>
                  <a:cubicBezTo>
                    <a:pt x="22350" y="135559"/>
                    <a:pt x="22083" y="127787"/>
                    <a:pt x="20182" y="120182"/>
                  </a:cubicBezTo>
                  <a:cubicBezTo>
                    <a:pt x="16646" y="106372"/>
                    <a:pt x="8841" y="93463"/>
                    <a:pt x="8674" y="78886"/>
                  </a:cubicBezTo>
                  <a:cubicBezTo>
                    <a:pt x="8507" y="64108"/>
                    <a:pt x="15312" y="50432"/>
                    <a:pt x="15979" y="35755"/>
                  </a:cubicBezTo>
                  <a:cubicBezTo>
                    <a:pt x="16503" y="24155"/>
                    <a:pt x="13165" y="10752"/>
                    <a:pt x="2326" y="4812"/>
                  </a:cubicBezTo>
                  <a:lnTo>
                    <a:pt x="2326" y="4812"/>
                  </a:lnTo>
                  <a:cubicBezTo>
                    <a:pt x="2524" y="3459"/>
                    <a:pt x="3695" y="2519"/>
                    <a:pt x="5071" y="2197"/>
                  </a:cubicBezTo>
                  <a:cubicBezTo>
                    <a:pt x="5370" y="2130"/>
                    <a:pt x="5664" y="2099"/>
                    <a:pt x="5952" y="2099"/>
                  </a:cubicBezTo>
                  <a:close/>
                  <a:moveTo>
                    <a:pt x="5926" y="1"/>
                  </a:moveTo>
                  <a:cubicBezTo>
                    <a:pt x="4187" y="1"/>
                    <a:pt x="2462" y="685"/>
                    <a:pt x="1302" y="2031"/>
                  </a:cubicBezTo>
                  <a:cubicBezTo>
                    <a:pt x="635" y="2798"/>
                    <a:pt x="201" y="3698"/>
                    <a:pt x="134" y="4699"/>
                  </a:cubicBezTo>
                  <a:cubicBezTo>
                    <a:pt x="1" y="6234"/>
                    <a:pt x="902" y="6400"/>
                    <a:pt x="2136" y="7168"/>
                  </a:cubicBezTo>
                  <a:cubicBezTo>
                    <a:pt x="4804" y="8802"/>
                    <a:pt x="7039" y="11037"/>
                    <a:pt x="8707" y="13672"/>
                  </a:cubicBezTo>
                  <a:cubicBezTo>
                    <a:pt x="16546" y="25681"/>
                    <a:pt x="13744" y="40692"/>
                    <a:pt x="10575" y="53701"/>
                  </a:cubicBezTo>
                  <a:cubicBezTo>
                    <a:pt x="8640" y="61707"/>
                    <a:pt x="6506" y="69846"/>
                    <a:pt x="6472" y="78118"/>
                  </a:cubicBezTo>
                  <a:cubicBezTo>
                    <a:pt x="6405" y="85857"/>
                    <a:pt x="8507" y="93263"/>
                    <a:pt x="11042" y="100434"/>
                  </a:cubicBezTo>
                  <a:cubicBezTo>
                    <a:pt x="13677" y="107873"/>
                    <a:pt x="16846" y="115145"/>
                    <a:pt x="18547" y="122884"/>
                  </a:cubicBezTo>
                  <a:cubicBezTo>
                    <a:pt x="20516" y="131590"/>
                    <a:pt x="20182" y="140630"/>
                    <a:pt x="20215" y="149503"/>
                  </a:cubicBezTo>
                  <a:cubicBezTo>
                    <a:pt x="20349" y="167749"/>
                    <a:pt x="20415" y="185929"/>
                    <a:pt x="20682" y="204142"/>
                  </a:cubicBezTo>
                  <a:cubicBezTo>
                    <a:pt x="20716" y="208545"/>
                    <a:pt x="20882" y="212982"/>
                    <a:pt x="21049" y="217385"/>
                  </a:cubicBezTo>
                  <a:cubicBezTo>
                    <a:pt x="21066" y="217868"/>
                    <a:pt x="21433" y="218110"/>
                    <a:pt x="21796" y="218110"/>
                  </a:cubicBezTo>
                  <a:cubicBezTo>
                    <a:pt x="21990" y="218110"/>
                    <a:pt x="22183" y="218041"/>
                    <a:pt x="22321" y="217902"/>
                  </a:cubicBezTo>
                  <a:lnTo>
                    <a:pt x="22321" y="217902"/>
                  </a:lnTo>
                  <a:cubicBezTo>
                    <a:pt x="22101" y="219807"/>
                    <a:pt x="21931" y="221937"/>
                    <a:pt x="22250" y="223823"/>
                  </a:cubicBezTo>
                  <a:cubicBezTo>
                    <a:pt x="22715" y="226637"/>
                    <a:pt x="25065" y="228317"/>
                    <a:pt x="27548" y="228317"/>
                  </a:cubicBezTo>
                  <a:cubicBezTo>
                    <a:pt x="28803" y="228317"/>
                    <a:pt x="30092" y="227888"/>
                    <a:pt x="31190" y="226958"/>
                  </a:cubicBezTo>
                  <a:cubicBezTo>
                    <a:pt x="34225" y="224323"/>
                    <a:pt x="33558" y="220120"/>
                    <a:pt x="33391" y="216517"/>
                  </a:cubicBezTo>
                  <a:cubicBezTo>
                    <a:pt x="33191" y="211847"/>
                    <a:pt x="32924" y="207177"/>
                    <a:pt x="32724" y="202507"/>
                  </a:cubicBezTo>
                  <a:cubicBezTo>
                    <a:pt x="31857" y="184628"/>
                    <a:pt x="31056" y="166782"/>
                    <a:pt x="30389" y="148869"/>
                  </a:cubicBezTo>
                  <a:cubicBezTo>
                    <a:pt x="30089" y="140129"/>
                    <a:pt x="29856" y="131356"/>
                    <a:pt x="28555" y="122684"/>
                  </a:cubicBezTo>
                  <a:cubicBezTo>
                    <a:pt x="27287" y="114478"/>
                    <a:pt x="24852" y="106472"/>
                    <a:pt x="22517" y="98500"/>
                  </a:cubicBezTo>
                  <a:cubicBezTo>
                    <a:pt x="20215" y="90727"/>
                    <a:pt x="17747" y="82888"/>
                    <a:pt x="16713" y="74783"/>
                  </a:cubicBezTo>
                  <a:cubicBezTo>
                    <a:pt x="15612" y="66210"/>
                    <a:pt x="16780" y="58271"/>
                    <a:pt x="19181" y="50032"/>
                  </a:cubicBezTo>
                  <a:cubicBezTo>
                    <a:pt x="21349" y="42526"/>
                    <a:pt x="22684" y="35088"/>
                    <a:pt x="21750" y="27249"/>
                  </a:cubicBezTo>
                  <a:cubicBezTo>
                    <a:pt x="20882" y="20010"/>
                    <a:pt x="18481" y="12872"/>
                    <a:pt x="14578" y="6600"/>
                  </a:cubicBezTo>
                  <a:cubicBezTo>
                    <a:pt x="13010" y="4065"/>
                    <a:pt x="11075" y="1497"/>
                    <a:pt x="8173" y="396"/>
                  </a:cubicBezTo>
                  <a:cubicBezTo>
                    <a:pt x="7452" y="132"/>
                    <a:pt x="6688" y="1"/>
                    <a:pt x="5926" y="1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13"/>
            <p:cNvSpPr/>
            <p:nvPr/>
          </p:nvSpPr>
          <p:spPr>
            <a:xfrm>
              <a:off x="5861025" y="2769925"/>
              <a:ext cx="87575" cy="129275"/>
            </a:xfrm>
            <a:custGeom>
              <a:avLst/>
              <a:gdLst/>
              <a:ahLst/>
              <a:cxnLst/>
              <a:rect l="l" t="t" r="r" b="b"/>
              <a:pathLst>
                <a:path w="3503" h="5171" extrusionOk="0">
                  <a:moveTo>
                    <a:pt x="1468" y="134"/>
                  </a:moveTo>
                  <a:cubicBezTo>
                    <a:pt x="2335" y="0"/>
                    <a:pt x="3169" y="1001"/>
                    <a:pt x="3336" y="2402"/>
                  </a:cubicBezTo>
                  <a:cubicBezTo>
                    <a:pt x="3503" y="3770"/>
                    <a:pt x="2936" y="4937"/>
                    <a:pt x="2069" y="5071"/>
                  </a:cubicBezTo>
                  <a:cubicBezTo>
                    <a:pt x="1168" y="5171"/>
                    <a:pt x="334" y="4170"/>
                    <a:pt x="167" y="2803"/>
                  </a:cubicBezTo>
                  <a:cubicBezTo>
                    <a:pt x="0" y="1468"/>
                    <a:pt x="601" y="267"/>
                    <a:pt x="1468" y="1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13"/>
            <p:cNvSpPr/>
            <p:nvPr/>
          </p:nvSpPr>
          <p:spPr>
            <a:xfrm>
              <a:off x="5912725" y="2822475"/>
              <a:ext cx="121775" cy="107600"/>
            </a:xfrm>
            <a:custGeom>
              <a:avLst/>
              <a:gdLst/>
              <a:ahLst/>
              <a:cxnLst/>
              <a:rect l="l" t="t" r="r" b="b"/>
              <a:pathLst>
                <a:path w="4871" h="4304" extrusionOk="0">
                  <a:moveTo>
                    <a:pt x="4504" y="1067"/>
                  </a:moveTo>
                  <a:cubicBezTo>
                    <a:pt x="4871" y="1968"/>
                    <a:pt x="4237" y="3136"/>
                    <a:pt x="3103" y="3703"/>
                  </a:cubicBezTo>
                  <a:cubicBezTo>
                    <a:pt x="2002" y="4303"/>
                    <a:pt x="734" y="4070"/>
                    <a:pt x="368" y="3202"/>
                  </a:cubicBezTo>
                  <a:cubicBezTo>
                    <a:pt x="1" y="2335"/>
                    <a:pt x="601" y="1168"/>
                    <a:pt x="1735" y="567"/>
                  </a:cubicBezTo>
                  <a:cubicBezTo>
                    <a:pt x="2903" y="0"/>
                    <a:pt x="4104" y="200"/>
                    <a:pt x="4504" y="106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13"/>
            <p:cNvSpPr/>
            <p:nvPr/>
          </p:nvSpPr>
          <p:spPr>
            <a:xfrm>
              <a:off x="5905225" y="2897525"/>
              <a:ext cx="109275" cy="124275"/>
            </a:xfrm>
            <a:custGeom>
              <a:avLst/>
              <a:gdLst/>
              <a:ahLst/>
              <a:cxnLst/>
              <a:rect l="l" t="t" r="r" b="b"/>
              <a:pathLst>
                <a:path w="4371" h="4971" extrusionOk="0">
                  <a:moveTo>
                    <a:pt x="3736" y="4270"/>
                  </a:moveTo>
                  <a:cubicBezTo>
                    <a:pt x="3136" y="4970"/>
                    <a:pt x="1868" y="4670"/>
                    <a:pt x="1034" y="3669"/>
                  </a:cubicBezTo>
                  <a:cubicBezTo>
                    <a:pt x="167" y="2669"/>
                    <a:pt x="0" y="1334"/>
                    <a:pt x="634" y="667"/>
                  </a:cubicBezTo>
                  <a:cubicBezTo>
                    <a:pt x="1235" y="0"/>
                    <a:pt x="2502" y="300"/>
                    <a:pt x="3336" y="1301"/>
                  </a:cubicBezTo>
                  <a:cubicBezTo>
                    <a:pt x="4170" y="2302"/>
                    <a:pt x="4370" y="3636"/>
                    <a:pt x="3736" y="42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13"/>
            <p:cNvSpPr/>
            <p:nvPr/>
          </p:nvSpPr>
          <p:spPr>
            <a:xfrm>
              <a:off x="5831000" y="2905025"/>
              <a:ext cx="100925" cy="130950"/>
            </a:xfrm>
            <a:custGeom>
              <a:avLst/>
              <a:gdLst/>
              <a:ahLst/>
              <a:cxnLst/>
              <a:rect l="l" t="t" r="r" b="b"/>
              <a:pathLst>
                <a:path w="4037" h="5238" extrusionOk="0">
                  <a:moveTo>
                    <a:pt x="935" y="4770"/>
                  </a:moveTo>
                  <a:cubicBezTo>
                    <a:pt x="167" y="4337"/>
                    <a:pt x="1" y="3003"/>
                    <a:pt x="634" y="1768"/>
                  </a:cubicBezTo>
                  <a:cubicBezTo>
                    <a:pt x="1268" y="567"/>
                    <a:pt x="2336" y="0"/>
                    <a:pt x="3136" y="434"/>
                  </a:cubicBezTo>
                  <a:cubicBezTo>
                    <a:pt x="3870" y="901"/>
                    <a:pt x="4037" y="2235"/>
                    <a:pt x="3436" y="3436"/>
                  </a:cubicBezTo>
                  <a:cubicBezTo>
                    <a:pt x="2803" y="4604"/>
                    <a:pt x="1702" y="5237"/>
                    <a:pt x="935" y="47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13"/>
            <p:cNvSpPr/>
            <p:nvPr/>
          </p:nvSpPr>
          <p:spPr>
            <a:xfrm>
              <a:off x="5788475" y="2844150"/>
              <a:ext cx="120100" cy="97600"/>
            </a:xfrm>
            <a:custGeom>
              <a:avLst/>
              <a:gdLst/>
              <a:ahLst/>
              <a:cxnLst/>
              <a:rect l="l" t="t" r="r" b="b"/>
              <a:pathLst>
                <a:path w="4804" h="3904" extrusionOk="0">
                  <a:moveTo>
                    <a:pt x="134" y="1501"/>
                  </a:moveTo>
                  <a:cubicBezTo>
                    <a:pt x="267" y="601"/>
                    <a:pt x="1401" y="0"/>
                    <a:pt x="2669" y="267"/>
                  </a:cubicBezTo>
                  <a:cubicBezTo>
                    <a:pt x="3903" y="501"/>
                    <a:pt x="4804" y="1468"/>
                    <a:pt x="4637" y="2435"/>
                  </a:cubicBezTo>
                  <a:cubicBezTo>
                    <a:pt x="4470" y="3336"/>
                    <a:pt x="3336" y="3903"/>
                    <a:pt x="2068" y="3670"/>
                  </a:cubicBezTo>
                  <a:cubicBezTo>
                    <a:pt x="868" y="3436"/>
                    <a:pt x="0" y="2469"/>
                    <a:pt x="134" y="15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13"/>
            <p:cNvSpPr/>
            <p:nvPr/>
          </p:nvSpPr>
          <p:spPr>
            <a:xfrm>
              <a:off x="5866850" y="2855825"/>
              <a:ext cx="94275" cy="101750"/>
            </a:xfrm>
            <a:custGeom>
              <a:avLst/>
              <a:gdLst/>
              <a:ahLst/>
              <a:cxnLst/>
              <a:rect l="l" t="t" r="r" b="b"/>
              <a:pathLst>
                <a:path w="3771" h="4070" extrusionOk="0">
                  <a:moveTo>
                    <a:pt x="1669" y="134"/>
                  </a:moveTo>
                  <a:cubicBezTo>
                    <a:pt x="2603" y="0"/>
                    <a:pt x="3537" y="734"/>
                    <a:pt x="3670" y="1802"/>
                  </a:cubicBezTo>
                  <a:cubicBezTo>
                    <a:pt x="3770" y="2836"/>
                    <a:pt x="3070" y="3836"/>
                    <a:pt x="2102" y="3970"/>
                  </a:cubicBezTo>
                  <a:cubicBezTo>
                    <a:pt x="1168" y="4070"/>
                    <a:pt x="234" y="3336"/>
                    <a:pt x="101" y="2302"/>
                  </a:cubicBezTo>
                  <a:cubicBezTo>
                    <a:pt x="1" y="1235"/>
                    <a:pt x="668" y="234"/>
                    <a:pt x="1669" y="1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09" name="Google Shape;609;p13"/>
          <p:cNvGrpSpPr/>
          <p:nvPr/>
        </p:nvGrpSpPr>
        <p:grpSpPr>
          <a:xfrm rot="-217589" flipH="1">
            <a:off x="10880460" y="5697108"/>
            <a:ext cx="979664" cy="479024"/>
            <a:chOff x="1052625" y="1286000"/>
            <a:chExt cx="1586150" cy="775575"/>
          </a:xfrm>
        </p:grpSpPr>
        <p:sp>
          <p:nvSpPr>
            <p:cNvPr id="610" name="Google Shape;610;p13"/>
            <p:cNvSpPr/>
            <p:nvPr/>
          </p:nvSpPr>
          <p:spPr>
            <a:xfrm>
              <a:off x="1196900" y="1286000"/>
              <a:ext cx="1274250" cy="770575"/>
            </a:xfrm>
            <a:custGeom>
              <a:avLst/>
              <a:gdLst/>
              <a:ahLst/>
              <a:cxnLst/>
              <a:rect l="l" t="t" r="r" b="b"/>
              <a:pathLst>
                <a:path w="50970" h="30823" extrusionOk="0">
                  <a:moveTo>
                    <a:pt x="49669" y="12943"/>
                  </a:moveTo>
                  <a:cubicBezTo>
                    <a:pt x="50970" y="23951"/>
                    <a:pt x="3736" y="30823"/>
                    <a:pt x="1935" y="18180"/>
                  </a:cubicBezTo>
                  <a:cubicBezTo>
                    <a:pt x="0" y="4470"/>
                    <a:pt x="48168" y="1"/>
                    <a:pt x="49669" y="129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13"/>
            <p:cNvSpPr/>
            <p:nvPr/>
          </p:nvSpPr>
          <p:spPr>
            <a:xfrm>
              <a:off x="1052625" y="1347700"/>
              <a:ext cx="1586150" cy="713875"/>
            </a:xfrm>
            <a:custGeom>
              <a:avLst/>
              <a:gdLst/>
              <a:ahLst/>
              <a:cxnLst/>
              <a:rect l="l" t="t" r="r" b="b"/>
              <a:pathLst>
                <a:path w="63446" h="28555" fill="none" extrusionOk="0">
                  <a:moveTo>
                    <a:pt x="51637" y="3770"/>
                  </a:moveTo>
                  <a:cubicBezTo>
                    <a:pt x="46534" y="2436"/>
                    <a:pt x="601" y="12010"/>
                    <a:pt x="7339" y="18181"/>
                  </a:cubicBezTo>
                  <a:cubicBezTo>
                    <a:pt x="14044" y="24352"/>
                    <a:pt x="44399" y="17347"/>
                    <a:pt x="53272" y="11342"/>
                  </a:cubicBezTo>
                  <a:cubicBezTo>
                    <a:pt x="62145" y="5338"/>
                    <a:pt x="33424" y="2403"/>
                    <a:pt x="20882" y="4904"/>
                  </a:cubicBezTo>
                  <a:cubicBezTo>
                    <a:pt x="8340" y="7406"/>
                    <a:pt x="0" y="14478"/>
                    <a:pt x="13877" y="21516"/>
                  </a:cubicBezTo>
                  <a:cubicBezTo>
                    <a:pt x="27787" y="28555"/>
                    <a:pt x="59243" y="15712"/>
                    <a:pt x="52738" y="8340"/>
                  </a:cubicBezTo>
                  <a:cubicBezTo>
                    <a:pt x="46200" y="1035"/>
                    <a:pt x="10908" y="902"/>
                    <a:pt x="7906" y="13044"/>
                  </a:cubicBezTo>
                  <a:cubicBezTo>
                    <a:pt x="4871" y="25186"/>
                    <a:pt x="42764" y="22050"/>
                    <a:pt x="50703" y="13811"/>
                  </a:cubicBezTo>
                  <a:cubicBezTo>
                    <a:pt x="58576" y="5605"/>
                    <a:pt x="35226" y="2836"/>
                    <a:pt x="24551" y="2803"/>
                  </a:cubicBezTo>
                  <a:cubicBezTo>
                    <a:pt x="13877" y="2770"/>
                    <a:pt x="1068" y="16446"/>
                    <a:pt x="11609" y="21683"/>
                  </a:cubicBezTo>
                  <a:cubicBezTo>
                    <a:pt x="22150" y="26954"/>
                    <a:pt x="51971" y="18014"/>
                    <a:pt x="55073" y="14178"/>
                  </a:cubicBezTo>
                  <a:cubicBezTo>
                    <a:pt x="58209" y="10342"/>
                    <a:pt x="48769" y="301"/>
                    <a:pt x="35993" y="1535"/>
                  </a:cubicBezTo>
                  <a:cubicBezTo>
                    <a:pt x="23250" y="2803"/>
                    <a:pt x="7272" y="7673"/>
                    <a:pt x="6805" y="15345"/>
                  </a:cubicBezTo>
                  <a:cubicBezTo>
                    <a:pt x="6372" y="22984"/>
                    <a:pt x="37327" y="20015"/>
                    <a:pt x="49703" y="14812"/>
                  </a:cubicBezTo>
                  <a:cubicBezTo>
                    <a:pt x="62045" y="9575"/>
                    <a:pt x="45933" y="3036"/>
                    <a:pt x="40096" y="1902"/>
                  </a:cubicBezTo>
                  <a:cubicBezTo>
                    <a:pt x="34258" y="802"/>
                    <a:pt x="14477" y="2670"/>
                    <a:pt x="11108" y="12844"/>
                  </a:cubicBezTo>
                  <a:cubicBezTo>
                    <a:pt x="7739" y="22984"/>
                    <a:pt x="32757" y="23885"/>
                    <a:pt x="46400" y="18748"/>
                  </a:cubicBezTo>
                  <a:cubicBezTo>
                    <a:pt x="60043" y="13644"/>
                    <a:pt x="51571" y="3403"/>
                    <a:pt x="37727" y="3070"/>
                  </a:cubicBezTo>
                  <a:cubicBezTo>
                    <a:pt x="23917" y="2736"/>
                    <a:pt x="9941" y="3203"/>
                    <a:pt x="8940" y="12310"/>
                  </a:cubicBezTo>
                  <a:cubicBezTo>
                    <a:pt x="7939" y="21383"/>
                    <a:pt x="32457" y="17880"/>
                    <a:pt x="47935" y="15145"/>
                  </a:cubicBezTo>
                  <a:cubicBezTo>
                    <a:pt x="63446" y="12377"/>
                    <a:pt x="55907" y="5538"/>
                    <a:pt x="46067" y="2803"/>
                  </a:cubicBezTo>
                  <a:cubicBezTo>
                    <a:pt x="36260" y="1"/>
                    <a:pt x="10441" y="4471"/>
                    <a:pt x="9174" y="13778"/>
                  </a:cubicBezTo>
                  <a:cubicBezTo>
                    <a:pt x="7873" y="23051"/>
                    <a:pt x="42964" y="22684"/>
                    <a:pt x="52438" y="18047"/>
                  </a:cubicBezTo>
                  <a:cubicBezTo>
                    <a:pt x="61911" y="13444"/>
                    <a:pt x="54539" y="5838"/>
                    <a:pt x="44799" y="3503"/>
                  </a:cubicBezTo>
                  <a:cubicBezTo>
                    <a:pt x="35092" y="1168"/>
                    <a:pt x="11842" y="7973"/>
                    <a:pt x="5204" y="17380"/>
                  </a:cubicBezTo>
                </a:path>
              </a:pathLst>
            </a:custGeom>
            <a:noFill/>
            <a:ln w="1752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13"/>
            <p:cNvSpPr/>
            <p:nvPr/>
          </p:nvSpPr>
          <p:spPr>
            <a:xfrm>
              <a:off x="1661400" y="1434450"/>
              <a:ext cx="294400" cy="319400"/>
            </a:xfrm>
            <a:custGeom>
              <a:avLst/>
              <a:gdLst/>
              <a:ahLst/>
              <a:cxnLst/>
              <a:rect l="l" t="t" r="r" b="b"/>
              <a:pathLst>
                <a:path w="11776" h="12776" extrusionOk="0">
                  <a:moveTo>
                    <a:pt x="4670" y="534"/>
                  </a:moveTo>
                  <a:cubicBezTo>
                    <a:pt x="7606" y="0"/>
                    <a:pt x="10708" y="3169"/>
                    <a:pt x="11442" y="7039"/>
                  </a:cubicBezTo>
                  <a:cubicBezTo>
                    <a:pt x="11775" y="8773"/>
                    <a:pt x="11575" y="10408"/>
                    <a:pt x="10941" y="11709"/>
                  </a:cubicBezTo>
                  <a:cubicBezTo>
                    <a:pt x="9273" y="12109"/>
                    <a:pt x="8039" y="12476"/>
                    <a:pt x="7372" y="12609"/>
                  </a:cubicBezTo>
                  <a:cubicBezTo>
                    <a:pt x="5771" y="12776"/>
                    <a:pt x="4003" y="12676"/>
                    <a:pt x="2368" y="12609"/>
                  </a:cubicBezTo>
                  <a:cubicBezTo>
                    <a:pt x="1568" y="11709"/>
                    <a:pt x="934" y="10541"/>
                    <a:pt x="701" y="9040"/>
                  </a:cubicBezTo>
                  <a:cubicBezTo>
                    <a:pt x="0" y="5171"/>
                    <a:pt x="1701" y="1068"/>
                    <a:pt x="4670" y="5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13"/>
            <p:cNvSpPr/>
            <p:nvPr/>
          </p:nvSpPr>
          <p:spPr>
            <a:xfrm>
              <a:off x="1954100" y="1371900"/>
              <a:ext cx="289400" cy="334425"/>
            </a:xfrm>
            <a:custGeom>
              <a:avLst/>
              <a:gdLst/>
              <a:ahLst/>
              <a:cxnLst/>
              <a:rect l="l" t="t" r="r" b="b"/>
              <a:pathLst>
                <a:path w="11576" h="13377" extrusionOk="0">
                  <a:moveTo>
                    <a:pt x="6639" y="367"/>
                  </a:moveTo>
                  <a:cubicBezTo>
                    <a:pt x="3636" y="0"/>
                    <a:pt x="734" y="3403"/>
                    <a:pt x="301" y="7339"/>
                  </a:cubicBezTo>
                  <a:cubicBezTo>
                    <a:pt x="0" y="9907"/>
                    <a:pt x="801" y="12076"/>
                    <a:pt x="2235" y="13377"/>
                  </a:cubicBezTo>
                  <a:cubicBezTo>
                    <a:pt x="5137" y="12509"/>
                    <a:pt x="8406" y="11208"/>
                    <a:pt x="11008" y="9541"/>
                  </a:cubicBezTo>
                  <a:cubicBezTo>
                    <a:pt x="11075" y="9240"/>
                    <a:pt x="11142" y="8973"/>
                    <a:pt x="11175" y="8673"/>
                  </a:cubicBezTo>
                  <a:cubicBezTo>
                    <a:pt x="11575" y="4704"/>
                    <a:pt x="9641" y="734"/>
                    <a:pt x="6639" y="3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13"/>
            <p:cNvSpPr/>
            <p:nvPr/>
          </p:nvSpPr>
          <p:spPr>
            <a:xfrm>
              <a:off x="1365350" y="1439450"/>
              <a:ext cx="314400" cy="308575"/>
            </a:xfrm>
            <a:custGeom>
              <a:avLst/>
              <a:gdLst/>
              <a:ahLst/>
              <a:cxnLst/>
              <a:rect l="l" t="t" r="r" b="b"/>
              <a:pathLst>
                <a:path w="12576" h="12343" extrusionOk="0">
                  <a:moveTo>
                    <a:pt x="2902" y="1401"/>
                  </a:moveTo>
                  <a:cubicBezTo>
                    <a:pt x="5571" y="0"/>
                    <a:pt x="9440" y="2168"/>
                    <a:pt x="11275" y="5671"/>
                  </a:cubicBezTo>
                  <a:cubicBezTo>
                    <a:pt x="12576" y="8139"/>
                    <a:pt x="12509" y="10608"/>
                    <a:pt x="11408" y="12342"/>
                  </a:cubicBezTo>
                  <a:cubicBezTo>
                    <a:pt x="6705" y="11742"/>
                    <a:pt x="2769" y="10208"/>
                    <a:pt x="868" y="8940"/>
                  </a:cubicBezTo>
                  <a:cubicBezTo>
                    <a:pt x="0" y="5838"/>
                    <a:pt x="667" y="2602"/>
                    <a:pt x="2902" y="14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677253664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6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6" name="Google Shape;616;p14"/>
          <p:cNvSpPr txBox="1">
            <a:spLocks noGrp="1"/>
          </p:cNvSpPr>
          <p:nvPr>
            <p:ph type="title"/>
          </p:nvPr>
        </p:nvSpPr>
        <p:spPr>
          <a:xfrm>
            <a:off x="1826167" y="4687667"/>
            <a:ext cx="7171200" cy="8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617" name="Google Shape;617;p14"/>
          <p:cNvSpPr txBox="1">
            <a:spLocks noGrp="1"/>
          </p:cNvSpPr>
          <p:nvPr>
            <p:ph type="subTitle" idx="1"/>
          </p:nvPr>
        </p:nvSpPr>
        <p:spPr>
          <a:xfrm>
            <a:off x="950967" y="2259033"/>
            <a:ext cx="8921600" cy="2484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grpSp>
        <p:nvGrpSpPr>
          <p:cNvPr id="618" name="Google Shape;618;p14"/>
          <p:cNvGrpSpPr/>
          <p:nvPr/>
        </p:nvGrpSpPr>
        <p:grpSpPr>
          <a:xfrm>
            <a:off x="9470739" y="130573"/>
            <a:ext cx="2721316" cy="6727484"/>
            <a:chOff x="4715300" y="452950"/>
            <a:chExt cx="1938075" cy="4791200"/>
          </a:xfrm>
        </p:grpSpPr>
        <p:sp>
          <p:nvSpPr>
            <p:cNvPr id="619" name="Google Shape;619;p14"/>
            <p:cNvSpPr/>
            <p:nvPr/>
          </p:nvSpPr>
          <p:spPr>
            <a:xfrm>
              <a:off x="5916150" y="454375"/>
              <a:ext cx="735550" cy="3315900"/>
            </a:xfrm>
            <a:custGeom>
              <a:avLst/>
              <a:gdLst/>
              <a:ahLst/>
              <a:cxnLst/>
              <a:rect l="l" t="t" r="r" b="b"/>
              <a:pathLst>
                <a:path w="29422" h="132636" extrusionOk="0">
                  <a:moveTo>
                    <a:pt x="23629" y="0"/>
                  </a:moveTo>
                  <a:cubicBezTo>
                    <a:pt x="21102" y="0"/>
                    <a:pt x="18507" y="1201"/>
                    <a:pt x="16546" y="3489"/>
                  </a:cubicBezTo>
                  <a:cubicBezTo>
                    <a:pt x="14211" y="6258"/>
                    <a:pt x="13477" y="9927"/>
                    <a:pt x="13310" y="13430"/>
                  </a:cubicBezTo>
                  <a:cubicBezTo>
                    <a:pt x="13044" y="18000"/>
                    <a:pt x="13377" y="22670"/>
                    <a:pt x="13410" y="27273"/>
                  </a:cubicBezTo>
                  <a:cubicBezTo>
                    <a:pt x="13511" y="33911"/>
                    <a:pt x="13544" y="40516"/>
                    <a:pt x="13511" y="47187"/>
                  </a:cubicBezTo>
                  <a:cubicBezTo>
                    <a:pt x="11909" y="48355"/>
                    <a:pt x="10508" y="49956"/>
                    <a:pt x="9841" y="51157"/>
                  </a:cubicBezTo>
                  <a:cubicBezTo>
                    <a:pt x="8173" y="54192"/>
                    <a:pt x="8240" y="57695"/>
                    <a:pt x="8173" y="61030"/>
                  </a:cubicBezTo>
                  <a:cubicBezTo>
                    <a:pt x="8140" y="62265"/>
                    <a:pt x="8140" y="63432"/>
                    <a:pt x="8073" y="64633"/>
                  </a:cubicBezTo>
                  <a:cubicBezTo>
                    <a:pt x="7873" y="64800"/>
                    <a:pt x="7640" y="64933"/>
                    <a:pt x="7406" y="65033"/>
                  </a:cubicBezTo>
                  <a:cubicBezTo>
                    <a:pt x="5738" y="66101"/>
                    <a:pt x="4237" y="67335"/>
                    <a:pt x="3070" y="68969"/>
                  </a:cubicBezTo>
                  <a:cubicBezTo>
                    <a:pt x="368" y="72705"/>
                    <a:pt x="668" y="77442"/>
                    <a:pt x="635" y="81812"/>
                  </a:cubicBezTo>
                  <a:cubicBezTo>
                    <a:pt x="568" y="87216"/>
                    <a:pt x="568" y="92620"/>
                    <a:pt x="535" y="98023"/>
                  </a:cubicBezTo>
                  <a:cubicBezTo>
                    <a:pt x="501" y="103394"/>
                    <a:pt x="1" y="109165"/>
                    <a:pt x="1235" y="114402"/>
                  </a:cubicBezTo>
                  <a:cubicBezTo>
                    <a:pt x="1302" y="114652"/>
                    <a:pt x="1527" y="114777"/>
                    <a:pt x="1748" y="114777"/>
                  </a:cubicBezTo>
                  <a:cubicBezTo>
                    <a:pt x="1969" y="114777"/>
                    <a:pt x="2186" y="114652"/>
                    <a:pt x="2236" y="114402"/>
                  </a:cubicBezTo>
                  <a:cubicBezTo>
                    <a:pt x="2703" y="112534"/>
                    <a:pt x="2970" y="110566"/>
                    <a:pt x="3036" y="108631"/>
                  </a:cubicBezTo>
                  <a:lnTo>
                    <a:pt x="7640" y="88550"/>
                  </a:lnTo>
                  <a:lnTo>
                    <a:pt x="7640" y="91686"/>
                  </a:lnTo>
                  <a:cubicBezTo>
                    <a:pt x="7640" y="92520"/>
                    <a:pt x="7373" y="93987"/>
                    <a:pt x="7640" y="94821"/>
                  </a:cubicBezTo>
                  <a:cubicBezTo>
                    <a:pt x="7799" y="95352"/>
                    <a:pt x="8190" y="95692"/>
                    <a:pt x="8679" y="95692"/>
                  </a:cubicBezTo>
                  <a:cubicBezTo>
                    <a:pt x="8805" y="95692"/>
                    <a:pt x="8937" y="95670"/>
                    <a:pt x="9074" y="95622"/>
                  </a:cubicBezTo>
                  <a:cubicBezTo>
                    <a:pt x="9174" y="95555"/>
                    <a:pt x="9241" y="95488"/>
                    <a:pt x="9241" y="95388"/>
                  </a:cubicBezTo>
                  <a:cubicBezTo>
                    <a:pt x="9241" y="95355"/>
                    <a:pt x="9241" y="95255"/>
                    <a:pt x="9207" y="95221"/>
                  </a:cubicBezTo>
                  <a:lnTo>
                    <a:pt x="9207" y="95221"/>
                  </a:lnTo>
                  <a:lnTo>
                    <a:pt x="12243" y="95889"/>
                  </a:lnTo>
                  <a:cubicBezTo>
                    <a:pt x="12176" y="98490"/>
                    <a:pt x="12043" y="101126"/>
                    <a:pt x="11909" y="103694"/>
                  </a:cubicBezTo>
                  <a:cubicBezTo>
                    <a:pt x="11676" y="109198"/>
                    <a:pt x="11242" y="114735"/>
                    <a:pt x="11442" y="120306"/>
                  </a:cubicBezTo>
                  <a:cubicBezTo>
                    <a:pt x="11442" y="120532"/>
                    <a:pt x="11657" y="120682"/>
                    <a:pt x="11879" y="120682"/>
                  </a:cubicBezTo>
                  <a:cubicBezTo>
                    <a:pt x="11984" y="120682"/>
                    <a:pt x="12090" y="120648"/>
                    <a:pt x="12176" y="120573"/>
                  </a:cubicBezTo>
                  <a:lnTo>
                    <a:pt x="19782" y="128979"/>
                  </a:lnTo>
                  <a:cubicBezTo>
                    <a:pt x="19682" y="129346"/>
                    <a:pt x="19515" y="129746"/>
                    <a:pt x="19381" y="130146"/>
                  </a:cubicBezTo>
                  <a:cubicBezTo>
                    <a:pt x="18815" y="131624"/>
                    <a:pt x="20090" y="132635"/>
                    <a:pt x="21375" y="132635"/>
                  </a:cubicBezTo>
                  <a:cubicBezTo>
                    <a:pt x="22207" y="132635"/>
                    <a:pt x="23043" y="132211"/>
                    <a:pt x="23384" y="131214"/>
                  </a:cubicBezTo>
                  <a:cubicBezTo>
                    <a:pt x="25686" y="124542"/>
                    <a:pt x="27687" y="117804"/>
                    <a:pt x="29389" y="110899"/>
                  </a:cubicBezTo>
                  <a:lnTo>
                    <a:pt x="29389" y="2588"/>
                  </a:lnTo>
                  <a:lnTo>
                    <a:pt x="29422" y="2588"/>
                  </a:lnTo>
                  <a:cubicBezTo>
                    <a:pt x="27811" y="841"/>
                    <a:pt x="25743" y="0"/>
                    <a:pt x="236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14"/>
            <p:cNvSpPr/>
            <p:nvPr/>
          </p:nvSpPr>
          <p:spPr>
            <a:xfrm>
              <a:off x="6301425" y="835550"/>
              <a:ext cx="320250" cy="2460500"/>
            </a:xfrm>
            <a:custGeom>
              <a:avLst/>
              <a:gdLst/>
              <a:ahLst/>
              <a:cxnLst/>
              <a:rect l="l" t="t" r="r" b="b"/>
              <a:pathLst>
                <a:path w="12810" h="98420" extrusionOk="0">
                  <a:moveTo>
                    <a:pt x="7715" y="1"/>
                  </a:moveTo>
                  <a:cubicBezTo>
                    <a:pt x="7473" y="1"/>
                    <a:pt x="7239" y="151"/>
                    <a:pt x="7273" y="451"/>
                  </a:cubicBezTo>
                  <a:lnTo>
                    <a:pt x="7273" y="1018"/>
                  </a:lnTo>
                  <a:cubicBezTo>
                    <a:pt x="7106" y="1185"/>
                    <a:pt x="6973" y="1418"/>
                    <a:pt x="6973" y="1718"/>
                  </a:cubicBezTo>
                  <a:cubicBezTo>
                    <a:pt x="6939" y="3787"/>
                    <a:pt x="7139" y="5855"/>
                    <a:pt x="7339" y="7923"/>
                  </a:cubicBezTo>
                  <a:cubicBezTo>
                    <a:pt x="7440" y="12693"/>
                    <a:pt x="7473" y="17396"/>
                    <a:pt x="7606" y="22166"/>
                  </a:cubicBezTo>
                  <a:cubicBezTo>
                    <a:pt x="7673" y="25836"/>
                    <a:pt x="7773" y="29538"/>
                    <a:pt x="7806" y="33208"/>
                  </a:cubicBezTo>
                  <a:cubicBezTo>
                    <a:pt x="7840" y="36176"/>
                    <a:pt x="8273" y="39379"/>
                    <a:pt x="7540" y="42247"/>
                  </a:cubicBezTo>
                  <a:cubicBezTo>
                    <a:pt x="7173" y="43749"/>
                    <a:pt x="6472" y="44983"/>
                    <a:pt x="4971" y="45617"/>
                  </a:cubicBezTo>
                  <a:cubicBezTo>
                    <a:pt x="3870" y="46050"/>
                    <a:pt x="2669" y="46050"/>
                    <a:pt x="1802" y="46884"/>
                  </a:cubicBezTo>
                  <a:cubicBezTo>
                    <a:pt x="1" y="48585"/>
                    <a:pt x="935" y="52288"/>
                    <a:pt x="1035" y="54456"/>
                  </a:cubicBezTo>
                  <a:cubicBezTo>
                    <a:pt x="1369" y="61595"/>
                    <a:pt x="1969" y="68733"/>
                    <a:pt x="2770" y="75805"/>
                  </a:cubicBezTo>
                  <a:cubicBezTo>
                    <a:pt x="3537" y="82676"/>
                    <a:pt x="4504" y="89581"/>
                    <a:pt x="5772" y="96420"/>
                  </a:cubicBezTo>
                  <a:cubicBezTo>
                    <a:pt x="5938" y="97354"/>
                    <a:pt x="5938" y="98021"/>
                    <a:pt x="6939" y="98321"/>
                  </a:cubicBezTo>
                  <a:cubicBezTo>
                    <a:pt x="7168" y="98386"/>
                    <a:pt x="7401" y="98420"/>
                    <a:pt x="7633" y="98420"/>
                  </a:cubicBezTo>
                  <a:cubicBezTo>
                    <a:pt x="8109" y="98420"/>
                    <a:pt x="8581" y="98279"/>
                    <a:pt x="9007" y="97987"/>
                  </a:cubicBezTo>
                  <a:cubicBezTo>
                    <a:pt x="10475" y="97020"/>
                    <a:pt x="11176" y="95019"/>
                    <a:pt x="11376" y="93417"/>
                  </a:cubicBezTo>
                  <a:cubicBezTo>
                    <a:pt x="12310" y="86346"/>
                    <a:pt x="12343" y="79074"/>
                    <a:pt x="12610" y="71969"/>
                  </a:cubicBezTo>
                  <a:cubicBezTo>
                    <a:pt x="12810" y="64630"/>
                    <a:pt x="12810" y="57392"/>
                    <a:pt x="12643" y="50120"/>
                  </a:cubicBezTo>
                  <a:cubicBezTo>
                    <a:pt x="12476" y="41914"/>
                    <a:pt x="12110" y="33708"/>
                    <a:pt x="11542" y="25502"/>
                  </a:cubicBezTo>
                  <a:cubicBezTo>
                    <a:pt x="11309" y="21533"/>
                    <a:pt x="10975" y="17563"/>
                    <a:pt x="10642" y="13594"/>
                  </a:cubicBezTo>
                  <a:cubicBezTo>
                    <a:pt x="10275" y="9557"/>
                    <a:pt x="10141" y="5388"/>
                    <a:pt x="9174" y="1418"/>
                  </a:cubicBezTo>
                  <a:cubicBezTo>
                    <a:pt x="9041" y="885"/>
                    <a:pt x="8640" y="618"/>
                    <a:pt x="8207" y="618"/>
                  </a:cubicBezTo>
                  <a:lnTo>
                    <a:pt x="8207" y="451"/>
                  </a:lnTo>
                  <a:cubicBezTo>
                    <a:pt x="8207" y="151"/>
                    <a:pt x="7957" y="1"/>
                    <a:pt x="7715" y="1"/>
                  </a:cubicBezTo>
                  <a:close/>
                </a:path>
              </a:pathLst>
            </a:custGeom>
            <a:solidFill>
              <a:srgbClr val="51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14"/>
            <p:cNvSpPr/>
            <p:nvPr/>
          </p:nvSpPr>
          <p:spPr>
            <a:xfrm>
              <a:off x="6190525" y="1671950"/>
              <a:ext cx="422000" cy="1714200"/>
            </a:xfrm>
            <a:custGeom>
              <a:avLst/>
              <a:gdLst/>
              <a:ahLst/>
              <a:cxnLst/>
              <a:rect l="l" t="t" r="r" b="b"/>
              <a:pathLst>
                <a:path w="16880" h="68568" extrusionOk="0">
                  <a:moveTo>
                    <a:pt x="11923" y="0"/>
                  </a:moveTo>
                  <a:cubicBezTo>
                    <a:pt x="11648" y="0"/>
                    <a:pt x="11347" y="171"/>
                    <a:pt x="11242" y="452"/>
                  </a:cubicBezTo>
                  <a:cubicBezTo>
                    <a:pt x="10008" y="4088"/>
                    <a:pt x="8873" y="7791"/>
                    <a:pt x="7439" y="11360"/>
                  </a:cubicBezTo>
                  <a:cubicBezTo>
                    <a:pt x="6705" y="13328"/>
                    <a:pt x="5371" y="13762"/>
                    <a:pt x="3937" y="15096"/>
                  </a:cubicBezTo>
                  <a:cubicBezTo>
                    <a:pt x="3203" y="15796"/>
                    <a:pt x="2702" y="16664"/>
                    <a:pt x="2335" y="17598"/>
                  </a:cubicBezTo>
                  <a:cubicBezTo>
                    <a:pt x="1335" y="20133"/>
                    <a:pt x="1335" y="23002"/>
                    <a:pt x="1068" y="25670"/>
                  </a:cubicBezTo>
                  <a:cubicBezTo>
                    <a:pt x="701" y="29573"/>
                    <a:pt x="367" y="33376"/>
                    <a:pt x="0" y="37279"/>
                  </a:cubicBezTo>
                  <a:cubicBezTo>
                    <a:pt x="0" y="37700"/>
                    <a:pt x="315" y="37908"/>
                    <a:pt x="640" y="37908"/>
                  </a:cubicBezTo>
                  <a:cubicBezTo>
                    <a:pt x="958" y="37908"/>
                    <a:pt x="1285" y="37708"/>
                    <a:pt x="1335" y="37312"/>
                  </a:cubicBezTo>
                  <a:lnTo>
                    <a:pt x="2335" y="26538"/>
                  </a:lnTo>
                  <a:cubicBezTo>
                    <a:pt x="2602" y="23569"/>
                    <a:pt x="2402" y="19532"/>
                    <a:pt x="4103" y="16931"/>
                  </a:cubicBezTo>
                  <a:cubicBezTo>
                    <a:pt x="5004" y="15596"/>
                    <a:pt x="6405" y="15229"/>
                    <a:pt x="7439" y="14129"/>
                  </a:cubicBezTo>
                  <a:cubicBezTo>
                    <a:pt x="8173" y="13328"/>
                    <a:pt x="8506" y="12294"/>
                    <a:pt x="8840" y="11327"/>
                  </a:cubicBezTo>
                  <a:cubicBezTo>
                    <a:pt x="9782" y="8578"/>
                    <a:pt x="10725" y="5830"/>
                    <a:pt x="11667" y="3065"/>
                  </a:cubicBezTo>
                  <a:lnTo>
                    <a:pt x="11667" y="3065"/>
                  </a:lnTo>
                  <a:cubicBezTo>
                    <a:pt x="15185" y="23045"/>
                    <a:pt x="13377" y="43434"/>
                    <a:pt x="14894" y="63598"/>
                  </a:cubicBezTo>
                  <a:lnTo>
                    <a:pt x="14894" y="63598"/>
                  </a:lnTo>
                  <a:cubicBezTo>
                    <a:pt x="14848" y="63687"/>
                    <a:pt x="14828" y="63798"/>
                    <a:pt x="14844" y="63931"/>
                  </a:cubicBezTo>
                  <a:cubicBezTo>
                    <a:pt x="14978" y="65265"/>
                    <a:pt x="15111" y="66633"/>
                    <a:pt x="15278" y="67967"/>
                  </a:cubicBezTo>
                  <a:cubicBezTo>
                    <a:pt x="15328" y="68367"/>
                    <a:pt x="15662" y="68568"/>
                    <a:pt x="15974" y="68568"/>
                  </a:cubicBezTo>
                  <a:cubicBezTo>
                    <a:pt x="16287" y="68568"/>
                    <a:pt x="16579" y="68367"/>
                    <a:pt x="16546" y="67967"/>
                  </a:cubicBezTo>
                  <a:cubicBezTo>
                    <a:pt x="14244" y="45518"/>
                    <a:pt x="16879" y="22735"/>
                    <a:pt x="12443" y="452"/>
                  </a:cubicBezTo>
                  <a:cubicBezTo>
                    <a:pt x="12395" y="137"/>
                    <a:pt x="12169" y="0"/>
                    <a:pt x="119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14"/>
            <p:cNvSpPr/>
            <p:nvPr/>
          </p:nvSpPr>
          <p:spPr>
            <a:xfrm>
              <a:off x="6324775" y="452950"/>
              <a:ext cx="163475" cy="2688850"/>
            </a:xfrm>
            <a:custGeom>
              <a:avLst/>
              <a:gdLst/>
              <a:ahLst/>
              <a:cxnLst/>
              <a:rect l="l" t="t" r="r" b="b"/>
              <a:pathLst>
                <a:path w="6539" h="107554" extrusionOk="0">
                  <a:moveTo>
                    <a:pt x="4801" y="0"/>
                  </a:moveTo>
                  <a:cubicBezTo>
                    <a:pt x="4615" y="0"/>
                    <a:pt x="4429" y="92"/>
                    <a:pt x="4304" y="310"/>
                  </a:cubicBezTo>
                  <a:cubicBezTo>
                    <a:pt x="1402" y="5447"/>
                    <a:pt x="501" y="11285"/>
                    <a:pt x="234" y="17123"/>
                  </a:cubicBezTo>
                  <a:cubicBezTo>
                    <a:pt x="1" y="24161"/>
                    <a:pt x="301" y="31233"/>
                    <a:pt x="501" y="38238"/>
                  </a:cubicBezTo>
                  <a:cubicBezTo>
                    <a:pt x="902" y="52815"/>
                    <a:pt x="1702" y="67358"/>
                    <a:pt x="2870" y="81902"/>
                  </a:cubicBezTo>
                  <a:cubicBezTo>
                    <a:pt x="3537" y="90242"/>
                    <a:pt x="4337" y="98614"/>
                    <a:pt x="5238" y="106953"/>
                  </a:cubicBezTo>
                  <a:cubicBezTo>
                    <a:pt x="5288" y="107354"/>
                    <a:pt x="5622" y="107554"/>
                    <a:pt x="5934" y="107554"/>
                  </a:cubicBezTo>
                  <a:cubicBezTo>
                    <a:pt x="6247" y="107554"/>
                    <a:pt x="6539" y="107354"/>
                    <a:pt x="6506" y="106953"/>
                  </a:cubicBezTo>
                  <a:cubicBezTo>
                    <a:pt x="3470" y="78767"/>
                    <a:pt x="1635" y="50413"/>
                    <a:pt x="1469" y="22059"/>
                  </a:cubicBezTo>
                  <a:cubicBezTo>
                    <a:pt x="1402" y="14854"/>
                    <a:pt x="1802" y="7382"/>
                    <a:pt x="5371" y="978"/>
                  </a:cubicBezTo>
                  <a:cubicBezTo>
                    <a:pt x="5624" y="449"/>
                    <a:pt x="5213" y="0"/>
                    <a:pt x="48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14"/>
            <p:cNvSpPr/>
            <p:nvPr/>
          </p:nvSpPr>
          <p:spPr>
            <a:xfrm>
              <a:off x="4715300" y="2562525"/>
              <a:ext cx="1936400" cy="2677450"/>
            </a:xfrm>
            <a:custGeom>
              <a:avLst/>
              <a:gdLst/>
              <a:ahLst/>
              <a:cxnLst/>
              <a:rect l="l" t="t" r="r" b="b"/>
              <a:pathLst>
                <a:path w="77456" h="107098" extrusionOk="0">
                  <a:moveTo>
                    <a:pt x="55101" y="1"/>
                  </a:moveTo>
                  <a:cubicBezTo>
                    <a:pt x="51632" y="1"/>
                    <a:pt x="48538" y="1828"/>
                    <a:pt x="45867" y="4024"/>
                  </a:cubicBezTo>
                  <a:cubicBezTo>
                    <a:pt x="38194" y="10328"/>
                    <a:pt x="32057" y="18568"/>
                    <a:pt x="27353" y="27541"/>
                  </a:cubicBezTo>
                  <a:cubicBezTo>
                    <a:pt x="25219" y="28742"/>
                    <a:pt x="23150" y="30076"/>
                    <a:pt x="21549" y="31944"/>
                  </a:cubicBezTo>
                  <a:cubicBezTo>
                    <a:pt x="17346" y="36747"/>
                    <a:pt x="16546" y="43519"/>
                    <a:pt x="16245" y="49590"/>
                  </a:cubicBezTo>
                  <a:cubicBezTo>
                    <a:pt x="16179" y="51758"/>
                    <a:pt x="16079" y="53893"/>
                    <a:pt x="16012" y="56061"/>
                  </a:cubicBezTo>
                  <a:lnTo>
                    <a:pt x="15378" y="56561"/>
                  </a:lnTo>
                  <a:cubicBezTo>
                    <a:pt x="11409" y="59964"/>
                    <a:pt x="8240" y="64234"/>
                    <a:pt x="6205" y="69037"/>
                  </a:cubicBezTo>
                  <a:cubicBezTo>
                    <a:pt x="1802" y="79478"/>
                    <a:pt x="1235" y="91653"/>
                    <a:pt x="334" y="102895"/>
                  </a:cubicBezTo>
                  <a:cubicBezTo>
                    <a:pt x="201" y="104296"/>
                    <a:pt x="134" y="105697"/>
                    <a:pt x="1" y="107098"/>
                  </a:cubicBezTo>
                  <a:lnTo>
                    <a:pt x="8340" y="107098"/>
                  </a:lnTo>
                  <a:lnTo>
                    <a:pt x="11976" y="96190"/>
                  </a:lnTo>
                  <a:lnTo>
                    <a:pt x="11976" y="96190"/>
                  </a:lnTo>
                  <a:cubicBezTo>
                    <a:pt x="11842" y="99792"/>
                    <a:pt x="11742" y="103462"/>
                    <a:pt x="11809" y="107098"/>
                  </a:cubicBezTo>
                  <a:lnTo>
                    <a:pt x="77389" y="107098"/>
                  </a:lnTo>
                  <a:lnTo>
                    <a:pt x="77389" y="36180"/>
                  </a:lnTo>
                  <a:lnTo>
                    <a:pt x="77456" y="36180"/>
                  </a:lnTo>
                  <a:cubicBezTo>
                    <a:pt x="76622" y="33845"/>
                    <a:pt x="75788" y="31510"/>
                    <a:pt x="74921" y="29175"/>
                  </a:cubicBezTo>
                  <a:cubicBezTo>
                    <a:pt x="73086" y="24272"/>
                    <a:pt x="71352" y="19402"/>
                    <a:pt x="69517" y="14531"/>
                  </a:cubicBezTo>
                  <a:cubicBezTo>
                    <a:pt x="68249" y="11196"/>
                    <a:pt x="66782" y="7860"/>
                    <a:pt x="64513" y="5058"/>
                  </a:cubicBezTo>
                  <a:cubicBezTo>
                    <a:pt x="62512" y="2656"/>
                    <a:pt x="59610" y="521"/>
                    <a:pt x="56408" y="88"/>
                  </a:cubicBezTo>
                  <a:cubicBezTo>
                    <a:pt x="55966" y="29"/>
                    <a:pt x="55531" y="1"/>
                    <a:pt x="551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14"/>
            <p:cNvSpPr/>
            <p:nvPr/>
          </p:nvSpPr>
          <p:spPr>
            <a:xfrm>
              <a:off x="5237350" y="3004100"/>
              <a:ext cx="1416025" cy="2237550"/>
            </a:xfrm>
            <a:custGeom>
              <a:avLst/>
              <a:gdLst/>
              <a:ahLst/>
              <a:cxnLst/>
              <a:rect l="l" t="t" r="r" b="b"/>
              <a:pathLst>
                <a:path w="56641" h="89502" extrusionOk="0">
                  <a:moveTo>
                    <a:pt x="44201" y="0"/>
                  </a:moveTo>
                  <a:cubicBezTo>
                    <a:pt x="44001" y="0"/>
                    <a:pt x="43787" y="55"/>
                    <a:pt x="43565" y="171"/>
                  </a:cubicBezTo>
                  <a:cubicBezTo>
                    <a:pt x="40162" y="1739"/>
                    <a:pt x="38127" y="5341"/>
                    <a:pt x="35993" y="8310"/>
                  </a:cubicBezTo>
                  <a:cubicBezTo>
                    <a:pt x="33357" y="11913"/>
                    <a:pt x="30789" y="15548"/>
                    <a:pt x="28354" y="19351"/>
                  </a:cubicBezTo>
                  <a:cubicBezTo>
                    <a:pt x="23684" y="26690"/>
                    <a:pt x="19647" y="34529"/>
                    <a:pt x="17546" y="43035"/>
                  </a:cubicBezTo>
                  <a:cubicBezTo>
                    <a:pt x="16545" y="47071"/>
                    <a:pt x="16178" y="51441"/>
                    <a:pt x="14010" y="55077"/>
                  </a:cubicBezTo>
                  <a:cubicBezTo>
                    <a:pt x="11942" y="58613"/>
                    <a:pt x="8039" y="60614"/>
                    <a:pt x="5671" y="63983"/>
                  </a:cubicBezTo>
                  <a:cubicBezTo>
                    <a:pt x="1101" y="70521"/>
                    <a:pt x="667" y="79061"/>
                    <a:pt x="167" y="86699"/>
                  </a:cubicBezTo>
                  <a:cubicBezTo>
                    <a:pt x="100" y="87633"/>
                    <a:pt x="33" y="88567"/>
                    <a:pt x="0" y="89501"/>
                  </a:cubicBezTo>
                  <a:lnTo>
                    <a:pt x="56641" y="89501"/>
                  </a:lnTo>
                  <a:lnTo>
                    <a:pt x="56641" y="31860"/>
                  </a:lnTo>
                  <a:lnTo>
                    <a:pt x="56574" y="31860"/>
                  </a:lnTo>
                  <a:cubicBezTo>
                    <a:pt x="53405" y="21319"/>
                    <a:pt x="49569" y="11012"/>
                    <a:pt x="45333" y="871"/>
                  </a:cubicBezTo>
                  <a:cubicBezTo>
                    <a:pt x="45096" y="326"/>
                    <a:pt x="44691" y="0"/>
                    <a:pt x="442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14"/>
            <p:cNvSpPr/>
            <p:nvPr/>
          </p:nvSpPr>
          <p:spPr>
            <a:xfrm>
              <a:off x="5791900" y="2756000"/>
              <a:ext cx="439125" cy="2484825"/>
            </a:xfrm>
            <a:custGeom>
              <a:avLst/>
              <a:gdLst/>
              <a:ahLst/>
              <a:cxnLst/>
              <a:rect l="l" t="t" r="r" b="b"/>
              <a:pathLst>
                <a:path w="17565" h="99393" extrusionOk="0">
                  <a:moveTo>
                    <a:pt x="12712" y="1"/>
                  </a:moveTo>
                  <a:cubicBezTo>
                    <a:pt x="9322" y="1"/>
                    <a:pt x="5933" y="2041"/>
                    <a:pt x="4003" y="4924"/>
                  </a:cubicBezTo>
                  <a:cubicBezTo>
                    <a:pt x="1" y="10895"/>
                    <a:pt x="601" y="19435"/>
                    <a:pt x="468" y="26273"/>
                  </a:cubicBezTo>
                  <a:cubicBezTo>
                    <a:pt x="101" y="43519"/>
                    <a:pt x="1168" y="60764"/>
                    <a:pt x="1201" y="78010"/>
                  </a:cubicBezTo>
                  <a:cubicBezTo>
                    <a:pt x="1201" y="85148"/>
                    <a:pt x="1001" y="92287"/>
                    <a:pt x="501" y="99392"/>
                  </a:cubicBezTo>
                  <a:lnTo>
                    <a:pt x="1769" y="99392"/>
                  </a:lnTo>
                  <a:cubicBezTo>
                    <a:pt x="2703" y="86550"/>
                    <a:pt x="2502" y="73640"/>
                    <a:pt x="2169" y="60764"/>
                  </a:cubicBezTo>
                  <a:cubicBezTo>
                    <a:pt x="1769" y="45587"/>
                    <a:pt x="801" y="30109"/>
                    <a:pt x="2269" y="14932"/>
                  </a:cubicBezTo>
                  <a:cubicBezTo>
                    <a:pt x="2636" y="11062"/>
                    <a:pt x="3503" y="6726"/>
                    <a:pt x="6472" y="3924"/>
                  </a:cubicBezTo>
                  <a:cubicBezTo>
                    <a:pt x="8166" y="2315"/>
                    <a:pt x="10454" y="1258"/>
                    <a:pt x="12722" y="1258"/>
                  </a:cubicBezTo>
                  <a:cubicBezTo>
                    <a:pt x="13982" y="1258"/>
                    <a:pt x="15236" y="1584"/>
                    <a:pt x="16379" y="2323"/>
                  </a:cubicBezTo>
                  <a:cubicBezTo>
                    <a:pt x="16494" y="2403"/>
                    <a:pt x="16609" y="2438"/>
                    <a:pt x="16716" y="2438"/>
                  </a:cubicBezTo>
                  <a:cubicBezTo>
                    <a:pt x="17226" y="2438"/>
                    <a:pt x="17565" y="1641"/>
                    <a:pt x="17013" y="1255"/>
                  </a:cubicBezTo>
                  <a:cubicBezTo>
                    <a:pt x="15659" y="386"/>
                    <a:pt x="14185" y="1"/>
                    <a:pt x="127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14"/>
            <p:cNvSpPr/>
            <p:nvPr/>
          </p:nvSpPr>
          <p:spPr>
            <a:xfrm>
              <a:off x="5344075" y="3549050"/>
              <a:ext cx="493675" cy="1695100"/>
            </a:xfrm>
            <a:custGeom>
              <a:avLst/>
              <a:gdLst/>
              <a:ahLst/>
              <a:cxnLst/>
              <a:rect l="l" t="t" r="r" b="b"/>
              <a:pathLst>
                <a:path w="19747" h="67804" extrusionOk="0">
                  <a:moveTo>
                    <a:pt x="18847" y="0"/>
                  </a:moveTo>
                  <a:cubicBezTo>
                    <a:pt x="18751" y="0"/>
                    <a:pt x="18650" y="27"/>
                    <a:pt x="18547" y="88"/>
                  </a:cubicBezTo>
                  <a:cubicBezTo>
                    <a:pt x="15512" y="1956"/>
                    <a:pt x="11843" y="1856"/>
                    <a:pt x="8574" y="3291"/>
                  </a:cubicBezTo>
                  <a:cubicBezTo>
                    <a:pt x="6038" y="4425"/>
                    <a:pt x="4337" y="6526"/>
                    <a:pt x="3236" y="9028"/>
                  </a:cubicBezTo>
                  <a:cubicBezTo>
                    <a:pt x="2169" y="11530"/>
                    <a:pt x="1735" y="14232"/>
                    <a:pt x="1435" y="16900"/>
                  </a:cubicBezTo>
                  <a:cubicBezTo>
                    <a:pt x="935" y="21237"/>
                    <a:pt x="701" y="25640"/>
                    <a:pt x="535" y="30010"/>
                  </a:cubicBezTo>
                  <a:cubicBezTo>
                    <a:pt x="201" y="38583"/>
                    <a:pt x="201" y="47122"/>
                    <a:pt x="101" y="55661"/>
                  </a:cubicBezTo>
                  <a:lnTo>
                    <a:pt x="1" y="67803"/>
                  </a:lnTo>
                  <a:lnTo>
                    <a:pt x="1268" y="67803"/>
                  </a:lnTo>
                  <a:lnTo>
                    <a:pt x="1268" y="67670"/>
                  </a:lnTo>
                  <a:lnTo>
                    <a:pt x="1268" y="66803"/>
                  </a:lnTo>
                  <a:cubicBezTo>
                    <a:pt x="1335" y="62800"/>
                    <a:pt x="1368" y="58764"/>
                    <a:pt x="1402" y="54761"/>
                  </a:cubicBezTo>
                  <a:cubicBezTo>
                    <a:pt x="1502" y="47055"/>
                    <a:pt x="1535" y="39316"/>
                    <a:pt x="1735" y="31611"/>
                  </a:cubicBezTo>
                  <a:cubicBezTo>
                    <a:pt x="1869" y="27775"/>
                    <a:pt x="2069" y="23939"/>
                    <a:pt x="2369" y="20103"/>
                  </a:cubicBezTo>
                  <a:cubicBezTo>
                    <a:pt x="2669" y="16900"/>
                    <a:pt x="2903" y="13598"/>
                    <a:pt x="3937" y="10562"/>
                  </a:cubicBezTo>
                  <a:cubicBezTo>
                    <a:pt x="5071" y="7227"/>
                    <a:pt x="7239" y="4858"/>
                    <a:pt x="10675" y="3858"/>
                  </a:cubicBezTo>
                  <a:cubicBezTo>
                    <a:pt x="13544" y="2957"/>
                    <a:pt x="16546" y="2790"/>
                    <a:pt x="19181" y="1189"/>
                  </a:cubicBezTo>
                  <a:cubicBezTo>
                    <a:pt x="19746" y="822"/>
                    <a:pt x="19378" y="0"/>
                    <a:pt x="18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14"/>
            <p:cNvSpPr/>
            <p:nvPr/>
          </p:nvSpPr>
          <p:spPr>
            <a:xfrm>
              <a:off x="6133825" y="2873250"/>
              <a:ext cx="69225" cy="2367575"/>
            </a:xfrm>
            <a:custGeom>
              <a:avLst/>
              <a:gdLst/>
              <a:ahLst/>
              <a:cxnLst/>
              <a:rect l="l" t="t" r="r" b="b"/>
              <a:pathLst>
                <a:path w="2769" h="94703" extrusionOk="0">
                  <a:moveTo>
                    <a:pt x="1551" y="1"/>
                  </a:moveTo>
                  <a:cubicBezTo>
                    <a:pt x="1243" y="1"/>
                    <a:pt x="934" y="201"/>
                    <a:pt x="934" y="601"/>
                  </a:cubicBezTo>
                  <a:cubicBezTo>
                    <a:pt x="1535" y="31957"/>
                    <a:pt x="1201" y="63346"/>
                    <a:pt x="0" y="94702"/>
                  </a:cubicBezTo>
                  <a:lnTo>
                    <a:pt x="1268" y="94702"/>
                  </a:lnTo>
                  <a:cubicBezTo>
                    <a:pt x="2469" y="63346"/>
                    <a:pt x="2769" y="31957"/>
                    <a:pt x="2168" y="601"/>
                  </a:cubicBezTo>
                  <a:cubicBezTo>
                    <a:pt x="2168" y="201"/>
                    <a:pt x="1860" y="1"/>
                    <a:pt x="15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14"/>
            <p:cNvSpPr/>
            <p:nvPr/>
          </p:nvSpPr>
          <p:spPr>
            <a:xfrm>
              <a:off x="4985500" y="4556575"/>
              <a:ext cx="412375" cy="685900"/>
            </a:xfrm>
            <a:custGeom>
              <a:avLst/>
              <a:gdLst/>
              <a:ahLst/>
              <a:cxnLst/>
              <a:rect l="l" t="t" r="r" b="b"/>
              <a:pathLst>
                <a:path w="16495" h="27436" extrusionOk="0">
                  <a:moveTo>
                    <a:pt x="15557" y="1"/>
                  </a:moveTo>
                  <a:cubicBezTo>
                    <a:pt x="15510" y="1"/>
                    <a:pt x="15462" y="6"/>
                    <a:pt x="15411" y="16"/>
                  </a:cubicBezTo>
                  <a:cubicBezTo>
                    <a:pt x="12209" y="783"/>
                    <a:pt x="8706" y="1651"/>
                    <a:pt x="6205" y="3952"/>
                  </a:cubicBezTo>
                  <a:cubicBezTo>
                    <a:pt x="3102" y="6821"/>
                    <a:pt x="3002" y="11758"/>
                    <a:pt x="2235" y="15661"/>
                  </a:cubicBezTo>
                  <a:lnTo>
                    <a:pt x="0" y="27436"/>
                  </a:lnTo>
                  <a:lnTo>
                    <a:pt x="1234" y="27436"/>
                  </a:lnTo>
                  <a:lnTo>
                    <a:pt x="1234" y="27369"/>
                  </a:lnTo>
                  <a:cubicBezTo>
                    <a:pt x="1768" y="24667"/>
                    <a:pt x="2269" y="21932"/>
                    <a:pt x="2836" y="19197"/>
                  </a:cubicBezTo>
                  <a:cubicBezTo>
                    <a:pt x="3236" y="17028"/>
                    <a:pt x="3670" y="14860"/>
                    <a:pt x="4070" y="12759"/>
                  </a:cubicBezTo>
                  <a:cubicBezTo>
                    <a:pt x="4503" y="10590"/>
                    <a:pt x="4737" y="8155"/>
                    <a:pt x="5904" y="6254"/>
                  </a:cubicBezTo>
                  <a:cubicBezTo>
                    <a:pt x="7939" y="2985"/>
                    <a:pt x="12242" y="2018"/>
                    <a:pt x="15745" y="1250"/>
                  </a:cubicBezTo>
                  <a:cubicBezTo>
                    <a:pt x="16495" y="1094"/>
                    <a:pt x="16249" y="1"/>
                    <a:pt x="155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14"/>
            <p:cNvSpPr/>
            <p:nvPr/>
          </p:nvSpPr>
          <p:spPr>
            <a:xfrm>
              <a:off x="5590925" y="3122650"/>
              <a:ext cx="85325" cy="170275"/>
            </a:xfrm>
            <a:custGeom>
              <a:avLst/>
              <a:gdLst/>
              <a:ahLst/>
              <a:cxnLst/>
              <a:rect l="l" t="t" r="r" b="b"/>
              <a:pathLst>
                <a:path w="3413" h="6811" extrusionOk="0">
                  <a:moveTo>
                    <a:pt x="2540" y="1"/>
                  </a:moveTo>
                  <a:cubicBezTo>
                    <a:pt x="2402" y="1"/>
                    <a:pt x="2259" y="59"/>
                    <a:pt x="2135" y="199"/>
                  </a:cubicBezTo>
                  <a:cubicBezTo>
                    <a:pt x="601" y="1933"/>
                    <a:pt x="1" y="4102"/>
                    <a:pt x="367" y="6403"/>
                  </a:cubicBezTo>
                  <a:cubicBezTo>
                    <a:pt x="419" y="6686"/>
                    <a:pt x="629" y="6811"/>
                    <a:pt x="860" y="6811"/>
                  </a:cubicBezTo>
                  <a:cubicBezTo>
                    <a:pt x="1229" y="6811"/>
                    <a:pt x="1650" y="6495"/>
                    <a:pt x="1568" y="6003"/>
                  </a:cubicBezTo>
                  <a:cubicBezTo>
                    <a:pt x="1301" y="4235"/>
                    <a:pt x="1802" y="2434"/>
                    <a:pt x="3003" y="1099"/>
                  </a:cubicBezTo>
                  <a:cubicBezTo>
                    <a:pt x="3412" y="639"/>
                    <a:pt x="2997" y="1"/>
                    <a:pt x="25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14"/>
            <p:cNvSpPr/>
            <p:nvPr/>
          </p:nvSpPr>
          <p:spPr>
            <a:xfrm>
              <a:off x="4771550" y="3872850"/>
              <a:ext cx="485825" cy="753625"/>
            </a:xfrm>
            <a:custGeom>
              <a:avLst/>
              <a:gdLst/>
              <a:ahLst/>
              <a:cxnLst/>
              <a:rect l="l" t="t" r="r" b="b"/>
              <a:pathLst>
                <a:path w="19433" h="30145" extrusionOk="0">
                  <a:moveTo>
                    <a:pt x="18365" y="412"/>
                  </a:moveTo>
                  <a:lnTo>
                    <a:pt x="18365" y="412"/>
                  </a:lnTo>
                  <a:cubicBezTo>
                    <a:pt x="18364" y="413"/>
                    <a:pt x="18363" y="413"/>
                    <a:pt x="18362" y="413"/>
                  </a:cubicBezTo>
                  <a:lnTo>
                    <a:pt x="18362" y="413"/>
                  </a:lnTo>
                  <a:cubicBezTo>
                    <a:pt x="18363" y="413"/>
                    <a:pt x="18364" y="413"/>
                    <a:pt x="18365" y="412"/>
                  </a:cubicBezTo>
                  <a:close/>
                  <a:moveTo>
                    <a:pt x="18612" y="1"/>
                  </a:moveTo>
                  <a:cubicBezTo>
                    <a:pt x="18560" y="1"/>
                    <a:pt x="18510" y="5"/>
                    <a:pt x="18465" y="12"/>
                  </a:cubicBezTo>
                  <a:cubicBezTo>
                    <a:pt x="16531" y="513"/>
                    <a:pt x="16664" y="3748"/>
                    <a:pt x="16597" y="5249"/>
                  </a:cubicBezTo>
                  <a:cubicBezTo>
                    <a:pt x="16364" y="9019"/>
                    <a:pt x="14863" y="12154"/>
                    <a:pt x="12494" y="15023"/>
                  </a:cubicBezTo>
                  <a:cubicBezTo>
                    <a:pt x="8525" y="19926"/>
                    <a:pt x="3154" y="23496"/>
                    <a:pt x="252" y="29200"/>
                  </a:cubicBezTo>
                  <a:cubicBezTo>
                    <a:pt x="0" y="29704"/>
                    <a:pt x="425" y="30145"/>
                    <a:pt x="834" y="30145"/>
                  </a:cubicBezTo>
                  <a:cubicBezTo>
                    <a:pt x="1021" y="30145"/>
                    <a:pt x="1205" y="30053"/>
                    <a:pt x="1320" y="29834"/>
                  </a:cubicBezTo>
                  <a:cubicBezTo>
                    <a:pt x="4122" y="24330"/>
                    <a:pt x="9292" y="20827"/>
                    <a:pt x="13162" y="16157"/>
                  </a:cubicBezTo>
                  <a:cubicBezTo>
                    <a:pt x="14763" y="14256"/>
                    <a:pt x="16164" y="12154"/>
                    <a:pt x="16998" y="9786"/>
                  </a:cubicBezTo>
                  <a:cubicBezTo>
                    <a:pt x="17365" y="8685"/>
                    <a:pt x="17631" y="7618"/>
                    <a:pt x="17765" y="6484"/>
                  </a:cubicBezTo>
                  <a:cubicBezTo>
                    <a:pt x="17832" y="5850"/>
                    <a:pt x="17798" y="5249"/>
                    <a:pt x="17832" y="4582"/>
                  </a:cubicBezTo>
                  <a:cubicBezTo>
                    <a:pt x="17875" y="4278"/>
                    <a:pt x="18018" y="2615"/>
                    <a:pt x="18158" y="1484"/>
                  </a:cubicBezTo>
                  <a:lnTo>
                    <a:pt x="18158" y="1484"/>
                  </a:lnTo>
                  <a:cubicBezTo>
                    <a:pt x="18265" y="1596"/>
                    <a:pt x="18412" y="1669"/>
                    <a:pt x="18591" y="1669"/>
                  </a:cubicBezTo>
                  <a:cubicBezTo>
                    <a:pt x="18646" y="1669"/>
                    <a:pt x="18704" y="1662"/>
                    <a:pt x="18766" y="1647"/>
                  </a:cubicBezTo>
                  <a:cubicBezTo>
                    <a:pt x="18799" y="1647"/>
                    <a:pt x="18899" y="1613"/>
                    <a:pt x="18932" y="1613"/>
                  </a:cubicBezTo>
                  <a:cubicBezTo>
                    <a:pt x="19132" y="1580"/>
                    <a:pt x="19333" y="1413"/>
                    <a:pt x="19333" y="1180"/>
                  </a:cubicBezTo>
                  <a:cubicBezTo>
                    <a:pt x="19433" y="746"/>
                    <a:pt x="19399" y="579"/>
                    <a:pt x="19099" y="179"/>
                  </a:cubicBezTo>
                  <a:cubicBezTo>
                    <a:pt x="18996" y="50"/>
                    <a:pt x="18792" y="1"/>
                    <a:pt x="186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14"/>
            <p:cNvSpPr/>
            <p:nvPr/>
          </p:nvSpPr>
          <p:spPr>
            <a:xfrm>
              <a:off x="5754375" y="4781250"/>
              <a:ext cx="82575" cy="461225"/>
            </a:xfrm>
            <a:custGeom>
              <a:avLst/>
              <a:gdLst/>
              <a:ahLst/>
              <a:cxnLst/>
              <a:rect l="l" t="t" r="r" b="b"/>
              <a:pathLst>
                <a:path w="3303" h="18449" extrusionOk="0">
                  <a:moveTo>
                    <a:pt x="1796" y="1"/>
                  </a:moveTo>
                  <a:cubicBezTo>
                    <a:pt x="1385" y="1"/>
                    <a:pt x="1089" y="604"/>
                    <a:pt x="1001" y="1103"/>
                  </a:cubicBezTo>
                  <a:cubicBezTo>
                    <a:pt x="1" y="6807"/>
                    <a:pt x="468" y="12611"/>
                    <a:pt x="935" y="18449"/>
                  </a:cubicBezTo>
                  <a:lnTo>
                    <a:pt x="3303" y="18449"/>
                  </a:lnTo>
                  <a:lnTo>
                    <a:pt x="3303" y="18382"/>
                  </a:lnTo>
                  <a:cubicBezTo>
                    <a:pt x="2836" y="12611"/>
                    <a:pt x="2536" y="6807"/>
                    <a:pt x="2369" y="970"/>
                  </a:cubicBezTo>
                  <a:cubicBezTo>
                    <a:pt x="2369" y="603"/>
                    <a:pt x="2302" y="169"/>
                    <a:pt x="1969" y="36"/>
                  </a:cubicBezTo>
                  <a:cubicBezTo>
                    <a:pt x="1909" y="12"/>
                    <a:pt x="1851" y="1"/>
                    <a:pt x="17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14"/>
            <p:cNvSpPr/>
            <p:nvPr/>
          </p:nvSpPr>
          <p:spPr>
            <a:xfrm>
              <a:off x="5750200" y="4768875"/>
              <a:ext cx="106775" cy="471950"/>
            </a:xfrm>
            <a:custGeom>
              <a:avLst/>
              <a:gdLst/>
              <a:ahLst/>
              <a:cxnLst/>
              <a:rect l="l" t="t" r="r" b="b"/>
              <a:pathLst>
                <a:path w="4271" h="18878" extrusionOk="0">
                  <a:moveTo>
                    <a:pt x="2089" y="1"/>
                  </a:moveTo>
                  <a:cubicBezTo>
                    <a:pt x="1955" y="1"/>
                    <a:pt x="1805" y="31"/>
                    <a:pt x="1635" y="97"/>
                  </a:cubicBezTo>
                  <a:cubicBezTo>
                    <a:pt x="268" y="597"/>
                    <a:pt x="368" y="3599"/>
                    <a:pt x="301" y="4700"/>
                  </a:cubicBezTo>
                  <a:cubicBezTo>
                    <a:pt x="1" y="7836"/>
                    <a:pt x="1" y="11005"/>
                    <a:pt x="201" y="14140"/>
                  </a:cubicBezTo>
                  <a:cubicBezTo>
                    <a:pt x="268" y="15675"/>
                    <a:pt x="368" y="17276"/>
                    <a:pt x="501" y="18877"/>
                  </a:cubicBezTo>
                  <a:lnTo>
                    <a:pt x="1669" y="18877"/>
                  </a:lnTo>
                  <a:cubicBezTo>
                    <a:pt x="1635" y="18477"/>
                    <a:pt x="1602" y="18043"/>
                    <a:pt x="1602" y="17643"/>
                  </a:cubicBezTo>
                  <a:cubicBezTo>
                    <a:pt x="1368" y="15141"/>
                    <a:pt x="1202" y="12673"/>
                    <a:pt x="1168" y="10171"/>
                  </a:cubicBezTo>
                  <a:cubicBezTo>
                    <a:pt x="1135" y="8870"/>
                    <a:pt x="1135" y="7536"/>
                    <a:pt x="1202" y="6268"/>
                  </a:cubicBezTo>
                  <a:cubicBezTo>
                    <a:pt x="1268" y="5534"/>
                    <a:pt x="1168" y="2165"/>
                    <a:pt x="1669" y="1698"/>
                  </a:cubicBezTo>
                  <a:cubicBezTo>
                    <a:pt x="1797" y="1578"/>
                    <a:pt x="1881" y="1529"/>
                    <a:pt x="1935" y="1529"/>
                  </a:cubicBezTo>
                  <a:cubicBezTo>
                    <a:pt x="2106" y="1529"/>
                    <a:pt x="1977" y="2020"/>
                    <a:pt x="2002" y="2298"/>
                  </a:cubicBezTo>
                  <a:cubicBezTo>
                    <a:pt x="2102" y="2966"/>
                    <a:pt x="2002" y="3666"/>
                    <a:pt x="2002" y="4333"/>
                  </a:cubicBezTo>
                  <a:cubicBezTo>
                    <a:pt x="2036" y="5701"/>
                    <a:pt x="2102" y="7035"/>
                    <a:pt x="2169" y="8436"/>
                  </a:cubicBezTo>
                  <a:cubicBezTo>
                    <a:pt x="2302" y="11005"/>
                    <a:pt x="2436" y="13607"/>
                    <a:pt x="2603" y="16175"/>
                  </a:cubicBezTo>
                  <a:cubicBezTo>
                    <a:pt x="2669" y="17109"/>
                    <a:pt x="2703" y="18010"/>
                    <a:pt x="2803" y="18877"/>
                  </a:cubicBezTo>
                  <a:lnTo>
                    <a:pt x="4270" y="18877"/>
                  </a:lnTo>
                  <a:cubicBezTo>
                    <a:pt x="4037" y="16642"/>
                    <a:pt x="3870" y="14340"/>
                    <a:pt x="3703" y="12106"/>
                  </a:cubicBezTo>
                  <a:cubicBezTo>
                    <a:pt x="3503" y="8970"/>
                    <a:pt x="3437" y="5834"/>
                    <a:pt x="3203" y="2699"/>
                  </a:cubicBezTo>
                  <a:cubicBezTo>
                    <a:pt x="3173" y="1957"/>
                    <a:pt x="3170" y="1"/>
                    <a:pt x="20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14"/>
            <p:cNvSpPr/>
            <p:nvPr/>
          </p:nvSpPr>
          <p:spPr>
            <a:xfrm>
              <a:off x="5286550" y="4794350"/>
              <a:ext cx="497050" cy="338875"/>
            </a:xfrm>
            <a:custGeom>
              <a:avLst/>
              <a:gdLst/>
              <a:ahLst/>
              <a:cxnLst/>
              <a:rect l="l" t="t" r="r" b="b"/>
              <a:pathLst>
                <a:path w="19882" h="13555" extrusionOk="0">
                  <a:moveTo>
                    <a:pt x="170" y="1"/>
                  </a:moveTo>
                  <a:cubicBezTo>
                    <a:pt x="114" y="1"/>
                    <a:pt x="57" y="4"/>
                    <a:pt x="0" y="12"/>
                  </a:cubicBezTo>
                  <a:cubicBezTo>
                    <a:pt x="134" y="946"/>
                    <a:pt x="834" y="1680"/>
                    <a:pt x="1535" y="2314"/>
                  </a:cubicBezTo>
                  <a:cubicBezTo>
                    <a:pt x="3403" y="4081"/>
                    <a:pt x="5237" y="5783"/>
                    <a:pt x="7105" y="7517"/>
                  </a:cubicBezTo>
                  <a:cubicBezTo>
                    <a:pt x="8106" y="8485"/>
                    <a:pt x="9173" y="9419"/>
                    <a:pt x="10341" y="10119"/>
                  </a:cubicBezTo>
                  <a:cubicBezTo>
                    <a:pt x="13243" y="11820"/>
                    <a:pt x="16912" y="11854"/>
                    <a:pt x="19881" y="13555"/>
                  </a:cubicBezTo>
                  <a:lnTo>
                    <a:pt x="19314" y="10853"/>
                  </a:lnTo>
                  <a:cubicBezTo>
                    <a:pt x="12876" y="9085"/>
                    <a:pt x="6905" y="5683"/>
                    <a:pt x="2068" y="1113"/>
                  </a:cubicBezTo>
                  <a:cubicBezTo>
                    <a:pt x="1543" y="557"/>
                    <a:pt x="875" y="1"/>
                    <a:pt x="1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14"/>
            <p:cNvSpPr/>
            <p:nvPr/>
          </p:nvSpPr>
          <p:spPr>
            <a:xfrm>
              <a:off x="5274100" y="4785400"/>
              <a:ext cx="523525" cy="360075"/>
            </a:xfrm>
            <a:custGeom>
              <a:avLst/>
              <a:gdLst/>
              <a:ahLst/>
              <a:cxnLst/>
              <a:rect l="l" t="t" r="r" b="b"/>
              <a:pathLst>
                <a:path w="20941" h="14403" extrusionOk="0">
                  <a:moveTo>
                    <a:pt x="428" y="1"/>
                  </a:moveTo>
                  <a:cubicBezTo>
                    <a:pt x="180" y="1"/>
                    <a:pt x="1" y="313"/>
                    <a:pt x="65" y="503"/>
                  </a:cubicBezTo>
                  <a:cubicBezTo>
                    <a:pt x="532" y="2238"/>
                    <a:pt x="2133" y="3339"/>
                    <a:pt x="3367" y="4540"/>
                  </a:cubicBezTo>
                  <a:cubicBezTo>
                    <a:pt x="5068" y="6174"/>
                    <a:pt x="6736" y="7842"/>
                    <a:pt x="8537" y="9343"/>
                  </a:cubicBezTo>
                  <a:cubicBezTo>
                    <a:pt x="11906" y="12245"/>
                    <a:pt x="16309" y="12245"/>
                    <a:pt x="20079" y="14347"/>
                  </a:cubicBezTo>
                  <a:cubicBezTo>
                    <a:pt x="20151" y="14385"/>
                    <a:pt x="20223" y="14402"/>
                    <a:pt x="20290" y="14402"/>
                  </a:cubicBezTo>
                  <a:cubicBezTo>
                    <a:pt x="20685" y="14402"/>
                    <a:pt x="20940" y="13812"/>
                    <a:pt x="20512" y="13613"/>
                  </a:cubicBezTo>
                  <a:cubicBezTo>
                    <a:pt x="17077" y="11811"/>
                    <a:pt x="13007" y="11778"/>
                    <a:pt x="9872" y="9376"/>
                  </a:cubicBezTo>
                  <a:cubicBezTo>
                    <a:pt x="8237" y="8176"/>
                    <a:pt x="6803" y="6674"/>
                    <a:pt x="5335" y="5273"/>
                  </a:cubicBezTo>
                  <a:cubicBezTo>
                    <a:pt x="4024" y="4081"/>
                    <a:pt x="1887" y="2623"/>
                    <a:pt x="1066" y="898"/>
                  </a:cubicBezTo>
                  <a:lnTo>
                    <a:pt x="1066" y="898"/>
                  </a:lnTo>
                  <a:cubicBezTo>
                    <a:pt x="2614" y="1445"/>
                    <a:pt x="4289" y="3559"/>
                    <a:pt x="5468" y="4473"/>
                  </a:cubicBezTo>
                  <a:cubicBezTo>
                    <a:pt x="6903" y="5574"/>
                    <a:pt x="8471" y="6641"/>
                    <a:pt x="10072" y="7542"/>
                  </a:cubicBezTo>
                  <a:cubicBezTo>
                    <a:pt x="12974" y="9210"/>
                    <a:pt x="16476" y="11011"/>
                    <a:pt x="19812" y="11344"/>
                  </a:cubicBezTo>
                  <a:cubicBezTo>
                    <a:pt x="19843" y="11360"/>
                    <a:pt x="19870" y="11367"/>
                    <a:pt x="19893" y="11367"/>
                  </a:cubicBezTo>
                  <a:cubicBezTo>
                    <a:pt x="20018" y="11367"/>
                    <a:pt x="20025" y="11167"/>
                    <a:pt x="19912" y="11111"/>
                  </a:cubicBezTo>
                  <a:cubicBezTo>
                    <a:pt x="18177" y="10277"/>
                    <a:pt x="16309" y="9777"/>
                    <a:pt x="14508" y="8943"/>
                  </a:cubicBezTo>
                  <a:cubicBezTo>
                    <a:pt x="12640" y="8042"/>
                    <a:pt x="10806" y="7108"/>
                    <a:pt x="9038" y="6007"/>
                  </a:cubicBezTo>
                  <a:cubicBezTo>
                    <a:pt x="7203" y="4840"/>
                    <a:pt x="5502" y="3539"/>
                    <a:pt x="3867" y="2138"/>
                  </a:cubicBezTo>
                  <a:cubicBezTo>
                    <a:pt x="2800" y="1170"/>
                    <a:pt x="1966" y="136"/>
                    <a:pt x="465" y="3"/>
                  </a:cubicBezTo>
                  <a:cubicBezTo>
                    <a:pt x="452" y="1"/>
                    <a:pt x="440" y="1"/>
                    <a:pt x="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14"/>
            <p:cNvSpPr/>
            <p:nvPr/>
          </p:nvSpPr>
          <p:spPr>
            <a:xfrm>
              <a:off x="5819425" y="4913675"/>
              <a:ext cx="246875" cy="327150"/>
            </a:xfrm>
            <a:custGeom>
              <a:avLst/>
              <a:gdLst/>
              <a:ahLst/>
              <a:cxnLst/>
              <a:rect l="l" t="t" r="r" b="b"/>
              <a:pathLst>
                <a:path w="9875" h="13086" extrusionOk="0">
                  <a:moveTo>
                    <a:pt x="9227" y="0"/>
                  </a:moveTo>
                  <a:cubicBezTo>
                    <a:pt x="9147" y="0"/>
                    <a:pt x="9070" y="23"/>
                    <a:pt x="9007" y="76"/>
                  </a:cubicBezTo>
                  <a:cubicBezTo>
                    <a:pt x="8840" y="209"/>
                    <a:pt x="8773" y="409"/>
                    <a:pt x="8740" y="643"/>
                  </a:cubicBezTo>
                  <a:cubicBezTo>
                    <a:pt x="8206" y="4145"/>
                    <a:pt x="6438" y="7414"/>
                    <a:pt x="3870" y="9849"/>
                  </a:cubicBezTo>
                  <a:cubicBezTo>
                    <a:pt x="2736" y="10883"/>
                    <a:pt x="1435" y="11751"/>
                    <a:pt x="0" y="12084"/>
                  </a:cubicBezTo>
                  <a:lnTo>
                    <a:pt x="367" y="13052"/>
                  </a:lnTo>
                  <a:cubicBezTo>
                    <a:pt x="401" y="13052"/>
                    <a:pt x="434" y="13052"/>
                    <a:pt x="434" y="13085"/>
                  </a:cubicBezTo>
                  <a:lnTo>
                    <a:pt x="1768" y="13085"/>
                  </a:lnTo>
                  <a:cubicBezTo>
                    <a:pt x="1902" y="13052"/>
                    <a:pt x="2002" y="12985"/>
                    <a:pt x="2069" y="12885"/>
                  </a:cubicBezTo>
                  <a:cubicBezTo>
                    <a:pt x="4070" y="11417"/>
                    <a:pt x="5938" y="9816"/>
                    <a:pt x="7406" y="7848"/>
                  </a:cubicBezTo>
                  <a:cubicBezTo>
                    <a:pt x="8873" y="5847"/>
                    <a:pt x="9874" y="3478"/>
                    <a:pt x="9841" y="1010"/>
                  </a:cubicBezTo>
                  <a:cubicBezTo>
                    <a:pt x="9841" y="743"/>
                    <a:pt x="9774" y="509"/>
                    <a:pt x="9674" y="243"/>
                  </a:cubicBezTo>
                  <a:cubicBezTo>
                    <a:pt x="9583" y="106"/>
                    <a:pt x="9398" y="0"/>
                    <a:pt x="9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14"/>
            <p:cNvSpPr/>
            <p:nvPr/>
          </p:nvSpPr>
          <p:spPr>
            <a:xfrm>
              <a:off x="5815425" y="4909525"/>
              <a:ext cx="270875" cy="331300"/>
            </a:xfrm>
            <a:custGeom>
              <a:avLst/>
              <a:gdLst/>
              <a:ahLst/>
              <a:cxnLst/>
              <a:rect l="l" t="t" r="r" b="b"/>
              <a:pathLst>
                <a:path w="10835" h="13252" extrusionOk="0">
                  <a:moveTo>
                    <a:pt x="9419" y="1"/>
                  </a:moveTo>
                  <a:cubicBezTo>
                    <a:pt x="8733" y="1"/>
                    <a:pt x="8727" y="869"/>
                    <a:pt x="8600" y="1376"/>
                  </a:cubicBezTo>
                  <a:cubicBezTo>
                    <a:pt x="7599" y="6079"/>
                    <a:pt x="4697" y="10316"/>
                    <a:pt x="94" y="12084"/>
                  </a:cubicBezTo>
                  <a:cubicBezTo>
                    <a:pt x="0" y="12177"/>
                    <a:pt x="52" y="12387"/>
                    <a:pt x="196" y="12387"/>
                  </a:cubicBezTo>
                  <a:cubicBezTo>
                    <a:pt x="206" y="12387"/>
                    <a:pt x="216" y="12386"/>
                    <a:pt x="227" y="12384"/>
                  </a:cubicBezTo>
                  <a:cubicBezTo>
                    <a:pt x="4397" y="11650"/>
                    <a:pt x="7466" y="6880"/>
                    <a:pt x="8600" y="3144"/>
                  </a:cubicBezTo>
                  <a:cubicBezTo>
                    <a:pt x="8733" y="2677"/>
                    <a:pt x="8767" y="1910"/>
                    <a:pt x="9033" y="1509"/>
                  </a:cubicBezTo>
                  <a:cubicBezTo>
                    <a:pt x="8976" y="1049"/>
                    <a:pt x="9040" y="831"/>
                    <a:pt x="9225" y="831"/>
                  </a:cubicBezTo>
                  <a:cubicBezTo>
                    <a:pt x="9362" y="831"/>
                    <a:pt x="9565" y="949"/>
                    <a:pt x="9834" y="1176"/>
                  </a:cubicBezTo>
                  <a:lnTo>
                    <a:pt x="9834" y="1843"/>
                  </a:lnTo>
                  <a:cubicBezTo>
                    <a:pt x="10068" y="3377"/>
                    <a:pt x="8933" y="5512"/>
                    <a:pt x="8200" y="6813"/>
                  </a:cubicBezTo>
                  <a:cubicBezTo>
                    <a:pt x="7532" y="7914"/>
                    <a:pt x="3730" y="12851"/>
                    <a:pt x="1528" y="13251"/>
                  </a:cubicBezTo>
                  <a:lnTo>
                    <a:pt x="2429" y="13251"/>
                  </a:lnTo>
                  <a:cubicBezTo>
                    <a:pt x="3930" y="12484"/>
                    <a:pt x="5664" y="10549"/>
                    <a:pt x="6231" y="9915"/>
                  </a:cubicBezTo>
                  <a:cubicBezTo>
                    <a:pt x="8233" y="7847"/>
                    <a:pt x="10835" y="4078"/>
                    <a:pt x="10201" y="976"/>
                  </a:cubicBezTo>
                  <a:cubicBezTo>
                    <a:pt x="10101" y="575"/>
                    <a:pt x="10034" y="42"/>
                    <a:pt x="9534" y="8"/>
                  </a:cubicBezTo>
                  <a:cubicBezTo>
                    <a:pt x="9494" y="3"/>
                    <a:pt x="9456" y="1"/>
                    <a:pt x="94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14"/>
            <p:cNvSpPr/>
            <p:nvPr/>
          </p:nvSpPr>
          <p:spPr>
            <a:xfrm>
              <a:off x="6019775" y="4933200"/>
              <a:ext cx="27075" cy="90875"/>
            </a:xfrm>
            <a:custGeom>
              <a:avLst/>
              <a:gdLst/>
              <a:ahLst/>
              <a:cxnLst/>
              <a:rect l="l" t="t" r="r" b="b"/>
              <a:pathLst>
                <a:path w="1083" h="3635" extrusionOk="0">
                  <a:moveTo>
                    <a:pt x="1015" y="0"/>
                  </a:moveTo>
                  <a:cubicBezTo>
                    <a:pt x="1002" y="0"/>
                    <a:pt x="993" y="8"/>
                    <a:pt x="993" y="29"/>
                  </a:cubicBezTo>
                  <a:cubicBezTo>
                    <a:pt x="426" y="1129"/>
                    <a:pt x="893" y="2564"/>
                    <a:pt x="26" y="3531"/>
                  </a:cubicBezTo>
                  <a:cubicBezTo>
                    <a:pt x="1" y="3556"/>
                    <a:pt x="31" y="3634"/>
                    <a:pt x="61" y="3634"/>
                  </a:cubicBezTo>
                  <a:cubicBezTo>
                    <a:pt x="72" y="3634"/>
                    <a:pt x="83" y="3624"/>
                    <a:pt x="92" y="3598"/>
                  </a:cubicBezTo>
                  <a:cubicBezTo>
                    <a:pt x="1026" y="2630"/>
                    <a:pt x="526" y="1229"/>
                    <a:pt x="1060" y="62"/>
                  </a:cubicBezTo>
                  <a:cubicBezTo>
                    <a:pt x="1083" y="39"/>
                    <a:pt x="1042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14"/>
            <p:cNvSpPr/>
            <p:nvPr/>
          </p:nvSpPr>
          <p:spPr>
            <a:xfrm>
              <a:off x="6013975" y="4954350"/>
              <a:ext cx="56200" cy="97500"/>
            </a:xfrm>
            <a:custGeom>
              <a:avLst/>
              <a:gdLst/>
              <a:ahLst/>
              <a:cxnLst/>
              <a:rect l="l" t="t" r="r" b="b"/>
              <a:pathLst>
                <a:path w="2248" h="3900" extrusionOk="0">
                  <a:moveTo>
                    <a:pt x="2161" y="0"/>
                  </a:moveTo>
                  <a:cubicBezTo>
                    <a:pt x="2142" y="0"/>
                    <a:pt x="2126" y="15"/>
                    <a:pt x="2126" y="50"/>
                  </a:cubicBezTo>
                  <a:cubicBezTo>
                    <a:pt x="1959" y="684"/>
                    <a:pt x="1792" y="1251"/>
                    <a:pt x="1625" y="1885"/>
                  </a:cubicBezTo>
                  <a:cubicBezTo>
                    <a:pt x="1558" y="2151"/>
                    <a:pt x="1458" y="2418"/>
                    <a:pt x="1325" y="2718"/>
                  </a:cubicBezTo>
                  <a:cubicBezTo>
                    <a:pt x="1292" y="2885"/>
                    <a:pt x="1225" y="2985"/>
                    <a:pt x="1125" y="3185"/>
                  </a:cubicBezTo>
                  <a:cubicBezTo>
                    <a:pt x="1029" y="3473"/>
                    <a:pt x="864" y="3623"/>
                    <a:pt x="619" y="3623"/>
                  </a:cubicBezTo>
                  <a:cubicBezTo>
                    <a:pt x="522" y="3623"/>
                    <a:pt x="413" y="3599"/>
                    <a:pt x="291" y="3552"/>
                  </a:cubicBezTo>
                  <a:cubicBezTo>
                    <a:pt x="316" y="3477"/>
                    <a:pt x="266" y="3440"/>
                    <a:pt x="211" y="3440"/>
                  </a:cubicBezTo>
                  <a:cubicBezTo>
                    <a:pt x="193" y="3440"/>
                    <a:pt x="174" y="3444"/>
                    <a:pt x="157" y="3452"/>
                  </a:cubicBezTo>
                  <a:cubicBezTo>
                    <a:pt x="1" y="3744"/>
                    <a:pt x="190" y="3900"/>
                    <a:pt x="422" y="3900"/>
                  </a:cubicBezTo>
                  <a:cubicBezTo>
                    <a:pt x="536" y="3900"/>
                    <a:pt x="659" y="3862"/>
                    <a:pt x="758" y="3786"/>
                  </a:cubicBezTo>
                  <a:cubicBezTo>
                    <a:pt x="1759" y="3052"/>
                    <a:pt x="1925" y="1217"/>
                    <a:pt x="2226" y="117"/>
                  </a:cubicBezTo>
                  <a:cubicBezTo>
                    <a:pt x="2247" y="51"/>
                    <a:pt x="2198" y="0"/>
                    <a:pt x="2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14"/>
            <p:cNvSpPr/>
            <p:nvPr/>
          </p:nvSpPr>
          <p:spPr>
            <a:xfrm>
              <a:off x="5840500" y="5039450"/>
              <a:ext cx="168800" cy="198100"/>
            </a:xfrm>
            <a:custGeom>
              <a:avLst/>
              <a:gdLst/>
              <a:ahLst/>
              <a:cxnLst/>
              <a:rect l="l" t="t" r="r" b="b"/>
              <a:pathLst>
                <a:path w="6752" h="7924" extrusionOk="0">
                  <a:moveTo>
                    <a:pt x="6702" y="0"/>
                  </a:moveTo>
                  <a:cubicBezTo>
                    <a:pt x="6689" y="0"/>
                    <a:pt x="6674" y="4"/>
                    <a:pt x="6663" y="15"/>
                  </a:cubicBezTo>
                  <a:cubicBezTo>
                    <a:pt x="6229" y="615"/>
                    <a:pt x="6229" y="1216"/>
                    <a:pt x="6062" y="1883"/>
                  </a:cubicBezTo>
                  <a:cubicBezTo>
                    <a:pt x="5762" y="3151"/>
                    <a:pt x="5028" y="3984"/>
                    <a:pt x="3994" y="4685"/>
                  </a:cubicBezTo>
                  <a:cubicBezTo>
                    <a:pt x="2527" y="5686"/>
                    <a:pt x="1159" y="6386"/>
                    <a:pt x="25" y="7821"/>
                  </a:cubicBezTo>
                  <a:cubicBezTo>
                    <a:pt x="0" y="7845"/>
                    <a:pt x="30" y="7924"/>
                    <a:pt x="60" y="7924"/>
                  </a:cubicBezTo>
                  <a:cubicBezTo>
                    <a:pt x="71" y="7924"/>
                    <a:pt x="83" y="7914"/>
                    <a:pt x="91" y="7887"/>
                  </a:cubicBezTo>
                  <a:cubicBezTo>
                    <a:pt x="1392" y="6286"/>
                    <a:pt x="3227" y="5552"/>
                    <a:pt x="4761" y="4218"/>
                  </a:cubicBezTo>
                  <a:cubicBezTo>
                    <a:pt x="5262" y="3818"/>
                    <a:pt x="5695" y="3317"/>
                    <a:pt x="5929" y="2684"/>
                  </a:cubicBezTo>
                  <a:cubicBezTo>
                    <a:pt x="6329" y="1816"/>
                    <a:pt x="6162" y="849"/>
                    <a:pt x="6730" y="15"/>
                  </a:cubicBezTo>
                  <a:cubicBezTo>
                    <a:pt x="6752" y="15"/>
                    <a:pt x="6730" y="0"/>
                    <a:pt x="67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14"/>
            <p:cNvSpPr/>
            <p:nvPr/>
          </p:nvSpPr>
          <p:spPr>
            <a:xfrm>
              <a:off x="5766050" y="5180575"/>
              <a:ext cx="25050" cy="32350"/>
            </a:xfrm>
            <a:custGeom>
              <a:avLst/>
              <a:gdLst/>
              <a:ahLst/>
              <a:cxnLst/>
              <a:rect l="l" t="t" r="r" b="b"/>
              <a:pathLst>
                <a:path w="1002" h="1294" extrusionOk="0">
                  <a:moveTo>
                    <a:pt x="440" y="1"/>
                  </a:moveTo>
                  <a:cubicBezTo>
                    <a:pt x="428" y="1"/>
                    <a:pt x="415" y="3"/>
                    <a:pt x="401" y="7"/>
                  </a:cubicBezTo>
                  <a:cubicBezTo>
                    <a:pt x="1" y="241"/>
                    <a:pt x="67" y="908"/>
                    <a:pt x="401" y="1208"/>
                  </a:cubicBezTo>
                  <a:cubicBezTo>
                    <a:pt x="459" y="1267"/>
                    <a:pt x="524" y="1293"/>
                    <a:pt x="590" y="1293"/>
                  </a:cubicBezTo>
                  <a:cubicBezTo>
                    <a:pt x="674" y="1293"/>
                    <a:pt x="760" y="1250"/>
                    <a:pt x="834" y="1175"/>
                  </a:cubicBezTo>
                  <a:cubicBezTo>
                    <a:pt x="1001" y="1008"/>
                    <a:pt x="968" y="708"/>
                    <a:pt x="834" y="541"/>
                  </a:cubicBezTo>
                  <a:cubicBezTo>
                    <a:pt x="843" y="532"/>
                    <a:pt x="840" y="528"/>
                    <a:pt x="832" y="528"/>
                  </a:cubicBezTo>
                  <a:cubicBezTo>
                    <a:pt x="811" y="528"/>
                    <a:pt x="752" y="559"/>
                    <a:pt x="801" y="608"/>
                  </a:cubicBezTo>
                  <a:cubicBezTo>
                    <a:pt x="868" y="741"/>
                    <a:pt x="901" y="941"/>
                    <a:pt x="801" y="1075"/>
                  </a:cubicBezTo>
                  <a:cubicBezTo>
                    <a:pt x="741" y="1144"/>
                    <a:pt x="685" y="1170"/>
                    <a:pt x="635" y="1170"/>
                  </a:cubicBezTo>
                  <a:cubicBezTo>
                    <a:pt x="491" y="1170"/>
                    <a:pt x="392" y="949"/>
                    <a:pt x="367" y="875"/>
                  </a:cubicBezTo>
                  <a:cubicBezTo>
                    <a:pt x="234" y="608"/>
                    <a:pt x="234" y="308"/>
                    <a:pt x="501" y="141"/>
                  </a:cubicBezTo>
                  <a:cubicBezTo>
                    <a:pt x="559" y="83"/>
                    <a:pt x="517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14"/>
            <p:cNvSpPr/>
            <p:nvPr/>
          </p:nvSpPr>
          <p:spPr>
            <a:xfrm>
              <a:off x="5821925" y="4915350"/>
              <a:ext cx="10875" cy="325475"/>
            </a:xfrm>
            <a:custGeom>
              <a:avLst/>
              <a:gdLst/>
              <a:ahLst/>
              <a:cxnLst/>
              <a:rect l="l" t="t" r="r" b="b"/>
              <a:pathLst>
                <a:path w="435" h="13019" extrusionOk="0">
                  <a:moveTo>
                    <a:pt x="284" y="0"/>
                  </a:moveTo>
                  <a:cubicBezTo>
                    <a:pt x="259" y="0"/>
                    <a:pt x="234" y="25"/>
                    <a:pt x="234" y="75"/>
                  </a:cubicBezTo>
                  <a:cubicBezTo>
                    <a:pt x="0" y="4412"/>
                    <a:pt x="0" y="8682"/>
                    <a:pt x="301" y="13018"/>
                  </a:cubicBezTo>
                  <a:lnTo>
                    <a:pt x="434" y="13018"/>
                  </a:lnTo>
                  <a:cubicBezTo>
                    <a:pt x="167" y="8748"/>
                    <a:pt x="134" y="4412"/>
                    <a:pt x="334" y="75"/>
                  </a:cubicBezTo>
                  <a:cubicBezTo>
                    <a:pt x="334" y="25"/>
                    <a:pt x="309" y="0"/>
                    <a:pt x="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14"/>
            <p:cNvSpPr/>
            <p:nvPr/>
          </p:nvSpPr>
          <p:spPr>
            <a:xfrm>
              <a:off x="5770225" y="4926825"/>
              <a:ext cx="36725" cy="314000"/>
            </a:xfrm>
            <a:custGeom>
              <a:avLst/>
              <a:gdLst/>
              <a:ahLst/>
              <a:cxnLst/>
              <a:rect l="l" t="t" r="r" b="b"/>
              <a:pathLst>
                <a:path w="1469" h="12560" extrusionOk="0">
                  <a:moveTo>
                    <a:pt x="234" y="0"/>
                  </a:moveTo>
                  <a:cubicBezTo>
                    <a:pt x="200" y="0"/>
                    <a:pt x="167" y="17"/>
                    <a:pt x="167" y="50"/>
                  </a:cubicBezTo>
                  <a:cubicBezTo>
                    <a:pt x="34" y="2018"/>
                    <a:pt x="0" y="3986"/>
                    <a:pt x="467" y="5888"/>
                  </a:cubicBezTo>
                  <a:cubicBezTo>
                    <a:pt x="968" y="8189"/>
                    <a:pt x="1368" y="10224"/>
                    <a:pt x="1201" y="12559"/>
                  </a:cubicBezTo>
                  <a:lnTo>
                    <a:pt x="1335" y="12559"/>
                  </a:lnTo>
                  <a:cubicBezTo>
                    <a:pt x="1468" y="11025"/>
                    <a:pt x="1468" y="9524"/>
                    <a:pt x="1134" y="7989"/>
                  </a:cubicBezTo>
                  <a:cubicBezTo>
                    <a:pt x="501" y="5287"/>
                    <a:pt x="167" y="2852"/>
                    <a:pt x="301" y="50"/>
                  </a:cubicBezTo>
                  <a:cubicBezTo>
                    <a:pt x="301" y="17"/>
                    <a:pt x="267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14"/>
            <p:cNvSpPr/>
            <p:nvPr/>
          </p:nvSpPr>
          <p:spPr>
            <a:xfrm>
              <a:off x="5423550" y="4843175"/>
              <a:ext cx="307850" cy="222975"/>
            </a:xfrm>
            <a:custGeom>
              <a:avLst/>
              <a:gdLst/>
              <a:ahLst/>
              <a:cxnLst/>
              <a:rect l="l" t="t" r="r" b="b"/>
              <a:pathLst>
                <a:path w="12314" h="8919" extrusionOk="0">
                  <a:moveTo>
                    <a:pt x="98" y="0"/>
                  </a:moveTo>
                  <a:cubicBezTo>
                    <a:pt x="45" y="0"/>
                    <a:pt x="0" y="55"/>
                    <a:pt x="24" y="127"/>
                  </a:cubicBezTo>
                  <a:cubicBezTo>
                    <a:pt x="1092" y="2028"/>
                    <a:pt x="1825" y="4230"/>
                    <a:pt x="3727" y="5464"/>
                  </a:cubicBezTo>
                  <a:cubicBezTo>
                    <a:pt x="6362" y="7132"/>
                    <a:pt x="9498" y="7499"/>
                    <a:pt x="12166" y="8900"/>
                  </a:cubicBezTo>
                  <a:cubicBezTo>
                    <a:pt x="12186" y="8913"/>
                    <a:pt x="12204" y="8918"/>
                    <a:pt x="12220" y="8918"/>
                  </a:cubicBezTo>
                  <a:cubicBezTo>
                    <a:pt x="12286" y="8918"/>
                    <a:pt x="12313" y="8827"/>
                    <a:pt x="12233" y="8800"/>
                  </a:cubicBezTo>
                  <a:cubicBezTo>
                    <a:pt x="9998" y="7566"/>
                    <a:pt x="7429" y="7065"/>
                    <a:pt x="5094" y="5998"/>
                  </a:cubicBezTo>
                  <a:cubicBezTo>
                    <a:pt x="2326" y="4664"/>
                    <a:pt x="1559" y="2529"/>
                    <a:pt x="158" y="27"/>
                  </a:cubicBezTo>
                  <a:cubicBezTo>
                    <a:pt x="139" y="8"/>
                    <a:pt x="118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14"/>
            <p:cNvSpPr/>
            <p:nvPr/>
          </p:nvSpPr>
          <p:spPr>
            <a:xfrm>
              <a:off x="5385875" y="4878725"/>
              <a:ext cx="375200" cy="251025"/>
            </a:xfrm>
            <a:custGeom>
              <a:avLst/>
              <a:gdLst/>
              <a:ahLst/>
              <a:cxnLst/>
              <a:rect l="l" t="t" r="r" b="b"/>
              <a:pathLst>
                <a:path w="15008" h="10041" extrusionOk="0">
                  <a:moveTo>
                    <a:pt x="76" y="1"/>
                  </a:moveTo>
                  <a:cubicBezTo>
                    <a:pt x="24" y="1"/>
                    <a:pt x="0" y="110"/>
                    <a:pt x="30" y="139"/>
                  </a:cubicBezTo>
                  <a:cubicBezTo>
                    <a:pt x="1498" y="807"/>
                    <a:pt x="1665" y="2374"/>
                    <a:pt x="2565" y="3475"/>
                  </a:cubicBezTo>
                  <a:cubicBezTo>
                    <a:pt x="3366" y="4443"/>
                    <a:pt x="4533" y="5043"/>
                    <a:pt x="5601" y="5543"/>
                  </a:cubicBezTo>
                  <a:cubicBezTo>
                    <a:pt x="6668" y="6010"/>
                    <a:pt x="7769" y="6511"/>
                    <a:pt x="8870" y="6911"/>
                  </a:cubicBezTo>
                  <a:cubicBezTo>
                    <a:pt x="10771" y="7611"/>
                    <a:pt x="14107" y="7745"/>
                    <a:pt x="14874" y="9980"/>
                  </a:cubicBezTo>
                  <a:cubicBezTo>
                    <a:pt x="14888" y="10022"/>
                    <a:pt x="14914" y="10040"/>
                    <a:pt x="14939" y="10040"/>
                  </a:cubicBezTo>
                  <a:cubicBezTo>
                    <a:pt x="14974" y="10040"/>
                    <a:pt x="15007" y="10005"/>
                    <a:pt x="15007" y="9946"/>
                  </a:cubicBezTo>
                  <a:cubicBezTo>
                    <a:pt x="14207" y="7411"/>
                    <a:pt x="10371" y="7345"/>
                    <a:pt x="8269" y="6511"/>
                  </a:cubicBezTo>
                  <a:cubicBezTo>
                    <a:pt x="6068" y="5677"/>
                    <a:pt x="3399" y="4709"/>
                    <a:pt x="2165" y="2575"/>
                  </a:cubicBezTo>
                  <a:cubicBezTo>
                    <a:pt x="1531" y="1507"/>
                    <a:pt x="1264" y="573"/>
                    <a:pt x="97" y="6"/>
                  </a:cubicBezTo>
                  <a:cubicBezTo>
                    <a:pt x="89" y="2"/>
                    <a:pt x="83" y="1"/>
                    <a:pt x="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14"/>
            <p:cNvSpPr/>
            <p:nvPr/>
          </p:nvSpPr>
          <p:spPr>
            <a:xfrm>
              <a:off x="5751050" y="4902725"/>
              <a:ext cx="27325" cy="181375"/>
            </a:xfrm>
            <a:custGeom>
              <a:avLst/>
              <a:gdLst/>
              <a:ahLst/>
              <a:cxnLst/>
              <a:rect l="l" t="t" r="r" b="b"/>
              <a:pathLst>
                <a:path w="1093" h="7255" extrusionOk="0">
                  <a:moveTo>
                    <a:pt x="974" y="1"/>
                  </a:moveTo>
                  <a:cubicBezTo>
                    <a:pt x="957" y="1"/>
                    <a:pt x="942" y="5"/>
                    <a:pt x="934" y="13"/>
                  </a:cubicBezTo>
                  <a:cubicBezTo>
                    <a:pt x="400" y="1081"/>
                    <a:pt x="300" y="2115"/>
                    <a:pt x="334" y="3249"/>
                  </a:cubicBezTo>
                  <a:cubicBezTo>
                    <a:pt x="400" y="4150"/>
                    <a:pt x="467" y="5117"/>
                    <a:pt x="300" y="6018"/>
                  </a:cubicBezTo>
                  <a:cubicBezTo>
                    <a:pt x="267" y="6251"/>
                    <a:pt x="0" y="6818"/>
                    <a:pt x="134" y="7018"/>
                  </a:cubicBezTo>
                  <a:cubicBezTo>
                    <a:pt x="241" y="7185"/>
                    <a:pt x="378" y="7254"/>
                    <a:pt x="496" y="7254"/>
                  </a:cubicBezTo>
                  <a:cubicBezTo>
                    <a:pt x="709" y="7254"/>
                    <a:pt x="860" y="7030"/>
                    <a:pt x="667" y="6752"/>
                  </a:cubicBezTo>
                  <a:cubicBezTo>
                    <a:pt x="667" y="6732"/>
                    <a:pt x="659" y="6724"/>
                    <a:pt x="647" y="6724"/>
                  </a:cubicBezTo>
                  <a:cubicBezTo>
                    <a:pt x="620" y="6724"/>
                    <a:pt x="577" y="6771"/>
                    <a:pt x="601" y="6818"/>
                  </a:cubicBezTo>
                  <a:cubicBezTo>
                    <a:pt x="300" y="6318"/>
                    <a:pt x="434" y="6251"/>
                    <a:pt x="500" y="5617"/>
                  </a:cubicBezTo>
                  <a:cubicBezTo>
                    <a:pt x="567" y="5150"/>
                    <a:pt x="567" y="4650"/>
                    <a:pt x="500" y="4183"/>
                  </a:cubicBezTo>
                  <a:cubicBezTo>
                    <a:pt x="467" y="2782"/>
                    <a:pt x="334" y="1414"/>
                    <a:pt x="1068" y="113"/>
                  </a:cubicBezTo>
                  <a:cubicBezTo>
                    <a:pt x="1093" y="38"/>
                    <a:pt x="1024" y="1"/>
                    <a:pt x="9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14"/>
            <p:cNvSpPr/>
            <p:nvPr/>
          </p:nvSpPr>
          <p:spPr>
            <a:xfrm>
              <a:off x="5375225" y="4902075"/>
              <a:ext cx="62075" cy="55775"/>
            </a:xfrm>
            <a:custGeom>
              <a:avLst/>
              <a:gdLst/>
              <a:ahLst/>
              <a:cxnLst/>
              <a:rect l="l" t="t" r="r" b="b"/>
              <a:pathLst>
                <a:path w="2483" h="2231" extrusionOk="0">
                  <a:moveTo>
                    <a:pt x="68" y="1"/>
                  </a:moveTo>
                  <a:cubicBezTo>
                    <a:pt x="17" y="1"/>
                    <a:pt x="0" y="106"/>
                    <a:pt x="89" y="106"/>
                  </a:cubicBezTo>
                  <a:cubicBezTo>
                    <a:pt x="589" y="206"/>
                    <a:pt x="923" y="606"/>
                    <a:pt x="1257" y="973"/>
                  </a:cubicBezTo>
                  <a:lnTo>
                    <a:pt x="2357" y="2208"/>
                  </a:lnTo>
                  <a:cubicBezTo>
                    <a:pt x="2373" y="2224"/>
                    <a:pt x="2390" y="2230"/>
                    <a:pt x="2404" y="2230"/>
                  </a:cubicBezTo>
                  <a:cubicBezTo>
                    <a:pt x="2450" y="2230"/>
                    <a:pt x="2483" y="2166"/>
                    <a:pt x="2457" y="2141"/>
                  </a:cubicBezTo>
                  <a:cubicBezTo>
                    <a:pt x="1990" y="1641"/>
                    <a:pt x="1590" y="1140"/>
                    <a:pt x="1123" y="673"/>
                  </a:cubicBezTo>
                  <a:cubicBezTo>
                    <a:pt x="823" y="373"/>
                    <a:pt x="523" y="106"/>
                    <a:pt x="89" y="6"/>
                  </a:cubicBezTo>
                  <a:cubicBezTo>
                    <a:pt x="82" y="2"/>
                    <a:pt x="75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14"/>
            <p:cNvSpPr/>
            <p:nvPr/>
          </p:nvSpPr>
          <p:spPr>
            <a:xfrm>
              <a:off x="5513550" y="4953250"/>
              <a:ext cx="27375" cy="20825"/>
            </a:xfrm>
            <a:custGeom>
              <a:avLst/>
              <a:gdLst/>
              <a:ahLst/>
              <a:cxnLst/>
              <a:rect l="l" t="t" r="r" b="b"/>
              <a:pathLst>
                <a:path w="1095" h="833" extrusionOk="0">
                  <a:moveTo>
                    <a:pt x="843" y="0"/>
                  </a:moveTo>
                  <a:cubicBezTo>
                    <a:pt x="828" y="0"/>
                    <a:pt x="794" y="36"/>
                    <a:pt x="794" y="94"/>
                  </a:cubicBezTo>
                  <a:cubicBezTo>
                    <a:pt x="885" y="246"/>
                    <a:pt x="1031" y="674"/>
                    <a:pt x="730" y="674"/>
                  </a:cubicBezTo>
                  <a:cubicBezTo>
                    <a:pt x="700" y="674"/>
                    <a:pt x="666" y="670"/>
                    <a:pt x="627" y="661"/>
                  </a:cubicBezTo>
                  <a:cubicBezTo>
                    <a:pt x="460" y="628"/>
                    <a:pt x="294" y="427"/>
                    <a:pt x="127" y="327"/>
                  </a:cubicBezTo>
                  <a:cubicBezTo>
                    <a:pt x="119" y="324"/>
                    <a:pt x="112" y="322"/>
                    <a:pt x="105" y="322"/>
                  </a:cubicBezTo>
                  <a:cubicBezTo>
                    <a:pt x="47" y="322"/>
                    <a:pt x="1" y="431"/>
                    <a:pt x="60" y="461"/>
                  </a:cubicBezTo>
                  <a:cubicBezTo>
                    <a:pt x="217" y="565"/>
                    <a:pt x="455" y="833"/>
                    <a:pt x="695" y="833"/>
                  </a:cubicBezTo>
                  <a:cubicBezTo>
                    <a:pt x="762" y="833"/>
                    <a:pt x="829" y="812"/>
                    <a:pt x="894" y="761"/>
                  </a:cubicBezTo>
                  <a:cubicBezTo>
                    <a:pt x="1094" y="594"/>
                    <a:pt x="961" y="261"/>
                    <a:pt x="827" y="61"/>
                  </a:cubicBezTo>
                  <a:cubicBezTo>
                    <a:pt x="855" y="19"/>
                    <a:pt x="854" y="0"/>
                    <a:pt x="8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14"/>
            <p:cNvSpPr/>
            <p:nvPr/>
          </p:nvSpPr>
          <p:spPr>
            <a:xfrm>
              <a:off x="5958100" y="5108800"/>
              <a:ext cx="13700" cy="15950"/>
            </a:xfrm>
            <a:custGeom>
              <a:avLst/>
              <a:gdLst/>
              <a:ahLst/>
              <a:cxnLst/>
              <a:rect l="l" t="t" r="r" b="b"/>
              <a:pathLst>
                <a:path w="548" h="638" extrusionOk="0">
                  <a:moveTo>
                    <a:pt x="456" y="1"/>
                  </a:moveTo>
                  <a:cubicBezTo>
                    <a:pt x="435" y="1"/>
                    <a:pt x="411" y="13"/>
                    <a:pt x="391" y="43"/>
                  </a:cubicBezTo>
                  <a:lnTo>
                    <a:pt x="24" y="543"/>
                  </a:lnTo>
                  <a:cubicBezTo>
                    <a:pt x="0" y="590"/>
                    <a:pt x="27" y="638"/>
                    <a:pt x="80" y="638"/>
                  </a:cubicBezTo>
                  <a:cubicBezTo>
                    <a:pt x="102" y="638"/>
                    <a:pt x="128" y="630"/>
                    <a:pt x="158" y="610"/>
                  </a:cubicBezTo>
                  <a:lnTo>
                    <a:pt x="524" y="110"/>
                  </a:lnTo>
                  <a:cubicBezTo>
                    <a:pt x="548" y="63"/>
                    <a:pt x="506" y="1"/>
                    <a:pt x="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14"/>
            <p:cNvSpPr/>
            <p:nvPr/>
          </p:nvSpPr>
          <p:spPr>
            <a:xfrm>
              <a:off x="5788575" y="4957225"/>
              <a:ext cx="23375" cy="39875"/>
            </a:xfrm>
            <a:custGeom>
              <a:avLst/>
              <a:gdLst/>
              <a:ahLst/>
              <a:cxnLst/>
              <a:rect l="l" t="t" r="r" b="b"/>
              <a:pathLst>
                <a:path w="935" h="1595" extrusionOk="0">
                  <a:moveTo>
                    <a:pt x="667" y="0"/>
                  </a:moveTo>
                  <a:cubicBezTo>
                    <a:pt x="613" y="0"/>
                    <a:pt x="579" y="37"/>
                    <a:pt x="601" y="102"/>
                  </a:cubicBezTo>
                  <a:cubicBezTo>
                    <a:pt x="754" y="531"/>
                    <a:pt x="738" y="989"/>
                    <a:pt x="501" y="1398"/>
                  </a:cubicBezTo>
                  <a:lnTo>
                    <a:pt x="501" y="1398"/>
                  </a:lnTo>
                  <a:cubicBezTo>
                    <a:pt x="273" y="1022"/>
                    <a:pt x="134" y="592"/>
                    <a:pt x="134" y="135"/>
                  </a:cubicBezTo>
                  <a:cubicBezTo>
                    <a:pt x="134" y="102"/>
                    <a:pt x="100" y="85"/>
                    <a:pt x="67" y="85"/>
                  </a:cubicBezTo>
                  <a:cubicBezTo>
                    <a:pt x="34" y="85"/>
                    <a:pt x="0" y="102"/>
                    <a:pt x="0" y="135"/>
                  </a:cubicBezTo>
                  <a:cubicBezTo>
                    <a:pt x="0" y="635"/>
                    <a:pt x="167" y="1136"/>
                    <a:pt x="467" y="1569"/>
                  </a:cubicBezTo>
                  <a:cubicBezTo>
                    <a:pt x="484" y="1586"/>
                    <a:pt x="509" y="1594"/>
                    <a:pt x="534" y="1594"/>
                  </a:cubicBezTo>
                  <a:cubicBezTo>
                    <a:pt x="559" y="1594"/>
                    <a:pt x="584" y="1586"/>
                    <a:pt x="601" y="1569"/>
                  </a:cubicBezTo>
                  <a:cubicBezTo>
                    <a:pt x="901" y="1102"/>
                    <a:pt x="934" y="569"/>
                    <a:pt x="767" y="35"/>
                  </a:cubicBezTo>
                  <a:cubicBezTo>
                    <a:pt x="732" y="11"/>
                    <a:pt x="69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14"/>
            <p:cNvSpPr/>
            <p:nvPr/>
          </p:nvSpPr>
          <p:spPr>
            <a:xfrm>
              <a:off x="4837900" y="4040250"/>
              <a:ext cx="1814650" cy="958475"/>
            </a:xfrm>
            <a:custGeom>
              <a:avLst/>
              <a:gdLst/>
              <a:ahLst/>
              <a:cxnLst/>
              <a:rect l="l" t="t" r="r" b="b"/>
              <a:pathLst>
                <a:path w="72586" h="38339" extrusionOk="0">
                  <a:moveTo>
                    <a:pt x="46169" y="1"/>
                  </a:moveTo>
                  <a:cubicBezTo>
                    <a:pt x="43921" y="1"/>
                    <a:pt x="41889" y="1077"/>
                    <a:pt x="40429" y="2723"/>
                  </a:cubicBezTo>
                  <a:cubicBezTo>
                    <a:pt x="39462" y="1455"/>
                    <a:pt x="37927" y="555"/>
                    <a:pt x="36259" y="421"/>
                  </a:cubicBezTo>
                  <a:cubicBezTo>
                    <a:pt x="36119" y="412"/>
                    <a:pt x="35979" y="407"/>
                    <a:pt x="35838" y="407"/>
                  </a:cubicBezTo>
                  <a:cubicBezTo>
                    <a:pt x="33022" y="407"/>
                    <a:pt x="30037" y="2280"/>
                    <a:pt x="28354" y="4758"/>
                  </a:cubicBezTo>
                  <a:cubicBezTo>
                    <a:pt x="27930" y="4617"/>
                    <a:pt x="27495" y="4561"/>
                    <a:pt x="27054" y="4561"/>
                  </a:cubicBezTo>
                  <a:cubicBezTo>
                    <a:pt x="26766" y="4561"/>
                    <a:pt x="26476" y="4585"/>
                    <a:pt x="26185" y="4624"/>
                  </a:cubicBezTo>
                  <a:cubicBezTo>
                    <a:pt x="22183" y="5025"/>
                    <a:pt x="18246" y="6793"/>
                    <a:pt x="15111" y="9328"/>
                  </a:cubicBezTo>
                  <a:cubicBezTo>
                    <a:pt x="13583" y="8470"/>
                    <a:pt x="11893" y="8043"/>
                    <a:pt x="10221" y="8043"/>
                  </a:cubicBezTo>
                  <a:cubicBezTo>
                    <a:pt x="7406" y="8043"/>
                    <a:pt x="4644" y="9255"/>
                    <a:pt x="2802" y="11663"/>
                  </a:cubicBezTo>
                  <a:cubicBezTo>
                    <a:pt x="767" y="14331"/>
                    <a:pt x="0" y="18968"/>
                    <a:pt x="2602" y="21270"/>
                  </a:cubicBezTo>
                  <a:cubicBezTo>
                    <a:pt x="967" y="23138"/>
                    <a:pt x="400" y="25839"/>
                    <a:pt x="1668" y="28174"/>
                  </a:cubicBezTo>
                  <a:cubicBezTo>
                    <a:pt x="2468" y="29575"/>
                    <a:pt x="3803" y="30676"/>
                    <a:pt x="5304" y="31143"/>
                  </a:cubicBezTo>
                  <a:cubicBezTo>
                    <a:pt x="6071" y="31410"/>
                    <a:pt x="6838" y="31277"/>
                    <a:pt x="7272" y="31810"/>
                  </a:cubicBezTo>
                  <a:cubicBezTo>
                    <a:pt x="7639" y="32311"/>
                    <a:pt x="7672" y="33345"/>
                    <a:pt x="8072" y="33945"/>
                  </a:cubicBezTo>
                  <a:cubicBezTo>
                    <a:pt x="9450" y="36065"/>
                    <a:pt x="11811" y="36663"/>
                    <a:pt x="14214" y="36663"/>
                  </a:cubicBezTo>
                  <a:cubicBezTo>
                    <a:pt x="15593" y="36663"/>
                    <a:pt x="16985" y="36466"/>
                    <a:pt x="18213" y="36247"/>
                  </a:cubicBezTo>
                  <a:cubicBezTo>
                    <a:pt x="19881" y="35913"/>
                    <a:pt x="21482" y="35346"/>
                    <a:pt x="22783" y="34412"/>
                  </a:cubicBezTo>
                  <a:cubicBezTo>
                    <a:pt x="22950" y="34479"/>
                    <a:pt x="23050" y="34612"/>
                    <a:pt x="23283" y="34679"/>
                  </a:cubicBezTo>
                  <a:cubicBezTo>
                    <a:pt x="24575" y="35312"/>
                    <a:pt x="25956" y="35575"/>
                    <a:pt x="27353" y="35575"/>
                  </a:cubicBezTo>
                  <a:cubicBezTo>
                    <a:pt x="29491" y="35575"/>
                    <a:pt x="31667" y="34959"/>
                    <a:pt x="33624" y="34112"/>
                  </a:cubicBezTo>
                  <a:cubicBezTo>
                    <a:pt x="34625" y="35920"/>
                    <a:pt x="38467" y="36415"/>
                    <a:pt x="40226" y="36415"/>
                  </a:cubicBezTo>
                  <a:cubicBezTo>
                    <a:pt x="40285" y="36415"/>
                    <a:pt x="40342" y="36415"/>
                    <a:pt x="40396" y="36414"/>
                  </a:cubicBezTo>
                  <a:cubicBezTo>
                    <a:pt x="43031" y="36314"/>
                    <a:pt x="45466" y="35413"/>
                    <a:pt x="47401" y="33812"/>
                  </a:cubicBezTo>
                  <a:cubicBezTo>
                    <a:pt x="47667" y="35947"/>
                    <a:pt x="49369" y="37848"/>
                    <a:pt x="51737" y="38248"/>
                  </a:cubicBezTo>
                  <a:cubicBezTo>
                    <a:pt x="52112" y="38309"/>
                    <a:pt x="52478" y="38338"/>
                    <a:pt x="52834" y="38338"/>
                  </a:cubicBezTo>
                  <a:cubicBezTo>
                    <a:pt x="55801" y="38338"/>
                    <a:pt x="58101" y="36324"/>
                    <a:pt x="59709" y="33912"/>
                  </a:cubicBezTo>
                  <a:cubicBezTo>
                    <a:pt x="60512" y="35130"/>
                    <a:pt x="61869" y="35951"/>
                    <a:pt x="63430" y="35951"/>
                  </a:cubicBezTo>
                  <a:cubicBezTo>
                    <a:pt x="63621" y="35951"/>
                    <a:pt x="63816" y="35939"/>
                    <a:pt x="64012" y="35913"/>
                  </a:cubicBezTo>
                  <a:cubicBezTo>
                    <a:pt x="67348" y="35446"/>
                    <a:pt x="68749" y="32578"/>
                    <a:pt x="68949" y="29575"/>
                  </a:cubicBezTo>
                  <a:cubicBezTo>
                    <a:pt x="69619" y="29832"/>
                    <a:pt x="70348" y="29960"/>
                    <a:pt x="71079" y="29960"/>
                  </a:cubicBezTo>
                  <a:cubicBezTo>
                    <a:pt x="71586" y="29960"/>
                    <a:pt x="72094" y="29898"/>
                    <a:pt x="72585" y="29776"/>
                  </a:cubicBezTo>
                  <a:lnTo>
                    <a:pt x="72585" y="19468"/>
                  </a:lnTo>
                  <a:lnTo>
                    <a:pt x="72552" y="19468"/>
                  </a:lnTo>
                  <a:cubicBezTo>
                    <a:pt x="72519" y="19468"/>
                    <a:pt x="72452" y="19435"/>
                    <a:pt x="72385" y="19435"/>
                  </a:cubicBezTo>
                  <a:cubicBezTo>
                    <a:pt x="72452" y="19335"/>
                    <a:pt x="72519" y="19301"/>
                    <a:pt x="72552" y="19235"/>
                  </a:cubicBezTo>
                  <a:lnTo>
                    <a:pt x="72552" y="13130"/>
                  </a:lnTo>
                  <a:cubicBezTo>
                    <a:pt x="71949" y="12566"/>
                    <a:pt x="71176" y="12275"/>
                    <a:pt x="70412" y="12275"/>
                  </a:cubicBezTo>
                  <a:cubicBezTo>
                    <a:pt x="69865" y="12275"/>
                    <a:pt x="69322" y="12424"/>
                    <a:pt x="68849" y="12730"/>
                  </a:cubicBezTo>
                  <a:cubicBezTo>
                    <a:pt x="68816" y="11996"/>
                    <a:pt x="68616" y="11262"/>
                    <a:pt x="68182" y="10562"/>
                  </a:cubicBezTo>
                  <a:cubicBezTo>
                    <a:pt x="67143" y="8596"/>
                    <a:pt x="65277" y="7624"/>
                    <a:pt x="63399" y="7624"/>
                  </a:cubicBezTo>
                  <a:cubicBezTo>
                    <a:pt x="63046" y="7624"/>
                    <a:pt x="62693" y="7658"/>
                    <a:pt x="62345" y="7727"/>
                  </a:cubicBezTo>
                  <a:cubicBezTo>
                    <a:pt x="62044" y="6826"/>
                    <a:pt x="61511" y="6059"/>
                    <a:pt x="60643" y="5492"/>
                  </a:cubicBezTo>
                  <a:cubicBezTo>
                    <a:pt x="59682" y="4859"/>
                    <a:pt x="58715" y="4586"/>
                    <a:pt x="57774" y="4586"/>
                  </a:cubicBezTo>
                  <a:cubicBezTo>
                    <a:pt x="56236" y="4586"/>
                    <a:pt x="54768" y="5316"/>
                    <a:pt x="53505" y="6392"/>
                  </a:cubicBezTo>
                  <a:cubicBezTo>
                    <a:pt x="52938" y="3490"/>
                    <a:pt x="50870" y="922"/>
                    <a:pt x="47934" y="221"/>
                  </a:cubicBezTo>
                  <a:cubicBezTo>
                    <a:pt x="47336" y="71"/>
                    <a:pt x="46745" y="1"/>
                    <a:pt x="46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14"/>
            <p:cNvSpPr/>
            <p:nvPr/>
          </p:nvSpPr>
          <p:spPr>
            <a:xfrm>
              <a:off x="6353150" y="4593650"/>
              <a:ext cx="243525" cy="104275"/>
            </a:xfrm>
            <a:custGeom>
              <a:avLst/>
              <a:gdLst/>
              <a:ahLst/>
              <a:cxnLst/>
              <a:rect l="l" t="t" r="r" b="b"/>
              <a:pathLst>
                <a:path w="9741" h="4171" extrusionOk="0">
                  <a:moveTo>
                    <a:pt x="4737" y="1"/>
                  </a:moveTo>
                  <a:cubicBezTo>
                    <a:pt x="4370" y="1"/>
                    <a:pt x="4170" y="334"/>
                    <a:pt x="4003" y="601"/>
                  </a:cubicBezTo>
                  <a:cubicBezTo>
                    <a:pt x="3703" y="1035"/>
                    <a:pt x="3436" y="1535"/>
                    <a:pt x="3236" y="2102"/>
                  </a:cubicBezTo>
                  <a:cubicBezTo>
                    <a:pt x="3236" y="1969"/>
                    <a:pt x="3202" y="1869"/>
                    <a:pt x="3202" y="1802"/>
                  </a:cubicBezTo>
                  <a:cubicBezTo>
                    <a:pt x="3102" y="1435"/>
                    <a:pt x="3002" y="868"/>
                    <a:pt x="2569" y="468"/>
                  </a:cubicBezTo>
                  <a:cubicBezTo>
                    <a:pt x="2337" y="236"/>
                    <a:pt x="1945" y="37"/>
                    <a:pt x="1559" y="37"/>
                  </a:cubicBezTo>
                  <a:cubicBezTo>
                    <a:pt x="1389" y="37"/>
                    <a:pt x="1221" y="76"/>
                    <a:pt x="1067" y="168"/>
                  </a:cubicBezTo>
                  <a:cubicBezTo>
                    <a:pt x="600" y="434"/>
                    <a:pt x="434" y="935"/>
                    <a:pt x="334" y="1302"/>
                  </a:cubicBezTo>
                  <a:cubicBezTo>
                    <a:pt x="67" y="2169"/>
                    <a:pt x="0" y="3103"/>
                    <a:pt x="100" y="4004"/>
                  </a:cubicBezTo>
                  <a:cubicBezTo>
                    <a:pt x="100" y="4104"/>
                    <a:pt x="234" y="4170"/>
                    <a:pt x="334" y="4170"/>
                  </a:cubicBezTo>
                  <a:cubicBezTo>
                    <a:pt x="434" y="4170"/>
                    <a:pt x="534" y="4037"/>
                    <a:pt x="467" y="3937"/>
                  </a:cubicBezTo>
                  <a:cubicBezTo>
                    <a:pt x="367" y="3103"/>
                    <a:pt x="400" y="2202"/>
                    <a:pt x="634" y="1368"/>
                  </a:cubicBezTo>
                  <a:cubicBezTo>
                    <a:pt x="767" y="935"/>
                    <a:pt x="934" y="635"/>
                    <a:pt x="1201" y="501"/>
                  </a:cubicBezTo>
                  <a:cubicBezTo>
                    <a:pt x="1302" y="455"/>
                    <a:pt x="1407" y="434"/>
                    <a:pt x="1510" y="434"/>
                  </a:cubicBezTo>
                  <a:cubicBezTo>
                    <a:pt x="1779" y="434"/>
                    <a:pt x="2042" y="575"/>
                    <a:pt x="2235" y="768"/>
                  </a:cubicBezTo>
                  <a:cubicBezTo>
                    <a:pt x="2468" y="1002"/>
                    <a:pt x="2635" y="1335"/>
                    <a:pt x="2769" y="1869"/>
                  </a:cubicBezTo>
                  <a:cubicBezTo>
                    <a:pt x="2869" y="2269"/>
                    <a:pt x="2902" y="2669"/>
                    <a:pt x="2902" y="3103"/>
                  </a:cubicBezTo>
                  <a:cubicBezTo>
                    <a:pt x="2902" y="3203"/>
                    <a:pt x="2935" y="3303"/>
                    <a:pt x="3069" y="3303"/>
                  </a:cubicBezTo>
                  <a:cubicBezTo>
                    <a:pt x="3136" y="3303"/>
                    <a:pt x="3236" y="3203"/>
                    <a:pt x="3269" y="3136"/>
                  </a:cubicBezTo>
                  <a:cubicBezTo>
                    <a:pt x="3469" y="2302"/>
                    <a:pt x="3803" y="1502"/>
                    <a:pt x="4270" y="768"/>
                  </a:cubicBezTo>
                  <a:cubicBezTo>
                    <a:pt x="4437" y="501"/>
                    <a:pt x="4570" y="368"/>
                    <a:pt x="4703" y="368"/>
                  </a:cubicBezTo>
                  <a:cubicBezTo>
                    <a:pt x="4870" y="368"/>
                    <a:pt x="5037" y="668"/>
                    <a:pt x="5104" y="935"/>
                  </a:cubicBezTo>
                  <a:cubicBezTo>
                    <a:pt x="5304" y="1535"/>
                    <a:pt x="5404" y="2269"/>
                    <a:pt x="5371" y="2936"/>
                  </a:cubicBezTo>
                  <a:cubicBezTo>
                    <a:pt x="5371" y="3003"/>
                    <a:pt x="5437" y="3103"/>
                    <a:pt x="5537" y="3136"/>
                  </a:cubicBezTo>
                  <a:cubicBezTo>
                    <a:pt x="5637" y="3136"/>
                    <a:pt x="5737" y="3103"/>
                    <a:pt x="5771" y="3003"/>
                  </a:cubicBezTo>
                  <a:lnTo>
                    <a:pt x="6438" y="1635"/>
                  </a:lnTo>
                  <a:cubicBezTo>
                    <a:pt x="6605" y="1335"/>
                    <a:pt x="6772" y="1168"/>
                    <a:pt x="6905" y="1168"/>
                  </a:cubicBezTo>
                  <a:cubicBezTo>
                    <a:pt x="7105" y="1168"/>
                    <a:pt x="7239" y="1469"/>
                    <a:pt x="7272" y="1602"/>
                  </a:cubicBezTo>
                  <a:cubicBezTo>
                    <a:pt x="7439" y="2002"/>
                    <a:pt x="7539" y="2503"/>
                    <a:pt x="7539" y="2970"/>
                  </a:cubicBezTo>
                  <a:cubicBezTo>
                    <a:pt x="7539" y="3036"/>
                    <a:pt x="7572" y="3136"/>
                    <a:pt x="7639" y="3170"/>
                  </a:cubicBezTo>
                  <a:cubicBezTo>
                    <a:pt x="7739" y="3170"/>
                    <a:pt x="7872" y="3170"/>
                    <a:pt x="7906" y="3103"/>
                  </a:cubicBezTo>
                  <a:lnTo>
                    <a:pt x="8773" y="1936"/>
                  </a:lnTo>
                  <a:cubicBezTo>
                    <a:pt x="8806" y="1869"/>
                    <a:pt x="8873" y="1802"/>
                    <a:pt x="8906" y="1802"/>
                  </a:cubicBezTo>
                  <a:lnTo>
                    <a:pt x="8940" y="1802"/>
                  </a:lnTo>
                  <a:cubicBezTo>
                    <a:pt x="9040" y="1835"/>
                    <a:pt x="9107" y="2002"/>
                    <a:pt x="9173" y="2136"/>
                  </a:cubicBezTo>
                  <a:cubicBezTo>
                    <a:pt x="9273" y="2636"/>
                    <a:pt x="9340" y="3170"/>
                    <a:pt x="9240" y="3670"/>
                  </a:cubicBezTo>
                  <a:cubicBezTo>
                    <a:pt x="9207" y="3804"/>
                    <a:pt x="9273" y="3937"/>
                    <a:pt x="9407" y="3937"/>
                  </a:cubicBezTo>
                  <a:cubicBezTo>
                    <a:pt x="9540" y="3937"/>
                    <a:pt x="9674" y="3870"/>
                    <a:pt x="9674" y="3770"/>
                  </a:cubicBezTo>
                  <a:cubicBezTo>
                    <a:pt x="9740" y="3170"/>
                    <a:pt x="9707" y="2603"/>
                    <a:pt x="9540" y="2002"/>
                  </a:cubicBezTo>
                  <a:cubicBezTo>
                    <a:pt x="9507" y="1936"/>
                    <a:pt x="9373" y="1602"/>
                    <a:pt x="9107" y="1469"/>
                  </a:cubicBezTo>
                  <a:cubicBezTo>
                    <a:pt x="9051" y="1413"/>
                    <a:pt x="8986" y="1389"/>
                    <a:pt x="8916" y="1389"/>
                  </a:cubicBezTo>
                  <a:cubicBezTo>
                    <a:pt x="8860" y="1389"/>
                    <a:pt x="8800" y="1405"/>
                    <a:pt x="8740" y="1435"/>
                  </a:cubicBezTo>
                  <a:cubicBezTo>
                    <a:pt x="8573" y="1469"/>
                    <a:pt x="8506" y="1635"/>
                    <a:pt x="8406" y="1702"/>
                  </a:cubicBezTo>
                  <a:lnTo>
                    <a:pt x="7906" y="2436"/>
                  </a:lnTo>
                  <a:cubicBezTo>
                    <a:pt x="7872" y="2102"/>
                    <a:pt x="7772" y="1769"/>
                    <a:pt x="7672" y="1469"/>
                  </a:cubicBezTo>
                  <a:cubicBezTo>
                    <a:pt x="7505" y="1002"/>
                    <a:pt x="7205" y="768"/>
                    <a:pt x="6905" y="768"/>
                  </a:cubicBezTo>
                  <a:cubicBezTo>
                    <a:pt x="6881" y="765"/>
                    <a:pt x="6857" y="763"/>
                    <a:pt x="6833" y="763"/>
                  </a:cubicBezTo>
                  <a:cubicBezTo>
                    <a:pt x="6411" y="763"/>
                    <a:pt x="6166" y="1310"/>
                    <a:pt x="6071" y="1469"/>
                  </a:cubicBezTo>
                  <a:lnTo>
                    <a:pt x="5838" y="2036"/>
                  </a:lnTo>
                  <a:cubicBezTo>
                    <a:pt x="5771" y="1635"/>
                    <a:pt x="5704" y="1202"/>
                    <a:pt x="5571" y="835"/>
                  </a:cubicBezTo>
                  <a:cubicBezTo>
                    <a:pt x="5404" y="301"/>
                    <a:pt x="5104" y="1"/>
                    <a:pt x="47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14"/>
            <p:cNvSpPr/>
            <p:nvPr/>
          </p:nvSpPr>
          <p:spPr>
            <a:xfrm>
              <a:off x="6055425" y="4739525"/>
              <a:ext cx="170150" cy="80825"/>
            </a:xfrm>
            <a:custGeom>
              <a:avLst/>
              <a:gdLst/>
              <a:ahLst/>
              <a:cxnLst/>
              <a:rect l="l" t="t" r="r" b="b"/>
              <a:pathLst>
                <a:path w="6806" h="3233" extrusionOk="0">
                  <a:moveTo>
                    <a:pt x="1517" y="1"/>
                  </a:moveTo>
                  <a:cubicBezTo>
                    <a:pt x="1489" y="1"/>
                    <a:pt x="1462" y="2"/>
                    <a:pt x="1435" y="3"/>
                  </a:cubicBezTo>
                  <a:cubicBezTo>
                    <a:pt x="801" y="37"/>
                    <a:pt x="267" y="470"/>
                    <a:pt x="101" y="1037"/>
                  </a:cubicBezTo>
                  <a:cubicBezTo>
                    <a:pt x="1" y="1338"/>
                    <a:pt x="67" y="1638"/>
                    <a:pt x="101" y="1871"/>
                  </a:cubicBezTo>
                  <a:cubicBezTo>
                    <a:pt x="167" y="2272"/>
                    <a:pt x="267" y="2672"/>
                    <a:pt x="401" y="3039"/>
                  </a:cubicBezTo>
                  <a:cubicBezTo>
                    <a:pt x="434" y="3139"/>
                    <a:pt x="501" y="3172"/>
                    <a:pt x="601" y="3172"/>
                  </a:cubicBezTo>
                  <a:lnTo>
                    <a:pt x="668" y="3172"/>
                  </a:lnTo>
                  <a:cubicBezTo>
                    <a:pt x="768" y="3139"/>
                    <a:pt x="834" y="3039"/>
                    <a:pt x="801" y="2905"/>
                  </a:cubicBezTo>
                  <a:cubicBezTo>
                    <a:pt x="668" y="2538"/>
                    <a:pt x="601" y="2172"/>
                    <a:pt x="568" y="1805"/>
                  </a:cubicBezTo>
                  <a:cubicBezTo>
                    <a:pt x="501" y="1571"/>
                    <a:pt x="501" y="1338"/>
                    <a:pt x="568" y="1137"/>
                  </a:cubicBezTo>
                  <a:cubicBezTo>
                    <a:pt x="668" y="704"/>
                    <a:pt x="1068" y="404"/>
                    <a:pt x="1502" y="370"/>
                  </a:cubicBezTo>
                  <a:cubicBezTo>
                    <a:pt x="1535" y="368"/>
                    <a:pt x="1569" y="367"/>
                    <a:pt x="1603" y="367"/>
                  </a:cubicBezTo>
                  <a:cubicBezTo>
                    <a:pt x="2035" y="367"/>
                    <a:pt x="2457" y="564"/>
                    <a:pt x="2736" y="904"/>
                  </a:cubicBezTo>
                  <a:cubicBezTo>
                    <a:pt x="3103" y="1338"/>
                    <a:pt x="3169" y="1838"/>
                    <a:pt x="3236" y="2205"/>
                  </a:cubicBezTo>
                  <a:cubicBezTo>
                    <a:pt x="3236" y="2338"/>
                    <a:pt x="3303" y="2405"/>
                    <a:pt x="3436" y="2405"/>
                  </a:cubicBezTo>
                  <a:cubicBezTo>
                    <a:pt x="3570" y="2405"/>
                    <a:pt x="3636" y="2338"/>
                    <a:pt x="3636" y="2205"/>
                  </a:cubicBezTo>
                  <a:cubicBezTo>
                    <a:pt x="3603" y="1871"/>
                    <a:pt x="3670" y="1504"/>
                    <a:pt x="3803" y="1204"/>
                  </a:cubicBezTo>
                  <a:cubicBezTo>
                    <a:pt x="3837" y="1137"/>
                    <a:pt x="3970" y="871"/>
                    <a:pt x="4137" y="871"/>
                  </a:cubicBezTo>
                  <a:cubicBezTo>
                    <a:pt x="4147" y="869"/>
                    <a:pt x="4157" y="868"/>
                    <a:pt x="4167" y="868"/>
                  </a:cubicBezTo>
                  <a:cubicBezTo>
                    <a:pt x="4351" y="868"/>
                    <a:pt x="4476" y="1151"/>
                    <a:pt x="4570" y="1404"/>
                  </a:cubicBezTo>
                  <a:cubicBezTo>
                    <a:pt x="4637" y="1805"/>
                    <a:pt x="4671" y="2172"/>
                    <a:pt x="4671" y="2538"/>
                  </a:cubicBezTo>
                  <a:cubicBezTo>
                    <a:pt x="4671" y="2672"/>
                    <a:pt x="4737" y="2739"/>
                    <a:pt x="4837" y="2739"/>
                  </a:cubicBezTo>
                  <a:cubicBezTo>
                    <a:pt x="4937" y="2739"/>
                    <a:pt x="5004" y="2672"/>
                    <a:pt x="5071" y="2572"/>
                  </a:cubicBezTo>
                  <a:cubicBezTo>
                    <a:pt x="5138" y="2138"/>
                    <a:pt x="5338" y="1671"/>
                    <a:pt x="5571" y="1238"/>
                  </a:cubicBezTo>
                  <a:cubicBezTo>
                    <a:pt x="5605" y="1137"/>
                    <a:pt x="5771" y="837"/>
                    <a:pt x="5971" y="837"/>
                  </a:cubicBezTo>
                  <a:cubicBezTo>
                    <a:pt x="6138" y="871"/>
                    <a:pt x="6272" y="1104"/>
                    <a:pt x="6305" y="1304"/>
                  </a:cubicBezTo>
                  <a:cubicBezTo>
                    <a:pt x="6405" y="1771"/>
                    <a:pt x="6405" y="2205"/>
                    <a:pt x="6272" y="2672"/>
                  </a:cubicBezTo>
                  <a:cubicBezTo>
                    <a:pt x="6272" y="2705"/>
                    <a:pt x="6238" y="2772"/>
                    <a:pt x="6238" y="2772"/>
                  </a:cubicBezTo>
                  <a:cubicBezTo>
                    <a:pt x="6138" y="2772"/>
                    <a:pt x="6072" y="2772"/>
                    <a:pt x="6005" y="2805"/>
                  </a:cubicBezTo>
                  <a:cubicBezTo>
                    <a:pt x="5938" y="2872"/>
                    <a:pt x="5905" y="3005"/>
                    <a:pt x="5971" y="3106"/>
                  </a:cubicBezTo>
                  <a:cubicBezTo>
                    <a:pt x="5995" y="3178"/>
                    <a:pt x="6072" y="3232"/>
                    <a:pt x="6162" y="3232"/>
                  </a:cubicBezTo>
                  <a:cubicBezTo>
                    <a:pt x="6197" y="3232"/>
                    <a:pt x="6234" y="3224"/>
                    <a:pt x="6272" y="3206"/>
                  </a:cubicBezTo>
                  <a:cubicBezTo>
                    <a:pt x="6438" y="3172"/>
                    <a:pt x="6605" y="3005"/>
                    <a:pt x="6639" y="2839"/>
                  </a:cubicBezTo>
                  <a:cubicBezTo>
                    <a:pt x="6805" y="2305"/>
                    <a:pt x="6805" y="1771"/>
                    <a:pt x="6672" y="1271"/>
                  </a:cubicBezTo>
                  <a:cubicBezTo>
                    <a:pt x="6605" y="804"/>
                    <a:pt x="6338" y="504"/>
                    <a:pt x="6005" y="470"/>
                  </a:cubicBezTo>
                  <a:cubicBezTo>
                    <a:pt x="5805" y="470"/>
                    <a:pt x="5471" y="537"/>
                    <a:pt x="5171" y="1104"/>
                  </a:cubicBezTo>
                  <a:lnTo>
                    <a:pt x="4937" y="1604"/>
                  </a:lnTo>
                  <a:cubicBezTo>
                    <a:pt x="4937" y="1504"/>
                    <a:pt x="4904" y="1471"/>
                    <a:pt x="4904" y="1371"/>
                  </a:cubicBezTo>
                  <a:cubicBezTo>
                    <a:pt x="4775" y="983"/>
                    <a:pt x="4521" y="502"/>
                    <a:pt x="4050" y="502"/>
                  </a:cubicBezTo>
                  <a:cubicBezTo>
                    <a:pt x="4035" y="502"/>
                    <a:pt x="4019" y="503"/>
                    <a:pt x="4003" y="504"/>
                  </a:cubicBezTo>
                  <a:cubicBezTo>
                    <a:pt x="3737" y="504"/>
                    <a:pt x="3503" y="737"/>
                    <a:pt x="3336" y="1104"/>
                  </a:cubicBezTo>
                  <a:cubicBezTo>
                    <a:pt x="3336" y="1137"/>
                    <a:pt x="3303" y="1171"/>
                    <a:pt x="3303" y="1204"/>
                  </a:cubicBezTo>
                  <a:cubicBezTo>
                    <a:pt x="3236" y="1037"/>
                    <a:pt x="3103" y="871"/>
                    <a:pt x="2969" y="704"/>
                  </a:cubicBezTo>
                  <a:cubicBezTo>
                    <a:pt x="2589" y="292"/>
                    <a:pt x="2029" y="1"/>
                    <a:pt x="15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14"/>
            <p:cNvSpPr/>
            <p:nvPr/>
          </p:nvSpPr>
          <p:spPr>
            <a:xfrm>
              <a:off x="5358250" y="4729225"/>
              <a:ext cx="211850" cy="105475"/>
            </a:xfrm>
            <a:custGeom>
              <a:avLst/>
              <a:gdLst/>
              <a:ahLst/>
              <a:cxnLst/>
              <a:rect l="l" t="t" r="r" b="b"/>
              <a:pathLst>
                <a:path w="8474" h="4219" extrusionOk="0">
                  <a:moveTo>
                    <a:pt x="3575" y="0"/>
                  </a:moveTo>
                  <a:cubicBezTo>
                    <a:pt x="3497" y="0"/>
                    <a:pt x="3417" y="15"/>
                    <a:pt x="3337" y="48"/>
                  </a:cubicBezTo>
                  <a:cubicBezTo>
                    <a:pt x="3036" y="182"/>
                    <a:pt x="2870" y="449"/>
                    <a:pt x="2803" y="716"/>
                  </a:cubicBezTo>
                  <a:cubicBezTo>
                    <a:pt x="2636" y="1082"/>
                    <a:pt x="2503" y="1516"/>
                    <a:pt x="2403" y="1883"/>
                  </a:cubicBezTo>
                  <a:lnTo>
                    <a:pt x="2336" y="1616"/>
                  </a:lnTo>
                  <a:cubicBezTo>
                    <a:pt x="2169" y="1183"/>
                    <a:pt x="1936" y="549"/>
                    <a:pt x="1335" y="515"/>
                  </a:cubicBezTo>
                  <a:cubicBezTo>
                    <a:pt x="1303" y="512"/>
                    <a:pt x="1271" y="510"/>
                    <a:pt x="1240" y="510"/>
                  </a:cubicBezTo>
                  <a:cubicBezTo>
                    <a:pt x="661" y="510"/>
                    <a:pt x="294" y="1083"/>
                    <a:pt x="168" y="1716"/>
                  </a:cubicBezTo>
                  <a:cubicBezTo>
                    <a:pt x="1" y="2450"/>
                    <a:pt x="1" y="3284"/>
                    <a:pt x="201" y="4051"/>
                  </a:cubicBezTo>
                  <a:cubicBezTo>
                    <a:pt x="268" y="4185"/>
                    <a:pt x="334" y="4218"/>
                    <a:pt x="435" y="4218"/>
                  </a:cubicBezTo>
                  <a:lnTo>
                    <a:pt x="501" y="4185"/>
                  </a:lnTo>
                  <a:cubicBezTo>
                    <a:pt x="635" y="4118"/>
                    <a:pt x="701" y="4051"/>
                    <a:pt x="668" y="3918"/>
                  </a:cubicBezTo>
                  <a:cubicBezTo>
                    <a:pt x="501" y="3217"/>
                    <a:pt x="501" y="2450"/>
                    <a:pt x="635" y="1750"/>
                  </a:cubicBezTo>
                  <a:cubicBezTo>
                    <a:pt x="699" y="1394"/>
                    <a:pt x="952" y="881"/>
                    <a:pt x="1302" y="881"/>
                  </a:cubicBezTo>
                  <a:cubicBezTo>
                    <a:pt x="1313" y="881"/>
                    <a:pt x="1324" y="881"/>
                    <a:pt x="1335" y="882"/>
                  </a:cubicBezTo>
                  <a:cubicBezTo>
                    <a:pt x="1569" y="916"/>
                    <a:pt x="1802" y="1183"/>
                    <a:pt x="1969" y="1716"/>
                  </a:cubicBezTo>
                  <a:lnTo>
                    <a:pt x="2303" y="2750"/>
                  </a:lnTo>
                  <a:cubicBezTo>
                    <a:pt x="2303" y="2850"/>
                    <a:pt x="2403" y="2884"/>
                    <a:pt x="2503" y="2884"/>
                  </a:cubicBezTo>
                  <a:cubicBezTo>
                    <a:pt x="2569" y="2884"/>
                    <a:pt x="2669" y="2784"/>
                    <a:pt x="2669" y="2717"/>
                  </a:cubicBezTo>
                  <a:cubicBezTo>
                    <a:pt x="2703" y="2083"/>
                    <a:pt x="2870" y="1416"/>
                    <a:pt x="3136" y="849"/>
                  </a:cubicBezTo>
                  <a:cubicBezTo>
                    <a:pt x="3170" y="682"/>
                    <a:pt x="3303" y="449"/>
                    <a:pt x="3403" y="415"/>
                  </a:cubicBezTo>
                  <a:cubicBezTo>
                    <a:pt x="3439" y="405"/>
                    <a:pt x="3474" y="400"/>
                    <a:pt x="3508" y="400"/>
                  </a:cubicBezTo>
                  <a:cubicBezTo>
                    <a:pt x="3697" y="400"/>
                    <a:pt x="3862" y="546"/>
                    <a:pt x="4004" y="716"/>
                  </a:cubicBezTo>
                  <a:cubicBezTo>
                    <a:pt x="4304" y="1082"/>
                    <a:pt x="4471" y="1549"/>
                    <a:pt x="4471" y="2050"/>
                  </a:cubicBezTo>
                  <a:lnTo>
                    <a:pt x="4471" y="2083"/>
                  </a:lnTo>
                  <a:cubicBezTo>
                    <a:pt x="4471" y="2217"/>
                    <a:pt x="4537" y="2283"/>
                    <a:pt x="4671" y="2283"/>
                  </a:cubicBezTo>
                  <a:cubicBezTo>
                    <a:pt x="4804" y="2283"/>
                    <a:pt x="4871" y="2217"/>
                    <a:pt x="4871" y="2083"/>
                  </a:cubicBezTo>
                  <a:lnTo>
                    <a:pt x="4871" y="2050"/>
                  </a:lnTo>
                  <a:cubicBezTo>
                    <a:pt x="4871" y="1716"/>
                    <a:pt x="4871" y="1383"/>
                    <a:pt x="5004" y="1082"/>
                  </a:cubicBezTo>
                  <a:cubicBezTo>
                    <a:pt x="5128" y="897"/>
                    <a:pt x="5337" y="712"/>
                    <a:pt x="5579" y="712"/>
                  </a:cubicBezTo>
                  <a:cubicBezTo>
                    <a:pt x="5599" y="712"/>
                    <a:pt x="5618" y="713"/>
                    <a:pt x="5638" y="716"/>
                  </a:cubicBezTo>
                  <a:cubicBezTo>
                    <a:pt x="5938" y="782"/>
                    <a:pt x="6039" y="1116"/>
                    <a:pt x="6105" y="1416"/>
                  </a:cubicBezTo>
                  <a:lnTo>
                    <a:pt x="6105" y="1916"/>
                  </a:lnTo>
                  <a:cubicBezTo>
                    <a:pt x="6039" y="2117"/>
                    <a:pt x="6039" y="2350"/>
                    <a:pt x="6105" y="2584"/>
                  </a:cubicBezTo>
                  <a:cubicBezTo>
                    <a:pt x="6139" y="2684"/>
                    <a:pt x="6205" y="2750"/>
                    <a:pt x="6305" y="2750"/>
                  </a:cubicBezTo>
                  <a:cubicBezTo>
                    <a:pt x="6317" y="2756"/>
                    <a:pt x="6330" y="2759"/>
                    <a:pt x="6343" y="2759"/>
                  </a:cubicBezTo>
                  <a:cubicBezTo>
                    <a:pt x="6405" y="2759"/>
                    <a:pt x="6478" y="2699"/>
                    <a:pt x="6506" y="2617"/>
                  </a:cubicBezTo>
                  <a:cubicBezTo>
                    <a:pt x="6672" y="2016"/>
                    <a:pt x="7006" y="1416"/>
                    <a:pt x="7473" y="949"/>
                  </a:cubicBezTo>
                  <a:cubicBezTo>
                    <a:pt x="7473" y="916"/>
                    <a:pt x="7540" y="849"/>
                    <a:pt x="7606" y="849"/>
                  </a:cubicBezTo>
                  <a:cubicBezTo>
                    <a:pt x="7673" y="849"/>
                    <a:pt x="7773" y="1016"/>
                    <a:pt x="7806" y="1183"/>
                  </a:cubicBezTo>
                  <a:cubicBezTo>
                    <a:pt x="8007" y="2016"/>
                    <a:pt x="7907" y="2950"/>
                    <a:pt x="7540" y="3751"/>
                  </a:cubicBezTo>
                  <a:cubicBezTo>
                    <a:pt x="7506" y="3884"/>
                    <a:pt x="7540" y="4018"/>
                    <a:pt x="7673" y="4051"/>
                  </a:cubicBezTo>
                  <a:cubicBezTo>
                    <a:pt x="7705" y="4059"/>
                    <a:pt x="7734" y="4063"/>
                    <a:pt x="7762" y="4063"/>
                  </a:cubicBezTo>
                  <a:cubicBezTo>
                    <a:pt x="7852" y="4063"/>
                    <a:pt x="7922" y="4020"/>
                    <a:pt x="7973" y="3918"/>
                  </a:cubicBezTo>
                  <a:cubicBezTo>
                    <a:pt x="8374" y="3017"/>
                    <a:pt x="8474" y="2016"/>
                    <a:pt x="8240" y="1049"/>
                  </a:cubicBezTo>
                  <a:cubicBezTo>
                    <a:pt x="8179" y="742"/>
                    <a:pt x="7948" y="407"/>
                    <a:pt x="7626" y="407"/>
                  </a:cubicBezTo>
                  <a:cubicBezTo>
                    <a:pt x="7598" y="407"/>
                    <a:pt x="7569" y="410"/>
                    <a:pt x="7540" y="415"/>
                  </a:cubicBezTo>
                  <a:cubicBezTo>
                    <a:pt x="7339" y="449"/>
                    <a:pt x="7273" y="582"/>
                    <a:pt x="7173" y="682"/>
                  </a:cubicBezTo>
                  <a:cubicBezTo>
                    <a:pt x="6939" y="949"/>
                    <a:pt x="6672" y="1249"/>
                    <a:pt x="6506" y="1583"/>
                  </a:cubicBezTo>
                  <a:lnTo>
                    <a:pt x="6506" y="1383"/>
                  </a:lnTo>
                  <a:cubicBezTo>
                    <a:pt x="6506" y="916"/>
                    <a:pt x="6205" y="415"/>
                    <a:pt x="5738" y="282"/>
                  </a:cubicBezTo>
                  <a:cubicBezTo>
                    <a:pt x="5701" y="276"/>
                    <a:pt x="5663" y="273"/>
                    <a:pt x="5626" y="273"/>
                  </a:cubicBezTo>
                  <a:cubicBezTo>
                    <a:pt x="5231" y="273"/>
                    <a:pt x="4854" y="581"/>
                    <a:pt x="4671" y="916"/>
                  </a:cubicBezTo>
                  <a:lnTo>
                    <a:pt x="4671" y="949"/>
                  </a:lnTo>
                  <a:cubicBezTo>
                    <a:pt x="4571" y="782"/>
                    <a:pt x="4504" y="615"/>
                    <a:pt x="4371" y="449"/>
                  </a:cubicBezTo>
                  <a:cubicBezTo>
                    <a:pt x="4184" y="235"/>
                    <a:pt x="3890" y="0"/>
                    <a:pt x="35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14"/>
            <p:cNvSpPr/>
            <p:nvPr/>
          </p:nvSpPr>
          <p:spPr>
            <a:xfrm>
              <a:off x="6047075" y="4512900"/>
              <a:ext cx="261900" cy="110800"/>
            </a:xfrm>
            <a:custGeom>
              <a:avLst/>
              <a:gdLst/>
              <a:ahLst/>
              <a:cxnLst/>
              <a:rect l="l" t="t" r="r" b="b"/>
              <a:pathLst>
                <a:path w="10476" h="4432" extrusionOk="0">
                  <a:moveTo>
                    <a:pt x="5788" y="0"/>
                  </a:moveTo>
                  <a:cubicBezTo>
                    <a:pt x="5561" y="0"/>
                    <a:pt x="5329" y="127"/>
                    <a:pt x="5171" y="329"/>
                  </a:cubicBezTo>
                  <a:cubicBezTo>
                    <a:pt x="4971" y="562"/>
                    <a:pt x="4971" y="862"/>
                    <a:pt x="4938" y="1096"/>
                  </a:cubicBezTo>
                  <a:lnTo>
                    <a:pt x="4904" y="1363"/>
                  </a:lnTo>
                  <a:lnTo>
                    <a:pt x="4771" y="862"/>
                  </a:lnTo>
                  <a:cubicBezTo>
                    <a:pt x="4738" y="596"/>
                    <a:pt x="4638" y="262"/>
                    <a:pt x="4404" y="95"/>
                  </a:cubicBezTo>
                  <a:cubicBezTo>
                    <a:pt x="4276" y="40"/>
                    <a:pt x="4157" y="15"/>
                    <a:pt x="4038" y="15"/>
                  </a:cubicBezTo>
                  <a:cubicBezTo>
                    <a:pt x="3940" y="15"/>
                    <a:pt x="3842" y="32"/>
                    <a:pt x="3737" y="62"/>
                  </a:cubicBezTo>
                  <a:cubicBezTo>
                    <a:pt x="3403" y="229"/>
                    <a:pt x="3103" y="596"/>
                    <a:pt x="3070" y="996"/>
                  </a:cubicBezTo>
                  <a:lnTo>
                    <a:pt x="3070" y="1530"/>
                  </a:lnTo>
                  <a:cubicBezTo>
                    <a:pt x="2770" y="1029"/>
                    <a:pt x="2403" y="596"/>
                    <a:pt x="1902" y="329"/>
                  </a:cubicBezTo>
                  <a:cubicBezTo>
                    <a:pt x="1595" y="140"/>
                    <a:pt x="1338" y="51"/>
                    <a:pt x="1096" y="51"/>
                  </a:cubicBezTo>
                  <a:cubicBezTo>
                    <a:pt x="996" y="51"/>
                    <a:pt x="899" y="66"/>
                    <a:pt x="802" y="95"/>
                  </a:cubicBezTo>
                  <a:cubicBezTo>
                    <a:pt x="268" y="329"/>
                    <a:pt x="1" y="896"/>
                    <a:pt x="68" y="1863"/>
                  </a:cubicBezTo>
                  <a:lnTo>
                    <a:pt x="168" y="4232"/>
                  </a:lnTo>
                  <a:cubicBezTo>
                    <a:pt x="168" y="4365"/>
                    <a:pt x="268" y="4432"/>
                    <a:pt x="401" y="4432"/>
                  </a:cubicBezTo>
                  <a:cubicBezTo>
                    <a:pt x="501" y="4432"/>
                    <a:pt x="601" y="4365"/>
                    <a:pt x="568" y="4232"/>
                  </a:cubicBezTo>
                  <a:lnTo>
                    <a:pt x="435" y="1863"/>
                  </a:lnTo>
                  <a:cubicBezTo>
                    <a:pt x="401" y="1329"/>
                    <a:pt x="468" y="662"/>
                    <a:pt x="902" y="529"/>
                  </a:cubicBezTo>
                  <a:cubicBezTo>
                    <a:pt x="959" y="504"/>
                    <a:pt x="1020" y="494"/>
                    <a:pt x="1082" y="494"/>
                  </a:cubicBezTo>
                  <a:cubicBezTo>
                    <a:pt x="1276" y="494"/>
                    <a:pt x="1484" y="595"/>
                    <a:pt x="1635" y="696"/>
                  </a:cubicBezTo>
                  <a:cubicBezTo>
                    <a:pt x="2303" y="1096"/>
                    <a:pt x="2803" y="1830"/>
                    <a:pt x="2970" y="2564"/>
                  </a:cubicBezTo>
                  <a:cubicBezTo>
                    <a:pt x="3003" y="2664"/>
                    <a:pt x="3103" y="2730"/>
                    <a:pt x="3170" y="2730"/>
                  </a:cubicBezTo>
                  <a:cubicBezTo>
                    <a:pt x="3193" y="2736"/>
                    <a:pt x="3214" y="2739"/>
                    <a:pt x="3232" y="2739"/>
                  </a:cubicBezTo>
                  <a:cubicBezTo>
                    <a:pt x="3316" y="2739"/>
                    <a:pt x="3348" y="2679"/>
                    <a:pt x="3403" y="2597"/>
                  </a:cubicBezTo>
                  <a:cubicBezTo>
                    <a:pt x="3503" y="2297"/>
                    <a:pt x="3470" y="1963"/>
                    <a:pt x="3470" y="1696"/>
                  </a:cubicBezTo>
                  <a:cubicBezTo>
                    <a:pt x="3470" y="1463"/>
                    <a:pt x="3437" y="1329"/>
                    <a:pt x="3470" y="1096"/>
                  </a:cubicBezTo>
                  <a:cubicBezTo>
                    <a:pt x="3470" y="862"/>
                    <a:pt x="3670" y="596"/>
                    <a:pt x="3904" y="529"/>
                  </a:cubicBezTo>
                  <a:cubicBezTo>
                    <a:pt x="3959" y="496"/>
                    <a:pt x="4004" y="484"/>
                    <a:pt x="4040" y="484"/>
                  </a:cubicBezTo>
                  <a:cubicBezTo>
                    <a:pt x="4111" y="484"/>
                    <a:pt x="4148" y="529"/>
                    <a:pt x="4171" y="529"/>
                  </a:cubicBezTo>
                  <a:cubicBezTo>
                    <a:pt x="4304" y="596"/>
                    <a:pt x="4337" y="829"/>
                    <a:pt x="4404" y="1029"/>
                  </a:cubicBezTo>
                  <a:lnTo>
                    <a:pt x="4771" y="2697"/>
                  </a:lnTo>
                  <a:cubicBezTo>
                    <a:pt x="4771" y="2797"/>
                    <a:pt x="4838" y="2864"/>
                    <a:pt x="4971" y="2864"/>
                  </a:cubicBezTo>
                  <a:cubicBezTo>
                    <a:pt x="5105" y="2864"/>
                    <a:pt x="5171" y="2764"/>
                    <a:pt x="5171" y="2697"/>
                  </a:cubicBezTo>
                  <a:lnTo>
                    <a:pt x="5338" y="1229"/>
                  </a:lnTo>
                  <a:cubicBezTo>
                    <a:pt x="5405" y="1029"/>
                    <a:pt x="5405" y="829"/>
                    <a:pt x="5505" y="662"/>
                  </a:cubicBezTo>
                  <a:cubicBezTo>
                    <a:pt x="5577" y="567"/>
                    <a:pt x="5683" y="488"/>
                    <a:pt x="5761" y="488"/>
                  </a:cubicBezTo>
                  <a:cubicBezTo>
                    <a:pt x="5793" y="488"/>
                    <a:pt x="5820" y="501"/>
                    <a:pt x="5838" y="529"/>
                  </a:cubicBezTo>
                  <a:cubicBezTo>
                    <a:pt x="5939" y="562"/>
                    <a:pt x="5972" y="729"/>
                    <a:pt x="6005" y="862"/>
                  </a:cubicBezTo>
                  <a:lnTo>
                    <a:pt x="6339" y="2530"/>
                  </a:lnTo>
                  <a:cubicBezTo>
                    <a:pt x="6406" y="2597"/>
                    <a:pt x="6472" y="2697"/>
                    <a:pt x="6572" y="2697"/>
                  </a:cubicBezTo>
                  <a:cubicBezTo>
                    <a:pt x="6639" y="2664"/>
                    <a:pt x="6739" y="2597"/>
                    <a:pt x="6772" y="2530"/>
                  </a:cubicBezTo>
                  <a:cubicBezTo>
                    <a:pt x="6906" y="1930"/>
                    <a:pt x="7239" y="1430"/>
                    <a:pt x="7606" y="996"/>
                  </a:cubicBezTo>
                  <a:cubicBezTo>
                    <a:pt x="7773" y="1596"/>
                    <a:pt x="7907" y="2230"/>
                    <a:pt x="7973" y="2864"/>
                  </a:cubicBezTo>
                  <a:cubicBezTo>
                    <a:pt x="8007" y="2931"/>
                    <a:pt x="8073" y="3031"/>
                    <a:pt x="8140" y="3031"/>
                  </a:cubicBezTo>
                  <a:cubicBezTo>
                    <a:pt x="8240" y="3031"/>
                    <a:pt x="8307" y="3031"/>
                    <a:pt x="8340" y="2931"/>
                  </a:cubicBezTo>
                  <a:lnTo>
                    <a:pt x="9574" y="1263"/>
                  </a:lnTo>
                  <a:cubicBezTo>
                    <a:pt x="9675" y="1063"/>
                    <a:pt x="9741" y="1063"/>
                    <a:pt x="9775" y="1063"/>
                  </a:cubicBezTo>
                  <a:cubicBezTo>
                    <a:pt x="9808" y="1063"/>
                    <a:pt x="9841" y="1163"/>
                    <a:pt x="9908" y="1263"/>
                  </a:cubicBezTo>
                  <a:cubicBezTo>
                    <a:pt x="10075" y="1730"/>
                    <a:pt x="9941" y="2263"/>
                    <a:pt x="9641" y="2664"/>
                  </a:cubicBezTo>
                  <a:cubicBezTo>
                    <a:pt x="9608" y="2730"/>
                    <a:pt x="9608" y="2864"/>
                    <a:pt x="9675" y="2931"/>
                  </a:cubicBezTo>
                  <a:cubicBezTo>
                    <a:pt x="9719" y="2961"/>
                    <a:pt x="9771" y="2977"/>
                    <a:pt x="9821" y="2977"/>
                  </a:cubicBezTo>
                  <a:cubicBezTo>
                    <a:pt x="9881" y="2977"/>
                    <a:pt x="9938" y="2952"/>
                    <a:pt x="9975" y="2897"/>
                  </a:cubicBezTo>
                  <a:cubicBezTo>
                    <a:pt x="10342" y="2430"/>
                    <a:pt x="10475" y="1730"/>
                    <a:pt x="10308" y="1163"/>
                  </a:cubicBezTo>
                  <a:cubicBezTo>
                    <a:pt x="10242" y="862"/>
                    <a:pt x="10075" y="696"/>
                    <a:pt x="9841" y="662"/>
                  </a:cubicBezTo>
                  <a:cubicBezTo>
                    <a:pt x="9809" y="656"/>
                    <a:pt x="9777" y="653"/>
                    <a:pt x="9747" y="653"/>
                  </a:cubicBezTo>
                  <a:cubicBezTo>
                    <a:pt x="9470" y="653"/>
                    <a:pt x="9301" y="909"/>
                    <a:pt x="9241" y="1029"/>
                  </a:cubicBezTo>
                  <a:lnTo>
                    <a:pt x="8307" y="2263"/>
                  </a:lnTo>
                  <a:cubicBezTo>
                    <a:pt x="8173" y="1696"/>
                    <a:pt x="8073" y="1063"/>
                    <a:pt x="7940" y="496"/>
                  </a:cubicBezTo>
                  <a:cubicBezTo>
                    <a:pt x="7940" y="395"/>
                    <a:pt x="7907" y="362"/>
                    <a:pt x="7807" y="329"/>
                  </a:cubicBezTo>
                  <a:cubicBezTo>
                    <a:pt x="7786" y="308"/>
                    <a:pt x="7762" y="300"/>
                    <a:pt x="7738" y="300"/>
                  </a:cubicBezTo>
                  <a:cubicBezTo>
                    <a:pt x="7684" y="300"/>
                    <a:pt x="7629" y="339"/>
                    <a:pt x="7606" y="362"/>
                  </a:cubicBezTo>
                  <a:cubicBezTo>
                    <a:pt x="7239" y="729"/>
                    <a:pt x="6906" y="1196"/>
                    <a:pt x="6639" y="1696"/>
                  </a:cubicBezTo>
                  <a:lnTo>
                    <a:pt x="6439" y="729"/>
                  </a:lnTo>
                  <a:cubicBezTo>
                    <a:pt x="6406" y="529"/>
                    <a:pt x="6339" y="262"/>
                    <a:pt x="6105" y="95"/>
                  </a:cubicBezTo>
                  <a:cubicBezTo>
                    <a:pt x="6007" y="30"/>
                    <a:pt x="5898" y="0"/>
                    <a:pt x="57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14"/>
            <p:cNvSpPr/>
            <p:nvPr/>
          </p:nvSpPr>
          <p:spPr>
            <a:xfrm>
              <a:off x="5007175" y="4399600"/>
              <a:ext cx="454525" cy="269125"/>
            </a:xfrm>
            <a:custGeom>
              <a:avLst/>
              <a:gdLst/>
              <a:ahLst/>
              <a:cxnLst/>
              <a:rect l="l" t="t" r="r" b="b"/>
              <a:pathLst>
                <a:path w="18181" h="10765" extrusionOk="0">
                  <a:moveTo>
                    <a:pt x="11040" y="0"/>
                  </a:moveTo>
                  <a:cubicBezTo>
                    <a:pt x="10987" y="0"/>
                    <a:pt x="10932" y="8"/>
                    <a:pt x="10875" y="24"/>
                  </a:cubicBezTo>
                  <a:cubicBezTo>
                    <a:pt x="10408" y="91"/>
                    <a:pt x="10341" y="691"/>
                    <a:pt x="10308" y="858"/>
                  </a:cubicBezTo>
                  <a:lnTo>
                    <a:pt x="10141" y="1892"/>
                  </a:lnTo>
                  <a:cubicBezTo>
                    <a:pt x="10041" y="1525"/>
                    <a:pt x="9974" y="1091"/>
                    <a:pt x="9641" y="791"/>
                  </a:cubicBezTo>
                  <a:cubicBezTo>
                    <a:pt x="9444" y="619"/>
                    <a:pt x="9192" y="519"/>
                    <a:pt x="8926" y="519"/>
                  </a:cubicBezTo>
                  <a:cubicBezTo>
                    <a:pt x="8832" y="519"/>
                    <a:pt x="8736" y="532"/>
                    <a:pt x="8640" y="558"/>
                  </a:cubicBezTo>
                  <a:cubicBezTo>
                    <a:pt x="8140" y="624"/>
                    <a:pt x="7673" y="958"/>
                    <a:pt x="7473" y="1425"/>
                  </a:cubicBezTo>
                  <a:cubicBezTo>
                    <a:pt x="7306" y="1792"/>
                    <a:pt x="7239" y="2192"/>
                    <a:pt x="7239" y="2559"/>
                  </a:cubicBezTo>
                  <a:cubicBezTo>
                    <a:pt x="7206" y="2526"/>
                    <a:pt x="7172" y="2526"/>
                    <a:pt x="7139" y="2459"/>
                  </a:cubicBezTo>
                  <a:cubicBezTo>
                    <a:pt x="6861" y="2274"/>
                    <a:pt x="6542" y="2181"/>
                    <a:pt x="6233" y="2181"/>
                  </a:cubicBezTo>
                  <a:cubicBezTo>
                    <a:pt x="5986" y="2181"/>
                    <a:pt x="5745" y="2240"/>
                    <a:pt x="5538" y="2359"/>
                  </a:cubicBezTo>
                  <a:cubicBezTo>
                    <a:pt x="5138" y="2559"/>
                    <a:pt x="4837" y="2959"/>
                    <a:pt x="4704" y="3460"/>
                  </a:cubicBezTo>
                  <a:cubicBezTo>
                    <a:pt x="4671" y="3627"/>
                    <a:pt x="4671" y="3793"/>
                    <a:pt x="4671" y="3960"/>
                  </a:cubicBezTo>
                  <a:cubicBezTo>
                    <a:pt x="4588" y="3950"/>
                    <a:pt x="4506" y="3943"/>
                    <a:pt x="4424" y="3943"/>
                  </a:cubicBezTo>
                  <a:cubicBezTo>
                    <a:pt x="4242" y="3943"/>
                    <a:pt x="4065" y="3978"/>
                    <a:pt x="3903" y="4094"/>
                  </a:cubicBezTo>
                  <a:cubicBezTo>
                    <a:pt x="3236" y="4561"/>
                    <a:pt x="3236" y="5461"/>
                    <a:pt x="3303" y="5861"/>
                  </a:cubicBezTo>
                  <a:cubicBezTo>
                    <a:pt x="3077" y="5749"/>
                    <a:pt x="2844" y="5690"/>
                    <a:pt x="2621" y="5690"/>
                  </a:cubicBezTo>
                  <a:cubicBezTo>
                    <a:pt x="2383" y="5690"/>
                    <a:pt x="2158" y="5757"/>
                    <a:pt x="1969" y="5895"/>
                  </a:cubicBezTo>
                  <a:cubicBezTo>
                    <a:pt x="1568" y="6128"/>
                    <a:pt x="1335" y="6562"/>
                    <a:pt x="1335" y="7062"/>
                  </a:cubicBezTo>
                  <a:cubicBezTo>
                    <a:pt x="1335" y="7229"/>
                    <a:pt x="1335" y="7396"/>
                    <a:pt x="1368" y="7563"/>
                  </a:cubicBezTo>
                  <a:cubicBezTo>
                    <a:pt x="1301" y="7563"/>
                    <a:pt x="1235" y="7563"/>
                    <a:pt x="1168" y="7596"/>
                  </a:cubicBezTo>
                  <a:cubicBezTo>
                    <a:pt x="701" y="7763"/>
                    <a:pt x="468" y="8196"/>
                    <a:pt x="334" y="8463"/>
                  </a:cubicBezTo>
                  <a:cubicBezTo>
                    <a:pt x="67" y="9064"/>
                    <a:pt x="1" y="9531"/>
                    <a:pt x="134" y="9931"/>
                  </a:cubicBezTo>
                  <a:cubicBezTo>
                    <a:pt x="201" y="10231"/>
                    <a:pt x="401" y="10531"/>
                    <a:pt x="701" y="10632"/>
                  </a:cubicBezTo>
                  <a:cubicBezTo>
                    <a:pt x="834" y="10698"/>
                    <a:pt x="1001" y="10732"/>
                    <a:pt x="1135" y="10732"/>
                  </a:cubicBezTo>
                  <a:cubicBezTo>
                    <a:pt x="1185" y="10732"/>
                    <a:pt x="1235" y="10723"/>
                    <a:pt x="1301" y="10723"/>
                  </a:cubicBezTo>
                  <a:cubicBezTo>
                    <a:pt x="1368" y="10723"/>
                    <a:pt x="1452" y="10732"/>
                    <a:pt x="1568" y="10765"/>
                  </a:cubicBezTo>
                  <a:cubicBezTo>
                    <a:pt x="1702" y="10698"/>
                    <a:pt x="1735" y="10598"/>
                    <a:pt x="1702" y="10465"/>
                  </a:cubicBezTo>
                  <a:cubicBezTo>
                    <a:pt x="1630" y="10393"/>
                    <a:pt x="1575" y="10338"/>
                    <a:pt x="1500" y="10338"/>
                  </a:cubicBezTo>
                  <a:cubicBezTo>
                    <a:pt x="1471" y="10338"/>
                    <a:pt x="1439" y="10346"/>
                    <a:pt x="1402" y="10365"/>
                  </a:cubicBezTo>
                  <a:cubicBezTo>
                    <a:pt x="1366" y="10374"/>
                    <a:pt x="1328" y="10378"/>
                    <a:pt x="1290" y="10378"/>
                  </a:cubicBezTo>
                  <a:cubicBezTo>
                    <a:pt x="1186" y="10378"/>
                    <a:pt x="1083" y="10347"/>
                    <a:pt x="1035" y="10298"/>
                  </a:cubicBezTo>
                  <a:cubicBezTo>
                    <a:pt x="868" y="10231"/>
                    <a:pt x="701" y="9998"/>
                    <a:pt x="668" y="9831"/>
                  </a:cubicBezTo>
                  <a:cubicBezTo>
                    <a:pt x="568" y="9497"/>
                    <a:pt x="668" y="9130"/>
                    <a:pt x="868" y="8663"/>
                  </a:cubicBezTo>
                  <a:cubicBezTo>
                    <a:pt x="1035" y="8297"/>
                    <a:pt x="1235" y="8096"/>
                    <a:pt x="1435" y="7996"/>
                  </a:cubicBezTo>
                  <a:lnTo>
                    <a:pt x="1702" y="7996"/>
                  </a:lnTo>
                  <a:cubicBezTo>
                    <a:pt x="1835" y="8163"/>
                    <a:pt x="1902" y="8297"/>
                    <a:pt x="2069" y="8430"/>
                  </a:cubicBezTo>
                  <a:cubicBezTo>
                    <a:pt x="2085" y="8447"/>
                    <a:pt x="2119" y="8455"/>
                    <a:pt x="2156" y="8455"/>
                  </a:cubicBezTo>
                  <a:cubicBezTo>
                    <a:pt x="2194" y="8455"/>
                    <a:pt x="2235" y="8447"/>
                    <a:pt x="2269" y="8430"/>
                  </a:cubicBezTo>
                  <a:cubicBezTo>
                    <a:pt x="2369" y="8397"/>
                    <a:pt x="2402" y="8297"/>
                    <a:pt x="2402" y="8230"/>
                  </a:cubicBezTo>
                  <a:cubicBezTo>
                    <a:pt x="2402" y="7996"/>
                    <a:pt x="2336" y="7830"/>
                    <a:pt x="2102" y="7729"/>
                  </a:cubicBezTo>
                  <a:cubicBezTo>
                    <a:pt x="2102" y="7729"/>
                    <a:pt x="2069" y="7663"/>
                    <a:pt x="2035" y="7663"/>
                  </a:cubicBezTo>
                  <a:cubicBezTo>
                    <a:pt x="1935" y="7496"/>
                    <a:pt x="1902" y="7296"/>
                    <a:pt x="1902" y="7096"/>
                  </a:cubicBezTo>
                  <a:cubicBezTo>
                    <a:pt x="1902" y="6729"/>
                    <a:pt x="2069" y="6429"/>
                    <a:pt x="2336" y="6262"/>
                  </a:cubicBezTo>
                  <a:cubicBezTo>
                    <a:pt x="2447" y="6182"/>
                    <a:pt x="2604" y="6141"/>
                    <a:pt x="2774" y="6141"/>
                  </a:cubicBezTo>
                  <a:cubicBezTo>
                    <a:pt x="2960" y="6141"/>
                    <a:pt x="3162" y="6190"/>
                    <a:pt x="3336" y="6295"/>
                  </a:cubicBezTo>
                  <a:cubicBezTo>
                    <a:pt x="3403" y="6328"/>
                    <a:pt x="3503" y="6429"/>
                    <a:pt x="3536" y="6462"/>
                  </a:cubicBezTo>
                  <a:cubicBezTo>
                    <a:pt x="3570" y="6729"/>
                    <a:pt x="3670" y="6962"/>
                    <a:pt x="3770" y="7229"/>
                  </a:cubicBezTo>
                  <a:cubicBezTo>
                    <a:pt x="3837" y="7296"/>
                    <a:pt x="3903" y="7329"/>
                    <a:pt x="4003" y="7329"/>
                  </a:cubicBezTo>
                  <a:cubicBezTo>
                    <a:pt x="4070" y="7329"/>
                    <a:pt x="4170" y="7262"/>
                    <a:pt x="4170" y="7196"/>
                  </a:cubicBezTo>
                  <a:cubicBezTo>
                    <a:pt x="4170" y="6829"/>
                    <a:pt x="4070" y="6562"/>
                    <a:pt x="3870" y="6295"/>
                  </a:cubicBezTo>
                  <a:cubicBezTo>
                    <a:pt x="3837" y="6162"/>
                    <a:pt x="3770" y="5995"/>
                    <a:pt x="3770" y="5895"/>
                  </a:cubicBezTo>
                  <a:cubicBezTo>
                    <a:pt x="3737" y="5628"/>
                    <a:pt x="3703" y="4827"/>
                    <a:pt x="4204" y="4494"/>
                  </a:cubicBezTo>
                  <a:cubicBezTo>
                    <a:pt x="4279" y="4449"/>
                    <a:pt x="4368" y="4431"/>
                    <a:pt x="4458" y="4431"/>
                  </a:cubicBezTo>
                  <a:cubicBezTo>
                    <a:pt x="4568" y="4431"/>
                    <a:pt x="4679" y="4457"/>
                    <a:pt x="4771" y="4494"/>
                  </a:cubicBezTo>
                  <a:cubicBezTo>
                    <a:pt x="4837" y="4761"/>
                    <a:pt x="4937" y="4961"/>
                    <a:pt x="5071" y="5128"/>
                  </a:cubicBezTo>
                  <a:cubicBezTo>
                    <a:pt x="5104" y="5228"/>
                    <a:pt x="5204" y="5228"/>
                    <a:pt x="5271" y="5228"/>
                  </a:cubicBezTo>
                  <a:cubicBezTo>
                    <a:pt x="5371" y="5161"/>
                    <a:pt x="5404" y="5128"/>
                    <a:pt x="5438" y="5061"/>
                  </a:cubicBezTo>
                  <a:cubicBezTo>
                    <a:pt x="5538" y="4761"/>
                    <a:pt x="5404" y="4460"/>
                    <a:pt x="5171" y="4260"/>
                  </a:cubicBezTo>
                  <a:cubicBezTo>
                    <a:pt x="5104" y="4060"/>
                    <a:pt x="5104" y="3860"/>
                    <a:pt x="5171" y="3627"/>
                  </a:cubicBezTo>
                  <a:cubicBezTo>
                    <a:pt x="5238" y="3226"/>
                    <a:pt x="5504" y="2926"/>
                    <a:pt x="5771" y="2759"/>
                  </a:cubicBezTo>
                  <a:cubicBezTo>
                    <a:pt x="5906" y="2692"/>
                    <a:pt x="6062" y="2657"/>
                    <a:pt x="6225" y="2657"/>
                  </a:cubicBezTo>
                  <a:cubicBezTo>
                    <a:pt x="6465" y="2657"/>
                    <a:pt x="6720" y="2733"/>
                    <a:pt x="6939" y="2893"/>
                  </a:cubicBezTo>
                  <a:cubicBezTo>
                    <a:pt x="7172" y="3026"/>
                    <a:pt x="7272" y="3193"/>
                    <a:pt x="7372" y="3360"/>
                  </a:cubicBezTo>
                  <a:cubicBezTo>
                    <a:pt x="7406" y="3526"/>
                    <a:pt x="7406" y="3627"/>
                    <a:pt x="7439" y="3793"/>
                  </a:cubicBezTo>
                  <a:cubicBezTo>
                    <a:pt x="7439" y="3893"/>
                    <a:pt x="7539" y="3960"/>
                    <a:pt x="7673" y="3960"/>
                  </a:cubicBezTo>
                  <a:cubicBezTo>
                    <a:pt x="7773" y="3927"/>
                    <a:pt x="7873" y="3893"/>
                    <a:pt x="7873" y="3760"/>
                  </a:cubicBezTo>
                  <a:cubicBezTo>
                    <a:pt x="7873" y="3560"/>
                    <a:pt x="7873" y="3360"/>
                    <a:pt x="7773" y="3193"/>
                  </a:cubicBezTo>
                  <a:cubicBezTo>
                    <a:pt x="7706" y="2592"/>
                    <a:pt x="7706" y="2092"/>
                    <a:pt x="7906" y="1625"/>
                  </a:cubicBezTo>
                  <a:cubicBezTo>
                    <a:pt x="8073" y="1292"/>
                    <a:pt x="8407" y="1058"/>
                    <a:pt x="8773" y="958"/>
                  </a:cubicBezTo>
                  <a:cubicBezTo>
                    <a:pt x="8940" y="958"/>
                    <a:pt x="9207" y="958"/>
                    <a:pt x="9407" y="1125"/>
                  </a:cubicBezTo>
                  <a:cubicBezTo>
                    <a:pt x="9674" y="1358"/>
                    <a:pt x="9707" y="1692"/>
                    <a:pt x="9774" y="2059"/>
                  </a:cubicBezTo>
                  <a:cubicBezTo>
                    <a:pt x="9874" y="2359"/>
                    <a:pt x="9908" y="2659"/>
                    <a:pt x="10074" y="2926"/>
                  </a:cubicBezTo>
                  <a:cubicBezTo>
                    <a:pt x="10108" y="2959"/>
                    <a:pt x="10208" y="3026"/>
                    <a:pt x="10275" y="3026"/>
                  </a:cubicBezTo>
                  <a:cubicBezTo>
                    <a:pt x="10375" y="3026"/>
                    <a:pt x="10441" y="2926"/>
                    <a:pt x="10441" y="2859"/>
                  </a:cubicBezTo>
                  <a:lnTo>
                    <a:pt x="10775" y="958"/>
                  </a:lnTo>
                  <a:cubicBezTo>
                    <a:pt x="10842" y="691"/>
                    <a:pt x="10908" y="524"/>
                    <a:pt x="11042" y="458"/>
                  </a:cubicBezTo>
                  <a:cubicBezTo>
                    <a:pt x="11055" y="454"/>
                    <a:pt x="11069" y="453"/>
                    <a:pt x="11084" y="453"/>
                  </a:cubicBezTo>
                  <a:cubicBezTo>
                    <a:pt x="11209" y="453"/>
                    <a:pt x="11359" y="582"/>
                    <a:pt x="11509" y="791"/>
                  </a:cubicBezTo>
                  <a:lnTo>
                    <a:pt x="12576" y="2292"/>
                  </a:lnTo>
                  <a:cubicBezTo>
                    <a:pt x="12651" y="2367"/>
                    <a:pt x="12708" y="2405"/>
                    <a:pt x="12773" y="2405"/>
                  </a:cubicBezTo>
                  <a:cubicBezTo>
                    <a:pt x="12795" y="2405"/>
                    <a:pt x="12818" y="2401"/>
                    <a:pt x="12843" y="2392"/>
                  </a:cubicBezTo>
                  <a:cubicBezTo>
                    <a:pt x="12910" y="2359"/>
                    <a:pt x="12943" y="2259"/>
                    <a:pt x="12943" y="2192"/>
                  </a:cubicBezTo>
                  <a:cubicBezTo>
                    <a:pt x="12876" y="1458"/>
                    <a:pt x="13043" y="624"/>
                    <a:pt x="13577" y="558"/>
                  </a:cubicBezTo>
                  <a:cubicBezTo>
                    <a:pt x="13596" y="556"/>
                    <a:pt x="13614" y="556"/>
                    <a:pt x="13632" y="556"/>
                  </a:cubicBezTo>
                  <a:cubicBezTo>
                    <a:pt x="14039" y="556"/>
                    <a:pt x="14351" y="901"/>
                    <a:pt x="14511" y="1125"/>
                  </a:cubicBezTo>
                  <a:cubicBezTo>
                    <a:pt x="14878" y="1625"/>
                    <a:pt x="15111" y="2192"/>
                    <a:pt x="15245" y="2793"/>
                  </a:cubicBezTo>
                  <a:cubicBezTo>
                    <a:pt x="15245" y="2893"/>
                    <a:pt x="15278" y="2926"/>
                    <a:pt x="15378" y="2959"/>
                  </a:cubicBezTo>
                  <a:cubicBezTo>
                    <a:pt x="15445" y="2959"/>
                    <a:pt x="15545" y="2959"/>
                    <a:pt x="15578" y="2926"/>
                  </a:cubicBezTo>
                  <a:cubicBezTo>
                    <a:pt x="15879" y="2659"/>
                    <a:pt x="16045" y="2326"/>
                    <a:pt x="16212" y="1959"/>
                  </a:cubicBezTo>
                  <a:cubicBezTo>
                    <a:pt x="16379" y="1558"/>
                    <a:pt x="16546" y="1191"/>
                    <a:pt x="16913" y="1125"/>
                  </a:cubicBezTo>
                  <a:cubicBezTo>
                    <a:pt x="16930" y="1123"/>
                    <a:pt x="16947" y="1122"/>
                    <a:pt x="16964" y="1122"/>
                  </a:cubicBezTo>
                  <a:cubicBezTo>
                    <a:pt x="17277" y="1122"/>
                    <a:pt x="17553" y="1407"/>
                    <a:pt x="17680" y="1692"/>
                  </a:cubicBezTo>
                  <a:cubicBezTo>
                    <a:pt x="17780" y="2059"/>
                    <a:pt x="17747" y="2459"/>
                    <a:pt x="17713" y="2859"/>
                  </a:cubicBezTo>
                  <a:cubicBezTo>
                    <a:pt x="17680" y="2926"/>
                    <a:pt x="17747" y="3059"/>
                    <a:pt x="17880" y="3059"/>
                  </a:cubicBezTo>
                  <a:cubicBezTo>
                    <a:pt x="17891" y="3065"/>
                    <a:pt x="17905" y="3068"/>
                    <a:pt x="17919" y="3068"/>
                  </a:cubicBezTo>
                  <a:cubicBezTo>
                    <a:pt x="17989" y="3068"/>
                    <a:pt x="18080" y="3003"/>
                    <a:pt x="18080" y="2893"/>
                  </a:cubicBezTo>
                  <a:cubicBezTo>
                    <a:pt x="18113" y="2426"/>
                    <a:pt x="18180" y="1959"/>
                    <a:pt x="18013" y="1525"/>
                  </a:cubicBezTo>
                  <a:cubicBezTo>
                    <a:pt x="17862" y="1101"/>
                    <a:pt x="17463" y="677"/>
                    <a:pt x="16992" y="677"/>
                  </a:cubicBezTo>
                  <a:cubicBezTo>
                    <a:pt x="16944" y="677"/>
                    <a:pt x="16895" y="682"/>
                    <a:pt x="16846" y="691"/>
                  </a:cubicBezTo>
                  <a:cubicBezTo>
                    <a:pt x="16245" y="758"/>
                    <a:pt x="16012" y="1292"/>
                    <a:pt x="15778" y="1759"/>
                  </a:cubicBezTo>
                  <a:cubicBezTo>
                    <a:pt x="15712" y="1925"/>
                    <a:pt x="15612" y="2125"/>
                    <a:pt x="15512" y="2292"/>
                  </a:cubicBezTo>
                  <a:cubicBezTo>
                    <a:pt x="15345" y="1759"/>
                    <a:pt x="15145" y="1258"/>
                    <a:pt x="14778" y="858"/>
                  </a:cubicBezTo>
                  <a:cubicBezTo>
                    <a:pt x="14434" y="326"/>
                    <a:pt x="14001" y="88"/>
                    <a:pt x="13591" y="88"/>
                  </a:cubicBezTo>
                  <a:cubicBezTo>
                    <a:pt x="13564" y="88"/>
                    <a:pt x="13537" y="89"/>
                    <a:pt x="13510" y="91"/>
                  </a:cubicBezTo>
                  <a:cubicBezTo>
                    <a:pt x="12843" y="191"/>
                    <a:pt x="12576" y="791"/>
                    <a:pt x="12509" y="1525"/>
                  </a:cubicBezTo>
                  <a:lnTo>
                    <a:pt x="11809" y="524"/>
                  </a:lnTo>
                  <a:cubicBezTo>
                    <a:pt x="11692" y="378"/>
                    <a:pt x="11421" y="0"/>
                    <a:pt x="110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14"/>
            <p:cNvSpPr/>
            <p:nvPr/>
          </p:nvSpPr>
          <p:spPr>
            <a:xfrm>
              <a:off x="5709350" y="4215725"/>
              <a:ext cx="577925" cy="202000"/>
            </a:xfrm>
            <a:custGeom>
              <a:avLst/>
              <a:gdLst/>
              <a:ahLst/>
              <a:cxnLst/>
              <a:rect l="l" t="t" r="r" b="b"/>
              <a:pathLst>
                <a:path w="23117" h="8080" extrusionOk="0">
                  <a:moveTo>
                    <a:pt x="15024" y="1"/>
                  </a:moveTo>
                  <a:cubicBezTo>
                    <a:pt x="14447" y="1"/>
                    <a:pt x="13993" y="440"/>
                    <a:pt x="13743" y="908"/>
                  </a:cubicBezTo>
                  <a:cubicBezTo>
                    <a:pt x="13643" y="1074"/>
                    <a:pt x="13577" y="1208"/>
                    <a:pt x="13477" y="1341"/>
                  </a:cubicBezTo>
                  <a:cubicBezTo>
                    <a:pt x="13443" y="1475"/>
                    <a:pt x="13343" y="1575"/>
                    <a:pt x="13310" y="1675"/>
                  </a:cubicBezTo>
                  <a:cubicBezTo>
                    <a:pt x="13243" y="908"/>
                    <a:pt x="12910" y="407"/>
                    <a:pt x="12342" y="274"/>
                  </a:cubicBezTo>
                  <a:cubicBezTo>
                    <a:pt x="12269" y="246"/>
                    <a:pt x="12193" y="234"/>
                    <a:pt x="12116" y="234"/>
                  </a:cubicBezTo>
                  <a:cubicBezTo>
                    <a:pt x="11913" y="234"/>
                    <a:pt x="11702" y="320"/>
                    <a:pt x="11509" y="441"/>
                  </a:cubicBezTo>
                  <a:cubicBezTo>
                    <a:pt x="11142" y="741"/>
                    <a:pt x="10908" y="1208"/>
                    <a:pt x="10775" y="1675"/>
                  </a:cubicBezTo>
                  <a:lnTo>
                    <a:pt x="10775" y="1608"/>
                  </a:lnTo>
                  <a:cubicBezTo>
                    <a:pt x="10775" y="1341"/>
                    <a:pt x="10741" y="1074"/>
                    <a:pt x="10575" y="841"/>
                  </a:cubicBezTo>
                  <a:cubicBezTo>
                    <a:pt x="10425" y="631"/>
                    <a:pt x="10167" y="502"/>
                    <a:pt x="9875" y="502"/>
                  </a:cubicBezTo>
                  <a:cubicBezTo>
                    <a:pt x="9842" y="502"/>
                    <a:pt x="9808" y="504"/>
                    <a:pt x="9774" y="507"/>
                  </a:cubicBezTo>
                  <a:cubicBezTo>
                    <a:pt x="9274" y="607"/>
                    <a:pt x="8807" y="1008"/>
                    <a:pt x="8640" y="1475"/>
                  </a:cubicBezTo>
                  <a:cubicBezTo>
                    <a:pt x="8506" y="1808"/>
                    <a:pt x="8506" y="2142"/>
                    <a:pt x="8473" y="2475"/>
                  </a:cubicBezTo>
                  <a:cubicBezTo>
                    <a:pt x="8473" y="2609"/>
                    <a:pt x="8440" y="2742"/>
                    <a:pt x="8440" y="2842"/>
                  </a:cubicBezTo>
                  <a:cubicBezTo>
                    <a:pt x="8440" y="2809"/>
                    <a:pt x="8406" y="2742"/>
                    <a:pt x="8406" y="2676"/>
                  </a:cubicBezTo>
                  <a:cubicBezTo>
                    <a:pt x="8240" y="2309"/>
                    <a:pt x="8106" y="1908"/>
                    <a:pt x="7839" y="1508"/>
                  </a:cubicBezTo>
                  <a:cubicBezTo>
                    <a:pt x="7606" y="1108"/>
                    <a:pt x="7105" y="808"/>
                    <a:pt x="6638" y="774"/>
                  </a:cubicBezTo>
                  <a:cubicBezTo>
                    <a:pt x="6597" y="770"/>
                    <a:pt x="6555" y="768"/>
                    <a:pt x="6514" y="768"/>
                  </a:cubicBezTo>
                  <a:cubicBezTo>
                    <a:pt x="6223" y="768"/>
                    <a:pt x="5946" y="870"/>
                    <a:pt x="5771" y="1074"/>
                  </a:cubicBezTo>
                  <a:cubicBezTo>
                    <a:pt x="5504" y="1275"/>
                    <a:pt x="5437" y="1575"/>
                    <a:pt x="5337" y="1808"/>
                  </a:cubicBezTo>
                  <a:cubicBezTo>
                    <a:pt x="5171" y="2309"/>
                    <a:pt x="5104" y="2809"/>
                    <a:pt x="5071" y="3309"/>
                  </a:cubicBezTo>
                  <a:cubicBezTo>
                    <a:pt x="5004" y="3309"/>
                    <a:pt x="4970" y="3276"/>
                    <a:pt x="4937" y="3243"/>
                  </a:cubicBezTo>
                  <a:cubicBezTo>
                    <a:pt x="4665" y="3048"/>
                    <a:pt x="4336" y="2945"/>
                    <a:pt x="4024" y="2945"/>
                  </a:cubicBezTo>
                  <a:cubicBezTo>
                    <a:pt x="3800" y="2945"/>
                    <a:pt x="3584" y="2998"/>
                    <a:pt x="3403" y="3109"/>
                  </a:cubicBezTo>
                  <a:cubicBezTo>
                    <a:pt x="2969" y="3343"/>
                    <a:pt x="2736" y="3743"/>
                    <a:pt x="2635" y="4177"/>
                  </a:cubicBezTo>
                  <a:cubicBezTo>
                    <a:pt x="2469" y="4110"/>
                    <a:pt x="2269" y="4043"/>
                    <a:pt x="2068" y="3977"/>
                  </a:cubicBezTo>
                  <a:cubicBezTo>
                    <a:pt x="2022" y="3972"/>
                    <a:pt x="1975" y="3970"/>
                    <a:pt x="1928" y="3970"/>
                  </a:cubicBezTo>
                  <a:cubicBezTo>
                    <a:pt x="1243" y="3970"/>
                    <a:pt x="579" y="4421"/>
                    <a:pt x="267" y="5077"/>
                  </a:cubicBezTo>
                  <a:cubicBezTo>
                    <a:pt x="0" y="5644"/>
                    <a:pt x="0" y="6412"/>
                    <a:pt x="267" y="7145"/>
                  </a:cubicBezTo>
                  <a:cubicBezTo>
                    <a:pt x="401" y="7479"/>
                    <a:pt x="667" y="7913"/>
                    <a:pt x="1068" y="8046"/>
                  </a:cubicBezTo>
                  <a:cubicBezTo>
                    <a:pt x="1134" y="8079"/>
                    <a:pt x="1234" y="8079"/>
                    <a:pt x="1301" y="8079"/>
                  </a:cubicBezTo>
                  <a:cubicBezTo>
                    <a:pt x="1435" y="8079"/>
                    <a:pt x="1568" y="8046"/>
                    <a:pt x="1668" y="7779"/>
                  </a:cubicBezTo>
                  <a:cubicBezTo>
                    <a:pt x="1802" y="7713"/>
                    <a:pt x="1802" y="7579"/>
                    <a:pt x="1768" y="7479"/>
                  </a:cubicBezTo>
                  <a:cubicBezTo>
                    <a:pt x="1705" y="7416"/>
                    <a:pt x="1641" y="7392"/>
                    <a:pt x="1578" y="7392"/>
                  </a:cubicBezTo>
                  <a:cubicBezTo>
                    <a:pt x="1541" y="7392"/>
                    <a:pt x="1505" y="7400"/>
                    <a:pt x="1468" y="7412"/>
                  </a:cubicBezTo>
                  <a:cubicBezTo>
                    <a:pt x="1435" y="7429"/>
                    <a:pt x="1393" y="7437"/>
                    <a:pt x="1351" y="7437"/>
                  </a:cubicBezTo>
                  <a:cubicBezTo>
                    <a:pt x="1310" y="7437"/>
                    <a:pt x="1268" y="7429"/>
                    <a:pt x="1234" y="7412"/>
                  </a:cubicBezTo>
                  <a:cubicBezTo>
                    <a:pt x="1001" y="7312"/>
                    <a:pt x="767" y="7079"/>
                    <a:pt x="667" y="6779"/>
                  </a:cubicBezTo>
                  <a:cubicBezTo>
                    <a:pt x="467" y="6111"/>
                    <a:pt x="467" y="5478"/>
                    <a:pt x="667" y="4977"/>
                  </a:cubicBezTo>
                  <a:cubicBezTo>
                    <a:pt x="883" y="4455"/>
                    <a:pt x="1409" y="4102"/>
                    <a:pt x="1882" y="4102"/>
                  </a:cubicBezTo>
                  <a:cubicBezTo>
                    <a:pt x="1922" y="4102"/>
                    <a:pt x="1962" y="4105"/>
                    <a:pt x="2002" y="4110"/>
                  </a:cubicBezTo>
                  <a:cubicBezTo>
                    <a:pt x="2235" y="4143"/>
                    <a:pt x="2435" y="4277"/>
                    <a:pt x="2602" y="4444"/>
                  </a:cubicBezTo>
                  <a:cubicBezTo>
                    <a:pt x="2602" y="4810"/>
                    <a:pt x="2669" y="5144"/>
                    <a:pt x="2836" y="5444"/>
                  </a:cubicBezTo>
                  <a:cubicBezTo>
                    <a:pt x="2902" y="5544"/>
                    <a:pt x="2969" y="5578"/>
                    <a:pt x="3069" y="5578"/>
                  </a:cubicBezTo>
                  <a:cubicBezTo>
                    <a:pt x="3136" y="5578"/>
                    <a:pt x="3169" y="5544"/>
                    <a:pt x="3236" y="5444"/>
                  </a:cubicBezTo>
                  <a:cubicBezTo>
                    <a:pt x="3336" y="5111"/>
                    <a:pt x="3303" y="4744"/>
                    <a:pt x="3102" y="4410"/>
                  </a:cubicBezTo>
                  <a:cubicBezTo>
                    <a:pt x="3102" y="4377"/>
                    <a:pt x="3069" y="4377"/>
                    <a:pt x="3069" y="4310"/>
                  </a:cubicBezTo>
                  <a:cubicBezTo>
                    <a:pt x="3069" y="3910"/>
                    <a:pt x="3269" y="3443"/>
                    <a:pt x="3636" y="3243"/>
                  </a:cubicBezTo>
                  <a:cubicBezTo>
                    <a:pt x="3757" y="3175"/>
                    <a:pt x="3905" y="3141"/>
                    <a:pt x="4061" y="3141"/>
                  </a:cubicBezTo>
                  <a:cubicBezTo>
                    <a:pt x="4291" y="3141"/>
                    <a:pt x="4538" y="3217"/>
                    <a:pt x="4737" y="3376"/>
                  </a:cubicBezTo>
                  <a:cubicBezTo>
                    <a:pt x="4804" y="3409"/>
                    <a:pt x="4970" y="3576"/>
                    <a:pt x="5071" y="3776"/>
                  </a:cubicBezTo>
                  <a:lnTo>
                    <a:pt x="5071" y="4143"/>
                  </a:lnTo>
                  <a:cubicBezTo>
                    <a:pt x="5104" y="4277"/>
                    <a:pt x="5137" y="4377"/>
                    <a:pt x="5271" y="4377"/>
                  </a:cubicBezTo>
                  <a:cubicBezTo>
                    <a:pt x="5337" y="4377"/>
                    <a:pt x="5437" y="4277"/>
                    <a:pt x="5471" y="4210"/>
                  </a:cubicBezTo>
                  <a:cubicBezTo>
                    <a:pt x="5504" y="4043"/>
                    <a:pt x="5504" y="3876"/>
                    <a:pt x="5471" y="3743"/>
                  </a:cubicBezTo>
                  <a:cubicBezTo>
                    <a:pt x="5471" y="3076"/>
                    <a:pt x="5571" y="2409"/>
                    <a:pt x="5771" y="1742"/>
                  </a:cubicBezTo>
                  <a:cubicBezTo>
                    <a:pt x="5838" y="1475"/>
                    <a:pt x="5938" y="1275"/>
                    <a:pt x="6071" y="1141"/>
                  </a:cubicBezTo>
                  <a:cubicBezTo>
                    <a:pt x="6238" y="974"/>
                    <a:pt x="6438" y="974"/>
                    <a:pt x="6605" y="974"/>
                  </a:cubicBezTo>
                  <a:cubicBezTo>
                    <a:pt x="6939" y="1041"/>
                    <a:pt x="7305" y="1275"/>
                    <a:pt x="7506" y="1575"/>
                  </a:cubicBezTo>
                  <a:cubicBezTo>
                    <a:pt x="7739" y="1908"/>
                    <a:pt x="7839" y="2275"/>
                    <a:pt x="7973" y="2642"/>
                  </a:cubicBezTo>
                  <a:cubicBezTo>
                    <a:pt x="8073" y="2909"/>
                    <a:pt x="8139" y="3209"/>
                    <a:pt x="8273" y="3443"/>
                  </a:cubicBezTo>
                  <a:cubicBezTo>
                    <a:pt x="8306" y="3543"/>
                    <a:pt x="8406" y="3576"/>
                    <a:pt x="8473" y="3576"/>
                  </a:cubicBezTo>
                  <a:cubicBezTo>
                    <a:pt x="8506" y="3576"/>
                    <a:pt x="8606" y="3543"/>
                    <a:pt x="8640" y="3443"/>
                  </a:cubicBezTo>
                  <a:cubicBezTo>
                    <a:pt x="8807" y="3076"/>
                    <a:pt x="8807" y="2709"/>
                    <a:pt x="8840" y="2309"/>
                  </a:cubicBezTo>
                  <a:cubicBezTo>
                    <a:pt x="8873" y="1975"/>
                    <a:pt x="8940" y="1708"/>
                    <a:pt x="9007" y="1408"/>
                  </a:cubicBezTo>
                  <a:cubicBezTo>
                    <a:pt x="9140" y="1074"/>
                    <a:pt x="9474" y="774"/>
                    <a:pt x="9807" y="741"/>
                  </a:cubicBezTo>
                  <a:cubicBezTo>
                    <a:pt x="10007" y="741"/>
                    <a:pt x="10141" y="774"/>
                    <a:pt x="10208" y="908"/>
                  </a:cubicBezTo>
                  <a:cubicBezTo>
                    <a:pt x="10308" y="1041"/>
                    <a:pt x="10308" y="1241"/>
                    <a:pt x="10341" y="1441"/>
                  </a:cubicBezTo>
                  <a:cubicBezTo>
                    <a:pt x="10408" y="1742"/>
                    <a:pt x="10441" y="2109"/>
                    <a:pt x="10775" y="2309"/>
                  </a:cubicBezTo>
                  <a:cubicBezTo>
                    <a:pt x="10808" y="2342"/>
                    <a:pt x="10833" y="2359"/>
                    <a:pt x="10862" y="2359"/>
                  </a:cubicBezTo>
                  <a:cubicBezTo>
                    <a:pt x="10891" y="2359"/>
                    <a:pt x="10925" y="2342"/>
                    <a:pt x="10975" y="2309"/>
                  </a:cubicBezTo>
                  <a:cubicBezTo>
                    <a:pt x="11042" y="2275"/>
                    <a:pt x="11108" y="2242"/>
                    <a:pt x="11108" y="2142"/>
                  </a:cubicBezTo>
                  <a:cubicBezTo>
                    <a:pt x="11175" y="1575"/>
                    <a:pt x="11442" y="874"/>
                    <a:pt x="11809" y="574"/>
                  </a:cubicBezTo>
                  <a:cubicBezTo>
                    <a:pt x="11934" y="499"/>
                    <a:pt x="12059" y="462"/>
                    <a:pt x="12184" y="462"/>
                  </a:cubicBezTo>
                  <a:cubicBezTo>
                    <a:pt x="12226" y="462"/>
                    <a:pt x="12267" y="466"/>
                    <a:pt x="12309" y="474"/>
                  </a:cubicBezTo>
                  <a:cubicBezTo>
                    <a:pt x="12943" y="607"/>
                    <a:pt x="12976" y="1642"/>
                    <a:pt x="12943" y="2109"/>
                  </a:cubicBezTo>
                  <a:cubicBezTo>
                    <a:pt x="12943" y="2209"/>
                    <a:pt x="12976" y="2275"/>
                    <a:pt x="13043" y="2309"/>
                  </a:cubicBezTo>
                  <a:cubicBezTo>
                    <a:pt x="13074" y="2329"/>
                    <a:pt x="13108" y="2337"/>
                    <a:pt x="13142" y="2337"/>
                  </a:cubicBezTo>
                  <a:cubicBezTo>
                    <a:pt x="13216" y="2337"/>
                    <a:pt x="13287" y="2298"/>
                    <a:pt x="13310" y="2275"/>
                  </a:cubicBezTo>
                  <a:cubicBezTo>
                    <a:pt x="13543" y="2042"/>
                    <a:pt x="13743" y="1708"/>
                    <a:pt x="13877" y="1375"/>
                  </a:cubicBezTo>
                  <a:cubicBezTo>
                    <a:pt x="13944" y="1241"/>
                    <a:pt x="14010" y="1074"/>
                    <a:pt x="14110" y="941"/>
                  </a:cubicBezTo>
                  <a:cubicBezTo>
                    <a:pt x="14294" y="603"/>
                    <a:pt x="14620" y="266"/>
                    <a:pt x="15008" y="266"/>
                  </a:cubicBezTo>
                  <a:cubicBezTo>
                    <a:pt x="15042" y="266"/>
                    <a:pt x="15076" y="269"/>
                    <a:pt x="15111" y="274"/>
                  </a:cubicBezTo>
                  <a:cubicBezTo>
                    <a:pt x="15545" y="374"/>
                    <a:pt x="15778" y="941"/>
                    <a:pt x="15778" y="1475"/>
                  </a:cubicBezTo>
                  <a:lnTo>
                    <a:pt x="15778" y="1942"/>
                  </a:lnTo>
                  <a:cubicBezTo>
                    <a:pt x="15712" y="2409"/>
                    <a:pt x="15712" y="2909"/>
                    <a:pt x="15945" y="3343"/>
                  </a:cubicBezTo>
                  <a:cubicBezTo>
                    <a:pt x="15978" y="3443"/>
                    <a:pt x="16012" y="3476"/>
                    <a:pt x="16112" y="3476"/>
                  </a:cubicBezTo>
                  <a:cubicBezTo>
                    <a:pt x="16145" y="3476"/>
                    <a:pt x="16212" y="3443"/>
                    <a:pt x="16279" y="3409"/>
                  </a:cubicBezTo>
                  <a:cubicBezTo>
                    <a:pt x="16545" y="2976"/>
                    <a:pt x="16879" y="2576"/>
                    <a:pt x="17279" y="2242"/>
                  </a:cubicBezTo>
                  <a:cubicBezTo>
                    <a:pt x="17346" y="2142"/>
                    <a:pt x="17479" y="2075"/>
                    <a:pt x="17613" y="2042"/>
                  </a:cubicBezTo>
                  <a:cubicBezTo>
                    <a:pt x="17713" y="2042"/>
                    <a:pt x="17813" y="2042"/>
                    <a:pt x="17880" y="2109"/>
                  </a:cubicBezTo>
                  <a:cubicBezTo>
                    <a:pt x="18047" y="2242"/>
                    <a:pt x="18180" y="2509"/>
                    <a:pt x="18213" y="2776"/>
                  </a:cubicBezTo>
                  <a:cubicBezTo>
                    <a:pt x="18280" y="2909"/>
                    <a:pt x="18280" y="3076"/>
                    <a:pt x="18280" y="3209"/>
                  </a:cubicBezTo>
                  <a:cubicBezTo>
                    <a:pt x="18313" y="3576"/>
                    <a:pt x="18313" y="3943"/>
                    <a:pt x="18514" y="4277"/>
                  </a:cubicBezTo>
                  <a:cubicBezTo>
                    <a:pt x="18547" y="4310"/>
                    <a:pt x="18647" y="4377"/>
                    <a:pt x="18714" y="4377"/>
                  </a:cubicBezTo>
                  <a:cubicBezTo>
                    <a:pt x="18814" y="4377"/>
                    <a:pt x="18847" y="4310"/>
                    <a:pt x="18880" y="4243"/>
                  </a:cubicBezTo>
                  <a:cubicBezTo>
                    <a:pt x="19014" y="3910"/>
                    <a:pt x="19314" y="3276"/>
                    <a:pt x="19781" y="3276"/>
                  </a:cubicBezTo>
                  <a:cubicBezTo>
                    <a:pt x="20115" y="3276"/>
                    <a:pt x="20382" y="3643"/>
                    <a:pt x="20448" y="3977"/>
                  </a:cubicBezTo>
                  <a:cubicBezTo>
                    <a:pt x="20515" y="4410"/>
                    <a:pt x="20415" y="4877"/>
                    <a:pt x="20281" y="5244"/>
                  </a:cubicBezTo>
                  <a:cubicBezTo>
                    <a:pt x="20248" y="5311"/>
                    <a:pt x="20248" y="5378"/>
                    <a:pt x="20315" y="5444"/>
                  </a:cubicBezTo>
                  <a:cubicBezTo>
                    <a:pt x="20415" y="5511"/>
                    <a:pt x="20448" y="5511"/>
                    <a:pt x="20515" y="5511"/>
                  </a:cubicBezTo>
                  <a:cubicBezTo>
                    <a:pt x="20982" y="5478"/>
                    <a:pt x="21249" y="5111"/>
                    <a:pt x="21482" y="4810"/>
                  </a:cubicBezTo>
                  <a:cubicBezTo>
                    <a:pt x="21582" y="4744"/>
                    <a:pt x="21616" y="4644"/>
                    <a:pt x="21649" y="4610"/>
                  </a:cubicBezTo>
                  <a:cubicBezTo>
                    <a:pt x="21816" y="4444"/>
                    <a:pt x="22083" y="4277"/>
                    <a:pt x="22283" y="4277"/>
                  </a:cubicBezTo>
                  <a:cubicBezTo>
                    <a:pt x="22350" y="4277"/>
                    <a:pt x="22450" y="4310"/>
                    <a:pt x="22483" y="4343"/>
                  </a:cubicBezTo>
                  <a:cubicBezTo>
                    <a:pt x="22550" y="4444"/>
                    <a:pt x="22616" y="4610"/>
                    <a:pt x="22616" y="4744"/>
                  </a:cubicBezTo>
                  <a:cubicBezTo>
                    <a:pt x="22683" y="5344"/>
                    <a:pt x="22650" y="5978"/>
                    <a:pt x="22550" y="6612"/>
                  </a:cubicBezTo>
                  <a:cubicBezTo>
                    <a:pt x="22516" y="6745"/>
                    <a:pt x="22616" y="6845"/>
                    <a:pt x="22717" y="6845"/>
                  </a:cubicBezTo>
                  <a:cubicBezTo>
                    <a:pt x="22746" y="6860"/>
                    <a:pt x="22775" y="6866"/>
                    <a:pt x="22803" y="6866"/>
                  </a:cubicBezTo>
                  <a:cubicBezTo>
                    <a:pt x="22902" y="6866"/>
                    <a:pt x="22983" y="6783"/>
                    <a:pt x="22983" y="6678"/>
                  </a:cubicBezTo>
                  <a:cubicBezTo>
                    <a:pt x="23117" y="6011"/>
                    <a:pt x="23117" y="5378"/>
                    <a:pt x="23017" y="4677"/>
                  </a:cubicBezTo>
                  <a:cubicBezTo>
                    <a:pt x="23017" y="4444"/>
                    <a:pt x="22983" y="4243"/>
                    <a:pt x="22817" y="4077"/>
                  </a:cubicBezTo>
                  <a:cubicBezTo>
                    <a:pt x="22683" y="3943"/>
                    <a:pt x="22516" y="3843"/>
                    <a:pt x="22316" y="3843"/>
                  </a:cubicBezTo>
                  <a:cubicBezTo>
                    <a:pt x="22016" y="3843"/>
                    <a:pt x="21649" y="4077"/>
                    <a:pt x="21416" y="4343"/>
                  </a:cubicBezTo>
                  <a:cubicBezTo>
                    <a:pt x="21349" y="4444"/>
                    <a:pt x="21282" y="4477"/>
                    <a:pt x="21249" y="4577"/>
                  </a:cubicBezTo>
                  <a:cubicBezTo>
                    <a:pt x="21115" y="4677"/>
                    <a:pt x="21015" y="4844"/>
                    <a:pt x="20915" y="4944"/>
                  </a:cubicBezTo>
                  <a:cubicBezTo>
                    <a:pt x="20949" y="4610"/>
                    <a:pt x="20982" y="4277"/>
                    <a:pt x="20949" y="3943"/>
                  </a:cubicBezTo>
                  <a:cubicBezTo>
                    <a:pt x="20815" y="3443"/>
                    <a:pt x="20448" y="2909"/>
                    <a:pt x="19814" y="2909"/>
                  </a:cubicBezTo>
                  <a:cubicBezTo>
                    <a:pt x="19414" y="2909"/>
                    <a:pt x="19081" y="3176"/>
                    <a:pt x="18780" y="3643"/>
                  </a:cubicBezTo>
                  <a:cubicBezTo>
                    <a:pt x="18747" y="3510"/>
                    <a:pt x="18747" y="3343"/>
                    <a:pt x="18747" y="3243"/>
                  </a:cubicBezTo>
                  <a:cubicBezTo>
                    <a:pt x="18747" y="3076"/>
                    <a:pt x="18680" y="2909"/>
                    <a:pt x="18680" y="2776"/>
                  </a:cubicBezTo>
                  <a:cubicBezTo>
                    <a:pt x="18614" y="2409"/>
                    <a:pt x="18447" y="2008"/>
                    <a:pt x="18147" y="1808"/>
                  </a:cubicBezTo>
                  <a:cubicBezTo>
                    <a:pt x="17994" y="1706"/>
                    <a:pt x="17841" y="1663"/>
                    <a:pt x="17673" y="1663"/>
                  </a:cubicBezTo>
                  <a:cubicBezTo>
                    <a:pt x="17621" y="1663"/>
                    <a:pt x="17568" y="1667"/>
                    <a:pt x="17513" y="1675"/>
                  </a:cubicBezTo>
                  <a:cubicBezTo>
                    <a:pt x="17279" y="1742"/>
                    <a:pt x="17113" y="1908"/>
                    <a:pt x="16979" y="2008"/>
                  </a:cubicBezTo>
                  <a:cubicBezTo>
                    <a:pt x="16679" y="2309"/>
                    <a:pt x="16412" y="2609"/>
                    <a:pt x="16145" y="2942"/>
                  </a:cubicBezTo>
                  <a:cubicBezTo>
                    <a:pt x="16112" y="2676"/>
                    <a:pt x="16145" y="2409"/>
                    <a:pt x="16145" y="2109"/>
                  </a:cubicBezTo>
                  <a:lnTo>
                    <a:pt x="16145" y="1642"/>
                  </a:lnTo>
                  <a:cubicBezTo>
                    <a:pt x="16145" y="941"/>
                    <a:pt x="15845" y="140"/>
                    <a:pt x="15144" y="7"/>
                  </a:cubicBezTo>
                  <a:cubicBezTo>
                    <a:pt x="15104" y="3"/>
                    <a:pt x="15063" y="1"/>
                    <a:pt x="150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14"/>
            <p:cNvSpPr/>
            <p:nvPr/>
          </p:nvSpPr>
          <p:spPr>
            <a:xfrm>
              <a:off x="5274025" y="4235600"/>
              <a:ext cx="342775" cy="127925"/>
            </a:xfrm>
            <a:custGeom>
              <a:avLst/>
              <a:gdLst/>
              <a:ahLst/>
              <a:cxnLst/>
              <a:rect l="l" t="t" r="r" b="b"/>
              <a:pathLst>
                <a:path w="13711" h="5117" extrusionOk="0">
                  <a:moveTo>
                    <a:pt x="8049" y="0"/>
                  </a:moveTo>
                  <a:cubicBezTo>
                    <a:pt x="7925" y="0"/>
                    <a:pt x="7806" y="38"/>
                    <a:pt x="7706" y="113"/>
                  </a:cubicBezTo>
                  <a:cubicBezTo>
                    <a:pt x="7506" y="246"/>
                    <a:pt x="7473" y="480"/>
                    <a:pt x="7406" y="613"/>
                  </a:cubicBezTo>
                  <a:cubicBezTo>
                    <a:pt x="7373" y="847"/>
                    <a:pt x="7306" y="1147"/>
                    <a:pt x="7306" y="1447"/>
                  </a:cubicBezTo>
                  <a:cubicBezTo>
                    <a:pt x="7206" y="1180"/>
                    <a:pt x="7073" y="880"/>
                    <a:pt x="6806" y="746"/>
                  </a:cubicBezTo>
                  <a:cubicBezTo>
                    <a:pt x="6650" y="657"/>
                    <a:pt x="6480" y="613"/>
                    <a:pt x="6304" y="613"/>
                  </a:cubicBezTo>
                  <a:cubicBezTo>
                    <a:pt x="6216" y="613"/>
                    <a:pt x="6127" y="624"/>
                    <a:pt x="6038" y="646"/>
                  </a:cubicBezTo>
                  <a:cubicBezTo>
                    <a:pt x="5705" y="780"/>
                    <a:pt x="5405" y="1013"/>
                    <a:pt x="5238" y="1314"/>
                  </a:cubicBezTo>
                  <a:cubicBezTo>
                    <a:pt x="5071" y="1580"/>
                    <a:pt x="5038" y="1847"/>
                    <a:pt x="5038" y="2147"/>
                  </a:cubicBezTo>
                  <a:cubicBezTo>
                    <a:pt x="5004" y="2147"/>
                    <a:pt x="5004" y="2114"/>
                    <a:pt x="5004" y="2114"/>
                  </a:cubicBezTo>
                  <a:cubicBezTo>
                    <a:pt x="4904" y="1981"/>
                    <a:pt x="4838" y="1814"/>
                    <a:pt x="4704" y="1647"/>
                  </a:cubicBezTo>
                  <a:cubicBezTo>
                    <a:pt x="4472" y="1285"/>
                    <a:pt x="4099" y="1004"/>
                    <a:pt x="3695" y="1004"/>
                  </a:cubicBezTo>
                  <a:cubicBezTo>
                    <a:pt x="3577" y="1004"/>
                    <a:pt x="3457" y="1027"/>
                    <a:pt x="3337" y="1080"/>
                  </a:cubicBezTo>
                  <a:cubicBezTo>
                    <a:pt x="2903" y="1247"/>
                    <a:pt x="2703" y="1747"/>
                    <a:pt x="2703" y="2147"/>
                  </a:cubicBezTo>
                  <a:lnTo>
                    <a:pt x="2703" y="2581"/>
                  </a:lnTo>
                  <a:cubicBezTo>
                    <a:pt x="2403" y="2248"/>
                    <a:pt x="2069" y="1981"/>
                    <a:pt x="1702" y="1814"/>
                  </a:cubicBezTo>
                  <a:cubicBezTo>
                    <a:pt x="1474" y="1700"/>
                    <a:pt x="1246" y="1648"/>
                    <a:pt x="1050" y="1648"/>
                  </a:cubicBezTo>
                  <a:cubicBezTo>
                    <a:pt x="959" y="1648"/>
                    <a:pt x="875" y="1659"/>
                    <a:pt x="801" y="1680"/>
                  </a:cubicBezTo>
                  <a:cubicBezTo>
                    <a:pt x="334" y="1814"/>
                    <a:pt x="68" y="2281"/>
                    <a:pt x="34" y="2681"/>
                  </a:cubicBezTo>
                  <a:cubicBezTo>
                    <a:pt x="1" y="3115"/>
                    <a:pt x="134" y="3515"/>
                    <a:pt x="234" y="3849"/>
                  </a:cubicBezTo>
                  <a:cubicBezTo>
                    <a:pt x="368" y="4249"/>
                    <a:pt x="535" y="4616"/>
                    <a:pt x="735" y="4949"/>
                  </a:cubicBezTo>
                  <a:cubicBezTo>
                    <a:pt x="801" y="4983"/>
                    <a:pt x="835" y="5016"/>
                    <a:pt x="901" y="5016"/>
                  </a:cubicBezTo>
                  <a:cubicBezTo>
                    <a:pt x="968" y="5016"/>
                    <a:pt x="1002" y="5016"/>
                    <a:pt x="1068" y="5116"/>
                  </a:cubicBezTo>
                  <a:cubicBezTo>
                    <a:pt x="1202" y="5016"/>
                    <a:pt x="1202" y="4883"/>
                    <a:pt x="1168" y="4816"/>
                  </a:cubicBezTo>
                  <a:cubicBezTo>
                    <a:pt x="968" y="4482"/>
                    <a:pt x="801" y="4149"/>
                    <a:pt x="668" y="3815"/>
                  </a:cubicBezTo>
                  <a:cubicBezTo>
                    <a:pt x="535" y="3515"/>
                    <a:pt x="401" y="3182"/>
                    <a:pt x="468" y="2848"/>
                  </a:cubicBezTo>
                  <a:cubicBezTo>
                    <a:pt x="468" y="2548"/>
                    <a:pt x="635" y="2281"/>
                    <a:pt x="901" y="2181"/>
                  </a:cubicBezTo>
                  <a:cubicBezTo>
                    <a:pt x="957" y="2159"/>
                    <a:pt x="1020" y="2147"/>
                    <a:pt x="1088" y="2147"/>
                  </a:cubicBezTo>
                  <a:cubicBezTo>
                    <a:pt x="1224" y="2147"/>
                    <a:pt x="1380" y="2192"/>
                    <a:pt x="1535" y="2281"/>
                  </a:cubicBezTo>
                  <a:cubicBezTo>
                    <a:pt x="2036" y="2481"/>
                    <a:pt x="2503" y="2881"/>
                    <a:pt x="2736" y="3382"/>
                  </a:cubicBezTo>
                  <a:cubicBezTo>
                    <a:pt x="2803" y="3482"/>
                    <a:pt x="2870" y="3515"/>
                    <a:pt x="2970" y="3515"/>
                  </a:cubicBezTo>
                  <a:cubicBezTo>
                    <a:pt x="3036" y="3515"/>
                    <a:pt x="3136" y="3448"/>
                    <a:pt x="3136" y="3348"/>
                  </a:cubicBezTo>
                  <a:cubicBezTo>
                    <a:pt x="3170" y="3115"/>
                    <a:pt x="3136" y="2881"/>
                    <a:pt x="3136" y="2681"/>
                  </a:cubicBezTo>
                  <a:lnTo>
                    <a:pt x="3136" y="2214"/>
                  </a:lnTo>
                  <a:cubicBezTo>
                    <a:pt x="3136" y="1947"/>
                    <a:pt x="3236" y="1614"/>
                    <a:pt x="3503" y="1480"/>
                  </a:cubicBezTo>
                  <a:cubicBezTo>
                    <a:pt x="3558" y="1456"/>
                    <a:pt x="3616" y="1445"/>
                    <a:pt x="3674" y="1445"/>
                  </a:cubicBezTo>
                  <a:cubicBezTo>
                    <a:pt x="3933" y="1445"/>
                    <a:pt x="4207" y="1663"/>
                    <a:pt x="4371" y="1881"/>
                  </a:cubicBezTo>
                  <a:cubicBezTo>
                    <a:pt x="4471" y="2014"/>
                    <a:pt x="4537" y="2147"/>
                    <a:pt x="4637" y="2314"/>
                  </a:cubicBezTo>
                  <a:cubicBezTo>
                    <a:pt x="4804" y="2548"/>
                    <a:pt x="4904" y="2815"/>
                    <a:pt x="5138" y="3015"/>
                  </a:cubicBezTo>
                  <a:cubicBezTo>
                    <a:pt x="5184" y="3038"/>
                    <a:pt x="5246" y="3077"/>
                    <a:pt x="5302" y="3077"/>
                  </a:cubicBezTo>
                  <a:cubicBezTo>
                    <a:pt x="5327" y="3077"/>
                    <a:pt x="5351" y="3069"/>
                    <a:pt x="5371" y="3048"/>
                  </a:cubicBezTo>
                  <a:cubicBezTo>
                    <a:pt x="5471" y="3015"/>
                    <a:pt x="5505" y="2948"/>
                    <a:pt x="5505" y="2848"/>
                  </a:cubicBezTo>
                  <a:cubicBezTo>
                    <a:pt x="5471" y="2448"/>
                    <a:pt x="5405" y="1947"/>
                    <a:pt x="5638" y="1514"/>
                  </a:cubicBezTo>
                  <a:cubicBezTo>
                    <a:pt x="5738" y="1314"/>
                    <a:pt x="5972" y="1113"/>
                    <a:pt x="6172" y="1047"/>
                  </a:cubicBezTo>
                  <a:cubicBezTo>
                    <a:pt x="6221" y="1034"/>
                    <a:pt x="6274" y="1027"/>
                    <a:pt x="6327" y="1027"/>
                  </a:cubicBezTo>
                  <a:cubicBezTo>
                    <a:pt x="6419" y="1027"/>
                    <a:pt x="6509" y="1050"/>
                    <a:pt x="6572" y="1113"/>
                  </a:cubicBezTo>
                  <a:cubicBezTo>
                    <a:pt x="6806" y="1180"/>
                    <a:pt x="6872" y="1447"/>
                    <a:pt x="6972" y="1680"/>
                  </a:cubicBezTo>
                  <a:cubicBezTo>
                    <a:pt x="7039" y="1981"/>
                    <a:pt x="7173" y="2214"/>
                    <a:pt x="7373" y="2448"/>
                  </a:cubicBezTo>
                  <a:cubicBezTo>
                    <a:pt x="7431" y="2487"/>
                    <a:pt x="7479" y="2503"/>
                    <a:pt x="7528" y="2503"/>
                  </a:cubicBezTo>
                  <a:cubicBezTo>
                    <a:pt x="7562" y="2503"/>
                    <a:pt x="7598" y="2495"/>
                    <a:pt x="7640" y="2481"/>
                  </a:cubicBezTo>
                  <a:cubicBezTo>
                    <a:pt x="7706" y="2448"/>
                    <a:pt x="7740" y="2348"/>
                    <a:pt x="7740" y="2281"/>
                  </a:cubicBezTo>
                  <a:cubicBezTo>
                    <a:pt x="7706" y="1781"/>
                    <a:pt x="7740" y="1213"/>
                    <a:pt x="7873" y="713"/>
                  </a:cubicBezTo>
                  <a:cubicBezTo>
                    <a:pt x="7906" y="613"/>
                    <a:pt x="7906" y="480"/>
                    <a:pt x="8007" y="446"/>
                  </a:cubicBezTo>
                  <a:lnTo>
                    <a:pt x="8140" y="446"/>
                  </a:lnTo>
                  <a:cubicBezTo>
                    <a:pt x="8240" y="480"/>
                    <a:pt x="8474" y="680"/>
                    <a:pt x="8540" y="947"/>
                  </a:cubicBezTo>
                  <a:lnTo>
                    <a:pt x="9341" y="2848"/>
                  </a:lnTo>
                  <a:cubicBezTo>
                    <a:pt x="9368" y="2930"/>
                    <a:pt x="9464" y="2990"/>
                    <a:pt x="9534" y="2990"/>
                  </a:cubicBezTo>
                  <a:cubicBezTo>
                    <a:pt x="9549" y="2990"/>
                    <a:pt x="9563" y="2987"/>
                    <a:pt x="9574" y="2981"/>
                  </a:cubicBezTo>
                  <a:cubicBezTo>
                    <a:pt x="9674" y="2981"/>
                    <a:pt x="9741" y="2848"/>
                    <a:pt x="9741" y="2781"/>
                  </a:cubicBezTo>
                  <a:cubicBezTo>
                    <a:pt x="9741" y="2314"/>
                    <a:pt x="9841" y="1847"/>
                    <a:pt x="10008" y="1447"/>
                  </a:cubicBezTo>
                  <a:cubicBezTo>
                    <a:pt x="10041" y="1347"/>
                    <a:pt x="10075" y="1314"/>
                    <a:pt x="10075" y="1314"/>
                  </a:cubicBezTo>
                  <a:cubicBezTo>
                    <a:pt x="10082" y="1310"/>
                    <a:pt x="10089" y="1308"/>
                    <a:pt x="10096" y="1308"/>
                  </a:cubicBezTo>
                  <a:cubicBezTo>
                    <a:pt x="10156" y="1308"/>
                    <a:pt x="10219" y="1431"/>
                    <a:pt x="10308" y="1580"/>
                  </a:cubicBezTo>
                  <a:lnTo>
                    <a:pt x="11042" y="3248"/>
                  </a:lnTo>
                  <a:cubicBezTo>
                    <a:pt x="11075" y="3315"/>
                    <a:pt x="11175" y="3348"/>
                    <a:pt x="11242" y="3348"/>
                  </a:cubicBezTo>
                  <a:cubicBezTo>
                    <a:pt x="11342" y="3348"/>
                    <a:pt x="11409" y="3282"/>
                    <a:pt x="11409" y="3182"/>
                  </a:cubicBezTo>
                  <a:cubicBezTo>
                    <a:pt x="11476" y="2581"/>
                    <a:pt x="11676" y="1981"/>
                    <a:pt x="11976" y="1447"/>
                  </a:cubicBezTo>
                  <a:cubicBezTo>
                    <a:pt x="12076" y="1180"/>
                    <a:pt x="12210" y="1080"/>
                    <a:pt x="12343" y="1080"/>
                  </a:cubicBezTo>
                  <a:cubicBezTo>
                    <a:pt x="12543" y="1080"/>
                    <a:pt x="12710" y="1314"/>
                    <a:pt x="12810" y="1447"/>
                  </a:cubicBezTo>
                  <a:cubicBezTo>
                    <a:pt x="13210" y="2248"/>
                    <a:pt x="13310" y="3182"/>
                    <a:pt x="12977" y="4015"/>
                  </a:cubicBezTo>
                  <a:cubicBezTo>
                    <a:pt x="12910" y="4116"/>
                    <a:pt x="12977" y="4249"/>
                    <a:pt x="13077" y="4282"/>
                  </a:cubicBezTo>
                  <a:cubicBezTo>
                    <a:pt x="13100" y="4290"/>
                    <a:pt x="13126" y="4294"/>
                    <a:pt x="13152" y="4294"/>
                  </a:cubicBezTo>
                  <a:cubicBezTo>
                    <a:pt x="13234" y="4294"/>
                    <a:pt x="13318" y="4251"/>
                    <a:pt x="13344" y="4149"/>
                  </a:cubicBezTo>
                  <a:cubicBezTo>
                    <a:pt x="13711" y="3182"/>
                    <a:pt x="13644" y="2081"/>
                    <a:pt x="13144" y="1180"/>
                  </a:cubicBezTo>
                  <a:cubicBezTo>
                    <a:pt x="12910" y="813"/>
                    <a:pt x="12643" y="613"/>
                    <a:pt x="12310" y="613"/>
                  </a:cubicBezTo>
                  <a:cubicBezTo>
                    <a:pt x="11876" y="646"/>
                    <a:pt x="11676" y="1080"/>
                    <a:pt x="11576" y="1180"/>
                  </a:cubicBezTo>
                  <a:cubicBezTo>
                    <a:pt x="11342" y="1614"/>
                    <a:pt x="11209" y="2014"/>
                    <a:pt x="11075" y="2448"/>
                  </a:cubicBezTo>
                  <a:lnTo>
                    <a:pt x="10642" y="1414"/>
                  </a:lnTo>
                  <a:cubicBezTo>
                    <a:pt x="10506" y="1061"/>
                    <a:pt x="10283" y="885"/>
                    <a:pt x="10043" y="885"/>
                  </a:cubicBezTo>
                  <a:cubicBezTo>
                    <a:pt x="9987" y="885"/>
                    <a:pt x="9931" y="894"/>
                    <a:pt x="9875" y="913"/>
                  </a:cubicBezTo>
                  <a:cubicBezTo>
                    <a:pt x="9708" y="980"/>
                    <a:pt x="9574" y="1147"/>
                    <a:pt x="9541" y="1280"/>
                  </a:cubicBezTo>
                  <a:cubicBezTo>
                    <a:pt x="9474" y="1480"/>
                    <a:pt x="9374" y="1680"/>
                    <a:pt x="9341" y="1914"/>
                  </a:cubicBezTo>
                  <a:lnTo>
                    <a:pt x="8874" y="780"/>
                  </a:lnTo>
                  <a:cubicBezTo>
                    <a:pt x="8740" y="480"/>
                    <a:pt x="8474" y="113"/>
                    <a:pt x="8173" y="13"/>
                  </a:cubicBezTo>
                  <a:cubicBezTo>
                    <a:pt x="8132" y="4"/>
                    <a:pt x="8090" y="0"/>
                    <a:pt x="80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14"/>
            <p:cNvSpPr/>
            <p:nvPr/>
          </p:nvSpPr>
          <p:spPr>
            <a:xfrm>
              <a:off x="4991325" y="4679675"/>
              <a:ext cx="278575" cy="142500"/>
            </a:xfrm>
            <a:custGeom>
              <a:avLst/>
              <a:gdLst/>
              <a:ahLst/>
              <a:cxnLst/>
              <a:rect l="l" t="t" r="r" b="b"/>
              <a:pathLst>
                <a:path w="11143" h="5700" extrusionOk="0">
                  <a:moveTo>
                    <a:pt x="8107" y="1"/>
                  </a:moveTo>
                  <a:cubicBezTo>
                    <a:pt x="7719" y="1"/>
                    <a:pt x="7377" y="311"/>
                    <a:pt x="7206" y="596"/>
                  </a:cubicBezTo>
                  <a:cubicBezTo>
                    <a:pt x="7006" y="930"/>
                    <a:pt x="6872" y="1297"/>
                    <a:pt x="6806" y="1730"/>
                  </a:cubicBezTo>
                  <a:lnTo>
                    <a:pt x="6806" y="1563"/>
                  </a:lnTo>
                  <a:cubicBezTo>
                    <a:pt x="6739" y="1230"/>
                    <a:pt x="6706" y="796"/>
                    <a:pt x="6405" y="563"/>
                  </a:cubicBezTo>
                  <a:cubicBezTo>
                    <a:pt x="6274" y="432"/>
                    <a:pt x="6102" y="342"/>
                    <a:pt x="5904" y="342"/>
                  </a:cubicBezTo>
                  <a:cubicBezTo>
                    <a:pt x="5851" y="342"/>
                    <a:pt x="5795" y="348"/>
                    <a:pt x="5738" y="363"/>
                  </a:cubicBezTo>
                  <a:cubicBezTo>
                    <a:pt x="5405" y="429"/>
                    <a:pt x="5138" y="596"/>
                    <a:pt x="4971" y="896"/>
                  </a:cubicBezTo>
                  <a:cubicBezTo>
                    <a:pt x="4804" y="1130"/>
                    <a:pt x="4704" y="1430"/>
                    <a:pt x="4704" y="1730"/>
                  </a:cubicBezTo>
                  <a:cubicBezTo>
                    <a:pt x="4293" y="1222"/>
                    <a:pt x="3881" y="1082"/>
                    <a:pt x="3559" y="1082"/>
                  </a:cubicBezTo>
                  <a:cubicBezTo>
                    <a:pt x="3437" y="1082"/>
                    <a:pt x="3328" y="1102"/>
                    <a:pt x="3236" y="1130"/>
                  </a:cubicBezTo>
                  <a:cubicBezTo>
                    <a:pt x="2903" y="1297"/>
                    <a:pt x="2669" y="1597"/>
                    <a:pt x="2536" y="2064"/>
                  </a:cubicBezTo>
                  <a:cubicBezTo>
                    <a:pt x="2402" y="1864"/>
                    <a:pt x="2236" y="1697"/>
                    <a:pt x="2036" y="1563"/>
                  </a:cubicBezTo>
                  <a:cubicBezTo>
                    <a:pt x="1788" y="1409"/>
                    <a:pt x="1511" y="1333"/>
                    <a:pt x="1243" y="1333"/>
                  </a:cubicBezTo>
                  <a:cubicBezTo>
                    <a:pt x="933" y="1333"/>
                    <a:pt x="633" y="1434"/>
                    <a:pt x="401" y="1630"/>
                  </a:cubicBezTo>
                  <a:cubicBezTo>
                    <a:pt x="134" y="1897"/>
                    <a:pt x="1" y="2364"/>
                    <a:pt x="34" y="2898"/>
                  </a:cubicBezTo>
                  <a:cubicBezTo>
                    <a:pt x="67" y="3565"/>
                    <a:pt x="334" y="4199"/>
                    <a:pt x="701" y="4732"/>
                  </a:cubicBezTo>
                  <a:cubicBezTo>
                    <a:pt x="765" y="4775"/>
                    <a:pt x="828" y="4817"/>
                    <a:pt x="891" y="4817"/>
                  </a:cubicBezTo>
                  <a:cubicBezTo>
                    <a:pt x="928" y="4817"/>
                    <a:pt x="965" y="4802"/>
                    <a:pt x="1001" y="4766"/>
                  </a:cubicBezTo>
                  <a:cubicBezTo>
                    <a:pt x="1068" y="4699"/>
                    <a:pt x="1135" y="4566"/>
                    <a:pt x="1035" y="4465"/>
                  </a:cubicBezTo>
                  <a:cubicBezTo>
                    <a:pt x="701" y="4032"/>
                    <a:pt x="501" y="3431"/>
                    <a:pt x="468" y="2864"/>
                  </a:cubicBezTo>
                  <a:cubicBezTo>
                    <a:pt x="401" y="2564"/>
                    <a:pt x="468" y="2197"/>
                    <a:pt x="701" y="1930"/>
                  </a:cubicBezTo>
                  <a:cubicBezTo>
                    <a:pt x="846" y="1785"/>
                    <a:pt x="1038" y="1726"/>
                    <a:pt x="1232" y="1726"/>
                  </a:cubicBezTo>
                  <a:cubicBezTo>
                    <a:pt x="1439" y="1726"/>
                    <a:pt x="1647" y="1794"/>
                    <a:pt x="1802" y="1897"/>
                  </a:cubicBezTo>
                  <a:cubicBezTo>
                    <a:pt x="2202" y="2164"/>
                    <a:pt x="2369" y="2664"/>
                    <a:pt x="2469" y="2998"/>
                  </a:cubicBezTo>
                  <a:cubicBezTo>
                    <a:pt x="2503" y="3098"/>
                    <a:pt x="2569" y="3131"/>
                    <a:pt x="2703" y="3131"/>
                  </a:cubicBezTo>
                  <a:cubicBezTo>
                    <a:pt x="2803" y="3131"/>
                    <a:pt x="2869" y="3064"/>
                    <a:pt x="2869" y="2931"/>
                  </a:cubicBezTo>
                  <a:cubicBezTo>
                    <a:pt x="2836" y="2698"/>
                    <a:pt x="2836" y="1764"/>
                    <a:pt x="3370" y="1563"/>
                  </a:cubicBezTo>
                  <a:cubicBezTo>
                    <a:pt x="3441" y="1535"/>
                    <a:pt x="3512" y="1522"/>
                    <a:pt x="3583" y="1522"/>
                  </a:cubicBezTo>
                  <a:cubicBezTo>
                    <a:pt x="4017" y="1522"/>
                    <a:pt x="4451" y="2001"/>
                    <a:pt x="4737" y="2431"/>
                  </a:cubicBezTo>
                  <a:cubicBezTo>
                    <a:pt x="4813" y="2506"/>
                    <a:pt x="4888" y="2543"/>
                    <a:pt x="4949" y="2543"/>
                  </a:cubicBezTo>
                  <a:cubicBezTo>
                    <a:pt x="4969" y="2543"/>
                    <a:pt x="4988" y="2539"/>
                    <a:pt x="5004" y="2531"/>
                  </a:cubicBezTo>
                  <a:cubicBezTo>
                    <a:pt x="5071" y="2464"/>
                    <a:pt x="5138" y="2397"/>
                    <a:pt x="5138" y="2297"/>
                  </a:cubicBezTo>
                  <a:cubicBezTo>
                    <a:pt x="5071" y="1864"/>
                    <a:pt x="5071" y="1430"/>
                    <a:pt x="5305" y="1096"/>
                  </a:cubicBezTo>
                  <a:cubicBezTo>
                    <a:pt x="5371" y="930"/>
                    <a:pt x="5571" y="830"/>
                    <a:pt x="5805" y="763"/>
                  </a:cubicBezTo>
                  <a:cubicBezTo>
                    <a:pt x="5872" y="763"/>
                    <a:pt x="6005" y="763"/>
                    <a:pt x="6138" y="863"/>
                  </a:cubicBezTo>
                  <a:cubicBezTo>
                    <a:pt x="6305" y="1030"/>
                    <a:pt x="6305" y="1330"/>
                    <a:pt x="6339" y="1597"/>
                  </a:cubicBezTo>
                  <a:cubicBezTo>
                    <a:pt x="6372" y="2030"/>
                    <a:pt x="6472" y="2497"/>
                    <a:pt x="6872" y="2664"/>
                  </a:cubicBezTo>
                  <a:cubicBezTo>
                    <a:pt x="6972" y="2664"/>
                    <a:pt x="7039" y="2664"/>
                    <a:pt x="7072" y="2597"/>
                  </a:cubicBezTo>
                  <a:cubicBezTo>
                    <a:pt x="7139" y="2564"/>
                    <a:pt x="7173" y="2531"/>
                    <a:pt x="7173" y="2431"/>
                  </a:cubicBezTo>
                  <a:cubicBezTo>
                    <a:pt x="7139" y="1864"/>
                    <a:pt x="7306" y="1330"/>
                    <a:pt x="7573" y="830"/>
                  </a:cubicBezTo>
                  <a:cubicBezTo>
                    <a:pt x="7720" y="624"/>
                    <a:pt x="7945" y="418"/>
                    <a:pt x="8133" y="418"/>
                  </a:cubicBezTo>
                  <a:cubicBezTo>
                    <a:pt x="8158" y="418"/>
                    <a:pt x="8183" y="421"/>
                    <a:pt x="8207" y="429"/>
                  </a:cubicBezTo>
                  <a:cubicBezTo>
                    <a:pt x="8373" y="496"/>
                    <a:pt x="8507" y="696"/>
                    <a:pt x="8540" y="1063"/>
                  </a:cubicBezTo>
                  <a:cubicBezTo>
                    <a:pt x="8674" y="1830"/>
                    <a:pt x="8707" y="2597"/>
                    <a:pt x="8674" y="3365"/>
                  </a:cubicBezTo>
                  <a:cubicBezTo>
                    <a:pt x="8640" y="3431"/>
                    <a:pt x="8707" y="3531"/>
                    <a:pt x="8807" y="3565"/>
                  </a:cubicBezTo>
                  <a:cubicBezTo>
                    <a:pt x="8825" y="3574"/>
                    <a:pt x="8848" y="3578"/>
                    <a:pt x="8872" y="3578"/>
                  </a:cubicBezTo>
                  <a:cubicBezTo>
                    <a:pt x="8938" y="3578"/>
                    <a:pt x="9016" y="3547"/>
                    <a:pt x="9041" y="3498"/>
                  </a:cubicBezTo>
                  <a:lnTo>
                    <a:pt x="9874" y="2264"/>
                  </a:lnTo>
                  <a:cubicBezTo>
                    <a:pt x="9935" y="2203"/>
                    <a:pt x="10134" y="1922"/>
                    <a:pt x="10295" y="1922"/>
                  </a:cubicBezTo>
                  <a:cubicBezTo>
                    <a:pt x="10311" y="1922"/>
                    <a:pt x="10326" y="1924"/>
                    <a:pt x="10341" y="1930"/>
                  </a:cubicBezTo>
                  <a:cubicBezTo>
                    <a:pt x="10475" y="1997"/>
                    <a:pt x="10508" y="2097"/>
                    <a:pt x="10542" y="2331"/>
                  </a:cubicBezTo>
                  <a:cubicBezTo>
                    <a:pt x="10708" y="3165"/>
                    <a:pt x="10675" y="4065"/>
                    <a:pt x="10442" y="4899"/>
                  </a:cubicBezTo>
                  <a:cubicBezTo>
                    <a:pt x="10375" y="5066"/>
                    <a:pt x="10308" y="5266"/>
                    <a:pt x="10442" y="5500"/>
                  </a:cubicBezTo>
                  <a:cubicBezTo>
                    <a:pt x="10508" y="5600"/>
                    <a:pt x="10642" y="5700"/>
                    <a:pt x="10808" y="5700"/>
                  </a:cubicBezTo>
                  <a:cubicBezTo>
                    <a:pt x="10975" y="5700"/>
                    <a:pt x="11042" y="5566"/>
                    <a:pt x="11075" y="5433"/>
                  </a:cubicBezTo>
                  <a:cubicBezTo>
                    <a:pt x="11142" y="5299"/>
                    <a:pt x="11042" y="5199"/>
                    <a:pt x="10909" y="5199"/>
                  </a:cubicBezTo>
                  <a:cubicBezTo>
                    <a:pt x="10898" y="5179"/>
                    <a:pt x="10885" y="5171"/>
                    <a:pt x="10869" y="5171"/>
                  </a:cubicBezTo>
                  <a:cubicBezTo>
                    <a:pt x="10834" y="5171"/>
                    <a:pt x="10788" y="5210"/>
                    <a:pt x="10742" y="5233"/>
                  </a:cubicBezTo>
                  <a:cubicBezTo>
                    <a:pt x="10742" y="5133"/>
                    <a:pt x="10808" y="5066"/>
                    <a:pt x="10808" y="5033"/>
                  </a:cubicBezTo>
                  <a:cubicBezTo>
                    <a:pt x="11042" y="4099"/>
                    <a:pt x="11075" y="3131"/>
                    <a:pt x="10909" y="2231"/>
                  </a:cubicBezTo>
                  <a:cubicBezTo>
                    <a:pt x="10875" y="2097"/>
                    <a:pt x="10808" y="1630"/>
                    <a:pt x="10475" y="1530"/>
                  </a:cubicBezTo>
                  <a:cubicBezTo>
                    <a:pt x="10407" y="1501"/>
                    <a:pt x="10328" y="1480"/>
                    <a:pt x="10241" y="1480"/>
                  </a:cubicBezTo>
                  <a:cubicBezTo>
                    <a:pt x="10029" y="1480"/>
                    <a:pt x="9768" y="1604"/>
                    <a:pt x="9508" y="2030"/>
                  </a:cubicBezTo>
                  <a:lnTo>
                    <a:pt x="9041" y="2698"/>
                  </a:lnTo>
                  <a:cubicBezTo>
                    <a:pt x="9041" y="2097"/>
                    <a:pt x="9007" y="1530"/>
                    <a:pt x="8907" y="963"/>
                  </a:cubicBezTo>
                  <a:cubicBezTo>
                    <a:pt x="8874" y="796"/>
                    <a:pt x="8807" y="196"/>
                    <a:pt x="8307" y="29"/>
                  </a:cubicBezTo>
                  <a:cubicBezTo>
                    <a:pt x="8239" y="10"/>
                    <a:pt x="8172" y="1"/>
                    <a:pt x="81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14"/>
            <p:cNvSpPr/>
            <p:nvPr/>
          </p:nvSpPr>
          <p:spPr>
            <a:xfrm>
              <a:off x="6338950" y="4374000"/>
              <a:ext cx="212675" cy="144625"/>
            </a:xfrm>
            <a:custGeom>
              <a:avLst/>
              <a:gdLst/>
              <a:ahLst/>
              <a:cxnLst/>
              <a:rect l="l" t="t" r="r" b="b"/>
              <a:pathLst>
                <a:path w="8507" h="5785" extrusionOk="0">
                  <a:moveTo>
                    <a:pt x="3878" y="1"/>
                  </a:moveTo>
                  <a:cubicBezTo>
                    <a:pt x="3813" y="1"/>
                    <a:pt x="3745" y="17"/>
                    <a:pt x="3670" y="47"/>
                  </a:cubicBezTo>
                  <a:cubicBezTo>
                    <a:pt x="3370" y="114"/>
                    <a:pt x="3137" y="448"/>
                    <a:pt x="3003" y="714"/>
                  </a:cubicBezTo>
                  <a:lnTo>
                    <a:pt x="2503" y="1782"/>
                  </a:lnTo>
                  <a:cubicBezTo>
                    <a:pt x="2469" y="1748"/>
                    <a:pt x="2469" y="1715"/>
                    <a:pt x="2469" y="1648"/>
                  </a:cubicBezTo>
                  <a:cubicBezTo>
                    <a:pt x="2436" y="1482"/>
                    <a:pt x="2436" y="1281"/>
                    <a:pt x="2303" y="1115"/>
                  </a:cubicBezTo>
                  <a:cubicBezTo>
                    <a:pt x="2169" y="948"/>
                    <a:pt x="2002" y="814"/>
                    <a:pt x="1802" y="781"/>
                  </a:cubicBezTo>
                  <a:cubicBezTo>
                    <a:pt x="1756" y="775"/>
                    <a:pt x="1711" y="773"/>
                    <a:pt x="1665" y="773"/>
                  </a:cubicBezTo>
                  <a:cubicBezTo>
                    <a:pt x="1445" y="773"/>
                    <a:pt x="1228" y="837"/>
                    <a:pt x="1035" y="948"/>
                  </a:cubicBezTo>
                  <a:cubicBezTo>
                    <a:pt x="701" y="1215"/>
                    <a:pt x="535" y="1582"/>
                    <a:pt x="435" y="1915"/>
                  </a:cubicBezTo>
                  <a:cubicBezTo>
                    <a:pt x="168" y="2616"/>
                    <a:pt x="1" y="3316"/>
                    <a:pt x="1" y="4083"/>
                  </a:cubicBezTo>
                  <a:cubicBezTo>
                    <a:pt x="1" y="4217"/>
                    <a:pt x="101" y="4284"/>
                    <a:pt x="201" y="4284"/>
                  </a:cubicBezTo>
                  <a:cubicBezTo>
                    <a:pt x="335" y="4284"/>
                    <a:pt x="435" y="4217"/>
                    <a:pt x="435" y="4083"/>
                  </a:cubicBezTo>
                  <a:cubicBezTo>
                    <a:pt x="435" y="3383"/>
                    <a:pt x="535" y="2716"/>
                    <a:pt x="802" y="2049"/>
                  </a:cubicBezTo>
                  <a:cubicBezTo>
                    <a:pt x="935" y="1748"/>
                    <a:pt x="1035" y="1448"/>
                    <a:pt x="1302" y="1281"/>
                  </a:cubicBezTo>
                  <a:cubicBezTo>
                    <a:pt x="1396" y="1234"/>
                    <a:pt x="1507" y="1187"/>
                    <a:pt x="1600" y="1187"/>
                  </a:cubicBezTo>
                  <a:cubicBezTo>
                    <a:pt x="1638" y="1187"/>
                    <a:pt x="1673" y="1195"/>
                    <a:pt x="1702" y="1215"/>
                  </a:cubicBezTo>
                  <a:cubicBezTo>
                    <a:pt x="1769" y="1215"/>
                    <a:pt x="1869" y="1248"/>
                    <a:pt x="1936" y="1315"/>
                  </a:cubicBezTo>
                  <a:cubicBezTo>
                    <a:pt x="2002" y="1415"/>
                    <a:pt x="2002" y="1582"/>
                    <a:pt x="2036" y="1715"/>
                  </a:cubicBezTo>
                  <a:cubicBezTo>
                    <a:pt x="2036" y="1949"/>
                    <a:pt x="2136" y="2249"/>
                    <a:pt x="2369" y="2416"/>
                  </a:cubicBezTo>
                  <a:lnTo>
                    <a:pt x="2536" y="2416"/>
                  </a:lnTo>
                  <a:lnTo>
                    <a:pt x="2670" y="2282"/>
                  </a:lnTo>
                  <a:lnTo>
                    <a:pt x="3337" y="881"/>
                  </a:lnTo>
                  <a:cubicBezTo>
                    <a:pt x="3437" y="614"/>
                    <a:pt x="3604" y="448"/>
                    <a:pt x="3704" y="414"/>
                  </a:cubicBezTo>
                  <a:lnTo>
                    <a:pt x="3770" y="414"/>
                  </a:lnTo>
                  <a:cubicBezTo>
                    <a:pt x="4037" y="948"/>
                    <a:pt x="4004" y="1615"/>
                    <a:pt x="3937" y="2316"/>
                  </a:cubicBezTo>
                  <a:cubicBezTo>
                    <a:pt x="3837" y="2983"/>
                    <a:pt x="3770" y="3683"/>
                    <a:pt x="4037" y="4384"/>
                  </a:cubicBezTo>
                  <a:cubicBezTo>
                    <a:pt x="4037" y="4450"/>
                    <a:pt x="4137" y="4484"/>
                    <a:pt x="4204" y="4484"/>
                  </a:cubicBezTo>
                  <a:cubicBezTo>
                    <a:pt x="4304" y="4484"/>
                    <a:pt x="4371" y="4450"/>
                    <a:pt x="4437" y="4384"/>
                  </a:cubicBezTo>
                  <a:lnTo>
                    <a:pt x="5605" y="2316"/>
                  </a:lnTo>
                  <a:cubicBezTo>
                    <a:pt x="5638" y="2282"/>
                    <a:pt x="5672" y="2149"/>
                    <a:pt x="5705" y="2149"/>
                  </a:cubicBezTo>
                  <a:cubicBezTo>
                    <a:pt x="5772" y="2149"/>
                    <a:pt x="5838" y="2215"/>
                    <a:pt x="5872" y="2282"/>
                  </a:cubicBezTo>
                  <a:cubicBezTo>
                    <a:pt x="5939" y="2382"/>
                    <a:pt x="5939" y="2549"/>
                    <a:pt x="5939" y="2716"/>
                  </a:cubicBezTo>
                  <a:lnTo>
                    <a:pt x="5838" y="4717"/>
                  </a:lnTo>
                  <a:cubicBezTo>
                    <a:pt x="5838" y="4784"/>
                    <a:pt x="5872" y="4884"/>
                    <a:pt x="5972" y="4917"/>
                  </a:cubicBezTo>
                  <a:cubicBezTo>
                    <a:pt x="5982" y="4927"/>
                    <a:pt x="6000" y="4931"/>
                    <a:pt x="6022" y="4931"/>
                  </a:cubicBezTo>
                  <a:cubicBezTo>
                    <a:pt x="6075" y="4931"/>
                    <a:pt x="6148" y="4908"/>
                    <a:pt x="6172" y="4884"/>
                  </a:cubicBezTo>
                  <a:lnTo>
                    <a:pt x="7673" y="3450"/>
                  </a:lnTo>
                  <a:cubicBezTo>
                    <a:pt x="7840" y="3316"/>
                    <a:pt x="7940" y="3316"/>
                    <a:pt x="7940" y="3316"/>
                  </a:cubicBezTo>
                  <a:cubicBezTo>
                    <a:pt x="7973" y="3383"/>
                    <a:pt x="7973" y="3450"/>
                    <a:pt x="7973" y="3616"/>
                  </a:cubicBezTo>
                  <a:cubicBezTo>
                    <a:pt x="7940" y="4284"/>
                    <a:pt x="7673" y="4917"/>
                    <a:pt x="7273" y="5451"/>
                  </a:cubicBezTo>
                  <a:cubicBezTo>
                    <a:pt x="7173" y="5551"/>
                    <a:pt x="7239" y="5651"/>
                    <a:pt x="7306" y="5751"/>
                  </a:cubicBezTo>
                  <a:cubicBezTo>
                    <a:pt x="7340" y="5785"/>
                    <a:pt x="7373" y="5785"/>
                    <a:pt x="7440" y="5785"/>
                  </a:cubicBezTo>
                  <a:cubicBezTo>
                    <a:pt x="7506" y="5785"/>
                    <a:pt x="7573" y="5751"/>
                    <a:pt x="7673" y="5718"/>
                  </a:cubicBezTo>
                  <a:cubicBezTo>
                    <a:pt x="8107" y="5118"/>
                    <a:pt x="8374" y="4417"/>
                    <a:pt x="8474" y="3650"/>
                  </a:cubicBezTo>
                  <a:cubicBezTo>
                    <a:pt x="8507" y="3316"/>
                    <a:pt x="8440" y="3049"/>
                    <a:pt x="8173" y="2949"/>
                  </a:cubicBezTo>
                  <a:cubicBezTo>
                    <a:pt x="8110" y="2914"/>
                    <a:pt x="8047" y="2900"/>
                    <a:pt x="7988" y="2900"/>
                  </a:cubicBezTo>
                  <a:cubicBezTo>
                    <a:pt x="7767" y="2900"/>
                    <a:pt x="7585" y="3097"/>
                    <a:pt x="7506" y="3149"/>
                  </a:cubicBezTo>
                  <a:lnTo>
                    <a:pt x="6372" y="4250"/>
                  </a:lnTo>
                  <a:lnTo>
                    <a:pt x="6372" y="4250"/>
                  </a:lnTo>
                  <a:lnTo>
                    <a:pt x="6439" y="2749"/>
                  </a:lnTo>
                  <a:cubicBezTo>
                    <a:pt x="6439" y="2582"/>
                    <a:pt x="6472" y="2316"/>
                    <a:pt x="6339" y="2115"/>
                  </a:cubicBezTo>
                  <a:cubicBezTo>
                    <a:pt x="6230" y="1952"/>
                    <a:pt x="6032" y="1789"/>
                    <a:pt x="5800" y="1789"/>
                  </a:cubicBezTo>
                  <a:cubicBezTo>
                    <a:pt x="5747" y="1789"/>
                    <a:pt x="5693" y="1797"/>
                    <a:pt x="5638" y="1815"/>
                  </a:cubicBezTo>
                  <a:cubicBezTo>
                    <a:pt x="5472" y="1882"/>
                    <a:pt x="5338" y="2049"/>
                    <a:pt x="5305" y="2149"/>
                  </a:cubicBezTo>
                  <a:lnTo>
                    <a:pt x="4371" y="3783"/>
                  </a:lnTo>
                  <a:cubicBezTo>
                    <a:pt x="4337" y="3383"/>
                    <a:pt x="4371" y="2916"/>
                    <a:pt x="4437" y="2416"/>
                  </a:cubicBezTo>
                  <a:cubicBezTo>
                    <a:pt x="4504" y="1615"/>
                    <a:pt x="4604" y="814"/>
                    <a:pt x="4171" y="147"/>
                  </a:cubicBezTo>
                  <a:cubicBezTo>
                    <a:pt x="4137" y="114"/>
                    <a:pt x="4137" y="81"/>
                    <a:pt x="4104" y="81"/>
                  </a:cubicBezTo>
                  <a:cubicBezTo>
                    <a:pt x="4030" y="26"/>
                    <a:pt x="3957" y="1"/>
                    <a:pt x="38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60" name="Google Shape;660;p14"/>
          <p:cNvGrpSpPr/>
          <p:nvPr/>
        </p:nvGrpSpPr>
        <p:grpSpPr>
          <a:xfrm rot="217246">
            <a:off x="10459993" y="5392359"/>
            <a:ext cx="1071627" cy="523991"/>
            <a:chOff x="1052625" y="1286000"/>
            <a:chExt cx="1586150" cy="775575"/>
          </a:xfrm>
        </p:grpSpPr>
        <p:sp>
          <p:nvSpPr>
            <p:cNvPr id="661" name="Google Shape;661;p14"/>
            <p:cNvSpPr/>
            <p:nvPr/>
          </p:nvSpPr>
          <p:spPr>
            <a:xfrm>
              <a:off x="1196900" y="1286000"/>
              <a:ext cx="1274250" cy="770575"/>
            </a:xfrm>
            <a:custGeom>
              <a:avLst/>
              <a:gdLst/>
              <a:ahLst/>
              <a:cxnLst/>
              <a:rect l="l" t="t" r="r" b="b"/>
              <a:pathLst>
                <a:path w="50970" h="30823" extrusionOk="0">
                  <a:moveTo>
                    <a:pt x="49669" y="12943"/>
                  </a:moveTo>
                  <a:cubicBezTo>
                    <a:pt x="50970" y="23951"/>
                    <a:pt x="3736" y="30823"/>
                    <a:pt x="1935" y="18180"/>
                  </a:cubicBezTo>
                  <a:cubicBezTo>
                    <a:pt x="0" y="4470"/>
                    <a:pt x="48168" y="1"/>
                    <a:pt x="49669" y="1294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14"/>
            <p:cNvSpPr/>
            <p:nvPr/>
          </p:nvSpPr>
          <p:spPr>
            <a:xfrm>
              <a:off x="1052625" y="1347700"/>
              <a:ext cx="1586150" cy="713875"/>
            </a:xfrm>
            <a:custGeom>
              <a:avLst/>
              <a:gdLst/>
              <a:ahLst/>
              <a:cxnLst/>
              <a:rect l="l" t="t" r="r" b="b"/>
              <a:pathLst>
                <a:path w="63446" h="28555" fill="none" extrusionOk="0">
                  <a:moveTo>
                    <a:pt x="51637" y="3770"/>
                  </a:moveTo>
                  <a:cubicBezTo>
                    <a:pt x="46534" y="2436"/>
                    <a:pt x="601" y="12010"/>
                    <a:pt x="7339" y="18181"/>
                  </a:cubicBezTo>
                  <a:cubicBezTo>
                    <a:pt x="14044" y="24352"/>
                    <a:pt x="44399" y="17347"/>
                    <a:pt x="53272" y="11342"/>
                  </a:cubicBezTo>
                  <a:cubicBezTo>
                    <a:pt x="62145" y="5338"/>
                    <a:pt x="33424" y="2403"/>
                    <a:pt x="20882" y="4904"/>
                  </a:cubicBezTo>
                  <a:cubicBezTo>
                    <a:pt x="8340" y="7406"/>
                    <a:pt x="0" y="14478"/>
                    <a:pt x="13877" y="21516"/>
                  </a:cubicBezTo>
                  <a:cubicBezTo>
                    <a:pt x="27787" y="28555"/>
                    <a:pt x="59243" y="15712"/>
                    <a:pt x="52738" y="8340"/>
                  </a:cubicBezTo>
                  <a:cubicBezTo>
                    <a:pt x="46200" y="1035"/>
                    <a:pt x="10908" y="902"/>
                    <a:pt x="7906" y="13044"/>
                  </a:cubicBezTo>
                  <a:cubicBezTo>
                    <a:pt x="4871" y="25186"/>
                    <a:pt x="42764" y="22050"/>
                    <a:pt x="50703" y="13811"/>
                  </a:cubicBezTo>
                  <a:cubicBezTo>
                    <a:pt x="58576" y="5605"/>
                    <a:pt x="35226" y="2836"/>
                    <a:pt x="24551" y="2803"/>
                  </a:cubicBezTo>
                  <a:cubicBezTo>
                    <a:pt x="13877" y="2770"/>
                    <a:pt x="1068" y="16446"/>
                    <a:pt x="11609" y="21683"/>
                  </a:cubicBezTo>
                  <a:cubicBezTo>
                    <a:pt x="22150" y="26954"/>
                    <a:pt x="51971" y="18014"/>
                    <a:pt x="55073" y="14178"/>
                  </a:cubicBezTo>
                  <a:cubicBezTo>
                    <a:pt x="58209" y="10342"/>
                    <a:pt x="48769" y="301"/>
                    <a:pt x="35993" y="1535"/>
                  </a:cubicBezTo>
                  <a:cubicBezTo>
                    <a:pt x="23250" y="2803"/>
                    <a:pt x="7272" y="7673"/>
                    <a:pt x="6805" y="15345"/>
                  </a:cubicBezTo>
                  <a:cubicBezTo>
                    <a:pt x="6372" y="22984"/>
                    <a:pt x="37327" y="20015"/>
                    <a:pt x="49703" y="14812"/>
                  </a:cubicBezTo>
                  <a:cubicBezTo>
                    <a:pt x="62045" y="9575"/>
                    <a:pt x="45933" y="3036"/>
                    <a:pt x="40096" y="1902"/>
                  </a:cubicBezTo>
                  <a:cubicBezTo>
                    <a:pt x="34258" y="802"/>
                    <a:pt x="14477" y="2670"/>
                    <a:pt x="11108" y="12844"/>
                  </a:cubicBezTo>
                  <a:cubicBezTo>
                    <a:pt x="7739" y="22984"/>
                    <a:pt x="32757" y="23885"/>
                    <a:pt x="46400" y="18748"/>
                  </a:cubicBezTo>
                  <a:cubicBezTo>
                    <a:pt x="60043" y="13644"/>
                    <a:pt x="51571" y="3403"/>
                    <a:pt x="37727" y="3070"/>
                  </a:cubicBezTo>
                  <a:cubicBezTo>
                    <a:pt x="23917" y="2736"/>
                    <a:pt x="9941" y="3203"/>
                    <a:pt x="8940" y="12310"/>
                  </a:cubicBezTo>
                  <a:cubicBezTo>
                    <a:pt x="7939" y="21383"/>
                    <a:pt x="32457" y="17880"/>
                    <a:pt x="47935" y="15145"/>
                  </a:cubicBezTo>
                  <a:cubicBezTo>
                    <a:pt x="63446" y="12377"/>
                    <a:pt x="55907" y="5538"/>
                    <a:pt x="46067" y="2803"/>
                  </a:cubicBezTo>
                  <a:cubicBezTo>
                    <a:pt x="36260" y="1"/>
                    <a:pt x="10441" y="4471"/>
                    <a:pt x="9174" y="13778"/>
                  </a:cubicBezTo>
                  <a:cubicBezTo>
                    <a:pt x="7873" y="23051"/>
                    <a:pt x="42964" y="22684"/>
                    <a:pt x="52438" y="18047"/>
                  </a:cubicBezTo>
                  <a:cubicBezTo>
                    <a:pt x="61911" y="13444"/>
                    <a:pt x="54539" y="5838"/>
                    <a:pt x="44799" y="3503"/>
                  </a:cubicBezTo>
                  <a:cubicBezTo>
                    <a:pt x="35092" y="1168"/>
                    <a:pt x="11842" y="7973"/>
                    <a:pt x="5204" y="17380"/>
                  </a:cubicBezTo>
                </a:path>
              </a:pathLst>
            </a:custGeom>
            <a:noFill/>
            <a:ln w="175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14"/>
            <p:cNvSpPr/>
            <p:nvPr/>
          </p:nvSpPr>
          <p:spPr>
            <a:xfrm>
              <a:off x="1661400" y="1434450"/>
              <a:ext cx="294400" cy="319400"/>
            </a:xfrm>
            <a:custGeom>
              <a:avLst/>
              <a:gdLst/>
              <a:ahLst/>
              <a:cxnLst/>
              <a:rect l="l" t="t" r="r" b="b"/>
              <a:pathLst>
                <a:path w="11776" h="12776" extrusionOk="0">
                  <a:moveTo>
                    <a:pt x="4670" y="534"/>
                  </a:moveTo>
                  <a:cubicBezTo>
                    <a:pt x="7606" y="0"/>
                    <a:pt x="10708" y="3169"/>
                    <a:pt x="11442" y="7039"/>
                  </a:cubicBezTo>
                  <a:cubicBezTo>
                    <a:pt x="11775" y="8773"/>
                    <a:pt x="11575" y="10408"/>
                    <a:pt x="10941" y="11709"/>
                  </a:cubicBezTo>
                  <a:cubicBezTo>
                    <a:pt x="9273" y="12109"/>
                    <a:pt x="8039" y="12476"/>
                    <a:pt x="7372" y="12609"/>
                  </a:cubicBezTo>
                  <a:cubicBezTo>
                    <a:pt x="5771" y="12776"/>
                    <a:pt x="4003" y="12676"/>
                    <a:pt x="2368" y="12609"/>
                  </a:cubicBezTo>
                  <a:cubicBezTo>
                    <a:pt x="1568" y="11709"/>
                    <a:pt x="934" y="10541"/>
                    <a:pt x="701" y="9040"/>
                  </a:cubicBezTo>
                  <a:cubicBezTo>
                    <a:pt x="0" y="5171"/>
                    <a:pt x="1701" y="1068"/>
                    <a:pt x="4670" y="5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14"/>
            <p:cNvSpPr/>
            <p:nvPr/>
          </p:nvSpPr>
          <p:spPr>
            <a:xfrm>
              <a:off x="1954100" y="1371900"/>
              <a:ext cx="289400" cy="334425"/>
            </a:xfrm>
            <a:custGeom>
              <a:avLst/>
              <a:gdLst/>
              <a:ahLst/>
              <a:cxnLst/>
              <a:rect l="l" t="t" r="r" b="b"/>
              <a:pathLst>
                <a:path w="11576" h="13377" extrusionOk="0">
                  <a:moveTo>
                    <a:pt x="6639" y="367"/>
                  </a:moveTo>
                  <a:cubicBezTo>
                    <a:pt x="3636" y="0"/>
                    <a:pt x="734" y="3403"/>
                    <a:pt x="301" y="7339"/>
                  </a:cubicBezTo>
                  <a:cubicBezTo>
                    <a:pt x="0" y="9907"/>
                    <a:pt x="801" y="12076"/>
                    <a:pt x="2235" y="13377"/>
                  </a:cubicBezTo>
                  <a:cubicBezTo>
                    <a:pt x="5137" y="12509"/>
                    <a:pt x="8406" y="11208"/>
                    <a:pt x="11008" y="9541"/>
                  </a:cubicBezTo>
                  <a:cubicBezTo>
                    <a:pt x="11075" y="9240"/>
                    <a:pt x="11142" y="8973"/>
                    <a:pt x="11175" y="8673"/>
                  </a:cubicBezTo>
                  <a:cubicBezTo>
                    <a:pt x="11575" y="4704"/>
                    <a:pt x="9641" y="734"/>
                    <a:pt x="6639" y="36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14"/>
            <p:cNvSpPr/>
            <p:nvPr/>
          </p:nvSpPr>
          <p:spPr>
            <a:xfrm>
              <a:off x="1365350" y="1439450"/>
              <a:ext cx="314400" cy="308575"/>
            </a:xfrm>
            <a:custGeom>
              <a:avLst/>
              <a:gdLst/>
              <a:ahLst/>
              <a:cxnLst/>
              <a:rect l="l" t="t" r="r" b="b"/>
              <a:pathLst>
                <a:path w="12576" h="12343" extrusionOk="0">
                  <a:moveTo>
                    <a:pt x="2902" y="1401"/>
                  </a:moveTo>
                  <a:cubicBezTo>
                    <a:pt x="5571" y="0"/>
                    <a:pt x="9440" y="2168"/>
                    <a:pt x="11275" y="5671"/>
                  </a:cubicBezTo>
                  <a:cubicBezTo>
                    <a:pt x="12576" y="8139"/>
                    <a:pt x="12509" y="10608"/>
                    <a:pt x="11408" y="12342"/>
                  </a:cubicBezTo>
                  <a:cubicBezTo>
                    <a:pt x="6705" y="11742"/>
                    <a:pt x="2769" y="10208"/>
                    <a:pt x="868" y="8940"/>
                  </a:cubicBezTo>
                  <a:cubicBezTo>
                    <a:pt x="0" y="5838"/>
                    <a:pt x="667" y="2602"/>
                    <a:pt x="2902" y="14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66" name="Google Shape;666;p14"/>
          <p:cNvSpPr/>
          <p:nvPr/>
        </p:nvSpPr>
        <p:spPr>
          <a:xfrm>
            <a:off x="10535869" y="5773280"/>
            <a:ext cx="722400" cy="210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7" name="Google Shape;667;p14"/>
          <p:cNvSpPr/>
          <p:nvPr/>
        </p:nvSpPr>
        <p:spPr>
          <a:xfrm>
            <a:off x="10515598" y="5792376"/>
            <a:ext cx="700241" cy="229856"/>
          </a:xfrm>
          <a:custGeom>
            <a:avLst/>
            <a:gdLst/>
            <a:ahLst/>
            <a:cxnLst/>
            <a:rect l="l" t="t" r="r" b="b"/>
            <a:pathLst>
              <a:path w="19948" h="6548" extrusionOk="0">
                <a:moveTo>
                  <a:pt x="11529" y="1"/>
                </a:moveTo>
                <a:cubicBezTo>
                  <a:pt x="10950" y="1"/>
                  <a:pt x="10406" y="320"/>
                  <a:pt x="10041" y="710"/>
                </a:cubicBezTo>
                <a:cubicBezTo>
                  <a:pt x="9640" y="1177"/>
                  <a:pt x="9407" y="1711"/>
                  <a:pt x="9207" y="2244"/>
                </a:cubicBezTo>
                <a:lnTo>
                  <a:pt x="9073" y="1744"/>
                </a:lnTo>
                <a:cubicBezTo>
                  <a:pt x="9040" y="1677"/>
                  <a:pt x="9040" y="1544"/>
                  <a:pt x="9006" y="1444"/>
                </a:cubicBezTo>
                <a:cubicBezTo>
                  <a:pt x="8940" y="1077"/>
                  <a:pt x="8673" y="777"/>
                  <a:pt x="8439" y="610"/>
                </a:cubicBezTo>
                <a:cubicBezTo>
                  <a:pt x="8313" y="546"/>
                  <a:pt x="8186" y="523"/>
                  <a:pt x="8067" y="523"/>
                </a:cubicBezTo>
                <a:cubicBezTo>
                  <a:pt x="7999" y="523"/>
                  <a:pt x="7933" y="531"/>
                  <a:pt x="7872" y="543"/>
                </a:cubicBezTo>
                <a:cubicBezTo>
                  <a:pt x="7639" y="643"/>
                  <a:pt x="7472" y="843"/>
                  <a:pt x="7339" y="1010"/>
                </a:cubicBezTo>
                <a:cubicBezTo>
                  <a:pt x="7105" y="1344"/>
                  <a:pt x="6905" y="1711"/>
                  <a:pt x="6838" y="2144"/>
                </a:cubicBezTo>
                <a:cubicBezTo>
                  <a:pt x="6510" y="1542"/>
                  <a:pt x="6023" y="1074"/>
                  <a:pt x="5435" y="1074"/>
                </a:cubicBezTo>
                <a:cubicBezTo>
                  <a:pt x="5307" y="1074"/>
                  <a:pt x="5174" y="1096"/>
                  <a:pt x="5037" y="1144"/>
                </a:cubicBezTo>
                <a:cubicBezTo>
                  <a:pt x="4303" y="1377"/>
                  <a:pt x="4170" y="2144"/>
                  <a:pt x="4036" y="2845"/>
                </a:cubicBezTo>
                <a:cubicBezTo>
                  <a:pt x="4003" y="2978"/>
                  <a:pt x="4003" y="3078"/>
                  <a:pt x="3970" y="3212"/>
                </a:cubicBezTo>
                <a:cubicBezTo>
                  <a:pt x="3869" y="3045"/>
                  <a:pt x="3769" y="2912"/>
                  <a:pt x="3636" y="2811"/>
                </a:cubicBezTo>
                <a:cubicBezTo>
                  <a:pt x="3364" y="2564"/>
                  <a:pt x="3018" y="2427"/>
                  <a:pt x="2667" y="2427"/>
                </a:cubicBezTo>
                <a:cubicBezTo>
                  <a:pt x="2545" y="2427"/>
                  <a:pt x="2422" y="2443"/>
                  <a:pt x="2302" y="2478"/>
                </a:cubicBezTo>
                <a:cubicBezTo>
                  <a:pt x="1868" y="2578"/>
                  <a:pt x="1501" y="2978"/>
                  <a:pt x="1368" y="3479"/>
                </a:cubicBezTo>
                <a:cubicBezTo>
                  <a:pt x="1334" y="3679"/>
                  <a:pt x="1334" y="3846"/>
                  <a:pt x="1334" y="4012"/>
                </a:cubicBezTo>
                <a:cubicBezTo>
                  <a:pt x="967" y="4012"/>
                  <a:pt x="534" y="4146"/>
                  <a:pt x="334" y="4513"/>
                </a:cubicBezTo>
                <a:cubicBezTo>
                  <a:pt x="0" y="5146"/>
                  <a:pt x="234" y="5847"/>
                  <a:pt x="500" y="6414"/>
                </a:cubicBezTo>
                <a:cubicBezTo>
                  <a:pt x="534" y="6514"/>
                  <a:pt x="634" y="6547"/>
                  <a:pt x="701" y="6547"/>
                </a:cubicBezTo>
                <a:cubicBezTo>
                  <a:pt x="701" y="6547"/>
                  <a:pt x="767" y="6514"/>
                  <a:pt x="734" y="6381"/>
                </a:cubicBezTo>
                <a:cubicBezTo>
                  <a:pt x="867" y="6281"/>
                  <a:pt x="901" y="6214"/>
                  <a:pt x="867" y="6080"/>
                </a:cubicBezTo>
                <a:cubicBezTo>
                  <a:pt x="634" y="5580"/>
                  <a:pt x="400" y="5013"/>
                  <a:pt x="667" y="4546"/>
                </a:cubicBezTo>
                <a:cubicBezTo>
                  <a:pt x="725" y="4371"/>
                  <a:pt x="987" y="4273"/>
                  <a:pt x="1230" y="4273"/>
                </a:cubicBezTo>
                <a:cubicBezTo>
                  <a:pt x="1265" y="4273"/>
                  <a:pt x="1300" y="4275"/>
                  <a:pt x="1334" y="4279"/>
                </a:cubicBezTo>
                <a:lnTo>
                  <a:pt x="1368" y="4279"/>
                </a:lnTo>
                <a:lnTo>
                  <a:pt x="1635" y="4679"/>
                </a:lnTo>
                <a:cubicBezTo>
                  <a:pt x="1682" y="4703"/>
                  <a:pt x="1746" y="4727"/>
                  <a:pt x="1803" y="4727"/>
                </a:cubicBezTo>
                <a:cubicBezTo>
                  <a:pt x="1826" y="4727"/>
                  <a:pt x="1849" y="4723"/>
                  <a:pt x="1868" y="4713"/>
                </a:cubicBezTo>
                <a:cubicBezTo>
                  <a:pt x="1968" y="4679"/>
                  <a:pt x="2001" y="4579"/>
                  <a:pt x="2001" y="4513"/>
                </a:cubicBezTo>
                <a:cubicBezTo>
                  <a:pt x="2001" y="4279"/>
                  <a:pt x="1901" y="4112"/>
                  <a:pt x="1768" y="4012"/>
                </a:cubicBezTo>
                <a:cubicBezTo>
                  <a:pt x="1701" y="3846"/>
                  <a:pt x="1701" y="3612"/>
                  <a:pt x="1768" y="3412"/>
                </a:cubicBezTo>
                <a:cubicBezTo>
                  <a:pt x="1835" y="3078"/>
                  <a:pt x="2102" y="2778"/>
                  <a:pt x="2368" y="2711"/>
                </a:cubicBezTo>
                <a:cubicBezTo>
                  <a:pt x="2447" y="2685"/>
                  <a:pt x="2528" y="2673"/>
                  <a:pt x="2609" y="2673"/>
                </a:cubicBezTo>
                <a:cubicBezTo>
                  <a:pt x="2841" y="2673"/>
                  <a:pt x="3081" y="2772"/>
                  <a:pt x="3302" y="2945"/>
                </a:cubicBezTo>
                <a:cubicBezTo>
                  <a:pt x="3569" y="3178"/>
                  <a:pt x="3703" y="3545"/>
                  <a:pt x="3669" y="3846"/>
                </a:cubicBezTo>
                <a:cubicBezTo>
                  <a:pt x="3636" y="3946"/>
                  <a:pt x="3703" y="4046"/>
                  <a:pt x="3803" y="4079"/>
                </a:cubicBezTo>
                <a:cubicBezTo>
                  <a:pt x="3821" y="4088"/>
                  <a:pt x="3843" y="4092"/>
                  <a:pt x="3868" y="4092"/>
                </a:cubicBezTo>
                <a:cubicBezTo>
                  <a:pt x="3934" y="4092"/>
                  <a:pt x="4012" y="4061"/>
                  <a:pt x="4036" y="4012"/>
                </a:cubicBezTo>
                <a:cubicBezTo>
                  <a:pt x="4203" y="3612"/>
                  <a:pt x="4303" y="3212"/>
                  <a:pt x="4370" y="2778"/>
                </a:cubicBezTo>
                <a:cubicBezTo>
                  <a:pt x="4503" y="2111"/>
                  <a:pt x="4603" y="1544"/>
                  <a:pt x="5104" y="1377"/>
                </a:cubicBezTo>
                <a:cubicBezTo>
                  <a:pt x="5183" y="1347"/>
                  <a:pt x="5262" y="1333"/>
                  <a:pt x="5339" y="1333"/>
                </a:cubicBezTo>
                <a:cubicBezTo>
                  <a:pt x="5943" y="1333"/>
                  <a:pt x="6465" y="2183"/>
                  <a:pt x="6671" y="2745"/>
                </a:cubicBezTo>
                <a:cubicBezTo>
                  <a:pt x="6671" y="2845"/>
                  <a:pt x="6805" y="2878"/>
                  <a:pt x="6872" y="2878"/>
                </a:cubicBezTo>
                <a:cubicBezTo>
                  <a:pt x="6972" y="2845"/>
                  <a:pt x="7038" y="2745"/>
                  <a:pt x="7038" y="2678"/>
                </a:cubicBezTo>
                <a:cubicBezTo>
                  <a:pt x="7105" y="2078"/>
                  <a:pt x="7272" y="1544"/>
                  <a:pt x="7605" y="1044"/>
                </a:cubicBezTo>
                <a:cubicBezTo>
                  <a:pt x="7672" y="910"/>
                  <a:pt x="7806" y="810"/>
                  <a:pt x="7939" y="743"/>
                </a:cubicBezTo>
                <a:cubicBezTo>
                  <a:pt x="8006" y="743"/>
                  <a:pt x="8106" y="743"/>
                  <a:pt x="8173" y="810"/>
                </a:cubicBezTo>
                <a:cubicBezTo>
                  <a:pt x="8339" y="877"/>
                  <a:pt x="8506" y="1110"/>
                  <a:pt x="8539" y="1377"/>
                </a:cubicBezTo>
                <a:cubicBezTo>
                  <a:pt x="8539" y="1511"/>
                  <a:pt x="8606" y="1577"/>
                  <a:pt x="8606" y="1677"/>
                </a:cubicBezTo>
                <a:cubicBezTo>
                  <a:pt x="8673" y="2044"/>
                  <a:pt x="8773" y="2445"/>
                  <a:pt x="9040" y="2711"/>
                </a:cubicBezTo>
                <a:cubicBezTo>
                  <a:pt x="9140" y="2745"/>
                  <a:pt x="9173" y="2745"/>
                  <a:pt x="9273" y="2745"/>
                </a:cubicBezTo>
                <a:cubicBezTo>
                  <a:pt x="9307" y="2745"/>
                  <a:pt x="9340" y="2711"/>
                  <a:pt x="9373" y="2645"/>
                </a:cubicBezTo>
                <a:cubicBezTo>
                  <a:pt x="9607" y="2011"/>
                  <a:pt x="9807" y="1344"/>
                  <a:pt x="10274" y="843"/>
                </a:cubicBezTo>
                <a:cubicBezTo>
                  <a:pt x="10571" y="497"/>
                  <a:pt x="11032" y="243"/>
                  <a:pt x="11482" y="243"/>
                </a:cubicBezTo>
                <a:cubicBezTo>
                  <a:pt x="11639" y="243"/>
                  <a:pt x="11795" y="274"/>
                  <a:pt x="11942" y="343"/>
                </a:cubicBezTo>
                <a:cubicBezTo>
                  <a:pt x="12509" y="610"/>
                  <a:pt x="12776" y="1410"/>
                  <a:pt x="12943" y="2211"/>
                </a:cubicBezTo>
                <a:cubicBezTo>
                  <a:pt x="12976" y="2278"/>
                  <a:pt x="13043" y="2378"/>
                  <a:pt x="13143" y="2378"/>
                </a:cubicBezTo>
                <a:cubicBezTo>
                  <a:pt x="13276" y="2378"/>
                  <a:pt x="13343" y="2278"/>
                  <a:pt x="13343" y="2211"/>
                </a:cubicBezTo>
                <a:cubicBezTo>
                  <a:pt x="13376" y="1844"/>
                  <a:pt x="13476" y="1377"/>
                  <a:pt x="13676" y="1044"/>
                </a:cubicBezTo>
                <a:cubicBezTo>
                  <a:pt x="13817" y="791"/>
                  <a:pt x="14098" y="586"/>
                  <a:pt x="14382" y="586"/>
                </a:cubicBezTo>
                <a:cubicBezTo>
                  <a:pt x="14436" y="586"/>
                  <a:pt x="14490" y="594"/>
                  <a:pt x="14544" y="610"/>
                </a:cubicBezTo>
                <a:cubicBezTo>
                  <a:pt x="14977" y="743"/>
                  <a:pt x="15044" y="1210"/>
                  <a:pt x="15144" y="1877"/>
                </a:cubicBezTo>
                <a:cubicBezTo>
                  <a:pt x="15211" y="2378"/>
                  <a:pt x="15311" y="2912"/>
                  <a:pt x="15611" y="3278"/>
                </a:cubicBezTo>
                <a:cubicBezTo>
                  <a:pt x="15678" y="3379"/>
                  <a:pt x="15711" y="3379"/>
                  <a:pt x="15811" y="3379"/>
                </a:cubicBezTo>
                <a:cubicBezTo>
                  <a:pt x="15878" y="3379"/>
                  <a:pt x="15945" y="3345"/>
                  <a:pt x="15978" y="3245"/>
                </a:cubicBezTo>
                <a:cubicBezTo>
                  <a:pt x="16145" y="2878"/>
                  <a:pt x="16345" y="2545"/>
                  <a:pt x="16612" y="2211"/>
                </a:cubicBezTo>
                <a:cubicBezTo>
                  <a:pt x="16712" y="2078"/>
                  <a:pt x="16812" y="2044"/>
                  <a:pt x="16845" y="2044"/>
                </a:cubicBezTo>
                <a:cubicBezTo>
                  <a:pt x="16879" y="2044"/>
                  <a:pt x="16945" y="2111"/>
                  <a:pt x="16979" y="2211"/>
                </a:cubicBezTo>
                <a:cubicBezTo>
                  <a:pt x="17312" y="2912"/>
                  <a:pt x="17446" y="3712"/>
                  <a:pt x="17346" y="4446"/>
                </a:cubicBezTo>
                <a:cubicBezTo>
                  <a:pt x="17346" y="4546"/>
                  <a:pt x="17346" y="4613"/>
                  <a:pt x="17446" y="4679"/>
                </a:cubicBezTo>
                <a:cubicBezTo>
                  <a:pt x="17463" y="4696"/>
                  <a:pt x="17488" y="4704"/>
                  <a:pt x="17521" y="4704"/>
                </a:cubicBezTo>
                <a:cubicBezTo>
                  <a:pt x="17554" y="4704"/>
                  <a:pt x="17596" y="4696"/>
                  <a:pt x="17646" y="4679"/>
                </a:cubicBezTo>
                <a:cubicBezTo>
                  <a:pt x="17879" y="4513"/>
                  <a:pt x="18046" y="4279"/>
                  <a:pt x="18213" y="4046"/>
                </a:cubicBezTo>
                <a:cubicBezTo>
                  <a:pt x="18313" y="3946"/>
                  <a:pt x="18346" y="3912"/>
                  <a:pt x="18380" y="3846"/>
                </a:cubicBezTo>
                <a:cubicBezTo>
                  <a:pt x="18513" y="3659"/>
                  <a:pt x="18709" y="3516"/>
                  <a:pt x="18885" y="3516"/>
                </a:cubicBezTo>
                <a:cubicBezTo>
                  <a:pt x="18930" y="3516"/>
                  <a:pt x="18973" y="3525"/>
                  <a:pt x="19014" y="3545"/>
                </a:cubicBezTo>
                <a:cubicBezTo>
                  <a:pt x="19147" y="3612"/>
                  <a:pt x="19214" y="3779"/>
                  <a:pt x="19281" y="3946"/>
                </a:cubicBezTo>
                <a:cubicBezTo>
                  <a:pt x="19447" y="4546"/>
                  <a:pt x="19514" y="5180"/>
                  <a:pt x="19447" y="5747"/>
                </a:cubicBezTo>
                <a:cubicBezTo>
                  <a:pt x="19381" y="5880"/>
                  <a:pt x="19481" y="6014"/>
                  <a:pt x="19614" y="6014"/>
                </a:cubicBezTo>
                <a:cubicBezTo>
                  <a:pt x="19631" y="6019"/>
                  <a:pt x="19649" y="6022"/>
                  <a:pt x="19668" y="6022"/>
                </a:cubicBezTo>
                <a:cubicBezTo>
                  <a:pt x="19756" y="6022"/>
                  <a:pt x="19848" y="5958"/>
                  <a:pt x="19848" y="5847"/>
                </a:cubicBezTo>
                <a:cubicBezTo>
                  <a:pt x="19948" y="5213"/>
                  <a:pt x="19848" y="4513"/>
                  <a:pt x="19647" y="3879"/>
                </a:cubicBezTo>
                <a:cubicBezTo>
                  <a:pt x="19547" y="3679"/>
                  <a:pt x="19481" y="3379"/>
                  <a:pt x="19180" y="3245"/>
                </a:cubicBezTo>
                <a:cubicBezTo>
                  <a:pt x="19086" y="3198"/>
                  <a:pt x="18988" y="3177"/>
                  <a:pt x="18889" y="3177"/>
                </a:cubicBezTo>
                <a:cubicBezTo>
                  <a:pt x="18571" y="3177"/>
                  <a:pt x="18250" y="3399"/>
                  <a:pt x="18046" y="3679"/>
                </a:cubicBezTo>
                <a:cubicBezTo>
                  <a:pt x="18013" y="3745"/>
                  <a:pt x="17946" y="3846"/>
                  <a:pt x="17879" y="3912"/>
                </a:cubicBezTo>
                <a:cubicBezTo>
                  <a:pt x="17879" y="3979"/>
                  <a:pt x="17846" y="4012"/>
                  <a:pt x="17813" y="4046"/>
                </a:cubicBezTo>
                <a:cubicBezTo>
                  <a:pt x="17813" y="3379"/>
                  <a:pt x="17646" y="2711"/>
                  <a:pt x="17346" y="2144"/>
                </a:cubicBezTo>
                <a:cubicBezTo>
                  <a:pt x="17312" y="2011"/>
                  <a:pt x="17179" y="1811"/>
                  <a:pt x="16979" y="1744"/>
                </a:cubicBezTo>
                <a:cubicBezTo>
                  <a:pt x="16947" y="1738"/>
                  <a:pt x="16913" y="1734"/>
                  <a:pt x="16875" y="1734"/>
                </a:cubicBezTo>
                <a:cubicBezTo>
                  <a:pt x="16713" y="1734"/>
                  <a:pt x="16501" y="1807"/>
                  <a:pt x="16312" y="2078"/>
                </a:cubicBezTo>
                <a:cubicBezTo>
                  <a:pt x="16145" y="2344"/>
                  <a:pt x="15978" y="2578"/>
                  <a:pt x="15845" y="2845"/>
                </a:cubicBezTo>
                <a:cubicBezTo>
                  <a:pt x="15778" y="2578"/>
                  <a:pt x="15711" y="2244"/>
                  <a:pt x="15678" y="1978"/>
                </a:cubicBezTo>
                <a:cubicBezTo>
                  <a:pt x="15611" y="1310"/>
                  <a:pt x="15511" y="577"/>
                  <a:pt x="14811" y="376"/>
                </a:cubicBezTo>
                <a:cubicBezTo>
                  <a:pt x="14715" y="346"/>
                  <a:pt x="14618" y="333"/>
                  <a:pt x="14522" y="333"/>
                </a:cubicBezTo>
                <a:cubicBezTo>
                  <a:pt x="14083" y="333"/>
                  <a:pt x="13662" y="621"/>
                  <a:pt x="13443" y="977"/>
                </a:cubicBezTo>
                <a:cubicBezTo>
                  <a:pt x="13343" y="1077"/>
                  <a:pt x="13276" y="1244"/>
                  <a:pt x="13209" y="1410"/>
                </a:cubicBezTo>
                <a:cubicBezTo>
                  <a:pt x="13009" y="843"/>
                  <a:pt x="12709" y="376"/>
                  <a:pt x="12175" y="143"/>
                </a:cubicBezTo>
                <a:cubicBezTo>
                  <a:pt x="11960" y="44"/>
                  <a:pt x="11742" y="1"/>
                  <a:pt x="1152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8" name="Google Shape;668;p14"/>
          <p:cNvSpPr/>
          <p:nvPr/>
        </p:nvSpPr>
        <p:spPr>
          <a:xfrm>
            <a:off x="7940267" y="897768"/>
            <a:ext cx="3317997" cy="763593"/>
          </a:xfrm>
          <a:custGeom>
            <a:avLst/>
            <a:gdLst/>
            <a:ahLst/>
            <a:cxnLst/>
            <a:rect l="l" t="t" r="r" b="b"/>
            <a:pathLst>
              <a:path w="161617" h="37194" extrusionOk="0">
                <a:moveTo>
                  <a:pt x="60771" y="0"/>
                </a:moveTo>
                <a:cubicBezTo>
                  <a:pt x="60740" y="0"/>
                  <a:pt x="60709" y="0"/>
                  <a:pt x="60677" y="1"/>
                </a:cubicBezTo>
                <a:cubicBezTo>
                  <a:pt x="55707" y="67"/>
                  <a:pt x="50337" y="3837"/>
                  <a:pt x="51104" y="9007"/>
                </a:cubicBezTo>
                <a:cubicBezTo>
                  <a:pt x="49622" y="8148"/>
                  <a:pt x="47645" y="7755"/>
                  <a:pt x="45475" y="7755"/>
                </a:cubicBezTo>
                <a:cubicBezTo>
                  <a:pt x="38121" y="7755"/>
                  <a:pt x="28535" y="12266"/>
                  <a:pt x="28354" y="18447"/>
                </a:cubicBezTo>
                <a:cubicBezTo>
                  <a:pt x="28136" y="24899"/>
                  <a:pt x="27357" y="30164"/>
                  <a:pt x="30774" y="30164"/>
                </a:cubicBezTo>
                <a:cubicBezTo>
                  <a:pt x="31526" y="30164"/>
                  <a:pt x="32482" y="29909"/>
                  <a:pt x="33692" y="29355"/>
                </a:cubicBezTo>
                <a:lnTo>
                  <a:pt x="33692" y="29355"/>
                </a:lnTo>
                <a:cubicBezTo>
                  <a:pt x="33158" y="31790"/>
                  <a:pt x="1" y="37194"/>
                  <a:pt x="3503" y="37194"/>
                </a:cubicBezTo>
                <a:cubicBezTo>
                  <a:pt x="9374" y="37161"/>
                  <a:pt x="73920" y="36126"/>
                  <a:pt x="79691" y="34459"/>
                </a:cubicBezTo>
                <a:cubicBezTo>
                  <a:pt x="82360" y="35860"/>
                  <a:pt x="85395" y="36593"/>
                  <a:pt x="88497" y="36760"/>
                </a:cubicBezTo>
                <a:cubicBezTo>
                  <a:pt x="88734" y="36774"/>
                  <a:pt x="89037" y="36780"/>
                  <a:pt x="89401" y="36780"/>
                </a:cubicBezTo>
                <a:cubicBezTo>
                  <a:pt x="98930" y="36780"/>
                  <a:pt x="150339" y="32296"/>
                  <a:pt x="156379" y="30689"/>
                </a:cubicBezTo>
                <a:cubicBezTo>
                  <a:pt x="161616" y="29288"/>
                  <a:pt x="118585" y="30089"/>
                  <a:pt x="120854" y="24852"/>
                </a:cubicBezTo>
                <a:cubicBezTo>
                  <a:pt x="122788" y="20282"/>
                  <a:pt x="121754" y="15245"/>
                  <a:pt x="117618" y="12343"/>
                </a:cubicBezTo>
                <a:cubicBezTo>
                  <a:pt x="115151" y="10608"/>
                  <a:pt x="112430" y="9953"/>
                  <a:pt x="109645" y="9953"/>
                </a:cubicBezTo>
                <a:cubicBezTo>
                  <a:pt x="106218" y="9953"/>
                  <a:pt x="102696" y="10946"/>
                  <a:pt x="99438" y="12143"/>
                </a:cubicBezTo>
                <a:cubicBezTo>
                  <a:pt x="98605" y="6939"/>
                  <a:pt x="94535" y="2436"/>
                  <a:pt x="89231" y="1502"/>
                </a:cubicBezTo>
                <a:cubicBezTo>
                  <a:pt x="88596" y="1397"/>
                  <a:pt x="87961" y="1347"/>
                  <a:pt x="87329" y="1347"/>
                </a:cubicBezTo>
                <a:cubicBezTo>
                  <a:pt x="82921" y="1347"/>
                  <a:pt x="78727" y="3813"/>
                  <a:pt x="76422" y="7606"/>
                </a:cubicBezTo>
                <a:cubicBezTo>
                  <a:pt x="72506" y="3192"/>
                  <a:pt x="66775" y="0"/>
                  <a:pt x="6077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669" name="Google Shape;669;p14"/>
          <p:cNvGrpSpPr/>
          <p:nvPr/>
        </p:nvGrpSpPr>
        <p:grpSpPr>
          <a:xfrm>
            <a:off x="392334" y="330601"/>
            <a:ext cx="1735300" cy="1330767"/>
            <a:chOff x="294250" y="247950"/>
            <a:chExt cx="1301475" cy="998075"/>
          </a:xfrm>
        </p:grpSpPr>
        <p:grpSp>
          <p:nvGrpSpPr>
            <p:cNvPr id="670" name="Google Shape;670;p14"/>
            <p:cNvGrpSpPr/>
            <p:nvPr/>
          </p:nvGrpSpPr>
          <p:grpSpPr>
            <a:xfrm>
              <a:off x="294250" y="247950"/>
              <a:ext cx="1301475" cy="998075"/>
              <a:chOff x="1599150" y="3953625"/>
              <a:chExt cx="1301475" cy="998075"/>
            </a:xfrm>
          </p:grpSpPr>
          <p:sp>
            <p:nvSpPr>
              <p:cNvPr id="671" name="Google Shape;671;p14"/>
              <p:cNvSpPr/>
              <p:nvPr/>
            </p:nvSpPr>
            <p:spPr>
              <a:xfrm>
                <a:off x="2036450" y="4657450"/>
                <a:ext cx="147525" cy="213800"/>
              </a:xfrm>
              <a:custGeom>
                <a:avLst/>
                <a:gdLst/>
                <a:ahLst/>
                <a:cxnLst/>
                <a:rect l="l" t="t" r="r" b="b"/>
                <a:pathLst>
                  <a:path w="5901" h="8552" extrusionOk="0">
                    <a:moveTo>
                      <a:pt x="4850" y="0"/>
                    </a:moveTo>
                    <a:cubicBezTo>
                      <a:pt x="4788" y="0"/>
                      <a:pt x="4727" y="10"/>
                      <a:pt x="4666" y="32"/>
                    </a:cubicBezTo>
                    <a:cubicBezTo>
                      <a:pt x="4374" y="136"/>
                      <a:pt x="4227" y="471"/>
                      <a:pt x="4332" y="764"/>
                    </a:cubicBezTo>
                    <a:cubicBezTo>
                      <a:pt x="4687" y="1747"/>
                      <a:pt x="4457" y="2961"/>
                      <a:pt x="3809" y="4112"/>
                    </a:cubicBezTo>
                    <a:cubicBezTo>
                      <a:pt x="3076" y="5388"/>
                      <a:pt x="1863" y="6622"/>
                      <a:pt x="377" y="7480"/>
                    </a:cubicBezTo>
                    <a:cubicBezTo>
                      <a:pt x="105" y="7648"/>
                      <a:pt x="0" y="7983"/>
                      <a:pt x="168" y="8275"/>
                    </a:cubicBezTo>
                    <a:cubicBezTo>
                      <a:pt x="269" y="8448"/>
                      <a:pt x="468" y="8552"/>
                      <a:pt x="672" y="8552"/>
                    </a:cubicBezTo>
                    <a:cubicBezTo>
                      <a:pt x="764" y="8552"/>
                      <a:pt x="857" y="8530"/>
                      <a:pt x="942" y="8485"/>
                    </a:cubicBezTo>
                    <a:cubicBezTo>
                      <a:pt x="2595" y="7501"/>
                      <a:pt x="3955" y="6141"/>
                      <a:pt x="4792" y="4677"/>
                    </a:cubicBezTo>
                    <a:cubicBezTo>
                      <a:pt x="5608" y="3233"/>
                      <a:pt x="5901" y="1685"/>
                      <a:pt x="5399" y="366"/>
                    </a:cubicBezTo>
                    <a:cubicBezTo>
                      <a:pt x="5316" y="150"/>
                      <a:pt x="5087" y="0"/>
                      <a:pt x="48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2" name="Google Shape;672;p14"/>
              <p:cNvSpPr/>
              <p:nvPr/>
            </p:nvSpPr>
            <p:spPr>
              <a:xfrm>
                <a:off x="2037500" y="4843125"/>
                <a:ext cx="6907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4343" extrusionOk="0">
                    <a:moveTo>
                      <a:pt x="625" y="1"/>
                    </a:moveTo>
                    <a:cubicBezTo>
                      <a:pt x="413" y="1"/>
                      <a:pt x="216" y="110"/>
                      <a:pt x="126" y="304"/>
                    </a:cubicBezTo>
                    <a:cubicBezTo>
                      <a:pt x="0" y="576"/>
                      <a:pt x="105" y="932"/>
                      <a:pt x="356" y="1058"/>
                    </a:cubicBezTo>
                    <a:cubicBezTo>
                      <a:pt x="879" y="1309"/>
                      <a:pt x="1172" y="1706"/>
                      <a:pt x="1360" y="2146"/>
                    </a:cubicBezTo>
                    <a:cubicBezTo>
                      <a:pt x="1570" y="2648"/>
                      <a:pt x="1591" y="3234"/>
                      <a:pt x="1611" y="3799"/>
                    </a:cubicBezTo>
                    <a:cubicBezTo>
                      <a:pt x="1632" y="4113"/>
                      <a:pt x="1904" y="4343"/>
                      <a:pt x="2218" y="4343"/>
                    </a:cubicBezTo>
                    <a:cubicBezTo>
                      <a:pt x="2532" y="4322"/>
                      <a:pt x="2762" y="4071"/>
                      <a:pt x="2762" y="3757"/>
                    </a:cubicBezTo>
                    <a:cubicBezTo>
                      <a:pt x="2741" y="3087"/>
                      <a:pt x="2679" y="2418"/>
                      <a:pt x="2427" y="1769"/>
                    </a:cubicBezTo>
                    <a:cubicBezTo>
                      <a:pt x="2155" y="1079"/>
                      <a:pt x="1716" y="472"/>
                      <a:pt x="879" y="53"/>
                    </a:cubicBezTo>
                    <a:cubicBezTo>
                      <a:pt x="796" y="18"/>
                      <a:pt x="710" y="1"/>
                      <a:pt x="6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" name="Google Shape;673;p14"/>
              <p:cNvSpPr/>
              <p:nvPr/>
            </p:nvSpPr>
            <p:spPr>
              <a:xfrm>
                <a:off x="1993550" y="4841800"/>
                <a:ext cx="76400" cy="106550"/>
              </a:xfrm>
              <a:custGeom>
                <a:avLst/>
                <a:gdLst/>
                <a:ahLst/>
                <a:cxnLst/>
                <a:rect l="l" t="t" r="r" b="b"/>
                <a:pathLst>
                  <a:path w="3056" h="4262" extrusionOk="0">
                    <a:moveTo>
                      <a:pt x="2345" y="0"/>
                    </a:moveTo>
                    <a:cubicBezTo>
                      <a:pt x="2331" y="0"/>
                      <a:pt x="2317" y="1"/>
                      <a:pt x="2302" y="2"/>
                    </a:cubicBezTo>
                    <a:cubicBezTo>
                      <a:pt x="1988" y="65"/>
                      <a:pt x="1779" y="316"/>
                      <a:pt x="1800" y="629"/>
                    </a:cubicBezTo>
                    <a:cubicBezTo>
                      <a:pt x="1884" y="1215"/>
                      <a:pt x="1716" y="1676"/>
                      <a:pt x="1465" y="2073"/>
                    </a:cubicBezTo>
                    <a:cubicBezTo>
                      <a:pt x="1214" y="2554"/>
                      <a:pt x="754" y="2910"/>
                      <a:pt x="294" y="3245"/>
                    </a:cubicBezTo>
                    <a:cubicBezTo>
                      <a:pt x="22" y="3433"/>
                      <a:pt x="1" y="3810"/>
                      <a:pt x="189" y="4040"/>
                    </a:cubicBezTo>
                    <a:cubicBezTo>
                      <a:pt x="299" y="4186"/>
                      <a:pt x="466" y="4262"/>
                      <a:pt x="631" y="4262"/>
                    </a:cubicBezTo>
                    <a:cubicBezTo>
                      <a:pt x="749" y="4262"/>
                      <a:pt x="867" y="4223"/>
                      <a:pt x="963" y="4145"/>
                    </a:cubicBezTo>
                    <a:cubicBezTo>
                      <a:pt x="1486" y="3747"/>
                      <a:pt x="2051" y="3308"/>
                      <a:pt x="2407" y="2722"/>
                    </a:cubicBezTo>
                    <a:cubicBezTo>
                      <a:pt x="2825" y="2136"/>
                      <a:pt x="3056" y="1425"/>
                      <a:pt x="2930" y="504"/>
                    </a:cubicBezTo>
                    <a:cubicBezTo>
                      <a:pt x="2890" y="204"/>
                      <a:pt x="2641" y="0"/>
                      <a:pt x="234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" name="Google Shape;674;p14"/>
              <p:cNvSpPr/>
              <p:nvPr/>
            </p:nvSpPr>
            <p:spPr>
              <a:xfrm>
                <a:off x="2234175" y="3953625"/>
                <a:ext cx="666450" cy="698350"/>
              </a:xfrm>
              <a:custGeom>
                <a:avLst/>
                <a:gdLst/>
                <a:ahLst/>
                <a:cxnLst/>
                <a:rect l="l" t="t" r="r" b="b"/>
                <a:pathLst>
                  <a:path w="26658" h="27934" extrusionOk="0">
                    <a:moveTo>
                      <a:pt x="26657" y="3516"/>
                    </a:moveTo>
                    <a:cubicBezTo>
                      <a:pt x="15861" y="0"/>
                      <a:pt x="1" y="8412"/>
                      <a:pt x="5838" y="16739"/>
                    </a:cubicBezTo>
                    <a:cubicBezTo>
                      <a:pt x="13664" y="27933"/>
                      <a:pt x="17137" y="7261"/>
                      <a:pt x="26657" y="3516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" name="Google Shape;675;p14"/>
              <p:cNvSpPr/>
              <p:nvPr/>
            </p:nvSpPr>
            <p:spPr>
              <a:xfrm>
                <a:off x="1751900" y="4066600"/>
                <a:ext cx="985000" cy="827050"/>
              </a:xfrm>
              <a:custGeom>
                <a:avLst/>
                <a:gdLst/>
                <a:ahLst/>
                <a:cxnLst/>
                <a:rect l="l" t="t" r="r" b="b"/>
                <a:pathLst>
                  <a:path w="39400" h="33082" extrusionOk="0">
                    <a:moveTo>
                      <a:pt x="0" y="21364"/>
                    </a:moveTo>
                    <a:cubicBezTo>
                      <a:pt x="20735" y="33081"/>
                      <a:pt x="34231" y="22326"/>
                      <a:pt x="36867" y="12764"/>
                    </a:cubicBezTo>
                    <a:cubicBezTo>
                      <a:pt x="39399" y="3495"/>
                      <a:pt x="31595" y="1"/>
                      <a:pt x="23999" y="2512"/>
                    </a:cubicBezTo>
                    <a:cubicBezTo>
                      <a:pt x="13077" y="6152"/>
                      <a:pt x="9897" y="22306"/>
                      <a:pt x="0" y="2136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" name="Google Shape;676;p14"/>
              <p:cNvSpPr/>
              <p:nvPr/>
            </p:nvSpPr>
            <p:spPr>
              <a:xfrm>
                <a:off x="1985700" y="4067125"/>
                <a:ext cx="751200" cy="510050"/>
              </a:xfrm>
              <a:custGeom>
                <a:avLst/>
                <a:gdLst/>
                <a:ahLst/>
                <a:cxnLst/>
                <a:rect l="l" t="t" r="r" b="b"/>
                <a:pathLst>
                  <a:path w="30048" h="20402" extrusionOk="0">
                    <a:moveTo>
                      <a:pt x="1" y="16426"/>
                    </a:moveTo>
                    <a:cubicBezTo>
                      <a:pt x="85" y="16949"/>
                      <a:pt x="482" y="17367"/>
                      <a:pt x="1026" y="17472"/>
                    </a:cubicBezTo>
                    <a:cubicBezTo>
                      <a:pt x="1528" y="17556"/>
                      <a:pt x="2010" y="17347"/>
                      <a:pt x="2282" y="16949"/>
                    </a:cubicBezTo>
                    <a:cubicBezTo>
                      <a:pt x="2156" y="17639"/>
                      <a:pt x="2616" y="18288"/>
                      <a:pt x="3307" y="18414"/>
                    </a:cubicBezTo>
                    <a:cubicBezTo>
                      <a:pt x="3788" y="18497"/>
                      <a:pt x="4290" y="18288"/>
                      <a:pt x="4562" y="17870"/>
                    </a:cubicBezTo>
                    <a:cubicBezTo>
                      <a:pt x="4520" y="18497"/>
                      <a:pt x="4939" y="19041"/>
                      <a:pt x="5567" y="19146"/>
                    </a:cubicBezTo>
                    <a:cubicBezTo>
                      <a:pt x="6090" y="19251"/>
                      <a:pt x="6592" y="19000"/>
                      <a:pt x="6864" y="18560"/>
                    </a:cubicBezTo>
                    <a:cubicBezTo>
                      <a:pt x="6885" y="19125"/>
                      <a:pt x="7303" y="19606"/>
                      <a:pt x="7868" y="19711"/>
                    </a:cubicBezTo>
                    <a:cubicBezTo>
                      <a:pt x="8454" y="19816"/>
                      <a:pt x="9019" y="19523"/>
                      <a:pt x="9270" y="19000"/>
                    </a:cubicBezTo>
                    <a:cubicBezTo>
                      <a:pt x="9312" y="19544"/>
                      <a:pt x="9730" y="20004"/>
                      <a:pt x="10274" y="20108"/>
                    </a:cubicBezTo>
                    <a:cubicBezTo>
                      <a:pt x="10860" y="20213"/>
                      <a:pt x="11404" y="19899"/>
                      <a:pt x="11634" y="19397"/>
                    </a:cubicBezTo>
                    <a:cubicBezTo>
                      <a:pt x="11781" y="19857"/>
                      <a:pt x="12137" y="20213"/>
                      <a:pt x="12639" y="20297"/>
                    </a:cubicBezTo>
                    <a:cubicBezTo>
                      <a:pt x="13246" y="20401"/>
                      <a:pt x="13810" y="20067"/>
                      <a:pt x="14020" y="19502"/>
                    </a:cubicBezTo>
                    <a:cubicBezTo>
                      <a:pt x="14187" y="19878"/>
                      <a:pt x="14522" y="20171"/>
                      <a:pt x="14940" y="20234"/>
                    </a:cubicBezTo>
                    <a:cubicBezTo>
                      <a:pt x="15568" y="20339"/>
                      <a:pt x="16133" y="20004"/>
                      <a:pt x="16342" y="19439"/>
                    </a:cubicBezTo>
                    <a:cubicBezTo>
                      <a:pt x="16531" y="19711"/>
                      <a:pt x="16823" y="19920"/>
                      <a:pt x="17179" y="20004"/>
                    </a:cubicBezTo>
                    <a:cubicBezTo>
                      <a:pt x="17870" y="20129"/>
                      <a:pt x="18518" y="19690"/>
                      <a:pt x="18644" y="19020"/>
                    </a:cubicBezTo>
                    <a:cubicBezTo>
                      <a:pt x="18832" y="19272"/>
                      <a:pt x="19125" y="19481"/>
                      <a:pt x="19460" y="19544"/>
                    </a:cubicBezTo>
                    <a:cubicBezTo>
                      <a:pt x="20150" y="19669"/>
                      <a:pt x="20799" y="19230"/>
                      <a:pt x="20925" y="18539"/>
                    </a:cubicBezTo>
                    <a:cubicBezTo>
                      <a:pt x="21113" y="18728"/>
                      <a:pt x="21322" y="18832"/>
                      <a:pt x="21573" y="18874"/>
                    </a:cubicBezTo>
                    <a:cubicBezTo>
                      <a:pt x="22264" y="19020"/>
                      <a:pt x="22912" y="18539"/>
                      <a:pt x="23038" y="17870"/>
                    </a:cubicBezTo>
                    <a:cubicBezTo>
                      <a:pt x="23080" y="17765"/>
                      <a:pt x="23080" y="17660"/>
                      <a:pt x="23080" y="17556"/>
                    </a:cubicBezTo>
                    <a:cubicBezTo>
                      <a:pt x="23247" y="17765"/>
                      <a:pt x="23498" y="17891"/>
                      <a:pt x="23770" y="17932"/>
                    </a:cubicBezTo>
                    <a:cubicBezTo>
                      <a:pt x="24461" y="18079"/>
                      <a:pt x="25109" y="17598"/>
                      <a:pt x="25235" y="16928"/>
                    </a:cubicBezTo>
                    <a:cubicBezTo>
                      <a:pt x="25277" y="16823"/>
                      <a:pt x="25277" y="16719"/>
                      <a:pt x="25277" y="16572"/>
                    </a:cubicBezTo>
                    <a:cubicBezTo>
                      <a:pt x="25402" y="16677"/>
                      <a:pt x="25590" y="16761"/>
                      <a:pt x="25758" y="16823"/>
                    </a:cubicBezTo>
                    <a:cubicBezTo>
                      <a:pt x="26553" y="15484"/>
                      <a:pt x="27160" y="14124"/>
                      <a:pt x="27515" y="12764"/>
                    </a:cubicBezTo>
                    <a:cubicBezTo>
                      <a:pt x="30047" y="3495"/>
                      <a:pt x="22243" y="1"/>
                      <a:pt x="14647" y="2512"/>
                    </a:cubicBezTo>
                    <a:cubicBezTo>
                      <a:pt x="7952" y="4709"/>
                      <a:pt x="4186" y="11613"/>
                      <a:pt x="1" y="16426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7" name="Google Shape;677;p14"/>
              <p:cNvSpPr/>
              <p:nvPr/>
            </p:nvSpPr>
            <p:spPr>
              <a:xfrm>
                <a:off x="2041150" y="4067125"/>
                <a:ext cx="681100" cy="433675"/>
              </a:xfrm>
              <a:custGeom>
                <a:avLst/>
                <a:gdLst/>
                <a:ahLst/>
                <a:cxnLst/>
                <a:rect l="l" t="t" r="r" b="b"/>
                <a:pathLst>
                  <a:path w="27244" h="17347" extrusionOk="0">
                    <a:moveTo>
                      <a:pt x="1" y="13706"/>
                    </a:moveTo>
                    <a:lnTo>
                      <a:pt x="168" y="13559"/>
                    </a:lnTo>
                    <a:lnTo>
                      <a:pt x="168" y="13601"/>
                    </a:lnTo>
                    <a:cubicBezTo>
                      <a:pt x="64" y="14208"/>
                      <a:pt x="440" y="14752"/>
                      <a:pt x="1047" y="14857"/>
                    </a:cubicBezTo>
                    <a:cubicBezTo>
                      <a:pt x="1486" y="14940"/>
                      <a:pt x="1926" y="14752"/>
                      <a:pt x="2156" y="14396"/>
                    </a:cubicBezTo>
                    <a:cubicBezTo>
                      <a:pt x="2051" y="14982"/>
                      <a:pt x="2428" y="15547"/>
                      <a:pt x="3035" y="15652"/>
                    </a:cubicBezTo>
                    <a:cubicBezTo>
                      <a:pt x="3474" y="15715"/>
                      <a:pt x="3914" y="15505"/>
                      <a:pt x="4144" y="15170"/>
                    </a:cubicBezTo>
                    <a:cubicBezTo>
                      <a:pt x="4102" y="15715"/>
                      <a:pt x="4478" y="16196"/>
                      <a:pt x="5022" y="16300"/>
                    </a:cubicBezTo>
                    <a:cubicBezTo>
                      <a:pt x="5462" y="16363"/>
                      <a:pt x="5922" y="16175"/>
                      <a:pt x="6152" y="15798"/>
                    </a:cubicBezTo>
                    <a:cubicBezTo>
                      <a:pt x="6173" y="16300"/>
                      <a:pt x="6550" y="16719"/>
                      <a:pt x="7052" y="16782"/>
                    </a:cubicBezTo>
                    <a:cubicBezTo>
                      <a:pt x="7575" y="16886"/>
                      <a:pt x="8035" y="16614"/>
                      <a:pt x="8245" y="16133"/>
                    </a:cubicBezTo>
                    <a:cubicBezTo>
                      <a:pt x="8287" y="16614"/>
                      <a:pt x="8642" y="17033"/>
                      <a:pt x="9144" y="17116"/>
                    </a:cubicBezTo>
                    <a:cubicBezTo>
                      <a:pt x="9626" y="17179"/>
                      <a:pt x="10128" y="16928"/>
                      <a:pt x="10316" y="16489"/>
                    </a:cubicBezTo>
                    <a:cubicBezTo>
                      <a:pt x="10421" y="16865"/>
                      <a:pt x="10756" y="17179"/>
                      <a:pt x="11174" y="17242"/>
                    </a:cubicBezTo>
                    <a:cubicBezTo>
                      <a:pt x="11697" y="17347"/>
                      <a:pt x="12199" y="17033"/>
                      <a:pt x="12388" y="16551"/>
                    </a:cubicBezTo>
                    <a:cubicBezTo>
                      <a:pt x="12513" y="16865"/>
                      <a:pt x="12827" y="17137"/>
                      <a:pt x="13183" y="17179"/>
                    </a:cubicBezTo>
                    <a:cubicBezTo>
                      <a:pt x="13706" y="17284"/>
                      <a:pt x="14229" y="16970"/>
                      <a:pt x="14417" y="16468"/>
                    </a:cubicBezTo>
                    <a:cubicBezTo>
                      <a:pt x="14585" y="16740"/>
                      <a:pt x="14836" y="16928"/>
                      <a:pt x="15149" y="16970"/>
                    </a:cubicBezTo>
                    <a:cubicBezTo>
                      <a:pt x="15756" y="17075"/>
                      <a:pt x="16300" y="16677"/>
                      <a:pt x="16405" y="16112"/>
                    </a:cubicBezTo>
                    <a:cubicBezTo>
                      <a:pt x="16572" y="16342"/>
                      <a:pt x="16823" y="16510"/>
                      <a:pt x="17116" y="16551"/>
                    </a:cubicBezTo>
                    <a:cubicBezTo>
                      <a:pt x="17723" y="16656"/>
                      <a:pt x="18267" y="16259"/>
                      <a:pt x="18372" y="15694"/>
                    </a:cubicBezTo>
                    <a:cubicBezTo>
                      <a:pt x="18518" y="15861"/>
                      <a:pt x="18707" y="15966"/>
                      <a:pt x="18937" y="15987"/>
                    </a:cubicBezTo>
                    <a:cubicBezTo>
                      <a:pt x="19543" y="16091"/>
                      <a:pt x="20087" y="15694"/>
                      <a:pt x="20192" y="15087"/>
                    </a:cubicBezTo>
                    <a:cubicBezTo>
                      <a:pt x="20234" y="14982"/>
                      <a:pt x="20234" y="14919"/>
                      <a:pt x="20234" y="14815"/>
                    </a:cubicBezTo>
                    <a:cubicBezTo>
                      <a:pt x="20380" y="14982"/>
                      <a:pt x="20590" y="15129"/>
                      <a:pt x="20862" y="15150"/>
                    </a:cubicBezTo>
                    <a:cubicBezTo>
                      <a:pt x="21448" y="15254"/>
                      <a:pt x="22012" y="14857"/>
                      <a:pt x="22117" y="14250"/>
                    </a:cubicBezTo>
                    <a:cubicBezTo>
                      <a:pt x="22138" y="14145"/>
                      <a:pt x="22138" y="14082"/>
                      <a:pt x="22138" y="13978"/>
                    </a:cubicBezTo>
                    <a:cubicBezTo>
                      <a:pt x="22264" y="14082"/>
                      <a:pt x="22431" y="14145"/>
                      <a:pt x="22598" y="14166"/>
                    </a:cubicBezTo>
                    <a:cubicBezTo>
                      <a:pt x="23205" y="14271"/>
                      <a:pt x="23749" y="13894"/>
                      <a:pt x="23854" y="13287"/>
                    </a:cubicBezTo>
                    <a:cubicBezTo>
                      <a:pt x="23896" y="13120"/>
                      <a:pt x="23896" y="12994"/>
                      <a:pt x="23854" y="12869"/>
                    </a:cubicBezTo>
                    <a:cubicBezTo>
                      <a:pt x="24000" y="12953"/>
                      <a:pt x="24126" y="12994"/>
                      <a:pt x="24251" y="13036"/>
                    </a:cubicBezTo>
                    <a:cubicBezTo>
                      <a:pt x="24649" y="13099"/>
                      <a:pt x="25046" y="12953"/>
                      <a:pt x="25277" y="12660"/>
                    </a:cubicBezTo>
                    <a:lnTo>
                      <a:pt x="25507" y="11718"/>
                    </a:lnTo>
                    <a:cubicBezTo>
                      <a:pt x="25507" y="11697"/>
                      <a:pt x="25507" y="11655"/>
                      <a:pt x="25486" y="11634"/>
                    </a:cubicBezTo>
                    <a:lnTo>
                      <a:pt x="25507" y="11676"/>
                    </a:lnTo>
                    <a:cubicBezTo>
                      <a:pt x="27243" y="3160"/>
                      <a:pt x="19711" y="1"/>
                      <a:pt x="12409" y="2428"/>
                    </a:cubicBezTo>
                    <a:cubicBezTo>
                      <a:pt x="6947" y="4311"/>
                      <a:pt x="3411" y="9312"/>
                      <a:pt x="1" y="13706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" name="Google Shape;678;p14"/>
              <p:cNvSpPr/>
              <p:nvPr/>
            </p:nvSpPr>
            <p:spPr>
              <a:xfrm>
                <a:off x="1898875" y="4667525"/>
                <a:ext cx="187825" cy="17310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6924" extrusionOk="0">
                    <a:moveTo>
                      <a:pt x="6890" y="1"/>
                    </a:moveTo>
                    <a:cubicBezTo>
                      <a:pt x="6868" y="1"/>
                      <a:pt x="6845" y="2"/>
                      <a:pt x="6822" y="5"/>
                    </a:cubicBezTo>
                    <a:cubicBezTo>
                      <a:pt x="6508" y="26"/>
                      <a:pt x="6278" y="277"/>
                      <a:pt x="6299" y="591"/>
                    </a:cubicBezTo>
                    <a:cubicBezTo>
                      <a:pt x="6340" y="1637"/>
                      <a:pt x="5775" y="2725"/>
                      <a:pt x="4771" y="3625"/>
                    </a:cubicBezTo>
                    <a:cubicBezTo>
                      <a:pt x="3704" y="4650"/>
                      <a:pt x="2156" y="5445"/>
                      <a:pt x="482" y="5801"/>
                    </a:cubicBezTo>
                    <a:cubicBezTo>
                      <a:pt x="168" y="5885"/>
                      <a:pt x="1" y="6157"/>
                      <a:pt x="84" y="6491"/>
                    </a:cubicBezTo>
                    <a:cubicBezTo>
                      <a:pt x="138" y="6761"/>
                      <a:pt x="363" y="6923"/>
                      <a:pt x="624" y="6923"/>
                    </a:cubicBezTo>
                    <a:cubicBezTo>
                      <a:pt x="666" y="6923"/>
                      <a:pt x="710" y="6919"/>
                      <a:pt x="754" y="6910"/>
                    </a:cubicBezTo>
                    <a:cubicBezTo>
                      <a:pt x="2616" y="6491"/>
                      <a:pt x="4332" y="5592"/>
                      <a:pt x="5566" y="4441"/>
                    </a:cubicBezTo>
                    <a:cubicBezTo>
                      <a:pt x="6759" y="3311"/>
                      <a:pt x="7512" y="1930"/>
                      <a:pt x="7428" y="528"/>
                    </a:cubicBezTo>
                    <a:cubicBezTo>
                      <a:pt x="7409" y="237"/>
                      <a:pt x="7174" y="1"/>
                      <a:pt x="68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9" name="Google Shape;679;p14"/>
              <p:cNvSpPr/>
              <p:nvPr/>
            </p:nvSpPr>
            <p:spPr>
              <a:xfrm>
                <a:off x="1899400" y="4813325"/>
                <a:ext cx="49725" cy="116225"/>
              </a:xfrm>
              <a:custGeom>
                <a:avLst/>
                <a:gdLst/>
                <a:ahLst/>
                <a:cxnLst/>
                <a:rect l="l" t="t" r="r" b="b"/>
                <a:pathLst>
                  <a:path w="1989" h="4649" extrusionOk="0">
                    <a:moveTo>
                      <a:pt x="618" y="0"/>
                    </a:moveTo>
                    <a:cubicBezTo>
                      <a:pt x="471" y="0"/>
                      <a:pt x="325" y="53"/>
                      <a:pt x="210" y="157"/>
                    </a:cubicBezTo>
                    <a:cubicBezTo>
                      <a:pt x="1" y="387"/>
                      <a:pt x="1" y="722"/>
                      <a:pt x="210" y="973"/>
                    </a:cubicBezTo>
                    <a:cubicBezTo>
                      <a:pt x="628" y="1392"/>
                      <a:pt x="796" y="1831"/>
                      <a:pt x="817" y="2292"/>
                    </a:cubicBezTo>
                    <a:cubicBezTo>
                      <a:pt x="837" y="2794"/>
                      <a:pt x="712" y="3338"/>
                      <a:pt x="586" y="3924"/>
                    </a:cubicBezTo>
                    <a:cubicBezTo>
                      <a:pt x="503" y="4237"/>
                      <a:pt x="691" y="4530"/>
                      <a:pt x="963" y="4635"/>
                    </a:cubicBezTo>
                    <a:cubicBezTo>
                      <a:pt x="1007" y="4644"/>
                      <a:pt x="1051" y="4648"/>
                      <a:pt x="1094" y="4648"/>
                    </a:cubicBezTo>
                    <a:cubicBezTo>
                      <a:pt x="1356" y="4648"/>
                      <a:pt x="1585" y="4489"/>
                      <a:pt x="1674" y="4237"/>
                    </a:cubicBezTo>
                    <a:cubicBezTo>
                      <a:pt x="1863" y="3589"/>
                      <a:pt x="1988" y="2919"/>
                      <a:pt x="1967" y="2250"/>
                    </a:cubicBezTo>
                    <a:cubicBezTo>
                      <a:pt x="1905" y="1517"/>
                      <a:pt x="1674" y="806"/>
                      <a:pt x="1026" y="157"/>
                    </a:cubicBezTo>
                    <a:cubicBezTo>
                      <a:pt x="911" y="53"/>
                      <a:pt x="764" y="0"/>
                      <a:pt x="61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0" name="Google Shape;680;p14"/>
              <p:cNvSpPr/>
              <p:nvPr/>
            </p:nvSpPr>
            <p:spPr>
              <a:xfrm>
                <a:off x="1833500" y="4812925"/>
                <a:ext cx="96775" cy="888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3553" extrusionOk="0">
                    <a:moveTo>
                      <a:pt x="3268" y="1"/>
                    </a:moveTo>
                    <a:cubicBezTo>
                      <a:pt x="2986" y="1"/>
                      <a:pt x="2738" y="200"/>
                      <a:pt x="2699" y="487"/>
                    </a:cubicBezTo>
                    <a:cubicBezTo>
                      <a:pt x="2595" y="1052"/>
                      <a:pt x="2302" y="1450"/>
                      <a:pt x="1925" y="1743"/>
                    </a:cubicBezTo>
                    <a:cubicBezTo>
                      <a:pt x="1507" y="2036"/>
                      <a:pt x="984" y="2245"/>
                      <a:pt x="440" y="2454"/>
                    </a:cubicBezTo>
                    <a:cubicBezTo>
                      <a:pt x="147" y="2559"/>
                      <a:pt x="0" y="2872"/>
                      <a:pt x="105" y="3186"/>
                    </a:cubicBezTo>
                    <a:cubicBezTo>
                      <a:pt x="188" y="3403"/>
                      <a:pt x="403" y="3553"/>
                      <a:pt x="646" y="3553"/>
                    </a:cubicBezTo>
                    <a:cubicBezTo>
                      <a:pt x="708" y="3553"/>
                      <a:pt x="773" y="3543"/>
                      <a:pt x="837" y="3521"/>
                    </a:cubicBezTo>
                    <a:cubicBezTo>
                      <a:pt x="1465" y="3312"/>
                      <a:pt x="2092" y="3040"/>
                      <a:pt x="2637" y="2621"/>
                    </a:cubicBezTo>
                    <a:cubicBezTo>
                      <a:pt x="3222" y="2182"/>
                      <a:pt x="3662" y="1554"/>
                      <a:pt x="3808" y="675"/>
                    </a:cubicBezTo>
                    <a:cubicBezTo>
                      <a:pt x="3871" y="341"/>
                      <a:pt x="3662" y="69"/>
                      <a:pt x="3348" y="6"/>
                    </a:cubicBezTo>
                    <a:cubicBezTo>
                      <a:pt x="3321" y="2"/>
                      <a:pt x="3294" y="1"/>
                      <a:pt x="32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" name="Google Shape;681;p14"/>
              <p:cNvSpPr/>
              <p:nvPr/>
            </p:nvSpPr>
            <p:spPr>
              <a:xfrm>
                <a:off x="1736725" y="4012200"/>
                <a:ext cx="704100" cy="658075"/>
              </a:xfrm>
              <a:custGeom>
                <a:avLst/>
                <a:gdLst/>
                <a:ahLst/>
                <a:cxnLst/>
                <a:rect l="l" t="t" r="r" b="b"/>
                <a:pathLst>
                  <a:path w="28164" h="26323" extrusionOk="0">
                    <a:moveTo>
                      <a:pt x="0" y="4897"/>
                    </a:moveTo>
                    <a:cubicBezTo>
                      <a:pt x="10274" y="1"/>
                      <a:pt x="28163" y="7031"/>
                      <a:pt x="22305" y="15359"/>
                    </a:cubicBezTo>
                    <a:cubicBezTo>
                      <a:pt x="14647" y="26323"/>
                      <a:pt x="9918" y="7429"/>
                      <a:pt x="0" y="48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" name="Google Shape;682;p14"/>
              <p:cNvSpPr/>
              <p:nvPr/>
            </p:nvSpPr>
            <p:spPr>
              <a:xfrm>
                <a:off x="2587775" y="4201050"/>
                <a:ext cx="16377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6551" h="4060" extrusionOk="0">
                    <a:moveTo>
                      <a:pt x="984" y="0"/>
                    </a:moveTo>
                    <a:lnTo>
                      <a:pt x="6550" y="1026"/>
                    </a:lnTo>
                    <a:lnTo>
                      <a:pt x="2282" y="3934"/>
                    </a:lnTo>
                    <a:cubicBezTo>
                      <a:pt x="880" y="4059"/>
                      <a:pt x="1" y="1130"/>
                      <a:pt x="9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3" name="Google Shape;683;p14"/>
              <p:cNvSpPr/>
              <p:nvPr/>
            </p:nvSpPr>
            <p:spPr>
              <a:xfrm>
                <a:off x="1796875" y="4114200"/>
                <a:ext cx="566000" cy="483375"/>
              </a:xfrm>
              <a:custGeom>
                <a:avLst/>
                <a:gdLst/>
                <a:ahLst/>
                <a:cxnLst/>
                <a:rect l="l" t="t" r="r" b="b"/>
                <a:pathLst>
                  <a:path w="22640" h="19335" extrusionOk="0">
                    <a:moveTo>
                      <a:pt x="18518" y="12995"/>
                    </a:moveTo>
                    <a:cubicBezTo>
                      <a:pt x="12262" y="19334"/>
                      <a:pt x="7742" y="5985"/>
                      <a:pt x="0" y="1779"/>
                    </a:cubicBezTo>
                    <a:cubicBezTo>
                      <a:pt x="9960" y="1"/>
                      <a:pt x="22640" y="5943"/>
                      <a:pt x="18518" y="1299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4" name="Google Shape;684;p14"/>
              <p:cNvSpPr/>
              <p:nvPr/>
            </p:nvSpPr>
            <p:spPr>
              <a:xfrm>
                <a:off x="1612225" y="4480900"/>
                <a:ext cx="139700" cy="119800"/>
              </a:xfrm>
              <a:custGeom>
                <a:avLst/>
                <a:gdLst/>
                <a:ahLst/>
                <a:cxnLst/>
                <a:rect l="l" t="t" r="r" b="b"/>
                <a:pathLst>
                  <a:path w="5588" h="4792" extrusionOk="0">
                    <a:moveTo>
                      <a:pt x="5587" y="4792"/>
                    </a:moveTo>
                    <a:cubicBezTo>
                      <a:pt x="4959" y="4750"/>
                      <a:pt x="0" y="2930"/>
                      <a:pt x="837" y="1465"/>
                    </a:cubicBezTo>
                    <a:cubicBezTo>
                      <a:pt x="1674" y="0"/>
                      <a:pt x="5169" y="4122"/>
                      <a:pt x="5587" y="479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5" name="Google Shape;685;p14"/>
              <p:cNvSpPr/>
              <p:nvPr/>
            </p:nvSpPr>
            <p:spPr>
              <a:xfrm>
                <a:off x="1682850" y="4446900"/>
                <a:ext cx="8215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152" extrusionOk="0">
                    <a:moveTo>
                      <a:pt x="2762" y="6152"/>
                    </a:moveTo>
                    <a:cubicBezTo>
                      <a:pt x="2344" y="5692"/>
                      <a:pt x="0" y="984"/>
                      <a:pt x="1653" y="482"/>
                    </a:cubicBezTo>
                    <a:cubicBezTo>
                      <a:pt x="3285" y="0"/>
                      <a:pt x="2929" y="5378"/>
                      <a:pt x="2762" y="615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6" name="Google Shape;686;p14"/>
              <p:cNvSpPr/>
              <p:nvPr/>
            </p:nvSpPr>
            <p:spPr>
              <a:xfrm>
                <a:off x="1599150" y="4577675"/>
                <a:ext cx="152775" cy="82675"/>
              </a:xfrm>
              <a:custGeom>
                <a:avLst/>
                <a:gdLst/>
                <a:ahLst/>
                <a:cxnLst/>
                <a:rect l="l" t="t" r="r" b="b"/>
                <a:pathLst>
                  <a:path w="6111" h="3307" extrusionOk="0">
                    <a:moveTo>
                      <a:pt x="6110" y="921"/>
                    </a:moveTo>
                    <a:cubicBezTo>
                      <a:pt x="5608" y="1319"/>
                      <a:pt x="733" y="3306"/>
                      <a:pt x="377" y="1653"/>
                    </a:cubicBezTo>
                    <a:cubicBezTo>
                      <a:pt x="0" y="0"/>
                      <a:pt x="5336" y="712"/>
                      <a:pt x="6110" y="92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687" name="Google Shape;687;p14"/>
            <p:cNvSpPr/>
            <p:nvPr/>
          </p:nvSpPr>
          <p:spPr>
            <a:xfrm rot="-1424416">
              <a:off x="1134876" y="474472"/>
              <a:ext cx="79252" cy="73977"/>
            </a:xfrm>
            <a:custGeom>
              <a:avLst/>
              <a:gdLst/>
              <a:ahLst/>
              <a:cxnLst/>
              <a:rect l="l" t="t" r="r" b="b"/>
              <a:pathLst>
                <a:path w="3170" h="2959" extrusionOk="0">
                  <a:moveTo>
                    <a:pt x="608" y="0"/>
                  </a:moveTo>
                  <a:cubicBezTo>
                    <a:pt x="552" y="0"/>
                    <a:pt x="498" y="31"/>
                    <a:pt x="467" y="103"/>
                  </a:cubicBezTo>
                  <a:cubicBezTo>
                    <a:pt x="0" y="1037"/>
                    <a:pt x="167" y="2772"/>
                    <a:pt x="1401" y="2939"/>
                  </a:cubicBezTo>
                  <a:cubicBezTo>
                    <a:pt x="1467" y="2952"/>
                    <a:pt x="1533" y="2958"/>
                    <a:pt x="1598" y="2958"/>
                  </a:cubicBezTo>
                  <a:cubicBezTo>
                    <a:pt x="2030" y="2958"/>
                    <a:pt x="2446" y="2686"/>
                    <a:pt x="2735" y="2338"/>
                  </a:cubicBezTo>
                  <a:cubicBezTo>
                    <a:pt x="3169" y="1738"/>
                    <a:pt x="3102" y="1037"/>
                    <a:pt x="3036" y="370"/>
                  </a:cubicBezTo>
                  <a:cubicBezTo>
                    <a:pt x="3022" y="264"/>
                    <a:pt x="2950" y="221"/>
                    <a:pt x="2873" y="221"/>
                  </a:cubicBezTo>
                  <a:cubicBezTo>
                    <a:pt x="2757" y="221"/>
                    <a:pt x="2629" y="317"/>
                    <a:pt x="2669" y="437"/>
                  </a:cubicBezTo>
                  <a:cubicBezTo>
                    <a:pt x="2796" y="1203"/>
                    <a:pt x="2619" y="2580"/>
                    <a:pt x="1609" y="2580"/>
                  </a:cubicBezTo>
                  <a:cubicBezTo>
                    <a:pt x="1564" y="2580"/>
                    <a:pt x="1517" y="2578"/>
                    <a:pt x="1468" y="2572"/>
                  </a:cubicBezTo>
                  <a:cubicBezTo>
                    <a:pt x="467" y="2438"/>
                    <a:pt x="400" y="1004"/>
                    <a:pt x="801" y="337"/>
                  </a:cubicBezTo>
                  <a:cubicBezTo>
                    <a:pt x="870" y="153"/>
                    <a:pt x="732" y="0"/>
                    <a:pt x="6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8" name="Google Shape;688;p14"/>
          <p:cNvSpPr/>
          <p:nvPr/>
        </p:nvSpPr>
        <p:spPr>
          <a:xfrm flipH="1">
            <a:off x="950951" y="5920701"/>
            <a:ext cx="2081537" cy="696279"/>
          </a:xfrm>
          <a:custGeom>
            <a:avLst/>
            <a:gdLst/>
            <a:ahLst/>
            <a:cxnLst/>
            <a:rect l="l" t="t" r="r" b="b"/>
            <a:pathLst>
              <a:path w="87264" h="29190" extrusionOk="0">
                <a:moveTo>
                  <a:pt x="57851" y="1"/>
                </a:moveTo>
                <a:cubicBezTo>
                  <a:pt x="54788" y="1"/>
                  <a:pt x="50887" y="3501"/>
                  <a:pt x="49203" y="5900"/>
                </a:cubicBezTo>
                <a:cubicBezTo>
                  <a:pt x="47771" y="4270"/>
                  <a:pt x="45715" y="3528"/>
                  <a:pt x="43600" y="3528"/>
                </a:cubicBezTo>
                <a:cubicBezTo>
                  <a:pt x="42511" y="3528"/>
                  <a:pt x="41406" y="3724"/>
                  <a:pt x="40363" y="4099"/>
                </a:cubicBezTo>
                <a:cubicBezTo>
                  <a:pt x="36160" y="5600"/>
                  <a:pt x="33391" y="9936"/>
                  <a:pt x="31657" y="13772"/>
                </a:cubicBezTo>
                <a:cubicBezTo>
                  <a:pt x="31190" y="14773"/>
                  <a:pt x="30756" y="15774"/>
                  <a:pt x="30423" y="16808"/>
                </a:cubicBezTo>
                <a:cubicBezTo>
                  <a:pt x="30133" y="17677"/>
                  <a:pt x="30123" y="19416"/>
                  <a:pt x="29042" y="19416"/>
                </a:cubicBezTo>
                <a:cubicBezTo>
                  <a:pt x="29004" y="19416"/>
                  <a:pt x="28963" y="19414"/>
                  <a:pt x="28921" y="19409"/>
                </a:cubicBezTo>
                <a:cubicBezTo>
                  <a:pt x="28188" y="19309"/>
                  <a:pt x="27420" y="18275"/>
                  <a:pt x="26653" y="18075"/>
                </a:cubicBezTo>
                <a:cubicBezTo>
                  <a:pt x="26365" y="17996"/>
                  <a:pt x="26100" y="17959"/>
                  <a:pt x="25855" y="17959"/>
                </a:cubicBezTo>
                <a:cubicBezTo>
                  <a:pt x="22891" y="17959"/>
                  <a:pt x="22849" y="23337"/>
                  <a:pt x="20816" y="24446"/>
                </a:cubicBezTo>
                <a:cubicBezTo>
                  <a:pt x="20182" y="24813"/>
                  <a:pt x="18814" y="24647"/>
                  <a:pt x="18047" y="24747"/>
                </a:cubicBezTo>
                <a:cubicBezTo>
                  <a:pt x="17046" y="24813"/>
                  <a:pt x="16046" y="24947"/>
                  <a:pt x="15045" y="25080"/>
                </a:cubicBezTo>
                <a:cubicBezTo>
                  <a:pt x="13544" y="25280"/>
                  <a:pt x="12009" y="25481"/>
                  <a:pt x="10508" y="25814"/>
                </a:cubicBezTo>
                <a:cubicBezTo>
                  <a:pt x="7373" y="26448"/>
                  <a:pt x="4037" y="27115"/>
                  <a:pt x="1068" y="28383"/>
                </a:cubicBezTo>
                <a:cubicBezTo>
                  <a:pt x="801" y="28383"/>
                  <a:pt x="535" y="28383"/>
                  <a:pt x="234" y="28416"/>
                </a:cubicBezTo>
                <a:cubicBezTo>
                  <a:pt x="1" y="28416"/>
                  <a:pt x="1" y="28783"/>
                  <a:pt x="234" y="28783"/>
                </a:cubicBezTo>
                <a:cubicBezTo>
                  <a:pt x="6887" y="29040"/>
                  <a:pt x="13556" y="29096"/>
                  <a:pt x="20229" y="29096"/>
                </a:cubicBezTo>
                <a:cubicBezTo>
                  <a:pt x="25351" y="29096"/>
                  <a:pt x="30476" y="29063"/>
                  <a:pt x="35598" y="29063"/>
                </a:cubicBezTo>
                <a:cubicBezTo>
                  <a:pt x="37654" y="29063"/>
                  <a:pt x="39709" y="29068"/>
                  <a:pt x="41764" y="29083"/>
                </a:cubicBezTo>
                <a:cubicBezTo>
                  <a:pt x="49321" y="29101"/>
                  <a:pt x="56879" y="29189"/>
                  <a:pt x="64436" y="29189"/>
                </a:cubicBezTo>
                <a:cubicBezTo>
                  <a:pt x="70722" y="29189"/>
                  <a:pt x="77008" y="29128"/>
                  <a:pt x="83294" y="28916"/>
                </a:cubicBezTo>
                <a:cubicBezTo>
                  <a:pt x="83727" y="28816"/>
                  <a:pt x="87263" y="28649"/>
                  <a:pt x="87263" y="28649"/>
                </a:cubicBezTo>
                <a:cubicBezTo>
                  <a:pt x="87263" y="28649"/>
                  <a:pt x="80658" y="27582"/>
                  <a:pt x="78857" y="27215"/>
                </a:cubicBezTo>
                <a:cubicBezTo>
                  <a:pt x="78889" y="27086"/>
                  <a:pt x="79484" y="8840"/>
                  <a:pt x="66464" y="8840"/>
                </a:cubicBezTo>
                <a:cubicBezTo>
                  <a:pt x="66029" y="8840"/>
                  <a:pt x="65580" y="8860"/>
                  <a:pt x="65114" y="8902"/>
                </a:cubicBezTo>
                <a:cubicBezTo>
                  <a:pt x="65080" y="8905"/>
                  <a:pt x="65047" y="8906"/>
                  <a:pt x="65014" y="8906"/>
                </a:cubicBezTo>
                <a:cubicBezTo>
                  <a:pt x="63135" y="8906"/>
                  <a:pt x="61899" y="4333"/>
                  <a:pt x="61178" y="2497"/>
                </a:cubicBezTo>
                <a:cubicBezTo>
                  <a:pt x="60416" y="697"/>
                  <a:pt x="59217" y="1"/>
                  <a:pt x="5785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210776849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6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0" name="Google Shape;690;p15"/>
          <p:cNvSpPr txBox="1">
            <a:spLocks noGrp="1"/>
          </p:cNvSpPr>
          <p:nvPr>
            <p:ph type="title"/>
          </p:nvPr>
        </p:nvSpPr>
        <p:spPr>
          <a:xfrm>
            <a:off x="960000" y="1521300"/>
            <a:ext cx="4692800" cy="3061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691" name="Google Shape;691;p15"/>
          <p:cNvSpPr txBox="1">
            <a:spLocks noGrp="1"/>
          </p:cNvSpPr>
          <p:nvPr>
            <p:ph type="subTitle" idx="1"/>
          </p:nvPr>
        </p:nvSpPr>
        <p:spPr>
          <a:xfrm>
            <a:off x="960000" y="4582700"/>
            <a:ext cx="4692800" cy="148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92" name="Google Shape;692;p15"/>
          <p:cNvGrpSpPr/>
          <p:nvPr/>
        </p:nvGrpSpPr>
        <p:grpSpPr>
          <a:xfrm rot="8264583">
            <a:off x="-235835" y="-375706"/>
            <a:ext cx="3192955" cy="2347889"/>
            <a:chOff x="4004525" y="2707075"/>
            <a:chExt cx="2889025" cy="2124400"/>
          </a:xfrm>
        </p:grpSpPr>
        <p:sp>
          <p:nvSpPr>
            <p:cNvPr id="693" name="Google Shape;693;p15"/>
            <p:cNvSpPr/>
            <p:nvPr/>
          </p:nvSpPr>
          <p:spPr>
            <a:xfrm>
              <a:off x="4004525" y="3187475"/>
              <a:ext cx="2739650" cy="1624200"/>
            </a:xfrm>
            <a:custGeom>
              <a:avLst/>
              <a:gdLst/>
              <a:ahLst/>
              <a:cxnLst/>
              <a:rect l="l" t="t" r="r" b="b"/>
              <a:pathLst>
                <a:path w="109586" h="64968" extrusionOk="0">
                  <a:moveTo>
                    <a:pt x="887" y="1"/>
                  </a:moveTo>
                  <a:cubicBezTo>
                    <a:pt x="326" y="1"/>
                    <a:pt x="0" y="641"/>
                    <a:pt x="374" y="1078"/>
                  </a:cubicBezTo>
                  <a:cubicBezTo>
                    <a:pt x="5278" y="6415"/>
                    <a:pt x="12383" y="7983"/>
                    <a:pt x="19188" y="9484"/>
                  </a:cubicBezTo>
                  <a:cubicBezTo>
                    <a:pt x="22890" y="10318"/>
                    <a:pt x="26693" y="11118"/>
                    <a:pt x="30229" y="12619"/>
                  </a:cubicBezTo>
                  <a:cubicBezTo>
                    <a:pt x="34465" y="14354"/>
                    <a:pt x="38201" y="17089"/>
                    <a:pt x="42238" y="19158"/>
                  </a:cubicBezTo>
                  <a:cubicBezTo>
                    <a:pt x="57749" y="27030"/>
                    <a:pt x="75928" y="29532"/>
                    <a:pt x="89838" y="40539"/>
                  </a:cubicBezTo>
                  <a:cubicBezTo>
                    <a:pt x="96743" y="46043"/>
                    <a:pt x="102247" y="53449"/>
                    <a:pt x="103515" y="62355"/>
                  </a:cubicBezTo>
                  <a:cubicBezTo>
                    <a:pt x="103560" y="62672"/>
                    <a:pt x="103775" y="62805"/>
                    <a:pt x="104012" y="62805"/>
                  </a:cubicBezTo>
                  <a:cubicBezTo>
                    <a:pt x="104125" y="62805"/>
                    <a:pt x="104242" y="62775"/>
                    <a:pt x="104349" y="62722"/>
                  </a:cubicBezTo>
                  <a:lnTo>
                    <a:pt x="104682" y="63489"/>
                  </a:lnTo>
                  <a:cubicBezTo>
                    <a:pt x="104582" y="63723"/>
                    <a:pt x="104549" y="63990"/>
                    <a:pt x="104449" y="64190"/>
                  </a:cubicBezTo>
                  <a:cubicBezTo>
                    <a:pt x="104309" y="64668"/>
                    <a:pt x="104682" y="64968"/>
                    <a:pt x="105061" y="64968"/>
                  </a:cubicBezTo>
                  <a:cubicBezTo>
                    <a:pt x="105317" y="64968"/>
                    <a:pt x="105575" y="64832"/>
                    <a:pt x="105683" y="64523"/>
                  </a:cubicBezTo>
                  <a:cubicBezTo>
                    <a:pt x="107884" y="57118"/>
                    <a:pt x="109586" y="48478"/>
                    <a:pt x="103915" y="42241"/>
                  </a:cubicBezTo>
                  <a:cubicBezTo>
                    <a:pt x="101046" y="39072"/>
                    <a:pt x="97377" y="36470"/>
                    <a:pt x="94008" y="33835"/>
                  </a:cubicBezTo>
                  <a:cubicBezTo>
                    <a:pt x="90672" y="31199"/>
                    <a:pt x="87203" y="28698"/>
                    <a:pt x="83500" y="26630"/>
                  </a:cubicBezTo>
                  <a:cubicBezTo>
                    <a:pt x="75561" y="22093"/>
                    <a:pt x="66989" y="20525"/>
                    <a:pt x="58082" y="18791"/>
                  </a:cubicBezTo>
                  <a:cubicBezTo>
                    <a:pt x="53479" y="17857"/>
                    <a:pt x="48876" y="16756"/>
                    <a:pt x="44639" y="14688"/>
                  </a:cubicBezTo>
                  <a:cubicBezTo>
                    <a:pt x="40636" y="12786"/>
                    <a:pt x="37000" y="10151"/>
                    <a:pt x="32898" y="8416"/>
                  </a:cubicBezTo>
                  <a:cubicBezTo>
                    <a:pt x="28127" y="6348"/>
                    <a:pt x="23057" y="5081"/>
                    <a:pt x="18020" y="3913"/>
                  </a:cubicBezTo>
                  <a:lnTo>
                    <a:pt x="1008" y="10"/>
                  </a:lnTo>
                  <a:cubicBezTo>
                    <a:pt x="967" y="4"/>
                    <a:pt x="926" y="1"/>
                    <a:pt x="887" y="1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15"/>
            <p:cNvSpPr/>
            <p:nvPr/>
          </p:nvSpPr>
          <p:spPr>
            <a:xfrm>
              <a:off x="4756775" y="3057400"/>
              <a:ext cx="426375" cy="602775"/>
            </a:xfrm>
            <a:custGeom>
              <a:avLst/>
              <a:gdLst/>
              <a:ahLst/>
              <a:cxnLst/>
              <a:rect l="l" t="t" r="r" b="b"/>
              <a:pathLst>
                <a:path w="17055" h="24111" extrusionOk="0">
                  <a:moveTo>
                    <a:pt x="918" y="0"/>
                  </a:moveTo>
                  <a:cubicBezTo>
                    <a:pt x="353" y="0"/>
                    <a:pt x="0" y="641"/>
                    <a:pt x="406" y="1077"/>
                  </a:cubicBezTo>
                  <a:cubicBezTo>
                    <a:pt x="1974" y="2778"/>
                    <a:pt x="3241" y="4746"/>
                    <a:pt x="4108" y="6948"/>
                  </a:cubicBezTo>
                  <a:cubicBezTo>
                    <a:pt x="4842" y="8849"/>
                    <a:pt x="5009" y="10784"/>
                    <a:pt x="5409" y="12752"/>
                  </a:cubicBezTo>
                  <a:cubicBezTo>
                    <a:pt x="5776" y="14553"/>
                    <a:pt x="6744" y="16021"/>
                    <a:pt x="7744" y="17522"/>
                  </a:cubicBezTo>
                  <a:cubicBezTo>
                    <a:pt x="9079" y="19624"/>
                    <a:pt x="10446" y="21692"/>
                    <a:pt x="11781" y="23793"/>
                  </a:cubicBezTo>
                  <a:cubicBezTo>
                    <a:pt x="11950" y="24019"/>
                    <a:pt x="12172" y="24111"/>
                    <a:pt x="12385" y="24111"/>
                  </a:cubicBezTo>
                  <a:cubicBezTo>
                    <a:pt x="12801" y="24111"/>
                    <a:pt x="13181" y="23757"/>
                    <a:pt x="13048" y="23360"/>
                  </a:cubicBezTo>
                  <a:lnTo>
                    <a:pt x="15150" y="22859"/>
                  </a:lnTo>
                  <a:cubicBezTo>
                    <a:pt x="15383" y="22993"/>
                    <a:pt x="15583" y="23093"/>
                    <a:pt x="15783" y="23160"/>
                  </a:cubicBezTo>
                  <a:cubicBezTo>
                    <a:pt x="15885" y="23204"/>
                    <a:pt x="15983" y="23223"/>
                    <a:pt x="16076" y="23223"/>
                  </a:cubicBezTo>
                  <a:cubicBezTo>
                    <a:pt x="16686" y="23223"/>
                    <a:pt x="17054" y="22377"/>
                    <a:pt x="16417" y="22059"/>
                  </a:cubicBezTo>
                  <a:cubicBezTo>
                    <a:pt x="10646" y="19624"/>
                    <a:pt x="9279" y="13453"/>
                    <a:pt x="7611" y="8015"/>
                  </a:cubicBezTo>
                  <a:cubicBezTo>
                    <a:pt x="6577" y="4613"/>
                    <a:pt x="4809" y="877"/>
                    <a:pt x="1040" y="10"/>
                  </a:cubicBezTo>
                  <a:cubicBezTo>
                    <a:pt x="998" y="3"/>
                    <a:pt x="958" y="0"/>
                    <a:pt x="918" y="0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15"/>
            <p:cNvSpPr/>
            <p:nvPr/>
          </p:nvSpPr>
          <p:spPr>
            <a:xfrm>
              <a:off x="4966350" y="3641025"/>
              <a:ext cx="357750" cy="610850"/>
            </a:xfrm>
            <a:custGeom>
              <a:avLst/>
              <a:gdLst/>
              <a:ahLst/>
              <a:cxnLst/>
              <a:rect l="l" t="t" r="r" b="b"/>
              <a:pathLst>
                <a:path w="14310" h="24434" extrusionOk="0">
                  <a:moveTo>
                    <a:pt x="11079" y="0"/>
                  </a:moveTo>
                  <a:cubicBezTo>
                    <a:pt x="11033" y="0"/>
                    <a:pt x="10986" y="5"/>
                    <a:pt x="10936" y="15"/>
                  </a:cubicBezTo>
                  <a:cubicBezTo>
                    <a:pt x="7167" y="982"/>
                    <a:pt x="4065" y="3818"/>
                    <a:pt x="2864" y="7587"/>
                  </a:cubicBezTo>
                  <a:cubicBezTo>
                    <a:pt x="2097" y="9955"/>
                    <a:pt x="2530" y="12424"/>
                    <a:pt x="2564" y="14859"/>
                  </a:cubicBezTo>
                  <a:cubicBezTo>
                    <a:pt x="2597" y="17961"/>
                    <a:pt x="1763" y="20830"/>
                    <a:pt x="195" y="23465"/>
                  </a:cubicBezTo>
                  <a:cubicBezTo>
                    <a:pt x="0" y="23822"/>
                    <a:pt x="217" y="24434"/>
                    <a:pt x="691" y="24434"/>
                  </a:cubicBezTo>
                  <a:cubicBezTo>
                    <a:pt x="704" y="24434"/>
                    <a:pt x="716" y="24433"/>
                    <a:pt x="729" y="24432"/>
                  </a:cubicBezTo>
                  <a:cubicBezTo>
                    <a:pt x="4899" y="24032"/>
                    <a:pt x="5766" y="17761"/>
                    <a:pt x="6033" y="14492"/>
                  </a:cubicBezTo>
                  <a:cubicBezTo>
                    <a:pt x="6166" y="13158"/>
                    <a:pt x="6033" y="11857"/>
                    <a:pt x="6100" y="10522"/>
                  </a:cubicBezTo>
                  <a:cubicBezTo>
                    <a:pt x="6266" y="8421"/>
                    <a:pt x="7367" y="7320"/>
                    <a:pt x="9102" y="6286"/>
                  </a:cubicBezTo>
                  <a:cubicBezTo>
                    <a:pt x="11170" y="5018"/>
                    <a:pt x="12771" y="3517"/>
                    <a:pt x="14005" y="1449"/>
                  </a:cubicBezTo>
                  <a:cubicBezTo>
                    <a:pt x="14309" y="958"/>
                    <a:pt x="13875" y="499"/>
                    <a:pt x="13439" y="499"/>
                  </a:cubicBezTo>
                  <a:cubicBezTo>
                    <a:pt x="13253" y="499"/>
                    <a:pt x="13067" y="583"/>
                    <a:pt x="12938" y="782"/>
                  </a:cubicBezTo>
                  <a:cubicBezTo>
                    <a:pt x="12904" y="849"/>
                    <a:pt x="12871" y="915"/>
                    <a:pt x="12838" y="949"/>
                  </a:cubicBezTo>
                  <a:lnTo>
                    <a:pt x="11704" y="749"/>
                  </a:lnTo>
                  <a:cubicBezTo>
                    <a:pt x="11734" y="388"/>
                    <a:pt x="11493" y="0"/>
                    <a:pt x="11079" y="0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15"/>
            <p:cNvSpPr/>
            <p:nvPr/>
          </p:nvSpPr>
          <p:spPr>
            <a:xfrm>
              <a:off x="5037925" y="3866025"/>
              <a:ext cx="40075" cy="58400"/>
            </a:xfrm>
            <a:custGeom>
              <a:avLst/>
              <a:gdLst/>
              <a:ahLst/>
              <a:cxnLst/>
              <a:rect l="l" t="t" r="r" b="b"/>
              <a:pathLst>
                <a:path w="1603" h="2336" extrusionOk="0">
                  <a:moveTo>
                    <a:pt x="229" y="0"/>
                  </a:moveTo>
                  <a:cubicBezTo>
                    <a:pt x="142" y="0"/>
                    <a:pt x="52" y="50"/>
                    <a:pt x="34" y="155"/>
                  </a:cubicBezTo>
                  <a:cubicBezTo>
                    <a:pt x="1" y="655"/>
                    <a:pt x="68" y="1122"/>
                    <a:pt x="234" y="1556"/>
                  </a:cubicBezTo>
                  <a:cubicBezTo>
                    <a:pt x="368" y="1856"/>
                    <a:pt x="501" y="2256"/>
                    <a:pt x="835" y="2323"/>
                  </a:cubicBezTo>
                  <a:cubicBezTo>
                    <a:pt x="866" y="2332"/>
                    <a:pt x="898" y="2336"/>
                    <a:pt x="931" y="2336"/>
                  </a:cubicBezTo>
                  <a:cubicBezTo>
                    <a:pt x="1145" y="2336"/>
                    <a:pt x="1382" y="2158"/>
                    <a:pt x="1469" y="1956"/>
                  </a:cubicBezTo>
                  <a:cubicBezTo>
                    <a:pt x="1602" y="1622"/>
                    <a:pt x="1402" y="1255"/>
                    <a:pt x="1302" y="922"/>
                  </a:cubicBezTo>
                  <a:cubicBezTo>
                    <a:pt x="1268" y="865"/>
                    <a:pt x="1210" y="839"/>
                    <a:pt x="1154" y="839"/>
                  </a:cubicBezTo>
                  <a:cubicBezTo>
                    <a:pt x="1047" y="839"/>
                    <a:pt x="947" y="935"/>
                    <a:pt x="1035" y="1089"/>
                  </a:cubicBezTo>
                  <a:cubicBezTo>
                    <a:pt x="1068" y="1189"/>
                    <a:pt x="1168" y="1289"/>
                    <a:pt x="1202" y="1422"/>
                  </a:cubicBezTo>
                  <a:cubicBezTo>
                    <a:pt x="1235" y="1522"/>
                    <a:pt x="1268" y="1823"/>
                    <a:pt x="1168" y="1923"/>
                  </a:cubicBezTo>
                  <a:cubicBezTo>
                    <a:pt x="1129" y="1952"/>
                    <a:pt x="1085" y="1964"/>
                    <a:pt x="1039" y="1964"/>
                  </a:cubicBezTo>
                  <a:cubicBezTo>
                    <a:pt x="929" y="1964"/>
                    <a:pt x="815" y="1893"/>
                    <a:pt x="768" y="1823"/>
                  </a:cubicBezTo>
                  <a:cubicBezTo>
                    <a:pt x="701" y="1689"/>
                    <a:pt x="668" y="1522"/>
                    <a:pt x="568" y="1422"/>
                  </a:cubicBezTo>
                  <a:cubicBezTo>
                    <a:pt x="401" y="989"/>
                    <a:pt x="368" y="588"/>
                    <a:pt x="401" y="121"/>
                  </a:cubicBezTo>
                  <a:cubicBezTo>
                    <a:pt x="385" y="42"/>
                    <a:pt x="309" y="0"/>
                    <a:pt x="229" y="0"/>
                  </a:cubicBezTo>
                  <a:close/>
                </a:path>
              </a:pathLst>
            </a:custGeom>
            <a:solidFill>
              <a:srgbClr val="82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15"/>
            <p:cNvSpPr/>
            <p:nvPr/>
          </p:nvSpPr>
          <p:spPr>
            <a:xfrm>
              <a:off x="4151325" y="3269275"/>
              <a:ext cx="146100" cy="70875"/>
            </a:xfrm>
            <a:custGeom>
              <a:avLst/>
              <a:gdLst/>
              <a:ahLst/>
              <a:cxnLst/>
              <a:rect l="l" t="t" r="r" b="b"/>
              <a:pathLst>
                <a:path w="5844" h="2835" extrusionOk="0">
                  <a:moveTo>
                    <a:pt x="218" y="1"/>
                  </a:moveTo>
                  <a:cubicBezTo>
                    <a:pt x="121" y="1"/>
                    <a:pt x="0" y="87"/>
                    <a:pt x="73" y="208"/>
                  </a:cubicBezTo>
                  <a:cubicBezTo>
                    <a:pt x="1233" y="1857"/>
                    <a:pt x="3093" y="2835"/>
                    <a:pt x="5088" y="2835"/>
                  </a:cubicBezTo>
                  <a:cubicBezTo>
                    <a:pt x="5272" y="2835"/>
                    <a:pt x="5458" y="2826"/>
                    <a:pt x="5644" y="2809"/>
                  </a:cubicBezTo>
                  <a:cubicBezTo>
                    <a:pt x="5844" y="2809"/>
                    <a:pt x="5844" y="2476"/>
                    <a:pt x="5644" y="2476"/>
                  </a:cubicBezTo>
                  <a:cubicBezTo>
                    <a:pt x="5473" y="2489"/>
                    <a:pt x="5303" y="2496"/>
                    <a:pt x="5134" y="2496"/>
                  </a:cubicBezTo>
                  <a:cubicBezTo>
                    <a:pt x="3222" y="2496"/>
                    <a:pt x="1441" y="1635"/>
                    <a:pt x="306" y="41"/>
                  </a:cubicBezTo>
                  <a:cubicBezTo>
                    <a:pt x="288" y="13"/>
                    <a:pt x="255" y="1"/>
                    <a:pt x="218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15"/>
            <p:cNvSpPr/>
            <p:nvPr/>
          </p:nvSpPr>
          <p:spPr>
            <a:xfrm>
              <a:off x="4288450" y="3267375"/>
              <a:ext cx="898500" cy="372425"/>
            </a:xfrm>
            <a:custGeom>
              <a:avLst/>
              <a:gdLst/>
              <a:ahLst/>
              <a:cxnLst/>
              <a:rect l="l" t="t" r="r" b="b"/>
              <a:pathLst>
                <a:path w="35940" h="14897" extrusionOk="0">
                  <a:moveTo>
                    <a:pt x="173" y="0"/>
                  </a:moveTo>
                  <a:cubicBezTo>
                    <a:pt x="71" y="0"/>
                    <a:pt x="1" y="198"/>
                    <a:pt x="159" y="250"/>
                  </a:cubicBezTo>
                  <a:cubicBezTo>
                    <a:pt x="2260" y="1451"/>
                    <a:pt x="4328" y="2719"/>
                    <a:pt x="6430" y="3920"/>
                  </a:cubicBezTo>
                  <a:cubicBezTo>
                    <a:pt x="6444" y="3933"/>
                    <a:pt x="6475" y="3941"/>
                    <a:pt x="6509" y="3941"/>
                  </a:cubicBezTo>
                  <a:cubicBezTo>
                    <a:pt x="6556" y="3941"/>
                    <a:pt x="6610" y="3925"/>
                    <a:pt x="6630" y="3886"/>
                  </a:cubicBezTo>
                  <a:cubicBezTo>
                    <a:pt x="6862" y="3601"/>
                    <a:pt x="7208" y="3492"/>
                    <a:pt x="7608" y="3492"/>
                  </a:cubicBezTo>
                  <a:cubicBezTo>
                    <a:pt x="8703" y="3492"/>
                    <a:pt x="10198" y="4309"/>
                    <a:pt x="10833" y="4553"/>
                  </a:cubicBezTo>
                  <a:cubicBezTo>
                    <a:pt x="12167" y="5020"/>
                    <a:pt x="13468" y="5454"/>
                    <a:pt x="14802" y="5921"/>
                  </a:cubicBezTo>
                  <a:cubicBezTo>
                    <a:pt x="17371" y="6855"/>
                    <a:pt x="19973" y="7722"/>
                    <a:pt x="22308" y="9190"/>
                  </a:cubicBezTo>
                  <a:cubicBezTo>
                    <a:pt x="26644" y="11859"/>
                    <a:pt x="30514" y="14093"/>
                    <a:pt x="35651" y="14894"/>
                  </a:cubicBezTo>
                  <a:cubicBezTo>
                    <a:pt x="35660" y="14896"/>
                    <a:pt x="35669" y="14896"/>
                    <a:pt x="35679" y="14896"/>
                  </a:cubicBezTo>
                  <a:cubicBezTo>
                    <a:pt x="35860" y="14896"/>
                    <a:pt x="35940" y="14594"/>
                    <a:pt x="35717" y="14594"/>
                  </a:cubicBezTo>
                  <a:cubicBezTo>
                    <a:pt x="31948" y="14060"/>
                    <a:pt x="28345" y="12759"/>
                    <a:pt x="25110" y="10724"/>
                  </a:cubicBezTo>
                  <a:cubicBezTo>
                    <a:pt x="22441" y="9023"/>
                    <a:pt x="19873" y="7522"/>
                    <a:pt x="16871" y="6421"/>
                  </a:cubicBezTo>
                  <a:cubicBezTo>
                    <a:pt x="15269" y="5854"/>
                    <a:pt x="13602" y="5254"/>
                    <a:pt x="11967" y="4687"/>
                  </a:cubicBezTo>
                  <a:cubicBezTo>
                    <a:pt x="10633" y="4220"/>
                    <a:pt x="8965" y="3252"/>
                    <a:pt x="7497" y="3219"/>
                  </a:cubicBezTo>
                  <a:cubicBezTo>
                    <a:pt x="7017" y="3219"/>
                    <a:pt x="6727" y="3375"/>
                    <a:pt x="6340" y="3375"/>
                  </a:cubicBezTo>
                  <a:cubicBezTo>
                    <a:pt x="6190" y="3375"/>
                    <a:pt x="6025" y="3351"/>
                    <a:pt x="5829" y="3286"/>
                  </a:cubicBezTo>
                  <a:cubicBezTo>
                    <a:pt x="4929" y="3019"/>
                    <a:pt x="3861" y="2185"/>
                    <a:pt x="3027" y="1685"/>
                  </a:cubicBezTo>
                  <a:cubicBezTo>
                    <a:pt x="2127" y="1118"/>
                    <a:pt x="1193" y="584"/>
                    <a:pt x="259" y="50"/>
                  </a:cubicBezTo>
                  <a:cubicBezTo>
                    <a:pt x="230" y="15"/>
                    <a:pt x="201" y="0"/>
                    <a:pt x="173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15"/>
            <p:cNvSpPr/>
            <p:nvPr/>
          </p:nvSpPr>
          <p:spPr>
            <a:xfrm>
              <a:off x="4835150" y="3144575"/>
              <a:ext cx="128700" cy="322600"/>
            </a:xfrm>
            <a:custGeom>
              <a:avLst/>
              <a:gdLst/>
              <a:ahLst/>
              <a:cxnLst/>
              <a:rect l="l" t="t" r="r" b="b"/>
              <a:pathLst>
                <a:path w="5148" h="12904" extrusionOk="0">
                  <a:moveTo>
                    <a:pt x="224" y="1"/>
                  </a:moveTo>
                  <a:cubicBezTo>
                    <a:pt x="93" y="1"/>
                    <a:pt x="1" y="181"/>
                    <a:pt x="140" y="292"/>
                  </a:cubicBezTo>
                  <a:cubicBezTo>
                    <a:pt x="4142" y="3127"/>
                    <a:pt x="2441" y="8998"/>
                    <a:pt x="4810" y="12834"/>
                  </a:cubicBezTo>
                  <a:cubicBezTo>
                    <a:pt x="4849" y="12883"/>
                    <a:pt x="4896" y="12903"/>
                    <a:pt x="4942" y="12903"/>
                  </a:cubicBezTo>
                  <a:cubicBezTo>
                    <a:pt x="5051" y="12903"/>
                    <a:pt x="5147" y="12786"/>
                    <a:pt x="5076" y="12668"/>
                  </a:cubicBezTo>
                  <a:cubicBezTo>
                    <a:pt x="2641" y="8798"/>
                    <a:pt x="4443" y="2961"/>
                    <a:pt x="306" y="25"/>
                  </a:cubicBezTo>
                  <a:cubicBezTo>
                    <a:pt x="278" y="8"/>
                    <a:pt x="250" y="1"/>
                    <a:pt x="224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15"/>
            <p:cNvSpPr/>
            <p:nvPr/>
          </p:nvSpPr>
          <p:spPr>
            <a:xfrm>
              <a:off x="5079875" y="3581275"/>
              <a:ext cx="134375" cy="40350"/>
            </a:xfrm>
            <a:custGeom>
              <a:avLst/>
              <a:gdLst/>
              <a:ahLst/>
              <a:cxnLst/>
              <a:rect l="l" t="t" r="r" b="b"/>
              <a:pathLst>
                <a:path w="5375" h="1614" extrusionOk="0">
                  <a:moveTo>
                    <a:pt x="196" y="0"/>
                  </a:moveTo>
                  <a:cubicBezTo>
                    <a:pt x="50" y="0"/>
                    <a:pt x="1" y="239"/>
                    <a:pt x="158" y="270"/>
                  </a:cubicBezTo>
                  <a:cubicBezTo>
                    <a:pt x="1825" y="737"/>
                    <a:pt x="3493" y="1171"/>
                    <a:pt x="5128" y="1604"/>
                  </a:cubicBezTo>
                  <a:cubicBezTo>
                    <a:pt x="5148" y="1611"/>
                    <a:pt x="5166" y="1614"/>
                    <a:pt x="5183" y="1614"/>
                  </a:cubicBezTo>
                  <a:cubicBezTo>
                    <a:pt x="5339" y="1614"/>
                    <a:pt x="5375" y="1367"/>
                    <a:pt x="5194" y="1337"/>
                  </a:cubicBezTo>
                  <a:cubicBezTo>
                    <a:pt x="3527" y="870"/>
                    <a:pt x="1859" y="437"/>
                    <a:pt x="224" y="3"/>
                  </a:cubicBezTo>
                  <a:cubicBezTo>
                    <a:pt x="215" y="1"/>
                    <a:pt x="205" y="0"/>
                    <a:pt x="196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15"/>
            <p:cNvSpPr/>
            <p:nvPr/>
          </p:nvSpPr>
          <p:spPr>
            <a:xfrm>
              <a:off x="5231450" y="3665500"/>
              <a:ext cx="227650" cy="97300"/>
            </a:xfrm>
            <a:custGeom>
              <a:avLst/>
              <a:gdLst/>
              <a:ahLst/>
              <a:cxnLst/>
              <a:rect l="l" t="t" r="r" b="b"/>
              <a:pathLst>
                <a:path w="9106" h="3892" extrusionOk="0">
                  <a:moveTo>
                    <a:pt x="7072" y="1"/>
                  </a:moveTo>
                  <a:cubicBezTo>
                    <a:pt x="6865" y="1"/>
                    <a:pt x="6813" y="303"/>
                    <a:pt x="7004" y="303"/>
                  </a:cubicBezTo>
                  <a:cubicBezTo>
                    <a:pt x="9005" y="604"/>
                    <a:pt x="7938" y="2972"/>
                    <a:pt x="6637" y="3372"/>
                  </a:cubicBezTo>
                  <a:cubicBezTo>
                    <a:pt x="6308" y="3482"/>
                    <a:pt x="5963" y="3524"/>
                    <a:pt x="5614" y="3524"/>
                  </a:cubicBezTo>
                  <a:cubicBezTo>
                    <a:pt x="5114" y="3524"/>
                    <a:pt x="4607" y="3437"/>
                    <a:pt x="4135" y="3339"/>
                  </a:cubicBezTo>
                  <a:cubicBezTo>
                    <a:pt x="2634" y="2972"/>
                    <a:pt x="1333" y="2138"/>
                    <a:pt x="332" y="971"/>
                  </a:cubicBezTo>
                  <a:cubicBezTo>
                    <a:pt x="306" y="926"/>
                    <a:pt x="267" y="908"/>
                    <a:pt x="228" y="908"/>
                  </a:cubicBezTo>
                  <a:cubicBezTo>
                    <a:pt x="119" y="908"/>
                    <a:pt x="1" y="1048"/>
                    <a:pt x="99" y="1171"/>
                  </a:cubicBezTo>
                  <a:cubicBezTo>
                    <a:pt x="1318" y="2571"/>
                    <a:pt x="3445" y="3892"/>
                    <a:pt x="5460" y="3892"/>
                  </a:cubicBezTo>
                  <a:cubicBezTo>
                    <a:pt x="6036" y="3892"/>
                    <a:pt x="6603" y="3784"/>
                    <a:pt x="7137" y="3539"/>
                  </a:cubicBezTo>
                  <a:cubicBezTo>
                    <a:pt x="8638" y="2872"/>
                    <a:pt x="9105" y="303"/>
                    <a:pt x="7104" y="3"/>
                  </a:cubicBezTo>
                  <a:cubicBezTo>
                    <a:pt x="7093" y="2"/>
                    <a:pt x="7082" y="1"/>
                    <a:pt x="7072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15"/>
            <p:cNvSpPr/>
            <p:nvPr/>
          </p:nvSpPr>
          <p:spPr>
            <a:xfrm>
              <a:off x="5515250" y="3744725"/>
              <a:ext cx="1378300" cy="920125"/>
            </a:xfrm>
            <a:custGeom>
              <a:avLst/>
              <a:gdLst/>
              <a:ahLst/>
              <a:cxnLst/>
              <a:rect l="l" t="t" r="r" b="b"/>
              <a:pathLst>
                <a:path w="55132" h="36805" extrusionOk="0">
                  <a:moveTo>
                    <a:pt x="258" y="1"/>
                  </a:moveTo>
                  <a:cubicBezTo>
                    <a:pt x="79" y="1"/>
                    <a:pt x="0" y="273"/>
                    <a:pt x="222" y="337"/>
                  </a:cubicBezTo>
                  <a:cubicBezTo>
                    <a:pt x="12430" y="3839"/>
                    <a:pt x="24139" y="7809"/>
                    <a:pt x="33445" y="16882"/>
                  </a:cubicBezTo>
                  <a:cubicBezTo>
                    <a:pt x="37815" y="21185"/>
                    <a:pt x="41551" y="26055"/>
                    <a:pt x="45187" y="31025"/>
                  </a:cubicBezTo>
                  <a:cubicBezTo>
                    <a:pt x="47030" y="33519"/>
                    <a:pt x="49489" y="36805"/>
                    <a:pt x="52673" y="36805"/>
                  </a:cubicBezTo>
                  <a:cubicBezTo>
                    <a:pt x="53407" y="36805"/>
                    <a:pt x="54181" y="36629"/>
                    <a:pt x="54994" y="36229"/>
                  </a:cubicBezTo>
                  <a:cubicBezTo>
                    <a:pt x="55131" y="36174"/>
                    <a:pt x="55066" y="35962"/>
                    <a:pt x="54927" y="35962"/>
                  </a:cubicBezTo>
                  <a:cubicBezTo>
                    <a:pt x="54897" y="35962"/>
                    <a:pt x="54863" y="35972"/>
                    <a:pt x="54827" y="35996"/>
                  </a:cubicBezTo>
                  <a:cubicBezTo>
                    <a:pt x="54078" y="36360"/>
                    <a:pt x="53361" y="36520"/>
                    <a:pt x="52677" y="36520"/>
                  </a:cubicBezTo>
                  <a:cubicBezTo>
                    <a:pt x="49796" y="36520"/>
                    <a:pt x="47499" y="33690"/>
                    <a:pt x="45854" y="31426"/>
                  </a:cubicBezTo>
                  <a:cubicBezTo>
                    <a:pt x="44420" y="29424"/>
                    <a:pt x="42886" y="27389"/>
                    <a:pt x="41351" y="25455"/>
                  </a:cubicBezTo>
                  <a:cubicBezTo>
                    <a:pt x="37949" y="21051"/>
                    <a:pt x="34279" y="16882"/>
                    <a:pt x="29976" y="13346"/>
                  </a:cubicBezTo>
                  <a:cubicBezTo>
                    <a:pt x="21404" y="6274"/>
                    <a:pt x="10796" y="3039"/>
                    <a:pt x="288" y="3"/>
                  </a:cubicBezTo>
                  <a:cubicBezTo>
                    <a:pt x="278" y="1"/>
                    <a:pt x="268" y="1"/>
                    <a:pt x="258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15"/>
            <p:cNvSpPr/>
            <p:nvPr/>
          </p:nvSpPr>
          <p:spPr>
            <a:xfrm>
              <a:off x="5882375" y="3787025"/>
              <a:ext cx="151300" cy="64350"/>
            </a:xfrm>
            <a:custGeom>
              <a:avLst/>
              <a:gdLst/>
              <a:ahLst/>
              <a:cxnLst/>
              <a:rect l="l" t="t" r="r" b="b"/>
              <a:pathLst>
                <a:path w="6052" h="2574" extrusionOk="0">
                  <a:moveTo>
                    <a:pt x="277" y="1"/>
                  </a:moveTo>
                  <a:cubicBezTo>
                    <a:pt x="112" y="1"/>
                    <a:pt x="1" y="195"/>
                    <a:pt x="147" y="313"/>
                  </a:cubicBezTo>
                  <a:cubicBezTo>
                    <a:pt x="1523" y="1183"/>
                    <a:pt x="3159" y="2574"/>
                    <a:pt x="4896" y="2574"/>
                  </a:cubicBezTo>
                  <a:cubicBezTo>
                    <a:pt x="5223" y="2574"/>
                    <a:pt x="5552" y="2525"/>
                    <a:pt x="5885" y="2414"/>
                  </a:cubicBezTo>
                  <a:cubicBezTo>
                    <a:pt x="5985" y="2347"/>
                    <a:pt x="6051" y="2247"/>
                    <a:pt x="5951" y="2147"/>
                  </a:cubicBezTo>
                  <a:cubicBezTo>
                    <a:pt x="5618" y="1780"/>
                    <a:pt x="5284" y="1347"/>
                    <a:pt x="4951" y="980"/>
                  </a:cubicBezTo>
                  <a:cubicBezTo>
                    <a:pt x="4918" y="939"/>
                    <a:pt x="4881" y="922"/>
                    <a:pt x="4846" y="922"/>
                  </a:cubicBezTo>
                  <a:cubicBezTo>
                    <a:pt x="4739" y="922"/>
                    <a:pt x="4650" y="1079"/>
                    <a:pt x="4750" y="1180"/>
                  </a:cubicBezTo>
                  <a:cubicBezTo>
                    <a:pt x="5034" y="1492"/>
                    <a:pt x="5318" y="1852"/>
                    <a:pt x="5601" y="2178"/>
                  </a:cubicBezTo>
                  <a:lnTo>
                    <a:pt x="5601" y="2178"/>
                  </a:lnTo>
                  <a:cubicBezTo>
                    <a:pt x="5379" y="2235"/>
                    <a:pt x="5156" y="2260"/>
                    <a:pt x="4934" y="2260"/>
                  </a:cubicBezTo>
                  <a:cubicBezTo>
                    <a:pt x="3293" y="2260"/>
                    <a:pt x="1676" y="861"/>
                    <a:pt x="347" y="12"/>
                  </a:cubicBezTo>
                  <a:cubicBezTo>
                    <a:pt x="323" y="4"/>
                    <a:pt x="299" y="1"/>
                    <a:pt x="277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15"/>
            <p:cNvSpPr/>
            <p:nvPr/>
          </p:nvSpPr>
          <p:spPr>
            <a:xfrm>
              <a:off x="6174550" y="3985725"/>
              <a:ext cx="614975" cy="364800"/>
            </a:xfrm>
            <a:custGeom>
              <a:avLst/>
              <a:gdLst/>
              <a:ahLst/>
              <a:cxnLst/>
              <a:rect l="l" t="t" r="r" b="b"/>
              <a:pathLst>
                <a:path w="24599" h="14592" extrusionOk="0">
                  <a:moveTo>
                    <a:pt x="209" y="0"/>
                  </a:moveTo>
                  <a:cubicBezTo>
                    <a:pt x="84" y="0"/>
                    <a:pt x="0" y="196"/>
                    <a:pt x="135" y="304"/>
                  </a:cubicBezTo>
                  <a:cubicBezTo>
                    <a:pt x="4738" y="3639"/>
                    <a:pt x="9275" y="6908"/>
                    <a:pt x="13878" y="10244"/>
                  </a:cubicBezTo>
                  <a:cubicBezTo>
                    <a:pt x="16268" y="12009"/>
                    <a:pt x="19188" y="14592"/>
                    <a:pt x="22296" y="14592"/>
                  </a:cubicBezTo>
                  <a:cubicBezTo>
                    <a:pt x="23007" y="14592"/>
                    <a:pt x="23727" y="14457"/>
                    <a:pt x="24453" y="14147"/>
                  </a:cubicBezTo>
                  <a:cubicBezTo>
                    <a:pt x="24599" y="14059"/>
                    <a:pt x="24514" y="13868"/>
                    <a:pt x="24355" y="13868"/>
                  </a:cubicBezTo>
                  <a:cubicBezTo>
                    <a:pt x="24334" y="13868"/>
                    <a:pt x="24310" y="13872"/>
                    <a:pt x="24286" y="13880"/>
                  </a:cubicBezTo>
                  <a:cubicBezTo>
                    <a:pt x="23635" y="14152"/>
                    <a:pt x="22969" y="14273"/>
                    <a:pt x="22296" y="14273"/>
                  </a:cubicBezTo>
                  <a:cubicBezTo>
                    <a:pt x="18350" y="14273"/>
                    <a:pt x="14169" y="10123"/>
                    <a:pt x="11377" y="8042"/>
                  </a:cubicBezTo>
                  <a:cubicBezTo>
                    <a:pt x="7707" y="5374"/>
                    <a:pt x="3971" y="2705"/>
                    <a:pt x="302" y="37"/>
                  </a:cubicBezTo>
                  <a:cubicBezTo>
                    <a:pt x="270" y="11"/>
                    <a:pt x="238" y="0"/>
                    <a:pt x="209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15"/>
            <p:cNvSpPr/>
            <p:nvPr/>
          </p:nvSpPr>
          <p:spPr>
            <a:xfrm>
              <a:off x="5591850" y="3823125"/>
              <a:ext cx="1189950" cy="1008350"/>
            </a:xfrm>
            <a:custGeom>
              <a:avLst/>
              <a:gdLst/>
              <a:ahLst/>
              <a:cxnLst/>
              <a:rect l="l" t="t" r="r" b="b"/>
              <a:pathLst>
                <a:path w="47598" h="40334" extrusionOk="0">
                  <a:moveTo>
                    <a:pt x="199" y="0"/>
                  </a:moveTo>
                  <a:cubicBezTo>
                    <a:pt x="24" y="0"/>
                    <a:pt x="1" y="304"/>
                    <a:pt x="160" y="336"/>
                  </a:cubicBezTo>
                  <a:cubicBezTo>
                    <a:pt x="5664" y="2338"/>
                    <a:pt x="11368" y="4072"/>
                    <a:pt x="16538" y="6908"/>
                  </a:cubicBezTo>
                  <a:cubicBezTo>
                    <a:pt x="21008" y="9376"/>
                    <a:pt x="25044" y="12545"/>
                    <a:pt x="28714" y="16081"/>
                  </a:cubicBezTo>
                  <a:cubicBezTo>
                    <a:pt x="36019" y="23219"/>
                    <a:pt x="41690" y="31825"/>
                    <a:pt x="47260" y="40265"/>
                  </a:cubicBezTo>
                  <a:cubicBezTo>
                    <a:pt x="47299" y="40314"/>
                    <a:pt x="47347" y="40334"/>
                    <a:pt x="47392" y="40334"/>
                  </a:cubicBezTo>
                  <a:cubicBezTo>
                    <a:pt x="47502" y="40334"/>
                    <a:pt x="47598" y="40216"/>
                    <a:pt x="47527" y="40098"/>
                  </a:cubicBezTo>
                  <a:cubicBezTo>
                    <a:pt x="41790" y="31425"/>
                    <a:pt x="35952" y="22652"/>
                    <a:pt x="28447" y="15380"/>
                  </a:cubicBezTo>
                  <a:cubicBezTo>
                    <a:pt x="24844" y="11911"/>
                    <a:pt x="20841" y="8842"/>
                    <a:pt x="16405" y="6474"/>
                  </a:cubicBezTo>
                  <a:cubicBezTo>
                    <a:pt x="11268" y="3705"/>
                    <a:pt x="5697" y="2004"/>
                    <a:pt x="227" y="3"/>
                  </a:cubicBezTo>
                  <a:cubicBezTo>
                    <a:pt x="217" y="1"/>
                    <a:pt x="208" y="0"/>
                    <a:pt x="199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15"/>
            <p:cNvSpPr/>
            <p:nvPr/>
          </p:nvSpPr>
          <p:spPr>
            <a:xfrm>
              <a:off x="5031200" y="3681950"/>
              <a:ext cx="206200" cy="525125"/>
            </a:xfrm>
            <a:custGeom>
              <a:avLst/>
              <a:gdLst/>
              <a:ahLst/>
              <a:cxnLst/>
              <a:rect l="l" t="t" r="r" b="b"/>
              <a:pathLst>
                <a:path w="8248" h="21005" extrusionOk="0">
                  <a:moveTo>
                    <a:pt x="8002" y="1"/>
                  </a:moveTo>
                  <a:cubicBezTo>
                    <a:pt x="7982" y="1"/>
                    <a:pt x="7962" y="4"/>
                    <a:pt x="7942" y="12"/>
                  </a:cubicBezTo>
                  <a:cubicBezTo>
                    <a:pt x="5007" y="1880"/>
                    <a:pt x="2572" y="3882"/>
                    <a:pt x="2071" y="7518"/>
                  </a:cubicBezTo>
                  <a:cubicBezTo>
                    <a:pt x="1471" y="11887"/>
                    <a:pt x="3439" y="17024"/>
                    <a:pt x="103" y="20727"/>
                  </a:cubicBezTo>
                  <a:cubicBezTo>
                    <a:pt x="0" y="20856"/>
                    <a:pt x="96" y="21004"/>
                    <a:pt x="206" y="21004"/>
                  </a:cubicBezTo>
                  <a:cubicBezTo>
                    <a:pt x="239" y="21004"/>
                    <a:pt x="273" y="20991"/>
                    <a:pt x="303" y="20961"/>
                  </a:cubicBezTo>
                  <a:cubicBezTo>
                    <a:pt x="2438" y="18592"/>
                    <a:pt x="2505" y="15523"/>
                    <a:pt x="2338" y="12521"/>
                  </a:cubicBezTo>
                  <a:cubicBezTo>
                    <a:pt x="2205" y="10320"/>
                    <a:pt x="2004" y="8018"/>
                    <a:pt x="2705" y="5883"/>
                  </a:cubicBezTo>
                  <a:cubicBezTo>
                    <a:pt x="3539" y="3281"/>
                    <a:pt x="5907" y="1714"/>
                    <a:pt x="8042" y="313"/>
                  </a:cubicBezTo>
                  <a:cubicBezTo>
                    <a:pt x="8247" y="195"/>
                    <a:pt x="8143" y="1"/>
                    <a:pt x="8002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15"/>
            <p:cNvSpPr/>
            <p:nvPr/>
          </p:nvSpPr>
          <p:spPr>
            <a:xfrm>
              <a:off x="5190550" y="3730200"/>
              <a:ext cx="42875" cy="39625"/>
            </a:xfrm>
            <a:custGeom>
              <a:avLst/>
              <a:gdLst/>
              <a:ahLst/>
              <a:cxnLst/>
              <a:rect l="l" t="t" r="r" b="b"/>
              <a:pathLst>
                <a:path w="1715" h="1585" extrusionOk="0">
                  <a:moveTo>
                    <a:pt x="1326" y="1"/>
                  </a:moveTo>
                  <a:cubicBezTo>
                    <a:pt x="761" y="1"/>
                    <a:pt x="216" y="357"/>
                    <a:pt x="67" y="951"/>
                  </a:cubicBezTo>
                  <a:cubicBezTo>
                    <a:pt x="0" y="1251"/>
                    <a:pt x="67" y="1551"/>
                    <a:pt x="401" y="1585"/>
                  </a:cubicBezTo>
                  <a:cubicBezTo>
                    <a:pt x="534" y="1585"/>
                    <a:pt x="701" y="1551"/>
                    <a:pt x="801" y="1451"/>
                  </a:cubicBezTo>
                  <a:cubicBezTo>
                    <a:pt x="947" y="1363"/>
                    <a:pt x="1068" y="1173"/>
                    <a:pt x="1231" y="1173"/>
                  </a:cubicBezTo>
                  <a:cubicBezTo>
                    <a:pt x="1253" y="1173"/>
                    <a:pt x="1277" y="1176"/>
                    <a:pt x="1301" y="1185"/>
                  </a:cubicBezTo>
                  <a:cubicBezTo>
                    <a:pt x="1312" y="1186"/>
                    <a:pt x="1323" y="1187"/>
                    <a:pt x="1333" y="1187"/>
                  </a:cubicBezTo>
                  <a:cubicBezTo>
                    <a:pt x="1534" y="1187"/>
                    <a:pt x="1524" y="883"/>
                    <a:pt x="1301" y="851"/>
                  </a:cubicBezTo>
                  <a:cubicBezTo>
                    <a:pt x="1101" y="851"/>
                    <a:pt x="968" y="918"/>
                    <a:pt x="801" y="1018"/>
                  </a:cubicBezTo>
                  <a:cubicBezTo>
                    <a:pt x="696" y="1080"/>
                    <a:pt x="500" y="1235"/>
                    <a:pt x="401" y="1235"/>
                  </a:cubicBezTo>
                  <a:cubicBezTo>
                    <a:pt x="342" y="1235"/>
                    <a:pt x="317" y="1180"/>
                    <a:pt x="367" y="1018"/>
                  </a:cubicBezTo>
                  <a:cubicBezTo>
                    <a:pt x="428" y="591"/>
                    <a:pt x="852" y="275"/>
                    <a:pt x="1281" y="275"/>
                  </a:cubicBezTo>
                  <a:cubicBezTo>
                    <a:pt x="1321" y="275"/>
                    <a:pt x="1361" y="278"/>
                    <a:pt x="1401" y="284"/>
                  </a:cubicBezTo>
                  <a:cubicBezTo>
                    <a:pt x="1424" y="291"/>
                    <a:pt x="1446" y="294"/>
                    <a:pt x="1467" y="294"/>
                  </a:cubicBezTo>
                  <a:cubicBezTo>
                    <a:pt x="1652" y="294"/>
                    <a:pt x="1715" y="47"/>
                    <a:pt x="1535" y="17"/>
                  </a:cubicBezTo>
                  <a:cubicBezTo>
                    <a:pt x="1465" y="6"/>
                    <a:pt x="1396" y="1"/>
                    <a:pt x="1326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15"/>
            <p:cNvSpPr/>
            <p:nvPr/>
          </p:nvSpPr>
          <p:spPr>
            <a:xfrm>
              <a:off x="5275575" y="3648825"/>
              <a:ext cx="76775" cy="50600"/>
            </a:xfrm>
            <a:custGeom>
              <a:avLst/>
              <a:gdLst/>
              <a:ahLst/>
              <a:cxnLst/>
              <a:rect l="l" t="t" r="r" b="b"/>
              <a:pathLst>
                <a:path w="3071" h="2024" extrusionOk="0">
                  <a:moveTo>
                    <a:pt x="1972" y="0"/>
                  </a:moveTo>
                  <a:cubicBezTo>
                    <a:pt x="1793" y="0"/>
                    <a:pt x="1713" y="272"/>
                    <a:pt x="1903" y="303"/>
                  </a:cubicBezTo>
                  <a:cubicBezTo>
                    <a:pt x="2759" y="578"/>
                    <a:pt x="2466" y="1666"/>
                    <a:pt x="1718" y="1666"/>
                  </a:cubicBezTo>
                  <a:cubicBezTo>
                    <a:pt x="1650" y="1666"/>
                    <a:pt x="1578" y="1657"/>
                    <a:pt x="1503" y="1638"/>
                  </a:cubicBezTo>
                  <a:cubicBezTo>
                    <a:pt x="902" y="1471"/>
                    <a:pt x="635" y="937"/>
                    <a:pt x="335" y="470"/>
                  </a:cubicBezTo>
                  <a:cubicBezTo>
                    <a:pt x="304" y="417"/>
                    <a:pt x="255" y="394"/>
                    <a:pt x="207" y="394"/>
                  </a:cubicBezTo>
                  <a:cubicBezTo>
                    <a:pt x="103" y="394"/>
                    <a:pt x="0" y="500"/>
                    <a:pt x="68" y="637"/>
                  </a:cubicBezTo>
                  <a:cubicBezTo>
                    <a:pt x="413" y="1193"/>
                    <a:pt x="1031" y="2024"/>
                    <a:pt x="1756" y="2024"/>
                  </a:cubicBezTo>
                  <a:cubicBezTo>
                    <a:pt x="1943" y="2024"/>
                    <a:pt x="2138" y="1968"/>
                    <a:pt x="2337" y="1838"/>
                  </a:cubicBezTo>
                  <a:cubicBezTo>
                    <a:pt x="3071" y="1337"/>
                    <a:pt x="2837" y="237"/>
                    <a:pt x="2003" y="3"/>
                  </a:cubicBezTo>
                  <a:cubicBezTo>
                    <a:pt x="1993" y="1"/>
                    <a:pt x="1982" y="0"/>
                    <a:pt x="1972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15"/>
            <p:cNvSpPr/>
            <p:nvPr/>
          </p:nvSpPr>
          <p:spPr>
            <a:xfrm>
              <a:off x="5431700" y="3752225"/>
              <a:ext cx="78275" cy="48825"/>
            </a:xfrm>
            <a:custGeom>
              <a:avLst/>
              <a:gdLst/>
              <a:ahLst/>
              <a:cxnLst/>
              <a:rect l="l" t="t" r="r" b="b"/>
              <a:pathLst>
                <a:path w="3131" h="1953" extrusionOk="0">
                  <a:moveTo>
                    <a:pt x="226" y="1"/>
                  </a:moveTo>
                  <a:cubicBezTo>
                    <a:pt x="123" y="1"/>
                    <a:pt x="0" y="119"/>
                    <a:pt x="95" y="237"/>
                  </a:cubicBezTo>
                  <a:cubicBezTo>
                    <a:pt x="428" y="971"/>
                    <a:pt x="1062" y="1705"/>
                    <a:pt x="1829" y="1905"/>
                  </a:cubicBezTo>
                  <a:cubicBezTo>
                    <a:pt x="1950" y="1936"/>
                    <a:pt x="2071" y="1953"/>
                    <a:pt x="2188" y="1953"/>
                  </a:cubicBezTo>
                  <a:cubicBezTo>
                    <a:pt x="2683" y="1953"/>
                    <a:pt x="3103" y="1664"/>
                    <a:pt x="3130" y="1071"/>
                  </a:cubicBezTo>
                  <a:cubicBezTo>
                    <a:pt x="3130" y="971"/>
                    <a:pt x="3055" y="921"/>
                    <a:pt x="2976" y="921"/>
                  </a:cubicBezTo>
                  <a:cubicBezTo>
                    <a:pt x="2897" y="921"/>
                    <a:pt x="2813" y="971"/>
                    <a:pt x="2796" y="1071"/>
                  </a:cubicBezTo>
                  <a:cubicBezTo>
                    <a:pt x="2775" y="1476"/>
                    <a:pt x="2494" y="1622"/>
                    <a:pt x="2198" y="1622"/>
                  </a:cubicBezTo>
                  <a:cubicBezTo>
                    <a:pt x="2032" y="1622"/>
                    <a:pt x="1861" y="1576"/>
                    <a:pt x="1729" y="1504"/>
                  </a:cubicBezTo>
                  <a:cubicBezTo>
                    <a:pt x="1496" y="1371"/>
                    <a:pt x="1295" y="1238"/>
                    <a:pt x="1095" y="1071"/>
                  </a:cubicBezTo>
                  <a:cubicBezTo>
                    <a:pt x="762" y="804"/>
                    <a:pt x="562" y="470"/>
                    <a:pt x="328" y="70"/>
                  </a:cubicBezTo>
                  <a:cubicBezTo>
                    <a:pt x="309" y="21"/>
                    <a:pt x="269" y="1"/>
                    <a:pt x="226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15"/>
            <p:cNvSpPr/>
            <p:nvPr/>
          </p:nvSpPr>
          <p:spPr>
            <a:xfrm>
              <a:off x="5451575" y="3726225"/>
              <a:ext cx="46400" cy="32650"/>
            </a:xfrm>
            <a:custGeom>
              <a:avLst/>
              <a:gdLst/>
              <a:ahLst/>
              <a:cxnLst/>
              <a:rect l="l" t="t" r="r" b="b"/>
              <a:pathLst>
                <a:path w="1856" h="1306" extrusionOk="0">
                  <a:moveTo>
                    <a:pt x="1671" y="0"/>
                  </a:moveTo>
                  <a:cubicBezTo>
                    <a:pt x="1615" y="0"/>
                    <a:pt x="1560" y="33"/>
                    <a:pt x="1534" y="109"/>
                  </a:cubicBezTo>
                  <a:cubicBezTo>
                    <a:pt x="1468" y="443"/>
                    <a:pt x="1334" y="910"/>
                    <a:pt x="967" y="1010"/>
                  </a:cubicBezTo>
                  <a:cubicBezTo>
                    <a:pt x="930" y="1017"/>
                    <a:pt x="891" y="1022"/>
                    <a:pt x="852" y="1022"/>
                  </a:cubicBezTo>
                  <a:cubicBezTo>
                    <a:pt x="717" y="1022"/>
                    <a:pt x="586" y="972"/>
                    <a:pt x="534" y="843"/>
                  </a:cubicBezTo>
                  <a:cubicBezTo>
                    <a:pt x="500" y="710"/>
                    <a:pt x="534" y="543"/>
                    <a:pt x="667" y="510"/>
                  </a:cubicBezTo>
                  <a:cubicBezTo>
                    <a:pt x="834" y="510"/>
                    <a:pt x="834" y="209"/>
                    <a:pt x="634" y="209"/>
                  </a:cubicBezTo>
                  <a:cubicBezTo>
                    <a:pt x="100" y="276"/>
                    <a:pt x="0" y="1043"/>
                    <a:pt x="500" y="1243"/>
                  </a:cubicBezTo>
                  <a:cubicBezTo>
                    <a:pt x="587" y="1287"/>
                    <a:pt x="680" y="1305"/>
                    <a:pt x="774" y="1305"/>
                  </a:cubicBezTo>
                  <a:cubicBezTo>
                    <a:pt x="972" y="1305"/>
                    <a:pt x="1176" y="1223"/>
                    <a:pt x="1334" y="1110"/>
                  </a:cubicBezTo>
                  <a:cubicBezTo>
                    <a:pt x="1635" y="910"/>
                    <a:pt x="1768" y="543"/>
                    <a:pt x="1835" y="209"/>
                  </a:cubicBezTo>
                  <a:cubicBezTo>
                    <a:pt x="1855" y="86"/>
                    <a:pt x="1761" y="0"/>
                    <a:pt x="1671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15"/>
            <p:cNvSpPr/>
            <p:nvPr/>
          </p:nvSpPr>
          <p:spPr>
            <a:xfrm>
              <a:off x="4510650" y="3317300"/>
              <a:ext cx="455600" cy="193425"/>
            </a:xfrm>
            <a:custGeom>
              <a:avLst/>
              <a:gdLst/>
              <a:ahLst/>
              <a:cxnLst/>
              <a:rect l="l" t="t" r="r" b="b"/>
              <a:pathLst>
                <a:path w="18224" h="7737" extrusionOk="0">
                  <a:moveTo>
                    <a:pt x="178" y="1"/>
                  </a:moveTo>
                  <a:cubicBezTo>
                    <a:pt x="54" y="1"/>
                    <a:pt x="0" y="231"/>
                    <a:pt x="144" y="288"/>
                  </a:cubicBezTo>
                  <a:cubicBezTo>
                    <a:pt x="2579" y="1022"/>
                    <a:pt x="4947" y="1689"/>
                    <a:pt x="7382" y="2423"/>
                  </a:cubicBezTo>
                  <a:cubicBezTo>
                    <a:pt x="10051" y="3257"/>
                    <a:pt x="12119" y="4624"/>
                    <a:pt x="14320" y="6292"/>
                  </a:cubicBezTo>
                  <a:cubicBezTo>
                    <a:pt x="14942" y="6716"/>
                    <a:pt x="16113" y="7737"/>
                    <a:pt x="17064" y="7737"/>
                  </a:cubicBezTo>
                  <a:cubicBezTo>
                    <a:pt x="17237" y="7737"/>
                    <a:pt x="17402" y="7703"/>
                    <a:pt x="17556" y="7627"/>
                  </a:cubicBezTo>
                  <a:cubicBezTo>
                    <a:pt x="18123" y="7360"/>
                    <a:pt x="18223" y="6959"/>
                    <a:pt x="17756" y="6526"/>
                  </a:cubicBezTo>
                  <a:cubicBezTo>
                    <a:pt x="17725" y="6495"/>
                    <a:pt x="17689" y="6482"/>
                    <a:pt x="17653" y="6482"/>
                  </a:cubicBezTo>
                  <a:cubicBezTo>
                    <a:pt x="17536" y="6482"/>
                    <a:pt x="17428" y="6624"/>
                    <a:pt x="17556" y="6726"/>
                  </a:cubicBezTo>
                  <a:cubicBezTo>
                    <a:pt x="17197" y="7068"/>
                    <a:pt x="16838" y="7243"/>
                    <a:pt x="16484" y="7243"/>
                  </a:cubicBezTo>
                  <a:cubicBezTo>
                    <a:pt x="16146" y="7243"/>
                    <a:pt x="15813" y="7085"/>
                    <a:pt x="15488" y="6759"/>
                  </a:cubicBezTo>
                  <a:cubicBezTo>
                    <a:pt x="15154" y="6526"/>
                    <a:pt x="14787" y="6292"/>
                    <a:pt x="14487" y="6025"/>
                  </a:cubicBezTo>
                  <a:cubicBezTo>
                    <a:pt x="14054" y="5692"/>
                    <a:pt x="13587" y="5292"/>
                    <a:pt x="13086" y="4958"/>
                  </a:cubicBezTo>
                  <a:cubicBezTo>
                    <a:pt x="11985" y="4191"/>
                    <a:pt x="10918" y="3457"/>
                    <a:pt x="9650" y="2923"/>
                  </a:cubicBezTo>
                  <a:cubicBezTo>
                    <a:pt x="6715" y="1622"/>
                    <a:pt x="3379" y="922"/>
                    <a:pt x="244" y="21"/>
                  </a:cubicBezTo>
                  <a:cubicBezTo>
                    <a:pt x="220" y="7"/>
                    <a:pt x="198" y="1"/>
                    <a:pt x="178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15"/>
            <p:cNvSpPr/>
            <p:nvPr/>
          </p:nvSpPr>
          <p:spPr>
            <a:xfrm>
              <a:off x="4534875" y="3404900"/>
              <a:ext cx="81350" cy="32700"/>
            </a:xfrm>
            <a:custGeom>
              <a:avLst/>
              <a:gdLst/>
              <a:ahLst/>
              <a:cxnLst/>
              <a:rect l="l" t="t" r="r" b="b"/>
              <a:pathLst>
                <a:path w="3254" h="1308" extrusionOk="0">
                  <a:moveTo>
                    <a:pt x="499" y="0"/>
                  </a:moveTo>
                  <a:cubicBezTo>
                    <a:pt x="243" y="0"/>
                    <a:pt x="0" y="122"/>
                    <a:pt x="109" y="420"/>
                  </a:cubicBezTo>
                  <a:cubicBezTo>
                    <a:pt x="109" y="504"/>
                    <a:pt x="161" y="541"/>
                    <a:pt x="218" y="541"/>
                  </a:cubicBezTo>
                  <a:cubicBezTo>
                    <a:pt x="296" y="541"/>
                    <a:pt x="381" y="470"/>
                    <a:pt x="342" y="353"/>
                  </a:cubicBezTo>
                  <a:cubicBezTo>
                    <a:pt x="337" y="331"/>
                    <a:pt x="354" y="322"/>
                    <a:pt x="388" y="322"/>
                  </a:cubicBezTo>
                  <a:cubicBezTo>
                    <a:pt x="555" y="322"/>
                    <a:pt x="1120" y="553"/>
                    <a:pt x="1176" y="553"/>
                  </a:cubicBezTo>
                  <a:cubicBezTo>
                    <a:pt x="1410" y="620"/>
                    <a:pt x="1543" y="720"/>
                    <a:pt x="1776" y="787"/>
                  </a:cubicBezTo>
                  <a:cubicBezTo>
                    <a:pt x="2143" y="954"/>
                    <a:pt x="2544" y="1120"/>
                    <a:pt x="2944" y="1287"/>
                  </a:cubicBezTo>
                  <a:cubicBezTo>
                    <a:pt x="2968" y="1301"/>
                    <a:pt x="2991" y="1308"/>
                    <a:pt x="3014" y="1308"/>
                  </a:cubicBezTo>
                  <a:cubicBezTo>
                    <a:pt x="3151" y="1308"/>
                    <a:pt x="3254" y="1082"/>
                    <a:pt x="3111" y="1054"/>
                  </a:cubicBezTo>
                  <a:cubicBezTo>
                    <a:pt x="2644" y="854"/>
                    <a:pt x="2177" y="687"/>
                    <a:pt x="1776" y="453"/>
                  </a:cubicBezTo>
                  <a:cubicBezTo>
                    <a:pt x="1443" y="287"/>
                    <a:pt x="1043" y="86"/>
                    <a:pt x="676" y="20"/>
                  </a:cubicBezTo>
                  <a:cubicBezTo>
                    <a:pt x="619" y="7"/>
                    <a:pt x="558" y="0"/>
                    <a:pt x="499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15"/>
            <p:cNvSpPr/>
            <p:nvPr/>
          </p:nvSpPr>
          <p:spPr>
            <a:xfrm>
              <a:off x="4966950" y="3494350"/>
              <a:ext cx="71850" cy="60725"/>
            </a:xfrm>
            <a:custGeom>
              <a:avLst/>
              <a:gdLst/>
              <a:ahLst/>
              <a:cxnLst/>
              <a:rect l="l" t="t" r="r" b="b"/>
              <a:pathLst>
                <a:path w="2874" h="2429" extrusionOk="0">
                  <a:moveTo>
                    <a:pt x="1418" y="0"/>
                  </a:moveTo>
                  <a:cubicBezTo>
                    <a:pt x="1273" y="0"/>
                    <a:pt x="1157" y="222"/>
                    <a:pt x="1305" y="311"/>
                  </a:cubicBezTo>
                  <a:cubicBezTo>
                    <a:pt x="1739" y="645"/>
                    <a:pt x="2573" y="1379"/>
                    <a:pt x="1973" y="1946"/>
                  </a:cubicBezTo>
                  <a:cubicBezTo>
                    <a:pt x="1821" y="2077"/>
                    <a:pt x="1648" y="2129"/>
                    <a:pt x="1468" y="2129"/>
                  </a:cubicBezTo>
                  <a:cubicBezTo>
                    <a:pt x="1055" y="2129"/>
                    <a:pt x="607" y="1855"/>
                    <a:pt x="305" y="1645"/>
                  </a:cubicBezTo>
                  <a:cubicBezTo>
                    <a:pt x="275" y="1622"/>
                    <a:pt x="245" y="1612"/>
                    <a:pt x="217" y="1612"/>
                  </a:cubicBezTo>
                  <a:cubicBezTo>
                    <a:pt x="89" y="1612"/>
                    <a:pt x="1" y="1824"/>
                    <a:pt x="138" y="1879"/>
                  </a:cubicBezTo>
                  <a:cubicBezTo>
                    <a:pt x="502" y="2142"/>
                    <a:pt x="1037" y="2429"/>
                    <a:pt x="1521" y="2429"/>
                  </a:cubicBezTo>
                  <a:cubicBezTo>
                    <a:pt x="1836" y="2429"/>
                    <a:pt x="2129" y="2308"/>
                    <a:pt x="2340" y="1979"/>
                  </a:cubicBezTo>
                  <a:cubicBezTo>
                    <a:pt x="2873" y="1178"/>
                    <a:pt x="2039" y="445"/>
                    <a:pt x="1472" y="11"/>
                  </a:cubicBezTo>
                  <a:cubicBezTo>
                    <a:pt x="1454" y="4"/>
                    <a:pt x="1436" y="0"/>
                    <a:pt x="1418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15"/>
            <p:cNvSpPr/>
            <p:nvPr/>
          </p:nvSpPr>
          <p:spPr>
            <a:xfrm>
              <a:off x="4797325" y="3076300"/>
              <a:ext cx="53475" cy="51100"/>
            </a:xfrm>
            <a:custGeom>
              <a:avLst/>
              <a:gdLst/>
              <a:ahLst/>
              <a:cxnLst/>
              <a:rect l="l" t="t" r="r" b="b"/>
              <a:pathLst>
                <a:path w="2139" h="2044" extrusionOk="0">
                  <a:moveTo>
                    <a:pt x="378" y="1"/>
                  </a:moveTo>
                  <a:cubicBezTo>
                    <a:pt x="276" y="1"/>
                    <a:pt x="182" y="31"/>
                    <a:pt x="118" y="121"/>
                  </a:cubicBezTo>
                  <a:cubicBezTo>
                    <a:pt x="0" y="327"/>
                    <a:pt x="142" y="533"/>
                    <a:pt x="338" y="533"/>
                  </a:cubicBezTo>
                  <a:cubicBezTo>
                    <a:pt x="364" y="533"/>
                    <a:pt x="391" y="529"/>
                    <a:pt x="418" y="521"/>
                  </a:cubicBezTo>
                  <a:cubicBezTo>
                    <a:pt x="493" y="476"/>
                    <a:pt x="514" y="384"/>
                    <a:pt x="500" y="306"/>
                  </a:cubicBezTo>
                  <a:lnTo>
                    <a:pt x="500" y="306"/>
                  </a:lnTo>
                  <a:cubicBezTo>
                    <a:pt x="578" y="341"/>
                    <a:pt x="652" y="374"/>
                    <a:pt x="652" y="388"/>
                  </a:cubicBezTo>
                  <a:lnTo>
                    <a:pt x="919" y="521"/>
                  </a:lnTo>
                  <a:cubicBezTo>
                    <a:pt x="1085" y="588"/>
                    <a:pt x="1252" y="721"/>
                    <a:pt x="1352" y="888"/>
                  </a:cubicBezTo>
                  <a:cubicBezTo>
                    <a:pt x="1619" y="1188"/>
                    <a:pt x="1786" y="1555"/>
                    <a:pt x="1819" y="1922"/>
                  </a:cubicBezTo>
                  <a:cubicBezTo>
                    <a:pt x="1833" y="2006"/>
                    <a:pt x="1894" y="2043"/>
                    <a:pt x="1958" y="2043"/>
                  </a:cubicBezTo>
                  <a:cubicBezTo>
                    <a:pt x="2046" y="2043"/>
                    <a:pt x="2139" y="1972"/>
                    <a:pt x="2120" y="1856"/>
                  </a:cubicBezTo>
                  <a:cubicBezTo>
                    <a:pt x="1986" y="1088"/>
                    <a:pt x="1519" y="455"/>
                    <a:pt x="852" y="121"/>
                  </a:cubicBezTo>
                  <a:cubicBezTo>
                    <a:pt x="729" y="80"/>
                    <a:pt x="542" y="1"/>
                    <a:pt x="378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15"/>
            <p:cNvSpPr/>
            <p:nvPr/>
          </p:nvSpPr>
          <p:spPr>
            <a:xfrm>
              <a:off x="5522450" y="3684150"/>
              <a:ext cx="73600" cy="42000"/>
            </a:xfrm>
            <a:custGeom>
              <a:avLst/>
              <a:gdLst/>
              <a:ahLst/>
              <a:cxnLst/>
              <a:rect l="l" t="t" r="r" b="b"/>
              <a:pathLst>
                <a:path w="2944" h="1680" extrusionOk="0">
                  <a:moveTo>
                    <a:pt x="382" y="1"/>
                  </a:moveTo>
                  <a:cubicBezTo>
                    <a:pt x="334" y="1"/>
                    <a:pt x="289" y="27"/>
                    <a:pt x="267" y="91"/>
                  </a:cubicBezTo>
                  <a:cubicBezTo>
                    <a:pt x="0" y="591"/>
                    <a:pt x="201" y="1192"/>
                    <a:pt x="668" y="1459"/>
                  </a:cubicBezTo>
                  <a:cubicBezTo>
                    <a:pt x="895" y="1618"/>
                    <a:pt x="1141" y="1680"/>
                    <a:pt x="1392" y="1680"/>
                  </a:cubicBezTo>
                  <a:cubicBezTo>
                    <a:pt x="1879" y="1680"/>
                    <a:pt x="2384" y="1445"/>
                    <a:pt x="2802" y="1225"/>
                  </a:cubicBezTo>
                  <a:cubicBezTo>
                    <a:pt x="2944" y="1141"/>
                    <a:pt x="2846" y="936"/>
                    <a:pt x="2711" y="936"/>
                  </a:cubicBezTo>
                  <a:cubicBezTo>
                    <a:pt x="2687" y="936"/>
                    <a:pt x="2661" y="943"/>
                    <a:pt x="2636" y="958"/>
                  </a:cubicBezTo>
                  <a:cubicBezTo>
                    <a:pt x="2275" y="1164"/>
                    <a:pt x="1874" y="1390"/>
                    <a:pt x="1480" y="1390"/>
                  </a:cubicBezTo>
                  <a:cubicBezTo>
                    <a:pt x="1364" y="1390"/>
                    <a:pt x="1248" y="1371"/>
                    <a:pt x="1135" y="1325"/>
                  </a:cubicBezTo>
                  <a:cubicBezTo>
                    <a:pt x="668" y="1225"/>
                    <a:pt x="301" y="725"/>
                    <a:pt x="534" y="258"/>
                  </a:cubicBezTo>
                  <a:cubicBezTo>
                    <a:pt x="602" y="122"/>
                    <a:pt x="485" y="1"/>
                    <a:pt x="382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15"/>
            <p:cNvSpPr/>
            <p:nvPr/>
          </p:nvSpPr>
          <p:spPr>
            <a:xfrm>
              <a:off x="5547800" y="3685550"/>
              <a:ext cx="35650" cy="17925"/>
            </a:xfrm>
            <a:custGeom>
              <a:avLst/>
              <a:gdLst/>
              <a:ahLst/>
              <a:cxnLst/>
              <a:rect l="l" t="t" r="r" b="b"/>
              <a:pathLst>
                <a:path w="1426" h="717" extrusionOk="0">
                  <a:moveTo>
                    <a:pt x="194" y="0"/>
                  </a:moveTo>
                  <a:cubicBezTo>
                    <a:pt x="98" y="0"/>
                    <a:pt x="1" y="83"/>
                    <a:pt x="20" y="202"/>
                  </a:cubicBezTo>
                  <a:cubicBezTo>
                    <a:pt x="95" y="537"/>
                    <a:pt x="430" y="716"/>
                    <a:pt x="751" y="716"/>
                  </a:cubicBezTo>
                  <a:cubicBezTo>
                    <a:pt x="1005" y="716"/>
                    <a:pt x="1252" y="604"/>
                    <a:pt x="1355" y="369"/>
                  </a:cubicBezTo>
                  <a:cubicBezTo>
                    <a:pt x="1426" y="251"/>
                    <a:pt x="1313" y="133"/>
                    <a:pt x="1217" y="133"/>
                  </a:cubicBezTo>
                  <a:cubicBezTo>
                    <a:pt x="1178" y="133"/>
                    <a:pt x="1141" y="153"/>
                    <a:pt x="1121" y="202"/>
                  </a:cubicBezTo>
                  <a:cubicBezTo>
                    <a:pt x="1060" y="340"/>
                    <a:pt x="913" y="408"/>
                    <a:pt x="764" y="408"/>
                  </a:cubicBezTo>
                  <a:cubicBezTo>
                    <a:pt x="588" y="408"/>
                    <a:pt x="408" y="315"/>
                    <a:pt x="354" y="135"/>
                  </a:cubicBezTo>
                  <a:cubicBezTo>
                    <a:pt x="327" y="40"/>
                    <a:pt x="261" y="0"/>
                    <a:pt x="194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15"/>
            <p:cNvSpPr/>
            <p:nvPr/>
          </p:nvSpPr>
          <p:spPr>
            <a:xfrm>
              <a:off x="4403325" y="3186500"/>
              <a:ext cx="76950" cy="114225"/>
            </a:xfrm>
            <a:custGeom>
              <a:avLst/>
              <a:gdLst/>
              <a:ahLst/>
              <a:cxnLst/>
              <a:rect l="l" t="t" r="r" b="b"/>
              <a:pathLst>
                <a:path w="3078" h="4569" extrusionOk="0">
                  <a:moveTo>
                    <a:pt x="138" y="0"/>
                  </a:moveTo>
                  <a:cubicBezTo>
                    <a:pt x="68" y="0"/>
                    <a:pt x="0" y="52"/>
                    <a:pt x="0" y="150"/>
                  </a:cubicBezTo>
                  <a:cubicBezTo>
                    <a:pt x="200" y="1851"/>
                    <a:pt x="967" y="3352"/>
                    <a:pt x="2235" y="4519"/>
                  </a:cubicBezTo>
                  <a:cubicBezTo>
                    <a:pt x="2270" y="4554"/>
                    <a:pt x="2307" y="4568"/>
                    <a:pt x="2342" y="4568"/>
                  </a:cubicBezTo>
                  <a:cubicBezTo>
                    <a:pt x="2442" y="4568"/>
                    <a:pt x="2527" y="4451"/>
                    <a:pt x="2502" y="4353"/>
                  </a:cubicBezTo>
                  <a:lnTo>
                    <a:pt x="2735" y="4286"/>
                  </a:lnTo>
                  <a:cubicBezTo>
                    <a:pt x="2735" y="4319"/>
                    <a:pt x="2769" y="4319"/>
                    <a:pt x="2769" y="4353"/>
                  </a:cubicBezTo>
                  <a:cubicBezTo>
                    <a:pt x="2802" y="4394"/>
                    <a:pt x="2839" y="4410"/>
                    <a:pt x="2874" y="4410"/>
                  </a:cubicBezTo>
                  <a:cubicBezTo>
                    <a:pt x="2983" y="4410"/>
                    <a:pt x="3078" y="4253"/>
                    <a:pt x="3002" y="4152"/>
                  </a:cubicBezTo>
                  <a:cubicBezTo>
                    <a:pt x="1935" y="2851"/>
                    <a:pt x="1034" y="1517"/>
                    <a:pt x="267" y="83"/>
                  </a:cubicBezTo>
                  <a:cubicBezTo>
                    <a:pt x="239" y="27"/>
                    <a:pt x="188" y="0"/>
                    <a:pt x="138" y="0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15"/>
            <p:cNvSpPr/>
            <p:nvPr/>
          </p:nvSpPr>
          <p:spPr>
            <a:xfrm>
              <a:off x="5348150" y="3550150"/>
              <a:ext cx="45550" cy="107850"/>
            </a:xfrm>
            <a:custGeom>
              <a:avLst/>
              <a:gdLst/>
              <a:ahLst/>
              <a:cxnLst/>
              <a:rect l="l" t="t" r="r" b="b"/>
              <a:pathLst>
                <a:path w="1822" h="4314" extrusionOk="0">
                  <a:moveTo>
                    <a:pt x="473" y="1"/>
                  </a:moveTo>
                  <a:cubicBezTo>
                    <a:pt x="411" y="1"/>
                    <a:pt x="350" y="35"/>
                    <a:pt x="334" y="114"/>
                  </a:cubicBezTo>
                  <a:cubicBezTo>
                    <a:pt x="1" y="1582"/>
                    <a:pt x="334" y="3049"/>
                    <a:pt x="1268" y="4250"/>
                  </a:cubicBezTo>
                  <a:cubicBezTo>
                    <a:pt x="1291" y="4295"/>
                    <a:pt x="1320" y="4313"/>
                    <a:pt x="1351" y="4313"/>
                  </a:cubicBezTo>
                  <a:cubicBezTo>
                    <a:pt x="1413" y="4313"/>
                    <a:pt x="1480" y="4239"/>
                    <a:pt x="1502" y="4150"/>
                  </a:cubicBezTo>
                  <a:cubicBezTo>
                    <a:pt x="1542" y="4217"/>
                    <a:pt x="1604" y="4247"/>
                    <a:pt x="1662" y="4247"/>
                  </a:cubicBezTo>
                  <a:cubicBezTo>
                    <a:pt x="1747" y="4247"/>
                    <a:pt x="1822" y="4183"/>
                    <a:pt x="1802" y="4083"/>
                  </a:cubicBezTo>
                  <a:cubicBezTo>
                    <a:pt x="1435" y="2749"/>
                    <a:pt x="1068" y="1415"/>
                    <a:pt x="635" y="114"/>
                  </a:cubicBezTo>
                  <a:cubicBezTo>
                    <a:pt x="617" y="44"/>
                    <a:pt x="544" y="1"/>
                    <a:pt x="473" y="1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15"/>
            <p:cNvSpPr/>
            <p:nvPr/>
          </p:nvSpPr>
          <p:spPr>
            <a:xfrm>
              <a:off x="5488250" y="3805450"/>
              <a:ext cx="95100" cy="178950"/>
            </a:xfrm>
            <a:custGeom>
              <a:avLst/>
              <a:gdLst/>
              <a:ahLst/>
              <a:cxnLst/>
              <a:rect l="l" t="t" r="r" b="b"/>
              <a:pathLst>
                <a:path w="3804" h="7158" extrusionOk="0">
                  <a:moveTo>
                    <a:pt x="3578" y="1"/>
                  </a:moveTo>
                  <a:cubicBezTo>
                    <a:pt x="3487" y="1"/>
                    <a:pt x="3403" y="59"/>
                    <a:pt x="3403" y="176"/>
                  </a:cubicBezTo>
                  <a:cubicBezTo>
                    <a:pt x="3403" y="343"/>
                    <a:pt x="3370" y="443"/>
                    <a:pt x="3370" y="576"/>
                  </a:cubicBezTo>
                  <a:lnTo>
                    <a:pt x="3203" y="943"/>
                  </a:lnTo>
                  <a:cubicBezTo>
                    <a:pt x="3186" y="926"/>
                    <a:pt x="3170" y="918"/>
                    <a:pt x="3149" y="918"/>
                  </a:cubicBezTo>
                  <a:cubicBezTo>
                    <a:pt x="3128" y="918"/>
                    <a:pt x="3103" y="926"/>
                    <a:pt x="3070" y="943"/>
                  </a:cubicBezTo>
                  <a:cubicBezTo>
                    <a:pt x="735" y="2011"/>
                    <a:pt x="1" y="4612"/>
                    <a:pt x="67" y="7014"/>
                  </a:cubicBezTo>
                  <a:cubicBezTo>
                    <a:pt x="67" y="7106"/>
                    <a:pt x="158" y="7157"/>
                    <a:pt x="240" y="7157"/>
                  </a:cubicBezTo>
                  <a:cubicBezTo>
                    <a:pt x="307" y="7157"/>
                    <a:pt x="368" y="7123"/>
                    <a:pt x="368" y="7048"/>
                  </a:cubicBezTo>
                  <a:cubicBezTo>
                    <a:pt x="735" y="4379"/>
                    <a:pt x="3537" y="2878"/>
                    <a:pt x="3803" y="176"/>
                  </a:cubicBezTo>
                  <a:cubicBezTo>
                    <a:pt x="3770" y="59"/>
                    <a:pt x="3670" y="1"/>
                    <a:pt x="3578" y="1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15"/>
            <p:cNvSpPr/>
            <p:nvPr/>
          </p:nvSpPr>
          <p:spPr>
            <a:xfrm>
              <a:off x="4187325" y="2719900"/>
              <a:ext cx="279400" cy="519300"/>
            </a:xfrm>
            <a:custGeom>
              <a:avLst/>
              <a:gdLst/>
              <a:ahLst/>
              <a:cxnLst/>
              <a:rect l="l" t="t" r="r" b="b"/>
              <a:pathLst>
                <a:path w="11176" h="20772" extrusionOk="0">
                  <a:moveTo>
                    <a:pt x="1" y="0"/>
                  </a:moveTo>
                  <a:cubicBezTo>
                    <a:pt x="134" y="1334"/>
                    <a:pt x="301" y="2669"/>
                    <a:pt x="468" y="4003"/>
                  </a:cubicBezTo>
                  <a:cubicBezTo>
                    <a:pt x="801" y="6872"/>
                    <a:pt x="1135" y="9807"/>
                    <a:pt x="1969" y="12509"/>
                  </a:cubicBezTo>
                  <a:cubicBezTo>
                    <a:pt x="2736" y="15211"/>
                    <a:pt x="4137" y="17813"/>
                    <a:pt x="6072" y="19481"/>
                  </a:cubicBezTo>
                  <a:cubicBezTo>
                    <a:pt x="6719" y="20007"/>
                    <a:pt x="7429" y="20435"/>
                    <a:pt x="8155" y="20601"/>
                  </a:cubicBezTo>
                  <a:lnTo>
                    <a:pt x="8155" y="20601"/>
                  </a:lnTo>
                  <a:cubicBezTo>
                    <a:pt x="8358" y="20718"/>
                    <a:pt x="8579" y="20772"/>
                    <a:pt x="8805" y="20772"/>
                  </a:cubicBezTo>
                  <a:cubicBezTo>
                    <a:pt x="9514" y="20772"/>
                    <a:pt x="10267" y="20241"/>
                    <a:pt x="10642" y="19447"/>
                  </a:cubicBezTo>
                  <a:cubicBezTo>
                    <a:pt x="11175" y="18213"/>
                    <a:pt x="11042" y="16779"/>
                    <a:pt x="10742" y="15444"/>
                  </a:cubicBezTo>
                  <a:cubicBezTo>
                    <a:pt x="9307" y="8840"/>
                    <a:pt x="4571" y="4103"/>
                    <a:pt x="1" y="0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15"/>
            <p:cNvSpPr/>
            <p:nvPr/>
          </p:nvSpPr>
          <p:spPr>
            <a:xfrm>
              <a:off x="4173125" y="2707075"/>
              <a:ext cx="314450" cy="547525"/>
            </a:xfrm>
            <a:custGeom>
              <a:avLst/>
              <a:gdLst/>
              <a:ahLst/>
              <a:cxnLst/>
              <a:rect l="l" t="t" r="r" b="b"/>
              <a:pathLst>
                <a:path w="12578" h="21901" extrusionOk="0">
                  <a:moveTo>
                    <a:pt x="1220" y="1863"/>
                  </a:moveTo>
                  <a:cubicBezTo>
                    <a:pt x="3512" y="3948"/>
                    <a:pt x="5735" y="6196"/>
                    <a:pt x="7574" y="8852"/>
                  </a:cubicBezTo>
                  <a:cubicBezTo>
                    <a:pt x="8641" y="10454"/>
                    <a:pt x="9608" y="12188"/>
                    <a:pt x="10276" y="14123"/>
                  </a:cubicBezTo>
                  <a:cubicBezTo>
                    <a:pt x="10576" y="14957"/>
                    <a:pt x="10809" y="15824"/>
                    <a:pt x="10976" y="16758"/>
                  </a:cubicBezTo>
                  <a:cubicBezTo>
                    <a:pt x="11155" y="17811"/>
                    <a:pt x="10943" y="19798"/>
                    <a:pt x="10168" y="20493"/>
                  </a:cubicBezTo>
                  <a:lnTo>
                    <a:pt x="10168" y="20493"/>
                  </a:lnTo>
                  <a:cubicBezTo>
                    <a:pt x="10138" y="20487"/>
                    <a:pt x="10107" y="20483"/>
                    <a:pt x="10075" y="20483"/>
                  </a:cubicBezTo>
                  <a:cubicBezTo>
                    <a:pt x="10043" y="20483"/>
                    <a:pt x="10009" y="20487"/>
                    <a:pt x="9975" y="20494"/>
                  </a:cubicBezTo>
                  <a:cubicBezTo>
                    <a:pt x="9759" y="20537"/>
                    <a:pt x="9547" y="20557"/>
                    <a:pt x="9338" y="20557"/>
                  </a:cubicBezTo>
                  <a:cubicBezTo>
                    <a:pt x="9186" y="20557"/>
                    <a:pt x="9036" y="20546"/>
                    <a:pt x="8888" y="20525"/>
                  </a:cubicBezTo>
                  <a:lnTo>
                    <a:pt x="8888" y="20525"/>
                  </a:lnTo>
                  <a:cubicBezTo>
                    <a:pt x="8798" y="20471"/>
                    <a:pt x="8704" y="20405"/>
                    <a:pt x="8608" y="20327"/>
                  </a:cubicBezTo>
                  <a:cubicBezTo>
                    <a:pt x="8524" y="20265"/>
                    <a:pt x="8442" y="20237"/>
                    <a:pt x="8365" y="20237"/>
                  </a:cubicBezTo>
                  <a:cubicBezTo>
                    <a:pt x="8281" y="20237"/>
                    <a:pt x="8203" y="20270"/>
                    <a:pt x="8136" y="20327"/>
                  </a:cubicBezTo>
                  <a:lnTo>
                    <a:pt x="8136" y="20327"/>
                  </a:lnTo>
                  <a:cubicBezTo>
                    <a:pt x="5553" y="19328"/>
                    <a:pt x="3694" y="15302"/>
                    <a:pt x="2904" y="12522"/>
                  </a:cubicBezTo>
                  <a:cubicBezTo>
                    <a:pt x="1926" y="9115"/>
                    <a:pt x="1606" y="5446"/>
                    <a:pt x="1220" y="1863"/>
                  </a:cubicBezTo>
                  <a:close/>
                  <a:moveTo>
                    <a:pt x="540" y="0"/>
                  </a:moveTo>
                  <a:cubicBezTo>
                    <a:pt x="267" y="0"/>
                    <a:pt x="1" y="208"/>
                    <a:pt x="68" y="613"/>
                  </a:cubicBezTo>
                  <a:cubicBezTo>
                    <a:pt x="635" y="5583"/>
                    <a:pt x="902" y="10854"/>
                    <a:pt x="2804" y="15424"/>
                  </a:cubicBezTo>
                  <a:cubicBezTo>
                    <a:pt x="3967" y="18130"/>
                    <a:pt x="5965" y="21011"/>
                    <a:pt x="8476" y="21647"/>
                  </a:cubicBezTo>
                  <a:lnTo>
                    <a:pt x="8476" y="21647"/>
                  </a:lnTo>
                  <a:cubicBezTo>
                    <a:pt x="8797" y="21820"/>
                    <a:pt x="9125" y="21901"/>
                    <a:pt x="9447" y="21901"/>
                  </a:cubicBezTo>
                  <a:cubicBezTo>
                    <a:pt x="9769" y="21901"/>
                    <a:pt x="10085" y="21820"/>
                    <a:pt x="10380" y="21670"/>
                  </a:cubicBezTo>
                  <a:lnTo>
                    <a:pt x="10380" y="21670"/>
                  </a:lnTo>
                  <a:cubicBezTo>
                    <a:pt x="10400" y="21662"/>
                    <a:pt x="10420" y="21651"/>
                    <a:pt x="10438" y="21640"/>
                  </a:cubicBezTo>
                  <a:lnTo>
                    <a:pt x="10438" y="21640"/>
                  </a:lnTo>
                  <a:cubicBezTo>
                    <a:pt x="11066" y="21298"/>
                    <a:pt x="11594" y="20642"/>
                    <a:pt x="11877" y="19794"/>
                  </a:cubicBezTo>
                  <a:cubicBezTo>
                    <a:pt x="12577" y="17625"/>
                    <a:pt x="11710" y="14857"/>
                    <a:pt x="10909" y="12922"/>
                  </a:cubicBezTo>
                  <a:cubicBezTo>
                    <a:pt x="8774" y="7518"/>
                    <a:pt x="4772" y="3615"/>
                    <a:pt x="902" y="146"/>
                  </a:cubicBezTo>
                  <a:cubicBezTo>
                    <a:pt x="805" y="49"/>
                    <a:pt x="672" y="0"/>
                    <a:pt x="540" y="0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15"/>
            <p:cNvSpPr/>
            <p:nvPr/>
          </p:nvSpPr>
          <p:spPr>
            <a:xfrm>
              <a:off x="4226075" y="2810675"/>
              <a:ext cx="216450" cy="426800"/>
            </a:xfrm>
            <a:custGeom>
              <a:avLst/>
              <a:gdLst/>
              <a:ahLst/>
              <a:cxnLst/>
              <a:rect l="l" t="t" r="r" b="b"/>
              <a:pathLst>
                <a:path w="8658" h="17072" extrusionOk="0">
                  <a:moveTo>
                    <a:pt x="332" y="0"/>
                  </a:moveTo>
                  <a:cubicBezTo>
                    <a:pt x="166" y="0"/>
                    <a:pt x="1" y="236"/>
                    <a:pt x="118" y="472"/>
                  </a:cubicBezTo>
                  <a:cubicBezTo>
                    <a:pt x="1653" y="3774"/>
                    <a:pt x="3254" y="7043"/>
                    <a:pt x="4788" y="10346"/>
                  </a:cubicBezTo>
                  <a:cubicBezTo>
                    <a:pt x="5556" y="11980"/>
                    <a:pt x="6323" y="13648"/>
                    <a:pt x="7123" y="15283"/>
                  </a:cubicBezTo>
                  <a:cubicBezTo>
                    <a:pt x="7424" y="15883"/>
                    <a:pt x="7624" y="16950"/>
                    <a:pt x="8291" y="17051"/>
                  </a:cubicBezTo>
                  <a:cubicBezTo>
                    <a:pt x="8319" y="17065"/>
                    <a:pt x="8346" y="17071"/>
                    <a:pt x="8372" y="17071"/>
                  </a:cubicBezTo>
                  <a:cubicBezTo>
                    <a:pt x="8466" y="17071"/>
                    <a:pt x="8539" y="16982"/>
                    <a:pt x="8591" y="16850"/>
                  </a:cubicBezTo>
                  <a:cubicBezTo>
                    <a:pt x="8591" y="16817"/>
                    <a:pt x="8591" y="16784"/>
                    <a:pt x="8625" y="16717"/>
                  </a:cubicBezTo>
                  <a:cubicBezTo>
                    <a:pt x="8658" y="16650"/>
                    <a:pt x="8625" y="16517"/>
                    <a:pt x="8524" y="16450"/>
                  </a:cubicBezTo>
                  <a:cubicBezTo>
                    <a:pt x="8491" y="16383"/>
                    <a:pt x="8491" y="16350"/>
                    <a:pt x="8458" y="16350"/>
                  </a:cubicBezTo>
                  <a:cubicBezTo>
                    <a:pt x="8415" y="16294"/>
                    <a:pt x="8361" y="16273"/>
                    <a:pt x="8305" y="16273"/>
                  </a:cubicBezTo>
                  <a:cubicBezTo>
                    <a:pt x="8299" y="16273"/>
                    <a:pt x="8293" y="16273"/>
                    <a:pt x="8287" y="16274"/>
                  </a:cubicBezTo>
                  <a:lnTo>
                    <a:pt x="8287" y="16274"/>
                  </a:lnTo>
                  <a:cubicBezTo>
                    <a:pt x="7609" y="14527"/>
                    <a:pt x="4806" y="9208"/>
                    <a:pt x="4522" y="8611"/>
                  </a:cubicBezTo>
                  <a:cubicBezTo>
                    <a:pt x="3187" y="5776"/>
                    <a:pt x="1853" y="2974"/>
                    <a:pt x="519" y="138"/>
                  </a:cubicBezTo>
                  <a:cubicBezTo>
                    <a:pt x="470" y="41"/>
                    <a:pt x="401" y="0"/>
                    <a:pt x="332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15"/>
            <p:cNvSpPr/>
            <p:nvPr/>
          </p:nvSpPr>
          <p:spPr>
            <a:xfrm>
              <a:off x="4301950" y="3110675"/>
              <a:ext cx="96800" cy="57200"/>
            </a:xfrm>
            <a:custGeom>
              <a:avLst/>
              <a:gdLst/>
              <a:ahLst/>
              <a:cxnLst/>
              <a:rect l="l" t="t" r="r" b="b"/>
              <a:pathLst>
                <a:path w="3872" h="2288" extrusionOk="0">
                  <a:moveTo>
                    <a:pt x="360" y="1"/>
                  </a:moveTo>
                  <a:cubicBezTo>
                    <a:pt x="148" y="1"/>
                    <a:pt x="0" y="390"/>
                    <a:pt x="252" y="614"/>
                  </a:cubicBezTo>
                  <a:cubicBezTo>
                    <a:pt x="1220" y="1381"/>
                    <a:pt x="2287" y="1982"/>
                    <a:pt x="3455" y="2282"/>
                  </a:cubicBezTo>
                  <a:cubicBezTo>
                    <a:pt x="3473" y="2286"/>
                    <a:pt x="3491" y="2287"/>
                    <a:pt x="3508" y="2287"/>
                  </a:cubicBezTo>
                  <a:cubicBezTo>
                    <a:pt x="3798" y="2287"/>
                    <a:pt x="3872" y="1776"/>
                    <a:pt x="3588" y="1681"/>
                  </a:cubicBezTo>
                  <a:cubicBezTo>
                    <a:pt x="2454" y="1381"/>
                    <a:pt x="1453" y="848"/>
                    <a:pt x="486" y="47"/>
                  </a:cubicBezTo>
                  <a:cubicBezTo>
                    <a:pt x="443" y="15"/>
                    <a:pt x="401" y="1"/>
                    <a:pt x="360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15"/>
            <p:cNvSpPr/>
            <p:nvPr/>
          </p:nvSpPr>
          <p:spPr>
            <a:xfrm>
              <a:off x="4383275" y="3053775"/>
              <a:ext cx="40925" cy="113975"/>
            </a:xfrm>
            <a:custGeom>
              <a:avLst/>
              <a:gdLst/>
              <a:ahLst/>
              <a:cxnLst/>
              <a:rect l="l" t="t" r="r" b="b"/>
              <a:pathLst>
                <a:path w="1637" h="4559" extrusionOk="0">
                  <a:moveTo>
                    <a:pt x="1336" y="0"/>
                  </a:moveTo>
                  <a:cubicBezTo>
                    <a:pt x="1200" y="0"/>
                    <a:pt x="1069" y="101"/>
                    <a:pt x="1069" y="288"/>
                  </a:cubicBezTo>
                  <a:cubicBezTo>
                    <a:pt x="1069" y="1622"/>
                    <a:pt x="502" y="2890"/>
                    <a:pt x="68" y="4091"/>
                  </a:cubicBezTo>
                  <a:cubicBezTo>
                    <a:pt x="0" y="4340"/>
                    <a:pt x="178" y="4558"/>
                    <a:pt x="341" y="4558"/>
                  </a:cubicBezTo>
                  <a:cubicBezTo>
                    <a:pt x="418" y="4558"/>
                    <a:pt x="492" y="4509"/>
                    <a:pt x="535" y="4391"/>
                  </a:cubicBezTo>
                  <a:cubicBezTo>
                    <a:pt x="1002" y="3090"/>
                    <a:pt x="1636" y="1756"/>
                    <a:pt x="1636" y="288"/>
                  </a:cubicBezTo>
                  <a:cubicBezTo>
                    <a:pt x="1603" y="92"/>
                    <a:pt x="1467" y="0"/>
                    <a:pt x="1336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15"/>
            <p:cNvSpPr/>
            <p:nvPr/>
          </p:nvSpPr>
          <p:spPr>
            <a:xfrm>
              <a:off x="4249200" y="3001800"/>
              <a:ext cx="95575" cy="39300"/>
            </a:xfrm>
            <a:custGeom>
              <a:avLst/>
              <a:gdLst/>
              <a:ahLst/>
              <a:cxnLst/>
              <a:rect l="l" t="t" r="r" b="b"/>
              <a:pathLst>
                <a:path w="3823" h="1572" extrusionOk="0">
                  <a:moveTo>
                    <a:pt x="402" y="0"/>
                  </a:moveTo>
                  <a:cubicBezTo>
                    <a:pt x="142" y="0"/>
                    <a:pt x="0" y="421"/>
                    <a:pt x="261" y="566"/>
                  </a:cubicBezTo>
                  <a:cubicBezTo>
                    <a:pt x="1328" y="1133"/>
                    <a:pt x="2362" y="1467"/>
                    <a:pt x="3497" y="1567"/>
                  </a:cubicBezTo>
                  <a:cubicBezTo>
                    <a:pt x="3513" y="1570"/>
                    <a:pt x="3529" y="1572"/>
                    <a:pt x="3543" y="1572"/>
                  </a:cubicBezTo>
                  <a:cubicBezTo>
                    <a:pt x="3823" y="1572"/>
                    <a:pt x="3750" y="996"/>
                    <a:pt x="3497" y="933"/>
                  </a:cubicBezTo>
                  <a:cubicBezTo>
                    <a:pt x="2496" y="833"/>
                    <a:pt x="1495" y="499"/>
                    <a:pt x="528" y="32"/>
                  </a:cubicBezTo>
                  <a:cubicBezTo>
                    <a:pt x="484" y="10"/>
                    <a:pt x="441" y="0"/>
                    <a:pt x="402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15"/>
            <p:cNvSpPr/>
            <p:nvPr/>
          </p:nvSpPr>
          <p:spPr>
            <a:xfrm>
              <a:off x="4324325" y="2934100"/>
              <a:ext cx="29825" cy="103075"/>
            </a:xfrm>
            <a:custGeom>
              <a:avLst/>
              <a:gdLst/>
              <a:ahLst/>
              <a:cxnLst/>
              <a:rect l="l" t="t" r="r" b="b"/>
              <a:pathLst>
                <a:path w="1193" h="4123" extrusionOk="0">
                  <a:moveTo>
                    <a:pt x="908" y="1"/>
                  </a:moveTo>
                  <a:cubicBezTo>
                    <a:pt x="780" y="1"/>
                    <a:pt x="658" y="101"/>
                    <a:pt x="658" y="305"/>
                  </a:cubicBezTo>
                  <a:cubicBezTo>
                    <a:pt x="692" y="1506"/>
                    <a:pt x="525" y="2607"/>
                    <a:pt x="91" y="3641"/>
                  </a:cubicBezTo>
                  <a:cubicBezTo>
                    <a:pt x="1" y="3889"/>
                    <a:pt x="171" y="4123"/>
                    <a:pt x="342" y="4123"/>
                  </a:cubicBezTo>
                  <a:cubicBezTo>
                    <a:pt x="423" y="4123"/>
                    <a:pt x="505" y="4070"/>
                    <a:pt x="558" y="3941"/>
                  </a:cubicBezTo>
                  <a:cubicBezTo>
                    <a:pt x="1025" y="2774"/>
                    <a:pt x="1192" y="1573"/>
                    <a:pt x="1192" y="272"/>
                  </a:cubicBezTo>
                  <a:cubicBezTo>
                    <a:pt x="1159" y="92"/>
                    <a:pt x="1031" y="1"/>
                    <a:pt x="908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15"/>
            <p:cNvSpPr/>
            <p:nvPr/>
          </p:nvSpPr>
          <p:spPr>
            <a:xfrm>
              <a:off x="4220425" y="2892225"/>
              <a:ext cx="67450" cy="25450"/>
            </a:xfrm>
            <a:custGeom>
              <a:avLst/>
              <a:gdLst/>
              <a:ahLst/>
              <a:cxnLst/>
              <a:rect l="l" t="t" r="r" b="b"/>
              <a:pathLst>
                <a:path w="2698" h="1018" extrusionOk="0">
                  <a:moveTo>
                    <a:pt x="339" y="1"/>
                  </a:moveTo>
                  <a:cubicBezTo>
                    <a:pt x="65" y="1"/>
                    <a:pt x="1" y="517"/>
                    <a:pt x="278" y="579"/>
                  </a:cubicBezTo>
                  <a:cubicBezTo>
                    <a:pt x="978" y="713"/>
                    <a:pt x="1612" y="879"/>
                    <a:pt x="2313" y="1013"/>
                  </a:cubicBezTo>
                  <a:cubicBezTo>
                    <a:pt x="2329" y="1016"/>
                    <a:pt x="2345" y="1018"/>
                    <a:pt x="2361" y="1018"/>
                  </a:cubicBezTo>
                  <a:cubicBezTo>
                    <a:pt x="2652" y="1018"/>
                    <a:pt x="2698" y="444"/>
                    <a:pt x="2413" y="412"/>
                  </a:cubicBezTo>
                  <a:cubicBezTo>
                    <a:pt x="1745" y="279"/>
                    <a:pt x="1078" y="112"/>
                    <a:pt x="411" y="12"/>
                  </a:cubicBezTo>
                  <a:cubicBezTo>
                    <a:pt x="386" y="4"/>
                    <a:pt x="361" y="1"/>
                    <a:pt x="339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15"/>
            <p:cNvSpPr/>
            <p:nvPr/>
          </p:nvSpPr>
          <p:spPr>
            <a:xfrm>
              <a:off x="4273900" y="2852350"/>
              <a:ext cx="17050" cy="60925"/>
            </a:xfrm>
            <a:custGeom>
              <a:avLst/>
              <a:gdLst/>
              <a:ahLst/>
              <a:cxnLst/>
              <a:rect l="l" t="t" r="r" b="b"/>
              <a:pathLst>
                <a:path w="682" h="2437" extrusionOk="0">
                  <a:moveTo>
                    <a:pt x="366" y="0"/>
                  </a:moveTo>
                  <a:cubicBezTo>
                    <a:pt x="271" y="0"/>
                    <a:pt x="187" y="62"/>
                    <a:pt x="174" y="206"/>
                  </a:cubicBezTo>
                  <a:cubicBezTo>
                    <a:pt x="107" y="840"/>
                    <a:pt x="73" y="1440"/>
                    <a:pt x="40" y="2041"/>
                  </a:cubicBezTo>
                  <a:cubicBezTo>
                    <a:pt x="0" y="2281"/>
                    <a:pt x="176" y="2437"/>
                    <a:pt x="331" y="2437"/>
                  </a:cubicBezTo>
                  <a:cubicBezTo>
                    <a:pt x="434" y="2437"/>
                    <a:pt x="527" y="2368"/>
                    <a:pt x="540" y="2207"/>
                  </a:cubicBezTo>
                  <a:cubicBezTo>
                    <a:pt x="574" y="1607"/>
                    <a:pt x="607" y="1007"/>
                    <a:pt x="641" y="373"/>
                  </a:cubicBezTo>
                  <a:cubicBezTo>
                    <a:pt x="681" y="150"/>
                    <a:pt x="512" y="0"/>
                    <a:pt x="366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15"/>
            <p:cNvSpPr/>
            <p:nvPr/>
          </p:nvSpPr>
          <p:spPr>
            <a:xfrm>
              <a:off x="5221400" y="3032625"/>
              <a:ext cx="203500" cy="557725"/>
            </a:xfrm>
            <a:custGeom>
              <a:avLst/>
              <a:gdLst/>
              <a:ahLst/>
              <a:cxnLst/>
              <a:rect l="l" t="t" r="r" b="b"/>
              <a:pathLst>
                <a:path w="8140" h="22309" extrusionOk="0">
                  <a:moveTo>
                    <a:pt x="1068" y="0"/>
                  </a:moveTo>
                  <a:cubicBezTo>
                    <a:pt x="901" y="1334"/>
                    <a:pt x="801" y="2669"/>
                    <a:pt x="634" y="4003"/>
                  </a:cubicBezTo>
                  <a:cubicBezTo>
                    <a:pt x="334" y="6838"/>
                    <a:pt x="0" y="9774"/>
                    <a:pt x="167" y="12609"/>
                  </a:cubicBezTo>
                  <a:cubicBezTo>
                    <a:pt x="367" y="15444"/>
                    <a:pt x="1068" y="18280"/>
                    <a:pt x="2636" y="20315"/>
                  </a:cubicBezTo>
                  <a:cubicBezTo>
                    <a:pt x="3065" y="20847"/>
                    <a:pt x="3556" y="21335"/>
                    <a:pt x="4105" y="21675"/>
                  </a:cubicBezTo>
                  <a:lnTo>
                    <a:pt x="4105" y="21675"/>
                  </a:lnTo>
                  <a:cubicBezTo>
                    <a:pt x="4377" y="22110"/>
                    <a:pt x="4819" y="22309"/>
                    <a:pt x="5297" y="22309"/>
                  </a:cubicBezTo>
                  <a:cubicBezTo>
                    <a:pt x="5916" y="22309"/>
                    <a:pt x="6595" y="21973"/>
                    <a:pt x="7039" y="21382"/>
                  </a:cubicBezTo>
                  <a:cubicBezTo>
                    <a:pt x="7839" y="20348"/>
                    <a:pt x="8040" y="18880"/>
                    <a:pt x="8040" y="17513"/>
                  </a:cubicBezTo>
                  <a:cubicBezTo>
                    <a:pt x="8140" y="10708"/>
                    <a:pt x="4570" y="5004"/>
                    <a:pt x="1068" y="0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15"/>
            <p:cNvSpPr/>
            <p:nvPr/>
          </p:nvSpPr>
          <p:spPr>
            <a:xfrm>
              <a:off x="5197225" y="3016925"/>
              <a:ext cx="245200" cy="585825"/>
            </a:xfrm>
            <a:custGeom>
              <a:avLst/>
              <a:gdLst/>
              <a:ahLst/>
              <a:cxnLst/>
              <a:rect l="l" t="t" r="r" b="b"/>
              <a:pathLst>
                <a:path w="9808" h="23433" extrusionOk="0">
                  <a:moveTo>
                    <a:pt x="2393" y="2055"/>
                  </a:moveTo>
                  <a:lnTo>
                    <a:pt x="2393" y="2055"/>
                  </a:lnTo>
                  <a:cubicBezTo>
                    <a:pt x="4152" y="4621"/>
                    <a:pt x="5804" y="7295"/>
                    <a:pt x="6972" y="10302"/>
                  </a:cubicBezTo>
                  <a:cubicBezTo>
                    <a:pt x="7672" y="12103"/>
                    <a:pt x="8173" y="14038"/>
                    <a:pt x="8373" y="16039"/>
                  </a:cubicBezTo>
                  <a:cubicBezTo>
                    <a:pt x="8473" y="16906"/>
                    <a:pt x="8506" y="17807"/>
                    <a:pt x="8473" y="18741"/>
                  </a:cubicBezTo>
                  <a:cubicBezTo>
                    <a:pt x="8382" y="19803"/>
                    <a:pt x="7711" y="21721"/>
                    <a:pt x="6790" y="22217"/>
                  </a:cubicBezTo>
                  <a:lnTo>
                    <a:pt x="6790" y="22217"/>
                  </a:lnTo>
                  <a:cubicBezTo>
                    <a:pt x="6763" y="22212"/>
                    <a:pt x="6734" y="22210"/>
                    <a:pt x="6705" y="22210"/>
                  </a:cubicBezTo>
                  <a:cubicBezTo>
                    <a:pt x="6291" y="22195"/>
                    <a:pt x="5908" y="22105"/>
                    <a:pt x="5554" y="21953"/>
                  </a:cubicBezTo>
                  <a:lnTo>
                    <a:pt x="5554" y="21953"/>
                  </a:lnTo>
                  <a:cubicBezTo>
                    <a:pt x="5482" y="21883"/>
                    <a:pt x="5410" y="21802"/>
                    <a:pt x="5337" y="21710"/>
                  </a:cubicBezTo>
                  <a:cubicBezTo>
                    <a:pt x="5249" y="21585"/>
                    <a:pt x="5146" y="21533"/>
                    <a:pt x="5042" y="21533"/>
                  </a:cubicBezTo>
                  <a:cubicBezTo>
                    <a:pt x="4988" y="21533"/>
                    <a:pt x="4935" y="21547"/>
                    <a:pt x="4884" y="21571"/>
                  </a:cubicBezTo>
                  <a:lnTo>
                    <a:pt x="4884" y="21571"/>
                  </a:lnTo>
                  <a:cubicBezTo>
                    <a:pt x="2647" y="19954"/>
                    <a:pt x="1770" y="15637"/>
                    <a:pt x="1635" y="12803"/>
                  </a:cubicBezTo>
                  <a:cubicBezTo>
                    <a:pt x="1457" y="9242"/>
                    <a:pt x="1991" y="5628"/>
                    <a:pt x="2393" y="2055"/>
                  </a:cubicBezTo>
                  <a:close/>
                  <a:moveTo>
                    <a:pt x="1959" y="1"/>
                  </a:moveTo>
                  <a:cubicBezTo>
                    <a:pt x="1731" y="1"/>
                    <a:pt x="1520" y="140"/>
                    <a:pt x="1501" y="461"/>
                  </a:cubicBezTo>
                  <a:cubicBezTo>
                    <a:pt x="967" y="5431"/>
                    <a:pt x="0" y="10635"/>
                    <a:pt x="834" y="15539"/>
                  </a:cubicBezTo>
                  <a:cubicBezTo>
                    <a:pt x="1318" y="18416"/>
                    <a:pt x="2605" y="21663"/>
                    <a:pt x="4886" y="22883"/>
                  </a:cubicBezTo>
                  <a:lnTo>
                    <a:pt x="4886" y="22883"/>
                  </a:lnTo>
                  <a:cubicBezTo>
                    <a:pt x="5288" y="23261"/>
                    <a:pt x="5759" y="23433"/>
                    <a:pt x="6241" y="23433"/>
                  </a:cubicBezTo>
                  <a:cubicBezTo>
                    <a:pt x="6399" y="23433"/>
                    <a:pt x="6559" y="23414"/>
                    <a:pt x="6717" y="23378"/>
                  </a:cubicBezTo>
                  <a:lnTo>
                    <a:pt x="6717" y="23378"/>
                  </a:lnTo>
                  <a:cubicBezTo>
                    <a:pt x="6723" y="23378"/>
                    <a:pt x="6729" y="23378"/>
                    <a:pt x="6735" y="23378"/>
                  </a:cubicBezTo>
                  <a:cubicBezTo>
                    <a:pt x="6859" y="23378"/>
                    <a:pt x="6959" y="23342"/>
                    <a:pt x="7035" y="23282"/>
                  </a:cubicBezTo>
                  <a:lnTo>
                    <a:pt x="7035" y="23282"/>
                  </a:lnTo>
                  <a:cubicBezTo>
                    <a:pt x="7652" y="23048"/>
                    <a:pt x="8230" y="22555"/>
                    <a:pt x="8640" y="21877"/>
                  </a:cubicBezTo>
                  <a:cubicBezTo>
                    <a:pt x="9807" y="19908"/>
                    <a:pt x="9607" y="17006"/>
                    <a:pt x="9273" y="14938"/>
                  </a:cubicBezTo>
                  <a:cubicBezTo>
                    <a:pt x="8439" y="9234"/>
                    <a:pt x="5437" y="4497"/>
                    <a:pt x="2435" y="228"/>
                  </a:cubicBezTo>
                  <a:cubicBezTo>
                    <a:pt x="2319" y="83"/>
                    <a:pt x="2134" y="1"/>
                    <a:pt x="1959" y="1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15"/>
            <p:cNvSpPr/>
            <p:nvPr/>
          </p:nvSpPr>
          <p:spPr>
            <a:xfrm>
              <a:off x="5265550" y="3129625"/>
              <a:ext cx="116000" cy="461900"/>
            </a:xfrm>
            <a:custGeom>
              <a:avLst/>
              <a:gdLst/>
              <a:ahLst/>
              <a:cxnLst/>
              <a:rect l="l" t="t" r="r" b="b"/>
              <a:pathLst>
                <a:path w="4640" h="18476" extrusionOk="0">
                  <a:moveTo>
                    <a:pt x="370" y="0"/>
                  </a:moveTo>
                  <a:cubicBezTo>
                    <a:pt x="196" y="0"/>
                    <a:pt x="1" y="173"/>
                    <a:pt x="69" y="423"/>
                  </a:cubicBezTo>
                  <a:cubicBezTo>
                    <a:pt x="803" y="3959"/>
                    <a:pt x="1604" y="7562"/>
                    <a:pt x="2371" y="11097"/>
                  </a:cubicBezTo>
                  <a:cubicBezTo>
                    <a:pt x="2738" y="12899"/>
                    <a:pt x="3105" y="14633"/>
                    <a:pt x="3538" y="16435"/>
                  </a:cubicBezTo>
                  <a:cubicBezTo>
                    <a:pt x="3705" y="17102"/>
                    <a:pt x="3638" y="18136"/>
                    <a:pt x="4239" y="18436"/>
                  </a:cubicBezTo>
                  <a:cubicBezTo>
                    <a:pt x="4276" y="18464"/>
                    <a:pt x="4310" y="18476"/>
                    <a:pt x="4342" y="18476"/>
                  </a:cubicBezTo>
                  <a:cubicBezTo>
                    <a:pt x="4427" y="18476"/>
                    <a:pt x="4500" y="18390"/>
                    <a:pt x="4572" y="18269"/>
                  </a:cubicBezTo>
                  <a:cubicBezTo>
                    <a:pt x="4572" y="18236"/>
                    <a:pt x="4606" y="18202"/>
                    <a:pt x="4606" y="18202"/>
                  </a:cubicBezTo>
                  <a:cubicBezTo>
                    <a:pt x="4639" y="18102"/>
                    <a:pt x="4639" y="17969"/>
                    <a:pt x="4606" y="17902"/>
                  </a:cubicBezTo>
                  <a:cubicBezTo>
                    <a:pt x="4606" y="17869"/>
                    <a:pt x="4572" y="17802"/>
                    <a:pt x="4572" y="17769"/>
                  </a:cubicBezTo>
                  <a:cubicBezTo>
                    <a:pt x="4535" y="17720"/>
                    <a:pt x="4489" y="17684"/>
                    <a:pt x="4443" y="17664"/>
                  </a:cubicBezTo>
                  <a:lnTo>
                    <a:pt x="4443" y="17664"/>
                  </a:lnTo>
                  <a:cubicBezTo>
                    <a:pt x="4200" y="15795"/>
                    <a:pt x="2680" y="10006"/>
                    <a:pt x="2538" y="9296"/>
                  </a:cubicBezTo>
                  <a:cubicBezTo>
                    <a:pt x="1870" y="6261"/>
                    <a:pt x="1203" y="3225"/>
                    <a:pt x="569" y="123"/>
                  </a:cubicBezTo>
                  <a:cubicBezTo>
                    <a:pt x="527" y="38"/>
                    <a:pt x="451" y="0"/>
                    <a:pt x="370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15"/>
            <p:cNvSpPr/>
            <p:nvPr/>
          </p:nvSpPr>
          <p:spPr>
            <a:xfrm>
              <a:off x="5270100" y="3439325"/>
              <a:ext cx="85550" cy="73625"/>
            </a:xfrm>
            <a:custGeom>
              <a:avLst/>
              <a:gdLst/>
              <a:ahLst/>
              <a:cxnLst/>
              <a:rect l="l" t="t" r="r" b="b"/>
              <a:pathLst>
                <a:path w="3422" h="2945" extrusionOk="0">
                  <a:moveTo>
                    <a:pt x="416" y="1"/>
                  </a:moveTo>
                  <a:cubicBezTo>
                    <a:pt x="219" y="1"/>
                    <a:pt x="1" y="358"/>
                    <a:pt x="187" y="544"/>
                  </a:cubicBezTo>
                  <a:cubicBezTo>
                    <a:pt x="921" y="1545"/>
                    <a:pt x="1855" y="2345"/>
                    <a:pt x="2923" y="2912"/>
                  </a:cubicBezTo>
                  <a:cubicBezTo>
                    <a:pt x="2962" y="2935"/>
                    <a:pt x="3001" y="2944"/>
                    <a:pt x="3037" y="2944"/>
                  </a:cubicBezTo>
                  <a:cubicBezTo>
                    <a:pt x="3276" y="2944"/>
                    <a:pt x="3421" y="2523"/>
                    <a:pt x="3189" y="2379"/>
                  </a:cubicBezTo>
                  <a:cubicBezTo>
                    <a:pt x="2189" y="1845"/>
                    <a:pt x="1288" y="1078"/>
                    <a:pt x="554" y="77"/>
                  </a:cubicBezTo>
                  <a:cubicBezTo>
                    <a:pt x="514" y="23"/>
                    <a:pt x="466" y="1"/>
                    <a:pt x="416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15"/>
            <p:cNvSpPr/>
            <p:nvPr/>
          </p:nvSpPr>
          <p:spPr>
            <a:xfrm>
              <a:off x="5339550" y="3408450"/>
              <a:ext cx="63375" cy="105325"/>
            </a:xfrm>
            <a:custGeom>
              <a:avLst/>
              <a:gdLst/>
              <a:ahLst/>
              <a:cxnLst/>
              <a:rect l="l" t="t" r="r" b="b"/>
              <a:pathLst>
                <a:path w="2535" h="4213" extrusionOk="0">
                  <a:moveTo>
                    <a:pt x="2270" y="1"/>
                  </a:moveTo>
                  <a:cubicBezTo>
                    <a:pt x="2153" y="1"/>
                    <a:pt x="2025" y="78"/>
                    <a:pt x="1979" y="245"/>
                  </a:cubicBezTo>
                  <a:cubicBezTo>
                    <a:pt x="1679" y="1546"/>
                    <a:pt x="812" y="2613"/>
                    <a:pt x="145" y="3714"/>
                  </a:cubicBezTo>
                  <a:cubicBezTo>
                    <a:pt x="0" y="3954"/>
                    <a:pt x="151" y="4212"/>
                    <a:pt x="321" y="4212"/>
                  </a:cubicBezTo>
                  <a:cubicBezTo>
                    <a:pt x="387" y="4212"/>
                    <a:pt x="456" y="4174"/>
                    <a:pt x="512" y="4081"/>
                  </a:cubicBezTo>
                  <a:cubicBezTo>
                    <a:pt x="1279" y="2913"/>
                    <a:pt x="2146" y="1746"/>
                    <a:pt x="2480" y="311"/>
                  </a:cubicBezTo>
                  <a:cubicBezTo>
                    <a:pt x="2534" y="111"/>
                    <a:pt x="2410" y="1"/>
                    <a:pt x="2270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15"/>
            <p:cNvSpPr/>
            <p:nvPr/>
          </p:nvSpPr>
          <p:spPr>
            <a:xfrm>
              <a:off x="5244375" y="3321825"/>
              <a:ext cx="86500" cy="56525"/>
            </a:xfrm>
            <a:custGeom>
              <a:avLst/>
              <a:gdLst/>
              <a:ahLst/>
              <a:cxnLst/>
              <a:rect l="l" t="t" r="r" b="b"/>
              <a:pathLst>
                <a:path w="3460" h="2261" extrusionOk="0">
                  <a:moveTo>
                    <a:pt x="392" y="0"/>
                  </a:moveTo>
                  <a:cubicBezTo>
                    <a:pt x="176" y="0"/>
                    <a:pt x="0" y="379"/>
                    <a:pt x="216" y="541"/>
                  </a:cubicBezTo>
                  <a:cubicBezTo>
                    <a:pt x="1083" y="1275"/>
                    <a:pt x="2017" y="1842"/>
                    <a:pt x="3084" y="2242"/>
                  </a:cubicBezTo>
                  <a:cubicBezTo>
                    <a:pt x="3110" y="2255"/>
                    <a:pt x="3134" y="2260"/>
                    <a:pt x="3156" y="2260"/>
                  </a:cubicBezTo>
                  <a:cubicBezTo>
                    <a:pt x="3373" y="2260"/>
                    <a:pt x="3459" y="1735"/>
                    <a:pt x="3218" y="1675"/>
                  </a:cubicBezTo>
                  <a:cubicBezTo>
                    <a:pt x="2250" y="1275"/>
                    <a:pt x="1383" y="774"/>
                    <a:pt x="549" y="74"/>
                  </a:cubicBezTo>
                  <a:cubicBezTo>
                    <a:pt x="498" y="22"/>
                    <a:pt x="444" y="0"/>
                    <a:pt x="392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15"/>
            <p:cNvSpPr/>
            <p:nvPr/>
          </p:nvSpPr>
          <p:spPr>
            <a:xfrm>
              <a:off x="5312025" y="3275925"/>
              <a:ext cx="50050" cy="96900"/>
            </a:xfrm>
            <a:custGeom>
              <a:avLst/>
              <a:gdLst/>
              <a:ahLst/>
              <a:cxnLst/>
              <a:rect l="l" t="t" r="r" b="b"/>
              <a:pathLst>
                <a:path w="2002" h="3876" extrusionOk="0">
                  <a:moveTo>
                    <a:pt x="1730" y="1"/>
                  </a:moveTo>
                  <a:cubicBezTo>
                    <a:pt x="1615" y="1"/>
                    <a:pt x="1490" y="78"/>
                    <a:pt x="1446" y="242"/>
                  </a:cubicBezTo>
                  <a:cubicBezTo>
                    <a:pt x="1212" y="1409"/>
                    <a:pt x="779" y="2443"/>
                    <a:pt x="145" y="3377"/>
                  </a:cubicBezTo>
                  <a:cubicBezTo>
                    <a:pt x="1" y="3618"/>
                    <a:pt x="151" y="3876"/>
                    <a:pt x="334" y="3876"/>
                  </a:cubicBezTo>
                  <a:cubicBezTo>
                    <a:pt x="405" y="3876"/>
                    <a:pt x="480" y="3837"/>
                    <a:pt x="545" y="3744"/>
                  </a:cubicBezTo>
                  <a:cubicBezTo>
                    <a:pt x="1246" y="2710"/>
                    <a:pt x="1713" y="1576"/>
                    <a:pt x="1946" y="342"/>
                  </a:cubicBezTo>
                  <a:cubicBezTo>
                    <a:pt x="2002" y="120"/>
                    <a:pt x="1873" y="1"/>
                    <a:pt x="1730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15"/>
            <p:cNvSpPr/>
            <p:nvPr/>
          </p:nvSpPr>
          <p:spPr>
            <a:xfrm>
              <a:off x="5239550" y="3207425"/>
              <a:ext cx="66250" cy="36700"/>
            </a:xfrm>
            <a:custGeom>
              <a:avLst/>
              <a:gdLst/>
              <a:ahLst/>
              <a:cxnLst/>
              <a:rect l="l" t="t" r="r" b="b"/>
              <a:pathLst>
                <a:path w="2650" h="1468" extrusionOk="0">
                  <a:moveTo>
                    <a:pt x="441" y="1"/>
                  </a:moveTo>
                  <a:cubicBezTo>
                    <a:pt x="201" y="1"/>
                    <a:pt x="0" y="458"/>
                    <a:pt x="275" y="580"/>
                  </a:cubicBezTo>
                  <a:lnTo>
                    <a:pt x="2143" y="1447"/>
                  </a:lnTo>
                  <a:cubicBezTo>
                    <a:pt x="2175" y="1461"/>
                    <a:pt x="2205" y="1468"/>
                    <a:pt x="2234" y="1468"/>
                  </a:cubicBezTo>
                  <a:cubicBezTo>
                    <a:pt x="2487" y="1468"/>
                    <a:pt x="2649" y="1003"/>
                    <a:pt x="2410" y="914"/>
                  </a:cubicBezTo>
                  <a:lnTo>
                    <a:pt x="509" y="13"/>
                  </a:lnTo>
                  <a:cubicBezTo>
                    <a:pt x="486" y="5"/>
                    <a:pt x="463" y="1"/>
                    <a:pt x="441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15"/>
            <p:cNvSpPr/>
            <p:nvPr/>
          </p:nvSpPr>
          <p:spPr>
            <a:xfrm>
              <a:off x="5290975" y="3181850"/>
              <a:ext cx="29425" cy="58875"/>
            </a:xfrm>
            <a:custGeom>
              <a:avLst/>
              <a:gdLst/>
              <a:ahLst/>
              <a:cxnLst/>
              <a:rect l="l" t="t" r="r" b="b"/>
              <a:pathLst>
                <a:path w="1177" h="2355" extrusionOk="0">
                  <a:moveTo>
                    <a:pt x="824" y="1"/>
                  </a:moveTo>
                  <a:cubicBezTo>
                    <a:pt x="742" y="1"/>
                    <a:pt x="663" y="49"/>
                    <a:pt x="620" y="169"/>
                  </a:cubicBezTo>
                  <a:cubicBezTo>
                    <a:pt x="453" y="769"/>
                    <a:pt x="253" y="1336"/>
                    <a:pt x="86" y="1937"/>
                  </a:cubicBezTo>
                  <a:cubicBezTo>
                    <a:pt x="0" y="2174"/>
                    <a:pt x="164" y="2355"/>
                    <a:pt x="327" y="2355"/>
                  </a:cubicBezTo>
                  <a:cubicBezTo>
                    <a:pt x="417" y="2355"/>
                    <a:pt x="506" y="2300"/>
                    <a:pt x="553" y="2170"/>
                  </a:cubicBezTo>
                  <a:cubicBezTo>
                    <a:pt x="720" y="1603"/>
                    <a:pt x="920" y="1003"/>
                    <a:pt x="1087" y="436"/>
                  </a:cubicBezTo>
                  <a:cubicBezTo>
                    <a:pt x="1177" y="211"/>
                    <a:pt x="994" y="1"/>
                    <a:pt x="824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15"/>
            <p:cNvSpPr/>
            <p:nvPr/>
          </p:nvSpPr>
          <p:spPr>
            <a:xfrm>
              <a:off x="5312300" y="3920800"/>
              <a:ext cx="246025" cy="546200"/>
            </a:xfrm>
            <a:custGeom>
              <a:avLst/>
              <a:gdLst/>
              <a:ahLst/>
              <a:cxnLst/>
              <a:rect l="l" t="t" r="r" b="b"/>
              <a:pathLst>
                <a:path w="9841" h="21848" extrusionOk="0">
                  <a:moveTo>
                    <a:pt x="6985" y="0"/>
                  </a:moveTo>
                  <a:cubicBezTo>
                    <a:pt x="6641" y="0"/>
                    <a:pt x="6279" y="75"/>
                    <a:pt x="5938" y="232"/>
                  </a:cubicBezTo>
                  <a:cubicBezTo>
                    <a:pt x="4770" y="766"/>
                    <a:pt x="3903" y="1933"/>
                    <a:pt x="3236" y="3134"/>
                  </a:cubicBezTo>
                  <a:cubicBezTo>
                    <a:pt x="0" y="9105"/>
                    <a:pt x="401" y="15776"/>
                    <a:pt x="1168" y="21847"/>
                  </a:cubicBezTo>
                  <a:cubicBezTo>
                    <a:pt x="1902" y="20747"/>
                    <a:pt x="2702" y="19646"/>
                    <a:pt x="3436" y="18512"/>
                  </a:cubicBezTo>
                  <a:cubicBezTo>
                    <a:pt x="5071" y="16143"/>
                    <a:pt x="6739" y="13742"/>
                    <a:pt x="7906" y="11140"/>
                  </a:cubicBezTo>
                  <a:cubicBezTo>
                    <a:pt x="9107" y="8538"/>
                    <a:pt x="9841" y="5736"/>
                    <a:pt x="9407" y="3167"/>
                  </a:cubicBezTo>
                  <a:cubicBezTo>
                    <a:pt x="9289" y="2380"/>
                    <a:pt x="9032" y="1616"/>
                    <a:pt x="8614" y="1019"/>
                  </a:cubicBezTo>
                  <a:lnTo>
                    <a:pt x="8614" y="1019"/>
                  </a:lnTo>
                  <a:cubicBezTo>
                    <a:pt x="8416" y="362"/>
                    <a:pt x="7741" y="0"/>
                    <a:pt x="6985" y="0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15"/>
            <p:cNvSpPr/>
            <p:nvPr/>
          </p:nvSpPr>
          <p:spPr>
            <a:xfrm>
              <a:off x="5300625" y="3906675"/>
              <a:ext cx="275200" cy="574375"/>
            </a:xfrm>
            <a:custGeom>
              <a:avLst/>
              <a:gdLst/>
              <a:ahLst/>
              <a:cxnLst/>
              <a:rect l="l" t="t" r="r" b="b"/>
              <a:pathLst>
                <a:path w="11008" h="22975" extrusionOk="0">
                  <a:moveTo>
                    <a:pt x="7588" y="1094"/>
                  </a:moveTo>
                  <a:cubicBezTo>
                    <a:pt x="7599" y="1094"/>
                    <a:pt x="7609" y="1094"/>
                    <a:pt x="7619" y="1095"/>
                  </a:cubicBezTo>
                  <a:lnTo>
                    <a:pt x="7619" y="1095"/>
                  </a:lnTo>
                  <a:cubicBezTo>
                    <a:pt x="7644" y="1120"/>
                    <a:pt x="7673" y="1143"/>
                    <a:pt x="7706" y="1164"/>
                  </a:cubicBezTo>
                  <a:cubicBezTo>
                    <a:pt x="8012" y="1338"/>
                    <a:pt x="8274" y="1548"/>
                    <a:pt x="8496" y="1789"/>
                  </a:cubicBezTo>
                  <a:lnTo>
                    <a:pt x="8496" y="1789"/>
                  </a:lnTo>
                  <a:cubicBezTo>
                    <a:pt x="8543" y="1916"/>
                    <a:pt x="8580" y="2063"/>
                    <a:pt x="8607" y="2231"/>
                  </a:cubicBezTo>
                  <a:cubicBezTo>
                    <a:pt x="8653" y="2463"/>
                    <a:pt x="8807" y="2562"/>
                    <a:pt x="8985" y="2562"/>
                  </a:cubicBezTo>
                  <a:cubicBezTo>
                    <a:pt x="8999" y="2562"/>
                    <a:pt x="9013" y="2561"/>
                    <a:pt x="9027" y="2560"/>
                  </a:cubicBezTo>
                  <a:lnTo>
                    <a:pt x="9027" y="2560"/>
                  </a:lnTo>
                  <a:cubicBezTo>
                    <a:pt x="10285" y="5031"/>
                    <a:pt x="9023" y="9268"/>
                    <a:pt x="7806" y="11838"/>
                  </a:cubicBezTo>
                  <a:cubicBezTo>
                    <a:pt x="6264" y="15070"/>
                    <a:pt x="4090" y="18012"/>
                    <a:pt x="2057" y="20944"/>
                  </a:cubicBezTo>
                  <a:lnTo>
                    <a:pt x="2057" y="20944"/>
                  </a:lnTo>
                  <a:cubicBezTo>
                    <a:pt x="1723" y="17860"/>
                    <a:pt x="1488" y="14721"/>
                    <a:pt x="1868" y="11505"/>
                  </a:cubicBezTo>
                  <a:cubicBezTo>
                    <a:pt x="2069" y="9570"/>
                    <a:pt x="2536" y="7635"/>
                    <a:pt x="3269" y="5801"/>
                  </a:cubicBezTo>
                  <a:cubicBezTo>
                    <a:pt x="3603" y="4967"/>
                    <a:pt x="4003" y="4133"/>
                    <a:pt x="4504" y="3365"/>
                  </a:cubicBezTo>
                  <a:cubicBezTo>
                    <a:pt x="5066" y="2442"/>
                    <a:pt x="6556" y="1094"/>
                    <a:pt x="7588" y="1094"/>
                  </a:cubicBezTo>
                  <a:close/>
                  <a:moveTo>
                    <a:pt x="7981" y="1"/>
                  </a:moveTo>
                  <a:cubicBezTo>
                    <a:pt x="7943" y="1"/>
                    <a:pt x="7905" y="8"/>
                    <a:pt x="7868" y="22"/>
                  </a:cubicBezTo>
                  <a:lnTo>
                    <a:pt x="7868" y="22"/>
                  </a:lnTo>
                  <a:cubicBezTo>
                    <a:pt x="7761" y="9"/>
                    <a:pt x="7651" y="2"/>
                    <a:pt x="7540" y="2"/>
                  </a:cubicBezTo>
                  <a:cubicBezTo>
                    <a:pt x="6967" y="2"/>
                    <a:pt x="6348" y="177"/>
                    <a:pt x="5771" y="530"/>
                  </a:cubicBezTo>
                  <a:cubicBezTo>
                    <a:pt x="3836" y="1698"/>
                    <a:pt x="2702" y="4333"/>
                    <a:pt x="1935" y="6334"/>
                  </a:cubicBezTo>
                  <a:cubicBezTo>
                    <a:pt x="0" y="11805"/>
                    <a:pt x="401" y="17342"/>
                    <a:pt x="1034" y="22512"/>
                  </a:cubicBezTo>
                  <a:cubicBezTo>
                    <a:pt x="1055" y="22763"/>
                    <a:pt x="1273" y="22975"/>
                    <a:pt x="1514" y="22975"/>
                  </a:cubicBezTo>
                  <a:cubicBezTo>
                    <a:pt x="1658" y="22975"/>
                    <a:pt x="1811" y="22900"/>
                    <a:pt x="1935" y="22713"/>
                  </a:cubicBezTo>
                  <a:cubicBezTo>
                    <a:pt x="4770" y="18643"/>
                    <a:pt x="8073" y="14407"/>
                    <a:pt x="9674" y="9737"/>
                  </a:cubicBezTo>
                  <a:cubicBezTo>
                    <a:pt x="10607" y="7018"/>
                    <a:pt x="11007" y="3575"/>
                    <a:pt x="9599" y="1416"/>
                  </a:cubicBezTo>
                  <a:lnTo>
                    <a:pt x="9599" y="1416"/>
                  </a:lnTo>
                  <a:cubicBezTo>
                    <a:pt x="9380" y="715"/>
                    <a:pt x="8865" y="271"/>
                    <a:pt x="8222" y="92"/>
                  </a:cubicBezTo>
                  <a:lnTo>
                    <a:pt x="8222" y="92"/>
                  </a:lnTo>
                  <a:cubicBezTo>
                    <a:pt x="8206" y="82"/>
                    <a:pt x="8190" y="73"/>
                    <a:pt x="8173" y="63"/>
                  </a:cubicBezTo>
                  <a:cubicBezTo>
                    <a:pt x="8108" y="20"/>
                    <a:pt x="8044" y="1"/>
                    <a:pt x="7981" y="1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15"/>
            <p:cNvSpPr/>
            <p:nvPr/>
          </p:nvSpPr>
          <p:spPr>
            <a:xfrm>
              <a:off x="5364700" y="3913125"/>
              <a:ext cx="143600" cy="455475"/>
            </a:xfrm>
            <a:custGeom>
              <a:avLst/>
              <a:gdLst/>
              <a:ahLst/>
              <a:cxnLst/>
              <a:rect l="l" t="t" r="r" b="b"/>
              <a:pathLst>
                <a:path w="5744" h="18219" extrusionOk="0">
                  <a:moveTo>
                    <a:pt x="5170" y="1"/>
                  </a:moveTo>
                  <a:cubicBezTo>
                    <a:pt x="5107" y="1"/>
                    <a:pt x="5038" y="26"/>
                    <a:pt x="4976" y="72"/>
                  </a:cubicBezTo>
                  <a:lnTo>
                    <a:pt x="4909" y="139"/>
                  </a:lnTo>
                  <a:cubicBezTo>
                    <a:pt x="4809" y="172"/>
                    <a:pt x="4776" y="305"/>
                    <a:pt x="4776" y="406"/>
                  </a:cubicBezTo>
                  <a:lnTo>
                    <a:pt x="4776" y="506"/>
                  </a:lnTo>
                  <a:cubicBezTo>
                    <a:pt x="4776" y="596"/>
                    <a:pt x="4815" y="667"/>
                    <a:pt x="4877" y="707"/>
                  </a:cubicBezTo>
                  <a:lnTo>
                    <a:pt x="4877" y="707"/>
                  </a:lnTo>
                  <a:cubicBezTo>
                    <a:pt x="4226" y="2508"/>
                    <a:pt x="2811" y="8266"/>
                    <a:pt x="2641" y="8945"/>
                  </a:cubicBezTo>
                  <a:cubicBezTo>
                    <a:pt x="1807" y="11947"/>
                    <a:pt x="940" y="14949"/>
                    <a:pt x="106" y="17951"/>
                  </a:cubicBezTo>
                  <a:cubicBezTo>
                    <a:pt x="1" y="18127"/>
                    <a:pt x="89" y="18219"/>
                    <a:pt x="211" y="18219"/>
                  </a:cubicBezTo>
                  <a:cubicBezTo>
                    <a:pt x="321" y="18219"/>
                    <a:pt x="459" y="18143"/>
                    <a:pt x="506" y="17985"/>
                  </a:cubicBezTo>
                  <a:lnTo>
                    <a:pt x="3508" y="7477"/>
                  </a:lnTo>
                  <a:lnTo>
                    <a:pt x="5009" y="2240"/>
                  </a:lnTo>
                  <a:cubicBezTo>
                    <a:pt x="5243" y="1573"/>
                    <a:pt x="5743" y="639"/>
                    <a:pt x="5343" y="105"/>
                  </a:cubicBezTo>
                  <a:cubicBezTo>
                    <a:pt x="5307" y="34"/>
                    <a:pt x="5243" y="1"/>
                    <a:pt x="5170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15"/>
            <p:cNvSpPr/>
            <p:nvPr/>
          </p:nvSpPr>
          <p:spPr>
            <a:xfrm>
              <a:off x="5469550" y="3995500"/>
              <a:ext cx="48475" cy="97550"/>
            </a:xfrm>
            <a:custGeom>
              <a:avLst/>
              <a:gdLst/>
              <a:ahLst/>
              <a:cxnLst/>
              <a:rect l="l" t="t" r="r" b="b"/>
              <a:pathLst>
                <a:path w="1939" h="3902" extrusionOk="0">
                  <a:moveTo>
                    <a:pt x="433" y="1"/>
                  </a:moveTo>
                  <a:cubicBezTo>
                    <a:pt x="234" y="1"/>
                    <a:pt x="1" y="258"/>
                    <a:pt x="148" y="480"/>
                  </a:cubicBezTo>
                  <a:cubicBezTo>
                    <a:pt x="782" y="1447"/>
                    <a:pt x="1216" y="2514"/>
                    <a:pt x="1416" y="3749"/>
                  </a:cubicBezTo>
                  <a:cubicBezTo>
                    <a:pt x="1427" y="3857"/>
                    <a:pt x="1487" y="3902"/>
                    <a:pt x="1562" y="3902"/>
                  </a:cubicBezTo>
                  <a:cubicBezTo>
                    <a:pt x="1718" y="3902"/>
                    <a:pt x="1939" y="3707"/>
                    <a:pt x="1916" y="3482"/>
                  </a:cubicBezTo>
                  <a:cubicBezTo>
                    <a:pt x="1716" y="2248"/>
                    <a:pt x="1282" y="1113"/>
                    <a:pt x="615" y="113"/>
                  </a:cubicBezTo>
                  <a:cubicBezTo>
                    <a:pt x="571" y="34"/>
                    <a:pt x="505" y="1"/>
                    <a:pt x="433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15"/>
            <p:cNvSpPr/>
            <p:nvPr/>
          </p:nvSpPr>
          <p:spPr>
            <a:xfrm>
              <a:off x="5383475" y="3996075"/>
              <a:ext cx="103425" cy="70600"/>
            </a:xfrm>
            <a:custGeom>
              <a:avLst/>
              <a:gdLst/>
              <a:ahLst/>
              <a:cxnLst/>
              <a:rect l="l" t="t" r="r" b="b"/>
              <a:pathLst>
                <a:path w="4137" h="2824" extrusionOk="0">
                  <a:moveTo>
                    <a:pt x="3874" y="1"/>
                  </a:moveTo>
                  <a:cubicBezTo>
                    <a:pt x="3830" y="1"/>
                    <a:pt x="3780" y="17"/>
                    <a:pt x="3725" y="56"/>
                  </a:cubicBezTo>
                  <a:cubicBezTo>
                    <a:pt x="2524" y="723"/>
                    <a:pt x="1190" y="1324"/>
                    <a:pt x="222" y="2425"/>
                  </a:cubicBezTo>
                  <a:cubicBezTo>
                    <a:pt x="1" y="2597"/>
                    <a:pt x="179" y="2824"/>
                    <a:pt x="381" y="2824"/>
                  </a:cubicBezTo>
                  <a:cubicBezTo>
                    <a:pt x="453" y="2824"/>
                    <a:pt x="528" y="2795"/>
                    <a:pt x="589" y="2725"/>
                  </a:cubicBezTo>
                  <a:cubicBezTo>
                    <a:pt x="1490" y="1724"/>
                    <a:pt x="2757" y="1157"/>
                    <a:pt x="3858" y="557"/>
                  </a:cubicBezTo>
                  <a:cubicBezTo>
                    <a:pt x="4136" y="418"/>
                    <a:pt x="4090" y="1"/>
                    <a:pt x="3874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15"/>
            <p:cNvSpPr/>
            <p:nvPr/>
          </p:nvSpPr>
          <p:spPr>
            <a:xfrm>
              <a:off x="5426750" y="4125575"/>
              <a:ext cx="59550" cy="82825"/>
            </a:xfrm>
            <a:custGeom>
              <a:avLst/>
              <a:gdLst/>
              <a:ahLst/>
              <a:cxnLst/>
              <a:rect l="l" t="t" r="r" b="b"/>
              <a:pathLst>
                <a:path w="2382" h="3313" extrusionOk="0">
                  <a:moveTo>
                    <a:pt x="385" y="0"/>
                  </a:moveTo>
                  <a:cubicBezTo>
                    <a:pt x="197" y="0"/>
                    <a:pt x="1" y="336"/>
                    <a:pt x="159" y="547"/>
                  </a:cubicBezTo>
                  <a:cubicBezTo>
                    <a:pt x="826" y="1281"/>
                    <a:pt x="1360" y="2215"/>
                    <a:pt x="1760" y="3149"/>
                  </a:cubicBezTo>
                  <a:cubicBezTo>
                    <a:pt x="1818" y="3265"/>
                    <a:pt x="1916" y="3312"/>
                    <a:pt x="2014" y="3312"/>
                  </a:cubicBezTo>
                  <a:cubicBezTo>
                    <a:pt x="2198" y="3312"/>
                    <a:pt x="2381" y="3145"/>
                    <a:pt x="2294" y="2949"/>
                  </a:cubicBezTo>
                  <a:cubicBezTo>
                    <a:pt x="1860" y="1881"/>
                    <a:pt x="1293" y="914"/>
                    <a:pt x="526" y="80"/>
                  </a:cubicBezTo>
                  <a:cubicBezTo>
                    <a:pt x="484" y="24"/>
                    <a:pt x="435" y="0"/>
                    <a:pt x="385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15"/>
            <p:cNvSpPr/>
            <p:nvPr/>
          </p:nvSpPr>
          <p:spPr>
            <a:xfrm>
              <a:off x="5357625" y="4130625"/>
              <a:ext cx="86850" cy="71300"/>
            </a:xfrm>
            <a:custGeom>
              <a:avLst/>
              <a:gdLst/>
              <a:ahLst/>
              <a:cxnLst/>
              <a:rect l="l" t="t" r="r" b="b"/>
              <a:pathLst>
                <a:path w="3474" h="2852" extrusionOk="0">
                  <a:moveTo>
                    <a:pt x="3197" y="1"/>
                  </a:moveTo>
                  <a:cubicBezTo>
                    <a:pt x="3156" y="1"/>
                    <a:pt x="3109" y="14"/>
                    <a:pt x="3058" y="45"/>
                  </a:cubicBezTo>
                  <a:cubicBezTo>
                    <a:pt x="1957" y="612"/>
                    <a:pt x="1023" y="1412"/>
                    <a:pt x="189" y="2380"/>
                  </a:cubicBezTo>
                  <a:cubicBezTo>
                    <a:pt x="0" y="2616"/>
                    <a:pt x="128" y="2852"/>
                    <a:pt x="314" y="2852"/>
                  </a:cubicBezTo>
                  <a:cubicBezTo>
                    <a:pt x="391" y="2852"/>
                    <a:pt x="478" y="2811"/>
                    <a:pt x="556" y="2713"/>
                  </a:cubicBezTo>
                  <a:cubicBezTo>
                    <a:pt x="1290" y="1779"/>
                    <a:pt x="2190" y="1079"/>
                    <a:pt x="3191" y="545"/>
                  </a:cubicBezTo>
                  <a:cubicBezTo>
                    <a:pt x="3473" y="404"/>
                    <a:pt x="3421" y="1"/>
                    <a:pt x="3197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15"/>
            <p:cNvSpPr/>
            <p:nvPr/>
          </p:nvSpPr>
          <p:spPr>
            <a:xfrm>
              <a:off x="5387125" y="4257850"/>
              <a:ext cx="50825" cy="54225"/>
            </a:xfrm>
            <a:custGeom>
              <a:avLst/>
              <a:gdLst/>
              <a:ahLst/>
              <a:cxnLst/>
              <a:rect l="l" t="t" r="r" b="b"/>
              <a:pathLst>
                <a:path w="2033" h="2169" extrusionOk="0">
                  <a:moveTo>
                    <a:pt x="429" y="0"/>
                  </a:moveTo>
                  <a:cubicBezTo>
                    <a:pt x="223" y="0"/>
                    <a:pt x="0" y="258"/>
                    <a:pt x="176" y="460"/>
                  </a:cubicBezTo>
                  <a:lnTo>
                    <a:pt x="1411" y="2094"/>
                  </a:lnTo>
                  <a:cubicBezTo>
                    <a:pt x="1448" y="2146"/>
                    <a:pt x="1502" y="2169"/>
                    <a:pt x="1561" y="2169"/>
                  </a:cubicBezTo>
                  <a:cubicBezTo>
                    <a:pt x="1766" y="2169"/>
                    <a:pt x="2033" y="1901"/>
                    <a:pt x="1878" y="1694"/>
                  </a:cubicBezTo>
                  <a:lnTo>
                    <a:pt x="610" y="93"/>
                  </a:lnTo>
                  <a:cubicBezTo>
                    <a:pt x="561" y="27"/>
                    <a:pt x="496" y="0"/>
                    <a:pt x="429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15"/>
            <p:cNvSpPr/>
            <p:nvPr/>
          </p:nvSpPr>
          <p:spPr>
            <a:xfrm>
              <a:off x="5351350" y="4257225"/>
              <a:ext cx="51050" cy="47925"/>
            </a:xfrm>
            <a:custGeom>
              <a:avLst/>
              <a:gdLst/>
              <a:ahLst/>
              <a:cxnLst/>
              <a:rect l="l" t="t" r="r" b="b"/>
              <a:pathLst>
                <a:path w="2042" h="1917" extrusionOk="0">
                  <a:moveTo>
                    <a:pt x="1700" y="1"/>
                  </a:moveTo>
                  <a:cubicBezTo>
                    <a:pt x="1640" y="1"/>
                    <a:pt x="1574" y="26"/>
                    <a:pt x="1507" y="84"/>
                  </a:cubicBezTo>
                  <a:cubicBezTo>
                    <a:pt x="1107" y="518"/>
                    <a:pt x="640" y="918"/>
                    <a:pt x="206" y="1385"/>
                  </a:cubicBezTo>
                  <a:cubicBezTo>
                    <a:pt x="0" y="1591"/>
                    <a:pt x="112" y="1916"/>
                    <a:pt x="312" y="1916"/>
                  </a:cubicBezTo>
                  <a:cubicBezTo>
                    <a:pt x="371" y="1916"/>
                    <a:pt x="438" y="1888"/>
                    <a:pt x="507" y="1819"/>
                  </a:cubicBezTo>
                  <a:cubicBezTo>
                    <a:pt x="940" y="1385"/>
                    <a:pt x="1374" y="985"/>
                    <a:pt x="1807" y="518"/>
                  </a:cubicBezTo>
                  <a:cubicBezTo>
                    <a:pt x="2041" y="310"/>
                    <a:pt x="1911" y="1"/>
                    <a:pt x="1700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15"/>
            <p:cNvSpPr/>
            <p:nvPr/>
          </p:nvSpPr>
          <p:spPr>
            <a:xfrm>
              <a:off x="4475875" y="3717875"/>
              <a:ext cx="572525" cy="188075"/>
            </a:xfrm>
            <a:custGeom>
              <a:avLst/>
              <a:gdLst/>
              <a:ahLst/>
              <a:cxnLst/>
              <a:rect l="l" t="t" r="r" b="b"/>
              <a:pathLst>
                <a:path w="22901" h="7523" extrusionOk="0">
                  <a:moveTo>
                    <a:pt x="13038" y="0"/>
                  </a:moveTo>
                  <a:cubicBezTo>
                    <a:pt x="8510" y="0"/>
                    <a:pt x="4105" y="1339"/>
                    <a:pt x="0" y="2778"/>
                  </a:cubicBezTo>
                  <a:lnTo>
                    <a:pt x="3770" y="4279"/>
                  </a:lnTo>
                  <a:cubicBezTo>
                    <a:pt x="6438" y="5380"/>
                    <a:pt x="9140" y="6514"/>
                    <a:pt x="11942" y="7081"/>
                  </a:cubicBezTo>
                  <a:cubicBezTo>
                    <a:pt x="13222" y="7359"/>
                    <a:pt x="14531" y="7522"/>
                    <a:pt x="15805" y="7522"/>
                  </a:cubicBezTo>
                  <a:cubicBezTo>
                    <a:pt x="17287" y="7522"/>
                    <a:pt x="18723" y="7301"/>
                    <a:pt x="20014" y="6781"/>
                  </a:cubicBezTo>
                  <a:cubicBezTo>
                    <a:pt x="20743" y="6493"/>
                    <a:pt x="21417" y="6096"/>
                    <a:pt x="21909" y="5581"/>
                  </a:cubicBezTo>
                  <a:lnTo>
                    <a:pt x="21909" y="5581"/>
                  </a:lnTo>
                  <a:cubicBezTo>
                    <a:pt x="22841" y="5093"/>
                    <a:pt x="22900" y="3735"/>
                    <a:pt x="22183" y="2778"/>
                  </a:cubicBezTo>
                  <a:cubicBezTo>
                    <a:pt x="21382" y="1744"/>
                    <a:pt x="20014" y="1177"/>
                    <a:pt x="18714" y="777"/>
                  </a:cubicBezTo>
                  <a:cubicBezTo>
                    <a:pt x="16809" y="230"/>
                    <a:pt x="14913" y="0"/>
                    <a:pt x="13038" y="0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15"/>
            <p:cNvSpPr/>
            <p:nvPr/>
          </p:nvSpPr>
          <p:spPr>
            <a:xfrm>
              <a:off x="4458350" y="3704900"/>
              <a:ext cx="600200" cy="214375"/>
            </a:xfrm>
            <a:custGeom>
              <a:avLst/>
              <a:gdLst/>
              <a:ahLst/>
              <a:cxnLst/>
              <a:rect l="l" t="t" r="r" b="b"/>
              <a:pathLst>
                <a:path w="24008" h="8575" extrusionOk="0">
                  <a:moveTo>
                    <a:pt x="13789" y="1005"/>
                  </a:moveTo>
                  <a:cubicBezTo>
                    <a:pt x="14965" y="1005"/>
                    <a:pt x="16156" y="1097"/>
                    <a:pt x="17346" y="1296"/>
                  </a:cubicBezTo>
                  <a:cubicBezTo>
                    <a:pt x="18214" y="1463"/>
                    <a:pt x="19148" y="1629"/>
                    <a:pt x="19982" y="1963"/>
                  </a:cubicBezTo>
                  <a:cubicBezTo>
                    <a:pt x="20975" y="2338"/>
                    <a:pt x="22583" y="3444"/>
                    <a:pt x="22859" y="4440"/>
                  </a:cubicBezTo>
                  <a:lnTo>
                    <a:pt x="22859" y="4440"/>
                  </a:lnTo>
                  <a:cubicBezTo>
                    <a:pt x="22814" y="4483"/>
                    <a:pt x="22776" y="4535"/>
                    <a:pt x="22750" y="4598"/>
                  </a:cubicBezTo>
                  <a:cubicBezTo>
                    <a:pt x="22625" y="5007"/>
                    <a:pt x="22432" y="5363"/>
                    <a:pt x="22185" y="5672"/>
                  </a:cubicBezTo>
                  <a:lnTo>
                    <a:pt x="22185" y="5672"/>
                  </a:lnTo>
                  <a:cubicBezTo>
                    <a:pt x="22122" y="5705"/>
                    <a:pt x="22055" y="5736"/>
                    <a:pt x="21983" y="5766"/>
                  </a:cubicBezTo>
                  <a:cubicBezTo>
                    <a:pt x="21793" y="5846"/>
                    <a:pt x="21723" y="5986"/>
                    <a:pt x="21735" y="6136"/>
                  </a:cubicBezTo>
                  <a:lnTo>
                    <a:pt x="21735" y="6136"/>
                  </a:lnTo>
                  <a:cubicBezTo>
                    <a:pt x="20568" y="7136"/>
                    <a:pt x="18682" y="7484"/>
                    <a:pt x="16750" y="7484"/>
                  </a:cubicBezTo>
                  <a:cubicBezTo>
                    <a:pt x="15195" y="7484"/>
                    <a:pt x="13609" y="7259"/>
                    <a:pt x="12343" y="6967"/>
                  </a:cubicBezTo>
                  <a:cubicBezTo>
                    <a:pt x="8851" y="6197"/>
                    <a:pt x="5516" y="4745"/>
                    <a:pt x="2222" y="3332"/>
                  </a:cubicBezTo>
                  <a:lnTo>
                    <a:pt x="2222" y="3332"/>
                  </a:lnTo>
                  <a:cubicBezTo>
                    <a:pt x="5159" y="2340"/>
                    <a:pt x="8169" y="1479"/>
                    <a:pt x="11409" y="1129"/>
                  </a:cubicBezTo>
                  <a:cubicBezTo>
                    <a:pt x="12193" y="1048"/>
                    <a:pt x="12987" y="1005"/>
                    <a:pt x="13789" y="1005"/>
                  </a:cubicBezTo>
                  <a:close/>
                  <a:moveTo>
                    <a:pt x="13580" y="1"/>
                  </a:moveTo>
                  <a:cubicBezTo>
                    <a:pt x="8951" y="1"/>
                    <a:pt x="4583" y="1365"/>
                    <a:pt x="534" y="2797"/>
                  </a:cubicBezTo>
                  <a:cubicBezTo>
                    <a:pt x="167" y="2930"/>
                    <a:pt x="1" y="3564"/>
                    <a:pt x="534" y="3764"/>
                  </a:cubicBezTo>
                  <a:cubicBezTo>
                    <a:pt x="5171" y="5632"/>
                    <a:pt x="9974" y="7967"/>
                    <a:pt x="14845" y="8468"/>
                  </a:cubicBezTo>
                  <a:cubicBezTo>
                    <a:pt x="15453" y="8536"/>
                    <a:pt x="16089" y="8574"/>
                    <a:pt x="16731" y="8574"/>
                  </a:cubicBezTo>
                  <a:cubicBezTo>
                    <a:pt x="19167" y="8574"/>
                    <a:pt x="21683" y="8023"/>
                    <a:pt x="23089" y="6477"/>
                  </a:cubicBezTo>
                  <a:lnTo>
                    <a:pt x="23089" y="6477"/>
                  </a:lnTo>
                  <a:cubicBezTo>
                    <a:pt x="23643" y="6101"/>
                    <a:pt x="23931" y="5555"/>
                    <a:pt x="23978" y="4953"/>
                  </a:cubicBezTo>
                  <a:lnTo>
                    <a:pt x="23978" y="4953"/>
                  </a:lnTo>
                  <a:cubicBezTo>
                    <a:pt x="23980" y="4946"/>
                    <a:pt x="23982" y="4939"/>
                    <a:pt x="23984" y="4932"/>
                  </a:cubicBezTo>
                  <a:cubicBezTo>
                    <a:pt x="24008" y="4844"/>
                    <a:pt x="24005" y="4763"/>
                    <a:pt x="23983" y="4691"/>
                  </a:cubicBezTo>
                  <a:lnTo>
                    <a:pt x="23983" y="4691"/>
                  </a:lnTo>
                  <a:cubicBezTo>
                    <a:pt x="23959" y="4002"/>
                    <a:pt x="23637" y="3262"/>
                    <a:pt x="23050" y="2630"/>
                  </a:cubicBezTo>
                  <a:cubicBezTo>
                    <a:pt x="21483" y="962"/>
                    <a:pt x="18681" y="429"/>
                    <a:pt x="16546" y="195"/>
                  </a:cubicBezTo>
                  <a:cubicBezTo>
                    <a:pt x="15546" y="61"/>
                    <a:pt x="14557" y="1"/>
                    <a:pt x="13580" y="1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15"/>
            <p:cNvSpPr/>
            <p:nvPr/>
          </p:nvSpPr>
          <p:spPr>
            <a:xfrm>
              <a:off x="4574725" y="3788450"/>
              <a:ext cx="475750" cy="38725"/>
            </a:xfrm>
            <a:custGeom>
              <a:avLst/>
              <a:gdLst/>
              <a:ahLst/>
              <a:cxnLst/>
              <a:rect l="l" t="t" r="r" b="b"/>
              <a:pathLst>
                <a:path w="19030" h="1549" extrusionOk="0">
                  <a:moveTo>
                    <a:pt x="266" y="1"/>
                  </a:moveTo>
                  <a:cubicBezTo>
                    <a:pt x="1" y="1"/>
                    <a:pt x="90" y="422"/>
                    <a:pt x="416" y="422"/>
                  </a:cubicBezTo>
                  <a:cubicBezTo>
                    <a:pt x="4052" y="622"/>
                    <a:pt x="7688" y="856"/>
                    <a:pt x="11357" y="1089"/>
                  </a:cubicBezTo>
                  <a:cubicBezTo>
                    <a:pt x="13192" y="1223"/>
                    <a:pt x="14993" y="1290"/>
                    <a:pt x="16828" y="1423"/>
                  </a:cubicBezTo>
                  <a:cubicBezTo>
                    <a:pt x="17229" y="1442"/>
                    <a:pt x="17728" y="1549"/>
                    <a:pt x="18157" y="1549"/>
                  </a:cubicBezTo>
                  <a:cubicBezTo>
                    <a:pt x="18477" y="1549"/>
                    <a:pt x="18758" y="1489"/>
                    <a:pt x="18929" y="1290"/>
                  </a:cubicBezTo>
                  <a:cubicBezTo>
                    <a:pt x="19029" y="1190"/>
                    <a:pt x="19029" y="1056"/>
                    <a:pt x="18896" y="923"/>
                  </a:cubicBezTo>
                  <a:lnTo>
                    <a:pt x="18829" y="856"/>
                  </a:lnTo>
                  <a:cubicBezTo>
                    <a:pt x="18729" y="756"/>
                    <a:pt x="18596" y="756"/>
                    <a:pt x="18529" y="756"/>
                  </a:cubicBezTo>
                  <a:cubicBezTo>
                    <a:pt x="18496" y="756"/>
                    <a:pt x="18429" y="756"/>
                    <a:pt x="18395" y="789"/>
                  </a:cubicBezTo>
                  <a:cubicBezTo>
                    <a:pt x="18304" y="826"/>
                    <a:pt x="18253" y="872"/>
                    <a:pt x="18230" y="935"/>
                  </a:cubicBezTo>
                  <a:lnTo>
                    <a:pt x="18230" y="935"/>
                  </a:lnTo>
                  <a:cubicBezTo>
                    <a:pt x="16308" y="683"/>
                    <a:pt x="10399" y="584"/>
                    <a:pt x="9723" y="556"/>
                  </a:cubicBezTo>
                  <a:cubicBezTo>
                    <a:pt x="6587" y="389"/>
                    <a:pt x="3518" y="189"/>
                    <a:pt x="383" y="22"/>
                  </a:cubicBezTo>
                  <a:cubicBezTo>
                    <a:pt x="338" y="7"/>
                    <a:pt x="299" y="1"/>
                    <a:pt x="266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15"/>
            <p:cNvSpPr/>
            <p:nvPr/>
          </p:nvSpPr>
          <p:spPr>
            <a:xfrm>
              <a:off x="4872725" y="3814650"/>
              <a:ext cx="96375" cy="62250"/>
            </a:xfrm>
            <a:custGeom>
              <a:avLst/>
              <a:gdLst/>
              <a:ahLst/>
              <a:cxnLst/>
              <a:rect l="l" t="t" r="r" b="b"/>
              <a:pathLst>
                <a:path w="3855" h="2490" extrusionOk="0">
                  <a:moveTo>
                    <a:pt x="3388" y="0"/>
                  </a:moveTo>
                  <a:cubicBezTo>
                    <a:pt x="3323" y="0"/>
                    <a:pt x="3259" y="23"/>
                    <a:pt x="3206" y="75"/>
                  </a:cubicBezTo>
                  <a:cubicBezTo>
                    <a:pt x="2439" y="909"/>
                    <a:pt x="1472" y="1543"/>
                    <a:pt x="304" y="2010"/>
                  </a:cubicBezTo>
                  <a:cubicBezTo>
                    <a:pt x="1" y="2070"/>
                    <a:pt x="277" y="2490"/>
                    <a:pt x="581" y="2490"/>
                  </a:cubicBezTo>
                  <a:cubicBezTo>
                    <a:pt x="611" y="2490"/>
                    <a:pt x="641" y="2486"/>
                    <a:pt x="671" y="2477"/>
                  </a:cubicBezTo>
                  <a:cubicBezTo>
                    <a:pt x="1839" y="2010"/>
                    <a:pt x="2840" y="1342"/>
                    <a:pt x="3673" y="475"/>
                  </a:cubicBezTo>
                  <a:cubicBezTo>
                    <a:pt x="3855" y="268"/>
                    <a:pt x="3614" y="0"/>
                    <a:pt x="3388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15"/>
            <p:cNvSpPr/>
            <p:nvPr/>
          </p:nvSpPr>
          <p:spPr>
            <a:xfrm>
              <a:off x="4875725" y="3743075"/>
              <a:ext cx="93450" cy="83425"/>
            </a:xfrm>
            <a:custGeom>
              <a:avLst/>
              <a:gdLst/>
              <a:ahLst/>
              <a:cxnLst/>
              <a:rect l="l" t="t" r="r" b="b"/>
              <a:pathLst>
                <a:path w="3738" h="3337" extrusionOk="0">
                  <a:moveTo>
                    <a:pt x="347" y="0"/>
                  </a:moveTo>
                  <a:cubicBezTo>
                    <a:pt x="104" y="0"/>
                    <a:pt x="0" y="361"/>
                    <a:pt x="284" y="503"/>
                  </a:cubicBezTo>
                  <a:cubicBezTo>
                    <a:pt x="1452" y="1170"/>
                    <a:pt x="2286" y="2237"/>
                    <a:pt x="3120" y="3205"/>
                  </a:cubicBezTo>
                  <a:cubicBezTo>
                    <a:pt x="3192" y="3298"/>
                    <a:pt x="3287" y="3336"/>
                    <a:pt x="3375" y="3336"/>
                  </a:cubicBezTo>
                  <a:cubicBezTo>
                    <a:pt x="3572" y="3336"/>
                    <a:pt x="3738" y="3145"/>
                    <a:pt x="3553" y="2938"/>
                  </a:cubicBezTo>
                  <a:cubicBezTo>
                    <a:pt x="2653" y="1904"/>
                    <a:pt x="1786" y="736"/>
                    <a:pt x="485" y="36"/>
                  </a:cubicBezTo>
                  <a:cubicBezTo>
                    <a:pt x="435" y="11"/>
                    <a:pt x="389" y="0"/>
                    <a:pt x="347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15"/>
            <p:cNvSpPr/>
            <p:nvPr/>
          </p:nvSpPr>
          <p:spPr>
            <a:xfrm>
              <a:off x="4754550" y="3800925"/>
              <a:ext cx="78575" cy="69025"/>
            </a:xfrm>
            <a:custGeom>
              <a:avLst/>
              <a:gdLst/>
              <a:ahLst/>
              <a:cxnLst/>
              <a:rect l="l" t="t" r="r" b="b"/>
              <a:pathLst>
                <a:path w="3143" h="2761" extrusionOk="0">
                  <a:moveTo>
                    <a:pt x="2677" y="1"/>
                  </a:moveTo>
                  <a:cubicBezTo>
                    <a:pt x="2595" y="1"/>
                    <a:pt x="2517" y="27"/>
                    <a:pt x="2463" y="90"/>
                  </a:cubicBezTo>
                  <a:cubicBezTo>
                    <a:pt x="1862" y="924"/>
                    <a:pt x="1129" y="1625"/>
                    <a:pt x="228" y="2225"/>
                  </a:cubicBezTo>
                  <a:cubicBezTo>
                    <a:pt x="0" y="2396"/>
                    <a:pt x="210" y="2761"/>
                    <a:pt x="442" y="2761"/>
                  </a:cubicBezTo>
                  <a:cubicBezTo>
                    <a:pt x="482" y="2761"/>
                    <a:pt x="522" y="2750"/>
                    <a:pt x="562" y="2725"/>
                  </a:cubicBezTo>
                  <a:cubicBezTo>
                    <a:pt x="1529" y="2058"/>
                    <a:pt x="2329" y="1291"/>
                    <a:pt x="2997" y="390"/>
                  </a:cubicBezTo>
                  <a:cubicBezTo>
                    <a:pt x="3143" y="195"/>
                    <a:pt x="2898" y="1"/>
                    <a:pt x="2677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15"/>
            <p:cNvSpPr/>
            <p:nvPr/>
          </p:nvSpPr>
          <p:spPr>
            <a:xfrm>
              <a:off x="4736775" y="3746350"/>
              <a:ext cx="90625" cy="67625"/>
            </a:xfrm>
            <a:custGeom>
              <a:avLst/>
              <a:gdLst/>
              <a:ahLst/>
              <a:cxnLst/>
              <a:rect l="l" t="t" r="r" b="b"/>
              <a:pathLst>
                <a:path w="3625" h="2705" extrusionOk="0">
                  <a:moveTo>
                    <a:pt x="389" y="1"/>
                  </a:moveTo>
                  <a:cubicBezTo>
                    <a:pt x="138" y="1"/>
                    <a:pt x="1" y="331"/>
                    <a:pt x="339" y="472"/>
                  </a:cubicBezTo>
                  <a:cubicBezTo>
                    <a:pt x="1373" y="1039"/>
                    <a:pt x="2240" y="1706"/>
                    <a:pt x="3007" y="2573"/>
                  </a:cubicBezTo>
                  <a:cubicBezTo>
                    <a:pt x="3079" y="2666"/>
                    <a:pt x="3174" y="2705"/>
                    <a:pt x="3263" y="2705"/>
                  </a:cubicBezTo>
                  <a:cubicBezTo>
                    <a:pt x="3460" y="2705"/>
                    <a:pt x="3625" y="2514"/>
                    <a:pt x="3441" y="2306"/>
                  </a:cubicBezTo>
                  <a:cubicBezTo>
                    <a:pt x="2674" y="1339"/>
                    <a:pt x="1673" y="605"/>
                    <a:pt x="539" y="38"/>
                  </a:cubicBezTo>
                  <a:cubicBezTo>
                    <a:pt x="486" y="12"/>
                    <a:pt x="436" y="1"/>
                    <a:pt x="389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15"/>
            <p:cNvSpPr/>
            <p:nvPr/>
          </p:nvSpPr>
          <p:spPr>
            <a:xfrm>
              <a:off x="4643825" y="3790825"/>
              <a:ext cx="52675" cy="52100"/>
            </a:xfrm>
            <a:custGeom>
              <a:avLst/>
              <a:gdLst/>
              <a:ahLst/>
              <a:cxnLst/>
              <a:rect l="l" t="t" r="r" b="b"/>
              <a:pathLst>
                <a:path w="2107" h="2084" extrusionOk="0">
                  <a:moveTo>
                    <a:pt x="1684" y="1"/>
                  </a:moveTo>
                  <a:cubicBezTo>
                    <a:pt x="1615" y="1"/>
                    <a:pt x="1545" y="28"/>
                    <a:pt x="1488" y="94"/>
                  </a:cubicBezTo>
                  <a:cubicBezTo>
                    <a:pt x="1021" y="594"/>
                    <a:pt x="621" y="1128"/>
                    <a:pt x="154" y="1628"/>
                  </a:cubicBezTo>
                  <a:cubicBezTo>
                    <a:pt x="1" y="1807"/>
                    <a:pt x="238" y="2084"/>
                    <a:pt x="448" y="2084"/>
                  </a:cubicBezTo>
                  <a:cubicBezTo>
                    <a:pt x="512" y="2084"/>
                    <a:pt x="574" y="2058"/>
                    <a:pt x="621" y="1995"/>
                  </a:cubicBezTo>
                  <a:cubicBezTo>
                    <a:pt x="1088" y="1495"/>
                    <a:pt x="1488" y="961"/>
                    <a:pt x="1955" y="461"/>
                  </a:cubicBezTo>
                  <a:cubicBezTo>
                    <a:pt x="2106" y="259"/>
                    <a:pt x="1896" y="1"/>
                    <a:pt x="1684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15"/>
            <p:cNvSpPr/>
            <p:nvPr/>
          </p:nvSpPr>
          <p:spPr>
            <a:xfrm>
              <a:off x="4635275" y="3762200"/>
              <a:ext cx="60650" cy="37525"/>
            </a:xfrm>
            <a:custGeom>
              <a:avLst/>
              <a:gdLst/>
              <a:ahLst/>
              <a:cxnLst/>
              <a:rect l="l" t="t" r="r" b="b"/>
              <a:pathLst>
                <a:path w="2426" h="1501" extrusionOk="0">
                  <a:moveTo>
                    <a:pt x="417" y="0"/>
                  </a:moveTo>
                  <a:cubicBezTo>
                    <a:pt x="170" y="0"/>
                    <a:pt x="0" y="281"/>
                    <a:pt x="262" y="438"/>
                  </a:cubicBezTo>
                  <a:cubicBezTo>
                    <a:pt x="763" y="772"/>
                    <a:pt x="1263" y="1105"/>
                    <a:pt x="1797" y="1439"/>
                  </a:cubicBezTo>
                  <a:cubicBezTo>
                    <a:pt x="1868" y="1482"/>
                    <a:pt x="1942" y="1500"/>
                    <a:pt x="2009" y="1500"/>
                  </a:cubicBezTo>
                  <a:cubicBezTo>
                    <a:pt x="2256" y="1500"/>
                    <a:pt x="2426" y="1255"/>
                    <a:pt x="2164" y="1072"/>
                  </a:cubicBezTo>
                  <a:cubicBezTo>
                    <a:pt x="1663" y="738"/>
                    <a:pt x="1163" y="405"/>
                    <a:pt x="629" y="71"/>
                  </a:cubicBezTo>
                  <a:cubicBezTo>
                    <a:pt x="558" y="21"/>
                    <a:pt x="485" y="0"/>
                    <a:pt x="417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15"/>
            <p:cNvSpPr/>
            <p:nvPr/>
          </p:nvSpPr>
          <p:spPr>
            <a:xfrm>
              <a:off x="4913825" y="2742400"/>
              <a:ext cx="388500" cy="442025"/>
            </a:xfrm>
            <a:custGeom>
              <a:avLst/>
              <a:gdLst/>
              <a:ahLst/>
              <a:cxnLst/>
              <a:rect l="l" t="t" r="r" b="b"/>
              <a:pathLst>
                <a:path w="15540" h="17681" extrusionOk="0">
                  <a:moveTo>
                    <a:pt x="15539" y="1"/>
                  </a:moveTo>
                  <a:lnTo>
                    <a:pt x="15539" y="1"/>
                  </a:lnTo>
                  <a:cubicBezTo>
                    <a:pt x="14372" y="701"/>
                    <a:pt x="13271" y="1368"/>
                    <a:pt x="12103" y="2069"/>
                  </a:cubicBezTo>
                  <a:cubicBezTo>
                    <a:pt x="9635" y="3537"/>
                    <a:pt x="7133" y="5038"/>
                    <a:pt x="4965" y="6906"/>
                  </a:cubicBezTo>
                  <a:cubicBezTo>
                    <a:pt x="2797" y="8774"/>
                    <a:pt x="995" y="11042"/>
                    <a:pt x="295" y="13544"/>
                  </a:cubicBezTo>
                  <a:cubicBezTo>
                    <a:pt x="92" y="14313"/>
                    <a:pt x="1" y="15144"/>
                    <a:pt x="146" y="15880"/>
                  </a:cubicBezTo>
                  <a:lnTo>
                    <a:pt x="146" y="15880"/>
                  </a:lnTo>
                  <a:cubicBezTo>
                    <a:pt x="79" y="16857"/>
                    <a:pt x="1100" y="17680"/>
                    <a:pt x="2196" y="17680"/>
                  </a:cubicBezTo>
                  <a:cubicBezTo>
                    <a:pt x="3497" y="17680"/>
                    <a:pt x="4798" y="16913"/>
                    <a:pt x="5866" y="16112"/>
                  </a:cubicBezTo>
                  <a:cubicBezTo>
                    <a:pt x="11303" y="12076"/>
                    <a:pt x="13704" y="5838"/>
                    <a:pt x="15539" y="1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15"/>
            <p:cNvSpPr/>
            <p:nvPr/>
          </p:nvSpPr>
          <p:spPr>
            <a:xfrm>
              <a:off x="4892775" y="2728425"/>
              <a:ext cx="427175" cy="469050"/>
            </a:xfrm>
            <a:custGeom>
              <a:avLst/>
              <a:gdLst/>
              <a:ahLst/>
              <a:cxnLst/>
              <a:rect l="l" t="t" r="r" b="b"/>
              <a:pathLst>
                <a:path w="17087" h="18762" extrusionOk="0">
                  <a:moveTo>
                    <a:pt x="15476" y="1684"/>
                  </a:moveTo>
                  <a:lnTo>
                    <a:pt x="15476" y="1684"/>
                  </a:lnTo>
                  <a:cubicBezTo>
                    <a:pt x="14511" y="4631"/>
                    <a:pt x="13405" y="7559"/>
                    <a:pt x="11711" y="10333"/>
                  </a:cubicBezTo>
                  <a:cubicBezTo>
                    <a:pt x="10710" y="12001"/>
                    <a:pt x="9510" y="13602"/>
                    <a:pt x="8042" y="14970"/>
                  </a:cubicBezTo>
                  <a:cubicBezTo>
                    <a:pt x="7375" y="15604"/>
                    <a:pt x="6708" y="16171"/>
                    <a:pt x="5974" y="16671"/>
                  </a:cubicBezTo>
                  <a:cubicBezTo>
                    <a:pt x="5281" y="17139"/>
                    <a:pt x="3986" y="17616"/>
                    <a:pt x="2989" y="17616"/>
                  </a:cubicBezTo>
                  <a:cubicBezTo>
                    <a:pt x="2676" y="17616"/>
                    <a:pt x="2393" y="17569"/>
                    <a:pt x="2167" y="17460"/>
                  </a:cubicBezTo>
                  <a:lnTo>
                    <a:pt x="2167" y="17460"/>
                  </a:lnTo>
                  <a:cubicBezTo>
                    <a:pt x="2153" y="17418"/>
                    <a:pt x="2133" y="17377"/>
                    <a:pt x="2104" y="17338"/>
                  </a:cubicBezTo>
                  <a:cubicBezTo>
                    <a:pt x="1891" y="17041"/>
                    <a:pt x="1737" y="16729"/>
                    <a:pt x="1635" y="16406"/>
                  </a:cubicBezTo>
                  <a:lnTo>
                    <a:pt x="1635" y="16406"/>
                  </a:lnTo>
                  <a:cubicBezTo>
                    <a:pt x="1645" y="16283"/>
                    <a:pt x="1667" y="16149"/>
                    <a:pt x="1704" y="16004"/>
                  </a:cubicBezTo>
                  <a:cubicBezTo>
                    <a:pt x="1763" y="15768"/>
                    <a:pt x="1655" y="15616"/>
                    <a:pt x="1484" y="15547"/>
                  </a:cubicBezTo>
                  <a:lnTo>
                    <a:pt x="1484" y="15547"/>
                  </a:lnTo>
                  <a:cubicBezTo>
                    <a:pt x="1348" y="12779"/>
                    <a:pt x="4275" y="9471"/>
                    <a:pt x="6474" y="7598"/>
                  </a:cubicBezTo>
                  <a:cubicBezTo>
                    <a:pt x="9170" y="5288"/>
                    <a:pt x="12365" y="3503"/>
                    <a:pt x="15476" y="1684"/>
                  </a:cubicBezTo>
                  <a:close/>
                  <a:moveTo>
                    <a:pt x="16518" y="1"/>
                  </a:moveTo>
                  <a:cubicBezTo>
                    <a:pt x="16424" y="1"/>
                    <a:pt x="16322" y="28"/>
                    <a:pt x="16214" y="93"/>
                  </a:cubicBezTo>
                  <a:cubicBezTo>
                    <a:pt x="11978" y="2628"/>
                    <a:pt x="7208" y="5096"/>
                    <a:pt x="3839" y="8666"/>
                  </a:cubicBezTo>
                  <a:cubicBezTo>
                    <a:pt x="1832" y="10808"/>
                    <a:pt x="1" y="13856"/>
                    <a:pt x="463" y="16426"/>
                  </a:cubicBezTo>
                  <a:lnTo>
                    <a:pt x="463" y="16426"/>
                  </a:lnTo>
                  <a:cubicBezTo>
                    <a:pt x="407" y="17120"/>
                    <a:pt x="689" y="17699"/>
                    <a:pt x="1171" y="18107"/>
                  </a:cubicBezTo>
                  <a:lnTo>
                    <a:pt x="1171" y="18107"/>
                  </a:lnTo>
                  <a:cubicBezTo>
                    <a:pt x="1229" y="18198"/>
                    <a:pt x="1305" y="18250"/>
                    <a:pt x="1390" y="18271"/>
                  </a:cubicBezTo>
                  <a:lnTo>
                    <a:pt x="1390" y="18271"/>
                  </a:lnTo>
                  <a:cubicBezTo>
                    <a:pt x="1862" y="18586"/>
                    <a:pt x="2474" y="18762"/>
                    <a:pt x="3131" y="18762"/>
                  </a:cubicBezTo>
                  <a:cubicBezTo>
                    <a:pt x="3266" y="18762"/>
                    <a:pt x="3402" y="18754"/>
                    <a:pt x="3539" y="18739"/>
                  </a:cubicBezTo>
                  <a:cubicBezTo>
                    <a:pt x="5840" y="18473"/>
                    <a:pt x="7975" y="16571"/>
                    <a:pt x="9409" y="15003"/>
                  </a:cubicBezTo>
                  <a:cubicBezTo>
                    <a:pt x="13479" y="10900"/>
                    <a:pt x="15380" y="5630"/>
                    <a:pt x="16982" y="660"/>
                  </a:cubicBezTo>
                  <a:cubicBezTo>
                    <a:pt x="17086" y="371"/>
                    <a:pt x="16862" y="1"/>
                    <a:pt x="16518" y="1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15"/>
            <p:cNvSpPr/>
            <p:nvPr/>
          </p:nvSpPr>
          <p:spPr>
            <a:xfrm>
              <a:off x="4929525" y="2818100"/>
              <a:ext cx="313850" cy="364025"/>
            </a:xfrm>
            <a:custGeom>
              <a:avLst/>
              <a:gdLst/>
              <a:ahLst/>
              <a:cxnLst/>
              <a:rect l="l" t="t" r="r" b="b"/>
              <a:pathLst>
                <a:path w="12554" h="14561" extrusionOk="0">
                  <a:moveTo>
                    <a:pt x="12208" y="1"/>
                  </a:moveTo>
                  <a:cubicBezTo>
                    <a:pt x="12109" y="1"/>
                    <a:pt x="11998" y="42"/>
                    <a:pt x="11909" y="142"/>
                  </a:cubicBezTo>
                  <a:cubicBezTo>
                    <a:pt x="9541" y="2877"/>
                    <a:pt x="7206" y="5679"/>
                    <a:pt x="4837" y="8414"/>
                  </a:cubicBezTo>
                  <a:cubicBezTo>
                    <a:pt x="3670" y="9815"/>
                    <a:pt x="2469" y="11183"/>
                    <a:pt x="1301" y="12584"/>
                  </a:cubicBezTo>
                  <a:cubicBezTo>
                    <a:pt x="834" y="13151"/>
                    <a:pt x="0" y="13718"/>
                    <a:pt x="134" y="14385"/>
                  </a:cubicBezTo>
                  <a:cubicBezTo>
                    <a:pt x="162" y="14496"/>
                    <a:pt x="258" y="14560"/>
                    <a:pt x="385" y="14560"/>
                  </a:cubicBezTo>
                  <a:cubicBezTo>
                    <a:pt x="411" y="14560"/>
                    <a:pt x="439" y="14558"/>
                    <a:pt x="467" y="14552"/>
                  </a:cubicBezTo>
                  <a:lnTo>
                    <a:pt x="568" y="14552"/>
                  </a:lnTo>
                  <a:cubicBezTo>
                    <a:pt x="668" y="14552"/>
                    <a:pt x="801" y="14485"/>
                    <a:pt x="834" y="14352"/>
                  </a:cubicBezTo>
                  <a:cubicBezTo>
                    <a:pt x="834" y="14285"/>
                    <a:pt x="868" y="14252"/>
                    <a:pt x="868" y="14218"/>
                  </a:cubicBezTo>
                  <a:cubicBezTo>
                    <a:pt x="928" y="14138"/>
                    <a:pt x="916" y="14045"/>
                    <a:pt x="859" y="13976"/>
                  </a:cubicBezTo>
                  <a:lnTo>
                    <a:pt x="859" y="13976"/>
                  </a:lnTo>
                  <a:cubicBezTo>
                    <a:pt x="2216" y="12568"/>
                    <a:pt x="5828" y="7980"/>
                    <a:pt x="6305" y="7447"/>
                  </a:cubicBezTo>
                  <a:cubicBezTo>
                    <a:pt x="8340" y="5079"/>
                    <a:pt x="10341" y="2710"/>
                    <a:pt x="12376" y="342"/>
                  </a:cubicBezTo>
                  <a:cubicBezTo>
                    <a:pt x="12554" y="164"/>
                    <a:pt x="12406" y="1"/>
                    <a:pt x="12208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15"/>
            <p:cNvSpPr/>
            <p:nvPr/>
          </p:nvSpPr>
          <p:spPr>
            <a:xfrm>
              <a:off x="4972900" y="3012275"/>
              <a:ext cx="26300" cy="101250"/>
            </a:xfrm>
            <a:custGeom>
              <a:avLst/>
              <a:gdLst/>
              <a:ahLst/>
              <a:cxnLst/>
              <a:rect l="l" t="t" r="r" b="b"/>
              <a:pathLst>
                <a:path w="1052" h="4050" extrusionOk="0">
                  <a:moveTo>
                    <a:pt x="769" y="1"/>
                  </a:moveTo>
                  <a:cubicBezTo>
                    <a:pt x="626" y="1"/>
                    <a:pt x="466" y="84"/>
                    <a:pt x="434" y="247"/>
                  </a:cubicBezTo>
                  <a:cubicBezTo>
                    <a:pt x="100" y="1448"/>
                    <a:pt x="0" y="2649"/>
                    <a:pt x="234" y="3850"/>
                  </a:cubicBezTo>
                  <a:cubicBezTo>
                    <a:pt x="247" y="3993"/>
                    <a:pt x="341" y="4050"/>
                    <a:pt x="450" y="4050"/>
                  </a:cubicBezTo>
                  <a:cubicBezTo>
                    <a:pt x="619" y="4050"/>
                    <a:pt x="821" y="3912"/>
                    <a:pt x="801" y="3749"/>
                  </a:cubicBezTo>
                  <a:cubicBezTo>
                    <a:pt x="634" y="2615"/>
                    <a:pt x="734" y="1448"/>
                    <a:pt x="1001" y="280"/>
                  </a:cubicBezTo>
                  <a:cubicBezTo>
                    <a:pt x="1052" y="92"/>
                    <a:pt x="920" y="1"/>
                    <a:pt x="769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15"/>
            <p:cNvSpPr/>
            <p:nvPr/>
          </p:nvSpPr>
          <p:spPr>
            <a:xfrm>
              <a:off x="4975400" y="3084275"/>
              <a:ext cx="121250" cy="30100"/>
            </a:xfrm>
            <a:custGeom>
              <a:avLst/>
              <a:gdLst/>
              <a:ahLst/>
              <a:cxnLst/>
              <a:rect l="l" t="t" r="r" b="b"/>
              <a:pathLst>
                <a:path w="4850" h="1204" extrusionOk="0">
                  <a:moveTo>
                    <a:pt x="4487" y="0"/>
                  </a:moveTo>
                  <a:cubicBezTo>
                    <a:pt x="4441" y="0"/>
                    <a:pt x="4391" y="11"/>
                    <a:pt x="4337" y="36"/>
                  </a:cubicBezTo>
                  <a:cubicBezTo>
                    <a:pt x="3136" y="569"/>
                    <a:pt x="1735" y="536"/>
                    <a:pt x="467" y="669"/>
                  </a:cubicBezTo>
                  <a:cubicBezTo>
                    <a:pt x="67" y="703"/>
                    <a:pt x="0" y="1203"/>
                    <a:pt x="367" y="1203"/>
                  </a:cubicBezTo>
                  <a:cubicBezTo>
                    <a:pt x="1735" y="1070"/>
                    <a:pt x="3202" y="1070"/>
                    <a:pt x="4537" y="503"/>
                  </a:cubicBezTo>
                  <a:cubicBezTo>
                    <a:pt x="4849" y="360"/>
                    <a:pt x="4750" y="0"/>
                    <a:pt x="4487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15"/>
            <p:cNvSpPr/>
            <p:nvPr/>
          </p:nvSpPr>
          <p:spPr>
            <a:xfrm>
              <a:off x="5060450" y="2919725"/>
              <a:ext cx="26775" cy="92475"/>
            </a:xfrm>
            <a:custGeom>
              <a:avLst/>
              <a:gdLst/>
              <a:ahLst/>
              <a:cxnLst/>
              <a:rect l="l" t="t" r="r" b="b"/>
              <a:pathLst>
                <a:path w="1071" h="3699" extrusionOk="0">
                  <a:moveTo>
                    <a:pt x="366" y="0"/>
                  </a:moveTo>
                  <a:cubicBezTo>
                    <a:pt x="227" y="0"/>
                    <a:pt x="84" y="83"/>
                    <a:pt x="67" y="246"/>
                  </a:cubicBezTo>
                  <a:cubicBezTo>
                    <a:pt x="1" y="1414"/>
                    <a:pt x="134" y="2481"/>
                    <a:pt x="468" y="3582"/>
                  </a:cubicBezTo>
                  <a:cubicBezTo>
                    <a:pt x="498" y="3664"/>
                    <a:pt x="570" y="3699"/>
                    <a:pt x="652" y="3699"/>
                  </a:cubicBezTo>
                  <a:cubicBezTo>
                    <a:pt x="836" y="3699"/>
                    <a:pt x="1071" y="3523"/>
                    <a:pt x="1001" y="3315"/>
                  </a:cubicBezTo>
                  <a:cubicBezTo>
                    <a:pt x="734" y="2348"/>
                    <a:pt x="601" y="1314"/>
                    <a:pt x="634" y="280"/>
                  </a:cubicBezTo>
                  <a:cubicBezTo>
                    <a:pt x="651" y="92"/>
                    <a:pt x="511" y="0"/>
                    <a:pt x="366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15"/>
            <p:cNvSpPr/>
            <p:nvPr/>
          </p:nvSpPr>
          <p:spPr>
            <a:xfrm>
              <a:off x="5071300" y="2972175"/>
              <a:ext cx="106175" cy="37125"/>
            </a:xfrm>
            <a:custGeom>
              <a:avLst/>
              <a:gdLst/>
              <a:ahLst/>
              <a:cxnLst/>
              <a:rect l="l" t="t" r="r" b="b"/>
              <a:pathLst>
                <a:path w="4247" h="1485" extrusionOk="0">
                  <a:moveTo>
                    <a:pt x="3896" y="1"/>
                  </a:moveTo>
                  <a:cubicBezTo>
                    <a:pt x="3847" y="1"/>
                    <a:pt x="3793" y="16"/>
                    <a:pt x="3736" y="50"/>
                  </a:cubicBezTo>
                  <a:cubicBezTo>
                    <a:pt x="2702" y="550"/>
                    <a:pt x="1635" y="850"/>
                    <a:pt x="467" y="917"/>
                  </a:cubicBezTo>
                  <a:cubicBezTo>
                    <a:pt x="67" y="984"/>
                    <a:pt x="0" y="1484"/>
                    <a:pt x="367" y="1484"/>
                  </a:cubicBezTo>
                  <a:cubicBezTo>
                    <a:pt x="1635" y="1384"/>
                    <a:pt x="2802" y="1084"/>
                    <a:pt x="3970" y="517"/>
                  </a:cubicBezTo>
                  <a:cubicBezTo>
                    <a:pt x="4246" y="351"/>
                    <a:pt x="4133" y="1"/>
                    <a:pt x="3896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" name="Google Shape;763;p15"/>
            <p:cNvSpPr/>
            <p:nvPr/>
          </p:nvSpPr>
          <p:spPr>
            <a:xfrm>
              <a:off x="5149000" y="2847425"/>
              <a:ext cx="28925" cy="62225"/>
            </a:xfrm>
            <a:custGeom>
              <a:avLst/>
              <a:gdLst/>
              <a:ahLst/>
              <a:cxnLst/>
              <a:rect l="l" t="t" r="r" b="b"/>
              <a:pathLst>
                <a:path w="1157" h="2489" extrusionOk="0">
                  <a:moveTo>
                    <a:pt x="376" y="0"/>
                  </a:moveTo>
                  <a:cubicBezTo>
                    <a:pt x="197" y="0"/>
                    <a:pt x="0" y="121"/>
                    <a:pt x="61" y="303"/>
                  </a:cubicBezTo>
                  <a:cubicBezTo>
                    <a:pt x="228" y="970"/>
                    <a:pt x="361" y="1637"/>
                    <a:pt x="528" y="2304"/>
                  </a:cubicBezTo>
                  <a:cubicBezTo>
                    <a:pt x="554" y="2434"/>
                    <a:pt x="661" y="2488"/>
                    <a:pt x="775" y="2488"/>
                  </a:cubicBezTo>
                  <a:cubicBezTo>
                    <a:pt x="956" y="2488"/>
                    <a:pt x="1156" y="2354"/>
                    <a:pt x="1095" y="2171"/>
                  </a:cubicBezTo>
                  <a:cubicBezTo>
                    <a:pt x="928" y="1504"/>
                    <a:pt x="795" y="837"/>
                    <a:pt x="628" y="170"/>
                  </a:cubicBezTo>
                  <a:cubicBezTo>
                    <a:pt x="602" y="51"/>
                    <a:pt x="493" y="0"/>
                    <a:pt x="376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15"/>
            <p:cNvSpPr/>
            <p:nvPr/>
          </p:nvSpPr>
          <p:spPr>
            <a:xfrm>
              <a:off x="5164100" y="2881100"/>
              <a:ext cx="60725" cy="29500"/>
            </a:xfrm>
            <a:custGeom>
              <a:avLst/>
              <a:gdLst/>
              <a:ahLst/>
              <a:cxnLst/>
              <a:rect l="l" t="t" r="r" b="b"/>
              <a:pathLst>
                <a:path w="2429" h="1180" extrusionOk="0">
                  <a:moveTo>
                    <a:pt x="2150" y="1"/>
                  </a:moveTo>
                  <a:cubicBezTo>
                    <a:pt x="2113" y="1"/>
                    <a:pt x="2072" y="8"/>
                    <a:pt x="2026" y="23"/>
                  </a:cubicBezTo>
                  <a:cubicBezTo>
                    <a:pt x="1459" y="224"/>
                    <a:pt x="858" y="457"/>
                    <a:pt x="324" y="657"/>
                  </a:cubicBezTo>
                  <a:cubicBezTo>
                    <a:pt x="0" y="775"/>
                    <a:pt x="15" y="1180"/>
                    <a:pt x="299" y="1180"/>
                  </a:cubicBezTo>
                  <a:cubicBezTo>
                    <a:pt x="336" y="1180"/>
                    <a:pt x="378" y="1173"/>
                    <a:pt x="424" y="1158"/>
                  </a:cubicBezTo>
                  <a:cubicBezTo>
                    <a:pt x="992" y="957"/>
                    <a:pt x="1592" y="724"/>
                    <a:pt x="2126" y="524"/>
                  </a:cubicBezTo>
                  <a:cubicBezTo>
                    <a:pt x="2421" y="406"/>
                    <a:pt x="2429" y="1"/>
                    <a:pt x="2150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15"/>
            <p:cNvSpPr/>
            <p:nvPr/>
          </p:nvSpPr>
          <p:spPr>
            <a:xfrm>
              <a:off x="4889825" y="3073175"/>
              <a:ext cx="48900" cy="108800"/>
            </a:xfrm>
            <a:custGeom>
              <a:avLst/>
              <a:gdLst/>
              <a:ahLst/>
              <a:cxnLst/>
              <a:rect l="l" t="t" r="r" b="b"/>
              <a:pathLst>
                <a:path w="1956" h="4352" extrusionOk="0">
                  <a:moveTo>
                    <a:pt x="630" y="0"/>
                  </a:moveTo>
                  <a:cubicBezTo>
                    <a:pt x="159" y="0"/>
                    <a:pt x="1" y="669"/>
                    <a:pt x="54" y="1147"/>
                  </a:cubicBezTo>
                  <a:cubicBezTo>
                    <a:pt x="54" y="1914"/>
                    <a:pt x="154" y="3348"/>
                    <a:pt x="788" y="3915"/>
                  </a:cubicBezTo>
                  <a:cubicBezTo>
                    <a:pt x="755" y="3982"/>
                    <a:pt x="721" y="4049"/>
                    <a:pt x="755" y="4082"/>
                  </a:cubicBezTo>
                  <a:cubicBezTo>
                    <a:pt x="755" y="4149"/>
                    <a:pt x="788" y="4182"/>
                    <a:pt x="788" y="4182"/>
                  </a:cubicBezTo>
                  <a:cubicBezTo>
                    <a:pt x="821" y="4316"/>
                    <a:pt x="921" y="4349"/>
                    <a:pt x="1055" y="4349"/>
                  </a:cubicBezTo>
                  <a:cubicBezTo>
                    <a:pt x="1077" y="4351"/>
                    <a:pt x="1098" y="4351"/>
                    <a:pt x="1119" y="4351"/>
                  </a:cubicBezTo>
                  <a:cubicBezTo>
                    <a:pt x="1924" y="4351"/>
                    <a:pt x="1955" y="3133"/>
                    <a:pt x="1955" y="2548"/>
                  </a:cubicBezTo>
                  <a:cubicBezTo>
                    <a:pt x="1955" y="1814"/>
                    <a:pt x="1789" y="580"/>
                    <a:pt x="1055" y="146"/>
                  </a:cubicBezTo>
                  <a:cubicBezTo>
                    <a:pt x="892" y="44"/>
                    <a:pt x="751" y="0"/>
                    <a:pt x="630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15"/>
            <p:cNvSpPr/>
            <p:nvPr/>
          </p:nvSpPr>
          <p:spPr>
            <a:xfrm>
              <a:off x="4889825" y="3073175"/>
              <a:ext cx="48900" cy="108800"/>
            </a:xfrm>
            <a:custGeom>
              <a:avLst/>
              <a:gdLst/>
              <a:ahLst/>
              <a:cxnLst/>
              <a:rect l="l" t="t" r="r" b="b"/>
              <a:pathLst>
                <a:path w="1956" h="4352" extrusionOk="0">
                  <a:moveTo>
                    <a:pt x="630" y="0"/>
                  </a:moveTo>
                  <a:cubicBezTo>
                    <a:pt x="159" y="0"/>
                    <a:pt x="1" y="669"/>
                    <a:pt x="54" y="1147"/>
                  </a:cubicBezTo>
                  <a:cubicBezTo>
                    <a:pt x="54" y="1914"/>
                    <a:pt x="154" y="3348"/>
                    <a:pt x="788" y="3915"/>
                  </a:cubicBezTo>
                  <a:cubicBezTo>
                    <a:pt x="755" y="3982"/>
                    <a:pt x="721" y="4049"/>
                    <a:pt x="755" y="4082"/>
                  </a:cubicBezTo>
                  <a:cubicBezTo>
                    <a:pt x="755" y="4149"/>
                    <a:pt x="788" y="4182"/>
                    <a:pt x="788" y="4182"/>
                  </a:cubicBezTo>
                  <a:cubicBezTo>
                    <a:pt x="821" y="4316"/>
                    <a:pt x="921" y="4349"/>
                    <a:pt x="1055" y="4349"/>
                  </a:cubicBezTo>
                  <a:cubicBezTo>
                    <a:pt x="1077" y="4351"/>
                    <a:pt x="1098" y="4351"/>
                    <a:pt x="1119" y="4351"/>
                  </a:cubicBezTo>
                  <a:cubicBezTo>
                    <a:pt x="1924" y="4351"/>
                    <a:pt x="1955" y="3133"/>
                    <a:pt x="1955" y="2548"/>
                  </a:cubicBezTo>
                  <a:cubicBezTo>
                    <a:pt x="1955" y="1814"/>
                    <a:pt x="1789" y="580"/>
                    <a:pt x="1055" y="146"/>
                  </a:cubicBezTo>
                  <a:cubicBezTo>
                    <a:pt x="892" y="44"/>
                    <a:pt x="751" y="0"/>
                    <a:pt x="630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15"/>
            <p:cNvSpPr/>
            <p:nvPr/>
          </p:nvSpPr>
          <p:spPr>
            <a:xfrm>
              <a:off x="4924525" y="3107450"/>
              <a:ext cx="90075" cy="84100"/>
            </a:xfrm>
            <a:custGeom>
              <a:avLst/>
              <a:gdLst/>
              <a:ahLst/>
              <a:cxnLst/>
              <a:rect l="l" t="t" r="r" b="b"/>
              <a:pathLst>
                <a:path w="3603" h="3364" extrusionOk="0">
                  <a:moveTo>
                    <a:pt x="3017" y="1"/>
                  </a:moveTo>
                  <a:cubicBezTo>
                    <a:pt x="2721" y="1"/>
                    <a:pt x="2359" y="172"/>
                    <a:pt x="2102" y="343"/>
                  </a:cubicBezTo>
                  <a:cubicBezTo>
                    <a:pt x="1501" y="810"/>
                    <a:pt x="367" y="1710"/>
                    <a:pt x="267" y="2611"/>
                  </a:cubicBezTo>
                  <a:cubicBezTo>
                    <a:pt x="200" y="2611"/>
                    <a:pt x="167" y="2611"/>
                    <a:pt x="100" y="2644"/>
                  </a:cubicBezTo>
                  <a:cubicBezTo>
                    <a:pt x="100" y="2678"/>
                    <a:pt x="67" y="2678"/>
                    <a:pt x="67" y="2711"/>
                  </a:cubicBezTo>
                  <a:cubicBezTo>
                    <a:pt x="0" y="2811"/>
                    <a:pt x="0" y="2878"/>
                    <a:pt x="67" y="3011"/>
                  </a:cubicBezTo>
                  <a:cubicBezTo>
                    <a:pt x="206" y="3268"/>
                    <a:pt x="411" y="3364"/>
                    <a:pt x="641" y="3364"/>
                  </a:cubicBezTo>
                  <a:cubicBezTo>
                    <a:pt x="1128" y="3364"/>
                    <a:pt x="1729" y="2938"/>
                    <a:pt x="2068" y="2711"/>
                  </a:cubicBezTo>
                  <a:cubicBezTo>
                    <a:pt x="2702" y="2344"/>
                    <a:pt x="3603" y="1510"/>
                    <a:pt x="3536" y="610"/>
                  </a:cubicBezTo>
                  <a:cubicBezTo>
                    <a:pt x="3520" y="155"/>
                    <a:pt x="3298" y="1"/>
                    <a:pt x="3017" y="1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15"/>
            <p:cNvSpPr/>
            <p:nvPr/>
          </p:nvSpPr>
          <p:spPr>
            <a:xfrm>
              <a:off x="4920350" y="3187475"/>
              <a:ext cx="129275" cy="50450"/>
            </a:xfrm>
            <a:custGeom>
              <a:avLst/>
              <a:gdLst/>
              <a:ahLst/>
              <a:cxnLst/>
              <a:rect l="l" t="t" r="r" b="b"/>
              <a:pathLst>
                <a:path w="5171" h="2018" extrusionOk="0">
                  <a:moveTo>
                    <a:pt x="1800" y="0"/>
                  </a:moveTo>
                  <a:cubicBezTo>
                    <a:pt x="1468" y="0"/>
                    <a:pt x="1156" y="50"/>
                    <a:pt x="901" y="177"/>
                  </a:cubicBezTo>
                  <a:cubicBezTo>
                    <a:pt x="868" y="144"/>
                    <a:pt x="834" y="77"/>
                    <a:pt x="734" y="77"/>
                  </a:cubicBezTo>
                  <a:lnTo>
                    <a:pt x="601" y="77"/>
                  </a:lnTo>
                  <a:cubicBezTo>
                    <a:pt x="501" y="77"/>
                    <a:pt x="401" y="111"/>
                    <a:pt x="367" y="244"/>
                  </a:cubicBezTo>
                  <a:cubicBezTo>
                    <a:pt x="1" y="1011"/>
                    <a:pt x="1201" y="1478"/>
                    <a:pt x="1735" y="1678"/>
                  </a:cubicBezTo>
                  <a:cubicBezTo>
                    <a:pt x="2222" y="1854"/>
                    <a:pt x="2833" y="2017"/>
                    <a:pt x="3391" y="2017"/>
                  </a:cubicBezTo>
                  <a:cubicBezTo>
                    <a:pt x="3789" y="2017"/>
                    <a:pt x="4159" y="1934"/>
                    <a:pt x="4437" y="1712"/>
                  </a:cubicBezTo>
                  <a:cubicBezTo>
                    <a:pt x="5171" y="1111"/>
                    <a:pt x="4404" y="611"/>
                    <a:pt x="3837" y="411"/>
                  </a:cubicBezTo>
                  <a:cubicBezTo>
                    <a:pt x="3313" y="229"/>
                    <a:pt x="2511" y="0"/>
                    <a:pt x="1800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15"/>
            <p:cNvSpPr/>
            <p:nvPr/>
          </p:nvSpPr>
          <p:spPr>
            <a:xfrm>
              <a:off x="4905350" y="3202725"/>
              <a:ext cx="71675" cy="104375"/>
            </a:xfrm>
            <a:custGeom>
              <a:avLst/>
              <a:gdLst/>
              <a:ahLst/>
              <a:cxnLst/>
              <a:rect l="l" t="t" r="r" b="b"/>
              <a:pathLst>
                <a:path w="2867" h="4175" extrusionOk="0">
                  <a:moveTo>
                    <a:pt x="867" y="1"/>
                  </a:moveTo>
                  <a:cubicBezTo>
                    <a:pt x="0" y="134"/>
                    <a:pt x="334" y="1435"/>
                    <a:pt x="467" y="2002"/>
                  </a:cubicBezTo>
                  <a:cubicBezTo>
                    <a:pt x="667" y="2770"/>
                    <a:pt x="1168" y="3870"/>
                    <a:pt x="2002" y="4137"/>
                  </a:cubicBezTo>
                  <a:cubicBezTo>
                    <a:pt x="2098" y="4163"/>
                    <a:pt x="2183" y="4175"/>
                    <a:pt x="2259" y="4175"/>
                  </a:cubicBezTo>
                  <a:cubicBezTo>
                    <a:pt x="2867" y="4175"/>
                    <a:pt x="2850" y="3404"/>
                    <a:pt x="2702" y="2870"/>
                  </a:cubicBezTo>
                  <a:cubicBezTo>
                    <a:pt x="2502" y="2136"/>
                    <a:pt x="2002" y="768"/>
                    <a:pt x="1201" y="368"/>
                  </a:cubicBezTo>
                  <a:cubicBezTo>
                    <a:pt x="1268" y="334"/>
                    <a:pt x="1268" y="268"/>
                    <a:pt x="1201" y="201"/>
                  </a:cubicBezTo>
                  <a:lnTo>
                    <a:pt x="1134" y="134"/>
                  </a:lnTo>
                  <a:cubicBezTo>
                    <a:pt x="1034" y="34"/>
                    <a:pt x="967" y="1"/>
                    <a:pt x="867" y="1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15"/>
            <p:cNvSpPr/>
            <p:nvPr/>
          </p:nvSpPr>
          <p:spPr>
            <a:xfrm>
              <a:off x="4841950" y="3200100"/>
              <a:ext cx="78425" cy="98775"/>
            </a:xfrm>
            <a:custGeom>
              <a:avLst/>
              <a:gdLst/>
              <a:ahLst/>
              <a:cxnLst/>
              <a:rect l="l" t="t" r="r" b="b"/>
              <a:pathLst>
                <a:path w="3137" h="3951" extrusionOk="0">
                  <a:moveTo>
                    <a:pt x="2542" y="1"/>
                  </a:moveTo>
                  <a:cubicBezTo>
                    <a:pt x="2009" y="1"/>
                    <a:pt x="1443" y="665"/>
                    <a:pt x="1135" y="973"/>
                  </a:cubicBezTo>
                  <a:cubicBezTo>
                    <a:pt x="635" y="1607"/>
                    <a:pt x="1" y="2641"/>
                    <a:pt x="301" y="3475"/>
                  </a:cubicBezTo>
                  <a:cubicBezTo>
                    <a:pt x="404" y="3821"/>
                    <a:pt x="580" y="3950"/>
                    <a:pt x="779" y="3950"/>
                  </a:cubicBezTo>
                  <a:cubicBezTo>
                    <a:pt x="1098" y="3950"/>
                    <a:pt x="1476" y="3616"/>
                    <a:pt x="1702" y="3308"/>
                  </a:cubicBezTo>
                  <a:cubicBezTo>
                    <a:pt x="2203" y="2708"/>
                    <a:pt x="3036" y="1540"/>
                    <a:pt x="2870" y="640"/>
                  </a:cubicBezTo>
                  <a:cubicBezTo>
                    <a:pt x="2970" y="640"/>
                    <a:pt x="3003" y="606"/>
                    <a:pt x="3036" y="573"/>
                  </a:cubicBezTo>
                  <a:cubicBezTo>
                    <a:pt x="3036" y="540"/>
                    <a:pt x="3036" y="473"/>
                    <a:pt x="3070" y="473"/>
                  </a:cubicBezTo>
                  <a:cubicBezTo>
                    <a:pt x="3137" y="373"/>
                    <a:pt x="3070" y="273"/>
                    <a:pt x="3003" y="206"/>
                  </a:cubicBezTo>
                  <a:cubicBezTo>
                    <a:pt x="2857" y="60"/>
                    <a:pt x="2701" y="1"/>
                    <a:pt x="2542" y="1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15"/>
            <p:cNvSpPr/>
            <p:nvPr/>
          </p:nvSpPr>
          <p:spPr>
            <a:xfrm>
              <a:off x="4788600" y="3171900"/>
              <a:ext cx="125100" cy="46150"/>
            </a:xfrm>
            <a:custGeom>
              <a:avLst/>
              <a:gdLst/>
              <a:ahLst/>
              <a:cxnLst/>
              <a:rect l="l" t="t" r="r" b="b"/>
              <a:pathLst>
                <a:path w="5004" h="1846" extrusionOk="0">
                  <a:moveTo>
                    <a:pt x="2579" y="0"/>
                  </a:moveTo>
                  <a:cubicBezTo>
                    <a:pt x="1832" y="0"/>
                    <a:pt x="983" y="178"/>
                    <a:pt x="534" y="734"/>
                  </a:cubicBezTo>
                  <a:cubicBezTo>
                    <a:pt x="0" y="1501"/>
                    <a:pt x="867" y="1768"/>
                    <a:pt x="1501" y="1834"/>
                  </a:cubicBezTo>
                  <a:cubicBezTo>
                    <a:pt x="1651" y="1841"/>
                    <a:pt x="1823" y="1846"/>
                    <a:pt x="2009" y="1846"/>
                  </a:cubicBezTo>
                  <a:cubicBezTo>
                    <a:pt x="2819" y="1846"/>
                    <a:pt x="3882" y="1749"/>
                    <a:pt x="4370" y="1234"/>
                  </a:cubicBezTo>
                  <a:cubicBezTo>
                    <a:pt x="4437" y="1267"/>
                    <a:pt x="4503" y="1334"/>
                    <a:pt x="4537" y="1334"/>
                  </a:cubicBezTo>
                  <a:cubicBezTo>
                    <a:pt x="4603" y="1334"/>
                    <a:pt x="4637" y="1267"/>
                    <a:pt x="4637" y="1267"/>
                  </a:cubicBezTo>
                  <a:cubicBezTo>
                    <a:pt x="4770" y="1234"/>
                    <a:pt x="4804" y="1201"/>
                    <a:pt x="4837" y="1067"/>
                  </a:cubicBezTo>
                  <a:cubicBezTo>
                    <a:pt x="5004" y="200"/>
                    <a:pt x="3703" y="66"/>
                    <a:pt x="3136" y="33"/>
                  </a:cubicBezTo>
                  <a:cubicBezTo>
                    <a:pt x="2963" y="12"/>
                    <a:pt x="2775" y="0"/>
                    <a:pt x="2579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15"/>
            <p:cNvSpPr/>
            <p:nvPr/>
          </p:nvSpPr>
          <p:spPr>
            <a:xfrm>
              <a:off x="4813600" y="3110425"/>
              <a:ext cx="112625" cy="80375"/>
            </a:xfrm>
            <a:custGeom>
              <a:avLst/>
              <a:gdLst/>
              <a:ahLst/>
              <a:cxnLst/>
              <a:rect l="l" t="t" r="r" b="b"/>
              <a:pathLst>
                <a:path w="4505" h="3215" extrusionOk="0">
                  <a:moveTo>
                    <a:pt x="1184" y="0"/>
                  </a:moveTo>
                  <a:cubicBezTo>
                    <a:pt x="1100" y="0"/>
                    <a:pt x="1017" y="8"/>
                    <a:pt x="935" y="24"/>
                  </a:cubicBezTo>
                  <a:cubicBezTo>
                    <a:pt x="1" y="190"/>
                    <a:pt x="468" y="1024"/>
                    <a:pt x="868" y="1458"/>
                  </a:cubicBezTo>
                  <a:cubicBezTo>
                    <a:pt x="1435" y="2025"/>
                    <a:pt x="2469" y="2992"/>
                    <a:pt x="3337" y="2992"/>
                  </a:cubicBezTo>
                  <a:cubicBezTo>
                    <a:pt x="3337" y="3059"/>
                    <a:pt x="3370" y="3126"/>
                    <a:pt x="3403" y="3159"/>
                  </a:cubicBezTo>
                  <a:cubicBezTo>
                    <a:pt x="3470" y="3159"/>
                    <a:pt x="3503" y="3193"/>
                    <a:pt x="3503" y="3193"/>
                  </a:cubicBezTo>
                  <a:cubicBezTo>
                    <a:pt x="3559" y="3206"/>
                    <a:pt x="3602" y="3214"/>
                    <a:pt x="3642" y="3214"/>
                  </a:cubicBezTo>
                  <a:cubicBezTo>
                    <a:pt x="3698" y="3214"/>
                    <a:pt x="3745" y="3198"/>
                    <a:pt x="3804" y="3159"/>
                  </a:cubicBezTo>
                  <a:cubicBezTo>
                    <a:pt x="4504" y="2592"/>
                    <a:pt x="3637" y="1658"/>
                    <a:pt x="3236" y="1191"/>
                  </a:cubicBezTo>
                  <a:cubicBezTo>
                    <a:pt x="2814" y="678"/>
                    <a:pt x="1981" y="0"/>
                    <a:pt x="1184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15"/>
            <p:cNvSpPr/>
            <p:nvPr/>
          </p:nvSpPr>
          <p:spPr>
            <a:xfrm>
              <a:off x="4895325" y="3169375"/>
              <a:ext cx="50075" cy="49025"/>
            </a:xfrm>
            <a:custGeom>
              <a:avLst/>
              <a:gdLst/>
              <a:ahLst/>
              <a:cxnLst/>
              <a:rect l="l" t="t" r="r" b="b"/>
              <a:pathLst>
                <a:path w="2003" h="1961" extrusionOk="0">
                  <a:moveTo>
                    <a:pt x="935" y="1"/>
                  </a:moveTo>
                  <a:cubicBezTo>
                    <a:pt x="835" y="1"/>
                    <a:pt x="701" y="34"/>
                    <a:pt x="568" y="67"/>
                  </a:cubicBezTo>
                  <a:cubicBezTo>
                    <a:pt x="501" y="134"/>
                    <a:pt x="401" y="167"/>
                    <a:pt x="368" y="201"/>
                  </a:cubicBezTo>
                  <a:cubicBezTo>
                    <a:pt x="268" y="234"/>
                    <a:pt x="234" y="301"/>
                    <a:pt x="201" y="368"/>
                  </a:cubicBezTo>
                  <a:cubicBezTo>
                    <a:pt x="101" y="468"/>
                    <a:pt x="34" y="568"/>
                    <a:pt x="34" y="701"/>
                  </a:cubicBezTo>
                  <a:cubicBezTo>
                    <a:pt x="34" y="801"/>
                    <a:pt x="1" y="868"/>
                    <a:pt x="1" y="968"/>
                  </a:cubicBezTo>
                  <a:cubicBezTo>
                    <a:pt x="1" y="1035"/>
                    <a:pt x="34" y="1135"/>
                    <a:pt x="34" y="1201"/>
                  </a:cubicBezTo>
                  <a:cubicBezTo>
                    <a:pt x="68" y="1302"/>
                    <a:pt x="101" y="1368"/>
                    <a:pt x="101" y="1468"/>
                  </a:cubicBezTo>
                  <a:cubicBezTo>
                    <a:pt x="201" y="1602"/>
                    <a:pt x="268" y="1668"/>
                    <a:pt x="368" y="1735"/>
                  </a:cubicBezTo>
                  <a:cubicBezTo>
                    <a:pt x="401" y="1802"/>
                    <a:pt x="501" y="1835"/>
                    <a:pt x="568" y="1869"/>
                  </a:cubicBezTo>
                  <a:lnTo>
                    <a:pt x="668" y="1869"/>
                  </a:lnTo>
                  <a:cubicBezTo>
                    <a:pt x="735" y="1935"/>
                    <a:pt x="835" y="1935"/>
                    <a:pt x="868" y="1935"/>
                  </a:cubicBezTo>
                  <a:cubicBezTo>
                    <a:pt x="935" y="1952"/>
                    <a:pt x="993" y="1960"/>
                    <a:pt x="1052" y="1960"/>
                  </a:cubicBezTo>
                  <a:cubicBezTo>
                    <a:pt x="1110" y="1960"/>
                    <a:pt x="1168" y="1952"/>
                    <a:pt x="1235" y="1935"/>
                  </a:cubicBezTo>
                  <a:cubicBezTo>
                    <a:pt x="1335" y="1869"/>
                    <a:pt x="1402" y="1835"/>
                    <a:pt x="1502" y="1835"/>
                  </a:cubicBezTo>
                  <a:cubicBezTo>
                    <a:pt x="1602" y="1769"/>
                    <a:pt x="1735" y="1635"/>
                    <a:pt x="1835" y="1502"/>
                  </a:cubicBezTo>
                  <a:cubicBezTo>
                    <a:pt x="1869" y="1435"/>
                    <a:pt x="1902" y="1335"/>
                    <a:pt x="1902" y="1268"/>
                  </a:cubicBezTo>
                  <a:cubicBezTo>
                    <a:pt x="1936" y="1101"/>
                    <a:pt x="2002" y="968"/>
                    <a:pt x="1936" y="835"/>
                  </a:cubicBezTo>
                  <a:cubicBezTo>
                    <a:pt x="1936" y="768"/>
                    <a:pt x="1902" y="668"/>
                    <a:pt x="1869" y="568"/>
                  </a:cubicBezTo>
                  <a:cubicBezTo>
                    <a:pt x="1835" y="501"/>
                    <a:pt x="1769" y="434"/>
                    <a:pt x="1735" y="368"/>
                  </a:cubicBezTo>
                  <a:cubicBezTo>
                    <a:pt x="1669" y="234"/>
                    <a:pt x="1569" y="167"/>
                    <a:pt x="1435" y="134"/>
                  </a:cubicBezTo>
                  <a:cubicBezTo>
                    <a:pt x="1368" y="67"/>
                    <a:pt x="1268" y="34"/>
                    <a:pt x="1202" y="34"/>
                  </a:cubicBezTo>
                  <a:cubicBezTo>
                    <a:pt x="1102" y="34"/>
                    <a:pt x="1035" y="1"/>
                    <a:pt x="935" y="1"/>
                  </a:cubicBezTo>
                  <a:close/>
                </a:path>
              </a:pathLst>
            </a:custGeom>
            <a:solidFill>
              <a:srgbClr val="FAA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15"/>
            <p:cNvSpPr/>
            <p:nvPr/>
          </p:nvSpPr>
          <p:spPr>
            <a:xfrm>
              <a:off x="5033100" y="3708700"/>
              <a:ext cx="48225" cy="108800"/>
            </a:xfrm>
            <a:custGeom>
              <a:avLst/>
              <a:gdLst/>
              <a:ahLst/>
              <a:cxnLst/>
              <a:rect l="l" t="t" r="r" b="b"/>
              <a:pathLst>
                <a:path w="1929" h="4352" extrusionOk="0">
                  <a:moveTo>
                    <a:pt x="614" y="1"/>
                  </a:moveTo>
                  <a:cubicBezTo>
                    <a:pt x="145" y="1"/>
                    <a:pt x="0" y="690"/>
                    <a:pt x="27" y="1144"/>
                  </a:cubicBezTo>
                  <a:cubicBezTo>
                    <a:pt x="27" y="1944"/>
                    <a:pt x="161" y="3379"/>
                    <a:pt x="761" y="3946"/>
                  </a:cubicBezTo>
                  <a:cubicBezTo>
                    <a:pt x="728" y="3979"/>
                    <a:pt x="694" y="4079"/>
                    <a:pt x="728" y="4113"/>
                  </a:cubicBezTo>
                  <a:cubicBezTo>
                    <a:pt x="728" y="4146"/>
                    <a:pt x="761" y="4179"/>
                    <a:pt x="761" y="4179"/>
                  </a:cubicBezTo>
                  <a:cubicBezTo>
                    <a:pt x="828" y="4313"/>
                    <a:pt x="894" y="4346"/>
                    <a:pt x="1028" y="4346"/>
                  </a:cubicBezTo>
                  <a:cubicBezTo>
                    <a:pt x="1060" y="4350"/>
                    <a:pt x="1090" y="4352"/>
                    <a:pt x="1120" y="4352"/>
                  </a:cubicBezTo>
                  <a:cubicBezTo>
                    <a:pt x="1898" y="4352"/>
                    <a:pt x="1928" y="3124"/>
                    <a:pt x="1928" y="2578"/>
                  </a:cubicBezTo>
                  <a:cubicBezTo>
                    <a:pt x="1928" y="1878"/>
                    <a:pt x="1762" y="644"/>
                    <a:pt x="1028" y="143"/>
                  </a:cubicBezTo>
                  <a:cubicBezTo>
                    <a:pt x="868" y="43"/>
                    <a:pt x="731" y="1"/>
                    <a:pt x="614" y="1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15"/>
            <p:cNvSpPr/>
            <p:nvPr/>
          </p:nvSpPr>
          <p:spPr>
            <a:xfrm>
              <a:off x="5033100" y="3708700"/>
              <a:ext cx="48225" cy="108800"/>
            </a:xfrm>
            <a:custGeom>
              <a:avLst/>
              <a:gdLst/>
              <a:ahLst/>
              <a:cxnLst/>
              <a:rect l="l" t="t" r="r" b="b"/>
              <a:pathLst>
                <a:path w="1929" h="4352" extrusionOk="0">
                  <a:moveTo>
                    <a:pt x="614" y="1"/>
                  </a:moveTo>
                  <a:cubicBezTo>
                    <a:pt x="145" y="1"/>
                    <a:pt x="0" y="690"/>
                    <a:pt x="27" y="1144"/>
                  </a:cubicBezTo>
                  <a:cubicBezTo>
                    <a:pt x="27" y="1944"/>
                    <a:pt x="161" y="3379"/>
                    <a:pt x="761" y="3946"/>
                  </a:cubicBezTo>
                  <a:cubicBezTo>
                    <a:pt x="728" y="3979"/>
                    <a:pt x="694" y="4079"/>
                    <a:pt x="728" y="4113"/>
                  </a:cubicBezTo>
                  <a:cubicBezTo>
                    <a:pt x="728" y="4146"/>
                    <a:pt x="761" y="4179"/>
                    <a:pt x="761" y="4179"/>
                  </a:cubicBezTo>
                  <a:cubicBezTo>
                    <a:pt x="828" y="4313"/>
                    <a:pt x="894" y="4346"/>
                    <a:pt x="1028" y="4346"/>
                  </a:cubicBezTo>
                  <a:cubicBezTo>
                    <a:pt x="1060" y="4350"/>
                    <a:pt x="1090" y="4352"/>
                    <a:pt x="1120" y="4352"/>
                  </a:cubicBezTo>
                  <a:cubicBezTo>
                    <a:pt x="1898" y="4352"/>
                    <a:pt x="1928" y="3124"/>
                    <a:pt x="1928" y="2578"/>
                  </a:cubicBezTo>
                  <a:cubicBezTo>
                    <a:pt x="1928" y="1878"/>
                    <a:pt x="1762" y="644"/>
                    <a:pt x="1028" y="143"/>
                  </a:cubicBezTo>
                  <a:cubicBezTo>
                    <a:pt x="868" y="43"/>
                    <a:pt x="731" y="1"/>
                    <a:pt x="614" y="1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15"/>
            <p:cNvSpPr/>
            <p:nvPr/>
          </p:nvSpPr>
          <p:spPr>
            <a:xfrm>
              <a:off x="5067950" y="3744575"/>
              <a:ext cx="90100" cy="84100"/>
            </a:xfrm>
            <a:custGeom>
              <a:avLst/>
              <a:gdLst/>
              <a:ahLst/>
              <a:cxnLst/>
              <a:rect l="l" t="t" r="r" b="b"/>
              <a:pathLst>
                <a:path w="3604" h="3364" extrusionOk="0">
                  <a:moveTo>
                    <a:pt x="3033" y="0"/>
                  </a:moveTo>
                  <a:cubicBezTo>
                    <a:pt x="2746" y="0"/>
                    <a:pt x="2392" y="172"/>
                    <a:pt x="2136" y="343"/>
                  </a:cubicBezTo>
                  <a:cubicBezTo>
                    <a:pt x="1502" y="810"/>
                    <a:pt x="368" y="1710"/>
                    <a:pt x="301" y="2611"/>
                  </a:cubicBezTo>
                  <a:cubicBezTo>
                    <a:pt x="201" y="2611"/>
                    <a:pt x="168" y="2611"/>
                    <a:pt x="134" y="2644"/>
                  </a:cubicBezTo>
                  <a:cubicBezTo>
                    <a:pt x="134" y="2678"/>
                    <a:pt x="101" y="2678"/>
                    <a:pt x="101" y="2711"/>
                  </a:cubicBezTo>
                  <a:cubicBezTo>
                    <a:pt x="1" y="2811"/>
                    <a:pt x="1" y="2878"/>
                    <a:pt x="101" y="3011"/>
                  </a:cubicBezTo>
                  <a:cubicBezTo>
                    <a:pt x="229" y="3268"/>
                    <a:pt x="430" y="3364"/>
                    <a:pt x="660" y="3364"/>
                  </a:cubicBezTo>
                  <a:cubicBezTo>
                    <a:pt x="1146" y="3364"/>
                    <a:pt x="1763" y="2937"/>
                    <a:pt x="2102" y="2711"/>
                  </a:cubicBezTo>
                  <a:cubicBezTo>
                    <a:pt x="2669" y="2311"/>
                    <a:pt x="3603" y="1477"/>
                    <a:pt x="3537" y="610"/>
                  </a:cubicBezTo>
                  <a:cubicBezTo>
                    <a:pt x="3520" y="155"/>
                    <a:pt x="3306" y="0"/>
                    <a:pt x="3033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15"/>
            <p:cNvSpPr/>
            <p:nvPr/>
          </p:nvSpPr>
          <p:spPr>
            <a:xfrm>
              <a:off x="5062950" y="3823725"/>
              <a:ext cx="129275" cy="49975"/>
            </a:xfrm>
            <a:custGeom>
              <a:avLst/>
              <a:gdLst/>
              <a:ahLst/>
              <a:cxnLst/>
              <a:rect l="l" t="t" r="r" b="b"/>
              <a:pathLst>
                <a:path w="5171" h="1999" extrusionOk="0">
                  <a:moveTo>
                    <a:pt x="1811" y="1"/>
                  </a:moveTo>
                  <a:cubicBezTo>
                    <a:pt x="1475" y="1"/>
                    <a:pt x="1159" y="50"/>
                    <a:pt x="901" y="179"/>
                  </a:cubicBezTo>
                  <a:cubicBezTo>
                    <a:pt x="868" y="145"/>
                    <a:pt x="835" y="45"/>
                    <a:pt x="734" y="45"/>
                  </a:cubicBezTo>
                  <a:lnTo>
                    <a:pt x="634" y="45"/>
                  </a:lnTo>
                  <a:cubicBezTo>
                    <a:pt x="501" y="45"/>
                    <a:pt x="401" y="112"/>
                    <a:pt x="368" y="212"/>
                  </a:cubicBezTo>
                  <a:cubicBezTo>
                    <a:pt x="1" y="1013"/>
                    <a:pt x="1201" y="1480"/>
                    <a:pt x="1735" y="1680"/>
                  </a:cubicBezTo>
                  <a:cubicBezTo>
                    <a:pt x="2207" y="1850"/>
                    <a:pt x="2808" y="1999"/>
                    <a:pt x="3361" y="1999"/>
                  </a:cubicBezTo>
                  <a:cubicBezTo>
                    <a:pt x="3785" y="1999"/>
                    <a:pt x="4181" y="1911"/>
                    <a:pt x="4470" y="1680"/>
                  </a:cubicBezTo>
                  <a:cubicBezTo>
                    <a:pt x="5171" y="1113"/>
                    <a:pt x="4404" y="612"/>
                    <a:pt x="3837" y="379"/>
                  </a:cubicBezTo>
                  <a:cubicBezTo>
                    <a:pt x="3316" y="221"/>
                    <a:pt x="2519" y="1"/>
                    <a:pt x="1811" y="1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15"/>
            <p:cNvSpPr/>
            <p:nvPr/>
          </p:nvSpPr>
          <p:spPr>
            <a:xfrm>
              <a:off x="5047950" y="3839025"/>
              <a:ext cx="72500" cy="103775"/>
            </a:xfrm>
            <a:custGeom>
              <a:avLst/>
              <a:gdLst/>
              <a:ahLst/>
              <a:cxnLst/>
              <a:rect l="l" t="t" r="r" b="b"/>
              <a:pathLst>
                <a:path w="2900" h="4151" extrusionOk="0">
                  <a:moveTo>
                    <a:pt x="867" y="0"/>
                  </a:moveTo>
                  <a:cubicBezTo>
                    <a:pt x="0" y="101"/>
                    <a:pt x="334" y="1401"/>
                    <a:pt x="467" y="2002"/>
                  </a:cubicBezTo>
                  <a:cubicBezTo>
                    <a:pt x="667" y="2736"/>
                    <a:pt x="1168" y="3870"/>
                    <a:pt x="2002" y="4103"/>
                  </a:cubicBezTo>
                  <a:cubicBezTo>
                    <a:pt x="2110" y="4136"/>
                    <a:pt x="2206" y="4150"/>
                    <a:pt x="2289" y="4150"/>
                  </a:cubicBezTo>
                  <a:cubicBezTo>
                    <a:pt x="2900" y="4150"/>
                    <a:pt x="2882" y="3368"/>
                    <a:pt x="2735" y="2869"/>
                  </a:cubicBezTo>
                  <a:cubicBezTo>
                    <a:pt x="2502" y="2102"/>
                    <a:pt x="2002" y="734"/>
                    <a:pt x="1201" y="367"/>
                  </a:cubicBezTo>
                  <a:cubicBezTo>
                    <a:pt x="1268" y="334"/>
                    <a:pt x="1268" y="234"/>
                    <a:pt x="1201" y="201"/>
                  </a:cubicBezTo>
                  <a:lnTo>
                    <a:pt x="1134" y="101"/>
                  </a:lnTo>
                  <a:cubicBezTo>
                    <a:pt x="1068" y="34"/>
                    <a:pt x="968" y="0"/>
                    <a:pt x="867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15"/>
            <p:cNvSpPr/>
            <p:nvPr/>
          </p:nvSpPr>
          <p:spPr>
            <a:xfrm>
              <a:off x="4984575" y="3836850"/>
              <a:ext cx="78400" cy="98775"/>
            </a:xfrm>
            <a:custGeom>
              <a:avLst/>
              <a:gdLst/>
              <a:ahLst/>
              <a:cxnLst/>
              <a:rect l="l" t="t" r="r" b="b"/>
              <a:pathLst>
                <a:path w="3136" h="3951" extrusionOk="0">
                  <a:moveTo>
                    <a:pt x="2559" y="0"/>
                  </a:moveTo>
                  <a:cubicBezTo>
                    <a:pt x="2021" y="0"/>
                    <a:pt x="1446" y="676"/>
                    <a:pt x="1134" y="988"/>
                  </a:cubicBezTo>
                  <a:cubicBezTo>
                    <a:pt x="667" y="1589"/>
                    <a:pt x="0" y="2656"/>
                    <a:pt x="300" y="3490"/>
                  </a:cubicBezTo>
                  <a:cubicBezTo>
                    <a:pt x="416" y="3824"/>
                    <a:pt x="596" y="3950"/>
                    <a:pt x="795" y="3950"/>
                  </a:cubicBezTo>
                  <a:cubicBezTo>
                    <a:pt x="1112" y="3950"/>
                    <a:pt x="1476" y="3630"/>
                    <a:pt x="1701" y="3323"/>
                  </a:cubicBezTo>
                  <a:cubicBezTo>
                    <a:pt x="2202" y="2689"/>
                    <a:pt x="3036" y="1522"/>
                    <a:pt x="2869" y="655"/>
                  </a:cubicBezTo>
                  <a:cubicBezTo>
                    <a:pt x="2969" y="655"/>
                    <a:pt x="3002" y="621"/>
                    <a:pt x="3036" y="588"/>
                  </a:cubicBezTo>
                  <a:cubicBezTo>
                    <a:pt x="3036" y="521"/>
                    <a:pt x="3036" y="488"/>
                    <a:pt x="3102" y="488"/>
                  </a:cubicBezTo>
                  <a:cubicBezTo>
                    <a:pt x="3136" y="354"/>
                    <a:pt x="3102" y="288"/>
                    <a:pt x="3002" y="188"/>
                  </a:cubicBezTo>
                  <a:cubicBezTo>
                    <a:pt x="2862" y="55"/>
                    <a:pt x="2712" y="0"/>
                    <a:pt x="2559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15"/>
            <p:cNvSpPr/>
            <p:nvPr/>
          </p:nvSpPr>
          <p:spPr>
            <a:xfrm>
              <a:off x="4932850" y="3807675"/>
              <a:ext cx="124300" cy="45850"/>
            </a:xfrm>
            <a:custGeom>
              <a:avLst/>
              <a:gdLst/>
              <a:ahLst/>
              <a:cxnLst/>
              <a:rect l="l" t="t" r="r" b="b"/>
              <a:pathLst>
                <a:path w="4972" h="1834" extrusionOk="0">
                  <a:moveTo>
                    <a:pt x="2600" y="0"/>
                  </a:moveTo>
                  <a:cubicBezTo>
                    <a:pt x="1820" y="0"/>
                    <a:pt x="943" y="155"/>
                    <a:pt x="535" y="754"/>
                  </a:cubicBezTo>
                  <a:cubicBezTo>
                    <a:pt x="1" y="1488"/>
                    <a:pt x="868" y="1788"/>
                    <a:pt x="1502" y="1822"/>
                  </a:cubicBezTo>
                  <a:cubicBezTo>
                    <a:pt x="1648" y="1828"/>
                    <a:pt x="1820" y="1833"/>
                    <a:pt x="2007" y="1833"/>
                  </a:cubicBezTo>
                  <a:cubicBezTo>
                    <a:pt x="2799" y="1833"/>
                    <a:pt x="3858" y="1740"/>
                    <a:pt x="4371" y="1254"/>
                  </a:cubicBezTo>
                  <a:cubicBezTo>
                    <a:pt x="4404" y="1288"/>
                    <a:pt x="4504" y="1321"/>
                    <a:pt x="4537" y="1321"/>
                  </a:cubicBezTo>
                  <a:cubicBezTo>
                    <a:pt x="4571" y="1321"/>
                    <a:pt x="4604" y="1288"/>
                    <a:pt x="4604" y="1288"/>
                  </a:cubicBezTo>
                  <a:cubicBezTo>
                    <a:pt x="4738" y="1254"/>
                    <a:pt x="4771" y="1188"/>
                    <a:pt x="4838" y="1088"/>
                  </a:cubicBezTo>
                  <a:cubicBezTo>
                    <a:pt x="4971" y="187"/>
                    <a:pt x="3704" y="87"/>
                    <a:pt x="3103" y="20"/>
                  </a:cubicBezTo>
                  <a:cubicBezTo>
                    <a:pt x="2944" y="8"/>
                    <a:pt x="2775" y="0"/>
                    <a:pt x="2600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15"/>
            <p:cNvSpPr/>
            <p:nvPr/>
          </p:nvSpPr>
          <p:spPr>
            <a:xfrm>
              <a:off x="4956200" y="3746700"/>
              <a:ext cx="112625" cy="80350"/>
            </a:xfrm>
            <a:custGeom>
              <a:avLst/>
              <a:gdLst/>
              <a:ahLst/>
              <a:cxnLst/>
              <a:rect l="l" t="t" r="r" b="b"/>
              <a:pathLst>
                <a:path w="4505" h="3214" extrusionOk="0">
                  <a:moveTo>
                    <a:pt x="1184" y="1"/>
                  </a:moveTo>
                  <a:cubicBezTo>
                    <a:pt x="1100" y="1"/>
                    <a:pt x="1017" y="8"/>
                    <a:pt x="935" y="24"/>
                  </a:cubicBezTo>
                  <a:cubicBezTo>
                    <a:pt x="1" y="191"/>
                    <a:pt x="468" y="1025"/>
                    <a:pt x="902" y="1425"/>
                  </a:cubicBezTo>
                  <a:cubicBezTo>
                    <a:pt x="1435" y="2026"/>
                    <a:pt x="2469" y="2960"/>
                    <a:pt x="3337" y="2960"/>
                  </a:cubicBezTo>
                  <a:cubicBezTo>
                    <a:pt x="3337" y="3060"/>
                    <a:pt x="3403" y="3093"/>
                    <a:pt x="3437" y="3126"/>
                  </a:cubicBezTo>
                  <a:cubicBezTo>
                    <a:pt x="3470" y="3126"/>
                    <a:pt x="3503" y="3193"/>
                    <a:pt x="3503" y="3193"/>
                  </a:cubicBezTo>
                  <a:cubicBezTo>
                    <a:pt x="3552" y="3205"/>
                    <a:pt x="3592" y="3213"/>
                    <a:pt x="3628" y="3213"/>
                  </a:cubicBezTo>
                  <a:cubicBezTo>
                    <a:pt x="3690" y="3213"/>
                    <a:pt x="3740" y="3190"/>
                    <a:pt x="3804" y="3126"/>
                  </a:cubicBezTo>
                  <a:cubicBezTo>
                    <a:pt x="4504" y="2593"/>
                    <a:pt x="3637" y="1625"/>
                    <a:pt x="3270" y="1192"/>
                  </a:cubicBezTo>
                  <a:cubicBezTo>
                    <a:pt x="2817" y="678"/>
                    <a:pt x="1981" y="1"/>
                    <a:pt x="1184" y="1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" name="Google Shape;782;p15"/>
            <p:cNvSpPr/>
            <p:nvPr/>
          </p:nvSpPr>
          <p:spPr>
            <a:xfrm>
              <a:off x="5037925" y="3804825"/>
              <a:ext cx="50075" cy="49025"/>
            </a:xfrm>
            <a:custGeom>
              <a:avLst/>
              <a:gdLst/>
              <a:ahLst/>
              <a:cxnLst/>
              <a:rect l="l" t="t" r="r" b="b"/>
              <a:pathLst>
                <a:path w="2003" h="1961" extrusionOk="0">
                  <a:moveTo>
                    <a:pt x="968" y="1"/>
                  </a:moveTo>
                  <a:cubicBezTo>
                    <a:pt x="835" y="1"/>
                    <a:pt x="701" y="68"/>
                    <a:pt x="568" y="101"/>
                  </a:cubicBezTo>
                  <a:cubicBezTo>
                    <a:pt x="501" y="134"/>
                    <a:pt x="401" y="168"/>
                    <a:pt x="368" y="234"/>
                  </a:cubicBezTo>
                  <a:cubicBezTo>
                    <a:pt x="301" y="268"/>
                    <a:pt x="234" y="301"/>
                    <a:pt x="201" y="401"/>
                  </a:cubicBezTo>
                  <a:cubicBezTo>
                    <a:pt x="134" y="468"/>
                    <a:pt x="34" y="601"/>
                    <a:pt x="34" y="735"/>
                  </a:cubicBezTo>
                  <a:cubicBezTo>
                    <a:pt x="34" y="801"/>
                    <a:pt x="1" y="901"/>
                    <a:pt x="1" y="968"/>
                  </a:cubicBezTo>
                  <a:cubicBezTo>
                    <a:pt x="1" y="1068"/>
                    <a:pt x="34" y="1135"/>
                    <a:pt x="34" y="1235"/>
                  </a:cubicBezTo>
                  <a:cubicBezTo>
                    <a:pt x="68" y="1302"/>
                    <a:pt x="134" y="1402"/>
                    <a:pt x="134" y="1469"/>
                  </a:cubicBezTo>
                  <a:cubicBezTo>
                    <a:pt x="168" y="1602"/>
                    <a:pt x="301" y="1702"/>
                    <a:pt x="368" y="1769"/>
                  </a:cubicBezTo>
                  <a:cubicBezTo>
                    <a:pt x="401" y="1802"/>
                    <a:pt x="501" y="1869"/>
                    <a:pt x="568" y="1902"/>
                  </a:cubicBezTo>
                  <a:lnTo>
                    <a:pt x="668" y="1902"/>
                  </a:lnTo>
                  <a:cubicBezTo>
                    <a:pt x="735" y="1936"/>
                    <a:pt x="835" y="1936"/>
                    <a:pt x="868" y="1936"/>
                  </a:cubicBezTo>
                  <a:cubicBezTo>
                    <a:pt x="935" y="1952"/>
                    <a:pt x="1002" y="1961"/>
                    <a:pt x="1064" y="1961"/>
                  </a:cubicBezTo>
                  <a:cubicBezTo>
                    <a:pt x="1127" y="1961"/>
                    <a:pt x="1185" y="1952"/>
                    <a:pt x="1235" y="1936"/>
                  </a:cubicBezTo>
                  <a:cubicBezTo>
                    <a:pt x="1335" y="1902"/>
                    <a:pt x="1402" y="1869"/>
                    <a:pt x="1502" y="1869"/>
                  </a:cubicBezTo>
                  <a:cubicBezTo>
                    <a:pt x="1635" y="1769"/>
                    <a:pt x="1735" y="1635"/>
                    <a:pt x="1836" y="1535"/>
                  </a:cubicBezTo>
                  <a:cubicBezTo>
                    <a:pt x="1869" y="1435"/>
                    <a:pt x="1902" y="1368"/>
                    <a:pt x="1902" y="1268"/>
                  </a:cubicBezTo>
                  <a:cubicBezTo>
                    <a:pt x="2002" y="1135"/>
                    <a:pt x="2002" y="968"/>
                    <a:pt x="1969" y="868"/>
                  </a:cubicBezTo>
                  <a:cubicBezTo>
                    <a:pt x="1969" y="768"/>
                    <a:pt x="1902" y="701"/>
                    <a:pt x="1869" y="601"/>
                  </a:cubicBezTo>
                  <a:cubicBezTo>
                    <a:pt x="1836" y="535"/>
                    <a:pt x="1802" y="434"/>
                    <a:pt x="1735" y="401"/>
                  </a:cubicBezTo>
                  <a:cubicBezTo>
                    <a:pt x="1669" y="268"/>
                    <a:pt x="1569" y="201"/>
                    <a:pt x="1469" y="134"/>
                  </a:cubicBezTo>
                  <a:cubicBezTo>
                    <a:pt x="1369" y="101"/>
                    <a:pt x="1302" y="68"/>
                    <a:pt x="1202" y="68"/>
                  </a:cubicBezTo>
                  <a:cubicBezTo>
                    <a:pt x="1135" y="68"/>
                    <a:pt x="1035" y="1"/>
                    <a:pt x="968" y="1"/>
                  </a:cubicBezTo>
                  <a:close/>
                </a:path>
              </a:pathLst>
            </a:custGeom>
            <a:solidFill>
              <a:srgbClr val="FAA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83" name="Google Shape;783;p15"/>
          <p:cNvSpPr/>
          <p:nvPr/>
        </p:nvSpPr>
        <p:spPr>
          <a:xfrm>
            <a:off x="339829" y="5818267"/>
            <a:ext cx="1900716" cy="763645"/>
          </a:xfrm>
          <a:custGeom>
            <a:avLst/>
            <a:gdLst/>
            <a:ahLst/>
            <a:cxnLst/>
            <a:rect l="l" t="t" r="r" b="b"/>
            <a:pathLst>
              <a:path w="69050" h="27742" extrusionOk="0">
                <a:moveTo>
                  <a:pt x="27881" y="0"/>
                </a:moveTo>
                <a:cubicBezTo>
                  <a:pt x="27348" y="0"/>
                  <a:pt x="26814" y="41"/>
                  <a:pt x="26286" y="122"/>
                </a:cubicBezTo>
                <a:cubicBezTo>
                  <a:pt x="23617" y="489"/>
                  <a:pt x="20515" y="1356"/>
                  <a:pt x="18347" y="3057"/>
                </a:cubicBezTo>
                <a:cubicBezTo>
                  <a:pt x="16845" y="4291"/>
                  <a:pt x="15811" y="6126"/>
                  <a:pt x="15945" y="7994"/>
                </a:cubicBezTo>
                <a:cubicBezTo>
                  <a:pt x="15301" y="7871"/>
                  <a:pt x="14659" y="7814"/>
                  <a:pt x="14022" y="7814"/>
                </a:cubicBezTo>
                <a:cubicBezTo>
                  <a:pt x="9810" y="7814"/>
                  <a:pt x="5811" y="10334"/>
                  <a:pt x="2769" y="13231"/>
                </a:cubicBezTo>
                <a:cubicBezTo>
                  <a:pt x="1168" y="14732"/>
                  <a:pt x="0" y="16533"/>
                  <a:pt x="33" y="18802"/>
                </a:cubicBezTo>
                <a:cubicBezTo>
                  <a:pt x="133" y="20837"/>
                  <a:pt x="1134" y="22738"/>
                  <a:pt x="2602" y="24172"/>
                </a:cubicBezTo>
                <a:cubicBezTo>
                  <a:pt x="5781" y="27265"/>
                  <a:pt x="10388" y="27553"/>
                  <a:pt x="14686" y="27553"/>
                </a:cubicBezTo>
                <a:cubicBezTo>
                  <a:pt x="15349" y="27553"/>
                  <a:pt x="16004" y="27546"/>
                  <a:pt x="16645" y="27541"/>
                </a:cubicBezTo>
                <a:cubicBezTo>
                  <a:pt x="29054" y="27508"/>
                  <a:pt x="60777" y="27741"/>
                  <a:pt x="68883" y="25473"/>
                </a:cubicBezTo>
                <a:cubicBezTo>
                  <a:pt x="69049" y="25406"/>
                  <a:pt x="53939" y="22905"/>
                  <a:pt x="53972" y="22738"/>
                </a:cubicBezTo>
                <a:cubicBezTo>
                  <a:pt x="55035" y="17258"/>
                  <a:pt x="50576" y="13498"/>
                  <a:pt x="45039" y="13498"/>
                </a:cubicBezTo>
                <a:cubicBezTo>
                  <a:pt x="45014" y="13498"/>
                  <a:pt x="44990" y="13498"/>
                  <a:pt x="44966" y="13498"/>
                </a:cubicBezTo>
                <a:cubicBezTo>
                  <a:pt x="44445" y="13498"/>
                  <a:pt x="43952" y="13596"/>
                  <a:pt x="43491" y="13596"/>
                </a:cubicBezTo>
                <a:cubicBezTo>
                  <a:pt x="42948" y="13596"/>
                  <a:pt x="42448" y="13460"/>
                  <a:pt x="41997" y="12864"/>
                </a:cubicBezTo>
                <a:cubicBezTo>
                  <a:pt x="41530" y="12230"/>
                  <a:pt x="41263" y="11463"/>
                  <a:pt x="40829" y="10796"/>
                </a:cubicBezTo>
                <a:cubicBezTo>
                  <a:pt x="40029" y="9528"/>
                  <a:pt x="39028" y="8461"/>
                  <a:pt x="37927" y="7527"/>
                </a:cubicBezTo>
                <a:cubicBezTo>
                  <a:pt x="37260" y="7027"/>
                  <a:pt x="36526" y="6526"/>
                  <a:pt x="35826" y="6159"/>
                </a:cubicBezTo>
                <a:cubicBezTo>
                  <a:pt x="35759" y="4658"/>
                  <a:pt x="34925" y="3191"/>
                  <a:pt x="33691" y="2123"/>
                </a:cubicBezTo>
                <a:cubicBezTo>
                  <a:pt x="32091" y="657"/>
                  <a:pt x="30001" y="0"/>
                  <a:pt x="2788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84" name="Google Shape;784;p15"/>
          <p:cNvGrpSpPr/>
          <p:nvPr/>
        </p:nvGrpSpPr>
        <p:grpSpPr>
          <a:xfrm rot="-1244206" flipH="1">
            <a:off x="-129665" y="424053"/>
            <a:ext cx="1530265" cy="748347"/>
            <a:chOff x="1052625" y="1286000"/>
            <a:chExt cx="1586150" cy="775575"/>
          </a:xfrm>
        </p:grpSpPr>
        <p:sp>
          <p:nvSpPr>
            <p:cNvPr id="785" name="Google Shape;785;p15"/>
            <p:cNvSpPr/>
            <p:nvPr/>
          </p:nvSpPr>
          <p:spPr>
            <a:xfrm>
              <a:off x="1196900" y="1286000"/>
              <a:ext cx="1274250" cy="770575"/>
            </a:xfrm>
            <a:custGeom>
              <a:avLst/>
              <a:gdLst/>
              <a:ahLst/>
              <a:cxnLst/>
              <a:rect l="l" t="t" r="r" b="b"/>
              <a:pathLst>
                <a:path w="50970" h="30823" extrusionOk="0">
                  <a:moveTo>
                    <a:pt x="49669" y="12943"/>
                  </a:moveTo>
                  <a:cubicBezTo>
                    <a:pt x="50970" y="23951"/>
                    <a:pt x="3736" y="30823"/>
                    <a:pt x="1935" y="18180"/>
                  </a:cubicBezTo>
                  <a:cubicBezTo>
                    <a:pt x="0" y="4470"/>
                    <a:pt x="48168" y="1"/>
                    <a:pt x="49669" y="129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15"/>
            <p:cNvSpPr/>
            <p:nvPr/>
          </p:nvSpPr>
          <p:spPr>
            <a:xfrm>
              <a:off x="1052625" y="1347700"/>
              <a:ext cx="1586150" cy="713875"/>
            </a:xfrm>
            <a:custGeom>
              <a:avLst/>
              <a:gdLst/>
              <a:ahLst/>
              <a:cxnLst/>
              <a:rect l="l" t="t" r="r" b="b"/>
              <a:pathLst>
                <a:path w="63446" h="28555" fill="none" extrusionOk="0">
                  <a:moveTo>
                    <a:pt x="51637" y="3770"/>
                  </a:moveTo>
                  <a:cubicBezTo>
                    <a:pt x="46534" y="2436"/>
                    <a:pt x="601" y="12010"/>
                    <a:pt x="7339" y="18181"/>
                  </a:cubicBezTo>
                  <a:cubicBezTo>
                    <a:pt x="14044" y="24352"/>
                    <a:pt x="44399" y="17347"/>
                    <a:pt x="53272" y="11342"/>
                  </a:cubicBezTo>
                  <a:cubicBezTo>
                    <a:pt x="62145" y="5338"/>
                    <a:pt x="33424" y="2403"/>
                    <a:pt x="20882" y="4904"/>
                  </a:cubicBezTo>
                  <a:cubicBezTo>
                    <a:pt x="8340" y="7406"/>
                    <a:pt x="0" y="14478"/>
                    <a:pt x="13877" y="21516"/>
                  </a:cubicBezTo>
                  <a:cubicBezTo>
                    <a:pt x="27787" y="28555"/>
                    <a:pt x="59243" y="15712"/>
                    <a:pt x="52738" y="8340"/>
                  </a:cubicBezTo>
                  <a:cubicBezTo>
                    <a:pt x="46200" y="1035"/>
                    <a:pt x="10908" y="902"/>
                    <a:pt x="7906" y="13044"/>
                  </a:cubicBezTo>
                  <a:cubicBezTo>
                    <a:pt x="4871" y="25186"/>
                    <a:pt x="42764" y="22050"/>
                    <a:pt x="50703" y="13811"/>
                  </a:cubicBezTo>
                  <a:cubicBezTo>
                    <a:pt x="58576" y="5605"/>
                    <a:pt x="35226" y="2836"/>
                    <a:pt x="24551" y="2803"/>
                  </a:cubicBezTo>
                  <a:cubicBezTo>
                    <a:pt x="13877" y="2770"/>
                    <a:pt x="1068" y="16446"/>
                    <a:pt x="11609" y="21683"/>
                  </a:cubicBezTo>
                  <a:cubicBezTo>
                    <a:pt x="22150" y="26954"/>
                    <a:pt x="51971" y="18014"/>
                    <a:pt x="55073" y="14178"/>
                  </a:cubicBezTo>
                  <a:cubicBezTo>
                    <a:pt x="58209" y="10342"/>
                    <a:pt x="48769" y="301"/>
                    <a:pt x="35993" y="1535"/>
                  </a:cubicBezTo>
                  <a:cubicBezTo>
                    <a:pt x="23250" y="2803"/>
                    <a:pt x="7272" y="7673"/>
                    <a:pt x="6805" y="15345"/>
                  </a:cubicBezTo>
                  <a:cubicBezTo>
                    <a:pt x="6372" y="22984"/>
                    <a:pt x="37327" y="20015"/>
                    <a:pt x="49703" y="14812"/>
                  </a:cubicBezTo>
                  <a:cubicBezTo>
                    <a:pt x="62045" y="9575"/>
                    <a:pt x="45933" y="3036"/>
                    <a:pt x="40096" y="1902"/>
                  </a:cubicBezTo>
                  <a:cubicBezTo>
                    <a:pt x="34258" y="802"/>
                    <a:pt x="14477" y="2670"/>
                    <a:pt x="11108" y="12844"/>
                  </a:cubicBezTo>
                  <a:cubicBezTo>
                    <a:pt x="7739" y="22984"/>
                    <a:pt x="32757" y="23885"/>
                    <a:pt x="46400" y="18748"/>
                  </a:cubicBezTo>
                  <a:cubicBezTo>
                    <a:pt x="60043" y="13644"/>
                    <a:pt x="51571" y="3403"/>
                    <a:pt x="37727" y="3070"/>
                  </a:cubicBezTo>
                  <a:cubicBezTo>
                    <a:pt x="23917" y="2736"/>
                    <a:pt x="9941" y="3203"/>
                    <a:pt x="8940" y="12310"/>
                  </a:cubicBezTo>
                  <a:cubicBezTo>
                    <a:pt x="7939" y="21383"/>
                    <a:pt x="32457" y="17880"/>
                    <a:pt x="47935" y="15145"/>
                  </a:cubicBezTo>
                  <a:cubicBezTo>
                    <a:pt x="63446" y="12377"/>
                    <a:pt x="55907" y="5538"/>
                    <a:pt x="46067" y="2803"/>
                  </a:cubicBezTo>
                  <a:cubicBezTo>
                    <a:pt x="36260" y="1"/>
                    <a:pt x="10441" y="4471"/>
                    <a:pt x="9174" y="13778"/>
                  </a:cubicBezTo>
                  <a:cubicBezTo>
                    <a:pt x="7873" y="23051"/>
                    <a:pt x="42964" y="22684"/>
                    <a:pt x="52438" y="18047"/>
                  </a:cubicBezTo>
                  <a:cubicBezTo>
                    <a:pt x="61911" y="13444"/>
                    <a:pt x="54539" y="5838"/>
                    <a:pt x="44799" y="3503"/>
                  </a:cubicBezTo>
                  <a:cubicBezTo>
                    <a:pt x="35092" y="1168"/>
                    <a:pt x="11842" y="7973"/>
                    <a:pt x="5204" y="17380"/>
                  </a:cubicBezTo>
                </a:path>
              </a:pathLst>
            </a:custGeom>
            <a:noFill/>
            <a:ln w="1752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" name="Google Shape;787;p15"/>
            <p:cNvSpPr/>
            <p:nvPr/>
          </p:nvSpPr>
          <p:spPr>
            <a:xfrm>
              <a:off x="1661400" y="1434450"/>
              <a:ext cx="294400" cy="319400"/>
            </a:xfrm>
            <a:custGeom>
              <a:avLst/>
              <a:gdLst/>
              <a:ahLst/>
              <a:cxnLst/>
              <a:rect l="l" t="t" r="r" b="b"/>
              <a:pathLst>
                <a:path w="11776" h="12776" extrusionOk="0">
                  <a:moveTo>
                    <a:pt x="4670" y="534"/>
                  </a:moveTo>
                  <a:cubicBezTo>
                    <a:pt x="7606" y="0"/>
                    <a:pt x="10708" y="3169"/>
                    <a:pt x="11442" y="7039"/>
                  </a:cubicBezTo>
                  <a:cubicBezTo>
                    <a:pt x="11775" y="8773"/>
                    <a:pt x="11575" y="10408"/>
                    <a:pt x="10941" y="11709"/>
                  </a:cubicBezTo>
                  <a:cubicBezTo>
                    <a:pt x="9273" y="12109"/>
                    <a:pt x="8039" y="12476"/>
                    <a:pt x="7372" y="12609"/>
                  </a:cubicBezTo>
                  <a:cubicBezTo>
                    <a:pt x="5771" y="12776"/>
                    <a:pt x="4003" y="12676"/>
                    <a:pt x="2368" y="12609"/>
                  </a:cubicBezTo>
                  <a:cubicBezTo>
                    <a:pt x="1568" y="11709"/>
                    <a:pt x="934" y="10541"/>
                    <a:pt x="701" y="9040"/>
                  </a:cubicBezTo>
                  <a:cubicBezTo>
                    <a:pt x="0" y="5171"/>
                    <a:pt x="1701" y="1068"/>
                    <a:pt x="4670" y="5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15"/>
            <p:cNvSpPr/>
            <p:nvPr/>
          </p:nvSpPr>
          <p:spPr>
            <a:xfrm>
              <a:off x="1954100" y="1371900"/>
              <a:ext cx="289400" cy="334425"/>
            </a:xfrm>
            <a:custGeom>
              <a:avLst/>
              <a:gdLst/>
              <a:ahLst/>
              <a:cxnLst/>
              <a:rect l="l" t="t" r="r" b="b"/>
              <a:pathLst>
                <a:path w="11576" h="13377" extrusionOk="0">
                  <a:moveTo>
                    <a:pt x="6639" y="367"/>
                  </a:moveTo>
                  <a:cubicBezTo>
                    <a:pt x="3636" y="0"/>
                    <a:pt x="734" y="3403"/>
                    <a:pt x="301" y="7339"/>
                  </a:cubicBezTo>
                  <a:cubicBezTo>
                    <a:pt x="0" y="9907"/>
                    <a:pt x="801" y="12076"/>
                    <a:pt x="2235" y="13377"/>
                  </a:cubicBezTo>
                  <a:cubicBezTo>
                    <a:pt x="5137" y="12509"/>
                    <a:pt x="8406" y="11208"/>
                    <a:pt x="11008" y="9541"/>
                  </a:cubicBezTo>
                  <a:cubicBezTo>
                    <a:pt x="11075" y="9240"/>
                    <a:pt x="11142" y="8973"/>
                    <a:pt x="11175" y="8673"/>
                  </a:cubicBezTo>
                  <a:cubicBezTo>
                    <a:pt x="11575" y="4704"/>
                    <a:pt x="9641" y="734"/>
                    <a:pt x="6639" y="3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15"/>
            <p:cNvSpPr/>
            <p:nvPr/>
          </p:nvSpPr>
          <p:spPr>
            <a:xfrm>
              <a:off x="1365350" y="1439450"/>
              <a:ext cx="314400" cy="308575"/>
            </a:xfrm>
            <a:custGeom>
              <a:avLst/>
              <a:gdLst/>
              <a:ahLst/>
              <a:cxnLst/>
              <a:rect l="l" t="t" r="r" b="b"/>
              <a:pathLst>
                <a:path w="12576" h="12343" extrusionOk="0">
                  <a:moveTo>
                    <a:pt x="2902" y="1401"/>
                  </a:moveTo>
                  <a:cubicBezTo>
                    <a:pt x="5571" y="0"/>
                    <a:pt x="9440" y="2168"/>
                    <a:pt x="11275" y="5671"/>
                  </a:cubicBezTo>
                  <a:cubicBezTo>
                    <a:pt x="12576" y="8139"/>
                    <a:pt x="12509" y="10608"/>
                    <a:pt x="11408" y="12342"/>
                  </a:cubicBezTo>
                  <a:cubicBezTo>
                    <a:pt x="6705" y="11742"/>
                    <a:pt x="2769" y="10208"/>
                    <a:pt x="868" y="8940"/>
                  </a:cubicBezTo>
                  <a:cubicBezTo>
                    <a:pt x="0" y="5838"/>
                    <a:pt x="667" y="2602"/>
                    <a:pt x="2902" y="14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256229128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7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1" name="Google Shape;791;p16"/>
          <p:cNvSpPr/>
          <p:nvPr/>
        </p:nvSpPr>
        <p:spPr>
          <a:xfrm>
            <a:off x="234185" y="255518"/>
            <a:ext cx="2677167" cy="927633"/>
          </a:xfrm>
          <a:custGeom>
            <a:avLst/>
            <a:gdLst/>
            <a:ahLst/>
            <a:cxnLst/>
            <a:rect l="l" t="t" r="r" b="b"/>
            <a:pathLst>
              <a:path w="80315" h="27829" extrusionOk="0">
                <a:moveTo>
                  <a:pt x="33030" y="0"/>
                </a:moveTo>
                <a:cubicBezTo>
                  <a:pt x="30274" y="0"/>
                  <a:pt x="27617" y="1150"/>
                  <a:pt x="26543" y="3978"/>
                </a:cubicBezTo>
                <a:cubicBezTo>
                  <a:pt x="25709" y="6279"/>
                  <a:pt x="26176" y="8815"/>
                  <a:pt x="26976" y="11116"/>
                </a:cubicBezTo>
                <a:cubicBezTo>
                  <a:pt x="26747" y="11097"/>
                  <a:pt x="26518" y="11088"/>
                  <a:pt x="26288" y="11088"/>
                </a:cubicBezTo>
                <a:cubicBezTo>
                  <a:pt x="24078" y="11088"/>
                  <a:pt x="21879" y="11959"/>
                  <a:pt x="20338" y="13651"/>
                </a:cubicBezTo>
                <a:cubicBezTo>
                  <a:pt x="18337" y="15820"/>
                  <a:pt x="17870" y="18988"/>
                  <a:pt x="18837" y="21690"/>
                </a:cubicBezTo>
                <a:cubicBezTo>
                  <a:pt x="13000" y="22958"/>
                  <a:pt x="7196" y="24159"/>
                  <a:pt x="1358" y="25426"/>
                </a:cubicBezTo>
                <a:cubicBezTo>
                  <a:pt x="1" y="25691"/>
                  <a:pt x="483" y="27829"/>
                  <a:pt x="1795" y="27829"/>
                </a:cubicBezTo>
                <a:cubicBezTo>
                  <a:pt x="1805" y="27829"/>
                  <a:pt x="1815" y="27828"/>
                  <a:pt x="1825" y="27828"/>
                </a:cubicBezTo>
                <a:cubicBezTo>
                  <a:pt x="11499" y="27294"/>
                  <a:pt x="21206" y="26794"/>
                  <a:pt x="30879" y="26360"/>
                </a:cubicBezTo>
                <a:cubicBezTo>
                  <a:pt x="33614" y="26260"/>
                  <a:pt x="36350" y="26127"/>
                  <a:pt x="39052" y="26027"/>
                </a:cubicBezTo>
                <a:cubicBezTo>
                  <a:pt x="50144" y="26575"/>
                  <a:pt x="61282" y="26830"/>
                  <a:pt x="72409" y="26830"/>
                </a:cubicBezTo>
                <a:cubicBezTo>
                  <a:pt x="74834" y="26830"/>
                  <a:pt x="77258" y="26818"/>
                  <a:pt x="79681" y="26794"/>
                </a:cubicBezTo>
                <a:cubicBezTo>
                  <a:pt x="80314" y="26761"/>
                  <a:pt x="80314" y="25860"/>
                  <a:pt x="79747" y="25693"/>
                </a:cubicBezTo>
                <a:cubicBezTo>
                  <a:pt x="77479" y="25093"/>
                  <a:pt x="75144" y="24426"/>
                  <a:pt x="72842" y="23792"/>
                </a:cubicBezTo>
                <a:cubicBezTo>
                  <a:pt x="71575" y="23458"/>
                  <a:pt x="70374" y="23125"/>
                  <a:pt x="69140" y="22791"/>
                </a:cubicBezTo>
                <a:cubicBezTo>
                  <a:pt x="68172" y="22524"/>
                  <a:pt x="66638" y="22358"/>
                  <a:pt x="66004" y="21457"/>
                </a:cubicBezTo>
                <a:cubicBezTo>
                  <a:pt x="65404" y="20590"/>
                  <a:pt x="65637" y="19189"/>
                  <a:pt x="65504" y="18188"/>
                </a:cubicBezTo>
                <a:cubicBezTo>
                  <a:pt x="65370" y="17321"/>
                  <a:pt x="65237" y="16453"/>
                  <a:pt x="65003" y="15586"/>
                </a:cubicBezTo>
                <a:cubicBezTo>
                  <a:pt x="64503" y="13651"/>
                  <a:pt x="63703" y="11783"/>
                  <a:pt x="62702" y="10082"/>
                </a:cubicBezTo>
                <a:cubicBezTo>
                  <a:pt x="61148" y="7379"/>
                  <a:pt x="58524" y="3547"/>
                  <a:pt x="55071" y="3547"/>
                </a:cubicBezTo>
                <a:cubicBezTo>
                  <a:pt x="54817" y="3547"/>
                  <a:pt x="54559" y="3567"/>
                  <a:pt x="54296" y="3611"/>
                </a:cubicBezTo>
                <a:cubicBezTo>
                  <a:pt x="51194" y="4111"/>
                  <a:pt x="49793" y="6680"/>
                  <a:pt x="49125" y="9448"/>
                </a:cubicBezTo>
                <a:cubicBezTo>
                  <a:pt x="45656" y="4678"/>
                  <a:pt x="40319" y="842"/>
                  <a:pt x="34515" y="108"/>
                </a:cubicBezTo>
                <a:cubicBezTo>
                  <a:pt x="34022" y="37"/>
                  <a:pt x="33524" y="0"/>
                  <a:pt x="3303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92" name="Google Shape;792;p16"/>
          <p:cNvSpPr txBox="1">
            <a:spLocks noGrp="1"/>
          </p:cNvSpPr>
          <p:nvPr>
            <p:ph type="title"/>
          </p:nvPr>
        </p:nvSpPr>
        <p:spPr>
          <a:xfrm>
            <a:off x="960000" y="1632417"/>
            <a:ext cx="4797200" cy="141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793" name="Google Shape;793;p16"/>
          <p:cNvSpPr txBox="1">
            <a:spLocks noGrp="1"/>
          </p:cNvSpPr>
          <p:nvPr>
            <p:ph type="subTitle" idx="1"/>
          </p:nvPr>
        </p:nvSpPr>
        <p:spPr>
          <a:xfrm>
            <a:off x="960000" y="3050017"/>
            <a:ext cx="4797200" cy="10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4" name="Google Shape;794;p16"/>
          <p:cNvSpPr/>
          <p:nvPr/>
        </p:nvSpPr>
        <p:spPr>
          <a:xfrm>
            <a:off x="2529500" y="5630867"/>
            <a:ext cx="2484115" cy="830943"/>
          </a:xfrm>
          <a:custGeom>
            <a:avLst/>
            <a:gdLst/>
            <a:ahLst/>
            <a:cxnLst/>
            <a:rect l="l" t="t" r="r" b="b"/>
            <a:pathLst>
              <a:path w="87264" h="29190" extrusionOk="0">
                <a:moveTo>
                  <a:pt x="57851" y="1"/>
                </a:moveTo>
                <a:cubicBezTo>
                  <a:pt x="54788" y="1"/>
                  <a:pt x="50887" y="3501"/>
                  <a:pt x="49203" y="5900"/>
                </a:cubicBezTo>
                <a:cubicBezTo>
                  <a:pt x="47771" y="4270"/>
                  <a:pt x="45715" y="3528"/>
                  <a:pt x="43600" y="3528"/>
                </a:cubicBezTo>
                <a:cubicBezTo>
                  <a:pt x="42511" y="3528"/>
                  <a:pt x="41406" y="3724"/>
                  <a:pt x="40363" y="4099"/>
                </a:cubicBezTo>
                <a:cubicBezTo>
                  <a:pt x="36160" y="5600"/>
                  <a:pt x="33391" y="9936"/>
                  <a:pt x="31657" y="13772"/>
                </a:cubicBezTo>
                <a:cubicBezTo>
                  <a:pt x="31190" y="14773"/>
                  <a:pt x="30756" y="15774"/>
                  <a:pt x="30423" y="16808"/>
                </a:cubicBezTo>
                <a:cubicBezTo>
                  <a:pt x="30133" y="17677"/>
                  <a:pt x="30123" y="19416"/>
                  <a:pt x="29042" y="19416"/>
                </a:cubicBezTo>
                <a:cubicBezTo>
                  <a:pt x="29004" y="19416"/>
                  <a:pt x="28963" y="19414"/>
                  <a:pt x="28921" y="19409"/>
                </a:cubicBezTo>
                <a:cubicBezTo>
                  <a:pt x="28188" y="19309"/>
                  <a:pt x="27420" y="18275"/>
                  <a:pt x="26653" y="18075"/>
                </a:cubicBezTo>
                <a:cubicBezTo>
                  <a:pt x="26365" y="17996"/>
                  <a:pt x="26100" y="17959"/>
                  <a:pt x="25855" y="17959"/>
                </a:cubicBezTo>
                <a:cubicBezTo>
                  <a:pt x="22891" y="17959"/>
                  <a:pt x="22849" y="23337"/>
                  <a:pt x="20816" y="24446"/>
                </a:cubicBezTo>
                <a:cubicBezTo>
                  <a:pt x="20182" y="24813"/>
                  <a:pt x="18814" y="24647"/>
                  <a:pt x="18047" y="24747"/>
                </a:cubicBezTo>
                <a:cubicBezTo>
                  <a:pt x="17046" y="24813"/>
                  <a:pt x="16046" y="24947"/>
                  <a:pt x="15045" y="25080"/>
                </a:cubicBezTo>
                <a:cubicBezTo>
                  <a:pt x="13544" y="25280"/>
                  <a:pt x="12009" y="25481"/>
                  <a:pt x="10508" y="25814"/>
                </a:cubicBezTo>
                <a:cubicBezTo>
                  <a:pt x="7373" y="26448"/>
                  <a:pt x="4037" y="27115"/>
                  <a:pt x="1068" y="28383"/>
                </a:cubicBezTo>
                <a:cubicBezTo>
                  <a:pt x="801" y="28383"/>
                  <a:pt x="535" y="28383"/>
                  <a:pt x="234" y="28416"/>
                </a:cubicBezTo>
                <a:cubicBezTo>
                  <a:pt x="1" y="28416"/>
                  <a:pt x="1" y="28783"/>
                  <a:pt x="234" y="28783"/>
                </a:cubicBezTo>
                <a:cubicBezTo>
                  <a:pt x="6887" y="29040"/>
                  <a:pt x="13556" y="29096"/>
                  <a:pt x="20229" y="29096"/>
                </a:cubicBezTo>
                <a:cubicBezTo>
                  <a:pt x="25351" y="29096"/>
                  <a:pt x="30476" y="29063"/>
                  <a:pt x="35598" y="29063"/>
                </a:cubicBezTo>
                <a:cubicBezTo>
                  <a:pt x="37654" y="29063"/>
                  <a:pt x="39709" y="29068"/>
                  <a:pt x="41764" y="29083"/>
                </a:cubicBezTo>
                <a:cubicBezTo>
                  <a:pt x="49321" y="29101"/>
                  <a:pt x="56879" y="29189"/>
                  <a:pt x="64436" y="29189"/>
                </a:cubicBezTo>
                <a:cubicBezTo>
                  <a:pt x="70722" y="29189"/>
                  <a:pt x="77008" y="29128"/>
                  <a:pt x="83294" y="28916"/>
                </a:cubicBezTo>
                <a:cubicBezTo>
                  <a:pt x="83727" y="28816"/>
                  <a:pt x="87263" y="28649"/>
                  <a:pt x="87263" y="28649"/>
                </a:cubicBezTo>
                <a:cubicBezTo>
                  <a:pt x="87263" y="28649"/>
                  <a:pt x="80658" y="27582"/>
                  <a:pt x="78857" y="27215"/>
                </a:cubicBezTo>
                <a:cubicBezTo>
                  <a:pt x="78889" y="27086"/>
                  <a:pt x="79484" y="8840"/>
                  <a:pt x="66464" y="8840"/>
                </a:cubicBezTo>
                <a:cubicBezTo>
                  <a:pt x="66029" y="8840"/>
                  <a:pt x="65580" y="8860"/>
                  <a:pt x="65114" y="8902"/>
                </a:cubicBezTo>
                <a:cubicBezTo>
                  <a:pt x="65080" y="8905"/>
                  <a:pt x="65047" y="8906"/>
                  <a:pt x="65014" y="8906"/>
                </a:cubicBezTo>
                <a:cubicBezTo>
                  <a:pt x="63135" y="8906"/>
                  <a:pt x="61899" y="4333"/>
                  <a:pt x="61178" y="2497"/>
                </a:cubicBezTo>
                <a:cubicBezTo>
                  <a:pt x="60416" y="697"/>
                  <a:pt x="59217" y="1"/>
                  <a:pt x="5785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95" name="Google Shape;795;p16"/>
          <p:cNvGrpSpPr/>
          <p:nvPr/>
        </p:nvGrpSpPr>
        <p:grpSpPr>
          <a:xfrm>
            <a:off x="-346816" y="4572867"/>
            <a:ext cx="3325767" cy="2378400"/>
            <a:chOff x="382100" y="3894075"/>
            <a:chExt cx="2494325" cy="1783800"/>
          </a:xfrm>
        </p:grpSpPr>
        <p:sp>
          <p:nvSpPr>
            <p:cNvPr id="796" name="Google Shape;796;p16"/>
            <p:cNvSpPr/>
            <p:nvPr/>
          </p:nvSpPr>
          <p:spPr>
            <a:xfrm>
              <a:off x="1516250" y="4875725"/>
              <a:ext cx="107600" cy="800475"/>
            </a:xfrm>
            <a:custGeom>
              <a:avLst/>
              <a:gdLst/>
              <a:ahLst/>
              <a:cxnLst/>
              <a:rect l="l" t="t" r="r" b="b"/>
              <a:pathLst>
                <a:path w="4304" h="32019" extrusionOk="0">
                  <a:moveTo>
                    <a:pt x="3421" y="1"/>
                  </a:moveTo>
                  <a:cubicBezTo>
                    <a:pt x="2919" y="1"/>
                    <a:pt x="2479" y="723"/>
                    <a:pt x="2336" y="1296"/>
                  </a:cubicBezTo>
                  <a:cubicBezTo>
                    <a:pt x="1" y="11270"/>
                    <a:pt x="1168" y="21611"/>
                    <a:pt x="1001" y="31852"/>
                  </a:cubicBezTo>
                  <a:lnTo>
                    <a:pt x="4304" y="32018"/>
                  </a:lnTo>
                  <a:cubicBezTo>
                    <a:pt x="3903" y="21778"/>
                    <a:pt x="3837" y="11504"/>
                    <a:pt x="4137" y="1296"/>
                  </a:cubicBezTo>
                  <a:cubicBezTo>
                    <a:pt x="4137" y="829"/>
                    <a:pt x="4104" y="262"/>
                    <a:pt x="3670" y="62"/>
                  </a:cubicBezTo>
                  <a:cubicBezTo>
                    <a:pt x="3586" y="20"/>
                    <a:pt x="3502" y="1"/>
                    <a:pt x="34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16"/>
            <p:cNvSpPr/>
            <p:nvPr/>
          </p:nvSpPr>
          <p:spPr>
            <a:xfrm>
              <a:off x="1515425" y="4854350"/>
              <a:ext cx="135950" cy="823525"/>
            </a:xfrm>
            <a:custGeom>
              <a:avLst/>
              <a:gdLst/>
              <a:ahLst/>
              <a:cxnLst/>
              <a:rect l="l" t="t" r="r" b="b"/>
              <a:pathLst>
                <a:path w="5438" h="32941" extrusionOk="0">
                  <a:moveTo>
                    <a:pt x="3614" y="0"/>
                  </a:moveTo>
                  <a:cubicBezTo>
                    <a:pt x="3433" y="0"/>
                    <a:pt x="3230" y="36"/>
                    <a:pt x="3002" y="117"/>
                  </a:cubicBezTo>
                  <a:cubicBezTo>
                    <a:pt x="1235" y="750"/>
                    <a:pt x="1201" y="4086"/>
                    <a:pt x="968" y="5587"/>
                  </a:cubicBezTo>
                  <a:cubicBezTo>
                    <a:pt x="301" y="9490"/>
                    <a:pt x="100" y="13459"/>
                    <a:pt x="34" y="17429"/>
                  </a:cubicBezTo>
                  <a:cubicBezTo>
                    <a:pt x="0" y="22533"/>
                    <a:pt x="200" y="27603"/>
                    <a:pt x="134" y="32640"/>
                  </a:cubicBezTo>
                  <a:lnTo>
                    <a:pt x="1968" y="32707"/>
                  </a:lnTo>
                  <a:cubicBezTo>
                    <a:pt x="2002" y="29471"/>
                    <a:pt x="1968" y="26169"/>
                    <a:pt x="1868" y="22933"/>
                  </a:cubicBezTo>
                  <a:cubicBezTo>
                    <a:pt x="1835" y="19764"/>
                    <a:pt x="1768" y="16528"/>
                    <a:pt x="1868" y="13359"/>
                  </a:cubicBezTo>
                  <a:cubicBezTo>
                    <a:pt x="1902" y="11792"/>
                    <a:pt x="2002" y="10190"/>
                    <a:pt x="2169" y="8623"/>
                  </a:cubicBezTo>
                  <a:cubicBezTo>
                    <a:pt x="2269" y="7655"/>
                    <a:pt x="2469" y="2685"/>
                    <a:pt x="3136" y="2352"/>
                  </a:cubicBezTo>
                  <a:cubicBezTo>
                    <a:pt x="3228" y="2305"/>
                    <a:pt x="3292" y="2284"/>
                    <a:pt x="3333" y="2284"/>
                  </a:cubicBezTo>
                  <a:cubicBezTo>
                    <a:pt x="3532" y="2284"/>
                    <a:pt x="3236" y="2767"/>
                    <a:pt x="3236" y="3319"/>
                  </a:cubicBezTo>
                  <a:cubicBezTo>
                    <a:pt x="3236" y="4153"/>
                    <a:pt x="3136" y="4987"/>
                    <a:pt x="3136" y="5821"/>
                  </a:cubicBezTo>
                  <a:cubicBezTo>
                    <a:pt x="3036" y="7489"/>
                    <a:pt x="3036" y="9156"/>
                    <a:pt x="3002" y="10858"/>
                  </a:cubicBezTo>
                  <a:cubicBezTo>
                    <a:pt x="2969" y="14193"/>
                    <a:pt x="2902" y="17596"/>
                    <a:pt x="2969" y="20931"/>
                  </a:cubicBezTo>
                  <a:cubicBezTo>
                    <a:pt x="3002" y="24834"/>
                    <a:pt x="3036" y="28837"/>
                    <a:pt x="3336" y="32807"/>
                  </a:cubicBezTo>
                  <a:lnTo>
                    <a:pt x="5438" y="32940"/>
                  </a:lnTo>
                  <a:cubicBezTo>
                    <a:pt x="5438" y="27103"/>
                    <a:pt x="5104" y="21198"/>
                    <a:pt x="5037" y="15361"/>
                  </a:cubicBezTo>
                  <a:cubicBezTo>
                    <a:pt x="5004" y="11191"/>
                    <a:pt x="5271" y="6988"/>
                    <a:pt x="5104" y="2785"/>
                  </a:cubicBezTo>
                  <a:cubicBezTo>
                    <a:pt x="5046" y="1736"/>
                    <a:pt x="4860" y="0"/>
                    <a:pt x="36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16"/>
            <p:cNvSpPr/>
            <p:nvPr/>
          </p:nvSpPr>
          <p:spPr>
            <a:xfrm>
              <a:off x="940850" y="4857050"/>
              <a:ext cx="614625" cy="473075"/>
            </a:xfrm>
            <a:custGeom>
              <a:avLst/>
              <a:gdLst/>
              <a:ahLst/>
              <a:cxnLst/>
              <a:rect l="l" t="t" r="r" b="b"/>
              <a:pathLst>
                <a:path w="24585" h="18923" extrusionOk="0">
                  <a:moveTo>
                    <a:pt x="164" y="1"/>
                  </a:moveTo>
                  <a:cubicBezTo>
                    <a:pt x="110" y="1"/>
                    <a:pt x="55" y="3"/>
                    <a:pt x="0" y="9"/>
                  </a:cubicBezTo>
                  <a:cubicBezTo>
                    <a:pt x="100" y="1209"/>
                    <a:pt x="968" y="2210"/>
                    <a:pt x="1801" y="3077"/>
                  </a:cubicBezTo>
                  <a:cubicBezTo>
                    <a:pt x="4036" y="5446"/>
                    <a:pt x="6305" y="7848"/>
                    <a:pt x="8606" y="10216"/>
                  </a:cubicBezTo>
                  <a:cubicBezTo>
                    <a:pt x="9807" y="11517"/>
                    <a:pt x="11041" y="12784"/>
                    <a:pt x="12543" y="13752"/>
                  </a:cubicBezTo>
                  <a:cubicBezTo>
                    <a:pt x="16178" y="16187"/>
                    <a:pt x="20949" y="16520"/>
                    <a:pt x="24584" y="18922"/>
                  </a:cubicBezTo>
                  <a:lnTo>
                    <a:pt x="24117" y="15353"/>
                  </a:lnTo>
                  <a:cubicBezTo>
                    <a:pt x="15978" y="12584"/>
                    <a:pt x="8506" y="7781"/>
                    <a:pt x="2635" y="1543"/>
                  </a:cubicBezTo>
                  <a:cubicBezTo>
                    <a:pt x="1972" y="817"/>
                    <a:pt x="1130" y="1"/>
                    <a:pt x="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16"/>
            <p:cNvSpPr/>
            <p:nvPr/>
          </p:nvSpPr>
          <p:spPr>
            <a:xfrm>
              <a:off x="924275" y="4840525"/>
              <a:ext cx="654700" cy="504875"/>
            </a:xfrm>
            <a:custGeom>
              <a:avLst/>
              <a:gdLst/>
              <a:ahLst/>
              <a:cxnLst/>
              <a:rect l="l" t="t" r="r" b="b"/>
              <a:pathLst>
                <a:path w="26188" h="20195" extrusionOk="0">
                  <a:moveTo>
                    <a:pt x="650" y="1"/>
                  </a:moveTo>
                  <a:cubicBezTo>
                    <a:pt x="273" y="1"/>
                    <a:pt x="0" y="384"/>
                    <a:pt x="96" y="736"/>
                  </a:cubicBezTo>
                  <a:cubicBezTo>
                    <a:pt x="596" y="2905"/>
                    <a:pt x="2198" y="4306"/>
                    <a:pt x="3699" y="5873"/>
                  </a:cubicBezTo>
                  <a:cubicBezTo>
                    <a:pt x="6000" y="8308"/>
                    <a:pt x="8269" y="10844"/>
                    <a:pt x="10670" y="13078"/>
                  </a:cubicBezTo>
                  <a:cubicBezTo>
                    <a:pt x="14773" y="16881"/>
                    <a:pt x="20277" y="17215"/>
                    <a:pt x="24847" y="20083"/>
                  </a:cubicBezTo>
                  <a:cubicBezTo>
                    <a:pt x="24963" y="20161"/>
                    <a:pt x="25081" y="20194"/>
                    <a:pt x="25194" y="20194"/>
                  </a:cubicBezTo>
                  <a:cubicBezTo>
                    <a:pt x="25760" y="20194"/>
                    <a:pt x="26188" y="19350"/>
                    <a:pt x="25548" y="19016"/>
                  </a:cubicBezTo>
                  <a:cubicBezTo>
                    <a:pt x="21645" y="16681"/>
                    <a:pt x="16808" y="16247"/>
                    <a:pt x="13105" y="13545"/>
                  </a:cubicBezTo>
                  <a:cubicBezTo>
                    <a:pt x="10871" y="11978"/>
                    <a:pt x="9036" y="9709"/>
                    <a:pt x="7168" y="7708"/>
                  </a:cubicBezTo>
                  <a:cubicBezTo>
                    <a:pt x="5519" y="5973"/>
                    <a:pt x="2793" y="3862"/>
                    <a:pt x="1684" y="1548"/>
                  </a:cubicBezTo>
                  <a:lnTo>
                    <a:pt x="1684" y="1548"/>
                  </a:lnTo>
                  <a:cubicBezTo>
                    <a:pt x="3551" y="2505"/>
                    <a:pt x="5327" y="5064"/>
                    <a:pt x="6768" y="6307"/>
                  </a:cubicBezTo>
                  <a:cubicBezTo>
                    <a:pt x="8569" y="7875"/>
                    <a:pt x="10470" y="9309"/>
                    <a:pt x="12438" y="10643"/>
                  </a:cubicBezTo>
                  <a:cubicBezTo>
                    <a:pt x="16008" y="13012"/>
                    <a:pt x="20477" y="15547"/>
                    <a:pt x="24780" y="16247"/>
                  </a:cubicBezTo>
                  <a:cubicBezTo>
                    <a:pt x="24797" y="16252"/>
                    <a:pt x="24813" y="16254"/>
                    <a:pt x="24828" y="16254"/>
                  </a:cubicBezTo>
                  <a:cubicBezTo>
                    <a:pt x="25031" y="16254"/>
                    <a:pt x="25131" y="15871"/>
                    <a:pt x="24914" y="15747"/>
                  </a:cubicBezTo>
                  <a:cubicBezTo>
                    <a:pt x="20244" y="13145"/>
                    <a:pt x="15274" y="11311"/>
                    <a:pt x="10904" y="8042"/>
                  </a:cubicBezTo>
                  <a:cubicBezTo>
                    <a:pt x="8602" y="6374"/>
                    <a:pt x="6501" y="4539"/>
                    <a:pt x="4499" y="2538"/>
                  </a:cubicBezTo>
                  <a:cubicBezTo>
                    <a:pt x="3298" y="1337"/>
                    <a:pt x="2431" y="236"/>
                    <a:pt x="697" y="2"/>
                  </a:cubicBezTo>
                  <a:cubicBezTo>
                    <a:pt x="681" y="1"/>
                    <a:pt x="665" y="1"/>
                    <a:pt x="6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16"/>
            <p:cNvSpPr/>
            <p:nvPr/>
          </p:nvSpPr>
          <p:spPr>
            <a:xfrm>
              <a:off x="1597975" y="5064925"/>
              <a:ext cx="336100" cy="414200"/>
            </a:xfrm>
            <a:custGeom>
              <a:avLst/>
              <a:gdLst/>
              <a:ahLst/>
              <a:cxnLst/>
              <a:rect l="l" t="t" r="r" b="b"/>
              <a:pathLst>
                <a:path w="13444" h="16568" extrusionOk="0">
                  <a:moveTo>
                    <a:pt x="12698" y="0"/>
                  </a:moveTo>
                  <a:cubicBezTo>
                    <a:pt x="12611" y="0"/>
                    <a:pt x="12525" y="21"/>
                    <a:pt x="12443" y="66"/>
                  </a:cubicBezTo>
                  <a:cubicBezTo>
                    <a:pt x="12243" y="200"/>
                    <a:pt x="12176" y="500"/>
                    <a:pt x="12109" y="733"/>
                  </a:cubicBezTo>
                  <a:cubicBezTo>
                    <a:pt x="11209" y="5203"/>
                    <a:pt x="8707" y="9340"/>
                    <a:pt x="5171" y="12242"/>
                  </a:cubicBezTo>
                  <a:cubicBezTo>
                    <a:pt x="3670" y="13509"/>
                    <a:pt x="1902" y="14543"/>
                    <a:pt x="1" y="14844"/>
                  </a:cubicBezTo>
                  <a:lnTo>
                    <a:pt x="401" y="16111"/>
                  </a:lnTo>
                  <a:cubicBezTo>
                    <a:pt x="573" y="16441"/>
                    <a:pt x="874" y="16567"/>
                    <a:pt x="1220" y="16567"/>
                  </a:cubicBezTo>
                  <a:cubicBezTo>
                    <a:pt x="1679" y="16567"/>
                    <a:pt x="2217" y="16344"/>
                    <a:pt x="2636" y="16078"/>
                  </a:cubicBezTo>
                  <a:cubicBezTo>
                    <a:pt x="5304" y="14377"/>
                    <a:pt x="7840" y="12408"/>
                    <a:pt x="9874" y="9940"/>
                  </a:cubicBezTo>
                  <a:cubicBezTo>
                    <a:pt x="11876" y="7505"/>
                    <a:pt x="13344" y="4469"/>
                    <a:pt x="13444" y="1334"/>
                  </a:cubicBezTo>
                  <a:cubicBezTo>
                    <a:pt x="13444" y="1000"/>
                    <a:pt x="13444" y="667"/>
                    <a:pt x="13277" y="366"/>
                  </a:cubicBezTo>
                  <a:cubicBezTo>
                    <a:pt x="13155" y="148"/>
                    <a:pt x="12928" y="0"/>
                    <a:pt x="126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16"/>
            <p:cNvSpPr/>
            <p:nvPr/>
          </p:nvSpPr>
          <p:spPr>
            <a:xfrm>
              <a:off x="1591075" y="5060450"/>
              <a:ext cx="367175" cy="422450"/>
            </a:xfrm>
            <a:custGeom>
              <a:avLst/>
              <a:gdLst/>
              <a:ahLst/>
              <a:cxnLst/>
              <a:rect l="l" t="t" r="r" b="b"/>
              <a:pathLst>
                <a:path w="14687" h="16898" extrusionOk="0">
                  <a:moveTo>
                    <a:pt x="13113" y="0"/>
                  </a:moveTo>
                  <a:cubicBezTo>
                    <a:pt x="12812" y="0"/>
                    <a:pt x="12461" y="282"/>
                    <a:pt x="12085" y="846"/>
                  </a:cubicBezTo>
                  <a:cubicBezTo>
                    <a:pt x="11451" y="1746"/>
                    <a:pt x="11351" y="3481"/>
                    <a:pt x="10918" y="4548"/>
                  </a:cubicBezTo>
                  <a:cubicBezTo>
                    <a:pt x="10284" y="5983"/>
                    <a:pt x="9483" y="7417"/>
                    <a:pt x="8516" y="8718"/>
                  </a:cubicBezTo>
                  <a:cubicBezTo>
                    <a:pt x="6348" y="11620"/>
                    <a:pt x="3646" y="13622"/>
                    <a:pt x="243" y="14789"/>
                  </a:cubicBezTo>
                  <a:cubicBezTo>
                    <a:pt x="0" y="14880"/>
                    <a:pt x="62" y="15165"/>
                    <a:pt x="251" y="15165"/>
                  </a:cubicBezTo>
                  <a:cubicBezTo>
                    <a:pt x="269" y="15165"/>
                    <a:pt x="289" y="15162"/>
                    <a:pt x="310" y="15156"/>
                  </a:cubicBezTo>
                  <a:cubicBezTo>
                    <a:pt x="5314" y="14556"/>
                    <a:pt x="9350" y="9452"/>
                    <a:pt x="11318" y="5149"/>
                  </a:cubicBezTo>
                  <a:cubicBezTo>
                    <a:pt x="11518" y="4715"/>
                    <a:pt x="12485" y="1046"/>
                    <a:pt x="12686" y="979"/>
                  </a:cubicBezTo>
                  <a:cubicBezTo>
                    <a:pt x="12735" y="970"/>
                    <a:pt x="12781" y="966"/>
                    <a:pt x="12825" y="966"/>
                  </a:cubicBezTo>
                  <a:cubicBezTo>
                    <a:pt x="14585" y="966"/>
                    <a:pt x="11184" y="8087"/>
                    <a:pt x="11151" y="8218"/>
                  </a:cubicBezTo>
                  <a:cubicBezTo>
                    <a:pt x="10189" y="9721"/>
                    <a:pt x="4563" y="16377"/>
                    <a:pt x="1631" y="16377"/>
                  </a:cubicBezTo>
                  <a:cubicBezTo>
                    <a:pt x="1311" y="16377"/>
                    <a:pt x="1023" y="16297"/>
                    <a:pt x="777" y="16123"/>
                  </a:cubicBezTo>
                  <a:cubicBezTo>
                    <a:pt x="762" y="16120"/>
                    <a:pt x="748" y="16119"/>
                    <a:pt x="734" y="16119"/>
                  </a:cubicBezTo>
                  <a:cubicBezTo>
                    <a:pt x="588" y="16119"/>
                    <a:pt x="483" y="16268"/>
                    <a:pt x="544" y="16390"/>
                  </a:cubicBezTo>
                  <a:cubicBezTo>
                    <a:pt x="853" y="16747"/>
                    <a:pt x="1251" y="16897"/>
                    <a:pt x="1703" y="16897"/>
                  </a:cubicBezTo>
                  <a:cubicBezTo>
                    <a:pt x="3829" y="16897"/>
                    <a:pt x="7153" y="13556"/>
                    <a:pt x="8116" y="12621"/>
                  </a:cubicBezTo>
                  <a:cubicBezTo>
                    <a:pt x="10751" y="10219"/>
                    <a:pt x="14687" y="5416"/>
                    <a:pt x="13986" y="1446"/>
                  </a:cubicBezTo>
                  <a:cubicBezTo>
                    <a:pt x="13816" y="482"/>
                    <a:pt x="13507" y="0"/>
                    <a:pt x="13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16"/>
            <p:cNvSpPr/>
            <p:nvPr/>
          </p:nvSpPr>
          <p:spPr>
            <a:xfrm>
              <a:off x="1867125" y="5089325"/>
              <a:ext cx="43925" cy="115750"/>
            </a:xfrm>
            <a:custGeom>
              <a:avLst/>
              <a:gdLst/>
              <a:ahLst/>
              <a:cxnLst/>
              <a:rect l="l" t="t" r="r" b="b"/>
              <a:pathLst>
                <a:path w="1757" h="4630" extrusionOk="0">
                  <a:moveTo>
                    <a:pt x="1635" y="1"/>
                  </a:moveTo>
                  <a:cubicBezTo>
                    <a:pt x="1610" y="1"/>
                    <a:pt x="1587" y="16"/>
                    <a:pt x="1577" y="58"/>
                  </a:cubicBezTo>
                  <a:cubicBezTo>
                    <a:pt x="810" y="1425"/>
                    <a:pt x="1277" y="3293"/>
                    <a:pt x="76" y="4461"/>
                  </a:cubicBezTo>
                  <a:cubicBezTo>
                    <a:pt x="1" y="4536"/>
                    <a:pt x="57" y="4630"/>
                    <a:pt x="132" y="4630"/>
                  </a:cubicBezTo>
                  <a:cubicBezTo>
                    <a:pt x="157" y="4630"/>
                    <a:pt x="184" y="4619"/>
                    <a:pt x="209" y="4594"/>
                  </a:cubicBezTo>
                  <a:cubicBezTo>
                    <a:pt x="1443" y="3393"/>
                    <a:pt x="943" y="1559"/>
                    <a:pt x="1710" y="124"/>
                  </a:cubicBezTo>
                  <a:cubicBezTo>
                    <a:pt x="1756" y="78"/>
                    <a:pt x="1691" y="1"/>
                    <a:pt x="16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16"/>
            <p:cNvSpPr/>
            <p:nvPr/>
          </p:nvSpPr>
          <p:spPr>
            <a:xfrm>
              <a:off x="1859400" y="5117525"/>
              <a:ext cx="80150" cy="120200"/>
            </a:xfrm>
            <a:custGeom>
              <a:avLst/>
              <a:gdLst/>
              <a:ahLst/>
              <a:cxnLst/>
              <a:rect l="l" t="t" r="r" b="b"/>
              <a:pathLst>
                <a:path w="3206" h="4808" extrusionOk="0">
                  <a:moveTo>
                    <a:pt x="3116" y="1"/>
                  </a:moveTo>
                  <a:cubicBezTo>
                    <a:pt x="3077" y="1"/>
                    <a:pt x="3035" y="19"/>
                    <a:pt x="3020" y="64"/>
                  </a:cubicBezTo>
                  <a:cubicBezTo>
                    <a:pt x="2753" y="798"/>
                    <a:pt x="2520" y="1598"/>
                    <a:pt x="2219" y="2332"/>
                  </a:cubicBezTo>
                  <a:cubicBezTo>
                    <a:pt x="2086" y="2666"/>
                    <a:pt x="1953" y="3066"/>
                    <a:pt x="1786" y="3399"/>
                  </a:cubicBezTo>
                  <a:cubicBezTo>
                    <a:pt x="1719" y="3600"/>
                    <a:pt x="1586" y="3766"/>
                    <a:pt x="1452" y="3933"/>
                  </a:cubicBezTo>
                  <a:cubicBezTo>
                    <a:pt x="1316" y="4274"/>
                    <a:pt x="1118" y="4460"/>
                    <a:pt x="848" y="4460"/>
                  </a:cubicBezTo>
                  <a:cubicBezTo>
                    <a:pt x="721" y="4460"/>
                    <a:pt x="578" y="4419"/>
                    <a:pt x="418" y="4333"/>
                  </a:cubicBezTo>
                  <a:cubicBezTo>
                    <a:pt x="492" y="4284"/>
                    <a:pt x="419" y="4197"/>
                    <a:pt x="336" y="4197"/>
                  </a:cubicBezTo>
                  <a:cubicBezTo>
                    <a:pt x="307" y="4197"/>
                    <a:pt x="277" y="4208"/>
                    <a:pt x="251" y="4233"/>
                  </a:cubicBezTo>
                  <a:cubicBezTo>
                    <a:pt x="1" y="4598"/>
                    <a:pt x="264" y="4807"/>
                    <a:pt x="573" y="4807"/>
                  </a:cubicBezTo>
                  <a:cubicBezTo>
                    <a:pt x="716" y="4807"/>
                    <a:pt x="869" y="4762"/>
                    <a:pt x="985" y="4667"/>
                  </a:cubicBezTo>
                  <a:cubicBezTo>
                    <a:pt x="2353" y="3766"/>
                    <a:pt x="2720" y="1431"/>
                    <a:pt x="3187" y="64"/>
                  </a:cubicBezTo>
                  <a:cubicBezTo>
                    <a:pt x="3205" y="27"/>
                    <a:pt x="3163" y="1"/>
                    <a:pt x="3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16"/>
            <p:cNvSpPr/>
            <p:nvPr/>
          </p:nvSpPr>
          <p:spPr>
            <a:xfrm>
              <a:off x="1621150" y="5223175"/>
              <a:ext cx="234425" cy="244950"/>
            </a:xfrm>
            <a:custGeom>
              <a:avLst/>
              <a:gdLst/>
              <a:ahLst/>
              <a:cxnLst/>
              <a:rect l="l" t="t" r="r" b="b"/>
              <a:pathLst>
                <a:path w="9377" h="9798" extrusionOk="0">
                  <a:moveTo>
                    <a:pt x="9240" y="0"/>
                  </a:moveTo>
                  <a:cubicBezTo>
                    <a:pt x="9210" y="0"/>
                    <a:pt x="9176" y="12"/>
                    <a:pt x="9148" y="41"/>
                  </a:cubicBezTo>
                  <a:cubicBezTo>
                    <a:pt x="8580" y="775"/>
                    <a:pt x="8547" y="1542"/>
                    <a:pt x="8280" y="2409"/>
                  </a:cubicBezTo>
                  <a:cubicBezTo>
                    <a:pt x="7813" y="4010"/>
                    <a:pt x="6779" y="5011"/>
                    <a:pt x="5412" y="5878"/>
                  </a:cubicBezTo>
                  <a:cubicBezTo>
                    <a:pt x="3477" y="7079"/>
                    <a:pt x="1609" y="7880"/>
                    <a:pt x="74" y="9614"/>
                  </a:cubicBezTo>
                  <a:cubicBezTo>
                    <a:pt x="1" y="9688"/>
                    <a:pt x="53" y="9797"/>
                    <a:pt x="126" y="9797"/>
                  </a:cubicBezTo>
                  <a:cubicBezTo>
                    <a:pt x="152" y="9797"/>
                    <a:pt x="181" y="9783"/>
                    <a:pt x="208" y="9748"/>
                  </a:cubicBezTo>
                  <a:cubicBezTo>
                    <a:pt x="1976" y="7746"/>
                    <a:pt x="4411" y="6946"/>
                    <a:pt x="6446" y="5378"/>
                  </a:cubicBezTo>
                  <a:cubicBezTo>
                    <a:pt x="7113" y="4878"/>
                    <a:pt x="7713" y="4244"/>
                    <a:pt x="8080" y="3510"/>
                  </a:cubicBezTo>
                  <a:cubicBezTo>
                    <a:pt x="8614" y="2376"/>
                    <a:pt x="8480" y="1175"/>
                    <a:pt x="9281" y="174"/>
                  </a:cubicBezTo>
                  <a:cubicBezTo>
                    <a:pt x="9377" y="79"/>
                    <a:pt x="9318" y="0"/>
                    <a:pt x="92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16"/>
            <p:cNvSpPr/>
            <p:nvPr/>
          </p:nvSpPr>
          <p:spPr>
            <a:xfrm>
              <a:off x="1529600" y="5388350"/>
              <a:ext cx="31700" cy="43400"/>
            </a:xfrm>
            <a:custGeom>
              <a:avLst/>
              <a:gdLst/>
              <a:ahLst/>
              <a:cxnLst/>
              <a:rect l="l" t="t" r="r" b="b"/>
              <a:pathLst>
                <a:path w="1268" h="1736" extrusionOk="0">
                  <a:moveTo>
                    <a:pt x="635" y="1"/>
                  </a:moveTo>
                  <a:cubicBezTo>
                    <a:pt x="624" y="1"/>
                    <a:pt x="613" y="2"/>
                    <a:pt x="601" y="5"/>
                  </a:cubicBezTo>
                  <a:cubicBezTo>
                    <a:pt x="0" y="305"/>
                    <a:pt x="100" y="1273"/>
                    <a:pt x="567" y="1640"/>
                  </a:cubicBezTo>
                  <a:cubicBezTo>
                    <a:pt x="646" y="1703"/>
                    <a:pt x="732" y="1736"/>
                    <a:pt x="815" y="1736"/>
                  </a:cubicBezTo>
                  <a:cubicBezTo>
                    <a:pt x="908" y="1736"/>
                    <a:pt x="997" y="1694"/>
                    <a:pt x="1068" y="1606"/>
                  </a:cubicBezTo>
                  <a:cubicBezTo>
                    <a:pt x="1268" y="1373"/>
                    <a:pt x="1268" y="1006"/>
                    <a:pt x="1135" y="772"/>
                  </a:cubicBezTo>
                  <a:cubicBezTo>
                    <a:pt x="1123" y="713"/>
                    <a:pt x="1094" y="692"/>
                    <a:pt x="1064" y="692"/>
                  </a:cubicBezTo>
                  <a:cubicBezTo>
                    <a:pt x="1008" y="692"/>
                    <a:pt x="946" y="763"/>
                    <a:pt x="968" y="806"/>
                  </a:cubicBezTo>
                  <a:cubicBezTo>
                    <a:pt x="1068" y="973"/>
                    <a:pt x="1101" y="1239"/>
                    <a:pt x="968" y="1406"/>
                  </a:cubicBezTo>
                  <a:cubicBezTo>
                    <a:pt x="912" y="1470"/>
                    <a:pt x="859" y="1496"/>
                    <a:pt x="811" y="1496"/>
                  </a:cubicBezTo>
                  <a:cubicBezTo>
                    <a:pt x="658" y="1496"/>
                    <a:pt x="543" y="1241"/>
                    <a:pt x="467" y="1139"/>
                  </a:cubicBezTo>
                  <a:cubicBezTo>
                    <a:pt x="367" y="806"/>
                    <a:pt x="301" y="339"/>
                    <a:pt x="668" y="172"/>
                  </a:cubicBezTo>
                  <a:cubicBezTo>
                    <a:pt x="789" y="142"/>
                    <a:pt x="745" y="1"/>
                    <a:pt x="6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16"/>
            <p:cNvSpPr/>
            <p:nvPr/>
          </p:nvSpPr>
          <p:spPr>
            <a:xfrm>
              <a:off x="1604650" y="5049900"/>
              <a:ext cx="28375" cy="625475"/>
            </a:xfrm>
            <a:custGeom>
              <a:avLst/>
              <a:gdLst/>
              <a:ahLst/>
              <a:cxnLst/>
              <a:rect l="l" t="t" r="r" b="b"/>
              <a:pathLst>
                <a:path w="1135" h="25019" extrusionOk="0">
                  <a:moveTo>
                    <a:pt x="1047" y="0"/>
                  </a:moveTo>
                  <a:cubicBezTo>
                    <a:pt x="1001" y="0"/>
                    <a:pt x="951" y="33"/>
                    <a:pt x="935" y="100"/>
                  </a:cubicBezTo>
                  <a:cubicBezTo>
                    <a:pt x="367" y="5838"/>
                    <a:pt x="1" y="11642"/>
                    <a:pt x="101" y="17446"/>
                  </a:cubicBezTo>
                  <a:cubicBezTo>
                    <a:pt x="134" y="20014"/>
                    <a:pt x="234" y="22516"/>
                    <a:pt x="267" y="25018"/>
                  </a:cubicBezTo>
                  <a:lnTo>
                    <a:pt x="468" y="25018"/>
                  </a:lnTo>
                  <a:cubicBezTo>
                    <a:pt x="434" y="22516"/>
                    <a:pt x="367" y="19981"/>
                    <a:pt x="301" y="17446"/>
                  </a:cubicBezTo>
                  <a:cubicBezTo>
                    <a:pt x="267" y="11642"/>
                    <a:pt x="568" y="5838"/>
                    <a:pt x="1135" y="100"/>
                  </a:cubicBezTo>
                  <a:cubicBezTo>
                    <a:pt x="1135" y="33"/>
                    <a:pt x="1093" y="0"/>
                    <a:pt x="10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16"/>
            <p:cNvSpPr/>
            <p:nvPr/>
          </p:nvSpPr>
          <p:spPr>
            <a:xfrm>
              <a:off x="1543775" y="5062200"/>
              <a:ext cx="45900" cy="611500"/>
            </a:xfrm>
            <a:custGeom>
              <a:avLst/>
              <a:gdLst/>
              <a:ahLst/>
              <a:cxnLst/>
              <a:rect l="l" t="t" r="r" b="b"/>
              <a:pathLst>
                <a:path w="1836" h="24460" extrusionOk="0">
                  <a:moveTo>
                    <a:pt x="647" y="0"/>
                  </a:moveTo>
                  <a:cubicBezTo>
                    <a:pt x="601" y="0"/>
                    <a:pt x="551" y="25"/>
                    <a:pt x="534" y="75"/>
                  </a:cubicBezTo>
                  <a:cubicBezTo>
                    <a:pt x="0" y="5846"/>
                    <a:pt x="1835" y="11383"/>
                    <a:pt x="901" y="17154"/>
                  </a:cubicBezTo>
                  <a:cubicBezTo>
                    <a:pt x="534" y="19522"/>
                    <a:pt x="467" y="21991"/>
                    <a:pt x="334" y="24459"/>
                  </a:cubicBezTo>
                  <a:lnTo>
                    <a:pt x="401" y="24459"/>
                  </a:lnTo>
                  <a:cubicBezTo>
                    <a:pt x="501" y="22391"/>
                    <a:pt x="568" y="20390"/>
                    <a:pt x="868" y="18355"/>
                  </a:cubicBezTo>
                  <a:cubicBezTo>
                    <a:pt x="1301" y="15720"/>
                    <a:pt x="1668" y="13185"/>
                    <a:pt x="1301" y="10549"/>
                  </a:cubicBezTo>
                  <a:cubicBezTo>
                    <a:pt x="734" y="6947"/>
                    <a:pt x="367" y="3744"/>
                    <a:pt x="734" y="75"/>
                  </a:cubicBezTo>
                  <a:cubicBezTo>
                    <a:pt x="734" y="25"/>
                    <a:pt x="693" y="0"/>
                    <a:pt x="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16"/>
            <p:cNvSpPr/>
            <p:nvPr/>
          </p:nvSpPr>
          <p:spPr>
            <a:xfrm>
              <a:off x="1525300" y="5470350"/>
              <a:ext cx="31000" cy="127450"/>
            </a:xfrm>
            <a:custGeom>
              <a:avLst/>
              <a:gdLst/>
              <a:ahLst/>
              <a:cxnLst/>
              <a:rect l="l" t="t" r="r" b="b"/>
              <a:pathLst>
                <a:path w="1240" h="5098" extrusionOk="0">
                  <a:moveTo>
                    <a:pt x="147" y="1"/>
                  </a:moveTo>
                  <a:cubicBezTo>
                    <a:pt x="67" y="1"/>
                    <a:pt x="0" y="55"/>
                    <a:pt x="72" y="128"/>
                  </a:cubicBezTo>
                  <a:cubicBezTo>
                    <a:pt x="1040" y="1629"/>
                    <a:pt x="272" y="3297"/>
                    <a:pt x="406" y="4998"/>
                  </a:cubicBezTo>
                  <a:cubicBezTo>
                    <a:pt x="406" y="5064"/>
                    <a:pt x="456" y="5098"/>
                    <a:pt x="506" y="5098"/>
                  </a:cubicBezTo>
                  <a:cubicBezTo>
                    <a:pt x="556" y="5098"/>
                    <a:pt x="606" y="5064"/>
                    <a:pt x="606" y="4998"/>
                  </a:cubicBezTo>
                  <a:cubicBezTo>
                    <a:pt x="473" y="3230"/>
                    <a:pt x="1240" y="1595"/>
                    <a:pt x="239" y="28"/>
                  </a:cubicBezTo>
                  <a:cubicBezTo>
                    <a:pt x="211" y="9"/>
                    <a:pt x="178" y="1"/>
                    <a:pt x="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16"/>
            <p:cNvSpPr/>
            <p:nvPr/>
          </p:nvSpPr>
          <p:spPr>
            <a:xfrm>
              <a:off x="1628825" y="5515975"/>
              <a:ext cx="16725" cy="144575"/>
            </a:xfrm>
            <a:custGeom>
              <a:avLst/>
              <a:gdLst/>
              <a:ahLst/>
              <a:cxnLst/>
              <a:rect l="l" t="t" r="r" b="b"/>
              <a:pathLst>
                <a:path w="669" h="5783" extrusionOk="0">
                  <a:moveTo>
                    <a:pt x="379" y="1"/>
                  </a:moveTo>
                  <a:cubicBezTo>
                    <a:pt x="346" y="1"/>
                    <a:pt x="314" y="12"/>
                    <a:pt x="301" y="37"/>
                  </a:cubicBezTo>
                  <a:cubicBezTo>
                    <a:pt x="1" y="704"/>
                    <a:pt x="68" y="1305"/>
                    <a:pt x="168" y="1972"/>
                  </a:cubicBezTo>
                  <a:cubicBezTo>
                    <a:pt x="435" y="3239"/>
                    <a:pt x="501" y="4374"/>
                    <a:pt x="101" y="5675"/>
                  </a:cubicBezTo>
                  <a:cubicBezTo>
                    <a:pt x="81" y="5735"/>
                    <a:pt x="121" y="5783"/>
                    <a:pt x="171" y="5783"/>
                  </a:cubicBezTo>
                  <a:cubicBezTo>
                    <a:pt x="204" y="5783"/>
                    <a:pt x="241" y="5761"/>
                    <a:pt x="268" y="5708"/>
                  </a:cubicBezTo>
                  <a:cubicBezTo>
                    <a:pt x="501" y="4874"/>
                    <a:pt x="668" y="4073"/>
                    <a:pt x="601" y="3206"/>
                  </a:cubicBezTo>
                  <a:cubicBezTo>
                    <a:pt x="501" y="2139"/>
                    <a:pt x="1" y="1138"/>
                    <a:pt x="468" y="71"/>
                  </a:cubicBezTo>
                  <a:cubicBezTo>
                    <a:pt x="488" y="29"/>
                    <a:pt x="433" y="1"/>
                    <a:pt x="3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" name="Google Shape;810;p16"/>
            <p:cNvSpPr/>
            <p:nvPr/>
          </p:nvSpPr>
          <p:spPr>
            <a:xfrm>
              <a:off x="1114600" y="4926525"/>
              <a:ext cx="380275" cy="310125"/>
            </a:xfrm>
            <a:custGeom>
              <a:avLst/>
              <a:gdLst/>
              <a:ahLst/>
              <a:cxnLst/>
              <a:rect l="l" t="t" r="r" b="b"/>
              <a:pathLst>
                <a:path w="15211" h="12405" extrusionOk="0">
                  <a:moveTo>
                    <a:pt x="120" y="1"/>
                  </a:moveTo>
                  <a:cubicBezTo>
                    <a:pt x="64" y="1"/>
                    <a:pt x="0" y="66"/>
                    <a:pt x="22" y="132"/>
                  </a:cubicBezTo>
                  <a:cubicBezTo>
                    <a:pt x="1356" y="2900"/>
                    <a:pt x="2157" y="5802"/>
                    <a:pt x="4825" y="7537"/>
                  </a:cubicBezTo>
                  <a:cubicBezTo>
                    <a:pt x="8028" y="9572"/>
                    <a:pt x="11797" y="10439"/>
                    <a:pt x="14999" y="12374"/>
                  </a:cubicBezTo>
                  <a:cubicBezTo>
                    <a:pt x="15029" y="12396"/>
                    <a:pt x="15057" y="12405"/>
                    <a:pt x="15081" y="12405"/>
                  </a:cubicBezTo>
                  <a:cubicBezTo>
                    <a:pt x="15167" y="12405"/>
                    <a:pt x="15211" y="12292"/>
                    <a:pt x="15133" y="12240"/>
                  </a:cubicBezTo>
                  <a:cubicBezTo>
                    <a:pt x="12464" y="10639"/>
                    <a:pt x="9362" y="9805"/>
                    <a:pt x="6627" y="8304"/>
                  </a:cubicBezTo>
                  <a:cubicBezTo>
                    <a:pt x="2957" y="6369"/>
                    <a:pt x="1957" y="3567"/>
                    <a:pt x="189" y="65"/>
                  </a:cubicBezTo>
                  <a:cubicBezTo>
                    <a:pt x="177" y="19"/>
                    <a:pt x="150" y="1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16"/>
            <p:cNvSpPr/>
            <p:nvPr/>
          </p:nvSpPr>
          <p:spPr>
            <a:xfrm>
              <a:off x="1062450" y="4971900"/>
              <a:ext cx="465975" cy="351175"/>
            </a:xfrm>
            <a:custGeom>
              <a:avLst/>
              <a:gdLst/>
              <a:ahLst/>
              <a:cxnLst/>
              <a:rect l="l" t="t" r="r" b="b"/>
              <a:pathLst>
                <a:path w="18639" h="14047" extrusionOk="0">
                  <a:moveTo>
                    <a:pt x="83" y="1"/>
                  </a:moveTo>
                  <a:cubicBezTo>
                    <a:pt x="34" y="1"/>
                    <a:pt x="0" y="103"/>
                    <a:pt x="73" y="151"/>
                  </a:cubicBezTo>
                  <a:cubicBezTo>
                    <a:pt x="2008" y="1319"/>
                    <a:pt x="2008" y="3420"/>
                    <a:pt x="3375" y="4988"/>
                  </a:cubicBezTo>
                  <a:cubicBezTo>
                    <a:pt x="4243" y="5989"/>
                    <a:pt x="5444" y="6723"/>
                    <a:pt x="6578" y="7390"/>
                  </a:cubicBezTo>
                  <a:cubicBezTo>
                    <a:pt x="8079" y="8224"/>
                    <a:pt x="9613" y="8991"/>
                    <a:pt x="11214" y="9658"/>
                  </a:cubicBezTo>
                  <a:cubicBezTo>
                    <a:pt x="13616" y="10659"/>
                    <a:pt x="17586" y="11059"/>
                    <a:pt x="18453" y="13961"/>
                  </a:cubicBezTo>
                  <a:cubicBezTo>
                    <a:pt x="18467" y="14020"/>
                    <a:pt x="18508" y="14046"/>
                    <a:pt x="18546" y="14046"/>
                  </a:cubicBezTo>
                  <a:cubicBezTo>
                    <a:pt x="18594" y="14046"/>
                    <a:pt x="18638" y="14003"/>
                    <a:pt x="18620" y="13928"/>
                  </a:cubicBezTo>
                  <a:cubicBezTo>
                    <a:pt x="17586" y="10592"/>
                    <a:pt x="12949" y="10292"/>
                    <a:pt x="10214" y="9058"/>
                  </a:cubicBezTo>
                  <a:cubicBezTo>
                    <a:pt x="7445" y="7790"/>
                    <a:pt x="4076" y="6289"/>
                    <a:pt x="2608" y="3454"/>
                  </a:cubicBezTo>
                  <a:cubicBezTo>
                    <a:pt x="1841" y="2053"/>
                    <a:pt x="1608" y="885"/>
                    <a:pt x="140" y="51"/>
                  </a:cubicBezTo>
                  <a:cubicBezTo>
                    <a:pt x="122" y="15"/>
                    <a:pt x="101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16"/>
            <p:cNvSpPr/>
            <p:nvPr/>
          </p:nvSpPr>
          <p:spPr>
            <a:xfrm>
              <a:off x="1520425" y="5031350"/>
              <a:ext cx="47675" cy="233225"/>
            </a:xfrm>
            <a:custGeom>
              <a:avLst/>
              <a:gdLst/>
              <a:ahLst/>
              <a:cxnLst/>
              <a:rect l="l" t="t" r="r" b="b"/>
              <a:pathLst>
                <a:path w="1907" h="9329" extrusionOk="0">
                  <a:moveTo>
                    <a:pt x="1762" y="1"/>
                  </a:moveTo>
                  <a:cubicBezTo>
                    <a:pt x="1730" y="1"/>
                    <a:pt x="1697" y="13"/>
                    <a:pt x="1668" y="42"/>
                  </a:cubicBezTo>
                  <a:cubicBezTo>
                    <a:pt x="934" y="1343"/>
                    <a:pt x="734" y="2677"/>
                    <a:pt x="668" y="4111"/>
                  </a:cubicBezTo>
                  <a:cubicBezTo>
                    <a:pt x="634" y="5345"/>
                    <a:pt x="734" y="6546"/>
                    <a:pt x="434" y="7714"/>
                  </a:cubicBezTo>
                  <a:cubicBezTo>
                    <a:pt x="367" y="7947"/>
                    <a:pt x="0" y="8681"/>
                    <a:pt x="167" y="9015"/>
                  </a:cubicBezTo>
                  <a:cubicBezTo>
                    <a:pt x="289" y="9233"/>
                    <a:pt x="468" y="9328"/>
                    <a:pt x="630" y="9328"/>
                  </a:cubicBezTo>
                  <a:cubicBezTo>
                    <a:pt x="913" y="9328"/>
                    <a:pt x="1147" y="9039"/>
                    <a:pt x="934" y="8614"/>
                  </a:cubicBezTo>
                  <a:cubicBezTo>
                    <a:pt x="890" y="8581"/>
                    <a:pt x="842" y="8566"/>
                    <a:pt x="801" y="8566"/>
                  </a:cubicBezTo>
                  <a:cubicBezTo>
                    <a:pt x="737" y="8566"/>
                    <a:pt x="692" y="8602"/>
                    <a:pt x="707" y="8660"/>
                  </a:cubicBezTo>
                  <a:lnTo>
                    <a:pt x="707" y="8660"/>
                  </a:lnTo>
                  <a:cubicBezTo>
                    <a:pt x="412" y="8071"/>
                    <a:pt x="605" y="7893"/>
                    <a:pt x="734" y="7180"/>
                  </a:cubicBezTo>
                  <a:cubicBezTo>
                    <a:pt x="801" y="6580"/>
                    <a:pt x="834" y="5946"/>
                    <a:pt x="834" y="5379"/>
                  </a:cubicBezTo>
                  <a:cubicBezTo>
                    <a:pt x="868" y="3544"/>
                    <a:pt x="834" y="1776"/>
                    <a:pt x="1835" y="175"/>
                  </a:cubicBezTo>
                  <a:cubicBezTo>
                    <a:pt x="1907" y="79"/>
                    <a:pt x="1841" y="1"/>
                    <a:pt x="17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16"/>
            <p:cNvSpPr/>
            <p:nvPr/>
          </p:nvSpPr>
          <p:spPr>
            <a:xfrm>
              <a:off x="1045925" y="4999025"/>
              <a:ext cx="78000" cy="77625"/>
            </a:xfrm>
            <a:custGeom>
              <a:avLst/>
              <a:gdLst/>
              <a:ahLst/>
              <a:cxnLst/>
              <a:rect l="l" t="t" r="r" b="b"/>
              <a:pathLst>
                <a:path w="3120" h="3105" extrusionOk="0">
                  <a:moveTo>
                    <a:pt x="134" y="0"/>
                  </a:moveTo>
                  <a:cubicBezTo>
                    <a:pt x="100" y="0"/>
                    <a:pt x="0" y="167"/>
                    <a:pt x="134" y="200"/>
                  </a:cubicBezTo>
                  <a:cubicBezTo>
                    <a:pt x="801" y="401"/>
                    <a:pt x="1168" y="901"/>
                    <a:pt x="1601" y="1401"/>
                  </a:cubicBezTo>
                  <a:cubicBezTo>
                    <a:pt x="2068" y="1968"/>
                    <a:pt x="2502" y="2535"/>
                    <a:pt x="2936" y="3069"/>
                  </a:cubicBezTo>
                  <a:cubicBezTo>
                    <a:pt x="2952" y="3094"/>
                    <a:pt x="2973" y="3105"/>
                    <a:pt x="2994" y="3105"/>
                  </a:cubicBezTo>
                  <a:cubicBezTo>
                    <a:pt x="3057" y="3105"/>
                    <a:pt x="3119" y="3011"/>
                    <a:pt x="3069" y="2936"/>
                  </a:cubicBezTo>
                  <a:cubicBezTo>
                    <a:pt x="2502" y="2269"/>
                    <a:pt x="2002" y="1635"/>
                    <a:pt x="1435" y="934"/>
                  </a:cubicBezTo>
                  <a:cubicBezTo>
                    <a:pt x="1068" y="534"/>
                    <a:pt x="734" y="167"/>
                    <a:pt x="134" y="0"/>
                  </a:cubicBezTo>
                  <a:close/>
                </a:path>
              </a:pathLst>
            </a:custGeom>
            <a:solidFill>
              <a:srgbClr val="331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16"/>
            <p:cNvSpPr/>
            <p:nvPr/>
          </p:nvSpPr>
          <p:spPr>
            <a:xfrm>
              <a:off x="1223075" y="5077225"/>
              <a:ext cx="36350" cy="26750"/>
            </a:xfrm>
            <a:custGeom>
              <a:avLst/>
              <a:gdLst/>
              <a:ahLst/>
              <a:cxnLst/>
              <a:rect l="l" t="t" r="r" b="b"/>
              <a:pathLst>
                <a:path w="1454" h="1070" extrusionOk="0">
                  <a:moveTo>
                    <a:pt x="1100" y="1"/>
                  </a:moveTo>
                  <a:cubicBezTo>
                    <a:pt x="1042" y="1"/>
                    <a:pt x="963" y="79"/>
                    <a:pt x="987" y="175"/>
                  </a:cubicBezTo>
                  <a:cubicBezTo>
                    <a:pt x="1109" y="389"/>
                    <a:pt x="1203" y="854"/>
                    <a:pt x="885" y="854"/>
                  </a:cubicBezTo>
                  <a:cubicBezTo>
                    <a:pt x="856" y="854"/>
                    <a:pt x="823" y="850"/>
                    <a:pt x="787" y="842"/>
                  </a:cubicBezTo>
                  <a:cubicBezTo>
                    <a:pt x="520" y="742"/>
                    <a:pt x="386" y="508"/>
                    <a:pt x="186" y="375"/>
                  </a:cubicBezTo>
                  <a:cubicBezTo>
                    <a:pt x="172" y="353"/>
                    <a:pt x="154" y="344"/>
                    <a:pt x="136" y="344"/>
                  </a:cubicBezTo>
                  <a:cubicBezTo>
                    <a:pt x="71" y="344"/>
                    <a:pt x="0" y="463"/>
                    <a:pt x="53" y="542"/>
                  </a:cubicBezTo>
                  <a:cubicBezTo>
                    <a:pt x="298" y="705"/>
                    <a:pt x="566" y="1069"/>
                    <a:pt x="892" y="1069"/>
                  </a:cubicBezTo>
                  <a:cubicBezTo>
                    <a:pt x="965" y="1069"/>
                    <a:pt x="1041" y="1051"/>
                    <a:pt x="1120" y="1009"/>
                  </a:cubicBezTo>
                  <a:cubicBezTo>
                    <a:pt x="1454" y="775"/>
                    <a:pt x="1287" y="341"/>
                    <a:pt x="1153" y="41"/>
                  </a:cubicBezTo>
                  <a:cubicBezTo>
                    <a:pt x="1144" y="13"/>
                    <a:pt x="1124" y="1"/>
                    <a:pt x="1100" y="1"/>
                  </a:cubicBezTo>
                  <a:close/>
                </a:path>
              </a:pathLst>
            </a:custGeom>
            <a:solidFill>
              <a:srgbClr val="331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16"/>
            <p:cNvSpPr/>
            <p:nvPr/>
          </p:nvSpPr>
          <p:spPr>
            <a:xfrm>
              <a:off x="1781850" y="5309875"/>
              <a:ext cx="19150" cy="20300"/>
            </a:xfrm>
            <a:custGeom>
              <a:avLst/>
              <a:gdLst/>
              <a:ahLst/>
              <a:cxnLst/>
              <a:rect l="l" t="t" r="r" b="b"/>
              <a:pathLst>
                <a:path w="766" h="812" extrusionOk="0">
                  <a:moveTo>
                    <a:pt x="642" y="0"/>
                  </a:moveTo>
                  <a:cubicBezTo>
                    <a:pt x="613" y="0"/>
                    <a:pt x="581" y="13"/>
                    <a:pt x="551" y="42"/>
                  </a:cubicBezTo>
                  <a:lnTo>
                    <a:pt x="51" y="642"/>
                  </a:lnTo>
                  <a:cubicBezTo>
                    <a:pt x="1" y="717"/>
                    <a:pt x="82" y="811"/>
                    <a:pt x="154" y="811"/>
                  </a:cubicBezTo>
                  <a:cubicBezTo>
                    <a:pt x="178" y="811"/>
                    <a:pt x="201" y="801"/>
                    <a:pt x="218" y="776"/>
                  </a:cubicBezTo>
                  <a:lnTo>
                    <a:pt x="718" y="142"/>
                  </a:lnTo>
                  <a:cubicBezTo>
                    <a:pt x="765" y="71"/>
                    <a:pt x="712" y="0"/>
                    <a:pt x="6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16"/>
            <p:cNvSpPr/>
            <p:nvPr/>
          </p:nvSpPr>
          <p:spPr>
            <a:xfrm>
              <a:off x="1573800" y="5103350"/>
              <a:ext cx="28375" cy="51225"/>
            </a:xfrm>
            <a:custGeom>
              <a:avLst/>
              <a:gdLst/>
              <a:ahLst/>
              <a:cxnLst/>
              <a:rect l="l" t="t" r="r" b="b"/>
              <a:pathLst>
                <a:path w="1135" h="2049" extrusionOk="0">
                  <a:moveTo>
                    <a:pt x="896" y="1"/>
                  </a:moveTo>
                  <a:cubicBezTo>
                    <a:pt x="851" y="1"/>
                    <a:pt x="801" y="27"/>
                    <a:pt x="801" y="64"/>
                  </a:cubicBezTo>
                  <a:cubicBezTo>
                    <a:pt x="953" y="642"/>
                    <a:pt x="883" y="1220"/>
                    <a:pt x="591" y="1722"/>
                  </a:cubicBezTo>
                  <a:lnTo>
                    <a:pt x="591" y="1722"/>
                  </a:lnTo>
                  <a:cubicBezTo>
                    <a:pt x="339" y="1225"/>
                    <a:pt x="200" y="678"/>
                    <a:pt x="200" y="130"/>
                  </a:cubicBezTo>
                  <a:cubicBezTo>
                    <a:pt x="200" y="64"/>
                    <a:pt x="150" y="30"/>
                    <a:pt x="100" y="30"/>
                  </a:cubicBezTo>
                  <a:cubicBezTo>
                    <a:pt x="50" y="30"/>
                    <a:pt x="0" y="64"/>
                    <a:pt x="0" y="130"/>
                  </a:cubicBezTo>
                  <a:cubicBezTo>
                    <a:pt x="0" y="798"/>
                    <a:pt x="134" y="1398"/>
                    <a:pt x="467" y="1998"/>
                  </a:cubicBezTo>
                  <a:cubicBezTo>
                    <a:pt x="484" y="2032"/>
                    <a:pt x="509" y="2048"/>
                    <a:pt x="538" y="2048"/>
                  </a:cubicBezTo>
                  <a:cubicBezTo>
                    <a:pt x="567" y="2048"/>
                    <a:pt x="601" y="2032"/>
                    <a:pt x="634" y="1998"/>
                  </a:cubicBezTo>
                  <a:cubicBezTo>
                    <a:pt x="1034" y="1398"/>
                    <a:pt x="1134" y="731"/>
                    <a:pt x="968" y="64"/>
                  </a:cubicBezTo>
                  <a:cubicBezTo>
                    <a:pt x="968" y="19"/>
                    <a:pt x="934" y="1"/>
                    <a:pt x="8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16"/>
            <p:cNvSpPr/>
            <p:nvPr/>
          </p:nvSpPr>
          <p:spPr>
            <a:xfrm>
              <a:off x="382100" y="3929225"/>
              <a:ext cx="2494325" cy="1252025"/>
            </a:xfrm>
            <a:custGeom>
              <a:avLst/>
              <a:gdLst/>
              <a:ahLst/>
              <a:cxnLst/>
              <a:rect l="l" t="t" r="r" b="b"/>
              <a:pathLst>
                <a:path w="99773" h="50081" extrusionOk="0">
                  <a:moveTo>
                    <a:pt x="47035" y="0"/>
                  </a:moveTo>
                  <a:cubicBezTo>
                    <a:pt x="43582" y="0"/>
                    <a:pt x="39810" y="2117"/>
                    <a:pt x="37561" y="5065"/>
                  </a:cubicBezTo>
                  <a:cubicBezTo>
                    <a:pt x="36864" y="4824"/>
                    <a:pt x="36102" y="4712"/>
                    <a:pt x="35345" y="4712"/>
                  </a:cubicBezTo>
                  <a:cubicBezTo>
                    <a:pt x="35160" y="4712"/>
                    <a:pt x="34976" y="4719"/>
                    <a:pt x="34792" y="4732"/>
                  </a:cubicBezTo>
                  <a:cubicBezTo>
                    <a:pt x="29622" y="4932"/>
                    <a:pt x="24385" y="6933"/>
                    <a:pt x="20182" y="9969"/>
                  </a:cubicBezTo>
                  <a:cubicBezTo>
                    <a:pt x="18081" y="8628"/>
                    <a:pt x="15678" y="7946"/>
                    <a:pt x="13290" y="7946"/>
                  </a:cubicBezTo>
                  <a:cubicBezTo>
                    <a:pt x="9915" y="7946"/>
                    <a:pt x="6574" y="9310"/>
                    <a:pt x="4171" y="12104"/>
                  </a:cubicBezTo>
                  <a:cubicBezTo>
                    <a:pt x="1335" y="15339"/>
                    <a:pt x="1" y="21310"/>
                    <a:pt x="3170" y="24413"/>
                  </a:cubicBezTo>
                  <a:cubicBezTo>
                    <a:pt x="968" y="26681"/>
                    <a:pt x="1" y="30117"/>
                    <a:pt x="1502" y="33252"/>
                  </a:cubicBezTo>
                  <a:cubicBezTo>
                    <a:pt x="2436" y="35120"/>
                    <a:pt x="4037" y="36621"/>
                    <a:pt x="5972" y="37322"/>
                  </a:cubicBezTo>
                  <a:cubicBezTo>
                    <a:pt x="6872" y="37655"/>
                    <a:pt x="7940" y="37589"/>
                    <a:pt x="8440" y="38322"/>
                  </a:cubicBezTo>
                  <a:cubicBezTo>
                    <a:pt x="8874" y="39023"/>
                    <a:pt x="8841" y="40357"/>
                    <a:pt x="9308" y="41158"/>
                  </a:cubicBezTo>
                  <a:cubicBezTo>
                    <a:pt x="11077" y="44319"/>
                    <a:pt x="14598" y="45144"/>
                    <a:pt x="18065" y="45144"/>
                  </a:cubicBezTo>
                  <a:cubicBezTo>
                    <a:pt x="19501" y="45144"/>
                    <a:pt x="20928" y="45003"/>
                    <a:pt x="22217" y="44827"/>
                  </a:cubicBezTo>
                  <a:cubicBezTo>
                    <a:pt x="24385" y="44527"/>
                    <a:pt x="26486" y="43960"/>
                    <a:pt x="28188" y="42826"/>
                  </a:cubicBezTo>
                  <a:cubicBezTo>
                    <a:pt x="28355" y="42959"/>
                    <a:pt x="28555" y="43093"/>
                    <a:pt x="28788" y="43193"/>
                  </a:cubicBezTo>
                  <a:cubicBezTo>
                    <a:pt x="30722" y="44244"/>
                    <a:pt x="32820" y="44672"/>
                    <a:pt x="34941" y="44672"/>
                  </a:cubicBezTo>
                  <a:cubicBezTo>
                    <a:pt x="37393" y="44672"/>
                    <a:pt x="39875" y="44100"/>
                    <a:pt x="42164" y="43259"/>
                  </a:cubicBezTo>
                  <a:cubicBezTo>
                    <a:pt x="43332" y="45794"/>
                    <a:pt x="48569" y="46628"/>
                    <a:pt x="50737" y="46695"/>
                  </a:cubicBezTo>
                  <a:cubicBezTo>
                    <a:pt x="50885" y="46700"/>
                    <a:pt x="51033" y="46702"/>
                    <a:pt x="51180" y="46702"/>
                  </a:cubicBezTo>
                  <a:cubicBezTo>
                    <a:pt x="54359" y="46702"/>
                    <a:pt x="57427" y="45677"/>
                    <a:pt x="59977" y="43860"/>
                  </a:cubicBezTo>
                  <a:cubicBezTo>
                    <a:pt x="60144" y="46662"/>
                    <a:pt x="62212" y="49197"/>
                    <a:pt x="65214" y="49864"/>
                  </a:cubicBezTo>
                  <a:cubicBezTo>
                    <a:pt x="65878" y="50011"/>
                    <a:pt x="66522" y="50081"/>
                    <a:pt x="67145" y="50081"/>
                  </a:cubicBezTo>
                  <a:cubicBezTo>
                    <a:pt x="70755" y="50081"/>
                    <a:pt x="73689" y="47762"/>
                    <a:pt x="75822" y="44860"/>
                  </a:cubicBezTo>
                  <a:cubicBezTo>
                    <a:pt x="76763" y="46587"/>
                    <a:pt x="78620" y="47811"/>
                    <a:pt x="80781" y="47811"/>
                  </a:cubicBezTo>
                  <a:cubicBezTo>
                    <a:pt x="80917" y="47811"/>
                    <a:pt x="81054" y="47806"/>
                    <a:pt x="81192" y="47796"/>
                  </a:cubicBezTo>
                  <a:cubicBezTo>
                    <a:pt x="85562" y="47429"/>
                    <a:pt x="87597" y="43826"/>
                    <a:pt x="87997" y="39990"/>
                  </a:cubicBezTo>
                  <a:cubicBezTo>
                    <a:pt x="89015" y="40450"/>
                    <a:pt x="90135" y="40679"/>
                    <a:pt x="91253" y="40679"/>
                  </a:cubicBezTo>
                  <a:cubicBezTo>
                    <a:pt x="93870" y="40679"/>
                    <a:pt x="96475" y="39422"/>
                    <a:pt x="97737" y="36921"/>
                  </a:cubicBezTo>
                  <a:cubicBezTo>
                    <a:pt x="99772" y="32819"/>
                    <a:pt x="97004" y="28582"/>
                    <a:pt x="93201" y="27181"/>
                  </a:cubicBezTo>
                  <a:cubicBezTo>
                    <a:pt x="95069" y="25280"/>
                    <a:pt x="96103" y="22745"/>
                    <a:pt x="94602" y="20076"/>
                  </a:cubicBezTo>
                  <a:cubicBezTo>
                    <a:pt x="93810" y="18608"/>
                    <a:pt x="92350" y="17840"/>
                    <a:pt x="90905" y="17840"/>
                  </a:cubicBezTo>
                  <a:cubicBezTo>
                    <a:pt x="90282" y="17840"/>
                    <a:pt x="89661" y="17983"/>
                    <a:pt x="89098" y="18275"/>
                  </a:cubicBezTo>
                  <a:cubicBezTo>
                    <a:pt x="89098" y="17341"/>
                    <a:pt x="88898" y="16407"/>
                    <a:pt x="88464" y="15439"/>
                  </a:cubicBezTo>
                  <a:cubicBezTo>
                    <a:pt x="87175" y="12622"/>
                    <a:pt x="84593" y="11286"/>
                    <a:pt x="82002" y="11286"/>
                  </a:cubicBezTo>
                  <a:cubicBezTo>
                    <a:pt x="81709" y="11286"/>
                    <a:pt x="81416" y="11303"/>
                    <a:pt x="81126" y="11336"/>
                  </a:cubicBezTo>
                  <a:cubicBezTo>
                    <a:pt x="80825" y="10236"/>
                    <a:pt x="80192" y="9168"/>
                    <a:pt x="79124" y="8401"/>
                  </a:cubicBezTo>
                  <a:cubicBezTo>
                    <a:pt x="77797" y="7424"/>
                    <a:pt x="76442" y="7013"/>
                    <a:pt x="75110" y="7013"/>
                  </a:cubicBezTo>
                  <a:cubicBezTo>
                    <a:pt x="73262" y="7013"/>
                    <a:pt x="71460" y="7805"/>
                    <a:pt x="69851" y="8968"/>
                  </a:cubicBezTo>
                  <a:cubicBezTo>
                    <a:pt x="69350" y="5265"/>
                    <a:pt x="66882" y="1796"/>
                    <a:pt x="63146" y="629"/>
                  </a:cubicBezTo>
                  <a:cubicBezTo>
                    <a:pt x="62211" y="334"/>
                    <a:pt x="61279" y="197"/>
                    <a:pt x="60367" y="197"/>
                  </a:cubicBezTo>
                  <a:cubicBezTo>
                    <a:pt x="57665" y="197"/>
                    <a:pt x="55143" y="1402"/>
                    <a:pt x="53272" y="3297"/>
                  </a:cubicBezTo>
                  <a:cubicBezTo>
                    <a:pt x="52105" y="1596"/>
                    <a:pt x="50203" y="329"/>
                    <a:pt x="48035" y="62"/>
                  </a:cubicBezTo>
                  <a:cubicBezTo>
                    <a:pt x="47706" y="20"/>
                    <a:pt x="47372" y="0"/>
                    <a:pt x="47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16"/>
            <p:cNvSpPr/>
            <p:nvPr/>
          </p:nvSpPr>
          <p:spPr>
            <a:xfrm>
              <a:off x="2322675" y="4677850"/>
              <a:ext cx="319400" cy="142025"/>
            </a:xfrm>
            <a:custGeom>
              <a:avLst/>
              <a:gdLst/>
              <a:ahLst/>
              <a:cxnLst/>
              <a:rect l="l" t="t" r="r" b="b"/>
              <a:pathLst>
                <a:path w="12776" h="5681" extrusionOk="0">
                  <a:moveTo>
                    <a:pt x="2232" y="0"/>
                  </a:moveTo>
                  <a:cubicBezTo>
                    <a:pt x="2013" y="0"/>
                    <a:pt x="1797" y="45"/>
                    <a:pt x="1601" y="138"/>
                  </a:cubicBezTo>
                  <a:cubicBezTo>
                    <a:pt x="967" y="405"/>
                    <a:pt x="701" y="1072"/>
                    <a:pt x="534" y="1539"/>
                  </a:cubicBezTo>
                  <a:cubicBezTo>
                    <a:pt x="167" y="2673"/>
                    <a:pt x="0" y="3874"/>
                    <a:pt x="67" y="5042"/>
                  </a:cubicBezTo>
                  <a:cubicBezTo>
                    <a:pt x="67" y="5209"/>
                    <a:pt x="200" y="5342"/>
                    <a:pt x="367" y="5342"/>
                  </a:cubicBezTo>
                  <a:lnTo>
                    <a:pt x="400" y="5342"/>
                  </a:lnTo>
                  <a:cubicBezTo>
                    <a:pt x="567" y="5342"/>
                    <a:pt x="701" y="5175"/>
                    <a:pt x="701" y="5008"/>
                  </a:cubicBezTo>
                  <a:cubicBezTo>
                    <a:pt x="600" y="3908"/>
                    <a:pt x="734" y="2773"/>
                    <a:pt x="1101" y="1739"/>
                  </a:cubicBezTo>
                  <a:cubicBezTo>
                    <a:pt x="1301" y="1172"/>
                    <a:pt x="1568" y="839"/>
                    <a:pt x="1868" y="705"/>
                  </a:cubicBezTo>
                  <a:cubicBezTo>
                    <a:pt x="1967" y="664"/>
                    <a:pt x="2074" y="645"/>
                    <a:pt x="2183" y="645"/>
                  </a:cubicBezTo>
                  <a:cubicBezTo>
                    <a:pt x="2517" y="645"/>
                    <a:pt x="2876" y="821"/>
                    <a:pt x="3102" y="1072"/>
                  </a:cubicBezTo>
                  <a:cubicBezTo>
                    <a:pt x="3402" y="1406"/>
                    <a:pt x="3569" y="1873"/>
                    <a:pt x="3703" y="2540"/>
                  </a:cubicBezTo>
                  <a:cubicBezTo>
                    <a:pt x="3769" y="3074"/>
                    <a:pt x="3803" y="3574"/>
                    <a:pt x="3769" y="4108"/>
                  </a:cubicBezTo>
                  <a:cubicBezTo>
                    <a:pt x="3769" y="4275"/>
                    <a:pt x="3869" y="4408"/>
                    <a:pt x="4036" y="4441"/>
                  </a:cubicBezTo>
                  <a:cubicBezTo>
                    <a:pt x="4072" y="4456"/>
                    <a:pt x="4108" y="4462"/>
                    <a:pt x="4142" y="4462"/>
                  </a:cubicBezTo>
                  <a:cubicBezTo>
                    <a:pt x="4268" y="4462"/>
                    <a:pt x="4377" y="4372"/>
                    <a:pt x="4403" y="4241"/>
                  </a:cubicBezTo>
                  <a:cubicBezTo>
                    <a:pt x="4737" y="3174"/>
                    <a:pt x="5237" y="2173"/>
                    <a:pt x="5871" y="1239"/>
                  </a:cubicBezTo>
                  <a:cubicBezTo>
                    <a:pt x="6071" y="939"/>
                    <a:pt x="6238" y="839"/>
                    <a:pt x="6405" y="839"/>
                  </a:cubicBezTo>
                  <a:cubicBezTo>
                    <a:pt x="6421" y="834"/>
                    <a:pt x="6437" y="832"/>
                    <a:pt x="6452" y="832"/>
                  </a:cubicBezTo>
                  <a:cubicBezTo>
                    <a:pt x="6661" y="832"/>
                    <a:pt x="6812" y="1227"/>
                    <a:pt x="6905" y="1506"/>
                  </a:cubicBezTo>
                  <a:cubicBezTo>
                    <a:pt x="7105" y="2340"/>
                    <a:pt x="7205" y="3240"/>
                    <a:pt x="7072" y="4074"/>
                  </a:cubicBezTo>
                  <a:cubicBezTo>
                    <a:pt x="7038" y="4208"/>
                    <a:pt x="7105" y="4375"/>
                    <a:pt x="7272" y="4408"/>
                  </a:cubicBezTo>
                  <a:cubicBezTo>
                    <a:pt x="7301" y="4423"/>
                    <a:pt x="7332" y="4429"/>
                    <a:pt x="7363" y="4429"/>
                  </a:cubicBezTo>
                  <a:cubicBezTo>
                    <a:pt x="7474" y="4429"/>
                    <a:pt x="7587" y="4345"/>
                    <a:pt x="7639" y="4241"/>
                  </a:cubicBezTo>
                  <a:lnTo>
                    <a:pt x="8606" y="2507"/>
                  </a:lnTo>
                  <a:cubicBezTo>
                    <a:pt x="8752" y="2157"/>
                    <a:pt x="8923" y="1960"/>
                    <a:pt x="9075" y="1960"/>
                  </a:cubicBezTo>
                  <a:cubicBezTo>
                    <a:pt x="9097" y="1960"/>
                    <a:pt x="9119" y="1964"/>
                    <a:pt x="9140" y="1973"/>
                  </a:cubicBezTo>
                  <a:cubicBezTo>
                    <a:pt x="9273" y="2006"/>
                    <a:pt x="9440" y="2173"/>
                    <a:pt x="9540" y="2507"/>
                  </a:cubicBezTo>
                  <a:cubicBezTo>
                    <a:pt x="9740" y="3074"/>
                    <a:pt x="9774" y="3707"/>
                    <a:pt x="9740" y="4308"/>
                  </a:cubicBezTo>
                  <a:cubicBezTo>
                    <a:pt x="9740" y="4475"/>
                    <a:pt x="9807" y="4575"/>
                    <a:pt x="9940" y="4641"/>
                  </a:cubicBezTo>
                  <a:cubicBezTo>
                    <a:pt x="9985" y="4664"/>
                    <a:pt x="10033" y="4675"/>
                    <a:pt x="10080" y="4675"/>
                  </a:cubicBezTo>
                  <a:cubicBezTo>
                    <a:pt x="10174" y="4675"/>
                    <a:pt x="10263" y="4630"/>
                    <a:pt x="10307" y="4541"/>
                  </a:cubicBezTo>
                  <a:lnTo>
                    <a:pt x="11542" y="3074"/>
                  </a:lnTo>
                  <a:cubicBezTo>
                    <a:pt x="11575" y="3007"/>
                    <a:pt x="11642" y="2907"/>
                    <a:pt x="11742" y="2907"/>
                  </a:cubicBezTo>
                  <a:cubicBezTo>
                    <a:pt x="11775" y="2974"/>
                    <a:pt x="11909" y="3074"/>
                    <a:pt x="11942" y="3307"/>
                  </a:cubicBezTo>
                  <a:cubicBezTo>
                    <a:pt x="12109" y="3974"/>
                    <a:pt x="12109" y="4641"/>
                    <a:pt x="11942" y="5309"/>
                  </a:cubicBezTo>
                  <a:cubicBezTo>
                    <a:pt x="11909" y="5475"/>
                    <a:pt x="12042" y="5642"/>
                    <a:pt x="12209" y="5676"/>
                  </a:cubicBezTo>
                  <a:cubicBezTo>
                    <a:pt x="12226" y="5679"/>
                    <a:pt x="12244" y="5681"/>
                    <a:pt x="12261" y="5681"/>
                  </a:cubicBezTo>
                  <a:cubicBezTo>
                    <a:pt x="12409" y="5681"/>
                    <a:pt x="12546" y="5558"/>
                    <a:pt x="12576" y="5409"/>
                  </a:cubicBezTo>
                  <a:cubicBezTo>
                    <a:pt x="12776" y="4675"/>
                    <a:pt x="12776" y="3874"/>
                    <a:pt x="12576" y="3140"/>
                  </a:cubicBezTo>
                  <a:cubicBezTo>
                    <a:pt x="12542" y="3007"/>
                    <a:pt x="12376" y="2540"/>
                    <a:pt x="12042" y="2340"/>
                  </a:cubicBezTo>
                  <a:cubicBezTo>
                    <a:pt x="11953" y="2251"/>
                    <a:pt x="11834" y="2221"/>
                    <a:pt x="11716" y="2221"/>
                  </a:cubicBezTo>
                  <a:cubicBezTo>
                    <a:pt x="11656" y="2221"/>
                    <a:pt x="11597" y="2229"/>
                    <a:pt x="11542" y="2240"/>
                  </a:cubicBezTo>
                  <a:cubicBezTo>
                    <a:pt x="11275" y="2340"/>
                    <a:pt x="11108" y="2507"/>
                    <a:pt x="11041" y="2640"/>
                  </a:cubicBezTo>
                  <a:lnTo>
                    <a:pt x="10407" y="3374"/>
                  </a:lnTo>
                  <a:cubicBezTo>
                    <a:pt x="10374" y="3007"/>
                    <a:pt x="10307" y="2640"/>
                    <a:pt x="10207" y="2240"/>
                  </a:cubicBezTo>
                  <a:cubicBezTo>
                    <a:pt x="10041" y="1673"/>
                    <a:pt x="9707" y="1339"/>
                    <a:pt x="9273" y="1306"/>
                  </a:cubicBezTo>
                  <a:cubicBezTo>
                    <a:pt x="9227" y="1299"/>
                    <a:pt x="9183" y="1296"/>
                    <a:pt x="9139" y="1296"/>
                  </a:cubicBezTo>
                  <a:cubicBezTo>
                    <a:pt x="8526" y="1296"/>
                    <a:pt x="8197" y="1924"/>
                    <a:pt x="8072" y="2173"/>
                  </a:cubicBezTo>
                  <a:lnTo>
                    <a:pt x="7772" y="2707"/>
                  </a:lnTo>
                  <a:cubicBezTo>
                    <a:pt x="7772" y="2240"/>
                    <a:pt x="7706" y="1739"/>
                    <a:pt x="7572" y="1306"/>
                  </a:cubicBezTo>
                  <a:cubicBezTo>
                    <a:pt x="7405" y="572"/>
                    <a:pt x="6972" y="172"/>
                    <a:pt x="6471" y="138"/>
                  </a:cubicBezTo>
                  <a:cubicBezTo>
                    <a:pt x="5938" y="138"/>
                    <a:pt x="5604" y="539"/>
                    <a:pt x="5404" y="839"/>
                  </a:cubicBezTo>
                  <a:cubicBezTo>
                    <a:pt x="5037" y="1406"/>
                    <a:pt x="4703" y="1973"/>
                    <a:pt x="4403" y="2573"/>
                  </a:cubicBezTo>
                  <a:cubicBezTo>
                    <a:pt x="4370" y="2540"/>
                    <a:pt x="4370" y="2473"/>
                    <a:pt x="4370" y="2407"/>
                  </a:cubicBezTo>
                  <a:cubicBezTo>
                    <a:pt x="4270" y="1906"/>
                    <a:pt x="4103" y="1172"/>
                    <a:pt x="3603" y="639"/>
                  </a:cubicBezTo>
                  <a:cubicBezTo>
                    <a:pt x="3234" y="224"/>
                    <a:pt x="2723" y="0"/>
                    <a:pt x="2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16"/>
            <p:cNvSpPr/>
            <p:nvPr/>
          </p:nvSpPr>
          <p:spPr>
            <a:xfrm>
              <a:off x="1934875" y="4840575"/>
              <a:ext cx="218525" cy="114475"/>
            </a:xfrm>
            <a:custGeom>
              <a:avLst/>
              <a:gdLst/>
              <a:ahLst/>
              <a:cxnLst/>
              <a:rect l="l" t="t" r="r" b="b"/>
              <a:pathLst>
                <a:path w="8741" h="4579" extrusionOk="0">
                  <a:moveTo>
                    <a:pt x="1936" y="0"/>
                  </a:moveTo>
                  <a:cubicBezTo>
                    <a:pt x="1102" y="0"/>
                    <a:pt x="368" y="534"/>
                    <a:pt x="101" y="1301"/>
                  </a:cubicBezTo>
                  <a:cubicBezTo>
                    <a:pt x="1" y="1668"/>
                    <a:pt x="1" y="2035"/>
                    <a:pt x="34" y="2402"/>
                  </a:cubicBezTo>
                  <a:cubicBezTo>
                    <a:pt x="68" y="2903"/>
                    <a:pt x="168" y="3470"/>
                    <a:pt x="268" y="3970"/>
                  </a:cubicBezTo>
                  <a:cubicBezTo>
                    <a:pt x="335" y="4137"/>
                    <a:pt x="435" y="4203"/>
                    <a:pt x="568" y="4203"/>
                  </a:cubicBezTo>
                  <a:cubicBezTo>
                    <a:pt x="601" y="4203"/>
                    <a:pt x="601" y="4203"/>
                    <a:pt x="568" y="4070"/>
                  </a:cubicBezTo>
                  <a:cubicBezTo>
                    <a:pt x="735" y="4037"/>
                    <a:pt x="802" y="3870"/>
                    <a:pt x="768" y="3703"/>
                  </a:cubicBezTo>
                  <a:cubicBezTo>
                    <a:pt x="668" y="3203"/>
                    <a:pt x="568" y="2736"/>
                    <a:pt x="535" y="2235"/>
                  </a:cubicBezTo>
                  <a:cubicBezTo>
                    <a:pt x="468" y="1935"/>
                    <a:pt x="468" y="1602"/>
                    <a:pt x="568" y="1368"/>
                  </a:cubicBezTo>
                  <a:cubicBezTo>
                    <a:pt x="735" y="901"/>
                    <a:pt x="1269" y="534"/>
                    <a:pt x="1836" y="534"/>
                  </a:cubicBezTo>
                  <a:cubicBezTo>
                    <a:pt x="2369" y="534"/>
                    <a:pt x="2903" y="834"/>
                    <a:pt x="3270" y="1335"/>
                  </a:cubicBezTo>
                  <a:cubicBezTo>
                    <a:pt x="3704" y="1902"/>
                    <a:pt x="3804" y="2569"/>
                    <a:pt x="3804" y="3036"/>
                  </a:cubicBezTo>
                  <a:cubicBezTo>
                    <a:pt x="3804" y="3236"/>
                    <a:pt x="3970" y="3370"/>
                    <a:pt x="4137" y="3370"/>
                  </a:cubicBezTo>
                  <a:cubicBezTo>
                    <a:pt x="4371" y="3370"/>
                    <a:pt x="4471" y="3203"/>
                    <a:pt x="4471" y="3036"/>
                  </a:cubicBezTo>
                  <a:cubicBezTo>
                    <a:pt x="4471" y="2602"/>
                    <a:pt x="4571" y="2169"/>
                    <a:pt x="4771" y="1768"/>
                  </a:cubicBezTo>
                  <a:cubicBezTo>
                    <a:pt x="4904" y="1568"/>
                    <a:pt x="5071" y="1401"/>
                    <a:pt x="5205" y="1401"/>
                  </a:cubicBezTo>
                  <a:cubicBezTo>
                    <a:pt x="5438" y="1401"/>
                    <a:pt x="5605" y="1768"/>
                    <a:pt x="5638" y="2102"/>
                  </a:cubicBezTo>
                  <a:cubicBezTo>
                    <a:pt x="5738" y="2569"/>
                    <a:pt x="5772" y="3069"/>
                    <a:pt x="5738" y="3536"/>
                  </a:cubicBezTo>
                  <a:cubicBezTo>
                    <a:pt x="5738" y="3703"/>
                    <a:pt x="5805" y="3837"/>
                    <a:pt x="5972" y="3870"/>
                  </a:cubicBezTo>
                  <a:cubicBezTo>
                    <a:pt x="6000" y="3875"/>
                    <a:pt x="6028" y="3878"/>
                    <a:pt x="6057" y="3878"/>
                  </a:cubicBezTo>
                  <a:cubicBezTo>
                    <a:pt x="6201" y="3878"/>
                    <a:pt x="6344" y="3809"/>
                    <a:pt x="6372" y="3670"/>
                  </a:cubicBezTo>
                  <a:cubicBezTo>
                    <a:pt x="6539" y="3069"/>
                    <a:pt x="6772" y="2536"/>
                    <a:pt x="7106" y="2002"/>
                  </a:cubicBezTo>
                  <a:cubicBezTo>
                    <a:pt x="7292" y="1724"/>
                    <a:pt x="7448" y="1531"/>
                    <a:pt x="7603" y="1531"/>
                  </a:cubicBezTo>
                  <a:cubicBezTo>
                    <a:pt x="7615" y="1531"/>
                    <a:pt x="7628" y="1532"/>
                    <a:pt x="7640" y="1535"/>
                  </a:cubicBezTo>
                  <a:cubicBezTo>
                    <a:pt x="7807" y="1568"/>
                    <a:pt x="7940" y="1868"/>
                    <a:pt x="7973" y="2102"/>
                  </a:cubicBezTo>
                  <a:cubicBezTo>
                    <a:pt x="8107" y="2702"/>
                    <a:pt x="8073" y="3269"/>
                    <a:pt x="7873" y="3837"/>
                  </a:cubicBezTo>
                  <a:lnTo>
                    <a:pt x="7873" y="3870"/>
                  </a:lnTo>
                  <a:cubicBezTo>
                    <a:pt x="7844" y="3860"/>
                    <a:pt x="7812" y="3856"/>
                    <a:pt x="7779" y="3856"/>
                  </a:cubicBezTo>
                  <a:cubicBezTo>
                    <a:pt x="7701" y="3856"/>
                    <a:pt x="7620" y="3880"/>
                    <a:pt x="7573" y="3903"/>
                  </a:cubicBezTo>
                  <a:cubicBezTo>
                    <a:pt x="7406" y="4037"/>
                    <a:pt x="7406" y="4237"/>
                    <a:pt x="7473" y="4370"/>
                  </a:cubicBezTo>
                  <a:cubicBezTo>
                    <a:pt x="7556" y="4509"/>
                    <a:pt x="7686" y="4579"/>
                    <a:pt x="7824" y="4579"/>
                  </a:cubicBezTo>
                  <a:cubicBezTo>
                    <a:pt x="7851" y="4579"/>
                    <a:pt x="7879" y="4576"/>
                    <a:pt x="7907" y="4570"/>
                  </a:cubicBezTo>
                  <a:cubicBezTo>
                    <a:pt x="8140" y="4537"/>
                    <a:pt x="8374" y="4270"/>
                    <a:pt x="8440" y="4070"/>
                  </a:cubicBezTo>
                  <a:cubicBezTo>
                    <a:pt x="8707" y="3403"/>
                    <a:pt x="8741" y="2702"/>
                    <a:pt x="8607" y="2035"/>
                  </a:cubicBezTo>
                  <a:cubicBezTo>
                    <a:pt x="8474" y="1401"/>
                    <a:pt x="8140" y="1035"/>
                    <a:pt x="7740" y="934"/>
                  </a:cubicBezTo>
                  <a:cubicBezTo>
                    <a:pt x="7708" y="931"/>
                    <a:pt x="7675" y="929"/>
                    <a:pt x="7639" y="929"/>
                  </a:cubicBezTo>
                  <a:cubicBezTo>
                    <a:pt x="7342" y="929"/>
                    <a:pt x="6930" y="1075"/>
                    <a:pt x="6572" y="1702"/>
                  </a:cubicBezTo>
                  <a:cubicBezTo>
                    <a:pt x="6506" y="1835"/>
                    <a:pt x="6406" y="2002"/>
                    <a:pt x="6339" y="2169"/>
                  </a:cubicBezTo>
                  <a:lnTo>
                    <a:pt x="6339" y="2069"/>
                  </a:lnTo>
                  <a:cubicBezTo>
                    <a:pt x="6213" y="1345"/>
                    <a:pt x="5820" y="829"/>
                    <a:pt x="5328" y="829"/>
                  </a:cubicBezTo>
                  <a:cubicBezTo>
                    <a:pt x="5298" y="829"/>
                    <a:pt x="5268" y="831"/>
                    <a:pt x="5238" y="834"/>
                  </a:cubicBezTo>
                  <a:cubicBezTo>
                    <a:pt x="4871" y="868"/>
                    <a:pt x="4538" y="1101"/>
                    <a:pt x="4271" y="1568"/>
                  </a:cubicBezTo>
                  <a:cubicBezTo>
                    <a:pt x="4237" y="1568"/>
                    <a:pt x="4237" y="1635"/>
                    <a:pt x="4237" y="1635"/>
                  </a:cubicBezTo>
                  <a:cubicBezTo>
                    <a:pt x="4171" y="1401"/>
                    <a:pt x="4037" y="1235"/>
                    <a:pt x="3904" y="1035"/>
                  </a:cubicBezTo>
                  <a:cubicBezTo>
                    <a:pt x="3437" y="367"/>
                    <a:pt x="2703" y="0"/>
                    <a:pt x="19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16"/>
            <p:cNvSpPr/>
            <p:nvPr/>
          </p:nvSpPr>
          <p:spPr>
            <a:xfrm>
              <a:off x="1031750" y="4782850"/>
              <a:ext cx="278550" cy="142775"/>
            </a:xfrm>
            <a:custGeom>
              <a:avLst/>
              <a:gdLst/>
              <a:ahLst/>
              <a:cxnLst/>
              <a:rect l="l" t="t" r="r" b="b"/>
              <a:pathLst>
                <a:path w="11142" h="5711" extrusionOk="0">
                  <a:moveTo>
                    <a:pt x="4771" y="0"/>
                  </a:moveTo>
                  <a:cubicBezTo>
                    <a:pt x="4682" y="0"/>
                    <a:pt x="4593" y="13"/>
                    <a:pt x="4503" y="41"/>
                  </a:cubicBezTo>
                  <a:cubicBezTo>
                    <a:pt x="4070" y="175"/>
                    <a:pt x="3870" y="542"/>
                    <a:pt x="3703" y="875"/>
                  </a:cubicBezTo>
                  <a:cubicBezTo>
                    <a:pt x="3503" y="1309"/>
                    <a:pt x="3336" y="1709"/>
                    <a:pt x="3202" y="2176"/>
                  </a:cubicBezTo>
                  <a:lnTo>
                    <a:pt x="3169" y="2009"/>
                  </a:lnTo>
                  <a:cubicBezTo>
                    <a:pt x="3036" y="1375"/>
                    <a:pt x="2702" y="608"/>
                    <a:pt x="1968" y="475"/>
                  </a:cubicBezTo>
                  <a:cubicBezTo>
                    <a:pt x="1906" y="465"/>
                    <a:pt x="1846" y="460"/>
                    <a:pt x="1786" y="460"/>
                  </a:cubicBezTo>
                  <a:cubicBezTo>
                    <a:pt x="1043" y="460"/>
                    <a:pt x="486" y="1204"/>
                    <a:pt x="300" y="1976"/>
                  </a:cubicBezTo>
                  <a:cubicBezTo>
                    <a:pt x="33" y="2977"/>
                    <a:pt x="0" y="4011"/>
                    <a:pt x="200" y="5011"/>
                  </a:cubicBezTo>
                  <a:cubicBezTo>
                    <a:pt x="234" y="5145"/>
                    <a:pt x="367" y="5278"/>
                    <a:pt x="500" y="5278"/>
                  </a:cubicBezTo>
                  <a:lnTo>
                    <a:pt x="634" y="5245"/>
                  </a:lnTo>
                  <a:cubicBezTo>
                    <a:pt x="801" y="5212"/>
                    <a:pt x="901" y="5045"/>
                    <a:pt x="867" y="4878"/>
                  </a:cubicBezTo>
                  <a:cubicBezTo>
                    <a:pt x="701" y="3977"/>
                    <a:pt x="701" y="3010"/>
                    <a:pt x="968" y="2143"/>
                  </a:cubicBezTo>
                  <a:cubicBezTo>
                    <a:pt x="1063" y="1698"/>
                    <a:pt x="1370" y="1071"/>
                    <a:pt x="1803" y="1071"/>
                  </a:cubicBezTo>
                  <a:cubicBezTo>
                    <a:pt x="1825" y="1071"/>
                    <a:pt x="1846" y="1072"/>
                    <a:pt x="1868" y="1075"/>
                  </a:cubicBezTo>
                  <a:cubicBezTo>
                    <a:pt x="2168" y="1142"/>
                    <a:pt x="2402" y="1509"/>
                    <a:pt x="2569" y="2176"/>
                  </a:cubicBezTo>
                  <a:lnTo>
                    <a:pt x="2969" y="3544"/>
                  </a:lnTo>
                  <a:cubicBezTo>
                    <a:pt x="3002" y="3710"/>
                    <a:pt x="3136" y="3811"/>
                    <a:pt x="3303" y="3811"/>
                  </a:cubicBezTo>
                  <a:cubicBezTo>
                    <a:pt x="3403" y="3811"/>
                    <a:pt x="3536" y="3710"/>
                    <a:pt x="3569" y="3544"/>
                  </a:cubicBezTo>
                  <a:cubicBezTo>
                    <a:pt x="3736" y="2710"/>
                    <a:pt x="4003" y="1909"/>
                    <a:pt x="4337" y="1175"/>
                  </a:cubicBezTo>
                  <a:cubicBezTo>
                    <a:pt x="4403" y="975"/>
                    <a:pt x="4537" y="708"/>
                    <a:pt x="4704" y="675"/>
                  </a:cubicBezTo>
                  <a:cubicBezTo>
                    <a:pt x="4718" y="672"/>
                    <a:pt x="4734" y="671"/>
                    <a:pt x="4749" y="671"/>
                  </a:cubicBezTo>
                  <a:cubicBezTo>
                    <a:pt x="4947" y="671"/>
                    <a:pt x="5216" y="859"/>
                    <a:pt x="5371" y="1075"/>
                  </a:cubicBezTo>
                  <a:cubicBezTo>
                    <a:pt x="5738" y="1576"/>
                    <a:pt x="5904" y="2176"/>
                    <a:pt x="5871" y="2810"/>
                  </a:cubicBezTo>
                  <a:lnTo>
                    <a:pt x="5871" y="2843"/>
                  </a:lnTo>
                  <a:cubicBezTo>
                    <a:pt x="5871" y="3010"/>
                    <a:pt x="6004" y="3177"/>
                    <a:pt x="6171" y="3177"/>
                  </a:cubicBezTo>
                  <a:cubicBezTo>
                    <a:pt x="6338" y="3177"/>
                    <a:pt x="6505" y="3043"/>
                    <a:pt x="6505" y="2877"/>
                  </a:cubicBezTo>
                  <a:lnTo>
                    <a:pt x="6505" y="2843"/>
                  </a:lnTo>
                  <a:cubicBezTo>
                    <a:pt x="6538" y="2476"/>
                    <a:pt x="6538" y="2009"/>
                    <a:pt x="6738" y="1676"/>
                  </a:cubicBezTo>
                  <a:cubicBezTo>
                    <a:pt x="6886" y="1440"/>
                    <a:pt x="7163" y="1231"/>
                    <a:pt x="7432" y="1231"/>
                  </a:cubicBezTo>
                  <a:cubicBezTo>
                    <a:pt x="7468" y="1231"/>
                    <a:pt x="7504" y="1234"/>
                    <a:pt x="7539" y="1242"/>
                  </a:cubicBezTo>
                  <a:cubicBezTo>
                    <a:pt x="7872" y="1375"/>
                    <a:pt x="8039" y="1809"/>
                    <a:pt x="8039" y="2176"/>
                  </a:cubicBezTo>
                  <a:cubicBezTo>
                    <a:pt x="8039" y="2376"/>
                    <a:pt x="8039" y="2576"/>
                    <a:pt x="8006" y="2810"/>
                  </a:cubicBezTo>
                  <a:cubicBezTo>
                    <a:pt x="7973" y="3110"/>
                    <a:pt x="7906" y="3377"/>
                    <a:pt x="7973" y="3677"/>
                  </a:cubicBezTo>
                  <a:cubicBezTo>
                    <a:pt x="8006" y="3844"/>
                    <a:pt x="8073" y="3977"/>
                    <a:pt x="8239" y="3977"/>
                  </a:cubicBezTo>
                  <a:cubicBezTo>
                    <a:pt x="8406" y="3977"/>
                    <a:pt x="8540" y="3877"/>
                    <a:pt x="8606" y="3744"/>
                  </a:cubicBezTo>
                  <a:cubicBezTo>
                    <a:pt x="8873" y="3010"/>
                    <a:pt x="9374" y="2309"/>
                    <a:pt x="9974" y="1709"/>
                  </a:cubicBezTo>
                  <a:cubicBezTo>
                    <a:pt x="10041" y="1642"/>
                    <a:pt x="10107" y="1576"/>
                    <a:pt x="10141" y="1576"/>
                  </a:cubicBezTo>
                  <a:cubicBezTo>
                    <a:pt x="10144" y="1573"/>
                    <a:pt x="10147" y="1571"/>
                    <a:pt x="10151" y="1571"/>
                  </a:cubicBezTo>
                  <a:cubicBezTo>
                    <a:pt x="10196" y="1571"/>
                    <a:pt x="10310" y="1732"/>
                    <a:pt x="10341" y="1976"/>
                  </a:cubicBezTo>
                  <a:cubicBezTo>
                    <a:pt x="10508" y="3077"/>
                    <a:pt x="10341" y="4244"/>
                    <a:pt x="9807" y="5245"/>
                  </a:cubicBezTo>
                  <a:cubicBezTo>
                    <a:pt x="9707" y="5378"/>
                    <a:pt x="9740" y="5578"/>
                    <a:pt x="9941" y="5679"/>
                  </a:cubicBezTo>
                  <a:cubicBezTo>
                    <a:pt x="9972" y="5700"/>
                    <a:pt x="10017" y="5711"/>
                    <a:pt x="10066" y="5711"/>
                  </a:cubicBezTo>
                  <a:cubicBezTo>
                    <a:pt x="10172" y="5711"/>
                    <a:pt x="10295" y="5659"/>
                    <a:pt x="10341" y="5545"/>
                  </a:cubicBezTo>
                  <a:cubicBezTo>
                    <a:pt x="10941" y="4411"/>
                    <a:pt x="11141" y="3077"/>
                    <a:pt x="10941" y="1842"/>
                  </a:cubicBezTo>
                  <a:cubicBezTo>
                    <a:pt x="10847" y="1372"/>
                    <a:pt x="10547" y="902"/>
                    <a:pt x="10096" y="902"/>
                  </a:cubicBezTo>
                  <a:cubicBezTo>
                    <a:pt x="10067" y="902"/>
                    <a:pt x="10038" y="904"/>
                    <a:pt x="10007" y="908"/>
                  </a:cubicBezTo>
                  <a:cubicBezTo>
                    <a:pt x="9740" y="975"/>
                    <a:pt x="9607" y="1142"/>
                    <a:pt x="9507" y="1209"/>
                  </a:cubicBezTo>
                  <a:cubicBezTo>
                    <a:pt x="9207" y="1542"/>
                    <a:pt x="8907" y="1842"/>
                    <a:pt x="8673" y="2209"/>
                  </a:cubicBezTo>
                  <a:lnTo>
                    <a:pt x="8673" y="2143"/>
                  </a:lnTo>
                  <a:cubicBezTo>
                    <a:pt x="8640" y="1509"/>
                    <a:pt x="8339" y="808"/>
                    <a:pt x="7706" y="642"/>
                  </a:cubicBezTo>
                  <a:cubicBezTo>
                    <a:pt x="7584" y="597"/>
                    <a:pt x="7464" y="576"/>
                    <a:pt x="7348" y="576"/>
                  </a:cubicBezTo>
                  <a:cubicBezTo>
                    <a:pt x="6863" y="576"/>
                    <a:pt x="6447" y="932"/>
                    <a:pt x="6205" y="1309"/>
                  </a:cubicBezTo>
                  <a:cubicBezTo>
                    <a:pt x="6138" y="1075"/>
                    <a:pt x="6004" y="875"/>
                    <a:pt x="5871" y="708"/>
                  </a:cubicBezTo>
                  <a:cubicBezTo>
                    <a:pt x="5621" y="320"/>
                    <a:pt x="5209" y="0"/>
                    <a:pt x="47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16"/>
            <p:cNvSpPr/>
            <p:nvPr/>
          </p:nvSpPr>
          <p:spPr>
            <a:xfrm>
              <a:off x="1939050" y="4551600"/>
              <a:ext cx="340275" cy="142225"/>
            </a:xfrm>
            <a:custGeom>
              <a:avLst/>
              <a:gdLst/>
              <a:ahLst/>
              <a:cxnLst/>
              <a:rect l="l" t="t" r="r" b="b"/>
              <a:pathLst>
                <a:path w="13611" h="5689" extrusionOk="0">
                  <a:moveTo>
                    <a:pt x="1483" y="0"/>
                  </a:moveTo>
                  <a:cubicBezTo>
                    <a:pt x="1363" y="0"/>
                    <a:pt x="1247" y="17"/>
                    <a:pt x="1135" y="51"/>
                  </a:cubicBezTo>
                  <a:cubicBezTo>
                    <a:pt x="635" y="218"/>
                    <a:pt x="34" y="718"/>
                    <a:pt x="34" y="2286"/>
                  </a:cubicBezTo>
                  <a:lnTo>
                    <a:pt x="1" y="5355"/>
                  </a:lnTo>
                  <a:cubicBezTo>
                    <a:pt x="1" y="5522"/>
                    <a:pt x="101" y="5689"/>
                    <a:pt x="268" y="5689"/>
                  </a:cubicBezTo>
                  <a:cubicBezTo>
                    <a:pt x="434" y="5689"/>
                    <a:pt x="601" y="5555"/>
                    <a:pt x="434" y="5155"/>
                  </a:cubicBezTo>
                  <a:lnTo>
                    <a:pt x="501" y="2119"/>
                  </a:lnTo>
                  <a:cubicBezTo>
                    <a:pt x="501" y="1452"/>
                    <a:pt x="601" y="652"/>
                    <a:pt x="1135" y="485"/>
                  </a:cubicBezTo>
                  <a:cubicBezTo>
                    <a:pt x="1181" y="475"/>
                    <a:pt x="1230" y="470"/>
                    <a:pt x="1281" y="470"/>
                  </a:cubicBezTo>
                  <a:cubicBezTo>
                    <a:pt x="1555" y="470"/>
                    <a:pt x="1872" y="611"/>
                    <a:pt x="2069" y="752"/>
                  </a:cubicBezTo>
                  <a:cubicBezTo>
                    <a:pt x="2903" y="1285"/>
                    <a:pt x="3470" y="2219"/>
                    <a:pt x="3637" y="3220"/>
                  </a:cubicBezTo>
                  <a:cubicBezTo>
                    <a:pt x="3703" y="3320"/>
                    <a:pt x="3837" y="3454"/>
                    <a:pt x="3937" y="3454"/>
                  </a:cubicBezTo>
                  <a:cubicBezTo>
                    <a:pt x="4104" y="3454"/>
                    <a:pt x="4237" y="3387"/>
                    <a:pt x="4270" y="3254"/>
                  </a:cubicBezTo>
                  <a:cubicBezTo>
                    <a:pt x="4437" y="2820"/>
                    <a:pt x="4437" y="2420"/>
                    <a:pt x="4437" y="2053"/>
                  </a:cubicBezTo>
                  <a:cubicBezTo>
                    <a:pt x="4437" y="1786"/>
                    <a:pt x="4437" y="1552"/>
                    <a:pt x="4504" y="1285"/>
                  </a:cubicBezTo>
                  <a:cubicBezTo>
                    <a:pt x="4571" y="985"/>
                    <a:pt x="4838" y="718"/>
                    <a:pt x="5071" y="618"/>
                  </a:cubicBezTo>
                  <a:cubicBezTo>
                    <a:pt x="5120" y="609"/>
                    <a:pt x="5163" y="604"/>
                    <a:pt x="5200" y="604"/>
                  </a:cubicBezTo>
                  <a:cubicBezTo>
                    <a:pt x="5291" y="604"/>
                    <a:pt x="5348" y="628"/>
                    <a:pt x="5371" y="652"/>
                  </a:cubicBezTo>
                  <a:cubicBezTo>
                    <a:pt x="5538" y="785"/>
                    <a:pt x="5571" y="1052"/>
                    <a:pt x="5605" y="1285"/>
                  </a:cubicBezTo>
                  <a:lnTo>
                    <a:pt x="6005" y="3454"/>
                  </a:lnTo>
                  <a:cubicBezTo>
                    <a:pt x="6038" y="3587"/>
                    <a:pt x="6172" y="3721"/>
                    <a:pt x="6339" y="3721"/>
                  </a:cubicBezTo>
                  <a:cubicBezTo>
                    <a:pt x="6505" y="3721"/>
                    <a:pt x="6605" y="3620"/>
                    <a:pt x="6672" y="3454"/>
                  </a:cubicBezTo>
                  <a:lnTo>
                    <a:pt x="7006" y="1586"/>
                  </a:lnTo>
                  <a:cubicBezTo>
                    <a:pt x="7072" y="1285"/>
                    <a:pt x="7106" y="1052"/>
                    <a:pt x="7239" y="885"/>
                  </a:cubicBezTo>
                  <a:cubicBezTo>
                    <a:pt x="7311" y="790"/>
                    <a:pt x="7434" y="711"/>
                    <a:pt x="7523" y="711"/>
                  </a:cubicBezTo>
                  <a:cubicBezTo>
                    <a:pt x="7558" y="711"/>
                    <a:pt x="7587" y="723"/>
                    <a:pt x="7606" y="752"/>
                  </a:cubicBezTo>
                  <a:cubicBezTo>
                    <a:pt x="7740" y="785"/>
                    <a:pt x="7740" y="985"/>
                    <a:pt x="7773" y="1152"/>
                  </a:cubicBezTo>
                  <a:lnTo>
                    <a:pt x="8107" y="3320"/>
                  </a:lnTo>
                  <a:cubicBezTo>
                    <a:pt x="8173" y="3454"/>
                    <a:pt x="8240" y="3587"/>
                    <a:pt x="8407" y="3587"/>
                  </a:cubicBezTo>
                  <a:cubicBezTo>
                    <a:pt x="8540" y="3587"/>
                    <a:pt x="8707" y="3487"/>
                    <a:pt x="8740" y="3387"/>
                  </a:cubicBezTo>
                  <a:cubicBezTo>
                    <a:pt x="9007" y="2720"/>
                    <a:pt x="9374" y="2053"/>
                    <a:pt x="9874" y="1552"/>
                  </a:cubicBezTo>
                  <a:cubicBezTo>
                    <a:pt x="10008" y="2320"/>
                    <a:pt x="10075" y="3120"/>
                    <a:pt x="10175" y="3921"/>
                  </a:cubicBezTo>
                  <a:cubicBezTo>
                    <a:pt x="10175" y="4087"/>
                    <a:pt x="10241" y="4154"/>
                    <a:pt x="10375" y="4221"/>
                  </a:cubicBezTo>
                  <a:cubicBezTo>
                    <a:pt x="10408" y="4229"/>
                    <a:pt x="10439" y="4233"/>
                    <a:pt x="10469" y="4233"/>
                  </a:cubicBezTo>
                  <a:cubicBezTo>
                    <a:pt x="10558" y="4233"/>
                    <a:pt x="10633" y="4196"/>
                    <a:pt x="10708" y="4121"/>
                  </a:cubicBezTo>
                  <a:lnTo>
                    <a:pt x="12376" y="2086"/>
                  </a:lnTo>
                  <a:cubicBezTo>
                    <a:pt x="12576" y="1886"/>
                    <a:pt x="12610" y="1886"/>
                    <a:pt x="12610" y="1886"/>
                  </a:cubicBezTo>
                  <a:cubicBezTo>
                    <a:pt x="12610" y="1919"/>
                    <a:pt x="12710" y="1953"/>
                    <a:pt x="12743" y="2119"/>
                  </a:cubicBezTo>
                  <a:cubicBezTo>
                    <a:pt x="12910" y="2720"/>
                    <a:pt x="12743" y="3387"/>
                    <a:pt x="12343" y="3821"/>
                  </a:cubicBezTo>
                  <a:cubicBezTo>
                    <a:pt x="12243" y="3954"/>
                    <a:pt x="12243" y="4154"/>
                    <a:pt x="12376" y="4288"/>
                  </a:cubicBezTo>
                  <a:cubicBezTo>
                    <a:pt x="12423" y="4334"/>
                    <a:pt x="12498" y="4359"/>
                    <a:pt x="12575" y="4359"/>
                  </a:cubicBezTo>
                  <a:cubicBezTo>
                    <a:pt x="12664" y="4359"/>
                    <a:pt x="12756" y="4326"/>
                    <a:pt x="12810" y="4254"/>
                  </a:cubicBezTo>
                  <a:cubicBezTo>
                    <a:pt x="13377" y="3620"/>
                    <a:pt x="13610" y="2753"/>
                    <a:pt x="13410" y="1953"/>
                  </a:cubicBezTo>
                  <a:cubicBezTo>
                    <a:pt x="13277" y="1586"/>
                    <a:pt x="13077" y="1285"/>
                    <a:pt x="12777" y="1252"/>
                  </a:cubicBezTo>
                  <a:cubicBezTo>
                    <a:pt x="12744" y="1247"/>
                    <a:pt x="12711" y="1245"/>
                    <a:pt x="12680" y="1245"/>
                  </a:cubicBezTo>
                  <a:cubicBezTo>
                    <a:pt x="12298" y="1245"/>
                    <a:pt x="12033" y="1596"/>
                    <a:pt x="11909" y="1719"/>
                  </a:cubicBezTo>
                  <a:lnTo>
                    <a:pt x="10708" y="3187"/>
                  </a:lnTo>
                  <a:cubicBezTo>
                    <a:pt x="10575" y="2453"/>
                    <a:pt x="10475" y="1719"/>
                    <a:pt x="10375" y="952"/>
                  </a:cubicBezTo>
                  <a:cubicBezTo>
                    <a:pt x="10341" y="818"/>
                    <a:pt x="10275" y="752"/>
                    <a:pt x="10141" y="718"/>
                  </a:cubicBezTo>
                  <a:cubicBezTo>
                    <a:pt x="10100" y="705"/>
                    <a:pt x="10053" y="696"/>
                    <a:pt x="10007" y="696"/>
                  </a:cubicBezTo>
                  <a:cubicBezTo>
                    <a:pt x="9942" y="696"/>
                    <a:pt x="9880" y="713"/>
                    <a:pt x="9841" y="752"/>
                  </a:cubicBezTo>
                  <a:cubicBezTo>
                    <a:pt x="9341" y="1185"/>
                    <a:pt x="8874" y="1686"/>
                    <a:pt x="8540" y="2253"/>
                  </a:cubicBezTo>
                  <a:lnTo>
                    <a:pt x="8373" y="1185"/>
                  </a:lnTo>
                  <a:cubicBezTo>
                    <a:pt x="8340" y="952"/>
                    <a:pt x="8240" y="552"/>
                    <a:pt x="7940" y="351"/>
                  </a:cubicBezTo>
                  <a:cubicBezTo>
                    <a:pt x="7802" y="248"/>
                    <a:pt x="7649" y="204"/>
                    <a:pt x="7495" y="204"/>
                  </a:cubicBezTo>
                  <a:cubicBezTo>
                    <a:pt x="7201" y="204"/>
                    <a:pt x="6903" y="366"/>
                    <a:pt x="6706" y="585"/>
                  </a:cubicBezTo>
                  <a:cubicBezTo>
                    <a:pt x="6439" y="885"/>
                    <a:pt x="6372" y="1285"/>
                    <a:pt x="6305" y="1586"/>
                  </a:cubicBezTo>
                  <a:lnTo>
                    <a:pt x="6305" y="1619"/>
                  </a:lnTo>
                  <a:lnTo>
                    <a:pt x="6272" y="1285"/>
                  </a:lnTo>
                  <a:cubicBezTo>
                    <a:pt x="6239" y="919"/>
                    <a:pt x="6172" y="552"/>
                    <a:pt x="5838" y="285"/>
                  </a:cubicBezTo>
                  <a:cubicBezTo>
                    <a:pt x="5678" y="165"/>
                    <a:pt x="5494" y="105"/>
                    <a:pt x="5300" y="105"/>
                  </a:cubicBezTo>
                  <a:cubicBezTo>
                    <a:pt x="5171" y="105"/>
                    <a:pt x="5038" y="131"/>
                    <a:pt x="4904" y="185"/>
                  </a:cubicBezTo>
                  <a:cubicBezTo>
                    <a:pt x="4437" y="351"/>
                    <a:pt x="4070" y="852"/>
                    <a:pt x="3937" y="1352"/>
                  </a:cubicBezTo>
                  <a:cubicBezTo>
                    <a:pt x="3937" y="1519"/>
                    <a:pt x="3904" y="1719"/>
                    <a:pt x="3904" y="1886"/>
                  </a:cubicBezTo>
                  <a:cubicBezTo>
                    <a:pt x="3603" y="1285"/>
                    <a:pt x="3103" y="752"/>
                    <a:pt x="2569" y="385"/>
                  </a:cubicBezTo>
                  <a:cubicBezTo>
                    <a:pt x="2198" y="137"/>
                    <a:pt x="1827" y="0"/>
                    <a:pt x="14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16"/>
            <p:cNvSpPr/>
            <p:nvPr/>
          </p:nvSpPr>
          <p:spPr>
            <a:xfrm>
              <a:off x="1139325" y="4549850"/>
              <a:ext cx="646325" cy="212500"/>
            </a:xfrm>
            <a:custGeom>
              <a:avLst/>
              <a:gdLst/>
              <a:ahLst/>
              <a:cxnLst/>
              <a:rect l="l" t="t" r="r" b="b"/>
              <a:pathLst>
                <a:path w="25853" h="8500" extrusionOk="0">
                  <a:moveTo>
                    <a:pt x="15107" y="1"/>
                  </a:moveTo>
                  <a:cubicBezTo>
                    <a:pt x="14394" y="1"/>
                    <a:pt x="13701" y="364"/>
                    <a:pt x="13243" y="822"/>
                  </a:cubicBezTo>
                  <a:cubicBezTo>
                    <a:pt x="12709" y="1322"/>
                    <a:pt x="12376" y="1989"/>
                    <a:pt x="12076" y="2623"/>
                  </a:cubicBezTo>
                  <a:cubicBezTo>
                    <a:pt x="12042" y="2456"/>
                    <a:pt x="12042" y="2289"/>
                    <a:pt x="12009" y="2123"/>
                  </a:cubicBezTo>
                  <a:cubicBezTo>
                    <a:pt x="12009" y="1989"/>
                    <a:pt x="12009" y="1856"/>
                    <a:pt x="11975" y="1756"/>
                  </a:cubicBezTo>
                  <a:cubicBezTo>
                    <a:pt x="11875" y="1322"/>
                    <a:pt x="11675" y="822"/>
                    <a:pt x="11242" y="588"/>
                  </a:cubicBezTo>
                  <a:cubicBezTo>
                    <a:pt x="11063" y="486"/>
                    <a:pt x="10865" y="443"/>
                    <a:pt x="10678" y="443"/>
                  </a:cubicBezTo>
                  <a:cubicBezTo>
                    <a:pt x="10620" y="443"/>
                    <a:pt x="10563" y="447"/>
                    <a:pt x="10508" y="455"/>
                  </a:cubicBezTo>
                  <a:cubicBezTo>
                    <a:pt x="10174" y="522"/>
                    <a:pt x="9907" y="822"/>
                    <a:pt x="9741" y="1022"/>
                  </a:cubicBezTo>
                  <a:cubicBezTo>
                    <a:pt x="9474" y="1456"/>
                    <a:pt x="9207" y="1856"/>
                    <a:pt x="9040" y="2356"/>
                  </a:cubicBezTo>
                  <a:cubicBezTo>
                    <a:pt x="8606" y="1603"/>
                    <a:pt x="7945" y="976"/>
                    <a:pt x="7168" y="976"/>
                  </a:cubicBezTo>
                  <a:cubicBezTo>
                    <a:pt x="7050" y="976"/>
                    <a:pt x="6929" y="991"/>
                    <a:pt x="6805" y="1022"/>
                  </a:cubicBezTo>
                  <a:cubicBezTo>
                    <a:pt x="5804" y="1322"/>
                    <a:pt x="5538" y="2323"/>
                    <a:pt x="5337" y="3257"/>
                  </a:cubicBezTo>
                  <a:cubicBezTo>
                    <a:pt x="5304" y="3357"/>
                    <a:pt x="5304" y="3457"/>
                    <a:pt x="5237" y="3590"/>
                  </a:cubicBezTo>
                  <a:cubicBezTo>
                    <a:pt x="5171" y="3424"/>
                    <a:pt x="5037" y="3257"/>
                    <a:pt x="4904" y="3123"/>
                  </a:cubicBezTo>
                  <a:cubicBezTo>
                    <a:pt x="4559" y="2752"/>
                    <a:pt x="4066" y="2549"/>
                    <a:pt x="3576" y="2549"/>
                  </a:cubicBezTo>
                  <a:cubicBezTo>
                    <a:pt x="3450" y="2549"/>
                    <a:pt x="3325" y="2562"/>
                    <a:pt x="3203" y="2590"/>
                  </a:cubicBezTo>
                  <a:cubicBezTo>
                    <a:pt x="2635" y="2690"/>
                    <a:pt x="2135" y="3157"/>
                    <a:pt x="1902" y="3824"/>
                  </a:cubicBezTo>
                  <a:cubicBezTo>
                    <a:pt x="1835" y="4024"/>
                    <a:pt x="1802" y="4258"/>
                    <a:pt x="1802" y="4458"/>
                  </a:cubicBezTo>
                  <a:cubicBezTo>
                    <a:pt x="1760" y="4455"/>
                    <a:pt x="1719" y="4454"/>
                    <a:pt x="1677" y="4454"/>
                  </a:cubicBezTo>
                  <a:cubicBezTo>
                    <a:pt x="1210" y="4454"/>
                    <a:pt x="709" y="4627"/>
                    <a:pt x="434" y="5025"/>
                  </a:cubicBezTo>
                  <a:cubicBezTo>
                    <a:pt x="0" y="5825"/>
                    <a:pt x="234" y="6759"/>
                    <a:pt x="534" y="7527"/>
                  </a:cubicBezTo>
                  <a:cubicBezTo>
                    <a:pt x="567" y="7660"/>
                    <a:pt x="701" y="7760"/>
                    <a:pt x="834" y="7760"/>
                  </a:cubicBezTo>
                  <a:lnTo>
                    <a:pt x="1034" y="7760"/>
                  </a:lnTo>
                  <a:cubicBezTo>
                    <a:pt x="1201" y="7660"/>
                    <a:pt x="1268" y="7493"/>
                    <a:pt x="1234" y="7326"/>
                  </a:cubicBezTo>
                  <a:cubicBezTo>
                    <a:pt x="1034" y="6659"/>
                    <a:pt x="767" y="5925"/>
                    <a:pt x="1101" y="5358"/>
                  </a:cubicBezTo>
                  <a:cubicBezTo>
                    <a:pt x="1224" y="5186"/>
                    <a:pt x="1475" y="5086"/>
                    <a:pt x="1705" y="5086"/>
                  </a:cubicBezTo>
                  <a:cubicBezTo>
                    <a:pt x="1786" y="5086"/>
                    <a:pt x="1865" y="5099"/>
                    <a:pt x="1935" y="5125"/>
                  </a:cubicBezTo>
                  <a:lnTo>
                    <a:pt x="2002" y="5125"/>
                  </a:lnTo>
                  <a:cubicBezTo>
                    <a:pt x="2068" y="5325"/>
                    <a:pt x="2168" y="5492"/>
                    <a:pt x="2269" y="5625"/>
                  </a:cubicBezTo>
                  <a:cubicBezTo>
                    <a:pt x="2339" y="5672"/>
                    <a:pt x="2427" y="5720"/>
                    <a:pt x="2507" y="5720"/>
                  </a:cubicBezTo>
                  <a:cubicBezTo>
                    <a:pt x="2541" y="5720"/>
                    <a:pt x="2573" y="5711"/>
                    <a:pt x="2602" y="5692"/>
                  </a:cubicBezTo>
                  <a:cubicBezTo>
                    <a:pt x="2736" y="5659"/>
                    <a:pt x="2836" y="5525"/>
                    <a:pt x="2836" y="5425"/>
                  </a:cubicBezTo>
                  <a:cubicBezTo>
                    <a:pt x="2836" y="5125"/>
                    <a:pt x="2736" y="4858"/>
                    <a:pt x="2535" y="4691"/>
                  </a:cubicBezTo>
                  <a:cubicBezTo>
                    <a:pt x="2502" y="4491"/>
                    <a:pt x="2502" y="4258"/>
                    <a:pt x="2569" y="3991"/>
                  </a:cubicBezTo>
                  <a:cubicBezTo>
                    <a:pt x="2702" y="3590"/>
                    <a:pt x="3036" y="3257"/>
                    <a:pt x="3403" y="3157"/>
                  </a:cubicBezTo>
                  <a:cubicBezTo>
                    <a:pt x="3473" y="3144"/>
                    <a:pt x="3546" y="3137"/>
                    <a:pt x="3621" y="3137"/>
                  </a:cubicBezTo>
                  <a:cubicBezTo>
                    <a:pt x="3933" y="3137"/>
                    <a:pt x="4267" y="3254"/>
                    <a:pt x="4537" y="3524"/>
                  </a:cubicBezTo>
                  <a:cubicBezTo>
                    <a:pt x="4870" y="3857"/>
                    <a:pt x="5004" y="4291"/>
                    <a:pt x="4904" y="4658"/>
                  </a:cubicBezTo>
                  <a:cubicBezTo>
                    <a:pt x="4904" y="4825"/>
                    <a:pt x="4937" y="4991"/>
                    <a:pt x="5104" y="5025"/>
                  </a:cubicBezTo>
                  <a:cubicBezTo>
                    <a:pt x="5143" y="5054"/>
                    <a:pt x="5185" y="5066"/>
                    <a:pt x="5227" y="5066"/>
                  </a:cubicBezTo>
                  <a:cubicBezTo>
                    <a:pt x="5329" y="5066"/>
                    <a:pt x="5433" y="4995"/>
                    <a:pt x="5504" y="4925"/>
                  </a:cubicBezTo>
                  <a:cubicBezTo>
                    <a:pt x="5771" y="4458"/>
                    <a:pt x="5904" y="3924"/>
                    <a:pt x="6038" y="3357"/>
                  </a:cubicBezTo>
                  <a:cubicBezTo>
                    <a:pt x="6271" y="2423"/>
                    <a:pt x="6438" y="1822"/>
                    <a:pt x="7039" y="1656"/>
                  </a:cubicBezTo>
                  <a:cubicBezTo>
                    <a:pt x="7109" y="1637"/>
                    <a:pt x="7179" y="1629"/>
                    <a:pt x="7248" y="1629"/>
                  </a:cubicBezTo>
                  <a:cubicBezTo>
                    <a:pt x="8052" y="1629"/>
                    <a:pt x="8691" y="2817"/>
                    <a:pt x="8907" y="3524"/>
                  </a:cubicBezTo>
                  <a:cubicBezTo>
                    <a:pt x="8940" y="3657"/>
                    <a:pt x="9073" y="3757"/>
                    <a:pt x="9240" y="3757"/>
                  </a:cubicBezTo>
                  <a:cubicBezTo>
                    <a:pt x="9407" y="3690"/>
                    <a:pt x="9540" y="3624"/>
                    <a:pt x="9540" y="3457"/>
                  </a:cubicBezTo>
                  <a:cubicBezTo>
                    <a:pt x="9607" y="2756"/>
                    <a:pt x="9874" y="2023"/>
                    <a:pt x="10341" y="1456"/>
                  </a:cubicBezTo>
                  <a:cubicBezTo>
                    <a:pt x="10441" y="1322"/>
                    <a:pt x="10574" y="1155"/>
                    <a:pt x="10741" y="1122"/>
                  </a:cubicBezTo>
                  <a:cubicBezTo>
                    <a:pt x="10755" y="1108"/>
                    <a:pt x="10780" y="1100"/>
                    <a:pt x="10815" y="1100"/>
                  </a:cubicBezTo>
                  <a:cubicBezTo>
                    <a:pt x="10863" y="1100"/>
                    <a:pt x="10930" y="1116"/>
                    <a:pt x="11008" y="1155"/>
                  </a:cubicBezTo>
                  <a:cubicBezTo>
                    <a:pt x="11175" y="1289"/>
                    <a:pt x="11375" y="1622"/>
                    <a:pt x="11408" y="1923"/>
                  </a:cubicBezTo>
                  <a:cubicBezTo>
                    <a:pt x="11408" y="2023"/>
                    <a:pt x="11442" y="2156"/>
                    <a:pt x="11442" y="2289"/>
                  </a:cubicBezTo>
                  <a:cubicBezTo>
                    <a:pt x="11542" y="2756"/>
                    <a:pt x="11609" y="3290"/>
                    <a:pt x="12009" y="3657"/>
                  </a:cubicBezTo>
                  <a:cubicBezTo>
                    <a:pt x="12059" y="3732"/>
                    <a:pt x="12146" y="3770"/>
                    <a:pt x="12215" y="3770"/>
                  </a:cubicBezTo>
                  <a:cubicBezTo>
                    <a:pt x="12238" y="3770"/>
                    <a:pt x="12259" y="3765"/>
                    <a:pt x="12276" y="3757"/>
                  </a:cubicBezTo>
                  <a:cubicBezTo>
                    <a:pt x="12409" y="3690"/>
                    <a:pt x="12509" y="3624"/>
                    <a:pt x="12543" y="3524"/>
                  </a:cubicBezTo>
                  <a:cubicBezTo>
                    <a:pt x="12843" y="2790"/>
                    <a:pt x="13176" y="1923"/>
                    <a:pt x="13777" y="1322"/>
                  </a:cubicBezTo>
                  <a:cubicBezTo>
                    <a:pt x="14137" y="961"/>
                    <a:pt x="14723" y="687"/>
                    <a:pt x="15272" y="687"/>
                  </a:cubicBezTo>
                  <a:cubicBezTo>
                    <a:pt x="15485" y="687"/>
                    <a:pt x="15692" y="729"/>
                    <a:pt x="15878" y="822"/>
                  </a:cubicBezTo>
                  <a:cubicBezTo>
                    <a:pt x="16645" y="1189"/>
                    <a:pt x="16846" y="2189"/>
                    <a:pt x="17012" y="3257"/>
                  </a:cubicBezTo>
                  <a:cubicBezTo>
                    <a:pt x="17012" y="3424"/>
                    <a:pt x="17179" y="3524"/>
                    <a:pt x="17313" y="3524"/>
                  </a:cubicBezTo>
                  <a:cubicBezTo>
                    <a:pt x="17479" y="3524"/>
                    <a:pt x="17579" y="3457"/>
                    <a:pt x="17646" y="3290"/>
                  </a:cubicBezTo>
                  <a:cubicBezTo>
                    <a:pt x="17746" y="2790"/>
                    <a:pt x="17880" y="2256"/>
                    <a:pt x="18180" y="1822"/>
                  </a:cubicBezTo>
                  <a:cubicBezTo>
                    <a:pt x="18367" y="1554"/>
                    <a:pt x="18706" y="1308"/>
                    <a:pt x="19057" y="1308"/>
                  </a:cubicBezTo>
                  <a:cubicBezTo>
                    <a:pt x="19142" y="1308"/>
                    <a:pt x="19229" y="1323"/>
                    <a:pt x="19314" y="1355"/>
                  </a:cubicBezTo>
                  <a:cubicBezTo>
                    <a:pt x="19814" y="1522"/>
                    <a:pt x="19848" y="2089"/>
                    <a:pt x="19914" y="2957"/>
                  </a:cubicBezTo>
                  <a:cubicBezTo>
                    <a:pt x="19981" y="3624"/>
                    <a:pt x="20015" y="4291"/>
                    <a:pt x="20381" y="4825"/>
                  </a:cubicBezTo>
                  <a:cubicBezTo>
                    <a:pt x="20482" y="4925"/>
                    <a:pt x="20548" y="4958"/>
                    <a:pt x="20682" y="4958"/>
                  </a:cubicBezTo>
                  <a:cubicBezTo>
                    <a:pt x="20748" y="4958"/>
                    <a:pt x="20882" y="4858"/>
                    <a:pt x="20915" y="4791"/>
                  </a:cubicBezTo>
                  <a:cubicBezTo>
                    <a:pt x="21149" y="4324"/>
                    <a:pt x="21416" y="3857"/>
                    <a:pt x="21749" y="3490"/>
                  </a:cubicBezTo>
                  <a:cubicBezTo>
                    <a:pt x="21916" y="3290"/>
                    <a:pt x="22016" y="3290"/>
                    <a:pt x="22016" y="3290"/>
                  </a:cubicBezTo>
                  <a:cubicBezTo>
                    <a:pt x="22016" y="3290"/>
                    <a:pt x="22049" y="3324"/>
                    <a:pt x="22149" y="3490"/>
                  </a:cubicBezTo>
                  <a:cubicBezTo>
                    <a:pt x="22550" y="4358"/>
                    <a:pt x="22650" y="5425"/>
                    <a:pt x="22483" y="6359"/>
                  </a:cubicBezTo>
                  <a:cubicBezTo>
                    <a:pt x="22483" y="6459"/>
                    <a:pt x="22516" y="6593"/>
                    <a:pt x="22583" y="6659"/>
                  </a:cubicBezTo>
                  <a:cubicBezTo>
                    <a:pt x="22638" y="6714"/>
                    <a:pt x="22703" y="6739"/>
                    <a:pt x="22767" y="6739"/>
                  </a:cubicBezTo>
                  <a:cubicBezTo>
                    <a:pt x="22820" y="6739"/>
                    <a:pt x="22872" y="6723"/>
                    <a:pt x="22917" y="6693"/>
                  </a:cubicBezTo>
                  <a:cubicBezTo>
                    <a:pt x="23284" y="6492"/>
                    <a:pt x="23550" y="6192"/>
                    <a:pt x="23751" y="5925"/>
                  </a:cubicBezTo>
                  <a:cubicBezTo>
                    <a:pt x="23851" y="5825"/>
                    <a:pt x="23884" y="5759"/>
                    <a:pt x="23951" y="5659"/>
                  </a:cubicBezTo>
                  <a:cubicBezTo>
                    <a:pt x="24137" y="5472"/>
                    <a:pt x="24387" y="5286"/>
                    <a:pt x="24582" y="5286"/>
                  </a:cubicBezTo>
                  <a:cubicBezTo>
                    <a:pt x="24631" y="5286"/>
                    <a:pt x="24677" y="5298"/>
                    <a:pt x="24718" y="5325"/>
                  </a:cubicBezTo>
                  <a:cubicBezTo>
                    <a:pt x="24885" y="5425"/>
                    <a:pt x="24951" y="5659"/>
                    <a:pt x="25018" y="5825"/>
                  </a:cubicBezTo>
                  <a:cubicBezTo>
                    <a:pt x="25185" y="6593"/>
                    <a:pt x="25218" y="7360"/>
                    <a:pt x="25085" y="8127"/>
                  </a:cubicBezTo>
                  <a:cubicBezTo>
                    <a:pt x="25051" y="8294"/>
                    <a:pt x="25185" y="8461"/>
                    <a:pt x="25352" y="8494"/>
                  </a:cubicBezTo>
                  <a:cubicBezTo>
                    <a:pt x="25369" y="8497"/>
                    <a:pt x="25387" y="8499"/>
                    <a:pt x="25404" y="8499"/>
                  </a:cubicBezTo>
                  <a:cubicBezTo>
                    <a:pt x="25552" y="8499"/>
                    <a:pt x="25689" y="8380"/>
                    <a:pt x="25719" y="8260"/>
                  </a:cubicBezTo>
                  <a:cubicBezTo>
                    <a:pt x="25852" y="7360"/>
                    <a:pt x="25819" y="6492"/>
                    <a:pt x="25585" y="5659"/>
                  </a:cubicBezTo>
                  <a:cubicBezTo>
                    <a:pt x="25518" y="5358"/>
                    <a:pt x="25385" y="4991"/>
                    <a:pt x="25018" y="4791"/>
                  </a:cubicBezTo>
                  <a:cubicBezTo>
                    <a:pt x="24849" y="4697"/>
                    <a:pt x="24680" y="4656"/>
                    <a:pt x="24515" y="4656"/>
                  </a:cubicBezTo>
                  <a:cubicBezTo>
                    <a:pt x="24095" y="4656"/>
                    <a:pt x="23704" y="4923"/>
                    <a:pt x="23417" y="5258"/>
                  </a:cubicBezTo>
                  <a:cubicBezTo>
                    <a:pt x="23350" y="5325"/>
                    <a:pt x="23250" y="5458"/>
                    <a:pt x="23183" y="5525"/>
                  </a:cubicBezTo>
                  <a:lnTo>
                    <a:pt x="23150" y="5592"/>
                  </a:lnTo>
                  <a:cubicBezTo>
                    <a:pt x="23150" y="4791"/>
                    <a:pt x="23017" y="3957"/>
                    <a:pt x="22683" y="3190"/>
                  </a:cubicBezTo>
                  <a:cubicBezTo>
                    <a:pt x="22650" y="3090"/>
                    <a:pt x="22516" y="2790"/>
                    <a:pt x="22183" y="2656"/>
                  </a:cubicBezTo>
                  <a:cubicBezTo>
                    <a:pt x="22098" y="2625"/>
                    <a:pt x="22007" y="2603"/>
                    <a:pt x="21910" y="2603"/>
                  </a:cubicBezTo>
                  <a:cubicBezTo>
                    <a:pt x="21701" y="2603"/>
                    <a:pt x="21466" y="2704"/>
                    <a:pt x="21215" y="3023"/>
                  </a:cubicBezTo>
                  <a:cubicBezTo>
                    <a:pt x="20982" y="3290"/>
                    <a:pt x="20748" y="3590"/>
                    <a:pt x="20582" y="3857"/>
                  </a:cubicBezTo>
                  <a:cubicBezTo>
                    <a:pt x="20515" y="3590"/>
                    <a:pt x="20515" y="3190"/>
                    <a:pt x="20482" y="2857"/>
                  </a:cubicBezTo>
                  <a:cubicBezTo>
                    <a:pt x="20415" y="2023"/>
                    <a:pt x="20348" y="1089"/>
                    <a:pt x="19414" y="755"/>
                  </a:cubicBezTo>
                  <a:cubicBezTo>
                    <a:pt x="19261" y="689"/>
                    <a:pt x="19106" y="660"/>
                    <a:pt x="18954" y="660"/>
                  </a:cubicBezTo>
                  <a:cubicBezTo>
                    <a:pt x="18409" y="660"/>
                    <a:pt x="17892" y="1031"/>
                    <a:pt x="17579" y="1422"/>
                  </a:cubicBezTo>
                  <a:cubicBezTo>
                    <a:pt x="17479" y="1522"/>
                    <a:pt x="17379" y="1689"/>
                    <a:pt x="17313" y="1856"/>
                  </a:cubicBezTo>
                  <a:cubicBezTo>
                    <a:pt x="17079" y="1155"/>
                    <a:pt x="16712" y="588"/>
                    <a:pt x="16078" y="255"/>
                  </a:cubicBezTo>
                  <a:cubicBezTo>
                    <a:pt x="15764" y="77"/>
                    <a:pt x="15434" y="1"/>
                    <a:pt x="151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16"/>
            <p:cNvSpPr/>
            <p:nvPr/>
          </p:nvSpPr>
          <p:spPr>
            <a:xfrm>
              <a:off x="592250" y="4343950"/>
              <a:ext cx="598800" cy="330700"/>
            </a:xfrm>
            <a:custGeom>
              <a:avLst/>
              <a:gdLst/>
              <a:ahLst/>
              <a:cxnLst/>
              <a:rect l="l" t="t" r="r" b="b"/>
              <a:pathLst>
                <a:path w="23952" h="13228" extrusionOk="0">
                  <a:moveTo>
                    <a:pt x="14836" y="0"/>
                  </a:moveTo>
                  <a:cubicBezTo>
                    <a:pt x="14784" y="0"/>
                    <a:pt x="14732" y="6"/>
                    <a:pt x="14678" y="18"/>
                  </a:cubicBezTo>
                  <a:cubicBezTo>
                    <a:pt x="14078" y="151"/>
                    <a:pt x="13877" y="852"/>
                    <a:pt x="13844" y="1085"/>
                  </a:cubicBezTo>
                  <a:lnTo>
                    <a:pt x="13577" y="2153"/>
                  </a:lnTo>
                  <a:cubicBezTo>
                    <a:pt x="13511" y="1719"/>
                    <a:pt x="13377" y="1252"/>
                    <a:pt x="13044" y="919"/>
                  </a:cubicBezTo>
                  <a:cubicBezTo>
                    <a:pt x="12775" y="650"/>
                    <a:pt x="12420" y="489"/>
                    <a:pt x="12030" y="489"/>
                  </a:cubicBezTo>
                  <a:cubicBezTo>
                    <a:pt x="11936" y="489"/>
                    <a:pt x="11840" y="499"/>
                    <a:pt x="11743" y="518"/>
                  </a:cubicBezTo>
                  <a:cubicBezTo>
                    <a:pt x="11075" y="585"/>
                    <a:pt x="10442" y="1019"/>
                    <a:pt x="10141" y="1586"/>
                  </a:cubicBezTo>
                  <a:cubicBezTo>
                    <a:pt x="9908" y="2019"/>
                    <a:pt x="9841" y="2486"/>
                    <a:pt x="9775" y="2920"/>
                  </a:cubicBezTo>
                  <a:cubicBezTo>
                    <a:pt x="9741" y="2920"/>
                    <a:pt x="9741" y="2887"/>
                    <a:pt x="9708" y="2887"/>
                  </a:cubicBezTo>
                  <a:cubicBezTo>
                    <a:pt x="9305" y="2589"/>
                    <a:pt x="8820" y="2441"/>
                    <a:pt x="8358" y="2441"/>
                  </a:cubicBezTo>
                  <a:cubicBezTo>
                    <a:pt x="8094" y="2441"/>
                    <a:pt x="7837" y="2489"/>
                    <a:pt x="7606" y="2586"/>
                  </a:cubicBezTo>
                  <a:cubicBezTo>
                    <a:pt x="7073" y="2887"/>
                    <a:pt x="6639" y="3387"/>
                    <a:pt x="6439" y="4054"/>
                  </a:cubicBezTo>
                  <a:cubicBezTo>
                    <a:pt x="6405" y="4221"/>
                    <a:pt x="6372" y="4421"/>
                    <a:pt x="6372" y="4655"/>
                  </a:cubicBezTo>
                  <a:cubicBezTo>
                    <a:pt x="6247" y="4617"/>
                    <a:pt x="6122" y="4598"/>
                    <a:pt x="5999" y="4598"/>
                  </a:cubicBezTo>
                  <a:cubicBezTo>
                    <a:pt x="5793" y="4598"/>
                    <a:pt x="5592" y="4650"/>
                    <a:pt x="5405" y="4755"/>
                  </a:cubicBezTo>
                  <a:cubicBezTo>
                    <a:pt x="4537" y="5322"/>
                    <a:pt x="4437" y="6389"/>
                    <a:pt x="4437" y="6923"/>
                  </a:cubicBezTo>
                  <a:cubicBezTo>
                    <a:pt x="4162" y="6802"/>
                    <a:pt x="3859" y="6735"/>
                    <a:pt x="3562" y="6735"/>
                  </a:cubicBezTo>
                  <a:cubicBezTo>
                    <a:pt x="3284" y="6735"/>
                    <a:pt x="3011" y="6794"/>
                    <a:pt x="2770" y="6923"/>
                  </a:cubicBezTo>
                  <a:cubicBezTo>
                    <a:pt x="2236" y="7223"/>
                    <a:pt x="1902" y="7757"/>
                    <a:pt x="1869" y="8424"/>
                  </a:cubicBezTo>
                  <a:cubicBezTo>
                    <a:pt x="1869" y="8657"/>
                    <a:pt x="1869" y="8858"/>
                    <a:pt x="1902" y="9058"/>
                  </a:cubicBezTo>
                  <a:cubicBezTo>
                    <a:pt x="1802" y="9058"/>
                    <a:pt x="1769" y="9058"/>
                    <a:pt x="1702" y="9091"/>
                  </a:cubicBezTo>
                  <a:cubicBezTo>
                    <a:pt x="1102" y="9258"/>
                    <a:pt x="735" y="9825"/>
                    <a:pt x="535" y="10192"/>
                  </a:cubicBezTo>
                  <a:cubicBezTo>
                    <a:pt x="101" y="10892"/>
                    <a:pt x="1" y="11526"/>
                    <a:pt x="101" y="12060"/>
                  </a:cubicBezTo>
                  <a:cubicBezTo>
                    <a:pt x="201" y="12494"/>
                    <a:pt x="468" y="12860"/>
                    <a:pt x="868" y="13061"/>
                  </a:cubicBezTo>
                  <a:cubicBezTo>
                    <a:pt x="1035" y="13161"/>
                    <a:pt x="1235" y="13227"/>
                    <a:pt x="1402" y="13227"/>
                  </a:cubicBezTo>
                  <a:cubicBezTo>
                    <a:pt x="1569" y="13227"/>
                    <a:pt x="1702" y="13194"/>
                    <a:pt x="1735" y="13027"/>
                  </a:cubicBezTo>
                  <a:cubicBezTo>
                    <a:pt x="1902" y="12927"/>
                    <a:pt x="1969" y="12760"/>
                    <a:pt x="1936" y="12594"/>
                  </a:cubicBezTo>
                  <a:cubicBezTo>
                    <a:pt x="1880" y="12455"/>
                    <a:pt x="1755" y="12385"/>
                    <a:pt x="1618" y="12385"/>
                  </a:cubicBezTo>
                  <a:cubicBezTo>
                    <a:pt x="1591" y="12385"/>
                    <a:pt x="1563" y="12388"/>
                    <a:pt x="1535" y="12393"/>
                  </a:cubicBezTo>
                  <a:cubicBezTo>
                    <a:pt x="1484" y="12414"/>
                    <a:pt x="1435" y="12422"/>
                    <a:pt x="1389" y="12422"/>
                  </a:cubicBezTo>
                  <a:cubicBezTo>
                    <a:pt x="1286" y="12422"/>
                    <a:pt x="1194" y="12383"/>
                    <a:pt x="1102" y="12360"/>
                  </a:cubicBezTo>
                  <a:cubicBezTo>
                    <a:pt x="902" y="12227"/>
                    <a:pt x="735" y="11960"/>
                    <a:pt x="701" y="11760"/>
                  </a:cubicBezTo>
                  <a:cubicBezTo>
                    <a:pt x="601" y="11393"/>
                    <a:pt x="701" y="10926"/>
                    <a:pt x="1035" y="10359"/>
                  </a:cubicBezTo>
                  <a:cubicBezTo>
                    <a:pt x="1268" y="9892"/>
                    <a:pt x="1535" y="9625"/>
                    <a:pt x="1802" y="9558"/>
                  </a:cubicBezTo>
                  <a:cubicBezTo>
                    <a:pt x="1852" y="9541"/>
                    <a:pt x="1894" y="9533"/>
                    <a:pt x="1936" y="9533"/>
                  </a:cubicBezTo>
                  <a:cubicBezTo>
                    <a:pt x="1977" y="9533"/>
                    <a:pt x="2019" y="9541"/>
                    <a:pt x="2069" y="9558"/>
                  </a:cubicBezTo>
                  <a:cubicBezTo>
                    <a:pt x="2202" y="9758"/>
                    <a:pt x="2369" y="9925"/>
                    <a:pt x="2536" y="10092"/>
                  </a:cubicBezTo>
                  <a:cubicBezTo>
                    <a:pt x="2578" y="10155"/>
                    <a:pt x="2647" y="10178"/>
                    <a:pt x="2726" y="10178"/>
                  </a:cubicBezTo>
                  <a:cubicBezTo>
                    <a:pt x="2772" y="10178"/>
                    <a:pt x="2821" y="10171"/>
                    <a:pt x="2870" y="10159"/>
                  </a:cubicBezTo>
                  <a:cubicBezTo>
                    <a:pt x="2970" y="10092"/>
                    <a:pt x="3070" y="9992"/>
                    <a:pt x="3070" y="9858"/>
                  </a:cubicBezTo>
                  <a:cubicBezTo>
                    <a:pt x="3070" y="9558"/>
                    <a:pt x="2936" y="9258"/>
                    <a:pt x="2703" y="9091"/>
                  </a:cubicBezTo>
                  <a:cubicBezTo>
                    <a:pt x="2636" y="9058"/>
                    <a:pt x="2603" y="9058"/>
                    <a:pt x="2569" y="9024"/>
                  </a:cubicBezTo>
                  <a:cubicBezTo>
                    <a:pt x="2469" y="8824"/>
                    <a:pt x="2436" y="8557"/>
                    <a:pt x="2469" y="8324"/>
                  </a:cubicBezTo>
                  <a:cubicBezTo>
                    <a:pt x="2536" y="7857"/>
                    <a:pt x="2736" y="7523"/>
                    <a:pt x="3070" y="7323"/>
                  </a:cubicBezTo>
                  <a:cubicBezTo>
                    <a:pt x="3223" y="7226"/>
                    <a:pt x="3394" y="7180"/>
                    <a:pt x="3570" y="7180"/>
                  </a:cubicBezTo>
                  <a:cubicBezTo>
                    <a:pt x="3815" y="7180"/>
                    <a:pt x="4071" y="7268"/>
                    <a:pt x="4304" y="7423"/>
                  </a:cubicBezTo>
                  <a:lnTo>
                    <a:pt x="4537" y="7657"/>
                  </a:lnTo>
                  <a:cubicBezTo>
                    <a:pt x="4604" y="7990"/>
                    <a:pt x="4704" y="8324"/>
                    <a:pt x="4804" y="8591"/>
                  </a:cubicBezTo>
                  <a:cubicBezTo>
                    <a:pt x="4871" y="8724"/>
                    <a:pt x="5038" y="8824"/>
                    <a:pt x="5138" y="8824"/>
                  </a:cubicBezTo>
                  <a:cubicBezTo>
                    <a:pt x="5305" y="8824"/>
                    <a:pt x="5405" y="8691"/>
                    <a:pt x="5438" y="8557"/>
                  </a:cubicBezTo>
                  <a:cubicBezTo>
                    <a:pt x="5538" y="8157"/>
                    <a:pt x="5405" y="7723"/>
                    <a:pt x="5138" y="7390"/>
                  </a:cubicBezTo>
                  <a:cubicBezTo>
                    <a:pt x="5138" y="7223"/>
                    <a:pt x="5105" y="7056"/>
                    <a:pt x="5105" y="6890"/>
                  </a:cubicBezTo>
                  <a:cubicBezTo>
                    <a:pt x="5105" y="6589"/>
                    <a:pt x="5105" y="5589"/>
                    <a:pt x="5738" y="5222"/>
                  </a:cubicBezTo>
                  <a:cubicBezTo>
                    <a:pt x="5813" y="5192"/>
                    <a:pt x="5915" y="5175"/>
                    <a:pt x="6023" y="5175"/>
                  </a:cubicBezTo>
                  <a:cubicBezTo>
                    <a:pt x="6155" y="5175"/>
                    <a:pt x="6295" y="5200"/>
                    <a:pt x="6405" y="5255"/>
                  </a:cubicBezTo>
                  <a:cubicBezTo>
                    <a:pt x="6439" y="5555"/>
                    <a:pt x="6572" y="5822"/>
                    <a:pt x="6739" y="6056"/>
                  </a:cubicBezTo>
                  <a:cubicBezTo>
                    <a:pt x="6772" y="6156"/>
                    <a:pt x="6906" y="6189"/>
                    <a:pt x="7039" y="6189"/>
                  </a:cubicBezTo>
                  <a:cubicBezTo>
                    <a:pt x="7139" y="6189"/>
                    <a:pt x="7239" y="6089"/>
                    <a:pt x="7273" y="5989"/>
                  </a:cubicBezTo>
                  <a:cubicBezTo>
                    <a:pt x="7406" y="5589"/>
                    <a:pt x="7273" y="5188"/>
                    <a:pt x="6939" y="4888"/>
                  </a:cubicBezTo>
                  <a:cubicBezTo>
                    <a:pt x="6939" y="4655"/>
                    <a:pt x="6939" y="4388"/>
                    <a:pt x="7039" y="4154"/>
                  </a:cubicBezTo>
                  <a:cubicBezTo>
                    <a:pt x="7139" y="3654"/>
                    <a:pt x="7473" y="3254"/>
                    <a:pt x="7873" y="3087"/>
                  </a:cubicBezTo>
                  <a:cubicBezTo>
                    <a:pt x="8001" y="3034"/>
                    <a:pt x="8142" y="3008"/>
                    <a:pt x="8290" y="3008"/>
                  </a:cubicBezTo>
                  <a:cubicBezTo>
                    <a:pt x="8607" y="3008"/>
                    <a:pt x="8956" y="3126"/>
                    <a:pt x="9274" y="3354"/>
                  </a:cubicBezTo>
                  <a:cubicBezTo>
                    <a:pt x="9474" y="3520"/>
                    <a:pt x="9641" y="3721"/>
                    <a:pt x="9741" y="3921"/>
                  </a:cubicBezTo>
                  <a:cubicBezTo>
                    <a:pt x="9741" y="4188"/>
                    <a:pt x="9741" y="4354"/>
                    <a:pt x="9775" y="4554"/>
                  </a:cubicBezTo>
                  <a:cubicBezTo>
                    <a:pt x="9775" y="4721"/>
                    <a:pt x="9875" y="4855"/>
                    <a:pt x="10075" y="4855"/>
                  </a:cubicBezTo>
                  <a:cubicBezTo>
                    <a:pt x="10242" y="4855"/>
                    <a:pt x="10375" y="4721"/>
                    <a:pt x="10408" y="4554"/>
                  </a:cubicBezTo>
                  <a:cubicBezTo>
                    <a:pt x="10408" y="4321"/>
                    <a:pt x="10408" y="4054"/>
                    <a:pt x="10308" y="3821"/>
                  </a:cubicBezTo>
                  <a:cubicBezTo>
                    <a:pt x="10275" y="3087"/>
                    <a:pt x="10308" y="2420"/>
                    <a:pt x="10608" y="1886"/>
                  </a:cubicBezTo>
                  <a:cubicBezTo>
                    <a:pt x="10809" y="1519"/>
                    <a:pt x="11276" y="1219"/>
                    <a:pt x="11743" y="1152"/>
                  </a:cubicBezTo>
                  <a:cubicBezTo>
                    <a:pt x="11809" y="1130"/>
                    <a:pt x="11887" y="1115"/>
                    <a:pt x="11970" y="1115"/>
                  </a:cubicBezTo>
                  <a:cubicBezTo>
                    <a:pt x="12136" y="1115"/>
                    <a:pt x="12321" y="1174"/>
                    <a:pt x="12476" y="1352"/>
                  </a:cubicBezTo>
                  <a:cubicBezTo>
                    <a:pt x="12777" y="1619"/>
                    <a:pt x="12810" y="2053"/>
                    <a:pt x="12910" y="2520"/>
                  </a:cubicBezTo>
                  <a:cubicBezTo>
                    <a:pt x="12943" y="2920"/>
                    <a:pt x="13044" y="3320"/>
                    <a:pt x="13210" y="3687"/>
                  </a:cubicBezTo>
                  <a:cubicBezTo>
                    <a:pt x="13277" y="3787"/>
                    <a:pt x="13410" y="3854"/>
                    <a:pt x="13544" y="3854"/>
                  </a:cubicBezTo>
                  <a:cubicBezTo>
                    <a:pt x="13711" y="3787"/>
                    <a:pt x="13777" y="3721"/>
                    <a:pt x="13811" y="3587"/>
                  </a:cubicBezTo>
                  <a:lnTo>
                    <a:pt x="14378" y="1219"/>
                  </a:lnTo>
                  <a:cubicBezTo>
                    <a:pt x="14478" y="752"/>
                    <a:pt x="14611" y="652"/>
                    <a:pt x="14711" y="652"/>
                  </a:cubicBezTo>
                  <a:cubicBezTo>
                    <a:pt x="14845" y="652"/>
                    <a:pt x="14978" y="685"/>
                    <a:pt x="15245" y="1085"/>
                  </a:cubicBezTo>
                  <a:lnTo>
                    <a:pt x="16546" y="3087"/>
                  </a:lnTo>
                  <a:cubicBezTo>
                    <a:pt x="16597" y="3189"/>
                    <a:pt x="16706" y="3232"/>
                    <a:pt x="16815" y="3232"/>
                  </a:cubicBezTo>
                  <a:cubicBezTo>
                    <a:pt x="16848" y="3232"/>
                    <a:pt x="16882" y="3228"/>
                    <a:pt x="16913" y="3220"/>
                  </a:cubicBezTo>
                  <a:cubicBezTo>
                    <a:pt x="17046" y="3187"/>
                    <a:pt x="17113" y="3053"/>
                    <a:pt x="17113" y="2920"/>
                  </a:cubicBezTo>
                  <a:cubicBezTo>
                    <a:pt x="17113" y="2720"/>
                    <a:pt x="17113" y="985"/>
                    <a:pt x="18047" y="919"/>
                  </a:cubicBezTo>
                  <a:cubicBezTo>
                    <a:pt x="18548" y="919"/>
                    <a:pt x="18914" y="1419"/>
                    <a:pt x="19115" y="1719"/>
                  </a:cubicBezTo>
                  <a:cubicBezTo>
                    <a:pt x="19582" y="2386"/>
                    <a:pt x="19848" y="3153"/>
                    <a:pt x="19949" y="3921"/>
                  </a:cubicBezTo>
                  <a:cubicBezTo>
                    <a:pt x="20015" y="4054"/>
                    <a:pt x="20082" y="4154"/>
                    <a:pt x="20182" y="4188"/>
                  </a:cubicBezTo>
                  <a:cubicBezTo>
                    <a:pt x="20210" y="4201"/>
                    <a:pt x="20249" y="4209"/>
                    <a:pt x="20290" y="4209"/>
                  </a:cubicBezTo>
                  <a:cubicBezTo>
                    <a:pt x="20348" y="4209"/>
                    <a:pt x="20410" y="4193"/>
                    <a:pt x="20449" y="4154"/>
                  </a:cubicBezTo>
                  <a:cubicBezTo>
                    <a:pt x="20883" y="3854"/>
                    <a:pt x="21116" y="3387"/>
                    <a:pt x="21383" y="2920"/>
                  </a:cubicBezTo>
                  <a:cubicBezTo>
                    <a:pt x="21716" y="2353"/>
                    <a:pt x="21917" y="1986"/>
                    <a:pt x="22350" y="1919"/>
                  </a:cubicBezTo>
                  <a:cubicBezTo>
                    <a:pt x="22367" y="1918"/>
                    <a:pt x="22384" y="1917"/>
                    <a:pt x="22401" y="1917"/>
                  </a:cubicBezTo>
                  <a:cubicBezTo>
                    <a:pt x="22778" y="1917"/>
                    <a:pt x="23090" y="2270"/>
                    <a:pt x="23218" y="2653"/>
                  </a:cubicBezTo>
                  <a:cubicBezTo>
                    <a:pt x="23351" y="3087"/>
                    <a:pt x="23251" y="3654"/>
                    <a:pt x="23184" y="4154"/>
                  </a:cubicBezTo>
                  <a:cubicBezTo>
                    <a:pt x="23117" y="4321"/>
                    <a:pt x="23251" y="4488"/>
                    <a:pt x="23418" y="4521"/>
                  </a:cubicBezTo>
                  <a:cubicBezTo>
                    <a:pt x="23435" y="4525"/>
                    <a:pt x="23452" y="4526"/>
                    <a:pt x="23470" y="4526"/>
                  </a:cubicBezTo>
                  <a:cubicBezTo>
                    <a:pt x="23618" y="4526"/>
                    <a:pt x="23755" y="4404"/>
                    <a:pt x="23785" y="4254"/>
                  </a:cubicBezTo>
                  <a:cubicBezTo>
                    <a:pt x="23885" y="3687"/>
                    <a:pt x="23951" y="3087"/>
                    <a:pt x="23785" y="2486"/>
                  </a:cubicBezTo>
                  <a:cubicBezTo>
                    <a:pt x="23626" y="1885"/>
                    <a:pt x="23108" y="1314"/>
                    <a:pt x="22400" y="1314"/>
                  </a:cubicBezTo>
                  <a:cubicBezTo>
                    <a:pt x="22362" y="1314"/>
                    <a:pt x="22323" y="1315"/>
                    <a:pt x="22284" y="1319"/>
                  </a:cubicBezTo>
                  <a:cubicBezTo>
                    <a:pt x="21516" y="1352"/>
                    <a:pt x="21183" y="2053"/>
                    <a:pt x="20849" y="2653"/>
                  </a:cubicBezTo>
                  <a:cubicBezTo>
                    <a:pt x="20716" y="2853"/>
                    <a:pt x="20616" y="3053"/>
                    <a:pt x="20516" y="3220"/>
                  </a:cubicBezTo>
                  <a:cubicBezTo>
                    <a:pt x="20349" y="2553"/>
                    <a:pt x="20082" y="1919"/>
                    <a:pt x="19715" y="1386"/>
                  </a:cubicBezTo>
                  <a:cubicBezTo>
                    <a:pt x="19251" y="705"/>
                    <a:pt x="18700" y="311"/>
                    <a:pt x="18170" y="311"/>
                  </a:cubicBezTo>
                  <a:cubicBezTo>
                    <a:pt x="18129" y="311"/>
                    <a:pt x="18088" y="313"/>
                    <a:pt x="18047" y="318"/>
                  </a:cubicBezTo>
                  <a:cubicBezTo>
                    <a:pt x="17213" y="351"/>
                    <a:pt x="16780" y="1085"/>
                    <a:pt x="16613" y="1986"/>
                  </a:cubicBezTo>
                  <a:lnTo>
                    <a:pt x="15846" y="752"/>
                  </a:lnTo>
                  <a:cubicBezTo>
                    <a:pt x="15724" y="570"/>
                    <a:pt x="15354" y="0"/>
                    <a:pt x="14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16"/>
            <p:cNvSpPr/>
            <p:nvPr/>
          </p:nvSpPr>
          <p:spPr>
            <a:xfrm>
              <a:off x="1515425" y="4170225"/>
              <a:ext cx="743050" cy="236850"/>
            </a:xfrm>
            <a:custGeom>
              <a:avLst/>
              <a:gdLst/>
              <a:ahLst/>
              <a:cxnLst/>
              <a:rect l="l" t="t" r="r" b="b"/>
              <a:pathLst>
                <a:path w="29722" h="9474" extrusionOk="0">
                  <a:moveTo>
                    <a:pt x="19664" y="0"/>
                  </a:moveTo>
                  <a:cubicBezTo>
                    <a:pt x="18950" y="0"/>
                    <a:pt x="18334" y="535"/>
                    <a:pt x="17980" y="1096"/>
                  </a:cubicBezTo>
                  <a:cubicBezTo>
                    <a:pt x="17846" y="1263"/>
                    <a:pt x="17780" y="1430"/>
                    <a:pt x="17646" y="1630"/>
                  </a:cubicBezTo>
                  <a:cubicBezTo>
                    <a:pt x="17546" y="1696"/>
                    <a:pt x="17513" y="1797"/>
                    <a:pt x="17479" y="1863"/>
                  </a:cubicBezTo>
                  <a:cubicBezTo>
                    <a:pt x="17446" y="929"/>
                    <a:pt x="17012" y="295"/>
                    <a:pt x="16345" y="95"/>
                  </a:cubicBezTo>
                  <a:cubicBezTo>
                    <a:pt x="16207" y="61"/>
                    <a:pt x="16069" y="42"/>
                    <a:pt x="15933" y="42"/>
                  </a:cubicBezTo>
                  <a:cubicBezTo>
                    <a:pt x="15677" y="42"/>
                    <a:pt x="15430" y="109"/>
                    <a:pt x="15211" y="262"/>
                  </a:cubicBezTo>
                  <a:cubicBezTo>
                    <a:pt x="14778" y="529"/>
                    <a:pt x="14444" y="1029"/>
                    <a:pt x="14210" y="1596"/>
                  </a:cubicBezTo>
                  <a:cubicBezTo>
                    <a:pt x="14210" y="1296"/>
                    <a:pt x="14177" y="996"/>
                    <a:pt x="14010" y="696"/>
                  </a:cubicBezTo>
                  <a:cubicBezTo>
                    <a:pt x="13827" y="359"/>
                    <a:pt x="13503" y="191"/>
                    <a:pt x="13091" y="191"/>
                  </a:cubicBezTo>
                  <a:cubicBezTo>
                    <a:pt x="13053" y="191"/>
                    <a:pt x="13015" y="193"/>
                    <a:pt x="12976" y="195"/>
                  </a:cubicBezTo>
                  <a:cubicBezTo>
                    <a:pt x="12342" y="262"/>
                    <a:pt x="11675" y="762"/>
                    <a:pt x="11442" y="1363"/>
                  </a:cubicBezTo>
                  <a:cubicBezTo>
                    <a:pt x="11275" y="1797"/>
                    <a:pt x="11175" y="2264"/>
                    <a:pt x="11142" y="2664"/>
                  </a:cubicBezTo>
                  <a:cubicBezTo>
                    <a:pt x="11142" y="2797"/>
                    <a:pt x="11108" y="2864"/>
                    <a:pt x="11108" y="2964"/>
                  </a:cubicBezTo>
                  <a:cubicBezTo>
                    <a:pt x="10975" y="2430"/>
                    <a:pt x="10808" y="1863"/>
                    <a:pt x="10508" y="1363"/>
                  </a:cubicBezTo>
                  <a:cubicBezTo>
                    <a:pt x="10174" y="796"/>
                    <a:pt x="9607" y="362"/>
                    <a:pt x="8973" y="295"/>
                  </a:cubicBezTo>
                  <a:cubicBezTo>
                    <a:pt x="8857" y="270"/>
                    <a:pt x="8746" y="258"/>
                    <a:pt x="8641" y="258"/>
                  </a:cubicBezTo>
                  <a:cubicBezTo>
                    <a:pt x="8325" y="258"/>
                    <a:pt x="8056" y="371"/>
                    <a:pt x="7806" y="596"/>
                  </a:cubicBezTo>
                  <a:cubicBezTo>
                    <a:pt x="7506" y="829"/>
                    <a:pt x="7339" y="1196"/>
                    <a:pt x="7205" y="1530"/>
                  </a:cubicBezTo>
                  <a:cubicBezTo>
                    <a:pt x="7005" y="2130"/>
                    <a:pt x="6839" y="2697"/>
                    <a:pt x="6772" y="3331"/>
                  </a:cubicBezTo>
                  <a:lnTo>
                    <a:pt x="6672" y="3264"/>
                  </a:lnTo>
                  <a:cubicBezTo>
                    <a:pt x="6316" y="2950"/>
                    <a:pt x="5854" y="2781"/>
                    <a:pt x="5403" y="2781"/>
                  </a:cubicBezTo>
                  <a:cubicBezTo>
                    <a:pt x="5136" y="2781"/>
                    <a:pt x="4873" y="2840"/>
                    <a:pt x="4637" y="2964"/>
                  </a:cubicBezTo>
                  <a:cubicBezTo>
                    <a:pt x="4137" y="3264"/>
                    <a:pt x="3770" y="3765"/>
                    <a:pt x="3603" y="4298"/>
                  </a:cubicBezTo>
                  <a:cubicBezTo>
                    <a:pt x="3369" y="4165"/>
                    <a:pt x="3136" y="4031"/>
                    <a:pt x="2869" y="3998"/>
                  </a:cubicBezTo>
                  <a:cubicBezTo>
                    <a:pt x="2759" y="3978"/>
                    <a:pt x="2647" y="3968"/>
                    <a:pt x="2535" y="3968"/>
                  </a:cubicBezTo>
                  <a:cubicBezTo>
                    <a:pt x="1731" y="3968"/>
                    <a:pt x="906" y="4479"/>
                    <a:pt x="467" y="5299"/>
                  </a:cubicBezTo>
                  <a:cubicBezTo>
                    <a:pt x="34" y="6033"/>
                    <a:pt x="0" y="7000"/>
                    <a:pt x="301" y="8001"/>
                  </a:cubicBezTo>
                  <a:cubicBezTo>
                    <a:pt x="467" y="8501"/>
                    <a:pt x="801" y="9035"/>
                    <a:pt x="1301" y="9269"/>
                  </a:cubicBezTo>
                  <a:cubicBezTo>
                    <a:pt x="1435" y="9302"/>
                    <a:pt x="1501" y="9335"/>
                    <a:pt x="1635" y="9335"/>
                  </a:cubicBezTo>
                  <a:cubicBezTo>
                    <a:pt x="1802" y="9335"/>
                    <a:pt x="1968" y="9335"/>
                    <a:pt x="1868" y="9202"/>
                  </a:cubicBezTo>
                  <a:cubicBezTo>
                    <a:pt x="2035" y="9135"/>
                    <a:pt x="2102" y="8968"/>
                    <a:pt x="2002" y="8802"/>
                  </a:cubicBezTo>
                  <a:cubicBezTo>
                    <a:pt x="1956" y="8688"/>
                    <a:pt x="1864" y="8636"/>
                    <a:pt x="1757" y="8636"/>
                  </a:cubicBezTo>
                  <a:cubicBezTo>
                    <a:pt x="1707" y="8636"/>
                    <a:pt x="1654" y="8647"/>
                    <a:pt x="1601" y="8668"/>
                  </a:cubicBezTo>
                  <a:cubicBezTo>
                    <a:pt x="1551" y="8685"/>
                    <a:pt x="1510" y="8693"/>
                    <a:pt x="1468" y="8693"/>
                  </a:cubicBezTo>
                  <a:cubicBezTo>
                    <a:pt x="1426" y="8693"/>
                    <a:pt x="1385" y="8685"/>
                    <a:pt x="1335" y="8668"/>
                  </a:cubicBezTo>
                  <a:cubicBezTo>
                    <a:pt x="1101" y="8535"/>
                    <a:pt x="834" y="8201"/>
                    <a:pt x="701" y="7834"/>
                  </a:cubicBezTo>
                  <a:cubicBezTo>
                    <a:pt x="467" y="7000"/>
                    <a:pt x="501" y="6200"/>
                    <a:pt x="834" y="5599"/>
                  </a:cubicBezTo>
                  <a:cubicBezTo>
                    <a:pt x="1127" y="5014"/>
                    <a:pt x="1754" y="4608"/>
                    <a:pt x="2354" y="4608"/>
                  </a:cubicBezTo>
                  <a:cubicBezTo>
                    <a:pt x="2438" y="4608"/>
                    <a:pt x="2521" y="4616"/>
                    <a:pt x="2602" y="4632"/>
                  </a:cubicBezTo>
                  <a:cubicBezTo>
                    <a:pt x="2869" y="4665"/>
                    <a:pt x="3136" y="4832"/>
                    <a:pt x="3303" y="5032"/>
                  </a:cubicBezTo>
                  <a:cubicBezTo>
                    <a:pt x="3303" y="5499"/>
                    <a:pt x="3369" y="5966"/>
                    <a:pt x="3536" y="6333"/>
                  </a:cubicBezTo>
                  <a:cubicBezTo>
                    <a:pt x="3603" y="6467"/>
                    <a:pt x="3703" y="6533"/>
                    <a:pt x="3836" y="6533"/>
                  </a:cubicBezTo>
                  <a:cubicBezTo>
                    <a:pt x="3970" y="6533"/>
                    <a:pt x="4103" y="6467"/>
                    <a:pt x="4137" y="6333"/>
                  </a:cubicBezTo>
                  <a:cubicBezTo>
                    <a:pt x="4303" y="5933"/>
                    <a:pt x="4270" y="5432"/>
                    <a:pt x="4003" y="4965"/>
                  </a:cubicBezTo>
                  <a:cubicBezTo>
                    <a:pt x="4003" y="4932"/>
                    <a:pt x="3970" y="4932"/>
                    <a:pt x="3970" y="4865"/>
                  </a:cubicBezTo>
                  <a:cubicBezTo>
                    <a:pt x="4037" y="4332"/>
                    <a:pt x="4303" y="3831"/>
                    <a:pt x="4804" y="3598"/>
                  </a:cubicBezTo>
                  <a:cubicBezTo>
                    <a:pt x="4952" y="3511"/>
                    <a:pt x="5123" y="3471"/>
                    <a:pt x="5301" y="3471"/>
                  </a:cubicBezTo>
                  <a:cubicBezTo>
                    <a:pt x="5601" y="3471"/>
                    <a:pt x="5919" y="3588"/>
                    <a:pt x="6171" y="3798"/>
                  </a:cubicBezTo>
                  <a:cubicBezTo>
                    <a:pt x="6271" y="3865"/>
                    <a:pt x="6472" y="4098"/>
                    <a:pt x="6538" y="4332"/>
                  </a:cubicBezTo>
                  <a:lnTo>
                    <a:pt x="6538" y="4799"/>
                  </a:lnTo>
                  <a:cubicBezTo>
                    <a:pt x="6538" y="4965"/>
                    <a:pt x="6672" y="5099"/>
                    <a:pt x="6839" y="5132"/>
                  </a:cubicBezTo>
                  <a:cubicBezTo>
                    <a:pt x="7005" y="5132"/>
                    <a:pt x="7139" y="5032"/>
                    <a:pt x="7172" y="4865"/>
                  </a:cubicBezTo>
                  <a:cubicBezTo>
                    <a:pt x="7272" y="4665"/>
                    <a:pt x="7272" y="4498"/>
                    <a:pt x="7205" y="4298"/>
                  </a:cubicBezTo>
                  <a:cubicBezTo>
                    <a:pt x="7306" y="3464"/>
                    <a:pt x="7472" y="2630"/>
                    <a:pt x="7773" y="1797"/>
                  </a:cubicBezTo>
                  <a:cubicBezTo>
                    <a:pt x="7873" y="1496"/>
                    <a:pt x="7973" y="1263"/>
                    <a:pt x="8173" y="1096"/>
                  </a:cubicBezTo>
                  <a:cubicBezTo>
                    <a:pt x="8296" y="972"/>
                    <a:pt x="8475" y="904"/>
                    <a:pt x="8655" y="904"/>
                  </a:cubicBezTo>
                  <a:cubicBezTo>
                    <a:pt x="8717" y="904"/>
                    <a:pt x="8780" y="912"/>
                    <a:pt x="8840" y="929"/>
                  </a:cubicBezTo>
                  <a:cubicBezTo>
                    <a:pt x="9274" y="996"/>
                    <a:pt x="9707" y="1330"/>
                    <a:pt x="9974" y="1696"/>
                  </a:cubicBezTo>
                  <a:cubicBezTo>
                    <a:pt x="10274" y="2130"/>
                    <a:pt x="10374" y="2630"/>
                    <a:pt x="10508" y="3131"/>
                  </a:cubicBezTo>
                  <a:cubicBezTo>
                    <a:pt x="10608" y="3498"/>
                    <a:pt x="10708" y="3865"/>
                    <a:pt x="10841" y="4198"/>
                  </a:cubicBezTo>
                  <a:cubicBezTo>
                    <a:pt x="10941" y="4332"/>
                    <a:pt x="11008" y="4432"/>
                    <a:pt x="11142" y="4432"/>
                  </a:cubicBezTo>
                  <a:cubicBezTo>
                    <a:pt x="11275" y="4432"/>
                    <a:pt x="11375" y="4365"/>
                    <a:pt x="11442" y="4265"/>
                  </a:cubicBezTo>
                  <a:cubicBezTo>
                    <a:pt x="11675" y="3765"/>
                    <a:pt x="11709" y="3298"/>
                    <a:pt x="11809" y="2797"/>
                  </a:cubicBezTo>
                  <a:cubicBezTo>
                    <a:pt x="11842" y="2430"/>
                    <a:pt x="11942" y="1997"/>
                    <a:pt x="12042" y="1663"/>
                  </a:cubicBezTo>
                  <a:cubicBezTo>
                    <a:pt x="12209" y="1296"/>
                    <a:pt x="12676" y="963"/>
                    <a:pt x="13110" y="929"/>
                  </a:cubicBezTo>
                  <a:cubicBezTo>
                    <a:pt x="13443" y="929"/>
                    <a:pt x="13510" y="1096"/>
                    <a:pt x="13543" y="1129"/>
                  </a:cubicBezTo>
                  <a:cubicBezTo>
                    <a:pt x="13643" y="1296"/>
                    <a:pt x="13677" y="1530"/>
                    <a:pt x="13677" y="1830"/>
                  </a:cubicBezTo>
                  <a:cubicBezTo>
                    <a:pt x="13677" y="2264"/>
                    <a:pt x="13710" y="2764"/>
                    <a:pt x="14144" y="3031"/>
                  </a:cubicBezTo>
                  <a:cubicBezTo>
                    <a:pt x="14186" y="3094"/>
                    <a:pt x="14255" y="3117"/>
                    <a:pt x="14326" y="3117"/>
                  </a:cubicBezTo>
                  <a:cubicBezTo>
                    <a:pt x="14366" y="3117"/>
                    <a:pt x="14407" y="3110"/>
                    <a:pt x="14444" y="3097"/>
                  </a:cubicBezTo>
                  <a:cubicBezTo>
                    <a:pt x="14544" y="3031"/>
                    <a:pt x="14644" y="2964"/>
                    <a:pt x="14644" y="2831"/>
                  </a:cubicBezTo>
                  <a:cubicBezTo>
                    <a:pt x="14778" y="2097"/>
                    <a:pt x="15144" y="1196"/>
                    <a:pt x="15645" y="863"/>
                  </a:cubicBezTo>
                  <a:cubicBezTo>
                    <a:pt x="15751" y="799"/>
                    <a:pt x="15870" y="776"/>
                    <a:pt x="15994" y="776"/>
                  </a:cubicBezTo>
                  <a:cubicBezTo>
                    <a:pt x="16065" y="776"/>
                    <a:pt x="16139" y="784"/>
                    <a:pt x="16212" y="796"/>
                  </a:cubicBezTo>
                  <a:cubicBezTo>
                    <a:pt x="17012" y="996"/>
                    <a:pt x="16946" y="2330"/>
                    <a:pt x="16879" y="2864"/>
                  </a:cubicBezTo>
                  <a:cubicBezTo>
                    <a:pt x="16879" y="3031"/>
                    <a:pt x="16946" y="3164"/>
                    <a:pt x="17046" y="3198"/>
                  </a:cubicBezTo>
                  <a:cubicBezTo>
                    <a:pt x="17106" y="3228"/>
                    <a:pt x="17172" y="3244"/>
                    <a:pt x="17237" y="3244"/>
                  </a:cubicBezTo>
                  <a:cubicBezTo>
                    <a:pt x="17316" y="3244"/>
                    <a:pt x="17391" y="3219"/>
                    <a:pt x="17446" y="3164"/>
                  </a:cubicBezTo>
                  <a:cubicBezTo>
                    <a:pt x="17813" y="2831"/>
                    <a:pt x="18047" y="2430"/>
                    <a:pt x="18280" y="1997"/>
                  </a:cubicBezTo>
                  <a:cubicBezTo>
                    <a:pt x="18347" y="1797"/>
                    <a:pt x="18447" y="1630"/>
                    <a:pt x="18547" y="1463"/>
                  </a:cubicBezTo>
                  <a:cubicBezTo>
                    <a:pt x="18787" y="1072"/>
                    <a:pt x="19218" y="681"/>
                    <a:pt x="19667" y="681"/>
                  </a:cubicBezTo>
                  <a:cubicBezTo>
                    <a:pt x="19716" y="681"/>
                    <a:pt x="19765" y="686"/>
                    <a:pt x="19814" y="696"/>
                  </a:cubicBezTo>
                  <a:cubicBezTo>
                    <a:pt x="20315" y="829"/>
                    <a:pt x="20548" y="1596"/>
                    <a:pt x="20515" y="2264"/>
                  </a:cubicBezTo>
                  <a:cubicBezTo>
                    <a:pt x="20515" y="2430"/>
                    <a:pt x="20515" y="2597"/>
                    <a:pt x="20482" y="2797"/>
                  </a:cubicBezTo>
                  <a:cubicBezTo>
                    <a:pt x="20448" y="3431"/>
                    <a:pt x="20348" y="4031"/>
                    <a:pt x="20615" y="4665"/>
                  </a:cubicBezTo>
                  <a:cubicBezTo>
                    <a:pt x="20648" y="4799"/>
                    <a:pt x="20715" y="4865"/>
                    <a:pt x="20849" y="4865"/>
                  </a:cubicBezTo>
                  <a:cubicBezTo>
                    <a:pt x="20949" y="4865"/>
                    <a:pt x="21049" y="4832"/>
                    <a:pt x="21149" y="4765"/>
                  </a:cubicBezTo>
                  <a:cubicBezTo>
                    <a:pt x="21516" y="4198"/>
                    <a:pt x="22016" y="3698"/>
                    <a:pt x="22516" y="3298"/>
                  </a:cubicBezTo>
                  <a:cubicBezTo>
                    <a:pt x="22650" y="3164"/>
                    <a:pt x="22817" y="3097"/>
                    <a:pt x="22950" y="3031"/>
                  </a:cubicBezTo>
                  <a:cubicBezTo>
                    <a:pt x="22967" y="3022"/>
                    <a:pt x="22988" y="3018"/>
                    <a:pt x="23010" y="3018"/>
                  </a:cubicBezTo>
                  <a:cubicBezTo>
                    <a:pt x="23079" y="3018"/>
                    <a:pt x="23167" y="3056"/>
                    <a:pt x="23217" y="3131"/>
                  </a:cubicBezTo>
                  <a:cubicBezTo>
                    <a:pt x="23450" y="3298"/>
                    <a:pt x="23550" y="3631"/>
                    <a:pt x="23617" y="3965"/>
                  </a:cubicBezTo>
                  <a:lnTo>
                    <a:pt x="23617" y="4465"/>
                  </a:lnTo>
                  <a:cubicBezTo>
                    <a:pt x="23617" y="4932"/>
                    <a:pt x="23617" y="5432"/>
                    <a:pt x="23851" y="5866"/>
                  </a:cubicBezTo>
                  <a:cubicBezTo>
                    <a:pt x="23884" y="6000"/>
                    <a:pt x="24017" y="6033"/>
                    <a:pt x="24151" y="6033"/>
                  </a:cubicBezTo>
                  <a:cubicBezTo>
                    <a:pt x="24284" y="6033"/>
                    <a:pt x="24384" y="5966"/>
                    <a:pt x="24451" y="5833"/>
                  </a:cubicBezTo>
                  <a:cubicBezTo>
                    <a:pt x="24647" y="5441"/>
                    <a:pt x="25003" y="4698"/>
                    <a:pt x="25581" y="4698"/>
                  </a:cubicBezTo>
                  <a:cubicBezTo>
                    <a:pt x="25593" y="4698"/>
                    <a:pt x="25606" y="4698"/>
                    <a:pt x="25619" y="4699"/>
                  </a:cubicBezTo>
                  <a:cubicBezTo>
                    <a:pt x="26019" y="4765"/>
                    <a:pt x="26352" y="5199"/>
                    <a:pt x="26386" y="5633"/>
                  </a:cubicBezTo>
                  <a:cubicBezTo>
                    <a:pt x="26486" y="6166"/>
                    <a:pt x="26286" y="6700"/>
                    <a:pt x="26119" y="7200"/>
                  </a:cubicBezTo>
                  <a:cubicBezTo>
                    <a:pt x="26052" y="7300"/>
                    <a:pt x="26052" y="7434"/>
                    <a:pt x="26152" y="7501"/>
                  </a:cubicBezTo>
                  <a:cubicBezTo>
                    <a:pt x="26219" y="7601"/>
                    <a:pt x="26319" y="7634"/>
                    <a:pt x="26453" y="7634"/>
                  </a:cubicBezTo>
                  <a:cubicBezTo>
                    <a:pt x="27020" y="7534"/>
                    <a:pt x="27387" y="7134"/>
                    <a:pt x="27720" y="6767"/>
                  </a:cubicBezTo>
                  <a:cubicBezTo>
                    <a:pt x="27820" y="6667"/>
                    <a:pt x="27854" y="6600"/>
                    <a:pt x="27954" y="6500"/>
                  </a:cubicBezTo>
                  <a:cubicBezTo>
                    <a:pt x="28154" y="6300"/>
                    <a:pt x="28454" y="6133"/>
                    <a:pt x="28687" y="6133"/>
                  </a:cubicBezTo>
                  <a:cubicBezTo>
                    <a:pt x="28821" y="6133"/>
                    <a:pt x="28854" y="6166"/>
                    <a:pt x="28888" y="6200"/>
                  </a:cubicBezTo>
                  <a:cubicBezTo>
                    <a:pt x="28988" y="6300"/>
                    <a:pt x="29021" y="6500"/>
                    <a:pt x="29021" y="6667"/>
                  </a:cubicBezTo>
                  <a:cubicBezTo>
                    <a:pt x="29121" y="7467"/>
                    <a:pt x="29021" y="8301"/>
                    <a:pt x="28854" y="9102"/>
                  </a:cubicBezTo>
                  <a:cubicBezTo>
                    <a:pt x="28821" y="9269"/>
                    <a:pt x="28954" y="9435"/>
                    <a:pt x="29121" y="9469"/>
                  </a:cubicBezTo>
                  <a:cubicBezTo>
                    <a:pt x="29138" y="9472"/>
                    <a:pt x="29156" y="9474"/>
                    <a:pt x="29173" y="9474"/>
                  </a:cubicBezTo>
                  <a:cubicBezTo>
                    <a:pt x="29321" y="9474"/>
                    <a:pt x="29458" y="9351"/>
                    <a:pt x="29488" y="9202"/>
                  </a:cubicBezTo>
                  <a:cubicBezTo>
                    <a:pt x="29688" y="8368"/>
                    <a:pt x="29722" y="7501"/>
                    <a:pt x="29688" y="6633"/>
                  </a:cubicBezTo>
                  <a:cubicBezTo>
                    <a:pt x="29688" y="6333"/>
                    <a:pt x="29655" y="6033"/>
                    <a:pt x="29455" y="5799"/>
                  </a:cubicBezTo>
                  <a:cubicBezTo>
                    <a:pt x="29221" y="5599"/>
                    <a:pt x="28988" y="5499"/>
                    <a:pt x="28721" y="5466"/>
                  </a:cubicBezTo>
                  <a:cubicBezTo>
                    <a:pt x="28321" y="5466"/>
                    <a:pt x="27820" y="5666"/>
                    <a:pt x="27487" y="6033"/>
                  </a:cubicBezTo>
                  <a:cubicBezTo>
                    <a:pt x="27453" y="6133"/>
                    <a:pt x="27353" y="6200"/>
                    <a:pt x="27286" y="6300"/>
                  </a:cubicBezTo>
                  <a:cubicBezTo>
                    <a:pt x="27186" y="6433"/>
                    <a:pt x="27053" y="6533"/>
                    <a:pt x="26986" y="6633"/>
                  </a:cubicBezTo>
                  <a:cubicBezTo>
                    <a:pt x="27053" y="6266"/>
                    <a:pt x="27120" y="5866"/>
                    <a:pt x="27053" y="5499"/>
                  </a:cubicBezTo>
                  <a:cubicBezTo>
                    <a:pt x="26986" y="4832"/>
                    <a:pt x="26453" y="4098"/>
                    <a:pt x="25652" y="4031"/>
                  </a:cubicBezTo>
                  <a:cubicBezTo>
                    <a:pt x="25152" y="4031"/>
                    <a:pt x="24685" y="4298"/>
                    <a:pt x="24318" y="4832"/>
                  </a:cubicBezTo>
                  <a:lnTo>
                    <a:pt x="24318" y="4465"/>
                  </a:lnTo>
                  <a:lnTo>
                    <a:pt x="24318" y="3865"/>
                  </a:lnTo>
                  <a:cubicBezTo>
                    <a:pt x="24284" y="3364"/>
                    <a:pt x="24017" y="2864"/>
                    <a:pt x="23684" y="2597"/>
                  </a:cubicBezTo>
                  <a:cubicBezTo>
                    <a:pt x="23510" y="2452"/>
                    <a:pt x="23259" y="2357"/>
                    <a:pt x="22999" y="2357"/>
                  </a:cubicBezTo>
                  <a:cubicBezTo>
                    <a:pt x="22961" y="2357"/>
                    <a:pt x="22922" y="2359"/>
                    <a:pt x="22883" y="2364"/>
                  </a:cubicBezTo>
                  <a:cubicBezTo>
                    <a:pt x="22550" y="2430"/>
                    <a:pt x="22350" y="2597"/>
                    <a:pt x="22149" y="2764"/>
                  </a:cubicBezTo>
                  <a:cubicBezTo>
                    <a:pt x="21716" y="3097"/>
                    <a:pt x="21382" y="3431"/>
                    <a:pt x="21049" y="3798"/>
                  </a:cubicBezTo>
                  <a:cubicBezTo>
                    <a:pt x="21015" y="3498"/>
                    <a:pt x="21049" y="3164"/>
                    <a:pt x="21115" y="2831"/>
                  </a:cubicBezTo>
                  <a:cubicBezTo>
                    <a:pt x="21115" y="2630"/>
                    <a:pt x="21149" y="2464"/>
                    <a:pt x="21149" y="2264"/>
                  </a:cubicBezTo>
                  <a:cubicBezTo>
                    <a:pt x="21215" y="1330"/>
                    <a:pt x="20849" y="262"/>
                    <a:pt x="19948" y="29"/>
                  </a:cubicBezTo>
                  <a:cubicBezTo>
                    <a:pt x="19852" y="9"/>
                    <a:pt x="19757" y="0"/>
                    <a:pt x="1966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16"/>
            <p:cNvSpPr/>
            <p:nvPr/>
          </p:nvSpPr>
          <p:spPr>
            <a:xfrm>
              <a:off x="958350" y="4146125"/>
              <a:ext cx="443675" cy="153250"/>
            </a:xfrm>
            <a:custGeom>
              <a:avLst/>
              <a:gdLst/>
              <a:ahLst/>
              <a:cxnLst/>
              <a:rect l="l" t="t" r="r" b="b"/>
              <a:pathLst>
                <a:path w="17747" h="6130" extrusionOk="0">
                  <a:moveTo>
                    <a:pt x="10534" y="0"/>
                  </a:moveTo>
                  <a:cubicBezTo>
                    <a:pt x="10396" y="0"/>
                    <a:pt x="10262" y="45"/>
                    <a:pt x="10141" y="125"/>
                  </a:cubicBezTo>
                  <a:cubicBezTo>
                    <a:pt x="9908" y="292"/>
                    <a:pt x="9808" y="559"/>
                    <a:pt x="9741" y="792"/>
                  </a:cubicBezTo>
                  <a:cubicBezTo>
                    <a:pt x="9641" y="1093"/>
                    <a:pt x="9574" y="1393"/>
                    <a:pt x="9508" y="1660"/>
                  </a:cubicBezTo>
                  <a:cubicBezTo>
                    <a:pt x="9441" y="1393"/>
                    <a:pt x="9274" y="1093"/>
                    <a:pt x="8974" y="893"/>
                  </a:cubicBezTo>
                  <a:cubicBezTo>
                    <a:pt x="8756" y="772"/>
                    <a:pt x="8521" y="686"/>
                    <a:pt x="8268" y="686"/>
                  </a:cubicBezTo>
                  <a:cubicBezTo>
                    <a:pt x="8173" y="686"/>
                    <a:pt x="8074" y="698"/>
                    <a:pt x="7973" y="726"/>
                  </a:cubicBezTo>
                  <a:cubicBezTo>
                    <a:pt x="7573" y="792"/>
                    <a:pt x="7106" y="1093"/>
                    <a:pt x="6906" y="1493"/>
                  </a:cubicBezTo>
                  <a:cubicBezTo>
                    <a:pt x="6739" y="1793"/>
                    <a:pt x="6639" y="2127"/>
                    <a:pt x="6605" y="2427"/>
                  </a:cubicBezTo>
                  <a:cubicBezTo>
                    <a:pt x="6505" y="2260"/>
                    <a:pt x="6439" y="2060"/>
                    <a:pt x="6305" y="1893"/>
                  </a:cubicBezTo>
                  <a:cubicBezTo>
                    <a:pt x="6035" y="1407"/>
                    <a:pt x="5502" y="986"/>
                    <a:pt x="4918" y="986"/>
                  </a:cubicBezTo>
                  <a:cubicBezTo>
                    <a:pt x="4782" y="986"/>
                    <a:pt x="4643" y="1009"/>
                    <a:pt x="4504" y="1059"/>
                  </a:cubicBezTo>
                  <a:cubicBezTo>
                    <a:pt x="3937" y="1259"/>
                    <a:pt x="3637" y="1927"/>
                    <a:pt x="3603" y="2460"/>
                  </a:cubicBezTo>
                  <a:lnTo>
                    <a:pt x="3603" y="2894"/>
                  </a:lnTo>
                  <a:cubicBezTo>
                    <a:pt x="3270" y="2494"/>
                    <a:pt x="2903" y="2227"/>
                    <a:pt x="2436" y="1960"/>
                  </a:cubicBezTo>
                  <a:cubicBezTo>
                    <a:pt x="2091" y="1788"/>
                    <a:pt x="1801" y="1688"/>
                    <a:pt x="1524" y="1688"/>
                  </a:cubicBezTo>
                  <a:cubicBezTo>
                    <a:pt x="1427" y="1688"/>
                    <a:pt x="1331" y="1700"/>
                    <a:pt x="1235" y="1726"/>
                  </a:cubicBezTo>
                  <a:cubicBezTo>
                    <a:pt x="634" y="1827"/>
                    <a:pt x="234" y="2394"/>
                    <a:pt x="101" y="2994"/>
                  </a:cubicBezTo>
                  <a:cubicBezTo>
                    <a:pt x="1" y="3561"/>
                    <a:pt x="134" y="4095"/>
                    <a:pt x="301" y="4562"/>
                  </a:cubicBezTo>
                  <a:cubicBezTo>
                    <a:pt x="468" y="5062"/>
                    <a:pt x="634" y="5496"/>
                    <a:pt x="901" y="5963"/>
                  </a:cubicBezTo>
                  <a:cubicBezTo>
                    <a:pt x="935" y="6063"/>
                    <a:pt x="1001" y="6130"/>
                    <a:pt x="1135" y="6130"/>
                  </a:cubicBezTo>
                  <a:cubicBezTo>
                    <a:pt x="1235" y="6130"/>
                    <a:pt x="1268" y="6130"/>
                    <a:pt x="1268" y="6096"/>
                  </a:cubicBezTo>
                  <a:cubicBezTo>
                    <a:pt x="1402" y="5996"/>
                    <a:pt x="1468" y="5829"/>
                    <a:pt x="1402" y="5663"/>
                  </a:cubicBezTo>
                  <a:cubicBezTo>
                    <a:pt x="1202" y="5262"/>
                    <a:pt x="1035" y="4795"/>
                    <a:pt x="868" y="4328"/>
                  </a:cubicBezTo>
                  <a:cubicBezTo>
                    <a:pt x="735" y="3928"/>
                    <a:pt x="601" y="3494"/>
                    <a:pt x="701" y="3094"/>
                  </a:cubicBezTo>
                  <a:cubicBezTo>
                    <a:pt x="768" y="2794"/>
                    <a:pt x="968" y="2427"/>
                    <a:pt x="1302" y="2327"/>
                  </a:cubicBezTo>
                  <a:cubicBezTo>
                    <a:pt x="1354" y="2319"/>
                    <a:pt x="1407" y="2315"/>
                    <a:pt x="1460" y="2315"/>
                  </a:cubicBezTo>
                  <a:cubicBezTo>
                    <a:pt x="1645" y="2315"/>
                    <a:pt x="1844" y="2364"/>
                    <a:pt x="2102" y="2494"/>
                  </a:cubicBezTo>
                  <a:cubicBezTo>
                    <a:pt x="2769" y="2827"/>
                    <a:pt x="3270" y="3394"/>
                    <a:pt x="3570" y="4061"/>
                  </a:cubicBezTo>
                  <a:cubicBezTo>
                    <a:pt x="3603" y="4162"/>
                    <a:pt x="3770" y="4228"/>
                    <a:pt x="3904" y="4228"/>
                  </a:cubicBezTo>
                  <a:cubicBezTo>
                    <a:pt x="4070" y="4228"/>
                    <a:pt x="4137" y="4095"/>
                    <a:pt x="4204" y="3961"/>
                  </a:cubicBezTo>
                  <a:cubicBezTo>
                    <a:pt x="4237" y="3661"/>
                    <a:pt x="4237" y="3394"/>
                    <a:pt x="4237" y="3094"/>
                  </a:cubicBezTo>
                  <a:lnTo>
                    <a:pt x="4237" y="2494"/>
                  </a:lnTo>
                  <a:cubicBezTo>
                    <a:pt x="4270" y="2160"/>
                    <a:pt x="4404" y="1760"/>
                    <a:pt x="4737" y="1626"/>
                  </a:cubicBezTo>
                  <a:cubicBezTo>
                    <a:pt x="4794" y="1606"/>
                    <a:pt x="4851" y="1597"/>
                    <a:pt x="4909" y="1597"/>
                  </a:cubicBezTo>
                  <a:cubicBezTo>
                    <a:pt x="5232" y="1597"/>
                    <a:pt x="5574" y="1888"/>
                    <a:pt x="5772" y="2227"/>
                  </a:cubicBezTo>
                  <a:cubicBezTo>
                    <a:pt x="5905" y="2427"/>
                    <a:pt x="5972" y="2594"/>
                    <a:pt x="6072" y="2794"/>
                  </a:cubicBezTo>
                  <a:cubicBezTo>
                    <a:pt x="6239" y="3127"/>
                    <a:pt x="6405" y="3461"/>
                    <a:pt x="6639" y="3761"/>
                  </a:cubicBezTo>
                  <a:cubicBezTo>
                    <a:pt x="6733" y="3808"/>
                    <a:pt x="6827" y="3856"/>
                    <a:pt x="6922" y="3856"/>
                  </a:cubicBezTo>
                  <a:cubicBezTo>
                    <a:pt x="6961" y="3856"/>
                    <a:pt x="7000" y="3848"/>
                    <a:pt x="7039" y="3828"/>
                  </a:cubicBezTo>
                  <a:cubicBezTo>
                    <a:pt x="7139" y="3795"/>
                    <a:pt x="7239" y="3661"/>
                    <a:pt x="7239" y="3561"/>
                  </a:cubicBezTo>
                  <a:cubicBezTo>
                    <a:pt x="7239" y="2827"/>
                    <a:pt x="7239" y="2294"/>
                    <a:pt x="7473" y="1827"/>
                  </a:cubicBezTo>
                  <a:cubicBezTo>
                    <a:pt x="7606" y="1593"/>
                    <a:pt x="7873" y="1393"/>
                    <a:pt x="8140" y="1326"/>
                  </a:cubicBezTo>
                  <a:cubicBezTo>
                    <a:pt x="8184" y="1315"/>
                    <a:pt x="8233" y="1308"/>
                    <a:pt x="8283" y="1308"/>
                  </a:cubicBezTo>
                  <a:cubicBezTo>
                    <a:pt x="8384" y="1308"/>
                    <a:pt x="8496" y="1337"/>
                    <a:pt x="8607" y="1426"/>
                  </a:cubicBezTo>
                  <a:cubicBezTo>
                    <a:pt x="8807" y="1593"/>
                    <a:pt x="8907" y="1893"/>
                    <a:pt x="9041" y="2227"/>
                  </a:cubicBezTo>
                  <a:cubicBezTo>
                    <a:pt x="9107" y="2560"/>
                    <a:pt x="9241" y="2927"/>
                    <a:pt x="9541" y="3228"/>
                  </a:cubicBezTo>
                  <a:cubicBezTo>
                    <a:pt x="9583" y="3291"/>
                    <a:pt x="9652" y="3314"/>
                    <a:pt x="9731" y="3314"/>
                  </a:cubicBezTo>
                  <a:cubicBezTo>
                    <a:pt x="9777" y="3314"/>
                    <a:pt x="9826" y="3306"/>
                    <a:pt x="9874" y="3294"/>
                  </a:cubicBezTo>
                  <a:cubicBezTo>
                    <a:pt x="9975" y="3261"/>
                    <a:pt x="10075" y="3127"/>
                    <a:pt x="10075" y="2994"/>
                  </a:cubicBezTo>
                  <a:cubicBezTo>
                    <a:pt x="10041" y="2327"/>
                    <a:pt x="10141" y="1660"/>
                    <a:pt x="10308" y="1059"/>
                  </a:cubicBezTo>
                  <a:cubicBezTo>
                    <a:pt x="10375" y="959"/>
                    <a:pt x="10408" y="759"/>
                    <a:pt x="10475" y="726"/>
                  </a:cubicBezTo>
                  <a:lnTo>
                    <a:pt x="10575" y="726"/>
                  </a:lnTo>
                  <a:cubicBezTo>
                    <a:pt x="10742" y="759"/>
                    <a:pt x="10942" y="1093"/>
                    <a:pt x="11075" y="1393"/>
                  </a:cubicBezTo>
                  <a:lnTo>
                    <a:pt x="11943" y="3928"/>
                  </a:lnTo>
                  <a:cubicBezTo>
                    <a:pt x="11972" y="4044"/>
                    <a:pt x="12076" y="4135"/>
                    <a:pt x="12212" y="4135"/>
                  </a:cubicBezTo>
                  <a:cubicBezTo>
                    <a:pt x="12233" y="4135"/>
                    <a:pt x="12254" y="4133"/>
                    <a:pt x="12276" y="4128"/>
                  </a:cubicBezTo>
                  <a:cubicBezTo>
                    <a:pt x="12410" y="4095"/>
                    <a:pt x="12543" y="3961"/>
                    <a:pt x="12543" y="3795"/>
                  </a:cubicBezTo>
                  <a:cubicBezTo>
                    <a:pt x="12543" y="3228"/>
                    <a:pt x="12710" y="2627"/>
                    <a:pt x="12943" y="2127"/>
                  </a:cubicBezTo>
                  <a:cubicBezTo>
                    <a:pt x="12977" y="1993"/>
                    <a:pt x="13043" y="1960"/>
                    <a:pt x="13043" y="1960"/>
                  </a:cubicBezTo>
                  <a:cubicBezTo>
                    <a:pt x="13077" y="1960"/>
                    <a:pt x="13143" y="2093"/>
                    <a:pt x="13244" y="2294"/>
                  </a:cubicBezTo>
                  <a:lnTo>
                    <a:pt x="14111" y="4495"/>
                  </a:lnTo>
                  <a:cubicBezTo>
                    <a:pt x="14144" y="4629"/>
                    <a:pt x="14278" y="4729"/>
                    <a:pt x="14444" y="4729"/>
                  </a:cubicBezTo>
                  <a:cubicBezTo>
                    <a:pt x="14611" y="4729"/>
                    <a:pt x="14711" y="4595"/>
                    <a:pt x="14745" y="4462"/>
                  </a:cubicBezTo>
                  <a:cubicBezTo>
                    <a:pt x="14878" y="3661"/>
                    <a:pt x="15145" y="2927"/>
                    <a:pt x="15579" y="2260"/>
                  </a:cubicBezTo>
                  <a:cubicBezTo>
                    <a:pt x="15779" y="1960"/>
                    <a:pt x="15945" y="1827"/>
                    <a:pt x="16079" y="1827"/>
                  </a:cubicBezTo>
                  <a:cubicBezTo>
                    <a:pt x="16312" y="1827"/>
                    <a:pt x="16513" y="2227"/>
                    <a:pt x="16579" y="2327"/>
                  </a:cubicBezTo>
                  <a:cubicBezTo>
                    <a:pt x="17080" y="3328"/>
                    <a:pt x="17080" y="4595"/>
                    <a:pt x="16613" y="5629"/>
                  </a:cubicBezTo>
                  <a:cubicBezTo>
                    <a:pt x="16513" y="5796"/>
                    <a:pt x="16613" y="5963"/>
                    <a:pt x="16779" y="6063"/>
                  </a:cubicBezTo>
                  <a:cubicBezTo>
                    <a:pt x="16822" y="6080"/>
                    <a:pt x="16866" y="6088"/>
                    <a:pt x="16907" y="6088"/>
                  </a:cubicBezTo>
                  <a:cubicBezTo>
                    <a:pt x="17028" y="6088"/>
                    <a:pt x="17139" y="6020"/>
                    <a:pt x="17213" y="5896"/>
                  </a:cubicBezTo>
                  <a:cubicBezTo>
                    <a:pt x="17747" y="4662"/>
                    <a:pt x="17747" y="3261"/>
                    <a:pt x="17146" y="2060"/>
                  </a:cubicBezTo>
                  <a:cubicBezTo>
                    <a:pt x="16913" y="1493"/>
                    <a:pt x="16479" y="1226"/>
                    <a:pt x="16079" y="1226"/>
                  </a:cubicBezTo>
                  <a:cubicBezTo>
                    <a:pt x="15512" y="1226"/>
                    <a:pt x="15178" y="1760"/>
                    <a:pt x="15078" y="1927"/>
                  </a:cubicBezTo>
                  <a:cubicBezTo>
                    <a:pt x="14778" y="2327"/>
                    <a:pt x="14578" y="2827"/>
                    <a:pt x="14411" y="3328"/>
                  </a:cubicBezTo>
                  <a:lnTo>
                    <a:pt x="13911" y="2093"/>
                  </a:lnTo>
                  <a:cubicBezTo>
                    <a:pt x="13714" y="1645"/>
                    <a:pt x="13400" y="1361"/>
                    <a:pt x="13088" y="1361"/>
                  </a:cubicBezTo>
                  <a:cubicBezTo>
                    <a:pt x="13028" y="1361"/>
                    <a:pt x="12969" y="1372"/>
                    <a:pt x="12910" y="1393"/>
                  </a:cubicBezTo>
                  <a:cubicBezTo>
                    <a:pt x="12610" y="1460"/>
                    <a:pt x="12443" y="1726"/>
                    <a:pt x="12410" y="1827"/>
                  </a:cubicBezTo>
                  <a:cubicBezTo>
                    <a:pt x="12310" y="1993"/>
                    <a:pt x="12243" y="2260"/>
                    <a:pt x="12143" y="2460"/>
                  </a:cubicBezTo>
                  <a:lnTo>
                    <a:pt x="11676" y="1126"/>
                  </a:lnTo>
                  <a:cubicBezTo>
                    <a:pt x="11576" y="726"/>
                    <a:pt x="11242" y="225"/>
                    <a:pt x="10808" y="59"/>
                  </a:cubicBezTo>
                  <a:cubicBezTo>
                    <a:pt x="10716" y="19"/>
                    <a:pt x="10624" y="0"/>
                    <a:pt x="105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16"/>
            <p:cNvSpPr/>
            <p:nvPr/>
          </p:nvSpPr>
          <p:spPr>
            <a:xfrm>
              <a:off x="568075" y="4700500"/>
              <a:ext cx="358625" cy="189300"/>
            </a:xfrm>
            <a:custGeom>
              <a:avLst/>
              <a:gdLst/>
              <a:ahLst/>
              <a:cxnLst/>
              <a:rect l="l" t="t" r="r" b="b"/>
              <a:pathLst>
                <a:path w="14345" h="7572" extrusionOk="0">
                  <a:moveTo>
                    <a:pt x="10612" y="1"/>
                  </a:moveTo>
                  <a:cubicBezTo>
                    <a:pt x="10153" y="1"/>
                    <a:pt x="9710" y="356"/>
                    <a:pt x="9441" y="733"/>
                  </a:cubicBezTo>
                  <a:cubicBezTo>
                    <a:pt x="9207" y="1100"/>
                    <a:pt x="9007" y="1467"/>
                    <a:pt x="8874" y="1901"/>
                  </a:cubicBezTo>
                  <a:cubicBezTo>
                    <a:pt x="8840" y="1467"/>
                    <a:pt x="8773" y="967"/>
                    <a:pt x="8440" y="633"/>
                  </a:cubicBezTo>
                  <a:cubicBezTo>
                    <a:pt x="8260" y="424"/>
                    <a:pt x="7973" y="295"/>
                    <a:pt x="7675" y="295"/>
                  </a:cubicBezTo>
                  <a:cubicBezTo>
                    <a:pt x="7641" y="295"/>
                    <a:pt x="7607" y="296"/>
                    <a:pt x="7573" y="300"/>
                  </a:cubicBezTo>
                  <a:cubicBezTo>
                    <a:pt x="7106" y="333"/>
                    <a:pt x="6705" y="567"/>
                    <a:pt x="6438" y="933"/>
                  </a:cubicBezTo>
                  <a:cubicBezTo>
                    <a:pt x="6238" y="1234"/>
                    <a:pt x="6105" y="1567"/>
                    <a:pt x="6072" y="1901"/>
                  </a:cubicBezTo>
                  <a:cubicBezTo>
                    <a:pt x="5544" y="1273"/>
                    <a:pt x="5035" y="1080"/>
                    <a:pt x="4617" y="1080"/>
                  </a:cubicBezTo>
                  <a:cubicBezTo>
                    <a:pt x="4480" y="1080"/>
                    <a:pt x="4352" y="1101"/>
                    <a:pt x="4237" y="1134"/>
                  </a:cubicBezTo>
                  <a:cubicBezTo>
                    <a:pt x="3770" y="1267"/>
                    <a:pt x="3436" y="1634"/>
                    <a:pt x="3236" y="2168"/>
                  </a:cubicBezTo>
                  <a:cubicBezTo>
                    <a:pt x="3103" y="1968"/>
                    <a:pt x="2903" y="1767"/>
                    <a:pt x="2702" y="1601"/>
                  </a:cubicBezTo>
                  <a:cubicBezTo>
                    <a:pt x="2358" y="1342"/>
                    <a:pt x="1942" y="1208"/>
                    <a:pt x="1547" y="1208"/>
                  </a:cubicBezTo>
                  <a:cubicBezTo>
                    <a:pt x="1177" y="1208"/>
                    <a:pt x="826" y="1325"/>
                    <a:pt x="568" y="1567"/>
                  </a:cubicBezTo>
                  <a:cubicBezTo>
                    <a:pt x="201" y="1901"/>
                    <a:pt x="1" y="2468"/>
                    <a:pt x="1" y="3168"/>
                  </a:cubicBezTo>
                  <a:cubicBezTo>
                    <a:pt x="1" y="4002"/>
                    <a:pt x="234" y="4903"/>
                    <a:pt x="701" y="5603"/>
                  </a:cubicBezTo>
                  <a:cubicBezTo>
                    <a:pt x="782" y="5684"/>
                    <a:pt x="875" y="5728"/>
                    <a:pt x="973" y="5728"/>
                  </a:cubicBezTo>
                  <a:cubicBezTo>
                    <a:pt x="1036" y="5728"/>
                    <a:pt x="1102" y="5710"/>
                    <a:pt x="1168" y="5670"/>
                  </a:cubicBezTo>
                  <a:cubicBezTo>
                    <a:pt x="1301" y="5570"/>
                    <a:pt x="1335" y="5370"/>
                    <a:pt x="1235" y="5237"/>
                  </a:cubicBezTo>
                  <a:cubicBezTo>
                    <a:pt x="834" y="4603"/>
                    <a:pt x="634" y="3902"/>
                    <a:pt x="634" y="3135"/>
                  </a:cubicBezTo>
                  <a:cubicBezTo>
                    <a:pt x="634" y="2768"/>
                    <a:pt x="668" y="2268"/>
                    <a:pt x="1001" y="1968"/>
                  </a:cubicBezTo>
                  <a:cubicBezTo>
                    <a:pt x="1165" y="1819"/>
                    <a:pt x="1375" y="1756"/>
                    <a:pt x="1590" y="1756"/>
                  </a:cubicBezTo>
                  <a:cubicBezTo>
                    <a:pt x="1857" y="1756"/>
                    <a:pt x="2132" y="1853"/>
                    <a:pt x="2336" y="2001"/>
                  </a:cubicBezTo>
                  <a:cubicBezTo>
                    <a:pt x="2803" y="2368"/>
                    <a:pt x="3003" y="2968"/>
                    <a:pt x="3069" y="3435"/>
                  </a:cubicBezTo>
                  <a:cubicBezTo>
                    <a:pt x="3069" y="3602"/>
                    <a:pt x="3236" y="3669"/>
                    <a:pt x="3403" y="3669"/>
                  </a:cubicBezTo>
                  <a:cubicBezTo>
                    <a:pt x="3570" y="3635"/>
                    <a:pt x="3703" y="3502"/>
                    <a:pt x="3703" y="3335"/>
                  </a:cubicBezTo>
                  <a:cubicBezTo>
                    <a:pt x="3703" y="2968"/>
                    <a:pt x="3703" y="1834"/>
                    <a:pt x="4404" y="1634"/>
                  </a:cubicBezTo>
                  <a:cubicBezTo>
                    <a:pt x="4461" y="1620"/>
                    <a:pt x="4518" y="1613"/>
                    <a:pt x="4574" y="1613"/>
                  </a:cubicBezTo>
                  <a:cubicBezTo>
                    <a:pt x="5177" y="1613"/>
                    <a:pt x="5733" y="2380"/>
                    <a:pt x="6038" y="2868"/>
                  </a:cubicBezTo>
                  <a:cubicBezTo>
                    <a:pt x="6116" y="2972"/>
                    <a:pt x="6235" y="3056"/>
                    <a:pt x="6331" y="3056"/>
                  </a:cubicBezTo>
                  <a:cubicBezTo>
                    <a:pt x="6358" y="3056"/>
                    <a:pt x="6383" y="3050"/>
                    <a:pt x="6405" y="3035"/>
                  </a:cubicBezTo>
                  <a:cubicBezTo>
                    <a:pt x="6572" y="3002"/>
                    <a:pt x="6672" y="2868"/>
                    <a:pt x="6672" y="2768"/>
                  </a:cubicBezTo>
                  <a:cubicBezTo>
                    <a:pt x="6705" y="2301"/>
                    <a:pt x="6705" y="1667"/>
                    <a:pt x="7006" y="1267"/>
                  </a:cubicBezTo>
                  <a:cubicBezTo>
                    <a:pt x="7139" y="1034"/>
                    <a:pt x="7372" y="867"/>
                    <a:pt x="7639" y="867"/>
                  </a:cubicBezTo>
                  <a:cubicBezTo>
                    <a:pt x="7739" y="867"/>
                    <a:pt x="7873" y="867"/>
                    <a:pt x="8006" y="1000"/>
                  </a:cubicBezTo>
                  <a:cubicBezTo>
                    <a:pt x="8173" y="1167"/>
                    <a:pt x="8206" y="1534"/>
                    <a:pt x="8206" y="1934"/>
                  </a:cubicBezTo>
                  <a:cubicBezTo>
                    <a:pt x="8206" y="2435"/>
                    <a:pt x="8240" y="3035"/>
                    <a:pt x="8840" y="3335"/>
                  </a:cubicBezTo>
                  <a:cubicBezTo>
                    <a:pt x="8866" y="3374"/>
                    <a:pt x="8903" y="3388"/>
                    <a:pt x="8944" y="3388"/>
                  </a:cubicBezTo>
                  <a:cubicBezTo>
                    <a:pt x="9006" y="3388"/>
                    <a:pt x="9080" y="3355"/>
                    <a:pt x="9140" y="3335"/>
                  </a:cubicBezTo>
                  <a:cubicBezTo>
                    <a:pt x="9240" y="3268"/>
                    <a:pt x="9307" y="3168"/>
                    <a:pt x="9307" y="3035"/>
                  </a:cubicBezTo>
                  <a:cubicBezTo>
                    <a:pt x="9307" y="2301"/>
                    <a:pt x="9507" y="1601"/>
                    <a:pt x="9908" y="1000"/>
                  </a:cubicBezTo>
                  <a:cubicBezTo>
                    <a:pt x="10055" y="735"/>
                    <a:pt x="10333" y="522"/>
                    <a:pt x="10579" y="522"/>
                  </a:cubicBezTo>
                  <a:cubicBezTo>
                    <a:pt x="10612" y="522"/>
                    <a:pt x="10644" y="525"/>
                    <a:pt x="10675" y="533"/>
                  </a:cubicBezTo>
                  <a:cubicBezTo>
                    <a:pt x="10842" y="600"/>
                    <a:pt x="10942" y="867"/>
                    <a:pt x="11008" y="1334"/>
                  </a:cubicBezTo>
                  <a:cubicBezTo>
                    <a:pt x="11075" y="2301"/>
                    <a:pt x="11075" y="3302"/>
                    <a:pt x="11008" y="4303"/>
                  </a:cubicBezTo>
                  <a:cubicBezTo>
                    <a:pt x="11008" y="4469"/>
                    <a:pt x="11075" y="4603"/>
                    <a:pt x="11209" y="4636"/>
                  </a:cubicBezTo>
                  <a:cubicBezTo>
                    <a:pt x="11253" y="4658"/>
                    <a:pt x="11301" y="4669"/>
                    <a:pt x="11348" y="4669"/>
                  </a:cubicBezTo>
                  <a:cubicBezTo>
                    <a:pt x="11442" y="4669"/>
                    <a:pt x="11531" y="4625"/>
                    <a:pt x="11575" y="4536"/>
                  </a:cubicBezTo>
                  <a:lnTo>
                    <a:pt x="12743" y="3035"/>
                  </a:lnTo>
                  <a:cubicBezTo>
                    <a:pt x="12983" y="2795"/>
                    <a:pt x="13169" y="2663"/>
                    <a:pt x="13301" y="2663"/>
                  </a:cubicBezTo>
                  <a:cubicBezTo>
                    <a:pt x="13316" y="2663"/>
                    <a:pt x="13330" y="2665"/>
                    <a:pt x="13343" y="2668"/>
                  </a:cubicBezTo>
                  <a:cubicBezTo>
                    <a:pt x="13377" y="2668"/>
                    <a:pt x="13443" y="2801"/>
                    <a:pt x="13510" y="3135"/>
                  </a:cubicBezTo>
                  <a:cubicBezTo>
                    <a:pt x="13610" y="4269"/>
                    <a:pt x="13510" y="5437"/>
                    <a:pt x="13110" y="6471"/>
                  </a:cubicBezTo>
                  <a:cubicBezTo>
                    <a:pt x="13043" y="6638"/>
                    <a:pt x="12943" y="6938"/>
                    <a:pt x="13077" y="7238"/>
                  </a:cubicBezTo>
                  <a:cubicBezTo>
                    <a:pt x="13177" y="7438"/>
                    <a:pt x="13377" y="7572"/>
                    <a:pt x="13577" y="7572"/>
                  </a:cubicBezTo>
                  <a:lnTo>
                    <a:pt x="13777" y="7572"/>
                  </a:lnTo>
                  <a:cubicBezTo>
                    <a:pt x="14011" y="7505"/>
                    <a:pt x="14177" y="7405"/>
                    <a:pt x="14211" y="7171"/>
                  </a:cubicBezTo>
                  <a:cubicBezTo>
                    <a:pt x="14244" y="7004"/>
                    <a:pt x="14111" y="6838"/>
                    <a:pt x="13944" y="6804"/>
                  </a:cubicBezTo>
                  <a:cubicBezTo>
                    <a:pt x="13933" y="6793"/>
                    <a:pt x="13918" y="6789"/>
                    <a:pt x="13901" y="6789"/>
                  </a:cubicBezTo>
                  <a:cubicBezTo>
                    <a:pt x="13866" y="6789"/>
                    <a:pt x="13822" y="6804"/>
                    <a:pt x="13777" y="6804"/>
                  </a:cubicBezTo>
                  <a:cubicBezTo>
                    <a:pt x="13777" y="6771"/>
                    <a:pt x="13844" y="6738"/>
                    <a:pt x="13844" y="6671"/>
                  </a:cubicBezTo>
                  <a:cubicBezTo>
                    <a:pt x="14211" y="5570"/>
                    <a:pt x="14344" y="4303"/>
                    <a:pt x="14211" y="3102"/>
                  </a:cubicBezTo>
                  <a:cubicBezTo>
                    <a:pt x="14211" y="2935"/>
                    <a:pt x="14144" y="2334"/>
                    <a:pt x="13677" y="2134"/>
                  </a:cubicBezTo>
                  <a:cubicBezTo>
                    <a:pt x="13593" y="2092"/>
                    <a:pt x="13485" y="2060"/>
                    <a:pt x="13359" y="2060"/>
                  </a:cubicBezTo>
                  <a:cubicBezTo>
                    <a:pt x="13087" y="2060"/>
                    <a:pt x="12730" y="2210"/>
                    <a:pt x="12343" y="2735"/>
                  </a:cubicBezTo>
                  <a:lnTo>
                    <a:pt x="11776" y="3435"/>
                  </a:lnTo>
                  <a:cubicBezTo>
                    <a:pt x="11776" y="2768"/>
                    <a:pt x="11776" y="2068"/>
                    <a:pt x="11709" y="1400"/>
                  </a:cubicBezTo>
                  <a:cubicBezTo>
                    <a:pt x="11676" y="1134"/>
                    <a:pt x="11642" y="300"/>
                    <a:pt x="10942" y="66"/>
                  </a:cubicBezTo>
                  <a:cubicBezTo>
                    <a:pt x="10832" y="21"/>
                    <a:pt x="10722" y="1"/>
                    <a:pt x="106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16"/>
            <p:cNvSpPr/>
            <p:nvPr/>
          </p:nvSpPr>
          <p:spPr>
            <a:xfrm>
              <a:off x="2319325" y="4395800"/>
              <a:ext cx="276050" cy="195800"/>
            </a:xfrm>
            <a:custGeom>
              <a:avLst/>
              <a:gdLst/>
              <a:ahLst/>
              <a:cxnLst/>
              <a:rect l="l" t="t" r="r" b="b"/>
              <a:pathLst>
                <a:path w="11042" h="7832" extrusionOk="0">
                  <a:moveTo>
                    <a:pt x="5064" y="0"/>
                  </a:moveTo>
                  <a:cubicBezTo>
                    <a:pt x="5012" y="0"/>
                    <a:pt x="4959" y="4"/>
                    <a:pt x="4904" y="12"/>
                  </a:cubicBezTo>
                  <a:cubicBezTo>
                    <a:pt x="4537" y="112"/>
                    <a:pt x="4170" y="512"/>
                    <a:pt x="4003" y="846"/>
                  </a:cubicBezTo>
                  <a:lnTo>
                    <a:pt x="3370" y="2047"/>
                  </a:lnTo>
                  <a:cubicBezTo>
                    <a:pt x="3370" y="1847"/>
                    <a:pt x="3336" y="1613"/>
                    <a:pt x="3203" y="1346"/>
                  </a:cubicBezTo>
                  <a:cubicBezTo>
                    <a:pt x="3069" y="1146"/>
                    <a:pt x="2869" y="979"/>
                    <a:pt x="2569" y="879"/>
                  </a:cubicBezTo>
                  <a:cubicBezTo>
                    <a:pt x="2463" y="858"/>
                    <a:pt x="2355" y="847"/>
                    <a:pt x="2245" y="847"/>
                  </a:cubicBezTo>
                  <a:cubicBezTo>
                    <a:pt x="2010" y="847"/>
                    <a:pt x="1774" y="899"/>
                    <a:pt x="1568" y="1013"/>
                  </a:cubicBezTo>
                  <a:cubicBezTo>
                    <a:pt x="1135" y="1313"/>
                    <a:pt x="835" y="1813"/>
                    <a:pt x="668" y="2214"/>
                  </a:cubicBezTo>
                  <a:cubicBezTo>
                    <a:pt x="301" y="3148"/>
                    <a:pt x="67" y="4048"/>
                    <a:pt x="1" y="5016"/>
                  </a:cubicBezTo>
                  <a:cubicBezTo>
                    <a:pt x="1" y="5182"/>
                    <a:pt x="134" y="5349"/>
                    <a:pt x="301" y="5349"/>
                  </a:cubicBezTo>
                  <a:cubicBezTo>
                    <a:pt x="468" y="5349"/>
                    <a:pt x="634" y="5216"/>
                    <a:pt x="634" y="5049"/>
                  </a:cubicBezTo>
                  <a:cubicBezTo>
                    <a:pt x="668" y="4148"/>
                    <a:pt x="901" y="3314"/>
                    <a:pt x="1235" y="2480"/>
                  </a:cubicBezTo>
                  <a:cubicBezTo>
                    <a:pt x="1402" y="2147"/>
                    <a:pt x="1568" y="1713"/>
                    <a:pt x="1902" y="1580"/>
                  </a:cubicBezTo>
                  <a:cubicBezTo>
                    <a:pt x="2002" y="1505"/>
                    <a:pt x="2140" y="1467"/>
                    <a:pt x="2273" y="1467"/>
                  </a:cubicBezTo>
                  <a:cubicBezTo>
                    <a:pt x="2317" y="1467"/>
                    <a:pt x="2361" y="1471"/>
                    <a:pt x="2402" y="1480"/>
                  </a:cubicBezTo>
                  <a:cubicBezTo>
                    <a:pt x="2502" y="1480"/>
                    <a:pt x="2636" y="1580"/>
                    <a:pt x="2669" y="1647"/>
                  </a:cubicBezTo>
                  <a:cubicBezTo>
                    <a:pt x="2703" y="1747"/>
                    <a:pt x="2736" y="1947"/>
                    <a:pt x="2736" y="2114"/>
                  </a:cubicBezTo>
                  <a:cubicBezTo>
                    <a:pt x="2803" y="2447"/>
                    <a:pt x="2836" y="2814"/>
                    <a:pt x="3170" y="3081"/>
                  </a:cubicBezTo>
                  <a:cubicBezTo>
                    <a:pt x="3217" y="3105"/>
                    <a:pt x="3281" y="3128"/>
                    <a:pt x="3337" y="3128"/>
                  </a:cubicBezTo>
                  <a:cubicBezTo>
                    <a:pt x="3361" y="3128"/>
                    <a:pt x="3383" y="3124"/>
                    <a:pt x="3403" y="3114"/>
                  </a:cubicBezTo>
                  <a:cubicBezTo>
                    <a:pt x="3503" y="3081"/>
                    <a:pt x="3570" y="3014"/>
                    <a:pt x="3637" y="2947"/>
                  </a:cubicBezTo>
                  <a:lnTo>
                    <a:pt x="4571" y="1146"/>
                  </a:lnTo>
                  <a:cubicBezTo>
                    <a:pt x="4704" y="846"/>
                    <a:pt x="4904" y="646"/>
                    <a:pt x="5071" y="612"/>
                  </a:cubicBezTo>
                  <a:lnTo>
                    <a:pt x="5138" y="612"/>
                  </a:lnTo>
                  <a:cubicBezTo>
                    <a:pt x="5471" y="1346"/>
                    <a:pt x="5271" y="2180"/>
                    <a:pt x="5171" y="3081"/>
                  </a:cubicBezTo>
                  <a:cubicBezTo>
                    <a:pt x="5038" y="3948"/>
                    <a:pt x="4904" y="4849"/>
                    <a:pt x="5204" y="5750"/>
                  </a:cubicBezTo>
                  <a:cubicBezTo>
                    <a:pt x="5238" y="5850"/>
                    <a:pt x="5338" y="5950"/>
                    <a:pt x="5438" y="5950"/>
                  </a:cubicBezTo>
                  <a:cubicBezTo>
                    <a:pt x="5456" y="5954"/>
                    <a:pt x="5474" y="5956"/>
                    <a:pt x="5491" y="5956"/>
                  </a:cubicBezTo>
                  <a:cubicBezTo>
                    <a:pt x="5598" y="5956"/>
                    <a:pt x="5680" y="5874"/>
                    <a:pt x="5738" y="5816"/>
                  </a:cubicBezTo>
                  <a:lnTo>
                    <a:pt x="7373" y="3281"/>
                  </a:lnTo>
                  <a:cubicBezTo>
                    <a:pt x="7406" y="3181"/>
                    <a:pt x="7506" y="3048"/>
                    <a:pt x="7539" y="3048"/>
                  </a:cubicBezTo>
                  <a:cubicBezTo>
                    <a:pt x="7573" y="3048"/>
                    <a:pt x="7673" y="3114"/>
                    <a:pt x="7706" y="3181"/>
                  </a:cubicBezTo>
                  <a:cubicBezTo>
                    <a:pt x="7773" y="3348"/>
                    <a:pt x="7739" y="3515"/>
                    <a:pt x="7739" y="3715"/>
                  </a:cubicBezTo>
                  <a:lnTo>
                    <a:pt x="7506" y="6283"/>
                  </a:lnTo>
                  <a:cubicBezTo>
                    <a:pt x="7506" y="6450"/>
                    <a:pt x="7539" y="6583"/>
                    <a:pt x="7673" y="6617"/>
                  </a:cubicBezTo>
                  <a:cubicBezTo>
                    <a:pt x="7700" y="6631"/>
                    <a:pt x="7745" y="6639"/>
                    <a:pt x="7795" y="6639"/>
                  </a:cubicBezTo>
                  <a:cubicBezTo>
                    <a:pt x="7866" y="6639"/>
                    <a:pt x="7948" y="6623"/>
                    <a:pt x="8006" y="6583"/>
                  </a:cubicBezTo>
                  <a:lnTo>
                    <a:pt x="10041" y="4816"/>
                  </a:lnTo>
                  <a:cubicBezTo>
                    <a:pt x="10208" y="4649"/>
                    <a:pt x="10308" y="4649"/>
                    <a:pt x="10308" y="4649"/>
                  </a:cubicBezTo>
                  <a:cubicBezTo>
                    <a:pt x="10308" y="4682"/>
                    <a:pt x="10341" y="4782"/>
                    <a:pt x="10308" y="4982"/>
                  </a:cubicBezTo>
                  <a:cubicBezTo>
                    <a:pt x="10175" y="5816"/>
                    <a:pt x="9808" y="6617"/>
                    <a:pt x="9241" y="7284"/>
                  </a:cubicBezTo>
                  <a:cubicBezTo>
                    <a:pt x="9107" y="7417"/>
                    <a:pt x="9174" y="7618"/>
                    <a:pt x="9307" y="7751"/>
                  </a:cubicBezTo>
                  <a:cubicBezTo>
                    <a:pt x="9341" y="7784"/>
                    <a:pt x="9374" y="7818"/>
                    <a:pt x="9474" y="7818"/>
                  </a:cubicBezTo>
                  <a:cubicBezTo>
                    <a:pt x="9503" y="7827"/>
                    <a:pt x="9533" y="7831"/>
                    <a:pt x="9561" y="7831"/>
                  </a:cubicBezTo>
                  <a:cubicBezTo>
                    <a:pt x="9630" y="7831"/>
                    <a:pt x="9694" y="7808"/>
                    <a:pt x="9741" y="7784"/>
                  </a:cubicBezTo>
                  <a:cubicBezTo>
                    <a:pt x="10375" y="7017"/>
                    <a:pt x="10808" y="6116"/>
                    <a:pt x="10975" y="5149"/>
                  </a:cubicBezTo>
                  <a:cubicBezTo>
                    <a:pt x="11042" y="4649"/>
                    <a:pt x="10908" y="4315"/>
                    <a:pt x="10575" y="4148"/>
                  </a:cubicBezTo>
                  <a:cubicBezTo>
                    <a:pt x="10486" y="4104"/>
                    <a:pt x="10396" y="4086"/>
                    <a:pt x="10308" y="4086"/>
                  </a:cubicBezTo>
                  <a:cubicBezTo>
                    <a:pt x="9999" y="4086"/>
                    <a:pt x="9719" y="4311"/>
                    <a:pt x="9641" y="4415"/>
                  </a:cubicBezTo>
                  <a:lnTo>
                    <a:pt x="8173" y="5616"/>
                  </a:lnTo>
                  <a:lnTo>
                    <a:pt x="8340" y="3815"/>
                  </a:lnTo>
                  <a:cubicBezTo>
                    <a:pt x="8340" y="3548"/>
                    <a:pt x="8373" y="3281"/>
                    <a:pt x="8240" y="2981"/>
                  </a:cubicBezTo>
                  <a:cubicBezTo>
                    <a:pt x="8158" y="2679"/>
                    <a:pt x="7850" y="2446"/>
                    <a:pt x="7521" y="2446"/>
                  </a:cubicBezTo>
                  <a:cubicBezTo>
                    <a:pt x="7450" y="2446"/>
                    <a:pt x="7377" y="2457"/>
                    <a:pt x="7306" y="2480"/>
                  </a:cubicBezTo>
                  <a:cubicBezTo>
                    <a:pt x="7039" y="2581"/>
                    <a:pt x="6872" y="2814"/>
                    <a:pt x="6805" y="2947"/>
                  </a:cubicBezTo>
                  <a:lnTo>
                    <a:pt x="5571" y="4816"/>
                  </a:lnTo>
                  <a:cubicBezTo>
                    <a:pt x="5571" y="4315"/>
                    <a:pt x="5671" y="3781"/>
                    <a:pt x="5738" y="3181"/>
                  </a:cubicBezTo>
                  <a:cubicBezTo>
                    <a:pt x="5905" y="2247"/>
                    <a:pt x="6038" y="1180"/>
                    <a:pt x="5571" y="279"/>
                  </a:cubicBezTo>
                  <a:cubicBezTo>
                    <a:pt x="5571" y="246"/>
                    <a:pt x="5538" y="179"/>
                    <a:pt x="5505" y="145"/>
                  </a:cubicBezTo>
                  <a:cubicBezTo>
                    <a:pt x="5377" y="44"/>
                    <a:pt x="5230" y="0"/>
                    <a:pt x="506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16"/>
            <p:cNvSpPr/>
            <p:nvPr/>
          </p:nvSpPr>
          <p:spPr>
            <a:xfrm>
              <a:off x="1878175" y="4352725"/>
              <a:ext cx="85925" cy="117600"/>
            </a:xfrm>
            <a:custGeom>
              <a:avLst/>
              <a:gdLst/>
              <a:ahLst/>
              <a:cxnLst/>
              <a:rect l="l" t="t" r="r" b="b"/>
              <a:pathLst>
                <a:path w="3437" h="4704" extrusionOk="0">
                  <a:moveTo>
                    <a:pt x="1435" y="134"/>
                  </a:moveTo>
                  <a:cubicBezTo>
                    <a:pt x="2269" y="0"/>
                    <a:pt x="3103" y="901"/>
                    <a:pt x="3270" y="2169"/>
                  </a:cubicBezTo>
                  <a:cubicBezTo>
                    <a:pt x="3436" y="3370"/>
                    <a:pt x="2836" y="4470"/>
                    <a:pt x="2002" y="4570"/>
                  </a:cubicBezTo>
                  <a:cubicBezTo>
                    <a:pt x="1168" y="4704"/>
                    <a:pt x="334" y="3803"/>
                    <a:pt x="167" y="2536"/>
                  </a:cubicBezTo>
                  <a:cubicBezTo>
                    <a:pt x="1" y="1335"/>
                    <a:pt x="601" y="234"/>
                    <a:pt x="1435" y="1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16"/>
            <p:cNvSpPr/>
            <p:nvPr/>
          </p:nvSpPr>
          <p:spPr>
            <a:xfrm>
              <a:off x="1928225" y="4399425"/>
              <a:ext cx="120100" cy="98425"/>
            </a:xfrm>
            <a:custGeom>
              <a:avLst/>
              <a:gdLst/>
              <a:ahLst/>
              <a:cxnLst/>
              <a:rect l="l" t="t" r="r" b="b"/>
              <a:pathLst>
                <a:path w="4804" h="3937" extrusionOk="0">
                  <a:moveTo>
                    <a:pt x="4437" y="1001"/>
                  </a:moveTo>
                  <a:cubicBezTo>
                    <a:pt x="4804" y="1802"/>
                    <a:pt x="4170" y="2836"/>
                    <a:pt x="3036" y="3370"/>
                  </a:cubicBezTo>
                  <a:cubicBezTo>
                    <a:pt x="1935" y="3937"/>
                    <a:pt x="701" y="3703"/>
                    <a:pt x="367" y="2936"/>
                  </a:cubicBezTo>
                  <a:cubicBezTo>
                    <a:pt x="0" y="2135"/>
                    <a:pt x="634" y="1101"/>
                    <a:pt x="1768" y="534"/>
                  </a:cubicBezTo>
                  <a:cubicBezTo>
                    <a:pt x="2835" y="0"/>
                    <a:pt x="4036" y="201"/>
                    <a:pt x="4437" y="10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16"/>
            <p:cNvSpPr/>
            <p:nvPr/>
          </p:nvSpPr>
          <p:spPr>
            <a:xfrm>
              <a:off x="1919050" y="4466975"/>
              <a:ext cx="108425" cy="111775"/>
            </a:xfrm>
            <a:custGeom>
              <a:avLst/>
              <a:gdLst/>
              <a:ahLst/>
              <a:cxnLst/>
              <a:rect l="l" t="t" r="r" b="b"/>
              <a:pathLst>
                <a:path w="4337" h="4471" extrusionOk="0">
                  <a:moveTo>
                    <a:pt x="3703" y="3903"/>
                  </a:moveTo>
                  <a:cubicBezTo>
                    <a:pt x="3069" y="4470"/>
                    <a:pt x="1868" y="4237"/>
                    <a:pt x="1034" y="3303"/>
                  </a:cubicBezTo>
                  <a:cubicBezTo>
                    <a:pt x="200" y="2402"/>
                    <a:pt x="0" y="1168"/>
                    <a:pt x="601" y="601"/>
                  </a:cubicBezTo>
                  <a:cubicBezTo>
                    <a:pt x="1234" y="0"/>
                    <a:pt x="2469" y="267"/>
                    <a:pt x="3303" y="1168"/>
                  </a:cubicBezTo>
                  <a:cubicBezTo>
                    <a:pt x="4170" y="2102"/>
                    <a:pt x="4337" y="3303"/>
                    <a:pt x="3703" y="39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16"/>
            <p:cNvSpPr/>
            <p:nvPr/>
          </p:nvSpPr>
          <p:spPr>
            <a:xfrm>
              <a:off x="1849000" y="4473650"/>
              <a:ext cx="96750" cy="118425"/>
            </a:xfrm>
            <a:custGeom>
              <a:avLst/>
              <a:gdLst/>
              <a:ahLst/>
              <a:cxnLst/>
              <a:rect l="l" t="t" r="r" b="b"/>
              <a:pathLst>
                <a:path w="3870" h="4737" extrusionOk="0">
                  <a:moveTo>
                    <a:pt x="867" y="4337"/>
                  </a:moveTo>
                  <a:cubicBezTo>
                    <a:pt x="134" y="3903"/>
                    <a:pt x="0" y="2702"/>
                    <a:pt x="567" y="1635"/>
                  </a:cubicBezTo>
                  <a:cubicBezTo>
                    <a:pt x="1168" y="534"/>
                    <a:pt x="2235" y="0"/>
                    <a:pt x="3002" y="401"/>
                  </a:cubicBezTo>
                  <a:cubicBezTo>
                    <a:pt x="3736" y="834"/>
                    <a:pt x="3870" y="2035"/>
                    <a:pt x="3303" y="3136"/>
                  </a:cubicBezTo>
                  <a:cubicBezTo>
                    <a:pt x="2702" y="4203"/>
                    <a:pt x="1635" y="4737"/>
                    <a:pt x="867" y="43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16"/>
            <p:cNvSpPr/>
            <p:nvPr/>
          </p:nvSpPr>
          <p:spPr>
            <a:xfrm>
              <a:off x="1806450" y="4420275"/>
              <a:ext cx="118450" cy="87575"/>
            </a:xfrm>
            <a:custGeom>
              <a:avLst/>
              <a:gdLst/>
              <a:ahLst/>
              <a:cxnLst/>
              <a:rect l="l" t="t" r="r" b="b"/>
              <a:pathLst>
                <a:path w="4738" h="3503" extrusionOk="0">
                  <a:moveTo>
                    <a:pt x="168" y="1335"/>
                  </a:moveTo>
                  <a:cubicBezTo>
                    <a:pt x="335" y="501"/>
                    <a:pt x="1469" y="0"/>
                    <a:pt x="2670" y="201"/>
                  </a:cubicBezTo>
                  <a:cubicBezTo>
                    <a:pt x="3870" y="434"/>
                    <a:pt x="4738" y="1301"/>
                    <a:pt x="4571" y="2169"/>
                  </a:cubicBezTo>
                  <a:cubicBezTo>
                    <a:pt x="4404" y="3003"/>
                    <a:pt x="3303" y="3503"/>
                    <a:pt x="2069" y="3303"/>
                  </a:cubicBezTo>
                  <a:cubicBezTo>
                    <a:pt x="835" y="3036"/>
                    <a:pt x="1" y="2169"/>
                    <a:pt x="168" y="13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16"/>
            <p:cNvSpPr/>
            <p:nvPr/>
          </p:nvSpPr>
          <p:spPr>
            <a:xfrm>
              <a:off x="1882350" y="4429450"/>
              <a:ext cx="92600" cy="93425"/>
            </a:xfrm>
            <a:custGeom>
              <a:avLst/>
              <a:gdLst/>
              <a:ahLst/>
              <a:cxnLst/>
              <a:rect l="l" t="t" r="r" b="b"/>
              <a:pathLst>
                <a:path w="3704" h="3737" extrusionOk="0">
                  <a:moveTo>
                    <a:pt x="1635" y="134"/>
                  </a:moveTo>
                  <a:cubicBezTo>
                    <a:pt x="2569" y="0"/>
                    <a:pt x="3470" y="667"/>
                    <a:pt x="3603" y="1635"/>
                  </a:cubicBezTo>
                  <a:cubicBezTo>
                    <a:pt x="3703" y="2602"/>
                    <a:pt x="3036" y="3470"/>
                    <a:pt x="2102" y="3603"/>
                  </a:cubicBezTo>
                  <a:cubicBezTo>
                    <a:pt x="1135" y="3736"/>
                    <a:pt x="267" y="3069"/>
                    <a:pt x="134" y="2102"/>
                  </a:cubicBezTo>
                  <a:cubicBezTo>
                    <a:pt x="0" y="1134"/>
                    <a:pt x="701" y="267"/>
                    <a:pt x="1635" y="1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16"/>
            <p:cNvSpPr/>
            <p:nvPr/>
          </p:nvSpPr>
          <p:spPr>
            <a:xfrm>
              <a:off x="1544600" y="3894075"/>
              <a:ext cx="87600" cy="129275"/>
            </a:xfrm>
            <a:custGeom>
              <a:avLst/>
              <a:gdLst/>
              <a:ahLst/>
              <a:cxnLst/>
              <a:rect l="l" t="t" r="r" b="b"/>
              <a:pathLst>
                <a:path w="3504" h="5171" extrusionOk="0">
                  <a:moveTo>
                    <a:pt x="1469" y="133"/>
                  </a:moveTo>
                  <a:cubicBezTo>
                    <a:pt x="2336" y="0"/>
                    <a:pt x="3170" y="1001"/>
                    <a:pt x="3337" y="2368"/>
                  </a:cubicBezTo>
                  <a:cubicBezTo>
                    <a:pt x="3503" y="3736"/>
                    <a:pt x="2936" y="4904"/>
                    <a:pt x="2036" y="5037"/>
                  </a:cubicBezTo>
                  <a:cubicBezTo>
                    <a:pt x="1168" y="5170"/>
                    <a:pt x="334" y="4170"/>
                    <a:pt x="168" y="2802"/>
                  </a:cubicBezTo>
                  <a:cubicBezTo>
                    <a:pt x="1" y="1468"/>
                    <a:pt x="601" y="234"/>
                    <a:pt x="1469" y="13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16"/>
            <p:cNvSpPr/>
            <p:nvPr/>
          </p:nvSpPr>
          <p:spPr>
            <a:xfrm>
              <a:off x="1595475" y="3945775"/>
              <a:ext cx="122625" cy="107600"/>
            </a:xfrm>
            <a:custGeom>
              <a:avLst/>
              <a:gdLst/>
              <a:ahLst/>
              <a:cxnLst/>
              <a:rect l="l" t="t" r="r" b="b"/>
              <a:pathLst>
                <a:path w="4905" h="4304" extrusionOk="0">
                  <a:moveTo>
                    <a:pt x="4504" y="1101"/>
                  </a:moveTo>
                  <a:cubicBezTo>
                    <a:pt x="4904" y="1968"/>
                    <a:pt x="4270" y="3136"/>
                    <a:pt x="3136" y="3736"/>
                  </a:cubicBezTo>
                  <a:cubicBezTo>
                    <a:pt x="2002" y="4303"/>
                    <a:pt x="768" y="4103"/>
                    <a:pt x="401" y="3236"/>
                  </a:cubicBezTo>
                  <a:cubicBezTo>
                    <a:pt x="1" y="2335"/>
                    <a:pt x="634" y="1168"/>
                    <a:pt x="1769" y="601"/>
                  </a:cubicBezTo>
                  <a:cubicBezTo>
                    <a:pt x="2936" y="0"/>
                    <a:pt x="4137" y="234"/>
                    <a:pt x="4504" y="11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16"/>
            <p:cNvSpPr/>
            <p:nvPr/>
          </p:nvSpPr>
          <p:spPr>
            <a:xfrm>
              <a:off x="1588800" y="4020825"/>
              <a:ext cx="109275" cy="124275"/>
            </a:xfrm>
            <a:custGeom>
              <a:avLst/>
              <a:gdLst/>
              <a:ahLst/>
              <a:cxnLst/>
              <a:rect l="l" t="t" r="r" b="b"/>
              <a:pathLst>
                <a:path w="4371" h="4971" extrusionOk="0">
                  <a:moveTo>
                    <a:pt x="3737" y="4303"/>
                  </a:moveTo>
                  <a:cubicBezTo>
                    <a:pt x="3103" y="4971"/>
                    <a:pt x="1869" y="4670"/>
                    <a:pt x="1035" y="3670"/>
                  </a:cubicBezTo>
                  <a:cubicBezTo>
                    <a:pt x="168" y="2669"/>
                    <a:pt x="1" y="1335"/>
                    <a:pt x="601" y="667"/>
                  </a:cubicBezTo>
                  <a:cubicBezTo>
                    <a:pt x="1235" y="0"/>
                    <a:pt x="2503" y="301"/>
                    <a:pt x="3336" y="1301"/>
                  </a:cubicBezTo>
                  <a:cubicBezTo>
                    <a:pt x="4170" y="2302"/>
                    <a:pt x="4371" y="3636"/>
                    <a:pt x="3737" y="43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16"/>
            <p:cNvSpPr/>
            <p:nvPr/>
          </p:nvSpPr>
          <p:spPr>
            <a:xfrm>
              <a:off x="1514575" y="4028325"/>
              <a:ext cx="100950" cy="131775"/>
            </a:xfrm>
            <a:custGeom>
              <a:avLst/>
              <a:gdLst/>
              <a:ahLst/>
              <a:cxnLst/>
              <a:rect l="l" t="t" r="r" b="b"/>
              <a:pathLst>
                <a:path w="4038" h="5271" extrusionOk="0">
                  <a:moveTo>
                    <a:pt x="902" y="4804"/>
                  </a:moveTo>
                  <a:cubicBezTo>
                    <a:pt x="168" y="4337"/>
                    <a:pt x="1" y="3003"/>
                    <a:pt x="601" y="1802"/>
                  </a:cubicBezTo>
                  <a:cubicBezTo>
                    <a:pt x="1235" y="601"/>
                    <a:pt x="2336" y="1"/>
                    <a:pt x="3103" y="468"/>
                  </a:cubicBezTo>
                  <a:cubicBezTo>
                    <a:pt x="3870" y="935"/>
                    <a:pt x="4037" y="2269"/>
                    <a:pt x="3403" y="3470"/>
                  </a:cubicBezTo>
                  <a:cubicBezTo>
                    <a:pt x="2770" y="4637"/>
                    <a:pt x="1669" y="5271"/>
                    <a:pt x="902" y="480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16"/>
            <p:cNvSpPr/>
            <p:nvPr/>
          </p:nvSpPr>
          <p:spPr>
            <a:xfrm>
              <a:off x="1470400" y="3967450"/>
              <a:ext cx="120925" cy="98425"/>
            </a:xfrm>
            <a:custGeom>
              <a:avLst/>
              <a:gdLst/>
              <a:ahLst/>
              <a:cxnLst/>
              <a:rect l="l" t="t" r="r" b="b"/>
              <a:pathLst>
                <a:path w="4837" h="3937" extrusionOk="0">
                  <a:moveTo>
                    <a:pt x="167" y="1535"/>
                  </a:moveTo>
                  <a:cubicBezTo>
                    <a:pt x="334" y="601"/>
                    <a:pt x="1468" y="0"/>
                    <a:pt x="2735" y="267"/>
                  </a:cubicBezTo>
                  <a:cubicBezTo>
                    <a:pt x="3970" y="534"/>
                    <a:pt x="4837" y="1468"/>
                    <a:pt x="4670" y="2436"/>
                  </a:cubicBezTo>
                  <a:cubicBezTo>
                    <a:pt x="4503" y="3336"/>
                    <a:pt x="3402" y="3937"/>
                    <a:pt x="2135" y="3703"/>
                  </a:cubicBezTo>
                  <a:cubicBezTo>
                    <a:pt x="901" y="3436"/>
                    <a:pt x="0" y="2436"/>
                    <a:pt x="167" y="15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16"/>
            <p:cNvSpPr/>
            <p:nvPr/>
          </p:nvSpPr>
          <p:spPr>
            <a:xfrm>
              <a:off x="1549600" y="3979125"/>
              <a:ext cx="95100" cy="102600"/>
            </a:xfrm>
            <a:custGeom>
              <a:avLst/>
              <a:gdLst/>
              <a:ahLst/>
              <a:cxnLst/>
              <a:rect l="l" t="t" r="r" b="b"/>
              <a:pathLst>
                <a:path w="3804" h="4104" extrusionOk="0">
                  <a:moveTo>
                    <a:pt x="1669" y="134"/>
                  </a:moveTo>
                  <a:cubicBezTo>
                    <a:pt x="2636" y="0"/>
                    <a:pt x="3570" y="768"/>
                    <a:pt x="3670" y="1802"/>
                  </a:cubicBezTo>
                  <a:cubicBezTo>
                    <a:pt x="3804" y="2836"/>
                    <a:pt x="3103" y="3837"/>
                    <a:pt x="2136" y="3970"/>
                  </a:cubicBezTo>
                  <a:cubicBezTo>
                    <a:pt x="1168" y="4103"/>
                    <a:pt x="268" y="3336"/>
                    <a:pt x="134" y="2302"/>
                  </a:cubicBezTo>
                  <a:cubicBezTo>
                    <a:pt x="1" y="1235"/>
                    <a:pt x="668" y="267"/>
                    <a:pt x="1669" y="1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16"/>
            <p:cNvSpPr/>
            <p:nvPr/>
          </p:nvSpPr>
          <p:spPr>
            <a:xfrm>
              <a:off x="1307775" y="4698800"/>
              <a:ext cx="87575" cy="129300"/>
            </a:xfrm>
            <a:custGeom>
              <a:avLst/>
              <a:gdLst/>
              <a:ahLst/>
              <a:cxnLst/>
              <a:rect l="l" t="t" r="r" b="b"/>
              <a:pathLst>
                <a:path w="3503" h="5172" extrusionOk="0">
                  <a:moveTo>
                    <a:pt x="1468" y="134"/>
                  </a:moveTo>
                  <a:cubicBezTo>
                    <a:pt x="2335" y="1"/>
                    <a:pt x="3169" y="1001"/>
                    <a:pt x="3336" y="2369"/>
                  </a:cubicBezTo>
                  <a:cubicBezTo>
                    <a:pt x="3503" y="3737"/>
                    <a:pt x="2936" y="4904"/>
                    <a:pt x="2069" y="5038"/>
                  </a:cubicBezTo>
                  <a:cubicBezTo>
                    <a:pt x="1168" y="5171"/>
                    <a:pt x="334" y="4170"/>
                    <a:pt x="167" y="2803"/>
                  </a:cubicBezTo>
                  <a:cubicBezTo>
                    <a:pt x="0" y="1468"/>
                    <a:pt x="601" y="234"/>
                    <a:pt x="1468" y="1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16"/>
            <p:cNvSpPr/>
            <p:nvPr/>
          </p:nvSpPr>
          <p:spPr>
            <a:xfrm>
              <a:off x="1359475" y="4750500"/>
              <a:ext cx="121775" cy="107600"/>
            </a:xfrm>
            <a:custGeom>
              <a:avLst/>
              <a:gdLst/>
              <a:ahLst/>
              <a:cxnLst/>
              <a:rect l="l" t="t" r="r" b="b"/>
              <a:pathLst>
                <a:path w="4871" h="4304" extrusionOk="0">
                  <a:moveTo>
                    <a:pt x="4504" y="1102"/>
                  </a:moveTo>
                  <a:cubicBezTo>
                    <a:pt x="4871" y="1969"/>
                    <a:pt x="4237" y="3136"/>
                    <a:pt x="3103" y="3737"/>
                  </a:cubicBezTo>
                  <a:cubicBezTo>
                    <a:pt x="2002" y="4304"/>
                    <a:pt x="734" y="4104"/>
                    <a:pt x="367" y="3237"/>
                  </a:cubicBezTo>
                  <a:cubicBezTo>
                    <a:pt x="1" y="2336"/>
                    <a:pt x="601" y="1168"/>
                    <a:pt x="1735" y="601"/>
                  </a:cubicBezTo>
                  <a:cubicBezTo>
                    <a:pt x="2903" y="1"/>
                    <a:pt x="4103" y="234"/>
                    <a:pt x="4504" y="110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16"/>
            <p:cNvSpPr/>
            <p:nvPr/>
          </p:nvSpPr>
          <p:spPr>
            <a:xfrm>
              <a:off x="1350300" y="4824725"/>
              <a:ext cx="110950" cy="124275"/>
            </a:xfrm>
            <a:custGeom>
              <a:avLst/>
              <a:gdLst/>
              <a:ahLst/>
              <a:cxnLst/>
              <a:rect l="l" t="t" r="r" b="b"/>
              <a:pathLst>
                <a:path w="4438" h="4971" extrusionOk="0">
                  <a:moveTo>
                    <a:pt x="3770" y="4304"/>
                  </a:moveTo>
                  <a:cubicBezTo>
                    <a:pt x="3136" y="4971"/>
                    <a:pt x="1902" y="4671"/>
                    <a:pt x="1068" y="3670"/>
                  </a:cubicBezTo>
                  <a:cubicBezTo>
                    <a:pt x="201" y="2669"/>
                    <a:pt x="1" y="1335"/>
                    <a:pt x="634" y="668"/>
                  </a:cubicBezTo>
                  <a:cubicBezTo>
                    <a:pt x="1268" y="1"/>
                    <a:pt x="2536" y="301"/>
                    <a:pt x="3370" y="1302"/>
                  </a:cubicBezTo>
                  <a:cubicBezTo>
                    <a:pt x="4237" y="2336"/>
                    <a:pt x="4437" y="3670"/>
                    <a:pt x="3770" y="430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16"/>
            <p:cNvSpPr/>
            <p:nvPr/>
          </p:nvSpPr>
          <p:spPr>
            <a:xfrm>
              <a:off x="1277750" y="4833075"/>
              <a:ext cx="100925" cy="131775"/>
            </a:xfrm>
            <a:custGeom>
              <a:avLst/>
              <a:gdLst/>
              <a:ahLst/>
              <a:cxnLst/>
              <a:rect l="l" t="t" r="r" b="b"/>
              <a:pathLst>
                <a:path w="4037" h="5271" extrusionOk="0">
                  <a:moveTo>
                    <a:pt x="935" y="4804"/>
                  </a:moveTo>
                  <a:cubicBezTo>
                    <a:pt x="167" y="4337"/>
                    <a:pt x="1" y="3002"/>
                    <a:pt x="634" y="1802"/>
                  </a:cubicBezTo>
                  <a:cubicBezTo>
                    <a:pt x="1268" y="601"/>
                    <a:pt x="2336" y="0"/>
                    <a:pt x="3136" y="467"/>
                  </a:cubicBezTo>
                  <a:cubicBezTo>
                    <a:pt x="3870" y="934"/>
                    <a:pt x="4037" y="2269"/>
                    <a:pt x="3436" y="3469"/>
                  </a:cubicBezTo>
                  <a:cubicBezTo>
                    <a:pt x="2803" y="4637"/>
                    <a:pt x="1668" y="5271"/>
                    <a:pt x="935" y="480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16"/>
            <p:cNvSpPr/>
            <p:nvPr/>
          </p:nvSpPr>
          <p:spPr>
            <a:xfrm>
              <a:off x="1234375" y="4773025"/>
              <a:ext cx="120950" cy="97600"/>
            </a:xfrm>
            <a:custGeom>
              <a:avLst/>
              <a:gdLst/>
              <a:ahLst/>
              <a:cxnLst/>
              <a:rect l="l" t="t" r="r" b="b"/>
              <a:pathLst>
                <a:path w="4838" h="3904" extrusionOk="0">
                  <a:moveTo>
                    <a:pt x="134" y="1502"/>
                  </a:moveTo>
                  <a:cubicBezTo>
                    <a:pt x="335" y="568"/>
                    <a:pt x="1435" y="1"/>
                    <a:pt x="2703" y="234"/>
                  </a:cubicBezTo>
                  <a:cubicBezTo>
                    <a:pt x="3937" y="501"/>
                    <a:pt x="4838" y="1435"/>
                    <a:pt x="4638" y="2402"/>
                  </a:cubicBezTo>
                  <a:cubicBezTo>
                    <a:pt x="4471" y="3336"/>
                    <a:pt x="3370" y="3903"/>
                    <a:pt x="2102" y="3670"/>
                  </a:cubicBezTo>
                  <a:cubicBezTo>
                    <a:pt x="868" y="3370"/>
                    <a:pt x="1" y="2402"/>
                    <a:pt x="134" y="150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16"/>
            <p:cNvSpPr/>
            <p:nvPr/>
          </p:nvSpPr>
          <p:spPr>
            <a:xfrm>
              <a:off x="1311950" y="4783875"/>
              <a:ext cx="95075" cy="102600"/>
            </a:xfrm>
            <a:custGeom>
              <a:avLst/>
              <a:gdLst/>
              <a:ahLst/>
              <a:cxnLst/>
              <a:rect l="l" t="t" r="r" b="b"/>
              <a:pathLst>
                <a:path w="3803" h="4104" extrusionOk="0">
                  <a:moveTo>
                    <a:pt x="1668" y="134"/>
                  </a:moveTo>
                  <a:cubicBezTo>
                    <a:pt x="2635" y="0"/>
                    <a:pt x="3569" y="767"/>
                    <a:pt x="3669" y="1801"/>
                  </a:cubicBezTo>
                  <a:cubicBezTo>
                    <a:pt x="3803" y="2836"/>
                    <a:pt x="3102" y="3836"/>
                    <a:pt x="2135" y="3970"/>
                  </a:cubicBezTo>
                  <a:cubicBezTo>
                    <a:pt x="1168" y="4103"/>
                    <a:pt x="267" y="3336"/>
                    <a:pt x="134" y="2302"/>
                  </a:cubicBezTo>
                  <a:cubicBezTo>
                    <a:pt x="0" y="1234"/>
                    <a:pt x="734" y="267"/>
                    <a:pt x="1668" y="1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16"/>
            <p:cNvSpPr/>
            <p:nvPr/>
          </p:nvSpPr>
          <p:spPr>
            <a:xfrm>
              <a:off x="2458600" y="4571225"/>
              <a:ext cx="87575" cy="129275"/>
            </a:xfrm>
            <a:custGeom>
              <a:avLst/>
              <a:gdLst/>
              <a:ahLst/>
              <a:cxnLst/>
              <a:rect l="l" t="t" r="r" b="b"/>
              <a:pathLst>
                <a:path w="3503" h="5171" extrusionOk="0">
                  <a:moveTo>
                    <a:pt x="1468" y="134"/>
                  </a:moveTo>
                  <a:cubicBezTo>
                    <a:pt x="2335" y="0"/>
                    <a:pt x="3169" y="1001"/>
                    <a:pt x="3336" y="2402"/>
                  </a:cubicBezTo>
                  <a:cubicBezTo>
                    <a:pt x="3503" y="3769"/>
                    <a:pt x="2936" y="4937"/>
                    <a:pt x="2068" y="5037"/>
                  </a:cubicBezTo>
                  <a:cubicBezTo>
                    <a:pt x="1168" y="5170"/>
                    <a:pt x="334" y="4170"/>
                    <a:pt x="167" y="2802"/>
                  </a:cubicBezTo>
                  <a:cubicBezTo>
                    <a:pt x="0" y="1468"/>
                    <a:pt x="601" y="267"/>
                    <a:pt x="1468" y="1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16"/>
            <p:cNvSpPr/>
            <p:nvPr/>
          </p:nvSpPr>
          <p:spPr>
            <a:xfrm>
              <a:off x="2510300" y="4623750"/>
              <a:ext cx="121775" cy="105925"/>
            </a:xfrm>
            <a:custGeom>
              <a:avLst/>
              <a:gdLst/>
              <a:ahLst/>
              <a:cxnLst/>
              <a:rect l="l" t="t" r="r" b="b"/>
              <a:pathLst>
                <a:path w="4871" h="4237" extrusionOk="0">
                  <a:moveTo>
                    <a:pt x="4504" y="1035"/>
                  </a:moveTo>
                  <a:cubicBezTo>
                    <a:pt x="4871" y="1902"/>
                    <a:pt x="4237" y="3069"/>
                    <a:pt x="3103" y="3670"/>
                  </a:cubicBezTo>
                  <a:cubicBezTo>
                    <a:pt x="2002" y="4237"/>
                    <a:pt x="734" y="4037"/>
                    <a:pt x="367" y="3170"/>
                  </a:cubicBezTo>
                  <a:cubicBezTo>
                    <a:pt x="0" y="2302"/>
                    <a:pt x="601" y="1135"/>
                    <a:pt x="1735" y="534"/>
                  </a:cubicBezTo>
                  <a:cubicBezTo>
                    <a:pt x="2902" y="1"/>
                    <a:pt x="4103" y="201"/>
                    <a:pt x="4504" y="10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16"/>
            <p:cNvSpPr/>
            <p:nvPr/>
          </p:nvSpPr>
          <p:spPr>
            <a:xfrm>
              <a:off x="2501950" y="4697975"/>
              <a:ext cx="110100" cy="123450"/>
            </a:xfrm>
            <a:custGeom>
              <a:avLst/>
              <a:gdLst/>
              <a:ahLst/>
              <a:cxnLst/>
              <a:rect l="l" t="t" r="r" b="b"/>
              <a:pathLst>
                <a:path w="4404" h="4938" extrusionOk="0">
                  <a:moveTo>
                    <a:pt x="3737" y="4270"/>
                  </a:moveTo>
                  <a:cubicBezTo>
                    <a:pt x="3103" y="4937"/>
                    <a:pt x="1869" y="4670"/>
                    <a:pt x="1035" y="3670"/>
                  </a:cubicBezTo>
                  <a:cubicBezTo>
                    <a:pt x="168" y="2669"/>
                    <a:pt x="1" y="1335"/>
                    <a:pt x="601" y="668"/>
                  </a:cubicBezTo>
                  <a:cubicBezTo>
                    <a:pt x="1235" y="0"/>
                    <a:pt x="2503" y="267"/>
                    <a:pt x="3337" y="1268"/>
                  </a:cubicBezTo>
                  <a:cubicBezTo>
                    <a:pt x="4204" y="2269"/>
                    <a:pt x="4404" y="3603"/>
                    <a:pt x="3737" y="42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16"/>
            <p:cNvSpPr/>
            <p:nvPr/>
          </p:nvSpPr>
          <p:spPr>
            <a:xfrm>
              <a:off x="2428575" y="4704650"/>
              <a:ext cx="100925" cy="131775"/>
            </a:xfrm>
            <a:custGeom>
              <a:avLst/>
              <a:gdLst/>
              <a:ahLst/>
              <a:cxnLst/>
              <a:rect l="l" t="t" r="r" b="b"/>
              <a:pathLst>
                <a:path w="4037" h="5271" extrusionOk="0">
                  <a:moveTo>
                    <a:pt x="934" y="4804"/>
                  </a:moveTo>
                  <a:cubicBezTo>
                    <a:pt x="167" y="4337"/>
                    <a:pt x="0" y="3002"/>
                    <a:pt x="634" y="1802"/>
                  </a:cubicBezTo>
                  <a:cubicBezTo>
                    <a:pt x="1268" y="601"/>
                    <a:pt x="2335" y="0"/>
                    <a:pt x="3136" y="467"/>
                  </a:cubicBezTo>
                  <a:cubicBezTo>
                    <a:pt x="3870" y="934"/>
                    <a:pt x="4037" y="2269"/>
                    <a:pt x="3436" y="3469"/>
                  </a:cubicBezTo>
                  <a:cubicBezTo>
                    <a:pt x="2802" y="4670"/>
                    <a:pt x="1668" y="5271"/>
                    <a:pt x="934" y="480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16"/>
            <p:cNvSpPr/>
            <p:nvPr/>
          </p:nvSpPr>
          <p:spPr>
            <a:xfrm>
              <a:off x="2385200" y="4645425"/>
              <a:ext cx="120125" cy="98450"/>
            </a:xfrm>
            <a:custGeom>
              <a:avLst/>
              <a:gdLst/>
              <a:ahLst/>
              <a:cxnLst/>
              <a:rect l="l" t="t" r="r" b="b"/>
              <a:pathLst>
                <a:path w="4805" h="3938" extrusionOk="0">
                  <a:moveTo>
                    <a:pt x="168" y="1502"/>
                  </a:moveTo>
                  <a:cubicBezTo>
                    <a:pt x="334" y="601"/>
                    <a:pt x="1435" y="1"/>
                    <a:pt x="2703" y="268"/>
                  </a:cubicBezTo>
                  <a:cubicBezTo>
                    <a:pt x="3937" y="501"/>
                    <a:pt x="4804" y="1469"/>
                    <a:pt x="4671" y="2436"/>
                  </a:cubicBezTo>
                  <a:cubicBezTo>
                    <a:pt x="4504" y="3337"/>
                    <a:pt x="3370" y="3937"/>
                    <a:pt x="2102" y="3670"/>
                  </a:cubicBezTo>
                  <a:cubicBezTo>
                    <a:pt x="868" y="3370"/>
                    <a:pt x="1" y="2436"/>
                    <a:pt x="168" y="150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16"/>
            <p:cNvSpPr/>
            <p:nvPr/>
          </p:nvSpPr>
          <p:spPr>
            <a:xfrm>
              <a:off x="2462775" y="4656275"/>
              <a:ext cx="95075" cy="101775"/>
            </a:xfrm>
            <a:custGeom>
              <a:avLst/>
              <a:gdLst/>
              <a:ahLst/>
              <a:cxnLst/>
              <a:rect l="l" t="t" r="r" b="b"/>
              <a:pathLst>
                <a:path w="3803" h="4071" extrusionOk="0">
                  <a:moveTo>
                    <a:pt x="1668" y="101"/>
                  </a:moveTo>
                  <a:cubicBezTo>
                    <a:pt x="2635" y="1"/>
                    <a:pt x="3569" y="734"/>
                    <a:pt x="3669" y="1768"/>
                  </a:cubicBezTo>
                  <a:cubicBezTo>
                    <a:pt x="3803" y="2836"/>
                    <a:pt x="3102" y="3837"/>
                    <a:pt x="2135" y="3937"/>
                  </a:cubicBezTo>
                  <a:cubicBezTo>
                    <a:pt x="1168" y="4070"/>
                    <a:pt x="267" y="3336"/>
                    <a:pt x="133" y="2269"/>
                  </a:cubicBezTo>
                  <a:cubicBezTo>
                    <a:pt x="0" y="1235"/>
                    <a:pt x="734" y="267"/>
                    <a:pt x="1668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82976559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840643F-4CCE-E4FD-EF9A-DD618841064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SG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F35A207-E966-7085-0904-444C9C29992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SG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60D1232-0E56-6290-F168-A1D842F1A27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5D2316F-6004-D3FE-4973-6188A123788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C5912A-6EF7-46DA-89AF-A7777F9B2DA1}" type="datetimeFigureOut">
              <a:rPr lang="en-SG" smtClean="0"/>
              <a:t>3/7/2024</a:t>
            </a:fld>
            <a:endParaRPr lang="en-SG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BECD916-3704-38F4-5128-03AB1BE7D08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SG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0F069CF-61D6-7451-7B30-045B3CF7B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FEF7BB-68E4-4493-87C0-8A4676A4EA3B}" type="slidenum">
              <a:rPr lang="en-SG" smtClean="0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3650952532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3" name="Google Shape;853;p17"/>
          <p:cNvSpPr/>
          <p:nvPr/>
        </p:nvSpPr>
        <p:spPr>
          <a:xfrm flipH="1">
            <a:off x="8475333" y="217698"/>
            <a:ext cx="2629275" cy="661324"/>
          </a:xfrm>
          <a:custGeom>
            <a:avLst/>
            <a:gdLst/>
            <a:ahLst/>
            <a:cxnLst/>
            <a:rect l="l" t="t" r="r" b="b"/>
            <a:pathLst>
              <a:path w="57609" h="14490" extrusionOk="0">
                <a:moveTo>
                  <a:pt x="23364" y="0"/>
                </a:moveTo>
                <a:cubicBezTo>
                  <a:pt x="22238" y="0"/>
                  <a:pt x="21141" y="341"/>
                  <a:pt x="20282" y="1093"/>
                </a:cubicBezTo>
                <a:cubicBezTo>
                  <a:pt x="19681" y="1694"/>
                  <a:pt x="19214" y="2428"/>
                  <a:pt x="19181" y="3228"/>
                </a:cubicBezTo>
                <a:cubicBezTo>
                  <a:pt x="18781" y="3428"/>
                  <a:pt x="18414" y="3695"/>
                  <a:pt x="18080" y="3962"/>
                </a:cubicBezTo>
                <a:cubicBezTo>
                  <a:pt x="17513" y="4396"/>
                  <a:pt x="16946" y="4996"/>
                  <a:pt x="16546" y="5663"/>
                </a:cubicBezTo>
                <a:cubicBezTo>
                  <a:pt x="16345" y="5997"/>
                  <a:pt x="16179" y="6397"/>
                  <a:pt x="15945" y="6731"/>
                </a:cubicBezTo>
                <a:cubicBezTo>
                  <a:pt x="15733" y="7049"/>
                  <a:pt x="15484" y="7123"/>
                  <a:pt x="15207" y="7123"/>
                </a:cubicBezTo>
                <a:cubicBezTo>
                  <a:pt x="14961" y="7123"/>
                  <a:pt x="14693" y="7064"/>
                  <a:pt x="14411" y="7064"/>
                </a:cubicBezTo>
                <a:cubicBezTo>
                  <a:pt x="14395" y="7064"/>
                  <a:pt x="14379" y="7064"/>
                  <a:pt x="14363" y="7064"/>
                </a:cubicBezTo>
                <a:cubicBezTo>
                  <a:pt x="11482" y="7064"/>
                  <a:pt x="9043" y="10049"/>
                  <a:pt x="9607" y="12868"/>
                </a:cubicBezTo>
                <a:cubicBezTo>
                  <a:pt x="9607" y="12968"/>
                  <a:pt x="0" y="14236"/>
                  <a:pt x="101" y="14236"/>
                </a:cubicBezTo>
                <a:cubicBezTo>
                  <a:pt x="1862" y="14432"/>
                  <a:pt x="5704" y="14490"/>
                  <a:pt x="10119" y="14490"/>
                </a:cubicBezTo>
                <a:cubicBezTo>
                  <a:pt x="16531" y="14490"/>
                  <a:pt x="24152" y="14367"/>
                  <a:pt x="28363" y="14367"/>
                </a:cubicBezTo>
                <a:cubicBezTo>
                  <a:pt x="28668" y="14367"/>
                  <a:pt x="28954" y="14368"/>
                  <a:pt x="29221" y="14369"/>
                </a:cubicBezTo>
                <a:cubicBezTo>
                  <a:pt x="31723" y="14369"/>
                  <a:pt x="54940" y="14136"/>
                  <a:pt x="56874" y="12235"/>
                </a:cubicBezTo>
                <a:cubicBezTo>
                  <a:pt x="57608" y="11501"/>
                  <a:pt x="37794" y="10867"/>
                  <a:pt x="37861" y="9766"/>
                </a:cubicBezTo>
                <a:cubicBezTo>
                  <a:pt x="37894" y="8665"/>
                  <a:pt x="37260" y="7698"/>
                  <a:pt x="36426" y="6964"/>
                </a:cubicBezTo>
                <a:cubicBezTo>
                  <a:pt x="34826" y="5422"/>
                  <a:pt x="32717" y="4108"/>
                  <a:pt x="30522" y="4108"/>
                </a:cubicBezTo>
                <a:cubicBezTo>
                  <a:pt x="30201" y="4108"/>
                  <a:pt x="29878" y="4136"/>
                  <a:pt x="29555" y="4196"/>
                </a:cubicBezTo>
                <a:cubicBezTo>
                  <a:pt x="29622" y="3195"/>
                  <a:pt x="29088" y="2227"/>
                  <a:pt x="28287" y="1594"/>
                </a:cubicBezTo>
                <a:cubicBezTo>
                  <a:pt x="27187" y="726"/>
                  <a:pt x="25552" y="226"/>
                  <a:pt x="24184" y="59"/>
                </a:cubicBezTo>
                <a:cubicBezTo>
                  <a:pt x="23911" y="20"/>
                  <a:pt x="23637" y="0"/>
                  <a:pt x="2336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4" name="Google Shape;854;p17"/>
          <p:cNvSpPr/>
          <p:nvPr/>
        </p:nvSpPr>
        <p:spPr>
          <a:xfrm>
            <a:off x="9791735" y="1036465"/>
            <a:ext cx="2199512" cy="553228"/>
          </a:xfrm>
          <a:custGeom>
            <a:avLst/>
            <a:gdLst/>
            <a:ahLst/>
            <a:cxnLst/>
            <a:rect l="l" t="t" r="r" b="b"/>
            <a:pathLst>
              <a:path w="57609" h="14490" extrusionOk="0">
                <a:moveTo>
                  <a:pt x="23364" y="0"/>
                </a:moveTo>
                <a:cubicBezTo>
                  <a:pt x="22238" y="0"/>
                  <a:pt x="21141" y="341"/>
                  <a:pt x="20282" y="1093"/>
                </a:cubicBezTo>
                <a:cubicBezTo>
                  <a:pt x="19681" y="1694"/>
                  <a:pt x="19214" y="2428"/>
                  <a:pt x="19181" y="3228"/>
                </a:cubicBezTo>
                <a:cubicBezTo>
                  <a:pt x="18781" y="3428"/>
                  <a:pt x="18414" y="3695"/>
                  <a:pt x="18080" y="3962"/>
                </a:cubicBezTo>
                <a:cubicBezTo>
                  <a:pt x="17513" y="4396"/>
                  <a:pt x="16946" y="4996"/>
                  <a:pt x="16546" y="5663"/>
                </a:cubicBezTo>
                <a:cubicBezTo>
                  <a:pt x="16345" y="5997"/>
                  <a:pt x="16179" y="6397"/>
                  <a:pt x="15945" y="6731"/>
                </a:cubicBezTo>
                <a:cubicBezTo>
                  <a:pt x="15733" y="7049"/>
                  <a:pt x="15484" y="7123"/>
                  <a:pt x="15207" y="7123"/>
                </a:cubicBezTo>
                <a:cubicBezTo>
                  <a:pt x="14961" y="7123"/>
                  <a:pt x="14693" y="7064"/>
                  <a:pt x="14411" y="7064"/>
                </a:cubicBezTo>
                <a:cubicBezTo>
                  <a:pt x="14395" y="7064"/>
                  <a:pt x="14379" y="7064"/>
                  <a:pt x="14363" y="7064"/>
                </a:cubicBezTo>
                <a:cubicBezTo>
                  <a:pt x="11482" y="7064"/>
                  <a:pt x="9043" y="10049"/>
                  <a:pt x="9607" y="12868"/>
                </a:cubicBezTo>
                <a:cubicBezTo>
                  <a:pt x="9607" y="12968"/>
                  <a:pt x="0" y="14236"/>
                  <a:pt x="101" y="14236"/>
                </a:cubicBezTo>
                <a:cubicBezTo>
                  <a:pt x="1862" y="14432"/>
                  <a:pt x="5704" y="14490"/>
                  <a:pt x="10119" y="14490"/>
                </a:cubicBezTo>
                <a:cubicBezTo>
                  <a:pt x="16531" y="14490"/>
                  <a:pt x="24152" y="14367"/>
                  <a:pt x="28363" y="14367"/>
                </a:cubicBezTo>
                <a:cubicBezTo>
                  <a:pt x="28668" y="14367"/>
                  <a:pt x="28954" y="14368"/>
                  <a:pt x="29221" y="14369"/>
                </a:cubicBezTo>
                <a:cubicBezTo>
                  <a:pt x="31723" y="14369"/>
                  <a:pt x="54940" y="14136"/>
                  <a:pt x="56874" y="12235"/>
                </a:cubicBezTo>
                <a:cubicBezTo>
                  <a:pt x="57608" y="11501"/>
                  <a:pt x="37794" y="10867"/>
                  <a:pt x="37861" y="9766"/>
                </a:cubicBezTo>
                <a:cubicBezTo>
                  <a:pt x="37894" y="8665"/>
                  <a:pt x="37260" y="7698"/>
                  <a:pt x="36426" y="6964"/>
                </a:cubicBezTo>
                <a:cubicBezTo>
                  <a:pt x="34826" y="5422"/>
                  <a:pt x="32717" y="4108"/>
                  <a:pt x="30522" y="4108"/>
                </a:cubicBezTo>
                <a:cubicBezTo>
                  <a:pt x="30201" y="4108"/>
                  <a:pt x="29878" y="4136"/>
                  <a:pt x="29555" y="4196"/>
                </a:cubicBezTo>
                <a:cubicBezTo>
                  <a:pt x="29622" y="3195"/>
                  <a:pt x="29088" y="2227"/>
                  <a:pt x="28287" y="1594"/>
                </a:cubicBezTo>
                <a:cubicBezTo>
                  <a:pt x="27187" y="726"/>
                  <a:pt x="25552" y="226"/>
                  <a:pt x="24184" y="59"/>
                </a:cubicBezTo>
                <a:cubicBezTo>
                  <a:pt x="23911" y="20"/>
                  <a:pt x="23637" y="0"/>
                  <a:pt x="2336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5" name="Google Shape;855;p17"/>
          <p:cNvSpPr txBox="1">
            <a:spLocks noGrp="1"/>
          </p:cNvSpPr>
          <p:nvPr>
            <p:ph type="title"/>
          </p:nvPr>
        </p:nvSpPr>
        <p:spPr>
          <a:xfrm>
            <a:off x="6449600" y="2001600"/>
            <a:ext cx="4791200" cy="1414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56" name="Google Shape;856;p17"/>
          <p:cNvSpPr txBox="1">
            <a:spLocks noGrp="1"/>
          </p:cNvSpPr>
          <p:nvPr>
            <p:ph type="subTitle" idx="1"/>
          </p:nvPr>
        </p:nvSpPr>
        <p:spPr>
          <a:xfrm>
            <a:off x="6449828" y="3416000"/>
            <a:ext cx="4791200" cy="14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7" name="Google Shape;857;p17"/>
          <p:cNvSpPr/>
          <p:nvPr/>
        </p:nvSpPr>
        <p:spPr>
          <a:xfrm>
            <a:off x="5308797" y="5757591"/>
            <a:ext cx="2199560" cy="762144"/>
          </a:xfrm>
          <a:custGeom>
            <a:avLst/>
            <a:gdLst/>
            <a:ahLst/>
            <a:cxnLst/>
            <a:rect l="l" t="t" r="r" b="b"/>
            <a:pathLst>
              <a:path w="80315" h="27829" extrusionOk="0">
                <a:moveTo>
                  <a:pt x="33030" y="0"/>
                </a:moveTo>
                <a:cubicBezTo>
                  <a:pt x="30274" y="0"/>
                  <a:pt x="27617" y="1150"/>
                  <a:pt x="26543" y="3978"/>
                </a:cubicBezTo>
                <a:cubicBezTo>
                  <a:pt x="25709" y="6279"/>
                  <a:pt x="26176" y="8815"/>
                  <a:pt x="26976" y="11116"/>
                </a:cubicBezTo>
                <a:cubicBezTo>
                  <a:pt x="26747" y="11097"/>
                  <a:pt x="26518" y="11088"/>
                  <a:pt x="26288" y="11088"/>
                </a:cubicBezTo>
                <a:cubicBezTo>
                  <a:pt x="24078" y="11088"/>
                  <a:pt x="21879" y="11959"/>
                  <a:pt x="20338" y="13651"/>
                </a:cubicBezTo>
                <a:cubicBezTo>
                  <a:pt x="18337" y="15820"/>
                  <a:pt x="17870" y="18988"/>
                  <a:pt x="18837" y="21690"/>
                </a:cubicBezTo>
                <a:cubicBezTo>
                  <a:pt x="13000" y="22958"/>
                  <a:pt x="7196" y="24159"/>
                  <a:pt x="1358" y="25426"/>
                </a:cubicBezTo>
                <a:cubicBezTo>
                  <a:pt x="1" y="25691"/>
                  <a:pt x="483" y="27829"/>
                  <a:pt x="1795" y="27829"/>
                </a:cubicBezTo>
                <a:cubicBezTo>
                  <a:pt x="1805" y="27829"/>
                  <a:pt x="1815" y="27828"/>
                  <a:pt x="1825" y="27828"/>
                </a:cubicBezTo>
                <a:cubicBezTo>
                  <a:pt x="11499" y="27294"/>
                  <a:pt x="21206" y="26794"/>
                  <a:pt x="30879" y="26360"/>
                </a:cubicBezTo>
                <a:cubicBezTo>
                  <a:pt x="33614" y="26260"/>
                  <a:pt x="36350" y="26127"/>
                  <a:pt x="39052" y="26027"/>
                </a:cubicBezTo>
                <a:cubicBezTo>
                  <a:pt x="50144" y="26575"/>
                  <a:pt x="61282" y="26830"/>
                  <a:pt x="72409" y="26830"/>
                </a:cubicBezTo>
                <a:cubicBezTo>
                  <a:pt x="74834" y="26830"/>
                  <a:pt x="77258" y="26818"/>
                  <a:pt x="79681" y="26794"/>
                </a:cubicBezTo>
                <a:cubicBezTo>
                  <a:pt x="80314" y="26761"/>
                  <a:pt x="80314" y="25860"/>
                  <a:pt x="79747" y="25693"/>
                </a:cubicBezTo>
                <a:cubicBezTo>
                  <a:pt x="77479" y="25093"/>
                  <a:pt x="75144" y="24426"/>
                  <a:pt x="72842" y="23792"/>
                </a:cubicBezTo>
                <a:cubicBezTo>
                  <a:pt x="71575" y="23458"/>
                  <a:pt x="70374" y="23125"/>
                  <a:pt x="69140" y="22791"/>
                </a:cubicBezTo>
                <a:cubicBezTo>
                  <a:pt x="68172" y="22524"/>
                  <a:pt x="66638" y="22358"/>
                  <a:pt x="66004" y="21457"/>
                </a:cubicBezTo>
                <a:cubicBezTo>
                  <a:pt x="65404" y="20590"/>
                  <a:pt x="65637" y="19189"/>
                  <a:pt x="65504" y="18188"/>
                </a:cubicBezTo>
                <a:cubicBezTo>
                  <a:pt x="65370" y="17321"/>
                  <a:pt x="65237" y="16453"/>
                  <a:pt x="65003" y="15586"/>
                </a:cubicBezTo>
                <a:cubicBezTo>
                  <a:pt x="64503" y="13651"/>
                  <a:pt x="63703" y="11783"/>
                  <a:pt x="62702" y="10082"/>
                </a:cubicBezTo>
                <a:cubicBezTo>
                  <a:pt x="61148" y="7379"/>
                  <a:pt x="58524" y="3547"/>
                  <a:pt x="55071" y="3547"/>
                </a:cubicBezTo>
                <a:cubicBezTo>
                  <a:pt x="54817" y="3547"/>
                  <a:pt x="54559" y="3567"/>
                  <a:pt x="54296" y="3611"/>
                </a:cubicBezTo>
                <a:cubicBezTo>
                  <a:pt x="51194" y="4111"/>
                  <a:pt x="49793" y="6680"/>
                  <a:pt x="49125" y="9448"/>
                </a:cubicBezTo>
                <a:cubicBezTo>
                  <a:pt x="45656" y="4678"/>
                  <a:pt x="40319" y="842"/>
                  <a:pt x="34515" y="108"/>
                </a:cubicBezTo>
                <a:cubicBezTo>
                  <a:pt x="34022" y="37"/>
                  <a:pt x="33524" y="0"/>
                  <a:pt x="3303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58" name="Google Shape;858;p17"/>
          <p:cNvGrpSpPr/>
          <p:nvPr/>
        </p:nvGrpSpPr>
        <p:grpSpPr>
          <a:xfrm>
            <a:off x="9920840" y="5103182"/>
            <a:ext cx="1941309" cy="1440436"/>
            <a:chOff x="7440630" y="3827386"/>
            <a:chExt cx="1455982" cy="1080327"/>
          </a:xfrm>
        </p:grpSpPr>
        <p:grpSp>
          <p:nvGrpSpPr>
            <p:cNvPr id="859" name="Google Shape;859;p17"/>
            <p:cNvGrpSpPr/>
            <p:nvPr/>
          </p:nvGrpSpPr>
          <p:grpSpPr>
            <a:xfrm flipH="1">
              <a:off x="7440630" y="3827386"/>
              <a:ext cx="1455982" cy="1080327"/>
              <a:chOff x="2341000" y="2236050"/>
              <a:chExt cx="1314300" cy="975200"/>
            </a:xfrm>
          </p:grpSpPr>
          <p:sp>
            <p:nvSpPr>
              <p:cNvPr id="860" name="Google Shape;860;p17"/>
              <p:cNvSpPr/>
              <p:nvPr/>
            </p:nvSpPr>
            <p:spPr>
              <a:xfrm>
                <a:off x="2867225" y="3028450"/>
                <a:ext cx="172650" cy="181025"/>
              </a:xfrm>
              <a:custGeom>
                <a:avLst/>
                <a:gdLst/>
                <a:ahLst/>
                <a:cxnLst/>
                <a:rect l="l" t="t" r="r" b="b"/>
                <a:pathLst>
                  <a:path w="6906" h="7241" extrusionOk="0">
                    <a:moveTo>
                      <a:pt x="1234" y="0"/>
                    </a:moveTo>
                    <a:cubicBezTo>
                      <a:pt x="0" y="467"/>
                      <a:pt x="1301" y="1935"/>
                      <a:pt x="1835" y="2269"/>
                    </a:cubicBezTo>
                    <a:cubicBezTo>
                      <a:pt x="2669" y="2802"/>
                      <a:pt x="3569" y="3303"/>
                      <a:pt x="4337" y="3936"/>
                    </a:cubicBezTo>
                    <a:cubicBezTo>
                      <a:pt x="4770" y="4270"/>
                      <a:pt x="5271" y="4604"/>
                      <a:pt x="5571" y="5004"/>
                    </a:cubicBezTo>
                    <a:cubicBezTo>
                      <a:pt x="6138" y="5771"/>
                      <a:pt x="5771" y="6305"/>
                      <a:pt x="5671" y="7039"/>
                    </a:cubicBezTo>
                    <a:cubicBezTo>
                      <a:pt x="5671" y="7139"/>
                      <a:pt x="5747" y="7240"/>
                      <a:pt x="5842" y="7240"/>
                    </a:cubicBezTo>
                    <a:cubicBezTo>
                      <a:pt x="5873" y="7240"/>
                      <a:pt x="5905" y="7230"/>
                      <a:pt x="5938" y="7205"/>
                    </a:cubicBezTo>
                    <a:cubicBezTo>
                      <a:pt x="6905" y="6538"/>
                      <a:pt x="6338" y="5104"/>
                      <a:pt x="5671" y="4437"/>
                    </a:cubicBezTo>
                    <a:cubicBezTo>
                      <a:pt x="5071" y="3803"/>
                      <a:pt x="4303" y="3303"/>
                      <a:pt x="3603" y="2802"/>
                    </a:cubicBezTo>
                    <a:cubicBezTo>
                      <a:pt x="2736" y="2235"/>
                      <a:pt x="467" y="1401"/>
                      <a:pt x="123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1" name="Google Shape;861;p17"/>
              <p:cNvSpPr/>
              <p:nvPr/>
            </p:nvSpPr>
            <p:spPr>
              <a:xfrm>
                <a:off x="3012975" y="3154800"/>
                <a:ext cx="35175" cy="43000"/>
              </a:xfrm>
              <a:custGeom>
                <a:avLst/>
                <a:gdLst/>
                <a:ahLst/>
                <a:cxnLst/>
                <a:rect l="l" t="t" r="r" b="b"/>
                <a:pathLst>
                  <a:path w="1407" h="1720" extrusionOk="0">
                    <a:moveTo>
                      <a:pt x="100" y="1"/>
                    </a:moveTo>
                    <a:cubicBezTo>
                      <a:pt x="36" y="1"/>
                      <a:pt x="0" y="118"/>
                      <a:pt x="74" y="217"/>
                    </a:cubicBezTo>
                    <a:cubicBezTo>
                      <a:pt x="475" y="584"/>
                      <a:pt x="775" y="1051"/>
                      <a:pt x="975" y="1584"/>
                    </a:cubicBezTo>
                    <a:cubicBezTo>
                      <a:pt x="1023" y="1679"/>
                      <a:pt x="1096" y="1719"/>
                      <a:pt x="1165" y="1719"/>
                    </a:cubicBezTo>
                    <a:cubicBezTo>
                      <a:pt x="1291" y="1719"/>
                      <a:pt x="1406" y="1589"/>
                      <a:pt x="1342" y="1418"/>
                    </a:cubicBezTo>
                    <a:cubicBezTo>
                      <a:pt x="1109" y="850"/>
                      <a:pt x="742" y="383"/>
                      <a:pt x="175" y="50"/>
                    </a:cubicBezTo>
                    <a:cubicBezTo>
                      <a:pt x="149" y="15"/>
                      <a:pt x="123" y="1"/>
                      <a:pt x="10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2" name="Google Shape;862;p17"/>
              <p:cNvSpPr/>
              <p:nvPr/>
            </p:nvSpPr>
            <p:spPr>
              <a:xfrm>
                <a:off x="2986550" y="3156900"/>
                <a:ext cx="32600" cy="41800"/>
              </a:xfrm>
              <a:custGeom>
                <a:avLst/>
                <a:gdLst/>
                <a:ahLst/>
                <a:cxnLst/>
                <a:rect l="l" t="t" r="r" b="b"/>
                <a:pathLst>
                  <a:path w="1304" h="1672" extrusionOk="0">
                    <a:moveTo>
                      <a:pt x="1190" y="0"/>
                    </a:moveTo>
                    <a:cubicBezTo>
                      <a:pt x="1144" y="0"/>
                      <a:pt x="1093" y="29"/>
                      <a:pt x="1065" y="99"/>
                    </a:cubicBezTo>
                    <a:cubicBezTo>
                      <a:pt x="1031" y="333"/>
                      <a:pt x="898" y="533"/>
                      <a:pt x="731" y="766"/>
                    </a:cubicBezTo>
                    <a:cubicBezTo>
                      <a:pt x="564" y="933"/>
                      <a:pt x="398" y="1033"/>
                      <a:pt x="197" y="1167"/>
                    </a:cubicBezTo>
                    <a:cubicBezTo>
                      <a:pt x="0" y="1336"/>
                      <a:pt x="160" y="1671"/>
                      <a:pt x="375" y="1671"/>
                    </a:cubicBezTo>
                    <a:cubicBezTo>
                      <a:pt x="415" y="1671"/>
                      <a:pt x="456" y="1660"/>
                      <a:pt x="498" y="1634"/>
                    </a:cubicBezTo>
                    <a:cubicBezTo>
                      <a:pt x="998" y="1367"/>
                      <a:pt x="1265" y="666"/>
                      <a:pt x="1265" y="133"/>
                    </a:cubicBezTo>
                    <a:cubicBezTo>
                      <a:pt x="1304" y="55"/>
                      <a:pt x="1253" y="0"/>
                      <a:pt x="11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3" name="Google Shape;863;p17"/>
              <p:cNvSpPr/>
              <p:nvPr/>
            </p:nvSpPr>
            <p:spPr>
              <a:xfrm>
                <a:off x="3554125" y="2816900"/>
                <a:ext cx="101175" cy="86475"/>
              </a:xfrm>
              <a:custGeom>
                <a:avLst/>
                <a:gdLst/>
                <a:ahLst/>
                <a:cxnLst/>
                <a:rect l="l" t="t" r="r" b="b"/>
                <a:pathLst>
                  <a:path w="4047" h="3459" extrusionOk="0">
                    <a:moveTo>
                      <a:pt x="180" y="0"/>
                    </a:moveTo>
                    <a:cubicBezTo>
                      <a:pt x="32" y="0"/>
                      <a:pt x="0" y="405"/>
                      <a:pt x="177" y="523"/>
                    </a:cubicBezTo>
                    <a:cubicBezTo>
                      <a:pt x="177" y="523"/>
                      <a:pt x="211" y="523"/>
                      <a:pt x="211" y="557"/>
                    </a:cubicBezTo>
                    <a:lnTo>
                      <a:pt x="211" y="3125"/>
                    </a:lnTo>
                    <a:lnTo>
                      <a:pt x="177" y="3125"/>
                    </a:lnTo>
                    <a:cubicBezTo>
                      <a:pt x="44" y="3158"/>
                      <a:pt x="111" y="3459"/>
                      <a:pt x="211" y="3459"/>
                    </a:cubicBezTo>
                    <a:cubicBezTo>
                      <a:pt x="1478" y="3259"/>
                      <a:pt x="2679" y="3025"/>
                      <a:pt x="3880" y="2558"/>
                    </a:cubicBezTo>
                    <a:cubicBezTo>
                      <a:pt x="4013" y="2458"/>
                      <a:pt x="4047" y="2191"/>
                      <a:pt x="3947" y="2091"/>
                    </a:cubicBezTo>
                    <a:cubicBezTo>
                      <a:pt x="2712" y="1357"/>
                      <a:pt x="1512" y="623"/>
                      <a:pt x="244" y="23"/>
                    </a:cubicBezTo>
                    <a:cubicBezTo>
                      <a:pt x="221" y="7"/>
                      <a:pt x="199" y="0"/>
                      <a:pt x="18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4" name="Google Shape;864;p17"/>
              <p:cNvSpPr/>
              <p:nvPr/>
            </p:nvSpPr>
            <p:spPr>
              <a:xfrm>
                <a:off x="3558550" y="2877500"/>
                <a:ext cx="9510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405" extrusionOk="0">
                    <a:moveTo>
                      <a:pt x="3803" y="1"/>
                    </a:moveTo>
                    <a:lnTo>
                      <a:pt x="3803" y="1"/>
                    </a:lnTo>
                    <a:cubicBezTo>
                      <a:pt x="2535" y="267"/>
                      <a:pt x="1301" y="301"/>
                      <a:pt x="34" y="334"/>
                    </a:cubicBezTo>
                    <a:cubicBezTo>
                      <a:pt x="0" y="334"/>
                      <a:pt x="0" y="368"/>
                      <a:pt x="34" y="368"/>
                    </a:cubicBezTo>
                    <a:cubicBezTo>
                      <a:pt x="330" y="392"/>
                      <a:pt x="633" y="404"/>
                      <a:pt x="938" y="404"/>
                    </a:cubicBezTo>
                    <a:cubicBezTo>
                      <a:pt x="1902" y="404"/>
                      <a:pt x="2891" y="279"/>
                      <a:pt x="380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5" name="Google Shape;865;p17"/>
              <p:cNvSpPr/>
              <p:nvPr/>
            </p:nvSpPr>
            <p:spPr>
              <a:xfrm>
                <a:off x="2416075" y="2530300"/>
                <a:ext cx="346925" cy="302200"/>
              </a:xfrm>
              <a:custGeom>
                <a:avLst/>
                <a:gdLst/>
                <a:ahLst/>
                <a:cxnLst/>
                <a:rect l="l" t="t" r="r" b="b"/>
                <a:pathLst>
                  <a:path w="13877" h="12088" extrusionOk="0">
                    <a:moveTo>
                      <a:pt x="602" y="1"/>
                    </a:moveTo>
                    <a:cubicBezTo>
                      <a:pt x="504" y="1"/>
                      <a:pt x="411" y="23"/>
                      <a:pt x="334" y="79"/>
                    </a:cubicBezTo>
                    <a:cubicBezTo>
                      <a:pt x="33" y="245"/>
                      <a:pt x="0" y="646"/>
                      <a:pt x="100" y="979"/>
                    </a:cubicBezTo>
                    <a:cubicBezTo>
                      <a:pt x="200" y="1246"/>
                      <a:pt x="434" y="1513"/>
                      <a:pt x="667" y="1713"/>
                    </a:cubicBezTo>
                    <a:cubicBezTo>
                      <a:pt x="4703" y="5683"/>
                      <a:pt x="8840" y="9686"/>
                      <a:pt x="13877" y="12087"/>
                    </a:cubicBezTo>
                    <a:lnTo>
                      <a:pt x="11442" y="9385"/>
                    </a:lnTo>
                    <a:cubicBezTo>
                      <a:pt x="10374" y="9252"/>
                      <a:pt x="9507" y="8585"/>
                      <a:pt x="8706" y="7918"/>
                    </a:cubicBezTo>
                    <a:cubicBezTo>
                      <a:pt x="7105" y="6550"/>
                      <a:pt x="5604" y="5016"/>
                      <a:pt x="4270" y="3314"/>
                    </a:cubicBezTo>
                    <a:cubicBezTo>
                      <a:pt x="3336" y="2147"/>
                      <a:pt x="2468" y="846"/>
                      <a:pt x="1168" y="179"/>
                    </a:cubicBezTo>
                    <a:cubicBezTo>
                      <a:pt x="1012" y="90"/>
                      <a:pt x="797" y="1"/>
                      <a:pt x="6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6" name="Google Shape;866;p17"/>
              <p:cNvSpPr/>
              <p:nvPr/>
            </p:nvSpPr>
            <p:spPr>
              <a:xfrm>
                <a:off x="2407725" y="2520525"/>
                <a:ext cx="366575" cy="316100"/>
              </a:xfrm>
              <a:custGeom>
                <a:avLst/>
                <a:gdLst/>
                <a:ahLst/>
                <a:cxnLst/>
                <a:rect l="l" t="t" r="r" b="b"/>
                <a:pathLst>
                  <a:path w="14663" h="12644" extrusionOk="0">
                    <a:moveTo>
                      <a:pt x="976" y="1"/>
                    </a:moveTo>
                    <a:cubicBezTo>
                      <a:pt x="539" y="1"/>
                      <a:pt x="144" y="263"/>
                      <a:pt x="67" y="803"/>
                    </a:cubicBezTo>
                    <a:cubicBezTo>
                      <a:pt x="0" y="1737"/>
                      <a:pt x="1035" y="2438"/>
                      <a:pt x="1568" y="2971"/>
                    </a:cubicBezTo>
                    <a:cubicBezTo>
                      <a:pt x="3403" y="4773"/>
                      <a:pt x="5238" y="6541"/>
                      <a:pt x="7206" y="8142"/>
                    </a:cubicBezTo>
                    <a:cubicBezTo>
                      <a:pt x="9340" y="9910"/>
                      <a:pt x="11575" y="11444"/>
                      <a:pt x="14044" y="12612"/>
                    </a:cubicBezTo>
                    <a:cubicBezTo>
                      <a:pt x="14092" y="12634"/>
                      <a:pt x="14140" y="12644"/>
                      <a:pt x="14185" y="12644"/>
                    </a:cubicBezTo>
                    <a:cubicBezTo>
                      <a:pt x="14479" y="12644"/>
                      <a:pt x="14662" y="12223"/>
                      <a:pt x="14344" y="12078"/>
                    </a:cubicBezTo>
                    <a:cubicBezTo>
                      <a:pt x="9407" y="9710"/>
                      <a:pt x="5404" y="5840"/>
                      <a:pt x="1502" y="2071"/>
                    </a:cubicBezTo>
                    <a:cubicBezTo>
                      <a:pt x="1335" y="1904"/>
                      <a:pt x="834" y="1504"/>
                      <a:pt x="801" y="1270"/>
                    </a:cubicBezTo>
                    <a:cubicBezTo>
                      <a:pt x="938" y="904"/>
                      <a:pt x="1091" y="726"/>
                      <a:pt x="1271" y="726"/>
                    </a:cubicBezTo>
                    <a:cubicBezTo>
                      <a:pt x="1353" y="726"/>
                      <a:pt x="1441" y="763"/>
                      <a:pt x="1535" y="837"/>
                    </a:cubicBezTo>
                    <a:cubicBezTo>
                      <a:pt x="1668" y="937"/>
                      <a:pt x="1735" y="970"/>
                      <a:pt x="1868" y="1070"/>
                    </a:cubicBezTo>
                    <a:cubicBezTo>
                      <a:pt x="2402" y="1437"/>
                      <a:pt x="2869" y="1937"/>
                      <a:pt x="3303" y="2471"/>
                    </a:cubicBezTo>
                    <a:cubicBezTo>
                      <a:pt x="4137" y="3472"/>
                      <a:pt x="4871" y="4573"/>
                      <a:pt x="5738" y="5540"/>
                    </a:cubicBezTo>
                    <a:cubicBezTo>
                      <a:pt x="6672" y="6541"/>
                      <a:pt x="7639" y="7475"/>
                      <a:pt x="8673" y="8375"/>
                    </a:cubicBezTo>
                    <a:cubicBezTo>
                      <a:pt x="9541" y="9109"/>
                      <a:pt x="10508" y="9776"/>
                      <a:pt x="11642" y="9976"/>
                    </a:cubicBezTo>
                    <a:cubicBezTo>
                      <a:pt x="11690" y="9997"/>
                      <a:pt x="11735" y="10006"/>
                      <a:pt x="11776" y="10006"/>
                    </a:cubicBezTo>
                    <a:cubicBezTo>
                      <a:pt x="12075" y="10006"/>
                      <a:pt x="12165" y="9531"/>
                      <a:pt x="11842" y="9443"/>
                    </a:cubicBezTo>
                    <a:cubicBezTo>
                      <a:pt x="10541" y="9209"/>
                      <a:pt x="9541" y="8375"/>
                      <a:pt x="8573" y="7475"/>
                    </a:cubicBezTo>
                    <a:cubicBezTo>
                      <a:pt x="7639" y="6641"/>
                      <a:pt x="6739" y="5740"/>
                      <a:pt x="5905" y="4773"/>
                    </a:cubicBezTo>
                    <a:cubicBezTo>
                      <a:pt x="5137" y="3872"/>
                      <a:pt x="4404" y="2905"/>
                      <a:pt x="3670" y="1937"/>
                    </a:cubicBezTo>
                    <a:cubicBezTo>
                      <a:pt x="3069" y="1237"/>
                      <a:pt x="2302" y="403"/>
                      <a:pt x="1368" y="69"/>
                    </a:cubicBezTo>
                    <a:cubicBezTo>
                      <a:pt x="1238" y="24"/>
                      <a:pt x="1105" y="1"/>
                      <a:pt x="97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7" name="Google Shape;867;p17"/>
              <p:cNvSpPr/>
              <p:nvPr/>
            </p:nvSpPr>
            <p:spPr>
              <a:xfrm>
                <a:off x="2371025" y="2596475"/>
                <a:ext cx="457025" cy="272700"/>
              </a:xfrm>
              <a:custGeom>
                <a:avLst/>
                <a:gdLst/>
                <a:ahLst/>
                <a:cxnLst/>
                <a:rect l="l" t="t" r="r" b="b"/>
                <a:pathLst>
                  <a:path w="18281" h="10908" extrusionOk="0">
                    <a:moveTo>
                      <a:pt x="683" y="0"/>
                    </a:moveTo>
                    <a:cubicBezTo>
                      <a:pt x="501" y="0"/>
                      <a:pt x="318" y="21"/>
                      <a:pt x="134" y="67"/>
                    </a:cubicBezTo>
                    <a:cubicBezTo>
                      <a:pt x="1" y="534"/>
                      <a:pt x="368" y="934"/>
                      <a:pt x="735" y="1234"/>
                    </a:cubicBezTo>
                    <a:cubicBezTo>
                      <a:pt x="5738" y="5838"/>
                      <a:pt x="11776" y="9207"/>
                      <a:pt x="18280" y="10908"/>
                    </a:cubicBezTo>
                    <a:lnTo>
                      <a:pt x="12643" y="7572"/>
                    </a:lnTo>
                    <a:cubicBezTo>
                      <a:pt x="9608" y="5437"/>
                      <a:pt x="6572" y="3369"/>
                      <a:pt x="3503" y="1234"/>
                    </a:cubicBezTo>
                    <a:cubicBezTo>
                      <a:pt x="2656" y="641"/>
                      <a:pt x="1689" y="0"/>
                      <a:pt x="68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8" name="Google Shape;868;p17"/>
              <p:cNvSpPr/>
              <p:nvPr/>
            </p:nvSpPr>
            <p:spPr>
              <a:xfrm>
                <a:off x="2364350" y="2588700"/>
                <a:ext cx="474600" cy="287450"/>
              </a:xfrm>
              <a:custGeom>
                <a:avLst/>
                <a:gdLst/>
                <a:ahLst/>
                <a:cxnLst/>
                <a:rect l="l" t="t" r="r" b="b"/>
                <a:pathLst>
                  <a:path w="18984" h="11498" extrusionOk="0">
                    <a:moveTo>
                      <a:pt x="813" y="1"/>
                    </a:moveTo>
                    <a:cubicBezTo>
                      <a:pt x="633" y="1"/>
                      <a:pt x="451" y="15"/>
                      <a:pt x="268" y="44"/>
                    </a:cubicBezTo>
                    <a:cubicBezTo>
                      <a:pt x="168" y="78"/>
                      <a:pt x="68" y="211"/>
                      <a:pt x="68" y="345"/>
                    </a:cubicBezTo>
                    <a:cubicBezTo>
                      <a:pt x="1" y="1078"/>
                      <a:pt x="568" y="1579"/>
                      <a:pt x="1068" y="2012"/>
                    </a:cubicBezTo>
                    <a:cubicBezTo>
                      <a:pt x="1735" y="2646"/>
                      <a:pt x="2436" y="3213"/>
                      <a:pt x="3203" y="3814"/>
                    </a:cubicBezTo>
                    <a:cubicBezTo>
                      <a:pt x="4704" y="5015"/>
                      <a:pt x="6272" y="6082"/>
                      <a:pt x="7940" y="7049"/>
                    </a:cubicBezTo>
                    <a:cubicBezTo>
                      <a:pt x="11242" y="9017"/>
                      <a:pt x="14778" y="10485"/>
                      <a:pt x="18447" y="11486"/>
                    </a:cubicBezTo>
                    <a:cubicBezTo>
                      <a:pt x="18478" y="11493"/>
                      <a:pt x="18507" y="11497"/>
                      <a:pt x="18535" y="11497"/>
                    </a:cubicBezTo>
                    <a:cubicBezTo>
                      <a:pt x="18870" y="11497"/>
                      <a:pt x="18984" y="10975"/>
                      <a:pt x="18614" y="10852"/>
                    </a:cubicBezTo>
                    <a:cubicBezTo>
                      <a:pt x="15278" y="9918"/>
                      <a:pt x="12043" y="8650"/>
                      <a:pt x="9007" y="6883"/>
                    </a:cubicBezTo>
                    <a:cubicBezTo>
                      <a:pt x="7540" y="6049"/>
                      <a:pt x="6105" y="5148"/>
                      <a:pt x="4738" y="4147"/>
                    </a:cubicBezTo>
                    <a:cubicBezTo>
                      <a:pt x="4004" y="3580"/>
                      <a:pt x="3270" y="3013"/>
                      <a:pt x="2569" y="2413"/>
                    </a:cubicBezTo>
                    <a:cubicBezTo>
                      <a:pt x="2094" y="2027"/>
                      <a:pt x="905" y="1270"/>
                      <a:pt x="720" y="520"/>
                    </a:cubicBezTo>
                    <a:lnTo>
                      <a:pt x="720" y="520"/>
                    </a:lnTo>
                    <a:cubicBezTo>
                      <a:pt x="776" y="516"/>
                      <a:pt x="832" y="514"/>
                      <a:pt x="887" y="514"/>
                    </a:cubicBezTo>
                    <a:cubicBezTo>
                      <a:pt x="1994" y="514"/>
                      <a:pt x="2976" y="1250"/>
                      <a:pt x="3904" y="1879"/>
                    </a:cubicBezTo>
                    <a:cubicBezTo>
                      <a:pt x="4904" y="2546"/>
                      <a:pt x="5872" y="3247"/>
                      <a:pt x="6872" y="3914"/>
                    </a:cubicBezTo>
                    <a:cubicBezTo>
                      <a:pt x="8841" y="5315"/>
                      <a:pt x="10775" y="6682"/>
                      <a:pt x="12777" y="8017"/>
                    </a:cubicBezTo>
                    <a:cubicBezTo>
                      <a:pt x="12849" y="8105"/>
                      <a:pt x="12922" y="8141"/>
                      <a:pt x="12985" y="8141"/>
                    </a:cubicBezTo>
                    <a:cubicBezTo>
                      <a:pt x="13185" y="8141"/>
                      <a:pt x="13297" y="7785"/>
                      <a:pt x="13044" y="7583"/>
                    </a:cubicBezTo>
                    <a:cubicBezTo>
                      <a:pt x="10775" y="6049"/>
                      <a:pt x="8574" y="4514"/>
                      <a:pt x="6339" y="2913"/>
                    </a:cubicBezTo>
                    <a:cubicBezTo>
                      <a:pt x="4714" y="1809"/>
                      <a:pt x="2863" y="1"/>
                      <a:pt x="81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9" name="Google Shape;869;p17"/>
              <p:cNvSpPr/>
              <p:nvPr/>
            </p:nvSpPr>
            <p:spPr>
              <a:xfrm>
                <a:off x="2351850" y="2676825"/>
                <a:ext cx="347775" cy="170675"/>
              </a:xfrm>
              <a:custGeom>
                <a:avLst/>
                <a:gdLst/>
                <a:ahLst/>
                <a:cxnLst/>
                <a:rect l="l" t="t" r="r" b="b"/>
                <a:pathLst>
                  <a:path w="13911" h="6827" extrusionOk="0">
                    <a:moveTo>
                      <a:pt x="986" y="0"/>
                    </a:moveTo>
                    <a:cubicBezTo>
                      <a:pt x="815" y="0"/>
                      <a:pt x="651" y="43"/>
                      <a:pt x="501" y="155"/>
                    </a:cubicBezTo>
                    <a:cubicBezTo>
                      <a:pt x="1" y="522"/>
                      <a:pt x="67" y="1356"/>
                      <a:pt x="367" y="1890"/>
                    </a:cubicBezTo>
                    <a:cubicBezTo>
                      <a:pt x="1101" y="3224"/>
                      <a:pt x="2569" y="3858"/>
                      <a:pt x="4003" y="4292"/>
                    </a:cubicBezTo>
                    <a:cubicBezTo>
                      <a:pt x="6425" y="5035"/>
                      <a:pt x="8961" y="5528"/>
                      <a:pt x="11478" y="5528"/>
                    </a:cubicBezTo>
                    <a:cubicBezTo>
                      <a:pt x="11605" y="5528"/>
                      <a:pt x="11731" y="5527"/>
                      <a:pt x="11857" y="5524"/>
                    </a:cubicBezTo>
                    <a:lnTo>
                      <a:pt x="11857" y="5524"/>
                    </a:lnTo>
                    <a:cubicBezTo>
                      <a:pt x="12494" y="5945"/>
                      <a:pt x="13123" y="6379"/>
                      <a:pt x="13744" y="6827"/>
                    </a:cubicBezTo>
                    <a:lnTo>
                      <a:pt x="13910" y="5226"/>
                    </a:lnTo>
                    <a:lnTo>
                      <a:pt x="13910" y="5226"/>
                    </a:lnTo>
                    <a:cubicBezTo>
                      <a:pt x="13677" y="5359"/>
                      <a:pt x="13377" y="5392"/>
                      <a:pt x="13077" y="5459"/>
                    </a:cubicBezTo>
                    <a:cubicBezTo>
                      <a:pt x="12671" y="5495"/>
                      <a:pt x="12264" y="5516"/>
                      <a:pt x="11857" y="5524"/>
                    </a:cubicBezTo>
                    <a:lnTo>
                      <a:pt x="11857" y="5524"/>
                    </a:lnTo>
                    <a:cubicBezTo>
                      <a:pt x="8694" y="3433"/>
                      <a:pt x="5339" y="1666"/>
                      <a:pt x="1869" y="222"/>
                    </a:cubicBezTo>
                    <a:cubicBezTo>
                      <a:pt x="1577" y="118"/>
                      <a:pt x="1272" y="0"/>
                      <a:pt x="98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0" name="Google Shape;870;p17"/>
              <p:cNvSpPr/>
              <p:nvPr/>
            </p:nvSpPr>
            <p:spPr>
              <a:xfrm>
                <a:off x="2341000" y="2669200"/>
                <a:ext cx="369175" cy="187200"/>
              </a:xfrm>
              <a:custGeom>
                <a:avLst/>
                <a:gdLst/>
                <a:ahLst/>
                <a:cxnLst/>
                <a:rect l="l" t="t" r="r" b="b"/>
                <a:pathLst>
                  <a:path w="14767" h="7488" extrusionOk="0">
                    <a:moveTo>
                      <a:pt x="1434" y="692"/>
                    </a:moveTo>
                    <a:cubicBezTo>
                      <a:pt x="1874" y="692"/>
                      <a:pt x="2449" y="962"/>
                      <a:pt x="2770" y="1094"/>
                    </a:cubicBezTo>
                    <a:cubicBezTo>
                      <a:pt x="3370" y="1328"/>
                      <a:pt x="4004" y="1628"/>
                      <a:pt x="4638" y="1928"/>
                    </a:cubicBezTo>
                    <a:cubicBezTo>
                      <a:pt x="5705" y="2428"/>
                      <a:pt x="6806" y="2962"/>
                      <a:pt x="7873" y="3529"/>
                    </a:cubicBezTo>
                    <a:cubicBezTo>
                      <a:pt x="9010" y="4151"/>
                      <a:pt x="10118" y="4810"/>
                      <a:pt x="11203" y="5508"/>
                    </a:cubicBezTo>
                    <a:lnTo>
                      <a:pt x="11203" y="5508"/>
                    </a:lnTo>
                    <a:cubicBezTo>
                      <a:pt x="10941" y="5494"/>
                      <a:pt x="10685" y="5477"/>
                      <a:pt x="10442" y="5464"/>
                    </a:cubicBezTo>
                    <a:cubicBezTo>
                      <a:pt x="9141" y="5364"/>
                      <a:pt x="7840" y="5164"/>
                      <a:pt x="6539" y="4830"/>
                    </a:cubicBezTo>
                    <a:cubicBezTo>
                      <a:pt x="5471" y="4597"/>
                      <a:pt x="4337" y="4296"/>
                      <a:pt x="3303" y="3829"/>
                    </a:cubicBezTo>
                    <a:cubicBezTo>
                      <a:pt x="2336" y="3429"/>
                      <a:pt x="835" y="2595"/>
                      <a:pt x="835" y="1361"/>
                    </a:cubicBezTo>
                    <a:cubicBezTo>
                      <a:pt x="835" y="853"/>
                      <a:pt x="1094" y="692"/>
                      <a:pt x="1434" y="692"/>
                    </a:cubicBezTo>
                    <a:close/>
                    <a:moveTo>
                      <a:pt x="1443" y="1"/>
                    </a:moveTo>
                    <a:cubicBezTo>
                      <a:pt x="826" y="1"/>
                      <a:pt x="274" y="325"/>
                      <a:pt x="201" y="1127"/>
                    </a:cubicBezTo>
                    <a:cubicBezTo>
                      <a:pt x="1" y="3629"/>
                      <a:pt x="3470" y="4630"/>
                      <a:pt x="5171" y="5130"/>
                    </a:cubicBezTo>
                    <a:cubicBezTo>
                      <a:pt x="6672" y="5531"/>
                      <a:pt x="8207" y="5864"/>
                      <a:pt x="9808" y="6031"/>
                    </a:cubicBezTo>
                    <a:cubicBezTo>
                      <a:pt x="10508" y="6098"/>
                      <a:pt x="11309" y="6181"/>
                      <a:pt x="12105" y="6181"/>
                    </a:cubicBezTo>
                    <a:cubicBezTo>
                      <a:pt x="12145" y="6181"/>
                      <a:pt x="12186" y="6181"/>
                      <a:pt x="12226" y="6180"/>
                    </a:cubicBezTo>
                    <a:lnTo>
                      <a:pt x="12226" y="6180"/>
                    </a:lnTo>
                    <a:cubicBezTo>
                      <a:pt x="12827" y="6586"/>
                      <a:pt x="13422" y="7003"/>
                      <a:pt x="14011" y="7432"/>
                    </a:cubicBezTo>
                    <a:cubicBezTo>
                      <a:pt x="14066" y="7470"/>
                      <a:pt x="14120" y="7487"/>
                      <a:pt x="14171" y="7487"/>
                    </a:cubicBezTo>
                    <a:cubicBezTo>
                      <a:pt x="14426" y="7487"/>
                      <a:pt x="14590" y="7060"/>
                      <a:pt x="14311" y="6865"/>
                    </a:cubicBezTo>
                    <a:cubicBezTo>
                      <a:pt x="13953" y="6611"/>
                      <a:pt x="13591" y="6360"/>
                      <a:pt x="13227" y="6114"/>
                    </a:cubicBezTo>
                    <a:lnTo>
                      <a:pt x="13227" y="6114"/>
                    </a:lnTo>
                    <a:cubicBezTo>
                      <a:pt x="13630" y="6060"/>
                      <a:pt x="14019" y="5971"/>
                      <a:pt x="14378" y="5831"/>
                    </a:cubicBezTo>
                    <a:cubicBezTo>
                      <a:pt x="14766" y="5711"/>
                      <a:pt x="14673" y="5244"/>
                      <a:pt x="14385" y="5244"/>
                    </a:cubicBezTo>
                    <a:cubicBezTo>
                      <a:pt x="14352" y="5244"/>
                      <a:pt x="14316" y="5250"/>
                      <a:pt x="14278" y="5264"/>
                    </a:cubicBezTo>
                    <a:cubicBezTo>
                      <a:pt x="13704" y="5466"/>
                      <a:pt x="13037" y="5532"/>
                      <a:pt x="12363" y="5539"/>
                    </a:cubicBezTo>
                    <a:lnTo>
                      <a:pt x="12363" y="5539"/>
                    </a:lnTo>
                    <a:cubicBezTo>
                      <a:pt x="10311" y="4198"/>
                      <a:pt x="8177" y="2973"/>
                      <a:pt x="6005" y="1861"/>
                    </a:cubicBezTo>
                    <a:cubicBezTo>
                      <a:pt x="4738" y="1261"/>
                      <a:pt x="3470" y="594"/>
                      <a:pt x="2136" y="127"/>
                    </a:cubicBezTo>
                    <a:cubicBezTo>
                      <a:pt x="1910" y="45"/>
                      <a:pt x="1672" y="1"/>
                      <a:pt x="144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1" name="Google Shape;871;p17"/>
              <p:cNvSpPr/>
              <p:nvPr/>
            </p:nvSpPr>
            <p:spPr>
              <a:xfrm>
                <a:off x="2424400" y="2538100"/>
                <a:ext cx="253550" cy="236025"/>
              </a:xfrm>
              <a:custGeom>
                <a:avLst/>
                <a:gdLst/>
                <a:ahLst/>
                <a:cxnLst/>
                <a:rect l="l" t="t" r="r" b="b"/>
                <a:pathLst>
                  <a:path w="10142" h="944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769" y="1835"/>
                      <a:pt x="3270" y="3836"/>
                      <a:pt x="4971" y="5704"/>
                    </a:cubicBezTo>
                    <a:cubicBezTo>
                      <a:pt x="6372" y="7272"/>
                      <a:pt x="8106" y="8773"/>
                      <a:pt x="10108" y="9440"/>
                    </a:cubicBezTo>
                    <a:cubicBezTo>
                      <a:pt x="10141" y="9440"/>
                      <a:pt x="10141" y="9407"/>
                      <a:pt x="10108" y="9407"/>
                    </a:cubicBezTo>
                    <a:cubicBezTo>
                      <a:pt x="7940" y="8540"/>
                      <a:pt x="6205" y="7039"/>
                      <a:pt x="4637" y="5237"/>
                    </a:cubicBezTo>
                    <a:cubicBezTo>
                      <a:pt x="3136" y="3503"/>
                      <a:pt x="1802" y="1501"/>
                      <a:pt x="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2" name="Google Shape;872;p17"/>
              <p:cNvSpPr/>
              <p:nvPr/>
            </p:nvSpPr>
            <p:spPr>
              <a:xfrm>
                <a:off x="2373525" y="2611475"/>
                <a:ext cx="303575" cy="170975"/>
              </a:xfrm>
              <a:custGeom>
                <a:avLst/>
                <a:gdLst/>
                <a:ahLst/>
                <a:cxnLst/>
                <a:rect l="l" t="t" r="r" b="b"/>
                <a:pathLst>
                  <a:path w="12143" h="6839" extrusionOk="0">
                    <a:moveTo>
                      <a:pt x="1" y="1"/>
                    </a:moveTo>
                    <a:lnTo>
                      <a:pt x="1" y="67"/>
                    </a:lnTo>
                    <a:cubicBezTo>
                      <a:pt x="4371" y="1568"/>
                      <a:pt x="7406" y="6138"/>
                      <a:pt x="12076" y="6839"/>
                    </a:cubicBezTo>
                    <a:cubicBezTo>
                      <a:pt x="12143" y="6839"/>
                      <a:pt x="12143" y="6805"/>
                      <a:pt x="12076" y="6805"/>
                    </a:cubicBezTo>
                    <a:cubicBezTo>
                      <a:pt x="7373" y="5805"/>
                      <a:pt x="4504" y="1402"/>
                      <a:pt x="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3" name="Google Shape;873;p17"/>
              <p:cNvSpPr/>
              <p:nvPr/>
            </p:nvSpPr>
            <p:spPr>
              <a:xfrm>
                <a:off x="2362700" y="2690700"/>
                <a:ext cx="316900" cy="116775"/>
              </a:xfrm>
              <a:custGeom>
                <a:avLst/>
                <a:gdLst/>
                <a:ahLst/>
                <a:cxnLst/>
                <a:rect l="l" t="t" r="r" b="b"/>
                <a:pathLst>
                  <a:path w="12676" h="467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768" y="1435"/>
                      <a:pt x="3569" y="2769"/>
                      <a:pt x="5771" y="3236"/>
                    </a:cubicBezTo>
                    <a:cubicBezTo>
                      <a:pt x="8106" y="3737"/>
                      <a:pt x="10441" y="3737"/>
                      <a:pt x="12643" y="4671"/>
                    </a:cubicBezTo>
                    <a:cubicBezTo>
                      <a:pt x="12676" y="4671"/>
                      <a:pt x="12676" y="4637"/>
                      <a:pt x="12676" y="4637"/>
                    </a:cubicBezTo>
                    <a:cubicBezTo>
                      <a:pt x="10775" y="3570"/>
                      <a:pt x="8440" y="3636"/>
                      <a:pt x="6338" y="3270"/>
                    </a:cubicBezTo>
                    <a:cubicBezTo>
                      <a:pt x="3903" y="2836"/>
                      <a:pt x="2002" y="1502"/>
                      <a:pt x="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4" name="Google Shape;874;p17"/>
              <p:cNvSpPr/>
              <p:nvPr/>
            </p:nvSpPr>
            <p:spPr>
              <a:xfrm>
                <a:off x="2356850" y="2714875"/>
                <a:ext cx="301900" cy="111775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447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68" y="1669"/>
                      <a:pt x="3003" y="2369"/>
                      <a:pt x="4804" y="2770"/>
                    </a:cubicBezTo>
                    <a:cubicBezTo>
                      <a:pt x="7239" y="3237"/>
                      <a:pt x="9741" y="3237"/>
                      <a:pt x="12043" y="4471"/>
                    </a:cubicBezTo>
                    <a:cubicBezTo>
                      <a:pt x="12076" y="4471"/>
                      <a:pt x="12076" y="4437"/>
                      <a:pt x="12076" y="4437"/>
                    </a:cubicBezTo>
                    <a:cubicBezTo>
                      <a:pt x="8240" y="2036"/>
                      <a:pt x="3070" y="3837"/>
                      <a:pt x="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5" name="Google Shape;875;p17"/>
              <p:cNvSpPr/>
              <p:nvPr/>
            </p:nvSpPr>
            <p:spPr>
              <a:xfrm>
                <a:off x="2387300" y="2685900"/>
                <a:ext cx="289575" cy="115075"/>
              </a:xfrm>
              <a:custGeom>
                <a:avLst/>
                <a:gdLst/>
                <a:ahLst/>
                <a:cxnLst/>
                <a:rect l="l" t="t" r="r" b="b"/>
                <a:pathLst>
                  <a:path w="11583" h="4603" extrusionOk="0">
                    <a:moveTo>
                      <a:pt x="4" y="1"/>
                    </a:moveTo>
                    <a:cubicBezTo>
                      <a:pt x="0" y="1"/>
                      <a:pt x="0" y="9"/>
                      <a:pt x="17" y="26"/>
                    </a:cubicBezTo>
                    <a:cubicBezTo>
                      <a:pt x="17" y="9"/>
                      <a:pt x="9" y="1"/>
                      <a:pt x="4" y="1"/>
                    </a:cubicBezTo>
                    <a:close/>
                    <a:moveTo>
                      <a:pt x="17" y="26"/>
                    </a:moveTo>
                    <a:lnTo>
                      <a:pt x="17" y="26"/>
                    </a:lnTo>
                    <a:cubicBezTo>
                      <a:pt x="1952" y="793"/>
                      <a:pt x="3653" y="1927"/>
                      <a:pt x="5654" y="2427"/>
                    </a:cubicBezTo>
                    <a:cubicBezTo>
                      <a:pt x="7689" y="2961"/>
                      <a:pt x="9757" y="3261"/>
                      <a:pt x="11492" y="4596"/>
                    </a:cubicBezTo>
                    <a:cubicBezTo>
                      <a:pt x="11497" y="4600"/>
                      <a:pt x="11502" y="4603"/>
                      <a:pt x="11508" y="4603"/>
                    </a:cubicBezTo>
                    <a:cubicBezTo>
                      <a:pt x="11541" y="4603"/>
                      <a:pt x="11582" y="4529"/>
                      <a:pt x="11525" y="4529"/>
                    </a:cubicBezTo>
                    <a:cubicBezTo>
                      <a:pt x="10091" y="3161"/>
                      <a:pt x="8023" y="2861"/>
                      <a:pt x="6155" y="2427"/>
                    </a:cubicBezTo>
                    <a:cubicBezTo>
                      <a:pt x="4987" y="2127"/>
                      <a:pt x="3853" y="1760"/>
                      <a:pt x="2786" y="1260"/>
                    </a:cubicBezTo>
                    <a:cubicBezTo>
                      <a:pt x="1852" y="826"/>
                      <a:pt x="984" y="193"/>
                      <a:pt x="17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6" name="Google Shape;876;p17"/>
              <p:cNvSpPr/>
              <p:nvPr/>
            </p:nvSpPr>
            <p:spPr>
              <a:xfrm>
                <a:off x="2401875" y="2604800"/>
                <a:ext cx="287750" cy="196000"/>
              </a:xfrm>
              <a:custGeom>
                <a:avLst/>
                <a:gdLst/>
                <a:ahLst/>
                <a:cxnLst/>
                <a:rect l="l" t="t" r="r" b="b"/>
                <a:pathLst>
                  <a:path w="11510" h="784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02" y="501"/>
                      <a:pt x="2069" y="835"/>
                      <a:pt x="3036" y="1435"/>
                    </a:cubicBezTo>
                    <a:cubicBezTo>
                      <a:pt x="4104" y="2169"/>
                      <a:pt x="4938" y="3170"/>
                      <a:pt x="5905" y="4037"/>
                    </a:cubicBezTo>
                    <a:cubicBezTo>
                      <a:pt x="7573" y="5538"/>
                      <a:pt x="9441" y="6906"/>
                      <a:pt x="11442" y="7840"/>
                    </a:cubicBezTo>
                    <a:cubicBezTo>
                      <a:pt x="11509" y="7840"/>
                      <a:pt x="11509" y="7773"/>
                      <a:pt x="11509" y="7773"/>
                    </a:cubicBezTo>
                    <a:cubicBezTo>
                      <a:pt x="9374" y="6505"/>
                      <a:pt x="7340" y="5138"/>
                      <a:pt x="5505" y="3437"/>
                    </a:cubicBezTo>
                    <a:cubicBezTo>
                      <a:pt x="4704" y="2703"/>
                      <a:pt x="4004" y="1902"/>
                      <a:pt x="3103" y="1368"/>
                    </a:cubicBezTo>
                    <a:cubicBezTo>
                      <a:pt x="2169" y="735"/>
                      <a:pt x="1035" y="268"/>
                      <a:pt x="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7" name="Google Shape;877;p17"/>
              <p:cNvSpPr/>
              <p:nvPr/>
            </p:nvSpPr>
            <p:spPr>
              <a:xfrm>
                <a:off x="2387050" y="2626250"/>
                <a:ext cx="311750" cy="183725"/>
              </a:xfrm>
              <a:custGeom>
                <a:avLst/>
                <a:gdLst/>
                <a:ahLst/>
                <a:cxnLst/>
                <a:rect l="l" t="t" r="r" b="b"/>
                <a:pathLst>
                  <a:path w="12470" h="7349" extrusionOk="0">
                    <a:moveTo>
                      <a:pt x="41" y="1"/>
                    </a:moveTo>
                    <a:cubicBezTo>
                      <a:pt x="16" y="1"/>
                      <a:pt x="0" y="43"/>
                      <a:pt x="27" y="43"/>
                    </a:cubicBezTo>
                    <a:cubicBezTo>
                      <a:pt x="1161" y="811"/>
                      <a:pt x="2262" y="1578"/>
                      <a:pt x="3296" y="2412"/>
                    </a:cubicBezTo>
                    <a:cubicBezTo>
                      <a:pt x="4163" y="3112"/>
                      <a:pt x="4964" y="3913"/>
                      <a:pt x="5864" y="4580"/>
                    </a:cubicBezTo>
                    <a:cubicBezTo>
                      <a:pt x="7766" y="5948"/>
                      <a:pt x="10201" y="6615"/>
                      <a:pt x="12369" y="7349"/>
                    </a:cubicBezTo>
                    <a:cubicBezTo>
                      <a:pt x="12436" y="7349"/>
                      <a:pt x="12469" y="7249"/>
                      <a:pt x="12436" y="7249"/>
                    </a:cubicBezTo>
                    <a:cubicBezTo>
                      <a:pt x="10134" y="6348"/>
                      <a:pt x="7632" y="5747"/>
                      <a:pt x="5631" y="4213"/>
                    </a:cubicBezTo>
                    <a:cubicBezTo>
                      <a:pt x="3796" y="2745"/>
                      <a:pt x="2062" y="1211"/>
                      <a:pt x="60" y="10"/>
                    </a:cubicBezTo>
                    <a:cubicBezTo>
                      <a:pt x="54" y="3"/>
                      <a:pt x="47" y="1"/>
                      <a:pt x="4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8" name="Google Shape;878;p17"/>
              <p:cNvSpPr/>
              <p:nvPr/>
            </p:nvSpPr>
            <p:spPr>
              <a:xfrm>
                <a:off x="2432175" y="2534375"/>
                <a:ext cx="250325" cy="243250"/>
              </a:xfrm>
              <a:custGeom>
                <a:avLst/>
                <a:gdLst/>
                <a:ahLst/>
                <a:cxnLst/>
                <a:rect l="l" t="t" r="r" b="b"/>
                <a:pathLst>
                  <a:path w="10013" h="9730" extrusionOk="0">
                    <a:moveTo>
                      <a:pt x="16" y="1"/>
                    </a:moveTo>
                    <a:cubicBezTo>
                      <a:pt x="8" y="1"/>
                      <a:pt x="1" y="16"/>
                      <a:pt x="23" y="16"/>
                    </a:cubicBezTo>
                    <a:cubicBezTo>
                      <a:pt x="23" y="5"/>
                      <a:pt x="19" y="1"/>
                      <a:pt x="16" y="1"/>
                    </a:cubicBezTo>
                    <a:close/>
                    <a:moveTo>
                      <a:pt x="23" y="16"/>
                    </a:moveTo>
                    <a:lnTo>
                      <a:pt x="23" y="16"/>
                    </a:lnTo>
                    <a:cubicBezTo>
                      <a:pt x="1958" y="1483"/>
                      <a:pt x="3459" y="3318"/>
                      <a:pt x="4993" y="5219"/>
                    </a:cubicBezTo>
                    <a:cubicBezTo>
                      <a:pt x="6361" y="6921"/>
                      <a:pt x="7862" y="8755"/>
                      <a:pt x="9830" y="9723"/>
                    </a:cubicBezTo>
                    <a:cubicBezTo>
                      <a:pt x="9839" y="9727"/>
                      <a:pt x="9849" y="9729"/>
                      <a:pt x="9860" y="9729"/>
                    </a:cubicBezTo>
                    <a:cubicBezTo>
                      <a:pt x="9928" y="9729"/>
                      <a:pt x="10012" y="9643"/>
                      <a:pt x="9897" y="9556"/>
                    </a:cubicBezTo>
                    <a:cubicBezTo>
                      <a:pt x="7862" y="8255"/>
                      <a:pt x="6328" y="6554"/>
                      <a:pt x="4760" y="4686"/>
                    </a:cubicBezTo>
                    <a:cubicBezTo>
                      <a:pt x="3359" y="3018"/>
                      <a:pt x="1958" y="1150"/>
                      <a:pt x="23" y="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9" name="Google Shape;879;p17"/>
              <p:cNvSpPr/>
              <p:nvPr/>
            </p:nvSpPr>
            <p:spPr>
              <a:xfrm>
                <a:off x="2420225" y="2547275"/>
                <a:ext cx="200850" cy="201225"/>
              </a:xfrm>
              <a:custGeom>
                <a:avLst/>
                <a:gdLst/>
                <a:ahLst/>
                <a:cxnLst/>
                <a:rect l="l" t="t" r="r" b="b"/>
                <a:pathLst>
                  <a:path w="8034" h="804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01" y="1635"/>
                      <a:pt x="2469" y="2368"/>
                      <a:pt x="3470" y="3703"/>
                    </a:cubicBezTo>
                    <a:cubicBezTo>
                      <a:pt x="4804" y="5404"/>
                      <a:pt x="6272" y="6738"/>
                      <a:pt x="7973" y="8039"/>
                    </a:cubicBezTo>
                    <a:cubicBezTo>
                      <a:pt x="7980" y="8046"/>
                      <a:pt x="7987" y="8049"/>
                      <a:pt x="7993" y="8049"/>
                    </a:cubicBezTo>
                    <a:cubicBezTo>
                      <a:pt x="8017" y="8049"/>
                      <a:pt x="8033" y="8006"/>
                      <a:pt x="8007" y="8006"/>
                    </a:cubicBezTo>
                    <a:cubicBezTo>
                      <a:pt x="6472" y="6705"/>
                      <a:pt x="4971" y="5471"/>
                      <a:pt x="3703" y="3836"/>
                    </a:cubicBezTo>
                    <a:cubicBezTo>
                      <a:pt x="2636" y="2368"/>
                      <a:pt x="868" y="1568"/>
                      <a:pt x="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0" name="Google Shape;880;p17"/>
              <p:cNvSpPr/>
              <p:nvPr/>
            </p:nvSpPr>
            <p:spPr>
              <a:xfrm>
                <a:off x="3212475" y="2551750"/>
                <a:ext cx="356925" cy="307425"/>
              </a:xfrm>
              <a:custGeom>
                <a:avLst/>
                <a:gdLst/>
                <a:ahLst/>
                <a:cxnLst/>
                <a:rect l="l" t="t" r="r" b="b"/>
                <a:pathLst>
                  <a:path w="14277" h="12297" extrusionOk="0">
                    <a:moveTo>
                      <a:pt x="7945" y="0"/>
                    </a:moveTo>
                    <a:cubicBezTo>
                      <a:pt x="7812" y="0"/>
                      <a:pt x="7781" y="149"/>
                      <a:pt x="7606" y="455"/>
                    </a:cubicBezTo>
                    <a:cubicBezTo>
                      <a:pt x="7439" y="722"/>
                      <a:pt x="7339" y="1122"/>
                      <a:pt x="7305" y="1456"/>
                    </a:cubicBezTo>
                    <a:cubicBezTo>
                      <a:pt x="6705" y="4958"/>
                      <a:pt x="5337" y="7293"/>
                      <a:pt x="0" y="7860"/>
                    </a:cubicBezTo>
                    <a:lnTo>
                      <a:pt x="14144" y="12297"/>
                    </a:lnTo>
                    <a:cubicBezTo>
                      <a:pt x="14277" y="8127"/>
                      <a:pt x="11308" y="3123"/>
                      <a:pt x="9507" y="1122"/>
                    </a:cubicBezTo>
                    <a:cubicBezTo>
                      <a:pt x="9140" y="688"/>
                      <a:pt x="8706" y="288"/>
                      <a:pt x="8273" y="121"/>
                    </a:cubicBezTo>
                    <a:cubicBezTo>
                      <a:pt x="8112" y="41"/>
                      <a:pt x="8014" y="0"/>
                      <a:pt x="794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1" name="Google Shape;881;p17"/>
              <p:cNvSpPr/>
              <p:nvPr/>
            </p:nvSpPr>
            <p:spPr>
              <a:xfrm>
                <a:off x="3212475" y="2550600"/>
                <a:ext cx="356100" cy="310450"/>
              </a:xfrm>
              <a:custGeom>
                <a:avLst/>
                <a:gdLst/>
                <a:ahLst/>
                <a:cxnLst/>
                <a:rect l="l" t="t" r="r" b="b"/>
                <a:pathLst>
                  <a:path w="14244" h="12418" extrusionOk="0">
                    <a:moveTo>
                      <a:pt x="8006" y="1"/>
                    </a:moveTo>
                    <a:cubicBezTo>
                      <a:pt x="7539" y="34"/>
                      <a:pt x="7372" y="668"/>
                      <a:pt x="7239" y="1068"/>
                    </a:cubicBezTo>
                    <a:cubicBezTo>
                      <a:pt x="6872" y="2669"/>
                      <a:pt x="6672" y="4204"/>
                      <a:pt x="5571" y="5438"/>
                    </a:cubicBezTo>
                    <a:cubicBezTo>
                      <a:pt x="4203" y="7106"/>
                      <a:pt x="2035" y="7573"/>
                      <a:pt x="0" y="7906"/>
                    </a:cubicBezTo>
                    <a:cubicBezTo>
                      <a:pt x="1868" y="7739"/>
                      <a:pt x="3936" y="7272"/>
                      <a:pt x="5337" y="5938"/>
                    </a:cubicBezTo>
                    <a:cubicBezTo>
                      <a:pt x="6471" y="4904"/>
                      <a:pt x="7005" y="3370"/>
                      <a:pt x="7305" y="1869"/>
                    </a:cubicBezTo>
                    <a:cubicBezTo>
                      <a:pt x="7419" y="1301"/>
                      <a:pt x="7484" y="226"/>
                      <a:pt x="8076" y="226"/>
                    </a:cubicBezTo>
                    <a:cubicBezTo>
                      <a:pt x="8180" y="226"/>
                      <a:pt x="8300" y="259"/>
                      <a:pt x="8439" y="334"/>
                    </a:cubicBezTo>
                    <a:cubicBezTo>
                      <a:pt x="8973" y="601"/>
                      <a:pt x="9373" y="1101"/>
                      <a:pt x="9740" y="1568"/>
                    </a:cubicBezTo>
                    <a:cubicBezTo>
                      <a:pt x="10474" y="2436"/>
                      <a:pt x="11075" y="3403"/>
                      <a:pt x="11642" y="4404"/>
                    </a:cubicBezTo>
                    <a:cubicBezTo>
                      <a:pt x="12976" y="6772"/>
                      <a:pt x="14043" y="9541"/>
                      <a:pt x="14010" y="12343"/>
                    </a:cubicBezTo>
                    <a:cubicBezTo>
                      <a:pt x="14010" y="12393"/>
                      <a:pt x="14060" y="12418"/>
                      <a:pt x="14110" y="12418"/>
                    </a:cubicBezTo>
                    <a:cubicBezTo>
                      <a:pt x="14160" y="12418"/>
                      <a:pt x="14210" y="12393"/>
                      <a:pt x="14210" y="12343"/>
                    </a:cubicBezTo>
                    <a:cubicBezTo>
                      <a:pt x="14244" y="8440"/>
                      <a:pt x="12242" y="4370"/>
                      <a:pt x="9874" y="1502"/>
                    </a:cubicBezTo>
                    <a:cubicBezTo>
                      <a:pt x="9507" y="1001"/>
                      <a:pt x="8706" y="1"/>
                      <a:pt x="800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2" name="Google Shape;882;p17"/>
              <p:cNvSpPr/>
              <p:nvPr/>
            </p:nvSpPr>
            <p:spPr>
              <a:xfrm>
                <a:off x="2927250" y="2236050"/>
                <a:ext cx="556275" cy="697425"/>
              </a:xfrm>
              <a:custGeom>
                <a:avLst/>
                <a:gdLst/>
                <a:ahLst/>
                <a:cxnLst/>
                <a:rect l="l" t="t" r="r" b="b"/>
                <a:pathLst>
                  <a:path w="22251" h="27897" extrusionOk="0">
                    <a:moveTo>
                      <a:pt x="13184" y="1"/>
                    </a:moveTo>
                    <a:cubicBezTo>
                      <a:pt x="13137" y="1"/>
                      <a:pt x="13090" y="3"/>
                      <a:pt x="13044" y="7"/>
                    </a:cubicBezTo>
                    <a:cubicBezTo>
                      <a:pt x="11776" y="174"/>
                      <a:pt x="11242" y="1441"/>
                      <a:pt x="10508" y="2342"/>
                    </a:cubicBezTo>
                    <a:cubicBezTo>
                      <a:pt x="10508" y="1808"/>
                      <a:pt x="10242" y="1308"/>
                      <a:pt x="9775" y="941"/>
                    </a:cubicBezTo>
                    <a:cubicBezTo>
                      <a:pt x="9725" y="874"/>
                      <a:pt x="9658" y="841"/>
                      <a:pt x="9587" y="841"/>
                    </a:cubicBezTo>
                    <a:cubicBezTo>
                      <a:pt x="9516" y="841"/>
                      <a:pt x="9441" y="874"/>
                      <a:pt x="9374" y="941"/>
                    </a:cubicBezTo>
                    <a:cubicBezTo>
                      <a:pt x="7706" y="2642"/>
                      <a:pt x="6272" y="4644"/>
                      <a:pt x="5171" y="6812"/>
                    </a:cubicBezTo>
                    <a:cubicBezTo>
                      <a:pt x="5005" y="6311"/>
                      <a:pt x="4771" y="5811"/>
                      <a:pt x="4404" y="5377"/>
                    </a:cubicBezTo>
                    <a:cubicBezTo>
                      <a:pt x="4331" y="5286"/>
                      <a:pt x="4237" y="5234"/>
                      <a:pt x="4140" y="5234"/>
                    </a:cubicBezTo>
                    <a:cubicBezTo>
                      <a:pt x="4061" y="5234"/>
                      <a:pt x="3979" y="5269"/>
                      <a:pt x="3904" y="5344"/>
                    </a:cubicBezTo>
                    <a:cubicBezTo>
                      <a:pt x="2736" y="6512"/>
                      <a:pt x="2102" y="8113"/>
                      <a:pt x="2169" y="9714"/>
                    </a:cubicBezTo>
                    <a:cubicBezTo>
                      <a:pt x="2069" y="9714"/>
                      <a:pt x="1936" y="9714"/>
                      <a:pt x="1869" y="9814"/>
                    </a:cubicBezTo>
                    <a:cubicBezTo>
                      <a:pt x="268" y="11315"/>
                      <a:pt x="1" y="13883"/>
                      <a:pt x="1102" y="15785"/>
                    </a:cubicBezTo>
                    <a:cubicBezTo>
                      <a:pt x="1168" y="15885"/>
                      <a:pt x="1269" y="15927"/>
                      <a:pt x="1364" y="15927"/>
                    </a:cubicBezTo>
                    <a:cubicBezTo>
                      <a:pt x="1460" y="15927"/>
                      <a:pt x="1552" y="15885"/>
                      <a:pt x="1602" y="15818"/>
                    </a:cubicBezTo>
                    <a:cubicBezTo>
                      <a:pt x="2169" y="18520"/>
                      <a:pt x="4604" y="20555"/>
                      <a:pt x="6506" y="22390"/>
                    </a:cubicBezTo>
                    <a:cubicBezTo>
                      <a:pt x="9208" y="24958"/>
                      <a:pt x="12176" y="27660"/>
                      <a:pt x="16012" y="27894"/>
                    </a:cubicBezTo>
                    <a:cubicBezTo>
                      <a:pt x="16026" y="27895"/>
                      <a:pt x="16039" y="27896"/>
                      <a:pt x="16052" y="27896"/>
                    </a:cubicBezTo>
                    <a:cubicBezTo>
                      <a:pt x="16261" y="27896"/>
                      <a:pt x="16377" y="27648"/>
                      <a:pt x="16346" y="27460"/>
                    </a:cubicBezTo>
                    <a:cubicBezTo>
                      <a:pt x="15712" y="25092"/>
                      <a:pt x="15078" y="22690"/>
                      <a:pt x="14912" y="20288"/>
                    </a:cubicBezTo>
                    <a:cubicBezTo>
                      <a:pt x="14711" y="17586"/>
                      <a:pt x="15279" y="15118"/>
                      <a:pt x="16246" y="12616"/>
                    </a:cubicBezTo>
                    <a:cubicBezTo>
                      <a:pt x="17213" y="10081"/>
                      <a:pt x="18114" y="7446"/>
                      <a:pt x="19848" y="5277"/>
                    </a:cubicBezTo>
                    <a:cubicBezTo>
                      <a:pt x="20716" y="4143"/>
                      <a:pt x="22250" y="2275"/>
                      <a:pt x="20682" y="974"/>
                    </a:cubicBezTo>
                    <a:cubicBezTo>
                      <a:pt x="20103" y="511"/>
                      <a:pt x="19332" y="386"/>
                      <a:pt x="18601" y="386"/>
                    </a:cubicBezTo>
                    <a:cubicBezTo>
                      <a:pt x="18280" y="386"/>
                      <a:pt x="17966" y="410"/>
                      <a:pt x="17680" y="441"/>
                    </a:cubicBezTo>
                    <a:cubicBezTo>
                      <a:pt x="16680" y="507"/>
                      <a:pt x="15679" y="641"/>
                      <a:pt x="14711" y="1108"/>
                    </a:cubicBezTo>
                    <a:cubicBezTo>
                      <a:pt x="14524" y="452"/>
                      <a:pt x="13869" y="1"/>
                      <a:pt x="1318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3" name="Google Shape;883;p17"/>
              <p:cNvSpPr/>
              <p:nvPr/>
            </p:nvSpPr>
            <p:spPr>
              <a:xfrm>
                <a:off x="2624800" y="2734725"/>
                <a:ext cx="837875" cy="397525"/>
              </a:xfrm>
              <a:custGeom>
                <a:avLst/>
                <a:gdLst/>
                <a:ahLst/>
                <a:cxnLst/>
                <a:rect l="l" t="t" r="r" b="b"/>
                <a:pathLst>
                  <a:path w="33515" h="15901" extrusionOk="0">
                    <a:moveTo>
                      <a:pt x="17089" y="1"/>
                    </a:moveTo>
                    <a:cubicBezTo>
                      <a:pt x="15203" y="1"/>
                      <a:pt x="13317" y="104"/>
                      <a:pt x="11432" y="241"/>
                    </a:cubicBezTo>
                    <a:cubicBezTo>
                      <a:pt x="8779" y="458"/>
                      <a:pt x="6147" y="762"/>
                      <a:pt x="3502" y="762"/>
                    </a:cubicBezTo>
                    <a:cubicBezTo>
                      <a:pt x="2888" y="762"/>
                      <a:pt x="2274" y="746"/>
                      <a:pt x="1658" y="708"/>
                    </a:cubicBezTo>
                    <a:cubicBezTo>
                      <a:pt x="1325" y="708"/>
                      <a:pt x="1291" y="1142"/>
                      <a:pt x="1491" y="1308"/>
                    </a:cubicBezTo>
                    <a:lnTo>
                      <a:pt x="491" y="3043"/>
                    </a:lnTo>
                    <a:cubicBezTo>
                      <a:pt x="431" y="3003"/>
                      <a:pt x="362" y="2984"/>
                      <a:pt x="296" y="2984"/>
                    </a:cubicBezTo>
                    <a:cubicBezTo>
                      <a:pt x="141" y="2984"/>
                      <a:pt x="0" y="3089"/>
                      <a:pt x="24" y="3277"/>
                    </a:cubicBezTo>
                    <a:cubicBezTo>
                      <a:pt x="224" y="5745"/>
                      <a:pt x="2092" y="7613"/>
                      <a:pt x="3493" y="9481"/>
                    </a:cubicBezTo>
                    <a:cubicBezTo>
                      <a:pt x="4293" y="10448"/>
                      <a:pt x="5027" y="11416"/>
                      <a:pt x="6161" y="12116"/>
                    </a:cubicBezTo>
                    <a:cubicBezTo>
                      <a:pt x="7296" y="12850"/>
                      <a:pt x="8496" y="13384"/>
                      <a:pt x="9664" y="13917"/>
                    </a:cubicBezTo>
                    <a:cubicBezTo>
                      <a:pt x="11966" y="14952"/>
                      <a:pt x="14434" y="15752"/>
                      <a:pt x="16969" y="15886"/>
                    </a:cubicBezTo>
                    <a:cubicBezTo>
                      <a:pt x="17164" y="15895"/>
                      <a:pt x="17357" y="15900"/>
                      <a:pt x="17549" y="15900"/>
                    </a:cubicBezTo>
                    <a:cubicBezTo>
                      <a:pt x="19979" y="15900"/>
                      <a:pt x="22148" y="15133"/>
                      <a:pt x="24374" y="14051"/>
                    </a:cubicBezTo>
                    <a:cubicBezTo>
                      <a:pt x="25675" y="13417"/>
                      <a:pt x="27010" y="12750"/>
                      <a:pt x="28311" y="12116"/>
                    </a:cubicBezTo>
                    <a:cubicBezTo>
                      <a:pt x="29445" y="11582"/>
                      <a:pt x="30545" y="10949"/>
                      <a:pt x="31479" y="10081"/>
                    </a:cubicBezTo>
                    <a:cubicBezTo>
                      <a:pt x="32113" y="9514"/>
                      <a:pt x="33181" y="8580"/>
                      <a:pt x="33347" y="7680"/>
                    </a:cubicBezTo>
                    <a:cubicBezTo>
                      <a:pt x="33481" y="7079"/>
                      <a:pt x="33214" y="6445"/>
                      <a:pt x="33181" y="5912"/>
                    </a:cubicBezTo>
                    <a:cubicBezTo>
                      <a:pt x="33147" y="5145"/>
                      <a:pt x="33347" y="4477"/>
                      <a:pt x="33448" y="3710"/>
                    </a:cubicBezTo>
                    <a:cubicBezTo>
                      <a:pt x="33514" y="2843"/>
                      <a:pt x="32447" y="2309"/>
                      <a:pt x="31813" y="2009"/>
                    </a:cubicBezTo>
                    <a:cubicBezTo>
                      <a:pt x="30812" y="1509"/>
                      <a:pt x="29778" y="1208"/>
                      <a:pt x="28677" y="1008"/>
                    </a:cubicBezTo>
                    <a:cubicBezTo>
                      <a:pt x="26176" y="541"/>
                      <a:pt x="23607" y="374"/>
                      <a:pt x="21039" y="174"/>
                    </a:cubicBezTo>
                    <a:cubicBezTo>
                      <a:pt x="19722" y="51"/>
                      <a:pt x="18405" y="1"/>
                      <a:pt x="1708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4" name="Google Shape;884;p17"/>
              <p:cNvSpPr/>
              <p:nvPr/>
            </p:nvSpPr>
            <p:spPr>
              <a:xfrm>
                <a:off x="2744625" y="2276775"/>
                <a:ext cx="597125" cy="641075"/>
              </a:xfrm>
              <a:custGeom>
                <a:avLst/>
                <a:gdLst/>
                <a:ahLst/>
                <a:cxnLst/>
                <a:rect l="l" t="t" r="r" b="b"/>
                <a:pathLst>
                  <a:path w="23885" h="25643" extrusionOk="0">
                    <a:moveTo>
                      <a:pt x="9568" y="1"/>
                    </a:moveTo>
                    <a:cubicBezTo>
                      <a:pt x="9495" y="1"/>
                      <a:pt x="9419" y="5"/>
                      <a:pt x="9341" y="12"/>
                    </a:cubicBezTo>
                    <a:cubicBezTo>
                      <a:pt x="8273" y="112"/>
                      <a:pt x="7439" y="1013"/>
                      <a:pt x="6772" y="1780"/>
                    </a:cubicBezTo>
                    <a:cubicBezTo>
                      <a:pt x="6072" y="2548"/>
                      <a:pt x="5438" y="3348"/>
                      <a:pt x="5071" y="4315"/>
                    </a:cubicBezTo>
                    <a:cubicBezTo>
                      <a:pt x="4840" y="4169"/>
                      <a:pt x="4591" y="4099"/>
                      <a:pt x="4344" y="4099"/>
                    </a:cubicBezTo>
                    <a:cubicBezTo>
                      <a:pt x="3913" y="4099"/>
                      <a:pt x="3488" y="4313"/>
                      <a:pt x="3170" y="4716"/>
                    </a:cubicBezTo>
                    <a:cubicBezTo>
                      <a:pt x="2369" y="5716"/>
                      <a:pt x="2769" y="7017"/>
                      <a:pt x="2869" y="8218"/>
                    </a:cubicBezTo>
                    <a:cubicBezTo>
                      <a:pt x="2529" y="7878"/>
                      <a:pt x="2074" y="7681"/>
                      <a:pt x="1530" y="7681"/>
                    </a:cubicBezTo>
                    <a:cubicBezTo>
                      <a:pt x="1488" y="7681"/>
                      <a:pt x="1445" y="7682"/>
                      <a:pt x="1402" y="7685"/>
                    </a:cubicBezTo>
                    <a:cubicBezTo>
                      <a:pt x="1235" y="7685"/>
                      <a:pt x="1135" y="7818"/>
                      <a:pt x="1135" y="8018"/>
                    </a:cubicBezTo>
                    <a:cubicBezTo>
                      <a:pt x="1035" y="10487"/>
                      <a:pt x="1302" y="12888"/>
                      <a:pt x="1902" y="15290"/>
                    </a:cubicBezTo>
                    <a:cubicBezTo>
                      <a:pt x="1468" y="15023"/>
                      <a:pt x="1001" y="14856"/>
                      <a:pt x="468" y="14790"/>
                    </a:cubicBezTo>
                    <a:cubicBezTo>
                      <a:pt x="426" y="14778"/>
                      <a:pt x="387" y="14772"/>
                      <a:pt x="350" y="14772"/>
                    </a:cubicBezTo>
                    <a:cubicBezTo>
                      <a:pt x="180" y="14772"/>
                      <a:pt x="67" y="14892"/>
                      <a:pt x="67" y="15056"/>
                    </a:cubicBezTo>
                    <a:cubicBezTo>
                      <a:pt x="1" y="16724"/>
                      <a:pt x="568" y="18325"/>
                      <a:pt x="1669" y="19493"/>
                    </a:cubicBezTo>
                    <a:cubicBezTo>
                      <a:pt x="1569" y="19526"/>
                      <a:pt x="1535" y="19660"/>
                      <a:pt x="1535" y="19726"/>
                    </a:cubicBezTo>
                    <a:cubicBezTo>
                      <a:pt x="1368" y="21995"/>
                      <a:pt x="2836" y="24063"/>
                      <a:pt x="4904" y="24597"/>
                    </a:cubicBezTo>
                    <a:cubicBezTo>
                      <a:pt x="4939" y="24607"/>
                      <a:pt x="4973" y="24611"/>
                      <a:pt x="5005" y="24611"/>
                    </a:cubicBezTo>
                    <a:cubicBezTo>
                      <a:pt x="5184" y="24611"/>
                      <a:pt x="5305" y="24461"/>
                      <a:pt x="5305" y="24263"/>
                    </a:cubicBezTo>
                    <a:cubicBezTo>
                      <a:pt x="6894" y="25437"/>
                      <a:pt x="9020" y="25643"/>
                      <a:pt x="11041" y="25643"/>
                    </a:cubicBezTo>
                    <a:cubicBezTo>
                      <a:pt x="11778" y="25643"/>
                      <a:pt x="12500" y="25615"/>
                      <a:pt x="13177" y="25597"/>
                    </a:cubicBezTo>
                    <a:cubicBezTo>
                      <a:pt x="16846" y="25564"/>
                      <a:pt x="20816" y="25431"/>
                      <a:pt x="23718" y="22862"/>
                    </a:cubicBezTo>
                    <a:cubicBezTo>
                      <a:pt x="23884" y="22695"/>
                      <a:pt x="23851" y="22462"/>
                      <a:pt x="23684" y="22362"/>
                    </a:cubicBezTo>
                    <a:cubicBezTo>
                      <a:pt x="21683" y="21061"/>
                      <a:pt x="19648" y="19793"/>
                      <a:pt x="17880" y="18159"/>
                    </a:cubicBezTo>
                    <a:cubicBezTo>
                      <a:pt x="15979" y="16324"/>
                      <a:pt x="14745" y="14122"/>
                      <a:pt x="13811" y="11621"/>
                    </a:cubicBezTo>
                    <a:cubicBezTo>
                      <a:pt x="12810" y="9052"/>
                      <a:pt x="11742" y="6484"/>
                      <a:pt x="11576" y="3715"/>
                    </a:cubicBezTo>
                    <a:cubicBezTo>
                      <a:pt x="11512" y="2336"/>
                      <a:pt x="11386" y="1"/>
                      <a:pt x="95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5" name="Google Shape;885;p17"/>
              <p:cNvSpPr/>
              <p:nvPr/>
            </p:nvSpPr>
            <p:spPr>
              <a:xfrm>
                <a:off x="3148250" y="2733950"/>
                <a:ext cx="421150" cy="334550"/>
              </a:xfrm>
              <a:custGeom>
                <a:avLst/>
                <a:gdLst/>
                <a:ahLst/>
                <a:cxnLst/>
                <a:rect l="l" t="t" r="r" b="b"/>
                <a:pathLst>
                  <a:path w="16846" h="13382" extrusionOk="0">
                    <a:moveTo>
                      <a:pt x="9641" y="1"/>
                    </a:moveTo>
                    <a:cubicBezTo>
                      <a:pt x="7579" y="1"/>
                      <a:pt x="5579" y="649"/>
                      <a:pt x="3670" y="1540"/>
                    </a:cubicBezTo>
                    <a:lnTo>
                      <a:pt x="1" y="13381"/>
                    </a:lnTo>
                    <a:cubicBezTo>
                      <a:pt x="768" y="13181"/>
                      <a:pt x="1535" y="13014"/>
                      <a:pt x="2336" y="12781"/>
                    </a:cubicBezTo>
                    <a:cubicBezTo>
                      <a:pt x="6872" y="11680"/>
                      <a:pt x="11542" y="10513"/>
                      <a:pt x="15178" y="7410"/>
                    </a:cubicBezTo>
                    <a:cubicBezTo>
                      <a:pt x="15912" y="6777"/>
                      <a:pt x="16679" y="5943"/>
                      <a:pt x="16746" y="4942"/>
                    </a:cubicBezTo>
                    <a:cubicBezTo>
                      <a:pt x="16846" y="4075"/>
                      <a:pt x="16379" y="3241"/>
                      <a:pt x="15779" y="2574"/>
                    </a:cubicBezTo>
                    <a:cubicBezTo>
                      <a:pt x="14378" y="872"/>
                      <a:pt x="12109" y="38"/>
                      <a:pt x="9941" y="5"/>
                    </a:cubicBezTo>
                    <a:cubicBezTo>
                      <a:pt x="9841" y="2"/>
                      <a:pt x="9741" y="1"/>
                      <a:pt x="964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6" name="Google Shape;886;p17"/>
              <p:cNvSpPr/>
              <p:nvPr/>
            </p:nvSpPr>
            <p:spPr>
              <a:xfrm>
                <a:off x="3145750" y="2723850"/>
                <a:ext cx="424500" cy="345475"/>
              </a:xfrm>
              <a:custGeom>
                <a:avLst/>
                <a:gdLst/>
                <a:ahLst/>
                <a:cxnLst/>
                <a:rect l="l" t="t" r="r" b="b"/>
                <a:pathLst>
                  <a:path w="16980" h="13819" extrusionOk="0">
                    <a:moveTo>
                      <a:pt x="9522" y="1"/>
                    </a:moveTo>
                    <a:cubicBezTo>
                      <a:pt x="7454" y="1"/>
                      <a:pt x="5341" y="581"/>
                      <a:pt x="3636" y="1677"/>
                    </a:cubicBezTo>
                    <a:cubicBezTo>
                      <a:pt x="3397" y="1827"/>
                      <a:pt x="3507" y="2192"/>
                      <a:pt x="3750" y="2192"/>
                    </a:cubicBezTo>
                    <a:cubicBezTo>
                      <a:pt x="3777" y="2192"/>
                      <a:pt x="3806" y="2187"/>
                      <a:pt x="3837" y="2177"/>
                    </a:cubicBezTo>
                    <a:cubicBezTo>
                      <a:pt x="5271" y="1777"/>
                      <a:pt x="6639" y="1176"/>
                      <a:pt x="8073" y="943"/>
                    </a:cubicBezTo>
                    <a:cubicBezTo>
                      <a:pt x="8684" y="855"/>
                      <a:pt x="9290" y="806"/>
                      <a:pt x="9888" y="806"/>
                    </a:cubicBezTo>
                    <a:cubicBezTo>
                      <a:pt x="10662" y="806"/>
                      <a:pt x="11424" y="888"/>
                      <a:pt x="12176" y="1076"/>
                    </a:cubicBezTo>
                    <a:cubicBezTo>
                      <a:pt x="13510" y="1410"/>
                      <a:pt x="14744" y="2010"/>
                      <a:pt x="15678" y="3111"/>
                    </a:cubicBezTo>
                    <a:cubicBezTo>
                      <a:pt x="16212" y="3778"/>
                      <a:pt x="16679" y="4612"/>
                      <a:pt x="16512" y="5513"/>
                    </a:cubicBezTo>
                    <a:cubicBezTo>
                      <a:pt x="16379" y="6280"/>
                      <a:pt x="15845" y="6914"/>
                      <a:pt x="15311" y="7414"/>
                    </a:cubicBezTo>
                    <a:cubicBezTo>
                      <a:pt x="11042" y="11350"/>
                      <a:pt x="5204" y="11951"/>
                      <a:pt x="1" y="13752"/>
                    </a:cubicBezTo>
                    <a:cubicBezTo>
                      <a:pt x="34" y="13785"/>
                      <a:pt x="34" y="13819"/>
                      <a:pt x="101" y="13819"/>
                    </a:cubicBezTo>
                    <a:cubicBezTo>
                      <a:pt x="2636" y="13452"/>
                      <a:pt x="5204" y="12785"/>
                      <a:pt x="7673" y="11984"/>
                    </a:cubicBezTo>
                    <a:cubicBezTo>
                      <a:pt x="10041" y="11250"/>
                      <a:pt x="12343" y="10283"/>
                      <a:pt x="14377" y="8782"/>
                    </a:cubicBezTo>
                    <a:cubicBezTo>
                      <a:pt x="15945" y="7648"/>
                      <a:pt x="16979" y="6147"/>
                      <a:pt x="16479" y="3845"/>
                    </a:cubicBezTo>
                    <a:cubicBezTo>
                      <a:pt x="16112" y="2077"/>
                      <a:pt x="13710" y="643"/>
                      <a:pt x="11776" y="242"/>
                    </a:cubicBezTo>
                    <a:cubicBezTo>
                      <a:pt x="11046" y="80"/>
                      <a:pt x="10287" y="1"/>
                      <a:pt x="952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7" name="Google Shape;887;p17"/>
              <p:cNvSpPr/>
              <p:nvPr/>
            </p:nvSpPr>
            <p:spPr>
              <a:xfrm>
                <a:off x="3321700" y="2875825"/>
                <a:ext cx="225425" cy="159525"/>
              </a:xfrm>
              <a:custGeom>
                <a:avLst/>
                <a:gdLst/>
                <a:ahLst/>
                <a:cxnLst/>
                <a:rect l="l" t="t" r="r" b="b"/>
                <a:pathLst>
                  <a:path w="9017" h="6381" extrusionOk="0">
                    <a:moveTo>
                      <a:pt x="6072" y="1"/>
                    </a:moveTo>
                    <a:cubicBezTo>
                      <a:pt x="5438" y="201"/>
                      <a:pt x="4904" y="535"/>
                      <a:pt x="4304" y="835"/>
                    </a:cubicBezTo>
                    <a:cubicBezTo>
                      <a:pt x="3970" y="1002"/>
                      <a:pt x="3136" y="1235"/>
                      <a:pt x="2970" y="1602"/>
                    </a:cubicBezTo>
                    <a:cubicBezTo>
                      <a:pt x="2736" y="2069"/>
                      <a:pt x="3103" y="2269"/>
                      <a:pt x="3470" y="2303"/>
                    </a:cubicBezTo>
                    <a:cubicBezTo>
                      <a:pt x="2836" y="3103"/>
                      <a:pt x="1635" y="3637"/>
                      <a:pt x="835" y="4204"/>
                    </a:cubicBezTo>
                    <a:cubicBezTo>
                      <a:pt x="668" y="4271"/>
                      <a:pt x="768" y="4537"/>
                      <a:pt x="935" y="4537"/>
                    </a:cubicBezTo>
                    <a:cubicBezTo>
                      <a:pt x="1168" y="4537"/>
                      <a:pt x="1402" y="4571"/>
                      <a:pt x="1635" y="4571"/>
                    </a:cubicBezTo>
                    <a:cubicBezTo>
                      <a:pt x="1202" y="4871"/>
                      <a:pt x="768" y="5205"/>
                      <a:pt x="368" y="5538"/>
                    </a:cubicBezTo>
                    <a:cubicBezTo>
                      <a:pt x="134" y="5738"/>
                      <a:pt x="1" y="5872"/>
                      <a:pt x="1" y="6205"/>
                    </a:cubicBezTo>
                    <a:cubicBezTo>
                      <a:pt x="1" y="6316"/>
                      <a:pt x="92" y="6381"/>
                      <a:pt x="162" y="6381"/>
                    </a:cubicBezTo>
                    <a:cubicBezTo>
                      <a:pt x="176" y="6381"/>
                      <a:pt x="190" y="6378"/>
                      <a:pt x="201" y="6372"/>
                    </a:cubicBezTo>
                    <a:cubicBezTo>
                      <a:pt x="2269" y="6039"/>
                      <a:pt x="3937" y="4871"/>
                      <a:pt x="5705" y="3870"/>
                    </a:cubicBezTo>
                    <a:cubicBezTo>
                      <a:pt x="7039" y="3170"/>
                      <a:pt x="8474" y="2403"/>
                      <a:pt x="8941" y="835"/>
                    </a:cubicBezTo>
                    <a:cubicBezTo>
                      <a:pt x="9017" y="702"/>
                      <a:pt x="8908" y="623"/>
                      <a:pt x="8789" y="623"/>
                    </a:cubicBezTo>
                    <a:cubicBezTo>
                      <a:pt x="8699" y="623"/>
                      <a:pt x="8602" y="668"/>
                      <a:pt x="8574" y="768"/>
                    </a:cubicBezTo>
                    <a:lnTo>
                      <a:pt x="6105" y="34"/>
                    </a:lnTo>
                    <a:cubicBezTo>
                      <a:pt x="6105" y="1"/>
                      <a:pt x="6105" y="1"/>
                      <a:pt x="607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8" name="Google Shape;888;p17"/>
              <p:cNvSpPr/>
              <p:nvPr/>
            </p:nvSpPr>
            <p:spPr>
              <a:xfrm>
                <a:off x="3395100" y="2742050"/>
                <a:ext cx="184475" cy="198550"/>
              </a:xfrm>
              <a:custGeom>
                <a:avLst/>
                <a:gdLst/>
                <a:ahLst/>
                <a:cxnLst/>
                <a:rect l="l" t="t" r="r" b="b"/>
                <a:pathLst>
                  <a:path w="7379" h="7942" extrusionOk="0">
                    <a:moveTo>
                      <a:pt x="5214" y="1"/>
                    </a:moveTo>
                    <a:cubicBezTo>
                      <a:pt x="5156" y="1"/>
                      <a:pt x="5098" y="5"/>
                      <a:pt x="5037" y="15"/>
                    </a:cubicBezTo>
                    <a:cubicBezTo>
                      <a:pt x="4037" y="181"/>
                      <a:pt x="2802" y="1249"/>
                      <a:pt x="2402" y="1416"/>
                    </a:cubicBezTo>
                    <a:cubicBezTo>
                      <a:pt x="1601" y="1716"/>
                      <a:pt x="1034" y="2083"/>
                      <a:pt x="467" y="2783"/>
                    </a:cubicBezTo>
                    <a:cubicBezTo>
                      <a:pt x="34" y="3284"/>
                      <a:pt x="0" y="4051"/>
                      <a:pt x="301" y="4618"/>
                    </a:cubicBezTo>
                    <a:cubicBezTo>
                      <a:pt x="734" y="5552"/>
                      <a:pt x="2035" y="5685"/>
                      <a:pt x="2802" y="6286"/>
                    </a:cubicBezTo>
                    <a:cubicBezTo>
                      <a:pt x="3421" y="6812"/>
                      <a:pt x="3782" y="7942"/>
                      <a:pt x="4630" y="7942"/>
                    </a:cubicBezTo>
                    <a:cubicBezTo>
                      <a:pt x="4696" y="7942"/>
                      <a:pt x="4765" y="7935"/>
                      <a:pt x="4837" y="7920"/>
                    </a:cubicBezTo>
                    <a:cubicBezTo>
                      <a:pt x="5638" y="7754"/>
                      <a:pt x="6205" y="6920"/>
                      <a:pt x="6538" y="6219"/>
                    </a:cubicBezTo>
                    <a:cubicBezTo>
                      <a:pt x="7379" y="4409"/>
                      <a:pt x="6998" y="1"/>
                      <a:pt x="521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9" name="Google Shape;889;p17"/>
              <p:cNvSpPr/>
              <p:nvPr/>
            </p:nvSpPr>
            <p:spPr>
              <a:xfrm>
                <a:off x="2748800" y="2652000"/>
                <a:ext cx="404000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6160" h="6325" extrusionOk="0">
                    <a:moveTo>
                      <a:pt x="27" y="0"/>
                    </a:moveTo>
                    <a:cubicBezTo>
                      <a:pt x="17" y="0"/>
                      <a:pt x="1" y="24"/>
                      <a:pt x="1" y="47"/>
                    </a:cubicBezTo>
                    <a:cubicBezTo>
                      <a:pt x="1101" y="2649"/>
                      <a:pt x="3403" y="4451"/>
                      <a:pt x="5971" y="5351"/>
                    </a:cubicBezTo>
                    <a:cubicBezTo>
                      <a:pt x="7539" y="5952"/>
                      <a:pt x="9207" y="6152"/>
                      <a:pt x="10875" y="6219"/>
                    </a:cubicBezTo>
                    <a:cubicBezTo>
                      <a:pt x="11640" y="6264"/>
                      <a:pt x="12467" y="6324"/>
                      <a:pt x="13291" y="6324"/>
                    </a:cubicBezTo>
                    <a:cubicBezTo>
                      <a:pt x="14263" y="6324"/>
                      <a:pt x="15230" y="6241"/>
                      <a:pt x="16079" y="5952"/>
                    </a:cubicBezTo>
                    <a:cubicBezTo>
                      <a:pt x="16160" y="5898"/>
                      <a:pt x="16153" y="5800"/>
                      <a:pt x="16095" y="5800"/>
                    </a:cubicBezTo>
                    <a:cubicBezTo>
                      <a:pt x="16081" y="5800"/>
                      <a:pt x="16064" y="5806"/>
                      <a:pt x="16045" y="5818"/>
                    </a:cubicBezTo>
                    <a:cubicBezTo>
                      <a:pt x="15120" y="6055"/>
                      <a:pt x="14101" y="6128"/>
                      <a:pt x="13085" y="6128"/>
                    </a:cubicBezTo>
                    <a:cubicBezTo>
                      <a:pt x="12381" y="6128"/>
                      <a:pt x="11678" y="6093"/>
                      <a:pt x="11008" y="6052"/>
                    </a:cubicBezTo>
                    <a:cubicBezTo>
                      <a:pt x="9374" y="5985"/>
                      <a:pt x="7739" y="5752"/>
                      <a:pt x="6205" y="5251"/>
                    </a:cubicBezTo>
                    <a:cubicBezTo>
                      <a:pt x="3570" y="4384"/>
                      <a:pt x="1201" y="2649"/>
                      <a:pt x="34" y="14"/>
                    </a:cubicBezTo>
                    <a:cubicBezTo>
                      <a:pt x="34" y="4"/>
                      <a:pt x="31" y="0"/>
                      <a:pt x="2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0" name="Google Shape;890;p17"/>
              <p:cNvSpPr/>
              <p:nvPr/>
            </p:nvSpPr>
            <p:spPr>
              <a:xfrm>
                <a:off x="2775725" y="2472700"/>
                <a:ext cx="369225" cy="334100"/>
              </a:xfrm>
              <a:custGeom>
                <a:avLst/>
                <a:gdLst/>
                <a:ahLst/>
                <a:cxnLst/>
                <a:rect l="l" t="t" r="r" b="b"/>
                <a:pathLst>
                  <a:path w="14769" h="13364" extrusionOk="0">
                    <a:moveTo>
                      <a:pt x="71" y="1"/>
                    </a:moveTo>
                    <a:cubicBezTo>
                      <a:pt x="44" y="1"/>
                      <a:pt x="1" y="24"/>
                      <a:pt x="24" y="48"/>
                    </a:cubicBezTo>
                    <a:cubicBezTo>
                      <a:pt x="1692" y="3383"/>
                      <a:pt x="3493" y="6719"/>
                      <a:pt x="6129" y="9354"/>
                    </a:cubicBezTo>
                    <a:cubicBezTo>
                      <a:pt x="8323" y="11484"/>
                      <a:pt x="11297" y="13364"/>
                      <a:pt x="14357" y="13364"/>
                    </a:cubicBezTo>
                    <a:cubicBezTo>
                      <a:pt x="14461" y="13364"/>
                      <a:pt x="14564" y="13362"/>
                      <a:pt x="14668" y="13357"/>
                    </a:cubicBezTo>
                    <a:cubicBezTo>
                      <a:pt x="14768" y="13357"/>
                      <a:pt x="14768" y="13224"/>
                      <a:pt x="14668" y="13190"/>
                    </a:cubicBezTo>
                    <a:cubicBezTo>
                      <a:pt x="11266" y="12890"/>
                      <a:pt x="8297" y="11356"/>
                      <a:pt x="5895" y="8821"/>
                    </a:cubicBezTo>
                    <a:cubicBezTo>
                      <a:pt x="3460" y="6285"/>
                      <a:pt x="1759" y="3117"/>
                      <a:pt x="91" y="14"/>
                    </a:cubicBezTo>
                    <a:cubicBezTo>
                      <a:pt x="91" y="5"/>
                      <a:pt x="82" y="1"/>
                      <a:pt x="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1" name="Google Shape;891;p17"/>
              <p:cNvSpPr/>
              <p:nvPr/>
            </p:nvSpPr>
            <p:spPr>
              <a:xfrm>
                <a:off x="2832600" y="2389225"/>
                <a:ext cx="286975" cy="429425"/>
              </a:xfrm>
              <a:custGeom>
                <a:avLst/>
                <a:gdLst/>
                <a:ahLst/>
                <a:cxnLst/>
                <a:rect l="l" t="t" r="r" b="b"/>
                <a:pathLst>
                  <a:path w="11479" h="17177" extrusionOk="0">
                    <a:moveTo>
                      <a:pt x="30" y="1"/>
                    </a:moveTo>
                    <a:cubicBezTo>
                      <a:pt x="9" y="1"/>
                      <a:pt x="1" y="18"/>
                      <a:pt x="18" y="51"/>
                    </a:cubicBezTo>
                    <a:cubicBezTo>
                      <a:pt x="2219" y="6456"/>
                      <a:pt x="4988" y="13961"/>
                      <a:pt x="11292" y="17163"/>
                    </a:cubicBezTo>
                    <a:cubicBezTo>
                      <a:pt x="11306" y="17173"/>
                      <a:pt x="11320" y="17177"/>
                      <a:pt x="11334" y="17177"/>
                    </a:cubicBezTo>
                    <a:cubicBezTo>
                      <a:pt x="11416" y="17177"/>
                      <a:pt x="11478" y="17020"/>
                      <a:pt x="11392" y="16963"/>
                    </a:cubicBezTo>
                    <a:cubicBezTo>
                      <a:pt x="9891" y="15896"/>
                      <a:pt x="8457" y="14895"/>
                      <a:pt x="7156" y="13527"/>
                    </a:cubicBezTo>
                    <a:cubicBezTo>
                      <a:pt x="6022" y="12293"/>
                      <a:pt x="5021" y="10859"/>
                      <a:pt x="4187" y="9391"/>
                    </a:cubicBezTo>
                    <a:cubicBezTo>
                      <a:pt x="2519" y="6456"/>
                      <a:pt x="1319" y="3220"/>
                      <a:pt x="118" y="51"/>
                    </a:cubicBezTo>
                    <a:cubicBezTo>
                      <a:pt x="84" y="18"/>
                      <a:pt x="51" y="1"/>
                      <a:pt x="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2" name="Google Shape;892;p17"/>
              <p:cNvSpPr/>
              <p:nvPr/>
            </p:nvSpPr>
            <p:spPr>
              <a:xfrm>
                <a:off x="2957275" y="2297375"/>
                <a:ext cx="194800" cy="508650"/>
              </a:xfrm>
              <a:custGeom>
                <a:avLst/>
                <a:gdLst/>
                <a:ahLst/>
                <a:cxnLst/>
                <a:rect l="l" t="t" r="r" b="b"/>
                <a:pathLst>
                  <a:path w="7792" h="20346" extrusionOk="0">
                    <a:moveTo>
                      <a:pt x="634" y="0"/>
                    </a:moveTo>
                    <a:cubicBezTo>
                      <a:pt x="617" y="0"/>
                      <a:pt x="596" y="8"/>
                      <a:pt x="568" y="22"/>
                    </a:cubicBezTo>
                    <a:cubicBezTo>
                      <a:pt x="201" y="1857"/>
                      <a:pt x="134" y="3725"/>
                      <a:pt x="368" y="5626"/>
                    </a:cubicBezTo>
                    <a:cubicBezTo>
                      <a:pt x="668" y="7728"/>
                      <a:pt x="1402" y="9729"/>
                      <a:pt x="2169" y="11731"/>
                    </a:cubicBezTo>
                    <a:cubicBezTo>
                      <a:pt x="2903" y="13632"/>
                      <a:pt x="3737" y="15500"/>
                      <a:pt x="4704" y="17301"/>
                    </a:cubicBezTo>
                    <a:cubicBezTo>
                      <a:pt x="5371" y="18569"/>
                      <a:pt x="6139" y="19870"/>
                      <a:pt x="7540" y="20337"/>
                    </a:cubicBezTo>
                    <a:cubicBezTo>
                      <a:pt x="7558" y="20343"/>
                      <a:pt x="7575" y="20346"/>
                      <a:pt x="7591" y="20346"/>
                    </a:cubicBezTo>
                    <a:cubicBezTo>
                      <a:pt x="7750" y="20346"/>
                      <a:pt x="7791" y="20067"/>
                      <a:pt x="7640" y="20037"/>
                    </a:cubicBezTo>
                    <a:cubicBezTo>
                      <a:pt x="6072" y="19503"/>
                      <a:pt x="5338" y="17835"/>
                      <a:pt x="4637" y="16401"/>
                    </a:cubicBezTo>
                    <a:cubicBezTo>
                      <a:pt x="3804" y="14733"/>
                      <a:pt x="3003" y="13065"/>
                      <a:pt x="2302" y="11364"/>
                    </a:cubicBezTo>
                    <a:cubicBezTo>
                      <a:pt x="801" y="7728"/>
                      <a:pt x="1" y="4025"/>
                      <a:pt x="668" y="56"/>
                    </a:cubicBezTo>
                    <a:cubicBezTo>
                      <a:pt x="668" y="17"/>
                      <a:pt x="657" y="0"/>
                      <a:pt x="6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3" name="Google Shape;893;p17"/>
              <p:cNvSpPr/>
              <p:nvPr/>
            </p:nvSpPr>
            <p:spPr>
              <a:xfrm>
                <a:off x="2986475" y="2309175"/>
                <a:ext cx="212675" cy="472450"/>
              </a:xfrm>
              <a:custGeom>
                <a:avLst/>
                <a:gdLst/>
                <a:ahLst/>
                <a:cxnLst/>
                <a:rect l="l" t="t" r="r" b="b"/>
                <a:pathLst>
                  <a:path w="8507" h="18898" extrusionOk="0">
                    <a:moveTo>
                      <a:pt x="526" y="1"/>
                    </a:moveTo>
                    <a:cubicBezTo>
                      <a:pt x="501" y="1"/>
                      <a:pt x="467" y="17"/>
                      <a:pt x="434" y="51"/>
                    </a:cubicBezTo>
                    <a:cubicBezTo>
                      <a:pt x="0" y="3720"/>
                      <a:pt x="901" y="7356"/>
                      <a:pt x="2402" y="10692"/>
                    </a:cubicBezTo>
                    <a:cubicBezTo>
                      <a:pt x="3203" y="12393"/>
                      <a:pt x="4103" y="14027"/>
                      <a:pt x="5104" y="15562"/>
                    </a:cubicBezTo>
                    <a:cubicBezTo>
                      <a:pt x="6038" y="16896"/>
                      <a:pt x="7039" y="18197"/>
                      <a:pt x="8506" y="18897"/>
                    </a:cubicBezTo>
                    <a:cubicBezTo>
                      <a:pt x="7005" y="17997"/>
                      <a:pt x="5971" y="16596"/>
                      <a:pt x="5037" y="15161"/>
                    </a:cubicBezTo>
                    <a:cubicBezTo>
                      <a:pt x="4137" y="13694"/>
                      <a:pt x="3236" y="12193"/>
                      <a:pt x="2535" y="10592"/>
                    </a:cubicBezTo>
                    <a:cubicBezTo>
                      <a:pt x="1034" y="7323"/>
                      <a:pt x="167" y="3720"/>
                      <a:pt x="567" y="51"/>
                    </a:cubicBezTo>
                    <a:cubicBezTo>
                      <a:pt x="567" y="17"/>
                      <a:pt x="551" y="1"/>
                      <a:pt x="52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4" name="Google Shape;894;p17"/>
              <p:cNvSpPr/>
              <p:nvPr/>
            </p:nvSpPr>
            <p:spPr>
              <a:xfrm>
                <a:off x="2904750" y="2332525"/>
                <a:ext cx="261875" cy="473275"/>
              </a:xfrm>
              <a:custGeom>
                <a:avLst/>
                <a:gdLst/>
                <a:ahLst/>
                <a:cxnLst/>
                <a:rect l="l" t="t" r="r" b="b"/>
                <a:pathLst>
                  <a:path w="10475" h="18931" extrusionOk="0">
                    <a:moveTo>
                      <a:pt x="934" y="1"/>
                    </a:moveTo>
                    <a:cubicBezTo>
                      <a:pt x="918" y="1"/>
                      <a:pt x="901" y="17"/>
                      <a:pt x="901" y="51"/>
                    </a:cubicBezTo>
                    <a:cubicBezTo>
                      <a:pt x="0" y="4054"/>
                      <a:pt x="1635" y="8323"/>
                      <a:pt x="3169" y="11926"/>
                    </a:cubicBezTo>
                    <a:cubicBezTo>
                      <a:pt x="3903" y="13594"/>
                      <a:pt x="4737" y="15228"/>
                      <a:pt x="6071" y="16429"/>
                    </a:cubicBezTo>
                    <a:cubicBezTo>
                      <a:pt x="7272" y="17563"/>
                      <a:pt x="8907" y="18497"/>
                      <a:pt x="10474" y="18931"/>
                    </a:cubicBezTo>
                    <a:cubicBezTo>
                      <a:pt x="8940" y="18164"/>
                      <a:pt x="7439" y="17563"/>
                      <a:pt x="6138" y="16329"/>
                    </a:cubicBezTo>
                    <a:cubicBezTo>
                      <a:pt x="4804" y="15095"/>
                      <a:pt x="4003" y="13494"/>
                      <a:pt x="3303" y="11826"/>
                    </a:cubicBezTo>
                    <a:cubicBezTo>
                      <a:pt x="2535" y="9991"/>
                      <a:pt x="1835" y="8123"/>
                      <a:pt x="1335" y="6222"/>
                    </a:cubicBezTo>
                    <a:cubicBezTo>
                      <a:pt x="834" y="4154"/>
                      <a:pt x="768" y="2119"/>
                      <a:pt x="968" y="51"/>
                    </a:cubicBezTo>
                    <a:cubicBezTo>
                      <a:pt x="968" y="17"/>
                      <a:pt x="951" y="1"/>
                      <a:pt x="9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5" name="Google Shape;895;p17"/>
              <p:cNvSpPr/>
              <p:nvPr/>
            </p:nvSpPr>
            <p:spPr>
              <a:xfrm>
                <a:off x="2833025" y="2493550"/>
                <a:ext cx="306925" cy="309750"/>
              </a:xfrm>
              <a:custGeom>
                <a:avLst/>
                <a:gdLst/>
                <a:ahLst/>
                <a:cxnLst/>
                <a:rect l="l" t="t" r="r" b="b"/>
                <a:pathLst>
                  <a:path w="12277" h="12390" extrusionOk="0">
                    <a:moveTo>
                      <a:pt x="92" y="0"/>
                    </a:moveTo>
                    <a:cubicBezTo>
                      <a:pt x="51" y="0"/>
                      <a:pt x="1" y="24"/>
                      <a:pt x="1" y="48"/>
                    </a:cubicBezTo>
                    <a:cubicBezTo>
                      <a:pt x="1068" y="2983"/>
                      <a:pt x="3203" y="5318"/>
                      <a:pt x="5271" y="7553"/>
                    </a:cubicBezTo>
                    <a:cubicBezTo>
                      <a:pt x="7206" y="9654"/>
                      <a:pt x="9374" y="12023"/>
                      <a:pt x="12276" y="12390"/>
                    </a:cubicBezTo>
                    <a:cubicBezTo>
                      <a:pt x="9374" y="11656"/>
                      <a:pt x="7339" y="9554"/>
                      <a:pt x="5338" y="7353"/>
                    </a:cubicBezTo>
                    <a:cubicBezTo>
                      <a:pt x="3336" y="5118"/>
                      <a:pt x="1368" y="2850"/>
                      <a:pt x="134" y="14"/>
                    </a:cubicBezTo>
                    <a:cubicBezTo>
                      <a:pt x="124" y="4"/>
                      <a:pt x="109" y="0"/>
                      <a:pt x="9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6" name="Google Shape;896;p17"/>
              <p:cNvSpPr/>
              <p:nvPr/>
            </p:nvSpPr>
            <p:spPr>
              <a:xfrm>
                <a:off x="2801000" y="2576950"/>
                <a:ext cx="339775" cy="238975"/>
              </a:xfrm>
              <a:custGeom>
                <a:avLst/>
                <a:gdLst/>
                <a:ahLst/>
                <a:cxnLst/>
                <a:rect l="l" t="t" r="r" b="b"/>
                <a:pathLst>
                  <a:path w="13591" h="9559" extrusionOk="0">
                    <a:moveTo>
                      <a:pt x="73" y="0"/>
                    </a:moveTo>
                    <a:cubicBezTo>
                      <a:pt x="36" y="0"/>
                      <a:pt x="0" y="24"/>
                      <a:pt x="47" y="47"/>
                    </a:cubicBezTo>
                    <a:cubicBezTo>
                      <a:pt x="1048" y="2849"/>
                      <a:pt x="2816" y="5351"/>
                      <a:pt x="5284" y="6952"/>
                    </a:cubicBezTo>
                    <a:cubicBezTo>
                      <a:pt x="6585" y="7786"/>
                      <a:pt x="7986" y="8520"/>
                      <a:pt x="9421" y="9054"/>
                    </a:cubicBezTo>
                    <a:cubicBezTo>
                      <a:pt x="10200" y="9346"/>
                      <a:pt x="11025" y="9559"/>
                      <a:pt x="11849" y="9559"/>
                    </a:cubicBezTo>
                    <a:cubicBezTo>
                      <a:pt x="12435" y="9559"/>
                      <a:pt x="13022" y="9451"/>
                      <a:pt x="13590" y="9187"/>
                    </a:cubicBezTo>
                    <a:cubicBezTo>
                      <a:pt x="13557" y="9154"/>
                      <a:pt x="13557" y="9054"/>
                      <a:pt x="13490" y="9054"/>
                    </a:cubicBezTo>
                    <a:cubicBezTo>
                      <a:pt x="12938" y="9275"/>
                      <a:pt x="12393" y="9368"/>
                      <a:pt x="11853" y="9368"/>
                    </a:cubicBezTo>
                    <a:cubicBezTo>
                      <a:pt x="10762" y="9368"/>
                      <a:pt x="9691" y="8989"/>
                      <a:pt x="8620" y="8520"/>
                    </a:cubicBezTo>
                    <a:cubicBezTo>
                      <a:pt x="7419" y="7986"/>
                      <a:pt x="6218" y="7319"/>
                      <a:pt x="5118" y="6552"/>
                    </a:cubicBezTo>
                    <a:cubicBezTo>
                      <a:pt x="2783" y="4951"/>
                      <a:pt x="1282" y="2616"/>
                      <a:pt x="114" y="14"/>
                    </a:cubicBezTo>
                    <a:cubicBezTo>
                      <a:pt x="104" y="4"/>
                      <a:pt x="89" y="0"/>
                      <a:pt x="7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7" name="Google Shape;897;p17"/>
              <p:cNvSpPr/>
              <p:nvPr/>
            </p:nvSpPr>
            <p:spPr>
              <a:xfrm>
                <a:off x="2762400" y="2712525"/>
                <a:ext cx="383275" cy="107400"/>
              </a:xfrm>
              <a:custGeom>
                <a:avLst/>
                <a:gdLst/>
                <a:ahLst/>
                <a:cxnLst/>
                <a:rect l="l" t="t" r="r" b="b"/>
                <a:pathLst>
                  <a:path w="15331" h="4296" extrusionOk="0">
                    <a:moveTo>
                      <a:pt x="15323" y="3501"/>
                    </a:moveTo>
                    <a:cubicBezTo>
                      <a:pt x="15320" y="3501"/>
                      <a:pt x="15312" y="3508"/>
                      <a:pt x="15301" y="3531"/>
                    </a:cubicBezTo>
                    <a:cubicBezTo>
                      <a:pt x="15323" y="3531"/>
                      <a:pt x="15331" y="3501"/>
                      <a:pt x="15323" y="3501"/>
                    </a:cubicBezTo>
                    <a:close/>
                    <a:moveTo>
                      <a:pt x="82" y="1"/>
                    </a:moveTo>
                    <a:cubicBezTo>
                      <a:pt x="43" y="1"/>
                      <a:pt x="0" y="48"/>
                      <a:pt x="24" y="95"/>
                    </a:cubicBezTo>
                    <a:cubicBezTo>
                      <a:pt x="1425" y="2430"/>
                      <a:pt x="4026" y="3531"/>
                      <a:pt x="6528" y="3931"/>
                    </a:cubicBezTo>
                    <a:cubicBezTo>
                      <a:pt x="7850" y="4136"/>
                      <a:pt x="9283" y="4296"/>
                      <a:pt x="10708" y="4296"/>
                    </a:cubicBezTo>
                    <a:cubicBezTo>
                      <a:pt x="12304" y="4296"/>
                      <a:pt x="13891" y="4095"/>
                      <a:pt x="15301" y="3531"/>
                    </a:cubicBezTo>
                    <a:lnTo>
                      <a:pt x="15301" y="3531"/>
                    </a:lnTo>
                    <a:cubicBezTo>
                      <a:pt x="13897" y="3903"/>
                      <a:pt x="12433" y="4052"/>
                      <a:pt x="10969" y="4052"/>
                    </a:cubicBezTo>
                    <a:cubicBezTo>
                      <a:pt x="9547" y="4052"/>
                      <a:pt x="8126" y="3911"/>
                      <a:pt x="6762" y="3697"/>
                    </a:cubicBezTo>
                    <a:cubicBezTo>
                      <a:pt x="4160" y="3264"/>
                      <a:pt x="1792" y="2196"/>
                      <a:pt x="124" y="28"/>
                    </a:cubicBezTo>
                    <a:cubicBezTo>
                      <a:pt x="114" y="9"/>
                      <a:pt x="98" y="1"/>
                      <a:pt x="8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8" name="Google Shape;898;p17"/>
              <p:cNvSpPr/>
              <p:nvPr/>
            </p:nvSpPr>
            <p:spPr>
              <a:xfrm>
                <a:off x="2792425" y="2657925"/>
                <a:ext cx="351675" cy="146175"/>
              </a:xfrm>
              <a:custGeom>
                <a:avLst/>
                <a:gdLst/>
                <a:ahLst/>
                <a:cxnLst/>
                <a:rect l="l" t="t" r="r" b="b"/>
                <a:pathLst>
                  <a:path w="14067" h="5847" extrusionOk="0">
                    <a:moveTo>
                      <a:pt x="103" y="1"/>
                    </a:moveTo>
                    <a:cubicBezTo>
                      <a:pt x="56" y="1"/>
                      <a:pt x="1" y="55"/>
                      <a:pt x="23" y="77"/>
                    </a:cubicBezTo>
                    <a:cubicBezTo>
                      <a:pt x="390" y="2412"/>
                      <a:pt x="3292" y="3380"/>
                      <a:pt x="5094" y="4114"/>
                    </a:cubicBezTo>
                    <a:cubicBezTo>
                      <a:pt x="7280" y="5039"/>
                      <a:pt x="9585" y="5846"/>
                      <a:pt x="11947" y="5846"/>
                    </a:cubicBezTo>
                    <a:cubicBezTo>
                      <a:pt x="12649" y="5846"/>
                      <a:pt x="13356" y="5775"/>
                      <a:pt x="14067" y="5615"/>
                    </a:cubicBezTo>
                    <a:lnTo>
                      <a:pt x="14067" y="5615"/>
                    </a:lnTo>
                    <a:cubicBezTo>
                      <a:pt x="13496" y="5712"/>
                      <a:pt x="12930" y="5756"/>
                      <a:pt x="12367" y="5756"/>
                    </a:cubicBezTo>
                    <a:cubicBezTo>
                      <a:pt x="10035" y="5756"/>
                      <a:pt x="7771" y="4994"/>
                      <a:pt x="5594" y="4080"/>
                    </a:cubicBezTo>
                    <a:cubicBezTo>
                      <a:pt x="3426" y="3146"/>
                      <a:pt x="1224" y="2379"/>
                      <a:pt x="157" y="44"/>
                    </a:cubicBezTo>
                    <a:cubicBezTo>
                      <a:pt x="146" y="12"/>
                      <a:pt x="126" y="1"/>
                      <a:pt x="10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9" name="Google Shape;899;p17"/>
              <p:cNvSpPr/>
              <p:nvPr/>
            </p:nvSpPr>
            <p:spPr>
              <a:xfrm>
                <a:off x="2807175" y="2691400"/>
                <a:ext cx="382800" cy="133450"/>
              </a:xfrm>
              <a:custGeom>
                <a:avLst/>
                <a:gdLst/>
                <a:ahLst/>
                <a:cxnLst/>
                <a:rect l="l" t="t" r="r" b="b"/>
                <a:pathLst>
                  <a:path w="15312" h="5338" extrusionOk="0">
                    <a:moveTo>
                      <a:pt x="1568" y="0"/>
                    </a:moveTo>
                    <a:cubicBezTo>
                      <a:pt x="979" y="0"/>
                      <a:pt x="386" y="173"/>
                      <a:pt x="1" y="606"/>
                    </a:cubicBezTo>
                    <a:cubicBezTo>
                      <a:pt x="234" y="1640"/>
                      <a:pt x="1201" y="2308"/>
                      <a:pt x="2069" y="2875"/>
                    </a:cubicBezTo>
                    <a:cubicBezTo>
                      <a:pt x="3970" y="3975"/>
                      <a:pt x="6005" y="4909"/>
                      <a:pt x="8173" y="5210"/>
                    </a:cubicBezTo>
                    <a:cubicBezTo>
                      <a:pt x="8713" y="5294"/>
                      <a:pt x="9262" y="5338"/>
                      <a:pt x="9811" y="5338"/>
                    </a:cubicBezTo>
                    <a:cubicBezTo>
                      <a:pt x="11432" y="5338"/>
                      <a:pt x="13057" y="4956"/>
                      <a:pt x="14478" y="4109"/>
                    </a:cubicBezTo>
                    <a:cubicBezTo>
                      <a:pt x="14744" y="3942"/>
                      <a:pt x="15078" y="3709"/>
                      <a:pt x="15311" y="3408"/>
                    </a:cubicBezTo>
                    <a:lnTo>
                      <a:pt x="15178" y="3342"/>
                    </a:lnTo>
                    <a:cubicBezTo>
                      <a:pt x="14236" y="3656"/>
                      <a:pt x="13249" y="3805"/>
                      <a:pt x="12259" y="3805"/>
                    </a:cubicBezTo>
                    <a:cubicBezTo>
                      <a:pt x="11355" y="3805"/>
                      <a:pt x="10450" y="3680"/>
                      <a:pt x="9574" y="3442"/>
                    </a:cubicBezTo>
                    <a:cubicBezTo>
                      <a:pt x="7739" y="2941"/>
                      <a:pt x="6038" y="2107"/>
                      <a:pt x="4404" y="1107"/>
                    </a:cubicBezTo>
                    <a:cubicBezTo>
                      <a:pt x="3703" y="673"/>
                      <a:pt x="3036" y="239"/>
                      <a:pt x="2235" y="73"/>
                    </a:cubicBezTo>
                    <a:cubicBezTo>
                      <a:pt x="2022" y="26"/>
                      <a:pt x="1795" y="0"/>
                      <a:pt x="15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0" name="Google Shape;900;p17"/>
              <p:cNvSpPr/>
              <p:nvPr/>
            </p:nvSpPr>
            <p:spPr>
              <a:xfrm>
                <a:off x="2803850" y="2685875"/>
                <a:ext cx="388000" cy="141575"/>
              </a:xfrm>
              <a:custGeom>
                <a:avLst/>
                <a:gdLst/>
                <a:ahLst/>
                <a:cxnLst/>
                <a:rect l="l" t="t" r="r" b="b"/>
                <a:pathLst>
                  <a:path w="15520" h="5663" extrusionOk="0">
                    <a:moveTo>
                      <a:pt x="1571" y="359"/>
                    </a:moveTo>
                    <a:cubicBezTo>
                      <a:pt x="1957" y="359"/>
                      <a:pt x="2340" y="429"/>
                      <a:pt x="2535" y="494"/>
                    </a:cubicBezTo>
                    <a:cubicBezTo>
                      <a:pt x="3169" y="694"/>
                      <a:pt x="3769" y="1094"/>
                      <a:pt x="4303" y="1428"/>
                    </a:cubicBezTo>
                    <a:cubicBezTo>
                      <a:pt x="5371" y="2095"/>
                      <a:pt x="6505" y="2662"/>
                      <a:pt x="7672" y="3162"/>
                    </a:cubicBezTo>
                    <a:cubicBezTo>
                      <a:pt x="9199" y="3781"/>
                      <a:pt x="10802" y="4158"/>
                      <a:pt x="12402" y="4158"/>
                    </a:cubicBezTo>
                    <a:cubicBezTo>
                      <a:pt x="13389" y="4158"/>
                      <a:pt x="14375" y="4015"/>
                      <a:pt x="15342" y="3697"/>
                    </a:cubicBezTo>
                    <a:lnTo>
                      <a:pt x="15342" y="3697"/>
                    </a:lnTo>
                    <a:cubicBezTo>
                      <a:pt x="14042" y="4940"/>
                      <a:pt x="12069" y="5393"/>
                      <a:pt x="10172" y="5393"/>
                    </a:cubicBezTo>
                    <a:cubicBezTo>
                      <a:pt x="9116" y="5393"/>
                      <a:pt x="8085" y="5253"/>
                      <a:pt x="7205" y="5030"/>
                    </a:cubicBezTo>
                    <a:cubicBezTo>
                      <a:pt x="5938" y="4763"/>
                      <a:pt x="4703" y="4263"/>
                      <a:pt x="3536" y="3629"/>
                    </a:cubicBezTo>
                    <a:cubicBezTo>
                      <a:pt x="2969" y="3329"/>
                      <a:pt x="2435" y="2996"/>
                      <a:pt x="1868" y="2662"/>
                    </a:cubicBezTo>
                    <a:cubicBezTo>
                      <a:pt x="1468" y="2428"/>
                      <a:pt x="500" y="1761"/>
                      <a:pt x="434" y="1161"/>
                    </a:cubicBezTo>
                    <a:cubicBezTo>
                      <a:pt x="352" y="530"/>
                      <a:pt x="966" y="359"/>
                      <a:pt x="1571" y="359"/>
                    </a:cubicBezTo>
                    <a:close/>
                    <a:moveTo>
                      <a:pt x="1712" y="0"/>
                    </a:moveTo>
                    <a:cubicBezTo>
                      <a:pt x="1129" y="0"/>
                      <a:pt x="561" y="194"/>
                      <a:pt x="33" y="694"/>
                    </a:cubicBezTo>
                    <a:cubicBezTo>
                      <a:pt x="0" y="727"/>
                      <a:pt x="0" y="827"/>
                      <a:pt x="0" y="861"/>
                    </a:cubicBezTo>
                    <a:cubicBezTo>
                      <a:pt x="434" y="2162"/>
                      <a:pt x="1601" y="2862"/>
                      <a:pt x="2669" y="3496"/>
                    </a:cubicBezTo>
                    <a:cubicBezTo>
                      <a:pt x="4136" y="4330"/>
                      <a:pt x="5671" y="4997"/>
                      <a:pt x="7305" y="5364"/>
                    </a:cubicBezTo>
                    <a:cubicBezTo>
                      <a:pt x="8160" y="5558"/>
                      <a:pt x="9027" y="5662"/>
                      <a:pt x="9885" y="5662"/>
                    </a:cubicBezTo>
                    <a:cubicBezTo>
                      <a:pt x="10499" y="5662"/>
                      <a:pt x="11110" y="5609"/>
                      <a:pt x="11708" y="5497"/>
                    </a:cubicBezTo>
                    <a:cubicBezTo>
                      <a:pt x="12944" y="5270"/>
                      <a:pt x="14559" y="4725"/>
                      <a:pt x="15382" y="3679"/>
                    </a:cubicBezTo>
                    <a:lnTo>
                      <a:pt x="15382" y="3679"/>
                    </a:lnTo>
                    <a:cubicBezTo>
                      <a:pt x="15520" y="3595"/>
                      <a:pt x="15476" y="3354"/>
                      <a:pt x="15328" y="3354"/>
                    </a:cubicBezTo>
                    <a:cubicBezTo>
                      <a:pt x="15313" y="3354"/>
                      <a:pt x="15296" y="3356"/>
                      <a:pt x="15278" y="3362"/>
                    </a:cubicBezTo>
                    <a:cubicBezTo>
                      <a:pt x="14346" y="3660"/>
                      <a:pt x="13409" y="3792"/>
                      <a:pt x="12478" y="3792"/>
                    </a:cubicBezTo>
                    <a:cubicBezTo>
                      <a:pt x="10272" y="3792"/>
                      <a:pt x="8098" y="3050"/>
                      <a:pt x="6104" y="1995"/>
                    </a:cubicBezTo>
                    <a:cubicBezTo>
                      <a:pt x="4851" y="1320"/>
                      <a:pt x="3231" y="0"/>
                      <a:pt x="17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1" name="Google Shape;901;p17"/>
              <p:cNvSpPr/>
              <p:nvPr/>
            </p:nvSpPr>
            <p:spPr>
              <a:xfrm>
                <a:off x="2815525" y="2546675"/>
                <a:ext cx="371125" cy="241600"/>
              </a:xfrm>
              <a:custGeom>
                <a:avLst/>
                <a:gdLst/>
                <a:ahLst/>
                <a:cxnLst/>
                <a:rect l="l" t="t" r="r" b="b"/>
                <a:pathLst>
                  <a:path w="14845" h="9664" extrusionOk="0">
                    <a:moveTo>
                      <a:pt x="818" y="1"/>
                    </a:moveTo>
                    <a:cubicBezTo>
                      <a:pt x="649" y="1"/>
                      <a:pt x="491" y="53"/>
                      <a:pt x="367" y="191"/>
                    </a:cubicBezTo>
                    <a:cubicBezTo>
                      <a:pt x="234" y="324"/>
                      <a:pt x="200" y="491"/>
                      <a:pt x="167" y="658"/>
                    </a:cubicBezTo>
                    <a:cubicBezTo>
                      <a:pt x="0" y="1659"/>
                      <a:pt x="567" y="2559"/>
                      <a:pt x="1168" y="3393"/>
                    </a:cubicBezTo>
                    <a:cubicBezTo>
                      <a:pt x="1868" y="4394"/>
                      <a:pt x="2602" y="5395"/>
                      <a:pt x="3469" y="6262"/>
                    </a:cubicBezTo>
                    <a:cubicBezTo>
                      <a:pt x="5612" y="8454"/>
                      <a:pt x="8645" y="9664"/>
                      <a:pt x="11670" y="9664"/>
                    </a:cubicBezTo>
                    <a:cubicBezTo>
                      <a:pt x="12743" y="9664"/>
                      <a:pt x="13814" y="9512"/>
                      <a:pt x="14844" y="9197"/>
                    </a:cubicBezTo>
                    <a:lnTo>
                      <a:pt x="14510" y="9064"/>
                    </a:lnTo>
                    <a:cubicBezTo>
                      <a:pt x="11375" y="7863"/>
                      <a:pt x="8206" y="6429"/>
                      <a:pt x="5738" y="4060"/>
                    </a:cubicBezTo>
                    <a:cubicBezTo>
                      <a:pt x="4370" y="2726"/>
                      <a:pt x="3202" y="1092"/>
                      <a:pt x="1535" y="224"/>
                    </a:cubicBezTo>
                    <a:cubicBezTo>
                      <a:pt x="1319" y="107"/>
                      <a:pt x="1058" y="1"/>
                      <a:pt x="8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2" name="Google Shape;902;p17"/>
              <p:cNvSpPr/>
              <p:nvPr/>
            </p:nvSpPr>
            <p:spPr>
              <a:xfrm>
                <a:off x="2813225" y="2541175"/>
                <a:ext cx="377275" cy="252475"/>
              </a:xfrm>
              <a:custGeom>
                <a:avLst/>
                <a:gdLst/>
                <a:ahLst/>
                <a:cxnLst/>
                <a:rect l="l" t="t" r="r" b="b"/>
                <a:pathLst>
                  <a:path w="15091" h="10099" extrusionOk="0">
                    <a:moveTo>
                      <a:pt x="1077" y="475"/>
                    </a:moveTo>
                    <a:cubicBezTo>
                      <a:pt x="1103" y="475"/>
                      <a:pt x="1131" y="476"/>
                      <a:pt x="1160" y="478"/>
                    </a:cubicBezTo>
                    <a:cubicBezTo>
                      <a:pt x="1493" y="544"/>
                      <a:pt x="1927" y="878"/>
                      <a:pt x="2227" y="1078"/>
                    </a:cubicBezTo>
                    <a:cubicBezTo>
                      <a:pt x="2827" y="1545"/>
                      <a:pt x="3428" y="2079"/>
                      <a:pt x="3962" y="2646"/>
                    </a:cubicBezTo>
                    <a:cubicBezTo>
                      <a:pt x="4929" y="3647"/>
                      <a:pt x="5830" y="4647"/>
                      <a:pt x="6897" y="5481"/>
                    </a:cubicBezTo>
                    <a:cubicBezTo>
                      <a:pt x="9144" y="7265"/>
                      <a:pt x="11848" y="8460"/>
                      <a:pt x="14493" y="9423"/>
                    </a:cubicBezTo>
                    <a:lnTo>
                      <a:pt x="14493" y="9423"/>
                    </a:lnTo>
                    <a:cubicBezTo>
                      <a:pt x="13634" y="9626"/>
                      <a:pt x="12749" y="9726"/>
                      <a:pt x="11861" y="9726"/>
                    </a:cubicBezTo>
                    <a:cubicBezTo>
                      <a:pt x="10134" y="9726"/>
                      <a:pt x="8397" y="9348"/>
                      <a:pt x="6830" y="8617"/>
                    </a:cubicBezTo>
                    <a:cubicBezTo>
                      <a:pt x="5596" y="7983"/>
                      <a:pt x="4429" y="7149"/>
                      <a:pt x="3461" y="6115"/>
                    </a:cubicBezTo>
                    <a:cubicBezTo>
                      <a:pt x="2427" y="4981"/>
                      <a:pt x="1160" y="3546"/>
                      <a:pt x="626" y="2079"/>
                    </a:cubicBezTo>
                    <a:cubicBezTo>
                      <a:pt x="464" y="1624"/>
                      <a:pt x="112" y="475"/>
                      <a:pt x="1077" y="475"/>
                    </a:cubicBezTo>
                    <a:close/>
                    <a:moveTo>
                      <a:pt x="1004" y="0"/>
                    </a:moveTo>
                    <a:cubicBezTo>
                      <a:pt x="323" y="0"/>
                      <a:pt x="1" y="655"/>
                      <a:pt x="59" y="1412"/>
                    </a:cubicBezTo>
                    <a:cubicBezTo>
                      <a:pt x="125" y="2646"/>
                      <a:pt x="1126" y="3780"/>
                      <a:pt x="1827" y="4747"/>
                    </a:cubicBezTo>
                    <a:cubicBezTo>
                      <a:pt x="3294" y="6749"/>
                      <a:pt x="5062" y="8317"/>
                      <a:pt x="7297" y="9251"/>
                    </a:cubicBezTo>
                    <a:cubicBezTo>
                      <a:pt x="8677" y="9810"/>
                      <a:pt x="10119" y="10098"/>
                      <a:pt x="11565" y="10098"/>
                    </a:cubicBezTo>
                    <a:cubicBezTo>
                      <a:pt x="12707" y="10098"/>
                      <a:pt x="13851" y="9919"/>
                      <a:pt x="14969" y="9551"/>
                    </a:cubicBezTo>
                    <a:cubicBezTo>
                      <a:pt x="15091" y="9460"/>
                      <a:pt x="15019" y="9313"/>
                      <a:pt x="14929" y="9313"/>
                    </a:cubicBezTo>
                    <a:cubicBezTo>
                      <a:pt x="14920" y="9313"/>
                      <a:pt x="14912" y="9314"/>
                      <a:pt x="14903" y="9317"/>
                    </a:cubicBezTo>
                    <a:cubicBezTo>
                      <a:pt x="14864" y="9328"/>
                      <a:pt x="14826" y="9338"/>
                      <a:pt x="14787" y="9349"/>
                    </a:cubicBezTo>
                    <a:lnTo>
                      <a:pt x="14787" y="9349"/>
                    </a:lnTo>
                    <a:cubicBezTo>
                      <a:pt x="14824" y="9246"/>
                      <a:pt x="14795" y="9104"/>
                      <a:pt x="14669" y="9050"/>
                    </a:cubicBezTo>
                    <a:cubicBezTo>
                      <a:pt x="12001" y="7916"/>
                      <a:pt x="9399" y="6749"/>
                      <a:pt x="7097" y="4947"/>
                    </a:cubicBezTo>
                    <a:cubicBezTo>
                      <a:pt x="5963" y="4080"/>
                      <a:pt x="5062" y="2979"/>
                      <a:pt x="4062" y="1979"/>
                    </a:cubicBezTo>
                    <a:cubicBezTo>
                      <a:pt x="3294" y="1245"/>
                      <a:pt x="2327" y="277"/>
                      <a:pt x="1326" y="44"/>
                    </a:cubicBezTo>
                    <a:cubicBezTo>
                      <a:pt x="1211" y="14"/>
                      <a:pt x="1104" y="0"/>
                      <a:pt x="10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3" name="Google Shape;903;p17"/>
              <p:cNvSpPr/>
              <p:nvPr/>
            </p:nvSpPr>
            <p:spPr>
              <a:xfrm>
                <a:off x="2853050" y="2480550"/>
                <a:ext cx="322750" cy="286900"/>
              </a:xfrm>
              <a:custGeom>
                <a:avLst/>
                <a:gdLst/>
                <a:ahLst/>
                <a:cxnLst/>
                <a:rect l="l" t="t" r="r" b="b"/>
                <a:pathLst>
                  <a:path w="12910" h="11476" extrusionOk="0">
                    <a:moveTo>
                      <a:pt x="901" y="1"/>
                    </a:moveTo>
                    <a:cubicBezTo>
                      <a:pt x="501" y="1"/>
                      <a:pt x="0" y="334"/>
                      <a:pt x="34" y="801"/>
                    </a:cubicBezTo>
                    <a:cubicBezTo>
                      <a:pt x="34" y="935"/>
                      <a:pt x="134" y="1135"/>
                      <a:pt x="200" y="1301"/>
                    </a:cubicBezTo>
                    <a:cubicBezTo>
                      <a:pt x="2565" y="6000"/>
                      <a:pt x="6904" y="9537"/>
                      <a:pt x="11835" y="10939"/>
                    </a:cubicBezTo>
                    <a:lnTo>
                      <a:pt x="11835" y="10939"/>
                    </a:lnTo>
                    <a:cubicBezTo>
                      <a:pt x="10010" y="9850"/>
                      <a:pt x="8496" y="8152"/>
                      <a:pt x="7172" y="6405"/>
                    </a:cubicBezTo>
                    <a:cubicBezTo>
                      <a:pt x="5571" y="4370"/>
                      <a:pt x="4070" y="2202"/>
                      <a:pt x="2068" y="568"/>
                    </a:cubicBezTo>
                    <a:cubicBezTo>
                      <a:pt x="1735" y="301"/>
                      <a:pt x="1334" y="1"/>
                      <a:pt x="901" y="1"/>
                    </a:cubicBezTo>
                    <a:close/>
                    <a:moveTo>
                      <a:pt x="11835" y="10939"/>
                    </a:moveTo>
                    <a:cubicBezTo>
                      <a:pt x="12171" y="11140"/>
                      <a:pt x="12518" y="11320"/>
                      <a:pt x="12876" y="11475"/>
                    </a:cubicBezTo>
                    <a:lnTo>
                      <a:pt x="12909" y="11209"/>
                    </a:lnTo>
                    <a:cubicBezTo>
                      <a:pt x="12549" y="11130"/>
                      <a:pt x="12190" y="11040"/>
                      <a:pt x="11835" y="1093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4" name="Google Shape;904;p17"/>
              <p:cNvSpPr/>
              <p:nvPr/>
            </p:nvSpPr>
            <p:spPr>
              <a:xfrm>
                <a:off x="2841375" y="2475575"/>
                <a:ext cx="337300" cy="292700"/>
              </a:xfrm>
              <a:custGeom>
                <a:avLst/>
                <a:gdLst/>
                <a:ahLst/>
                <a:cxnLst/>
                <a:rect l="l" t="t" r="r" b="b"/>
                <a:pathLst>
                  <a:path w="13492" h="11708" extrusionOk="0">
                    <a:moveTo>
                      <a:pt x="1529" y="461"/>
                    </a:moveTo>
                    <a:cubicBezTo>
                      <a:pt x="1662" y="461"/>
                      <a:pt x="1809" y="528"/>
                      <a:pt x="1968" y="667"/>
                    </a:cubicBezTo>
                    <a:cubicBezTo>
                      <a:pt x="2335" y="867"/>
                      <a:pt x="2669" y="1200"/>
                      <a:pt x="3002" y="1500"/>
                    </a:cubicBezTo>
                    <a:cubicBezTo>
                      <a:pt x="3503" y="1934"/>
                      <a:pt x="3970" y="2401"/>
                      <a:pt x="4370" y="2901"/>
                    </a:cubicBezTo>
                    <a:cubicBezTo>
                      <a:pt x="5371" y="4069"/>
                      <a:pt x="6305" y="5337"/>
                      <a:pt x="7272" y="6537"/>
                    </a:cubicBezTo>
                    <a:cubicBezTo>
                      <a:pt x="8139" y="7605"/>
                      <a:pt x="9040" y="8706"/>
                      <a:pt x="10041" y="9606"/>
                    </a:cubicBezTo>
                    <a:cubicBezTo>
                      <a:pt x="10414" y="9940"/>
                      <a:pt x="10819" y="10289"/>
                      <a:pt x="11248" y="10610"/>
                    </a:cubicBezTo>
                    <a:lnTo>
                      <a:pt x="11248" y="10610"/>
                    </a:lnTo>
                    <a:cubicBezTo>
                      <a:pt x="7013" y="9009"/>
                      <a:pt x="3307" y="5892"/>
                      <a:pt x="1101" y="1767"/>
                    </a:cubicBezTo>
                    <a:cubicBezTo>
                      <a:pt x="1001" y="1601"/>
                      <a:pt x="934" y="1500"/>
                      <a:pt x="834" y="1334"/>
                    </a:cubicBezTo>
                    <a:cubicBezTo>
                      <a:pt x="1016" y="766"/>
                      <a:pt x="1244" y="461"/>
                      <a:pt x="1529" y="461"/>
                    </a:cubicBezTo>
                    <a:close/>
                    <a:moveTo>
                      <a:pt x="1300" y="0"/>
                    </a:moveTo>
                    <a:cubicBezTo>
                      <a:pt x="843" y="0"/>
                      <a:pt x="412" y="201"/>
                      <a:pt x="267" y="700"/>
                    </a:cubicBezTo>
                    <a:cubicBezTo>
                      <a:pt x="0" y="1534"/>
                      <a:pt x="1101" y="2801"/>
                      <a:pt x="1501" y="3435"/>
                    </a:cubicBezTo>
                    <a:cubicBezTo>
                      <a:pt x="2769" y="5303"/>
                      <a:pt x="4337" y="6971"/>
                      <a:pt x="6138" y="8305"/>
                    </a:cubicBezTo>
                    <a:cubicBezTo>
                      <a:pt x="7973" y="9689"/>
                      <a:pt x="9976" y="10642"/>
                      <a:pt x="12146" y="11206"/>
                    </a:cubicBezTo>
                    <a:lnTo>
                      <a:pt x="12146" y="11206"/>
                    </a:lnTo>
                    <a:cubicBezTo>
                      <a:pt x="12524" y="11422"/>
                      <a:pt x="12913" y="11598"/>
                      <a:pt x="13310" y="11708"/>
                    </a:cubicBezTo>
                    <a:cubicBezTo>
                      <a:pt x="13343" y="11708"/>
                      <a:pt x="13376" y="11608"/>
                      <a:pt x="13343" y="11608"/>
                    </a:cubicBezTo>
                    <a:cubicBezTo>
                      <a:pt x="13246" y="11544"/>
                      <a:pt x="13149" y="11480"/>
                      <a:pt x="13051" y="11417"/>
                    </a:cubicBezTo>
                    <a:lnTo>
                      <a:pt x="13051" y="11417"/>
                    </a:lnTo>
                    <a:cubicBezTo>
                      <a:pt x="13148" y="11437"/>
                      <a:pt x="13246" y="11456"/>
                      <a:pt x="13343" y="11474"/>
                    </a:cubicBezTo>
                    <a:cubicBezTo>
                      <a:pt x="13362" y="11484"/>
                      <a:pt x="13378" y="11488"/>
                      <a:pt x="13393" y="11488"/>
                    </a:cubicBezTo>
                    <a:cubicBezTo>
                      <a:pt x="13483" y="11488"/>
                      <a:pt x="13491" y="11332"/>
                      <a:pt x="13376" y="11274"/>
                    </a:cubicBezTo>
                    <a:cubicBezTo>
                      <a:pt x="13064" y="11197"/>
                      <a:pt x="12753" y="11111"/>
                      <a:pt x="12445" y="11017"/>
                    </a:cubicBezTo>
                    <a:lnTo>
                      <a:pt x="12445" y="11017"/>
                    </a:lnTo>
                    <a:cubicBezTo>
                      <a:pt x="11586" y="10445"/>
                      <a:pt x="10751" y="9849"/>
                      <a:pt x="10007" y="9106"/>
                    </a:cubicBezTo>
                    <a:cubicBezTo>
                      <a:pt x="9040" y="8172"/>
                      <a:pt x="8206" y="7071"/>
                      <a:pt x="7439" y="6004"/>
                    </a:cubicBezTo>
                    <a:cubicBezTo>
                      <a:pt x="6605" y="4903"/>
                      <a:pt x="5804" y="3835"/>
                      <a:pt x="4937" y="2835"/>
                    </a:cubicBezTo>
                    <a:cubicBezTo>
                      <a:pt x="4136" y="1901"/>
                      <a:pt x="3169" y="767"/>
                      <a:pt x="2102" y="200"/>
                    </a:cubicBezTo>
                    <a:cubicBezTo>
                      <a:pt x="1863" y="74"/>
                      <a:pt x="1576" y="0"/>
                      <a:pt x="13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5" name="Google Shape;905;p17"/>
              <p:cNvSpPr/>
              <p:nvPr/>
            </p:nvSpPr>
            <p:spPr>
              <a:xfrm>
                <a:off x="2917250" y="2351825"/>
                <a:ext cx="260225" cy="413950"/>
              </a:xfrm>
              <a:custGeom>
                <a:avLst/>
                <a:gdLst/>
                <a:ahLst/>
                <a:cxnLst/>
                <a:rect l="l" t="t" r="r" b="b"/>
                <a:pathLst>
                  <a:path w="10409" h="16558" extrusionOk="0">
                    <a:moveTo>
                      <a:pt x="1367" y="0"/>
                    </a:moveTo>
                    <a:cubicBezTo>
                      <a:pt x="715" y="0"/>
                      <a:pt x="330" y="895"/>
                      <a:pt x="268" y="1614"/>
                    </a:cubicBezTo>
                    <a:cubicBezTo>
                      <a:pt x="1" y="4216"/>
                      <a:pt x="968" y="6884"/>
                      <a:pt x="2302" y="9152"/>
                    </a:cubicBezTo>
                    <a:cubicBezTo>
                      <a:pt x="4170" y="12221"/>
                      <a:pt x="6806" y="14823"/>
                      <a:pt x="9908" y="16524"/>
                    </a:cubicBezTo>
                    <a:lnTo>
                      <a:pt x="10408" y="16558"/>
                    </a:lnTo>
                    <a:cubicBezTo>
                      <a:pt x="8607" y="14656"/>
                      <a:pt x="7172" y="12355"/>
                      <a:pt x="6238" y="9853"/>
                    </a:cubicBezTo>
                    <a:cubicBezTo>
                      <a:pt x="5438" y="7718"/>
                      <a:pt x="5004" y="5483"/>
                      <a:pt x="4070" y="3448"/>
                    </a:cubicBezTo>
                    <a:cubicBezTo>
                      <a:pt x="3603" y="2481"/>
                      <a:pt x="3070" y="1514"/>
                      <a:pt x="2402" y="680"/>
                    </a:cubicBezTo>
                    <a:cubicBezTo>
                      <a:pt x="2136" y="379"/>
                      <a:pt x="1902" y="46"/>
                      <a:pt x="1502" y="13"/>
                    </a:cubicBezTo>
                    <a:cubicBezTo>
                      <a:pt x="1456" y="4"/>
                      <a:pt x="1411" y="0"/>
                      <a:pt x="13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6" name="Google Shape;906;p17"/>
              <p:cNvSpPr/>
              <p:nvPr/>
            </p:nvSpPr>
            <p:spPr>
              <a:xfrm>
                <a:off x="2949175" y="2393150"/>
                <a:ext cx="236625" cy="388475"/>
              </a:xfrm>
              <a:custGeom>
                <a:avLst/>
                <a:gdLst/>
                <a:ahLst/>
                <a:cxnLst/>
                <a:rect l="l" t="t" r="r" b="b"/>
                <a:pathLst>
                  <a:path w="9465" h="15539" extrusionOk="0">
                    <a:moveTo>
                      <a:pt x="112" y="1"/>
                    </a:moveTo>
                    <a:cubicBezTo>
                      <a:pt x="63" y="1"/>
                      <a:pt x="1" y="55"/>
                      <a:pt x="25" y="127"/>
                    </a:cubicBezTo>
                    <a:cubicBezTo>
                      <a:pt x="1292" y="3163"/>
                      <a:pt x="2626" y="6198"/>
                      <a:pt x="4161" y="9067"/>
                    </a:cubicBezTo>
                    <a:cubicBezTo>
                      <a:pt x="5462" y="11469"/>
                      <a:pt x="7063" y="14137"/>
                      <a:pt x="9398" y="15538"/>
                    </a:cubicBezTo>
                    <a:cubicBezTo>
                      <a:pt x="9465" y="15538"/>
                      <a:pt x="9465" y="15505"/>
                      <a:pt x="9465" y="15472"/>
                    </a:cubicBezTo>
                    <a:cubicBezTo>
                      <a:pt x="8464" y="14471"/>
                      <a:pt x="7463" y="13537"/>
                      <a:pt x="6563" y="12403"/>
                    </a:cubicBezTo>
                    <a:cubicBezTo>
                      <a:pt x="5662" y="11202"/>
                      <a:pt x="4895" y="9901"/>
                      <a:pt x="4194" y="8567"/>
                    </a:cubicBezTo>
                    <a:cubicBezTo>
                      <a:pt x="2727" y="5798"/>
                      <a:pt x="1559" y="2863"/>
                      <a:pt x="158" y="27"/>
                    </a:cubicBezTo>
                    <a:cubicBezTo>
                      <a:pt x="149" y="9"/>
                      <a:pt x="132" y="1"/>
                      <a:pt x="1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7" name="Google Shape;907;p17"/>
              <p:cNvSpPr/>
              <p:nvPr/>
            </p:nvSpPr>
            <p:spPr>
              <a:xfrm>
                <a:off x="2872225" y="2489400"/>
                <a:ext cx="307750" cy="287225"/>
              </a:xfrm>
              <a:custGeom>
                <a:avLst/>
                <a:gdLst/>
                <a:ahLst/>
                <a:cxnLst/>
                <a:rect l="l" t="t" r="r" b="b"/>
                <a:pathLst>
                  <a:path w="12310" h="11489" extrusionOk="0">
                    <a:moveTo>
                      <a:pt x="99" y="1"/>
                    </a:moveTo>
                    <a:cubicBezTo>
                      <a:pt x="57" y="1"/>
                      <a:pt x="0" y="38"/>
                      <a:pt x="0" y="114"/>
                    </a:cubicBezTo>
                    <a:cubicBezTo>
                      <a:pt x="334" y="781"/>
                      <a:pt x="934" y="1348"/>
                      <a:pt x="1401" y="1982"/>
                    </a:cubicBezTo>
                    <a:lnTo>
                      <a:pt x="2769" y="3716"/>
                    </a:lnTo>
                    <a:cubicBezTo>
                      <a:pt x="3703" y="4884"/>
                      <a:pt x="4704" y="5984"/>
                      <a:pt x="5771" y="6985"/>
                    </a:cubicBezTo>
                    <a:cubicBezTo>
                      <a:pt x="7706" y="8720"/>
                      <a:pt x="9741" y="10788"/>
                      <a:pt x="12242" y="11488"/>
                    </a:cubicBezTo>
                    <a:cubicBezTo>
                      <a:pt x="12309" y="11488"/>
                      <a:pt x="12309" y="11388"/>
                      <a:pt x="12276" y="11355"/>
                    </a:cubicBezTo>
                    <a:cubicBezTo>
                      <a:pt x="9707" y="10488"/>
                      <a:pt x="7606" y="8319"/>
                      <a:pt x="5638" y="6418"/>
                    </a:cubicBezTo>
                    <a:cubicBezTo>
                      <a:pt x="4704" y="5517"/>
                      <a:pt x="3803" y="4550"/>
                      <a:pt x="2969" y="3516"/>
                    </a:cubicBezTo>
                    <a:lnTo>
                      <a:pt x="1602" y="1781"/>
                    </a:lnTo>
                    <a:cubicBezTo>
                      <a:pt x="1135" y="1181"/>
                      <a:pt x="734" y="514"/>
                      <a:pt x="134" y="13"/>
                    </a:cubicBezTo>
                    <a:cubicBezTo>
                      <a:pt x="125" y="5"/>
                      <a:pt x="113" y="1"/>
                      <a:pt x="9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8" name="Google Shape;908;p17"/>
              <p:cNvSpPr/>
              <p:nvPr/>
            </p:nvSpPr>
            <p:spPr>
              <a:xfrm>
                <a:off x="2828325" y="2548075"/>
                <a:ext cx="340800" cy="236875"/>
              </a:xfrm>
              <a:custGeom>
                <a:avLst/>
                <a:gdLst/>
                <a:ahLst/>
                <a:cxnLst/>
                <a:rect l="l" t="t" r="r" b="b"/>
                <a:pathLst>
                  <a:path w="13632" h="9475" extrusionOk="0">
                    <a:moveTo>
                      <a:pt x="37" y="0"/>
                    </a:moveTo>
                    <a:cubicBezTo>
                      <a:pt x="20" y="0"/>
                      <a:pt x="0" y="37"/>
                      <a:pt x="22" y="102"/>
                    </a:cubicBezTo>
                    <a:cubicBezTo>
                      <a:pt x="1456" y="2703"/>
                      <a:pt x="3791" y="4838"/>
                      <a:pt x="5993" y="6706"/>
                    </a:cubicBezTo>
                    <a:cubicBezTo>
                      <a:pt x="8061" y="8508"/>
                      <a:pt x="10830" y="9475"/>
                      <a:pt x="13531" y="9475"/>
                    </a:cubicBezTo>
                    <a:cubicBezTo>
                      <a:pt x="13565" y="9475"/>
                      <a:pt x="13632" y="9375"/>
                      <a:pt x="13531" y="9341"/>
                    </a:cubicBezTo>
                    <a:cubicBezTo>
                      <a:pt x="12231" y="9175"/>
                      <a:pt x="10996" y="9041"/>
                      <a:pt x="9729" y="8641"/>
                    </a:cubicBezTo>
                    <a:cubicBezTo>
                      <a:pt x="8228" y="8141"/>
                      <a:pt x="6960" y="7340"/>
                      <a:pt x="5726" y="6306"/>
                    </a:cubicBezTo>
                    <a:cubicBezTo>
                      <a:pt x="3658" y="4471"/>
                      <a:pt x="1523" y="2503"/>
                      <a:pt x="55" y="35"/>
                    </a:cubicBezTo>
                    <a:cubicBezTo>
                      <a:pt x="55" y="11"/>
                      <a:pt x="47" y="0"/>
                      <a:pt x="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9" name="Google Shape;909;p17"/>
              <p:cNvSpPr/>
              <p:nvPr/>
            </p:nvSpPr>
            <p:spPr>
              <a:xfrm>
                <a:off x="2822050" y="2706425"/>
                <a:ext cx="339575" cy="76475"/>
              </a:xfrm>
              <a:custGeom>
                <a:avLst/>
                <a:gdLst/>
                <a:ahLst/>
                <a:cxnLst/>
                <a:rect l="l" t="t" r="r" b="b"/>
                <a:pathLst>
                  <a:path w="13583" h="3059" extrusionOk="0">
                    <a:moveTo>
                      <a:pt x="19" y="0"/>
                    </a:moveTo>
                    <a:cubicBezTo>
                      <a:pt x="7" y="0"/>
                      <a:pt x="1" y="19"/>
                      <a:pt x="39" y="39"/>
                    </a:cubicBezTo>
                    <a:cubicBezTo>
                      <a:pt x="39" y="11"/>
                      <a:pt x="27" y="0"/>
                      <a:pt x="19" y="0"/>
                    </a:cubicBezTo>
                    <a:close/>
                    <a:moveTo>
                      <a:pt x="39" y="39"/>
                    </a:moveTo>
                    <a:lnTo>
                      <a:pt x="39" y="39"/>
                    </a:lnTo>
                    <a:cubicBezTo>
                      <a:pt x="2074" y="1340"/>
                      <a:pt x="4376" y="2174"/>
                      <a:pt x="6711" y="2641"/>
                    </a:cubicBezTo>
                    <a:cubicBezTo>
                      <a:pt x="8003" y="2879"/>
                      <a:pt x="9414" y="3058"/>
                      <a:pt x="10802" y="3058"/>
                    </a:cubicBezTo>
                    <a:cubicBezTo>
                      <a:pt x="11743" y="3058"/>
                      <a:pt x="12673" y="2976"/>
                      <a:pt x="13549" y="2774"/>
                    </a:cubicBezTo>
                    <a:cubicBezTo>
                      <a:pt x="13582" y="2774"/>
                      <a:pt x="13582" y="2674"/>
                      <a:pt x="13549" y="2674"/>
                    </a:cubicBezTo>
                    <a:cubicBezTo>
                      <a:pt x="12384" y="2722"/>
                      <a:pt x="11266" y="2787"/>
                      <a:pt x="10158" y="2787"/>
                    </a:cubicBezTo>
                    <a:cubicBezTo>
                      <a:pt x="8980" y="2787"/>
                      <a:pt x="7813" y="2714"/>
                      <a:pt x="6611" y="2474"/>
                    </a:cubicBezTo>
                    <a:cubicBezTo>
                      <a:pt x="4276" y="1973"/>
                      <a:pt x="2107" y="1106"/>
                      <a:pt x="39" y="39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0" name="Google Shape;910;p17"/>
              <p:cNvSpPr/>
              <p:nvPr/>
            </p:nvSpPr>
            <p:spPr>
              <a:xfrm>
                <a:off x="2993975" y="2413000"/>
                <a:ext cx="1087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105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7" y="167"/>
                      <a:pt x="101" y="368"/>
                      <a:pt x="201" y="534"/>
                    </a:cubicBezTo>
                    <a:cubicBezTo>
                      <a:pt x="234" y="701"/>
                      <a:pt x="267" y="868"/>
                      <a:pt x="401" y="1035"/>
                    </a:cubicBezTo>
                    <a:cubicBezTo>
                      <a:pt x="401" y="1046"/>
                      <a:pt x="405" y="1050"/>
                      <a:pt x="409" y="1050"/>
                    </a:cubicBezTo>
                    <a:cubicBezTo>
                      <a:pt x="419" y="1050"/>
                      <a:pt x="434" y="1035"/>
                      <a:pt x="434" y="1035"/>
                    </a:cubicBezTo>
                    <a:cubicBezTo>
                      <a:pt x="434" y="668"/>
                      <a:pt x="201" y="26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1" name="Google Shape;911;p17"/>
              <p:cNvSpPr/>
              <p:nvPr/>
            </p:nvSpPr>
            <p:spPr>
              <a:xfrm>
                <a:off x="2946450" y="2450050"/>
                <a:ext cx="8350" cy="19225"/>
              </a:xfrm>
              <a:custGeom>
                <a:avLst/>
                <a:gdLst/>
                <a:ahLst/>
                <a:cxnLst/>
                <a:rect l="l" t="t" r="r" b="b"/>
                <a:pathLst>
                  <a:path w="334" h="769" extrusionOk="0">
                    <a:moveTo>
                      <a:pt x="52" y="0"/>
                    </a:moveTo>
                    <a:cubicBezTo>
                      <a:pt x="25" y="0"/>
                      <a:pt x="0" y="33"/>
                      <a:pt x="0" y="53"/>
                    </a:cubicBezTo>
                    <a:cubicBezTo>
                      <a:pt x="100" y="253"/>
                      <a:pt x="134" y="553"/>
                      <a:pt x="234" y="754"/>
                    </a:cubicBezTo>
                    <a:cubicBezTo>
                      <a:pt x="234" y="765"/>
                      <a:pt x="241" y="768"/>
                      <a:pt x="251" y="768"/>
                    </a:cubicBezTo>
                    <a:cubicBezTo>
                      <a:pt x="271" y="768"/>
                      <a:pt x="300" y="754"/>
                      <a:pt x="300" y="754"/>
                    </a:cubicBezTo>
                    <a:cubicBezTo>
                      <a:pt x="334" y="520"/>
                      <a:pt x="234" y="253"/>
                      <a:pt x="100" y="53"/>
                    </a:cubicBezTo>
                    <a:cubicBezTo>
                      <a:pt x="87" y="14"/>
                      <a:pt x="69" y="0"/>
                      <a:pt x="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2" name="Google Shape;912;p17"/>
              <p:cNvSpPr/>
              <p:nvPr/>
            </p:nvSpPr>
            <p:spPr>
              <a:xfrm>
                <a:off x="2914975" y="2515250"/>
                <a:ext cx="18150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726" h="928" extrusionOk="0">
                    <a:moveTo>
                      <a:pt x="46" y="0"/>
                    </a:moveTo>
                    <a:cubicBezTo>
                      <a:pt x="12" y="0"/>
                      <a:pt x="1" y="31"/>
                      <a:pt x="25" y="80"/>
                    </a:cubicBezTo>
                    <a:cubicBezTo>
                      <a:pt x="192" y="347"/>
                      <a:pt x="392" y="647"/>
                      <a:pt x="659" y="914"/>
                    </a:cubicBezTo>
                    <a:cubicBezTo>
                      <a:pt x="668" y="923"/>
                      <a:pt x="677" y="927"/>
                      <a:pt x="685" y="927"/>
                    </a:cubicBezTo>
                    <a:cubicBezTo>
                      <a:pt x="708" y="927"/>
                      <a:pt x="725" y="896"/>
                      <a:pt x="725" y="847"/>
                    </a:cubicBezTo>
                    <a:cubicBezTo>
                      <a:pt x="559" y="581"/>
                      <a:pt x="359" y="280"/>
                      <a:pt x="92" y="14"/>
                    </a:cubicBezTo>
                    <a:cubicBezTo>
                      <a:pt x="74" y="5"/>
                      <a:pt x="58" y="0"/>
                      <a:pt x="4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3" name="Google Shape;913;p17"/>
              <p:cNvSpPr/>
              <p:nvPr/>
            </p:nvSpPr>
            <p:spPr>
              <a:xfrm>
                <a:off x="2895825" y="2553700"/>
                <a:ext cx="977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506" extrusionOk="0">
                    <a:moveTo>
                      <a:pt x="78" y="0"/>
                    </a:moveTo>
                    <a:cubicBezTo>
                      <a:pt x="40" y="0"/>
                      <a:pt x="1" y="54"/>
                      <a:pt x="24" y="77"/>
                    </a:cubicBezTo>
                    <a:cubicBezTo>
                      <a:pt x="124" y="210"/>
                      <a:pt x="191" y="377"/>
                      <a:pt x="324" y="477"/>
                    </a:cubicBezTo>
                    <a:cubicBezTo>
                      <a:pt x="334" y="498"/>
                      <a:pt x="345" y="506"/>
                      <a:pt x="354" y="506"/>
                    </a:cubicBezTo>
                    <a:cubicBezTo>
                      <a:pt x="375" y="506"/>
                      <a:pt x="391" y="467"/>
                      <a:pt x="391" y="444"/>
                    </a:cubicBezTo>
                    <a:cubicBezTo>
                      <a:pt x="324" y="277"/>
                      <a:pt x="224" y="143"/>
                      <a:pt x="124" y="43"/>
                    </a:cubicBezTo>
                    <a:cubicBezTo>
                      <a:pt x="113" y="12"/>
                      <a:pt x="96" y="0"/>
                      <a:pt x="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4" name="Google Shape;914;p17"/>
              <p:cNvSpPr/>
              <p:nvPr/>
            </p:nvSpPr>
            <p:spPr>
              <a:xfrm>
                <a:off x="2859125" y="2555250"/>
                <a:ext cx="205750" cy="171325"/>
              </a:xfrm>
              <a:custGeom>
                <a:avLst/>
                <a:gdLst/>
                <a:ahLst/>
                <a:cxnLst/>
                <a:rect l="l" t="t" r="r" b="b"/>
                <a:pathLst>
                  <a:path w="8230" h="6853" extrusionOk="0">
                    <a:moveTo>
                      <a:pt x="42" y="1"/>
                    </a:moveTo>
                    <a:cubicBezTo>
                      <a:pt x="10" y="1"/>
                      <a:pt x="0" y="24"/>
                      <a:pt x="24" y="48"/>
                    </a:cubicBezTo>
                    <a:cubicBezTo>
                      <a:pt x="2759" y="2316"/>
                      <a:pt x="5228" y="4918"/>
                      <a:pt x="8163" y="6853"/>
                    </a:cubicBezTo>
                    <a:cubicBezTo>
                      <a:pt x="8230" y="6853"/>
                      <a:pt x="8230" y="6820"/>
                      <a:pt x="8230" y="6820"/>
                    </a:cubicBezTo>
                    <a:cubicBezTo>
                      <a:pt x="5361" y="4685"/>
                      <a:pt x="2826" y="2216"/>
                      <a:pt x="91" y="15"/>
                    </a:cubicBezTo>
                    <a:cubicBezTo>
                      <a:pt x="71" y="5"/>
                      <a:pt x="55" y="1"/>
                      <a:pt x="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5" name="Google Shape;915;p17"/>
              <p:cNvSpPr/>
              <p:nvPr/>
            </p:nvSpPr>
            <p:spPr>
              <a:xfrm>
                <a:off x="2821350" y="2573325"/>
                <a:ext cx="154100" cy="147150"/>
              </a:xfrm>
              <a:custGeom>
                <a:avLst/>
                <a:gdLst/>
                <a:ahLst/>
                <a:cxnLst/>
                <a:rect l="l" t="t" r="r" b="b"/>
                <a:pathLst>
                  <a:path w="6164" h="5886" extrusionOk="0">
                    <a:moveTo>
                      <a:pt x="26" y="1"/>
                    </a:moveTo>
                    <a:cubicBezTo>
                      <a:pt x="17" y="1"/>
                      <a:pt x="1" y="9"/>
                      <a:pt x="1" y="26"/>
                    </a:cubicBezTo>
                    <a:cubicBezTo>
                      <a:pt x="34" y="9"/>
                      <a:pt x="34" y="1"/>
                      <a:pt x="26" y="1"/>
                    </a:cubicBezTo>
                    <a:close/>
                    <a:moveTo>
                      <a:pt x="1" y="26"/>
                    </a:moveTo>
                    <a:lnTo>
                      <a:pt x="1" y="26"/>
                    </a:lnTo>
                    <a:cubicBezTo>
                      <a:pt x="668" y="1293"/>
                      <a:pt x="1435" y="2361"/>
                      <a:pt x="2502" y="3261"/>
                    </a:cubicBezTo>
                    <a:cubicBezTo>
                      <a:pt x="3637" y="4162"/>
                      <a:pt x="4837" y="5129"/>
                      <a:pt x="6072" y="5863"/>
                    </a:cubicBezTo>
                    <a:cubicBezTo>
                      <a:pt x="6080" y="5879"/>
                      <a:pt x="6090" y="5886"/>
                      <a:pt x="6100" y="5886"/>
                    </a:cubicBezTo>
                    <a:cubicBezTo>
                      <a:pt x="6131" y="5886"/>
                      <a:pt x="6164" y="5822"/>
                      <a:pt x="6138" y="5796"/>
                    </a:cubicBezTo>
                    <a:cubicBezTo>
                      <a:pt x="5138" y="4929"/>
                      <a:pt x="4070" y="4162"/>
                      <a:pt x="2969" y="3361"/>
                    </a:cubicBezTo>
                    <a:cubicBezTo>
                      <a:pt x="1769" y="2427"/>
                      <a:pt x="935" y="1293"/>
                      <a:pt x="1" y="2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6" name="Google Shape;916;p17"/>
              <p:cNvSpPr/>
              <p:nvPr/>
            </p:nvSpPr>
            <p:spPr>
              <a:xfrm>
                <a:off x="2967300" y="2388200"/>
                <a:ext cx="96750" cy="22037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8815" extrusionOk="0">
                    <a:moveTo>
                      <a:pt x="25" y="0"/>
                    </a:moveTo>
                    <a:cubicBezTo>
                      <a:pt x="17" y="0"/>
                      <a:pt x="0" y="9"/>
                      <a:pt x="0" y="25"/>
                    </a:cubicBezTo>
                    <a:cubicBezTo>
                      <a:pt x="33" y="9"/>
                      <a:pt x="33" y="0"/>
                      <a:pt x="25" y="0"/>
                    </a:cubicBezTo>
                    <a:close/>
                    <a:moveTo>
                      <a:pt x="0" y="25"/>
                    </a:moveTo>
                    <a:lnTo>
                      <a:pt x="0" y="25"/>
                    </a:lnTo>
                    <a:cubicBezTo>
                      <a:pt x="2002" y="2694"/>
                      <a:pt x="3169" y="5496"/>
                      <a:pt x="3803" y="8765"/>
                    </a:cubicBezTo>
                    <a:cubicBezTo>
                      <a:pt x="3803" y="8798"/>
                      <a:pt x="3828" y="8815"/>
                      <a:pt x="3845" y="8815"/>
                    </a:cubicBezTo>
                    <a:cubicBezTo>
                      <a:pt x="3861" y="8815"/>
                      <a:pt x="3870" y="8798"/>
                      <a:pt x="3836" y="8765"/>
                    </a:cubicBezTo>
                    <a:cubicBezTo>
                      <a:pt x="3603" y="5596"/>
                      <a:pt x="2135" y="2327"/>
                      <a:pt x="0" y="2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7" name="Google Shape;917;p17"/>
              <p:cNvSpPr/>
              <p:nvPr/>
            </p:nvSpPr>
            <p:spPr>
              <a:xfrm>
                <a:off x="2848050" y="2700750"/>
                <a:ext cx="170050" cy="59325"/>
              </a:xfrm>
              <a:custGeom>
                <a:avLst/>
                <a:gdLst/>
                <a:ahLst/>
                <a:cxnLst/>
                <a:rect l="l" t="t" r="r" b="b"/>
                <a:pathLst>
                  <a:path w="6802" h="2373" extrusionOk="0">
                    <a:moveTo>
                      <a:pt x="759" y="0"/>
                    </a:moveTo>
                    <a:cubicBezTo>
                      <a:pt x="502" y="0"/>
                      <a:pt x="249" y="21"/>
                      <a:pt x="0" y="66"/>
                    </a:cubicBezTo>
                    <a:cubicBezTo>
                      <a:pt x="1168" y="366"/>
                      <a:pt x="2268" y="399"/>
                      <a:pt x="3402" y="833"/>
                    </a:cubicBezTo>
                    <a:cubicBezTo>
                      <a:pt x="4537" y="1266"/>
                      <a:pt x="5604" y="1900"/>
                      <a:pt x="6738" y="2367"/>
                    </a:cubicBezTo>
                    <a:cubicBezTo>
                      <a:pt x="6742" y="2371"/>
                      <a:pt x="6745" y="2373"/>
                      <a:pt x="6749" y="2373"/>
                    </a:cubicBezTo>
                    <a:cubicBezTo>
                      <a:pt x="6778" y="2373"/>
                      <a:pt x="6801" y="2263"/>
                      <a:pt x="6772" y="2234"/>
                    </a:cubicBezTo>
                    <a:cubicBezTo>
                      <a:pt x="5082" y="1315"/>
                      <a:pt x="2812" y="0"/>
                      <a:pt x="7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8" name="Google Shape;918;p17"/>
              <p:cNvSpPr/>
              <p:nvPr/>
            </p:nvSpPr>
            <p:spPr>
              <a:xfrm>
                <a:off x="2823300" y="2718675"/>
                <a:ext cx="259100" cy="87150"/>
              </a:xfrm>
              <a:custGeom>
                <a:avLst/>
                <a:gdLst/>
                <a:ahLst/>
                <a:cxnLst/>
                <a:rect l="l" t="t" r="r" b="b"/>
                <a:pathLst>
                  <a:path w="10364" h="3486" extrusionOk="0">
                    <a:moveTo>
                      <a:pt x="15" y="1"/>
                    </a:moveTo>
                    <a:cubicBezTo>
                      <a:pt x="8" y="1"/>
                      <a:pt x="0" y="16"/>
                      <a:pt x="23" y="16"/>
                    </a:cubicBezTo>
                    <a:cubicBezTo>
                      <a:pt x="23" y="5"/>
                      <a:pt x="19" y="1"/>
                      <a:pt x="15" y="1"/>
                    </a:cubicBezTo>
                    <a:close/>
                    <a:moveTo>
                      <a:pt x="23" y="16"/>
                    </a:moveTo>
                    <a:lnTo>
                      <a:pt x="23" y="16"/>
                    </a:lnTo>
                    <a:cubicBezTo>
                      <a:pt x="2557" y="2184"/>
                      <a:pt x="6042" y="3485"/>
                      <a:pt x="9377" y="3485"/>
                    </a:cubicBezTo>
                    <a:cubicBezTo>
                      <a:pt x="9685" y="3485"/>
                      <a:pt x="9992" y="3474"/>
                      <a:pt x="10297" y="3451"/>
                    </a:cubicBezTo>
                    <a:cubicBezTo>
                      <a:pt x="10363" y="3451"/>
                      <a:pt x="10363" y="3351"/>
                      <a:pt x="10297" y="3351"/>
                    </a:cubicBezTo>
                    <a:cubicBezTo>
                      <a:pt x="6527" y="3351"/>
                      <a:pt x="3158" y="2284"/>
                      <a:pt x="23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17"/>
              <p:cNvSpPr/>
              <p:nvPr/>
            </p:nvSpPr>
            <p:spPr>
              <a:xfrm>
                <a:off x="2903075" y="2494675"/>
                <a:ext cx="285225" cy="326675"/>
              </a:xfrm>
              <a:custGeom>
                <a:avLst/>
                <a:gdLst/>
                <a:ahLst/>
                <a:cxnLst/>
                <a:rect l="l" t="t" r="r" b="b"/>
                <a:pathLst>
                  <a:path w="11409" h="13067" extrusionOk="0">
                    <a:moveTo>
                      <a:pt x="2940" y="1"/>
                    </a:moveTo>
                    <a:cubicBezTo>
                      <a:pt x="2472" y="1"/>
                      <a:pt x="2128" y="356"/>
                      <a:pt x="1969" y="803"/>
                    </a:cubicBezTo>
                    <a:cubicBezTo>
                      <a:pt x="1702" y="1570"/>
                      <a:pt x="2035" y="2638"/>
                      <a:pt x="2202" y="3338"/>
                    </a:cubicBezTo>
                    <a:cubicBezTo>
                      <a:pt x="2369" y="3939"/>
                      <a:pt x="2569" y="4472"/>
                      <a:pt x="2803" y="4973"/>
                    </a:cubicBezTo>
                    <a:cubicBezTo>
                      <a:pt x="2303" y="4548"/>
                      <a:pt x="1822" y="4105"/>
                      <a:pt x="1192" y="4105"/>
                    </a:cubicBezTo>
                    <a:cubicBezTo>
                      <a:pt x="981" y="4105"/>
                      <a:pt x="752" y="4155"/>
                      <a:pt x="501" y="4272"/>
                    </a:cubicBezTo>
                    <a:cubicBezTo>
                      <a:pt x="368" y="4306"/>
                      <a:pt x="334" y="4506"/>
                      <a:pt x="368" y="4639"/>
                    </a:cubicBezTo>
                    <a:cubicBezTo>
                      <a:pt x="901" y="6307"/>
                      <a:pt x="1702" y="7842"/>
                      <a:pt x="2736" y="9243"/>
                    </a:cubicBezTo>
                    <a:cubicBezTo>
                      <a:pt x="1935" y="9142"/>
                      <a:pt x="1101" y="9076"/>
                      <a:pt x="334" y="8976"/>
                    </a:cubicBezTo>
                    <a:cubicBezTo>
                      <a:pt x="167" y="8976"/>
                      <a:pt x="1" y="9142"/>
                      <a:pt x="34" y="9309"/>
                    </a:cubicBezTo>
                    <a:cubicBezTo>
                      <a:pt x="101" y="10343"/>
                      <a:pt x="1101" y="11177"/>
                      <a:pt x="1935" y="11744"/>
                    </a:cubicBezTo>
                    <a:cubicBezTo>
                      <a:pt x="2936" y="12345"/>
                      <a:pt x="4070" y="12745"/>
                      <a:pt x="5204" y="12912"/>
                    </a:cubicBezTo>
                    <a:cubicBezTo>
                      <a:pt x="5825" y="12996"/>
                      <a:pt x="6529" y="13067"/>
                      <a:pt x="7243" y="13067"/>
                    </a:cubicBezTo>
                    <a:cubicBezTo>
                      <a:pt x="8791" y="13067"/>
                      <a:pt x="10385" y="12733"/>
                      <a:pt x="11275" y="11477"/>
                    </a:cubicBezTo>
                    <a:lnTo>
                      <a:pt x="11275" y="11444"/>
                    </a:lnTo>
                    <a:cubicBezTo>
                      <a:pt x="11275" y="11411"/>
                      <a:pt x="11342" y="11411"/>
                      <a:pt x="11342" y="11344"/>
                    </a:cubicBezTo>
                    <a:cubicBezTo>
                      <a:pt x="11409" y="11177"/>
                      <a:pt x="11375" y="10977"/>
                      <a:pt x="11309" y="10910"/>
                    </a:cubicBezTo>
                    <a:cubicBezTo>
                      <a:pt x="8307" y="8242"/>
                      <a:pt x="6472" y="4673"/>
                      <a:pt x="4304" y="1270"/>
                    </a:cubicBezTo>
                    <a:cubicBezTo>
                      <a:pt x="4003" y="803"/>
                      <a:pt x="3637" y="69"/>
                      <a:pt x="3003" y="3"/>
                    </a:cubicBezTo>
                    <a:cubicBezTo>
                      <a:pt x="2982" y="1"/>
                      <a:pt x="2961" y="1"/>
                      <a:pt x="29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17"/>
              <p:cNvSpPr/>
              <p:nvPr/>
            </p:nvSpPr>
            <p:spPr>
              <a:xfrm>
                <a:off x="2913075" y="2730725"/>
                <a:ext cx="2543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10175" h="2758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135" y="1335"/>
                      <a:pt x="3103" y="2035"/>
                      <a:pt x="4671" y="2502"/>
                    </a:cubicBezTo>
                    <a:cubicBezTo>
                      <a:pt x="5296" y="2676"/>
                      <a:pt x="5945" y="2757"/>
                      <a:pt x="6596" y="2757"/>
                    </a:cubicBezTo>
                    <a:cubicBezTo>
                      <a:pt x="7821" y="2757"/>
                      <a:pt x="9052" y="2470"/>
                      <a:pt x="10141" y="1969"/>
                    </a:cubicBezTo>
                    <a:cubicBezTo>
                      <a:pt x="10175" y="1969"/>
                      <a:pt x="10141" y="1869"/>
                      <a:pt x="10108" y="1869"/>
                    </a:cubicBezTo>
                    <a:cubicBezTo>
                      <a:pt x="9241" y="2035"/>
                      <a:pt x="8340" y="2402"/>
                      <a:pt x="7473" y="2536"/>
                    </a:cubicBezTo>
                    <a:cubicBezTo>
                      <a:pt x="7174" y="2576"/>
                      <a:pt x="6879" y="2595"/>
                      <a:pt x="6586" y="2595"/>
                    </a:cubicBezTo>
                    <a:cubicBezTo>
                      <a:pt x="5898" y="2595"/>
                      <a:pt x="5226" y="2490"/>
                      <a:pt x="4571" y="2302"/>
                    </a:cubicBezTo>
                    <a:cubicBezTo>
                      <a:pt x="3003" y="1835"/>
                      <a:pt x="1302" y="1135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1" name="Google Shape;921;p17"/>
              <p:cNvSpPr/>
              <p:nvPr/>
            </p:nvSpPr>
            <p:spPr>
              <a:xfrm>
                <a:off x="2934725" y="2626950"/>
                <a:ext cx="197700" cy="148000"/>
              </a:xfrm>
              <a:custGeom>
                <a:avLst/>
                <a:gdLst/>
                <a:ahLst/>
                <a:cxnLst/>
                <a:rect l="l" t="t" r="r" b="b"/>
                <a:pathLst>
                  <a:path w="7908" h="5920" extrusionOk="0">
                    <a:moveTo>
                      <a:pt x="11" y="1"/>
                    </a:moveTo>
                    <a:cubicBezTo>
                      <a:pt x="8" y="1"/>
                      <a:pt x="1" y="6"/>
                      <a:pt x="7" y="11"/>
                    </a:cubicBezTo>
                    <a:lnTo>
                      <a:pt x="7" y="11"/>
                    </a:lnTo>
                    <a:cubicBezTo>
                      <a:pt x="13" y="3"/>
                      <a:pt x="13" y="1"/>
                      <a:pt x="11" y="1"/>
                    </a:cubicBezTo>
                    <a:close/>
                    <a:moveTo>
                      <a:pt x="7" y="11"/>
                    </a:moveTo>
                    <a:cubicBezTo>
                      <a:pt x="5" y="12"/>
                      <a:pt x="4" y="14"/>
                      <a:pt x="2" y="15"/>
                    </a:cubicBezTo>
                    <a:cubicBezTo>
                      <a:pt x="39" y="56"/>
                      <a:pt x="75" y="96"/>
                      <a:pt x="112" y="136"/>
                    </a:cubicBezTo>
                    <a:lnTo>
                      <a:pt x="112" y="136"/>
                    </a:lnTo>
                    <a:cubicBezTo>
                      <a:pt x="86" y="96"/>
                      <a:pt x="61" y="56"/>
                      <a:pt x="36" y="15"/>
                    </a:cubicBezTo>
                    <a:cubicBezTo>
                      <a:pt x="19" y="15"/>
                      <a:pt x="10" y="13"/>
                      <a:pt x="7" y="11"/>
                    </a:cubicBezTo>
                    <a:close/>
                    <a:moveTo>
                      <a:pt x="112" y="136"/>
                    </a:moveTo>
                    <a:cubicBezTo>
                      <a:pt x="1849" y="2868"/>
                      <a:pt x="4520" y="5690"/>
                      <a:pt x="7808" y="5920"/>
                    </a:cubicBezTo>
                    <a:cubicBezTo>
                      <a:pt x="7908" y="5920"/>
                      <a:pt x="7908" y="5820"/>
                      <a:pt x="7808" y="5753"/>
                    </a:cubicBezTo>
                    <a:cubicBezTo>
                      <a:pt x="6940" y="5486"/>
                      <a:pt x="6073" y="5353"/>
                      <a:pt x="5206" y="4919"/>
                    </a:cubicBezTo>
                    <a:cubicBezTo>
                      <a:pt x="4439" y="4552"/>
                      <a:pt x="3738" y="4018"/>
                      <a:pt x="3104" y="3485"/>
                    </a:cubicBezTo>
                    <a:cubicBezTo>
                      <a:pt x="2009" y="2454"/>
                      <a:pt x="1132" y="1268"/>
                      <a:pt x="112" y="1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2" name="Google Shape;922;p17"/>
              <p:cNvSpPr/>
              <p:nvPr/>
            </p:nvSpPr>
            <p:spPr>
              <a:xfrm>
                <a:off x="2970625" y="2527250"/>
                <a:ext cx="183500" cy="246025"/>
              </a:xfrm>
              <a:custGeom>
                <a:avLst/>
                <a:gdLst/>
                <a:ahLst/>
                <a:cxnLst/>
                <a:rect l="l" t="t" r="r" b="b"/>
                <a:pathLst>
                  <a:path w="7340" h="984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801" y="2135"/>
                      <a:pt x="1969" y="4137"/>
                      <a:pt x="3270" y="5938"/>
                    </a:cubicBezTo>
                    <a:cubicBezTo>
                      <a:pt x="3870" y="6805"/>
                      <a:pt x="4537" y="7639"/>
                      <a:pt x="5271" y="8373"/>
                    </a:cubicBezTo>
                    <a:cubicBezTo>
                      <a:pt x="5805" y="8974"/>
                      <a:pt x="6438" y="9841"/>
                      <a:pt x="7306" y="9841"/>
                    </a:cubicBezTo>
                    <a:cubicBezTo>
                      <a:pt x="7339" y="9841"/>
                      <a:pt x="7339" y="9774"/>
                      <a:pt x="7339" y="9774"/>
                    </a:cubicBezTo>
                    <a:cubicBezTo>
                      <a:pt x="5538" y="8940"/>
                      <a:pt x="4170" y="6839"/>
                      <a:pt x="3036" y="5204"/>
                    </a:cubicBezTo>
                    <a:cubicBezTo>
                      <a:pt x="1869" y="3603"/>
                      <a:pt x="935" y="1835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17"/>
              <p:cNvSpPr/>
              <p:nvPr/>
            </p:nvSpPr>
            <p:spPr>
              <a:xfrm>
                <a:off x="2989800" y="2531425"/>
                <a:ext cx="168375" cy="232025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928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35" y="1835"/>
                      <a:pt x="2036" y="3603"/>
                      <a:pt x="3203" y="5304"/>
                    </a:cubicBezTo>
                    <a:cubicBezTo>
                      <a:pt x="4104" y="6638"/>
                      <a:pt x="5138" y="8506"/>
                      <a:pt x="6605" y="9274"/>
                    </a:cubicBezTo>
                    <a:cubicBezTo>
                      <a:pt x="6610" y="9278"/>
                      <a:pt x="6616" y="9280"/>
                      <a:pt x="6623" y="9280"/>
                    </a:cubicBezTo>
                    <a:cubicBezTo>
                      <a:pt x="6664" y="9280"/>
                      <a:pt x="6734" y="9202"/>
                      <a:pt x="6706" y="9174"/>
                    </a:cubicBezTo>
                    <a:cubicBezTo>
                      <a:pt x="5371" y="7806"/>
                      <a:pt x="4237" y="6372"/>
                      <a:pt x="3103" y="4837"/>
                    </a:cubicBezTo>
                    <a:cubicBezTo>
                      <a:pt x="2036" y="3269"/>
                      <a:pt x="1001" y="1635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4" name="Google Shape;924;p17"/>
              <p:cNvSpPr/>
              <p:nvPr/>
            </p:nvSpPr>
            <p:spPr>
              <a:xfrm>
                <a:off x="2966725" y="2569400"/>
                <a:ext cx="129700" cy="182425"/>
              </a:xfrm>
              <a:custGeom>
                <a:avLst/>
                <a:gdLst/>
                <a:ahLst/>
                <a:cxnLst/>
                <a:rect l="l" t="t" r="r" b="b"/>
                <a:pathLst>
                  <a:path w="5188" h="7297" extrusionOk="0">
                    <a:moveTo>
                      <a:pt x="16" y="1"/>
                    </a:moveTo>
                    <a:cubicBezTo>
                      <a:pt x="8" y="1"/>
                      <a:pt x="1" y="16"/>
                      <a:pt x="23" y="16"/>
                    </a:cubicBezTo>
                    <a:cubicBezTo>
                      <a:pt x="23" y="5"/>
                      <a:pt x="19" y="1"/>
                      <a:pt x="16" y="1"/>
                    </a:cubicBezTo>
                    <a:close/>
                    <a:moveTo>
                      <a:pt x="23" y="16"/>
                    </a:moveTo>
                    <a:lnTo>
                      <a:pt x="23" y="16"/>
                    </a:lnTo>
                    <a:cubicBezTo>
                      <a:pt x="1091" y="2751"/>
                      <a:pt x="2925" y="5453"/>
                      <a:pt x="5093" y="7288"/>
                    </a:cubicBezTo>
                    <a:cubicBezTo>
                      <a:pt x="5100" y="7294"/>
                      <a:pt x="5107" y="7297"/>
                      <a:pt x="5114" y="7297"/>
                    </a:cubicBezTo>
                    <a:cubicBezTo>
                      <a:pt x="5148" y="7297"/>
                      <a:pt x="5187" y="7242"/>
                      <a:pt x="5160" y="7188"/>
                    </a:cubicBezTo>
                    <a:cubicBezTo>
                      <a:pt x="4159" y="6087"/>
                      <a:pt x="3125" y="4986"/>
                      <a:pt x="2258" y="3752"/>
                    </a:cubicBezTo>
                    <a:cubicBezTo>
                      <a:pt x="1424" y="2584"/>
                      <a:pt x="690" y="1317"/>
                      <a:pt x="23" y="1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5" name="Google Shape;925;p17"/>
              <p:cNvSpPr/>
              <p:nvPr/>
            </p:nvSpPr>
            <p:spPr>
              <a:xfrm>
                <a:off x="2948525" y="2611900"/>
                <a:ext cx="81125" cy="83550"/>
              </a:xfrm>
              <a:custGeom>
                <a:avLst/>
                <a:gdLst/>
                <a:ahLst/>
                <a:cxnLst/>
                <a:rect l="l" t="t" r="r" b="b"/>
                <a:pathLst>
                  <a:path w="3245" h="3342" extrusionOk="0">
                    <a:moveTo>
                      <a:pt x="5" y="0"/>
                    </a:moveTo>
                    <a:cubicBezTo>
                      <a:pt x="1" y="0"/>
                      <a:pt x="1" y="17"/>
                      <a:pt x="17" y="50"/>
                    </a:cubicBezTo>
                    <a:cubicBezTo>
                      <a:pt x="17" y="17"/>
                      <a:pt x="9" y="0"/>
                      <a:pt x="5" y="0"/>
                    </a:cubicBezTo>
                    <a:close/>
                    <a:moveTo>
                      <a:pt x="17" y="50"/>
                    </a:moveTo>
                    <a:cubicBezTo>
                      <a:pt x="1018" y="1151"/>
                      <a:pt x="2052" y="2252"/>
                      <a:pt x="3153" y="3319"/>
                    </a:cubicBezTo>
                    <a:cubicBezTo>
                      <a:pt x="3161" y="3335"/>
                      <a:pt x="3171" y="3342"/>
                      <a:pt x="3181" y="3342"/>
                    </a:cubicBezTo>
                    <a:cubicBezTo>
                      <a:pt x="3212" y="3342"/>
                      <a:pt x="3245" y="3278"/>
                      <a:pt x="3220" y="3253"/>
                    </a:cubicBezTo>
                    <a:cubicBezTo>
                      <a:pt x="2219" y="2085"/>
                      <a:pt x="1151" y="984"/>
                      <a:pt x="17" y="5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6" name="Google Shape;926;p17"/>
              <p:cNvSpPr/>
              <p:nvPr/>
            </p:nvSpPr>
            <p:spPr>
              <a:xfrm>
                <a:off x="2942275" y="2726550"/>
                <a:ext cx="180150" cy="45800"/>
              </a:xfrm>
              <a:custGeom>
                <a:avLst/>
                <a:gdLst/>
                <a:ahLst/>
                <a:cxnLst/>
                <a:rect l="l" t="t" r="r" b="b"/>
                <a:pathLst>
                  <a:path w="7206" h="1832" extrusionOk="0">
                    <a:moveTo>
                      <a:pt x="0" y="1"/>
                    </a:moveTo>
                    <a:cubicBezTo>
                      <a:pt x="968" y="735"/>
                      <a:pt x="2302" y="1168"/>
                      <a:pt x="3436" y="1469"/>
                    </a:cubicBezTo>
                    <a:cubicBezTo>
                      <a:pt x="4397" y="1682"/>
                      <a:pt x="5400" y="1832"/>
                      <a:pt x="6395" y="1832"/>
                    </a:cubicBezTo>
                    <a:cubicBezTo>
                      <a:pt x="6644" y="1832"/>
                      <a:pt x="6892" y="1822"/>
                      <a:pt x="7139" y="1802"/>
                    </a:cubicBezTo>
                    <a:cubicBezTo>
                      <a:pt x="7206" y="1802"/>
                      <a:pt x="7206" y="1669"/>
                      <a:pt x="7139" y="1669"/>
                    </a:cubicBezTo>
                    <a:cubicBezTo>
                      <a:pt x="5838" y="1569"/>
                      <a:pt x="4604" y="1535"/>
                      <a:pt x="3336" y="1202"/>
                    </a:cubicBezTo>
                    <a:cubicBezTo>
                      <a:pt x="2169" y="968"/>
                      <a:pt x="1135" y="368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17"/>
              <p:cNvSpPr/>
              <p:nvPr/>
            </p:nvSpPr>
            <p:spPr>
              <a:xfrm>
                <a:off x="2912250" y="2743250"/>
                <a:ext cx="233475" cy="74175"/>
              </a:xfrm>
              <a:custGeom>
                <a:avLst/>
                <a:gdLst/>
                <a:ahLst/>
                <a:cxnLst/>
                <a:rect l="l" t="t" r="r" b="b"/>
                <a:pathLst>
                  <a:path w="9339" h="2967" extrusionOk="0">
                    <a:moveTo>
                      <a:pt x="1" y="0"/>
                    </a:moveTo>
                    <a:cubicBezTo>
                      <a:pt x="534" y="667"/>
                      <a:pt x="1368" y="1001"/>
                      <a:pt x="2102" y="1368"/>
                    </a:cubicBezTo>
                    <a:cubicBezTo>
                      <a:pt x="2803" y="1735"/>
                      <a:pt x="3536" y="2135"/>
                      <a:pt x="4337" y="2368"/>
                    </a:cubicBezTo>
                    <a:cubicBezTo>
                      <a:pt x="5319" y="2737"/>
                      <a:pt x="6338" y="2967"/>
                      <a:pt x="7364" y="2967"/>
                    </a:cubicBezTo>
                    <a:cubicBezTo>
                      <a:pt x="8012" y="2967"/>
                      <a:pt x="8662" y="2875"/>
                      <a:pt x="9307" y="2669"/>
                    </a:cubicBezTo>
                    <a:cubicBezTo>
                      <a:pt x="9332" y="2669"/>
                      <a:pt x="9338" y="2612"/>
                      <a:pt x="9326" y="2612"/>
                    </a:cubicBezTo>
                    <a:cubicBezTo>
                      <a:pt x="9322" y="2612"/>
                      <a:pt x="9316" y="2619"/>
                      <a:pt x="9307" y="2635"/>
                    </a:cubicBezTo>
                    <a:cubicBezTo>
                      <a:pt x="8663" y="2803"/>
                      <a:pt x="8025" y="2881"/>
                      <a:pt x="7389" y="2881"/>
                    </a:cubicBezTo>
                    <a:cubicBezTo>
                      <a:pt x="6378" y="2881"/>
                      <a:pt x="5374" y="2683"/>
                      <a:pt x="4370" y="2335"/>
                    </a:cubicBezTo>
                    <a:cubicBezTo>
                      <a:pt x="3636" y="2035"/>
                      <a:pt x="2869" y="1701"/>
                      <a:pt x="2169" y="1334"/>
                    </a:cubicBezTo>
                    <a:cubicBezTo>
                      <a:pt x="1368" y="967"/>
                      <a:pt x="601" y="634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17"/>
              <p:cNvSpPr/>
              <p:nvPr/>
            </p:nvSpPr>
            <p:spPr>
              <a:xfrm>
                <a:off x="3253325" y="2307100"/>
                <a:ext cx="149300" cy="396125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15845" extrusionOk="0">
                    <a:moveTo>
                      <a:pt x="5905" y="0"/>
                    </a:moveTo>
                    <a:cubicBezTo>
                      <a:pt x="2202" y="4170"/>
                      <a:pt x="968" y="10474"/>
                      <a:pt x="1" y="15845"/>
                    </a:cubicBezTo>
                    <a:lnTo>
                      <a:pt x="1" y="15845"/>
                    </a:lnTo>
                    <a:cubicBezTo>
                      <a:pt x="634" y="13110"/>
                      <a:pt x="1168" y="10308"/>
                      <a:pt x="2035" y="7606"/>
                    </a:cubicBezTo>
                    <a:cubicBezTo>
                      <a:pt x="2969" y="4804"/>
                      <a:pt x="4237" y="2402"/>
                      <a:pt x="5972" y="67"/>
                    </a:cubicBezTo>
                    <a:cubicBezTo>
                      <a:pt x="5972" y="0"/>
                      <a:pt x="5905" y="0"/>
                      <a:pt x="590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9" name="Google Shape;929;p17"/>
              <p:cNvSpPr/>
              <p:nvPr/>
            </p:nvSpPr>
            <p:spPr>
              <a:xfrm>
                <a:off x="3190775" y="2294250"/>
                <a:ext cx="97375" cy="428800"/>
              </a:xfrm>
              <a:custGeom>
                <a:avLst/>
                <a:gdLst/>
                <a:ahLst/>
                <a:cxnLst/>
                <a:rect l="l" t="t" r="r" b="b"/>
                <a:pathLst>
                  <a:path w="3895" h="17152" extrusionOk="0">
                    <a:moveTo>
                      <a:pt x="3848" y="1"/>
                    </a:moveTo>
                    <a:cubicBezTo>
                      <a:pt x="3842" y="1"/>
                      <a:pt x="3837" y="5"/>
                      <a:pt x="3837" y="14"/>
                    </a:cubicBezTo>
                    <a:cubicBezTo>
                      <a:pt x="468" y="4851"/>
                      <a:pt x="1" y="11355"/>
                      <a:pt x="168" y="17126"/>
                    </a:cubicBezTo>
                    <a:cubicBezTo>
                      <a:pt x="151" y="17143"/>
                      <a:pt x="159" y="17151"/>
                      <a:pt x="172" y="17151"/>
                    </a:cubicBezTo>
                    <a:cubicBezTo>
                      <a:pt x="184" y="17151"/>
                      <a:pt x="201" y="17143"/>
                      <a:pt x="201" y="17126"/>
                    </a:cubicBezTo>
                    <a:cubicBezTo>
                      <a:pt x="134" y="11122"/>
                      <a:pt x="735" y="5251"/>
                      <a:pt x="3870" y="81"/>
                    </a:cubicBezTo>
                    <a:cubicBezTo>
                      <a:pt x="3895" y="32"/>
                      <a:pt x="3865" y="1"/>
                      <a:pt x="384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0" name="Google Shape;930;p17"/>
              <p:cNvSpPr/>
              <p:nvPr/>
            </p:nvSpPr>
            <p:spPr>
              <a:xfrm>
                <a:off x="3152425" y="2310650"/>
                <a:ext cx="26700" cy="374375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14975" extrusionOk="0">
                    <a:moveTo>
                      <a:pt x="1051" y="0"/>
                    </a:moveTo>
                    <a:cubicBezTo>
                      <a:pt x="1043" y="0"/>
                      <a:pt x="1034" y="8"/>
                      <a:pt x="1034" y="25"/>
                    </a:cubicBezTo>
                    <a:cubicBezTo>
                      <a:pt x="334" y="2360"/>
                      <a:pt x="100" y="5029"/>
                      <a:pt x="67" y="7464"/>
                    </a:cubicBezTo>
                    <a:cubicBezTo>
                      <a:pt x="0" y="9965"/>
                      <a:pt x="201" y="12467"/>
                      <a:pt x="601" y="14936"/>
                    </a:cubicBezTo>
                    <a:cubicBezTo>
                      <a:pt x="234" y="12467"/>
                      <a:pt x="67" y="9965"/>
                      <a:pt x="167" y="7464"/>
                    </a:cubicBezTo>
                    <a:cubicBezTo>
                      <a:pt x="234" y="4929"/>
                      <a:pt x="701" y="2527"/>
                      <a:pt x="1068" y="25"/>
                    </a:cubicBezTo>
                    <a:cubicBezTo>
                      <a:pt x="1068" y="8"/>
                      <a:pt x="1059" y="0"/>
                      <a:pt x="1051" y="0"/>
                    </a:cubicBezTo>
                    <a:close/>
                    <a:moveTo>
                      <a:pt x="601" y="14936"/>
                    </a:moveTo>
                    <a:cubicBezTo>
                      <a:pt x="587" y="14964"/>
                      <a:pt x="585" y="14974"/>
                      <a:pt x="587" y="14974"/>
                    </a:cubicBezTo>
                    <a:cubicBezTo>
                      <a:pt x="590" y="14974"/>
                      <a:pt x="601" y="14955"/>
                      <a:pt x="601" y="14936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17"/>
              <p:cNvSpPr/>
              <p:nvPr/>
            </p:nvSpPr>
            <p:spPr>
              <a:xfrm>
                <a:off x="3060700" y="2418000"/>
                <a:ext cx="85900" cy="215075"/>
              </a:xfrm>
              <a:custGeom>
                <a:avLst/>
                <a:gdLst/>
                <a:ahLst/>
                <a:cxnLst/>
                <a:rect l="l" t="t" r="r" b="b"/>
                <a:pathLst>
                  <a:path w="3436" h="8603" extrusionOk="0">
                    <a:moveTo>
                      <a:pt x="167" y="1"/>
                    </a:moveTo>
                    <a:cubicBezTo>
                      <a:pt x="0" y="668"/>
                      <a:pt x="234" y="1302"/>
                      <a:pt x="400" y="1902"/>
                    </a:cubicBezTo>
                    <a:cubicBezTo>
                      <a:pt x="667" y="2736"/>
                      <a:pt x="934" y="3537"/>
                      <a:pt x="1234" y="4337"/>
                    </a:cubicBezTo>
                    <a:cubicBezTo>
                      <a:pt x="1835" y="5838"/>
                      <a:pt x="2569" y="7239"/>
                      <a:pt x="3403" y="8574"/>
                    </a:cubicBezTo>
                    <a:cubicBezTo>
                      <a:pt x="3403" y="8594"/>
                      <a:pt x="3406" y="8602"/>
                      <a:pt x="3410" y="8602"/>
                    </a:cubicBezTo>
                    <a:cubicBezTo>
                      <a:pt x="3420" y="8602"/>
                      <a:pt x="3436" y="8563"/>
                      <a:pt x="3436" y="8540"/>
                    </a:cubicBezTo>
                    <a:cubicBezTo>
                      <a:pt x="2702" y="7306"/>
                      <a:pt x="2035" y="6038"/>
                      <a:pt x="1434" y="4704"/>
                    </a:cubicBezTo>
                    <a:cubicBezTo>
                      <a:pt x="934" y="3370"/>
                      <a:pt x="33" y="1468"/>
                      <a:pt x="1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17"/>
              <p:cNvSpPr/>
              <p:nvPr/>
            </p:nvSpPr>
            <p:spPr>
              <a:xfrm>
                <a:off x="3390100" y="2330450"/>
                <a:ext cx="3005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001" extrusionOk="0">
                    <a:moveTo>
                      <a:pt x="601" y="0"/>
                    </a:moveTo>
                    <a:cubicBezTo>
                      <a:pt x="167" y="0"/>
                      <a:pt x="0" y="567"/>
                      <a:pt x="34" y="1001"/>
                    </a:cubicBezTo>
                    <a:cubicBezTo>
                      <a:pt x="67" y="701"/>
                      <a:pt x="100" y="334"/>
                      <a:pt x="400" y="167"/>
                    </a:cubicBezTo>
                    <a:cubicBezTo>
                      <a:pt x="473" y="123"/>
                      <a:pt x="552" y="99"/>
                      <a:pt x="627" y="99"/>
                    </a:cubicBezTo>
                    <a:cubicBezTo>
                      <a:pt x="723" y="99"/>
                      <a:pt x="811" y="140"/>
                      <a:pt x="867" y="234"/>
                    </a:cubicBezTo>
                    <a:cubicBezTo>
                      <a:pt x="934" y="367"/>
                      <a:pt x="901" y="467"/>
                      <a:pt x="867" y="567"/>
                    </a:cubicBezTo>
                    <a:cubicBezTo>
                      <a:pt x="867" y="634"/>
                      <a:pt x="901" y="634"/>
                      <a:pt x="901" y="634"/>
                    </a:cubicBezTo>
                    <a:cubicBezTo>
                      <a:pt x="1201" y="467"/>
                      <a:pt x="867" y="0"/>
                      <a:pt x="60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17"/>
              <p:cNvSpPr/>
              <p:nvPr/>
            </p:nvSpPr>
            <p:spPr>
              <a:xfrm>
                <a:off x="3331050" y="2442650"/>
                <a:ext cx="15700" cy="27800"/>
              </a:xfrm>
              <a:custGeom>
                <a:avLst/>
                <a:gdLst/>
                <a:ahLst/>
                <a:cxnLst/>
                <a:rect l="l" t="t" r="r" b="b"/>
                <a:pathLst>
                  <a:path w="628" h="1112" extrusionOk="0">
                    <a:moveTo>
                      <a:pt x="94" y="983"/>
                    </a:moveTo>
                    <a:lnTo>
                      <a:pt x="94" y="983"/>
                    </a:lnTo>
                    <a:cubicBezTo>
                      <a:pt x="66" y="1011"/>
                      <a:pt x="61" y="1021"/>
                      <a:pt x="66" y="1021"/>
                    </a:cubicBezTo>
                    <a:cubicBezTo>
                      <a:pt x="72" y="1021"/>
                      <a:pt x="94" y="1002"/>
                      <a:pt x="94" y="983"/>
                    </a:cubicBezTo>
                    <a:close/>
                    <a:moveTo>
                      <a:pt x="369" y="1"/>
                    </a:moveTo>
                    <a:cubicBezTo>
                      <a:pt x="364" y="1"/>
                      <a:pt x="361" y="4"/>
                      <a:pt x="361" y="15"/>
                    </a:cubicBezTo>
                    <a:cubicBezTo>
                      <a:pt x="348" y="26"/>
                      <a:pt x="336" y="37"/>
                      <a:pt x="325" y="49"/>
                    </a:cubicBezTo>
                    <a:lnTo>
                      <a:pt x="294" y="49"/>
                    </a:lnTo>
                    <a:cubicBezTo>
                      <a:pt x="299" y="55"/>
                      <a:pt x="303" y="60"/>
                      <a:pt x="308" y="66"/>
                    </a:cubicBezTo>
                    <a:lnTo>
                      <a:pt x="308" y="66"/>
                    </a:lnTo>
                    <a:cubicBezTo>
                      <a:pt x="81" y="304"/>
                      <a:pt x="1" y="672"/>
                      <a:pt x="94" y="983"/>
                    </a:cubicBezTo>
                    <a:cubicBezTo>
                      <a:pt x="30" y="665"/>
                      <a:pt x="88" y="348"/>
                      <a:pt x="324" y="88"/>
                    </a:cubicBezTo>
                    <a:lnTo>
                      <a:pt x="324" y="88"/>
                    </a:lnTo>
                    <a:cubicBezTo>
                      <a:pt x="553" y="408"/>
                      <a:pt x="457" y="729"/>
                      <a:pt x="361" y="1050"/>
                    </a:cubicBezTo>
                    <a:cubicBezTo>
                      <a:pt x="361" y="1073"/>
                      <a:pt x="377" y="1111"/>
                      <a:pt x="386" y="1111"/>
                    </a:cubicBezTo>
                    <a:cubicBezTo>
                      <a:pt x="391" y="1111"/>
                      <a:pt x="394" y="1104"/>
                      <a:pt x="394" y="1083"/>
                    </a:cubicBezTo>
                    <a:cubicBezTo>
                      <a:pt x="628" y="816"/>
                      <a:pt x="594" y="316"/>
                      <a:pt x="394" y="15"/>
                    </a:cubicBezTo>
                    <a:cubicBezTo>
                      <a:pt x="394" y="15"/>
                      <a:pt x="379" y="1"/>
                      <a:pt x="3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4" name="Google Shape;934;p17"/>
              <p:cNvSpPr/>
              <p:nvPr/>
            </p:nvSpPr>
            <p:spPr>
              <a:xfrm>
                <a:off x="3288125" y="2583950"/>
                <a:ext cx="16100" cy="23375"/>
              </a:xfrm>
              <a:custGeom>
                <a:avLst/>
                <a:gdLst/>
                <a:ahLst/>
                <a:cxnLst/>
                <a:rect l="l" t="t" r="r" b="b"/>
                <a:pathLst>
                  <a:path w="644" h="935" extrusionOk="0">
                    <a:moveTo>
                      <a:pt x="176" y="1"/>
                    </a:moveTo>
                    <a:cubicBezTo>
                      <a:pt x="51" y="252"/>
                      <a:pt x="1" y="466"/>
                      <a:pt x="27" y="699"/>
                    </a:cubicBezTo>
                    <a:lnTo>
                      <a:pt x="27" y="699"/>
                    </a:lnTo>
                    <a:cubicBezTo>
                      <a:pt x="30" y="639"/>
                      <a:pt x="46" y="577"/>
                      <a:pt x="76" y="501"/>
                    </a:cubicBezTo>
                    <a:cubicBezTo>
                      <a:pt x="76" y="401"/>
                      <a:pt x="110" y="168"/>
                      <a:pt x="176" y="101"/>
                    </a:cubicBezTo>
                    <a:cubicBezTo>
                      <a:pt x="187" y="97"/>
                      <a:pt x="198" y="96"/>
                      <a:pt x="210" y="96"/>
                    </a:cubicBezTo>
                    <a:cubicBezTo>
                      <a:pt x="304" y="96"/>
                      <a:pt x="414" y="208"/>
                      <a:pt x="443" y="268"/>
                    </a:cubicBezTo>
                    <a:cubicBezTo>
                      <a:pt x="510" y="401"/>
                      <a:pt x="510" y="568"/>
                      <a:pt x="510" y="701"/>
                    </a:cubicBezTo>
                    <a:cubicBezTo>
                      <a:pt x="510" y="718"/>
                      <a:pt x="527" y="726"/>
                      <a:pt x="543" y="726"/>
                    </a:cubicBezTo>
                    <a:cubicBezTo>
                      <a:pt x="560" y="726"/>
                      <a:pt x="577" y="718"/>
                      <a:pt x="577" y="701"/>
                    </a:cubicBezTo>
                    <a:cubicBezTo>
                      <a:pt x="643" y="401"/>
                      <a:pt x="477" y="101"/>
                      <a:pt x="243" y="1"/>
                    </a:cubicBezTo>
                    <a:close/>
                    <a:moveTo>
                      <a:pt x="27" y="699"/>
                    </a:moveTo>
                    <a:cubicBezTo>
                      <a:pt x="23" y="772"/>
                      <a:pt x="40" y="844"/>
                      <a:pt x="76" y="935"/>
                    </a:cubicBezTo>
                    <a:cubicBezTo>
                      <a:pt x="52" y="853"/>
                      <a:pt x="35" y="775"/>
                      <a:pt x="27" y="69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5" name="Google Shape;935;p17"/>
              <p:cNvSpPr/>
              <p:nvPr/>
            </p:nvSpPr>
            <p:spPr>
              <a:xfrm>
                <a:off x="3220800" y="2626125"/>
                <a:ext cx="1755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1050" extrusionOk="0">
                    <a:moveTo>
                      <a:pt x="512" y="1"/>
                    </a:moveTo>
                    <a:cubicBezTo>
                      <a:pt x="349" y="1"/>
                      <a:pt x="184" y="139"/>
                      <a:pt x="134" y="315"/>
                    </a:cubicBezTo>
                    <a:cubicBezTo>
                      <a:pt x="1" y="482"/>
                      <a:pt x="101" y="849"/>
                      <a:pt x="268" y="1049"/>
                    </a:cubicBezTo>
                    <a:cubicBezTo>
                      <a:pt x="268" y="849"/>
                      <a:pt x="167" y="682"/>
                      <a:pt x="201" y="482"/>
                    </a:cubicBezTo>
                    <a:cubicBezTo>
                      <a:pt x="261" y="242"/>
                      <a:pt x="402" y="110"/>
                      <a:pt x="575" y="110"/>
                    </a:cubicBezTo>
                    <a:cubicBezTo>
                      <a:pt x="594" y="110"/>
                      <a:pt x="614" y="112"/>
                      <a:pt x="634" y="115"/>
                    </a:cubicBezTo>
                    <a:cubicBezTo>
                      <a:pt x="668" y="115"/>
                      <a:pt x="701" y="48"/>
                      <a:pt x="668" y="48"/>
                    </a:cubicBezTo>
                    <a:cubicBezTo>
                      <a:pt x="619" y="16"/>
                      <a:pt x="565" y="1"/>
                      <a:pt x="51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17"/>
              <p:cNvSpPr/>
              <p:nvPr/>
            </p:nvSpPr>
            <p:spPr>
              <a:xfrm>
                <a:off x="3202450" y="2285225"/>
                <a:ext cx="42500" cy="29750"/>
              </a:xfrm>
              <a:custGeom>
                <a:avLst/>
                <a:gdLst/>
                <a:ahLst/>
                <a:cxnLst/>
                <a:rect l="l" t="t" r="r" b="b"/>
                <a:pathLst>
                  <a:path w="1700" h="1190" extrusionOk="0">
                    <a:moveTo>
                      <a:pt x="846" y="0"/>
                    </a:moveTo>
                    <a:cubicBezTo>
                      <a:pt x="809" y="0"/>
                      <a:pt x="772" y="3"/>
                      <a:pt x="735" y="8"/>
                    </a:cubicBezTo>
                    <a:cubicBezTo>
                      <a:pt x="234" y="75"/>
                      <a:pt x="1" y="675"/>
                      <a:pt x="68" y="1175"/>
                    </a:cubicBezTo>
                    <a:cubicBezTo>
                      <a:pt x="77" y="1185"/>
                      <a:pt x="93" y="1189"/>
                      <a:pt x="110" y="1189"/>
                    </a:cubicBezTo>
                    <a:cubicBezTo>
                      <a:pt x="151" y="1189"/>
                      <a:pt x="201" y="1166"/>
                      <a:pt x="201" y="1142"/>
                    </a:cubicBezTo>
                    <a:cubicBezTo>
                      <a:pt x="101" y="708"/>
                      <a:pt x="334" y="275"/>
                      <a:pt x="735" y="141"/>
                    </a:cubicBezTo>
                    <a:cubicBezTo>
                      <a:pt x="796" y="122"/>
                      <a:pt x="857" y="114"/>
                      <a:pt x="915" y="114"/>
                    </a:cubicBezTo>
                    <a:cubicBezTo>
                      <a:pt x="1266" y="114"/>
                      <a:pt x="1540" y="436"/>
                      <a:pt x="1569" y="809"/>
                    </a:cubicBezTo>
                    <a:cubicBezTo>
                      <a:pt x="1569" y="825"/>
                      <a:pt x="1577" y="834"/>
                      <a:pt x="1594" y="834"/>
                    </a:cubicBezTo>
                    <a:cubicBezTo>
                      <a:pt x="1610" y="834"/>
                      <a:pt x="1635" y="825"/>
                      <a:pt x="1669" y="809"/>
                    </a:cubicBezTo>
                    <a:cubicBezTo>
                      <a:pt x="1699" y="348"/>
                      <a:pt x="1277" y="0"/>
                      <a:pt x="84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17"/>
              <p:cNvSpPr/>
              <p:nvPr/>
            </p:nvSpPr>
            <p:spPr>
              <a:xfrm>
                <a:off x="3083200" y="2444700"/>
                <a:ext cx="25" cy="1675"/>
              </a:xfrm>
              <a:custGeom>
                <a:avLst/>
                <a:gdLst/>
                <a:ahLst/>
                <a:cxnLst/>
                <a:rect l="l" t="t" r="r" b="b"/>
                <a:pathLst>
                  <a:path w="1" h="67" extrusionOk="0">
                    <a:moveTo>
                      <a:pt x="1" y="67"/>
                    </a:moveTo>
                    <a:cubicBezTo>
                      <a:pt x="1" y="67"/>
                      <a:pt x="1" y="0"/>
                      <a:pt x="1" y="67"/>
                    </a:cubicBezTo>
                    <a:cubicBezTo>
                      <a:pt x="1" y="0"/>
                      <a:pt x="1" y="67"/>
                      <a:pt x="1" y="67"/>
                    </a:cubicBezTo>
                    <a:close/>
                  </a:path>
                </a:pathLst>
              </a:custGeom>
              <a:solidFill>
                <a:srgbClr val="BF0D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17"/>
              <p:cNvSpPr/>
              <p:nvPr/>
            </p:nvSpPr>
            <p:spPr>
              <a:xfrm>
                <a:off x="3088200" y="2344275"/>
                <a:ext cx="40875" cy="85425"/>
              </a:xfrm>
              <a:custGeom>
                <a:avLst/>
                <a:gdLst/>
                <a:ahLst/>
                <a:cxnLst/>
                <a:rect l="l" t="t" r="r" b="b"/>
                <a:pathLst>
                  <a:path w="1635" h="3417" extrusionOk="0">
                    <a:moveTo>
                      <a:pt x="1251" y="1"/>
                    </a:moveTo>
                    <a:cubicBezTo>
                      <a:pt x="1166" y="1"/>
                      <a:pt x="1062" y="54"/>
                      <a:pt x="935" y="181"/>
                    </a:cubicBezTo>
                    <a:cubicBezTo>
                      <a:pt x="134" y="982"/>
                      <a:pt x="1" y="2416"/>
                      <a:pt x="168" y="3417"/>
                    </a:cubicBezTo>
                    <a:cubicBezTo>
                      <a:pt x="101" y="2683"/>
                      <a:pt x="134" y="2016"/>
                      <a:pt x="401" y="1349"/>
                    </a:cubicBezTo>
                    <a:cubicBezTo>
                      <a:pt x="468" y="1148"/>
                      <a:pt x="568" y="948"/>
                      <a:pt x="635" y="782"/>
                    </a:cubicBezTo>
                    <a:cubicBezTo>
                      <a:pt x="768" y="481"/>
                      <a:pt x="768" y="481"/>
                      <a:pt x="1135" y="381"/>
                    </a:cubicBezTo>
                    <a:cubicBezTo>
                      <a:pt x="1248" y="355"/>
                      <a:pt x="1324" y="341"/>
                      <a:pt x="1377" y="341"/>
                    </a:cubicBezTo>
                    <a:cubicBezTo>
                      <a:pt x="1526" y="341"/>
                      <a:pt x="1477" y="460"/>
                      <a:pt x="1502" y="782"/>
                    </a:cubicBezTo>
                    <a:cubicBezTo>
                      <a:pt x="1569" y="982"/>
                      <a:pt x="1569" y="1215"/>
                      <a:pt x="1569" y="1449"/>
                    </a:cubicBezTo>
                    <a:cubicBezTo>
                      <a:pt x="1569" y="1465"/>
                      <a:pt x="1577" y="1474"/>
                      <a:pt x="1585" y="1474"/>
                    </a:cubicBezTo>
                    <a:cubicBezTo>
                      <a:pt x="1594" y="1474"/>
                      <a:pt x="1602" y="1465"/>
                      <a:pt x="1602" y="1449"/>
                    </a:cubicBezTo>
                    <a:cubicBezTo>
                      <a:pt x="1629" y="1094"/>
                      <a:pt x="1634" y="1"/>
                      <a:pt x="125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9" name="Google Shape;939;p17"/>
              <p:cNvSpPr/>
              <p:nvPr/>
            </p:nvSpPr>
            <p:spPr>
              <a:xfrm>
                <a:off x="3174950" y="2439325"/>
                <a:ext cx="23375" cy="4457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1783" extrusionOk="0">
                    <a:moveTo>
                      <a:pt x="633" y="0"/>
                    </a:moveTo>
                    <a:cubicBezTo>
                      <a:pt x="623" y="0"/>
                      <a:pt x="612" y="4"/>
                      <a:pt x="600" y="15"/>
                    </a:cubicBezTo>
                    <a:cubicBezTo>
                      <a:pt x="267" y="515"/>
                      <a:pt x="0" y="1316"/>
                      <a:pt x="367" y="1783"/>
                    </a:cubicBezTo>
                    <a:cubicBezTo>
                      <a:pt x="367" y="1449"/>
                      <a:pt x="300" y="1183"/>
                      <a:pt x="334" y="849"/>
                    </a:cubicBezTo>
                    <a:cubicBezTo>
                      <a:pt x="367" y="682"/>
                      <a:pt x="434" y="549"/>
                      <a:pt x="500" y="382"/>
                    </a:cubicBezTo>
                    <a:cubicBezTo>
                      <a:pt x="534" y="282"/>
                      <a:pt x="534" y="282"/>
                      <a:pt x="667" y="282"/>
                    </a:cubicBezTo>
                    <a:cubicBezTo>
                      <a:pt x="834" y="315"/>
                      <a:pt x="801" y="382"/>
                      <a:pt x="834" y="515"/>
                    </a:cubicBezTo>
                    <a:cubicBezTo>
                      <a:pt x="834" y="532"/>
                      <a:pt x="842" y="540"/>
                      <a:pt x="851" y="540"/>
                    </a:cubicBezTo>
                    <a:cubicBezTo>
                      <a:pt x="859" y="540"/>
                      <a:pt x="867" y="532"/>
                      <a:pt x="867" y="515"/>
                    </a:cubicBezTo>
                    <a:cubicBezTo>
                      <a:pt x="934" y="315"/>
                      <a:pt x="801" y="148"/>
                      <a:pt x="667" y="15"/>
                    </a:cubicBezTo>
                    <a:cubicBezTo>
                      <a:pt x="667" y="15"/>
                      <a:pt x="652" y="0"/>
                      <a:pt x="63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0" name="Google Shape;940;p17"/>
              <p:cNvSpPr/>
              <p:nvPr/>
            </p:nvSpPr>
            <p:spPr>
              <a:xfrm>
                <a:off x="3310875" y="2289375"/>
                <a:ext cx="54225" cy="502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2011" extrusionOk="0">
                    <a:moveTo>
                      <a:pt x="1747" y="0"/>
                    </a:moveTo>
                    <a:cubicBezTo>
                      <a:pt x="1590" y="0"/>
                      <a:pt x="1410" y="94"/>
                      <a:pt x="1268" y="176"/>
                    </a:cubicBezTo>
                    <a:cubicBezTo>
                      <a:pt x="601" y="509"/>
                      <a:pt x="100" y="1210"/>
                      <a:pt x="0" y="2010"/>
                    </a:cubicBezTo>
                    <a:cubicBezTo>
                      <a:pt x="100" y="1543"/>
                      <a:pt x="367" y="1143"/>
                      <a:pt x="667" y="809"/>
                    </a:cubicBezTo>
                    <a:cubicBezTo>
                      <a:pt x="834" y="643"/>
                      <a:pt x="934" y="509"/>
                      <a:pt x="1168" y="376"/>
                    </a:cubicBezTo>
                    <a:cubicBezTo>
                      <a:pt x="1234" y="342"/>
                      <a:pt x="1335" y="242"/>
                      <a:pt x="1401" y="209"/>
                    </a:cubicBezTo>
                    <a:cubicBezTo>
                      <a:pt x="1468" y="176"/>
                      <a:pt x="1535" y="176"/>
                      <a:pt x="1601" y="142"/>
                    </a:cubicBezTo>
                    <a:cubicBezTo>
                      <a:pt x="1868" y="342"/>
                      <a:pt x="1902" y="542"/>
                      <a:pt x="1768" y="809"/>
                    </a:cubicBezTo>
                    <a:cubicBezTo>
                      <a:pt x="1768" y="833"/>
                      <a:pt x="1802" y="856"/>
                      <a:pt x="1821" y="856"/>
                    </a:cubicBezTo>
                    <a:cubicBezTo>
                      <a:pt x="1829" y="856"/>
                      <a:pt x="1835" y="852"/>
                      <a:pt x="1835" y="843"/>
                    </a:cubicBezTo>
                    <a:cubicBezTo>
                      <a:pt x="2002" y="676"/>
                      <a:pt x="2168" y="342"/>
                      <a:pt x="2002" y="142"/>
                    </a:cubicBezTo>
                    <a:cubicBezTo>
                      <a:pt x="1937" y="38"/>
                      <a:pt x="1847" y="0"/>
                      <a:pt x="17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17"/>
              <p:cNvSpPr/>
              <p:nvPr/>
            </p:nvSpPr>
            <p:spPr>
              <a:xfrm>
                <a:off x="3242625" y="2480325"/>
                <a:ext cx="33075" cy="438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754" extrusionOk="0">
                    <a:moveTo>
                      <a:pt x="775" y="1"/>
                    </a:moveTo>
                    <a:cubicBezTo>
                      <a:pt x="676" y="1"/>
                      <a:pt x="562" y="72"/>
                      <a:pt x="429" y="243"/>
                    </a:cubicBezTo>
                    <a:cubicBezTo>
                      <a:pt x="162" y="577"/>
                      <a:pt x="28" y="944"/>
                      <a:pt x="95" y="1377"/>
                    </a:cubicBezTo>
                    <a:cubicBezTo>
                      <a:pt x="68" y="1487"/>
                      <a:pt x="108" y="1753"/>
                      <a:pt x="215" y="1753"/>
                    </a:cubicBezTo>
                    <a:cubicBezTo>
                      <a:pt x="239" y="1753"/>
                      <a:pt x="265" y="1741"/>
                      <a:pt x="295" y="1711"/>
                    </a:cubicBezTo>
                    <a:lnTo>
                      <a:pt x="295" y="1711"/>
                    </a:lnTo>
                    <a:cubicBezTo>
                      <a:pt x="289" y="1712"/>
                      <a:pt x="282" y="1712"/>
                      <a:pt x="276" y="1712"/>
                    </a:cubicBezTo>
                    <a:cubicBezTo>
                      <a:pt x="1" y="1712"/>
                      <a:pt x="129" y="1007"/>
                      <a:pt x="162" y="877"/>
                    </a:cubicBezTo>
                    <a:cubicBezTo>
                      <a:pt x="195" y="710"/>
                      <a:pt x="395" y="343"/>
                      <a:pt x="562" y="210"/>
                    </a:cubicBezTo>
                    <a:lnTo>
                      <a:pt x="929" y="210"/>
                    </a:lnTo>
                    <a:cubicBezTo>
                      <a:pt x="962" y="310"/>
                      <a:pt x="996" y="376"/>
                      <a:pt x="1062" y="510"/>
                    </a:cubicBezTo>
                    <a:cubicBezTo>
                      <a:pt x="1096" y="643"/>
                      <a:pt x="1129" y="710"/>
                      <a:pt x="1129" y="843"/>
                    </a:cubicBezTo>
                    <a:cubicBezTo>
                      <a:pt x="1162" y="1144"/>
                      <a:pt x="1162" y="1377"/>
                      <a:pt x="1229" y="1677"/>
                    </a:cubicBezTo>
                    <a:cubicBezTo>
                      <a:pt x="1229" y="1694"/>
                      <a:pt x="1246" y="1702"/>
                      <a:pt x="1263" y="1702"/>
                    </a:cubicBezTo>
                    <a:cubicBezTo>
                      <a:pt x="1279" y="1702"/>
                      <a:pt x="1296" y="1694"/>
                      <a:pt x="1296" y="1677"/>
                    </a:cubicBezTo>
                    <a:cubicBezTo>
                      <a:pt x="1323" y="1299"/>
                      <a:pt x="1197" y="1"/>
                      <a:pt x="7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17"/>
              <p:cNvSpPr/>
              <p:nvPr/>
            </p:nvSpPr>
            <p:spPr>
              <a:xfrm>
                <a:off x="3234150" y="2714775"/>
                <a:ext cx="31700" cy="29325"/>
              </a:xfrm>
              <a:custGeom>
                <a:avLst/>
                <a:gdLst/>
                <a:ahLst/>
                <a:cxnLst/>
                <a:rect l="l" t="t" r="r" b="b"/>
                <a:pathLst>
                  <a:path w="1268" h="1173" extrusionOk="0">
                    <a:moveTo>
                      <a:pt x="653" y="0"/>
                    </a:moveTo>
                    <a:cubicBezTo>
                      <a:pt x="595" y="0"/>
                      <a:pt x="533" y="12"/>
                      <a:pt x="467" y="38"/>
                    </a:cubicBezTo>
                    <a:cubicBezTo>
                      <a:pt x="134" y="205"/>
                      <a:pt x="0" y="839"/>
                      <a:pt x="234" y="1172"/>
                    </a:cubicBezTo>
                    <a:cubicBezTo>
                      <a:pt x="167" y="839"/>
                      <a:pt x="167" y="472"/>
                      <a:pt x="434" y="205"/>
                    </a:cubicBezTo>
                    <a:cubicBezTo>
                      <a:pt x="514" y="132"/>
                      <a:pt x="588" y="101"/>
                      <a:pt x="657" y="101"/>
                    </a:cubicBezTo>
                    <a:cubicBezTo>
                      <a:pt x="933" y="101"/>
                      <a:pt x="1114" y="598"/>
                      <a:pt x="1168" y="839"/>
                    </a:cubicBezTo>
                    <a:cubicBezTo>
                      <a:pt x="1168" y="856"/>
                      <a:pt x="1193" y="864"/>
                      <a:pt x="1218" y="864"/>
                    </a:cubicBezTo>
                    <a:cubicBezTo>
                      <a:pt x="1243" y="864"/>
                      <a:pt x="1268" y="856"/>
                      <a:pt x="1268" y="839"/>
                    </a:cubicBezTo>
                    <a:cubicBezTo>
                      <a:pt x="1239" y="520"/>
                      <a:pt x="1034" y="0"/>
                      <a:pt x="6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17"/>
              <p:cNvSpPr/>
              <p:nvPr/>
            </p:nvSpPr>
            <p:spPr>
              <a:xfrm>
                <a:off x="3420225" y="2555450"/>
                <a:ext cx="99975" cy="161375"/>
              </a:xfrm>
              <a:custGeom>
                <a:avLst/>
                <a:gdLst/>
                <a:ahLst/>
                <a:cxnLst/>
                <a:rect l="l" t="t" r="r" b="b"/>
                <a:pathLst>
                  <a:path w="3999" h="6455" extrusionOk="0">
                    <a:moveTo>
                      <a:pt x="92" y="0"/>
                    </a:moveTo>
                    <a:cubicBezTo>
                      <a:pt x="22" y="0"/>
                      <a:pt x="1" y="83"/>
                      <a:pt x="29" y="140"/>
                    </a:cubicBezTo>
                    <a:cubicBezTo>
                      <a:pt x="1964" y="1508"/>
                      <a:pt x="2998" y="4243"/>
                      <a:pt x="3865" y="6411"/>
                    </a:cubicBezTo>
                    <a:cubicBezTo>
                      <a:pt x="3876" y="6443"/>
                      <a:pt x="3893" y="6455"/>
                      <a:pt x="3912" y="6455"/>
                    </a:cubicBezTo>
                    <a:cubicBezTo>
                      <a:pt x="3952" y="6455"/>
                      <a:pt x="3999" y="6401"/>
                      <a:pt x="3999" y="6378"/>
                    </a:cubicBezTo>
                    <a:cubicBezTo>
                      <a:pt x="3499" y="5044"/>
                      <a:pt x="2865" y="3809"/>
                      <a:pt x="2198" y="2542"/>
                    </a:cubicBezTo>
                    <a:cubicBezTo>
                      <a:pt x="1664" y="1574"/>
                      <a:pt x="1063" y="574"/>
                      <a:pt x="129" y="7"/>
                    </a:cubicBezTo>
                    <a:cubicBezTo>
                      <a:pt x="116" y="2"/>
                      <a:pt x="103" y="0"/>
                      <a:pt x="9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4" name="Google Shape;944;p17"/>
              <p:cNvSpPr/>
              <p:nvPr/>
            </p:nvSpPr>
            <p:spPr>
              <a:xfrm>
                <a:off x="3334225" y="2563525"/>
                <a:ext cx="83400" cy="150550"/>
              </a:xfrm>
              <a:custGeom>
                <a:avLst/>
                <a:gdLst/>
                <a:ahLst/>
                <a:cxnLst/>
                <a:rect l="l" t="t" r="r" b="b"/>
                <a:pathLst>
                  <a:path w="3336" h="6022" extrusionOk="0">
                    <a:moveTo>
                      <a:pt x="3286" y="1"/>
                    </a:moveTo>
                    <a:cubicBezTo>
                      <a:pt x="3261" y="1"/>
                      <a:pt x="3236" y="17"/>
                      <a:pt x="3236" y="51"/>
                    </a:cubicBezTo>
                    <a:cubicBezTo>
                      <a:pt x="3236" y="2419"/>
                      <a:pt x="2502" y="5088"/>
                      <a:pt x="100" y="5921"/>
                    </a:cubicBezTo>
                    <a:cubicBezTo>
                      <a:pt x="0" y="5921"/>
                      <a:pt x="0" y="6022"/>
                      <a:pt x="100" y="6022"/>
                    </a:cubicBezTo>
                    <a:cubicBezTo>
                      <a:pt x="2602" y="5254"/>
                      <a:pt x="3336" y="2486"/>
                      <a:pt x="3336" y="51"/>
                    </a:cubicBezTo>
                    <a:cubicBezTo>
                      <a:pt x="3336" y="17"/>
                      <a:pt x="3311" y="1"/>
                      <a:pt x="328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5" name="Google Shape;945;p17"/>
              <p:cNvSpPr/>
              <p:nvPr/>
            </p:nvSpPr>
            <p:spPr>
              <a:xfrm>
                <a:off x="3386850" y="2575825"/>
                <a:ext cx="466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865" h="5140" extrusionOk="0">
                    <a:moveTo>
                      <a:pt x="8" y="5081"/>
                    </a:moveTo>
                    <a:cubicBezTo>
                      <a:pt x="0" y="5081"/>
                      <a:pt x="8" y="5096"/>
                      <a:pt x="30" y="5096"/>
                    </a:cubicBezTo>
                    <a:cubicBezTo>
                      <a:pt x="19" y="5085"/>
                      <a:pt x="12" y="5081"/>
                      <a:pt x="8" y="5081"/>
                    </a:cubicBezTo>
                    <a:close/>
                    <a:moveTo>
                      <a:pt x="1531" y="1"/>
                    </a:moveTo>
                    <a:cubicBezTo>
                      <a:pt x="1515" y="1"/>
                      <a:pt x="1498" y="9"/>
                      <a:pt x="1498" y="26"/>
                    </a:cubicBezTo>
                    <a:cubicBezTo>
                      <a:pt x="1498" y="826"/>
                      <a:pt x="1665" y="1560"/>
                      <a:pt x="1565" y="2361"/>
                    </a:cubicBezTo>
                    <a:cubicBezTo>
                      <a:pt x="1531" y="3261"/>
                      <a:pt x="1164" y="4996"/>
                      <a:pt x="30" y="5096"/>
                    </a:cubicBezTo>
                    <a:cubicBezTo>
                      <a:pt x="108" y="5126"/>
                      <a:pt x="183" y="5139"/>
                      <a:pt x="256" y="5139"/>
                    </a:cubicBezTo>
                    <a:cubicBezTo>
                      <a:pt x="838" y="5139"/>
                      <a:pt x="1257" y="4266"/>
                      <a:pt x="1464" y="3762"/>
                    </a:cubicBezTo>
                    <a:cubicBezTo>
                      <a:pt x="1865" y="2661"/>
                      <a:pt x="1865" y="1193"/>
                      <a:pt x="1565" y="26"/>
                    </a:cubicBezTo>
                    <a:cubicBezTo>
                      <a:pt x="1565" y="9"/>
                      <a:pt x="1548" y="1"/>
                      <a:pt x="15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6" name="Google Shape;946;p17"/>
              <p:cNvSpPr/>
              <p:nvPr/>
            </p:nvSpPr>
            <p:spPr>
              <a:xfrm>
                <a:off x="3420325" y="2573650"/>
                <a:ext cx="54025" cy="129575"/>
              </a:xfrm>
              <a:custGeom>
                <a:avLst/>
                <a:gdLst/>
                <a:ahLst/>
                <a:cxnLst/>
                <a:rect l="l" t="t" r="r" b="b"/>
                <a:pathLst>
                  <a:path w="2161" h="5183" extrusionOk="0">
                    <a:moveTo>
                      <a:pt x="77" y="0"/>
                    </a:moveTo>
                    <a:cubicBezTo>
                      <a:pt x="32" y="0"/>
                      <a:pt x="0" y="38"/>
                      <a:pt x="25" y="113"/>
                    </a:cubicBezTo>
                    <a:cubicBezTo>
                      <a:pt x="492" y="846"/>
                      <a:pt x="959" y="1614"/>
                      <a:pt x="1293" y="2448"/>
                    </a:cubicBezTo>
                    <a:cubicBezTo>
                      <a:pt x="1660" y="3315"/>
                      <a:pt x="1827" y="4249"/>
                      <a:pt x="2160" y="5183"/>
                    </a:cubicBezTo>
                    <a:cubicBezTo>
                      <a:pt x="2060" y="3448"/>
                      <a:pt x="1160" y="1347"/>
                      <a:pt x="125" y="13"/>
                    </a:cubicBezTo>
                    <a:cubicBezTo>
                      <a:pt x="109" y="4"/>
                      <a:pt x="92" y="0"/>
                      <a:pt x="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7" name="Google Shape;947;p17"/>
              <p:cNvSpPr/>
              <p:nvPr/>
            </p:nvSpPr>
            <p:spPr>
              <a:xfrm>
                <a:off x="3430875" y="2617600"/>
                <a:ext cx="13450" cy="87225"/>
              </a:xfrm>
              <a:custGeom>
                <a:avLst/>
                <a:gdLst/>
                <a:ahLst/>
                <a:cxnLst/>
                <a:rect l="l" t="t" r="r" b="b"/>
                <a:pathLst>
                  <a:path w="538" h="3489" extrusionOk="0">
                    <a:moveTo>
                      <a:pt x="200" y="1"/>
                    </a:moveTo>
                    <a:cubicBezTo>
                      <a:pt x="171" y="1"/>
                      <a:pt x="137" y="17"/>
                      <a:pt x="137" y="56"/>
                    </a:cubicBezTo>
                    <a:cubicBezTo>
                      <a:pt x="304" y="1190"/>
                      <a:pt x="304" y="2324"/>
                      <a:pt x="37" y="3425"/>
                    </a:cubicBezTo>
                    <a:cubicBezTo>
                      <a:pt x="0" y="3462"/>
                      <a:pt x="24" y="3488"/>
                      <a:pt x="53" y="3488"/>
                    </a:cubicBezTo>
                    <a:cubicBezTo>
                      <a:pt x="77" y="3488"/>
                      <a:pt x="104" y="3470"/>
                      <a:pt x="104" y="3425"/>
                    </a:cubicBezTo>
                    <a:cubicBezTo>
                      <a:pt x="437" y="2324"/>
                      <a:pt x="537" y="1157"/>
                      <a:pt x="237" y="22"/>
                    </a:cubicBezTo>
                    <a:cubicBezTo>
                      <a:pt x="237" y="9"/>
                      <a:pt x="220" y="1"/>
                      <a:pt x="20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8" name="Google Shape;948;p17"/>
              <p:cNvSpPr/>
              <p:nvPr/>
            </p:nvSpPr>
            <p:spPr>
              <a:xfrm>
                <a:off x="3444300" y="2899175"/>
                <a:ext cx="502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8" extrusionOk="0">
                    <a:moveTo>
                      <a:pt x="201" y="1"/>
                    </a:moveTo>
                    <a:cubicBezTo>
                      <a:pt x="158" y="29"/>
                      <a:pt x="127" y="58"/>
                      <a:pt x="101" y="84"/>
                    </a:cubicBezTo>
                    <a:lnTo>
                      <a:pt x="101" y="84"/>
                    </a:lnTo>
                    <a:lnTo>
                      <a:pt x="201" y="1"/>
                    </a:lnTo>
                    <a:close/>
                    <a:moveTo>
                      <a:pt x="101" y="84"/>
                    </a:moveTo>
                    <a:lnTo>
                      <a:pt x="0" y="168"/>
                    </a:lnTo>
                    <a:cubicBezTo>
                      <a:pt x="39" y="149"/>
                      <a:pt x="66" y="119"/>
                      <a:pt x="101" y="84"/>
                    </a:cubicBezTo>
                    <a:close/>
                  </a:path>
                </a:pathLst>
              </a:custGeom>
              <a:solidFill>
                <a:srgbClr val="FCCD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9" name="Google Shape;949;p17"/>
              <p:cNvSpPr/>
              <p:nvPr/>
            </p:nvSpPr>
            <p:spPr>
              <a:xfrm>
                <a:off x="3441425" y="2898350"/>
                <a:ext cx="9575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15" extrusionOk="0">
                    <a:moveTo>
                      <a:pt x="316" y="1"/>
                    </a:moveTo>
                    <a:cubicBezTo>
                      <a:pt x="215" y="1"/>
                      <a:pt x="149" y="34"/>
                      <a:pt x="115" y="67"/>
                    </a:cubicBezTo>
                    <a:cubicBezTo>
                      <a:pt x="0" y="153"/>
                      <a:pt x="84" y="314"/>
                      <a:pt x="173" y="314"/>
                    </a:cubicBezTo>
                    <a:cubicBezTo>
                      <a:pt x="187" y="314"/>
                      <a:pt x="202" y="310"/>
                      <a:pt x="215" y="301"/>
                    </a:cubicBezTo>
                    <a:cubicBezTo>
                      <a:pt x="316" y="267"/>
                      <a:pt x="382" y="167"/>
                      <a:pt x="382" y="67"/>
                    </a:cubicBezTo>
                    <a:cubicBezTo>
                      <a:pt x="382" y="34"/>
                      <a:pt x="349" y="1"/>
                      <a:pt x="3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0" name="Google Shape;950;p17"/>
              <p:cNvSpPr/>
              <p:nvPr/>
            </p:nvSpPr>
            <p:spPr>
              <a:xfrm>
                <a:off x="3484325" y="294755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67" y="1"/>
                    </a:moveTo>
                    <a:lnTo>
                      <a:pt x="1" y="167"/>
                    </a:lnTo>
                    <a:cubicBezTo>
                      <a:pt x="101" y="134"/>
                      <a:pt x="134" y="67"/>
                      <a:pt x="167" y="1"/>
                    </a:cubicBezTo>
                    <a:close/>
                  </a:path>
                </a:pathLst>
              </a:custGeom>
              <a:solidFill>
                <a:srgbClr val="FCCD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1" name="Google Shape;951;p17"/>
              <p:cNvSpPr/>
              <p:nvPr/>
            </p:nvSpPr>
            <p:spPr>
              <a:xfrm>
                <a:off x="3482800" y="2946025"/>
                <a:ext cx="8225" cy="7600"/>
              </a:xfrm>
              <a:custGeom>
                <a:avLst/>
                <a:gdLst/>
                <a:ahLst/>
                <a:cxnLst/>
                <a:rect l="l" t="t" r="r" b="b"/>
                <a:pathLst>
                  <a:path w="329" h="304" extrusionOk="0">
                    <a:moveTo>
                      <a:pt x="225" y="1"/>
                    </a:moveTo>
                    <a:cubicBezTo>
                      <a:pt x="204" y="1"/>
                      <a:pt x="181" y="9"/>
                      <a:pt x="162" y="28"/>
                    </a:cubicBezTo>
                    <a:cubicBezTo>
                      <a:pt x="128" y="62"/>
                      <a:pt x="62" y="95"/>
                      <a:pt x="28" y="195"/>
                    </a:cubicBezTo>
                    <a:cubicBezTo>
                      <a:pt x="1" y="249"/>
                      <a:pt x="40" y="304"/>
                      <a:pt x="110" y="304"/>
                    </a:cubicBezTo>
                    <a:cubicBezTo>
                      <a:pt x="126" y="304"/>
                      <a:pt x="143" y="301"/>
                      <a:pt x="162" y="295"/>
                    </a:cubicBezTo>
                    <a:cubicBezTo>
                      <a:pt x="228" y="262"/>
                      <a:pt x="295" y="195"/>
                      <a:pt x="328" y="95"/>
                    </a:cubicBezTo>
                    <a:cubicBezTo>
                      <a:pt x="328" y="48"/>
                      <a:pt x="278" y="1"/>
                      <a:pt x="2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2" name="Google Shape;952;p17"/>
              <p:cNvSpPr/>
              <p:nvPr/>
            </p:nvSpPr>
            <p:spPr>
              <a:xfrm>
                <a:off x="3455150" y="2938375"/>
                <a:ext cx="7525" cy="3375"/>
              </a:xfrm>
              <a:custGeom>
                <a:avLst/>
                <a:gdLst/>
                <a:ahLst/>
                <a:cxnLst/>
                <a:rect l="l" t="t" r="r" b="b"/>
                <a:pathLst>
                  <a:path w="301" h="135" extrusionOk="0">
                    <a:moveTo>
                      <a:pt x="300" y="1"/>
                    </a:moveTo>
                    <a:lnTo>
                      <a:pt x="268" y="15"/>
                    </a:lnTo>
                    <a:lnTo>
                      <a:pt x="268" y="15"/>
                    </a:lnTo>
                    <a:cubicBezTo>
                      <a:pt x="280" y="10"/>
                      <a:pt x="291" y="5"/>
                      <a:pt x="300" y="1"/>
                    </a:cubicBezTo>
                    <a:close/>
                    <a:moveTo>
                      <a:pt x="268" y="15"/>
                    </a:moveTo>
                    <a:cubicBezTo>
                      <a:pt x="196" y="44"/>
                      <a:pt x="86" y="77"/>
                      <a:pt x="0" y="134"/>
                    </a:cubicBezTo>
                    <a:lnTo>
                      <a:pt x="268" y="15"/>
                    </a:lnTo>
                    <a:close/>
                  </a:path>
                </a:pathLst>
              </a:custGeom>
              <a:solidFill>
                <a:srgbClr val="FCCD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3" name="Google Shape;953;p17"/>
              <p:cNvSpPr/>
              <p:nvPr/>
            </p:nvSpPr>
            <p:spPr>
              <a:xfrm>
                <a:off x="3453475" y="2936800"/>
                <a:ext cx="117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353" extrusionOk="0">
                    <a:moveTo>
                      <a:pt x="310" y="0"/>
                    </a:moveTo>
                    <a:cubicBezTo>
                      <a:pt x="260" y="0"/>
                      <a:pt x="204" y="27"/>
                      <a:pt x="167" y="64"/>
                    </a:cubicBezTo>
                    <a:cubicBezTo>
                      <a:pt x="67" y="97"/>
                      <a:pt x="0" y="130"/>
                      <a:pt x="0" y="264"/>
                    </a:cubicBezTo>
                    <a:cubicBezTo>
                      <a:pt x="0" y="297"/>
                      <a:pt x="34" y="331"/>
                      <a:pt x="67" y="331"/>
                    </a:cubicBezTo>
                    <a:cubicBezTo>
                      <a:pt x="90" y="346"/>
                      <a:pt x="110" y="352"/>
                      <a:pt x="130" y="352"/>
                    </a:cubicBezTo>
                    <a:cubicBezTo>
                      <a:pt x="199" y="352"/>
                      <a:pt x="256" y="275"/>
                      <a:pt x="334" y="197"/>
                    </a:cubicBezTo>
                    <a:cubicBezTo>
                      <a:pt x="367" y="164"/>
                      <a:pt x="467" y="97"/>
                      <a:pt x="401" y="64"/>
                    </a:cubicBezTo>
                    <a:cubicBezTo>
                      <a:pt x="386" y="18"/>
                      <a:pt x="350" y="0"/>
                      <a:pt x="3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4" name="Google Shape;954;p17"/>
              <p:cNvSpPr/>
              <p:nvPr/>
            </p:nvSpPr>
            <p:spPr>
              <a:xfrm>
                <a:off x="3435125" y="2975900"/>
                <a:ext cx="9200" cy="1700"/>
              </a:xfrm>
              <a:custGeom>
                <a:avLst/>
                <a:gdLst/>
                <a:ahLst/>
                <a:cxnLst/>
                <a:rect l="l" t="t" r="r" b="b"/>
                <a:pathLst>
                  <a:path w="368" h="68" extrusionOk="0">
                    <a:moveTo>
                      <a:pt x="367" y="1"/>
                    </a:moveTo>
                    <a:lnTo>
                      <a:pt x="0" y="67"/>
                    </a:lnTo>
                    <a:cubicBezTo>
                      <a:pt x="134" y="67"/>
                      <a:pt x="234" y="34"/>
                      <a:pt x="367" y="1"/>
                    </a:cubicBezTo>
                    <a:close/>
                  </a:path>
                </a:pathLst>
              </a:custGeom>
              <a:solidFill>
                <a:srgbClr val="FCCD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5" name="Google Shape;955;p17"/>
              <p:cNvSpPr/>
              <p:nvPr/>
            </p:nvSpPr>
            <p:spPr>
              <a:xfrm>
                <a:off x="3432625" y="2972575"/>
                <a:ext cx="14200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34" extrusionOk="0">
                    <a:moveTo>
                      <a:pt x="367" y="0"/>
                    </a:moveTo>
                    <a:cubicBezTo>
                      <a:pt x="234" y="34"/>
                      <a:pt x="167" y="34"/>
                      <a:pt x="67" y="67"/>
                    </a:cubicBezTo>
                    <a:cubicBezTo>
                      <a:pt x="0" y="134"/>
                      <a:pt x="0" y="200"/>
                      <a:pt x="34" y="234"/>
                    </a:cubicBezTo>
                    <a:cubicBezTo>
                      <a:pt x="67" y="334"/>
                      <a:pt x="134" y="334"/>
                      <a:pt x="201" y="334"/>
                    </a:cubicBezTo>
                    <a:cubicBezTo>
                      <a:pt x="301" y="334"/>
                      <a:pt x="401" y="234"/>
                      <a:pt x="501" y="200"/>
                    </a:cubicBezTo>
                    <a:cubicBezTo>
                      <a:pt x="534" y="167"/>
                      <a:pt x="567" y="67"/>
                      <a:pt x="534" y="34"/>
                    </a:cubicBezTo>
                    <a:cubicBezTo>
                      <a:pt x="501" y="34"/>
                      <a:pt x="467" y="0"/>
                      <a:pt x="3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6" name="Google Shape;956;p17"/>
              <p:cNvSpPr/>
              <p:nvPr/>
            </p:nvSpPr>
            <p:spPr>
              <a:xfrm>
                <a:off x="3387600" y="3001750"/>
                <a:ext cx="66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67" h="201" extrusionOk="0">
                    <a:moveTo>
                      <a:pt x="267" y="1"/>
                    </a:moveTo>
                    <a:cubicBezTo>
                      <a:pt x="217" y="34"/>
                      <a:pt x="175" y="68"/>
                      <a:pt x="134" y="101"/>
                    </a:cubicBezTo>
                    <a:lnTo>
                      <a:pt x="267" y="1"/>
                    </a:lnTo>
                    <a:close/>
                    <a:moveTo>
                      <a:pt x="134" y="101"/>
                    </a:moveTo>
                    <a:lnTo>
                      <a:pt x="0" y="201"/>
                    </a:lnTo>
                    <a:cubicBezTo>
                      <a:pt x="50" y="168"/>
                      <a:pt x="92" y="134"/>
                      <a:pt x="134" y="101"/>
                    </a:cubicBezTo>
                    <a:close/>
                  </a:path>
                </a:pathLst>
              </a:custGeom>
              <a:solidFill>
                <a:srgbClr val="FCCD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7" name="Google Shape;957;p17"/>
              <p:cNvSpPr/>
              <p:nvPr/>
            </p:nvSpPr>
            <p:spPr>
              <a:xfrm>
                <a:off x="3386750" y="3000925"/>
                <a:ext cx="92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68" h="268" extrusionOk="0">
                    <a:moveTo>
                      <a:pt x="301" y="0"/>
                    </a:moveTo>
                    <a:cubicBezTo>
                      <a:pt x="201" y="0"/>
                      <a:pt x="168" y="34"/>
                      <a:pt x="134" y="67"/>
                    </a:cubicBezTo>
                    <a:cubicBezTo>
                      <a:pt x="34" y="101"/>
                      <a:pt x="1" y="101"/>
                      <a:pt x="1" y="201"/>
                    </a:cubicBezTo>
                    <a:cubicBezTo>
                      <a:pt x="1" y="234"/>
                      <a:pt x="1" y="267"/>
                      <a:pt x="34" y="267"/>
                    </a:cubicBezTo>
                    <a:cubicBezTo>
                      <a:pt x="101" y="267"/>
                      <a:pt x="168" y="234"/>
                      <a:pt x="201" y="201"/>
                    </a:cubicBezTo>
                    <a:cubicBezTo>
                      <a:pt x="234" y="134"/>
                      <a:pt x="334" y="101"/>
                      <a:pt x="334" y="34"/>
                    </a:cubicBezTo>
                    <a:cubicBezTo>
                      <a:pt x="368" y="34"/>
                      <a:pt x="334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8" name="Google Shape;958;p17"/>
              <p:cNvSpPr/>
              <p:nvPr/>
            </p:nvSpPr>
            <p:spPr>
              <a:xfrm>
                <a:off x="3413450" y="2962575"/>
                <a:ext cx="6700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4" extrusionOk="0">
                    <a:moveTo>
                      <a:pt x="267" y="0"/>
                    </a:moveTo>
                    <a:lnTo>
                      <a:pt x="0" y="234"/>
                    </a:lnTo>
                    <a:cubicBezTo>
                      <a:pt x="100" y="167"/>
                      <a:pt x="167" y="100"/>
                      <a:pt x="267" y="0"/>
                    </a:cubicBezTo>
                    <a:close/>
                  </a:path>
                </a:pathLst>
              </a:custGeom>
              <a:solidFill>
                <a:srgbClr val="FCCD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9" name="Google Shape;959;p17"/>
              <p:cNvSpPr/>
              <p:nvPr/>
            </p:nvSpPr>
            <p:spPr>
              <a:xfrm>
                <a:off x="3412600" y="2960900"/>
                <a:ext cx="920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368" h="368" extrusionOk="0">
                    <a:moveTo>
                      <a:pt x="301" y="0"/>
                    </a:moveTo>
                    <a:cubicBezTo>
                      <a:pt x="201" y="34"/>
                      <a:pt x="168" y="67"/>
                      <a:pt x="134" y="134"/>
                    </a:cubicBezTo>
                    <a:cubicBezTo>
                      <a:pt x="101" y="167"/>
                      <a:pt x="1" y="200"/>
                      <a:pt x="1" y="301"/>
                    </a:cubicBezTo>
                    <a:cubicBezTo>
                      <a:pt x="1" y="334"/>
                      <a:pt x="1" y="367"/>
                      <a:pt x="34" y="367"/>
                    </a:cubicBezTo>
                    <a:cubicBezTo>
                      <a:pt x="134" y="367"/>
                      <a:pt x="168" y="334"/>
                      <a:pt x="201" y="301"/>
                    </a:cubicBezTo>
                    <a:cubicBezTo>
                      <a:pt x="268" y="234"/>
                      <a:pt x="301" y="200"/>
                      <a:pt x="334" y="134"/>
                    </a:cubicBezTo>
                    <a:cubicBezTo>
                      <a:pt x="368" y="34"/>
                      <a:pt x="334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0" name="Google Shape;960;p17"/>
              <p:cNvSpPr/>
              <p:nvPr/>
            </p:nvSpPr>
            <p:spPr>
              <a:xfrm>
                <a:off x="3378425" y="2973400"/>
                <a:ext cx="8350" cy="3375"/>
              </a:xfrm>
              <a:custGeom>
                <a:avLst/>
                <a:gdLst/>
                <a:ahLst/>
                <a:cxnLst/>
                <a:rect l="l" t="t" r="r" b="b"/>
                <a:pathLst>
                  <a:path w="334" h="135" extrusionOk="0">
                    <a:moveTo>
                      <a:pt x="334" y="1"/>
                    </a:moveTo>
                    <a:cubicBezTo>
                      <a:pt x="200" y="34"/>
                      <a:pt x="134" y="67"/>
                      <a:pt x="0" y="134"/>
                    </a:cubicBezTo>
                    <a:lnTo>
                      <a:pt x="334" y="1"/>
                    </a:lnTo>
                    <a:close/>
                  </a:path>
                </a:pathLst>
              </a:custGeom>
              <a:solidFill>
                <a:srgbClr val="FCCD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1" name="Google Shape;961;p17"/>
              <p:cNvSpPr/>
              <p:nvPr/>
            </p:nvSpPr>
            <p:spPr>
              <a:xfrm>
                <a:off x="3375925" y="2973025"/>
                <a:ext cx="10850" cy="480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92" extrusionOk="0">
                    <a:moveTo>
                      <a:pt x="383" y="1"/>
                    </a:moveTo>
                    <a:cubicBezTo>
                      <a:pt x="341" y="1"/>
                      <a:pt x="289" y="16"/>
                      <a:pt x="267" y="16"/>
                    </a:cubicBezTo>
                    <a:cubicBezTo>
                      <a:pt x="167" y="16"/>
                      <a:pt x="100" y="49"/>
                      <a:pt x="67" y="82"/>
                    </a:cubicBezTo>
                    <a:cubicBezTo>
                      <a:pt x="0" y="149"/>
                      <a:pt x="67" y="182"/>
                      <a:pt x="100" y="182"/>
                    </a:cubicBezTo>
                    <a:cubicBezTo>
                      <a:pt x="114" y="189"/>
                      <a:pt x="128" y="192"/>
                      <a:pt x="143" y="192"/>
                    </a:cubicBezTo>
                    <a:cubicBezTo>
                      <a:pt x="204" y="192"/>
                      <a:pt x="274" y="149"/>
                      <a:pt x="300" y="149"/>
                    </a:cubicBezTo>
                    <a:lnTo>
                      <a:pt x="434" y="16"/>
                    </a:lnTo>
                    <a:cubicBezTo>
                      <a:pt x="423" y="5"/>
                      <a:pt x="404" y="1"/>
                      <a:pt x="3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2" name="Google Shape;962;p17"/>
              <p:cNvSpPr/>
              <p:nvPr/>
            </p:nvSpPr>
            <p:spPr>
              <a:xfrm>
                <a:off x="3355075" y="3009275"/>
                <a:ext cx="117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267" extrusionOk="0">
                    <a:moveTo>
                      <a:pt x="467" y="0"/>
                    </a:moveTo>
                    <a:lnTo>
                      <a:pt x="467" y="0"/>
                    </a:lnTo>
                    <a:cubicBezTo>
                      <a:pt x="384" y="33"/>
                      <a:pt x="309" y="83"/>
                      <a:pt x="234" y="133"/>
                    </a:cubicBezTo>
                    <a:lnTo>
                      <a:pt x="467" y="0"/>
                    </a:lnTo>
                    <a:close/>
                    <a:moveTo>
                      <a:pt x="234" y="133"/>
                    </a:moveTo>
                    <a:lnTo>
                      <a:pt x="0" y="267"/>
                    </a:lnTo>
                    <a:cubicBezTo>
                      <a:pt x="84" y="234"/>
                      <a:pt x="159" y="183"/>
                      <a:pt x="234" y="133"/>
                    </a:cubicBezTo>
                    <a:close/>
                  </a:path>
                </a:pathLst>
              </a:custGeom>
              <a:solidFill>
                <a:srgbClr val="FCCD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3" name="Google Shape;963;p17"/>
              <p:cNvSpPr/>
              <p:nvPr/>
            </p:nvSpPr>
            <p:spPr>
              <a:xfrm>
                <a:off x="3353400" y="3007600"/>
                <a:ext cx="13375" cy="94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378" extrusionOk="0">
                    <a:moveTo>
                      <a:pt x="534" y="0"/>
                    </a:moveTo>
                    <a:lnTo>
                      <a:pt x="534" y="0"/>
                    </a:lnTo>
                    <a:cubicBezTo>
                      <a:pt x="401" y="67"/>
                      <a:pt x="334" y="100"/>
                      <a:pt x="201" y="134"/>
                    </a:cubicBezTo>
                    <a:cubicBezTo>
                      <a:pt x="167" y="167"/>
                      <a:pt x="0" y="234"/>
                      <a:pt x="34" y="334"/>
                    </a:cubicBezTo>
                    <a:cubicBezTo>
                      <a:pt x="44" y="366"/>
                      <a:pt x="65" y="377"/>
                      <a:pt x="91" y="377"/>
                    </a:cubicBezTo>
                    <a:cubicBezTo>
                      <a:pt x="148" y="377"/>
                      <a:pt x="232" y="323"/>
                      <a:pt x="301" y="301"/>
                    </a:cubicBezTo>
                    <a:cubicBezTo>
                      <a:pt x="367" y="234"/>
                      <a:pt x="467" y="167"/>
                      <a:pt x="5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4" name="Google Shape;964;p17"/>
              <p:cNvSpPr/>
              <p:nvPr/>
            </p:nvSpPr>
            <p:spPr>
              <a:xfrm>
                <a:off x="3425125" y="2926700"/>
                <a:ext cx="10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35" extrusionOk="0">
                    <a:moveTo>
                      <a:pt x="434" y="1"/>
                    </a:moveTo>
                    <a:lnTo>
                      <a:pt x="434" y="1"/>
                    </a:lnTo>
                    <a:cubicBezTo>
                      <a:pt x="410" y="13"/>
                      <a:pt x="385" y="26"/>
                      <a:pt x="361" y="40"/>
                    </a:cubicBezTo>
                    <a:lnTo>
                      <a:pt x="361" y="40"/>
                    </a:lnTo>
                    <a:lnTo>
                      <a:pt x="434" y="1"/>
                    </a:lnTo>
                    <a:close/>
                    <a:moveTo>
                      <a:pt x="361" y="40"/>
                    </a:moveTo>
                    <a:lnTo>
                      <a:pt x="0" y="234"/>
                    </a:lnTo>
                    <a:cubicBezTo>
                      <a:pt x="137" y="180"/>
                      <a:pt x="251" y="103"/>
                      <a:pt x="361" y="40"/>
                    </a:cubicBezTo>
                    <a:close/>
                  </a:path>
                </a:pathLst>
              </a:custGeom>
              <a:solidFill>
                <a:srgbClr val="FCCD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5" name="Google Shape;965;p17"/>
              <p:cNvSpPr/>
              <p:nvPr/>
            </p:nvSpPr>
            <p:spPr>
              <a:xfrm>
                <a:off x="3424275" y="2925875"/>
                <a:ext cx="13375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368" extrusionOk="0">
                    <a:moveTo>
                      <a:pt x="468" y="0"/>
                    </a:moveTo>
                    <a:cubicBezTo>
                      <a:pt x="368" y="34"/>
                      <a:pt x="301" y="34"/>
                      <a:pt x="201" y="100"/>
                    </a:cubicBezTo>
                    <a:cubicBezTo>
                      <a:pt x="134" y="167"/>
                      <a:pt x="34" y="200"/>
                      <a:pt x="1" y="267"/>
                    </a:cubicBezTo>
                    <a:cubicBezTo>
                      <a:pt x="1" y="334"/>
                      <a:pt x="34" y="367"/>
                      <a:pt x="68" y="367"/>
                    </a:cubicBezTo>
                    <a:cubicBezTo>
                      <a:pt x="168" y="367"/>
                      <a:pt x="234" y="267"/>
                      <a:pt x="334" y="234"/>
                    </a:cubicBezTo>
                    <a:cubicBezTo>
                      <a:pt x="401" y="200"/>
                      <a:pt x="468" y="100"/>
                      <a:pt x="535" y="67"/>
                    </a:cubicBezTo>
                    <a:cubicBezTo>
                      <a:pt x="501" y="34"/>
                      <a:pt x="501" y="0"/>
                      <a:pt x="4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6" name="Google Shape;966;p17"/>
              <p:cNvSpPr/>
              <p:nvPr/>
            </p:nvSpPr>
            <p:spPr>
              <a:xfrm>
                <a:off x="2669575" y="2861650"/>
                <a:ext cx="25050" cy="3382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353" extrusionOk="0">
                    <a:moveTo>
                      <a:pt x="568" y="1"/>
                    </a:moveTo>
                    <a:cubicBezTo>
                      <a:pt x="368" y="1"/>
                      <a:pt x="201" y="68"/>
                      <a:pt x="67" y="268"/>
                    </a:cubicBezTo>
                    <a:cubicBezTo>
                      <a:pt x="1" y="434"/>
                      <a:pt x="34" y="635"/>
                      <a:pt x="167" y="768"/>
                    </a:cubicBezTo>
                    <a:cubicBezTo>
                      <a:pt x="334" y="968"/>
                      <a:pt x="501" y="1235"/>
                      <a:pt x="701" y="1335"/>
                    </a:cubicBezTo>
                    <a:cubicBezTo>
                      <a:pt x="707" y="1347"/>
                      <a:pt x="718" y="1353"/>
                      <a:pt x="731" y="1353"/>
                    </a:cubicBezTo>
                    <a:cubicBezTo>
                      <a:pt x="788" y="1353"/>
                      <a:pt x="889" y="1244"/>
                      <a:pt x="835" y="1135"/>
                    </a:cubicBezTo>
                    <a:cubicBezTo>
                      <a:pt x="734" y="1002"/>
                      <a:pt x="668" y="935"/>
                      <a:pt x="568" y="835"/>
                    </a:cubicBezTo>
                    <a:cubicBezTo>
                      <a:pt x="501" y="768"/>
                      <a:pt x="334" y="635"/>
                      <a:pt x="334" y="501"/>
                    </a:cubicBezTo>
                    <a:cubicBezTo>
                      <a:pt x="317" y="401"/>
                      <a:pt x="376" y="376"/>
                      <a:pt x="451" y="376"/>
                    </a:cubicBezTo>
                    <a:cubicBezTo>
                      <a:pt x="526" y="376"/>
                      <a:pt x="618" y="401"/>
                      <a:pt x="668" y="401"/>
                    </a:cubicBezTo>
                    <a:cubicBezTo>
                      <a:pt x="706" y="420"/>
                      <a:pt x="756" y="440"/>
                      <a:pt x="817" y="440"/>
                    </a:cubicBezTo>
                    <a:cubicBezTo>
                      <a:pt x="861" y="440"/>
                      <a:pt x="912" y="429"/>
                      <a:pt x="968" y="401"/>
                    </a:cubicBezTo>
                    <a:cubicBezTo>
                      <a:pt x="1001" y="401"/>
                      <a:pt x="1001" y="334"/>
                      <a:pt x="1001" y="301"/>
                    </a:cubicBezTo>
                    <a:cubicBezTo>
                      <a:pt x="1001" y="101"/>
                      <a:pt x="734" y="1"/>
                      <a:pt x="56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7" name="Google Shape;967;p17"/>
              <p:cNvSpPr/>
              <p:nvPr/>
            </p:nvSpPr>
            <p:spPr>
              <a:xfrm>
                <a:off x="2838875" y="2849975"/>
                <a:ext cx="2655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062" h="1536" extrusionOk="0">
                    <a:moveTo>
                      <a:pt x="941" y="50"/>
                    </a:moveTo>
                    <a:cubicBezTo>
                      <a:pt x="927" y="50"/>
                      <a:pt x="913" y="55"/>
                      <a:pt x="901" y="68"/>
                    </a:cubicBezTo>
                    <a:cubicBezTo>
                      <a:pt x="667" y="234"/>
                      <a:pt x="200" y="1"/>
                      <a:pt x="100" y="334"/>
                    </a:cubicBezTo>
                    <a:cubicBezTo>
                      <a:pt x="0" y="568"/>
                      <a:pt x="234" y="801"/>
                      <a:pt x="334" y="935"/>
                    </a:cubicBezTo>
                    <a:cubicBezTo>
                      <a:pt x="400" y="1135"/>
                      <a:pt x="601" y="1435"/>
                      <a:pt x="834" y="1535"/>
                    </a:cubicBezTo>
                    <a:cubicBezTo>
                      <a:pt x="734" y="1302"/>
                      <a:pt x="567" y="1135"/>
                      <a:pt x="434" y="968"/>
                    </a:cubicBezTo>
                    <a:cubicBezTo>
                      <a:pt x="367" y="801"/>
                      <a:pt x="67" y="401"/>
                      <a:pt x="400" y="401"/>
                    </a:cubicBezTo>
                    <a:cubicBezTo>
                      <a:pt x="473" y="401"/>
                      <a:pt x="550" y="410"/>
                      <a:pt x="629" y="410"/>
                    </a:cubicBezTo>
                    <a:cubicBezTo>
                      <a:pt x="766" y="410"/>
                      <a:pt x="907" y="383"/>
                      <a:pt x="1034" y="234"/>
                    </a:cubicBezTo>
                    <a:cubicBezTo>
                      <a:pt x="1061" y="153"/>
                      <a:pt x="1000" y="50"/>
                      <a:pt x="941" y="5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8" name="Google Shape;968;p17"/>
              <p:cNvSpPr/>
              <p:nvPr/>
            </p:nvSpPr>
            <p:spPr>
              <a:xfrm>
                <a:off x="2803050" y="2974650"/>
                <a:ext cx="271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1571" extrusionOk="0">
                    <a:moveTo>
                      <a:pt x="579" y="1409"/>
                    </a:moveTo>
                    <a:cubicBezTo>
                      <a:pt x="582" y="1409"/>
                      <a:pt x="582" y="1413"/>
                      <a:pt x="582" y="1418"/>
                    </a:cubicBezTo>
                    <a:lnTo>
                      <a:pt x="566" y="1418"/>
                    </a:lnTo>
                    <a:cubicBezTo>
                      <a:pt x="572" y="1412"/>
                      <a:pt x="576" y="1409"/>
                      <a:pt x="579" y="1409"/>
                    </a:cubicBezTo>
                    <a:close/>
                    <a:moveTo>
                      <a:pt x="629" y="1"/>
                    </a:moveTo>
                    <a:cubicBezTo>
                      <a:pt x="328" y="1"/>
                      <a:pt x="1" y="284"/>
                      <a:pt x="65" y="651"/>
                    </a:cubicBezTo>
                    <a:cubicBezTo>
                      <a:pt x="99" y="818"/>
                      <a:pt x="199" y="951"/>
                      <a:pt x="232" y="1118"/>
                    </a:cubicBezTo>
                    <a:cubicBezTo>
                      <a:pt x="266" y="1252"/>
                      <a:pt x="366" y="1485"/>
                      <a:pt x="499" y="1552"/>
                    </a:cubicBezTo>
                    <a:cubicBezTo>
                      <a:pt x="521" y="1563"/>
                      <a:pt x="551" y="1570"/>
                      <a:pt x="579" y="1570"/>
                    </a:cubicBezTo>
                    <a:cubicBezTo>
                      <a:pt x="636" y="1570"/>
                      <a:pt x="688" y="1541"/>
                      <a:pt x="666" y="1452"/>
                    </a:cubicBezTo>
                    <a:cubicBezTo>
                      <a:pt x="666" y="1452"/>
                      <a:pt x="666" y="1432"/>
                      <a:pt x="636" y="1423"/>
                    </a:cubicBezTo>
                    <a:lnTo>
                      <a:pt x="636" y="1423"/>
                    </a:lnTo>
                    <a:cubicBezTo>
                      <a:pt x="638" y="1375"/>
                      <a:pt x="566" y="1285"/>
                      <a:pt x="566" y="1285"/>
                    </a:cubicBezTo>
                    <a:cubicBezTo>
                      <a:pt x="499" y="1152"/>
                      <a:pt x="432" y="1051"/>
                      <a:pt x="399" y="885"/>
                    </a:cubicBezTo>
                    <a:cubicBezTo>
                      <a:pt x="332" y="718"/>
                      <a:pt x="266" y="484"/>
                      <a:pt x="366" y="384"/>
                    </a:cubicBezTo>
                    <a:cubicBezTo>
                      <a:pt x="420" y="275"/>
                      <a:pt x="492" y="233"/>
                      <a:pt x="567" y="233"/>
                    </a:cubicBezTo>
                    <a:cubicBezTo>
                      <a:pt x="674" y="233"/>
                      <a:pt x="787" y="319"/>
                      <a:pt x="866" y="418"/>
                    </a:cubicBezTo>
                    <a:cubicBezTo>
                      <a:pt x="881" y="433"/>
                      <a:pt x="901" y="439"/>
                      <a:pt x="923" y="439"/>
                    </a:cubicBezTo>
                    <a:cubicBezTo>
                      <a:pt x="996" y="439"/>
                      <a:pt x="1084" y="362"/>
                      <a:pt x="1033" y="284"/>
                    </a:cubicBezTo>
                    <a:cubicBezTo>
                      <a:pt x="951" y="84"/>
                      <a:pt x="794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9" name="Google Shape;969;p17"/>
              <p:cNvSpPr/>
              <p:nvPr/>
            </p:nvSpPr>
            <p:spPr>
              <a:xfrm>
                <a:off x="2918925" y="2935775"/>
                <a:ext cx="27400" cy="306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225" extrusionOk="0">
                    <a:moveTo>
                      <a:pt x="968" y="0"/>
                    </a:moveTo>
                    <a:cubicBezTo>
                      <a:pt x="958" y="0"/>
                      <a:pt x="946" y="2"/>
                      <a:pt x="934" y="5"/>
                    </a:cubicBezTo>
                    <a:cubicBezTo>
                      <a:pt x="834" y="55"/>
                      <a:pt x="726" y="55"/>
                      <a:pt x="609" y="55"/>
                    </a:cubicBezTo>
                    <a:cubicBezTo>
                      <a:pt x="492" y="55"/>
                      <a:pt x="367" y="55"/>
                      <a:pt x="234" y="105"/>
                    </a:cubicBezTo>
                    <a:cubicBezTo>
                      <a:pt x="67" y="171"/>
                      <a:pt x="0" y="338"/>
                      <a:pt x="0" y="505"/>
                    </a:cubicBezTo>
                    <a:cubicBezTo>
                      <a:pt x="0" y="1005"/>
                      <a:pt x="501" y="1139"/>
                      <a:pt x="901" y="1205"/>
                    </a:cubicBezTo>
                    <a:cubicBezTo>
                      <a:pt x="928" y="1219"/>
                      <a:pt x="949" y="1224"/>
                      <a:pt x="966" y="1224"/>
                    </a:cubicBezTo>
                    <a:cubicBezTo>
                      <a:pt x="1033" y="1224"/>
                      <a:pt x="1028" y="1139"/>
                      <a:pt x="1001" y="1139"/>
                    </a:cubicBezTo>
                    <a:cubicBezTo>
                      <a:pt x="634" y="1039"/>
                      <a:pt x="201" y="939"/>
                      <a:pt x="201" y="505"/>
                    </a:cubicBezTo>
                    <a:cubicBezTo>
                      <a:pt x="234" y="105"/>
                      <a:pt x="768" y="305"/>
                      <a:pt x="1034" y="171"/>
                    </a:cubicBezTo>
                    <a:cubicBezTo>
                      <a:pt x="1095" y="141"/>
                      <a:pt x="1073" y="0"/>
                      <a:pt x="96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0" name="Google Shape;970;p17"/>
              <p:cNvSpPr/>
              <p:nvPr/>
            </p:nvSpPr>
            <p:spPr>
              <a:xfrm>
                <a:off x="2983800" y="3063300"/>
                <a:ext cx="31875" cy="34900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1396" extrusionOk="0">
                    <a:moveTo>
                      <a:pt x="920" y="0"/>
                    </a:moveTo>
                    <a:cubicBezTo>
                      <a:pt x="532" y="0"/>
                      <a:pt x="1" y="208"/>
                      <a:pt x="107" y="608"/>
                    </a:cubicBezTo>
                    <a:cubicBezTo>
                      <a:pt x="167" y="935"/>
                      <a:pt x="572" y="1396"/>
                      <a:pt x="967" y="1396"/>
                    </a:cubicBezTo>
                    <a:cubicBezTo>
                      <a:pt x="1014" y="1396"/>
                      <a:pt x="1062" y="1389"/>
                      <a:pt x="1108" y="1375"/>
                    </a:cubicBezTo>
                    <a:lnTo>
                      <a:pt x="1108" y="1342"/>
                    </a:lnTo>
                    <a:cubicBezTo>
                      <a:pt x="808" y="1175"/>
                      <a:pt x="508" y="1075"/>
                      <a:pt x="341" y="741"/>
                    </a:cubicBezTo>
                    <a:cubicBezTo>
                      <a:pt x="107" y="241"/>
                      <a:pt x="941" y="274"/>
                      <a:pt x="1175" y="207"/>
                    </a:cubicBezTo>
                    <a:cubicBezTo>
                      <a:pt x="1275" y="141"/>
                      <a:pt x="1275" y="74"/>
                      <a:pt x="1175" y="41"/>
                    </a:cubicBezTo>
                    <a:cubicBezTo>
                      <a:pt x="1107" y="14"/>
                      <a:pt x="1018" y="0"/>
                      <a:pt x="920" y="0"/>
                    </a:cubicBezTo>
                    <a:close/>
                  </a:path>
                </a:pathLst>
              </a:custGeom>
              <a:solidFill>
                <a:srgbClr val="9E0D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1" name="Google Shape;971;p17"/>
              <p:cNvSpPr/>
              <p:nvPr/>
            </p:nvSpPr>
            <p:spPr>
              <a:xfrm>
                <a:off x="3071525" y="2852475"/>
                <a:ext cx="36725" cy="28800"/>
              </a:xfrm>
              <a:custGeom>
                <a:avLst/>
                <a:gdLst/>
                <a:ahLst/>
                <a:cxnLst/>
                <a:rect l="l" t="t" r="r" b="b"/>
                <a:pathLst>
                  <a:path w="1469" h="1152" extrusionOk="0">
                    <a:moveTo>
                      <a:pt x="1335" y="1"/>
                    </a:moveTo>
                    <a:cubicBezTo>
                      <a:pt x="1001" y="34"/>
                      <a:pt x="668" y="134"/>
                      <a:pt x="334" y="268"/>
                    </a:cubicBezTo>
                    <a:cubicBezTo>
                      <a:pt x="168" y="301"/>
                      <a:pt x="1" y="435"/>
                      <a:pt x="1" y="601"/>
                    </a:cubicBezTo>
                    <a:cubicBezTo>
                      <a:pt x="1" y="801"/>
                      <a:pt x="101" y="968"/>
                      <a:pt x="268" y="1035"/>
                    </a:cubicBezTo>
                    <a:cubicBezTo>
                      <a:pt x="355" y="1100"/>
                      <a:pt x="484" y="1151"/>
                      <a:pt x="600" y="1151"/>
                    </a:cubicBezTo>
                    <a:cubicBezTo>
                      <a:pt x="663" y="1151"/>
                      <a:pt x="721" y="1137"/>
                      <a:pt x="768" y="1102"/>
                    </a:cubicBezTo>
                    <a:cubicBezTo>
                      <a:pt x="668" y="1002"/>
                      <a:pt x="601" y="1002"/>
                      <a:pt x="501" y="1002"/>
                    </a:cubicBezTo>
                    <a:cubicBezTo>
                      <a:pt x="268" y="935"/>
                      <a:pt x="1" y="601"/>
                      <a:pt x="401" y="468"/>
                    </a:cubicBezTo>
                    <a:cubicBezTo>
                      <a:pt x="735" y="334"/>
                      <a:pt x="1102" y="334"/>
                      <a:pt x="1402" y="168"/>
                    </a:cubicBezTo>
                    <a:cubicBezTo>
                      <a:pt x="1468" y="134"/>
                      <a:pt x="1435" y="1"/>
                      <a:pt x="13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2" name="Google Shape;972;p17"/>
              <p:cNvSpPr/>
              <p:nvPr/>
            </p:nvSpPr>
            <p:spPr>
              <a:xfrm>
                <a:off x="3100725" y="2965475"/>
                <a:ext cx="35875" cy="42925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1717" extrusionOk="0">
                    <a:moveTo>
                      <a:pt x="1019" y="0"/>
                    </a:moveTo>
                    <a:cubicBezTo>
                      <a:pt x="717" y="0"/>
                      <a:pt x="379" y="242"/>
                      <a:pt x="234" y="484"/>
                    </a:cubicBezTo>
                    <a:cubicBezTo>
                      <a:pt x="0" y="885"/>
                      <a:pt x="234" y="1452"/>
                      <a:pt x="601" y="1685"/>
                    </a:cubicBezTo>
                    <a:cubicBezTo>
                      <a:pt x="630" y="1707"/>
                      <a:pt x="656" y="1717"/>
                      <a:pt x="679" y="1717"/>
                    </a:cubicBezTo>
                    <a:cubicBezTo>
                      <a:pt x="757" y="1717"/>
                      <a:pt x="786" y="1604"/>
                      <a:pt x="734" y="1552"/>
                    </a:cubicBezTo>
                    <a:cubicBezTo>
                      <a:pt x="401" y="1352"/>
                      <a:pt x="234" y="951"/>
                      <a:pt x="434" y="585"/>
                    </a:cubicBezTo>
                    <a:cubicBezTo>
                      <a:pt x="584" y="284"/>
                      <a:pt x="809" y="247"/>
                      <a:pt x="1053" y="247"/>
                    </a:cubicBezTo>
                    <a:cubicBezTo>
                      <a:pt x="1134" y="247"/>
                      <a:pt x="1218" y="251"/>
                      <a:pt x="1301" y="251"/>
                    </a:cubicBezTo>
                    <a:cubicBezTo>
                      <a:pt x="1335" y="251"/>
                      <a:pt x="1435" y="151"/>
                      <a:pt x="1335" y="118"/>
                    </a:cubicBezTo>
                    <a:cubicBezTo>
                      <a:pt x="1243" y="35"/>
                      <a:pt x="1134" y="0"/>
                      <a:pt x="10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3" name="Google Shape;973;p17"/>
              <p:cNvSpPr/>
              <p:nvPr/>
            </p:nvSpPr>
            <p:spPr>
              <a:xfrm>
                <a:off x="3205800" y="3023025"/>
                <a:ext cx="24200" cy="35000"/>
              </a:xfrm>
              <a:custGeom>
                <a:avLst/>
                <a:gdLst/>
                <a:ahLst/>
                <a:cxnLst/>
                <a:rect l="l" t="t" r="r" b="b"/>
                <a:pathLst>
                  <a:path w="968" h="1400" extrusionOk="0">
                    <a:moveTo>
                      <a:pt x="813" y="0"/>
                    </a:moveTo>
                    <a:cubicBezTo>
                      <a:pt x="767" y="0"/>
                      <a:pt x="717" y="17"/>
                      <a:pt x="634" y="50"/>
                    </a:cubicBezTo>
                    <a:cubicBezTo>
                      <a:pt x="501" y="117"/>
                      <a:pt x="401" y="184"/>
                      <a:pt x="300" y="317"/>
                    </a:cubicBezTo>
                    <a:cubicBezTo>
                      <a:pt x="134" y="484"/>
                      <a:pt x="0" y="784"/>
                      <a:pt x="100" y="1051"/>
                    </a:cubicBezTo>
                    <a:cubicBezTo>
                      <a:pt x="157" y="1249"/>
                      <a:pt x="286" y="1400"/>
                      <a:pt x="487" y="1400"/>
                    </a:cubicBezTo>
                    <a:cubicBezTo>
                      <a:pt x="522" y="1400"/>
                      <a:pt x="560" y="1395"/>
                      <a:pt x="601" y="1385"/>
                    </a:cubicBezTo>
                    <a:cubicBezTo>
                      <a:pt x="801" y="1351"/>
                      <a:pt x="968" y="1218"/>
                      <a:pt x="968" y="1018"/>
                    </a:cubicBezTo>
                    <a:cubicBezTo>
                      <a:pt x="968" y="976"/>
                      <a:pt x="914" y="933"/>
                      <a:pt x="867" y="933"/>
                    </a:cubicBezTo>
                    <a:cubicBezTo>
                      <a:pt x="839" y="933"/>
                      <a:pt x="813" y="948"/>
                      <a:pt x="801" y="984"/>
                    </a:cubicBezTo>
                    <a:cubicBezTo>
                      <a:pt x="767" y="1051"/>
                      <a:pt x="667" y="1118"/>
                      <a:pt x="567" y="1118"/>
                    </a:cubicBezTo>
                    <a:cubicBezTo>
                      <a:pt x="401" y="1051"/>
                      <a:pt x="401" y="884"/>
                      <a:pt x="434" y="784"/>
                    </a:cubicBezTo>
                    <a:cubicBezTo>
                      <a:pt x="467" y="618"/>
                      <a:pt x="601" y="484"/>
                      <a:pt x="767" y="384"/>
                    </a:cubicBezTo>
                    <a:cubicBezTo>
                      <a:pt x="868" y="217"/>
                      <a:pt x="934" y="217"/>
                      <a:pt x="968" y="50"/>
                    </a:cubicBezTo>
                    <a:cubicBezTo>
                      <a:pt x="901" y="17"/>
                      <a:pt x="859" y="0"/>
                      <a:pt x="8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4" name="Google Shape;974;p17"/>
              <p:cNvSpPr/>
              <p:nvPr/>
            </p:nvSpPr>
            <p:spPr>
              <a:xfrm>
                <a:off x="3300850" y="2883325"/>
                <a:ext cx="33400" cy="38975"/>
              </a:xfrm>
              <a:custGeom>
                <a:avLst/>
                <a:gdLst/>
                <a:ahLst/>
                <a:cxnLst/>
                <a:rect l="l" t="t" r="r" b="b"/>
                <a:pathLst>
                  <a:path w="1336" h="1559" extrusionOk="0">
                    <a:moveTo>
                      <a:pt x="1055" y="1"/>
                    </a:moveTo>
                    <a:cubicBezTo>
                      <a:pt x="1027" y="1"/>
                      <a:pt x="998" y="11"/>
                      <a:pt x="968" y="34"/>
                    </a:cubicBezTo>
                    <a:cubicBezTo>
                      <a:pt x="635" y="268"/>
                      <a:pt x="1" y="868"/>
                      <a:pt x="268" y="1302"/>
                    </a:cubicBezTo>
                    <a:cubicBezTo>
                      <a:pt x="358" y="1483"/>
                      <a:pt x="508" y="1558"/>
                      <a:pt x="668" y="1558"/>
                    </a:cubicBezTo>
                    <a:cubicBezTo>
                      <a:pt x="922" y="1558"/>
                      <a:pt x="1200" y="1368"/>
                      <a:pt x="1302" y="1102"/>
                    </a:cubicBezTo>
                    <a:cubicBezTo>
                      <a:pt x="1335" y="1035"/>
                      <a:pt x="1269" y="968"/>
                      <a:pt x="1168" y="968"/>
                    </a:cubicBezTo>
                    <a:cubicBezTo>
                      <a:pt x="1105" y="1011"/>
                      <a:pt x="837" y="1162"/>
                      <a:pt x="687" y="1162"/>
                    </a:cubicBezTo>
                    <a:cubicBezTo>
                      <a:pt x="601" y="1162"/>
                      <a:pt x="553" y="1113"/>
                      <a:pt x="601" y="968"/>
                    </a:cubicBezTo>
                    <a:cubicBezTo>
                      <a:pt x="668" y="702"/>
                      <a:pt x="935" y="468"/>
                      <a:pt x="1135" y="301"/>
                    </a:cubicBezTo>
                    <a:cubicBezTo>
                      <a:pt x="1272" y="219"/>
                      <a:pt x="1184" y="1"/>
                      <a:pt x="105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5" name="Google Shape;975;p17"/>
              <p:cNvSpPr/>
              <p:nvPr/>
            </p:nvSpPr>
            <p:spPr>
              <a:xfrm>
                <a:off x="3199950" y="2836550"/>
                <a:ext cx="33250" cy="39200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1568" extrusionOk="0">
                    <a:moveTo>
                      <a:pt x="837" y="0"/>
                    </a:moveTo>
                    <a:cubicBezTo>
                      <a:pt x="826" y="0"/>
                      <a:pt x="814" y="2"/>
                      <a:pt x="801" y="4"/>
                    </a:cubicBezTo>
                    <a:cubicBezTo>
                      <a:pt x="334" y="171"/>
                      <a:pt x="1" y="671"/>
                      <a:pt x="168" y="1172"/>
                    </a:cubicBezTo>
                    <a:cubicBezTo>
                      <a:pt x="249" y="1450"/>
                      <a:pt x="460" y="1568"/>
                      <a:pt x="685" y="1568"/>
                    </a:cubicBezTo>
                    <a:cubicBezTo>
                      <a:pt x="918" y="1568"/>
                      <a:pt x="1166" y="1442"/>
                      <a:pt x="1302" y="1238"/>
                    </a:cubicBezTo>
                    <a:cubicBezTo>
                      <a:pt x="1329" y="1156"/>
                      <a:pt x="1289" y="1096"/>
                      <a:pt x="1236" y="1096"/>
                    </a:cubicBezTo>
                    <a:cubicBezTo>
                      <a:pt x="1225" y="1096"/>
                      <a:pt x="1213" y="1099"/>
                      <a:pt x="1202" y="1105"/>
                    </a:cubicBezTo>
                    <a:cubicBezTo>
                      <a:pt x="1062" y="1125"/>
                      <a:pt x="852" y="1251"/>
                      <a:pt x="684" y="1251"/>
                    </a:cubicBezTo>
                    <a:cubicBezTo>
                      <a:pt x="570" y="1251"/>
                      <a:pt x="475" y="1193"/>
                      <a:pt x="434" y="1005"/>
                    </a:cubicBezTo>
                    <a:cubicBezTo>
                      <a:pt x="334" y="671"/>
                      <a:pt x="601" y="338"/>
                      <a:pt x="835" y="271"/>
                    </a:cubicBezTo>
                    <a:cubicBezTo>
                      <a:pt x="989" y="178"/>
                      <a:pt x="972" y="0"/>
                      <a:pt x="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6" name="Google Shape;976;p17"/>
              <p:cNvSpPr/>
              <p:nvPr/>
            </p:nvSpPr>
            <p:spPr>
              <a:xfrm>
                <a:off x="3483500" y="2828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7" name="Google Shape;977;p17"/>
              <p:cNvSpPr/>
              <p:nvPr/>
            </p:nvSpPr>
            <p:spPr>
              <a:xfrm>
                <a:off x="3483500" y="2827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0E030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8" name="Google Shape;978;p17"/>
              <p:cNvSpPr/>
              <p:nvPr/>
            </p:nvSpPr>
            <p:spPr>
              <a:xfrm>
                <a:off x="3584400" y="2852475"/>
                <a:ext cx="14925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441" extrusionOk="0">
                    <a:moveTo>
                      <a:pt x="108" y="1"/>
                    </a:moveTo>
                    <a:cubicBezTo>
                      <a:pt x="86" y="1"/>
                      <a:pt x="67" y="12"/>
                      <a:pt x="67" y="34"/>
                    </a:cubicBezTo>
                    <a:cubicBezTo>
                      <a:pt x="0" y="201"/>
                      <a:pt x="100" y="368"/>
                      <a:pt x="267" y="435"/>
                    </a:cubicBezTo>
                    <a:cubicBezTo>
                      <a:pt x="284" y="439"/>
                      <a:pt x="303" y="441"/>
                      <a:pt x="322" y="441"/>
                    </a:cubicBezTo>
                    <a:cubicBezTo>
                      <a:pt x="448" y="441"/>
                      <a:pt x="597" y="346"/>
                      <a:pt x="567" y="201"/>
                    </a:cubicBezTo>
                    <a:cubicBezTo>
                      <a:pt x="567" y="168"/>
                      <a:pt x="501" y="168"/>
                      <a:pt x="467" y="168"/>
                    </a:cubicBezTo>
                    <a:cubicBezTo>
                      <a:pt x="434" y="201"/>
                      <a:pt x="401" y="301"/>
                      <a:pt x="301" y="301"/>
                    </a:cubicBezTo>
                    <a:cubicBezTo>
                      <a:pt x="234" y="301"/>
                      <a:pt x="167" y="201"/>
                      <a:pt x="167" y="134"/>
                    </a:cubicBezTo>
                    <a:cubicBezTo>
                      <a:pt x="212" y="45"/>
                      <a:pt x="152" y="1"/>
                      <a:pt x="1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9" name="Google Shape;979;p17"/>
              <p:cNvSpPr/>
              <p:nvPr/>
            </p:nvSpPr>
            <p:spPr>
              <a:xfrm>
                <a:off x="2848050" y="3014275"/>
                <a:ext cx="25" cy="850"/>
              </a:xfrm>
              <a:custGeom>
                <a:avLst/>
                <a:gdLst/>
                <a:ahLst/>
                <a:cxnLst/>
                <a:rect l="l" t="t" r="r" b="b"/>
                <a:pathLst>
                  <a:path w="1" h="34" extrusionOk="0">
                    <a:moveTo>
                      <a:pt x="0" y="34"/>
                    </a:moveTo>
                    <a:cubicBezTo>
                      <a:pt x="0" y="34"/>
                      <a:pt x="0" y="0"/>
                      <a:pt x="0" y="34"/>
                    </a:cubicBezTo>
                    <a:cubicBezTo>
                      <a:pt x="0" y="0"/>
                      <a:pt x="0" y="34"/>
                      <a:pt x="0" y="34"/>
                    </a:cubicBezTo>
                    <a:close/>
                  </a:path>
                </a:pathLst>
              </a:custGeom>
              <a:solidFill>
                <a:srgbClr val="0E030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0" name="Google Shape;980;p17"/>
              <p:cNvSpPr/>
              <p:nvPr/>
            </p:nvSpPr>
            <p:spPr>
              <a:xfrm>
                <a:off x="2831350" y="3007600"/>
                <a:ext cx="131800" cy="203650"/>
              </a:xfrm>
              <a:custGeom>
                <a:avLst/>
                <a:gdLst/>
                <a:ahLst/>
                <a:cxnLst/>
                <a:rect l="l" t="t" r="r" b="b"/>
                <a:pathLst>
                  <a:path w="5272" h="8146" extrusionOk="0">
                    <a:moveTo>
                      <a:pt x="1235" y="0"/>
                    </a:moveTo>
                    <a:lnTo>
                      <a:pt x="1235" y="0"/>
                    </a:lnTo>
                    <a:cubicBezTo>
                      <a:pt x="1" y="134"/>
                      <a:pt x="868" y="1902"/>
                      <a:pt x="1335" y="2335"/>
                    </a:cubicBezTo>
                    <a:cubicBezTo>
                      <a:pt x="2036" y="3069"/>
                      <a:pt x="2736" y="3770"/>
                      <a:pt x="3370" y="4570"/>
                    </a:cubicBezTo>
                    <a:cubicBezTo>
                      <a:pt x="3704" y="4971"/>
                      <a:pt x="4104" y="5404"/>
                      <a:pt x="4337" y="5905"/>
                    </a:cubicBezTo>
                    <a:cubicBezTo>
                      <a:pt x="4704" y="6772"/>
                      <a:pt x="4237" y="7172"/>
                      <a:pt x="4004" y="7939"/>
                    </a:cubicBezTo>
                    <a:cubicBezTo>
                      <a:pt x="3946" y="8055"/>
                      <a:pt x="4039" y="8146"/>
                      <a:pt x="4152" y="8146"/>
                    </a:cubicBezTo>
                    <a:cubicBezTo>
                      <a:pt x="4169" y="8146"/>
                      <a:pt x="4186" y="8144"/>
                      <a:pt x="4204" y="8139"/>
                    </a:cubicBezTo>
                    <a:cubicBezTo>
                      <a:pt x="5271" y="7773"/>
                      <a:pt x="5071" y="6171"/>
                      <a:pt x="4571" y="5371"/>
                    </a:cubicBezTo>
                    <a:cubicBezTo>
                      <a:pt x="4104" y="4637"/>
                      <a:pt x="3503" y="3970"/>
                      <a:pt x="2903" y="3303"/>
                    </a:cubicBezTo>
                    <a:cubicBezTo>
                      <a:pt x="2202" y="2502"/>
                      <a:pt x="201" y="1134"/>
                      <a:pt x="123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1" name="Google Shape;981;p17"/>
              <p:cNvSpPr/>
              <p:nvPr/>
            </p:nvSpPr>
            <p:spPr>
              <a:xfrm>
                <a:off x="2945200" y="3158150"/>
                <a:ext cx="25925" cy="47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894" extrusionOk="0">
                    <a:moveTo>
                      <a:pt x="151" y="0"/>
                    </a:moveTo>
                    <a:cubicBezTo>
                      <a:pt x="79" y="0"/>
                      <a:pt x="1" y="117"/>
                      <a:pt x="50" y="216"/>
                    </a:cubicBezTo>
                    <a:cubicBezTo>
                      <a:pt x="384" y="650"/>
                      <a:pt x="551" y="1217"/>
                      <a:pt x="651" y="1751"/>
                    </a:cubicBezTo>
                    <a:cubicBezTo>
                      <a:pt x="665" y="1848"/>
                      <a:pt x="737" y="1893"/>
                      <a:pt x="814" y="1893"/>
                    </a:cubicBezTo>
                    <a:cubicBezTo>
                      <a:pt x="921" y="1893"/>
                      <a:pt x="1037" y="1806"/>
                      <a:pt x="1018" y="1650"/>
                    </a:cubicBezTo>
                    <a:cubicBezTo>
                      <a:pt x="951" y="1050"/>
                      <a:pt x="651" y="483"/>
                      <a:pt x="217" y="49"/>
                    </a:cubicBezTo>
                    <a:cubicBezTo>
                      <a:pt x="200" y="15"/>
                      <a:pt x="176" y="0"/>
                      <a:pt x="15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2" name="Google Shape;982;p17"/>
              <p:cNvSpPr/>
              <p:nvPr/>
            </p:nvSpPr>
            <p:spPr>
              <a:xfrm>
                <a:off x="2911675" y="3160700"/>
                <a:ext cx="40625" cy="36275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1451" extrusionOk="0">
                    <a:moveTo>
                      <a:pt x="1437" y="0"/>
                    </a:moveTo>
                    <a:cubicBezTo>
                      <a:pt x="1400" y="0"/>
                      <a:pt x="1369" y="15"/>
                      <a:pt x="1358" y="47"/>
                    </a:cubicBezTo>
                    <a:cubicBezTo>
                      <a:pt x="1224" y="281"/>
                      <a:pt x="1124" y="481"/>
                      <a:pt x="891" y="614"/>
                    </a:cubicBezTo>
                    <a:cubicBezTo>
                      <a:pt x="691" y="715"/>
                      <a:pt x="491" y="781"/>
                      <a:pt x="290" y="881"/>
                    </a:cubicBezTo>
                    <a:cubicBezTo>
                      <a:pt x="0" y="1010"/>
                      <a:pt x="146" y="1450"/>
                      <a:pt x="457" y="1450"/>
                    </a:cubicBezTo>
                    <a:cubicBezTo>
                      <a:pt x="468" y="1450"/>
                      <a:pt x="479" y="1450"/>
                      <a:pt x="491" y="1448"/>
                    </a:cubicBezTo>
                    <a:cubicBezTo>
                      <a:pt x="1024" y="1315"/>
                      <a:pt x="1458" y="715"/>
                      <a:pt x="1625" y="181"/>
                    </a:cubicBezTo>
                    <a:cubicBezTo>
                      <a:pt x="1625" y="67"/>
                      <a:pt x="1517" y="0"/>
                      <a:pt x="14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3" name="Google Shape;983;p17"/>
              <p:cNvSpPr/>
              <p:nvPr/>
            </p:nvSpPr>
            <p:spPr>
              <a:xfrm>
                <a:off x="2844075" y="2996300"/>
                <a:ext cx="32225" cy="34775"/>
              </a:xfrm>
              <a:custGeom>
                <a:avLst/>
                <a:gdLst/>
                <a:ahLst/>
                <a:cxnLst/>
                <a:rect l="l" t="t" r="r" b="b"/>
                <a:pathLst>
                  <a:path w="1289" h="1391" extrusionOk="0">
                    <a:moveTo>
                      <a:pt x="626" y="19"/>
                    </a:moveTo>
                    <a:cubicBezTo>
                      <a:pt x="648" y="30"/>
                      <a:pt x="663" y="33"/>
                      <a:pt x="671" y="33"/>
                    </a:cubicBezTo>
                    <a:cubicBezTo>
                      <a:pt x="685" y="33"/>
                      <a:pt x="671" y="19"/>
                      <a:pt x="626" y="19"/>
                    </a:cubicBezTo>
                    <a:close/>
                    <a:moveTo>
                      <a:pt x="505" y="1"/>
                    </a:moveTo>
                    <a:cubicBezTo>
                      <a:pt x="224" y="1"/>
                      <a:pt x="0" y="293"/>
                      <a:pt x="59" y="586"/>
                    </a:cubicBezTo>
                    <a:cubicBezTo>
                      <a:pt x="91" y="714"/>
                      <a:pt x="185" y="843"/>
                      <a:pt x="282" y="852"/>
                    </a:cubicBezTo>
                    <a:lnTo>
                      <a:pt x="282" y="852"/>
                    </a:lnTo>
                    <a:cubicBezTo>
                      <a:pt x="274" y="939"/>
                      <a:pt x="296" y="1029"/>
                      <a:pt x="359" y="1119"/>
                    </a:cubicBezTo>
                    <a:cubicBezTo>
                      <a:pt x="457" y="1314"/>
                      <a:pt x="617" y="1391"/>
                      <a:pt x="784" y="1391"/>
                    </a:cubicBezTo>
                    <a:cubicBezTo>
                      <a:pt x="959" y="1391"/>
                      <a:pt x="1140" y="1306"/>
                      <a:pt x="1260" y="1186"/>
                    </a:cubicBezTo>
                    <a:cubicBezTo>
                      <a:pt x="1289" y="1129"/>
                      <a:pt x="1268" y="1046"/>
                      <a:pt x="1218" y="1046"/>
                    </a:cubicBezTo>
                    <a:cubicBezTo>
                      <a:pt x="1211" y="1046"/>
                      <a:pt x="1202" y="1048"/>
                      <a:pt x="1193" y="1053"/>
                    </a:cubicBezTo>
                    <a:cubicBezTo>
                      <a:pt x="1056" y="1092"/>
                      <a:pt x="884" y="1166"/>
                      <a:pt x="732" y="1166"/>
                    </a:cubicBezTo>
                    <a:cubicBezTo>
                      <a:pt x="625" y="1166"/>
                      <a:pt x="528" y="1129"/>
                      <a:pt x="459" y="1019"/>
                    </a:cubicBezTo>
                    <a:cubicBezTo>
                      <a:pt x="431" y="945"/>
                      <a:pt x="432" y="876"/>
                      <a:pt x="452" y="813"/>
                    </a:cubicBezTo>
                    <a:lnTo>
                      <a:pt x="452" y="813"/>
                    </a:lnTo>
                    <a:cubicBezTo>
                      <a:pt x="617" y="732"/>
                      <a:pt x="758" y="546"/>
                      <a:pt x="860" y="419"/>
                    </a:cubicBezTo>
                    <a:cubicBezTo>
                      <a:pt x="913" y="365"/>
                      <a:pt x="880" y="267"/>
                      <a:pt x="795" y="267"/>
                    </a:cubicBezTo>
                    <a:cubicBezTo>
                      <a:pt x="775" y="267"/>
                      <a:pt x="752" y="273"/>
                      <a:pt x="726" y="286"/>
                    </a:cubicBezTo>
                    <a:cubicBezTo>
                      <a:pt x="603" y="363"/>
                      <a:pt x="465" y="476"/>
                      <a:pt x="376" y="608"/>
                    </a:cubicBezTo>
                    <a:lnTo>
                      <a:pt x="376" y="608"/>
                    </a:lnTo>
                    <a:cubicBezTo>
                      <a:pt x="375" y="608"/>
                      <a:pt x="374" y="608"/>
                      <a:pt x="373" y="608"/>
                    </a:cubicBezTo>
                    <a:cubicBezTo>
                      <a:pt x="348" y="608"/>
                      <a:pt x="320" y="600"/>
                      <a:pt x="292" y="586"/>
                    </a:cubicBezTo>
                    <a:cubicBezTo>
                      <a:pt x="192" y="586"/>
                      <a:pt x="126" y="552"/>
                      <a:pt x="226" y="452"/>
                    </a:cubicBezTo>
                    <a:cubicBezTo>
                      <a:pt x="326" y="219"/>
                      <a:pt x="493" y="119"/>
                      <a:pt x="626" y="19"/>
                    </a:cubicBezTo>
                    <a:cubicBezTo>
                      <a:pt x="585" y="6"/>
                      <a:pt x="545" y="1"/>
                      <a:pt x="50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984" name="Google Shape;984;p17"/>
            <p:cNvSpPr/>
            <p:nvPr/>
          </p:nvSpPr>
          <p:spPr>
            <a:xfrm>
              <a:off x="7565625" y="4439075"/>
              <a:ext cx="79250" cy="73975"/>
            </a:xfrm>
            <a:custGeom>
              <a:avLst/>
              <a:gdLst/>
              <a:ahLst/>
              <a:cxnLst/>
              <a:rect l="l" t="t" r="r" b="b"/>
              <a:pathLst>
                <a:path w="3170" h="2959" extrusionOk="0">
                  <a:moveTo>
                    <a:pt x="608" y="0"/>
                  </a:moveTo>
                  <a:cubicBezTo>
                    <a:pt x="552" y="0"/>
                    <a:pt x="498" y="31"/>
                    <a:pt x="467" y="103"/>
                  </a:cubicBezTo>
                  <a:cubicBezTo>
                    <a:pt x="0" y="1037"/>
                    <a:pt x="167" y="2772"/>
                    <a:pt x="1401" y="2939"/>
                  </a:cubicBezTo>
                  <a:cubicBezTo>
                    <a:pt x="1467" y="2952"/>
                    <a:pt x="1533" y="2958"/>
                    <a:pt x="1598" y="2958"/>
                  </a:cubicBezTo>
                  <a:cubicBezTo>
                    <a:pt x="2030" y="2958"/>
                    <a:pt x="2446" y="2686"/>
                    <a:pt x="2735" y="2338"/>
                  </a:cubicBezTo>
                  <a:cubicBezTo>
                    <a:pt x="3169" y="1738"/>
                    <a:pt x="3102" y="1037"/>
                    <a:pt x="3036" y="370"/>
                  </a:cubicBezTo>
                  <a:cubicBezTo>
                    <a:pt x="3022" y="264"/>
                    <a:pt x="2950" y="221"/>
                    <a:pt x="2873" y="221"/>
                  </a:cubicBezTo>
                  <a:cubicBezTo>
                    <a:pt x="2757" y="221"/>
                    <a:pt x="2629" y="317"/>
                    <a:pt x="2669" y="437"/>
                  </a:cubicBezTo>
                  <a:cubicBezTo>
                    <a:pt x="2796" y="1203"/>
                    <a:pt x="2619" y="2580"/>
                    <a:pt x="1609" y="2580"/>
                  </a:cubicBezTo>
                  <a:cubicBezTo>
                    <a:pt x="1564" y="2580"/>
                    <a:pt x="1517" y="2578"/>
                    <a:pt x="1468" y="2572"/>
                  </a:cubicBezTo>
                  <a:cubicBezTo>
                    <a:pt x="467" y="2438"/>
                    <a:pt x="400" y="1004"/>
                    <a:pt x="801" y="337"/>
                  </a:cubicBezTo>
                  <a:cubicBezTo>
                    <a:pt x="870" y="153"/>
                    <a:pt x="732" y="0"/>
                    <a:pt x="6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882987497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" name="Google Shape;986;p18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87" name="Google Shape;987;p18"/>
          <p:cNvSpPr txBox="1">
            <a:spLocks noGrp="1"/>
          </p:cNvSpPr>
          <p:nvPr>
            <p:ph type="subTitle" idx="1"/>
          </p:nvPr>
        </p:nvSpPr>
        <p:spPr>
          <a:xfrm>
            <a:off x="6564115" y="3669631"/>
            <a:ext cx="3520000" cy="13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8" name="Google Shape;988;p18"/>
          <p:cNvSpPr txBox="1">
            <a:spLocks noGrp="1"/>
          </p:cNvSpPr>
          <p:nvPr>
            <p:ph type="subTitle" idx="2"/>
          </p:nvPr>
        </p:nvSpPr>
        <p:spPr>
          <a:xfrm>
            <a:off x="2107881" y="3669631"/>
            <a:ext cx="3520000" cy="13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9" name="Google Shape;989;p18"/>
          <p:cNvSpPr txBox="1">
            <a:spLocks noGrp="1"/>
          </p:cNvSpPr>
          <p:nvPr>
            <p:ph type="subTitle" idx="3"/>
          </p:nvPr>
        </p:nvSpPr>
        <p:spPr>
          <a:xfrm>
            <a:off x="2107881" y="3127633"/>
            <a:ext cx="3520000" cy="74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933" b="1">
                <a:solidFill>
                  <a:schemeClr val="accent1"/>
                </a:solidFill>
                <a:latin typeface="BioRhyme"/>
                <a:ea typeface="BioRhyme"/>
                <a:cs typeface="BioRhyme"/>
                <a:sym typeface="BioRhym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990" name="Google Shape;990;p18"/>
          <p:cNvSpPr txBox="1">
            <a:spLocks noGrp="1"/>
          </p:cNvSpPr>
          <p:nvPr>
            <p:ph type="subTitle" idx="4"/>
          </p:nvPr>
        </p:nvSpPr>
        <p:spPr>
          <a:xfrm>
            <a:off x="6564119" y="3127633"/>
            <a:ext cx="3520000" cy="74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933" b="1">
                <a:solidFill>
                  <a:schemeClr val="accent1"/>
                </a:solidFill>
                <a:latin typeface="BioRhyme"/>
                <a:ea typeface="BioRhyme"/>
                <a:cs typeface="BioRhyme"/>
                <a:sym typeface="BioRhym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991" name="Google Shape;991;p18"/>
          <p:cNvSpPr/>
          <p:nvPr/>
        </p:nvSpPr>
        <p:spPr>
          <a:xfrm>
            <a:off x="0" y="5643501"/>
            <a:ext cx="12192051" cy="1274576"/>
          </a:xfrm>
          <a:custGeom>
            <a:avLst/>
            <a:gdLst/>
            <a:ahLst/>
            <a:cxnLst/>
            <a:rect l="l" t="t" r="r" b="b"/>
            <a:pathLst>
              <a:path w="209150" h="57028" extrusionOk="0">
                <a:moveTo>
                  <a:pt x="10228" y="1"/>
                </a:moveTo>
                <a:cubicBezTo>
                  <a:pt x="6740" y="1"/>
                  <a:pt x="3275" y="576"/>
                  <a:pt x="0" y="1688"/>
                </a:cubicBezTo>
                <a:lnTo>
                  <a:pt x="0" y="57028"/>
                </a:lnTo>
                <a:lnTo>
                  <a:pt x="209149" y="57028"/>
                </a:lnTo>
                <a:lnTo>
                  <a:pt x="209149" y="4824"/>
                </a:lnTo>
                <a:lnTo>
                  <a:pt x="209116" y="4824"/>
                </a:lnTo>
                <a:cubicBezTo>
                  <a:pt x="204243" y="1649"/>
                  <a:pt x="198450" y="4"/>
                  <a:pt x="192580" y="4"/>
                </a:cubicBezTo>
                <a:cubicBezTo>
                  <a:pt x="188646" y="4"/>
                  <a:pt x="184678" y="743"/>
                  <a:pt x="180929" y="2255"/>
                </a:cubicBezTo>
                <a:cubicBezTo>
                  <a:pt x="169921" y="6725"/>
                  <a:pt x="162316" y="16232"/>
                  <a:pt x="158513" y="26373"/>
                </a:cubicBezTo>
                <a:cubicBezTo>
                  <a:pt x="157079" y="22737"/>
                  <a:pt x="154143" y="19735"/>
                  <a:pt x="150441" y="17700"/>
                </a:cubicBezTo>
                <a:cubicBezTo>
                  <a:pt x="146876" y="15767"/>
                  <a:pt x="142863" y="14793"/>
                  <a:pt x="138882" y="14793"/>
                </a:cubicBezTo>
                <a:cubicBezTo>
                  <a:pt x="133586" y="14793"/>
                  <a:pt x="128345" y="16517"/>
                  <a:pt x="124289" y="20002"/>
                </a:cubicBezTo>
                <a:cubicBezTo>
                  <a:pt x="117984" y="25405"/>
                  <a:pt x="115382" y="33611"/>
                  <a:pt x="116383" y="41350"/>
                </a:cubicBezTo>
                <a:cubicBezTo>
                  <a:pt x="116250" y="41250"/>
                  <a:pt x="116116" y="41117"/>
                  <a:pt x="115983" y="41050"/>
                </a:cubicBezTo>
                <a:cubicBezTo>
                  <a:pt x="115449" y="40616"/>
                  <a:pt x="114815" y="40216"/>
                  <a:pt x="114248" y="39849"/>
                </a:cubicBezTo>
                <a:cubicBezTo>
                  <a:pt x="110925" y="37380"/>
                  <a:pt x="106581" y="36203"/>
                  <a:pt x="102127" y="36203"/>
                </a:cubicBezTo>
                <a:cubicBezTo>
                  <a:pt x="101887" y="36203"/>
                  <a:pt x="101646" y="36206"/>
                  <a:pt x="101406" y="36213"/>
                </a:cubicBezTo>
                <a:cubicBezTo>
                  <a:pt x="101165" y="36206"/>
                  <a:pt x="100925" y="36203"/>
                  <a:pt x="100685" y="36203"/>
                </a:cubicBezTo>
                <a:cubicBezTo>
                  <a:pt x="96228" y="36203"/>
                  <a:pt x="91855" y="37380"/>
                  <a:pt x="88563" y="39849"/>
                </a:cubicBezTo>
                <a:cubicBezTo>
                  <a:pt x="87930" y="40216"/>
                  <a:pt x="87362" y="40616"/>
                  <a:pt x="86795" y="41050"/>
                </a:cubicBezTo>
                <a:cubicBezTo>
                  <a:pt x="86695" y="41117"/>
                  <a:pt x="86562" y="41250"/>
                  <a:pt x="86428" y="41350"/>
                </a:cubicBezTo>
                <a:cubicBezTo>
                  <a:pt x="87463" y="33611"/>
                  <a:pt x="84861" y="25405"/>
                  <a:pt x="78523" y="20002"/>
                </a:cubicBezTo>
                <a:cubicBezTo>
                  <a:pt x="74467" y="16517"/>
                  <a:pt x="69237" y="14793"/>
                  <a:pt x="63944" y="14793"/>
                </a:cubicBezTo>
                <a:cubicBezTo>
                  <a:pt x="59965" y="14793"/>
                  <a:pt x="55950" y="15767"/>
                  <a:pt x="52371" y="17700"/>
                </a:cubicBezTo>
                <a:cubicBezTo>
                  <a:pt x="48668" y="19701"/>
                  <a:pt x="45733" y="22703"/>
                  <a:pt x="44265" y="26373"/>
                </a:cubicBezTo>
                <a:cubicBezTo>
                  <a:pt x="40496" y="16232"/>
                  <a:pt x="32857" y="6725"/>
                  <a:pt x="21882" y="2255"/>
                </a:cubicBezTo>
                <a:cubicBezTo>
                  <a:pt x="18132" y="734"/>
                  <a:pt x="14166" y="1"/>
                  <a:pt x="1022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92" name="Google Shape;992;p18"/>
          <p:cNvGrpSpPr/>
          <p:nvPr/>
        </p:nvGrpSpPr>
        <p:grpSpPr>
          <a:xfrm flipH="1">
            <a:off x="1" y="5397367"/>
            <a:ext cx="2584767" cy="1628493"/>
            <a:chOff x="7205425" y="135775"/>
            <a:chExt cx="1938575" cy="1221370"/>
          </a:xfrm>
        </p:grpSpPr>
        <p:grpSp>
          <p:nvGrpSpPr>
            <p:cNvPr id="993" name="Google Shape;993;p18"/>
            <p:cNvGrpSpPr/>
            <p:nvPr/>
          </p:nvGrpSpPr>
          <p:grpSpPr>
            <a:xfrm flipH="1">
              <a:off x="7205425" y="135775"/>
              <a:ext cx="1938575" cy="881950"/>
              <a:chOff x="1190625" y="829200"/>
              <a:chExt cx="1938575" cy="881950"/>
            </a:xfrm>
          </p:grpSpPr>
          <p:sp>
            <p:nvSpPr>
              <p:cNvPr id="994" name="Google Shape;994;p18"/>
              <p:cNvSpPr/>
              <p:nvPr/>
            </p:nvSpPr>
            <p:spPr>
              <a:xfrm>
                <a:off x="1190625" y="1303125"/>
                <a:ext cx="1832925" cy="240125"/>
              </a:xfrm>
              <a:custGeom>
                <a:avLst/>
                <a:gdLst/>
                <a:ahLst/>
                <a:cxnLst/>
                <a:rect l="l" t="t" r="r" b="b"/>
                <a:pathLst>
                  <a:path w="73317" h="9605" extrusionOk="0">
                    <a:moveTo>
                      <a:pt x="0" y="1988"/>
                    </a:moveTo>
                    <a:cubicBezTo>
                      <a:pt x="8788" y="2030"/>
                      <a:pt x="20170" y="3034"/>
                      <a:pt x="28896" y="4855"/>
                    </a:cubicBezTo>
                    <a:cubicBezTo>
                      <a:pt x="40822" y="7324"/>
                      <a:pt x="60072" y="3537"/>
                      <a:pt x="71622" y="377"/>
                    </a:cubicBezTo>
                    <a:cubicBezTo>
                      <a:pt x="72982" y="0"/>
                      <a:pt x="73316" y="733"/>
                      <a:pt x="71747" y="1402"/>
                    </a:cubicBezTo>
                    <a:cubicBezTo>
                      <a:pt x="69048" y="2490"/>
                      <a:pt x="42977" y="9604"/>
                      <a:pt x="28017" y="7219"/>
                    </a:cubicBezTo>
                    <a:cubicBezTo>
                      <a:pt x="17785" y="5608"/>
                      <a:pt x="7407" y="5294"/>
                      <a:pt x="0" y="579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5" name="Google Shape;995;p18"/>
              <p:cNvSpPr/>
              <p:nvPr/>
            </p:nvSpPr>
            <p:spPr>
              <a:xfrm>
                <a:off x="2626500" y="1373225"/>
                <a:ext cx="437325" cy="235400"/>
              </a:xfrm>
              <a:custGeom>
                <a:avLst/>
                <a:gdLst/>
                <a:ahLst/>
                <a:cxnLst/>
                <a:rect l="l" t="t" r="r" b="b"/>
                <a:pathLst>
                  <a:path w="17493" h="9416" extrusionOk="0">
                    <a:moveTo>
                      <a:pt x="1381" y="1883"/>
                    </a:moveTo>
                    <a:cubicBezTo>
                      <a:pt x="5566" y="5106"/>
                      <a:pt x="12010" y="8160"/>
                      <a:pt x="15442" y="9102"/>
                    </a:cubicBezTo>
                    <a:cubicBezTo>
                      <a:pt x="16530" y="9416"/>
                      <a:pt x="17492" y="9186"/>
                      <a:pt x="15484" y="8160"/>
                    </a:cubicBezTo>
                    <a:cubicBezTo>
                      <a:pt x="13475" y="7135"/>
                      <a:pt x="6696" y="3766"/>
                      <a:pt x="4708" y="1381"/>
                    </a:cubicBezTo>
                    <a:cubicBezTo>
                      <a:pt x="3557" y="0"/>
                      <a:pt x="0" y="816"/>
                      <a:pt x="1381" y="188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6" name="Google Shape;996;p18"/>
              <p:cNvSpPr/>
              <p:nvPr/>
            </p:nvSpPr>
            <p:spPr>
              <a:xfrm>
                <a:off x="1559925" y="1393100"/>
                <a:ext cx="592675" cy="307600"/>
              </a:xfrm>
              <a:custGeom>
                <a:avLst/>
                <a:gdLst/>
                <a:ahLst/>
                <a:cxnLst/>
                <a:rect l="l" t="t" r="r" b="b"/>
                <a:pathLst>
                  <a:path w="23707" h="12304" extrusionOk="0">
                    <a:moveTo>
                      <a:pt x="1716" y="2218"/>
                    </a:moveTo>
                    <a:cubicBezTo>
                      <a:pt x="6842" y="5880"/>
                      <a:pt x="17095" y="11006"/>
                      <a:pt x="21217" y="11990"/>
                    </a:cubicBezTo>
                    <a:cubicBezTo>
                      <a:pt x="22556" y="12303"/>
                      <a:pt x="23707" y="12031"/>
                      <a:pt x="21238" y="10881"/>
                    </a:cubicBezTo>
                    <a:cubicBezTo>
                      <a:pt x="18789" y="9751"/>
                      <a:pt x="7826" y="5043"/>
                      <a:pt x="5545" y="1758"/>
                    </a:cubicBezTo>
                    <a:cubicBezTo>
                      <a:pt x="4289" y="0"/>
                      <a:pt x="0" y="1005"/>
                      <a:pt x="1716" y="221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7" name="Google Shape;997;p18"/>
              <p:cNvSpPr/>
              <p:nvPr/>
            </p:nvSpPr>
            <p:spPr>
              <a:xfrm>
                <a:off x="2712800" y="1424475"/>
                <a:ext cx="306050" cy="59150"/>
              </a:xfrm>
              <a:custGeom>
                <a:avLst/>
                <a:gdLst/>
                <a:ahLst/>
                <a:cxnLst/>
                <a:rect l="l" t="t" r="r" b="b"/>
                <a:pathLst>
                  <a:path w="12242" h="2366" extrusionOk="0">
                    <a:moveTo>
                      <a:pt x="1110" y="1779"/>
                    </a:moveTo>
                    <a:cubicBezTo>
                      <a:pt x="4374" y="2365"/>
                      <a:pt x="8872" y="2219"/>
                      <a:pt x="11069" y="1737"/>
                    </a:cubicBezTo>
                    <a:cubicBezTo>
                      <a:pt x="11781" y="1591"/>
                      <a:pt x="12241" y="1193"/>
                      <a:pt x="10839" y="1193"/>
                    </a:cubicBezTo>
                    <a:cubicBezTo>
                      <a:pt x="9395" y="1214"/>
                      <a:pt x="4374" y="1591"/>
                      <a:pt x="2512" y="545"/>
                    </a:cubicBezTo>
                    <a:cubicBezTo>
                      <a:pt x="1528" y="1"/>
                      <a:pt x="1" y="1570"/>
                      <a:pt x="1110" y="177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8" name="Google Shape;998;p18"/>
              <p:cNvSpPr/>
              <p:nvPr/>
            </p:nvSpPr>
            <p:spPr>
              <a:xfrm>
                <a:off x="3003650" y="1521250"/>
                <a:ext cx="68025" cy="92625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3705" extrusionOk="0">
                    <a:moveTo>
                      <a:pt x="1590" y="63"/>
                    </a:moveTo>
                    <a:cubicBezTo>
                      <a:pt x="921" y="1"/>
                      <a:pt x="272" y="691"/>
                      <a:pt x="126" y="1695"/>
                    </a:cubicBezTo>
                    <a:cubicBezTo>
                      <a:pt x="0" y="2658"/>
                      <a:pt x="440" y="3516"/>
                      <a:pt x="1130" y="3620"/>
                    </a:cubicBezTo>
                    <a:cubicBezTo>
                      <a:pt x="1821" y="3704"/>
                      <a:pt x="2469" y="2993"/>
                      <a:pt x="2595" y="2009"/>
                    </a:cubicBezTo>
                    <a:cubicBezTo>
                      <a:pt x="2720" y="1005"/>
                      <a:pt x="2281" y="147"/>
                      <a:pt x="1590" y="63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9" name="Google Shape;999;p18"/>
              <p:cNvSpPr/>
              <p:nvPr/>
            </p:nvSpPr>
            <p:spPr>
              <a:xfrm>
                <a:off x="2937200" y="1557875"/>
                <a:ext cx="9472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789" h="3077" extrusionOk="0">
                    <a:moveTo>
                      <a:pt x="294" y="774"/>
                    </a:moveTo>
                    <a:cubicBezTo>
                      <a:pt x="1" y="1402"/>
                      <a:pt x="461" y="2239"/>
                      <a:pt x="1361" y="2658"/>
                    </a:cubicBezTo>
                    <a:cubicBezTo>
                      <a:pt x="2240" y="3076"/>
                      <a:pt x="3223" y="2930"/>
                      <a:pt x="3495" y="2302"/>
                    </a:cubicBezTo>
                    <a:cubicBezTo>
                      <a:pt x="3788" y="1674"/>
                      <a:pt x="3328" y="837"/>
                      <a:pt x="2428" y="419"/>
                    </a:cubicBezTo>
                    <a:cubicBezTo>
                      <a:pt x="1549" y="0"/>
                      <a:pt x="566" y="147"/>
                      <a:pt x="294" y="77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0" name="Google Shape;1000;p18"/>
              <p:cNvSpPr/>
              <p:nvPr/>
            </p:nvSpPr>
            <p:spPr>
              <a:xfrm>
                <a:off x="2952900" y="1611750"/>
                <a:ext cx="85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3433" h="3537" extrusionOk="0">
                    <a:moveTo>
                      <a:pt x="482" y="3076"/>
                    </a:moveTo>
                    <a:cubicBezTo>
                      <a:pt x="984" y="3537"/>
                      <a:pt x="1926" y="3327"/>
                      <a:pt x="2616" y="2616"/>
                    </a:cubicBezTo>
                    <a:cubicBezTo>
                      <a:pt x="3286" y="1925"/>
                      <a:pt x="3432" y="942"/>
                      <a:pt x="2930" y="482"/>
                    </a:cubicBezTo>
                    <a:cubicBezTo>
                      <a:pt x="2428" y="0"/>
                      <a:pt x="1486" y="210"/>
                      <a:pt x="796" y="921"/>
                    </a:cubicBezTo>
                    <a:cubicBezTo>
                      <a:pt x="147" y="1653"/>
                      <a:pt x="1" y="2616"/>
                      <a:pt x="482" y="307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1" name="Google Shape;1001;p18"/>
              <p:cNvSpPr/>
              <p:nvPr/>
            </p:nvSpPr>
            <p:spPr>
              <a:xfrm>
                <a:off x="3017775" y="1616450"/>
                <a:ext cx="77425" cy="94700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3788" extrusionOk="0">
                    <a:moveTo>
                      <a:pt x="2406" y="3474"/>
                    </a:moveTo>
                    <a:cubicBezTo>
                      <a:pt x="2992" y="3139"/>
                      <a:pt x="3097" y="2177"/>
                      <a:pt x="2637" y="1319"/>
                    </a:cubicBezTo>
                    <a:cubicBezTo>
                      <a:pt x="2155" y="440"/>
                      <a:pt x="1297" y="1"/>
                      <a:pt x="691" y="336"/>
                    </a:cubicBezTo>
                    <a:cubicBezTo>
                      <a:pt x="105" y="691"/>
                      <a:pt x="0" y="1654"/>
                      <a:pt x="461" y="2512"/>
                    </a:cubicBezTo>
                    <a:cubicBezTo>
                      <a:pt x="942" y="3349"/>
                      <a:pt x="1800" y="3788"/>
                      <a:pt x="2406" y="347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2" name="Google Shape;1002;p18"/>
              <p:cNvSpPr/>
              <p:nvPr/>
            </p:nvSpPr>
            <p:spPr>
              <a:xfrm>
                <a:off x="3035025" y="1574075"/>
                <a:ext cx="94175" cy="70125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2805" extrusionOk="0">
                    <a:moveTo>
                      <a:pt x="3641" y="1068"/>
                    </a:moveTo>
                    <a:cubicBezTo>
                      <a:pt x="3516" y="398"/>
                      <a:pt x="2616" y="1"/>
                      <a:pt x="1654" y="189"/>
                    </a:cubicBezTo>
                    <a:cubicBezTo>
                      <a:pt x="691" y="357"/>
                      <a:pt x="1" y="1047"/>
                      <a:pt x="126" y="1717"/>
                    </a:cubicBezTo>
                    <a:cubicBezTo>
                      <a:pt x="273" y="2407"/>
                      <a:pt x="1151" y="2805"/>
                      <a:pt x="2135" y="2616"/>
                    </a:cubicBezTo>
                    <a:cubicBezTo>
                      <a:pt x="3097" y="2428"/>
                      <a:pt x="3767" y="1717"/>
                      <a:pt x="3641" y="1068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3" name="Google Shape;1003;p18"/>
              <p:cNvSpPr/>
              <p:nvPr/>
            </p:nvSpPr>
            <p:spPr>
              <a:xfrm>
                <a:off x="2994225" y="1581400"/>
                <a:ext cx="74300" cy="74300"/>
              </a:xfrm>
              <a:custGeom>
                <a:avLst/>
                <a:gdLst/>
                <a:ahLst/>
                <a:cxnLst/>
                <a:rect l="l" t="t" r="r" b="b"/>
                <a:pathLst>
                  <a:path w="2972" h="2972" extrusionOk="0">
                    <a:moveTo>
                      <a:pt x="1675" y="105"/>
                    </a:moveTo>
                    <a:cubicBezTo>
                      <a:pt x="900" y="1"/>
                      <a:pt x="189" y="545"/>
                      <a:pt x="105" y="1298"/>
                    </a:cubicBezTo>
                    <a:cubicBezTo>
                      <a:pt x="1" y="2051"/>
                      <a:pt x="545" y="2763"/>
                      <a:pt x="1298" y="2867"/>
                    </a:cubicBezTo>
                    <a:cubicBezTo>
                      <a:pt x="2051" y="2972"/>
                      <a:pt x="2763" y="2428"/>
                      <a:pt x="2867" y="1675"/>
                    </a:cubicBezTo>
                    <a:cubicBezTo>
                      <a:pt x="2972" y="901"/>
                      <a:pt x="2428" y="210"/>
                      <a:pt x="1675" y="10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4" name="Google Shape;1004;p18"/>
              <p:cNvSpPr/>
              <p:nvPr/>
            </p:nvSpPr>
            <p:spPr>
              <a:xfrm>
                <a:off x="1448500" y="1279575"/>
                <a:ext cx="68025" cy="93150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3726" extrusionOk="0">
                    <a:moveTo>
                      <a:pt x="1591" y="85"/>
                    </a:moveTo>
                    <a:cubicBezTo>
                      <a:pt x="900" y="1"/>
                      <a:pt x="251" y="712"/>
                      <a:pt x="126" y="1717"/>
                    </a:cubicBezTo>
                    <a:cubicBezTo>
                      <a:pt x="0" y="2679"/>
                      <a:pt x="440" y="3537"/>
                      <a:pt x="1109" y="3642"/>
                    </a:cubicBezTo>
                    <a:cubicBezTo>
                      <a:pt x="1800" y="3725"/>
                      <a:pt x="2448" y="3014"/>
                      <a:pt x="2574" y="2031"/>
                    </a:cubicBezTo>
                    <a:cubicBezTo>
                      <a:pt x="2720" y="1026"/>
                      <a:pt x="2260" y="168"/>
                      <a:pt x="1591" y="8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5" name="Google Shape;1005;p18"/>
              <p:cNvSpPr/>
              <p:nvPr/>
            </p:nvSpPr>
            <p:spPr>
              <a:xfrm>
                <a:off x="1381025" y="1316200"/>
                <a:ext cx="94700" cy="77450"/>
              </a:xfrm>
              <a:custGeom>
                <a:avLst/>
                <a:gdLst/>
                <a:ahLst/>
                <a:cxnLst/>
                <a:rect l="l" t="t" r="r" b="b"/>
                <a:pathLst>
                  <a:path w="3788" h="3098" extrusionOk="0">
                    <a:moveTo>
                      <a:pt x="293" y="796"/>
                    </a:moveTo>
                    <a:cubicBezTo>
                      <a:pt x="0" y="1423"/>
                      <a:pt x="461" y="2260"/>
                      <a:pt x="1360" y="2679"/>
                    </a:cubicBezTo>
                    <a:cubicBezTo>
                      <a:pt x="2239" y="3097"/>
                      <a:pt x="3222" y="2930"/>
                      <a:pt x="3494" y="2302"/>
                    </a:cubicBezTo>
                    <a:cubicBezTo>
                      <a:pt x="3787" y="1674"/>
                      <a:pt x="3327" y="838"/>
                      <a:pt x="2427" y="419"/>
                    </a:cubicBezTo>
                    <a:cubicBezTo>
                      <a:pt x="1549" y="1"/>
                      <a:pt x="607" y="168"/>
                      <a:pt x="293" y="79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6" name="Google Shape;1006;p18"/>
              <p:cNvSpPr/>
              <p:nvPr/>
            </p:nvSpPr>
            <p:spPr>
              <a:xfrm>
                <a:off x="1397225" y="1370600"/>
                <a:ext cx="85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3433" h="3537" extrusionOk="0">
                    <a:moveTo>
                      <a:pt x="503" y="3055"/>
                    </a:moveTo>
                    <a:cubicBezTo>
                      <a:pt x="1005" y="3537"/>
                      <a:pt x="1947" y="3327"/>
                      <a:pt x="2616" y="2616"/>
                    </a:cubicBezTo>
                    <a:cubicBezTo>
                      <a:pt x="3307" y="1905"/>
                      <a:pt x="3432" y="942"/>
                      <a:pt x="2930" y="482"/>
                    </a:cubicBezTo>
                    <a:cubicBezTo>
                      <a:pt x="2428" y="1"/>
                      <a:pt x="1486" y="210"/>
                      <a:pt x="817" y="921"/>
                    </a:cubicBezTo>
                    <a:cubicBezTo>
                      <a:pt x="126" y="1654"/>
                      <a:pt x="1" y="2595"/>
                      <a:pt x="503" y="305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7" name="Google Shape;1007;p18"/>
              <p:cNvSpPr/>
              <p:nvPr/>
            </p:nvSpPr>
            <p:spPr>
              <a:xfrm>
                <a:off x="1462100" y="1375300"/>
                <a:ext cx="77950" cy="94725"/>
              </a:xfrm>
              <a:custGeom>
                <a:avLst/>
                <a:gdLst/>
                <a:ahLst/>
                <a:cxnLst/>
                <a:rect l="l" t="t" r="r" b="b"/>
                <a:pathLst>
                  <a:path w="3118" h="3789" extrusionOk="0">
                    <a:moveTo>
                      <a:pt x="2407" y="3474"/>
                    </a:moveTo>
                    <a:cubicBezTo>
                      <a:pt x="3013" y="3139"/>
                      <a:pt x="3118" y="2177"/>
                      <a:pt x="2637" y="1298"/>
                    </a:cubicBezTo>
                    <a:cubicBezTo>
                      <a:pt x="2176" y="440"/>
                      <a:pt x="1298" y="1"/>
                      <a:pt x="712" y="336"/>
                    </a:cubicBezTo>
                    <a:cubicBezTo>
                      <a:pt x="105" y="670"/>
                      <a:pt x="0" y="1612"/>
                      <a:pt x="461" y="2512"/>
                    </a:cubicBezTo>
                    <a:cubicBezTo>
                      <a:pt x="921" y="3349"/>
                      <a:pt x="1800" y="3788"/>
                      <a:pt x="2407" y="347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8" name="Google Shape;1008;p18"/>
              <p:cNvSpPr/>
              <p:nvPr/>
            </p:nvSpPr>
            <p:spPr>
              <a:xfrm>
                <a:off x="1479875" y="1332950"/>
                <a:ext cx="94200" cy="69575"/>
              </a:xfrm>
              <a:custGeom>
                <a:avLst/>
                <a:gdLst/>
                <a:ahLst/>
                <a:cxnLst/>
                <a:rect l="l" t="t" r="r" b="b"/>
                <a:pathLst>
                  <a:path w="3768" h="2783" extrusionOk="0">
                    <a:moveTo>
                      <a:pt x="3621" y="1067"/>
                    </a:moveTo>
                    <a:cubicBezTo>
                      <a:pt x="3495" y="377"/>
                      <a:pt x="2616" y="0"/>
                      <a:pt x="1633" y="168"/>
                    </a:cubicBezTo>
                    <a:cubicBezTo>
                      <a:pt x="670" y="356"/>
                      <a:pt x="1" y="1046"/>
                      <a:pt x="126" y="1716"/>
                    </a:cubicBezTo>
                    <a:cubicBezTo>
                      <a:pt x="252" y="2406"/>
                      <a:pt x="1152" y="2783"/>
                      <a:pt x="2114" y="2616"/>
                    </a:cubicBezTo>
                    <a:cubicBezTo>
                      <a:pt x="3077" y="2427"/>
                      <a:pt x="3767" y="1716"/>
                      <a:pt x="3621" y="1067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9" name="Google Shape;1009;p18"/>
              <p:cNvSpPr/>
              <p:nvPr/>
            </p:nvSpPr>
            <p:spPr>
              <a:xfrm>
                <a:off x="1438550" y="1339750"/>
                <a:ext cx="73800" cy="74825"/>
              </a:xfrm>
              <a:custGeom>
                <a:avLst/>
                <a:gdLst/>
                <a:ahLst/>
                <a:cxnLst/>
                <a:rect l="l" t="t" r="r" b="b"/>
                <a:pathLst>
                  <a:path w="2952" h="2993" extrusionOk="0">
                    <a:moveTo>
                      <a:pt x="1675" y="105"/>
                    </a:moveTo>
                    <a:cubicBezTo>
                      <a:pt x="921" y="0"/>
                      <a:pt x="210" y="565"/>
                      <a:pt x="105" y="1318"/>
                    </a:cubicBezTo>
                    <a:cubicBezTo>
                      <a:pt x="1" y="2072"/>
                      <a:pt x="545" y="2783"/>
                      <a:pt x="1298" y="2888"/>
                    </a:cubicBezTo>
                    <a:cubicBezTo>
                      <a:pt x="2072" y="2992"/>
                      <a:pt x="2763" y="2448"/>
                      <a:pt x="2867" y="1674"/>
                    </a:cubicBezTo>
                    <a:cubicBezTo>
                      <a:pt x="2951" y="921"/>
                      <a:pt x="2428" y="209"/>
                      <a:pt x="1675" y="10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0" name="Google Shape;1010;p18"/>
              <p:cNvSpPr/>
              <p:nvPr/>
            </p:nvSpPr>
            <p:spPr>
              <a:xfrm>
                <a:off x="1855450" y="1102250"/>
                <a:ext cx="772650" cy="444125"/>
              </a:xfrm>
              <a:custGeom>
                <a:avLst/>
                <a:gdLst/>
                <a:ahLst/>
                <a:cxnLst/>
                <a:rect l="l" t="t" r="r" b="b"/>
                <a:pathLst>
                  <a:path w="30906" h="17765" extrusionOk="0">
                    <a:moveTo>
                      <a:pt x="524" y="10839"/>
                    </a:moveTo>
                    <a:cubicBezTo>
                      <a:pt x="984" y="17765"/>
                      <a:pt x="30905" y="16677"/>
                      <a:pt x="30591" y="8663"/>
                    </a:cubicBezTo>
                    <a:cubicBezTo>
                      <a:pt x="30236" y="1"/>
                      <a:pt x="1" y="2700"/>
                      <a:pt x="524" y="1083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1" name="Google Shape;1011;p18"/>
              <p:cNvSpPr/>
              <p:nvPr/>
            </p:nvSpPr>
            <p:spPr>
              <a:xfrm>
                <a:off x="1750850" y="1100175"/>
                <a:ext cx="985000" cy="474450"/>
              </a:xfrm>
              <a:custGeom>
                <a:avLst/>
                <a:gdLst/>
                <a:ahLst/>
                <a:cxnLst/>
                <a:rect l="l" t="t" r="r" b="b"/>
                <a:pathLst>
                  <a:path w="39400" h="18978" fill="none" extrusionOk="0">
                    <a:moveTo>
                      <a:pt x="6319" y="6340"/>
                    </a:moveTo>
                    <a:cubicBezTo>
                      <a:pt x="9311" y="4938"/>
                      <a:pt x="38751" y="5649"/>
                      <a:pt x="35298" y="10211"/>
                    </a:cubicBezTo>
                    <a:cubicBezTo>
                      <a:pt x="31846" y="14793"/>
                      <a:pt x="12324" y="13914"/>
                      <a:pt x="6152" y="11215"/>
                    </a:cubicBezTo>
                    <a:cubicBezTo>
                      <a:pt x="0" y="8516"/>
                      <a:pt x="17367" y="3473"/>
                      <a:pt x="25401" y="3599"/>
                    </a:cubicBezTo>
                    <a:cubicBezTo>
                      <a:pt x="33394" y="3725"/>
                      <a:pt x="39399" y="7114"/>
                      <a:pt x="31637" y="13036"/>
                    </a:cubicBezTo>
                    <a:cubicBezTo>
                      <a:pt x="23853" y="18978"/>
                      <a:pt x="2971" y="14584"/>
                      <a:pt x="6173" y="9332"/>
                    </a:cubicBezTo>
                    <a:cubicBezTo>
                      <a:pt x="9374" y="4038"/>
                      <a:pt x="31135" y="0"/>
                      <a:pt x="34378" y="7135"/>
                    </a:cubicBezTo>
                    <a:cubicBezTo>
                      <a:pt x="37621" y="14270"/>
                      <a:pt x="13873" y="16634"/>
                      <a:pt x="8056" y="12471"/>
                    </a:cubicBezTo>
                    <a:cubicBezTo>
                      <a:pt x="2260" y="8286"/>
                      <a:pt x="16342" y="3976"/>
                      <a:pt x="22953" y="2720"/>
                    </a:cubicBezTo>
                    <a:cubicBezTo>
                      <a:pt x="29544" y="1465"/>
                      <a:pt x="38981" y="8474"/>
                      <a:pt x="33060" y="12910"/>
                    </a:cubicBezTo>
                    <a:cubicBezTo>
                      <a:pt x="27159" y="17367"/>
                      <a:pt x="7742" y="15233"/>
                      <a:pt x="5398" y="13203"/>
                    </a:cubicBezTo>
                    <a:cubicBezTo>
                      <a:pt x="3034" y="11194"/>
                      <a:pt x="7700" y="3913"/>
                      <a:pt x="15735" y="3243"/>
                    </a:cubicBezTo>
                    <a:cubicBezTo>
                      <a:pt x="23748" y="2553"/>
                      <a:pt x="34148" y="3766"/>
                      <a:pt x="35298" y="8432"/>
                    </a:cubicBezTo>
                    <a:cubicBezTo>
                      <a:pt x="36449" y="13098"/>
                      <a:pt x="16990" y="14793"/>
                      <a:pt x="8788" y="12973"/>
                    </a:cubicBezTo>
                    <a:cubicBezTo>
                      <a:pt x="607" y="11131"/>
                      <a:pt x="9772" y="5273"/>
                      <a:pt x="13245" y="3913"/>
                    </a:cubicBezTo>
                    <a:cubicBezTo>
                      <a:pt x="16718" y="2553"/>
                      <a:pt x="29126" y="1486"/>
                      <a:pt x="32369" y="7365"/>
                    </a:cubicBezTo>
                    <a:cubicBezTo>
                      <a:pt x="35612" y="13245"/>
                      <a:pt x="20254" y="16655"/>
                      <a:pt x="11257" y="15002"/>
                    </a:cubicBezTo>
                    <a:cubicBezTo>
                      <a:pt x="2260" y="13391"/>
                      <a:pt x="6340" y="6110"/>
                      <a:pt x="14835" y="4352"/>
                    </a:cubicBezTo>
                    <a:cubicBezTo>
                      <a:pt x="23330" y="2616"/>
                      <a:pt x="31992" y="1276"/>
                      <a:pt x="33645" y="6758"/>
                    </a:cubicBezTo>
                    <a:cubicBezTo>
                      <a:pt x="35298" y="12261"/>
                      <a:pt x="19773" y="12889"/>
                      <a:pt x="9897" y="12931"/>
                    </a:cubicBezTo>
                    <a:cubicBezTo>
                      <a:pt x="0" y="12994"/>
                      <a:pt x="3913" y="7909"/>
                      <a:pt x="9646" y="5126"/>
                    </a:cubicBezTo>
                    <a:cubicBezTo>
                      <a:pt x="15400" y="2302"/>
                      <a:pt x="31825" y="2134"/>
                      <a:pt x="33687" y="7700"/>
                    </a:cubicBezTo>
                    <a:cubicBezTo>
                      <a:pt x="35549" y="13308"/>
                      <a:pt x="13852" y="17053"/>
                      <a:pt x="7491" y="15274"/>
                    </a:cubicBezTo>
                    <a:cubicBezTo>
                      <a:pt x="1130" y="13496"/>
                      <a:pt x="4813" y="7972"/>
                      <a:pt x="10546" y="5440"/>
                    </a:cubicBezTo>
                    <a:cubicBezTo>
                      <a:pt x="16279" y="2888"/>
                      <a:pt x="31386" y="4436"/>
                      <a:pt x="36575" y="9520"/>
                    </a:cubicBezTo>
                  </a:path>
                </a:pathLst>
              </a:custGeom>
              <a:noFill/>
              <a:ln w="1097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2" name="Google Shape;1012;p18"/>
              <p:cNvSpPr/>
              <p:nvPr/>
            </p:nvSpPr>
            <p:spPr>
              <a:xfrm>
                <a:off x="1807850" y="1157700"/>
                <a:ext cx="885625" cy="400200"/>
              </a:xfrm>
              <a:custGeom>
                <a:avLst/>
                <a:gdLst/>
                <a:ahLst/>
                <a:cxnLst/>
                <a:rect l="l" t="t" r="r" b="b"/>
                <a:pathLst>
                  <a:path w="35425" h="16008" fill="none" extrusionOk="0">
                    <a:moveTo>
                      <a:pt x="25277" y="1"/>
                    </a:moveTo>
                    <a:cubicBezTo>
                      <a:pt x="28980" y="1382"/>
                      <a:pt x="35425" y="6613"/>
                      <a:pt x="29524" y="10191"/>
                    </a:cubicBezTo>
                    <a:cubicBezTo>
                      <a:pt x="23624" y="13768"/>
                      <a:pt x="1" y="16007"/>
                      <a:pt x="3537" y="4478"/>
                    </a:cubicBezTo>
                  </a:path>
                </a:pathLst>
              </a:custGeom>
              <a:noFill/>
              <a:ln w="1097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3" name="Google Shape;1013;p18"/>
              <p:cNvSpPr/>
              <p:nvPr/>
            </p:nvSpPr>
            <p:spPr>
              <a:xfrm>
                <a:off x="1876375" y="1172350"/>
                <a:ext cx="724000" cy="294525"/>
              </a:xfrm>
              <a:custGeom>
                <a:avLst/>
                <a:gdLst/>
                <a:ahLst/>
                <a:cxnLst/>
                <a:rect l="l" t="t" r="r" b="b"/>
                <a:pathLst>
                  <a:path w="28960" h="11781" fill="none" extrusionOk="0">
                    <a:moveTo>
                      <a:pt x="8998" y="1"/>
                    </a:moveTo>
                    <a:cubicBezTo>
                      <a:pt x="5964" y="1047"/>
                      <a:pt x="1" y="5964"/>
                      <a:pt x="3851" y="8872"/>
                    </a:cubicBezTo>
                    <a:cubicBezTo>
                      <a:pt x="7701" y="11781"/>
                      <a:pt x="22975" y="11655"/>
                      <a:pt x="25988" y="7387"/>
                    </a:cubicBezTo>
                    <a:cubicBezTo>
                      <a:pt x="28959" y="3118"/>
                      <a:pt x="26846" y="1214"/>
                      <a:pt x="25381" y="1"/>
                    </a:cubicBezTo>
                  </a:path>
                </a:pathLst>
              </a:custGeom>
              <a:noFill/>
              <a:ln w="1097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4" name="Google Shape;1014;p18"/>
              <p:cNvSpPr/>
              <p:nvPr/>
            </p:nvSpPr>
            <p:spPr>
              <a:xfrm>
                <a:off x="1896250" y="1234600"/>
                <a:ext cx="705675" cy="186250"/>
              </a:xfrm>
              <a:custGeom>
                <a:avLst/>
                <a:gdLst/>
                <a:ahLst/>
                <a:cxnLst/>
                <a:rect l="l" t="t" r="r" b="b"/>
                <a:pathLst>
                  <a:path w="28227" h="7450" fill="none" extrusionOk="0">
                    <a:moveTo>
                      <a:pt x="27516" y="858"/>
                    </a:moveTo>
                    <a:cubicBezTo>
                      <a:pt x="28227" y="2386"/>
                      <a:pt x="24210" y="7449"/>
                      <a:pt x="12492" y="6466"/>
                    </a:cubicBezTo>
                    <a:cubicBezTo>
                      <a:pt x="775" y="5462"/>
                      <a:pt x="1" y="2783"/>
                      <a:pt x="922" y="0"/>
                    </a:cubicBezTo>
                  </a:path>
                </a:pathLst>
              </a:custGeom>
              <a:noFill/>
              <a:ln w="1097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5" name="Google Shape;1015;p18"/>
              <p:cNvSpPr/>
              <p:nvPr/>
            </p:nvSpPr>
            <p:spPr>
              <a:xfrm>
                <a:off x="1899925" y="1197450"/>
                <a:ext cx="694175" cy="230200"/>
              </a:xfrm>
              <a:custGeom>
                <a:avLst/>
                <a:gdLst/>
                <a:ahLst/>
                <a:cxnLst/>
                <a:rect l="l" t="t" r="r" b="b"/>
                <a:pathLst>
                  <a:path w="27767" h="9208" fill="none" extrusionOk="0">
                    <a:moveTo>
                      <a:pt x="26783" y="1"/>
                    </a:moveTo>
                    <a:cubicBezTo>
                      <a:pt x="27766" y="1382"/>
                      <a:pt x="24690" y="7052"/>
                      <a:pt x="12973" y="8140"/>
                    </a:cubicBezTo>
                    <a:cubicBezTo>
                      <a:pt x="1256" y="9207"/>
                      <a:pt x="0" y="6676"/>
                      <a:pt x="419" y="3788"/>
                    </a:cubicBezTo>
                  </a:path>
                </a:pathLst>
              </a:custGeom>
              <a:noFill/>
              <a:ln w="1097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6" name="Google Shape;1016;p18"/>
              <p:cNvSpPr/>
              <p:nvPr/>
            </p:nvSpPr>
            <p:spPr>
              <a:xfrm>
                <a:off x="1760775" y="829200"/>
                <a:ext cx="794600" cy="568625"/>
              </a:xfrm>
              <a:custGeom>
                <a:avLst/>
                <a:gdLst/>
                <a:ahLst/>
                <a:cxnLst/>
                <a:rect l="l" t="t" r="r" b="b"/>
                <a:pathLst>
                  <a:path w="31784" h="22745" extrusionOk="0">
                    <a:moveTo>
                      <a:pt x="1" y="11802"/>
                    </a:moveTo>
                    <a:cubicBezTo>
                      <a:pt x="2365" y="15924"/>
                      <a:pt x="6487" y="19376"/>
                      <a:pt x="11007" y="21531"/>
                    </a:cubicBezTo>
                    <a:cubicBezTo>
                      <a:pt x="13078" y="22075"/>
                      <a:pt x="15861" y="22494"/>
                      <a:pt x="19439" y="22745"/>
                    </a:cubicBezTo>
                    <a:cubicBezTo>
                      <a:pt x="24879" y="22263"/>
                      <a:pt x="28017" y="20610"/>
                      <a:pt x="29880" y="19188"/>
                    </a:cubicBezTo>
                    <a:cubicBezTo>
                      <a:pt x="31093" y="17158"/>
                      <a:pt x="31784" y="14438"/>
                      <a:pt x="31658" y="10860"/>
                    </a:cubicBezTo>
                    <a:cubicBezTo>
                      <a:pt x="31302" y="1361"/>
                      <a:pt x="25235" y="1"/>
                      <a:pt x="18476" y="1675"/>
                    </a:cubicBezTo>
                    <a:cubicBezTo>
                      <a:pt x="10776" y="3579"/>
                      <a:pt x="5629" y="12115"/>
                      <a:pt x="1" y="1180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7" name="Google Shape;1017;p18"/>
              <p:cNvSpPr/>
              <p:nvPr/>
            </p:nvSpPr>
            <p:spPr>
              <a:xfrm>
                <a:off x="1826175" y="1108525"/>
                <a:ext cx="717175" cy="289300"/>
              </a:xfrm>
              <a:custGeom>
                <a:avLst/>
                <a:gdLst/>
                <a:ahLst/>
                <a:cxnLst/>
                <a:rect l="l" t="t" r="r" b="b"/>
                <a:pathLst>
                  <a:path w="28687" h="11572" extrusionOk="0">
                    <a:moveTo>
                      <a:pt x="0" y="4207"/>
                    </a:moveTo>
                    <a:cubicBezTo>
                      <a:pt x="2302" y="6738"/>
                      <a:pt x="5252" y="8873"/>
                      <a:pt x="8370" y="10358"/>
                    </a:cubicBezTo>
                    <a:cubicBezTo>
                      <a:pt x="10441" y="10902"/>
                      <a:pt x="13203" y="11321"/>
                      <a:pt x="16781" y="11572"/>
                    </a:cubicBezTo>
                    <a:cubicBezTo>
                      <a:pt x="22242" y="11090"/>
                      <a:pt x="25381" y="9437"/>
                      <a:pt x="27222" y="8015"/>
                    </a:cubicBezTo>
                    <a:cubicBezTo>
                      <a:pt x="27891" y="6948"/>
                      <a:pt x="28373" y="5671"/>
                      <a:pt x="28686" y="4207"/>
                    </a:cubicBezTo>
                    <a:cubicBezTo>
                      <a:pt x="26197" y="3349"/>
                      <a:pt x="26573" y="1"/>
                      <a:pt x="24460" y="168"/>
                    </a:cubicBezTo>
                    <a:cubicBezTo>
                      <a:pt x="22347" y="357"/>
                      <a:pt x="23728" y="4353"/>
                      <a:pt x="19313" y="6152"/>
                    </a:cubicBezTo>
                    <a:cubicBezTo>
                      <a:pt x="14877" y="7889"/>
                      <a:pt x="5629" y="6257"/>
                      <a:pt x="0" y="420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8" name="Google Shape;1018;p18"/>
              <p:cNvSpPr/>
              <p:nvPr/>
            </p:nvSpPr>
            <p:spPr>
              <a:xfrm>
                <a:off x="1580850" y="1086050"/>
                <a:ext cx="179950" cy="99400"/>
              </a:xfrm>
              <a:custGeom>
                <a:avLst/>
                <a:gdLst/>
                <a:ahLst/>
                <a:cxnLst/>
                <a:rect l="l" t="t" r="r" b="b"/>
                <a:pathLst>
                  <a:path w="7198" h="3976" extrusionOk="0">
                    <a:moveTo>
                      <a:pt x="7198" y="1528"/>
                    </a:moveTo>
                    <a:cubicBezTo>
                      <a:pt x="6570" y="1967"/>
                      <a:pt x="670" y="3976"/>
                      <a:pt x="356" y="1988"/>
                    </a:cubicBezTo>
                    <a:cubicBezTo>
                      <a:pt x="0" y="0"/>
                      <a:pt x="6277" y="1214"/>
                      <a:pt x="7198" y="152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9" name="Google Shape;1019;p18"/>
              <p:cNvSpPr/>
              <p:nvPr/>
            </p:nvSpPr>
            <p:spPr>
              <a:xfrm>
                <a:off x="1600725" y="970950"/>
                <a:ext cx="160075" cy="153300"/>
              </a:xfrm>
              <a:custGeom>
                <a:avLst/>
                <a:gdLst/>
                <a:ahLst/>
                <a:cxnLst/>
                <a:rect l="l" t="t" r="r" b="b"/>
                <a:pathLst>
                  <a:path w="6403" h="6132" extrusionOk="0">
                    <a:moveTo>
                      <a:pt x="6403" y="6132"/>
                    </a:moveTo>
                    <a:cubicBezTo>
                      <a:pt x="5670" y="6006"/>
                      <a:pt x="0" y="3328"/>
                      <a:pt x="1172" y="1675"/>
                    </a:cubicBezTo>
                    <a:cubicBezTo>
                      <a:pt x="2323" y="1"/>
                      <a:pt x="5963" y="5253"/>
                      <a:pt x="6403" y="613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0" name="Google Shape;1020;p18"/>
              <p:cNvSpPr/>
              <p:nvPr/>
            </p:nvSpPr>
            <p:spPr>
              <a:xfrm>
                <a:off x="1760775" y="829200"/>
                <a:ext cx="791475" cy="433150"/>
              </a:xfrm>
              <a:custGeom>
                <a:avLst/>
                <a:gdLst/>
                <a:ahLst/>
                <a:cxnLst/>
                <a:rect l="l" t="t" r="r" b="b"/>
                <a:pathLst>
                  <a:path w="31659" h="17326" extrusionOk="0">
                    <a:moveTo>
                      <a:pt x="31658" y="10860"/>
                    </a:moveTo>
                    <a:cubicBezTo>
                      <a:pt x="31302" y="1361"/>
                      <a:pt x="25235" y="1"/>
                      <a:pt x="18455" y="1675"/>
                    </a:cubicBezTo>
                    <a:cubicBezTo>
                      <a:pt x="10776" y="3579"/>
                      <a:pt x="5629" y="12136"/>
                      <a:pt x="1" y="11802"/>
                    </a:cubicBezTo>
                    <a:cubicBezTo>
                      <a:pt x="7052" y="16112"/>
                      <a:pt x="16426" y="17325"/>
                      <a:pt x="23498" y="15589"/>
                    </a:cubicBezTo>
                    <a:cubicBezTo>
                      <a:pt x="22996" y="14438"/>
                      <a:pt x="22703" y="13015"/>
                      <a:pt x="22682" y="11530"/>
                    </a:cubicBezTo>
                    <a:cubicBezTo>
                      <a:pt x="22619" y="7596"/>
                      <a:pt x="24481" y="4374"/>
                      <a:pt x="26846" y="4353"/>
                    </a:cubicBezTo>
                    <a:cubicBezTo>
                      <a:pt x="29168" y="4311"/>
                      <a:pt x="31135" y="7512"/>
                      <a:pt x="31177" y="11446"/>
                    </a:cubicBezTo>
                    <a:cubicBezTo>
                      <a:pt x="31344" y="11258"/>
                      <a:pt x="31491" y="11048"/>
                      <a:pt x="31658" y="1086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1" name="Google Shape;1021;p18"/>
              <p:cNvSpPr/>
              <p:nvPr/>
            </p:nvSpPr>
            <p:spPr>
              <a:xfrm>
                <a:off x="2498350" y="1043150"/>
                <a:ext cx="182575" cy="1135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4541" extrusionOk="0">
                    <a:moveTo>
                      <a:pt x="1235" y="0"/>
                    </a:moveTo>
                    <a:lnTo>
                      <a:pt x="7302" y="1904"/>
                    </a:lnTo>
                    <a:lnTo>
                      <a:pt x="2113" y="4541"/>
                    </a:lnTo>
                    <a:cubicBezTo>
                      <a:pt x="586" y="4520"/>
                      <a:pt x="0" y="1130"/>
                      <a:pt x="123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2" name="Google Shape;1022;p18"/>
              <p:cNvSpPr/>
              <p:nvPr/>
            </p:nvSpPr>
            <p:spPr>
              <a:xfrm>
                <a:off x="1873775" y="947425"/>
                <a:ext cx="503225" cy="492775"/>
              </a:xfrm>
              <a:custGeom>
                <a:avLst/>
                <a:gdLst/>
                <a:ahLst/>
                <a:cxnLst/>
                <a:rect l="l" t="t" r="r" b="b"/>
                <a:pathLst>
                  <a:path w="20129" h="19711" extrusionOk="0">
                    <a:moveTo>
                      <a:pt x="0" y="9186"/>
                    </a:moveTo>
                    <a:cubicBezTo>
                      <a:pt x="3243" y="13475"/>
                      <a:pt x="20129" y="19710"/>
                      <a:pt x="19145" y="9165"/>
                    </a:cubicBezTo>
                    <a:cubicBezTo>
                      <a:pt x="18350" y="0"/>
                      <a:pt x="6152" y="10316"/>
                      <a:pt x="0" y="918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3" name="Google Shape;1023;p18"/>
              <p:cNvSpPr/>
              <p:nvPr/>
            </p:nvSpPr>
            <p:spPr>
              <a:xfrm>
                <a:off x="2391100" y="997125"/>
                <a:ext cx="1051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4207" h="1612" extrusionOk="0">
                    <a:moveTo>
                      <a:pt x="370" y="0"/>
                    </a:moveTo>
                    <a:cubicBezTo>
                      <a:pt x="315" y="0"/>
                      <a:pt x="259" y="14"/>
                      <a:pt x="210" y="42"/>
                    </a:cubicBezTo>
                    <a:cubicBezTo>
                      <a:pt x="63" y="105"/>
                      <a:pt x="1" y="314"/>
                      <a:pt x="84" y="481"/>
                    </a:cubicBezTo>
                    <a:cubicBezTo>
                      <a:pt x="252" y="795"/>
                      <a:pt x="461" y="1025"/>
                      <a:pt x="733" y="1214"/>
                    </a:cubicBezTo>
                    <a:cubicBezTo>
                      <a:pt x="1151" y="1507"/>
                      <a:pt x="1633" y="1611"/>
                      <a:pt x="2093" y="1611"/>
                    </a:cubicBezTo>
                    <a:cubicBezTo>
                      <a:pt x="2553" y="1611"/>
                      <a:pt x="3035" y="1465"/>
                      <a:pt x="3390" y="1256"/>
                    </a:cubicBezTo>
                    <a:cubicBezTo>
                      <a:pt x="3725" y="1130"/>
                      <a:pt x="3955" y="921"/>
                      <a:pt x="4102" y="691"/>
                    </a:cubicBezTo>
                    <a:cubicBezTo>
                      <a:pt x="4206" y="523"/>
                      <a:pt x="4164" y="356"/>
                      <a:pt x="4039" y="251"/>
                    </a:cubicBezTo>
                    <a:cubicBezTo>
                      <a:pt x="3974" y="210"/>
                      <a:pt x="3905" y="192"/>
                      <a:pt x="3840" y="192"/>
                    </a:cubicBezTo>
                    <a:cubicBezTo>
                      <a:pt x="3738" y="192"/>
                      <a:pt x="3642" y="237"/>
                      <a:pt x="3579" y="314"/>
                    </a:cubicBezTo>
                    <a:cubicBezTo>
                      <a:pt x="3474" y="481"/>
                      <a:pt x="3328" y="607"/>
                      <a:pt x="3118" y="712"/>
                    </a:cubicBezTo>
                    <a:cubicBezTo>
                      <a:pt x="2825" y="879"/>
                      <a:pt x="2470" y="984"/>
                      <a:pt x="2114" y="984"/>
                    </a:cubicBezTo>
                    <a:cubicBezTo>
                      <a:pt x="1779" y="984"/>
                      <a:pt x="1424" y="900"/>
                      <a:pt x="1131" y="691"/>
                    </a:cubicBezTo>
                    <a:cubicBezTo>
                      <a:pt x="942" y="565"/>
                      <a:pt x="775" y="398"/>
                      <a:pt x="649" y="168"/>
                    </a:cubicBezTo>
                    <a:cubicBezTo>
                      <a:pt x="594" y="56"/>
                      <a:pt x="482" y="0"/>
                      <a:pt x="37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24" name="Google Shape;1024;p18"/>
            <p:cNvGrpSpPr/>
            <p:nvPr/>
          </p:nvGrpSpPr>
          <p:grpSpPr>
            <a:xfrm rot="8262446">
              <a:off x="8409600" y="898538"/>
              <a:ext cx="341017" cy="395315"/>
              <a:chOff x="1631550" y="1600875"/>
              <a:chExt cx="341025" cy="395325"/>
            </a:xfrm>
          </p:grpSpPr>
          <p:sp>
            <p:nvSpPr>
              <p:cNvPr id="1025" name="Google Shape;1025;p18"/>
              <p:cNvSpPr/>
              <p:nvPr/>
            </p:nvSpPr>
            <p:spPr>
              <a:xfrm>
                <a:off x="1648850" y="1614925"/>
                <a:ext cx="305250" cy="372175"/>
              </a:xfrm>
              <a:custGeom>
                <a:avLst/>
                <a:gdLst/>
                <a:ahLst/>
                <a:cxnLst/>
                <a:rect l="l" t="t" r="r" b="b"/>
                <a:pathLst>
                  <a:path w="12210" h="14887" extrusionOk="0">
                    <a:moveTo>
                      <a:pt x="12209" y="1"/>
                    </a:moveTo>
                    <a:cubicBezTo>
                      <a:pt x="6138" y="2236"/>
                      <a:pt x="1268" y="7906"/>
                      <a:pt x="0" y="14344"/>
                    </a:cubicBezTo>
                    <a:lnTo>
                      <a:pt x="434" y="14678"/>
                    </a:lnTo>
                    <a:cubicBezTo>
                      <a:pt x="897" y="14821"/>
                      <a:pt x="1371" y="14887"/>
                      <a:pt x="1846" y="14887"/>
                    </a:cubicBezTo>
                    <a:cubicBezTo>
                      <a:pt x="3594" y="14887"/>
                      <a:pt x="5353" y="13988"/>
                      <a:pt x="6639" y="12676"/>
                    </a:cubicBezTo>
                    <a:cubicBezTo>
                      <a:pt x="8273" y="11009"/>
                      <a:pt x="9174" y="8807"/>
                      <a:pt x="9874" y="6605"/>
                    </a:cubicBezTo>
                    <a:cubicBezTo>
                      <a:pt x="10608" y="4404"/>
                      <a:pt x="11175" y="2102"/>
                      <a:pt x="122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6" name="Google Shape;1026;p18"/>
              <p:cNvSpPr/>
              <p:nvPr/>
            </p:nvSpPr>
            <p:spPr>
              <a:xfrm>
                <a:off x="1631550" y="1600875"/>
                <a:ext cx="341025" cy="395325"/>
              </a:xfrm>
              <a:custGeom>
                <a:avLst/>
                <a:gdLst/>
                <a:ahLst/>
                <a:cxnLst/>
                <a:rect l="l" t="t" r="r" b="b"/>
                <a:pathLst>
                  <a:path w="13641" h="15813" extrusionOk="0">
                    <a:moveTo>
                      <a:pt x="11883" y="1694"/>
                    </a:moveTo>
                    <a:cubicBezTo>
                      <a:pt x="9602" y="7484"/>
                      <a:pt x="8773" y="14887"/>
                      <a:pt x="1361" y="15070"/>
                    </a:cubicBezTo>
                    <a:lnTo>
                      <a:pt x="1361" y="15070"/>
                    </a:lnTo>
                    <a:cubicBezTo>
                      <a:pt x="3039" y="9136"/>
                      <a:pt x="6367" y="4273"/>
                      <a:pt x="11883" y="1694"/>
                    </a:cubicBezTo>
                    <a:close/>
                    <a:moveTo>
                      <a:pt x="12971" y="0"/>
                    </a:moveTo>
                    <a:cubicBezTo>
                      <a:pt x="12917" y="0"/>
                      <a:pt x="12860" y="9"/>
                      <a:pt x="12801" y="29"/>
                    </a:cubicBezTo>
                    <a:cubicBezTo>
                      <a:pt x="6597" y="2264"/>
                      <a:pt x="1093" y="7935"/>
                      <a:pt x="59" y="14740"/>
                    </a:cubicBezTo>
                    <a:cubicBezTo>
                      <a:pt x="0" y="15266"/>
                      <a:pt x="363" y="15576"/>
                      <a:pt x="729" y="15576"/>
                    </a:cubicBezTo>
                    <a:cubicBezTo>
                      <a:pt x="877" y="15576"/>
                      <a:pt x="1026" y="15525"/>
                      <a:pt x="1147" y="15416"/>
                    </a:cubicBezTo>
                    <a:lnTo>
                      <a:pt x="1147" y="15416"/>
                    </a:lnTo>
                    <a:cubicBezTo>
                      <a:pt x="1736" y="15690"/>
                      <a:pt x="2344" y="15812"/>
                      <a:pt x="2951" y="15812"/>
                    </a:cubicBezTo>
                    <a:cubicBezTo>
                      <a:pt x="5041" y="15812"/>
                      <a:pt x="7128" y="14366"/>
                      <a:pt x="8431" y="12705"/>
                    </a:cubicBezTo>
                    <a:cubicBezTo>
                      <a:pt x="11133" y="9302"/>
                      <a:pt x="11600" y="4699"/>
                      <a:pt x="13435" y="863"/>
                    </a:cubicBezTo>
                    <a:cubicBezTo>
                      <a:pt x="13641" y="510"/>
                      <a:pt x="13379" y="0"/>
                      <a:pt x="129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7" name="Google Shape;1027;p18"/>
              <p:cNvSpPr/>
              <p:nvPr/>
            </p:nvSpPr>
            <p:spPr>
              <a:xfrm>
                <a:off x="1636075" y="1639525"/>
                <a:ext cx="285700" cy="350800"/>
              </a:xfrm>
              <a:custGeom>
                <a:avLst/>
                <a:gdLst/>
                <a:ahLst/>
                <a:cxnLst/>
                <a:rect l="l" t="t" r="r" b="b"/>
                <a:pathLst>
                  <a:path w="11428" h="14032" extrusionOk="0">
                    <a:moveTo>
                      <a:pt x="10979" y="1"/>
                    </a:moveTo>
                    <a:cubicBezTo>
                      <a:pt x="10920" y="1"/>
                      <a:pt x="10863" y="25"/>
                      <a:pt x="10819" y="84"/>
                    </a:cubicBezTo>
                    <a:cubicBezTo>
                      <a:pt x="9051" y="1986"/>
                      <a:pt x="8050" y="4521"/>
                      <a:pt x="6549" y="6622"/>
                    </a:cubicBezTo>
                    <a:cubicBezTo>
                      <a:pt x="4714" y="9157"/>
                      <a:pt x="2613" y="11459"/>
                      <a:pt x="211" y="13527"/>
                    </a:cubicBezTo>
                    <a:cubicBezTo>
                      <a:pt x="1" y="13738"/>
                      <a:pt x="226" y="14031"/>
                      <a:pt x="478" y="14031"/>
                    </a:cubicBezTo>
                    <a:cubicBezTo>
                      <a:pt x="545" y="14031"/>
                      <a:pt x="615" y="14010"/>
                      <a:pt x="678" y="13961"/>
                    </a:cubicBezTo>
                    <a:cubicBezTo>
                      <a:pt x="2846" y="12026"/>
                      <a:pt x="4848" y="9891"/>
                      <a:pt x="6616" y="7590"/>
                    </a:cubicBezTo>
                    <a:cubicBezTo>
                      <a:pt x="8284" y="5355"/>
                      <a:pt x="9351" y="2586"/>
                      <a:pt x="11219" y="518"/>
                    </a:cubicBezTo>
                    <a:cubicBezTo>
                      <a:pt x="11427" y="310"/>
                      <a:pt x="11189" y="1"/>
                      <a:pt x="1097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8" name="Google Shape;1028;p18"/>
              <p:cNvSpPr/>
              <p:nvPr/>
            </p:nvSpPr>
            <p:spPr>
              <a:xfrm>
                <a:off x="1669700" y="1933375"/>
                <a:ext cx="104600" cy="21825"/>
              </a:xfrm>
              <a:custGeom>
                <a:avLst/>
                <a:gdLst/>
                <a:ahLst/>
                <a:cxnLst/>
                <a:rect l="l" t="t" r="r" b="b"/>
                <a:pathLst>
                  <a:path w="4184" h="873" extrusionOk="0">
                    <a:moveTo>
                      <a:pt x="3856" y="0"/>
                    </a:moveTo>
                    <a:cubicBezTo>
                      <a:pt x="3839" y="0"/>
                      <a:pt x="3821" y="2"/>
                      <a:pt x="3803" y="5"/>
                    </a:cubicBezTo>
                    <a:cubicBezTo>
                      <a:pt x="2669" y="172"/>
                      <a:pt x="1535" y="239"/>
                      <a:pt x="434" y="239"/>
                    </a:cubicBezTo>
                    <a:cubicBezTo>
                      <a:pt x="0" y="239"/>
                      <a:pt x="0" y="873"/>
                      <a:pt x="434" y="873"/>
                    </a:cubicBezTo>
                    <a:cubicBezTo>
                      <a:pt x="1535" y="873"/>
                      <a:pt x="2669" y="772"/>
                      <a:pt x="3803" y="606"/>
                    </a:cubicBezTo>
                    <a:cubicBezTo>
                      <a:pt x="4183" y="574"/>
                      <a:pt x="4172" y="0"/>
                      <a:pt x="385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9" name="Google Shape;1029;p18"/>
              <p:cNvSpPr/>
              <p:nvPr/>
            </p:nvSpPr>
            <p:spPr>
              <a:xfrm>
                <a:off x="1672200" y="1852700"/>
                <a:ext cx="28700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1148" h="4033" extrusionOk="0">
                    <a:moveTo>
                      <a:pt x="768" y="1"/>
                    </a:moveTo>
                    <a:cubicBezTo>
                      <a:pt x="645" y="1"/>
                      <a:pt x="527" y="70"/>
                      <a:pt x="501" y="230"/>
                    </a:cubicBezTo>
                    <a:cubicBezTo>
                      <a:pt x="101" y="1331"/>
                      <a:pt x="0" y="2498"/>
                      <a:pt x="67" y="3733"/>
                    </a:cubicBezTo>
                    <a:cubicBezTo>
                      <a:pt x="84" y="3933"/>
                      <a:pt x="251" y="4033"/>
                      <a:pt x="409" y="4033"/>
                    </a:cubicBezTo>
                    <a:cubicBezTo>
                      <a:pt x="568" y="4033"/>
                      <a:pt x="718" y="3933"/>
                      <a:pt x="701" y="3733"/>
                    </a:cubicBezTo>
                    <a:cubicBezTo>
                      <a:pt x="568" y="2598"/>
                      <a:pt x="701" y="1464"/>
                      <a:pt x="1068" y="397"/>
                    </a:cubicBezTo>
                    <a:cubicBezTo>
                      <a:pt x="1148" y="157"/>
                      <a:pt x="952" y="1"/>
                      <a:pt x="7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0" name="Google Shape;1030;p18"/>
              <p:cNvSpPr/>
              <p:nvPr/>
            </p:nvSpPr>
            <p:spPr>
              <a:xfrm>
                <a:off x="1753100" y="1843300"/>
                <a:ext cx="99550" cy="23500"/>
              </a:xfrm>
              <a:custGeom>
                <a:avLst/>
                <a:gdLst/>
                <a:ahLst/>
                <a:cxnLst/>
                <a:rect l="l" t="t" r="r" b="b"/>
                <a:pathLst>
                  <a:path w="3982" h="940" extrusionOk="0">
                    <a:moveTo>
                      <a:pt x="3492" y="0"/>
                    </a:moveTo>
                    <a:cubicBezTo>
                      <a:pt x="3474" y="0"/>
                      <a:pt x="3455" y="2"/>
                      <a:pt x="3436" y="6"/>
                    </a:cubicBezTo>
                    <a:cubicBezTo>
                      <a:pt x="2435" y="172"/>
                      <a:pt x="1434" y="272"/>
                      <a:pt x="434" y="306"/>
                    </a:cubicBezTo>
                    <a:cubicBezTo>
                      <a:pt x="0" y="306"/>
                      <a:pt x="0" y="940"/>
                      <a:pt x="434" y="940"/>
                    </a:cubicBezTo>
                    <a:cubicBezTo>
                      <a:pt x="1501" y="873"/>
                      <a:pt x="2535" y="806"/>
                      <a:pt x="3603" y="606"/>
                    </a:cubicBezTo>
                    <a:cubicBezTo>
                      <a:pt x="3982" y="543"/>
                      <a:pt x="3822" y="0"/>
                      <a:pt x="349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1" name="Google Shape;1031;p18"/>
              <p:cNvSpPr/>
              <p:nvPr/>
            </p:nvSpPr>
            <p:spPr>
              <a:xfrm>
                <a:off x="1753100" y="1774425"/>
                <a:ext cx="22325" cy="8740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3496" extrusionOk="0">
                    <a:moveTo>
                      <a:pt x="526" y="0"/>
                    </a:moveTo>
                    <a:cubicBezTo>
                      <a:pt x="400" y="0"/>
                      <a:pt x="281" y="72"/>
                      <a:pt x="267" y="225"/>
                    </a:cubicBezTo>
                    <a:cubicBezTo>
                      <a:pt x="0" y="1226"/>
                      <a:pt x="0" y="2260"/>
                      <a:pt x="200" y="3261"/>
                    </a:cubicBezTo>
                    <a:cubicBezTo>
                      <a:pt x="226" y="3428"/>
                      <a:pt x="330" y="3496"/>
                      <a:pt x="445" y="3496"/>
                    </a:cubicBezTo>
                    <a:cubicBezTo>
                      <a:pt x="630" y="3496"/>
                      <a:pt x="842" y="3320"/>
                      <a:pt x="801" y="3094"/>
                    </a:cubicBezTo>
                    <a:cubicBezTo>
                      <a:pt x="634" y="2194"/>
                      <a:pt x="634" y="1293"/>
                      <a:pt x="834" y="392"/>
                    </a:cubicBezTo>
                    <a:cubicBezTo>
                      <a:pt x="892" y="140"/>
                      <a:pt x="702" y="0"/>
                      <a:pt x="5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2" name="Google Shape;1032;p18"/>
              <p:cNvSpPr/>
              <p:nvPr/>
            </p:nvSpPr>
            <p:spPr>
              <a:xfrm>
                <a:off x="1824250" y="1746225"/>
                <a:ext cx="73925" cy="22075"/>
              </a:xfrm>
              <a:custGeom>
                <a:avLst/>
                <a:gdLst/>
                <a:ahLst/>
                <a:cxnLst/>
                <a:rect l="l" t="t" r="r" b="b"/>
                <a:pathLst>
                  <a:path w="2957" h="883" extrusionOk="0">
                    <a:moveTo>
                      <a:pt x="2581" y="1"/>
                    </a:moveTo>
                    <a:cubicBezTo>
                      <a:pt x="2553" y="1"/>
                      <a:pt x="2523" y="7"/>
                      <a:pt x="2491" y="19"/>
                    </a:cubicBezTo>
                    <a:cubicBezTo>
                      <a:pt x="2016" y="169"/>
                      <a:pt x="1559" y="244"/>
                      <a:pt x="1079" y="244"/>
                    </a:cubicBezTo>
                    <a:cubicBezTo>
                      <a:pt x="919" y="244"/>
                      <a:pt x="757" y="236"/>
                      <a:pt x="590" y="219"/>
                    </a:cubicBezTo>
                    <a:cubicBezTo>
                      <a:pt x="579" y="218"/>
                      <a:pt x="568" y="218"/>
                      <a:pt x="557" y="218"/>
                    </a:cubicBezTo>
                    <a:cubicBezTo>
                      <a:pt x="148" y="218"/>
                      <a:pt x="1" y="821"/>
                      <a:pt x="423" y="853"/>
                    </a:cubicBezTo>
                    <a:cubicBezTo>
                      <a:pt x="629" y="872"/>
                      <a:pt x="835" y="883"/>
                      <a:pt x="1041" y="883"/>
                    </a:cubicBezTo>
                    <a:cubicBezTo>
                      <a:pt x="1569" y="883"/>
                      <a:pt x="2097" y="812"/>
                      <a:pt x="2625" y="620"/>
                    </a:cubicBezTo>
                    <a:cubicBezTo>
                      <a:pt x="2957" y="529"/>
                      <a:pt x="2852" y="1"/>
                      <a:pt x="25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3" name="Google Shape;1033;p18"/>
              <p:cNvSpPr/>
              <p:nvPr/>
            </p:nvSpPr>
            <p:spPr>
              <a:xfrm>
                <a:off x="1818125" y="1711450"/>
                <a:ext cx="2240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117" extrusionOk="0">
                    <a:moveTo>
                      <a:pt x="339" y="1"/>
                    </a:moveTo>
                    <a:cubicBezTo>
                      <a:pt x="184" y="1"/>
                      <a:pt x="18" y="93"/>
                      <a:pt x="1" y="276"/>
                    </a:cubicBezTo>
                    <a:cubicBezTo>
                      <a:pt x="1" y="810"/>
                      <a:pt x="68" y="1377"/>
                      <a:pt x="234" y="1911"/>
                    </a:cubicBezTo>
                    <a:cubicBezTo>
                      <a:pt x="287" y="2054"/>
                      <a:pt x="405" y="2116"/>
                      <a:pt x="525" y="2116"/>
                    </a:cubicBezTo>
                    <a:cubicBezTo>
                      <a:pt x="710" y="2116"/>
                      <a:pt x="896" y="1967"/>
                      <a:pt x="835" y="1744"/>
                    </a:cubicBezTo>
                    <a:cubicBezTo>
                      <a:pt x="668" y="1277"/>
                      <a:pt x="601" y="776"/>
                      <a:pt x="601" y="276"/>
                    </a:cubicBezTo>
                    <a:cubicBezTo>
                      <a:pt x="635" y="93"/>
                      <a:pt x="493" y="1"/>
                      <a:pt x="33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34" name="Google Shape;1034;p18"/>
            <p:cNvGrpSpPr/>
            <p:nvPr/>
          </p:nvGrpSpPr>
          <p:grpSpPr>
            <a:xfrm flipH="1">
              <a:off x="8285825" y="835250"/>
              <a:ext cx="192000" cy="189900"/>
              <a:chOff x="2937200" y="1521250"/>
              <a:chExt cx="192000" cy="189900"/>
            </a:xfrm>
          </p:grpSpPr>
          <p:sp>
            <p:nvSpPr>
              <p:cNvPr id="1035" name="Google Shape;1035;p18"/>
              <p:cNvSpPr/>
              <p:nvPr/>
            </p:nvSpPr>
            <p:spPr>
              <a:xfrm>
                <a:off x="3003650" y="1521250"/>
                <a:ext cx="68025" cy="92625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3705" extrusionOk="0">
                    <a:moveTo>
                      <a:pt x="1590" y="63"/>
                    </a:moveTo>
                    <a:cubicBezTo>
                      <a:pt x="921" y="1"/>
                      <a:pt x="272" y="691"/>
                      <a:pt x="126" y="1695"/>
                    </a:cubicBezTo>
                    <a:cubicBezTo>
                      <a:pt x="0" y="2658"/>
                      <a:pt x="440" y="3516"/>
                      <a:pt x="1130" y="3620"/>
                    </a:cubicBezTo>
                    <a:cubicBezTo>
                      <a:pt x="1821" y="3704"/>
                      <a:pt x="2469" y="2993"/>
                      <a:pt x="2595" y="2009"/>
                    </a:cubicBezTo>
                    <a:cubicBezTo>
                      <a:pt x="2720" y="1005"/>
                      <a:pt x="2281" y="147"/>
                      <a:pt x="1590" y="63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6" name="Google Shape;1036;p18"/>
              <p:cNvSpPr/>
              <p:nvPr/>
            </p:nvSpPr>
            <p:spPr>
              <a:xfrm>
                <a:off x="2937200" y="1557875"/>
                <a:ext cx="9472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789" h="3077" extrusionOk="0">
                    <a:moveTo>
                      <a:pt x="294" y="774"/>
                    </a:moveTo>
                    <a:cubicBezTo>
                      <a:pt x="1" y="1402"/>
                      <a:pt x="461" y="2239"/>
                      <a:pt x="1361" y="2658"/>
                    </a:cubicBezTo>
                    <a:cubicBezTo>
                      <a:pt x="2240" y="3076"/>
                      <a:pt x="3223" y="2930"/>
                      <a:pt x="3495" y="2302"/>
                    </a:cubicBezTo>
                    <a:cubicBezTo>
                      <a:pt x="3788" y="1674"/>
                      <a:pt x="3328" y="837"/>
                      <a:pt x="2428" y="419"/>
                    </a:cubicBezTo>
                    <a:cubicBezTo>
                      <a:pt x="1549" y="0"/>
                      <a:pt x="566" y="147"/>
                      <a:pt x="294" y="77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7" name="Google Shape;1037;p18"/>
              <p:cNvSpPr/>
              <p:nvPr/>
            </p:nvSpPr>
            <p:spPr>
              <a:xfrm>
                <a:off x="2952900" y="1611750"/>
                <a:ext cx="85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3433" h="3537" extrusionOk="0">
                    <a:moveTo>
                      <a:pt x="482" y="3076"/>
                    </a:moveTo>
                    <a:cubicBezTo>
                      <a:pt x="984" y="3537"/>
                      <a:pt x="1926" y="3327"/>
                      <a:pt x="2616" y="2616"/>
                    </a:cubicBezTo>
                    <a:cubicBezTo>
                      <a:pt x="3286" y="1925"/>
                      <a:pt x="3432" y="942"/>
                      <a:pt x="2930" y="482"/>
                    </a:cubicBezTo>
                    <a:cubicBezTo>
                      <a:pt x="2428" y="0"/>
                      <a:pt x="1486" y="210"/>
                      <a:pt x="796" y="921"/>
                    </a:cubicBezTo>
                    <a:cubicBezTo>
                      <a:pt x="147" y="1653"/>
                      <a:pt x="1" y="2616"/>
                      <a:pt x="482" y="307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8" name="Google Shape;1038;p18"/>
              <p:cNvSpPr/>
              <p:nvPr/>
            </p:nvSpPr>
            <p:spPr>
              <a:xfrm>
                <a:off x="3017775" y="1616450"/>
                <a:ext cx="77425" cy="94700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3788" extrusionOk="0">
                    <a:moveTo>
                      <a:pt x="2406" y="3474"/>
                    </a:moveTo>
                    <a:cubicBezTo>
                      <a:pt x="2992" y="3139"/>
                      <a:pt x="3097" y="2177"/>
                      <a:pt x="2637" y="1319"/>
                    </a:cubicBezTo>
                    <a:cubicBezTo>
                      <a:pt x="2155" y="440"/>
                      <a:pt x="1297" y="1"/>
                      <a:pt x="691" y="336"/>
                    </a:cubicBezTo>
                    <a:cubicBezTo>
                      <a:pt x="105" y="691"/>
                      <a:pt x="0" y="1654"/>
                      <a:pt x="461" y="2512"/>
                    </a:cubicBezTo>
                    <a:cubicBezTo>
                      <a:pt x="942" y="3349"/>
                      <a:pt x="1800" y="3788"/>
                      <a:pt x="2406" y="347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9" name="Google Shape;1039;p18"/>
              <p:cNvSpPr/>
              <p:nvPr/>
            </p:nvSpPr>
            <p:spPr>
              <a:xfrm>
                <a:off x="3035025" y="1574075"/>
                <a:ext cx="94175" cy="70125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2805" extrusionOk="0">
                    <a:moveTo>
                      <a:pt x="3641" y="1068"/>
                    </a:moveTo>
                    <a:cubicBezTo>
                      <a:pt x="3516" y="398"/>
                      <a:pt x="2616" y="1"/>
                      <a:pt x="1654" y="189"/>
                    </a:cubicBezTo>
                    <a:cubicBezTo>
                      <a:pt x="691" y="357"/>
                      <a:pt x="1" y="1047"/>
                      <a:pt x="126" y="1717"/>
                    </a:cubicBezTo>
                    <a:cubicBezTo>
                      <a:pt x="273" y="2407"/>
                      <a:pt x="1151" y="2805"/>
                      <a:pt x="2135" y="2616"/>
                    </a:cubicBezTo>
                    <a:cubicBezTo>
                      <a:pt x="3097" y="2428"/>
                      <a:pt x="3767" y="1717"/>
                      <a:pt x="3641" y="1068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0" name="Google Shape;1040;p18"/>
              <p:cNvSpPr/>
              <p:nvPr/>
            </p:nvSpPr>
            <p:spPr>
              <a:xfrm>
                <a:off x="2994225" y="1581400"/>
                <a:ext cx="74300" cy="74300"/>
              </a:xfrm>
              <a:custGeom>
                <a:avLst/>
                <a:gdLst/>
                <a:ahLst/>
                <a:cxnLst/>
                <a:rect l="l" t="t" r="r" b="b"/>
                <a:pathLst>
                  <a:path w="2972" h="2972" extrusionOk="0">
                    <a:moveTo>
                      <a:pt x="1675" y="105"/>
                    </a:moveTo>
                    <a:cubicBezTo>
                      <a:pt x="900" y="1"/>
                      <a:pt x="189" y="545"/>
                      <a:pt x="105" y="1298"/>
                    </a:cubicBezTo>
                    <a:cubicBezTo>
                      <a:pt x="1" y="2051"/>
                      <a:pt x="545" y="2763"/>
                      <a:pt x="1298" y="2867"/>
                    </a:cubicBezTo>
                    <a:cubicBezTo>
                      <a:pt x="2051" y="2972"/>
                      <a:pt x="2763" y="2428"/>
                      <a:pt x="2867" y="1675"/>
                    </a:cubicBezTo>
                    <a:cubicBezTo>
                      <a:pt x="2972" y="901"/>
                      <a:pt x="2428" y="210"/>
                      <a:pt x="1675" y="10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18302162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1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2" name="Google Shape;1042;p19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43" name="Google Shape;1043;p19"/>
          <p:cNvSpPr txBox="1">
            <a:spLocks noGrp="1"/>
          </p:cNvSpPr>
          <p:nvPr>
            <p:ph type="subTitle" idx="1"/>
          </p:nvPr>
        </p:nvSpPr>
        <p:spPr>
          <a:xfrm>
            <a:off x="6341119" y="3078933"/>
            <a:ext cx="4338800" cy="253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4" name="Google Shape;1044;p19"/>
          <p:cNvSpPr txBox="1">
            <a:spLocks noGrp="1"/>
          </p:cNvSpPr>
          <p:nvPr>
            <p:ph type="subTitle" idx="2"/>
          </p:nvPr>
        </p:nvSpPr>
        <p:spPr>
          <a:xfrm>
            <a:off x="1788281" y="3078933"/>
            <a:ext cx="4338800" cy="253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5" name="Google Shape;1045;p19"/>
          <p:cNvSpPr/>
          <p:nvPr/>
        </p:nvSpPr>
        <p:spPr>
          <a:xfrm flipH="1">
            <a:off x="582862" y="5962351"/>
            <a:ext cx="1900716" cy="763645"/>
          </a:xfrm>
          <a:custGeom>
            <a:avLst/>
            <a:gdLst/>
            <a:ahLst/>
            <a:cxnLst/>
            <a:rect l="l" t="t" r="r" b="b"/>
            <a:pathLst>
              <a:path w="69050" h="27742" extrusionOk="0">
                <a:moveTo>
                  <a:pt x="27881" y="0"/>
                </a:moveTo>
                <a:cubicBezTo>
                  <a:pt x="27348" y="0"/>
                  <a:pt x="26814" y="41"/>
                  <a:pt x="26286" y="122"/>
                </a:cubicBezTo>
                <a:cubicBezTo>
                  <a:pt x="23617" y="489"/>
                  <a:pt x="20515" y="1356"/>
                  <a:pt x="18347" y="3057"/>
                </a:cubicBezTo>
                <a:cubicBezTo>
                  <a:pt x="16845" y="4291"/>
                  <a:pt x="15811" y="6126"/>
                  <a:pt x="15945" y="7994"/>
                </a:cubicBezTo>
                <a:cubicBezTo>
                  <a:pt x="15301" y="7871"/>
                  <a:pt x="14659" y="7814"/>
                  <a:pt x="14022" y="7814"/>
                </a:cubicBezTo>
                <a:cubicBezTo>
                  <a:pt x="9810" y="7814"/>
                  <a:pt x="5811" y="10334"/>
                  <a:pt x="2769" y="13231"/>
                </a:cubicBezTo>
                <a:cubicBezTo>
                  <a:pt x="1168" y="14732"/>
                  <a:pt x="0" y="16533"/>
                  <a:pt x="33" y="18802"/>
                </a:cubicBezTo>
                <a:cubicBezTo>
                  <a:pt x="133" y="20837"/>
                  <a:pt x="1134" y="22738"/>
                  <a:pt x="2602" y="24172"/>
                </a:cubicBezTo>
                <a:cubicBezTo>
                  <a:pt x="5781" y="27265"/>
                  <a:pt x="10388" y="27553"/>
                  <a:pt x="14686" y="27553"/>
                </a:cubicBezTo>
                <a:cubicBezTo>
                  <a:pt x="15349" y="27553"/>
                  <a:pt x="16004" y="27546"/>
                  <a:pt x="16645" y="27541"/>
                </a:cubicBezTo>
                <a:cubicBezTo>
                  <a:pt x="29054" y="27508"/>
                  <a:pt x="60777" y="27741"/>
                  <a:pt x="68883" y="25473"/>
                </a:cubicBezTo>
                <a:cubicBezTo>
                  <a:pt x="69049" y="25406"/>
                  <a:pt x="53939" y="22905"/>
                  <a:pt x="53972" y="22738"/>
                </a:cubicBezTo>
                <a:cubicBezTo>
                  <a:pt x="55035" y="17258"/>
                  <a:pt x="50576" y="13498"/>
                  <a:pt x="45039" y="13498"/>
                </a:cubicBezTo>
                <a:cubicBezTo>
                  <a:pt x="45014" y="13498"/>
                  <a:pt x="44990" y="13498"/>
                  <a:pt x="44966" y="13498"/>
                </a:cubicBezTo>
                <a:cubicBezTo>
                  <a:pt x="44445" y="13498"/>
                  <a:pt x="43952" y="13596"/>
                  <a:pt x="43491" y="13596"/>
                </a:cubicBezTo>
                <a:cubicBezTo>
                  <a:pt x="42948" y="13596"/>
                  <a:pt x="42448" y="13460"/>
                  <a:pt x="41997" y="12864"/>
                </a:cubicBezTo>
                <a:cubicBezTo>
                  <a:pt x="41530" y="12230"/>
                  <a:pt x="41263" y="11463"/>
                  <a:pt x="40829" y="10796"/>
                </a:cubicBezTo>
                <a:cubicBezTo>
                  <a:pt x="40029" y="9528"/>
                  <a:pt x="39028" y="8461"/>
                  <a:pt x="37927" y="7527"/>
                </a:cubicBezTo>
                <a:cubicBezTo>
                  <a:pt x="37260" y="7027"/>
                  <a:pt x="36526" y="6526"/>
                  <a:pt x="35826" y="6159"/>
                </a:cubicBezTo>
                <a:cubicBezTo>
                  <a:pt x="35759" y="4658"/>
                  <a:pt x="34925" y="3191"/>
                  <a:pt x="33691" y="2123"/>
                </a:cubicBezTo>
                <a:cubicBezTo>
                  <a:pt x="32091" y="657"/>
                  <a:pt x="30001" y="0"/>
                  <a:pt x="2788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046" name="Google Shape;1046;p19"/>
          <p:cNvGrpSpPr/>
          <p:nvPr/>
        </p:nvGrpSpPr>
        <p:grpSpPr>
          <a:xfrm flipH="1">
            <a:off x="10413149" y="1482250"/>
            <a:ext cx="1937327" cy="7037396"/>
            <a:chOff x="1200400" y="1805225"/>
            <a:chExt cx="837075" cy="3040700"/>
          </a:xfrm>
        </p:grpSpPr>
        <p:sp>
          <p:nvSpPr>
            <p:cNvPr id="1047" name="Google Shape;1047;p19"/>
            <p:cNvSpPr/>
            <p:nvPr/>
          </p:nvSpPr>
          <p:spPr>
            <a:xfrm>
              <a:off x="1428700" y="1990200"/>
              <a:ext cx="170150" cy="2851225"/>
            </a:xfrm>
            <a:custGeom>
              <a:avLst/>
              <a:gdLst/>
              <a:ahLst/>
              <a:cxnLst/>
              <a:rect l="l" t="t" r="r" b="b"/>
              <a:pathLst>
                <a:path w="6806" h="114049" extrusionOk="0">
                  <a:moveTo>
                    <a:pt x="3403" y="1"/>
                  </a:moveTo>
                  <a:lnTo>
                    <a:pt x="3403" y="1"/>
                  </a:lnTo>
                  <a:cubicBezTo>
                    <a:pt x="1168" y="4570"/>
                    <a:pt x="3803" y="9841"/>
                    <a:pt x="4570" y="14844"/>
                  </a:cubicBezTo>
                  <a:cubicBezTo>
                    <a:pt x="5004" y="17913"/>
                    <a:pt x="4770" y="21016"/>
                    <a:pt x="4503" y="24118"/>
                  </a:cubicBezTo>
                  <a:cubicBezTo>
                    <a:pt x="4270" y="27287"/>
                    <a:pt x="4003" y="30456"/>
                    <a:pt x="3603" y="33591"/>
                  </a:cubicBezTo>
                  <a:cubicBezTo>
                    <a:pt x="3002" y="38028"/>
                    <a:pt x="2135" y="42464"/>
                    <a:pt x="1902" y="46934"/>
                  </a:cubicBezTo>
                  <a:cubicBezTo>
                    <a:pt x="1401" y="55707"/>
                    <a:pt x="3403" y="64613"/>
                    <a:pt x="2502" y="73386"/>
                  </a:cubicBezTo>
                  <a:cubicBezTo>
                    <a:pt x="2235" y="76322"/>
                    <a:pt x="1635" y="79191"/>
                    <a:pt x="1168" y="82059"/>
                  </a:cubicBezTo>
                  <a:cubicBezTo>
                    <a:pt x="234" y="88230"/>
                    <a:pt x="0" y="94535"/>
                    <a:pt x="467" y="100806"/>
                  </a:cubicBezTo>
                  <a:lnTo>
                    <a:pt x="4904" y="114049"/>
                  </a:lnTo>
                  <a:cubicBezTo>
                    <a:pt x="4904" y="109479"/>
                    <a:pt x="4837" y="104909"/>
                    <a:pt x="4837" y="100339"/>
                  </a:cubicBezTo>
                  <a:cubicBezTo>
                    <a:pt x="4837" y="94135"/>
                    <a:pt x="4804" y="87863"/>
                    <a:pt x="5471" y="81692"/>
                  </a:cubicBezTo>
                  <a:cubicBezTo>
                    <a:pt x="5904" y="77823"/>
                    <a:pt x="6572" y="73887"/>
                    <a:pt x="6405" y="69984"/>
                  </a:cubicBezTo>
                  <a:cubicBezTo>
                    <a:pt x="6271" y="67382"/>
                    <a:pt x="5771" y="64847"/>
                    <a:pt x="5504" y="62278"/>
                  </a:cubicBezTo>
                  <a:cubicBezTo>
                    <a:pt x="5237" y="59176"/>
                    <a:pt x="5237" y="56141"/>
                    <a:pt x="5237" y="53038"/>
                  </a:cubicBezTo>
                  <a:cubicBezTo>
                    <a:pt x="5271" y="49436"/>
                    <a:pt x="5271" y="45767"/>
                    <a:pt x="5271" y="42131"/>
                  </a:cubicBezTo>
                  <a:cubicBezTo>
                    <a:pt x="5271" y="36794"/>
                    <a:pt x="5271" y="31456"/>
                    <a:pt x="5671" y="26153"/>
                  </a:cubicBezTo>
                  <a:cubicBezTo>
                    <a:pt x="6071" y="21082"/>
                    <a:pt x="6805" y="15912"/>
                    <a:pt x="5504" y="10975"/>
                  </a:cubicBezTo>
                  <a:cubicBezTo>
                    <a:pt x="4570" y="7306"/>
                    <a:pt x="2502" y="3670"/>
                    <a:pt x="3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19"/>
            <p:cNvSpPr/>
            <p:nvPr/>
          </p:nvSpPr>
          <p:spPr>
            <a:xfrm>
              <a:off x="1423700" y="1984125"/>
              <a:ext cx="174300" cy="2861800"/>
            </a:xfrm>
            <a:custGeom>
              <a:avLst/>
              <a:gdLst/>
              <a:ahLst/>
              <a:cxnLst/>
              <a:rect l="l" t="t" r="r" b="b"/>
              <a:pathLst>
                <a:path w="6972" h="114472" extrusionOk="0">
                  <a:moveTo>
                    <a:pt x="3528" y="0"/>
                  </a:moveTo>
                  <a:cubicBezTo>
                    <a:pt x="3481" y="0"/>
                    <a:pt x="3435" y="23"/>
                    <a:pt x="3402" y="77"/>
                  </a:cubicBezTo>
                  <a:cubicBezTo>
                    <a:pt x="1134" y="5381"/>
                    <a:pt x="4070" y="10851"/>
                    <a:pt x="4670" y="16188"/>
                  </a:cubicBezTo>
                  <a:cubicBezTo>
                    <a:pt x="5004" y="19524"/>
                    <a:pt x="4637" y="22926"/>
                    <a:pt x="4336" y="26262"/>
                  </a:cubicBezTo>
                  <a:cubicBezTo>
                    <a:pt x="4036" y="29931"/>
                    <a:pt x="3636" y="33601"/>
                    <a:pt x="3069" y="37237"/>
                  </a:cubicBezTo>
                  <a:cubicBezTo>
                    <a:pt x="2102" y="43775"/>
                    <a:pt x="1635" y="50113"/>
                    <a:pt x="2135" y="56751"/>
                  </a:cubicBezTo>
                  <a:cubicBezTo>
                    <a:pt x="2635" y="63889"/>
                    <a:pt x="3169" y="70794"/>
                    <a:pt x="1968" y="77899"/>
                  </a:cubicBezTo>
                  <a:cubicBezTo>
                    <a:pt x="667" y="85605"/>
                    <a:pt x="0" y="93210"/>
                    <a:pt x="567" y="100982"/>
                  </a:cubicBezTo>
                  <a:cubicBezTo>
                    <a:pt x="586" y="101076"/>
                    <a:pt x="647" y="101117"/>
                    <a:pt x="697" y="101117"/>
                  </a:cubicBezTo>
                  <a:cubicBezTo>
                    <a:pt x="735" y="101117"/>
                    <a:pt x="767" y="101093"/>
                    <a:pt x="767" y="101049"/>
                  </a:cubicBezTo>
                  <a:cubicBezTo>
                    <a:pt x="267" y="93410"/>
                    <a:pt x="934" y="85938"/>
                    <a:pt x="2202" y="78399"/>
                  </a:cubicBezTo>
                  <a:cubicBezTo>
                    <a:pt x="3369" y="71561"/>
                    <a:pt x="3036" y="64890"/>
                    <a:pt x="2535" y="57951"/>
                  </a:cubicBezTo>
                  <a:cubicBezTo>
                    <a:pt x="2302" y="54382"/>
                    <a:pt x="2135" y="50713"/>
                    <a:pt x="2302" y="47110"/>
                  </a:cubicBezTo>
                  <a:cubicBezTo>
                    <a:pt x="2502" y="43308"/>
                    <a:pt x="3169" y="39572"/>
                    <a:pt x="3703" y="35836"/>
                  </a:cubicBezTo>
                  <a:cubicBezTo>
                    <a:pt x="4170" y="32533"/>
                    <a:pt x="4503" y="29231"/>
                    <a:pt x="4737" y="25895"/>
                  </a:cubicBezTo>
                  <a:cubicBezTo>
                    <a:pt x="5004" y="22559"/>
                    <a:pt x="5371" y="19157"/>
                    <a:pt x="5004" y="15821"/>
                  </a:cubicBezTo>
                  <a:cubicBezTo>
                    <a:pt x="4670" y="12853"/>
                    <a:pt x="3636" y="10017"/>
                    <a:pt x="3136" y="7048"/>
                  </a:cubicBezTo>
                  <a:cubicBezTo>
                    <a:pt x="2802" y="5080"/>
                    <a:pt x="2869" y="3412"/>
                    <a:pt x="3202" y="1511"/>
                  </a:cubicBezTo>
                  <a:cubicBezTo>
                    <a:pt x="3203" y="1508"/>
                    <a:pt x="3203" y="1505"/>
                    <a:pt x="3204" y="1502"/>
                  </a:cubicBezTo>
                  <a:lnTo>
                    <a:pt x="3204" y="1502"/>
                  </a:lnTo>
                  <a:cubicBezTo>
                    <a:pt x="3188" y="1634"/>
                    <a:pt x="3175" y="1775"/>
                    <a:pt x="3169" y="1911"/>
                  </a:cubicBezTo>
                  <a:cubicBezTo>
                    <a:pt x="3169" y="2512"/>
                    <a:pt x="3202" y="3079"/>
                    <a:pt x="3302" y="3679"/>
                  </a:cubicBezTo>
                  <a:cubicBezTo>
                    <a:pt x="3803" y="7015"/>
                    <a:pt x="5437" y="10051"/>
                    <a:pt x="5904" y="13420"/>
                  </a:cubicBezTo>
                  <a:cubicBezTo>
                    <a:pt x="6405" y="16989"/>
                    <a:pt x="6138" y="20525"/>
                    <a:pt x="5838" y="24061"/>
                  </a:cubicBezTo>
                  <a:cubicBezTo>
                    <a:pt x="5237" y="31032"/>
                    <a:pt x="5204" y="38037"/>
                    <a:pt x="5170" y="45042"/>
                  </a:cubicBezTo>
                  <a:cubicBezTo>
                    <a:pt x="5137" y="52014"/>
                    <a:pt x="5004" y="58952"/>
                    <a:pt x="5871" y="65890"/>
                  </a:cubicBezTo>
                  <a:cubicBezTo>
                    <a:pt x="6905" y="73796"/>
                    <a:pt x="5137" y="81602"/>
                    <a:pt x="4837" y="89541"/>
                  </a:cubicBezTo>
                  <a:cubicBezTo>
                    <a:pt x="4537" y="97747"/>
                    <a:pt x="4670" y="105953"/>
                    <a:pt x="4703" y="114158"/>
                  </a:cubicBezTo>
                  <a:cubicBezTo>
                    <a:pt x="4703" y="114363"/>
                    <a:pt x="4868" y="114471"/>
                    <a:pt x="5030" y="114471"/>
                  </a:cubicBezTo>
                  <a:cubicBezTo>
                    <a:pt x="5185" y="114471"/>
                    <a:pt x="5337" y="114371"/>
                    <a:pt x="5337" y="114158"/>
                  </a:cubicBezTo>
                  <a:cubicBezTo>
                    <a:pt x="5337" y="106486"/>
                    <a:pt x="5137" y="98814"/>
                    <a:pt x="5304" y="91142"/>
                  </a:cubicBezTo>
                  <a:cubicBezTo>
                    <a:pt x="5371" y="87406"/>
                    <a:pt x="5637" y="83637"/>
                    <a:pt x="6038" y="79901"/>
                  </a:cubicBezTo>
                  <a:cubicBezTo>
                    <a:pt x="6471" y="76131"/>
                    <a:pt x="6972" y="72395"/>
                    <a:pt x="6571" y="68559"/>
                  </a:cubicBezTo>
                  <a:cubicBezTo>
                    <a:pt x="6238" y="64956"/>
                    <a:pt x="5637" y="61421"/>
                    <a:pt x="5537" y="57785"/>
                  </a:cubicBezTo>
                  <a:cubicBezTo>
                    <a:pt x="5471" y="54182"/>
                    <a:pt x="5537" y="50546"/>
                    <a:pt x="5537" y="46944"/>
                  </a:cubicBezTo>
                  <a:cubicBezTo>
                    <a:pt x="5571" y="39405"/>
                    <a:pt x="5504" y="31899"/>
                    <a:pt x="6138" y="24394"/>
                  </a:cubicBezTo>
                  <a:cubicBezTo>
                    <a:pt x="6471" y="20591"/>
                    <a:pt x="6805" y="16722"/>
                    <a:pt x="6204" y="12919"/>
                  </a:cubicBezTo>
                  <a:cubicBezTo>
                    <a:pt x="5504" y="8683"/>
                    <a:pt x="2835" y="4647"/>
                    <a:pt x="3703" y="210"/>
                  </a:cubicBezTo>
                  <a:cubicBezTo>
                    <a:pt x="3725" y="98"/>
                    <a:pt x="3626" y="0"/>
                    <a:pt x="35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19"/>
            <p:cNvSpPr/>
            <p:nvPr/>
          </p:nvSpPr>
          <p:spPr>
            <a:xfrm>
              <a:off x="1382000" y="3574675"/>
              <a:ext cx="133450" cy="110100"/>
            </a:xfrm>
            <a:custGeom>
              <a:avLst/>
              <a:gdLst/>
              <a:ahLst/>
              <a:cxnLst/>
              <a:rect l="l" t="t" r="r" b="b"/>
              <a:pathLst>
                <a:path w="5338" h="4404" extrusionOk="0">
                  <a:moveTo>
                    <a:pt x="0" y="0"/>
                  </a:moveTo>
                  <a:lnTo>
                    <a:pt x="0" y="0"/>
                  </a:lnTo>
                  <a:cubicBezTo>
                    <a:pt x="1268" y="2002"/>
                    <a:pt x="3136" y="3569"/>
                    <a:pt x="5337" y="4403"/>
                  </a:cubicBezTo>
                  <a:lnTo>
                    <a:pt x="5137" y="3936"/>
                  </a:lnTo>
                  <a:cubicBezTo>
                    <a:pt x="3436" y="2635"/>
                    <a:pt x="1701" y="130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19"/>
            <p:cNvSpPr/>
            <p:nvPr/>
          </p:nvSpPr>
          <p:spPr>
            <a:xfrm>
              <a:off x="1373758" y="3568772"/>
              <a:ext cx="141700" cy="116000"/>
            </a:xfrm>
            <a:custGeom>
              <a:avLst/>
              <a:gdLst/>
              <a:ahLst/>
              <a:cxnLst/>
              <a:rect l="l" t="t" r="r" b="b"/>
              <a:pathLst>
                <a:path w="5668" h="4640" extrusionOk="0">
                  <a:moveTo>
                    <a:pt x="225" y="1"/>
                  </a:moveTo>
                  <a:cubicBezTo>
                    <a:pt x="96" y="1"/>
                    <a:pt x="1" y="158"/>
                    <a:pt x="82" y="294"/>
                  </a:cubicBezTo>
                  <a:cubicBezTo>
                    <a:pt x="1283" y="2162"/>
                    <a:pt x="3285" y="4164"/>
                    <a:pt x="5553" y="4631"/>
                  </a:cubicBezTo>
                  <a:cubicBezTo>
                    <a:pt x="5565" y="4637"/>
                    <a:pt x="5577" y="4640"/>
                    <a:pt x="5589" y="4640"/>
                  </a:cubicBezTo>
                  <a:cubicBezTo>
                    <a:pt x="5639" y="4640"/>
                    <a:pt x="5668" y="4585"/>
                    <a:pt x="5586" y="4531"/>
                  </a:cubicBezTo>
                  <a:cubicBezTo>
                    <a:pt x="4586" y="3930"/>
                    <a:pt x="3552" y="3497"/>
                    <a:pt x="2684" y="2696"/>
                  </a:cubicBezTo>
                  <a:cubicBezTo>
                    <a:pt x="2106" y="2225"/>
                    <a:pt x="1596" y="1698"/>
                    <a:pt x="1138" y="1126"/>
                  </a:cubicBezTo>
                  <a:lnTo>
                    <a:pt x="1138" y="1126"/>
                  </a:lnTo>
                  <a:cubicBezTo>
                    <a:pt x="2524" y="2203"/>
                    <a:pt x="3883" y="3272"/>
                    <a:pt x="5286" y="4297"/>
                  </a:cubicBezTo>
                  <a:cubicBezTo>
                    <a:pt x="5315" y="4321"/>
                    <a:pt x="5345" y="4331"/>
                    <a:pt x="5375" y="4331"/>
                  </a:cubicBezTo>
                  <a:cubicBezTo>
                    <a:pt x="5512" y="4331"/>
                    <a:pt x="5624" y="4107"/>
                    <a:pt x="5486" y="3997"/>
                  </a:cubicBezTo>
                  <a:cubicBezTo>
                    <a:pt x="3785" y="2629"/>
                    <a:pt x="2050" y="1362"/>
                    <a:pt x="316" y="27"/>
                  </a:cubicBezTo>
                  <a:cubicBezTo>
                    <a:pt x="285" y="9"/>
                    <a:pt x="254" y="1"/>
                    <a:pt x="2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19"/>
            <p:cNvSpPr/>
            <p:nvPr/>
          </p:nvSpPr>
          <p:spPr>
            <a:xfrm>
              <a:off x="1531275" y="3156025"/>
              <a:ext cx="89250" cy="113450"/>
            </a:xfrm>
            <a:custGeom>
              <a:avLst/>
              <a:gdLst/>
              <a:ahLst/>
              <a:cxnLst/>
              <a:rect l="l" t="t" r="r" b="b"/>
              <a:pathLst>
                <a:path w="3570" h="4538" extrusionOk="0">
                  <a:moveTo>
                    <a:pt x="3569" y="1"/>
                  </a:moveTo>
                  <a:lnTo>
                    <a:pt x="3569" y="1"/>
                  </a:lnTo>
                  <a:cubicBezTo>
                    <a:pt x="2368" y="1302"/>
                    <a:pt x="1201" y="2569"/>
                    <a:pt x="0" y="3870"/>
                  </a:cubicBezTo>
                  <a:lnTo>
                    <a:pt x="634" y="4537"/>
                  </a:lnTo>
                  <a:cubicBezTo>
                    <a:pt x="2202" y="3570"/>
                    <a:pt x="3336" y="1869"/>
                    <a:pt x="35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19"/>
            <p:cNvSpPr/>
            <p:nvPr/>
          </p:nvSpPr>
          <p:spPr>
            <a:xfrm>
              <a:off x="1526900" y="3150625"/>
              <a:ext cx="100050" cy="123125"/>
            </a:xfrm>
            <a:custGeom>
              <a:avLst/>
              <a:gdLst/>
              <a:ahLst/>
              <a:cxnLst/>
              <a:rect l="l" t="t" r="r" b="b"/>
              <a:pathLst>
                <a:path w="4002" h="4925" extrusionOk="0">
                  <a:moveTo>
                    <a:pt x="3740" y="1"/>
                  </a:moveTo>
                  <a:cubicBezTo>
                    <a:pt x="3684" y="1"/>
                    <a:pt x="3626" y="25"/>
                    <a:pt x="3578" y="83"/>
                  </a:cubicBezTo>
                  <a:cubicBezTo>
                    <a:pt x="3557" y="107"/>
                    <a:pt x="3536" y="130"/>
                    <a:pt x="3515" y="153"/>
                  </a:cubicBezTo>
                  <a:lnTo>
                    <a:pt x="3515" y="153"/>
                  </a:lnTo>
                  <a:cubicBezTo>
                    <a:pt x="3514" y="152"/>
                    <a:pt x="3512" y="151"/>
                    <a:pt x="3511" y="150"/>
                  </a:cubicBezTo>
                  <a:cubicBezTo>
                    <a:pt x="3510" y="153"/>
                    <a:pt x="3510" y="156"/>
                    <a:pt x="3510" y="159"/>
                  </a:cubicBezTo>
                  <a:lnTo>
                    <a:pt x="3510" y="159"/>
                  </a:lnTo>
                  <a:cubicBezTo>
                    <a:pt x="2361" y="1432"/>
                    <a:pt x="1122" y="2646"/>
                    <a:pt x="75" y="4053"/>
                  </a:cubicBezTo>
                  <a:cubicBezTo>
                    <a:pt x="1" y="4103"/>
                    <a:pt x="92" y="4189"/>
                    <a:pt x="171" y="4189"/>
                  </a:cubicBezTo>
                  <a:cubicBezTo>
                    <a:pt x="199" y="4189"/>
                    <a:pt x="225" y="4179"/>
                    <a:pt x="242" y="4153"/>
                  </a:cubicBezTo>
                  <a:cubicBezTo>
                    <a:pt x="1342" y="3166"/>
                    <a:pt x="2347" y="2059"/>
                    <a:pt x="3337" y="974"/>
                  </a:cubicBezTo>
                  <a:lnTo>
                    <a:pt x="3337" y="974"/>
                  </a:lnTo>
                  <a:cubicBezTo>
                    <a:pt x="3162" y="1597"/>
                    <a:pt x="2893" y="2182"/>
                    <a:pt x="2543" y="2719"/>
                  </a:cubicBezTo>
                  <a:cubicBezTo>
                    <a:pt x="2010" y="3486"/>
                    <a:pt x="1243" y="3953"/>
                    <a:pt x="609" y="4653"/>
                  </a:cubicBezTo>
                  <a:cubicBezTo>
                    <a:pt x="548" y="4775"/>
                    <a:pt x="598" y="4925"/>
                    <a:pt x="734" y="4925"/>
                  </a:cubicBezTo>
                  <a:cubicBezTo>
                    <a:pt x="747" y="4925"/>
                    <a:pt x="761" y="4923"/>
                    <a:pt x="776" y="4920"/>
                  </a:cubicBezTo>
                  <a:cubicBezTo>
                    <a:pt x="2577" y="4420"/>
                    <a:pt x="3711" y="1951"/>
                    <a:pt x="3978" y="284"/>
                  </a:cubicBezTo>
                  <a:cubicBezTo>
                    <a:pt x="4001" y="142"/>
                    <a:pt x="3875" y="1"/>
                    <a:pt x="3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19"/>
            <p:cNvSpPr/>
            <p:nvPr/>
          </p:nvSpPr>
          <p:spPr>
            <a:xfrm>
              <a:off x="1432025" y="2585625"/>
              <a:ext cx="104275" cy="104275"/>
            </a:xfrm>
            <a:custGeom>
              <a:avLst/>
              <a:gdLst/>
              <a:ahLst/>
              <a:cxnLst/>
              <a:rect l="l" t="t" r="r" b="b"/>
              <a:pathLst>
                <a:path w="4171" h="4171" extrusionOk="0">
                  <a:moveTo>
                    <a:pt x="1" y="1"/>
                  </a:moveTo>
                  <a:lnTo>
                    <a:pt x="1" y="1"/>
                  </a:lnTo>
                  <a:cubicBezTo>
                    <a:pt x="801" y="1835"/>
                    <a:pt x="2336" y="3370"/>
                    <a:pt x="4170" y="4170"/>
                  </a:cubicBezTo>
                  <a:lnTo>
                    <a:pt x="3637" y="2536"/>
                  </a:lnTo>
                  <a:cubicBezTo>
                    <a:pt x="2169" y="2135"/>
                    <a:pt x="868" y="120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19"/>
            <p:cNvSpPr/>
            <p:nvPr/>
          </p:nvSpPr>
          <p:spPr>
            <a:xfrm>
              <a:off x="1429525" y="2582175"/>
              <a:ext cx="109275" cy="109000"/>
            </a:xfrm>
            <a:custGeom>
              <a:avLst/>
              <a:gdLst/>
              <a:ahLst/>
              <a:cxnLst/>
              <a:rect l="l" t="t" r="r" b="b"/>
              <a:pathLst>
                <a:path w="4371" h="4360" extrusionOk="0">
                  <a:moveTo>
                    <a:pt x="151" y="1"/>
                  </a:moveTo>
                  <a:cubicBezTo>
                    <a:pt x="81" y="1"/>
                    <a:pt x="16" y="56"/>
                    <a:pt x="54" y="146"/>
                  </a:cubicBezTo>
                  <a:lnTo>
                    <a:pt x="54" y="146"/>
                  </a:lnTo>
                  <a:cubicBezTo>
                    <a:pt x="36" y="154"/>
                    <a:pt x="18" y="163"/>
                    <a:pt x="1" y="172"/>
                  </a:cubicBezTo>
                  <a:cubicBezTo>
                    <a:pt x="53" y="240"/>
                    <a:pt x="107" y="308"/>
                    <a:pt x="162" y="376"/>
                  </a:cubicBezTo>
                  <a:lnTo>
                    <a:pt x="162" y="376"/>
                  </a:lnTo>
                  <a:cubicBezTo>
                    <a:pt x="1034" y="2195"/>
                    <a:pt x="2455" y="3522"/>
                    <a:pt x="4337" y="4327"/>
                  </a:cubicBezTo>
                  <a:lnTo>
                    <a:pt x="4337" y="4327"/>
                  </a:lnTo>
                  <a:cubicBezTo>
                    <a:pt x="4337" y="4298"/>
                    <a:pt x="4336" y="4258"/>
                    <a:pt x="4304" y="4241"/>
                  </a:cubicBezTo>
                  <a:cubicBezTo>
                    <a:pt x="2792" y="3499"/>
                    <a:pt x="1552" y="2395"/>
                    <a:pt x="714" y="1003"/>
                  </a:cubicBezTo>
                  <a:lnTo>
                    <a:pt x="714" y="1003"/>
                  </a:lnTo>
                  <a:cubicBezTo>
                    <a:pt x="1546" y="1869"/>
                    <a:pt x="2593" y="2621"/>
                    <a:pt x="3737" y="2774"/>
                  </a:cubicBezTo>
                  <a:cubicBezTo>
                    <a:pt x="3803" y="2774"/>
                    <a:pt x="3903" y="2640"/>
                    <a:pt x="3803" y="2607"/>
                  </a:cubicBezTo>
                  <a:cubicBezTo>
                    <a:pt x="2436" y="1906"/>
                    <a:pt x="1235" y="1339"/>
                    <a:pt x="267" y="72"/>
                  </a:cubicBezTo>
                  <a:cubicBezTo>
                    <a:pt x="243" y="23"/>
                    <a:pt x="196" y="1"/>
                    <a:pt x="151" y="1"/>
                  </a:cubicBezTo>
                  <a:close/>
                  <a:moveTo>
                    <a:pt x="4337" y="4327"/>
                  </a:moveTo>
                  <a:cubicBezTo>
                    <a:pt x="4337" y="4346"/>
                    <a:pt x="4337" y="4360"/>
                    <a:pt x="4344" y="4360"/>
                  </a:cubicBezTo>
                  <a:cubicBezTo>
                    <a:pt x="4349" y="4360"/>
                    <a:pt x="4357" y="4355"/>
                    <a:pt x="4370" y="4342"/>
                  </a:cubicBezTo>
                  <a:cubicBezTo>
                    <a:pt x="4359" y="4337"/>
                    <a:pt x="4348" y="4332"/>
                    <a:pt x="4337" y="43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19"/>
            <p:cNvSpPr/>
            <p:nvPr/>
          </p:nvSpPr>
          <p:spPr>
            <a:xfrm>
              <a:off x="1531275" y="2079425"/>
              <a:ext cx="74400" cy="171825"/>
            </a:xfrm>
            <a:custGeom>
              <a:avLst/>
              <a:gdLst/>
              <a:ahLst/>
              <a:cxnLst/>
              <a:rect l="l" t="t" r="r" b="b"/>
              <a:pathLst>
                <a:path w="2976" h="6873" extrusionOk="0">
                  <a:moveTo>
                    <a:pt x="2802" y="1"/>
                  </a:moveTo>
                  <a:cubicBezTo>
                    <a:pt x="1396" y="1701"/>
                    <a:pt x="663" y="3947"/>
                    <a:pt x="729" y="6140"/>
                  </a:cubicBezTo>
                  <a:lnTo>
                    <a:pt x="729" y="6140"/>
                  </a:lnTo>
                  <a:cubicBezTo>
                    <a:pt x="2176" y="4482"/>
                    <a:pt x="2975" y="2192"/>
                    <a:pt x="2802" y="1"/>
                  </a:cubicBezTo>
                  <a:close/>
                  <a:moveTo>
                    <a:pt x="729" y="6140"/>
                  </a:moveTo>
                  <a:cubicBezTo>
                    <a:pt x="502" y="6401"/>
                    <a:pt x="258" y="6646"/>
                    <a:pt x="0" y="6872"/>
                  </a:cubicBezTo>
                  <a:lnTo>
                    <a:pt x="734" y="6272"/>
                  </a:lnTo>
                  <a:cubicBezTo>
                    <a:pt x="732" y="6228"/>
                    <a:pt x="730" y="6184"/>
                    <a:pt x="729" y="61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19"/>
            <p:cNvSpPr/>
            <p:nvPr/>
          </p:nvSpPr>
          <p:spPr>
            <a:xfrm>
              <a:off x="1527375" y="2076725"/>
              <a:ext cx="80625" cy="179075"/>
            </a:xfrm>
            <a:custGeom>
              <a:avLst/>
              <a:gdLst/>
              <a:ahLst/>
              <a:cxnLst/>
              <a:rect l="l" t="t" r="r" b="b"/>
              <a:pathLst>
                <a:path w="3225" h="7163" extrusionOk="0">
                  <a:moveTo>
                    <a:pt x="2772" y="546"/>
                  </a:moveTo>
                  <a:cubicBezTo>
                    <a:pt x="2825" y="546"/>
                    <a:pt x="2826" y="695"/>
                    <a:pt x="2791" y="1009"/>
                  </a:cubicBezTo>
                  <a:cubicBezTo>
                    <a:pt x="2958" y="1977"/>
                    <a:pt x="2391" y="3378"/>
                    <a:pt x="2024" y="4212"/>
                  </a:cubicBezTo>
                  <a:cubicBezTo>
                    <a:pt x="1734" y="4811"/>
                    <a:pt x="1366" y="5331"/>
                    <a:pt x="965" y="5845"/>
                  </a:cubicBezTo>
                  <a:lnTo>
                    <a:pt x="965" y="5845"/>
                  </a:lnTo>
                  <a:cubicBezTo>
                    <a:pt x="995" y="4916"/>
                    <a:pt x="1111" y="3978"/>
                    <a:pt x="1390" y="3111"/>
                  </a:cubicBezTo>
                  <a:cubicBezTo>
                    <a:pt x="1624" y="2477"/>
                    <a:pt x="1891" y="1843"/>
                    <a:pt x="2224" y="1310"/>
                  </a:cubicBezTo>
                  <a:lnTo>
                    <a:pt x="2491" y="909"/>
                  </a:lnTo>
                  <a:cubicBezTo>
                    <a:pt x="2634" y="671"/>
                    <a:pt x="2724" y="546"/>
                    <a:pt x="2772" y="546"/>
                  </a:cubicBezTo>
                  <a:close/>
                  <a:moveTo>
                    <a:pt x="2932" y="0"/>
                  </a:moveTo>
                  <a:cubicBezTo>
                    <a:pt x="2891" y="0"/>
                    <a:pt x="2850" y="16"/>
                    <a:pt x="2825" y="42"/>
                  </a:cubicBezTo>
                  <a:cubicBezTo>
                    <a:pt x="1459" y="1789"/>
                    <a:pt x="728" y="3839"/>
                    <a:pt x="805" y="6047"/>
                  </a:cubicBezTo>
                  <a:lnTo>
                    <a:pt x="805" y="6047"/>
                  </a:lnTo>
                  <a:cubicBezTo>
                    <a:pt x="562" y="6352"/>
                    <a:pt x="309" y="6658"/>
                    <a:pt x="56" y="6980"/>
                  </a:cubicBezTo>
                  <a:cubicBezTo>
                    <a:pt x="0" y="7036"/>
                    <a:pt x="85" y="7163"/>
                    <a:pt x="153" y="7163"/>
                  </a:cubicBezTo>
                  <a:cubicBezTo>
                    <a:pt x="166" y="7163"/>
                    <a:pt x="179" y="7158"/>
                    <a:pt x="189" y="7147"/>
                  </a:cubicBezTo>
                  <a:cubicBezTo>
                    <a:pt x="2324" y="5646"/>
                    <a:pt x="3225" y="2644"/>
                    <a:pt x="3058" y="142"/>
                  </a:cubicBezTo>
                  <a:cubicBezTo>
                    <a:pt x="3058" y="40"/>
                    <a:pt x="2996" y="0"/>
                    <a:pt x="29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19"/>
            <p:cNvSpPr/>
            <p:nvPr/>
          </p:nvSpPr>
          <p:spPr>
            <a:xfrm>
              <a:off x="1214375" y="2415375"/>
              <a:ext cx="289400" cy="291725"/>
            </a:xfrm>
            <a:custGeom>
              <a:avLst/>
              <a:gdLst/>
              <a:ahLst/>
              <a:cxnLst/>
              <a:rect l="l" t="t" r="r" b="b"/>
              <a:pathLst>
                <a:path w="11576" h="11669" extrusionOk="0">
                  <a:moveTo>
                    <a:pt x="6377" y="0"/>
                  </a:moveTo>
                  <a:cubicBezTo>
                    <a:pt x="6342" y="0"/>
                    <a:pt x="6307" y="2"/>
                    <a:pt x="6272" y="6"/>
                  </a:cubicBezTo>
                  <a:cubicBezTo>
                    <a:pt x="5638" y="72"/>
                    <a:pt x="5071" y="673"/>
                    <a:pt x="4904" y="1340"/>
                  </a:cubicBezTo>
                  <a:cubicBezTo>
                    <a:pt x="4737" y="2007"/>
                    <a:pt x="4837" y="2674"/>
                    <a:pt x="4937" y="3408"/>
                  </a:cubicBezTo>
                  <a:cubicBezTo>
                    <a:pt x="4717" y="3215"/>
                    <a:pt x="4434" y="3125"/>
                    <a:pt x="4150" y="3125"/>
                  </a:cubicBezTo>
                  <a:cubicBezTo>
                    <a:pt x="3746" y="3125"/>
                    <a:pt x="3338" y="3308"/>
                    <a:pt x="3103" y="3642"/>
                  </a:cubicBezTo>
                  <a:cubicBezTo>
                    <a:pt x="2864" y="4032"/>
                    <a:pt x="2907" y="4550"/>
                    <a:pt x="3141" y="4937"/>
                  </a:cubicBezTo>
                  <a:lnTo>
                    <a:pt x="3141" y="4937"/>
                  </a:lnTo>
                  <a:cubicBezTo>
                    <a:pt x="2980" y="4871"/>
                    <a:pt x="2802" y="4838"/>
                    <a:pt x="2621" y="4838"/>
                  </a:cubicBezTo>
                  <a:cubicBezTo>
                    <a:pt x="2200" y="4838"/>
                    <a:pt x="1765" y="5013"/>
                    <a:pt x="1501" y="5343"/>
                  </a:cubicBezTo>
                  <a:cubicBezTo>
                    <a:pt x="934" y="6010"/>
                    <a:pt x="901" y="6944"/>
                    <a:pt x="1034" y="7811"/>
                  </a:cubicBezTo>
                  <a:cubicBezTo>
                    <a:pt x="1058" y="8048"/>
                    <a:pt x="1116" y="8286"/>
                    <a:pt x="1231" y="8499"/>
                  </a:cubicBezTo>
                  <a:lnTo>
                    <a:pt x="1231" y="8499"/>
                  </a:lnTo>
                  <a:cubicBezTo>
                    <a:pt x="681" y="8616"/>
                    <a:pt x="179" y="9046"/>
                    <a:pt x="100" y="9613"/>
                  </a:cubicBezTo>
                  <a:cubicBezTo>
                    <a:pt x="0" y="10580"/>
                    <a:pt x="901" y="11481"/>
                    <a:pt x="1902" y="11481"/>
                  </a:cubicBezTo>
                  <a:cubicBezTo>
                    <a:pt x="2869" y="11481"/>
                    <a:pt x="3736" y="10680"/>
                    <a:pt x="4070" y="9779"/>
                  </a:cubicBezTo>
                  <a:lnTo>
                    <a:pt x="4070" y="9779"/>
                  </a:lnTo>
                  <a:lnTo>
                    <a:pt x="4037" y="9913"/>
                  </a:lnTo>
                  <a:cubicBezTo>
                    <a:pt x="3636" y="10480"/>
                    <a:pt x="4070" y="11447"/>
                    <a:pt x="4737" y="11614"/>
                  </a:cubicBezTo>
                  <a:cubicBezTo>
                    <a:pt x="4868" y="11651"/>
                    <a:pt x="5001" y="11669"/>
                    <a:pt x="5134" y="11669"/>
                  </a:cubicBezTo>
                  <a:cubicBezTo>
                    <a:pt x="5715" y="11669"/>
                    <a:pt x="6298" y="11335"/>
                    <a:pt x="6705" y="10847"/>
                  </a:cubicBezTo>
                  <a:cubicBezTo>
                    <a:pt x="7172" y="10313"/>
                    <a:pt x="7406" y="9579"/>
                    <a:pt x="7639" y="8912"/>
                  </a:cubicBezTo>
                  <a:cubicBezTo>
                    <a:pt x="7872" y="9293"/>
                    <a:pt x="8361" y="9527"/>
                    <a:pt x="8831" y="9527"/>
                  </a:cubicBezTo>
                  <a:cubicBezTo>
                    <a:pt x="9102" y="9527"/>
                    <a:pt x="9367" y="9449"/>
                    <a:pt x="9574" y="9279"/>
                  </a:cubicBezTo>
                  <a:cubicBezTo>
                    <a:pt x="10475" y="8612"/>
                    <a:pt x="10208" y="7278"/>
                    <a:pt x="10541" y="6243"/>
                  </a:cubicBezTo>
                  <a:cubicBezTo>
                    <a:pt x="10741" y="5676"/>
                    <a:pt x="11075" y="5209"/>
                    <a:pt x="11242" y="4676"/>
                  </a:cubicBezTo>
                  <a:cubicBezTo>
                    <a:pt x="11575" y="3642"/>
                    <a:pt x="11042" y="2474"/>
                    <a:pt x="10208" y="1740"/>
                  </a:cubicBezTo>
                  <a:cubicBezTo>
                    <a:pt x="9374" y="973"/>
                    <a:pt x="8340" y="606"/>
                    <a:pt x="7272" y="239"/>
                  </a:cubicBezTo>
                  <a:cubicBezTo>
                    <a:pt x="6974" y="120"/>
                    <a:pt x="6676" y="0"/>
                    <a:pt x="6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19"/>
            <p:cNvSpPr/>
            <p:nvPr/>
          </p:nvSpPr>
          <p:spPr>
            <a:xfrm>
              <a:off x="1200400" y="2409275"/>
              <a:ext cx="306700" cy="307700"/>
            </a:xfrm>
            <a:custGeom>
              <a:avLst/>
              <a:gdLst/>
              <a:ahLst/>
              <a:cxnLst/>
              <a:rect l="l" t="t" r="r" b="b"/>
              <a:pathLst>
                <a:path w="12268" h="12308" extrusionOk="0">
                  <a:moveTo>
                    <a:pt x="7765" y="817"/>
                  </a:moveTo>
                  <a:cubicBezTo>
                    <a:pt x="8365" y="1017"/>
                    <a:pt x="8932" y="1250"/>
                    <a:pt x="9532" y="1551"/>
                  </a:cubicBezTo>
                  <a:cubicBezTo>
                    <a:pt x="10733" y="2218"/>
                    <a:pt x="11867" y="3352"/>
                    <a:pt x="11467" y="4920"/>
                  </a:cubicBezTo>
                  <a:cubicBezTo>
                    <a:pt x="11367" y="5487"/>
                    <a:pt x="10933" y="5920"/>
                    <a:pt x="10767" y="6487"/>
                  </a:cubicBezTo>
                  <a:cubicBezTo>
                    <a:pt x="10660" y="6807"/>
                    <a:pt x="10319" y="9600"/>
                    <a:pt x="9249" y="9600"/>
                  </a:cubicBezTo>
                  <a:cubicBezTo>
                    <a:pt x="8981" y="9600"/>
                    <a:pt x="8666" y="9424"/>
                    <a:pt x="8298" y="8989"/>
                  </a:cubicBezTo>
                  <a:cubicBezTo>
                    <a:pt x="8236" y="8901"/>
                    <a:pt x="8159" y="8866"/>
                    <a:pt x="8084" y="8866"/>
                  </a:cubicBezTo>
                  <a:cubicBezTo>
                    <a:pt x="7959" y="8866"/>
                    <a:pt x="7839" y="8964"/>
                    <a:pt x="7798" y="9089"/>
                  </a:cubicBezTo>
                  <a:cubicBezTo>
                    <a:pt x="7698" y="9523"/>
                    <a:pt x="7531" y="9890"/>
                    <a:pt x="7298" y="10257"/>
                  </a:cubicBezTo>
                  <a:cubicBezTo>
                    <a:pt x="7116" y="10703"/>
                    <a:pt x="6819" y="10928"/>
                    <a:pt x="6408" y="10928"/>
                  </a:cubicBezTo>
                  <a:cubicBezTo>
                    <a:pt x="5990" y="10928"/>
                    <a:pt x="5452" y="10695"/>
                    <a:pt x="4796" y="10223"/>
                  </a:cubicBezTo>
                  <a:cubicBezTo>
                    <a:pt x="4893" y="10084"/>
                    <a:pt x="4851" y="9962"/>
                    <a:pt x="4756" y="9892"/>
                  </a:cubicBezTo>
                  <a:lnTo>
                    <a:pt x="4756" y="9892"/>
                  </a:lnTo>
                  <a:cubicBezTo>
                    <a:pt x="4698" y="9828"/>
                    <a:pt x="4606" y="9791"/>
                    <a:pt x="4513" y="9791"/>
                  </a:cubicBezTo>
                  <a:cubicBezTo>
                    <a:pt x="4416" y="9791"/>
                    <a:pt x="4319" y="9831"/>
                    <a:pt x="4262" y="9923"/>
                  </a:cubicBezTo>
                  <a:cubicBezTo>
                    <a:pt x="4027" y="10511"/>
                    <a:pt x="3779" y="10807"/>
                    <a:pt x="3533" y="10807"/>
                  </a:cubicBezTo>
                  <a:cubicBezTo>
                    <a:pt x="3231" y="10807"/>
                    <a:pt x="2930" y="10362"/>
                    <a:pt x="2658" y="9461"/>
                  </a:cubicBezTo>
                  <a:lnTo>
                    <a:pt x="2658" y="9461"/>
                  </a:lnTo>
                  <a:cubicBezTo>
                    <a:pt x="2734" y="9443"/>
                    <a:pt x="2812" y="9419"/>
                    <a:pt x="2894" y="9390"/>
                  </a:cubicBezTo>
                  <a:cubicBezTo>
                    <a:pt x="3195" y="9323"/>
                    <a:pt x="3228" y="8923"/>
                    <a:pt x="2961" y="8756"/>
                  </a:cubicBezTo>
                  <a:cubicBezTo>
                    <a:pt x="2822" y="8660"/>
                    <a:pt x="2675" y="8590"/>
                    <a:pt x="2524" y="8541"/>
                  </a:cubicBezTo>
                  <a:lnTo>
                    <a:pt x="2524" y="8541"/>
                  </a:lnTo>
                  <a:cubicBezTo>
                    <a:pt x="1237" y="7336"/>
                    <a:pt x="1707" y="6461"/>
                    <a:pt x="4020" y="5889"/>
                  </a:cubicBezTo>
                  <a:lnTo>
                    <a:pt x="4020" y="5889"/>
                  </a:lnTo>
                  <a:cubicBezTo>
                    <a:pt x="4034" y="5900"/>
                    <a:pt x="4048" y="5910"/>
                    <a:pt x="4062" y="5920"/>
                  </a:cubicBezTo>
                  <a:cubicBezTo>
                    <a:pt x="4122" y="5967"/>
                    <a:pt x="4180" y="5987"/>
                    <a:pt x="4232" y="5987"/>
                  </a:cubicBezTo>
                  <a:cubicBezTo>
                    <a:pt x="4439" y="5987"/>
                    <a:pt x="4555" y="5673"/>
                    <a:pt x="4395" y="5487"/>
                  </a:cubicBezTo>
                  <a:cubicBezTo>
                    <a:pt x="4381" y="5469"/>
                    <a:pt x="4367" y="5452"/>
                    <a:pt x="4353" y="5435"/>
                  </a:cubicBezTo>
                  <a:lnTo>
                    <a:pt x="4353" y="5435"/>
                  </a:lnTo>
                  <a:cubicBezTo>
                    <a:pt x="4356" y="5430"/>
                    <a:pt x="4359" y="5425"/>
                    <a:pt x="4362" y="5420"/>
                  </a:cubicBezTo>
                  <a:cubicBezTo>
                    <a:pt x="4696" y="4920"/>
                    <a:pt x="5029" y="4386"/>
                    <a:pt x="5363" y="3886"/>
                  </a:cubicBezTo>
                  <a:cubicBezTo>
                    <a:pt x="5415" y="3915"/>
                    <a:pt x="5463" y="3928"/>
                    <a:pt x="5507" y="3928"/>
                  </a:cubicBezTo>
                  <a:cubicBezTo>
                    <a:pt x="5662" y="3928"/>
                    <a:pt x="5763" y="3767"/>
                    <a:pt x="5763" y="3585"/>
                  </a:cubicBezTo>
                  <a:cubicBezTo>
                    <a:pt x="5129" y="1851"/>
                    <a:pt x="5863" y="917"/>
                    <a:pt x="7765" y="817"/>
                  </a:cubicBezTo>
                  <a:close/>
                  <a:moveTo>
                    <a:pt x="7144" y="1"/>
                  </a:moveTo>
                  <a:cubicBezTo>
                    <a:pt x="7048" y="1"/>
                    <a:pt x="6955" y="6"/>
                    <a:pt x="6864" y="16"/>
                  </a:cubicBezTo>
                  <a:cubicBezTo>
                    <a:pt x="5233" y="194"/>
                    <a:pt x="5078" y="1900"/>
                    <a:pt x="5181" y="3238"/>
                  </a:cubicBezTo>
                  <a:lnTo>
                    <a:pt x="5181" y="3238"/>
                  </a:lnTo>
                  <a:cubicBezTo>
                    <a:pt x="5016" y="3192"/>
                    <a:pt x="4858" y="3170"/>
                    <a:pt x="4708" y="3170"/>
                  </a:cubicBezTo>
                  <a:cubicBezTo>
                    <a:pt x="3830" y="3170"/>
                    <a:pt x="3237" y="3901"/>
                    <a:pt x="3309" y="4693"/>
                  </a:cubicBezTo>
                  <a:lnTo>
                    <a:pt x="3309" y="4693"/>
                  </a:lnTo>
                  <a:cubicBezTo>
                    <a:pt x="3228" y="4675"/>
                    <a:pt x="3149" y="4666"/>
                    <a:pt x="3071" y="4666"/>
                  </a:cubicBezTo>
                  <a:cubicBezTo>
                    <a:pt x="1742" y="4666"/>
                    <a:pt x="874" y="7216"/>
                    <a:pt x="1268" y="8615"/>
                  </a:cubicBezTo>
                  <a:lnTo>
                    <a:pt x="1268" y="8615"/>
                  </a:lnTo>
                  <a:cubicBezTo>
                    <a:pt x="527" y="8935"/>
                    <a:pt x="0" y="9722"/>
                    <a:pt x="293" y="10657"/>
                  </a:cubicBezTo>
                  <a:cubicBezTo>
                    <a:pt x="623" y="11704"/>
                    <a:pt x="1335" y="12125"/>
                    <a:pt x="2103" y="12125"/>
                  </a:cubicBezTo>
                  <a:cubicBezTo>
                    <a:pt x="2841" y="12125"/>
                    <a:pt x="3632" y="11736"/>
                    <a:pt x="4188" y="11140"/>
                  </a:cubicBezTo>
                  <a:lnTo>
                    <a:pt x="4188" y="11140"/>
                  </a:lnTo>
                  <a:cubicBezTo>
                    <a:pt x="4318" y="11638"/>
                    <a:pt x="4694" y="12050"/>
                    <a:pt x="5296" y="12225"/>
                  </a:cubicBezTo>
                  <a:cubicBezTo>
                    <a:pt x="5498" y="12282"/>
                    <a:pt x="5688" y="12308"/>
                    <a:pt x="5867" y="12308"/>
                  </a:cubicBezTo>
                  <a:cubicBezTo>
                    <a:pt x="7201" y="12308"/>
                    <a:pt x="7927" y="10856"/>
                    <a:pt x="8325" y="9695"/>
                  </a:cubicBezTo>
                  <a:lnTo>
                    <a:pt x="8325" y="9695"/>
                  </a:lnTo>
                  <a:cubicBezTo>
                    <a:pt x="8647" y="9915"/>
                    <a:pt x="8994" y="10022"/>
                    <a:pt x="9331" y="10022"/>
                  </a:cubicBezTo>
                  <a:cubicBezTo>
                    <a:pt x="9996" y="10022"/>
                    <a:pt x="10620" y="9606"/>
                    <a:pt x="10933" y="8822"/>
                  </a:cubicBezTo>
                  <a:cubicBezTo>
                    <a:pt x="11134" y="8255"/>
                    <a:pt x="11100" y="7655"/>
                    <a:pt x="11234" y="7088"/>
                  </a:cubicBezTo>
                  <a:cubicBezTo>
                    <a:pt x="11367" y="6554"/>
                    <a:pt x="11701" y="6054"/>
                    <a:pt x="11867" y="5553"/>
                  </a:cubicBezTo>
                  <a:cubicBezTo>
                    <a:pt x="12134" y="4720"/>
                    <a:pt x="12268" y="4086"/>
                    <a:pt x="11934" y="3218"/>
                  </a:cubicBezTo>
                  <a:cubicBezTo>
                    <a:pt x="11334" y="1669"/>
                    <a:pt x="8875" y="1"/>
                    <a:pt x="71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19"/>
            <p:cNvSpPr/>
            <p:nvPr/>
          </p:nvSpPr>
          <p:spPr>
            <a:xfrm>
              <a:off x="1324450" y="1818700"/>
              <a:ext cx="708625" cy="463300"/>
            </a:xfrm>
            <a:custGeom>
              <a:avLst/>
              <a:gdLst/>
              <a:ahLst/>
              <a:cxnLst/>
              <a:rect l="l" t="t" r="r" b="b"/>
              <a:pathLst>
                <a:path w="28345" h="18532" extrusionOk="0">
                  <a:moveTo>
                    <a:pt x="15480" y="0"/>
                  </a:moveTo>
                  <a:cubicBezTo>
                    <a:pt x="13990" y="0"/>
                    <a:pt x="12533" y="773"/>
                    <a:pt x="11742" y="1990"/>
                  </a:cubicBezTo>
                  <a:cubicBezTo>
                    <a:pt x="10416" y="1301"/>
                    <a:pt x="8921" y="780"/>
                    <a:pt x="7425" y="780"/>
                  </a:cubicBezTo>
                  <a:cubicBezTo>
                    <a:pt x="7040" y="780"/>
                    <a:pt x="6654" y="814"/>
                    <a:pt x="6272" y="890"/>
                  </a:cubicBezTo>
                  <a:cubicBezTo>
                    <a:pt x="4437" y="1290"/>
                    <a:pt x="2736" y="2824"/>
                    <a:pt x="2636" y="4692"/>
                  </a:cubicBezTo>
                  <a:cubicBezTo>
                    <a:pt x="2602" y="5126"/>
                    <a:pt x="2669" y="5626"/>
                    <a:pt x="2436" y="5993"/>
                  </a:cubicBezTo>
                  <a:cubicBezTo>
                    <a:pt x="2269" y="6227"/>
                    <a:pt x="1969" y="6394"/>
                    <a:pt x="1768" y="6560"/>
                  </a:cubicBezTo>
                  <a:cubicBezTo>
                    <a:pt x="267" y="7661"/>
                    <a:pt x="1" y="10130"/>
                    <a:pt x="1268" y="11464"/>
                  </a:cubicBezTo>
                  <a:cubicBezTo>
                    <a:pt x="1696" y="11908"/>
                    <a:pt x="2351" y="12169"/>
                    <a:pt x="2956" y="12169"/>
                  </a:cubicBezTo>
                  <a:cubicBezTo>
                    <a:pt x="3531" y="12169"/>
                    <a:pt x="4060" y="11934"/>
                    <a:pt x="4304" y="11397"/>
                  </a:cubicBezTo>
                  <a:cubicBezTo>
                    <a:pt x="4682" y="12200"/>
                    <a:pt x="5595" y="12602"/>
                    <a:pt x="6511" y="12602"/>
                  </a:cubicBezTo>
                  <a:cubicBezTo>
                    <a:pt x="6888" y="12602"/>
                    <a:pt x="7265" y="12534"/>
                    <a:pt x="7606" y="12398"/>
                  </a:cubicBezTo>
                  <a:cubicBezTo>
                    <a:pt x="7901" y="12288"/>
                    <a:pt x="8177" y="12142"/>
                    <a:pt x="8437" y="11970"/>
                  </a:cubicBezTo>
                  <a:lnTo>
                    <a:pt x="8437" y="11970"/>
                  </a:lnTo>
                  <a:cubicBezTo>
                    <a:pt x="8712" y="12270"/>
                    <a:pt x="8992" y="12568"/>
                    <a:pt x="9274" y="12865"/>
                  </a:cubicBezTo>
                  <a:cubicBezTo>
                    <a:pt x="9607" y="13198"/>
                    <a:pt x="9941" y="13599"/>
                    <a:pt x="10275" y="13932"/>
                  </a:cubicBezTo>
                  <a:cubicBezTo>
                    <a:pt x="11175" y="14933"/>
                    <a:pt x="12143" y="15934"/>
                    <a:pt x="13410" y="16534"/>
                  </a:cubicBezTo>
                  <a:cubicBezTo>
                    <a:pt x="14027" y="16851"/>
                    <a:pt x="14719" y="17034"/>
                    <a:pt x="15395" y="17034"/>
                  </a:cubicBezTo>
                  <a:cubicBezTo>
                    <a:pt x="16070" y="17034"/>
                    <a:pt x="16729" y="16851"/>
                    <a:pt x="17280" y="16434"/>
                  </a:cubicBezTo>
                  <a:cubicBezTo>
                    <a:pt x="17356" y="17738"/>
                    <a:pt x="18725" y="18532"/>
                    <a:pt x="20067" y="18532"/>
                  </a:cubicBezTo>
                  <a:cubicBezTo>
                    <a:pt x="20476" y="18532"/>
                    <a:pt x="20883" y="18458"/>
                    <a:pt x="21249" y="18302"/>
                  </a:cubicBezTo>
                  <a:cubicBezTo>
                    <a:pt x="22817" y="17602"/>
                    <a:pt x="23751" y="16000"/>
                    <a:pt x="24451" y="14433"/>
                  </a:cubicBezTo>
                  <a:cubicBezTo>
                    <a:pt x="24479" y="14433"/>
                    <a:pt x="24507" y="14434"/>
                    <a:pt x="24535" y="14434"/>
                  </a:cubicBezTo>
                  <a:cubicBezTo>
                    <a:pt x="26600" y="14434"/>
                    <a:pt x="28345" y="12004"/>
                    <a:pt x="27654" y="10029"/>
                  </a:cubicBezTo>
                  <a:cubicBezTo>
                    <a:pt x="27187" y="8695"/>
                    <a:pt x="25952" y="7795"/>
                    <a:pt x="25319" y="6527"/>
                  </a:cubicBezTo>
                  <a:cubicBezTo>
                    <a:pt x="25018" y="5960"/>
                    <a:pt x="24918" y="5326"/>
                    <a:pt x="24585" y="4792"/>
                  </a:cubicBezTo>
                  <a:cubicBezTo>
                    <a:pt x="24012" y="3828"/>
                    <a:pt x="22869" y="3251"/>
                    <a:pt x="21760" y="3251"/>
                  </a:cubicBezTo>
                  <a:cubicBezTo>
                    <a:pt x="21449" y="3251"/>
                    <a:pt x="21141" y="3296"/>
                    <a:pt x="20849" y="3391"/>
                  </a:cubicBezTo>
                  <a:cubicBezTo>
                    <a:pt x="20649" y="3466"/>
                    <a:pt x="20430" y="3560"/>
                    <a:pt x="20220" y="3560"/>
                  </a:cubicBezTo>
                  <a:cubicBezTo>
                    <a:pt x="20150" y="3560"/>
                    <a:pt x="20082" y="3550"/>
                    <a:pt x="20015" y="3525"/>
                  </a:cubicBezTo>
                  <a:cubicBezTo>
                    <a:pt x="19781" y="3391"/>
                    <a:pt x="19648" y="3124"/>
                    <a:pt x="19581" y="2858"/>
                  </a:cubicBezTo>
                  <a:cubicBezTo>
                    <a:pt x="18981" y="1357"/>
                    <a:pt x="17513" y="222"/>
                    <a:pt x="15912" y="22"/>
                  </a:cubicBezTo>
                  <a:cubicBezTo>
                    <a:pt x="15768" y="8"/>
                    <a:pt x="15624" y="0"/>
                    <a:pt x="154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19"/>
            <p:cNvSpPr/>
            <p:nvPr/>
          </p:nvSpPr>
          <p:spPr>
            <a:xfrm>
              <a:off x="1316100" y="1805225"/>
              <a:ext cx="721375" cy="483575"/>
            </a:xfrm>
            <a:custGeom>
              <a:avLst/>
              <a:gdLst/>
              <a:ahLst/>
              <a:cxnLst/>
              <a:rect l="l" t="t" r="r" b="b"/>
              <a:pathLst>
                <a:path w="28855" h="19343" extrusionOk="0">
                  <a:moveTo>
                    <a:pt x="2718" y="7211"/>
                  </a:moveTo>
                  <a:cubicBezTo>
                    <a:pt x="2804" y="8522"/>
                    <a:pt x="3813" y="9526"/>
                    <a:pt x="5238" y="9968"/>
                  </a:cubicBezTo>
                  <a:cubicBezTo>
                    <a:pt x="5383" y="10008"/>
                    <a:pt x="5489" y="10021"/>
                    <a:pt x="5571" y="10021"/>
                  </a:cubicBezTo>
                  <a:cubicBezTo>
                    <a:pt x="5744" y="10021"/>
                    <a:pt x="5807" y="9960"/>
                    <a:pt x="5901" y="9960"/>
                  </a:cubicBezTo>
                  <a:cubicBezTo>
                    <a:pt x="5986" y="9960"/>
                    <a:pt x="6097" y="10011"/>
                    <a:pt x="6339" y="10202"/>
                  </a:cubicBezTo>
                  <a:cubicBezTo>
                    <a:pt x="6906" y="10635"/>
                    <a:pt x="7373" y="11536"/>
                    <a:pt x="7807" y="12036"/>
                  </a:cubicBezTo>
                  <a:cubicBezTo>
                    <a:pt x="7910" y="12154"/>
                    <a:pt x="8013" y="12272"/>
                    <a:pt x="8117" y="12390"/>
                  </a:cubicBezTo>
                  <a:lnTo>
                    <a:pt x="8117" y="12390"/>
                  </a:lnTo>
                  <a:cubicBezTo>
                    <a:pt x="7630" y="12676"/>
                    <a:pt x="7128" y="12867"/>
                    <a:pt x="6643" y="12867"/>
                  </a:cubicBezTo>
                  <a:cubicBezTo>
                    <a:pt x="6042" y="12867"/>
                    <a:pt x="5465" y="12574"/>
                    <a:pt x="4971" y="11803"/>
                  </a:cubicBezTo>
                  <a:cubicBezTo>
                    <a:pt x="4888" y="11669"/>
                    <a:pt x="4754" y="11603"/>
                    <a:pt x="4621" y="11603"/>
                  </a:cubicBezTo>
                  <a:cubicBezTo>
                    <a:pt x="4487" y="11603"/>
                    <a:pt x="4354" y="11669"/>
                    <a:pt x="4271" y="11803"/>
                  </a:cubicBezTo>
                  <a:cubicBezTo>
                    <a:pt x="3979" y="12241"/>
                    <a:pt x="3630" y="12415"/>
                    <a:pt x="3275" y="12415"/>
                  </a:cubicBezTo>
                  <a:cubicBezTo>
                    <a:pt x="2413" y="12415"/>
                    <a:pt x="1514" y="11391"/>
                    <a:pt x="1302" y="10635"/>
                  </a:cubicBezTo>
                  <a:cubicBezTo>
                    <a:pt x="1068" y="9668"/>
                    <a:pt x="1335" y="8534"/>
                    <a:pt x="2002" y="7833"/>
                  </a:cubicBezTo>
                  <a:cubicBezTo>
                    <a:pt x="2274" y="7548"/>
                    <a:pt x="2513" y="7379"/>
                    <a:pt x="2718" y="7211"/>
                  </a:cubicBezTo>
                  <a:close/>
                  <a:moveTo>
                    <a:pt x="15731" y="1259"/>
                  </a:moveTo>
                  <a:cubicBezTo>
                    <a:pt x="17086" y="1259"/>
                    <a:pt x="18420" y="2025"/>
                    <a:pt x="19281" y="3497"/>
                  </a:cubicBezTo>
                  <a:cubicBezTo>
                    <a:pt x="19746" y="4316"/>
                    <a:pt x="19919" y="4644"/>
                    <a:pt x="20608" y="4644"/>
                  </a:cubicBezTo>
                  <a:cubicBezTo>
                    <a:pt x="20761" y="4644"/>
                    <a:pt x="20938" y="4628"/>
                    <a:pt x="21149" y="4597"/>
                  </a:cubicBezTo>
                  <a:cubicBezTo>
                    <a:pt x="21528" y="4544"/>
                    <a:pt x="21873" y="4512"/>
                    <a:pt x="22190" y="4512"/>
                  </a:cubicBezTo>
                  <a:cubicBezTo>
                    <a:pt x="23268" y="4512"/>
                    <a:pt x="24030" y="4887"/>
                    <a:pt x="24752" y="6099"/>
                  </a:cubicBezTo>
                  <a:cubicBezTo>
                    <a:pt x="25152" y="6866"/>
                    <a:pt x="25419" y="7666"/>
                    <a:pt x="25953" y="8367"/>
                  </a:cubicBezTo>
                  <a:cubicBezTo>
                    <a:pt x="26420" y="9001"/>
                    <a:pt x="27020" y="9568"/>
                    <a:pt x="27421" y="10268"/>
                  </a:cubicBezTo>
                  <a:cubicBezTo>
                    <a:pt x="28321" y="12236"/>
                    <a:pt x="26920" y="14438"/>
                    <a:pt x="24785" y="14571"/>
                  </a:cubicBezTo>
                  <a:cubicBezTo>
                    <a:pt x="24652" y="14571"/>
                    <a:pt x="24485" y="14671"/>
                    <a:pt x="24418" y="14805"/>
                  </a:cubicBezTo>
                  <a:cubicBezTo>
                    <a:pt x="23851" y="15972"/>
                    <a:pt x="23284" y="17173"/>
                    <a:pt x="22250" y="17907"/>
                  </a:cubicBezTo>
                  <a:cubicBezTo>
                    <a:pt x="21662" y="18355"/>
                    <a:pt x="20881" y="18621"/>
                    <a:pt x="20142" y="18621"/>
                  </a:cubicBezTo>
                  <a:cubicBezTo>
                    <a:pt x="19120" y="18621"/>
                    <a:pt x="18179" y="18112"/>
                    <a:pt x="17947" y="16873"/>
                  </a:cubicBezTo>
                  <a:cubicBezTo>
                    <a:pt x="17922" y="16700"/>
                    <a:pt x="17734" y="16601"/>
                    <a:pt x="17543" y="16601"/>
                  </a:cubicBezTo>
                  <a:cubicBezTo>
                    <a:pt x="17476" y="16601"/>
                    <a:pt x="17408" y="16613"/>
                    <a:pt x="17347" y="16639"/>
                  </a:cubicBezTo>
                  <a:cubicBezTo>
                    <a:pt x="16740" y="17002"/>
                    <a:pt x="16150" y="17156"/>
                    <a:pt x="15580" y="17156"/>
                  </a:cubicBezTo>
                  <a:cubicBezTo>
                    <a:pt x="13740" y="17156"/>
                    <a:pt x="12116" y="15547"/>
                    <a:pt x="10842" y="14171"/>
                  </a:cubicBezTo>
                  <a:cubicBezTo>
                    <a:pt x="10325" y="13620"/>
                    <a:pt x="9808" y="13068"/>
                    <a:pt x="9305" y="12507"/>
                  </a:cubicBezTo>
                  <a:lnTo>
                    <a:pt x="9305" y="12507"/>
                  </a:lnTo>
                  <a:cubicBezTo>
                    <a:pt x="9982" y="11983"/>
                    <a:pt x="10571" y="11334"/>
                    <a:pt x="10975" y="10702"/>
                  </a:cubicBezTo>
                  <a:cubicBezTo>
                    <a:pt x="11104" y="10522"/>
                    <a:pt x="10916" y="10303"/>
                    <a:pt x="10731" y="10303"/>
                  </a:cubicBezTo>
                  <a:cubicBezTo>
                    <a:pt x="10676" y="10303"/>
                    <a:pt x="10621" y="10322"/>
                    <a:pt x="10575" y="10368"/>
                  </a:cubicBezTo>
                  <a:cubicBezTo>
                    <a:pt x="10107" y="10790"/>
                    <a:pt x="9482" y="11413"/>
                    <a:pt x="8797" y="11931"/>
                  </a:cubicBezTo>
                  <a:lnTo>
                    <a:pt x="8797" y="11931"/>
                  </a:lnTo>
                  <a:cubicBezTo>
                    <a:pt x="8027" y="11042"/>
                    <a:pt x="7301" y="10122"/>
                    <a:pt x="6672" y="9134"/>
                  </a:cubicBezTo>
                  <a:cubicBezTo>
                    <a:pt x="6585" y="8989"/>
                    <a:pt x="6447" y="8894"/>
                    <a:pt x="6259" y="8894"/>
                  </a:cubicBezTo>
                  <a:cubicBezTo>
                    <a:pt x="6231" y="8894"/>
                    <a:pt x="6202" y="8896"/>
                    <a:pt x="6172" y="8901"/>
                  </a:cubicBezTo>
                  <a:cubicBezTo>
                    <a:pt x="5882" y="8978"/>
                    <a:pt x="5620" y="9014"/>
                    <a:pt x="5383" y="9014"/>
                  </a:cubicBezTo>
                  <a:cubicBezTo>
                    <a:pt x="3279" y="9014"/>
                    <a:pt x="3245" y="6191"/>
                    <a:pt x="4504" y="4931"/>
                  </a:cubicBezTo>
                  <a:cubicBezTo>
                    <a:pt x="5407" y="4091"/>
                    <a:pt x="6513" y="3860"/>
                    <a:pt x="7713" y="3860"/>
                  </a:cubicBezTo>
                  <a:cubicBezTo>
                    <a:pt x="7800" y="3860"/>
                    <a:pt x="7886" y="3861"/>
                    <a:pt x="7973" y="3864"/>
                  </a:cubicBezTo>
                  <a:cubicBezTo>
                    <a:pt x="8002" y="3878"/>
                    <a:pt x="8027" y="3884"/>
                    <a:pt x="8050" y="3884"/>
                  </a:cubicBezTo>
                  <a:cubicBezTo>
                    <a:pt x="8188" y="3884"/>
                    <a:pt x="8217" y="3659"/>
                    <a:pt x="8073" y="3630"/>
                  </a:cubicBezTo>
                  <a:cubicBezTo>
                    <a:pt x="7620" y="3524"/>
                    <a:pt x="7159" y="3468"/>
                    <a:pt x="6705" y="3468"/>
                  </a:cubicBezTo>
                  <a:cubicBezTo>
                    <a:pt x="5495" y="3468"/>
                    <a:pt x="4342" y="3868"/>
                    <a:pt x="3563" y="4793"/>
                  </a:cubicBezTo>
                  <a:lnTo>
                    <a:pt x="3563" y="4793"/>
                  </a:lnTo>
                  <a:cubicBezTo>
                    <a:pt x="3603" y="4556"/>
                    <a:pt x="3676" y="4306"/>
                    <a:pt x="3837" y="3997"/>
                  </a:cubicBezTo>
                  <a:cubicBezTo>
                    <a:pt x="4337" y="3130"/>
                    <a:pt x="5238" y="2496"/>
                    <a:pt x="6172" y="2162"/>
                  </a:cubicBezTo>
                  <a:cubicBezTo>
                    <a:pt x="6686" y="1991"/>
                    <a:pt x="7208" y="1917"/>
                    <a:pt x="7728" y="1917"/>
                  </a:cubicBezTo>
                  <a:cubicBezTo>
                    <a:pt x="9134" y="1917"/>
                    <a:pt x="10535" y="2455"/>
                    <a:pt x="11776" y="3063"/>
                  </a:cubicBezTo>
                  <a:cubicBezTo>
                    <a:pt x="11870" y="3110"/>
                    <a:pt x="11995" y="3143"/>
                    <a:pt x="12117" y="3143"/>
                  </a:cubicBezTo>
                  <a:cubicBezTo>
                    <a:pt x="12254" y="3143"/>
                    <a:pt x="12388" y="3102"/>
                    <a:pt x="12477" y="2996"/>
                  </a:cubicBezTo>
                  <a:cubicBezTo>
                    <a:pt x="13386" y="1825"/>
                    <a:pt x="14566" y="1259"/>
                    <a:pt x="15731" y="1259"/>
                  </a:cubicBezTo>
                  <a:close/>
                  <a:moveTo>
                    <a:pt x="15754" y="1"/>
                  </a:moveTo>
                  <a:cubicBezTo>
                    <a:pt x="14203" y="1"/>
                    <a:pt x="12880" y="718"/>
                    <a:pt x="11859" y="1846"/>
                  </a:cubicBezTo>
                  <a:lnTo>
                    <a:pt x="11859" y="1846"/>
                  </a:lnTo>
                  <a:cubicBezTo>
                    <a:pt x="10576" y="1257"/>
                    <a:pt x="9160" y="833"/>
                    <a:pt x="7768" y="833"/>
                  </a:cubicBezTo>
                  <a:cubicBezTo>
                    <a:pt x="6722" y="833"/>
                    <a:pt x="5689" y="1072"/>
                    <a:pt x="4738" y="1662"/>
                  </a:cubicBezTo>
                  <a:cubicBezTo>
                    <a:pt x="3804" y="2196"/>
                    <a:pt x="3070" y="3063"/>
                    <a:pt x="2670" y="4064"/>
                  </a:cubicBezTo>
                  <a:cubicBezTo>
                    <a:pt x="2503" y="4497"/>
                    <a:pt x="2569" y="4864"/>
                    <a:pt x="2436" y="5298"/>
                  </a:cubicBezTo>
                  <a:cubicBezTo>
                    <a:pt x="1969" y="6832"/>
                    <a:pt x="1736" y="6532"/>
                    <a:pt x="1002" y="7533"/>
                  </a:cubicBezTo>
                  <a:cubicBezTo>
                    <a:pt x="1" y="8901"/>
                    <a:pt x="1" y="11136"/>
                    <a:pt x="1269" y="12336"/>
                  </a:cubicBezTo>
                  <a:cubicBezTo>
                    <a:pt x="1786" y="12853"/>
                    <a:pt x="2494" y="13145"/>
                    <a:pt x="3182" y="13145"/>
                  </a:cubicBezTo>
                  <a:cubicBezTo>
                    <a:pt x="3691" y="13145"/>
                    <a:pt x="4188" y="12986"/>
                    <a:pt x="4588" y="12640"/>
                  </a:cubicBezTo>
                  <a:lnTo>
                    <a:pt x="4588" y="12640"/>
                  </a:lnTo>
                  <a:cubicBezTo>
                    <a:pt x="5168" y="13328"/>
                    <a:pt x="5862" y="13608"/>
                    <a:pt x="6584" y="13608"/>
                  </a:cubicBezTo>
                  <a:cubicBezTo>
                    <a:pt x="7265" y="13608"/>
                    <a:pt x="7971" y="13359"/>
                    <a:pt x="8630" y="12968"/>
                  </a:cubicBezTo>
                  <a:lnTo>
                    <a:pt x="8630" y="12968"/>
                  </a:lnTo>
                  <a:cubicBezTo>
                    <a:pt x="9550" y="13998"/>
                    <a:pt x="10510" y="15024"/>
                    <a:pt x="11509" y="15972"/>
                  </a:cubicBezTo>
                  <a:cubicBezTo>
                    <a:pt x="12717" y="17066"/>
                    <a:pt x="14158" y="17911"/>
                    <a:pt x="15663" y="17911"/>
                  </a:cubicBezTo>
                  <a:cubicBezTo>
                    <a:pt x="16207" y="17911"/>
                    <a:pt x="16760" y="17800"/>
                    <a:pt x="17313" y="17551"/>
                  </a:cubicBezTo>
                  <a:lnTo>
                    <a:pt x="17313" y="17551"/>
                  </a:lnTo>
                  <a:cubicBezTo>
                    <a:pt x="17747" y="18828"/>
                    <a:pt x="18788" y="19342"/>
                    <a:pt x="19937" y="19342"/>
                  </a:cubicBezTo>
                  <a:cubicBezTo>
                    <a:pt x="21278" y="19342"/>
                    <a:pt x="22768" y="18643"/>
                    <a:pt x="23618" y="17640"/>
                  </a:cubicBezTo>
                  <a:cubicBezTo>
                    <a:pt x="24252" y="16906"/>
                    <a:pt x="24585" y="15806"/>
                    <a:pt x="25352" y="15305"/>
                  </a:cubicBezTo>
                  <a:cubicBezTo>
                    <a:pt x="26020" y="14905"/>
                    <a:pt x="26753" y="14838"/>
                    <a:pt x="27354" y="14204"/>
                  </a:cubicBezTo>
                  <a:cubicBezTo>
                    <a:pt x="28455" y="13070"/>
                    <a:pt x="28855" y="11502"/>
                    <a:pt x="28188" y="10035"/>
                  </a:cubicBezTo>
                  <a:cubicBezTo>
                    <a:pt x="27687" y="8901"/>
                    <a:pt x="26753" y="8133"/>
                    <a:pt x="26153" y="7066"/>
                  </a:cubicBezTo>
                  <a:cubicBezTo>
                    <a:pt x="25619" y="6165"/>
                    <a:pt x="25452" y="5131"/>
                    <a:pt x="24652" y="4364"/>
                  </a:cubicBezTo>
                  <a:cubicBezTo>
                    <a:pt x="24085" y="3830"/>
                    <a:pt x="23351" y="3497"/>
                    <a:pt x="22584" y="3363"/>
                  </a:cubicBezTo>
                  <a:cubicBezTo>
                    <a:pt x="22439" y="3338"/>
                    <a:pt x="22292" y="3330"/>
                    <a:pt x="22145" y="3330"/>
                  </a:cubicBezTo>
                  <a:cubicBezTo>
                    <a:pt x="21832" y="3330"/>
                    <a:pt x="21519" y="3368"/>
                    <a:pt x="21226" y="3368"/>
                  </a:cubicBezTo>
                  <a:cubicBezTo>
                    <a:pt x="20926" y="3368"/>
                    <a:pt x="20648" y="3328"/>
                    <a:pt x="20416" y="3163"/>
                  </a:cubicBezTo>
                  <a:cubicBezTo>
                    <a:pt x="20249" y="3030"/>
                    <a:pt x="19848" y="2162"/>
                    <a:pt x="19748" y="1996"/>
                  </a:cubicBezTo>
                  <a:cubicBezTo>
                    <a:pt x="19448" y="1595"/>
                    <a:pt x="19148" y="1328"/>
                    <a:pt x="18781" y="1028"/>
                  </a:cubicBezTo>
                  <a:cubicBezTo>
                    <a:pt x="18081" y="495"/>
                    <a:pt x="17180" y="128"/>
                    <a:pt x="16279" y="28"/>
                  </a:cubicBezTo>
                  <a:cubicBezTo>
                    <a:pt x="16102" y="9"/>
                    <a:pt x="15927" y="1"/>
                    <a:pt x="157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19"/>
            <p:cNvSpPr/>
            <p:nvPr/>
          </p:nvSpPr>
          <p:spPr>
            <a:xfrm>
              <a:off x="1313600" y="3504825"/>
              <a:ext cx="88725" cy="91525"/>
            </a:xfrm>
            <a:custGeom>
              <a:avLst/>
              <a:gdLst/>
              <a:ahLst/>
              <a:cxnLst/>
              <a:rect l="l" t="t" r="r" b="b"/>
              <a:pathLst>
                <a:path w="3549" h="3661" extrusionOk="0">
                  <a:moveTo>
                    <a:pt x="462" y="1"/>
                  </a:moveTo>
                  <a:cubicBezTo>
                    <a:pt x="385" y="1"/>
                    <a:pt x="308" y="45"/>
                    <a:pt x="268" y="126"/>
                  </a:cubicBezTo>
                  <a:cubicBezTo>
                    <a:pt x="1" y="793"/>
                    <a:pt x="501" y="1627"/>
                    <a:pt x="868" y="2127"/>
                  </a:cubicBezTo>
                  <a:cubicBezTo>
                    <a:pt x="1369" y="2794"/>
                    <a:pt x="2036" y="3328"/>
                    <a:pt x="2836" y="3628"/>
                  </a:cubicBezTo>
                  <a:cubicBezTo>
                    <a:pt x="2891" y="3650"/>
                    <a:pt x="2948" y="3660"/>
                    <a:pt x="3005" y="3660"/>
                  </a:cubicBezTo>
                  <a:cubicBezTo>
                    <a:pt x="3288" y="3660"/>
                    <a:pt x="3548" y="3401"/>
                    <a:pt x="3437" y="3094"/>
                  </a:cubicBezTo>
                  <a:cubicBezTo>
                    <a:pt x="3203" y="2394"/>
                    <a:pt x="2870" y="1760"/>
                    <a:pt x="2369" y="1193"/>
                  </a:cubicBezTo>
                  <a:cubicBezTo>
                    <a:pt x="1869" y="593"/>
                    <a:pt x="1402" y="292"/>
                    <a:pt x="701" y="59"/>
                  </a:cubicBezTo>
                  <a:lnTo>
                    <a:pt x="601" y="59"/>
                  </a:lnTo>
                  <a:cubicBezTo>
                    <a:pt x="562" y="19"/>
                    <a:pt x="512" y="1"/>
                    <a:pt x="4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19"/>
            <p:cNvSpPr/>
            <p:nvPr/>
          </p:nvSpPr>
          <p:spPr>
            <a:xfrm>
              <a:off x="1335300" y="2850200"/>
              <a:ext cx="385300" cy="339025"/>
            </a:xfrm>
            <a:custGeom>
              <a:avLst/>
              <a:gdLst/>
              <a:ahLst/>
              <a:cxnLst/>
              <a:rect l="l" t="t" r="r" b="b"/>
              <a:pathLst>
                <a:path w="15412" h="13561" extrusionOk="0">
                  <a:moveTo>
                    <a:pt x="4411" y="1"/>
                  </a:moveTo>
                  <a:cubicBezTo>
                    <a:pt x="3794" y="1"/>
                    <a:pt x="3183" y="136"/>
                    <a:pt x="2635" y="425"/>
                  </a:cubicBezTo>
                  <a:cubicBezTo>
                    <a:pt x="834" y="1326"/>
                    <a:pt x="0" y="3795"/>
                    <a:pt x="901" y="5596"/>
                  </a:cubicBezTo>
                  <a:cubicBezTo>
                    <a:pt x="1129" y="6032"/>
                    <a:pt x="1478" y="6404"/>
                    <a:pt x="1888" y="6681"/>
                  </a:cubicBezTo>
                  <a:lnTo>
                    <a:pt x="1888" y="6681"/>
                  </a:lnTo>
                  <a:cubicBezTo>
                    <a:pt x="1701" y="7033"/>
                    <a:pt x="1644" y="7451"/>
                    <a:pt x="1735" y="7831"/>
                  </a:cubicBezTo>
                  <a:cubicBezTo>
                    <a:pt x="1868" y="8565"/>
                    <a:pt x="2402" y="9165"/>
                    <a:pt x="3069" y="9565"/>
                  </a:cubicBezTo>
                  <a:cubicBezTo>
                    <a:pt x="3680" y="9938"/>
                    <a:pt x="4378" y="10112"/>
                    <a:pt x="5080" y="10112"/>
                  </a:cubicBezTo>
                  <a:cubicBezTo>
                    <a:pt x="5773" y="10112"/>
                    <a:pt x="6470" y="9943"/>
                    <a:pt x="7091" y="9629"/>
                  </a:cubicBezTo>
                  <a:lnTo>
                    <a:pt x="7091" y="9629"/>
                  </a:lnTo>
                  <a:cubicBezTo>
                    <a:pt x="7571" y="9780"/>
                    <a:pt x="8076" y="9856"/>
                    <a:pt x="8582" y="9856"/>
                  </a:cubicBezTo>
                  <a:cubicBezTo>
                    <a:pt x="9119" y="9856"/>
                    <a:pt x="9657" y="9770"/>
                    <a:pt x="10169" y="9593"/>
                  </a:cubicBezTo>
                  <a:lnTo>
                    <a:pt x="10169" y="9593"/>
                  </a:lnTo>
                  <a:cubicBezTo>
                    <a:pt x="10011" y="10487"/>
                    <a:pt x="10179" y="11475"/>
                    <a:pt x="10641" y="12301"/>
                  </a:cubicBezTo>
                  <a:cubicBezTo>
                    <a:pt x="10875" y="12734"/>
                    <a:pt x="11175" y="13101"/>
                    <a:pt x="11575" y="13335"/>
                  </a:cubicBezTo>
                  <a:cubicBezTo>
                    <a:pt x="11853" y="13489"/>
                    <a:pt x="12163" y="13561"/>
                    <a:pt x="12473" y="13561"/>
                  </a:cubicBezTo>
                  <a:cubicBezTo>
                    <a:pt x="13168" y="13561"/>
                    <a:pt x="13864" y="13200"/>
                    <a:pt x="14210" y="12601"/>
                  </a:cubicBezTo>
                  <a:cubicBezTo>
                    <a:pt x="14628" y="11877"/>
                    <a:pt x="14441" y="10875"/>
                    <a:pt x="13865" y="10272"/>
                  </a:cubicBezTo>
                  <a:lnTo>
                    <a:pt x="13865" y="10272"/>
                  </a:lnTo>
                  <a:cubicBezTo>
                    <a:pt x="13948" y="10297"/>
                    <a:pt x="14037" y="10310"/>
                    <a:pt x="14127" y="10310"/>
                  </a:cubicBezTo>
                  <a:cubicBezTo>
                    <a:pt x="14349" y="10310"/>
                    <a:pt x="14577" y="10235"/>
                    <a:pt x="14744" y="10099"/>
                  </a:cubicBezTo>
                  <a:cubicBezTo>
                    <a:pt x="15144" y="9765"/>
                    <a:pt x="15278" y="9265"/>
                    <a:pt x="15344" y="8765"/>
                  </a:cubicBezTo>
                  <a:cubicBezTo>
                    <a:pt x="15411" y="8064"/>
                    <a:pt x="15378" y="7297"/>
                    <a:pt x="14978" y="6763"/>
                  </a:cubicBezTo>
                  <a:cubicBezTo>
                    <a:pt x="14673" y="6341"/>
                    <a:pt x="14187" y="6084"/>
                    <a:pt x="13717" y="6084"/>
                  </a:cubicBezTo>
                  <a:cubicBezTo>
                    <a:pt x="13518" y="6084"/>
                    <a:pt x="13321" y="6130"/>
                    <a:pt x="13143" y="6230"/>
                  </a:cubicBezTo>
                  <a:cubicBezTo>
                    <a:pt x="13710" y="5663"/>
                    <a:pt x="13743" y="4729"/>
                    <a:pt x="13410" y="3995"/>
                  </a:cubicBezTo>
                  <a:cubicBezTo>
                    <a:pt x="13076" y="3294"/>
                    <a:pt x="12476" y="2760"/>
                    <a:pt x="11842" y="2260"/>
                  </a:cubicBezTo>
                  <a:cubicBezTo>
                    <a:pt x="11141" y="1660"/>
                    <a:pt x="10341" y="1093"/>
                    <a:pt x="9407" y="993"/>
                  </a:cubicBezTo>
                  <a:cubicBezTo>
                    <a:pt x="9359" y="989"/>
                    <a:pt x="9310" y="987"/>
                    <a:pt x="9262" y="987"/>
                  </a:cubicBezTo>
                  <a:cubicBezTo>
                    <a:pt x="8723" y="987"/>
                    <a:pt x="8156" y="1203"/>
                    <a:pt x="7784" y="1573"/>
                  </a:cubicBezTo>
                  <a:lnTo>
                    <a:pt x="7784" y="1573"/>
                  </a:lnTo>
                  <a:cubicBezTo>
                    <a:pt x="6977" y="577"/>
                    <a:pt x="5683" y="1"/>
                    <a:pt x="44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19"/>
            <p:cNvSpPr/>
            <p:nvPr/>
          </p:nvSpPr>
          <p:spPr>
            <a:xfrm>
              <a:off x="1328450" y="2838025"/>
              <a:ext cx="417500" cy="360575"/>
            </a:xfrm>
            <a:custGeom>
              <a:avLst/>
              <a:gdLst/>
              <a:ahLst/>
              <a:cxnLst/>
              <a:rect l="l" t="t" r="r" b="b"/>
              <a:pathLst>
                <a:path w="16700" h="14423" extrusionOk="0">
                  <a:moveTo>
                    <a:pt x="4550" y="8055"/>
                  </a:moveTo>
                  <a:cubicBezTo>
                    <a:pt x="4979" y="8820"/>
                    <a:pt x="5578" y="9448"/>
                    <a:pt x="6290" y="9897"/>
                  </a:cubicBezTo>
                  <a:lnTo>
                    <a:pt x="6290" y="9897"/>
                  </a:lnTo>
                  <a:cubicBezTo>
                    <a:pt x="6082" y="9955"/>
                    <a:pt x="5867" y="9996"/>
                    <a:pt x="5645" y="10019"/>
                  </a:cubicBezTo>
                  <a:cubicBezTo>
                    <a:pt x="5484" y="10029"/>
                    <a:pt x="5302" y="10039"/>
                    <a:pt x="5112" y="10039"/>
                  </a:cubicBezTo>
                  <a:cubicBezTo>
                    <a:pt x="4673" y="10039"/>
                    <a:pt x="4193" y="9985"/>
                    <a:pt x="3843" y="9752"/>
                  </a:cubicBezTo>
                  <a:cubicBezTo>
                    <a:pt x="3143" y="9585"/>
                    <a:pt x="3143" y="9118"/>
                    <a:pt x="3910" y="8384"/>
                  </a:cubicBezTo>
                  <a:cubicBezTo>
                    <a:pt x="3910" y="8321"/>
                    <a:pt x="3911" y="8260"/>
                    <a:pt x="3913" y="8202"/>
                  </a:cubicBezTo>
                  <a:lnTo>
                    <a:pt x="3913" y="8202"/>
                  </a:lnTo>
                  <a:cubicBezTo>
                    <a:pt x="4121" y="8180"/>
                    <a:pt x="4334" y="8132"/>
                    <a:pt x="4550" y="8055"/>
                  </a:cubicBezTo>
                  <a:close/>
                  <a:moveTo>
                    <a:pt x="4594" y="937"/>
                  </a:moveTo>
                  <a:cubicBezTo>
                    <a:pt x="5011" y="937"/>
                    <a:pt x="5428" y="1007"/>
                    <a:pt x="5845" y="1146"/>
                  </a:cubicBezTo>
                  <a:cubicBezTo>
                    <a:pt x="6908" y="1494"/>
                    <a:pt x="7094" y="1816"/>
                    <a:pt x="7563" y="2014"/>
                  </a:cubicBezTo>
                  <a:lnTo>
                    <a:pt x="7563" y="2014"/>
                  </a:lnTo>
                  <a:cubicBezTo>
                    <a:pt x="7111" y="2602"/>
                    <a:pt x="6894" y="3350"/>
                    <a:pt x="7613" y="3781"/>
                  </a:cubicBezTo>
                  <a:cubicBezTo>
                    <a:pt x="7783" y="3893"/>
                    <a:pt x="7941" y="3941"/>
                    <a:pt x="8083" y="3941"/>
                  </a:cubicBezTo>
                  <a:cubicBezTo>
                    <a:pt x="8663" y="3941"/>
                    <a:pt x="8981" y="3136"/>
                    <a:pt x="8847" y="2547"/>
                  </a:cubicBezTo>
                  <a:cubicBezTo>
                    <a:pt x="8821" y="2431"/>
                    <a:pt x="8784" y="2318"/>
                    <a:pt x="8737" y="2208"/>
                  </a:cubicBezTo>
                  <a:lnTo>
                    <a:pt x="8737" y="2208"/>
                  </a:lnTo>
                  <a:cubicBezTo>
                    <a:pt x="8843" y="2212"/>
                    <a:pt x="8957" y="2213"/>
                    <a:pt x="9080" y="2213"/>
                  </a:cubicBezTo>
                  <a:cubicBezTo>
                    <a:pt x="10582" y="2247"/>
                    <a:pt x="11149" y="2313"/>
                    <a:pt x="12183" y="3314"/>
                  </a:cubicBezTo>
                  <a:cubicBezTo>
                    <a:pt x="13083" y="4215"/>
                    <a:pt x="13917" y="5249"/>
                    <a:pt x="12983" y="6416"/>
                  </a:cubicBezTo>
                  <a:cubicBezTo>
                    <a:pt x="12806" y="6682"/>
                    <a:pt x="13047" y="7000"/>
                    <a:pt x="13336" y="7000"/>
                  </a:cubicBezTo>
                  <a:cubicBezTo>
                    <a:pt x="13374" y="7000"/>
                    <a:pt x="13412" y="6995"/>
                    <a:pt x="13450" y="6983"/>
                  </a:cubicBezTo>
                  <a:cubicBezTo>
                    <a:pt x="14818" y="7417"/>
                    <a:pt x="15418" y="8118"/>
                    <a:pt x="15151" y="9118"/>
                  </a:cubicBezTo>
                  <a:cubicBezTo>
                    <a:pt x="15185" y="9785"/>
                    <a:pt x="14785" y="10119"/>
                    <a:pt x="13951" y="10119"/>
                  </a:cubicBezTo>
                  <a:cubicBezTo>
                    <a:pt x="13938" y="10135"/>
                    <a:pt x="13925" y="10151"/>
                    <a:pt x="13912" y="10167"/>
                  </a:cubicBezTo>
                  <a:lnTo>
                    <a:pt x="13912" y="10167"/>
                  </a:lnTo>
                  <a:cubicBezTo>
                    <a:pt x="13892" y="10150"/>
                    <a:pt x="13871" y="10135"/>
                    <a:pt x="13851" y="10119"/>
                  </a:cubicBezTo>
                  <a:cubicBezTo>
                    <a:pt x="13796" y="10081"/>
                    <a:pt x="13738" y="10064"/>
                    <a:pt x="13682" y="10064"/>
                  </a:cubicBezTo>
                  <a:cubicBezTo>
                    <a:pt x="13395" y="10064"/>
                    <a:pt x="13138" y="10496"/>
                    <a:pt x="13417" y="10719"/>
                  </a:cubicBezTo>
                  <a:cubicBezTo>
                    <a:pt x="13543" y="10820"/>
                    <a:pt x="13666" y="10899"/>
                    <a:pt x="13786" y="10960"/>
                  </a:cubicBezTo>
                  <a:lnTo>
                    <a:pt x="13786" y="10960"/>
                  </a:lnTo>
                  <a:cubicBezTo>
                    <a:pt x="14481" y="11623"/>
                    <a:pt x="14277" y="12450"/>
                    <a:pt x="13150" y="13488"/>
                  </a:cubicBezTo>
                  <a:lnTo>
                    <a:pt x="11149" y="12487"/>
                  </a:lnTo>
                  <a:cubicBezTo>
                    <a:pt x="11054" y="11757"/>
                    <a:pt x="10860" y="11059"/>
                    <a:pt x="10566" y="10418"/>
                  </a:cubicBezTo>
                  <a:lnTo>
                    <a:pt x="10566" y="10418"/>
                  </a:lnTo>
                  <a:cubicBezTo>
                    <a:pt x="10693" y="10379"/>
                    <a:pt x="10821" y="10335"/>
                    <a:pt x="10948" y="10286"/>
                  </a:cubicBezTo>
                  <a:cubicBezTo>
                    <a:pt x="11115" y="10252"/>
                    <a:pt x="11249" y="10119"/>
                    <a:pt x="11249" y="9919"/>
                  </a:cubicBezTo>
                  <a:lnTo>
                    <a:pt x="11249" y="9752"/>
                  </a:lnTo>
                  <a:cubicBezTo>
                    <a:pt x="11249" y="9585"/>
                    <a:pt x="11115" y="9452"/>
                    <a:pt x="10948" y="9385"/>
                  </a:cubicBezTo>
                  <a:cubicBezTo>
                    <a:pt x="10848" y="9352"/>
                    <a:pt x="10815" y="9352"/>
                    <a:pt x="10748" y="9285"/>
                  </a:cubicBezTo>
                  <a:cubicBezTo>
                    <a:pt x="10715" y="9277"/>
                    <a:pt x="10679" y="9273"/>
                    <a:pt x="10644" y="9273"/>
                  </a:cubicBezTo>
                  <a:cubicBezTo>
                    <a:pt x="10536" y="9273"/>
                    <a:pt x="10423" y="9310"/>
                    <a:pt x="10348" y="9385"/>
                  </a:cubicBezTo>
                  <a:cubicBezTo>
                    <a:pt x="10260" y="9471"/>
                    <a:pt x="10183" y="9564"/>
                    <a:pt x="10118" y="9663"/>
                  </a:cubicBezTo>
                  <a:lnTo>
                    <a:pt x="10118" y="9663"/>
                  </a:lnTo>
                  <a:cubicBezTo>
                    <a:pt x="9662" y="9822"/>
                    <a:pt x="9237" y="9886"/>
                    <a:pt x="8780" y="9886"/>
                  </a:cubicBezTo>
                  <a:cubicBezTo>
                    <a:pt x="8759" y="9886"/>
                    <a:pt x="8739" y="9886"/>
                    <a:pt x="8718" y="9886"/>
                  </a:cubicBezTo>
                  <a:cubicBezTo>
                    <a:pt x="8574" y="9886"/>
                    <a:pt x="8433" y="9879"/>
                    <a:pt x="8294" y="9867"/>
                  </a:cubicBezTo>
                  <a:lnTo>
                    <a:pt x="8294" y="9867"/>
                  </a:lnTo>
                  <a:cubicBezTo>
                    <a:pt x="8745" y="9478"/>
                    <a:pt x="9120" y="9001"/>
                    <a:pt x="9381" y="8451"/>
                  </a:cubicBezTo>
                  <a:cubicBezTo>
                    <a:pt x="9538" y="8137"/>
                    <a:pt x="9317" y="7868"/>
                    <a:pt x="9065" y="7868"/>
                  </a:cubicBezTo>
                  <a:cubicBezTo>
                    <a:pt x="8942" y="7868"/>
                    <a:pt x="8812" y="7931"/>
                    <a:pt x="8714" y="8084"/>
                  </a:cubicBezTo>
                  <a:cubicBezTo>
                    <a:pt x="8294" y="8704"/>
                    <a:pt x="7742" y="9228"/>
                    <a:pt x="7087" y="9577"/>
                  </a:cubicBezTo>
                  <a:lnTo>
                    <a:pt x="7087" y="9577"/>
                  </a:lnTo>
                  <a:cubicBezTo>
                    <a:pt x="6226" y="9232"/>
                    <a:pt x="5520" y="8618"/>
                    <a:pt x="5024" y="7841"/>
                  </a:cubicBezTo>
                  <a:lnTo>
                    <a:pt x="5024" y="7841"/>
                  </a:lnTo>
                  <a:cubicBezTo>
                    <a:pt x="5174" y="7759"/>
                    <a:pt x="5326" y="7663"/>
                    <a:pt x="5478" y="7551"/>
                  </a:cubicBezTo>
                  <a:cubicBezTo>
                    <a:pt x="5778" y="7350"/>
                    <a:pt x="5811" y="6883"/>
                    <a:pt x="5478" y="6650"/>
                  </a:cubicBezTo>
                  <a:cubicBezTo>
                    <a:pt x="5117" y="6431"/>
                    <a:pt x="4725" y="6217"/>
                    <a:pt x="4323" y="6065"/>
                  </a:cubicBezTo>
                  <a:lnTo>
                    <a:pt x="4323" y="6065"/>
                  </a:lnTo>
                  <a:cubicBezTo>
                    <a:pt x="4287" y="5874"/>
                    <a:pt x="4260" y="5680"/>
                    <a:pt x="4244" y="5482"/>
                  </a:cubicBezTo>
                  <a:cubicBezTo>
                    <a:pt x="4257" y="5427"/>
                    <a:pt x="4191" y="5395"/>
                    <a:pt x="4109" y="5395"/>
                  </a:cubicBezTo>
                  <a:cubicBezTo>
                    <a:pt x="3992" y="5395"/>
                    <a:pt x="3843" y="5459"/>
                    <a:pt x="3843" y="5616"/>
                  </a:cubicBezTo>
                  <a:cubicBezTo>
                    <a:pt x="3850" y="5720"/>
                    <a:pt x="3859" y="5823"/>
                    <a:pt x="3871" y="5925"/>
                  </a:cubicBezTo>
                  <a:lnTo>
                    <a:pt x="3871" y="5925"/>
                  </a:lnTo>
                  <a:cubicBezTo>
                    <a:pt x="3677" y="5879"/>
                    <a:pt x="3483" y="5852"/>
                    <a:pt x="3291" y="5852"/>
                  </a:cubicBezTo>
                  <a:cubicBezTo>
                    <a:pt x="2846" y="5852"/>
                    <a:pt x="2415" y="5994"/>
                    <a:pt x="2030" y="6361"/>
                  </a:cubicBezTo>
                  <a:lnTo>
                    <a:pt x="2030" y="6361"/>
                  </a:lnTo>
                  <a:cubicBezTo>
                    <a:pt x="1527" y="5872"/>
                    <a:pt x="1188" y="5182"/>
                    <a:pt x="1175" y="4448"/>
                  </a:cubicBezTo>
                  <a:cubicBezTo>
                    <a:pt x="1141" y="2714"/>
                    <a:pt x="2542" y="1079"/>
                    <a:pt x="4344" y="946"/>
                  </a:cubicBezTo>
                  <a:cubicBezTo>
                    <a:pt x="4427" y="940"/>
                    <a:pt x="4511" y="937"/>
                    <a:pt x="4594" y="937"/>
                  </a:cubicBezTo>
                  <a:close/>
                  <a:moveTo>
                    <a:pt x="4655" y="0"/>
                  </a:moveTo>
                  <a:cubicBezTo>
                    <a:pt x="2916" y="0"/>
                    <a:pt x="1364" y="1011"/>
                    <a:pt x="641" y="2614"/>
                  </a:cubicBezTo>
                  <a:cubicBezTo>
                    <a:pt x="0" y="4138"/>
                    <a:pt x="475" y="6041"/>
                    <a:pt x="1523" y="7190"/>
                  </a:cubicBezTo>
                  <a:lnTo>
                    <a:pt x="1523" y="7190"/>
                  </a:lnTo>
                  <a:cubicBezTo>
                    <a:pt x="1239" y="8077"/>
                    <a:pt x="1565" y="9090"/>
                    <a:pt x="2209" y="9785"/>
                  </a:cubicBezTo>
                  <a:cubicBezTo>
                    <a:pt x="3031" y="10647"/>
                    <a:pt x="4102" y="11032"/>
                    <a:pt x="5177" y="11032"/>
                  </a:cubicBezTo>
                  <a:cubicBezTo>
                    <a:pt x="5970" y="11032"/>
                    <a:pt x="6765" y="10823"/>
                    <a:pt x="7467" y="10440"/>
                  </a:cubicBezTo>
                  <a:lnTo>
                    <a:pt x="7467" y="10440"/>
                  </a:lnTo>
                  <a:cubicBezTo>
                    <a:pt x="7941" y="10587"/>
                    <a:pt x="8443" y="10665"/>
                    <a:pt x="8962" y="10665"/>
                  </a:cubicBezTo>
                  <a:cubicBezTo>
                    <a:pt x="9240" y="10665"/>
                    <a:pt x="9523" y="10643"/>
                    <a:pt x="9808" y="10596"/>
                  </a:cubicBezTo>
                  <a:lnTo>
                    <a:pt x="9808" y="10596"/>
                  </a:lnTo>
                  <a:cubicBezTo>
                    <a:pt x="9671" y="12257"/>
                    <a:pt x="11217" y="14422"/>
                    <a:pt x="12783" y="14422"/>
                  </a:cubicBezTo>
                  <a:cubicBezTo>
                    <a:pt x="14779" y="14395"/>
                    <a:pt x="15373" y="12501"/>
                    <a:pt x="14652" y="11076"/>
                  </a:cubicBezTo>
                  <a:lnTo>
                    <a:pt x="14652" y="11076"/>
                  </a:lnTo>
                  <a:cubicBezTo>
                    <a:pt x="16304" y="10621"/>
                    <a:pt x="16700" y="6163"/>
                    <a:pt x="14083" y="6163"/>
                  </a:cubicBezTo>
                  <a:cubicBezTo>
                    <a:pt x="14076" y="6163"/>
                    <a:pt x="14068" y="6163"/>
                    <a:pt x="14060" y="6163"/>
                  </a:cubicBezTo>
                  <a:lnTo>
                    <a:pt x="14060" y="6163"/>
                  </a:lnTo>
                  <a:cubicBezTo>
                    <a:pt x="14771" y="3870"/>
                    <a:pt x="11906" y="1032"/>
                    <a:pt x="9499" y="1032"/>
                  </a:cubicBezTo>
                  <a:cubicBezTo>
                    <a:pt x="9157" y="1032"/>
                    <a:pt x="8825" y="1089"/>
                    <a:pt x="8513" y="1213"/>
                  </a:cubicBezTo>
                  <a:cubicBezTo>
                    <a:pt x="8408" y="1258"/>
                    <a:pt x="8293" y="1327"/>
                    <a:pt x="8175" y="1413"/>
                  </a:cubicBezTo>
                  <a:lnTo>
                    <a:pt x="8175" y="1413"/>
                  </a:lnTo>
                  <a:cubicBezTo>
                    <a:pt x="7327" y="572"/>
                    <a:pt x="5912" y="60"/>
                    <a:pt x="4978" y="12"/>
                  </a:cubicBezTo>
                  <a:cubicBezTo>
                    <a:pt x="4869" y="4"/>
                    <a:pt x="4762" y="0"/>
                    <a:pt x="46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19"/>
            <p:cNvSpPr/>
            <p:nvPr/>
          </p:nvSpPr>
          <p:spPr>
            <a:xfrm>
              <a:off x="1500475" y="2196550"/>
              <a:ext cx="84175" cy="290100"/>
            </a:xfrm>
            <a:custGeom>
              <a:avLst/>
              <a:gdLst/>
              <a:ahLst/>
              <a:cxnLst/>
              <a:rect l="l" t="t" r="r" b="b"/>
              <a:pathLst>
                <a:path w="3367" h="11604" extrusionOk="0">
                  <a:moveTo>
                    <a:pt x="206" y="0"/>
                  </a:moveTo>
                  <a:cubicBezTo>
                    <a:pt x="100" y="0"/>
                    <a:pt x="1" y="79"/>
                    <a:pt x="65" y="186"/>
                  </a:cubicBezTo>
                  <a:cubicBezTo>
                    <a:pt x="1199" y="3722"/>
                    <a:pt x="3033" y="7591"/>
                    <a:pt x="2433" y="11394"/>
                  </a:cubicBezTo>
                  <a:cubicBezTo>
                    <a:pt x="2412" y="11518"/>
                    <a:pt x="2519" y="11603"/>
                    <a:pt x="2612" y="11603"/>
                  </a:cubicBezTo>
                  <a:cubicBezTo>
                    <a:pt x="2669" y="11603"/>
                    <a:pt x="2720" y="11570"/>
                    <a:pt x="2733" y="11494"/>
                  </a:cubicBezTo>
                  <a:cubicBezTo>
                    <a:pt x="3367" y="7591"/>
                    <a:pt x="1566" y="3722"/>
                    <a:pt x="365" y="86"/>
                  </a:cubicBezTo>
                  <a:cubicBezTo>
                    <a:pt x="329" y="26"/>
                    <a:pt x="266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19"/>
            <p:cNvSpPr/>
            <p:nvPr/>
          </p:nvSpPr>
          <p:spPr>
            <a:xfrm>
              <a:off x="1532100" y="2204800"/>
              <a:ext cx="22875" cy="47275"/>
            </a:xfrm>
            <a:custGeom>
              <a:avLst/>
              <a:gdLst/>
              <a:ahLst/>
              <a:cxnLst/>
              <a:rect l="l" t="t" r="r" b="b"/>
              <a:pathLst>
                <a:path w="915" h="1891" extrusionOk="0">
                  <a:moveTo>
                    <a:pt x="707" y="1"/>
                  </a:moveTo>
                  <a:cubicBezTo>
                    <a:pt x="684" y="1"/>
                    <a:pt x="660" y="7"/>
                    <a:pt x="634" y="23"/>
                  </a:cubicBezTo>
                  <a:cubicBezTo>
                    <a:pt x="0" y="423"/>
                    <a:pt x="0" y="1390"/>
                    <a:pt x="568" y="1857"/>
                  </a:cubicBezTo>
                  <a:cubicBezTo>
                    <a:pt x="597" y="1881"/>
                    <a:pt x="626" y="1891"/>
                    <a:pt x="654" y="1891"/>
                  </a:cubicBezTo>
                  <a:cubicBezTo>
                    <a:pt x="783" y="1891"/>
                    <a:pt x="872" y="1673"/>
                    <a:pt x="734" y="1590"/>
                  </a:cubicBezTo>
                  <a:cubicBezTo>
                    <a:pt x="334" y="1324"/>
                    <a:pt x="367" y="590"/>
                    <a:pt x="801" y="323"/>
                  </a:cubicBezTo>
                  <a:cubicBezTo>
                    <a:pt x="914" y="210"/>
                    <a:pt x="83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19"/>
            <p:cNvSpPr/>
            <p:nvPr/>
          </p:nvSpPr>
          <p:spPr>
            <a:xfrm>
              <a:off x="1491800" y="2647850"/>
              <a:ext cx="45325" cy="19525"/>
            </a:xfrm>
            <a:custGeom>
              <a:avLst/>
              <a:gdLst/>
              <a:ahLst/>
              <a:cxnLst/>
              <a:rect l="l" t="t" r="r" b="b"/>
              <a:pathLst>
                <a:path w="1813" h="781" extrusionOk="0">
                  <a:moveTo>
                    <a:pt x="339" y="0"/>
                  </a:moveTo>
                  <a:cubicBezTo>
                    <a:pt x="180" y="0"/>
                    <a:pt x="1" y="165"/>
                    <a:pt x="145" y="280"/>
                  </a:cubicBezTo>
                  <a:cubicBezTo>
                    <a:pt x="578" y="614"/>
                    <a:pt x="1079" y="781"/>
                    <a:pt x="1612" y="781"/>
                  </a:cubicBezTo>
                  <a:cubicBezTo>
                    <a:pt x="1813" y="781"/>
                    <a:pt x="1813" y="447"/>
                    <a:pt x="1612" y="447"/>
                  </a:cubicBezTo>
                  <a:cubicBezTo>
                    <a:pt x="1145" y="447"/>
                    <a:pt x="745" y="314"/>
                    <a:pt x="412" y="13"/>
                  </a:cubicBezTo>
                  <a:cubicBezTo>
                    <a:pt x="389" y="4"/>
                    <a:pt x="364" y="0"/>
                    <a:pt x="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19"/>
            <p:cNvSpPr/>
            <p:nvPr/>
          </p:nvSpPr>
          <p:spPr>
            <a:xfrm>
              <a:off x="1536275" y="2670050"/>
              <a:ext cx="16700" cy="161200"/>
            </a:xfrm>
            <a:custGeom>
              <a:avLst/>
              <a:gdLst/>
              <a:ahLst/>
              <a:cxnLst/>
              <a:rect l="l" t="t" r="r" b="b"/>
              <a:pathLst>
                <a:path w="668" h="6448" extrusionOk="0">
                  <a:moveTo>
                    <a:pt x="513" y="1"/>
                  </a:moveTo>
                  <a:cubicBezTo>
                    <a:pt x="434" y="1"/>
                    <a:pt x="350" y="43"/>
                    <a:pt x="334" y="126"/>
                  </a:cubicBezTo>
                  <a:cubicBezTo>
                    <a:pt x="167" y="2161"/>
                    <a:pt x="34" y="4229"/>
                    <a:pt x="0" y="6297"/>
                  </a:cubicBezTo>
                  <a:cubicBezTo>
                    <a:pt x="0" y="6397"/>
                    <a:pt x="75" y="6447"/>
                    <a:pt x="154" y="6447"/>
                  </a:cubicBezTo>
                  <a:cubicBezTo>
                    <a:pt x="234" y="6447"/>
                    <a:pt x="317" y="6397"/>
                    <a:pt x="334" y="6297"/>
                  </a:cubicBezTo>
                  <a:cubicBezTo>
                    <a:pt x="367" y="4262"/>
                    <a:pt x="501" y="2228"/>
                    <a:pt x="667" y="126"/>
                  </a:cubicBezTo>
                  <a:cubicBezTo>
                    <a:pt x="667" y="43"/>
                    <a:pt x="592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19"/>
            <p:cNvSpPr/>
            <p:nvPr/>
          </p:nvSpPr>
          <p:spPr>
            <a:xfrm>
              <a:off x="1495350" y="3136050"/>
              <a:ext cx="47475" cy="205975"/>
            </a:xfrm>
            <a:custGeom>
              <a:avLst/>
              <a:gdLst/>
              <a:ahLst/>
              <a:cxnLst/>
              <a:rect l="l" t="t" r="r" b="b"/>
              <a:pathLst>
                <a:path w="1899" h="8239" extrusionOk="0">
                  <a:moveTo>
                    <a:pt x="1800" y="0"/>
                  </a:moveTo>
                  <a:cubicBezTo>
                    <a:pt x="1718" y="0"/>
                    <a:pt x="1604" y="49"/>
                    <a:pt x="1604" y="166"/>
                  </a:cubicBezTo>
                  <a:cubicBezTo>
                    <a:pt x="1604" y="1367"/>
                    <a:pt x="1571" y="2601"/>
                    <a:pt x="1504" y="3769"/>
                  </a:cubicBezTo>
                  <a:cubicBezTo>
                    <a:pt x="1504" y="4336"/>
                    <a:pt x="1470" y="4970"/>
                    <a:pt x="1470" y="5537"/>
                  </a:cubicBezTo>
                  <a:cubicBezTo>
                    <a:pt x="1470" y="5770"/>
                    <a:pt x="1470" y="5970"/>
                    <a:pt x="1437" y="6137"/>
                  </a:cubicBezTo>
                  <a:cubicBezTo>
                    <a:pt x="1537" y="6871"/>
                    <a:pt x="1170" y="7438"/>
                    <a:pt x="336" y="7738"/>
                  </a:cubicBezTo>
                  <a:cubicBezTo>
                    <a:pt x="311" y="7719"/>
                    <a:pt x="282" y="7711"/>
                    <a:pt x="254" y="7711"/>
                  </a:cubicBezTo>
                  <a:cubicBezTo>
                    <a:pt x="129" y="7711"/>
                    <a:pt x="1" y="7863"/>
                    <a:pt x="136" y="7972"/>
                  </a:cubicBezTo>
                  <a:cubicBezTo>
                    <a:pt x="333" y="8158"/>
                    <a:pt x="537" y="8239"/>
                    <a:pt x="728" y="8239"/>
                  </a:cubicBezTo>
                  <a:cubicBezTo>
                    <a:pt x="1154" y="8239"/>
                    <a:pt x="1522" y="7844"/>
                    <a:pt x="1637" y="7338"/>
                  </a:cubicBezTo>
                  <a:cubicBezTo>
                    <a:pt x="1871" y="6404"/>
                    <a:pt x="1771" y="5236"/>
                    <a:pt x="1804" y="4302"/>
                  </a:cubicBezTo>
                  <a:cubicBezTo>
                    <a:pt x="1837" y="2868"/>
                    <a:pt x="1871" y="1500"/>
                    <a:pt x="1871" y="66"/>
                  </a:cubicBezTo>
                  <a:cubicBezTo>
                    <a:pt x="1898" y="25"/>
                    <a:pt x="1857" y="0"/>
                    <a:pt x="18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19"/>
            <p:cNvSpPr/>
            <p:nvPr/>
          </p:nvSpPr>
          <p:spPr>
            <a:xfrm>
              <a:off x="1487075" y="3138875"/>
              <a:ext cx="20175" cy="101450"/>
            </a:xfrm>
            <a:custGeom>
              <a:avLst/>
              <a:gdLst/>
              <a:ahLst/>
              <a:cxnLst/>
              <a:rect l="l" t="t" r="r" b="b"/>
              <a:pathLst>
                <a:path w="807" h="4058" extrusionOk="0">
                  <a:moveTo>
                    <a:pt x="294" y="1"/>
                  </a:moveTo>
                  <a:cubicBezTo>
                    <a:pt x="241" y="1"/>
                    <a:pt x="191" y="26"/>
                    <a:pt x="167" y="86"/>
                  </a:cubicBezTo>
                  <a:cubicBezTo>
                    <a:pt x="0" y="1387"/>
                    <a:pt x="100" y="2688"/>
                    <a:pt x="467" y="3923"/>
                  </a:cubicBezTo>
                  <a:cubicBezTo>
                    <a:pt x="481" y="4018"/>
                    <a:pt x="544" y="4058"/>
                    <a:pt x="611" y="4058"/>
                  </a:cubicBezTo>
                  <a:cubicBezTo>
                    <a:pt x="706" y="4058"/>
                    <a:pt x="807" y="3974"/>
                    <a:pt x="767" y="3856"/>
                  </a:cubicBezTo>
                  <a:cubicBezTo>
                    <a:pt x="400" y="2655"/>
                    <a:pt x="300" y="1421"/>
                    <a:pt x="467" y="187"/>
                  </a:cubicBezTo>
                  <a:cubicBezTo>
                    <a:pt x="488" y="80"/>
                    <a:pt x="387" y="1"/>
                    <a:pt x="2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19"/>
            <p:cNvSpPr/>
            <p:nvPr/>
          </p:nvSpPr>
          <p:spPr>
            <a:xfrm>
              <a:off x="1455800" y="3449675"/>
              <a:ext cx="88825" cy="765050"/>
            </a:xfrm>
            <a:custGeom>
              <a:avLst/>
              <a:gdLst/>
              <a:ahLst/>
              <a:cxnLst/>
              <a:rect l="l" t="t" r="r" b="b"/>
              <a:pathLst>
                <a:path w="3553" h="30602" extrusionOk="0">
                  <a:moveTo>
                    <a:pt x="1952" y="0"/>
                  </a:moveTo>
                  <a:cubicBezTo>
                    <a:pt x="1858" y="0"/>
                    <a:pt x="1752" y="64"/>
                    <a:pt x="1752" y="163"/>
                  </a:cubicBezTo>
                  <a:cubicBezTo>
                    <a:pt x="2552" y="5734"/>
                    <a:pt x="3353" y="11405"/>
                    <a:pt x="2519" y="16942"/>
                  </a:cubicBezTo>
                  <a:cubicBezTo>
                    <a:pt x="1818" y="21479"/>
                    <a:pt x="517" y="25848"/>
                    <a:pt x="17" y="30452"/>
                  </a:cubicBezTo>
                  <a:cubicBezTo>
                    <a:pt x="0" y="30552"/>
                    <a:pt x="75" y="30602"/>
                    <a:pt x="159" y="30602"/>
                  </a:cubicBezTo>
                  <a:cubicBezTo>
                    <a:pt x="242" y="30602"/>
                    <a:pt x="334" y="30552"/>
                    <a:pt x="351" y="30452"/>
                  </a:cubicBezTo>
                  <a:cubicBezTo>
                    <a:pt x="918" y="25348"/>
                    <a:pt x="2552" y="20445"/>
                    <a:pt x="3052" y="15374"/>
                  </a:cubicBezTo>
                  <a:cubicBezTo>
                    <a:pt x="3553" y="10271"/>
                    <a:pt x="2786" y="5134"/>
                    <a:pt x="2085" y="97"/>
                  </a:cubicBezTo>
                  <a:cubicBezTo>
                    <a:pt x="2072" y="29"/>
                    <a:pt x="2015" y="0"/>
                    <a:pt x="19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19"/>
            <p:cNvSpPr/>
            <p:nvPr/>
          </p:nvSpPr>
          <p:spPr>
            <a:xfrm>
              <a:off x="1464550" y="3376975"/>
              <a:ext cx="112600" cy="1044075"/>
            </a:xfrm>
            <a:custGeom>
              <a:avLst/>
              <a:gdLst/>
              <a:ahLst/>
              <a:cxnLst/>
              <a:rect l="l" t="t" r="r" b="b"/>
              <a:pathLst>
                <a:path w="4504" h="41763" extrusionOk="0">
                  <a:moveTo>
                    <a:pt x="1069" y="0"/>
                  </a:moveTo>
                  <a:cubicBezTo>
                    <a:pt x="960" y="0"/>
                    <a:pt x="864" y="118"/>
                    <a:pt x="935" y="236"/>
                  </a:cubicBezTo>
                  <a:cubicBezTo>
                    <a:pt x="3103" y="3071"/>
                    <a:pt x="3003" y="7374"/>
                    <a:pt x="3436" y="10810"/>
                  </a:cubicBezTo>
                  <a:cubicBezTo>
                    <a:pt x="3937" y="14513"/>
                    <a:pt x="4237" y="17982"/>
                    <a:pt x="3603" y="21685"/>
                  </a:cubicBezTo>
                  <a:cubicBezTo>
                    <a:pt x="3069" y="24854"/>
                    <a:pt x="2402" y="27889"/>
                    <a:pt x="2235" y="31091"/>
                  </a:cubicBezTo>
                  <a:cubicBezTo>
                    <a:pt x="2102" y="32993"/>
                    <a:pt x="2102" y="34861"/>
                    <a:pt x="2069" y="36729"/>
                  </a:cubicBezTo>
                  <a:cubicBezTo>
                    <a:pt x="2035" y="37429"/>
                    <a:pt x="2102" y="38430"/>
                    <a:pt x="1935" y="39164"/>
                  </a:cubicBezTo>
                  <a:cubicBezTo>
                    <a:pt x="2102" y="40031"/>
                    <a:pt x="1702" y="40431"/>
                    <a:pt x="701" y="40498"/>
                  </a:cubicBezTo>
                  <a:cubicBezTo>
                    <a:pt x="434" y="39698"/>
                    <a:pt x="434" y="38897"/>
                    <a:pt x="601" y="38096"/>
                  </a:cubicBezTo>
                  <a:cubicBezTo>
                    <a:pt x="640" y="37980"/>
                    <a:pt x="555" y="37909"/>
                    <a:pt x="470" y="37909"/>
                  </a:cubicBezTo>
                  <a:cubicBezTo>
                    <a:pt x="409" y="37909"/>
                    <a:pt x="348" y="37946"/>
                    <a:pt x="334" y="38030"/>
                  </a:cubicBezTo>
                  <a:cubicBezTo>
                    <a:pt x="201" y="38897"/>
                    <a:pt x="1" y="40999"/>
                    <a:pt x="901" y="41566"/>
                  </a:cubicBezTo>
                  <a:cubicBezTo>
                    <a:pt x="1108" y="41699"/>
                    <a:pt x="1275" y="41762"/>
                    <a:pt x="1418" y="41762"/>
                  </a:cubicBezTo>
                  <a:cubicBezTo>
                    <a:pt x="1667" y="41762"/>
                    <a:pt x="1845" y="41571"/>
                    <a:pt x="2035" y="41232"/>
                  </a:cubicBezTo>
                  <a:cubicBezTo>
                    <a:pt x="2302" y="40765"/>
                    <a:pt x="2202" y="40031"/>
                    <a:pt x="2235" y="39531"/>
                  </a:cubicBezTo>
                  <a:cubicBezTo>
                    <a:pt x="2336" y="38197"/>
                    <a:pt x="2369" y="36862"/>
                    <a:pt x="2402" y="35528"/>
                  </a:cubicBezTo>
                  <a:cubicBezTo>
                    <a:pt x="2502" y="32593"/>
                    <a:pt x="2536" y="29690"/>
                    <a:pt x="3003" y="26822"/>
                  </a:cubicBezTo>
                  <a:cubicBezTo>
                    <a:pt x="3336" y="24587"/>
                    <a:pt x="3870" y="22419"/>
                    <a:pt x="4170" y="20184"/>
                  </a:cubicBezTo>
                  <a:cubicBezTo>
                    <a:pt x="4504" y="17548"/>
                    <a:pt x="4337" y="14980"/>
                    <a:pt x="3937" y="12345"/>
                  </a:cubicBezTo>
                  <a:cubicBezTo>
                    <a:pt x="3436" y="8509"/>
                    <a:pt x="3670" y="3305"/>
                    <a:pt x="1201" y="69"/>
                  </a:cubicBezTo>
                  <a:cubicBezTo>
                    <a:pt x="1162" y="20"/>
                    <a:pt x="1115" y="0"/>
                    <a:pt x="1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19"/>
            <p:cNvSpPr/>
            <p:nvPr/>
          </p:nvSpPr>
          <p:spPr>
            <a:xfrm>
              <a:off x="1416925" y="3616300"/>
              <a:ext cx="64750" cy="52025"/>
            </a:xfrm>
            <a:custGeom>
              <a:avLst/>
              <a:gdLst/>
              <a:ahLst/>
              <a:cxnLst/>
              <a:rect l="l" t="t" r="r" b="b"/>
              <a:pathLst>
                <a:path w="2590" h="2081" extrusionOk="0">
                  <a:moveTo>
                    <a:pt x="232" y="1"/>
                  </a:moveTo>
                  <a:cubicBezTo>
                    <a:pt x="113" y="1"/>
                    <a:pt x="0" y="119"/>
                    <a:pt x="71" y="237"/>
                  </a:cubicBezTo>
                  <a:cubicBezTo>
                    <a:pt x="605" y="1071"/>
                    <a:pt x="1405" y="1671"/>
                    <a:pt x="2373" y="2071"/>
                  </a:cubicBezTo>
                  <a:cubicBezTo>
                    <a:pt x="2386" y="2078"/>
                    <a:pt x="2399" y="2081"/>
                    <a:pt x="2411" y="2081"/>
                  </a:cubicBezTo>
                  <a:cubicBezTo>
                    <a:pt x="2523" y="2081"/>
                    <a:pt x="2590" y="1831"/>
                    <a:pt x="2439" y="1771"/>
                  </a:cubicBezTo>
                  <a:cubicBezTo>
                    <a:pt x="1572" y="1437"/>
                    <a:pt x="838" y="837"/>
                    <a:pt x="371" y="70"/>
                  </a:cubicBezTo>
                  <a:cubicBezTo>
                    <a:pt x="332" y="21"/>
                    <a:pt x="281" y="1"/>
                    <a:pt x="2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19"/>
            <p:cNvSpPr/>
            <p:nvPr/>
          </p:nvSpPr>
          <p:spPr>
            <a:xfrm>
              <a:off x="1381150" y="2891050"/>
              <a:ext cx="162650" cy="132425"/>
            </a:xfrm>
            <a:custGeom>
              <a:avLst/>
              <a:gdLst/>
              <a:ahLst/>
              <a:cxnLst/>
              <a:rect l="l" t="t" r="r" b="b"/>
              <a:pathLst>
                <a:path w="6506" h="5297" extrusionOk="0">
                  <a:moveTo>
                    <a:pt x="3224" y="1"/>
                  </a:moveTo>
                  <a:cubicBezTo>
                    <a:pt x="3195" y="1"/>
                    <a:pt x="3170" y="9"/>
                    <a:pt x="3136" y="26"/>
                  </a:cubicBezTo>
                  <a:cubicBezTo>
                    <a:pt x="3036" y="92"/>
                    <a:pt x="3003" y="126"/>
                    <a:pt x="3003" y="192"/>
                  </a:cubicBezTo>
                  <a:cubicBezTo>
                    <a:pt x="2903" y="693"/>
                    <a:pt x="2903" y="1193"/>
                    <a:pt x="2970" y="1694"/>
                  </a:cubicBezTo>
                  <a:lnTo>
                    <a:pt x="2703" y="1293"/>
                  </a:lnTo>
                  <a:cubicBezTo>
                    <a:pt x="2536" y="993"/>
                    <a:pt x="2202" y="659"/>
                    <a:pt x="1869" y="659"/>
                  </a:cubicBezTo>
                  <a:cubicBezTo>
                    <a:pt x="1702" y="659"/>
                    <a:pt x="1569" y="760"/>
                    <a:pt x="1435" y="860"/>
                  </a:cubicBezTo>
                  <a:cubicBezTo>
                    <a:pt x="1235" y="1126"/>
                    <a:pt x="1335" y="1427"/>
                    <a:pt x="1368" y="1593"/>
                  </a:cubicBezTo>
                  <a:lnTo>
                    <a:pt x="1635" y="2761"/>
                  </a:lnTo>
                  <a:lnTo>
                    <a:pt x="1635" y="2761"/>
                  </a:lnTo>
                  <a:lnTo>
                    <a:pt x="801" y="1960"/>
                  </a:lnTo>
                  <a:cubicBezTo>
                    <a:pt x="715" y="1874"/>
                    <a:pt x="603" y="1787"/>
                    <a:pt x="445" y="1787"/>
                  </a:cubicBezTo>
                  <a:cubicBezTo>
                    <a:pt x="420" y="1787"/>
                    <a:pt x="395" y="1789"/>
                    <a:pt x="368" y="1794"/>
                  </a:cubicBezTo>
                  <a:cubicBezTo>
                    <a:pt x="168" y="1827"/>
                    <a:pt x="34" y="2027"/>
                    <a:pt x="34" y="2294"/>
                  </a:cubicBezTo>
                  <a:cubicBezTo>
                    <a:pt x="1" y="3461"/>
                    <a:pt x="568" y="4596"/>
                    <a:pt x="1502" y="5263"/>
                  </a:cubicBezTo>
                  <a:cubicBezTo>
                    <a:pt x="1535" y="5296"/>
                    <a:pt x="1569" y="5296"/>
                    <a:pt x="1635" y="5296"/>
                  </a:cubicBezTo>
                  <a:cubicBezTo>
                    <a:pt x="1702" y="5296"/>
                    <a:pt x="1802" y="5296"/>
                    <a:pt x="1835" y="5096"/>
                  </a:cubicBezTo>
                  <a:cubicBezTo>
                    <a:pt x="1902" y="4996"/>
                    <a:pt x="1869" y="4896"/>
                    <a:pt x="1769" y="4796"/>
                  </a:cubicBezTo>
                  <a:cubicBezTo>
                    <a:pt x="1002" y="4162"/>
                    <a:pt x="501" y="3161"/>
                    <a:pt x="501" y="2161"/>
                  </a:cubicBezTo>
                  <a:lnTo>
                    <a:pt x="501" y="2127"/>
                  </a:lnTo>
                  <a:lnTo>
                    <a:pt x="1835" y="3361"/>
                  </a:lnTo>
                  <a:cubicBezTo>
                    <a:pt x="1878" y="3425"/>
                    <a:pt x="1933" y="3448"/>
                    <a:pt x="1986" y="3448"/>
                  </a:cubicBezTo>
                  <a:cubicBezTo>
                    <a:pt x="2016" y="3448"/>
                    <a:pt x="2045" y="3440"/>
                    <a:pt x="2069" y="3428"/>
                  </a:cubicBezTo>
                  <a:cubicBezTo>
                    <a:pt x="2169" y="3361"/>
                    <a:pt x="2169" y="3295"/>
                    <a:pt x="2169" y="3228"/>
                  </a:cubicBezTo>
                  <a:lnTo>
                    <a:pt x="1735" y="1393"/>
                  </a:lnTo>
                  <a:cubicBezTo>
                    <a:pt x="1702" y="1260"/>
                    <a:pt x="1702" y="1126"/>
                    <a:pt x="1735" y="1060"/>
                  </a:cubicBezTo>
                  <a:cubicBezTo>
                    <a:pt x="1769" y="993"/>
                    <a:pt x="1769" y="993"/>
                    <a:pt x="1835" y="993"/>
                  </a:cubicBezTo>
                  <a:cubicBezTo>
                    <a:pt x="2002" y="993"/>
                    <a:pt x="2202" y="1193"/>
                    <a:pt x="2336" y="1427"/>
                  </a:cubicBezTo>
                  <a:lnTo>
                    <a:pt x="3236" y="2961"/>
                  </a:lnTo>
                  <a:cubicBezTo>
                    <a:pt x="3260" y="3008"/>
                    <a:pt x="3334" y="3055"/>
                    <a:pt x="3410" y="3055"/>
                  </a:cubicBezTo>
                  <a:cubicBezTo>
                    <a:pt x="3442" y="3055"/>
                    <a:pt x="3474" y="3047"/>
                    <a:pt x="3503" y="3028"/>
                  </a:cubicBezTo>
                  <a:cubicBezTo>
                    <a:pt x="3603" y="2994"/>
                    <a:pt x="3670" y="2861"/>
                    <a:pt x="3603" y="2794"/>
                  </a:cubicBezTo>
                  <a:cubicBezTo>
                    <a:pt x="3370" y="2094"/>
                    <a:pt x="3270" y="1327"/>
                    <a:pt x="3370" y="593"/>
                  </a:cubicBezTo>
                  <a:lnTo>
                    <a:pt x="3370" y="593"/>
                  </a:lnTo>
                  <a:cubicBezTo>
                    <a:pt x="3770" y="960"/>
                    <a:pt x="4070" y="1460"/>
                    <a:pt x="4237" y="1994"/>
                  </a:cubicBezTo>
                  <a:cubicBezTo>
                    <a:pt x="4237" y="2194"/>
                    <a:pt x="4271" y="2427"/>
                    <a:pt x="4337" y="2628"/>
                  </a:cubicBezTo>
                  <a:cubicBezTo>
                    <a:pt x="4371" y="2761"/>
                    <a:pt x="4437" y="2794"/>
                    <a:pt x="4571" y="2794"/>
                  </a:cubicBezTo>
                  <a:cubicBezTo>
                    <a:pt x="4671" y="2794"/>
                    <a:pt x="4738" y="2694"/>
                    <a:pt x="4738" y="2594"/>
                  </a:cubicBezTo>
                  <a:cubicBezTo>
                    <a:pt x="4738" y="2361"/>
                    <a:pt x="4704" y="2161"/>
                    <a:pt x="4671" y="1960"/>
                  </a:cubicBezTo>
                  <a:cubicBezTo>
                    <a:pt x="4604" y="1794"/>
                    <a:pt x="4604" y="1593"/>
                    <a:pt x="4671" y="1427"/>
                  </a:cubicBezTo>
                  <a:cubicBezTo>
                    <a:pt x="4704" y="1327"/>
                    <a:pt x="4704" y="1293"/>
                    <a:pt x="4704" y="1293"/>
                  </a:cubicBezTo>
                  <a:cubicBezTo>
                    <a:pt x="4704" y="1293"/>
                    <a:pt x="4719" y="1278"/>
                    <a:pt x="4768" y="1278"/>
                  </a:cubicBezTo>
                  <a:cubicBezTo>
                    <a:pt x="4793" y="1278"/>
                    <a:pt x="4826" y="1282"/>
                    <a:pt x="4871" y="1293"/>
                  </a:cubicBezTo>
                  <a:cubicBezTo>
                    <a:pt x="5271" y="1360"/>
                    <a:pt x="5605" y="1660"/>
                    <a:pt x="5838" y="2127"/>
                  </a:cubicBezTo>
                  <a:cubicBezTo>
                    <a:pt x="6038" y="2594"/>
                    <a:pt x="6005" y="3028"/>
                    <a:pt x="5772" y="3428"/>
                  </a:cubicBezTo>
                  <a:cubicBezTo>
                    <a:pt x="5738" y="3495"/>
                    <a:pt x="5772" y="3662"/>
                    <a:pt x="5872" y="3695"/>
                  </a:cubicBezTo>
                  <a:cubicBezTo>
                    <a:pt x="5891" y="3714"/>
                    <a:pt x="5919" y="3723"/>
                    <a:pt x="5951" y="3723"/>
                  </a:cubicBezTo>
                  <a:cubicBezTo>
                    <a:pt x="6027" y="3723"/>
                    <a:pt x="6125" y="3675"/>
                    <a:pt x="6172" y="3628"/>
                  </a:cubicBezTo>
                  <a:cubicBezTo>
                    <a:pt x="6439" y="3161"/>
                    <a:pt x="6505" y="2527"/>
                    <a:pt x="6239" y="1960"/>
                  </a:cubicBezTo>
                  <a:cubicBezTo>
                    <a:pt x="6005" y="1360"/>
                    <a:pt x="5505" y="993"/>
                    <a:pt x="4971" y="860"/>
                  </a:cubicBezTo>
                  <a:cubicBezTo>
                    <a:pt x="4930" y="855"/>
                    <a:pt x="4891" y="853"/>
                    <a:pt x="4855" y="853"/>
                  </a:cubicBezTo>
                  <a:cubicBezTo>
                    <a:pt x="4626" y="853"/>
                    <a:pt x="4490" y="935"/>
                    <a:pt x="4404" y="993"/>
                  </a:cubicBezTo>
                  <a:cubicBezTo>
                    <a:pt x="4371" y="1026"/>
                    <a:pt x="4337" y="1093"/>
                    <a:pt x="4337" y="1126"/>
                  </a:cubicBezTo>
                  <a:cubicBezTo>
                    <a:pt x="4070" y="693"/>
                    <a:pt x="3737" y="326"/>
                    <a:pt x="3337" y="26"/>
                  </a:cubicBezTo>
                  <a:cubicBezTo>
                    <a:pt x="3286" y="9"/>
                    <a:pt x="3253" y="1"/>
                    <a:pt x="32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19"/>
            <p:cNvSpPr/>
            <p:nvPr/>
          </p:nvSpPr>
          <p:spPr>
            <a:xfrm>
              <a:off x="1576300" y="2973275"/>
              <a:ext cx="123450" cy="121075"/>
            </a:xfrm>
            <a:custGeom>
              <a:avLst/>
              <a:gdLst/>
              <a:ahLst/>
              <a:cxnLst/>
              <a:rect l="l" t="t" r="r" b="b"/>
              <a:pathLst>
                <a:path w="4938" h="4843" extrusionOk="0">
                  <a:moveTo>
                    <a:pt x="3169" y="1940"/>
                  </a:moveTo>
                  <a:cubicBezTo>
                    <a:pt x="3236" y="2040"/>
                    <a:pt x="3336" y="2207"/>
                    <a:pt x="3236" y="2307"/>
                  </a:cubicBezTo>
                  <a:cubicBezTo>
                    <a:pt x="3203" y="2341"/>
                    <a:pt x="3103" y="2341"/>
                    <a:pt x="3103" y="2341"/>
                  </a:cubicBezTo>
                  <a:cubicBezTo>
                    <a:pt x="3036" y="2341"/>
                    <a:pt x="2936" y="2307"/>
                    <a:pt x="2936" y="2207"/>
                  </a:cubicBezTo>
                  <a:cubicBezTo>
                    <a:pt x="2936" y="2141"/>
                    <a:pt x="3003" y="2040"/>
                    <a:pt x="3036" y="2007"/>
                  </a:cubicBezTo>
                  <a:cubicBezTo>
                    <a:pt x="3069" y="1974"/>
                    <a:pt x="3103" y="1940"/>
                    <a:pt x="3169" y="1940"/>
                  </a:cubicBezTo>
                  <a:close/>
                  <a:moveTo>
                    <a:pt x="1245" y="0"/>
                  </a:moveTo>
                  <a:cubicBezTo>
                    <a:pt x="962" y="0"/>
                    <a:pt x="665" y="111"/>
                    <a:pt x="434" y="306"/>
                  </a:cubicBezTo>
                  <a:cubicBezTo>
                    <a:pt x="67" y="639"/>
                    <a:pt x="0" y="1207"/>
                    <a:pt x="167" y="1707"/>
                  </a:cubicBezTo>
                  <a:cubicBezTo>
                    <a:pt x="193" y="1809"/>
                    <a:pt x="238" y="1852"/>
                    <a:pt x="317" y="1852"/>
                  </a:cubicBezTo>
                  <a:cubicBezTo>
                    <a:pt x="341" y="1852"/>
                    <a:pt x="369" y="1848"/>
                    <a:pt x="401" y="1840"/>
                  </a:cubicBezTo>
                  <a:cubicBezTo>
                    <a:pt x="534" y="1807"/>
                    <a:pt x="567" y="1707"/>
                    <a:pt x="534" y="1607"/>
                  </a:cubicBezTo>
                  <a:cubicBezTo>
                    <a:pt x="401" y="1273"/>
                    <a:pt x="467" y="840"/>
                    <a:pt x="701" y="639"/>
                  </a:cubicBezTo>
                  <a:cubicBezTo>
                    <a:pt x="804" y="502"/>
                    <a:pt x="961" y="435"/>
                    <a:pt x="1121" y="435"/>
                  </a:cubicBezTo>
                  <a:cubicBezTo>
                    <a:pt x="1270" y="435"/>
                    <a:pt x="1422" y="493"/>
                    <a:pt x="1535" y="606"/>
                  </a:cubicBezTo>
                  <a:cubicBezTo>
                    <a:pt x="1602" y="673"/>
                    <a:pt x="1635" y="773"/>
                    <a:pt x="1635" y="840"/>
                  </a:cubicBezTo>
                  <a:cubicBezTo>
                    <a:pt x="1602" y="840"/>
                    <a:pt x="1568" y="873"/>
                    <a:pt x="1535" y="940"/>
                  </a:cubicBezTo>
                  <a:cubicBezTo>
                    <a:pt x="1368" y="1106"/>
                    <a:pt x="1268" y="1340"/>
                    <a:pt x="1301" y="1540"/>
                  </a:cubicBezTo>
                  <a:cubicBezTo>
                    <a:pt x="1301" y="1607"/>
                    <a:pt x="1368" y="1640"/>
                    <a:pt x="1401" y="1674"/>
                  </a:cubicBezTo>
                  <a:cubicBezTo>
                    <a:pt x="1424" y="1674"/>
                    <a:pt x="1475" y="1688"/>
                    <a:pt x="1517" y="1688"/>
                  </a:cubicBezTo>
                  <a:cubicBezTo>
                    <a:pt x="1538" y="1688"/>
                    <a:pt x="1557" y="1685"/>
                    <a:pt x="1568" y="1674"/>
                  </a:cubicBezTo>
                  <a:cubicBezTo>
                    <a:pt x="1835" y="1607"/>
                    <a:pt x="2002" y="1373"/>
                    <a:pt x="2069" y="1106"/>
                  </a:cubicBezTo>
                  <a:cubicBezTo>
                    <a:pt x="2119" y="1073"/>
                    <a:pt x="2152" y="1056"/>
                    <a:pt x="2181" y="1056"/>
                  </a:cubicBezTo>
                  <a:cubicBezTo>
                    <a:pt x="2210" y="1056"/>
                    <a:pt x="2235" y="1073"/>
                    <a:pt x="2269" y="1106"/>
                  </a:cubicBezTo>
                  <a:cubicBezTo>
                    <a:pt x="2502" y="1173"/>
                    <a:pt x="2669" y="1340"/>
                    <a:pt x="2836" y="1540"/>
                  </a:cubicBezTo>
                  <a:cubicBezTo>
                    <a:pt x="2736" y="1607"/>
                    <a:pt x="2669" y="1674"/>
                    <a:pt x="2602" y="1707"/>
                  </a:cubicBezTo>
                  <a:cubicBezTo>
                    <a:pt x="2502" y="1874"/>
                    <a:pt x="2402" y="2040"/>
                    <a:pt x="2435" y="2274"/>
                  </a:cubicBezTo>
                  <a:cubicBezTo>
                    <a:pt x="2502" y="2474"/>
                    <a:pt x="2702" y="2674"/>
                    <a:pt x="2936" y="2708"/>
                  </a:cubicBezTo>
                  <a:cubicBezTo>
                    <a:pt x="2991" y="2722"/>
                    <a:pt x="3044" y="2728"/>
                    <a:pt x="3094" y="2728"/>
                  </a:cubicBezTo>
                  <a:cubicBezTo>
                    <a:pt x="3283" y="2728"/>
                    <a:pt x="3431" y="2632"/>
                    <a:pt x="3536" y="2474"/>
                  </a:cubicBezTo>
                  <a:cubicBezTo>
                    <a:pt x="3603" y="2374"/>
                    <a:pt x="3603" y="2274"/>
                    <a:pt x="3603" y="2174"/>
                  </a:cubicBezTo>
                  <a:cubicBezTo>
                    <a:pt x="3670" y="2207"/>
                    <a:pt x="3703" y="2307"/>
                    <a:pt x="3703" y="2341"/>
                  </a:cubicBezTo>
                  <a:cubicBezTo>
                    <a:pt x="3736" y="2374"/>
                    <a:pt x="3736" y="2474"/>
                    <a:pt x="3736" y="2507"/>
                  </a:cubicBezTo>
                  <a:cubicBezTo>
                    <a:pt x="3570" y="2608"/>
                    <a:pt x="3503" y="2841"/>
                    <a:pt x="3503" y="3008"/>
                  </a:cubicBezTo>
                  <a:cubicBezTo>
                    <a:pt x="3536" y="3175"/>
                    <a:pt x="3670" y="3341"/>
                    <a:pt x="3836" y="3375"/>
                  </a:cubicBezTo>
                  <a:cubicBezTo>
                    <a:pt x="3855" y="3381"/>
                    <a:pt x="3873" y="3384"/>
                    <a:pt x="3891" y="3384"/>
                  </a:cubicBezTo>
                  <a:cubicBezTo>
                    <a:pt x="3971" y="3384"/>
                    <a:pt x="4043" y="3329"/>
                    <a:pt x="4070" y="3275"/>
                  </a:cubicBezTo>
                  <a:cubicBezTo>
                    <a:pt x="4103" y="3141"/>
                    <a:pt x="4170" y="3041"/>
                    <a:pt x="4170" y="2908"/>
                  </a:cubicBezTo>
                  <a:cubicBezTo>
                    <a:pt x="4237" y="2908"/>
                    <a:pt x="4270" y="3008"/>
                    <a:pt x="4337" y="3041"/>
                  </a:cubicBezTo>
                  <a:cubicBezTo>
                    <a:pt x="4537" y="3308"/>
                    <a:pt x="4537" y="3708"/>
                    <a:pt x="4370" y="4009"/>
                  </a:cubicBezTo>
                  <a:cubicBezTo>
                    <a:pt x="4236" y="4250"/>
                    <a:pt x="3973" y="4405"/>
                    <a:pt x="3702" y="4405"/>
                  </a:cubicBezTo>
                  <a:cubicBezTo>
                    <a:pt x="3636" y="4405"/>
                    <a:pt x="3569" y="4395"/>
                    <a:pt x="3503" y="4375"/>
                  </a:cubicBezTo>
                  <a:cubicBezTo>
                    <a:pt x="3480" y="4370"/>
                    <a:pt x="3458" y="4367"/>
                    <a:pt x="3437" y="4367"/>
                  </a:cubicBezTo>
                  <a:cubicBezTo>
                    <a:pt x="3337" y="4367"/>
                    <a:pt x="3264" y="4432"/>
                    <a:pt x="3236" y="4542"/>
                  </a:cubicBezTo>
                  <a:cubicBezTo>
                    <a:pt x="3236" y="4676"/>
                    <a:pt x="3269" y="4742"/>
                    <a:pt x="3403" y="4809"/>
                  </a:cubicBezTo>
                  <a:cubicBezTo>
                    <a:pt x="3436" y="4842"/>
                    <a:pt x="3536" y="4842"/>
                    <a:pt x="3603" y="4842"/>
                  </a:cubicBezTo>
                  <a:cubicBezTo>
                    <a:pt x="4070" y="4842"/>
                    <a:pt x="4504" y="4642"/>
                    <a:pt x="4670" y="4275"/>
                  </a:cubicBezTo>
                  <a:cubicBezTo>
                    <a:pt x="4937" y="3808"/>
                    <a:pt x="4904" y="3208"/>
                    <a:pt x="4604" y="2808"/>
                  </a:cubicBezTo>
                  <a:cubicBezTo>
                    <a:pt x="4537" y="2641"/>
                    <a:pt x="4337" y="2507"/>
                    <a:pt x="4170" y="2474"/>
                  </a:cubicBezTo>
                  <a:cubicBezTo>
                    <a:pt x="4170" y="2374"/>
                    <a:pt x="4103" y="2307"/>
                    <a:pt x="4103" y="2207"/>
                  </a:cubicBezTo>
                  <a:cubicBezTo>
                    <a:pt x="4003" y="1807"/>
                    <a:pt x="3703" y="1507"/>
                    <a:pt x="3336" y="1473"/>
                  </a:cubicBezTo>
                  <a:cubicBezTo>
                    <a:pt x="3069" y="1140"/>
                    <a:pt x="2836" y="840"/>
                    <a:pt x="2435" y="706"/>
                  </a:cubicBezTo>
                  <a:cubicBezTo>
                    <a:pt x="2369" y="673"/>
                    <a:pt x="2235" y="673"/>
                    <a:pt x="2102" y="673"/>
                  </a:cubicBezTo>
                  <a:cubicBezTo>
                    <a:pt x="2069" y="506"/>
                    <a:pt x="2035" y="373"/>
                    <a:pt x="1902" y="273"/>
                  </a:cubicBezTo>
                  <a:cubicBezTo>
                    <a:pt x="1730" y="85"/>
                    <a:pt x="1493" y="0"/>
                    <a:pt x="1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19"/>
            <p:cNvSpPr/>
            <p:nvPr/>
          </p:nvSpPr>
          <p:spPr>
            <a:xfrm>
              <a:off x="1492900" y="3021975"/>
              <a:ext cx="69250" cy="64025"/>
            </a:xfrm>
            <a:custGeom>
              <a:avLst/>
              <a:gdLst/>
              <a:ahLst/>
              <a:cxnLst/>
              <a:rect l="l" t="t" r="r" b="b"/>
              <a:pathLst>
                <a:path w="2770" h="2561" extrusionOk="0">
                  <a:moveTo>
                    <a:pt x="347" y="1"/>
                  </a:moveTo>
                  <a:cubicBezTo>
                    <a:pt x="318" y="1"/>
                    <a:pt x="284" y="9"/>
                    <a:pt x="234" y="26"/>
                  </a:cubicBezTo>
                  <a:cubicBezTo>
                    <a:pt x="167" y="59"/>
                    <a:pt x="101" y="92"/>
                    <a:pt x="101" y="193"/>
                  </a:cubicBezTo>
                  <a:lnTo>
                    <a:pt x="1" y="2361"/>
                  </a:lnTo>
                  <a:cubicBezTo>
                    <a:pt x="1" y="2427"/>
                    <a:pt x="67" y="2561"/>
                    <a:pt x="201" y="2561"/>
                  </a:cubicBezTo>
                  <a:cubicBezTo>
                    <a:pt x="268" y="2561"/>
                    <a:pt x="368" y="2494"/>
                    <a:pt x="401" y="2427"/>
                  </a:cubicBezTo>
                  <a:lnTo>
                    <a:pt x="534" y="660"/>
                  </a:lnTo>
                  <a:cubicBezTo>
                    <a:pt x="868" y="960"/>
                    <a:pt x="1101" y="1393"/>
                    <a:pt x="1168" y="1860"/>
                  </a:cubicBezTo>
                  <a:cubicBezTo>
                    <a:pt x="1168" y="1894"/>
                    <a:pt x="1202" y="1927"/>
                    <a:pt x="1235" y="1994"/>
                  </a:cubicBezTo>
                  <a:cubicBezTo>
                    <a:pt x="1268" y="2027"/>
                    <a:pt x="1368" y="2027"/>
                    <a:pt x="1402" y="2027"/>
                  </a:cubicBezTo>
                  <a:cubicBezTo>
                    <a:pt x="1735" y="1927"/>
                    <a:pt x="1702" y="1560"/>
                    <a:pt x="1702" y="1393"/>
                  </a:cubicBezTo>
                  <a:lnTo>
                    <a:pt x="1702" y="1227"/>
                  </a:lnTo>
                  <a:cubicBezTo>
                    <a:pt x="1702" y="1160"/>
                    <a:pt x="1735" y="1160"/>
                    <a:pt x="1835" y="1093"/>
                  </a:cubicBezTo>
                  <a:cubicBezTo>
                    <a:pt x="1860" y="1085"/>
                    <a:pt x="1889" y="1081"/>
                    <a:pt x="1921" y="1081"/>
                  </a:cubicBezTo>
                  <a:cubicBezTo>
                    <a:pt x="2015" y="1081"/>
                    <a:pt x="2127" y="1118"/>
                    <a:pt x="2202" y="1193"/>
                  </a:cubicBezTo>
                  <a:cubicBezTo>
                    <a:pt x="2369" y="1393"/>
                    <a:pt x="2369" y="1727"/>
                    <a:pt x="2369" y="2061"/>
                  </a:cubicBezTo>
                  <a:cubicBezTo>
                    <a:pt x="2369" y="2194"/>
                    <a:pt x="2436" y="2261"/>
                    <a:pt x="2569" y="2261"/>
                  </a:cubicBezTo>
                  <a:cubicBezTo>
                    <a:pt x="2703" y="2261"/>
                    <a:pt x="2769" y="2194"/>
                    <a:pt x="2769" y="2061"/>
                  </a:cubicBezTo>
                  <a:cubicBezTo>
                    <a:pt x="2769" y="1660"/>
                    <a:pt x="2769" y="1227"/>
                    <a:pt x="2502" y="893"/>
                  </a:cubicBezTo>
                  <a:cubicBezTo>
                    <a:pt x="2332" y="747"/>
                    <a:pt x="2107" y="654"/>
                    <a:pt x="1894" y="654"/>
                  </a:cubicBezTo>
                  <a:cubicBezTo>
                    <a:pt x="1816" y="654"/>
                    <a:pt x="1740" y="666"/>
                    <a:pt x="1669" y="693"/>
                  </a:cubicBezTo>
                  <a:cubicBezTo>
                    <a:pt x="1502" y="760"/>
                    <a:pt x="1402" y="860"/>
                    <a:pt x="1335" y="993"/>
                  </a:cubicBezTo>
                  <a:cubicBezTo>
                    <a:pt x="1101" y="559"/>
                    <a:pt x="835" y="226"/>
                    <a:pt x="434" y="26"/>
                  </a:cubicBezTo>
                  <a:cubicBezTo>
                    <a:pt x="401" y="9"/>
                    <a:pt x="376" y="1"/>
                    <a:pt x="3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19"/>
            <p:cNvSpPr/>
            <p:nvPr/>
          </p:nvSpPr>
          <p:spPr>
            <a:xfrm>
              <a:off x="1594650" y="3104500"/>
              <a:ext cx="75900" cy="57400"/>
            </a:xfrm>
            <a:custGeom>
              <a:avLst/>
              <a:gdLst/>
              <a:ahLst/>
              <a:cxnLst/>
              <a:rect l="l" t="t" r="r" b="b"/>
              <a:pathLst>
                <a:path w="3036" h="2296" extrusionOk="0">
                  <a:moveTo>
                    <a:pt x="632" y="0"/>
                  </a:moveTo>
                  <a:cubicBezTo>
                    <a:pt x="603" y="0"/>
                    <a:pt x="571" y="8"/>
                    <a:pt x="534" y="27"/>
                  </a:cubicBezTo>
                  <a:cubicBezTo>
                    <a:pt x="134" y="194"/>
                    <a:pt x="0" y="694"/>
                    <a:pt x="134" y="1095"/>
                  </a:cubicBezTo>
                  <a:cubicBezTo>
                    <a:pt x="267" y="1461"/>
                    <a:pt x="534" y="1728"/>
                    <a:pt x="801" y="1928"/>
                  </a:cubicBezTo>
                  <a:cubicBezTo>
                    <a:pt x="1001" y="2129"/>
                    <a:pt x="1368" y="2295"/>
                    <a:pt x="1668" y="2295"/>
                  </a:cubicBezTo>
                  <a:cubicBezTo>
                    <a:pt x="1701" y="2295"/>
                    <a:pt x="1768" y="2295"/>
                    <a:pt x="1802" y="2129"/>
                  </a:cubicBezTo>
                  <a:cubicBezTo>
                    <a:pt x="1968" y="2095"/>
                    <a:pt x="2102" y="1962"/>
                    <a:pt x="2168" y="1795"/>
                  </a:cubicBezTo>
                  <a:cubicBezTo>
                    <a:pt x="2202" y="1695"/>
                    <a:pt x="2202" y="1528"/>
                    <a:pt x="2168" y="1395"/>
                  </a:cubicBezTo>
                  <a:lnTo>
                    <a:pt x="2202" y="1395"/>
                  </a:lnTo>
                  <a:cubicBezTo>
                    <a:pt x="2535" y="1395"/>
                    <a:pt x="2936" y="1195"/>
                    <a:pt x="3002" y="761"/>
                  </a:cubicBezTo>
                  <a:cubicBezTo>
                    <a:pt x="3036" y="561"/>
                    <a:pt x="2969" y="294"/>
                    <a:pt x="2769" y="194"/>
                  </a:cubicBezTo>
                  <a:cubicBezTo>
                    <a:pt x="2671" y="116"/>
                    <a:pt x="2551" y="83"/>
                    <a:pt x="2434" y="83"/>
                  </a:cubicBezTo>
                  <a:cubicBezTo>
                    <a:pt x="2351" y="83"/>
                    <a:pt x="2271" y="100"/>
                    <a:pt x="2202" y="127"/>
                  </a:cubicBezTo>
                  <a:cubicBezTo>
                    <a:pt x="2135" y="227"/>
                    <a:pt x="2102" y="361"/>
                    <a:pt x="2135" y="427"/>
                  </a:cubicBezTo>
                  <a:cubicBezTo>
                    <a:pt x="2185" y="502"/>
                    <a:pt x="2273" y="540"/>
                    <a:pt x="2356" y="540"/>
                  </a:cubicBezTo>
                  <a:cubicBezTo>
                    <a:pt x="2383" y="540"/>
                    <a:pt x="2410" y="536"/>
                    <a:pt x="2435" y="527"/>
                  </a:cubicBezTo>
                  <a:cubicBezTo>
                    <a:pt x="2469" y="527"/>
                    <a:pt x="2535" y="561"/>
                    <a:pt x="2535" y="561"/>
                  </a:cubicBezTo>
                  <a:cubicBezTo>
                    <a:pt x="2602" y="628"/>
                    <a:pt x="2635" y="694"/>
                    <a:pt x="2635" y="761"/>
                  </a:cubicBezTo>
                  <a:cubicBezTo>
                    <a:pt x="2602" y="928"/>
                    <a:pt x="2369" y="1061"/>
                    <a:pt x="2202" y="1061"/>
                  </a:cubicBezTo>
                  <a:cubicBezTo>
                    <a:pt x="2002" y="1061"/>
                    <a:pt x="1835" y="961"/>
                    <a:pt x="1635" y="894"/>
                  </a:cubicBezTo>
                  <a:cubicBezTo>
                    <a:pt x="1635" y="894"/>
                    <a:pt x="1601" y="861"/>
                    <a:pt x="1535" y="861"/>
                  </a:cubicBezTo>
                  <a:cubicBezTo>
                    <a:pt x="1505" y="841"/>
                    <a:pt x="1473" y="833"/>
                    <a:pt x="1441" y="833"/>
                  </a:cubicBezTo>
                  <a:cubicBezTo>
                    <a:pt x="1365" y="833"/>
                    <a:pt x="1291" y="881"/>
                    <a:pt x="1268" y="928"/>
                  </a:cubicBezTo>
                  <a:cubicBezTo>
                    <a:pt x="1201" y="1061"/>
                    <a:pt x="1268" y="1195"/>
                    <a:pt x="1335" y="1228"/>
                  </a:cubicBezTo>
                  <a:cubicBezTo>
                    <a:pt x="1368" y="1228"/>
                    <a:pt x="1368" y="1261"/>
                    <a:pt x="1435" y="1261"/>
                  </a:cubicBezTo>
                  <a:cubicBezTo>
                    <a:pt x="1635" y="1361"/>
                    <a:pt x="1868" y="1562"/>
                    <a:pt x="1802" y="1728"/>
                  </a:cubicBezTo>
                  <a:cubicBezTo>
                    <a:pt x="1802" y="1762"/>
                    <a:pt x="1768" y="1795"/>
                    <a:pt x="1701" y="1795"/>
                  </a:cubicBezTo>
                  <a:cubicBezTo>
                    <a:pt x="1674" y="1809"/>
                    <a:pt x="1638" y="1816"/>
                    <a:pt x="1598" y="1816"/>
                  </a:cubicBezTo>
                  <a:cubicBezTo>
                    <a:pt x="1446" y="1816"/>
                    <a:pt x="1219" y="1720"/>
                    <a:pt x="1034" y="1562"/>
                  </a:cubicBezTo>
                  <a:cubicBezTo>
                    <a:pt x="834" y="1395"/>
                    <a:pt x="601" y="1195"/>
                    <a:pt x="501" y="928"/>
                  </a:cubicBezTo>
                  <a:cubicBezTo>
                    <a:pt x="401" y="761"/>
                    <a:pt x="501" y="461"/>
                    <a:pt x="667" y="394"/>
                  </a:cubicBezTo>
                  <a:cubicBezTo>
                    <a:pt x="801" y="361"/>
                    <a:pt x="834" y="261"/>
                    <a:pt x="801" y="127"/>
                  </a:cubicBezTo>
                  <a:cubicBezTo>
                    <a:pt x="753" y="55"/>
                    <a:pt x="705" y="0"/>
                    <a:pt x="6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19"/>
            <p:cNvSpPr/>
            <p:nvPr/>
          </p:nvSpPr>
          <p:spPr>
            <a:xfrm>
              <a:off x="1536275" y="2880525"/>
              <a:ext cx="94250" cy="87075"/>
            </a:xfrm>
            <a:custGeom>
              <a:avLst/>
              <a:gdLst/>
              <a:ahLst/>
              <a:cxnLst/>
              <a:rect l="l" t="t" r="r" b="b"/>
              <a:pathLst>
                <a:path w="3770" h="3483" extrusionOk="0">
                  <a:moveTo>
                    <a:pt x="785" y="1"/>
                  </a:moveTo>
                  <a:cubicBezTo>
                    <a:pt x="746" y="1"/>
                    <a:pt x="707" y="5"/>
                    <a:pt x="667" y="13"/>
                  </a:cubicBezTo>
                  <a:cubicBezTo>
                    <a:pt x="467" y="46"/>
                    <a:pt x="300" y="180"/>
                    <a:pt x="167" y="380"/>
                  </a:cubicBezTo>
                  <a:cubicBezTo>
                    <a:pt x="0" y="680"/>
                    <a:pt x="34" y="1047"/>
                    <a:pt x="34" y="1314"/>
                  </a:cubicBezTo>
                  <a:cubicBezTo>
                    <a:pt x="34" y="1414"/>
                    <a:pt x="134" y="1514"/>
                    <a:pt x="267" y="1514"/>
                  </a:cubicBezTo>
                  <a:cubicBezTo>
                    <a:pt x="367" y="1514"/>
                    <a:pt x="467" y="1414"/>
                    <a:pt x="467" y="1314"/>
                  </a:cubicBezTo>
                  <a:cubicBezTo>
                    <a:pt x="467" y="1047"/>
                    <a:pt x="467" y="814"/>
                    <a:pt x="534" y="647"/>
                  </a:cubicBezTo>
                  <a:cubicBezTo>
                    <a:pt x="634" y="547"/>
                    <a:pt x="701" y="480"/>
                    <a:pt x="801" y="480"/>
                  </a:cubicBezTo>
                  <a:cubicBezTo>
                    <a:pt x="834" y="480"/>
                    <a:pt x="868" y="480"/>
                    <a:pt x="934" y="513"/>
                  </a:cubicBezTo>
                  <a:cubicBezTo>
                    <a:pt x="1001" y="547"/>
                    <a:pt x="1001" y="647"/>
                    <a:pt x="1034" y="714"/>
                  </a:cubicBezTo>
                  <a:cubicBezTo>
                    <a:pt x="1168" y="1047"/>
                    <a:pt x="1268" y="1414"/>
                    <a:pt x="1301" y="1748"/>
                  </a:cubicBezTo>
                  <a:cubicBezTo>
                    <a:pt x="1335" y="1848"/>
                    <a:pt x="1435" y="1914"/>
                    <a:pt x="1501" y="1914"/>
                  </a:cubicBezTo>
                  <a:cubicBezTo>
                    <a:pt x="1601" y="1914"/>
                    <a:pt x="1668" y="1848"/>
                    <a:pt x="1701" y="1748"/>
                  </a:cubicBezTo>
                  <a:cubicBezTo>
                    <a:pt x="1802" y="1481"/>
                    <a:pt x="2102" y="1381"/>
                    <a:pt x="2202" y="1347"/>
                  </a:cubicBezTo>
                  <a:cubicBezTo>
                    <a:pt x="2282" y="1320"/>
                    <a:pt x="2365" y="1308"/>
                    <a:pt x="2446" y="1308"/>
                  </a:cubicBezTo>
                  <a:cubicBezTo>
                    <a:pt x="2669" y="1308"/>
                    <a:pt x="2880" y="1401"/>
                    <a:pt x="3002" y="1547"/>
                  </a:cubicBezTo>
                  <a:cubicBezTo>
                    <a:pt x="3369" y="1981"/>
                    <a:pt x="3169" y="2715"/>
                    <a:pt x="2769" y="3082"/>
                  </a:cubicBezTo>
                  <a:cubicBezTo>
                    <a:pt x="2635" y="3182"/>
                    <a:pt x="2635" y="3315"/>
                    <a:pt x="2702" y="3382"/>
                  </a:cubicBezTo>
                  <a:cubicBezTo>
                    <a:pt x="2769" y="3415"/>
                    <a:pt x="2836" y="3482"/>
                    <a:pt x="2869" y="3482"/>
                  </a:cubicBezTo>
                  <a:cubicBezTo>
                    <a:pt x="2969" y="3482"/>
                    <a:pt x="3002" y="3482"/>
                    <a:pt x="2936" y="3382"/>
                  </a:cubicBezTo>
                  <a:cubicBezTo>
                    <a:pt x="3503" y="2915"/>
                    <a:pt x="3770" y="1914"/>
                    <a:pt x="3203" y="1247"/>
                  </a:cubicBezTo>
                  <a:cubicBezTo>
                    <a:pt x="3024" y="992"/>
                    <a:pt x="2689" y="834"/>
                    <a:pt x="2332" y="834"/>
                  </a:cubicBezTo>
                  <a:cubicBezTo>
                    <a:pt x="2222" y="834"/>
                    <a:pt x="2111" y="849"/>
                    <a:pt x="2002" y="880"/>
                  </a:cubicBezTo>
                  <a:cubicBezTo>
                    <a:pt x="1835" y="914"/>
                    <a:pt x="1668" y="980"/>
                    <a:pt x="1535" y="1080"/>
                  </a:cubicBezTo>
                  <a:cubicBezTo>
                    <a:pt x="1501" y="880"/>
                    <a:pt x="1468" y="714"/>
                    <a:pt x="1368" y="513"/>
                  </a:cubicBezTo>
                  <a:cubicBezTo>
                    <a:pt x="1301" y="380"/>
                    <a:pt x="1268" y="213"/>
                    <a:pt x="1134" y="146"/>
                  </a:cubicBezTo>
                  <a:cubicBezTo>
                    <a:pt x="1032" y="45"/>
                    <a:pt x="911" y="1"/>
                    <a:pt x="7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19"/>
            <p:cNvSpPr/>
            <p:nvPr/>
          </p:nvSpPr>
          <p:spPr>
            <a:xfrm>
              <a:off x="1316950" y="2586725"/>
              <a:ext cx="81325" cy="101500"/>
            </a:xfrm>
            <a:custGeom>
              <a:avLst/>
              <a:gdLst/>
              <a:ahLst/>
              <a:cxnLst/>
              <a:rect l="l" t="t" r="r" b="b"/>
              <a:pathLst>
                <a:path w="3253" h="4060" extrusionOk="0">
                  <a:moveTo>
                    <a:pt x="1832" y="0"/>
                  </a:moveTo>
                  <a:cubicBezTo>
                    <a:pt x="1767" y="0"/>
                    <a:pt x="1702" y="52"/>
                    <a:pt x="1702" y="157"/>
                  </a:cubicBezTo>
                  <a:cubicBezTo>
                    <a:pt x="1702" y="201"/>
                    <a:pt x="1702" y="245"/>
                    <a:pt x="1703" y="289"/>
                  </a:cubicBezTo>
                  <a:lnTo>
                    <a:pt x="1703" y="289"/>
                  </a:lnTo>
                  <a:lnTo>
                    <a:pt x="1702" y="290"/>
                  </a:lnTo>
                  <a:cubicBezTo>
                    <a:pt x="1702" y="291"/>
                    <a:pt x="1703" y="291"/>
                    <a:pt x="1703" y="292"/>
                  </a:cubicBezTo>
                  <a:lnTo>
                    <a:pt x="1703" y="292"/>
                  </a:lnTo>
                  <a:cubicBezTo>
                    <a:pt x="1716" y="772"/>
                    <a:pt x="1800" y="1218"/>
                    <a:pt x="1980" y="1637"/>
                  </a:cubicBezTo>
                  <a:lnTo>
                    <a:pt x="1980" y="1637"/>
                  </a:lnTo>
                  <a:cubicBezTo>
                    <a:pt x="1667" y="1417"/>
                    <a:pt x="1334" y="1226"/>
                    <a:pt x="968" y="1091"/>
                  </a:cubicBezTo>
                  <a:cubicBezTo>
                    <a:pt x="950" y="1085"/>
                    <a:pt x="931" y="1082"/>
                    <a:pt x="912" y="1082"/>
                  </a:cubicBezTo>
                  <a:cubicBezTo>
                    <a:pt x="816" y="1082"/>
                    <a:pt x="707" y="1147"/>
                    <a:pt x="734" y="1257"/>
                  </a:cubicBezTo>
                  <a:cubicBezTo>
                    <a:pt x="891" y="1806"/>
                    <a:pt x="1150" y="2313"/>
                    <a:pt x="1495" y="2764"/>
                  </a:cubicBezTo>
                  <a:lnTo>
                    <a:pt x="1495" y="2764"/>
                  </a:lnTo>
                  <a:cubicBezTo>
                    <a:pt x="1070" y="2660"/>
                    <a:pt x="627" y="2583"/>
                    <a:pt x="167" y="2558"/>
                  </a:cubicBezTo>
                  <a:cubicBezTo>
                    <a:pt x="67" y="2558"/>
                    <a:pt x="0" y="2658"/>
                    <a:pt x="0" y="2759"/>
                  </a:cubicBezTo>
                  <a:cubicBezTo>
                    <a:pt x="207" y="3559"/>
                    <a:pt x="953" y="4059"/>
                    <a:pt x="1743" y="4059"/>
                  </a:cubicBezTo>
                  <a:cubicBezTo>
                    <a:pt x="1974" y="4059"/>
                    <a:pt x="2209" y="4017"/>
                    <a:pt x="2435" y="3926"/>
                  </a:cubicBezTo>
                  <a:cubicBezTo>
                    <a:pt x="2577" y="3756"/>
                    <a:pt x="2478" y="3537"/>
                    <a:pt x="2342" y="3537"/>
                  </a:cubicBezTo>
                  <a:cubicBezTo>
                    <a:pt x="2318" y="3537"/>
                    <a:pt x="2294" y="3544"/>
                    <a:pt x="2269" y="3559"/>
                  </a:cubicBezTo>
                  <a:cubicBezTo>
                    <a:pt x="2086" y="3643"/>
                    <a:pt x="1897" y="3681"/>
                    <a:pt x="1711" y="3681"/>
                  </a:cubicBezTo>
                  <a:cubicBezTo>
                    <a:pt x="1154" y="3681"/>
                    <a:pt x="623" y="3335"/>
                    <a:pt x="381" y="2812"/>
                  </a:cubicBezTo>
                  <a:lnTo>
                    <a:pt x="381" y="2812"/>
                  </a:lnTo>
                  <a:cubicBezTo>
                    <a:pt x="855" y="2860"/>
                    <a:pt x="1297" y="2968"/>
                    <a:pt x="1778" y="3101"/>
                  </a:cubicBezTo>
                  <a:lnTo>
                    <a:pt x="1778" y="3101"/>
                  </a:lnTo>
                  <a:cubicBezTo>
                    <a:pt x="1786" y="3109"/>
                    <a:pt x="1794" y="3117"/>
                    <a:pt x="1802" y="3125"/>
                  </a:cubicBezTo>
                  <a:cubicBezTo>
                    <a:pt x="1806" y="3121"/>
                    <a:pt x="1811" y="3116"/>
                    <a:pt x="1815" y="3111"/>
                  </a:cubicBezTo>
                  <a:lnTo>
                    <a:pt x="1815" y="3111"/>
                  </a:lnTo>
                  <a:cubicBezTo>
                    <a:pt x="1833" y="3116"/>
                    <a:pt x="1851" y="3121"/>
                    <a:pt x="1868" y="3125"/>
                  </a:cubicBezTo>
                  <a:cubicBezTo>
                    <a:pt x="1881" y="3128"/>
                    <a:pt x="1893" y="3129"/>
                    <a:pt x="1905" y="3129"/>
                  </a:cubicBezTo>
                  <a:cubicBezTo>
                    <a:pt x="2044" y="3129"/>
                    <a:pt x="2097" y="2954"/>
                    <a:pt x="2035" y="2892"/>
                  </a:cubicBezTo>
                  <a:cubicBezTo>
                    <a:pt x="1654" y="2429"/>
                    <a:pt x="1362" y="1988"/>
                    <a:pt x="1158" y="1479"/>
                  </a:cubicBezTo>
                  <a:lnTo>
                    <a:pt x="1158" y="1479"/>
                  </a:lnTo>
                  <a:cubicBezTo>
                    <a:pt x="1602" y="1711"/>
                    <a:pt x="2005" y="1988"/>
                    <a:pt x="2369" y="2325"/>
                  </a:cubicBezTo>
                  <a:cubicBezTo>
                    <a:pt x="2379" y="2333"/>
                    <a:pt x="2389" y="2340"/>
                    <a:pt x="2399" y="2346"/>
                  </a:cubicBezTo>
                  <a:lnTo>
                    <a:pt x="2399" y="2346"/>
                  </a:lnTo>
                  <a:cubicBezTo>
                    <a:pt x="2411" y="2361"/>
                    <a:pt x="2423" y="2376"/>
                    <a:pt x="2435" y="2392"/>
                  </a:cubicBezTo>
                  <a:lnTo>
                    <a:pt x="2457" y="2367"/>
                  </a:lnTo>
                  <a:lnTo>
                    <a:pt x="2457" y="2367"/>
                  </a:lnTo>
                  <a:cubicBezTo>
                    <a:pt x="2465" y="2368"/>
                    <a:pt x="2473" y="2369"/>
                    <a:pt x="2481" y="2369"/>
                  </a:cubicBezTo>
                  <a:cubicBezTo>
                    <a:pt x="2574" y="2369"/>
                    <a:pt x="2640" y="2277"/>
                    <a:pt x="2610" y="2188"/>
                  </a:cubicBezTo>
                  <a:lnTo>
                    <a:pt x="2610" y="2188"/>
                  </a:lnTo>
                  <a:lnTo>
                    <a:pt x="2636" y="2158"/>
                  </a:lnTo>
                  <a:cubicBezTo>
                    <a:pt x="2594" y="2122"/>
                    <a:pt x="2551" y="2086"/>
                    <a:pt x="2509" y="2050"/>
                  </a:cubicBezTo>
                  <a:lnTo>
                    <a:pt x="2509" y="2050"/>
                  </a:lnTo>
                  <a:cubicBezTo>
                    <a:pt x="2162" y="1601"/>
                    <a:pt x="1977" y="1110"/>
                    <a:pt x="1939" y="544"/>
                  </a:cubicBezTo>
                  <a:lnTo>
                    <a:pt x="1939" y="544"/>
                  </a:lnTo>
                  <a:cubicBezTo>
                    <a:pt x="2270" y="893"/>
                    <a:pt x="2613" y="1242"/>
                    <a:pt x="2936" y="1591"/>
                  </a:cubicBezTo>
                  <a:cubicBezTo>
                    <a:pt x="2970" y="1625"/>
                    <a:pt x="3008" y="1640"/>
                    <a:pt x="3045" y="1640"/>
                  </a:cubicBezTo>
                  <a:cubicBezTo>
                    <a:pt x="3154" y="1640"/>
                    <a:pt x="3252" y="1515"/>
                    <a:pt x="3203" y="1391"/>
                  </a:cubicBezTo>
                  <a:cubicBezTo>
                    <a:pt x="3196" y="1375"/>
                    <a:pt x="3190" y="1359"/>
                    <a:pt x="3183" y="1343"/>
                  </a:cubicBezTo>
                  <a:lnTo>
                    <a:pt x="3183" y="1343"/>
                  </a:lnTo>
                  <a:cubicBezTo>
                    <a:pt x="3190" y="1337"/>
                    <a:pt x="3196" y="1331"/>
                    <a:pt x="3203" y="1324"/>
                  </a:cubicBezTo>
                  <a:cubicBezTo>
                    <a:pt x="3188" y="1310"/>
                    <a:pt x="3173" y="1296"/>
                    <a:pt x="3158" y="1282"/>
                  </a:cubicBezTo>
                  <a:lnTo>
                    <a:pt x="3158" y="1282"/>
                  </a:lnTo>
                  <a:cubicBezTo>
                    <a:pt x="3033" y="991"/>
                    <a:pt x="2888" y="721"/>
                    <a:pt x="2769" y="424"/>
                  </a:cubicBezTo>
                  <a:cubicBezTo>
                    <a:pt x="2748" y="371"/>
                    <a:pt x="2707" y="348"/>
                    <a:pt x="2663" y="348"/>
                  </a:cubicBezTo>
                  <a:cubicBezTo>
                    <a:pt x="2570" y="348"/>
                    <a:pt x="2467" y="454"/>
                    <a:pt x="2535" y="590"/>
                  </a:cubicBezTo>
                  <a:cubicBezTo>
                    <a:pt x="2545" y="623"/>
                    <a:pt x="2556" y="656"/>
                    <a:pt x="2567" y="689"/>
                  </a:cubicBezTo>
                  <a:lnTo>
                    <a:pt x="2567" y="689"/>
                  </a:lnTo>
                  <a:cubicBezTo>
                    <a:pt x="2359" y="472"/>
                    <a:pt x="2151" y="256"/>
                    <a:pt x="1935" y="57"/>
                  </a:cubicBezTo>
                  <a:cubicBezTo>
                    <a:pt x="1910" y="19"/>
                    <a:pt x="1871" y="0"/>
                    <a:pt x="18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19"/>
            <p:cNvSpPr/>
            <p:nvPr/>
          </p:nvSpPr>
          <p:spPr>
            <a:xfrm>
              <a:off x="1379000" y="2556050"/>
              <a:ext cx="39350" cy="78500"/>
            </a:xfrm>
            <a:custGeom>
              <a:avLst/>
              <a:gdLst/>
              <a:ahLst/>
              <a:cxnLst/>
              <a:rect l="l" t="t" r="r" b="b"/>
              <a:pathLst>
                <a:path w="1574" h="3140" extrusionOk="0">
                  <a:moveTo>
                    <a:pt x="209" y="1"/>
                  </a:moveTo>
                  <a:cubicBezTo>
                    <a:pt x="95" y="1"/>
                    <a:pt x="1" y="109"/>
                    <a:pt x="87" y="216"/>
                  </a:cubicBezTo>
                  <a:cubicBezTo>
                    <a:pt x="721" y="1050"/>
                    <a:pt x="1088" y="1984"/>
                    <a:pt x="1254" y="3018"/>
                  </a:cubicBezTo>
                  <a:cubicBezTo>
                    <a:pt x="1268" y="3102"/>
                    <a:pt x="1329" y="3139"/>
                    <a:pt x="1393" y="3139"/>
                  </a:cubicBezTo>
                  <a:cubicBezTo>
                    <a:pt x="1481" y="3139"/>
                    <a:pt x="1574" y="3068"/>
                    <a:pt x="1555" y="2951"/>
                  </a:cubicBezTo>
                  <a:cubicBezTo>
                    <a:pt x="1388" y="1884"/>
                    <a:pt x="987" y="950"/>
                    <a:pt x="387" y="116"/>
                  </a:cubicBezTo>
                  <a:cubicBezTo>
                    <a:pt x="340" y="33"/>
                    <a:pt x="271" y="1"/>
                    <a:pt x="2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19"/>
            <p:cNvSpPr/>
            <p:nvPr/>
          </p:nvSpPr>
          <p:spPr>
            <a:xfrm>
              <a:off x="1386150" y="2456075"/>
              <a:ext cx="81650" cy="108300"/>
            </a:xfrm>
            <a:custGeom>
              <a:avLst/>
              <a:gdLst/>
              <a:ahLst/>
              <a:cxnLst/>
              <a:rect l="l" t="t" r="r" b="b"/>
              <a:pathLst>
                <a:path w="3266" h="4332" extrusionOk="0">
                  <a:moveTo>
                    <a:pt x="1751" y="0"/>
                  </a:moveTo>
                  <a:cubicBezTo>
                    <a:pt x="1671" y="0"/>
                    <a:pt x="1620" y="44"/>
                    <a:pt x="1569" y="146"/>
                  </a:cubicBezTo>
                  <a:cubicBezTo>
                    <a:pt x="1530" y="576"/>
                    <a:pt x="1594" y="971"/>
                    <a:pt x="1754" y="1333"/>
                  </a:cubicBezTo>
                  <a:lnTo>
                    <a:pt x="1754" y="1333"/>
                  </a:lnTo>
                  <a:cubicBezTo>
                    <a:pt x="1551" y="1199"/>
                    <a:pt x="1353" y="1069"/>
                    <a:pt x="1168" y="946"/>
                  </a:cubicBezTo>
                  <a:cubicBezTo>
                    <a:pt x="1143" y="921"/>
                    <a:pt x="1113" y="910"/>
                    <a:pt x="1082" y="910"/>
                  </a:cubicBezTo>
                  <a:cubicBezTo>
                    <a:pt x="994" y="910"/>
                    <a:pt x="902" y="997"/>
                    <a:pt x="902" y="1046"/>
                  </a:cubicBezTo>
                  <a:cubicBezTo>
                    <a:pt x="902" y="1410"/>
                    <a:pt x="968" y="1750"/>
                    <a:pt x="1092" y="2057"/>
                  </a:cubicBezTo>
                  <a:lnTo>
                    <a:pt x="1092" y="2057"/>
                  </a:lnTo>
                  <a:cubicBezTo>
                    <a:pt x="981" y="2011"/>
                    <a:pt x="873" y="1984"/>
                    <a:pt x="775" y="1984"/>
                  </a:cubicBezTo>
                  <a:cubicBezTo>
                    <a:pt x="621" y="1984"/>
                    <a:pt x="491" y="2050"/>
                    <a:pt x="401" y="2214"/>
                  </a:cubicBezTo>
                  <a:cubicBezTo>
                    <a:pt x="1" y="3048"/>
                    <a:pt x="1569" y="4015"/>
                    <a:pt x="2136" y="4282"/>
                  </a:cubicBezTo>
                  <a:cubicBezTo>
                    <a:pt x="2171" y="4317"/>
                    <a:pt x="2204" y="4331"/>
                    <a:pt x="2234" y="4331"/>
                  </a:cubicBezTo>
                  <a:cubicBezTo>
                    <a:pt x="2345" y="4331"/>
                    <a:pt x="2401" y="4127"/>
                    <a:pt x="2269" y="4048"/>
                  </a:cubicBezTo>
                  <a:cubicBezTo>
                    <a:pt x="1836" y="3848"/>
                    <a:pt x="868" y="3381"/>
                    <a:pt x="802" y="2848"/>
                  </a:cubicBezTo>
                  <a:cubicBezTo>
                    <a:pt x="835" y="2681"/>
                    <a:pt x="935" y="2547"/>
                    <a:pt x="968" y="2381"/>
                  </a:cubicBezTo>
                  <a:cubicBezTo>
                    <a:pt x="1102" y="2481"/>
                    <a:pt x="1235" y="2547"/>
                    <a:pt x="1369" y="2681"/>
                  </a:cubicBezTo>
                  <a:cubicBezTo>
                    <a:pt x="1438" y="2724"/>
                    <a:pt x="1509" y="2769"/>
                    <a:pt x="1581" y="2817"/>
                  </a:cubicBezTo>
                  <a:lnTo>
                    <a:pt x="1581" y="2817"/>
                  </a:lnTo>
                  <a:cubicBezTo>
                    <a:pt x="1749" y="2995"/>
                    <a:pt x="1946" y="3151"/>
                    <a:pt x="2169" y="3281"/>
                  </a:cubicBezTo>
                  <a:cubicBezTo>
                    <a:pt x="2192" y="3290"/>
                    <a:pt x="2215" y="3294"/>
                    <a:pt x="2237" y="3294"/>
                  </a:cubicBezTo>
                  <a:cubicBezTo>
                    <a:pt x="2376" y="3294"/>
                    <a:pt x="2484" y="3130"/>
                    <a:pt x="2369" y="3014"/>
                  </a:cubicBezTo>
                  <a:cubicBezTo>
                    <a:pt x="2233" y="2891"/>
                    <a:pt x="1945" y="2611"/>
                    <a:pt x="1625" y="2374"/>
                  </a:cubicBezTo>
                  <a:lnTo>
                    <a:pt x="1625" y="2374"/>
                  </a:lnTo>
                  <a:cubicBezTo>
                    <a:pt x="1420" y="2093"/>
                    <a:pt x="1293" y="1763"/>
                    <a:pt x="1251" y="1395"/>
                  </a:cubicBezTo>
                  <a:lnTo>
                    <a:pt x="1251" y="1395"/>
                  </a:lnTo>
                  <a:cubicBezTo>
                    <a:pt x="1589" y="1634"/>
                    <a:pt x="1956" y="1874"/>
                    <a:pt x="2303" y="2114"/>
                  </a:cubicBezTo>
                  <a:cubicBezTo>
                    <a:pt x="2325" y="2123"/>
                    <a:pt x="2347" y="2127"/>
                    <a:pt x="2367" y="2127"/>
                  </a:cubicBezTo>
                  <a:cubicBezTo>
                    <a:pt x="2494" y="2127"/>
                    <a:pt x="2560" y="1962"/>
                    <a:pt x="2503" y="1847"/>
                  </a:cubicBezTo>
                  <a:cubicBezTo>
                    <a:pt x="2104" y="1419"/>
                    <a:pt x="1924" y="968"/>
                    <a:pt x="1922" y="429"/>
                  </a:cubicBezTo>
                  <a:lnTo>
                    <a:pt x="1922" y="429"/>
                  </a:lnTo>
                  <a:cubicBezTo>
                    <a:pt x="2411" y="756"/>
                    <a:pt x="2731" y="1206"/>
                    <a:pt x="2903" y="1780"/>
                  </a:cubicBezTo>
                  <a:cubicBezTo>
                    <a:pt x="2928" y="1857"/>
                    <a:pt x="2993" y="1889"/>
                    <a:pt x="3057" y="1889"/>
                  </a:cubicBezTo>
                  <a:cubicBezTo>
                    <a:pt x="3161" y="1889"/>
                    <a:pt x="3265" y="1804"/>
                    <a:pt x="3203" y="1680"/>
                  </a:cubicBezTo>
                  <a:cubicBezTo>
                    <a:pt x="2970" y="946"/>
                    <a:pt x="2503" y="379"/>
                    <a:pt x="1836" y="12"/>
                  </a:cubicBezTo>
                  <a:cubicBezTo>
                    <a:pt x="1804" y="4"/>
                    <a:pt x="1776" y="0"/>
                    <a:pt x="1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19"/>
            <p:cNvSpPr/>
            <p:nvPr/>
          </p:nvSpPr>
          <p:spPr>
            <a:xfrm>
              <a:off x="1276925" y="2494725"/>
              <a:ext cx="96400" cy="83450"/>
            </a:xfrm>
            <a:custGeom>
              <a:avLst/>
              <a:gdLst/>
              <a:ahLst/>
              <a:cxnLst/>
              <a:rect l="l" t="t" r="r" b="b"/>
              <a:pathLst>
                <a:path w="3856" h="3338" extrusionOk="0">
                  <a:moveTo>
                    <a:pt x="2369" y="1"/>
                  </a:moveTo>
                  <a:cubicBezTo>
                    <a:pt x="2268" y="1"/>
                    <a:pt x="2235" y="1"/>
                    <a:pt x="2202" y="101"/>
                  </a:cubicBezTo>
                  <a:cubicBezTo>
                    <a:pt x="1971" y="446"/>
                    <a:pt x="1928" y="797"/>
                    <a:pt x="1997" y="1136"/>
                  </a:cubicBezTo>
                  <a:lnTo>
                    <a:pt x="1997" y="1136"/>
                  </a:lnTo>
                  <a:cubicBezTo>
                    <a:pt x="1921" y="1105"/>
                    <a:pt x="1845" y="1087"/>
                    <a:pt x="1770" y="1087"/>
                  </a:cubicBezTo>
                  <a:cubicBezTo>
                    <a:pt x="1701" y="1087"/>
                    <a:pt x="1634" y="1102"/>
                    <a:pt x="1568" y="1135"/>
                  </a:cubicBezTo>
                  <a:cubicBezTo>
                    <a:pt x="1255" y="1311"/>
                    <a:pt x="1309" y="1751"/>
                    <a:pt x="1448" y="2153"/>
                  </a:cubicBezTo>
                  <a:lnTo>
                    <a:pt x="1448" y="2153"/>
                  </a:lnTo>
                  <a:cubicBezTo>
                    <a:pt x="1272" y="2071"/>
                    <a:pt x="1081" y="2029"/>
                    <a:pt x="886" y="2029"/>
                  </a:cubicBezTo>
                  <a:cubicBezTo>
                    <a:pt x="621" y="2029"/>
                    <a:pt x="349" y="2107"/>
                    <a:pt x="100" y="2269"/>
                  </a:cubicBezTo>
                  <a:cubicBezTo>
                    <a:pt x="34" y="2302"/>
                    <a:pt x="0" y="2469"/>
                    <a:pt x="100" y="2502"/>
                  </a:cubicBezTo>
                  <a:cubicBezTo>
                    <a:pt x="145" y="2528"/>
                    <a:pt x="189" y="2553"/>
                    <a:pt x="234" y="2578"/>
                  </a:cubicBezTo>
                  <a:lnTo>
                    <a:pt x="234" y="2578"/>
                  </a:lnTo>
                  <a:lnTo>
                    <a:pt x="234" y="2602"/>
                  </a:lnTo>
                  <a:cubicBezTo>
                    <a:pt x="240" y="2598"/>
                    <a:pt x="247" y="2594"/>
                    <a:pt x="254" y="2590"/>
                  </a:cubicBezTo>
                  <a:lnTo>
                    <a:pt x="254" y="2590"/>
                  </a:lnTo>
                  <a:cubicBezTo>
                    <a:pt x="663" y="2821"/>
                    <a:pt x="1049" y="3032"/>
                    <a:pt x="1435" y="3270"/>
                  </a:cubicBezTo>
                  <a:cubicBezTo>
                    <a:pt x="1467" y="3318"/>
                    <a:pt x="1501" y="3337"/>
                    <a:pt x="1533" y="3337"/>
                  </a:cubicBezTo>
                  <a:cubicBezTo>
                    <a:pt x="1629" y="3337"/>
                    <a:pt x="1694" y="3153"/>
                    <a:pt x="1568" y="3103"/>
                  </a:cubicBezTo>
                  <a:cubicBezTo>
                    <a:pt x="1213" y="2884"/>
                    <a:pt x="858" y="2688"/>
                    <a:pt x="484" y="2478"/>
                  </a:cubicBezTo>
                  <a:lnTo>
                    <a:pt x="484" y="2478"/>
                  </a:lnTo>
                  <a:cubicBezTo>
                    <a:pt x="602" y="2437"/>
                    <a:pt x="724" y="2417"/>
                    <a:pt x="845" y="2417"/>
                  </a:cubicBezTo>
                  <a:cubicBezTo>
                    <a:pt x="1190" y="2417"/>
                    <a:pt x="1527" y="2579"/>
                    <a:pt x="1735" y="2869"/>
                  </a:cubicBezTo>
                  <a:cubicBezTo>
                    <a:pt x="1774" y="2929"/>
                    <a:pt x="1823" y="2953"/>
                    <a:pt x="1869" y="2953"/>
                  </a:cubicBezTo>
                  <a:cubicBezTo>
                    <a:pt x="1978" y="2953"/>
                    <a:pt x="2072" y="2820"/>
                    <a:pt x="2002" y="2703"/>
                  </a:cubicBezTo>
                  <a:cubicBezTo>
                    <a:pt x="1998" y="2698"/>
                    <a:pt x="1995" y="2693"/>
                    <a:pt x="1992" y="2688"/>
                  </a:cubicBezTo>
                  <a:lnTo>
                    <a:pt x="1992" y="2688"/>
                  </a:lnTo>
                  <a:cubicBezTo>
                    <a:pt x="2006" y="2681"/>
                    <a:pt x="2020" y="2674"/>
                    <a:pt x="2035" y="2669"/>
                  </a:cubicBezTo>
                  <a:cubicBezTo>
                    <a:pt x="1986" y="2594"/>
                    <a:pt x="1932" y="2525"/>
                    <a:pt x="1874" y="2463"/>
                  </a:cubicBezTo>
                  <a:lnTo>
                    <a:pt x="1874" y="2463"/>
                  </a:lnTo>
                  <a:cubicBezTo>
                    <a:pt x="1719" y="2117"/>
                    <a:pt x="1562" y="1576"/>
                    <a:pt x="1837" y="1576"/>
                  </a:cubicBezTo>
                  <a:cubicBezTo>
                    <a:pt x="1887" y="1576"/>
                    <a:pt x="1953" y="1594"/>
                    <a:pt x="2035" y="1635"/>
                  </a:cubicBezTo>
                  <a:cubicBezTo>
                    <a:pt x="2117" y="1676"/>
                    <a:pt x="2197" y="1735"/>
                    <a:pt x="2273" y="1805"/>
                  </a:cubicBezTo>
                  <a:lnTo>
                    <a:pt x="2273" y="1805"/>
                  </a:lnTo>
                  <a:cubicBezTo>
                    <a:pt x="2429" y="2063"/>
                    <a:pt x="2627" y="2305"/>
                    <a:pt x="2827" y="2522"/>
                  </a:cubicBezTo>
                  <a:lnTo>
                    <a:pt x="2827" y="2522"/>
                  </a:lnTo>
                  <a:cubicBezTo>
                    <a:pt x="2830" y="2527"/>
                    <a:pt x="2833" y="2531"/>
                    <a:pt x="2836" y="2536"/>
                  </a:cubicBezTo>
                  <a:cubicBezTo>
                    <a:pt x="2836" y="2535"/>
                    <a:pt x="2837" y="2534"/>
                    <a:pt x="2838" y="2534"/>
                  </a:cubicBezTo>
                  <a:lnTo>
                    <a:pt x="2838" y="2534"/>
                  </a:lnTo>
                  <a:cubicBezTo>
                    <a:pt x="2859" y="2557"/>
                    <a:pt x="2881" y="2580"/>
                    <a:pt x="2902" y="2602"/>
                  </a:cubicBezTo>
                  <a:cubicBezTo>
                    <a:pt x="2930" y="2623"/>
                    <a:pt x="2961" y="2633"/>
                    <a:pt x="2992" y="2633"/>
                  </a:cubicBezTo>
                  <a:cubicBezTo>
                    <a:pt x="3108" y="2633"/>
                    <a:pt x="3222" y="2501"/>
                    <a:pt x="3169" y="2369"/>
                  </a:cubicBezTo>
                  <a:cubicBezTo>
                    <a:pt x="3037" y="2180"/>
                    <a:pt x="2734" y="1714"/>
                    <a:pt x="2387" y="1399"/>
                  </a:cubicBezTo>
                  <a:lnTo>
                    <a:pt x="2387" y="1399"/>
                  </a:lnTo>
                  <a:cubicBezTo>
                    <a:pt x="2254" y="1070"/>
                    <a:pt x="2135" y="414"/>
                    <a:pt x="2493" y="414"/>
                  </a:cubicBezTo>
                  <a:cubicBezTo>
                    <a:pt x="2550" y="414"/>
                    <a:pt x="2619" y="430"/>
                    <a:pt x="2702" y="468"/>
                  </a:cubicBezTo>
                  <a:cubicBezTo>
                    <a:pt x="3236" y="701"/>
                    <a:pt x="3403" y="1635"/>
                    <a:pt x="3536" y="2169"/>
                  </a:cubicBezTo>
                  <a:cubicBezTo>
                    <a:pt x="3550" y="2253"/>
                    <a:pt x="3611" y="2290"/>
                    <a:pt x="3674" y="2290"/>
                  </a:cubicBezTo>
                  <a:cubicBezTo>
                    <a:pt x="3762" y="2290"/>
                    <a:pt x="3856" y="2218"/>
                    <a:pt x="3836" y="2102"/>
                  </a:cubicBezTo>
                  <a:cubicBezTo>
                    <a:pt x="3603" y="1201"/>
                    <a:pt x="3336" y="267"/>
                    <a:pt x="23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19"/>
            <p:cNvSpPr/>
            <p:nvPr/>
          </p:nvSpPr>
          <p:spPr>
            <a:xfrm>
              <a:off x="1357800" y="2423825"/>
              <a:ext cx="68425" cy="63100"/>
            </a:xfrm>
            <a:custGeom>
              <a:avLst/>
              <a:gdLst/>
              <a:ahLst/>
              <a:cxnLst/>
              <a:rect l="l" t="t" r="r" b="b"/>
              <a:pathLst>
                <a:path w="2737" h="2524" extrusionOk="0">
                  <a:moveTo>
                    <a:pt x="1635" y="0"/>
                  </a:moveTo>
                  <a:cubicBezTo>
                    <a:pt x="1170" y="0"/>
                    <a:pt x="1277" y="467"/>
                    <a:pt x="1392" y="858"/>
                  </a:cubicBezTo>
                  <a:lnTo>
                    <a:pt x="1392" y="858"/>
                  </a:lnTo>
                  <a:cubicBezTo>
                    <a:pt x="1090" y="628"/>
                    <a:pt x="693" y="375"/>
                    <a:pt x="412" y="375"/>
                  </a:cubicBezTo>
                  <a:cubicBezTo>
                    <a:pt x="224" y="375"/>
                    <a:pt x="88" y="489"/>
                    <a:pt x="68" y="802"/>
                  </a:cubicBezTo>
                  <a:cubicBezTo>
                    <a:pt x="1" y="1469"/>
                    <a:pt x="568" y="2370"/>
                    <a:pt x="1268" y="2503"/>
                  </a:cubicBezTo>
                  <a:cubicBezTo>
                    <a:pt x="1297" y="2517"/>
                    <a:pt x="1323" y="2523"/>
                    <a:pt x="1347" y="2523"/>
                  </a:cubicBezTo>
                  <a:cubicBezTo>
                    <a:pt x="1490" y="2523"/>
                    <a:pt x="1535" y="2298"/>
                    <a:pt x="1335" y="2270"/>
                  </a:cubicBezTo>
                  <a:cubicBezTo>
                    <a:pt x="835" y="2169"/>
                    <a:pt x="601" y="1736"/>
                    <a:pt x="468" y="1269"/>
                  </a:cubicBezTo>
                  <a:cubicBezTo>
                    <a:pt x="434" y="1169"/>
                    <a:pt x="401" y="1102"/>
                    <a:pt x="401" y="1002"/>
                  </a:cubicBezTo>
                  <a:cubicBezTo>
                    <a:pt x="401" y="873"/>
                    <a:pt x="482" y="826"/>
                    <a:pt x="583" y="826"/>
                  </a:cubicBezTo>
                  <a:cubicBezTo>
                    <a:pt x="665" y="826"/>
                    <a:pt x="760" y="857"/>
                    <a:pt x="835" y="902"/>
                  </a:cubicBezTo>
                  <a:cubicBezTo>
                    <a:pt x="1102" y="1002"/>
                    <a:pt x="1335" y="1269"/>
                    <a:pt x="1569" y="1436"/>
                  </a:cubicBezTo>
                  <a:cubicBezTo>
                    <a:pt x="1590" y="1457"/>
                    <a:pt x="1621" y="1468"/>
                    <a:pt x="1654" y="1468"/>
                  </a:cubicBezTo>
                  <a:cubicBezTo>
                    <a:pt x="1724" y="1468"/>
                    <a:pt x="1802" y="1416"/>
                    <a:pt x="1802" y="1302"/>
                  </a:cubicBezTo>
                  <a:cubicBezTo>
                    <a:pt x="1802" y="1169"/>
                    <a:pt x="1802" y="1102"/>
                    <a:pt x="1769" y="969"/>
                  </a:cubicBezTo>
                  <a:cubicBezTo>
                    <a:pt x="1669" y="802"/>
                    <a:pt x="1435" y="502"/>
                    <a:pt x="1735" y="468"/>
                  </a:cubicBezTo>
                  <a:cubicBezTo>
                    <a:pt x="1752" y="466"/>
                    <a:pt x="1768" y="464"/>
                    <a:pt x="1784" y="464"/>
                  </a:cubicBezTo>
                  <a:cubicBezTo>
                    <a:pt x="2157" y="464"/>
                    <a:pt x="2403" y="1183"/>
                    <a:pt x="2403" y="1502"/>
                  </a:cubicBezTo>
                  <a:cubicBezTo>
                    <a:pt x="2419" y="1619"/>
                    <a:pt x="2503" y="1677"/>
                    <a:pt x="2582" y="1677"/>
                  </a:cubicBezTo>
                  <a:cubicBezTo>
                    <a:pt x="2661" y="1677"/>
                    <a:pt x="2736" y="1619"/>
                    <a:pt x="2736" y="1502"/>
                  </a:cubicBezTo>
                  <a:cubicBezTo>
                    <a:pt x="2669" y="1002"/>
                    <a:pt x="2302" y="68"/>
                    <a:pt x="1669" y="1"/>
                  </a:cubicBezTo>
                  <a:cubicBezTo>
                    <a:pt x="1657" y="1"/>
                    <a:pt x="1646" y="0"/>
                    <a:pt x="16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19"/>
            <p:cNvSpPr/>
            <p:nvPr/>
          </p:nvSpPr>
          <p:spPr>
            <a:xfrm>
              <a:off x="1226050" y="2618925"/>
              <a:ext cx="97425" cy="90825"/>
            </a:xfrm>
            <a:custGeom>
              <a:avLst/>
              <a:gdLst/>
              <a:ahLst/>
              <a:cxnLst/>
              <a:rect l="l" t="t" r="r" b="b"/>
              <a:pathLst>
                <a:path w="3897" h="3633" extrusionOk="0">
                  <a:moveTo>
                    <a:pt x="1874" y="1757"/>
                  </a:moveTo>
                  <a:cubicBezTo>
                    <a:pt x="1965" y="1757"/>
                    <a:pt x="1963" y="2071"/>
                    <a:pt x="1667" y="2129"/>
                  </a:cubicBezTo>
                  <a:lnTo>
                    <a:pt x="1667" y="2129"/>
                  </a:lnTo>
                  <a:cubicBezTo>
                    <a:pt x="1683" y="2061"/>
                    <a:pt x="1705" y="1997"/>
                    <a:pt x="1735" y="1938"/>
                  </a:cubicBezTo>
                  <a:cubicBezTo>
                    <a:pt x="1788" y="1806"/>
                    <a:pt x="1838" y="1757"/>
                    <a:pt x="1874" y="1757"/>
                  </a:cubicBezTo>
                  <a:close/>
                  <a:moveTo>
                    <a:pt x="1732" y="0"/>
                  </a:moveTo>
                  <a:cubicBezTo>
                    <a:pt x="1722" y="0"/>
                    <a:pt x="1712" y="1"/>
                    <a:pt x="1702" y="3"/>
                  </a:cubicBezTo>
                  <a:cubicBezTo>
                    <a:pt x="834" y="303"/>
                    <a:pt x="0" y="1304"/>
                    <a:pt x="734" y="2138"/>
                  </a:cubicBezTo>
                  <a:cubicBezTo>
                    <a:pt x="885" y="2314"/>
                    <a:pt x="1075" y="2406"/>
                    <a:pt x="1268" y="2431"/>
                  </a:cubicBezTo>
                  <a:lnTo>
                    <a:pt x="1268" y="2431"/>
                  </a:lnTo>
                  <a:cubicBezTo>
                    <a:pt x="1287" y="2756"/>
                    <a:pt x="1382" y="3072"/>
                    <a:pt x="1535" y="3272"/>
                  </a:cubicBezTo>
                  <a:cubicBezTo>
                    <a:pt x="1737" y="3529"/>
                    <a:pt x="1967" y="3632"/>
                    <a:pt x="2203" y="3632"/>
                  </a:cubicBezTo>
                  <a:cubicBezTo>
                    <a:pt x="2825" y="3632"/>
                    <a:pt x="3489" y="2921"/>
                    <a:pt x="3803" y="2438"/>
                  </a:cubicBezTo>
                  <a:cubicBezTo>
                    <a:pt x="3897" y="2321"/>
                    <a:pt x="3777" y="2187"/>
                    <a:pt x="3674" y="2187"/>
                  </a:cubicBezTo>
                  <a:cubicBezTo>
                    <a:pt x="3630" y="2187"/>
                    <a:pt x="3589" y="2211"/>
                    <a:pt x="3570" y="2271"/>
                  </a:cubicBezTo>
                  <a:cubicBezTo>
                    <a:pt x="3303" y="2638"/>
                    <a:pt x="2969" y="3138"/>
                    <a:pt x="2536" y="3272"/>
                  </a:cubicBezTo>
                  <a:cubicBezTo>
                    <a:pt x="2476" y="3285"/>
                    <a:pt x="2419" y="3291"/>
                    <a:pt x="2365" y="3291"/>
                  </a:cubicBezTo>
                  <a:cubicBezTo>
                    <a:pt x="1900" y="3291"/>
                    <a:pt x="1648" y="2836"/>
                    <a:pt x="1640" y="2399"/>
                  </a:cubicBezTo>
                  <a:lnTo>
                    <a:pt x="1640" y="2399"/>
                  </a:lnTo>
                  <a:cubicBezTo>
                    <a:pt x="2067" y="2272"/>
                    <a:pt x="2397" y="1844"/>
                    <a:pt x="2202" y="1337"/>
                  </a:cubicBezTo>
                  <a:cubicBezTo>
                    <a:pt x="2169" y="1270"/>
                    <a:pt x="2102" y="1204"/>
                    <a:pt x="2035" y="1204"/>
                  </a:cubicBezTo>
                  <a:cubicBezTo>
                    <a:pt x="1565" y="1204"/>
                    <a:pt x="1332" y="1612"/>
                    <a:pt x="1277" y="2083"/>
                  </a:cubicBezTo>
                  <a:lnTo>
                    <a:pt x="1277" y="2083"/>
                  </a:lnTo>
                  <a:cubicBezTo>
                    <a:pt x="994" y="1972"/>
                    <a:pt x="801" y="1700"/>
                    <a:pt x="801" y="1370"/>
                  </a:cubicBezTo>
                  <a:cubicBezTo>
                    <a:pt x="801" y="803"/>
                    <a:pt x="1368" y="403"/>
                    <a:pt x="1802" y="270"/>
                  </a:cubicBezTo>
                  <a:cubicBezTo>
                    <a:pt x="1960" y="270"/>
                    <a:pt x="1908" y="0"/>
                    <a:pt x="17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19"/>
            <p:cNvSpPr/>
            <p:nvPr/>
          </p:nvSpPr>
          <p:spPr>
            <a:xfrm>
              <a:off x="1377825" y="1976750"/>
              <a:ext cx="209350" cy="106875"/>
            </a:xfrm>
            <a:custGeom>
              <a:avLst/>
              <a:gdLst/>
              <a:ahLst/>
              <a:cxnLst/>
              <a:rect l="l" t="t" r="r" b="b"/>
              <a:pathLst>
                <a:path w="8374" h="4275" extrusionOk="0">
                  <a:moveTo>
                    <a:pt x="4819" y="1"/>
                  </a:moveTo>
                  <a:cubicBezTo>
                    <a:pt x="4627" y="1"/>
                    <a:pt x="4420" y="113"/>
                    <a:pt x="4270" y="338"/>
                  </a:cubicBezTo>
                  <a:cubicBezTo>
                    <a:pt x="4003" y="672"/>
                    <a:pt x="3836" y="1006"/>
                    <a:pt x="3670" y="1339"/>
                  </a:cubicBezTo>
                  <a:lnTo>
                    <a:pt x="3670" y="1306"/>
                  </a:lnTo>
                  <a:cubicBezTo>
                    <a:pt x="3670" y="805"/>
                    <a:pt x="3436" y="272"/>
                    <a:pt x="2969" y="205"/>
                  </a:cubicBezTo>
                  <a:cubicBezTo>
                    <a:pt x="2952" y="204"/>
                    <a:pt x="2935" y="203"/>
                    <a:pt x="2919" y="203"/>
                  </a:cubicBezTo>
                  <a:cubicBezTo>
                    <a:pt x="2446" y="203"/>
                    <a:pt x="2131" y="652"/>
                    <a:pt x="2002" y="1039"/>
                  </a:cubicBezTo>
                  <a:cubicBezTo>
                    <a:pt x="1835" y="1439"/>
                    <a:pt x="1768" y="1873"/>
                    <a:pt x="1768" y="2306"/>
                  </a:cubicBezTo>
                  <a:lnTo>
                    <a:pt x="801" y="1206"/>
                  </a:lnTo>
                  <a:cubicBezTo>
                    <a:pt x="768" y="1172"/>
                    <a:pt x="668" y="1139"/>
                    <a:pt x="634" y="1139"/>
                  </a:cubicBezTo>
                  <a:cubicBezTo>
                    <a:pt x="534" y="1139"/>
                    <a:pt x="501" y="1172"/>
                    <a:pt x="467" y="1206"/>
                  </a:cubicBezTo>
                  <a:cubicBezTo>
                    <a:pt x="167" y="1539"/>
                    <a:pt x="0" y="2040"/>
                    <a:pt x="0" y="2540"/>
                  </a:cubicBezTo>
                  <a:cubicBezTo>
                    <a:pt x="34" y="3040"/>
                    <a:pt x="267" y="3541"/>
                    <a:pt x="601" y="3841"/>
                  </a:cubicBezTo>
                  <a:cubicBezTo>
                    <a:pt x="634" y="3891"/>
                    <a:pt x="684" y="3916"/>
                    <a:pt x="734" y="3916"/>
                  </a:cubicBezTo>
                  <a:cubicBezTo>
                    <a:pt x="784" y="3916"/>
                    <a:pt x="834" y="3891"/>
                    <a:pt x="868" y="3841"/>
                  </a:cubicBezTo>
                  <a:cubicBezTo>
                    <a:pt x="968" y="3774"/>
                    <a:pt x="968" y="3641"/>
                    <a:pt x="868" y="3541"/>
                  </a:cubicBezTo>
                  <a:cubicBezTo>
                    <a:pt x="634" y="3307"/>
                    <a:pt x="467" y="2940"/>
                    <a:pt x="467" y="2540"/>
                  </a:cubicBezTo>
                  <a:cubicBezTo>
                    <a:pt x="467" y="2273"/>
                    <a:pt x="501" y="1973"/>
                    <a:pt x="668" y="1706"/>
                  </a:cubicBezTo>
                  <a:lnTo>
                    <a:pt x="1835" y="3040"/>
                  </a:lnTo>
                  <a:cubicBezTo>
                    <a:pt x="1908" y="3089"/>
                    <a:pt x="1964" y="3120"/>
                    <a:pt x="2027" y="3120"/>
                  </a:cubicBezTo>
                  <a:cubicBezTo>
                    <a:pt x="2051" y="3120"/>
                    <a:pt x="2075" y="3116"/>
                    <a:pt x="2102" y="3107"/>
                  </a:cubicBezTo>
                  <a:cubicBezTo>
                    <a:pt x="2169" y="3040"/>
                    <a:pt x="2202" y="2974"/>
                    <a:pt x="2202" y="2874"/>
                  </a:cubicBezTo>
                  <a:cubicBezTo>
                    <a:pt x="2169" y="2340"/>
                    <a:pt x="2269" y="1773"/>
                    <a:pt x="2435" y="1206"/>
                  </a:cubicBezTo>
                  <a:cubicBezTo>
                    <a:pt x="2499" y="953"/>
                    <a:pt x="2682" y="669"/>
                    <a:pt x="2900" y="669"/>
                  </a:cubicBezTo>
                  <a:cubicBezTo>
                    <a:pt x="2912" y="669"/>
                    <a:pt x="2924" y="670"/>
                    <a:pt x="2936" y="672"/>
                  </a:cubicBezTo>
                  <a:cubicBezTo>
                    <a:pt x="3169" y="705"/>
                    <a:pt x="3269" y="1106"/>
                    <a:pt x="3269" y="1339"/>
                  </a:cubicBezTo>
                  <a:lnTo>
                    <a:pt x="3269" y="1606"/>
                  </a:lnTo>
                  <a:cubicBezTo>
                    <a:pt x="3203" y="1873"/>
                    <a:pt x="3203" y="2273"/>
                    <a:pt x="3369" y="2540"/>
                  </a:cubicBezTo>
                  <a:cubicBezTo>
                    <a:pt x="3436" y="2607"/>
                    <a:pt x="3503" y="2640"/>
                    <a:pt x="3603" y="2640"/>
                  </a:cubicBezTo>
                  <a:cubicBezTo>
                    <a:pt x="3670" y="2640"/>
                    <a:pt x="3770" y="2540"/>
                    <a:pt x="3770" y="2473"/>
                  </a:cubicBezTo>
                  <a:cubicBezTo>
                    <a:pt x="3870" y="1806"/>
                    <a:pt x="4137" y="1172"/>
                    <a:pt x="4537" y="639"/>
                  </a:cubicBezTo>
                  <a:cubicBezTo>
                    <a:pt x="4637" y="505"/>
                    <a:pt x="4704" y="472"/>
                    <a:pt x="4770" y="472"/>
                  </a:cubicBezTo>
                  <a:cubicBezTo>
                    <a:pt x="4804" y="472"/>
                    <a:pt x="4804" y="505"/>
                    <a:pt x="4837" y="605"/>
                  </a:cubicBezTo>
                  <a:cubicBezTo>
                    <a:pt x="5104" y="1306"/>
                    <a:pt x="5104" y="2040"/>
                    <a:pt x="4871" y="2740"/>
                  </a:cubicBezTo>
                  <a:cubicBezTo>
                    <a:pt x="4837" y="2840"/>
                    <a:pt x="4937" y="2974"/>
                    <a:pt x="5004" y="3007"/>
                  </a:cubicBezTo>
                  <a:cubicBezTo>
                    <a:pt x="5031" y="3016"/>
                    <a:pt x="5058" y="3020"/>
                    <a:pt x="5084" y="3020"/>
                  </a:cubicBezTo>
                  <a:cubicBezTo>
                    <a:pt x="5155" y="3020"/>
                    <a:pt x="5222" y="2989"/>
                    <a:pt x="5271" y="2940"/>
                  </a:cubicBezTo>
                  <a:cubicBezTo>
                    <a:pt x="5538" y="2440"/>
                    <a:pt x="5838" y="1806"/>
                    <a:pt x="6372" y="1473"/>
                  </a:cubicBezTo>
                  <a:cubicBezTo>
                    <a:pt x="6559" y="1368"/>
                    <a:pt x="6773" y="1316"/>
                    <a:pt x="6980" y="1316"/>
                  </a:cubicBezTo>
                  <a:cubicBezTo>
                    <a:pt x="7104" y="1316"/>
                    <a:pt x="7226" y="1335"/>
                    <a:pt x="7339" y="1372"/>
                  </a:cubicBezTo>
                  <a:cubicBezTo>
                    <a:pt x="7472" y="1473"/>
                    <a:pt x="7673" y="1539"/>
                    <a:pt x="7773" y="1806"/>
                  </a:cubicBezTo>
                  <a:cubicBezTo>
                    <a:pt x="7873" y="2106"/>
                    <a:pt x="7773" y="2440"/>
                    <a:pt x="7639" y="2807"/>
                  </a:cubicBezTo>
                  <a:cubicBezTo>
                    <a:pt x="7372" y="3474"/>
                    <a:pt x="7105" y="3808"/>
                    <a:pt x="6772" y="3841"/>
                  </a:cubicBezTo>
                  <a:cubicBezTo>
                    <a:pt x="6638" y="3841"/>
                    <a:pt x="6538" y="3941"/>
                    <a:pt x="6538" y="4041"/>
                  </a:cubicBezTo>
                  <a:cubicBezTo>
                    <a:pt x="6538" y="4174"/>
                    <a:pt x="6638" y="4275"/>
                    <a:pt x="6772" y="4275"/>
                  </a:cubicBezTo>
                  <a:cubicBezTo>
                    <a:pt x="7506" y="4208"/>
                    <a:pt x="7839" y="3474"/>
                    <a:pt x="8039" y="2874"/>
                  </a:cubicBezTo>
                  <a:cubicBezTo>
                    <a:pt x="8206" y="2440"/>
                    <a:pt x="8373" y="2006"/>
                    <a:pt x="8206" y="1606"/>
                  </a:cubicBezTo>
                  <a:cubicBezTo>
                    <a:pt x="8140" y="1272"/>
                    <a:pt x="7873" y="1039"/>
                    <a:pt x="7539" y="939"/>
                  </a:cubicBezTo>
                  <a:cubicBezTo>
                    <a:pt x="7379" y="885"/>
                    <a:pt x="7198" y="859"/>
                    <a:pt x="7012" y="859"/>
                  </a:cubicBezTo>
                  <a:cubicBezTo>
                    <a:pt x="6733" y="859"/>
                    <a:pt x="6445" y="919"/>
                    <a:pt x="6205" y="1039"/>
                  </a:cubicBezTo>
                  <a:cubicBezTo>
                    <a:pt x="5938" y="1206"/>
                    <a:pt x="5704" y="1473"/>
                    <a:pt x="5504" y="1706"/>
                  </a:cubicBezTo>
                  <a:cubicBezTo>
                    <a:pt x="5504" y="1272"/>
                    <a:pt x="5471" y="839"/>
                    <a:pt x="5304" y="438"/>
                  </a:cubicBezTo>
                  <a:cubicBezTo>
                    <a:pt x="5271" y="338"/>
                    <a:pt x="5171" y="138"/>
                    <a:pt x="5004" y="38"/>
                  </a:cubicBezTo>
                  <a:cubicBezTo>
                    <a:pt x="4946" y="13"/>
                    <a:pt x="4883" y="1"/>
                    <a:pt x="48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19"/>
            <p:cNvSpPr/>
            <p:nvPr/>
          </p:nvSpPr>
          <p:spPr>
            <a:xfrm>
              <a:off x="1708050" y="2058250"/>
              <a:ext cx="200175" cy="102925"/>
            </a:xfrm>
            <a:custGeom>
              <a:avLst/>
              <a:gdLst/>
              <a:ahLst/>
              <a:cxnLst/>
              <a:rect l="l" t="t" r="r" b="b"/>
              <a:pathLst>
                <a:path w="8007" h="4117" extrusionOk="0">
                  <a:moveTo>
                    <a:pt x="4003" y="0"/>
                  </a:moveTo>
                  <a:cubicBezTo>
                    <a:pt x="3923" y="0"/>
                    <a:pt x="3845" y="15"/>
                    <a:pt x="3770" y="47"/>
                  </a:cubicBezTo>
                  <a:cubicBezTo>
                    <a:pt x="3437" y="114"/>
                    <a:pt x="3170" y="414"/>
                    <a:pt x="3003" y="848"/>
                  </a:cubicBezTo>
                  <a:cubicBezTo>
                    <a:pt x="3003" y="781"/>
                    <a:pt x="2970" y="714"/>
                    <a:pt x="2970" y="681"/>
                  </a:cubicBezTo>
                  <a:cubicBezTo>
                    <a:pt x="2870" y="247"/>
                    <a:pt x="2669" y="181"/>
                    <a:pt x="2503" y="114"/>
                  </a:cubicBezTo>
                  <a:cubicBezTo>
                    <a:pt x="2482" y="110"/>
                    <a:pt x="2461" y="109"/>
                    <a:pt x="2441" y="109"/>
                  </a:cubicBezTo>
                  <a:cubicBezTo>
                    <a:pt x="2261" y="109"/>
                    <a:pt x="2085" y="235"/>
                    <a:pt x="1936" y="414"/>
                  </a:cubicBezTo>
                  <a:cubicBezTo>
                    <a:pt x="1635" y="748"/>
                    <a:pt x="1535" y="1181"/>
                    <a:pt x="1502" y="1582"/>
                  </a:cubicBezTo>
                  <a:cubicBezTo>
                    <a:pt x="1302" y="1281"/>
                    <a:pt x="1035" y="1015"/>
                    <a:pt x="701" y="848"/>
                  </a:cubicBezTo>
                  <a:cubicBezTo>
                    <a:pt x="672" y="828"/>
                    <a:pt x="640" y="820"/>
                    <a:pt x="608" y="820"/>
                  </a:cubicBezTo>
                  <a:cubicBezTo>
                    <a:pt x="532" y="820"/>
                    <a:pt x="458" y="867"/>
                    <a:pt x="434" y="914"/>
                  </a:cubicBezTo>
                  <a:cubicBezTo>
                    <a:pt x="134" y="1381"/>
                    <a:pt x="1" y="2015"/>
                    <a:pt x="168" y="2582"/>
                  </a:cubicBezTo>
                  <a:cubicBezTo>
                    <a:pt x="301" y="3183"/>
                    <a:pt x="668" y="3683"/>
                    <a:pt x="1168" y="3917"/>
                  </a:cubicBezTo>
                  <a:cubicBezTo>
                    <a:pt x="1204" y="3926"/>
                    <a:pt x="1240" y="3930"/>
                    <a:pt x="1274" y="3930"/>
                  </a:cubicBezTo>
                  <a:cubicBezTo>
                    <a:pt x="1366" y="3930"/>
                    <a:pt x="1444" y="3899"/>
                    <a:pt x="1469" y="3850"/>
                  </a:cubicBezTo>
                  <a:cubicBezTo>
                    <a:pt x="1502" y="3716"/>
                    <a:pt x="1469" y="3583"/>
                    <a:pt x="1368" y="3550"/>
                  </a:cubicBezTo>
                  <a:cubicBezTo>
                    <a:pt x="1002" y="3350"/>
                    <a:pt x="701" y="2916"/>
                    <a:pt x="601" y="2449"/>
                  </a:cubicBezTo>
                  <a:cubicBezTo>
                    <a:pt x="468" y="2049"/>
                    <a:pt x="501" y="1615"/>
                    <a:pt x="668" y="1281"/>
                  </a:cubicBezTo>
                  <a:cubicBezTo>
                    <a:pt x="1135" y="1615"/>
                    <a:pt x="1469" y="2115"/>
                    <a:pt x="1535" y="2682"/>
                  </a:cubicBezTo>
                  <a:cubicBezTo>
                    <a:pt x="1602" y="2782"/>
                    <a:pt x="1669" y="2849"/>
                    <a:pt x="1802" y="2849"/>
                  </a:cubicBezTo>
                  <a:cubicBezTo>
                    <a:pt x="1869" y="2849"/>
                    <a:pt x="1969" y="2749"/>
                    <a:pt x="1969" y="2616"/>
                  </a:cubicBezTo>
                  <a:cubicBezTo>
                    <a:pt x="1869" y="1882"/>
                    <a:pt x="1869" y="1115"/>
                    <a:pt x="2269" y="614"/>
                  </a:cubicBezTo>
                  <a:cubicBezTo>
                    <a:pt x="2336" y="548"/>
                    <a:pt x="2369" y="514"/>
                    <a:pt x="2436" y="514"/>
                  </a:cubicBezTo>
                  <a:cubicBezTo>
                    <a:pt x="2469" y="514"/>
                    <a:pt x="2503" y="581"/>
                    <a:pt x="2536" y="748"/>
                  </a:cubicBezTo>
                  <a:cubicBezTo>
                    <a:pt x="2636" y="1215"/>
                    <a:pt x="2669" y="1682"/>
                    <a:pt x="2636" y="2182"/>
                  </a:cubicBezTo>
                  <a:cubicBezTo>
                    <a:pt x="2636" y="2249"/>
                    <a:pt x="2703" y="2349"/>
                    <a:pt x="2803" y="2382"/>
                  </a:cubicBezTo>
                  <a:cubicBezTo>
                    <a:pt x="2819" y="2390"/>
                    <a:pt x="2840" y="2395"/>
                    <a:pt x="2863" y="2395"/>
                  </a:cubicBezTo>
                  <a:cubicBezTo>
                    <a:pt x="2930" y="2395"/>
                    <a:pt x="3011" y="2357"/>
                    <a:pt x="3036" y="2282"/>
                  </a:cubicBezTo>
                  <a:cubicBezTo>
                    <a:pt x="3203" y="2015"/>
                    <a:pt x="3270" y="1748"/>
                    <a:pt x="3303" y="1448"/>
                  </a:cubicBezTo>
                  <a:cubicBezTo>
                    <a:pt x="3303" y="1348"/>
                    <a:pt x="3303" y="1248"/>
                    <a:pt x="3337" y="1115"/>
                  </a:cubicBezTo>
                  <a:cubicBezTo>
                    <a:pt x="3370" y="948"/>
                    <a:pt x="3503" y="514"/>
                    <a:pt x="3837" y="414"/>
                  </a:cubicBezTo>
                  <a:cubicBezTo>
                    <a:pt x="3867" y="408"/>
                    <a:pt x="3898" y="405"/>
                    <a:pt x="3928" y="405"/>
                  </a:cubicBezTo>
                  <a:cubicBezTo>
                    <a:pt x="4063" y="405"/>
                    <a:pt x="4189" y="460"/>
                    <a:pt x="4271" y="514"/>
                  </a:cubicBezTo>
                  <a:cubicBezTo>
                    <a:pt x="4471" y="614"/>
                    <a:pt x="4604" y="881"/>
                    <a:pt x="4637" y="1081"/>
                  </a:cubicBezTo>
                  <a:cubicBezTo>
                    <a:pt x="4704" y="1548"/>
                    <a:pt x="4504" y="2049"/>
                    <a:pt x="4337" y="2416"/>
                  </a:cubicBezTo>
                  <a:cubicBezTo>
                    <a:pt x="4304" y="2516"/>
                    <a:pt x="4371" y="2616"/>
                    <a:pt x="4471" y="2682"/>
                  </a:cubicBezTo>
                  <a:cubicBezTo>
                    <a:pt x="4508" y="2701"/>
                    <a:pt x="4543" y="2709"/>
                    <a:pt x="4575" y="2709"/>
                  </a:cubicBezTo>
                  <a:cubicBezTo>
                    <a:pt x="4657" y="2709"/>
                    <a:pt x="4723" y="2654"/>
                    <a:pt x="4771" y="2582"/>
                  </a:cubicBezTo>
                  <a:cubicBezTo>
                    <a:pt x="5004" y="2049"/>
                    <a:pt x="5371" y="1381"/>
                    <a:pt x="5972" y="1081"/>
                  </a:cubicBezTo>
                  <a:cubicBezTo>
                    <a:pt x="6148" y="993"/>
                    <a:pt x="6333" y="952"/>
                    <a:pt x="6518" y="952"/>
                  </a:cubicBezTo>
                  <a:cubicBezTo>
                    <a:pt x="6683" y="952"/>
                    <a:pt x="6848" y="985"/>
                    <a:pt x="7006" y="1048"/>
                  </a:cubicBezTo>
                  <a:cubicBezTo>
                    <a:pt x="7173" y="1081"/>
                    <a:pt x="7373" y="1248"/>
                    <a:pt x="7473" y="1515"/>
                  </a:cubicBezTo>
                  <a:cubicBezTo>
                    <a:pt x="7506" y="1715"/>
                    <a:pt x="7473" y="2015"/>
                    <a:pt x="7439" y="2282"/>
                  </a:cubicBezTo>
                  <a:cubicBezTo>
                    <a:pt x="7339" y="2716"/>
                    <a:pt x="7273" y="3083"/>
                    <a:pt x="7006" y="3383"/>
                  </a:cubicBezTo>
                  <a:cubicBezTo>
                    <a:pt x="6862" y="3551"/>
                    <a:pt x="6632" y="3684"/>
                    <a:pt x="6403" y="3684"/>
                  </a:cubicBezTo>
                  <a:cubicBezTo>
                    <a:pt x="6313" y="3684"/>
                    <a:pt x="6223" y="3663"/>
                    <a:pt x="6139" y="3616"/>
                  </a:cubicBezTo>
                  <a:cubicBezTo>
                    <a:pt x="6113" y="3608"/>
                    <a:pt x="6086" y="3604"/>
                    <a:pt x="6059" y="3604"/>
                  </a:cubicBezTo>
                  <a:cubicBezTo>
                    <a:pt x="5976" y="3604"/>
                    <a:pt x="5888" y="3641"/>
                    <a:pt x="5838" y="3716"/>
                  </a:cubicBezTo>
                  <a:cubicBezTo>
                    <a:pt x="5805" y="3783"/>
                    <a:pt x="5838" y="3950"/>
                    <a:pt x="5938" y="4017"/>
                  </a:cubicBezTo>
                  <a:cubicBezTo>
                    <a:pt x="6072" y="4083"/>
                    <a:pt x="6205" y="4117"/>
                    <a:pt x="6405" y="4117"/>
                  </a:cubicBezTo>
                  <a:cubicBezTo>
                    <a:pt x="6772" y="4117"/>
                    <a:pt x="7106" y="3950"/>
                    <a:pt x="7439" y="3716"/>
                  </a:cubicBezTo>
                  <a:cubicBezTo>
                    <a:pt x="7706" y="3350"/>
                    <a:pt x="7840" y="2883"/>
                    <a:pt x="7940" y="2416"/>
                  </a:cubicBezTo>
                  <a:cubicBezTo>
                    <a:pt x="7973" y="2082"/>
                    <a:pt x="8007" y="1748"/>
                    <a:pt x="7940" y="1415"/>
                  </a:cubicBezTo>
                  <a:cubicBezTo>
                    <a:pt x="7806" y="1081"/>
                    <a:pt x="7540" y="848"/>
                    <a:pt x="7206" y="681"/>
                  </a:cubicBezTo>
                  <a:cubicBezTo>
                    <a:pt x="7015" y="601"/>
                    <a:pt x="6794" y="560"/>
                    <a:pt x="6567" y="560"/>
                  </a:cubicBezTo>
                  <a:cubicBezTo>
                    <a:pt x="6319" y="560"/>
                    <a:pt x="6065" y="610"/>
                    <a:pt x="5838" y="714"/>
                  </a:cubicBezTo>
                  <a:cubicBezTo>
                    <a:pt x="5538" y="848"/>
                    <a:pt x="5338" y="1048"/>
                    <a:pt x="5138" y="1248"/>
                  </a:cubicBezTo>
                  <a:cubicBezTo>
                    <a:pt x="5104" y="1215"/>
                    <a:pt x="5104" y="1115"/>
                    <a:pt x="5104" y="1048"/>
                  </a:cubicBezTo>
                  <a:cubicBezTo>
                    <a:pt x="5004" y="681"/>
                    <a:pt x="4804" y="347"/>
                    <a:pt x="4504" y="181"/>
                  </a:cubicBezTo>
                  <a:cubicBezTo>
                    <a:pt x="4345" y="67"/>
                    <a:pt x="4171" y="0"/>
                    <a:pt x="40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19"/>
            <p:cNvSpPr/>
            <p:nvPr/>
          </p:nvSpPr>
          <p:spPr>
            <a:xfrm>
              <a:off x="1477900" y="1867025"/>
              <a:ext cx="130950" cy="91500"/>
            </a:xfrm>
            <a:custGeom>
              <a:avLst/>
              <a:gdLst/>
              <a:ahLst/>
              <a:cxnLst/>
              <a:rect l="l" t="t" r="r" b="b"/>
              <a:pathLst>
                <a:path w="5238" h="3660" extrusionOk="0">
                  <a:moveTo>
                    <a:pt x="2493" y="1"/>
                  </a:moveTo>
                  <a:cubicBezTo>
                    <a:pt x="2063" y="1"/>
                    <a:pt x="1690" y="409"/>
                    <a:pt x="1601" y="791"/>
                  </a:cubicBezTo>
                  <a:cubicBezTo>
                    <a:pt x="1535" y="925"/>
                    <a:pt x="1535" y="1058"/>
                    <a:pt x="1535" y="1191"/>
                  </a:cubicBezTo>
                  <a:cubicBezTo>
                    <a:pt x="1268" y="858"/>
                    <a:pt x="968" y="558"/>
                    <a:pt x="634" y="324"/>
                  </a:cubicBezTo>
                  <a:cubicBezTo>
                    <a:pt x="561" y="275"/>
                    <a:pt x="523" y="244"/>
                    <a:pt x="482" y="244"/>
                  </a:cubicBezTo>
                  <a:cubicBezTo>
                    <a:pt x="467" y="244"/>
                    <a:pt x="452" y="249"/>
                    <a:pt x="434" y="257"/>
                  </a:cubicBezTo>
                  <a:cubicBezTo>
                    <a:pt x="367" y="257"/>
                    <a:pt x="300" y="324"/>
                    <a:pt x="300" y="391"/>
                  </a:cubicBezTo>
                  <a:cubicBezTo>
                    <a:pt x="0" y="1525"/>
                    <a:pt x="334" y="2759"/>
                    <a:pt x="1168" y="3593"/>
                  </a:cubicBezTo>
                  <a:cubicBezTo>
                    <a:pt x="1201" y="3660"/>
                    <a:pt x="1301" y="3660"/>
                    <a:pt x="1335" y="3660"/>
                  </a:cubicBezTo>
                  <a:cubicBezTo>
                    <a:pt x="1368" y="3660"/>
                    <a:pt x="1435" y="3660"/>
                    <a:pt x="1335" y="3627"/>
                  </a:cubicBezTo>
                  <a:cubicBezTo>
                    <a:pt x="1401" y="3560"/>
                    <a:pt x="1401" y="3426"/>
                    <a:pt x="1335" y="3360"/>
                  </a:cubicBezTo>
                  <a:cubicBezTo>
                    <a:pt x="667" y="2693"/>
                    <a:pt x="367" y="1759"/>
                    <a:pt x="501" y="858"/>
                  </a:cubicBezTo>
                  <a:lnTo>
                    <a:pt x="501" y="858"/>
                  </a:lnTo>
                  <a:cubicBezTo>
                    <a:pt x="901" y="1225"/>
                    <a:pt x="1301" y="1625"/>
                    <a:pt x="1568" y="2125"/>
                  </a:cubicBezTo>
                  <a:cubicBezTo>
                    <a:pt x="1618" y="2201"/>
                    <a:pt x="1687" y="2238"/>
                    <a:pt x="1760" y="2238"/>
                  </a:cubicBezTo>
                  <a:cubicBezTo>
                    <a:pt x="1785" y="2238"/>
                    <a:pt x="1810" y="2234"/>
                    <a:pt x="1835" y="2226"/>
                  </a:cubicBezTo>
                  <a:cubicBezTo>
                    <a:pt x="1902" y="2192"/>
                    <a:pt x="2002" y="2059"/>
                    <a:pt x="1968" y="1959"/>
                  </a:cubicBezTo>
                  <a:cubicBezTo>
                    <a:pt x="1868" y="1625"/>
                    <a:pt x="1802" y="1258"/>
                    <a:pt x="1868" y="925"/>
                  </a:cubicBezTo>
                  <a:cubicBezTo>
                    <a:pt x="1962" y="644"/>
                    <a:pt x="2202" y="421"/>
                    <a:pt x="2451" y="421"/>
                  </a:cubicBezTo>
                  <a:cubicBezTo>
                    <a:pt x="2468" y="421"/>
                    <a:pt x="2485" y="422"/>
                    <a:pt x="2502" y="424"/>
                  </a:cubicBezTo>
                  <a:cubicBezTo>
                    <a:pt x="2669" y="458"/>
                    <a:pt x="2836" y="591"/>
                    <a:pt x="2969" y="858"/>
                  </a:cubicBezTo>
                  <a:cubicBezTo>
                    <a:pt x="3136" y="1091"/>
                    <a:pt x="3236" y="1358"/>
                    <a:pt x="3303" y="1625"/>
                  </a:cubicBezTo>
                  <a:cubicBezTo>
                    <a:pt x="3236" y="1892"/>
                    <a:pt x="3303" y="2192"/>
                    <a:pt x="3336" y="2459"/>
                  </a:cubicBezTo>
                  <a:cubicBezTo>
                    <a:pt x="3336" y="2559"/>
                    <a:pt x="3403" y="2626"/>
                    <a:pt x="3536" y="2626"/>
                  </a:cubicBezTo>
                  <a:cubicBezTo>
                    <a:pt x="3670" y="2592"/>
                    <a:pt x="3736" y="2526"/>
                    <a:pt x="3736" y="2426"/>
                  </a:cubicBezTo>
                  <a:cubicBezTo>
                    <a:pt x="3803" y="2192"/>
                    <a:pt x="3736" y="1892"/>
                    <a:pt x="3703" y="1625"/>
                  </a:cubicBezTo>
                  <a:cubicBezTo>
                    <a:pt x="3736" y="1425"/>
                    <a:pt x="3836" y="1225"/>
                    <a:pt x="4036" y="1125"/>
                  </a:cubicBezTo>
                  <a:cubicBezTo>
                    <a:pt x="4076" y="1105"/>
                    <a:pt x="4117" y="1097"/>
                    <a:pt x="4159" y="1097"/>
                  </a:cubicBezTo>
                  <a:cubicBezTo>
                    <a:pt x="4259" y="1097"/>
                    <a:pt x="4356" y="1144"/>
                    <a:pt x="4403" y="1191"/>
                  </a:cubicBezTo>
                  <a:cubicBezTo>
                    <a:pt x="4637" y="1292"/>
                    <a:pt x="4737" y="1558"/>
                    <a:pt x="4804" y="1759"/>
                  </a:cubicBezTo>
                  <a:cubicBezTo>
                    <a:pt x="4837" y="2192"/>
                    <a:pt x="4570" y="2592"/>
                    <a:pt x="4337" y="3060"/>
                  </a:cubicBezTo>
                  <a:cubicBezTo>
                    <a:pt x="4303" y="3193"/>
                    <a:pt x="4337" y="3293"/>
                    <a:pt x="4403" y="3360"/>
                  </a:cubicBezTo>
                  <a:cubicBezTo>
                    <a:pt x="4437" y="3368"/>
                    <a:pt x="4470" y="3372"/>
                    <a:pt x="4502" y="3372"/>
                  </a:cubicBezTo>
                  <a:cubicBezTo>
                    <a:pt x="4597" y="3372"/>
                    <a:pt x="4679" y="3335"/>
                    <a:pt x="4704" y="3260"/>
                  </a:cubicBezTo>
                  <a:cubicBezTo>
                    <a:pt x="4970" y="2893"/>
                    <a:pt x="5237" y="2292"/>
                    <a:pt x="5204" y="1725"/>
                  </a:cubicBezTo>
                  <a:cubicBezTo>
                    <a:pt x="5171" y="1358"/>
                    <a:pt x="4970" y="1025"/>
                    <a:pt x="4637" y="791"/>
                  </a:cubicBezTo>
                  <a:cubicBezTo>
                    <a:pt x="4481" y="713"/>
                    <a:pt x="4336" y="681"/>
                    <a:pt x="4189" y="681"/>
                  </a:cubicBezTo>
                  <a:cubicBezTo>
                    <a:pt x="4085" y="681"/>
                    <a:pt x="3980" y="697"/>
                    <a:pt x="3870" y="724"/>
                  </a:cubicBezTo>
                  <a:cubicBezTo>
                    <a:pt x="3770" y="758"/>
                    <a:pt x="3636" y="858"/>
                    <a:pt x="3536" y="991"/>
                  </a:cubicBezTo>
                  <a:cubicBezTo>
                    <a:pt x="3503" y="858"/>
                    <a:pt x="3469" y="724"/>
                    <a:pt x="3369" y="591"/>
                  </a:cubicBezTo>
                  <a:cubicBezTo>
                    <a:pt x="3169" y="257"/>
                    <a:pt x="2969" y="57"/>
                    <a:pt x="2669" y="24"/>
                  </a:cubicBezTo>
                  <a:cubicBezTo>
                    <a:pt x="2609" y="8"/>
                    <a:pt x="2551" y="1"/>
                    <a:pt x="24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19"/>
            <p:cNvSpPr/>
            <p:nvPr/>
          </p:nvSpPr>
          <p:spPr>
            <a:xfrm>
              <a:off x="1843150" y="1927050"/>
              <a:ext cx="100925" cy="120725"/>
            </a:xfrm>
            <a:custGeom>
              <a:avLst/>
              <a:gdLst/>
              <a:ahLst/>
              <a:cxnLst/>
              <a:rect l="l" t="t" r="r" b="b"/>
              <a:pathLst>
                <a:path w="4037" h="4829" extrusionOk="0">
                  <a:moveTo>
                    <a:pt x="1024" y="0"/>
                  </a:moveTo>
                  <a:cubicBezTo>
                    <a:pt x="969" y="0"/>
                    <a:pt x="917" y="9"/>
                    <a:pt x="868" y="25"/>
                  </a:cubicBezTo>
                  <a:cubicBezTo>
                    <a:pt x="601" y="125"/>
                    <a:pt x="501" y="392"/>
                    <a:pt x="434" y="525"/>
                  </a:cubicBezTo>
                  <a:cubicBezTo>
                    <a:pt x="67" y="1459"/>
                    <a:pt x="1" y="2493"/>
                    <a:pt x="201" y="3461"/>
                  </a:cubicBezTo>
                  <a:cubicBezTo>
                    <a:pt x="228" y="3571"/>
                    <a:pt x="302" y="3636"/>
                    <a:pt x="383" y="3636"/>
                  </a:cubicBezTo>
                  <a:cubicBezTo>
                    <a:pt x="400" y="3636"/>
                    <a:pt x="417" y="3633"/>
                    <a:pt x="434" y="3627"/>
                  </a:cubicBezTo>
                  <a:cubicBezTo>
                    <a:pt x="568" y="3594"/>
                    <a:pt x="668" y="3494"/>
                    <a:pt x="601" y="3360"/>
                  </a:cubicBezTo>
                  <a:cubicBezTo>
                    <a:pt x="401" y="2493"/>
                    <a:pt x="501" y="1526"/>
                    <a:pt x="835" y="692"/>
                  </a:cubicBezTo>
                  <a:cubicBezTo>
                    <a:pt x="835" y="659"/>
                    <a:pt x="901" y="492"/>
                    <a:pt x="1001" y="458"/>
                  </a:cubicBezTo>
                  <a:cubicBezTo>
                    <a:pt x="1068" y="458"/>
                    <a:pt x="1168" y="492"/>
                    <a:pt x="1235" y="592"/>
                  </a:cubicBezTo>
                  <a:cubicBezTo>
                    <a:pt x="1502" y="825"/>
                    <a:pt x="1568" y="1126"/>
                    <a:pt x="1568" y="1459"/>
                  </a:cubicBezTo>
                  <a:lnTo>
                    <a:pt x="1535" y="1492"/>
                  </a:lnTo>
                  <a:cubicBezTo>
                    <a:pt x="1402" y="1659"/>
                    <a:pt x="1402" y="1859"/>
                    <a:pt x="1502" y="2026"/>
                  </a:cubicBezTo>
                  <a:cubicBezTo>
                    <a:pt x="1535" y="2126"/>
                    <a:pt x="1602" y="2160"/>
                    <a:pt x="1702" y="2160"/>
                  </a:cubicBezTo>
                  <a:cubicBezTo>
                    <a:pt x="1735" y="2160"/>
                    <a:pt x="1835" y="2126"/>
                    <a:pt x="1869" y="2026"/>
                  </a:cubicBezTo>
                  <a:cubicBezTo>
                    <a:pt x="1935" y="1926"/>
                    <a:pt x="1935" y="1793"/>
                    <a:pt x="2002" y="1659"/>
                  </a:cubicBezTo>
                  <a:lnTo>
                    <a:pt x="2069" y="1659"/>
                  </a:lnTo>
                  <a:cubicBezTo>
                    <a:pt x="2202" y="1659"/>
                    <a:pt x="2336" y="1859"/>
                    <a:pt x="2336" y="2026"/>
                  </a:cubicBezTo>
                  <a:lnTo>
                    <a:pt x="2336" y="2126"/>
                  </a:lnTo>
                  <a:cubicBezTo>
                    <a:pt x="2236" y="2160"/>
                    <a:pt x="2169" y="2193"/>
                    <a:pt x="2102" y="2293"/>
                  </a:cubicBezTo>
                  <a:cubicBezTo>
                    <a:pt x="2035" y="2426"/>
                    <a:pt x="1935" y="2593"/>
                    <a:pt x="2002" y="2693"/>
                  </a:cubicBezTo>
                  <a:cubicBezTo>
                    <a:pt x="2002" y="2827"/>
                    <a:pt x="2069" y="2927"/>
                    <a:pt x="2169" y="2960"/>
                  </a:cubicBezTo>
                  <a:cubicBezTo>
                    <a:pt x="2194" y="2968"/>
                    <a:pt x="2221" y="2973"/>
                    <a:pt x="2248" y="2973"/>
                  </a:cubicBezTo>
                  <a:cubicBezTo>
                    <a:pt x="2329" y="2973"/>
                    <a:pt x="2411" y="2935"/>
                    <a:pt x="2436" y="2860"/>
                  </a:cubicBezTo>
                  <a:cubicBezTo>
                    <a:pt x="2536" y="2760"/>
                    <a:pt x="2669" y="2593"/>
                    <a:pt x="2703" y="2426"/>
                  </a:cubicBezTo>
                  <a:lnTo>
                    <a:pt x="2769" y="2426"/>
                  </a:lnTo>
                  <a:cubicBezTo>
                    <a:pt x="2936" y="2426"/>
                    <a:pt x="3170" y="2493"/>
                    <a:pt x="3270" y="2627"/>
                  </a:cubicBezTo>
                  <a:cubicBezTo>
                    <a:pt x="3503" y="2860"/>
                    <a:pt x="3570" y="3260"/>
                    <a:pt x="3537" y="3661"/>
                  </a:cubicBezTo>
                  <a:cubicBezTo>
                    <a:pt x="3503" y="3861"/>
                    <a:pt x="3436" y="4161"/>
                    <a:pt x="3236" y="4294"/>
                  </a:cubicBezTo>
                  <a:cubicBezTo>
                    <a:pt x="3170" y="4361"/>
                    <a:pt x="3036" y="4361"/>
                    <a:pt x="2936" y="4361"/>
                  </a:cubicBezTo>
                  <a:cubicBezTo>
                    <a:pt x="2903" y="4361"/>
                    <a:pt x="2836" y="4328"/>
                    <a:pt x="2769" y="4294"/>
                  </a:cubicBezTo>
                  <a:cubicBezTo>
                    <a:pt x="2731" y="4236"/>
                    <a:pt x="2669" y="4201"/>
                    <a:pt x="2612" y="4201"/>
                  </a:cubicBezTo>
                  <a:cubicBezTo>
                    <a:pt x="2570" y="4201"/>
                    <a:pt x="2530" y="4219"/>
                    <a:pt x="2502" y="4261"/>
                  </a:cubicBezTo>
                  <a:cubicBezTo>
                    <a:pt x="2402" y="4328"/>
                    <a:pt x="2369" y="4461"/>
                    <a:pt x="2436" y="4528"/>
                  </a:cubicBezTo>
                  <a:cubicBezTo>
                    <a:pt x="2569" y="4695"/>
                    <a:pt x="2736" y="4795"/>
                    <a:pt x="2903" y="4828"/>
                  </a:cubicBezTo>
                  <a:lnTo>
                    <a:pt x="3036" y="4828"/>
                  </a:lnTo>
                  <a:cubicBezTo>
                    <a:pt x="3203" y="4828"/>
                    <a:pt x="3403" y="4795"/>
                    <a:pt x="3503" y="4595"/>
                  </a:cubicBezTo>
                  <a:cubicBezTo>
                    <a:pt x="3737" y="4428"/>
                    <a:pt x="3903" y="4128"/>
                    <a:pt x="3937" y="3694"/>
                  </a:cubicBezTo>
                  <a:cubicBezTo>
                    <a:pt x="4037" y="3160"/>
                    <a:pt x="3903" y="2660"/>
                    <a:pt x="3570" y="2326"/>
                  </a:cubicBezTo>
                  <a:cubicBezTo>
                    <a:pt x="3370" y="2126"/>
                    <a:pt x="3036" y="1993"/>
                    <a:pt x="2736" y="1993"/>
                  </a:cubicBezTo>
                  <a:cubicBezTo>
                    <a:pt x="2703" y="1659"/>
                    <a:pt x="2502" y="1292"/>
                    <a:pt x="2102" y="1192"/>
                  </a:cubicBezTo>
                  <a:lnTo>
                    <a:pt x="2002" y="1192"/>
                  </a:lnTo>
                  <a:cubicBezTo>
                    <a:pt x="1935" y="825"/>
                    <a:pt x="1769" y="492"/>
                    <a:pt x="1535" y="258"/>
                  </a:cubicBezTo>
                  <a:cubicBezTo>
                    <a:pt x="1384" y="81"/>
                    <a:pt x="1194" y="0"/>
                    <a:pt x="10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19"/>
            <p:cNvSpPr/>
            <p:nvPr/>
          </p:nvSpPr>
          <p:spPr>
            <a:xfrm>
              <a:off x="1602150" y="2132800"/>
              <a:ext cx="125125" cy="99275"/>
            </a:xfrm>
            <a:custGeom>
              <a:avLst/>
              <a:gdLst/>
              <a:ahLst/>
              <a:cxnLst/>
              <a:rect l="l" t="t" r="r" b="b"/>
              <a:pathLst>
                <a:path w="5005" h="3971" extrusionOk="0">
                  <a:moveTo>
                    <a:pt x="947" y="1"/>
                  </a:moveTo>
                  <a:cubicBezTo>
                    <a:pt x="820" y="1"/>
                    <a:pt x="690" y="23"/>
                    <a:pt x="568" y="67"/>
                  </a:cubicBezTo>
                  <a:cubicBezTo>
                    <a:pt x="267" y="134"/>
                    <a:pt x="67" y="334"/>
                    <a:pt x="34" y="601"/>
                  </a:cubicBezTo>
                  <a:cubicBezTo>
                    <a:pt x="0" y="968"/>
                    <a:pt x="167" y="1268"/>
                    <a:pt x="334" y="1568"/>
                  </a:cubicBezTo>
                  <a:cubicBezTo>
                    <a:pt x="534" y="1835"/>
                    <a:pt x="701" y="2135"/>
                    <a:pt x="901" y="2436"/>
                  </a:cubicBezTo>
                  <a:cubicBezTo>
                    <a:pt x="964" y="2478"/>
                    <a:pt x="1028" y="2520"/>
                    <a:pt x="1091" y="2520"/>
                  </a:cubicBezTo>
                  <a:cubicBezTo>
                    <a:pt x="1128" y="2520"/>
                    <a:pt x="1165" y="2506"/>
                    <a:pt x="1201" y="2469"/>
                  </a:cubicBezTo>
                  <a:cubicBezTo>
                    <a:pt x="1268" y="2402"/>
                    <a:pt x="1335" y="2269"/>
                    <a:pt x="1235" y="2169"/>
                  </a:cubicBezTo>
                  <a:cubicBezTo>
                    <a:pt x="1035" y="1902"/>
                    <a:pt x="834" y="1602"/>
                    <a:pt x="668" y="1302"/>
                  </a:cubicBezTo>
                  <a:cubicBezTo>
                    <a:pt x="534" y="1101"/>
                    <a:pt x="401" y="901"/>
                    <a:pt x="434" y="668"/>
                  </a:cubicBezTo>
                  <a:cubicBezTo>
                    <a:pt x="501" y="501"/>
                    <a:pt x="601" y="468"/>
                    <a:pt x="701" y="434"/>
                  </a:cubicBezTo>
                  <a:cubicBezTo>
                    <a:pt x="777" y="406"/>
                    <a:pt x="850" y="394"/>
                    <a:pt x="919" y="394"/>
                  </a:cubicBezTo>
                  <a:cubicBezTo>
                    <a:pt x="1095" y="394"/>
                    <a:pt x="1249" y="472"/>
                    <a:pt x="1368" y="568"/>
                  </a:cubicBezTo>
                  <a:cubicBezTo>
                    <a:pt x="1702" y="801"/>
                    <a:pt x="1802" y="1302"/>
                    <a:pt x="1868" y="1802"/>
                  </a:cubicBezTo>
                  <a:cubicBezTo>
                    <a:pt x="1868" y="1902"/>
                    <a:pt x="1969" y="1969"/>
                    <a:pt x="2069" y="1969"/>
                  </a:cubicBezTo>
                  <a:cubicBezTo>
                    <a:pt x="2202" y="1969"/>
                    <a:pt x="2302" y="1902"/>
                    <a:pt x="2302" y="1769"/>
                  </a:cubicBezTo>
                  <a:cubicBezTo>
                    <a:pt x="2302" y="1502"/>
                    <a:pt x="2335" y="1268"/>
                    <a:pt x="2369" y="1001"/>
                  </a:cubicBezTo>
                  <a:cubicBezTo>
                    <a:pt x="2702" y="1468"/>
                    <a:pt x="2903" y="2002"/>
                    <a:pt x="3036" y="2602"/>
                  </a:cubicBezTo>
                  <a:cubicBezTo>
                    <a:pt x="3036" y="2669"/>
                    <a:pt x="3069" y="2736"/>
                    <a:pt x="3069" y="2803"/>
                  </a:cubicBezTo>
                  <a:cubicBezTo>
                    <a:pt x="3136" y="2936"/>
                    <a:pt x="3203" y="2969"/>
                    <a:pt x="3336" y="2969"/>
                  </a:cubicBezTo>
                  <a:cubicBezTo>
                    <a:pt x="3470" y="2936"/>
                    <a:pt x="3503" y="2869"/>
                    <a:pt x="3503" y="2736"/>
                  </a:cubicBezTo>
                  <a:cubicBezTo>
                    <a:pt x="3503" y="2636"/>
                    <a:pt x="3470" y="2602"/>
                    <a:pt x="3470" y="2536"/>
                  </a:cubicBezTo>
                  <a:cubicBezTo>
                    <a:pt x="3470" y="2236"/>
                    <a:pt x="3503" y="1935"/>
                    <a:pt x="3570" y="1802"/>
                  </a:cubicBezTo>
                  <a:cubicBezTo>
                    <a:pt x="3636" y="1769"/>
                    <a:pt x="3670" y="1735"/>
                    <a:pt x="3736" y="1735"/>
                  </a:cubicBezTo>
                  <a:cubicBezTo>
                    <a:pt x="3970" y="1735"/>
                    <a:pt x="4137" y="1969"/>
                    <a:pt x="4170" y="2069"/>
                  </a:cubicBezTo>
                  <a:cubicBezTo>
                    <a:pt x="4470" y="2569"/>
                    <a:pt x="4537" y="3203"/>
                    <a:pt x="4370" y="3737"/>
                  </a:cubicBezTo>
                  <a:cubicBezTo>
                    <a:pt x="4337" y="3803"/>
                    <a:pt x="4370" y="3937"/>
                    <a:pt x="4504" y="3970"/>
                  </a:cubicBezTo>
                  <a:lnTo>
                    <a:pt x="4537" y="3970"/>
                  </a:lnTo>
                  <a:cubicBezTo>
                    <a:pt x="4604" y="3970"/>
                    <a:pt x="4656" y="3955"/>
                    <a:pt x="4703" y="3955"/>
                  </a:cubicBezTo>
                  <a:cubicBezTo>
                    <a:pt x="4726" y="3955"/>
                    <a:pt x="4748" y="3959"/>
                    <a:pt x="4771" y="3970"/>
                  </a:cubicBezTo>
                  <a:cubicBezTo>
                    <a:pt x="5004" y="3303"/>
                    <a:pt x="4871" y="2569"/>
                    <a:pt x="4537" y="1969"/>
                  </a:cubicBezTo>
                  <a:cubicBezTo>
                    <a:pt x="4351" y="1628"/>
                    <a:pt x="4051" y="1431"/>
                    <a:pt x="3769" y="1431"/>
                  </a:cubicBezTo>
                  <a:cubicBezTo>
                    <a:pt x="3747" y="1431"/>
                    <a:pt x="3725" y="1433"/>
                    <a:pt x="3703" y="1435"/>
                  </a:cubicBezTo>
                  <a:cubicBezTo>
                    <a:pt x="3536" y="1435"/>
                    <a:pt x="3370" y="1502"/>
                    <a:pt x="3236" y="1668"/>
                  </a:cubicBezTo>
                  <a:lnTo>
                    <a:pt x="3203" y="1735"/>
                  </a:lnTo>
                  <a:cubicBezTo>
                    <a:pt x="3003" y="1268"/>
                    <a:pt x="2736" y="835"/>
                    <a:pt x="2436" y="468"/>
                  </a:cubicBezTo>
                  <a:cubicBezTo>
                    <a:pt x="2402" y="401"/>
                    <a:pt x="2335" y="401"/>
                    <a:pt x="2235" y="401"/>
                  </a:cubicBezTo>
                  <a:cubicBezTo>
                    <a:pt x="2169" y="401"/>
                    <a:pt x="2102" y="434"/>
                    <a:pt x="2069" y="501"/>
                  </a:cubicBezTo>
                  <a:cubicBezTo>
                    <a:pt x="2035" y="601"/>
                    <a:pt x="2035" y="668"/>
                    <a:pt x="2002" y="768"/>
                  </a:cubicBezTo>
                  <a:cubicBezTo>
                    <a:pt x="1902" y="568"/>
                    <a:pt x="1768" y="401"/>
                    <a:pt x="1602" y="267"/>
                  </a:cubicBezTo>
                  <a:cubicBezTo>
                    <a:pt x="1446" y="90"/>
                    <a:pt x="1201" y="1"/>
                    <a:pt x="9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19"/>
            <p:cNvSpPr/>
            <p:nvPr/>
          </p:nvSpPr>
          <p:spPr>
            <a:xfrm>
              <a:off x="1940725" y="2092725"/>
              <a:ext cx="43400" cy="75125"/>
            </a:xfrm>
            <a:custGeom>
              <a:avLst/>
              <a:gdLst/>
              <a:ahLst/>
              <a:cxnLst/>
              <a:rect l="l" t="t" r="r" b="b"/>
              <a:pathLst>
                <a:path w="1736" h="3005" extrusionOk="0">
                  <a:moveTo>
                    <a:pt x="1070" y="0"/>
                  </a:moveTo>
                  <a:cubicBezTo>
                    <a:pt x="634" y="0"/>
                    <a:pt x="294" y="320"/>
                    <a:pt x="167" y="670"/>
                  </a:cubicBezTo>
                  <a:cubicBezTo>
                    <a:pt x="0" y="1037"/>
                    <a:pt x="34" y="1403"/>
                    <a:pt x="67" y="1737"/>
                  </a:cubicBezTo>
                  <a:cubicBezTo>
                    <a:pt x="134" y="2037"/>
                    <a:pt x="167" y="2704"/>
                    <a:pt x="668" y="2971"/>
                  </a:cubicBezTo>
                  <a:cubicBezTo>
                    <a:pt x="668" y="3005"/>
                    <a:pt x="701" y="3005"/>
                    <a:pt x="768" y="3005"/>
                  </a:cubicBezTo>
                  <a:cubicBezTo>
                    <a:pt x="834" y="3005"/>
                    <a:pt x="934" y="2971"/>
                    <a:pt x="901" y="2871"/>
                  </a:cubicBezTo>
                  <a:cubicBezTo>
                    <a:pt x="968" y="2738"/>
                    <a:pt x="901" y="2638"/>
                    <a:pt x="834" y="2571"/>
                  </a:cubicBezTo>
                  <a:cubicBezTo>
                    <a:pt x="568" y="2471"/>
                    <a:pt x="534" y="2071"/>
                    <a:pt x="501" y="1704"/>
                  </a:cubicBezTo>
                  <a:cubicBezTo>
                    <a:pt x="467" y="1403"/>
                    <a:pt x="467" y="1070"/>
                    <a:pt x="534" y="836"/>
                  </a:cubicBezTo>
                  <a:cubicBezTo>
                    <a:pt x="627" y="589"/>
                    <a:pt x="834" y="399"/>
                    <a:pt x="1023" y="399"/>
                  </a:cubicBezTo>
                  <a:cubicBezTo>
                    <a:pt x="1038" y="399"/>
                    <a:pt x="1053" y="400"/>
                    <a:pt x="1068" y="403"/>
                  </a:cubicBezTo>
                  <a:cubicBezTo>
                    <a:pt x="1168" y="403"/>
                    <a:pt x="1235" y="503"/>
                    <a:pt x="1301" y="636"/>
                  </a:cubicBezTo>
                  <a:cubicBezTo>
                    <a:pt x="1301" y="670"/>
                    <a:pt x="1301" y="736"/>
                    <a:pt x="1235" y="803"/>
                  </a:cubicBezTo>
                  <a:cubicBezTo>
                    <a:pt x="1168" y="870"/>
                    <a:pt x="1168" y="1003"/>
                    <a:pt x="1235" y="1070"/>
                  </a:cubicBezTo>
                  <a:cubicBezTo>
                    <a:pt x="1285" y="1120"/>
                    <a:pt x="1343" y="1145"/>
                    <a:pt x="1397" y="1145"/>
                  </a:cubicBezTo>
                  <a:cubicBezTo>
                    <a:pt x="1451" y="1145"/>
                    <a:pt x="1502" y="1120"/>
                    <a:pt x="1535" y="1070"/>
                  </a:cubicBezTo>
                  <a:cubicBezTo>
                    <a:pt x="1702" y="970"/>
                    <a:pt x="1735" y="703"/>
                    <a:pt x="1668" y="503"/>
                  </a:cubicBezTo>
                  <a:cubicBezTo>
                    <a:pt x="1568" y="203"/>
                    <a:pt x="1368" y="36"/>
                    <a:pt x="1135" y="2"/>
                  </a:cubicBezTo>
                  <a:cubicBezTo>
                    <a:pt x="1113" y="1"/>
                    <a:pt x="1091" y="0"/>
                    <a:pt x="10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19"/>
            <p:cNvSpPr/>
            <p:nvPr/>
          </p:nvSpPr>
          <p:spPr>
            <a:xfrm>
              <a:off x="1791450" y="2179550"/>
              <a:ext cx="93425" cy="84200"/>
            </a:xfrm>
            <a:custGeom>
              <a:avLst/>
              <a:gdLst/>
              <a:ahLst/>
              <a:cxnLst/>
              <a:rect l="l" t="t" r="r" b="b"/>
              <a:pathLst>
                <a:path w="3737" h="3368" extrusionOk="0">
                  <a:moveTo>
                    <a:pt x="2329" y="1"/>
                  </a:moveTo>
                  <a:cubicBezTo>
                    <a:pt x="2210" y="1"/>
                    <a:pt x="2089" y="21"/>
                    <a:pt x="1969" y="65"/>
                  </a:cubicBezTo>
                  <a:cubicBezTo>
                    <a:pt x="1635" y="199"/>
                    <a:pt x="1402" y="499"/>
                    <a:pt x="1268" y="833"/>
                  </a:cubicBezTo>
                  <a:cubicBezTo>
                    <a:pt x="1235" y="766"/>
                    <a:pt x="1235" y="766"/>
                    <a:pt x="1168" y="766"/>
                  </a:cubicBezTo>
                  <a:cubicBezTo>
                    <a:pt x="1090" y="744"/>
                    <a:pt x="1016" y="732"/>
                    <a:pt x="946" y="732"/>
                  </a:cubicBezTo>
                  <a:cubicBezTo>
                    <a:pt x="805" y="732"/>
                    <a:pt x="679" y="777"/>
                    <a:pt x="568" y="866"/>
                  </a:cubicBezTo>
                  <a:cubicBezTo>
                    <a:pt x="401" y="999"/>
                    <a:pt x="301" y="1166"/>
                    <a:pt x="267" y="1266"/>
                  </a:cubicBezTo>
                  <a:cubicBezTo>
                    <a:pt x="1" y="1900"/>
                    <a:pt x="67" y="2667"/>
                    <a:pt x="401" y="3234"/>
                  </a:cubicBezTo>
                  <a:cubicBezTo>
                    <a:pt x="434" y="3268"/>
                    <a:pt x="468" y="3334"/>
                    <a:pt x="568" y="3334"/>
                  </a:cubicBezTo>
                  <a:lnTo>
                    <a:pt x="534" y="3368"/>
                  </a:lnTo>
                  <a:cubicBezTo>
                    <a:pt x="834" y="3268"/>
                    <a:pt x="1068" y="3001"/>
                    <a:pt x="968" y="2701"/>
                  </a:cubicBezTo>
                  <a:cubicBezTo>
                    <a:pt x="940" y="2590"/>
                    <a:pt x="867" y="2525"/>
                    <a:pt x="767" y="2525"/>
                  </a:cubicBezTo>
                  <a:cubicBezTo>
                    <a:pt x="746" y="2525"/>
                    <a:pt x="724" y="2528"/>
                    <a:pt x="701" y="2534"/>
                  </a:cubicBezTo>
                  <a:cubicBezTo>
                    <a:pt x="601" y="2567"/>
                    <a:pt x="501" y="2667"/>
                    <a:pt x="534" y="2767"/>
                  </a:cubicBezTo>
                  <a:cubicBezTo>
                    <a:pt x="367" y="2334"/>
                    <a:pt x="367" y="1867"/>
                    <a:pt x="601" y="1433"/>
                  </a:cubicBezTo>
                  <a:cubicBezTo>
                    <a:pt x="634" y="1333"/>
                    <a:pt x="701" y="1233"/>
                    <a:pt x="768" y="1199"/>
                  </a:cubicBezTo>
                  <a:cubicBezTo>
                    <a:pt x="796" y="1157"/>
                    <a:pt x="831" y="1144"/>
                    <a:pt x="867" y="1144"/>
                  </a:cubicBezTo>
                  <a:cubicBezTo>
                    <a:pt x="914" y="1144"/>
                    <a:pt x="963" y="1166"/>
                    <a:pt x="1001" y="1166"/>
                  </a:cubicBezTo>
                  <a:cubicBezTo>
                    <a:pt x="1035" y="1166"/>
                    <a:pt x="1101" y="1199"/>
                    <a:pt x="1135" y="1199"/>
                  </a:cubicBezTo>
                  <a:lnTo>
                    <a:pt x="1135" y="1233"/>
                  </a:lnTo>
                  <a:cubicBezTo>
                    <a:pt x="1101" y="1700"/>
                    <a:pt x="1201" y="2167"/>
                    <a:pt x="1335" y="2567"/>
                  </a:cubicBezTo>
                  <a:cubicBezTo>
                    <a:pt x="1368" y="2701"/>
                    <a:pt x="1468" y="2734"/>
                    <a:pt x="1535" y="2734"/>
                  </a:cubicBezTo>
                  <a:cubicBezTo>
                    <a:pt x="1668" y="2734"/>
                    <a:pt x="1702" y="2667"/>
                    <a:pt x="1768" y="2567"/>
                  </a:cubicBezTo>
                  <a:cubicBezTo>
                    <a:pt x="1802" y="2234"/>
                    <a:pt x="1935" y="1733"/>
                    <a:pt x="1768" y="1333"/>
                  </a:cubicBezTo>
                  <a:cubicBezTo>
                    <a:pt x="1702" y="1199"/>
                    <a:pt x="1668" y="1099"/>
                    <a:pt x="1602" y="1033"/>
                  </a:cubicBezTo>
                  <a:cubicBezTo>
                    <a:pt x="1668" y="766"/>
                    <a:pt x="1835" y="532"/>
                    <a:pt x="2102" y="432"/>
                  </a:cubicBezTo>
                  <a:cubicBezTo>
                    <a:pt x="2154" y="418"/>
                    <a:pt x="2209" y="411"/>
                    <a:pt x="2264" y="411"/>
                  </a:cubicBezTo>
                  <a:cubicBezTo>
                    <a:pt x="2596" y="411"/>
                    <a:pt x="2960" y="656"/>
                    <a:pt x="3103" y="999"/>
                  </a:cubicBezTo>
                  <a:cubicBezTo>
                    <a:pt x="3270" y="1366"/>
                    <a:pt x="3203" y="1833"/>
                    <a:pt x="2969" y="2334"/>
                  </a:cubicBezTo>
                  <a:cubicBezTo>
                    <a:pt x="2936" y="2434"/>
                    <a:pt x="2969" y="2567"/>
                    <a:pt x="3069" y="2600"/>
                  </a:cubicBezTo>
                  <a:cubicBezTo>
                    <a:pt x="3099" y="2620"/>
                    <a:pt x="3131" y="2628"/>
                    <a:pt x="3163" y="2628"/>
                  </a:cubicBezTo>
                  <a:cubicBezTo>
                    <a:pt x="3239" y="2628"/>
                    <a:pt x="3313" y="2581"/>
                    <a:pt x="3336" y="2534"/>
                  </a:cubicBezTo>
                  <a:cubicBezTo>
                    <a:pt x="3670" y="1933"/>
                    <a:pt x="3737" y="1333"/>
                    <a:pt x="3503" y="833"/>
                  </a:cubicBezTo>
                  <a:cubicBezTo>
                    <a:pt x="3314" y="373"/>
                    <a:pt x="2839" y="1"/>
                    <a:pt x="23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091" name="Google Shape;1091;p19"/>
          <p:cNvSpPr/>
          <p:nvPr/>
        </p:nvSpPr>
        <p:spPr>
          <a:xfrm>
            <a:off x="10224429" y="265200"/>
            <a:ext cx="1900716" cy="763645"/>
          </a:xfrm>
          <a:custGeom>
            <a:avLst/>
            <a:gdLst/>
            <a:ahLst/>
            <a:cxnLst/>
            <a:rect l="l" t="t" r="r" b="b"/>
            <a:pathLst>
              <a:path w="69050" h="27742" extrusionOk="0">
                <a:moveTo>
                  <a:pt x="27881" y="0"/>
                </a:moveTo>
                <a:cubicBezTo>
                  <a:pt x="27348" y="0"/>
                  <a:pt x="26814" y="41"/>
                  <a:pt x="26286" y="122"/>
                </a:cubicBezTo>
                <a:cubicBezTo>
                  <a:pt x="23617" y="489"/>
                  <a:pt x="20515" y="1356"/>
                  <a:pt x="18347" y="3057"/>
                </a:cubicBezTo>
                <a:cubicBezTo>
                  <a:pt x="16845" y="4291"/>
                  <a:pt x="15811" y="6126"/>
                  <a:pt x="15945" y="7994"/>
                </a:cubicBezTo>
                <a:cubicBezTo>
                  <a:pt x="15301" y="7871"/>
                  <a:pt x="14659" y="7814"/>
                  <a:pt x="14022" y="7814"/>
                </a:cubicBezTo>
                <a:cubicBezTo>
                  <a:pt x="9810" y="7814"/>
                  <a:pt x="5811" y="10334"/>
                  <a:pt x="2769" y="13231"/>
                </a:cubicBezTo>
                <a:cubicBezTo>
                  <a:pt x="1168" y="14732"/>
                  <a:pt x="0" y="16533"/>
                  <a:pt x="33" y="18802"/>
                </a:cubicBezTo>
                <a:cubicBezTo>
                  <a:pt x="133" y="20837"/>
                  <a:pt x="1134" y="22738"/>
                  <a:pt x="2602" y="24172"/>
                </a:cubicBezTo>
                <a:cubicBezTo>
                  <a:pt x="5781" y="27265"/>
                  <a:pt x="10388" y="27553"/>
                  <a:pt x="14686" y="27553"/>
                </a:cubicBezTo>
                <a:cubicBezTo>
                  <a:pt x="15349" y="27553"/>
                  <a:pt x="16004" y="27546"/>
                  <a:pt x="16645" y="27541"/>
                </a:cubicBezTo>
                <a:cubicBezTo>
                  <a:pt x="29054" y="27508"/>
                  <a:pt x="60777" y="27741"/>
                  <a:pt x="68883" y="25473"/>
                </a:cubicBezTo>
                <a:cubicBezTo>
                  <a:pt x="69049" y="25406"/>
                  <a:pt x="53939" y="22905"/>
                  <a:pt x="53972" y="22738"/>
                </a:cubicBezTo>
                <a:cubicBezTo>
                  <a:pt x="55035" y="17258"/>
                  <a:pt x="50576" y="13498"/>
                  <a:pt x="45039" y="13498"/>
                </a:cubicBezTo>
                <a:cubicBezTo>
                  <a:pt x="45014" y="13498"/>
                  <a:pt x="44990" y="13498"/>
                  <a:pt x="44966" y="13498"/>
                </a:cubicBezTo>
                <a:cubicBezTo>
                  <a:pt x="44445" y="13498"/>
                  <a:pt x="43952" y="13596"/>
                  <a:pt x="43491" y="13596"/>
                </a:cubicBezTo>
                <a:cubicBezTo>
                  <a:pt x="42948" y="13596"/>
                  <a:pt x="42448" y="13460"/>
                  <a:pt x="41997" y="12864"/>
                </a:cubicBezTo>
                <a:cubicBezTo>
                  <a:pt x="41530" y="12230"/>
                  <a:pt x="41263" y="11463"/>
                  <a:pt x="40829" y="10796"/>
                </a:cubicBezTo>
                <a:cubicBezTo>
                  <a:pt x="40029" y="9528"/>
                  <a:pt x="39028" y="8461"/>
                  <a:pt x="37927" y="7527"/>
                </a:cubicBezTo>
                <a:cubicBezTo>
                  <a:pt x="37260" y="7027"/>
                  <a:pt x="36526" y="6526"/>
                  <a:pt x="35826" y="6159"/>
                </a:cubicBezTo>
                <a:cubicBezTo>
                  <a:pt x="35759" y="4658"/>
                  <a:pt x="34925" y="3191"/>
                  <a:pt x="33691" y="2123"/>
                </a:cubicBezTo>
                <a:cubicBezTo>
                  <a:pt x="32091" y="657"/>
                  <a:pt x="30001" y="0"/>
                  <a:pt x="2788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092" name="Google Shape;1092;p19"/>
          <p:cNvGrpSpPr/>
          <p:nvPr/>
        </p:nvGrpSpPr>
        <p:grpSpPr>
          <a:xfrm>
            <a:off x="-49342" y="3669568"/>
            <a:ext cx="1408404" cy="6186057"/>
            <a:chOff x="1706400" y="2349775"/>
            <a:chExt cx="454500" cy="1996275"/>
          </a:xfrm>
        </p:grpSpPr>
        <p:sp>
          <p:nvSpPr>
            <p:cNvPr id="1093" name="Google Shape;1093;p19"/>
            <p:cNvSpPr/>
            <p:nvPr/>
          </p:nvSpPr>
          <p:spPr>
            <a:xfrm>
              <a:off x="1718900" y="2568125"/>
              <a:ext cx="245200" cy="1776275"/>
            </a:xfrm>
            <a:custGeom>
              <a:avLst/>
              <a:gdLst/>
              <a:ahLst/>
              <a:cxnLst/>
              <a:rect l="l" t="t" r="r" b="b"/>
              <a:pathLst>
                <a:path w="9808" h="71051" extrusionOk="0">
                  <a:moveTo>
                    <a:pt x="7372" y="0"/>
                  </a:moveTo>
                  <a:lnTo>
                    <a:pt x="7372" y="0"/>
                  </a:lnTo>
                  <a:cubicBezTo>
                    <a:pt x="7839" y="6972"/>
                    <a:pt x="2702" y="13076"/>
                    <a:pt x="1568" y="19948"/>
                  </a:cubicBezTo>
                  <a:cubicBezTo>
                    <a:pt x="0" y="29454"/>
                    <a:pt x="6172" y="38728"/>
                    <a:pt x="6071" y="48368"/>
                  </a:cubicBezTo>
                  <a:cubicBezTo>
                    <a:pt x="6071" y="52271"/>
                    <a:pt x="5004" y="56174"/>
                    <a:pt x="4704" y="60076"/>
                  </a:cubicBezTo>
                  <a:cubicBezTo>
                    <a:pt x="4404" y="64046"/>
                    <a:pt x="5137" y="68349"/>
                    <a:pt x="8006" y="71051"/>
                  </a:cubicBezTo>
                  <a:lnTo>
                    <a:pt x="7306" y="69116"/>
                  </a:lnTo>
                  <a:cubicBezTo>
                    <a:pt x="8673" y="54806"/>
                    <a:pt x="7573" y="40296"/>
                    <a:pt x="4137" y="26386"/>
                  </a:cubicBezTo>
                  <a:cubicBezTo>
                    <a:pt x="3336" y="23217"/>
                    <a:pt x="2402" y="19748"/>
                    <a:pt x="3837" y="16779"/>
                  </a:cubicBezTo>
                  <a:cubicBezTo>
                    <a:pt x="4670" y="15044"/>
                    <a:pt x="6205" y="13710"/>
                    <a:pt x="7339" y="12109"/>
                  </a:cubicBezTo>
                  <a:cubicBezTo>
                    <a:pt x="9807" y="8573"/>
                    <a:pt x="9807" y="3536"/>
                    <a:pt x="73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19"/>
            <p:cNvSpPr/>
            <p:nvPr/>
          </p:nvSpPr>
          <p:spPr>
            <a:xfrm>
              <a:off x="1706400" y="2562375"/>
              <a:ext cx="263525" cy="1783675"/>
            </a:xfrm>
            <a:custGeom>
              <a:avLst/>
              <a:gdLst/>
              <a:ahLst/>
              <a:cxnLst/>
              <a:rect l="l" t="t" r="r" b="b"/>
              <a:pathLst>
                <a:path w="10541" h="71347" extrusionOk="0">
                  <a:moveTo>
                    <a:pt x="7925" y="0"/>
                  </a:moveTo>
                  <a:cubicBezTo>
                    <a:pt x="7834" y="0"/>
                    <a:pt x="7739" y="64"/>
                    <a:pt x="7739" y="163"/>
                  </a:cubicBezTo>
                  <a:cubicBezTo>
                    <a:pt x="8006" y="6668"/>
                    <a:pt x="4003" y="12105"/>
                    <a:pt x="2368" y="18176"/>
                  </a:cubicBezTo>
                  <a:cubicBezTo>
                    <a:pt x="834" y="23980"/>
                    <a:pt x="2335" y="29751"/>
                    <a:pt x="3970" y="35355"/>
                  </a:cubicBezTo>
                  <a:cubicBezTo>
                    <a:pt x="4837" y="38357"/>
                    <a:pt x="5704" y="41359"/>
                    <a:pt x="6171" y="44495"/>
                  </a:cubicBezTo>
                  <a:cubicBezTo>
                    <a:pt x="6738" y="48498"/>
                    <a:pt x="6171" y="52367"/>
                    <a:pt x="5571" y="56337"/>
                  </a:cubicBezTo>
                  <a:cubicBezTo>
                    <a:pt x="4804" y="61507"/>
                    <a:pt x="4503" y="67311"/>
                    <a:pt x="8506" y="71281"/>
                  </a:cubicBezTo>
                  <a:cubicBezTo>
                    <a:pt x="8518" y="71329"/>
                    <a:pt x="8539" y="71347"/>
                    <a:pt x="8556" y="71347"/>
                  </a:cubicBezTo>
                  <a:cubicBezTo>
                    <a:pt x="8586" y="71347"/>
                    <a:pt x="8604" y="71290"/>
                    <a:pt x="8540" y="71248"/>
                  </a:cubicBezTo>
                  <a:cubicBezTo>
                    <a:pt x="4670" y="67278"/>
                    <a:pt x="5037" y="61507"/>
                    <a:pt x="5804" y="56437"/>
                  </a:cubicBezTo>
                  <a:cubicBezTo>
                    <a:pt x="6471" y="52134"/>
                    <a:pt x="7038" y="48064"/>
                    <a:pt x="6338" y="43728"/>
                  </a:cubicBezTo>
                  <a:cubicBezTo>
                    <a:pt x="4804" y="34455"/>
                    <a:pt x="0" y="25882"/>
                    <a:pt x="3236" y="16408"/>
                  </a:cubicBezTo>
                  <a:cubicBezTo>
                    <a:pt x="4637" y="12372"/>
                    <a:pt x="6838" y="8603"/>
                    <a:pt x="7739" y="4400"/>
                  </a:cubicBezTo>
                  <a:cubicBezTo>
                    <a:pt x="7906" y="3632"/>
                    <a:pt x="8039" y="2899"/>
                    <a:pt x="8073" y="2131"/>
                  </a:cubicBezTo>
                  <a:cubicBezTo>
                    <a:pt x="8136" y="1340"/>
                    <a:pt x="8162" y="940"/>
                    <a:pt x="8246" y="940"/>
                  </a:cubicBezTo>
                  <a:cubicBezTo>
                    <a:pt x="8339" y="940"/>
                    <a:pt x="8505" y="1432"/>
                    <a:pt x="8873" y="2432"/>
                  </a:cubicBezTo>
                  <a:cubicBezTo>
                    <a:pt x="9707" y="4700"/>
                    <a:pt x="9807" y="7268"/>
                    <a:pt x="9040" y="9570"/>
                  </a:cubicBezTo>
                  <a:cubicBezTo>
                    <a:pt x="7739" y="13506"/>
                    <a:pt x="3703" y="15608"/>
                    <a:pt x="3469" y="19978"/>
                  </a:cubicBezTo>
                  <a:cubicBezTo>
                    <a:pt x="3169" y="24514"/>
                    <a:pt x="5170" y="29251"/>
                    <a:pt x="6004" y="33654"/>
                  </a:cubicBezTo>
                  <a:cubicBezTo>
                    <a:pt x="8206" y="45429"/>
                    <a:pt x="8673" y="57438"/>
                    <a:pt x="7539" y="69313"/>
                  </a:cubicBezTo>
                  <a:cubicBezTo>
                    <a:pt x="7523" y="69492"/>
                    <a:pt x="7649" y="69576"/>
                    <a:pt x="7783" y="69576"/>
                  </a:cubicBezTo>
                  <a:cubicBezTo>
                    <a:pt x="7924" y="69576"/>
                    <a:pt x="8073" y="69484"/>
                    <a:pt x="8073" y="69313"/>
                  </a:cubicBezTo>
                  <a:cubicBezTo>
                    <a:pt x="9340" y="56337"/>
                    <a:pt x="8540" y="43161"/>
                    <a:pt x="5738" y="30418"/>
                  </a:cubicBezTo>
                  <a:cubicBezTo>
                    <a:pt x="5070" y="27316"/>
                    <a:pt x="3903" y="24147"/>
                    <a:pt x="3836" y="20978"/>
                  </a:cubicBezTo>
                  <a:cubicBezTo>
                    <a:pt x="3703" y="17142"/>
                    <a:pt x="6071" y="15308"/>
                    <a:pt x="8039" y="12405"/>
                  </a:cubicBezTo>
                  <a:cubicBezTo>
                    <a:pt x="10541" y="8669"/>
                    <a:pt x="10474" y="3799"/>
                    <a:pt x="8073" y="97"/>
                  </a:cubicBezTo>
                  <a:cubicBezTo>
                    <a:pt x="8046" y="29"/>
                    <a:pt x="7986" y="0"/>
                    <a:pt x="79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19"/>
            <p:cNvSpPr/>
            <p:nvPr/>
          </p:nvSpPr>
          <p:spPr>
            <a:xfrm>
              <a:off x="1826475" y="2676525"/>
              <a:ext cx="29225" cy="222675"/>
            </a:xfrm>
            <a:custGeom>
              <a:avLst/>
              <a:gdLst/>
              <a:ahLst/>
              <a:cxnLst/>
              <a:rect l="l" t="t" r="r" b="b"/>
              <a:pathLst>
                <a:path w="1169" h="8907" extrusionOk="0">
                  <a:moveTo>
                    <a:pt x="1" y="0"/>
                  </a:moveTo>
                  <a:lnTo>
                    <a:pt x="1" y="0"/>
                  </a:lnTo>
                  <a:cubicBezTo>
                    <a:pt x="367" y="2969"/>
                    <a:pt x="734" y="5971"/>
                    <a:pt x="1101" y="8907"/>
                  </a:cubicBezTo>
                  <a:lnTo>
                    <a:pt x="1168" y="6005"/>
                  </a:lnTo>
                  <a:cubicBezTo>
                    <a:pt x="734" y="4003"/>
                    <a:pt x="367" y="2002"/>
                    <a:pt x="1" y="0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19"/>
            <p:cNvSpPr/>
            <p:nvPr/>
          </p:nvSpPr>
          <p:spPr>
            <a:xfrm>
              <a:off x="1823500" y="2674400"/>
              <a:ext cx="34325" cy="227350"/>
            </a:xfrm>
            <a:custGeom>
              <a:avLst/>
              <a:gdLst/>
              <a:ahLst/>
              <a:cxnLst/>
              <a:rect l="l" t="t" r="r" b="b"/>
              <a:pathLst>
                <a:path w="1373" h="9094" extrusionOk="0">
                  <a:moveTo>
                    <a:pt x="153" y="786"/>
                  </a:moveTo>
                  <a:lnTo>
                    <a:pt x="153" y="786"/>
                  </a:lnTo>
                  <a:cubicBezTo>
                    <a:pt x="156" y="787"/>
                    <a:pt x="159" y="788"/>
                    <a:pt x="162" y="789"/>
                  </a:cubicBezTo>
                  <a:lnTo>
                    <a:pt x="162" y="789"/>
                  </a:lnTo>
                  <a:cubicBezTo>
                    <a:pt x="159" y="788"/>
                    <a:pt x="156" y="787"/>
                    <a:pt x="153" y="786"/>
                  </a:cubicBezTo>
                  <a:close/>
                  <a:moveTo>
                    <a:pt x="113" y="1"/>
                  </a:moveTo>
                  <a:cubicBezTo>
                    <a:pt x="56" y="1"/>
                    <a:pt x="1" y="44"/>
                    <a:pt x="19" y="119"/>
                  </a:cubicBezTo>
                  <a:cubicBezTo>
                    <a:pt x="386" y="3088"/>
                    <a:pt x="820" y="6090"/>
                    <a:pt x="1187" y="9059"/>
                  </a:cubicBezTo>
                  <a:cubicBezTo>
                    <a:pt x="1187" y="9082"/>
                    <a:pt x="1204" y="9093"/>
                    <a:pt x="1225" y="9093"/>
                  </a:cubicBezTo>
                  <a:cubicBezTo>
                    <a:pt x="1265" y="9093"/>
                    <a:pt x="1320" y="9056"/>
                    <a:pt x="1320" y="8992"/>
                  </a:cubicBezTo>
                  <a:cubicBezTo>
                    <a:pt x="1070" y="6988"/>
                    <a:pt x="819" y="5006"/>
                    <a:pt x="588" y="2990"/>
                  </a:cubicBezTo>
                  <a:lnTo>
                    <a:pt x="588" y="2990"/>
                  </a:lnTo>
                  <a:cubicBezTo>
                    <a:pt x="781" y="4028"/>
                    <a:pt x="960" y="5100"/>
                    <a:pt x="1187" y="6123"/>
                  </a:cubicBezTo>
                  <a:cubicBezTo>
                    <a:pt x="1202" y="6182"/>
                    <a:pt x="1242" y="6208"/>
                    <a:pt x="1280" y="6208"/>
                  </a:cubicBezTo>
                  <a:cubicBezTo>
                    <a:pt x="1328" y="6208"/>
                    <a:pt x="1372" y="6165"/>
                    <a:pt x="1354" y="6090"/>
                  </a:cubicBezTo>
                  <a:cubicBezTo>
                    <a:pt x="1054" y="4088"/>
                    <a:pt x="620" y="2087"/>
                    <a:pt x="220" y="85"/>
                  </a:cubicBezTo>
                  <a:cubicBezTo>
                    <a:pt x="205" y="27"/>
                    <a:pt x="158" y="1"/>
                    <a:pt x="1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19"/>
            <p:cNvSpPr/>
            <p:nvPr/>
          </p:nvSpPr>
          <p:spPr>
            <a:xfrm>
              <a:off x="1777275" y="3143525"/>
              <a:ext cx="94250" cy="91750"/>
            </a:xfrm>
            <a:custGeom>
              <a:avLst/>
              <a:gdLst/>
              <a:ahLst/>
              <a:cxnLst/>
              <a:rect l="l" t="t" r="r" b="b"/>
              <a:pathLst>
                <a:path w="3770" h="3670" extrusionOk="0">
                  <a:moveTo>
                    <a:pt x="3770" y="1"/>
                  </a:moveTo>
                  <a:lnTo>
                    <a:pt x="3770" y="1"/>
                  </a:lnTo>
                  <a:cubicBezTo>
                    <a:pt x="3203" y="1001"/>
                    <a:pt x="2302" y="1869"/>
                    <a:pt x="1235" y="2402"/>
                  </a:cubicBezTo>
                  <a:cubicBezTo>
                    <a:pt x="834" y="1835"/>
                    <a:pt x="401" y="1268"/>
                    <a:pt x="0" y="701"/>
                  </a:cubicBezTo>
                  <a:lnTo>
                    <a:pt x="0" y="701"/>
                  </a:lnTo>
                  <a:lnTo>
                    <a:pt x="2069" y="3670"/>
                  </a:lnTo>
                  <a:cubicBezTo>
                    <a:pt x="3069" y="2702"/>
                    <a:pt x="3703" y="1368"/>
                    <a:pt x="37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19"/>
            <p:cNvSpPr/>
            <p:nvPr/>
          </p:nvSpPr>
          <p:spPr>
            <a:xfrm>
              <a:off x="1776450" y="3138425"/>
              <a:ext cx="98425" cy="97900"/>
            </a:xfrm>
            <a:custGeom>
              <a:avLst/>
              <a:gdLst/>
              <a:ahLst/>
              <a:cxnLst/>
              <a:rect l="l" t="t" r="r" b="b"/>
              <a:pathLst>
                <a:path w="3937" h="3916" extrusionOk="0">
                  <a:moveTo>
                    <a:pt x="3780" y="0"/>
                  </a:moveTo>
                  <a:cubicBezTo>
                    <a:pt x="3736" y="0"/>
                    <a:pt x="3694" y="22"/>
                    <a:pt x="3669" y="71"/>
                  </a:cubicBezTo>
                  <a:cubicBezTo>
                    <a:pt x="3169" y="872"/>
                    <a:pt x="2535" y="1572"/>
                    <a:pt x="1768" y="2106"/>
                  </a:cubicBezTo>
                  <a:cubicBezTo>
                    <a:pt x="1578" y="2239"/>
                    <a:pt x="1464" y="2318"/>
                    <a:pt x="1345" y="2318"/>
                  </a:cubicBezTo>
                  <a:cubicBezTo>
                    <a:pt x="1255" y="2318"/>
                    <a:pt x="1163" y="2273"/>
                    <a:pt x="1034" y="2173"/>
                  </a:cubicBezTo>
                  <a:cubicBezTo>
                    <a:pt x="667" y="1839"/>
                    <a:pt x="367" y="1272"/>
                    <a:pt x="0" y="905"/>
                  </a:cubicBezTo>
                  <a:lnTo>
                    <a:pt x="0" y="905"/>
                  </a:lnTo>
                  <a:cubicBezTo>
                    <a:pt x="367" y="1472"/>
                    <a:pt x="734" y="2073"/>
                    <a:pt x="1168" y="2640"/>
                  </a:cubicBezTo>
                  <a:cubicBezTo>
                    <a:pt x="1192" y="2688"/>
                    <a:pt x="1216" y="2719"/>
                    <a:pt x="1267" y="2719"/>
                  </a:cubicBezTo>
                  <a:cubicBezTo>
                    <a:pt x="1286" y="2719"/>
                    <a:pt x="1308" y="2715"/>
                    <a:pt x="1334" y="2706"/>
                  </a:cubicBezTo>
                  <a:cubicBezTo>
                    <a:pt x="2223" y="2221"/>
                    <a:pt x="2982" y="1606"/>
                    <a:pt x="3557" y="824"/>
                  </a:cubicBezTo>
                  <a:lnTo>
                    <a:pt x="3557" y="824"/>
                  </a:lnTo>
                  <a:cubicBezTo>
                    <a:pt x="3451" y="1324"/>
                    <a:pt x="3292" y="1806"/>
                    <a:pt x="3036" y="2273"/>
                  </a:cubicBezTo>
                  <a:cubicBezTo>
                    <a:pt x="2735" y="2840"/>
                    <a:pt x="2268" y="3240"/>
                    <a:pt x="2002" y="3740"/>
                  </a:cubicBezTo>
                  <a:cubicBezTo>
                    <a:pt x="1919" y="3851"/>
                    <a:pt x="2019" y="3916"/>
                    <a:pt x="2113" y="3916"/>
                  </a:cubicBezTo>
                  <a:cubicBezTo>
                    <a:pt x="2132" y="3916"/>
                    <a:pt x="2151" y="3913"/>
                    <a:pt x="2168" y="3907"/>
                  </a:cubicBezTo>
                  <a:cubicBezTo>
                    <a:pt x="3346" y="3220"/>
                    <a:pt x="3850" y="1507"/>
                    <a:pt x="3932" y="246"/>
                  </a:cubicBezTo>
                  <a:lnTo>
                    <a:pt x="3932" y="246"/>
                  </a:lnTo>
                  <a:cubicBezTo>
                    <a:pt x="3933" y="243"/>
                    <a:pt x="3935" y="240"/>
                    <a:pt x="3936" y="238"/>
                  </a:cubicBezTo>
                  <a:cubicBezTo>
                    <a:pt x="3935" y="237"/>
                    <a:pt x="3934" y="237"/>
                    <a:pt x="3932" y="236"/>
                  </a:cubicBezTo>
                  <a:lnTo>
                    <a:pt x="3932" y="236"/>
                  </a:lnTo>
                  <a:cubicBezTo>
                    <a:pt x="3934" y="214"/>
                    <a:pt x="3935" y="193"/>
                    <a:pt x="3936" y="171"/>
                  </a:cubicBezTo>
                  <a:cubicBezTo>
                    <a:pt x="3936" y="66"/>
                    <a:pt x="3856" y="0"/>
                    <a:pt x="37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19"/>
            <p:cNvSpPr/>
            <p:nvPr/>
          </p:nvSpPr>
          <p:spPr>
            <a:xfrm>
              <a:off x="1782275" y="3839850"/>
              <a:ext cx="100925" cy="105950"/>
            </a:xfrm>
            <a:custGeom>
              <a:avLst/>
              <a:gdLst/>
              <a:ahLst/>
              <a:cxnLst/>
              <a:rect l="l" t="t" r="r" b="b"/>
              <a:pathLst>
                <a:path w="4037" h="4238" extrusionOk="0">
                  <a:moveTo>
                    <a:pt x="1" y="1"/>
                  </a:moveTo>
                  <a:lnTo>
                    <a:pt x="1" y="1"/>
                  </a:lnTo>
                  <a:cubicBezTo>
                    <a:pt x="801" y="1835"/>
                    <a:pt x="2269" y="3337"/>
                    <a:pt x="4037" y="4237"/>
                  </a:cubicBezTo>
                  <a:lnTo>
                    <a:pt x="3236" y="3303"/>
                  </a:lnTo>
                  <a:cubicBezTo>
                    <a:pt x="2302" y="2069"/>
                    <a:pt x="1201" y="968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19"/>
            <p:cNvSpPr/>
            <p:nvPr/>
          </p:nvSpPr>
          <p:spPr>
            <a:xfrm>
              <a:off x="1771700" y="3833684"/>
              <a:ext cx="111500" cy="114150"/>
            </a:xfrm>
            <a:custGeom>
              <a:avLst/>
              <a:gdLst/>
              <a:ahLst/>
              <a:cxnLst/>
              <a:rect l="l" t="t" r="r" b="b"/>
              <a:pathLst>
                <a:path w="4460" h="4566" extrusionOk="0">
                  <a:moveTo>
                    <a:pt x="242" y="1"/>
                  </a:moveTo>
                  <a:cubicBezTo>
                    <a:pt x="112" y="1"/>
                    <a:pt x="1" y="125"/>
                    <a:pt x="75" y="249"/>
                  </a:cubicBezTo>
                  <a:cubicBezTo>
                    <a:pt x="909" y="2050"/>
                    <a:pt x="2377" y="3785"/>
                    <a:pt x="4245" y="4552"/>
                  </a:cubicBezTo>
                  <a:cubicBezTo>
                    <a:pt x="4268" y="4562"/>
                    <a:pt x="4290" y="4566"/>
                    <a:pt x="4309" y="4566"/>
                  </a:cubicBezTo>
                  <a:cubicBezTo>
                    <a:pt x="4427" y="4566"/>
                    <a:pt x="4460" y="4409"/>
                    <a:pt x="4345" y="4352"/>
                  </a:cubicBezTo>
                  <a:cubicBezTo>
                    <a:pt x="2930" y="3409"/>
                    <a:pt x="1746" y="2397"/>
                    <a:pt x="889" y="989"/>
                  </a:cubicBezTo>
                  <a:lnTo>
                    <a:pt x="889" y="989"/>
                  </a:lnTo>
                  <a:cubicBezTo>
                    <a:pt x="1754" y="1829"/>
                    <a:pt x="2532" y="2750"/>
                    <a:pt x="3411" y="3552"/>
                  </a:cubicBezTo>
                  <a:cubicBezTo>
                    <a:pt x="3433" y="3566"/>
                    <a:pt x="3460" y="3573"/>
                    <a:pt x="3487" y="3573"/>
                  </a:cubicBezTo>
                  <a:cubicBezTo>
                    <a:pt x="3585" y="3573"/>
                    <a:pt x="3689" y="3489"/>
                    <a:pt x="3611" y="3385"/>
                  </a:cubicBezTo>
                  <a:cubicBezTo>
                    <a:pt x="2811" y="2084"/>
                    <a:pt x="1543" y="1016"/>
                    <a:pt x="376" y="49"/>
                  </a:cubicBezTo>
                  <a:cubicBezTo>
                    <a:pt x="333" y="15"/>
                    <a:pt x="286" y="1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19"/>
            <p:cNvSpPr/>
            <p:nvPr/>
          </p:nvSpPr>
          <p:spPr>
            <a:xfrm>
              <a:off x="1831475" y="3013825"/>
              <a:ext cx="236875" cy="190275"/>
            </a:xfrm>
            <a:custGeom>
              <a:avLst/>
              <a:gdLst/>
              <a:ahLst/>
              <a:cxnLst/>
              <a:rect l="l" t="t" r="r" b="b"/>
              <a:pathLst>
                <a:path w="9475" h="7611" extrusionOk="0">
                  <a:moveTo>
                    <a:pt x="2990" y="0"/>
                  </a:moveTo>
                  <a:cubicBezTo>
                    <a:pt x="2412" y="0"/>
                    <a:pt x="1968" y="567"/>
                    <a:pt x="1635" y="1052"/>
                  </a:cubicBezTo>
                  <a:cubicBezTo>
                    <a:pt x="1368" y="1386"/>
                    <a:pt x="1168" y="1719"/>
                    <a:pt x="901" y="2086"/>
                  </a:cubicBezTo>
                  <a:cubicBezTo>
                    <a:pt x="468" y="2820"/>
                    <a:pt x="1" y="3754"/>
                    <a:pt x="501" y="4388"/>
                  </a:cubicBezTo>
                  <a:cubicBezTo>
                    <a:pt x="776" y="4702"/>
                    <a:pt x="1190" y="4808"/>
                    <a:pt x="1627" y="4808"/>
                  </a:cubicBezTo>
                  <a:cubicBezTo>
                    <a:pt x="1932" y="4808"/>
                    <a:pt x="2248" y="4757"/>
                    <a:pt x="2536" y="4688"/>
                  </a:cubicBezTo>
                  <a:lnTo>
                    <a:pt x="2536" y="4688"/>
                  </a:lnTo>
                  <a:lnTo>
                    <a:pt x="1335" y="5455"/>
                  </a:lnTo>
                  <a:cubicBezTo>
                    <a:pt x="1468" y="6223"/>
                    <a:pt x="2002" y="6923"/>
                    <a:pt x="2669" y="7290"/>
                  </a:cubicBezTo>
                  <a:cubicBezTo>
                    <a:pt x="3115" y="7519"/>
                    <a:pt x="3592" y="7610"/>
                    <a:pt x="4082" y="7610"/>
                  </a:cubicBezTo>
                  <a:cubicBezTo>
                    <a:pt x="5021" y="7610"/>
                    <a:pt x="6007" y="7274"/>
                    <a:pt x="6906" y="6923"/>
                  </a:cubicBezTo>
                  <a:cubicBezTo>
                    <a:pt x="8073" y="6456"/>
                    <a:pt x="9474" y="5689"/>
                    <a:pt x="9307" y="4421"/>
                  </a:cubicBezTo>
                  <a:cubicBezTo>
                    <a:pt x="9241" y="4021"/>
                    <a:pt x="9007" y="3654"/>
                    <a:pt x="8740" y="3254"/>
                  </a:cubicBezTo>
                  <a:cubicBezTo>
                    <a:pt x="8307" y="2587"/>
                    <a:pt x="7806" y="1920"/>
                    <a:pt x="7306" y="1286"/>
                  </a:cubicBezTo>
                  <a:cubicBezTo>
                    <a:pt x="6841" y="759"/>
                    <a:pt x="6261" y="174"/>
                    <a:pt x="5539" y="174"/>
                  </a:cubicBezTo>
                  <a:cubicBezTo>
                    <a:pt x="5484" y="174"/>
                    <a:pt x="5428" y="178"/>
                    <a:pt x="5371" y="185"/>
                  </a:cubicBezTo>
                  <a:cubicBezTo>
                    <a:pt x="4997" y="216"/>
                    <a:pt x="4624" y="422"/>
                    <a:pt x="4250" y="422"/>
                  </a:cubicBezTo>
                  <a:cubicBezTo>
                    <a:pt x="4223" y="422"/>
                    <a:pt x="4197" y="421"/>
                    <a:pt x="4170" y="418"/>
                  </a:cubicBezTo>
                  <a:cubicBezTo>
                    <a:pt x="3803" y="385"/>
                    <a:pt x="3537" y="85"/>
                    <a:pt x="3170" y="18"/>
                  </a:cubicBezTo>
                  <a:cubicBezTo>
                    <a:pt x="3108" y="6"/>
                    <a:pt x="3049" y="0"/>
                    <a:pt x="29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19"/>
            <p:cNvSpPr/>
            <p:nvPr/>
          </p:nvSpPr>
          <p:spPr>
            <a:xfrm>
              <a:off x="1820650" y="3004750"/>
              <a:ext cx="262700" cy="206550"/>
            </a:xfrm>
            <a:custGeom>
              <a:avLst/>
              <a:gdLst/>
              <a:ahLst/>
              <a:cxnLst/>
              <a:rect l="l" t="t" r="r" b="b"/>
              <a:pathLst>
                <a:path w="10508" h="8262" extrusionOk="0">
                  <a:moveTo>
                    <a:pt x="3535" y="1"/>
                  </a:moveTo>
                  <a:cubicBezTo>
                    <a:pt x="3013" y="1"/>
                    <a:pt x="2530" y="156"/>
                    <a:pt x="2001" y="781"/>
                  </a:cubicBezTo>
                  <a:cubicBezTo>
                    <a:pt x="1301" y="1615"/>
                    <a:pt x="0" y="3250"/>
                    <a:pt x="434" y="4484"/>
                  </a:cubicBezTo>
                  <a:cubicBezTo>
                    <a:pt x="693" y="5219"/>
                    <a:pt x="1317" y="5478"/>
                    <a:pt x="1988" y="5478"/>
                  </a:cubicBezTo>
                  <a:cubicBezTo>
                    <a:pt x="2351" y="5478"/>
                    <a:pt x="2729" y="5402"/>
                    <a:pt x="3069" y="5285"/>
                  </a:cubicBezTo>
                  <a:cubicBezTo>
                    <a:pt x="3336" y="5218"/>
                    <a:pt x="3302" y="4751"/>
                    <a:pt x="2969" y="4751"/>
                  </a:cubicBezTo>
                  <a:cubicBezTo>
                    <a:pt x="2669" y="4751"/>
                    <a:pt x="2402" y="4784"/>
                    <a:pt x="2102" y="4784"/>
                  </a:cubicBezTo>
                  <a:cubicBezTo>
                    <a:pt x="1268" y="3984"/>
                    <a:pt x="1101" y="3283"/>
                    <a:pt x="1668" y="2616"/>
                  </a:cubicBezTo>
                  <a:cubicBezTo>
                    <a:pt x="2068" y="1715"/>
                    <a:pt x="3002" y="982"/>
                    <a:pt x="3970" y="982"/>
                  </a:cubicBezTo>
                  <a:cubicBezTo>
                    <a:pt x="3903" y="982"/>
                    <a:pt x="5104" y="1148"/>
                    <a:pt x="5104" y="1148"/>
                  </a:cubicBezTo>
                  <a:cubicBezTo>
                    <a:pt x="5311" y="1065"/>
                    <a:pt x="5519" y="1024"/>
                    <a:pt x="5726" y="1024"/>
                  </a:cubicBezTo>
                  <a:cubicBezTo>
                    <a:pt x="6183" y="1024"/>
                    <a:pt x="6635" y="1225"/>
                    <a:pt x="7072" y="1615"/>
                  </a:cubicBezTo>
                  <a:cubicBezTo>
                    <a:pt x="7305" y="1882"/>
                    <a:pt x="7505" y="2149"/>
                    <a:pt x="7672" y="2416"/>
                  </a:cubicBezTo>
                  <a:cubicBezTo>
                    <a:pt x="8072" y="2916"/>
                    <a:pt x="8773" y="3617"/>
                    <a:pt x="8940" y="4251"/>
                  </a:cubicBezTo>
                  <a:cubicBezTo>
                    <a:pt x="9440" y="5985"/>
                    <a:pt x="7806" y="6586"/>
                    <a:pt x="6638" y="6986"/>
                  </a:cubicBezTo>
                  <a:cubicBezTo>
                    <a:pt x="5961" y="7237"/>
                    <a:pt x="5189" y="7525"/>
                    <a:pt x="4422" y="7525"/>
                  </a:cubicBezTo>
                  <a:cubicBezTo>
                    <a:pt x="4170" y="7525"/>
                    <a:pt x="3917" y="7494"/>
                    <a:pt x="3669" y="7420"/>
                  </a:cubicBezTo>
                  <a:cubicBezTo>
                    <a:pt x="2669" y="7119"/>
                    <a:pt x="2402" y="6452"/>
                    <a:pt x="1768" y="5785"/>
                  </a:cubicBezTo>
                  <a:cubicBezTo>
                    <a:pt x="1768" y="5785"/>
                    <a:pt x="1701" y="5785"/>
                    <a:pt x="1668" y="5818"/>
                  </a:cubicBezTo>
                  <a:cubicBezTo>
                    <a:pt x="1346" y="7711"/>
                    <a:pt x="2786" y="8261"/>
                    <a:pt x="4396" y="8261"/>
                  </a:cubicBezTo>
                  <a:cubicBezTo>
                    <a:pt x="5624" y="8261"/>
                    <a:pt x="6951" y="7942"/>
                    <a:pt x="7672" y="7653"/>
                  </a:cubicBezTo>
                  <a:cubicBezTo>
                    <a:pt x="8740" y="7253"/>
                    <a:pt x="9974" y="6586"/>
                    <a:pt x="10241" y="5385"/>
                  </a:cubicBezTo>
                  <a:cubicBezTo>
                    <a:pt x="10508" y="4050"/>
                    <a:pt x="9173" y="2750"/>
                    <a:pt x="8439" y="1816"/>
                  </a:cubicBezTo>
                  <a:cubicBezTo>
                    <a:pt x="7594" y="775"/>
                    <a:pt x="6939" y="146"/>
                    <a:pt x="5577" y="146"/>
                  </a:cubicBezTo>
                  <a:cubicBezTo>
                    <a:pt x="5542" y="146"/>
                    <a:pt x="5507" y="147"/>
                    <a:pt x="5471" y="148"/>
                  </a:cubicBezTo>
                  <a:cubicBezTo>
                    <a:pt x="5404" y="151"/>
                    <a:pt x="5339" y="152"/>
                    <a:pt x="5275" y="152"/>
                  </a:cubicBezTo>
                  <a:cubicBezTo>
                    <a:pt x="4602" y="152"/>
                    <a:pt x="4050" y="1"/>
                    <a:pt x="35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19"/>
            <p:cNvSpPr/>
            <p:nvPr/>
          </p:nvSpPr>
          <p:spPr>
            <a:xfrm>
              <a:off x="1707225" y="3772850"/>
              <a:ext cx="95375" cy="84375"/>
            </a:xfrm>
            <a:custGeom>
              <a:avLst/>
              <a:gdLst/>
              <a:ahLst/>
              <a:cxnLst/>
              <a:rect l="l" t="t" r="r" b="b"/>
              <a:pathLst>
                <a:path w="3815" h="3375" extrusionOk="0">
                  <a:moveTo>
                    <a:pt x="436" y="0"/>
                  </a:moveTo>
                  <a:cubicBezTo>
                    <a:pt x="329" y="0"/>
                    <a:pt x="226" y="44"/>
                    <a:pt x="201" y="146"/>
                  </a:cubicBezTo>
                  <a:cubicBezTo>
                    <a:pt x="0" y="813"/>
                    <a:pt x="634" y="1580"/>
                    <a:pt x="1035" y="2047"/>
                  </a:cubicBezTo>
                  <a:cubicBezTo>
                    <a:pt x="1635" y="2681"/>
                    <a:pt x="2335" y="3081"/>
                    <a:pt x="3136" y="3348"/>
                  </a:cubicBezTo>
                  <a:cubicBezTo>
                    <a:pt x="3185" y="3366"/>
                    <a:pt x="3234" y="3374"/>
                    <a:pt x="3281" y="3374"/>
                  </a:cubicBezTo>
                  <a:cubicBezTo>
                    <a:pt x="3584" y="3374"/>
                    <a:pt x="3814" y="3032"/>
                    <a:pt x="3670" y="2714"/>
                  </a:cubicBezTo>
                  <a:cubicBezTo>
                    <a:pt x="3336" y="2047"/>
                    <a:pt x="2936" y="1480"/>
                    <a:pt x="2369" y="913"/>
                  </a:cubicBezTo>
                  <a:cubicBezTo>
                    <a:pt x="1835" y="413"/>
                    <a:pt x="1335" y="179"/>
                    <a:pt x="634" y="12"/>
                  </a:cubicBezTo>
                  <a:lnTo>
                    <a:pt x="534" y="12"/>
                  </a:lnTo>
                  <a:cubicBezTo>
                    <a:pt x="503" y="4"/>
                    <a:pt x="469" y="0"/>
                    <a:pt x="4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19"/>
            <p:cNvSpPr/>
            <p:nvPr/>
          </p:nvSpPr>
          <p:spPr>
            <a:xfrm>
              <a:off x="1801450" y="2590850"/>
              <a:ext cx="45900" cy="113275"/>
            </a:xfrm>
            <a:custGeom>
              <a:avLst/>
              <a:gdLst/>
              <a:ahLst/>
              <a:cxnLst/>
              <a:rect l="l" t="t" r="r" b="b"/>
              <a:pathLst>
                <a:path w="1836" h="4531" extrusionOk="0">
                  <a:moveTo>
                    <a:pt x="712" y="0"/>
                  </a:moveTo>
                  <a:cubicBezTo>
                    <a:pt x="668" y="0"/>
                    <a:pt x="621" y="19"/>
                    <a:pt x="568" y="58"/>
                  </a:cubicBezTo>
                  <a:cubicBezTo>
                    <a:pt x="1" y="425"/>
                    <a:pt x="1" y="1393"/>
                    <a:pt x="34" y="1993"/>
                  </a:cubicBezTo>
                  <a:cubicBezTo>
                    <a:pt x="68" y="2827"/>
                    <a:pt x="368" y="3628"/>
                    <a:pt x="835" y="4328"/>
                  </a:cubicBezTo>
                  <a:cubicBezTo>
                    <a:pt x="925" y="4463"/>
                    <a:pt x="1076" y="4531"/>
                    <a:pt x="1220" y="4531"/>
                  </a:cubicBezTo>
                  <a:cubicBezTo>
                    <a:pt x="1397" y="4531"/>
                    <a:pt x="1565" y="4430"/>
                    <a:pt x="1602" y="4228"/>
                  </a:cubicBezTo>
                  <a:cubicBezTo>
                    <a:pt x="1769" y="3494"/>
                    <a:pt x="1835" y="2760"/>
                    <a:pt x="1735" y="1993"/>
                  </a:cubicBezTo>
                  <a:cubicBezTo>
                    <a:pt x="1602" y="1259"/>
                    <a:pt x="1402" y="759"/>
                    <a:pt x="935" y="158"/>
                  </a:cubicBezTo>
                  <a:lnTo>
                    <a:pt x="901" y="125"/>
                  </a:lnTo>
                  <a:cubicBezTo>
                    <a:pt x="841" y="44"/>
                    <a:pt x="780" y="0"/>
                    <a:pt x="7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19"/>
            <p:cNvSpPr/>
            <p:nvPr/>
          </p:nvSpPr>
          <p:spPr>
            <a:xfrm>
              <a:off x="1800625" y="2360475"/>
              <a:ext cx="352775" cy="485075"/>
            </a:xfrm>
            <a:custGeom>
              <a:avLst/>
              <a:gdLst/>
              <a:ahLst/>
              <a:cxnLst/>
              <a:rect l="l" t="t" r="r" b="b"/>
              <a:pathLst>
                <a:path w="14111" h="19403" extrusionOk="0">
                  <a:moveTo>
                    <a:pt x="2269" y="0"/>
                  </a:moveTo>
                  <a:cubicBezTo>
                    <a:pt x="1835" y="0"/>
                    <a:pt x="1401" y="300"/>
                    <a:pt x="1268" y="701"/>
                  </a:cubicBezTo>
                  <a:cubicBezTo>
                    <a:pt x="1244" y="807"/>
                    <a:pt x="1251" y="916"/>
                    <a:pt x="1282" y="1020"/>
                  </a:cubicBezTo>
                  <a:lnTo>
                    <a:pt x="1282" y="1020"/>
                  </a:lnTo>
                  <a:cubicBezTo>
                    <a:pt x="1229" y="1013"/>
                    <a:pt x="1176" y="1009"/>
                    <a:pt x="1123" y="1009"/>
                  </a:cubicBezTo>
                  <a:cubicBezTo>
                    <a:pt x="875" y="1009"/>
                    <a:pt x="624" y="1091"/>
                    <a:pt x="434" y="1268"/>
                  </a:cubicBezTo>
                  <a:cubicBezTo>
                    <a:pt x="0" y="1701"/>
                    <a:pt x="134" y="2535"/>
                    <a:pt x="668" y="2802"/>
                  </a:cubicBezTo>
                  <a:lnTo>
                    <a:pt x="1811" y="2802"/>
                  </a:lnTo>
                  <a:cubicBezTo>
                    <a:pt x="1211" y="3008"/>
                    <a:pt x="774" y="3807"/>
                    <a:pt x="901" y="4470"/>
                  </a:cubicBezTo>
                  <a:cubicBezTo>
                    <a:pt x="1068" y="5337"/>
                    <a:pt x="1768" y="6004"/>
                    <a:pt x="2436" y="6605"/>
                  </a:cubicBezTo>
                  <a:cubicBezTo>
                    <a:pt x="1502" y="8006"/>
                    <a:pt x="2302" y="10174"/>
                    <a:pt x="3937" y="10674"/>
                  </a:cubicBezTo>
                  <a:cubicBezTo>
                    <a:pt x="3269" y="11775"/>
                    <a:pt x="3269" y="13210"/>
                    <a:pt x="3937" y="14344"/>
                  </a:cubicBezTo>
                  <a:cubicBezTo>
                    <a:pt x="4588" y="15419"/>
                    <a:pt x="5782" y="16113"/>
                    <a:pt x="7050" y="16113"/>
                  </a:cubicBezTo>
                  <a:cubicBezTo>
                    <a:pt x="7079" y="16113"/>
                    <a:pt x="7109" y="16112"/>
                    <a:pt x="7139" y="16112"/>
                  </a:cubicBezTo>
                  <a:cubicBezTo>
                    <a:pt x="7439" y="17012"/>
                    <a:pt x="7773" y="17980"/>
                    <a:pt x="8440" y="18647"/>
                  </a:cubicBezTo>
                  <a:cubicBezTo>
                    <a:pt x="8885" y="19092"/>
                    <a:pt x="9537" y="19403"/>
                    <a:pt x="10169" y="19403"/>
                  </a:cubicBezTo>
                  <a:cubicBezTo>
                    <a:pt x="10486" y="19403"/>
                    <a:pt x="10797" y="19325"/>
                    <a:pt x="11075" y="19147"/>
                  </a:cubicBezTo>
                  <a:cubicBezTo>
                    <a:pt x="11642" y="18780"/>
                    <a:pt x="11942" y="18046"/>
                    <a:pt x="12142" y="17379"/>
                  </a:cubicBezTo>
                  <a:cubicBezTo>
                    <a:pt x="12509" y="16449"/>
                    <a:pt x="12804" y="15281"/>
                    <a:pt x="12323" y="14458"/>
                  </a:cubicBezTo>
                  <a:lnTo>
                    <a:pt x="12323" y="14458"/>
                  </a:lnTo>
                  <a:cubicBezTo>
                    <a:pt x="12481" y="14415"/>
                    <a:pt x="12599" y="14306"/>
                    <a:pt x="12676" y="14177"/>
                  </a:cubicBezTo>
                  <a:cubicBezTo>
                    <a:pt x="14111" y="12676"/>
                    <a:pt x="14010" y="10041"/>
                    <a:pt x="12576" y="8606"/>
                  </a:cubicBezTo>
                  <a:cubicBezTo>
                    <a:pt x="12443" y="8473"/>
                    <a:pt x="12276" y="8339"/>
                    <a:pt x="12276" y="8139"/>
                  </a:cubicBezTo>
                  <a:cubicBezTo>
                    <a:pt x="12243" y="7939"/>
                    <a:pt x="12343" y="7772"/>
                    <a:pt x="12476" y="7606"/>
                  </a:cubicBezTo>
                  <a:cubicBezTo>
                    <a:pt x="13076" y="6538"/>
                    <a:pt x="12743" y="5170"/>
                    <a:pt x="11976" y="4270"/>
                  </a:cubicBezTo>
                  <a:cubicBezTo>
                    <a:pt x="11242" y="3336"/>
                    <a:pt x="10108" y="2769"/>
                    <a:pt x="9007" y="2302"/>
                  </a:cubicBezTo>
                  <a:cubicBezTo>
                    <a:pt x="8536" y="2066"/>
                    <a:pt x="7987" y="1857"/>
                    <a:pt x="7451" y="1857"/>
                  </a:cubicBezTo>
                  <a:cubicBezTo>
                    <a:pt x="7380" y="1857"/>
                    <a:pt x="7309" y="1860"/>
                    <a:pt x="7239" y="1868"/>
                  </a:cubicBezTo>
                  <a:cubicBezTo>
                    <a:pt x="6605" y="1968"/>
                    <a:pt x="6005" y="2535"/>
                    <a:pt x="6138" y="3136"/>
                  </a:cubicBezTo>
                  <a:cubicBezTo>
                    <a:pt x="5771" y="1868"/>
                    <a:pt x="4670" y="1001"/>
                    <a:pt x="3503" y="367"/>
                  </a:cubicBezTo>
                  <a:cubicBezTo>
                    <a:pt x="3136" y="167"/>
                    <a:pt x="2736" y="0"/>
                    <a:pt x="22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19"/>
            <p:cNvSpPr/>
            <p:nvPr/>
          </p:nvSpPr>
          <p:spPr>
            <a:xfrm>
              <a:off x="1781475" y="2349775"/>
              <a:ext cx="379425" cy="509725"/>
            </a:xfrm>
            <a:custGeom>
              <a:avLst/>
              <a:gdLst/>
              <a:ahLst/>
              <a:cxnLst/>
              <a:rect l="l" t="t" r="r" b="b"/>
              <a:pathLst>
                <a:path w="15177" h="20389" extrusionOk="0">
                  <a:moveTo>
                    <a:pt x="4090" y="1421"/>
                  </a:moveTo>
                  <a:cubicBezTo>
                    <a:pt x="4342" y="1421"/>
                    <a:pt x="4607" y="1504"/>
                    <a:pt x="5036" y="1829"/>
                  </a:cubicBezTo>
                  <a:cubicBezTo>
                    <a:pt x="5737" y="2396"/>
                    <a:pt x="6170" y="2796"/>
                    <a:pt x="6504" y="3730"/>
                  </a:cubicBezTo>
                  <a:cubicBezTo>
                    <a:pt x="6593" y="3953"/>
                    <a:pt x="6780" y="4056"/>
                    <a:pt x="6964" y="4056"/>
                  </a:cubicBezTo>
                  <a:cubicBezTo>
                    <a:pt x="7195" y="4056"/>
                    <a:pt x="7419" y="3894"/>
                    <a:pt x="7438" y="3597"/>
                  </a:cubicBezTo>
                  <a:cubicBezTo>
                    <a:pt x="7483" y="3088"/>
                    <a:pt x="7806" y="2896"/>
                    <a:pt x="8261" y="2896"/>
                  </a:cubicBezTo>
                  <a:cubicBezTo>
                    <a:pt x="9478" y="2896"/>
                    <a:pt x="11644" y="4267"/>
                    <a:pt x="12008" y="4631"/>
                  </a:cubicBezTo>
                  <a:cubicBezTo>
                    <a:pt x="12508" y="5065"/>
                    <a:pt x="12808" y="5565"/>
                    <a:pt x="12875" y="6166"/>
                  </a:cubicBezTo>
                  <a:cubicBezTo>
                    <a:pt x="13175" y="6799"/>
                    <a:pt x="13109" y="7433"/>
                    <a:pt x="12708" y="8067"/>
                  </a:cubicBezTo>
                  <a:cubicBezTo>
                    <a:pt x="12708" y="8234"/>
                    <a:pt x="12575" y="8334"/>
                    <a:pt x="12575" y="8501"/>
                  </a:cubicBezTo>
                  <a:cubicBezTo>
                    <a:pt x="12675" y="9001"/>
                    <a:pt x="13042" y="9334"/>
                    <a:pt x="13342" y="9768"/>
                  </a:cubicBezTo>
                  <a:cubicBezTo>
                    <a:pt x="13776" y="10469"/>
                    <a:pt x="14076" y="11169"/>
                    <a:pt x="14043" y="12070"/>
                  </a:cubicBezTo>
                  <a:cubicBezTo>
                    <a:pt x="14009" y="12403"/>
                    <a:pt x="13909" y="12670"/>
                    <a:pt x="13876" y="13004"/>
                  </a:cubicBezTo>
                  <a:cubicBezTo>
                    <a:pt x="13338" y="13370"/>
                    <a:pt x="13077" y="13708"/>
                    <a:pt x="13104" y="14009"/>
                  </a:cubicBezTo>
                  <a:lnTo>
                    <a:pt x="13104" y="14009"/>
                  </a:lnTo>
                  <a:cubicBezTo>
                    <a:pt x="13026" y="13957"/>
                    <a:pt x="12939" y="13933"/>
                    <a:pt x="12852" y="13933"/>
                  </a:cubicBezTo>
                  <a:cubicBezTo>
                    <a:pt x="12549" y="13933"/>
                    <a:pt x="12231" y="14211"/>
                    <a:pt x="12208" y="14538"/>
                  </a:cubicBezTo>
                  <a:cubicBezTo>
                    <a:pt x="12175" y="15188"/>
                    <a:pt x="12375" y="15444"/>
                    <a:pt x="12671" y="15465"/>
                  </a:cubicBezTo>
                  <a:lnTo>
                    <a:pt x="12671" y="15465"/>
                  </a:lnTo>
                  <a:cubicBezTo>
                    <a:pt x="12876" y="16291"/>
                    <a:pt x="12605" y="17466"/>
                    <a:pt x="12208" y="18074"/>
                  </a:cubicBezTo>
                  <a:cubicBezTo>
                    <a:pt x="11934" y="18476"/>
                    <a:pt x="11300" y="18688"/>
                    <a:pt x="10679" y="18688"/>
                  </a:cubicBezTo>
                  <a:cubicBezTo>
                    <a:pt x="10165" y="18688"/>
                    <a:pt x="9659" y="18543"/>
                    <a:pt x="9373" y="18241"/>
                  </a:cubicBezTo>
                  <a:cubicBezTo>
                    <a:pt x="8906" y="17774"/>
                    <a:pt x="8672" y="16940"/>
                    <a:pt x="8439" y="16339"/>
                  </a:cubicBezTo>
                  <a:cubicBezTo>
                    <a:pt x="8372" y="16139"/>
                    <a:pt x="8205" y="15973"/>
                    <a:pt x="7938" y="15973"/>
                  </a:cubicBezTo>
                  <a:cubicBezTo>
                    <a:pt x="5503" y="15906"/>
                    <a:pt x="4069" y="13571"/>
                    <a:pt x="5103" y="11269"/>
                  </a:cubicBezTo>
                  <a:cubicBezTo>
                    <a:pt x="5236" y="10969"/>
                    <a:pt x="5103" y="10735"/>
                    <a:pt x="4869" y="10635"/>
                  </a:cubicBezTo>
                  <a:cubicBezTo>
                    <a:pt x="3435" y="10068"/>
                    <a:pt x="2935" y="8467"/>
                    <a:pt x="3568" y="7166"/>
                  </a:cubicBezTo>
                  <a:cubicBezTo>
                    <a:pt x="3669" y="7066"/>
                    <a:pt x="3669" y="6833"/>
                    <a:pt x="3535" y="6733"/>
                  </a:cubicBezTo>
                  <a:cubicBezTo>
                    <a:pt x="3335" y="6566"/>
                    <a:pt x="3101" y="6332"/>
                    <a:pt x="2901" y="6166"/>
                  </a:cubicBezTo>
                  <a:cubicBezTo>
                    <a:pt x="2101" y="5498"/>
                    <a:pt x="2234" y="4598"/>
                    <a:pt x="3202" y="3397"/>
                  </a:cubicBezTo>
                  <a:cubicBezTo>
                    <a:pt x="3402" y="3397"/>
                    <a:pt x="3402" y="3063"/>
                    <a:pt x="3168" y="3030"/>
                  </a:cubicBezTo>
                  <a:cubicBezTo>
                    <a:pt x="3065" y="3020"/>
                    <a:pt x="2968" y="3015"/>
                    <a:pt x="2875" y="3015"/>
                  </a:cubicBezTo>
                  <a:cubicBezTo>
                    <a:pt x="2457" y="3015"/>
                    <a:pt x="2146" y="3117"/>
                    <a:pt x="1924" y="3290"/>
                  </a:cubicBezTo>
                  <a:lnTo>
                    <a:pt x="1924" y="3290"/>
                  </a:lnTo>
                  <a:cubicBezTo>
                    <a:pt x="1920" y="3238"/>
                    <a:pt x="1903" y="3183"/>
                    <a:pt x="1867" y="3130"/>
                  </a:cubicBezTo>
                  <a:cubicBezTo>
                    <a:pt x="2087" y="2848"/>
                    <a:pt x="2306" y="2625"/>
                    <a:pt x="2525" y="2350"/>
                  </a:cubicBezTo>
                  <a:lnTo>
                    <a:pt x="2525" y="2350"/>
                  </a:lnTo>
                  <a:cubicBezTo>
                    <a:pt x="2630" y="2387"/>
                    <a:pt x="2745" y="2414"/>
                    <a:pt x="2868" y="2430"/>
                  </a:cubicBezTo>
                  <a:cubicBezTo>
                    <a:pt x="2880" y="2431"/>
                    <a:pt x="2892" y="2431"/>
                    <a:pt x="2903" y="2431"/>
                  </a:cubicBezTo>
                  <a:cubicBezTo>
                    <a:pt x="3278" y="2431"/>
                    <a:pt x="3428" y="1920"/>
                    <a:pt x="3202" y="1629"/>
                  </a:cubicBezTo>
                  <a:cubicBezTo>
                    <a:pt x="3162" y="1586"/>
                    <a:pt x="3122" y="1545"/>
                    <a:pt x="3081" y="1508"/>
                  </a:cubicBezTo>
                  <a:lnTo>
                    <a:pt x="3081" y="1508"/>
                  </a:lnTo>
                  <a:cubicBezTo>
                    <a:pt x="3115" y="1509"/>
                    <a:pt x="3149" y="1509"/>
                    <a:pt x="3181" y="1509"/>
                  </a:cubicBezTo>
                  <a:cubicBezTo>
                    <a:pt x="3582" y="1509"/>
                    <a:pt x="3829" y="1421"/>
                    <a:pt x="4090" y="1421"/>
                  </a:cubicBezTo>
                  <a:close/>
                  <a:moveTo>
                    <a:pt x="3357" y="0"/>
                  </a:moveTo>
                  <a:cubicBezTo>
                    <a:pt x="3090" y="0"/>
                    <a:pt x="2825" y="50"/>
                    <a:pt x="2568" y="161"/>
                  </a:cubicBezTo>
                  <a:cubicBezTo>
                    <a:pt x="2068" y="373"/>
                    <a:pt x="1798" y="721"/>
                    <a:pt x="1725" y="1082"/>
                  </a:cubicBezTo>
                  <a:lnTo>
                    <a:pt x="1725" y="1082"/>
                  </a:lnTo>
                  <a:cubicBezTo>
                    <a:pt x="656" y="1323"/>
                    <a:pt x="1" y="2827"/>
                    <a:pt x="1400" y="3597"/>
                  </a:cubicBezTo>
                  <a:cubicBezTo>
                    <a:pt x="1456" y="3628"/>
                    <a:pt x="1514" y="3642"/>
                    <a:pt x="1570" y="3642"/>
                  </a:cubicBezTo>
                  <a:cubicBezTo>
                    <a:pt x="1591" y="3642"/>
                    <a:pt x="1613" y="3640"/>
                    <a:pt x="1634" y="3636"/>
                  </a:cubicBezTo>
                  <a:lnTo>
                    <a:pt x="1634" y="3636"/>
                  </a:lnTo>
                  <a:cubicBezTo>
                    <a:pt x="1215" y="4412"/>
                    <a:pt x="1608" y="5736"/>
                    <a:pt x="2167" y="6532"/>
                  </a:cubicBezTo>
                  <a:cubicBezTo>
                    <a:pt x="2835" y="7466"/>
                    <a:pt x="2301" y="7900"/>
                    <a:pt x="2501" y="9034"/>
                  </a:cubicBezTo>
                  <a:cubicBezTo>
                    <a:pt x="2678" y="10068"/>
                    <a:pt x="3300" y="10840"/>
                    <a:pt x="4158" y="11305"/>
                  </a:cubicBezTo>
                  <a:lnTo>
                    <a:pt x="4158" y="11305"/>
                  </a:lnTo>
                  <a:cubicBezTo>
                    <a:pt x="3447" y="13111"/>
                    <a:pt x="3796" y="15127"/>
                    <a:pt x="5503" y="16306"/>
                  </a:cubicBezTo>
                  <a:cubicBezTo>
                    <a:pt x="6104" y="16773"/>
                    <a:pt x="7071" y="16773"/>
                    <a:pt x="7605" y="17240"/>
                  </a:cubicBezTo>
                  <a:cubicBezTo>
                    <a:pt x="8238" y="17807"/>
                    <a:pt x="8339" y="19041"/>
                    <a:pt x="9072" y="19642"/>
                  </a:cubicBezTo>
                  <a:cubicBezTo>
                    <a:pt x="9690" y="20166"/>
                    <a:pt x="10297" y="20389"/>
                    <a:pt x="10863" y="20389"/>
                  </a:cubicBezTo>
                  <a:cubicBezTo>
                    <a:pt x="13016" y="20389"/>
                    <a:pt x="14564" y="17165"/>
                    <a:pt x="13726" y="14976"/>
                  </a:cubicBezTo>
                  <a:lnTo>
                    <a:pt x="13726" y="14976"/>
                  </a:lnTo>
                  <a:cubicBezTo>
                    <a:pt x="14109" y="14662"/>
                    <a:pt x="14448" y="14262"/>
                    <a:pt x="14576" y="13971"/>
                  </a:cubicBezTo>
                  <a:cubicBezTo>
                    <a:pt x="15043" y="13037"/>
                    <a:pt x="15177" y="11903"/>
                    <a:pt x="14910" y="10869"/>
                  </a:cubicBezTo>
                  <a:cubicBezTo>
                    <a:pt x="14676" y="9768"/>
                    <a:pt x="13842" y="8968"/>
                    <a:pt x="13876" y="7933"/>
                  </a:cubicBezTo>
                  <a:cubicBezTo>
                    <a:pt x="13909" y="6799"/>
                    <a:pt x="14109" y="6032"/>
                    <a:pt x="13542" y="4965"/>
                  </a:cubicBezTo>
                  <a:cubicBezTo>
                    <a:pt x="12875" y="3864"/>
                    <a:pt x="11741" y="3130"/>
                    <a:pt x="10607" y="2563"/>
                  </a:cubicBezTo>
                  <a:cubicBezTo>
                    <a:pt x="9914" y="2209"/>
                    <a:pt x="9022" y="1897"/>
                    <a:pt x="8247" y="1897"/>
                  </a:cubicBezTo>
                  <a:cubicBezTo>
                    <a:pt x="7704" y="1897"/>
                    <a:pt x="7218" y="2050"/>
                    <a:pt x="6896" y="2447"/>
                  </a:cubicBezTo>
                  <a:lnTo>
                    <a:pt x="6896" y="2447"/>
                  </a:lnTo>
                  <a:cubicBezTo>
                    <a:pt x="6097" y="1260"/>
                    <a:pt x="4697" y="0"/>
                    <a:pt x="33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19"/>
            <p:cNvSpPr/>
            <p:nvPr/>
          </p:nvSpPr>
          <p:spPr>
            <a:xfrm>
              <a:off x="1756425" y="3047575"/>
              <a:ext cx="58050" cy="292825"/>
            </a:xfrm>
            <a:custGeom>
              <a:avLst/>
              <a:gdLst/>
              <a:ahLst/>
              <a:cxnLst/>
              <a:rect l="l" t="t" r="r" b="b"/>
              <a:pathLst>
                <a:path w="2322" h="11713" extrusionOk="0">
                  <a:moveTo>
                    <a:pt x="1235" y="1"/>
                  </a:moveTo>
                  <a:cubicBezTo>
                    <a:pt x="1167" y="1"/>
                    <a:pt x="1095" y="41"/>
                    <a:pt x="1068" y="136"/>
                  </a:cubicBezTo>
                  <a:cubicBezTo>
                    <a:pt x="1" y="4005"/>
                    <a:pt x="1468" y="7741"/>
                    <a:pt x="2002" y="11577"/>
                  </a:cubicBezTo>
                  <a:cubicBezTo>
                    <a:pt x="2016" y="11673"/>
                    <a:pt x="2074" y="11712"/>
                    <a:pt x="2135" y="11712"/>
                  </a:cubicBezTo>
                  <a:cubicBezTo>
                    <a:pt x="2225" y="11712"/>
                    <a:pt x="2322" y="11629"/>
                    <a:pt x="2302" y="11511"/>
                  </a:cubicBezTo>
                  <a:cubicBezTo>
                    <a:pt x="1735" y="7708"/>
                    <a:pt x="334" y="4039"/>
                    <a:pt x="1368" y="203"/>
                  </a:cubicBezTo>
                  <a:cubicBezTo>
                    <a:pt x="1427" y="84"/>
                    <a:pt x="1335" y="1"/>
                    <a:pt x="12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19"/>
            <p:cNvSpPr/>
            <p:nvPr/>
          </p:nvSpPr>
          <p:spPr>
            <a:xfrm>
              <a:off x="1812300" y="3217300"/>
              <a:ext cx="90925" cy="935000"/>
            </a:xfrm>
            <a:custGeom>
              <a:avLst/>
              <a:gdLst/>
              <a:ahLst/>
              <a:cxnLst/>
              <a:rect l="l" t="t" r="r" b="b"/>
              <a:pathLst>
                <a:path w="3637" h="37400" extrusionOk="0">
                  <a:moveTo>
                    <a:pt x="169" y="1"/>
                  </a:moveTo>
                  <a:cubicBezTo>
                    <a:pt x="89" y="1"/>
                    <a:pt x="0" y="59"/>
                    <a:pt x="0" y="185"/>
                  </a:cubicBezTo>
                  <a:cubicBezTo>
                    <a:pt x="301" y="6590"/>
                    <a:pt x="2302" y="12761"/>
                    <a:pt x="2802" y="19132"/>
                  </a:cubicBezTo>
                  <a:cubicBezTo>
                    <a:pt x="3269" y="25236"/>
                    <a:pt x="1235" y="31274"/>
                    <a:pt x="2302" y="37278"/>
                  </a:cubicBezTo>
                  <a:cubicBezTo>
                    <a:pt x="2316" y="37362"/>
                    <a:pt x="2377" y="37399"/>
                    <a:pt x="2440" y="37399"/>
                  </a:cubicBezTo>
                  <a:cubicBezTo>
                    <a:pt x="2528" y="37399"/>
                    <a:pt x="2622" y="37328"/>
                    <a:pt x="2602" y="37212"/>
                  </a:cubicBezTo>
                  <a:cubicBezTo>
                    <a:pt x="1435" y="30940"/>
                    <a:pt x="3636" y="24636"/>
                    <a:pt x="3003" y="18365"/>
                  </a:cubicBezTo>
                  <a:cubicBezTo>
                    <a:pt x="2436" y="12227"/>
                    <a:pt x="601" y="6289"/>
                    <a:pt x="301" y="118"/>
                  </a:cubicBezTo>
                  <a:cubicBezTo>
                    <a:pt x="301" y="42"/>
                    <a:pt x="238" y="1"/>
                    <a:pt x="1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19"/>
            <p:cNvSpPr/>
            <p:nvPr/>
          </p:nvSpPr>
          <p:spPr>
            <a:xfrm>
              <a:off x="1883600" y="3954475"/>
              <a:ext cx="28450" cy="135175"/>
            </a:xfrm>
            <a:custGeom>
              <a:avLst/>
              <a:gdLst/>
              <a:ahLst/>
              <a:cxnLst/>
              <a:rect l="l" t="t" r="r" b="b"/>
              <a:pathLst>
                <a:path w="1138" h="5407" extrusionOk="0">
                  <a:moveTo>
                    <a:pt x="964" y="1"/>
                  </a:moveTo>
                  <a:cubicBezTo>
                    <a:pt x="905" y="1"/>
                    <a:pt x="845" y="38"/>
                    <a:pt x="818" y="119"/>
                  </a:cubicBezTo>
                  <a:cubicBezTo>
                    <a:pt x="317" y="1787"/>
                    <a:pt x="17" y="3488"/>
                    <a:pt x="17" y="5256"/>
                  </a:cubicBezTo>
                  <a:cubicBezTo>
                    <a:pt x="0" y="5356"/>
                    <a:pt x="76" y="5406"/>
                    <a:pt x="155" y="5406"/>
                  </a:cubicBezTo>
                  <a:cubicBezTo>
                    <a:pt x="234" y="5406"/>
                    <a:pt x="317" y="5356"/>
                    <a:pt x="317" y="5256"/>
                  </a:cubicBezTo>
                  <a:cubicBezTo>
                    <a:pt x="351" y="3555"/>
                    <a:pt x="618" y="1820"/>
                    <a:pt x="1118" y="219"/>
                  </a:cubicBezTo>
                  <a:cubicBezTo>
                    <a:pt x="1138" y="81"/>
                    <a:pt x="1052" y="1"/>
                    <a:pt x="9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19"/>
            <p:cNvSpPr/>
            <p:nvPr/>
          </p:nvSpPr>
          <p:spPr>
            <a:xfrm>
              <a:off x="1808850" y="3868150"/>
              <a:ext cx="42525" cy="61025"/>
            </a:xfrm>
            <a:custGeom>
              <a:avLst/>
              <a:gdLst/>
              <a:ahLst/>
              <a:cxnLst/>
              <a:rect l="l" t="t" r="r" b="b"/>
              <a:pathLst>
                <a:path w="1701" h="2441" extrusionOk="0">
                  <a:moveTo>
                    <a:pt x="209" y="1"/>
                  </a:moveTo>
                  <a:cubicBezTo>
                    <a:pt x="114" y="1"/>
                    <a:pt x="1" y="119"/>
                    <a:pt x="72" y="236"/>
                  </a:cubicBezTo>
                  <a:cubicBezTo>
                    <a:pt x="439" y="1004"/>
                    <a:pt x="906" y="1671"/>
                    <a:pt x="1373" y="2371"/>
                  </a:cubicBezTo>
                  <a:cubicBezTo>
                    <a:pt x="1402" y="2420"/>
                    <a:pt x="1446" y="2440"/>
                    <a:pt x="1489" y="2440"/>
                  </a:cubicBezTo>
                  <a:cubicBezTo>
                    <a:pt x="1595" y="2440"/>
                    <a:pt x="1701" y="2322"/>
                    <a:pt x="1606" y="2205"/>
                  </a:cubicBezTo>
                  <a:cubicBezTo>
                    <a:pt x="1139" y="1537"/>
                    <a:pt x="706" y="837"/>
                    <a:pt x="305" y="70"/>
                  </a:cubicBezTo>
                  <a:cubicBezTo>
                    <a:pt x="286" y="21"/>
                    <a:pt x="249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19"/>
            <p:cNvSpPr/>
            <p:nvPr/>
          </p:nvSpPr>
          <p:spPr>
            <a:xfrm>
              <a:off x="1812300" y="2869600"/>
              <a:ext cx="38475" cy="59225"/>
            </a:xfrm>
            <a:custGeom>
              <a:avLst/>
              <a:gdLst/>
              <a:ahLst/>
              <a:cxnLst/>
              <a:rect l="l" t="t" r="r" b="b"/>
              <a:pathLst>
                <a:path w="1539" h="2369" extrusionOk="0">
                  <a:moveTo>
                    <a:pt x="1061" y="0"/>
                  </a:moveTo>
                  <a:cubicBezTo>
                    <a:pt x="1007" y="0"/>
                    <a:pt x="957" y="26"/>
                    <a:pt x="934" y="83"/>
                  </a:cubicBezTo>
                  <a:cubicBezTo>
                    <a:pt x="634" y="617"/>
                    <a:pt x="0" y="1351"/>
                    <a:pt x="401" y="2018"/>
                  </a:cubicBezTo>
                  <a:cubicBezTo>
                    <a:pt x="504" y="2242"/>
                    <a:pt x="733" y="2368"/>
                    <a:pt x="958" y="2368"/>
                  </a:cubicBezTo>
                  <a:cubicBezTo>
                    <a:pt x="1167" y="2368"/>
                    <a:pt x="1372" y="2259"/>
                    <a:pt x="1468" y="2018"/>
                  </a:cubicBezTo>
                  <a:cubicBezTo>
                    <a:pt x="1539" y="1900"/>
                    <a:pt x="1410" y="1782"/>
                    <a:pt x="1316" y="1782"/>
                  </a:cubicBezTo>
                  <a:cubicBezTo>
                    <a:pt x="1277" y="1782"/>
                    <a:pt x="1244" y="1802"/>
                    <a:pt x="1235" y="1851"/>
                  </a:cubicBezTo>
                  <a:cubicBezTo>
                    <a:pt x="1182" y="1983"/>
                    <a:pt x="1092" y="2037"/>
                    <a:pt x="997" y="2037"/>
                  </a:cubicBezTo>
                  <a:cubicBezTo>
                    <a:pt x="852" y="2037"/>
                    <a:pt x="695" y="1912"/>
                    <a:pt x="634" y="1751"/>
                  </a:cubicBezTo>
                  <a:cubicBezTo>
                    <a:pt x="601" y="1517"/>
                    <a:pt x="634" y="1317"/>
                    <a:pt x="734" y="1151"/>
                  </a:cubicBezTo>
                  <a:cubicBezTo>
                    <a:pt x="834" y="817"/>
                    <a:pt x="1068" y="517"/>
                    <a:pt x="1235" y="250"/>
                  </a:cubicBezTo>
                  <a:cubicBezTo>
                    <a:pt x="1279" y="96"/>
                    <a:pt x="1163" y="0"/>
                    <a:pt x="10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19"/>
            <p:cNvSpPr/>
            <p:nvPr/>
          </p:nvSpPr>
          <p:spPr>
            <a:xfrm>
              <a:off x="1852325" y="2752725"/>
              <a:ext cx="66400" cy="100300"/>
            </a:xfrm>
            <a:custGeom>
              <a:avLst/>
              <a:gdLst/>
              <a:ahLst/>
              <a:cxnLst/>
              <a:rect l="l" t="t" r="r" b="b"/>
              <a:pathLst>
                <a:path w="2656" h="4012" extrusionOk="0">
                  <a:moveTo>
                    <a:pt x="2474" y="1"/>
                  </a:moveTo>
                  <a:cubicBezTo>
                    <a:pt x="2410" y="1"/>
                    <a:pt x="2350" y="38"/>
                    <a:pt x="2336" y="121"/>
                  </a:cubicBezTo>
                  <a:cubicBezTo>
                    <a:pt x="2169" y="789"/>
                    <a:pt x="2002" y="1422"/>
                    <a:pt x="1735" y="2023"/>
                  </a:cubicBezTo>
                  <a:cubicBezTo>
                    <a:pt x="1602" y="2356"/>
                    <a:pt x="1502" y="2823"/>
                    <a:pt x="1268" y="3090"/>
                  </a:cubicBezTo>
                  <a:cubicBezTo>
                    <a:pt x="1207" y="3314"/>
                    <a:pt x="1071" y="3427"/>
                    <a:pt x="868" y="3427"/>
                  </a:cubicBezTo>
                  <a:cubicBezTo>
                    <a:pt x="739" y="3427"/>
                    <a:pt x="582" y="3381"/>
                    <a:pt x="401" y="3290"/>
                  </a:cubicBezTo>
                  <a:cubicBezTo>
                    <a:pt x="368" y="3124"/>
                    <a:pt x="368" y="2957"/>
                    <a:pt x="368" y="2757"/>
                  </a:cubicBezTo>
                  <a:cubicBezTo>
                    <a:pt x="336" y="2694"/>
                    <a:pt x="252" y="2660"/>
                    <a:pt x="173" y="2660"/>
                  </a:cubicBezTo>
                  <a:cubicBezTo>
                    <a:pt x="84" y="2660"/>
                    <a:pt x="1" y="2702"/>
                    <a:pt x="1" y="2790"/>
                  </a:cubicBezTo>
                  <a:cubicBezTo>
                    <a:pt x="1" y="3213"/>
                    <a:pt x="251" y="4011"/>
                    <a:pt x="737" y="4011"/>
                  </a:cubicBezTo>
                  <a:cubicBezTo>
                    <a:pt x="864" y="4011"/>
                    <a:pt x="1008" y="3956"/>
                    <a:pt x="1168" y="3824"/>
                  </a:cubicBezTo>
                  <a:cubicBezTo>
                    <a:pt x="1535" y="3524"/>
                    <a:pt x="1702" y="2923"/>
                    <a:pt x="1869" y="2490"/>
                  </a:cubicBezTo>
                  <a:cubicBezTo>
                    <a:pt x="2202" y="1756"/>
                    <a:pt x="2402" y="989"/>
                    <a:pt x="2636" y="188"/>
                  </a:cubicBezTo>
                  <a:cubicBezTo>
                    <a:pt x="2655" y="72"/>
                    <a:pt x="2562" y="1"/>
                    <a:pt x="2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19"/>
            <p:cNvSpPr/>
            <p:nvPr/>
          </p:nvSpPr>
          <p:spPr>
            <a:xfrm>
              <a:off x="1879900" y="2800550"/>
              <a:ext cx="50200" cy="72975"/>
            </a:xfrm>
            <a:custGeom>
              <a:avLst/>
              <a:gdLst/>
              <a:ahLst/>
              <a:cxnLst/>
              <a:rect l="l" t="t" r="r" b="b"/>
              <a:pathLst>
                <a:path w="2008" h="2919" extrusionOk="0">
                  <a:moveTo>
                    <a:pt x="1819" y="1"/>
                  </a:moveTo>
                  <a:cubicBezTo>
                    <a:pt x="1764" y="1"/>
                    <a:pt x="1712" y="33"/>
                    <a:pt x="1700" y="110"/>
                  </a:cubicBezTo>
                  <a:cubicBezTo>
                    <a:pt x="1433" y="1111"/>
                    <a:pt x="932" y="2011"/>
                    <a:pt x="132" y="2678"/>
                  </a:cubicBezTo>
                  <a:cubicBezTo>
                    <a:pt x="0" y="2757"/>
                    <a:pt x="138" y="2919"/>
                    <a:pt x="268" y="2919"/>
                  </a:cubicBezTo>
                  <a:cubicBezTo>
                    <a:pt x="303" y="2919"/>
                    <a:pt x="337" y="2907"/>
                    <a:pt x="365" y="2878"/>
                  </a:cubicBezTo>
                  <a:cubicBezTo>
                    <a:pt x="1199" y="2178"/>
                    <a:pt x="1733" y="1244"/>
                    <a:pt x="1966" y="210"/>
                  </a:cubicBezTo>
                  <a:cubicBezTo>
                    <a:pt x="2008" y="86"/>
                    <a:pt x="1909" y="1"/>
                    <a:pt x="18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19"/>
            <p:cNvSpPr/>
            <p:nvPr/>
          </p:nvSpPr>
          <p:spPr>
            <a:xfrm>
              <a:off x="1842325" y="2407175"/>
              <a:ext cx="106775" cy="125100"/>
            </a:xfrm>
            <a:custGeom>
              <a:avLst/>
              <a:gdLst/>
              <a:ahLst/>
              <a:cxnLst/>
              <a:rect l="l" t="t" r="r" b="b"/>
              <a:pathLst>
                <a:path w="4271" h="5004" extrusionOk="0">
                  <a:moveTo>
                    <a:pt x="734" y="0"/>
                  </a:moveTo>
                  <a:cubicBezTo>
                    <a:pt x="467" y="0"/>
                    <a:pt x="301" y="167"/>
                    <a:pt x="167" y="467"/>
                  </a:cubicBezTo>
                  <a:cubicBezTo>
                    <a:pt x="67" y="934"/>
                    <a:pt x="0" y="1401"/>
                    <a:pt x="167" y="1835"/>
                  </a:cubicBezTo>
                  <a:cubicBezTo>
                    <a:pt x="267" y="2068"/>
                    <a:pt x="401" y="2135"/>
                    <a:pt x="467" y="2135"/>
                  </a:cubicBezTo>
                  <a:cubicBezTo>
                    <a:pt x="634" y="2135"/>
                    <a:pt x="768" y="2068"/>
                    <a:pt x="801" y="1901"/>
                  </a:cubicBezTo>
                  <a:cubicBezTo>
                    <a:pt x="834" y="1768"/>
                    <a:pt x="768" y="1635"/>
                    <a:pt x="634" y="1601"/>
                  </a:cubicBezTo>
                  <a:lnTo>
                    <a:pt x="567" y="1601"/>
                  </a:lnTo>
                  <a:cubicBezTo>
                    <a:pt x="467" y="1301"/>
                    <a:pt x="467" y="934"/>
                    <a:pt x="601" y="634"/>
                  </a:cubicBezTo>
                  <a:cubicBezTo>
                    <a:pt x="667" y="500"/>
                    <a:pt x="734" y="434"/>
                    <a:pt x="768" y="434"/>
                  </a:cubicBezTo>
                  <a:cubicBezTo>
                    <a:pt x="801" y="434"/>
                    <a:pt x="834" y="500"/>
                    <a:pt x="934" y="634"/>
                  </a:cubicBezTo>
                  <a:cubicBezTo>
                    <a:pt x="1134" y="1001"/>
                    <a:pt x="1235" y="1401"/>
                    <a:pt x="1268" y="1801"/>
                  </a:cubicBezTo>
                  <a:cubicBezTo>
                    <a:pt x="1168" y="1968"/>
                    <a:pt x="1168" y="2135"/>
                    <a:pt x="1268" y="2268"/>
                  </a:cubicBezTo>
                  <a:cubicBezTo>
                    <a:pt x="1301" y="2335"/>
                    <a:pt x="1401" y="2402"/>
                    <a:pt x="1468" y="2402"/>
                  </a:cubicBezTo>
                  <a:cubicBezTo>
                    <a:pt x="1568" y="2335"/>
                    <a:pt x="1635" y="2268"/>
                    <a:pt x="1635" y="2168"/>
                  </a:cubicBezTo>
                  <a:lnTo>
                    <a:pt x="1635" y="1901"/>
                  </a:lnTo>
                  <a:cubicBezTo>
                    <a:pt x="1668" y="1801"/>
                    <a:pt x="1802" y="1768"/>
                    <a:pt x="1902" y="1768"/>
                  </a:cubicBezTo>
                  <a:cubicBezTo>
                    <a:pt x="2102" y="1801"/>
                    <a:pt x="2269" y="2068"/>
                    <a:pt x="2269" y="2268"/>
                  </a:cubicBezTo>
                  <a:lnTo>
                    <a:pt x="2269" y="2335"/>
                  </a:lnTo>
                  <a:cubicBezTo>
                    <a:pt x="2068" y="2435"/>
                    <a:pt x="1902" y="2502"/>
                    <a:pt x="1802" y="2669"/>
                  </a:cubicBezTo>
                  <a:cubicBezTo>
                    <a:pt x="1735" y="2802"/>
                    <a:pt x="1735" y="3002"/>
                    <a:pt x="1802" y="3136"/>
                  </a:cubicBezTo>
                  <a:cubicBezTo>
                    <a:pt x="1868" y="3269"/>
                    <a:pt x="1968" y="3336"/>
                    <a:pt x="2102" y="3403"/>
                  </a:cubicBezTo>
                  <a:cubicBezTo>
                    <a:pt x="2202" y="3403"/>
                    <a:pt x="2269" y="3403"/>
                    <a:pt x="2302" y="3302"/>
                  </a:cubicBezTo>
                  <a:cubicBezTo>
                    <a:pt x="2435" y="3102"/>
                    <a:pt x="2569" y="2902"/>
                    <a:pt x="2602" y="2735"/>
                  </a:cubicBezTo>
                  <a:cubicBezTo>
                    <a:pt x="2644" y="2723"/>
                    <a:pt x="2688" y="2718"/>
                    <a:pt x="2734" y="2718"/>
                  </a:cubicBezTo>
                  <a:cubicBezTo>
                    <a:pt x="2941" y="2718"/>
                    <a:pt x="3172" y="2832"/>
                    <a:pt x="3336" y="2969"/>
                  </a:cubicBezTo>
                  <a:cubicBezTo>
                    <a:pt x="3603" y="3169"/>
                    <a:pt x="3736" y="3436"/>
                    <a:pt x="3736" y="3736"/>
                  </a:cubicBezTo>
                  <a:cubicBezTo>
                    <a:pt x="3736" y="4003"/>
                    <a:pt x="3570" y="4303"/>
                    <a:pt x="3269" y="4470"/>
                  </a:cubicBezTo>
                  <a:cubicBezTo>
                    <a:pt x="3146" y="4558"/>
                    <a:pt x="2995" y="4600"/>
                    <a:pt x="2845" y="4600"/>
                  </a:cubicBezTo>
                  <a:cubicBezTo>
                    <a:pt x="2712" y="4600"/>
                    <a:pt x="2579" y="4566"/>
                    <a:pt x="2469" y="4503"/>
                  </a:cubicBezTo>
                  <a:cubicBezTo>
                    <a:pt x="2444" y="4495"/>
                    <a:pt x="2417" y="4491"/>
                    <a:pt x="2390" y="4491"/>
                  </a:cubicBezTo>
                  <a:cubicBezTo>
                    <a:pt x="2308" y="4491"/>
                    <a:pt x="2227" y="4528"/>
                    <a:pt x="2202" y="4603"/>
                  </a:cubicBezTo>
                  <a:cubicBezTo>
                    <a:pt x="2135" y="4703"/>
                    <a:pt x="2202" y="4837"/>
                    <a:pt x="2269" y="4904"/>
                  </a:cubicBezTo>
                  <a:cubicBezTo>
                    <a:pt x="2435" y="4970"/>
                    <a:pt x="2636" y="5004"/>
                    <a:pt x="2802" y="5004"/>
                  </a:cubicBezTo>
                  <a:cubicBezTo>
                    <a:pt x="3036" y="5004"/>
                    <a:pt x="3269" y="4970"/>
                    <a:pt x="3603" y="4837"/>
                  </a:cubicBezTo>
                  <a:cubicBezTo>
                    <a:pt x="4003" y="4603"/>
                    <a:pt x="4270" y="4170"/>
                    <a:pt x="4270" y="3736"/>
                  </a:cubicBezTo>
                  <a:cubicBezTo>
                    <a:pt x="4270" y="3302"/>
                    <a:pt x="4070" y="2936"/>
                    <a:pt x="3736" y="2635"/>
                  </a:cubicBezTo>
                  <a:cubicBezTo>
                    <a:pt x="3436" y="2402"/>
                    <a:pt x="3103" y="2268"/>
                    <a:pt x="2769" y="2268"/>
                  </a:cubicBezTo>
                  <a:lnTo>
                    <a:pt x="2769" y="2235"/>
                  </a:lnTo>
                  <a:cubicBezTo>
                    <a:pt x="2736" y="1835"/>
                    <a:pt x="2469" y="1401"/>
                    <a:pt x="2002" y="1334"/>
                  </a:cubicBezTo>
                  <a:cubicBezTo>
                    <a:pt x="1975" y="1325"/>
                    <a:pt x="1946" y="1321"/>
                    <a:pt x="1915" y="1321"/>
                  </a:cubicBezTo>
                  <a:cubicBezTo>
                    <a:pt x="1830" y="1321"/>
                    <a:pt x="1732" y="1352"/>
                    <a:pt x="1635" y="1401"/>
                  </a:cubicBezTo>
                  <a:cubicBezTo>
                    <a:pt x="1568" y="1068"/>
                    <a:pt x="1468" y="734"/>
                    <a:pt x="1301" y="434"/>
                  </a:cubicBezTo>
                  <a:cubicBezTo>
                    <a:pt x="1101" y="67"/>
                    <a:pt x="901" y="0"/>
                    <a:pt x="7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19"/>
            <p:cNvSpPr/>
            <p:nvPr/>
          </p:nvSpPr>
          <p:spPr>
            <a:xfrm>
              <a:off x="1904025" y="2598700"/>
              <a:ext cx="102600" cy="120375"/>
            </a:xfrm>
            <a:custGeom>
              <a:avLst/>
              <a:gdLst/>
              <a:ahLst/>
              <a:cxnLst/>
              <a:rect l="l" t="t" r="r" b="b"/>
              <a:pathLst>
                <a:path w="4104" h="4815" extrusionOk="0">
                  <a:moveTo>
                    <a:pt x="1062" y="1"/>
                  </a:moveTo>
                  <a:cubicBezTo>
                    <a:pt x="973" y="1"/>
                    <a:pt x="884" y="17"/>
                    <a:pt x="801" y="45"/>
                  </a:cubicBezTo>
                  <a:cubicBezTo>
                    <a:pt x="635" y="145"/>
                    <a:pt x="501" y="311"/>
                    <a:pt x="434" y="445"/>
                  </a:cubicBezTo>
                  <a:cubicBezTo>
                    <a:pt x="101" y="879"/>
                    <a:pt x="1" y="1479"/>
                    <a:pt x="101" y="2013"/>
                  </a:cubicBezTo>
                  <a:cubicBezTo>
                    <a:pt x="128" y="2123"/>
                    <a:pt x="202" y="2188"/>
                    <a:pt x="283" y="2188"/>
                  </a:cubicBezTo>
                  <a:cubicBezTo>
                    <a:pt x="300" y="2188"/>
                    <a:pt x="317" y="2185"/>
                    <a:pt x="334" y="2179"/>
                  </a:cubicBezTo>
                  <a:cubicBezTo>
                    <a:pt x="468" y="2146"/>
                    <a:pt x="501" y="2046"/>
                    <a:pt x="501" y="1946"/>
                  </a:cubicBezTo>
                  <a:cubicBezTo>
                    <a:pt x="434" y="1479"/>
                    <a:pt x="501" y="1012"/>
                    <a:pt x="768" y="645"/>
                  </a:cubicBezTo>
                  <a:cubicBezTo>
                    <a:pt x="835" y="512"/>
                    <a:pt x="868" y="478"/>
                    <a:pt x="968" y="445"/>
                  </a:cubicBezTo>
                  <a:cubicBezTo>
                    <a:pt x="989" y="424"/>
                    <a:pt x="1013" y="416"/>
                    <a:pt x="1038" y="416"/>
                  </a:cubicBezTo>
                  <a:cubicBezTo>
                    <a:pt x="1094" y="416"/>
                    <a:pt x="1156" y="455"/>
                    <a:pt x="1202" y="478"/>
                  </a:cubicBezTo>
                  <a:cubicBezTo>
                    <a:pt x="1402" y="512"/>
                    <a:pt x="1468" y="678"/>
                    <a:pt x="1502" y="845"/>
                  </a:cubicBezTo>
                  <a:cubicBezTo>
                    <a:pt x="1535" y="1012"/>
                    <a:pt x="1502" y="1179"/>
                    <a:pt x="1435" y="1412"/>
                  </a:cubicBezTo>
                  <a:cubicBezTo>
                    <a:pt x="1402" y="1412"/>
                    <a:pt x="1335" y="1446"/>
                    <a:pt x="1302" y="1479"/>
                  </a:cubicBezTo>
                  <a:cubicBezTo>
                    <a:pt x="1168" y="1646"/>
                    <a:pt x="1135" y="1846"/>
                    <a:pt x="1202" y="2013"/>
                  </a:cubicBezTo>
                  <a:cubicBezTo>
                    <a:pt x="1202" y="2113"/>
                    <a:pt x="1302" y="2146"/>
                    <a:pt x="1402" y="2146"/>
                  </a:cubicBezTo>
                  <a:cubicBezTo>
                    <a:pt x="1435" y="2146"/>
                    <a:pt x="1502" y="2113"/>
                    <a:pt x="1569" y="2013"/>
                  </a:cubicBezTo>
                  <a:cubicBezTo>
                    <a:pt x="1635" y="1946"/>
                    <a:pt x="1669" y="1846"/>
                    <a:pt x="1735" y="1746"/>
                  </a:cubicBezTo>
                  <a:lnTo>
                    <a:pt x="1769" y="1746"/>
                  </a:lnTo>
                  <a:cubicBezTo>
                    <a:pt x="1902" y="1779"/>
                    <a:pt x="1935" y="1879"/>
                    <a:pt x="1969" y="2013"/>
                  </a:cubicBezTo>
                  <a:cubicBezTo>
                    <a:pt x="1569" y="2313"/>
                    <a:pt x="1335" y="2813"/>
                    <a:pt x="1435" y="3314"/>
                  </a:cubicBezTo>
                  <a:cubicBezTo>
                    <a:pt x="1435" y="3414"/>
                    <a:pt x="1468" y="3447"/>
                    <a:pt x="1569" y="3480"/>
                  </a:cubicBezTo>
                  <a:cubicBezTo>
                    <a:pt x="1635" y="3480"/>
                    <a:pt x="1735" y="3480"/>
                    <a:pt x="1769" y="3447"/>
                  </a:cubicBezTo>
                  <a:cubicBezTo>
                    <a:pt x="2136" y="3147"/>
                    <a:pt x="2336" y="2713"/>
                    <a:pt x="2402" y="2280"/>
                  </a:cubicBezTo>
                  <a:cubicBezTo>
                    <a:pt x="2436" y="2280"/>
                    <a:pt x="2469" y="2246"/>
                    <a:pt x="2503" y="2246"/>
                  </a:cubicBezTo>
                  <a:cubicBezTo>
                    <a:pt x="2569" y="2232"/>
                    <a:pt x="2637" y="2225"/>
                    <a:pt x="2704" y="2225"/>
                  </a:cubicBezTo>
                  <a:cubicBezTo>
                    <a:pt x="3105" y="2225"/>
                    <a:pt x="3489" y="2470"/>
                    <a:pt x="3603" y="2813"/>
                  </a:cubicBezTo>
                  <a:cubicBezTo>
                    <a:pt x="3670" y="3013"/>
                    <a:pt x="3670" y="3280"/>
                    <a:pt x="3603" y="3580"/>
                  </a:cubicBezTo>
                  <a:cubicBezTo>
                    <a:pt x="3503" y="3814"/>
                    <a:pt x="3370" y="4148"/>
                    <a:pt x="3136" y="4314"/>
                  </a:cubicBezTo>
                  <a:cubicBezTo>
                    <a:pt x="3058" y="4377"/>
                    <a:pt x="2942" y="4411"/>
                    <a:pt x="2824" y="4411"/>
                  </a:cubicBezTo>
                  <a:cubicBezTo>
                    <a:pt x="2692" y="4411"/>
                    <a:pt x="2557" y="4369"/>
                    <a:pt x="2469" y="4281"/>
                  </a:cubicBezTo>
                  <a:cubicBezTo>
                    <a:pt x="2433" y="4209"/>
                    <a:pt x="2378" y="4176"/>
                    <a:pt x="2320" y="4176"/>
                  </a:cubicBezTo>
                  <a:cubicBezTo>
                    <a:pt x="2269" y="4176"/>
                    <a:pt x="2215" y="4201"/>
                    <a:pt x="2169" y="4248"/>
                  </a:cubicBezTo>
                  <a:cubicBezTo>
                    <a:pt x="2069" y="4314"/>
                    <a:pt x="2069" y="4448"/>
                    <a:pt x="2136" y="4514"/>
                  </a:cubicBezTo>
                  <a:cubicBezTo>
                    <a:pt x="2302" y="4748"/>
                    <a:pt x="2569" y="4815"/>
                    <a:pt x="2803" y="4815"/>
                  </a:cubicBezTo>
                  <a:cubicBezTo>
                    <a:pt x="3003" y="4815"/>
                    <a:pt x="3236" y="4781"/>
                    <a:pt x="3336" y="4715"/>
                  </a:cubicBezTo>
                  <a:cubicBezTo>
                    <a:pt x="3737" y="4481"/>
                    <a:pt x="3904" y="4047"/>
                    <a:pt x="3970" y="3714"/>
                  </a:cubicBezTo>
                  <a:cubicBezTo>
                    <a:pt x="4104" y="3347"/>
                    <a:pt x="4070" y="3013"/>
                    <a:pt x="3970" y="2713"/>
                  </a:cubicBezTo>
                  <a:cubicBezTo>
                    <a:pt x="3801" y="2206"/>
                    <a:pt x="3274" y="1841"/>
                    <a:pt x="2733" y="1841"/>
                  </a:cubicBezTo>
                  <a:cubicBezTo>
                    <a:pt x="2634" y="1841"/>
                    <a:pt x="2534" y="1853"/>
                    <a:pt x="2436" y="1879"/>
                  </a:cubicBezTo>
                  <a:lnTo>
                    <a:pt x="2402" y="1879"/>
                  </a:lnTo>
                  <a:cubicBezTo>
                    <a:pt x="2302" y="1679"/>
                    <a:pt x="2169" y="1479"/>
                    <a:pt x="1969" y="1379"/>
                  </a:cubicBezTo>
                  <a:cubicBezTo>
                    <a:pt x="1935" y="1346"/>
                    <a:pt x="1935" y="1346"/>
                    <a:pt x="1902" y="1346"/>
                  </a:cubicBezTo>
                  <a:cubicBezTo>
                    <a:pt x="1935" y="1179"/>
                    <a:pt x="1969" y="979"/>
                    <a:pt x="1935" y="812"/>
                  </a:cubicBezTo>
                  <a:cubicBezTo>
                    <a:pt x="1902" y="512"/>
                    <a:pt x="1669" y="211"/>
                    <a:pt x="1435" y="111"/>
                  </a:cubicBezTo>
                  <a:cubicBezTo>
                    <a:pt x="1318" y="33"/>
                    <a:pt x="1189" y="1"/>
                    <a:pt x="10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19"/>
            <p:cNvSpPr/>
            <p:nvPr/>
          </p:nvSpPr>
          <p:spPr>
            <a:xfrm>
              <a:off x="1979925" y="2469700"/>
              <a:ext cx="115100" cy="126800"/>
            </a:xfrm>
            <a:custGeom>
              <a:avLst/>
              <a:gdLst/>
              <a:ahLst/>
              <a:cxnLst/>
              <a:rect l="l" t="t" r="r" b="b"/>
              <a:pathLst>
                <a:path w="4604" h="5072" extrusionOk="0">
                  <a:moveTo>
                    <a:pt x="2902" y="2469"/>
                  </a:moveTo>
                  <a:lnTo>
                    <a:pt x="2902" y="2469"/>
                  </a:lnTo>
                  <a:cubicBezTo>
                    <a:pt x="2802" y="2736"/>
                    <a:pt x="2702" y="3003"/>
                    <a:pt x="2569" y="3270"/>
                  </a:cubicBezTo>
                  <a:cubicBezTo>
                    <a:pt x="2535" y="3170"/>
                    <a:pt x="2535" y="3070"/>
                    <a:pt x="2535" y="3003"/>
                  </a:cubicBezTo>
                  <a:cubicBezTo>
                    <a:pt x="2535" y="2770"/>
                    <a:pt x="2702" y="2503"/>
                    <a:pt x="2902" y="2469"/>
                  </a:cubicBezTo>
                  <a:close/>
                  <a:moveTo>
                    <a:pt x="1401" y="1"/>
                  </a:moveTo>
                  <a:cubicBezTo>
                    <a:pt x="1301" y="1"/>
                    <a:pt x="1268" y="1"/>
                    <a:pt x="1234" y="68"/>
                  </a:cubicBezTo>
                  <a:cubicBezTo>
                    <a:pt x="434" y="801"/>
                    <a:pt x="0" y="1902"/>
                    <a:pt x="134" y="2970"/>
                  </a:cubicBezTo>
                  <a:cubicBezTo>
                    <a:pt x="134" y="3070"/>
                    <a:pt x="167" y="3437"/>
                    <a:pt x="434" y="3603"/>
                  </a:cubicBezTo>
                  <a:cubicBezTo>
                    <a:pt x="567" y="3670"/>
                    <a:pt x="667" y="3670"/>
                    <a:pt x="801" y="3670"/>
                  </a:cubicBezTo>
                  <a:cubicBezTo>
                    <a:pt x="901" y="3637"/>
                    <a:pt x="968" y="3570"/>
                    <a:pt x="968" y="3437"/>
                  </a:cubicBezTo>
                  <a:cubicBezTo>
                    <a:pt x="934" y="3337"/>
                    <a:pt x="834" y="3270"/>
                    <a:pt x="734" y="3270"/>
                  </a:cubicBezTo>
                  <a:lnTo>
                    <a:pt x="667" y="3270"/>
                  </a:lnTo>
                  <a:cubicBezTo>
                    <a:pt x="634" y="3237"/>
                    <a:pt x="567" y="3070"/>
                    <a:pt x="567" y="2936"/>
                  </a:cubicBezTo>
                  <a:cubicBezTo>
                    <a:pt x="467" y="2102"/>
                    <a:pt x="767" y="1168"/>
                    <a:pt x="1368" y="568"/>
                  </a:cubicBezTo>
                  <a:cubicBezTo>
                    <a:pt x="1535" y="835"/>
                    <a:pt x="1568" y="1235"/>
                    <a:pt x="1568" y="1569"/>
                  </a:cubicBezTo>
                  <a:cubicBezTo>
                    <a:pt x="1401" y="1802"/>
                    <a:pt x="1368" y="2102"/>
                    <a:pt x="1368" y="2336"/>
                  </a:cubicBezTo>
                  <a:cubicBezTo>
                    <a:pt x="1368" y="2469"/>
                    <a:pt x="1435" y="2569"/>
                    <a:pt x="1535" y="2569"/>
                  </a:cubicBezTo>
                  <a:cubicBezTo>
                    <a:pt x="1601" y="2569"/>
                    <a:pt x="1701" y="2503"/>
                    <a:pt x="1735" y="2436"/>
                  </a:cubicBezTo>
                  <a:cubicBezTo>
                    <a:pt x="1868" y="2236"/>
                    <a:pt x="1902" y="1969"/>
                    <a:pt x="1935" y="1735"/>
                  </a:cubicBezTo>
                  <a:cubicBezTo>
                    <a:pt x="1968" y="1635"/>
                    <a:pt x="2102" y="1602"/>
                    <a:pt x="2202" y="1569"/>
                  </a:cubicBezTo>
                  <a:cubicBezTo>
                    <a:pt x="2251" y="1549"/>
                    <a:pt x="2294" y="1541"/>
                    <a:pt x="2333" y="1541"/>
                  </a:cubicBezTo>
                  <a:cubicBezTo>
                    <a:pt x="2427" y="1541"/>
                    <a:pt x="2498" y="1588"/>
                    <a:pt x="2569" y="1635"/>
                  </a:cubicBezTo>
                  <a:cubicBezTo>
                    <a:pt x="2702" y="1735"/>
                    <a:pt x="2802" y="1902"/>
                    <a:pt x="2869" y="2069"/>
                  </a:cubicBezTo>
                  <a:lnTo>
                    <a:pt x="2769" y="2069"/>
                  </a:lnTo>
                  <a:cubicBezTo>
                    <a:pt x="2402" y="2136"/>
                    <a:pt x="2102" y="2503"/>
                    <a:pt x="2068" y="2936"/>
                  </a:cubicBezTo>
                  <a:cubicBezTo>
                    <a:pt x="2035" y="3270"/>
                    <a:pt x="2202" y="3603"/>
                    <a:pt x="2469" y="3737"/>
                  </a:cubicBezTo>
                  <a:cubicBezTo>
                    <a:pt x="2494" y="3745"/>
                    <a:pt x="2521" y="3749"/>
                    <a:pt x="2548" y="3749"/>
                  </a:cubicBezTo>
                  <a:cubicBezTo>
                    <a:pt x="2629" y="3749"/>
                    <a:pt x="2710" y="3712"/>
                    <a:pt x="2736" y="3637"/>
                  </a:cubicBezTo>
                  <a:cubicBezTo>
                    <a:pt x="2936" y="3337"/>
                    <a:pt x="3203" y="2936"/>
                    <a:pt x="3269" y="2469"/>
                  </a:cubicBezTo>
                  <a:cubicBezTo>
                    <a:pt x="3603" y="2569"/>
                    <a:pt x="3870" y="2903"/>
                    <a:pt x="3970" y="3170"/>
                  </a:cubicBezTo>
                  <a:cubicBezTo>
                    <a:pt x="4137" y="3570"/>
                    <a:pt x="4103" y="3970"/>
                    <a:pt x="3936" y="4271"/>
                  </a:cubicBezTo>
                  <a:cubicBezTo>
                    <a:pt x="3795" y="4507"/>
                    <a:pt x="3569" y="4643"/>
                    <a:pt x="3343" y="4643"/>
                  </a:cubicBezTo>
                  <a:cubicBezTo>
                    <a:pt x="3250" y="4643"/>
                    <a:pt x="3157" y="4620"/>
                    <a:pt x="3069" y="4571"/>
                  </a:cubicBezTo>
                  <a:cubicBezTo>
                    <a:pt x="3030" y="4551"/>
                    <a:pt x="2991" y="4543"/>
                    <a:pt x="2954" y="4543"/>
                  </a:cubicBezTo>
                  <a:cubicBezTo>
                    <a:pt x="2866" y="4543"/>
                    <a:pt x="2792" y="4590"/>
                    <a:pt x="2769" y="4638"/>
                  </a:cubicBezTo>
                  <a:cubicBezTo>
                    <a:pt x="2736" y="4771"/>
                    <a:pt x="2769" y="4904"/>
                    <a:pt x="2869" y="4938"/>
                  </a:cubicBezTo>
                  <a:cubicBezTo>
                    <a:pt x="2969" y="5004"/>
                    <a:pt x="3136" y="5071"/>
                    <a:pt x="3303" y="5071"/>
                  </a:cubicBezTo>
                  <a:cubicBezTo>
                    <a:pt x="3703" y="5071"/>
                    <a:pt x="4070" y="4838"/>
                    <a:pt x="4303" y="4571"/>
                  </a:cubicBezTo>
                  <a:cubicBezTo>
                    <a:pt x="4570" y="4137"/>
                    <a:pt x="4604" y="3603"/>
                    <a:pt x="4403" y="3103"/>
                  </a:cubicBezTo>
                  <a:cubicBezTo>
                    <a:pt x="4237" y="2636"/>
                    <a:pt x="3803" y="2236"/>
                    <a:pt x="3303" y="2102"/>
                  </a:cubicBezTo>
                  <a:cubicBezTo>
                    <a:pt x="3269" y="1802"/>
                    <a:pt x="3102" y="1469"/>
                    <a:pt x="2836" y="1302"/>
                  </a:cubicBezTo>
                  <a:cubicBezTo>
                    <a:pt x="2680" y="1173"/>
                    <a:pt x="2505" y="1123"/>
                    <a:pt x="2310" y="1123"/>
                  </a:cubicBezTo>
                  <a:cubicBezTo>
                    <a:pt x="2253" y="1123"/>
                    <a:pt x="2195" y="1128"/>
                    <a:pt x="2135" y="1135"/>
                  </a:cubicBezTo>
                  <a:cubicBezTo>
                    <a:pt x="2102" y="1135"/>
                    <a:pt x="2002" y="1135"/>
                    <a:pt x="1968" y="1168"/>
                  </a:cubicBezTo>
                  <a:cubicBezTo>
                    <a:pt x="1935" y="768"/>
                    <a:pt x="1802" y="401"/>
                    <a:pt x="1568" y="101"/>
                  </a:cubicBezTo>
                  <a:cubicBezTo>
                    <a:pt x="1501" y="68"/>
                    <a:pt x="1435" y="1"/>
                    <a:pt x="14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19"/>
            <p:cNvSpPr/>
            <p:nvPr/>
          </p:nvSpPr>
          <p:spPr>
            <a:xfrm>
              <a:off x="1994925" y="2627325"/>
              <a:ext cx="115100" cy="177650"/>
            </a:xfrm>
            <a:custGeom>
              <a:avLst/>
              <a:gdLst/>
              <a:ahLst/>
              <a:cxnLst/>
              <a:rect l="l" t="t" r="r" b="b"/>
              <a:pathLst>
                <a:path w="4604" h="7106" extrusionOk="0">
                  <a:moveTo>
                    <a:pt x="2469" y="0"/>
                  </a:moveTo>
                  <a:cubicBezTo>
                    <a:pt x="2369" y="0"/>
                    <a:pt x="2269" y="67"/>
                    <a:pt x="2269" y="201"/>
                  </a:cubicBezTo>
                  <a:cubicBezTo>
                    <a:pt x="2269" y="301"/>
                    <a:pt x="2336" y="434"/>
                    <a:pt x="2469" y="434"/>
                  </a:cubicBezTo>
                  <a:cubicBezTo>
                    <a:pt x="3103" y="467"/>
                    <a:pt x="3670" y="834"/>
                    <a:pt x="3937" y="1335"/>
                  </a:cubicBezTo>
                  <a:cubicBezTo>
                    <a:pt x="4170" y="1868"/>
                    <a:pt x="4037" y="2536"/>
                    <a:pt x="3637" y="2936"/>
                  </a:cubicBezTo>
                  <a:cubicBezTo>
                    <a:pt x="3470" y="3075"/>
                    <a:pt x="3210" y="3144"/>
                    <a:pt x="2955" y="3144"/>
                  </a:cubicBezTo>
                  <a:cubicBezTo>
                    <a:pt x="2904" y="3144"/>
                    <a:pt x="2853" y="3142"/>
                    <a:pt x="2803" y="3136"/>
                  </a:cubicBezTo>
                  <a:cubicBezTo>
                    <a:pt x="2769" y="3136"/>
                    <a:pt x="2669" y="3136"/>
                    <a:pt x="2603" y="3103"/>
                  </a:cubicBezTo>
                  <a:cubicBezTo>
                    <a:pt x="2469" y="2969"/>
                    <a:pt x="2302" y="2836"/>
                    <a:pt x="2102" y="2702"/>
                  </a:cubicBezTo>
                  <a:cubicBezTo>
                    <a:pt x="2066" y="2690"/>
                    <a:pt x="2033" y="2682"/>
                    <a:pt x="2002" y="2682"/>
                  </a:cubicBezTo>
                  <a:cubicBezTo>
                    <a:pt x="1949" y="2682"/>
                    <a:pt x="1899" y="2706"/>
                    <a:pt x="1835" y="2769"/>
                  </a:cubicBezTo>
                  <a:cubicBezTo>
                    <a:pt x="1802" y="2802"/>
                    <a:pt x="1802" y="2936"/>
                    <a:pt x="1835" y="3003"/>
                  </a:cubicBezTo>
                  <a:cubicBezTo>
                    <a:pt x="1969" y="3169"/>
                    <a:pt x="2169" y="3336"/>
                    <a:pt x="2369" y="3403"/>
                  </a:cubicBezTo>
                  <a:cubicBezTo>
                    <a:pt x="2536" y="3603"/>
                    <a:pt x="2669" y="3803"/>
                    <a:pt x="2703" y="4003"/>
                  </a:cubicBezTo>
                  <a:cubicBezTo>
                    <a:pt x="2836" y="4370"/>
                    <a:pt x="2703" y="4837"/>
                    <a:pt x="2436" y="5037"/>
                  </a:cubicBezTo>
                  <a:cubicBezTo>
                    <a:pt x="2311" y="5112"/>
                    <a:pt x="2148" y="5150"/>
                    <a:pt x="1990" y="5150"/>
                  </a:cubicBezTo>
                  <a:cubicBezTo>
                    <a:pt x="1937" y="5150"/>
                    <a:pt x="1885" y="5146"/>
                    <a:pt x="1835" y="5137"/>
                  </a:cubicBezTo>
                  <a:cubicBezTo>
                    <a:pt x="1669" y="5071"/>
                    <a:pt x="1535" y="5004"/>
                    <a:pt x="1468" y="4871"/>
                  </a:cubicBezTo>
                  <a:cubicBezTo>
                    <a:pt x="1402" y="4804"/>
                    <a:pt x="1335" y="4737"/>
                    <a:pt x="1235" y="4737"/>
                  </a:cubicBezTo>
                  <a:cubicBezTo>
                    <a:pt x="1168" y="4737"/>
                    <a:pt x="1068" y="4837"/>
                    <a:pt x="1068" y="4904"/>
                  </a:cubicBezTo>
                  <a:cubicBezTo>
                    <a:pt x="1068" y="5338"/>
                    <a:pt x="1402" y="5538"/>
                    <a:pt x="1702" y="5704"/>
                  </a:cubicBezTo>
                  <a:cubicBezTo>
                    <a:pt x="1902" y="5838"/>
                    <a:pt x="2069" y="5905"/>
                    <a:pt x="2169" y="6105"/>
                  </a:cubicBezTo>
                  <a:cubicBezTo>
                    <a:pt x="2236" y="6205"/>
                    <a:pt x="2202" y="6338"/>
                    <a:pt x="2136" y="6438"/>
                  </a:cubicBezTo>
                  <a:cubicBezTo>
                    <a:pt x="2019" y="6584"/>
                    <a:pt x="1777" y="6678"/>
                    <a:pt x="1584" y="6678"/>
                  </a:cubicBezTo>
                  <a:cubicBezTo>
                    <a:pt x="1555" y="6678"/>
                    <a:pt x="1528" y="6676"/>
                    <a:pt x="1502" y="6672"/>
                  </a:cubicBezTo>
                  <a:cubicBezTo>
                    <a:pt x="1035" y="6605"/>
                    <a:pt x="701" y="6205"/>
                    <a:pt x="401" y="5771"/>
                  </a:cubicBezTo>
                  <a:cubicBezTo>
                    <a:pt x="358" y="5707"/>
                    <a:pt x="287" y="5670"/>
                    <a:pt x="224" y="5670"/>
                  </a:cubicBezTo>
                  <a:cubicBezTo>
                    <a:pt x="190" y="5670"/>
                    <a:pt x="158" y="5681"/>
                    <a:pt x="134" y="5704"/>
                  </a:cubicBezTo>
                  <a:cubicBezTo>
                    <a:pt x="34" y="5805"/>
                    <a:pt x="1" y="5938"/>
                    <a:pt x="67" y="6005"/>
                  </a:cubicBezTo>
                  <a:cubicBezTo>
                    <a:pt x="468" y="6472"/>
                    <a:pt x="835" y="6972"/>
                    <a:pt x="1402" y="7105"/>
                  </a:cubicBezTo>
                  <a:lnTo>
                    <a:pt x="1602" y="7105"/>
                  </a:lnTo>
                  <a:cubicBezTo>
                    <a:pt x="1869" y="7105"/>
                    <a:pt x="2202" y="6939"/>
                    <a:pt x="2302" y="6805"/>
                  </a:cubicBezTo>
                  <a:cubicBezTo>
                    <a:pt x="2469" y="6538"/>
                    <a:pt x="2502" y="6272"/>
                    <a:pt x="2369" y="6005"/>
                  </a:cubicBezTo>
                  <a:cubicBezTo>
                    <a:pt x="2302" y="5838"/>
                    <a:pt x="2169" y="5704"/>
                    <a:pt x="2035" y="5638"/>
                  </a:cubicBezTo>
                  <a:cubicBezTo>
                    <a:pt x="2269" y="5604"/>
                    <a:pt x="2436" y="5504"/>
                    <a:pt x="2536" y="5438"/>
                  </a:cubicBezTo>
                  <a:cubicBezTo>
                    <a:pt x="3003" y="5137"/>
                    <a:pt x="3170" y="4504"/>
                    <a:pt x="3003" y="3937"/>
                  </a:cubicBezTo>
                  <a:cubicBezTo>
                    <a:pt x="3003" y="3803"/>
                    <a:pt x="2936" y="3703"/>
                    <a:pt x="2869" y="3603"/>
                  </a:cubicBezTo>
                  <a:cubicBezTo>
                    <a:pt x="3270" y="3603"/>
                    <a:pt x="3603" y="3470"/>
                    <a:pt x="3837" y="3269"/>
                  </a:cubicBezTo>
                  <a:cubicBezTo>
                    <a:pt x="4437" y="2802"/>
                    <a:pt x="4604" y="1868"/>
                    <a:pt x="4270" y="1168"/>
                  </a:cubicBezTo>
                  <a:cubicBezTo>
                    <a:pt x="3970" y="501"/>
                    <a:pt x="3270" y="34"/>
                    <a:pt x="2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19"/>
            <p:cNvSpPr/>
            <p:nvPr/>
          </p:nvSpPr>
          <p:spPr>
            <a:xfrm>
              <a:off x="1855675" y="3037400"/>
              <a:ext cx="89250" cy="76975"/>
            </a:xfrm>
            <a:custGeom>
              <a:avLst/>
              <a:gdLst/>
              <a:ahLst/>
              <a:cxnLst/>
              <a:rect l="l" t="t" r="r" b="b"/>
              <a:pathLst>
                <a:path w="3570" h="3079" extrusionOk="0">
                  <a:moveTo>
                    <a:pt x="2552" y="1"/>
                  </a:moveTo>
                  <a:cubicBezTo>
                    <a:pt x="2452" y="1"/>
                    <a:pt x="2352" y="26"/>
                    <a:pt x="2268" y="76"/>
                  </a:cubicBezTo>
                  <a:cubicBezTo>
                    <a:pt x="2035" y="209"/>
                    <a:pt x="1768" y="443"/>
                    <a:pt x="1701" y="743"/>
                  </a:cubicBezTo>
                  <a:lnTo>
                    <a:pt x="1701" y="776"/>
                  </a:lnTo>
                  <a:cubicBezTo>
                    <a:pt x="1568" y="543"/>
                    <a:pt x="1401" y="309"/>
                    <a:pt x="1201" y="143"/>
                  </a:cubicBezTo>
                  <a:cubicBezTo>
                    <a:pt x="1081" y="70"/>
                    <a:pt x="960" y="16"/>
                    <a:pt x="840" y="16"/>
                  </a:cubicBezTo>
                  <a:cubicBezTo>
                    <a:pt x="794" y="16"/>
                    <a:pt x="747" y="24"/>
                    <a:pt x="701" y="43"/>
                  </a:cubicBezTo>
                  <a:cubicBezTo>
                    <a:pt x="500" y="109"/>
                    <a:pt x="400" y="309"/>
                    <a:pt x="367" y="409"/>
                  </a:cubicBezTo>
                  <a:cubicBezTo>
                    <a:pt x="100" y="1177"/>
                    <a:pt x="0" y="2011"/>
                    <a:pt x="0" y="2845"/>
                  </a:cubicBezTo>
                  <a:cubicBezTo>
                    <a:pt x="0" y="2978"/>
                    <a:pt x="67" y="3078"/>
                    <a:pt x="200" y="3078"/>
                  </a:cubicBezTo>
                  <a:cubicBezTo>
                    <a:pt x="267" y="3078"/>
                    <a:pt x="400" y="2978"/>
                    <a:pt x="367" y="2911"/>
                  </a:cubicBezTo>
                  <a:cubicBezTo>
                    <a:pt x="367" y="2111"/>
                    <a:pt x="500" y="1310"/>
                    <a:pt x="734" y="576"/>
                  </a:cubicBezTo>
                  <a:cubicBezTo>
                    <a:pt x="767" y="476"/>
                    <a:pt x="767" y="443"/>
                    <a:pt x="767" y="443"/>
                  </a:cubicBezTo>
                  <a:cubicBezTo>
                    <a:pt x="834" y="443"/>
                    <a:pt x="834" y="443"/>
                    <a:pt x="901" y="476"/>
                  </a:cubicBezTo>
                  <a:cubicBezTo>
                    <a:pt x="1334" y="776"/>
                    <a:pt x="1501" y="1343"/>
                    <a:pt x="1368" y="1810"/>
                  </a:cubicBezTo>
                  <a:cubicBezTo>
                    <a:pt x="1334" y="1911"/>
                    <a:pt x="1401" y="2011"/>
                    <a:pt x="1501" y="2077"/>
                  </a:cubicBezTo>
                  <a:cubicBezTo>
                    <a:pt x="1518" y="2086"/>
                    <a:pt x="1539" y="2090"/>
                    <a:pt x="1561" y="2090"/>
                  </a:cubicBezTo>
                  <a:cubicBezTo>
                    <a:pt x="1628" y="2090"/>
                    <a:pt x="1710" y="2052"/>
                    <a:pt x="1735" y="1977"/>
                  </a:cubicBezTo>
                  <a:cubicBezTo>
                    <a:pt x="1868" y="1777"/>
                    <a:pt x="1901" y="1544"/>
                    <a:pt x="1935" y="1277"/>
                  </a:cubicBezTo>
                  <a:cubicBezTo>
                    <a:pt x="1935" y="1110"/>
                    <a:pt x="2001" y="977"/>
                    <a:pt x="2035" y="876"/>
                  </a:cubicBezTo>
                  <a:cubicBezTo>
                    <a:pt x="2102" y="710"/>
                    <a:pt x="2235" y="543"/>
                    <a:pt x="2402" y="443"/>
                  </a:cubicBezTo>
                  <a:cubicBezTo>
                    <a:pt x="2452" y="426"/>
                    <a:pt x="2485" y="418"/>
                    <a:pt x="2514" y="418"/>
                  </a:cubicBezTo>
                  <a:cubicBezTo>
                    <a:pt x="2543" y="418"/>
                    <a:pt x="2569" y="426"/>
                    <a:pt x="2602" y="443"/>
                  </a:cubicBezTo>
                  <a:cubicBezTo>
                    <a:pt x="2702" y="443"/>
                    <a:pt x="2735" y="543"/>
                    <a:pt x="2835" y="610"/>
                  </a:cubicBezTo>
                  <a:cubicBezTo>
                    <a:pt x="3069" y="977"/>
                    <a:pt x="3069" y="1544"/>
                    <a:pt x="2869" y="1911"/>
                  </a:cubicBezTo>
                  <a:cubicBezTo>
                    <a:pt x="2835" y="2044"/>
                    <a:pt x="2869" y="2144"/>
                    <a:pt x="2935" y="2211"/>
                  </a:cubicBezTo>
                  <a:cubicBezTo>
                    <a:pt x="2969" y="2219"/>
                    <a:pt x="3002" y="2223"/>
                    <a:pt x="3034" y="2223"/>
                  </a:cubicBezTo>
                  <a:cubicBezTo>
                    <a:pt x="3129" y="2223"/>
                    <a:pt x="3211" y="2186"/>
                    <a:pt x="3236" y="2111"/>
                  </a:cubicBezTo>
                  <a:cubicBezTo>
                    <a:pt x="3569" y="1610"/>
                    <a:pt x="3536" y="910"/>
                    <a:pt x="3202" y="409"/>
                  </a:cubicBezTo>
                  <a:cubicBezTo>
                    <a:pt x="3069" y="243"/>
                    <a:pt x="2935" y="109"/>
                    <a:pt x="2835" y="76"/>
                  </a:cubicBezTo>
                  <a:cubicBezTo>
                    <a:pt x="2752" y="26"/>
                    <a:pt x="2652" y="1"/>
                    <a:pt x="25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19"/>
            <p:cNvSpPr/>
            <p:nvPr/>
          </p:nvSpPr>
          <p:spPr>
            <a:xfrm>
              <a:off x="1912375" y="3094225"/>
              <a:ext cx="77575" cy="76850"/>
            </a:xfrm>
            <a:custGeom>
              <a:avLst/>
              <a:gdLst/>
              <a:ahLst/>
              <a:cxnLst/>
              <a:rect l="l" t="t" r="r" b="b"/>
              <a:pathLst>
                <a:path w="3103" h="3074" extrusionOk="0">
                  <a:moveTo>
                    <a:pt x="2117" y="0"/>
                  </a:moveTo>
                  <a:cubicBezTo>
                    <a:pt x="2035" y="0"/>
                    <a:pt x="1952" y="13"/>
                    <a:pt x="1868" y="38"/>
                  </a:cubicBezTo>
                  <a:cubicBezTo>
                    <a:pt x="1768" y="105"/>
                    <a:pt x="1702" y="171"/>
                    <a:pt x="1768" y="305"/>
                  </a:cubicBezTo>
                  <a:cubicBezTo>
                    <a:pt x="1794" y="407"/>
                    <a:pt x="1839" y="450"/>
                    <a:pt x="1918" y="450"/>
                  </a:cubicBezTo>
                  <a:cubicBezTo>
                    <a:pt x="1942" y="450"/>
                    <a:pt x="1970" y="446"/>
                    <a:pt x="2002" y="438"/>
                  </a:cubicBezTo>
                  <a:cubicBezTo>
                    <a:pt x="2041" y="419"/>
                    <a:pt x="2078" y="411"/>
                    <a:pt x="2114" y="411"/>
                  </a:cubicBezTo>
                  <a:cubicBezTo>
                    <a:pt x="2263" y="411"/>
                    <a:pt x="2382" y="551"/>
                    <a:pt x="2435" y="605"/>
                  </a:cubicBezTo>
                  <a:cubicBezTo>
                    <a:pt x="2535" y="772"/>
                    <a:pt x="2636" y="1005"/>
                    <a:pt x="2502" y="1172"/>
                  </a:cubicBezTo>
                  <a:cubicBezTo>
                    <a:pt x="2369" y="1305"/>
                    <a:pt x="2202" y="1372"/>
                    <a:pt x="2002" y="1372"/>
                  </a:cubicBezTo>
                  <a:cubicBezTo>
                    <a:pt x="1935" y="1372"/>
                    <a:pt x="1835" y="1339"/>
                    <a:pt x="1802" y="1339"/>
                  </a:cubicBezTo>
                  <a:cubicBezTo>
                    <a:pt x="1668" y="1139"/>
                    <a:pt x="1468" y="1005"/>
                    <a:pt x="1268" y="972"/>
                  </a:cubicBezTo>
                  <a:cubicBezTo>
                    <a:pt x="1241" y="963"/>
                    <a:pt x="1217" y="959"/>
                    <a:pt x="1194" y="959"/>
                  </a:cubicBezTo>
                  <a:cubicBezTo>
                    <a:pt x="1132" y="959"/>
                    <a:pt x="1083" y="990"/>
                    <a:pt x="1034" y="1039"/>
                  </a:cubicBezTo>
                  <a:cubicBezTo>
                    <a:pt x="1001" y="1139"/>
                    <a:pt x="1001" y="1205"/>
                    <a:pt x="1034" y="1305"/>
                  </a:cubicBezTo>
                  <a:cubicBezTo>
                    <a:pt x="1168" y="1506"/>
                    <a:pt x="1335" y="1639"/>
                    <a:pt x="1535" y="1706"/>
                  </a:cubicBezTo>
                  <a:cubicBezTo>
                    <a:pt x="1601" y="1806"/>
                    <a:pt x="1635" y="1872"/>
                    <a:pt x="1635" y="1939"/>
                  </a:cubicBezTo>
                  <a:cubicBezTo>
                    <a:pt x="1668" y="2139"/>
                    <a:pt x="1635" y="2373"/>
                    <a:pt x="1435" y="2540"/>
                  </a:cubicBezTo>
                  <a:cubicBezTo>
                    <a:pt x="1324" y="2618"/>
                    <a:pt x="1207" y="2653"/>
                    <a:pt x="1095" y="2653"/>
                  </a:cubicBezTo>
                  <a:cubicBezTo>
                    <a:pt x="971" y="2653"/>
                    <a:pt x="855" y="2610"/>
                    <a:pt x="768" y="2540"/>
                  </a:cubicBezTo>
                  <a:cubicBezTo>
                    <a:pt x="601" y="2473"/>
                    <a:pt x="401" y="2273"/>
                    <a:pt x="434" y="2006"/>
                  </a:cubicBezTo>
                  <a:cubicBezTo>
                    <a:pt x="467" y="1939"/>
                    <a:pt x="367" y="1806"/>
                    <a:pt x="267" y="1806"/>
                  </a:cubicBezTo>
                  <a:cubicBezTo>
                    <a:pt x="250" y="1800"/>
                    <a:pt x="232" y="1797"/>
                    <a:pt x="214" y="1797"/>
                  </a:cubicBezTo>
                  <a:cubicBezTo>
                    <a:pt x="125" y="1797"/>
                    <a:pt x="34" y="1862"/>
                    <a:pt x="34" y="1973"/>
                  </a:cubicBezTo>
                  <a:cubicBezTo>
                    <a:pt x="0" y="2339"/>
                    <a:pt x="200" y="2706"/>
                    <a:pt x="601" y="2940"/>
                  </a:cubicBezTo>
                  <a:cubicBezTo>
                    <a:pt x="801" y="3040"/>
                    <a:pt x="968" y="3073"/>
                    <a:pt x="1168" y="3073"/>
                  </a:cubicBezTo>
                  <a:cubicBezTo>
                    <a:pt x="1368" y="3073"/>
                    <a:pt x="1568" y="3040"/>
                    <a:pt x="1635" y="2873"/>
                  </a:cubicBezTo>
                  <a:cubicBezTo>
                    <a:pt x="1968" y="2673"/>
                    <a:pt x="2102" y="2273"/>
                    <a:pt x="2002" y="1839"/>
                  </a:cubicBezTo>
                  <a:cubicBezTo>
                    <a:pt x="2369" y="1806"/>
                    <a:pt x="2669" y="1672"/>
                    <a:pt x="2836" y="1439"/>
                  </a:cubicBezTo>
                  <a:cubicBezTo>
                    <a:pt x="3103" y="1039"/>
                    <a:pt x="2969" y="638"/>
                    <a:pt x="2769" y="338"/>
                  </a:cubicBezTo>
                  <a:cubicBezTo>
                    <a:pt x="2594" y="113"/>
                    <a:pt x="2362" y="0"/>
                    <a:pt x="21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19"/>
            <p:cNvSpPr/>
            <p:nvPr/>
          </p:nvSpPr>
          <p:spPr>
            <a:xfrm>
              <a:off x="1949900" y="3035300"/>
              <a:ext cx="91750" cy="118250"/>
            </a:xfrm>
            <a:custGeom>
              <a:avLst/>
              <a:gdLst/>
              <a:ahLst/>
              <a:cxnLst/>
              <a:rect l="l" t="t" r="r" b="b"/>
              <a:pathLst>
                <a:path w="3670" h="4730" extrusionOk="0">
                  <a:moveTo>
                    <a:pt x="1065" y="1"/>
                  </a:moveTo>
                  <a:cubicBezTo>
                    <a:pt x="846" y="1"/>
                    <a:pt x="628" y="71"/>
                    <a:pt x="467" y="160"/>
                  </a:cubicBezTo>
                  <a:cubicBezTo>
                    <a:pt x="167" y="327"/>
                    <a:pt x="0" y="627"/>
                    <a:pt x="100" y="894"/>
                  </a:cubicBezTo>
                  <a:cubicBezTo>
                    <a:pt x="126" y="998"/>
                    <a:pt x="173" y="1082"/>
                    <a:pt x="255" y="1082"/>
                  </a:cubicBezTo>
                  <a:cubicBezTo>
                    <a:pt x="279" y="1082"/>
                    <a:pt x="305" y="1075"/>
                    <a:pt x="334" y="1061"/>
                  </a:cubicBezTo>
                  <a:cubicBezTo>
                    <a:pt x="467" y="1027"/>
                    <a:pt x="534" y="960"/>
                    <a:pt x="501" y="827"/>
                  </a:cubicBezTo>
                  <a:cubicBezTo>
                    <a:pt x="467" y="660"/>
                    <a:pt x="601" y="527"/>
                    <a:pt x="668" y="493"/>
                  </a:cubicBezTo>
                  <a:cubicBezTo>
                    <a:pt x="755" y="423"/>
                    <a:pt x="881" y="381"/>
                    <a:pt x="1004" y="381"/>
                  </a:cubicBezTo>
                  <a:cubicBezTo>
                    <a:pt x="1114" y="381"/>
                    <a:pt x="1222" y="415"/>
                    <a:pt x="1301" y="493"/>
                  </a:cubicBezTo>
                  <a:cubicBezTo>
                    <a:pt x="1635" y="794"/>
                    <a:pt x="1635" y="1361"/>
                    <a:pt x="1468" y="1794"/>
                  </a:cubicBezTo>
                  <a:cubicBezTo>
                    <a:pt x="1468" y="1861"/>
                    <a:pt x="1468" y="1995"/>
                    <a:pt x="1535" y="2028"/>
                  </a:cubicBezTo>
                  <a:cubicBezTo>
                    <a:pt x="1585" y="2045"/>
                    <a:pt x="1627" y="2053"/>
                    <a:pt x="1668" y="2053"/>
                  </a:cubicBezTo>
                  <a:cubicBezTo>
                    <a:pt x="1710" y="2053"/>
                    <a:pt x="1752" y="2045"/>
                    <a:pt x="1802" y="2028"/>
                  </a:cubicBezTo>
                  <a:cubicBezTo>
                    <a:pt x="1885" y="1958"/>
                    <a:pt x="1997" y="1924"/>
                    <a:pt x="2112" y="1924"/>
                  </a:cubicBezTo>
                  <a:cubicBezTo>
                    <a:pt x="2273" y="1924"/>
                    <a:pt x="2438" y="1992"/>
                    <a:pt x="2536" y="2128"/>
                  </a:cubicBezTo>
                  <a:cubicBezTo>
                    <a:pt x="2636" y="2195"/>
                    <a:pt x="2669" y="2328"/>
                    <a:pt x="2669" y="2462"/>
                  </a:cubicBezTo>
                  <a:cubicBezTo>
                    <a:pt x="2602" y="2495"/>
                    <a:pt x="2469" y="2528"/>
                    <a:pt x="2369" y="2628"/>
                  </a:cubicBezTo>
                  <a:cubicBezTo>
                    <a:pt x="2269" y="2728"/>
                    <a:pt x="2269" y="2895"/>
                    <a:pt x="2335" y="3062"/>
                  </a:cubicBezTo>
                  <a:cubicBezTo>
                    <a:pt x="2414" y="3166"/>
                    <a:pt x="2532" y="3250"/>
                    <a:pt x="2628" y="3250"/>
                  </a:cubicBezTo>
                  <a:cubicBezTo>
                    <a:pt x="2655" y="3250"/>
                    <a:pt x="2680" y="3243"/>
                    <a:pt x="2702" y="3229"/>
                  </a:cubicBezTo>
                  <a:cubicBezTo>
                    <a:pt x="2769" y="3229"/>
                    <a:pt x="2769" y="3229"/>
                    <a:pt x="2802" y="3195"/>
                  </a:cubicBezTo>
                  <a:cubicBezTo>
                    <a:pt x="2902" y="3162"/>
                    <a:pt x="2936" y="3062"/>
                    <a:pt x="2969" y="2995"/>
                  </a:cubicBezTo>
                  <a:cubicBezTo>
                    <a:pt x="3103" y="3062"/>
                    <a:pt x="3136" y="3195"/>
                    <a:pt x="3169" y="3329"/>
                  </a:cubicBezTo>
                  <a:cubicBezTo>
                    <a:pt x="3269" y="3562"/>
                    <a:pt x="3169" y="3863"/>
                    <a:pt x="3003" y="4029"/>
                  </a:cubicBezTo>
                  <a:cubicBezTo>
                    <a:pt x="2821" y="4229"/>
                    <a:pt x="2560" y="4310"/>
                    <a:pt x="2290" y="4310"/>
                  </a:cubicBezTo>
                  <a:cubicBezTo>
                    <a:pt x="2064" y="4310"/>
                    <a:pt x="1832" y="4254"/>
                    <a:pt x="1635" y="4163"/>
                  </a:cubicBezTo>
                  <a:cubicBezTo>
                    <a:pt x="1599" y="4154"/>
                    <a:pt x="1563" y="4150"/>
                    <a:pt x="1530" y="4150"/>
                  </a:cubicBezTo>
                  <a:cubicBezTo>
                    <a:pt x="1437" y="4150"/>
                    <a:pt x="1359" y="4181"/>
                    <a:pt x="1335" y="4229"/>
                  </a:cubicBezTo>
                  <a:cubicBezTo>
                    <a:pt x="1301" y="4363"/>
                    <a:pt x="1335" y="4496"/>
                    <a:pt x="1435" y="4530"/>
                  </a:cubicBezTo>
                  <a:cubicBezTo>
                    <a:pt x="1668" y="4663"/>
                    <a:pt x="1968" y="4730"/>
                    <a:pt x="2269" y="4730"/>
                  </a:cubicBezTo>
                  <a:cubicBezTo>
                    <a:pt x="2669" y="4730"/>
                    <a:pt x="3069" y="4563"/>
                    <a:pt x="3303" y="4363"/>
                  </a:cubicBezTo>
                  <a:cubicBezTo>
                    <a:pt x="3536" y="4129"/>
                    <a:pt x="3670" y="3662"/>
                    <a:pt x="3603" y="3295"/>
                  </a:cubicBezTo>
                  <a:cubicBezTo>
                    <a:pt x="3536" y="2995"/>
                    <a:pt x="3369" y="2728"/>
                    <a:pt x="3136" y="2628"/>
                  </a:cubicBezTo>
                  <a:cubicBezTo>
                    <a:pt x="3169" y="2361"/>
                    <a:pt x="3103" y="2128"/>
                    <a:pt x="2936" y="1894"/>
                  </a:cubicBezTo>
                  <a:cubicBezTo>
                    <a:pt x="2696" y="1685"/>
                    <a:pt x="2403" y="1556"/>
                    <a:pt x="2104" y="1556"/>
                  </a:cubicBezTo>
                  <a:cubicBezTo>
                    <a:pt x="2070" y="1556"/>
                    <a:pt x="2036" y="1557"/>
                    <a:pt x="2002" y="1561"/>
                  </a:cubicBezTo>
                  <a:cubicBezTo>
                    <a:pt x="2102" y="1061"/>
                    <a:pt x="1968" y="527"/>
                    <a:pt x="1602" y="193"/>
                  </a:cubicBezTo>
                  <a:cubicBezTo>
                    <a:pt x="1446" y="54"/>
                    <a:pt x="1255" y="1"/>
                    <a:pt x="10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21" name="Google Shape;1121;p19"/>
          <p:cNvGrpSpPr/>
          <p:nvPr/>
        </p:nvGrpSpPr>
        <p:grpSpPr>
          <a:xfrm>
            <a:off x="10798768" y="1438348"/>
            <a:ext cx="743872" cy="358304"/>
            <a:chOff x="1750850" y="1100175"/>
            <a:chExt cx="985000" cy="474450"/>
          </a:xfrm>
        </p:grpSpPr>
        <p:sp>
          <p:nvSpPr>
            <p:cNvPr id="1122" name="Google Shape;1122;p19"/>
            <p:cNvSpPr/>
            <p:nvPr/>
          </p:nvSpPr>
          <p:spPr>
            <a:xfrm>
              <a:off x="1855450" y="1102250"/>
              <a:ext cx="772650" cy="444125"/>
            </a:xfrm>
            <a:custGeom>
              <a:avLst/>
              <a:gdLst/>
              <a:ahLst/>
              <a:cxnLst/>
              <a:rect l="l" t="t" r="r" b="b"/>
              <a:pathLst>
                <a:path w="30906" h="17765" extrusionOk="0">
                  <a:moveTo>
                    <a:pt x="524" y="10839"/>
                  </a:moveTo>
                  <a:cubicBezTo>
                    <a:pt x="984" y="17765"/>
                    <a:pt x="30905" y="16677"/>
                    <a:pt x="30591" y="8663"/>
                  </a:cubicBezTo>
                  <a:cubicBezTo>
                    <a:pt x="30236" y="1"/>
                    <a:pt x="1" y="2700"/>
                    <a:pt x="524" y="10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19"/>
            <p:cNvSpPr/>
            <p:nvPr/>
          </p:nvSpPr>
          <p:spPr>
            <a:xfrm>
              <a:off x="1750850" y="1100175"/>
              <a:ext cx="985000" cy="474450"/>
            </a:xfrm>
            <a:custGeom>
              <a:avLst/>
              <a:gdLst/>
              <a:ahLst/>
              <a:cxnLst/>
              <a:rect l="l" t="t" r="r" b="b"/>
              <a:pathLst>
                <a:path w="39400" h="18978" fill="none" extrusionOk="0">
                  <a:moveTo>
                    <a:pt x="6319" y="6340"/>
                  </a:moveTo>
                  <a:cubicBezTo>
                    <a:pt x="9311" y="4938"/>
                    <a:pt x="38751" y="5649"/>
                    <a:pt x="35298" y="10211"/>
                  </a:cubicBezTo>
                  <a:cubicBezTo>
                    <a:pt x="31846" y="14793"/>
                    <a:pt x="12324" y="13914"/>
                    <a:pt x="6152" y="11215"/>
                  </a:cubicBezTo>
                  <a:cubicBezTo>
                    <a:pt x="0" y="8516"/>
                    <a:pt x="17367" y="3473"/>
                    <a:pt x="25401" y="3599"/>
                  </a:cubicBezTo>
                  <a:cubicBezTo>
                    <a:pt x="33394" y="3725"/>
                    <a:pt x="39399" y="7114"/>
                    <a:pt x="31637" y="13036"/>
                  </a:cubicBezTo>
                  <a:cubicBezTo>
                    <a:pt x="23853" y="18978"/>
                    <a:pt x="2971" y="14584"/>
                    <a:pt x="6173" y="9332"/>
                  </a:cubicBezTo>
                  <a:cubicBezTo>
                    <a:pt x="9374" y="4038"/>
                    <a:pt x="31135" y="0"/>
                    <a:pt x="34378" y="7135"/>
                  </a:cubicBezTo>
                  <a:cubicBezTo>
                    <a:pt x="37621" y="14270"/>
                    <a:pt x="13873" y="16634"/>
                    <a:pt x="8056" y="12471"/>
                  </a:cubicBezTo>
                  <a:cubicBezTo>
                    <a:pt x="2260" y="8286"/>
                    <a:pt x="16342" y="3976"/>
                    <a:pt x="22953" y="2720"/>
                  </a:cubicBezTo>
                  <a:cubicBezTo>
                    <a:pt x="29544" y="1465"/>
                    <a:pt x="38981" y="8474"/>
                    <a:pt x="33060" y="12910"/>
                  </a:cubicBezTo>
                  <a:cubicBezTo>
                    <a:pt x="27159" y="17367"/>
                    <a:pt x="7742" y="15233"/>
                    <a:pt x="5398" y="13203"/>
                  </a:cubicBezTo>
                  <a:cubicBezTo>
                    <a:pt x="3034" y="11194"/>
                    <a:pt x="7700" y="3913"/>
                    <a:pt x="15735" y="3243"/>
                  </a:cubicBezTo>
                  <a:cubicBezTo>
                    <a:pt x="23748" y="2553"/>
                    <a:pt x="34148" y="3766"/>
                    <a:pt x="35298" y="8432"/>
                  </a:cubicBezTo>
                  <a:cubicBezTo>
                    <a:pt x="36449" y="13098"/>
                    <a:pt x="16990" y="14793"/>
                    <a:pt x="8788" y="12973"/>
                  </a:cubicBezTo>
                  <a:cubicBezTo>
                    <a:pt x="607" y="11131"/>
                    <a:pt x="9772" y="5273"/>
                    <a:pt x="13245" y="3913"/>
                  </a:cubicBezTo>
                  <a:cubicBezTo>
                    <a:pt x="16718" y="2553"/>
                    <a:pt x="29126" y="1486"/>
                    <a:pt x="32369" y="7365"/>
                  </a:cubicBezTo>
                  <a:cubicBezTo>
                    <a:pt x="35612" y="13245"/>
                    <a:pt x="20254" y="16655"/>
                    <a:pt x="11257" y="15002"/>
                  </a:cubicBezTo>
                  <a:cubicBezTo>
                    <a:pt x="2260" y="13391"/>
                    <a:pt x="6340" y="6110"/>
                    <a:pt x="14835" y="4352"/>
                  </a:cubicBezTo>
                  <a:cubicBezTo>
                    <a:pt x="23330" y="2616"/>
                    <a:pt x="31992" y="1276"/>
                    <a:pt x="33645" y="6758"/>
                  </a:cubicBezTo>
                  <a:cubicBezTo>
                    <a:pt x="35298" y="12261"/>
                    <a:pt x="19773" y="12889"/>
                    <a:pt x="9897" y="12931"/>
                  </a:cubicBezTo>
                  <a:cubicBezTo>
                    <a:pt x="0" y="12994"/>
                    <a:pt x="3913" y="7909"/>
                    <a:pt x="9646" y="5126"/>
                  </a:cubicBezTo>
                  <a:cubicBezTo>
                    <a:pt x="15400" y="2302"/>
                    <a:pt x="31825" y="2134"/>
                    <a:pt x="33687" y="7700"/>
                  </a:cubicBezTo>
                  <a:cubicBezTo>
                    <a:pt x="35549" y="13308"/>
                    <a:pt x="13852" y="17053"/>
                    <a:pt x="7491" y="15274"/>
                  </a:cubicBezTo>
                  <a:cubicBezTo>
                    <a:pt x="1130" y="13496"/>
                    <a:pt x="4813" y="7972"/>
                    <a:pt x="10546" y="5440"/>
                  </a:cubicBezTo>
                  <a:cubicBezTo>
                    <a:pt x="16279" y="2888"/>
                    <a:pt x="31386" y="4436"/>
                    <a:pt x="36575" y="9520"/>
                  </a:cubicBezTo>
                </a:path>
              </a:pathLst>
            </a:custGeom>
            <a:noFill/>
            <a:ln w="1097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371552079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1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5" name="Google Shape;1125;p20"/>
          <p:cNvSpPr/>
          <p:nvPr/>
        </p:nvSpPr>
        <p:spPr>
          <a:xfrm>
            <a:off x="10094400" y="54734"/>
            <a:ext cx="1988064" cy="688860"/>
          </a:xfrm>
          <a:custGeom>
            <a:avLst/>
            <a:gdLst/>
            <a:ahLst/>
            <a:cxnLst/>
            <a:rect l="l" t="t" r="r" b="b"/>
            <a:pathLst>
              <a:path w="80315" h="27829" extrusionOk="0">
                <a:moveTo>
                  <a:pt x="33030" y="0"/>
                </a:moveTo>
                <a:cubicBezTo>
                  <a:pt x="30274" y="0"/>
                  <a:pt x="27617" y="1150"/>
                  <a:pt x="26543" y="3978"/>
                </a:cubicBezTo>
                <a:cubicBezTo>
                  <a:pt x="25709" y="6279"/>
                  <a:pt x="26176" y="8815"/>
                  <a:pt x="26976" y="11116"/>
                </a:cubicBezTo>
                <a:cubicBezTo>
                  <a:pt x="26747" y="11097"/>
                  <a:pt x="26518" y="11088"/>
                  <a:pt x="26288" y="11088"/>
                </a:cubicBezTo>
                <a:cubicBezTo>
                  <a:pt x="24078" y="11088"/>
                  <a:pt x="21879" y="11959"/>
                  <a:pt x="20338" y="13651"/>
                </a:cubicBezTo>
                <a:cubicBezTo>
                  <a:pt x="18337" y="15820"/>
                  <a:pt x="17870" y="18988"/>
                  <a:pt x="18837" y="21690"/>
                </a:cubicBezTo>
                <a:cubicBezTo>
                  <a:pt x="13000" y="22958"/>
                  <a:pt x="7196" y="24159"/>
                  <a:pt x="1358" y="25426"/>
                </a:cubicBezTo>
                <a:cubicBezTo>
                  <a:pt x="1" y="25691"/>
                  <a:pt x="483" y="27829"/>
                  <a:pt x="1795" y="27829"/>
                </a:cubicBezTo>
                <a:cubicBezTo>
                  <a:pt x="1805" y="27829"/>
                  <a:pt x="1815" y="27828"/>
                  <a:pt x="1825" y="27828"/>
                </a:cubicBezTo>
                <a:cubicBezTo>
                  <a:pt x="11499" y="27294"/>
                  <a:pt x="21206" y="26794"/>
                  <a:pt x="30879" y="26360"/>
                </a:cubicBezTo>
                <a:cubicBezTo>
                  <a:pt x="33614" y="26260"/>
                  <a:pt x="36350" y="26127"/>
                  <a:pt x="39052" y="26027"/>
                </a:cubicBezTo>
                <a:cubicBezTo>
                  <a:pt x="50144" y="26575"/>
                  <a:pt x="61282" y="26830"/>
                  <a:pt x="72409" y="26830"/>
                </a:cubicBezTo>
                <a:cubicBezTo>
                  <a:pt x="74834" y="26830"/>
                  <a:pt x="77258" y="26818"/>
                  <a:pt x="79681" y="26794"/>
                </a:cubicBezTo>
                <a:cubicBezTo>
                  <a:pt x="80314" y="26761"/>
                  <a:pt x="80314" y="25860"/>
                  <a:pt x="79747" y="25693"/>
                </a:cubicBezTo>
                <a:cubicBezTo>
                  <a:pt x="77479" y="25093"/>
                  <a:pt x="75144" y="24426"/>
                  <a:pt x="72842" y="23792"/>
                </a:cubicBezTo>
                <a:cubicBezTo>
                  <a:pt x="71575" y="23458"/>
                  <a:pt x="70374" y="23125"/>
                  <a:pt x="69140" y="22791"/>
                </a:cubicBezTo>
                <a:cubicBezTo>
                  <a:pt x="68172" y="22524"/>
                  <a:pt x="66638" y="22358"/>
                  <a:pt x="66004" y="21457"/>
                </a:cubicBezTo>
                <a:cubicBezTo>
                  <a:pt x="65404" y="20590"/>
                  <a:pt x="65637" y="19189"/>
                  <a:pt x="65504" y="18188"/>
                </a:cubicBezTo>
                <a:cubicBezTo>
                  <a:pt x="65370" y="17321"/>
                  <a:pt x="65237" y="16453"/>
                  <a:pt x="65003" y="15586"/>
                </a:cubicBezTo>
                <a:cubicBezTo>
                  <a:pt x="64503" y="13651"/>
                  <a:pt x="63703" y="11783"/>
                  <a:pt x="62702" y="10082"/>
                </a:cubicBezTo>
                <a:cubicBezTo>
                  <a:pt x="61148" y="7379"/>
                  <a:pt x="58524" y="3547"/>
                  <a:pt x="55071" y="3547"/>
                </a:cubicBezTo>
                <a:cubicBezTo>
                  <a:pt x="54817" y="3547"/>
                  <a:pt x="54559" y="3567"/>
                  <a:pt x="54296" y="3611"/>
                </a:cubicBezTo>
                <a:cubicBezTo>
                  <a:pt x="51194" y="4111"/>
                  <a:pt x="49793" y="6680"/>
                  <a:pt x="49125" y="9448"/>
                </a:cubicBezTo>
                <a:cubicBezTo>
                  <a:pt x="45656" y="4678"/>
                  <a:pt x="40319" y="842"/>
                  <a:pt x="34515" y="108"/>
                </a:cubicBezTo>
                <a:cubicBezTo>
                  <a:pt x="34022" y="37"/>
                  <a:pt x="33524" y="0"/>
                  <a:pt x="3303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6" name="Google Shape;1126;p20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127" name="Google Shape;1127;p20"/>
          <p:cNvSpPr txBox="1">
            <a:spLocks noGrp="1"/>
          </p:cNvSpPr>
          <p:nvPr>
            <p:ph type="subTitle" idx="1"/>
          </p:nvPr>
        </p:nvSpPr>
        <p:spPr>
          <a:xfrm>
            <a:off x="7217933" y="4702667"/>
            <a:ext cx="3520000" cy="14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8" name="Google Shape;1128;p20"/>
          <p:cNvSpPr txBox="1">
            <a:spLocks noGrp="1"/>
          </p:cNvSpPr>
          <p:nvPr>
            <p:ph type="subTitle" idx="2"/>
          </p:nvPr>
        </p:nvSpPr>
        <p:spPr>
          <a:xfrm>
            <a:off x="7217967" y="2379617"/>
            <a:ext cx="3520000" cy="14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9" name="Google Shape;1129;p20"/>
          <p:cNvSpPr txBox="1">
            <a:spLocks noGrp="1"/>
          </p:cNvSpPr>
          <p:nvPr>
            <p:ph type="subTitle" idx="3"/>
          </p:nvPr>
        </p:nvSpPr>
        <p:spPr>
          <a:xfrm>
            <a:off x="7217981" y="1837617"/>
            <a:ext cx="3520000" cy="74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933" b="1">
                <a:solidFill>
                  <a:schemeClr val="accent1"/>
                </a:solidFill>
                <a:latin typeface="BioRhyme"/>
                <a:ea typeface="BioRhyme"/>
                <a:cs typeface="BioRhyme"/>
                <a:sym typeface="BioRhym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130" name="Google Shape;1130;p20"/>
          <p:cNvSpPr txBox="1">
            <a:spLocks noGrp="1"/>
          </p:cNvSpPr>
          <p:nvPr>
            <p:ph type="subTitle" idx="4"/>
          </p:nvPr>
        </p:nvSpPr>
        <p:spPr>
          <a:xfrm>
            <a:off x="7217952" y="4160667"/>
            <a:ext cx="3520000" cy="74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933" b="1">
                <a:solidFill>
                  <a:schemeClr val="accent1"/>
                </a:solidFill>
                <a:latin typeface="BioRhyme"/>
                <a:ea typeface="BioRhyme"/>
                <a:cs typeface="BioRhyme"/>
                <a:sym typeface="BioRhym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grpSp>
        <p:nvGrpSpPr>
          <p:cNvPr id="1131" name="Google Shape;1131;p20"/>
          <p:cNvGrpSpPr/>
          <p:nvPr/>
        </p:nvGrpSpPr>
        <p:grpSpPr>
          <a:xfrm flipH="1">
            <a:off x="6" y="130506"/>
            <a:ext cx="2721316" cy="6727484"/>
            <a:chOff x="4715300" y="452950"/>
            <a:chExt cx="1938075" cy="4791200"/>
          </a:xfrm>
        </p:grpSpPr>
        <p:sp>
          <p:nvSpPr>
            <p:cNvPr id="1132" name="Google Shape;1132;p20"/>
            <p:cNvSpPr/>
            <p:nvPr/>
          </p:nvSpPr>
          <p:spPr>
            <a:xfrm>
              <a:off x="5916150" y="454375"/>
              <a:ext cx="735550" cy="3315900"/>
            </a:xfrm>
            <a:custGeom>
              <a:avLst/>
              <a:gdLst/>
              <a:ahLst/>
              <a:cxnLst/>
              <a:rect l="l" t="t" r="r" b="b"/>
              <a:pathLst>
                <a:path w="29422" h="132636" extrusionOk="0">
                  <a:moveTo>
                    <a:pt x="23629" y="0"/>
                  </a:moveTo>
                  <a:cubicBezTo>
                    <a:pt x="21102" y="0"/>
                    <a:pt x="18507" y="1201"/>
                    <a:pt x="16546" y="3489"/>
                  </a:cubicBezTo>
                  <a:cubicBezTo>
                    <a:pt x="14211" y="6258"/>
                    <a:pt x="13477" y="9927"/>
                    <a:pt x="13310" y="13430"/>
                  </a:cubicBezTo>
                  <a:cubicBezTo>
                    <a:pt x="13044" y="18000"/>
                    <a:pt x="13377" y="22670"/>
                    <a:pt x="13410" y="27273"/>
                  </a:cubicBezTo>
                  <a:cubicBezTo>
                    <a:pt x="13511" y="33911"/>
                    <a:pt x="13544" y="40516"/>
                    <a:pt x="13511" y="47187"/>
                  </a:cubicBezTo>
                  <a:cubicBezTo>
                    <a:pt x="11909" y="48355"/>
                    <a:pt x="10508" y="49956"/>
                    <a:pt x="9841" y="51157"/>
                  </a:cubicBezTo>
                  <a:cubicBezTo>
                    <a:pt x="8173" y="54192"/>
                    <a:pt x="8240" y="57695"/>
                    <a:pt x="8173" y="61030"/>
                  </a:cubicBezTo>
                  <a:cubicBezTo>
                    <a:pt x="8140" y="62265"/>
                    <a:pt x="8140" y="63432"/>
                    <a:pt x="8073" y="64633"/>
                  </a:cubicBezTo>
                  <a:cubicBezTo>
                    <a:pt x="7873" y="64800"/>
                    <a:pt x="7640" y="64933"/>
                    <a:pt x="7406" y="65033"/>
                  </a:cubicBezTo>
                  <a:cubicBezTo>
                    <a:pt x="5738" y="66101"/>
                    <a:pt x="4237" y="67335"/>
                    <a:pt x="3070" y="68969"/>
                  </a:cubicBezTo>
                  <a:cubicBezTo>
                    <a:pt x="368" y="72705"/>
                    <a:pt x="668" y="77442"/>
                    <a:pt x="635" y="81812"/>
                  </a:cubicBezTo>
                  <a:cubicBezTo>
                    <a:pt x="568" y="87216"/>
                    <a:pt x="568" y="92620"/>
                    <a:pt x="535" y="98023"/>
                  </a:cubicBezTo>
                  <a:cubicBezTo>
                    <a:pt x="501" y="103394"/>
                    <a:pt x="1" y="109165"/>
                    <a:pt x="1235" y="114402"/>
                  </a:cubicBezTo>
                  <a:cubicBezTo>
                    <a:pt x="1302" y="114652"/>
                    <a:pt x="1527" y="114777"/>
                    <a:pt x="1748" y="114777"/>
                  </a:cubicBezTo>
                  <a:cubicBezTo>
                    <a:pt x="1969" y="114777"/>
                    <a:pt x="2186" y="114652"/>
                    <a:pt x="2236" y="114402"/>
                  </a:cubicBezTo>
                  <a:cubicBezTo>
                    <a:pt x="2703" y="112534"/>
                    <a:pt x="2970" y="110566"/>
                    <a:pt x="3036" y="108631"/>
                  </a:cubicBezTo>
                  <a:lnTo>
                    <a:pt x="7640" y="88550"/>
                  </a:lnTo>
                  <a:lnTo>
                    <a:pt x="7640" y="91686"/>
                  </a:lnTo>
                  <a:cubicBezTo>
                    <a:pt x="7640" y="92520"/>
                    <a:pt x="7373" y="93987"/>
                    <a:pt x="7640" y="94821"/>
                  </a:cubicBezTo>
                  <a:cubicBezTo>
                    <a:pt x="7799" y="95352"/>
                    <a:pt x="8190" y="95692"/>
                    <a:pt x="8679" y="95692"/>
                  </a:cubicBezTo>
                  <a:cubicBezTo>
                    <a:pt x="8805" y="95692"/>
                    <a:pt x="8937" y="95670"/>
                    <a:pt x="9074" y="95622"/>
                  </a:cubicBezTo>
                  <a:cubicBezTo>
                    <a:pt x="9174" y="95555"/>
                    <a:pt x="9241" y="95488"/>
                    <a:pt x="9241" y="95388"/>
                  </a:cubicBezTo>
                  <a:cubicBezTo>
                    <a:pt x="9241" y="95355"/>
                    <a:pt x="9241" y="95255"/>
                    <a:pt x="9207" y="95221"/>
                  </a:cubicBezTo>
                  <a:lnTo>
                    <a:pt x="9207" y="95221"/>
                  </a:lnTo>
                  <a:lnTo>
                    <a:pt x="12243" y="95889"/>
                  </a:lnTo>
                  <a:cubicBezTo>
                    <a:pt x="12176" y="98490"/>
                    <a:pt x="12043" y="101126"/>
                    <a:pt x="11909" y="103694"/>
                  </a:cubicBezTo>
                  <a:cubicBezTo>
                    <a:pt x="11676" y="109198"/>
                    <a:pt x="11242" y="114735"/>
                    <a:pt x="11442" y="120306"/>
                  </a:cubicBezTo>
                  <a:cubicBezTo>
                    <a:pt x="11442" y="120532"/>
                    <a:pt x="11657" y="120682"/>
                    <a:pt x="11879" y="120682"/>
                  </a:cubicBezTo>
                  <a:cubicBezTo>
                    <a:pt x="11984" y="120682"/>
                    <a:pt x="12090" y="120648"/>
                    <a:pt x="12176" y="120573"/>
                  </a:cubicBezTo>
                  <a:lnTo>
                    <a:pt x="19782" y="128979"/>
                  </a:lnTo>
                  <a:cubicBezTo>
                    <a:pt x="19682" y="129346"/>
                    <a:pt x="19515" y="129746"/>
                    <a:pt x="19381" y="130146"/>
                  </a:cubicBezTo>
                  <a:cubicBezTo>
                    <a:pt x="18815" y="131624"/>
                    <a:pt x="20090" y="132635"/>
                    <a:pt x="21375" y="132635"/>
                  </a:cubicBezTo>
                  <a:cubicBezTo>
                    <a:pt x="22207" y="132635"/>
                    <a:pt x="23043" y="132211"/>
                    <a:pt x="23384" y="131214"/>
                  </a:cubicBezTo>
                  <a:cubicBezTo>
                    <a:pt x="25686" y="124542"/>
                    <a:pt x="27687" y="117804"/>
                    <a:pt x="29389" y="110899"/>
                  </a:cubicBezTo>
                  <a:lnTo>
                    <a:pt x="29389" y="2588"/>
                  </a:lnTo>
                  <a:lnTo>
                    <a:pt x="29422" y="2588"/>
                  </a:lnTo>
                  <a:cubicBezTo>
                    <a:pt x="27811" y="841"/>
                    <a:pt x="25743" y="0"/>
                    <a:pt x="236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20"/>
            <p:cNvSpPr/>
            <p:nvPr/>
          </p:nvSpPr>
          <p:spPr>
            <a:xfrm>
              <a:off x="6301425" y="835550"/>
              <a:ext cx="320250" cy="2460500"/>
            </a:xfrm>
            <a:custGeom>
              <a:avLst/>
              <a:gdLst/>
              <a:ahLst/>
              <a:cxnLst/>
              <a:rect l="l" t="t" r="r" b="b"/>
              <a:pathLst>
                <a:path w="12810" h="98420" extrusionOk="0">
                  <a:moveTo>
                    <a:pt x="7715" y="1"/>
                  </a:moveTo>
                  <a:cubicBezTo>
                    <a:pt x="7473" y="1"/>
                    <a:pt x="7239" y="151"/>
                    <a:pt x="7273" y="451"/>
                  </a:cubicBezTo>
                  <a:lnTo>
                    <a:pt x="7273" y="1018"/>
                  </a:lnTo>
                  <a:cubicBezTo>
                    <a:pt x="7106" y="1185"/>
                    <a:pt x="6973" y="1418"/>
                    <a:pt x="6973" y="1718"/>
                  </a:cubicBezTo>
                  <a:cubicBezTo>
                    <a:pt x="6939" y="3787"/>
                    <a:pt x="7139" y="5855"/>
                    <a:pt x="7339" y="7923"/>
                  </a:cubicBezTo>
                  <a:cubicBezTo>
                    <a:pt x="7440" y="12693"/>
                    <a:pt x="7473" y="17396"/>
                    <a:pt x="7606" y="22166"/>
                  </a:cubicBezTo>
                  <a:cubicBezTo>
                    <a:pt x="7673" y="25836"/>
                    <a:pt x="7773" y="29538"/>
                    <a:pt x="7806" y="33208"/>
                  </a:cubicBezTo>
                  <a:cubicBezTo>
                    <a:pt x="7840" y="36176"/>
                    <a:pt x="8273" y="39379"/>
                    <a:pt x="7540" y="42247"/>
                  </a:cubicBezTo>
                  <a:cubicBezTo>
                    <a:pt x="7173" y="43749"/>
                    <a:pt x="6472" y="44983"/>
                    <a:pt x="4971" y="45617"/>
                  </a:cubicBezTo>
                  <a:cubicBezTo>
                    <a:pt x="3870" y="46050"/>
                    <a:pt x="2669" y="46050"/>
                    <a:pt x="1802" y="46884"/>
                  </a:cubicBezTo>
                  <a:cubicBezTo>
                    <a:pt x="1" y="48585"/>
                    <a:pt x="935" y="52288"/>
                    <a:pt x="1035" y="54456"/>
                  </a:cubicBezTo>
                  <a:cubicBezTo>
                    <a:pt x="1369" y="61595"/>
                    <a:pt x="1969" y="68733"/>
                    <a:pt x="2770" y="75805"/>
                  </a:cubicBezTo>
                  <a:cubicBezTo>
                    <a:pt x="3537" y="82676"/>
                    <a:pt x="4504" y="89581"/>
                    <a:pt x="5772" y="96420"/>
                  </a:cubicBezTo>
                  <a:cubicBezTo>
                    <a:pt x="5938" y="97354"/>
                    <a:pt x="5938" y="98021"/>
                    <a:pt x="6939" y="98321"/>
                  </a:cubicBezTo>
                  <a:cubicBezTo>
                    <a:pt x="7168" y="98386"/>
                    <a:pt x="7401" y="98420"/>
                    <a:pt x="7633" y="98420"/>
                  </a:cubicBezTo>
                  <a:cubicBezTo>
                    <a:pt x="8109" y="98420"/>
                    <a:pt x="8581" y="98279"/>
                    <a:pt x="9007" y="97987"/>
                  </a:cubicBezTo>
                  <a:cubicBezTo>
                    <a:pt x="10475" y="97020"/>
                    <a:pt x="11176" y="95019"/>
                    <a:pt x="11376" y="93417"/>
                  </a:cubicBezTo>
                  <a:cubicBezTo>
                    <a:pt x="12310" y="86346"/>
                    <a:pt x="12343" y="79074"/>
                    <a:pt x="12610" y="71969"/>
                  </a:cubicBezTo>
                  <a:cubicBezTo>
                    <a:pt x="12810" y="64630"/>
                    <a:pt x="12810" y="57392"/>
                    <a:pt x="12643" y="50120"/>
                  </a:cubicBezTo>
                  <a:cubicBezTo>
                    <a:pt x="12476" y="41914"/>
                    <a:pt x="12110" y="33708"/>
                    <a:pt x="11542" y="25502"/>
                  </a:cubicBezTo>
                  <a:cubicBezTo>
                    <a:pt x="11309" y="21533"/>
                    <a:pt x="10975" y="17563"/>
                    <a:pt x="10642" y="13594"/>
                  </a:cubicBezTo>
                  <a:cubicBezTo>
                    <a:pt x="10275" y="9557"/>
                    <a:pt x="10141" y="5388"/>
                    <a:pt x="9174" y="1418"/>
                  </a:cubicBezTo>
                  <a:cubicBezTo>
                    <a:pt x="9041" y="885"/>
                    <a:pt x="8640" y="618"/>
                    <a:pt x="8207" y="618"/>
                  </a:cubicBezTo>
                  <a:lnTo>
                    <a:pt x="8207" y="451"/>
                  </a:lnTo>
                  <a:cubicBezTo>
                    <a:pt x="8207" y="151"/>
                    <a:pt x="7957" y="1"/>
                    <a:pt x="7715" y="1"/>
                  </a:cubicBezTo>
                  <a:close/>
                </a:path>
              </a:pathLst>
            </a:custGeom>
            <a:solidFill>
              <a:srgbClr val="51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20"/>
            <p:cNvSpPr/>
            <p:nvPr/>
          </p:nvSpPr>
          <p:spPr>
            <a:xfrm>
              <a:off x="6190525" y="1671950"/>
              <a:ext cx="422000" cy="1714200"/>
            </a:xfrm>
            <a:custGeom>
              <a:avLst/>
              <a:gdLst/>
              <a:ahLst/>
              <a:cxnLst/>
              <a:rect l="l" t="t" r="r" b="b"/>
              <a:pathLst>
                <a:path w="16880" h="68568" extrusionOk="0">
                  <a:moveTo>
                    <a:pt x="11923" y="0"/>
                  </a:moveTo>
                  <a:cubicBezTo>
                    <a:pt x="11648" y="0"/>
                    <a:pt x="11347" y="171"/>
                    <a:pt x="11242" y="452"/>
                  </a:cubicBezTo>
                  <a:cubicBezTo>
                    <a:pt x="10008" y="4088"/>
                    <a:pt x="8873" y="7791"/>
                    <a:pt x="7439" y="11360"/>
                  </a:cubicBezTo>
                  <a:cubicBezTo>
                    <a:pt x="6705" y="13328"/>
                    <a:pt x="5371" y="13762"/>
                    <a:pt x="3937" y="15096"/>
                  </a:cubicBezTo>
                  <a:cubicBezTo>
                    <a:pt x="3203" y="15796"/>
                    <a:pt x="2702" y="16664"/>
                    <a:pt x="2335" y="17598"/>
                  </a:cubicBezTo>
                  <a:cubicBezTo>
                    <a:pt x="1335" y="20133"/>
                    <a:pt x="1335" y="23002"/>
                    <a:pt x="1068" y="25670"/>
                  </a:cubicBezTo>
                  <a:cubicBezTo>
                    <a:pt x="701" y="29573"/>
                    <a:pt x="367" y="33376"/>
                    <a:pt x="0" y="37279"/>
                  </a:cubicBezTo>
                  <a:cubicBezTo>
                    <a:pt x="0" y="37700"/>
                    <a:pt x="315" y="37908"/>
                    <a:pt x="640" y="37908"/>
                  </a:cubicBezTo>
                  <a:cubicBezTo>
                    <a:pt x="958" y="37908"/>
                    <a:pt x="1285" y="37708"/>
                    <a:pt x="1335" y="37312"/>
                  </a:cubicBezTo>
                  <a:lnTo>
                    <a:pt x="2335" y="26538"/>
                  </a:lnTo>
                  <a:cubicBezTo>
                    <a:pt x="2602" y="23569"/>
                    <a:pt x="2402" y="19532"/>
                    <a:pt x="4103" y="16931"/>
                  </a:cubicBezTo>
                  <a:cubicBezTo>
                    <a:pt x="5004" y="15596"/>
                    <a:pt x="6405" y="15229"/>
                    <a:pt x="7439" y="14129"/>
                  </a:cubicBezTo>
                  <a:cubicBezTo>
                    <a:pt x="8173" y="13328"/>
                    <a:pt x="8506" y="12294"/>
                    <a:pt x="8840" y="11327"/>
                  </a:cubicBezTo>
                  <a:cubicBezTo>
                    <a:pt x="9782" y="8578"/>
                    <a:pt x="10725" y="5830"/>
                    <a:pt x="11667" y="3065"/>
                  </a:cubicBezTo>
                  <a:lnTo>
                    <a:pt x="11667" y="3065"/>
                  </a:lnTo>
                  <a:cubicBezTo>
                    <a:pt x="15185" y="23045"/>
                    <a:pt x="13377" y="43434"/>
                    <a:pt x="14894" y="63598"/>
                  </a:cubicBezTo>
                  <a:lnTo>
                    <a:pt x="14894" y="63598"/>
                  </a:lnTo>
                  <a:cubicBezTo>
                    <a:pt x="14848" y="63687"/>
                    <a:pt x="14828" y="63798"/>
                    <a:pt x="14844" y="63931"/>
                  </a:cubicBezTo>
                  <a:cubicBezTo>
                    <a:pt x="14978" y="65265"/>
                    <a:pt x="15111" y="66633"/>
                    <a:pt x="15278" y="67967"/>
                  </a:cubicBezTo>
                  <a:cubicBezTo>
                    <a:pt x="15328" y="68367"/>
                    <a:pt x="15662" y="68568"/>
                    <a:pt x="15974" y="68568"/>
                  </a:cubicBezTo>
                  <a:cubicBezTo>
                    <a:pt x="16287" y="68568"/>
                    <a:pt x="16579" y="68367"/>
                    <a:pt x="16546" y="67967"/>
                  </a:cubicBezTo>
                  <a:cubicBezTo>
                    <a:pt x="14244" y="45518"/>
                    <a:pt x="16879" y="22735"/>
                    <a:pt x="12443" y="452"/>
                  </a:cubicBezTo>
                  <a:cubicBezTo>
                    <a:pt x="12395" y="137"/>
                    <a:pt x="12169" y="0"/>
                    <a:pt x="119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20"/>
            <p:cNvSpPr/>
            <p:nvPr/>
          </p:nvSpPr>
          <p:spPr>
            <a:xfrm>
              <a:off x="6324775" y="452950"/>
              <a:ext cx="163475" cy="2688850"/>
            </a:xfrm>
            <a:custGeom>
              <a:avLst/>
              <a:gdLst/>
              <a:ahLst/>
              <a:cxnLst/>
              <a:rect l="l" t="t" r="r" b="b"/>
              <a:pathLst>
                <a:path w="6539" h="107554" extrusionOk="0">
                  <a:moveTo>
                    <a:pt x="4801" y="0"/>
                  </a:moveTo>
                  <a:cubicBezTo>
                    <a:pt x="4615" y="0"/>
                    <a:pt x="4429" y="92"/>
                    <a:pt x="4304" y="310"/>
                  </a:cubicBezTo>
                  <a:cubicBezTo>
                    <a:pt x="1402" y="5447"/>
                    <a:pt x="501" y="11285"/>
                    <a:pt x="234" y="17123"/>
                  </a:cubicBezTo>
                  <a:cubicBezTo>
                    <a:pt x="1" y="24161"/>
                    <a:pt x="301" y="31233"/>
                    <a:pt x="501" y="38238"/>
                  </a:cubicBezTo>
                  <a:cubicBezTo>
                    <a:pt x="902" y="52815"/>
                    <a:pt x="1702" y="67358"/>
                    <a:pt x="2870" y="81902"/>
                  </a:cubicBezTo>
                  <a:cubicBezTo>
                    <a:pt x="3537" y="90242"/>
                    <a:pt x="4337" y="98614"/>
                    <a:pt x="5238" y="106953"/>
                  </a:cubicBezTo>
                  <a:cubicBezTo>
                    <a:pt x="5288" y="107354"/>
                    <a:pt x="5622" y="107554"/>
                    <a:pt x="5934" y="107554"/>
                  </a:cubicBezTo>
                  <a:cubicBezTo>
                    <a:pt x="6247" y="107554"/>
                    <a:pt x="6539" y="107354"/>
                    <a:pt x="6506" y="106953"/>
                  </a:cubicBezTo>
                  <a:cubicBezTo>
                    <a:pt x="3470" y="78767"/>
                    <a:pt x="1635" y="50413"/>
                    <a:pt x="1469" y="22059"/>
                  </a:cubicBezTo>
                  <a:cubicBezTo>
                    <a:pt x="1402" y="14854"/>
                    <a:pt x="1802" y="7382"/>
                    <a:pt x="5371" y="978"/>
                  </a:cubicBezTo>
                  <a:cubicBezTo>
                    <a:pt x="5624" y="449"/>
                    <a:pt x="5213" y="0"/>
                    <a:pt x="48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20"/>
            <p:cNvSpPr/>
            <p:nvPr/>
          </p:nvSpPr>
          <p:spPr>
            <a:xfrm>
              <a:off x="4715300" y="2562525"/>
              <a:ext cx="1936400" cy="2677450"/>
            </a:xfrm>
            <a:custGeom>
              <a:avLst/>
              <a:gdLst/>
              <a:ahLst/>
              <a:cxnLst/>
              <a:rect l="l" t="t" r="r" b="b"/>
              <a:pathLst>
                <a:path w="77456" h="107098" extrusionOk="0">
                  <a:moveTo>
                    <a:pt x="55101" y="1"/>
                  </a:moveTo>
                  <a:cubicBezTo>
                    <a:pt x="51632" y="1"/>
                    <a:pt x="48538" y="1828"/>
                    <a:pt x="45867" y="4024"/>
                  </a:cubicBezTo>
                  <a:cubicBezTo>
                    <a:pt x="38194" y="10328"/>
                    <a:pt x="32057" y="18568"/>
                    <a:pt x="27353" y="27541"/>
                  </a:cubicBezTo>
                  <a:cubicBezTo>
                    <a:pt x="25219" y="28742"/>
                    <a:pt x="23150" y="30076"/>
                    <a:pt x="21549" y="31944"/>
                  </a:cubicBezTo>
                  <a:cubicBezTo>
                    <a:pt x="17346" y="36747"/>
                    <a:pt x="16546" y="43519"/>
                    <a:pt x="16245" y="49590"/>
                  </a:cubicBezTo>
                  <a:cubicBezTo>
                    <a:pt x="16179" y="51758"/>
                    <a:pt x="16079" y="53893"/>
                    <a:pt x="16012" y="56061"/>
                  </a:cubicBezTo>
                  <a:lnTo>
                    <a:pt x="15378" y="56561"/>
                  </a:lnTo>
                  <a:cubicBezTo>
                    <a:pt x="11409" y="59964"/>
                    <a:pt x="8240" y="64234"/>
                    <a:pt x="6205" y="69037"/>
                  </a:cubicBezTo>
                  <a:cubicBezTo>
                    <a:pt x="1802" y="79478"/>
                    <a:pt x="1235" y="91653"/>
                    <a:pt x="334" y="102895"/>
                  </a:cubicBezTo>
                  <a:cubicBezTo>
                    <a:pt x="201" y="104296"/>
                    <a:pt x="134" y="105697"/>
                    <a:pt x="1" y="107098"/>
                  </a:cubicBezTo>
                  <a:lnTo>
                    <a:pt x="8340" y="107098"/>
                  </a:lnTo>
                  <a:lnTo>
                    <a:pt x="11976" y="96190"/>
                  </a:lnTo>
                  <a:lnTo>
                    <a:pt x="11976" y="96190"/>
                  </a:lnTo>
                  <a:cubicBezTo>
                    <a:pt x="11842" y="99792"/>
                    <a:pt x="11742" y="103462"/>
                    <a:pt x="11809" y="107098"/>
                  </a:cubicBezTo>
                  <a:lnTo>
                    <a:pt x="77389" y="107098"/>
                  </a:lnTo>
                  <a:lnTo>
                    <a:pt x="77389" y="36180"/>
                  </a:lnTo>
                  <a:lnTo>
                    <a:pt x="77456" y="36180"/>
                  </a:lnTo>
                  <a:cubicBezTo>
                    <a:pt x="76622" y="33845"/>
                    <a:pt x="75788" y="31510"/>
                    <a:pt x="74921" y="29175"/>
                  </a:cubicBezTo>
                  <a:cubicBezTo>
                    <a:pt x="73086" y="24272"/>
                    <a:pt x="71352" y="19402"/>
                    <a:pt x="69517" y="14531"/>
                  </a:cubicBezTo>
                  <a:cubicBezTo>
                    <a:pt x="68249" y="11196"/>
                    <a:pt x="66782" y="7860"/>
                    <a:pt x="64513" y="5058"/>
                  </a:cubicBezTo>
                  <a:cubicBezTo>
                    <a:pt x="62512" y="2656"/>
                    <a:pt x="59610" y="521"/>
                    <a:pt x="56408" y="88"/>
                  </a:cubicBezTo>
                  <a:cubicBezTo>
                    <a:pt x="55966" y="29"/>
                    <a:pt x="55531" y="1"/>
                    <a:pt x="551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20"/>
            <p:cNvSpPr/>
            <p:nvPr/>
          </p:nvSpPr>
          <p:spPr>
            <a:xfrm>
              <a:off x="5237350" y="3004100"/>
              <a:ext cx="1416025" cy="2237550"/>
            </a:xfrm>
            <a:custGeom>
              <a:avLst/>
              <a:gdLst/>
              <a:ahLst/>
              <a:cxnLst/>
              <a:rect l="l" t="t" r="r" b="b"/>
              <a:pathLst>
                <a:path w="56641" h="89502" extrusionOk="0">
                  <a:moveTo>
                    <a:pt x="44201" y="0"/>
                  </a:moveTo>
                  <a:cubicBezTo>
                    <a:pt x="44001" y="0"/>
                    <a:pt x="43787" y="55"/>
                    <a:pt x="43565" y="171"/>
                  </a:cubicBezTo>
                  <a:cubicBezTo>
                    <a:pt x="40162" y="1739"/>
                    <a:pt x="38127" y="5341"/>
                    <a:pt x="35993" y="8310"/>
                  </a:cubicBezTo>
                  <a:cubicBezTo>
                    <a:pt x="33357" y="11913"/>
                    <a:pt x="30789" y="15548"/>
                    <a:pt x="28354" y="19351"/>
                  </a:cubicBezTo>
                  <a:cubicBezTo>
                    <a:pt x="23684" y="26690"/>
                    <a:pt x="19647" y="34529"/>
                    <a:pt x="17546" y="43035"/>
                  </a:cubicBezTo>
                  <a:cubicBezTo>
                    <a:pt x="16545" y="47071"/>
                    <a:pt x="16178" y="51441"/>
                    <a:pt x="14010" y="55077"/>
                  </a:cubicBezTo>
                  <a:cubicBezTo>
                    <a:pt x="11942" y="58613"/>
                    <a:pt x="8039" y="60614"/>
                    <a:pt x="5671" y="63983"/>
                  </a:cubicBezTo>
                  <a:cubicBezTo>
                    <a:pt x="1101" y="70521"/>
                    <a:pt x="667" y="79061"/>
                    <a:pt x="167" y="86699"/>
                  </a:cubicBezTo>
                  <a:cubicBezTo>
                    <a:pt x="100" y="87633"/>
                    <a:pt x="33" y="88567"/>
                    <a:pt x="0" y="89501"/>
                  </a:cubicBezTo>
                  <a:lnTo>
                    <a:pt x="56641" y="89501"/>
                  </a:lnTo>
                  <a:lnTo>
                    <a:pt x="56641" y="31860"/>
                  </a:lnTo>
                  <a:lnTo>
                    <a:pt x="56574" y="31860"/>
                  </a:lnTo>
                  <a:cubicBezTo>
                    <a:pt x="53405" y="21319"/>
                    <a:pt x="49569" y="11012"/>
                    <a:pt x="45333" y="871"/>
                  </a:cubicBezTo>
                  <a:cubicBezTo>
                    <a:pt x="45096" y="326"/>
                    <a:pt x="44691" y="0"/>
                    <a:pt x="4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20"/>
            <p:cNvSpPr/>
            <p:nvPr/>
          </p:nvSpPr>
          <p:spPr>
            <a:xfrm>
              <a:off x="5791900" y="2756000"/>
              <a:ext cx="439125" cy="2484825"/>
            </a:xfrm>
            <a:custGeom>
              <a:avLst/>
              <a:gdLst/>
              <a:ahLst/>
              <a:cxnLst/>
              <a:rect l="l" t="t" r="r" b="b"/>
              <a:pathLst>
                <a:path w="17565" h="99393" extrusionOk="0">
                  <a:moveTo>
                    <a:pt x="12712" y="1"/>
                  </a:moveTo>
                  <a:cubicBezTo>
                    <a:pt x="9322" y="1"/>
                    <a:pt x="5933" y="2041"/>
                    <a:pt x="4003" y="4924"/>
                  </a:cubicBezTo>
                  <a:cubicBezTo>
                    <a:pt x="1" y="10895"/>
                    <a:pt x="601" y="19435"/>
                    <a:pt x="468" y="26273"/>
                  </a:cubicBezTo>
                  <a:cubicBezTo>
                    <a:pt x="101" y="43519"/>
                    <a:pt x="1168" y="60764"/>
                    <a:pt x="1201" y="78010"/>
                  </a:cubicBezTo>
                  <a:cubicBezTo>
                    <a:pt x="1201" y="85148"/>
                    <a:pt x="1001" y="92287"/>
                    <a:pt x="501" y="99392"/>
                  </a:cubicBezTo>
                  <a:lnTo>
                    <a:pt x="1769" y="99392"/>
                  </a:lnTo>
                  <a:cubicBezTo>
                    <a:pt x="2703" y="86550"/>
                    <a:pt x="2502" y="73640"/>
                    <a:pt x="2169" y="60764"/>
                  </a:cubicBezTo>
                  <a:cubicBezTo>
                    <a:pt x="1769" y="45587"/>
                    <a:pt x="801" y="30109"/>
                    <a:pt x="2269" y="14932"/>
                  </a:cubicBezTo>
                  <a:cubicBezTo>
                    <a:pt x="2636" y="11062"/>
                    <a:pt x="3503" y="6726"/>
                    <a:pt x="6472" y="3924"/>
                  </a:cubicBezTo>
                  <a:cubicBezTo>
                    <a:pt x="8166" y="2315"/>
                    <a:pt x="10454" y="1258"/>
                    <a:pt x="12722" y="1258"/>
                  </a:cubicBezTo>
                  <a:cubicBezTo>
                    <a:pt x="13982" y="1258"/>
                    <a:pt x="15236" y="1584"/>
                    <a:pt x="16379" y="2323"/>
                  </a:cubicBezTo>
                  <a:cubicBezTo>
                    <a:pt x="16494" y="2403"/>
                    <a:pt x="16609" y="2438"/>
                    <a:pt x="16716" y="2438"/>
                  </a:cubicBezTo>
                  <a:cubicBezTo>
                    <a:pt x="17226" y="2438"/>
                    <a:pt x="17565" y="1641"/>
                    <a:pt x="17013" y="1255"/>
                  </a:cubicBezTo>
                  <a:cubicBezTo>
                    <a:pt x="15659" y="386"/>
                    <a:pt x="14185" y="1"/>
                    <a:pt x="127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20"/>
            <p:cNvSpPr/>
            <p:nvPr/>
          </p:nvSpPr>
          <p:spPr>
            <a:xfrm>
              <a:off x="5344075" y="3549050"/>
              <a:ext cx="493675" cy="1695100"/>
            </a:xfrm>
            <a:custGeom>
              <a:avLst/>
              <a:gdLst/>
              <a:ahLst/>
              <a:cxnLst/>
              <a:rect l="l" t="t" r="r" b="b"/>
              <a:pathLst>
                <a:path w="19747" h="67804" extrusionOk="0">
                  <a:moveTo>
                    <a:pt x="18847" y="0"/>
                  </a:moveTo>
                  <a:cubicBezTo>
                    <a:pt x="18751" y="0"/>
                    <a:pt x="18650" y="27"/>
                    <a:pt x="18547" y="88"/>
                  </a:cubicBezTo>
                  <a:cubicBezTo>
                    <a:pt x="15512" y="1956"/>
                    <a:pt x="11843" y="1856"/>
                    <a:pt x="8574" y="3291"/>
                  </a:cubicBezTo>
                  <a:cubicBezTo>
                    <a:pt x="6038" y="4425"/>
                    <a:pt x="4337" y="6526"/>
                    <a:pt x="3236" y="9028"/>
                  </a:cubicBezTo>
                  <a:cubicBezTo>
                    <a:pt x="2169" y="11530"/>
                    <a:pt x="1735" y="14232"/>
                    <a:pt x="1435" y="16900"/>
                  </a:cubicBezTo>
                  <a:cubicBezTo>
                    <a:pt x="935" y="21237"/>
                    <a:pt x="701" y="25640"/>
                    <a:pt x="535" y="30010"/>
                  </a:cubicBezTo>
                  <a:cubicBezTo>
                    <a:pt x="201" y="38583"/>
                    <a:pt x="201" y="47122"/>
                    <a:pt x="101" y="55661"/>
                  </a:cubicBezTo>
                  <a:lnTo>
                    <a:pt x="1" y="67803"/>
                  </a:lnTo>
                  <a:lnTo>
                    <a:pt x="1268" y="67803"/>
                  </a:lnTo>
                  <a:lnTo>
                    <a:pt x="1268" y="67670"/>
                  </a:lnTo>
                  <a:lnTo>
                    <a:pt x="1268" y="66803"/>
                  </a:lnTo>
                  <a:cubicBezTo>
                    <a:pt x="1335" y="62800"/>
                    <a:pt x="1368" y="58764"/>
                    <a:pt x="1402" y="54761"/>
                  </a:cubicBezTo>
                  <a:cubicBezTo>
                    <a:pt x="1502" y="47055"/>
                    <a:pt x="1535" y="39316"/>
                    <a:pt x="1735" y="31611"/>
                  </a:cubicBezTo>
                  <a:cubicBezTo>
                    <a:pt x="1869" y="27775"/>
                    <a:pt x="2069" y="23939"/>
                    <a:pt x="2369" y="20103"/>
                  </a:cubicBezTo>
                  <a:cubicBezTo>
                    <a:pt x="2669" y="16900"/>
                    <a:pt x="2903" y="13598"/>
                    <a:pt x="3937" y="10562"/>
                  </a:cubicBezTo>
                  <a:cubicBezTo>
                    <a:pt x="5071" y="7227"/>
                    <a:pt x="7239" y="4858"/>
                    <a:pt x="10675" y="3858"/>
                  </a:cubicBezTo>
                  <a:cubicBezTo>
                    <a:pt x="13544" y="2957"/>
                    <a:pt x="16546" y="2790"/>
                    <a:pt x="19181" y="1189"/>
                  </a:cubicBezTo>
                  <a:cubicBezTo>
                    <a:pt x="19746" y="822"/>
                    <a:pt x="19378" y="0"/>
                    <a:pt x="18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20"/>
            <p:cNvSpPr/>
            <p:nvPr/>
          </p:nvSpPr>
          <p:spPr>
            <a:xfrm>
              <a:off x="6133825" y="2873250"/>
              <a:ext cx="69225" cy="2367575"/>
            </a:xfrm>
            <a:custGeom>
              <a:avLst/>
              <a:gdLst/>
              <a:ahLst/>
              <a:cxnLst/>
              <a:rect l="l" t="t" r="r" b="b"/>
              <a:pathLst>
                <a:path w="2769" h="94703" extrusionOk="0">
                  <a:moveTo>
                    <a:pt x="1551" y="1"/>
                  </a:moveTo>
                  <a:cubicBezTo>
                    <a:pt x="1243" y="1"/>
                    <a:pt x="934" y="201"/>
                    <a:pt x="934" y="601"/>
                  </a:cubicBezTo>
                  <a:cubicBezTo>
                    <a:pt x="1535" y="31957"/>
                    <a:pt x="1201" y="63346"/>
                    <a:pt x="0" y="94702"/>
                  </a:cubicBezTo>
                  <a:lnTo>
                    <a:pt x="1268" y="94702"/>
                  </a:lnTo>
                  <a:cubicBezTo>
                    <a:pt x="2469" y="63346"/>
                    <a:pt x="2769" y="31957"/>
                    <a:pt x="2168" y="601"/>
                  </a:cubicBezTo>
                  <a:cubicBezTo>
                    <a:pt x="2168" y="201"/>
                    <a:pt x="1860" y="1"/>
                    <a:pt x="15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20"/>
            <p:cNvSpPr/>
            <p:nvPr/>
          </p:nvSpPr>
          <p:spPr>
            <a:xfrm>
              <a:off x="4985500" y="4556575"/>
              <a:ext cx="412375" cy="685900"/>
            </a:xfrm>
            <a:custGeom>
              <a:avLst/>
              <a:gdLst/>
              <a:ahLst/>
              <a:cxnLst/>
              <a:rect l="l" t="t" r="r" b="b"/>
              <a:pathLst>
                <a:path w="16495" h="27436" extrusionOk="0">
                  <a:moveTo>
                    <a:pt x="15557" y="1"/>
                  </a:moveTo>
                  <a:cubicBezTo>
                    <a:pt x="15510" y="1"/>
                    <a:pt x="15462" y="6"/>
                    <a:pt x="15411" y="16"/>
                  </a:cubicBezTo>
                  <a:cubicBezTo>
                    <a:pt x="12209" y="783"/>
                    <a:pt x="8706" y="1651"/>
                    <a:pt x="6205" y="3952"/>
                  </a:cubicBezTo>
                  <a:cubicBezTo>
                    <a:pt x="3102" y="6821"/>
                    <a:pt x="3002" y="11758"/>
                    <a:pt x="2235" y="15661"/>
                  </a:cubicBezTo>
                  <a:lnTo>
                    <a:pt x="0" y="27436"/>
                  </a:lnTo>
                  <a:lnTo>
                    <a:pt x="1234" y="27436"/>
                  </a:lnTo>
                  <a:lnTo>
                    <a:pt x="1234" y="27369"/>
                  </a:lnTo>
                  <a:cubicBezTo>
                    <a:pt x="1768" y="24667"/>
                    <a:pt x="2269" y="21932"/>
                    <a:pt x="2836" y="19197"/>
                  </a:cubicBezTo>
                  <a:cubicBezTo>
                    <a:pt x="3236" y="17028"/>
                    <a:pt x="3670" y="14860"/>
                    <a:pt x="4070" y="12759"/>
                  </a:cubicBezTo>
                  <a:cubicBezTo>
                    <a:pt x="4503" y="10590"/>
                    <a:pt x="4737" y="8155"/>
                    <a:pt x="5904" y="6254"/>
                  </a:cubicBezTo>
                  <a:cubicBezTo>
                    <a:pt x="7939" y="2985"/>
                    <a:pt x="12242" y="2018"/>
                    <a:pt x="15745" y="1250"/>
                  </a:cubicBezTo>
                  <a:cubicBezTo>
                    <a:pt x="16495" y="1094"/>
                    <a:pt x="16249" y="1"/>
                    <a:pt x="155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20"/>
            <p:cNvSpPr/>
            <p:nvPr/>
          </p:nvSpPr>
          <p:spPr>
            <a:xfrm>
              <a:off x="5590925" y="3122650"/>
              <a:ext cx="85325" cy="170275"/>
            </a:xfrm>
            <a:custGeom>
              <a:avLst/>
              <a:gdLst/>
              <a:ahLst/>
              <a:cxnLst/>
              <a:rect l="l" t="t" r="r" b="b"/>
              <a:pathLst>
                <a:path w="3413" h="6811" extrusionOk="0">
                  <a:moveTo>
                    <a:pt x="2540" y="1"/>
                  </a:moveTo>
                  <a:cubicBezTo>
                    <a:pt x="2402" y="1"/>
                    <a:pt x="2259" y="59"/>
                    <a:pt x="2135" y="199"/>
                  </a:cubicBezTo>
                  <a:cubicBezTo>
                    <a:pt x="601" y="1933"/>
                    <a:pt x="1" y="4102"/>
                    <a:pt x="367" y="6403"/>
                  </a:cubicBezTo>
                  <a:cubicBezTo>
                    <a:pt x="419" y="6686"/>
                    <a:pt x="629" y="6811"/>
                    <a:pt x="860" y="6811"/>
                  </a:cubicBezTo>
                  <a:cubicBezTo>
                    <a:pt x="1229" y="6811"/>
                    <a:pt x="1650" y="6495"/>
                    <a:pt x="1568" y="6003"/>
                  </a:cubicBezTo>
                  <a:cubicBezTo>
                    <a:pt x="1301" y="4235"/>
                    <a:pt x="1802" y="2434"/>
                    <a:pt x="3003" y="1099"/>
                  </a:cubicBezTo>
                  <a:cubicBezTo>
                    <a:pt x="3412" y="639"/>
                    <a:pt x="2997" y="1"/>
                    <a:pt x="25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20"/>
            <p:cNvSpPr/>
            <p:nvPr/>
          </p:nvSpPr>
          <p:spPr>
            <a:xfrm>
              <a:off x="4771550" y="3872850"/>
              <a:ext cx="485825" cy="753625"/>
            </a:xfrm>
            <a:custGeom>
              <a:avLst/>
              <a:gdLst/>
              <a:ahLst/>
              <a:cxnLst/>
              <a:rect l="l" t="t" r="r" b="b"/>
              <a:pathLst>
                <a:path w="19433" h="30145" extrusionOk="0">
                  <a:moveTo>
                    <a:pt x="18365" y="412"/>
                  </a:moveTo>
                  <a:lnTo>
                    <a:pt x="18365" y="412"/>
                  </a:lnTo>
                  <a:cubicBezTo>
                    <a:pt x="18364" y="413"/>
                    <a:pt x="18363" y="413"/>
                    <a:pt x="18362" y="413"/>
                  </a:cubicBezTo>
                  <a:lnTo>
                    <a:pt x="18362" y="413"/>
                  </a:lnTo>
                  <a:cubicBezTo>
                    <a:pt x="18363" y="413"/>
                    <a:pt x="18364" y="413"/>
                    <a:pt x="18365" y="412"/>
                  </a:cubicBezTo>
                  <a:close/>
                  <a:moveTo>
                    <a:pt x="18612" y="1"/>
                  </a:moveTo>
                  <a:cubicBezTo>
                    <a:pt x="18560" y="1"/>
                    <a:pt x="18510" y="5"/>
                    <a:pt x="18465" y="12"/>
                  </a:cubicBezTo>
                  <a:cubicBezTo>
                    <a:pt x="16531" y="513"/>
                    <a:pt x="16664" y="3748"/>
                    <a:pt x="16597" y="5249"/>
                  </a:cubicBezTo>
                  <a:cubicBezTo>
                    <a:pt x="16364" y="9019"/>
                    <a:pt x="14863" y="12154"/>
                    <a:pt x="12494" y="15023"/>
                  </a:cubicBezTo>
                  <a:cubicBezTo>
                    <a:pt x="8525" y="19926"/>
                    <a:pt x="3154" y="23496"/>
                    <a:pt x="252" y="29200"/>
                  </a:cubicBezTo>
                  <a:cubicBezTo>
                    <a:pt x="0" y="29704"/>
                    <a:pt x="425" y="30145"/>
                    <a:pt x="834" y="30145"/>
                  </a:cubicBezTo>
                  <a:cubicBezTo>
                    <a:pt x="1021" y="30145"/>
                    <a:pt x="1205" y="30053"/>
                    <a:pt x="1320" y="29834"/>
                  </a:cubicBezTo>
                  <a:cubicBezTo>
                    <a:pt x="4122" y="24330"/>
                    <a:pt x="9292" y="20827"/>
                    <a:pt x="13162" y="16157"/>
                  </a:cubicBezTo>
                  <a:cubicBezTo>
                    <a:pt x="14763" y="14256"/>
                    <a:pt x="16164" y="12154"/>
                    <a:pt x="16998" y="9786"/>
                  </a:cubicBezTo>
                  <a:cubicBezTo>
                    <a:pt x="17365" y="8685"/>
                    <a:pt x="17631" y="7618"/>
                    <a:pt x="17765" y="6484"/>
                  </a:cubicBezTo>
                  <a:cubicBezTo>
                    <a:pt x="17832" y="5850"/>
                    <a:pt x="17798" y="5249"/>
                    <a:pt x="17832" y="4582"/>
                  </a:cubicBezTo>
                  <a:cubicBezTo>
                    <a:pt x="17875" y="4278"/>
                    <a:pt x="18018" y="2615"/>
                    <a:pt x="18158" y="1484"/>
                  </a:cubicBezTo>
                  <a:lnTo>
                    <a:pt x="18158" y="1484"/>
                  </a:lnTo>
                  <a:cubicBezTo>
                    <a:pt x="18265" y="1596"/>
                    <a:pt x="18412" y="1669"/>
                    <a:pt x="18591" y="1669"/>
                  </a:cubicBezTo>
                  <a:cubicBezTo>
                    <a:pt x="18646" y="1669"/>
                    <a:pt x="18704" y="1662"/>
                    <a:pt x="18766" y="1647"/>
                  </a:cubicBezTo>
                  <a:cubicBezTo>
                    <a:pt x="18799" y="1647"/>
                    <a:pt x="18899" y="1613"/>
                    <a:pt x="18932" y="1613"/>
                  </a:cubicBezTo>
                  <a:cubicBezTo>
                    <a:pt x="19132" y="1580"/>
                    <a:pt x="19333" y="1413"/>
                    <a:pt x="19333" y="1180"/>
                  </a:cubicBezTo>
                  <a:cubicBezTo>
                    <a:pt x="19433" y="746"/>
                    <a:pt x="19399" y="579"/>
                    <a:pt x="19099" y="179"/>
                  </a:cubicBezTo>
                  <a:cubicBezTo>
                    <a:pt x="18996" y="50"/>
                    <a:pt x="18792" y="1"/>
                    <a:pt x="186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20"/>
            <p:cNvSpPr/>
            <p:nvPr/>
          </p:nvSpPr>
          <p:spPr>
            <a:xfrm>
              <a:off x="5754375" y="4781250"/>
              <a:ext cx="82575" cy="461225"/>
            </a:xfrm>
            <a:custGeom>
              <a:avLst/>
              <a:gdLst/>
              <a:ahLst/>
              <a:cxnLst/>
              <a:rect l="l" t="t" r="r" b="b"/>
              <a:pathLst>
                <a:path w="3303" h="18449" extrusionOk="0">
                  <a:moveTo>
                    <a:pt x="1796" y="1"/>
                  </a:moveTo>
                  <a:cubicBezTo>
                    <a:pt x="1385" y="1"/>
                    <a:pt x="1089" y="604"/>
                    <a:pt x="1001" y="1103"/>
                  </a:cubicBezTo>
                  <a:cubicBezTo>
                    <a:pt x="1" y="6807"/>
                    <a:pt x="468" y="12611"/>
                    <a:pt x="935" y="18449"/>
                  </a:cubicBezTo>
                  <a:lnTo>
                    <a:pt x="3303" y="18449"/>
                  </a:lnTo>
                  <a:lnTo>
                    <a:pt x="3303" y="18382"/>
                  </a:lnTo>
                  <a:cubicBezTo>
                    <a:pt x="2836" y="12611"/>
                    <a:pt x="2536" y="6807"/>
                    <a:pt x="2369" y="970"/>
                  </a:cubicBezTo>
                  <a:cubicBezTo>
                    <a:pt x="2369" y="603"/>
                    <a:pt x="2302" y="169"/>
                    <a:pt x="1969" y="36"/>
                  </a:cubicBezTo>
                  <a:cubicBezTo>
                    <a:pt x="1909" y="12"/>
                    <a:pt x="1851" y="1"/>
                    <a:pt x="17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20"/>
            <p:cNvSpPr/>
            <p:nvPr/>
          </p:nvSpPr>
          <p:spPr>
            <a:xfrm>
              <a:off x="5750200" y="4768875"/>
              <a:ext cx="106775" cy="471950"/>
            </a:xfrm>
            <a:custGeom>
              <a:avLst/>
              <a:gdLst/>
              <a:ahLst/>
              <a:cxnLst/>
              <a:rect l="l" t="t" r="r" b="b"/>
              <a:pathLst>
                <a:path w="4271" h="18878" extrusionOk="0">
                  <a:moveTo>
                    <a:pt x="2089" y="1"/>
                  </a:moveTo>
                  <a:cubicBezTo>
                    <a:pt x="1955" y="1"/>
                    <a:pt x="1805" y="31"/>
                    <a:pt x="1635" y="97"/>
                  </a:cubicBezTo>
                  <a:cubicBezTo>
                    <a:pt x="268" y="597"/>
                    <a:pt x="368" y="3599"/>
                    <a:pt x="301" y="4700"/>
                  </a:cubicBezTo>
                  <a:cubicBezTo>
                    <a:pt x="1" y="7836"/>
                    <a:pt x="1" y="11005"/>
                    <a:pt x="201" y="14140"/>
                  </a:cubicBezTo>
                  <a:cubicBezTo>
                    <a:pt x="268" y="15675"/>
                    <a:pt x="368" y="17276"/>
                    <a:pt x="501" y="18877"/>
                  </a:cubicBezTo>
                  <a:lnTo>
                    <a:pt x="1669" y="18877"/>
                  </a:lnTo>
                  <a:cubicBezTo>
                    <a:pt x="1635" y="18477"/>
                    <a:pt x="1602" y="18043"/>
                    <a:pt x="1602" y="17643"/>
                  </a:cubicBezTo>
                  <a:cubicBezTo>
                    <a:pt x="1368" y="15141"/>
                    <a:pt x="1202" y="12673"/>
                    <a:pt x="1168" y="10171"/>
                  </a:cubicBezTo>
                  <a:cubicBezTo>
                    <a:pt x="1135" y="8870"/>
                    <a:pt x="1135" y="7536"/>
                    <a:pt x="1202" y="6268"/>
                  </a:cubicBezTo>
                  <a:cubicBezTo>
                    <a:pt x="1268" y="5534"/>
                    <a:pt x="1168" y="2165"/>
                    <a:pt x="1669" y="1698"/>
                  </a:cubicBezTo>
                  <a:cubicBezTo>
                    <a:pt x="1797" y="1578"/>
                    <a:pt x="1881" y="1529"/>
                    <a:pt x="1935" y="1529"/>
                  </a:cubicBezTo>
                  <a:cubicBezTo>
                    <a:pt x="2106" y="1529"/>
                    <a:pt x="1977" y="2020"/>
                    <a:pt x="2002" y="2298"/>
                  </a:cubicBezTo>
                  <a:cubicBezTo>
                    <a:pt x="2102" y="2966"/>
                    <a:pt x="2002" y="3666"/>
                    <a:pt x="2002" y="4333"/>
                  </a:cubicBezTo>
                  <a:cubicBezTo>
                    <a:pt x="2036" y="5701"/>
                    <a:pt x="2102" y="7035"/>
                    <a:pt x="2169" y="8436"/>
                  </a:cubicBezTo>
                  <a:cubicBezTo>
                    <a:pt x="2302" y="11005"/>
                    <a:pt x="2436" y="13607"/>
                    <a:pt x="2603" y="16175"/>
                  </a:cubicBezTo>
                  <a:cubicBezTo>
                    <a:pt x="2669" y="17109"/>
                    <a:pt x="2703" y="18010"/>
                    <a:pt x="2803" y="18877"/>
                  </a:cubicBezTo>
                  <a:lnTo>
                    <a:pt x="4270" y="18877"/>
                  </a:lnTo>
                  <a:cubicBezTo>
                    <a:pt x="4037" y="16642"/>
                    <a:pt x="3870" y="14340"/>
                    <a:pt x="3703" y="12106"/>
                  </a:cubicBezTo>
                  <a:cubicBezTo>
                    <a:pt x="3503" y="8970"/>
                    <a:pt x="3437" y="5834"/>
                    <a:pt x="3203" y="2699"/>
                  </a:cubicBezTo>
                  <a:cubicBezTo>
                    <a:pt x="3173" y="1957"/>
                    <a:pt x="3170" y="1"/>
                    <a:pt x="20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20"/>
            <p:cNvSpPr/>
            <p:nvPr/>
          </p:nvSpPr>
          <p:spPr>
            <a:xfrm>
              <a:off x="5286550" y="4794350"/>
              <a:ext cx="497050" cy="338875"/>
            </a:xfrm>
            <a:custGeom>
              <a:avLst/>
              <a:gdLst/>
              <a:ahLst/>
              <a:cxnLst/>
              <a:rect l="l" t="t" r="r" b="b"/>
              <a:pathLst>
                <a:path w="19882" h="13555" extrusionOk="0">
                  <a:moveTo>
                    <a:pt x="170" y="1"/>
                  </a:moveTo>
                  <a:cubicBezTo>
                    <a:pt x="114" y="1"/>
                    <a:pt x="57" y="4"/>
                    <a:pt x="0" y="12"/>
                  </a:cubicBezTo>
                  <a:cubicBezTo>
                    <a:pt x="134" y="946"/>
                    <a:pt x="834" y="1680"/>
                    <a:pt x="1535" y="2314"/>
                  </a:cubicBezTo>
                  <a:cubicBezTo>
                    <a:pt x="3403" y="4081"/>
                    <a:pt x="5237" y="5783"/>
                    <a:pt x="7105" y="7517"/>
                  </a:cubicBezTo>
                  <a:cubicBezTo>
                    <a:pt x="8106" y="8485"/>
                    <a:pt x="9173" y="9419"/>
                    <a:pt x="10341" y="10119"/>
                  </a:cubicBezTo>
                  <a:cubicBezTo>
                    <a:pt x="13243" y="11820"/>
                    <a:pt x="16912" y="11854"/>
                    <a:pt x="19881" y="13555"/>
                  </a:cubicBezTo>
                  <a:lnTo>
                    <a:pt x="19314" y="10853"/>
                  </a:lnTo>
                  <a:cubicBezTo>
                    <a:pt x="12876" y="9085"/>
                    <a:pt x="6905" y="5683"/>
                    <a:pt x="2068" y="1113"/>
                  </a:cubicBezTo>
                  <a:cubicBezTo>
                    <a:pt x="1543" y="557"/>
                    <a:pt x="875" y="1"/>
                    <a:pt x="1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20"/>
            <p:cNvSpPr/>
            <p:nvPr/>
          </p:nvSpPr>
          <p:spPr>
            <a:xfrm>
              <a:off x="5274100" y="4785400"/>
              <a:ext cx="523525" cy="360075"/>
            </a:xfrm>
            <a:custGeom>
              <a:avLst/>
              <a:gdLst/>
              <a:ahLst/>
              <a:cxnLst/>
              <a:rect l="l" t="t" r="r" b="b"/>
              <a:pathLst>
                <a:path w="20941" h="14403" extrusionOk="0">
                  <a:moveTo>
                    <a:pt x="428" y="1"/>
                  </a:moveTo>
                  <a:cubicBezTo>
                    <a:pt x="180" y="1"/>
                    <a:pt x="1" y="313"/>
                    <a:pt x="65" y="503"/>
                  </a:cubicBezTo>
                  <a:cubicBezTo>
                    <a:pt x="532" y="2238"/>
                    <a:pt x="2133" y="3339"/>
                    <a:pt x="3367" y="4540"/>
                  </a:cubicBezTo>
                  <a:cubicBezTo>
                    <a:pt x="5068" y="6174"/>
                    <a:pt x="6736" y="7842"/>
                    <a:pt x="8537" y="9343"/>
                  </a:cubicBezTo>
                  <a:cubicBezTo>
                    <a:pt x="11906" y="12245"/>
                    <a:pt x="16309" y="12245"/>
                    <a:pt x="20079" y="14347"/>
                  </a:cubicBezTo>
                  <a:cubicBezTo>
                    <a:pt x="20151" y="14385"/>
                    <a:pt x="20223" y="14402"/>
                    <a:pt x="20290" y="14402"/>
                  </a:cubicBezTo>
                  <a:cubicBezTo>
                    <a:pt x="20685" y="14402"/>
                    <a:pt x="20940" y="13812"/>
                    <a:pt x="20512" y="13613"/>
                  </a:cubicBezTo>
                  <a:cubicBezTo>
                    <a:pt x="17077" y="11811"/>
                    <a:pt x="13007" y="11778"/>
                    <a:pt x="9872" y="9376"/>
                  </a:cubicBezTo>
                  <a:cubicBezTo>
                    <a:pt x="8237" y="8176"/>
                    <a:pt x="6803" y="6674"/>
                    <a:pt x="5335" y="5273"/>
                  </a:cubicBezTo>
                  <a:cubicBezTo>
                    <a:pt x="4024" y="4081"/>
                    <a:pt x="1887" y="2623"/>
                    <a:pt x="1066" y="898"/>
                  </a:cubicBezTo>
                  <a:lnTo>
                    <a:pt x="1066" y="898"/>
                  </a:lnTo>
                  <a:cubicBezTo>
                    <a:pt x="2614" y="1445"/>
                    <a:pt x="4289" y="3559"/>
                    <a:pt x="5468" y="4473"/>
                  </a:cubicBezTo>
                  <a:cubicBezTo>
                    <a:pt x="6903" y="5574"/>
                    <a:pt x="8471" y="6641"/>
                    <a:pt x="10072" y="7542"/>
                  </a:cubicBezTo>
                  <a:cubicBezTo>
                    <a:pt x="12974" y="9210"/>
                    <a:pt x="16476" y="11011"/>
                    <a:pt x="19812" y="11344"/>
                  </a:cubicBezTo>
                  <a:cubicBezTo>
                    <a:pt x="19843" y="11360"/>
                    <a:pt x="19870" y="11367"/>
                    <a:pt x="19893" y="11367"/>
                  </a:cubicBezTo>
                  <a:cubicBezTo>
                    <a:pt x="20018" y="11367"/>
                    <a:pt x="20025" y="11167"/>
                    <a:pt x="19912" y="11111"/>
                  </a:cubicBezTo>
                  <a:cubicBezTo>
                    <a:pt x="18177" y="10277"/>
                    <a:pt x="16309" y="9777"/>
                    <a:pt x="14508" y="8943"/>
                  </a:cubicBezTo>
                  <a:cubicBezTo>
                    <a:pt x="12640" y="8042"/>
                    <a:pt x="10806" y="7108"/>
                    <a:pt x="9038" y="6007"/>
                  </a:cubicBezTo>
                  <a:cubicBezTo>
                    <a:pt x="7203" y="4840"/>
                    <a:pt x="5502" y="3539"/>
                    <a:pt x="3867" y="2138"/>
                  </a:cubicBezTo>
                  <a:cubicBezTo>
                    <a:pt x="2800" y="1170"/>
                    <a:pt x="1966" y="136"/>
                    <a:pt x="465" y="3"/>
                  </a:cubicBezTo>
                  <a:cubicBezTo>
                    <a:pt x="452" y="1"/>
                    <a:pt x="440" y="1"/>
                    <a:pt x="4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20"/>
            <p:cNvSpPr/>
            <p:nvPr/>
          </p:nvSpPr>
          <p:spPr>
            <a:xfrm>
              <a:off x="5819425" y="4913675"/>
              <a:ext cx="246875" cy="327150"/>
            </a:xfrm>
            <a:custGeom>
              <a:avLst/>
              <a:gdLst/>
              <a:ahLst/>
              <a:cxnLst/>
              <a:rect l="l" t="t" r="r" b="b"/>
              <a:pathLst>
                <a:path w="9875" h="13086" extrusionOk="0">
                  <a:moveTo>
                    <a:pt x="9227" y="0"/>
                  </a:moveTo>
                  <a:cubicBezTo>
                    <a:pt x="9147" y="0"/>
                    <a:pt x="9070" y="23"/>
                    <a:pt x="9007" y="76"/>
                  </a:cubicBezTo>
                  <a:cubicBezTo>
                    <a:pt x="8840" y="209"/>
                    <a:pt x="8773" y="409"/>
                    <a:pt x="8740" y="643"/>
                  </a:cubicBezTo>
                  <a:cubicBezTo>
                    <a:pt x="8206" y="4145"/>
                    <a:pt x="6438" y="7414"/>
                    <a:pt x="3870" y="9849"/>
                  </a:cubicBezTo>
                  <a:cubicBezTo>
                    <a:pt x="2736" y="10883"/>
                    <a:pt x="1435" y="11751"/>
                    <a:pt x="0" y="12084"/>
                  </a:cubicBezTo>
                  <a:lnTo>
                    <a:pt x="367" y="13052"/>
                  </a:lnTo>
                  <a:cubicBezTo>
                    <a:pt x="401" y="13052"/>
                    <a:pt x="434" y="13052"/>
                    <a:pt x="434" y="13085"/>
                  </a:cubicBezTo>
                  <a:lnTo>
                    <a:pt x="1768" y="13085"/>
                  </a:lnTo>
                  <a:cubicBezTo>
                    <a:pt x="1902" y="13052"/>
                    <a:pt x="2002" y="12985"/>
                    <a:pt x="2069" y="12885"/>
                  </a:cubicBezTo>
                  <a:cubicBezTo>
                    <a:pt x="4070" y="11417"/>
                    <a:pt x="5938" y="9816"/>
                    <a:pt x="7406" y="7848"/>
                  </a:cubicBezTo>
                  <a:cubicBezTo>
                    <a:pt x="8873" y="5847"/>
                    <a:pt x="9874" y="3478"/>
                    <a:pt x="9841" y="1010"/>
                  </a:cubicBezTo>
                  <a:cubicBezTo>
                    <a:pt x="9841" y="743"/>
                    <a:pt x="9774" y="509"/>
                    <a:pt x="9674" y="243"/>
                  </a:cubicBezTo>
                  <a:cubicBezTo>
                    <a:pt x="9583" y="106"/>
                    <a:pt x="9398" y="0"/>
                    <a:pt x="92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20"/>
            <p:cNvSpPr/>
            <p:nvPr/>
          </p:nvSpPr>
          <p:spPr>
            <a:xfrm>
              <a:off x="5815425" y="4909525"/>
              <a:ext cx="270875" cy="331300"/>
            </a:xfrm>
            <a:custGeom>
              <a:avLst/>
              <a:gdLst/>
              <a:ahLst/>
              <a:cxnLst/>
              <a:rect l="l" t="t" r="r" b="b"/>
              <a:pathLst>
                <a:path w="10835" h="13252" extrusionOk="0">
                  <a:moveTo>
                    <a:pt x="9419" y="1"/>
                  </a:moveTo>
                  <a:cubicBezTo>
                    <a:pt x="8733" y="1"/>
                    <a:pt x="8727" y="869"/>
                    <a:pt x="8600" y="1376"/>
                  </a:cubicBezTo>
                  <a:cubicBezTo>
                    <a:pt x="7599" y="6079"/>
                    <a:pt x="4697" y="10316"/>
                    <a:pt x="94" y="12084"/>
                  </a:cubicBezTo>
                  <a:cubicBezTo>
                    <a:pt x="0" y="12177"/>
                    <a:pt x="52" y="12387"/>
                    <a:pt x="196" y="12387"/>
                  </a:cubicBezTo>
                  <a:cubicBezTo>
                    <a:pt x="206" y="12387"/>
                    <a:pt x="216" y="12386"/>
                    <a:pt x="227" y="12384"/>
                  </a:cubicBezTo>
                  <a:cubicBezTo>
                    <a:pt x="4397" y="11650"/>
                    <a:pt x="7466" y="6880"/>
                    <a:pt x="8600" y="3144"/>
                  </a:cubicBezTo>
                  <a:cubicBezTo>
                    <a:pt x="8733" y="2677"/>
                    <a:pt x="8767" y="1910"/>
                    <a:pt x="9033" y="1509"/>
                  </a:cubicBezTo>
                  <a:cubicBezTo>
                    <a:pt x="8976" y="1049"/>
                    <a:pt x="9040" y="831"/>
                    <a:pt x="9225" y="831"/>
                  </a:cubicBezTo>
                  <a:cubicBezTo>
                    <a:pt x="9362" y="831"/>
                    <a:pt x="9565" y="949"/>
                    <a:pt x="9834" y="1176"/>
                  </a:cubicBezTo>
                  <a:lnTo>
                    <a:pt x="9834" y="1843"/>
                  </a:lnTo>
                  <a:cubicBezTo>
                    <a:pt x="10068" y="3377"/>
                    <a:pt x="8933" y="5512"/>
                    <a:pt x="8200" y="6813"/>
                  </a:cubicBezTo>
                  <a:cubicBezTo>
                    <a:pt x="7532" y="7914"/>
                    <a:pt x="3730" y="12851"/>
                    <a:pt x="1528" y="13251"/>
                  </a:cubicBezTo>
                  <a:lnTo>
                    <a:pt x="2429" y="13251"/>
                  </a:lnTo>
                  <a:cubicBezTo>
                    <a:pt x="3930" y="12484"/>
                    <a:pt x="5664" y="10549"/>
                    <a:pt x="6231" y="9915"/>
                  </a:cubicBezTo>
                  <a:cubicBezTo>
                    <a:pt x="8233" y="7847"/>
                    <a:pt x="10835" y="4078"/>
                    <a:pt x="10201" y="976"/>
                  </a:cubicBezTo>
                  <a:cubicBezTo>
                    <a:pt x="10101" y="575"/>
                    <a:pt x="10034" y="42"/>
                    <a:pt x="9534" y="8"/>
                  </a:cubicBezTo>
                  <a:cubicBezTo>
                    <a:pt x="9494" y="3"/>
                    <a:pt x="9456" y="1"/>
                    <a:pt x="94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20"/>
            <p:cNvSpPr/>
            <p:nvPr/>
          </p:nvSpPr>
          <p:spPr>
            <a:xfrm>
              <a:off x="6019775" y="4933200"/>
              <a:ext cx="27075" cy="90875"/>
            </a:xfrm>
            <a:custGeom>
              <a:avLst/>
              <a:gdLst/>
              <a:ahLst/>
              <a:cxnLst/>
              <a:rect l="l" t="t" r="r" b="b"/>
              <a:pathLst>
                <a:path w="1083" h="3635" extrusionOk="0">
                  <a:moveTo>
                    <a:pt x="1015" y="0"/>
                  </a:moveTo>
                  <a:cubicBezTo>
                    <a:pt x="1002" y="0"/>
                    <a:pt x="993" y="8"/>
                    <a:pt x="993" y="29"/>
                  </a:cubicBezTo>
                  <a:cubicBezTo>
                    <a:pt x="426" y="1129"/>
                    <a:pt x="893" y="2564"/>
                    <a:pt x="26" y="3531"/>
                  </a:cubicBezTo>
                  <a:cubicBezTo>
                    <a:pt x="1" y="3556"/>
                    <a:pt x="31" y="3634"/>
                    <a:pt x="61" y="3634"/>
                  </a:cubicBezTo>
                  <a:cubicBezTo>
                    <a:pt x="72" y="3634"/>
                    <a:pt x="83" y="3624"/>
                    <a:pt x="92" y="3598"/>
                  </a:cubicBezTo>
                  <a:cubicBezTo>
                    <a:pt x="1026" y="2630"/>
                    <a:pt x="526" y="1229"/>
                    <a:pt x="1060" y="62"/>
                  </a:cubicBezTo>
                  <a:cubicBezTo>
                    <a:pt x="1083" y="39"/>
                    <a:pt x="1042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20"/>
            <p:cNvSpPr/>
            <p:nvPr/>
          </p:nvSpPr>
          <p:spPr>
            <a:xfrm>
              <a:off x="6013975" y="4954350"/>
              <a:ext cx="56200" cy="97500"/>
            </a:xfrm>
            <a:custGeom>
              <a:avLst/>
              <a:gdLst/>
              <a:ahLst/>
              <a:cxnLst/>
              <a:rect l="l" t="t" r="r" b="b"/>
              <a:pathLst>
                <a:path w="2248" h="3900" extrusionOk="0">
                  <a:moveTo>
                    <a:pt x="2161" y="0"/>
                  </a:moveTo>
                  <a:cubicBezTo>
                    <a:pt x="2142" y="0"/>
                    <a:pt x="2126" y="15"/>
                    <a:pt x="2126" y="50"/>
                  </a:cubicBezTo>
                  <a:cubicBezTo>
                    <a:pt x="1959" y="684"/>
                    <a:pt x="1792" y="1251"/>
                    <a:pt x="1625" y="1885"/>
                  </a:cubicBezTo>
                  <a:cubicBezTo>
                    <a:pt x="1558" y="2151"/>
                    <a:pt x="1458" y="2418"/>
                    <a:pt x="1325" y="2718"/>
                  </a:cubicBezTo>
                  <a:cubicBezTo>
                    <a:pt x="1292" y="2885"/>
                    <a:pt x="1225" y="2985"/>
                    <a:pt x="1125" y="3185"/>
                  </a:cubicBezTo>
                  <a:cubicBezTo>
                    <a:pt x="1029" y="3473"/>
                    <a:pt x="864" y="3623"/>
                    <a:pt x="619" y="3623"/>
                  </a:cubicBezTo>
                  <a:cubicBezTo>
                    <a:pt x="522" y="3623"/>
                    <a:pt x="413" y="3599"/>
                    <a:pt x="291" y="3552"/>
                  </a:cubicBezTo>
                  <a:cubicBezTo>
                    <a:pt x="316" y="3477"/>
                    <a:pt x="266" y="3440"/>
                    <a:pt x="211" y="3440"/>
                  </a:cubicBezTo>
                  <a:cubicBezTo>
                    <a:pt x="193" y="3440"/>
                    <a:pt x="174" y="3444"/>
                    <a:pt x="157" y="3452"/>
                  </a:cubicBezTo>
                  <a:cubicBezTo>
                    <a:pt x="1" y="3744"/>
                    <a:pt x="190" y="3900"/>
                    <a:pt x="422" y="3900"/>
                  </a:cubicBezTo>
                  <a:cubicBezTo>
                    <a:pt x="536" y="3900"/>
                    <a:pt x="659" y="3862"/>
                    <a:pt x="758" y="3786"/>
                  </a:cubicBezTo>
                  <a:cubicBezTo>
                    <a:pt x="1759" y="3052"/>
                    <a:pt x="1925" y="1217"/>
                    <a:pt x="2226" y="117"/>
                  </a:cubicBezTo>
                  <a:cubicBezTo>
                    <a:pt x="2247" y="51"/>
                    <a:pt x="2198" y="0"/>
                    <a:pt x="2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20"/>
            <p:cNvSpPr/>
            <p:nvPr/>
          </p:nvSpPr>
          <p:spPr>
            <a:xfrm>
              <a:off x="5840500" y="5039450"/>
              <a:ext cx="168800" cy="198100"/>
            </a:xfrm>
            <a:custGeom>
              <a:avLst/>
              <a:gdLst/>
              <a:ahLst/>
              <a:cxnLst/>
              <a:rect l="l" t="t" r="r" b="b"/>
              <a:pathLst>
                <a:path w="6752" h="7924" extrusionOk="0">
                  <a:moveTo>
                    <a:pt x="6702" y="0"/>
                  </a:moveTo>
                  <a:cubicBezTo>
                    <a:pt x="6689" y="0"/>
                    <a:pt x="6674" y="4"/>
                    <a:pt x="6663" y="15"/>
                  </a:cubicBezTo>
                  <a:cubicBezTo>
                    <a:pt x="6229" y="615"/>
                    <a:pt x="6229" y="1216"/>
                    <a:pt x="6062" y="1883"/>
                  </a:cubicBezTo>
                  <a:cubicBezTo>
                    <a:pt x="5762" y="3151"/>
                    <a:pt x="5028" y="3984"/>
                    <a:pt x="3994" y="4685"/>
                  </a:cubicBezTo>
                  <a:cubicBezTo>
                    <a:pt x="2527" y="5686"/>
                    <a:pt x="1159" y="6386"/>
                    <a:pt x="25" y="7821"/>
                  </a:cubicBezTo>
                  <a:cubicBezTo>
                    <a:pt x="0" y="7845"/>
                    <a:pt x="30" y="7924"/>
                    <a:pt x="60" y="7924"/>
                  </a:cubicBezTo>
                  <a:cubicBezTo>
                    <a:pt x="71" y="7924"/>
                    <a:pt x="83" y="7914"/>
                    <a:pt x="91" y="7887"/>
                  </a:cubicBezTo>
                  <a:cubicBezTo>
                    <a:pt x="1392" y="6286"/>
                    <a:pt x="3227" y="5552"/>
                    <a:pt x="4761" y="4218"/>
                  </a:cubicBezTo>
                  <a:cubicBezTo>
                    <a:pt x="5262" y="3818"/>
                    <a:pt x="5695" y="3317"/>
                    <a:pt x="5929" y="2684"/>
                  </a:cubicBezTo>
                  <a:cubicBezTo>
                    <a:pt x="6329" y="1816"/>
                    <a:pt x="6162" y="849"/>
                    <a:pt x="6730" y="15"/>
                  </a:cubicBezTo>
                  <a:cubicBezTo>
                    <a:pt x="6752" y="15"/>
                    <a:pt x="6730" y="0"/>
                    <a:pt x="67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20"/>
            <p:cNvSpPr/>
            <p:nvPr/>
          </p:nvSpPr>
          <p:spPr>
            <a:xfrm>
              <a:off x="5766050" y="5180575"/>
              <a:ext cx="25050" cy="32350"/>
            </a:xfrm>
            <a:custGeom>
              <a:avLst/>
              <a:gdLst/>
              <a:ahLst/>
              <a:cxnLst/>
              <a:rect l="l" t="t" r="r" b="b"/>
              <a:pathLst>
                <a:path w="1002" h="1294" extrusionOk="0">
                  <a:moveTo>
                    <a:pt x="440" y="1"/>
                  </a:moveTo>
                  <a:cubicBezTo>
                    <a:pt x="428" y="1"/>
                    <a:pt x="415" y="3"/>
                    <a:pt x="401" y="7"/>
                  </a:cubicBezTo>
                  <a:cubicBezTo>
                    <a:pt x="1" y="241"/>
                    <a:pt x="67" y="908"/>
                    <a:pt x="401" y="1208"/>
                  </a:cubicBezTo>
                  <a:cubicBezTo>
                    <a:pt x="459" y="1267"/>
                    <a:pt x="524" y="1293"/>
                    <a:pt x="590" y="1293"/>
                  </a:cubicBezTo>
                  <a:cubicBezTo>
                    <a:pt x="674" y="1293"/>
                    <a:pt x="760" y="1250"/>
                    <a:pt x="834" y="1175"/>
                  </a:cubicBezTo>
                  <a:cubicBezTo>
                    <a:pt x="1001" y="1008"/>
                    <a:pt x="968" y="708"/>
                    <a:pt x="834" y="541"/>
                  </a:cubicBezTo>
                  <a:cubicBezTo>
                    <a:pt x="843" y="532"/>
                    <a:pt x="840" y="528"/>
                    <a:pt x="832" y="528"/>
                  </a:cubicBezTo>
                  <a:cubicBezTo>
                    <a:pt x="811" y="528"/>
                    <a:pt x="752" y="559"/>
                    <a:pt x="801" y="608"/>
                  </a:cubicBezTo>
                  <a:cubicBezTo>
                    <a:pt x="868" y="741"/>
                    <a:pt x="901" y="941"/>
                    <a:pt x="801" y="1075"/>
                  </a:cubicBezTo>
                  <a:cubicBezTo>
                    <a:pt x="741" y="1144"/>
                    <a:pt x="685" y="1170"/>
                    <a:pt x="635" y="1170"/>
                  </a:cubicBezTo>
                  <a:cubicBezTo>
                    <a:pt x="491" y="1170"/>
                    <a:pt x="392" y="949"/>
                    <a:pt x="367" y="875"/>
                  </a:cubicBezTo>
                  <a:cubicBezTo>
                    <a:pt x="234" y="608"/>
                    <a:pt x="234" y="308"/>
                    <a:pt x="501" y="141"/>
                  </a:cubicBezTo>
                  <a:cubicBezTo>
                    <a:pt x="559" y="83"/>
                    <a:pt x="517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20"/>
            <p:cNvSpPr/>
            <p:nvPr/>
          </p:nvSpPr>
          <p:spPr>
            <a:xfrm>
              <a:off x="5821925" y="4915350"/>
              <a:ext cx="10875" cy="325475"/>
            </a:xfrm>
            <a:custGeom>
              <a:avLst/>
              <a:gdLst/>
              <a:ahLst/>
              <a:cxnLst/>
              <a:rect l="l" t="t" r="r" b="b"/>
              <a:pathLst>
                <a:path w="435" h="13019" extrusionOk="0">
                  <a:moveTo>
                    <a:pt x="284" y="0"/>
                  </a:moveTo>
                  <a:cubicBezTo>
                    <a:pt x="259" y="0"/>
                    <a:pt x="234" y="25"/>
                    <a:pt x="234" y="75"/>
                  </a:cubicBezTo>
                  <a:cubicBezTo>
                    <a:pt x="0" y="4412"/>
                    <a:pt x="0" y="8682"/>
                    <a:pt x="301" y="13018"/>
                  </a:cubicBezTo>
                  <a:lnTo>
                    <a:pt x="434" y="13018"/>
                  </a:lnTo>
                  <a:cubicBezTo>
                    <a:pt x="167" y="8748"/>
                    <a:pt x="134" y="4412"/>
                    <a:pt x="334" y="75"/>
                  </a:cubicBezTo>
                  <a:cubicBezTo>
                    <a:pt x="334" y="25"/>
                    <a:pt x="309" y="0"/>
                    <a:pt x="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20"/>
            <p:cNvSpPr/>
            <p:nvPr/>
          </p:nvSpPr>
          <p:spPr>
            <a:xfrm>
              <a:off x="5770225" y="4926825"/>
              <a:ext cx="36725" cy="314000"/>
            </a:xfrm>
            <a:custGeom>
              <a:avLst/>
              <a:gdLst/>
              <a:ahLst/>
              <a:cxnLst/>
              <a:rect l="l" t="t" r="r" b="b"/>
              <a:pathLst>
                <a:path w="1469" h="12560" extrusionOk="0">
                  <a:moveTo>
                    <a:pt x="234" y="0"/>
                  </a:moveTo>
                  <a:cubicBezTo>
                    <a:pt x="200" y="0"/>
                    <a:pt x="167" y="17"/>
                    <a:pt x="167" y="50"/>
                  </a:cubicBezTo>
                  <a:cubicBezTo>
                    <a:pt x="34" y="2018"/>
                    <a:pt x="0" y="3986"/>
                    <a:pt x="467" y="5888"/>
                  </a:cubicBezTo>
                  <a:cubicBezTo>
                    <a:pt x="968" y="8189"/>
                    <a:pt x="1368" y="10224"/>
                    <a:pt x="1201" y="12559"/>
                  </a:cubicBezTo>
                  <a:lnTo>
                    <a:pt x="1335" y="12559"/>
                  </a:lnTo>
                  <a:cubicBezTo>
                    <a:pt x="1468" y="11025"/>
                    <a:pt x="1468" y="9524"/>
                    <a:pt x="1134" y="7989"/>
                  </a:cubicBezTo>
                  <a:cubicBezTo>
                    <a:pt x="501" y="5287"/>
                    <a:pt x="167" y="2852"/>
                    <a:pt x="301" y="50"/>
                  </a:cubicBezTo>
                  <a:cubicBezTo>
                    <a:pt x="301" y="17"/>
                    <a:pt x="267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20"/>
            <p:cNvSpPr/>
            <p:nvPr/>
          </p:nvSpPr>
          <p:spPr>
            <a:xfrm>
              <a:off x="5423550" y="4843175"/>
              <a:ext cx="307850" cy="222975"/>
            </a:xfrm>
            <a:custGeom>
              <a:avLst/>
              <a:gdLst/>
              <a:ahLst/>
              <a:cxnLst/>
              <a:rect l="l" t="t" r="r" b="b"/>
              <a:pathLst>
                <a:path w="12314" h="8919" extrusionOk="0">
                  <a:moveTo>
                    <a:pt x="98" y="0"/>
                  </a:moveTo>
                  <a:cubicBezTo>
                    <a:pt x="45" y="0"/>
                    <a:pt x="0" y="55"/>
                    <a:pt x="24" y="127"/>
                  </a:cubicBezTo>
                  <a:cubicBezTo>
                    <a:pt x="1092" y="2028"/>
                    <a:pt x="1825" y="4230"/>
                    <a:pt x="3727" y="5464"/>
                  </a:cubicBezTo>
                  <a:cubicBezTo>
                    <a:pt x="6362" y="7132"/>
                    <a:pt x="9498" y="7499"/>
                    <a:pt x="12166" y="8900"/>
                  </a:cubicBezTo>
                  <a:cubicBezTo>
                    <a:pt x="12186" y="8913"/>
                    <a:pt x="12204" y="8918"/>
                    <a:pt x="12220" y="8918"/>
                  </a:cubicBezTo>
                  <a:cubicBezTo>
                    <a:pt x="12286" y="8918"/>
                    <a:pt x="12313" y="8827"/>
                    <a:pt x="12233" y="8800"/>
                  </a:cubicBezTo>
                  <a:cubicBezTo>
                    <a:pt x="9998" y="7566"/>
                    <a:pt x="7429" y="7065"/>
                    <a:pt x="5094" y="5998"/>
                  </a:cubicBezTo>
                  <a:cubicBezTo>
                    <a:pt x="2326" y="4664"/>
                    <a:pt x="1559" y="2529"/>
                    <a:pt x="158" y="27"/>
                  </a:cubicBezTo>
                  <a:cubicBezTo>
                    <a:pt x="139" y="8"/>
                    <a:pt x="118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20"/>
            <p:cNvSpPr/>
            <p:nvPr/>
          </p:nvSpPr>
          <p:spPr>
            <a:xfrm>
              <a:off x="5385875" y="4878725"/>
              <a:ext cx="375200" cy="251025"/>
            </a:xfrm>
            <a:custGeom>
              <a:avLst/>
              <a:gdLst/>
              <a:ahLst/>
              <a:cxnLst/>
              <a:rect l="l" t="t" r="r" b="b"/>
              <a:pathLst>
                <a:path w="15008" h="10041" extrusionOk="0">
                  <a:moveTo>
                    <a:pt x="76" y="1"/>
                  </a:moveTo>
                  <a:cubicBezTo>
                    <a:pt x="24" y="1"/>
                    <a:pt x="0" y="110"/>
                    <a:pt x="30" y="139"/>
                  </a:cubicBezTo>
                  <a:cubicBezTo>
                    <a:pt x="1498" y="807"/>
                    <a:pt x="1665" y="2374"/>
                    <a:pt x="2565" y="3475"/>
                  </a:cubicBezTo>
                  <a:cubicBezTo>
                    <a:pt x="3366" y="4443"/>
                    <a:pt x="4533" y="5043"/>
                    <a:pt x="5601" y="5543"/>
                  </a:cubicBezTo>
                  <a:cubicBezTo>
                    <a:pt x="6668" y="6010"/>
                    <a:pt x="7769" y="6511"/>
                    <a:pt x="8870" y="6911"/>
                  </a:cubicBezTo>
                  <a:cubicBezTo>
                    <a:pt x="10771" y="7611"/>
                    <a:pt x="14107" y="7745"/>
                    <a:pt x="14874" y="9980"/>
                  </a:cubicBezTo>
                  <a:cubicBezTo>
                    <a:pt x="14888" y="10022"/>
                    <a:pt x="14914" y="10040"/>
                    <a:pt x="14939" y="10040"/>
                  </a:cubicBezTo>
                  <a:cubicBezTo>
                    <a:pt x="14974" y="10040"/>
                    <a:pt x="15007" y="10005"/>
                    <a:pt x="15007" y="9946"/>
                  </a:cubicBezTo>
                  <a:cubicBezTo>
                    <a:pt x="14207" y="7411"/>
                    <a:pt x="10371" y="7345"/>
                    <a:pt x="8269" y="6511"/>
                  </a:cubicBezTo>
                  <a:cubicBezTo>
                    <a:pt x="6068" y="5677"/>
                    <a:pt x="3399" y="4709"/>
                    <a:pt x="2165" y="2575"/>
                  </a:cubicBezTo>
                  <a:cubicBezTo>
                    <a:pt x="1531" y="1507"/>
                    <a:pt x="1264" y="573"/>
                    <a:pt x="97" y="6"/>
                  </a:cubicBezTo>
                  <a:cubicBezTo>
                    <a:pt x="89" y="2"/>
                    <a:pt x="83" y="1"/>
                    <a:pt x="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20"/>
            <p:cNvSpPr/>
            <p:nvPr/>
          </p:nvSpPr>
          <p:spPr>
            <a:xfrm>
              <a:off x="5751050" y="4902725"/>
              <a:ext cx="27325" cy="181375"/>
            </a:xfrm>
            <a:custGeom>
              <a:avLst/>
              <a:gdLst/>
              <a:ahLst/>
              <a:cxnLst/>
              <a:rect l="l" t="t" r="r" b="b"/>
              <a:pathLst>
                <a:path w="1093" h="7255" extrusionOk="0">
                  <a:moveTo>
                    <a:pt x="974" y="1"/>
                  </a:moveTo>
                  <a:cubicBezTo>
                    <a:pt x="957" y="1"/>
                    <a:pt x="942" y="5"/>
                    <a:pt x="934" y="13"/>
                  </a:cubicBezTo>
                  <a:cubicBezTo>
                    <a:pt x="400" y="1081"/>
                    <a:pt x="300" y="2115"/>
                    <a:pt x="334" y="3249"/>
                  </a:cubicBezTo>
                  <a:cubicBezTo>
                    <a:pt x="400" y="4150"/>
                    <a:pt x="467" y="5117"/>
                    <a:pt x="300" y="6018"/>
                  </a:cubicBezTo>
                  <a:cubicBezTo>
                    <a:pt x="267" y="6251"/>
                    <a:pt x="0" y="6818"/>
                    <a:pt x="134" y="7018"/>
                  </a:cubicBezTo>
                  <a:cubicBezTo>
                    <a:pt x="241" y="7185"/>
                    <a:pt x="378" y="7254"/>
                    <a:pt x="496" y="7254"/>
                  </a:cubicBezTo>
                  <a:cubicBezTo>
                    <a:pt x="709" y="7254"/>
                    <a:pt x="860" y="7030"/>
                    <a:pt x="667" y="6752"/>
                  </a:cubicBezTo>
                  <a:cubicBezTo>
                    <a:pt x="667" y="6732"/>
                    <a:pt x="659" y="6724"/>
                    <a:pt x="647" y="6724"/>
                  </a:cubicBezTo>
                  <a:cubicBezTo>
                    <a:pt x="620" y="6724"/>
                    <a:pt x="577" y="6771"/>
                    <a:pt x="601" y="6818"/>
                  </a:cubicBezTo>
                  <a:cubicBezTo>
                    <a:pt x="300" y="6318"/>
                    <a:pt x="434" y="6251"/>
                    <a:pt x="500" y="5617"/>
                  </a:cubicBezTo>
                  <a:cubicBezTo>
                    <a:pt x="567" y="5150"/>
                    <a:pt x="567" y="4650"/>
                    <a:pt x="500" y="4183"/>
                  </a:cubicBezTo>
                  <a:cubicBezTo>
                    <a:pt x="467" y="2782"/>
                    <a:pt x="334" y="1414"/>
                    <a:pt x="1068" y="113"/>
                  </a:cubicBezTo>
                  <a:cubicBezTo>
                    <a:pt x="1093" y="38"/>
                    <a:pt x="1024" y="1"/>
                    <a:pt x="9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20"/>
            <p:cNvSpPr/>
            <p:nvPr/>
          </p:nvSpPr>
          <p:spPr>
            <a:xfrm>
              <a:off x="5375225" y="4902075"/>
              <a:ext cx="62075" cy="55775"/>
            </a:xfrm>
            <a:custGeom>
              <a:avLst/>
              <a:gdLst/>
              <a:ahLst/>
              <a:cxnLst/>
              <a:rect l="l" t="t" r="r" b="b"/>
              <a:pathLst>
                <a:path w="2483" h="2231" extrusionOk="0">
                  <a:moveTo>
                    <a:pt x="68" y="1"/>
                  </a:moveTo>
                  <a:cubicBezTo>
                    <a:pt x="17" y="1"/>
                    <a:pt x="0" y="106"/>
                    <a:pt x="89" y="106"/>
                  </a:cubicBezTo>
                  <a:cubicBezTo>
                    <a:pt x="589" y="206"/>
                    <a:pt x="923" y="606"/>
                    <a:pt x="1257" y="973"/>
                  </a:cubicBezTo>
                  <a:lnTo>
                    <a:pt x="2357" y="2208"/>
                  </a:lnTo>
                  <a:cubicBezTo>
                    <a:pt x="2373" y="2224"/>
                    <a:pt x="2390" y="2230"/>
                    <a:pt x="2404" y="2230"/>
                  </a:cubicBezTo>
                  <a:cubicBezTo>
                    <a:pt x="2450" y="2230"/>
                    <a:pt x="2483" y="2166"/>
                    <a:pt x="2457" y="2141"/>
                  </a:cubicBezTo>
                  <a:cubicBezTo>
                    <a:pt x="1990" y="1641"/>
                    <a:pt x="1590" y="1140"/>
                    <a:pt x="1123" y="673"/>
                  </a:cubicBezTo>
                  <a:cubicBezTo>
                    <a:pt x="823" y="373"/>
                    <a:pt x="523" y="106"/>
                    <a:pt x="89" y="6"/>
                  </a:cubicBezTo>
                  <a:cubicBezTo>
                    <a:pt x="82" y="2"/>
                    <a:pt x="75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20"/>
            <p:cNvSpPr/>
            <p:nvPr/>
          </p:nvSpPr>
          <p:spPr>
            <a:xfrm>
              <a:off x="5513550" y="4953250"/>
              <a:ext cx="27375" cy="20825"/>
            </a:xfrm>
            <a:custGeom>
              <a:avLst/>
              <a:gdLst/>
              <a:ahLst/>
              <a:cxnLst/>
              <a:rect l="l" t="t" r="r" b="b"/>
              <a:pathLst>
                <a:path w="1095" h="833" extrusionOk="0">
                  <a:moveTo>
                    <a:pt x="843" y="0"/>
                  </a:moveTo>
                  <a:cubicBezTo>
                    <a:pt x="828" y="0"/>
                    <a:pt x="794" y="36"/>
                    <a:pt x="794" y="94"/>
                  </a:cubicBezTo>
                  <a:cubicBezTo>
                    <a:pt x="885" y="246"/>
                    <a:pt x="1031" y="674"/>
                    <a:pt x="730" y="674"/>
                  </a:cubicBezTo>
                  <a:cubicBezTo>
                    <a:pt x="700" y="674"/>
                    <a:pt x="666" y="670"/>
                    <a:pt x="627" y="661"/>
                  </a:cubicBezTo>
                  <a:cubicBezTo>
                    <a:pt x="460" y="628"/>
                    <a:pt x="294" y="427"/>
                    <a:pt x="127" y="327"/>
                  </a:cubicBezTo>
                  <a:cubicBezTo>
                    <a:pt x="119" y="324"/>
                    <a:pt x="112" y="322"/>
                    <a:pt x="105" y="322"/>
                  </a:cubicBezTo>
                  <a:cubicBezTo>
                    <a:pt x="47" y="322"/>
                    <a:pt x="1" y="431"/>
                    <a:pt x="60" y="461"/>
                  </a:cubicBezTo>
                  <a:cubicBezTo>
                    <a:pt x="217" y="565"/>
                    <a:pt x="455" y="833"/>
                    <a:pt x="695" y="833"/>
                  </a:cubicBezTo>
                  <a:cubicBezTo>
                    <a:pt x="762" y="833"/>
                    <a:pt x="829" y="812"/>
                    <a:pt x="894" y="761"/>
                  </a:cubicBezTo>
                  <a:cubicBezTo>
                    <a:pt x="1094" y="594"/>
                    <a:pt x="961" y="261"/>
                    <a:pt x="827" y="61"/>
                  </a:cubicBezTo>
                  <a:cubicBezTo>
                    <a:pt x="855" y="19"/>
                    <a:pt x="854" y="0"/>
                    <a:pt x="8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20"/>
            <p:cNvSpPr/>
            <p:nvPr/>
          </p:nvSpPr>
          <p:spPr>
            <a:xfrm>
              <a:off x="5958100" y="5108800"/>
              <a:ext cx="13700" cy="15950"/>
            </a:xfrm>
            <a:custGeom>
              <a:avLst/>
              <a:gdLst/>
              <a:ahLst/>
              <a:cxnLst/>
              <a:rect l="l" t="t" r="r" b="b"/>
              <a:pathLst>
                <a:path w="548" h="638" extrusionOk="0">
                  <a:moveTo>
                    <a:pt x="456" y="1"/>
                  </a:moveTo>
                  <a:cubicBezTo>
                    <a:pt x="435" y="1"/>
                    <a:pt x="411" y="13"/>
                    <a:pt x="391" y="43"/>
                  </a:cubicBezTo>
                  <a:lnTo>
                    <a:pt x="24" y="543"/>
                  </a:lnTo>
                  <a:cubicBezTo>
                    <a:pt x="0" y="590"/>
                    <a:pt x="27" y="638"/>
                    <a:pt x="80" y="638"/>
                  </a:cubicBezTo>
                  <a:cubicBezTo>
                    <a:pt x="102" y="638"/>
                    <a:pt x="128" y="630"/>
                    <a:pt x="158" y="610"/>
                  </a:cubicBezTo>
                  <a:lnTo>
                    <a:pt x="524" y="110"/>
                  </a:lnTo>
                  <a:cubicBezTo>
                    <a:pt x="548" y="63"/>
                    <a:pt x="506" y="1"/>
                    <a:pt x="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20"/>
            <p:cNvSpPr/>
            <p:nvPr/>
          </p:nvSpPr>
          <p:spPr>
            <a:xfrm>
              <a:off x="5788575" y="4957225"/>
              <a:ext cx="23375" cy="39875"/>
            </a:xfrm>
            <a:custGeom>
              <a:avLst/>
              <a:gdLst/>
              <a:ahLst/>
              <a:cxnLst/>
              <a:rect l="l" t="t" r="r" b="b"/>
              <a:pathLst>
                <a:path w="935" h="1595" extrusionOk="0">
                  <a:moveTo>
                    <a:pt x="667" y="0"/>
                  </a:moveTo>
                  <a:cubicBezTo>
                    <a:pt x="613" y="0"/>
                    <a:pt x="579" y="37"/>
                    <a:pt x="601" y="102"/>
                  </a:cubicBezTo>
                  <a:cubicBezTo>
                    <a:pt x="754" y="531"/>
                    <a:pt x="738" y="989"/>
                    <a:pt x="501" y="1398"/>
                  </a:cubicBezTo>
                  <a:lnTo>
                    <a:pt x="501" y="1398"/>
                  </a:lnTo>
                  <a:cubicBezTo>
                    <a:pt x="273" y="1022"/>
                    <a:pt x="134" y="592"/>
                    <a:pt x="134" y="135"/>
                  </a:cubicBezTo>
                  <a:cubicBezTo>
                    <a:pt x="134" y="102"/>
                    <a:pt x="100" y="85"/>
                    <a:pt x="67" y="85"/>
                  </a:cubicBezTo>
                  <a:cubicBezTo>
                    <a:pt x="34" y="85"/>
                    <a:pt x="0" y="102"/>
                    <a:pt x="0" y="135"/>
                  </a:cubicBezTo>
                  <a:cubicBezTo>
                    <a:pt x="0" y="635"/>
                    <a:pt x="167" y="1136"/>
                    <a:pt x="467" y="1569"/>
                  </a:cubicBezTo>
                  <a:cubicBezTo>
                    <a:pt x="484" y="1586"/>
                    <a:pt x="509" y="1594"/>
                    <a:pt x="534" y="1594"/>
                  </a:cubicBezTo>
                  <a:cubicBezTo>
                    <a:pt x="559" y="1594"/>
                    <a:pt x="584" y="1586"/>
                    <a:pt x="601" y="1569"/>
                  </a:cubicBezTo>
                  <a:cubicBezTo>
                    <a:pt x="901" y="1102"/>
                    <a:pt x="934" y="569"/>
                    <a:pt x="767" y="35"/>
                  </a:cubicBezTo>
                  <a:cubicBezTo>
                    <a:pt x="732" y="11"/>
                    <a:pt x="69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20"/>
            <p:cNvSpPr/>
            <p:nvPr/>
          </p:nvSpPr>
          <p:spPr>
            <a:xfrm>
              <a:off x="4837900" y="4040250"/>
              <a:ext cx="1814650" cy="958475"/>
            </a:xfrm>
            <a:custGeom>
              <a:avLst/>
              <a:gdLst/>
              <a:ahLst/>
              <a:cxnLst/>
              <a:rect l="l" t="t" r="r" b="b"/>
              <a:pathLst>
                <a:path w="72586" h="38339" extrusionOk="0">
                  <a:moveTo>
                    <a:pt x="46169" y="1"/>
                  </a:moveTo>
                  <a:cubicBezTo>
                    <a:pt x="43921" y="1"/>
                    <a:pt x="41889" y="1077"/>
                    <a:pt x="40429" y="2723"/>
                  </a:cubicBezTo>
                  <a:cubicBezTo>
                    <a:pt x="39462" y="1455"/>
                    <a:pt x="37927" y="555"/>
                    <a:pt x="36259" y="421"/>
                  </a:cubicBezTo>
                  <a:cubicBezTo>
                    <a:pt x="36119" y="412"/>
                    <a:pt x="35979" y="407"/>
                    <a:pt x="35838" y="407"/>
                  </a:cubicBezTo>
                  <a:cubicBezTo>
                    <a:pt x="33022" y="407"/>
                    <a:pt x="30037" y="2280"/>
                    <a:pt x="28354" y="4758"/>
                  </a:cubicBezTo>
                  <a:cubicBezTo>
                    <a:pt x="27930" y="4617"/>
                    <a:pt x="27495" y="4561"/>
                    <a:pt x="27054" y="4561"/>
                  </a:cubicBezTo>
                  <a:cubicBezTo>
                    <a:pt x="26766" y="4561"/>
                    <a:pt x="26476" y="4585"/>
                    <a:pt x="26185" y="4624"/>
                  </a:cubicBezTo>
                  <a:cubicBezTo>
                    <a:pt x="22183" y="5025"/>
                    <a:pt x="18246" y="6793"/>
                    <a:pt x="15111" y="9328"/>
                  </a:cubicBezTo>
                  <a:cubicBezTo>
                    <a:pt x="13583" y="8470"/>
                    <a:pt x="11893" y="8043"/>
                    <a:pt x="10221" y="8043"/>
                  </a:cubicBezTo>
                  <a:cubicBezTo>
                    <a:pt x="7406" y="8043"/>
                    <a:pt x="4644" y="9255"/>
                    <a:pt x="2802" y="11663"/>
                  </a:cubicBezTo>
                  <a:cubicBezTo>
                    <a:pt x="767" y="14331"/>
                    <a:pt x="0" y="18968"/>
                    <a:pt x="2602" y="21270"/>
                  </a:cubicBezTo>
                  <a:cubicBezTo>
                    <a:pt x="967" y="23138"/>
                    <a:pt x="400" y="25839"/>
                    <a:pt x="1668" y="28174"/>
                  </a:cubicBezTo>
                  <a:cubicBezTo>
                    <a:pt x="2468" y="29575"/>
                    <a:pt x="3803" y="30676"/>
                    <a:pt x="5304" y="31143"/>
                  </a:cubicBezTo>
                  <a:cubicBezTo>
                    <a:pt x="6071" y="31410"/>
                    <a:pt x="6838" y="31277"/>
                    <a:pt x="7272" y="31810"/>
                  </a:cubicBezTo>
                  <a:cubicBezTo>
                    <a:pt x="7639" y="32311"/>
                    <a:pt x="7672" y="33345"/>
                    <a:pt x="8072" y="33945"/>
                  </a:cubicBezTo>
                  <a:cubicBezTo>
                    <a:pt x="9450" y="36065"/>
                    <a:pt x="11811" y="36663"/>
                    <a:pt x="14214" y="36663"/>
                  </a:cubicBezTo>
                  <a:cubicBezTo>
                    <a:pt x="15593" y="36663"/>
                    <a:pt x="16985" y="36466"/>
                    <a:pt x="18213" y="36247"/>
                  </a:cubicBezTo>
                  <a:cubicBezTo>
                    <a:pt x="19881" y="35913"/>
                    <a:pt x="21482" y="35346"/>
                    <a:pt x="22783" y="34412"/>
                  </a:cubicBezTo>
                  <a:cubicBezTo>
                    <a:pt x="22950" y="34479"/>
                    <a:pt x="23050" y="34612"/>
                    <a:pt x="23283" y="34679"/>
                  </a:cubicBezTo>
                  <a:cubicBezTo>
                    <a:pt x="24575" y="35312"/>
                    <a:pt x="25956" y="35575"/>
                    <a:pt x="27353" y="35575"/>
                  </a:cubicBezTo>
                  <a:cubicBezTo>
                    <a:pt x="29491" y="35575"/>
                    <a:pt x="31667" y="34959"/>
                    <a:pt x="33624" y="34112"/>
                  </a:cubicBezTo>
                  <a:cubicBezTo>
                    <a:pt x="34625" y="35920"/>
                    <a:pt x="38467" y="36415"/>
                    <a:pt x="40226" y="36415"/>
                  </a:cubicBezTo>
                  <a:cubicBezTo>
                    <a:pt x="40285" y="36415"/>
                    <a:pt x="40342" y="36415"/>
                    <a:pt x="40396" y="36414"/>
                  </a:cubicBezTo>
                  <a:cubicBezTo>
                    <a:pt x="43031" y="36314"/>
                    <a:pt x="45466" y="35413"/>
                    <a:pt x="47401" y="33812"/>
                  </a:cubicBezTo>
                  <a:cubicBezTo>
                    <a:pt x="47667" y="35947"/>
                    <a:pt x="49369" y="37848"/>
                    <a:pt x="51737" y="38248"/>
                  </a:cubicBezTo>
                  <a:cubicBezTo>
                    <a:pt x="52112" y="38309"/>
                    <a:pt x="52478" y="38338"/>
                    <a:pt x="52834" y="38338"/>
                  </a:cubicBezTo>
                  <a:cubicBezTo>
                    <a:pt x="55801" y="38338"/>
                    <a:pt x="58101" y="36324"/>
                    <a:pt x="59709" y="33912"/>
                  </a:cubicBezTo>
                  <a:cubicBezTo>
                    <a:pt x="60512" y="35130"/>
                    <a:pt x="61869" y="35951"/>
                    <a:pt x="63430" y="35951"/>
                  </a:cubicBezTo>
                  <a:cubicBezTo>
                    <a:pt x="63621" y="35951"/>
                    <a:pt x="63816" y="35939"/>
                    <a:pt x="64012" y="35913"/>
                  </a:cubicBezTo>
                  <a:cubicBezTo>
                    <a:pt x="67348" y="35446"/>
                    <a:pt x="68749" y="32578"/>
                    <a:pt x="68949" y="29575"/>
                  </a:cubicBezTo>
                  <a:cubicBezTo>
                    <a:pt x="69619" y="29832"/>
                    <a:pt x="70348" y="29960"/>
                    <a:pt x="71079" y="29960"/>
                  </a:cubicBezTo>
                  <a:cubicBezTo>
                    <a:pt x="71586" y="29960"/>
                    <a:pt x="72094" y="29898"/>
                    <a:pt x="72585" y="29776"/>
                  </a:cubicBezTo>
                  <a:lnTo>
                    <a:pt x="72585" y="19468"/>
                  </a:lnTo>
                  <a:lnTo>
                    <a:pt x="72552" y="19468"/>
                  </a:lnTo>
                  <a:cubicBezTo>
                    <a:pt x="72519" y="19468"/>
                    <a:pt x="72452" y="19435"/>
                    <a:pt x="72385" y="19435"/>
                  </a:cubicBezTo>
                  <a:cubicBezTo>
                    <a:pt x="72452" y="19335"/>
                    <a:pt x="72519" y="19301"/>
                    <a:pt x="72552" y="19235"/>
                  </a:cubicBezTo>
                  <a:lnTo>
                    <a:pt x="72552" y="13130"/>
                  </a:lnTo>
                  <a:cubicBezTo>
                    <a:pt x="71949" y="12566"/>
                    <a:pt x="71176" y="12275"/>
                    <a:pt x="70412" y="12275"/>
                  </a:cubicBezTo>
                  <a:cubicBezTo>
                    <a:pt x="69865" y="12275"/>
                    <a:pt x="69322" y="12424"/>
                    <a:pt x="68849" y="12730"/>
                  </a:cubicBezTo>
                  <a:cubicBezTo>
                    <a:pt x="68816" y="11996"/>
                    <a:pt x="68616" y="11262"/>
                    <a:pt x="68182" y="10562"/>
                  </a:cubicBezTo>
                  <a:cubicBezTo>
                    <a:pt x="67143" y="8596"/>
                    <a:pt x="65277" y="7624"/>
                    <a:pt x="63399" y="7624"/>
                  </a:cubicBezTo>
                  <a:cubicBezTo>
                    <a:pt x="63046" y="7624"/>
                    <a:pt x="62693" y="7658"/>
                    <a:pt x="62345" y="7727"/>
                  </a:cubicBezTo>
                  <a:cubicBezTo>
                    <a:pt x="62044" y="6826"/>
                    <a:pt x="61511" y="6059"/>
                    <a:pt x="60643" y="5492"/>
                  </a:cubicBezTo>
                  <a:cubicBezTo>
                    <a:pt x="59682" y="4859"/>
                    <a:pt x="58715" y="4586"/>
                    <a:pt x="57774" y="4586"/>
                  </a:cubicBezTo>
                  <a:cubicBezTo>
                    <a:pt x="56236" y="4586"/>
                    <a:pt x="54768" y="5316"/>
                    <a:pt x="53505" y="6392"/>
                  </a:cubicBezTo>
                  <a:cubicBezTo>
                    <a:pt x="52938" y="3490"/>
                    <a:pt x="50870" y="922"/>
                    <a:pt x="47934" y="221"/>
                  </a:cubicBezTo>
                  <a:cubicBezTo>
                    <a:pt x="47336" y="71"/>
                    <a:pt x="46745" y="1"/>
                    <a:pt x="46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20"/>
            <p:cNvSpPr/>
            <p:nvPr/>
          </p:nvSpPr>
          <p:spPr>
            <a:xfrm>
              <a:off x="6353150" y="4593650"/>
              <a:ext cx="243525" cy="104275"/>
            </a:xfrm>
            <a:custGeom>
              <a:avLst/>
              <a:gdLst/>
              <a:ahLst/>
              <a:cxnLst/>
              <a:rect l="l" t="t" r="r" b="b"/>
              <a:pathLst>
                <a:path w="9741" h="4171" extrusionOk="0">
                  <a:moveTo>
                    <a:pt x="4737" y="1"/>
                  </a:moveTo>
                  <a:cubicBezTo>
                    <a:pt x="4370" y="1"/>
                    <a:pt x="4170" y="334"/>
                    <a:pt x="4003" y="601"/>
                  </a:cubicBezTo>
                  <a:cubicBezTo>
                    <a:pt x="3703" y="1035"/>
                    <a:pt x="3436" y="1535"/>
                    <a:pt x="3236" y="2102"/>
                  </a:cubicBezTo>
                  <a:cubicBezTo>
                    <a:pt x="3236" y="1969"/>
                    <a:pt x="3202" y="1869"/>
                    <a:pt x="3202" y="1802"/>
                  </a:cubicBezTo>
                  <a:cubicBezTo>
                    <a:pt x="3102" y="1435"/>
                    <a:pt x="3002" y="868"/>
                    <a:pt x="2569" y="468"/>
                  </a:cubicBezTo>
                  <a:cubicBezTo>
                    <a:pt x="2337" y="236"/>
                    <a:pt x="1945" y="37"/>
                    <a:pt x="1559" y="37"/>
                  </a:cubicBezTo>
                  <a:cubicBezTo>
                    <a:pt x="1389" y="37"/>
                    <a:pt x="1221" y="76"/>
                    <a:pt x="1067" y="168"/>
                  </a:cubicBezTo>
                  <a:cubicBezTo>
                    <a:pt x="600" y="434"/>
                    <a:pt x="434" y="935"/>
                    <a:pt x="334" y="1302"/>
                  </a:cubicBezTo>
                  <a:cubicBezTo>
                    <a:pt x="67" y="2169"/>
                    <a:pt x="0" y="3103"/>
                    <a:pt x="100" y="4004"/>
                  </a:cubicBezTo>
                  <a:cubicBezTo>
                    <a:pt x="100" y="4104"/>
                    <a:pt x="234" y="4170"/>
                    <a:pt x="334" y="4170"/>
                  </a:cubicBezTo>
                  <a:cubicBezTo>
                    <a:pt x="434" y="4170"/>
                    <a:pt x="534" y="4037"/>
                    <a:pt x="467" y="3937"/>
                  </a:cubicBezTo>
                  <a:cubicBezTo>
                    <a:pt x="367" y="3103"/>
                    <a:pt x="400" y="2202"/>
                    <a:pt x="634" y="1368"/>
                  </a:cubicBezTo>
                  <a:cubicBezTo>
                    <a:pt x="767" y="935"/>
                    <a:pt x="934" y="635"/>
                    <a:pt x="1201" y="501"/>
                  </a:cubicBezTo>
                  <a:cubicBezTo>
                    <a:pt x="1302" y="455"/>
                    <a:pt x="1407" y="434"/>
                    <a:pt x="1510" y="434"/>
                  </a:cubicBezTo>
                  <a:cubicBezTo>
                    <a:pt x="1779" y="434"/>
                    <a:pt x="2042" y="575"/>
                    <a:pt x="2235" y="768"/>
                  </a:cubicBezTo>
                  <a:cubicBezTo>
                    <a:pt x="2468" y="1002"/>
                    <a:pt x="2635" y="1335"/>
                    <a:pt x="2769" y="1869"/>
                  </a:cubicBezTo>
                  <a:cubicBezTo>
                    <a:pt x="2869" y="2269"/>
                    <a:pt x="2902" y="2669"/>
                    <a:pt x="2902" y="3103"/>
                  </a:cubicBezTo>
                  <a:cubicBezTo>
                    <a:pt x="2902" y="3203"/>
                    <a:pt x="2935" y="3303"/>
                    <a:pt x="3069" y="3303"/>
                  </a:cubicBezTo>
                  <a:cubicBezTo>
                    <a:pt x="3136" y="3303"/>
                    <a:pt x="3236" y="3203"/>
                    <a:pt x="3269" y="3136"/>
                  </a:cubicBezTo>
                  <a:cubicBezTo>
                    <a:pt x="3469" y="2302"/>
                    <a:pt x="3803" y="1502"/>
                    <a:pt x="4270" y="768"/>
                  </a:cubicBezTo>
                  <a:cubicBezTo>
                    <a:pt x="4437" y="501"/>
                    <a:pt x="4570" y="368"/>
                    <a:pt x="4703" y="368"/>
                  </a:cubicBezTo>
                  <a:cubicBezTo>
                    <a:pt x="4870" y="368"/>
                    <a:pt x="5037" y="668"/>
                    <a:pt x="5104" y="935"/>
                  </a:cubicBezTo>
                  <a:cubicBezTo>
                    <a:pt x="5304" y="1535"/>
                    <a:pt x="5404" y="2269"/>
                    <a:pt x="5371" y="2936"/>
                  </a:cubicBezTo>
                  <a:cubicBezTo>
                    <a:pt x="5371" y="3003"/>
                    <a:pt x="5437" y="3103"/>
                    <a:pt x="5537" y="3136"/>
                  </a:cubicBezTo>
                  <a:cubicBezTo>
                    <a:pt x="5637" y="3136"/>
                    <a:pt x="5737" y="3103"/>
                    <a:pt x="5771" y="3003"/>
                  </a:cubicBezTo>
                  <a:lnTo>
                    <a:pt x="6438" y="1635"/>
                  </a:lnTo>
                  <a:cubicBezTo>
                    <a:pt x="6605" y="1335"/>
                    <a:pt x="6772" y="1168"/>
                    <a:pt x="6905" y="1168"/>
                  </a:cubicBezTo>
                  <a:cubicBezTo>
                    <a:pt x="7105" y="1168"/>
                    <a:pt x="7239" y="1469"/>
                    <a:pt x="7272" y="1602"/>
                  </a:cubicBezTo>
                  <a:cubicBezTo>
                    <a:pt x="7439" y="2002"/>
                    <a:pt x="7539" y="2503"/>
                    <a:pt x="7539" y="2970"/>
                  </a:cubicBezTo>
                  <a:cubicBezTo>
                    <a:pt x="7539" y="3036"/>
                    <a:pt x="7572" y="3136"/>
                    <a:pt x="7639" y="3170"/>
                  </a:cubicBezTo>
                  <a:cubicBezTo>
                    <a:pt x="7739" y="3170"/>
                    <a:pt x="7872" y="3170"/>
                    <a:pt x="7906" y="3103"/>
                  </a:cubicBezTo>
                  <a:lnTo>
                    <a:pt x="8773" y="1936"/>
                  </a:lnTo>
                  <a:cubicBezTo>
                    <a:pt x="8806" y="1869"/>
                    <a:pt x="8873" y="1802"/>
                    <a:pt x="8906" y="1802"/>
                  </a:cubicBezTo>
                  <a:lnTo>
                    <a:pt x="8940" y="1802"/>
                  </a:lnTo>
                  <a:cubicBezTo>
                    <a:pt x="9040" y="1835"/>
                    <a:pt x="9107" y="2002"/>
                    <a:pt x="9173" y="2136"/>
                  </a:cubicBezTo>
                  <a:cubicBezTo>
                    <a:pt x="9273" y="2636"/>
                    <a:pt x="9340" y="3170"/>
                    <a:pt x="9240" y="3670"/>
                  </a:cubicBezTo>
                  <a:cubicBezTo>
                    <a:pt x="9207" y="3804"/>
                    <a:pt x="9273" y="3937"/>
                    <a:pt x="9407" y="3937"/>
                  </a:cubicBezTo>
                  <a:cubicBezTo>
                    <a:pt x="9540" y="3937"/>
                    <a:pt x="9674" y="3870"/>
                    <a:pt x="9674" y="3770"/>
                  </a:cubicBezTo>
                  <a:cubicBezTo>
                    <a:pt x="9740" y="3170"/>
                    <a:pt x="9707" y="2603"/>
                    <a:pt x="9540" y="2002"/>
                  </a:cubicBezTo>
                  <a:cubicBezTo>
                    <a:pt x="9507" y="1936"/>
                    <a:pt x="9373" y="1602"/>
                    <a:pt x="9107" y="1469"/>
                  </a:cubicBezTo>
                  <a:cubicBezTo>
                    <a:pt x="9051" y="1413"/>
                    <a:pt x="8986" y="1389"/>
                    <a:pt x="8916" y="1389"/>
                  </a:cubicBezTo>
                  <a:cubicBezTo>
                    <a:pt x="8860" y="1389"/>
                    <a:pt x="8800" y="1405"/>
                    <a:pt x="8740" y="1435"/>
                  </a:cubicBezTo>
                  <a:cubicBezTo>
                    <a:pt x="8573" y="1469"/>
                    <a:pt x="8506" y="1635"/>
                    <a:pt x="8406" y="1702"/>
                  </a:cubicBezTo>
                  <a:lnTo>
                    <a:pt x="7906" y="2436"/>
                  </a:lnTo>
                  <a:cubicBezTo>
                    <a:pt x="7872" y="2102"/>
                    <a:pt x="7772" y="1769"/>
                    <a:pt x="7672" y="1469"/>
                  </a:cubicBezTo>
                  <a:cubicBezTo>
                    <a:pt x="7505" y="1002"/>
                    <a:pt x="7205" y="768"/>
                    <a:pt x="6905" y="768"/>
                  </a:cubicBezTo>
                  <a:cubicBezTo>
                    <a:pt x="6881" y="765"/>
                    <a:pt x="6857" y="763"/>
                    <a:pt x="6833" y="763"/>
                  </a:cubicBezTo>
                  <a:cubicBezTo>
                    <a:pt x="6411" y="763"/>
                    <a:pt x="6166" y="1310"/>
                    <a:pt x="6071" y="1469"/>
                  </a:cubicBezTo>
                  <a:lnTo>
                    <a:pt x="5838" y="2036"/>
                  </a:lnTo>
                  <a:cubicBezTo>
                    <a:pt x="5771" y="1635"/>
                    <a:pt x="5704" y="1202"/>
                    <a:pt x="5571" y="835"/>
                  </a:cubicBezTo>
                  <a:cubicBezTo>
                    <a:pt x="5404" y="301"/>
                    <a:pt x="5104" y="1"/>
                    <a:pt x="47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20"/>
            <p:cNvSpPr/>
            <p:nvPr/>
          </p:nvSpPr>
          <p:spPr>
            <a:xfrm>
              <a:off x="6055425" y="4739525"/>
              <a:ext cx="170150" cy="80825"/>
            </a:xfrm>
            <a:custGeom>
              <a:avLst/>
              <a:gdLst/>
              <a:ahLst/>
              <a:cxnLst/>
              <a:rect l="l" t="t" r="r" b="b"/>
              <a:pathLst>
                <a:path w="6806" h="3233" extrusionOk="0">
                  <a:moveTo>
                    <a:pt x="1517" y="1"/>
                  </a:moveTo>
                  <a:cubicBezTo>
                    <a:pt x="1489" y="1"/>
                    <a:pt x="1462" y="2"/>
                    <a:pt x="1435" y="3"/>
                  </a:cubicBezTo>
                  <a:cubicBezTo>
                    <a:pt x="801" y="37"/>
                    <a:pt x="267" y="470"/>
                    <a:pt x="101" y="1037"/>
                  </a:cubicBezTo>
                  <a:cubicBezTo>
                    <a:pt x="1" y="1338"/>
                    <a:pt x="67" y="1638"/>
                    <a:pt x="101" y="1871"/>
                  </a:cubicBezTo>
                  <a:cubicBezTo>
                    <a:pt x="167" y="2272"/>
                    <a:pt x="267" y="2672"/>
                    <a:pt x="401" y="3039"/>
                  </a:cubicBezTo>
                  <a:cubicBezTo>
                    <a:pt x="434" y="3139"/>
                    <a:pt x="501" y="3172"/>
                    <a:pt x="601" y="3172"/>
                  </a:cubicBezTo>
                  <a:lnTo>
                    <a:pt x="668" y="3172"/>
                  </a:lnTo>
                  <a:cubicBezTo>
                    <a:pt x="768" y="3139"/>
                    <a:pt x="834" y="3039"/>
                    <a:pt x="801" y="2905"/>
                  </a:cubicBezTo>
                  <a:cubicBezTo>
                    <a:pt x="668" y="2538"/>
                    <a:pt x="601" y="2172"/>
                    <a:pt x="568" y="1805"/>
                  </a:cubicBezTo>
                  <a:cubicBezTo>
                    <a:pt x="501" y="1571"/>
                    <a:pt x="501" y="1338"/>
                    <a:pt x="568" y="1137"/>
                  </a:cubicBezTo>
                  <a:cubicBezTo>
                    <a:pt x="668" y="704"/>
                    <a:pt x="1068" y="404"/>
                    <a:pt x="1502" y="370"/>
                  </a:cubicBezTo>
                  <a:cubicBezTo>
                    <a:pt x="1535" y="368"/>
                    <a:pt x="1569" y="367"/>
                    <a:pt x="1603" y="367"/>
                  </a:cubicBezTo>
                  <a:cubicBezTo>
                    <a:pt x="2035" y="367"/>
                    <a:pt x="2457" y="564"/>
                    <a:pt x="2736" y="904"/>
                  </a:cubicBezTo>
                  <a:cubicBezTo>
                    <a:pt x="3103" y="1338"/>
                    <a:pt x="3169" y="1838"/>
                    <a:pt x="3236" y="2205"/>
                  </a:cubicBezTo>
                  <a:cubicBezTo>
                    <a:pt x="3236" y="2338"/>
                    <a:pt x="3303" y="2405"/>
                    <a:pt x="3436" y="2405"/>
                  </a:cubicBezTo>
                  <a:cubicBezTo>
                    <a:pt x="3570" y="2405"/>
                    <a:pt x="3636" y="2338"/>
                    <a:pt x="3636" y="2205"/>
                  </a:cubicBezTo>
                  <a:cubicBezTo>
                    <a:pt x="3603" y="1871"/>
                    <a:pt x="3670" y="1504"/>
                    <a:pt x="3803" y="1204"/>
                  </a:cubicBezTo>
                  <a:cubicBezTo>
                    <a:pt x="3837" y="1137"/>
                    <a:pt x="3970" y="871"/>
                    <a:pt x="4137" y="871"/>
                  </a:cubicBezTo>
                  <a:cubicBezTo>
                    <a:pt x="4147" y="869"/>
                    <a:pt x="4157" y="868"/>
                    <a:pt x="4167" y="868"/>
                  </a:cubicBezTo>
                  <a:cubicBezTo>
                    <a:pt x="4351" y="868"/>
                    <a:pt x="4476" y="1151"/>
                    <a:pt x="4570" y="1404"/>
                  </a:cubicBezTo>
                  <a:cubicBezTo>
                    <a:pt x="4637" y="1805"/>
                    <a:pt x="4671" y="2172"/>
                    <a:pt x="4671" y="2538"/>
                  </a:cubicBezTo>
                  <a:cubicBezTo>
                    <a:pt x="4671" y="2672"/>
                    <a:pt x="4737" y="2739"/>
                    <a:pt x="4837" y="2739"/>
                  </a:cubicBezTo>
                  <a:cubicBezTo>
                    <a:pt x="4937" y="2739"/>
                    <a:pt x="5004" y="2672"/>
                    <a:pt x="5071" y="2572"/>
                  </a:cubicBezTo>
                  <a:cubicBezTo>
                    <a:pt x="5138" y="2138"/>
                    <a:pt x="5338" y="1671"/>
                    <a:pt x="5571" y="1238"/>
                  </a:cubicBezTo>
                  <a:cubicBezTo>
                    <a:pt x="5605" y="1137"/>
                    <a:pt x="5771" y="837"/>
                    <a:pt x="5971" y="837"/>
                  </a:cubicBezTo>
                  <a:cubicBezTo>
                    <a:pt x="6138" y="871"/>
                    <a:pt x="6272" y="1104"/>
                    <a:pt x="6305" y="1304"/>
                  </a:cubicBezTo>
                  <a:cubicBezTo>
                    <a:pt x="6405" y="1771"/>
                    <a:pt x="6405" y="2205"/>
                    <a:pt x="6272" y="2672"/>
                  </a:cubicBezTo>
                  <a:cubicBezTo>
                    <a:pt x="6272" y="2705"/>
                    <a:pt x="6238" y="2772"/>
                    <a:pt x="6238" y="2772"/>
                  </a:cubicBezTo>
                  <a:cubicBezTo>
                    <a:pt x="6138" y="2772"/>
                    <a:pt x="6072" y="2772"/>
                    <a:pt x="6005" y="2805"/>
                  </a:cubicBezTo>
                  <a:cubicBezTo>
                    <a:pt x="5938" y="2872"/>
                    <a:pt x="5905" y="3005"/>
                    <a:pt x="5971" y="3106"/>
                  </a:cubicBezTo>
                  <a:cubicBezTo>
                    <a:pt x="5995" y="3178"/>
                    <a:pt x="6072" y="3232"/>
                    <a:pt x="6162" y="3232"/>
                  </a:cubicBezTo>
                  <a:cubicBezTo>
                    <a:pt x="6197" y="3232"/>
                    <a:pt x="6234" y="3224"/>
                    <a:pt x="6272" y="3206"/>
                  </a:cubicBezTo>
                  <a:cubicBezTo>
                    <a:pt x="6438" y="3172"/>
                    <a:pt x="6605" y="3005"/>
                    <a:pt x="6639" y="2839"/>
                  </a:cubicBezTo>
                  <a:cubicBezTo>
                    <a:pt x="6805" y="2305"/>
                    <a:pt x="6805" y="1771"/>
                    <a:pt x="6672" y="1271"/>
                  </a:cubicBezTo>
                  <a:cubicBezTo>
                    <a:pt x="6605" y="804"/>
                    <a:pt x="6338" y="504"/>
                    <a:pt x="6005" y="470"/>
                  </a:cubicBezTo>
                  <a:cubicBezTo>
                    <a:pt x="5805" y="470"/>
                    <a:pt x="5471" y="537"/>
                    <a:pt x="5171" y="1104"/>
                  </a:cubicBezTo>
                  <a:lnTo>
                    <a:pt x="4937" y="1604"/>
                  </a:lnTo>
                  <a:cubicBezTo>
                    <a:pt x="4937" y="1504"/>
                    <a:pt x="4904" y="1471"/>
                    <a:pt x="4904" y="1371"/>
                  </a:cubicBezTo>
                  <a:cubicBezTo>
                    <a:pt x="4775" y="983"/>
                    <a:pt x="4521" y="502"/>
                    <a:pt x="4050" y="502"/>
                  </a:cubicBezTo>
                  <a:cubicBezTo>
                    <a:pt x="4035" y="502"/>
                    <a:pt x="4019" y="503"/>
                    <a:pt x="4003" y="504"/>
                  </a:cubicBezTo>
                  <a:cubicBezTo>
                    <a:pt x="3737" y="504"/>
                    <a:pt x="3503" y="737"/>
                    <a:pt x="3336" y="1104"/>
                  </a:cubicBezTo>
                  <a:cubicBezTo>
                    <a:pt x="3336" y="1137"/>
                    <a:pt x="3303" y="1171"/>
                    <a:pt x="3303" y="1204"/>
                  </a:cubicBezTo>
                  <a:cubicBezTo>
                    <a:pt x="3236" y="1037"/>
                    <a:pt x="3103" y="871"/>
                    <a:pt x="2969" y="704"/>
                  </a:cubicBezTo>
                  <a:cubicBezTo>
                    <a:pt x="2589" y="292"/>
                    <a:pt x="2029" y="1"/>
                    <a:pt x="15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20"/>
            <p:cNvSpPr/>
            <p:nvPr/>
          </p:nvSpPr>
          <p:spPr>
            <a:xfrm>
              <a:off x="5358250" y="4729225"/>
              <a:ext cx="211850" cy="105475"/>
            </a:xfrm>
            <a:custGeom>
              <a:avLst/>
              <a:gdLst/>
              <a:ahLst/>
              <a:cxnLst/>
              <a:rect l="l" t="t" r="r" b="b"/>
              <a:pathLst>
                <a:path w="8474" h="4219" extrusionOk="0">
                  <a:moveTo>
                    <a:pt x="3575" y="0"/>
                  </a:moveTo>
                  <a:cubicBezTo>
                    <a:pt x="3497" y="0"/>
                    <a:pt x="3417" y="15"/>
                    <a:pt x="3337" y="48"/>
                  </a:cubicBezTo>
                  <a:cubicBezTo>
                    <a:pt x="3036" y="182"/>
                    <a:pt x="2870" y="449"/>
                    <a:pt x="2803" y="716"/>
                  </a:cubicBezTo>
                  <a:cubicBezTo>
                    <a:pt x="2636" y="1082"/>
                    <a:pt x="2503" y="1516"/>
                    <a:pt x="2403" y="1883"/>
                  </a:cubicBezTo>
                  <a:lnTo>
                    <a:pt x="2336" y="1616"/>
                  </a:lnTo>
                  <a:cubicBezTo>
                    <a:pt x="2169" y="1183"/>
                    <a:pt x="1936" y="549"/>
                    <a:pt x="1335" y="515"/>
                  </a:cubicBezTo>
                  <a:cubicBezTo>
                    <a:pt x="1303" y="512"/>
                    <a:pt x="1271" y="510"/>
                    <a:pt x="1240" y="510"/>
                  </a:cubicBezTo>
                  <a:cubicBezTo>
                    <a:pt x="661" y="510"/>
                    <a:pt x="294" y="1083"/>
                    <a:pt x="168" y="1716"/>
                  </a:cubicBezTo>
                  <a:cubicBezTo>
                    <a:pt x="1" y="2450"/>
                    <a:pt x="1" y="3284"/>
                    <a:pt x="201" y="4051"/>
                  </a:cubicBezTo>
                  <a:cubicBezTo>
                    <a:pt x="268" y="4185"/>
                    <a:pt x="334" y="4218"/>
                    <a:pt x="435" y="4218"/>
                  </a:cubicBezTo>
                  <a:lnTo>
                    <a:pt x="501" y="4185"/>
                  </a:lnTo>
                  <a:cubicBezTo>
                    <a:pt x="635" y="4118"/>
                    <a:pt x="701" y="4051"/>
                    <a:pt x="668" y="3918"/>
                  </a:cubicBezTo>
                  <a:cubicBezTo>
                    <a:pt x="501" y="3217"/>
                    <a:pt x="501" y="2450"/>
                    <a:pt x="635" y="1750"/>
                  </a:cubicBezTo>
                  <a:cubicBezTo>
                    <a:pt x="699" y="1394"/>
                    <a:pt x="952" y="881"/>
                    <a:pt x="1302" y="881"/>
                  </a:cubicBezTo>
                  <a:cubicBezTo>
                    <a:pt x="1313" y="881"/>
                    <a:pt x="1324" y="881"/>
                    <a:pt x="1335" y="882"/>
                  </a:cubicBezTo>
                  <a:cubicBezTo>
                    <a:pt x="1569" y="916"/>
                    <a:pt x="1802" y="1183"/>
                    <a:pt x="1969" y="1716"/>
                  </a:cubicBezTo>
                  <a:lnTo>
                    <a:pt x="2303" y="2750"/>
                  </a:lnTo>
                  <a:cubicBezTo>
                    <a:pt x="2303" y="2850"/>
                    <a:pt x="2403" y="2884"/>
                    <a:pt x="2503" y="2884"/>
                  </a:cubicBezTo>
                  <a:cubicBezTo>
                    <a:pt x="2569" y="2884"/>
                    <a:pt x="2669" y="2784"/>
                    <a:pt x="2669" y="2717"/>
                  </a:cubicBezTo>
                  <a:cubicBezTo>
                    <a:pt x="2703" y="2083"/>
                    <a:pt x="2870" y="1416"/>
                    <a:pt x="3136" y="849"/>
                  </a:cubicBezTo>
                  <a:cubicBezTo>
                    <a:pt x="3170" y="682"/>
                    <a:pt x="3303" y="449"/>
                    <a:pt x="3403" y="415"/>
                  </a:cubicBezTo>
                  <a:cubicBezTo>
                    <a:pt x="3439" y="405"/>
                    <a:pt x="3474" y="400"/>
                    <a:pt x="3508" y="400"/>
                  </a:cubicBezTo>
                  <a:cubicBezTo>
                    <a:pt x="3697" y="400"/>
                    <a:pt x="3862" y="546"/>
                    <a:pt x="4004" y="716"/>
                  </a:cubicBezTo>
                  <a:cubicBezTo>
                    <a:pt x="4304" y="1082"/>
                    <a:pt x="4471" y="1549"/>
                    <a:pt x="4471" y="2050"/>
                  </a:cubicBezTo>
                  <a:lnTo>
                    <a:pt x="4471" y="2083"/>
                  </a:lnTo>
                  <a:cubicBezTo>
                    <a:pt x="4471" y="2217"/>
                    <a:pt x="4537" y="2283"/>
                    <a:pt x="4671" y="2283"/>
                  </a:cubicBezTo>
                  <a:cubicBezTo>
                    <a:pt x="4804" y="2283"/>
                    <a:pt x="4871" y="2217"/>
                    <a:pt x="4871" y="2083"/>
                  </a:cubicBezTo>
                  <a:lnTo>
                    <a:pt x="4871" y="2050"/>
                  </a:lnTo>
                  <a:cubicBezTo>
                    <a:pt x="4871" y="1716"/>
                    <a:pt x="4871" y="1383"/>
                    <a:pt x="5004" y="1082"/>
                  </a:cubicBezTo>
                  <a:cubicBezTo>
                    <a:pt x="5128" y="897"/>
                    <a:pt x="5337" y="712"/>
                    <a:pt x="5579" y="712"/>
                  </a:cubicBezTo>
                  <a:cubicBezTo>
                    <a:pt x="5599" y="712"/>
                    <a:pt x="5618" y="713"/>
                    <a:pt x="5638" y="716"/>
                  </a:cubicBezTo>
                  <a:cubicBezTo>
                    <a:pt x="5938" y="782"/>
                    <a:pt x="6039" y="1116"/>
                    <a:pt x="6105" y="1416"/>
                  </a:cubicBezTo>
                  <a:lnTo>
                    <a:pt x="6105" y="1916"/>
                  </a:lnTo>
                  <a:cubicBezTo>
                    <a:pt x="6039" y="2117"/>
                    <a:pt x="6039" y="2350"/>
                    <a:pt x="6105" y="2584"/>
                  </a:cubicBezTo>
                  <a:cubicBezTo>
                    <a:pt x="6139" y="2684"/>
                    <a:pt x="6205" y="2750"/>
                    <a:pt x="6305" y="2750"/>
                  </a:cubicBezTo>
                  <a:cubicBezTo>
                    <a:pt x="6317" y="2756"/>
                    <a:pt x="6330" y="2759"/>
                    <a:pt x="6343" y="2759"/>
                  </a:cubicBezTo>
                  <a:cubicBezTo>
                    <a:pt x="6405" y="2759"/>
                    <a:pt x="6478" y="2699"/>
                    <a:pt x="6506" y="2617"/>
                  </a:cubicBezTo>
                  <a:cubicBezTo>
                    <a:pt x="6672" y="2016"/>
                    <a:pt x="7006" y="1416"/>
                    <a:pt x="7473" y="949"/>
                  </a:cubicBezTo>
                  <a:cubicBezTo>
                    <a:pt x="7473" y="916"/>
                    <a:pt x="7540" y="849"/>
                    <a:pt x="7606" y="849"/>
                  </a:cubicBezTo>
                  <a:cubicBezTo>
                    <a:pt x="7673" y="849"/>
                    <a:pt x="7773" y="1016"/>
                    <a:pt x="7806" y="1183"/>
                  </a:cubicBezTo>
                  <a:cubicBezTo>
                    <a:pt x="8007" y="2016"/>
                    <a:pt x="7907" y="2950"/>
                    <a:pt x="7540" y="3751"/>
                  </a:cubicBezTo>
                  <a:cubicBezTo>
                    <a:pt x="7506" y="3884"/>
                    <a:pt x="7540" y="4018"/>
                    <a:pt x="7673" y="4051"/>
                  </a:cubicBezTo>
                  <a:cubicBezTo>
                    <a:pt x="7705" y="4059"/>
                    <a:pt x="7734" y="4063"/>
                    <a:pt x="7762" y="4063"/>
                  </a:cubicBezTo>
                  <a:cubicBezTo>
                    <a:pt x="7852" y="4063"/>
                    <a:pt x="7922" y="4020"/>
                    <a:pt x="7973" y="3918"/>
                  </a:cubicBezTo>
                  <a:cubicBezTo>
                    <a:pt x="8374" y="3017"/>
                    <a:pt x="8474" y="2016"/>
                    <a:pt x="8240" y="1049"/>
                  </a:cubicBezTo>
                  <a:cubicBezTo>
                    <a:pt x="8179" y="742"/>
                    <a:pt x="7948" y="407"/>
                    <a:pt x="7626" y="407"/>
                  </a:cubicBezTo>
                  <a:cubicBezTo>
                    <a:pt x="7598" y="407"/>
                    <a:pt x="7569" y="410"/>
                    <a:pt x="7540" y="415"/>
                  </a:cubicBezTo>
                  <a:cubicBezTo>
                    <a:pt x="7339" y="449"/>
                    <a:pt x="7273" y="582"/>
                    <a:pt x="7173" y="682"/>
                  </a:cubicBezTo>
                  <a:cubicBezTo>
                    <a:pt x="6939" y="949"/>
                    <a:pt x="6672" y="1249"/>
                    <a:pt x="6506" y="1583"/>
                  </a:cubicBezTo>
                  <a:lnTo>
                    <a:pt x="6506" y="1383"/>
                  </a:lnTo>
                  <a:cubicBezTo>
                    <a:pt x="6506" y="916"/>
                    <a:pt x="6205" y="415"/>
                    <a:pt x="5738" y="282"/>
                  </a:cubicBezTo>
                  <a:cubicBezTo>
                    <a:pt x="5701" y="276"/>
                    <a:pt x="5663" y="273"/>
                    <a:pt x="5626" y="273"/>
                  </a:cubicBezTo>
                  <a:cubicBezTo>
                    <a:pt x="5231" y="273"/>
                    <a:pt x="4854" y="581"/>
                    <a:pt x="4671" y="916"/>
                  </a:cubicBezTo>
                  <a:lnTo>
                    <a:pt x="4671" y="949"/>
                  </a:lnTo>
                  <a:cubicBezTo>
                    <a:pt x="4571" y="782"/>
                    <a:pt x="4504" y="615"/>
                    <a:pt x="4371" y="449"/>
                  </a:cubicBezTo>
                  <a:cubicBezTo>
                    <a:pt x="4184" y="235"/>
                    <a:pt x="3890" y="0"/>
                    <a:pt x="35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20"/>
            <p:cNvSpPr/>
            <p:nvPr/>
          </p:nvSpPr>
          <p:spPr>
            <a:xfrm>
              <a:off x="6047075" y="4512900"/>
              <a:ext cx="261900" cy="110800"/>
            </a:xfrm>
            <a:custGeom>
              <a:avLst/>
              <a:gdLst/>
              <a:ahLst/>
              <a:cxnLst/>
              <a:rect l="l" t="t" r="r" b="b"/>
              <a:pathLst>
                <a:path w="10476" h="4432" extrusionOk="0">
                  <a:moveTo>
                    <a:pt x="5788" y="0"/>
                  </a:moveTo>
                  <a:cubicBezTo>
                    <a:pt x="5561" y="0"/>
                    <a:pt x="5329" y="127"/>
                    <a:pt x="5171" y="329"/>
                  </a:cubicBezTo>
                  <a:cubicBezTo>
                    <a:pt x="4971" y="562"/>
                    <a:pt x="4971" y="862"/>
                    <a:pt x="4938" y="1096"/>
                  </a:cubicBezTo>
                  <a:lnTo>
                    <a:pt x="4904" y="1363"/>
                  </a:lnTo>
                  <a:lnTo>
                    <a:pt x="4771" y="862"/>
                  </a:lnTo>
                  <a:cubicBezTo>
                    <a:pt x="4738" y="596"/>
                    <a:pt x="4638" y="262"/>
                    <a:pt x="4404" y="95"/>
                  </a:cubicBezTo>
                  <a:cubicBezTo>
                    <a:pt x="4276" y="40"/>
                    <a:pt x="4157" y="15"/>
                    <a:pt x="4038" y="15"/>
                  </a:cubicBezTo>
                  <a:cubicBezTo>
                    <a:pt x="3940" y="15"/>
                    <a:pt x="3842" y="32"/>
                    <a:pt x="3737" y="62"/>
                  </a:cubicBezTo>
                  <a:cubicBezTo>
                    <a:pt x="3403" y="229"/>
                    <a:pt x="3103" y="596"/>
                    <a:pt x="3070" y="996"/>
                  </a:cubicBezTo>
                  <a:lnTo>
                    <a:pt x="3070" y="1530"/>
                  </a:lnTo>
                  <a:cubicBezTo>
                    <a:pt x="2770" y="1029"/>
                    <a:pt x="2403" y="596"/>
                    <a:pt x="1902" y="329"/>
                  </a:cubicBezTo>
                  <a:cubicBezTo>
                    <a:pt x="1595" y="140"/>
                    <a:pt x="1338" y="51"/>
                    <a:pt x="1096" y="51"/>
                  </a:cubicBezTo>
                  <a:cubicBezTo>
                    <a:pt x="996" y="51"/>
                    <a:pt x="899" y="66"/>
                    <a:pt x="802" y="95"/>
                  </a:cubicBezTo>
                  <a:cubicBezTo>
                    <a:pt x="268" y="329"/>
                    <a:pt x="1" y="896"/>
                    <a:pt x="68" y="1863"/>
                  </a:cubicBezTo>
                  <a:lnTo>
                    <a:pt x="168" y="4232"/>
                  </a:lnTo>
                  <a:cubicBezTo>
                    <a:pt x="168" y="4365"/>
                    <a:pt x="268" y="4432"/>
                    <a:pt x="401" y="4432"/>
                  </a:cubicBezTo>
                  <a:cubicBezTo>
                    <a:pt x="501" y="4432"/>
                    <a:pt x="601" y="4365"/>
                    <a:pt x="568" y="4232"/>
                  </a:cubicBezTo>
                  <a:lnTo>
                    <a:pt x="435" y="1863"/>
                  </a:lnTo>
                  <a:cubicBezTo>
                    <a:pt x="401" y="1329"/>
                    <a:pt x="468" y="662"/>
                    <a:pt x="902" y="529"/>
                  </a:cubicBezTo>
                  <a:cubicBezTo>
                    <a:pt x="959" y="504"/>
                    <a:pt x="1020" y="494"/>
                    <a:pt x="1082" y="494"/>
                  </a:cubicBezTo>
                  <a:cubicBezTo>
                    <a:pt x="1276" y="494"/>
                    <a:pt x="1484" y="595"/>
                    <a:pt x="1635" y="696"/>
                  </a:cubicBezTo>
                  <a:cubicBezTo>
                    <a:pt x="2303" y="1096"/>
                    <a:pt x="2803" y="1830"/>
                    <a:pt x="2970" y="2564"/>
                  </a:cubicBezTo>
                  <a:cubicBezTo>
                    <a:pt x="3003" y="2664"/>
                    <a:pt x="3103" y="2730"/>
                    <a:pt x="3170" y="2730"/>
                  </a:cubicBezTo>
                  <a:cubicBezTo>
                    <a:pt x="3193" y="2736"/>
                    <a:pt x="3214" y="2739"/>
                    <a:pt x="3232" y="2739"/>
                  </a:cubicBezTo>
                  <a:cubicBezTo>
                    <a:pt x="3316" y="2739"/>
                    <a:pt x="3348" y="2679"/>
                    <a:pt x="3403" y="2597"/>
                  </a:cubicBezTo>
                  <a:cubicBezTo>
                    <a:pt x="3503" y="2297"/>
                    <a:pt x="3470" y="1963"/>
                    <a:pt x="3470" y="1696"/>
                  </a:cubicBezTo>
                  <a:cubicBezTo>
                    <a:pt x="3470" y="1463"/>
                    <a:pt x="3437" y="1329"/>
                    <a:pt x="3470" y="1096"/>
                  </a:cubicBezTo>
                  <a:cubicBezTo>
                    <a:pt x="3470" y="862"/>
                    <a:pt x="3670" y="596"/>
                    <a:pt x="3904" y="529"/>
                  </a:cubicBezTo>
                  <a:cubicBezTo>
                    <a:pt x="3959" y="496"/>
                    <a:pt x="4004" y="484"/>
                    <a:pt x="4040" y="484"/>
                  </a:cubicBezTo>
                  <a:cubicBezTo>
                    <a:pt x="4111" y="484"/>
                    <a:pt x="4148" y="529"/>
                    <a:pt x="4171" y="529"/>
                  </a:cubicBezTo>
                  <a:cubicBezTo>
                    <a:pt x="4304" y="596"/>
                    <a:pt x="4337" y="829"/>
                    <a:pt x="4404" y="1029"/>
                  </a:cubicBezTo>
                  <a:lnTo>
                    <a:pt x="4771" y="2697"/>
                  </a:lnTo>
                  <a:cubicBezTo>
                    <a:pt x="4771" y="2797"/>
                    <a:pt x="4838" y="2864"/>
                    <a:pt x="4971" y="2864"/>
                  </a:cubicBezTo>
                  <a:cubicBezTo>
                    <a:pt x="5105" y="2864"/>
                    <a:pt x="5171" y="2764"/>
                    <a:pt x="5171" y="2697"/>
                  </a:cubicBezTo>
                  <a:lnTo>
                    <a:pt x="5338" y="1229"/>
                  </a:lnTo>
                  <a:cubicBezTo>
                    <a:pt x="5405" y="1029"/>
                    <a:pt x="5405" y="829"/>
                    <a:pt x="5505" y="662"/>
                  </a:cubicBezTo>
                  <a:cubicBezTo>
                    <a:pt x="5577" y="567"/>
                    <a:pt x="5683" y="488"/>
                    <a:pt x="5761" y="488"/>
                  </a:cubicBezTo>
                  <a:cubicBezTo>
                    <a:pt x="5793" y="488"/>
                    <a:pt x="5820" y="501"/>
                    <a:pt x="5838" y="529"/>
                  </a:cubicBezTo>
                  <a:cubicBezTo>
                    <a:pt x="5939" y="562"/>
                    <a:pt x="5972" y="729"/>
                    <a:pt x="6005" y="862"/>
                  </a:cubicBezTo>
                  <a:lnTo>
                    <a:pt x="6339" y="2530"/>
                  </a:lnTo>
                  <a:cubicBezTo>
                    <a:pt x="6406" y="2597"/>
                    <a:pt x="6472" y="2697"/>
                    <a:pt x="6572" y="2697"/>
                  </a:cubicBezTo>
                  <a:cubicBezTo>
                    <a:pt x="6639" y="2664"/>
                    <a:pt x="6739" y="2597"/>
                    <a:pt x="6772" y="2530"/>
                  </a:cubicBezTo>
                  <a:cubicBezTo>
                    <a:pt x="6906" y="1930"/>
                    <a:pt x="7239" y="1430"/>
                    <a:pt x="7606" y="996"/>
                  </a:cubicBezTo>
                  <a:cubicBezTo>
                    <a:pt x="7773" y="1596"/>
                    <a:pt x="7907" y="2230"/>
                    <a:pt x="7973" y="2864"/>
                  </a:cubicBezTo>
                  <a:cubicBezTo>
                    <a:pt x="8007" y="2931"/>
                    <a:pt x="8073" y="3031"/>
                    <a:pt x="8140" y="3031"/>
                  </a:cubicBezTo>
                  <a:cubicBezTo>
                    <a:pt x="8240" y="3031"/>
                    <a:pt x="8307" y="3031"/>
                    <a:pt x="8340" y="2931"/>
                  </a:cubicBezTo>
                  <a:lnTo>
                    <a:pt x="9574" y="1263"/>
                  </a:lnTo>
                  <a:cubicBezTo>
                    <a:pt x="9675" y="1063"/>
                    <a:pt x="9741" y="1063"/>
                    <a:pt x="9775" y="1063"/>
                  </a:cubicBezTo>
                  <a:cubicBezTo>
                    <a:pt x="9808" y="1063"/>
                    <a:pt x="9841" y="1163"/>
                    <a:pt x="9908" y="1263"/>
                  </a:cubicBezTo>
                  <a:cubicBezTo>
                    <a:pt x="10075" y="1730"/>
                    <a:pt x="9941" y="2263"/>
                    <a:pt x="9641" y="2664"/>
                  </a:cubicBezTo>
                  <a:cubicBezTo>
                    <a:pt x="9608" y="2730"/>
                    <a:pt x="9608" y="2864"/>
                    <a:pt x="9675" y="2931"/>
                  </a:cubicBezTo>
                  <a:cubicBezTo>
                    <a:pt x="9719" y="2961"/>
                    <a:pt x="9771" y="2977"/>
                    <a:pt x="9821" y="2977"/>
                  </a:cubicBezTo>
                  <a:cubicBezTo>
                    <a:pt x="9881" y="2977"/>
                    <a:pt x="9938" y="2952"/>
                    <a:pt x="9975" y="2897"/>
                  </a:cubicBezTo>
                  <a:cubicBezTo>
                    <a:pt x="10342" y="2430"/>
                    <a:pt x="10475" y="1730"/>
                    <a:pt x="10308" y="1163"/>
                  </a:cubicBezTo>
                  <a:cubicBezTo>
                    <a:pt x="10242" y="862"/>
                    <a:pt x="10075" y="696"/>
                    <a:pt x="9841" y="662"/>
                  </a:cubicBezTo>
                  <a:cubicBezTo>
                    <a:pt x="9809" y="656"/>
                    <a:pt x="9777" y="653"/>
                    <a:pt x="9747" y="653"/>
                  </a:cubicBezTo>
                  <a:cubicBezTo>
                    <a:pt x="9470" y="653"/>
                    <a:pt x="9301" y="909"/>
                    <a:pt x="9241" y="1029"/>
                  </a:cubicBezTo>
                  <a:lnTo>
                    <a:pt x="8307" y="2263"/>
                  </a:lnTo>
                  <a:cubicBezTo>
                    <a:pt x="8173" y="1696"/>
                    <a:pt x="8073" y="1063"/>
                    <a:pt x="7940" y="496"/>
                  </a:cubicBezTo>
                  <a:cubicBezTo>
                    <a:pt x="7940" y="395"/>
                    <a:pt x="7907" y="362"/>
                    <a:pt x="7807" y="329"/>
                  </a:cubicBezTo>
                  <a:cubicBezTo>
                    <a:pt x="7786" y="308"/>
                    <a:pt x="7762" y="300"/>
                    <a:pt x="7738" y="300"/>
                  </a:cubicBezTo>
                  <a:cubicBezTo>
                    <a:pt x="7684" y="300"/>
                    <a:pt x="7629" y="339"/>
                    <a:pt x="7606" y="362"/>
                  </a:cubicBezTo>
                  <a:cubicBezTo>
                    <a:pt x="7239" y="729"/>
                    <a:pt x="6906" y="1196"/>
                    <a:pt x="6639" y="1696"/>
                  </a:cubicBezTo>
                  <a:lnTo>
                    <a:pt x="6439" y="729"/>
                  </a:lnTo>
                  <a:cubicBezTo>
                    <a:pt x="6406" y="529"/>
                    <a:pt x="6339" y="262"/>
                    <a:pt x="6105" y="95"/>
                  </a:cubicBezTo>
                  <a:cubicBezTo>
                    <a:pt x="6007" y="30"/>
                    <a:pt x="5898" y="0"/>
                    <a:pt x="57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20"/>
            <p:cNvSpPr/>
            <p:nvPr/>
          </p:nvSpPr>
          <p:spPr>
            <a:xfrm>
              <a:off x="5007175" y="4399600"/>
              <a:ext cx="454525" cy="269125"/>
            </a:xfrm>
            <a:custGeom>
              <a:avLst/>
              <a:gdLst/>
              <a:ahLst/>
              <a:cxnLst/>
              <a:rect l="l" t="t" r="r" b="b"/>
              <a:pathLst>
                <a:path w="18181" h="10765" extrusionOk="0">
                  <a:moveTo>
                    <a:pt x="11040" y="0"/>
                  </a:moveTo>
                  <a:cubicBezTo>
                    <a:pt x="10987" y="0"/>
                    <a:pt x="10932" y="8"/>
                    <a:pt x="10875" y="24"/>
                  </a:cubicBezTo>
                  <a:cubicBezTo>
                    <a:pt x="10408" y="91"/>
                    <a:pt x="10341" y="691"/>
                    <a:pt x="10308" y="858"/>
                  </a:cubicBezTo>
                  <a:lnTo>
                    <a:pt x="10141" y="1892"/>
                  </a:lnTo>
                  <a:cubicBezTo>
                    <a:pt x="10041" y="1525"/>
                    <a:pt x="9974" y="1091"/>
                    <a:pt x="9641" y="791"/>
                  </a:cubicBezTo>
                  <a:cubicBezTo>
                    <a:pt x="9444" y="619"/>
                    <a:pt x="9192" y="519"/>
                    <a:pt x="8926" y="519"/>
                  </a:cubicBezTo>
                  <a:cubicBezTo>
                    <a:pt x="8832" y="519"/>
                    <a:pt x="8736" y="532"/>
                    <a:pt x="8640" y="558"/>
                  </a:cubicBezTo>
                  <a:cubicBezTo>
                    <a:pt x="8140" y="624"/>
                    <a:pt x="7673" y="958"/>
                    <a:pt x="7473" y="1425"/>
                  </a:cubicBezTo>
                  <a:cubicBezTo>
                    <a:pt x="7306" y="1792"/>
                    <a:pt x="7239" y="2192"/>
                    <a:pt x="7239" y="2559"/>
                  </a:cubicBezTo>
                  <a:cubicBezTo>
                    <a:pt x="7206" y="2526"/>
                    <a:pt x="7172" y="2526"/>
                    <a:pt x="7139" y="2459"/>
                  </a:cubicBezTo>
                  <a:cubicBezTo>
                    <a:pt x="6861" y="2274"/>
                    <a:pt x="6542" y="2181"/>
                    <a:pt x="6233" y="2181"/>
                  </a:cubicBezTo>
                  <a:cubicBezTo>
                    <a:pt x="5986" y="2181"/>
                    <a:pt x="5745" y="2240"/>
                    <a:pt x="5538" y="2359"/>
                  </a:cubicBezTo>
                  <a:cubicBezTo>
                    <a:pt x="5138" y="2559"/>
                    <a:pt x="4837" y="2959"/>
                    <a:pt x="4704" y="3460"/>
                  </a:cubicBezTo>
                  <a:cubicBezTo>
                    <a:pt x="4671" y="3627"/>
                    <a:pt x="4671" y="3793"/>
                    <a:pt x="4671" y="3960"/>
                  </a:cubicBezTo>
                  <a:cubicBezTo>
                    <a:pt x="4588" y="3950"/>
                    <a:pt x="4506" y="3943"/>
                    <a:pt x="4424" y="3943"/>
                  </a:cubicBezTo>
                  <a:cubicBezTo>
                    <a:pt x="4242" y="3943"/>
                    <a:pt x="4065" y="3978"/>
                    <a:pt x="3903" y="4094"/>
                  </a:cubicBezTo>
                  <a:cubicBezTo>
                    <a:pt x="3236" y="4561"/>
                    <a:pt x="3236" y="5461"/>
                    <a:pt x="3303" y="5861"/>
                  </a:cubicBezTo>
                  <a:cubicBezTo>
                    <a:pt x="3077" y="5749"/>
                    <a:pt x="2844" y="5690"/>
                    <a:pt x="2621" y="5690"/>
                  </a:cubicBezTo>
                  <a:cubicBezTo>
                    <a:pt x="2383" y="5690"/>
                    <a:pt x="2158" y="5757"/>
                    <a:pt x="1969" y="5895"/>
                  </a:cubicBezTo>
                  <a:cubicBezTo>
                    <a:pt x="1568" y="6128"/>
                    <a:pt x="1335" y="6562"/>
                    <a:pt x="1335" y="7062"/>
                  </a:cubicBezTo>
                  <a:cubicBezTo>
                    <a:pt x="1335" y="7229"/>
                    <a:pt x="1335" y="7396"/>
                    <a:pt x="1368" y="7563"/>
                  </a:cubicBezTo>
                  <a:cubicBezTo>
                    <a:pt x="1301" y="7563"/>
                    <a:pt x="1235" y="7563"/>
                    <a:pt x="1168" y="7596"/>
                  </a:cubicBezTo>
                  <a:cubicBezTo>
                    <a:pt x="701" y="7763"/>
                    <a:pt x="468" y="8196"/>
                    <a:pt x="334" y="8463"/>
                  </a:cubicBezTo>
                  <a:cubicBezTo>
                    <a:pt x="67" y="9064"/>
                    <a:pt x="1" y="9531"/>
                    <a:pt x="134" y="9931"/>
                  </a:cubicBezTo>
                  <a:cubicBezTo>
                    <a:pt x="201" y="10231"/>
                    <a:pt x="401" y="10531"/>
                    <a:pt x="701" y="10632"/>
                  </a:cubicBezTo>
                  <a:cubicBezTo>
                    <a:pt x="834" y="10698"/>
                    <a:pt x="1001" y="10732"/>
                    <a:pt x="1135" y="10732"/>
                  </a:cubicBezTo>
                  <a:cubicBezTo>
                    <a:pt x="1185" y="10732"/>
                    <a:pt x="1235" y="10723"/>
                    <a:pt x="1301" y="10723"/>
                  </a:cubicBezTo>
                  <a:cubicBezTo>
                    <a:pt x="1368" y="10723"/>
                    <a:pt x="1452" y="10732"/>
                    <a:pt x="1568" y="10765"/>
                  </a:cubicBezTo>
                  <a:cubicBezTo>
                    <a:pt x="1702" y="10698"/>
                    <a:pt x="1735" y="10598"/>
                    <a:pt x="1702" y="10465"/>
                  </a:cubicBezTo>
                  <a:cubicBezTo>
                    <a:pt x="1630" y="10393"/>
                    <a:pt x="1575" y="10338"/>
                    <a:pt x="1500" y="10338"/>
                  </a:cubicBezTo>
                  <a:cubicBezTo>
                    <a:pt x="1471" y="10338"/>
                    <a:pt x="1439" y="10346"/>
                    <a:pt x="1402" y="10365"/>
                  </a:cubicBezTo>
                  <a:cubicBezTo>
                    <a:pt x="1366" y="10374"/>
                    <a:pt x="1328" y="10378"/>
                    <a:pt x="1290" y="10378"/>
                  </a:cubicBezTo>
                  <a:cubicBezTo>
                    <a:pt x="1186" y="10378"/>
                    <a:pt x="1083" y="10347"/>
                    <a:pt x="1035" y="10298"/>
                  </a:cubicBezTo>
                  <a:cubicBezTo>
                    <a:pt x="868" y="10231"/>
                    <a:pt x="701" y="9998"/>
                    <a:pt x="668" y="9831"/>
                  </a:cubicBezTo>
                  <a:cubicBezTo>
                    <a:pt x="568" y="9497"/>
                    <a:pt x="668" y="9130"/>
                    <a:pt x="868" y="8663"/>
                  </a:cubicBezTo>
                  <a:cubicBezTo>
                    <a:pt x="1035" y="8297"/>
                    <a:pt x="1235" y="8096"/>
                    <a:pt x="1435" y="7996"/>
                  </a:cubicBezTo>
                  <a:lnTo>
                    <a:pt x="1702" y="7996"/>
                  </a:lnTo>
                  <a:cubicBezTo>
                    <a:pt x="1835" y="8163"/>
                    <a:pt x="1902" y="8297"/>
                    <a:pt x="2069" y="8430"/>
                  </a:cubicBezTo>
                  <a:cubicBezTo>
                    <a:pt x="2085" y="8447"/>
                    <a:pt x="2119" y="8455"/>
                    <a:pt x="2156" y="8455"/>
                  </a:cubicBezTo>
                  <a:cubicBezTo>
                    <a:pt x="2194" y="8455"/>
                    <a:pt x="2235" y="8447"/>
                    <a:pt x="2269" y="8430"/>
                  </a:cubicBezTo>
                  <a:cubicBezTo>
                    <a:pt x="2369" y="8397"/>
                    <a:pt x="2402" y="8297"/>
                    <a:pt x="2402" y="8230"/>
                  </a:cubicBezTo>
                  <a:cubicBezTo>
                    <a:pt x="2402" y="7996"/>
                    <a:pt x="2336" y="7830"/>
                    <a:pt x="2102" y="7729"/>
                  </a:cubicBezTo>
                  <a:cubicBezTo>
                    <a:pt x="2102" y="7729"/>
                    <a:pt x="2069" y="7663"/>
                    <a:pt x="2035" y="7663"/>
                  </a:cubicBezTo>
                  <a:cubicBezTo>
                    <a:pt x="1935" y="7496"/>
                    <a:pt x="1902" y="7296"/>
                    <a:pt x="1902" y="7096"/>
                  </a:cubicBezTo>
                  <a:cubicBezTo>
                    <a:pt x="1902" y="6729"/>
                    <a:pt x="2069" y="6429"/>
                    <a:pt x="2336" y="6262"/>
                  </a:cubicBezTo>
                  <a:cubicBezTo>
                    <a:pt x="2447" y="6182"/>
                    <a:pt x="2604" y="6141"/>
                    <a:pt x="2774" y="6141"/>
                  </a:cubicBezTo>
                  <a:cubicBezTo>
                    <a:pt x="2960" y="6141"/>
                    <a:pt x="3162" y="6190"/>
                    <a:pt x="3336" y="6295"/>
                  </a:cubicBezTo>
                  <a:cubicBezTo>
                    <a:pt x="3403" y="6328"/>
                    <a:pt x="3503" y="6429"/>
                    <a:pt x="3536" y="6462"/>
                  </a:cubicBezTo>
                  <a:cubicBezTo>
                    <a:pt x="3570" y="6729"/>
                    <a:pt x="3670" y="6962"/>
                    <a:pt x="3770" y="7229"/>
                  </a:cubicBezTo>
                  <a:cubicBezTo>
                    <a:pt x="3837" y="7296"/>
                    <a:pt x="3903" y="7329"/>
                    <a:pt x="4003" y="7329"/>
                  </a:cubicBezTo>
                  <a:cubicBezTo>
                    <a:pt x="4070" y="7329"/>
                    <a:pt x="4170" y="7262"/>
                    <a:pt x="4170" y="7196"/>
                  </a:cubicBezTo>
                  <a:cubicBezTo>
                    <a:pt x="4170" y="6829"/>
                    <a:pt x="4070" y="6562"/>
                    <a:pt x="3870" y="6295"/>
                  </a:cubicBezTo>
                  <a:cubicBezTo>
                    <a:pt x="3837" y="6162"/>
                    <a:pt x="3770" y="5995"/>
                    <a:pt x="3770" y="5895"/>
                  </a:cubicBezTo>
                  <a:cubicBezTo>
                    <a:pt x="3737" y="5628"/>
                    <a:pt x="3703" y="4827"/>
                    <a:pt x="4204" y="4494"/>
                  </a:cubicBezTo>
                  <a:cubicBezTo>
                    <a:pt x="4279" y="4449"/>
                    <a:pt x="4368" y="4431"/>
                    <a:pt x="4458" y="4431"/>
                  </a:cubicBezTo>
                  <a:cubicBezTo>
                    <a:pt x="4568" y="4431"/>
                    <a:pt x="4679" y="4457"/>
                    <a:pt x="4771" y="4494"/>
                  </a:cubicBezTo>
                  <a:cubicBezTo>
                    <a:pt x="4837" y="4761"/>
                    <a:pt x="4937" y="4961"/>
                    <a:pt x="5071" y="5128"/>
                  </a:cubicBezTo>
                  <a:cubicBezTo>
                    <a:pt x="5104" y="5228"/>
                    <a:pt x="5204" y="5228"/>
                    <a:pt x="5271" y="5228"/>
                  </a:cubicBezTo>
                  <a:cubicBezTo>
                    <a:pt x="5371" y="5161"/>
                    <a:pt x="5404" y="5128"/>
                    <a:pt x="5438" y="5061"/>
                  </a:cubicBezTo>
                  <a:cubicBezTo>
                    <a:pt x="5538" y="4761"/>
                    <a:pt x="5404" y="4460"/>
                    <a:pt x="5171" y="4260"/>
                  </a:cubicBezTo>
                  <a:cubicBezTo>
                    <a:pt x="5104" y="4060"/>
                    <a:pt x="5104" y="3860"/>
                    <a:pt x="5171" y="3627"/>
                  </a:cubicBezTo>
                  <a:cubicBezTo>
                    <a:pt x="5238" y="3226"/>
                    <a:pt x="5504" y="2926"/>
                    <a:pt x="5771" y="2759"/>
                  </a:cubicBezTo>
                  <a:cubicBezTo>
                    <a:pt x="5906" y="2692"/>
                    <a:pt x="6062" y="2657"/>
                    <a:pt x="6225" y="2657"/>
                  </a:cubicBezTo>
                  <a:cubicBezTo>
                    <a:pt x="6465" y="2657"/>
                    <a:pt x="6720" y="2733"/>
                    <a:pt x="6939" y="2893"/>
                  </a:cubicBezTo>
                  <a:cubicBezTo>
                    <a:pt x="7172" y="3026"/>
                    <a:pt x="7272" y="3193"/>
                    <a:pt x="7372" y="3360"/>
                  </a:cubicBezTo>
                  <a:cubicBezTo>
                    <a:pt x="7406" y="3526"/>
                    <a:pt x="7406" y="3627"/>
                    <a:pt x="7439" y="3793"/>
                  </a:cubicBezTo>
                  <a:cubicBezTo>
                    <a:pt x="7439" y="3893"/>
                    <a:pt x="7539" y="3960"/>
                    <a:pt x="7673" y="3960"/>
                  </a:cubicBezTo>
                  <a:cubicBezTo>
                    <a:pt x="7773" y="3927"/>
                    <a:pt x="7873" y="3893"/>
                    <a:pt x="7873" y="3760"/>
                  </a:cubicBezTo>
                  <a:cubicBezTo>
                    <a:pt x="7873" y="3560"/>
                    <a:pt x="7873" y="3360"/>
                    <a:pt x="7773" y="3193"/>
                  </a:cubicBezTo>
                  <a:cubicBezTo>
                    <a:pt x="7706" y="2592"/>
                    <a:pt x="7706" y="2092"/>
                    <a:pt x="7906" y="1625"/>
                  </a:cubicBezTo>
                  <a:cubicBezTo>
                    <a:pt x="8073" y="1292"/>
                    <a:pt x="8407" y="1058"/>
                    <a:pt x="8773" y="958"/>
                  </a:cubicBezTo>
                  <a:cubicBezTo>
                    <a:pt x="8940" y="958"/>
                    <a:pt x="9207" y="958"/>
                    <a:pt x="9407" y="1125"/>
                  </a:cubicBezTo>
                  <a:cubicBezTo>
                    <a:pt x="9674" y="1358"/>
                    <a:pt x="9707" y="1692"/>
                    <a:pt x="9774" y="2059"/>
                  </a:cubicBezTo>
                  <a:cubicBezTo>
                    <a:pt x="9874" y="2359"/>
                    <a:pt x="9908" y="2659"/>
                    <a:pt x="10074" y="2926"/>
                  </a:cubicBezTo>
                  <a:cubicBezTo>
                    <a:pt x="10108" y="2959"/>
                    <a:pt x="10208" y="3026"/>
                    <a:pt x="10275" y="3026"/>
                  </a:cubicBezTo>
                  <a:cubicBezTo>
                    <a:pt x="10375" y="3026"/>
                    <a:pt x="10441" y="2926"/>
                    <a:pt x="10441" y="2859"/>
                  </a:cubicBezTo>
                  <a:lnTo>
                    <a:pt x="10775" y="958"/>
                  </a:lnTo>
                  <a:cubicBezTo>
                    <a:pt x="10842" y="691"/>
                    <a:pt x="10908" y="524"/>
                    <a:pt x="11042" y="458"/>
                  </a:cubicBezTo>
                  <a:cubicBezTo>
                    <a:pt x="11055" y="454"/>
                    <a:pt x="11069" y="453"/>
                    <a:pt x="11084" y="453"/>
                  </a:cubicBezTo>
                  <a:cubicBezTo>
                    <a:pt x="11209" y="453"/>
                    <a:pt x="11359" y="582"/>
                    <a:pt x="11509" y="791"/>
                  </a:cubicBezTo>
                  <a:lnTo>
                    <a:pt x="12576" y="2292"/>
                  </a:lnTo>
                  <a:cubicBezTo>
                    <a:pt x="12651" y="2367"/>
                    <a:pt x="12708" y="2405"/>
                    <a:pt x="12773" y="2405"/>
                  </a:cubicBezTo>
                  <a:cubicBezTo>
                    <a:pt x="12795" y="2405"/>
                    <a:pt x="12818" y="2401"/>
                    <a:pt x="12843" y="2392"/>
                  </a:cubicBezTo>
                  <a:cubicBezTo>
                    <a:pt x="12910" y="2359"/>
                    <a:pt x="12943" y="2259"/>
                    <a:pt x="12943" y="2192"/>
                  </a:cubicBezTo>
                  <a:cubicBezTo>
                    <a:pt x="12876" y="1458"/>
                    <a:pt x="13043" y="624"/>
                    <a:pt x="13577" y="558"/>
                  </a:cubicBezTo>
                  <a:cubicBezTo>
                    <a:pt x="13596" y="556"/>
                    <a:pt x="13614" y="556"/>
                    <a:pt x="13632" y="556"/>
                  </a:cubicBezTo>
                  <a:cubicBezTo>
                    <a:pt x="14039" y="556"/>
                    <a:pt x="14351" y="901"/>
                    <a:pt x="14511" y="1125"/>
                  </a:cubicBezTo>
                  <a:cubicBezTo>
                    <a:pt x="14878" y="1625"/>
                    <a:pt x="15111" y="2192"/>
                    <a:pt x="15245" y="2793"/>
                  </a:cubicBezTo>
                  <a:cubicBezTo>
                    <a:pt x="15245" y="2893"/>
                    <a:pt x="15278" y="2926"/>
                    <a:pt x="15378" y="2959"/>
                  </a:cubicBezTo>
                  <a:cubicBezTo>
                    <a:pt x="15445" y="2959"/>
                    <a:pt x="15545" y="2959"/>
                    <a:pt x="15578" y="2926"/>
                  </a:cubicBezTo>
                  <a:cubicBezTo>
                    <a:pt x="15879" y="2659"/>
                    <a:pt x="16045" y="2326"/>
                    <a:pt x="16212" y="1959"/>
                  </a:cubicBezTo>
                  <a:cubicBezTo>
                    <a:pt x="16379" y="1558"/>
                    <a:pt x="16546" y="1191"/>
                    <a:pt x="16913" y="1125"/>
                  </a:cubicBezTo>
                  <a:cubicBezTo>
                    <a:pt x="16930" y="1123"/>
                    <a:pt x="16947" y="1122"/>
                    <a:pt x="16964" y="1122"/>
                  </a:cubicBezTo>
                  <a:cubicBezTo>
                    <a:pt x="17277" y="1122"/>
                    <a:pt x="17553" y="1407"/>
                    <a:pt x="17680" y="1692"/>
                  </a:cubicBezTo>
                  <a:cubicBezTo>
                    <a:pt x="17780" y="2059"/>
                    <a:pt x="17747" y="2459"/>
                    <a:pt x="17713" y="2859"/>
                  </a:cubicBezTo>
                  <a:cubicBezTo>
                    <a:pt x="17680" y="2926"/>
                    <a:pt x="17747" y="3059"/>
                    <a:pt x="17880" y="3059"/>
                  </a:cubicBezTo>
                  <a:cubicBezTo>
                    <a:pt x="17891" y="3065"/>
                    <a:pt x="17905" y="3068"/>
                    <a:pt x="17919" y="3068"/>
                  </a:cubicBezTo>
                  <a:cubicBezTo>
                    <a:pt x="17989" y="3068"/>
                    <a:pt x="18080" y="3003"/>
                    <a:pt x="18080" y="2893"/>
                  </a:cubicBezTo>
                  <a:cubicBezTo>
                    <a:pt x="18113" y="2426"/>
                    <a:pt x="18180" y="1959"/>
                    <a:pt x="18013" y="1525"/>
                  </a:cubicBezTo>
                  <a:cubicBezTo>
                    <a:pt x="17862" y="1101"/>
                    <a:pt x="17463" y="677"/>
                    <a:pt x="16992" y="677"/>
                  </a:cubicBezTo>
                  <a:cubicBezTo>
                    <a:pt x="16944" y="677"/>
                    <a:pt x="16895" y="682"/>
                    <a:pt x="16846" y="691"/>
                  </a:cubicBezTo>
                  <a:cubicBezTo>
                    <a:pt x="16245" y="758"/>
                    <a:pt x="16012" y="1292"/>
                    <a:pt x="15778" y="1759"/>
                  </a:cubicBezTo>
                  <a:cubicBezTo>
                    <a:pt x="15712" y="1925"/>
                    <a:pt x="15612" y="2125"/>
                    <a:pt x="15512" y="2292"/>
                  </a:cubicBezTo>
                  <a:cubicBezTo>
                    <a:pt x="15345" y="1759"/>
                    <a:pt x="15145" y="1258"/>
                    <a:pt x="14778" y="858"/>
                  </a:cubicBezTo>
                  <a:cubicBezTo>
                    <a:pt x="14434" y="326"/>
                    <a:pt x="14001" y="88"/>
                    <a:pt x="13591" y="88"/>
                  </a:cubicBezTo>
                  <a:cubicBezTo>
                    <a:pt x="13564" y="88"/>
                    <a:pt x="13537" y="89"/>
                    <a:pt x="13510" y="91"/>
                  </a:cubicBezTo>
                  <a:cubicBezTo>
                    <a:pt x="12843" y="191"/>
                    <a:pt x="12576" y="791"/>
                    <a:pt x="12509" y="1525"/>
                  </a:cubicBezTo>
                  <a:lnTo>
                    <a:pt x="11809" y="524"/>
                  </a:lnTo>
                  <a:cubicBezTo>
                    <a:pt x="11692" y="378"/>
                    <a:pt x="11421" y="0"/>
                    <a:pt x="110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20"/>
            <p:cNvSpPr/>
            <p:nvPr/>
          </p:nvSpPr>
          <p:spPr>
            <a:xfrm>
              <a:off x="5709350" y="4215725"/>
              <a:ext cx="577925" cy="202000"/>
            </a:xfrm>
            <a:custGeom>
              <a:avLst/>
              <a:gdLst/>
              <a:ahLst/>
              <a:cxnLst/>
              <a:rect l="l" t="t" r="r" b="b"/>
              <a:pathLst>
                <a:path w="23117" h="8080" extrusionOk="0">
                  <a:moveTo>
                    <a:pt x="15024" y="1"/>
                  </a:moveTo>
                  <a:cubicBezTo>
                    <a:pt x="14447" y="1"/>
                    <a:pt x="13993" y="440"/>
                    <a:pt x="13743" y="908"/>
                  </a:cubicBezTo>
                  <a:cubicBezTo>
                    <a:pt x="13643" y="1074"/>
                    <a:pt x="13577" y="1208"/>
                    <a:pt x="13477" y="1341"/>
                  </a:cubicBezTo>
                  <a:cubicBezTo>
                    <a:pt x="13443" y="1475"/>
                    <a:pt x="13343" y="1575"/>
                    <a:pt x="13310" y="1675"/>
                  </a:cubicBezTo>
                  <a:cubicBezTo>
                    <a:pt x="13243" y="908"/>
                    <a:pt x="12910" y="407"/>
                    <a:pt x="12342" y="274"/>
                  </a:cubicBezTo>
                  <a:cubicBezTo>
                    <a:pt x="12269" y="246"/>
                    <a:pt x="12193" y="234"/>
                    <a:pt x="12116" y="234"/>
                  </a:cubicBezTo>
                  <a:cubicBezTo>
                    <a:pt x="11913" y="234"/>
                    <a:pt x="11702" y="320"/>
                    <a:pt x="11509" y="441"/>
                  </a:cubicBezTo>
                  <a:cubicBezTo>
                    <a:pt x="11142" y="741"/>
                    <a:pt x="10908" y="1208"/>
                    <a:pt x="10775" y="1675"/>
                  </a:cubicBezTo>
                  <a:lnTo>
                    <a:pt x="10775" y="1608"/>
                  </a:lnTo>
                  <a:cubicBezTo>
                    <a:pt x="10775" y="1341"/>
                    <a:pt x="10741" y="1074"/>
                    <a:pt x="10575" y="841"/>
                  </a:cubicBezTo>
                  <a:cubicBezTo>
                    <a:pt x="10425" y="631"/>
                    <a:pt x="10167" y="502"/>
                    <a:pt x="9875" y="502"/>
                  </a:cubicBezTo>
                  <a:cubicBezTo>
                    <a:pt x="9842" y="502"/>
                    <a:pt x="9808" y="504"/>
                    <a:pt x="9774" y="507"/>
                  </a:cubicBezTo>
                  <a:cubicBezTo>
                    <a:pt x="9274" y="607"/>
                    <a:pt x="8807" y="1008"/>
                    <a:pt x="8640" y="1475"/>
                  </a:cubicBezTo>
                  <a:cubicBezTo>
                    <a:pt x="8506" y="1808"/>
                    <a:pt x="8506" y="2142"/>
                    <a:pt x="8473" y="2475"/>
                  </a:cubicBezTo>
                  <a:cubicBezTo>
                    <a:pt x="8473" y="2609"/>
                    <a:pt x="8440" y="2742"/>
                    <a:pt x="8440" y="2842"/>
                  </a:cubicBezTo>
                  <a:cubicBezTo>
                    <a:pt x="8440" y="2809"/>
                    <a:pt x="8406" y="2742"/>
                    <a:pt x="8406" y="2676"/>
                  </a:cubicBezTo>
                  <a:cubicBezTo>
                    <a:pt x="8240" y="2309"/>
                    <a:pt x="8106" y="1908"/>
                    <a:pt x="7839" y="1508"/>
                  </a:cubicBezTo>
                  <a:cubicBezTo>
                    <a:pt x="7606" y="1108"/>
                    <a:pt x="7105" y="808"/>
                    <a:pt x="6638" y="774"/>
                  </a:cubicBezTo>
                  <a:cubicBezTo>
                    <a:pt x="6597" y="770"/>
                    <a:pt x="6555" y="768"/>
                    <a:pt x="6514" y="768"/>
                  </a:cubicBezTo>
                  <a:cubicBezTo>
                    <a:pt x="6223" y="768"/>
                    <a:pt x="5946" y="870"/>
                    <a:pt x="5771" y="1074"/>
                  </a:cubicBezTo>
                  <a:cubicBezTo>
                    <a:pt x="5504" y="1275"/>
                    <a:pt x="5437" y="1575"/>
                    <a:pt x="5337" y="1808"/>
                  </a:cubicBezTo>
                  <a:cubicBezTo>
                    <a:pt x="5171" y="2309"/>
                    <a:pt x="5104" y="2809"/>
                    <a:pt x="5071" y="3309"/>
                  </a:cubicBezTo>
                  <a:cubicBezTo>
                    <a:pt x="5004" y="3309"/>
                    <a:pt x="4970" y="3276"/>
                    <a:pt x="4937" y="3243"/>
                  </a:cubicBezTo>
                  <a:cubicBezTo>
                    <a:pt x="4665" y="3048"/>
                    <a:pt x="4336" y="2945"/>
                    <a:pt x="4024" y="2945"/>
                  </a:cubicBezTo>
                  <a:cubicBezTo>
                    <a:pt x="3800" y="2945"/>
                    <a:pt x="3584" y="2998"/>
                    <a:pt x="3403" y="3109"/>
                  </a:cubicBezTo>
                  <a:cubicBezTo>
                    <a:pt x="2969" y="3343"/>
                    <a:pt x="2736" y="3743"/>
                    <a:pt x="2635" y="4177"/>
                  </a:cubicBezTo>
                  <a:cubicBezTo>
                    <a:pt x="2469" y="4110"/>
                    <a:pt x="2269" y="4043"/>
                    <a:pt x="2068" y="3977"/>
                  </a:cubicBezTo>
                  <a:cubicBezTo>
                    <a:pt x="2022" y="3972"/>
                    <a:pt x="1975" y="3970"/>
                    <a:pt x="1928" y="3970"/>
                  </a:cubicBezTo>
                  <a:cubicBezTo>
                    <a:pt x="1243" y="3970"/>
                    <a:pt x="579" y="4421"/>
                    <a:pt x="267" y="5077"/>
                  </a:cubicBezTo>
                  <a:cubicBezTo>
                    <a:pt x="0" y="5644"/>
                    <a:pt x="0" y="6412"/>
                    <a:pt x="267" y="7145"/>
                  </a:cubicBezTo>
                  <a:cubicBezTo>
                    <a:pt x="401" y="7479"/>
                    <a:pt x="667" y="7913"/>
                    <a:pt x="1068" y="8046"/>
                  </a:cubicBezTo>
                  <a:cubicBezTo>
                    <a:pt x="1134" y="8079"/>
                    <a:pt x="1234" y="8079"/>
                    <a:pt x="1301" y="8079"/>
                  </a:cubicBezTo>
                  <a:cubicBezTo>
                    <a:pt x="1435" y="8079"/>
                    <a:pt x="1568" y="8046"/>
                    <a:pt x="1668" y="7779"/>
                  </a:cubicBezTo>
                  <a:cubicBezTo>
                    <a:pt x="1802" y="7713"/>
                    <a:pt x="1802" y="7579"/>
                    <a:pt x="1768" y="7479"/>
                  </a:cubicBezTo>
                  <a:cubicBezTo>
                    <a:pt x="1705" y="7416"/>
                    <a:pt x="1641" y="7392"/>
                    <a:pt x="1578" y="7392"/>
                  </a:cubicBezTo>
                  <a:cubicBezTo>
                    <a:pt x="1541" y="7392"/>
                    <a:pt x="1505" y="7400"/>
                    <a:pt x="1468" y="7412"/>
                  </a:cubicBezTo>
                  <a:cubicBezTo>
                    <a:pt x="1435" y="7429"/>
                    <a:pt x="1393" y="7437"/>
                    <a:pt x="1351" y="7437"/>
                  </a:cubicBezTo>
                  <a:cubicBezTo>
                    <a:pt x="1310" y="7437"/>
                    <a:pt x="1268" y="7429"/>
                    <a:pt x="1234" y="7412"/>
                  </a:cubicBezTo>
                  <a:cubicBezTo>
                    <a:pt x="1001" y="7312"/>
                    <a:pt x="767" y="7079"/>
                    <a:pt x="667" y="6779"/>
                  </a:cubicBezTo>
                  <a:cubicBezTo>
                    <a:pt x="467" y="6111"/>
                    <a:pt x="467" y="5478"/>
                    <a:pt x="667" y="4977"/>
                  </a:cubicBezTo>
                  <a:cubicBezTo>
                    <a:pt x="883" y="4455"/>
                    <a:pt x="1409" y="4102"/>
                    <a:pt x="1882" y="4102"/>
                  </a:cubicBezTo>
                  <a:cubicBezTo>
                    <a:pt x="1922" y="4102"/>
                    <a:pt x="1962" y="4105"/>
                    <a:pt x="2002" y="4110"/>
                  </a:cubicBezTo>
                  <a:cubicBezTo>
                    <a:pt x="2235" y="4143"/>
                    <a:pt x="2435" y="4277"/>
                    <a:pt x="2602" y="4444"/>
                  </a:cubicBezTo>
                  <a:cubicBezTo>
                    <a:pt x="2602" y="4810"/>
                    <a:pt x="2669" y="5144"/>
                    <a:pt x="2836" y="5444"/>
                  </a:cubicBezTo>
                  <a:cubicBezTo>
                    <a:pt x="2902" y="5544"/>
                    <a:pt x="2969" y="5578"/>
                    <a:pt x="3069" y="5578"/>
                  </a:cubicBezTo>
                  <a:cubicBezTo>
                    <a:pt x="3136" y="5578"/>
                    <a:pt x="3169" y="5544"/>
                    <a:pt x="3236" y="5444"/>
                  </a:cubicBezTo>
                  <a:cubicBezTo>
                    <a:pt x="3336" y="5111"/>
                    <a:pt x="3303" y="4744"/>
                    <a:pt x="3102" y="4410"/>
                  </a:cubicBezTo>
                  <a:cubicBezTo>
                    <a:pt x="3102" y="4377"/>
                    <a:pt x="3069" y="4377"/>
                    <a:pt x="3069" y="4310"/>
                  </a:cubicBezTo>
                  <a:cubicBezTo>
                    <a:pt x="3069" y="3910"/>
                    <a:pt x="3269" y="3443"/>
                    <a:pt x="3636" y="3243"/>
                  </a:cubicBezTo>
                  <a:cubicBezTo>
                    <a:pt x="3757" y="3175"/>
                    <a:pt x="3905" y="3141"/>
                    <a:pt x="4061" y="3141"/>
                  </a:cubicBezTo>
                  <a:cubicBezTo>
                    <a:pt x="4291" y="3141"/>
                    <a:pt x="4538" y="3217"/>
                    <a:pt x="4737" y="3376"/>
                  </a:cubicBezTo>
                  <a:cubicBezTo>
                    <a:pt x="4804" y="3409"/>
                    <a:pt x="4970" y="3576"/>
                    <a:pt x="5071" y="3776"/>
                  </a:cubicBezTo>
                  <a:lnTo>
                    <a:pt x="5071" y="4143"/>
                  </a:lnTo>
                  <a:cubicBezTo>
                    <a:pt x="5104" y="4277"/>
                    <a:pt x="5137" y="4377"/>
                    <a:pt x="5271" y="4377"/>
                  </a:cubicBezTo>
                  <a:cubicBezTo>
                    <a:pt x="5337" y="4377"/>
                    <a:pt x="5437" y="4277"/>
                    <a:pt x="5471" y="4210"/>
                  </a:cubicBezTo>
                  <a:cubicBezTo>
                    <a:pt x="5504" y="4043"/>
                    <a:pt x="5504" y="3876"/>
                    <a:pt x="5471" y="3743"/>
                  </a:cubicBezTo>
                  <a:cubicBezTo>
                    <a:pt x="5471" y="3076"/>
                    <a:pt x="5571" y="2409"/>
                    <a:pt x="5771" y="1742"/>
                  </a:cubicBezTo>
                  <a:cubicBezTo>
                    <a:pt x="5838" y="1475"/>
                    <a:pt x="5938" y="1275"/>
                    <a:pt x="6071" y="1141"/>
                  </a:cubicBezTo>
                  <a:cubicBezTo>
                    <a:pt x="6238" y="974"/>
                    <a:pt x="6438" y="974"/>
                    <a:pt x="6605" y="974"/>
                  </a:cubicBezTo>
                  <a:cubicBezTo>
                    <a:pt x="6939" y="1041"/>
                    <a:pt x="7305" y="1275"/>
                    <a:pt x="7506" y="1575"/>
                  </a:cubicBezTo>
                  <a:cubicBezTo>
                    <a:pt x="7739" y="1908"/>
                    <a:pt x="7839" y="2275"/>
                    <a:pt x="7973" y="2642"/>
                  </a:cubicBezTo>
                  <a:cubicBezTo>
                    <a:pt x="8073" y="2909"/>
                    <a:pt x="8139" y="3209"/>
                    <a:pt x="8273" y="3443"/>
                  </a:cubicBezTo>
                  <a:cubicBezTo>
                    <a:pt x="8306" y="3543"/>
                    <a:pt x="8406" y="3576"/>
                    <a:pt x="8473" y="3576"/>
                  </a:cubicBezTo>
                  <a:cubicBezTo>
                    <a:pt x="8506" y="3576"/>
                    <a:pt x="8606" y="3543"/>
                    <a:pt x="8640" y="3443"/>
                  </a:cubicBezTo>
                  <a:cubicBezTo>
                    <a:pt x="8807" y="3076"/>
                    <a:pt x="8807" y="2709"/>
                    <a:pt x="8840" y="2309"/>
                  </a:cubicBezTo>
                  <a:cubicBezTo>
                    <a:pt x="8873" y="1975"/>
                    <a:pt x="8940" y="1708"/>
                    <a:pt x="9007" y="1408"/>
                  </a:cubicBezTo>
                  <a:cubicBezTo>
                    <a:pt x="9140" y="1074"/>
                    <a:pt x="9474" y="774"/>
                    <a:pt x="9807" y="741"/>
                  </a:cubicBezTo>
                  <a:cubicBezTo>
                    <a:pt x="10007" y="741"/>
                    <a:pt x="10141" y="774"/>
                    <a:pt x="10208" y="908"/>
                  </a:cubicBezTo>
                  <a:cubicBezTo>
                    <a:pt x="10308" y="1041"/>
                    <a:pt x="10308" y="1241"/>
                    <a:pt x="10341" y="1441"/>
                  </a:cubicBezTo>
                  <a:cubicBezTo>
                    <a:pt x="10408" y="1742"/>
                    <a:pt x="10441" y="2109"/>
                    <a:pt x="10775" y="2309"/>
                  </a:cubicBezTo>
                  <a:cubicBezTo>
                    <a:pt x="10808" y="2342"/>
                    <a:pt x="10833" y="2359"/>
                    <a:pt x="10862" y="2359"/>
                  </a:cubicBezTo>
                  <a:cubicBezTo>
                    <a:pt x="10891" y="2359"/>
                    <a:pt x="10925" y="2342"/>
                    <a:pt x="10975" y="2309"/>
                  </a:cubicBezTo>
                  <a:cubicBezTo>
                    <a:pt x="11042" y="2275"/>
                    <a:pt x="11108" y="2242"/>
                    <a:pt x="11108" y="2142"/>
                  </a:cubicBezTo>
                  <a:cubicBezTo>
                    <a:pt x="11175" y="1575"/>
                    <a:pt x="11442" y="874"/>
                    <a:pt x="11809" y="574"/>
                  </a:cubicBezTo>
                  <a:cubicBezTo>
                    <a:pt x="11934" y="499"/>
                    <a:pt x="12059" y="462"/>
                    <a:pt x="12184" y="462"/>
                  </a:cubicBezTo>
                  <a:cubicBezTo>
                    <a:pt x="12226" y="462"/>
                    <a:pt x="12267" y="466"/>
                    <a:pt x="12309" y="474"/>
                  </a:cubicBezTo>
                  <a:cubicBezTo>
                    <a:pt x="12943" y="607"/>
                    <a:pt x="12976" y="1642"/>
                    <a:pt x="12943" y="2109"/>
                  </a:cubicBezTo>
                  <a:cubicBezTo>
                    <a:pt x="12943" y="2209"/>
                    <a:pt x="12976" y="2275"/>
                    <a:pt x="13043" y="2309"/>
                  </a:cubicBezTo>
                  <a:cubicBezTo>
                    <a:pt x="13074" y="2329"/>
                    <a:pt x="13108" y="2337"/>
                    <a:pt x="13142" y="2337"/>
                  </a:cubicBezTo>
                  <a:cubicBezTo>
                    <a:pt x="13216" y="2337"/>
                    <a:pt x="13287" y="2298"/>
                    <a:pt x="13310" y="2275"/>
                  </a:cubicBezTo>
                  <a:cubicBezTo>
                    <a:pt x="13543" y="2042"/>
                    <a:pt x="13743" y="1708"/>
                    <a:pt x="13877" y="1375"/>
                  </a:cubicBezTo>
                  <a:cubicBezTo>
                    <a:pt x="13944" y="1241"/>
                    <a:pt x="14010" y="1074"/>
                    <a:pt x="14110" y="941"/>
                  </a:cubicBezTo>
                  <a:cubicBezTo>
                    <a:pt x="14294" y="603"/>
                    <a:pt x="14620" y="266"/>
                    <a:pt x="15008" y="266"/>
                  </a:cubicBezTo>
                  <a:cubicBezTo>
                    <a:pt x="15042" y="266"/>
                    <a:pt x="15076" y="269"/>
                    <a:pt x="15111" y="274"/>
                  </a:cubicBezTo>
                  <a:cubicBezTo>
                    <a:pt x="15545" y="374"/>
                    <a:pt x="15778" y="941"/>
                    <a:pt x="15778" y="1475"/>
                  </a:cubicBezTo>
                  <a:lnTo>
                    <a:pt x="15778" y="1942"/>
                  </a:lnTo>
                  <a:cubicBezTo>
                    <a:pt x="15712" y="2409"/>
                    <a:pt x="15712" y="2909"/>
                    <a:pt x="15945" y="3343"/>
                  </a:cubicBezTo>
                  <a:cubicBezTo>
                    <a:pt x="15978" y="3443"/>
                    <a:pt x="16012" y="3476"/>
                    <a:pt x="16112" y="3476"/>
                  </a:cubicBezTo>
                  <a:cubicBezTo>
                    <a:pt x="16145" y="3476"/>
                    <a:pt x="16212" y="3443"/>
                    <a:pt x="16279" y="3409"/>
                  </a:cubicBezTo>
                  <a:cubicBezTo>
                    <a:pt x="16545" y="2976"/>
                    <a:pt x="16879" y="2576"/>
                    <a:pt x="17279" y="2242"/>
                  </a:cubicBezTo>
                  <a:cubicBezTo>
                    <a:pt x="17346" y="2142"/>
                    <a:pt x="17479" y="2075"/>
                    <a:pt x="17613" y="2042"/>
                  </a:cubicBezTo>
                  <a:cubicBezTo>
                    <a:pt x="17713" y="2042"/>
                    <a:pt x="17813" y="2042"/>
                    <a:pt x="17880" y="2109"/>
                  </a:cubicBezTo>
                  <a:cubicBezTo>
                    <a:pt x="18047" y="2242"/>
                    <a:pt x="18180" y="2509"/>
                    <a:pt x="18213" y="2776"/>
                  </a:cubicBezTo>
                  <a:cubicBezTo>
                    <a:pt x="18280" y="2909"/>
                    <a:pt x="18280" y="3076"/>
                    <a:pt x="18280" y="3209"/>
                  </a:cubicBezTo>
                  <a:cubicBezTo>
                    <a:pt x="18313" y="3576"/>
                    <a:pt x="18313" y="3943"/>
                    <a:pt x="18514" y="4277"/>
                  </a:cubicBezTo>
                  <a:cubicBezTo>
                    <a:pt x="18547" y="4310"/>
                    <a:pt x="18647" y="4377"/>
                    <a:pt x="18714" y="4377"/>
                  </a:cubicBezTo>
                  <a:cubicBezTo>
                    <a:pt x="18814" y="4377"/>
                    <a:pt x="18847" y="4310"/>
                    <a:pt x="18880" y="4243"/>
                  </a:cubicBezTo>
                  <a:cubicBezTo>
                    <a:pt x="19014" y="3910"/>
                    <a:pt x="19314" y="3276"/>
                    <a:pt x="19781" y="3276"/>
                  </a:cubicBezTo>
                  <a:cubicBezTo>
                    <a:pt x="20115" y="3276"/>
                    <a:pt x="20382" y="3643"/>
                    <a:pt x="20448" y="3977"/>
                  </a:cubicBezTo>
                  <a:cubicBezTo>
                    <a:pt x="20515" y="4410"/>
                    <a:pt x="20415" y="4877"/>
                    <a:pt x="20281" y="5244"/>
                  </a:cubicBezTo>
                  <a:cubicBezTo>
                    <a:pt x="20248" y="5311"/>
                    <a:pt x="20248" y="5378"/>
                    <a:pt x="20315" y="5444"/>
                  </a:cubicBezTo>
                  <a:cubicBezTo>
                    <a:pt x="20415" y="5511"/>
                    <a:pt x="20448" y="5511"/>
                    <a:pt x="20515" y="5511"/>
                  </a:cubicBezTo>
                  <a:cubicBezTo>
                    <a:pt x="20982" y="5478"/>
                    <a:pt x="21249" y="5111"/>
                    <a:pt x="21482" y="4810"/>
                  </a:cubicBezTo>
                  <a:cubicBezTo>
                    <a:pt x="21582" y="4744"/>
                    <a:pt x="21616" y="4644"/>
                    <a:pt x="21649" y="4610"/>
                  </a:cubicBezTo>
                  <a:cubicBezTo>
                    <a:pt x="21816" y="4444"/>
                    <a:pt x="22083" y="4277"/>
                    <a:pt x="22283" y="4277"/>
                  </a:cubicBezTo>
                  <a:cubicBezTo>
                    <a:pt x="22350" y="4277"/>
                    <a:pt x="22450" y="4310"/>
                    <a:pt x="22483" y="4343"/>
                  </a:cubicBezTo>
                  <a:cubicBezTo>
                    <a:pt x="22550" y="4444"/>
                    <a:pt x="22616" y="4610"/>
                    <a:pt x="22616" y="4744"/>
                  </a:cubicBezTo>
                  <a:cubicBezTo>
                    <a:pt x="22683" y="5344"/>
                    <a:pt x="22650" y="5978"/>
                    <a:pt x="22550" y="6612"/>
                  </a:cubicBezTo>
                  <a:cubicBezTo>
                    <a:pt x="22516" y="6745"/>
                    <a:pt x="22616" y="6845"/>
                    <a:pt x="22717" y="6845"/>
                  </a:cubicBezTo>
                  <a:cubicBezTo>
                    <a:pt x="22746" y="6860"/>
                    <a:pt x="22775" y="6866"/>
                    <a:pt x="22803" y="6866"/>
                  </a:cubicBezTo>
                  <a:cubicBezTo>
                    <a:pt x="22902" y="6866"/>
                    <a:pt x="22983" y="6783"/>
                    <a:pt x="22983" y="6678"/>
                  </a:cubicBezTo>
                  <a:cubicBezTo>
                    <a:pt x="23117" y="6011"/>
                    <a:pt x="23117" y="5378"/>
                    <a:pt x="23017" y="4677"/>
                  </a:cubicBezTo>
                  <a:cubicBezTo>
                    <a:pt x="23017" y="4444"/>
                    <a:pt x="22983" y="4243"/>
                    <a:pt x="22817" y="4077"/>
                  </a:cubicBezTo>
                  <a:cubicBezTo>
                    <a:pt x="22683" y="3943"/>
                    <a:pt x="22516" y="3843"/>
                    <a:pt x="22316" y="3843"/>
                  </a:cubicBezTo>
                  <a:cubicBezTo>
                    <a:pt x="22016" y="3843"/>
                    <a:pt x="21649" y="4077"/>
                    <a:pt x="21416" y="4343"/>
                  </a:cubicBezTo>
                  <a:cubicBezTo>
                    <a:pt x="21349" y="4444"/>
                    <a:pt x="21282" y="4477"/>
                    <a:pt x="21249" y="4577"/>
                  </a:cubicBezTo>
                  <a:cubicBezTo>
                    <a:pt x="21115" y="4677"/>
                    <a:pt x="21015" y="4844"/>
                    <a:pt x="20915" y="4944"/>
                  </a:cubicBezTo>
                  <a:cubicBezTo>
                    <a:pt x="20949" y="4610"/>
                    <a:pt x="20982" y="4277"/>
                    <a:pt x="20949" y="3943"/>
                  </a:cubicBezTo>
                  <a:cubicBezTo>
                    <a:pt x="20815" y="3443"/>
                    <a:pt x="20448" y="2909"/>
                    <a:pt x="19814" y="2909"/>
                  </a:cubicBezTo>
                  <a:cubicBezTo>
                    <a:pt x="19414" y="2909"/>
                    <a:pt x="19081" y="3176"/>
                    <a:pt x="18780" y="3643"/>
                  </a:cubicBezTo>
                  <a:cubicBezTo>
                    <a:pt x="18747" y="3510"/>
                    <a:pt x="18747" y="3343"/>
                    <a:pt x="18747" y="3243"/>
                  </a:cubicBezTo>
                  <a:cubicBezTo>
                    <a:pt x="18747" y="3076"/>
                    <a:pt x="18680" y="2909"/>
                    <a:pt x="18680" y="2776"/>
                  </a:cubicBezTo>
                  <a:cubicBezTo>
                    <a:pt x="18614" y="2409"/>
                    <a:pt x="18447" y="2008"/>
                    <a:pt x="18147" y="1808"/>
                  </a:cubicBezTo>
                  <a:cubicBezTo>
                    <a:pt x="17994" y="1706"/>
                    <a:pt x="17841" y="1663"/>
                    <a:pt x="17673" y="1663"/>
                  </a:cubicBezTo>
                  <a:cubicBezTo>
                    <a:pt x="17621" y="1663"/>
                    <a:pt x="17568" y="1667"/>
                    <a:pt x="17513" y="1675"/>
                  </a:cubicBezTo>
                  <a:cubicBezTo>
                    <a:pt x="17279" y="1742"/>
                    <a:pt x="17113" y="1908"/>
                    <a:pt x="16979" y="2008"/>
                  </a:cubicBezTo>
                  <a:cubicBezTo>
                    <a:pt x="16679" y="2309"/>
                    <a:pt x="16412" y="2609"/>
                    <a:pt x="16145" y="2942"/>
                  </a:cubicBezTo>
                  <a:cubicBezTo>
                    <a:pt x="16112" y="2676"/>
                    <a:pt x="16145" y="2409"/>
                    <a:pt x="16145" y="2109"/>
                  </a:cubicBezTo>
                  <a:lnTo>
                    <a:pt x="16145" y="1642"/>
                  </a:lnTo>
                  <a:cubicBezTo>
                    <a:pt x="16145" y="941"/>
                    <a:pt x="15845" y="140"/>
                    <a:pt x="15144" y="7"/>
                  </a:cubicBezTo>
                  <a:cubicBezTo>
                    <a:pt x="15104" y="3"/>
                    <a:pt x="15063" y="1"/>
                    <a:pt x="150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20"/>
            <p:cNvSpPr/>
            <p:nvPr/>
          </p:nvSpPr>
          <p:spPr>
            <a:xfrm>
              <a:off x="5274025" y="4235600"/>
              <a:ext cx="342775" cy="127925"/>
            </a:xfrm>
            <a:custGeom>
              <a:avLst/>
              <a:gdLst/>
              <a:ahLst/>
              <a:cxnLst/>
              <a:rect l="l" t="t" r="r" b="b"/>
              <a:pathLst>
                <a:path w="13711" h="5117" extrusionOk="0">
                  <a:moveTo>
                    <a:pt x="8049" y="0"/>
                  </a:moveTo>
                  <a:cubicBezTo>
                    <a:pt x="7925" y="0"/>
                    <a:pt x="7806" y="38"/>
                    <a:pt x="7706" y="113"/>
                  </a:cubicBezTo>
                  <a:cubicBezTo>
                    <a:pt x="7506" y="246"/>
                    <a:pt x="7473" y="480"/>
                    <a:pt x="7406" y="613"/>
                  </a:cubicBezTo>
                  <a:cubicBezTo>
                    <a:pt x="7373" y="847"/>
                    <a:pt x="7306" y="1147"/>
                    <a:pt x="7306" y="1447"/>
                  </a:cubicBezTo>
                  <a:cubicBezTo>
                    <a:pt x="7206" y="1180"/>
                    <a:pt x="7073" y="880"/>
                    <a:pt x="6806" y="746"/>
                  </a:cubicBezTo>
                  <a:cubicBezTo>
                    <a:pt x="6650" y="657"/>
                    <a:pt x="6480" y="613"/>
                    <a:pt x="6304" y="613"/>
                  </a:cubicBezTo>
                  <a:cubicBezTo>
                    <a:pt x="6216" y="613"/>
                    <a:pt x="6127" y="624"/>
                    <a:pt x="6038" y="646"/>
                  </a:cubicBezTo>
                  <a:cubicBezTo>
                    <a:pt x="5705" y="780"/>
                    <a:pt x="5405" y="1013"/>
                    <a:pt x="5238" y="1314"/>
                  </a:cubicBezTo>
                  <a:cubicBezTo>
                    <a:pt x="5071" y="1580"/>
                    <a:pt x="5038" y="1847"/>
                    <a:pt x="5038" y="2147"/>
                  </a:cubicBezTo>
                  <a:cubicBezTo>
                    <a:pt x="5004" y="2147"/>
                    <a:pt x="5004" y="2114"/>
                    <a:pt x="5004" y="2114"/>
                  </a:cubicBezTo>
                  <a:cubicBezTo>
                    <a:pt x="4904" y="1981"/>
                    <a:pt x="4838" y="1814"/>
                    <a:pt x="4704" y="1647"/>
                  </a:cubicBezTo>
                  <a:cubicBezTo>
                    <a:pt x="4472" y="1285"/>
                    <a:pt x="4099" y="1004"/>
                    <a:pt x="3695" y="1004"/>
                  </a:cubicBezTo>
                  <a:cubicBezTo>
                    <a:pt x="3577" y="1004"/>
                    <a:pt x="3457" y="1027"/>
                    <a:pt x="3337" y="1080"/>
                  </a:cubicBezTo>
                  <a:cubicBezTo>
                    <a:pt x="2903" y="1247"/>
                    <a:pt x="2703" y="1747"/>
                    <a:pt x="2703" y="2147"/>
                  </a:cubicBezTo>
                  <a:lnTo>
                    <a:pt x="2703" y="2581"/>
                  </a:lnTo>
                  <a:cubicBezTo>
                    <a:pt x="2403" y="2248"/>
                    <a:pt x="2069" y="1981"/>
                    <a:pt x="1702" y="1814"/>
                  </a:cubicBezTo>
                  <a:cubicBezTo>
                    <a:pt x="1474" y="1700"/>
                    <a:pt x="1246" y="1648"/>
                    <a:pt x="1050" y="1648"/>
                  </a:cubicBezTo>
                  <a:cubicBezTo>
                    <a:pt x="959" y="1648"/>
                    <a:pt x="875" y="1659"/>
                    <a:pt x="801" y="1680"/>
                  </a:cubicBezTo>
                  <a:cubicBezTo>
                    <a:pt x="334" y="1814"/>
                    <a:pt x="68" y="2281"/>
                    <a:pt x="34" y="2681"/>
                  </a:cubicBezTo>
                  <a:cubicBezTo>
                    <a:pt x="1" y="3115"/>
                    <a:pt x="134" y="3515"/>
                    <a:pt x="234" y="3849"/>
                  </a:cubicBezTo>
                  <a:cubicBezTo>
                    <a:pt x="368" y="4249"/>
                    <a:pt x="535" y="4616"/>
                    <a:pt x="735" y="4949"/>
                  </a:cubicBezTo>
                  <a:cubicBezTo>
                    <a:pt x="801" y="4983"/>
                    <a:pt x="835" y="5016"/>
                    <a:pt x="901" y="5016"/>
                  </a:cubicBezTo>
                  <a:cubicBezTo>
                    <a:pt x="968" y="5016"/>
                    <a:pt x="1002" y="5016"/>
                    <a:pt x="1068" y="5116"/>
                  </a:cubicBezTo>
                  <a:cubicBezTo>
                    <a:pt x="1202" y="5016"/>
                    <a:pt x="1202" y="4883"/>
                    <a:pt x="1168" y="4816"/>
                  </a:cubicBezTo>
                  <a:cubicBezTo>
                    <a:pt x="968" y="4482"/>
                    <a:pt x="801" y="4149"/>
                    <a:pt x="668" y="3815"/>
                  </a:cubicBezTo>
                  <a:cubicBezTo>
                    <a:pt x="535" y="3515"/>
                    <a:pt x="401" y="3182"/>
                    <a:pt x="468" y="2848"/>
                  </a:cubicBezTo>
                  <a:cubicBezTo>
                    <a:pt x="468" y="2548"/>
                    <a:pt x="635" y="2281"/>
                    <a:pt x="901" y="2181"/>
                  </a:cubicBezTo>
                  <a:cubicBezTo>
                    <a:pt x="957" y="2159"/>
                    <a:pt x="1020" y="2147"/>
                    <a:pt x="1088" y="2147"/>
                  </a:cubicBezTo>
                  <a:cubicBezTo>
                    <a:pt x="1224" y="2147"/>
                    <a:pt x="1380" y="2192"/>
                    <a:pt x="1535" y="2281"/>
                  </a:cubicBezTo>
                  <a:cubicBezTo>
                    <a:pt x="2036" y="2481"/>
                    <a:pt x="2503" y="2881"/>
                    <a:pt x="2736" y="3382"/>
                  </a:cubicBezTo>
                  <a:cubicBezTo>
                    <a:pt x="2803" y="3482"/>
                    <a:pt x="2870" y="3515"/>
                    <a:pt x="2970" y="3515"/>
                  </a:cubicBezTo>
                  <a:cubicBezTo>
                    <a:pt x="3036" y="3515"/>
                    <a:pt x="3136" y="3448"/>
                    <a:pt x="3136" y="3348"/>
                  </a:cubicBezTo>
                  <a:cubicBezTo>
                    <a:pt x="3170" y="3115"/>
                    <a:pt x="3136" y="2881"/>
                    <a:pt x="3136" y="2681"/>
                  </a:cubicBezTo>
                  <a:lnTo>
                    <a:pt x="3136" y="2214"/>
                  </a:lnTo>
                  <a:cubicBezTo>
                    <a:pt x="3136" y="1947"/>
                    <a:pt x="3236" y="1614"/>
                    <a:pt x="3503" y="1480"/>
                  </a:cubicBezTo>
                  <a:cubicBezTo>
                    <a:pt x="3558" y="1456"/>
                    <a:pt x="3616" y="1445"/>
                    <a:pt x="3674" y="1445"/>
                  </a:cubicBezTo>
                  <a:cubicBezTo>
                    <a:pt x="3933" y="1445"/>
                    <a:pt x="4207" y="1663"/>
                    <a:pt x="4371" y="1881"/>
                  </a:cubicBezTo>
                  <a:cubicBezTo>
                    <a:pt x="4471" y="2014"/>
                    <a:pt x="4537" y="2147"/>
                    <a:pt x="4637" y="2314"/>
                  </a:cubicBezTo>
                  <a:cubicBezTo>
                    <a:pt x="4804" y="2548"/>
                    <a:pt x="4904" y="2815"/>
                    <a:pt x="5138" y="3015"/>
                  </a:cubicBezTo>
                  <a:cubicBezTo>
                    <a:pt x="5184" y="3038"/>
                    <a:pt x="5246" y="3077"/>
                    <a:pt x="5302" y="3077"/>
                  </a:cubicBezTo>
                  <a:cubicBezTo>
                    <a:pt x="5327" y="3077"/>
                    <a:pt x="5351" y="3069"/>
                    <a:pt x="5371" y="3048"/>
                  </a:cubicBezTo>
                  <a:cubicBezTo>
                    <a:pt x="5471" y="3015"/>
                    <a:pt x="5505" y="2948"/>
                    <a:pt x="5505" y="2848"/>
                  </a:cubicBezTo>
                  <a:cubicBezTo>
                    <a:pt x="5471" y="2448"/>
                    <a:pt x="5405" y="1947"/>
                    <a:pt x="5638" y="1514"/>
                  </a:cubicBezTo>
                  <a:cubicBezTo>
                    <a:pt x="5738" y="1314"/>
                    <a:pt x="5972" y="1113"/>
                    <a:pt x="6172" y="1047"/>
                  </a:cubicBezTo>
                  <a:cubicBezTo>
                    <a:pt x="6221" y="1034"/>
                    <a:pt x="6274" y="1027"/>
                    <a:pt x="6327" y="1027"/>
                  </a:cubicBezTo>
                  <a:cubicBezTo>
                    <a:pt x="6419" y="1027"/>
                    <a:pt x="6509" y="1050"/>
                    <a:pt x="6572" y="1113"/>
                  </a:cubicBezTo>
                  <a:cubicBezTo>
                    <a:pt x="6806" y="1180"/>
                    <a:pt x="6872" y="1447"/>
                    <a:pt x="6972" y="1680"/>
                  </a:cubicBezTo>
                  <a:cubicBezTo>
                    <a:pt x="7039" y="1981"/>
                    <a:pt x="7173" y="2214"/>
                    <a:pt x="7373" y="2448"/>
                  </a:cubicBezTo>
                  <a:cubicBezTo>
                    <a:pt x="7431" y="2487"/>
                    <a:pt x="7479" y="2503"/>
                    <a:pt x="7528" y="2503"/>
                  </a:cubicBezTo>
                  <a:cubicBezTo>
                    <a:pt x="7562" y="2503"/>
                    <a:pt x="7598" y="2495"/>
                    <a:pt x="7640" y="2481"/>
                  </a:cubicBezTo>
                  <a:cubicBezTo>
                    <a:pt x="7706" y="2448"/>
                    <a:pt x="7740" y="2348"/>
                    <a:pt x="7740" y="2281"/>
                  </a:cubicBezTo>
                  <a:cubicBezTo>
                    <a:pt x="7706" y="1781"/>
                    <a:pt x="7740" y="1213"/>
                    <a:pt x="7873" y="713"/>
                  </a:cubicBezTo>
                  <a:cubicBezTo>
                    <a:pt x="7906" y="613"/>
                    <a:pt x="7906" y="480"/>
                    <a:pt x="8007" y="446"/>
                  </a:cubicBezTo>
                  <a:lnTo>
                    <a:pt x="8140" y="446"/>
                  </a:lnTo>
                  <a:cubicBezTo>
                    <a:pt x="8240" y="480"/>
                    <a:pt x="8474" y="680"/>
                    <a:pt x="8540" y="947"/>
                  </a:cubicBezTo>
                  <a:lnTo>
                    <a:pt x="9341" y="2848"/>
                  </a:lnTo>
                  <a:cubicBezTo>
                    <a:pt x="9368" y="2930"/>
                    <a:pt x="9464" y="2990"/>
                    <a:pt x="9534" y="2990"/>
                  </a:cubicBezTo>
                  <a:cubicBezTo>
                    <a:pt x="9549" y="2990"/>
                    <a:pt x="9563" y="2987"/>
                    <a:pt x="9574" y="2981"/>
                  </a:cubicBezTo>
                  <a:cubicBezTo>
                    <a:pt x="9674" y="2981"/>
                    <a:pt x="9741" y="2848"/>
                    <a:pt x="9741" y="2781"/>
                  </a:cubicBezTo>
                  <a:cubicBezTo>
                    <a:pt x="9741" y="2314"/>
                    <a:pt x="9841" y="1847"/>
                    <a:pt x="10008" y="1447"/>
                  </a:cubicBezTo>
                  <a:cubicBezTo>
                    <a:pt x="10041" y="1347"/>
                    <a:pt x="10075" y="1314"/>
                    <a:pt x="10075" y="1314"/>
                  </a:cubicBezTo>
                  <a:cubicBezTo>
                    <a:pt x="10082" y="1310"/>
                    <a:pt x="10089" y="1308"/>
                    <a:pt x="10096" y="1308"/>
                  </a:cubicBezTo>
                  <a:cubicBezTo>
                    <a:pt x="10156" y="1308"/>
                    <a:pt x="10219" y="1431"/>
                    <a:pt x="10308" y="1580"/>
                  </a:cubicBezTo>
                  <a:lnTo>
                    <a:pt x="11042" y="3248"/>
                  </a:lnTo>
                  <a:cubicBezTo>
                    <a:pt x="11075" y="3315"/>
                    <a:pt x="11175" y="3348"/>
                    <a:pt x="11242" y="3348"/>
                  </a:cubicBezTo>
                  <a:cubicBezTo>
                    <a:pt x="11342" y="3348"/>
                    <a:pt x="11409" y="3282"/>
                    <a:pt x="11409" y="3182"/>
                  </a:cubicBezTo>
                  <a:cubicBezTo>
                    <a:pt x="11476" y="2581"/>
                    <a:pt x="11676" y="1981"/>
                    <a:pt x="11976" y="1447"/>
                  </a:cubicBezTo>
                  <a:cubicBezTo>
                    <a:pt x="12076" y="1180"/>
                    <a:pt x="12210" y="1080"/>
                    <a:pt x="12343" y="1080"/>
                  </a:cubicBezTo>
                  <a:cubicBezTo>
                    <a:pt x="12543" y="1080"/>
                    <a:pt x="12710" y="1314"/>
                    <a:pt x="12810" y="1447"/>
                  </a:cubicBezTo>
                  <a:cubicBezTo>
                    <a:pt x="13210" y="2248"/>
                    <a:pt x="13310" y="3182"/>
                    <a:pt x="12977" y="4015"/>
                  </a:cubicBezTo>
                  <a:cubicBezTo>
                    <a:pt x="12910" y="4116"/>
                    <a:pt x="12977" y="4249"/>
                    <a:pt x="13077" y="4282"/>
                  </a:cubicBezTo>
                  <a:cubicBezTo>
                    <a:pt x="13100" y="4290"/>
                    <a:pt x="13126" y="4294"/>
                    <a:pt x="13152" y="4294"/>
                  </a:cubicBezTo>
                  <a:cubicBezTo>
                    <a:pt x="13234" y="4294"/>
                    <a:pt x="13318" y="4251"/>
                    <a:pt x="13344" y="4149"/>
                  </a:cubicBezTo>
                  <a:cubicBezTo>
                    <a:pt x="13711" y="3182"/>
                    <a:pt x="13644" y="2081"/>
                    <a:pt x="13144" y="1180"/>
                  </a:cubicBezTo>
                  <a:cubicBezTo>
                    <a:pt x="12910" y="813"/>
                    <a:pt x="12643" y="613"/>
                    <a:pt x="12310" y="613"/>
                  </a:cubicBezTo>
                  <a:cubicBezTo>
                    <a:pt x="11876" y="646"/>
                    <a:pt x="11676" y="1080"/>
                    <a:pt x="11576" y="1180"/>
                  </a:cubicBezTo>
                  <a:cubicBezTo>
                    <a:pt x="11342" y="1614"/>
                    <a:pt x="11209" y="2014"/>
                    <a:pt x="11075" y="2448"/>
                  </a:cubicBezTo>
                  <a:lnTo>
                    <a:pt x="10642" y="1414"/>
                  </a:lnTo>
                  <a:cubicBezTo>
                    <a:pt x="10506" y="1061"/>
                    <a:pt x="10283" y="885"/>
                    <a:pt x="10043" y="885"/>
                  </a:cubicBezTo>
                  <a:cubicBezTo>
                    <a:pt x="9987" y="885"/>
                    <a:pt x="9931" y="894"/>
                    <a:pt x="9875" y="913"/>
                  </a:cubicBezTo>
                  <a:cubicBezTo>
                    <a:pt x="9708" y="980"/>
                    <a:pt x="9574" y="1147"/>
                    <a:pt x="9541" y="1280"/>
                  </a:cubicBezTo>
                  <a:cubicBezTo>
                    <a:pt x="9474" y="1480"/>
                    <a:pt x="9374" y="1680"/>
                    <a:pt x="9341" y="1914"/>
                  </a:cubicBezTo>
                  <a:lnTo>
                    <a:pt x="8874" y="780"/>
                  </a:lnTo>
                  <a:cubicBezTo>
                    <a:pt x="8740" y="480"/>
                    <a:pt x="8474" y="113"/>
                    <a:pt x="8173" y="13"/>
                  </a:cubicBezTo>
                  <a:cubicBezTo>
                    <a:pt x="8132" y="4"/>
                    <a:pt x="8090" y="0"/>
                    <a:pt x="80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20"/>
            <p:cNvSpPr/>
            <p:nvPr/>
          </p:nvSpPr>
          <p:spPr>
            <a:xfrm>
              <a:off x="4991325" y="4679675"/>
              <a:ext cx="278575" cy="142500"/>
            </a:xfrm>
            <a:custGeom>
              <a:avLst/>
              <a:gdLst/>
              <a:ahLst/>
              <a:cxnLst/>
              <a:rect l="l" t="t" r="r" b="b"/>
              <a:pathLst>
                <a:path w="11143" h="5700" extrusionOk="0">
                  <a:moveTo>
                    <a:pt x="8107" y="1"/>
                  </a:moveTo>
                  <a:cubicBezTo>
                    <a:pt x="7719" y="1"/>
                    <a:pt x="7377" y="311"/>
                    <a:pt x="7206" y="596"/>
                  </a:cubicBezTo>
                  <a:cubicBezTo>
                    <a:pt x="7006" y="930"/>
                    <a:pt x="6872" y="1297"/>
                    <a:pt x="6806" y="1730"/>
                  </a:cubicBezTo>
                  <a:lnTo>
                    <a:pt x="6806" y="1563"/>
                  </a:lnTo>
                  <a:cubicBezTo>
                    <a:pt x="6739" y="1230"/>
                    <a:pt x="6706" y="796"/>
                    <a:pt x="6405" y="563"/>
                  </a:cubicBezTo>
                  <a:cubicBezTo>
                    <a:pt x="6274" y="432"/>
                    <a:pt x="6102" y="342"/>
                    <a:pt x="5904" y="342"/>
                  </a:cubicBezTo>
                  <a:cubicBezTo>
                    <a:pt x="5851" y="342"/>
                    <a:pt x="5795" y="348"/>
                    <a:pt x="5738" y="363"/>
                  </a:cubicBezTo>
                  <a:cubicBezTo>
                    <a:pt x="5405" y="429"/>
                    <a:pt x="5138" y="596"/>
                    <a:pt x="4971" y="896"/>
                  </a:cubicBezTo>
                  <a:cubicBezTo>
                    <a:pt x="4804" y="1130"/>
                    <a:pt x="4704" y="1430"/>
                    <a:pt x="4704" y="1730"/>
                  </a:cubicBezTo>
                  <a:cubicBezTo>
                    <a:pt x="4293" y="1222"/>
                    <a:pt x="3881" y="1082"/>
                    <a:pt x="3559" y="1082"/>
                  </a:cubicBezTo>
                  <a:cubicBezTo>
                    <a:pt x="3437" y="1082"/>
                    <a:pt x="3328" y="1102"/>
                    <a:pt x="3236" y="1130"/>
                  </a:cubicBezTo>
                  <a:cubicBezTo>
                    <a:pt x="2903" y="1297"/>
                    <a:pt x="2669" y="1597"/>
                    <a:pt x="2536" y="2064"/>
                  </a:cubicBezTo>
                  <a:cubicBezTo>
                    <a:pt x="2402" y="1864"/>
                    <a:pt x="2236" y="1697"/>
                    <a:pt x="2036" y="1563"/>
                  </a:cubicBezTo>
                  <a:cubicBezTo>
                    <a:pt x="1788" y="1409"/>
                    <a:pt x="1511" y="1333"/>
                    <a:pt x="1243" y="1333"/>
                  </a:cubicBezTo>
                  <a:cubicBezTo>
                    <a:pt x="933" y="1333"/>
                    <a:pt x="633" y="1434"/>
                    <a:pt x="401" y="1630"/>
                  </a:cubicBezTo>
                  <a:cubicBezTo>
                    <a:pt x="134" y="1897"/>
                    <a:pt x="1" y="2364"/>
                    <a:pt x="34" y="2898"/>
                  </a:cubicBezTo>
                  <a:cubicBezTo>
                    <a:pt x="67" y="3565"/>
                    <a:pt x="334" y="4199"/>
                    <a:pt x="701" y="4732"/>
                  </a:cubicBezTo>
                  <a:cubicBezTo>
                    <a:pt x="765" y="4775"/>
                    <a:pt x="828" y="4817"/>
                    <a:pt x="891" y="4817"/>
                  </a:cubicBezTo>
                  <a:cubicBezTo>
                    <a:pt x="928" y="4817"/>
                    <a:pt x="965" y="4802"/>
                    <a:pt x="1001" y="4766"/>
                  </a:cubicBezTo>
                  <a:cubicBezTo>
                    <a:pt x="1068" y="4699"/>
                    <a:pt x="1135" y="4566"/>
                    <a:pt x="1035" y="4465"/>
                  </a:cubicBezTo>
                  <a:cubicBezTo>
                    <a:pt x="701" y="4032"/>
                    <a:pt x="501" y="3431"/>
                    <a:pt x="468" y="2864"/>
                  </a:cubicBezTo>
                  <a:cubicBezTo>
                    <a:pt x="401" y="2564"/>
                    <a:pt x="468" y="2197"/>
                    <a:pt x="701" y="1930"/>
                  </a:cubicBezTo>
                  <a:cubicBezTo>
                    <a:pt x="846" y="1785"/>
                    <a:pt x="1038" y="1726"/>
                    <a:pt x="1232" y="1726"/>
                  </a:cubicBezTo>
                  <a:cubicBezTo>
                    <a:pt x="1439" y="1726"/>
                    <a:pt x="1647" y="1794"/>
                    <a:pt x="1802" y="1897"/>
                  </a:cubicBezTo>
                  <a:cubicBezTo>
                    <a:pt x="2202" y="2164"/>
                    <a:pt x="2369" y="2664"/>
                    <a:pt x="2469" y="2998"/>
                  </a:cubicBezTo>
                  <a:cubicBezTo>
                    <a:pt x="2503" y="3098"/>
                    <a:pt x="2569" y="3131"/>
                    <a:pt x="2703" y="3131"/>
                  </a:cubicBezTo>
                  <a:cubicBezTo>
                    <a:pt x="2803" y="3131"/>
                    <a:pt x="2869" y="3064"/>
                    <a:pt x="2869" y="2931"/>
                  </a:cubicBezTo>
                  <a:cubicBezTo>
                    <a:pt x="2836" y="2698"/>
                    <a:pt x="2836" y="1764"/>
                    <a:pt x="3370" y="1563"/>
                  </a:cubicBezTo>
                  <a:cubicBezTo>
                    <a:pt x="3441" y="1535"/>
                    <a:pt x="3512" y="1522"/>
                    <a:pt x="3583" y="1522"/>
                  </a:cubicBezTo>
                  <a:cubicBezTo>
                    <a:pt x="4017" y="1522"/>
                    <a:pt x="4451" y="2001"/>
                    <a:pt x="4737" y="2431"/>
                  </a:cubicBezTo>
                  <a:cubicBezTo>
                    <a:pt x="4813" y="2506"/>
                    <a:pt x="4888" y="2543"/>
                    <a:pt x="4949" y="2543"/>
                  </a:cubicBezTo>
                  <a:cubicBezTo>
                    <a:pt x="4969" y="2543"/>
                    <a:pt x="4988" y="2539"/>
                    <a:pt x="5004" y="2531"/>
                  </a:cubicBezTo>
                  <a:cubicBezTo>
                    <a:pt x="5071" y="2464"/>
                    <a:pt x="5138" y="2397"/>
                    <a:pt x="5138" y="2297"/>
                  </a:cubicBezTo>
                  <a:cubicBezTo>
                    <a:pt x="5071" y="1864"/>
                    <a:pt x="5071" y="1430"/>
                    <a:pt x="5305" y="1096"/>
                  </a:cubicBezTo>
                  <a:cubicBezTo>
                    <a:pt x="5371" y="930"/>
                    <a:pt x="5571" y="830"/>
                    <a:pt x="5805" y="763"/>
                  </a:cubicBezTo>
                  <a:cubicBezTo>
                    <a:pt x="5872" y="763"/>
                    <a:pt x="6005" y="763"/>
                    <a:pt x="6138" y="863"/>
                  </a:cubicBezTo>
                  <a:cubicBezTo>
                    <a:pt x="6305" y="1030"/>
                    <a:pt x="6305" y="1330"/>
                    <a:pt x="6339" y="1597"/>
                  </a:cubicBezTo>
                  <a:cubicBezTo>
                    <a:pt x="6372" y="2030"/>
                    <a:pt x="6472" y="2497"/>
                    <a:pt x="6872" y="2664"/>
                  </a:cubicBezTo>
                  <a:cubicBezTo>
                    <a:pt x="6972" y="2664"/>
                    <a:pt x="7039" y="2664"/>
                    <a:pt x="7072" y="2597"/>
                  </a:cubicBezTo>
                  <a:cubicBezTo>
                    <a:pt x="7139" y="2564"/>
                    <a:pt x="7173" y="2531"/>
                    <a:pt x="7173" y="2431"/>
                  </a:cubicBezTo>
                  <a:cubicBezTo>
                    <a:pt x="7139" y="1864"/>
                    <a:pt x="7306" y="1330"/>
                    <a:pt x="7573" y="830"/>
                  </a:cubicBezTo>
                  <a:cubicBezTo>
                    <a:pt x="7720" y="624"/>
                    <a:pt x="7945" y="418"/>
                    <a:pt x="8133" y="418"/>
                  </a:cubicBezTo>
                  <a:cubicBezTo>
                    <a:pt x="8158" y="418"/>
                    <a:pt x="8183" y="421"/>
                    <a:pt x="8207" y="429"/>
                  </a:cubicBezTo>
                  <a:cubicBezTo>
                    <a:pt x="8373" y="496"/>
                    <a:pt x="8507" y="696"/>
                    <a:pt x="8540" y="1063"/>
                  </a:cubicBezTo>
                  <a:cubicBezTo>
                    <a:pt x="8674" y="1830"/>
                    <a:pt x="8707" y="2597"/>
                    <a:pt x="8674" y="3365"/>
                  </a:cubicBezTo>
                  <a:cubicBezTo>
                    <a:pt x="8640" y="3431"/>
                    <a:pt x="8707" y="3531"/>
                    <a:pt x="8807" y="3565"/>
                  </a:cubicBezTo>
                  <a:cubicBezTo>
                    <a:pt x="8825" y="3574"/>
                    <a:pt x="8848" y="3578"/>
                    <a:pt x="8872" y="3578"/>
                  </a:cubicBezTo>
                  <a:cubicBezTo>
                    <a:pt x="8938" y="3578"/>
                    <a:pt x="9016" y="3547"/>
                    <a:pt x="9041" y="3498"/>
                  </a:cubicBezTo>
                  <a:lnTo>
                    <a:pt x="9874" y="2264"/>
                  </a:lnTo>
                  <a:cubicBezTo>
                    <a:pt x="9935" y="2203"/>
                    <a:pt x="10134" y="1922"/>
                    <a:pt x="10295" y="1922"/>
                  </a:cubicBezTo>
                  <a:cubicBezTo>
                    <a:pt x="10311" y="1922"/>
                    <a:pt x="10326" y="1924"/>
                    <a:pt x="10341" y="1930"/>
                  </a:cubicBezTo>
                  <a:cubicBezTo>
                    <a:pt x="10475" y="1997"/>
                    <a:pt x="10508" y="2097"/>
                    <a:pt x="10542" y="2331"/>
                  </a:cubicBezTo>
                  <a:cubicBezTo>
                    <a:pt x="10708" y="3165"/>
                    <a:pt x="10675" y="4065"/>
                    <a:pt x="10442" y="4899"/>
                  </a:cubicBezTo>
                  <a:cubicBezTo>
                    <a:pt x="10375" y="5066"/>
                    <a:pt x="10308" y="5266"/>
                    <a:pt x="10442" y="5500"/>
                  </a:cubicBezTo>
                  <a:cubicBezTo>
                    <a:pt x="10508" y="5600"/>
                    <a:pt x="10642" y="5700"/>
                    <a:pt x="10808" y="5700"/>
                  </a:cubicBezTo>
                  <a:cubicBezTo>
                    <a:pt x="10975" y="5700"/>
                    <a:pt x="11042" y="5566"/>
                    <a:pt x="11075" y="5433"/>
                  </a:cubicBezTo>
                  <a:cubicBezTo>
                    <a:pt x="11142" y="5299"/>
                    <a:pt x="11042" y="5199"/>
                    <a:pt x="10909" y="5199"/>
                  </a:cubicBezTo>
                  <a:cubicBezTo>
                    <a:pt x="10898" y="5179"/>
                    <a:pt x="10885" y="5171"/>
                    <a:pt x="10869" y="5171"/>
                  </a:cubicBezTo>
                  <a:cubicBezTo>
                    <a:pt x="10834" y="5171"/>
                    <a:pt x="10788" y="5210"/>
                    <a:pt x="10742" y="5233"/>
                  </a:cubicBezTo>
                  <a:cubicBezTo>
                    <a:pt x="10742" y="5133"/>
                    <a:pt x="10808" y="5066"/>
                    <a:pt x="10808" y="5033"/>
                  </a:cubicBezTo>
                  <a:cubicBezTo>
                    <a:pt x="11042" y="4099"/>
                    <a:pt x="11075" y="3131"/>
                    <a:pt x="10909" y="2231"/>
                  </a:cubicBezTo>
                  <a:cubicBezTo>
                    <a:pt x="10875" y="2097"/>
                    <a:pt x="10808" y="1630"/>
                    <a:pt x="10475" y="1530"/>
                  </a:cubicBezTo>
                  <a:cubicBezTo>
                    <a:pt x="10407" y="1501"/>
                    <a:pt x="10328" y="1480"/>
                    <a:pt x="10241" y="1480"/>
                  </a:cubicBezTo>
                  <a:cubicBezTo>
                    <a:pt x="10029" y="1480"/>
                    <a:pt x="9768" y="1604"/>
                    <a:pt x="9508" y="2030"/>
                  </a:cubicBezTo>
                  <a:lnTo>
                    <a:pt x="9041" y="2698"/>
                  </a:lnTo>
                  <a:cubicBezTo>
                    <a:pt x="9041" y="2097"/>
                    <a:pt x="9007" y="1530"/>
                    <a:pt x="8907" y="963"/>
                  </a:cubicBezTo>
                  <a:cubicBezTo>
                    <a:pt x="8874" y="796"/>
                    <a:pt x="8807" y="196"/>
                    <a:pt x="8307" y="29"/>
                  </a:cubicBezTo>
                  <a:cubicBezTo>
                    <a:pt x="8239" y="10"/>
                    <a:pt x="8172" y="1"/>
                    <a:pt x="81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20"/>
            <p:cNvSpPr/>
            <p:nvPr/>
          </p:nvSpPr>
          <p:spPr>
            <a:xfrm>
              <a:off x="6338950" y="4374000"/>
              <a:ext cx="212675" cy="144625"/>
            </a:xfrm>
            <a:custGeom>
              <a:avLst/>
              <a:gdLst/>
              <a:ahLst/>
              <a:cxnLst/>
              <a:rect l="l" t="t" r="r" b="b"/>
              <a:pathLst>
                <a:path w="8507" h="5785" extrusionOk="0">
                  <a:moveTo>
                    <a:pt x="3878" y="1"/>
                  </a:moveTo>
                  <a:cubicBezTo>
                    <a:pt x="3813" y="1"/>
                    <a:pt x="3745" y="17"/>
                    <a:pt x="3670" y="47"/>
                  </a:cubicBezTo>
                  <a:cubicBezTo>
                    <a:pt x="3370" y="114"/>
                    <a:pt x="3137" y="448"/>
                    <a:pt x="3003" y="714"/>
                  </a:cubicBezTo>
                  <a:lnTo>
                    <a:pt x="2503" y="1782"/>
                  </a:lnTo>
                  <a:cubicBezTo>
                    <a:pt x="2469" y="1748"/>
                    <a:pt x="2469" y="1715"/>
                    <a:pt x="2469" y="1648"/>
                  </a:cubicBezTo>
                  <a:cubicBezTo>
                    <a:pt x="2436" y="1482"/>
                    <a:pt x="2436" y="1281"/>
                    <a:pt x="2303" y="1115"/>
                  </a:cubicBezTo>
                  <a:cubicBezTo>
                    <a:pt x="2169" y="948"/>
                    <a:pt x="2002" y="814"/>
                    <a:pt x="1802" y="781"/>
                  </a:cubicBezTo>
                  <a:cubicBezTo>
                    <a:pt x="1756" y="775"/>
                    <a:pt x="1711" y="773"/>
                    <a:pt x="1665" y="773"/>
                  </a:cubicBezTo>
                  <a:cubicBezTo>
                    <a:pt x="1445" y="773"/>
                    <a:pt x="1228" y="837"/>
                    <a:pt x="1035" y="948"/>
                  </a:cubicBezTo>
                  <a:cubicBezTo>
                    <a:pt x="701" y="1215"/>
                    <a:pt x="535" y="1582"/>
                    <a:pt x="435" y="1915"/>
                  </a:cubicBezTo>
                  <a:cubicBezTo>
                    <a:pt x="168" y="2616"/>
                    <a:pt x="1" y="3316"/>
                    <a:pt x="1" y="4083"/>
                  </a:cubicBezTo>
                  <a:cubicBezTo>
                    <a:pt x="1" y="4217"/>
                    <a:pt x="101" y="4284"/>
                    <a:pt x="201" y="4284"/>
                  </a:cubicBezTo>
                  <a:cubicBezTo>
                    <a:pt x="335" y="4284"/>
                    <a:pt x="435" y="4217"/>
                    <a:pt x="435" y="4083"/>
                  </a:cubicBezTo>
                  <a:cubicBezTo>
                    <a:pt x="435" y="3383"/>
                    <a:pt x="535" y="2716"/>
                    <a:pt x="802" y="2049"/>
                  </a:cubicBezTo>
                  <a:cubicBezTo>
                    <a:pt x="935" y="1748"/>
                    <a:pt x="1035" y="1448"/>
                    <a:pt x="1302" y="1281"/>
                  </a:cubicBezTo>
                  <a:cubicBezTo>
                    <a:pt x="1396" y="1234"/>
                    <a:pt x="1507" y="1187"/>
                    <a:pt x="1600" y="1187"/>
                  </a:cubicBezTo>
                  <a:cubicBezTo>
                    <a:pt x="1638" y="1187"/>
                    <a:pt x="1673" y="1195"/>
                    <a:pt x="1702" y="1215"/>
                  </a:cubicBezTo>
                  <a:cubicBezTo>
                    <a:pt x="1769" y="1215"/>
                    <a:pt x="1869" y="1248"/>
                    <a:pt x="1936" y="1315"/>
                  </a:cubicBezTo>
                  <a:cubicBezTo>
                    <a:pt x="2002" y="1415"/>
                    <a:pt x="2002" y="1582"/>
                    <a:pt x="2036" y="1715"/>
                  </a:cubicBezTo>
                  <a:cubicBezTo>
                    <a:pt x="2036" y="1949"/>
                    <a:pt x="2136" y="2249"/>
                    <a:pt x="2369" y="2416"/>
                  </a:cubicBezTo>
                  <a:lnTo>
                    <a:pt x="2536" y="2416"/>
                  </a:lnTo>
                  <a:lnTo>
                    <a:pt x="2670" y="2282"/>
                  </a:lnTo>
                  <a:lnTo>
                    <a:pt x="3337" y="881"/>
                  </a:lnTo>
                  <a:cubicBezTo>
                    <a:pt x="3437" y="614"/>
                    <a:pt x="3604" y="448"/>
                    <a:pt x="3704" y="414"/>
                  </a:cubicBezTo>
                  <a:lnTo>
                    <a:pt x="3770" y="414"/>
                  </a:lnTo>
                  <a:cubicBezTo>
                    <a:pt x="4037" y="948"/>
                    <a:pt x="4004" y="1615"/>
                    <a:pt x="3937" y="2316"/>
                  </a:cubicBezTo>
                  <a:cubicBezTo>
                    <a:pt x="3837" y="2983"/>
                    <a:pt x="3770" y="3683"/>
                    <a:pt x="4037" y="4384"/>
                  </a:cubicBezTo>
                  <a:cubicBezTo>
                    <a:pt x="4037" y="4450"/>
                    <a:pt x="4137" y="4484"/>
                    <a:pt x="4204" y="4484"/>
                  </a:cubicBezTo>
                  <a:cubicBezTo>
                    <a:pt x="4304" y="4484"/>
                    <a:pt x="4371" y="4450"/>
                    <a:pt x="4437" y="4384"/>
                  </a:cubicBezTo>
                  <a:lnTo>
                    <a:pt x="5605" y="2316"/>
                  </a:lnTo>
                  <a:cubicBezTo>
                    <a:pt x="5638" y="2282"/>
                    <a:pt x="5672" y="2149"/>
                    <a:pt x="5705" y="2149"/>
                  </a:cubicBezTo>
                  <a:cubicBezTo>
                    <a:pt x="5772" y="2149"/>
                    <a:pt x="5838" y="2215"/>
                    <a:pt x="5872" y="2282"/>
                  </a:cubicBezTo>
                  <a:cubicBezTo>
                    <a:pt x="5939" y="2382"/>
                    <a:pt x="5939" y="2549"/>
                    <a:pt x="5939" y="2716"/>
                  </a:cubicBezTo>
                  <a:lnTo>
                    <a:pt x="5838" y="4717"/>
                  </a:lnTo>
                  <a:cubicBezTo>
                    <a:pt x="5838" y="4784"/>
                    <a:pt x="5872" y="4884"/>
                    <a:pt x="5972" y="4917"/>
                  </a:cubicBezTo>
                  <a:cubicBezTo>
                    <a:pt x="5982" y="4927"/>
                    <a:pt x="6000" y="4931"/>
                    <a:pt x="6022" y="4931"/>
                  </a:cubicBezTo>
                  <a:cubicBezTo>
                    <a:pt x="6075" y="4931"/>
                    <a:pt x="6148" y="4908"/>
                    <a:pt x="6172" y="4884"/>
                  </a:cubicBezTo>
                  <a:lnTo>
                    <a:pt x="7673" y="3450"/>
                  </a:lnTo>
                  <a:cubicBezTo>
                    <a:pt x="7840" y="3316"/>
                    <a:pt x="7940" y="3316"/>
                    <a:pt x="7940" y="3316"/>
                  </a:cubicBezTo>
                  <a:cubicBezTo>
                    <a:pt x="7973" y="3383"/>
                    <a:pt x="7973" y="3450"/>
                    <a:pt x="7973" y="3616"/>
                  </a:cubicBezTo>
                  <a:cubicBezTo>
                    <a:pt x="7940" y="4284"/>
                    <a:pt x="7673" y="4917"/>
                    <a:pt x="7273" y="5451"/>
                  </a:cubicBezTo>
                  <a:cubicBezTo>
                    <a:pt x="7173" y="5551"/>
                    <a:pt x="7239" y="5651"/>
                    <a:pt x="7306" y="5751"/>
                  </a:cubicBezTo>
                  <a:cubicBezTo>
                    <a:pt x="7340" y="5785"/>
                    <a:pt x="7373" y="5785"/>
                    <a:pt x="7440" y="5785"/>
                  </a:cubicBezTo>
                  <a:cubicBezTo>
                    <a:pt x="7506" y="5785"/>
                    <a:pt x="7573" y="5751"/>
                    <a:pt x="7673" y="5718"/>
                  </a:cubicBezTo>
                  <a:cubicBezTo>
                    <a:pt x="8107" y="5118"/>
                    <a:pt x="8374" y="4417"/>
                    <a:pt x="8474" y="3650"/>
                  </a:cubicBezTo>
                  <a:cubicBezTo>
                    <a:pt x="8507" y="3316"/>
                    <a:pt x="8440" y="3049"/>
                    <a:pt x="8173" y="2949"/>
                  </a:cubicBezTo>
                  <a:cubicBezTo>
                    <a:pt x="8110" y="2914"/>
                    <a:pt x="8047" y="2900"/>
                    <a:pt x="7988" y="2900"/>
                  </a:cubicBezTo>
                  <a:cubicBezTo>
                    <a:pt x="7767" y="2900"/>
                    <a:pt x="7585" y="3097"/>
                    <a:pt x="7506" y="3149"/>
                  </a:cubicBezTo>
                  <a:lnTo>
                    <a:pt x="6372" y="4250"/>
                  </a:lnTo>
                  <a:lnTo>
                    <a:pt x="6372" y="4250"/>
                  </a:lnTo>
                  <a:lnTo>
                    <a:pt x="6439" y="2749"/>
                  </a:lnTo>
                  <a:cubicBezTo>
                    <a:pt x="6439" y="2582"/>
                    <a:pt x="6472" y="2316"/>
                    <a:pt x="6339" y="2115"/>
                  </a:cubicBezTo>
                  <a:cubicBezTo>
                    <a:pt x="6230" y="1952"/>
                    <a:pt x="6032" y="1789"/>
                    <a:pt x="5800" y="1789"/>
                  </a:cubicBezTo>
                  <a:cubicBezTo>
                    <a:pt x="5747" y="1789"/>
                    <a:pt x="5693" y="1797"/>
                    <a:pt x="5638" y="1815"/>
                  </a:cubicBezTo>
                  <a:cubicBezTo>
                    <a:pt x="5472" y="1882"/>
                    <a:pt x="5338" y="2049"/>
                    <a:pt x="5305" y="2149"/>
                  </a:cubicBezTo>
                  <a:lnTo>
                    <a:pt x="4371" y="3783"/>
                  </a:lnTo>
                  <a:cubicBezTo>
                    <a:pt x="4337" y="3383"/>
                    <a:pt x="4371" y="2916"/>
                    <a:pt x="4437" y="2416"/>
                  </a:cubicBezTo>
                  <a:cubicBezTo>
                    <a:pt x="4504" y="1615"/>
                    <a:pt x="4604" y="814"/>
                    <a:pt x="4171" y="147"/>
                  </a:cubicBezTo>
                  <a:cubicBezTo>
                    <a:pt x="4137" y="114"/>
                    <a:pt x="4137" y="81"/>
                    <a:pt x="4104" y="81"/>
                  </a:cubicBezTo>
                  <a:cubicBezTo>
                    <a:pt x="4030" y="26"/>
                    <a:pt x="3957" y="1"/>
                    <a:pt x="38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73" name="Google Shape;1173;p20"/>
          <p:cNvGrpSpPr/>
          <p:nvPr/>
        </p:nvGrpSpPr>
        <p:grpSpPr>
          <a:xfrm rot="-217246" flipH="1">
            <a:off x="660439" y="5392293"/>
            <a:ext cx="1071627" cy="523991"/>
            <a:chOff x="1052625" y="1286000"/>
            <a:chExt cx="1586150" cy="775575"/>
          </a:xfrm>
        </p:grpSpPr>
        <p:sp>
          <p:nvSpPr>
            <p:cNvPr id="1174" name="Google Shape;1174;p20"/>
            <p:cNvSpPr/>
            <p:nvPr/>
          </p:nvSpPr>
          <p:spPr>
            <a:xfrm>
              <a:off x="1196900" y="1286000"/>
              <a:ext cx="1274250" cy="770575"/>
            </a:xfrm>
            <a:custGeom>
              <a:avLst/>
              <a:gdLst/>
              <a:ahLst/>
              <a:cxnLst/>
              <a:rect l="l" t="t" r="r" b="b"/>
              <a:pathLst>
                <a:path w="50970" h="30823" extrusionOk="0">
                  <a:moveTo>
                    <a:pt x="49669" y="12943"/>
                  </a:moveTo>
                  <a:cubicBezTo>
                    <a:pt x="50970" y="23951"/>
                    <a:pt x="3736" y="30823"/>
                    <a:pt x="1935" y="18180"/>
                  </a:cubicBezTo>
                  <a:cubicBezTo>
                    <a:pt x="0" y="4470"/>
                    <a:pt x="48168" y="1"/>
                    <a:pt x="49669" y="1294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20"/>
            <p:cNvSpPr/>
            <p:nvPr/>
          </p:nvSpPr>
          <p:spPr>
            <a:xfrm>
              <a:off x="1052625" y="1347700"/>
              <a:ext cx="1586150" cy="713875"/>
            </a:xfrm>
            <a:custGeom>
              <a:avLst/>
              <a:gdLst/>
              <a:ahLst/>
              <a:cxnLst/>
              <a:rect l="l" t="t" r="r" b="b"/>
              <a:pathLst>
                <a:path w="63446" h="28555" fill="none" extrusionOk="0">
                  <a:moveTo>
                    <a:pt x="51637" y="3770"/>
                  </a:moveTo>
                  <a:cubicBezTo>
                    <a:pt x="46534" y="2436"/>
                    <a:pt x="601" y="12010"/>
                    <a:pt x="7339" y="18181"/>
                  </a:cubicBezTo>
                  <a:cubicBezTo>
                    <a:pt x="14044" y="24352"/>
                    <a:pt x="44399" y="17347"/>
                    <a:pt x="53272" y="11342"/>
                  </a:cubicBezTo>
                  <a:cubicBezTo>
                    <a:pt x="62145" y="5338"/>
                    <a:pt x="33424" y="2403"/>
                    <a:pt x="20882" y="4904"/>
                  </a:cubicBezTo>
                  <a:cubicBezTo>
                    <a:pt x="8340" y="7406"/>
                    <a:pt x="0" y="14478"/>
                    <a:pt x="13877" y="21516"/>
                  </a:cubicBezTo>
                  <a:cubicBezTo>
                    <a:pt x="27787" y="28555"/>
                    <a:pt x="59243" y="15712"/>
                    <a:pt x="52738" y="8340"/>
                  </a:cubicBezTo>
                  <a:cubicBezTo>
                    <a:pt x="46200" y="1035"/>
                    <a:pt x="10908" y="902"/>
                    <a:pt x="7906" y="13044"/>
                  </a:cubicBezTo>
                  <a:cubicBezTo>
                    <a:pt x="4871" y="25186"/>
                    <a:pt x="42764" y="22050"/>
                    <a:pt x="50703" y="13811"/>
                  </a:cubicBezTo>
                  <a:cubicBezTo>
                    <a:pt x="58576" y="5605"/>
                    <a:pt x="35226" y="2836"/>
                    <a:pt x="24551" y="2803"/>
                  </a:cubicBezTo>
                  <a:cubicBezTo>
                    <a:pt x="13877" y="2770"/>
                    <a:pt x="1068" y="16446"/>
                    <a:pt x="11609" y="21683"/>
                  </a:cubicBezTo>
                  <a:cubicBezTo>
                    <a:pt x="22150" y="26954"/>
                    <a:pt x="51971" y="18014"/>
                    <a:pt x="55073" y="14178"/>
                  </a:cubicBezTo>
                  <a:cubicBezTo>
                    <a:pt x="58209" y="10342"/>
                    <a:pt x="48769" y="301"/>
                    <a:pt x="35993" y="1535"/>
                  </a:cubicBezTo>
                  <a:cubicBezTo>
                    <a:pt x="23250" y="2803"/>
                    <a:pt x="7272" y="7673"/>
                    <a:pt x="6805" y="15345"/>
                  </a:cubicBezTo>
                  <a:cubicBezTo>
                    <a:pt x="6372" y="22984"/>
                    <a:pt x="37327" y="20015"/>
                    <a:pt x="49703" y="14812"/>
                  </a:cubicBezTo>
                  <a:cubicBezTo>
                    <a:pt x="62045" y="9575"/>
                    <a:pt x="45933" y="3036"/>
                    <a:pt x="40096" y="1902"/>
                  </a:cubicBezTo>
                  <a:cubicBezTo>
                    <a:pt x="34258" y="802"/>
                    <a:pt x="14477" y="2670"/>
                    <a:pt x="11108" y="12844"/>
                  </a:cubicBezTo>
                  <a:cubicBezTo>
                    <a:pt x="7739" y="22984"/>
                    <a:pt x="32757" y="23885"/>
                    <a:pt x="46400" y="18748"/>
                  </a:cubicBezTo>
                  <a:cubicBezTo>
                    <a:pt x="60043" y="13644"/>
                    <a:pt x="51571" y="3403"/>
                    <a:pt x="37727" y="3070"/>
                  </a:cubicBezTo>
                  <a:cubicBezTo>
                    <a:pt x="23917" y="2736"/>
                    <a:pt x="9941" y="3203"/>
                    <a:pt x="8940" y="12310"/>
                  </a:cubicBezTo>
                  <a:cubicBezTo>
                    <a:pt x="7939" y="21383"/>
                    <a:pt x="32457" y="17880"/>
                    <a:pt x="47935" y="15145"/>
                  </a:cubicBezTo>
                  <a:cubicBezTo>
                    <a:pt x="63446" y="12377"/>
                    <a:pt x="55907" y="5538"/>
                    <a:pt x="46067" y="2803"/>
                  </a:cubicBezTo>
                  <a:cubicBezTo>
                    <a:pt x="36260" y="1"/>
                    <a:pt x="10441" y="4471"/>
                    <a:pt x="9174" y="13778"/>
                  </a:cubicBezTo>
                  <a:cubicBezTo>
                    <a:pt x="7873" y="23051"/>
                    <a:pt x="42964" y="22684"/>
                    <a:pt x="52438" y="18047"/>
                  </a:cubicBezTo>
                  <a:cubicBezTo>
                    <a:pt x="61911" y="13444"/>
                    <a:pt x="54539" y="5838"/>
                    <a:pt x="44799" y="3503"/>
                  </a:cubicBezTo>
                  <a:cubicBezTo>
                    <a:pt x="35092" y="1168"/>
                    <a:pt x="11842" y="7973"/>
                    <a:pt x="5204" y="17380"/>
                  </a:cubicBezTo>
                </a:path>
              </a:pathLst>
            </a:custGeom>
            <a:noFill/>
            <a:ln w="175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20"/>
            <p:cNvSpPr/>
            <p:nvPr/>
          </p:nvSpPr>
          <p:spPr>
            <a:xfrm>
              <a:off x="1661400" y="1434450"/>
              <a:ext cx="294400" cy="319400"/>
            </a:xfrm>
            <a:custGeom>
              <a:avLst/>
              <a:gdLst/>
              <a:ahLst/>
              <a:cxnLst/>
              <a:rect l="l" t="t" r="r" b="b"/>
              <a:pathLst>
                <a:path w="11776" h="12776" extrusionOk="0">
                  <a:moveTo>
                    <a:pt x="4670" y="534"/>
                  </a:moveTo>
                  <a:cubicBezTo>
                    <a:pt x="7606" y="0"/>
                    <a:pt x="10708" y="3169"/>
                    <a:pt x="11442" y="7039"/>
                  </a:cubicBezTo>
                  <a:cubicBezTo>
                    <a:pt x="11775" y="8773"/>
                    <a:pt x="11575" y="10408"/>
                    <a:pt x="10941" y="11709"/>
                  </a:cubicBezTo>
                  <a:cubicBezTo>
                    <a:pt x="9273" y="12109"/>
                    <a:pt x="8039" y="12476"/>
                    <a:pt x="7372" y="12609"/>
                  </a:cubicBezTo>
                  <a:cubicBezTo>
                    <a:pt x="5771" y="12776"/>
                    <a:pt x="4003" y="12676"/>
                    <a:pt x="2368" y="12609"/>
                  </a:cubicBezTo>
                  <a:cubicBezTo>
                    <a:pt x="1568" y="11709"/>
                    <a:pt x="934" y="10541"/>
                    <a:pt x="701" y="9040"/>
                  </a:cubicBezTo>
                  <a:cubicBezTo>
                    <a:pt x="0" y="5171"/>
                    <a:pt x="1701" y="1068"/>
                    <a:pt x="4670" y="5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20"/>
            <p:cNvSpPr/>
            <p:nvPr/>
          </p:nvSpPr>
          <p:spPr>
            <a:xfrm>
              <a:off x="1954100" y="1371900"/>
              <a:ext cx="289400" cy="334425"/>
            </a:xfrm>
            <a:custGeom>
              <a:avLst/>
              <a:gdLst/>
              <a:ahLst/>
              <a:cxnLst/>
              <a:rect l="l" t="t" r="r" b="b"/>
              <a:pathLst>
                <a:path w="11576" h="13377" extrusionOk="0">
                  <a:moveTo>
                    <a:pt x="6639" y="367"/>
                  </a:moveTo>
                  <a:cubicBezTo>
                    <a:pt x="3636" y="0"/>
                    <a:pt x="734" y="3403"/>
                    <a:pt x="301" y="7339"/>
                  </a:cubicBezTo>
                  <a:cubicBezTo>
                    <a:pt x="0" y="9907"/>
                    <a:pt x="801" y="12076"/>
                    <a:pt x="2235" y="13377"/>
                  </a:cubicBezTo>
                  <a:cubicBezTo>
                    <a:pt x="5137" y="12509"/>
                    <a:pt x="8406" y="11208"/>
                    <a:pt x="11008" y="9541"/>
                  </a:cubicBezTo>
                  <a:cubicBezTo>
                    <a:pt x="11075" y="9240"/>
                    <a:pt x="11142" y="8973"/>
                    <a:pt x="11175" y="8673"/>
                  </a:cubicBezTo>
                  <a:cubicBezTo>
                    <a:pt x="11575" y="4704"/>
                    <a:pt x="9641" y="734"/>
                    <a:pt x="6639" y="36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20"/>
            <p:cNvSpPr/>
            <p:nvPr/>
          </p:nvSpPr>
          <p:spPr>
            <a:xfrm>
              <a:off x="1365350" y="1439450"/>
              <a:ext cx="314400" cy="308575"/>
            </a:xfrm>
            <a:custGeom>
              <a:avLst/>
              <a:gdLst/>
              <a:ahLst/>
              <a:cxnLst/>
              <a:rect l="l" t="t" r="r" b="b"/>
              <a:pathLst>
                <a:path w="12576" h="12343" extrusionOk="0">
                  <a:moveTo>
                    <a:pt x="2902" y="1401"/>
                  </a:moveTo>
                  <a:cubicBezTo>
                    <a:pt x="5571" y="0"/>
                    <a:pt x="9440" y="2168"/>
                    <a:pt x="11275" y="5671"/>
                  </a:cubicBezTo>
                  <a:cubicBezTo>
                    <a:pt x="12576" y="8139"/>
                    <a:pt x="12509" y="10608"/>
                    <a:pt x="11408" y="12342"/>
                  </a:cubicBezTo>
                  <a:cubicBezTo>
                    <a:pt x="6705" y="11742"/>
                    <a:pt x="2769" y="10208"/>
                    <a:pt x="868" y="8940"/>
                  </a:cubicBezTo>
                  <a:cubicBezTo>
                    <a:pt x="0" y="5838"/>
                    <a:pt x="667" y="2602"/>
                    <a:pt x="2902" y="14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179" name="Google Shape;1179;p20"/>
          <p:cNvSpPr/>
          <p:nvPr/>
        </p:nvSpPr>
        <p:spPr>
          <a:xfrm flipH="1">
            <a:off x="933789" y="5773213"/>
            <a:ext cx="722400" cy="210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0" name="Google Shape;1180;p20"/>
          <p:cNvSpPr/>
          <p:nvPr/>
        </p:nvSpPr>
        <p:spPr>
          <a:xfrm flipH="1">
            <a:off x="976221" y="5792309"/>
            <a:ext cx="700241" cy="229856"/>
          </a:xfrm>
          <a:custGeom>
            <a:avLst/>
            <a:gdLst/>
            <a:ahLst/>
            <a:cxnLst/>
            <a:rect l="l" t="t" r="r" b="b"/>
            <a:pathLst>
              <a:path w="19948" h="6548" extrusionOk="0">
                <a:moveTo>
                  <a:pt x="11529" y="1"/>
                </a:moveTo>
                <a:cubicBezTo>
                  <a:pt x="10950" y="1"/>
                  <a:pt x="10406" y="320"/>
                  <a:pt x="10041" y="710"/>
                </a:cubicBezTo>
                <a:cubicBezTo>
                  <a:pt x="9640" y="1177"/>
                  <a:pt x="9407" y="1711"/>
                  <a:pt x="9207" y="2244"/>
                </a:cubicBezTo>
                <a:lnTo>
                  <a:pt x="9073" y="1744"/>
                </a:lnTo>
                <a:cubicBezTo>
                  <a:pt x="9040" y="1677"/>
                  <a:pt x="9040" y="1544"/>
                  <a:pt x="9006" y="1444"/>
                </a:cubicBezTo>
                <a:cubicBezTo>
                  <a:pt x="8940" y="1077"/>
                  <a:pt x="8673" y="777"/>
                  <a:pt x="8439" y="610"/>
                </a:cubicBezTo>
                <a:cubicBezTo>
                  <a:pt x="8313" y="546"/>
                  <a:pt x="8186" y="523"/>
                  <a:pt x="8067" y="523"/>
                </a:cubicBezTo>
                <a:cubicBezTo>
                  <a:pt x="7999" y="523"/>
                  <a:pt x="7933" y="531"/>
                  <a:pt x="7872" y="543"/>
                </a:cubicBezTo>
                <a:cubicBezTo>
                  <a:pt x="7639" y="643"/>
                  <a:pt x="7472" y="843"/>
                  <a:pt x="7339" y="1010"/>
                </a:cubicBezTo>
                <a:cubicBezTo>
                  <a:pt x="7105" y="1344"/>
                  <a:pt x="6905" y="1711"/>
                  <a:pt x="6838" y="2144"/>
                </a:cubicBezTo>
                <a:cubicBezTo>
                  <a:pt x="6510" y="1542"/>
                  <a:pt x="6023" y="1074"/>
                  <a:pt x="5435" y="1074"/>
                </a:cubicBezTo>
                <a:cubicBezTo>
                  <a:pt x="5307" y="1074"/>
                  <a:pt x="5174" y="1096"/>
                  <a:pt x="5037" y="1144"/>
                </a:cubicBezTo>
                <a:cubicBezTo>
                  <a:pt x="4303" y="1377"/>
                  <a:pt x="4170" y="2144"/>
                  <a:pt x="4036" y="2845"/>
                </a:cubicBezTo>
                <a:cubicBezTo>
                  <a:pt x="4003" y="2978"/>
                  <a:pt x="4003" y="3078"/>
                  <a:pt x="3970" y="3212"/>
                </a:cubicBezTo>
                <a:cubicBezTo>
                  <a:pt x="3869" y="3045"/>
                  <a:pt x="3769" y="2912"/>
                  <a:pt x="3636" y="2811"/>
                </a:cubicBezTo>
                <a:cubicBezTo>
                  <a:pt x="3364" y="2564"/>
                  <a:pt x="3018" y="2427"/>
                  <a:pt x="2667" y="2427"/>
                </a:cubicBezTo>
                <a:cubicBezTo>
                  <a:pt x="2545" y="2427"/>
                  <a:pt x="2422" y="2443"/>
                  <a:pt x="2302" y="2478"/>
                </a:cubicBezTo>
                <a:cubicBezTo>
                  <a:pt x="1868" y="2578"/>
                  <a:pt x="1501" y="2978"/>
                  <a:pt x="1368" y="3479"/>
                </a:cubicBezTo>
                <a:cubicBezTo>
                  <a:pt x="1334" y="3679"/>
                  <a:pt x="1334" y="3846"/>
                  <a:pt x="1334" y="4012"/>
                </a:cubicBezTo>
                <a:cubicBezTo>
                  <a:pt x="967" y="4012"/>
                  <a:pt x="534" y="4146"/>
                  <a:pt x="334" y="4513"/>
                </a:cubicBezTo>
                <a:cubicBezTo>
                  <a:pt x="0" y="5146"/>
                  <a:pt x="234" y="5847"/>
                  <a:pt x="500" y="6414"/>
                </a:cubicBezTo>
                <a:cubicBezTo>
                  <a:pt x="534" y="6514"/>
                  <a:pt x="634" y="6547"/>
                  <a:pt x="701" y="6547"/>
                </a:cubicBezTo>
                <a:cubicBezTo>
                  <a:pt x="701" y="6547"/>
                  <a:pt x="767" y="6514"/>
                  <a:pt x="734" y="6381"/>
                </a:cubicBezTo>
                <a:cubicBezTo>
                  <a:pt x="867" y="6281"/>
                  <a:pt x="901" y="6214"/>
                  <a:pt x="867" y="6080"/>
                </a:cubicBezTo>
                <a:cubicBezTo>
                  <a:pt x="634" y="5580"/>
                  <a:pt x="400" y="5013"/>
                  <a:pt x="667" y="4546"/>
                </a:cubicBezTo>
                <a:cubicBezTo>
                  <a:pt x="725" y="4371"/>
                  <a:pt x="987" y="4273"/>
                  <a:pt x="1230" y="4273"/>
                </a:cubicBezTo>
                <a:cubicBezTo>
                  <a:pt x="1265" y="4273"/>
                  <a:pt x="1300" y="4275"/>
                  <a:pt x="1334" y="4279"/>
                </a:cubicBezTo>
                <a:lnTo>
                  <a:pt x="1368" y="4279"/>
                </a:lnTo>
                <a:lnTo>
                  <a:pt x="1635" y="4679"/>
                </a:lnTo>
                <a:cubicBezTo>
                  <a:pt x="1682" y="4703"/>
                  <a:pt x="1746" y="4727"/>
                  <a:pt x="1803" y="4727"/>
                </a:cubicBezTo>
                <a:cubicBezTo>
                  <a:pt x="1826" y="4727"/>
                  <a:pt x="1849" y="4723"/>
                  <a:pt x="1868" y="4713"/>
                </a:cubicBezTo>
                <a:cubicBezTo>
                  <a:pt x="1968" y="4679"/>
                  <a:pt x="2001" y="4579"/>
                  <a:pt x="2001" y="4513"/>
                </a:cubicBezTo>
                <a:cubicBezTo>
                  <a:pt x="2001" y="4279"/>
                  <a:pt x="1901" y="4112"/>
                  <a:pt x="1768" y="4012"/>
                </a:cubicBezTo>
                <a:cubicBezTo>
                  <a:pt x="1701" y="3846"/>
                  <a:pt x="1701" y="3612"/>
                  <a:pt x="1768" y="3412"/>
                </a:cubicBezTo>
                <a:cubicBezTo>
                  <a:pt x="1835" y="3078"/>
                  <a:pt x="2102" y="2778"/>
                  <a:pt x="2368" y="2711"/>
                </a:cubicBezTo>
                <a:cubicBezTo>
                  <a:pt x="2447" y="2685"/>
                  <a:pt x="2528" y="2673"/>
                  <a:pt x="2609" y="2673"/>
                </a:cubicBezTo>
                <a:cubicBezTo>
                  <a:pt x="2841" y="2673"/>
                  <a:pt x="3081" y="2772"/>
                  <a:pt x="3302" y="2945"/>
                </a:cubicBezTo>
                <a:cubicBezTo>
                  <a:pt x="3569" y="3178"/>
                  <a:pt x="3703" y="3545"/>
                  <a:pt x="3669" y="3846"/>
                </a:cubicBezTo>
                <a:cubicBezTo>
                  <a:pt x="3636" y="3946"/>
                  <a:pt x="3703" y="4046"/>
                  <a:pt x="3803" y="4079"/>
                </a:cubicBezTo>
                <a:cubicBezTo>
                  <a:pt x="3821" y="4088"/>
                  <a:pt x="3843" y="4092"/>
                  <a:pt x="3868" y="4092"/>
                </a:cubicBezTo>
                <a:cubicBezTo>
                  <a:pt x="3934" y="4092"/>
                  <a:pt x="4012" y="4061"/>
                  <a:pt x="4036" y="4012"/>
                </a:cubicBezTo>
                <a:cubicBezTo>
                  <a:pt x="4203" y="3612"/>
                  <a:pt x="4303" y="3212"/>
                  <a:pt x="4370" y="2778"/>
                </a:cubicBezTo>
                <a:cubicBezTo>
                  <a:pt x="4503" y="2111"/>
                  <a:pt x="4603" y="1544"/>
                  <a:pt x="5104" y="1377"/>
                </a:cubicBezTo>
                <a:cubicBezTo>
                  <a:pt x="5183" y="1347"/>
                  <a:pt x="5262" y="1333"/>
                  <a:pt x="5339" y="1333"/>
                </a:cubicBezTo>
                <a:cubicBezTo>
                  <a:pt x="5943" y="1333"/>
                  <a:pt x="6465" y="2183"/>
                  <a:pt x="6671" y="2745"/>
                </a:cubicBezTo>
                <a:cubicBezTo>
                  <a:pt x="6671" y="2845"/>
                  <a:pt x="6805" y="2878"/>
                  <a:pt x="6872" y="2878"/>
                </a:cubicBezTo>
                <a:cubicBezTo>
                  <a:pt x="6972" y="2845"/>
                  <a:pt x="7038" y="2745"/>
                  <a:pt x="7038" y="2678"/>
                </a:cubicBezTo>
                <a:cubicBezTo>
                  <a:pt x="7105" y="2078"/>
                  <a:pt x="7272" y="1544"/>
                  <a:pt x="7605" y="1044"/>
                </a:cubicBezTo>
                <a:cubicBezTo>
                  <a:pt x="7672" y="910"/>
                  <a:pt x="7806" y="810"/>
                  <a:pt x="7939" y="743"/>
                </a:cubicBezTo>
                <a:cubicBezTo>
                  <a:pt x="8006" y="743"/>
                  <a:pt x="8106" y="743"/>
                  <a:pt x="8173" y="810"/>
                </a:cubicBezTo>
                <a:cubicBezTo>
                  <a:pt x="8339" y="877"/>
                  <a:pt x="8506" y="1110"/>
                  <a:pt x="8539" y="1377"/>
                </a:cubicBezTo>
                <a:cubicBezTo>
                  <a:pt x="8539" y="1511"/>
                  <a:pt x="8606" y="1577"/>
                  <a:pt x="8606" y="1677"/>
                </a:cubicBezTo>
                <a:cubicBezTo>
                  <a:pt x="8673" y="2044"/>
                  <a:pt x="8773" y="2445"/>
                  <a:pt x="9040" y="2711"/>
                </a:cubicBezTo>
                <a:cubicBezTo>
                  <a:pt x="9140" y="2745"/>
                  <a:pt x="9173" y="2745"/>
                  <a:pt x="9273" y="2745"/>
                </a:cubicBezTo>
                <a:cubicBezTo>
                  <a:pt x="9307" y="2745"/>
                  <a:pt x="9340" y="2711"/>
                  <a:pt x="9373" y="2645"/>
                </a:cubicBezTo>
                <a:cubicBezTo>
                  <a:pt x="9607" y="2011"/>
                  <a:pt x="9807" y="1344"/>
                  <a:pt x="10274" y="843"/>
                </a:cubicBezTo>
                <a:cubicBezTo>
                  <a:pt x="10571" y="497"/>
                  <a:pt x="11032" y="243"/>
                  <a:pt x="11482" y="243"/>
                </a:cubicBezTo>
                <a:cubicBezTo>
                  <a:pt x="11639" y="243"/>
                  <a:pt x="11795" y="274"/>
                  <a:pt x="11942" y="343"/>
                </a:cubicBezTo>
                <a:cubicBezTo>
                  <a:pt x="12509" y="610"/>
                  <a:pt x="12776" y="1410"/>
                  <a:pt x="12943" y="2211"/>
                </a:cubicBezTo>
                <a:cubicBezTo>
                  <a:pt x="12976" y="2278"/>
                  <a:pt x="13043" y="2378"/>
                  <a:pt x="13143" y="2378"/>
                </a:cubicBezTo>
                <a:cubicBezTo>
                  <a:pt x="13276" y="2378"/>
                  <a:pt x="13343" y="2278"/>
                  <a:pt x="13343" y="2211"/>
                </a:cubicBezTo>
                <a:cubicBezTo>
                  <a:pt x="13376" y="1844"/>
                  <a:pt x="13476" y="1377"/>
                  <a:pt x="13676" y="1044"/>
                </a:cubicBezTo>
                <a:cubicBezTo>
                  <a:pt x="13817" y="791"/>
                  <a:pt x="14098" y="586"/>
                  <a:pt x="14382" y="586"/>
                </a:cubicBezTo>
                <a:cubicBezTo>
                  <a:pt x="14436" y="586"/>
                  <a:pt x="14490" y="594"/>
                  <a:pt x="14544" y="610"/>
                </a:cubicBezTo>
                <a:cubicBezTo>
                  <a:pt x="14977" y="743"/>
                  <a:pt x="15044" y="1210"/>
                  <a:pt x="15144" y="1877"/>
                </a:cubicBezTo>
                <a:cubicBezTo>
                  <a:pt x="15211" y="2378"/>
                  <a:pt x="15311" y="2912"/>
                  <a:pt x="15611" y="3278"/>
                </a:cubicBezTo>
                <a:cubicBezTo>
                  <a:pt x="15678" y="3379"/>
                  <a:pt x="15711" y="3379"/>
                  <a:pt x="15811" y="3379"/>
                </a:cubicBezTo>
                <a:cubicBezTo>
                  <a:pt x="15878" y="3379"/>
                  <a:pt x="15945" y="3345"/>
                  <a:pt x="15978" y="3245"/>
                </a:cubicBezTo>
                <a:cubicBezTo>
                  <a:pt x="16145" y="2878"/>
                  <a:pt x="16345" y="2545"/>
                  <a:pt x="16612" y="2211"/>
                </a:cubicBezTo>
                <a:cubicBezTo>
                  <a:pt x="16712" y="2078"/>
                  <a:pt x="16812" y="2044"/>
                  <a:pt x="16845" y="2044"/>
                </a:cubicBezTo>
                <a:cubicBezTo>
                  <a:pt x="16879" y="2044"/>
                  <a:pt x="16945" y="2111"/>
                  <a:pt x="16979" y="2211"/>
                </a:cubicBezTo>
                <a:cubicBezTo>
                  <a:pt x="17312" y="2912"/>
                  <a:pt x="17446" y="3712"/>
                  <a:pt x="17346" y="4446"/>
                </a:cubicBezTo>
                <a:cubicBezTo>
                  <a:pt x="17346" y="4546"/>
                  <a:pt x="17346" y="4613"/>
                  <a:pt x="17446" y="4679"/>
                </a:cubicBezTo>
                <a:cubicBezTo>
                  <a:pt x="17463" y="4696"/>
                  <a:pt x="17488" y="4704"/>
                  <a:pt x="17521" y="4704"/>
                </a:cubicBezTo>
                <a:cubicBezTo>
                  <a:pt x="17554" y="4704"/>
                  <a:pt x="17596" y="4696"/>
                  <a:pt x="17646" y="4679"/>
                </a:cubicBezTo>
                <a:cubicBezTo>
                  <a:pt x="17879" y="4513"/>
                  <a:pt x="18046" y="4279"/>
                  <a:pt x="18213" y="4046"/>
                </a:cubicBezTo>
                <a:cubicBezTo>
                  <a:pt x="18313" y="3946"/>
                  <a:pt x="18346" y="3912"/>
                  <a:pt x="18380" y="3846"/>
                </a:cubicBezTo>
                <a:cubicBezTo>
                  <a:pt x="18513" y="3659"/>
                  <a:pt x="18709" y="3516"/>
                  <a:pt x="18885" y="3516"/>
                </a:cubicBezTo>
                <a:cubicBezTo>
                  <a:pt x="18930" y="3516"/>
                  <a:pt x="18973" y="3525"/>
                  <a:pt x="19014" y="3545"/>
                </a:cubicBezTo>
                <a:cubicBezTo>
                  <a:pt x="19147" y="3612"/>
                  <a:pt x="19214" y="3779"/>
                  <a:pt x="19281" y="3946"/>
                </a:cubicBezTo>
                <a:cubicBezTo>
                  <a:pt x="19447" y="4546"/>
                  <a:pt x="19514" y="5180"/>
                  <a:pt x="19447" y="5747"/>
                </a:cubicBezTo>
                <a:cubicBezTo>
                  <a:pt x="19381" y="5880"/>
                  <a:pt x="19481" y="6014"/>
                  <a:pt x="19614" y="6014"/>
                </a:cubicBezTo>
                <a:cubicBezTo>
                  <a:pt x="19631" y="6019"/>
                  <a:pt x="19649" y="6022"/>
                  <a:pt x="19668" y="6022"/>
                </a:cubicBezTo>
                <a:cubicBezTo>
                  <a:pt x="19756" y="6022"/>
                  <a:pt x="19848" y="5958"/>
                  <a:pt x="19848" y="5847"/>
                </a:cubicBezTo>
                <a:cubicBezTo>
                  <a:pt x="19948" y="5213"/>
                  <a:pt x="19848" y="4513"/>
                  <a:pt x="19647" y="3879"/>
                </a:cubicBezTo>
                <a:cubicBezTo>
                  <a:pt x="19547" y="3679"/>
                  <a:pt x="19481" y="3379"/>
                  <a:pt x="19180" y="3245"/>
                </a:cubicBezTo>
                <a:cubicBezTo>
                  <a:pt x="19086" y="3198"/>
                  <a:pt x="18988" y="3177"/>
                  <a:pt x="18889" y="3177"/>
                </a:cubicBezTo>
                <a:cubicBezTo>
                  <a:pt x="18571" y="3177"/>
                  <a:pt x="18250" y="3399"/>
                  <a:pt x="18046" y="3679"/>
                </a:cubicBezTo>
                <a:cubicBezTo>
                  <a:pt x="18013" y="3745"/>
                  <a:pt x="17946" y="3846"/>
                  <a:pt x="17879" y="3912"/>
                </a:cubicBezTo>
                <a:cubicBezTo>
                  <a:pt x="17879" y="3979"/>
                  <a:pt x="17846" y="4012"/>
                  <a:pt x="17813" y="4046"/>
                </a:cubicBezTo>
                <a:cubicBezTo>
                  <a:pt x="17813" y="3379"/>
                  <a:pt x="17646" y="2711"/>
                  <a:pt x="17346" y="2144"/>
                </a:cubicBezTo>
                <a:cubicBezTo>
                  <a:pt x="17312" y="2011"/>
                  <a:pt x="17179" y="1811"/>
                  <a:pt x="16979" y="1744"/>
                </a:cubicBezTo>
                <a:cubicBezTo>
                  <a:pt x="16947" y="1738"/>
                  <a:pt x="16913" y="1734"/>
                  <a:pt x="16875" y="1734"/>
                </a:cubicBezTo>
                <a:cubicBezTo>
                  <a:pt x="16713" y="1734"/>
                  <a:pt x="16501" y="1807"/>
                  <a:pt x="16312" y="2078"/>
                </a:cubicBezTo>
                <a:cubicBezTo>
                  <a:pt x="16145" y="2344"/>
                  <a:pt x="15978" y="2578"/>
                  <a:pt x="15845" y="2845"/>
                </a:cubicBezTo>
                <a:cubicBezTo>
                  <a:pt x="15778" y="2578"/>
                  <a:pt x="15711" y="2244"/>
                  <a:pt x="15678" y="1978"/>
                </a:cubicBezTo>
                <a:cubicBezTo>
                  <a:pt x="15611" y="1310"/>
                  <a:pt x="15511" y="577"/>
                  <a:pt x="14811" y="376"/>
                </a:cubicBezTo>
                <a:cubicBezTo>
                  <a:pt x="14715" y="346"/>
                  <a:pt x="14618" y="333"/>
                  <a:pt x="14522" y="333"/>
                </a:cubicBezTo>
                <a:cubicBezTo>
                  <a:pt x="14083" y="333"/>
                  <a:pt x="13662" y="621"/>
                  <a:pt x="13443" y="977"/>
                </a:cubicBezTo>
                <a:cubicBezTo>
                  <a:pt x="13343" y="1077"/>
                  <a:pt x="13276" y="1244"/>
                  <a:pt x="13209" y="1410"/>
                </a:cubicBezTo>
                <a:cubicBezTo>
                  <a:pt x="13009" y="843"/>
                  <a:pt x="12709" y="376"/>
                  <a:pt x="12175" y="143"/>
                </a:cubicBezTo>
                <a:cubicBezTo>
                  <a:pt x="11960" y="44"/>
                  <a:pt x="11742" y="1"/>
                  <a:pt x="1152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1" name="Google Shape;1181;p20"/>
          <p:cNvSpPr/>
          <p:nvPr/>
        </p:nvSpPr>
        <p:spPr>
          <a:xfrm flipH="1">
            <a:off x="3932140" y="5949600"/>
            <a:ext cx="3421680" cy="745224"/>
          </a:xfrm>
          <a:custGeom>
            <a:avLst/>
            <a:gdLst/>
            <a:ahLst/>
            <a:cxnLst/>
            <a:rect l="l" t="t" r="r" b="b"/>
            <a:pathLst>
              <a:path w="142570" h="31051" extrusionOk="0">
                <a:moveTo>
                  <a:pt x="64389" y="1"/>
                </a:moveTo>
                <a:cubicBezTo>
                  <a:pt x="63743" y="1"/>
                  <a:pt x="63094" y="42"/>
                  <a:pt x="62445" y="128"/>
                </a:cubicBezTo>
                <a:cubicBezTo>
                  <a:pt x="55207" y="1062"/>
                  <a:pt x="49503" y="7167"/>
                  <a:pt x="48235" y="14205"/>
                </a:cubicBezTo>
                <a:cubicBezTo>
                  <a:pt x="45738" y="11578"/>
                  <a:pt x="42086" y="10168"/>
                  <a:pt x="38448" y="10168"/>
                </a:cubicBezTo>
                <a:cubicBezTo>
                  <a:pt x="35572" y="10168"/>
                  <a:pt x="32705" y="11049"/>
                  <a:pt x="30422" y="12904"/>
                </a:cubicBezTo>
                <a:cubicBezTo>
                  <a:pt x="30022" y="12971"/>
                  <a:pt x="29588" y="13004"/>
                  <a:pt x="29221" y="13038"/>
                </a:cubicBezTo>
                <a:cubicBezTo>
                  <a:pt x="21983" y="14072"/>
                  <a:pt x="15478" y="18541"/>
                  <a:pt x="12243" y="25213"/>
                </a:cubicBezTo>
                <a:cubicBezTo>
                  <a:pt x="11209" y="27381"/>
                  <a:pt x="6172" y="29316"/>
                  <a:pt x="1" y="31050"/>
                </a:cubicBezTo>
                <a:lnTo>
                  <a:pt x="142569" y="31050"/>
                </a:lnTo>
                <a:cubicBezTo>
                  <a:pt x="139191" y="26246"/>
                  <a:pt x="132932" y="17381"/>
                  <a:pt x="128824" y="17381"/>
                </a:cubicBezTo>
                <a:cubicBezTo>
                  <a:pt x="128511" y="17381"/>
                  <a:pt x="128211" y="17432"/>
                  <a:pt x="127925" y="17541"/>
                </a:cubicBezTo>
                <a:cubicBezTo>
                  <a:pt x="127425" y="12304"/>
                  <a:pt x="123622" y="7400"/>
                  <a:pt x="118585" y="5699"/>
                </a:cubicBezTo>
                <a:cubicBezTo>
                  <a:pt x="117251" y="5249"/>
                  <a:pt x="115884" y="5040"/>
                  <a:pt x="114523" y="5040"/>
                </a:cubicBezTo>
                <a:cubicBezTo>
                  <a:pt x="109929" y="5040"/>
                  <a:pt x="105407" y="7426"/>
                  <a:pt x="102474" y="11003"/>
                </a:cubicBezTo>
                <a:cubicBezTo>
                  <a:pt x="100873" y="6333"/>
                  <a:pt x="97904" y="1896"/>
                  <a:pt x="92467" y="1796"/>
                </a:cubicBezTo>
                <a:cubicBezTo>
                  <a:pt x="92388" y="1794"/>
                  <a:pt x="92309" y="1793"/>
                  <a:pt x="92231" y="1793"/>
                </a:cubicBezTo>
                <a:cubicBezTo>
                  <a:pt x="86937" y="1793"/>
                  <a:pt x="82715" y="6196"/>
                  <a:pt x="79724" y="10469"/>
                </a:cubicBezTo>
                <a:cubicBezTo>
                  <a:pt x="77293" y="4390"/>
                  <a:pt x="71012" y="1"/>
                  <a:pt x="6438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182" name="Google Shape;1182;p20"/>
          <p:cNvGrpSpPr/>
          <p:nvPr/>
        </p:nvGrpSpPr>
        <p:grpSpPr>
          <a:xfrm rot="3938183">
            <a:off x="1565582" y="797438"/>
            <a:ext cx="1382607" cy="6079673"/>
            <a:chOff x="-727456" y="2955854"/>
            <a:chExt cx="767164" cy="3373418"/>
          </a:xfrm>
        </p:grpSpPr>
        <p:sp>
          <p:nvSpPr>
            <p:cNvPr id="1183" name="Google Shape;1183;p20"/>
            <p:cNvSpPr/>
            <p:nvPr/>
          </p:nvSpPr>
          <p:spPr>
            <a:xfrm>
              <a:off x="-396062" y="3323731"/>
              <a:ext cx="414633" cy="3003723"/>
            </a:xfrm>
            <a:custGeom>
              <a:avLst/>
              <a:gdLst/>
              <a:ahLst/>
              <a:cxnLst/>
              <a:rect l="l" t="t" r="r" b="b"/>
              <a:pathLst>
                <a:path w="9808" h="71052" extrusionOk="0">
                  <a:moveTo>
                    <a:pt x="2402" y="0"/>
                  </a:moveTo>
                  <a:cubicBezTo>
                    <a:pt x="0" y="3569"/>
                    <a:pt x="0" y="8606"/>
                    <a:pt x="2469" y="12142"/>
                  </a:cubicBezTo>
                  <a:cubicBezTo>
                    <a:pt x="3569" y="13743"/>
                    <a:pt x="5137" y="15078"/>
                    <a:pt x="5971" y="16812"/>
                  </a:cubicBezTo>
                  <a:cubicBezTo>
                    <a:pt x="7372" y="19781"/>
                    <a:pt x="6471" y="23250"/>
                    <a:pt x="5671" y="26419"/>
                  </a:cubicBezTo>
                  <a:cubicBezTo>
                    <a:pt x="2202" y="40329"/>
                    <a:pt x="1134" y="54839"/>
                    <a:pt x="2502" y="69150"/>
                  </a:cubicBezTo>
                  <a:lnTo>
                    <a:pt x="1801" y="71051"/>
                  </a:lnTo>
                  <a:cubicBezTo>
                    <a:pt x="4670" y="68349"/>
                    <a:pt x="5371" y="64046"/>
                    <a:pt x="5104" y="60110"/>
                  </a:cubicBezTo>
                  <a:cubicBezTo>
                    <a:pt x="4804" y="56174"/>
                    <a:pt x="3703" y="52304"/>
                    <a:pt x="3703" y="48368"/>
                  </a:cubicBezTo>
                  <a:cubicBezTo>
                    <a:pt x="3636" y="38761"/>
                    <a:pt x="9807" y="29488"/>
                    <a:pt x="8206" y="19981"/>
                  </a:cubicBezTo>
                  <a:cubicBezTo>
                    <a:pt x="7072" y="13110"/>
                    <a:pt x="1968" y="6972"/>
                    <a:pt x="24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20"/>
            <p:cNvSpPr/>
            <p:nvPr/>
          </p:nvSpPr>
          <p:spPr>
            <a:xfrm>
              <a:off x="-407349" y="3314472"/>
              <a:ext cx="447058" cy="3014799"/>
            </a:xfrm>
            <a:custGeom>
              <a:avLst/>
              <a:gdLst/>
              <a:ahLst/>
              <a:cxnLst/>
              <a:rect l="l" t="t" r="r" b="b"/>
              <a:pathLst>
                <a:path w="10575" h="71314" extrusionOk="0">
                  <a:moveTo>
                    <a:pt x="2612" y="0"/>
                  </a:moveTo>
                  <a:cubicBezTo>
                    <a:pt x="2559" y="0"/>
                    <a:pt x="2505" y="25"/>
                    <a:pt x="2469" y="86"/>
                  </a:cubicBezTo>
                  <a:cubicBezTo>
                    <a:pt x="100" y="3822"/>
                    <a:pt x="0" y="8692"/>
                    <a:pt x="2502" y="12395"/>
                  </a:cubicBezTo>
                  <a:cubicBezTo>
                    <a:pt x="4470" y="15330"/>
                    <a:pt x="6839" y="17165"/>
                    <a:pt x="6738" y="21001"/>
                  </a:cubicBezTo>
                  <a:cubicBezTo>
                    <a:pt x="6638" y="24170"/>
                    <a:pt x="5471" y="27339"/>
                    <a:pt x="4804" y="30407"/>
                  </a:cubicBezTo>
                  <a:cubicBezTo>
                    <a:pt x="2002" y="43183"/>
                    <a:pt x="1235" y="56359"/>
                    <a:pt x="2469" y="69302"/>
                  </a:cubicBezTo>
                  <a:cubicBezTo>
                    <a:pt x="2469" y="69476"/>
                    <a:pt x="2633" y="69578"/>
                    <a:pt x="2780" y="69578"/>
                  </a:cubicBezTo>
                  <a:cubicBezTo>
                    <a:pt x="2914" y="69578"/>
                    <a:pt x="3034" y="69493"/>
                    <a:pt x="3002" y="69302"/>
                  </a:cubicBezTo>
                  <a:cubicBezTo>
                    <a:pt x="1902" y="57427"/>
                    <a:pt x="2335" y="45418"/>
                    <a:pt x="4570" y="33676"/>
                  </a:cubicBezTo>
                  <a:cubicBezTo>
                    <a:pt x="5404" y="29240"/>
                    <a:pt x="7406" y="24537"/>
                    <a:pt x="7105" y="20000"/>
                  </a:cubicBezTo>
                  <a:cubicBezTo>
                    <a:pt x="6839" y="15630"/>
                    <a:pt x="2802" y="13529"/>
                    <a:pt x="1501" y="9559"/>
                  </a:cubicBezTo>
                  <a:cubicBezTo>
                    <a:pt x="768" y="7291"/>
                    <a:pt x="834" y="4689"/>
                    <a:pt x="1668" y="2454"/>
                  </a:cubicBezTo>
                  <a:cubicBezTo>
                    <a:pt x="2052" y="1442"/>
                    <a:pt x="2217" y="950"/>
                    <a:pt x="2306" y="950"/>
                  </a:cubicBezTo>
                  <a:cubicBezTo>
                    <a:pt x="2387" y="950"/>
                    <a:pt x="2405" y="1359"/>
                    <a:pt x="2469" y="2154"/>
                  </a:cubicBezTo>
                  <a:cubicBezTo>
                    <a:pt x="2502" y="2888"/>
                    <a:pt x="2636" y="3655"/>
                    <a:pt x="2802" y="4389"/>
                  </a:cubicBezTo>
                  <a:cubicBezTo>
                    <a:pt x="3736" y="8625"/>
                    <a:pt x="5938" y="12361"/>
                    <a:pt x="7306" y="16397"/>
                  </a:cubicBezTo>
                  <a:cubicBezTo>
                    <a:pt x="10575" y="25871"/>
                    <a:pt x="5771" y="34444"/>
                    <a:pt x="4237" y="43717"/>
                  </a:cubicBezTo>
                  <a:cubicBezTo>
                    <a:pt x="3536" y="48053"/>
                    <a:pt x="4103" y="52156"/>
                    <a:pt x="4770" y="56426"/>
                  </a:cubicBezTo>
                  <a:cubicBezTo>
                    <a:pt x="5538" y="61530"/>
                    <a:pt x="5905" y="67267"/>
                    <a:pt x="2035" y="71237"/>
                  </a:cubicBezTo>
                  <a:cubicBezTo>
                    <a:pt x="1990" y="71259"/>
                    <a:pt x="2022" y="71313"/>
                    <a:pt x="2047" y="71313"/>
                  </a:cubicBezTo>
                  <a:cubicBezTo>
                    <a:pt x="2058" y="71313"/>
                    <a:pt x="2068" y="71302"/>
                    <a:pt x="2068" y="71270"/>
                  </a:cubicBezTo>
                  <a:cubicBezTo>
                    <a:pt x="6071" y="67301"/>
                    <a:pt x="5771" y="61530"/>
                    <a:pt x="4971" y="56359"/>
                  </a:cubicBezTo>
                  <a:cubicBezTo>
                    <a:pt x="4403" y="52390"/>
                    <a:pt x="3803" y="48520"/>
                    <a:pt x="4403" y="44518"/>
                  </a:cubicBezTo>
                  <a:cubicBezTo>
                    <a:pt x="4837" y="41382"/>
                    <a:pt x="5738" y="38380"/>
                    <a:pt x="6605" y="35378"/>
                  </a:cubicBezTo>
                  <a:cubicBezTo>
                    <a:pt x="8240" y="29740"/>
                    <a:pt x="9741" y="24003"/>
                    <a:pt x="8173" y="18199"/>
                  </a:cubicBezTo>
                  <a:cubicBezTo>
                    <a:pt x="6572" y="12094"/>
                    <a:pt x="2569" y="6690"/>
                    <a:pt x="2802" y="186"/>
                  </a:cubicBezTo>
                  <a:cubicBezTo>
                    <a:pt x="2802" y="79"/>
                    <a:pt x="2707" y="0"/>
                    <a:pt x="2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20"/>
            <p:cNvSpPr/>
            <p:nvPr/>
          </p:nvSpPr>
          <p:spPr>
            <a:xfrm>
              <a:off x="-211363" y="3507035"/>
              <a:ext cx="49419" cy="377981"/>
            </a:xfrm>
            <a:custGeom>
              <a:avLst/>
              <a:gdLst/>
              <a:ahLst/>
              <a:cxnLst/>
              <a:rect l="l" t="t" r="r" b="b"/>
              <a:pathLst>
                <a:path w="1169" h="8941" extrusionOk="0">
                  <a:moveTo>
                    <a:pt x="1168" y="1"/>
                  </a:moveTo>
                  <a:cubicBezTo>
                    <a:pt x="802" y="2002"/>
                    <a:pt x="435" y="4003"/>
                    <a:pt x="1" y="6005"/>
                  </a:cubicBezTo>
                  <a:lnTo>
                    <a:pt x="68" y="8940"/>
                  </a:lnTo>
                  <a:cubicBezTo>
                    <a:pt x="435" y="5972"/>
                    <a:pt x="802" y="2969"/>
                    <a:pt x="11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20"/>
            <p:cNvSpPr/>
            <p:nvPr/>
          </p:nvSpPr>
          <p:spPr>
            <a:xfrm>
              <a:off x="-214998" y="3504583"/>
              <a:ext cx="58128" cy="382758"/>
            </a:xfrm>
            <a:custGeom>
              <a:avLst/>
              <a:gdLst/>
              <a:ahLst/>
              <a:cxnLst/>
              <a:rect l="l" t="t" r="r" b="b"/>
              <a:pathLst>
                <a:path w="1375" h="9054" extrusionOk="0">
                  <a:moveTo>
                    <a:pt x="1221" y="792"/>
                  </a:moveTo>
                  <a:cubicBezTo>
                    <a:pt x="1221" y="793"/>
                    <a:pt x="1220" y="793"/>
                    <a:pt x="1220" y="793"/>
                  </a:cubicBezTo>
                  <a:lnTo>
                    <a:pt x="1220" y="793"/>
                  </a:lnTo>
                  <a:cubicBezTo>
                    <a:pt x="1220" y="793"/>
                    <a:pt x="1221" y="793"/>
                    <a:pt x="1221" y="792"/>
                  </a:cubicBezTo>
                  <a:close/>
                  <a:moveTo>
                    <a:pt x="1240" y="0"/>
                  </a:moveTo>
                  <a:cubicBezTo>
                    <a:pt x="1194" y="0"/>
                    <a:pt x="1147" y="19"/>
                    <a:pt x="1121" y="59"/>
                  </a:cubicBezTo>
                  <a:cubicBezTo>
                    <a:pt x="754" y="2060"/>
                    <a:pt x="287" y="4061"/>
                    <a:pt x="20" y="6063"/>
                  </a:cubicBezTo>
                  <a:cubicBezTo>
                    <a:pt x="0" y="6144"/>
                    <a:pt x="53" y="6188"/>
                    <a:pt x="106" y="6188"/>
                  </a:cubicBezTo>
                  <a:cubicBezTo>
                    <a:pt x="140" y="6188"/>
                    <a:pt x="174" y="6169"/>
                    <a:pt x="187" y="6130"/>
                  </a:cubicBezTo>
                  <a:cubicBezTo>
                    <a:pt x="386" y="5076"/>
                    <a:pt x="586" y="4022"/>
                    <a:pt x="785" y="2989"/>
                  </a:cubicBezTo>
                  <a:lnTo>
                    <a:pt x="785" y="2989"/>
                  </a:lnTo>
                  <a:cubicBezTo>
                    <a:pt x="554" y="4984"/>
                    <a:pt x="304" y="6968"/>
                    <a:pt x="54" y="8998"/>
                  </a:cubicBezTo>
                  <a:cubicBezTo>
                    <a:pt x="54" y="9037"/>
                    <a:pt x="99" y="9054"/>
                    <a:pt x="137" y="9054"/>
                  </a:cubicBezTo>
                  <a:cubicBezTo>
                    <a:pt x="164" y="9054"/>
                    <a:pt x="187" y="9046"/>
                    <a:pt x="187" y="9032"/>
                  </a:cubicBezTo>
                  <a:cubicBezTo>
                    <a:pt x="554" y="6063"/>
                    <a:pt x="954" y="3061"/>
                    <a:pt x="1355" y="125"/>
                  </a:cubicBezTo>
                  <a:cubicBezTo>
                    <a:pt x="1375" y="45"/>
                    <a:pt x="1309" y="0"/>
                    <a:pt x="12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20"/>
            <p:cNvSpPr/>
            <p:nvPr/>
          </p:nvSpPr>
          <p:spPr>
            <a:xfrm>
              <a:off x="-239560" y="4295337"/>
              <a:ext cx="160814" cy="155149"/>
            </a:xfrm>
            <a:custGeom>
              <a:avLst/>
              <a:gdLst/>
              <a:ahLst/>
              <a:cxnLst/>
              <a:rect l="l" t="t" r="r" b="b"/>
              <a:pathLst>
                <a:path w="3804" h="3670" extrusionOk="0">
                  <a:moveTo>
                    <a:pt x="1" y="0"/>
                  </a:moveTo>
                  <a:cubicBezTo>
                    <a:pt x="101" y="1368"/>
                    <a:pt x="701" y="2702"/>
                    <a:pt x="1702" y="3670"/>
                  </a:cubicBezTo>
                  <a:lnTo>
                    <a:pt x="3804" y="701"/>
                  </a:lnTo>
                  <a:lnTo>
                    <a:pt x="3804" y="701"/>
                  </a:lnTo>
                  <a:cubicBezTo>
                    <a:pt x="3370" y="1301"/>
                    <a:pt x="2970" y="1835"/>
                    <a:pt x="2536" y="2435"/>
                  </a:cubicBezTo>
                  <a:cubicBezTo>
                    <a:pt x="1502" y="1868"/>
                    <a:pt x="601" y="100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20"/>
            <p:cNvSpPr/>
            <p:nvPr/>
          </p:nvSpPr>
          <p:spPr>
            <a:xfrm>
              <a:off x="-246578" y="4289038"/>
              <a:ext cx="169227" cy="165972"/>
            </a:xfrm>
            <a:custGeom>
              <a:avLst/>
              <a:gdLst/>
              <a:ahLst/>
              <a:cxnLst/>
              <a:rect l="l" t="t" r="r" b="b"/>
              <a:pathLst>
                <a:path w="4003" h="3926" extrusionOk="0">
                  <a:moveTo>
                    <a:pt x="3989" y="853"/>
                  </a:moveTo>
                  <a:lnTo>
                    <a:pt x="3989" y="853"/>
                  </a:lnTo>
                  <a:cubicBezTo>
                    <a:pt x="3986" y="853"/>
                    <a:pt x="3988" y="871"/>
                    <a:pt x="4003" y="916"/>
                  </a:cubicBezTo>
                  <a:cubicBezTo>
                    <a:pt x="4003" y="880"/>
                    <a:pt x="3993" y="853"/>
                    <a:pt x="3989" y="853"/>
                  </a:cubicBezTo>
                  <a:close/>
                  <a:moveTo>
                    <a:pt x="144" y="0"/>
                  </a:moveTo>
                  <a:cubicBezTo>
                    <a:pt x="68" y="0"/>
                    <a:pt x="0" y="52"/>
                    <a:pt x="0" y="149"/>
                  </a:cubicBezTo>
                  <a:cubicBezTo>
                    <a:pt x="100" y="1450"/>
                    <a:pt x="600" y="3185"/>
                    <a:pt x="1801" y="3919"/>
                  </a:cubicBezTo>
                  <a:cubicBezTo>
                    <a:pt x="1815" y="3923"/>
                    <a:pt x="1829" y="3925"/>
                    <a:pt x="1844" y="3925"/>
                  </a:cubicBezTo>
                  <a:cubicBezTo>
                    <a:pt x="1941" y="3925"/>
                    <a:pt x="2055" y="3839"/>
                    <a:pt x="1968" y="3752"/>
                  </a:cubicBezTo>
                  <a:cubicBezTo>
                    <a:pt x="1668" y="3252"/>
                    <a:pt x="1234" y="2818"/>
                    <a:pt x="934" y="2284"/>
                  </a:cubicBezTo>
                  <a:cubicBezTo>
                    <a:pt x="703" y="1822"/>
                    <a:pt x="552" y="1344"/>
                    <a:pt x="448" y="838"/>
                  </a:cubicBezTo>
                  <a:lnTo>
                    <a:pt x="448" y="838"/>
                  </a:lnTo>
                  <a:cubicBezTo>
                    <a:pt x="1023" y="1617"/>
                    <a:pt x="1780" y="2227"/>
                    <a:pt x="2669" y="2684"/>
                  </a:cubicBezTo>
                  <a:cubicBezTo>
                    <a:pt x="2700" y="2705"/>
                    <a:pt x="2724" y="2713"/>
                    <a:pt x="2744" y="2713"/>
                  </a:cubicBezTo>
                  <a:cubicBezTo>
                    <a:pt x="2789" y="2713"/>
                    <a:pt x="2812" y="2674"/>
                    <a:pt x="2835" y="2651"/>
                  </a:cubicBezTo>
                  <a:cubicBezTo>
                    <a:pt x="3269" y="2084"/>
                    <a:pt x="3636" y="1484"/>
                    <a:pt x="4003" y="916"/>
                  </a:cubicBezTo>
                  <a:lnTo>
                    <a:pt x="4003" y="916"/>
                  </a:lnTo>
                  <a:cubicBezTo>
                    <a:pt x="3636" y="1283"/>
                    <a:pt x="3302" y="1817"/>
                    <a:pt x="2935" y="2151"/>
                  </a:cubicBezTo>
                  <a:cubicBezTo>
                    <a:pt x="2806" y="2266"/>
                    <a:pt x="2708" y="2313"/>
                    <a:pt x="2611" y="2313"/>
                  </a:cubicBezTo>
                  <a:cubicBezTo>
                    <a:pt x="2483" y="2313"/>
                    <a:pt x="2358" y="2231"/>
                    <a:pt x="2168" y="2117"/>
                  </a:cubicBezTo>
                  <a:cubicBezTo>
                    <a:pt x="1434" y="1584"/>
                    <a:pt x="801" y="850"/>
                    <a:pt x="300" y="83"/>
                  </a:cubicBezTo>
                  <a:cubicBezTo>
                    <a:pt x="258" y="27"/>
                    <a:pt x="199" y="0"/>
                    <a:pt x="1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20"/>
            <p:cNvSpPr/>
            <p:nvPr/>
          </p:nvSpPr>
          <p:spPr>
            <a:xfrm>
              <a:off x="-570954" y="4077705"/>
              <a:ext cx="400556" cy="322854"/>
            </a:xfrm>
            <a:custGeom>
              <a:avLst/>
              <a:gdLst/>
              <a:ahLst/>
              <a:cxnLst/>
              <a:rect l="l" t="t" r="r" b="b"/>
              <a:pathLst>
                <a:path w="9475" h="7637" extrusionOk="0">
                  <a:moveTo>
                    <a:pt x="6451" y="0"/>
                  </a:moveTo>
                  <a:cubicBezTo>
                    <a:pt x="6404" y="0"/>
                    <a:pt x="6355" y="4"/>
                    <a:pt x="6305" y="11"/>
                  </a:cubicBezTo>
                  <a:cubicBezTo>
                    <a:pt x="5938" y="111"/>
                    <a:pt x="5672" y="412"/>
                    <a:pt x="5305" y="445"/>
                  </a:cubicBezTo>
                  <a:cubicBezTo>
                    <a:pt x="5278" y="447"/>
                    <a:pt x="5252" y="448"/>
                    <a:pt x="5225" y="448"/>
                  </a:cubicBezTo>
                  <a:cubicBezTo>
                    <a:pt x="4852" y="448"/>
                    <a:pt x="4478" y="240"/>
                    <a:pt x="4104" y="178"/>
                  </a:cubicBezTo>
                  <a:cubicBezTo>
                    <a:pt x="4065" y="175"/>
                    <a:pt x="4026" y="173"/>
                    <a:pt x="3988" y="173"/>
                  </a:cubicBezTo>
                  <a:cubicBezTo>
                    <a:pt x="3242" y="173"/>
                    <a:pt x="2645" y="773"/>
                    <a:pt x="2169" y="1312"/>
                  </a:cubicBezTo>
                  <a:cubicBezTo>
                    <a:pt x="1669" y="1946"/>
                    <a:pt x="1168" y="2613"/>
                    <a:pt x="735" y="3280"/>
                  </a:cubicBezTo>
                  <a:cubicBezTo>
                    <a:pt x="468" y="3647"/>
                    <a:pt x="234" y="4014"/>
                    <a:pt x="168" y="4448"/>
                  </a:cubicBezTo>
                  <a:cubicBezTo>
                    <a:pt x="1" y="5682"/>
                    <a:pt x="1402" y="6483"/>
                    <a:pt x="2569" y="6950"/>
                  </a:cubicBezTo>
                  <a:cubicBezTo>
                    <a:pt x="3468" y="7300"/>
                    <a:pt x="4454" y="7637"/>
                    <a:pt x="5393" y="7637"/>
                  </a:cubicBezTo>
                  <a:cubicBezTo>
                    <a:pt x="5883" y="7637"/>
                    <a:pt x="6360" y="7545"/>
                    <a:pt x="6806" y="7317"/>
                  </a:cubicBezTo>
                  <a:cubicBezTo>
                    <a:pt x="7473" y="6950"/>
                    <a:pt x="8007" y="6249"/>
                    <a:pt x="8140" y="5482"/>
                  </a:cubicBezTo>
                  <a:lnTo>
                    <a:pt x="6939" y="4681"/>
                  </a:lnTo>
                  <a:lnTo>
                    <a:pt x="6939" y="4681"/>
                  </a:lnTo>
                  <a:cubicBezTo>
                    <a:pt x="7246" y="4754"/>
                    <a:pt x="7584" y="4814"/>
                    <a:pt x="7906" y="4814"/>
                  </a:cubicBezTo>
                  <a:cubicBezTo>
                    <a:pt x="8322" y="4814"/>
                    <a:pt x="8711" y="4715"/>
                    <a:pt x="8974" y="4414"/>
                  </a:cubicBezTo>
                  <a:cubicBezTo>
                    <a:pt x="9474" y="3781"/>
                    <a:pt x="9007" y="2813"/>
                    <a:pt x="8574" y="2113"/>
                  </a:cubicBezTo>
                  <a:cubicBezTo>
                    <a:pt x="8307" y="1746"/>
                    <a:pt x="8107" y="1412"/>
                    <a:pt x="7840" y="1079"/>
                  </a:cubicBezTo>
                  <a:cubicBezTo>
                    <a:pt x="7500" y="554"/>
                    <a:pt x="7046" y="0"/>
                    <a:pt x="64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20"/>
            <p:cNvSpPr/>
            <p:nvPr/>
          </p:nvSpPr>
          <p:spPr>
            <a:xfrm>
              <a:off x="-599151" y="4062993"/>
              <a:ext cx="444268" cy="349741"/>
            </a:xfrm>
            <a:custGeom>
              <a:avLst/>
              <a:gdLst/>
              <a:ahLst/>
              <a:cxnLst/>
              <a:rect l="l" t="t" r="r" b="b"/>
              <a:pathLst>
                <a:path w="10509" h="8273" extrusionOk="0">
                  <a:moveTo>
                    <a:pt x="6968" y="0"/>
                  </a:moveTo>
                  <a:cubicBezTo>
                    <a:pt x="6436" y="0"/>
                    <a:pt x="5863" y="160"/>
                    <a:pt x="5173" y="160"/>
                  </a:cubicBezTo>
                  <a:cubicBezTo>
                    <a:pt x="5139" y="160"/>
                    <a:pt x="5105" y="160"/>
                    <a:pt x="5071" y="159"/>
                  </a:cubicBezTo>
                  <a:cubicBezTo>
                    <a:pt x="5033" y="158"/>
                    <a:pt x="4996" y="158"/>
                    <a:pt x="4959" y="158"/>
                  </a:cubicBezTo>
                  <a:cubicBezTo>
                    <a:pt x="3601" y="158"/>
                    <a:pt x="2947" y="755"/>
                    <a:pt x="2102" y="1827"/>
                  </a:cubicBezTo>
                  <a:cubicBezTo>
                    <a:pt x="1335" y="2761"/>
                    <a:pt x="1" y="4029"/>
                    <a:pt x="301" y="5363"/>
                  </a:cubicBezTo>
                  <a:cubicBezTo>
                    <a:pt x="568" y="6564"/>
                    <a:pt x="1802" y="7264"/>
                    <a:pt x="2836" y="7665"/>
                  </a:cubicBezTo>
                  <a:cubicBezTo>
                    <a:pt x="3558" y="7953"/>
                    <a:pt x="4891" y="8273"/>
                    <a:pt x="6123" y="8273"/>
                  </a:cubicBezTo>
                  <a:cubicBezTo>
                    <a:pt x="7739" y="8273"/>
                    <a:pt x="9181" y="7723"/>
                    <a:pt x="8840" y="5830"/>
                  </a:cubicBezTo>
                  <a:cubicBezTo>
                    <a:pt x="8840" y="5806"/>
                    <a:pt x="8824" y="5783"/>
                    <a:pt x="8802" y="5783"/>
                  </a:cubicBezTo>
                  <a:cubicBezTo>
                    <a:pt x="8793" y="5783"/>
                    <a:pt x="8783" y="5787"/>
                    <a:pt x="8774" y="5796"/>
                  </a:cubicBezTo>
                  <a:cubicBezTo>
                    <a:pt x="8140" y="6464"/>
                    <a:pt x="7840" y="7131"/>
                    <a:pt x="6839" y="7398"/>
                  </a:cubicBezTo>
                  <a:cubicBezTo>
                    <a:pt x="6578" y="7476"/>
                    <a:pt x="6315" y="7509"/>
                    <a:pt x="6053" y="7509"/>
                  </a:cubicBezTo>
                  <a:cubicBezTo>
                    <a:pt x="5308" y="7509"/>
                    <a:pt x="4569" y="7244"/>
                    <a:pt x="3904" y="6997"/>
                  </a:cubicBezTo>
                  <a:cubicBezTo>
                    <a:pt x="2736" y="6564"/>
                    <a:pt x="1102" y="5997"/>
                    <a:pt x="1602" y="4229"/>
                  </a:cubicBezTo>
                  <a:cubicBezTo>
                    <a:pt x="1769" y="3628"/>
                    <a:pt x="2469" y="2894"/>
                    <a:pt x="2836" y="2394"/>
                  </a:cubicBezTo>
                  <a:cubicBezTo>
                    <a:pt x="3003" y="2161"/>
                    <a:pt x="3236" y="1860"/>
                    <a:pt x="3470" y="1627"/>
                  </a:cubicBezTo>
                  <a:cubicBezTo>
                    <a:pt x="3898" y="1222"/>
                    <a:pt x="4340" y="1014"/>
                    <a:pt x="4788" y="1014"/>
                  </a:cubicBezTo>
                  <a:cubicBezTo>
                    <a:pt x="5004" y="1014"/>
                    <a:pt x="5221" y="1062"/>
                    <a:pt x="5438" y="1160"/>
                  </a:cubicBezTo>
                  <a:cubicBezTo>
                    <a:pt x="5438" y="1160"/>
                    <a:pt x="6639" y="993"/>
                    <a:pt x="6572" y="993"/>
                  </a:cubicBezTo>
                  <a:cubicBezTo>
                    <a:pt x="7506" y="993"/>
                    <a:pt x="8473" y="1694"/>
                    <a:pt x="8840" y="2628"/>
                  </a:cubicBezTo>
                  <a:cubicBezTo>
                    <a:pt x="9441" y="3295"/>
                    <a:pt x="9274" y="3995"/>
                    <a:pt x="8440" y="4796"/>
                  </a:cubicBezTo>
                  <a:cubicBezTo>
                    <a:pt x="8140" y="4796"/>
                    <a:pt x="7840" y="4729"/>
                    <a:pt x="7573" y="4729"/>
                  </a:cubicBezTo>
                  <a:cubicBezTo>
                    <a:pt x="7239" y="4729"/>
                    <a:pt x="7173" y="5196"/>
                    <a:pt x="7473" y="5296"/>
                  </a:cubicBezTo>
                  <a:cubicBezTo>
                    <a:pt x="7813" y="5413"/>
                    <a:pt x="8186" y="5489"/>
                    <a:pt x="8546" y="5489"/>
                  </a:cubicBezTo>
                  <a:cubicBezTo>
                    <a:pt x="9209" y="5489"/>
                    <a:pt x="9827" y="5231"/>
                    <a:pt x="10108" y="4496"/>
                  </a:cubicBezTo>
                  <a:cubicBezTo>
                    <a:pt x="10508" y="3228"/>
                    <a:pt x="9241" y="1627"/>
                    <a:pt x="8507" y="793"/>
                  </a:cubicBezTo>
                  <a:cubicBezTo>
                    <a:pt x="7987" y="159"/>
                    <a:pt x="7498" y="0"/>
                    <a:pt x="69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20"/>
            <p:cNvSpPr/>
            <p:nvPr/>
          </p:nvSpPr>
          <p:spPr>
            <a:xfrm>
              <a:off x="-197243" y="3363215"/>
              <a:ext cx="77617" cy="191337"/>
            </a:xfrm>
            <a:custGeom>
              <a:avLst/>
              <a:gdLst/>
              <a:ahLst/>
              <a:cxnLst/>
              <a:rect l="l" t="t" r="r" b="b"/>
              <a:pathLst>
                <a:path w="1836" h="4526" extrusionOk="0">
                  <a:moveTo>
                    <a:pt x="1137" y="0"/>
                  </a:moveTo>
                  <a:cubicBezTo>
                    <a:pt x="1053" y="0"/>
                    <a:pt x="979" y="45"/>
                    <a:pt x="935" y="134"/>
                  </a:cubicBezTo>
                  <a:lnTo>
                    <a:pt x="901" y="167"/>
                  </a:lnTo>
                  <a:cubicBezTo>
                    <a:pt x="434" y="734"/>
                    <a:pt x="234" y="1234"/>
                    <a:pt x="101" y="2002"/>
                  </a:cubicBezTo>
                  <a:cubicBezTo>
                    <a:pt x="1" y="2735"/>
                    <a:pt x="67" y="3503"/>
                    <a:pt x="234" y="4203"/>
                  </a:cubicBezTo>
                  <a:cubicBezTo>
                    <a:pt x="272" y="4414"/>
                    <a:pt x="454" y="4526"/>
                    <a:pt x="639" y="4526"/>
                  </a:cubicBezTo>
                  <a:cubicBezTo>
                    <a:pt x="777" y="4526"/>
                    <a:pt x="916" y="4464"/>
                    <a:pt x="1001" y="4337"/>
                  </a:cubicBezTo>
                  <a:cubicBezTo>
                    <a:pt x="1468" y="3636"/>
                    <a:pt x="1768" y="2836"/>
                    <a:pt x="1802" y="2002"/>
                  </a:cubicBezTo>
                  <a:cubicBezTo>
                    <a:pt x="1835" y="1368"/>
                    <a:pt x="1835" y="367"/>
                    <a:pt x="1268" y="34"/>
                  </a:cubicBezTo>
                  <a:cubicBezTo>
                    <a:pt x="1224" y="11"/>
                    <a:pt x="1179" y="0"/>
                    <a:pt x="11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20"/>
            <p:cNvSpPr/>
            <p:nvPr/>
          </p:nvSpPr>
          <p:spPr>
            <a:xfrm>
              <a:off x="-714773" y="2971157"/>
              <a:ext cx="595147" cy="820304"/>
            </a:xfrm>
            <a:custGeom>
              <a:avLst/>
              <a:gdLst/>
              <a:ahLst/>
              <a:cxnLst/>
              <a:rect l="l" t="t" r="r" b="b"/>
              <a:pathLst>
                <a:path w="14078" h="19404" extrusionOk="0">
                  <a:moveTo>
                    <a:pt x="11842" y="1"/>
                  </a:moveTo>
                  <a:cubicBezTo>
                    <a:pt x="11375" y="1"/>
                    <a:pt x="10975" y="168"/>
                    <a:pt x="10575" y="401"/>
                  </a:cubicBezTo>
                  <a:cubicBezTo>
                    <a:pt x="9407" y="1002"/>
                    <a:pt x="8340" y="1902"/>
                    <a:pt x="7973" y="3136"/>
                  </a:cubicBezTo>
                  <a:cubicBezTo>
                    <a:pt x="8073" y="2569"/>
                    <a:pt x="7506" y="1969"/>
                    <a:pt x="6872" y="1902"/>
                  </a:cubicBezTo>
                  <a:cubicBezTo>
                    <a:pt x="6778" y="1887"/>
                    <a:pt x="6685" y="1881"/>
                    <a:pt x="6592" y="1881"/>
                  </a:cubicBezTo>
                  <a:cubicBezTo>
                    <a:pt x="6061" y="1881"/>
                    <a:pt x="5554" y="2104"/>
                    <a:pt x="5071" y="2303"/>
                  </a:cubicBezTo>
                  <a:cubicBezTo>
                    <a:pt x="4003" y="2770"/>
                    <a:pt x="2869" y="3337"/>
                    <a:pt x="2135" y="4271"/>
                  </a:cubicBezTo>
                  <a:cubicBezTo>
                    <a:pt x="1368" y="5171"/>
                    <a:pt x="1035" y="6572"/>
                    <a:pt x="1635" y="7606"/>
                  </a:cubicBezTo>
                  <a:cubicBezTo>
                    <a:pt x="1735" y="7773"/>
                    <a:pt x="1868" y="7940"/>
                    <a:pt x="1835" y="8140"/>
                  </a:cubicBezTo>
                  <a:cubicBezTo>
                    <a:pt x="1835" y="8340"/>
                    <a:pt x="1668" y="8474"/>
                    <a:pt x="1535" y="8607"/>
                  </a:cubicBezTo>
                  <a:cubicBezTo>
                    <a:pt x="67" y="10075"/>
                    <a:pt x="0" y="12677"/>
                    <a:pt x="1401" y="14178"/>
                  </a:cubicBezTo>
                  <a:cubicBezTo>
                    <a:pt x="1511" y="14314"/>
                    <a:pt x="1642" y="14428"/>
                    <a:pt x="1796" y="14465"/>
                  </a:cubicBezTo>
                  <a:lnTo>
                    <a:pt x="1796" y="14465"/>
                  </a:lnTo>
                  <a:cubicBezTo>
                    <a:pt x="1304" y="15269"/>
                    <a:pt x="1600" y="16450"/>
                    <a:pt x="1969" y="17413"/>
                  </a:cubicBezTo>
                  <a:cubicBezTo>
                    <a:pt x="2169" y="18080"/>
                    <a:pt x="2469" y="18781"/>
                    <a:pt x="3036" y="19148"/>
                  </a:cubicBezTo>
                  <a:cubicBezTo>
                    <a:pt x="3314" y="19326"/>
                    <a:pt x="3625" y="19404"/>
                    <a:pt x="3942" y="19404"/>
                  </a:cubicBezTo>
                  <a:cubicBezTo>
                    <a:pt x="4574" y="19404"/>
                    <a:pt x="5226" y="19092"/>
                    <a:pt x="5671" y="18648"/>
                  </a:cubicBezTo>
                  <a:cubicBezTo>
                    <a:pt x="6338" y="17980"/>
                    <a:pt x="6672" y="17013"/>
                    <a:pt x="6972" y="16112"/>
                  </a:cubicBezTo>
                  <a:cubicBezTo>
                    <a:pt x="7001" y="16113"/>
                    <a:pt x="7030" y="16114"/>
                    <a:pt x="7059" y="16114"/>
                  </a:cubicBezTo>
                  <a:cubicBezTo>
                    <a:pt x="8297" y="16114"/>
                    <a:pt x="9522" y="15420"/>
                    <a:pt x="10174" y="14344"/>
                  </a:cubicBezTo>
                  <a:cubicBezTo>
                    <a:pt x="10842" y="13244"/>
                    <a:pt x="10842" y="11776"/>
                    <a:pt x="10174" y="10675"/>
                  </a:cubicBezTo>
                  <a:cubicBezTo>
                    <a:pt x="11809" y="10175"/>
                    <a:pt x="12576" y="8007"/>
                    <a:pt x="11675" y="6606"/>
                  </a:cubicBezTo>
                  <a:cubicBezTo>
                    <a:pt x="12343" y="6005"/>
                    <a:pt x="13043" y="5338"/>
                    <a:pt x="13210" y="4471"/>
                  </a:cubicBezTo>
                  <a:cubicBezTo>
                    <a:pt x="13337" y="3808"/>
                    <a:pt x="12900" y="3009"/>
                    <a:pt x="12300" y="2803"/>
                  </a:cubicBezTo>
                  <a:lnTo>
                    <a:pt x="13410" y="2803"/>
                  </a:lnTo>
                  <a:cubicBezTo>
                    <a:pt x="13977" y="2569"/>
                    <a:pt x="14077" y="1735"/>
                    <a:pt x="13677" y="1268"/>
                  </a:cubicBezTo>
                  <a:cubicBezTo>
                    <a:pt x="13487" y="1092"/>
                    <a:pt x="13236" y="1010"/>
                    <a:pt x="12986" y="1010"/>
                  </a:cubicBezTo>
                  <a:cubicBezTo>
                    <a:pt x="12930" y="1010"/>
                    <a:pt x="12874" y="1014"/>
                    <a:pt x="12819" y="1022"/>
                  </a:cubicBezTo>
                  <a:lnTo>
                    <a:pt x="12819" y="1022"/>
                  </a:lnTo>
                  <a:cubicBezTo>
                    <a:pt x="12849" y="927"/>
                    <a:pt x="12859" y="828"/>
                    <a:pt x="12843" y="735"/>
                  </a:cubicBezTo>
                  <a:cubicBezTo>
                    <a:pt x="12710" y="301"/>
                    <a:pt x="12243" y="1"/>
                    <a:pt x="11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20"/>
            <p:cNvSpPr/>
            <p:nvPr/>
          </p:nvSpPr>
          <p:spPr>
            <a:xfrm>
              <a:off x="-727456" y="2955854"/>
              <a:ext cx="639748" cy="861480"/>
            </a:xfrm>
            <a:custGeom>
              <a:avLst/>
              <a:gdLst/>
              <a:ahLst/>
              <a:cxnLst/>
              <a:rect l="l" t="t" r="r" b="b"/>
              <a:pathLst>
                <a:path w="15133" h="20378" extrusionOk="0">
                  <a:moveTo>
                    <a:pt x="11066" y="1398"/>
                  </a:moveTo>
                  <a:cubicBezTo>
                    <a:pt x="11338" y="1398"/>
                    <a:pt x="11600" y="1503"/>
                    <a:pt x="12049" y="1503"/>
                  </a:cubicBezTo>
                  <a:cubicBezTo>
                    <a:pt x="12065" y="1503"/>
                    <a:pt x="12081" y="1503"/>
                    <a:pt x="12097" y="1503"/>
                  </a:cubicBezTo>
                  <a:lnTo>
                    <a:pt x="12097" y="1503"/>
                  </a:lnTo>
                  <a:cubicBezTo>
                    <a:pt x="12056" y="1543"/>
                    <a:pt x="12016" y="1585"/>
                    <a:pt x="11975" y="1630"/>
                  </a:cubicBezTo>
                  <a:cubicBezTo>
                    <a:pt x="11723" y="1883"/>
                    <a:pt x="11858" y="2403"/>
                    <a:pt x="12240" y="2403"/>
                  </a:cubicBezTo>
                  <a:cubicBezTo>
                    <a:pt x="12262" y="2403"/>
                    <a:pt x="12285" y="2401"/>
                    <a:pt x="12309" y="2398"/>
                  </a:cubicBezTo>
                  <a:cubicBezTo>
                    <a:pt x="12425" y="2383"/>
                    <a:pt x="12533" y="2358"/>
                    <a:pt x="12633" y="2325"/>
                  </a:cubicBezTo>
                  <a:lnTo>
                    <a:pt x="12633" y="2325"/>
                  </a:lnTo>
                  <a:cubicBezTo>
                    <a:pt x="12856" y="2583"/>
                    <a:pt x="13052" y="2841"/>
                    <a:pt x="13310" y="3132"/>
                  </a:cubicBezTo>
                  <a:cubicBezTo>
                    <a:pt x="13271" y="3176"/>
                    <a:pt x="13249" y="3222"/>
                    <a:pt x="13242" y="3268"/>
                  </a:cubicBezTo>
                  <a:lnTo>
                    <a:pt x="13242" y="3268"/>
                  </a:lnTo>
                  <a:cubicBezTo>
                    <a:pt x="13014" y="3092"/>
                    <a:pt x="12695" y="2987"/>
                    <a:pt x="12264" y="2987"/>
                  </a:cubicBezTo>
                  <a:cubicBezTo>
                    <a:pt x="12183" y="2987"/>
                    <a:pt x="12098" y="2990"/>
                    <a:pt x="12009" y="2998"/>
                  </a:cubicBezTo>
                  <a:cubicBezTo>
                    <a:pt x="11775" y="2998"/>
                    <a:pt x="11775" y="3365"/>
                    <a:pt x="11975" y="3365"/>
                  </a:cubicBezTo>
                  <a:cubicBezTo>
                    <a:pt x="12909" y="4566"/>
                    <a:pt x="13043" y="5500"/>
                    <a:pt x="12242" y="6167"/>
                  </a:cubicBezTo>
                  <a:cubicBezTo>
                    <a:pt x="12042" y="6334"/>
                    <a:pt x="11842" y="6534"/>
                    <a:pt x="11642" y="6701"/>
                  </a:cubicBezTo>
                  <a:cubicBezTo>
                    <a:pt x="11508" y="6834"/>
                    <a:pt x="11508" y="7034"/>
                    <a:pt x="11575" y="7168"/>
                  </a:cubicBezTo>
                  <a:cubicBezTo>
                    <a:pt x="12209" y="8469"/>
                    <a:pt x="11709" y="10036"/>
                    <a:pt x="10308" y="10637"/>
                  </a:cubicBezTo>
                  <a:cubicBezTo>
                    <a:pt x="10041" y="10704"/>
                    <a:pt x="9907" y="10970"/>
                    <a:pt x="10041" y="11237"/>
                  </a:cubicBezTo>
                  <a:cubicBezTo>
                    <a:pt x="11108" y="13539"/>
                    <a:pt x="9674" y="15874"/>
                    <a:pt x="7205" y="15974"/>
                  </a:cubicBezTo>
                  <a:cubicBezTo>
                    <a:pt x="6972" y="15974"/>
                    <a:pt x="6805" y="16141"/>
                    <a:pt x="6705" y="16341"/>
                  </a:cubicBezTo>
                  <a:cubicBezTo>
                    <a:pt x="6505" y="16908"/>
                    <a:pt x="6271" y="17742"/>
                    <a:pt x="5804" y="18209"/>
                  </a:cubicBezTo>
                  <a:cubicBezTo>
                    <a:pt x="5513" y="18515"/>
                    <a:pt x="4997" y="18667"/>
                    <a:pt x="4475" y="18667"/>
                  </a:cubicBezTo>
                  <a:cubicBezTo>
                    <a:pt x="3861" y="18667"/>
                    <a:pt x="3240" y="18457"/>
                    <a:pt x="2969" y="18042"/>
                  </a:cubicBezTo>
                  <a:cubicBezTo>
                    <a:pt x="2571" y="17458"/>
                    <a:pt x="2299" y="16282"/>
                    <a:pt x="2508" y="15439"/>
                  </a:cubicBezTo>
                  <a:lnTo>
                    <a:pt x="2508" y="15439"/>
                  </a:lnTo>
                  <a:cubicBezTo>
                    <a:pt x="2795" y="15405"/>
                    <a:pt x="2990" y="15143"/>
                    <a:pt x="2969" y="14506"/>
                  </a:cubicBezTo>
                  <a:cubicBezTo>
                    <a:pt x="2946" y="14179"/>
                    <a:pt x="2628" y="13902"/>
                    <a:pt x="2325" y="13902"/>
                  </a:cubicBezTo>
                  <a:cubicBezTo>
                    <a:pt x="2238" y="13902"/>
                    <a:pt x="2152" y="13925"/>
                    <a:pt x="2074" y="13977"/>
                  </a:cubicBezTo>
                  <a:lnTo>
                    <a:pt x="2074" y="13977"/>
                  </a:lnTo>
                  <a:cubicBezTo>
                    <a:pt x="2093" y="13672"/>
                    <a:pt x="1833" y="13345"/>
                    <a:pt x="1301" y="13005"/>
                  </a:cubicBezTo>
                  <a:cubicBezTo>
                    <a:pt x="1268" y="12672"/>
                    <a:pt x="1168" y="12371"/>
                    <a:pt x="1134" y="12038"/>
                  </a:cubicBezTo>
                  <a:cubicBezTo>
                    <a:pt x="1068" y="11171"/>
                    <a:pt x="1368" y="10470"/>
                    <a:pt x="1835" y="9736"/>
                  </a:cubicBezTo>
                  <a:cubicBezTo>
                    <a:pt x="2135" y="9336"/>
                    <a:pt x="2502" y="9002"/>
                    <a:pt x="2602" y="8502"/>
                  </a:cubicBezTo>
                  <a:cubicBezTo>
                    <a:pt x="2602" y="8335"/>
                    <a:pt x="2469" y="8202"/>
                    <a:pt x="2469" y="8035"/>
                  </a:cubicBezTo>
                  <a:cubicBezTo>
                    <a:pt x="2035" y="7401"/>
                    <a:pt x="2002" y="6801"/>
                    <a:pt x="2302" y="6167"/>
                  </a:cubicBezTo>
                  <a:cubicBezTo>
                    <a:pt x="2369" y="5533"/>
                    <a:pt x="2669" y="5033"/>
                    <a:pt x="3169" y="4633"/>
                  </a:cubicBezTo>
                  <a:cubicBezTo>
                    <a:pt x="3535" y="4267"/>
                    <a:pt x="5696" y="2870"/>
                    <a:pt x="6901" y="2870"/>
                  </a:cubicBezTo>
                  <a:cubicBezTo>
                    <a:pt x="7346" y="2870"/>
                    <a:pt x="7661" y="3061"/>
                    <a:pt x="7706" y="3565"/>
                  </a:cubicBezTo>
                  <a:cubicBezTo>
                    <a:pt x="7742" y="3875"/>
                    <a:pt x="7968" y="4036"/>
                    <a:pt x="8198" y="4036"/>
                  </a:cubicBezTo>
                  <a:cubicBezTo>
                    <a:pt x="8389" y="4036"/>
                    <a:pt x="8582" y="3925"/>
                    <a:pt x="8673" y="3699"/>
                  </a:cubicBezTo>
                  <a:cubicBezTo>
                    <a:pt x="9007" y="2798"/>
                    <a:pt x="9440" y="2364"/>
                    <a:pt x="10141" y="1831"/>
                  </a:cubicBezTo>
                  <a:cubicBezTo>
                    <a:pt x="10559" y="1487"/>
                    <a:pt x="10817" y="1398"/>
                    <a:pt x="11066" y="1398"/>
                  </a:cubicBezTo>
                  <a:close/>
                  <a:moveTo>
                    <a:pt x="11812" y="0"/>
                  </a:moveTo>
                  <a:cubicBezTo>
                    <a:pt x="10481" y="0"/>
                    <a:pt x="9090" y="1231"/>
                    <a:pt x="8276" y="2417"/>
                  </a:cubicBezTo>
                  <a:lnTo>
                    <a:pt x="8276" y="2417"/>
                  </a:lnTo>
                  <a:cubicBezTo>
                    <a:pt x="7953" y="2027"/>
                    <a:pt x="7466" y="1879"/>
                    <a:pt x="6924" y="1879"/>
                  </a:cubicBezTo>
                  <a:cubicBezTo>
                    <a:pt x="6138" y="1879"/>
                    <a:pt x="5233" y="2191"/>
                    <a:pt x="4537" y="2531"/>
                  </a:cubicBezTo>
                  <a:cubicBezTo>
                    <a:pt x="3436" y="3132"/>
                    <a:pt x="2302" y="3832"/>
                    <a:pt x="1635" y="4966"/>
                  </a:cubicBezTo>
                  <a:cubicBezTo>
                    <a:pt x="1034" y="6000"/>
                    <a:pt x="1268" y="6801"/>
                    <a:pt x="1301" y="7902"/>
                  </a:cubicBezTo>
                  <a:cubicBezTo>
                    <a:pt x="1335" y="8969"/>
                    <a:pt x="501" y="9736"/>
                    <a:pt x="267" y="10837"/>
                  </a:cubicBezTo>
                  <a:cubicBezTo>
                    <a:pt x="0" y="11871"/>
                    <a:pt x="134" y="13005"/>
                    <a:pt x="601" y="13973"/>
                  </a:cubicBezTo>
                  <a:cubicBezTo>
                    <a:pt x="729" y="14264"/>
                    <a:pt x="1064" y="14661"/>
                    <a:pt x="1444" y="14969"/>
                  </a:cubicBezTo>
                  <a:lnTo>
                    <a:pt x="1444" y="14969"/>
                  </a:lnTo>
                  <a:cubicBezTo>
                    <a:pt x="620" y="17176"/>
                    <a:pt x="2171" y="20378"/>
                    <a:pt x="4323" y="20378"/>
                  </a:cubicBezTo>
                  <a:cubicBezTo>
                    <a:pt x="4886" y="20378"/>
                    <a:pt x="5491" y="20158"/>
                    <a:pt x="6105" y="19643"/>
                  </a:cubicBezTo>
                  <a:cubicBezTo>
                    <a:pt x="6838" y="19010"/>
                    <a:pt x="6939" y="17809"/>
                    <a:pt x="7539" y="17208"/>
                  </a:cubicBezTo>
                  <a:cubicBezTo>
                    <a:pt x="8073" y="16775"/>
                    <a:pt x="9040" y="16775"/>
                    <a:pt x="9674" y="16308"/>
                  </a:cubicBezTo>
                  <a:cubicBezTo>
                    <a:pt x="11376" y="15101"/>
                    <a:pt x="11729" y="13118"/>
                    <a:pt x="11025" y="11293"/>
                  </a:cubicBezTo>
                  <a:lnTo>
                    <a:pt x="11025" y="11293"/>
                  </a:lnTo>
                  <a:cubicBezTo>
                    <a:pt x="11880" y="10805"/>
                    <a:pt x="12499" y="10034"/>
                    <a:pt x="12676" y="9002"/>
                  </a:cubicBezTo>
                  <a:cubicBezTo>
                    <a:pt x="12876" y="7868"/>
                    <a:pt x="12342" y="7468"/>
                    <a:pt x="13010" y="6501"/>
                  </a:cubicBezTo>
                  <a:cubicBezTo>
                    <a:pt x="13574" y="5719"/>
                    <a:pt x="13969" y="4386"/>
                    <a:pt x="13532" y="3606"/>
                  </a:cubicBezTo>
                  <a:lnTo>
                    <a:pt x="13532" y="3606"/>
                  </a:lnTo>
                  <a:cubicBezTo>
                    <a:pt x="13549" y="3608"/>
                    <a:pt x="13567" y="3610"/>
                    <a:pt x="13585" y="3610"/>
                  </a:cubicBezTo>
                  <a:cubicBezTo>
                    <a:pt x="13639" y="3610"/>
                    <a:pt x="13694" y="3596"/>
                    <a:pt x="13743" y="3565"/>
                  </a:cubicBezTo>
                  <a:cubicBezTo>
                    <a:pt x="15132" y="2825"/>
                    <a:pt x="14497" y="1329"/>
                    <a:pt x="13455" y="1073"/>
                  </a:cubicBezTo>
                  <a:lnTo>
                    <a:pt x="13455" y="1073"/>
                  </a:lnTo>
                  <a:cubicBezTo>
                    <a:pt x="13387" y="712"/>
                    <a:pt x="13116" y="365"/>
                    <a:pt x="12609" y="163"/>
                  </a:cubicBezTo>
                  <a:cubicBezTo>
                    <a:pt x="12350" y="51"/>
                    <a:pt x="12082" y="0"/>
                    <a:pt x="118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20"/>
            <p:cNvSpPr/>
            <p:nvPr/>
          </p:nvSpPr>
          <p:spPr>
            <a:xfrm>
              <a:off x="-141693" y="4134734"/>
              <a:ext cx="98205" cy="493814"/>
            </a:xfrm>
            <a:custGeom>
              <a:avLst/>
              <a:gdLst/>
              <a:ahLst/>
              <a:cxnLst/>
              <a:rect l="l" t="t" r="r" b="b"/>
              <a:pathLst>
                <a:path w="2323" h="11681" extrusionOk="0">
                  <a:moveTo>
                    <a:pt x="1075" y="0"/>
                  </a:moveTo>
                  <a:cubicBezTo>
                    <a:pt x="978" y="0"/>
                    <a:pt x="895" y="64"/>
                    <a:pt x="955" y="163"/>
                  </a:cubicBezTo>
                  <a:cubicBezTo>
                    <a:pt x="1989" y="3999"/>
                    <a:pt x="588" y="7669"/>
                    <a:pt x="21" y="11471"/>
                  </a:cubicBezTo>
                  <a:cubicBezTo>
                    <a:pt x="0" y="11595"/>
                    <a:pt x="107" y="11681"/>
                    <a:pt x="199" y="11681"/>
                  </a:cubicBezTo>
                  <a:cubicBezTo>
                    <a:pt x="257" y="11681"/>
                    <a:pt x="308" y="11648"/>
                    <a:pt x="321" y="11572"/>
                  </a:cubicBezTo>
                  <a:cubicBezTo>
                    <a:pt x="855" y="7735"/>
                    <a:pt x="2322" y="3966"/>
                    <a:pt x="1255" y="97"/>
                  </a:cubicBezTo>
                  <a:cubicBezTo>
                    <a:pt x="1215" y="29"/>
                    <a:pt x="1142" y="0"/>
                    <a:pt x="10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20"/>
            <p:cNvSpPr/>
            <p:nvPr/>
          </p:nvSpPr>
          <p:spPr>
            <a:xfrm>
              <a:off x="-291727" y="4421359"/>
              <a:ext cx="153754" cy="1580409"/>
            </a:xfrm>
            <a:custGeom>
              <a:avLst/>
              <a:gdLst/>
              <a:ahLst/>
              <a:cxnLst/>
              <a:rect l="l" t="t" r="r" b="b"/>
              <a:pathLst>
                <a:path w="3637" h="37384" extrusionOk="0">
                  <a:moveTo>
                    <a:pt x="3476" y="0"/>
                  </a:moveTo>
                  <a:cubicBezTo>
                    <a:pt x="3405" y="0"/>
                    <a:pt x="3336" y="42"/>
                    <a:pt x="3336" y="122"/>
                  </a:cubicBezTo>
                  <a:cubicBezTo>
                    <a:pt x="3036" y="6293"/>
                    <a:pt x="1201" y="12197"/>
                    <a:pt x="634" y="18335"/>
                  </a:cubicBezTo>
                  <a:cubicBezTo>
                    <a:pt x="1" y="24639"/>
                    <a:pt x="2202" y="30910"/>
                    <a:pt x="1035" y="37181"/>
                  </a:cubicBezTo>
                  <a:cubicBezTo>
                    <a:pt x="1015" y="37300"/>
                    <a:pt x="1112" y="37383"/>
                    <a:pt x="1201" y="37383"/>
                  </a:cubicBezTo>
                  <a:cubicBezTo>
                    <a:pt x="1263" y="37383"/>
                    <a:pt x="1321" y="37343"/>
                    <a:pt x="1335" y="37248"/>
                  </a:cubicBezTo>
                  <a:cubicBezTo>
                    <a:pt x="2402" y="31244"/>
                    <a:pt x="368" y="25206"/>
                    <a:pt x="835" y="19135"/>
                  </a:cubicBezTo>
                  <a:cubicBezTo>
                    <a:pt x="1335" y="12731"/>
                    <a:pt x="3336" y="6559"/>
                    <a:pt x="3637" y="155"/>
                  </a:cubicBezTo>
                  <a:cubicBezTo>
                    <a:pt x="3637" y="50"/>
                    <a:pt x="3554" y="0"/>
                    <a:pt x="34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20"/>
            <p:cNvSpPr/>
            <p:nvPr/>
          </p:nvSpPr>
          <p:spPr>
            <a:xfrm>
              <a:off x="-203034" y="3832679"/>
              <a:ext cx="65061" cy="100488"/>
            </a:xfrm>
            <a:custGeom>
              <a:avLst/>
              <a:gdLst/>
              <a:ahLst/>
              <a:cxnLst/>
              <a:rect l="l" t="t" r="r" b="b"/>
              <a:pathLst>
                <a:path w="1539" h="2377" extrusionOk="0">
                  <a:moveTo>
                    <a:pt x="472" y="1"/>
                  </a:moveTo>
                  <a:cubicBezTo>
                    <a:pt x="360" y="1"/>
                    <a:pt x="257" y="119"/>
                    <a:pt x="304" y="237"/>
                  </a:cubicBezTo>
                  <a:cubicBezTo>
                    <a:pt x="471" y="537"/>
                    <a:pt x="705" y="804"/>
                    <a:pt x="805" y="1137"/>
                  </a:cubicBezTo>
                  <a:cubicBezTo>
                    <a:pt x="905" y="1304"/>
                    <a:pt x="938" y="1538"/>
                    <a:pt x="905" y="1738"/>
                  </a:cubicBezTo>
                  <a:cubicBezTo>
                    <a:pt x="844" y="1921"/>
                    <a:pt x="683" y="2055"/>
                    <a:pt x="536" y="2055"/>
                  </a:cubicBezTo>
                  <a:cubicBezTo>
                    <a:pt x="443" y="2055"/>
                    <a:pt x="356" y="2001"/>
                    <a:pt x="304" y="1871"/>
                  </a:cubicBezTo>
                  <a:cubicBezTo>
                    <a:pt x="295" y="1822"/>
                    <a:pt x="262" y="1802"/>
                    <a:pt x="223" y="1802"/>
                  </a:cubicBezTo>
                  <a:cubicBezTo>
                    <a:pt x="129" y="1802"/>
                    <a:pt x="0" y="1920"/>
                    <a:pt x="71" y="2038"/>
                  </a:cubicBezTo>
                  <a:cubicBezTo>
                    <a:pt x="165" y="2274"/>
                    <a:pt x="364" y="2377"/>
                    <a:pt x="569" y="2377"/>
                  </a:cubicBezTo>
                  <a:cubicBezTo>
                    <a:pt x="797" y="2377"/>
                    <a:pt x="1033" y="2249"/>
                    <a:pt x="1138" y="2038"/>
                  </a:cubicBezTo>
                  <a:cubicBezTo>
                    <a:pt x="1539" y="1371"/>
                    <a:pt x="905" y="604"/>
                    <a:pt x="605" y="70"/>
                  </a:cubicBezTo>
                  <a:cubicBezTo>
                    <a:pt x="565" y="21"/>
                    <a:pt x="518" y="1"/>
                    <a:pt x="4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20"/>
            <p:cNvSpPr/>
            <p:nvPr/>
          </p:nvSpPr>
          <p:spPr>
            <a:xfrm>
              <a:off x="-317980" y="3636396"/>
              <a:ext cx="112325" cy="169946"/>
            </a:xfrm>
            <a:custGeom>
              <a:avLst/>
              <a:gdLst/>
              <a:ahLst/>
              <a:cxnLst/>
              <a:rect l="l" t="t" r="r" b="b"/>
              <a:pathLst>
                <a:path w="2657" h="4020" extrusionOk="0">
                  <a:moveTo>
                    <a:pt x="200" y="0"/>
                  </a:moveTo>
                  <a:cubicBezTo>
                    <a:pt x="107" y="0"/>
                    <a:pt x="1" y="86"/>
                    <a:pt x="21" y="210"/>
                  </a:cubicBezTo>
                  <a:cubicBezTo>
                    <a:pt x="221" y="1010"/>
                    <a:pt x="455" y="1744"/>
                    <a:pt x="788" y="2511"/>
                  </a:cubicBezTo>
                  <a:cubicBezTo>
                    <a:pt x="955" y="2912"/>
                    <a:pt x="1122" y="3545"/>
                    <a:pt x="1489" y="3846"/>
                  </a:cubicBezTo>
                  <a:cubicBezTo>
                    <a:pt x="1645" y="3968"/>
                    <a:pt x="1786" y="4020"/>
                    <a:pt x="1912" y="4020"/>
                  </a:cubicBezTo>
                  <a:cubicBezTo>
                    <a:pt x="2403" y="4020"/>
                    <a:pt x="2656" y="3230"/>
                    <a:pt x="2656" y="2778"/>
                  </a:cubicBezTo>
                  <a:cubicBezTo>
                    <a:pt x="2656" y="2673"/>
                    <a:pt x="2565" y="2624"/>
                    <a:pt x="2473" y="2624"/>
                  </a:cubicBezTo>
                  <a:cubicBezTo>
                    <a:pt x="2390" y="2624"/>
                    <a:pt x="2305" y="2665"/>
                    <a:pt x="2289" y="2745"/>
                  </a:cubicBezTo>
                  <a:cubicBezTo>
                    <a:pt x="2289" y="2945"/>
                    <a:pt x="2289" y="3112"/>
                    <a:pt x="2223" y="3278"/>
                  </a:cubicBezTo>
                  <a:cubicBezTo>
                    <a:pt x="2056" y="3381"/>
                    <a:pt x="1910" y="3429"/>
                    <a:pt x="1784" y="3429"/>
                  </a:cubicBezTo>
                  <a:cubicBezTo>
                    <a:pt x="1583" y="3429"/>
                    <a:pt x="1438" y="3304"/>
                    <a:pt x="1355" y="3078"/>
                  </a:cubicBezTo>
                  <a:cubicBezTo>
                    <a:pt x="1155" y="2845"/>
                    <a:pt x="1022" y="2378"/>
                    <a:pt x="888" y="2044"/>
                  </a:cubicBezTo>
                  <a:cubicBezTo>
                    <a:pt x="655" y="1410"/>
                    <a:pt x="488" y="777"/>
                    <a:pt x="321" y="110"/>
                  </a:cubicBezTo>
                  <a:cubicBezTo>
                    <a:pt x="309" y="33"/>
                    <a:pt x="257" y="0"/>
                    <a:pt x="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20"/>
            <p:cNvSpPr/>
            <p:nvPr/>
          </p:nvSpPr>
          <p:spPr>
            <a:xfrm>
              <a:off x="-337934" y="3715662"/>
              <a:ext cx="85522" cy="123274"/>
            </a:xfrm>
            <a:custGeom>
              <a:avLst/>
              <a:gdLst/>
              <a:ahLst/>
              <a:cxnLst/>
              <a:rect l="l" t="t" r="r" b="b"/>
              <a:pathLst>
                <a:path w="2023" h="2916" extrusionOk="0">
                  <a:moveTo>
                    <a:pt x="171" y="1"/>
                  </a:moveTo>
                  <a:cubicBezTo>
                    <a:pt x="81" y="1"/>
                    <a:pt x="0" y="84"/>
                    <a:pt x="60" y="203"/>
                  </a:cubicBezTo>
                  <a:cubicBezTo>
                    <a:pt x="293" y="1237"/>
                    <a:pt x="827" y="2171"/>
                    <a:pt x="1661" y="2871"/>
                  </a:cubicBezTo>
                  <a:cubicBezTo>
                    <a:pt x="1692" y="2902"/>
                    <a:pt x="1730" y="2915"/>
                    <a:pt x="1768" y="2915"/>
                  </a:cubicBezTo>
                  <a:cubicBezTo>
                    <a:pt x="1895" y="2915"/>
                    <a:pt x="2022" y="2773"/>
                    <a:pt x="1894" y="2671"/>
                  </a:cubicBezTo>
                  <a:cubicBezTo>
                    <a:pt x="1094" y="2004"/>
                    <a:pt x="593" y="1137"/>
                    <a:pt x="326" y="136"/>
                  </a:cubicBezTo>
                  <a:cubicBezTo>
                    <a:pt x="299" y="41"/>
                    <a:pt x="233" y="1"/>
                    <a:pt x="1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20"/>
            <p:cNvSpPr/>
            <p:nvPr/>
          </p:nvSpPr>
          <p:spPr>
            <a:xfrm>
              <a:off x="-363637" y="3051564"/>
              <a:ext cx="179119" cy="212981"/>
            </a:xfrm>
            <a:custGeom>
              <a:avLst/>
              <a:gdLst/>
              <a:ahLst/>
              <a:cxnLst/>
              <a:rect l="l" t="t" r="r" b="b"/>
              <a:pathLst>
                <a:path w="4237" h="5038" extrusionOk="0">
                  <a:moveTo>
                    <a:pt x="3536" y="0"/>
                  </a:moveTo>
                  <a:cubicBezTo>
                    <a:pt x="3369" y="0"/>
                    <a:pt x="3103" y="34"/>
                    <a:pt x="2936" y="401"/>
                  </a:cubicBezTo>
                  <a:cubicBezTo>
                    <a:pt x="2769" y="701"/>
                    <a:pt x="2669" y="1034"/>
                    <a:pt x="2602" y="1368"/>
                  </a:cubicBezTo>
                  <a:cubicBezTo>
                    <a:pt x="2502" y="1301"/>
                    <a:pt x="2369" y="1301"/>
                    <a:pt x="2235" y="1301"/>
                  </a:cubicBezTo>
                  <a:cubicBezTo>
                    <a:pt x="1768" y="1368"/>
                    <a:pt x="1501" y="1835"/>
                    <a:pt x="1501" y="2202"/>
                  </a:cubicBezTo>
                  <a:lnTo>
                    <a:pt x="1501" y="2235"/>
                  </a:lnTo>
                  <a:cubicBezTo>
                    <a:pt x="1168" y="2269"/>
                    <a:pt x="834" y="2402"/>
                    <a:pt x="534" y="2602"/>
                  </a:cubicBezTo>
                  <a:cubicBezTo>
                    <a:pt x="201" y="2902"/>
                    <a:pt x="0" y="3269"/>
                    <a:pt x="0" y="3703"/>
                  </a:cubicBezTo>
                  <a:cubicBezTo>
                    <a:pt x="0" y="4170"/>
                    <a:pt x="234" y="4570"/>
                    <a:pt x="668" y="4837"/>
                  </a:cubicBezTo>
                  <a:cubicBezTo>
                    <a:pt x="868" y="4937"/>
                    <a:pt x="1101" y="5037"/>
                    <a:pt x="1335" y="5037"/>
                  </a:cubicBezTo>
                  <a:cubicBezTo>
                    <a:pt x="1501" y="5037"/>
                    <a:pt x="1702" y="5004"/>
                    <a:pt x="2002" y="4870"/>
                  </a:cubicBezTo>
                  <a:cubicBezTo>
                    <a:pt x="2069" y="4770"/>
                    <a:pt x="2102" y="4670"/>
                    <a:pt x="2069" y="4570"/>
                  </a:cubicBezTo>
                  <a:cubicBezTo>
                    <a:pt x="2021" y="4523"/>
                    <a:pt x="1941" y="4476"/>
                    <a:pt x="1862" y="4476"/>
                  </a:cubicBezTo>
                  <a:cubicBezTo>
                    <a:pt x="1830" y="4476"/>
                    <a:pt x="1798" y="4484"/>
                    <a:pt x="1768" y="4503"/>
                  </a:cubicBezTo>
                  <a:cubicBezTo>
                    <a:pt x="1681" y="4547"/>
                    <a:pt x="1568" y="4572"/>
                    <a:pt x="1449" y="4572"/>
                  </a:cubicBezTo>
                  <a:cubicBezTo>
                    <a:pt x="1296" y="4572"/>
                    <a:pt x="1133" y="4531"/>
                    <a:pt x="1001" y="4437"/>
                  </a:cubicBezTo>
                  <a:cubicBezTo>
                    <a:pt x="701" y="4270"/>
                    <a:pt x="534" y="4003"/>
                    <a:pt x="534" y="3703"/>
                  </a:cubicBezTo>
                  <a:cubicBezTo>
                    <a:pt x="534" y="3403"/>
                    <a:pt x="668" y="3169"/>
                    <a:pt x="901" y="2936"/>
                  </a:cubicBezTo>
                  <a:cubicBezTo>
                    <a:pt x="1101" y="2769"/>
                    <a:pt x="1401" y="2702"/>
                    <a:pt x="1668" y="2702"/>
                  </a:cubicBezTo>
                  <a:cubicBezTo>
                    <a:pt x="1702" y="2902"/>
                    <a:pt x="1835" y="3069"/>
                    <a:pt x="1935" y="3269"/>
                  </a:cubicBezTo>
                  <a:cubicBezTo>
                    <a:pt x="2002" y="3369"/>
                    <a:pt x="2069" y="3369"/>
                    <a:pt x="2169" y="3369"/>
                  </a:cubicBezTo>
                  <a:cubicBezTo>
                    <a:pt x="2269" y="3336"/>
                    <a:pt x="2402" y="3236"/>
                    <a:pt x="2435" y="3102"/>
                  </a:cubicBezTo>
                  <a:cubicBezTo>
                    <a:pt x="2536" y="2936"/>
                    <a:pt x="2536" y="2769"/>
                    <a:pt x="2435" y="2669"/>
                  </a:cubicBezTo>
                  <a:cubicBezTo>
                    <a:pt x="2369" y="2502"/>
                    <a:pt x="2202" y="2369"/>
                    <a:pt x="2002" y="2335"/>
                  </a:cubicBezTo>
                  <a:lnTo>
                    <a:pt x="2002" y="2235"/>
                  </a:lnTo>
                  <a:cubicBezTo>
                    <a:pt x="2002" y="2035"/>
                    <a:pt x="2169" y="1768"/>
                    <a:pt x="2369" y="1735"/>
                  </a:cubicBezTo>
                  <a:cubicBezTo>
                    <a:pt x="2435" y="1735"/>
                    <a:pt x="2569" y="1768"/>
                    <a:pt x="2602" y="1868"/>
                  </a:cubicBezTo>
                  <a:lnTo>
                    <a:pt x="2602" y="2168"/>
                  </a:lnTo>
                  <a:cubicBezTo>
                    <a:pt x="2602" y="2269"/>
                    <a:pt x="2702" y="2369"/>
                    <a:pt x="2769" y="2369"/>
                  </a:cubicBezTo>
                  <a:cubicBezTo>
                    <a:pt x="2869" y="2369"/>
                    <a:pt x="2936" y="2335"/>
                    <a:pt x="3003" y="2235"/>
                  </a:cubicBezTo>
                  <a:cubicBezTo>
                    <a:pt x="3036" y="2068"/>
                    <a:pt x="3036" y="1935"/>
                    <a:pt x="3003" y="1768"/>
                  </a:cubicBezTo>
                  <a:cubicBezTo>
                    <a:pt x="3036" y="1368"/>
                    <a:pt x="3169" y="934"/>
                    <a:pt x="3336" y="601"/>
                  </a:cubicBezTo>
                  <a:cubicBezTo>
                    <a:pt x="3369" y="434"/>
                    <a:pt x="3436" y="401"/>
                    <a:pt x="3503" y="401"/>
                  </a:cubicBezTo>
                  <a:cubicBezTo>
                    <a:pt x="3536" y="401"/>
                    <a:pt x="3603" y="467"/>
                    <a:pt x="3670" y="601"/>
                  </a:cubicBezTo>
                  <a:cubicBezTo>
                    <a:pt x="3770" y="901"/>
                    <a:pt x="3770" y="1234"/>
                    <a:pt x="3703" y="1568"/>
                  </a:cubicBezTo>
                  <a:lnTo>
                    <a:pt x="3603" y="1568"/>
                  </a:lnTo>
                  <a:cubicBezTo>
                    <a:pt x="3503" y="1601"/>
                    <a:pt x="3403" y="1735"/>
                    <a:pt x="3436" y="1868"/>
                  </a:cubicBezTo>
                  <a:cubicBezTo>
                    <a:pt x="3503" y="2035"/>
                    <a:pt x="3670" y="2102"/>
                    <a:pt x="3770" y="2102"/>
                  </a:cubicBezTo>
                  <a:cubicBezTo>
                    <a:pt x="3870" y="2102"/>
                    <a:pt x="4003" y="2035"/>
                    <a:pt x="4070" y="1835"/>
                  </a:cubicBezTo>
                  <a:cubicBezTo>
                    <a:pt x="4237" y="1368"/>
                    <a:pt x="4237" y="901"/>
                    <a:pt x="4070" y="434"/>
                  </a:cubicBezTo>
                  <a:cubicBezTo>
                    <a:pt x="3937" y="134"/>
                    <a:pt x="3736" y="0"/>
                    <a:pt x="35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20"/>
            <p:cNvSpPr/>
            <p:nvPr/>
          </p:nvSpPr>
          <p:spPr>
            <a:xfrm>
              <a:off x="-466577" y="3372896"/>
              <a:ext cx="170664" cy="207528"/>
            </a:xfrm>
            <a:custGeom>
              <a:avLst/>
              <a:gdLst/>
              <a:ahLst/>
              <a:cxnLst/>
              <a:rect l="l" t="t" r="r" b="b"/>
              <a:pathLst>
                <a:path w="4037" h="4909" extrusionOk="0">
                  <a:moveTo>
                    <a:pt x="2957" y="0"/>
                  </a:moveTo>
                  <a:cubicBezTo>
                    <a:pt x="2850" y="0"/>
                    <a:pt x="2743" y="33"/>
                    <a:pt x="2636" y="105"/>
                  </a:cubicBezTo>
                  <a:cubicBezTo>
                    <a:pt x="2369" y="272"/>
                    <a:pt x="2169" y="505"/>
                    <a:pt x="2135" y="805"/>
                  </a:cubicBezTo>
                  <a:cubicBezTo>
                    <a:pt x="2135" y="1005"/>
                    <a:pt x="2135" y="1172"/>
                    <a:pt x="2169" y="1339"/>
                  </a:cubicBezTo>
                  <a:cubicBezTo>
                    <a:pt x="2135" y="1406"/>
                    <a:pt x="2135" y="1406"/>
                    <a:pt x="2068" y="1406"/>
                  </a:cubicBezTo>
                  <a:cubicBezTo>
                    <a:pt x="1835" y="1506"/>
                    <a:pt x="1702" y="1673"/>
                    <a:pt x="1668" y="1906"/>
                  </a:cubicBezTo>
                  <a:lnTo>
                    <a:pt x="1635" y="1906"/>
                  </a:lnTo>
                  <a:cubicBezTo>
                    <a:pt x="1532" y="1879"/>
                    <a:pt x="1427" y="1866"/>
                    <a:pt x="1322" y="1866"/>
                  </a:cubicBezTo>
                  <a:cubicBezTo>
                    <a:pt x="786" y="1866"/>
                    <a:pt x="268" y="2209"/>
                    <a:pt x="100" y="2740"/>
                  </a:cubicBezTo>
                  <a:cubicBezTo>
                    <a:pt x="0" y="3007"/>
                    <a:pt x="0" y="3340"/>
                    <a:pt x="100" y="3741"/>
                  </a:cubicBezTo>
                  <a:cubicBezTo>
                    <a:pt x="167" y="4074"/>
                    <a:pt x="334" y="4475"/>
                    <a:pt x="701" y="4741"/>
                  </a:cubicBezTo>
                  <a:cubicBezTo>
                    <a:pt x="868" y="4841"/>
                    <a:pt x="1101" y="4908"/>
                    <a:pt x="1301" y="4908"/>
                  </a:cubicBezTo>
                  <a:cubicBezTo>
                    <a:pt x="1535" y="4908"/>
                    <a:pt x="1802" y="4808"/>
                    <a:pt x="1902" y="4475"/>
                  </a:cubicBezTo>
                  <a:cubicBezTo>
                    <a:pt x="1968" y="4374"/>
                    <a:pt x="1968" y="4274"/>
                    <a:pt x="1868" y="4174"/>
                  </a:cubicBezTo>
                  <a:cubicBezTo>
                    <a:pt x="1841" y="4161"/>
                    <a:pt x="1802" y="4152"/>
                    <a:pt x="1758" y="4152"/>
                  </a:cubicBezTo>
                  <a:cubicBezTo>
                    <a:pt x="1697" y="4152"/>
                    <a:pt x="1627" y="4169"/>
                    <a:pt x="1568" y="4208"/>
                  </a:cubicBezTo>
                  <a:cubicBezTo>
                    <a:pt x="1518" y="4324"/>
                    <a:pt x="1410" y="4366"/>
                    <a:pt x="1285" y="4366"/>
                  </a:cubicBezTo>
                  <a:cubicBezTo>
                    <a:pt x="1159" y="4366"/>
                    <a:pt x="1018" y="4324"/>
                    <a:pt x="901" y="4274"/>
                  </a:cubicBezTo>
                  <a:cubicBezTo>
                    <a:pt x="634" y="4108"/>
                    <a:pt x="501" y="3774"/>
                    <a:pt x="467" y="3507"/>
                  </a:cubicBezTo>
                  <a:cubicBezTo>
                    <a:pt x="367" y="3207"/>
                    <a:pt x="367" y="2973"/>
                    <a:pt x="467" y="2773"/>
                  </a:cubicBezTo>
                  <a:cubicBezTo>
                    <a:pt x="607" y="2410"/>
                    <a:pt x="980" y="2141"/>
                    <a:pt x="1333" y="2141"/>
                  </a:cubicBezTo>
                  <a:cubicBezTo>
                    <a:pt x="1402" y="2141"/>
                    <a:pt x="1469" y="2151"/>
                    <a:pt x="1535" y="2173"/>
                  </a:cubicBezTo>
                  <a:cubicBezTo>
                    <a:pt x="1601" y="2173"/>
                    <a:pt x="1635" y="2206"/>
                    <a:pt x="1668" y="2206"/>
                  </a:cubicBezTo>
                  <a:cubicBezTo>
                    <a:pt x="1702" y="2673"/>
                    <a:pt x="1902" y="3107"/>
                    <a:pt x="2302" y="3374"/>
                  </a:cubicBezTo>
                  <a:cubicBezTo>
                    <a:pt x="2326" y="3423"/>
                    <a:pt x="2387" y="3454"/>
                    <a:pt x="2443" y="3454"/>
                  </a:cubicBezTo>
                  <a:cubicBezTo>
                    <a:pt x="2464" y="3454"/>
                    <a:pt x="2484" y="3449"/>
                    <a:pt x="2502" y="3440"/>
                  </a:cubicBezTo>
                  <a:cubicBezTo>
                    <a:pt x="2602" y="3407"/>
                    <a:pt x="2636" y="3340"/>
                    <a:pt x="2636" y="3274"/>
                  </a:cubicBezTo>
                  <a:cubicBezTo>
                    <a:pt x="2702" y="2807"/>
                    <a:pt x="2469" y="2306"/>
                    <a:pt x="2068" y="2006"/>
                  </a:cubicBezTo>
                  <a:cubicBezTo>
                    <a:pt x="2135" y="1906"/>
                    <a:pt x="2169" y="1773"/>
                    <a:pt x="2302" y="1739"/>
                  </a:cubicBezTo>
                  <a:lnTo>
                    <a:pt x="2335" y="1739"/>
                  </a:lnTo>
                  <a:cubicBezTo>
                    <a:pt x="2435" y="1806"/>
                    <a:pt x="2469" y="1939"/>
                    <a:pt x="2502" y="2006"/>
                  </a:cubicBezTo>
                  <a:cubicBezTo>
                    <a:pt x="2502" y="2106"/>
                    <a:pt x="2602" y="2140"/>
                    <a:pt x="2669" y="2140"/>
                  </a:cubicBezTo>
                  <a:cubicBezTo>
                    <a:pt x="2702" y="2140"/>
                    <a:pt x="2802" y="2106"/>
                    <a:pt x="2836" y="2006"/>
                  </a:cubicBezTo>
                  <a:cubicBezTo>
                    <a:pt x="2936" y="1839"/>
                    <a:pt x="2869" y="1639"/>
                    <a:pt x="2769" y="1472"/>
                  </a:cubicBezTo>
                  <a:cubicBezTo>
                    <a:pt x="2702" y="1439"/>
                    <a:pt x="2669" y="1439"/>
                    <a:pt x="2636" y="1406"/>
                  </a:cubicBezTo>
                  <a:cubicBezTo>
                    <a:pt x="2535" y="1206"/>
                    <a:pt x="2502" y="1005"/>
                    <a:pt x="2535" y="839"/>
                  </a:cubicBezTo>
                  <a:cubicBezTo>
                    <a:pt x="2602" y="739"/>
                    <a:pt x="2702" y="572"/>
                    <a:pt x="2836" y="472"/>
                  </a:cubicBezTo>
                  <a:cubicBezTo>
                    <a:pt x="2859" y="449"/>
                    <a:pt x="2929" y="410"/>
                    <a:pt x="3004" y="410"/>
                  </a:cubicBezTo>
                  <a:cubicBezTo>
                    <a:pt x="3037" y="410"/>
                    <a:pt x="3072" y="418"/>
                    <a:pt x="3103" y="438"/>
                  </a:cubicBezTo>
                  <a:cubicBezTo>
                    <a:pt x="3169" y="472"/>
                    <a:pt x="3203" y="505"/>
                    <a:pt x="3303" y="638"/>
                  </a:cubicBezTo>
                  <a:cubicBezTo>
                    <a:pt x="3536" y="1005"/>
                    <a:pt x="3636" y="1472"/>
                    <a:pt x="3536" y="1939"/>
                  </a:cubicBezTo>
                  <a:cubicBezTo>
                    <a:pt x="3503" y="2073"/>
                    <a:pt x="3570" y="2173"/>
                    <a:pt x="3703" y="2173"/>
                  </a:cubicBezTo>
                  <a:cubicBezTo>
                    <a:pt x="3836" y="2173"/>
                    <a:pt x="3970" y="2140"/>
                    <a:pt x="3970" y="2006"/>
                  </a:cubicBezTo>
                  <a:cubicBezTo>
                    <a:pt x="4037" y="1472"/>
                    <a:pt x="3903" y="905"/>
                    <a:pt x="3636" y="438"/>
                  </a:cubicBezTo>
                  <a:cubicBezTo>
                    <a:pt x="3536" y="305"/>
                    <a:pt x="3403" y="138"/>
                    <a:pt x="3236" y="71"/>
                  </a:cubicBezTo>
                  <a:cubicBezTo>
                    <a:pt x="3143" y="25"/>
                    <a:pt x="3050" y="0"/>
                    <a:pt x="29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20"/>
            <p:cNvSpPr/>
            <p:nvPr/>
          </p:nvSpPr>
          <p:spPr>
            <a:xfrm>
              <a:off x="-601250" y="3131200"/>
              <a:ext cx="194676" cy="215772"/>
            </a:xfrm>
            <a:custGeom>
              <a:avLst/>
              <a:gdLst/>
              <a:ahLst/>
              <a:cxnLst/>
              <a:rect l="l" t="t" r="r" b="b"/>
              <a:pathLst>
                <a:path w="4605" h="5104" extrusionOk="0">
                  <a:moveTo>
                    <a:pt x="1669" y="2502"/>
                  </a:moveTo>
                  <a:lnTo>
                    <a:pt x="1669" y="2502"/>
                  </a:lnTo>
                  <a:cubicBezTo>
                    <a:pt x="1936" y="2602"/>
                    <a:pt x="2036" y="2836"/>
                    <a:pt x="2036" y="3036"/>
                  </a:cubicBezTo>
                  <a:cubicBezTo>
                    <a:pt x="2036" y="3103"/>
                    <a:pt x="2036" y="3236"/>
                    <a:pt x="2002" y="3303"/>
                  </a:cubicBezTo>
                  <a:cubicBezTo>
                    <a:pt x="1869" y="3069"/>
                    <a:pt x="1702" y="2802"/>
                    <a:pt x="1669" y="2502"/>
                  </a:cubicBezTo>
                  <a:close/>
                  <a:moveTo>
                    <a:pt x="3203" y="0"/>
                  </a:moveTo>
                  <a:cubicBezTo>
                    <a:pt x="3136" y="0"/>
                    <a:pt x="3070" y="67"/>
                    <a:pt x="3036" y="100"/>
                  </a:cubicBezTo>
                  <a:cubicBezTo>
                    <a:pt x="2836" y="434"/>
                    <a:pt x="2669" y="801"/>
                    <a:pt x="2636" y="1168"/>
                  </a:cubicBezTo>
                  <a:cubicBezTo>
                    <a:pt x="2603" y="1168"/>
                    <a:pt x="2503" y="1134"/>
                    <a:pt x="2469" y="1134"/>
                  </a:cubicBezTo>
                  <a:cubicBezTo>
                    <a:pt x="2400" y="1117"/>
                    <a:pt x="2334" y="1109"/>
                    <a:pt x="2269" y="1109"/>
                  </a:cubicBezTo>
                  <a:cubicBezTo>
                    <a:pt x="2084" y="1109"/>
                    <a:pt x="1917" y="1178"/>
                    <a:pt x="1769" y="1301"/>
                  </a:cubicBezTo>
                  <a:cubicBezTo>
                    <a:pt x="1502" y="1501"/>
                    <a:pt x="1335" y="1802"/>
                    <a:pt x="1302" y="2102"/>
                  </a:cubicBezTo>
                  <a:cubicBezTo>
                    <a:pt x="801" y="2202"/>
                    <a:pt x="368" y="2636"/>
                    <a:pt x="201" y="3103"/>
                  </a:cubicBezTo>
                  <a:cubicBezTo>
                    <a:pt x="1" y="3603"/>
                    <a:pt x="34" y="4170"/>
                    <a:pt x="301" y="4570"/>
                  </a:cubicBezTo>
                  <a:cubicBezTo>
                    <a:pt x="501" y="4904"/>
                    <a:pt x="868" y="5104"/>
                    <a:pt x="1268" y="5104"/>
                  </a:cubicBezTo>
                  <a:cubicBezTo>
                    <a:pt x="1368" y="5104"/>
                    <a:pt x="1535" y="5071"/>
                    <a:pt x="1735" y="4904"/>
                  </a:cubicBezTo>
                  <a:cubicBezTo>
                    <a:pt x="1835" y="4804"/>
                    <a:pt x="1869" y="4670"/>
                    <a:pt x="1835" y="4604"/>
                  </a:cubicBezTo>
                  <a:cubicBezTo>
                    <a:pt x="1760" y="4529"/>
                    <a:pt x="1685" y="4491"/>
                    <a:pt x="1610" y="4491"/>
                  </a:cubicBezTo>
                  <a:cubicBezTo>
                    <a:pt x="1585" y="4491"/>
                    <a:pt x="1560" y="4495"/>
                    <a:pt x="1535" y="4504"/>
                  </a:cubicBezTo>
                  <a:cubicBezTo>
                    <a:pt x="1455" y="4539"/>
                    <a:pt x="1370" y="4556"/>
                    <a:pt x="1284" y="4556"/>
                  </a:cubicBezTo>
                  <a:cubicBezTo>
                    <a:pt x="1050" y="4556"/>
                    <a:pt x="814" y="4432"/>
                    <a:pt x="668" y="4237"/>
                  </a:cubicBezTo>
                  <a:cubicBezTo>
                    <a:pt x="501" y="3936"/>
                    <a:pt x="468" y="3503"/>
                    <a:pt x="635" y="3136"/>
                  </a:cubicBezTo>
                  <a:cubicBezTo>
                    <a:pt x="735" y="2836"/>
                    <a:pt x="1035" y="2569"/>
                    <a:pt x="1335" y="2435"/>
                  </a:cubicBezTo>
                  <a:cubicBezTo>
                    <a:pt x="1402" y="2836"/>
                    <a:pt x="1669" y="3269"/>
                    <a:pt x="1869" y="3603"/>
                  </a:cubicBezTo>
                  <a:cubicBezTo>
                    <a:pt x="1892" y="3650"/>
                    <a:pt x="1966" y="3697"/>
                    <a:pt x="2043" y="3697"/>
                  </a:cubicBezTo>
                  <a:cubicBezTo>
                    <a:pt x="2074" y="3697"/>
                    <a:pt x="2106" y="3689"/>
                    <a:pt x="2136" y="3670"/>
                  </a:cubicBezTo>
                  <a:cubicBezTo>
                    <a:pt x="2403" y="3570"/>
                    <a:pt x="2569" y="3269"/>
                    <a:pt x="2536" y="2902"/>
                  </a:cubicBezTo>
                  <a:cubicBezTo>
                    <a:pt x="2503" y="2469"/>
                    <a:pt x="2202" y="2102"/>
                    <a:pt x="1835" y="2002"/>
                  </a:cubicBezTo>
                  <a:lnTo>
                    <a:pt x="1769" y="2002"/>
                  </a:lnTo>
                  <a:cubicBezTo>
                    <a:pt x="1802" y="1835"/>
                    <a:pt x="1902" y="1668"/>
                    <a:pt x="2036" y="1601"/>
                  </a:cubicBezTo>
                  <a:cubicBezTo>
                    <a:pt x="2122" y="1573"/>
                    <a:pt x="2208" y="1495"/>
                    <a:pt x="2358" y="1495"/>
                  </a:cubicBezTo>
                  <a:cubicBezTo>
                    <a:pt x="2382" y="1495"/>
                    <a:pt x="2408" y="1497"/>
                    <a:pt x="2436" y="1501"/>
                  </a:cubicBezTo>
                  <a:cubicBezTo>
                    <a:pt x="2503" y="1568"/>
                    <a:pt x="2603" y="1601"/>
                    <a:pt x="2669" y="1668"/>
                  </a:cubicBezTo>
                  <a:cubicBezTo>
                    <a:pt x="2703" y="1968"/>
                    <a:pt x="2736" y="2235"/>
                    <a:pt x="2870" y="2435"/>
                  </a:cubicBezTo>
                  <a:cubicBezTo>
                    <a:pt x="2903" y="2502"/>
                    <a:pt x="3003" y="2569"/>
                    <a:pt x="3070" y="2569"/>
                  </a:cubicBezTo>
                  <a:cubicBezTo>
                    <a:pt x="3170" y="2502"/>
                    <a:pt x="3270" y="2435"/>
                    <a:pt x="3270" y="2335"/>
                  </a:cubicBezTo>
                  <a:cubicBezTo>
                    <a:pt x="3270" y="2102"/>
                    <a:pt x="3170" y="1802"/>
                    <a:pt x="3036" y="1568"/>
                  </a:cubicBezTo>
                  <a:cubicBezTo>
                    <a:pt x="3003" y="1168"/>
                    <a:pt x="3070" y="834"/>
                    <a:pt x="3270" y="567"/>
                  </a:cubicBezTo>
                  <a:cubicBezTo>
                    <a:pt x="3837" y="1168"/>
                    <a:pt x="4137" y="2068"/>
                    <a:pt x="4037" y="2936"/>
                  </a:cubicBezTo>
                  <a:cubicBezTo>
                    <a:pt x="4037" y="3069"/>
                    <a:pt x="4004" y="3236"/>
                    <a:pt x="3904" y="3269"/>
                  </a:cubicBezTo>
                  <a:lnTo>
                    <a:pt x="3870" y="3269"/>
                  </a:lnTo>
                  <a:cubicBezTo>
                    <a:pt x="3853" y="3264"/>
                    <a:pt x="3835" y="3261"/>
                    <a:pt x="3817" y="3261"/>
                  </a:cubicBezTo>
                  <a:cubicBezTo>
                    <a:pt x="3728" y="3261"/>
                    <a:pt x="3637" y="3326"/>
                    <a:pt x="3637" y="3436"/>
                  </a:cubicBezTo>
                  <a:cubicBezTo>
                    <a:pt x="3603" y="3570"/>
                    <a:pt x="3670" y="3670"/>
                    <a:pt x="3804" y="3670"/>
                  </a:cubicBezTo>
                  <a:cubicBezTo>
                    <a:pt x="3843" y="3689"/>
                    <a:pt x="3879" y="3697"/>
                    <a:pt x="3914" y="3697"/>
                  </a:cubicBezTo>
                  <a:cubicBezTo>
                    <a:pt x="3998" y="3697"/>
                    <a:pt x="4076" y="3650"/>
                    <a:pt x="4170" y="3603"/>
                  </a:cubicBezTo>
                  <a:cubicBezTo>
                    <a:pt x="4371" y="3403"/>
                    <a:pt x="4471" y="3069"/>
                    <a:pt x="4471" y="2969"/>
                  </a:cubicBezTo>
                  <a:cubicBezTo>
                    <a:pt x="4604" y="1902"/>
                    <a:pt x="4170" y="801"/>
                    <a:pt x="3370" y="67"/>
                  </a:cubicBezTo>
                  <a:cubicBezTo>
                    <a:pt x="3337" y="0"/>
                    <a:pt x="3270" y="0"/>
                    <a:pt x="3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20"/>
            <p:cNvSpPr/>
            <p:nvPr/>
          </p:nvSpPr>
          <p:spPr>
            <a:xfrm>
              <a:off x="-362242" y="4114484"/>
              <a:ext cx="153754" cy="131518"/>
            </a:xfrm>
            <a:custGeom>
              <a:avLst/>
              <a:gdLst/>
              <a:ahLst/>
              <a:cxnLst/>
              <a:rect l="l" t="t" r="r" b="b"/>
              <a:pathLst>
                <a:path w="3637" h="3111" extrusionOk="0">
                  <a:moveTo>
                    <a:pt x="1018" y="0"/>
                  </a:moveTo>
                  <a:cubicBezTo>
                    <a:pt x="918" y="0"/>
                    <a:pt x="818" y="25"/>
                    <a:pt x="735" y="75"/>
                  </a:cubicBezTo>
                  <a:cubicBezTo>
                    <a:pt x="635" y="109"/>
                    <a:pt x="501" y="242"/>
                    <a:pt x="368" y="409"/>
                  </a:cubicBezTo>
                  <a:cubicBezTo>
                    <a:pt x="34" y="909"/>
                    <a:pt x="1" y="1576"/>
                    <a:pt x="334" y="2110"/>
                  </a:cubicBezTo>
                  <a:cubicBezTo>
                    <a:pt x="379" y="2199"/>
                    <a:pt x="453" y="2229"/>
                    <a:pt x="527" y="2229"/>
                  </a:cubicBezTo>
                  <a:cubicBezTo>
                    <a:pt x="564" y="2229"/>
                    <a:pt x="601" y="2221"/>
                    <a:pt x="635" y="2210"/>
                  </a:cubicBezTo>
                  <a:cubicBezTo>
                    <a:pt x="735" y="2110"/>
                    <a:pt x="735" y="1977"/>
                    <a:pt x="701" y="1910"/>
                  </a:cubicBezTo>
                  <a:cubicBezTo>
                    <a:pt x="501" y="1543"/>
                    <a:pt x="501" y="976"/>
                    <a:pt x="735" y="609"/>
                  </a:cubicBezTo>
                  <a:cubicBezTo>
                    <a:pt x="835" y="542"/>
                    <a:pt x="868" y="476"/>
                    <a:pt x="968" y="442"/>
                  </a:cubicBezTo>
                  <a:cubicBezTo>
                    <a:pt x="985" y="426"/>
                    <a:pt x="1010" y="417"/>
                    <a:pt x="1043" y="417"/>
                  </a:cubicBezTo>
                  <a:cubicBezTo>
                    <a:pt x="1077" y="417"/>
                    <a:pt x="1118" y="426"/>
                    <a:pt x="1168" y="442"/>
                  </a:cubicBezTo>
                  <a:cubicBezTo>
                    <a:pt x="1335" y="476"/>
                    <a:pt x="1468" y="709"/>
                    <a:pt x="1535" y="876"/>
                  </a:cubicBezTo>
                  <a:cubicBezTo>
                    <a:pt x="1569" y="976"/>
                    <a:pt x="1569" y="1109"/>
                    <a:pt x="1635" y="1276"/>
                  </a:cubicBezTo>
                  <a:cubicBezTo>
                    <a:pt x="1669" y="1476"/>
                    <a:pt x="1702" y="1743"/>
                    <a:pt x="1835" y="1977"/>
                  </a:cubicBezTo>
                  <a:cubicBezTo>
                    <a:pt x="1860" y="2052"/>
                    <a:pt x="1942" y="2089"/>
                    <a:pt x="2009" y="2089"/>
                  </a:cubicBezTo>
                  <a:cubicBezTo>
                    <a:pt x="2031" y="2089"/>
                    <a:pt x="2052" y="2085"/>
                    <a:pt x="2069" y="2077"/>
                  </a:cubicBezTo>
                  <a:cubicBezTo>
                    <a:pt x="2169" y="2010"/>
                    <a:pt x="2236" y="1910"/>
                    <a:pt x="2202" y="1810"/>
                  </a:cubicBezTo>
                  <a:cubicBezTo>
                    <a:pt x="2069" y="1376"/>
                    <a:pt x="2236" y="776"/>
                    <a:pt x="2669" y="476"/>
                  </a:cubicBezTo>
                  <a:cubicBezTo>
                    <a:pt x="2703" y="442"/>
                    <a:pt x="2736" y="442"/>
                    <a:pt x="2736" y="442"/>
                  </a:cubicBezTo>
                  <a:cubicBezTo>
                    <a:pt x="2736" y="442"/>
                    <a:pt x="2736" y="476"/>
                    <a:pt x="2803" y="576"/>
                  </a:cubicBezTo>
                  <a:cubicBezTo>
                    <a:pt x="3036" y="1309"/>
                    <a:pt x="3170" y="2110"/>
                    <a:pt x="3170" y="2911"/>
                  </a:cubicBezTo>
                  <a:cubicBezTo>
                    <a:pt x="3170" y="3044"/>
                    <a:pt x="3236" y="3111"/>
                    <a:pt x="3370" y="3111"/>
                  </a:cubicBezTo>
                  <a:cubicBezTo>
                    <a:pt x="3503" y="3111"/>
                    <a:pt x="3570" y="3044"/>
                    <a:pt x="3570" y="2844"/>
                  </a:cubicBezTo>
                  <a:cubicBezTo>
                    <a:pt x="3637" y="2010"/>
                    <a:pt x="3470" y="1176"/>
                    <a:pt x="3203" y="409"/>
                  </a:cubicBezTo>
                  <a:cubicBezTo>
                    <a:pt x="3170" y="309"/>
                    <a:pt x="3070" y="109"/>
                    <a:pt x="2869" y="42"/>
                  </a:cubicBezTo>
                  <a:cubicBezTo>
                    <a:pt x="2823" y="23"/>
                    <a:pt x="2776" y="15"/>
                    <a:pt x="2730" y="15"/>
                  </a:cubicBezTo>
                  <a:cubicBezTo>
                    <a:pt x="2610" y="15"/>
                    <a:pt x="2489" y="70"/>
                    <a:pt x="2369" y="142"/>
                  </a:cubicBezTo>
                  <a:cubicBezTo>
                    <a:pt x="2169" y="309"/>
                    <a:pt x="2002" y="542"/>
                    <a:pt x="1869" y="776"/>
                  </a:cubicBezTo>
                  <a:lnTo>
                    <a:pt x="1869" y="742"/>
                  </a:lnTo>
                  <a:cubicBezTo>
                    <a:pt x="1802" y="442"/>
                    <a:pt x="1535" y="209"/>
                    <a:pt x="1302" y="75"/>
                  </a:cubicBezTo>
                  <a:cubicBezTo>
                    <a:pt x="1218" y="25"/>
                    <a:pt x="1118" y="0"/>
                    <a:pt x="10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20"/>
            <p:cNvSpPr/>
            <p:nvPr/>
          </p:nvSpPr>
          <p:spPr>
            <a:xfrm>
              <a:off x="-439774" y="4215564"/>
              <a:ext cx="128347" cy="129150"/>
            </a:xfrm>
            <a:custGeom>
              <a:avLst/>
              <a:gdLst/>
              <a:ahLst/>
              <a:cxnLst/>
              <a:rect l="l" t="t" r="r" b="b"/>
              <a:pathLst>
                <a:path w="3036" h="3055" extrusionOk="0">
                  <a:moveTo>
                    <a:pt x="926" y="1"/>
                  </a:moveTo>
                  <a:cubicBezTo>
                    <a:pt x="697" y="1"/>
                    <a:pt x="464" y="132"/>
                    <a:pt x="267" y="353"/>
                  </a:cubicBezTo>
                  <a:cubicBezTo>
                    <a:pt x="33" y="686"/>
                    <a:pt x="0" y="1153"/>
                    <a:pt x="200" y="1420"/>
                  </a:cubicBezTo>
                  <a:cubicBezTo>
                    <a:pt x="367" y="1720"/>
                    <a:pt x="667" y="1854"/>
                    <a:pt x="1034" y="1854"/>
                  </a:cubicBezTo>
                  <a:cubicBezTo>
                    <a:pt x="967" y="2254"/>
                    <a:pt x="1134" y="2688"/>
                    <a:pt x="1401" y="2888"/>
                  </a:cubicBezTo>
                  <a:cubicBezTo>
                    <a:pt x="1568" y="3021"/>
                    <a:pt x="1735" y="3055"/>
                    <a:pt x="1968" y="3055"/>
                  </a:cubicBezTo>
                  <a:cubicBezTo>
                    <a:pt x="2135" y="3055"/>
                    <a:pt x="2335" y="2988"/>
                    <a:pt x="2469" y="2888"/>
                  </a:cubicBezTo>
                  <a:cubicBezTo>
                    <a:pt x="2835" y="2688"/>
                    <a:pt x="3036" y="2321"/>
                    <a:pt x="3002" y="1921"/>
                  </a:cubicBezTo>
                  <a:cubicBezTo>
                    <a:pt x="3002" y="1854"/>
                    <a:pt x="2902" y="1754"/>
                    <a:pt x="2802" y="1754"/>
                  </a:cubicBezTo>
                  <a:cubicBezTo>
                    <a:pt x="2702" y="1754"/>
                    <a:pt x="2635" y="1854"/>
                    <a:pt x="2635" y="1987"/>
                  </a:cubicBezTo>
                  <a:cubicBezTo>
                    <a:pt x="2669" y="2254"/>
                    <a:pt x="2469" y="2421"/>
                    <a:pt x="2302" y="2554"/>
                  </a:cubicBezTo>
                  <a:cubicBezTo>
                    <a:pt x="2171" y="2610"/>
                    <a:pt x="2040" y="2656"/>
                    <a:pt x="1915" y="2656"/>
                  </a:cubicBezTo>
                  <a:cubicBezTo>
                    <a:pt x="1817" y="2656"/>
                    <a:pt x="1723" y="2628"/>
                    <a:pt x="1635" y="2554"/>
                  </a:cubicBezTo>
                  <a:cubicBezTo>
                    <a:pt x="1401" y="2388"/>
                    <a:pt x="1368" y="2154"/>
                    <a:pt x="1401" y="1921"/>
                  </a:cubicBezTo>
                  <a:cubicBezTo>
                    <a:pt x="1468" y="1854"/>
                    <a:pt x="1468" y="1754"/>
                    <a:pt x="1501" y="1720"/>
                  </a:cubicBezTo>
                  <a:cubicBezTo>
                    <a:pt x="1701" y="1654"/>
                    <a:pt x="1868" y="1487"/>
                    <a:pt x="2002" y="1320"/>
                  </a:cubicBezTo>
                  <a:cubicBezTo>
                    <a:pt x="2035" y="1220"/>
                    <a:pt x="2035" y="1153"/>
                    <a:pt x="2002" y="1053"/>
                  </a:cubicBezTo>
                  <a:cubicBezTo>
                    <a:pt x="1968" y="987"/>
                    <a:pt x="1868" y="987"/>
                    <a:pt x="1801" y="987"/>
                  </a:cubicBezTo>
                  <a:cubicBezTo>
                    <a:pt x="1568" y="1020"/>
                    <a:pt x="1368" y="1153"/>
                    <a:pt x="1234" y="1354"/>
                  </a:cubicBezTo>
                  <a:cubicBezTo>
                    <a:pt x="1168" y="1387"/>
                    <a:pt x="1101" y="1387"/>
                    <a:pt x="1034" y="1387"/>
                  </a:cubicBezTo>
                  <a:cubicBezTo>
                    <a:pt x="834" y="1387"/>
                    <a:pt x="601" y="1320"/>
                    <a:pt x="534" y="1187"/>
                  </a:cubicBezTo>
                  <a:cubicBezTo>
                    <a:pt x="400" y="987"/>
                    <a:pt x="500" y="753"/>
                    <a:pt x="601" y="586"/>
                  </a:cubicBezTo>
                  <a:cubicBezTo>
                    <a:pt x="656" y="530"/>
                    <a:pt x="783" y="404"/>
                    <a:pt x="940" y="404"/>
                  </a:cubicBezTo>
                  <a:cubicBezTo>
                    <a:pt x="970" y="404"/>
                    <a:pt x="1002" y="409"/>
                    <a:pt x="1034" y="420"/>
                  </a:cubicBezTo>
                  <a:cubicBezTo>
                    <a:pt x="1053" y="438"/>
                    <a:pt x="1077" y="446"/>
                    <a:pt x="1102" y="446"/>
                  </a:cubicBezTo>
                  <a:cubicBezTo>
                    <a:pt x="1168" y="446"/>
                    <a:pt x="1244" y="392"/>
                    <a:pt x="1268" y="319"/>
                  </a:cubicBezTo>
                  <a:cubicBezTo>
                    <a:pt x="1334" y="219"/>
                    <a:pt x="1268" y="86"/>
                    <a:pt x="1168" y="53"/>
                  </a:cubicBezTo>
                  <a:cubicBezTo>
                    <a:pt x="1089" y="18"/>
                    <a:pt x="1007" y="1"/>
                    <a:pt x="9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20"/>
            <p:cNvSpPr/>
            <p:nvPr/>
          </p:nvSpPr>
          <p:spPr>
            <a:xfrm>
              <a:off x="-528636" y="4109876"/>
              <a:ext cx="155149" cy="203808"/>
            </a:xfrm>
            <a:custGeom>
              <a:avLst/>
              <a:gdLst/>
              <a:ahLst/>
              <a:cxnLst/>
              <a:rect l="l" t="t" r="r" b="b"/>
              <a:pathLst>
                <a:path w="3670" h="4821" extrusionOk="0">
                  <a:moveTo>
                    <a:pt x="2669" y="1"/>
                  </a:moveTo>
                  <a:cubicBezTo>
                    <a:pt x="2469" y="1"/>
                    <a:pt x="2269" y="68"/>
                    <a:pt x="2102" y="218"/>
                  </a:cubicBezTo>
                  <a:cubicBezTo>
                    <a:pt x="1668" y="551"/>
                    <a:pt x="1602" y="1085"/>
                    <a:pt x="1668" y="1585"/>
                  </a:cubicBezTo>
                  <a:cubicBezTo>
                    <a:pt x="1634" y="1582"/>
                    <a:pt x="1600" y="1580"/>
                    <a:pt x="1565" y="1580"/>
                  </a:cubicBezTo>
                  <a:cubicBezTo>
                    <a:pt x="1262" y="1580"/>
                    <a:pt x="948" y="1709"/>
                    <a:pt x="768" y="1919"/>
                  </a:cubicBezTo>
                  <a:cubicBezTo>
                    <a:pt x="601" y="2119"/>
                    <a:pt x="501" y="2386"/>
                    <a:pt x="568" y="2619"/>
                  </a:cubicBezTo>
                  <a:cubicBezTo>
                    <a:pt x="334" y="2753"/>
                    <a:pt x="167" y="3020"/>
                    <a:pt x="101" y="3320"/>
                  </a:cubicBezTo>
                  <a:cubicBezTo>
                    <a:pt x="1" y="3687"/>
                    <a:pt x="134" y="4154"/>
                    <a:pt x="401" y="4387"/>
                  </a:cubicBezTo>
                  <a:cubicBezTo>
                    <a:pt x="668" y="4687"/>
                    <a:pt x="1068" y="4821"/>
                    <a:pt x="1435" y="4821"/>
                  </a:cubicBezTo>
                  <a:cubicBezTo>
                    <a:pt x="1735" y="4821"/>
                    <a:pt x="2069" y="4721"/>
                    <a:pt x="2269" y="4554"/>
                  </a:cubicBezTo>
                  <a:cubicBezTo>
                    <a:pt x="2336" y="4454"/>
                    <a:pt x="2369" y="4354"/>
                    <a:pt x="2336" y="4254"/>
                  </a:cubicBezTo>
                  <a:cubicBezTo>
                    <a:pt x="2288" y="4207"/>
                    <a:pt x="2208" y="4160"/>
                    <a:pt x="2141" y="4160"/>
                  </a:cubicBezTo>
                  <a:cubicBezTo>
                    <a:pt x="2114" y="4160"/>
                    <a:pt x="2088" y="4168"/>
                    <a:pt x="2069" y="4187"/>
                  </a:cubicBezTo>
                  <a:cubicBezTo>
                    <a:pt x="1871" y="4278"/>
                    <a:pt x="1640" y="4335"/>
                    <a:pt x="1411" y="4335"/>
                  </a:cubicBezTo>
                  <a:cubicBezTo>
                    <a:pt x="1137" y="4335"/>
                    <a:pt x="868" y="4254"/>
                    <a:pt x="668" y="4054"/>
                  </a:cubicBezTo>
                  <a:cubicBezTo>
                    <a:pt x="501" y="3887"/>
                    <a:pt x="468" y="3587"/>
                    <a:pt x="501" y="3353"/>
                  </a:cubicBezTo>
                  <a:cubicBezTo>
                    <a:pt x="534" y="3220"/>
                    <a:pt x="634" y="3086"/>
                    <a:pt x="701" y="3020"/>
                  </a:cubicBezTo>
                  <a:cubicBezTo>
                    <a:pt x="768" y="3086"/>
                    <a:pt x="801" y="3120"/>
                    <a:pt x="868" y="3220"/>
                  </a:cubicBezTo>
                  <a:cubicBezTo>
                    <a:pt x="868" y="3220"/>
                    <a:pt x="935" y="3253"/>
                    <a:pt x="968" y="3253"/>
                  </a:cubicBezTo>
                  <a:cubicBezTo>
                    <a:pt x="997" y="3259"/>
                    <a:pt x="1024" y="3262"/>
                    <a:pt x="1051" y="3262"/>
                  </a:cubicBezTo>
                  <a:cubicBezTo>
                    <a:pt x="1179" y="3262"/>
                    <a:pt x="1280" y="3197"/>
                    <a:pt x="1335" y="3086"/>
                  </a:cubicBezTo>
                  <a:cubicBezTo>
                    <a:pt x="1435" y="2953"/>
                    <a:pt x="1435" y="2753"/>
                    <a:pt x="1302" y="2619"/>
                  </a:cubicBezTo>
                  <a:cubicBezTo>
                    <a:pt x="1268" y="2553"/>
                    <a:pt x="1135" y="2453"/>
                    <a:pt x="1001" y="2453"/>
                  </a:cubicBezTo>
                  <a:cubicBezTo>
                    <a:pt x="1001" y="2352"/>
                    <a:pt x="1068" y="2219"/>
                    <a:pt x="1135" y="2119"/>
                  </a:cubicBezTo>
                  <a:cubicBezTo>
                    <a:pt x="1229" y="2005"/>
                    <a:pt x="1389" y="1945"/>
                    <a:pt x="1551" y="1945"/>
                  </a:cubicBezTo>
                  <a:cubicBezTo>
                    <a:pt x="1675" y="1945"/>
                    <a:pt x="1801" y="1980"/>
                    <a:pt x="1902" y="2052"/>
                  </a:cubicBezTo>
                  <a:cubicBezTo>
                    <a:pt x="1935" y="2069"/>
                    <a:pt x="1977" y="2077"/>
                    <a:pt x="2019" y="2077"/>
                  </a:cubicBezTo>
                  <a:cubicBezTo>
                    <a:pt x="2060" y="2077"/>
                    <a:pt x="2102" y="2069"/>
                    <a:pt x="2135" y="2052"/>
                  </a:cubicBezTo>
                  <a:cubicBezTo>
                    <a:pt x="2236" y="1952"/>
                    <a:pt x="2269" y="1885"/>
                    <a:pt x="2236" y="1785"/>
                  </a:cubicBezTo>
                  <a:cubicBezTo>
                    <a:pt x="2069" y="1385"/>
                    <a:pt x="2069" y="785"/>
                    <a:pt x="2402" y="518"/>
                  </a:cubicBezTo>
                  <a:cubicBezTo>
                    <a:pt x="2486" y="451"/>
                    <a:pt x="2594" y="418"/>
                    <a:pt x="2703" y="418"/>
                  </a:cubicBezTo>
                  <a:cubicBezTo>
                    <a:pt x="2811" y="418"/>
                    <a:pt x="2919" y="451"/>
                    <a:pt x="3003" y="518"/>
                  </a:cubicBezTo>
                  <a:cubicBezTo>
                    <a:pt x="3103" y="551"/>
                    <a:pt x="3236" y="685"/>
                    <a:pt x="3170" y="851"/>
                  </a:cubicBezTo>
                  <a:cubicBezTo>
                    <a:pt x="3170" y="951"/>
                    <a:pt x="3236" y="1052"/>
                    <a:pt x="3336" y="1085"/>
                  </a:cubicBezTo>
                  <a:cubicBezTo>
                    <a:pt x="3470" y="1085"/>
                    <a:pt x="3570" y="1052"/>
                    <a:pt x="3603" y="918"/>
                  </a:cubicBezTo>
                  <a:cubicBezTo>
                    <a:pt x="3670" y="618"/>
                    <a:pt x="3503" y="351"/>
                    <a:pt x="3236" y="184"/>
                  </a:cubicBezTo>
                  <a:cubicBezTo>
                    <a:pt x="3069" y="68"/>
                    <a:pt x="2869" y="1"/>
                    <a:pt x="26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135700466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6" name="Google Shape;1206;p21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207" name="Google Shape;1207;p21"/>
          <p:cNvSpPr txBox="1">
            <a:spLocks noGrp="1"/>
          </p:cNvSpPr>
          <p:nvPr>
            <p:ph type="subTitle" idx="1"/>
          </p:nvPr>
        </p:nvSpPr>
        <p:spPr>
          <a:xfrm>
            <a:off x="1250167" y="3673965"/>
            <a:ext cx="2900400" cy="135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8" name="Google Shape;1208;p21"/>
          <p:cNvSpPr txBox="1">
            <a:spLocks noGrp="1"/>
          </p:cNvSpPr>
          <p:nvPr>
            <p:ph type="subTitle" idx="2"/>
          </p:nvPr>
        </p:nvSpPr>
        <p:spPr>
          <a:xfrm>
            <a:off x="4645796" y="3673965"/>
            <a:ext cx="2900400" cy="135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9" name="Google Shape;1209;p21"/>
          <p:cNvSpPr txBox="1">
            <a:spLocks noGrp="1"/>
          </p:cNvSpPr>
          <p:nvPr>
            <p:ph type="subTitle" idx="3"/>
          </p:nvPr>
        </p:nvSpPr>
        <p:spPr>
          <a:xfrm>
            <a:off x="8041433" y="3673965"/>
            <a:ext cx="2900400" cy="135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0" name="Google Shape;1210;p21"/>
          <p:cNvSpPr txBox="1">
            <a:spLocks noGrp="1"/>
          </p:cNvSpPr>
          <p:nvPr>
            <p:ph type="subTitle" idx="4"/>
          </p:nvPr>
        </p:nvSpPr>
        <p:spPr>
          <a:xfrm>
            <a:off x="1250167" y="2968920"/>
            <a:ext cx="2900400" cy="88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933" b="1">
                <a:solidFill>
                  <a:schemeClr val="accent1"/>
                </a:solidFill>
                <a:latin typeface="BioRhyme"/>
                <a:ea typeface="BioRhyme"/>
                <a:cs typeface="BioRhyme"/>
                <a:sym typeface="BioRhym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211" name="Google Shape;1211;p21"/>
          <p:cNvSpPr txBox="1">
            <a:spLocks noGrp="1"/>
          </p:cNvSpPr>
          <p:nvPr>
            <p:ph type="subTitle" idx="5"/>
          </p:nvPr>
        </p:nvSpPr>
        <p:spPr>
          <a:xfrm>
            <a:off x="4645800" y="2968920"/>
            <a:ext cx="2900400" cy="88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933" b="1">
                <a:solidFill>
                  <a:schemeClr val="accent1"/>
                </a:solidFill>
                <a:latin typeface="BioRhyme"/>
                <a:ea typeface="BioRhyme"/>
                <a:cs typeface="BioRhyme"/>
                <a:sym typeface="BioRhym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212" name="Google Shape;1212;p21"/>
          <p:cNvSpPr txBox="1">
            <a:spLocks noGrp="1"/>
          </p:cNvSpPr>
          <p:nvPr>
            <p:ph type="subTitle" idx="6"/>
          </p:nvPr>
        </p:nvSpPr>
        <p:spPr>
          <a:xfrm>
            <a:off x="8041433" y="2968920"/>
            <a:ext cx="2900400" cy="88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933" b="1">
                <a:solidFill>
                  <a:schemeClr val="accent1"/>
                </a:solidFill>
                <a:latin typeface="BioRhyme"/>
                <a:ea typeface="BioRhyme"/>
                <a:cs typeface="BioRhyme"/>
                <a:sym typeface="BioRhym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213" name="Google Shape;1213;p21"/>
          <p:cNvSpPr/>
          <p:nvPr/>
        </p:nvSpPr>
        <p:spPr>
          <a:xfrm flipH="1">
            <a:off x="10181066" y="83633"/>
            <a:ext cx="1829308" cy="635707"/>
          </a:xfrm>
          <a:custGeom>
            <a:avLst/>
            <a:gdLst/>
            <a:ahLst/>
            <a:cxnLst/>
            <a:rect l="l" t="t" r="r" b="b"/>
            <a:pathLst>
              <a:path w="80315" h="27829" extrusionOk="0">
                <a:moveTo>
                  <a:pt x="33030" y="0"/>
                </a:moveTo>
                <a:cubicBezTo>
                  <a:pt x="30274" y="0"/>
                  <a:pt x="27617" y="1150"/>
                  <a:pt x="26543" y="3978"/>
                </a:cubicBezTo>
                <a:cubicBezTo>
                  <a:pt x="25709" y="6279"/>
                  <a:pt x="26176" y="8815"/>
                  <a:pt x="26976" y="11116"/>
                </a:cubicBezTo>
                <a:cubicBezTo>
                  <a:pt x="26747" y="11097"/>
                  <a:pt x="26518" y="11088"/>
                  <a:pt x="26288" y="11088"/>
                </a:cubicBezTo>
                <a:cubicBezTo>
                  <a:pt x="24078" y="11088"/>
                  <a:pt x="21879" y="11959"/>
                  <a:pt x="20338" y="13651"/>
                </a:cubicBezTo>
                <a:cubicBezTo>
                  <a:pt x="18337" y="15820"/>
                  <a:pt x="17870" y="18988"/>
                  <a:pt x="18837" y="21690"/>
                </a:cubicBezTo>
                <a:cubicBezTo>
                  <a:pt x="13000" y="22958"/>
                  <a:pt x="7196" y="24159"/>
                  <a:pt x="1358" y="25426"/>
                </a:cubicBezTo>
                <a:cubicBezTo>
                  <a:pt x="1" y="25691"/>
                  <a:pt x="483" y="27829"/>
                  <a:pt x="1795" y="27829"/>
                </a:cubicBezTo>
                <a:cubicBezTo>
                  <a:pt x="1805" y="27829"/>
                  <a:pt x="1815" y="27828"/>
                  <a:pt x="1825" y="27828"/>
                </a:cubicBezTo>
                <a:cubicBezTo>
                  <a:pt x="11499" y="27294"/>
                  <a:pt x="21206" y="26794"/>
                  <a:pt x="30879" y="26360"/>
                </a:cubicBezTo>
                <a:cubicBezTo>
                  <a:pt x="33614" y="26260"/>
                  <a:pt x="36350" y="26127"/>
                  <a:pt x="39052" y="26027"/>
                </a:cubicBezTo>
                <a:cubicBezTo>
                  <a:pt x="50144" y="26575"/>
                  <a:pt x="61282" y="26830"/>
                  <a:pt x="72409" y="26830"/>
                </a:cubicBezTo>
                <a:cubicBezTo>
                  <a:pt x="74834" y="26830"/>
                  <a:pt x="77258" y="26818"/>
                  <a:pt x="79681" y="26794"/>
                </a:cubicBezTo>
                <a:cubicBezTo>
                  <a:pt x="80314" y="26761"/>
                  <a:pt x="80314" y="25860"/>
                  <a:pt x="79747" y="25693"/>
                </a:cubicBezTo>
                <a:cubicBezTo>
                  <a:pt x="77479" y="25093"/>
                  <a:pt x="75144" y="24426"/>
                  <a:pt x="72842" y="23792"/>
                </a:cubicBezTo>
                <a:cubicBezTo>
                  <a:pt x="71575" y="23458"/>
                  <a:pt x="70374" y="23125"/>
                  <a:pt x="69140" y="22791"/>
                </a:cubicBezTo>
                <a:cubicBezTo>
                  <a:pt x="68172" y="22524"/>
                  <a:pt x="66638" y="22358"/>
                  <a:pt x="66004" y="21457"/>
                </a:cubicBezTo>
                <a:cubicBezTo>
                  <a:pt x="65404" y="20590"/>
                  <a:pt x="65637" y="19189"/>
                  <a:pt x="65504" y="18188"/>
                </a:cubicBezTo>
                <a:cubicBezTo>
                  <a:pt x="65370" y="17321"/>
                  <a:pt x="65237" y="16453"/>
                  <a:pt x="65003" y="15586"/>
                </a:cubicBezTo>
                <a:cubicBezTo>
                  <a:pt x="64503" y="13651"/>
                  <a:pt x="63703" y="11783"/>
                  <a:pt x="62702" y="10082"/>
                </a:cubicBezTo>
                <a:cubicBezTo>
                  <a:pt x="61148" y="7379"/>
                  <a:pt x="58524" y="3547"/>
                  <a:pt x="55071" y="3547"/>
                </a:cubicBezTo>
                <a:cubicBezTo>
                  <a:pt x="54817" y="3547"/>
                  <a:pt x="54559" y="3567"/>
                  <a:pt x="54296" y="3611"/>
                </a:cubicBezTo>
                <a:cubicBezTo>
                  <a:pt x="51194" y="4111"/>
                  <a:pt x="49793" y="6680"/>
                  <a:pt x="49125" y="9448"/>
                </a:cubicBezTo>
                <a:cubicBezTo>
                  <a:pt x="45656" y="4678"/>
                  <a:pt x="40319" y="842"/>
                  <a:pt x="34515" y="108"/>
                </a:cubicBezTo>
                <a:cubicBezTo>
                  <a:pt x="34022" y="37"/>
                  <a:pt x="33524" y="0"/>
                  <a:pt x="3303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14" name="Google Shape;1214;p21"/>
          <p:cNvSpPr/>
          <p:nvPr/>
        </p:nvSpPr>
        <p:spPr>
          <a:xfrm>
            <a:off x="1703600" y="5460900"/>
            <a:ext cx="3163400" cy="794867"/>
          </a:xfrm>
          <a:custGeom>
            <a:avLst/>
            <a:gdLst/>
            <a:ahLst/>
            <a:cxnLst/>
            <a:rect l="l" t="t" r="r" b="b"/>
            <a:pathLst>
              <a:path w="94902" h="23846" extrusionOk="0">
                <a:moveTo>
                  <a:pt x="38511" y="0"/>
                </a:moveTo>
                <a:cubicBezTo>
                  <a:pt x="36676" y="0"/>
                  <a:pt x="34829" y="527"/>
                  <a:pt x="33458" y="1790"/>
                </a:cubicBezTo>
                <a:cubicBezTo>
                  <a:pt x="32424" y="2758"/>
                  <a:pt x="31690" y="3958"/>
                  <a:pt x="31623" y="5259"/>
                </a:cubicBezTo>
                <a:cubicBezTo>
                  <a:pt x="30989" y="5593"/>
                  <a:pt x="30422" y="6027"/>
                  <a:pt x="29822" y="6460"/>
                </a:cubicBezTo>
                <a:cubicBezTo>
                  <a:pt x="28855" y="7261"/>
                  <a:pt x="27987" y="8195"/>
                  <a:pt x="27320" y="9262"/>
                </a:cubicBezTo>
                <a:cubicBezTo>
                  <a:pt x="26953" y="9863"/>
                  <a:pt x="26753" y="10530"/>
                  <a:pt x="26319" y="11064"/>
                </a:cubicBezTo>
                <a:cubicBezTo>
                  <a:pt x="25957" y="11564"/>
                  <a:pt x="25550" y="11689"/>
                  <a:pt x="25108" y="11689"/>
                </a:cubicBezTo>
                <a:cubicBezTo>
                  <a:pt x="24695" y="11689"/>
                  <a:pt x="24251" y="11580"/>
                  <a:pt x="23784" y="11564"/>
                </a:cubicBezTo>
                <a:cubicBezTo>
                  <a:pt x="18981" y="11564"/>
                  <a:pt x="14945" y="16467"/>
                  <a:pt x="15845" y="21137"/>
                </a:cubicBezTo>
                <a:cubicBezTo>
                  <a:pt x="15879" y="21304"/>
                  <a:pt x="1" y="23406"/>
                  <a:pt x="134" y="23439"/>
                </a:cubicBezTo>
                <a:cubicBezTo>
                  <a:pt x="3057" y="23752"/>
                  <a:pt x="9399" y="23846"/>
                  <a:pt x="16677" y="23846"/>
                </a:cubicBezTo>
                <a:cubicBezTo>
                  <a:pt x="27521" y="23846"/>
                  <a:pt x="40442" y="23638"/>
                  <a:pt x="47228" y="23638"/>
                </a:cubicBezTo>
                <a:cubicBezTo>
                  <a:pt x="47532" y="23638"/>
                  <a:pt x="47823" y="23638"/>
                  <a:pt x="48102" y="23639"/>
                </a:cubicBezTo>
                <a:cubicBezTo>
                  <a:pt x="52205" y="23639"/>
                  <a:pt x="90499" y="23272"/>
                  <a:pt x="93667" y="20137"/>
                </a:cubicBezTo>
                <a:cubicBezTo>
                  <a:pt x="94902" y="18936"/>
                  <a:pt x="62312" y="17835"/>
                  <a:pt x="62345" y="16100"/>
                </a:cubicBezTo>
                <a:cubicBezTo>
                  <a:pt x="62378" y="14199"/>
                  <a:pt x="61344" y="12698"/>
                  <a:pt x="60010" y="11397"/>
                </a:cubicBezTo>
                <a:cubicBezTo>
                  <a:pt x="57402" y="8905"/>
                  <a:pt x="53937" y="6740"/>
                  <a:pt x="50317" y="6740"/>
                </a:cubicBezTo>
                <a:cubicBezTo>
                  <a:pt x="49770" y="6740"/>
                  <a:pt x="49220" y="6789"/>
                  <a:pt x="48669" y="6894"/>
                </a:cubicBezTo>
                <a:cubicBezTo>
                  <a:pt x="48802" y="5259"/>
                  <a:pt x="47868" y="3658"/>
                  <a:pt x="46601" y="2624"/>
                </a:cubicBezTo>
                <a:cubicBezTo>
                  <a:pt x="44766" y="1190"/>
                  <a:pt x="42131" y="389"/>
                  <a:pt x="39829" y="89"/>
                </a:cubicBezTo>
                <a:cubicBezTo>
                  <a:pt x="39395" y="31"/>
                  <a:pt x="38953" y="0"/>
                  <a:pt x="3851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15" name="Google Shape;1215;p21"/>
          <p:cNvGrpSpPr/>
          <p:nvPr/>
        </p:nvGrpSpPr>
        <p:grpSpPr>
          <a:xfrm>
            <a:off x="-682217" y="4144166"/>
            <a:ext cx="2614415" cy="3123071"/>
            <a:chOff x="-587863" y="3108124"/>
            <a:chExt cx="1960811" cy="2342303"/>
          </a:xfrm>
        </p:grpSpPr>
        <p:grpSp>
          <p:nvGrpSpPr>
            <p:cNvPr id="1216" name="Google Shape;1216;p21"/>
            <p:cNvGrpSpPr/>
            <p:nvPr/>
          </p:nvGrpSpPr>
          <p:grpSpPr>
            <a:xfrm>
              <a:off x="-587863" y="3108124"/>
              <a:ext cx="1960811" cy="2342303"/>
              <a:chOff x="-587863" y="3108124"/>
              <a:chExt cx="1960811" cy="2342303"/>
            </a:xfrm>
          </p:grpSpPr>
          <p:sp>
            <p:nvSpPr>
              <p:cNvPr id="1217" name="Google Shape;1217;p21"/>
              <p:cNvSpPr/>
              <p:nvPr/>
            </p:nvSpPr>
            <p:spPr>
              <a:xfrm rot="-3845429">
                <a:off x="413734" y="3139072"/>
                <a:ext cx="203300" cy="214846"/>
              </a:xfrm>
              <a:custGeom>
                <a:avLst/>
                <a:gdLst/>
                <a:ahLst/>
                <a:cxnLst/>
                <a:rect l="l" t="t" r="r" b="b"/>
                <a:pathLst>
                  <a:path w="4895" h="5173" extrusionOk="0">
                    <a:moveTo>
                      <a:pt x="2706" y="1"/>
                    </a:moveTo>
                    <a:cubicBezTo>
                      <a:pt x="2432" y="1"/>
                      <a:pt x="2189" y="122"/>
                      <a:pt x="1946" y="274"/>
                    </a:cubicBezTo>
                    <a:cubicBezTo>
                      <a:pt x="791" y="1034"/>
                      <a:pt x="92" y="2311"/>
                      <a:pt x="1" y="3648"/>
                    </a:cubicBezTo>
                    <a:lnTo>
                      <a:pt x="1" y="3678"/>
                    </a:lnTo>
                    <a:cubicBezTo>
                      <a:pt x="1308" y="4377"/>
                      <a:pt x="2706" y="4864"/>
                      <a:pt x="4135" y="5137"/>
                    </a:cubicBezTo>
                    <a:cubicBezTo>
                      <a:pt x="4222" y="5155"/>
                      <a:pt x="4330" y="5172"/>
                      <a:pt x="4435" y="5172"/>
                    </a:cubicBezTo>
                    <a:cubicBezTo>
                      <a:pt x="4512" y="5172"/>
                      <a:pt x="4587" y="5163"/>
                      <a:pt x="4651" y="5137"/>
                    </a:cubicBezTo>
                    <a:cubicBezTo>
                      <a:pt x="4803" y="5046"/>
                      <a:pt x="4894" y="4864"/>
                      <a:pt x="4834" y="4712"/>
                    </a:cubicBezTo>
                    <a:cubicBezTo>
                      <a:pt x="4773" y="4590"/>
                      <a:pt x="4651" y="4560"/>
                      <a:pt x="4530" y="4529"/>
                    </a:cubicBezTo>
                    <a:cubicBezTo>
                      <a:pt x="3618" y="4256"/>
                      <a:pt x="2706" y="3952"/>
                      <a:pt x="1794" y="3678"/>
                    </a:cubicBezTo>
                    <a:cubicBezTo>
                      <a:pt x="2797" y="3435"/>
                      <a:pt x="3739" y="2979"/>
                      <a:pt x="4530" y="2341"/>
                    </a:cubicBezTo>
                    <a:cubicBezTo>
                      <a:pt x="4682" y="2250"/>
                      <a:pt x="4834" y="2098"/>
                      <a:pt x="4834" y="1885"/>
                    </a:cubicBezTo>
                    <a:cubicBezTo>
                      <a:pt x="4809" y="1638"/>
                      <a:pt x="4524" y="1572"/>
                      <a:pt x="4239" y="1572"/>
                    </a:cubicBezTo>
                    <a:cubicBezTo>
                      <a:pt x="4172" y="1572"/>
                      <a:pt x="4106" y="1575"/>
                      <a:pt x="4043" y="1581"/>
                    </a:cubicBezTo>
                    <a:cubicBezTo>
                      <a:pt x="3284" y="1733"/>
                      <a:pt x="2524" y="1976"/>
                      <a:pt x="1825" y="2280"/>
                    </a:cubicBezTo>
                    <a:cubicBezTo>
                      <a:pt x="2220" y="1824"/>
                      <a:pt x="2584" y="1368"/>
                      <a:pt x="2980" y="943"/>
                    </a:cubicBezTo>
                    <a:cubicBezTo>
                      <a:pt x="3071" y="791"/>
                      <a:pt x="3192" y="639"/>
                      <a:pt x="3223" y="487"/>
                    </a:cubicBezTo>
                    <a:cubicBezTo>
                      <a:pt x="3223" y="244"/>
                      <a:pt x="2980" y="1"/>
                      <a:pt x="27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8" name="Google Shape;1218;p21"/>
              <p:cNvSpPr/>
              <p:nvPr/>
            </p:nvSpPr>
            <p:spPr>
              <a:xfrm rot="-3845429">
                <a:off x="-561756" y="3923310"/>
                <a:ext cx="275233" cy="230337"/>
              </a:xfrm>
              <a:custGeom>
                <a:avLst/>
                <a:gdLst/>
                <a:ahLst/>
                <a:cxnLst/>
                <a:rect l="l" t="t" r="r" b="b"/>
                <a:pathLst>
                  <a:path w="6627" h="5546" extrusionOk="0">
                    <a:moveTo>
                      <a:pt x="4607" y="1"/>
                    </a:moveTo>
                    <a:cubicBezTo>
                      <a:pt x="3408" y="1"/>
                      <a:pt x="2313" y="956"/>
                      <a:pt x="1581" y="1959"/>
                    </a:cubicBezTo>
                    <a:cubicBezTo>
                      <a:pt x="791" y="2993"/>
                      <a:pt x="122" y="4239"/>
                      <a:pt x="1" y="5546"/>
                    </a:cubicBezTo>
                    <a:lnTo>
                      <a:pt x="1064" y="5029"/>
                    </a:lnTo>
                    <a:cubicBezTo>
                      <a:pt x="2493" y="4816"/>
                      <a:pt x="3891" y="4208"/>
                      <a:pt x="5077" y="3357"/>
                    </a:cubicBezTo>
                    <a:cubicBezTo>
                      <a:pt x="5867" y="2750"/>
                      <a:pt x="6627" y="1625"/>
                      <a:pt x="6110" y="774"/>
                    </a:cubicBezTo>
                    <a:cubicBezTo>
                      <a:pt x="5867" y="379"/>
                      <a:pt x="5472" y="166"/>
                      <a:pt x="5046" y="44"/>
                    </a:cubicBezTo>
                    <a:cubicBezTo>
                      <a:pt x="4899" y="15"/>
                      <a:pt x="4752" y="1"/>
                      <a:pt x="46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9" name="Google Shape;1219;p21"/>
              <p:cNvSpPr/>
              <p:nvPr/>
            </p:nvSpPr>
            <p:spPr>
              <a:xfrm rot="-3845429">
                <a:off x="-387271" y="4040540"/>
                <a:ext cx="444393" cy="682663"/>
              </a:xfrm>
              <a:custGeom>
                <a:avLst/>
                <a:gdLst/>
                <a:ahLst/>
                <a:cxnLst/>
                <a:rect l="l" t="t" r="r" b="b"/>
                <a:pathLst>
                  <a:path w="10700" h="16437" extrusionOk="0">
                    <a:moveTo>
                      <a:pt x="5924" y="1"/>
                    </a:moveTo>
                    <a:cubicBezTo>
                      <a:pt x="5111" y="1"/>
                      <a:pt x="4280" y="235"/>
                      <a:pt x="3587" y="674"/>
                    </a:cubicBezTo>
                    <a:cubicBezTo>
                      <a:pt x="2098" y="1616"/>
                      <a:pt x="1216" y="3257"/>
                      <a:pt x="821" y="4959"/>
                    </a:cubicBezTo>
                    <a:cubicBezTo>
                      <a:pt x="1" y="8151"/>
                      <a:pt x="730" y="11677"/>
                      <a:pt x="2675" y="14352"/>
                    </a:cubicBezTo>
                    <a:cubicBezTo>
                      <a:pt x="3463" y="15428"/>
                      <a:pt x="4682" y="16437"/>
                      <a:pt x="5940" y="16437"/>
                    </a:cubicBezTo>
                    <a:cubicBezTo>
                      <a:pt x="6138" y="16437"/>
                      <a:pt x="6337" y="16412"/>
                      <a:pt x="6536" y="16358"/>
                    </a:cubicBezTo>
                    <a:lnTo>
                      <a:pt x="7995" y="15932"/>
                    </a:lnTo>
                    <a:cubicBezTo>
                      <a:pt x="9484" y="11829"/>
                      <a:pt x="10700" y="7361"/>
                      <a:pt x="9515" y="3136"/>
                    </a:cubicBezTo>
                    <a:cubicBezTo>
                      <a:pt x="9271" y="2345"/>
                      <a:pt x="8967" y="1555"/>
                      <a:pt x="8420" y="978"/>
                    </a:cubicBezTo>
                    <a:cubicBezTo>
                      <a:pt x="7770" y="311"/>
                      <a:pt x="6859" y="1"/>
                      <a:pt x="59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0" name="Google Shape;1220;p21"/>
              <p:cNvSpPr/>
              <p:nvPr/>
            </p:nvSpPr>
            <p:spPr>
              <a:xfrm rot="-3845429">
                <a:off x="-45949" y="3492199"/>
                <a:ext cx="1071819" cy="707665"/>
              </a:xfrm>
              <a:custGeom>
                <a:avLst/>
                <a:gdLst/>
                <a:ahLst/>
                <a:cxnLst/>
                <a:rect l="l" t="t" r="r" b="b"/>
                <a:pathLst>
                  <a:path w="25807" h="17039" extrusionOk="0">
                    <a:moveTo>
                      <a:pt x="17336" y="0"/>
                    </a:moveTo>
                    <a:cubicBezTo>
                      <a:pt x="14186" y="0"/>
                      <a:pt x="11031" y="1330"/>
                      <a:pt x="8481" y="3216"/>
                    </a:cubicBezTo>
                    <a:cubicBezTo>
                      <a:pt x="5563" y="5344"/>
                      <a:pt x="3283" y="8262"/>
                      <a:pt x="1125" y="11210"/>
                    </a:cubicBezTo>
                    <a:cubicBezTo>
                      <a:pt x="547" y="11970"/>
                      <a:pt x="0" y="13064"/>
                      <a:pt x="578" y="13824"/>
                    </a:cubicBezTo>
                    <a:lnTo>
                      <a:pt x="5623" y="16621"/>
                    </a:lnTo>
                    <a:cubicBezTo>
                      <a:pt x="7550" y="16844"/>
                      <a:pt x="9505" y="17039"/>
                      <a:pt x="11446" y="17039"/>
                    </a:cubicBezTo>
                    <a:cubicBezTo>
                      <a:pt x="12935" y="17039"/>
                      <a:pt x="14415" y="16924"/>
                      <a:pt x="15867" y="16621"/>
                    </a:cubicBezTo>
                    <a:cubicBezTo>
                      <a:pt x="19210" y="15921"/>
                      <a:pt x="22463" y="14098"/>
                      <a:pt x="24134" y="11089"/>
                    </a:cubicBezTo>
                    <a:cubicBezTo>
                      <a:pt x="25806" y="8079"/>
                      <a:pt x="25441" y="3915"/>
                      <a:pt x="22797" y="1727"/>
                    </a:cubicBezTo>
                    <a:cubicBezTo>
                      <a:pt x="21672" y="784"/>
                      <a:pt x="20183" y="298"/>
                      <a:pt x="18693" y="85"/>
                    </a:cubicBezTo>
                    <a:cubicBezTo>
                      <a:pt x="18242" y="28"/>
                      <a:pt x="17789" y="0"/>
                      <a:pt x="173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1" name="Google Shape;1221;p21"/>
              <p:cNvSpPr/>
              <p:nvPr/>
            </p:nvSpPr>
            <p:spPr>
              <a:xfrm rot="-3845429">
                <a:off x="63248" y="4111887"/>
                <a:ext cx="1079793" cy="1187112"/>
              </a:xfrm>
              <a:custGeom>
                <a:avLst/>
                <a:gdLst/>
                <a:ahLst/>
                <a:cxnLst/>
                <a:rect l="l" t="t" r="r" b="b"/>
                <a:pathLst>
                  <a:path w="25999" h="28583" extrusionOk="0">
                    <a:moveTo>
                      <a:pt x="16115" y="1"/>
                    </a:moveTo>
                    <a:cubicBezTo>
                      <a:pt x="13941" y="1"/>
                      <a:pt x="11340" y="590"/>
                      <a:pt x="8703" y="2328"/>
                    </a:cubicBezTo>
                    <a:cubicBezTo>
                      <a:pt x="2138" y="6644"/>
                      <a:pt x="132" y="17495"/>
                      <a:pt x="41" y="23027"/>
                    </a:cubicBezTo>
                    <a:cubicBezTo>
                      <a:pt x="1" y="26680"/>
                      <a:pt x="1283" y="28582"/>
                      <a:pt x="4244" y="28582"/>
                    </a:cubicBezTo>
                    <a:cubicBezTo>
                      <a:pt x="5816" y="28582"/>
                      <a:pt x="7863" y="28045"/>
                      <a:pt x="10436" y="26948"/>
                    </a:cubicBezTo>
                    <a:cubicBezTo>
                      <a:pt x="17822" y="23787"/>
                      <a:pt x="24722" y="17404"/>
                      <a:pt x="25360" y="11416"/>
                    </a:cubicBezTo>
                    <a:cubicBezTo>
                      <a:pt x="25999" y="5671"/>
                      <a:pt x="22837" y="2632"/>
                      <a:pt x="21135" y="1325"/>
                    </a:cubicBezTo>
                    <a:cubicBezTo>
                      <a:pt x="20258" y="667"/>
                      <a:pt x="18428" y="1"/>
                      <a:pt x="1611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2" name="Google Shape;1222;p21"/>
              <p:cNvSpPr/>
              <p:nvPr/>
            </p:nvSpPr>
            <p:spPr>
              <a:xfrm rot="-3845429">
                <a:off x="762325" y="5196422"/>
                <a:ext cx="83895" cy="48676"/>
              </a:xfrm>
              <a:custGeom>
                <a:avLst/>
                <a:gdLst/>
                <a:ahLst/>
                <a:cxnLst/>
                <a:rect l="l" t="t" r="r" b="b"/>
                <a:pathLst>
                  <a:path w="2020" h="1172" extrusionOk="0">
                    <a:moveTo>
                      <a:pt x="1898" y="0"/>
                    </a:moveTo>
                    <a:cubicBezTo>
                      <a:pt x="1199" y="122"/>
                      <a:pt x="561" y="487"/>
                      <a:pt x="74" y="1003"/>
                    </a:cubicBezTo>
                    <a:cubicBezTo>
                      <a:pt x="0" y="1077"/>
                      <a:pt x="87" y="1172"/>
                      <a:pt x="171" y="1172"/>
                    </a:cubicBezTo>
                    <a:cubicBezTo>
                      <a:pt x="190" y="1172"/>
                      <a:pt x="209" y="1167"/>
                      <a:pt x="226" y="1155"/>
                    </a:cubicBezTo>
                    <a:cubicBezTo>
                      <a:pt x="743" y="699"/>
                      <a:pt x="1290" y="395"/>
                      <a:pt x="1929" y="122"/>
                    </a:cubicBezTo>
                    <a:cubicBezTo>
                      <a:pt x="2020" y="122"/>
                      <a:pt x="1959" y="0"/>
                      <a:pt x="18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3" name="Google Shape;1223;p21"/>
              <p:cNvSpPr/>
              <p:nvPr/>
            </p:nvSpPr>
            <p:spPr>
              <a:xfrm rot="-3845429">
                <a:off x="854656" y="4729961"/>
                <a:ext cx="64167" cy="63503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1529" extrusionOk="0">
                    <a:moveTo>
                      <a:pt x="91" y="0"/>
                    </a:moveTo>
                    <a:cubicBezTo>
                      <a:pt x="31" y="0"/>
                      <a:pt x="0" y="31"/>
                      <a:pt x="31" y="31"/>
                    </a:cubicBezTo>
                    <a:cubicBezTo>
                      <a:pt x="487" y="517"/>
                      <a:pt x="912" y="1095"/>
                      <a:pt x="1459" y="1520"/>
                    </a:cubicBezTo>
                    <a:cubicBezTo>
                      <a:pt x="1465" y="1526"/>
                      <a:pt x="1471" y="1528"/>
                      <a:pt x="1478" y="1528"/>
                    </a:cubicBezTo>
                    <a:cubicBezTo>
                      <a:pt x="1509" y="1528"/>
                      <a:pt x="1545" y="1479"/>
                      <a:pt x="1520" y="1429"/>
                    </a:cubicBezTo>
                    <a:cubicBezTo>
                      <a:pt x="1094" y="912"/>
                      <a:pt x="578" y="456"/>
                      <a:pt x="9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4" name="Google Shape;1224;p21"/>
              <p:cNvSpPr/>
              <p:nvPr/>
            </p:nvSpPr>
            <p:spPr>
              <a:xfrm rot="-3845429">
                <a:off x="786004" y="4578030"/>
                <a:ext cx="44647" cy="31689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763" extrusionOk="0">
                    <a:moveTo>
                      <a:pt x="551" y="1"/>
                    </a:moveTo>
                    <a:cubicBezTo>
                      <a:pt x="251" y="1"/>
                      <a:pt x="1" y="432"/>
                      <a:pt x="299" y="680"/>
                    </a:cubicBezTo>
                    <a:cubicBezTo>
                      <a:pt x="374" y="738"/>
                      <a:pt x="452" y="763"/>
                      <a:pt x="525" y="763"/>
                    </a:cubicBezTo>
                    <a:cubicBezTo>
                      <a:pt x="837" y="763"/>
                      <a:pt x="1074" y="318"/>
                      <a:pt x="755" y="72"/>
                    </a:cubicBezTo>
                    <a:cubicBezTo>
                      <a:pt x="688" y="22"/>
                      <a:pt x="618" y="1"/>
                      <a:pt x="5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5" name="Google Shape;1225;p21"/>
              <p:cNvSpPr/>
              <p:nvPr/>
            </p:nvSpPr>
            <p:spPr>
              <a:xfrm rot="-3845429">
                <a:off x="268107" y="4678218"/>
                <a:ext cx="33475" cy="23673"/>
              </a:xfrm>
              <a:custGeom>
                <a:avLst/>
                <a:gdLst/>
                <a:ahLst/>
                <a:cxnLst/>
                <a:rect l="l" t="t" r="r" b="b"/>
                <a:pathLst>
                  <a:path w="806" h="570" extrusionOk="0">
                    <a:moveTo>
                      <a:pt x="410" y="0"/>
                    </a:moveTo>
                    <a:cubicBezTo>
                      <a:pt x="173" y="0"/>
                      <a:pt x="1" y="317"/>
                      <a:pt x="247" y="514"/>
                    </a:cubicBezTo>
                    <a:cubicBezTo>
                      <a:pt x="302" y="552"/>
                      <a:pt x="357" y="569"/>
                      <a:pt x="409" y="569"/>
                    </a:cubicBezTo>
                    <a:cubicBezTo>
                      <a:pt x="642" y="569"/>
                      <a:pt x="805" y="232"/>
                      <a:pt x="581" y="58"/>
                    </a:cubicBezTo>
                    <a:cubicBezTo>
                      <a:pt x="524" y="18"/>
                      <a:pt x="465" y="0"/>
                      <a:pt x="41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6" name="Google Shape;1226;p21"/>
              <p:cNvSpPr/>
              <p:nvPr/>
            </p:nvSpPr>
            <p:spPr>
              <a:xfrm rot="-3845429">
                <a:off x="627659" y="5138627"/>
                <a:ext cx="44772" cy="31232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752" extrusionOk="0">
                    <a:moveTo>
                      <a:pt x="565" y="1"/>
                    </a:moveTo>
                    <a:cubicBezTo>
                      <a:pt x="260" y="1"/>
                      <a:pt x="1" y="418"/>
                      <a:pt x="302" y="669"/>
                    </a:cubicBezTo>
                    <a:cubicBezTo>
                      <a:pt x="383" y="727"/>
                      <a:pt x="465" y="752"/>
                      <a:pt x="540" y="752"/>
                    </a:cubicBezTo>
                    <a:cubicBezTo>
                      <a:pt x="860" y="752"/>
                      <a:pt x="1078" y="307"/>
                      <a:pt x="758" y="61"/>
                    </a:cubicBezTo>
                    <a:cubicBezTo>
                      <a:pt x="695" y="19"/>
                      <a:pt x="629" y="1"/>
                      <a:pt x="56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7" name="Google Shape;1227;p21"/>
              <p:cNvSpPr/>
              <p:nvPr/>
            </p:nvSpPr>
            <p:spPr>
              <a:xfrm rot="-3845429">
                <a:off x="233323" y="4326125"/>
                <a:ext cx="44647" cy="31689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763" extrusionOk="0">
                    <a:moveTo>
                      <a:pt x="562" y="0"/>
                    </a:moveTo>
                    <a:cubicBezTo>
                      <a:pt x="246" y="0"/>
                      <a:pt x="0" y="431"/>
                      <a:pt x="323" y="680"/>
                    </a:cubicBezTo>
                    <a:cubicBezTo>
                      <a:pt x="393" y="738"/>
                      <a:pt x="466" y="763"/>
                      <a:pt x="536" y="763"/>
                    </a:cubicBezTo>
                    <a:cubicBezTo>
                      <a:pt x="832" y="763"/>
                      <a:pt x="1074" y="318"/>
                      <a:pt x="779" y="72"/>
                    </a:cubicBezTo>
                    <a:cubicBezTo>
                      <a:pt x="707" y="22"/>
                      <a:pt x="633" y="0"/>
                      <a:pt x="56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8" name="Google Shape;1228;p21"/>
              <p:cNvSpPr/>
              <p:nvPr/>
            </p:nvSpPr>
            <p:spPr>
              <a:xfrm rot="-3845429">
                <a:off x="526311" y="4409801"/>
                <a:ext cx="33724" cy="22760"/>
              </a:xfrm>
              <a:custGeom>
                <a:avLst/>
                <a:gdLst/>
                <a:ahLst/>
                <a:cxnLst/>
                <a:rect l="l" t="t" r="r" b="b"/>
                <a:pathLst>
                  <a:path w="812" h="548" extrusionOk="0">
                    <a:moveTo>
                      <a:pt x="423" y="0"/>
                    </a:moveTo>
                    <a:cubicBezTo>
                      <a:pt x="182" y="0"/>
                      <a:pt x="0" y="303"/>
                      <a:pt x="250" y="503"/>
                    </a:cubicBezTo>
                    <a:cubicBezTo>
                      <a:pt x="297" y="534"/>
                      <a:pt x="345" y="547"/>
                      <a:pt x="391" y="547"/>
                    </a:cubicBezTo>
                    <a:cubicBezTo>
                      <a:pt x="620" y="547"/>
                      <a:pt x="812" y="224"/>
                      <a:pt x="585" y="47"/>
                    </a:cubicBezTo>
                    <a:cubicBezTo>
                      <a:pt x="530" y="14"/>
                      <a:pt x="475" y="0"/>
                      <a:pt x="42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9" name="Google Shape;1229;p21"/>
              <p:cNvSpPr/>
              <p:nvPr/>
            </p:nvSpPr>
            <p:spPr>
              <a:xfrm rot="-3845429">
                <a:off x="921122" y="5006661"/>
                <a:ext cx="36091" cy="28034"/>
              </a:xfrm>
              <a:custGeom>
                <a:avLst/>
                <a:gdLst/>
                <a:ahLst/>
                <a:cxnLst/>
                <a:rect l="l" t="t" r="r" b="b"/>
                <a:pathLst>
                  <a:path w="869" h="675" extrusionOk="0">
                    <a:moveTo>
                      <a:pt x="491" y="1"/>
                    </a:moveTo>
                    <a:cubicBezTo>
                      <a:pt x="417" y="1"/>
                      <a:pt x="341" y="36"/>
                      <a:pt x="281" y="121"/>
                    </a:cubicBezTo>
                    <a:lnTo>
                      <a:pt x="160" y="242"/>
                    </a:lnTo>
                    <a:cubicBezTo>
                      <a:pt x="1" y="424"/>
                      <a:pt x="216" y="674"/>
                      <a:pt x="423" y="674"/>
                    </a:cubicBezTo>
                    <a:cubicBezTo>
                      <a:pt x="493" y="674"/>
                      <a:pt x="562" y="646"/>
                      <a:pt x="616" y="577"/>
                    </a:cubicBezTo>
                    <a:lnTo>
                      <a:pt x="737" y="455"/>
                    </a:lnTo>
                    <a:cubicBezTo>
                      <a:pt x="869" y="236"/>
                      <a:pt x="684" y="1"/>
                      <a:pt x="4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0" name="Google Shape;1230;p21"/>
              <p:cNvSpPr/>
              <p:nvPr/>
            </p:nvSpPr>
            <p:spPr>
              <a:xfrm rot="-3845429">
                <a:off x="-91959" y="4491232"/>
                <a:ext cx="43609" cy="31689"/>
              </a:xfrm>
              <a:custGeom>
                <a:avLst/>
                <a:gdLst/>
                <a:ahLst/>
                <a:cxnLst/>
                <a:rect l="l" t="t" r="r" b="b"/>
                <a:pathLst>
                  <a:path w="1050" h="763" extrusionOk="0">
                    <a:moveTo>
                      <a:pt x="562" y="0"/>
                    </a:moveTo>
                    <a:cubicBezTo>
                      <a:pt x="246" y="0"/>
                      <a:pt x="0" y="431"/>
                      <a:pt x="323" y="680"/>
                    </a:cubicBezTo>
                    <a:cubicBezTo>
                      <a:pt x="393" y="738"/>
                      <a:pt x="465" y="762"/>
                      <a:pt x="533" y="762"/>
                    </a:cubicBezTo>
                    <a:cubicBezTo>
                      <a:pt x="823" y="762"/>
                      <a:pt x="1050" y="318"/>
                      <a:pt x="779" y="72"/>
                    </a:cubicBezTo>
                    <a:cubicBezTo>
                      <a:pt x="707" y="22"/>
                      <a:pt x="633" y="0"/>
                      <a:pt x="56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1" name="Google Shape;1231;p21"/>
              <p:cNvSpPr/>
              <p:nvPr/>
            </p:nvSpPr>
            <p:spPr>
              <a:xfrm rot="-3845429">
                <a:off x="-174318" y="4288470"/>
                <a:ext cx="38293" cy="28076"/>
              </a:xfrm>
              <a:custGeom>
                <a:avLst/>
                <a:gdLst/>
                <a:ahLst/>
                <a:cxnLst/>
                <a:rect l="l" t="t" r="r" b="b"/>
                <a:pathLst>
                  <a:path w="922" h="676" extrusionOk="0">
                    <a:moveTo>
                      <a:pt x="387" y="1"/>
                    </a:moveTo>
                    <a:cubicBezTo>
                      <a:pt x="170" y="1"/>
                      <a:pt x="0" y="332"/>
                      <a:pt x="219" y="526"/>
                    </a:cubicBezTo>
                    <a:lnTo>
                      <a:pt x="340" y="617"/>
                    </a:lnTo>
                    <a:cubicBezTo>
                      <a:pt x="398" y="658"/>
                      <a:pt x="457" y="675"/>
                      <a:pt x="512" y="675"/>
                    </a:cubicBezTo>
                    <a:cubicBezTo>
                      <a:pt x="748" y="675"/>
                      <a:pt x="921" y="358"/>
                      <a:pt x="675" y="161"/>
                    </a:cubicBezTo>
                    <a:lnTo>
                      <a:pt x="553" y="70"/>
                    </a:lnTo>
                    <a:cubicBezTo>
                      <a:pt x="499" y="22"/>
                      <a:pt x="441" y="1"/>
                      <a:pt x="38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2" name="Google Shape;1232;p21"/>
              <p:cNvSpPr/>
              <p:nvPr/>
            </p:nvSpPr>
            <p:spPr>
              <a:xfrm rot="-3845429">
                <a:off x="-392006" y="4356647"/>
                <a:ext cx="44647" cy="31689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763" extrusionOk="0">
                    <a:moveTo>
                      <a:pt x="551" y="0"/>
                    </a:moveTo>
                    <a:cubicBezTo>
                      <a:pt x="251" y="0"/>
                      <a:pt x="1" y="431"/>
                      <a:pt x="299" y="680"/>
                    </a:cubicBezTo>
                    <a:cubicBezTo>
                      <a:pt x="374" y="738"/>
                      <a:pt x="452" y="763"/>
                      <a:pt x="526" y="763"/>
                    </a:cubicBezTo>
                    <a:cubicBezTo>
                      <a:pt x="837" y="763"/>
                      <a:pt x="1074" y="318"/>
                      <a:pt x="755" y="72"/>
                    </a:cubicBezTo>
                    <a:cubicBezTo>
                      <a:pt x="688" y="22"/>
                      <a:pt x="618" y="0"/>
                      <a:pt x="55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3" name="Google Shape;1233;p21"/>
              <p:cNvSpPr/>
              <p:nvPr/>
            </p:nvSpPr>
            <p:spPr>
              <a:xfrm rot="-3845429">
                <a:off x="-474035" y="4057684"/>
                <a:ext cx="44896" cy="30775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741" extrusionOk="0">
                    <a:moveTo>
                      <a:pt x="565" y="0"/>
                    </a:moveTo>
                    <a:cubicBezTo>
                      <a:pt x="260" y="0"/>
                      <a:pt x="1" y="417"/>
                      <a:pt x="302" y="669"/>
                    </a:cubicBezTo>
                    <a:cubicBezTo>
                      <a:pt x="374" y="719"/>
                      <a:pt x="449" y="740"/>
                      <a:pt x="519" y="740"/>
                    </a:cubicBezTo>
                    <a:cubicBezTo>
                      <a:pt x="835" y="740"/>
                      <a:pt x="1081" y="309"/>
                      <a:pt x="758" y="61"/>
                    </a:cubicBezTo>
                    <a:cubicBezTo>
                      <a:pt x="695" y="19"/>
                      <a:pt x="629" y="0"/>
                      <a:pt x="56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4" name="Google Shape;1234;p21"/>
              <p:cNvSpPr/>
              <p:nvPr/>
            </p:nvSpPr>
            <p:spPr>
              <a:xfrm rot="-3845429">
                <a:off x="722498" y="3757205"/>
                <a:ext cx="39165" cy="35302"/>
              </a:xfrm>
              <a:custGeom>
                <a:avLst/>
                <a:gdLst/>
                <a:ahLst/>
                <a:cxnLst/>
                <a:rect l="l" t="t" r="r" b="b"/>
                <a:pathLst>
                  <a:path w="943" h="850" extrusionOk="0">
                    <a:moveTo>
                      <a:pt x="526" y="1"/>
                    </a:moveTo>
                    <a:cubicBezTo>
                      <a:pt x="407" y="1"/>
                      <a:pt x="284" y="48"/>
                      <a:pt x="213" y="137"/>
                    </a:cubicBezTo>
                    <a:lnTo>
                      <a:pt x="92" y="258"/>
                    </a:lnTo>
                    <a:cubicBezTo>
                      <a:pt x="1" y="410"/>
                      <a:pt x="31" y="623"/>
                      <a:pt x="183" y="775"/>
                    </a:cubicBezTo>
                    <a:cubicBezTo>
                      <a:pt x="246" y="826"/>
                      <a:pt x="326" y="850"/>
                      <a:pt x="405" y="850"/>
                    </a:cubicBezTo>
                    <a:cubicBezTo>
                      <a:pt x="517" y="850"/>
                      <a:pt x="629" y="803"/>
                      <a:pt x="700" y="714"/>
                    </a:cubicBezTo>
                    <a:lnTo>
                      <a:pt x="821" y="593"/>
                    </a:lnTo>
                    <a:cubicBezTo>
                      <a:pt x="943" y="410"/>
                      <a:pt x="912" y="167"/>
                      <a:pt x="760" y="76"/>
                    </a:cubicBezTo>
                    <a:cubicBezTo>
                      <a:pt x="697" y="25"/>
                      <a:pt x="612" y="1"/>
                      <a:pt x="52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5" name="Google Shape;1235;p21"/>
              <p:cNvSpPr/>
              <p:nvPr/>
            </p:nvSpPr>
            <p:spPr>
              <a:xfrm rot="-3845429">
                <a:off x="372032" y="3831170"/>
                <a:ext cx="36548" cy="28159"/>
              </a:xfrm>
              <a:custGeom>
                <a:avLst/>
                <a:gdLst/>
                <a:ahLst/>
                <a:cxnLst/>
                <a:rect l="l" t="t" r="r" b="b"/>
                <a:pathLst>
                  <a:path w="880" h="678" extrusionOk="0">
                    <a:moveTo>
                      <a:pt x="499" y="0"/>
                    </a:moveTo>
                    <a:cubicBezTo>
                      <a:pt x="420" y="0"/>
                      <a:pt x="338" y="35"/>
                      <a:pt x="270" y="120"/>
                    </a:cubicBezTo>
                    <a:lnTo>
                      <a:pt x="179" y="242"/>
                    </a:lnTo>
                    <a:cubicBezTo>
                      <a:pt x="0" y="443"/>
                      <a:pt x="201" y="678"/>
                      <a:pt x="416" y="678"/>
                    </a:cubicBezTo>
                    <a:cubicBezTo>
                      <a:pt x="493" y="678"/>
                      <a:pt x="571" y="648"/>
                      <a:pt x="635" y="576"/>
                    </a:cubicBezTo>
                    <a:lnTo>
                      <a:pt x="726" y="454"/>
                    </a:lnTo>
                    <a:cubicBezTo>
                      <a:pt x="880" y="235"/>
                      <a:pt x="701" y="0"/>
                      <a:pt x="4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6" name="Google Shape;1236;p21"/>
              <p:cNvSpPr/>
              <p:nvPr/>
            </p:nvSpPr>
            <p:spPr>
              <a:xfrm rot="-3845429">
                <a:off x="558625" y="3465376"/>
                <a:ext cx="33641" cy="231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558" extrusionOk="0">
                    <a:moveTo>
                      <a:pt x="424" y="0"/>
                    </a:moveTo>
                    <a:cubicBezTo>
                      <a:pt x="183" y="0"/>
                      <a:pt x="1" y="303"/>
                      <a:pt x="251" y="503"/>
                    </a:cubicBezTo>
                    <a:cubicBezTo>
                      <a:pt x="295" y="541"/>
                      <a:pt x="343" y="558"/>
                      <a:pt x="391" y="558"/>
                    </a:cubicBezTo>
                    <a:cubicBezTo>
                      <a:pt x="605" y="558"/>
                      <a:pt x="809" y="221"/>
                      <a:pt x="585" y="47"/>
                    </a:cubicBezTo>
                    <a:cubicBezTo>
                      <a:pt x="531" y="14"/>
                      <a:pt x="476" y="0"/>
                      <a:pt x="42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7" name="Google Shape;1237;p21"/>
              <p:cNvSpPr/>
              <p:nvPr/>
            </p:nvSpPr>
            <p:spPr>
              <a:xfrm rot="-3845429">
                <a:off x="527633" y="4052500"/>
                <a:ext cx="44647" cy="31731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764" extrusionOk="0">
                    <a:moveTo>
                      <a:pt x="551" y="1"/>
                    </a:moveTo>
                    <a:cubicBezTo>
                      <a:pt x="250" y="1"/>
                      <a:pt x="0" y="432"/>
                      <a:pt x="299" y="680"/>
                    </a:cubicBezTo>
                    <a:cubicBezTo>
                      <a:pt x="374" y="738"/>
                      <a:pt x="452" y="763"/>
                      <a:pt x="525" y="763"/>
                    </a:cubicBezTo>
                    <a:cubicBezTo>
                      <a:pt x="837" y="763"/>
                      <a:pt x="1074" y="318"/>
                      <a:pt x="754" y="72"/>
                    </a:cubicBezTo>
                    <a:cubicBezTo>
                      <a:pt x="688" y="22"/>
                      <a:pt x="618" y="1"/>
                      <a:pt x="5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8" name="Google Shape;1238;p21"/>
              <p:cNvSpPr/>
              <p:nvPr/>
            </p:nvSpPr>
            <p:spPr>
              <a:xfrm rot="-3845429">
                <a:off x="747917" y="4311851"/>
                <a:ext cx="61052" cy="82192"/>
              </a:xfrm>
              <a:custGeom>
                <a:avLst/>
                <a:gdLst/>
                <a:ahLst/>
                <a:cxnLst/>
                <a:rect l="l" t="t" r="r" b="b"/>
                <a:pathLst>
                  <a:path w="1470" h="1979" extrusionOk="0">
                    <a:moveTo>
                      <a:pt x="169" y="1"/>
                    </a:moveTo>
                    <a:cubicBezTo>
                      <a:pt x="87" y="1"/>
                      <a:pt x="0" y="92"/>
                      <a:pt x="0" y="184"/>
                    </a:cubicBezTo>
                    <a:cubicBezTo>
                      <a:pt x="31" y="701"/>
                      <a:pt x="122" y="1279"/>
                      <a:pt x="182" y="1856"/>
                    </a:cubicBezTo>
                    <a:cubicBezTo>
                      <a:pt x="210" y="1940"/>
                      <a:pt x="277" y="1979"/>
                      <a:pt x="340" y="1979"/>
                    </a:cubicBezTo>
                    <a:cubicBezTo>
                      <a:pt x="415" y="1979"/>
                      <a:pt x="486" y="1924"/>
                      <a:pt x="486" y="1826"/>
                    </a:cubicBezTo>
                    <a:cubicBezTo>
                      <a:pt x="440" y="1404"/>
                      <a:pt x="375" y="963"/>
                      <a:pt x="319" y="533"/>
                    </a:cubicBezTo>
                    <a:lnTo>
                      <a:pt x="319" y="533"/>
                    </a:lnTo>
                    <a:cubicBezTo>
                      <a:pt x="628" y="780"/>
                      <a:pt x="946" y="1040"/>
                      <a:pt x="1246" y="1248"/>
                    </a:cubicBezTo>
                    <a:cubicBezTo>
                      <a:pt x="1273" y="1262"/>
                      <a:pt x="1300" y="1268"/>
                      <a:pt x="1324" y="1268"/>
                    </a:cubicBezTo>
                    <a:cubicBezTo>
                      <a:pt x="1411" y="1268"/>
                      <a:pt x="1470" y="1191"/>
                      <a:pt x="1398" y="1096"/>
                    </a:cubicBezTo>
                    <a:cubicBezTo>
                      <a:pt x="1064" y="701"/>
                      <a:pt x="638" y="367"/>
                      <a:pt x="243" y="32"/>
                    </a:cubicBezTo>
                    <a:cubicBezTo>
                      <a:pt x="221" y="10"/>
                      <a:pt x="195" y="1"/>
                      <a:pt x="1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9" name="Google Shape;1239;p21"/>
              <p:cNvSpPr/>
              <p:nvPr/>
            </p:nvSpPr>
            <p:spPr>
              <a:xfrm rot="-3845429">
                <a:off x="399521" y="4190435"/>
                <a:ext cx="75422" cy="89834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2163" extrusionOk="0">
                    <a:moveTo>
                      <a:pt x="113" y="1"/>
                    </a:moveTo>
                    <a:cubicBezTo>
                      <a:pt x="51" y="1"/>
                      <a:pt x="0" y="39"/>
                      <a:pt x="0" y="119"/>
                    </a:cubicBezTo>
                    <a:cubicBezTo>
                      <a:pt x="0" y="727"/>
                      <a:pt x="243" y="1426"/>
                      <a:pt x="335" y="2034"/>
                    </a:cubicBezTo>
                    <a:cubicBezTo>
                      <a:pt x="378" y="2098"/>
                      <a:pt x="436" y="2163"/>
                      <a:pt x="509" y="2163"/>
                    </a:cubicBezTo>
                    <a:cubicBezTo>
                      <a:pt x="540" y="2163"/>
                      <a:pt x="573" y="2152"/>
                      <a:pt x="608" y="2125"/>
                    </a:cubicBezTo>
                    <a:cubicBezTo>
                      <a:pt x="1095" y="1730"/>
                      <a:pt x="1490" y="1244"/>
                      <a:pt x="1794" y="727"/>
                    </a:cubicBezTo>
                    <a:cubicBezTo>
                      <a:pt x="1815" y="684"/>
                      <a:pt x="1761" y="641"/>
                      <a:pt x="1705" y="641"/>
                    </a:cubicBezTo>
                    <a:cubicBezTo>
                      <a:pt x="1682" y="641"/>
                      <a:pt x="1659" y="648"/>
                      <a:pt x="1642" y="666"/>
                    </a:cubicBezTo>
                    <a:cubicBezTo>
                      <a:pt x="1305" y="1055"/>
                      <a:pt x="968" y="1400"/>
                      <a:pt x="593" y="1719"/>
                    </a:cubicBezTo>
                    <a:lnTo>
                      <a:pt x="593" y="1719"/>
                    </a:lnTo>
                    <a:cubicBezTo>
                      <a:pt x="505" y="1176"/>
                      <a:pt x="457" y="587"/>
                      <a:pt x="274" y="89"/>
                    </a:cubicBezTo>
                    <a:cubicBezTo>
                      <a:pt x="231" y="31"/>
                      <a:pt x="167" y="1"/>
                      <a:pt x="1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0" name="Google Shape;1240;p21"/>
              <p:cNvSpPr/>
              <p:nvPr/>
            </p:nvSpPr>
            <p:spPr>
              <a:xfrm rot="-3845429">
                <a:off x="197926" y="4475996"/>
                <a:ext cx="96894" cy="72100"/>
              </a:xfrm>
              <a:custGeom>
                <a:avLst/>
                <a:gdLst/>
                <a:ahLst/>
                <a:cxnLst/>
                <a:rect l="l" t="t" r="r" b="b"/>
                <a:pathLst>
                  <a:path w="2333" h="1736" extrusionOk="0">
                    <a:moveTo>
                      <a:pt x="897" y="1"/>
                    </a:moveTo>
                    <a:cubicBezTo>
                      <a:pt x="851" y="1"/>
                      <a:pt x="790" y="80"/>
                      <a:pt x="812" y="125"/>
                    </a:cubicBezTo>
                    <a:cubicBezTo>
                      <a:pt x="1153" y="539"/>
                      <a:pt x="1474" y="952"/>
                      <a:pt x="1776" y="1381"/>
                    </a:cubicBezTo>
                    <a:lnTo>
                      <a:pt x="1776" y="1381"/>
                    </a:lnTo>
                    <a:cubicBezTo>
                      <a:pt x="1262" y="1315"/>
                      <a:pt x="748" y="1256"/>
                      <a:pt x="235" y="1158"/>
                    </a:cubicBezTo>
                    <a:cubicBezTo>
                      <a:pt x="226" y="1157"/>
                      <a:pt x="217" y="1156"/>
                      <a:pt x="208" y="1156"/>
                    </a:cubicBezTo>
                    <a:cubicBezTo>
                      <a:pt x="20" y="1156"/>
                      <a:pt x="1" y="1465"/>
                      <a:pt x="204" y="1523"/>
                    </a:cubicBezTo>
                    <a:cubicBezTo>
                      <a:pt x="843" y="1584"/>
                      <a:pt x="1451" y="1675"/>
                      <a:pt x="2119" y="1736"/>
                    </a:cubicBezTo>
                    <a:cubicBezTo>
                      <a:pt x="2271" y="1736"/>
                      <a:pt x="2332" y="1584"/>
                      <a:pt x="2271" y="1462"/>
                    </a:cubicBezTo>
                    <a:cubicBezTo>
                      <a:pt x="1876" y="946"/>
                      <a:pt x="1420" y="490"/>
                      <a:pt x="934" y="34"/>
                    </a:cubicBezTo>
                    <a:cubicBezTo>
                      <a:pt x="926" y="10"/>
                      <a:pt x="912" y="1"/>
                      <a:pt x="89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1" name="Google Shape;1241;p21"/>
              <p:cNvSpPr/>
              <p:nvPr/>
            </p:nvSpPr>
            <p:spPr>
              <a:xfrm rot="-3845429">
                <a:off x="499585" y="4607601"/>
                <a:ext cx="73346" cy="84019"/>
              </a:xfrm>
              <a:custGeom>
                <a:avLst/>
                <a:gdLst/>
                <a:ahLst/>
                <a:cxnLst/>
                <a:rect l="l" t="t" r="r" b="b"/>
                <a:pathLst>
                  <a:path w="1766" h="2023" extrusionOk="0">
                    <a:moveTo>
                      <a:pt x="1601" y="1"/>
                    </a:moveTo>
                    <a:cubicBezTo>
                      <a:pt x="1576" y="1"/>
                      <a:pt x="1549" y="7"/>
                      <a:pt x="1522" y="20"/>
                    </a:cubicBezTo>
                    <a:cubicBezTo>
                      <a:pt x="1066" y="172"/>
                      <a:pt x="641" y="355"/>
                      <a:pt x="185" y="507"/>
                    </a:cubicBezTo>
                    <a:cubicBezTo>
                      <a:pt x="0" y="559"/>
                      <a:pt x="90" y="864"/>
                      <a:pt x="256" y="864"/>
                    </a:cubicBezTo>
                    <a:cubicBezTo>
                      <a:pt x="282" y="864"/>
                      <a:pt x="309" y="857"/>
                      <a:pt x="337" y="841"/>
                    </a:cubicBezTo>
                    <a:cubicBezTo>
                      <a:pt x="690" y="689"/>
                      <a:pt x="1065" y="559"/>
                      <a:pt x="1426" y="414"/>
                    </a:cubicBezTo>
                    <a:lnTo>
                      <a:pt x="1426" y="414"/>
                    </a:lnTo>
                    <a:cubicBezTo>
                      <a:pt x="1473" y="945"/>
                      <a:pt x="1411" y="1452"/>
                      <a:pt x="1492" y="1935"/>
                    </a:cubicBezTo>
                    <a:cubicBezTo>
                      <a:pt x="1492" y="1993"/>
                      <a:pt x="1532" y="2023"/>
                      <a:pt x="1579" y="2023"/>
                    </a:cubicBezTo>
                    <a:cubicBezTo>
                      <a:pt x="1630" y="2023"/>
                      <a:pt x="1689" y="1985"/>
                      <a:pt x="1705" y="1905"/>
                    </a:cubicBezTo>
                    <a:cubicBezTo>
                      <a:pt x="1765" y="1297"/>
                      <a:pt x="1705" y="719"/>
                      <a:pt x="1765" y="172"/>
                    </a:cubicBezTo>
                    <a:cubicBezTo>
                      <a:pt x="1765" y="77"/>
                      <a:pt x="1691" y="1"/>
                      <a:pt x="16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2" name="Google Shape;1242;p21"/>
              <p:cNvSpPr/>
              <p:nvPr/>
            </p:nvSpPr>
            <p:spPr>
              <a:xfrm rot="-3845429">
                <a:off x="858158" y="4755193"/>
                <a:ext cx="49922" cy="82981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998" extrusionOk="0">
                    <a:moveTo>
                      <a:pt x="740" y="1"/>
                    </a:moveTo>
                    <a:cubicBezTo>
                      <a:pt x="693" y="1"/>
                      <a:pt x="647" y="21"/>
                      <a:pt x="624" y="67"/>
                    </a:cubicBezTo>
                    <a:cubicBezTo>
                      <a:pt x="290" y="614"/>
                      <a:pt x="138" y="1161"/>
                      <a:pt x="16" y="1800"/>
                    </a:cubicBezTo>
                    <a:cubicBezTo>
                      <a:pt x="0" y="1929"/>
                      <a:pt x="95" y="1998"/>
                      <a:pt x="188" y="1998"/>
                    </a:cubicBezTo>
                    <a:cubicBezTo>
                      <a:pt x="270" y="1998"/>
                      <a:pt x="351" y="1944"/>
                      <a:pt x="351" y="1830"/>
                    </a:cubicBezTo>
                    <a:cubicBezTo>
                      <a:pt x="351" y="1401"/>
                      <a:pt x="500" y="973"/>
                      <a:pt x="681" y="573"/>
                    </a:cubicBezTo>
                    <a:lnTo>
                      <a:pt x="681" y="573"/>
                    </a:lnTo>
                    <a:cubicBezTo>
                      <a:pt x="767" y="981"/>
                      <a:pt x="817" y="1400"/>
                      <a:pt x="959" y="1800"/>
                    </a:cubicBezTo>
                    <a:cubicBezTo>
                      <a:pt x="985" y="1853"/>
                      <a:pt x="1029" y="1877"/>
                      <a:pt x="1073" y="1877"/>
                    </a:cubicBezTo>
                    <a:cubicBezTo>
                      <a:pt x="1129" y="1877"/>
                      <a:pt x="1185" y="1837"/>
                      <a:pt x="1202" y="1769"/>
                    </a:cubicBezTo>
                    <a:cubicBezTo>
                      <a:pt x="1111" y="1192"/>
                      <a:pt x="959" y="675"/>
                      <a:pt x="898" y="128"/>
                    </a:cubicBezTo>
                    <a:cubicBezTo>
                      <a:pt x="898" y="53"/>
                      <a:pt x="817" y="1"/>
                      <a:pt x="74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3" name="Google Shape;1243;p21"/>
              <p:cNvSpPr/>
              <p:nvPr/>
            </p:nvSpPr>
            <p:spPr>
              <a:xfrm rot="-3845429">
                <a:off x="264540" y="4781096"/>
                <a:ext cx="100258" cy="105741"/>
              </a:xfrm>
              <a:custGeom>
                <a:avLst/>
                <a:gdLst/>
                <a:ahLst/>
                <a:cxnLst/>
                <a:rect l="l" t="t" r="r" b="b"/>
                <a:pathLst>
                  <a:path w="2414" h="2546" extrusionOk="0">
                    <a:moveTo>
                      <a:pt x="468" y="0"/>
                    </a:moveTo>
                    <a:cubicBezTo>
                      <a:pt x="389" y="0"/>
                      <a:pt x="312" y="116"/>
                      <a:pt x="359" y="163"/>
                    </a:cubicBezTo>
                    <a:cubicBezTo>
                      <a:pt x="743" y="697"/>
                      <a:pt x="1128" y="1231"/>
                      <a:pt x="1523" y="1766"/>
                    </a:cubicBezTo>
                    <a:lnTo>
                      <a:pt x="1523" y="1766"/>
                    </a:lnTo>
                    <a:cubicBezTo>
                      <a:pt x="1095" y="1524"/>
                      <a:pt x="651" y="1293"/>
                      <a:pt x="207" y="1196"/>
                    </a:cubicBezTo>
                    <a:cubicBezTo>
                      <a:pt x="195" y="1194"/>
                      <a:pt x="184" y="1193"/>
                      <a:pt x="173" y="1193"/>
                    </a:cubicBezTo>
                    <a:cubicBezTo>
                      <a:pt x="46" y="1193"/>
                      <a:pt x="1" y="1353"/>
                      <a:pt x="85" y="1409"/>
                    </a:cubicBezTo>
                    <a:cubicBezTo>
                      <a:pt x="602" y="1925"/>
                      <a:pt x="1453" y="2169"/>
                      <a:pt x="2091" y="2533"/>
                    </a:cubicBezTo>
                    <a:cubicBezTo>
                      <a:pt x="2116" y="2542"/>
                      <a:pt x="2140" y="2545"/>
                      <a:pt x="2163" y="2545"/>
                    </a:cubicBezTo>
                    <a:cubicBezTo>
                      <a:pt x="2310" y="2545"/>
                      <a:pt x="2413" y="2391"/>
                      <a:pt x="2334" y="2260"/>
                    </a:cubicBezTo>
                    <a:cubicBezTo>
                      <a:pt x="1726" y="1500"/>
                      <a:pt x="1149" y="770"/>
                      <a:pt x="541" y="41"/>
                    </a:cubicBezTo>
                    <a:cubicBezTo>
                      <a:pt x="519" y="12"/>
                      <a:pt x="494" y="0"/>
                      <a:pt x="46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4" name="Google Shape;1244;p21"/>
              <p:cNvSpPr/>
              <p:nvPr/>
            </p:nvSpPr>
            <p:spPr>
              <a:xfrm rot="-3845429">
                <a:off x="588376" y="4840062"/>
                <a:ext cx="92450" cy="58726"/>
              </a:xfrm>
              <a:custGeom>
                <a:avLst/>
                <a:gdLst/>
                <a:ahLst/>
                <a:cxnLst/>
                <a:rect l="l" t="t" r="r" b="b"/>
                <a:pathLst>
                  <a:path w="2226" h="1414" extrusionOk="0">
                    <a:moveTo>
                      <a:pt x="274" y="0"/>
                    </a:moveTo>
                    <a:cubicBezTo>
                      <a:pt x="100" y="0"/>
                      <a:pt x="0" y="295"/>
                      <a:pt x="189" y="349"/>
                    </a:cubicBezTo>
                    <a:cubicBezTo>
                      <a:pt x="625" y="464"/>
                      <a:pt x="1060" y="561"/>
                      <a:pt x="1508" y="602"/>
                    </a:cubicBezTo>
                    <a:lnTo>
                      <a:pt x="1508" y="602"/>
                    </a:lnTo>
                    <a:cubicBezTo>
                      <a:pt x="1117" y="875"/>
                      <a:pt x="673" y="1077"/>
                      <a:pt x="281" y="1261"/>
                    </a:cubicBezTo>
                    <a:cubicBezTo>
                      <a:pt x="189" y="1292"/>
                      <a:pt x="250" y="1413"/>
                      <a:pt x="341" y="1413"/>
                    </a:cubicBezTo>
                    <a:cubicBezTo>
                      <a:pt x="980" y="1231"/>
                      <a:pt x="1527" y="927"/>
                      <a:pt x="2104" y="593"/>
                    </a:cubicBezTo>
                    <a:cubicBezTo>
                      <a:pt x="2226" y="501"/>
                      <a:pt x="2165" y="289"/>
                      <a:pt x="2013" y="289"/>
                    </a:cubicBezTo>
                    <a:cubicBezTo>
                      <a:pt x="1466" y="228"/>
                      <a:pt x="888" y="167"/>
                      <a:pt x="341" y="15"/>
                    </a:cubicBezTo>
                    <a:cubicBezTo>
                      <a:pt x="318" y="5"/>
                      <a:pt x="295" y="0"/>
                      <a:pt x="27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5" name="Google Shape;1245;p21"/>
              <p:cNvSpPr/>
              <p:nvPr/>
            </p:nvSpPr>
            <p:spPr>
              <a:xfrm rot="-3845429">
                <a:off x="461228" y="5087778"/>
                <a:ext cx="83936" cy="80157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1930" extrusionOk="0">
                    <a:moveTo>
                      <a:pt x="746" y="0"/>
                    </a:moveTo>
                    <a:cubicBezTo>
                      <a:pt x="671" y="0"/>
                      <a:pt x="629" y="99"/>
                      <a:pt x="683" y="126"/>
                    </a:cubicBezTo>
                    <a:cubicBezTo>
                      <a:pt x="929" y="372"/>
                      <a:pt x="1214" y="618"/>
                      <a:pt x="1491" y="863"/>
                    </a:cubicBezTo>
                    <a:lnTo>
                      <a:pt x="1491" y="863"/>
                    </a:lnTo>
                    <a:cubicBezTo>
                      <a:pt x="1036" y="1117"/>
                      <a:pt x="553" y="1355"/>
                      <a:pt x="136" y="1616"/>
                    </a:cubicBezTo>
                    <a:cubicBezTo>
                      <a:pt x="1" y="1724"/>
                      <a:pt x="107" y="1929"/>
                      <a:pt x="261" y="1929"/>
                    </a:cubicBezTo>
                    <a:cubicBezTo>
                      <a:pt x="279" y="1929"/>
                      <a:pt x="299" y="1926"/>
                      <a:pt x="318" y="1920"/>
                    </a:cubicBezTo>
                    <a:cubicBezTo>
                      <a:pt x="835" y="1677"/>
                      <a:pt x="1352" y="1342"/>
                      <a:pt x="1869" y="1069"/>
                    </a:cubicBezTo>
                    <a:cubicBezTo>
                      <a:pt x="1990" y="1038"/>
                      <a:pt x="2021" y="856"/>
                      <a:pt x="1899" y="765"/>
                    </a:cubicBezTo>
                    <a:cubicBezTo>
                      <a:pt x="1534" y="522"/>
                      <a:pt x="1139" y="248"/>
                      <a:pt x="774" y="5"/>
                    </a:cubicBezTo>
                    <a:cubicBezTo>
                      <a:pt x="764" y="2"/>
                      <a:pt x="755" y="0"/>
                      <a:pt x="74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6" name="Google Shape;1246;p21"/>
              <p:cNvSpPr/>
              <p:nvPr/>
            </p:nvSpPr>
            <p:spPr>
              <a:xfrm rot="-3845429">
                <a:off x="805417" y="5158146"/>
                <a:ext cx="66701" cy="92990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2239" extrusionOk="0">
                    <a:moveTo>
                      <a:pt x="1003" y="0"/>
                    </a:moveTo>
                    <a:cubicBezTo>
                      <a:pt x="959" y="0"/>
                      <a:pt x="915" y="25"/>
                      <a:pt x="888" y="78"/>
                    </a:cubicBezTo>
                    <a:cubicBezTo>
                      <a:pt x="736" y="382"/>
                      <a:pt x="554" y="716"/>
                      <a:pt x="402" y="1020"/>
                    </a:cubicBezTo>
                    <a:cubicBezTo>
                      <a:pt x="250" y="1324"/>
                      <a:pt x="67" y="1598"/>
                      <a:pt x="37" y="1902"/>
                    </a:cubicBezTo>
                    <a:cubicBezTo>
                      <a:pt x="0" y="1975"/>
                      <a:pt x="41" y="2015"/>
                      <a:pt x="100" y="2015"/>
                    </a:cubicBezTo>
                    <a:cubicBezTo>
                      <a:pt x="138" y="2015"/>
                      <a:pt x="183" y="1998"/>
                      <a:pt x="219" y="1962"/>
                    </a:cubicBezTo>
                    <a:cubicBezTo>
                      <a:pt x="432" y="1750"/>
                      <a:pt x="523" y="1415"/>
                      <a:pt x="675" y="1142"/>
                    </a:cubicBezTo>
                    <a:cubicBezTo>
                      <a:pt x="780" y="932"/>
                      <a:pt x="885" y="707"/>
                      <a:pt x="990" y="488"/>
                    </a:cubicBezTo>
                    <a:lnTo>
                      <a:pt x="990" y="488"/>
                    </a:lnTo>
                    <a:cubicBezTo>
                      <a:pt x="1153" y="1063"/>
                      <a:pt x="1283" y="1624"/>
                      <a:pt x="1435" y="2206"/>
                    </a:cubicBezTo>
                    <a:cubicBezTo>
                      <a:pt x="1447" y="2229"/>
                      <a:pt x="1476" y="2239"/>
                      <a:pt x="1506" y="2239"/>
                    </a:cubicBezTo>
                    <a:cubicBezTo>
                      <a:pt x="1555" y="2239"/>
                      <a:pt x="1606" y="2213"/>
                      <a:pt x="1587" y="2175"/>
                    </a:cubicBezTo>
                    <a:cubicBezTo>
                      <a:pt x="1465" y="1476"/>
                      <a:pt x="1283" y="807"/>
                      <a:pt x="1131" y="108"/>
                    </a:cubicBezTo>
                    <a:cubicBezTo>
                      <a:pt x="1114" y="40"/>
                      <a:pt x="1059" y="0"/>
                      <a:pt x="100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7" name="Google Shape;1247;p21"/>
              <p:cNvSpPr/>
              <p:nvPr/>
            </p:nvSpPr>
            <p:spPr>
              <a:xfrm rot="-3845429">
                <a:off x="415574" y="4195234"/>
                <a:ext cx="25293" cy="8796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118" extrusionOk="0">
                    <a:moveTo>
                      <a:pt x="472" y="0"/>
                    </a:moveTo>
                    <a:cubicBezTo>
                      <a:pt x="449" y="0"/>
                      <a:pt x="426" y="23"/>
                      <a:pt x="426" y="69"/>
                    </a:cubicBezTo>
                    <a:cubicBezTo>
                      <a:pt x="335" y="403"/>
                      <a:pt x="335" y="737"/>
                      <a:pt x="274" y="1102"/>
                    </a:cubicBezTo>
                    <a:cubicBezTo>
                      <a:pt x="183" y="1436"/>
                      <a:pt x="62" y="1740"/>
                      <a:pt x="1" y="2075"/>
                    </a:cubicBezTo>
                    <a:cubicBezTo>
                      <a:pt x="1" y="2096"/>
                      <a:pt x="31" y="2118"/>
                      <a:pt x="49" y="2118"/>
                    </a:cubicBezTo>
                    <a:cubicBezTo>
                      <a:pt x="56" y="2118"/>
                      <a:pt x="62" y="2114"/>
                      <a:pt x="62" y="2105"/>
                    </a:cubicBezTo>
                    <a:cubicBezTo>
                      <a:pt x="366" y="1558"/>
                      <a:pt x="609" y="707"/>
                      <a:pt x="518" y="69"/>
                    </a:cubicBezTo>
                    <a:cubicBezTo>
                      <a:pt x="518" y="23"/>
                      <a:pt x="495" y="0"/>
                      <a:pt x="47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8" name="Google Shape;1248;p21"/>
              <p:cNvSpPr/>
              <p:nvPr/>
            </p:nvSpPr>
            <p:spPr>
              <a:xfrm rot="-3845429">
                <a:off x="320507" y="4848758"/>
                <a:ext cx="92201" cy="16447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396" extrusionOk="0">
                    <a:moveTo>
                      <a:pt x="2037" y="0"/>
                    </a:moveTo>
                    <a:cubicBezTo>
                      <a:pt x="1672" y="0"/>
                      <a:pt x="1338" y="31"/>
                      <a:pt x="1004" y="61"/>
                    </a:cubicBezTo>
                    <a:cubicBezTo>
                      <a:pt x="700" y="122"/>
                      <a:pt x="396" y="152"/>
                      <a:pt x="92" y="213"/>
                    </a:cubicBezTo>
                    <a:cubicBezTo>
                      <a:pt x="1" y="213"/>
                      <a:pt x="62" y="395"/>
                      <a:pt x="122" y="395"/>
                    </a:cubicBezTo>
                    <a:cubicBezTo>
                      <a:pt x="457" y="395"/>
                      <a:pt x="761" y="335"/>
                      <a:pt x="1065" y="304"/>
                    </a:cubicBezTo>
                    <a:cubicBezTo>
                      <a:pt x="1429" y="274"/>
                      <a:pt x="1764" y="213"/>
                      <a:pt x="2098" y="152"/>
                    </a:cubicBezTo>
                    <a:cubicBezTo>
                      <a:pt x="2220" y="122"/>
                      <a:pt x="2220" y="0"/>
                      <a:pt x="203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9" name="Google Shape;1249;p21"/>
              <p:cNvSpPr/>
              <p:nvPr/>
            </p:nvSpPr>
            <p:spPr>
              <a:xfrm rot="-3845429">
                <a:off x="-43001" y="4344863"/>
                <a:ext cx="68071" cy="57107"/>
              </a:xfrm>
              <a:custGeom>
                <a:avLst/>
                <a:gdLst/>
                <a:ahLst/>
                <a:cxnLst/>
                <a:rect l="l" t="t" r="r" b="b"/>
                <a:pathLst>
                  <a:path w="1639" h="1375" extrusionOk="0">
                    <a:moveTo>
                      <a:pt x="958" y="1"/>
                    </a:moveTo>
                    <a:cubicBezTo>
                      <a:pt x="936" y="1"/>
                      <a:pt x="909" y="10"/>
                      <a:pt x="879" y="33"/>
                    </a:cubicBezTo>
                    <a:cubicBezTo>
                      <a:pt x="696" y="155"/>
                      <a:pt x="575" y="337"/>
                      <a:pt x="453" y="520"/>
                    </a:cubicBezTo>
                    <a:cubicBezTo>
                      <a:pt x="332" y="702"/>
                      <a:pt x="180" y="945"/>
                      <a:pt x="28" y="1127"/>
                    </a:cubicBezTo>
                    <a:cubicBezTo>
                      <a:pt x="0" y="1238"/>
                      <a:pt x="73" y="1375"/>
                      <a:pt x="156" y="1375"/>
                    </a:cubicBezTo>
                    <a:cubicBezTo>
                      <a:pt x="164" y="1375"/>
                      <a:pt x="172" y="1373"/>
                      <a:pt x="180" y="1371"/>
                    </a:cubicBezTo>
                    <a:cubicBezTo>
                      <a:pt x="636" y="1340"/>
                      <a:pt x="1092" y="1158"/>
                      <a:pt x="1548" y="1097"/>
                    </a:cubicBezTo>
                    <a:cubicBezTo>
                      <a:pt x="1639" y="1097"/>
                      <a:pt x="1639" y="945"/>
                      <a:pt x="1487" y="945"/>
                    </a:cubicBezTo>
                    <a:cubicBezTo>
                      <a:pt x="1122" y="991"/>
                      <a:pt x="757" y="1002"/>
                      <a:pt x="417" y="1043"/>
                    </a:cubicBezTo>
                    <a:lnTo>
                      <a:pt x="417" y="1043"/>
                    </a:lnTo>
                    <a:cubicBezTo>
                      <a:pt x="501" y="932"/>
                      <a:pt x="594" y="822"/>
                      <a:pt x="696" y="702"/>
                    </a:cubicBezTo>
                    <a:cubicBezTo>
                      <a:pt x="788" y="520"/>
                      <a:pt x="940" y="368"/>
                      <a:pt x="1031" y="155"/>
                    </a:cubicBezTo>
                    <a:cubicBezTo>
                      <a:pt x="1054" y="86"/>
                      <a:pt x="1025" y="1"/>
                      <a:pt x="95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0" name="Google Shape;1250;p21"/>
              <p:cNvSpPr/>
              <p:nvPr/>
            </p:nvSpPr>
            <p:spPr>
              <a:xfrm rot="-3845429">
                <a:off x="-31868" y="4351551"/>
                <a:ext cx="60512" cy="36839"/>
              </a:xfrm>
              <a:custGeom>
                <a:avLst/>
                <a:gdLst/>
                <a:ahLst/>
                <a:cxnLst/>
                <a:rect l="l" t="t" r="r" b="b"/>
                <a:pathLst>
                  <a:path w="1457" h="887" extrusionOk="0">
                    <a:moveTo>
                      <a:pt x="1365" y="1"/>
                    </a:moveTo>
                    <a:cubicBezTo>
                      <a:pt x="1122" y="122"/>
                      <a:pt x="849" y="244"/>
                      <a:pt x="636" y="365"/>
                    </a:cubicBezTo>
                    <a:cubicBezTo>
                      <a:pt x="453" y="456"/>
                      <a:pt x="210" y="578"/>
                      <a:pt x="28" y="730"/>
                    </a:cubicBezTo>
                    <a:cubicBezTo>
                      <a:pt x="1" y="784"/>
                      <a:pt x="22" y="887"/>
                      <a:pt x="70" y="887"/>
                    </a:cubicBezTo>
                    <a:cubicBezTo>
                      <a:pt x="76" y="887"/>
                      <a:pt x="82" y="885"/>
                      <a:pt x="89" y="882"/>
                    </a:cubicBezTo>
                    <a:cubicBezTo>
                      <a:pt x="332" y="852"/>
                      <a:pt x="514" y="700"/>
                      <a:pt x="697" y="578"/>
                    </a:cubicBezTo>
                    <a:cubicBezTo>
                      <a:pt x="970" y="426"/>
                      <a:pt x="1213" y="274"/>
                      <a:pt x="1426" y="122"/>
                    </a:cubicBezTo>
                    <a:cubicBezTo>
                      <a:pt x="1457" y="122"/>
                      <a:pt x="1426" y="31"/>
                      <a:pt x="136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1" name="Google Shape;1251;p21"/>
              <p:cNvSpPr/>
              <p:nvPr/>
            </p:nvSpPr>
            <p:spPr>
              <a:xfrm rot="-3845429">
                <a:off x="-273599" y="4423785"/>
                <a:ext cx="73595" cy="60637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1460" extrusionOk="0">
                    <a:moveTo>
                      <a:pt x="490" y="0"/>
                    </a:moveTo>
                    <a:cubicBezTo>
                      <a:pt x="463" y="0"/>
                      <a:pt x="449" y="27"/>
                      <a:pt x="530" y="27"/>
                    </a:cubicBezTo>
                    <a:cubicBezTo>
                      <a:pt x="520" y="7"/>
                      <a:pt x="503" y="0"/>
                      <a:pt x="490" y="0"/>
                    </a:cubicBezTo>
                    <a:close/>
                    <a:moveTo>
                      <a:pt x="530" y="27"/>
                    </a:moveTo>
                    <a:lnTo>
                      <a:pt x="1343" y="1136"/>
                    </a:lnTo>
                    <a:lnTo>
                      <a:pt x="1343" y="1136"/>
                    </a:lnTo>
                    <a:cubicBezTo>
                      <a:pt x="970" y="1072"/>
                      <a:pt x="608" y="987"/>
                      <a:pt x="227" y="939"/>
                    </a:cubicBezTo>
                    <a:cubicBezTo>
                      <a:pt x="210" y="933"/>
                      <a:pt x="194" y="930"/>
                      <a:pt x="179" y="930"/>
                    </a:cubicBezTo>
                    <a:cubicBezTo>
                      <a:pt x="57" y="930"/>
                      <a:pt x="0" y="1125"/>
                      <a:pt x="135" y="1152"/>
                    </a:cubicBezTo>
                    <a:cubicBezTo>
                      <a:pt x="591" y="1274"/>
                      <a:pt x="1108" y="1334"/>
                      <a:pt x="1594" y="1456"/>
                    </a:cubicBezTo>
                    <a:cubicBezTo>
                      <a:pt x="1605" y="1459"/>
                      <a:pt x="1616" y="1460"/>
                      <a:pt x="1625" y="1460"/>
                    </a:cubicBezTo>
                    <a:cubicBezTo>
                      <a:pt x="1726" y="1460"/>
                      <a:pt x="1771" y="1329"/>
                      <a:pt x="1716" y="1274"/>
                    </a:cubicBezTo>
                    <a:cubicBezTo>
                      <a:pt x="1694" y="1250"/>
                      <a:pt x="1671" y="1225"/>
                      <a:pt x="1649" y="1201"/>
                    </a:cubicBezTo>
                    <a:lnTo>
                      <a:pt x="1649" y="1201"/>
                    </a:lnTo>
                    <a:cubicBezTo>
                      <a:pt x="1651" y="1195"/>
                      <a:pt x="1653" y="1189"/>
                      <a:pt x="1655" y="1182"/>
                    </a:cubicBezTo>
                    <a:cubicBezTo>
                      <a:pt x="1646" y="1181"/>
                      <a:pt x="1637" y="1180"/>
                      <a:pt x="1627" y="1179"/>
                    </a:cubicBezTo>
                    <a:lnTo>
                      <a:pt x="1627" y="1179"/>
                    </a:lnTo>
                    <a:cubicBezTo>
                      <a:pt x="1258" y="785"/>
                      <a:pt x="868" y="393"/>
                      <a:pt x="530" y="27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2" name="Google Shape;1252;p21"/>
              <p:cNvSpPr/>
              <p:nvPr/>
            </p:nvSpPr>
            <p:spPr>
              <a:xfrm rot="-3845429">
                <a:off x="-374954" y="4186590"/>
                <a:ext cx="69483" cy="61800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488" extrusionOk="0">
                    <a:moveTo>
                      <a:pt x="687" y="0"/>
                    </a:moveTo>
                    <a:cubicBezTo>
                      <a:pt x="642" y="0"/>
                      <a:pt x="599" y="17"/>
                      <a:pt x="578" y="59"/>
                    </a:cubicBezTo>
                    <a:cubicBezTo>
                      <a:pt x="366" y="485"/>
                      <a:pt x="214" y="880"/>
                      <a:pt x="62" y="1336"/>
                    </a:cubicBezTo>
                    <a:cubicBezTo>
                      <a:pt x="1" y="1427"/>
                      <a:pt x="92" y="1488"/>
                      <a:pt x="153" y="1488"/>
                    </a:cubicBezTo>
                    <a:cubicBezTo>
                      <a:pt x="669" y="1427"/>
                      <a:pt x="1217" y="1305"/>
                      <a:pt x="1642" y="1032"/>
                    </a:cubicBezTo>
                    <a:cubicBezTo>
                      <a:pt x="1673" y="1032"/>
                      <a:pt x="1642" y="971"/>
                      <a:pt x="1642" y="971"/>
                    </a:cubicBezTo>
                    <a:cubicBezTo>
                      <a:pt x="1217" y="1024"/>
                      <a:pt x="769" y="1147"/>
                      <a:pt x="338" y="1238"/>
                    </a:cubicBezTo>
                    <a:lnTo>
                      <a:pt x="338" y="1238"/>
                    </a:lnTo>
                    <a:cubicBezTo>
                      <a:pt x="470" y="852"/>
                      <a:pt x="612" y="486"/>
                      <a:pt x="821" y="120"/>
                    </a:cubicBezTo>
                    <a:cubicBezTo>
                      <a:pt x="861" y="60"/>
                      <a:pt x="771" y="0"/>
                      <a:pt x="68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3" name="Google Shape;1253;p21"/>
              <p:cNvSpPr/>
              <p:nvPr/>
            </p:nvSpPr>
            <p:spPr>
              <a:xfrm rot="-3845429">
                <a:off x="-360692" y="4195205"/>
                <a:ext cx="48343" cy="48759"/>
              </a:xfrm>
              <a:custGeom>
                <a:avLst/>
                <a:gdLst/>
                <a:ahLst/>
                <a:cxnLst/>
                <a:rect l="l" t="t" r="r" b="b"/>
                <a:pathLst>
                  <a:path w="1164" h="1174" extrusionOk="0">
                    <a:moveTo>
                      <a:pt x="1121" y="0"/>
                    </a:moveTo>
                    <a:cubicBezTo>
                      <a:pt x="1111" y="0"/>
                      <a:pt x="1099" y="4"/>
                      <a:pt x="1090" y="13"/>
                    </a:cubicBezTo>
                    <a:cubicBezTo>
                      <a:pt x="725" y="317"/>
                      <a:pt x="330" y="651"/>
                      <a:pt x="26" y="1077"/>
                    </a:cubicBezTo>
                    <a:cubicBezTo>
                      <a:pt x="0" y="1103"/>
                      <a:pt x="42" y="1174"/>
                      <a:pt x="92" y="1174"/>
                    </a:cubicBezTo>
                    <a:cubicBezTo>
                      <a:pt x="101" y="1174"/>
                      <a:pt x="109" y="1172"/>
                      <a:pt x="118" y="1168"/>
                    </a:cubicBezTo>
                    <a:cubicBezTo>
                      <a:pt x="482" y="864"/>
                      <a:pt x="817" y="469"/>
                      <a:pt x="1121" y="43"/>
                    </a:cubicBezTo>
                    <a:cubicBezTo>
                      <a:pt x="1164" y="22"/>
                      <a:pt x="1146" y="0"/>
                      <a:pt x="112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4" name="Google Shape;1254;p21"/>
              <p:cNvSpPr/>
              <p:nvPr/>
            </p:nvSpPr>
            <p:spPr>
              <a:xfrm rot="-3845429">
                <a:off x="653457" y="3940113"/>
                <a:ext cx="66659" cy="82483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986" extrusionOk="0">
                    <a:moveTo>
                      <a:pt x="1165" y="0"/>
                    </a:moveTo>
                    <a:cubicBezTo>
                      <a:pt x="1129" y="0"/>
                      <a:pt x="1093" y="10"/>
                      <a:pt x="1069" y="34"/>
                    </a:cubicBezTo>
                    <a:cubicBezTo>
                      <a:pt x="735" y="642"/>
                      <a:pt x="401" y="1219"/>
                      <a:pt x="66" y="1827"/>
                    </a:cubicBezTo>
                    <a:cubicBezTo>
                      <a:pt x="1" y="1914"/>
                      <a:pt x="107" y="1986"/>
                      <a:pt x="195" y="1986"/>
                    </a:cubicBezTo>
                    <a:cubicBezTo>
                      <a:pt x="230" y="1986"/>
                      <a:pt x="262" y="1974"/>
                      <a:pt x="279" y="1949"/>
                    </a:cubicBezTo>
                    <a:cubicBezTo>
                      <a:pt x="568" y="1450"/>
                      <a:pt x="834" y="929"/>
                      <a:pt x="1136" y="404"/>
                    </a:cubicBezTo>
                    <a:lnTo>
                      <a:pt x="1136" y="404"/>
                    </a:lnTo>
                    <a:cubicBezTo>
                      <a:pt x="1235" y="821"/>
                      <a:pt x="1335" y="1227"/>
                      <a:pt x="1434" y="1675"/>
                    </a:cubicBezTo>
                    <a:cubicBezTo>
                      <a:pt x="1446" y="1724"/>
                      <a:pt x="1478" y="1743"/>
                      <a:pt x="1510" y="1743"/>
                    </a:cubicBezTo>
                    <a:cubicBezTo>
                      <a:pt x="1557" y="1743"/>
                      <a:pt x="1604" y="1699"/>
                      <a:pt x="1586" y="1645"/>
                    </a:cubicBezTo>
                    <a:cubicBezTo>
                      <a:pt x="1495" y="1097"/>
                      <a:pt x="1373" y="611"/>
                      <a:pt x="1282" y="64"/>
                    </a:cubicBezTo>
                    <a:cubicBezTo>
                      <a:pt x="1282" y="26"/>
                      <a:pt x="1224" y="0"/>
                      <a:pt x="116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5" name="Google Shape;1255;p21"/>
              <p:cNvSpPr/>
              <p:nvPr/>
            </p:nvSpPr>
            <p:spPr>
              <a:xfrm rot="-3845429">
                <a:off x="369159" y="3961689"/>
                <a:ext cx="75755" cy="71311"/>
              </a:xfrm>
              <a:custGeom>
                <a:avLst/>
                <a:gdLst/>
                <a:ahLst/>
                <a:cxnLst/>
                <a:rect l="l" t="t" r="r" b="b"/>
                <a:pathLst>
                  <a:path w="1824" h="1717" extrusionOk="0">
                    <a:moveTo>
                      <a:pt x="891" y="0"/>
                    </a:moveTo>
                    <a:cubicBezTo>
                      <a:pt x="858" y="0"/>
                      <a:pt x="822" y="13"/>
                      <a:pt x="790" y="45"/>
                    </a:cubicBezTo>
                    <a:cubicBezTo>
                      <a:pt x="456" y="501"/>
                      <a:pt x="183" y="987"/>
                      <a:pt x="0" y="1534"/>
                    </a:cubicBezTo>
                    <a:cubicBezTo>
                      <a:pt x="0" y="1656"/>
                      <a:pt x="31" y="1717"/>
                      <a:pt x="152" y="1717"/>
                    </a:cubicBezTo>
                    <a:cubicBezTo>
                      <a:pt x="669" y="1656"/>
                      <a:pt x="1246" y="1565"/>
                      <a:pt x="1733" y="1382"/>
                    </a:cubicBezTo>
                    <a:cubicBezTo>
                      <a:pt x="1824" y="1352"/>
                      <a:pt x="1794" y="1261"/>
                      <a:pt x="1672" y="1261"/>
                    </a:cubicBezTo>
                    <a:cubicBezTo>
                      <a:pt x="1209" y="1261"/>
                      <a:pt x="769" y="1348"/>
                      <a:pt x="313" y="1411"/>
                    </a:cubicBezTo>
                    <a:lnTo>
                      <a:pt x="313" y="1411"/>
                    </a:lnTo>
                    <a:cubicBezTo>
                      <a:pt x="501" y="969"/>
                      <a:pt x="715" y="583"/>
                      <a:pt x="973" y="197"/>
                    </a:cubicBezTo>
                    <a:cubicBezTo>
                      <a:pt x="1063" y="107"/>
                      <a:pt x="986" y="0"/>
                      <a:pt x="8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6" name="Google Shape;1256;p21"/>
              <p:cNvSpPr/>
              <p:nvPr/>
            </p:nvSpPr>
            <p:spPr>
              <a:xfrm rot="-3845429">
                <a:off x="285115" y="3723195"/>
                <a:ext cx="72100" cy="67780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632" extrusionOk="0">
                    <a:moveTo>
                      <a:pt x="1683" y="1"/>
                    </a:moveTo>
                    <a:cubicBezTo>
                      <a:pt x="1663" y="1"/>
                      <a:pt x="1644" y="16"/>
                      <a:pt x="1644" y="43"/>
                    </a:cubicBezTo>
                    <a:cubicBezTo>
                      <a:pt x="1617" y="472"/>
                      <a:pt x="1591" y="900"/>
                      <a:pt x="1522" y="1328"/>
                    </a:cubicBezTo>
                    <a:lnTo>
                      <a:pt x="1522" y="1328"/>
                    </a:lnTo>
                    <a:cubicBezTo>
                      <a:pt x="1055" y="1119"/>
                      <a:pt x="638" y="835"/>
                      <a:pt x="246" y="499"/>
                    </a:cubicBezTo>
                    <a:cubicBezTo>
                      <a:pt x="218" y="471"/>
                      <a:pt x="188" y="459"/>
                      <a:pt x="160" y="459"/>
                    </a:cubicBezTo>
                    <a:cubicBezTo>
                      <a:pt x="69" y="459"/>
                      <a:pt x="1" y="588"/>
                      <a:pt x="94" y="682"/>
                    </a:cubicBezTo>
                    <a:cubicBezTo>
                      <a:pt x="550" y="1107"/>
                      <a:pt x="1036" y="1381"/>
                      <a:pt x="1583" y="1624"/>
                    </a:cubicBezTo>
                    <a:cubicBezTo>
                      <a:pt x="1594" y="1629"/>
                      <a:pt x="1606" y="1632"/>
                      <a:pt x="1618" y="1632"/>
                    </a:cubicBezTo>
                    <a:cubicBezTo>
                      <a:pt x="1674" y="1632"/>
                      <a:pt x="1735" y="1577"/>
                      <a:pt x="1735" y="1502"/>
                    </a:cubicBezTo>
                    <a:cubicBezTo>
                      <a:pt x="1705" y="1046"/>
                      <a:pt x="1735" y="560"/>
                      <a:pt x="1735" y="74"/>
                    </a:cubicBezTo>
                    <a:cubicBezTo>
                      <a:pt x="1735" y="23"/>
                      <a:pt x="1708" y="1"/>
                      <a:pt x="168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7" name="Google Shape;1257;p21"/>
              <p:cNvSpPr/>
              <p:nvPr/>
            </p:nvSpPr>
            <p:spPr>
              <a:xfrm rot="-3845429">
                <a:off x="509300" y="3717995"/>
                <a:ext cx="80821" cy="68528"/>
              </a:xfrm>
              <a:custGeom>
                <a:avLst/>
                <a:gdLst/>
                <a:ahLst/>
                <a:cxnLst/>
                <a:rect l="l" t="t" r="r" b="b"/>
                <a:pathLst>
                  <a:path w="1946" h="1650" extrusionOk="0">
                    <a:moveTo>
                      <a:pt x="717" y="1"/>
                    </a:moveTo>
                    <a:cubicBezTo>
                      <a:pt x="517" y="1"/>
                      <a:pt x="318" y="18"/>
                      <a:pt x="122" y="47"/>
                    </a:cubicBezTo>
                    <a:cubicBezTo>
                      <a:pt x="61" y="47"/>
                      <a:pt x="0" y="138"/>
                      <a:pt x="61" y="229"/>
                    </a:cubicBezTo>
                    <a:cubicBezTo>
                      <a:pt x="456" y="746"/>
                      <a:pt x="973" y="1263"/>
                      <a:pt x="1520" y="1628"/>
                    </a:cubicBezTo>
                    <a:cubicBezTo>
                      <a:pt x="1546" y="1643"/>
                      <a:pt x="1572" y="1650"/>
                      <a:pt x="1596" y="1650"/>
                    </a:cubicBezTo>
                    <a:cubicBezTo>
                      <a:pt x="1715" y="1650"/>
                      <a:pt x="1798" y="1490"/>
                      <a:pt x="1672" y="1415"/>
                    </a:cubicBezTo>
                    <a:cubicBezTo>
                      <a:pt x="1207" y="1032"/>
                      <a:pt x="767" y="650"/>
                      <a:pt x="352" y="223"/>
                    </a:cubicBezTo>
                    <a:lnTo>
                      <a:pt x="352" y="223"/>
                    </a:lnTo>
                    <a:cubicBezTo>
                      <a:pt x="474" y="209"/>
                      <a:pt x="594" y="202"/>
                      <a:pt x="714" y="202"/>
                    </a:cubicBezTo>
                    <a:cubicBezTo>
                      <a:pt x="1101" y="202"/>
                      <a:pt x="1479" y="270"/>
                      <a:pt x="1885" y="351"/>
                    </a:cubicBezTo>
                    <a:cubicBezTo>
                      <a:pt x="1915" y="351"/>
                      <a:pt x="1945" y="260"/>
                      <a:pt x="1945" y="260"/>
                    </a:cubicBezTo>
                    <a:cubicBezTo>
                      <a:pt x="1554" y="75"/>
                      <a:pt x="1135" y="1"/>
                      <a:pt x="7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8" name="Google Shape;1258;p21"/>
              <p:cNvSpPr/>
              <p:nvPr/>
            </p:nvSpPr>
            <p:spPr>
              <a:xfrm rot="-3845429">
                <a:off x="403216" y="3426806"/>
                <a:ext cx="59349" cy="64458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552" extrusionOk="0">
                    <a:moveTo>
                      <a:pt x="143" y="0"/>
                    </a:moveTo>
                    <a:cubicBezTo>
                      <a:pt x="103" y="0"/>
                      <a:pt x="61" y="15"/>
                      <a:pt x="61" y="51"/>
                    </a:cubicBezTo>
                    <a:cubicBezTo>
                      <a:pt x="0" y="507"/>
                      <a:pt x="91" y="1023"/>
                      <a:pt x="152" y="1479"/>
                    </a:cubicBezTo>
                    <a:cubicBezTo>
                      <a:pt x="152" y="1524"/>
                      <a:pt x="185" y="1552"/>
                      <a:pt x="238" y="1552"/>
                    </a:cubicBezTo>
                    <a:cubicBezTo>
                      <a:pt x="257" y="1552"/>
                      <a:pt x="280" y="1548"/>
                      <a:pt x="304" y="1540"/>
                    </a:cubicBezTo>
                    <a:cubicBezTo>
                      <a:pt x="669" y="1266"/>
                      <a:pt x="1064" y="993"/>
                      <a:pt x="1398" y="659"/>
                    </a:cubicBezTo>
                    <a:cubicBezTo>
                      <a:pt x="1429" y="628"/>
                      <a:pt x="1398" y="537"/>
                      <a:pt x="1398" y="537"/>
                    </a:cubicBezTo>
                    <a:cubicBezTo>
                      <a:pt x="1025" y="750"/>
                      <a:pt x="698" y="1011"/>
                      <a:pt x="356" y="1256"/>
                    </a:cubicBezTo>
                    <a:lnTo>
                      <a:pt x="356" y="1256"/>
                    </a:lnTo>
                    <a:cubicBezTo>
                      <a:pt x="339" y="843"/>
                      <a:pt x="347" y="396"/>
                      <a:pt x="213" y="20"/>
                    </a:cubicBezTo>
                    <a:cubicBezTo>
                      <a:pt x="200" y="8"/>
                      <a:pt x="17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9" name="Google Shape;1259;p21"/>
              <p:cNvSpPr/>
              <p:nvPr/>
            </p:nvSpPr>
            <p:spPr>
              <a:xfrm rot="-3845429">
                <a:off x="722482" y="3510743"/>
                <a:ext cx="67365" cy="85764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2065" extrusionOk="0">
                    <a:moveTo>
                      <a:pt x="122" y="1"/>
                    </a:moveTo>
                    <a:cubicBezTo>
                      <a:pt x="61" y="1"/>
                      <a:pt x="0" y="41"/>
                      <a:pt x="21" y="122"/>
                    </a:cubicBezTo>
                    <a:cubicBezTo>
                      <a:pt x="25" y="141"/>
                      <a:pt x="30" y="160"/>
                      <a:pt x="34" y="179"/>
                    </a:cubicBezTo>
                    <a:lnTo>
                      <a:pt x="34" y="179"/>
                    </a:lnTo>
                    <a:cubicBezTo>
                      <a:pt x="30" y="180"/>
                      <a:pt x="25" y="181"/>
                      <a:pt x="21" y="183"/>
                    </a:cubicBezTo>
                    <a:cubicBezTo>
                      <a:pt x="27" y="189"/>
                      <a:pt x="33" y="196"/>
                      <a:pt x="40" y="202"/>
                    </a:cubicBezTo>
                    <a:lnTo>
                      <a:pt x="40" y="202"/>
                    </a:lnTo>
                    <a:cubicBezTo>
                      <a:pt x="173" y="783"/>
                      <a:pt x="170" y="1365"/>
                      <a:pt x="112" y="1946"/>
                    </a:cubicBezTo>
                    <a:cubicBezTo>
                      <a:pt x="112" y="2026"/>
                      <a:pt x="146" y="2064"/>
                      <a:pt x="187" y="2064"/>
                    </a:cubicBezTo>
                    <a:cubicBezTo>
                      <a:pt x="223" y="2064"/>
                      <a:pt x="266" y="2034"/>
                      <a:pt x="294" y="1976"/>
                    </a:cubicBezTo>
                    <a:cubicBezTo>
                      <a:pt x="393" y="1481"/>
                      <a:pt x="371" y="946"/>
                      <a:pt x="278" y="435"/>
                    </a:cubicBezTo>
                    <a:lnTo>
                      <a:pt x="278" y="435"/>
                    </a:lnTo>
                    <a:cubicBezTo>
                      <a:pt x="652" y="794"/>
                      <a:pt x="1041" y="1121"/>
                      <a:pt x="1510" y="1368"/>
                    </a:cubicBezTo>
                    <a:cubicBezTo>
                      <a:pt x="1513" y="1372"/>
                      <a:pt x="1517" y="1373"/>
                      <a:pt x="1522" y="1373"/>
                    </a:cubicBezTo>
                    <a:cubicBezTo>
                      <a:pt x="1558" y="1373"/>
                      <a:pt x="1622" y="1274"/>
                      <a:pt x="1541" y="1247"/>
                    </a:cubicBezTo>
                    <a:cubicBezTo>
                      <a:pt x="1054" y="882"/>
                      <a:pt x="598" y="487"/>
                      <a:pt x="203" y="31"/>
                    </a:cubicBezTo>
                    <a:cubicBezTo>
                      <a:pt x="183" y="11"/>
                      <a:pt x="152" y="1"/>
                      <a:pt x="12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0" name="Google Shape;1260;p21"/>
              <p:cNvSpPr/>
              <p:nvPr/>
            </p:nvSpPr>
            <p:spPr>
              <a:xfrm rot="-3845429">
                <a:off x="740125" y="3529307"/>
                <a:ext cx="30900" cy="69026"/>
              </a:xfrm>
              <a:custGeom>
                <a:avLst/>
                <a:gdLst/>
                <a:ahLst/>
                <a:cxnLst/>
                <a:rect l="l" t="t" r="r" b="b"/>
                <a:pathLst>
                  <a:path w="744" h="1662" extrusionOk="0">
                    <a:moveTo>
                      <a:pt x="121" y="0"/>
                    </a:moveTo>
                    <a:cubicBezTo>
                      <a:pt x="68" y="0"/>
                      <a:pt x="0" y="57"/>
                      <a:pt x="21" y="100"/>
                    </a:cubicBezTo>
                    <a:cubicBezTo>
                      <a:pt x="234" y="647"/>
                      <a:pt x="417" y="1133"/>
                      <a:pt x="660" y="1650"/>
                    </a:cubicBezTo>
                    <a:cubicBezTo>
                      <a:pt x="667" y="1658"/>
                      <a:pt x="677" y="1661"/>
                      <a:pt x="686" y="1661"/>
                    </a:cubicBezTo>
                    <a:cubicBezTo>
                      <a:pt x="715" y="1661"/>
                      <a:pt x="743" y="1627"/>
                      <a:pt x="721" y="1559"/>
                    </a:cubicBezTo>
                    <a:cubicBezTo>
                      <a:pt x="569" y="1072"/>
                      <a:pt x="386" y="525"/>
                      <a:pt x="173" y="39"/>
                    </a:cubicBezTo>
                    <a:cubicBezTo>
                      <a:pt x="164" y="11"/>
                      <a:pt x="144" y="0"/>
                      <a:pt x="12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1" name="Google Shape;1261;p21"/>
              <p:cNvSpPr/>
              <p:nvPr/>
            </p:nvSpPr>
            <p:spPr>
              <a:xfrm rot="-3845429">
                <a:off x="307147" y="3710326"/>
                <a:ext cx="36258" cy="66991"/>
              </a:xfrm>
              <a:custGeom>
                <a:avLst/>
                <a:gdLst/>
                <a:ahLst/>
                <a:cxnLst/>
                <a:rect l="l" t="t" r="r" b="b"/>
                <a:pathLst>
                  <a:path w="873" h="1613" extrusionOk="0">
                    <a:moveTo>
                      <a:pt x="27" y="1"/>
                    </a:moveTo>
                    <a:cubicBezTo>
                      <a:pt x="8" y="1"/>
                      <a:pt x="1" y="8"/>
                      <a:pt x="31" y="24"/>
                    </a:cubicBezTo>
                    <a:cubicBezTo>
                      <a:pt x="213" y="571"/>
                      <a:pt x="396" y="1118"/>
                      <a:pt x="700" y="1574"/>
                    </a:cubicBezTo>
                    <a:cubicBezTo>
                      <a:pt x="727" y="1601"/>
                      <a:pt x="755" y="1612"/>
                      <a:pt x="780" y="1612"/>
                    </a:cubicBezTo>
                    <a:cubicBezTo>
                      <a:pt x="835" y="1612"/>
                      <a:pt x="873" y="1555"/>
                      <a:pt x="852" y="1513"/>
                    </a:cubicBezTo>
                    <a:cubicBezTo>
                      <a:pt x="669" y="1027"/>
                      <a:pt x="365" y="540"/>
                      <a:pt x="92" y="24"/>
                    </a:cubicBezTo>
                    <a:cubicBezTo>
                      <a:pt x="77" y="8"/>
                      <a:pt x="46" y="1"/>
                      <a:pt x="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2" name="Google Shape;1262;p21"/>
              <p:cNvSpPr/>
              <p:nvPr/>
            </p:nvSpPr>
            <p:spPr>
              <a:xfrm rot="-3845429">
                <a:off x="688064" y="3931649"/>
                <a:ext cx="16447" cy="79783"/>
              </a:xfrm>
              <a:custGeom>
                <a:avLst/>
                <a:gdLst/>
                <a:ahLst/>
                <a:cxnLst/>
                <a:rect l="l" t="t" r="r" b="b"/>
                <a:pathLst>
                  <a:path w="396" h="1921" extrusionOk="0">
                    <a:moveTo>
                      <a:pt x="338" y="0"/>
                    </a:moveTo>
                    <a:cubicBezTo>
                      <a:pt x="320" y="0"/>
                      <a:pt x="304" y="8"/>
                      <a:pt x="304" y="20"/>
                    </a:cubicBezTo>
                    <a:cubicBezTo>
                      <a:pt x="213" y="628"/>
                      <a:pt x="0" y="1236"/>
                      <a:pt x="0" y="1844"/>
                    </a:cubicBezTo>
                    <a:cubicBezTo>
                      <a:pt x="0" y="1882"/>
                      <a:pt x="37" y="1921"/>
                      <a:pt x="71" y="1921"/>
                    </a:cubicBezTo>
                    <a:cubicBezTo>
                      <a:pt x="91" y="1921"/>
                      <a:pt x="111" y="1908"/>
                      <a:pt x="122" y="1874"/>
                    </a:cubicBezTo>
                    <a:cubicBezTo>
                      <a:pt x="304" y="1297"/>
                      <a:pt x="365" y="659"/>
                      <a:pt x="396" y="51"/>
                    </a:cubicBezTo>
                    <a:cubicBezTo>
                      <a:pt x="396" y="15"/>
                      <a:pt x="364" y="0"/>
                      <a:pt x="33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3" name="Google Shape;1263;p21"/>
              <p:cNvSpPr/>
              <p:nvPr/>
            </p:nvSpPr>
            <p:spPr>
              <a:xfrm rot="-3845429">
                <a:off x="-443364" y="3974770"/>
                <a:ext cx="41324" cy="18274"/>
              </a:xfrm>
              <a:custGeom>
                <a:avLst/>
                <a:gdLst/>
                <a:ahLst/>
                <a:cxnLst/>
                <a:rect l="l" t="t" r="r" b="b"/>
                <a:pathLst>
                  <a:path w="995" h="440" extrusionOk="0">
                    <a:moveTo>
                      <a:pt x="282" y="0"/>
                    </a:moveTo>
                    <a:cubicBezTo>
                      <a:pt x="218" y="0"/>
                      <a:pt x="154" y="4"/>
                      <a:pt x="91" y="10"/>
                    </a:cubicBezTo>
                    <a:cubicBezTo>
                      <a:pt x="8" y="10"/>
                      <a:pt x="0" y="136"/>
                      <a:pt x="23" y="136"/>
                    </a:cubicBezTo>
                    <a:lnTo>
                      <a:pt x="23" y="136"/>
                    </a:lnTo>
                    <a:cubicBezTo>
                      <a:pt x="25" y="136"/>
                      <a:pt x="27" y="134"/>
                      <a:pt x="30" y="132"/>
                    </a:cubicBezTo>
                    <a:cubicBezTo>
                      <a:pt x="304" y="162"/>
                      <a:pt x="547" y="314"/>
                      <a:pt x="760" y="436"/>
                    </a:cubicBezTo>
                    <a:cubicBezTo>
                      <a:pt x="770" y="438"/>
                      <a:pt x="781" y="440"/>
                      <a:pt x="792" y="440"/>
                    </a:cubicBezTo>
                    <a:cubicBezTo>
                      <a:pt x="901" y="440"/>
                      <a:pt x="995" y="306"/>
                      <a:pt x="912" y="223"/>
                    </a:cubicBezTo>
                    <a:cubicBezTo>
                      <a:pt x="767" y="54"/>
                      <a:pt x="527" y="0"/>
                      <a:pt x="28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64" name="Google Shape;1264;p21"/>
            <p:cNvGrpSpPr/>
            <p:nvPr/>
          </p:nvGrpSpPr>
          <p:grpSpPr>
            <a:xfrm rot="-474718">
              <a:off x="432781" y="4196845"/>
              <a:ext cx="529975" cy="1015176"/>
              <a:chOff x="9445250" y="113875"/>
              <a:chExt cx="2691950" cy="5156475"/>
            </a:xfrm>
          </p:grpSpPr>
          <p:sp>
            <p:nvSpPr>
              <p:cNvPr id="1265" name="Google Shape;1265;p21"/>
              <p:cNvSpPr/>
              <p:nvPr/>
            </p:nvSpPr>
            <p:spPr>
              <a:xfrm>
                <a:off x="10385075" y="1166675"/>
                <a:ext cx="1454400" cy="3354550"/>
              </a:xfrm>
              <a:custGeom>
                <a:avLst/>
                <a:gdLst/>
                <a:ahLst/>
                <a:cxnLst/>
                <a:rect l="l" t="t" r="r" b="b"/>
                <a:pathLst>
                  <a:path w="58176" h="134182" extrusionOk="0">
                    <a:moveTo>
                      <a:pt x="29931" y="0"/>
                    </a:moveTo>
                    <a:cubicBezTo>
                      <a:pt x="24542" y="0"/>
                      <a:pt x="19526" y="3502"/>
                      <a:pt x="16513" y="7990"/>
                    </a:cubicBezTo>
                    <a:cubicBezTo>
                      <a:pt x="13411" y="12660"/>
                      <a:pt x="2002" y="44383"/>
                      <a:pt x="1002" y="58793"/>
                    </a:cubicBezTo>
                    <a:cubicBezTo>
                      <a:pt x="1" y="73237"/>
                      <a:pt x="2403" y="87714"/>
                      <a:pt x="5472" y="101824"/>
                    </a:cubicBezTo>
                    <a:cubicBezTo>
                      <a:pt x="7139" y="109430"/>
                      <a:pt x="9074" y="117135"/>
                      <a:pt x="13477" y="123573"/>
                    </a:cubicBezTo>
                    <a:cubicBezTo>
                      <a:pt x="17628" y="129534"/>
                      <a:pt x="24349" y="134181"/>
                      <a:pt x="31535" y="134181"/>
                    </a:cubicBezTo>
                    <a:cubicBezTo>
                      <a:pt x="32030" y="134181"/>
                      <a:pt x="32526" y="134159"/>
                      <a:pt x="33025" y="134114"/>
                    </a:cubicBezTo>
                    <a:cubicBezTo>
                      <a:pt x="40263" y="133447"/>
                      <a:pt x="46367" y="128110"/>
                      <a:pt x="49803" y="121738"/>
                    </a:cubicBezTo>
                    <a:cubicBezTo>
                      <a:pt x="53206" y="115334"/>
                      <a:pt x="54373" y="108062"/>
                      <a:pt x="55274" y="100823"/>
                    </a:cubicBezTo>
                    <a:cubicBezTo>
                      <a:pt x="57542" y="81543"/>
                      <a:pt x="58176" y="61929"/>
                      <a:pt x="57042" y="42448"/>
                    </a:cubicBezTo>
                    <a:cubicBezTo>
                      <a:pt x="56775" y="37545"/>
                      <a:pt x="56375" y="32575"/>
                      <a:pt x="54840" y="27871"/>
                    </a:cubicBezTo>
                    <a:cubicBezTo>
                      <a:pt x="53372" y="23368"/>
                      <a:pt x="50871" y="19265"/>
                      <a:pt x="48469" y="15229"/>
                    </a:cubicBezTo>
                    <a:cubicBezTo>
                      <a:pt x="44199" y="8224"/>
                      <a:pt x="38695" y="485"/>
                      <a:pt x="30590" y="18"/>
                    </a:cubicBezTo>
                    <a:cubicBezTo>
                      <a:pt x="30370" y="6"/>
                      <a:pt x="30150" y="0"/>
                      <a:pt x="2993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65050" cap="flat" cmpd="sng">
                <a:solidFill>
                  <a:schemeClr val="accent2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6" name="Google Shape;1266;p21"/>
              <p:cNvSpPr/>
              <p:nvPr/>
            </p:nvSpPr>
            <p:spPr>
              <a:xfrm>
                <a:off x="10409275" y="1641225"/>
                <a:ext cx="1109975" cy="2842725"/>
              </a:xfrm>
              <a:custGeom>
                <a:avLst/>
                <a:gdLst/>
                <a:ahLst/>
                <a:cxnLst/>
                <a:rect l="l" t="t" r="r" b="b"/>
                <a:pathLst>
                  <a:path w="44399" h="113709" extrusionOk="0">
                    <a:moveTo>
                      <a:pt x="17566" y="0"/>
                    </a:moveTo>
                    <a:cubicBezTo>
                      <a:pt x="15247" y="0"/>
                      <a:pt x="12998" y="689"/>
                      <a:pt x="10975" y="1884"/>
                    </a:cubicBezTo>
                    <a:cubicBezTo>
                      <a:pt x="7005" y="13559"/>
                      <a:pt x="1601" y="30271"/>
                      <a:pt x="968" y="39278"/>
                    </a:cubicBezTo>
                    <a:cubicBezTo>
                      <a:pt x="0" y="53721"/>
                      <a:pt x="2502" y="67298"/>
                      <a:pt x="5471" y="81441"/>
                    </a:cubicBezTo>
                    <a:cubicBezTo>
                      <a:pt x="7039" y="89013"/>
                      <a:pt x="9340" y="97453"/>
                      <a:pt x="13543" y="103857"/>
                    </a:cubicBezTo>
                    <a:cubicBezTo>
                      <a:pt x="17463" y="109782"/>
                      <a:pt x="23980" y="113709"/>
                      <a:pt x="30797" y="113709"/>
                    </a:cubicBezTo>
                    <a:cubicBezTo>
                      <a:pt x="31349" y="113709"/>
                      <a:pt x="31903" y="113683"/>
                      <a:pt x="32457" y="113631"/>
                    </a:cubicBezTo>
                    <a:cubicBezTo>
                      <a:pt x="35192" y="113364"/>
                      <a:pt x="37761" y="112330"/>
                      <a:pt x="40096" y="110795"/>
                    </a:cubicBezTo>
                    <a:cubicBezTo>
                      <a:pt x="40830" y="107493"/>
                      <a:pt x="41230" y="104157"/>
                      <a:pt x="41630" y="100822"/>
                    </a:cubicBezTo>
                    <a:cubicBezTo>
                      <a:pt x="43832" y="81508"/>
                      <a:pt x="44399" y="61927"/>
                      <a:pt x="43365" y="42447"/>
                    </a:cubicBezTo>
                    <a:cubicBezTo>
                      <a:pt x="43131" y="37543"/>
                      <a:pt x="42731" y="32573"/>
                      <a:pt x="41297" y="27869"/>
                    </a:cubicBezTo>
                    <a:cubicBezTo>
                      <a:pt x="39862" y="23366"/>
                      <a:pt x="37527" y="19263"/>
                      <a:pt x="35192" y="15227"/>
                    </a:cubicBezTo>
                    <a:cubicBezTo>
                      <a:pt x="31156" y="8222"/>
                      <a:pt x="25919" y="450"/>
                      <a:pt x="18180" y="16"/>
                    </a:cubicBezTo>
                    <a:cubicBezTo>
                      <a:pt x="17975" y="5"/>
                      <a:pt x="17770" y="0"/>
                      <a:pt x="1756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7" name="Google Shape;1267;p21"/>
              <p:cNvSpPr/>
              <p:nvPr/>
            </p:nvSpPr>
            <p:spPr>
              <a:xfrm>
                <a:off x="9445250" y="113875"/>
                <a:ext cx="612950" cy="4106425"/>
              </a:xfrm>
              <a:custGeom>
                <a:avLst/>
                <a:gdLst/>
                <a:ahLst/>
                <a:cxnLst/>
                <a:rect l="l" t="t" r="r" b="b"/>
                <a:pathLst>
                  <a:path w="24518" h="164257" extrusionOk="0">
                    <a:moveTo>
                      <a:pt x="13447" y="0"/>
                    </a:moveTo>
                    <a:cubicBezTo>
                      <a:pt x="13090" y="0"/>
                      <a:pt x="12729" y="314"/>
                      <a:pt x="12810" y="800"/>
                    </a:cubicBezTo>
                    <a:cubicBezTo>
                      <a:pt x="14878" y="12175"/>
                      <a:pt x="17880" y="23417"/>
                      <a:pt x="19581" y="34925"/>
                    </a:cubicBezTo>
                    <a:cubicBezTo>
                      <a:pt x="21249" y="46300"/>
                      <a:pt x="21883" y="57875"/>
                      <a:pt x="20415" y="69316"/>
                    </a:cubicBezTo>
                    <a:cubicBezTo>
                      <a:pt x="17746" y="90031"/>
                      <a:pt x="9240" y="109478"/>
                      <a:pt x="4504" y="129726"/>
                    </a:cubicBezTo>
                    <a:cubicBezTo>
                      <a:pt x="1902" y="140700"/>
                      <a:pt x="0" y="152376"/>
                      <a:pt x="2335" y="163517"/>
                    </a:cubicBezTo>
                    <a:cubicBezTo>
                      <a:pt x="2437" y="164027"/>
                      <a:pt x="2845" y="164257"/>
                      <a:pt x="3269" y="164257"/>
                    </a:cubicBezTo>
                    <a:cubicBezTo>
                      <a:pt x="3815" y="164257"/>
                      <a:pt x="4389" y="163874"/>
                      <a:pt x="4370" y="163217"/>
                    </a:cubicBezTo>
                    <a:cubicBezTo>
                      <a:pt x="4370" y="152776"/>
                      <a:pt x="5004" y="142535"/>
                      <a:pt x="7239" y="132328"/>
                    </a:cubicBezTo>
                    <a:cubicBezTo>
                      <a:pt x="9507" y="122054"/>
                      <a:pt x="12743" y="112080"/>
                      <a:pt x="15745" y="102039"/>
                    </a:cubicBezTo>
                    <a:cubicBezTo>
                      <a:pt x="18747" y="92132"/>
                      <a:pt x="21549" y="82059"/>
                      <a:pt x="22950" y="71818"/>
                    </a:cubicBezTo>
                    <a:cubicBezTo>
                      <a:pt x="24518" y="60877"/>
                      <a:pt x="24251" y="49869"/>
                      <a:pt x="22750" y="38961"/>
                    </a:cubicBezTo>
                    <a:cubicBezTo>
                      <a:pt x="21015" y="25952"/>
                      <a:pt x="18013" y="12942"/>
                      <a:pt x="14010" y="433"/>
                    </a:cubicBezTo>
                    <a:cubicBezTo>
                      <a:pt x="13906" y="132"/>
                      <a:pt x="13677" y="0"/>
                      <a:pt x="1344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8" name="Google Shape;1268;p21"/>
              <p:cNvSpPr/>
              <p:nvPr/>
            </p:nvSpPr>
            <p:spPr>
              <a:xfrm>
                <a:off x="9978125" y="3241750"/>
                <a:ext cx="2028825" cy="2028600"/>
              </a:xfrm>
              <a:custGeom>
                <a:avLst/>
                <a:gdLst/>
                <a:ahLst/>
                <a:cxnLst/>
                <a:rect l="l" t="t" r="r" b="b"/>
                <a:pathLst>
                  <a:path w="81153" h="81144" extrusionOk="0">
                    <a:moveTo>
                      <a:pt x="2726" y="1"/>
                    </a:moveTo>
                    <a:cubicBezTo>
                      <a:pt x="2444" y="1"/>
                      <a:pt x="2161" y="149"/>
                      <a:pt x="2102" y="475"/>
                    </a:cubicBezTo>
                    <a:cubicBezTo>
                      <a:pt x="234" y="11649"/>
                      <a:pt x="1" y="23091"/>
                      <a:pt x="1669" y="34332"/>
                    </a:cubicBezTo>
                    <a:cubicBezTo>
                      <a:pt x="3270" y="45240"/>
                      <a:pt x="6405" y="56348"/>
                      <a:pt x="11609" y="66122"/>
                    </a:cubicBezTo>
                    <a:cubicBezTo>
                      <a:pt x="15786" y="73856"/>
                      <a:pt x="22485" y="81143"/>
                      <a:pt x="31894" y="81143"/>
                    </a:cubicBezTo>
                    <a:cubicBezTo>
                      <a:pt x="32103" y="81143"/>
                      <a:pt x="32313" y="81140"/>
                      <a:pt x="32524" y="81132"/>
                    </a:cubicBezTo>
                    <a:cubicBezTo>
                      <a:pt x="37894" y="80932"/>
                      <a:pt x="42965" y="78631"/>
                      <a:pt x="47601" y="76095"/>
                    </a:cubicBezTo>
                    <a:cubicBezTo>
                      <a:pt x="51971" y="73660"/>
                      <a:pt x="56107" y="70825"/>
                      <a:pt x="59977" y="67689"/>
                    </a:cubicBezTo>
                    <a:cubicBezTo>
                      <a:pt x="68616" y="60785"/>
                      <a:pt x="76655" y="51945"/>
                      <a:pt x="80825" y="41537"/>
                    </a:cubicBezTo>
                    <a:cubicBezTo>
                      <a:pt x="81152" y="40752"/>
                      <a:pt x="80509" y="40252"/>
                      <a:pt x="79839" y="40252"/>
                    </a:cubicBezTo>
                    <a:cubicBezTo>
                      <a:pt x="79484" y="40252"/>
                      <a:pt x="79121" y="40392"/>
                      <a:pt x="78890" y="40703"/>
                    </a:cubicBezTo>
                    <a:cubicBezTo>
                      <a:pt x="73453" y="48376"/>
                      <a:pt x="68149" y="55981"/>
                      <a:pt x="61211" y="62352"/>
                    </a:cubicBezTo>
                    <a:cubicBezTo>
                      <a:pt x="57742" y="65521"/>
                      <a:pt x="53973" y="68390"/>
                      <a:pt x="49970" y="70958"/>
                    </a:cubicBezTo>
                    <a:cubicBezTo>
                      <a:pt x="45767" y="73627"/>
                      <a:pt x="41230" y="76196"/>
                      <a:pt x="36360" y="77396"/>
                    </a:cubicBezTo>
                    <a:cubicBezTo>
                      <a:pt x="34902" y="77756"/>
                      <a:pt x="33502" y="77924"/>
                      <a:pt x="32158" y="77924"/>
                    </a:cubicBezTo>
                    <a:cubicBezTo>
                      <a:pt x="24282" y="77924"/>
                      <a:pt x="18377" y="72131"/>
                      <a:pt x="14444" y="65121"/>
                    </a:cubicBezTo>
                    <a:cubicBezTo>
                      <a:pt x="9507" y="56281"/>
                      <a:pt x="6439" y="46107"/>
                      <a:pt x="4571" y="36200"/>
                    </a:cubicBezTo>
                    <a:cubicBezTo>
                      <a:pt x="2369" y="24492"/>
                      <a:pt x="1902" y="12483"/>
                      <a:pt x="3336" y="641"/>
                    </a:cubicBezTo>
                    <a:cubicBezTo>
                      <a:pt x="3429" y="233"/>
                      <a:pt x="3078" y="1"/>
                      <a:pt x="27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9" name="Google Shape;1269;p21"/>
              <p:cNvSpPr/>
              <p:nvPr/>
            </p:nvSpPr>
            <p:spPr>
              <a:xfrm>
                <a:off x="10493200" y="699325"/>
                <a:ext cx="1547450" cy="880500"/>
              </a:xfrm>
              <a:custGeom>
                <a:avLst/>
                <a:gdLst/>
                <a:ahLst/>
                <a:cxnLst/>
                <a:rect l="l" t="t" r="r" b="b"/>
                <a:pathLst>
                  <a:path w="61898" h="35220" extrusionOk="0">
                    <a:moveTo>
                      <a:pt x="31657" y="0"/>
                    </a:moveTo>
                    <a:cubicBezTo>
                      <a:pt x="23792" y="0"/>
                      <a:pt x="15721" y="3160"/>
                      <a:pt x="9953" y="8071"/>
                    </a:cubicBezTo>
                    <a:cubicBezTo>
                      <a:pt x="5250" y="12040"/>
                      <a:pt x="1580" y="17378"/>
                      <a:pt x="46" y="23382"/>
                    </a:cubicBezTo>
                    <a:cubicBezTo>
                      <a:pt x="1" y="23631"/>
                      <a:pt x="278" y="23849"/>
                      <a:pt x="513" y="23849"/>
                    </a:cubicBezTo>
                    <a:cubicBezTo>
                      <a:pt x="624" y="23849"/>
                      <a:pt x="726" y="23800"/>
                      <a:pt x="780" y="23682"/>
                    </a:cubicBezTo>
                    <a:cubicBezTo>
                      <a:pt x="6321" y="11190"/>
                      <a:pt x="17770" y="2048"/>
                      <a:pt x="31594" y="2048"/>
                    </a:cubicBezTo>
                    <a:cubicBezTo>
                      <a:pt x="32498" y="2048"/>
                      <a:pt x="33413" y="2087"/>
                      <a:pt x="34337" y="2167"/>
                    </a:cubicBezTo>
                    <a:cubicBezTo>
                      <a:pt x="41742" y="2767"/>
                      <a:pt x="47780" y="7204"/>
                      <a:pt x="51849" y="13241"/>
                    </a:cubicBezTo>
                    <a:cubicBezTo>
                      <a:pt x="56219" y="19713"/>
                      <a:pt x="57920" y="27385"/>
                      <a:pt x="60322" y="34690"/>
                    </a:cubicBezTo>
                    <a:cubicBezTo>
                      <a:pt x="60441" y="35059"/>
                      <a:pt x="60726" y="35220"/>
                      <a:pt x="61013" y="35220"/>
                    </a:cubicBezTo>
                    <a:cubicBezTo>
                      <a:pt x="61453" y="35220"/>
                      <a:pt x="61898" y="34842"/>
                      <a:pt x="61757" y="34256"/>
                    </a:cubicBezTo>
                    <a:cubicBezTo>
                      <a:pt x="59488" y="22681"/>
                      <a:pt x="55052" y="9405"/>
                      <a:pt x="44144" y="3167"/>
                    </a:cubicBezTo>
                    <a:cubicBezTo>
                      <a:pt x="40332" y="975"/>
                      <a:pt x="36026" y="0"/>
                      <a:pt x="3165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0" name="Google Shape;1270;p21"/>
              <p:cNvSpPr/>
              <p:nvPr/>
            </p:nvSpPr>
            <p:spPr>
              <a:xfrm>
                <a:off x="12043675" y="1922875"/>
                <a:ext cx="93525" cy="846950"/>
              </a:xfrm>
              <a:custGeom>
                <a:avLst/>
                <a:gdLst/>
                <a:ahLst/>
                <a:cxnLst/>
                <a:rect l="l" t="t" r="r" b="b"/>
                <a:pathLst>
                  <a:path w="3741" h="33878" extrusionOk="0">
                    <a:moveTo>
                      <a:pt x="711" y="1"/>
                    </a:moveTo>
                    <a:cubicBezTo>
                      <a:pt x="363" y="1"/>
                      <a:pt x="0" y="217"/>
                      <a:pt x="38" y="592"/>
                    </a:cubicBezTo>
                    <a:cubicBezTo>
                      <a:pt x="672" y="5996"/>
                      <a:pt x="1038" y="11466"/>
                      <a:pt x="1305" y="16937"/>
                    </a:cubicBezTo>
                    <a:cubicBezTo>
                      <a:pt x="1539" y="22374"/>
                      <a:pt x="1205" y="27945"/>
                      <a:pt x="1839" y="33349"/>
                    </a:cubicBezTo>
                    <a:cubicBezTo>
                      <a:pt x="1858" y="33658"/>
                      <a:pt x="2169" y="33878"/>
                      <a:pt x="2447" y="33878"/>
                    </a:cubicBezTo>
                    <a:cubicBezTo>
                      <a:pt x="2648" y="33878"/>
                      <a:pt x="2831" y="33763"/>
                      <a:pt x="2873" y="33482"/>
                    </a:cubicBezTo>
                    <a:cubicBezTo>
                      <a:pt x="3740" y="28045"/>
                      <a:pt x="3273" y="22341"/>
                      <a:pt x="2973" y="16937"/>
                    </a:cubicBezTo>
                    <a:cubicBezTo>
                      <a:pt x="2640" y="11366"/>
                      <a:pt x="2039" y="5862"/>
                      <a:pt x="1305" y="425"/>
                    </a:cubicBezTo>
                    <a:cubicBezTo>
                      <a:pt x="1247" y="133"/>
                      <a:pt x="983" y="1"/>
                      <a:pt x="7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271" name="Google Shape;1271;p21"/>
          <p:cNvGrpSpPr/>
          <p:nvPr/>
        </p:nvGrpSpPr>
        <p:grpSpPr>
          <a:xfrm>
            <a:off x="9573034" y="5230101"/>
            <a:ext cx="2618967" cy="1932700"/>
            <a:chOff x="4456800" y="3593725"/>
            <a:chExt cx="1964225" cy="1449525"/>
          </a:xfrm>
        </p:grpSpPr>
        <p:sp>
          <p:nvSpPr>
            <p:cNvPr id="1272" name="Google Shape;1272;p21"/>
            <p:cNvSpPr/>
            <p:nvPr/>
          </p:nvSpPr>
          <p:spPr>
            <a:xfrm>
              <a:off x="4456800" y="4556225"/>
              <a:ext cx="1964225" cy="240125"/>
            </a:xfrm>
            <a:custGeom>
              <a:avLst/>
              <a:gdLst/>
              <a:ahLst/>
              <a:cxnLst/>
              <a:rect l="l" t="t" r="r" b="b"/>
              <a:pathLst>
                <a:path w="78569" h="9605" extrusionOk="0">
                  <a:moveTo>
                    <a:pt x="78568" y="2093"/>
                  </a:moveTo>
                  <a:cubicBezTo>
                    <a:pt x="69508" y="1591"/>
                    <a:pt x="55029" y="2616"/>
                    <a:pt x="44400" y="4834"/>
                  </a:cubicBezTo>
                  <a:cubicBezTo>
                    <a:pt x="32474" y="7324"/>
                    <a:pt x="13224" y="3537"/>
                    <a:pt x="1695" y="377"/>
                  </a:cubicBezTo>
                  <a:cubicBezTo>
                    <a:pt x="335" y="0"/>
                    <a:pt x="0" y="733"/>
                    <a:pt x="1569" y="1381"/>
                  </a:cubicBezTo>
                  <a:cubicBezTo>
                    <a:pt x="4248" y="2490"/>
                    <a:pt x="30339" y="9604"/>
                    <a:pt x="45300" y="7219"/>
                  </a:cubicBezTo>
                  <a:cubicBezTo>
                    <a:pt x="58272" y="5127"/>
                    <a:pt x="71517" y="5231"/>
                    <a:pt x="78568" y="629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21"/>
            <p:cNvSpPr/>
            <p:nvPr/>
          </p:nvSpPr>
          <p:spPr>
            <a:xfrm>
              <a:off x="4977775" y="4696925"/>
              <a:ext cx="437350" cy="235425"/>
            </a:xfrm>
            <a:custGeom>
              <a:avLst/>
              <a:gdLst/>
              <a:ahLst/>
              <a:cxnLst/>
              <a:rect l="l" t="t" r="r" b="b"/>
              <a:pathLst>
                <a:path w="17494" h="9417" extrusionOk="0">
                  <a:moveTo>
                    <a:pt x="16112" y="1884"/>
                  </a:moveTo>
                  <a:cubicBezTo>
                    <a:pt x="11927" y="5106"/>
                    <a:pt x="5483" y="8161"/>
                    <a:pt x="2072" y="9103"/>
                  </a:cubicBezTo>
                  <a:cubicBezTo>
                    <a:pt x="963" y="9417"/>
                    <a:pt x="1" y="9186"/>
                    <a:pt x="2010" y="8161"/>
                  </a:cubicBezTo>
                  <a:cubicBezTo>
                    <a:pt x="4018" y="7136"/>
                    <a:pt x="10798" y="3767"/>
                    <a:pt x="12785" y="1382"/>
                  </a:cubicBezTo>
                  <a:cubicBezTo>
                    <a:pt x="13936" y="1"/>
                    <a:pt x="17493" y="817"/>
                    <a:pt x="16112" y="18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21"/>
            <p:cNvSpPr/>
            <p:nvPr/>
          </p:nvSpPr>
          <p:spPr>
            <a:xfrm>
              <a:off x="5808975" y="4397200"/>
              <a:ext cx="590600" cy="299225"/>
            </a:xfrm>
            <a:custGeom>
              <a:avLst/>
              <a:gdLst/>
              <a:ahLst/>
              <a:cxnLst/>
              <a:rect l="l" t="t" r="r" b="b"/>
              <a:pathLst>
                <a:path w="23624" h="11969" extrusionOk="0">
                  <a:moveTo>
                    <a:pt x="17890" y="11258"/>
                  </a:moveTo>
                  <a:cubicBezTo>
                    <a:pt x="11927" y="9207"/>
                    <a:pt x="4646" y="4813"/>
                    <a:pt x="1444" y="2030"/>
                  </a:cubicBezTo>
                  <a:cubicBezTo>
                    <a:pt x="398" y="1131"/>
                    <a:pt x="1" y="1"/>
                    <a:pt x="2323" y="1361"/>
                  </a:cubicBezTo>
                  <a:cubicBezTo>
                    <a:pt x="4687" y="2721"/>
                    <a:pt x="17409" y="8663"/>
                    <a:pt x="21426" y="8642"/>
                  </a:cubicBezTo>
                  <a:cubicBezTo>
                    <a:pt x="23623" y="8642"/>
                    <a:pt x="19878" y="11969"/>
                    <a:pt x="17890" y="112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21"/>
            <p:cNvSpPr/>
            <p:nvPr/>
          </p:nvSpPr>
          <p:spPr>
            <a:xfrm>
              <a:off x="5120600" y="4785850"/>
              <a:ext cx="167400" cy="257400"/>
            </a:xfrm>
            <a:custGeom>
              <a:avLst/>
              <a:gdLst/>
              <a:ahLst/>
              <a:cxnLst/>
              <a:rect l="l" t="t" r="r" b="b"/>
              <a:pathLst>
                <a:path w="6696" h="10296" extrusionOk="0">
                  <a:moveTo>
                    <a:pt x="6298" y="1047"/>
                  </a:moveTo>
                  <a:cubicBezTo>
                    <a:pt x="5085" y="4165"/>
                    <a:pt x="2636" y="7931"/>
                    <a:pt x="1088" y="9563"/>
                  </a:cubicBezTo>
                  <a:cubicBezTo>
                    <a:pt x="586" y="10086"/>
                    <a:pt x="0" y="10295"/>
                    <a:pt x="753" y="9082"/>
                  </a:cubicBezTo>
                  <a:cubicBezTo>
                    <a:pt x="1507" y="7868"/>
                    <a:pt x="4436" y="3746"/>
                    <a:pt x="4520" y="1612"/>
                  </a:cubicBezTo>
                  <a:cubicBezTo>
                    <a:pt x="4561" y="461"/>
                    <a:pt x="6696" y="1"/>
                    <a:pt x="6298" y="104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21"/>
            <p:cNvSpPr/>
            <p:nvPr/>
          </p:nvSpPr>
          <p:spPr>
            <a:xfrm>
              <a:off x="5817350" y="4351175"/>
              <a:ext cx="65400" cy="88425"/>
            </a:xfrm>
            <a:custGeom>
              <a:avLst/>
              <a:gdLst/>
              <a:ahLst/>
              <a:cxnLst/>
              <a:rect l="l" t="t" r="r" b="b"/>
              <a:pathLst>
                <a:path w="2616" h="3537" extrusionOk="0">
                  <a:moveTo>
                    <a:pt x="1549" y="63"/>
                  </a:moveTo>
                  <a:cubicBezTo>
                    <a:pt x="900" y="0"/>
                    <a:pt x="272" y="670"/>
                    <a:pt x="126" y="1612"/>
                  </a:cubicBezTo>
                  <a:cubicBezTo>
                    <a:pt x="0" y="2553"/>
                    <a:pt x="440" y="3390"/>
                    <a:pt x="1109" y="3474"/>
                  </a:cubicBezTo>
                  <a:cubicBezTo>
                    <a:pt x="1758" y="3536"/>
                    <a:pt x="2386" y="2867"/>
                    <a:pt x="2511" y="1925"/>
                  </a:cubicBezTo>
                  <a:cubicBezTo>
                    <a:pt x="2616" y="984"/>
                    <a:pt x="2197" y="147"/>
                    <a:pt x="1549" y="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21"/>
            <p:cNvSpPr/>
            <p:nvPr/>
          </p:nvSpPr>
          <p:spPr>
            <a:xfrm>
              <a:off x="5752475" y="4386750"/>
              <a:ext cx="92625" cy="73775"/>
            </a:xfrm>
            <a:custGeom>
              <a:avLst/>
              <a:gdLst/>
              <a:ahLst/>
              <a:cxnLst/>
              <a:rect l="l" t="t" r="r" b="b"/>
              <a:pathLst>
                <a:path w="3705" h="2951" extrusionOk="0">
                  <a:moveTo>
                    <a:pt x="294" y="733"/>
                  </a:moveTo>
                  <a:cubicBezTo>
                    <a:pt x="1" y="1339"/>
                    <a:pt x="482" y="2155"/>
                    <a:pt x="1340" y="2532"/>
                  </a:cubicBezTo>
                  <a:cubicBezTo>
                    <a:pt x="2198" y="2950"/>
                    <a:pt x="3118" y="2804"/>
                    <a:pt x="3411" y="2197"/>
                  </a:cubicBezTo>
                  <a:cubicBezTo>
                    <a:pt x="3704" y="1611"/>
                    <a:pt x="3223" y="795"/>
                    <a:pt x="2365" y="398"/>
                  </a:cubicBezTo>
                  <a:cubicBezTo>
                    <a:pt x="1507" y="0"/>
                    <a:pt x="587" y="168"/>
                    <a:pt x="294" y="7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21"/>
            <p:cNvSpPr/>
            <p:nvPr/>
          </p:nvSpPr>
          <p:spPr>
            <a:xfrm>
              <a:off x="5768175" y="4439050"/>
              <a:ext cx="82675" cy="85300"/>
            </a:xfrm>
            <a:custGeom>
              <a:avLst/>
              <a:gdLst/>
              <a:ahLst/>
              <a:cxnLst/>
              <a:rect l="l" t="t" r="r" b="b"/>
              <a:pathLst>
                <a:path w="3307" h="3412" extrusionOk="0">
                  <a:moveTo>
                    <a:pt x="482" y="2951"/>
                  </a:moveTo>
                  <a:cubicBezTo>
                    <a:pt x="942" y="3411"/>
                    <a:pt x="1863" y="3223"/>
                    <a:pt x="2511" y="2511"/>
                  </a:cubicBezTo>
                  <a:cubicBezTo>
                    <a:pt x="3181" y="1842"/>
                    <a:pt x="3306" y="900"/>
                    <a:pt x="2825" y="440"/>
                  </a:cubicBezTo>
                  <a:cubicBezTo>
                    <a:pt x="2365" y="1"/>
                    <a:pt x="1444" y="189"/>
                    <a:pt x="796" y="900"/>
                  </a:cubicBezTo>
                  <a:cubicBezTo>
                    <a:pt x="147" y="1570"/>
                    <a:pt x="1" y="2511"/>
                    <a:pt x="482" y="29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21"/>
            <p:cNvSpPr/>
            <p:nvPr/>
          </p:nvSpPr>
          <p:spPr>
            <a:xfrm>
              <a:off x="5829900" y="4443225"/>
              <a:ext cx="75875" cy="91575"/>
            </a:xfrm>
            <a:custGeom>
              <a:avLst/>
              <a:gdLst/>
              <a:ahLst/>
              <a:cxnLst/>
              <a:rect l="l" t="t" r="r" b="b"/>
              <a:pathLst>
                <a:path w="3035" h="3663" extrusionOk="0">
                  <a:moveTo>
                    <a:pt x="2344" y="3349"/>
                  </a:moveTo>
                  <a:cubicBezTo>
                    <a:pt x="2930" y="3035"/>
                    <a:pt x="3034" y="2093"/>
                    <a:pt x="2553" y="1256"/>
                  </a:cubicBezTo>
                  <a:cubicBezTo>
                    <a:pt x="2114" y="419"/>
                    <a:pt x="1256" y="1"/>
                    <a:pt x="670" y="315"/>
                  </a:cubicBezTo>
                  <a:cubicBezTo>
                    <a:pt x="105" y="629"/>
                    <a:pt x="1" y="1570"/>
                    <a:pt x="461" y="2407"/>
                  </a:cubicBezTo>
                  <a:cubicBezTo>
                    <a:pt x="942" y="3244"/>
                    <a:pt x="1779" y="3663"/>
                    <a:pt x="2344" y="33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21"/>
            <p:cNvSpPr/>
            <p:nvPr/>
          </p:nvSpPr>
          <p:spPr>
            <a:xfrm>
              <a:off x="5848200" y="4402425"/>
              <a:ext cx="90000" cy="67000"/>
            </a:xfrm>
            <a:custGeom>
              <a:avLst/>
              <a:gdLst/>
              <a:ahLst/>
              <a:cxnLst/>
              <a:rect l="l" t="t" r="r" b="b"/>
              <a:pathLst>
                <a:path w="3600" h="2680" extrusionOk="0">
                  <a:moveTo>
                    <a:pt x="3495" y="1026"/>
                  </a:moveTo>
                  <a:cubicBezTo>
                    <a:pt x="3370" y="378"/>
                    <a:pt x="2533" y="1"/>
                    <a:pt x="1591" y="168"/>
                  </a:cubicBezTo>
                  <a:cubicBezTo>
                    <a:pt x="650" y="357"/>
                    <a:pt x="1" y="1005"/>
                    <a:pt x="126" y="1654"/>
                  </a:cubicBezTo>
                  <a:cubicBezTo>
                    <a:pt x="252" y="2303"/>
                    <a:pt x="1089" y="2679"/>
                    <a:pt x="2030" y="2512"/>
                  </a:cubicBezTo>
                  <a:cubicBezTo>
                    <a:pt x="2951" y="2323"/>
                    <a:pt x="3600" y="1675"/>
                    <a:pt x="3495" y="10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21"/>
            <p:cNvSpPr/>
            <p:nvPr/>
          </p:nvSpPr>
          <p:spPr>
            <a:xfrm>
              <a:off x="5808450" y="4409225"/>
              <a:ext cx="71175" cy="71175"/>
            </a:xfrm>
            <a:custGeom>
              <a:avLst/>
              <a:gdLst/>
              <a:ahLst/>
              <a:cxnLst/>
              <a:rect l="l" t="t" r="r" b="b"/>
              <a:pathLst>
                <a:path w="2847" h="2847" extrusionOk="0">
                  <a:moveTo>
                    <a:pt x="1591" y="106"/>
                  </a:moveTo>
                  <a:cubicBezTo>
                    <a:pt x="859" y="1"/>
                    <a:pt x="168" y="524"/>
                    <a:pt x="84" y="1256"/>
                  </a:cubicBezTo>
                  <a:cubicBezTo>
                    <a:pt x="1" y="1989"/>
                    <a:pt x="524" y="2658"/>
                    <a:pt x="1235" y="2742"/>
                  </a:cubicBezTo>
                  <a:cubicBezTo>
                    <a:pt x="1967" y="2847"/>
                    <a:pt x="2658" y="2323"/>
                    <a:pt x="2742" y="1591"/>
                  </a:cubicBezTo>
                  <a:cubicBezTo>
                    <a:pt x="2846" y="880"/>
                    <a:pt x="2323" y="210"/>
                    <a:pt x="1591" y="1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21"/>
            <p:cNvSpPr/>
            <p:nvPr/>
          </p:nvSpPr>
          <p:spPr>
            <a:xfrm>
              <a:off x="5019625" y="4462800"/>
              <a:ext cx="58100" cy="237450"/>
            </a:xfrm>
            <a:custGeom>
              <a:avLst/>
              <a:gdLst/>
              <a:ahLst/>
              <a:cxnLst/>
              <a:rect l="l" t="t" r="r" b="b"/>
              <a:pathLst>
                <a:path w="2324" h="9498" extrusionOk="0">
                  <a:moveTo>
                    <a:pt x="1398" y="1"/>
                  </a:moveTo>
                  <a:cubicBezTo>
                    <a:pt x="1323" y="1"/>
                    <a:pt x="1247" y="18"/>
                    <a:pt x="1173" y="55"/>
                  </a:cubicBezTo>
                  <a:cubicBezTo>
                    <a:pt x="901" y="160"/>
                    <a:pt x="733" y="494"/>
                    <a:pt x="859" y="787"/>
                  </a:cubicBezTo>
                  <a:cubicBezTo>
                    <a:pt x="1152" y="1561"/>
                    <a:pt x="1194" y="3214"/>
                    <a:pt x="1047" y="4867"/>
                  </a:cubicBezTo>
                  <a:cubicBezTo>
                    <a:pt x="901" y="6499"/>
                    <a:pt x="587" y="8069"/>
                    <a:pt x="189" y="8592"/>
                  </a:cubicBezTo>
                  <a:cubicBezTo>
                    <a:pt x="1" y="8843"/>
                    <a:pt x="64" y="9199"/>
                    <a:pt x="294" y="9387"/>
                  </a:cubicBezTo>
                  <a:cubicBezTo>
                    <a:pt x="386" y="9463"/>
                    <a:pt x="502" y="9498"/>
                    <a:pt x="619" y="9498"/>
                  </a:cubicBezTo>
                  <a:cubicBezTo>
                    <a:pt x="793" y="9498"/>
                    <a:pt x="968" y="9420"/>
                    <a:pt x="1068" y="9282"/>
                  </a:cubicBezTo>
                  <a:cubicBezTo>
                    <a:pt x="1591" y="8592"/>
                    <a:pt x="1989" y="6792"/>
                    <a:pt x="2156" y="4972"/>
                  </a:cubicBezTo>
                  <a:cubicBezTo>
                    <a:pt x="2323" y="3173"/>
                    <a:pt x="2282" y="1310"/>
                    <a:pt x="1905" y="369"/>
                  </a:cubicBezTo>
                  <a:cubicBezTo>
                    <a:pt x="1827" y="150"/>
                    <a:pt x="1620" y="1"/>
                    <a:pt x="13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21"/>
            <p:cNvSpPr/>
            <p:nvPr/>
          </p:nvSpPr>
          <p:spPr>
            <a:xfrm>
              <a:off x="4947975" y="4673400"/>
              <a:ext cx="99400" cy="81900"/>
            </a:xfrm>
            <a:custGeom>
              <a:avLst/>
              <a:gdLst/>
              <a:ahLst/>
              <a:cxnLst/>
              <a:rect l="l" t="t" r="r" b="b"/>
              <a:pathLst>
                <a:path w="3976" h="3276" extrusionOk="0">
                  <a:moveTo>
                    <a:pt x="3390" y="0"/>
                  </a:moveTo>
                  <a:cubicBezTo>
                    <a:pt x="2469" y="0"/>
                    <a:pt x="1800" y="335"/>
                    <a:pt x="1277" y="837"/>
                  </a:cubicBezTo>
                  <a:cubicBezTo>
                    <a:pt x="775" y="1298"/>
                    <a:pt x="440" y="1883"/>
                    <a:pt x="126" y="2448"/>
                  </a:cubicBezTo>
                  <a:cubicBezTo>
                    <a:pt x="0" y="2720"/>
                    <a:pt x="105" y="3055"/>
                    <a:pt x="356" y="3223"/>
                  </a:cubicBezTo>
                  <a:cubicBezTo>
                    <a:pt x="433" y="3258"/>
                    <a:pt x="515" y="3275"/>
                    <a:pt x="597" y="3275"/>
                  </a:cubicBezTo>
                  <a:cubicBezTo>
                    <a:pt x="803" y="3275"/>
                    <a:pt x="1004" y="3166"/>
                    <a:pt x="1109" y="2971"/>
                  </a:cubicBezTo>
                  <a:cubicBezTo>
                    <a:pt x="1381" y="2490"/>
                    <a:pt x="1695" y="1988"/>
                    <a:pt x="2051" y="1674"/>
                  </a:cubicBezTo>
                  <a:cubicBezTo>
                    <a:pt x="2407" y="1360"/>
                    <a:pt x="2846" y="1130"/>
                    <a:pt x="3411" y="1130"/>
                  </a:cubicBezTo>
                  <a:cubicBezTo>
                    <a:pt x="3725" y="1130"/>
                    <a:pt x="3976" y="858"/>
                    <a:pt x="3976" y="544"/>
                  </a:cubicBezTo>
                  <a:cubicBezTo>
                    <a:pt x="3976" y="230"/>
                    <a:pt x="3704" y="0"/>
                    <a:pt x="3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21"/>
            <p:cNvSpPr/>
            <p:nvPr/>
          </p:nvSpPr>
          <p:spPr>
            <a:xfrm>
              <a:off x="4929150" y="4663600"/>
              <a:ext cx="119275" cy="51600"/>
            </a:xfrm>
            <a:custGeom>
              <a:avLst/>
              <a:gdLst/>
              <a:ahLst/>
              <a:cxnLst/>
              <a:rect l="l" t="t" r="r" b="b"/>
              <a:pathLst>
                <a:path w="4771" h="2064" extrusionOk="0">
                  <a:moveTo>
                    <a:pt x="2991" y="1"/>
                  </a:moveTo>
                  <a:cubicBezTo>
                    <a:pt x="2700" y="1"/>
                    <a:pt x="2416" y="46"/>
                    <a:pt x="2134" y="120"/>
                  </a:cubicBezTo>
                  <a:cubicBezTo>
                    <a:pt x="1486" y="309"/>
                    <a:pt x="900" y="643"/>
                    <a:pt x="356" y="1020"/>
                  </a:cubicBezTo>
                  <a:cubicBezTo>
                    <a:pt x="84" y="1208"/>
                    <a:pt x="0" y="1543"/>
                    <a:pt x="188" y="1794"/>
                  </a:cubicBezTo>
                  <a:cubicBezTo>
                    <a:pt x="308" y="1966"/>
                    <a:pt x="486" y="2063"/>
                    <a:pt x="669" y="2063"/>
                  </a:cubicBezTo>
                  <a:cubicBezTo>
                    <a:pt x="775" y="2063"/>
                    <a:pt x="884" y="2031"/>
                    <a:pt x="983" y="1962"/>
                  </a:cubicBezTo>
                  <a:cubicBezTo>
                    <a:pt x="1444" y="1648"/>
                    <a:pt x="1946" y="1334"/>
                    <a:pt x="2427" y="1229"/>
                  </a:cubicBezTo>
                  <a:cubicBezTo>
                    <a:pt x="2603" y="1174"/>
                    <a:pt x="2781" y="1145"/>
                    <a:pt x="2963" y="1145"/>
                  </a:cubicBezTo>
                  <a:cubicBezTo>
                    <a:pt x="3260" y="1145"/>
                    <a:pt x="3568" y="1220"/>
                    <a:pt x="3892" y="1376"/>
                  </a:cubicBezTo>
                  <a:cubicBezTo>
                    <a:pt x="3973" y="1413"/>
                    <a:pt x="4063" y="1432"/>
                    <a:pt x="4151" y="1432"/>
                  </a:cubicBezTo>
                  <a:cubicBezTo>
                    <a:pt x="4357" y="1432"/>
                    <a:pt x="4557" y="1330"/>
                    <a:pt x="4645" y="1125"/>
                  </a:cubicBezTo>
                  <a:cubicBezTo>
                    <a:pt x="4771" y="832"/>
                    <a:pt x="4666" y="497"/>
                    <a:pt x="4373" y="371"/>
                  </a:cubicBezTo>
                  <a:cubicBezTo>
                    <a:pt x="3893" y="106"/>
                    <a:pt x="3435" y="1"/>
                    <a:pt x="2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21"/>
            <p:cNvSpPr/>
            <p:nvPr/>
          </p:nvSpPr>
          <p:spPr>
            <a:xfrm>
              <a:off x="4487650" y="3593725"/>
              <a:ext cx="609425" cy="666450"/>
            </a:xfrm>
            <a:custGeom>
              <a:avLst/>
              <a:gdLst/>
              <a:ahLst/>
              <a:cxnLst/>
              <a:rect l="l" t="t" r="r" b="b"/>
              <a:pathLst>
                <a:path w="24377" h="26658" extrusionOk="0">
                  <a:moveTo>
                    <a:pt x="4959" y="1"/>
                  </a:moveTo>
                  <a:cubicBezTo>
                    <a:pt x="1" y="9710"/>
                    <a:pt x="6006" y="26658"/>
                    <a:pt x="14396" y="21678"/>
                  </a:cubicBezTo>
                  <a:cubicBezTo>
                    <a:pt x="24377" y="15798"/>
                    <a:pt x="7115" y="9563"/>
                    <a:pt x="49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21"/>
            <p:cNvSpPr/>
            <p:nvPr/>
          </p:nvSpPr>
          <p:spPr>
            <a:xfrm>
              <a:off x="4526875" y="3647625"/>
              <a:ext cx="1135650" cy="952050"/>
            </a:xfrm>
            <a:custGeom>
              <a:avLst/>
              <a:gdLst/>
              <a:ahLst/>
              <a:cxnLst/>
              <a:rect l="l" t="t" r="r" b="b"/>
              <a:pathLst>
                <a:path w="45426" h="38082" extrusionOk="0">
                  <a:moveTo>
                    <a:pt x="45426" y="24732"/>
                  </a:moveTo>
                  <a:cubicBezTo>
                    <a:pt x="35822" y="34943"/>
                    <a:pt x="23414" y="38081"/>
                    <a:pt x="13245" y="30925"/>
                  </a:cubicBezTo>
                  <a:cubicBezTo>
                    <a:pt x="1" y="21593"/>
                    <a:pt x="12346" y="0"/>
                    <a:pt x="22222" y="4331"/>
                  </a:cubicBezTo>
                  <a:cubicBezTo>
                    <a:pt x="30466" y="7930"/>
                    <a:pt x="24984" y="17325"/>
                    <a:pt x="24984" y="17325"/>
                  </a:cubicBezTo>
                  <a:cubicBezTo>
                    <a:pt x="24984" y="17325"/>
                    <a:pt x="31198" y="25360"/>
                    <a:pt x="45426" y="247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21"/>
            <p:cNvSpPr/>
            <p:nvPr/>
          </p:nvSpPr>
          <p:spPr>
            <a:xfrm>
              <a:off x="5377950" y="4258575"/>
              <a:ext cx="74300" cy="27225"/>
            </a:xfrm>
            <a:custGeom>
              <a:avLst/>
              <a:gdLst/>
              <a:ahLst/>
              <a:cxnLst/>
              <a:rect l="l" t="t" r="r" b="b"/>
              <a:pathLst>
                <a:path w="2972" h="1089" extrusionOk="0">
                  <a:moveTo>
                    <a:pt x="21" y="357"/>
                  </a:moveTo>
                  <a:cubicBezTo>
                    <a:pt x="63" y="106"/>
                    <a:pt x="733" y="1"/>
                    <a:pt x="1549" y="106"/>
                  </a:cubicBezTo>
                  <a:cubicBezTo>
                    <a:pt x="2365" y="210"/>
                    <a:pt x="2972" y="503"/>
                    <a:pt x="2951" y="733"/>
                  </a:cubicBezTo>
                  <a:cubicBezTo>
                    <a:pt x="2930" y="984"/>
                    <a:pt x="2239" y="1089"/>
                    <a:pt x="1444" y="984"/>
                  </a:cubicBezTo>
                  <a:cubicBezTo>
                    <a:pt x="628" y="880"/>
                    <a:pt x="1" y="587"/>
                    <a:pt x="21" y="35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21"/>
            <p:cNvSpPr/>
            <p:nvPr/>
          </p:nvSpPr>
          <p:spPr>
            <a:xfrm>
              <a:off x="5291650" y="4312475"/>
              <a:ext cx="73775" cy="23550"/>
            </a:xfrm>
            <a:custGeom>
              <a:avLst/>
              <a:gdLst/>
              <a:ahLst/>
              <a:cxnLst/>
              <a:rect l="l" t="t" r="r" b="b"/>
              <a:pathLst>
                <a:path w="2951" h="942" extrusionOk="0">
                  <a:moveTo>
                    <a:pt x="0" y="523"/>
                  </a:moveTo>
                  <a:cubicBezTo>
                    <a:pt x="0" y="293"/>
                    <a:pt x="649" y="42"/>
                    <a:pt x="1465" y="21"/>
                  </a:cubicBezTo>
                  <a:cubicBezTo>
                    <a:pt x="2281" y="0"/>
                    <a:pt x="2950" y="147"/>
                    <a:pt x="2950" y="419"/>
                  </a:cubicBezTo>
                  <a:cubicBezTo>
                    <a:pt x="2950" y="649"/>
                    <a:pt x="2302" y="879"/>
                    <a:pt x="1486" y="921"/>
                  </a:cubicBezTo>
                  <a:cubicBezTo>
                    <a:pt x="670" y="942"/>
                    <a:pt x="21" y="753"/>
                    <a:pt x="0" y="52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21"/>
            <p:cNvSpPr/>
            <p:nvPr/>
          </p:nvSpPr>
          <p:spPr>
            <a:xfrm>
              <a:off x="5170275" y="4339675"/>
              <a:ext cx="74825" cy="31925"/>
            </a:xfrm>
            <a:custGeom>
              <a:avLst/>
              <a:gdLst/>
              <a:ahLst/>
              <a:cxnLst/>
              <a:rect l="l" t="t" r="r" b="b"/>
              <a:pathLst>
                <a:path w="2993" h="1277" extrusionOk="0">
                  <a:moveTo>
                    <a:pt x="64" y="272"/>
                  </a:moveTo>
                  <a:cubicBezTo>
                    <a:pt x="126" y="42"/>
                    <a:pt x="817" y="0"/>
                    <a:pt x="1612" y="209"/>
                  </a:cubicBezTo>
                  <a:cubicBezTo>
                    <a:pt x="2386" y="419"/>
                    <a:pt x="2993" y="795"/>
                    <a:pt x="2909" y="1025"/>
                  </a:cubicBezTo>
                  <a:cubicBezTo>
                    <a:pt x="2867" y="1255"/>
                    <a:pt x="2156" y="1276"/>
                    <a:pt x="1382" y="1088"/>
                  </a:cubicBezTo>
                  <a:cubicBezTo>
                    <a:pt x="587" y="879"/>
                    <a:pt x="1" y="502"/>
                    <a:pt x="64" y="2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21"/>
            <p:cNvSpPr/>
            <p:nvPr/>
          </p:nvSpPr>
          <p:spPr>
            <a:xfrm>
              <a:off x="4734550" y="3695750"/>
              <a:ext cx="553975" cy="620400"/>
            </a:xfrm>
            <a:custGeom>
              <a:avLst/>
              <a:gdLst/>
              <a:ahLst/>
              <a:cxnLst/>
              <a:rect l="l" t="t" r="r" b="b"/>
              <a:pathLst>
                <a:path w="22159" h="24816" extrusionOk="0">
                  <a:moveTo>
                    <a:pt x="0" y="12554"/>
                  </a:moveTo>
                  <a:cubicBezTo>
                    <a:pt x="2218" y="5545"/>
                    <a:pt x="8454" y="0"/>
                    <a:pt x="13915" y="2385"/>
                  </a:cubicBezTo>
                  <a:cubicBezTo>
                    <a:pt x="22159" y="5984"/>
                    <a:pt x="16698" y="15379"/>
                    <a:pt x="16698" y="15379"/>
                  </a:cubicBezTo>
                  <a:cubicBezTo>
                    <a:pt x="16698" y="15379"/>
                    <a:pt x="17074" y="15902"/>
                    <a:pt x="17890" y="16634"/>
                  </a:cubicBezTo>
                  <a:cubicBezTo>
                    <a:pt x="13141" y="17953"/>
                    <a:pt x="9291" y="20986"/>
                    <a:pt x="5985" y="24816"/>
                  </a:cubicBezTo>
                  <a:cubicBezTo>
                    <a:pt x="5441" y="20275"/>
                    <a:pt x="3223" y="15923"/>
                    <a:pt x="0" y="1255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21"/>
            <p:cNvSpPr/>
            <p:nvPr/>
          </p:nvSpPr>
          <p:spPr>
            <a:xfrm>
              <a:off x="4752850" y="3701500"/>
              <a:ext cx="510575" cy="525725"/>
            </a:xfrm>
            <a:custGeom>
              <a:avLst/>
              <a:gdLst/>
              <a:ahLst/>
              <a:cxnLst/>
              <a:rect l="l" t="t" r="r" b="b"/>
              <a:pathLst>
                <a:path w="20423" h="21029" extrusionOk="0">
                  <a:moveTo>
                    <a:pt x="1" y="10399"/>
                  </a:moveTo>
                  <a:cubicBezTo>
                    <a:pt x="2679" y="4352"/>
                    <a:pt x="8245" y="0"/>
                    <a:pt x="13183" y="2176"/>
                  </a:cubicBezTo>
                  <a:cubicBezTo>
                    <a:pt x="20422" y="5336"/>
                    <a:pt x="17074" y="12973"/>
                    <a:pt x="16154" y="14793"/>
                  </a:cubicBezTo>
                  <a:cubicBezTo>
                    <a:pt x="12116" y="15526"/>
                    <a:pt x="8914" y="17932"/>
                    <a:pt x="6257" y="21028"/>
                  </a:cubicBezTo>
                  <a:cubicBezTo>
                    <a:pt x="5734" y="16886"/>
                    <a:pt x="3328" y="12973"/>
                    <a:pt x="1" y="103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21"/>
            <p:cNvSpPr/>
            <p:nvPr/>
          </p:nvSpPr>
          <p:spPr>
            <a:xfrm>
              <a:off x="5111700" y="3732875"/>
              <a:ext cx="179450" cy="156950"/>
            </a:xfrm>
            <a:custGeom>
              <a:avLst/>
              <a:gdLst/>
              <a:ahLst/>
              <a:cxnLst/>
              <a:rect l="l" t="t" r="r" b="b"/>
              <a:pathLst>
                <a:path w="7178" h="6278" extrusionOk="0">
                  <a:moveTo>
                    <a:pt x="3202" y="5838"/>
                  </a:moveTo>
                  <a:lnTo>
                    <a:pt x="7177" y="2888"/>
                  </a:lnTo>
                  <a:lnTo>
                    <a:pt x="2260" y="3976"/>
                  </a:lnTo>
                  <a:lnTo>
                    <a:pt x="5189" y="1"/>
                  </a:lnTo>
                  <a:lnTo>
                    <a:pt x="1047" y="2491"/>
                  </a:lnTo>
                  <a:cubicBezTo>
                    <a:pt x="0" y="3830"/>
                    <a:pt x="1925" y="6278"/>
                    <a:pt x="3202" y="58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21"/>
            <p:cNvSpPr/>
            <p:nvPr/>
          </p:nvSpPr>
          <p:spPr>
            <a:xfrm>
              <a:off x="4956350" y="3831525"/>
              <a:ext cx="102550" cy="54350"/>
            </a:xfrm>
            <a:custGeom>
              <a:avLst/>
              <a:gdLst/>
              <a:ahLst/>
              <a:cxnLst/>
              <a:rect l="l" t="t" r="r" b="b"/>
              <a:pathLst>
                <a:path w="4102" h="2174" extrusionOk="0">
                  <a:moveTo>
                    <a:pt x="3726" y="0"/>
                  </a:moveTo>
                  <a:cubicBezTo>
                    <a:pt x="3573" y="0"/>
                    <a:pt x="3449" y="97"/>
                    <a:pt x="3432" y="239"/>
                  </a:cubicBezTo>
                  <a:cubicBezTo>
                    <a:pt x="3369" y="428"/>
                    <a:pt x="3264" y="616"/>
                    <a:pt x="3097" y="804"/>
                  </a:cubicBezTo>
                  <a:cubicBezTo>
                    <a:pt x="2908" y="1034"/>
                    <a:pt x="2574" y="1265"/>
                    <a:pt x="2239" y="1390"/>
                  </a:cubicBezTo>
                  <a:cubicBezTo>
                    <a:pt x="2033" y="1480"/>
                    <a:pt x="1811" y="1523"/>
                    <a:pt x="1593" y="1523"/>
                  </a:cubicBezTo>
                  <a:cubicBezTo>
                    <a:pt x="1457" y="1523"/>
                    <a:pt x="1322" y="1506"/>
                    <a:pt x="1193" y="1474"/>
                  </a:cubicBezTo>
                  <a:cubicBezTo>
                    <a:pt x="984" y="1411"/>
                    <a:pt x="774" y="1307"/>
                    <a:pt x="607" y="1139"/>
                  </a:cubicBezTo>
                  <a:cubicBezTo>
                    <a:pt x="540" y="1082"/>
                    <a:pt x="459" y="1055"/>
                    <a:pt x="380" y="1055"/>
                  </a:cubicBezTo>
                  <a:cubicBezTo>
                    <a:pt x="286" y="1055"/>
                    <a:pt x="194" y="1092"/>
                    <a:pt x="126" y="1160"/>
                  </a:cubicBezTo>
                  <a:cubicBezTo>
                    <a:pt x="0" y="1286"/>
                    <a:pt x="21" y="1495"/>
                    <a:pt x="147" y="1620"/>
                  </a:cubicBezTo>
                  <a:cubicBezTo>
                    <a:pt x="419" y="1871"/>
                    <a:pt x="732" y="2018"/>
                    <a:pt x="1046" y="2102"/>
                  </a:cubicBezTo>
                  <a:cubicBezTo>
                    <a:pt x="1223" y="2150"/>
                    <a:pt x="1409" y="2173"/>
                    <a:pt x="1598" y="2173"/>
                  </a:cubicBezTo>
                  <a:cubicBezTo>
                    <a:pt x="1899" y="2173"/>
                    <a:pt x="2207" y="2113"/>
                    <a:pt x="2490" y="1997"/>
                  </a:cubicBezTo>
                  <a:cubicBezTo>
                    <a:pt x="2929" y="1830"/>
                    <a:pt x="3327" y="1558"/>
                    <a:pt x="3599" y="1244"/>
                  </a:cubicBezTo>
                  <a:cubicBezTo>
                    <a:pt x="3850" y="972"/>
                    <a:pt x="3997" y="700"/>
                    <a:pt x="4059" y="407"/>
                  </a:cubicBezTo>
                  <a:cubicBezTo>
                    <a:pt x="4101" y="218"/>
                    <a:pt x="3997" y="30"/>
                    <a:pt x="3808" y="9"/>
                  </a:cubicBezTo>
                  <a:cubicBezTo>
                    <a:pt x="3780" y="3"/>
                    <a:pt x="3752" y="0"/>
                    <a:pt x="37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21"/>
            <p:cNvSpPr/>
            <p:nvPr/>
          </p:nvSpPr>
          <p:spPr>
            <a:xfrm>
              <a:off x="5091825" y="4462800"/>
              <a:ext cx="57550" cy="237450"/>
            </a:xfrm>
            <a:custGeom>
              <a:avLst/>
              <a:gdLst/>
              <a:ahLst/>
              <a:cxnLst/>
              <a:rect l="l" t="t" r="r" b="b"/>
              <a:pathLst>
                <a:path w="2302" h="9498" extrusionOk="0">
                  <a:moveTo>
                    <a:pt x="1389" y="1"/>
                  </a:moveTo>
                  <a:cubicBezTo>
                    <a:pt x="1315" y="1"/>
                    <a:pt x="1241" y="18"/>
                    <a:pt x="1172" y="55"/>
                  </a:cubicBezTo>
                  <a:cubicBezTo>
                    <a:pt x="879" y="160"/>
                    <a:pt x="733" y="494"/>
                    <a:pt x="858" y="787"/>
                  </a:cubicBezTo>
                  <a:cubicBezTo>
                    <a:pt x="1151" y="1561"/>
                    <a:pt x="1193" y="3214"/>
                    <a:pt x="1047" y="4867"/>
                  </a:cubicBezTo>
                  <a:cubicBezTo>
                    <a:pt x="879" y="6499"/>
                    <a:pt x="565" y="8069"/>
                    <a:pt x="168" y="8592"/>
                  </a:cubicBezTo>
                  <a:cubicBezTo>
                    <a:pt x="0" y="8843"/>
                    <a:pt x="42" y="9199"/>
                    <a:pt x="272" y="9387"/>
                  </a:cubicBezTo>
                  <a:cubicBezTo>
                    <a:pt x="373" y="9463"/>
                    <a:pt x="491" y="9498"/>
                    <a:pt x="608" y="9498"/>
                  </a:cubicBezTo>
                  <a:cubicBezTo>
                    <a:pt x="782" y="9498"/>
                    <a:pt x="955" y="9420"/>
                    <a:pt x="1067" y="9282"/>
                  </a:cubicBezTo>
                  <a:cubicBezTo>
                    <a:pt x="1591" y="8592"/>
                    <a:pt x="1988" y="6792"/>
                    <a:pt x="2135" y="4972"/>
                  </a:cubicBezTo>
                  <a:cubicBezTo>
                    <a:pt x="2302" y="3173"/>
                    <a:pt x="2239" y="1310"/>
                    <a:pt x="1904" y="369"/>
                  </a:cubicBezTo>
                  <a:cubicBezTo>
                    <a:pt x="1826" y="150"/>
                    <a:pt x="1608" y="1"/>
                    <a:pt x="1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21"/>
            <p:cNvSpPr/>
            <p:nvPr/>
          </p:nvSpPr>
          <p:spPr>
            <a:xfrm>
              <a:off x="5019625" y="4673400"/>
              <a:ext cx="99425" cy="81900"/>
            </a:xfrm>
            <a:custGeom>
              <a:avLst/>
              <a:gdLst/>
              <a:ahLst/>
              <a:cxnLst/>
              <a:rect l="l" t="t" r="r" b="b"/>
              <a:pathLst>
                <a:path w="3977" h="3276" extrusionOk="0">
                  <a:moveTo>
                    <a:pt x="3411" y="0"/>
                  </a:moveTo>
                  <a:cubicBezTo>
                    <a:pt x="2491" y="0"/>
                    <a:pt x="1800" y="335"/>
                    <a:pt x="1277" y="837"/>
                  </a:cubicBezTo>
                  <a:cubicBezTo>
                    <a:pt x="796" y="1298"/>
                    <a:pt x="440" y="1883"/>
                    <a:pt x="126" y="2448"/>
                  </a:cubicBezTo>
                  <a:cubicBezTo>
                    <a:pt x="1" y="2720"/>
                    <a:pt x="105" y="3055"/>
                    <a:pt x="377" y="3223"/>
                  </a:cubicBezTo>
                  <a:cubicBezTo>
                    <a:pt x="449" y="3258"/>
                    <a:pt x="527" y="3275"/>
                    <a:pt x="606" y="3275"/>
                  </a:cubicBezTo>
                  <a:cubicBezTo>
                    <a:pt x="805" y="3275"/>
                    <a:pt x="1011" y="3166"/>
                    <a:pt x="1131" y="2971"/>
                  </a:cubicBezTo>
                  <a:cubicBezTo>
                    <a:pt x="1382" y="2490"/>
                    <a:pt x="1675" y="1988"/>
                    <a:pt x="2072" y="1674"/>
                  </a:cubicBezTo>
                  <a:cubicBezTo>
                    <a:pt x="2407" y="1360"/>
                    <a:pt x="2846" y="1130"/>
                    <a:pt x="3432" y="1130"/>
                  </a:cubicBezTo>
                  <a:cubicBezTo>
                    <a:pt x="3746" y="1130"/>
                    <a:pt x="3976" y="858"/>
                    <a:pt x="3976" y="544"/>
                  </a:cubicBezTo>
                  <a:cubicBezTo>
                    <a:pt x="3976" y="230"/>
                    <a:pt x="3725" y="0"/>
                    <a:pt x="34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21"/>
            <p:cNvSpPr/>
            <p:nvPr/>
          </p:nvSpPr>
          <p:spPr>
            <a:xfrm>
              <a:off x="5001325" y="4663600"/>
              <a:ext cx="119300" cy="51600"/>
            </a:xfrm>
            <a:custGeom>
              <a:avLst/>
              <a:gdLst/>
              <a:ahLst/>
              <a:cxnLst/>
              <a:rect l="l" t="t" r="r" b="b"/>
              <a:pathLst>
                <a:path w="4772" h="2064" extrusionOk="0">
                  <a:moveTo>
                    <a:pt x="2972" y="1"/>
                  </a:moveTo>
                  <a:cubicBezTo>
                    <a:pt x="2680" y="1"/>
                    <a:pt x="2395" y="46"/>
                    <a:pt x="2114" y="120"/>
                  </a:cubicBezTo>
                  <a:cubicBezTo>
                    <a:pt x="1465" y="309"/>
                    <a:pt x="900" y="643"/>
                    <a:pt x="335" y="1020"/>
                  </a:cubicBezTo>
                  <a:cubicBezTo>
                    <a:pt x="84" y="1208"/>
                    <a:pt x="1" y="1543"/>
                    <a:pt x="189" y="1794"/>
                  </a:cubicBezTo>
                  <a:cubicBezTo>
                    <a:pt x="308" y="1966"/>
                    <a:pt x="486" y="2063"/>
                    <a:pt x="664" y="2063"/>
                  </a:cubicBezTo>
                  <a:cubicBezTo>
                    <a:pt x="768" y="2063"/>
                    <a:pt x="871" y="2031"/>
                    <a:pt x="963" y="1962"/>
                  </a:cubicBezTo>
                  <a:cubicBezTo>
                    <a:pt x="1444" y="1648"/>
                    <a:pt x="1946" y="1334"/>
                    <a:pt x="2407" y="1229"/>
                  </a:cubicBezTo>
                  <a:cubicBezTo>
                    <a:pt x="2590" y="1174"/>
                    <a:pt x="2770" y="1145"/>
                    <a:pt x="2952" y="1145"/>
                  </a:cubicBezTo>
                  <a:cubicBezTo>
                    <a:pt x="3248" y="1145"/>
                    <a:pt x="3548" y="1220"/>
                    <a:pt x="3871" y="1376"/>
                  </a:cubicBezTo>
                  <a:cubicBezTo>
                    <a:pt x="3959" y="1413"/>
                    <a:pt x="4051" y="1432"/>
                    <a:pt x="4140" y="1432"/>
                  </a:cubicBezTo>
                  <a:cubicBezTo>
                    <a:pt x="4346" y="1432"/>
                    <a:pt x="4537" y="1330"/>
                    <a:pt x="4625" y="1125"/>
                  </a:cubicBezTo>
                  <a:cubicBezTo>
                    <a:pt x="4771" y="832"/>
                    <a:pt x="4667" y="497"/>
                    <a:pt x="4374" y="371"/>
                  </a:cubicBezTo>
                  <a:cubicBezTo>
                    <a:pt x="3880" y="106"/>
                    <a:pt x="3418" y="1"/>
                    <a:pt x="29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21"/>
            <p:cNvSpPr/>
            <p:nvPr/>
          </p:nvSpPr>
          <p:spPr>
            <a:xfrm>
              <a:off x="4954775" y="3944200"/>
              <a:ext cx="621975" cy="543525"/>
            </a:xfrm>
            <a:custGeom>
              <a:avLst/>
              <a:gdLst/>
              <a:ahLst/>
              <a:cxnLst/>
              <a:rect l="l" t="t" r="r" b="b"/>
              <a:pathLst>
                <a:path w="24879" h="21741" extrusionOk="0">
                  <a:moveTo>
                    <a:pt x="24879" y="1"/>
                  </a:moveTo>
                  <a:cubicBezTo>
                    <a:pt x="23707" y="10860"/>
                    <a:pt x="9395" y="21740"/>
                    <a:pt x="5106" y="12973"/>
                  </a:cubicBezTo>
                  <a:cubicBezTo>
                    <a:pt x="0" y="2574"/>
                    <a:pt x="17848" y="6801"/>
                    <a:pt x="248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21"/>
            <p:cNvSpPr/>
            <p:nvPr/>
          </p:nvSpPr>
          <p:spPr>
            <a:xfrm>
              <a:off x="5000800" y="4020575"/>
              <a:ext cx="559200" cy="394950"/>
            </a:xfrm>
            <a:custGeom>
              <a:avLst/>
              <a:gdLst/>
              <a:ahLst/>
              <a:cxnLst/>
              <a:rect l="l" t="t" r="r" b="b"/>
              <a:pathLst>
                <a:path w="22368" h="15798" extrusionOk="0">
                  <a:moveTo>
                    <a:pt x="22368" y="1"/>
                  </a:moveTo>
                  <a:cubicBezTo>
                    <a:pt x="19606" y="8475"/>
                    <a:pt x="9960" y="15798"/>
                    <a:pt x="5022" y="12115"/>
                  </a:cubicBezTo>
                  <a:cubicBezTo>
                    <a:pt x="4897" y="11906"/>
                    <a:pt x="4750" y="11676"/>
                    <a:pt x="4625" y="11425"/>
                  </a:cubicBezTo>
                  <a:cubicBezTo>
                    <a:pt x="1" y="1967"/>
                    <a:pt x="14459" y="4667"/>
                    <a:pt x="223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21"/>
            <p:cNvSpPr/>
            <p:nvPr/>
          </p:nvSpPr>
          <p:spPr>
            <a:xfrm>
              <a:off x="5660425" y="4169650"/>
              <a:ext cx="63325" cy="96275"/>
            </a:xfrm>
            <a:custGeom>
              <a:avLst/>
              <a:gdLst/>
              <a:ahLst/>
              <a:cxnLst/>
              <a:rect l="l" t="t" r="r" b="b"/>
              <a:pathLst>
                <a:path w="2533" h="3851" extrusionOk="0">
                  <a:moveTo>
                    <a:pt x="84" y="3851"/>
                  </a:moveTo>
                  <a:cubicBezTo>
                    <a:pt x="0" y="3432"/>
                    <a:pt x="377" y="1"/>
                    <a:pt x="1465" y="294"/>
                  </a:cubicBezTo>
                  <a:cubicBezTo>
                    <a:pt x="2532" y="608"/>
                    <a:pt x="440" y="3495"/>
                    <a:pt x="84" y="385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21"/>
            <p:cNvSpPr/>
            <p:nvPr/>
          </p:nvSpPr>
          <p:spPr>
            <a:xfrm>
              <a:off x="5662500" y="4195825"/>
              <a:ext cx="99425" cy="70100"/>
            </a:xfrm>
            <a:custGeom>
              <a:avLst/>
              <a:gdLst/>
              <a:ahLst/>
              <a:cxnLst/>
              <a:rect l="l" t="t" r="r" b="b"/>
              <a:pathLst>
                <a:path w="3977" h="2804" extrusionOk="0">
                  <a:moveTo>
                    <a:pt x="1" y="2804"/>
                  </a:moveTo>
                  <a:cubicBezTo>
                    <a:pt x="210" y="2448"/>
                    <a:pt x="2658" y="0"/>
                    <a:pt x="3328" y="921"/>
                  </a:cubicBezTo>
                  <a:cubicBezTo>
                    <a:pt x="3976" y="1841"/>
                    <a:pt x="524" y="2741"/>
                    <a:pt x="1" y="280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21"/>
            <p:cNvSpPr/>
            <p:nvPr/>
          </p:nvSpPr>
          <p:spPr>
            <a:xfrm>
              <a:off x="5662500" y="4257025"/>
              <a:ext cx="96275" cy="55475"/>
            </a:xfrm>
            <a:custGeom>
              <a:avLst/>
              <a:gdLst/>
              <a:ahLst/>
              <a:cxnLst/>
              <a:rect l="l" t="t" r="r" b="b"/>
              <a:pathLst>
                <a:path w="3851" h="2219" extrusionOk="0">
                  <a:moveTo>
                    <a:pt x="1" y="356"/>
                  </a:moveTo>
                  <a:cubicBezTo>
                    <a:pt x="399" y="230"/>
                    <a:pt x="3851" y="0"/>
                    <a:pt x="3746" y="1088"/>
                  </a:cubicBezTo>
                  <a:cubicBezTo>
                    <a:pt x="3642" y="2218"/>
                    <a:pt x="440" y="670"/>
                    <a:pt x="1" y="35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21"/>
            <p:cNvSpPr/>
            <p:nvPr/>
          </p:nvSpPr>
          <p:spPr>
            <a:xfrm>
              <a:off x="5024350" y="4224575"/>
              <a:ext cx="43950" cy="71175"/>
            </a:xfrm>
            <a:custGeom>
              <a:avLst/>
              <a:gdLst/>
              <a:ahLst/>
              <a:cxnLst/>
              <a:rect l="l" t="t" r="r" b="b"/>
              <a:pathLst>
                <a:path w="1758" h="2847" extrusionOk="0">
                  <a:moveTo>
                    <a:pt x="230" y="105"/>
                  </a:moveTo>
                  <a:cubicBezTo>
                    <a:pt x="440" y="1"/>
                    <a:pt x="921" y="503"/>
                    <a:pt x="1277" y="1235"/>
                  </a:cubicBezTo>
                  <a:cubicBezTo>
                    <a:pt x="1653" y="1968"/>
                    <a:pt x="1758" y="2637"/>
                    <a:pt x="1549" y="2742"/>
                  </a:cubicBezTo>
                  <a:cubicBezTo>
                    <a:pt x="1339" y="2846"/>
                    <a:pt x="858" y="2365"/>
                    <a:pt x="502" y="1633"/>
                  </a:cubicBezTo>
                  <a:cubicBezTo>
                    <a:pt x="126" y="901"/>
                    <a:pt x="0" y="210"/>
                    <a:pt x="230" y="10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21"/>
            <p:cNvSpPr/>
            <p:nvPr/>
          </p:nvSpPr>
          <p:spPr>
            <a:xfrm>
              <a:off x="5006025" y="4310375"/>
              <a:ext cx="56000" cy="64875"/>
            </a:xfrm>
            <a:custGeom>
              <a:avLst/>
              <a:gdLst/>
              <a:ahLst/>
              <a:cxnLst/>
              <a:rect l="l" t="t" r="r" b="b"/>
              <a:pathLst>
                <a:path w="2240" h="2595" extrusionOk="0">
                  <a:moveTo>
                    <a:pt x="189" y="168"/>
                  </a:moveTo>
                  <a:cubicBezTo>
                    <a:pt x="357" y="0"/>
                    <a:pt x="942" y="398"/>
                    <a:pt x="1466" y="1026"/>
                  </a:cubicBezTo>
                  <a:cubicBezTo>
                    <a:pt x="1989" y="1653"/>
                    <a:pt x="2240" y="2281"/>
                    <a:pt x="2072" y="2427"/>
                  </a:cubicBezTo>
                  <a:cubicBezTo>
                    <a:pt x="1884" y="2595"/>
                    <a:pt x="1298" y="2197"/>
                    <a:pt x="775" y="1570"/>
                  </a:cubicBezTo>
                  <a:cubicBezTo>
                    <a:pt x="252" y="942"/>
                    <a:pt x="1" y="314"/>
                    <a:pt x="189" y="1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21"/>
            <p:cNvSpPr/>
            <p:nvPr/>
          </p:nvSpPr>
          <p:spPr>
            <a:xfrm>
              <a:off x="4920775" y="4299900"/>
              <a:ext cx="50225" cy="69600"/>
            </a:xfrm>
            <a:custGeom>
              <a:avLst/>
              <a:gdLst/>
              <a:ahLst/>
              <a:cxnLst/>
              <a:rect l="l" t="t" r="r" b="b"/>
              <a:pathLst>
                <a:path w="2009" h="2784" extrusionOk="0">
                  <a:moveTo>
                    <a:pt x="210" y="126"/>
                  </a:moveTo>
                  <a:cubicBezTo>
                    <a:pt x="419" y="1"/>
                    <a:pt x="942" y="440"/>
                    <a:pt x="1381" y="1152"/>
                  </a:cubicBezTo>
                  <a:cubicBezTo>
                    <a:pt x="1842" y="1842"/>
                    <a:pt x="2009" y="2512"/>
                    <a:pt x="1821" y="2637"/>
                  </a:cubicBezTo>
                  <a:cubicBezTo>
                    <a:pt x="1611" y="2784"/>
                    <a:pt x="1088" y="2323"/>
                    <a:pt x="628" y="1633"/>
                  </a:cubicBezTo>
                  <a:cubicBezTo>
                    <a:pt x="189" y="922"/>
                    <a:pt x="0" y="273"/>
                    <a:pt x="210" y="12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21"/>
            <p:cNvSpPr/>
            <p:nvPr/>
          </p:nvSpPr>
          <p:spPr>
            <a:xfrm>
              <a:off x="4734025" y="4068175"/>
              <a:ext cx="23575" cy="74825"/>
            </a:xfrm>
            <a:custGeom>
              <a:avLst/>
              <a:gdLst/>
              <a:ahLst/>
              <a:cxnLst/>
              <a:rect l="l" t="t" r="r" b="b"/>
              <a:pathLst>
                <a:path w="943" h="2993" extrusionOk="0">
                  <a:moveTo>
                    <a:pt x="524" y="43"/>
                  </a:moveTo>
                  <a:cubicBezTo>
                    <a:pt x="754" y="43"/>
                    <a:pt x="942" y="712"/>
                    <a:pt x="921" y="1528"/>
                  </a:cubicBezTo>
                  <a:cubicBezTo>
                    <a:pt x="879" y="2344"/>
                    <a:pt x="670" y="2993"/>
                    <a:pt x="419" y="2993"/>
                  </a:cubicBezTo>
                  <a:cubicBezTo>
                    <a:pt x="189" y="2993"/>
                    <a:pt x="1" y="2323"/>
                    <a:pt x="21" y="1507"/>
                  </a:cubicBezTo>
                  <a:cubicBezTo>
                    <a:pt x="84" y="670"/>
                    <a:pt x="294" y="1"/>
                    <a:pt x="524" y="4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21"/>
            <p:cNvSpPr/>
            <p:nvPr/>
          </p:nvSpPr>
          <p:spPr>
            <a:xfrm>
              <a:off x="4781100" y="4165475"/>
              <a:ext cx="23050" cy="73775"/>
            </a:xfrm>
            <a:custGeom>
              <a:avLst/>
              <a:gdLst/>
              <a:ahLst/>
              <a:cxnLst/>
              <a:rect l="l" t="t" r="r" b="b"/>
              <a:pathLst>
                <a:path w="922" h="2951" extrusionOk="0">
                  <a:moveTo>
                    <a:pt x="398" y="1"/>
                  </a:moveTo>
                  <a:cubicBezTo>
                    <a:pt x="628" y="1"/>
                    <a:pt x="859" y="649"/>
                    <a:pt x="879" y="1465"/>
                  </a:cubicBezTo>
                  <a:cubicBezTo>
                    <a:pt x="921" y="2260"/>
                    <a:pt x="754" y="2951"/>
                    <a:pt x="503" y="2951"/>
                  </a:cubicBezTo>
                  <a:cubicBezTo>
                    <a:pt x="252" y="2951"/>
                    <a:pt x="22" y="2302"/>
                    <a:pt x="1" y="1486"/>
                  </a:cubicBezTo>
                  <a:cubicBezTo>
                    <a:pt x="1" y="670"/>
                    <a:pt x="147" y="2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21"/>
            <p:cNvSpPr/>
            <p:nvPr/>
          </p:nvSpPr>
          <p:spPr>
            <a:xfrm>
              <a:off x="4814575" y="4239750"/>
              <a:ext cx="40825" cy="72750"/>
            </a:xfrm>
            <a:custGeom>
              <a:avLst/>
              <a:gdLst/>
              <a:ahLst/>
              <a:cxnLst/>
              <a:rect l="l" t="t" r="r" b="b"/>
              <a:pathLst>
                <a:path w="1633" h="2910" extrusionOk="0">
                  <a:moveTo>
                    <a:pt x="210" y="105"/>
                  </a:moveTo>
                  <a:cubicBezTo>
                    <a:pt x="440" y="1"/>
                    <a:pt x="880" y="524"/>
                    <a:pt x="1214" y="1277"/>
                  </a:cubicBezTo>
                  <a:cubicBezTo>
                    <a:pt x="1549" y="2030"/>
                    <a:pt x="1633" y="2721"/>
                    <a:pt x="1424" y="2804"/>
                  </a:cubicBezTo>
                  <a:cubicBezTo>
                    <a:pt x="1193" y="2909"/>
                    <a:pt x="754" y="2386"/>
                    <a:pt x="398" y="1612"/>
                  </a:cubicBezTo>
                  <a:cubicBezTo>
                    <a:pt x="64" y="900"/>
                    <a:pt x="1" y="210"/>
                    <a:pt x="210" y="10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21"/>
            <p:cNvSpPr/>
            <p:nvPr/>
          </p:nvSpPr>
          <p:spPr>
            <a:xfrm>
              <a:off x="4754425" y="4236625"/>
              <a:ext cx="37700" cy="73250"/>
            </a:xfrm>
            <a:custGeom>
              <a:avLst/>
              <a:gdLst/>
              <a:ahLst/>
              <a:cxnLst/>
              <a:rect l="l" t="t" r="r" b="b"/>
              <a:pathLst>
                <a:path w="1508" h="2930" extrusionOk="0">
                  <a:moveTo>
                    <a:pt x="231" y="63"/>
                  </a:moveTo>
                  <a:cubicBezTo>
                    <a:pt x="461" y="0"/>
                    <a:pt x="879" y="544"/>
                    <a:pt x="1172" y="1297"/>
                  </a:cubicBezTo>
                  <a:cubicBezTo>
                    <a:pt x="1465" y="2072"/>
                    <a:pt x="1507" y="2741"/>
                    <a:pt x="1298" y="2846"/>
                  </a:cubicBezTo>
                  <a:cubicBezTo>
                    <a:pt x="1068" y="2929"/>
                    <a:pt x="649" y="2385"/>
                    <a:pt x="356" y="1611"/>
                  </a:cubicBezTo>
                  <a:cubicBezTo>
                    <a:pt x="42" y="837"/>
                    <a:pt x="1" y="147"/>
                    <a:pt x="231" y="6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21"/>
            <p:cNvSpPr/>
            <p:nvPr/>
          </p:nvSpPr>
          <p:spPr>
            <a:xfrm>
              <a:off x="4844400" y="4343850"/>
              <a:ext cx="58600" cy="62275"/>
            </a:xfrm>
            <a:custGeom>
              <a:avLst/>
              <a:gdLst/>
              <a:ahLst/>
              <a:cxnLst/>
              <a:rect l="l" t="t" r="r" b="b"/>
              <a:pathLst>
                <a:path w="2344" h="2491" extrusionOk="0">
                  <a:moveTo>
                    <a:pt x="168" y="147"/>
                  </a:moveTo>
                  <a:cubicBezTo>
                    <a:pt x="335" y="0"/>
                    <a:pt x="942" y="335"/>
                    <a:pt x="1486" y="942"/>
                  </a:cubicBezTo>
                  <a:cubicBezTo>
                    <a:pt x="2051" y="1528"/>
                    <a:pt x="2344" y="2177"/>
                    <a:pt x="2177" y="2323"/>
                  </a:cubicBezTo>
                  <a:cubicBezTo>
                    <a:pt x="1988" y="2490"/>
                    <a:pt x="1381" y="2135"/>
                    <a:pt x="837" y="1528"/>
                  </a:cubicBezTo>
                  <a:cubicBezTo>
                    <a:pt x="293" y="942"/>
                    <a:pt x="0" y="314"/>
                    <a:pt x="168" y="14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21"/>
            <p:cNvSpPr/>
            <p:nvPr/>
          </p:nvSpPr>
          <p:spPr>
            <a:xfrm>
              <a:off x="4933325" y="4400875"/>
              <a:ext cx="68025" cy="52850"/>
            </a:xfrm>
            <a:custGeom>
              <a:avLst/>
              <a:gdLst/>
              <a:ahLst/>
              <a:cxnLst/>
              <a:rect l="l" t="t" r="r" b="b"/>
              <a:pathLst>
                <a:path w="2721" h="2114" extrusionOk="0">
                  <a:moveTo>
                    <a:pt x="168" y="209"/>
                  </a:moveTo>
                  <a:cubicBezTo>
                    <a:pt x="293" y="0"/>
                    <a:pt x="963" y="230"/>
                    <a:pt x="1633" y="691"/>
                  </a:cubicBezTo>
                  <a:cubicBezTo>
                    <a:pt x="2281" y="1172"/>
                    <a:pt x="2721" y="1716"/>
                    <a:pt x="2574" y="1904"/>
                  </a:cubicBezTo>
                  <a:cubicBezTo>
                    <a:pt x="2428" y="2113"/>
                    <a:pt x="1758" y="1862"/>
                    <a:pt x="1109" y="1402"/>
                  </a:cubicBezTo>
                  <a:cubicBezTo>
                    <a:pt x="440" y="963"/>
                    <a:pt x="0" y="419"/>
                    <a:pt x="168" y="20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21"/>
            <p:cNvSpPr/>
            <p:nvPr/>
          </p:nvSpPr>
          <p:spPr>
            <a:xfrm>
              <a:off x="5034800" y="4415500"/>
              <a:ext cx="70650" cy="47650"/>
            </a:xfrm>
            <a:custGeom>
              <a:avLst/>
              <a:gdLst/>
              <a:ahLst/>
              <a:cxnLst/>
              <a:rect l="l" t="t" r="r" b="b"/>
              <a:pathLst>
                <a:path w="2826" h="1906" extrusionOk="0">
                  <a:moveTo>
                    <a:pt x="126" y="210"/>
                  </a:moveTo>
                  <a:cubicBezTo>
                    <a:pt x="252" y="1"/>
                    <a:pt x="942" y="168"/>
                    <a:pt x="1633" y="587"/>
                  </a:cubicBezTo>
                  <a:cubicBezTo>
                    <a:pt x="2344" y="1005"/>
                    <a:pt x="2825" y="1507"/>
                    <a:pt x="2679" y="1717"/>
                  </a:cubicBezTo>
                  <a:cubicBezTo>
                    <a:pt x="2553" y="1905"/>
                    <a:pt x="1884" y="1759"/>
                    <a:pt x="1172" y="1340"/>
                  </a:cubicBezTo>
                  <a:cubicBezTo>
                    <a:pt x="461" y="943"/>
                    <a:pt x="1" y="461"/>
                    <a:pt x="126" y="2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21"/>
            <p:cNvSpPr/>
            <p:nvPr/>
          </p:nvSpPr>
          <p:spPr>
            <a:xfrm>
              <a:off x="5118500" y="4382550"/>
              <a:ext cx="70650" cy="47625"/>
            </a:xfrm>
            <a:custGeom>
              <a:avLst/>
              <a:gdLst/>
              <a:ahLst/>
              <a:cxnLst/>
              <a:rect l="l" t="t" r="r" b="b"/>
              <a:pathLst>
                <a:path w="2826" h="1905" extrusionOk="0">
                  <a:moveTo>
                    <a:pt x="126" y="210"/>
                  </a:moveTo>
                  <a:cubicBezTo>
                    <a:pt x="252" y="1"/>
                    <a:pt x="942" y="147"/>
                    <a:pt x="1653" y="566"/>
                  </a:cubicBezTo>
                  <a:cubicBezTo>
                    <a:pt x="2344" y="984"/>
                    <a:pt x="2825" y="1486"/>
                    <a:pt x="2700" y="1696"/>
                  </a:cubicBezTo>
                  <a:cubicBezTo>
                    <a:pt x="2553" y="1905"/>
                    <a:pt x="1884" y="1737"/>
                    <a:pt x="1172" y="1319"/>
                  </a:cubicBezTo>
                  <a:cubicBezTo>
                    <a:pt x="461" y="942"/>
                    <a:pt x="0" y="419"/>
                    <a:pt x="126" y="2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21"/>
            <p:cNvSpPr/>
            <p:nvPr/>
          </p:nvSpPr>
          <p:spPr>
            <a:xfrm>
              <a:off x="5197475" y="4453700"/>
              <a:ext cx="73800" cy="24600"/>
            </a:xfrm>
            <a:custGeom>
              <a:avLst/>
              <a:gdLst/>
              <a:ahLst/>
              <a:cxnLst/>
              <a:rect l="l" t="t" r="r" b="b"/>
              <a:pathLst>
                <a:path w="2952" h="984" extrusionOk="0">
                  <a:moveTo>
                    <a:pt x="1" y="419"/>
                  </a:moveTo>
                  <a:cubicBezTo>
                    <a:pt x="22" y="189"/>
                    <a:pt x="691" y="0"/>
                    <a:pt x="1486" y="42"/>
                  </a:cubicBezTo>
                  <a:cubicBezTo>
                    <a:pt x="2302" y="105"/>
                    <a:pt x="2951" y="314"/>
                    <a:pt x="2951" y="565"/>
                  </a:cubicBezTo>
                  <a:cubicBezTo>
                    <a:pt x="2930" y="796"/>
                    <a:pt x="2282" y="984"/>
                    <a:pt x="1466" y="942"/>
                  </a:cubicBezTo>
                  <a:cubicBezTo>
                    <a:pt x="650" y="879"/>
                    <a:pt x="1" y="670"/>
                    <a:pt x="1" y="41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21"/>
            <p:cNvSpPr/>
            <p:nvPr/>
          </p:nvSpPr>
          <p:spPr>
            <a:xfrm>
              <a:off x="5275425" y="4386225"/>
              <a:ext cx="74300" cy="23550"/>
            </a:xfrm>
            <a:custGeom>
              <a:avLst/>
              <a:gdLst/>
              <a:ahLst/>
              <a:cxnLst/>
              <a:rect l="l" t="t" r="r" b="b"/>
              <a:pathLst>
                <a:path w="2972" h="942" extrusionOk="0">
                  <a:moveTo>
                    <a:pt x="1" y="398"/>
                  </a:moveTo>
                  <a:cubicBezTo>
                    <a:pt x="21" y="168"/>
                    <a:pt x="670" y="0"/>
                    <a:pt x="1507" y="21"/>
                  </a:cubicBezTo>
                  <a:cubicBezTo>
                    <a:pt x="2323" y="84"/>
                    <a:pt x="2972" y="314"/>
                    <a:pt x="2951" y="544"/>
                  </a:cubicBezTo>
                  <a:cubicBezTo>
                    <a:pt x="2930" y="795"/>
                    <a:pt x="2281" y="942"/>
                    <a:pt x="1444" y="921"/>
                  </a:cubicBezTo>
                  <a:cubicBezTo>
                    <a:pt x="628" y="858"/>
                    <a:pt x="1" y="628"/>
                    <a:pt x="1" y="39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21"/>
            <p:cNvSpPr/>
            <p:nvPr/>
          </p:nvSpPr>
          <p:spPr>
            <a:xfrm>
              <a:off x="5416650" y="4318750"/>
              <a:ext cx="73800" cy="23025"/>
            </a:xfrm>
            <a:custGeom>
              <a:avLst/>
              <a:gdLst/>
              <a:ahLst/>
              <a:cxnLst/>
              <a:rect l="l" t="t" r="r" b="b"/>
              <a:pathLst>
                <a:path w="2952" h="921" extrusionOk="0">
                  <a:moveTo>
                    <a:pt x="1" y="502"/>
                  </a:moveTo>
                  <a:cubicBezTo>
                    <a:pt x="1" y="272"/>
                    <a:pt x="650" y="63"/>
                    <a:pt x="1466" y="42"/>
                  </a:cubicBezTo>
                  <a:cubicBezTo>
                    <a:pt x="2282" y="0"/>
                    <a:pt x="2951" y="209"/>
                    <a:pt x="2951" y="460"/>
                  </a:cubicBezTo>
                  <a:cubicBezTo>
                    <a:pt x="2951" y="691"/>
                    <a:pt x="2302" y="900"/>
                    <a:pt x="1486" y="921"/>
                  </a:cubicBezTo>
                  <a:cubicBezTo>
                    <a:pt x="670" y="921"/>
                    <a:pt x="1" y="732"/>
                    <a:pt x="1" y="50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21"/>
            <p:cNvSpPr/>
            <p:nvPr/>
          </p:nvSpPr>
          <p:spPr>
            <a:xfrm>
              <a:off x="5376375" y="4383600"/>
              <a:ext cx="74825" cy="31925"/>
            </a:xfrm>
            <a:custGeom>
              <a:avLst/>
              <a:gdLst/>
              <a:ahLst/>
              <a:cxnLst/>
              <a:rect l="l" t="t" r="r" b="b"/>
              <a:pathLst>
                <a:path w="2993" h="1277" extrusionOk="0">
                  <a:moveTo>
                    <a:pt x="64" y="1026"/>
                  </a:moveTo>
                  <a:cubicBezTo>
                    <a:pt x="1" y="796"/>
                    <a:pt x="587" y="419"/>
                    <a:pt x="1403" y="210"/>
                  </a:cubicBezTo>
                  <a:cubicBezTo>
                    <a:pt x="2177" y="1"/>
                    <a:pt x="2888" y="22"/>
                    <a:pt x="2951" y="273"/>
                  </a:cubicBezTo>
                  <a:cubicBezTo>
                    <a:pt x="2993" y="503"/>
                    <a:pt x="2428" y="859"/>
                    <a:pt x="1612" y="1068"/>
                  </a:cubicBezTo>
                  <a:cubicBezTo>
                    <a:pt x="817" y="1277"/>
                    <a:pt x="147" y="1256"/>
                    <a:pt x="64" y="102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21"/>
            <p:cNvSpPr/>
            <p:nvPr/>
          </p:nvSpPr>
          <p:spPr>
            <a:xfrm>
              <a:off x="5518150" y="4281600"/>
              <a:ext cx="73775" cy="36650"/>
            </a:xfrm>
            <a:custGeom>
              <a:avLst/>
              <a:gdLst/>
              <a:ahLst/>
              <a:cxnLst/>
              <a:rect l="l" t="t" r="r" b="b"/>
              <a:pathLst>
                <a:path w="2951" h="1466" extrusionOk="0">
                  <a:moveTo>
                    <a:pt x="63" y="1235"/>
                  </a:moveTo>
                  <a:cubicBezTo>
                    <a:pt x="0" y="1005"/>
                    <a:pt x="544" y="586"/>
                    <a:pt x="1318" y="314"/>
                  </a:cubicBezTo>
                  <a:cubicBezTo>
                    <a:pt x="2092" y="63"/>
                    <a:pt x="2783" y="1"/>
                    <a:pt x="2867" y="231"/>
                  </a:cubicBezTo>
                  <a:cubicBezTo>
                    <a:pt x="2950" y="482"/>
                    <a:pt x="2406" y="900"/>
                    <a:pt x="1611" y="1151"/>
                  </a:cubicBezTo>
                  <a:cubicBezTo>
                    <a:pt x="837" y="1444"/>
                    <a:pt x="147" y="1465"/>
                    <a:pt x="63" y="123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584048426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9" name="Google Shape;1319;p22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320" name="Google Shape;1320;p22"/>
          <p:cNvSpPr txBox="1">
            <a:spLocks noGrp="1"/>
          </p:cNvSpPr>
          <p:nvPr>
            <p:ph type="subTitle" idx="1"/>
          </p:nvPr>
        </p:nvSpPr>
        <p:spPr>
          <a:xfrm>
            <a:off x="2066164" y="2455667"/>
            <a:ext cx="26376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1" name="Google Shape;1321;p22"/>
          <p:cNvSpPr txBox="1">
            <a:spLocks noGrp="1"/>
          </p:cNvSpPr>
          <p:nvPr>
            <p:ph type="subTitle" idx="2"/>
          </p:nvPr>
        </p:nvSpPr>
        <p:spPr>
          <a:xfrm>
            <a:off x="7488236" y="2455667"/>
            <a:ext cx="26376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2" name="Google Shape;1322;p22"/>
          <p:cNvSpPr txBox="1">
            <a:spLocks noGrp="1"/>
          </p:cNvSpPr>
          <p:nvPr>
            <p:ph type="subTitle" idx="3"/>
          </p:nvPr>
        </p:nvSpPr>
        <p:spPr>
          <a:xfrm>
            <a:off x="2066164" y="4648967"/>
            <a:ext cx="26376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3" name="Google Shape;1323;p22"/>
          <p:cNvSpPr txBox="1">
            <a:spLocks noGrp="1"/>
          </p:cNvSpPr>
          <p:nvPr>
            <p:ph type="subTitle" idx="4"/>
          </p:nvPr>
        </p:nvSpPr>
        <p:spPr>
          <a:xfrm>
            <a:off x="7488236" y="4648967"/>
            <a:ext cx="26376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4" name="Google Shape;1324;p22"/>
          <p:cNvSpPr txBox="1">
            <a:spLocks noGrp="1"/>
          </p:cNvSpPr>
          <p:nvPr>
            <p:ph type="subTitle" idx="5"/>
          </p:nvPr>
        </p:nvSpPr>
        <p:spPr>
          <a:xfrm>
            <a:off x="2066164" y="1986267"/>
            <a:ext cx="2637600" cy="674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933" b="1">
                <a:solidFill>
                  <a:schemeClr val="accent1"/>
                </a:solidFill>
                <a:latin typeface="BioRhyme"/>
                <a:ea typeface="BioRhyme"/>
                <a:cs typeface="BioRhyme"/>
                <a:sym typeface="BioRhym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325" name="Google Shape;1325;p22"/>
          <p:cNvSpPr txBox="1">
            <a:spLocks noGrp="1"/>
          </p:cNvSpPr>
          <p:nvPr>
            <p:ph type="subTitle" idx="6"/>
          </p:nvPr>
        </p:nvSpPr>
        <p:spPr>
          <a:xfrm>
            <a:off x="2066164" y="4176900"/>
            <a:ext cx="2637600" cy="674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933" b="1">
                <a:solidFill>
                  <a:schemeClr val="accent1"/>
                </a:solidFill>
                <a:latin typeface="BioRhyme"/>
                <a:ea typeface="BioRhyme"/>
                <a:cs typeface="BioRhyme"/>
                <a:sym typeface="BioRhym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326" name="Google Shape;1326;p22"/>
          <p:cNvSpPr txBox="1">
            <a:spLocks noGrp="1"/>
          </p:cNvSpPr>
          <p:nvPr>
            <p:ph type="subTitle" idx="7"/>
          </p:nvPr>
        </p:nvSpPr>
        <p:spPr>
          <a:xfrm>
            <a:off x="7488231" y="1986267"/>
            <a:ext cx="2637600" cy="674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933" b="1">
                <a:solidFill>
                  <a:schemeClr val="accent1"/>
                </a:solidFill>
                <a:latin typeface="BioRhyme"/>
                <a:ea typeface="BioRhyme"/>
                <a:cs typeface="BioRhyme"/>
                <a:sym typeface="BioRhym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327" name="Google Shape;1327;p22"/>
          <p:cNvSpPr txBox="1">
            <a:spLocks noGrp="1"/>
          </p:cNvSpPr>
          <p:nvPr>
            <p:ph type="subTitle" idx="8"/>
          </p:nvPr>
        </p:nvSpPr>
        <p:spPr>
          <a:xfrm>
            <a:off x="7488231" y="4176900"/>
            <a:ext cx="2637600" cy="674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933" b="1">
                <a:solidFill>
                  <a:schemeClr val="accent1"/>
                </a:solidFill>
                <a:latin typeface="BioRhyme"/>
                <a:ea typeface="BioRhyme"/>
                <a:cs typeface="BioRhyme"/>
                <a:sym typeface="BioRhym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grpSp>
        <p:nvGrpSpPr>
          <p:cNvPr id="1328" name="Google Shape;1328;p22"/>
          <p:cNvGrpSpPr/>
          <p:nvPr/>
        </p:nvGrpSpPr>
        <p:grpSpPr>
          <a:xfrm rot="-10582589">
            <a:off x="237959" y="2191194"/>
            <a:ext cx="2537164" cy="7610593"/>
            <a:chOff x="4887175" y="20575"/>
            <a:chExt cx="1902875" cy="5707950"/>
          </a:xfrm>
        </p:grpSpPr>
        <p:sp>
          <p:nvSpPr>
            <p:cNvPr id="1329" name="Google Shape;1329;p22"/>
            <p:cNvSpPr/>
            <p:nvPr/>
          </p:nvSpPr>
          <p:spPr>
            <a:xfrm>
              <a:off x="5606675" y="2727400"/>
              <a:ext cx="10875" cy="58400"/>
            </a:xfrm>
            <a:custGeom>
              <a:avLst/>
              <a:gdLst/>
              <a:ahLst/>
              <a:cxnLst/>
              <a:rect l="l" t="t" r="r" b="b"/>
              <a:pathLst>
                <a:path w="435" h="2336" extrusionOk="0">
                  <a:moveTo>
                    <a:pt x="134" y="0"/>
                  </a:moveTo>
                  <a:lnTo>
                    <a:pt x="0" y="2335"/>
                  </a:lnTo>
                  <a:cubicBezTo>
                    <a:pt x="401" y="1601"/>
                    <a:pt x="434" y="767"/>
                    <a:pt x="134" y="0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22"/>
            <p:cNvSpPr/>
            <p:nvPr/>
          </p:nvSpPr>
          <p:spPr>
            <a:xfrm>
              <a:off x="5584150" y="2719300"/>
              <a:ext cx="59250" cy="85825"/>
            </a:xfrm>
            <a:custGeom>
              <a:avLst/>
              <a:gdLst/>
              <a:ahLst/>
              <a:cxnLst/>
              <a:rect l="l" t="t" r="r" b="b"/>
              <a:pathLst>
                <a:path w="2370" h="3433" extrusionOk="0">
                  <a:moveTo>
                    <a:pt x="1106" y="1"/>
                  </a:moveTo>
                  <a:cubicBezTo>
                    <a:pt x="791" y="1"/>
                    <a:pt x="491" y="167"/>
                    <a:pt x="401" y="524"/>
                  </a:cubicBezTo>
                  <a:cubicBezTo>
                    <a:pt x="334" y="825"/>
                    <a:pt x="301" y="1125"/>
                    <a:pt x="234" y="1458"/>
                  </a:cubicBezTo>
                  <a:cubicBezTo>
                    <a:pt x="168" y="1825"/>
                    <a:pt x="1" y="2126"/>
                    <a:pt x="34" y="2492"/>
                  </a:cubicBezTo>
                  <a:cubicBezTo>
                    <a:pt x="57" y="3041"/>
                    <a:pt x="518" y="3432"/>
                    <a:pt x="1009" y="3432"/>
                  </a:cubicBezTo>
                  <a:cubicBezTo>
                    <a:pt x="1236" y="3432"/>
                    <a:pt x="1469" y="3349"/>
                    <a:pt x="1669" y="3160"/>
                  </a:cubicBezTo>
                  <a:cubicBezTo>
                    <a:pt x="2369" y="2492"/>
                    <a:pt x="2336" y="1125"/>
                    <a:pt x="1835" y="358"/>
                  </a:cubicBezTo>
                  <a:cubicBezTo>
                    <a:pt x="1665" y="125"/>
                    <a:pt x="1380" y="1"/>
                    <a:pt x="1106" y="1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22"/>
            <p:cNvSpPr/>
            <p:nvPr/>
          </p:nvSpPr>
          <p:spPr>
            <a:xfrm>
              <a:off x="5076550" y="2553400"/>
              <a:ext cx="1609175" cy="1719875"/>
            </a:xfrm>
            <a:custGeom>
              <a:avLst/>
              <a:gdLst/>
              <a:ahLst/>
              <a:cxnLst/>
              <a:rect l="l" t="t" r="r" b="b"/>
              <a:pathLst>
                <a:path w="64367" h="68795" extrusionOk="0">
                  <a:moveTo>
                    <a:pt x="2581" y="1"/>
                  </a:moveTo>
                  <a:cubicBezTo>
                    <a:pt x="2493" y="1"/>
                    <a:pt x="2425" y="103"/>
                    <a:pt x="2425" y="222"/>
                  </a:cubicBezTo>
                  <a:cubicBezTo>
                    <a:pt x="2492" y="1456"/>
                    <a:pt x="2992" y="2490"/>
                    <a:pt x="3693" y="3424"/>
                  </a:cubicBezTo>
                  <a:cubicBezTo>
                    <a:pt x="2659" y="2824"/>
                    <a:pt x="1625" y="2257"/>
                    <a:pt x="591" y="1723"/>
                  </a:cubicBezTo>
                  <a:cubicBezTo>
                    <a:pt x="540" y="1694"/>
                    <a:pt x="482" y="1681"/>
                    <a:pt x="424" y="1681"/>
                  </a:cubicBezTo>
                  <a:cubicBezTo>
                    <a:pt x="212" y="1681"/>
                    <a:pt x="0" y="1855"/>
                    <a:pt x="157" y="2090"/>
                  </a:cubicBezTo>
                  <a:cubicBezTo>
                    <a:pt x="1191" y="3791"/>
                    <a:pt x="3459" y="5326"/>
                    <a:pt x="5628" y="5326"/>
                  </a:cubicBezTo>
                  <a:cubicBezTo>
                    <a:pt x="6295" y="5960"/>
                    <a:pt x="7029" y="6493"/>
                    <a:pt x="7696" y="7060"/>
                  </a:cubicBezTo>
                  <a:cubicBezTo>
                    <a:pt x="10398" y="9162"/>
                    <a:pt x="13200" y="11263"/>
                    <a:pt x="16302" y="12798"/>
                  </a:cubicBezTo>
                  <a:cubicBezTo>
                    <a:pt x="18971" y="14132"/>
                    <a:pt x="21739" y="15166"/>
                    <a:pt x="24474" y="16434"/>
                  </a:cubicBezTo>
                  <a:cubicBezTo>
                    <a:pt x="27343" y="17768"/>
                    <a:pt x="30078" y="19469"/>
                    <a:pt x="32747" y="21237"/>
                  </a:cubicBezTo>
                  <a:cubicBezTo>
                    <a:pt x="32914" y="21304"/>
                    <a:pt x="33047" y="21437"/>
                    <a:pt x="33214" y="21504"/>
                  </a:cubicBezTo>
                  <a:cubicBezTo>
                    <a:pt x="32480" y="21671"/>
                    <a:pt x="31813" y="22071"/>
                    <a:pt x="31079" y="22271"/>
                  </a:cubicBezTo>
                  <a:cubicBezTo>
                    <a:pt x="30045" y="22571"/>
                    <a:pt x="29011" y="22805"/>
                    <a:pt x="27910" y="23005"/>
                  </a:cubicBezTo>
                  <a:cubicBezTo>
                    <a:pt x="26925" y="23193"/>
                    <a:pt x="25903" y="23336"/>
                    <a:pt x="24889" y="23336"/>
                  </a:cubicBezTo>
                  <a:cubicBezTo>
                    <a:pt x="23741" y="23336"/>
                    <a:pt x="22602" y="23152"/>
                    <a:pt x="21539" y="22638"/>
                  </a:cubicBezTo>
                  <a:cubicBezTo>
                    <a:pt x="18804" y="21304"/>
                    <a:pt x="16902" y="18602"/>
                    <a:pt x="13733" y="18102"/>
                  </a:cubicBezTo>
                  <a:cubicBezTo>
                    <a:pt x="13721" y="18100"/>
                    <a:pt x="13709" y="18100"/>
                    <a:pt x="13697" y="18100"/>
                  </a:cubicBezTo>
                  <a:cubicBezTo>
                    <a:pt x="13386" y="18100"/>
                    <a:pt x="13207" y="18510"/>
                    <a:pt x="13400" y="18735"/>
                  </a:cubicBezTo>
                  <a:cubicBezTo>
                    <a:pt x="16369" y="21738"/>
                    <a:pt x="19638" y="24906"/>
                    <a:pt x="23974" y="25674"/>
                  </a:cubicBezTo>
                  <a:cubicBezTo>
                    <a:pt x="25158" y="25907"/>
                    <a:pt x="26376" y="25991"/>
                    <a:pt x="27593" y="25991"/>
                  </a:cubicBezTo>
                  <a:cubicBezTo>
                    <a:pt x="28811" y="25991"/>
                    <a:pt x="30028" y="25907"/>
                    <a:pt x="31213" y="25807"/>
                  </a:cubicBezTo>
                  <a:cubicBezTo>
                    <a:pt x="33414" y="25607"/>
                    <a:pt x="35683" y="25240"/>
                    <a:pt x="37817" y="24573"/>
                  </a:cubicBezTo>
                  <a:cubicBezTo>
                    <a:pt x="41253" y="27008"/>
                    <a:pt x="44656" y="29677"/>
                    <a:pt x="47391" y="32845"/>
                  </a:cubicBezTo>
                  <a:cubicBezTo>
                    <a:pt x="51427" y="37482"/>
                    <a:pt x="54162" y="43186"/>
                    <a:pt x="55997" y="49024"/>
                  </a:cubicBezTo>
                  <a:cubicBezTo>
                    <a:pt x="57998" y="55462"/>
                    <a:pt x="58866" y="62100"/>
                    <a:pt x="60167" y="68671"/>
                  </a:cubicBezTo>
                  <a:cubicBezTo>
                    <a:pt x="60181" y="68758"/>
                    <a:pt x="60233" y="68795"/>
                    <a:pt x="60288" y="68795"/>
                  </a:cubicBezTo>
                  <a:cubicBezTo>
                    <a:pt x="60359" y="68795"/>
                    <a:pt x="60434" y="68732"/>
                    <a:pt x="60434" y="68638"/>
                  </a:cubicBezTo>
                  <a:cubicBezTo>
                    <a:pt x="60434" y="68504"/>
                    <a:pt x="60400" y="68438"/>
                    <a:pt x="60400" y="68304"/>
                  </a:cubicBezTo>
                  <a:lnTo>
                    <a:pt x="64036" y="56629"/>
                  </a:lnTo>
                  <a:cubicBezTo>
                    <a:pt x="64050" y="56633"/>
                    <a:pt x="64065" y="56634"/>
                    <a:pt x="64080" y="56634"/>
                  </a:cubicBezTo>
                  <a:cubicBezTo>
                    <a:pt x="64209" y="56634"/>
                    <a:pt x="64366" y="56512"/>
                    <a:pt x="64336" y="56362"/>
                  </a:cubicBezTo>
                  <a:cubicBezTo>
                    <a:pt x="63502" y="50458"/>
                    <a:pt x="61434" y="44521"/>
                    <a:pt x="58699" y="39183"/>
                  </a:cubicBezTo>
                  <a:cubicBezTo>
                    <a:pt x="56264" y="34480"/>
                    <a:pt x="53095" y="30244"/>
                    <a:pt x="48825" y="27075"/>
                  </a:cubicBezTo>
                  <a:cubicBezTo>
                    <a:pt x="46357" y="25207"/>
                    <a:pt x="43688" y="23639"/>
                    <a:pt x="41053" y="22004"/>
                  </a:cubicBezTo>
                  <a:cubicBezTo>
                    <a:pt x="38585" y="20437"/>
                    <a:pt x="36150" y="18869"/>
                    <a:pt x="33581" y="17468"/>
                  </a:cubicBezTo>
                  <a:cubicBezTo>
                    <a:pt x="30012" y="15466"/>
                    <a:pt x="26342" y="13665"/>
                    <a:pt x="22573" y="12097"/>
                  </a:cubicBezTo>
                  <a:cubicBezTo>
                    <a:pt x="22473" y="11597"/>
                    <a:pt x="22340" y="11097"/>
                    <a:pt x="22173" y="10630"/>
                  </a:cubicBezTo>
                  <a:cubicBezTo>
                    <a:pt x="21639" y="9095"/>
                    <a:pt x="20839" y="7727"/>
                    <a:pt x="19538" y="6660"/>
                  </a:cubicBezTo>
                  <a:cubicBezTo>
                    <a:pt x="19487" y="6624"/>
                    <a:pt x="19433" y="6608"/>
                    <a:pt x="19380" y="6608"/>
                  </a:cubicBezTo>
                  <a:cubicBezTo>
                    <a:pt x="19189" y="6608"/>
                    <a:pt x="19011" y="6811"/>
                    <a:pt x="19037" y="6994"/>
                  </a:cubicBezTo>
                  <a:cubicBezTo>
                    <a:pt x="19304" y="8428"/>
                    <a:pt x="19704" y="9796"/>
                    <a:pt x="20205" y="11130"/>
                  </a:cubicBezTo>
                  <a:cubicBezTo>
                    <a:pt x="19337" y="10763"/>
                    <a:pt x="18403" y="10429"/>
                    <a:pt x="17536" y="10096"/>
                  </a:cubicBezTo>
                  <a:cubicBezTo>
                    <a:pt x="14701" y="9062"/>
                    <a:pt x="11999" y="7794"/>
                    <a:pt x="9530" y="5993"/>
                  </a:cubicBezTo>
                  <a:cubicBezTo>
                    <a:pt x="7062" y="4225"/>
                    <a:pt x="4860" y="2157"/>
                    <a:pt x="2692" y="55"/>
                  </a:cubicBezTo>
                  <a:cubicBezTo>
                    <a:pt x="2654" y="17"/>
                    <a:pt x="2616" y="1"/>
                    <a:pt x="2581" y="1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22"/>
            <p:cNvSpPr/>
            <p:nvPr/>
          </p:nvSpPr>
          <p:spPr>
            <a:xfrm>
              <a:off x="5588325" y="2509750"/>
              <a:ext cx="100925" cy="239350"/>
            </a:xfrm>
            <a:custGeom>
              <a:avLst/>
              <a:gdLst/>
              <a:ahLst/>
              <a:cxnLst/>
              <a:rect l="l" t="t" r="r" b="b"/>
              <a:pathLst>
                <a:path w="4037" h="9574" extrusionOk="0">
                  <a:moveTo>
                    <a:pt x="3536" y="0"/>
                  </a:moveTo>
                  <a:lnTo>
                    <a:pt x="3536" y="0"/>
                  </a:lnTo>
                  <a:cubicBezTo>
                    <a:pt x="1068" y="2368"/>
                    <a:pt x="1" y="6171"/>
                    <a:pt x="835" y="9540"/>
                  </a:cubicBezTo>
                  <a:lnTo>
                    <a:pt x="1068" y="9574"/>
                  </a:lnTo>
                  <a:cubicBezTo>
                    <a:pt x="2236" y="9407"/>
                    <a:pt x="3203" y="8406"/>
                    <a:pt x="3637" y="7305"/>
                  </a:cubicBezTo>
                  <a:cubicBezTo>
                    <a:pt x="4037" y="6138"/>
                    <a:pt x="4003" y="4870"/>
                    <a:pt x="3870" y="3669"/>
                  </a:cubicBezTo>
                  <a:cubicBezTo>
                    <a:pt x="3737" y="2468"/>
                    <a:pt x="3503" y="1234"/>
                    <a:pt x="35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22"/>
            <p:cNvSpPr/>
            <p:nvPr/>
          </p:nvSpPr>
          <p:spPr>
            <a:xfrm>
              <a:off x="5575825" y="2500200"/>
              <a:ext cx="129550" cy="255325"/>
            </a:xfrm>
            <a:custGeom>
              <a:avLst/>
              <a:gdLst/>
              <a:ahLst/>
              <a:cxnLst/>
              <a:rect l="l" t="t" r="r" b="b"/>
              <a:pathLst>
                <a:path w="5182" h="10213" extrusionOk="0">
                  <a:moveTo>
                    <a:pt x="3755" y="1114"/>
                  </a:moveTo>
                  <a:lnTo>
                    <a:pt x="3755" y="1114"/>
                  </a:lnTo>
                  <a:cubicBezTo>
                    <a:pt x="3933" y="4354"/>
                    <a:pt x="5182" y="8092"/>
                    <a:pt x="1672" y="9823"/>
                  </a:cubicBezTo>
                  <a:lnTo>
                    <a:pt x="1672" y="9823"/>
                  </a:lnTo>
                  <a:cubicBezTo>
                    <a:pt x="1671" y="9812"/>
                    <a:pt x="1670" y="9801"/>
                    <a:pt x="1668" y="9789"/>
                  </a:cubicBezTo>
                  <a:cubicBezTo>
                    <a:pt x="1171" y="6622"/>
                    <a:pt x="1715" y="3542"/>
                    <a:pt x="3755" y="1114"/>
                  </a:cubicBezTo>
                  <a:close/>
                  <a:moveTo>
                    <a:pt x="4055" y="1"/>
                  </a:moveTo>
                  <a:cubicBezTo>
                    <a:pt x="3991" y="1"/>
                    <a:pt x="3926" y="25"/>
                    <a:pt x="3870" y="82"/>
                  </a:cubicBezTo>
                  <a:cubicBezTo>
                    <a:pt x="1401" y="2550"/>
                    <a:pt x="0" y="6420"/>
                    <a:pt x="1001" y="9922"/>
                  </a:cubicBezTo>
                  <a:cubicBezTo>
                    <a:pt x="1058" y="10123"/>
                    <a:pt x="1202" y="10213"/>
                    <a:pt x="1342" y="10213"/>
                  </a:cubicBezTo>
                  <a:cubicBezTo>
                    <a:pt x="1484" y="10213"/>
                    <a:pt x="1623" y="10120"/>
                    <a:pt x="1662" y="9956"/>
                  </a:cubicBezTo>
                  <a:lnTo>
                    <a:pt x="1662" y="9956"/>
                  </a:lnTo>
                  <a:cubicBezTo>
                    <a:pt x="3197" y="9950"/>
                    <a:pt x="4241" y="8470"/>
                    <a:pt x="4570" y="7087"/>
                  </a:cubicBezTo>
                  <a:cubicBezTo>
                    <a:pt x="5071" y="4885"/>
                    <a:pt x="4337" y="2584"/>
                    <a:pt x="4370" y="349"/>
                  </a:cubicBezTo>
                  <a:cubicBezTo>
                    <a:pt x="4370" y="157"/>
                    <a:pt x="4216" y="1"/>
                    <a:pt x="4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22"/>
            <p:cNvSpPr/>
            <p:nvPr/>
          </p:nvSpPr>
          <p:spPr>
            <a:xfrm>
              <a:off x="5603750" y="2529775"/>
              <a:ext cx="63525" cy="226600"/>
            </a:xfrm>
            <a:custGeom>
              <a:avLst/>
              <a:gdLst/>
              <a:ahLst/>
              <a:cxnLst/>
              <a:rect l="l" t="t" r="r" b="b"/>
              <a:pathLst>
                <a:path w="2541" h="9064" extrusionOk="0">
                  <a:moveTo>
                    <a:pt x="2326" y="1"/>
                  </a:moveTo>
                  <a:cubicBezTo>
                    <a:pt x="2275" y="1"/>
                    <a:pt x="2231" y="30"/>
                    <a:pt x="2219" y="100"/>
                  </a:cubicBezTo>
                  <a:cubicBezTo>
                    <a:pt x="1785" y="1401"/>
                    <a:pt x="1852" y="2835"/>
                    <a:pt x="1585" y="4169"/>
                  </a:cubicBezTo>
                  <a:cubicBezTo>
                    <a:pt x="1285" y="5737"/>
                    <a:pt x="751" y="7338"/>
                    <a:pt x="84" y="8839"/>
                  </a:cubicBezTo>
                  <a:cubicBezTo>
                    <a:pt x="1" y="8964"/>
                    <a:pt x="99" y="9063"/>
                    <a:pt x="210" y="9063"/>
                  </a:cubicBezTo>
                  <a:cubicBezTo>
                    <a:pt x="276" y="9063"/>
                    <a:pt x="347" y="9027"/>
                    <a:pt x="384" y="8939"/>
                  </a:cubicBezTo>
                  <a:cubicBezTo>
                    <a:pt x="985" y="7572"/>
                    <a:pt x="1485" y="6104"/>
                    <a:pt x="1819" y="4603"/>
                  </a:cubicBezTo>
                  <a:cubicBezTo>
                    <a:pt x="2119" y="3202"/>
                    <a:pt x="2052" y="1601"/>
                    <a:pt x="2519" y="233"/>
                  </a:cubicBezTo>
                  <a:cubicBezTo>
                    <a:pt x="2541" y="103"/>
                    <a:pt x="2421" y="1"/>
                    <a:pt x="23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22"/>
            <p:cNvSpPr/>
            <p:nvPr/>
          </p:nvSpPr>
          <p:spPr>
            <a:xfrm>
              <a:off x="5611475" y="2702100"/>
              <a:ext cx="51375" cy="29750"/>
            </a:xfrm>
            <a:custGeom>
              <a:avLst/>
              <a:gdLst/>
              <a:ahLst/>
              <a:cxnLst/>
              <a:rect l="l" t="t" r="r" b="b"/>
              <a:pathLst>
                <a:path w="2055" h="1190" extrusionOk="0">
                  <a:moveTo>
                    <a:pt x="1797" y="1"/>
                  </a:moveTo>
                  <a:cubicBezTo>
                    <a:pt x="1780" y="1"/>
                    <a:pt x="1761" y="4"/>
                    <a:pt x="1743" y="12"/>
                  </a:cubicBezTo>
                  <a:cubicBezTo>
                    <a:pt x="1243" y="345"/>
                    <a:pt x="742" y="645"/>
                    <a:pt x="209" y="879"/>
                  </a:cubicBezTo>
                  <a:cubicBezTo>
                    <a:pt x="1" y="968"/>
                    <a:pt x="84" y="1190"/>
                    <a:pt x="246" y="1190"/>
                  </a:cubicBezTo>
                  <a:cubicBezTo>
                    <a:pt x="266" y="1190"/>
                    <a:pt x="287" y="1186"/>
                    <a:pt x="309" y="1179"/>
                  </a:cubicBezTo>
                  <a:cubicBezTo>
                    <a:pt x="876" y="946"/>
                    <a:pt x="1376" y="645"/>
                    <a:pt x="1877" y="312"/>
                  </a:cubicBezTo>
                  <a:cubicBezTo>
                    <a:pt x="2055" y="223"/>
                    <a:pt x="1942" y="1"/>
                    <a:pt x="17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22"/>
            <p:cNvSpPr/>
            <p:nvPr/>
          </p:nvSpPr>
          <p:spPr>
            <a:xfrm>
              <a:off x="5599000" y="2679575"/>
              <a:ext cx="24875" cy="51550"/>
            </a:xfrm>
            <a:custGeom>
              <a:avLst/>
              <a:gdLst/>
              <a:ahLst/>
              <a:cxnLst/>
              <a:rect l="l" t="t" r="r" b="b"/>
              <a:pathLst>
                <a:path w="995" h="2062" extrusionOk="0">
                  <a:moveTo>
                    <a:pt x="212" y="1"/>
                  </a:moveTo>
                  <a:cubicBezTo>
                    <a:pt x="107" y="1"/>
                    <a:pt x="0" y="78"/>
                    <a:pt x="41" y="179"/>
                  </a:cubicBezTo>
                  <a:cubicBezTo>
                    <a:pt x="107" y="846"/>
                    <a:pt x="307" y="1413"/>
                    <a:pt x="608" y="1947"/>
                  </a:cubicBezTo>
                  <a:cubicBezTo>
                    <a:pt x="643" y="2029"/>
                    <a:pt x="708" y="2062"/>
                    <a:pt x="771" y="2062"/>
                  </a:cubicBezTo>
                  <a:cubicBezTo>
                    <a:pt x="886" y="2062"/>
                    <a:pt x="994" y="1954"/>
                    <a:pt x="908" y="1847"/>
                  </a:cubicBezTo>
                  <a:cubicBezTo>
                    <a:pt x="608" y="1279"/>
                    <a:pt x="441" y="712"/>
                    <a:pt x="374" y="112"/>
                  </a:cubicBezTo>
                  <a:cubicBezTo>
                    <a:pt x="348" y="33"/>
                    <a:pt x="280" y="1"/>
                    <a:pt x="2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22"/>
            <p:cNvSpPr/>
            <p:nvPr/>
          </p:nvSpPr>
          <p:spPr>
            <a:xfrm>
              <a:off x="5631575" y="2642550"/>
              <a:ext cx="47800" cy="27825"/>
            </a:xfrm>
            <a:custGeom>
              <a:avLst/>
              <a:gdLst/>
              <a:ahLst/>
              <a:cxnLst/>
              <a:rect l="l" t="t" r="r" b="b"/>
              <a:pathLst>
                <a:path w="1912" h="1113" extrusionOk="0">
                  <a:moveTo>
                    <a:pt x="1659" y="1"/>
                  </a:moveTo>
                  <a:cubicBezTo>
                    <a:pt x="1631" y="1"/>
                    <a:pt x="1601" y="8"/>
                    <a:pt x="1573" y="25"/>
                  </a:cubicBezTo>
                  <a:cubicBezTo>
                    <a:pt x="1106" y="325"/>
                    <a:pt x="639" y="559"/>
                    <a:pt x="172" y="826"/>
                  </a:cubicBezTo>
                  <a:cubicBezTo>
                    <a:pt x="0" y="883"/>
                    <a:pt x="74" y="1113"/>
                    <a:pt x="226" y="1113"/>
                  </a:cubicBezTo>
                  <a:cubicBezTo>
                    <a:pt x="250" y="1113"/>
                    <a:pt x="277" y="1107"/>
                    <a:pt x="305" y="1093"/>
                  </a:cubicBezTo>
                  <a:cubicBezTo>
                    <a:pt x="839" y="859"/>
                    <a:pt x="1306" y="592"/>
                    <a:pt x="1773" y="259"/>
                  </a:cubicBezTo>
                  <a:cubicBezTo>
                    <a:pt x="1912" y="176"/>
                    <a:pt x="1797" y="1"/>
                    <a:pt x="16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22"/>
            <p:cNvSpPr/>
            <p:nvPr/>
          </p:nvSpPr>
          <p:spPr>
            <a:xfrm>
              <a:off x="5617875" y="2626125"/>
              <a:ext cx="25750" cy="42675"/>
            </a:xfrm>
            <a:custGeom>
              <a:avLst/>
              <a:gdLst/>
              <a:ahLst/>
              <a:cxnLst/>
              <a:rect l="l" t="t" r="r" b="b"/>
              <a:pathLst>
                <a:path w="1030" h="1707" extrusionOk="0">
                  <a:moveTo>
                    <a:pt x="190" y="0"/>
                  </a:moveTo>
                  <a:cubicBezTo>
                    <a:pt x="96" y="0"/>
                    <a:pt x="1" y="70"/>
                    <a:pt x="19" y="182"/>
                  </a:cubicBezTo>
                  <a:cubicBezTo>
                    <a:pt x="153" y="716"/>
                    <a:pt x="353" y="1183"/>
                    <a:pt x="687" y="1650"/>
                  </a:cubicBezTo>
                  <a:cubicBezTo>
                    <a:pt x="719" y="1690"/>
                    <a:pt x="757" y="1707"/>
                    <a:pt x="795" y="1707"/>
                  </a:cubicBezTo>
                  <a:cubicBezTo>
                    <a:pt x="914" y="1707"/>
                    <a:pt x="1029" y="1542"/>
                    <a:pt x="953" y="1416"/>
                  </a:cubicBezTo>
                  <a:cubicBezTo>
                    <a:pt x="653" y="1049"/>
                    <a:pt x="486" y="582"/>
                    <a:pt x="353" y="148"/>
                  </a:cubicBezTo>
                  <a:cubicBezTo>
                    <a:pt x="338" y="45"/>
                    <a:pt x="264" y="0"/>
                    <a:pt x="1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22"/>
            <p:cNvSpPr/>
            <p:nvPr/>
          </p:nvSpPr>
          <p:spPr>
            <a:xfrm>
              <a:off x="5647350" y="2585850"/>
              <a:ext cx="33000" cy="21950"/>
            </a:xfrm>
            <a:custGeom>
              <a:avLst/>
              <a:gdLst/>
              <a:ahLst/>
              <a:cxnLst/>
              <a:rect l="l" t="t" r="r" b="b"/>
              <a:pathLst>
                <a:path w="1320" h="878" extrusionOk="0">
                  <a:moveTo>
                    <a:pt x="1099" y="1"/>
                  </a:moveTo>
                  <a:cubicBezTo>
                    <a:pt x="1079" y="1"/>
                    <a:pt x="1059" y="8"/>
                    <a:pt x="1042" y="25"/>
                  </a:cubicBezTo>
                  <a:cubicBezTo>
                    <a:pt x="809" y="258"/>
                    <a:pt x="508" y="425"/>
                    <a:pt x="175" y="525"/>
                  </a:cubicBezTo>
                  <a:cubicBezTo>
                    <a:pt x="0" y="613"/>
                    <a:pt x="3" y="877"/>
                    <a:pt x="140" y="877"/>
                  </a:cubicBezTo>
                  <a:cubicBezTo>
                    <a:pt x="160" y="877"/>
                    <a:pt x="183" y="872"/>
                    <a:pt x="208" y="859"/>
                  </a:cubicBezTo>
                  <a:cubicBezTo>
                    <a:pt x="608" y="759"/>
                    <a:pt x="942" y="592"/>
                    <a:pt x="1209" y="292"/>
                  </a:cubicBezTo>
                  <a:cubicBezTo>
                    <a:pt x="1320" y="181"/>
                    <a:pt x="1200" y="1"/>
                    <a:pt x="10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22"/>
            <p:cNvSpPr/>
            <p:nvPr/>
          </p:nvSpPr>
          <p:spPr>
            <a:xfrm>
              <a:off x="5632500" y="2582525"/>
              <a:ext cx="22300" cy="25550"/>
            </a:xfrm>
            <a:custGeom>
              <a:avLst/>
              <a:gdLst/>
              <a:ahLst/>
              <a:cxnLst/>
              <a:rect l="l" t="t" r="r" b="b"/>
              <a:pathLst>
                <a:path w="892" h="1022" extrusionOk="0">
                  <a:moveTo>
                    <a:pt x="231" y="1"/>
                  </a:moveTo>
                  <a:cubicBezTo>
                    <a:pt x="118" y="1"/>
                    <a:pt x="0" y="122"/>
                    <a:pt x="68" y="258"/>
                  </a:cubicBezTo>
                  <a:cubicBezTo>
                    <a:pt x="135" y="491"/>
                    <a:pt x="302" y="758"/>
                    <a:pt x="535" y="958"/>
                  </a:cubicBezTo>
                  <a:cubicBezTo>
                    <a:pt x="580" y="1003"/>
                    <a:pt x="629" y="1021"/>
                    <a:pt x="674" y="1021"/>
                  </a:cubicBezTo>
                  <a:cubicBezTo>
                    <a:pt x="798" y="1021"/>
                    <a:pt x="891" y="881"/>
                    <a:pt x="769" y="758"/>
                  </a:cubicBezTo>
                  <a:cubicBezTo>
                    <a:pt x="602" y="558"/>
                    <a:pt x="435" y="325"/>
                    <a:pt x="368" y="91"/>
                  </a:cubicBezTo>
                  <a:cubicBezTo>
                    <a:pt x="337" y="27"/>
                    <a:pt x="284" y="1"/>
                    <a:pt x="2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22"/>
            <p:cNvSpPr/>
            <p:nvPr/>
          </p:nvSpPr>
          <p:spPr>
            <a:xfrm>
              <a:off x="5349000" y="2631500"/>
              <a:ext cx="206825" cy="154975"/>
            </a:xfrm>
            <a:custGeom>
              <a:avLst/>
              <a:gdLst/>
              <a:ahLst/>
              <a:cxnLst/>
              <a:rect l="l" t="t" r="r" b="b"/>
              <a:pathLst>
                <a:path w="8273" h="6199" extrusionOk="0">
                  <a:moveTo>
                    <a:pt x="0" y="0"/>
                  </a:moveTo>
                  <a:lnTo>
                    <a:pt x="0" y="0"/>
                  </a:lnTo>
                  <a:cubicBezTo>
                    <a:pt x="834" y="934"/>
                    <a:pt x="1468" y="2002"/>
                    <a:pt x="2135" y="3002"/>
                  </a:cubicBezTo>
                  <a:cubicBezTo>
                    <a:pt x="2869" y="4036"/>
                    <a:pt x="3636" y="5004"/>
                    <a:pt x="4703" y="5638"/>
                  </a:cubicBezTo>
                  <a:cubicBezTo>
                    <a:pt x="5279" y="5990"/>
                    <a:pt x="5958" y="6199"/>
                    <a:pt x="6620" y="6199"/>
                  </a:cubicBezTo>
                  <a:cubicBezTo>
                    <a:pt x="7147" y="6199"/>
                    <a:pt x="7662" y="6067"/>
                    <a:pt x="8106" y="5771"/>
                  </a:cubicBezTo>
                  <a:lnTo>
                    <a:pt x="8273" y="5471"/>
                  </a:lnTo>
                  <a:cubicBezTo>
                    <a:pt x="6672" y="2369"/>
                    <a:pt x="3436" y="20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22"/>
            <p:cNvSpPr/>
            <p:nvPr/>
          </p:nvSpPr>
          <p:spPr>
            <a:xfrm>
              <a:off x="5340125" y="2625475"/>
              <a:ext cx="226000" cy="166500"/>
            </a:xfrm>
            <a:custGeom>
              <a:avLst/>
              <a:gdLst/>
              <a:ahLst/>
              <a:cxnLst/>
              <a:rect l="l" t="t" r="r" b="b"/>
              <a:pathLst>
                <a:path w="9040" h="6660" extrusionOk="0">
                  <a:moveTo>
                    <a:pt x="1057" y="699"/>
                  </a:moveTo>
                  <a:lnTo>
                    <a:pt x="1057" y="699"/>
                  </a:lnTo>
                  <a:cubicBezTo>
                    <a:pt x="4196" y="1212"/>
                    <a:pt x="6590" y="3219"/>
                    <a:pt x="8294" y="5945"/>
                  </a:cubicBezTo>
                  <a:cubicBezTo>
                    <a:pt x="8295" y="5946"/>
                    <a:pt x="8295" y="5946"/>
                    <a:pt x="8295" y="5947"/>
                  </a:cubicBezTo>
                  <a:lnTo>
                    <a:pt x="8295" y="5947"/>
                  </a:lnTo>
                  <a:cubicBezTo>
                    <a:pt x="7867" y="6056"/>
                    <a:pt x="7468" y="6106"/>
                    <a:pt x="7095" y="6106"/>
                  </a:cubicBezTo>
                  <a:cubicBezTo>
                    <a:pt x="4167" y="6106"/>
                    <a:pt x="2806" y="3014"/>
                    <a:pt x="1057" y="699"/>
                  </a:cubicBezTo>
                  <a:close/>
                  <a:moveTo>
                    <a:pt x="324" y="0"/>
                  </a:moveTo>
                  <a:cubicBezTo>
                    <a:pt x="75" y="0"/>
                    <a:pt x="1" y="356"/>
                    <a:pt x="155" y="541"/>
                  </a:cubicBezTo>
                  <a:cubicBezTo>
                    <a:pt x="1656" y="2209"/>
                    <a:pt x="2557" y="4444"/>
                    <a:pt x="4425" y="5778"/>
                  </a:cubicBezTo>
                  <a:cubicBezTo>
                    <a:pt x="5126" y="6279"/>
                    <a:pt x="6056" y="6660"/>
                    <a:pt x="6940" y="6660"/>
                  </a:cubicBezTo>
                  <a:cubicBezTo>
                    <a:pt x="7503" y="6660"/>
                    <a:pt x="8048" y="6505"/>
                    <a:pt x="8503" y="6129"/>
                  </a:cubicBezTo>
                  <a:lnTo>
                    <a:pt x="8503" y="6129"/>
                  </a:lnTo>
                  <a:cubicBezTo>
                    <a:pt x="8538" y="6142"/>
                    <a:pt x="8575" y="6148"/>
                    <a:pt x="8611" y="6148"/>
                  </a:cubicBezTo>
                  <a:cubicBezTo>
                    <a:pt x="8837" y="6148"/>
                    <a:pt x="9040" y="5902"/>
                    <a:pt x="8928" y="5612"/>
                  </a:cubicBezTo>
                  <a:cubicBezTo>
                    <a:pt x="7427" y="2343"/>
                    <a:pt x="3791" y="241"/>
                    <a:pt x="388" y="8"/>
                  </a:cubicBezTo>
                  <a:cubicBezTo>
                    <a:pt x="366" y="3"/>
                    <a:pt x="344" y="0"/>
                    <a:pt x="3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22"/>
            <p:cNvSpPr/>
            <p:nvPr/>
          </p:nvSpPr>
          <p:spPr>
            <a:xfrm>
              <a:off x="5369600" y="2637650"/>
              <a:ext cx="194700" cy="140300"/>
            </a:xfrm>
            <a:custGeom>
              <a:avLst/>
              <a:gdLst/>
              <a:ahLst/>
              <a:cxnLst/>
              <a:rect l="l" t="t" r="r" b="b"/>
              <a:pathLst>
                <a:path w="7788" h="5612" extrusionOk="0">
                  <a:moveTo>
                    <a:pt x="241" y="1"/>
                  </a:moveTo>
                  <a:cubicBezTo>
                    <a:pt x="103" y="1"/>
                    <a:pt x="0" y="231"/>
                    <a:pt x="143" y="288"/>
                  </a:cubicBezTo>
                  <a:cubicBezTo>
                    <a:pt x="1411" y="1055"/>
                    <a:pt x="2378" y="2289"/>
                    <a:pt x="3546" y="3223"/>
                  </a:cubicBezTo>
                  <a:cubicBezTo>
                    <a:pt x="4747" y="4124"/>
                    <a:pt x="6081" y="4925"/>
                    <a:pt x="7449" y="5592"/>
                  </a:cubicBezTo>
                  <a:cubicBezTo>
                    <a:pt x="7477" y="5606"/>
                    <a:pt x="7504" y="5612"/>
                    <a:pt x="7530" y="5612"/>
                  </a:cubicBezTo>
                  <a:cubicBezTo>
                    <a:pt x="7688" y="5612"/>
                    <a:pt x="7788" y="5378"/>
                    <a:pt x="7615" y="5291"/>
                  </a:cubicBezTo>
                  <a:cubicBezTo>
                    <a:pt x="6114" y="4591"/>
                    <a:pt x="4713" y="3757"/>
                    <a:pt x="3412" y="2723"/>
                  </a:cubicBezTo>
                  <a:cubicBezTo>
                    <a:pt x="2312" y="1889"/>
                    <a:pt x="1444" y="755"/>
                    <a:pt x="310" y="21"/>
                  </a:cubicBezTo>
                  <a:cubicBezTo>
                    <a:pt x="287" y="7"/>
                    <a:pt x="263" y="1"/>
                    <a:pt x="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22"/>
            <p:cNvSpPr/>
            <p:nvPr/>
          </p:nvSpPr>
          <p:spPr>
            <a:xfrm>
              <a:off x="5486025" y="2755550"/>
              <a:ext cx="56050" cy="17800"/>
            </a:xfrm>
            <a:custGeom>
              <a:avLst/>
              <a:gdLst/>
              <a:ahLst/>
              <a:cxnLst/>
              <a:rect l="l" t="t" r="r" b="b"/>
              <a:pathLst>
                <a:path w="2242" h="712" extrusionOk="0">
                  <a:moveTo>
                    <a:pt x="2005" y="0"/>
                  </a:moveTo>
                  <a:cubicBezTo>
                    <a:pt x="1990" y="0"/>
                    <a:pt x="1974" y="3"/>
                    <a:pt x="1958" y="8"/>
                  </a:cubicBezTo>
                  <a:cubicBezTo>
                    <a:pt x="1391" y="175"/>
                    <a:pt x="790" y="275"/>
                    <a:pt x="223" y="375"/>
                  </a:cubicBezTo>
                  <a:cubicBezTo>
                    <a:pt x="1" y="407"/>
                    <a:pt x="81" y="711"/>
                    <a:pt x="262" y="711"/>
                  </a:cubicBezTo>
                  <a:cubicBezTo>
                    <a:pt x="271" y="711"/>
                    <a:pt x="280" y="711"/>
                    <a:pt x="290" y="709"/>
                  </a:cubicBezTo>
                  <a:cubicBezTo>
                    <a:pt x="890" y="642"/>
                    <a:pt x="1457" y="509"/>
                    <a:pt x="2058" y="342"/>
                  </a:cubicBezTo>
                  <a:cubicBezTo>
                    <a:pt x="2241" y="311"/>
                    <a:pt x="2172" y="0"/>
                    <a:pt x="20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22"/>
            <p:cNvSpPr/>
            <p:nvPr/>
          </p:nvSpPr>
          <p:spPr>
            <a:xfrm>
              <a:off x="5511825" y="2713825"/>
              <a:ext cx="27800" cy="49975"/>
            </a:xfrm>
            <a:custGeom>
              <a:avLst/>
              <a:gdLst/>
              <a:ahLst/>
              <a:cxnLst/>
              <a:rect l="l" t="t" r="r" b="b"/>
              <a:pathLst>
                <a:path w="1112" h="1999" extrusionOk="0">
                  <a:moveTo>
                    <a:pt x="234" y="1"/>
                  </a:moveTo>
                  <a:cubicBezTo>
                    <a:pt x="112" y="1"/>
                    <a:pt x="1" y="106"/>
                    <a:pt x="92" y="243"/>
                  </a:cubicBezTo>
                  <a:cubicBezTo>
                    <a:pt x="425" y="743"/>
                    <a:pt x="692" y="1310"/>
                    <a:pt x="759" y="1878"/>
                  </a:cubicBezTo>
                  <a:cubicBezTo>
                    <a:pt x="773" y="1961"/>
                    <a:pt x="840" y="1998"/>
                    <a:pt x="910" y="1998"/>
                  </a:cubicBezTo>
                  <a:cubicBezTo>
                    <a:pt x="1007" y="1998"/>
                    <a:pt x="1112" y="1927"/>
                    <a:pt x="1093" y="1811"/>
                  </a:cubicBezTo>
                  <a:cubicBezTo>
                    <a:pt x="959" y="1177"/>
                    <a:pt x="726" y="577"/>
                    <a:pt x="392" y="76"/>
                  </a:cubicBezTo>
                  <a:cubicBezTo>
                    <a:pt x="350" y="23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22"/>
            <p:cNvSpPr/>
            <p:nvPr/>
          </p:nvSpPr>
          <p:spPr>
            <a:xfrm>
              <a:off x="5434875" y="2723175"/>
              <a:ext cx="52300" cy="15925"/>
            </a:xfrm>
            <a:custGeom>
              <a:avLst/>
              <a:gdLst/>
              <a:ahLst/>
              <a:cxnLst/>
              <a:rect l="l" t="t" r="r" b="b"/>
              <a:pathLst>
                <a:path w="2092" h="637" extrusionOk="0">
                  <a:moveTo>
                    <a:pt x="1830" y="0"/>
                  </a:moveTo>
                  <a:cubicBezTo>
                    <a:pt x="1821" y="0"/>
                    <a:pt x="1812" y="1"/>
                    <a:pt x="1802" y="2"/>
                  </a:cubicBezTo>
                  <a:cubicBezTo>
                    <a:pt x="1302" y="136"/>
                    <a:pt x="768" y="203"/>
                    <a:pt x="268" y="303"/>
                  </a:cubicBezTo>
                  <a:cubicBezTo>
                    <a:pt x="1" y="303"/>
                    <a:pt x="1" y="636"/>
                    <a:pt x="201" y="636"/>
                  </a:cubicBezTo>
                  <a:cubicBezTo>
                    <a:pt x="768" y="603"/>
                    <a:pt x="1335" y="469"/>
                    <a:pt x="1869" y="336"/>
                  </a:cubicBezTo>
                  <a:cubicBezTo>
                    <a:pt x="2091" y="304"/>
                    <a:pt x="2011" y="0"/>
                    <a:pt x="18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22"/>
            <p:cNvSpPr/>
            <p:nvPr/>
          </p:nvSpPr>
          <p:spPr>
            <a:xfrm>
              <a:off x="5463150" y="2684800"/>
              <a:ext cx="20950" cy="44700"/>
            </a:xfrm>
            <a:custGeom>
              <a:avLst/>
              <a:gdLst/>
              <a:ahLst/>
              <a:cxnLst/>
              <a:rect l="l" t="t" r="r" b="b"/>
              <a:pathLst>
                <a:path w="838" h="1788" extrusionOk="0">
                  <a:moveTo>
                    <a:pt x="232" y="1"/>
                  </a:moveTo>
                  <a:cubicBezTo>
                    <a:pt x="113" y="1"/>
                    <a:pt x="0" y="119"/>
                    <a:pt x="71" y="237"/>
                  </a:cubicBezTo>
                  <a:cubicBezTo>
                    <a:pt x="304" y="670"/>
                    <a:pt x="471" y="1137"/>
                    <a:pt x="504" y="1638"/>
                  </a:cubicBezTo>
                  <a:cubicBezTo>
                    <a:pt x="504" y="1738"/>
                    <a:pt x="588" y="1788"/>
                    <a:pt x="671" y="1788"/>
                  </a:cubicBezTo>
                  <a:cubicBezTo>
                    <a:pt x="755" y="1788"/>
                    <a:pt x="838" y="1738"/>
                    <a:pt x="838" y="1638"/>
                  </a:cubicBezTo>
                  <a:cubicBezTo>
                    <a:pt x="805" y="1070"/>
                    <a:pt x="638" y="570"/>
                    <a:pt x="371" y="70"/>
                  </a:cubicBezTo>
                  <a:cubicBezTo>
                    <a:pt x="332" y="21"/>
                    <a:pt x="281" y="1"/>
                    <a:pt x="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22"/>
            <p:cNvSpPr/>
            <p:nvPr/>
          </p:nvSpPr>
          <p:spPr>
            <a:xfrm>
              <a:off x="5397375" y="2684350"/>
              <a:ext cx="39225" cy="13050"/>
            </a:xfrm>
            <a:custGeom>
              <a:avLst/>
              <a:gdLst/>
              <a:ahLst/>
              <a:cxnLst/>
              <a:rect l="l" t="t" r="r" b="b"/>
              <a:pathLst>
                <a:path w="1569" h="522" extrusionOk="0">
                  <a:moveTo>
                    <a:pt x="1294" y="1"/>
                  </a:moveTo>
                  <a:cubicBezTo>
                    <a:pt x="1265" y="1"/>
                    <a:pt x="1233" y="7"/>
                    <a:pt x="1201" y="21"/>
                  </a:cubicBezTo>
                  <a:cubicBezTo>
                    <a:pt x="867" y="154"/>
                    <a:pt x="534" y="188"/>
                    <a:pt x="200" y="188"/>
                  </a:cubicBezTo>
                  <a:cubicBezTo>
                    <a:pt x="190" y="186"/>
                    <a:pt x="181" y="186"/>
                    <a:pt x="173" y="186"/>
                  </a:cubicBezTo>
                  <a:cubicBezTo>
                    <a:pt x="0" y="186"/>
                    <a:pt x="9" y="490"/>
                    <a:pt x="200" y="521"/>
                  </a:cubicBezTo>
                  <a:cubicBezTo>
                    <a:pt x="634" y="521"/>
                    <a:pt x="1001" y="488"/>
                    <a:pt x="1367" y="321"/>
                  </a:cubicBezTo>
                  <a:cubicBezTo>
                    <a:pt x="1568" y="235"/>
                    <a:pt x="1473" y="1"/>
                    <a:pt x="1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22"/>
            <p:cNvSpPr/>
            <p:nvPr/>
          </p:nvSpPr>
          <p:spPr>
            <a:xfrm>
              <a:off x="5423900" y="2661875"/>
              <a:ext cx="11850" cy="27600"/>
            </a:xfrm>
            <a:custGeom>
              <a:avLst/>
              <a:gdLst/>
              <a:ahLst/>
              <a:cxnLst/>
              <a:rect l="l" t="t" r="r" b="b"/>
              <a:pathLst>
                <a:path w="474" h="1104" extrusionOk="0">
                  <a:moveTo>
                    <a:pt x="205" y="1"/>
                  </a:moveTo>
                  <a:cubicBezTo>
                    <a:pt x="102" y="1"/>
                    <a:pt x="0" y="81"/>
                    <a:pt x="40" y="220"/>
                  </a:cubicBezTo>
                  <a:cubicBezTo>
                    <a:pt x="106" y="453"/>
                    <a:pt x="140" y="720"/>
                    <a:pt x="140" y="953"/>
                  </a:cubicBezTo>
                  <a:cubicBezTo>
                    <a:pt x="140" y="1053"/>
                    <a:pt x="223" y="1104"/>
                    <a:pt x="306" y="1104"/>
                  </a:cubicBezTo>
                  <a:cubicBezTo>
                    <a:pt x="390" y="1104"/>
                    <a:pt x="473" y="1053"/>
                    <a:pt x="473" y="953"/>
                  </a:cubicBezTo>
                  <a:cubicBezTo>
                    <a:pt x="473" y="653"/>
                    <a:pt x="440" y="386"/>
                    <a:pt x="373" y="119"/>
                  </a:cubicBezTo>
                  <a:cubicBezTo>
                    <a:pt x="346" y="38"/>
                    <a:pt x="275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22"/>
            <p:cNvSpPr/>
            <p:nvPr/>
          </p:nvSpPr>
          <p:spPr>
            <a:xfrm>
              <a:off x="4896175" y="2486400"/>
              <a:ext cx="206000" cy="154975"/>
            </a:xfrm>
            <a:custGeom>
              <a:avLst/>
              <a:gdLst/>
              <a:ahLst/>
              <a:cxnLst/>
              <a:rect l="l" t="t" r="r" b="b"/>
              <a:pathLst>
                <a:path w="8240" h="6199" extrusionOk="0">
                  <a:moveTo>
                    <a:pt x="0" y="0"/>
                  </a:moveTo>
                  <a:lnTo>
                    <a:pt x="0" y="0"/>
                  </a:lnTo>
                  <a:cubicBezTo>
                    <a:pt x="834" y="934"/>
                    <a:pt x="1435" y="2001"/>
                    <a:pt x="2135" y="3002"/>
                  </a:cubicBezTo>
                  <a:cubicBezTo>
                    <a:pt x="2836" y="4036"/>
                    <a:pt x="3636" y="5004"/>
                    <a:pt x="4670" y="5637"/>
                  </a:cubicBezTo>
                  <a:cubicBezTo>
                    <a:pt x="5246" y="5990"/>
                    <a:pt x="5925" y="6198"/>
                    <a:pt x="6587" y="6198"/>
                  </a:cubicBezTo>
                  <a:cubicBezTo>
                    <a:pt x="7113" y="6198"/>
                    <a:pt x="7629" y="6067"/>
                    <a:pt x="8073" y="5771"/>
                  </a:cubicBezTo>
                  <a:lnTo>
                    <a:pt x="8239" y="5471"/>
                  </a:lnTo>
                  <a:cubicBezTo>
                    <a:pt x="6672" y="2368"/>
                    <a:pt x="3403" y="234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22"/>
            <p:cNvSpPr/>
            <p:nvPr/>
          </p:nvSpPr>
          <p:spPr>
            <a:xfrm>
              <a:off x="4887175" y="2480500"/>
              <a:ext cx="225350" cy="167025"/>
            </a:xfrm>
            <a:custGeom>
              <a:avLst/>
              <a:gdLst/>
              <a:ahLst/>
              <a:cxnLst/>
              <a:rect l="l" t="t" r="r" b="b"/>
              <a:pathLst>
                <a:path w="9014" h="6681" extrusionOk="0">
                  <a:moveTo>
                    <a:pt x="1055" y="720"/>
                  </a:moveTo>
                  <a:cubicBezTo>
                    <a:pt x="4182" y="1202"/>
                    <a:pt x="6545" y="3201"/>
                    <a:pt x="8249" y="5946"/>
                  </a:cubicBezTo>
                  <a:lnTo>
                    <a:pt x="8249" y="5946"/>
                  </a:lnTo>
                  <a:cubicBezTo>
                    <a:pt x="7828" y="6052"/>
                    <a:pt x="7435" y="6101"/>
                    <a:pt x="7067" y="6101"/>
                  </a:cubicBezTo>
                  <a:cubicBezTo>
                    <a:pt x="4156" y="6101"/>
                    <a:pt x="2813" y="3032"/>
                    <a:pt x="1055" y="720"/>
                  </a:cubicBezTo>
                  <a:close/>
                  <a:moveTo>
                    <a:pt x="323" y="0"/>
                  </a:moveTo>
                  <a:cubicBezTo>
                    <a:pt x="55" y="0"/>
                    <a:pt x="0" y="345"/>
                    <a:pt x="160" y="536"/>
                  </a:cubicBezTo>
                  <a:cubicBezTo>
                    <a:pt x="1661" y="2204"/>
                    <a:pt x="2528" y="4472"/>
                    <a:pt x="4396" y="5807"/>
                  </a:cubicBezTo>
                  <a:cubicBezTo>
                    <a:pt x="5091" y="6303"/>
                    <a:pt x="6010" y="6681"/>
                    <a:pt x="6887" y="6681"/>
                  </a:cubicBezTo>
                  <a:cubicBezTo>
                    <a:pt x="7454" y="6681"/>
                    <a:pt x="8003" y="6523"/>
                    <a:pt x="8462" y="6135"/>
                  </a:cubicBezTo>
                  <a:lnTo>
                    <a:pt x="8462" y="6135"/>
                  </a:lnTo>
                  <a:cubicBezTo>
                    <a:pt x="8498" y="6148"/>
                    <a:pt x="8535" y="6154"/>
                    <a:pt x="8571" y="6154"/>
                  </a:cubicBezTo>
                  <a:cubicBezTo>
                    <a:pt x="8802" y="6154"/>
                    <a:pt x="9013" y="5913"/>
                    <a:pt x="8900" y="5640"/>
                  </a:cubicBezTo>
                  <a:cubicBezTo>
                    <a:pt x="7399" y="2338"/>
                    <a:pt x="3763" y="236"/>
                    <a:pt x="360" y="3"/>
                  </a:cubicBezTo>
                  <a:cubicBezTo>
                    <a:pt x="347" y="1"/>
                    <a:pt x="335" y="0"/>
                    <a:pt x="3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22"/>
            <p:cNvSpPr/>
            <p:nvPr/>
          </p:nvSpPr>
          <p:spPr>
            <a:xfrm>
              <a:off x="4916900" y="2493050"/>
              <a:ext cx="194700" cy="141200"/>
            </a:xfrm>
            <a:custGeom>
              <a:avLst/>
              <a:gdLst/>
              <a:ahLst/>
              <a:cxnLst/>
              <a:rect l="l" t="t" r="r" b="b"/>
              <a:pathLst>
                <a:path w="7788" h="5648" extrusionOk="0">
                  <a:moveTo>
                    <a:pt x="220" y="1"/>
                  </a:moveTo>
                  <a:cubicBezTo>
                    <a:pt x="90" y="1"/>
                    <a:pt x="1" y="224"/>
                    <a:pt x="139" y="334"/>
                  </a:cubicBezTo>
                  <a:cubicBezTo>
                    <a:pt x="1373" y="1068"/>
                    <a:pt x="2340" y="2336"/>
                    <a:pt x="3508" y="3237"/>
                  </a:cubicBezTo>
                  <a:cubicBezTo>
                    <a:pt x="4708" y="4171"/>
                    <a:pt x="6043" y="4971"/>
                    <a:pt x="7410" y="5638"/>
                  </a:cubicBezTo>
                  <a:cubicBezTo>
                    <a:pt x="7434" y="5645"/>
                    <a:pt x="7456" y="5648"/>
                    <a:pt x="7477" y="5648"/>
                  </a:cubicBezTo>
                  <a:cubicBezTo>
                    <a:pt x="7673" y="5648"/>
                    <a:pt x="7788" y="5398"/>
                    <a:pt x="7577" y="5338"/>
                  </a:cubicBezTo>
                  <a:cubicBezTo>
                    <a:pt x="6076" y="4638"/>
                    <a:pt x="4675" y="3804"/>
                    <a:pt x="3374" y="2736"/>
                  </a:cubicBezTo>
                  <a:cubicBezTo>
                    <a:pt x="2273" y="1902"/>
                    <a:pt x="1406" y="801"/>
                    <a:pt x="305" y="34"/>
                  </a:cubicBezTo>
                  <a:cubicBezTo>
                    <a:pt x="276" y="11"/>
                    <a:pt x="247" y="1"/>
                    <a:pt x="2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22"/>
            <p:cNvSpPr/>
            <p:nvPr/>
          </p:nvSpPr>
          <p:spPr>
            <a:xfrm>
              <a:off x="5032925" y="2611425"/>
              <a:ext cx="55675" cy="18425"/>
            </a:xfrm>
            <a:custGeom>
              <a:avLst/>
              <a:gdLst/>
              <a:ahLst/>
              <a:cxnLst/>
              <a:rect l="l" t="t" r="r" b="b"/>
              <a:pathLst>
                <a:path w="2227" h="737" extrusionOk="0">
                  <a:moveTo>
                    <a:pt x="1968" y="0"/>
                  </a:moveTo>
                  <a:cubicBezTo>
                    <a:pt x="1957" y="0"/>
                    <a:pt x="1947" y="1"/>
                    <a:pt x="1935" y="3"/>
                  </a:cubicBezTo>
                  <a:cubicBezTo>
                    <a:pt x="1368" y="169"/>
                    <a:pt x="768" y="303"/>
                    <a:pt x="201" y="403"/>
                  </a:cubicBezTo>
                  <a:cubicBezTo>
                    <a:pt x="1" y="436"/>
                    <a:pt x="67" y="736"/>
                    <a:pt x="268" y="736"/>
                  </a:cubicBezTo>
                  <a:cubicBezTo>
                    <a:pt x="868" y="636"/>
                    <a:pt x="1435" y="503"/>
                    <a:pt x="2036" y="336"/>
                  </a:cubicBezTo>
                  <a:cubicBezTo>
                    <a:pt x="2226" y="304"/>
                    <a:pt x="2175" y="0"/>
                    <a:pt x="19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22"/>
            <p:cNvSpPr/>
            <p:nvPr/>
          </p:nvSpPr>
          <p:spPr>
            <a:xfrm>
              <a:off x="5058675" y="2569725"/>
              <a:ext cx="27800" cy="49325"/>
            </a:xfrm>
            <a:custGeom>
              <a:avLst/>
              <a:gdLst/>
              <a:ahLst/>
              <a:cxnLst/>
              <a:rect l="l" t="t" r="r" b="b"/>
              <a:pathLst>
                <a:path w="1112" h="1973" extrusionOk="0">
                  <a:moveTo>
                    <a:pt x="233" y="0"/>
                  </a:moveTo>
                  <a:cubicBezTo>
                    <a:pt x="114" y="0"/>
                    <a:pt x="1" y="118"/>
                    <a:pt x="72" y="236"/>
                  </a:cubicBezTo>
                  <a:cubicBezTo>
                    <a:pt x="405" y="703"/>
                    <a:pt x="672" y="1270"/>
                    <a:pt x="739" y="1837"/>
                  </a:cubicBezTo>
                  <a:cubicBezTo>
                    <a:pt x="766" y="1933"/>
                    <a:pt x="838" y="1972"/>
                    <a:pt x="909" y="1972"/>
                  </a:cubicBezTo>
                  <a:cubicBezTo>
                    <a:pt x="1011" y="1972"/>
                    <a:pt x="1112" y="1889"/>
                    <a:pt x="1072" y="1771"/>
                  </a:cubicBezTo>
                  <a:cubicBezTo>
                    <a:pt x="972" y="1137"/>
                    <a:pt x="705" y="570"/>
                    <a:pt x="372" y="69"/>
                  </a:cubicBezTo>
                  <a:cubicBezTo>
                    <a:pt x="333" y="21"/>
                    <a:pt x="282" y="0"/>
                    <a:pt x="2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22"/>
            <p:cNvSpPr/>
            <p:nvPr/>
          </p:nvSpPr>
          <p:spPr>
            <a:xfrm>
              <a:off x="4982900" y="2578050"/>
              <a:ext cx="51475" cy="16000"/>
            </a:xfrm>
            <a:custGeom>
              <a:avLst/>
              <a:gdLst/>
              <a:ahLst/>
              <a:cxnLst/>
              <a:rect l="l" t="t" r="r" b="b"/>
              <a:pathLst>
                <a:path w="2059" h="640" extrusionOk="0">
                  <a:moveTo>
                    <a:pt x="1800" y="1"/>
                  </a:moveTo>
                  <a:cubicBezTo>
                    <a:pt x="1790" y="1"/>
                    <a:pt x="1779" y="2"/>
                    <a:pt x="1768" y="3"/>
                  </a:cubicBezTo>
                  <a:cubicBezTo>
                    <a:pt x="1268" y="137"/>
                    <a:pt x="734" y="237"/>
                    <a:pt x="234" y="304"/>
                  </a:cubicBezTo>
                  <a:cubicBezTo>
                    <a:pt x="11" y="335"/>
                    <a:pt x="1" y="639"/>
                    <a:pt x="173" y="639"/>
                  </a:cubicBezTo>
                  <a:cubicBezTo>
                    <a:pt x="182" y="639"/>
                    <a:pt x="191" y="639"/>
                    <a:pt x="200" y="637"/>
                  </a:cubicBezTo>
                  <a:cubicBezTo>
                    <a:pt x="734" y="604"/>
                    <a:pt x="1335" y="470"/>
                    <a:pt x="1868" y="337"/>
                  </a:cubicBezTo>
                  <a:cubicBezTo>
                    <a:pt x="2059" y="305"/>
                    <a:pt x="2008" y="1"/>
                    <a:pt x="18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22"/>
            <p:cNvSpPr/>
            <p:nvPr/>
          </p:nvSpPr>
          <p:spPr>
            <a:xfrm>
              <a:off x="5009800" y="2540825"/>
              <a:ext cx="20650" cy="44400"/>
            </a:xfrm>
            <a:custGeom>
              <a:avLst/>
              <a:gdLst/>
              <a:ahLst/>
              <a:cxnLst/>
              <a:rect l="l" t="t" r="r" b="b"/>
              <a:pathLst>
                <a:path w="826" h="1776" extrusionOk="0">
                  <a:moveTo>
                    <a:pt x="222" y="1"/>
                  </a:moveTo>
                  <a:cubicBezTo>
                    <a:pt x="111" y="1"/>
                    <a:pt x="1" y="122"/>
                    <a:pt x="92" y="258"/>
                  </a:cubicBezTo>
                  <a:cubicBezTo>
                    <a:pt x="292" y="658"/>
                    <a:pt x="459" y="1125"/>
                    <a:pt x="492" y="1626"/>
                  </a:cubicBezTo>
                  <a:cubicBezTo>
                    <a:pt x="492" y="1726"/>
                    <a:pt x="576" y="1776"/>
                    <a:pt x="659" y="1776"/>
                  </a:cubicBezTo>
                  <a:cubicBezTo>
                    <a:pt x="742" y="1776"/>
                    <a:pt x="826" y="1726"/>
                    <a:pt x="826" y="1626"/>
                  </a:cubicBezTo>
                  <a:cubicBezTo>
                    <a:pt x="792" y="1092"/>
                    <a:pt x="626" y="592"/>
                    <a:pt x="359" y="91"/>
                  </a:cubicBezTo>
                  <a:cubicBezTo>
                    <a:pt x="327" y="27"/>
                    <a:pt x="274" y="1"/>
                    <a:pt x="2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22"/>
            <p:cNvSpPr/>
            <p:nvPr/>
          </p:nvSpPr>
          <p:spPr>
            <a:xfrm>
              <a:off x="4943700" y="2539500"/>
              <a:ext cx="39500" cy="12800"/>
            </a:xfrm>
            <a:custGeom>
              <a:avLst/>
              <a:gdLst/>
              <a:ahLst/>
              <a:cxnLst/>
              <a:rect l="l" t="t" r="r" b="b"/>
              <a:pathLst>
                <a:path w="1580" h="512" extrusionOk="0">
                  <a:moveTo>
                    <a:pt x="1299" y="0"/>
                  </a:moveTo>
                  <a:cubicBezTo>
                    <a:pt x="1278" y="0"/>
                    <a:pt x="1257" y="4"/>
                    <a:pt x="1235" y="11"/>
                  </a:cubicBezTo>
                  <a:cubicBezTo>
                    <a:pt x="901" y="144"/>
                    <a:pt x="568" y="178"/>
                    <a:pt x="234" y="178"/>
                  </a:cubicBezTo>
                  <a:cubicBezTo>
                    <a:pt x="1" y="178"/>
                    <a:pt x="1" y="511"/>
                    <a:pt x="234" y="511"/>
                  </a:cubicBezTo>
                  <a:cubicBezTo>
                    <a:pt x="634" y="511"/>
                    <a:pt x="1001" y="478"/>
                    <a:pt x="1402" y="311"/>
                  </a:cubicBezTo>
                  <a:cubicBezTo>
                    <a:pt x="1580" y="222"/>
                    <a:pt x="1467" y="0"/>
                    <a:pt x="12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8" name="Google Shape;1358;p22"/>
            <p:cNvSpPr/>
            <p:nvPr/>
          </p:nvSpPr>
          <p:spPr>
            <a:xfrm>
              <a:off x="4971025" y="2517375"/>
              <a:ext cx="12725" cy="27625"/>
            </a:xfrm>
            <a:custGeom>
              <a:avLst/>
              <a:gdLst/>
              <a:ahLst/>
              <a:cxnLst/>
              <a:rect l="l" t="t" r="r" b="b"/>
              <a:pathLst>
                <a:path w="509" h="1105" extrusionOk="0">
                  <a:moveTo>
                    <a:pt x="215" y="1"/>
                  </a:moveTo>
                  <a:cubicBezTo>
                    <a:pt x="109" y="1"/>
                    <a:pt x="1" y="73"/>
                    <a:pt x="42" y="195"/>
                  </a:cubicBezTo>
                  <a:cubicBezTo>
                    <a:pt x="142" y="429"/>
                    <a:pt x="175" y="696"/>
                    <a:pt x="175" y="929"/>
                  </a:cubicBezTo>
                  <a:cubicBezTo>
                    <a:pt x="175" y="1046"/>
                    <a:pt x="259" y="1104"/>
                    <a:pt x="342" y="1104"/>
                  </a:cubicBezTo>
                  <a:cubicBezTo>
                    <a:pt x="425" y="1104"/>
                    <a:pt x="509" y="1046"/>
                    <a:pt x="509" y="929"/>
                  </a:cubicBezTo>
                  <a:cubicBezTo>
                    <a:pt x="509" y="662"/>
                    <a:pt x="475" y="362"/>
                    <a:pt x="375" y="95"/>
                  </a:cubicBezTo>
                  <a:cubicBezTo>
                    <a:pt x="349" y="30"/>
                    <a:pt x="283" y="1"/>
                    <a:pt x="2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9" name="Google Shape;1359;p22"/>
            <p:cNvSpPr/>
            <p:nvPr/>
          </p:nvSpPr>
          <p:spPr>
            <a:xfrm>
              <a:off x="5156350" y="2351300"/>
              <a:ext cx="99275" cy="246850"/>
            </a:xfrm>
            <a:custGeom>
              <a:avLst/>
              <a:gdLst/>
              <a:ahLst/>
              <a:cxnLst/>
              <a:rect l="l" t="t" r="r" b="b"/>
              <a:pathLst>
                <a:path w="3971" h="9874" extrusionOk="0">
                  <a:moveTo>
                    <a:pt x="2436" y="0"/>
                  </a:moveTo>
                  <a:cubicBezTo>
                    <a:pt x="434" y="2735"/>
                    <a:pt x="1" y="6672"/>
                    <a:pt x="1402" y="9841"/>
                  </a:cubicBezTo>
                  <a:lnTo>
                    <a:pt x="1668" y="9874"/>
                  </a:lnTo>
                  <a:cubicBezTo>
                    <a:pt x="2803" y="9507"/>
                    <a:pt x="3603" y="8373"/>
                    <a:pt x="3770" y="7172"/>
                  </a:cubicBezTo>
                  <a:cubicBezTo>
                    <a:pt x="3970" y="5971"/>
                    <a:pt x="3737" y="4704"/>
                    <a:pt x="3403" y="3536"/>
                  </a:cubicBezTo>
                  <a:cubicBezTo>
                    <a:pt x="3069" y="2369"/>
                    <a:pt x="2602" y="1201"/>
                    <a:pt x="24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22"/>
            <p:cNvSpPr/>
            <p:nvPr/>
          </p:nvSpPr>
          <p:spPr>
            <a:xfrm>
              <a:off x="5142175" y="2343750"/>
              <a:ext cx="136100" cy="263100"/>
            </a:xfrm>
            <a:custGeom>
              <a:avLst/>
              <a:gdLst/>
              <a:ahLst/>
              <a:cxnLst/>
              <a:rect l="l" t="t" r="r" b="b"/>
              <a:pathLst>
                <a:path w="5444" h="10524" extrusionOk="0">
                  <a:moveTo>
                    <a:pt x="2823" y="1103"/>
                  </a:moveTo>
                  <a:lnTo>
                    <a:pt x="2823" y="1103"/>
                  </a:lnTo>
                  <a:cubicBezTo>
                    <a:pt x="3566" y="4309"/>
                    <a:pt x="5443" y="7768"/>
                    <a:pt x="2249" y="10085"/>
                  </a:cubicBezTo>
                  <a:lnTo>
                    <a:pt x="2249" y="10085"/>
                  </a:lnTo>
                  <a:cubicBezTo>
                    <a:pt x="2245" y="10071"/>
                    <a:pt x="2241" y="10057"/>
                    <a:pt x="2235" y="10042"/>
                  </a:cubicBezTo>
                  <a:cubicBezTo>
                    <a:pt x="1209" y="6994"/>
                    <a:pt x="1198" y="3889"/>
                    <a:pt x="2823" y="1103"/>
                  </a:cubicBezTo>
                  <a:close/>
                  <a:moveTo>
                    <a:pt x="2923" y="0"/>
                  </a:moveTo>
                  <a:cubicBezTo>
                    <a:pt x="2843" y="0"/>
                    <a:pt x="2762" y="40"/>
                    <a:pt x="2702" y="135"/>
                  </a:cubicBezTo>
                  <a:cubicBezTo>
                    <a:pt x="701" y="2971"/>
                    <a:pt x="1" y="7040"/>
                    <a:pt x="1568" y="10309"/>
                  </a:cubicBezTo>
                  <a:cubicBezTo>
                    <a:pt x="1655" y="10458"/>
                    <a:pt x="1793" y="10524"/>
                    <a:pt x="1923" y="10524"/>
                  </a:cubicBezTo>
                  <a:cubicBezTo>
                    <a:pt x="2070" y="10524"/>
                    <a:pt x="2209" y="10439"/>
                    <a:pt x="2251" y="10294"/>
                  </a:cubicBezTo>
                  <a:lnTo>
                    <a:pt x="2251" y="10294"/>
                  </a:lnTo>
                  <a:cubicBezTo>
                    <a:pt x="3732" y="9981"/>
                    <a:pt x="4505" y="8316"/>
                    <a:pt x="4570" y="6940"/>
                  </a:cubicBezTo>
                  <a:cubicBezTo>
                    <a:pt x="4737" y="4639"/>
                    <a:pt x="3570" y="2504"/>
                    <a:pt x="3236" y="302"/>
                  </a:cubicBezTo>
                  <a:cubicBezTo>
                    <a:pt x="3215" y="130"/>
                    <a:pt x="3069" y="0"/>
                    <a:pt x="29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22"/>
            <p:cNvSpPr/>
            <p:nvPr/>
          </p:nvSpPr>
          <p:spPr>
            <a:xfrm>
              <a:off x="5188425" y="2374350"/>
              <a:ext cx="28000" cy="232525"/>
            </a:xfrm>
            <a:custGeom>
              <a:avLst/>
              <a:gdLst/>
              <a:ahLst/>
              <a:cxnLst/>
              <a:rect l="l" t="t" r="r" b="b"/>
              <a:pathLst>
                <a:path w="1120" h="9301" extrusionOk="0">
                  <a:moveTo>
                    <a:pt x="751" y="0"/>
                  </a:moveTo>
                  <a:cubicBezTo>
                    <a:pt x="681" y="0"/>
                    <a:pt x="619" y="45"/>
                    <a:pt x="619" y="146"/>
                  </a:cubicBezTo>
                  <a:cubicBezTo>
                    <a:pt x="385" y="1480"/>
                    <a:pt x="719" y="2881"/>
                    <a:pt x="686" y="4249"/>
                  </a:cubicBezTo>
                  <a:cubicBezTo>
                    <a:pt x="686" y="5916"/>
                    <a:pt x="452" y="7551"/>
                    <a:pt x="19" y="9119"/>
                  </a:cubicBezTo>
                  <a:cubicBezTo>
                    <a:pt x="0" y="9230"/>
                    <a:pt x="95" y="9300"/>
                    <a:pt x="189" y="9300"/>
                  </a:cubicBezTo>
                  <a:cubicBezTo>
                    <a:pt x="263" y="9300"/>
                    <a:pt x="337" y="9256"/>
                    <a:pt x="352" y="9152"/>
                  </a:cubicBezTo>
                  <a:cubicBezTo>
                    <a:pt x="719" y="7651"/>
                    <a:pt x="986" y="6150"/>
                    <a:pt x="1019" y="4615"/>
                  </a:cubicBezTo>
                  <a:cubicBezTo>
                    <a:pt x="1119" y="3148"/>
                    <a:pt x="719" y="1647"/>
                    <a:pt x="953" y="212"/>
                  </a:cubicBezTo>
                  <a:cubicBezTo>
                    <a:pt x="953" y="79"/>
                    <a:pt x="844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22"/>
            <p:cNvSpPr/>
            <p:nvPr/>
          </p:nvSpPr>
          <p:spPr>
            <a:xfrm>
              <a:off x="5190500" y="2545425"/>
              <a:ext cx="46725" cy="36125"/>
            </a:xfrm>
            <a:custGeom>
              <a:avLst/>
              <a:gdLst/>
              <a:ahLst/>
              <a:cxnLst/>
              <a:rect l="l" t="t" r="r" b="b"/>
              <a:pathLst>
                <a:path w="1869" h="1445" extrusionOk="0">
                  <a:moveTo>
                    <a:pt x="1642" y="1"/>
                  </a:moveTo>
                  <a:cubicBezTo>
                    <a:pt x="1608" y="1"/>
                    <a:pt x="1572" y="13"/>
                    <a:pt x="1537" y="41"/>
                  </a:cubicBezTo>
                  <a:cubicBezTo>
                    <a:pt x="1103" y="441"/>
                    <a:pt x="636" y="808"/>
                    <a:pt x="136" y="1142"/>
                  </a:cubicBezTo>
                  <a:cubicBezTo>
                    <a:pt x="1" y="1249"/>
                    <a:pt x="128" y="1445"/>
                    <a:pt x="270" y="1445"/>
                  </a:cubicBezTo>
                  <a:cubicBezTo>
                    <a:pt x="303" y="1445"/>
                    <a:pt x="337" y="1434"/>
                    <a:pt x="369" y="1408"/>
                  </a:cubicBezTo>
                  <a:cubicBezTo>
                    <a:pt x="803" y="1075"/>
                    <a:pt x="1270" y="708"/>
                    <a:pt x="1737" y="274"/>
                  </a:cubicBezTo>
                  <a:cubicBezTo>
                    <a:pt x="1869" y="169"/>
                    <a:pt x="1771" y="1"/>
                    <a:pt x="16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22"/>
            <p:cNvSpPr/>
            <p:nvPr/>
          </p:nvSpPr>
          <p:spPr>
            <a:xfrm>
              <a:off x="5171150" y="2532075"/>
              <a:ext cx="31950" cy="49175"/>
            </a:xfrm>
            <a:custGeom>
              <a:avLst/>
              <a:gdLst/>
              <a:ahLst/>
              <a:cxnLst/>
              <a:rect l="l" t="t" r="r" b="b"/>
              <a:pathLst>
                <a:path w="1278" h="1967" extrusionOk="0">
                  <a:moveTo>
                    <a:pt x="188" y="0"/>
                  </a:moveTo>
                  <a:cubicBezTo>
                    <a:pt x="90" y="0"/>
                    <a:pt x="1" y="94"/>
                    <a:pt x="42" y="241"/>
                  </a:cubicBezTo>
                  <a:cubicBezTo>
                    <a:pt x="209" y="842"/>
                    <a:pt x="509" y="1409"/>
                    <a:pt x="910" y="1909"/>
                  </a:cubicBezTo>
                  <a:cubicBezTo>
                    <a:pt x="942" y="1950"/>
                    <a:pt x="982" y="1966"/>
                    <a:pt x="1023" y="1966"/>
                  </a:cubicBezTo>
                  <a:cubicBezTo>
                    <a:pt x="1149" y="1966"/>
                    <a:pt x="1278" y="1802"/>
                    <a:pt x="1177" y="1676"/>
                  </a:cubicBezTo>
                  <a:cubicBezTo>
                    <a:pt x="810" y="1175"/>
                    <a:pt x="509" y="675"/>
                    <a:pt x="343" y="108"/>
                  </a:cubicBezTo>
                  <a:cubicBezTo>
                    <a:pt x="305" y="33"/>
                    <a:pt x="245" y="0"/>
                    <a:pt x="1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22"/>
            <p:cNvSpPr/>
            <p:nvPr/>
          </p:nvSpPr>
          <p:spPr>
            <a:xfrm>
              <a:off x="5200425" y="2483625"/>
              <a:ext cx="42925" cy="34250"/>
            </a:xfrm>
            <a:custGeom>
              <a:avLst/>
              <a:gdLst/>
              <a:ahLst/>
              <a:cxnLst/>
              <a:rect l="l" t="t" r="r" b="b"/>
              <a:pathLst>
                <a:path w="1717" h="1370" extrusionOk="0">
                  <a:moveTo>
                    <a:pt x="1462" y="0"/>
                  </a:moveTo>
                  <a:cubicBezTo>
                    <a:pt x="1421" y="0"/>
                    <a:pt x="1379" y="13"/>
                    <a:pt x="1340" y="44"/>
                  </a:cubicBezTo>
                  <a:cubicBezTo>
                    <a:pt x="973" y="411"/>
                    <a:pt x="539" y="778"/>
                    <a:pt x="139" y="1078"/>
                  </a:cubicBezTo>
                  <a:cubicBezTo>
                    <a:pt x="0" y="1189"/>
                    <a:pt x="115" y="1370"/>
                    <a:pt x="254" y="1370"/>
                  </a:cubicBezTo>
                  <a:cubicBezTo>
                    <a:pt x="282" y="1370"/>
                    <a:pt x="311" y="1362"/>
                    <a:pt x="339" y="1345"/>
                  </a:cubicBezTo>
                  <a:cubicBezTo>
                    <a:pt x="806" y="1012"/>
                    <a:pt x="1206" y="611"/>
                    <a:pt x="1640" y="244"/>
                  </a:cubicBezTo>
                  <a:cubicBezTo>
                    <a:pt x="1717" y="142"/>
                    <a:pt x="1597" y="0"/>
                    <a:pt x="14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22"/>
            <p:cNvSpPr/>
            <p:nvPr/>
          </p:nvSpPr>
          <p:spPr>
            <a:xfrm>
              <a:off x="5179750" y="2475575"/>
              <a:ext cx="32325" cy="40625"/>
            </a:xfrm>
            <a:custGeom>
              <a:avLst/>
              <a:gdLst/>
              <a:ahLst/>
              <a:cxnLst/>
              <a:rect l="l" t="t" r="r" b="b"/>
              <a:pathLst>
                <a:path w="1293" h="1625" extrusionOk="0">
                  <a:moveTo>
                    <a:pt x="228" y="0"/>
                  </a:moveTo>
                  <a:cubicBezTo>
                    <a:pt x="119" y="0"/>
                    <a:pt x="0" y="103"/>
                    <a:pt x="65" y="233"/>
                  </a:cubicBezTo>
                  <a:cubicBezTo>
                    <a:pt x="299" y="733"/>
                    <a:pt x="566" y="1200"/>
                    <a:pt x="966" y="1567"/>
                  </a:cubicBezTo>
                  <a:cubicBezTo>
                    <a:pt x="1006" y="1608"/>
                    <a:pt x="1049" y="1625"/>
                    <a:pt x="1088" y="1625"/>
                  </a:cubicBezTo>
                  <a:cubicBezTo>
                    <a:pt x="1208" y="1625"/>
                    <a:pt x="1292" y="1460"/>
                    <a:pt x="1166" y="1334"/>
                  </a:cubicBezTo>
                  <a:cubicBezTo>
                    <a:pt x="833" y="933"/>
                    <a:pt x="532" y="566"/>
                    <a:pt x="366" y="99"/>
                  </a:cubicBezTo>
                  <a:cubicBezTo>
                    <a:pt x="342" y="30"/>
                    <a:pt x="287" y="0"/>
                    <a:pt x="2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22"/>
            <p:cNvSpPr/>
            <p:nvPr/>
          </p:nvSpPr>
          <p:spPr>
            <a:xfrm>
              <a:off x="5202800" y="2427975"/>
              <a:ext cx="32075" cy="25575"/>
            </a:xfrm>
            <a:custGeom>
              <a:avLst/>
              <a:gdLst/>
              <a:ahLst/>
              <a:cxnLst/>
              <a:rect l="l" t="t" r="r" b="b"/>
              <a:pathLst>
                <a:path w="1283" h="1023" extrusionOk="0">
                  <a:moveTo>
                    <a:pt x="1062" y="0"/>
                  </a:moveTo>
                  <a:cubicBezTo>
                    <a:pt x="1013" y="0"/>
                    <a:pt x="959" y="21"/>
                    <a:pt x="911" y="69"/>
                  </a:cubicBezTo>
                  <a:cubicBezTo>
                    <a:pt x="711" y="336"/>
                    <a:pt x="444" y="569"/>
                    <a:pt x="144" y="736"/>
                  </a:cubicBezTo>
                  <a:cubicBezTo>
                    <a:pt x="1" y="793"/>
                    <a:pt x="79" y="1023"/>
                    <a:pt x="210" y="1023"/>
                  </a:cubicBezTo>
                  <a:cubicBezTo>
                    <a:pt x="231" y="1023"/>
                    <a:pt x="254" y="1017"/>
                    <a:pt x="277" y="1003"/>
                  </a:cubicBezTo>
                  <a:cubicBezTo>
                    <a:pt x="644" y="836"/>
                    <a:pt x="945" y="602"/>
                    <a:pt x="1211" y="269"/>
                  </a:cubicBezTo>
                  <a:cubicBezTo>
                    <a:pt x="1283" y="126"/>
                    <a:pt x="1185" y="0"/>
                    <a:pt x="10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22"/>
            <p:cNvSpPr/>
            <p:nvPr/>
          </p:nvSpPr>
          <p:spPr>
            <a:xfrm>
              <a:off x="5186500" y="2430125"/>
              <a:ext cx="25700" cy="23925"/>
            </a:xfrm>
            <a:custGeom>
              <a:avLst/>
              <a:gdLst/>
              <a:ahLst/>
              <a:cxnLst/>
              <a:rect l="l" t="t" r="r" b="b"/>
              <a:pathLst>
                <a:path w="1028" h="957" extrusionOk="0">
                  <a:moveTo>
                    <a:pt x="227" y="1"/>
                  </a:moveTo>
                  <a:cubicBezTo>
                    <a:pt x="108" y="1"/>
                    <a:pt x="1" y="150"/>
                    <a:pt x="96" y="316"/>
                  </a:cubicBezTo>
                  <a:cubicBezTo>
                    <a:pt x="262" y="550"/>
                    <a:pt x="429" y="750"/>
                    <a:pt x="696" y="917"/>
                  </a:cubicBezTo>
                  <a:cubicBezTo>
                    <a:pt x="731" y="945"/>
                    <a:pt x="767" y="957"/>
                    <a:pt x="802" y="957"/>
                  </a:cubicBezTo>
                  <a:cubicBezTo>
                    <a:pt x="931" y="957"/>
                    <a:pt x="1028" y="789"/>
                    <a:pt x="896" y="683"/>
                  </a:cubicBezTo>
                  <a:cubicBezTo>
                    <a:pt x="696" y="516"/>
                    <a:pt x="462" y="316"/>
                    <a:pt x="362" y="83"/>
                  </a:cubicBezTo>
                  <a:cubicBezTo>
                    <a:pt x="324" y="25"/>
                    <a:pt x="274" y="1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22"/>
            <p:cNvSpPr/>
            <p:nvPr/>
          </p:nvSpPr>
          <p:spPr>
            <a:xfrm>
              <a:off x="5313975" y="3109475"/>
              <a:ext cx="206825" cy="155000"/>
            </a:xfrm>
            <a:custGeom>
              <a:avLst/>
              <a:gdLst/>
              <a:ahLst/>
              <a:cxnLst/>
              <a:rect l="l" t="t" r="r" b="b"/>
              <a:pathLst>
                <a:path w="8273" h="6200" extrusionOk="0">
                  <a:moveTo>
                    <a:pt x="6606" y="1"/>
                  </a:moveTo>
                  <a:cubicBezTo>
                    <a:pt x="5935" y="1"/>
                    <a:pt x="5246" y="209"/>
                    <a:pt x="4670" y="562"/>
                  </a:cubicBezTo>
                  <a:cubicBezTo>
                    <a:pt x="3636" y="1196"/>
                    <a:pt x="2835" y="2163"/>
                    <a:pt x="2135" y="3197"/>
                  </a:cubicBezTo>
                  <a:cubicBezTo>
                    <a:pt x="1468" y="4198"/>
                    <a:pt x="834" y="5265"/>
                    <a:pt x="0" y="6199"/>
                  </a:cubicBezTo>
                  <a:cubicBezTo>
                    <a:pt x="3403" y="5999"/>
                    <a:pt x="6672" y="3831"/>
                    <a:pt x="8273" y="729"/>
                  </a:cubicBezTo>
                  <a:lnTo>
                    <a:pt x="8106" y="429"/>
                  </a:lnTo>
                  <a:cubicBezTo>
                    <a:pt x="7662" y="133"/>
                    <a:pt x="7140" y="1"/>
                    <a:pt x="66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22"/>
            <p:cNvSpPr/>
            <p:nvPr/>
          </p:nvSpPr>
          <p:spPr>
            <a:xfrm>
              <a:off x="5305950" y="3103325"/>
              <a:ext cx="226025" cy="167175"/>
            </a:xfrm>
            <a:custGeom>
              <a:avLst/>
              <a:gdLst/>
              <a:ahLst/>
              <a:cxnLst/>
              <a:rect l="l" t="t" r="r" b="b"/>
              <a:pathLst>
                <a:path w="9041" h="6687" extrusionOk="0">
                  <a:moveTo>
                    <a:pt x="7085" y="580"/>
                  </a:moveTo>
                  <a:cubicBezTo>
                    <a:pt x="7455" y="580"/>
                    <a:pt x="7851" y="629"/>
                    <a:pt x="8277" y="735"/>
                  </a:cubicBezTo>
                  <a:lnTo>
                    <a:pt x="8277" y="735"/>
                  </a:lnTo>
                  <a:cubicBezTo>
                    <a:pt x="6572" y="3481"/>
                    <a:pt x="4181" y="5479"/>
                    <a:pt x="1049" y="5962"/>
                  </a:cubicBezTo>
                  <a:lnTo>
                    <a:pt x="1049" y="5962"/>
                  </a:lnTo>
                  <a:cubicBezTo>
                    <a:pt x="2808" y="3650"/>
                    <a:pt x="4152" y="580"/>
                    <a:pt x="7085" y="580"/>
                  </a:cubicBezTo>
                  <a:close/>
                  <a:moveTo>
                    <a:pt x="6893" y="0"/>
                  </a:moveTo>
                  <a:cubicBezTo>
                    <a:pt x="6026" y="0"/>
                    <a:pt x="5119" y="378"/>
                    <a:pt x="4424" y="875"/>
                  </a:cubicBezTo>
                  <a:cubicBezTo>
                    <a:pt x="2589" y="2242"/>
                    <a:pt x="1655" y="4477"/>
                    <a:pt x="154" y="6145"/>
                  </a:cubicBezTo>
                  <a:cubicBezTo>
                    <a:pt x="0" y="6330"/>
                    <a:pt x="74" y="6686"/>
                    <a:pt x="297" y="6686"/>
                  </a:cubicBezTo>
                  <a:cubicBezTo>
                    <a:pt x="315" y="6686"/>
                    <a:pt x="334" y="6684"/>
                    <a:pt x="354" y="6679"/>
                  </a:cubicBezTo>
                  <a:cubicBezTo>
                    <a:pt x="3790" y="6445"/>
                    <a:pt x="7426" y="4344"/>
                    <a:pt x="8927" y="1041"/>
                  </a:cubicBezTo>
                  <a:cubicBezTo>
                    <a:pt x="9041" y="769"/>
                    <a:pt x="8814" y="527"/>
                    <a:pt x="8584" y="527"/>
                  </a:cubicBezTo>
                  <a:cubicBezTo>
                    <a:pt x="8543" y="527"/>
                    <a:pt x="8502" y="535"/>
                    <a:pt x="8463" y="551"/>
                  </a:cubicBezTo>
                  <a:lnTo>
                    <a:pt x="8463" y="551"/>
                  </a:lnTo>
                  <a:cubicBezTo>
                    <a:pt x="8003" y="160"/>
                    <a:pt x="7456" y="0"/>
                    <a:pt x="68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22"/>
            <p:cNvSpPr/>
            <p:nvPr/>
          </p:nvSpPr>
          <p:spPr>
            <a:xfrm>
              <a:off x="5334850" y="3117175"/>
              <a:ext cx="195250" cy="140625"/>
            </a:xfrm>
            <a:custGeom>
              <a:avLst/>
              <a:gdLst/>
              <a:ahLst/>
              <a:cxnLst/>
              <a:rect l="l" t="t" r="r" b="b"/>
              <a:pathLst>
                <a:path w="7810" h="5625" extrusionOk="0">
                  <a:moveTo>
                    <a:pt x="7553" y="0"/>
                  </a:moveTo>
                  <a:cubicBezTo>
                    <a:pt x="7527" y="0"/>
                    <a:pt x="7499" y="6"/>
                    <a:pt x="7471" y="20"/>
                  </a:cubicBezTo>
                  <a:cubicBezTo>
                    <a:pt x="6103" y="654"/>
                    <a:pt x="4769" y="1455"/>
                    <a:pt x="3535" y="2389"/>
                  </a:cubicBezTo>
                  <a:cubicBezTo>
                    <a:pt x="2367" y="3289"/>
                    <a:pt x="1433" y="4557"/>
                    <a:pt x="166" y="5291"/>
                  </a:cubicBezTo>
                  <a:cubicBezTo>
                    <a:pt x="1" y="5401"/>
                    <a:pt x="85" y="5625"/>
                    <a:pt x="232" y="5625"/>
                  </a:cubicBezTo>
                  <a:cubicBezTo>
                    <a:pt x="264" y="5625"/>
                    <a:pt x="298" y="5614"/>
                    <a:pt x="333" y="5591"/>
                  </a:cubicBezTo>
                  <a:cubicBezTo>
                    <a:pt x="1467" y="4824"/>
                    <a:pt x="2334" y="3723"/>
                    <a:pt x="3401" y="2889"/>
                  </a:cubicBezTo>
                  <a:cubicBezTo>
                    <a:pt x="4702" y="1822"/>
                    <a:pt x="6137" y="988"/>
                    <a:pt x="7638" y="287"/>
                  </a:cubicBezTo>
                  <a:cubicBezTo>
                    <a:pt x="7810" y="230"/>
                    <a:pt x="7711" y="0"/>
                    <a:pt x="75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22"/>
            <p:cNvSpPr/>
            <p:nvPr/>
          </p:nvSpPr>
          <p:spPr>
            <a:xfrm>
              <a:off x="5450725" y="3121850"/>
              <a:ext cx="55675" cy="17600"/>
            </a:xfrm>
            <a:custGeom>
              <a:avLst/>
              <a:gdLst/>
              <a:ahLst/>
              <a:cxnLst/>
              <a:rect l="l" t="t" r="r" b="b"/>
              <a:pathLst>
                <a:path w="2227" h="704" extrusionOk="0">
                  <a:moveTo>
                    <a:pt x="301" y="0"/>
                  </a:moveTo>
                  <a:cubicBezTo>
                    <a:pt x="67" y="0"/>
                    <a:pt x="1" y="267"/>
                    <a:pt x="201" y="334"/>
                  </a:cubicBezTo>
                  <a:cubicBezTo>
                    <a:pt x="801" y="401"/>
                    <a:pt x="1368" y="534"/>
                    <a:pt x="1969" y="701"/>
                  </a:cubicBezTo>
                  <a:cubicBezTo>
                    <a:pt x="1978" y="702"/>
                    <a:pt x="1987" y="703"/>
                    <a:pt x="1996" y="703"/>
                  </a:cubicBezTo>
                  <a:cubicBezTo>
                    <a:pt x="2175" y="703"/>
                    <a:pt x="2226" y="399"/>
                    <a:pt x="2035" y="367"/>
                  </a:cubicBezTo>
                  <a:cubicBezTo>
                    <a:pt x="1468" y="200"/>
                    <a:pt x="868" y="67"/>
                    <a:pt x="3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22"/>
            <p:cNvSpPr/>
            <p:nvPr/>
          </p:nvSpPr>
          <p:spPr>
            <a:xfrm>
              <a:off x="5477325" y="3132175"/>
              <a:ext cx="27275" cy="49800"/>
            </a:xfrm>
            <a:custGeom>
              <a:avLst/>
              <a:gdLst/>
              <a:ahLst/>
              <a:cxnLst/>
              <a:rect l="l" t="t" r="r" b="b"/>
              <a:pathLst>
                <a:path w="1091" h="1992" extrusionOk="0">
                  <a:moveTo>
                    <a:pt x="889" y="0"/>
                  </a:moveTo>
                  <a:cubicBezTo>
                    <a:pt x="819" y="0"/>
                    <a:pt x="752" y="37"/>
                    <a:pt x="738" y="121"/>
                  </a:cubicBezTo>
                  <a:cubicBezTo>
                    <a:pt x="638" y="688"/>
                    <a:pt x="404" y="1255"/>
                    <a:pt x="71" y="1755"/>
                  </a:cubicBezTo>
                  <a:cubicBezTo>
                    <a:pt x="0" y="1873"/>
                    <a:pt x="113" y="1991"/>
                    <a:pt x="220" y="1991"/>
                  </a:cubicBezTo>
                  <a:cubicBezTo>
                    <a:pt x="265" y="1991"/>
                    <a:pt x="308" y="1971"/>
                    <a:pt x="338" y="1922"/>
                  </a:cubicBezTo>
                  <a:cubicBezTo>
                    <a:pt x="671" y="1422"/>
                    <a:pt x="938" y="821"/>
                    <a:pt x="1072" y="188"/>
                  </a:cubicBezTo>
                  <a:cubicBezTo>
                    <a:pt x="1091" y="71"/>
                    <a:pt x="986" y="0"/>
                    <a:pt x="8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22"/>
            <p:cNvSpPr/>
            <p:nvPr/>
          </p:nvSpPr>
          <p:spPr>
            <a:xfrm>
              <a:off x="5400700" y="3156025"/>
              <a:ext cx="51275" cy="15275"/>
            </a:xfrm>
            <a:custGeom>
              <a:avLst/>
              <a:gdLst/>
              <a:ahLst/>
              <a:cxnLst/>
              <a:rect l="l" t="t" r="r" b="b"/>
              <a:pathLst>
                <a:path w="2051" h="611" extrusionOk="0">
                  <a:moveTo>
                    <a:pt x="200" y="1"/>
                  </a:moveTo>
                  <a:cubicBezTo>
                    <a:pt x="0" y="1"/>
                    <a:pt x="0" y="334"/>
                    <a:pt x="234" y="334"/>
                  </a:cubicBezTo>
                  <a:cubicBezTo>
                    <a:pt x="734" y="401"/>
                    <a:pt x="1301" y="501"/>
                    <a:pt x="1802" y="601"/>
                  </a:cubicBezTo>
                  <a:cubicBezTo>
                    <a:pt x="1820" y="607"/>
                    <a:pt x="1837" y="610"/>
                    <a:pt x="1852" y="610"/>
                  </a:cubicBezTo>
                  <a:cubicBezTo>
                    <a:pt x="2012" y="610"/>
                    <a:pt x="2050" y="328"/>
                    <a:pt x="1868" y="268"/>
                  </a:cubicBezTo>
                  <a:cubicBezTo>
                    <a:pt x="1335" y="168"/>
                    <a:pt x="734" y="34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4" name="Google Shape;1374;p22"/>
            <p:cNvSpPr/>
            <p:nvPr/>
          </p:nvSpPr>
          <p:spPr>
            <a:xfrm>
              <a:off x="5428225" y="3165625"/>
              <a:ext cx="20025" cy="44575"/>
            </a:xfrm>
            <a:custGeom>
              <a:avLst/>
              <a:gdLst/>
              <a:ahLst/>
              <a:cxnLst/>
              <a:rect l="l" t="t" r="r" b="b"/>
              <a:pathLst>
                <a:path w="801" h="1783" extrusionOk="0">
                  <a:moveTo>
                    <a:pt x="634" y="0"/>
                  </a:moveTo>
                  <a:cubicBezTo>
                    <a:pt x="550" y="0"/>
                    <a:pt x="467" y="51"/>
                    <a:pt x="467" y="151"/>
                  </a:cubicBezTo>
                  <a:cubicBezTo>
                    <a:pt x="434" y="651"/>
                    <a:pt x="267" y="1118"/>
                    <a:pt x="67" y="1518"/>
                  </a:cubicBezTo>
                  <a:cubicBezTo>
                    <a:pt x="1" y="1672"/>
                    <a:pt x="109" y="1783"/>
                    <a:pt x="219" y="1783"/>
                  </a:cubicBezTo>
                  <a:cubicBezTo>
                    <a:pt x="276" y="1783"/>
                    <a:pt x="333" y="1753"/>
                    <a:pt x="367" y="1685"/>
                  </a:cubicBezTo>
                  <a:cubicBezTo>
                    <a:pt x="600" y="1185"/>
                    <a:pt x="767" y="684"/>
                    <a:pt x="801" y="151"/>
                  </a:cubicBezTo>
                  <a:cubicBezTo>
                    <a:pt x="801" y="51"/>
                    <a:pt x="717" y="0"/>
                    <a:pt x="6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5" name="Google Shape;1375;p22"/>
            <p:cNvSpPr/>
            <p:nvPr/>
          </p:nvSpPr>
          <p:spPr>
            <a:xfrm>
              <a:off x="5363175" y="3198575"/>
              <a:ext cx="38675" cy="12800"/>
            </a:xfrm>
            <a:custGeom>
              <a:avLst/>
              <a:gdLst/>
              <a:ahLst/>
              <a:cxnLst/>
              <a:rect l="l" t="t" r="r" b="b"/>
              <a:pathLst>
                <a:path w="1547" h="512" extrusionOk="0">
                  <a:moveTo>
                    <a:pt x="200" y="0"/>
                  </a:moveTo>
                  <a:cubicBezTo>
                    <a:pt x="0" y="0"/>
                    <a:pt x="0" y="334"/>
                    <a:pt x="200" y="334"/>
                  </a:cubicBezTo>
                  <a:cubicBezTo>
                    <a:pt x="534" y="334"/>
                    <a:pt x="867" y="367"/>
                    <a:pt x="1201" y="500"/>
                  </a:cubicBezTo>
                  <a:cubicBezTo>
                    <a:pt x="1223" y="508"/>
                    <a:pt x="1244" y="511"/>
                    <a:pt x="1265" y="511"/>
                  </a:cubicBezTo>
                  <a:cubicBezTo>
                    <a:pt x="1433" y="511"/>
                    <a:pt x="1546" y="289"/>
                    <a:pt x="1368" y="200"/>
                  </a:cubicBezTo>
                  <a:cubicBezTo>
                    <a:pt x="1001" y="33"/>
                    <a:pt x="634" y="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6" name="Google Shape;1376;p22"/>
            <p:cNvSpPr/>
            <p:nvPr/>
          </p:nvSpPr>
          <p:spPr>
            <a:xfrm>
              <a:off x="5388800" y="3205850"/>
              <a:ext cx="12750" cy="27400"/>
            </a:xfrm>
            <a:custGeom>
              <a:avLst/>
              <a:gdLst/>
              <a:ahLst/>
              <a:cxnLst/>
              <a:rect l="l" t="t" r="r" b="b"/>
              <a:pathLst>
                <a:path w="510" h="1096" extrusionOk="0">
                  <a:moveTo>
                    <a:pt x="343" y="1"/>
                  </a:moveTo>
                  <a:cubicBezTo>
                    <a:pt x="259" y="1"/>
                    <a:pt x="176" y="59"/>
                    <a:pt x="176" y="176"/>
                  </a:cubicBezTo>
                  <a:cubicBezTo>
                    <a:pt x="176" y="410"/>
                    <a:pt x="143" y="676"/>
                    <a:pt x="43" y="910"/>
                  </a:cubicBezTo>
                  <a:cubicBezTo>
                    <a:pt x="0" y="1016"/>
                    <a:pt x="121" y="1096"/>
                    <a:pt x="231" y="1096"/>
                  </a:cubicBezTo>
                  <a:cubicBezTo>
                    <a:pt x="293" y="1096"/>
                    <a:pt x="352" y="1070"/>
                    <a:pt x="376" y="1010"/>
                  </a:cubicBezTo>
                  <a:cubicBezTo>
                    <a:pt x="476" y="743"/>
                    <a:pt x="510" y="443"/>
                    <a:pt x="510" y="176"/>
                  </a:cubicBezTo>
                  <a:cubicBezTo>
                    <a:pt x="510" y="59"/>
                    <a:pt x="426" y="1"/>
                    <a:pt x="3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7" name="Google Shape;1377;p22"/>
            <p:cNvSpPr/>
            <p:nvPr/>
          </p:nvSpPr>
          <p:spPr>
            <a:xfrm>
              <a:off x="5257425" y="2705725"/>
              <a:ext cx="1164025" cy="820875"/>
            </a:xfrm>
            <a:custGeom>
              <a:avLst/>
              <a:gdLst/>
              <a:ahLst/>
              <a:cxnLst/>
              <a:rect l="l" t="t" r="r" b="b"/>
              <a:pathLst>
                <a:path w="46561" h="32835" extrusionOk="0">
                  <a:moveTo>
                    <a:pt x="392" y="1"/>
                  </a:moveTo>
                  <a:cubicBezTo>
                    <a:pt x="174" y="1"/>
                    <a:pt x="0" y="245"/>
                    <a:pt x="194" y="467"/>
                  </a:cubicBezTo>
                  <a:cubicBezTo>
                    <a:pt x="3063" y="3436"/>
                    <a:pt x="7466" y="5037"/>
                    <a:pt x="11269" y="6538"/>
                  </a:cubicBezTo>
                  <a:cubicBezTo>
                    <a:pt x="15905" y="8373"/>
                    <a:pt x="20208" y="10774"/>
                    <a:pt x="24411" y="13476"/>
                  </a:cubicBezTo>
                  <a:cubicBezTo>
                    <a:pt x="28481" y="16078"/>
                    <a:pt x="32617" y="18747"/>
                    <a:pt x="36086" y="22249"/>
                  </a:cubicBezTo>
                  <a:cubicBezTo>
                    <a:pt x="37654" y="23884"/>
                    <a:pt x="39289" y="25418"/>
                    <a:pt x="41057" y="26853"/>
                  </a:cubicBezTo>
                  <a:cubicBezTo>
                    <a:pt x="43158" y="28587"/>
                    <a:pt x="44726" y="30555"/>
                    <a:pt x="46294" y="32757"/>
                  </a:cubicBezTo>
                  <a:cubicBezTo>
                    <a:pt x="46305" y="32812"/>
                    <a:pt x="46342" y="32835"/>
                    <a:pt x="46383" y="32835"/>
                  </a:cubicBezTo>
                  <a:cubicBezTo>
                    <a:pt x="46464" y="32835"/>
                    <a:pt x="46560" y="32746"/>
                    <a:pt x="46494" y="32657"/>
                  </a:cubicBezTo>
                  <a:cubicBezTo>
                    <a:pt x="45293" y="30722"/>
                    <a:pt x="44125" y="28987"/>
                    <a:pt x="42458" y="27420"/>
                  </a:cubicBezTo>
                  <a:cubicBezTo>
                    <a:pt x="40656" y="25818"/>
                    <a:pt x="38955" y="24251"/>
                    <a:pt x="37287" y="22516"/>
                  </a:cubicBezTo>
                  <a:cubicBezTo>
                    <a:pt x="34052" y="19047"/>
                    <a:pt x="30316" y="16345"/>
                    <a:pt x="26413" y="13710"/>
                  </a:cubicBezTo>
                  <a:cubicBezTo>
                    <a:pt x="22376" y="11008"/>
                    <a:pt x="18240" y="8439"/>
                    <a:pt x="13770" y="6538"/>
                  </a:cubicBezTo>
                  <a:cubicBezTo>
                    <a:pt x="11435" y="5537"/>
                    <a:pt x="9067" y="4737"/>
                    <a:pt x="6765" y="3603"/>
                  </a:cubicBezTo>
                  <a:cubicBezTo>
                    <a:pt x="4597" y="2568"/>
                    <a:pt x="2629" y="1101"/>
                    <a:pt x="528" y="33"/>
                  </a:cubicBezTo>
                  <a:cubicBezTo>
                    <a:pt x="482" y="11"/>
                    <a:pt x="436" y="1"/>
                    <a:pt x="392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22"/>
            <p:cNvSpPr/>
            <p:nvPr/>
          </p:nvSpPr>
          <p:spPr>
            <a:xfrm>
              <a:off x="5446825" y="3035875"/>
              <a:ext cx="365850" cy="151275"/>
            </a:xfrm>
            <a:custGeom>
              <a:avLst/>
              <a:gdLst/>
              <a:ahLst/>
              <a:cxnLst/>
              <a:rect l="l" t="t" r="r" b="b"/>
              <a:pathLst>
                <a:path w="14634" h="6051" extrusionOk="0">
                  <a:moveTo>
                    <a:pt x="297" y="1"/>
                  </a:moveTo>
                  <a:cubicBezTo>
                    <a:pt x="140" y="1"/>
                    <a:pt x="0" y="274"/>
                    <a:pt x="190" y="337"/>
                  </a:cubicBezTo>
                  <a:cubicBezTo>
                    <a:pt x="2625" y="1538"/>
                    <a:pt x="4560" y="3339"/>
                    <a:pt x="7128" y="4440"/>
                  </a:cubicBezTo>
                  <a:cubicBezTo>
                    <a:pt x="9464" y="5405"/>
                    <a:pt x="11538" y="6051"/>
                    <a:pt x="14002" y="6051"/>
                  </a:cubicBezTo>
                  <a:cubicBezTo>
                    <a:pt x="14177" y="6051"/>
                    <a:pt x="14354" y="6048"/>
                    <a:pt x="14534" y="6041"/>
                  </a:cubicBezTo>
                  <a:cubicBezTo>
                    <a:pt x="14634" y="6008"/>
                    <a:pt x="14567" y="5941"/>
                    <a:pt x="14534" y="5941"/>
                  </a:cubicBezTo>
                  <a:cubicBezTo>
                    <a:pt x="12966" y="5708"/>
                    <a:pt x="11398" y="5708"/>
                    <a:pt x="9897" y="5174"/>
                  </a:cubicBezTo>
                  <a:cubicBezTo>
                    <a:pt x="8496" y="4673"/>
                    <a:pt x="7128" y="4040"/>
                    <a:pt x="5794" y="3339"/>
                  </a:cubicBezTo>
                  <a:cubicBezTo>
                    <a:pt x="3859" y="2372"/>
                    <a:pt x="2392" y="537"/>
                    <a:pt x="323" y="3"/>
                  </a:cubicBezTo>
                  <a:cubicBezTo>
                    <a:pt x="315" y="2"/>
                    <a:pt x="306" y="1"/>
                    <a:pt x="297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22"/>
            <p:cNvSpPr/>
            <p:nvPr/>
          </p:nvSpPr>
          <p:spPr>
            <a:xfrm>
              <a:off x="5491600" y="3078050"/>
              <a:ext cx="119825" cy="90600"/>
            </a:xfrm>
            <a:custGeom>
              <a:avLst/>
              <a:gdLst/>
              <a:ahLst/>
              <a:cxnLst/>
              <a:rect l="l" t="t" r="r" b="b"/>
              <a:pathLst>
                <a:path w="4793" h="3624" extrusionOk="0">
                  <a:moveTo>
                    <a:pt x="177" y="0"/>
                  </a:moveTo>
                  <a:cubicBezTo>
                    <a:pt x="129" y="0"/>
                    <a:pt x="81" y="6"/>
                    <a:pt x="34" y="18"/>
                  </a:cubicBezTo>
                  <a:cubicBezTo>
                    <a:pt x="0" y="18"/>
                    <a:pt x="0" y="118"/>
                    <a:pt x="34" y="118"/>
                  </a:cubicBezTo>
                  <a:cubicBezTo>
                    <a:pt x="867" y="685"/>
                    <a:pt x="1401" y="1652"/>
                    <a:pt x="2202" y="2319"/>
                  </a:cubicBezTo>
                  <a:cubicBezTo>
                    <a:pt x="2869" y="2820"/>
                    <a:pt x="3603" y="3420"/>
                    <a:pt x="4437" y="3620"/>
                  </a:cubicBezTo>
                  <a:cubicBezTo>
                    <a:pt x="4448" y="3622"/>
                    <a:pt x="4459" y="3623"/>
                    <a:pt x="4470" y="3623"/>
                  </a:cubicBezTo>
                  <a:cubicBezTo>
                    <a:pt x="4628" y="3623"/>
                    <a:pt x="4793" y="3411"/>
                    <a:pt x="4637" y="3287"/>
                  </a:cubicBezTo>
                  <a:cubicBezTo>
                    <a:pt x="3770" y="2519"/>
                    <a:pt x="2735" y="2019"/>
                    <a:pt x="1801" y="1285"/>
                  </a:cubicBezTo>
                  <a:cubicBezTo>
                    <a:pt x="1399" y="945"/>
                    <a:pt x="795" y="0"/>
                    <a:pt x="177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22"/>
            <p:cNvSpPr/>
            <p:nvPr/>
          </p:nvSpPr>
          <p:spPr>
            <a:xfrm>
              <a:off x="5590000" y="2781600"/>
              <a:ext cx="27550" cy="60075"/>
            </a:xfrm>
            <a:custGeom>
              <a:avLst/>
              <a:gdLst/>
              <a:ahLst/>
              <a:cxnLst/>
              <a:rect l="l" t="t" r="r" b="b"/>
              <a:pathLst>
                <a:path w="1102" h="2403" extrusionOk="0">
                  <a:moveTo>
                    <a:pt x="301" y="0"/>
                  </a:moveTo>
                  <a:cubicBezTo>
                    <a:pt x="234" y="0"/>
                    <a:pt x="167" y="0"/>
                    <a:pt x="134" y="34"/>
                  </a:cubicBezTo>
                  <a:cubicBezTo>
                    <a:pt x="100" y="134"/>
                    <a:pt x="67" y="167"/>
                    <a:pt x="100" y="201"/>
                  </a:cubicBezTo>
                  <a:cubicBezTo>
                    <a:pt x="79" y="264"/>
                    <a:pt x="85" y="287"/>
                    <a:pt x="92" y="287"/>
                  </a:cubicBezTo>
                  <a:cubicBezTo>
                    <a:pt x="96" y="287"/>
                    <a:pt x="100" y="280"/>
                    <a:pt x="100" y="267"/>
                  </a:cubicBezTo>
                  <a:cubicBezTo>
                    <a:pt x="100" y="267"/>
                    <a:pt x="301" y="634"/>
                    <a:pt x="334" y="668"/>
                  </a:cubicBezTo>
                  <a:cubicBezTo>
                    <a:pt x="467" y="934"/>
                    <a:pt x="601" y="1135"/>
                    <a:pt x="601" y="1435"/>
                  </a:cubicBezTo>
                  <a:cubicBezTo>
                    <a:pt x="601" y="1502"/>
                    <a:pt x="634" y="1635"/>
                    <a:pt x="601" y="1768"/>
                  </a:cubicBezTo>
                  <a:cubicBezTo>
                    <a:pt x="582" y="1861"/>
                    <a:pt x="533" y="1882"/>
                    <a:pt x="470" y="1882"/>
                  </a:cubicBezTo>
                  <a:cubicBezTo>
                    <a:pt x="419" y="1882"/>
                    <a:pt x="360" y="1869"/>
                    <a:pt x="301" y="1869"/>
                  </a:cubicBezTo>
                  <a:cubicBezTo>
                    <a:pt x="278" y="1869"/>
                    <a:pt x="256" y="1854"/>
                    <a:pt x="224" y="1854"/>
                  </a:cubicBezTo>
                  <a:cubicBezTo>
                    <a:pt x="208" y="1854"/>
                    <a:pt x="189" y="1857"/>
                    <a:pt x="167" y="1869"/>
                  </a:cubicBezTo>
                  <a:cubicBezTo>
                    <a:pt x="100" y="1935"/>
                    <a:pt x="0" y="2002"/>
                    <a:pt x="67" y="2102"/>
                  </a:cubicBezTo>
                  <a:cubicBezTo>
                    <a:pt x="118" y="2282"/>
                    <a:pt x="249" y="2402"/>
                    <a:pt x="444" y="2402"/>
                  </a:cubicBezTo>
                  <a:cubicBezTo>
                    <a:pt x="502" y="2402"/>
                    <a:pt x="565" y="2392"/>
                    <a:pt x="634" y="2369"/>
                  </a:cubicBezTo>
                  <a:cubicBezTo>
                    <a:pt x="901" y="2302"/>
                    <a:pt x="1001" y="2035"/>
                    <a:pt x="1068" y="1802"/>
                  </a:cubicBezTo>
                  <a:cubicBezTo>
                    <a:pt x="1101" y="1468"/>
                    <a:pt x="1001" y="1101"/>
                    <a:pt x="901" y="768"/>
                  </a:cubicBezTo>
                  <a:cubicBezTo>
                    <a:pt x="768" y="501"/>
                    <a:pt x="601" y="34"/>
                    <a:pt x="301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22"/>
            <p:cNvSpPr/>
            <p:nvPr/>
          </p:nvSpPr>
          <p:spPr>
            <a:xfrm>
              <a:off x="5585000" y="2797100"/>
              <a:ext cx="15850" cy="23775"/>
            </a:xfrm>
            <a:custGeom>
              <a:avLst/>
              <a:gdLst/>
              <a:ahLst/>
              <a:cxnLst/>
              <a:rect l="l" t="t" r="r" b="b"/>
              <a:pathLst>
                <a:path w="634" h="951" extrusionOk="0">
                  <a:moveTo>
                    <a:pt x="210" y="0"/>
                  </a:moveTo>
                  <a:cubicBezTo>
                    <a:pt x="192" y="0"/>
                    <a:pt x="177" y="5"/>
                    <a:pt x="167" y="14"/>
                  </a:cubicBezTo>
                  <a:cubicBezTo>
                    <a:pt x="134" y="48"/>
                    <a:pt x="100" y="48"/>
                    <a:pt x="34" y="81"/>
                  </a:cubicBezTo>
                  <a:cubicBezTo>
                    <a:pt x="0" y="148"/>
                    <a:pt x="0" y="181"/>
                    <a:pt x="34" y="181"/>
                  </a:cubicBezTo>
                  <a:cubicBezTo>
                    <a:pt x="69" y="199"/>
                    <a:pt x="96" y="207"/>
                    <a:pt x="118" y="211"/>
                  </a:cubicBezTo>
                  <a:lnTo>
                    <a:pt x="118" y="211"/>
                  </a:lnTo>
                  <a:cubicBezTo>
                    <a:pt x="135" y="291"/>
                    <a:pt x="141" y="376"/>
                    <a:pt x="167" y="481"/>
                  </a:cubicBezTo>
                  <a:cubicBezTo>
                    <a:pt x="167" y="526"/>
                    <a:pt x="152" y="555"/>
                    <a:pt x="162" y="570"/>
                  </a:cubicBezTo>
                  <a:lnTo>
                    <a:pt x="162" y="570"/>
                  </a:lnTo>
                  <a:cubicBezTo>
                    <a:pt x="158" y="570"/>
                    <a:pt x="154" y="569"/>
                    <a:pt x="149" y="569"/>
                  </a:cubicBezTo>
                  <a:cubicBezTo>
                    <a:pt x="92" y="569"/>
                    <a:pt x="34" y="613"/>
                    <a:pt x="34" y="715"/>
                  </a:cubicBezTo>
                  <a:cubicBezTo>
                    <a:pt x="14" y="874"/>
                    <a:pt x="124" y="950"/>
                    <a:pt x="245" y="950"/>
                  </a:cubicBezTo>
                  <a:cubicBezTo>
                    <a:pt x="327" y="950"/>
                    <a:pt x="413" y="915"/>
                    <a:pt x="467" y="848"/>
                  </a:cubicBezTo>
                  <a:cubicBezTo>
                    <a:pt x="634" y="648"/>
                    <a:pt x="467" y="248"/>
                    <a:pt x="334" y="48"/>
                  </a:cubicBezTo>
                  <a:cubicBezTo>
                    <a:pt x="310" y="24"/>
                    <a:pt x="253" y="0"/>
                    <a:pt x="210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22"/>
            <p:cNvSpPr/>
            <p:nvPr/>
          </p:nvSpPr>
          <p:spPr>
            <a:xfrm>
              <a:off x="5618375" y="2857325"/>
              <a:ext cx="111750" cy="69575"/>
            </a:xfrm>
            <a:custGeom>
              <a:avLst/>
              <a:gdLst/>
              <a:ahLst/>
              <a:cxnLst/>
              <a:rect l="l" t="t" r="r" b="b"/>
              <a:pathLst>
                <a:path w="4470" h="2783" extrusionOk="0">
                  <a:moveTo>
                    <a:pt x="63" y="0"/>
                  </a:moveTo>
                  <a:cubicBezTo>
                    <a:pt x="0" y="0"/>
                    <a:pt x="4" y="74"/>
                    <a:pt x="33" y="74"/>
                  </a:cubicBezTo>
                  <a:cubicBezTo>
                    <a:pt x="1534" y="841"/>
                    <a:pt x="2868" y="1908"/>
                    <a:pt x="4336" y="2776"/>
                  </a:cubicBezTo>
                  <a:cubicBezTo>
                    <a:pt x="4341" y="2780"/>
                    <a:pt x="4347" y="2782"/>
                    <a:pt x="4353" y="2782"/>
                  </a:cubicBezTo>
                  <a:cubicBezTo>
                    <a:pt x="4395" y="2782"/>
                    <a:pt x="4469" y="2704"/>
                    <a:pt x="4469" y="2676"/>
                  </a:cubicBezTo>
                  <a:cubicBezTo>
                    <a:pt x="4202" y="1942"/>
                    <a:pt x="3268" y="1508"/>
                    <a:pt x="2635" y="1141"/>
                  </a:cubicBezTo>
                  <a:cubicBezTo>
                    <a:pt x="1886" y="653"/>
                    <a:pt x="1074" y="6"/>
                    <a:pt x="167" y="6"/>
                  </a:cubicBezTo>
                  <a:cubicBezTo>
                    <a:pt x="145" y="6"/>
                    <a:pt x="122" y="6"/>
                    <a:pt x="100" y="7"/>
                  </a:cubicBezTo>
                  <a:cubicBezTo>
                    <a:pt x="85" y="2"/>
                    <a:pt x="73" y="0"/>
                    <a:pt x="63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3" name="Google Shape;1383;p22"/>
            <p:cNvSpPr/>
            <p:nvPr/>
          </p:nvSpPr>
          <p:spPr>
            <a:xfrm>
              <a:off x="5470950" y="2847175"/>
              <a:ext cx="146600" cy="73725"/>
            </a:xfrm>
            <a:custGeom>
              <a:avLst/>
              <a:gdLst/>
              <a:ahLst/>
              <a:cxnLst/>
              <a:rect l="l" t="t" r="r" b="b"/>
              <a:pathLst>
                <a:path w="5864" h="2949" extrusionOk="0">
                  <a:moveTo>
                    <a:pt x="169" y="1"/>
                  </a:moveTo>
                  <a:cubicBezTo>
                    <a:pt x="45" y="1"/>
                    <a:pt x="0" y="188"/>
                    <a:pt x="59" y="246"/>
                  </a:cubicBezTo>
                  <a:cubicBezTo>
                    <a:pt x="826" y="947"/>
                    <a:pt x="1994" y="1247"/>
                    <a:pt x="2894" y="1681"/>
                  </a:cubicBezTo>
                  <a:cubicBezTo>
                    <a:pt x="3862" y="2081"/>
                    <a:pt x="4829" y="2848"/>
                    <a:pt x="5863" y="2948"/>
                  </a:cubicBezTo>
                  <a:cubicBezTo>
                    <a:pt x="5263" y="2181"/>
                    <a:pt x="4195" y="1747"/>
                    <a:pt x="3328" y="1380"/>
                  </a:cubicBezTo>
                  <a:cubicBezTo>
                    <a:pt x="2327" y="913"/>
                    <a:pt x="1260" y="413"/>
                    <a:pt x="226" y="13"/>
                  </a:cubicBezTo>
                  <a:cubicBezTo>
                    <a:pt x="205" y="5"/>
                    <a:pt x="186" y="1"/>
                    <a:pt x="169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4" name="Google Shape;1384;p22"/>
            <p:cNvSpPr/>
            <p:nvPr/>
          </p:nvSpPr>
          <p:spPr>
            <a:xfrm>
              <a:off x="5165925" y="2600225"/>
              <a:ext cx="352375" cy="223100"/>
            </a:xfrm>
            <a:custGeom>
              <a:avLst/>
              <a:gdLst/>
              <a:ahLst/>
              <a:cxnLst/>
              <a:rect l="l" t="t" r="r" b="b"/>
              <a:pathLst>
                <a:path w="14095" h="8924" extrusionOk="0">
                  <a:moveTo>
                    <a:pt x="279" y="1"/>
                  </a:moveTo>
                  <a:cubicBezTo>
                    <a:pt x="132" y="1"/>
                    <a:pt x="0" y="142"/>
                    <a:pt x="118" y="284"/>
                  </a:cubicBezTo>
                  <a:cubicBezTo>
                    <a:pt x="1586" y="2519"/>
                    <a:pt x="4054" y="3753"/>
                    <a:pt x="6256" y="5121"/>
                  </a:cubicBezTo>
                  <a:cubicBezTo>
                    <a:pt x="8724" y="6688"/>
                    <a:pt x="11193" y="8223"/>
                    <a:pt x="14061" y="8923"/>
                  </a:cubicBezTo>
                  <a:cubicBezTo>
                    <a:pt x="14061" y="8923"/>
                    <a:pt x="14095" y="8857"/>
                    <a:pt x="14061" y="8857"/>
                  </a:cubicBezTo>
                  <a:cubicBezTo>
                    <a:pt x="11860" y="7589"/>
                    <a:pt x="9458" y="6788"/>
                    <a:pt x="7290" y="5387"/>
                  </a:cubicBezTo>
                  <a:cubicBezTo>
                    <a:pt x="4888" y="3853"/>
                    <a:pt x="2253" y="2385"/>
                    <a:pt x="452" y="84"/>
                  </a:cubicBezTo>
                  <a:cubicBezTo>
                    <a:pt x="403" y="25"/>
                    <a:pt x="340" y="1"/>
                    <a:pt x="279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5" name="Google Shape;1385;p22"/>
            <p:cNvSpPr/>
            <p:nvPr/>
          </p:nvSpPr>
          <p:spPr>
            <a:xfrm>
              <a:off x="5133825" y="2636200"/>
              <a:ext cx="103450" cy="53700"/>
            </a:xfrm>
            <a:custGeom>
              <a:avLst/>
              <a:gdLst/>
              <a:ahLst/>
              <a:cxnLst/>
              <a:rect l="l" t="t" r="r" b="b"/>
              <a:pathLst>
                <a:path w="4138" h="2148" extrusionOk="0">
                  <a:moveTo>
                    <a:pt x="145" y="0"/>
                  </a:moveTo>
                  <a:cubicBezTo>
                    <a:pt x="79" y="0"/>
                    <a:pt x="1" y="44"/>
                    <a:pt x="1" y="146"/>
                  </a:cubicBezTo>
                  <a:cubicBezTo>
                    <a:pt x="1" y="780"/>
                    <a:pt x="568" y="1113"/>
                    <a:pt x="1168" y="1247"/>
                  </a:cubicBezTo>
                  <a:cubicBezTo>
                    <a:pt x="1635" y="1347"/>
                    <a:pt x="2069" y="1313"/>
                    <a:pt x="2536" y="1447"/>
                  </a:cubicBezTo>
                  <a:cubicBezTo>
                    <a:pt x="3170" y="1580"/>
                    <a:pt x="3537" y="1947"/>
                    <a:pt x="4137" y="2147"/>
                  </a:cubicBezTo>
                  <a:cubicBezTo>
                    <a:pt x="3870" y="1580"/>
                    <a:pt x="3237" y="1280"/>
                    <a:pt x="2670" y="1080"/>
                  </a:cubicBezTo>
                  <a:cubicBezTo>
                    <a:pt x="2236" y="946"/>
                    <a:pt x="1836" y="846"/>
                    <a:pt x="1402" y="746"/>
                  </a:cubicBezTo>
                  <a:cubicBezTo>
                    <a:pt x="968" y="546"/>
                    <a:pt x="635" y="279"/>
                    <a:pt x="201" y="12"/>
                  </a:cubicBezTo>
                  <a:cubicBezTo>
                    <a:pt x="185" y="4"/>
                    <a:pt x="166" y="0"/>
                    <a:pt x="145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6" name="Google Shape;1386;p22"/>
            <p:cNvSpPr/>
            <p:nvPr/>
          </p:nvSpPr>
          <p:spPr>
            <a:xfrm>
              <a:off x="5110475" y="2623975"/>
              <a:ext cx="70075" cy="32550"/>
            </a:xfrm>
            <a:custGeom>
              <a:avLst/>
              <a:gdLst/>
              <a:ahLst/>
              <a:cxnLst/>
              <a:rect l="l" t="t" r="r" b="b"/>
              <a:pathLst>
                <a:path w="2803" h="1302" extrusionOk="0">
                  <a:moveTo>
                    <a:pt x="168" y="1"/>
                  </a:moveTo>
                  <a:cubicBezTo>
                    <a:pt x="101" y="1"/>
                    <a:pt x="1" y="134"/>
                    <a:pt x="68" y="168"/>
                  </a:cubicBezTo>
                  <a:cubicBezTo>
                    <a:pt x="268" y="568"/>
                    <a:pt x="768" y="635"/>
                    <a:pt x="1135" y="735"/>
                  </a:cubicBezTo>
                  <a:cubicBezTo>
                    <a:pt x="1802" y="902"/>
                    <a:pt x="2269" y="968"/>
                    <a:pt x="2803" y="1302"/>
                  </a:cubicBezTo>
                  <a:cubicBezTo>
                    <a:pt x="2670" y="935"/>
                    <a:pt x="2269" y="735"/>
                    <a:pt x="1902" y="601"/>
                  </a:cubicBezTo>
                  <a:cubicBezTo>
                    <a:pt x="1569" y="468"/>
                    <a:pt x="1235" y="435"/>
                    <a:pt x="902" y="268"/>
                  </a:cubicBezTo>
                  <a:cubicBezTo>
                    <a:pt x="635" y="134"/>
                    <a:pt x="435" y="1"/>
                    <a:pt x="168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7" name="Google Shape;1387;p22"/>
            <p:cNvSpPr/>
            <p:nvPr/>
          </p:nvSpPr>
          <p:spPr>
            <a:xfrm>
              <a:off x="5585825" y="2758900"/>
              <a:ext cx="635475" cy="309125"/>
            </a:xfrm>
            <a:custGeom>
              <a:avLst/>
              <a:gdLst/>
              <a:ahLst/>
              <a:cxnLst/>
              <a:rect l="l" t="t" r="r" b="b"/>
              <a:pathLst>
                <a:path w="25419" h="12365" extrusionOk="0">
                  <a:moveTo>
                    <a:pt x="19212" y="0"/>
                  </a:moveTo>
                  <a:cubicBezTo>
                    <a:pt x="18408" y="0"/>
                    <a:pt x="17610" y="236"/>
                    <a:pt x="17113" y="875"/>
                  </a:cubicBezTo>
                  <a:cubicBezTo>
                    <a:pt x="16717" y="1337"/>
                    <a:pt x="16481" y="2030"/>
                    <a:pt x="16099" y="2468"/>
                  </a:cubicBezTo>
                  <a:lnTo>
                    <a:pt x="16099" y="2468"/>
                  </a:lnTo>
                  <a:cubicBezTo>
                    <a:pt x="15983" y="2533"/>
                    <a:pt x="15876" y="2613"/>
                    <a:pt x="15779" y="2710"/>
                  </a:cubicBezTo>
                  <a:cubicBezTo>
                    <a:pt x="15746" y="2736"/>
                    <a:pt x="15714" y="2763"/>
                    <a:pt x="15683" y="2792"/>
                  </a:cubicBezTo>
                  <a:lnTo>
                    <a:pt x="15683" y="2792"/>
                  </a:lnTo>
                  <a:cubicBezTo>
                    <a:pt x="15581" y="2838"/>
                    <a:pt x="15469" y="2868"/>
                    <a:pt x="15345" y="2877"/>
                  </a:cubicBezTo>
                  <a:cubicBezTo>
                    <a:pt x="15345" y="1396"/>
                    <a:pt x="13977" y="94"/>
                    <a:pt x="12532" y="94"/>
                  </a:cubicBezTo>
                  <a:cubicBezTo>
                    <a:pt x="12447" y="94"/>
                    <a:pt x="12361" y="99"/>
                    <a:pt x="12276" y="108"/>
                  </a:cubicBezTo>
                  <a:cubicBezTo>
                    <a:pt x="10808" y="268"/>
                    <a:pt x="9614" y="1802"/>
                    <a:pt x="9806" y="3249"/>
                  </a:cubicBezTo>
                  <a:lnTo>
                    <a:pt x="9806" y="3249"/>
                  </a:lnTo>
                  <a:cubicBezTo>
                    <a:pt x="9787" y="3242"/>
                    <a:pt x="9767" y="3234"/>
                    <a:pt x="9748" y="3226"/>
                  </a:cubicBezTo>
                  <a:lnTo>
                    <a:pt x="9748" y="3226"/>
                  </a:lnTo>
                  <a:cubicBezTo>
                    <a:pt x="9501" y="2663"/>
                    <a:pt x="9202" y="2112"/>
                    <a:pt x="8640" y="1876"/>
                  </a:cubicBezTo>
                  <a:cubicBezTo>
                    <a:pt x="8444" y="1766"/>
                    <a:pt x="8217" y="1714"/>
                    <a:pt x="7988" y="1714"/>
                  </a:cubicBezTo>
                  <a:cubicBezTo>
                    <a:pt x="7593" y="1714"/>
                    <a:pt x="7192" y="1868"/>
                    <a:pt x="6939" y="2143"/>
                  </a:cubicBezTo>
                  <a:cubicBezTo>
                    <a:pt x="6505" y="2610"/>
                    <a:pt x="6405" y="3310"/>
                    <a:pt x="6672" y="3877"/>
                  </a:cubicBezTo>
                  <a:cubicBezTo>
                    <a:pt x="6306" y="3161"/>
                    <a:pt x="5544" y="2824"/>
                    <a:pt x="4750" y="2824"/>
                  </a:cubicBezTo>
                  <a:cubicBezTo>
                    <a:pt x="3881" y="2824"/>
                    <a:pt x="2973" y="3228"/>
                    <a:pt x="2502" y="3977"/>
                  </a:cubicBezTo>
                  <a:cubicBezTo>
                    <a:pt x="2321" y="4284"/>
                    <a:pt x="2206" y="4614"/>
                    <a:pt x="2148" y="4953"/>
                  </a:cubicBezTo>
                  <a:lnTo>
                    <a:pt x="2148" y="4953"/>
                  </a:lnTo>
                  <a:cubicBezTo>
                    <a:pt x="2089" y="4961"/>
                    <a:pt x="2030" y="4964"/>
                    <a:pt x="1970" y="4964"/>
                  </a:cubicBezTo>
                  <a:cubicBezTo>
                    <a:pt x="1794" y="4964"/>
                    <a:pt x="1612" y="4939"/>
                    <a:pt x="1435" y="4939"/>
                  </a:cubicBezTo>
                  <a:cubicBezTo>
                    <a:pt x="1390" y="4939"/>
                    <a:pt x="1346" y="4941"/>
                    <a:pt x="1301" y="4945"/>
                  </a:cubicBezTo>
                  <a:cubicBezTo>
                    <a:pt x="334" y="5112"/>
                    <a:pt x="1" y="6379"/>
                    <a:pt x="167" y="7313"/>
                  </a:cubicBezTo>
                  <a:cubicBezTo>
                    <a:pt x="401" y="8714"/>
                    <a:pt x="1402" y="10115"/>
                    <a:pt x="2769" y="10115"/>
                  </a:cubicBezTo>
                  <a:cubicBezTo>
                    <a:pt x="2806" y="10117"/>
                    <a:pt x="2843" y="10118"/>
                    <a:pt x="2880" y="10118"/>
                  </a:cubicBezTo>
                  <a:cubicBezTo>
                    <a:pt x="3738" y="10118"/>
                    <a:pt x="4627" y="9575"/>
                    <a:pt x="5457" y="9575"/>
                  </a:cubicBezTo>
                  <a:cubicBezTo>
                    <a:pt x="5724" y="9575"/>
                    <a:pt x="5986" y="9632"/>
                    <a:pt x="6238" y="9782"/>
                  </a:cubicBezTo>
                  <a:cubicBezTo>
                    <a:pt x="6605" y="9982"/>
                    <a:pt x="6839" y="10415"/>
                    <a:pt x="7139" y="10782"/>
                  </a:cubicBezTo>
                  <a:cubicBezTo>
                    <a:pt x="7943" y="11759"/>
                    <a:pt x="9169" y="12365"/>
                    <a:pt x="10410" y="12365"/>
                  </a:cubicBezTo>
                  <a:cubicBezTo>
                    <a:pt x="10609" y="12365"/>
                    <a:pt x="10810" y="12349"/>
                    <a:pt x="11008" y="12317"/>
                  </a:cubicBezTo>
                  <a:cubicBezTo>
                    <a:pt x="12443" y="12117"/>
                    <a:pt x="13777" y="11116"/>
                    <a:pt x="14311" y="9782"/>
                  </a:cubicBezTo>
                  <a:cubicBezTo>
                    <a:pt x="14611" y="10816"/>
                    <a:pt x="15612" y="11583"/>
                    <a:pt x="16679" y="11650"/>
                  </a:cubicBezTo>
                  <a:cubicBezTo>
                    <a:pt x="16779" y="11659"/>
                    <a:pt x="16878" y="11663"/>
                    <a:pt x="16977" y="11663"/>
                  </a:cubicBezTo>
                  <a:cubicBezTo>
                    <a:pt x="17970" y="11663"/>
                    <a:pt x="18917" y="11216"/>
                    <a:pt x="19615" y="10549"/>
                  </a:cubicBezTo>
                  <a:cubicBezTo>
                    <a:pt x="20057" y="10136"/>
                    <a:pt x="20382" y="9533"/>
                    <a:pt x="20506" y="8935"/>
                  </a:cubicBezTo>
                  <a:lnTo>
                    <a:pt x="20506" y="8935"/>
                  </a:lnTo>
                  <a:cubicBezTo>
                    <a:pt x="20885" y="9302"/>
                    <a:pt x="21385" y="9557"/>
                    <a:pt x="21916" y="9615"/>
                  </a:cubicBezTo>
                  <a:cubicBezTo>
                    <a:pt x="22001" y="9624"/>
                    <a:pt x="22086" y="9629"/>
                    <a:pt x="22171" y="9629"/>
                  </a:cubicBezTo>
                  <a:cubicBezTo>
                    <a:pt x="23284" y="9629"/>
                    <a:pt x="24356" y="8836"/>
                    <a:pt x="24852" y="7813"/>
                  </a:cubicBezTo>
                  <a:cubicBezTo>
                    <a:pt x="25419" y="6713"/>
                    <a:pt x="25319" y="5412"/>
                    <a:pt x="24918" y="4244"/>
                  </a:cubicBezTo>
                  <a:cubicBezTo>
                    <a:pt x="24151" y="2209"/>
                    <a:pt x="22317" y="575"/>
                    <a:pt x="20182" y="108"/>
                  </a:cubicBezTo>
                  <a:cubicBezTo>
                    <a:pt x="19871" y="40"/>
                    <a:pt x="19541" y="0"/>
                    <a:pt x="19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8" name="Google Shape;1388;p22"/>
            <p:cNvSpPr/>
            <p:nvPr/>
          </p:nvSpPr>
          <p:spPr>
            <a:xfrm>
              <a:off x="5531175" y="2743200"/>
              <a:ext cx="707650" cy="340000"/>
            </a:xfrm>
            <a:custGeom>
              <a:avLst/>
              <a:gdLst/>
              <a:ahLst/>
              <a:cxnLst/>
              <a:rect l="l" t="t" r="r" b="b"/>
              <a:pathLst>
                <a:path w="28306" h="13600" extrusionOk="0">
                  <a:moveTo>
                    <a:pt x="14758" y="1417"/>
                  </a:moveTo>
                  <a:cubicBezTo>
                    <a:pt x="15619" y="1417"/>
                    <a:pt x="16450" y="1940"/>
                    <a:pt x="16688" y="3136"/>
                  </a:cubicBezTo>
                  <a:lnTo>
                    <a:pt x="16688" y="3136"/>
                  </a:lnTo>
                  <a:cubicBezTo>
                    <a:pt x="16296" y="3070"/>
                    <a:pt x="16011" y="2625"/>
                    <a:pt x="15484" y="2625"/>
                  </a:cubicBezTo>
                  <a:cubicBezTo>
                    <a:pt x="15435" y="2625"/>
                    <a:pt x="15383" y="2629"/>
                    <a:pt x="15329" y="2637"/>
                  </a:cubicBezTo>
                  <a:cubicBezTo>
                    <a:pt x="14762" y="2704"/>
                    <a:pt x="14362" y="3204"/>
                    <a:pt x="13828" y="3405"/>
                  </a:cubicBezTo>
                  <a:cubicBezTo>
                    <a:pt x="13565" y="3496"/>
                    <a:pt x="13354" y="3532"/>
                    <a:pt x="13165" y="3532"/>
                  </a:cubicBezTo>
                  <a:cubicBezTo>
                    <a:pt x="12927" y="3532"/>
                    <a:pt x="12725" y="3475"/>
                    <a:pt x="12498" y="3400"/>
                  </a:cubicBezTo>
                  <a:lnTo>
                    <a:pt x="12498" y="3400"/>
                  </a:lnTo>
                  <a:cubicBezTo>
                    <a:pt x="12656" y="2163"/>
                    <a:pt x="13728" y="1417"/>
                    <a:pt x="14758" y="1417"/>
                  </a:cubicBezTo>
                  <a:close/>
                  <a:moveTo>
                    <a:pt x="21598" y="1238"/>
                  </a:moveTo>
                  <a:cubicBezTo>
                    <a:pt x="22044" y="1238"/>
                    <a:pt x="22530" y="1345"/>
                    <a:pt x="23068" y="1570"/>
                  </a:cubicBezTo>
                  <a:cubicBezTo>
                    <a:pt x="24536" y="2204"/>
                    <a:pt x="25737" y="3405"/>
                    <a:pt x="26304" y="4906"/>
                  </a:cubicBezTo>
                  <a:cubicBezTo>
                    <a:pt x="26435" y="5315"/>
                    <a:pt x="26542" y="5765"/>
                    <a:pt x="26585" y="6215"/>
                  </a:cubicBezTo>
                  <a:lnTo>
                    <a:pt x="26585" y="6215"/>
                  </a:lnTo>
                  <a:cubicBezTo>
                    <a:pt x="25964" y="5709"/>
                    <a:pt x="25021" y="5514"/>
                    <a:pt x="24063" y="5514"/>
                  </a:cubicBezTo>
                  <a:cubicBezTo>
                    <a:pt x="23557" y="5514"/>
                    <a:pt x="23047" y="5568"/>
                    <a:pt x="22577" y="5660"/>
                  </a:cubicBezTo>
                  <a:lnTo>
                    <a:pt x="22577" y="5660"/>
                  </a:lnTo>
                  <a:cubicBezTo>
                    <a:pt x="22155" y="4064"/>
                    <a:pt x="21192" y="2390"/>
                    <a:pt x="19450" y="2283"/>
                  </a:cubicBezTo>
                  <a:lnTo>
                    <a:pt x="19450" y="2283"/>
                  </a:lnTo>
                  <a:cubicBezTo>
                    <a:pt x="20079" y="1607"/>
                    <a:pt x="20770" y="1238"/>
                    <a:pt x="21598" y="1238"/>
                  </a:cubicBezTo>
                  <a:close/>
                  <a:moveTo>
                    <a:pt x="19366" y="3551"/>
                  </a:moveTo>
                  <a:cubicBezTo>
                    <a:pt x="20158" y="3551"/>
                    <a:pt x="20719" y="4085"/>
                    <a:pt x="21067" y="5172"/>
                  </a:cubicBezTo>
                  <a:cubicBezTo>
                    <a:pt x="21200" y="5573"/>
                    <a:pt x="21334" y="6006"/>
                    <a:pt x="21367" y="6407"/>
                  </a:cubicBezTo>
                  <a:cubicBezTo>
                    <a:pt x="21394" y="6675"/>
                    <a:pt x="21679" y="6878"/>
                    <a:pt x="21947" y="6878"/>
                  </a:cubicBezTo>
                  <a:cubicBezTo>
                    <a:pt x="22011" y="6878"/>
                    <a:pt x="22075" y="6866"/>
                    <a:pt x="22134" y="6840"/>
                  </a:cubicBezTo>
                  <a:cubicBezTo>
                    <a:pt x="22629" y="6703"/>
                    <a:pt x="23435" y="6531"/>
                    <a:pt x="24175" y="6531"/>
                  </a:cubicBezTo>
                  <a:cubicBezTo>
                    <a:pt x="25231" y="6531"/>
                    <a:pt x="26151" y="6880"/>
                    <a:pt x="25837" y="8175"/>
                  </a:cubicBezTo>
                  <a:cubicBezTo>
                    <a:pt x="25833" y="8292"/>
                    <a:pt x="25847" y="8400"/>
                    <a:pt x="25875" y="8497"/>
                  </a:cubicBezTo>
                  <a:lnTo>
                    <a:pt x="25875" y="8497"/>
                  </a:lnTo>
                  <a:cubicBezTo>
                    <a:pt x="25344" y="9018"/>
                    <a:pt x="24592" y="9340"/>
                    <a:pt x="23929" y="9340"/>
                  </a:cubicBezTo>
                  <a:cubicBezTo>
                    <a:pt x="23720" y="9340"/>
                    <a:pt x="23519" y="9308"/>
                    <a:pt x="23337" y="9240"/>
                  </a:cubicBezTo>
                  <a:lnTo>
                    <a:pt x="23337" y="9240"/>
                  </a:lnTo>
                  <a:cubicBezTo>
                    <a:pt x="23397" y="8502"/>
                    <a:pt x="23103" y="7770"/>
                    <a:pt x="22301" y="7174"/>
                  </a:cubicBezTo>
                  <a:cubicBezTo>
                    <a:pt x="22200" y="7104"/>
                    <a:pt x="22095" y="7074"/>
                    <a:pt x="21994" y="7074"/>
                  </a:cubicBezTo>
                  <a:cubicBezTo>
                    <a:pt x="21660" y="7074"/>
                    <a:pt x="21359" y="7401"/>
                    <a:pt x="21334" y="7708"/>
                  </a:cubicBezTo>
                  <a:cubicBezTo>
                    <a:pt x="21303" y="8371"/>
                    <a:pt x="21475" y="8981"/>
                    <a:pt x="21788" y="9486"/>
                  </a:cubicBezTo>
                  <a:lnTo>
                    <a:pt x="21788" y="9486"/>
                  </a:lnTo>
                  <a:cubicBezTo>
                    <a:pt x="21407" y="10540"/>
                    <a:pt x="20046" y="11692"/>
                    <a:pt x="18791" y="11692"/>
                  </a:cubicBezTo>
                  <a:cubicBezTo>
                    <a:pt x="18029" y="11692"/>
                    <a:pt x="17306" y="11268"/>
                    <a:pt x="16864" y="10143"/>
                  </a:cubicBezTo>
                  <a:cubicBezTo>
                    <a:pt x="16765" y="9867"/>
                    <a:pt x="16480" y="9684"/>
                    <a:pt x="16208" y="9684"/>
                  </a:cubicBezTo>
                  <a:cubicBezTo>
                    <a:pt x="16020" y="9684"/>
                    <a:pt x="15839" y="9771"/>
                    <a:pt x="15730" y="9976"/>
                  </a:cubicBezTo>
                  <a:cubicBezTo>
                    <a:pt x="14992" y="11451"/>
                    <a:pt x="13789" y="12160"/>
                    <a:pt x="12523" y="12160"/>
                  </a:cubicBezTo>
                  <a:cubicBezTo>
                    <a:pt x="11441" y="12160"/>
                    <a:pt x="10314" y="11642"/>
                    <a:pt x="9392" y="10643"/>
                  </a:cubicBezTo>
                  <a:cubicBezTo>
                    <a:pt x="8718" y="9905"/>
                    <a:pt x="8261" y="9507"/>
                    <a:pt x="7278" y="9507"/>
                  </a:cubicBezTo>
                  <a:cubicBezTo>
                    <a:pt x="7238" y="9507"/>
                    <a:pt x="7198" y="9508"/>
                    <a:pt x="7157" y="9509"/>
                  </a:cubicBezTo>
                  <a:cubicBezTo>
                    <a:pt x="6428" y="9537"/>
                    <a:pt x="5652" y="10036"/>
                    <a:pt x="4888" y="10036"/>
                  </a:cubicBezTo>
                  <a:cubicBezTo>
                    <a:pt x="4743" y="10036"/>
                    <a:pt x="4598" y="10018"/>
                    <a:pt x="4455" y="9976"/>
                  </a:cubicBezTo>
                  <a:cubicBezTo>
                    <a:pt x="2906" y="9542"/>
                    <a:pt x="2163" y="7267"/>
                    <a:pt x="3507" y="6277"/>
                  </a:cubicBezTo>
                  <a:lnTo>
                    <a:pt x="3507" y="6277"/>
                  </a:lnTo>
                  <a:cubicBezTo>
                    <a:pt x="3617" y="7475"/>
                    <a:pt x="4275" y="8684"/>
                    <a:pt x="5155" y="9509"/>
                  </a:cubicBezTo>
                  <a:cubicBezTo>
                    <a:pt x="5280" y="9627"/>
                    <a:pt x="5422" y="9676"/>
                    <a:pt x="5560" y="9676"/>
                  </a:cubicBezTo>
                  <a:cubicBezTo>
                    <a:pt x="6047" y="9676"/>
                    <a:pt x="6491" y="9058"/>
                    <a:pt x="6023" y="8642"/>
                  </a:cubicBezTo>
                  <a:cubicBezTo>
                    <a:pt x="5197" y="7848"/>
                    <a:pt x="4583" y="6812"/>
                    <a:pt x="4842" y="5679"/>
                  </a:cubicBezTo>
                  <a:lnTo>
                    <a:pt x="4842" y="5679"/>
                  </a:lnTo>
                  <a:cubicBezTo>
                    <a:pt x="5678" y="5383"/>
                    <a:pt x="6564" y="5171"/>
                    <a:pt x="7393" y="5171"/>
                  </a:cubicBezTo>
                  <a:cubicBezTo>
                    <a:pt x="7436" y="5171"/>
                    <a:pt x="7480" y="5171"/>
                    <a:pt x="7524" y="5172"/>
                  </a:cubicBezTo>
                  <a:cubicBezTo>
                    <a:pt x="7705" y="5172"/>
                    <a:pt x="7864" y="5175"/>
                    <a:pt x="8013" y="5175"/>
                  </a:cubicBezTo>
                  <a:cubicBezTo>
                    <a:pt x="8386" y="5175"/>
                    <a:pt x="8696" y="5158"/>
                    <a:pt x="9125" y="5039"/>
                  </a:cubicBezTo>
                  <a:cubicBezTo>
                    <a:pt x="10122" y="4762"/>
                    <a:pt x="9532" y="4232"/>
                    <a:pt x="10545" y="4232"/>
                  </a:cubicBezTo>
                  <a:cubicBezTo>
                    <a:pt x="10736" y="4232"/>
                    <a:pt x="10985" y="4251"/>
                    <a:pt x="11313" y="4294"/>
                  </a:cubicBezTo>
                  <a:lnTo>
                    <a:pt x="11313" y="4294"/>
                  </a:lnTo>
                  <a:cubicBezTo>
                    <a:pt x="11318" y="4309"/>
                    <a:pt x="11322" y="4324"/>
                    <a:pt x="11326" y="4339"/>
                  </a:cubicBezTo>
                  <a:cubicBezTo>
                    <a:pt x="11416" y="4543"/>
                    <a:pt x="11613" y="4635"/>
                    <a:pt x="11820" y="4635"/>
                  </a:cubicBezTo>
                  <a:cubicBezTo>
                    <a:pt x="11985" y="4635"/>
                    <a:pt x="12156" y="4577"/>
                    <a:pt x="12284" y="4471"/>
                  </a:cubicBezTo>
                  <a:lnTo>
                    <a:pt x="12284" y="4471"/>
                  </a:lnTo>
                  <a:cubicBezTo>
                    <a:pt x="12632" y="4548"/>
                    <a:pt x="12928" y="4615"/>
                    <a:pt x="13248" y="4615"/>
                  </a:cubicBezTo>
                  <a:cubicBezTo>
                    <a:pt x="13561" y="4615"/>
                    <a:pt x="13898" y="4551"/>
                    <a:pt x="14329" y="4372"/>
                  </a:cubicBezTo>
                  <a:cubicBezTo>
                    <a:pt x="14665" y="4066"/>
                    <a:pt x="15085" y="3901"/>
                    <a:pt x="15538" y="3901"/>
                  </a:cubicBezTo>
                  <a:cubicBezTo>
                    <a:pt x="15579" y="3901"/>
                    <a:pt x="15621" y="3902"/>
                    <a:pt x="15663" y="3905"/>
                  </a:cubicBezTo>
                  <a:cubicBezTo>
                    <a:pt x="15796" y="4072"/>
                    <a:pt x="15896" y="4205"/>
                    <a:pt x="16063" y="4305"/>
                  </a:cubicBezTo>
                  <a:cubicBezTo>
                    <a:pt x="16463" y="4372"/>
                    <a:pt x="16530" y="4539"/>
                    <a:pt x="16897" y="4539"/>
                  </a:cubicBezTo>
                  <a:cubicBezTo>
                    <a:pt x="17498" y="4505"/>
                    <a:pt x="17397" y="4172"/>
                    <a:pt x="17898" y="4005"/>
                  </a:cubicBezTo>
                  <a:cubicBezTo>
                    <a:pt x="18455" y="3703"/>
                    <a:pt x="18944" y="3551"/>
                    <a:pt x="19366" y="3551"/>
                  </a:cubicBezTo>
                  <a:close/>
                  <a:moveTo>
                    <a:pt x="21258" y="0"/>
                  </a:moveTo>
                  <a:cubicBezTo>
                    <a:pt x="20741" y="0"/>
                    <a:pt x="20223" y="88"/>
                    <a:pt x="19732" y="302"/>
                  </a:cubicBezTo>
                  <a:cubicBezTo>
                    <a:pt x="18856" y="701"/>
                    <a:pt x="18487" y="1903"/>
                    <a:pt x="17817" y="2528"/>
                  </a:cubicBezTo>
                  <a:lnTo>
                    <a:pt x="17817" y="2528"/>
                  </a:lnTo>
                  <a:cubicBezTo>
                    <a:pt x="17272" y="984"/>
                    <a:pt x="15906" y="241"/>
                    <a:pt x="14563" y="241"/>
                  </a:cubicBezTo>
                  <a:cubicBezTo>
                    <a:pt x="13257" y="241"/>
                    <a:pt x="11972" y="942"/>
                    <a:pt x="11478" y="2289"/>
                  </a:cubicBezTo>
                  <a:lnTo>
                    <a:pt x="11478" y="2289"/>
                  </a:lnTo>
                  <a:cubicBezTo>
                    <a:pt x="11094" y="1927"/>
                    <a:pt x="10635" y="1687"/>
                    <a:pt x="10083" y="1687"/>
                  </a:cubicBezTo>
                  <a:cubicBezTo>
                    <a:pt x="9867" y="1687"/>
                    <a:pt x="9637" y="1723"/>
                    <a:pt x="9392" y="1803"/>
                  </a:cubicBezTo>
                  <a:cubicBezTo>
                    <a:pt x="8701" y="2028"/>
                    <a:pt x="8261" y="2524"/>
                    <a:pt x="8077" y="3122"/>
                  </a:cubicBezTo>
                  <a:lnTo>
                    <a:pt x="8077" y="3122"/>
                  </a:lnTo>
                  <a:cubicBezTo>
                    <a:pt x="7636" y="2897"/>
                    <a:pt x="7148" y="2783"/>
                    <a:pt x="6654" y="2783"/>
                  </a:cubicBezTo>
                  <a:cubicBezTo>
                    <a:pt x="5909" y="2783"/>
                    <a:pt x="5151" y="3042"/>
                    <a:pt x="4522" y="3571"/>
                  </a:cubicBezTo>
                  <a:cubicBezTo>
                    <a:pt x="4084" y="3969"/>
                    <a:pt x="3800" y="4430"/>
                    <a:pt x="3643" y="4921"/>
                  </a:cubicBezTo>
                  <a:lnTo>
                    <a:pt x="3643" y="4921"/>
                  </a:lnTo>
                  <a:cubicBezTo>
                    <a:pt x="3550" y="4940"/>
                    <a:pt x="3454" y="4957"/>
                    <a:pt x="3354" y="4972"/>
                  </a:cubicBezTo>
                  <a:cubicBezTo>
                    <a:pt x="1" y="6154"/>
                    <a:pt x="1998" y="11342"/>
                    <a:pt x="5132" y="11342"/>
                  </a:cubicBezTo>
                  <a:cubicBezTo>
                    <a:pt x="5271" y="11342"/>
                    <a:pt x="5412" y="11331"/>
                    <a:pt x="5556" y="11310"/>
                  </a:cubicBezTo>
                  <a:cubicBezTo>
                    <a:pt x="6175" y="11218"/>
                    <a:pt x="6794" y="10874"/>
                    <a:pt x="7403" y="10874"/>
                  </a:cubicBezTo>
                  <a:cubicBezTo>
                    <a:pt x="7679" y="10874"/>
                    <a:pt x="7953" y="10945"/>
                    <a:pt x="8224" y="11143"/>
                  </a:cubicBezTo>
                  <a:cubicBezTo>
                    <a:pt x="8324" y="11210"/>
                    <a:pt x="9058" y="12177"/>
                    <a:pt x="9225" y="12311"/>
                  </a:cubicBezTo>
                  <a:cubicBezTo>
                    <a:pt x="9992" y="12978"/>
                    <a:pt x="10893" y="13378"/>
                    <a:pt x="11893" y="13545"/>
                  </a:cubicBezTo>
                  <a:cubicBezTo>
                    <a:pt x="12131" y="13582"/>
                    <a:pt x="12367" y="13599"/>
                    <a:pt x="12599" y="13599"/>
                  </a:cubicBezTo>
                  <a:cubicBezTo>
                    <a:pt x="14131" y="13599"/>
                    <a:pt x="15509" y="12826"/>
                    <a:pt x="16418" y="11610"/>
                  </a:cubicBezTo>
                  <a:lnTo>
                    <a:pt x="16418" y="11610"/>
                  </a:lnTo>
                  <a:cubicBezTo>
                    <a:pt x="17085" y="12491"/>
                    <a:pt x="17976" y="12850"/>
                    <a:pt x="18897" y="12850"/>
                  </a:cubicBezTo>
                  <a:cubicBezTo>
                    <a:pt x="20461" y="12850"/>
                    <a:pt x="22110" y="11814"/>
                    <a:pt x="22888" y="10536"/>
                  </a:cubicBezTo>
                  <a:lnTo>
                    <a:pt x="22888" y="10536"/>
                  </a:lnTo>
                  <a:cubicBezTo>
                    <a:pt x="23312" y="10772"/>
                    <a:pt x="23797" y="10905"/>
                    <a:pt x="24305" y="10905"/>
                  </a:cubicBezTo>
                  <a:cubicBezTo>
                    <a:pt x="24653" y="10905"/>
                    <a:pt x="25011" y="10843"/>
                    <a:pt x="25370" y="10710"/>
                  </a:cubicBezTo>
                  <a:cubicBezTo>
                    <a:pt x="27571" y="9909"/>
                    <a:pt x="28305" y="7407"/>
                    <a:pt x="27805" y="5306"/>
                  </a:cubicBezTo>
                  <a:cubicBezTo>
                    <a:pt x="27204" y="2971"/>
                    <a:pt x="25336" y="1003"/>
                    <a:pt x="23035" y="302"/>
                  </a:cubicBezTo>
                  <a:cubicBezTo>
                    <a:pt x="22476" y="122"/>
                    <a:pt x="21867" y="0"/>
                    <a:pt x="21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9" name="Google Shape;1389;p22"/>
            <p:cNvSpPr/>
            <p:nvPr/>
          </p:nvSpPr>
          <p:spPr>
            <a:xfrm>
              <a:off x="6035325" y="2876675"/>
              <a:ext cx="145125" cy="74250"/>
            </a:xfrm>
            <a:custGeom>
              <a:avLst/>
              <a:gdLst/>
              <a:ahLst/>
              <a:cxnLst/>
              <a:rect l="l" t="t" r="r" b="b"/>
              <a:pathLst>
                <a:path w="5805" h="2970" fill="none" extrusionOk="0">
                  <a:moveTo>
                    <a:pt x="5637" y="2969"/>
                  </a:moveTo>
                  <a:cubicBezTo>
                    <a:pt x="5704" y="2802"/>
                    <a:pt x="5804" y="2602"/>
                    <a:pt x="5804" y="2402"/>
                  </a:cubicBezTo>
                  <a:cubicBezTo>
                    <a:pt x="5804" y="2202"/>
                    <a:pt x="5704" y="2035"/>
                    <a:pt x="5537" y="1935"/>
                  </a:cubicBezTo>
                  <a:cubicBezTo>
                    <a:pt x="5371" y="1868"/>
                    <a:pt x="5170" y="2002"/>
                    <a:pt x="5004" y="2068"/>
                  </a:cubicBezTo>
                  <a:cubicBezTo>
                    <a:pt x="4703" y="2235"/>
                    <a:pt x="4370" y="2435"/>
                    <a:pt x="4103" y="2602"/>
                  </a:cubicBezTo>
                  <a:cubicBezTo>
                    <a:pt x="4103" y="2335"/>
                    <a:pt x="4236" y="2035"/>
                    <a:pt x="4370" y="1768"/>
                  </a:cubicBezTo>
                  <a:cubicBezTo>
                    <a:pt x="4503" y="1501"/>
                    <a:pt x="4537" y="1134"/>
                    <a:pt x="4337" y="934"/>
                  </a:cubicBezTo>
                  <a:cubicBezTo>
                    <a:pt x="4136" y="734"/>
                    <a:pt x="3736" y="868"/>
                    <a:pt x="3536" y="1068"/>
                  </a:cubicBezTo>
                  <a:cubicBezTo>
                    <a:pt x="3336" y="1301"/>
                    <a:pt x="3136" y="1535"/>
                    <a:pt x="2869" y="1668"/>
                  </a:cubicBezTo>
                  <a:cubicBezTo>
                    <a:pt x="2969" y="1234"/>
                    <a:pt x="2969" y="834"/>
                    <a:pt x="2835" y="434"/>
                  </a:cubicBezTo>
                  <a:cubicBezTo>
                    <a:pt x="2802" y="334"/>
                    <a:pt x="2702" y="167"/>
                    <a:pt x="2569" y="167"/>
                  </a:cubicBezTo>
                  <a:cubicBezTo>
                    <a:pt x="2502" y="167"/>
                    <a:pt x="2335" y="167"/>
                    <a:pt x="2235" y="200"/>
                  </a:cubicBezTo>
                  <a:cubicBezTo>
                    <a:pt x="1901" y="434"/>
                    <a:pt x="1668" y="767"/>
                    <a:pt x="1468" y="1168"/>
                  </a:cubicBezTo>
                  <a:cubicBezTo>
                    <a:pt x="1468" y="701"/>
                    <a:pt x="1368" y="100"/>
                    <a:pt x="901" y="34"/>
                  </a:cubicBezTo>
                  <a:cubicBezTo>
                    <a:pt x="500" y="0"/>
                    <a:pt x="200" y="467"/>
                    <a:pt x="134" y="834"/>
                  </a:cubicBezTo>
                  <a:cubicBezTo>
                    <a:pt x="33" y="1234"/>
                    <a:pt x="0" y="1701"/>
                    <a:pt x="67" y="2168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0" name="Google Shape;1390;p22"/>
            <p:cNvSpPr/>
            <p:nvPr/>
          </p:nvSpPr>
          <p:spPr>
            <a:xfrm>
              <a:off x="5921075" y="2882500"/>
              <a:ext cx="35050" cy="27550"/>
            </a:xfrm>
            <a:custGeom>
              <a:avLst/>
              <a:gdLst/>
              <a:ahLst/>
              <a:cxnLst/>
              <a:rect l="l" t="t" r="r" b="b"/>
              <a:pathLst>
                <a:path w="1402" h="1102" fill="none" extrusionOk="0">
                  <a:moveTo>
                    <a:pt x="1234" y="1102"/>
                  </a:moveTo>
                  <a:cubicBezTo>
                    <a:pt x="1401" y="735"/>
                    <a:pt x="1201" y="168"/>
                    <a:pt x="834" y="101"/>
                  </a:cubicBezTo>
                  <a:cubicBezTo>
                    <a:pt x="400" y="1"/>
                    <a:pt x="0" y="468"/>
                    <a:pt x="200" y="835"/>
                  </a:cubicBezTo>
                </a:path>
              </a:pathLst>
            </a:custGeom>
            <a:noFill/>
            <a:ln w="15850" cap="rnd" cmpd="sng">
              <a:solidFill>
                <a:srgbClr val="4D6D3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1" name="Google Shape;1391;p22"/>
            <p:cNvSpPr/>
            <p:nvPr/>
          </p:nvSpPr>
          <p:spPr>
            <a:xfrm>
              <a:off x="5980275" y="2844150"/>
              <a:ext cx="35050" cy="27550"/>
            </a:xfrm>
            <a:custGeom>
              <a:avLst/>
              <a:gdLst/>
              <a:ahLst/>
              <a:cxnLst/>
              <a:rect l="l" t="t" r="r" b="b"/>
              <a:pathLst>
                <a:path w="1402" h="1102" fill="none" extrusionOk="0">
                  <a:moveTo>
                    <a:pt x="1235" y="1101"/>
                  </a:moveTo>
                  <a:cubicBezTo>
                    <a:pt x="1402" y="701"/>
                    <a:pt x="1201" y="167"/>
                    <a:pt x="834" y="100"/>
                  </a:cubicBezTo>
                  <a:cubicBezTo>
                    <a:pt x="401" y="0"/>
                    <a:pt x="1" y="467"/>
                    <a:pt x="201" y="834"/>
                  </a:cubicBezTo>
                </a:path>
              </a:pathLst>
            </a:custGeom>
            <a:noFill/>
            <a:ln w="15850" cap="rnd" cmpd="sng">
              <a:solidFill>
                <a:srgbClr val="4D6D3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2" name="Google Shape;1392;p22"/>
            <p:cNvSpPr/>
            <p:nvPr/>
          </p:nvSpPr>
          <p:spPr>
            <a:xfrm>
              <a:off x="5655050" y="2885850"/>
              <a:ext cx="132600" cy="50050"/>
            </a:xfrm>
            <a:custGeom>
              <a:avLst/>
              <a:gdLst/>
              <a:ahLst/>
              <a:cxnLst/>
              <a:rect l="l" t="t" r="r" b="b"/>
              <a:pathLst>
                <a:path w="5304" h="2002" fill="none" extrusionOk="0">
                  <a:moveTo>
                    <a:pt x="5204" y="1601"/>
                  </a:moveTo>
                  <a:cubicBezTo>
                    <a:pt x="5304" y="1034"/>
                    <a:pt x="5171" y="200"/>
                    <a:pt x="4837" y="100"/>
                  </a:cubicBezTo>
                  <a:cubicBezTo>
                    <a:pt x="4470" y="0"/>
                    <a:pt x="4503" y="1268"/>
                    <a:pt x="4503" y="1868"/>
                  </a:cubicBezTo>
                  <a:cubicBezTo>
                    <a:pt x="4170" y="1501"/>
                    <a:pt x="4237" y="801"/>
                    <a:pt x="3803" y="601"/>
                  </a:cubicBezTo>
                  <a:cubicBezTo>
                    <a:pt x="3503" y="467"/>
                    <a:pt x="3169" y="634"/>
                    <a:pt x="3036" y="867"/>
                  </a:cubicBezTo>
                  <a:cubicBezTo>
                    <a:pt x="2869" y="1134"/>
                    <a:pt x="2902" y="1468"/>
                    <a:pt x="3002" y="1768"/>
                  </a:cubicBezTo>
                  <a:cubicBezTo>
                    <a:pt x="2969" y="1435"/>
                    <a:pt x="2802" y="1101"/>
                    <a:pt x="2535" y="834"/>
                  </a:cubicBezTo>
                  <a:cubicBezTo>
                    <a:pt x="2369" y="634"/>
                    <a:pt x="2035" y="501"/>
                    <a:pt x="1835" y="634"/>
                  </a:cubicBezTo>
                  <a:cubicBezTo>
                    <a:pt x="1635" y="767"/>
                    <a:pt x="1635" y="1034"/>
                    <a:pt x="1701" y="1268"/>
                  </a:cubicBezTo>
                  <a:cubicBezTo>
                    <a:pt x="1735" y="1468"/>
                    <a:pt x="1868" y="1701"/>
                    <a:pt x="1835" y="1935"/>
                  </a:cubicBezTo>
                  <a:cubicBezTo>
                    <a:pt x="1668" y="1501"/>
                    <a:pt x="1301" y="1168"/>
                    <a:pt x="867" y="1034"/>
                  </a:cubicBezTo>
                  <a:cubicBezTo>
                    <a:pt x="601" y="968"/>
                    <a:pt x="334" y="1001"/>
                    <a:pt x="167" y="1168"/>
                  </a:cubicBezTo>
                  <a:cubicBezTo>
                    <a:pt x="0" y="1368"/>
                    <a:pt x="67" y="1701"/>
                    <a:pt x="167" y="2002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3" name="Google Shape;1393;p22"/>
            <p:cNvSpPr/>
            <p:nvPr/>
          </p:nvSpPr>
          <p:spPr>
            <a:xfrm>
              <a:off x="5794300" y="2848325"/>
              <a:ext cx="82600" cy="36700"/>
            </a:xfrm>
            <a:custGeom>
              <a:avLst/>
              <a:gdLst/>
              <a:ahLst/>
              <a:cxnLst/>
              <a:rect l="l" t="t" r="r" b="b"/>
              <a:pathLst>
                <a:path w="3304" h="1468" fill="none" extrusionOk="0">
                  <a:moveTo>
                    <a:pt x="3103" y="1334"/>
                  </a:moveTo>
                  <a:cubicBezTo>
                    <a:pt x="3303" y="1101"/>
                    <a:pt x="3103" y="667"/>
                    <a:pt x="2803" y="634"/>
                  </a:cubicBezTo>
                  <a:cubicBezTo>
                    <a:pt x="2469" y="601"/>
                    <a:pt x="2336" y="934"/>
                    <a:pt x="2102" y="1368"/>
                  </a:cubicBezTo>
                  <a:cubicBezTo>
                    <a:pt x="1902" y="1468"/>
                    <a:pt x="2002" y="1034"/>
                    <a:pt x="2002" y="801"/>
                  </a:cubicBezTo>
                  <a:cubicBezTo>
                    <a:pt x="2002" y="534"/>
                    <a:pt x="1969" y="267"/>
                    <a:pt x="1735" y="200"/>
                  </a:cubicBezTo>
                  <a:cubicBezTo>
                    <a:pt x="1569" y="200"/>
                    <a:pt x="1435" y="334"/>
                    <a:pt x="1335" y="500"/>
                  </a:cubicBezTo>
                  <a:cubicBezTo>
                    <a:pt x="1168" y="801"/>
                    <a:pt x="1068" y="1134"/>
                    <a:pt x="1002" y="1434"/>
                  </a:cubicBezTo>
                  <a:cubicBezTo>
                    <a:pt x="1102" y="767"/>
                    <a:pt x="1002" y="0"/>
                    <a:pt x="568" y="167"/>
                  </a:cubicBezTo>
                  <a:cubicBezTo>
                    <a:pt x="168" y="367"/>
                    <a:pt x="1" y="867"/>
                    <a:pt x="168" y="1234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4" name="Google Shape;1394;p22"/>
            <p:cNvSpPr/>
            <p:nvPr/>
          </p:nvSpPr>
          <p:spPr>
            <a:xfrm>
              <a:off x="5613350" y="2973400"/>
              <a:ext cx="22525" cy="24225"/>
            </a:xfrm>
            <a:custGeom>
              <a:avLst/>
              <a:gdLst/>
              <a:ahLst/>
              <a:cxnLst/>
              <a:rect l="l" t="t" r="r" b="b"/>
              <a:pathLst>
                <a:path w="901" h="969" fill="none" extrusionOk="0">
                  <a:moveTo>
                    <a:pt x="67" y="1"/>
                  </a:moveTo>
                  <a:cubicBezTo>
                    <a:pt x="0" y="468"/>
                    <a:pt x="467" y="968"/>
                    <a:pt x="901" y="868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5" name="Google Shape;1395;p22"/>
            <p:cNvSpPr/>
            <p:nvPr/>
          </p:nvSpPr>
          <p:spPr>
            <a:xfrm>
              <a:off x="5955575" y="46575"/>
              <a:ext cx="735225" cy="5601500"/>
            </a:xfrm>
            <a:custGeom>
              <a:avLst/>
              <a:gdLst/>
              <a:ahLst/>
              <a:cxnLst/>
              <a:rect l="l" t="t" r="r" b="b"/>
              <a:pathLst>
                <a:path w="29409" h="224060" extrusionOk="0">
                  <a:moveTo>
                    <a:pt x="5097" y="0"/>
                  </a:moveTo>
                  <a:cubicBezTo>
                    <a:pt x="2590" y="0"/>
                    <a:pt x="0" y="1937"/>
                    <a:pt x="321" y="4360"/>
                  </a:cubicBezTo>
                  <a:cubicBezTo>
                    <a:pt x="12463" y="10497"/>
                    <a:pt x="15466" y="26676"/>
                    <a:pt x="13464" y="40119"/>
                  </a:cubicBezTo>
                  <a:cubicBezTo>
                    <a:pt x="11396" y="53528"/>
                    <a:pt x="5892" y="66571"/>
                    <a:pt x="6726" y="80147"/>
                  </a:cubicBezTo>
                  <a:cubicBezTo>
                    <a:pt x="7693" y="95358"/>
                    <a:pt x="16533" y="109001"/>
                    <a:pt x="19202" y="124012"/>
                  </a:cubicBezTo>
                  <a:cubicBezTo>
                    <a:pt x="20336" y="130150"/>
                    <a:pt x="20369" y="136454"/>
                    <a:pt x="20402" y="142725"/>
                  </a:cubicBezTo>
                  <a:cubicBezTo>
                    <a:pt x="20569" y="167276"/>
                    <a:pt x="20736" y="191794"/>
                    <a:pt x="20903" y="216345"/>
                  </a:cubicBezTo>
                  <a:lnTo>
                    <a:pt x="24505" y="212142"/>
                  </a:lnTo>
                  <a:cubicBezTo>
                    <a:pt x="24539" y="215177"/>
                    <a:pt x="24539" y="218279"/>
                    <a:pt x="24572" y="221315"/>
                  </a:cubicBezTo>
                  <a:cubicBezTo>
                    <a:pt x="24572" y="222082"/>
                    <a:pt x="24605" y="222849"/>
                    <a:pt x="25072" y="223450"/>
                  </a:cubicBezTo>
                  <a:cubicBezTo>
                    <a:pt x="25429" y="223872"/>
                    <a:pt x="25936" y="224059"/>
                    <a:pt x="26467" y="224059"/>
                  </a:cubicBezTo>
                  <a:cubicBezTo>
                    <a:pt x="27279" y="224059"/>
                    <a:pt x="28144" y="223622"/>
                    <a:pt x="28608" y="222916"/>
                  </a:cubicBezTo>
                  <a:cubicBezTo>
                    <a:pt x="29409" y="221749"/>
                    <a:pt x="29375" y="220248"/>
                    <a:pt x="29342" y="218847"/>
                  </a:cubicBezTo>
                  <a:cubicBezTo>
                    <a:pt x="28508" y="194095"/>
                    <a:pt x="27708" y="169378"/>
                    <a:pt x="26874" y="144593"/>
                  </a:cubicBezTo>
                  <a:cubicBezTo>
                    <a:pt x="26640" y="136621"/>
                    <a:pt x="26373" y="128615"/>
                    <a:pt x="25039" y="120776"/>
                  </a:cubicBezTo>
                  <a:cubicBezTo>
                    <a:pt x="21537" y="99695"/>
                    <a:pt x="10495" y="79046"/>
                    <a:pt x="14498" y="58065"/>
                  </a:cubicBezTo>
                  <a:cubicBezTo>
                    <a:pt x="15632" y="52194"/>
                    <a:pt x="17901" y="46623"/>
                    <a:pt x="19068" y="40719"/>
                  </a:cubicBezTo>
                  <a:cubicBezTo>
                    <a:pt x="21503" y="28710"/>
                    <a:pt x="19035" y="15835"/>
                    <a:pt x="12397" y="5527"/>
                  </a:cubicBezTo>
                  <a:cubicBezTo>
                    <a:pt x="10862" y="3159"/>
                    <a:pt x="8894" y="790"/>
                    <a:pt x="6159" y="123"/>
                  </a:cubicBezTo>
                  <a:cubicBezTo>
                    <a:pt x="5812" y="40"/>
                    <a:pt x="5456" y="0"/>
                    <a:pt x="5097" y="0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6" name="Google Shape;1396;p22"/>
            <p:cNvSpPr/>
            <p:nvPr/>
          </p:nvSpPr>
          <p:spPr>
            <a:xfrm>
              <a:off x="5934400" y="20575"/>
              <a:ext cx="855650" cy="5707950"/>
            </a:xfrm>
            <a:custGeom>
              <a:avLst/>
              <a:gdLst/>
              <a:ahLst/>
              <a:cxnLst/>
              <a:rect l="l" t="t" r="r" b="b"/>
              <a:pathLst>
                <a:path w="34226" h="228318" extrusionOk="0">
                  <a:moveTo>
                    <a:pt x="5952" y="2099"/>
                  </a:moveTo>
                  <a:cubicBezTo>
                    <a:pt x="7660" y="2099"/>
                    <a:pt x="9171" y="3195"/>
                    <a:pt x="10342" y="4366"/>
                  </a:cubicBezTo>
                  <a:cubicBezTo>
                    <a:pt x="12743" y="6867"/>
                    <a:pt x="14478" y="10270"/>
                    <a:pt x="15879" y="13439"/>
                  </a:cubicBezTo>
                  <a:cubicBezTo>
                    <a:pt x="18914" y="20344"/>
                    <a:pt x="20149" y="28049"/>
                    <a:pt x="19582" y="35555"/>
                  </a:cubicBezTo>
                  <a:cubicBezTo>
                    <a:pt x="19014" y="43594"/>
                    <a:pt x="15579" y="50899"/>
                    <a:pt x="13911" y="58704"/>
                  </a:cubicBezTo>
                  <a:cubicBezTo>
                    <a:pt x="12343" y="66110"/>
                    <a:pt x="12577" y="73648"/>
                    <a:pt x="13711" y="81121"/>
                  </a:cubicBezTo>
                  <a:cubicBezTo>
                    <a:pt x="16146" y="96932"/>
                    <a:pt x="22584" y="111776"/>
                    <a:pt x="24252" y="127687"/>
                  </a:cubicBezTo>
                  <a:cubicBezTo>
                    <a:pt x="25152" y="136093"/>
                    <a:pt x="25219" y="144599"/>
                    <a:pt x="25519" y="153005"/>
                  </a:cubicBezTo>
                  <a:cubicBezTo>
                    <a:pt x="25753" y="161511"/>
                    <a:pt x="26086" y="170051"/>
                    <a:pt x="26220" y="178590"/>
                  </a:cubicBezTo>
                  <a:cubicBezTo>
                    <a:pt x="26386" y="188331"/>
                    <a:pt x="26553" y="198104"/>
                    <a:pt x="26720" y="207878"/>
                  </a:cubicBezTo>
                  <a:cubicBezTo>
                    <a:pt x="26757" y="209542"/>
                    <a:pt x="26744" y="211224"/>
                    <a:pt x="26731" y="212908"/>
                  </a:cubicBezTo>
                  <a:lnTo>
                    <a:pt x="26731" y="212908"/>
                  </a:lnTo>
                  <a:cubicBezTo>
                    <a:pt x="26659" y="212755"/>
                    <a:pt x="26589" y="212601"/>
                    <a:pt x="26520" y="212448"/>
                  </a:cubicBezTo>
                  <a:cubicBezTo>
                    <a:pt x="26318" y="212043"/>
                    <a:pt x="25860" y="211835"/>
                    <a:pt x="25410" y="211835"/>
                  </a:cubicBezTo>
                  <a:cubicBezTo>
                    <a:pt x="24968" y="211835"/>
                    <a:pt x="24533" y="212035"/>
                    <a:pt x="24352" y="212448"/>
                  </a:cubicBezTo>
                  <a:cubicBezTo>
                    <a:pt x="23756" y="213748"/>
                    <a:pt x="22917" y="215203"/>
                    <a:pt x="22534" y="216651"/>
                  </a:cubicBezTo>
                  <a:lnTo>
                    <a:pt x="22534" y="216651"/>
                  </a:lnTo>
                  <a:cubicBezTo>
                    <a:pt x="22910" y="200350"/>
                    <a:pt x="22682" y="184050"/>
                    <a:pt x="22550" y="167749"/>
                  </a:cubicBezTo>
                  <a:cubicBezTo>
                    <a:pt x="22517" y="159610"/>
                    <a:pt x="22417" y="151471"/>
                    <a:pt x="22384" y="143332"/>
                  </a:cubicBezTo>
                  <a:cubicBezTo>
                    <a:pt x="22350" y="135559"/>
                    <a:pt x="22083" y="127787"/>
                    <a:pt x="20182" y="120182"/>
                  </a:cubicBezTo>
                  <a:cubicBezTo>
                    <a:pt x="16646" y="106372"/>
                    <a:pt x="8841" y="93463"/>
                    <a:pt x="8674" y="78886"/>
                  </a:cubicBezTo>
                  <a:cubicBezTo>
                    <a:pt x="8507" y="64108"/>
                    <a:pt x="15312" y="50432"/>
                    <a:pt x="15979" y="35755"/>
                  </a:cubicBezTo>
                  <a:cubicBezTo>
                    <a:pt x="16503" y="24155"/>
                    <a:pt x="13165" y="10752"/>
                    <a:pt x="2326" y="4812"/>
                  </a:cubicBezTo>
                  <a:lnTo>
                    <a:pt x="2326" y="4812"/>
                  </a:lnTo>
                  <a:cubicBezTo>
                    <a:pt x="2524" y="3459"/>
                    <a:pt x="3695" y="2519"/>
                    <a:pt x="5071" y="2197"/>
                  </a:cubicBezTo>
                  <a:cubicBezTo>
                    <a:pt x="5370" y="2130"/>
                    <a:pt x="5664" y="2099"/>
                    <a:pt x="5952" y="2099"/>
                  </a:cubicBezTo>
                  <a:close/>
                  <a:moveTo>
                    <a:pt x="5926" y="1"/>
                  </a:moveTo>
                  <a:cubicBezTo>
                    <a:pt x="4187" y="1"/>
                    <a:pt x="2462" y="685"/>
                    <a:pt x="1302" y="2031"/>
                  </a:cubicBezTo>
                  <a:cubicBezTo>
                    <a:pt x="635" y="2798"/>
                    <a:pt x="201" y="3698"/>
                    <a:pt x="134" y="4699"/>
                  </a:cubicBezTo>
                  <a:cubicBezTo>
                    <a:pt x="1" y="6234"/>
                    <a:pt x="902" y="6400"/>
                    <a:pt x="2136" y="7168"/>
                  </a:cubicBezTo>
                  <a:cubicBezTo>
                    <a:pt x="4804" y="8802"/>
                    <a:pt x="7039" y="11037"/>
                    <a:pt x="8707" y="13672"/>
                  </a:cubicBezTo>
                  <a:cubicBezTo>
                    <a:pt x="16546" y="25681"/>
                    <a:pt x="13744" y="40692"/>
                    <a:pt x="10575" y="53701"/>
                  </a:cubicBezTo>
                  <a:cubicBezTo>
                    <a:pt x="8640" y="61707"/>
                    <a:pt x="6506" y="69846"/>
                    <a:pt x="6472" y="78118"/>
                  </a:cubicBezTo>
                  <a:cubicBezTo>
                    <a:pt x="6405" y="85857"/>
                    <a:pt x="8507" y="93263"/>
                    <a:pt x="11042" y="100434"/>
                  </a:cubicBezTo>
                  <a:cubicBezTo>
                    <a:pt x="13677" y="107873"/>
                    <a:pt x="16846" y="115145"/>
                    <a:pt x="18547" y="122884"/>
                  </a:cubicBezTo>
                  <a:cubicBezTo>
                    <a:pt x="20516" y="131590"/>
                    <a:pt x="20182" y="140630"/>
                    <a:pt x="20215" y="149503"/>
                  </a:cubicBezTo>
                  <a:cubicBezTo>
                    <a:pt x="20349" y="167749"/>
                    <a:pt x="20415" y="185929"/>
                    <a:pt x="20682" y="204142"/>
                  </a:cubicBezTo>
                  <a:cubicBezTo>
                    <a:pt x="20716" y="208545"/>
                    <a:pt x="20882" y="212982"/>
                    <a:pt x="21049" y="217385"/>
                  </a:cubicBezTo>
                  <a:cubicBezTo>
                    <a:pt x="21066" y="217868"/>
                    <a:pt x="21433" y="218110"/>
                    <a:pt x="21796" y="218110"/>
                  </a:cubicBezTo>
                  <a:cubicBezTo>
                    <a:pt x="21990" y="218110"/>
                    <a:pt x="22183" y="218041"/>
                    <a:pt x="22321" y="217902"/>
                  </a:cubicBezTo>
                  <a:lnTo>
                    <a:pt x="22321" y="217902"/>
                  </a:lnTo>
                  <a:cubicBezTo>
                    <a:pt x="22101" y="219807"/>
                    <a:pt x="21931" y="221937"/>
                    <a:pt x="22250" y="223823"/>
                  </a:cubicBezTo>
                  <a:cubicBezTo>
                    <a:pt x="22715" y="226637"/>
                    <a:pt x="25065" y="228317"/>
                    <a:pt x="27548" y="228317"/>
                  </a:cubicBezTo>
                  <a:cubicBezTo>
                    <a:pt x="28803" y="228317"/>
                    <a:pt x="30092" y="227888"/>
                    <a:pt x="31190" y="226958"/>
                  </a:cubicBezTo>
                  <a:cubicBezTo>
                    <a:pt x="34225" y="224323"/>
                    <a:pt x="33558" y="220120"/>
                    <a:pt x="33391" y="216517"/>
                  </a:cubicBezTo>
                  <a:cubicBezTo>
                    <a:pt x="33191" y="211847"/>
                    <a:pt x="32924" y="207177"/>
                    <a:pt x="32724" y="202507"/>
                  </a:cubicBezTo>
                  <a:cubicBezTo>
                    <a:pt x="31857" y="184628"/>
                    <a:pt x="31056" y="166782"/>
                    <a:pt x="30389" y="148869"/>
                  </a:cubicBezTo>
                  <a:cubicBezTo>
                    <a:pt x="30089" y="140129"/>
                    <a:pt x="29856" y="131356"/>
                    <a:pt x="28555" y="122684"/>
                  </a:cubicBezTo>
                  <a:cubicBezTo>
                    <a:pt x="27287" y="114478"/>
                    <a:pt x="24852" y="106472"/>
                    <a:pt x="22517" y="98500"/>
                  </a:cubicBezTo>
                  <a:cubicBezTo>
                    <a:pt x="20215" y="90727"/>
                    <a:pt x="17747" y="82888"/>
                    <a:pt x="16713" y="74783"/>
                  </a:cubicBezTo>
                  <a:cubicBezTo>
                    <a:pt x="15612" y="66210"/>
                    <a:pt x="16780" y="58271"/>
                    <a:pt x="19181" y="50032"/>
                  </a:cubicBezTo>
                  <a:cubicBezTo>
                    <a:pt x="21349" y="42526"/>
                    <a:pt x="22684" y="35088"/>
                    <a:pt x="21750" y="27249"/>
                  </a:cubicBezTo>
                  <a:cubicBezTo>
                    <a:pt x="20882" y="20010"/>
                    <a:pt x="18481" y="12872"/>
                    <a:pt x="14578" y="6600"/>
                  </a:cubicBezTo>
                  <a:cubicBezTo>
                    <a:pt x="13010" y="4065"/>
                    <a:pt x="11075" y="1497"/>
                    <a:pt x="8173" y="396"/>
                  </a:cubicBezTo>
                  <a:cubicBezTo>
                    <a:pt x="7452" y="132"/>
                    <a:pt x="6688" y="1"/>
                    <a:pt x="5926" y="1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7" name="Google Shape;1397;p22"/>
            <p:cNvSpPr/>
            <p:nvPr/>
          </p:nvSpPr>
          <p:spPr>
            <a:xfrm>
              <a:off x="5861025" y="2769925"/>
              <a:ext cx="87575" cy="129275"/>
            </a:xfrm>
            <a:custGeom>
              <a:avLst/>
              <a:gdLst/>
              <a:ahLst/>
              <a:cxnLst/>
              <a:rect l="l" t="t" r="r" b="b"/>
              <a:pathLst>
                <a:path w="3503" h="5171" extrusionOk="0">
                  <a:moveTo>
                    <a:pt x="1468" y="134"/>
                  </a:moveTo>
                  <a:cubicBezTo>
                    <a:pt x="2335" y="0"/>
                    <a:pt x="3169" y="1001"/>
                    <a:pt x="3336" y="2402"/>
                  </a:cubicBezTo>
                  <a:cubicBezTo>
                    <a:pt x="3503" y="3770"/>
                    <a:pt x="2936" y="4937"/>
                    <a:pt x="2069" y="5071"/>
                  </a:cubicBezTo>
                  <a:cubicBezTo>
                    <a:pt x="1168" y="5171"/>
                    <a:pt x="334" y="4170"/>
                    <a:pt x="167" y="2803"/>
                  </a:cubicBezTo>
                  <a:cubicBezTo>
                    <a:pt x="0" y="1468"/>
                    <a:pt x="601" y="267"/>
                    <a:pt x="1468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8" name="Google Shape;1398;p22"/>
            <p:cNvSpPr/>
            <p:nvPr/>
          </p:nvSpPr>
          <p:spPr>
            <a:xfrm>
              <a:off x="5912725" y="2822475"/>
              <a:ext cx="121775" cy="107600"/>
            </a:xfrm>
            <a:custGeom>
              <a:avLst/>
              <a:gdLst/>
              <a:ahLst/>
              <a:cxnLst/>
              <a:rect l="l" t="t" r="r" b="b"/>
              <a:pathLst>
                <a:path w="4871" h="4304" extrusionOk="0">
                  <a:moveTo>
                    <a:pt x="4504" y="1067"/>
                  </a:moveTo>
                  <a:cubicBezTo>
                    <a:pt x="4871" y="1968"/>
                    <a:pt x="4237" y="3136"/>
                    <a:pt x="3103" y="3703"/>
                  </a:cubicBezTo>
                  <a:cubicBezTo>
                    <a:pt x="2002" y="4303"/>
                    <a:pt x="734" y="4070"/>
                    <a:pt x="368" y="3202"/>
                  </a:cubicBezTo>
                  <a:cubicBezTo>
                    <a:pt x="1" y="2335"/>
                    <a:pt x="601" y="1168"/>
                    <a:pt x="1735" y="567"/>
                  </a:cubicBezTo>
                  <a:cubicBezTo>
                    <a:pt x="2903" y="0"/>
                    <a:pt x="4104" y="200"/>
                    <a:pt x="4504" y="106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9" name="Google Shape;1399;p22"/>
            <p:cNvSpPr/>
            <p:nvPr/>
          </p:nvSpPr>
          <p:spPr>
            <a:xfrm>
              <a:off x="5905225" y="2897525"/>
              <a:ext cx="109275" cy="124275"/>
            </a:xfrm>
            <a:custGeom>
              <a:avLst/>
              <a:gdLst/>
              <a:ahLst/>
              <a:cxnLst/>
              <a:rect l="l" t="t" r="r" b="b"/>
              <a:pathLst>
                <a:path w="4371" h="4971" extrusionOk="0">
                  <a:moveTo>
                    <a:pt x="3736" y="4270"/>
                  </a:moveTo>
                  <a:cubicBezTo>
                    <a:pt x="3136" y="4970"/>
                    <a:pt x="1868" y="4670"/>
                    <a:pt x="1034" y="3669"/>
                  </a:cubicBezTo>
                  <a:cubicBezTo>
                    <a:pt x="167" y="2669"/>
                    <a:pt x="0" y="1334"/>
                    <a:pt x="634" y="667"/>
                  </a:cubicBezTo>
                  <a:cubicBezTo>
                    <a:pt x="1235" y="0"/>
                    <a:pt x="2502" y="300"/>
                    <a:pt x="3336" y="1301"/>
                  </a:cubicBezTo>
                  <a:cubicBezTo>
                    <a:pt x="4170" y="2302"/>
                    <a:pt x="4370" y="3636"/>
                    <a:pt x="3736" y="42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0" name="Google Shape;1400;p22"/>
            <p:cNvSpPr/>
            <p:nvPr/>
          </p:nvSpPr>
          <p:spPr>
            <a:xfrm>
              <a:off x="5831000" y="2905025"/>
              <a:ext cx="100925" cy="130950"/>
            </a:xfrm>
            <a:custGeom>
              <a:avLst/>
              <a:gdLst/>
              <a:ahLst/>
              <a:cxnLst/>
              <a:rect l="l" t="t" r="r" b="b"/>
              <a:pathLst>
                <a:path w="4037" h="5238" extrusionOk="0">
                  <a:moveTo>
                    <a:pt x="935" y="4770"/>
                  </a:moveTo>
                  <a:cubicBezTo>
                    <a:pt x="167" y="4337"/>
                    <a:pt x="1" y="3003"/>
                    <a:pt x="634" y="1768"/>
                  </a:cubicBezTo>
                  <a:cubicBezTo>
                    <a:pt x="1268" y="567"/>
                    <a:pt x="2336" y="0"/>
                    <a:pt x="3136" y="434"/>
                  </a:cubicBezTo>
                  <a:cubicBezTo>
                    <a:pt x="3870" y="901"/>
                    <a:pt x="4037" y="2235"/>
                    <a:pt x="3436" y="3436"/>
                  </a:cubicBezTo>
                  <a:cubicBezTo>
                    <a:pt x="2803" y="4604"/>
                    <a:pt x="1702" y="5237"/>
                    <a:pt x="935" y="47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1" name="Google Shape;1401;p22"/>
            <p:cNvSpPr/>
            <p:nvPr/>
          </p:nvSpPr>
          <p:spPr>
            <a:xfrm>
              <a:off x="5788475" y="2844150"/>
              <a:ext cx="120100" cy="97600"/>
            </a:xfrm>
            <a:custGeom>
              <a:avLst/>
              <a:gdLst/>
              <a:ahLst/>
              <a:cxnLst/>
              <a:rect l="l" t="t" r="r" b="b"/>
              <a:pathLst>
                <a:path w="4804" h="3904" extrusionOk="0">
                  <a:moveTo>
                    <a:pt x="134" y="1501"/>
                  </a:moveTo>
                  <a:cubicBezTo>
                    <a:pt x="267" y="601"/>
                    <a:pt x="1401" y="0"/>
                    <a:pt x="2669" y="267"/>
                  </a:cubicBezTo>
                  <a:cubicBezTo>
                    <a:pt x="3903" y="501"/>
                    <a:pt x="4804" y="1468"/>
                    <a:pt x="4637" y="2435"/>
                  </a:cubicBezTo>
                  <a:cubicBezTo>
                    <a:pt x="4470" y="3336"/>
                    <a:pt x="3336" y="3903"/>
                    <a:pt x="2068" y="3670"/>
                  </a:cubicBezTo>
                  <a:cubicBezTo>
                    <a:pt x="868" y="3436"/>
                    <a:pt x="0" y="2469"/>
                    <a:pt x="134" y="15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2" name="Google Shape;1402;p22"/>
            <p:cNvSpPr/>
            <p:nvPr/>
          </p:nvSpPr>
          <p:spPr>
            <a:xfrm>
              <a:off x="5866850" y="2855825"/>
              <a:ext cx="94275" cy="101750"/>
            </a:xfrm>
            <a:custGeom>
              <a:avLst/>
              <a:gdLst/>
              <a:ahLst/>
              <a:cxnLst/>
              <a:rect l="l" t="t" r="r" b="b"/>
              <a:pathLst>
                <a:path w="3771" h="4070" extrusionOk="0">
                  <a:moveTo>
                    <a:pt x="1669" y="134"/>
                  </a:moveTo>
                  <a:cubicBezTo>
                    <a:pt x="2603" y="0"/>
                    <a:pt x="3537" y="734"/>
                    <a:pt x="3670" y="1802"/>
                  </a:cubicBezTo>
                  <a:cubicBezTo>
                    <a:pt x="3770" y="2836"/>
                    <a:pt x="3070" y="3836"/>
                    <a:pt x="2102" y="3970"/>
                  </a:cubicBezTo>
                  <a:cubicBezTo>
                    <a:pt x="1168" y="4070"/>
                    <a:pt x="234" y="3336"/>
                    <a:pt x="101" y="2302"/>
                  </a:cubicBezTo>
                  <a:cubicBezTo>
                    <a:pt x="1" y="1235"/>
                    <a:pt x="668" y="234"/>
                    <a:pt x="1669" y="1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03" name="Google Shape;1403;p22"/>
          <p:cNvGrpSpPr/>
          <p:nvPr/>
        </p:nvGrpSpPr>
        <p:grpSpPr>
          <a:xfrm rot="217428">
            <a:off x="20031" y="2012828"/>
            <a:ext cx="1385259" cy="677345"/>
            <a:chOff x="1052625" y="1286000"/>
            <a:chExt cx="1586150" cy="775575"/>
          </a:xfrm>
        </p:grpSpPr>
        <p:sp>
          <p:nvSpPr>
            <p:cNvPr id="1404" name="Google Shape;1404;p22"/>
            <p:cNvSpPr/>
            <p:nvPr/>
          </p:nvSpPr>
          <p:spPr>
            <a:xfrm>
              <a:off x="1196900" y="1286000"/>
              <a:ext cx="1274250" cy="770575"/>
            </a:xfrm>
            <a:custGeom>
              <a:avLst/>
              <a:gdLst/>
              <a:ahLst/>
              <a:cxnLst/>
              <a:rect l="l" t="t" r="r" b="b"/>
              <a:pathLst>
                <a:path w="50970" h="30823" extrusionOk="0">
                  <a:moveTo>
                    <a:pt x="49669" y="12943"/>
                  </a:moveTo>
                  <a:cubicBezTo>
                    <a:pt x="50970" y="23951"/>
                    <a:pt x="3736" y="30823"/>
                    <a:pt x="1935" y="18180"/>
                  </a:cubicBezTo>
                  <a:cubicBezTo>
                    <a:pt x="0" y="4470"/>
                    <a:pt x="48168" y="1"/>
                    <a:pt x="49669" y="129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5" name="Google Shape;1405;p22"/>
            <p:cNvSpPr/>
            <p:nvPr/>
          </p:nvSpPr>
          <p:spPr>
            <a:xfrm>
              <a:off x="1052625" y="1347700"/>
              <a:ext cx="1586150" cy="713875"/>
            </a:xfrm>
            <a:custGeom>
              <a:avLst/>
              <a:gdLst/>
              <a:ahLst/>
              <a:cxnLst/>
              <a:rect l="l" t="t" r="r" b="b"/>
              <a:pathLst>
                <a:path w="63446" h="28555" fill="none" extrusionOk="0">
                  <a:moveTo>
                    <a:pt x="51637" y="3770"/>
                  </a:moveTo>
                  <a:cubicBezTo>
                    <a:pt x="46534" y="2436"/>
                    <a:pt x="601" y="12010"/>
                    <a:pt x="7339" y="18181"/>
                  </a:cubicBezTo>
                  <a:cubicBezTo>
                    <a:pt x="14044" y="24352"/>
                    <a:pt x="44399" y="17347"/>
                    <a:pt x="53272" y="11342"/>
                  </a:cubicBezTo>
                  <a:cubicBezTo>
                    <a:pt x="62145" y="5338"/>
                    <a:pt x="33424" y="2403"/>
                    <a:pt x="20882" y="4904"/>
                  </a:cubicBezTo>
                  <a:cubicBezTo>
                    <a:pt x="8340" y="7406"/>
                    <a:pt x="0" y="14478"/>
                    <a:pt x="13877" y="21516"/>
                  </a:cubicBezTo>
                  <a:cubicBezTo>
                    <a:pt x="27787" y="28555"/>
                    <a:pt x="59243" y="15712"/>
                    <a:pt x="52738" y="8340"/>
                  </a:cubicBezTo>
                  <a:cubicBezTo>
                    <a:pt x="46200" y="1035"/>
                    <a:pt x="10908" y="902"/>
                    <a:pt x="7906" y="13044"/>
                  </a:cubicBezTo>
                  <a:cubicBezTo>
                    <a:pt x="4871" y="25186"/>
                    <a:pt x="42764" y="22050"/>
                    <a:pt x="50703" y="13811"/>
                  </a:cubicBezTo>
                  <a:cubicBezTo>
                    <a:pt x="58576" y="5605"/>
                    <a:pt x="35226" y="2836"/>
                    <a:pt x="24551" y="2803"/>
                  </a:cubicBezTo>
                  <a:cubicBezTo>
                    <a:pt x="13877" y="2770"/>
                    <a:pt x="1068" y="16446"/>
                    <a:pt x="11609" y="21683"/>
                  </a:cubicBezTo>
                  <a:cubicBezTo>
                    <a:pt x="22150" y="26954"/>
                    <a:pt x="51971" y="18014"/>
                    <a:pt x="55073" y="14178"/>
                  </a:cubicBezTo>
                  <a:cubicBezTo>
                    <a:pt x="58209" y="10342"/>
                    <a:pt x="48769" y="301"/>
                    <a:pt x="35993" y="1535"/>
                  </a:cubicBezTo>
                  <a:cubicBezTo>
                    <a:pt x="23250" y="2803"/>
                    <a:pt x="7272" y="7673"/>
                    <a:pt x="6805" y="15345"/>
                  </a:cubicBezTo>
                  <a:cubicBezTo>
                    <a:pt x="6372" y="22984"/>
                    <a:pt x="37327" y="20015"/>
                    <a:pt x="49703" y="14812"/>
                  </a:cubicBezTo>
                  <a:cubicBezTo>
                    <a:pt x="62045" y="9575"/>
                    <a:pt x="45933" y="3036"/>
                    <a:pt x="40096" y="1902"/>
                  </a:cubicBezTo>
                  <a:cubicBezTo>
                    <a:pt x="34258" y="802"/>
                    <a:pt x="14477" y="2670"/>
                    <a:pt x="11108" y="12844"/>
                  </a:cubicBezTo>
                  <a:cubicBezTo>
                    <a:pt x="7739" y="22984"/>
                    <a:pt x="32757" y="23885"/>
                    <a:pt x="46400" y="18748"/>
                  </a:cubicBezTo>
                  <a:cubicBezTo>
                    <a:pt x="60043" y="13644"/>
                    <a:pt x="51571" y="3403"/>
                    <a:pt x="37727" y="3070"/>
                  </a:cubicBezTo>
                  <a:cubicBezTo>
                    <a:pt x="23917" y="2736"/>
                    <a:pt x="9941" y="3203"/>
                    <a:pt x="8940" y="12310"/>
                  </a:cubicBezTo>
                  <a:cubicBezTo>
                    <a:pt x="7939" y="21383"/>
                    <a:pt x="32457" y="17880"/>
                    <a:pt x="47935" y="15145"/>
                  </a:cubicBezTo>
                  <a:cubicBezTo>
                    <a:pt x="63446" y="12377"/>
                    <a:pt x="55907" y="5538"/>
                    <a:pt x="46067" y="2803"/>
                  </a:cubicBezTo>
                  <a:cubicBezTo>
                    <a:pt x="36260" y="1"/>
                    <a:pt x="10441" y="4471"/>
                    <a:pt x="9174" y="13778"/>
                  </a:cubicBezTo>
                  <a:cubicBezTo>
                    <a:pt x="7873" y="23051"/>
                    <a:pt x="42964" y="22684"/>
                    <a:pt x="52438" y="18047"/>
                  </a:cubicBezTo>
                  <a:cubicBezTo>
                    <a:pt x="61911" y="13444"/>
                    <a:pt x="54539" y="5838"/>
                    <a:pt x="44799" y="3503"/>
                  </a:cubicBezTo>
                  <a:cubicBezTo>
                    <a:pt x="35092" y="1168"/>
                    <a:pt x="11842" y="7973"/>
                    <a:pt x="5204" y="17380"/>
                  </a:cubicBezTo>
                </a:path>
              </a:pathLst>
            </a:custGeom>
            <a:noFill/>
            <a:ln w="1752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6" name="Google Shape;1406;p22"/>
            <p:cNvSpPr/>
            <p:nvPr/>
          </p:nvSpPr>
          <p:spPr>
            <a:xfrm>
              <a:off x="1661400" y="1434450"/>
              <a:ext cx="294400" cy="319400"/>
            </a:xfrm>
            <a:custGeom>
              <a:avLst/>
              <a:gdLst/>
              <a:ahLst/>
              <a:cxnLst/>
              <a:rect l="l" t="t" r="r" b="b"/>
              <a:pathLst>
                <a:path w="11776" h="12776" extrusionOk="0">
                  <a:moveTo>
                    <a:pt x="4670" y="534"/>
                  </a:moveTo>
                  <a:cubicBezTo>
                    <a:pt x="7606" y="0"/>
                    <a:pt x="10708" y="3169"/>
                    <a:pt x="11442" y="7039"/>
                  </a:cubicBezTo>
                  <a:cubicBezTo>
                    <a:pt x="11775" y="8773"/>
                    <a:pt x="11575" y="10408"/>
                    <a:pt x="10941" y="11709"/>
                  </a:cubicBezTo>
                  <a:cubicBezTo>
                    <a:pt x="9273" y="12109"/>
                    <a:pt x="8039" y="12476"/>
                    <a:pt x="7372" y="12609"/>
                  </a:cubicBezTo>
                  <a:cubicBezTo>
                    <a:pt x="5771" y="12776"/>
                    <a:pt x="4003" y="12676"/>
                    <a:pt x="2368" y="12609"/>
                  </a:cubicBezTo>
                  <a:cubicBezTo>
                    <a:pt x="1568" y="11709"/>
                    <a:pt x="934" y="10541"/>
                    <a:pt x="701" y="9040"/>
                  </a:cubicBezTo>
                  <a:cubicBezTo>
                    <a:pt x="0" y="5171"/>
                    <a:pt x="1701" y="1068"/>
                    <a:pt x="4670" y="5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7" name="Google Shape;1407;p22"/>
            <p:cNvSpPr/>
            <p:nvPr/>
          </p:nvSpPr>
          <p:spPr>
            <a:xfrm>
              <a:off x="1954100" y="1371900"/>
              <a:ext cx="289400" cy="334425"/>
            </a:xfrm>
            <a:custGeom>
              <a:avLst/>
              <a:gdLst/>
              <a:ahLst/>
              <a:cxnLst/>
              <a:rect l="l" t="t" r="r" b="b"/>
              <a:pathLst>
                <a:path w="11576" h="13377" extrusionOk="0">
                  <a:moveTo>
                    <a:pt x="6639" y="367"/>
                  </a:moveTo>
                  <a:cubicBezTo>
                    <a:pt x="3636" y="0"/>
                    <a:pt x="734" y="3403"/>
                    <a:pt x="301" y="7339"/>
                  </a:cubicBezTo>
                  <a:cubicBezTo>
                    <a:pt x="0" y="9907"/>
                    <a:pt x="801" y="12076"/>
                    <a:pt x="2235" y="13377"/>
                  </a:cubicBezTo>
                  <a:cubicBezTo>
                    <a:pt x="5137" y="12509"/>
                    <a:pt x="8406" y="11208"/>
                    <a:pt x="11008" y="9541"/>
                  </a:cubicBezTo>
                  <a:cubicBezTo>
                    <a:pt x="11075" y="9240"/>
                    <a:pt x="11142" y="8973"/>
                    <a:pt x="11175" y="8673"/>
                  </a:cubicBezTo>
                  <a:cubicBezTo>
                    <a:pt x="11575" y="4704"/>
                    <a:pt x="9641" y="734"/>
                    <a:pt x="6639" y="3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8" name="Google Shape;1408;p22"/>
            <p:cNvSpPr/>
            <p:nvPr/>
          </p:nvSpPr>
          <p:spPr>
            <a:xfrm>
              <a:off x="1365350" y="1439450"/>
              <a:ext cx="314400" cy="308575"/>
            </a:xfrm>
            <a:custGeom>
              <a:avLst/>
              <a:gdLst/>
              <a:ahLst/>
              <a:cxnLst/>
              <a:rect l="l" t="t" r="r" b="b"/>
              <a:pathLst>
                <a:path w="12576" h="12343" extrusionOk="0">
                  <a:moveTo>
                    <a:pt x="2902" y="1401"/>
                  </a:moveTo>
                  <a:cubicBezTo>
                    <a:pt x="5571" y="0"/>
                    <a:pt x="9440" y="2168"/>
                    <a:pt x="11275" y="5671"/>
                  </a:cubicBezTo>
                  <a:cubicBezTo>
                    <a:pt x="12576" y="8139"/>
                    <a:pt x="12509" y="10608"/>
                    <a:pt x="11408" y="12342"/>
                  </a:cubicBezTo>
                  <a:cubicBezTo>
                    <a:pt x="6705" y="11742"/>
                    <a:pt x="2769" y="10208"/>
                    <a:pt x="868" y="8940"/>
                  </a:cubicBezTo>
                  <a:cubicBezTo>
                    <a:pt x="0" y="5838"/>
                    <a:pt x="667" y="2602"/>
                    <a:pt x="2902" y="14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09" name="Google Shape;1409;p22"/>
          <p:cNvSpPr/>
          <p:nvPr/>
        </p:nvSpPr>
        <p:spPr>
          <a:xfrm flipH="1">
            <a:off x="2913662" y="5911234"/>
            <a:ext cx="1900716" cy="763645"/>
          </a:xfrm>
          <a:custGeom>
            <a:avLst/>
            <a:gdLst/>
            <a:ahLst/>
            <a:cxnLst/>
            <a:rect l="l" t="t" r="r" b="b"/>
            <a:pathLst>
              <a:path w="69050" h="27742" extrusionOk="0">
                <a:moveTo>
                  <a:pt x="27881" y="0"/>
                </a:moveTo>
                <a:cubicBezTo>
                  <a:pt x="27348" y="0"/>
                  <a:pt x="26814" y="41"/>
                  <a:pt x="26286" y="122"/>
                </a:cubicBezTo>
                <a:cubicBezTo>
                  <a:pt x="23617" y="489"/>
                  <a:pt x="20515" y="1356"/>
                  <a:pt x="18347" y="3057"/>
                </a:cubicBezTo>
                <a:cubicBezTo>
                  <a:pt x="16845" y="4291"/>
                  <a:pt x="15811" y="6126"/>
                  <a:pt x="15945" y="7994"/>
                </a:cubicBezTo>
                <a:cubicBezTo>
                  <a:pt x="15301" y="7871"/>
                  <a:pt x="14659" y="7814"/>
                  <a:pt x="14022" y="7814"/>
                </a:cubicBezTo>
                <a:cubicBezTo>
                  <a:pt x="9810" y="7814"/>
                  <a:pt x="5811" y="10334"/>
                  <a:pt x="2769" y="13231"/>
                </a:cubicBezTo>
                <a:cubicBezTo>
                  <a:pt x="1168" y="14732"/>
                  <a:pt x="0" y="16533"/>
                  <a:pt x="33" y="18802"/>
                </a:cubicBezTo>
                <a:cubicBezTo>
                  <a:pt x="133" y="20837"/>
                  <a:pt x="1134" y="22738"/>
                  <a:pt x="2602" y="24172"/>
                </a:cubicBezTo>
                <a:cubicBezTo>
                  <a:pt x="5781" y="27265"/>
                  <a:pt x="10388" y="27553"/>
                  <a:pt x="14686" y="27553"/>
                </a:cubicBezTo>
                <a:cubicBezTo>
                  <a:pt x="15349" y="27553"/>
                  <a:pt x="16004" y="27546"/>
                  <a:pt x="16645" y="27541"/>
                </a:cubicBezTo>
                <a:cubicBezTo>
                  <a:pt x="29054" y="27508"/>
                  <a:pt x="60777" y="27741"/>
                  <a:pt x="68883" y="25473"/>
                </a:cubicBezTo>
                <a:cubicBezTo>
                  <a:pt x="69049" y="25406"/>
                  <a:pt x="53939" y="22905"/>
                  <a:pt x="53972" y="22738"/>
                </a:cubicBezTo>
                <a:cubicBezTo>
                  <a:pt x="55035" y="17258"/>
                  <a:pt x="50576" y="13498"/>
                  <a:pt x="45039" y="13498"/>
                </a:cubicBezTo>
                <a:cubicBezTo>
                  <a:pt x="45014" y="13498"/>
                  <a:pt x="44990" y="13498"/>
                  <a:pt x="44966" y="13498"/>
                </a:cubicBezTo>
                <a:cubicBezTo>
                  <a:pt x="44445" y="13498"/>
                  <a:pt x="43952" y="13596"/>
                  <a:pt x="43491" y="13596"/>
                </a:cubicBezTo>
                <a:cubicBezTo>
                  <a:pt x="42948" y="13596"/>
                  <a:pt x="42448" y="13460"/>
                  <a:pt x="41997" y="12864"/>
                </a:cubicBezTo>
                <a:cubicBezTo>
                  <a:pt x="41530" y="12230"/>
                  <a:pt x="41263" y="11463"/>
                  <a:pt x="40829" y="10796"/>
                </a:cubicBezTo>
                <a:cubicBezTo>
                  <a:pt x="40029" y="9528"/>
                  <a:pt x="39028" y="8461"/>
                  <a:pt x="37927" y="7527"/>
                </a:cubicBezTo>
                <a:cubicBezTo>
                  <a:pt x="37260" y="7027"/>
                  <a:pt x="36526" y="6526"/>
                  <a:pt x="35826" y="6159"/>
                </a:cubicBezTo>
                <a:cubicBezTo>
                  <a:pt x="35759" y="4658"/>
                  <a:pt x="34925" y="3191"/>
                  <a:pt x="33691" y="2123"/>
                </a:cubicBezTo>
                <a:cubicBezTo>
                  <a:pt x="32091" y="657"/>
                  <a:pt x="30001" y="0"/>
                  <a:pt x="2788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904964627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1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1" name="Google Shape;1411;p23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412" name="Google Shape;1412;p23"/>
          <p:cNvSpPr txBox="1">
            <a:spLocks noGrp="1"/>
          </p:cNvSpPr>
          <p:nvPr>
            <p:ph type="subTitle" idx="1"/>
          </p:nvPr>
        </p:nvSpPr>
        <p:spPr>
          <a:xfrm>
            <a:off x="1478869" y="2861967"/>
            <a:ext cx="2648000" cy="84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3" name="Google Shape;1413;p23"/>
          <p:cNvSpPr txBox="1">
            <a:spLocks noGrp="1"/>
          </p:cNvSpPr>
          <p:nvPr>
            <p:ph type="subTitle" idx="2"/>
          </p:nvPr>
        </p:nvSpPr>
        <p:spPr>
          <a:xfrm>
            <a:off x="4772000" y="2861967"/>
            <a:ext cx="2648000" cy="84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4" name="Google Shape;1414;p23"/>
          <p:cNvSpPr txBox="1">
            <a:spLocks noGrp="1"/>
          </p:cNvSpPr>
          <p:nvPr>
            <p:ph type="subTitle" idx="3"/>
          </p:nvPr>
        </p:nvSpPr>
        <p:spPr>
          <a:xfrm>
            <a:off x="1478869" y="5276933"/>
            <a:ext cx="2648000" cy="84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5" name="Google Shape;1415;p23"/>
          <p:cNvSpPr txBox="1">
            <a:spLocks noGrp="1"/>
          </p:cNvSpPr>
          <p:nvPr>
            <p:ph type="subTitle" idx="4"/>
          </p:nvPr>
        </p:nvSpPr>
        <p:spPr>
          <a:xfrm>
            <a:off x="4772000" y="5276933"/>
            <a:ext cx="2648000" cy="84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6" name="Google Shape;1416;p23"/>
          <p:cNvSpPr txBox="1">
            <a:spLocks noGrp="1"/>
          </p:cNvSpPr>
          <p:nvPr>
            <p:ph type="subTitle" idx="5"/>
          </p:nvPr>
        </p:nvSpPr>
        <p:spPr>
          <a:xfrm>
            <a:off x="8065131" y="2861967"/>
            <a:ext cx="2648000" cy="84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7" name="Google Shape;1417;p23"/>
          <p:cNvSpPr txBox="1">
            <a:spLocks noGrp="1"/>
          </p:cNvSpPr>
          <p:nvPr>
            <p:ph type="subTitle" idx="6"/>
          </p:nvPr>
        </p:nvSpPr>
        <p:spPr>
          <a:xfrm>
            <a:off x="8065131" y="5276933"/>
            <a:ext cx="2648000" cy="84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8" name="Google Shape;1418;p23"/>
          <p:cNvSpPr txBox="1">
            <a:spLocks noGrp="1"/>
          </p:cNvSpPr>
          <p:nvPr>
            <p:ph type="subTitle" idx="7"/>
          </p:nvPr>
        </p:nvSpPr>
        <p:spPr>
          <a:xfrm>
            <a:off x="1484069" y="2411999"/>
            <a:ext cx="2637600" cy="65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933" b="1">
                <a:solidFill>
                  <a:schemeClr val="accent1"/>
                </a:solidFill>
                <a:latin typeface="BioRhyme"/>
                <a:ea typeface="BioRhyme"/>
                <a:cs typeface="BioRhyme"/>
                <a:sym typeface="BioRhym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419" name="Google Shape;1419;p23"/>
          <p:cNvSpPr txBox="1">
            <a:spLocks noGrp="1"/>
          </p:cNvSpPr>
          <p:nvPr>
            <p:ph type="subTitle" idx="8"/>
          </p:nvPr>
        </p:nvSpPr>
        <p:spPr>
          <a:xfrm>
            <a:off x="4777200" y="2411999"/>
            <a:ext cx="2637600" cy="65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933" b="1">
                <a:solidFill>
                  <a:schemeClr val="accent1"/>
                </a:solidFill>
                <a:latin typeface="BioRhyme"/>
                <a:ea typeface="BioRhyme"/>
                <a:cs typeface="BioRhyme"/>
                <a:sym typeface="BioRhym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420" name="Google Shape;1420;p23"/>
          <p:cNvSpPr txBox="1">
            <a:spLocks noGrp="1"/>
          </p:cNvSpPr>
          <p:nvPr>
            <p:ph type="subTitle" idx="9"/>
          </p:nvPr>
        </p:nvSpPr>
        <p:spPr>
          <a:xfrm>
            <a:off x="8070331" y="2411999"/>
            <a:ext cx="2637600" cy="65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933" b="1">
                <a:solidFill>
                  <a:schemeClr val="accent1"/>
                </a:solidFill>
                <a:latin typeface="BioRhyme"/>
                <a:ea typeface="BioRhyme"/>
                <a:cs typeface="BioRhyme"/>
                <a:sym typeface="BioRhym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421" name="Google Shape;1421;p23"/>
          <p:cNvSpPr txBox="1">
            <a:spLocks noGrp="1"/>
          </p:cNvSpPr>
          <p:nvPr>
            <p:ph type="subTitle" idx="13"/>
          </p:nvPr>
        </p:nvSpPr>
        <p:spPr>
          <a:xfrm>
            <a:off x="1484069" y="4826933"/>
            <a:ext cx="2637600" cy="65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933" b="1">
                <a:solidFill>
                  <a:schemeClr val="accent1"/>
                </a:solidFill>
                <a:latin typeface="BioRhyme"/>
                <a:ea typeface="BioRhyme"/>
                <a:cs typeface="BioRhyme"/>
                <a:sym typeface="BioRhym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422" name="Google Shape;1422;p23"/>
          <p:cNvSpPr txBox="1">
            <a:spLocks noGrp="1"/>
          </p:cNvSpPr>
          <p:nvPr>
            <p:ph type="subTitle" idx="14"/>
          </p:nvPr>
        </p:nvSpPr>
        <p:spPr>
          <a:xfrm>
            <a:off x="4777200" y="4826933"/>
            <a:ext cx="2637600" cy="65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933" b="1">
                <a:solidFill>
                  <a:schemeClr val="accent1"/>
                </a:solidFill>
                <a:latin typeface="BioRhyme"/>
                <a:ea typeface="BioRhyme"/>
                <a:cs typeface="BioRhyme"/>
                <a:sym typeface="BioRhym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423" name="Google Shape;1423;p23"/>
          <p:cNvSpPr txBox="1">
            <a:spLocks noGrp="1"/>
          </p:cNvSpPr>
          <p:nvPr>
            <p:ph type="subTitle" idx="15"/>
          </p:nvPr>
        </p:nvSpPr>
        <p:spPr>
          <a:xfrm>
            <a:off x="8070331" y="4826933"/>
            <a:ext cx="2637600" cy="65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933" b="1">
                <a:solidFill>
                  <a:schemeClr val="accent1"/>
                </a:solidFill>
                <a:latin typeface="BioRhyme"/>
                <a:ea typeface="BioRhyme"/>
                <a:cs typeface="BioRhyme"/>
                <a:sym typeface="BioRhym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grpSp>
        <p:nvGrpSpPr>
          <p:cNvPr id="1424" name="Google Shape;1424;p23"/>
          <p:cNvGrpSpPr/>
          <p:nvPr/>
        </p:nvGrpSpPr>
        <p:grpSpPr>
          <a:xfrm>
            <a:off x="-691659" y="2709583"/>
            <a:ext cx="2041939" cy="6858189"/>
            <a:chOff x="-518744" y="2032187"/>
            <a:chExt cx="1531454" cy="5143642"/>
          </a:xfrm>
        </p:grpSpPr>
        <p:sp>
          <p:nvSpPr>
            <p:cNvPr id="1425" name="Google Shape;1425;p23"/>
            <p:cNvSpPr/>
            <p:nvPr/>
          </p:nvSpPr>
          <p:spPr>
            <a:xfrm>
              <a:off x="222971" y="2347854"/>
              <a:ext cx="287724" cy="4821464"/>
            </a:xfrm>
            <a:custGeom>
              <a:avLst/>
              <a:gdLst/>
              <a:ahLst/>
              <a:cxnLst/>
              <a:rect l="l" t="t" r="r" b="b"/>
              <a:pathLst>
                <a:path w="6806" h="114050" extrusionOk="0">
                  <a:moveTo>
                    <a:pt x="3403" y="1"/>
                  </a:moveTo>
                  <a:lnTo>
                    <a:pt x="3403" y="1"/>
                  </a:lnTo>
                  <a:cubicBezTo>
                    <a:pt x="4304" y="3670"/>
                    <a:pt x="2236" y="7306"/>
                    <a:pt x="1269" y="10975"/>
                  </a:cubicBezTo>
                  <a:cubicBezTo>
                    <a:pt x="1" y="15879"/>
                    <a:pt x="735" y="21049"/>
                    <a:pt x="1135" y="26153"/>
                  </a:cubicBezTo>
                  <a:cubicBezTo>
                    <a:pt x="1535" y="31423"/>
                    <a:pt x="1535" y="36761"/>
                    <a:pt x="1535" y="42098"/>
                  </a:cubicBezTo>
                  <a:cubicBezTo>
                    <a:pt x="1535" y="45734"/>
                    <a:pt x="1535" y="49403"/>
                    <a:pt x="1569" y="53039"/>
                  </a:cubicBezTo>
                  <a:cubicBezTo>
                    <a:pt x="1569" y="56108"/>
                    <a:pt x="1569" y="59177"/>
                    <a:pt x="1302" y="62246"/>
                  </a:cubicBezTo>
                  <a:cubicBezTo>
                    <a:pt x="1035" y="64847"/>
                    <a:pt x="535" y="67383"/>
                    <a:pt x="401" y="69951"/>
                  </a:cubicBezTo>
                  <a:cubicBezTo>
                    <a:pt x="234" y="73887"/>
                    <a:pt x="902" y="77790"/>
                    <a:pt x="1335" y="81693"/>
                  </a:cubicBezTo>
                  <a:cubicBezTo>
                    <a:pt x="2002" y="87864"/>
                    <a:pt x="1969" y="94102"/>
                    <a:pt x="1969" y="100306"/>
                  </a:cubicBezTo>
                  <a:cubicBezTo>
                    <a:pt x="1969" y="104909"/>
                    <a:pt x="1902" y="109446"/>
                    <a:pt x="1902" y="114049"/>
                  </a:cubicBezTo>
                  <a:lnTo>
                    <a:pt x="6339" y="100773"/>
                  </a:lnTo>
                  <a:cubicBezTo>
                    <a:pt x="6806" y="94535"/>
                    <a:pt x="6572" y="88231"/>
                    <a:pt x="5638" y="82060"/>
                  </a:cubicBezTo>
                  <a:cubicBezTo>
                    <a:pt x="5171" y="79191"/>
                    <a:pt x="4571" y="76289"/>
                    <a:pt x="4304" y="73387"/>
                  </a:cubicBezTo>
                  <a:cubicBezTo>
                    <a:pt x="3403" y="64581"/>
                    <a:pt x="5405" y="55708"/>
                    <a:pt x="4904" y="46901"/>
                  </a:cubicBezTo>
                  <a:cubicBezTo>
                    <a:pt x="4671" y="42431"/>
                    <a:pt x="3804" y="38028"/>
                    <a:pt x="3203" y="33558"/>
                  </a:cubicBezTo>
                  <a:cubicBezTo>
                    <a:pt x="2803" y="30423"/>
                    <a:pt x="2536" y="27254"/>
                    <a:pt x="2303" y="24085"/>
                  </a:cubicBezTo>
                  <a:cubicBezTo>
                    <a:pt x="2036" y="21016"/>
                    <a:pt x="1802" y="17880"/>
                    <a:pt x="2236" y="14845"/>
                  </a:cubicBezTo>
                  <a:cubicBezTo>
                    <a:pt x="3003" y="9841"/>
                    <a:pt x="5638" y="4538"/>
                    <a:pt x="3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6" name="Google Shape;1426;p23"/>
            <p:cNvSpPr/>
            <p:nvPr/>
          </p:nvSpPr>
          <p:spPr>
            <a:xfrm>
              <a:off x="224408" y="2337201"/>
              <a:ext cx="294741" cy="4838627"/>
            </a:xfrm>
            <a:custGeom>
              <a:avLst/>
              <a:gdLst/>
              <a:ahLst/>
              <a:cxnLst/>
              <a:rect l="l" t="t" r="r" b="b"/>
              <a:pathLst>
                <a:path w="6972" h="114456" extrusionOk="0">
                  <a:moveTo>
                    <a:pt x="3411" y="0"/>
                  </a:moveTo>
                  <a:cubicBezTo>
                    <a:pt x="3320" y="0"/>
                    <a:pt x="3227" y="80"/>
                    <a:pt x="3269" y="186"/>
                  </a:cubicBezTo>
                  <a:cubicBezTo>
                    <a:pt x="4137" y="4623"/>
                    <a:pt x="1468" y="8659"/>
                    <a:pt x="768" y="12929"/>
                  </a:cubicBezTo>
                  <a:cubicBezTo>
                    <a:pt x="167" y="16698"/>
                    <a:pt x="501" y="20601"/>
                    <a:pt x="834" y="24370"/>
                  </a:cubicBezTo>
                  <a:cubicBezTo>
                    <a:pt x="1468" y="31876"/>
                    <a:pt x="1368" y="39381"/>
                    <a:pt x="1435" y="46953"/>
                  </a:cubicBezTo>
                  <a:cubicBezTo>
                    <a:pt x="1435" y="50522"/>
                    <a:pt x="1501" y="54158"/>
                    <a:pt x="1435" y="57794"/>
                  </a:cubicBezTo>
                  <a:cubicBezTo>
                    <a:pt x="1335" y="61397"/>
                    <a:pt x="701" y="64966"/>
                    <a:pt x="367" y="68535"/>
                  </a:cubicBezTo>
                  <a:cubicBezTo>
                    <a:pt x="0" y="72371"/>
                    <a:pt x="501" y="76141"/>
                    <a:pt x="934" y="79877"/>
                  </a:cubicBezTo>
                  <a:cubicBezTo>
                    <a:pt x="1335" y="83646"/>
                    <a:pt x="1601" y="87382"/>
                    <a:pt x="1668" y="91151"/>
                  </a:cubicBezTo>
                  <a:cubicBezTo>
                    <a:pt x="1835" y="98824"/>
                    <a:pt x="1635" y="106496"/>
                    <a:pt x="1635" y="114168"/>
                  </a:cubicBezTo>
                  <a:cubicBezTo>
                    <a:pt x="1635" y="114364"/>
                    <a:pt x="1786" y="114456"/>
                    <a:pt x="1941" y="114456"/>
                  </a:cubicBezTo>
                  <a:cubicBezTo>
                    <a:pt x="2103" y="114456"/>
                    <a:pt x="2269" y="114355"/>
                    <a:pt x="2269" y="114168"/>
                  </a:cubicBezTo>
                  <a:cubicBezTo>
                    <a:pt x="2302" y="105929"/>
                    <a:pt x="2435" y="97723"/>
                    <a:pt x="2135" y="89517"/>
                  </a:cubicBezTo>
                  <a:cubicBezTo>
                    <a:pt x="1835" y="81578"/>
                    <a:pt x="34" y="73806"/>
                    <a:pt x="1101" y="65867"/>
                  </a:cubicBezTo>
                  <a:cubicBezTo>
                    <a:pt x="1968" y="58962"/>
                    <a:pt x="1835" y="51990"/>
                    <a:pt x="1802" y="45018"/>
                  </a:cubicBezTo>
                  <a:cubicBezTo>
                    <a:pt x="1768" y="38013"/>
                    <a:pt x="1702" y="31008"/>
                    <a:pt x="1134" y="24037"/>
                  </a:cubicBezTo>
                  <a:cubicBezTo>
                    <a:pt x="834" y="20501"/>
                    <a:pt x="534" y="16965"/>
                    <a:pt x="1034" y="13429"/>
                  </a:cubicBezTo>
                  <a:cubicBezTo>
                    <a:pt x="1535" y="10060"/>
                    <a:pt x="3169" y="6991"/>
                    <a:pt x="3670" y="3655"/>
                  </a:cubicBezTo>
                  <a:cubicBezTo>
                    <a:pt x="3770" y="3088"/>
                    <a:pt x="3803" y="2488"/>
                    <a:pt x="3803" y="1921"/>
                  </a:cubicBezTo>
                  <a:cubicBezTo>
                    <a:pt x="3796" y="1761"/>
                    <a:pt x="3781" y="1598"/>
                    <a:pt x="3762" y="1449"/>
                  </a:cubicBezTo>
                  <a:lnTo>
                    <a:pt x="3762" y="1449"/>
                  </a:lnTo>
                  <a:cubicBezTo>
                    <a:pt x="3765" y="1462"/>
                    <a:pt x="3767" y="1474"/>
                    <a:pt x="3770" y="1487"/>
                  </a:cubicBezTo>
                  <a:cubicBezTo>
                    <a:pt x="4103" y="3422"/>
                    <a:pt x="4170" y="5090"/>
                    <a:pt x="3836" y="7058"/>
                  </a:cubicBezTo>
                  <a:cubicBezTo>
                    <a:pt x="3336" y="9993"/>
                    <a:pt x="2302" y="12829"/>
                    <a:pt x="1968" y="15797"/>
                  </a:cubicBezTo>
                  <a:cubicBezTo>
                    <a:pt x="1601" y="19133"/>
                    <a:pt x="1968" y="22569"/>
                    <a:pt x="2202" y="25905"/>
                  </a:cubicBezTo>
                  <a:cubicBezTo>
                    <a:pt x="2469" y="29240"/>
                    <a:pt x="2802" y="32509"/>
                    <a:pt x="3269" y="35812"/>
                  </a:cubicBezTo>
                  <a:cubicBezTo>
                    <a:pt x="3803" y="39581"/>
                    <a:pt x="4470" y="43317"/>
                    <a:pt x="4670" y="47120"/>
                  </a:cubicBezTo>
                  <a:cubicBezTo>
                    <a:pt x="4837" y="50689"/>
                    <a:pt x="4670" y="54358"/>
                    <a:pt x="4437" y="57961"/>
                  </a:cubicBezTo>
                  <a:cubicBezTo>
                    <a:pt x="3936" y="64866"/>
                    <a:pt x="3603" y="71537"/>
                    <a:pt x="4770" y="78376"/>
                  </a:cubicBezTo>
                  <a:cubicBezTo>
                    <a:pt x="6038" y="85914"/>
                    <a:pt x="6705" y="93386"/>
                    <a:pt x="6205" y="101025"/>
                  </a:cubicBezTo>
                  <a:cubicBezTo>
                    <a:pt x="6205" y="101072"/>
                    <a:pt x="6234" y="101096"/>
                    <a:pt x="6268" y="101096"/>
                  </a:cubicBezTo>
                  <a:cubicBezTo>
                    <a:pt x="6307" y="101096"/>
                    <a:pt x="6354" y="101063"/>
                    <a:pt x="6372" y="100992"/>
                  </a:cubicBezTo>
                  <a:cubicBezTo>
                    <a:pt x="6972" y="93186"/>
                    <a:pt x="6305" y="85614"/>
                    <a:pt x="5004" y="77875"/>
                  </a:cubicBezTo>
                  <a:cubicBezTo>
                    <a:pt x="3803" y="70803"/>
                    <a:pt x="4337" y="63865"/>
                    <a:pt x="4837" y="56727"/>
                  </a:cubicBezTo>
                  <a:cubicBezTo>
                    <a:pt x="5337" y="50122"/>
                    <a:pt x="4870" y="43784"/>
                    <a:pt x="3870" y="37213"/>
                  </a:cubicBezTo>
                  <a:cubicBezTo>
                    <a:pt x="3336" y="33610"/>
                    <a:pt x="2936" y="29941"/>
                    <a:pt x="2636" y="26272"/>
                  </a:cubicBezTo>
                  <a:cubicBezTo>
                    <a:pt x="2335" y="22936"/>
                    <a:pt x="1968" y="19500"/>
                    <a:pt x="2302" y="16164"/>
                  </a:cubicBezTo>
                  <a:cubicBezTo>
                    <a:pt x="2869" y="10827"/>
                    <a:pt x="5838" y="5357"/>
                    <a:pt x="3536" y="86"/>
                  </a:cubicBezTo>
                  <a:cubicBezTo>
                    <a:pt x="3512" y="26"/>
                    <a:pt x="3462" y="0"/>
                    <a:pt x="34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23"/>
            <p:cNvSpPr/>
            <p:nvPr/>
          </p:nvSpPr>
          <p:spPr>
            <a:xfrm>
              <a:off x="184923" y="4316474"/>
              <a:ext cx="152317" cy="191844"/>
            </a:xfrm>
            <a:custGeom>
              <a:avLst/>
              <a:gdLst/>
              <a:ahLst/>
              <a:cxnLst/>
              <a:rect l="l" t="t" r="r" b="b"/>
              <a:pathLst>
                <a:path w="3603" h="4538" extrusionOk="0">
                  <a:moveTo>
                    <a:pt x="0" y="1"/>
                  </a:moveTo>
                  <a:lnTo>
                    <a:pt x="0" y="1"/>
                  </a:lnTo>
                  <a:cubicBezTo>
                    <a:pt x="267" y="1869"/>
                    <a:pt x="1401" y="3603"/>
                    <a:pt x="2969" y="4537"/>
                  </a:cubicBezTo>
                  <a:lnTo>
                    <a:pt x="3603" y="3870"/>
                  </a:lnTo>
                  <a:cubicBezTo>
                    <a:pt x="2402" y="2603"/>
                    <a:pt x="1235" y="130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8" name="Google Shape;1428;p23"/>
            <p:cNvSpPr/>
            <p:nvPr/>
          </p:nvSpPr>
          <p:spPr>
            <a:xfrm>
              <a:off x="174059" y="4307385"/>
              <a:ext cx="168593" cy="208204"/>
            </a:xfrm>
            <a:custGeom>
              <a:avLst/>
              <a:gdLst/>
              <a:ahLst/>
              <a:cxnLst/>
              <a:rect l="l" t="t" r="r" b="b"/>
              <a:pathLst>
                <a:path w="3988" h="4925" extrusionOk="0">
                  <a:moveTo>
                    <a:pt x="238" y="0"/>
                  </a:moveTo>
                  <a:cubicBezTo>
                    <a:pt x="112" y="0"/>
                    <a:pt x="0" y="149"/>
                    <a:pt x="24" y="316"/>
                  </a:cubicBezTo>
                  <a:cubicBezTo>
                    <a:pt x="291" y="1984"/>
                    <a:pt x="1391" y="4419"/>
                    <a:pt x="3193" y="4919"/>
                  </a:cubicBezTo>
                  <a:cubicBezTo>
                    <a:pt x="3210" y="4923"/>
                    <a:pt x="3227" y="4924"/>
                    <a:pt x="3243" y="4924"/>
                  </a:cubicBezTo>
                  <a:cubicBezTo>
                    <a:pt x="3378" y="4924"/>
                    <a:pt x="3449" y="4805"/>
                    <a:pt x="3360" y="4686"/>
                  </a:cubicBezTo>
                  <a:cubicBezTo>
                    <a:pt x="2726" y="3985"/>
                    <a:pt x="1992" y="3518"/>
                    <a:pt x="1458" y="2717"/>
                  </a:cubicBezTo>
                  <a:cubicBezTo>
                    <a:pt x="1108" y="2204"/>
                    <a:pt x="839" y="1608"/>
                    <a:pt x="664" y="988"/>
                  </a:cubicBezTo>
                  <a:lnTo>
                    <a:pt x="664" y="988"/>
                  </a:lnTo>
                  <a:cubicBezTo>
                    <a:pt x="1646" y="2092"/>
                    <a:pt x="2627" y="3198"/>
                    <a:pt x="3726" y="4185"/>
                  </a:cubicBezTo>
                  <a:cubicBezTo>
                    <a:pt x="3766" y="4224"/>
                    <a:pt x="3807" y="4240"/>
                    <a:pt x="3844" y="4240"/>
                  </a:cubicBezTo>
                  <a:cubicBezTo>
                    <a:pt x="3932" y="4240"/>
                    <a:pt x="3988" y="4146"/>
                    <a:pt x="3893" y="4052"/>
                  </a:cubicBezTo>
                  <a:cubicBezTo>
                    <a:pt x="2889" y="2691"/>
                    <a:pt x="1634" y="1457"/>
                    <a:pt x="493" y="195"/>
                  </a:cubicBezTo>
                  <a:lnTo>
                    <a:pt x="493" y="195"/>
                  </a:lnTo>
                  <a:cubicBezTo>
                    <a:pt x="492" y="191"/>
                    <a:pt x="491" y="187"/>
                    <a:pt x="491" y="182"/>
                  </a:cubicBezTo>
                  <a:cubicBezTo>
                    <a:pt x="488" y="183"/>
                    <a:pt x="485" y="184"/>
                    <a:pt x="483" y="184"/>
                  </a:cubicBezTo>
                  <a:lnTo>
                    <a:pt x="483" y="184"/>
                  </a:lnTo>
                  <a:cubicBezTo>
                    <a:pt x="452" y="150"/>
                    <a:pt x="421" y="116"/>
                    <a:pt x="391" y="82"/>
                  </a:cubicBezTo>
                  <a:cubicBezTo>
                    <a:pt x="343" y="25"/>
                    <a:pt x="289" y="0"/>
                    <a:pt x="2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9" name="Google Shape;1429;p23"/>
            <p:cNvSpPr/>
            <p:nvPr/>
          </p:nvSpPr>
          <p:spPr>
            <a:xfrm>
              <a:off x="328743" y="3351928"/>
              <a:ext cx="176329" cy="176287"/>
            </a:xfrm>
            <a:custGeom>
              <a:avLst/>
              <a:gdLst/>
              <a:ahLst/>
              <a:cxnLst/>
              <a:rect l="l" t="t" r="r" b="b"/>
              <a:pathLst>
                <a:path w="4171" h="4170" extrusionOk="0">
                  <a:moveTo>
                    <a:pt x="4170" y="0"/>
                  </a:moveTo>
                  <a:lnTo>
                    <a:pt x="4170" y="0"/>
                  </a:lnTo>
                  <a:cubicBezTo>
                    <a:pt x="3270" y="1235"/>
                    <a:pt x="2002" y="2135"/>
                    <a:pt x="534" y="2569"/>
                  </a:cubicBezTo>
                  <a:lnTo>
                    <a:pt x="1" y="4170"/>
                  </a:lnTo>
                  <a:cubicBezTo>
                    <a:pt x="1835" y="3403"/>
                    <a:pt x="3370" y="1835"/>
                    <a:pt x="41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0" name="Google Shape;1430;p23"/>
            <p:cNvSpPr/>
            <p:nvPr/>
          </p:nvSpPr>
          <p:spPr>
            <a:xfrm>
              <a:off x="323416" y="3347912"/>
              <a:ext cx="185503" cy="184573"/>
            </a:xfrm>
            <a:custGeom>
              <a:avLst/>
              <a:gdLst/>
              <a:ahLst/>
              <a:cxnLst/>
              <a:rect l="l" t="t" r="r" b="b"/>
              <a:pathLst>
                <a:path w="4388" h="4366" extrusionOk="0">
                  <a:moveTo>
                    <a:pt x="4230" y="0"/>
                  </a:moveTo>
                  <a:cubicBezTo>
                    <a:pt x="4190" y="0"/>
                    <a:pt x="4151" y="19"/>
                    <a:pt x="4130" y="62"/>
                  </a:cubicBezTo>
                  <a:cubicBezTo>
                    <a:pt x="3162" y="1363"/>
                    <a:pt x="1961" y="1897"/>
                    <a:pt x="594" y="2597"/>
                  </a:cubicBezTo>
                  <a:cubicBezTo>
                    <a:pt x="494" y="2664"/>
                    <a:pt x="594" y="2764"/>
                    <a:pt x="660" y="2764"/>
                  </a:cubicBezTo>
                  <a:cubicBezTo>
                    <a:pt x="1799" y="2612"/>
                    <a:pt x="2842" y="1885"/>
                    <a:pt x="3657" y="1033"/>
                  </a:cubicBezTo>
                  <a:lnTo>
                    <a:pt x="3657" y="1033"/>
                  </a:lnTo>
                  <a:cubicBezTo>
                    <a:pt x="2812" y="2415"/>
                    <a:pt x="1558" y="3523"/>
                    <a:pt x="60" y="4232"/>
                  </a:cubicBezTo>
                  <a:cubicBezTo>
                    <a:pt x="0" y="4261"/>
                    <a:pt x="47" y="4345"/>
                    <a:pt x="34" y="4362"/>
                  </a:cubicBezTo>
                  <a:lnTo>
                    <a:pt x="34" y="4362"/>
                  </a:lnTo>
                  <a:cubicBezTo>
                    <a:pt x="1959" y="3544"/>
                    <a:pt x="3404" y="2152"/>
                    <a:pt x="4276" y="310"/>
                  </a:cubicBezTo>
                  <a:lnTo>
                    <a:pt x="4276" y="310"/>
                  </a:lnTo>
                  <a:cubicBezTo>
                    <a:pt x="4306" y="272"/>
                    <a:pt x="4335" y="234"/>
                    <a:pt x="4363" y="195"/>
                  </a:cubicBezTo>
                  <a:cubicBezTo>
                    <a:pt x="4357" y="190"/>
                    <a:pt x="4350" y="183"/>
                    <a:pt x="4340" y="175"/>
                  </a:cubicBezTo>
                  <a:lnTo>
                    <a:pt x="4340" y="175"/>
                  </a:lnTo>
                  <a:cubicBezTo>
                    <a:pt x="4387" y="73"/>
                    <a:pt x="4307" y="0"/>
                    <a:pt x="4230" y="0"/>
                  </a:cubicBezTo>
                  <a:close/>
                  <a:moveTo>
                    <a:pt x="34" y="4362"/>
                  </a:moveTo>
                  <a:cubicBezTo>
                    <a:pt x="32" y="4363"/>
                    <a:pt x="29" y="4364"/>
                    <a:pt x="27" y="4365"/>
                  </a:cubicBezTo>
                  <a:cubicBezTo>
                    <a:pt x="30" y="4365"/>
                    <a:pt x="33" y="4364"/>
                    <a:pt x="34" y="4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23"/>
            <p:cNvSpPr/>
            <p:nvPr/>
          </p:nvSpPr>
          <p:spPr>
            <a:xfrm>
              <a:off x="211430" y="2497339"/>
              <a:ext cx="125810" cy="290556"/>
            </a:xfrm>
            <a:custGeom>
              <a:avLst/>
              <a:gdLst/>
              <a:ahLst/>
              <a:cxnLst/>
              <a:rect l="l" t="t" r="r" b="b"/>
              <a:pathLst>
                <a:path w="2976" h="6873" extrusionOk="0">
                  <a:moveTo>
                    <a:pt x="174" y="1"/>
                  </a:moveTo>
                  <a:cubicBezTo>
                    <a:pt x="1" y="2192"/>
                    <a:pt x="800" y="4483"/>
                    <a:pt x="2248" y="6142"/>
                  </a:cubicBezTo>
                  <a:lnTo>
                    <a:pt x="2248" y="6142"/>
                  </a:lnTo>
                  <a:cubicBezTo>
                    <a:pt x="2306" y="3928"/>
                    <a:pt x="1574" y="1726"/>
                    <a:pt x="174" y="1"/>
                  </a:cubicBezTo>
                  <a:close/>
                  <a:moveTo>
                    <a:pt x="2248" y="6142"/>
                  </a:moveTo>
                  <a:cubicBezTo>
                    <a:pt x="2246" y="6196"/>
                    <a:pt x="2244" y="6251"/>
                    <a:pt x="2242" y="6305"/>
                  </a:cubicBezTo>
                  <a:lnTo>
                    <a:pt x="2976" y="6872"/>
                  </a:lnTo>
                  <a:cubicBezTo>
                    <a:pt x="2718" y="6646"/>
                    <a:pt x="2475" y="6402"/>
                    <a:pt x="2248" y="61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2" name="Google Shape;1432;p23"/>
            <p:cNvSpPr/>
            <p:nvPr/>
          </p:nvSpPr>
          <p:spPr>
            <a:xfrm>
              <a:off x="204666" y="2493069"/>
              <a:ext cx="137309" cy="303196"/>
            </a:xfrm>
            <a:custGeom>
              <a:avLst/>
              <a:gdLst/>
              <a:ahLst/>
              <a:cxnLst/>
              <a:rect l="l" t="t" r="r" b="b"/>
              <a:pathLst>
                <a:path w="3248" h="7172" extrusionOk="0">
                  <a:moveTo>
                    <a:pt x="474" y="572"/>
                  </a:moveTo>
                  <a:cubicBezTo>
                    <a:pt x="527" y="572"/>
                    <a:pt x="624" y="697"/>
                    <a:pt x="768" y="936"/>
                  </a:cubicBezTo>
                  <a:lnTo>
                    <a:pt x="1001" y="1303"/>
                  </a:lnTo>
                  <a:cubicBezTo>
                    <a:pt x="1335" y="1870"/>
                    <a:pt x="1635" y="2470"/>
                    <a:pt x="1835" y="3104"/>
                  </a:cubicBezTo>
                  <a:cubicBezTo>
                    <a:pt x="2118" y="3980"/>
                    <a:pt x="2257" y="4928"/>
                    <a:pt x="2292" y="5887"/>
                  </a:cubicBezTo>
                  <a:lnTo>
                    <a:pt x="2292" y="5887"/>
                  </a:lnTo>
                  <a:cubicBezTo>
                    <a:pt x="1882" y="5373"/>
                    <a:pt x="1495" y="4846"/>
                    <a:pt x="1201" y="4238"/>
                  </a:cubicBezTo>
                  <a:cubicBezTo>
                    <a:pt x="834" y="3404"/>
                    <a:pt x="301" y="1970"/>
                    <a:pt x="467" y="1036"/>
                  </a:cubicBezTo>
                  <a:cubicBezTo>
                    <a:pt x="415" y="722"/>
                    <a:pt x="417" y="572"/>
                    <a:pt x="474" y="572"/>
                  </a:cubicBezTo>
                  <a:close/>
                  <a:moveTo>
                    <a:pt x="284" y="0"/>
                  </a:moveTo>
                  <a:cubicBezTo>
                    <a:pt x="220" y="0"/>
                    <a:pt x="167" y="41"/>
                    <a:pt x="167" y="135"/>
                  </a:cubicBezTo>
                  <a:cubicBezTo>
                    <a:pt x="0" y="2637"/>
                    <a:pt x="934" y="5639"/>
                    <a:pt x="3036" y="7140"/>
                  </a:cubicBezTo>
                  <a:cubicBezTo>
                    <a:pt x="3058" y="7162"/>
                    <a:pt x="3081" y="7171"/>
                    <a:pt x="3103" y="7171"/>
                  </a:cubicBezTo>
                  <a:cubicBezTo>
                    <a:pt x="3183" y="7171"/>
                    <a:pt x="3248" y="7052"/>
                    <a:pt x="3169" y="6973"/>
                  </a:cubicBezTo>
                  <a:cubicBezTo>
                    <a:pt x="2934" y="6671"/>
                    <a:pt x="2691" y="6379"/>
                    <a:pt x="2452" y="6086"/>
                  </a:cubicBezTo>
                  <a:lnTo>
                    <a:pt x="2452" y="6086"/>
                  </a:lnTo>
                  <a:cubicBezTo>
                    <a:pt x="2530" y="3873"/>
                    <a:pt x="1771" y="1819"/>
                    <a:pt x="434" y="68"/>
                  </a:cubicBezTo>
                  <a:cubicBezTo>
                    <a:pt x="390" y="25"/>
                    <a:pt x="334" y="0"/>
                    <a:pt x="2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3" name="Google Shape;1433;p23"/>
            <p:cNvSpPr/>
            <p:nvPr/>
          </p:nvSpPr>
          <p:spPr>
            <a:xfrm>
              <a:off x="383743" y="3064923"/>
              <a:ext cx="489375" cy="492419"/>
            </a:xfrm>
            <a:custGeom>
              <a:avLst/>
              <a:gdLst/>
              <a:ahLst/>
              <a:cxnLst/>
              <a:rect l="l" t="t" r="r" b="b"/>
              <a:pathLst>
                <a:path w="11576" h="11648" extrusionOk="0">
                  <a:moveTo>
                    <a:pt x="5087" y="0"/>
                  </a:moveTo>
                  <a:cubicBezTo>
                    <a:pt x="4815" y="0"/>
                    <a:pt x="4543" y="109"/>
                    <a:pt x="4270" y="218"/>
                  </a:cubicBezTo>
                  <a:cubicBezTo>
                    <a:pt x="3236" y="585"/>
                    <a:pt x="2202" y="952"/>
                    <a:pt x="1368" y="1719"/>
                  </a:cubicBezTo>
                  <a:cubicBezTo>
                    <a:pt x="534" y="2453"/>
                    <a:pt x="1" y="3620"/>
                    <a:pt x="334" y="4688"/>
                  </a:cubicBezTo>
                  <a:cubicBezTo>
                    <a:pt x="501" y="5222"/>
                    <a:pt x="835" y="5689"/>
                    <a:pt x="1035" y="6222"/>
                  </a:cubicBezTo>
                  <a:cubicBezTo>
                    <a:pt x="1368" y="7256"/>
                    <a:pt x="1101" y="8591"/>
                    <a:pt x="2002" y="9258"/>
                  </a:cubicBezTo>
                  <a:cubicBezTo>
                    <a:pt x="2215" y="9433"/>
                    <a:pt x="2488" y="9514"/>
                    <a:pt x="2766" y="9514"/>
                  </a:cubicBezTo>
                  <a:cubicBezTo>
                    <a:pt x="3230" y="9514"/>
                    <a:pt x="3707" y="9287"/>
                    <a:pt x="3937" y="8891"/>
                  </a:cubicBezTo>
                  <a:cubicBezTo>
                    <a:pt x="4170" y="9558"/>
                    <a:pt x="4404" y="10292"/>
                    <a:pt x="4871" y="10859"/>
                  </a:cubicBezTo>
                  <a:cubicBezTo>
                    <a:pt x="5277" y="11319"/>
                    <a:pt x="5838" y="11648"/>
                    <a:pt x="6427" y="11648"/>
                  </a:cubicBezTo>
                  <a:cubicBezTo>
                    <a:pt x="6563" y="11648"/>
                    <a:pt x="6701" y="11630"/>
                    <a:pt x="6839" y="11593"/>
                  </a:cubicBezTo>
                  <a:cubicBezTo>
                    <a:pt x="7473" y="11426"/>
                    <a:pt x="7940" y="10459"/>
                    <a:pt x="7539" y="9892"/>
                  </a:cubicBezTo>
                  <a:lnTo>
                    <a:pt x="7506" y="9758"/>
                  </a:lnTo>
                  <a:lnTo>
                    <a:pt x="7506" y="9758"/>
                  </a:lnTo>
                  <a:cubicBezTo>
                    <a:pt x="7840" y="10659"/>
                    <a:pt x="8707" y="11459"/>
                    <a:pt x="9674" y="11459"/>
                  </a:cubicBezTo>
                  <a:cubicBezTo>
                    <a:pt x="10675" y="11459"/>
                    <a:pt x="11576" y="10559"/>
                    <a:pt x="11442" y="9591"/>
                  </a:cubicBezTo>
                  <a:cubicBezTo>
                    <a:pt x="11384" y="9028"/>
                    <a:pt x="10884" y="8600"/>
                    <a:pt x="10338" y="8480"/>
                  </a:cubicBezTo>
                  <a:lnTo>
                    <a:pt x="10338" y="8480"/>
                  </a:lnTo>
                  <a:cubicBezTo>
                    <a:pt x="10446" y="8266"/>
                    <a:pt x="10494" y="8028"/>
                    <a:pt x="10542" y="7790"/>
                  </a:cubicBezTo>
                  <a:cubicBezTo>
                    <a:pt x="10642" y="6923"/>
                    <a:pt x="10608" y="5989"/>
                    <a:pt x="10075" y="5322"/>
                  </a:cubicBezTo>
                  <a:cubicBezTo>
                    <a:pt x="9808" y="5005"/>
                    <a:pt x="9357" y="4830"/>
                    <a:pt x="8928" y="4830"/>
                  </a:cubicBezTo>
                  <a:cubicBezTo>
                    <a:pt x="8751" y="4830"/>
                    <a:pt x="8578" y="4859"/>
                    <a:pt x="8422" y="4921"/>
                  </a:cubicBezTo>
                  <a:lnTo>
                    <a:pt x="8422" y="4921"/>
                  </a:lnTo>
                  <a:cubicBezTo>
                    <a:pt x="8649" y="4533"/>
                    <a:pt x="8680" y="4013"/>
                    <a:pt x="8440" y="3620"/>
                  </a:cubicBezTo>
                  <a:cubicBezTo>
                    <a:pt x="8224" y="3287"/>
                    <a:pt x="7825" y="3104"/>
                    <a:pt x="7417" y="3104"/>
                  </a:cubicBezTo>
                  <a:cubicBezTo>
                    <a:pt x="7130" y="3104"/>
                    <a:pt x="6839" y="3194"/>
                    <a:pt x="6605" y="3387"/>
                  </a:cubicBezTo>
                  <a:cubicBezTo>
                    <a:pt x="6739" y="2653"/>
                    <a:pt x="6839" y="2019"/>
                    <a:pt x="6672" y="1352"/>
                  </a:cubicBezTo>
                  <a:cubicBezTo>
                    <a:pt x="6505" y="685"/>
                    <a:pt x="5938" y="51"/>
                    <a:pt x="5271" y="18"/>
                  </a:cubicBezTo>
                  <a:cubicBezTo>
                    <a:pt x="5210" y="6"/>
                    <a:pt x="5149" y="0"/>
                    <a:pt x="50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23"/>
            <p:cNvSpPr/>
            <p:nvPr/>
          </p:nvSpPr>
          <p:spPr>
            <a:xfrm>
              <a:off x="376683" y="3053720"/>
              <a:ext cx="517192" cy="520743"/>
            </a:xfrm>
            <a:custGeom>
              <a:avLst/>
              <a:gdLst/>
              <a:ahLst/>
              <a:cxnLst/>
              <a:rect l="l" t="t" r="r" b="b"/>
              <a:pathLst>
                <a:path w="12234" h="12318" extrusionOk="0">
                  <a:moveTo>
                    <a:pt x="4471" y="817"/>
                  </a:moveTo>
                  <a:cubicBezTo>
                    <a:pt x="6405" y="917"/>
                    <a:pt x="7106" y="1851"/>
                    <a:pt x="6472" y="3585"/>
                  </a:cubicBezTo>
                  <a:cubicBezTo>
                    <a:pt x="6472" y="3767"/>
                    <a:pt x="6573" y="3928"/>
                    <a:pt x="6743" y="3928"/>
                  </a:cubicBezTo>
                  <a:cubicBezTo>
                    <a:pt x="6792" y="3928"/>
                    <a:pt x="6847" y="3915"/>
                    <a:pt x="6906" y="3885"/>
                  </a:cubicBezTo>
                  <a:cubicBezTo>
                    <a:pt x="7239" y="4386"/>
                    <a:pt x="7573" y="4919"/>
                    <a:pt x="7907" y="5420"/>
                  </a:cubicBezTo>
                  <a:cubicBezTo>
                    <a:pt x="7909" y="5425"/>
                    <a:pt x="7911" y="5431"/>
                    <a:pt x="7914" y="5437"/>
                  </a:cubicBezTo>
                  <a:lnTo>
                    <a:pt x="7914" y="5437"/>
                  </a:lnTo>
                  <a:cubicBezTo>
                    <a:pt x="7900" y="5453"/>
                    <a:pt x="7887" y="5470"/>
                    <a:pt x="7873" y="5487"/>
                  </a:cubicBezTo>
                  <a:cubicBezTo>
                    <a:pt x="7687" y="5673"/>
                    <a:pt x="7819" y="5987"/>
                    <a:pt x="8033" y="5987"/>
                  </a:cubicBezTo>
                  <a:cubicBezTo>
                    <a:pt x="8087" y="5987"/>
                    <a:pt x="8146" y="5967"/>
                    <a:pt x="8207" y="5920"/>
                  </a:cubicBezTo>
                  <a:cubicBezTo>
                    <a:pt x="8221" y="5910"/>
                    <a:pt x="8235" y="5899"/>
                    <a:pt x="8248" y="5889"/>
                  </a:cubicBezTo>
                  <a:lnTo>
                    <a:pt x="8248" y="5889"/>
                  </a:lnTo>
                  <a:cubicBezTo>
                    <a:pt x="10523" y="6459"/>
                    <a:pt x="11026" y="7330"/>
                    <a:pt x="9756" y="8530"/>
                  </a:cubicBezTo>
                  <a:lnTo>
                    <a:pt x="9756" y="8530"/>
                  </a:lnTo>
                  <a:cubicBezTo>
                    <a:pt x="9591" y="8578"/>
                    <a:pt x="9428" y="8653"/>
                    <a:pt x="9274" y="8756"/>
                  </a:cubicBezTo>
                  <a:cubicBezTo>
                    <a:pt x="9041" y="8922"/>
                    <a:pt x="9074" y="9323"/>
                    <a:pt x="9374" y="9389"/>
                  </a:cubicBezTo>
                  <a:cubicBezTo>
                    <a:pt x="9445" y="9415"/>
                    <a:pt x="9513" y="9436"/>
                    <a:pt x="9579" y="9453"/>
                  </a:cubicBezTo>
                  <a:lnTo>
                    <a:pt x="9579" y="9453"/>
                  </a:lnTo>
                  <a:cubicBezTo>
                    <a:pt x="9308" y="10359"/>
                    <a:pt x="9027" y="10807"/>
                    <a:pt x="8730" y="10807"/>
                  </a:cubicBezTo>
                  <a:cubicBezTo>
                    <a:pt x="8489" y="10807"/>
                    <a:pt x="8238" y="10510"/>
                    <a:pt x="7973" y="9923"/>
                  </a:cubicBezTo>
                  <a:cubicBezTo>
                    <a:pt x="7916" y="9831"/>
                    <a:pt x="7819" y="9791"/>
                    <a:pt x="7722" y="9791"/>
                  </a:cubicBezTo>
                  <a:cubicBezTo>
                    <a:pt x="7571" y="9791"/>
                    <a:pt x="7420" y="9889"/>
                    <a:pt x="7417" y="10045"/>
                  </a:cubicBezTo>
                  <a:lnTo>
                    <a:pt x="7417" y="10045"/>
                  </a:lnTo>
                  <a:cubicBezTo>
                    <a:pt x="7402" y="10097"/>
                    <a:pt x="7407" y="10158"/>
                    <a:pt x="7440" y="10223"/>
                  </a:cubicBezTo>
                  <a:cubicBezTo>
                    <a:pt x="6777" y="10699"/>
                    <a:pt x="6236" y="10932"/>
                    <a:pt x="5815" y="10932"/>
                  </a:cubicBezTo>
                  <a:cubicBezTo>
                    <a:pt x="5410" y="10932"/>
                    <a:pt x="5118" y="10716"/>
                    <a:pt x="4938" y="10290"/>
                  </a:cubicBezTo>
                  <a:cubicBezTo>
                    <a:pt x="4738" y="9890"/>
                    <a:pt x="4571" y="9523"/>
                    <a:pt x="4437" y="9122"/>
                  </a:cubicBezTo>
                  <a:cubicBezTo>
                    <a:pt x="4416" y="8992"/>
                    <a:pt x="4280" y="8875"/>
                    <a:pt x="4142" y="8875"/>
                  </a:cubicBezTo>
                  <a:cubicBezTo>
                    <a:pt x="4069" y="8875"/>
                    <a:pt x="3995" y="8908"/>
                    <a:pt x="3937" y="8989"/>
                  </a:cubicBezTo>
                  <a:cubicBezTo>
                    <a:pt x="3569" y="9424"/>
                    <a:pt x="3255" y="9600"/>
                    <a:pt x="2986" y="9600"/>
                  </a:cubicBezTo>
                  <a:cubicBezTo>
                    <a:pt x="1916" y="9600"/>
                    <a:pt x="1575" y="6807"/>
                    <a:pt x="1469" y="6487"/>
                  </a:cubicBezTo>
                  <a:cubicBezTo>
                    <a:pt x="1302" y="5920"/>
                    <a:pt x="902" y="5487"/>
                    <a:pt x="768" y="4953"/>
                  </a:cubicBezTo>
                  <a:cubicBezTo>
                    <a:pt x="401" y="3352"/>
                    <a:pt x="1535" y="2218"/>
                    <a:pt x="2736" y="1550"/>
                  </a:cubicBezTo>
                  <a:cubicBezTo>
                    <a:pt x="3303" y="1250"/>
                    <a:pt x="3904" y="1017"/>
                    <a:pt x="4471" y="817"/>
                  </a:cubicBezTo>
                  <a:close/>
                  <a:moveTo>
                    <a:pt x="5129" y="1"/>
                  </a:moveTo>
                  <a:cubicBezTo>
                    <a:pt x="3394" y="1"/>
                    <a:pt x="904" y="1699"/>
                    <a:pt x="334" y="3218"/>
                  </a:cubicBezTo>
                  <a:cubicBezTo>
                    <a:pt x="1" y="4119"/>
                    <a:pt x="101" y="4719"/>
                    <a:pt x="401" y="5553"/>
                  </a:cubicBezTo>
                  <a:cubicBezTo>
                    <a:pt x="568" y="6054"/>
                    <a:pt x="902" y="6554"/>
                    <a:pt x="1035" y="7088"/>
                  </a:cubicBezTo>
                  <a:cubicBezTo>
                    <a:pt x="1168" y="7655"/>
                    <a:pt x="1102" y="8289"/>
                    <a:pt x="1302" y="8822"/>
                  </a:cubicBezTo>
                  <a:cubicBezTo>
                    <a:pt x="1635" y="9606"/>
                    <a:pt x="2256" y="10021"/>
                    <a:pt x="2914" y="10021"/>
                  </a:cubicBezTo>
                  <a:cubicBezTo>
                    <a:pt x="3249" y="10021"/>
                    <a:pt x="3594" y="9914"/>
                    <a:pt x="3916" y="9692"/>
                  </a:cubicBezTo>
                  <a:lnTo>
                    <a:pt x="3916" y="9692"/>
                  </a:lnTo>
                  <a:cubicBezTo>
                    <a:pt x="4331" y="10867"/>
                    <a:pt x="5050" y="12317"/>
                    <a:pt x="6350" y="12317"/>
                  </a:cubicBezTo>
                  <a:cubicBezTo>
                    <a:pt x="6534" y="12317"/>
                    <a:pt x="6730" y="12288"/>
                    <a:pt x="6939" y="12225"/>
                  </a:cubicBezTo>
                  <a:cubicBezTo>
                    <a:pt x="7561" y="12069"/>
                    <a:pt x="7945" y="11665"/>
                    <a:pt x="8072" y="11163"/>
                  </a:cubicBezTo>
                  <a:lnTo>
                    <a:pt x="8072" y="11163"/>
                  </a:lnTo>
                  <a:cubicBezTo>
                    <a:pt x="8630" y="11746"/>
                    <a:pt x="9416" y="12125"/>
                    <a:pt x="10147" y="12125"/>
                  </a:cubicBezTo>
                  <a:cubicBezTo>
                    <a:pt x="10917" y="12125"/>
                    <a:pt x="11626" y="11704"/>
                    <a:pt x="11943" y="10657"/>
                  </a:cubicBezTo>
                  <a:cubicBezTo>
                    <a:pt x="12233" y="9727"/>
                    <a:pt x="11725" y="8943"/>
                    <a:pt x="10993" y="8620"/>
                  </a:cubicBezTo>
                  <a:lnTo>
                    <a:pt x="10993" y="8620"/>
                  </a:lnTo>
                  <a:cubicBezTo>
                    <a:pt x="11385" y="7223"/>
                    <a:pt x="10509" y="4666"/>
                    <a:pt x="9186" y="4666"/>
                  </a:cubicBezTo>
                  <a:cubicBezTo>
                    <a:pt x="9112" y="4666"/>
                    <a:pt x="9036" y="4674"/>
                    <a:pt x="8959" y="4691"/>
                  </a:cubicBezTo>
                  <a:lnTo>
                    <a:pt x="8959" y="4691"/>
                  </a:lnTo>
                  <a:cubicBezTo>
                    <a:pt x="9025" y="3904"/>
                    <a:pt x="8423" y="3182"/>
                    <a:pt x="7529" y="3182"/>
                  </a:cubicBezTo>
                  <a:cubicBezTo>
                    <a:pt x="7388" y="3182"/>
                    <a:pt x="7241" y="3200"/>
                    <a:pt x="7088" y="3238"/>
                  </a:cubicBezTo>
                  <a:lnTo>
                    <a:pt x="7088" y="3238"/>
                  </a:lnTo>
                  <a:cubicBezTo>
                    <a:pt x="7190" y="1900"/>
                    <a:pt x="7035" y="194"/>
                    <a:pt x="5405" y="16"/>
                  </a:cubicBezTo>
                  <a:cubicBezTo>
                    <a:pt x="5316" y="6"/>
                    <a:pt x="5224" y="1"/>
                    <a:pt x="5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23"/>
            <p:cNvSpPr/>
            <p:nvPr/>
          </p:nvSpPr>
          <p:spPr>
            <a:xfrm>
              <a:off x="-511304" y="2056411"/>
              <a:ext cx="1198285" cy="782088"/>
            </a:xfrm>
            <a:custGeom>
              <a:avLst/>
              <a:gdLst/>
              <a:ahLst/>
              <a:cxnLst/>
              <a:rect l="l" t="t" r="r" b="b"/>
              <a:pathLst>
                <a:path w="28345" h="18500" extrusionOk="0">
                  <a:moveTo>
                    <a:pt x="12879" y="1"/>
                  </a:moveTo>
                  <a:cubicBezTo>
                    <a:pt x="12731" y="1"/>
                    <a:pt x="12582" y="8"/>
                    <a:pt x="12433" y="23"/>
                  </a:cubicBezTo>
                  <a:cubicBezTo>
                    <a:pt x="10832" y="224"/>
                    <a:pt x="9364" y="1358"/>
                    <a:pt x="8764" y="2859"/>
                  </a:cubicBezTo>
                  <a:cubicBezTo>
                    <a:pt x="8697" y="3092"/>
                    <a:pt x="8564" y="3392"/>
                    <a:pt x="8330" y="3526"/>
                  </a:cubicBezTo>
                  <a:cubicBezTo>
                    <a:pt x="8279" y="3539"/>
                    <a:pt x="8227" y="3544"/>
                    <a:pt x="8174" y="3544"/>
                  </a:cubicBezTo>
                  <a:cubicBezTo>
                    <a:pt x="7950" y="3544"/>
                    <a:pt x="7712" y="3446"/>
                    <a:pt x="7496" y="3392"/>
                  </a:cubicBezTo>
                  <a:cubicBezTo>
                    <a:pt x="7197" y="3288"/>
                    <a:pt x="6881" y="3238"/>
                    <a:pt x="6562" y="3238"/>
                  </a:cubicBezTo>
                  <a:cubicBezTo>
                    <a:pt x="5461" y="3238"/>
                    <a:pt x="4329" y="3829"/>
                    <a:pt x="3760" y="4760"/>
                  </a:cubicBezTo>
                  <a:cubicBezTo>
                    <a:pt x="3427" y="5294"/>
                    <a:pt x="3327" y="5928"/>
                    <a:pt x="3026" y="6528"/>
                  </a:cubicBezTo>
                  <a:cubicBezTo>
                    <a:pt x="2393" y="7762"/>
                    <a:pt x="1158" y="8696"/>
                    <a:pt x="691" y="10031"/>
                  </a:cubicBezTo>
                  <a:cubicBezTo>
                    <a:pt x="0" y="12005"/>
                    <a:pt x="1712" y="14402"/>
                    <a:pt x="3808" y="14402"/>
                  </a:cubicBezTo>
                  <a:cubicBezTo>
                    <a:pt x="3836" y="14402"/>
                    <a:pt x="3865" y="14401"/>
                    <a:pt x="3894" y="14400"/>
                  </a:cubicBezTo>
                  <a:cubicBezTo>
                    <a:pt x="4594" y="15968"/>
                    <a:pt x="5528" y="17603"/>
                    <a:pt x="7096" y="18270"/>
                  </a:cubicBezTo>
                  <a:cubicBezTo>
                    <a:pt x="7455" y="18426"/>
                    <a:pt x="7855" y="18500"/>
                    <a:pt x="8260" y="18500"/>
                  </a:cubicBezTo>
                  <a:cubicBezTo>
                    <a:pt x="9588" y="18500"/>
                    <a:pt x="10963" y="17705"/>
                    <a:pt x="11065" y="16402"/>
                  </a:cubicBezTo>
                  <a:cubicBezTo>
                    <a:pt x="11616" y="16819"/>
                    <a:pt x="12283" y="16994"/>
                    <a:pt x="12963" y="16994"/>
                  </a:cubicBezTo>
                  <a:cubicBezTo>
                    <a:pt x="13642" y="16994"/>
                    <a:pt x="14334" y="16819"/>
                    <a:pt x="14935" y="16535"/>
                  </a:cubicBezTo>
                  <a:cubicBezTo>
                    <a:pt x="16202" y="15901"/>
                    <a:pt x="17170" y="14901"/>
                    <a:pt x="18070" y="13900"/>
                  </a:cubicBezTo>
                  <a:cubicBezTo>
                    <a:pt x="18404" y="13566"/>
                    <a:pt x="18738" y="13199"/>
                    <a:pt x="19071" y="12866"/>
                  </a:cubicBezTo>
                  <a:cubicBezTo>
                    <a:pt x="19353" y="12561"/>
                    <a:pt x="19633" y="12257"/>
                    <a:pt x="19908" y="11952"/>
                  </a:cubicBezTo>
                  <a:lnTo>
                    <a:pt x="19908" y="11952"/>
                  </a:lnTo>
                  <a:cubicBezTo>
                    <a:pt x="20169" y="12129"/>
                    <a:pt x="20444" y="12281"/>
                    <a:pt x="20739" y="12399"/>
                  </a:cubicBezTo>
                  <a:cubicBezTo>
                    <a:pt x="21069" y="12521"/>
                    <a:pt x="21434" y="12583"/>
                    <a:pt x="21799" y="12583"/>
                  </a:cubicBezTo>
                  <a:cubicBezTo>
                    <a:pt x="22726" y="12583"/>
                    <a:pt x="23659" y="12188"/>
                    <a:pt x="24041" y="11398"/>
                  </a:cubicBezTo>
                  <a:cubicBezTo>
                    <a:pt x="24283" y="11914"/>
                    <a:pt x="24805" y="12141"/>
                    <a:pt x="25373" y="12141"/>
                  </a:cubicBezTo>
                  <a:cubicBezTo>
                    <a:pt x="25982" y="12141"/>
                    <a:pt x="26646" y="11880"/>
                    <a:pt x="27077" y="11432"/>
                  </a:cubicBezTo>
                  <a:cubicBezTo>
                    <a:pt x="28344" y="10097"/>
                    <a:pt x="28078" y="7629"/>
                    <a:pt x="26577" y="6561"/>
                  </a:cubicBezTo>
                  <a:cubicBezTo>
                    <a:pt x="26376" y="6395"/>
                    <a:pt x="26076" y="6228"/>
                    <a:pt x="25909" y="5961"/>
                  </a:cubicBezTo>
                  <a:cubicBezTo>
                    <a:pt x="25676" y="5594"/>
                    <a:pt x="25743" y="5094"/>
                    <a:pt x="25709" y="4693"/>
                  </a:cubicBezTo>
                  <a:cubicBezTo>
                    <a:pt x="25609" y="2792"/>
                    <a:pt x="23908" y="1258"/>
                    <a:pt x="22073" y="891"/>
                  </a:cubicBezTo>
                  <a:cubicBezTo>
                    <a:pt x="21678" y="813"/>
                    <a:pt x="21280" y="777"/>
                    <a:pt x="20882" y="777"/>
                  </a:cubicBezTo>
                  <a:cubicBezTo>
                    <a:pt x="19398" y="777"/>
                    <a:pt x="17918" y="1274"/>
                    <a:pt x="16603" y="1958"/>
                  </a:cubicBezTo>
                  <a:cubicBezTo>
                    <a:pt x="15814" y="745"/>
                    <a:pt x="14364" y="1"/>
                    <a:pt x="128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23"/>
            <p:cNvSpPr/>
            <p:nvPr/>
          </p:nvSpPr>
          <p:spPr>
            <a:xfrm>
              <a:off x="-518744" y="2033709"/>
              <a:ext cx="1218408" cy="818740"/>
            </a:xfrm>
            <a:custGeom>
              <a:avLst/>
              <a:gdLst/>
              <a:ahLst/>
              <a:cxnLst/>
              <a:rect l="l" t="t" r="r" b="b"/>
              <a:pathLst>
                <a:path w="28821" h="19367" extrusionOk="0">
                  <a:moveTo>
                    <a:pt x="26138" y="7228"/>
                  </a:moveTo>
                  <a:cubicBezTo>
                    <a:pt x="26332" y="7390"/>
                    <a:pt x="26558" y="7557"/>
                    <a:pt x="26819" y="7832"/>
                  </a:cubicBezTo>
                  <a:cubicBezTo>
                    <a:pt x="27486" y="8533"/>
                    <a:pt x="27787" y="9667"/>
                    <a:pt x="27553" y="10634"/>
                  </a:cubicBezTo>
                  <a:cubicBezTo>
                    <a:pt x="27341" y="11390"/>
                    <a:pt x="26442" y="12414"/>
                    <a:pt x="25580" y="12414"/>
                  </a:cubicBezTo>
                  <a:cubicBezTo>
                    <a:pt x="25225" y="12414"/>
                    <a:pt x="24876" y="12240"/>
                    <a:pt x="24584" y="11802"/>
                  </a:cubicBezTo>
                  <a:cubicBezTo>
                    <a:pt x="24501" y="11668"/>
                    <a:pt x="24368" y="11602"/>
                    <a:pt x="24234" y="11602"/>
                  </a:cubicBezTo>
                  <a:cubicBezTo>
                    <a:pt x="24101" y="11602"/>
                    <a:pt x="23967" y="11668"/>
                    <a:pt x="23884" y="11802"/>
                  </a:cubicBezTo>
                  <a:cubicBezTo>
                    <a:pt x="23386" y="12588"/>
                    <a:pt x="22805" y="12887"/>
                    <a:pt x="22200" y="12887"/>
                  </a:cubicBezTo>
                  <a:cubicBezTo>
                    <a:pt x="21720" y="12887"/>
                    <a:pt x="21224" y="12699"/>
                    <a:pt x="20742" y="12417"/>
                  </a:cubicBezTo>
                  <a:lnTo>
                    <a:pt x="20742" y="12417"/>
                  </a:lnTo>
                  <a:cubicBezTo>
                    <a:pt x="20845" y="12301"/>
                    <a:pt x="20947" y="12184"/>
                    <a:pt x="21048" y="12069"/>
                  </a:cubicBezTo>
                  <a:cubicBezTo>
                    <a:pt x="21449" y="11568"/>
                    <a:pt x="21949" y="10634"/>
                    <a:pt x="22516" y="10234"/>
                  </a:cubicBezTo>
                  <a:cubicBezTo>
                    <a:pt x="22760" y="10031"/>
                    <a:pt x="22867" y="9981"/>
                    <a:pt x="22956" y="9981"/>
                  </a:cubicBezTo>
                  <a:cubicBezTo>
                    <a:pt x="23039" y="9981"/>
                    <a:pt x="23108" y="10024"/>
                    <a:pt x="23260" y="10024"/>
                  </a:cubicBezTo>
                  <a:cubicBezTo>
                    <a:pt x="23346" y="10024"/>
                    <a:pt x="23459" y="10010"/>
                    <a:pt x="23617" y="9967"/>
                  </a:cubicBezTo>
                  <a:cubicBezTo>
                    <a:pt x="25047" y="9548"/>
                    <a:pt x="26058" y="8545"/>
                    <a:pt x="26138" y="7228"/>
                  </a:cubicBezTo>
                  <a:close/>
                  <a:moveTo>
                    <a:pt x="13126" y="1269"/>
                  </a:moveTo>
                  <a:cubicBezTo>
                    <a:pt x="14291" y="1269"/>
                    <a:pt x="15472" y="1828"/>
                    <a:pt x="16378" y="2995"/>
                  </a:cubicBezTo>
                  <a:cubicBezTo>
                    <a:pt x="16473" y="3109"/>
                    <a:pt x="16621" y="3147"/>
                    <a:pt x="16767" y="3147"/>
                  </a:cubicBezTo>
                  <a:cubicBezTo>
                    <a:pt x="16880" y="3147"/>
                    <a:pt x="16992" y="3125"/>
                    <a:pt x="17079" y="3096"/>
                  </a:cubicBezTo>
                  <a:cubicBezTo>
                    <a:pt x="18331" y="2482"/>
                    <a:pt x="19746" y="1922"/>
                    <a:pt x="21150" y="1922"/>
                  </a:cubicBezTo>
                  <a:cubicBezTo>
                    <a:pt x="21654" y="1922"/>
                    <a:pt x="22156" y="1994"/>
                    <a:pt x="22650" y="2162"/>
                  </a:cubicBezTo>
                  <a:cubicBezTo>
                    <a:pt x="23617" y="2495"/>
                    <a:pt x="24484" y="3129"/>
                    <a:pt x="24985" y="3996"/>
                  </a:cubicBezTo>
                  <a:cubicBezTo>
                    <a:pt x="25158" y="4305"/>
                    <a:pt x="25239" y="4560"/>
                    <a:pt x="25283" y="4801"/>
                  </a:cubicBezTo>
                  <a:lnTo>
                    <a:pt x="25283" y="4801"/>
                  </a:lnTo>
                  <a:cubicBezTo>
                    <a:pt x="24504" y="3868"/>
                    <a:pt x="23353" y="3468"/>
                    <a:pt x="22145" y="3468"/>
                  </a:cubicBezTo>
                  <a:cubicBezTo>
                    <a:pt x="21693" y="3468"/>
                    <a:pt x="21233" y="3524"/>
                    <a:pt x="20782" y="3629"/>
                  </a:cubicBezTo>
                  <a:cubicBezTo>
                    <a:pt x="20604" y="3659"/>
                    <a:pt x="20610" y="3873"/>
                    <a:pt x="20802" y="3873"/>
                  </a:cubicBezTo>
                  <a:cubicBezTo>
                    <a:pt x="20826" y="3873"/>
                    <a:pt x="20852" y="3870"/>
                    <a:pt x="20882" y="3863"/>
                  </a:cubicBezTo>
                  <a:cubicBezTo>
                    <a:pt x="20966" y="3861"/>
                    <a:pt x="21051" y="3859"/>
                    <a:pt x="21135" y="3859"/>
                  </a:cubicBezTo>
                  <a:cubicBezTo>
                    <a:pt x="22312" y="3859"/>
                    <a:pt x="23446" y="4092"/>
                    <a:pt x="24317" y="4964"/>
                  </a:cubicBezTo>
                  <a:cubicBezTo>
                    <a:pt x="25612" y="6198"/>
                    <a:pt x="25575" y="9037"/>
                    <a:pt x="23420" y="9037"/>
                  </a:cubicBezTo>
                  <a:cubicBezTo>
                    <a:pt x="23188" y="9037"/>
                    <a:pt x="22932" y="9004"/>
                    <a:pt x="22650" y="8933"/>
                  </a:cubicBezTo>
                  <a:cubicBezTo>
                    <a:pt x="22607" y="8919"/>
                    <a:pt x="22566" y="8912"/>
                    <a:pt x="22526" y="8912"/>
                  </a:cubicBezTo>
                  <a:cubicBezTo>
                    <a:pt x="22380" y="8912"/>
                    <a:pt x="22254" y="9002"/>
                    <a:pt x="22149" y="9133"/>
                  </a:cubicBezTo>
                  <a:cubicBezTo>
                    <a:pt x="21523" y="10118"/>
                    <a:pt x="20800" y="11044"/>
                    <a:pt x="20033" y="11934"/>
                  </a:cubicBezTo>
                  <a:lnTo>
                    <a:pt x="20033" y="11934"/>
                  </a:lnTo>
                  <a:cubicBezTo>
                    <a:pt x="19358" y="11416"/>
                    <a:pt x="18743" y="10795"/>
                    <a:pt x="18280" y="10367"/>
                  </a:cubicBezTo>
                  <a:cubicBezTo>
                    <a:pt x="18234" y="10321"/>
                    <a:pt x="18179" y="10302"/>
                    <a:pt x="18124" y="10302"/>
                  </a:cubicBezTo>
                  <a:cubicBezTo>
                    <a:pt x="17939" y="10302"/>
                    <a:pt x="17751" y="10521"/>
                    <a:pt x="17880" y="10701"/>
                  </a:cubicBezTo>
                  <a:cubicBezTo>
                    <a:pt x="18282" y="11329"/>
                    <a:pt x="18866" y="11975"/>
                    <a:pt x="19538" y="12497"/>
                  </a:cubicBezTo>
                  <a:lnTo>
                    <a:pt x="19538" y="12497"/>
                  </a:lnTo>
                  <a:cubicBezTo>
                    <a:pt x="19028" y="13067"/>
                    <a:pt x="18504" y="13623"/>
                    <a:pt x="17980" y="14170"/>
                  </a:cubicBezTo>
                  <a:cubicBezTo>
                    <a:pt x="16706" y="15546"/>
                    <a:pt x="15101" y="17155"/>
                    <a:pt x="13255" y="17155"/>
                  </a:cubicBezTo>
                  <a:cubicBezTo>
                    <a:pt x="12684" y="17155"/>
                    <a:pt x="12090" y="17001"/>
                    <a:pt x="11475" y="16639"/>
                  </a:cubicBezTo>
                  <a:cubicBezTo>
                    <a:pt x="11423" y="16612"/>
                    <a:pt x="11361" y="16600"/>
                    <a:pt x="11298" y="16600"/>
                  </a:cubicBezTo>
                  <a:cubicBezTo>
                    <a:pt x="11121" y="16600"/>
                    <a:pt x="10933" y="16700"/>
                    <a:pt x="10908" y="16872"/>
                  </a:cubicBezTo>
                  <a:cubicBezTo>
                    <a:pt x="10655" y="18119"/>
                    <a:pt x="9695" y="18626"/>
                    <a:pt x="8669" y="18626"/>
                  </a:cubicBezTo>
                  <a:cubicBezTo>
                    <a:pt x="7938" y="18626"/>
                    <a:pt x="7174" y="18369"/>
                    <a:pt x="6605" y="17939"/>
                  </a:cubicBezTo>
                  <a:cubicBezTo>
                    <a:pt x="5571" y="17172"/>
                    <a:pt x="4970" y="15971"/>
                    <a:pt x="4437" y="14804"/>
                  </a:cubicBezTo>
                  <a:cubicBezTo>
                    <a:pt x="4370" y="14670"/>
                    <a:pt x="4203" y="14604"/>
                    <a:pt x="4070" y="14604"/>
                  </a:cubicBezTo>
                  <a:cubicBezTo>
                    <a:pt x="1935" y="14470"/>
                    <a:pt x="534" y="12269"/>
                    <a:pt x="1434" y="10301"/>
                  </a:cubicBezTo>
                  <a:cubicBezTo>
                    <a:pt x="1801" y="9600"/>
                    <a:pt x="2435" y="9000"/>
                    <a:pt x="2902" y="8366"/>
                  </a:cubicBezTo>
                  <a:cubicBezTo>
                    <a:pt x="3436" y="7665"/>
                    <a:pt x="3703" y="6865"/>
                    <a:pt x="4103" y="6131"/>
                  </a:cubicBezTo>
                  <a:cubicBezTo>
                    <a:pt x="4812" y="4915"/>
                    <a:pt x="5560" y="4527"/>
                    <a:pt x="6608" y="4527"/>
                  </a:cubicBezTo>
                  <a:cubicBezTo>
                    <a:pt x="6941" y="4527"/>
                    <a:pt x="7304" y="4566"/>
                    <a:pt x="7706" y="4630"/>
                  </a:cubicBezTo>
                  <a:cubicBezTo>
                    <a:pt x="7906" y="4659"/>
                    <a:pt x="8074" y="4673"/>
                    <a:pt x="8219" y="4673"/>
                  </a:cubicBezTo>
                  <a:cubicBezTo>
                    <a:pt x="8922" y="4673"/>
                    <a:pt x="9076" y="4325"/>
                    <a:pt x="9574" y="3496"/>
                  </a:cubicBezTo>
                  <a:cubicBezTo>
                    <a:pt x="10420" y="2038"/>
                    <a:pt x="11761" y="1269"/>
                    <a:pt x="13126" y="1269"/>
                  </a:cubicBezTo>
                  <a:close/>
                  <a:moveTo>
                    <a:pt x="13086" y="1"/>
                  </a:moveTo>
                  <a:cubicBezTo>
                    <a:pt x="12919" y="1"/>
                    <a:pt x="12749" y="9"/>
                    <a:pt x="12576" y="27"/>
                  </a:cubicBezTo>
                  <a:cubicBezTo>
                    <a:pt x="11675" y="127"/>
                    <a:pt x="10774" y="494"/>
                    <a:pt x="10074" y="1027"/>
                  </a:cubicBezTo>
                  <a:cubicBezTo>
                    <a:pt x="9707" y="1328"/>
                    <a:pt x="9407" y="1628"/>
                    <a:pt x="9107" y="1995"/>
                  </a:cubicBezTo>
                  <a:cubicBezTo>
                    <a:pt x="9007" y="2162"/>
                    <a:pt x="8606" y="3029"/>
                    <a:pt x="8439" y="3162"/>
                  </a:cubicBezTo>
                  <a:cubicBezTo>
                    <a:pt x="8200" y="3345"/>
                    <a:pt x="7913" y="3392"/>
                    <a:pt x="7604" y="3392"/>
                  </a:cubicBezTo>
                  <a:cubicBezTo>
                    <a:pt x="7286" y="3392"/>
                    <a:pt x="6944" y="3343"/>
                    <a:pt x="6606" y="3343"/>
                  </a:cubicBezTo>
                  <a:cubicBezTo>
                    <a:pt x="6494" y="3343"/>
                    <a:pt x="6382" y="3348"/>
                    <a:pt x="6271" y="3362"/>
                  </a:cubicBezTo>
                  <a:cubicBezTo>
                    <a:pt x="5504" y="3496"/>
                    <a:pt x="4770" y="3829"/>
                    <a:pt x="4203" y="4363"/>
                  </a:cubicBezTo>
                  <a:cubicBezTo>
                    <a:pt x="3403" y="5130"/>
                    <a:pt x="3236" y="6164"/>
                    <a:pt x="2702" y="7098"/>
                  </a:cubicBezTo>
                  <a:cubicBezTo>
                    <a:pt x="2102" y="8132"/>
                    <a:pt x="1168" y="8933"/>
                    <a:pt x="667" y="10034"/>
                  </a:cubicBezTo>
                  <a:cubicBezTo>
                    <a:pt x="0" y="11502"/>
                    <a:pt x="400" y="13103"/>
                    <a:pt x="1501" y="14203"/>
                  </a:cubicBezTo>
                  <a:cubicBezTo>
                    <a:pt x="2102" y="14837"/>
                    <a:pt x="2835" y="14937"/>
                    <a:pt x="3503" y="15304"/>
                  </a:cubicBezTo>
                  <a:cubicBezTo>
                    <a:pt x="4270" y="15805"/>
                    <a:pt x="4603" y="16939"/>
                    <a:pt x="5237" y="17639"/>
                  </a:cubicBezTo>
                  <a:cubicBezTo>
                    <a:pt x="6086" y="18658"/>
                    <a:pt x="7576" y="19366"/>
                    <a:pt x="8917" y="19366"/>
                  </a:cubicBezTo>
                  <a:cubicBezTo>
                    <a:pt x="10067" y="19366"/>
                    <a:pt x="11108" y="18845"/>
                    <a:pt x="11543" y="17554"/>
                  </a:cubicBezTo>
                  <a:lnTo>
                    <a:pt x="11543" y="17554"/>
                  </a:lnTo>
                  <a:cubicBezTo>
                    <a:pt x="12094" y="17805"/>
                    <a:pt x="12649" y="17917"/>
                    <a:pt x="13197" y="17917"/>
                  </a:cubicBezTo>
                  <a:cubicBezTo>
                    <a:pt x="14694" y="17917"/>
                    <a:pt x="16143" y="17083"/>
                    <a:pt x="17346" y="15971"/>
                  </a:cubicBezTo>
                  <a:cubicBezTo>
                    <a:pt x="18327" y="15042"/>
                    <a:pt x="19307" y="14013"/>
                    <a:pt x="20242" y="12977"/>
                  </a:cubicBezTo>
                  <a:lnTo>
                    <a:pt x="20242" y="12977"/>
                  </a:lnTo>
                  <a:cubicBezTo>
                    <a:pt x="20896" y="13362"/>
                    <a:pt x="21596" y="13607"/>
                    <a:pt x="22271" y="13607"/>
                  </a:cubicBezTo>
                  <a:cubicBezTo>
                    <a:pt x="22993" y="13607"/>
                    <a:pt x="23687" y="13327"/>
                    <a:pt x="24267" y="12639"/>
                  </a:cubicBezTo>
                  <a:lnTo>
                    <a:pt x="24267" y="12639"/>
                  </a:lnTo>
                  <a:cubicBezTo>
                    <a:pt x="24667" y="12985"/>
                    <a:pt x="25164" y="13144"/>
                    <a:pt x="25673" y="13144"/>
                  </a:cubicBezTo>
                  <a:cubicBezTo>
                    <a:pt x="26361" y="13144"/>
                    <a:pt x="27069" y="12853"/>
                    <a:pt x="27586" y="12335"/>
                  </a:cubicBezTo>
                  <a:cubicBezTo>
                    <a:pt x="28821" y="11135"/>
                    <a:pt x="28821" y="8933"/>
                    <a:pt x="27853" y="7532"/>
                  </a:cubicBezTo>
                  <a:cubicBezTo>
                    <a:pt x="27119" y="6531"/>
                    <a:pt x="26886" y="6832"/>
                    <a:pt x="26419" y="5297"/>
                  </a:cubicBezTo>
                  <a:cubicBezTo>
                    <a:pt x="26286" y="4863"/>
                    <a:pt x="26319" y="4497"/>
                    <a:pt x="26185" y="4096"/>
                  </a:cubicBezTo>
                  <a:cubicBezTo>
                    <a:pt x="25785" y="3096"/>
                    <a:pt x="25051" y="2195"/>
                    <a:pt x="24117" y="1661"/>
                  </a:cubicBezTo>
                  <a:cubicBezTo>
                    <a:pt x="23178" y="1079"/>
                    <a:pt x="22161" y="843"/>
                    <a:pt x="21129" y="843"/>
                  </a:cubicBezTo>
                  <a:cubicBezTo>
                    <a:pt x="19724" y="843"/>
                    <a:pt x="18292" y="1281"/>
                    <a:pt x="16997" y="1878"/>
                  </a:cubicBezTo>
                  <a:lnTo>
                    <a:pt x="16997" y="1878"/>
                  </a:lnTo>
                  <a:cubicBezTo>
                    <a:pt x="15972" y="741"/>
                    <a:pt x="14644" y="1"/>
                    <a:pt x="130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23"/>
            <p:cNvSpPr/>
            <p:nvPr/>
          </p:nvSpPr>
          <p:spPr>
            <a:xfrm>
              <a:off x="14301" y="3800254"/>
              <a:ext cx="652937" cy="573756"/>
            </a:xfrm>
            <a:custGeom>
              <a:avLst/>
              <a:gdLst/>
              <a:ahLst/>
              <a:cxnLst/>
              <a:rect l="l" t="t" r="r" b="b"/>
              <a:pathLst>
                <a:path w="15445" h="13572" extrusionOk="0">
                  <a:moveTo>
                    <a:pt x="11053" y="1"/>
                  </a:moveTo>
                  <a:cubicBezTo>
                    <a:pt x="9771" y="1"/>
                    <a:pt x="8475" y="578"/>
                    <a:pt x="7663" y="1581"/>
                  </a:cubicBezTo>
                  <a:lnTo>
                    <a:pt x="7663" y="1581"/>
                  </a:lnTo>
                  <a:cubicBezTo>
                    <a:pt x="7309" y="1217"/>
                    <a:pt x="6756" y="993"/>
                    <a:pt x="6210" y="993"/>
                  </a:cubicBezTo>
                  <a:cubicBezTo>
                    <a:pt x="6141" y="993"/>
                    <a:pt x="6073" y="996"/>
                    <a:pt x="6004" y="1004"/>
                  </a:cubicBezTo>
                  <a:cubicBezTo>
                    <a:pt x="5104" y="1070"/>
                    <a:pt x="4303" y="1671"/>
                    <a:pt x="3603" y="2238"/>
                  </a:cubicBezTo>
                  <a:cubicBezTo>
                    <a:pt x="2969" y="2738"/>
                    <a:pt x="2335" y="3272"/>
                    <a:pt x="2002" y="4006"/>
                  </a:cubicBezTo>
                  <a:cubicBezTo>
                    <a:pt x="1668" y="4706"/>
                    <a:pt x="1701" y="5674"/>
                    <a:pt x="2302" y="6207"/>
                  </a:cubicBezTo>
                  <a:cubicBezTo>
                    <a:pt x="2120" y="6112"/>
                    <a:pt x="1924" y="6068"/>
                    <a:pt x="1728" y="6068"/>
                  </a:cubicBezTo>
                  <a:cubicBezTo>
                    <a:pt x="1241" y="6068"/>
                    <a:pt x="753" y="6337"/>
                    <a:pt x="467" y="6741"/>
                  </a:cubicBezTo>
                  <a:cubicBezTo>
                    <a:pt x="33" y="7308"/>
                    <a:pt x="0" y="8042"/>
                    <a:pt x="100" y="8742"/>
                  </a:cubicBezTo>
                  <a:cubicBezTo>
                    <a:pt x="134" y="9243"/>
                    <a:pt x="300" y="9743"/>
                    <a:pt x="667" y="10077"/>
                  </a:cubicBezTo>
                  <a:cubicBezTo>
                    <a:pt x="849" y="10213"/>
                    <a:pt x="1079" y="10288"/>
                    <a:pt x="1301" y="10288"/>
                  </a:cubicBezTo>
                  <a:cubicBezTo>
                    <a:pt x="1398" y="10288"/>
                    <a:pt x="1494" y="10273"/>
                    <a:pt x="1584" y="10243"/>
                  </a:cubicBezTo>
                  <a:lnTo>
                    <a:pt x="1584" y="10243"/>
                  </a:lnTo>
                  <a:cubicBezTo>
                    <a:pt x="995" y="10845"/>
                    <a:pt x="782" y="11852"/>
                    <a:pt x="1201" y="12579"/>
                  </a:cubicBezTo>
                  <a:cubicBezTo>
                    <a:pt x="1548" y="13203"/>
                    <a:pt x="2264" y="13571"/>
                    <a:pt x="2959" y="13571"/>
                  </a:cubicBezTo>
                  <a:cubicBezTo>
                    <a:pt x="3267" y="13571"/>
                    <a:pt x="3570" y="13499"/>
                    <a:pt x="3836" y="13346"/>
                  </a:cubicBezTo>
                  <a:cubicBezTo>
                    <a:pt x="4270" y="13079"/>
                    <a:pt x="4537" y="12712"/>
                    <a:pt x="4804" y="12312"/>
                  </a:cubicBezTo>
                  <a:cubicBezTo>
                    <a:pt x="5264" y="11490"/>
                    <a:pt x="5432" y="10475"/>
                    <a:pt x="5278" y="9584"/>
                  </a:cubicBezTo>
                  <a:lnTo>
                    <a:pt x="5278" y="9584"/>
                  </a:lnTo>
                  <a:cubicBezTo>
                    <a:pt x="5798" y="9760"/>
                    <a:pt x="6347" y="9848"/>
                    <a:pt x="6895" y="9848"/>
                  </a:cubicBezTo>
                  <a:cubicBezTo>
                    <a:pt x="7394" y="9848"/>
                    <a:pt x="7890" y="9775"/>
                    <a:pt x="8362" y="9631"/>
                  </a:cubicBezTo>
                  <a:lnTo>
                    <a:pt x="8362" y="9631"/>
                  </a:lnTo>
                  <a:cubicBezTo>
                    <a:pt x="8976" y="9929"/>
                    <a:pt x="9661" y="10090"/>
                    <a:pt x="10340" y="10090"/>
                  </a:cubicBezTo>
                  <a:cubicBezTo>
                    <a:pt x="11043" y="10090"/>
                    <a:pt x="11740" y="9917"/>
                    <a:pt x="12342" y="9543"/>
                  </a:cubicBezTo>
                  <a:cubicBezTo>
                    <a:pt x="13009" y="9176"/>
                    <a:pt x="13576" y="8542"/>
                    <a:pt x="13677" y="7842"/>
                  </a:cubicBezTo>
                  <a:cubicBezTo>
                    <a:pt x="13767" y="7445"/>
                    <a:pt x="13711" y="7020"/>
                    <a:pt x="13530" y="6670"/>
                  </a:cubicBezTo>
                  <a:lnTo>
                    <a:pt x="13530" y="6670"/>
                  </a:lnTo>
                  <a:cubicBezTo>
                    <a:pt x="13941" y="6391"/>
                    <a:pt x="14289" y="6016"/>
                    <a:pt x="14510" y="5574"/>
                  </a:cubicBezTo>
                  <a:cubicBezTo>
                    <a:pt x="15444" y="3806"/>
                    <a:pt x="14611" y="1337"/>
                    <a:pt x="12809" y="403"/>
                  </a:cubicBezTo>
                  <a:cubicBezTo>
                    <a:pt x="12262" y="129"/>
                    <a:pt x="11659" y="1"/>
                    <a:pt x="110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23"/>
            <p:cNvSpPr/>
            <p:nvPr/>
          </p:nvSpPr>
          <p:spPr>
            <a:xfrm>
              <a:off x="-25944" y="3778736"/>
              <a:ext cx="706246" cy="609690"/>
            </a:xfrm>
            <a:custGeom>
              <a:avLst/>
              <a:gdLst/>
              <a:ahLst/>
              <a:cxnLst/>
              <a:rect l="l" t="t" r="r" b="b"/>
              <a:pathLst>
                <a:path w="16706" h="14422" extrusionOk="0">
                  <a:moveTo>
                    <a:pt x="12168" y="8060"/>
                  </a:moveTo>
                  <a:cubicBezTo>
                    <a:pt x="12379" y="8134"/>
                    <a:pt x="12587" y="8180"/>
                    <a:pt x="12791" y="8202"/>
                  </a:cubicBezTo>
                  <a:lnTo>
                    <a:pt x="12791" y="8202"/>
                  </a:lnTo>
                  <a:cubicBezTo>
                    <a:pt x="12793" y="8260"/>
                    <a:pt x="12794" y="8321"/>
                    <a:pt x="12794" y="8384"/>
                  </a:cubicBezTo>
                  <a:cubicBezTo>
                    <a:pt x="13561" y="9151"/>
                    <a:pt x="13561" y="9585"/>
                    <a:pt x="12861" y="9752"/>
                  </a:cubicBezTo>
                  <a:cubicBezTo>
                    <a:pt x="12511" y="9985"/>
                    <a:pt x="12031" y="10039"/>
                    <a:pt x="11592" y="10039"/>
                  </a:cubicBezTo>
                  <a:cubicBezTo>
                    <a:pt x="11402" y="10039"/>
                    <a:pt x="11220" y="10029"/>
                    <a:pt x="11059" y="10019"/>
                  </a:cubicBezTo>
                  <a:cubicBezTo>
                    <a:pt x="10844" y="9997"/>
                    <a:pt x="10636" y="9958"/>
                    <a:pt x="10434" y="9905"/>
                  </a:cubicBezTo>
                  <a:lnTo>
                    <a:pt x="10434" y="9905"/>
                  </a:lnTo>
                  <a:cubicBezTo>
                    <a:pt x="11144" y="9454"/>
                    <a:pt x="11742" y="8825"/>
                    <a:pt x="12168" y="8060"/>
                  </a:cubicBezTo>
                  <a:close/>
                  <a:moveTo>
                    <a:pt x="12006" y="958"/>
                  </a:moveTo>
                  <a:cubicBezTo>
                    <a:pt x="12113" y="958"/>
                    <a:pt x="12220" y="965"/>
                    <a:pt x="12327" y="979"/>
                  </a:cubicBezTo>
                  <a:cubicBezTo>
                    <a:pt x="14128" y="1079"/>
                    <a:pt x="15563" y="2680"/>
                    <a:pt x="15496" y="4481"/>
                  </a:cubicBezTo>
                  <a:cubicBezTo>
                    <a:pt x="15483" y="5211"/>
                    <a:pt x="15153" y="5893"/>
                    <a:pt x="14658" y="6376"/>
                  </a:cubicBezTo>
                  <a:lnTo>
                    <a:pt x="14658" y="6376"/>
                  </a:lnTo>
                  <a:cubicBezTo>
                    <a:pt x="14278" y="6012"/>
                    <a:pt x="13850" y="5871"/>
                    <a:pt x="13410" y="5871"/>
                  </a:cubicBezTo>
                  <a:cubicBezTo>
                    <a:pt x="13220" y="5871"/>
                    <a:pt x="13027" y="5897"/>
                    <a:pt x="12835" y="5943"/>
                  </a:cubicBezTo>
                  <a:lnTo>
                    <a:pt x="12835" y="5943"/>
                  </a:lnTo>
                  <a:cubicBezTo>
                    <a:pt x="12846" y="5846"/>
                    <a:pt x="12854" y="5748"/>
                    <a:pt x="12861" y="5649"/>
                  </a:cubicBezTo>
                  <a:cubicBezTo>
                    <a:pt x="12861" y="5493"/>
                    <a:pt x="12712" y="5428"/>
                    <a:pt x="12595" y="5428"/>
                  </a:cubicBezTo>
                  <a:cubicBezTo>
                    <a:pt x="12513" y="5428"/>
                    <a:pt x="12447" y="5460"/>
                    <a:pt x="12460" y="5515"/>
                  </a:cubicBezTo>
                  <a:cubicBezTo>
                    <a:pt x="12444" y="5708"/>
                    <a:pt x="12418" y="5898"/>
                    <a:pt x="12382" y="6085"/>
                  </a:cubicBezTo>
                  <a:lnTo>
                    <a:pt x="12382" y="6085"/>
                  </a:lnTo>
                  <a:cubicBezTo>
                    <a:pt x="11975" y="6240"/>
                    <a:pt x="11580" y="6462"/>
                    <a:pt x="11226" y="6683"/>
                  </a:cubicBezTo>
                  <a:cubicBezTo>
                    <a:pt x="10893" y="6883"/>
                    <a:pt x="10926" y="7350"/>
                    <a:pt x="11226" y="7550"/>
                  </a:cubicBezTo>
                  <a:cubicBezTo>
                    <a:pt x="11380" y="7663"/>
                    <a:pt x="11532" y="7761"/>
                    <a:pt x="11684" y="7843"/>
                  </a:cubicBezTo>
                  <a:lnTo>
                    <a:pt x="11684" y="7843"/>
                  </a:lnTo>
                  <a:cubicBezTo>
                    <a:pt x="11186" y="8621"/>
                    <a:pt x="10474" y="9238"/>
                    <a:pt x="9606" y="9582"/>
                  </a:cubicBezTo>
                  <a:lnTo>
                    <a:pt x="9606" y="9582"/>
                  </a:lnTo>
                  <a:cubicBezTo>
                    <a:pt x="8952" y="9239"/>
                    <a:pt x="8395" y="8721"/>
                    <a:pt x="7957" y="8084"/>
                  </a:cubicBezTo>
                  <a:cubicBezTo>
                    <a:pt x="7863" y="7948"/>
                    <a:pt x="7742" y="7891"/>
                    <a:pt x="7627" y="7891"/>
                  </a:cubicBezTo>
                  <a:cubicBezTo>
                    <a:pt x="7376" y="7891"/>
                    <a:pt x="7153" y="8164"/>
                    <a:pt x="7290" y="8484"/>
                  </a:cubicBezTo>
                  <a:cubicBezTo>
                    <a:pt x="7555" y="9021"/>
                    <a:pt x="7928" y="9487"/>
                    <a:pt x="8374" y="9870"/>
                  </a:cubicBezTo>
                  <a:lnTo>
                    <a:pt x="8374" y="9870"/>
                  </a:lnTo>
                  <a:cubicBezTo>
                    <a:pt x="8247" y="9880"/>
                    <a:pt x="8117" y="9886"/>
                    <a:pt x="7986" y="9886"/>
                  </a:cubicBezTo>
                  <a:cubicBezTo>
                    <a:pt x="7965" y="9886"/>
                    <a:pt x="7945" y="9886"/>
                    <a:pt x="7924" y="9885"/>
                  </a:cubicBezTo>
                  <a:cubicBezTo>
                    <a:pt x="7465" y="9885"/>
                    <a:pt x="7006" y="9853"/>
                    <a:pt x="6579" y="9694"/>
                  </a:cubicBezTo>
                  <a:lnTo>
                    <a:pt x="6579" y="9694"/>
                  </a:lnTo>
                  <a:cubicBezTo>
                    <a:pt x="6507" y="9584"/>
                    <a:pt x="6422" y="9480"/>
                    <a:pt x="6323" y="9385"/>
                  </a:cubicBezTo>
                  <a:cubicBezTo>
                    <a:pt x="6275" y="9338"/>
                    <a:pt x="6178" y="9291"/>
                    <a:pt x="6078" y="9291"/>
                  </a:cubicBezTo>
                  <a:cubicBezTo>
                    <a:pt x="6037" y="9291"/>
                    <a:pt x="5995" y="9299"/>
                    <a:pt x="5956" y="9318"/>
                  </a:cubicBezTo>
                  <a:cubicBezTo>
                    <a:pt x="5889" y="9352"/>
                    <a:pt x="5822" y="9352"/>
                    <a:pt x="5756" y="9385"/>
                  </a:cubicBezTo>
                  <a:cubicBezTo>
                    <a:pt x="5589" y="9485"/>
                    <a:pt x="5455" y="9585"/>
                    <a:pt x="5455" y="9752"/>
                  </a:cubicBezTo>
                  <a:lnTo>
                    <a:pt x="5455" y="9919"/>
                  </a:lnTo>
                  <a:cubicBezTo>
                    <a:pt x="5455" y="10152"/>
                    <a:pt x="5589" y="10252"/>
                    <a:pt x="5756" y="10319"/>
                  </a:cubicBezTo>
                  <a:cubicBezTo>
                    <a:pt x="5877" y="10364"/>
                    <a:pt x="5998" y="10405"/>
                    <a:pt x="6119" y="10442"/>
                  </a:cubicBezTo>
                  <a:lnTo>
                    <a:pt x="6119" y="10442"/>
                  </a:lnTo>
                  <a:cubicBezTo>
                    <a:pt x="5814" y="11076"/>
                    <a:pt x="5626" y="11765"/>
                    <a:pt x="5555" y="12520"/>
                  </a:cubicBezTo>
                  <a:lnTo>
                    <a:pt x="3554" y="13521"/>
                  </a:lnTo>
                  <a:cubicBezTo>
                    <a:pt x="2429" y="12485"/>
                    <a:pt x="2197" y="11632"/>
                    <a:pt x="2907" y="10964"/>
                  </a:cubicBezTo>
                  <a:lnTo>
                    <a:pt x="2907" y="10964"/>
                  </a:lnTo>
                  <a:cubicBezTo>
                    <a:pt x="3030" y="10903"/>
                    <a:pt x="3157" y="10822"/>
                    <a:pt x="3287" y="10719"/>
                  </a:cubicBezTo>
                  <a:cubicBezTo>
                    <a:pt x="3562" y="10527"/>
                    <a:pt x="3293" y="10085"/>
                    <a:pt x="3003" y="10085"/>
                  </a:cubicBezTo>
                  <a:cubicBezTo>
                    <a:pt x="2942" y="10085"/>
                    <a:pt x="2879" y="10105"/>
                    <a:pt x="2820" y="10152"/>
                  </a:cubicBezTo>
                  <a:cubicBezTo>
                    <a:pt x="2811" y="10159"/>
                    <a:pt x="2801" y="10166"/>
                    <a:pt x="2792" y="10173"/>
                  </a:cubicBezTo>
                  <a:lnTo>
                    <a:pt x="2792" y="10173"/>
                  </a:lnTo>
                  <a:cubicBezTo>
                    <a:pt x="2779" y="10155"/>
                    <a:pt x="2767" y="10137"/>
                    <a:pt x="2753" y="10119"/>
                  </a:cubicBezTo>
                  <a:cubicBezTo>
                    <a:pt x="1919" y="10119"/>
                    <a:pt x="1486" y="9819"/>
                    <a:pt x="1553" y="9118"/>
                  </a:cubicBezTo>
                  <a:cubicBezTo>
                    <a:pt x="1286" y="8117"/>
                    <a:pt x="1886" y="7417"/>
                    <a:pt x="3254" y="7017"/>
                  </a:cubicBezTo>
                  <a:cubicBezTo>
                    <a:pt x="3281" y="7022"/>
                    <a:pt x="3308" y="7025"/>
                    <a:pt x="3334" y="7025"/>
                  </a:cubicBezTo>
                  <a:cubicBezTo>
                    <a:pt x="3638" y="7025"/>
                    <a:pt x="3905" y="6692"/>
                    <a:pt x="3721" y="6416"/>
                  </a:cubicBezTo>
                  <a:cubicBezTo>
                    <a:pt x="2787" y="5249"/>
                    <a:pt x="3621" y="4215"/>
                    <a:pt x="4488" y="3347"/>
                  </a:cubicBezTo>
                  <a:cubicBezTo>
                    <a:pt x="5555" y="2347"/>
                    <a:pt x="6122" y="2246"/>
                    <a:pt x="7624" y="2213"/>
                  </a:cubicBezTo>
                  <a:cubicBezTo>
                    <a:pt x="7747" y="2213"/>
                    <a:pt x="7861" y="2211"/>
                    <a:pt x="7967" y="2208"/>
                  </a:cubicBezTo>
                  <a:lnTo>
                    <a:pt x="7967" y="2208"/>
                  </a:lnTo>
                  <a:cubicBezTo>
                    <a:pt x="7920" y="2318"/>
                    <a:pt x="7883" y="2431"/>
                    <a:pt x="7857" y="2547"/>
                  </a:cubicBezTo>
                  <a:cubicBezTo>
                    <a:pt x="7722" y="3167"/>
                    <a:pt x="8045" y="3961"/>
                    <a:pt x="8632" y="3961"/>
                  </a:cubicBezTo>
                  <a:cubicBezTo>
                    <a:pt x="8771" y="3961"/>
                    <a:pt x="8925" y="3917"/>
                    <a:pt x="9091" y="3814"/>
                  </a:cubicBezTo>
                  <a:cubicBezTo>
                    <a:pt x="9810" y="3362"/>
                    <a:pt x="9593" y="2607"/>
                    <a:pt x="9141" y="2015"/>
                  </a:cubicBezTo>
                  <a:lnTo>
                    <a:pt x="9141" y="2015"/>
                  </a:lnTo>
                  <a:cubicBezTo>
                    <a:pt x="9605" y="1820"/>
                    <a:pt x="9784" y="1506"/>
                    <a:pt x="10826" y="1179"/>
                  </a:cubicBezTo>
                  <a:cubicBezTo>
                    <a:pt x="11219" y="1048"/>
                    <a:pt x="11613" y="958"/>
                    <a:pt x="12006" y="958"/>
                  </a:cubicBezTo>
                  <a:close/>
                  <a:moveTo>
                    <a:pt x="12049" y="0"/>
                  </a:moveTo>
                  <a:cubicBezTo>
                    <a:pt x="11942" y="0"/>
                    <a:pt x="11834" y="4"/>
                    <a:pt x="11726" y="12"/>
                  </a:cubicBezTo>
                  <a:cubicBezTo>
                    <a:pt x="10792" y="59"/>
                    <a:pt x="9377" y="572"/>
                    <a:pt x="8529" y="1413"/>
                  </a:cubicBezTo>
                  <a:lnTo>
                    <a:pt x="8529" y="1413"/>
                  </a:lnTo>
                  <a:cubicBezTo>
                    <a:pt x="8411" y="1327"/>
                    <a:pt x="8296" y="1258"/>
                    <a:pt x="8191" y="1212"/>
                  </a:cubicBezTo>
                  <a:cubicBezTo>
                    <a:pt x="7887" y="1095"/>
                    <a:pt x="7564" y="1041"/>
                    <a:pt x="7232" y="1041"/>
                  </a:cubicBezTo>
                  <a:cubicBezTo>
                    <a:pt x="4819" y="1041"/>
                    <a:pt x="1931" y="3894"/>
                    <a:pt x="2644" y="6196"/>
                  </a:cubicBezTo>
                  <a:lnTo>
                    <a:pt x="2644" y="6196"/>
                  </a:lnTo>
                  <a:cubicBezTo>
                    <a:pt x="2635" y="6196"/>
                    <a:pt x="2626" y="6196"/>
                    <a:pt x="2617" y="6196"/>
                  </a:cubicBezTo>
                  <a:cubicBezTo>
                    <a:pt x="0" y="6196"/>
                    <a:pt x="378" y="10634"/>
                    <a:pt x="2042" y="11078"/>
                  </a:cubicBezTo>
                  <a:lnTo>
                    <a:pt x="2042" y="11078"/>
                  </a:lnTo>
                  <a:cubicBezTo>
                    <a:pt x="1327" y="12489"/>
                    <a:pt x="1919" y="14395"/>
                    <a:pt x="3921" y="14422"/>
                  </a:cubicBezTo>
                  <a:cubicBezTo>
                    <a:pt x="5480" y="14422"/>
                    <a:pt x="7019" y="12276"/>
                    <a:pt x="6882" y="10619"/>
                  </a:cubicBezTo>
                  <a:lnTo>
                    <a:pt x="6882" y="10619"/>
                  </a:lnTo>
                  <a:cubicBezTo>
                    <a:pt x="7166" y="10664"/>
                    <a:pt x="7447" y="10686"/>
                    <a:pt x="7724" y="10686"/>
                  </a:cubicBezTo>
                  <a:cubicBezTo>
                    <a:pt x="8248" y="10686"/>
                    <a:pt x="8755" y="10607"/>
                    <a:pt x="9234" y="10459"/>
                  </a:cubicBezTo>
                  <a:lnTo>
                    <a:pt x="9234" y="10459"/>
                  </a:lnTo>
                  <a:cubicBezTo>
                    <a:pt x="9935" y="10836"/>
                    <a:pt x="10727" y="11042"/>
                    <a:pt x="11515" y="11042"/>
                  </a:cubicBezTo>
                  <a:cubicBezTo>
                    <a:pt x="12582" y="11042"/>
                    <a:pt x="13642" y="10664"/>
                    <a:pt x="14462" y="9819"/>
                  </a:cubicBezTo>
                  <a:cubicBezTo>
                    <a:pt x="15107" y="9096"/>
                    <a:pt x="15453" y="8074"/>
                    <a:pt x="15175" y="7201"/>
                  </a:cubicBezTo>
                  <a:lnTo>
                    <a:pt x="15175" y="7201"/>
                  </a:lnTo>
                  <a:cubicBezTo>
                    <a:pt x="16227" y="6056"/>
                    <a:pt x="16705" y="4157"/>
                    <a:pt x="16063" y="2647"/>
                  </a:cubicBezTo>
                  <a:cubicBezTo>
                    <a:pt x="15340" y="1012"/>
                    <a:pt x="13788" y="0"/>
                    <a:pt x="120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9" name="Google Shape;1439;p23"/>
            <p:cNvSpPr/>
            <p:nvPr/>
          </p:nvSpPr>
          <p:spPr>
            <a:xfrm>
              <a:off x="246983" y="2695313"/>
              <a:ext cx="140438" cy="491024"/>
            </a:xfrm>
            <a:custGeom>
              <a:avLst/>
              <a:gdLst/>
              <a:ahLst/>
              <a:cxnLst/>
              <a:rect l="l" t="t" r="r" b="b"/>
              <a:pathLst>
                <a:path w="3322" h="11615" extrusionOk="0">
                  <a:moveTo>
                    <a:pt x="3155" y="0"/>
                  </a:moveTo>
                  <a:cubicBezTo>
                    <a:pt x="3093" y="0"/>
                    <a:pt x="3030" y="37"/>
                    <a:pt x="3002" y="121"/>
                  </a:cubicBezTo>
                  <a:cubicBezTo>
                    <a:pt x="1801" y="3724"/>
                    <a:pt x="0" y="7627"/>
                    <a:pt x="634" y="11496"/>
                  </a:cubicBezTo>
                  <a:cubicBezTo>
                    <a:pt x="647" y="11577"/>
                    <a:pt x="705" y="11615"/>
                    <a:pt x="766" y="11615"/>
                  </a:cubicBezTo>
                  <a:cubicBezTo>
                    <a:pt x="856" y="11615"/>
                    <a:pt x="954" y="11535"/>
                    <a:pt x="934" y="11396"/>
                  </a:cubicBezTo>
                  <a:cubicBezTo>
                    <a:pt x="334" y="7627"/>
                    <a:pt x="2168" y="3757"/>
                    <a:pt x="3302" y="188"/>
                  </a:cubicBezTo>
                  <a:cubicBezTo>
                    <a:pt x="3322" y="72"/>
                    <a:pt x="3240" y="0"/>
                    <a:pt x="3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0" name="Google Shape;1440;p23"/>
            <p:cNvSpPr/>
            <p:nvPr/>
          </p:nvSpPr>
          <p:spPr>
            <a:xfrm>
              <a:off x="295980" y="2709348"/>
              <a:ext cx="39865" cy="79984"/>
            </a:xfrm>
            <a:custGeom>
              <a:avLst/>
              <a:gdLst/>
              <a:ahLst/>
              <a:cxnLst/>
              <a:rect l="l" t="t" r="r" b="b"/>
              <a:pathLst>
                <a:path w="943" h="1892" extrusionOk="0">
                  <a:moveTo>
                    <a:pt x="234" y="1"/>
                  </a:moveTo>
                  <a:cubicBezTo>
                    <a:pt x="99" y="1"/>
                    <a:pt x="1" y="210"/>
                    <a:pt x="142" y="323"/>
                  </a:cubicBezTo>
                  <a:cubicBezTo>
                    <a:pt x="576" y="623"/>
                    <a:pt x="609" y="1324"/>
                    <a:pt x="175" y="1624"/>
                  </a:cubicBezTo>
                  <a:cubicBezTo>
                    <a:pt x="38" y="1679"/>
                    <a:pt x="126" y="1891"/>
                    <a:pt x="255" y="1891"/>
                  </a:cubicBezTo>
                  <a:cubicBezTo>
                    <a:pt x="283" y="1891"/>
                    <a:pt x="312" y="1881"/>
                    <a:pt x="342" y="1857"/>
                  </a:cubicBezTo>
                  <a:cubicBezTo>
                    <a:pt x="943" y="1424"/>
                    <a:pt x="943" y="456"/>
                    <a:pt x="309" y="23"/>
                  </a:cubicBezTo>
                  <a:cubicBezTo>
                    <a:pt x="283" y="8"/>
                    <a:pt x="258" y="1"/>
                    <a:pt x="234" y="1"/>
                  </a:cubicBezTo>
                  <a:close/>
                </a:path>
              </a:pathLst>
            </a:custGeom>
            <a:solidFill>
              <a:srgbClr val="331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1" name="Google Shape;1441;p23"/>
            <p:cNvSpPr/>
            <p:nvPr/>
          </p:nvSpPr>
          <p:spPr>
            <a:xfrm>
              <a:off x="325953" y="3458546"/>
              <a:ext cx="77828" cy="33017"/>
            </a:xfrm>
            <a:custGeom>
              <a:avLst/>
              <a:gdLst/>
              <a:ahLst/>
              <a:cxnLst/>
              <a:rect l="l" t="t" r="r" b="b"/>
              <a:pathLst>
                <a:path w="1841" h="781" extrusionOk="0">
                  <a:moveTo>
                    <a:pt x="1507" y="0"/>
                  </a:moveTo>
                  <a:cubicBezTo>
                    <a:pt x="1482" y="0"/>
                    <a:pt x="1457" y="4"/>
                    <a:pt x="1434" y="13"/>
                  </a:cubicBezTo>
                  <a:cubicBezTo>
                    <a:pt x="1101" y="314"/>
                    <a:pt x="701" y="447"/>
                    <a:pt x="234" y="447"/>
                  </a:cubicBezTo>
                  <a:cubicBezTo>
                    <a:pt x="0" y="447"/>
                    <a:pt x="0" y="781"/>
                    <a:pt x="234" y="781"/>
                  </a:cubicBezTo>
                  <a:cubicBezTo>
                    <a:pt x="767" y="781"/>
                    <a:pt x="1268" y="614"/>
                    <a:pt x="1668" y="280"/>
                  </a:cubicBezTo>
                  <a:cubicBezTo>
                    <a:pt x="1841" y="165"/>
                    <a:pt x="1665" y="0"/>
                    <a:pt x="15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2" name="Google Shape;1442;p23"/>
            <p:cNvSpPr/>
            <p:nvPr/>
          </p:nvSpPr>
          <p:spPr>
            <a:xfrm>
              <a:off x="299150" y="3495409"/>
              <a:ext cx="28240" cy="274661"/>
            </a:xfrm>
            <a:custGeom>
              <a:avLst/>
              <a:gdLst/>
              <a:ahLst/>
              <a:cxnLst/>
              <a:rect l="l" t="t" r="r" b="b"/>
              <a:pathLst>
                <a:path w="668" h="6497" extrusionOk="0">
                  <a:moveTo>
                    <a:pt x="180" y="0"/>
                  </a:moveTo>
                  <a:cubicBezTo>
                    <a:pt x="100" y="0"/>
                    <a:pt x="17" y="59"/>
                    <a:pt x="0" y="176"/>
                  </a:cubicBezTo>
                  <a:cubicBezTo>
                    <a:pt x="167" y="2244"/>
                    <a:pt x="267" y="4278"/>
                    <a:pt x="334" y="6347"/>
                  </a:cubicBezTo>
                  <a:cubicBezTo>
                    <a:pt x="351" y="6447"/>
                    <a:pt x="434" y="6497"/>
                    <a:pt x="513" y="6497"/>
                  </a:cubicBezTo>
                  <a:cubicBezTo>
                    <a:pt x="592" y="6497"/>
                    <a:pt x="667" y="6447"/>
                    <a:pt x="667" y="6347"/>
                  </a:cubicBezTo>
                  <a:cubicBezTo>
                    <a:pt x="601" y="4245"/>
                    <a:pt x="501" y="2210"/>
                    <a:pt x="334" y="176"/>
                  </a:cubicBezTo>
                  <a:cubicBezTo>
                    <a:pt x="334" y="59"/>
                    <a:pt x="259" y="0"/>
                    <a:pt x="1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3" name="Google Shape;1443;p23"/>
            <p:cNvSpPr/>
            <p:nvPr/>
          </p:nvSpPr>
          <p:spPr>
            <a:xfrm>
              <a:off x="316060" y="4283965"/>
              <a:ext cx="80196" cy="347923"/>
            </a:xfrm>
            <a:custGeom>
              <a:avLst/>
              <a:gdLst/>
              <a:ahLst/>
              <a:cxnLst/>
              <a:rect l="l" t="t" r="r" b="b"/>
              <a:pathLst>
                <a:path w="1897" h="8230" extrusionOk="0">
                  <a:moveTo>
                    <a:pt x="122" y="1"/>
                  </a:moveTo>
                  <a:cubicBezTo>
                    <a:pt x="58" y="1"/>
                    <a:pt x="1" y="25"/>
                    <a:pt x="1" y="69"/>
                  </a:cubicBezTo>
                  <a:cubicBezTo>
                    <a:pt x="1" y="1470"/>
                    <a:pt x="34" y="2871"/>
                    <a:pt x="101" y="4272"/>
                  </a:cubicBezTo>
                  <a:cubicBezTo>
                    <a:pt x="134" y="5240"/>
                    <a:pt x="1" y="6407"/>
                    <a:pt x="267" y="7308"/>
                  </a:cubicBezTo>
                  <a:cubicBezTo>
                    <a:pt x="381" y="7831"/>
                    <a:pt x="743" y="8230"/>
                    <a:pt x="1163" y="8230"/>
                  </a:cubicBezTo>
                  <a:cubicBezTo>
                    <a:pt x="1359" y="8230"/>
                    <a:pt x="1567" y="8143"/>
                    <a:pt x="1768" y="7941"/>
                  </a:cubicBezTo>
                  <a:cubicBezTo>
                    <a:pt x="1897" y="7839"/>
                    <a:pt x="1769" y="7697"/>
                    <a:pt x="1643" y="7697"/>
                  </a:cubicBezTo>
                  <a:cubicBezTo>
                    <a:pt x="1604" y="7697"/>
                    <a:pt x="1566" y="7710"/>
                    <a:pt x="1535" y="7741"/>
                  </a:cubicBezTo>
                  <a:cubicBezTo>
                    <a:pt x="701" y="7408"/>
                    <a:pt x="334" y="6874"/>
                    <a:pt x="468" y="6107"/>
                  </a:cubicBezTo>
                  <a:cubicBezTo>
                    <a:pt x="434" y="5940"/>
                    <a:pt x="434" y="5740"/>
                    <a:pt x="434" y="5540"/>
                  </a:cubicBezTo>
                  <a:cubicBezTo>
                    <a:pt x="434" y="4939"/>
                    <a:pt x="367" y="4306"/>
                    <a:pt x="367" y="3738"/>
                  </a:cubicBezTo>
                  <a:cubicBezTo>
                    <a:pt x="334" y="2571"/>
                    <a:pt x="301" y="1337"/>
                    <a:pt x="301" y="136"/>
                  </a:cubicBezTo>
                  <a:cubicBezTo>
                    <a:pt x="301" y="42"/>
                    <a:pt x="205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4" name="Google Shape;1444;p23"/>
            <p:cNvSpPr/>
            <p:nvPr/>
          </p:nvSpPr>
          <p:spPr>
            <a:xfrm>
              <a:off x="377824" y="4288827"/>
              <a:ext cx="34158" cy="172313"/>
            </a:xfrm>
            <a:custGeom>
              <a:avLst/>
              <a:gdLst/>
              <a:ahLst/>
              <a:cxnLst/>
              <a:rect l="l" t="t" r="r" b="b"/>
              <a:pathLst>
                <a:path w="808" h="4076" extrusionOk="0">
                  <a:moveTo>
                    <a:pt x="489" y="0"/>
                  </a:moveTo>
                  <a:cubicBezTo>
                    <a:pt x="403" y="0"/>
                    <a:pt x="321" y="71"/>
                    <a:pt x="341" y="188"/>
                  </a:cubicBezTo>
                  <a:cubicBezTo>
                    <a:pt x="508" y="1455"/>
                    <a:pt x="408" y="2656"/>
                    <a:pt x="41" y="3857"/>
                  </a:cubicBezTo>
                  <a:cubicBezTo>
                    <a:pt x="1" y="3996"/>
                    <a:pt x="103" y="4076"/>
                    <a:pt x="199" y="4076"/>
                  </a:cubicBezTo>
                  <a:cubicBezTo>
                    <a:pt x="264" y="4076"/>
                    <a:pt x="327" y="4038"/>
                    <a:pt x="341" y="3957"/>
                  </a:cubicBezTo>
                  <a:cubicBezTo>
                    <a:pt x="708" y="2689"/>
                    <a:pt x="808" y="1422"/>
                    <a:pt x="641" y="121"/>
                  </a:cubicBezTo>
                  <a:cubicBezTo>
                    <a:pt x="613" y="37"/>
                    <a:pt x="550" y="0"/>
                    <a:pt x="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5" name="Google Shape;1445;p23"/>
            <p:cNvSpPr/>
            <p:nvPr/>
          </p:nvSpPr>
          <p:spPr>
            <a:xfrm>
              <a:off x="311833" y="4813882"/>
              <a:ext cx="151640" cy="1295306"/>
            </a:xfrm>
            <a:custGeom>
              <a:avLst/>
              <a:gdLst/>
              <a:ahLst/>
              <a:cxnLst/>
              <a:rect l="l" t="t" r="r" b="b"/>
              <a:pathLst>
                <a:path w="3587" h="30640" extrusionOk="0">
                  <a:moveTo>
                    <a:pt x="1639" y="1"/>
                  </a:moveTo>
                  <a:cubicBezTo>
                    <a:pt x="1574" y="1"/>
                    <a:pt x="1506" y="33"/>
                    <a:pt x="1468" y="110"/>
                  </a:cubicBezTo>
                  <a:cubicBezTo>
                    <a:pt x="768" y="5180"/>
                    <a:pt x="0" y="10284"/>
                    <a:pt x="501" y="15421"/>
                  </a:cubicBezTo>
                  <a:cubicBezTo>
                    <a:pt x="1001" y="20458"/>
                    <a:pt x="2636" y="25395"/>
                    <a:pt x="3236" y="30465"/>
                  </a:cubicBezTo>
                  <a:cubicBezTo>
                    <a:pt x="3253" y="30582"/>
                    <a:pt x="3345" y="30640"/>
                    <a:pt x="3428" y="30640"/>
                  </a:cubicBezTo>
                  <a:cubicBezTo>
                    <a:pt x="3511" y="30640"/>
                    <a:pt x="3586" y="30582"/>
                    <a:pt x="3570" y="30465"/>
                  </a:cubicBezTo>
                  <a:cubicBezTo>
                    <a:pt x="3069" y="25895"/>
                    <a:pt x="1768" y="21525"/>
                    <a:pt x="1068" y="16955"/>
                  </a:cubicBezTo>
                  <a:cubicBezTo>
                    <a:pt x="234" y="11418"/>
                    <a:pt x="1035" y="5747"/>
                    <a:pt x="1802" y="210"/>
                  </a:cubicBezTo>
                  <a:cubicBezTo>
                    <a:pt x="1843" y="86"/>
                    <a:pt x="1744" y="1"/>
                    <a:pt x="16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6" name="Google Shape;1446;p23"/>
            <p:cNvSpPr/>
            <p:nvPr/>
          </p:nvSpPr>
          <p:spPr>
            <a:xfrm>
              <a:off x="258228" y="4691496"/>
              <a:ext cx="190449" cy="1764093"/>
            </a:xfrm>
            <a:custGeom>
              <a:avLst/>
              <a:gdLst/>
              <a:ahLst/>
              <a:cxnLst/>
              <a:rect l="l" t="t" r="r" b="b"/>
              <a:pathLst>
                <a:path w="4505" h="41729" extrusionOk="0">
                  <a:moveTo>
                    <a:pt x="3420" y="0"/>
                  </a:moveTo>
                  <a:cubicBezTo>
                    <a:pt x="3376" y="0"/>
                    <a:pt x="3333" y="21"/>
                    <a:pt x="3303" y="69"/>
                  </a:cubicBezTo>
                  <a:cubicBezTo>
                    <a:pt x="835" y="3272"/>
                    <a:pt x="1035" y="8475"/>
                    <a:pt x="535" y="12311"/>
                  </a:cubicBezTo>
                  <a:cubicBezTo>
                    <a:pt x="168" y="14947"/>
                    <a:pt x="1" y="17515"/>
                    <a:pt x="334" y="20150"/>
                  </a:cubicBezTo>
                  <a:cubicBezTo>
                    <a:pt x="635" y="22419"/>
                    <a:pt x="1168" y="24587"/>
                    <a:pt x="1502" y="26789"/>
                  </a:cubicBezTo>
                  <a:cubicBezTo>
                    <a:pt x="1969" y="29657"/>
                    <a:pt x="2002" y="32559"/>
                    <a:pt x="2069" y="35495"/>
                  </a:cubicBezTo>
                  <a:cubicBezTo>
                    <a:pt x="2136" y="36829"/>
                    <a:pt x="2169" y="38163"/>
                    <a:pt x="2236" y="39498"/>
                  </a:cubicBezTo>
                  <a:cubicBezTo>
                    <a:pt x="2303" y="39998"/>
                    <a:pt x="2202" y="40765"/>
                    <a:pt x="2469" y="41199"/>
                  </a:cubicBezTo>
                  <a:cubicBezTo>
                    <a:pt x="2639" y="41538"/>
                    <a:pt x="2822" y="41729"/>
                    <a:pt x="3070" y="41729"/>
                  </a:cubicBezTo>
                  <a:cubicBezTo>
                    <a:pt x="3212" y="41729"/>
                    <a:pt x="3376" y="41666"/>
                    <a:pt x="3570" y="41532"/>
                  </a:cubicBezTo>
                  <a:cubicBezTo>
                    <a:pt x="4504" y="40965"/>
                    <a:pt x="4304" y="38864"/>
                    <a:pt x="4171" y="37997"/>
                  </a:cubicBezTo>
                  <a:cubicBezTo>
                    <a:pt x="4171" y="37936"/>
                    <a:pt x="4127" y="37911"/>
                    <a:pt x="4073" y="37911"/>
                  </a:cubicBezTo>
                  <a:cubicBezTo>
                    <a:pt x="3977" y="37911"/>
                    <a:pt x="3849" y="37990"/>
                    <a:pt x="3870" y="38097"/>
                  </a:cubicBezTo>
                  <a:cubicBezTo>
                    <a:pt x="4037" y="38864"/>
                    <a:pt x="4037" y="39664"/>
                    <a:pt x="3804" y="40465"/>
                  </a:cubicBezTo>
                  <a:cubicBezTo>
                    <a:pt x="2803" y="40432"/>
                    <a:pt x="2369" y="39998"/>
                    <a:pt x="2536" y="39131"/>
                  </a:cubicBezTo>
                  <a:cubicBezTo>
                    <a:pt x="2369" y="38430"/>
                    <a:pt x="2469" y="37429"/>
                    <a:pt x="2403" y="36696"/>
                  </a:cubicBezTo>
                  <a:cubicBezTo>
                    <a:pt x="2369" y="34828"/>
                    <a:pt x="2369" y="32960"/>
                    <a:pt x="2236" y="31092"/>
                  </a:cubicBezTo>
                  <a:cubicBezTo>
                    <a:pt x="2069" y="27856"/>
                    <a:pt x="1402" y="24820"/>
                    <a:pt x="868" y="21651"/>
                  </a:cubicBezTo>
                  <a:cubicBezTo>
                    <a:pt x="234" y="17949"/>
                    <a:pt x="535" y="14480"/>
                    <a:pt x="1035" y="10777"/>
                  </a:cubicBezTo>
                  <a:cubicBezTo>
                    <a:pt x="1502" y="7341"/>
                    <a:pt x="1369" y="3072"/>
                    <a:pt x="3537" y="236"/>
                  </a:cubicBezTo>
                  <a:cubicBezTo>
                    <a:pt x="3631" y="118"/>
                    <a:pt x="3525" y="0"/>
                    <a:pt x="34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7" name="Google Shape;1447;p23"/>
            <p:cNvSpPr/>
            <p:nvPr/>
          </p:nvSpPr>
          <p:spPr>
            <a:xfrm>
              <a:off x="316060" y="3874024"/>
              <a:ext cx="273604" cy="222493"/>
            </a:xfrm>
            <a:custGeom>
              <a:avLst/>
              <a:gdLst/>
              <a:ahLst/>
              <a:cxnLst/>
              <a:rect l="l" t="t" r="r" b="b"/>
              <a:pathLst>
                <a:path w="6472" h="5263" extrusionOk="0">
                  <a:moveTo>
                    <a:pt x="3257" y="1"/>
                  </a:moveTo>
                  <a:cubicBezTo>
                    <a:pt x="3220" y="1"/>
                    <a:pt x="3186" y="9"/>
                    <a:pt x="3169" y="26"/>
                  </a:cubicBezTo>
                  <a:cubicBezTo>
                    <a:pt x="2769" y="326"/>
                    <a:pt x="2436" y="693"/>
                    <a:pt x="2169" y="1127"/>
                  </a:cubicBezTo>
                  <a:cubicBezTo>
                    <a:pt x="2169" y="1093"/>
                    <a:pt x="2135" y="1027"/>
                    <a:pt x="2102" y="993"/>
                  </a:cubicBezTo>
                  <a:cubicBezTo>
                    <a:pt x="2000" y="891"/>
                    <a:pt x="1879" y="848"/>
                    <a:pt x="1708" y="848"/>
                  </a:cubicBezTo>
                  <a:cubicBezTo>
                    <a:pt x="1655" y="848"/>
                    <a:pt x="1598" y="852"/>
                    <a:pt x="1535" y="860"/>
                  </a:cubicBezTo>
                  <a:cubicBezTo>
                    <a:pt x="968" y="993"/>
                    <a:pt x="501" y="1393"/>
                    <a:pt x="267" y="1961"/>
                  </a:cubicBezTo>
                  <a:cubicBezTo>
                    <a:pt x="1" y="2528"/>
                    <a:pt x="34" y="3161"/>
                    <a:pt x="334" y="3628"/>
                  </a:cubicBezTo>
                  <a:cubicBezTo>
                    <a:pt x="393" y="3707"/>
                    <a:pt x="451" y="3739"/>
                    <a:pt x="510" y="3739"/>
                  </a:cubicBezTo>
                  <a:cubicBezTo>
                    <a:pt x="551" y="3739"/>
                    <a:pt x="593" y="3723"/>
                    <a:pt x="634" y="3695"/>
                  </a:cubicBezTo>
                  <a:cubicBezTo>
                    <a:pt x="768" y="3628"/>
                    <a:pt x="768" y="3495"/>
                    <a:pt x="701" y="3428"/>
                  </a:cubicBezTo>
                  <a:cubicBezTo>
                    <a:pt x="501" y="3028"/>
                    <a:pt x="468" y="2594"/>
                    <a:pt x="668" y="2127"/>
                  </a:cubicBezTo>
                  <a:cubicBezTo>
                    <a:pt x="834" y="1694"/>
                    <a:pt x="1201" y="1360"/>
                    <a:pt x="1635" y="1293"/>
                  </a:cubicBezTo>
                  <a:cubicBezTo>
                    <a:pt x="1680" y="1282"/>
                    <a:pt x="1713" y="1279"/>
                    <a:pt x="1738" y="1279"/>
                  </a:cubicBezTo>
                  <a:cubicBezTo>
                    <a:pt x="1787" y="1279"/>
                    <a:pt x="1802" y="1293"/>
                    <a:pt x="1802" y="1293"/>
                  </a:cubicBezTo>
                  <a:cubicBezTo>
                    <a:pt x="1802" y="1293"/>
                    <a:pt x="1835" y="1327"/>
                    <a:pt x="1835" y="1427"/>
                  </a:cubicBezTo>
                  <a:lnTo>
                    <a:pt x="1835" y="1994"/>
                  </a:lnTo>
                  <a:cubicBezTo>
                    <a:pt x="1802" y="2194"/>
                    <a:pt x="1768" y="2428"/>
                    <a:pt x="1768" y="2628"/>
                  </a:cubicBezTo>
                  <a:cubicBezTo>
                    <a:pt x="1768" y="2694"/>
                    <a:pt x="1802" y="2828"/>
                    <a:pt x="1935" y="2828"/>
                  </a:cubicBezTo>
                  <a:cubicBezTo>
                    <a:pt x="2035" y="2828"/>
                    <a:pt x="2135" y="2794"/>
                    <a:pt x="2169" y="2661"/>
                  </a:cubicBezTo>
                  <a:cubicBezTo>
                    <a:pt x="2202" y="2461"/>
                    <a:pt x="2269" y="2261"/>
                    <a:pt x="2269" y="2027"/>
                  </a:cubicBezTo>
                  <a:cubicBezTo>
                    <a:pt x="2369" y="1494"/>
                    <a:pt x="2702" y="993"/>
                    <a:pt x="3136" y="626"/>
                  </a:cubicBezTo>
                  <a:lnTo>
                    <a:pt x="3136" y="626"/>
                  </a:lnTo>
                  <a:cubicBezTo>
                    <a:pt x="3203" y="1393"/>
                    <a:pt x="3136" y="2127"/>
                    <a:pt x="2869" y="2828"/>
                  </a:cubicBezTo>
                  <a:cubicBezTo>
                    <a:pt x="2869" y="2928"/>
                    <a:pt x="2936" y="3061"/>
                    <a:pt x="3003" y="3095"/>
                  </a:cubicBezTo>
                  <a:cubicBezTo>
                    <a:pt x="3028" y="3103"/>
                    <a:pt x="3053" y="3107"/>
                    <a:pt x="3077" y="3107"/>
                  </a:cubicBezTo>
                  <a:cubicBezTo>
                    <a:pt x="3151" y="3107"/>
                    <a:pt x="3220" y="3070"/>
                    <a:pt x="3270" y="2995"/>
                  </a:cubicBezTo>
                  <a:lnTo>
                    <a:pt x="4170" y="1460"/>
                  </a:lnTo>
                  <a:cubicBezTo>
                    <a:pt x="4304" y="1260"/>
                    <a:pt x="4537" y="1060"/>
                    <a:pt x="4671" y="1060"/>
                  </a:cubicBezTo>
                  <a:cubicBezTo>
                    <a:pt x="4704" y="1060"/>
                    <a:pt x="4704" y="1060"/>
                    <a:pt x="4771" y="1093"/>
                  </a:cubicBezTo>
                  <a:cubicBezTo>
                    <a:pt x="4804" y="1160"/>
                    <a:pt x="4771" y="1327"/>
                    <a:pt x="4771" y="1427"/>
                  </a:cubicBezTo>
                  <a:lnTo>
                    <a:pt x="4337" y="3261"/>
                  </a:lnTo>
                  <a:cubicBezTo>
                    <a:pt x="4304" y="3328"/>
                    <a:pt x="4337" y="3428"/>
                    <a:pt x="4437" y="3462"/>
                  </a:cubicBezTo>
                  <a:cubicBezTo>
                    <a:pt x="4465" y="3475"/>
                    <a:pt x="4498" y="3484"/>
                    <a:pt x="4532" y="3484"/>
                  </a:cubicBezTo>
                  <a:cubicBezTo>
                    <a:pt x="4581" y="3484"/>
                    <a:pt x="4631" y="3467"/>
                    <a:pt x="4671" y="3428"/>
                  </a:cubicBezTo>
                  <a:lnTo>
                    <a:pt x="6005" y="2161"/>
                  </a:lnTo>
                  <a:lnTo>
                    <a:pt x="6005" y="2227"/>
                  </a:lnTo>
                  <a:cubicBezTo>
                    <a:pt x="6038" y="3261"/>
                    <a:pt x="5538" y="4262"/>
                    <a:pt x="4704" y="4829"/>
                  </a:cubicBezTo>
                  <a:cubicBezTo>
                    <a:pt x="4637" y="4929"/>
                    <a:pt x="4604" y="5063"/>
                    <a:pt x="4671" y="5129"/>
                  </a:cubicBezTo>
                  <a:cubicBezTo>
                    <a:pt x="4704" y="5163"/>
                    <a:pt x="4771" y="5230"/>
                    <a:pt x="4837" y="5230"/>
                  </a:cubicBezTo>
                  <a:cubicBezTo>
                    <a:pt x="4871" y="5230"/>
                    <a:pt x="4937" y="5230"/>
                    <a:pt x="5004" y="5263"/>
                  </a:cubicBezTo>
                  <a:cubicBezTo>
                    <a:pt x="5938" y="4596"/>
                    <a:pt x="6472" y="3462"/>
                    <a:pt x="6472" y="2294"/>
                  </a:cubicBezTo>
                  <a:cubicBezTo>
                    <a:pt x="6472" y="1994"/>
                    <a:pt x="6338" y="1827"/>
                    <a:pt x="6138" y="1794"/>
                  </a:cubicBezTo>
                  <a:cubicBezTo>
                    <a:pt x="6120" y="1791"/>
                    <a:pt x="6102" y="1789"/>
                    <a:pt x="6085" y="1789"/>
                  </a:cubicBezTo>
                  <a:cubicBezTo>
                    <a:pt x="5909" y="1789"/>
                    <a:pt x="5765" y="1930"/>
                    <a:pt x="5705" y="1961"/>
                  </a:cubicBezTo>
                  <a:lnTo>
                    <a:pt x="4871" y="2761"/>
                  </a:lnTo>
                  <a:lnTo>
                    <a:pt x="5138" y="1594"/>
                  </a:lnTo>
                  <a:cubicBezTo>
                    <a:pt x="5171" y="1427"/>
                    <a:pt x="5204" y="1127"/>
                    <a:pt x="5037" y="860"/>
                  </a:cubicBezTo>
                  <a:cubicBezTo>
                    <a:pt x="4971" y="693"/>
                    <a:pt x="4804" y="660"/>
                    <a:pt x="4637" y="660"/>
                  </a:cubicBezTo>
                  <a:cubicBezTo>
                    <a:pt x="4304" y="693"/>
                    <a:pt x="3970" y="993"/>
                    <a:pt x="3803" y="1293"/>
                  </a:cubicBezTo>
                  <a:lnTo>
                    <a:pt x="3536" y="1694"/>
                  </a:lnTo>
                  <a:cubicBezTo>
                    <a:pt x="3603" y="1193"/>
                    <a:pt x="3603" y="693"/>
                    <a:pt x="3503" y="193"/>
                  </a:cubicBezTo>
                  <a:cubicBezTo>
                    <a:pt x="3503" y="126"/>
                    <a:pt x="3470" y="93"/>
                    <a:pt x="3370" y="26"/>
                  </a:cubicBezTo>
                  <a:cubicBezTo>
                    <a:pt x="3336" y="9"/>
                    <a:pt x="3295" y="1"/>
                    <a:pt x="32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8" name="Google Shape;1448;p23"/>
            <p:cNvSpPr/>
            <p:nvPr/>
          </p:nvSpPr>
          <p:spPr>
            <a:xfrm>
              <a:off x="48121" y="4008881"/>
              <a:ext cx="210149" cy="206091"/>
            </a:xfrm>
            <a:custGeom>
              <a:avLst/>
              <a:gdLst/>
              <a:ahLst/>
              <a:cxnLst/>
              <a:rect l="l" t="t" r="r" b="b"/>
              <a:pathLst>
                <a:path w="4971" h="4875" extrusionOk="0">
                  <a:moveTo>
                    <a:pt x="1869" y="1939"/>
                  </a:moveTo>
                  <a:cubicBezTo>
                    <a:pt x="1935" y="1939"/>
                    <a:pt x="1969" y="1973"/>
                    <a:pt x="2002" y="2040"/>
                  </a:cubicBezTo>
                  <a:cubicBezTo>
                    <a:pt x="2035" y="2073"/>
                    <a:pt x="2102" y="2140"/>
                    <a:pt x="2102" y="2240"/>
                  </a:cubicBezTo>
                  <a:cubicBezTo>
                    <a:pt x="2102" y="2306"/>
                    <a:pt x="2002" y="2373"/>
                    <a:pt x="1935" y="2373"/>
                  </a:cubicBezTo>
                  <a:cubicBezTo>
                    <a:pt x="1935" y="2373"/>
                    <a:pt x="1835" y="2373"/>
                    <a:pt x="1802" y="2306"/>
                  </a:cubicBezTo>
                  <a:cubicBezTo>
                    <a:pt x="1769" y="2240"/>
                    <a:pt x="1802" y="2106"/>
                    <a:pt x="1869" y="1939"/>
                  </a:cubicBezTo>
                  <a:close/>
                  <a:moveTo>
                    <a:pt x="3753" y="0"/>
                  </a:moveTo>
                  <a:cubicBezTo>
                    <a:pt x="3492" y="0"/>
                    <a:pt x="3232" y="92"/>
                    <a:pt x="3036" y="272"/>
                  </a:cubicBezTo>
                  <a:cubicBezTo>
                    <a:pt x="2969" y="405"/>
                    <a:pt x="2869" y="538"/>
                    <a:pt x="2836" y="705"/>
                  </a:cubicBezTo>
                  <a:cubicBezTo>
                    <a:pt x="2703" y="705"/>
                    <a:pt x="2636" y="705"/>
                    <a:pt x="2502" y="739"/>
                  </a:cubicBezTo>
                  <a:cubicBezTo>
                    <a:pt x="2136" y="805"/>
                    <a:pt x="1869" y="1139"/>
                    <a:pt x="1635" y="1472"/>
                  </a:cubicBezTo>
                  <a:cubicBezTo>
                    <a:pt x="1268" y="1539"/>
                    <a:pt x="968" y="1806"/>
                    <a:pt x="835" y="2240"/>
                  </a:cubicBezTo>
                  <a:cubicBezTo>
                    <a:pt x="801" y="2306"/>
                    <a:pt x="801" y="2406"/>
                    <a:pt x="801" y="2473"/>
                  </a:cubicBezTo>
                  <a:cubicBezTo>
                    <a:pt x="634" y="2540"/>
                    <a:pt x="468" y="2640"/>
                    <a:pt x="334" y="2807"/>
                  </a:cubicBezTo>
                  <a:cubicBezTo>
                    <a:pt x="34" y="3240"/>
                    <a:pt x="1" y="3874"/>
                    <a:pt x="301" y="4274"/>
                  </a:cubicBezTo>
                  <a:cubicBezTo>
                    <a:pt x="501" y="4641"/>
                    <a:pt x="968" y="4875"/>
                    <a:pt x="1368" y="4875"/>
                  </a:cubicBezTo>
                  <a:cubicBezTo>
                    <a:pt x="1468" y="4875"/>
                    <a:pt x="1535" y="4875"/>
                    <a:pt x="1535" y="4775"/>
                  </a:cubicBezTo>
                  <a:cubicBezTo>
                    <a:pt x="1669" y="4741"/>
                    <a:pt x="1769" y="4641"/>
                    <a:pt x="1702" y="4508"/>
                  </a:cubicBezTo>
                  <a:cubicBezTo>
                    <a:pt x="1673" y="4421"/>
                    <a:pt x="1619" y="4335"/>
                    <a:pt x="1519" y="4335"/>
                  </a:cubicBezTo>
                  <a:cubicBezTo>
                    <a:pt x="1503" y="4335"/>
                    <a:pt x="1486" y="4337"/>
                    <a:pt x="1468" y="4341"/>
                  </a:cubicBezTo>
                  <a:cubicBezTo>
                    <a:pt x="1403" y="4361"/>
                    <a:pt x="1336" y="4370"/>
                    <a:pt x="1269" y="4370"/>
                  </a:cubicBezTo>
                  <a:cubicBezTo>
                    <a:pt x="998" y="4370"/>
                    <a:pt x="735" y="4215"/>
                    <a:pt x="601" y="3974"/>
                  </a:cubicBezTo>
                  <a:cubicBezTo>
                    <a:pt x="434" y="3674"/>
                    <a:pt x="434" y="3307"/>
                    <a:pt x="634" y="3007"/>
                  </a:cubicBezTo>
                  <a:cubicBezTo>
                    <a:pt x="668" y="2974"/>
                    <a:pt x="768" y="2940"/>
                    <a:pt x="801" y="2907"/>
                  </a:cubicBezTo>
                  <a:cubicBezTo>
                    <a:pt x="801" y="2974"/>
                    <a:pt x="835" y="3107"/>
                    <a:pt x="868" y="3240"/>
                  </a:cubicBezTo>
                  <a:cubicBezTo>
                    <a:pt x="919" y="3292"/>
                    <a:pt x="970" y="3362"/>
                    <a:pt x="1052" y="3362"/>
                  </a:cubicBezTo>
                  <a:cubicBezTo>
                    <a:pt x="1076" y="3362"/>
                    <a:pt x="1104" y="3356"/>
                    <a:pt x="1135" y="3340"/>
                  </a:cubicBezTo>
                  <a:cubicBezTo>
                    <a:pt x="1335" y="3307"/>
                    <a:pt x="1468" y="3174"/>
                    <a:pt x="1468" y="2974"/>
                  </a:cubicBezTo>
                  <a:cubicBezTo>
                    <a:pt x="1468" y="2807"/>
                    <a:pt x="1368" y="2573"/>
                    <a:pt x="1202" y="2473"/>
                  </a:cubicBezTo>
                  <a:cubicBezTo>
                    <a:pt x="1202" y="2440"/>
                    <a:pt x="1268" y="2373"/>
                    <a:pt x="1268" y="2306"/>
                  </a:cubicBezTo>
                  <a:cubicBezTo>
                    <a:pt x="1302" y="2273"/>
                    <a:pt x="1302" y="2206"/>
                    <a:pt x="1335" y="2140"/>
                  </a:cubicBezTo>
                  <a:cubicBezTo>
                    <a:pt x="1335" y="2273"/>
                    <a:pt x="1368" y="2406"/>
                    <a:pt x="1435" y="2473"/>
                  </a:cubicBezTo>
                  <a:cubicBezTo>
                    <a:pt x="1519" y="2670"/>
                    <a:pt x="1698" y="2748"/>
                    <a:pt x="1892" y="2748"/>
                  </a:cubicBezTo>
                  <a:cubicBezTo>
                    <a:pt x="1928" y="2748"/>
                    <a:pt x="1965" y="2745"/>
                    <a:pt x="2002" y="2740"/>
                  </a:cubicBezTo>
                  <a:cubicBezTo>
                    <a:pt x="2269" y="2707"/>
                    <a:pt x="2469" y="2540"/>
                    <a:pt x="2502" y="2273"/>
                  </a:cubicBezTo>
                  <a:cubicBezTo>
                    <a:pt x="2536" y="2073"/>
                    <a:pt x="2502" y="1906"/>
                    <a:pt x="2336" y="1739"/>
                  </a:cubicBezTo>
                  <a:cubicBezTo>
                    <a:pt x="2269" y="1639"/>
                    <a:pt x="2202" y="1606"/>
                    <a:pt x="2136" y="1573"/>
                  </a:cubicBezTo>
                  <a:cubicBezTo>
                    <a:pt x="2302" y="1372"/>
                    <a:pt x="2469" y="1172"/>
                    <a:pt x="2669" y="1106"/>
                  </a:cubicBezTo>
                  <a:lnTo>
                    <a:pt x="2869" y="1106"/>
                  </a:lnTo>
                  <a:cubicBezTo>
                    <a:pt x="2969" y="1406"/>
                    <a:pt x="3136" y="1606"/>
                    <a:pt x="3370" y="1673"/>
                  </a:cubicBezTo>
                  <a:cubicBezTo>
                    <a:pt x="3403" y="1706"/>
                    <a:pt x="3436" y="1723"/>
                    <a:pt x="3466" y="1723"/>
                  </a:cubicBezTo>
                  <a:cubicBezTo>
                    <a:pt x="3495" y="1723"/>
                    <a:pt x="3520" y="1706"/>
                    <a:pt x="3537" y="1673"/>
                  </a:cubicBezTo>
                  <a:cubicBezTo>
                    <a:pt x="3603" y="1673"/>
                    <a:pt x="3637" y="1606"/>
                    <a:pt x="3637" y="1573"/>
                  </a:cubicBezTo>
                  <a:cubicBezTo>
                    <a:pt x="3670" y="1306"/>
                    <a:pt x="3603" y="1106"/>
                    <a:pt x="3436" y="939"/>
                  </a:cubicBezTo>
                  <a:cubicBezTo>
                    <a:pt x="3370" y="905"/>
                    <a:pt x="3336" y="905"/>
                    <a:pt x="3303" y="839"/>
                  </a:cubicBezTo>
                  <a:cubicBezTo>
                    <a:pt x="3336" y="739"/>
                    <a:pt x="3370" y="639"/>
                    <a:pt x="3436" y="605"/>
                  </a:cubicBezTo>
                  <a:cubicBezTo>
                    <a:pt x="3528" y="513"/>
                    <a:pt x="3655" y="471"/>
                    <a:pt x="3791" y="471"/>
                  </a:cubicBezTo>
                  <a:cubicBezTo>
                    <a:pt x="3952" y="471"/>
                    <a:pt x="4126" y="530"/>
                    <a:pt x="4270" y="639"/>
                  </a:cubicBezTo>
                  <a:cubicBezTo>
                    <a:pt x="4471" y="839"/>
                    <a:pt x="4537" y="1272"/>
                    <a:pt x="4437" y="1606"/>
                  </a:cubicBezTo>
                  <a:cubicBezTo>
                    <a:pt x="4370" y="1706"/>
                    <a:pt x="4437" y="1806"/>
                    <a:pt x="4537" y="1873"/>
                  </a:cubicBezTo>
                  <a:cubicBezTo>
                    <a:pt x="4561" y="1881"/>
                    <a:pt x="4586" y="1885"/>
                    <a:pt x="4612" y="1885"/>
                  </a:cubicBezTo>
                  <a:cubicBezTo>
                    <a:pt x="4695" y="1885"/>
                    <a:pt x="4779" y="1841"/>
                    <a:pt x="4804" y="1739"/>
                  </a:cubicBezTo>
                  <a:cubicBezTo>
                    <a:pt x="4971" y="1239"/>
                    <a:pt x="4837" y="639"/>
                    <a:pt x="4504" y="305"/>
                  </a:cubicBezTo>
                  <a:cubicBezTo>
                    <a:pt x="4299" y="100"/>
                    <a:pt x="4025" y="0"/>
                    <a:pt x="37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9" name="Google Shape;1449;p23"/>
            <p:cNvSpPr/>
            <p:nvPr/>
          </p:nvSpPr>
          <p:spPr>
            <a:xfrm>
              <a:off x="285031" y="4088401"/>
              <a:ext cx="117102" cy="112494"/>
            </a:xfrm>
            <a:custGeom>
              <a:avLst/>
              <a:gdLst/>
              <a:ahLst/>
              <a:cxnLst/>
              <a:rect l="l" t="t" r="r" b="b"/>
              <a:pathLst>
                <a:path w="2770" h="2661" extrusionOk="0">
                  <a:moveTo>
                    <a:pt x="2423" y="0"/>
                  </a:moveTo>
                  <a:cubicBezTo>
                    <a:pt x="2394" y="0"/>
                    <a:pt x="2369" y="8"/>
                    <a:pt x="2336" y="25"/>
                  </a:cubicBezTo>
                  <a:cubicBezTo>
                    <a:pt x="1935" y="259"/>
                    <a:pt x="1669" y="592"/>
                    <a:pt x="1435" y="992"/>
                  </a:cubicBezTo>
                  <a:cubicBezTo>
                    <a:pt x="1402" y="859"/>
                    <a:pt x="1268" y="726"/>
                    <a:pt x="1101" y="692"/>
                  </a:cubicBezTo>
                  <a:cubicBezTo>
                    <a:pt x="1030" y="665"/>
                    <a:pt x="954" y="653"/>
                    <a:pt x="876" y="653"/>
                  </a:cubicBezTo>
                  <a:cubicBezTo>
                    <a:pt x="663" y="653"/>
                    <a:pt x="438" y="746"/>
                    <a:pt x="268" y="892"/>
                  </a:cubicBezTo>
                  <a:cubicBezTo>
                    <a:pt x="1" y="1193"/>
                    <a:pt x="1" y="1660"/>
                    <a:pt x="1" y="2060"/>
                  </a:cubicBezTo>
                  <a:cubicBezTo>
                    <a:pt x="1" y="2193"/>
                    <a:pt x="67" y="2260"/>
                    <a:pt x="201" y="2260"/>
                  </a:cubicBezTo>
                  <a:cubicBezTo>
                    <a:pt x="334" y="2260"/>
                    <a:pt x="401" y="2193"/>
                    <a:pt x="401" y="2060"/>
                  </a:cubicBezTo>
                  <a:cubicBezTo>
                    <a:pt x="368" y="1726"/>
                    <a:pt x="401" y="1393"/>
                    <a:pt x="568" y="1193"/>
                  </a:cubicBezTo>
                  <a:cubicBezTo>
                    <a:pt x="643" y="1118"/>
                    <a:pt x="755" y="1080"/>
                    <a:pt x="849" y="1080"/>
                  </a:cubicBezTo>
                  <a:cubicBezTo>
                    <a:pt x="880" y="1080"/>
                    <a:pt x="910" y="1084"/>
                    <a:pt x="935" y="1093"/>
                  </a:cubicBezTo>
                  <a:cubicBezTo>
                    <a:pt x="1035" y="1159"/>
                    <a:pt x="1068" y="1193"/>
                    <a:pt x="1068" y="1226"/>
                  </a:cubicBezTo>
                  <a:lnTo>
                    <a:pt x="1068" y="1393"/>
                  </a:lnTo>
                  <a:cubicBezTo>
                    <a:pt x="1035" y="1593"/>
                    <a:pt x="1035" y="1993"/>
                    <a:pt x="1368" y="2027"/>
                  </a:cubicBezTo>
                  <a:cubicBezTo>
                    <a:pt x="1435" y="2027"/>
                    <a:pt x="1468" y="2027"/>
                    <a:pt x="1535" y="1993"/>
                  </a:cubicBezTo>
                  <a:cubicBezTo>
                    <a:pt x="1568" y="1993"/>
                    <a:pt x="1602" y="1893"/>
                    <a:pt x="1602" y="1860"/>
                  </a:cubicBezTo>
                  <a:cubicBezTo>
                    <a:pt x="1702" y="1393"/>
                    <a:pt x="1902" y="926"/>
                    <a:pt x="2236" y="659"/>
                  </a:cubicBezTo>
                  <a:lnTo>
                    <a:pt x="2369" y="2427"/>
                  </a:lnTo>
                  <a:cubicBezTo>
                    <a:pt x="2369" y="2560"/>
                    <a:pt x="2436" y="2660"/>
                    <a:pt x="2569" y="2660"/>
                  </a:cubicBezTo>
                  <a:cubicBezTo>
                    <a:pt x="2703" y="2660"/>
                    <a:pt x="2769" y="2527"/>
                    <a:pt x="2769" y="2360"/>
                  </a:cubicBezTo>
                  <a:lnTo>
                    <a:pt x="2669" y="192"/>
                  </a:lnTo>
                  <a:cubicBezTo>
                    <a:pt x="2669" y="92"/>
                    <a:pt x="2603" y="58"/>
                    <a:pt x="2536" y="25"/>
                  </a:cubicBezTo>
                  <a:cubicBezTo>
                    <a:pt x="2486" y="8"/>
                    <a:pt x="2452" y="0"/>
                    <a:pt x="24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0" name="Google Shape;1450;p23"/>
            <p:cNvSpPr/>
            <p:nvPr/>
          </p:nvSpPr>
          <p:spPr>
            <a:xfrm>
              <a:off x="98894" y="4238392"/>
              <a:ext cx="129784" cy="90807"/>
            </a:xfrm>
            <a:custGeom>
              <a:avLst/>
              <a:gdLst/>
              <a:ahLst/>
              <a:cxnLst/>
              <a:rect l="l" t="t" r="r" b="b"/>
              <a:pathLst>
                <a:path w="3070" h="2148" extrusionOk="0">
                  <a:moveTo>
                    <a:pt x="2446" y="1"/>
                  </a:moveTo>
                  <a:cubicBezTo>
                    <a:pt x="2378" y="1"/>
                    <a:pt x="2294" y="44"/>
                    <a:pt x="2269" y="146"/>
                  </a:cubicBezTo>
                  <a:cubicBezTo>
                    <a:pt x="2235" y="213"/>
                    <a:pt x="2269" y="347"/>
                    <a:pt x="2402" y="380"/>
                  </a:cubicBezTo>
                  <a:cubicBezTo>
                    <a:pt x="2569" y="447"/>
                    <a:pt x="2636" y="713"/>
                    <a:pt x="2569" y="947"/>
                  </a:cubicBezTo>
                  <a:cubicBezTo>
                    <a:pt x="2469" y="1180"/>
                    <a:pt x="2235" y="1381"/>
                    <a:pt x="2002" y="1547"/>
                  </a:cubicBezTo>
                  <a:cubicBezTo>
                    <a:pt x="1823" y="1697"/>
                    <a:pt x="1563" y="1819"/>
                    <a:pt x="1391" y="1819"/>
                  </a:cubicBezTo>
                  <a:cubicBezTo>
                    <a:pt x="1371" y="1819"/>
                    <a:pt x="1352" y="1818"/>
                    <a:pt x="1335" y="1814"/>
                  </a:cubicBezTo>
                  <a:cubicBezTo>
                    <a:pt x="1301" y="1814"/>
                    <a:pt x="1268" y="1781"/>
                    <a:pt x="1268" y="1714"/>
                  </a:cubicBezTo>
                  <a:cubicBezTo>
                    <a:pt x="1168" y="1614"/>
                    <a:pt x="1435" y="1381"/>
                    <a:pt x="1635" y="1281"/>
                  </a:cubicBezTo>
                  <a:cubicBezTo>
                    <a:pt x="1668" y="1281"/>
                    <a:pt x="1668" y="1214"/>
                    <a:pt x="1735" y="1214"/>
                  </a:cubicBezTo>
                  <a:cubicBezTo>
                    <a:pt x="1802" y="1147"/>
                    <a:pt x="1835" y="1014"/>
                    <a:pt x="1802" y="947"/>
                  </a:cubicBezTo>
                  <a:cubicBezTo>
                    <a:pt x="1752" y="872"/>
                    <a:pt x="1664" y="834"/>
                    <a:pt x="1581" y="834"/>
                  </a:cubicBezTo>
                  <a:cubicBezTo>
                    <a:pt x="1554" y="834"/>
                    <a:pt x="1527" y="839"/>
                    <a:pt x="1502" y="847"/>
                  </a:cubicBezTo>
                  <a:cubicBezTo>
                    <a:pt x="1502" y="847"/>
                    <a:pt x="1468" y="880"/>
                    <a:pt x="1435" y="880"/>
                  </a:cubicBezTo>
                  <a:cubicBezTo>
                    <a:pt x="1235" y="980"/>
                    <a:pt x="1068" y="1047"/>
                    <a:pt x="834" y="1047"/>
                  </a:cubicBezTo>
                  <a:cubicBezTo>
                    <a:pt x="668" y="1047"/>
                    <a:pt x="468" y="947"/>
                    <a:pt x="434" y="780"/>
                  </a:cubicBezTo>
                  <a:cubicBezTo>
                    <a:pt x="401" y="680"/>
                    <a:pt x="434" y="613"/>
                    <a:pt x="501" y="547"/>
                  </a:cubicBezTo>
                  <a:cubicBezTo>
                    <a:pt x="548" y="523"/>
                    <a:pt x="579" y="500"/>
                    <a:pt x="604" y="500"/>
                  </a:cubicBezTo>
                  <a:cubicBezTo>
                    <a:pt x="615" y="500"/>
                    <a:pt x="625" y="504"/>
                    <a:pt x="634" y="513"/>
                  </a:cubicBezTo>
                  <a:cubicBezTo>
                    <a:pt x="670" y="522"/>
                    <a:pt x="706" y="526"/>
                    <a:pt x="740" y="526"/>
                  </a:cubicBezTo>
                  <a:cubicBezTo>
                    <a:pt x="832" y="526"/>
                    <a:pt x="910" y="495"/>
                    <a:pt x="935" y="447"/>
                  </a:cubicBezTo>
                  <a:cubicBezTo>
                    <a:pt x="968" y="313"/>
                    <a:pt x="935" y="180"/>
                    <a:pt x="834" y="146"/>
                  </a:cubicBezTo>
                  <a:cubicBezTo>
                    <a:pt x="761" y="88"/>
                    <a:pt x="682" y="61"/>
                    <a:pt x="601" y="61"/>
                  </a:cubicBezTo>
                  <a:cubicBezTo>
                    <a:pt x="499" y="61"/>
                    <a:pt x="394" y="105"/>
                    <a:pt x="301" y="180"/>
                  </a:cubicBezTo>
                  <a:cubicBezTo>
                    <a:pt x="134" y="313"/>
                    <a:pt x="1" y="547"/>
                    <a:pt x="67" y="780"/>
                  </a:cubicBezTo>
                  <a:cubicBezTo>
                    <a:pt x="101" y="1147"/>
                    <a:pt x="501" y="1381"/>
                    <a:pt x="834" y="1381"/>
                  </a:cubicBezTo>
                  <a:lnTo>
                    <a:pt x="901" y="1381"/>
                  </a:lnTo>
                  <a:cubicBezTo>
                    <a:pt x="801" y="1514"/>
                    <a:pt x="834" y="1681"/>
                    <a:pt x="901" y="1814"/>
                  </a:cubicBezTo>
                  <a:cubicBezTo>
                    <a:pt x="968" y="1981"/>
                    <a:pt x="1101" y="2114"/>
                    <a:pt x="1268" y="2148"/>
                  </a:cubicBezTo>
                  <a:lnTo>
                    <a:pt x="1435" y="2148"/>
                  </a:lnTo>
                  <a:cubicBezTo>
                    <a:pt x="1735" y="2148"/>
                    <a:pt x="2102" y="1981"/>
                    <a:pt x="2269" y="1948"/>
                  </a:cubicBezTo>
                  <a:cubicBezTo>
                    <a:pt x="2502" y="1714"/>
                    <a:pt x="2803" y="1481"/>
                    <a:pt x="2936" y="1114"/>
                  </a:cubicBezTo>
                  <a:cubicBezTo>
                    <a:pt x="3069" y="713"/>
                    <a:pt x="2936" y="180"/>
                    <a:pt x="2502" y="13"/>
                  </a:cubicBezTo>
                  <a:cubicBezTo>
                    <a:pt x="2487" y="5"/>
                    <a:pt x="2467" y="1"/>
                    <a:pt x="24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1" name="Google Shape;1451;p23"/>
            <p:cNvSpPr/>
            <p:nvPr/>
          </p:nvSpPr>
          <p:spPr>
            <a:xfrm>
              <a:off x="165181" y="3854197"/>
              <a:ext cx="156544" cy="145046"/>
            </a:xfrm>
            <a:custGeom>
              <a:avLst/>
              <a:gdLst/>
              <a:ahLst/>
              <a:cxnLst/>
              <a:rect l="l" t="t" r="r" b="b"/>
              <a:pathLst>
                <a:path w="3703" h="3431" extrusionOk="0">
                  <a:moveTo>
                    <a:pt x="2897" y="1"/>
                  </a:moveTo>
                  <a:cubicBezTo>
                    <a:pt x="2779" y="1"/>
                    <a:pt x="2665" y="56"/>
                    <a:pt x="2569" y="128"/>
                  </a:cubicBezTo>
                  <a:cubicBezTo>
                    <a:pt x="2502" y="261"/>
                    <a:pt x="2402" y="395"/>
                    <a:pt x="2369" y="528"/>
                  </a:cubicBezTo>
                  <a:cubicBezTo>
                    <a:pt x="2335" y="662"/>
                    <a:pt x="2235" y="895"/>
                    <a:pt x="2202" y="1095"/>
                  </a:cubicBezTo>
                  <a:cubicBezTo>
                    <a:pt x="2068" y="1029"/>
                    <a:pt x="1902" y="928"/>
                    <a:pt x="1735" y="895"/>
                  </a:cubicBezTo>
                  <a:cubicBezTo>
                    <a:pt x="1633" y="873"/>
                    <a:pt x="1533" y="863"/>
                    <a:pt x="1436" y="863"/>
                  </a:cubicBezTo>
                  <a:cubicBezTo>
                    <a:pt x="1085" y="863"/>
                    <a:pt x="769" y="1001"/>
                    <a:pt x="534" y="1262"/>
                  </a:cubicBezTo>
                  <a:cubicBezTo>
                    <a:pt x="0" y="1896"/>
                    <a:pt x="234" y="2897"/>
                    <a:pt x="834" y="3397"/>
                  </a:cubicBezTo>
                  <a:cubicBezTo>
                    <a:pt x="868" y="3430"/>
                    <a:pt x="901" y="3430"/>
                    <a:pt x="934" y="3430"/>
                  </a:cubicBezTo>
                  <a:cubicBezTo>
                    <a:pt x="1034" y="3430"/>
                    <a:pt x="1068" y="3397"/>
                    <a:pt x="1001" y="3397"/>
                  </a:cubicBezTo>
                  <a:cubicBezTo>
                    <a:pt x="1034" y="3297"/>
                    <a:pt x="1034" y="3163"/>
                    <a:pt x="934" y="3097"/>
                  </a:cubicBezTo>
                  <a:cubicBezTo>
                    <a:pt x="534" y="2763"/>
                    <a:pt x="334" y="2029"/>
                    <a:pt x="701" y="1562"/>
                  </a:cubicBezTo>
                  <a:cubicBezTo>
                    <a:pt x="823" y="1416"/>
                    <a:pt x="1034" y="1323"/>
                    <a:pt x="1244" y="1323"/>
                  </a:cubicBezTo>
                  <a:cubicBezTo>
                    <a:pt x="1320" y="1323"/>
                    <a:pt x="1397" y="1335"/>
                    <a:pt x="1468" y="1362"/>
                  </a:cubicBezTo>
                  <a:cubicBezTo>
                    <a:pt x="1601" y="1395"/>
                    <a:pt x="1902" y="1462"/>
                    <a:pt x="1968" y="1762"/>
                  </a:cubicBezTo>
                  <a:cubicBezTo>
                    <a:pt x="1968" y="1896"/>
                    <a:pt x="2102" y="1929"/>
                    <a:pt x="2202" y="1929"/>
                  </a:cubicBezTo>
                  <a:cubicBezTo>
                    <a:pt x="2302" y="1929"/>
                    <a:pt x="2402" y="1862"/>
                    <a:pt x="2402" y="1762"/>
                  </a:cubicBezTo>
                  <a:cubicBezTo>
                    <a:pt x="2435" y="1395"/>
                    <a:pt x="2535" y="1062"/>
                    <a:pt x="2636" y="728"/>
                  </a:cubicBezTo>
                  <a:cubicBezTo>
                    <a:pt x="2702" y="628"/>
                    <a:pt x="2736" y="562"/>
                    <a:pt x="2769" y="528"/>
                  </a:cubicBezTo>
                  <a:cubicBezTo>
                    <a:pt x="2836" y="461"/>
                    <a:pt x="2869" y="461"/>
                    <a:pt x="2902" y="461"/>
                  </a:cubicBezTo>
                  <a:cubicBezTo>
                    <a:pt x="3036" y="461"/>
                    <a:pt x="3103" y="562"/>
                    <a:pt x="3169" y="628"/>
                  </a:cubicBezTo>
                  <a:cubicBezTo>
                    <a:pt x="3269" y="795"/>
                    <a:pt x="3236" y="1062"/>
                    <a:pt x="3236" y="1295"/>
                  </a:cubicBezTo>
                  <a:cubicBezTo>
                    <a:pt x="3236" y="1395"/>
                    <a:pt x="3336" y="1496"/>
                    <a:pt x="3436" y="1496"/>
                  </a:cubicBezTo>
                  <a:cubicBezTo>
                    <a:pt x="3536" y="1496"/>
                    <a:pt x="3670" y="1429"/>
                    <a:pt x="3670" y="1295"/>
                  </a:cubicBezTo>
                  <a:cubicBezTo>
                    <a:pt x="3670" y="1062"/>
                    <a:pt x="3703" y="662"/>
                    <a:pt x="3536" y="395"/>
                  </a:cubicBezTo>
                  <a:cubicBezTo>
                    <a:pt x="3436" y="195"/>
                    <a:pt x="3236" y="61"/>
                    <a:pt x="3036" y="28"/>
                  </a:cubicBezTo>
                  <a:cubicBezTo>
                    <a:pt x="2989" y="9"/>
                    <a:pt x="2943" y="1"/>
                    <a:pt x="28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2" name="Google Shape;1452;p23"/>
            <p:cNvSpPr/>
            <p:nvPr/>
          </p:nvSpPr>
          <p:spPr>
            <a:xfrm>
              <a:off x="562143" y="3353830"/>
              <a:ext cx="136126" cy="171594"/>
            </a:xfrm>
            <a:custGeom>
              <a:avLst/>
              <a:gdLst/>
              <a:ahLst/>
              <a:cxnLst/>
              <a:rect l="l" t="t" r="r" b="b"/>
              <a:pathLst>
                <a:path w="3220" h="4059" extrusionOk="0">
                  <a:moveTo>
                    <a:pt x="1416" y="1"/>
                  </a:moveTo>
                  <a:cubicBezTo>
                    <a:pt x="1379" y="1"/>
                    <a:pt x="1342" y="19"/>
                    <a:pt x="1318" y="55"/>
                  </a:cubicBezTo>
                  <a:cubicBezTo>
                    <a:pt x="1101" y="256"/>
                    <a:pt x="892" y="473"/>
                    <a:pt x="684" y="694"/>
                  </a:cubicBezTo>
                  <a:lnTo>
                    <a:pt x="684" y="694"/>
                  </a:lnTo>
                  <a:cubicBezTo>
                    <a:pt x="696" y="659"/>
                    <a:pt x="707" y="624"/>
                    <a:pt x="718" y="589"/>
                  </a:cubicBezTo>
                  <a:cubicBezTo>
                    <a:pt x="786" y="452"/>
                    <a:pt x="683" y="347"/>
                    <a:pt x="590" y="347"/>
                  </a:cubicBezTo>
                  <a:cubicBezTo>
                    <a:pt x="546" y="347"/>
                    <a:pt x="505" y="369"/>
                    <a:pt x="484" y="422"/>
                  </a:cubicBezTo>
                  <a:cubicBezTo>
                    <a:pt x="358" y="737"/>
                    <a:pt x="203" y="1022"/>
                    <a:pt x="73" y="1333"/>
                  </a:cubicBezTo>
                  <a:lnTo>
                    <a:pt x="73" y="1333"/>
                  </a:lnTo>
                  <a:cubicBezTo>
                    <a:pt x="66" y="1341"/>
                    <a:pt x="58" y="1349"/>
                    <a:pt x="50" y="1356"/>
                  </a:cubicBezTo>
                  <a:cubicBezTo>
                    <a:pt x="54" y="1359"/>
                    <a:pt x="58" y="1361"/>
                    <a:pt x="61" y="1363"/>
                  </a:cubicBezTo>
                  <a:lnTo>
                    <a:pt x="61" y="1363"/>
                  </a:lnTo>
                  <a:cubicBezTo>
                    <a:pt x="57" y="1372"/>
                    <a:pt x="54" y="1381"/>
                    <a:pt x="50" y="1390"/>
                  </a:cubicBezTo>
                  <a:cubicBezTo>
                    <a:pt x="1" y="1514"/>
                    <a:pt x="99" y="1638"/>
                    <a:pt x="208" y="1638"/>
                  </a:cubicBezTo>
                  <a:cubicBezTo>
                    <a:pt x="245" y="1638"/>
                    <a:pt x="283" y="1624"/>
                    <a:pt x="317" y="1590"/>
                  </a:cubicBezTo>
                  <a:cubicBezTo>
                    <a:pt x="640" y="1267"/>
                    <a:pt x="984" y="901"/>
                    <a:pt x="1315" y="544"/>
                  </a:cubicBezTo>
                  <a:lnTo>
                    <a:pt x="1315" y="544"/>
                  </a:lnTo>
                  <a:cubicBezTo>
                    <a:pt x="1278" y="1130"/>
                    <a:pt x="1074" y="1650"/>
                    <a:pt x="684" y="2124"/>
                  </a:cubicBezTo>
                  <a:cubicBezTo>
                    <a:pt x="680" y="2127"/>
                    <a:pt x="677" y="2131"/>
                    <a:pt x="673" y="2135"/>
                  </a:cubicBezTo>
                  <a:lnTo>
                    <a:pt x="673" y="2135"/>
                  </a:lnTo>
                  <a:cubicBezTo>
                    <a:pt x="654" y="2154"/>
                    <a:pt x="636" y="2172"/>
                    <a:pt x="617" y="2190"/>
                  </a:cubicBezTo>
                  <a:lnTo>
                    <a:pt x="637" y="2210"/>
                  </a:lnTo>
                  <a:lnTo>
                    <a:pt x="637" y="2210"/>
                  </a:lnTo>
                  <a:cubicBezTo>
                    <a:pt x="623" y="2299"/>
                    <a:pt x="697" y="2384"/>
                    <a:pt x="792" y="2384"/>
                  </a:cubicBezTo>
                  <a:cubicBezTo>
                    <a:pt x="798" y="2384"/>
                    <a:pt x="804" y="2384"/>
                    <a:pt x="810" y="2383"/>
                  </a:cubicBezTo>
                  <a:lnTo>
                    <a:pt x="810" y="2383"/>
                  </a:lnTo>
                  <a:lnTo>
                    <a:pt x="818" y="2390"/>
                  </a:lnTo>
                  <a:cubicBezTo>
                    <a:pt x="820" y="2387"/>
                    <a:pt x="823" y="2384"/>
                    <a:pt x="825" y="2381"/>
                  </a:cubicBezTo>
                  <a:lnTo>
                    <a:pt x="825" y="2381"/>
                  </a:lnTo>
                  <a:cubicBezTo>
                    <a:pt x="845" y="2377"/>
                    <a:pt x="865" y="2369"/>
                    <a:pt x="884" y="2357"/>
                  </a:cubicBezTo>
                  <a:cubicBezTo>
                    <a:pt x="1248" y="1994"/>
                    <a:pt x="1652" y="1711"/>
                    <a:pt x="2096" y="1478"/>
                  </a:cubicBezTo>
                  <a:lnTo>
                    <a:pt x="2096" y="1478"/>
                  </a:lnTo>
                  <a:cubicBezTo>
                    <a:pt x="1893" y="1995"/>
                    <a:pt x="1600" y="2454"/>
                    <a:pt x="1218" y="2891"/>
                  </a:cubicBezTo>
                  <a:cubicBezTo>
                    <a:pt x="1159" y="2949"/>
                    <a:pt x="1204" y="3136"/>
                    <a:pt x="1328" y="3136"/>
                  </a:cubicBezTo>
                  <a:cubicBezTo>
                    <a:pt x="1345" y="3136"/>
                    <a:pt x="1364" y="3132"/>
                    <a:pt x="1385" y="3124"/>
                  </a:cubicBezTo>
                  <a:cubicBezTo>
                    <a:pt x="1402" y="3119"/>
                    <a:pt x="1420" y="3114"/>
                    <a:pt x="1438" y="3110"/>
                  </a:cubicBezTo>
                  <a:lnTo>
                    <a:pt x="1438" y="3110"/>
                  </a:lnTo>
                  <a:cubicBezTo>
                    <a:pt x="1442" y="3115"/>
                    <a:pt x="1447" y="3120"/>
                    <a:pt x="1451" y="3124"/>
                  </a:cubicBezTo>
                  <a:cubicBezTo>
                    <a:pt x="1459" y="3116"/>
                    <a:pt x="1467" y="3108"/>
                    <a:pt x="1474" y="3100"/>
                  </a:cubicBezTo>
                  <a:lnTo>
                    <a:pt x="1474" y="3100"/>
                  </a:lnTo>
                  <a:cubicBezTo>
                    <a:pt x="1954" y="2970"/>
                    <a:pt x="2395" y="2883"/>
                    <a:pt x="2866" y="2821"/>
                  </a:cubicBezTo>
                  <a:lnTo>
                    <a:pt x="2866" y="2821"/>
                  </a:lnTo>
                  <a:cubicBezTo>
                    <a:pt x="2623" y="3339"/>
                    <a:pt x="2095" y="3680"/>
                    <a:pt x="1542" y="3680"/>
                  </a:cubicBezTo>
                  <a:cubicBezTo>
                    <a:pt x="1356" y="3680"/>
                    <a:pt x="1167" y="3641"/>
                    <a:pt x="984" y="3558"/>
                  </a:cubicBezTo>
                  <a:cubicBezTo>
                    <a:pt x="957" y="3544"/>
                    <a:pt x="931" y="3538"/>
                    <a:pt x="906" y="3538"/>
                  </a:cubicBezTo>
                  <a:cubicBezTo>
                    <a:pt x="753" y="3538"/>
                    <a:pt x="674" y="3781"/>
                    <a:pt x="818" y="3925"/>
                  </a:cubicBezTo>
                  <a:cubicBezTo>
                    <a:pt x="1044" y="4015"/>
                    <a:pt x="1279" y="4058"/>
                    <a:pt x="1509" y="4058"/>
                  </a:cubicBezTo>
                  <a:cubicBezTo>
                    <a:pt x="2299" y="4058"/>
                    <a:pt x="3039" y="3558"/>
                    <a:pt x="3219" y="2757"/>
                  </a:cubicBezTo>
                  <a:cubicBezTo>
                    <a:pt x="3219" y="2657"/>
                    <a:pt x="3186" y="2557"/>
                    <a:pt x="3053" y="2557"/>
                  </a:cubicBezTo>
                  <a:cubicBezTo>
                    <a:pt x="2617" y="2581"/>
                    <a:pt x="2181" y="2658"/>
                    <a:pt x="1758" y="2762"/>
                  </a:cubicBezTo>
                  <a:lnTo>
                    <a:pt x="1758" y="2762"/>
                  </a:lnTo>
                  <a:cubicBezTo>
                    <a:pt x="2103" y="2312"/>
                    <a:pt x="2362" y="1804"/>
                    <a:pt x="2519" y="1256"/>
                  </a:cubicBezTo>
                  <a:cubicBezTo>
                    <a:pt x="2546" y="1146"/>
                    <a:pt x="2437" y="1081"/>
                    <a:pt x="2341" y="1081"/>
                  </a:cubicBezTo>
                  <a:cubicBezTo>
                    <a:pt x="2322" y="1081"/>
                    <a:pt x="2303" y="1084"/>
                    <a:pt x="2285" y="1089"/>
                  </a:cubicBezTo>
                  <a:cubicBezTo>
                    <a:pt x="1925" y="1241"/>
                    <a:pt x="1586" y="1425"/>
                    <a:pt x="1275" y="1642"/>
                  </a:cubicBezTo>
                  <a:lnTo>
                    <a:pt x="1275" y="1642"/>
                  </a:lnTo>
                  <a:cubicBezTo>
                    <a:pt x="1458" y="1223"/>
                    <a:pt x="1541" y="779"/>
                    <a:pt x="1550" y="290"/>
                  </a:cubicBezTo>
                  <a:lnTo>
                    <a:pt x="1550" y="290"/>
                  </a:lnTo>
                  <a:cubicBezTo>
                    <a:pt x="1551" y="290"/>
                    <a:pt x="1551" y="289"/>
                    <a:pt x="1551" y="289"/>
                  </a:cubicBezTo>
                  <a:lnTo>
                    <a:pt x="1551" y="288"/>
                  </a:lnTo>
                  <a:lnTo>
                    <a:pt x="1551" y="288"/>
                  </a:lnTo>
                  <a:cubicBezTo>
                    <a:pt x="1551" y="255"/>
                    <a:pt x="1551" y="222"/>
                    <a:pt x="1551" y="189"/>
                  </a:cubicBezTo>
                  <a:cubicBezTo>
                    <a:pt x="1551" y="60"/>
                    <a:pt x="1483" y="1"/>
                    <a:pt x="14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3" name="Google Shape;1453;p23"/>
            <p:cNvSpPr/>
            <p:nvPr/>
          </p:nvSpPr>
          <p:spPr>
            <a:xfrm>
              <a:off x="526759" y="3302931"/>
              <a:ext cx="66710" cy="132321"/>
            </a:xfrm>
            <a:custGeom>
              <a:avLst/>
              <a:gdLst/>
              <a:ahLst/>
              <a:cxnLst/>
              <a:rect l="l" t="t" r="r" b="b"/>
              <a:pathLst>
                <a:path w="1578" h="3130" extrusionOk="0">
                  <a:moveTo>
                    <a:pt x="1365" y="0"/>
                  </a:moveTo>
                  <a:cubicBezTo>
                    <a:pt x="1307" y="0"/>
                    <a:pt x="1242" y="27"/>
                    <a:pt x="1188" y="92"/>
                  </a:cubicBezTo>
                  <a:cubicBezTo>
                    <a:pt x="554" y="926"/>
                    <a:pt x="187" y="1893"/>
                    <a:pt x="20" y="2927"/>
                  </a:cubicBezTo>
                  <a:cubicBezTo>
                    <a:pt x="0" y="3046"/>
                    <a:pt x="86" y="3129"/>
                    <a:pt x="173" y="3129"/>
                  </a:cubicBezTo>
                  <a:cubicBezTo>
                    <a:pt x="232" y="3129"/>
                    <a:pt x="293" y="3089"/>
                    <a:pt x="320" y="2994"/>
                  </a:cubicBezTo>
                  <a:cubicBezTo>
                    <a:pt x="487" y="1960"/>
                    <a:pt x="854" y="1059"/>
                    <a:pt x="1488" y="225"/>
                  </a:cubicBezTo>
                  <a:cubicBezTo>
                    <a:pt x="1578" y="113"/>
                    <a:pt x="1486" y="0"/>
                    <a:pt x="1365" y="0"/>
                  </a:cubicBezTo>
                  <a:close/>
                </a:path>
              </a:pathLst>
            </a:custGeom>
            <a:solidFill>
              <a:srgbClr val="608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4" name="Google Shape;1454;p23"/>
            <p:cNvSpPr/>
            <p:nvPr/>
          </p:nvSpPr>
          <p:spPr>
            <a:xfrm>
              <a:off x="444745" y="3135015"/>
              <a:ext cx="137901" cy="182374"/>
            </a:xfrm>
            <a:custGeom>
              <a:avLst/>
              <a:gdLst/>
              <a:ahLst/>
              <a:cxnLst/>
              <a:rect l="l" t="t" r="r" b="b"/>
              <a:pathLst>
                <a:path w="3262" h="4314" extrusionOk="0">
                  <a:moveTo>
                    <a:pt x="1523" y="1"/>
                  </a:moveTo>
                  <a:cubicBezTo>
                    <a:pt x="1496" y="1"/>
                    <a:pt x="1464" y="9"/>
                    <a:pt x="1426" y="28"/>
                  </a:cubicBezTo>
                  <a:cubicBezTo>
                    <a:pt x="759" y="395"/>
                    <a:pt x="292" y="928"/>
                    <a:pt x="59" y="1696"/>
                  </a:cubicBezTo>
                  <a:cubicBezTo>
                    <a:pt x="1" y="1812"/>
                    <a:pt x="89" y="1883"/>
                    <a:pt x="180" y="1883"/>
                  </a:cubicBezTo>
                  <a:cubicBezTo>
                    <a:pt x="245" y="1883"/>
                    <a:pt x="312" y="1846"/>
                    <a:pt x="326" y="1762"/>
                  </a:cubicBezTo>
                  <a:cubicBezTo>
                    <a:pt x="526" y="1189"/>
                    <a:pt x="851" y="738"/>
                    <a:pt x="1340" y="411"/>
                  </a:cubicBezTo>
                  <a:lnTo>
                    <a:pt x="1340" y="411"/>
                  </a:lnTo>
                  <a:cubicBezTo>
                    <a:pt x="1338" y="957"/>
                    <a:pt x="1159" y="1430"/>
                    <a:pt x="759" y="1829"/>
                  </a:cubicBezTo>
                  <a:cubicBezTo>
                    <a:pt x="676" y="1940"/>
                    <a:pt x="754" y="2120"/>
                    <a:pt x="879" y="2120"/>
                  </a:cubicBezTo>
                  <a:cubicBezTo>
                    <a:pt x="904" y="2120"/>
                    <a:pt x="931" y="2113"/>
                    <a:pt x="959" y="2096"/>
                  </a:cubicBezTo>
                  <a:cubicBezTo>
                    <a:pt x="1298" y="1861"/>
                    <a:pt x="1637" y="1627"/>
                    <a:pt x="1975" y="1408"/>
                  </a:cubicBezTo>
                  <a:lnTo>
                    <a:pt x="1975" y="1408"/>
                  </a:lnTo>
                  <a:cubicBezTo>
                    <a:pt x="1930" y="1788"/>
                    <a:pt x="1800" y="2127"/>
                    <a:pt x="1585" y="2419"/>
                  </a:cubicBezTo>
                  <a:lnTo>
                    <a:pt x="1585" y="2419"/>
                  </a:lnTo>
                  <a:cubicBezTo>
                    <a:pt x="1287" y="2651"/>
                    <a:pt x="1022" y="2913"/>
                    <a:pt x="893" y="3030"/>
                  </a:cubicBezTo>
                  <a:cubicBezTo>
                    <a:pt x="782" y="3113"/>
                    <a:pt x="878" y="3288"/>
                    <a:pt x="1009" y="3288"/>
                  </a:cubicBezTo>
                  <a:cubicBezTo>
                    <a:pt x="1036" y="3288"/>
                    <a:pt x="1064" y="3280"/>
                    <a:pt x="1093" y="3263"/>
                  </a:cubicBezTo>
                  <a:cubicBezTo>
                    <a:pt x="1276" y="3156"/>
                    <a:pt x="1441" y="3033"/>
                    <a:pt x="1585" y="2896"/>
                  </a:cubicBezTo>
                  <a:lnTo>
                    <a:pt x="1585" y="2896"/>
                  </a:lnTo>
                  <a:cubicBezTo>
                    <a:pt x="1689" y="2826"/>
                    <a:pt x="1794" y="2759"/>
                    <a:pt x="1893" y="2696"/>
                  </a:cubicBezTo>
                  <a:cubicBezTo>
                    <a:pt x="1993" y="2563"/>
                    <a:pt x="2160" y="2463"/>
                    <a:pt x="2294" y="2396"/>
                  </a:cubicBezTo>
                  <a:cubicBezTo>
                    <a:pt x="2327" y="2563"/>
                    <a:pt x="2427" y="2696"/>
                    <a:pt x="2460" y="2863"/>
                  </a:cubicBezTo>
                  <a:cubicBezTo>
                    <a:pt x="2394" y="3397"/>
                    <a:pt x="1426" y="3864"/>
                    <a:pt x="993" y="4064"/>
                  </a:cubicBezTo>
                  <a:cubicBezTo>
                    <a:pt x="835" y="4116"/>
                    <a:pt x="905" y="4314"/>
                    <a:pt x="1023" y="4314"/>
                  </a:cubicBezTo>
                  <a:cubicBezTo>
                    <a:pt x="1055" y="4314"/>
                    <a:pt x="1091" y="4299"/>
                    <a:pt x="1126" y="4264"/>
                  </a:cubicBezTo>
                  <a:cubicBezTo>
                    <a:pt x="1660" y="4031"/>
                    <a:pt x="3261" y="3063"/>
                    <a:pt x="2827" y="2229"/>
                  </a:cubicBezTo>
                  <a:cubicBezTo>
                    <a:pt x="2744" y="2056"/>
                    <a:pt x="2617" y="1986"/>
                    <a:pt x="2466" y="1986"/>
                  </a:cubicBezTo>
                  <a:cubicBezTo>
                    <a:pt x="2367" y="1986"/>
                    <a:pt x="2259" y="2015"/>
                    <a:pt x="2146" y="2064"/>
                  </a:cubicBezTo>
                  <a:lnTo>
                    <a:pt x="2146" y="2064"/>
                  </a:lnTo>
                  <a:cubicBezTo>
                    <a:pt x="2266" y="1762"/>
                    <a:pt x="2327" y="1426"/>
                    <a:pt x="2327" y="1062"/>
                  </a:cubicBezTo>
                  <a:cubicBezTo>
                    <a:pt x="2327" y="984"/>
                    <a:pt x="2227" y="907"/>
                    <a:pt x="2151" y="907"/>
                  </a:cubicBezTo>
                  <a:cubicBezTo>
                    <a:pt x="2129" y="907"/>
                    <a:pt x="2109" y="913"/>
                    <a:pt x="2094" y="928"/>
                  </a:cubicBezTo>
                  <a:cubicBezTo>
                    <a:pt x="1890" y="1069"/>
                    <a:pt x="1687" y="1210"/>
                    <a:pt x="1484" y="1347"/>
                  </a:cubicBezTo>
                  <a:lnTo>
                    <a:pt x="1484" y="1347"/>
                  </a:lnTo>
                  <a:cubicBezTo>
                    <a:pt x="1651" y="982"/>
                    <a:pt x="1719" y="578"/>
                    <a:pt x="1660" y="128"/>
                  </a:cubicBezTo>
                  <a:cubicBezTo>
                    <a:pt x="1636" y="56"/>
                    <a:pt x="1594" y="1"/>
                    <a:pt x="15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5" name="Google Shape;1455;p23"/>
            <p:cNvSpPr/>
            <p:nvPr/>
          </p:nvSpPr>
          <p:spPr>
            <a:xfrm>
              <a:off x="604291" y="3199611"/>
              <a:ext cx="163055" cy="140142"/>
            </a:xfrm>
            <a:custGeom>
              <a:avLst/>
              <a:gdLst/>
              <a:ahLst/>
              <a:cxnLst/>
              <a:rect l="l" t="t" r="r" b="b"/>
              <a:pathLst>
                <a:path w="3857" h="3315" extrusionOk="0">
                  <a:moveTo>
                    <a:pt x="1488" y="1"/>
                  </a:moveTo>
                  <a:cubicBezTo>
                    <a:pt x="521" y="234"/>
                    <a:pt x="221" y="1202"/>
                    <a:pt x="21" y="2069"/>
                  </a:cubicBezTo>
                  <a:cubicBezTo>
                    <a:pt x="0" y="2193"/>
                    <a:pt x="94" y="2278"/>
                    <a:pt x="185" y="2278"/>
                  </a:cubicBezTo>
                  <a:cubicBezTo>
                    <a:pt x="241" y="2278"/>
                    <a:pt x="295" y="2245"/>
                    <a:pt x="321" y="2169"/>
                  </a:cubicBezTo>
                  <a:cubicBezTo>
                    <a:pt x="421" y="1602"/>
                    <a:pt x="588" y="701"/>
                    <a:pt x="1155" y="434"/>
                  </a:cubicBezTo>
                  <a:cubicBezTo>
                    <a:pt x="1230" y="404"/>
                    <a:pt x="1293" y="391"/>
                    <a:pt x="1346" y="391"/>
                  </a:cubicBezTo>
                  <a:cubicBezTo>
                    <a:pt x="1724" y="391"/>
                    <a:pt x="1573" y="1085"/>
                    <a:pt x="1431" y="1414"/>
                  </a:cubicBezTo>
                  <a:lnTo>
                    <a:pt x="1431" y="1414"/>
                  </a:lnTo>
                  <a:cubicBezTo>
                    <a:pt x="1094" y="1734"/>
                    <a:pt x="799" y="2184"/>
                    <a:pt x="688" y="2369"/>
                  </a:cubicBezTo>
                  <a:cubicBezTo>
                    <a:pt x="613" y="2493"/>
                    <a:pt x="724" y="2618"/>
                    <a:pt x="827" y="2618"/>
                  </a:cubicBezTo>
                  <a:cubicBezTo>
                    <a:pt x="862" y="2618"/>
                    <a:pt x="896" y="2603"/>
                    <a:pt x="921" y="2569"/>
                  </a:cubicBezTo>
                  <a:cubicBezTo>
                    <a:pt x="943" y="2547"/>
                    <a:pt x="964" y="2524"/>
                    <a:pt x="985" y="2501"/>
                  </a:cubicBezTo>
                  <a:lnTo>
                    <a:pt x="985" y="2501"/>
                  </a:lnTo>
                  <a:cubicBezTo>
                    <a:pt x="997" y="2512"/>
                    <a:pt x="1009" y="2523"/>
                    <a:pt x="1021" y="2536"/>
                  </a:cubicBezTo>
                  <a:cubicBezTo>
                    <a:pt x="1058" y="2469"/>
                    <a:pt x="1102" y="2395"/>
                    <a:pt x="1151" y="2317"/>
                  </a:cubicBezTo>
                  <a:lnTo>
                    <a:pt x="1151" y="2317"/>
                  </a:lnTo>
                  <a:cubicBezTo>
                    <a:pt x="1281" y="2167"/>
                    <a:pt x="1405" y="2008"/>
                    <a:pt x="1513" y="1841"/>
                  </a:cubicBezTo>
                  <a:lnTo>
                    <a:pt x="1513" y="1841"/>
                  </a:lnTo>
                  <a:cubicBezTo>
                    <a:pt x="1611" y="1741"/>
                    <a:pt x="1715" y="1656"/>
                    <a:pt x="1822" y="1602"/>
                  </a:cubicBezTo>
                  <a:cubicBezTo>
                    <a:pt x="1904" y="1561"/>
                    <a:pt x="1969" y="1542"/>
                    <a:pt x="2020" y="1542"/>
                  </a:cubicBezTo>
                  <a:cubicBezTo>
                    <a:pt x="2297" y="1542"/>
                    <a:pt x="2135" y="2097"/>
                    <a:pt x="1979" y="2456"/>
                  </a:cubicBezTo>
                  <a:lnTo>
                    <a:pt x="1979" y="2456"/>
                  </a:lnTo>
                  <a:cubicBezTo>
                    <a:pt x="1921" y="2520"/>
                    <a:pt x="1869" y="2591"/>
                    <a:pt x="1822" y="2669"/>
                  </a:cubicBezTo>
                  <a:cubicBezTo>
                    <a:pt x="1834" y="2676"/>
                    <a:pt x="1848" y="2683"/>
                    <a:pt x="1862" y="2691"/>
                  </a:cubicBezTo>
                  <a:lnTo>
                    <a:pt x="1862" y="2691"/>
                  </a:lnTo>
                  <a:cubicBezTo>
                    <a:pt x="1860" y="2695"/>
                    <a:pt x="1858" y="2699"/>
                    <a:pt x="1855" y="2703"/>
                  </a:cubicBezTo>
                  <a:cubicBezTo>
                    <a:pt x="1761" y="2821"/>
                    <a:pt x="1867" y="2939"/>
                    <a:pt x="1984" y="2939"/>
                  </a:cubicBezTo>
                  <a:cubicBezTo>
                    <a:pt x="2033" y="2939"/>
                    <a:pt x="2083" y="2918"/>
                    <a:pt x="2122" y="2869"/>
                  </a:cubicBezTo>
                  <a:cubicBezTo>
                    <a:pt x="2332" y="2555"/>
                    <a:pt x="2673" y="2386"/>
                    <a:pt x="3022" y="2386"/>
                  </a:cubicBezTo>
                  <a:cubicBezTo>
                    <a:pt x="3146" y="2386"/>
                    <a:pt x="3272" y="2407"/>
                    <a:pt x="3394" y="2452"/>
                  </a:cubicBezTo>
                  <a:lnTo>
                    <a:pt x="3394" y="2452"/>
                  </a:lnTo>
                  <a:cubicBezTo>
                    <a:pt x="3012" y="2648"/>
                    <a:pt x="2651" y="2847"/>
                    <a:pt x="2289" y="3070"/>
                  </a:cubicBezTo>
                  <a:cubicBezTo>
                    <a:pt x="2169" y="3166"/>
                    <a:pt x="2222" y="3314"/>
                    <a:pt x="2299" y="3314"/>
                  </a:cubicBezTo>
                  <a:cubicBezTo>
                    <a:pt x="2328" y="3314"/>
                    <a:pt x="2361" y="3292"/>
                    <a:pt x="2389" y="3236"/>
                  </a:cubicBezTo>
                  <a:cubicBezTo>
                    <a:pt x="2818" y="3022"/>
                    <a:pt x="3190" y="2779"/>
                    <a:pt x="3610" y="2560"/>
                  </a:cubicBezTo>
                  <a:lnTo>
                    <a:pt x="3610" y="2560"/>
                  </a:lnTo>
                  <a:cubicBezTo>
                    <a:pt x="3614" y="2563"/>
                    <a:pt x="3619" y="2566"/>
                    <a:pt x="3623" y="2569"/>
                  </a:cubicBezTo>
                  <a:lnTo>
                    <a:pt x="3623" y="2554"/>
                  </a:lnTo>
                  <a:lnTo>
                    <a:pt x="3623" y="2554"/>
                  </a:lnTo>
                  <a:cubicBezTo>
                    <a:pt x="3656" y="2536"/>
                    <a:pt x="3690" y="2519"/>
                    <a:pt x="3723" y="2503"/>
                  </a:cubicBezTo>
                  <a:cubicBezTo>
                    <a:pt x="3857" y="2436"/>
                    <a:pt x="3823" y="2269"/>
                    <a:pt x="3723" y="2236"/>
                  </a:cubicBezTo>
                  <a:cubicBezTo>
                    <a:pt x="3483" y="2091"/>
                    <a:pt x="3221" y="2021"/>
                    <a:pt x="2965" y="2021"/>
                  </a:cubicBezTo>
                  <a:cubicBezTo>
                    <a:pt x="2761" y="2021"/>
                    <a:pt x="2562" y="2065"/>
                    <a:pt x="2381" y="2153"/>
                  </a:cubicBezTo>
                  <a:lnTo>
                    <a:pt x="2381" y="2153"/>
                  </a:lnTo>
                  <a:cubicBezTo>
                    <a:pt x="2529" y="1739"/>
                    <a:pt x="2592" y="1280"/>
                    <a:pt x="2256" y="1102"/>
                  </a:cubicBezTo>
                  <a:cubicBezTo>
                    <a:pt x="2200" y="1075"/>
                    <a:pt x="2142" y="1063"/>
                    <a:pt x="2082" y="1063"/>
                  </a:cubicBezTo>
                  <a:cubicBezTo>
                    <a:pt x="2001" y="1063"/>
                    <a:pt x="1917" y="1085"/>
                    <a:pt x="1833" y="1124"/>
                  </a:cubicBezTo>
                  <a:lnTo>
                    <a:pt x="1833" y="1124"/>
                  </a:lnTo>
                  <a:cubicBezTo>
                    <a:pt x="1909" y="785"/>
                    <a:pt x="1874" y="428"/>
                    <a:pt x="1655" y="67"/>
                  </a:cubicBezTo>
                  <a:cubicBezTo>
                    <a:pt x="1589" y="1"/>
                    <a:pt x="1555" y="1"/>
                    <a:pt x="1488" y="1"/>
                  </a:cubicBezTo>
                  <a:close/>
                </a:path>
              </a:pathLst>
            </a:custGeom>
            <a:solidFill>
              <a:srgbClr val="608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6" name="Google Shape;1456;p23"/>
            <p:cNvSpPr/>
            <p:nvPr/>
          </p:nvSpPr>
          <p:spPr>
            <a:xfrm>
              <a:off x="513485" y="3079635"/>
              <a:ext cx="114269" cy="106322"/>
            </a:xfrm>
            <a:custGeom>
              <a:avLst/>
              <a:gdLst/>
              <a:ahLst/>
              <a:cxnLst/>
              <a:rect l="l" t="t" r="r" b="b"/>
              <a:pathLst>
                <a:path w="2703" h="2515" extrusionOk="0">
                  <a:moveTo>
                    <a:pt x="1100" y="0"/>
                  </a:moveTo>
                  <a:cubicBezTo>
                    <a:pt x="1080" y="0"/>
                    <a:pt x="1058" y="1"/>
                    <a:pt x="1035" y="3"/>
                  </a:cubicBezTo>
                  <a:cubicBezTo>
                    <a:pt x="434" y="37"/>
                    <a:pt x="34" y="1004"/>
                    <a:pt x="1" y="1504"/>
                  </a:cubicBezTo>
                  <a:cubicBezTo>
                    <a:pt x="1" y="1605"/>
                    <a:pt x="76" y="1655"/>
                    <a:pt x="155" y="1655"/>
                  </a:cubicBezTo>
                  <a:cubicBezTo>
                    <a:pt x="234" y="1655"/>
                    <a:pt x="317" y="1605"/>
                    <a:pt x="334" y="1504"/>
                  </a:cubicBezTo>
                  <a:cubicBezTo>
                    <a:pt x="334" y="1184"/>
                    <a:pt x="580" y="433"/>
                    <a:pt x="954" y="433"/>
                  </a:cubicBezTo>
                  <a:cubicBezTo>
                    <a:pt x="970" y="433"/>
                    <a:pt x="985" y="434"/>
                    <a:pt x="1001" y="437"/>
                  </a:cubicBezTo>
                  <a:cubicBezTo>
                    <a:pt x="1301" y="504"/>
                    <a:pt x="1035" y="771"/>
                    <a:pt x="968" y="937"/>
                  </a:cubicBezTo>
                  <a:cubicBezTo>
                    <a:pt x="935" y="1071"/>
                    <a:pt x="935" y="1171"/>
                    <a:pt x="935" y="1271"/>
                  </a:cubicBezTo>
                  <a:cubicBezTo>
                    <a:pt x="935" y="1384"/>
                    <a:pt x="1012" y="1451"/>
                    <a:pt x="1082" y="1451"/>
                  </a:cubicBezTo>
                  <a:cubicBezTo>
                    <a:pt x="1115" y="1451"/>
                    <a:pt x="1147" y="1436"/>
                    <a:pt x="1168" y="1404"/>
                  </a:cubicBezTo>
                  <a:cubicBezTo>
                    <a:pt x="1368" y="1238"/>
                    <a:pt x="1635" y="1004"/>
                    <a:pt x="1869" y="871"/>
                  </a:cubicBezTo>
                  <a:cubicBezTo>
                    <a:pt x="1940" y="828"/>
                    <a:pt x="2036" y="797"/>
                    <a:pt x="2122" y="797"/>
                  </a:cubicBezTo>
                  <a:cubicBezTo>
                    <a:pt x="2238" y="797"/>
                    <a:pt x="2336" y="852"/>
                    <a:pt x="2336" y="1004"/>
                  </a:cubicBezTo>
                  <a:cubicBezTo>
                    <a:pt x="2336" y="1071"/>
                    <a:pt x="2302" y="1171"/>
                    <a:pt x="2269" y="1238"/>
                  </a:cubicBezTo>
                  <a:cubicBezTo>
                    <a:pt x="2135" y="1705"/>
                    <a:pt x="1869" y="2172"/>
                    <a:pt x="1368" y="2238"/>
                  </a:cubicBezTo>
                  <a:cubicBezTo>
                    <a:pt x="1218" y="2268"/>
                    <a:pt x="1284" y="2515"/>
                    <a:pt x="1421" y="2515"/>
                  </a:cubicBezTo>
                  <a:cubicBezTo>
                    <a:pt x="1436" y="2515"/>
                    <a:pt x="1452" y="2512"/>
                    <a:pt x="1468" y="2505"/>
                  </a:cubicBezTo>
                  <a:cubicBezTo>
                    <a:pt x="2169" y="2372"/>
                    <a:pt x="2702" y="1438"/>
                    <a:pt x="2669" y="771"/>
                  </a:cubicBezTo>
                  <a:cubicBezTo>
                    <a:pt x="2639" y="459"/>
                    <a:pt x="2497" y="344"/>
                    <a:pt x="2305" y="344"/>
                  </a:cubicBezTo>
                  <a:cubicBezTo>
                    <a:pt x="2015" y="344"/>
                    <a:pt x="1612" y="608"/>
                    <a:pt x="1316" y="849"/>
                  </a:cubicBezTo>
                  <a:lnTo>
                    <a:pt x="1316" y="849"/>
                  </a:lnTo>
                  <a:cubicBezTo>
                    <a:pt x="1437" y="469"/>
                    <a:pt x="1553" y="0"/>
                    <a:pt x="1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7" name="Google Shape;1457;p23"/>
            <p:cNvSpPr/>
            <p:nvPr/>
          </p:nvSpPr>
          <p:spPr>
            <a:xfrm>
              <a:off x="687193" y="3410267"/>
              <a:ext cx="166183" cy="153543"/>
            </a:xfrm>
            <a:custGeom>
              <a:avLst/>
              <a:gdLst/>
              <a:ahLst/>
              <a:cxnLst/>
              <a:rect l="l" t="t" r="r" b="b"/>
              <a:pathLst>
                <a:path w="3931" h="3632" extrusionOk="0">
                  <a:moveTo>
                    <a:pt x="2043" y="1742"/>
                  </a:moveTo>
                  <a:cubicBezTo>
                    <a:pt x="2080" y="1742"/>
                    <a:pt x="2135" y="1791"/>
                    <a:pt x="2196" y="1923"/>
                  </a:cubicBezTo>
                  <a:cubicBezTo>
                    <a:pt x="2222" y="1981"/>
                    <a:pt x="2241" y="2045"/>
                    <a:pt x="2255" y="2112"/>
                  </a:cubicBezTo>
                  <a:lnTo>
                    <a:pt x="2255" y="2112"/>
                  </a:lnTo>
                  <a:cubicBezTo>
                    <a:pt x="1965" y="2050"/>
                    <a:pt x="1949" y="1742"/>
                    <a:pt x="2043" y="1742"/>
                  </a:cubicBezTo>
                  <a:close/>
                  <a:moveTo>
                    <a:pt x="2151" y="1"/>
                  </a:moveTo>
                  <a:cubicBezTo>
                    <a:pt x="2006" y="1"/>
                    <a:pt x="1953" y="226"/>
                    <a:pt x="2096" y="255"/>
                  </a:cubicBezTo>
                  <a:cubicBezTo>
                    <a:pt x="2563" y="422"/>
                    <a:pt x="3097" y="789"/>
                    <a:pt x="3097" y="1389"/>
                  </a:cubicBezTo>
                  <a:cubicBezTo>
                    <a:pt x="3097" y="1697"/>
                    <a:pt x="2899" y="1965"/>
                    <a:pt x="2626" y="2073"/>
                  </a:cubicBezTo>
                  <a:lnTo>
                    <a:pt x="2626" y="2073"/>
                  </a:lnTo>
                  <a:cubicBezTo>
                    <a:pt x="2566" y="1616"/>
                    <a:pt x="2340" y="1222"/>
                    <a:pt x="1896" y="1222"/>
                  </a:cubicBezTo>
                  <a:cubicBezTo>
                    <a:pt x="1829" y="1222"/>
                    <a:pt x="1762" y="1256"/>
                    <a:pt x="1729" y="1356"/>
                  </a:cubicBezTo>
                  <a:cubicBezTo>
                    <a:pt x="1536" y="1857"/>
                    <a:pt x="1856" y="2280"/>
                    <a:pt x="2276" y="2406"/>
                  </a:cubicBezTo>
                  <a:lnTo>
                    <a:pt x="2276" y="2406"/>
                  </a:lnTo>
                  <a:cubicBezTo>
                    <a:pt x="2256" y="2837"/>
                    <a:pt x="2019" y="3276"/>
                    <a:pt x="1565" y="3276"/>
                  </a:cubicBezTo>
                  <a:cubicBezTo>
                    <a:pt x="1512" y="3276"/>
                    <a:pt x="1455" y="3270"/>
                    <a:pt x="1395" y="3257"/>
                  </a:cubicBezTo>
                  <a:cubicBezTo>
                    <a:pt x="928" y="3124"/>
                    <a:pt x="595" y="2623"/>
                    <a:pt x="361" y="2256"/>
                  </a:cubicBezTo>
                  <a:cubicBezTo>
                    <a:pt x="332" y="2207"/>
                    <a:pt x="286" y="2187"/>
                    <a:pt x="238" y="2187"/>
                  </a:cubicBezTo>
                  <a:cubicBezTo>
                    <a:pt x="123" y="2187"/>
                    <a:pt x="0" y="2305"/>
                    <a:pt x="95" y="2423"/>
                  </a:cubicBezTo>
                  <a:cubicBezTo>
                    <a:pt x="432" y="2905"/>
                    <a:pt x="1084" y="3632"/>
                    <a:pt x="1708" y="3632"/>
                  </a:cubicBezTo>
                  <a:cubicBezTo>
                    <a:pt x="1948" y="3632"/>
                    <a:pt x="2184" y="3525"/>
                    <a:pt x="2396" y="3257"/>
                  </a:cubicBezTo>
                  <a:cubicBezTo>
                    <a:pt x="2538" y="3068"/>
                    <a:pt x="2625" y="2759"/>
                    <a:pt x="2640" y="2438"/>
                  </a:cubicBezTo>
                  <a:lnTo>
                    <a:pt x="2640" y="2438"/>
                  </a:lnTo>
                  <a:cubicBezTo>
                    <a:pt x="2841" y="2413"/>
                    <a:pt x="3040" y="2315"/>
                    <a:pt x="3197" y="2123"/>
                  </a:cubicBezTo>
                  <a:cubicBezTo>
                    <a:pt x="3931" y="1289"/>
                    <a:pt x="3097" y="288"/>
                    <a:pt x="2229" y="21"/>
                  </a:cubicBezTo>
                  <a:cubicBezTo>
                    <a:pt x="2201" y="7"/>
                    <a:pt x="2175" y="1"/>
                    <a:pt x="21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8" name="Google Shape;1458;p23"/>
            <p:cNvSpPr/>
            <p:nvPr/>
          </p:nvSpPr>
          <p:spPr>
            <a:xfrm>
              <a:off x="244151" y="2325956"/>
              <a:ext cx="353969" cy="178485"/>
            </a:xfrm>
            <a:custGeom>
              <a:avLst/>
              <a:gdLst/>
              <a:ahLst/>
              <a:cxnLst/>
              <a:rect l="l" t="t" r="r" b="b"/>
              <a:pathLst>
                <a:path w="8373" h="4222" extrusionOk="0">
                  <a:moveTo>
                    <a:pt x="3526" y="0"/>
                  </a:moveTo>
                  <a:cubicBezTo>
                    <a:pt x="3461" y="0"/>
                    <a:pt x="3397" y="17"/>
                    <a:pt x="3336" y="52"/>
                  </a:cubicBezTo>
                  <a:cubicBezTo>
                    <a:pt x="3169" y="152"/>
                    <a:pt x="3069" y="319"/>
                    <a:pt x="3036" y="419"/>
                  </a:cubicBezTo>
                  <a:cubicBezTo>
                    <a:pt x="2902" y="853"/>
                    <a:pt x="2836" y="1320"/>
                    <a:pt x="2836" y="1720"/>
                  </a:cubicBezTo>
                  <a:cubicBezTo>
                    <a:pt x="2669" y="1486"/>
                    <a:pt x="2402" y="1219"/>
                    <a:pt x="2135" y="1053"/>
                  </a:cubicBezTo>
                  <a:cubicBezTo>
                    <a:pt x="1865" y="907"/>
                    <a:pt x="1569" y="827"/>
                    <a:pt x="1288" y="827"/>
                  </a:cubicBezTo>
                  <a:cubicBezTo>
                    <a:pt x="1117" y="827"/>
                    <a:pt x="952" y="856"/>
                    <a:pt x="801" y="919"/>
                  </a:cubicBezTo>
                  <a:cubicBezTo>
                    <a:pt x="467" y="1053"/>
                    <a:pt x="234" y="1320"/>
                    <a:pt x="134" y="1586"/>
                  </a:cubicBezTo>
                  <a:cubicBezTo>
                    <a:pt x="0" y="2020"/>
                    <a:pt x="134" y="2487"/>
                    <a:pt x="267" y="2887"/>
                  </a:cubicBezTo>
                  <a:cubicBezTo>
                    <a:pt x="501" y="3421"/>
                    <a:pt x="834" y="4188"/>
                    <a:pt x="1535" y="4222"/>
                  </a:cubicBezTo>
                  <a:cubicBezTo>
                    <a:pt x="1668" y="4222"/>
                    <a:pt x="1735" y="4155"/>
                    <a:pt x="1802" y="4021"/>
                  </a:cubicBezTo>
                  <a:cubicBezTo>
                    <a:pt x="1802" y="3921"/>
                    <a:pt x="1702" y="3821"/>
                    <a:pt x="1568" y="3821"/>
                  </a:cubicBezTo>
                  <a:cubicBezTo>
                    <a:pt x="1235" y="3821"/>
                    <a:pt x="968" y="3488"/>
                    <a:pt x="701" y="2754"/>
                  </a:cubicBezTo>
                  <a:cubicBezTo>
                    <a:pt x="567" y="2387"/>
                    <a:pt x="434" y="2053"/>
                    <a:pt x="567" y="1753"/>
                  </a:cubicBezTo>
                  <a:cubicBezTo>
                    <a:pt x="667" y="1520"/>
                    <a:pt x="834" y="1386"/>
                    <a:pt x="1001" y="1353"/>
                  </a:cubicBezTo>
                  <a:cubicBezTo>
                    <a:pt x="1112" y="1297"/>
                    <a:pt x="1247" y="1271"/>
                    <a:pt x="1386" y="1271"/>
                  </a:cubicBezTo>
                  <a:cubicBezTo>
                    <a:pt x="1579" y="1271"/>
                    <a:pt x="1780" y="1322"/>
                    <a:pt x="1935" y="1420"/>
                  </a:cubicBezTo>
                  <a:cubicBezTo>
                    <a:pt x="2502" y="1720"/>
                    <a:pt x="2836" y="2387"/>
                    <a:pt x="3069" y="2887"/>
                  </a:cubicBezTo>
                  <a:cubicBezTo>
                    <a:pt x="3119" y="2962"/>
                    <a:pt x="3188" y="3000"/>
                    <a:pt x="3262" y="3000"/>
                  </a:cubicBezTo>
                  <a:cubicBezTo>
                    <a:pt x="3286" y="3000"/>
                    <a:pt x="3311" y="2996"/>
                    <a:pt x="3336" y="2987"/>
                  </a:cubicBezTo>
                  <a:cubicBezTo>
                    <a:pt x="3469" y="2921"/>
                    <a:pt x="3503" y="2821"/>
                    <a:pt x="3469" y="2721"/>
                  </a:cubicBezTo>
                  <a:cubicBezTo>
                    <a:pt x="3236" y="2020"/>
                    <a:pt x="3236" y="1253"/>
                    <a:pt x="3503" y="552"/>
                  </a:cubicBezTo>
                  <a:cubicBezTo>
                    <a:pt x="3536" y="486"/>
                    <a:pt x="3570" y="419"/>
                    <a:pt x="3570" y="419"/>
                  </a:cubicBezTo>
                  <a:cubicBezTo>
                    <a:pt x="3570" y="419"/>
                    <a:pt x="3703" y="486"/>
                    <a:pt x="3803" y="586"/>
                  </a:cubicBezTo>
                  <a:cubicBezTo>
                    <a:pt x="4170" y="1153"/>
                    <a:pt x="4437" y="1753"/>
                    <a:pt x="4570" y="2420"/>
                  </a:cubicBezTo>
                  <a:cubicBezTo>
                    <a:pt x="4570" y="2520"/>
                    <a:pt x="4670" y="2587"/>
                    <a:pt x="4737" y="2587"/>
                  </a:cubicBezTo>
                  <a:cubicBezTo>
                    <a:pt x="4766" y="2607"/>
                    <a:pt x="4793" y="2615"/>
                    <a:pt x="4816" y="2615"/>
                  </a:cubicBezTo>
                  <a:cubicBezTo>
                    <a:pt x="4873" y="2615"/>
                    <a:pt x="4914" y="2568"/>
                    <a:pt x="4937" y="2520"/>
                  </a:cubicBezTo>
                  <a:cubicBezTo>
                    <a:pt x="5137" y="2220"/>
                    <a:pt x="5137" y="1853"/>
                    <a:pt x="5071" y="1553"/>
                  </a:cubicBezTo>
                  <a:lnTo>
                    <a:pt x="5071" y="1353"/>
                  </a:lnTo>
                  <a:cubicBezTo>
                    <a:pt x="5071" y="1053"/>
                    <a:pt x="5171" y="719"/>
                    <a:pt x="5404" y="686"/>
                  </a:cubicBezTo>
                  <a:cubicBezTo>
                    <a:pt x="5418" y="684"/>
                    <a:pt x="5431" y="683"/>
                    <a:pt x="5444" y="683"/>
                  </a:cubicBezTo>
                  <a:cubicBezTo>
                    <a:pt x="5660" y="683"/>
                    <a:pt x="5842" y="936"/>
                    <a:pt x="5905" y="1219"/>
                  </a:cubicBezTo>
                  <a:cubicBezTo>
                    <a:pt x="6105" y="1720"/>
                    <a:pt x="6171" y="2320"/>
                    <a:pt x="6105" y="2887"/>
                  </a:cubicBezTo>
                  <a:cubicBezTo>
                    <a:pt x="6105" y="2987"/>
                    <a:pt x="6171" y="3054"/>
                    <a:pt x="6238" y="3087"/>
                  </a:cubicBezTo>
                  <a:cubicBezTo>
                    <a:pt x="6280" y="3101"/>
                    <a:pt x="6327" y="3109"/>
                    <a:pt x="6370" y="3109"/>
                  </a:cubicBezTo>
                  <a:cubicBezTo>
                    <a:pt x="6432" y="3109"/>
                    <a:pt x="6485" y="3093"/>
                    <a:pt x="6505" y="3054"/>
                  </a:cubicBezTo>
                  <a:lnTo>
                    <a:pt x="7672" y="1720"/>
                  </a:lnTo>
                  <a:cubicBezTo>
                    <a:pt x="7806" y="1987"/>
                    <a:pt x="7873" y="2254"/>
                    <a:pt x="7873" y="2554"/>
                  </a:cubicBezTo>
                  <a:cubicBezTo>
                    <a:pt x="7873" y="2987"/>
                    <a:pt x="7706" y="3288"/>
                    <a:pt x="7472" y="3554"/>
                  </a:cubicBezTo>
                  <a:cubicBezTo>
                    <a:pt x="7372" y="3621"/>
                    <a:pt x="7372" y="3755"/>
                    <a:pt x="7472" y="3855"/>
                  </a:cubicBezTo>
                  <a:cubicBezTo>
                    <a:pt x="7506" y="3888"/>
                    <a:pt x="7556" y="3905"/>
                    <a:pt x="7606" y="3905"/>
                  </a:cubicBezTo>
                  <a:cubicBezTo>
                    <a:pt x="7656" y="3905"/>
                    <a:pt x="7706" y="3888"/>
                    <a:pt x="7739" y="3855"/>
                  </a:cubicBezTo>
                  <a:cubicBezTo>
                    <a:pt x="8139" y="3521"/>
                    <a:pt x="8340" y="3054"/>
                    <a:pt x="8340" y="2554"/>
                  </a:cubicBezTo>
                  <a:cubicBezTo>
                    <a:pt x="8373" y="2053"/>
                    <a:pt x="8206" y="1553"/>
                    <a:pt x="7873" y="1219"/>
                  </a:cubicBezTo>
                  <a:cubicBezTo>
                    <a:pt x="7839" y="1186"/>
                    <a:pt x="7773" y="1119"/>
                    <a:pt x="7706" y="1119"/>
                  </a:cubicBezTo>
                  <a:cubicBezTo>
                    <a:pt x="7639" y="1119"/>
                    <a:pt x="7572" y="1186"/>
                    <a:pt x="7539" y="1219"/>
                  </a:cubicBezTo>
                  <a:lnTo>
                    <a:pt x="6572" y="2287"/>
                  </a:lnTo>
                  <a:cubicBezTo>
                    <a:pt x="6538" y="1887"/>
                    <a:pt x="6472" y="1453"/>
                    <a:pt x="6338" y="1053"/>
                  </a:cubicBezTo>
                  <a:cubicBezTo>
                    <a:pt x="6178" y="604"/>
                    <a:pt x="5864" y="217"/>
                    <a:pt x="5425" y="217"/>
                  </a:cubicBezTo>
                  <a:cubicBezTo>
                    <a:pt x="5407" y="217"/>
                    <a:pt x="5389" y="217"/>
                    <a:pt x="5371" y="219"/>
                  </a:cubicBezTo>
                  <a:cubicBezTo>
                    <a:pt x="4870" y="319"/>
                    <a:pt x="4670" y="819"/>
                    <a:pt x="4670" y="1320"/>
                  </a:cubicBezTo>
                  <a:lnTo>
                    <a:pt x="4670" y="1353"/>
                  </a:lnTo>
                  <a:cubicBezTo>
                    <a:pt x="4504" y="986"/>
                    <a:pt x="4303" y="652"/>
                    <a:pt x="4070" y="352"/>
                  </a:cubicBezTo>
                  <a:cubicBezTo>
                    <a:pt x="3898" y="131"/>
                    <a:pt x="3708" y="0"/>
                    <a:pt x="35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9" name="Google Shape;1459;p23"/>
            <p:cNvSpPr/>
            <p:nvPr/>
          </p:nvSpPr>
          <p:spPr>
            <a:xfrm>
              <a:off x="-298787" y="2460729"/>
              <a:ext cx="339891" cy="176287"/>
            </a:xfrm>
            <a:custGeom>
              <a:avLst/>
              <a:gdLst/>
              <a:ahLst/>
              <a:cxnLst/>
              <a:rect l="l" t="t" r="r" b="b"/>
              <a:pathLst>
                <a:path w="8040" h="4170" extrusionOk="0">
                  <a:moveTo>
                    <a:pt x="4058" y="1"/>
                  </a:moveTo>
                  <a:cubicBezTo>
                    <a:pt x="3886" y="1"/>
                    <a:pt x="3719" y="52"/>
                    <a:pt x="3537" y="166"/>
                  </a:cubicBezTo>
                  <a:cubicBezTo>
                    <a:pt x="3236" y="366"/>
                    <a:pt x="3003" y="700"/>
                    <a:pt x="2936" y="1034"/>
                  </a:cubicBezTo>
                  <a:cubicBezTo>
                    <a:pt x="2903" y="1134"/>
                    <a:pt x="2903" y="1167"/>
                    <a:pt x="2903" y="1234"/>
                  </a:cubicBezTo>
                  <a:cubicBezTo>
                    <a:pt x="2703" y="1034"/>
                    <a:pt x="2503" y="833"/>
                    <a:pt x="2202" y="700"/>
                  </a:cubicBezTo>
                  <a:cubicBezTo>
                    <a:pt x="1993" y="595"/>
                    <a:pt x="1738" y="545"/>
                    <a:pt x="1486" y="545"/>
                  </a:cubicBezTo>
                  <a:cubicBezTo>
                    <a:pt x="1255" y="545"/>
                    <a:pt x="1026" y="587"/>
                    <a:pt x="835" y="667"/>
                  </a:cubicBezTo>
                  <a:cubicBezTo>
                    <a:pt x="468" y="833"/>
                    <a:pt x="201" y="1067"/>
                    <a:pt x="134" y="1401"/>
                  </a:cubicBezTo>
                  <a:cubicBezTo>
                    <a:pt x="1" y="1734"/>
                    <a:pt x="34" y="2068"/>
                    <a:pt x="134" y="2401"/>
                  </a:cubicBezTo>
                  <a:cubicBezTo>
                    <a:pt x="201" y="2868"/>
                    <a:pt x="334" y="3335"/>
                    <a:pt x="601" y="3702"/>
                  </a:cubicBezTo>
                  <a:cubicBezTo>
                    <a:pt x="868" y="3969"/>
                    <a:pt x="1202" y="4169"/>
                    <a:pt x="1569" y="4169"/>
                  </a:cubicBezTo>
                  <a:cubicBezTo>
                    <a:pt x="1735" y="4169"/>
                    <a:pt x="1902" y="4136"/>
                    <a:pt x="2136" y="4036"/>
                  </a:cubicBezTo>
                  <a:cubicBezTo>
                    <a:pt x="2236" y="3936"/>
                    <a:pt x="2236" y="3836"/>
                    <a:pt x="2202" y="3736"/>
                  </a:cubicBezTo>
                  <a:cubicBezTo>
                    <a:pt x="2163" y="3657"/>
                    <a:pt x="2101" y="3625"/>
                    <a:pt x="2037" y="3625"/>
                  </a:cubicBezTo>
                  <a:cubicBezTo>
                    <a:pt x="1991" y="3625"/>
                    <a:pt x="1944" y="3641"/>
                    <a:pt x="1902" y="3669"/>
                  </a:cubicBezTo>
                  <a:cubicBezTo>
                    <a:pt x="1828" y="3715"/>
                    <a:pt x="1744" y="3736"/>
                    <a:pt x="1657" y="3736"/>
                  </a:cubicBezTo>
                  <a:cubicBezTo>
                    <a:pt x="1429" y="3736"/>
                    <a:pt x="1180" y="3595"/>
                    <a:pt x="1035" y="3402"/>
                  </a:cubicBezTo>
                  <a:cubicBezTo>
                    <a:pt x="801" y="3168"/>
                    <a:pt x="701" y="2735"/>
                    <a:pt x="635" y="2335"/>
                  </a:cubicBezTo>
                  <a:cubicBezTo>
                    <a:pt x="535" y="2034"/>
                    <a:pt x="501" y="1767"/>
                    <a:pt x="568" y="1534"/>
                  </a:cubicBezTo>
                  <a:cubicBezTo>
                    <a:pt x="668" y="1267"/>
                    <a:pt x="868" y="1167"/>
                    <a:pt x="1035" y="1067"/>
                  </a:cubicBezTo>
                  <a:cubicBezTo>
                    <a:pt x="1192" y="1004"/>
                    <a:pt x="1372" y="971"/>
                    <a:pt x="1546" y="971"/>
                  </a:cubicBezTo>
                  <a:cubicBezTo>
                    <a:pt x="1741" y="971"/>
                    <a:pt x="1928" y="1012"/>
                    <a:pt x="2069" y="1100"/>
                  </a:cubicBezTo>
                  <a:cubicBezTo>
                    <a:pt x="2669" y="1401"/>
                    <a:pt x="3036" y="2068"/>
                    <a:pt x="3303" y="2601"/>
                  </a:cubicBezTo>
                  <a:cubicBezTo>
                    <a:pt x="3353" y="2676"/>
                    <a:pt x="3441" y="2714"/>
                    <a:pt x="3510" y="2714"/>
                  </a:cubicBezTo>
                  <a:cubicBezTo>
                    <a:pt x="3533" y="2714"/>
                    <a:pt x="3553" y="2710"/>
                    <a:pt x="3570" y="2701"/>
                  </a:cubicBezTo>
                  <a:cubicBezTo>
                    <a:pt x="3703" y="2601"/>
                    <a:pt x="3737" y="2535"/>
                    <a:pt x="3703" y="2401"/>
                  </a:cubicBezTo>
                  <a:cubicBezTo>
                    <a:pt x="3503" y="1901"/>
                    <a:pt x="3337" y="1501"/>
                    <a:pt x="3403" y="1067"/>
                  </a:cubicBezTo>
                  <a:cubicBezTo>
                    <a:pt x="3470" y="833"/>
                    <a:pt x="3570" y="600"/>
                    <a:pt x="3804" y="500"/>
                  </a:cubicBezTo>
                  <a:cubicBezTo>
                    <a:pt x="3879" y="425"/>
                    <a:pt x="3972" y="387"/>
                    <a:pt x="4085" y="387"/>
                  </a:cubicBezTo>
                  <a:cubicBezTo>
                    <a:pt x="4123" y="387"/>
                    <a:pt x="4162" y="391"/>
                    <a:pt x="4204" y="400"/>
                  </a:cubicBezTo>
                  <a:cubicBezTo>
                    <a:pt x="4537" y="500"/>
                    <a:pt x="4671" y="1000"/>
                    <a:pt x="4704" y="1100"/>
                  </a:cubicBezTo>
                  <a:cubicBezTo>
                    <a:pt x="4704" y="1234"/>
                    <a:pt x="4738" y="1334"/>
                    <a:pt x="4738" y="1434"/>
                  </a:cubicBezTo>
                  <a:cubicBezTo>
                    <a:pt x="4838" y="1734"/>
                    <a:pt x="4871" y="2034"/>
                    <a:pt x="5004" y="2268"/>
                  </a:cubicBezTo>
                  <a:cubicBezTo>
                    <a:pt x="5029" y="2343"/>
                    <a:pt x="5111" y="2380"/>
                    <a:pt x="5178" y="2380"/>
                  </a:cubicBezTo>
                  <a:cubicBezTo>
                    <a:pt x="5200" y="2380"/>
                    <a:pt x="5221" y="2376"/>
                    <a:pt x="5238" y="2368"/>
                  </a:cubicBezTo>
                  <a:cubicBezTo>
                    <a:pt x="5371" y="2368"/>
                    <a:pt x="5405" y="2234"/>
                    <a:pt x="5405" y="2168"/>
                  </a:cubicBezTo>
                  <a:cubicBezTo>
                    <a:pt x="5338" y="1701"/>
                    <a:pt x="5371" y="1200"/>
                    <a:pt x="5505" y="733"/>
                  </a:cubicBezTo>
                  <a:cubicBezTo>
                    <a:pt x="5538" y="567"/>
                    <a:pt x="5571" y="500"/>
                    <a:pt x="5638" y="500"/>
                  </a:cubicBezTo>
                  <a:cubicBezTo>
                    <a:pt x="5672" y="500"/>
                    <a:pt x="5705" y="533"/>
                    <a:pt x="5805" y="600"/>
                  </a:cubicBezTo>
                  <a:cubicBezTo>
                    <a:pt x="6172" y="1167"/>
                    <a:pt x="6139" y="1868"/>
                    <a:pt x="6072" y="2601"/>
                  </a:cubicBezTo>
                  <a:cubicBezTo>
                    <a:pt x="6038" y="2701"/>
                    <a:pt x="6105" y="2835"/>
                    <a:pt x="6239" y="2835"/>
                  </a:cubicBezTo>
                  <a:cubicBezTo>
                    <a:pt x="6372" y="2835"/>
                    <a:pt x="6505" y="2768"/>
                    <a:pt x="6505" y="2668"/>
                  </a:cubicBezTo>
                  <a:cubicBezTo>
                    <a:pt x="6639" y="2101"/>
                    <a:pt x="6906" y="1601"/>
                    <a:pt x="7373" y="1267"/>
                  </a:cubicBezTo>
                  <a:cubicBezTo>
                    <a:pt x="7540" y="1601"/>
                    <a:pt x="7540" y="2034"/>
                    <a:pt x="7473" y="2435"/>
                  </a:cubicBezTo>
                  <a:cubicBezTo>
                    <a:pt x="7339" y="2968"/>
                    <a:pt x="7039" y="3335"/>
                    <a:pt x="6672" y="3535"/>
                  </a:cubicBezTo>
                  <a:cubicBezTo>
                    <a:pt x="6572" y="3602"/>
                    <a:pt x="6539" y="3736"/>
                    <a:pt x="6572" y="3836"/>
                  </a:cubicBezTo>
                  <a:cubicBezTo>
                    <a:pt x="6643" y="3883"/>
                    <a:pt x="6730" y="3930"/>
                    <a:pt x="6799" y="3930"/>
                  </a:cubicBezTo>
                  <a:cubicBezTo>
                    <a:pt x="6828" y="3930"/>
                    <a:pt x="6853" y="3922"/>
                    <a:pt x="6872" y="3902"/>
                  </a:cubicBezTo>
                  <a:cubicBezTo>
                    <a:pt x="7373" y="3669"/>
                    <a:pt x="7706" y="3168"/>
                    <a:pt x="7873" y="2568"/>
                  </a:cubicBezTo>
                  <a:cubicBezTo>
                    <a:pt x="8040" y="2001"/>
                    <a:pt x="7906" y="1367"/>
                    <a:pt x="7640" y="900"/>
                  </a:cubicBezTo>
                  <a:cubicBezTo>
                    <a:pt x="7581" y="822"/>
                    <a:pt x="7511" y="790"/>
                    <a:pt x="7450" y="790"/>
                  </a:cubicBezTo>
                  <a:cubicBezTo>
                    <a:pt x="7406" y="790"/>
                    <a:pt x="7367" y="806"/>
                    <a:pt x="7339" y="833"/>
                  </a:cubicBezTo>
                  <a:cubicBezTo>
                    <a:pt x="7039" y="1034"/>
                    <a:pt x="6739" y="1300"/>
                    <a:pt x="6539" y="1567"/>
                  </a:cubicBezTo>
                  <a:cubicBezTo>
                    <a:pt x="6505" y="1167"/>
                    <a:pt x="6372" y="733"/>
                    <a:pt x="6139" y="400"/>
                  </a:cubicBezTo>
                  <a:cubicBezTo>
                    <a:pt x="6001" y="235"/>
                    <a:pt x="5819" y="116"/>
                    <a:pt x="5647" y="116"/>
                  </a:cubicBezTo>
                  <a:cubicBezTo>
                    <a:pt x="5610" y="116"/>
                    <a:pt x="5574" y="121"/>
                    <a:pt x="5538" y="133"/>
                  </a:cubicBezTo>
                  <a:cubicBezTo>
                    <a:pt x="5371" y="133"/>
                    <a:pt x="5171" y="233"/>
                    <a:pt x="5071" y="667"/>
                  </a:cubicBezTo>
                  <a:cubicBezTo>
                    <a:pt x="5071" y="700"/>
                    <a:pt x="5038" y="767"/>
                    <a:pt x="5038" y="833"/>
                  </a:cubicBezTo>
                  <a:cubicBezTo>
                    <a:pt x="4871" y="400"/>
                    <a:pt x="4637" y="133"/>
                    <a:pt x="4304" y="33"/>
                  </a:cubicBezTo>
                  <a:cubicBezTo>
                    <a:pt x="4219" y="12"/>
                    <a:pt x="4138" y="1"/>
                    <a:pt x="40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0" name="Google Shape;1460;p23"/>
            <p:cNvSpPr/>
            <p:nvPr/>
          </p:nvSpPr>
          <p:spPr>
            <a:xfrm>
              <a:off x="-116878" y="2175499"/>
              <a:ext cx="289161" cy="258427"/>
            </a:xfrm>
            <a:custGeom>
              <a:avLst/>
              <a:gdLst/>
              <a:ahLst/>
              <a:cxnLst/>
              <a:rect l="l" t="t" r="r" b="b"/>
              <a:pathLst>
                <a:path w="6840" h="6113" extrusionOk="0">
                  <a:moveTo>
                    <a:pt x="5913" y="0"/>
                  </a:moveTo>
                  <a:cubicBezTo>
                    <a:pt x="5838" y="0"/>
                    <a:pt x="5755" y="25"/>
                    <a:pt x="5672" y="75"/>
                  </a:cubicBezTo>
                  <a:cubicBezTo>
                    <a:pt x="5371" y="242"/>
                    <a:pt x="5171" y="575"/>
                    <a:pt x="5071" y="876"/>
                  </a:cubicBezTo>
                  <a:cubicBezTo>
                    <a:pt x="5038" y="909"/>
                    <a:pt x="5038" y="976"/>
                    <a:pt x="5004" y="1076"/>
                  </a:cubicBezTo>
                  <a:cubicBezTo>
                    <a:pt x="4904" y="942"/>
                    <a:pt x="4771" y="809"/>
                    <a:pt x="4671" y="742"/>
                  </a:cubicBezTo>
                  <a:cubicBezTo>
                    <a:pt x="4528" y="671"/>
                    <a:pt x="4394" y="638"/>
                    <a:pt x="4255" y="638"/>
                  </a:cubicBezTo>
                  <a:cubicBezTo>
                    <a:pt x="4135" y="638"/>
                    <a:pt x="4010" y="662"/>
                    <a:pt x="3870" y="709"/>
                  </a:cubicBezTo>
                  <a:cubicBezTo>
                    <a:pt x="3537" y="776"/>
                    <a:pt x="3237" y="1076"/>
                    <a:pt x="3103" y="1409"/>
                  </a:cubicBezTo>
                  <a:cubicBezTo>
                    <a:pt x="2944" y="1295"/>
                    <a:pt x="2737" y="1244"/>
                    <a:pt x="2527" y="1244"/>
                  </a:cubicBezTo>
                  <a:cubicBezTo>
                    <a:pt x="2429" y="1244"/>
                    <a:pt x="2331" y="1255"/>
                    <a:pt x="2236" y="1276"/>
                  </a:cubicBezTo>
                  <a:cubicBezTo>
                    <a:pt x="1735" y="1443"/>
                    <a:pt x="1502" y="2043"/>
                    <a:pt x="1535" y="2477"/>
                  </a:cubicBezTo>
                  <a:lnTo>
                    <a:pt x="1535" y="2577"/>
                  </a:lnTo>
                  <a:cubicBezTo>
                    <a:pt x="1502" y="2577"/>
                    <a:pt x="1435" y="2544"/>
                    <a:pt x="1402" y="2544"/>
                  </a:cubicBezTo>
                  <a:cubicBezTo>
                    <a:pt x="1315" y="2522"/>
                    <a:pt x="1226" y="2512"/>
                    <a:pt x="1138" y="2512"/>
                  </a:cubicBezTo>
                  <a:cubicBezTo>
                    <a:pt x="684" y="2512"/>
                    <a:pt x="241" y="2781"/>
                    <a:pt x="101" y="3144"/>
                  </a:cubicBezTo>
                  <a:cubicBezTo>
                    <a:pt x="1" y="3478"/>
                    <a:pt x="34" y="3811"/>
                    <a:pt x="101" y="4111"/>
                  </a:cubicBezTo>
                  <a:cubicBezTo>
                    <a:pt x="201" y="4645"/>
                    <a:pt x="401" y="5212"/>
                    <a:pt x="601" y="5712"/>
                  </a:cubicBezTo>
                  <a:cubicBezTo>
                    <a:pt x="701" y="5913"/>
                    <a:pt x="935" y="6113"/>
                    <a:pt x="1168" y="6113"/>
                  </a:cubicBezTo>
                  <a:cubicBezTo>
                    <a:pt x="1302" y="6113"/>
                    <a:pt x="1435" y="5979"/>
                    <a:pt x="1502" y="5913"/>
                  </a:cubicBezTo>
                  <a:cubicBezTo>
                    <a:pt x="1502" y="5779"/>
                    <a:pt x="1435" y="5712"/>
                    <a:pt x="1335" y="5646"/>
                  </a:cubicBezTo>
                  <a:cubicBezTo>
                    <a:pt x="1235" y="5646"/>
                    <a:pt x="1168" y="5712"/>
                    <a:pt x="1102" y="5746"/>
                  </a:cubicBezTo>
                  <a:cubicBezTo>
                    <a:pt x="1068" y="5746"/>
                    <a:pt x="1035" y="5646"/>
                    <a:pt x="1002" y="5612"/>
                  </a:cubicBezTo>
                  <a:cubicBezTo>
                    <a:pt x="768" y="5145"/>
                    <a:pt x="601" y="4612"/>
                    <a:pt x="501" y="4111"/>
                  </a:cubicBezTo>
                  <a:cubicBezTo>
                    <a:pt x="435" y="3878"/>
                    <a:pt x="401" y="3611"/>
                    <a:pt x="501" y="3411"/>
                  </a:cubicBezTo>
                  <a:cubicBezTo>
                    <a:pt x="582" y="3170"/>
                    <a:pt x="812" y="3015"/>
                    <a:pt x="1073" y="3015"/>
                  </a:cubicBezTo>
                  <a:cubicBezTo>
                    <a:pt x="1137" y="3015"/>
                    <a:pt x="1203" y="3024"/>
                    <a:pt x="1268" y="3044"/>
                  </a:cubicBezTo>
                  <a:cubicBezTo>
                    <a:pt x="1435" y="3077"/>
                    <a:pt x="1569" y="3144"/>
                    <a:pt x="1702" y="3277"/>
                  </a:cubicBezTo>
                  <a:cubicBezTo>
                    <a:pt x="1769" y="3478"/>
                    <a:pt x="1869" y="3644"/>
                    <a:pt x="1936" y="3811"/>
                  </a:cubicBezTo>
                  <a:cubicBezTo>
                    <a:pt x="1986" y="3886"/>
                    <a:pt x="2054" y="3924"/>
                    <a:pt x="2128" y="3924"/>
                  </a:cubicBezTo>
                  <a:cubicBezTo>
                    <a:pt x="2152" y="3924"/>
                    <a:pt x="2177" y="3920"/>
                    <a:pt x="2202" y="3911"/>
                  </a:cubicBezTo>
                  <a:cubicBezTo>
                    <a:pt x="2269" y="3878"/>
                    <a:pt x="2336" y="3744"/>
                    <a:pt x="2336" y="3644"/>
                  </a:cubicBezTo>
                  <a:cubicBezTo>
                    <a:pt x="2269" y="3411"/>
                    <a:pt x="2169" y="3211"/>
                    <a:pt x="2036" y="3044"/>
                  </a:cubicBezTo>
                  <a:cubicBezTo>
                    <a:pt x="1936" y="2877"/>
                    <a:pt x="1902" y="2710"/>
                    <a:pt x="1902" y="2544"/>
                  </a:cubicBezTo>
                  <a:cubicBezTo>
                    <a:pt x="1869" y="2210"/>
                    <a:pt x="2036" y="1810"/>
                    <a:pt x="2336" y="1743"/>
                  </a:cubicBezTo>
                  <a:cubicBezTo>
                    <a:pt x="2392" y="1719"/>
                    <a:pt x="2449" y="1709"/>
                    <a:pt x="2507" y="1709"/>
                  </a:cubicBezTo>
                  <a:cubicBezTo>
                    <a:pt x="2691" y="1709"/>
                    <a:pt x="2876" y="1816"/>
                    <a:pt x="3003" y="1943"/>
                  </a:cubicBezTo>
                  <a:cubicBezTo>
                    <a:pt x="2936" y="2410"/>
                    <a:pt x="3070" y="2877"/>
                    <a:pt x="3203" y="3211"/>
                  </a:cubicBezTo>
                  <a:cubicBezTo>
                    <a:pt x="3237" y="3311"/>
                    <a:pt x="3337" y="3377"/>
                    <a:pt x="3403" y="3377"/>
                  </a:cubicBezTo>
                  <a:cubicBezTo>
                    <a:pt x="3537" y="3377"/>
                    <a:pt x="3603" y="3277"/>
                    <a:pt x="3603" y="3211"/>
                  </a:cubicBezTo>
                  <a:cubicBezTo>
                    <a:pt x="3704" y="2810"/>
                    <a:pt x="3737" y="2310"/>
                    <a:pt x="3503" y="1876"/>
                  </a:cubicBezTo>
                  <a:lnTo>
                    <a:pt x="3437" y="1810"/>
                  </a:lnTo>
                  <a:cubicBezTo>
                    <a:pt x="3437" y="1743"/>
                    <a:pt x="3503" y="1710"/>
                    <a:pt x="3503" y="1643"/>
                  </a:cubicBezTo>
                  <a:cubicBezTo>
                    <a:pt x="3570" y="1409"/>
                    <a:pt x="3770" y="1209"/>
                    <a:pt x="4004" y="1109"/>
                  </a:cubicBezTo>
                  <a:cubicBezTo>
                    <a:pt x="4054" y="1109"/>
                    <a:pt x="4112" y="1101"/>
                    <a:pt x="4179" y="1101"/>
                  </a:cubicBezTo>
                  <a:cubicBezTo>
                    <a:pt x="4246" y="1101"/>
                    <a:pt x="4321" y="1109"/>
                    <a:pt x="4404" y="1143"/>
                  </a:cubicBezTo>
                  <a:cubicBezTo>
                    <a:pt x="4671" y="1276"/>
                    <a:pt x="4738" y="1643"/>
                    <a:pt x="4704" y="2277"/>
                  </a:cubicBezTo>
                  <a:cubicBezTo>
                    <a:pt x="4671" y="2377"/>
                    <a:pt x="4738" y="2477"/>
                    <a:pt x="4871" y="2477"/>
                  </a:cubicBezTo>
                  <a:cubicBezTo>
                    <a:pt x="4900" y="2491"/>
                    <a:pt x="4928" y="2498"/>
                    <a:pt x="4953" y="2498"/>
                  </a:cubicBezTo>
                  <a:cubicBezTo>
                    <a:pt x="5044" y="2498"/>
                    <a:pt x="5105" y="2414"/>
                    <a:pt x="5105" y="2310"/>
                  </a:cubicBezTo>
                  <a:cubicBezTo>
                    <a:pt x="5171" y="1876"/>
                    <a:pt x="5271" y="1409"/>
                    <a:pt x="5405" y="976"/>
                  </a:cubicBezTo>
                  <a:cubicBezTo>
                    <a:pt x="5505" y="742"/>
                    <a:pt x="5672" y="542"/>
                    <a:pt x="5772" y="442"/>
                  </a:cubicBezTo>
                  <a:lnTo>
                    <a:pt x="5905" y="442"/>
                  </a:lnTo>
                  <a:cubicBezTo>
                    <a:pt x="6005" y="442"/>
                    <a:pt x="6072" y="542"/>
                    <a:pt x="6105" y="709"/>
                  </a:cubicBezTo>
                  <a:cubicBezTo>
                    <a:pt x="6372" y="1376"/>
                    <a:pt x="6239" y="2110"/>
                    <a:pt x="5838" y="2644"/>
                  </a:cubicBezTo>
                  <a:cubicBezTo>
                    <a:pt x="5738" y="2744"/>
                    <a:pt x="5772" y="2877"/>
                    <a:pt x="5872" y="2944"/>
                  </a:cubicBezTo>
                  <a:cubicBezTo>
                    <a:pt x="5896" y="2981"/>
                    <a:pt x="5930" y="2995"/>
                    <a:pt x="5967" y="2995"/>
                  </a:cubicBezTo>
                  <a:cubicBezTo>
                    <a:pt x="6032" y="2995"/>
                    <a:pt x="6109" y="2953"/>
                    <a:pt x="6172" y="2910"/>
                  </a:cubicBezTo>
                  <a:cubicBezTo>
                    <a:pt x="6706" y="2277"/>
                    <a:pt x="6839" y="1376"/>
                    <a:pt x="6539" y="575"/>
                  </a:cubicBezTo>
                  <a:cubicBezTo>
                    <a:pt x="6439" y="309"/>
                    <a:pt x="6272" y="142"/>
                    <a:pt x="6105" y="75"/>
                  </a:cubicBezTo>
                  <a:cubicBezTo>
                    <a:pt x="6055" y="25"/>
                    <a:pt x="5989" y="0"/>
                    <a:pt x="59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1" name="Google Shape;1461;p23"/>
            <p:cNvSpPr/>
            <p:nvPr/>
          </p:nvSpPr>
          <p:spPr>
            <a:xfrm>
              <a:off x="197606" y="2136775"/>
              <a:ext cx="224269" cy="156164"/>
            </a:xfrm>
            <a:custGeom>
              <a:avLst/>
              <a:gdLst/>
              <a:ahLst/>
              <a:cxnLst/>
              <a:rect l="l" t="t" r="r" b="b"/>
              <a:pathLst>
                <a:path w="5305" h="3694" extrusionOk="0">
                  <a:moveTo>
                    <a:pt x="2788" y="1"/>
                  </a:moveTo>
                  <a:cubicBezTo>
                    <a:pt x="2728" y="1"/>
                    <a:pt x="2665" y="8"/>
                    <a:pt x="2602" y="24"/>
                  </a:cubicBezTo>
                  <a:cubicBezTo>
                    <a:pt x="2336" y="57"/>
                    <a:pt x="2102" y="291"/>
                    <a:pt x="1869" y="624"/>
                  </a:cubicBezTo>
                  <a:cubicBezTo>
                    <a:pt x="1835" y="724"/>
                    <a:pt x="1768" y="858"/>
                    <a:pt x="1735" y="991"/>
                  </a:cubicBezTo>
                  <a:cubicBezTo>
                    <a:pt x="1635" y="891"/>
                    <a:pt x="1502" y="791"/>
                    <a:pt x="1368" y="724"/>
                  </a:cubicBezTo>
                  <a:cubicBezTo>
                    <a:pt x="1291" y="698"/>
                    <a:pt x="1203" y="683"/>
                    <a:pt x="1109" y="683"/>
                  </a:cubicBezTo>
                  <a:cubicBezTo>
                    <a:pt x="961" y="683"/>
                    <a:pt x="798" y="722"/>
                    <a:pt x="634" y="824"/>
                  </a:cubicBezTo>
                  <a:cubicBezTo>
                    <a:pt x="301" y="1024"/>
                    <a:pt x="101" y="1358"/>
                    <a:pt x="67" y="1725"/>
                  </a:cubicBezTo>
                  <a:cubicBezTo>
                    <a:pt x="1" y="2325"/>
                    <a:pt x="301" y="2859"/>
                    <a:pt x="534" y="3293"/>
                  </a:cubicBezTo>
                  <a:cubicBezTo>
                    <a:pt x="598" y="3356"/>
                    <a:pt x="675" y="3379"/>
                    <a:pt x="739" y="3379"/>
                  </a:cubicBezTo>
                  <a:cubicBezTo>
                    <a:pt x="777" y="3379"/>
                    <a:pt x="810" y="3372"/>
                    <a:pt x="834" y="3359"/>
                  </a:cubicBezTo>
                  <a:cubicBezTo>
                    <a:pt x="968" y="3293"/>
                    <a:pt x="968" y="3159"/>
                    <a:pt x="935" y="3059"/>
                  </a:cubicBezTo>
                  <a:cubicBezTo>
                    <a:pt x="634" y="2626"/>
                    <a:pt x="434" y="2192"/>
                    <a:pt x="468" y="1792"/>
                  </a:cubicBezTo>
                  <a:cubicBezTo>
                    <a:pt x="501" y="1525"/>
                    <a:pt x="634" y="1325"/>
                    <a:pt x="834" y="1191"/>
                  </a:cubicBezTo>
                  <a:cubicBezTo>
                    <a:pt x="903" y="1168"/>
                    <a:pt x="971" y="1115"/>
                    <a:pt x="1061" y="1115"/>
                  </a:cubicBezTo>
                  <a:cubicBezTo>
                    <a:pt x="1102" y="1115"/>
                    <a:pt x="1149" y="1126"/>
                    <a:pt x="1201" y="1158"/>
                  </a:cubicBezTo>
                  <a:cubicBezTo>
                    <a:pt x="1435" y="1225"/>
                    <a:pt x="1502" y="1458"/>
                    <a:pt x="1535" y="1658"/>
                  </a:cubicBezTo>
                  <a:cubicBezTo>
                    <a:pt x="1502" y="1892"/>
                    <a:pt x="1468" y="2159"/>
                    <a:pt x="1502" y="2459"/>
                  </a:cubicBezTo>
                  <a:cubicBezTo>
                    <a:pt x="1502" y="2559"/>
                    <a:pt x="1602" y="2659"/>
                    <a:pt x="1702" y="2659"/>
                  </a:cubicBezTo>
                  <a:cubicBezTo>
                    <a:pt x="1802" y="2659"/>
                    <a:pt x="1935" y="2559"/>
                    <a:pt x="1935" y="2492"/>
                  </a:cubicBezTo>
                  <a:cubicBezTo>
                    <a:pt x="1969" y="2159"/>
                    <a:pt x="2002" y="1892"/>
                    <a:pt x="1969" y="1658"/>
                  </a:cubicBezTo>
                  <a:cubicBezTo>
                    <a:pt x="2035" y="1358"/>
                    <a:pt x="2135" y="1125"/>
                    <a:pt x="2302" y="858"/>
                  </a:cubicBezTo>
                  <a:cubicBezTo>
                    <a:pt x="2469" y="624"/>
                    <a:pt x="2602" y="491"/>
                    <a:pt x="2769" y="457"/>
                  </a:cubicBezTo>
                  <a:cubicBezTo>
                    <a:pt x="2797" y="450"/>
                    <a:pt x="2825" y="447"/>
                    <a:pt x="2853" y="447"/>
                  </a:cubicBezTo>
                  <a:cubicBezTo>
                    <a:pt x="3090" y="447"/>
                    <a:pt x="3310" y="689"/>
                    <a:pt x="3370" y="958"/>
                  </a:cubicBezTo>
                  <a:cubicBezTo>
                    <a:pt x="3470" y="1291"/>
                    <a:pt x="3370" y="1658"/>
                    <a:pt x="3303" y="1992"/>
                  </a:cubicBezTo>
                  <a:cubicBezTo>
                    <a:pt x="3270" y="2125"/>
                    <a:pt x="3336" y="2192"/>
                    <a:pt x="3436" y="2225"/>
                  </a:cubicBezTo>
                  <a:cubicBezTo>
                    <a:pt x="3456" y="2245"/>
                    <a:pt x="3481" y="2253"/>
                    <a:pt x="3508" y="2253"/>
                  </a:cubicBezTo>
                  <a:cubicBezTo>
                    <a:pt x="3573" y="2253"/>
                    <a:pt x="3646" y="2206"/>
                    <a:pt x="3670" y="2159"/>
                  </a:cubicBezTo>
                  <a:cubicBezTo>
                    <a:pt x="3970" y="1692"/>
                    <a:pt x="4337" y="1225"/>
                    <a:pt x="4771" y="858"/>
                  </a:cubicBezTo>
                  <a:lnTo>
                    <a:pt x="4771" y="858"/>
                  </a:lnTo>
                  <a:cubicBezTo>
                    <a:pt x="4904" y="1792"/>
                    <a:pt x="4570" y="2726"/>
                    <a:pt x="3937" y="3359"/>
                  </a:cubicBezTo>
                  <a:cubicBezTo>
                    <a:pt x="3837" y="3460"/>
                    <a:pt x="3837" y="3560"/>
                    <a:pt x="3937" y="3660"/>
                  </a:cubicBezTo>
                  <a:cubicBezTo>
                    <a:pt x="3970" y="3693"/>
                    <a:pt x="4037" y="3693"/>
                    <a:pt x="4103" y="3693"/>
                  </a:cubicBezTo>
                  <a:cubicBezTo>
                    <a:pt x="4137" y="3693"/>
                    <a:pt x="4237" y="3660"/>
                    <a:pt x="4137" y="3626"/>
                  </a:cubicBezTo>
                  <a:cubicBezTo>
                    <a:pt x="4971" y="2792"/>
                    <a:pt x="5304" y="1525"/>
                    <a:pt x="5004" y="391"/>
                  </a:cubicBezTo>
                  <a:cubicBezTo>
                    <a:pt x="5004" y="357"/>
                    <a:pt x="4971" y="324"/>
                    <a:pt x="4871" y="291"/>
                  </a:cubicBezTo>
                  <a:cubicBezTo>
                    <a:pt x="4804" y="291"/>
                    <a:pt x="4704" y="291"/>
                    <a:pt x="4671" y="324"/>
                  </a:cubicBezTo>
                  <a:cubicBezTo>
                    <a:pt x="4337" y="557"/>
                    <a:pt x="4037" y="858"/>
                    <a:pt x="3770" y="1191"/>
                  </a:cubicBezTo>
                  <a:cubicBezTo>
                    <a:pt x="3770" y="1058"/>
                    <a:pt x="3770" y="958"/>
                    <a:pt x="3703" y="824"/>
                  </a:cubicBezTo>
                  <a:cubicBezTo>
                    <a:pt x="3615" y="412"/>
                    <a:pt x="3241" y="1"/>
                    <a:pt x="27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2" name="Google Shape;1462;p23"/>
            <p:cNvSpPr/>
            <p:nvPr/>
          </p:nvSpPr>
          <p:spPr>
            <a:xfrm>
              <a:off x="10074" y="2581508"/>
              <a:ext cx="211544" cy="175357"/>
            </a:xfrm>
            <a:custGeom>
              <a:avLst/>
              <a:gdLst/>
              <a:ahLst/>
              <a:cxnLst/>
              <a:rect l="l" t="t" r="r" b="b"/>
              <a:pathLst>
                <a:path w="5004" h="4148" extrusionOk="0">
                  <a:moveTo>
                    <a:pt x="4059" y="0"/>
                  </a:moveTo>
                  <a:cubicBezTo>
                    <a:pt x="3798" y="0"/>
                    <a:pt x="3525" y="89"/>
                    <a:pt x="3336" y="278"/>
                  </a:cubicBezTo>
                  <a:cubicBezTo>
                    <a:pt x="3169" y="445"/>
                    <a:pt x="3036" y="612"/>
                    <a:pt x="2935" y="778"/>
                  </a:cubicBezTo>
                  <a:cubicBezTo>
                    <a:pt x="2902" y="678"/>
                    <a:pt x="2902" y="612"/>
                    <a:pt x="2869" y="512"/>
                  </a:cubicBezTo>
                  <a:cubicBezTo>
                    <a:pt x="2835" y="478"/>
                    <a:pt x="2769" y="378"/>
                    <a:pt x="2702" y="378"/>
                  </a:cubicBezTo>
                  <a:cubicBezTo>
                    <a:pt x="2602" y="378"/>
                    <a:pt x="2535" y="445"/>
                    <a:pt x="2502" y="478"/>
                  </a:cubicBezTo>
                  <a:cubicBezTo>
                    <a:pt x="2168" y="845"/>
                    <a:pt x="1901" y="1279"/>
                    <a:pt x="1735" y="1712"/>
                  </a:cubicBezTo>
                  <a:lnTo>
                    <a:pt x="1701" y="1679"/>
                  </a:lnTo>
                  <a:cubicBezTo>
                    <a:pt x="1601" y="1546"/>
                    <a:pt x="1434" y="1446"/>
                    <a:pt x="1234" y="1446"/>
                  </a:cubicBezTo>
                  <a:cubicBezTo>
                    <a:pt x="1196" y="1438"/>
                    <a:pt x="1158" y="1434"/>
                    <a:pt x="1121" y="1434"/>
                  </a:cubicBezTo>
                  <a:cubicBezTo>
                    <a:pt x="833" y="1434"/>
                    <a:pt x="578" y="1655"/>
                    <a:pt x="400" y="1979"/>
                  </a:cubicBezTo>
                  <a:cubicBezTo>
                    <a:pt x="67" y="2546"/>
                    <a:pt x="0" y="3314"/>
                    <a:pt x="167" y="3981"/>
                  </a:cubicBezTo>
                  <a:cubicBezTo>
                    <a:pt x="200" y="4081"/>
                    <a:pt x="267" y="4148"/>
                    <a:pt x="367" y="4148"/>
                  </a:cubicBezTo>
                  <a:lnTo>
                    <a:pt x="434" y="3981"/>
                  </a:lnTo>
                  <a:cubicBezTo>
                    <a:pt x="534" y="3947"/>
                    <a:pt x="600" y="3847"/>
                    <a:pt x="567" y="3714"/>
                  </a:cubicBezTo>
                  <a:cubicBezTo>
                    <a:pt x="400" y="3180"/>
                    <a:pt x="500" y="2546"/>
                    <a:pt x="767" y="2046"/>
                  </a:cubicBezTo>
                  <a:cubicBezTo>
                    <a:pt x="830" y="1983"/>
                    <a:pt x="984" y="1710"/>
                    <a:pt x="1170" y="1710"/>
                  </a:cubicBezTo>
                  <a:cubicBezTo>
                    <a:pt x="1180" y="1710"/>
                    <a:pt x="1190" y="1711"/>
                    <a:pt x="1201" y="1712"/>
                  </a:cubicBezTo>
                  <a:cubicBezTo>
                    <a:pt x="1268" y="1712"/>
                    <a:pt x="1301" y="1779"/>
                    <a:pt x="1368" y="1813"/>
                  </a:cubicBezTo>
                  <a:cubicBezTo>
                    <a:pt x="1501" y="1979"/>
                    <a:pt x="1534" y="2213"/>
                    <a:pt x="1501" y="2513"/>
                  </a:cubicBezTo>
                  <a:cubicBezTo>
                    <a:pt x="1434" y="2613"/>
                    <a:pt x="1434" y="2646"/>
                    <a:pt x="1434" y="2713"/>
                  </a:cubicBezTo>
                  <a:cubicBezTo>
                    <a:pt x="1434" y="2847"/>
                    <a:pt x="1468" y="2980"/>
                    <a:pt x="1601" y="2980"/>
                  </a:cubicBezTo>
                  <a:cubicBezTo>
                    <a:pt x="1735" y="2980"/>
                    <a:pt x="1801" y="2947"/>
                    <a:pt x="1868" y="2813"/>
                  </a:cubicBezTo>
                  <a:cubicBezTo>
                    <a:pt x="1901" y="2713"/>
                    <a:pt x="1901" y="2680"/>
                    <a:pt x="1901" y="2613"/>
                  </a:cubicBezTo>
                  <a:cubicBezTo>
                    <a:pt x="2035" y="2046"/>
                    <a:pt x="2235" y="1479"/>
                    <a:pt x="2569" y="1012"/>
                  </a:cubicBezTo>
                  <a:cubicBezTo>
                    <a:pt x="2602" y="1279"/>
                    <a:pt x="2669" y="1512"/>
                    <a:pt x="2669" y="1779"/>
                  </a:cubicBezTo>
                  <a:cubicBezTo>
                    <a:pt x="2669" y="1879"/>
                    <a:pt x="2735" y="1979"/>
                    <a:pt x="2869" y="1979"/>
                  </a:cubicBezTo>
                  <a:cubicBezTo>
                    <a:pt x="2935" y="1979"/>
                    <a:pt x="3069" y="1946"/>
                    <a:pt x="3069" y="1813"/>
                  </a:cubicBezTo>
                  <a:cubicBezTo>
                    <a:pt x="3169" y="1312"/>
                    <a:pt x="3236" y="845"/>
                    <a:pt x="3569" y="545"/>
                  </a:cubicBezTo>
                  <a:cubicBezTo>
                    <a:pt x="3687" y="474"/>
                    <a:pt x="3872" y="403"/>
                    <a:pt x="4041" y="403"/>
                  </a:cubicBezTo>
                  <a:cubicBezTo>
                    <a:pt x="4111" y="403"/>
                    <a:pt x="4178" y="416"/>
                    <a:pt x="4236" y="445"/>
                  </a:cubicBezTo>
                  <a:cubicBezTo>
                    <a:pt x="4336" y="478"/>
                    <a:pt x="4437" y="512"/>
                    <a:pt x="4503" y="678"/>
                  </a:cubicBezTo>
                  <a:cubicBezTo>
                    <a:pt x="4537" y="879"/>
                    <a:pt x="4403" y="1112"/>
                    <a:pt x="4270" y="1312"/>
                  </a:cubicBezTo>
                  <a:cubicBezTo>
                    <a:pt x="4070" y="1612"/>
                    <a:pt x="3903" y="1879"/>
                    <a:pt x="3703" y="2179"/>
                  </a:cubicBezTo>
                  <a:cubicBezTo>
                    <a:pt x="3603" y="2280"/>
                    <a:pt x="3669" y="2380"/>
                    <a:pt x="3736" y="2480"/>
                  </a:cubicBezTo>
                  <a:cubicBezTo>
                    <a:pt x="3774" y="2505"/>
                    <a:pt x="3812" y="2516"/>
                    <a:pt x="3851" y="2516"/>
                  </a:cubicBezTo>
                  <a:cubicBezTo>
                    <a:pt x="3913" y="2516"/>
                    <a:pt x="3974" y="2488"/>
                    <a:pt x="4036" y="2446"/>
                  </a:cubicBezTo>
                  <a:cubicBezTo>
                    <a:pt x="4236" y="2146"/>
                    <a:pt x="4403" y="1846"/>
                    <a:pt x="4603" y="1546"/>
                  </a:cubicBezTo>
                  <a:cubicBezTo>
                    <a:pt x="4837" y="1279"/>
                    <a:pt x="5004" y="945"/>
                    <a:pt x="4904" y="612"/>
                  </a:cubicBezTo>
                  <a:cubicBezTo>
                    <a:pt x="4837" y="345"/>
                    <a:pt x="4670" y="145"/>
                    <a:pt x="4370" y="45"/>
                  </a:cubicBezTo>
                  <a:cubicBezTo>
                    <a:pt x="4273" y="15"/>
                    <a:pt x="4167" y="0"/>
                    <a:pt x="4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3" name="Google Shape;1463;p23"/>
            <p:cNvSpPr/>
            <p:nvPr/>
          </p:nvSpPr>
          <p:spPr>
            <a:xfrm>
              <a:off x="-260697" y="2665382"/>
              <a:ext cx="156587" cy="142255"/>
            </a:xfrm>
            <a:custGeom>
              <a:avLst/>
              <a:gdLst/>
              <a:ahLst/>
              <a:cxnLst/>
              <a:rect l="l" t="t" r="r" b="b"/>
              <a:pathLst>
                <a:path w="3704" h="3365" extrusionOk="0">
                  <a:moveTo>
                    <a:pt x="1371" y="0"/>
                  </a:moveTo>
                  <a:cubicBezTo>
                    <a:pt x="872" y="0"/>
                    <a:pt x="386" y="392"/>
                    <a:pt x="167" y="829"/>
                  </a:cubicBezTo>
                  <a:cubicBezTo>
                    <a:pt x="0" y="1330"/>
                    <a:pt x="67" y="1963"/>
                    <a:pt x="334" y="2530"/>
                  </a:cubicBezTo>
                  <a:cubicBezTo>
                    <a:pt x="409" y="2606"/>
                    <a:pt x="484" y="2643"/>
                    <a:pt x="559" y="2643"/>
                  </a:cubicBezTo>
                  <a:cubicBezTo>
                    <a:pt x="584" y="2643"/>
                    <a:pt x="609" y="2639"/>
                    <a:pt x="634" y="2631"/>
                  </a:cubicBezTo>
                  <a:cubicBezTo>
                    <a:pt x="701" y="2530"/>
                    <a:pt x="768" y="2397"/>
                    <a:pt x="701" y="2330"/>
                  </a:cubicBezTo>
                  <a:cubicBezTo>
                    <a:pt x="467" y="1863"/>
                    <a:pt x="434" y="1363"/>
                    <a:pt x="601" y="996"/>
                  </a:cubicBezTo>
                  <a:cubicBezTo>
                    <a:pt x="683" y="696"/>
                    <a:pt x="1010" y="418"/>
                    <a:pt x="1364" y="418"/>
                  </a:cubicBezTo>
                  <a:cubicBezTo>
                    <a:pt x="1443" y="418"/>
                    <a:pt x="1523" y="432"/>
                    <a:pt x="1602" y="462"/>
                  </a:cubicBezTo>
                  <a:cubicBezTo>
                    <a:pt x="1835" y="529"/>
                    <a:pt x="2002" y="796"/>
                    <a:pt x="2102" y="1029"/>
                  </a:cubicBezTo>
                  <a:cubicBezTo>
                    <a:pt x="2002" y="1129"/>
                    <a:pt x="1969" y="1230"/>
                    <a:pt x="1935" y="1330"/>
                  </a:cubicBezTo>
                  <a:cubicBezTo>
                    <a:pt x="1702" y="1730"/>
                    <a:pt x="1835" y="2230"/>
                    <a:pt x="1935" y="2564"/>
                  </a:cubicBezTo>
                  <a:cubicBezTo>
                    <a:pt x="1969" y="2664"/>
                    <a:pt x="2035" y="2731"/>
                    <a:pt x="2135" y="2731"/>
                  </a:cubicBezTo>
                  <a:cubicBezTo>
                    <a:pt x="2202" y="2731"/>
                    <a:pt x="2302" y="2664"/>
                    <a:pt x="2335" y="2564"/>
                  </a:cubicBezTo>
                  <a:cubicBezTo>
                    <a:pt x="2469" y="2164"/>
                    <a:pt x="2602" y="1697"/>
                    <a:pt x="2536" y="1230"/>
                  </a:cubicBezTo>
                  <a:lnTo>
                    <a:pt x="2536" y="1196"/>
                  </a:lnTo>
                  <a:cubicBezTo>
                    <a:pt x="2602" y="1196"/>
                    <a:pt x="2636" y="1163"/>
                    <a:pt x="2669" y="1163"/>
                  </a:cubicBezTo>
                  <a:cubicBezTo>
                    <a:pt x="2769" y="1163"/>
                    <a:pt x="2836" y="1163"/>
                    <a:pt x="2936" y="1196"/>
                  </a:cubicBezTo>
                  <a:cubicBezTo>
                    <a:pt x="2969" y="1230"/>
                    <a:pt x="3036" y="1330"/>
                    <a:pt x="3103" y="1463"/>
                  </a:cubicBezTo>
                  <a:cubicBezTo>
                    <a:pt x="3303" y="1863"/>
                    <a:pt x="3303" y="2364"/>
                    <a:pt x="3136" y="2797"/>
                  </a:cubicBezTo>
                  <a:cubicBezTo>
                    <a:pt x="3136" y="2664"/>
                    <a:pt x="3103" y="2564"/>
                    <a:pt x="2969" y="2530"/>
                  </a:cubicBezTo>
                  <a:cubicBezTo>
                    <a:pt x="2836" y="2530"/>
                    <a:pt x="2769" y="2564"/>
                    <a:pt x="2702" y="2697"/>
                  </a:cubicBezTo>
                  <a:cubicBezTo>
                    <a:pt x="2669" y="2997"/>
                    <a:pt x="2836" y="3298"/>
                    <a:pt x="3136" y="3364"/>
                  </a:cubicBezTo>
                  <a:lnTo>
                    <a:pt x="3169" y="3364"/>
                  </a:lnTo>
                  <a:cubicBezTo>
                    <a:pt x="3269" y="3364"/>
                    <a:pt x="3303" y="3331"/>
                    <a:pt x="3303" y="3231"/>
                  </a:cubicBezTo>
                  <a:cubicBezTo>
                    <a:pt x="3670" y="2664"/>
                    <a:pt x="3703" y="1897"/>
                    <a:pt x="3436" y="1296"/>
                  </a:cubicBezTo>
                  <a:cubicBezTo>
                    <a:pt x="3403" y="1163"/>
                    <a:pt x="3303" y="996"/>
                    <a:pt x="3136" y="863"/>
                  </a:cubicBezTo>
                  <a:cubicBezTo>
                    <a:pt x="3035" y="782"/>
                    <a:pt x="2897" y="738"/>
                    <a:pt x="2760" y="738"/>
                  </a:cubicBezTo>
                  <a:cubicBezTo>
                    <a:pt x="2671" y="738"/>
                    <a:pt x="2581" y="756"/>
                    <a:pt x="2502" y="796"/>
                  </a:cubicBezTo>
                  <a:cubicBezTo>
                    <a:pt x="2469" y="796"/>
                    <a:pt x="2469" y="829"/>
                    <a:pt x="2436" y="829"/>
                  </a:cubicBezTo>
                  <a:cubicBezTo>
                    <a:pt x="2302" y="462"/>
                    <a:pt x="2035" y="195"/>
                    <a:pt x="1702" y="62"/>
                  </a:cubicBezTo>
                  <a:cubicBezTo>
                    <a:pt x="1593" y="20"/>
                    <a:pt x="1481" y="0"/>
                    <a:pt x="13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4" name="Google Shape;1464;p23"/>
            <p:cNvSpPr/>
            <p:nvPr/>
          </p:nvSpPr>
          <p:spPr>
            <a:xfrm>
              <a:off x="576939" y="2402854"/>
              <a:ext cx="414633" cy="3003723"/>
            </a:xfrm>
            <a:custGeom>
              <a:avLst/>
              <a:gdLst/>
              <a:ahLst/>
              <a:cxnLst/>
              <a:rect l="l" t="t" r="r" b="b"/>
              <a:pathLst>
                <a:path w="9808" h="71052" extrusionOk="0">
                  <a:moveTo>
                    <a:pt x="2402" y="1"/>
                  </a:moveTo>
                  <a:lnTo>
                    <a:pt x="2402" y="1"/>
                  </a:lnTo>
                  <a:cubicBezTo>
                    <a:pt x="1" y="3537"/>
                    <a:pt x="1" y="8574"/>
                    <a:pt x="2469" y="12110"/>
                  </a:cubicBezTo>
                  <a:cubicBezTo>
                    <a:pt x="3603" y="13711"/>
                    <a:pt x="5138" y="15045"/>
                    <a:pt x="5972" y="16780"/>
                  </a:cubicBezTo>
                  <a:cubicBezTo>
                    <a:pt x="7373" y="19748"/>
                    <a:pt x="6472" y="23218"/>
                    <a:pt x="5671" y="26386"/>
                  </a:cubicBezTo>
                  <a:cubicBezTo>
                    <a:pt x="2202" y="40296"/>
                    <a:pt x="1135" y="54807"/>
                    <a:pt x="2502" y="69117"/>
                  </a:cubicBezTo>
                  <a:lnTo>
                    <a:pt x="1802" y="71052"/>
                  </a:lnTo>
                  <a:cubicBezTo>
                    <a:pt x="4671" y="68316"/>
                    <a:pt x="5371" y="64047"/>
                    <a:pt x="5071" y="60077"/>
                  </a:cubicBezTo>
                  <a:cubicBezTo>
                    <a:pt x="4804" y="56141"/>
                    <a:pt x="3703" y="52272"/>
                    <a:pt x="3703" y="48369"/>
                  </a:cubicBezTo>
                  <a:cubicBezTo>
                    <a:pt x="3637" y="38729"/>
                    <a:pt x="9808" y="29455"/>
                    <a:pt x="8206" y="19949"/>
                  </a:cubicBezTo>
                  <a:cubicBezTo>
                    <a:pt x="7072" y="13077"/>
                    <a:pt x="1969" y="6939"/>
                    <a:pt x="24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5" name="Google Shape;1465;p23"/>
            <p:cNvSpPr/>
            <p:nvPr/>
          </p:nvSpPr>
          <p:spPr>
            <a:xfrm>
              <a:off x="567089" y="2393131"/>
              <a:ext cx="445621" cy="3014208"/>
            </a:xfrm>
            <a:custGeom>
              <a:avLst/>
              <a:gdLst/>
              <a:ahLst/>
              <a:cxnLst/>
              <a:rect l="l" t="t" r="r" b="b"/>
              <a:pathLst>
                <a:path w="10541" h="71300" extrusionOk="0">
                  <a:moveTo>
                    <a:pt x="2597" y="1"/>
                  </a:moveTo>
                  <a:cubicBezTo>
                    <a:pt x="2538" y="1"/>
                    <a:pt x="2476" y="30"/>
                    <a:pt x="2435" y="97"/>
                  </a:cubicBezTo>
                  <a:cubicBezTo>
                    <a:pt x="67" y="3800"/>
                    <a:pt x="0" y="8670"/>
                    <a:pt x="2502" y="12373"/>
                  </a:cubicBezTo>
                  <a:cubicBezTo>
                    <a:pt x="4437" y="15308"/>
                    <a:pt x="6838" y="17143"/>
                    <a:pt x="6705" y="20979"/>
                  </a:cubicBezTo>
                  <a:cubicBezTo>
                    <a:pt x="6605" y="24148"/>
                    <a:pt x="5437" y="27317"/>
                    <a:pt x="4770" y="30419"/>
                  </a:cubicBezTo>
                  <a:cubicBezTo>
                    <a:pt x="1968" y="43162"/>
                    <a:pt x="1201" y="56338"/>
                    <a:pt x="2435" y="69314"/>
                  </a:cubicBezTo>
                  <a:cubicBezTo>
                    <a:pt x="2435" y="69484"/>
                    <a:pt x="2593" y="69577"/>
                    <a:pt x="2742" y="69577"/>
                  </a:cubicBezTo>
                  <a:cubicBezTo>
                    <a:pt x="2884" y="69577"/>
                    <a:pt x="3019" y="69493"/>
                    <a:pt x="3002" y="69314"/>
                  </a:cubicBezTo>
                  <a:cubicBezTo>
                    <a:pt x="1868" y="57439"/>
                    <a:pt x="2302" y="45430"/>
                    <a:pt x="4537" y="33655"/>
                  </a:cubicBezTo>
                  <a:cubicBezTo>
                    <a:pt x="5371" y="29252"/>
                    <a:pt x="7372" y="24515"/>
                    <a:pt x="7072" y="19978"/>
                  </a:cubicBezTo>
                  <a:cubicBezTo>
                    <a:pt x="6838" y="15609"/>
                    <a:pt x="2769" y="13507"/>
                    <a:pt x="1501" y="9571"/>
                  </a:cubicBezTo>
                  <a:cubicBezTo>
                    <a:pt x="734" y="7269"/>
                    <a:pt x="834" y="4667"/>
                    <a:pt x="1668" y="2432"/>
                  </a:cubicBezTo>
                  <a:cubicBezTo>
                    <a:pt x="2034" y="1420"/>
                    <a:pt x="2191" y="929"/>
                    <a:pt x="2276" y="929"/>
                  </a:cubicBezTo>
                  <a:cubicBezTo>
                    <a:pt x="2353" y="929"/>
                    <a:pt x="2372" y="1337"/>
                    <a:pt x="2435" y="2132"/>
                  </a:cubicBezTo>
                  <a:cubicBezTo>
                    <a:pt x="2502" y="2899"/>
                    <a:pt x="2602" y="3633"/>
                    <a:pt x="2769" y="4401"/>
                  </a:cubicBezTo>
                  <a:cubicBezTo>
                    <a:pt x="3703" y="8604"/>
                    <a:pt x="5904" y="12340"/>
                    <a:pt x="7272" y="16409"/>
                  </a:cubicBezTo>
                  <a:cubicBezTo>
                    <a:pt x="10541" y="25849"/>
                    <a:pt x="5738" y="34455"/>
                    <a:pt x="4203" y="43695"/>
                  </a:cubicBezTo>
                  <a:cubicBezTo>
                    <a:pt x="3503" y="48032"/>
                    <a:pt x="4070" y="52135"/>
                    <a:pt x="4737" y="56438"/>
                  </a:cubicBezTo>
                  <a:cubicBezTo>
                    <a:pt x="5504" y="61508"/>
                    <a:pt x="5871" y="67279"/>
                    <a:pt x="2002" y="71215"/>
                  </a:cubicBezTo>
                  <a:cubicBezTo>
                    <a:pt x="1938" y="71257"/>
                    <a:pt x="1955" y="71299"/>
                    <a:pt x="1984" y="71299"/>
                  </a:cubicBezTo>
                  <a:cubicBezTo>
                    <a:pt x="2001" y="71299"/>
                    <a:pt x="2023" y="71285"/>
                    <a:pt x="2035" y="71248"/>
                  </a:cubicBezTo>
                  <a:cubicBezTo>
                    <a:pt x="6038" y="67312"/>
                    <a:pt x="5738" y="61508"/>
                    <a:pt x="4937" y="56338"/>
                  </a:cubicBezTo>
                  <a:cubicBezTo>
                    <a:pt x="4370" y="52368"/>
                    <a:pt x="3769" y="48499"/>
                    <a:pt x="4370" y="44496"/>
                  </a:cubicBezTo>
                  <a:cubicBezTo>
                    <a:pt x="4804" y="41360"/>
                    <a:pt x="5704" y="38358"/>
                    <a:pt x="6571" y="35356"/>
                  </a:cubicBezTo>
                  <a:cubicBezTo>
                    <a:pt x="8206" y="29719"/>
                    <a:pt x="9707" y="23981"/>
                    <a:pt x="8139" y="18177"/>
                  </a:cubicBezTo>
                  <a:cubicBezTo>
                    <a:pt x="6538" y="12106"/>
                    <a:pt x="2535" y="6669"/>
                    <a:pt x="2769" y="164"/>
                  </a:cubicBezTo>
                  <a:cubicBezTo>
                    <a:pt x="2769" y="65"/>
                    <a:pt x="2686" y="1"/>
                    <a:pt x="25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6" name="Google Shape;1466;p23"/>
            <p:cNvSpPr/>
            <p:nvPr/>
          </p:nvSpPr>
          <p:spPr>
            <a:xfrm>
              <a:off x="760286" y="2586201"/>
              <a:ext cx="49377" cy="376543"/>
            </a:xfrm>
            <a:custGeom>
              <a:avLst/>
              <a:gdLst/>
              <a:ahLst/>
              <a:cxnLst/>
              <a:rect l="l" t="t" r="r" b="b"/>
              <a:pathLst>
                <a:path w="1168" h="8907" extrusionOk="0">
                  <a:moveTo>
                    <a:pt x="1168" y="0"/>
                  </a:moveTo>
                  <a:lnTo>
                    <a:pt x="1168" y="0"/>
                  </a:lnTo>
                  <a:cubicBezTo>
                    <a:pt x="801" y="2002"/>
                    <a:pt x="434" y="4003"/>
                    <a:pt x="0" y="6005"/>
                  </a:cubicBezTo>
                  <a:lnTo>
                    <a:pt x="33" y="8907"/>
                  </a:lnTo>
                  <a:cubicBezTo>
                    <a:pt x="434" y="5938"/>
                    <a:pt x="801" y="2936"/>
                    <a:pt x="11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7" name="Google Shape;1467;p23"/>
            <p:cNvSpPr/>
            <p:nvPr/>
          </p:nvSpPr>
          <p:spPr>
            <a:xfrm>
              <a:off x="755763" y="2582608"/>
              <a:ext cx="58931" cy="382758"/>
            </a:xfrm>
            <a:custGeom>
              <a:avLst/>
              <a:gdLst/>
              <a:ahLst/>
              <a:cxnLst/>
              <a:rect l="l" t="t" r="r" b="b"/>
              <a:pathLst>
                <a:path w="1394" h="9054" extrusionOk="0">
                  <a:moveTo>
                    <a:pt x="1241" y="786"/>
                  </a:moveTo>
                  <a:cubicBezTo>
                    <a:pt x="1241" y="786"/>
                    <a:pt x="1240" y="786"/>
                    <a:pt x="1240" y="786"/>
                  </a:cubicBezTo>
                  <a:lnTo>
                    <a:pt x="1240" y="786"/>
                  </a:lnTo>
                  <a:cubicBezTo>
                    <a:pt x="1240" y="786"/>
                    <a:pt x="1241" y="786"/>
                    <a:pt x="1241" y="786"/>
                  </a:cubicBezTo>
                  <a:close/>
                  <a:moveTo>
                    <a:pt x="1275" y="0"/>
                  </a:moveTo>
                  <a:cubicBezTo>
                    <a:pt x="1225" y="0"/>
                    <a:pt x="1170" y="27"/>
                    <a:pt x="1141" y="85"/>
                  </a:cubicBezTo>
                  <a:cubicBezTo>
                    <a:pt x="774" y="2087"/>
                    <a:pt x="307" y="4088"/>
                    <a:pt x="40" y="6090"/>
                  </a:cubicBezTo>
                  <a:cubicBezTo>
                    <a:pt x="0" y="6150"/>
                    <a:pt x="44" y="6198"/>
                    <a:pt x="100" y="6198"/>
                  </a:cubicBezTo>
                  <a:cubicBezTo>
                    <a:pt x="138" y="6198"/>
                    <a:pt x="180" y="6176"/>
                    <a:pt x="207" y="6123"/>
                  </a:cubicBezTo>
                  <a:cubicBezTo>
                    <a:pt x="404" y="5111"/>
                    <a:pt x="577" y="4051"/>
                    <a:pt x="787" y="3023"/>
                  </a:cubicBezTo>
                  <a:lnTo>
                    <a:pt x="787" y="3023"/>
                  </a:lnTo>
                  <a:cubicBezTo>
                    <a:pt x="539" y="5013"/>
                    <a:pt x="295" y="7002"/>
                    <a:pt x="74" y="8992"/>
                  </a:cubicBezTo>
                  <a:cubicBezTo>
                    <a:pt x="74" y="9015"/>
                    <a:pt x="137" y="9054"/>
                    <a:pt x="177" y="9054"/>
                  </a:cubicBezTo>
                  <a:cubicBezTo>
                    <a:pt x="194" y="9054"/>
                    <a:pt x="207" y="9046"/>
                    <a:pt x="207" y="9025"/>
                  </a:cubicBezTo>
                  <a:cubicBezTo>
                    <a:pt x="574" y="6090"/>
                    <a:pt x="974" y="3087"/>
                    <a:pt x="1375" y="119"/>
                  </a:cubicBezTo>
                  <a:cubicBezTo>
                    <a:pt x="1393" y="44"/>
                    <a:pt x="1338" y="0"/>
                    <a:pt x="12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8" name="Google Shape;1468;p23"/>
            <p:cNvSpPr/>
            <p:nvPr/>
          </p:nvSpPr>
          <p:spPr>
            <a:xfrm>
              <a:off x="732046" y="3373065"/>
              <a:ext cx="160814" cy="155149"/>
            </a:xfrm>
            <a:custGeom>
              <a:avLst/>
              <a:gdLst/>
              <a:ahLst/>
              <a:cxnLst/>
              <a:rect l="l" t="t" r="r" b="b"/>
              <a:pathLst>
                <a:path w="3804" h="3670" extrusionOk="0">
                  <a:moveTo>
                    <a:pt x="1" y="1"/>
                  </a:moveTo>
                  <a:lnTo>
                    <a:pt x="1" y="1"/>
                  </a:lnTo>
                  <a:cubicBezTo>
                    <a:pt x="68" y="1402"/>
                    <a:pt x="701" y="2736"/>
                    <a:pt x="1702" y="3670"/>
                  </a:cubicBezTo>
                  <a:lnTo>
                    <a:pt x="3804" y="735"/>
                  </a:lnTo>
                  <a:lnTo>
                    <a:pt x="3804" y="735"/>
                  </a:lnTo>
                  <a:cubicBezTo>
                    <a:pt x="3370" y="1302"/>
                    <a:pt x="2970" y="1835"/>
                    <a:pt x="2536" y="2436"/>
                  </a:cubicBezTo>
                  <a:cubicBezTo>
                    <a:pt x="1502" y="1902"/>
                    <a:pt x="601" y="100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9" name="Google Shape;1469;p23"/>
            <p:cNvSpPr/>
            <p:nvPr/>
          </p:nvSpPr>
          <p:spPr>
            <a:xfrm>
              <a:off x="725029" y="3365371"/>
              <a:ext cx="169227" cy="165972"/>
            </a:xfrm>
            <a:custGeom>
              <a:avLst/>
              <a:gdLst/>
              <a:ahLst/>
              <a:cxnLst/>
              <a:rect l="l" t="t" r="r" b="b"/>
              <a:pathLst>
                <a:path w="4003" h="3926" extrusionOk="0">
                  <a:moveTo>
                    <a:pt x="145" y="0"/>
                  </a:moveTo>
                  <a:cubicBezTo>
                    <a:pt x="68" y="0"/>
                    <a:pt x="0" y="52"/>
                    <a:pt x="0" y="149"/>
                  </a:cubicBezTo>
                  <a:cubicBezTo>
                    <a:pt x="100" y="1450"/>
                    <a:pt x="601" y="3185"/>
                    <a:pt x="1801" y="3919"/>
                  </a:cubicBezTo>
                  <a:cubicBezTo>
                    <a:pt x="1810" y="3923"/>
                    <a:pt x="1821" y="3925"/>
                    <a:pt x="1833" y="3925"/>
                  </a:cubicBezTo>
                  <a:cubicBezTo>
                    <a:pt x="1909" y="3925"/>
                    <a:pt x="2026" y="3839"/>
                    <a:pt x="1968" y="3752"/>
                  </a:cubicBezTo>
                  <a:cubicBezTo>
                    <a:pt x="1668" y="3252"/>
                    <a:pt x="1201" y="2818"/>
                    <a:pt x="934" y="2284"/>
                  </a:cubicBezTo>
                  <a:cubicBezTo>
                    <a:pt x="709" y="1833"/>
                    <a:pt x="559" y="1367"/>
                    <a:pt x="456" y="876"/>
                  </a:cubicBezTo>
                  <a:lnTo>
                    <a:pt x="456" y="876"/>
                  </a:lnTo>
                  <a:cubicBezTo>
                    <a:pt x="1036" y="1637"/>
                    <a:pt x="1768" y="2234"/>
                    <a:pt x="2669" y="2684"/>
                  </a:cubicBezTo>
                  <a:cubicBezTo>
                    <a:pt x="2700" y="2705"/>
                    <a:pt x="2724" y="2713"/>
                    <a:pt x="2745" y="2713"/>
                  </a:cubicBezTo>
                  <a:cubicBezTo>
                    <a:pt x="2789" y="2713"/>
                    <a:pt x="2812" y="2674"/>
                    <a:pt x="2835" y="2651"/>
                  </a:cubicBezTo>
                  <a:cubicBezTo>
                    <a:pt x="3269" y="2084"/>
                    <a:pt x="3636" y="1484"/>
                    <a:pt x="4003" y="917"/>
                  </a:cubicBezTo>
                  <a:lnTo>
                    <a:pt x="4003" y="917"/>
                  </a:lnTo>
                  <a:cubicBezTo>
                    <a:pt x="3636" y="1283"/>
                    <a:pt x="3302" y="1851"/>
                    <a:pt x="2936" y="2151"/>
                  </a:cubicBezTo>
                  <a:cubicBezTo>
                    <a:pt x="2806" y="2266"/>
                    <a:pt x="2708" y="2313"/>
                    <a:pt x="2611" y="2313"/>
                  </a:cubicBezTo>
                  <a:cubicBezTo>
                    <a:pt x="2483" y="2313"/>
                    <a:pt x="2358" y="2231"/>
                    <a:pt x="2168" y="2117"/>
                  </a:cubicBezTo>
                  <a:cubicBezTo>
                    <a:pt x="1401" y="1584"/>
                    <a:pt x="801" y="850"/>
                    <a:pt x="300" y="83"/>
                  </a:cubicBezTo>
                  <a:cubicBezTo>
                    <a:pt x="259" y="27"/>
                    <a:pt x="199" y="0"/>
                    <a:pt x="1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0" name="Google Shape;1470;p23"/>
            <p:cNvSpPr/>
            <p:nvPr/>
          </p:nvSpPr>
          <p:spPr>
            <a:xfrm>
              <a:off x="712304" y="4550551"/>
              <a:ext cx="172102" cy="180557"/>
            </a:xfrm>
            <a:custGeom>
              <a:avLst/>
              <a:gdLst/>
              <a:ahLst/>
              <a:cxnLst/>
              <a:rect l="l" t="t" r="r" b="b"/>
              <a:pathLst>
                <a:path w="4071" h="4271" extrusionOk="0">
                  <a:moveTo>
                    <a:pt x="4070" y="1"/>
                  </a:moveTo>
                  <a:lnTo>
                    <a:pt x="4070" y="1"/>
                  </a:lnTo>
                  <a:cubicBezTo>
                    <a:pt x="2836" y="968"/>
                    <a:pt x="1769" y="2102"/>
                    <a:pt x="801" y="3303"/>
                  </a:cubicBezTo>
                  <a:lnTo>
                    <a:pt x="1" y="4271"/>
                  </a:lnTo>
                  <a:cubicBezTo>
                    <a:pt x="1802" y="3337"/>
                    <a:pt x="3270" y="1836"/>
                    <a:pt x="40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1" name="Google Shape;1471;p23"/>
            <p:cNvSpPr/>
            <p:nvPr/>
          </p:nvSpPr>
          <p:spPr>
            <a:xfrm>
              <a:off x="706259" y="4542223"/>
              <a:ext cx="188842" cy="192732"/>
            </a:xfrm>
            <a:custGeom>
              <a:avLst/>
              <a:gdLst/>
              <a:ahLst/>
              <a:cxnLst/>
              <a:rect l="l" t="t" r="r" b="b"/>
              <a:pathLst>
                <a:path w="4467" h="4559" extrusionOk="0">
                  <a:moveTo>
                    <a:pt x="4220" y="1"/>
                  </a:moveTo>
                  <a:cubicBezTo>
                    <a:pt x="4185" y="1"/>
                    <a:pt x="4148" y="10"/>
                    <a:pt x="4113" y="31"/>
                  </a:cubicBezTo>
                  <a:cubicBezTo>
                    <a:pt x="2946" y="999"/>
                    <a:pt x="1645" y="2099"/>
                    <a:pt x="878" y="3367"/>
                  </a:cubicBezTo>
                  <a:cubicBezTo>
                    <a:pt x="802" y="3468"/>
                    <a:pt x="879" y="3569"/>
                    <a:pt x="979" y="3569"/>
                  </a:cubicBezTo>
                  <a:cubicBezTo>
                    <a:pt x="1011" y="3569"/>
                    <a:pt x="1045" y="3558"/>
                    <a:pt x="1078" y="3534"/>
                  </a:cubicBezTo>
                  <a:cubicBezTo>
                    <a:pt x="1970" y="2720"/>
                    <a:pt x="2739" y="1803"/>
                    <a:pt x="3611" y="961"/>
                  </a:cubicBezTo>
                  <a:lnTo>
                    <a:pt x="3611" y="961"/>
                  </a:lnTo>
                  <a:cubicBezTo>
                    <a:pt x="2732" y="2383"/>
                    <a:pt x="1539" y="3382"/>
                    <a:pt x="111" y="4334"/>
                  </a:cubicBezTo>
                  <a:cubicBezTo>
                    <a:pt x="0" y="4389"/>
                    <a:pt x="50" y="4559"/>
                    <a:pt x="165" y="4559"/>
                  </a:cubicBezTo>
                  <a:cubicBezTo>
                    <a:pt x="189" y="4559"/>
                    <a:pt x="215" y="4552"/>
                    <a:pt x="244" y="4534"/>
                  </a:cubicBezTo>
                  <a:cubicBezTo>
                    <a:pt x="2112" y="3801"/>
                    <a:pt x="3580" y="2033"/>
                    <a:pt x="4414" y="265"/>
                  </a:cubicBezTo>
                  <a:cubicBezTo>
                    <a:pt x="4466" y="133"/>
                    <a:pt x="4352" y="1"/>
                    <a:pt x="42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2" name="Google Shape;1472;p23"/>
            <p:cNvSpPr/>
            <p:nvPr/>
          </p:nvSpPr>
          <p:spPr>
            <a:xfrm>
              <a:off x="400653" y="3156533"/>
              <a:ext cx="400556" cy="321797"/>
            </a:xfrm>
            <a:custGeom>
              <a:avLst/>
              <a:gdLst/>
              <a:ahLst/>
              <a:cxnLst/>
              <a:rect l="l" t="t" r="r" b="b"/>
              <a:pathLst>
                <a:path w="9475" h="7612" extrusionOk="0">
                  <a:moveTo>
                    <a:pt x="6485" y="1"/>
                  </a:moveTo>
                  <a:cubicBezTo>
                    <a:pt x="6426" y="1"/>
                    <a:pt x="6367" y="7"/>
                    <a:pt x="6305" y="19"/>
                  </a:cubicBezTo>
                  <a:cubicBezTo>
                    <a:pt x="5939" y="86"/>
                    <a:pt x="5672" y="386"/>
                    <a:pt x="5305" y="419"/>
                  </a:cubicBezTo>
                  <a:cubicBezTo>
                    <a:pt x="5276" y="422"/>
                    <a:pt x="5248" y="423"/>
                    <a:pt x="5219" y="423"/>
                  </a:cubicBezTo>
                  <a:cubicBezTo>
                    <a:pt x="4822" y="423"/>
                    <a:pt x="4478" y="217"/>
                    <a:pt x="4104" y="186"/>
                  </a:cubicBezTo>
                  <a:cubicBezTo>
                    <a:pt x="4047" y="179"/>
                    <a:pt x="3991" y="175"/>
                    <a:pt x="3936" y="175"/>
                  </a:cubicBezTo>
                  <a:cubicBezTo>
                    <a:pt x="3214" y="175"/>
                    <a:pt x="2634" y="760"/>
                    <a:pt x="2169" y="1287"/>
                  </a:cubicBezTo>
                  <a:cubicBezTo>
                    <a:pt x="1669" y="1920"/>
                    <a:pt x="1168" y="2588"/>
                    <a:pt x="701" y="3255"/>
                  </a:cubicBezTo>
                  <a:cubicBezTo>
                    <a:pt x="468" y="3622"/>
                    <a:pt x="201" y="4022"/>
                    <a:pt x="168" y="4422"/>
                  </a:cubicBezTo>
                  <a:cubicBezTo>
                    <a:pt x="1" y="5690"/>
                    <a:pt x="1369" y="6457"/>
                    <a:pt x="2536" y="6924"/>
                  </a:cubicBezTo>
                  <a:cubicBezTo>
                    <a:pt x="3457" y="7275"/>
                    <a:pt x="4450" y="7611"/>
                    <a:pt x="5391" y="7611"/>
                  </a:cubicBezTo>
                  <a:cubicBezTo>
                    <a:pt x="5883" y="7611"/>
                    <a:pt x="6360" y="7520"/>
                    <a:pt x="6806" y="7291"/>
                  </a:cubicBezTo>
                  <a:cubicBezTo>
                    <a:pt x="7473" y="6924"/>
                    <a:pt x="8007" y="6223"/>
                    <a:pt x="8140" y="5456"/>
                  </a:cubicBezTo>
                  <a:lnTo>
                    <a:pt x="6939" y="4689"/>
                  </a:lnTo>
                  <a:lnTo>
                    <a:pt x="6939" y="4689"/>
                  </a:lnTo>
                  <a:cubicBezTo>
                    <a:pt x="7227" y="4758"/>
                    <a:pt x="7543" y="4809"/>
                    <a:pt x="7848" y="4809"/>
                  </a:cubicBezTo>
                  <a:cubicBezTo>
                    <a:pt x="8285" y="4809"/>
                    <a:pt x="8699" y="4703"/>
                    <a:pt x="8974" y="4389"/>
                  </a:cubicBezTo>
                  <a:cubicBezTo>
                    <a:pt x="9474" y="3755"/>
                    <a:pt x="9007" y="2788"/>
                    <a:pt x="8540" y="2087"/>
                  </a:cubicBezTo>
                  <a:cubicBezTo>
                    <a:pt x="8307" y="1720"/>
                    <a:pt x="8107" y="1387"/>
                    <a:pt x="7840" y="1053"/>
                  </a:cubicBezTo>
                  <a:cubicBezTo>
                    <a:pt x="7507" y="568"/>
                    <a:pt x="7063" y="1"/>
                    <a:pt x="64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3" name="Google Shape;1473;p23"/>
            <p:cNvSpPr/>
            <p:nvPr/>
          </p:nvSpPr>
          <p:spPr>
            <a:xfrm>
              <a:off x="372455" y="3139327"/>
              <a:ext cx="444268" cy="349741"/>
            </a:xfrm>
            <a:custGeom>
              <a:avLst/>
              <a:gdLst/>
              <a:ahLst/>
              <a:cxnLst/>
              <a:rect l="l" t="t" r="r" b="b"/>
              <a:pathLst>
                <a:path w="10509" h="8273" extrusionOk="0">
                  <a:moveTo>
                    <a:pt x="6965" y="0"/>
                  </a:moveTo>
                  <a:cubicBezTo>
                    <a:pt x="6429" y="0"/>
                    <a:pt x="5847" y="160"/>
                    <a:pt x="5142" y="160"/>
                  </a:cubicBezTo>
                  <a:cubicBezTo>
                    <a:pt x="5107" y="160"/>
                    <a:pt x="5073" y="160"/>
                    <a:pt x="5038" y="159"/>
                  </a:cubicBezTo>
                  <a:cubicBezTo>
                    <a:pt x="5003" y="158"/>
                    <a:pt x="4968" y="158"/>
                    <a:pt x="4934" y="158"/>
                  </a:cubicBezTo>
                  <a:cubicBezTo>
                    <a:pt x="3603" y="158"/>
                    <a:pt x="2948" y="786"/>
                    <a:pt x="2102" y="1827"/>
                  </a:cubicBezTo>
                  <a:cubicBezTo>
                    <a:pt x="1335" y="2761"/>
                    <a:pt x="1" y="4029"/>
                    <a:pt x="301" y="5363"/>
                  </a:cubicBezTo>
                  <a:cubicBezTo>
                    <a:pt x="535" y="6597"/>
                    <a:pt x="1802" y="7264"/>
                    <a:pt x="2836" y="7665"/>
                  </a:cubicBezTo>
                  <a:cubicBezTo>
                    <a:pt x="3558" y="7953"/>
                    <a:pt x="4885" y="8273"/>
                    <a:pt x="6112" y="8273"/>
                  </a:cubicBezTo>
                  <a:cubicBezTo>
                    <a:pt x="7723" y="8273"/>
                    <a:pt x="9162" y="7723"/>
                    <a:pt x="8840" y="5830"/>
                  </a:cubicBezTo>
                  <a:cubicBezTo>
                    <a:pt x="8840" y="5797"/>
                    <a:pt x="8807" y="5797"/>
                    <a:pt x="8774" y="5797"/>
                  </a:cubicBezTo>
                  <a:cubicBezTo>
                    <a:pt x="8140" y="6464"/>
                    <a:pt x="7840" y="7131"/>
                    <a:pt x="6839" y="7431"/>
                  </a:cubicBezTo>
                  <a:cubicBezTo>
                    <a:pt x="6598" y="7495"/>
                    <a:pt x="6355" y="7523"/>
                    <a:pt x="6111" y="7523"/>
                  </a:cubicBezTo>
                  <a:cubicBezTo>
                    <a:pt x="5345" y="7523"/>
                    <a:pt x="4579" y="7251"/>
                    <a:pt x="3870" y="6997"/>
                  </a:cubicBezTo>
                  <a:cubicBezTo>
                    <a:pt x="2703" y="6597"/>
                    <a:pt x="1102" y="5997"/>
                    <a:pt x="1602" y="4229"/>
                  </a:cubicBezTo>
                  <a:cubicBezTo>
                    <a:pt x="1769" y="3628"/>
                    <a:pt x="2469" y="2928"/>
                    <a:pt x="2836" y="2427"/>
                  </a:cubicBezTo>
                  <a:cubicBezTo>
                    <a:pt x="3003" y="2161"/>
                    <a:pt x="3203" y="1860"/>
                    <a:pt x="3470" y="1627"/>
                  </a:cubicBezTo>
                  <a:cubicBezTo>
                    <a:pt x="3898" y="1222"/>
                    <a:pt x="4341" y="1014"/>
                    <a:pt x="4788" y="1014"/>
                  </a:cubicBezTo>
                  <a:cubicBezTo>
                    <a:pt x="5004" y="1014"/>
                    <a:pt x="5221" y="1062"/>
                    <a:pt x="5438" y="1160"/>
                  </a:cubicBezTo>
                  <a:cubicBezTo>
                    <a:pt x="5438" y="1160"/>
                    <a:pt x="6639" y="993"/>
                    <a:pt x="6539" y="993"/>
                  </a:cubicBezTo>
                  <a:cubicBezTo>
                    <a:pt x="7506" y="993"/>
                    <a:pt x="8474" y="1694"/>
                    <a:pt x="8840" y="2628"/>
                  </a:cubicBezTo>
                  <a:cubicBezTo>
                    <a:pt x="9441" y="3295"/>
                    <a:pt x="9274" y="3995"/>
                    <a:pt x="8440" y="4796"/>
                  </a:cubicBezTo>
                  <a:cubicBezTo>
                    <a:pt x="8140" y="4796"/>
                    <a:pt x="7840" y="4729"/>
                    <a:pt x="7540" y="4729"/>
                  </a:cubicBezTo>
                  <a:cubicBezTo>
                    <a:pt x="7206" y="4729"/>
                    <a:pt x="7173" y="5196"/>
                    <a:pt x="7473" y="5296"/>
                  </a:cubicBezTo>
                  <a:cubicBezTo>
                    <a:pt x="7813" y="5413"/>
                    <a:pt x="8186" y="5490"/>
                    <a:pt x="8546" y="5490"/>
                  </a:cubicBezTo>
                  <a:cubicBezTo>
                    <a:pt x="9209" y="5490"/>
                    <a:pt x="9827" y="5231"/>
                    <a:pt x="10108" y="4496"/>
                  </a:cubicBezTo>
                  <a:cubicBezTo>
                    <a:pt x="10508" y="3261"/>
                    <a:pt x="9207" y="1627"/>
                    <a:pt x="8507" y="793"/>
                  </a:cubicBezTo>
                  <a:cubicBezTo>
                    <a:pt x="7987" y="159"/>
                    <a:pt x="7498" y="0"/>
                    <a:pt x="69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4" name="Google Shape;1474;p23"/>
            <p:cNvSpPr/>
            <p:nvPr/>
          </p:nvSpPr>
          <p:spPr>
            <a:xfrm>
              <a:off x="849909" y="4437254"/>
              <a:ext cx="161406" cy="142763"/>
            </a:xfrm>
            <a:custGeom>
              <a:avLst/>
              <a:gdLst/>
              <a:ahLst/>
              <a:cxnLst/>
              <a:rect l="l" t="t" r="r" b="b"/>
              <a:pathLst>
                <a:path w="3818" h="3377" extrusionOk="0">
                  <a:moveTo>
                    <a:pt x="3348" y="0"/>
                  </a:moveTo>
                  <a:cubicBezTo>
                    <a:pt x="3315" y="0"/>
                    <a:pt x="3282" y="4"/>
                    <a:pt x="3251" y="12"/>
                  </a:cubicBezTo>
                  <a:lnTo>
                    <a:pt x="3184" y="12"/>
                  </a:lnTo>
                  <a:cubicBezTo>
                    <a:pt x="2483" y="179"/>
                    <a:pt x="1983" y="446"/>
                    <a:pt x="1416" y="946"/>
                  </a:cubicBezTo>
                  <a:cubicBezTo>
                    <a:pt x="882" y="1480"/>
                    <a:pt x="482" y="2081"/>
                    <a:pt x="115" y="2748"/>
                  </a:cubicBezTo>
                  <a:cubicBezTo>
                    <a:pt x="1" y="3062"/>
                    <a:pt x="229" y="3376"/>
                    <a:pt x="527" y="3376"/>
                  </a:cubicBezTo>
                  <a:cubicBezTo>
                    <a:pt x="577" y="3376"/>
                    <a:pt x="629" y="3367"/>
                    <a:pt x="682" y="3348"/>
                  </a:cubicBezTo>
                  <a:cubicBezTo>
                    <a:pt x="1449" y="3115"/>
                    <a:pt x="2183" y="2681"/>
                    <a:pt x="2750" y="2081"/>
                  </a:cubicBezTo>
                  <a:cubicBezTo>
                    <a:pt x="3184" y="1614"/>
                    <a:pt x="3818" y="813"/>
                    <a:pt x="3584" y="146"/>
                  </a:cubicBezTo>
                  <a:cubicBezTo>
                    <a:pt x="3559" y="44"/>
                    <a:pt x="3455" y="0"/>
                    <a:pt x="33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5" name="Google Shape;1475;p23"/>
            <p:cNvSpPr/>
            <p:nvPr/>
          </p:nvSpPr>
          <p:spPr>
            <a:xfrm>
              <a:off x="774364" y="2440944"/>
              <a:ext cx="77617" cy="191802"/>
            </a:xfrm>
            <a:custGeom>
              <a:avLst/>
              <a:gdLst/>
              <a:ahLst/>
              <a:cxnLst/>
              <a:rect l="l" t="t" r="r" b="b"/>
              <a:pathLst>
                <a:path w="1836" h="4537" extrusionOk="0">
                  <a:moveTo>
                    <a:pt x="1137" y="1"/>
                  </a:moveTo>
                  <a:cubicBezTo>
                    <a:pt x="1053" y="1"/>
                    <a:pt x="979" y="45"/>
                    <a:pt x="935" y="134"/>
                  </a:cubicBezTo>
                  <a:lnTo>
                    <a:pt x="868" y="167"/>
                  </a:lnTo>
                  <a:cubicBezTo>
                    <a:pt x="434" y="768"/>
                    <a:pt x="201" y="1268"/>
                    <a:pt x="101" y="2002"/>
                  </a:cubicBezTo>
                  <a:cubicBezTo>
                    <a:pt x="1" y="2769"/>
                    <a:pt x="34" y="3503"/>
                    <a:pt x="201" y="4204"/>
                  </a:cubicBezTo>
                  <a:cubicBezTo>
                    <a:pt x="257" y="4428"/>
                    <a:pt x="438" y="4537"/>
                    <a:pt x="622" y="4537"/>
                  </a:cubicBezTo>
                  <a:cubicBezTo>
                    <a:pt x="767" y="4537"/>
                    <a:pt x="913" y="4469"/>
                    <a:pt x="1001" y="4337"/>
                  </a:cubicBezTo>
                  <a:cubicBezTo>
                    <a:pt x="1468" y="3636"/>
                    <a:pt x="1769" y="2836"/>
                    <a:pt x="1802" y="2002"/>
                  </a:cubicBezTo>
                  <a:cubicBezTo>
                    <a:pt x="1835" y="1368"/>
                    <a:pt x="1835" y="367"/>
                    <a:pt x="1268" y="34"/>
                  </a:cubicBezTo>
                  <a:cubicBezTo>
                    <a:pt x="1224" y="12"/>
                    <a:pt x="1179" y="1"/>
                    <a:pt x="11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6" name="Google Shape;1476;p23"/>
            <p:cNvSpPr/>
            <p:nvPr/>
          </p:nvSpPr>
          <p:spPr>
            <a:xfrm>
              <a:off x="255438" y="2050323"/>
              <a:ext cx="596543" cy="819501"/>
            </a:xfrm>
            <a:custGeom>
              <a:avLst/>
              <a:gdLst/>
              <a:ahLst/>
              <a:cxnLst/>
              <a:rect l="l" t="t" r="r" b="b"/>
              <a:pathLst>
                <a:path w="14111" h="19385" extrusionOk="0">
                  <a:moveTo>
                    <a:pt x="11875" y="1"/>
                  </a:moveTo>
                  <a:cubicBezTo>
                    <a:pt x="11408" y="1"/>
                    <a:pt x="10975" y="167"/>
                    <a:pt x="10608" y="368"/>
                  </a:cubicBezTo>
                  <a:cubicBezTo>
                    <a:pt x="9440" y="1001"/>
                    <a:pt x="8339" y="1869"/>
                    <a:pt x="7973" y="3103"/>
                  </a:cubicBezTo>
                  <a:cubicBezTo>
                    <a:pt x="8106" y="2536"/>
                    <a:pt x="7506" y="1935"/>
                    <a:pt x="6905" y="1869"/>
                  </a:cubicBezTo>
                  <a:cubicBezTo>
                    <a:pt x="6811" y="1854"/>
                    <a:pt x="6717" y="1847"/>
                    <a:pt x="6623" y="1847"/>
                  </a:cubicBezTo>
                  <a:cubicBezTo>
                    <a:pt x="6085" y="1847"/>
                    <a:pt x="5558" y="2070"/>
                    <a:pt x="5104" y="2269"/>
                  </a:cubicBezTo>
                  <a:cubicBezTo>
                    <a:pt x="4003" y="2736"/>
                    <a:pt x="2902" y="3336"/>
                    <a:pt x="2135" y="4237"/>
                  </a:cubicBezTo>
                  <a:cubicBezTo>
                    <a:pt x="1401" y="5171"/>
                    <a:pt x="1068" y="6539"/>
                    <a:pt x="1635" y="7573"/>
                  </a:cubicBezTo>
                  <a:cubicBezTo>
                    <a:pt x="1768" y="7739"/>
                    <a:pt x="1902" y="7906"/>
                    <a:pt x="1835" y="8106"/>
                  </a:cubicBezTo>
                  <a:cubicBezTo>
                    <a:pt x="1835" y="8340"/>
                    <a:pt x="1668" y="8440"/>
                    <a:pt x="1568" y="8573"/>
                  </a:cubicBezTo>
                  <a:cubicBezTo>
                    <a:pt x="100" y="10041"/>
                    <a:pt x="0" y="12676"/>
                    <a:pt x="1435" y="14177"/>
                  </a:cubicBezTo>
                  <a:cubicBezTo>
                    <a:pt x="1540" y="14310"/>
                    <a:pt x="1667" y="14400"/>
                    <a:pt x="1815" y="14432"/>
                  </a:cubicBezTo>
                  <a:lnTo>
                    <a:pt x="1815" y="14432"/>
                  </a:lnTo>
                  <a:cubicBezTo>
                    <a:pt x="1334" y="15249"/>
                    <a:pt x="1627" y="16412"/>
                    <a:pt x="1968" y="17380"/>
                  </a:cubicBezTo>
                  <a:cubicBezTo>
                    <a:pt x="2168" y="18047"/>
                    <a:pt x="2469" y="18747"/>
                    <a:pt x="3069" y="19114"/>
                  </a:cubicBezTo>
                  <a:cubicBezTo>
                    <a:pt x="3347" y="19303"/>
                    <a:pt x="3655" y="19385"/>
                    <a:pt x="3967" y="19385"/>
                  </a:cubicBezTo>
                  <a:cubicBezTo>
                    <a:pt x="4592" y="19385"/>
                    <a:pt x="5237" y="19059"/>
                    <a:pt x="5704" y="18614"/>
                  </a:cubicBezTo>
                  <a:cubicBezTo>
                    <a:pt x="6371" y="17947"/>
                    <a:pt x="6705" y="17013"/>
                    <a:pt x="6972" y="16079"/>
                  </a:cubicBezTo>
                  <a:cubicBezTo>
                    <a:pt x="7002" y="16080"/>
                    <a:pt x="7031" y="16080"/>
                    <a:pt x="7061" y="16080"/>
                  </a:cubicBezTo>
                  <a:cubicBezTo>
                    <a:pt x="8330" y="16080"/>
                    <a:pt x="9556" y="15387"/>
                    <a:pt x="10207" y="14344"/>
                  </a:cubicBezTo>
                  <a:cubicBezTo>
                    <a:pt x="10875" y="13210"/>
                    <a:pt x="10875" y="11742"/>
                    <a:pt x="10207" y="10675"/>
                  </a:cubicBezTo>
                  <a:cubicBezTo>
                    <a:pt x="11809" y="10175"/>
                    <a:pt x="12609" y="8006"/>
                    <a:pt x="11709" y="6572"/>
                  </a:cubicBezTo>
                  <a:cubicBezTo>
                    <a:pt x="12376" y="6005"/>
                    <a:pt x="13076" y="5338"/>
                    <a:pt x="13243" y="4437"/>
                  </a:cubicBezTo>
                  <a:cubicBezTo>
                    <a:pt x="13373" y="3759"/>
                    <a:pt x="12913" y="2959"/>
                    <a:pt x="12291" y="2769"/>
                  </a:cubicBezTo>
                  <a:lnTo>
                    <a:pt x="13443" y="2769"/>
                  </a:lnTo>
                  <a:cubicBezTo>
                    <a:pt x="13977" y="2536"/>
                    <a:pt x="14110" y="1702"/>
                    <a:pt x="13710" y="1235"/>
                  </a:cubicBezTo>
                  <a:cubicBezTo>
                    <a:pt x="13521" y="1073"/>
                    <a:pt x="13271" y="992"/>
                    <a:pt x="13021" y="992"/>
                  </a:cubicBezTo>
                  <a:cubicBezTo>
                    <a:pt x="12961" y="992"/>
                    <a:pt x="12901" y="997"/>
                    <a:pt x="12842" y="1006"/>
                  </a:cubicBezTo>
                  <a:lnTo>
                    <a:pt x="12842" y="1006"/>
                  </a:lnTo>
                  <a:cubicBezTo>
                    <a:pt x="12878" y="906"/>
                    <a:pt x="12893" y="800"/>
                    <a:pt x="12876" y="701"/>
                  </a:cubicBezTo>
                  <a:cubicBezTo>
                    <a:pt x="12743" y="267"/>
                    <a:pt x="12309" y="1"/>
                    <a:pt x="118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23"/>
            <p:cNvSpPr/>
            <p:nvPr/>
          </p:nvSpPr>
          <p:spPr>
            <a:xfrm>
              <a:off x="244151" y="2032187"/>
              <a:ext cx="640170" cy="862030"/>
            </a:xfrm>
            <a:custGeom>
              <a:avLst/>
              <a:gdLst/>
              <a:ahLst/>
              <a:cxnLst/>
              <a:rect l="l" t="t" r="r" b="b"/>
              <a:pathLst>
                <a:path w="15143" h="20391" extrusionOk="0">
                  <a:moveTo>
                    <a:pt x="11061" y="1398"/>
                  </a:moveTo>
                  <a:cubicBezTo>
                    <a:pt x="11337" y="1398"/>
                    <a:pt x="11600" y="1503"/>
                    <a:pt x="12049" y="1503"/>
                  </a:cubicBezTo>
                  <a:cubicBezTo>
                    <a:pt x="12055" y="1503"/>
                    <a:pt x="12061" y="1503"/>
                    <a:pt x="12066" y="1503"/>
                  </a:cubicBezTo>
                  <a:lnTo>
                    <a:pt x="12066" y="1503"/>
                  </a:lnTo>
                  <a:cubicBezTo>
                    <a:pt x="12025" y="1543"/>
                    <a:pt x="11983" y="1585"/>
                    <a:pt x="11942" y="1630"/>
                  </a:cubicBezTo>
                  <a:cubicBezTo>
                    <a:pt x="11722" y="1883"/>
                    <a:pt x="11858" y="2403"/>
                    <a:pt x="12212" y="2403"/>
                  </a:cubicBezTo>
                  <a:cubicBezTo>
                    <a:pt x="12233" y="2403"/>
                    <a:pt x="12254" y="2401"/>
                    <a:pt x="12276" y="2398"/>
                  </a:cubicBezTo>
                  <a:cubicBezTo>
                    <a:pt x="12393" y="2383"/>
                    <a:pt x="12502" y="2358"/>
                    <a:pt x="12602" y="2324"/>
                  </a:cubicBezTo>
                  <a:lnTo>
                    <a:pt x="12602" y="2324"/>
                  </a:lnTo>
                  <a:cubicBezTo>
                    <a:pt x="12856" y="2582"/>
                    <a:pt x="13051" y="2841"/>
                    <a:pt x="13276" y="3132"/>
                  </a:cubicBezTo>
                  <a:cubicBezTo>
                    <a:pt x="13247" y="3171"/>
                    <a:pt x="13229" y="3212"/>
                    <a:pt x="13223" y="3253"/>
                  </a:cubicBezTo>
                  <a:lnTo>
                    <a:pt x="13223" y="3253"/>
                  </a:lnTo>
                  <a:cubicBezTo>
                    <a:pt x="12996" y="3086"/>
                    <a:pt x="12683" y="2987"/>
                    <a:pt x="12264" y="2987"/>
                  </a:cubicBezTo>
                  <a:cubicBezTo>
                    <a:pt x="12183" y="2987"/>
                    <a:pt x="12098" y="2990"/>
                    <a:pt x="12009" y="2998"/>
                  </a:cubicBezTo>
                  <a:cubicBezTo>
                    <a:pt x="11763" y="3029"/>
                    <a:pt x="11744" y="3373"/>
                    <a:pt x="11900" y="3373"/>
                  </a:cubicBezTo>
                  <a:cubicBezTo>
                    <a:pt x="11913" y="3373"/>
                    <a:pt x="11927" y="3370"/>
                    <a:pt x="11942" y="3365"/>
                  </a:cubicBezTo>
                  <a:cubicBezTo>
                    <a:pt x="12910" y="4566"/>
                    <a:pt x="13043" y="5500"/>
                    <a:pt x="12242" y="6167"/>
                  </a:cubicBezTo>
                  <a:cubicBezTo>
                    <a:pt x="12042" y="6334"/>
                    <a:pt x="11842" y="6534"/>
                    <a:pt x="11609" y="6701"/>
                  </a:cubicBezTo>
                  <a:cubicBezTo>
                    <a:pt x="11509" y="6834"/>
                    <a:pt x="11509" y="7034"/>
                    <a:pt x="11575" y="7168"/>
                  </a:cubicBezTo>
                  <a:cubicBezTo>
                    <a:pt x="12209" y="8469"/>
                    <a:pt x="11709" y="10036"/>
                    <a:pt x="10274" y="10637"/>
                  </a:cubicBezTo>
                  <a:cubicBezTo>
                    <a:pt x="10041" y="10704"/>
                    <a:pt x="9907" y="10970"/>
                    <a:pt x="10041" y="11237"/>
                  </a:cubicBezTo>
                  <a:cubicBezTo>
                    <a:pt x="11075" y="13539"/>
                    <a:pt x="9674" y="15874"/>
                    <a:pt x="7205" y="15974"/>
                  </a:cubicBezTo>
                  <a:cubicBezTo>
                    <a:pt x="6939" y="15974"/>
                    <a:pt x="6772" y="16141"/>
                    <a:pt x="6705" y="16341"/>
                  </a:cubicBezTo>
                  <a:cubicBezTo>
                    <a:pt x="6505" y="16908"/>
                    <a:pt x="6238" y="17742"/>
                    <a:pt x="5771" y="18209"/>
                  </a:cubicBezTo>
                  <a:cubicBezTo>
                    <a:pt x="5495" y="18515"/>
                    <a:pt x="4980" y="18667"/>
                    <a:pt x="4455" y="18667"/>
                  </a:cubicBezTo>
                  <a:cubicBezTo>
                    <a:pt x="3838" y="18667"/>
                    <a:pt x="3206" y="18457"/>
                    <a:pt x="2936" y="18042"/>
                  </a:cubicBezTo>
                  <a:cubicBezTo>
                    <a:pt x="2537" y="17458"/>
                    <a:pt x="2287" y="16282"/>
                    <a:pt x="2488" y="15440"/>
                  </a:cubicBezTo>
                  <a:lnTo>
                    <a:pt x="2488" y="15440"/>
                  </a:lnTo>
                  <a:cubicBezTo>
                    <a:pt x="2776" y="15406"/>
                    <a:pt x="2968" y="15145"/>
                    <a:pt x="2936" y="14506"/>
                  </a:cubicBezTo>
                  <a:cubicBezTo>
                    <a:pt x="2913" y="14186"/>
                    <a:pt x="2607" y="13913"/>
                    <a:pt x="2310" y="13913"/>
                  </a:cubicBezTo>
                  <a:cubicBezTo>
                    <a:pt x="2216" y="13913"/>
                    <a:pt x="2122" y="13940"/>
                    <a:pt x="2038" y="14003"/>
                  </a:cubicBezTo>
                  <a:lnTo>
                    <a:pt x="2038" y="14003"/>
                  </a:lnTo>
                  <a:cubicBezTo>
                    <a:pt x="2075" y="13691"/>
                    <a:pt x="1815" y="13355"/>
                    <a:pt x="1268" y="13005"/>
                  </a:cubicBezTo>
                  <a:cubicBezTo>
                    <a:pt x="1235" y="12672"/>
                    <a:pt x="1168" y="12371"/>
                    <a:pt x="1101" y="12038"/>
                  </a:cubicBezTo>
                  <a:cubicBezTo>
                    <a:pt x="1068" y="11171"/>
                    <a:pt x="1368" y="10470"/>
                    <a:pt x="1835" y="9736"/>
                  </a:cubicBezTo>
                  <a:cubicBezTo>
                    <a:pt x="2102" y="9336"/>
                    <a:pt x="2502" y="9002"/>
                    <a:pt x="2569" y="8502"/>
                  </a:cubicBezTo>
                  <a:cubicBezTo>
                    <a:pt x="2569" y="8335"/>
                    <a:pt x="2435" y="8202"/>
                    <a:pt x="2435" y="8035"/>
                  </a:cubicBezTo>
                  <a:cubicBezTo>
                    <a:pt x="2035" y="7401"/>
                    <a:pt x="2002" y="6801"/>
                    <a:pt x="2269" y="6167"/>
                  </a:cubicBezTo>
                  <a:cubicBezTo>
                    <a:pt x="2369" y="5533"/>
                    <a:pt x="2669" y="5033"/>
                    <a:pt x="3169" y="4633"/>
                  </a:cubicBezTo>
                  <a:cubicBezTo>
                    <a:pt x="3535" y="4267"/>
                    <a:pt x="5696" y="2870"/>
                    <a:pt x="6901" y="2870"/>
                  </a:cubicBezTo>
                  <a:cubicBezTo>
                    <a:pt x="7346" y="2870"/>
                    <a:pt x="7661" y="3061"/>
                    <a:pt x="7706" y="3565"/>
                  </a:cubicBezTo>
                  <a:cubicBezTo>
                    <a:pt x="7724" y="3875"/>
                    <a:pt x="7942" y="4036"/>
                    <a:pt x="8173" y="4036"/>
                  </a:cubicBezTo>
                  <a:cubicBezTo>
                    <a:pt x="8366" y="4036"/>
                    <a:pt x="8567" y="3925"/>
                    <a:pt x="8673" y="3699"/>
                  </a:cubicBezTo>
                  <a:cubicBezTo>
                    <a:pt x="9007" y="2798"/>
                    <a:pt x="9407" y="2364"/>
                    <a:pt x="10108" y="1831"/>
                  </a:cubicBezTo>
                  <a:cubicBezTo>
                    <a:pt x="10541" y="1487"/>
                    <a:pt x="10807" y="1398"/>
                    <a:pt x="11061" y="1398"/>
                  </a:cubicBezTo>
                  <a:close/>
                  <a:moveTo>
                    <a:pt x="11789" y="0"/>
                  </a:moveTo>
                  <a:cubicBezTo>
                    <a:pt x="10473" y="0"/>
                    <a:pt x="9076" y="1225"/>
                    <a:pt x="8269" y="2409"/>
                  </a:cubicBezTo>
                  <a:lnTo>
                    <a:pt x="8269" y="2409"/>
                  </a:lnTo>
                  <a:cubicBezTo>
                    <a:pt x="7946" y="2025"/>
                    <a:pt x="7462" y="1879"/>
                    <a:pt x="6924" y="1879"/>
                  </a:cubicBezTo>
                  <a:cubicBezTo>
                    <a:pt x="6138" y="1879"/>
                    <a:pt x="5233" y="2191"/>
                    <a:pt x="4537" y="2531"/>
                  </a:cubicBezTo>
                  <a:cubicBezTo>
                    <a:pt x="3403" y="3132"/>
                    <a:pt x="2269" y="3832"/>
                    <a:pt x="1601" y="4966"/>
                  </a:cubicBezTo>
                  <a:cubicBezTo>
                    <a:pt x="1034" y="6000"/>
                    <a:pt x="1235" y="6801"/>
                    <a:pt x="1268" y="7902"/>
                  </a:cubicBezTo>
                  <a:cubicBezTo>
                    <a:pt x="1335" y="8969"/>
                    <a:pt x="501" y="9736"/>
                    <a:pt x="234" y="10837"/>
                  </a:cubicBezTo>
                  <a:cubicBezTo>
                    <a:pt x="0" y="11871"/>
                    <a:pt x="100" y="13005"/>
                    <a:pt x="567" y="13973"/>
                  </a:cubicBezTo>
                  <a:cubicBezTo>
                    <a:pt x="696" y="14264"/>
                    <a:pt x="1036" y="14662"/>
                    <a:pt x="1420" y="14970"/>
                  </a:cubicBezTo>
                  <a:lnTo>
                    <a:pt x="1420" y="14970"/>
                  </a:lnTo>
                  <a:cubicBezTo>
                    <a:pt x="576" y="17159"/>
                    <a:pt x="2126" y="20390"/>
                    <a:pt x="4280" y="20390"/>
                  </a:cubicBezTo>
                  <a:cubicBezTo>
                    <a:pt x="4846" y="20390"/>
                    <a:pt x="5454" y="20167"/>
                    <a:pt x="6071" y="19643"/>
                  </a:cubicBezTo>
                  <a:cubicBezTo>
                    <a:pt x="6839" y="19010"/>
                    <a:pt x="6905" y="17809"/>
                    <a:pt x="7539" y="17208"/>
                  </a:cubicBezTo>
                  <a:cubicBezTo>
                    <a:pt x="8073" y="16775"/>
                    <a:pt x="9040" y="16775"/>
                    <a:pt x="9674" y="16308"/>
                  </a:cubicBezTo>
                  <a:cubicBezTo>
                    <a:pt x="11375" y="15101"/>
                    <a:pt x="11700" y="13120"/>
                    <a:pt x="11019" y="11295"/>
                  </a:cubicBezTo>
                  <a:lnTo>
                    <a:pt x="11019" y="11295"/>
                  </a:lnTo>
                  <a:cubicBezTo>
                    <a:pt x="11871" y="10808"/>
                    <a:pt x="12469" y="10036"/>
                    <a:pt x="12676" y="9002"/>
                  </a:cubicBezTo>
                  <a:cubicBezTo>
                    <a:pt x="12876" y="7868"/>
                    <a:pt x="12342" y="7468"/>
                    <a:pt x="13010" y="6501"/>
                  </a:cubicBezTo>
                  <a:cubicBezTo>
                    <a:pt x="13574" y="5720"/>
                    <a:pt x="13969" y="4388"/>
                    <a:pt x="13533" y="3608"/>
                  </a:cubicBezTo>
                  <a:lnTo>
                    <a:pt x="13533" y="3608"/>
                  </a:lnTo>
                  <a:cubicBezTo>
                    <a:pt x="13546" y="3609"/>
                    <a:pt x="13559" y="3610"/>
                    <a:pt x="13573" y="3610"/>
                  </a:cubicBezTo>
                  <a:cubicBezTo>
                    <a:pt x="13629" y="3610"/>
                    <a:pt x="13688" y="3596"/>
                    <a:pt x="13743" y="3565"/>
                  </a:cubicBezTo>
                  <a:cubicBezTo>
                    <a:pt x="15142" y="2819"/>
                    <a:pt x="14488" y="1307"/>
                    <a:pt x="13421" y="1068"/>
                  </a:cubicBezTo>
                  <a:lnTo>
                    <a:pt x="13421" y="1068"/>
                  </a:lnTo>
                  <a:cubicBezTo>
                    <a:pt x="13351" y="709"/>
                    <a:pt x="13080" y="364"/>
                    <a:pt x="12576" y="163"/>
                  </a:cubicBezTo>
                  <a:cubicBezTo>
                    <a:pt x="12321" y="51"/>
                    <a:pt x="12057" y="0"/>
                    <a:pt x="117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23"/>
            <p:cNvSpPr/>
            <p:nvPr/>
          </p:nvSpPr>
          <p:spPr>
            <a:xfrm>
              <a:off x="829955" y="3211533"/>
              <a:ext cx="98163" cy="495167"/>
            </a:xfrm>
            <a:custGeom>
              <a:avLst/>
              <a:gdLst/>
              <a:ahLst/>
              <a:cxnLst/>
              <a:rect l="l" t="t" r="r" b="b"/>
              <a:pathLst>
                <a:path w="2322" h="11713" extrusionOk="0">
                  <a:moveTo>
                    <a:pt x="1081" y="1"/>
                  </a:moveTo>
                  <a:cubicBezTo>
                    <a:pt x="988" y="1"/>
                    <a:pt x="894" y="80"/>
                    <a:pt x="954" y="219"/>
                  </a:cubicBezTo>
                  <a:cubicBezTo>
                    <a:pt x="1988" y="4055"/>
                    <a:pt x="554" y="7724"/>
                    <a:pt x="20" y="11494"/>
                  </a:cubicBezTo>
                  <a:cubicBezTo>
                    <a:pt x="0" y="11633"/>
                    <a:pt x="86" y="11712"/>
                    <a:pt x="173" y="11712"/>
                  </a:cubicBezTo>
                  <a:cubicBezTo>
                    <a:pt x="233" y="11712"/>
                    <a:pt x="293" y="11675"/>
                    <a:pt x="320" y="11594"/>
                  </a:cubicBezTo>
                  <a:cubicBezTo>
                    <a:pt x="854" y="7758"/>
                    <a:pt x="2322" y="3988"/>
                    <a:pt x="1221" y="119"/>
                  </a:cubicBezTo>
                  <a:cubicBezTo>
                    <a:pt x="1207" y="38"/>
                    <a:pt x="1144" y="1"/>
                    <a:pt x="10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23"/>
            <p:cNvSpPr/>
            <p:nvPr/>
          </p:nvSpPr>
          <p:spPr>
            <a:xfrm>
              <a:off x="679879" y="3499087"/>
              <a:ext cx="152359" cy="1580705"/>
            </a:xfrm>
            <a:custGeom>
              <a:avLst/>
              <a:gdLst/>
              <a:ahLst/>
              <a:cxnLst/>
              <a:rect l="l" t="t" r="r" b="b"/>
              <a:pathLst>
                <a:path w="3604" h="37391" extrusionOk="0">
                  <a:moveTo>
                    <a:pt x="3448" y="1"/>
                  </a:moveTo>
                  <a:cubicBezTo>
                    <a:pt x="3381" y="1"/>
                    <a:pt x="3320" y="42"/>
                    <a:pt x="3336" y="122"/>
                  </a:cubicBezTo>
                  <a:cubicBezTo>
                    <a:pt x="3036" y="6293"/>
                    <a:pt x="1202" y="12197"/>
                    <a:pt x="601" y="18335"/>
                  </a:cubicBezTo>
                  <a:cubicBezTo>
                    <a:pt x="1" y="24639"/>
                    <a:pt x="2202" y="30977"/>
                    <a:pt x="1035" y="37182"/>
                  </a:cubicBezTo>
                  <a:cubicBezTo>
                    <a:pt x="1014" y="37305"/>
                    <a:pt x="1108" y="37391"/>
                    <a:pt x="1199" y="37391"/>
                  </a:cubicBezTo>
                  <a:cubicBezTo>
                    <a:pt x="1255" y="37391"/>
                    <a:pt x="1309" y="37358"/>
                    <a:pt x="1335" y="37282"/>
                  </a:cubicBezTo>
                  <a:cubicBezTo>
                    <a:pt x="2402" y="31278"/>
                    <a:pt x="368" y="25207"/>
                    <a:pt x="835" y="19135"/>
                  </a:cubicBezTo>
                  <a:cubicBezTo>
                    <a:pt x="1335" y="12764"/>
                    <a:pt x="3336" y="6560"/>
                    <a:pt x="3603" y="155"/>
                  </a:cubicBezTo>
                  <a:cubicBezTo>
                    <a:pt x="3603" y="51"/>
                    <a:pt x="3521" y="1"/>
                    <a:pt x="34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0" name="Google Shape;1480;p23"/>
            <p:cNvSpPr/>
            <p:nvPr/>
          </p:nvSpPr>
          <p:spPr>
            <a:xfrm>
              <a:off x="664110" y="4746496"/>
              <a:ext cx="46841" cy="227017"/>
            </a:xfrm>
            <a:custGeom>
              <a:avLst/>
              <a:gdLst/>
              <a:ahLst/>
              <a:cxnLst/>
              <a:rect l="l" t="t" r="r" b="b"/>
              <a:pathLst>
                <a:path w="1108" h="5370" extrusionOk="0">
                  <a:moveTo>
                    <a:pt x="176" y="1"/>
                  </a:moveTo>
                  <a:cubicBezTo>
                    <a:pt x="90" y="1"/>
                    <a:pt x="1" y="84"/>
                    <a:pt x="40" y="203"/>
                  </a:cubicBezTo>
                  <a:cubicBezTo>
                    <a:pt x="540" y="1837"/>
                    <a:pt x="774" y="3538"/>
                    <a:pt x="807" y="5273"/>
                  </a:cubicBezTo>
                  <a:cubicBezTo>
                    <a:pt x="807" y="5336"/>
                    <a:pt x="874" y="5369"/>
                    <a:pt x="945" y="5369"/>
                  </a:cubicBezTo>
                  <a:cubicBezTo>
                    <a:pt x="1024" y="5369"/>
                    <a:pt x="1108" y="5328"/>
                    <a:pt x="1108" y="5240"/>
                  </a:cubicBezTo>
                  <a:cubicBezTo>
                    <a:pt x="1108" y="3505"/>
                    <a:pt x="807" y="1804"/>
                    <a:pt x="307" y="136"/>
                  </a:cubicBezTo>
                  <a:cubicBezTo>
                    <a:pt x="293" y="41"/>
                    <a:pt x="235" y="1"/>
                    <a:pt x="1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1" name="Google Shape;1481;p23"/>
            <p:cNvSpPr/>
            <p:nvPr/>
          </p:nvSpPr>
          <p:spPr>
            <a:xfrm>
              <a:off x="767135" y="4599844"/>
              <a:ext cx="71318" cy="101756"/>
            </a:xfrm>
            <a:custGeom>
              <a:avLst/>
              <a:gdLst/>
              <a:ahLst/>
              <a:cxnLst/>
              <a:rect l="l" t="t" r="r" b="b"/>
              <a:pathLst>
                <a:path w="1687" h="2407" extrusionOk="0">
                  <a:moveTo>
                    <a:pt x="1484" y="0"/>
                  </a:moveTo>
                  <a:cubicBezTo>
                    <a:pt x="1443" y="0"/>
                    <a:pt x="1402" y="20"/>
                    <a:pt x="1372" y="69"/>
                  </a:cubicBezTo>
                  <a:cubicBezTo>
                    <a:pt x="1006" y="803"/>
                    <a:pt x="539" y="1504"/>
                    <a:pt x="72" y="2171"/>
                  </a:cubicBezTo>
                  <a:cubicBezTo>
                    <a:pt x="1" y="2289"/>
                    <a:pt x="97" y="2407"/>
                    <a:pt x="206" y="2407"/>
                  </a:cubicBezTo>
                  <a:cubicBezTo>
                    <a:pt x="252" y="2407"/>
                    <a:pt x="299" y="2386"/>
                    <a:pt x="338" y="2337"/>
                  </a:cubicBezTo>
                  <a:cubicBezTo>
                    <a:pt x="805" y="1637"/>
                    <a:pt x="1272" y="970"/>
                    <a:pt x="1639" y="236"/>
                  </a:cubicBezTo>
                  <a:cubicBezTo>
                    <a:pt x="1687" y="118"/>
                    <a:pt x="1584" y="0"/>
                    <a:pt x="14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2" name="Google Shape;1482;p23"/>
            <p:cNvSpPr/>
            <p:nvPr/>
          </p:nvSpPr>
          <p:spPr>
            <a:xfrm>
              <a:off x="768149" y="2910450"/>
              <a:ext cx="64089" cy="100488"/>
            </a:xfrm>
            <a:custGeom>
              <a:avLst/>
              <a:gdLst/>
              <a:ahLst/>
              <a:cxnLst/>
              <a:rect l="l" t="t" r="r" b="b"/>
              <a:pathLst>
                <a:path w="1516" h="2377" extrusionOk="0">
                  <a:moveTo>
                    <a:pt x="482" y="0"/>
                  </a:moveTo>
                  <a:cubicBezTo>
                    <a:pt x="370" y="0"/>
                    <a:pt x="267" y="118"/>
                    <a:pt x="314" y="236"/>
                  </a:cubicBezTo>
                  <a:cubicBezTo>
                    <a:pt x="481" y="536"/>
                    <a:pt x="681" y="836"/>
                    <a:pt x="815" y="1170"/>
                  </a:cubicBezTo>
                  <a:cubicBezTo>
                    <a:pt x="881" y="1337"/>
                    <a:pt x="948" y="1537"/>
                    <a:pt x="881" y="1737"/>
                  </a:cubicBezTo>
                  <a:cubicBezTo>
                    <a:pt x="841" y="1921"/>
                    <a:pt x="688" y="2054"/>
                    <a:pt x="545" y="2054"/>
                  </a:cubicBezTo>
                  <a:cubicBezTo>
                    <a:pt x="453" y="2054"/>
                    <a:pt x="366" y="2000"/>
                    <a:pt x="314" y="1871"/>
                  </a:cubicBezTo>
                  <a:cubicBezTo>
                    <a:pt x="305" y="1822"/>
                    <a:pt x="272" y="1801"/>
                    <a:pt x="232" y="1801"/>
                  </a:cubicBezTo>
                  <a:cubicBezTo>
                    <a:pt x="137" y="1801"/>
                    <a:pt x="0" y="1919"/>
                    <a:pt x="48" y="2037"/>
                  </a:cubicBezTo>
                  <a:cubicBezTo>
                    <a:pt x="158" y="2274"/>
                    <a:pt x="365" y="2376"/>
                    <a:pt x="574" y="2376"/>
                  </a:cubicBezTo>
                  <a:cubicBezTo>
                    <a:pt x="807" y="2376"/>
                    <a:pt x="1043" y="2248"/>
                    <a:pt x="1148" y="2037"/>
                  </a:cubicBezTo>
                  <a:cubicBezTo>
                    <a:pt x="1515" y="1370"/>
                    <a:pt x="881" y="603"/>
                    <a:pt x="615" y="69"/>
                  </a:cubicBezTo>
                  <a:cubicBezTo>
                    <a:pt x="576" y="20"/>
                    <a:pt x="528" y="0"/>
                    <a:pt x="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3" name="Google Shape;1483;p23"/>
            <p:cNvSpPr/>
            <p:nvPr/>
          </p:nvSpPr>
          <p:spPr>
            <a:xfrm>
              <a:off x="653669" y="2714463"/>
              <a:ext cx="112282" cy="170199"/>
            </a:xfrm>
            <a:custGeom>
              <a:avLst/>
              <a:gdLst/>
              <a:ahLst/>
              <a:cxnLst/>
              <a:rect l="l" t="t" r="r" b="b"/>
              <a:pathLst>
                <a:path w="2656" h="4026" extrusionOk="0">
                  <a:moveTo>
                    <a:pt x="187" y="0"/>
                  </a:moveTo>
                  <a:cubicBezTo>
                    <a:pt x="98" y="0"/>
                    <a:pt x="1" y="84"/>
                    <a:pt x="20" y="202"/>
                  </a:cubicBezTo>
                  <a:cubicBezTo>
                    <a:pt x="220" y="1003"/>
                    <a:pt x="454" y="1736"/>
                    <a:pt x="787" y="2504"/>
                  </a:cubicBezTo>
                  <a:cubicBezTo>
                    <a:pt x="954" y="2904"/>
                    <a:pt x="1121" y="3538"/>
                    <a:pt x="1488" y="3838"/>
                  </a:cubicBezTo>
                  <a:cubicBezTo>
                    <a:pt x="1641" y="3970"/>
                    <a:pt x="1781" y="4025"/>
                    <a:pt x="1906" y="4025"/>
                  </a:cubicBezTo>
                  <a:cubicBezTo>
                    <a:pt x="2384" y="4025"/>
                    <a:pt x="2655" y="3226"/>
                    <a:pt x="2655" y="2804"/>
                  </a:cubicBezTo>
                  <a:cubicBezTo>
                    <a:pt x="2655" y="2677"/>
                    <a:pt x="2567" y="2619"/>
                    <a:pt x="2476" y="2619"/>
                  </a:cubicBezTo>
                  <a:cubicBezTo>
                    <a:pt x="2399" y="2619"/>
                    <a:pt x="2319" y="2661"/>
                    <a:pt x="2289" y="2737"/>
                  </a:cubicBezTo>
                  <a:cubicBezTo>
                    <a:pt x="2289" y="2971"/>
                    <a:pt x="2289" y="3137"/>
                    <a:pt x="2222" y="3304"/>
                  </a:cubicBezTo>
                  <a:cubicBezTo>
                    <a:pt x="2057" y="3393"/>
                    <a:pt x="1911" y="3439"/>
                    <a:pt x="1786" y="3439"/>
                  </a:cubicBezTo>
                  <a:cubicBezTo>
                    <a:pt x="1584" y="3439"/>
                    <a:pt x="1437" y="3319"/>
                    <a:pt x="1355" y="3071"/>
                  </a:cubicBezTo>
                  <a:cubicBezTo>
                    <a:pt x="1154" y="2837"/>
                    <a:pt x="1021" y="2370"/>
                    <a:pt x="888" y="2037"/>
                  </a:cubicBezTo>
                  <a:cubicBezTo>
                    <a:pt x="654" y="1403"/>
                    <a:pt x="487" y="802"/>
                    <a:pt x="320" y="135"/>
                  </a:cubicBezTo>
                  <a:cubicBezTo>
                    <a:pt x="307" y="40"/>
                    <a:pt x="249" y="0"/>
                    <a:pt x="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4" name="Google Shape;1484;p23"/>
            <p:cNvSpPr/>
            <p:nvPr/>
          </p:nvSpPr>
          <p:spPr>
            <a:xfrm>
              <a:off x="633123" y="2794025"/>
              <a:ext cx="84635" cy="122640"/>
            </a:xfrm>
            <a:custGeom>
              <a:avLst/>
              <a:gdLst/>
              <a:ahLst/>
              <a:cxnLst/>
              <a:rect l="l" t="t" r="r" b="b"/>
              <a:pathLst>
                <a:path w="2002" h="2901" extrusionOk="0">
                  <a:moveTo>
                    <a:pt x="191" y="0"/>
                  </a:moveTo>
                  <a:cubicBezTo>
                    <a:pt x="97" y="0"/>
                    <a:pt x="0" y="72"/>
                    <a:pt x="39" y="188"/>
                  </a:cubicBezTo>
                  <a:cubicBezTo>
                    <a:pt x="306" y="1255"/>
                    <a:pt x="840" y="2156"/>
                    <a:pt x="1674" y="2857"/>
                  </a:cubicBezTo>
                  <a:cubicBezTo>
                    <a:pt x="1705" y="2888"/>
                    <a:pt x="1741" y="2901"/>
                    <a:pt x="1777" y="2901"/>
                  </a:cubicBezTo>
                  <a:cubicBezTo>
                    <a:pt x="1894" y="2901"/>
                    <a:pt x="2002" y="2759"/>
                    <a:pt x="1874" y="2656"/>
                  </a:cubicBezTo>
                  <a:cubicBezTo>
                    <a:pt x="1107" y="1989"/>
                    <a:pt x="606" y="1122"/>
                    <a:pt x="339" y="121"/>
                  </a:cubicBezTo>
                  <a:cubicBezTo>
                    <a:pt x="326" y="37"/>
                    <a:pt x="259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5" name="Google Shape;1485;p23"/>
            <p:cNvSpPr/>
            <p:nvPr/>
          </p:nvSpPr>
          <p:spPr>
            <a:xfrm>
              <a:off x="606574" y="2129293"/>
              <a:ext cx="180514" cy="212981"/>
            </a:xfrm>
            <a:custGeom>
              <a:avLst/>
              <a:gdLst/>
              <a:ahLst/>
              <a:cxnLst/>
              <a:rect l="l" t="t" r="r" b="b"/>
              <a:pathLst>
                <a:path w="4270" h="5038" extrusionOk="0">
                  <a:moveTo>
                    <a:pt x="3536" y="1"/>
                  </a:moveTo>
                  <a:cubicBezTo>
                    <a:pt x="3369" y="1"/>
                    <a:pt x="3136" y="34"/>
                    <a:pt x="2969" y="401"/>
                  </a:cubicBezTo>
                  <a:cubicBezTo>
                    <a:pt x="2802" y="701"/>
                    <a:pt x="2669" y="1035"/>
                    <a:pt x="2635" y="1368"/>
                  </a:cubicBezTo>
                  <a:cubicBezTo>
                    <a:pt x="2502" y="1335"/>
                    <a:pt x="2402" y="1335"/>
                    <a:pt x="2268" y="1335"/>
                  </a:cubicBezTo>
                  <a:cubicBezTo>
                    <a:pt x="1801" y="1368"/>
                    <a:pt x="1501" y="1835"/>
                    <a:pt x="1501" y="2202"/>
                  </a:cubicBezTo>
                  <a:lnTo>
                    <a:pt x="1501" y="2236"/>
                  </a:lnTo>
                  <a:cubicBezTo>
                    <a:pt x="1168" y="2269"/>
                    <a:pt x="834" y="2402"/>
                    <a:pt x="534" y="2636"/>
                  </a:cubicBezTo>
                  <a:cubicBezTo>
                    <a:pt x="200" y="2903"/>
                    <a:pt x="0" y="3303"/>
                    <a:pt x="0" y="3703"/>
                  </a:cubicBezTo>
                  <a:cubicBezTo>
                    <a:pt x="0" y="4170"/>
                    <a:pt x="267" y="4571"/>
                    <a:pt x="667" y="4837"/>
                  </a:cubicBezTo>
                  <a:cubicBezTo>
                    <a:pt x="867" y="4971"/>
                    <a:pt x="1134" y="5038"/>
                    <a:pt x="1334" y="5038"/>
                  </a:cubicBezTo>
                  <a:cubicBezTo>
                    <a:pt x="1501" y="5038"/>
                    <a:pt x="1701" y="5004"/>
                    <a:pt x="2002" y="4871"/>
                  </a:cubicBezTo>
                  <a:cubicBezTo>
                    <a:pt x="2102" y="4804"/>
                    <a:pt x="2135" y="4671"/>
                    <a:pt x="2102" y="4571"/>
                  </a:cubicBezTo>
                  <a:cubicBezTo>
                    <a:pt x="2028" y="4522"/>
                    <a:pt x="1955" y="4491"/>
                    <a:pt x="1882" y="4491"/>
                  </a:cubicBezTo>
                  <a:cubicBezTo>
                    <a:pt x="1855" y="4491"/>
                    <a:pt x="1828" y="4495"/>
                    <a:pt x="1801" y="4504"/>
                  </a:cubicBezTo>
                  <a:cubicBezTo>
                    <a:pt x="1707" y="4567"/>
                    <a:pt x="1583" y="4600"/>
                    <a:pt x="1450" y="4600"/>
                  </a:cubicBezTo>
                  <a:cubicBezTo>
                    <a:pt x="1301" y="4600"/>
                    <a:pt x="1142" y="4559"/>
                    <a:pt x="1001" y="4470"/>
                  </a:cubicBezTo>
                  <a:cubicBezTo>
                    <a:pt x="734" y="4304"/>
                    <a:pt x="567" y="4003"/>
                    <a:pt x="567" y="3703"/>
                  </a:cubicBezTo>
                  <a:cubicBezTo>
                    <a:pt x="567" y="3403"/>
                    <a:pt x="667" y="3170"/>
                    <a:pt x="934" y="2969"/>
                  </a:cubicBezTo>
                  <a:cubicBezTo>
                    <a:pt x="1134" y="2803"/>
                    <a:pt x="1401" y="2703"/>
                    <a:pt x="1668" y="2703"/>
                  </a:cubicBezTo>
                  <a:cubicBezTo>
                    <a:pt x="1701" y="2903"/>
                    <a:pt x="1835" y="3069"/>
                    <a:pt x="1968" y="3303"/>
                  </a:cubicBezTo>
                  <a:cubicBezTo>
                    <a:pt x="2002" y="3370"/>
                    <a:pt x="2102" y="3370"/>
                    <a:pt x="2168" y="3370"/>
                  </a:cubicBezTo>
                  <a:cubicBezTo>
                    <a:pt x="2302" y="3336"/>
                    <a:pt x="2435" y="3236"/>
                    <a:pt x="2469" y="3136"/>
                  </a:cubicBezTo>
                  <a:cubicBezTo>
                    <a:pt x="2535" y="2969"/>
                    <a:pt x="2535" y="2803"/>
                    <a:pt x="2469" y="2669"/>
                  </a:cubicBezTo>
                  <a:cubicBezTo>
                    <a:pt x="2368" y="2502"/>
                    <a:pt x="2202" y="2369"/>
                    <a:pt x="2002" y="2336"/>
                  </a:cubicBezTo>
                  <a:lnTo>
                    <a:pt x="2002" y="2236"/>
                  </a:lnTo>
                  <a:cubicBezTo>
                    <a:pt x="2002" y="2035"/>
                    <a:pt x="2168" y="1802"/>
                    <a:pt x="2368" y="1735"/>
                  </a:cubicBezTo>
                  <a:cubicBezTo>
                    <a:pt x="2469" y="1735"/>
                    <a:pt x="2602" y="1802"/>
                    <a:pt x="2635" y="1869"/>
                  </a:cubicBezTo>
                  <a:lnTo>
                    <a:pt x="2635" y="2169"/>
                  </a:lnTo>
                  <a:cubicBezTo>
                    <a:pt x="2635" y="2302"/>
                    <a:pt x="2702" y="2369"/>
                    <a:pt x="2802" y="2369"/>
                  </a:cubicBezTo>
                  <a:cubicBezTo>
                    <a:pt x="2869" y="2369"/>
                    <a:pt x="2969" y="2336"/>
                    <a:pt x="3002" y="2236"/>
                  </a:cubicBezTo>
                  <a:cubicBezTo>
                    <a:pt x="3036" y="2069"/>
                    <a:pt x="3036" y="1935"/>
                    <a:pt x="3002" y="1802"/>
                  </a:cubicBezTo>
                  <a:cubicBezTo>
                    <a:pt x="3036" y="1368"/>
                    <a:pt x="3169" y="1001"/>
                    <a:pt x="3336" y="601"/>
                  </a:cubicBezTo>
                  <a:cubicBezTo>
                    <a:pt x="3369" y="468"/>
                    <a:pt x="3469" y="401"/>
                    <a:pt x="3503" y="401"/>
                  </a:cubicBezTo>
                  <a:cubicBezTo>
                    <a:pt x="3536" y="401"/>
                    <a:pt x="3636" y="501"/>
                    <a:pt x="3669" y="601"/>
                  </a:cubicBezTo>
                  <a:cubicBezTo>
                    <a:pt x="3803" y="901"/>
                    <a:pt x="3803" y="1235"/>
                    <a:pt x="3703" y="1568"/>
                  </a:cubicBezTo>
                  <a:lnTo>
                    <a:pt x="3636" y="1568"/>
                  </a:lnTo>
                  <a:cubicBezTo>
                    <a:pt x="3503" y="1602"/>
                    <a:pt x="3436" y="1735"/>
                    <a:pt x="3469" y="1869"/>
                  </a:cubicBezTo>
                  <a:cubicBezTo>
                    <a:pt x="3503" y="2035"/>
                    <a:pt x="3636" y="2135"/>
                    <a:pt x="3803" y="2135"/>
                  </a:cubicBezTo>
                  <a:cubicBezTo>
                    <a:pt x="3870" y="2135"/>
                    <a:pt x="4003" y="2035"/>
                    <a:pt x="4103" y="1835"/>
                  </a:cubicBezTo>
                  <a:cubicBezTo>
                    <a:pt x="4270" y="1368"/>
                    <a:pt x="4270" y="901"/>
                    <a:pt x="4103" y="468"/>
                  </a:cubicBezTo>
                  <a:cubicBezTo>
                    <a:pt x="3970" y="167"/>
                    <a:pt x="3769" y="1"/>
                    <a:pt x="35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6" name="Google Shape;1486;p23"/>
            <p:cNvSpPr/>
            <p:nvPr/>
          </p:nvSpPr>
          <p:spPr>
            <a:xfrm>
              <a:off x="505030" y="2449230"/>
              <a:ext cx="170664" cy="207528"/>
            </a:xfrm>
            <a:custGeom>
              <a:avLst/>
              <a:gdLst/>
              <a:ahLst/>
              <a:cxnLst/>
              <a:rect l="l" t="t" r="r" b="b"/>
              <a:pathLst>
                <a:path w="4037" h="4909" extrusionOk="0">
                  <a:moveTo>
                    <a:pt x="2957" y="0"/>
                  </a:moveTo>
                  <a:cubicBezTo>
                    <a:pt x="2850" y="0"/>
                    <a:pt x="2743" y="33"/>
                    <a:pt x="2636" y="105"/>
                  </a:cubicBezTo>
                  <a:cubicBezTo>
                    <a:pt x="2369" y="272"/>
                    <a:pt x="2169" y="505"/>
                    <a:pt x="2135" y="805"/>
                  </a:cubicBezTo>
                  <a:cubicBezTo>
                    <a:pt x="2135" y="1005"/>
                    <a:pt x="2135" y="1172"/>
                    <a:pt x="2169" y="1339"/>
                  </a:cubicBezTo>
                  <a:cubicBezTo>
                    <a:pt x="2135" y="1406"/>
                    <a:pt x="2135" y="1406"/>
                    <a:pt x="2069" y="1406"/>
                  </a:cubicBezTo>
                  <a:cubicBezTo>
                    <a:pt x="1835" y="1506"/>
                    <a:pt x="1702" y="1673"/>
                    <a:pt x="1668" y="1906"/>
                  </a:cubicBezTo>
                  <a:lnTo>
                    <a:pt x="1635" y="1906"/>
                  </a:lnTo>
                  <a:cubicBezTo>
                    <a:pt x="1532" y="1879"/>
                    <a:pt x="1427" y="1866"/>
                    <a:pt x="1322" y="1866"/>
                  </a:cubicBezTo>
                  <a:cubicBezTo>
                    <a:pt x="785" y="1866"/>
                    <a:pt x="263" y="2209"/>
                    <a:pt x="67" y="2740"/>
                  </a:cubicBezTo>
                  <a:cubicBezTo>
                    <a:pt x="0" y="3007"/>
                    <a:pt x="0" y="3340"/>
                    <a:pt x="67" y="3741"/>
                  </a:cubicBezTo>
                  <a:cubicBezTo>
                    <a:pt x="167" y="4074"/>
                    <a:pt x="334" y="4475"/>
                    <a:pt x="701" y="4741"/>
                  </a:cubicBezTo>
                  <a:cubicBezTo>
                    <a:pt x="868" y="4841"/>
                    <a:pt x="1068" y="4908"/>
                    <a:pt x="1301" y="4908"/>
                  </a:cubicBezTo>
                  <a:cubicBezTo>
                    <a:pt x="1535" y="4908"/>
                    <a:pt x="1802" y="4808"/>
                    <a:pt x="1968" y="4475"/>
                  </a:cubicBezTo>
                  <a:cubicBezTo>
                    <a:pt x="2002" y="4374"/>
                    <a:pt x="2002" y="4274"/>
                    <a:pt x="1902" y="4174"/>
                  </a:cubicBezTo>
                  <a:cubicBezTo>
                    <a:pt x="1874" y="4161"/>
                    <a:pt x="1835" y="4152"/>
                    <a:pt x="1794" y="4152"/>
                  </a:cubicBezTo>
                  <a:cubicBezTo>
                    <a:pt x="1736" y="4152"/>
                    <a:pt x="1674" y="4169"/>
                    <a:pt x="1635" y="4208"/>
                  </a:cubicBezTo>
                  <a:cubicBezTo>
                    <a:pt x="1568" y="4324"/>
                    <a:pt x="1451" y="4366"/>
                    <a:pt x="1326" y="4366"/>
                  </a:cubicBezTo>
                  <a:cubicBezTo>
                    <a:pt x="1201" y="4366"/>
                    <a:pt x="1068" y="4324"/>
                    <a:pt x="968" y="4274"/>
                  </a:cubicBezTo>
                  <a:cubicBezTo>
                    <a:pt x="668" y="4108"/>
                    <a:pt x="534" y="3774"/>
                    <a:pt x="501" y="3507"/>
                  </a:cubicBezTo>
                  <a:cubicBezTo>
                    <a:pt x="401" y="3207"/>
                    <a:pt x="401" y="2973"/>
                    <a:pt x="501" y="2773"/>
                  </a:cubicBezTo>
                  <a:cubicBezTo>
                    <a:pt x="640" y="2410"/>
                    <a:pt x="1014" y="2141"/>
                    <a:pt x="1366" y="2141"/>
                  </a:cubicBezTo>
                  <a:cubicBezTo>
                    <a:pt x="1435" y="2141"/>
                    <a:pt x="1503" y="2151"/>
                    <a:pt x="1568" y="2173"/>
                  </a:cubicBezTo>
                  <a:cubicBezTo>
                    <a:pt x="1635" y="2173"/>
                    <a:pt x="1668" y="2206"/>
                    <a:pt x="1702" y="2206"/>
                  </a:cubicBezTo>
                  <a:cubicBezTo>
                    <a:pt x="1735" y="2673"/>
                    <a:pt x="1968" y="3107"/>
                    <a:pt x="2335" y="3374"/>
                  </a:cubicBezTo>
                  <a:cubicBezTo>
                    <a:pt x="2360" y="3423"/>
                    <a:pt x="2420" y="3454"/>
                    <a:pt x="2477" y="3454"/>
                  </a:cubicBezTo>
                  <a:cubicBezTo>
                    <a:pt x="2497" y="3454"/>
                    <a:pt x="2518" y="3449"/>
                    <a:pt x="2536" y="3440"/>
                  </a:cubicBezTo>
                  <a:cubicBezTo>
                    <a:pt x="2636" y="3407"/>
                    <a:pt x="2669" y="3340"/>
                    <a:pt x="2669" y="3274"/>
                  </a:cubicBezTo>
                  <a:cubicBezTo>
                    <a:pt x="2736" y="2807"/>
                    <a:pt x="2502" y="2306"/>
                    <a:pt x="2135" y="2006"/>
                  </a:cubicBezTo>
                  <a:cubicBezTo>
                    <a:pt x="2135" y="1873"/>
                    <a:pt x="2202" y="1773"/>
                    <a:pt x="2302" y="1739"/>
                  </a:cubicBezTo>
                  <a:lnTo>
                    <a:pt x="2335" y="1739"/>
                  </a:lnTo>
                  <a:cubicBezTo>
                    <a:pt x="2402" y="1806"/>
                    <a:pt x="2435" y="1939"/>
                    <a:pt x="2502" y="2006"/>
                  </a:cubicBezTo>
                  <a:cubicBezTo>
                    <a:pt x="2502" y="2106"/>
                    <a:pt x="2569" y="2140"/>
                    <a:pt x="2669" y="2140"/>
                  </a:cubicBezTo>
                  <a:cubicBezTo>
                    <a:pt x="2702" y="2140"/>
                    <a:pt x="2769" y="2106"/>
                    <a:pt x="2836" y="2006"/>
                  </a:cubicBezTo>
                  <a:cubicBezTo>
                    <a:pt x="2902" y="1839"/>
                    <a:pt x="2869" y="1639"/>
                    <a:pt x="2736" y="1472"/>
                  </a:cubicBezTo>
                  <a:cubicBezTo>
                    <a:pt x="2702" y="1439"/>
                    <a:pt x="2669" y="1439"/>
                    <a:pt x="2602" y="1372"/>
                  </a:cubicBezTo>
                  <a:cubicBezTo>
                    <a:pt x="2536" y="1206"/>
                    <a:pt x="2502" y="1005"/>
                    <a:pt x="2536" y="839"/>
                  </a:cubicBezTo>
                  <a:cubicBezTo>
                    <a:pt x="2569" y="672"/>
                    <a:pt x="2702" y="505"/>
                    <a:pt x="2836" y="438"/>
                  </a:cubicBezTo>
                  <a:cubicBezTo>
                    <a:pt x="2858" y="438"/>
                    <a:pt x="2925" y="409"/>
                    <a:pt x="2986" y="409"/>
                  </a:cubicBezTo>
                  <a:cubicBezTo>
                    <a:pt x="3017" y="409"/>
                    <a:pt x="3047" y="416"/>
                    <a:pt x="3069" y="438"/>
                  </a:cubicBezTo>
                  <a:cubicBezTo>
                    <a:pt x="3169" y="472"/>
                    <a:pt x="3203" y="505"/>
                    <a:pt x="3269" y="638"/>
                  </a:cubicBezTo>
                  <a:cubicBezTo>
                    <a:pt x="3536" y="1005"/>
                    <a:pt x="3636" y="1472"/>
                    <a:pt x="3536" y="1939"/>
                  </a:cubicBezTo>
                  <a:cubicBezTo>
                    <a:pt x="3503" y="2073"/>
                    <a:pt x="3570" y="2173"/>
                    <a:pt x="3703" y="2173"/>
                  </a:cubicBezTo>
                  <a:cubicBezTo>
                    <a:pt x="3836" y="2173"/>
                    <a:pt x="3903" y="2140"/>
                    <a:pt x="3970" y="2006"/>
                  </a:cubicBezTo>
                  <a:cubicBezTo>
                    <a:pt x="4037" y="1472"/>
                    <a:pt x="3903" y="905"/>
                    <a:pt x="3636" y="438"/>
                  </a:cubicBezTo>
                  <a:cubicBezTo>
                    <a:pt x="3536" y="305"/>
                    <a:pt x="3403" y="138"/>
                    <a:pt x="3236" y="71"/>
                  </a:cubicBezTo>
                  <a:cubicBezTo>
                    <a:pt x="3143" y="25"/>
                    <a:pt x="3050" y="0"/>
                    <a:pt x="29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23"/>
            <p:cNvSpPr/>
            <p:nvPr/>
          </p:nvSpPr>
          <p:spPr>
            <a:xfrm>
              <a:off x="356940" y="2233670"/>
              <a:ext cx="193239" cy="214377"/>
            </a:xfrm>
            <a:custGeom>
              <a:avLst/>
              <a:gdLst/>
              <a:ahLst/>
              <a:cxnLst/>
              <a:rect l="l" t="t" r="r" b="b"/>
              <a:pathLst>
                <a:path w="4571" h="5071" extrusionOk="0">
                  <a:moveTo>
                    <a:pt x="1669" y="2502"/>
                  </a:moveTo>
                  <a:lnTo>
                    <a:pt x="1669" y="2502"/>
                  </a:lnTo>
                  <a:cubicBezTo>
                    <a:pt x="1902" y="2569"/>
                    <a:pt x="2036" y="2835"/>
                    <a:pt x="2036" y="3036"/>
                  </a:cubicBezTo>
                  <a:cubicBezTo>
                    <a:pt x="2036" y="3069"/>
                    <a:pt x="2036" y="3202"/>
                    <a:pt x="2002" y="3269"/>
                  </a:cubicBezTo>
                  <a:cubicBezTo>
                    <a:pt x="1869" y="3036"/>
                    <a:pt x="1702" y="2769"/>
                    <a:pt x="1669" y="2502"/>
                  </a:cubicBezTo>
                  <a:close/>
                  <a:moveTo>
                    <a:pt x="3203" y="0"/>
                  </a:moveTo>
                  <a:cubicBezTo>
                    <a:pt x="3136" y="0"/>
                    <a:pt x="3070" y="33"/>
                    <a:pt x="3036" y="67"/>
                  </a:cubicBezTo>
                  <a:cubicBezTo>
                    <a:pt x="2836" y="400"/>
                    <a:pt x="2669" y="767"/>
                    <a:pt x="2636" y="1168"/>
                  </a:cubicBezTo>
                  <a:cubicBezTo>
                    <a:pt x="2569" y="1168"/>
                    <a:pt x="2503" y="1101"/>
                    <a:pt x="2469" y="1101"/>
                  </a:cubicBezTo>
                  <a:cubicBezTo>
                    <a:pt x="2400" y="1084"/>
                    <a:pt x="2334" y="1075"/>
                    <a:pt x="2269" y="1075"/>
                  </a:cubicBezTo>
                  <a:cubicBezTo>
                    <a:pt x="2082" y="1075"/>
                    <a:pt x="1909" y="1144"/>
                    <a:pt x="1735" y="1268"/>
                  </a:cubicBezTo>
                  <a:cubicBezTo>
                    <a:pt x="1502" y="1501"/>
                    <a:pt x="1335" y="1768"/>
                    <a:pt x="1302" y="2068"/>
                  </a:cubicBezTo>
                  <a:cubicBezTo>
                    <a:pt x="801" y="2202"/>
                    <a:pt x="368" y="2602"/>
                    <a:pt x="201" y="3069"/>
                  </a:cubicBezTo>
                  <a:cubicBezTo>
                    <a:pt x="1" y="3569"/>
                    <a:pt x="34" y="4170"/>
                    <a:pt x="301" y="4537"/>
                  </a:cubicBezTo>
                  <a:cubicBezTo>
                    <a:pt x="501" y="4870"/>
                    <a:pt x="868" y="5070"/>
                    <a:pt x="1235" y="5070"/>
                  </a:cubicBezTo>
                  <a:cubicBezTo>
                    <a:pt x="1402" y="5070"/>
                    <a:pt x="1535" y="5037"/>
                    <a:pt x="1735" y="4870"/>
                  </a:cubicBezTo>
                  <a:cubicBezTo>
                    <a:pt x="1836" y="4770"/>
                    <a:pt x="1869" y="4670"/>
                    <a:pt x="1836" y="4570"/>
                  </a:cubicBezTo>
                  <a:cubicBezTo>
                    <a:pt x="1765" y="4523"/>
                    <a:pt x="1694" y="4476"/>
                    <a:pt x="1623" y="4476"/>
                  </a:cubicBezTo>
                  <a:cubicBezTo>
                    <a:pt x="1594" y="4476"/>
                    <a:pt x="1565" y="4484"/>
                    <a:pt x="1535" y="4503"/>
                  </a:cubicBezTo>
                  <a:cubicBezTo>
                    <a:pt x="1460" y="4528"/>
                    <a:pt x="1381" y="4541"/>
                    <a:pt x="1301" y="4541"/>
                  </a:cubicBezTo>
                  <a:cubicBezTo>
                    <a:pt x="1062" y="4541"/>
                    <a:pt x="818" y="4428"/>
                    <a:pt x="668" y="4203"/>
                  </a:cubicBezTo>
                  <a:cubicBezTo>
                    <a:pt x="501" y="3903"/>
                    <a:pt x="468" y="3503"/>
                    <a:pt x="635" y="3102"/>
                  </a:cubicBezTo>
                  <a:cubicBezTo>
                    <a:pt x="735" y="2835"/>
                    <a:pt x="1035" y="2535"/>
                    <a:pt x="1335" y="2402"/>
                  </a:cubicBezTo>
                  <a:cubicBezTo>
                    <a:pt x="1402" y="2835"/>
                    <a:pt x="1669" y="3236"/>
                    <a:pt x="1869" y="3569"/>
                  </a:cubicBezTo>
                  <a:cubicBezTo>
                    <a:pt x="1894" y="3644"/>
                    <a:pt x="1975" y="3682"/>
                    <a:pt x="2057" y="3682"/>
                  </a:cubicBezTo>
                  <a:cubicBezTo>
                    <a:pt x="2084" y="3682"/>
                    <a:pt x="2111" y="3678"/>
                    <a:pt x="2136" y="3669"/>
                  </a:cubicBezTo>
                  <a:cubicBezTo>
                    <a:pt x="2403" y="3536"/>
                    <a:pt x="2569" y="3236"/>
                    <a:pt x="2536" y="2869"/>
                  </a:cubicBezTo>
                  <a:cubicBezTo>
                    <a:pt x="2503" y="2435"/>
                    <a:pt x="2202" y="2068"/>
                    <a:pt x="1836" y="2001"/>
                  </a:cubicBezTo>
                  <a:lnTo>
                    <a:pt x="1735" y="2001"/>
                  </a:lnTo>
                  <a:cubicBezTo>
                    <a:pt x="1802" y="1835"/>
                    <a:pt x="1902" y="1668"/>
                    <a:pt x="2036" y="1568"/>
                  </a:cubicBezTo>
                  <a:cubicBezTo>
                    <a:pt x="2112" y="1542"/>
                    <a:pt x="2188" y="1479"/>
                    <a:pt x="2293" y="1479"/>
                  </a:cubicBezTo>
                  <a:cubicBezTo>
                    <a:pt x="2326" y="1479"/>
                    <a:pt x="2363" y="1485"/>
                    <a:pt x="2403" y="1501"/>
                  </a:cubicBezTo>
                  <a:cubicBezTo>
                    <a:pt x="2503" y="1534"/>
                    <a:pt x="2569" y="1568"/>
                    <a:pt x="2669" y="1668"/>
                  </a:cubicBezTo>
                  <a:cubicBezTo>
                    <a:pt x="2703" y="1935"/>
                    <a:pt x="2736" y="2202"/>
                    <a:pt x="2870" y="2402"/>
                  </a:cubicBezTo>
                  <a:cubicBezTo>
                    <a:pt x="2903" y="2502"/>
                    <a:pt x="3003" y="2535"/>
                    <a:pt x="3070" y="2535"/>
                  </a:cubicBezTo>
                  <a:cubicBezTo>
                    <a:pt x="3170" y="2502"/>
                    <a:pt x="3237" y="2402"/>
                    <a:pt x="3237" y="2335"/>
                  </a:cubicBezTo>
                  <a:cubicBezTo>
                    <a:pt x="3237" y="2068"/>
                    <a:pt x="3170" y="1768"/>
                    <a:pt x="3036" y="1534"/>
                  </a:cubicBezTo>
                  <a:cubicBezTo>
                    <a:pt x="3003" y="1201"/>
                    <a:pt x="3070" y="834"/>
                    <a:pt x="3237" y="534"/>
                  </a:cubicBezTo>
                  <a:cubicBezTo>
                    <a:pt x="3837" y="1168"/>
                    <a:pt x="4137" y="2035"/>
                    <a:pt x="4037" y="2902"/>
                  </a:cubicBezTo>
                  <a:cubicBezTo>
                    <a:pt x="4037" y="3036"/>
                    <a:pt x="4004" y="3202"/>
                    <a:pt x="3904" y="3236"/>
                  </a:cubicBezTo>
                  <a:lnTo>
                    <a:pt x="3870" y="3236"/>
                  </a:lnTo>
                  <a:cubicBezTo>
                    <a:pt x="3847" y="3230"/>
                    <a:pt x="3826" y="3227"/>
                    <a:pt x="3805" y="3227"/>
                  </a:cubicBezTo>
                  <a:cubicBezTo>
                    <a:pt x="3706" y="3227"/>
                    <a:pt x="3637" y="3292"/>
                    <a:pt x="3637" y="3402"/>
                  </a:cubicBezTo>
                  <a:cubicBezTo>
                    <a:pt x="3570" y="3536"/>
                    <a:pt x="3670" y="3669"/>
                    <a:pt x="3804" y="3669"/>
                  </a:cubicBezTo>
                  <a:cubicBezTo>
                    <a:pt x="3845" y="3678"/>
                    <a:pt x="3881" y="3682"/>
                    <a:pt x="3913" y="3682"/>
                  </a:cubicBezTo>
                  <a:cubicBezTo>
                    <a:pt x="4008" y="3682"/>
                    <a:pt x="4070" y="3644"/>
                    <a:pt x="4171" y="3569"/>
                  </a:cubicBezTo>
                  <a:cubicBezTo>
                    <a:pt x="4371" y="3369"/>
                    <a:pt x="4471" y="3036"/>
                    <a:pt x="4471" y="2935"/>
                  </a:cubicBezTo>
                  <a:cubicBezTo>
                    <a:pt x="4571" y="1868"/>
                    <a:pt x="4171" y="767"/>
                    <a:pt x="3370" y="33"/>
                  </a:cubicBezTo>
                  <a:cubicBezTo>
                    <a:pt x="3337" y="0"/>
                    <a:pt x="3237" y="0"/>
                    <a:pt x="32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23"/>
            <p:cNvSpPr/>
            <p:nvPr/>
          </p:nvSpPr>
          <p:spPr>
            <a:xfrm>
              <a:off x="323120" y="2495944"/>
              <a:ext cx="193239" cy="304634"/>
            </a:xfrm>
            <a:custGeom>
              <a:avLst/>
              <a:gdLst/>
              <a:ahLst/>
              <a:cxnLst/>
              <a:rect l="l" t="t" r="r" b="b"/>
              <a:pathLst>
                <a:path w="4571" h="7206" extrusionOk="0">
                  <a:moveTo>
                    <a:pt x="2135" y="0"/>
                  </a:moveTo>
                  <a:cubicBezTo>
                    <a:pt x="1368" y="67"/>
                    <a:pt x="667" y="534"/>
                    <a:pt x="334" y="1168"/>
                  </a:cubicBezTo>
                  <a:cubicBezTo>
                    <a:pt x="0" y="1868"/>
                    <a:pt x="167" y="2736"/>
                    <a:pt x="768" y="3236"/>
                  </a:cubicBezTo>
                  <a:cubicBezTo>
                    <a:pt x="1001" y="3470"/>
                    <a:pt x="1335" y="3570"/>
                    <a:pt x="1702" y="3570"/>
                  </a:cubicBezTo>
                  <a:cubicBezTo>
                    <a:pt x="1668" y="3703"/>
                    <a:pt x="1635" y="3803"/>
                    <a:pt x="1601" y="3903"/>
                  </a:cubicBezTo>
                  <a:cubicBezTo>
                    <a:pt x="1435" y="4470"/>
                    <a:pt x="1601" y="5071"/>
                    <a:pt x="2035" y="5404"/>
                  </a:cubicBezTo>
                  <a:cubicBezTo>
                    <a:pt x="2202" y="5538"/>
                    <a:pt x="2369" y="5571"/>
                    <a:pt x="2535" y="5638"/>
                  </a:cubicBezTo>
                  <a:cubicBezTo>
                    <a:pt x="2435" y="5705"/>
                    <a:pt x="2302" y="5838"/>
                    <a:pt x="2202" y="6005"/>
                  </a:cubicBezTo>
                  <a:cubicBezTo>
                    <a:pt x="2102" y="6238"/>
                    <a:pt x="2102" y="6538"/>
                    <a:pt x="2302" y="6805"/>
                  </a:cubicBezTo>
                  <a:cubicBezTo>
                    <a:pt x="2502" y="7039"/>
                    <a:pt x="2836" y="7206"/>
                    <a:pt x="3169" y="7206"/>
                  </a:cubicBezTo>
                  <a:cubicBezTo>
                    <a:pt x="3269" y="7206"/>
                    <a:pt x="3303" y="7206"/>
                    <a:pt x="3169" y="7072"/>
                  </a:cubicBezTo>
                  <a:cubicBezTo>
                    <a:pt x="3736" y="6939"/>
                    <a:pt x="4170" y="6505"/>
                    <a:pt x="4504" y="6005"/>
                  </a:cubicBezTo>
                  <a:cubicBezTo>
                    <a:pt x="4570" y="5905"/>
                    <a:pt x="4537" y="5771"/>
                    <a:pt x="4470" y="5705"/>
                  </a:cubicBezTo>
                  <a:cubicBezTo>
                    <a:pt x="4433" y="5668"/>
                    <a:pt x="4392" y="5654"/>
                    <a:pt x="4351" y="5654"/>
                  </a:cubicBezTo>
                  <a:cubicBezTo>
                    <a:pt x="4281" y="5654"/>
                    <a:pt x="4212" y="5696"/>
                    <a:pt x="4170" y="5738"/>
                  </a:cubicBezTo>
                  <a:cubicBezTo>
                    <a:pt x="3836" y="6172"/>
                    <a:pt x="3503" y="6572"/>
                    <a:pt x="3069" y="6672"/>
                  </a:cubicBezTo>
                  <a:cubicBezTo>
                    <a:pt x="3044" y="6676"/>
                    <a:pt x="3017" y="6678"/>
                    <a:pt x="2989" y="6678"/>
                  </a:cubicBezTo>
                  <a:cubicBezTo>
                    <a:pt x="2796" y="6678"/>
                    <a:pt x="2556" y="6580"/>
                    <a:pt x="2469" y="6405"/>
                  </a:cubicBezTo>
                  <a:cubicBezTo>
                    <a:pt x="2402" y="6338"/>
                    <a:pt x="2335" y="6205"/>
                    <a:pt x="2402" y="6071"/>
                  </a:cubicBezTo>
                  <a:cubicBezTo>
                    <a:pt x="2502" y="5905"/>
                    <a:pt x="2702" y="5838"/>
                    <a:pt x="2869" y="5705"/>
                  </a:cubicBezTo>
                  <a:cubicBezTo>
                    <a:pt x="3169" y="5538"/>
                    <a:pt x="3536" y="5338"/>
                    <a:pt x="3503" y="4904"/>
                  </a:cubicBezTo>
                  <a:cubicBezTo>
                    <a:pt x="3503" y="4837"/>
                    <a:pt x="3403" y="4737"/>
                    <a:pt x="3336" y="4737"/>
                  </a:cubicBezTo>
                  <a:cubicBezTo>
                    <a:pt x="3236" y="4737"/>
                    <a:pt x="3169" y="4804"/>
                    <a:pt x="3136" y="4871"/>
                  </a:cubicBezTo>
                  <a:cubicBezTo>
                    <a:pt x="3036" y="5004"/>
                    <a:pt x="2902" y="5071"/>
                    <a:pt x="2736" y="5137"/>
                  </a:cubicBezTo>
                  <a:cubicBezTo>
                    <a:pt x="2669" y="5160"/>
                    <a:pt x="2602" y="5171"/>
                    <a:pt x="2537" y="5171"/>
                  </a:cubicBezTo>
                  <a:cubicBezTo>
                    <a:pt x="2406" y="5171"/>
                    <a:pt x="2280" y="5126"/>
                    <a:pt x="2169" y="5037"/>
                  </a:cubicBezTo>
                  <a:cubicBezTo>
                    <a:pt x="1868" y="4837"/>
                    <a:pt x="1735" y="4404"/>
                    <a:pt x="1868" y="4003"/>
                  </a:cubicBezTo>
                  <a:cubicBezTo>
                    <a:pt x="1935" y="3803"/>
                    <a:pt x="2035" y="3570"/>
                    <a:pt x="2202" y="3403"/>
                  </a:cubicBezTo>
                  <a:cubicBezTo>
                    <a:pt x="2435" y="3336"/>
                    <a:pt x="2636" y="3169"/>
                    <a:pt x="2769" y="3003"/>
                  </a:cubicBezTo>
                  <a:cubicBezTo>
                    <a:pt x="2836" y="2903"/>
                    <a:pt x="2836" y="2836"/>
                    <a:pt x="2769" y="2736"/>
                  </a:cubicBezTo>
                  <a:cubicBezTo>
                    <a:pt x="2730" y="2697"/>
                    <a:pt x="2668" y="2681"/>
                    <a:pt x="2610" y="2681"/>
                  </a:cubicBezTo>
                  <a:cubicBezTo>
                    <a:pt x="2569" y="2681"/>
                    <a:pt x="2530" y="2689"/>
                    <a:pt x="2502" y="2702"/>
                  </a:cubicBezTo>
                  <a:cubicBezTo>
                    <a:pt x="2335" y="2836"/>
                    <a:pt x="2135" y="2936"/>
                    <a:pt x="2002" y="3069"/>
                  </a:cubicBezTo>
                  <a:cubicBezTo>
                    <a:pt x="1968" y="3069"/>
                    <a:pt x="1868" y="3136"/>
                    <a:pt x="1802" y="3136"/>
                  </a:cubicBezTo>
                  <a:cubicBezTo>
                    <a:pt x="1763" y="3140"/>
                    <a:pt x="1724" y="3142"/>
                    <a:pt x="1684" y="3142"/>
                  </a:cubicBezTo>
                  <a:cubicBezTo>
                    <a:pt x="1417" y="3142"/>
                    <a:pt x="1142" y="3048"/>
                    <a:pt x="968" y="2903"/>
                  </a:cubicBezTo>
                  <a:cubicBezTo>
                    <a:pt x="534" y="2569"/>
                    <a:pt x="434" y="1868"/>
                    <a:pt x="667" y="1335"/>
                  </a:cubicBezTo>
                  <a:cubicBezTo>
                    <a:pt x="934" y="834"/>
                    <a:pt x="1501" y="467"/>
                    <a:pt x="2135" y="401"/>
                  </a:cubicBezTo>
                  <a:cubicBezTo>
                    <a:pt x="2269" y="401"/>
                    <a:pt x="2335" y="334"/>
                    <a:pt x="2335" y="201"/>
                  </a:cubicBezTo>
                  <a:cubicBezTo>
                    <a:pt x="2335" y="67"/>
                    <a:pt x="2269" y="0"/>
                    <a:pt x="21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23"/>
            <p:cNvSpPr/>
            <p:nvPr/>
          </p:nvSpPr>
          <p:spPr>
            <a:xfrm>
              <a:off x="607969" y="3193270"/>
              <a:ext cx="153754" cy="130503"/>
            </a:xfrm>
            <a:custGeom>
              <a:avLst/>
              <a:gdLst/>
              <a:ahLst/>
              <a:cxnLst/>
              <a:rect l="l" t="t" r="r" b="b"/>
              <a:pathLst>
                <a:path w="3637" h="3087" extrusionOk="0">
                  <a:moveTo>
                    <a:pt x="1035" y="1"/>
                  </a:moveTo>
                  <a:cubicBezTo>
                    <a:pt x="943" y="1"/>
                    <a:pt x="851" y="17"/>
                    <a:pt x="768" y="51"/>
                  </a:cubicBezTo>
                  <a:cubicBezTo>
                    <a:pt x="634" y="84"/>
                    <a:pt x="534" y="217"/>
                    <a:pt x="401" y="384"/>
                  </a:cubicBezTo>
                  <a:cubicBezTo>
                    <a:pt x="67" y="885"/>
                    <a:pt x="0" y="1552"/>
                    <a:pt x="367" y="2085"/>
                  </a:cubicBezTo>
                  <a:cubicBezTo>
                    <a:pt x="412" y="2174"/>
                    <a:pt x="486" y="2204"/>
                    <a:pt x="550" y="2204"/>
                  </a:cubicBezTo>
                  <a:cubicBezTo>
                    <a:pt x="582" y="2204"/>
                    <a:pt x="612" y="2197"/>
                    <a:pt x="634" y="2186"/>
                  </a:cubicBezTo>
                  <a:cubicBezTo>
                    <a:pt x="768" y="2085"/>
                    <a:pt x="768" y="1985"/>
                    <a:pt x="734" y="1885"/>
                  </a:cubicBezTo>
                  <a:cubicBezTo>
                    <a:pt x="501" y="1518"/>
                    <a:pt x="501" y="985"/>
                    <a:pt x="768" y="584"/>
                  </a:cubicBezTo>
                  <a:cubicBezTo>
                    <a:pt x="834" y="518"/>
                    <a:pt x="901" y="484"/>
                    <a:pt x="968" y="418"/>
                  </a:cubicBezTo>
                  <a:cubicBezTo>
                    <a:pt x="1001" y="401"/>
                    <a:pt x="1035" y="393"/>
                    <a:pt x="1072" y="393"/>
                  </a:cubicBezTo>
                  <a:cubicBezTo>
                    <a:pt x="1110" y="393"/>
                    <a:pt x="1151" y="401"/>
                    <a:pt x="1201" y="418"/>
                  </a:cubicBezTo>
                  <a:cubicBezTo>
                    <a:pt x="1335" y="484"/>
                    <a:pt x="1468" y="684"/>
                    <a:pt x="1568" y="851"/>
                  </a:cubicBezTo>
                  <a:cubicBezTo>
                    <a:pt x="1602" y="985"/>
                    <a:pt x="1602" y="1085"/>
                    <a:pt x="1635" y="1252"/>
                  </a:cubicBezTo>
                  <a:cubicBezTo>
                    <a:pt x="1668" y="1485"/>
                    <a:pt x="1735" y="1719"/>
                    <a:pt x="1835" y="1985"/>
                  </a:cubicBezTo>
                  <a:cubicBezTo>
                    <a:pt x="1884" y="2034"/>
                    <a:pt x="1969" y="2065"/>
                    <a:pt x="2037" y="2065"/>
                  </a:cubicBezTo>
                  <a:cubicBezTo>
                    <a:pt x="2061" y="2065"/>
                    <a:pt x="2084" y="2061"/>
                    <a:pt x="2102" y="2052"/>
                  </a:cubicBezTo>
                  <a:cubicBezTo>
                    <a:pt x="2169" y="2019"/>
                    <a:pt x="2269" y="1885"/>
                    <a:pt x="2235" y="1819"/>
                  </a:cubicBezTo>
                  <a:cubicBezTo>
                    <a:pt x="2102" y="1352"/>
                    <a:pt x="2269" y="751"/>
                    <a:pt x="2702" y="484"/>
                  </a:cubicBezTo>
                  <a:cubicBezTo>
                    <a:pt x="2736" y="418"/>
                    <a:pt x="2769" y="418"/>
                    <a:pt x="2769" y="418"/>
                  </a:cubicBezTo>
                  <a:cubicBezTo>
                    <a:pt x="2769" y="418"/>
                    <a:pt x="2769" y="484"/>
                    <a:pt x="2802" y="551"/>
                  </a:cubicBezTo>
                  <a:cubicBezTo>
                    <a:pt x="3069" y="1318"/>
                    <a:pt x="3203" y="2085"/>
                    <a:pt x="3203" y="2886"/>
                  </a:cubicBezTo>
                  <a:cubicBezTo>
                    <a:pt x="3203" y="3019"/>
                    <a:pt x="3269" y="3086"/>
                    <a:pt x="3403" y="3086"/>
                  </a:cubicBezTo>
                  <a:cubicBezTo>
                    <a:pt x="3536" y="3086"/>
                    <a:pt x="3603" y="3019"/>
                    <a:pt x="3603" y="2853"/>
                  </a:cubicBezTo>
                  <a:cubicBezTo>
                    <a:pt x="3636" y="2019"/>
                    <a:pt x="3470" y="1185"/>
                    <a:pt x="3236" y="384"/>
                  </a:cubicBezTo>
                  <a:cubicBezTo>
                    <a:pt x="3169" y="318"/>
                    <a:pt x="3103" y="84"/>
                    <a:pt x="2903" y="17"/>
                  </a:cubicBezTo>
                  <a:cubicBezTo>
                    <a:pt x="2863" y="9"/>
                    <a:pt x="2824" y="5"/>
                    <a:pt x="2784" y="5"/>
                  </a:cubicBezTo>
                  <a:cubicBezTo>
                    <a:pt x="2657" y="5"/>
                    <a:pt x="2530" y="49"/>
                    <a:pt x="2402" y="151"/>
                  </a:cubicBezTo>
                  <a:cubicBezTo>
                    <a:pt x="2169" y="318"/>
                    <a:pt x="2035" y="518"/>
                    <a:pt x="1902" y="751"/>
                  </a:cubicBezTo>
                  <a:lnTo>
                    <a:pt x="1902" y="718"/>
                  </a:lnTo>
                  <a:cubicBezTo>
                    <a:pt x="1802" y="418"/>
                    <a:pt x="1568" y="184"/>
                    <a:pt x="1301" y="51"/>
                  </a:cubicBezTo>
                  <a:cubicBezTo>
                    <a:pt x="1218" y="17"/>
                    <a:pt x="1126" y="1"/>
                    <a:pt x="10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23"/>
            <p:cNvSpPr/>
            <p:nvPr/>
          </p:nvSpPr>
          <p:spPr>
            <a:xfrm>
              <a:off x="529000" y="3291897"/>
              <a:ext cx="129784" cy="129150"/>
            </a:xfrm>
            <a:custGeom>
              <a:avLst/>
              <a:gdLst/>
              <a:ahLst/>
              <a:cxnLst/>
              <a:rect l="l" t="t" r="r" b="b"/>
              <a:pathLst>
                <a:path w="3070" h="3055" extrusionOk="0">
                  <a:moveTo>
                    <a:pt x="993" y="1"/>
                  </a:moveTo>
                  <a:cubicBezTo>
                    <a:pt x="764" y="1"/>
                    <a:pt x="531" y="132"/>
                    <a:pt x="334" y="353"/>
                  </a:cubicBezTo>
                  <a:cubicBezTo>
                    <a:pt x="134" y="653"/>
                    <a:pt x="0" y="1087"/>
                    <a:pt x="267" y="1420"/>
                  </a:cubicBezTo>
                  <a:cubicBezTo>
                    <a:pt x="467" y="1721"/>
                    <a:pt x="768" y="1854"/>
                    <a:pt x="1101" y="1854"/>
                  </a:cubicBezTo>
                  <a:cubicBezTo>
                    <a:pt x="1001" y="2254"/>
                    <a:pt x="1168" y="2688"/>
                    <a:pt x="1468" y="2888"/>
                  </a:cubicBezTo>
                  <a:cubicBezTo>
                    <a:pt x="1635" y="3021"/>
                    <a:pt x="1802" y="3055"/>
                    <a:pt x="2002" y="3055"/>
                  </a:cubicBezTo>
                  <a:cubicBezTo>
                    <a:pt x="2235" y="3055"/>
                    <a:pt x="2402" y="3021"/>
                    <a:pt x="2469" y="2921"/>
                  </a:cubicBezTo>
                  <a:cubicBezTo>
                    <a:pt x="2836" y="2721"/>
                    <a:pt x="3069" y="2354"/>
                    <a:pt x="3003" y="1987"/>
                  </a:cubicBezTo>
                  <a:cubicBezTo>
                    <a:pt x="3003" y="1887"/>
                    <a:pt x="2936" y="1821"/>
                    <a:pt x="2802" y="1821"/>
                  </a:cubicBezTo>
                  <a:cubicBezTo>
                    <a:pt x="2736" y="1821"/>
                    <a:pt x="2636" y="1887"/>
                    <a:pt x="2636" y="2021"/>
                  </a:cubicBezTo>
                  <a:cubicBezTo>
                    <a:pt x="2669" y="2254"/>
                    <a:pt x="2469" y="2421"/>
                    <a:pt x="2302" y="2554"/>
                  </a:cubicBezTo>
                  <a:cubicBezTo>
                    <a:pt x="2190" y="2610"/>
                    <a:pt x="2057" y="2656"/>
                    <a:pt x="1927" y="2656"/>
                  </a:cubicBezTo>
                  <a:cubicBezTo>
                    <a:pt x="1824" y="2656"/>
                    <a:pt x="1723" y="2628"/>
                    <a:pt x="1635" y="2554"/>
                  </a:cubicBezTo>
                  <a:cubicBezTo>
                    <a:pt x="1435" y="2388"/>
                    <a:pt x="1401" y="2154"/>
                    <a:pt x="1435" y="1921"/>
                  </a:cubicBezTo>
                  <a:cubicBezTo>
                    <a:pt x="1468" y="1854"/>
                    <a:pt x="1468" y="1821"/>
                    <a:pt x="1502" y="1721"/>
                  </a:cubicBezTo>
                  <a:cubicBezTo>
                    <a:pt x="1735" y="1654"/>
                    <a:pt x="1902" y="1487"/>
                    <a:pt x="2002" y="1320"/>
                  </a:cubicBezTo>
                  <a:cubicBezTo>
                    <a:pt x="2069" y="1220"/>
                    <a:pt x="2069" y="1153"/>
                    <a:pt x="2002" y="1053"/>
                  </a:cubicBezTo>
                  <a:cubicBezTo>
                    <a:pt x="1969" y="987"/>
                    <a:pt x="1902" y="987"/>
                    <a:pt x="1802" y="987"/>
                  </a:cubicBezTo>
                  <a:cubicBezTo>
                    <a:pt x="1602" y="1020"/>
                    <a:pt x="1401" y="1153"/>
                    <a:pt x="1268" y="1354"/>
                  </a:cubicBezTo>
                  <a:cubicBezTo>
                    <a:pt x="1168" y="1387"/>
                    <a:pt x="1135" y="1387"/>
                    <a:pt x="1068" y="1387"/>
                  </a:cubicBezTo>
                  <a:cubicBezTo>
                    <a:pt x="834" y="1387"/>
                    <a:pt x="668" y="1320"/>
                    <a:pt x="601" y="1187"/>
                  </a:cubicBezTo>
                  <a:cubicBezTo>
                    <a:pt x="467" y="987"/>
                    <a:pt x="568" y="753"/>
                    <a:pt x="668" y="586"/>
                  </a:cubicBezTo>
                  <a:cubicBezTo>
                    <a:pt x="724" y="530"/>
                    <a:pt x="850" y="404"/>
                    <a:pt x="1007" y="404"/>
                  </a:cubicBezTo>
                  <a:cubicBezTo>
                    <a:pt x="1037" y="404"/>
                    <a:pt x="1069" y="409"/>
                    <a:pt x="1101" y="420"/>
                  </a:cubicBezTo>
                  <a:cubicBezTo>
                    <a:pt x="1120" y="438"/>
                    <a:pt x="1144" y="446"/>
                    <a:pt x="1169" y="446"/>
                  </a:cubicBezTo>
                  <a:cubicBezTo>
                    <a:pt x="1235" y="446"/>
                    <a:pt x="1311" y="392"/>
                    <a:pt x="1335" y="320"/>
                  </a:cubicBezTo>
                  <a:cubicBezTo>
                    <a:pt x="1401" y="219"/>
                    <a:pt x="1335" y="86"/>
                    <a:pt x="1235" y="53"/>
                  </a:cubicBezTo>
                  <a:cubicBezTo>
                    <a:pt x="1156" y="18"/>
                    <a:pt x="1074" y="1"/>
                    <a:pt x="9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23"/>
            <p:cNvSpPr/>
            <p:nvPr/>
          </p:nvSpPr>
          <p:spPr>
            <a:xfrm>
              <a:off x="444407" y="3188155"/>
              <a:ext cx="153712" cy="203300"/>
            </a:xfrm>
            <a:custGeom>
              <a:avLst/>
              <a:gdLst/>
              <a:ahLst/>
              <a:cxnLst/>
              <a:rect l="l" t="t" r="r" b="b"/>
              <a:pathLst>
                <a:path w="3636" h="4809" extrusionOk="0">
                  <a:moveTo>
                    <a:pt x="2649" y="0"/>
                  </a:moveTo>
                  <a:cubicBezTo>
                    <a:pt x="2455" y="0"/>
                    <a:pt x="2263" y="60"/>
                    <a:pt x="2102" y="205"/>
                  </a:cubicBezTo>
                  <a:cubicBezTo>
                    <a:pt x="1668" y="539"/>
                    <a:pt x="1601" y="1072"/>
                    <a:pt x="1668" y="1573"/>
                  </a:cubicBezTo>
                  <a:cubicBezTo>
                    <a:pt x="1634" y="1569"/>
                    <a:pt x="1599" y="1568"/>
                    <a:pt x="1565" y="1568"/>
                  </a:cubicBezTo>
                  <a:cubicBezTo>
                    <a:pt x="1261" y="1568"/>
                    <a:pt x="947" y="1697"/>
                    <a:pt x="767" y="1906"/>
                  </a:cubicBezTo>
                  <a:cubicBezTo>
                    <a:pt x="600" y="2140"/>
                    <a:pt x="500" y="2373"/>
                    <a:pt x="567" y="2640"/>
                  </a:cubicBezTo>
                  <a:cubicBezTo>
                    <a:pt x="334" y="2740"/>
                    <a:pt x="167" y="3007"/>
                    <a:pt x="100" y="3307"/>
                  </a:cubicBezTo>
                  <a:cubicBezTo>
                    <a:pt x="0" y="3674"/>
                    <a:pt x="133" y="4141"/>
                    <a:pt x="400" y="4375"/>
                  </a:cubicBezTo>
                  <a:cubicBezTo>
                    <a:pt x="634" y="4675"/>
                    <a:pt x="1001" y="4808"/>
                    <a:pt x="1434" y="4808"/>
                  </a:cubicBezTo>
                  <a:cubicBezTo>
                    <a:pt x="1668" y="4808"/>
                    <a:pt x="1968" y="4708"/>
                    <a:pt x="2268" y="4541"/>
                  </a:cubicBezTo>
                  <a:cubicBezTo>
                    <a:pt x="2335" y="4475"/>
                    <a:pt x="2402" y="4341"/>
                    <a:pt x="2335" y="4241"/>
                  </a:cubicBezTo>
                  <a:cubicBezTo>
                    <a:pt x="2286" y="4192"/>
                    <a:pt x="2202" y="4161"/>
                    <a:pt x="2134" y="4161"/>
                  </a:cubicBezTo>
                  <a:cubicBezTo>
                    <a:pt x="2109" y="4161"/>
                    <a:pt x="2086" y="4166"/>
                    <a:pt x="2068" y="4175"/>
                  </a:cubicBezTo>
                  <a:cubicBezTo>
                    <a:pt x="1871" y="4266"/>
                    <a:pt x="1646" y="4322"/>
                    <a:pt x="1422" y="4322"/>
                  </a:cubicBezTo>
                  <a:cubicBezTo>
                    <a:pt x="1153" y="4322"/>
                    <a:pt x="885" y="4241"/>
                    <a:pt x="667" y="4041"/>
                  </a:cubicBezTo>
                  <a:cubicBezTo>
                    <a:pt x="500" y="3874"/>
                    <a:pt x="467" y="3574"/>
                    <a:pt x="500" y="3341"/>
                  </a:cubicBezTo>
                  <a:cubicBezTo>
                    <a:pt x="567" y="3207"/>
                    <a:pt x="634" y="3074"/>
                    <a:pt x="734" y="3007"/>
                  </a:cubicBezTo>
                  <a:cubicBezTo>
                    <a:pt x="767" y="3074"/>
                    <a:pt x="801" y="3140"/>
                    <a:pt x="901" y="3207"/>
                  </a:cubicBezTo>
                  <a:cubicBezTo>
                    <a:pt x="901" y="3207"/>
                    <a:pt x="934" y="3241"/>
                    <a:pt x="967" y="3241"/>
                  </a:cubicBezTo>
                  <a:cubicBezTo>
                    <a:pt x="1004" y="3255"/>
                    <a:pt x="1039" y="3262"/>
                    <a:pt x="1072" y="3262"/>
                  </a:cubicBezTo>
                  <a:cubicBezTo>
                    <a:pt x="1189" y="3262"/>
                    <a:pt x="1282" y="3178"/>
                    <a:pt x="1334" y="3074"/>
                  </a:cubicBezTo>
                  <a:cubicBezTo>
                    <a:pt x="1434" y="2974"/>
                    <a:pt x="1434" y="2740"/>
                    <a:pt x="1301" y="2640"/>
                  </a:cubicBezTo>
                  <a:cubicBezTo>
                    <a:pt x="1268" y="2540"/>
                    <a:pt x="1134" y="2473"/>
                    <a:pt x="1001" y="2473"/>
                  </a:cubicBezTo>
                  <a:cubicBezTo>
                    <a:pt x="1001" y="2340"/>
                    <a:pt x="1067" y="2206"/>
                    <a:pt x="1134" y="2140"/>
                  </a:cubicBezTo>
                  <a:cubicBezTo>
                    <a:pt x="1231" y="2004"/>
                    <a:pt x="1397" y="1935"/>
                    <a:pt x="1564" y="1935"/>
                  </a:cubicBezTo>
                  <a:cubicBezTo>
                    <a:pt x="1684" y="1935"/>
                    <a:pt x="1804" y="1970"/>
                    <a:pt x="1901" y="2040"/>
                  </a:cubicBezTo>
                  <a:cubicBezTo>
                    <a:pt x="1935" y="2056"/>
                    <a:pt x="1976" y="2065"/>
                    <a:pt x="2018" y="2065"/>
                  </a:cubicBezTo>
                  <a:cubicBezTo>
                    <a:pt x="2060" y="2065"/>
                    <a:pt x="2102" y="2056"/>
                    <a:pt x="2135" y="2040"/>
                  </a:cubicBezTo>
                  <a:cubicBezTo>
                    <a:pt x="2235" y="1973"/>
                    <a:pt x="2268" y="1873"/>
                    <a:pt x="2235" y="1806"/>
                  </a:cubicBezTo>
                  <a:cubicBezTo>
                    <a:pt x="2068" y="1373"/>
                    <a:pt x="2068" y="805"/>
                    <a:pt x="2402" y="505"/>
                  </a:cubicBezTo>
                  <a:cubicBezTo>
                    <a:pt x="2485" y="439"/>
                    <a:pt x="2594" y="405"/>
                    <a:pt x="2702" y="405"/>
                  </a:cubicBezTo>
                  <a:cubicBezTo>
                    <a:pt x="2810" y="405"/>
                    <a:pt x="2919" y="439"/>
                    <a:pt x="3002" y="505"/>
                  </a:cubicBezTo>
                  <a:cubicBezTo>
                    <a:pt x="3102" y="539"/>
                    <a:pt x="3236" y="672"/>
                    <a:pt x="3169" y="839"/>
                  </a:cubicBezTo>
                  <a:cubicBezTo>
                    <a:pt x="3169" y="972"/>
                    <a:pt x="3202" y="1039"/>
                    <a:pt x="3336" y="1072"/>
                  </a:cubicBezTo>
                  <a:cubicBezTo>
                    <a:pt x="3469" y="1072"/>
                    <a:pt x="3536" y="1039"/>
                    <a:pt x="3603" y="906"/>
                  </a:cubicBezTo>
                  <a:cubicBezTo>
                    <a:pt x="3636" y="639"/>
                    <a:pt x="3503" y="338"/>
                    <a:pt x="3236" y="172"/>
                  </a:cubicBezTo>
                  <a:cubicBezTo>
                    <a:pt x="3063" y="68"/>
                    <a:pt x="2855" y="0"/>
                    <a:pt x="26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92" name="Google Shape;1492;p23"/>
          <p:cNvSpPr/>
          <p:nvPr/>
        </p:nvSpPr>
        <p:spPr>
          <a:xfrm>
            <a:off x="95667" y="308600"/>
            <a:ext cx="2641900" cy="695667"/>
          </a:xfrm>
          <a:custGeom>
            <a:avLst/>
            <a:gdLst/>
            <a:ahLst/>
            <a:cxnLst/>
            <a:rect l="l" t="t" r="r" b="b"/>
            <a:pathLst>
              <a:path w="79257" h="20870" extrusionOk="0">
                <a:moveTo>
                  <a:pt x="28774" y="0"/>
                </a:moveTo>
                <a:cubicBezTo>
                  <a:pt x="27892" y="0"/>
                  <a:pt x="27004" y="160"/>
                  <a:pt x="26152" y="502"/>
                </a:cubicBezTo>
                <a:cubicBezTo>
                  <a:pt x="22350" y="1936"/>
                  <a:pt x="20648" y="6073"/>
                  <a:pt x="21082" y="9909"/>
                </a:cubicBezTo>
                <a:cubicBezTo>
                  <a:pt x="9741" y="11710"/>
                  <a:pt x="0" y="20816"/>
                  <a:pt x="0" y="20816"/>
                </a:cubicBezTo>
                <a:cubicBezTo>
                  <a:pt x="48" y="20852"/>
                  <a:pt x="1170" y="20869"/>
                  <a:pt x="3114" y="20869"/>
                </a:cubicBezTo>
                <a:cubicBezTo>
                  <a:pt x="17356" y="20869"/>
                  <a:pt x="75716" y="19966"/>
                  <a:pt x="78857" y="19115"/>
                </a:cubicBezTo>
                <a:cubicBezTo>
                  <a:pt x="79257" y="18915"/>
                  <a:pt x="57575" y="15579"/>
                  <a:pt x="57942" y="15279"/>
                </a:cubicBezTo>
                <a:cubicBezTo>
                  <a:pt x="60744" y="12944"/>
                  <a:pt x="60844" y="8441"/>
                  <a:pt x="58008" y="6073"/>
                </a:cubicBezTo>
                <a:cubicBezTo>
                  <a:pt x="56992" y="5223"/>
                  <a:pt x="55802" y="4846"/>
                  <a:pt x="54614" y="4846"/>
                </a:cubicBezTo>
                <a:cubicBezTo>
                  <a:pt x="52722" y="4846"/>
                  <a:pt x="50837" y="5803"/>
                  <a:pt x="49669" y="7340"/>
                </a:cubicBezTo>
                <a:cubicBezTo>
                  <a:pt x="48168" y="4438"/>
                  <a:pt x="46167" y="1503"/>
                  <a:pt x="42764" y="902"/>
                </a:cubicBezTo>
                <a:cubicBezTo>
                  <a:pt x="42400" y="840"/>
                  <a:pt x="42028" y="809"/>
                  <a:pt x="41656" y="809"/>
                </a:cubicBezTo>
                <a:cubicBezTo>
                  <a:pt x="40633" y="809"/>
                  <a:pt x="39609" y="1047"/>
                  <a:pt x="38728" y="1536"/>
                </a:cubicBezTo>
                <a:cubicBezTo>
                  <a:pt x="38161" y="1870"/>
                  <a:pt x="37661" y="2370"/>
                  <a:pt x="37260" y="2937"/>
                </a:cubicBezTo>
                <a:cubicBezTo>
                  <a:pt x="36860" y="3537"/>
                  <a:pt x="36660" y="4571"/>
                  <a:pt x="36059" y="5072"/>
                </a:cubicBezTo>
                <a:cubicBezTo>
                  <a:pt x="35016" y="2047"/>
                  <a:pt x="31934" y="0"/>
                  <a:pt x="2877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144841702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1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4" name="Google Shape;1494;p24"/>
          <p:cNvSpPr txBox="1">
            <a:spLocks noGrp="1"/>
          </p:cNvSpPr>
          <p:nvPr>
            <p:ph type="title" hasCustomPrompt="1"/>
          </p:nvPr>
        </p:nvSpPr>
        <p:spPr>
          <a:xfrm>
            <a:off x="4978633" y="547616"/>
            <a:ext cx="6262400" cy="1025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95" name="Google Shape;1495;p24"/>
          <p:cNvSpPr txBox="1">
            <a:spLocks noGrp="1"/>
          </p:cNvSpPr>
          <p:nvPr>
            <p:ph type="subTitle" idx="1"/>
          </p:nvPr>
        </p:nvSpPr>
        <p:spPr>
          <a:xfrm>
            <a:off x="4978633" y="1528901"/>
            <a:ext cx="62624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133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1496" name="Google Shape;1496;p24"/>
          <p:cNvSpPr txBox="1">
            <a:spLocks noGrp="1"/>
          </p:cNvSpPr>
          <p:nvPr>
            <p:ph type="title" idx="2" hasCustomPrompt="1"/>
          </p:nvPr>
        </p:nvSpPr>
        <p:spPr>
          <a:xfrm>
            <a:off x="4978633" y="2539140"/>
            <a:ext cx="6262400" cy="1025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97" name="Google Shape;1497;p24"/>
          <p:cNvSpPr txBox="1">
            <a:spLocks noGrp="1"/>
          </p:cNvSpPr>
          <p:nvPr>
            <p:ph type="subTitle" idx="3"/>
          </p:nvPr>
        </p:nvSpPr>
        <p:spPr>
          <a:xfrm>
            <a:off x="4978633" y="3520427"/>
            <a:ext cx="62624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133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1498" name="Google Shape;1498;p24"/>
          <p:cNvSpPr txBox="1">
            <a:spLocks noGrp="1"/>
          </p:cNvSpPr>
          <p:nvPr>
            <p:ph type="title" idx="4" hasCustomPrompt="1"/>
          </p:nvPr>
        </p:nvSpPr>
        <p:spPr>
          <a:xfrm>
            <a:off x="4978633" y="4530665"/>
            <a:ext cx="6262400" cy="1025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99" name="Google Shape;1499;p24"/>
          <p:cNvSpPr txBox="1">
            <a:spLocks noGrp="1"/>
          </p:cNvSpPr>
          <p:nvPr>
            <p:ph type="subTitle" idx="5"/>
          </p:nvPr>
        </p:nvSpPr>
        <p:spPr>
          <a:xfrm>
            <a:off x="4978633" y="5511951"/>
            <a:ext cx="62624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133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grpSp>
        <p:nvGrpSpPr>
          <p:cNvPr id="1500" name="Google Shape;1500;p24"/>
          <p:cNvGrpSpPr/>
          <p:nvPr/>
        </p:nvGrpSpPr>
        <p:grpSpPr>
          <a:xfrm rot="10800000" flipH="1">
            <a:off x="203201" y="-1308285"/>
            <a:ext cx="4683001" cy="8720017"/>
            <a:chOff x="709850" y="123500"/>
            <a:chExt cx="2975475" cy="5827850"/>
          </a:xfrm>
        </p:grpSpPr>
        <p:sp>
          <p:nvSpPr>
            <p:cNvPr id="1501" name="Google Shape;1501;p24"/>
            <p:cNvSpPr/>
            <p:nvPr/>
          </p:nvSpPr>
          <p:spPr>
            <a:xfrm>
              <a:off x="709850" y="123500"/>
              <a:ext cx="2942950" cy="5646125"/>
            </a:xfrm>
            <a:custGeom>
              <a:avLst/>
              <a:gdLst/>
              <a:ahLst/>
              <a:cxnLst/>
              <a:rect l="l" t="t" r="r" b="b"/>
              <a:pathLst>
                <a:path w="117718" h="225845" extrusionOk="0">
                  <a:moveTo>
                    <a:pt x="23227" y="0"/>
                  </a:moveTo>
                  <a:cubicBezTo>
                    <a:pt x="22030" y="0"/>
                    <a:pt x="20430" y="3850"/>
                    <a:pt x="19214" y="4585"/>
                  </a:cubicBezTo>
                  <a:cubicBezTo>
                    <a:pt x="15812" y="6687"/>
                    <a:pt x="9674" y="10856"/>
                    <a:pt x="8173" y="14759"/>
                  </a:cubicBezTo>
                  <a:cubicBezTo>
                    <a:pt x="6238" y="19829"/>
                    <a:pt x="7539" y="28435"/>
                    <a:pt x="6905" y="33973"/>
                  </a:cubicBezTo>
                  <a:cubicBezTo>
                    <a:pt x="5371" y="47582"/>
                    <a:pt x="2702" y="61059"/>
                    <a:pt x="1368" y="74635"/>
                  </a:cubicBezTo>
                  <a:cubicBezTo>
                    <a:pt x="0" y="88679"/>
                    <a:pt x="67" y="102855"/>
                    <a:pt x="367" y="116965"/>
                  </a:cubicBezTo>
                  <a:cubicBezTo>
                    <a:pt x="1034" y="147687"/>
                    <a:pt x="2702" y="178376"/>
                    <a:pt x="5404" y="209031"/>
                  </a:cubicBezTo>
                  <a:cubicBezTo>
                    <a:pt x="5671" y="211733"/>
                    <a:pt x="5904" y="214535"/>
                    <a:pt x="7072" y="216937"/>
                  </a:cubicBezTo>
                  <a:cubicBezTo>
                    <a:pt x="10308" y="223675"/>
                    <a:pt x="18880" y="225543"/>
                    <a:pt x="26319" y="225843"/>
                  </a:cubicBezTo>
                  <a:cubicBezTo>
                    <a:pt x="26337" y="225844"/>
                    <a:pt x="26355" y="225844"/>
                    <a:pt x="26373" y="225844"/>
                  </a:cubicBezTo>
                  <a:cubicBezTo>
                    <a:pt x="28888" y="225844"/>
                    <a:pt x="28920" y="218896"/>
                    <a:pt x="28854" y="217604"/>
                  </a:cubicBezTo>
                  <a:cubicBezTo>
                    <a:pt x="28587" y="212767"/>
                    <a:pt x="28354" y="207997"/>
                    <a:pt x="28220" y="203160"/>
                  </a:cubicBezTo>
                  <a:cubicBezTo>
                    <a:pt x="27987" y="193153"/>
                    <a:pt x="28054" y="183146"/>
                    <a:pt x="28387" y="173139"/>
                  </a:cubicBezTo>
                  <a:cubicBezTo>
                    <a:pt x="29054" y="153392"/>
                    <a:pt x="30589" y="133777"/>
                    <a:pt x="32157" y="114130"/>
                  </a:cubicBezTo>
                  <a:cubicBezTo>
                    <a:pt x="32357" y="111261"/>
                    <a:pt x="32657" y="108159"/>
                    <a:pt x="34392" y="105824"/>
                  </a:cubicBezTo>
                  <a:cubicBezTo>
                    <a:pt x="35692" y="104123"/>
                    <a:pt x="37661" y="102989"/>
                    <a:pt x="39562" y="101988"/>
                  </a:cubicBezTo>
                  <a:cubicBezTo>
                    <a:pt x="64113" y="89312"/>
                    <a:pt x="93067" y="87177"/>
                    <a:pt x="117718" y="74735"/>
                  </a:cubicBezTo>
                  <a:cubicBezTo>
                    <a:pt x="115788" y="74231"/>
                    <a:pt x="113821" y="74036"/>
                    <a:pt x="111840" y="74036"/>
                  </a:cubicBezTo>
                  <a:cubicBezTo>
                    <a:pt x="108582" y="74036"/>
                    <a:pt x="105289" y="74563"/>
                    <a:pt x="102073" y="75102"/>
                  </a:cubicBezTo>
                  <a:cubicBezTo>
                    <a:pt x="79190" y="78805"/>
                    <a:pt x="56207" y="82574"/>
                    <a:pt x="34025" y="89446"/>
                  </a:cubicBezTo>
                  <a:cubicBezTo>
                    <a:pt x="22483" y="64495"/>
                    <a:pt x="35025" y="33906"/>
                    <a:pt x="25418" y="8121"/>
                  </a:cubicBezTo>
                  <a:cubicBezTo>
                    <a:pt x="25152" y="7287"/>
                    <a:pt x="24418" y="2250"/>
                    <a:pt x="24218" y="1383"/>
                  </a:cubicBezTo>
                  <a:cubicBezTo>
                    <a:pt x="23945" y="387"/>
                    <a:pt x="23606" y="0"/>
                    <a:pt x="23227" y="0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24"/>
            <p:cNvSpPr/>
            <p:nvPr/>
          </p:nvSpPr>
          <p:spPr>
            <a:xfrm>
              <a:off x="2091675" y="2397150"/>
              <a:ext cx="848125" cy="195875"/>
            </a:xfrm>
            <a:custGeom>
              <a:avLst/>
              <a:gdLst/>
              <a:ahLst/>
              <a:cxnLst/>
              <a:rect l="l" t="t" r="r" b="b"/>
              <a:pathLst>
                <a:path w="33925" h="7835" extrusionOk="0">
                  <a:moveTo>
                    <a:pt x="9574" y="1"/>
                  </a:moveTo>
                  <a:lnTo>
                    <a:pt x="0" y="3870"/>
                  </a:lnTo>
                  <a:cubicBezTo>
                    <a:pt x="3736" y="5071"/>
                    <a:pt x="7472" y="6139"/>
                    <a:pt x="11275" y="6906"/>
                  </a:cubicBezTo>
                  <a:cubicBezTo>
                    <a:pt x="12409" y="7173"/>
                    <a:pt x="13510" y="7373"/>
                    <a:pt x="14677" y="7540"/>
                  </a:cubicBezTo>
                  <a:cubicBezTo>
                    <a:pt x="16075" y="7737"/>
                    <a:pt x="17483" y="7835"/>
                    <a:pt x="18890" y="7835"/>
                  </a:cubicBezTo>
                  <a:cubicBezTo>
                    <a:pt x="24130" y="7835"/>
                    <a:pt x="29348" y="6481"/>
                    <a:pt x="33924" y="3904"/>
                  </a:cubicBezTo>
                  <a:lnTo>
                    <a:pt x="33924" y="3904"/>
                  </a:lnTo>
                  <a:cubicBezTo>
                    <a:pt x="30922" y="4237"/>
                    <a:pt x="27953" y="4537"/>
                    <a:pt x="24951" y="4871"/>
                  </a:cubicBezTo>
                  <a:cubicBezTo>
                    <a:pt x="24055" y="4965"/>
                    <a:pt x="23192" y="5060"/>
                    <a:pt x="22327" y="5060"/>
                  </a:cubicBezTo>
                  <a:cubicBezTo>
                    <a:pt x="21969" y="5060"/>
                    <a:pt x="21610" y="5043"/>
                    <a:pt x="21249" y="5004"/>
                  </a:cubicBezTo>
                  <a:cubicBezTo>
                    <a:pt x="20448" y="4904"/>
                    <a:pt x="19647" y="4738"/>
                    <a:pt x="18847" y="4504"/>
                  </a:cubicBezTo>
                  <a:cubicBezTo>
                    <a:pt x="15511" y="3537"/>
                    <a:pt x="12342" y="2036"/>
                    <a:pt x="9574" y="1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24"/>
            <p:cNvSpPr/>
            <p:nvPr/>
          </p:nvSpPr>
          <p:spPr>
            <a:xfrm>
              <a:off x="2082800" y="2382650"/>
              <a:ext cx="877225" cy="228800"/>
            </a:xfrm>
            <a:custGeom>
              <a:avLst/>
              <a:gdLst/>
              <a:ahLst/>
              <a:cxnLst/>
              <a:rect l="l" t="t" r="r" b="b"/>
              <a:pathLst>
                <a:path w="35089" h="9152" extrusionOk="0">
                  <a:moveTo>
                    <a:pt x="9898" y="1"/>
                  </a:moveTo>
                  <a:cubicBezTo>
                    <a:pt x="9375" y="1"/>
                    <a:pt x="9007" y="832"/>
                    <a:pt x="9562" y="1248"/>
                  </a:cubicBezTo>
                  <a:cubicBezTo>
                    <a:pt x="12831" y="3550"/>
                    <a:pt x="16667" y="5451"/>
                    <a:pt x="20636" y="6118"/>
                  </a:cubicBezTo>
                  <a:cubicBezTo>
                    <a:pt x="21263" y="6226"/>
                    <a:pt x="21893" y="6268"/>
                    <a:pt x="22526" y="6268"/>
                  </a:cubicBezTo>
                  <a:cubicBezTo>
                    <a:pt x="23846" y="6268"/>
                    <a:pt x="25176" y="6087"/>
                    <a:pt x="26507" y="5951"/>
                  </a:cubicBezTo>
                  <a:cubicBezTo>
                    <a:pt x="27870" y="5792"/>
                    <a:pt x="29232" y="5652"/>
                    <a:pt x="30594" y="5515"/>
                  </a:cubicBezTo>
                  <a:lnTo>
                    <a:pt x="30594" y="5515"/>
                  </a:lnTo>
                  <a:cubicBezTo>
                    <a:pt x="26968" y="6963"/>
                    <a:pt x="23102" y="7736"/>
                    <a:pt x="19193" y="7736"/>
                  </a:cubicBezTo>
                  <a:cubicBezTo>
                    <a:pt x="18618" y="7736"/>
                    <a:pt x="18043" y="7720"/>
                    <a:pt x="17467" y="7686"/>
                  </a:cubicBezTo>
                  <a:cubicBezTo>
                    <a:pt x="11630" y="7352"/>
                    <a:pt x="6159" y="4984"/>
                    <a:pt x="388" y="4183"/>
                  </a:cubicBezTo>
                  <a:cubicBezTo>
                    <a:pt x="379" y="4182"/>
                    <a:pt x="370" y="4181"/>
                    <a:pt x="360" y="4181"/>
                  </a:cubicBezTo>
                  <a:cubicBezTo>
                    <a:pt x="170" y="4181"/>
                    <a:pt x="1" y="4491"/>
                    <a:pt x="255" y="4650"/>
                  </a:cubicBezTo>
                  <a:cubicBezTo>
                    <a:pt x="2957" y="6118"/>
                    <a:pt x="6193" y="6919"/>
                    <a:pt x="9161" y="7653"/>
                  </a:cubicBezTo>
                  <a:cubicBezTo>
                    <a:pt x="11997" y="8386"/>
                    <a:pt x="14932" y="8987"/>
                    <a:pt x="17868" y="9120"/>
                  </a:cubicBezTo>
                  <a:cubicBezTo>
                    <a:pt x="18320" y="9141"/>
                    <a:pt x="18773" y="9151"/>
                    <a:pt x="19224" y="9151"/>
                  </a:cubicBezTo>
                  <a:cubicBezTo>
                    <a:pt x="24596" y="9151"/>
                    <a:pt x="29874" y="7700"/>
                    <a:pt x="34613" y="5084"/>
                  </a:cubicBezTo>
                  <a:cubicBezTo>
                    <a:pt x="35089" y="4798"/>
                    <a:pt x="34961" y="3909"/>
                    <a:pt x="34373" y="3909"/>
                  </a:cubicBezTo>
                  <a:cubicBezTo>
                    <a:pt x="34343" y="3909"/>
                    <a:pt x="34312" y="3912"/>
                    <a:pt x="34279" y="3917"/>
                  </a:cubicBezTo>
                  <a:lnTo>
                    <a:pt x="27741" y="4650"/>
                  </a:lnTo>
                  <a:cubicBezTo>
                    <a:pt x="26173" y="4840"/>
                    <a:pt x="24537" y="5098"/>
                    <a:pt x="22918" y="5098"/>
                  </a:cubicBezTo>
                  <a:cubicBezTo>
                    <a:pt x="22264" y="5098"/>
                    <a:pt x="21613" y="5056"/>
                    <a:pt x="20970" y="4951"/>
                  </a:cubicBezTo>
                  <a:cubicBezTo>
                    <a:pt x="17134" y="4283"/>
                    <a:pt x="13398" y="2315"/>
                    <a:pt x="10229" y="114"/>
                  </a:cubicBezTo>
                  <a:cubicBezTo>
                    <a:pt x="10116" y="35"/>
                    <a:pt x="10004" y="1"/>
                    <a:pt x="9898" y="1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24"/>
            <p:cNvSpPr/>
            <p:nvPr/>
          </p:nvSpPr>
          <p:spPr>
            <a:xfrm>
              <a:off x="2870550" y="1539050"/>
              <a:ext cx="500375" cy="627975"/>
            </a:xfrm>
            <a:custGeom>
              <a:avLst/>
              <a:gdLst/>
              <a:ahLst/>
              <a:cxnLst/>
              <a:rect l="l" t="t" r="r" b="b"/>
              <a:pathLst>
                <a:path w="20015" h="25119" extrusionOk="0">
                  <a:moveTo>
                    <a:pt x="20015" y="0"/>
                  </a:moveTo>
                  <a:lnTo>
                    <a:pt x="20015" y="0"/>
                  </a:lnTo>
                  <a:cubicBezTo>
                    <a:pt x="16179" y="367"/>
                    <a:pt x="13243" y="3536"/>
                    <a:pt x="10742" y="6472"/>
                  </a:cubicBezTo>
                  <a:cubicBezTo>
                    <a:pt x="10008" y="7339"/>
                    <a:pt x="9241" y="8273"/>
                    <a:pt x="8807" y="9340"/>
                  </a:cubicBezTo>
                  <a:cubicBezTo>
                    <a:pt x="8006" y="11308"/>
                    <a:pt x="8373" y="13510"/>
                    <a:pt x="7806" y="15545"/>
                  </a:cubicBezTo>
                  <a:cubicBezTo>
                    <a:pt x="7172" y="17713"/>
                    <a:pt x="5538" y="19448"/>
                    <a:pt x="3970" y="21049"/>
                  </a:cubicBezTo>
                  <a:cubicBezTo>
                    <a:pt x="2636" y="22383"/>
                    <a:pt x="1335" y="23784"/>
                    <a:pt x="1" y="25118"/>
                  </a:cubicBezTo>
                  <a:lnTo>
                    <a:pt x="7973" y="20348"/>
                  </a:lnTo>
                  <a:cubicBezTo>
                    <a:pt x="10341" y="19948"/>
                    <a:pt x="11509" y="17179"/>
                    <a:pt x="11642" y="14777"/>
                  </a:cubicBezTo>
                  <a:cubicBezTo>
                    <a:pt x="11742" y="12342"/>
                    <a:pt x="11342" y="9841"/>
                    <a:pt x="12309" y="7639"/>
                  </a:cubicBezTo>
                  <a:cubicBezTo>
                    <a:pt x="13744" y="4303"/>
                    <a:pt x="17847" y="2936"/>
                    <a:pt x="20015" y="0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24"/>
            <p:cNvSpPr/>
            <p:nvPr/>
          </p:nvSpPr>
          <p:spPr>
            <a:xfrm>
              <a:off x="2867500" y="1523175"/>
              <a:ext cx="520825" cy="645725"/>
            </a:xfrm>
            <a:custGeom>
              <a:avLst/>
              <a:gdLst/>
              <a:ahLst/>
              <a:cxnLst/>
              <a:rect l="l" t="t" r="r" b="b"/>
              <a:pathLst>
                <a:path w="20833" h="25829" extrusionOk="0">
                  <a:moveTo>
                    <a:pt x="20211" y="0"/>
                  </a:moveTo>
                  <a:cubicBezTo>
                    <a:pt x="20198" y="0"/>
                    <a:pt x="20184" y="1"/>
                    <a:pt x="20170" y="1"/>
                  </a:cubicBezTo>
                  <a:cubicBezTo>
                    <a:pt x="17835" y="302"/>
                    <a:pt x="15934" y="1336"/>
                    <a:pt x="14133" y="2837"/>
                  </a:cubicBezTo>
                  <a:cubicBezTo>
                    <a:pt x="12131" y="4538"/>
                    <a:pt x="9763" y="6873"/>
                    <a:pt x="8595" y="9308"/>
                  </a:cubicBezTo>
                  <a:cubicBezTo>
                    <a:pt x="7261" y="12110"/>
                    <a:pt x="8162" y="15279"/>
                    <a:pt x="6561" y="18014"/>
                  </a:cubicBezTo>
                  <a:cubicBezTo>
                    <a:pt x="4826" y="20883"/>
                    <a:pt x="1924" y="22851"/>
                    <a:pt x="56" y="25653"/>
                  </a:cubicBezTo>
                  <a:cubicBezTo>
                    <a:pt x="1" y="25764"/>
                    <a:pt x="60" y="25828"/>
                    <a:pt x="120" y="25828"/>
                  </a:cubicBezTo>
                  <a:cubicBezTo>
                    <a:pt x="132" y="25828"/>
                    <a:pt x="145" y="25826"/>
                    <a:pt x="156" y="25820"/>
                  </a:cubicBezTo>
                  <a:cubicBezTo>
                    <a:pt x="2424" y="24286"/>
                    <a:pt x="4492" y="22117"/>
                    <a:pt x="6294" y="20016"/>
                  </a:cubicBezTo>
                  <a:cubicBezTo>
                    <a:pt x="7728" y="18348"/>
                    <a:pt x="8562" y="16647"/>
                    <a:pt x="8796" y="14478"/>
                  </a:cubicBezTo>
                  <a:cubicBezTo>
                    <a:pt x="8996" y="12844"/>
                    <a:pt x="8929" y="11143"/>
                    <a:pt x="9763" y="9642"/>
                  </a:cubicBezTo>
                  <a:cubicBezTo>
                    <a:pt x="10463" y="8307"/>
                    <a:pt x="11631" y="7140"/>
                    <a:pt x="12632" y="6006"/>
                  </a:cubicBezTo>
                  <a:cubicBezTo>
                    <a:pt x="14253" y="4225"/>
                    <a:pt x="16107" y="2507"/>
                    <a:pt x="18364" y="1664"/>
                  </a:cubicBezTo>
                  <a:lnTo>
                    <a:pt x="18364" y="1664"/>
                  </a:lnTo>
                  <a:cubicBezTo>
                    <a:pt x="16088" y="3686"/>
                    <a:pt x="13185" y="5145"/>
                    <a:pt x="11931" y="8007"/>
                  </a:cubicBezTo>
                  <a:cubicBezTo>
                    <a:pt x="10397" y="11510"/>
                    <a:pt x="12999" y="19115"/>
                    <a:pt x="7928" y="20183"/>
                  </a:cubicBezTo>
                  <a:cubicBezTo>
                    <a:pt x="7045" y="20365"/>
                    <a:pt x="7330" y="21688"/>
                    <a:pt x="8097" y="21688"/>
                  </a:cubicBezTo>
                  <a:cubicBezTo>
                    <a:pt x="8170" y="21688"/>
                    <a:pt x="8247" y="21676"/>
                    <a:pt x="8329" y="21650"/>
                  </a:cubicBezTo>
                  <a:cubicBezTo>
                    <a:pt x="12165" y="20516"/>
                    <a:pt x="12431" y="16146"/>
                    <a:pt x="12431" y="12811"/>
                  </a:cubicBezTo>
                  <a:cubicBezTo>
                    <a:pt x="12431" y="9675"/>
                    <a:pt x="13132" y="7440"/>
                    <a:pt x="15567" y="5372"/>
                  </a:cubicBezTo>
                  <a:cubicBezTo>
                    <a:pt x="17268" y="3938"/>
                    <a:pt x="19170" y="2803"/>
                    <a:pt x="20604" y="1002"/>
                  </a:cubicBezTo>
                  <a:cubicBezTo>
                    <a:pt x="20832" y="676"/>
                    <a:pt x="20774" y="0"/>
                    <a:pt x="20211" y="0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24"/>
            <p:cNvSpPr/>
            <p:nvPr/>
          </p:nvSpPr>
          <p:spPr>
            <a:xfrm>
              <a:off x="2205925" y="1943500"/>
              <a:ext cx="187650" cy="342775"/>
            </a:xfrm>
            <a:custGeom>
              <a:avLst/>
              <a:gdLst/>
              <a:ahLst/>
              <a:cxnLst/>
              <a:rect l="l" t="t" r="r" b="b"/>
              <a:pathLst>
                <a:path w="7506" h="13711" extrusionOk="0">
                  <a:moveTo>
                    <a:pt x="6938" y="1"/>
                  </a:moveTo>
                  <a:lnTo>
                    <a:pt x="6938" y="1"/>
                  </a:lnTo>
                  <a:cubicBezTo>
                    <a:pt x="5504" y="4971"/>
                    <a:pt x="3169" y="9641"/>
                    <a:pt x="0" y="13710"/>
                  </a:cubicBezTo>
                  <a:lnTo>
                    <a:pt x="4003" y="11309"/>
                  </a:lnTo>
                  <a:cubicBezTo>
                    <a:pt x="6371" y="8140"/>
                    <a:pt x="7505" y="3970"/>
                    <a:pt x="6938" y="1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24"/>
            <p:cNvSpPr/>
            <p:nvPr/>
          </p:nvSpPr>
          <p:spPr>
            <a:xfrm>
              <a:off x="2196225" y="1928375"/>
              <a:ext cx="210700" cy="365375"/>
            </a:xfrm>
            <a:custGeom>
              <a:avLst/>
              <a:gdLst/>
              <a:ahLst/>
              <a:cxnLst/>
              <a:rect l="l" t="t" r="r" b="b"/>
              <a:pathLst>
                <a:path w="8428" h="14615" extrusionOk="0">
                  <a:moveTo>
                    <a:pt x="7304" y="0"/>
                  </a:moveTo>
                  <a:cubicBezTo>
                    <a:pt x="7071" y="0"/>
                    <a:pt x="6846" y="134"/>
                    <a:pt x="6759" y="439"/>
                  </a:cubicBezTo>
                  <a:cubicBezTo>
                    <a:pt x="5292" y="5476"/>
                    <a:pt x="2823" y="9745"/>
                    <a:pt x="155" y="14215"/>
                  </a:cubicBezTo>
                  <a:cubicBezTo>
                    <a:pt x="0" y="14395"/>
                    <a:pt x="183" y="14614"/>
                    <a:pt x="381" y="14614"/>
                  </a:cubicBezTo>
                  <a:cubicBezTo>
                    <a:pt x="440" y="14614"/>
                    <a:pt x="501" y="14595"/>
                    <a:pt x="555" y="14549"/>
                  </a:cubicBezTo>
                  <a:cubicBezTo>
                    <a:pt x="3148" y="11759"/>
                    <a:pt x="5096" y="8306"/>
                    <a:pt x="6542" y="4715"/>
                  </a:cubicBezTo>
                  <a:lnTo>
                    <a:pt x="6542" y="4715"/>
                  </a:lnTo>
                  <a:cubicBezTo>
                    <a:pt x="6081" y="7085"/>
                    <a:pt x="5024" y="9203"/>
                    <a:pt x="3657" y="11547"/>
                  </a:cubicBezTo>
                  <a:cubicBezTo>
                    <a:pt x="3335" y="12092"/>
                    <a:pt x="3841" y="12748"/>
                    <a:pt x="4383" y="12748"/>
                  </a:cubicBezTo>
                  <a:cubicBezTo>
                    <a:pt x="4570" y="12748"/>
                    <a:pt x="4762" y="12669"/>
                    <a:pt x="4925" y="12481"/>
                  </a:cubicBezTo>
                  <a:cubicBezTo>
                    <a:pt x="7627" y="9412"/>
                    <a:pt x="8427" y="4575"/>
                    <a:pt x="7960" y="606"/>
                  </a:cubicBezTo>
                  <a:cubicBezTo>
                    <a:pt x="7922" y="228"/>
                    <a:pt x="7607" y="0"/>
                    <a:pt x="7304" y="0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24"/>
            <p:cNvSpPr/>
            <p:nvPr/>
          </p:nvSpPr>
          <p:spPr>
            <a:xfrm>
              <a:off x="1311950" y="646750"/>
              <a:ext cx="670500" cy="1456050"/>
            </a:xfrm>
            <a:custGeom>
              <a:avLst/>
              <a:gdLst/>
              <a:ahLst/>
              <a:cxnLst/>
              <a:rect l="l" t="t" r="r" b="b"/>
              <a:pathLst>
                <a:path w="26820" h="58242" extrusionOk="0">
                  <a:moveTo>
                    <a:pt x="25985" y="0"/>
                  </a:moveTo>
                  <a:lnTo>
                    <a:pt x="25985" y="0"/>
                  </a:lnTo>
                  <a:cubicBezTo>
                    <a:pt x="26152" y="3369"/>
                    <a:pt x="24518" y="6638"/>
                    <a:pt x="22349" y="9273"/>
                  </a:cubicBezTo>
                  <a:cubicBezTo>
                    <a:pt x="20248" y="11875"/>
                    <a:pt x="17513" y="13977"/>
                    <a:pt x="15111" y="16345"/>
                  </a:cubicBezTo>
                  <a:cubicBezTo>
                    <a:pt x="6672" y="24518"/>
                    <a:pt x="1234" y="35692"/>
                    <a:pt x="0" y="47367"/>
                  </a:cubicBezTo>
                  <a:lnTo>
                    <a:pt x="2369" y="58242"/>
                  </a:lnTo>
                  <a:lnTo>
                    <a:pt x="2369" y="58242"/>
                  </a:lnTo>
                  <a:cubicBezTo>
                    <a:pt x="1935" y="43131"/>
                    <a:pt x="7506" y="27853"/>
                    <a:pt x="17679" y="16645"/>
                  </a:cubicBezTo>
                  <a:cubicBezTo>
                    <a:pt x="19848" y="14277"/>
                    <a:pt x="22249" y="12009"/>
                    <a:pt x="24017" y="9273"/>
                  </a:cubicBezTo>
                  <a:cubicBezTo>
                    <a:pt x="25785" y="6505"/>
                    <a:pt x="26819" y="3136"/>
                    <a:pt x="25985" y="0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24"/>
            <p:cNvSpPr/>
            <p:nvPr/>
          </p:nvSpPr>
          <p:spPr>
            <a:xfrm>
              <a:off x="1301925" y="632175"/>
              <a:ext cx="700550" cy="1482625"/>
            </a:xfrm>
            <a:custGeom>
              <a:avLst/>
              <a:gdLst/>
              <a:ahLst/>
              <a:cxnLst/>
              <a:rect l="l" t="t" r="r" b="b"/>
              <a:pathLst>
                <a:path w="28022" h="59305" extrusionOk="0">
                  <a:moveTo>
                    <a:pt x="26365" y="0"/>
                  </a:moveTo>
                  <a:cubicBezTo>
                    <a:pt x="26036" y="0"/>
                    <a:pt x="25701" y="225"/>
                    <a:pt x="25719" y="616"/>
                  </a:cubicBezTo>
                  <a:cubicBezTo>
                    <a:pt x="25786" y="6087"/>
                    <a:pt x="22017" y="10090"/>
                    <a:pt x="18247" y="13559"/>
                  </a:cubicBezTo>
                  <a:cubicBezTo>
                    <a:pt x="14878" y="16628"/>
                    <a:pt x="11709" y="19797"/>
                    <a:pt x="9041" y="23566"/>
                  </a:cubicBezTo>
                  <a:cubicBezTo>
                    <a:pt x="3937" y="30771"/>
                    <a:pt x="902" y="39144"/>
                    <a:pt x="34" y="47950"/>
                  </a:cubicBezTo>
                  <a:cubicBezTo>
                    <a:pt x="1" y="48200"/>
                    <a:pt x="176" y="48326"/>
                    <a:pt x="368" y="48326"/>
                  </a:cubicBezTo>
                  <a:cubicBezTo>
                    <a:pt x="560" y="48326"/>
                    <a:pt x="768" y="48200"/>
                    <a:pt x="801" y="47950"/>
                  </a:cubicBezTo>
                  <a:cubicBezTo>
                    <a:pt x="1936" y="38377"/>
                    <a:pt x="5872" y="29070"/>
                    <a:pt x="12009" y="21598"/>
                  </a:cubicBezTo>
                  <a:cubicBezTo>
                    <a:pt x="14825" y="18163"/>
                    <a:pt x="18900" y="15113"/>
                    <a:pt x="22094" y="11601"/>
                  </a:cubicBezTo>
                  <a:lnTo>
                    <a:pt x="22094" y="11601"/>
                  </a:lnTo>
                  <a:cubicBezTo>
                    <a:pt x="20753" y="13193"/>
                    <a:pt x="19252" y="14676"/>
                    <a:pt x="17914" y="16094"/>
                  </a:cubicBezTo>
                  <a:cubicBezTo>
                    <a:pt x="14311" y="19897"/>
                    <a:pt x="11209" y="24200"/>
                    <a:pt x="8707" y="28803"/>
                  </a:cubicBezTo>
                  <a:cubicBezTo>
                    <a:pt x="3737" y="37976"/>
                    <a:pt x="1135" y="48484"/>
                    <a:pt x="2369" y="58891"/>
                  </a:cubicBezTo>
                  <a:cubicBezTo>
                    <a:pt x="2420" y="59162"/>
                    <a:pt x="2634" y="59304"/>
                    <a:pt x="2837" y="59304"/>
                  </a:cubicBezTo>
                  <a:cubicBezTo>
                    <a:pt x="3034" y="59304"/>
                    <a:pt x="3220" y="59171"/>
                    <a:pt x="3237" y="58891"/>
                  </a:cubicBezTo>
                  <a:cubicBezTo>
                    <a:pt x="4037" y="47683"/>
                    <a:pt x="6639" y="36642"/>
                    <a:pt x="12343" y="26902"/>
                  </a:cubicBezTo>
                  <a:cubicBezTo>
                    <a:pt x="15145" y="22032"/>
                    <a:pt x="18848" y="18029"/>
                    <a:pt x="22450" y="13759"/>
                  </a:cubicBezTo>
                  <a:cubicBezTo>
                    <a:pt x="25620" y="10099"/>
                    <a:pt x="28021" y="5703"/>
                    <a:pt x="27020" y="759"/>
                  </a:cubicBezTo>
                  <a:lnTo>
                    <a:pt x="27020" y="759"/>
                  </a:lnTo>
                  <a:cubicBezTo>
                    <a:pt x="27021" y="712"/>
                    <a:pt x="27020" y="664"/>
                    <a:pt x="27020" y="616"/>
                  </a:cubicBezTo>
                  <a:lnTo>
                    <a:pt x="27020" y="616"/>
                  </a:lnTo>
                  <a:cubicBezTo>
                    <a:pt x="27011" y="618"/>
                    <a:pt x="27001" y="619"/>
                    <a:pt x="26992" y="621"/>
                  </a:cubicBezTo>
                  <a:lnTo>
                    <a:pt x="26992" y="621"/>
                  </a:lnTo>
                  <a:cubicBezTo>
                    <a:pt x="26979" y="564"/>
                    <a:pt x="26967" y="507"/>
                    <a:pt x="26953" y="450"/>
                  </a:cubicBezTo>
                  <a:cubicBezTo>
                    <a:pt x="26880" y="140"/>
                    <a:pt x="26624" y="0"/>
                    <a:pt x="26365" y="0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24"/>
            <p:cNvSpPr/>
            <p:nvPr/>
          </p:nvSpPr>
          <p:spPr>
            <a:xfrm>
              <a:off x="826600" y="409175"/>
              <a:ext cx="225575" cy="5542175"/>
            </a:xfrm>
            <a:custGeom>
              <a:avLst/>
              <a:gdLst/>
              <a:ahLst/>
              <a:cxnLst/>
              <a:rect l="l" t="t" r="r" b="b"/>
              <a:pathLst>
                <a:path w="9023" h="221687" extrusionOk="0">
                  <a:moveTo>
                    <a:pt x="8831" y="0"/>
                  </a:moveTo>
                  <a:cubicBezTo>
                    <a:pt x="8723" y="0"/>
                    <a:pt x="8606" y="59"/>
                    <a:pt x="8606" y="163"/>
                  </a:cubicBezTo>
                  <a:cubicBezTo>
                    <a:pt x="6838" y="15074"/>
                    <a:pt x="5504" y="30018"/>
                    <a:pt x="4036" y="44995"/>
                  </a:cubicBezTo>
                  <a:cubicBezTo>
                    <a:pt x="3269" y="52567"/>
                    <a:pt x="2535" y="60206"/>
                    <a:pt x="1735" y="67811"/>
                  </a:cubicBezTo>
                  <a:cubicBezTo>
                    <a:pt x="1034" y="75083"/>
                    <a:pt x="234" y="82355"/>
                    <a:pt x="167" y="89694"/>
                  </a:cubicBezTo>
                  <a:cubicBezTo>
                    <a:pt x="0" y="104104"/>
                    <a:pt x="2002" y="118448"/>
                    <a:pt x="3503" y="132791"/>
                  </a:cubicBezTo>
                  <a:cubicBezTo>
                    <a:pt x="5004" y="147235"/>
                    <a:pt x="5504" y="161412"/>
                    <a:pt x="4203" y="175822"/>
                  </a:cubicBezTo>
                  <a:cubicBezTo>
                    <a:pt x="2869" y="190966"/>
                    <a:pt x="901" y="206544"/>
                    <a:pt x="5871" y="221288"/>
                  </a:cubicBezTo>
                  <a:cubicBezTo>
                    <a:pt x="5964" y="221566"/>
                    <a:pt x="6199" y="221687"/>
                    <a:pt x="6434" y="221687"/>
                  </a:cubicBezTo>
                  <a:cubicBezTo>
                    <a:pt x="6790" y="221687"/>
                    <a:pt x="7146" y="221410"/>
                    <a:pt x="7005" y="220988"/>
                  </a:cubicBezTo>
                  <a:cubicBezTo>
                    <a:pt x="2369" y="207678"/>
                    <a:pt x="3503" y="193468"/>
                    <a:pt x="4737" y="179692"/>
                  </a:cubicBezTo>
                  <a:cubicBezTo>
                    <a:pt x="5371" y="172753"/>
                    <a:pt x="6005" y="165782"/>
                    <a:pt x="6005" y="158777"/>
                  </a:cubicBezTo>
                  <a:cubicBezTo>
                    <a:pt x="6005" y="151671"/>
                    <a:pt x="5504" y="144633"/>
                    <a:pt x="4837" y="137595"/>
                  </a:cubicBezTo>
                  <a:cubicBezTo>
                    <a:pt x="3436" y="123251"/>
                    <a:pt x="1335" y="108908"/>
                    <a:pt x="1034" y="94464"/>
                  </a:cubicBezTo>
                  <a:cubicBezTo>
                    <a:pt x="734" y="79887"/>
                    <a:pt x="2769" y="65276"/>
                    <a:pt x="4203" y="50766"/>
                  </a:cubicBezTo>
                  <a:cubicBezTo>
                    <a:pt x="5838" y="33921"/>
                    <a:pt x="7706" y="17042"/>
                    <a:pt x="9007" y="163"/>
                  </a:cubicBezTo>
                  <a:cubicBezTo>
                    <a:pt x="9023" y="51"/>
                    <a:pt x="8931" y="0"/>
                    <a:pt x="8831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24"/>
            <p:cNvSpPr/>
            <p:nvPr/>
          </p:nvSpPr>
          <p:spPr>
            <a:xfrm>
              <a:off x="1186325" y="360400"/>
              <a:ext cx="275750" cy="5398975"/>
            </a:xfrm>
            <a:custGeom>
              <a:avLst/>
              <a:gdLst/>
              <a:ahLst/>
              <a:cxnLst/>
              <a:rect l="l" t="t" r="r" b="b"/>
              <a:pathLst>
                <a:path w="11030" h="215959" extrusionOk="0">
                  <a:moveTo>
                    <a:pt x="292" y="0"/>
                  </a:moveTo>
                  <a:cubicBezTo>
                    <a:pt x="145" y="0"/>
                    <a:pt x="0" y="125"/>
                    <a:pt x="88" y="279"/>
                  </a:cubicBezTo>
                  <a:cubicBezTo>
                    <a:pt x="2457" y="6584"/>
                    <a:pt x="3991" y="12788"/>
                    <a:pt x="4458" y="19560"/>
                  </a:cubicBezTo>
                  <a:cubicBezTo>
                    <a:pt x="4925" y="25964"/>
                    <a:pt x="4658" y="32436"/>
                    <a:pt x="4458" y="38840"/>
                  </a:cubicBezTo>
                  <a:cubicBezTo>
                    <a:pt x="4258" y="45345"/>
                    <a:pt x="4125" y="51816"/>
                    <a:pt x="4758" y="58288"/>
                  </a:cubicBezTo>
                  <a:cubicBezTo>
                    <a:pt x="5425" y="65126"/>
                    <a:pt x="7260" y="71764"/>
                    <a:pt x="8461" y="78502"/>
                  </a:cubicBezTo>
                  <a:cubicBezTo>
                    <a:pt x="11029" y="92979"/>
                    <a:pt x="9095" y="108123"/>
                    <a:pt x="7961" y="122634"/>
                  </a:cubicBezTo>
                  <a:cubicBezTo>
                    <a:pt x="6826" y="137077"/>
                    <a:pt x="5492" y="151554"/>
                    <a:pt x="4458" y="166031"/>
                  </a:cubicBezTo>
                  <a:cubicBezTo>
                    <a:pt x="3291" y="182543"/>
                    <a:pt x="2457" y="199088"/>
                    <a:pt x="3124" y="215634"/>
                  </a:cubicBezTo>
                  <a:cubicBezTo>
                    <a:pt x="3140" y="215850"/>
                    <a:pt x="3307" y="215959"/>
                    <a:pt x="3470" y="215959"/>
                  </a:cubicBezTo>
                  <a:cubicBezTo>
                    <a:pt x="3632" y="215959"/>
                    <a:pt x="3791" y="215850"/>
                    <a:pt x="3791" y="215634"/>
                  </a:cubicBezTo>
                  <a:cubicBezTo>
                    <a:pt x="3291" y="186046"/>
                    <a:pt x="6126" y="156591"/>
                    <a:pt x="8461" y="127103"/>
                  </a:cubicBezTo>
                  <a:cubicBezTo>
                    <a:pt x="9028" y="119732"/>
                    <a:pt x="9595" y="112360"/>
                    <a:pt x="9995" y="104988"/>
                  </a:cubicBezTo>
                  <a:cubicBezTo>
                    <a:pt x="10429" y="97682"/>
                    <a:pt x="10796" y="90377"/>
                    <a:pt x="9929" y="83072"/>
                  </a:cubicBezTo>
                  <a:cubicBezTo>
                    <a:pt x="9095" y="76200"/>
                    <a:pt x="7160" y="69496"/>
                    <a:pt x="6093" y="62657"/>
                  </a:cubicBezTo>
                  <a:cubicBezTo>
                    <a:pt x="4992" y="55852"/>
                    <a:pt x="4958" y="48981"/>
                    <a:pt x="5125" y="42143"/>
                  </a:cubicBezTo>
                  <a:cubicBezTo>
                    <a:pt x="5425" y="28500"/>
                    <a:pt x="7160" y="12722"/>
                    <a:pt x="489" y="113"/>
                  </a:cubicBezTo>
                  <a:cubicBezTo>
                    <a:pt x="443" y="33"/>
                    <a:pt x="367" y="0"/>
                    <a:pt x="292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2" name="Google Shape;1512;p24"/>
            <p:cNvSpPr/>
            <p:nvPr/>
          </p:nvSpPr>
          <p:spPr>
            <a:xfrm>
              <a:off x="1040550" y="432200"/>
              <a:ext cx="176350" cy="2046150"/>
            </a:xfrm>
            <a:custGeom>
              <a:avLst/>
              <a:gdLst/>
              <a:ahLst/>
              <a:cxnLst/>
              <a:rect l="l" t="t" r="r" b="b"/>
              <a:pathLst>
                <a:path w="7054" h="81846" extrusionOk="0">
                  <a:moveTo>
                    <a:pt x="2931" y="0"/>
                  </a:moveTo>
                  <a:cubicBezTo>
                    <a:pt x="2841" y="0"/>
                    <a:pt x="2742" y="86"/>
                    <a:pt x="2784" y="209"/>
                  </a:cubicBezTo>
                  <a:cubicBezTo>
                    <a:pt x="4852" y="15687"/>
                    <a:pt x="2684" y="31132"/>
                    <a:pt x="1216" y="46509"/>
                  </a:cubicBezTo>
                  <a:cubicBezTo>
                    <a:pt x="515" y="53981"/>
                    <a:pt x="15" y="61487"/>
                    <a:pt x="349" y="68992"/>
                  </a:cubicBezTo>
                  <a:cubicBezTo>
                    <a:pt x="480" y="71937"/>
                    <a:pt x="1" y="81846"/>
                    <a:pt x="4893" y="81846"/>
                  </a:cubicBezTo>
                  <a:cubicBezTo>
                    <a:pt x="4989" y="81846"/>
                    <a:pt x="5086" y="81842"/>
                    <a:pt x="5185" y="81834"/>
                  </a:cubicBezTo>
                  <a:cubicBezTo>
                    <a:pt x="5386" y="81834"/>
                    <a:pt x="5552" y="81734"/>
                    <a:pt x="5619" y="81501"/>
                  </a:cubicBezTo>
                  <a:cubicBezTo>
                    <a:pt x="6386" y="79066"/>
                    <a:pt x="7053" y="75997"/>
                    <a:pt x="6320" y="73462"/>
                  </a:cubicBezTo>
                  <a:cubicBezTo>
                    <a:pt x="6259" y="73295"/>
                    <a:pt x="6122" y="73218"/>
                    <a:pt x="5988" y="73218"/>
                  </a:cubicBezTo>
                  <a:cubicBezTo>
                    <a:pt x="5828" y="73218"/>
                    <a:pt x="5671" y="73329"/>
                    <a:pt x="5652" y="73529"/>
                  </a:cubicBezTo>
                  <a:cubicBezTo>
                    <a:pt x="5452" y="75663"/>
                    <a:pt x="5719" y="77798"/>
                    <a:pt x="5152" y="79866"/>
                  </a:cubicBezTo>
                  <a:cubicBezTo>
                    <a:pt x="4960" y="80507"/>
                    <a:pt x="4891" y="81011"/>
                    <a:pt x="4507" y="81011"/>
                  </a:cubicBezTo>
                  <a:cubicBezTo>
                    <a:pt x="4292" y="81011"/>
                    <a:pt x="3977" y="80851"/>
                    <a:pt x="3484" y="80467"/>
                  </a:cubicBezTo>
                  <a:cubicBezTo>
                    <a:pt x="2817" y="79933"/>
                    <a:pt x="2383" y="78866"/>
                    <a:pt x="2150" y="78098"/>
                  </a:cubicBezTo>
                  <a:cubicBezTo>
                    <a:pt x="1149" y="74796"/>
                    <a:pt x="1183" y="70860"/>
                    <a:pt x="1116" y="67458"/>
                  </a:cubicBezTo>
                  <a:cubicBezTo>
                    <a:pt x="849" y="59819"/>
                    <a:pt x="1483" y="52180"/>
                    <a:pt x="2183" y="44608"/>
                  </a:cubicBezTo>
                  <a:cubicBezTo>
                    <a:pt x="3618" y="29797"/>
                    <a:pt x="5686" y="14887"/>
                    <a:pt x="3051" y="109"/>
                  </a:cubicBezTo>
                  <a:cubicBezTo>
                    <a:pt x="3038" y="33"/>
                    <a:pt x="2986" y="0"/>
                    <a:pt x="2931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3" name="Google Shape;1513;p24"/>
            <p:cNvSpPr/>
            <p:nvPr/>
          </p:nvSpPr>
          <p:spPr>
            <a:xfrm>
              <a:off x="1232225" y="2182300"/>
              <a:ext cx="115600" cy="1058750"/>
            </a:xfrm>
            <a:custGeom>
              <a:avLst/>
              <a:gdLst/>
              <a:ahLst/>
              <a:cxnLst/>
              <a:rect l="l" t="t" r="r" b="b"/>
              <a:pathLst>
                <a:path w="4624" h="42350" extrusionOk="0">
                  <a:moveTo>
                    <a:pt x="392" y="0"/>
                  </a:moveTo>
                  <a:cubicBezTo>
                    <a:pt x="180" y="0"/>
                    <a:pt x="0" y="277"/>
                    <a:pt x="154" y="456"/>
                  </a:cubicBezTo>
                  <a:cubicBezTo>
                    <a:pt x="4257" y="5759"/>
                    <a:pt x="3589" y="13165"/>
                    <a:pt x="3323" y="19503"/>
                  </a:cubicBezTo>
                  <a:cubicBezTo>
                    <a:pt x="3022" y="26975"/>
                    <a:pt x="2322" y="34347"/>
                    <a:pt x="1254" y="41752"/>
                  </a:cubicBezTo>
                  <a:cubicBezTo>
                    <a:pt x="1195" y="42110"/>
                    <a:pt x="1515" y="42350"/>
                    <a:pt x="1798" y="42350"/>
                  </a:cubicBezTo>
                  <a:cubicBezTo>
                    <a:pt x="1988" y="42350"/>
                    <a:pt x="2162" y="42241"/>
                    <a:pt x="2188" y="41985"/>
                  </a:cubicBezTo>
                  <a:cubicBezTo>
                    <a:pt x="3323" y="33980"/>
                    <a:pt x="4023" y="25941"/>
                    <a:pt x="4257" y="17835"/>
                  </a:cubicBezTo>
                  <a:cubicBezTo>
                    <a:pt x="4423" y="11764"/>
                    <a:pt x="4624" y="5092"/>
                    <a:pt x="587" y="89"/>
                  </a:cubicBezTo>
                  <a:cubicBezTo>
                    <a:pt x="525" y="26"/>
                    <a:pt x="457" y="0"/>
                    <a:pt x="392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24"/>
            <p:cNvSpPr/>
            <p:nvPr/>
          </p:nvSpPr>
          <p:spPr>
            <a:xfrm>
              <a:off x="1234375" y="3342825"/>
              <a:ext cx="97500" cy="331700"/>
            </a:xfrm>
            <a:custGeom>
              <a:avLst/>
              <a:gdLst/>
              <a:ahLst/>
              <a:cxnLst/>
              <a:rect l="l" t="t" r="r" b="b"/>
              <a:pathLst>
                <a:path w="3900" h="13268" extrusionOk="0">
                  <a:moveTo>
                    <a:pt x="2236" y="1"/>
                  </a:moveTo>
                  <a:lnTo>
                    <a:pt x="2236" y="1"/>
                  </a:lnTo>
                  <a:cubicBezTo>
                    <a:pt x="2236" y="34"/>
                    <a:pt x="2169" y="1"/>
                    <a:pt x="2102" y="68"/>
                  </a:cubicBezTo>
                  <a:cubicBezTo>
                    <a:pt x="1602" y="2603"/>
                    <a:pt x="1402" y="5238"/>
                    <a:pt x="1102" y="7840"/>
                  </a:cubicBezTo>
                  <a:cubicBezTo>
                    <a:pt x="1002" y="8941"/>
                    <a:pt x="1" y="12010"/>
                    <a:pt x="1068" y="12877"/>
                  </a:cubicBezTo>
                  <a:cubicBezTo>
                    <a:pt x="1385" y="13147"/>
                    <a:pt x="1666" y="13268"/>
                    <a:pt x="1915" y="13268"/>
                  </a:cubicBezTo>
                  <a:cubicBezTo>
                    <a:pt x="3851" y="13268"/>
                    <a:pt x="3900" y="6029"/>
                    <a:pt x="3870" y="5438"/>
                  </a:cubicBezTo>
                  <a:cubicBezTo>
                    <a:pt x="3870" y="5286"/>
                    <a:pt x="3718" y="5188"/>
                    <a:pt x="3575" y="5188"/>
                  </a:cubicBezTo>
                  <a:cubicBezTo>
                    <a:pt x="3467" y="5188"/>
                    <a:pt x="3365" y="5243"/>
                    <a:pt x="3337" y="5371"/>
                  </a:cubicBezTo>
                  <a:cubicBezTo>
                    <a:pt x="3036" y="6672"/>
                    <a:pt x="2970" y="8007"/>
                    <a:pt x="2870" y="9274"/>
                  </a:cubicBezTo>
                  <a:cubicBezTo>
                    <a:pt x="2770" y="10175"/>
                    <a:pt x="3003" y="10709"/>
                    <a:pt x="2069" y="11109"/>
                  </a:cubicBezTo>
                  <a:cubicBezTo>
                    <a:pt x="1874" y="11206"/>
                    <a:pt x="1729" y="11249"/>
                    <a:pt x="1622" y="11249"/>
                  </a:cubicBezTo>
                  <a:cubicBezTo>
                    <a:pt x="1069" y="11249"/>
                    <a:pt x="1546" y="10101"/>
                    <a:pt x="1602" y="9374"/>
                  </a:cubicBezTo>
                  <a:cubicBezTo>
                    <a:pt x="1869" y="6239"/>
                    <a:pt x="2236" y="3103"/>
                    <a:pt x="2236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24"/>
            <p:cNvSpPr/>
            <p:nvPr/>
          </p:nvSpPr>
          <p:spPr>
            <a:xfrm>
              <a:off x="1118475" y="3843200"/>
              <a:ext cx="159725" cy="2006600"/>
            </a:xfrm>
            <a:custGeom>
              <a:avLst/>
              <a:gdLst/>
              <a:ahLst/>
              <a:cxnLst/>
              <a:rect l="l" t="t" r="r" b="b"/>
              <a:pathLst>
                <a:path w="6389" h="80264" extrusionOk="0">
                  <a:moveTo>
                    <a:pt x="6209" y="0"/>
                  </a:moveTo>
                  <a:cubicBezTo>
                    <a:pt x="6113" y="0"/>
                    <a:pt x="6005" y="67"/>
                    <a:pt x="5971" y="200"/>
                  </a:cubicBezTo>
                  <a:cubicBezTo>
                    <a:pt x="4704" y="3369"/>
                    <a:pt x="4237" y="7105"/>
                    <a:pt x="3670" y="10508"/>
                  </a:cubicBezTo>
                  <a:cubicBezTo>
                    <a:pt x="3069" y="13743"/>
                    <a:pt x="2636" y="17012"/>
                    <a:pt x="2202" y="20248"/>
                  </a:cubicBezTo>
                  <a:cubicBezTo>
                    <a:pt x="1268" y="27220"/>
                    <a:pt x="701" y="34258"/>
                    <a:pt x="367" y="41263"/>
                  </a:cubicBezTo>
                  <a:cubicBezTo>
                    <a:pt x="67" y="48201"/>
                    <a:pt x="0" y="55140"/>
                    <a:pt x="401" y="62045"/>
                  </a:cubicBezTo>
                  <a:cubicBezTo>
                    <a:pt x="768" y="68116"/>
                    <a:pt x="1401" y="74620"/>
                    <a:pt x="4037" y="80158"/>
                  </a:cubicBezTo>
                  <a:cubicBezTo>
                    <a:pt x="4085" y="80230"/>
                    <a:pt x="4160" y="80263"/>
                    <a:pt x="4230" y="80263"/>
                  </a:cubicBezTo>
                  <a:cubicBezTo>
                    <a:pt x="4355" y="80263"/>
                    <a:pt x="4467" y="80161"/>
                    <a:pt x="4403" y="79991"/>
                  </a:cubicBezTo>
                  <a:cubicBezTo>
                    <a:pt x="2736" y="73486"/>
                    <a:pt x="1535" y="67182"/>
                    <a:pt x="1235" y="60477"/>
                  </a:cubicBezTo>
                  <a:cubicBezTo>
                    <a:pt x="934" y="53805"/>
                    <a:pt x="1034" y="47101"/>
                    <a:pt x="1368" y="40429"/>
                  </a:cubicBezTo>
                  <a:cubicBezTo>
                    <a:pt x="1702" y="33658"/>
                    <a:pt x="2269" y="26920"/>
                    <a:pt x="3169" y="20215"/>
                  </a:cubicBezTo>
                  <a:cubicBezTo>
                    <a:pt x="3603" y="16746"/>
                    <a:pt x="4170" y="13310"/>
                    <a:pt x="4737" y="9907"/>
                  </a:cubicBezTo>
                  <a:cubicBezTo>
                    <a:pt x="5271" y="6738"/>
                    <a:pt x="6238" y="3403"/>
                    <a:pt x="6372" y="200"/>
                  </a:cubicBezTo>
                  <a:cubicBezTo>
                    <a:pt x="6388" y="67"/>
                    <a:pt x="6305" y="0"/>
                    <a:pt x="6209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24"/>
            <p:cNvSpPr/>
            <p:nvPr/>
          </p:nvSpPr>
          <p:spPr>
            <a:xfrm>
              <a:off x="1376150" y="1506525"/>
              <a:ext cx="64000" cy="88050"/>
            </a:xfrm>
            <a:custGeom>
              <a:avLst/>
              <a:gdLst/>
              <a:ahLst/>
              <a:cxnLst/>
              <a:rect l="l" t="t" r="r" b="b"/>
              <a:pathLst>
                <a:path w="2560" h="3522" extrusionOk="0">
                  <a:moveTo>
                    <a:pt x="768" y="0"/>
                  </a:moveTo>
                  <a:cubicBezTo>
                    <a:pt x="301" y="801"/>
                    <a:pt x="1" y="2402"/>
                    <a:pt x="701" y="3169"/>
                  </a:cubicBezTo>
                  <a:cubicBezTo>
                    <a:pt x="873" y="3391"/>
                    <a:pt x="1154" y="3521"/>
                    <a:pt x="1437" y="3521"/>
                  </a:cubicBezTo>
                  <a:cubicBezTo>
                    <a:pt x="1538" y="3521"/>
                    <a:pt x="1639" y="3505"/>
                    <a:pt x="1735" y="3469"/>
                  </a:cubicBezTo>
                  <a:cubicBezTo>
                    <a:pt x="2236" y="3303"/>
                    <a:pt x="2436" y="2902"/>
                    <a:pt x="2536" y="2402"/>
                  </a:cubicBezTo>
                  <a:cubicBezTo>
                    <a:pt x="2560" y="2281"/>
                    <a:pt x="2479" y="2195"/>
                    <a:pt x="2382" y="2195"/>
                  </a:cubicBezTo>
                  <a:cubicBezTo>
                    <a:pt x="2345" y="2195"/>
                    <a:pt x="2306" y="2208"/>
                    <a:pt x="2269" y="2235"/>
                  </a:cubicBezTo>
                  <a:cubicBezTo>
                    <a:pt x="2102" y="2402"/>
                    <a:pt x="1869" y="2636"/>
                    <a:pt x="1602" y="2769"/>
                  </a:cubicBezTo>
                  <a:cubicBezTo>
                    <a:pt x="1544" y="2793"/>
                    <a:pt x="1491" y="2804"/>
                    <a:pt x="1443" y="2804"/>
                  </a:cubicBezTo>
                  <a:cubicBezTo>
                    <a:pt x="1155" y="2804"/>
                    <a:pt x="1020" y="2421"/>
                    <a:pt x="935" y="2135"/>
                  </a:cubicBezTo>
                  <a:cubicBezTo>
                    <a:pt x="768" y="1468"/>
                    <a:pt x="901" y="734"/>
                    <a:pt x="768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24"/>
            <p:cNvSpPr/>
            <p:nvPr/>
          </p:nvSpPr>
          <p:spPr>
            <a:xfrm>
              <a:off x="1426200" y="1400600"/>
              <a:ext cx="76725" cy="182675"/>
            </a:xfrm>
            <a:custGeom>
              <a:avLst/>
              <a:gdLst/>
              <a:ahLst/>
              <a:cxnLst/>
              <a:rect l="l" t="t" r="r" b="b"/>
              <a:pathLst>
                <a:path w="3069" h="7307" extrusionOk="0">
                  <a:moveTo>
                    <a:pt x="1836" y="0"/>
                  </a:moveTo>
                  <a:cubicBezTo>
                    <a:pt x="1750" y="0"/>
                    <a:pt x="1661" y="11"/>
                    <a:pt x="1568" y="34"/>
                  </a:cubicBezTo>
                  <a:cubicBezTo>
                    <a:pt x="734" y="234"/>
                    <a:pt x="400" y="1302"/>
                    <a:pt x="367" y="2036"/>
                  </a:cubicBezTo>
                  <a:cubicBezTo>
                    <a:pt x="367" y="2149"/>
                    <a:pt x="459" y="2216"/>
                    <a:pt x="560" y="2216"/>
                  </a:cubicBezTo>
                  <a:cubicBezTo>
                    <a:pt x="608" y="2216"/>
                    <a:pt x="658" y="2201"/>
                    <a:pt x="701" y="2169"/>
                  </a:cubicBezTo>
                  <a:cubicBezTo>
                    <a:pt x="834" y="2036"/>
                    <a:pt x="934" y="1902"/>
                    <a:pt x="1034" y="1769"/>
                  </a:cubicBezTo>
                  <a:cubicBezTo>
                    <a:pt x="1305" y="1362"/>
                    <a:pt x="1135" y="1131"/>
                    <a:pt x="1440" y="1131"/>
                  </a:cubicBezTo>
                  <a:cubicBezTo>
                    <a:pt x="1509" y="1131"/>
                    <a:pt x="1604" y="1144"/>
                    <a:pt x="1735" y="1168"/>
                  </a:cubicBezTo>
                  <a:cubicBezTo>
                    <a:pt x="2435" y="1269"/>
                    <a:pt x="2102" y="1702"/>
                    <a:pt x="2002" y="2203"/>
                  </a:cubicBezTo>
                  <a:cubicBezTo>
                    <a:pt x="1901" y="2569"/>
                    <a:pt x="1768" y="2936"/>
                    <a:pt x="1668" y="3270"/>
                  </a:cubicBezTo>
                  <a:cubicBezTo>
                    <a:pt x="1234" y="4671"/>
                    <a:pt x="234" y="5872"/>
                    <a:pt x="0" y="7306"/>
                  </a:cubicBezTo>
                  <a:cubicBezTo>
                    <a:pt x="1034" y="6672"/>
                    <a:pt x="1568" y="5338"/>
                    <a:pt x="2035" y="4204"/>
                  </a:cubicBezTo>
                  <a:cubicBezTo>
                    <a:pt x="2402" y="3303"/>
                    <a:pt x="3069" y="1902"/>
                    <a:pt x="2835" y="902"/>
                  </a:cubicBezTo>
                  <a:cubicBezTo>
                    <a:pt x="2721" y="414"/>
                    <a:pt x="2359" y="0"/>
                    <a:pt x="1836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24"/>
            <p:cNvSpPr/>
            <p:nvPr/>
          </p:nvSpPr>
          <p:spPr>
            <a:xfrm>
              <a:off x="1518750" y="1044475"/>
              <a:ext cx="243125" cy="313625"/>
            </a:xfrm>
            <a:custGeom>
              <a:avLst/>
              <a:gdLst/>
              <a:ahLst/>
              <a:cxnLst/>
              <a:rect l="l" t="t" r="r" b="b"/>
              <a:pathLst>
                <a:path w="9725" h="12545" extrusionOk="0">
                  <a:moveTo>
                    <a:pt x="9597" y="1"/>
                  </a:moveTo>
                  <a:cubicBezTo>
                    <a:pt x="9571" y="1"/>
                    <a:pt x="9540" y="11"/>
                    <a:pt x="9508" y="36"/>
                  </a:cubicBezTo>
                  <a:cubicBezTo>
                    <a:pt x="7006" y="2037"/>
                    <a:pt x="4871" y="4372"/>
                    <a:pt x="2869" y="6874"/>
                  </a:cubicBezTo>
                  <a:cubicBezTo>
                    <a:pt x="1535" y="8542"/>
                    <a:pt x="67" y="10276"/>
                    <a:pt x="1" y="12545"/>
                  </a:cubicBezTo>
                  <a:cubicBezTo>
                    <a:pt x="1902" y="7741"/>
                    <a:pt x="6305" y="3972"/>
                    <a:pt x="9674" y="203"/>
                  </a:cubicBezTo>
                  <a:cubicBezTo>
                    <a:pt x="9725" y="102"/>
                    <a:pt x="9680" y="1"/>
                    <a:pt x="9597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24"/>
            <p:cNvSpPr/>
            <p:nvPr/>
          </p:nvSpPr>
          <p:spPr>
            <a:xfrm>
              <a:off x="1577350" y="755150"/>
              <a:ext cx="383425" cy="466850"/>
            </a:xfrm>
            <a:custGeom>
              <a:avLst/>
              <a:gdLst/>
              <a:ahLst/>
              <a:cxnLst/>
              <a:rect l="l" t="t" r="r" b="b"/>
              <a:pathLst>
                <a:path w="15337" h="18674" extrusionOk="0">
                  <a:moveTo>
                    <a:pt x="14669" y="0"/>
                  </a:moveTo>
                  <a:cubicBezTo>
                    <a:pt x="13735" y="2035"/>
                    <a:pt x="13235" y="3770"/>
                    <a:pt x="11667" y="5471"/>
                  </a:cubicBezTo>
                  <a:cubicBezTo>
                    <a:pt x="10199" y="7039"/>
                    <a:pt x="8431" y="8306"/>
                    <a:pt x="6863" y="9774"/>
                  </a:cubicBezTo>
                  <a:cubicBezTo>
                    <a:pt x="4362" y="11976"/>
                    <a:pt x="1026" y="15211"/>
                    <a:pt x="25" y="18514"/>
                  </a:cubicBezTo>
                  <a:cubicBezTo>
                    <a:pt x="1" y="18611"/>
                    <a:pt x="83" y="18673"/>
                    <a:pt x="156" y="18673"/>
                  </a:cubicBezTo>
                  <a:cubicBezTo>
                    <a:pt x="182" y="18673"/>
                    <a:pt x="207" y="18665"/>
                    <a:pt x="225" y="18647"/>
                  </a:cubicBezTo>
                  <a:cubicBezTo>
                    <a:pt x="1793" y="16979"/>
                    <a:pt x="2860" y="14844"/>
                    <a:pt x="4362" y="13143"/>
                  </a:cubicBezTo>
                  <a:cubicBezTo>
                    <a:pt x="5829" y="11475"/>
                    <a:pt x="7497" y="10008"/>
                    <a:pt x="9198" y="8573"/>
                  </a:cubicBezTo>
                  <a:cubicBezTo>
                    <a:pt x="11500" y="6639"/>
                    <a:pt x="15336" y="3470"/>
                    <a:pt x="14669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24"/>
            <p:cNvSpPr/>
            <p:nvPr/>
          </p:nvSpPr>
          <p:spPr>
            <a:xfrm>
              <a:off x="1382825" y="1264300"/>
              <a:ext cx="214525" cy="546825"/>
            </a:xfrm>
            <a:custGeom>
              <a:avLst/>
              <a:gdLst/>
              <a:ahLst/>
              <a:cxnLst/>
              <a:rect l="l" t="t" r="r" b="b"/>
              <a:pathLst>
                <a:path w="8581" h="21873" extrusionOk="0">
                  <a:moveTo>
                    <a:pt x="8558" y="1"/>
                  </a:moveTo>
                  <a:cubicBezTo>
                    <a:pt x="8547" y="1"/>
                    <a:pt x="8529" y="5"/>
                    <a:pt x="8507" y="16"/>
                  </a:cubicBezTo>
                  <a:cubicBezTo>
                    <a:pt x="8573" y="16"/>
                    <a:pt x="8581" y="1"/>
                    <a:pt x="8558" y="1"/>
                  </a:cubicBezTo>
                  <a:close/>
                  <a:moveTo>
                    <a:pt x="8507" y="16"/>
                  </a:moveTo>
                  <a:lnTo>
                    <a:pt x="8507" y="16"/>
                  </a:lnTo>
                  <a:cubicBezTo>
                    <a:pt x="5971" y="3652"/>
                    <a:pt x="4971" y="8088"/>
                    <a:pt x="2803" y="11858"/>
                  </a:cubicBezTo>
                  <a:cubicBezTo>
                    <a:pt x="1168" y="14693"/>
                    <a:pt x="1" y="18596"/>
                    <a:pt x="1001" y="21798"/>
                  </a:cubicBezTo>
                  <a:cubicBezTo>
                    <a:pt x="1028" y="21851"/>
                    <a:pt x="1071" y="21873"/>
                    <a:pt x="1114" y="21873"/>
                  </a:cubicBezTo>
                  <a:cubicBezTo>
                    <a:pt x="1180" y="21873"/>
                    <a:pt x="1248" y="21825"/>
                    <a:pt x="1268" y="21765"/>
                  </a:cubicBezTo>
                  <a:cubicBezTo>
                    <a:pt x="1335" y="19596"/>
                    <a:pt x="1168" y="17528"/>
                    <a:pt x="1835" y="15360"/>
                  </a:cubicBezTo>
                  <a:cubicBezTo>
                    <a:pt x="2469" y="13459"/>
                    <a:pt x="3570" y="11858"/>
                    <a:pt x="4570" y="10156"/>
                  </a:cubicBezTo>
                  <a:cubicBezTo>
                    <a:pt x="6238" y="7087"/>
                    <a:pt x="7473" y="3418"/>
                    <a:pt x="8507" y="16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24"/>
            <p:cNvSpPr/>
            <p:nvPr/>
          </p:nvSpPr>
          <p:spPr>
            <a:xfrm>
              <a:off x="1387000" y="1906800"/>
              <a:ext cx="132675" cy="521275"/>
            </a:xfrm>
            <a:custGeom>
              <a:avLst/>
              <a:gdLst/>
              <a:ahLst/>
              <a:cxnLst/>
              <a:rect l="l" t="t" r="r" b="b"/>
              <a:pathLst>
                <a:path w="5307" h="20851" extrusionOk="0">
                  <a:moveTo>
                    <a:pt x="0" y="1"/>
                  </a:moveTo>
                  <a:lnTo>
                    <a:pt x="0" y="1"/>
                  </a:lnTo>
                  <a:cubicBezTo>
                    <a:pt x="567" y="3303"/>
                    <a:pt x="1902" y="6572"/>
                    <a:pt x="2669" y="9808"/>
                  </a:cubicBezTo>
                  <a:cubicBezTo>
                    <a:pt x="3503" y="13310"/>
                    <a:pt x="4137" y="16913"/>
                    <a:pt x="4537" y="20482"/>
                  </a:cubicBezTo>
                  <a:cubicBezTo>
                    <a:pt x="4568" y="20732"/>
                    <a:pt x="4746" y="20851"/>
                    <a:pt x="4919" y="20851"/>
                  </a:cubicBezTo>
                  <a:cubicBezTo>
                    <a:pt x="5116" y="20851"/>
                    <a:pt x="5306" y="20699"/>
                    <a:pt x="5271" y="20415"/>
                  </a:cubicBezTo>
                  <a:cubicBezTo>
                    <a:pt x="4770" y="16779"/>
                    <a:pt x="4137" y="13177"/>
                    <a:pt x="3269" y="9641"/>
                  </a:cubicBezTo>
                  <a:cubicBezTo>
                    <a:pt x="2469" y="6472"/>
                    <a:pt x="1735" y="2903"/>
                    <a:pt x="0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24"/>
            <p:cNvSpPr/>
            <p:nvPr/>
          </p:nvSpPr>
          <p:spPr>
            <a:xfrm>
              <a:off x="1507075" y="2644325"/>
              <a:ext cx="29225" cy="140550"/>
            </a:xfrm>
            <a:custGeom>
              <a:avLst/>
              <a:gdLst/>
              <a:ahLst/>
              <a:cxnLst/>
              <a:rect l="l" t="t" r="r" b="b"/>
              <a:pathLst>
                <a:path w="1169" h="5622" extrusionOk="0">
                  <a:moveTo>
                    <a:pt x="898" y="1"/>
                  </a:moveTo>
                  <a:cubicBezTo>
                    <a:pt x="881" y="1"/>
                    <a:pt x="868" y="9"/>
                    <a:pt x="868" y="21"/>
                  </a:cubicBezTo>
                  <a:cubicBezTo>
                    <a:pt x="468" y="821"/>
                    <a:pt x="434" y="1822"/>
                    <a:pt x="268" y="2689"/>
                  </a:cubicBezTo>
                  <a:cubicBezTo>
                    <a:pt x="101" y="3623"/>
                    <a:pt x="1" y="4524"/>
                    <a:pt x="1" y="5491"/>
                  </a:cubicBezTo>
                  <a:cubicBezTo>
                    <a:pt x="1" y="5580"/>
                    <a:pt x="56" y="5621"/>
                    <a:pt x="119" y="5621"/>
                  </a:cubicBezTo>
                  <a:cubicBezTo>
                    <a:pt x="175" y="5621"/>
                    <a:pt x="236" y="5588"/>
                    <a:pt x="268" y="5525"/>
                  </a:cubicBezTo>
                  <a:cubicBezTo>
                    <a:pt x="534" y="4624"/>
                    <a:pt x="701" y="3690"/>
                    <a:pt x="835" y="2790"/>
                  </a:cubicBezTo>
                  <a:cubicBezTo>
                    <a:pt x="935" y="1922"/>
                    <a:pt x="1168" y="955"/>
                    <a:pt x="968" y="88"/>
                  </a:cubicBezTo>
                  <a:cubicBezTo>
                    <a:pt x="968" y="24"/>
                    <a:pt x="928" y="1"/>
                    <a:pt x="898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24"/>
            <p:cNvSpPr/>
            <p:nvPr/>
          </p:nvSpPr>
          <p:spPr>
            <a:xfrm>
              <a:off x="1607975" y="2080975"/>
              <a:ext cx="1592650" cy="321200"/>
            </a:xfrm>
            <a:custGeom>
              <a:avLst/>
              <a:gdLst/>
              <a:ahLst/>
              <a:cxnLst/>
              <a:rect l="l" t="t" r="r" b="b"/>
              <a:pathLst>
                <a:path w="63706" h="12848" extrusionOk="0">
                  <a:moveTo>
                    <a:pt x="63634" y="0"/>
                  </a:moveTo>
                  <a:cubicBezTo>
                    <a:pt x="63627" y="0"/>
                    <a:pt x="63620" y="2"/>
                    <a:pt x="63613" y="5"/>
                  </a:cubicBezTo>
                  <a:cubicBezTo>
                    <a:pt x="52972" y="3308"/>
                    <a:pt x="41797" y="3875"/>
                    <a:pt x="30823" y="5176"/>
                  </a:cubicBezTo>
                  <a:cubicBezTo>
                    <a:pt x="25586" y="5810"/>
                    <a:pt x="20349" y="6644"/>
                    <a:pt x="15212" y="7844"/>
                  </a:cubicBezTo>
                  <a:cubicBezTo>
                    <a:pt x="12543" y="8478"/>
                    <a:pt x="9941" y="9145"/>
                    <a:pt x="7306" y="9979"/>
                  </a:cubicBezTo>
                  <a:cubicBezTo>
                    <a:pt x="4904" y="10713"/>
                    <a:pt x="2136" y="11480"/>
                    <a:pt x="1" y="12848"/>
                  </a:cubicBezTo>
                  <a:cubicBezTo>
                    <a:pt x="2770" y="12448"/>
                    <a:pt x="5572" y="11314"/>
                    <a:pt x="8274" y="10513"/>
                  </a:cubicBezTo>
                  <a:cubicBezTo>
                    <a:pt x="10775" y="9812"/>
                    <a:pt x="13277" y="9145"/>
                    <a:pt x="15812" y="8545"/>
                  </a:cubicBezTo>
                  <a:cubicBezTo>
                    <a:pt x="21516" y="7277"/>
                    <a:pt x="27320" y="6443"/>
                    <a:pt x="33158" y="5776"/>
                  </a:cubicBezTo>
                  <a:cubicBezTo>
                    <a:pt x="43465" y="4642"/>
                    <a:pt x="53973" y="4208"/>
                    <a:pt x="63646" y="139"/>
                  </a:cubicBezTo>
                  <a:cubicBezTo>
                    <a:pt x="63706" y="109"/>
                    <a:pt x="63686" y="0"/>
                    <a:pt x="63634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24"/>
            <p:cNvSpPr/>
            <p:nvPr/>
          </p:nvSpPr>
          <p:spPr>
            <a:xfrm>
              <a:off x="1658025" y="2197800"/>
              <a:ext cx="1137275" cy="361700"/>
            </a:xfrm>
            <a:custGeom>
              <a:avLst/>
              <a:gdLst/>
              <a:ahLst/>
              <a:cxnLst/>
              <a:rect l="l" t="t" r="r" b="b"/>
              <a:pathLst>
                <a:path w="45491" h="14468" extrusionOk="0">
                  <a:moveTo>
                    <a:pt x="8473" y="8075"/>
                  </a:moveTo>
                  <a:cubicBezTo>
                    <a:pt x="8465" y="8080"/>
                    <a:pt x="8457" y="8085"/>
                    <a:pt x="8449" y="8090"/>
                  </a:cubicBezTo>
                  <a:lnTo>
                    <a:pt x="8449" y="8090"/>
                  </a:lnTo>
                  <a:cubicBezTo>
                    <a:pt x="8456" y="8094"/>
                    <a:pt x="8462" y="8099"/>
                    <a:pt x="8466" y="8099"/>
                  </a:cubicBezTo>
                  <a:cubicBezTo>
                    <a:pt x="8471" y="8099"/>
                    <a:pt x="8473" y="8093"/>
                    <a:pt x="8473" y="8075"/>
                  </a:cubicBezTo>
                  <a:close/>
                  <a:moveTo>
                    <a:pt x="45265" y="0"/>
                  </a:moveTo>
                  <a:cubicBezTo>
                    <a:pt x="45254" y="0"/>
                    <a:pt x="45244" y="1"/>
                    <a:pt x="45233" y="2"/>
                  </a:cubicBezTo>
                  <a:cubicBezTo>
                    <a:pt x="44428" y="57"/>
                    <a:pt x="43628" y="76"/>
                    <a:pt x="42830" y="76"/>
                  </a:cubicBezTo>
                  <a:cubicBezTo>
                    <a:pt x="41282" y="76"/>
                    <a:pt x="39744" y="7"/>
                    <a:pt x="38207" y="7"/>
                  </a:cubicBezTo>
                  <a:cubicBezTo>
                    <a:pt x="36694" y="7"/>
                    <a:pt x="35181" y="73"/>
                    <a:pt x="33658" y="336"/>
                  </a:cubicBezTo>
                  <a:cubicBezTo>
                    <a:pt x="29655" y="1037"/>
                    <a:pt x="25852" y="2704"/>
                    <a:pt x="22216" y="4506"/>
                  </a:cubicBezTo>
                  <a:cubicBezTo>
                    <a:pt x="18347" y="6474"/>
                    <a:pt x="14644" y="8675"/>
                    <a:pt x="10841" y="10777"/>
                  </a:cubicBezTo>
                  <a:cubicBezTo>
                    <a:pt x="9941" y="11277"/>
                    <a:pt x="9040" y="11778"/>
                    <a:pt x="8140" y="12211"/>
                  </a:cubicBezTo>
                  <a:cubicBezTo>
                    <a:pt x="7625" y="12468"/>
                    <a:pt x="5643" y="13582"/>
                    <a:pt x="4665" y="13582"/>
                  </a:cubicBezTo>
                  <a:cubicBezTo>
                    <a:pt x="4501" y="13582"/>
                    <a:pt x="4366" y="13551"/>
                    <a:pt x="4270" y="13479"/>
                  </a:cubicBezTo>
                  <a:cubicBezTo>
                    <a:pt x="4037" y="12812"/>
                    <a:pt x="3836" y="12144"/>
                    <a:pt x="3636" y="11444"/>
                  </a:cubicBezTo>
                  <a:cubicBezTo>
                    <a:pt x="4037" y="11110"/>
                    <a:pt x="4470" y="10777"/>
                    <a:pt x="4871" y="10477"/>
                  </a:cubicBezTo>
                  <a:cubicBezTo>
                    <a:pt x="5271" y="10210"/>
                    <a:pt x="5604" y="9976"/>
                    <a:pt x="5971" y="9709"/>
                  </a:cubicBezTo>
                  <a:cubicBezTo>
                    <a:pt x="6798" y="9148"/>
                    <a:pt x="7591" y="8618"/>
                    <a:pt x="8449" y="8090"/>
                  </a:cubicBezTo>
                  <a:lnTo>
                    <a:pt x="8449" y="8090"/>
                  </a:lnTo>
                  <a:cubicBezTo>
                    <a:pt x="8444" y="8087"/>
                    <a:pt x="8439" y="8084"/>
                    <a:pt x="8433" y="8084"/>
                  </a:cubicBezTo>
                  <a:cubicBezTo>
                    <a:pt x="8425" y="8084"/>
                    <a:pt x="8416" y="8090"/>
                    <a:pt x="8406" y="8108"/>
                  </a:cubicBezTo>
                  <a:cubicBezTo>
                    <a:pt x="6972" y="8609"/>
                    <a:pt x="0" y="11444"/>
                    <a:pt x="2269" y="13879"/>
                  </a:cubicBezTo>
                  <a:cubicBezTo>
                    <a:pt x="2664" y="14314"/>
                    <a:pt x="3273" y="14468"/>
                    <a:pt x="3935" y="14468"/>
                  </a:cubicBezTo>
                  <a:cubicBezTo>
                    <a:pt x="4949" y="14468"/>
                    <a:pt x="6086" y="14108"/>
                    <a:pt x="6772" y="13846"/>
                  </a:cubicBezTo>
                  <a:cubicBezTo>
                    <a:pt x="9174" y="12978"/>
                    <a:pt x="11475" y="11611"/>
                    <a:pt x="13744" y="10310"/>
                  </a:cubicBezTo>
                  <a:cubicBezTo>
                    <a:pt x="18747" y="7508"/>
                    <a:pt x="23751" y="4606"/>
                    <a:pt x="29288" y="2871"/>
                  </a:cubicBezTo>
                  <a:cubicBezTo>
                    <a:pt x="32090" y="2004"/>
                    <a:pt x="34992" y="1370"/>
                    <a:pt x="37894" y="1270"/>
                  </a:cubicBezTo>
                  <a:cubicBezTo>
                    <a:pt x="40396" y="1137"/>
                    <a:pt x="42864" y="1170"/>
                    <a:pt x="45299" y="369"/>
                  </a:cubicBezTo>
                  <a:cubicBezTo>
                    <a:pt x="45490" y="306"/>
                    <a:pt x="45469" y="0"/>
                    <a:pt x="45265" y="0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24"/>
            <p:cNvSpPr/>
            <p:nvPr/>
          </p:nvSpPr>
          <p:spPr>
            <a:xfrm>
              <a:off x="2065450" y="2369550"/>
              <a:ext cx="271150" cy="108800"/>
            </a:xfrm>
            <a:custGeom>
              <a:avLst/>
              <a:gdLst/>
              <a:ahLst/>
              <a:cxnLst/>
              <a:rect l="l" t="t" r="r" b="b"/>
              <a:pathLst>
                <a:path w="10846" h="4352" extrusionOk="0">
                  <a:moveTo>
                    <a:pt x="10587" y="0"/>
                  </a:moveTo>
                  <a:cubicBezTo>
                    <a:pt x="10576" y="0"/>
                    <a:pt x="10566" y="2"/>
                    <a:pt x="10556" y="4"/>
                  </a:cubicBezTo>
                  <a:cubicBezTo>
                    <a:pt x="7187" y="1639"/>
                    <a:pt x="3684" y="2839"/>
                    <a:pt x="148" y="4107"/>
                  </a:cubicBezTo>
                  <a:cubicBezTo>
                    <a:pt x="0" y="4137"/>
                    <a:pt x="36" y="4351"/>
                    <a:pt x="164" y="4351"/>
                  </a:cubicBezTo>
                  <a:cubicBezTo>
                    <a:pt x="180" y="4351"/>
                    <a:pt x="197" y="4348"/>
                    <a:pt x="215" y="4340"/>
                  </a:cubicBezTo>
                  <a:cubicBezTo>
                    <a:pt x="3985" y="3673"/>
                    <a:pt x="7454" y="2172"/>
                    <a:pt x="10723" y="238"/>
                  </a:cubicBezTo>
                  <a:cubicBezTo>
                    <a:pt x="10846" y="176"/>
                    <a:pt x="10713" y="0"/>
                    <a:pt x="10587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24"/>
            <p:cNvSpPr/>
            <p:nvPr/>
          </p:nvSpPr>
          <p:spPr>
            <a:xfrm>
              <a:off x="3370350" y="2018225"/>
              <a:ext cx="178225" cy="34925"/>
            </a:xfrm>
            <a:custGeom>
              <a:avLst/>
              <a:gdLst/>
              <a:ahLst/>
              <a:cxnLst/>
              <a:rect l="l" t="t" r="r" b="b"/>
              <a:pathLst>
                <a:path w="7129" h="1397" extrusionOk="0">
                  <a:moveTo>
                    <a:pt x="4886" y="0"/>
                  </a:moveTo>
                  <a:cubicBezTo>
                    <a:pt x="3210" y="0"/>
                    <a:pt x="1542" y="366"/>
                    <a:pt x="56" y="1215"/>
                  </a:cubicBezTo>
                  <a:cubicBezTo>
                    <a:pt x="0" y="1270"/>
                    <a:pt x="15" y="1397"/>
                    <a:pt x="100" y="1397"/>
                  </a:cubicBezTo>
                  <a:cubicBezTo>
                    <a:pt x="116" y="1397"/>
                    <a:pt x="135" y="1392"/>
                    <a:pt x="156" y="1381"/>
                  </a:cubicBezTo>
                  <a:cubicBezTo>
                    <a:pt x="2391" y="948"/>
                    <a:pt x="4626" y="547"/>
                    <a:pt x="6895" y="481"/>
                  </a:cubicBezTo>
                  <a:cubicBezTo>
                    <a:pt x="7028" y="447"/>
                    <a:pt x="7128" y="180"/>
                    <a:pt x="6961" y="180"/>
                  </a:cubicBezTo>
                  <a:cubicBezTo>
                    <a:pt x="6277" y="63"/>
                    <a:pt x="5581" y="0"/>
                    <a:pt x="4886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7" name="Google Shape;1527;p24"/>
            <p:cNvSpPr/>
            <p:nvPr/>
          </p:nvSpPr>
          <p:spPr>
            <a:xfrm>
              <a:off x="3174100" y="2064300"/>
              <a:ext cx="146500" cy="58525"/>
            </a:xfrm>
            <a:custGeom>
              <a:avLst/>
              <a:gdLst/>
              <a:ahLst/>
              <a:cxnLst/>
              <a:rect l="l" t="t" r="r" b="b"/>
              <a:pathLst>
                <a:path w="5860" h="2341" extrusionOk="0">
                  <a:moveTo>
                    <a:pt x="5705" y="1"/>
                  </a:moveTo>
                  <a:cubicBezTo>
                    <a:pt x="5695" y="1"/>
                    <a:pt x="5683" y="2"/>
                    <a:pt x="5671" y="5"/>
                  </a:cubicBezTo>
                  <a:cubicBezTo>
                    <a:pt x="3870" y="806"/>
                    <a:pt x="2002" y="1473"/>
                    <a:pt x="134" y="2140"/>
                  </a:cubicBezTo>
                  <a:cubicBezTo>
                    <a:pt x="1" y="2174"/>
                    <a:pt x="34" y="2340"/>
                    <a:pt x="167" y="2340"/>
                  </a:cubicBezTo>
                  <a:cubicBezTo>
                    <a:pt x="2102" y="1873"/>
                    <a:pt x="3970" y="1106"/>
                    <a:pt x="5738" y="205"/>
                  </a:cubicBezTo>
                  <a:cubicBezTo>
                    <a:pt x="5860" y="145"/>
                    <a:pt x="5815" y="1"/>
                    <a:pt x="5705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8" name="Google Shape;1528;p24"/>
            <p:cNvSpPr/>
            <p:nvPr/>
          </p:nvSpPr>
          <p:spPr>
            <a:xfrm>
              <a:off x="3032200" y="1630250"/>
              <a:ext cx="230800" cy="410275"/>
            </a:xfrm>
            <a:custGeom>
              <a:avLst/>
              <a:gdLst/>
              <a:ahLst/>
              <a:cxnLst/>
              <a:rect l="l" t="t" r="r" b="b"/>
              <a:pathLst>
                <a:path w="9232" h="16411" extrusionOk="0">
                  <a:moveTo>
                    <a:pt x="9067" y="0"/>
                  </a:moveTo>
                  <a:cubicBezTo>
                    <a:pt x="9046" y="0"/>
                    <a:pt x="9027" y="7"/>
                    <a:pt x="9012" y="22"/>
                  </a:cubicBezTo>
                  <a:cubicBezTo>
                    <a:pt x="6644" y="1389"/>
                    <a:pt x="4376" y="3858"/>
                    <a:pt x="3008" y="6226"/>
                  </a:cubicBezTo>
                  <a:cubicBezTo>
                    <a:pt x="2341" y="7393"/>
                    <a:pt x="1874" y="8594"/>
                    <a:pt x="1674" y="9962"/>
                  </a:cubicBezTo>
                  <a:cubicBezTo>
                    <a:pt x="1307" y="12164"/>
                    <a:pt x="973" y="13998"/>
                    <a:pt x="73" y="16133"/>
                  </a:cubicBezTo>
                  <a:cubicBezTo>
                    <a:pt x="0" y="16254"/>
                    <a:pt x="103" y="16410"/>
                    <a:pt x="229" y="16410"/>
                  </a:cubicBezTo>
                  <a:cubicBezTo>
                    <a:pt x="276" y="16410"/>
                    <a:pt x="327" y="16388"/>
                    <a:pt x="373" y="16333"/>
                  </a:cubicBezTo>
                  <a:cubicBezTo>
                    <a:pt x="2474" y="13798"/>
                    <a:pt x="1874" y="10629"/>
                    <a:pt x="3175" y="7727"/>
                  </a:cubicBezTo>
                  <a:cubicBezTo>
                    <a:pt x="4543" y="4658"/>
                    <a:pt x="7211" y="2824"/>
                    <a:pt x="9179" y="188"/>
                  </a:cubicBezTo>
                  <a:cubicBezTo>
                    <a:pt x="9231" y="84"/>
                    <a:pt x="9141" y="0"/>
                    <a:pt x="9067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9" name="Google Shape;1529;p24"/>
            <p:cNvSpPr/>
            <p:nvPr/>
          </p:nvSpPr>
          <p:spPr>
            <a:xfrm>
              <a:off x="3083200" y="1814700"/>
              <a:ext cx="70000" cy="205600"/>
            </a:xfrm>
            <a:custGeom>
              <a:avLst/>
              <a:gdLst/>
              <a:ahLst/>
              <a:cxnLst/>
              <a:rect l="l" t="t" r="r" b="b"/>
              <a:pathLst>
                <a:path w="2800" h="8224" extrusionOk="0">
                  <a:moveTo>
                    <a:pt x="2792" y="1"/>
                  </a:moveTo>
                  <a:cubicBezTo>
                    <a:pt x="2788" y="1"/>
                    <a:pt x="2781" y="4"/>
                    <a:pt x="2769" y="15"/>
                  </a:cubicBezTo>
                  <a:cubicBezTo>
                    <a:pt x="2792" y="15"/>
                    <a:pt x="2799" y="1"/>
                    <a:pt x="2792" y="1"/>
                  </a:cubicBezTo>
                  <a:close/>
                  <a:moveTo>
                    <a:pt x="2769" y="15"/>
                  </a:moveTo>
                  <a:lnTo>
                    <a:pt x="2769" y="15"/>
                  </a:lnTo>
                  <a:cubicBezTo>
                    <a:pt x="1969" y="482"/>
                    <a:pt x="1802" y="1483"/>
                    <a:pt x="1669" y="2350"/>
                  </a:cubicBezTo>
                  <a:cubicBezTo>
                    <a:pt x="1602" y="3084"/>
                    <a:pt x="1635" y="3751"/>
                    <a:pt x="1635" y="4452"/>
                  </a:cubicBezTo>
                  <a:cubicBezTo>
                    <a:pt x="1635" y="4752"/>
                    <a:pt x="1635" y="5086"/>
                    <a:pt x="1602" y="5353"/>
                  </a:cubicBezTo>
                  <a:cubicBezTo>
                    <a:pt x="1602" y="5786"/>
                    <a:pt x="1468" y="6187"/>
                    <a:pt x="1302" y="6587"/>
                  </a:cubicBezTo>
                  <a:cubicBezTo>
                    <a:pt x="1202" y="6987"/>
                    <a:pt x="968" y="7254"/>
                    <a:pt x="501" y="7354"/>
                  </a:cubicBezTo>
                  <a:cubicBezTo>
                    <a:pt x="501" y="7283"/>
                    <a:pt x="418" y="7213"/>
                    <a:pt x="345" y="7213"/>
                  </a:cubicBezTo>
                  <a:cubicBezTo>
                    <a:pt x="315" y="7213"/>
                    <a:pt x="287" y="7225"/>
                    <a:pt x="268" y="7254"/>
                  </a:cubicBezTo>
                  <a:cubicBezTo>
                    <a:pt x="1" y="7521"/>
                    <a:pt x="1" y="7588"/>
                    <a:pt x="101" y="7955"/>
                  </a:cubicBezTo>
                  <a:cubicBezTo>
                    <a:pt x="134" y="8088"/>
                    <a:pt x="201" y="8155"/>
                    <a:pt x="334" y="8188"/>
                  </a:cubicBezTo>
                  <a:cubicBezTo>
                    <a:pt x="429" y="8212"/>
                    <a:pt x="519" y="8224"/>
                    <a:pt x="605" y="8224"/>
                  </a:cubicBezTo>
                  <a:cubicBezTo>
                    <a:pt x="1586" y="8224"/>
                    <a:pt x="2049" y="6750"/>
                    <a:pt x="2202" y="5953"/>
                  </a:cubicBezTo>
                  <a:cubicBezTo>
                    <a:pt x="2369" y="5153"/>
                    <a:pt x="2336" y="4319"/>
                    <a:pt x="2302" y="3518"/>
                  </a:cubicBezTo>
                  <a:cubicBezTo>
                    <a:pt x="2302" y="2250"/>
                    <a:pt x="2603" y="1216"/>
                    <a:pt x="2769" y="15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0" name="Google Shape;1530;p24"/>
            <p:cNvSpPr/>
            <p:nvPr/>
          </p:nvSpPr>
          <p:spPr>
            <a:xfrm>
              <a:off x="2314650" y="1991100"/>
              <a:ext cx="56125" cy="138200"/>
            </a:xfrm>
            <a:custGeom>
              <a:avLst/>
              <a:gdLst/>
              <a:ahLst/>
              <a:cxnLst/>
              <a:rect l="l" t="t" r="r" b="b"/>
              <a:pathLst>
                <a:path w="2245" h="5528" extrusionOk="0">
                  <a:moveTo>
                    <a:pt x="2115" y="0"/>
                  </a:moveTo>
                  <a:cubicBezTo>
                    <a:pt x="2080" y="0"/>
                    <a:pt x="2045" y="18"/>
                    <a:pt x="2022" y="65"/>
                  </a:cubicBezTo>
                  <a:cubicBezTo>
                    <a:pt x="1055" y="1466"/>
                    <a:pt x="188" y="3600"/>
                    <a:pt x="21" y="5302"/>
                  </a:cubicBezTo>
                  <a:cubicBezTo>
                    <a:pt x="0" y="5447"/>
                    <a:pt x="121" y="5528"/>
                    <a:pt x="240" y="5528"/>
                  </a:cubicBezTo>
                  <a:cubicBezTo>
                    <a:pt x="312" y="5528"/>
                    <a:pt x="383" y="5498"/>
                    <a:pt x="421" y="5435"/>
                  </a:cubicBezTo>
                  <a:cubicBezTo>
                    <a:pt x="855" y="4701"/>
                    <a:pt x="1088" y="3801"/>
                    <a:pt x="1388" y="2967"/>
                  </a:cubicBezTo>
                  <a:cubicBezTo>
                    <a:pt x="1722" y="2066"/>
                    <a:pt x="2056" y="1099"/>
                    <a:pt x="2222" y="131"/>
                  </a:cubicBezTo>
                  <a:cubicBezTo>
                    <a:pt x="2244" y="66"/>
                    <a:pt x="2180" y="0"/>
                    <a:pt x="2115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1" name="Google Shape;1531;p24"/>
            <p:cNvSpPr/>
            <p:nvPr/>
          </p:nvSpPr>
          <p:spPr>
            <a:xfrm>
              <a:off x="2339350" y="2086000"/>
              <a:ext cx="17525" cy="70550"/>
            </a:xfrm>
            <a:custGeom>
              <a:avLst/>
              <a:gdLst/>
              <a:ahLst/>
              <a:cxnLst/>
              <a:rect l="l" t="t" r="r" b="b"/>
              <a:pathLst>
                <a:path w="701" h="2822" extrusionOk="0">
                  <a:moveTo>
                    <a:pt x="475" y="0"/>
                  </a:moveTo>
                  <a:cubicBezTo>
                    <a:pt x="394" y="0"/>
                    <a:pt x="299" y="59"/>
                    <a:pt x="267" y="171"/>
                  </a:cubicBezTo>
                  <a:cubicBezTo>
                    <a:pt x="234" y="972"/>
                    <a:pt x="67" y="1773"/>
                    <a:pt x="0" y="2540"/>
                  </a:cubicBezTo>
                  <a:cubicBezTo>
                    <a:pt x="0" y="2714"/>
                    <a:pt x="147" y="2821"/>
                    <a:pt x="289" y="2821"/>
                  </a:cubicBezTo>
                  <a:cubicBezTo>
                    <a:pt x="392" y="2821"/>
                    <a:pt x="492" y="2766"/>
                    <a:pt x="534" y="2640"/>
                  </a:cubicBezTo>
                  <a:cubicBezTo>
                    <a:pt x="701" y="1839"/>
                    <a:pt x="667" y="1005"/>
                    <a:pt x="601" y="205"/>
                  </a:cubicBezTo>
                  <a:cubicBezTo>
                    <a:pt x="635" y="67"/>
                    <a:pt x="563" y="0"/>
                    <a:pt x="475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2" name="Google Shape;1532;p24"/>
            <p:cNvSpPr/>
            <p:nvPr/>
          </p:nvSpPr>
          <p:spPr>
            <a:xfrm>
              <a:off x="2318800" y="2452350"/>
              <a:ext cx="150650" cy="80050"/>
            </a:xfrm>
            <a:custGeom>
              <a:avLst/>
              <a:gdLst/>
              <a:ahLst/>
              <a:cxnLst/>
              <a:rect l="l" t="t" r="r" b="b"/>
              <a:pathLst>
                <a:path w="6026" h="3202" extrusionOk="0">
                  <a:moveTo>
                    <a:pt x="194" y="1"/>
                  </a:moveTo>
                  <a:cubicBezTo>
                    <a:pt x="101" y="1"/>
                    <a:pt x="1" y="159"/>
                    <a:pt x="55" y="295"/>
                  </a:cubicBezTo>
                  <a:cubicBezTo>
                    <a:pt x="422" y="1129"/>
                    <a:pt x="1323" y="1962"/>
                    <a:pt x="2023" y="2496"/>
                  </a:cubicBezTo>
                  <a:cubicBezTo>
                    <a:pt x="2549" y="2891"/>
                    <a:pt x="3178" y="3202"/>
                    <a:pt x="3829" y="3202"/>
                  </a:cubicBezTo>
                  <a:cubicBezTo>
                    <a:pt x="4005" y="3202"/>
                    <a:pt x="4181" y="3179"/>
                    <a:pt x="4358" y="3130"/>
                  </a:cubicBezTo>
                  <a:cubicBezTo>
                    <a:pt x="6026" y="2663"/>
                    <a:pt x="5159" y="595"/>
                    <a:pt x="3758" y="461"/>
                  </a:cubicBezTo>
                  <a:cubicBezTo>
                    <a:pt x="3658" y="461"/>
                    <a:pt x="3557" y="628"/>
                    <a:pt x="3591" y="695"/>
                  </a:cubicBezTo>
                  <a:cubicBezTo>
                    <a:pt x="3758" y="962"/>
                    <a:pt x="4125" y="1162"/>
                    <a:pt x="4325" y="1429"/>
                  </a:cubicBezTo>
                  <a:cubicBezTo>
                    <a:pt x="4355" y="2101"/>
                    <a:pt x="4162" y="2438"/>
                    <a:pt x="3769" y="2438"/>
                  </a:cubicBezTo>
                  <a:cubicBezTo>
                    <a:pt x="3734" y="2438"/>
                    <a:pt x="3696" y="2435"/>
                    <a:pt x="3658" y="2429"/>
                  </a:cubicBezTo>
                  <a:cubicBezTo>
                    <a:pt x="3491" y="2429"/>
                    <a:pt x="3357" y="2363"/>
                    <a:pt x="3191" y="2329"/>
                  </a:cubicBezTo>
                  <a:cubicBezTo>
                    <a:pt x="2924" y="2263"/>
                    <a:pt x="2690" y="2129"/>
                    <a:pt x="2423" y="1962"/>
                  </a:cubicBezTo>
                  <a:cubicBezTo>
                    <a:pt x="1656" y="1429"/>
                    <a:pt x="1089" y="495"/>
                    <a:pt x="255" y="28"/>
                  </a:cubicBezTo>
                  <a:cubicBezTo>
                    <a:pt x="236" y="9"/>
                    <a:pt x="216" y="1"/>
                    <a:pt x="194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3" name="Google Shape;1533;p24"/>
            <p:cNvSpPr/>
            <p:nvPr/>
          </p:nvSpPr>
          <p:spPr>
            <a:xfrm>
              <a:off x="2211075" y="2484500"/>
              <a:ext cx="585275" cy="95500"/>
            </a:xfrm>
            <a:custGeom>
              <a:avLst/>
              <a:gdLst/>
              <a:ahLst/>
              <a:cxnLst/>
              <a:rect l="l" t="t" r="r" b="b"/>
              <a:pathLst>
                <a:path w="23411" h="3820" extrusionOk="0">
                  <a:moveTo>
                    <a:pt x="78" y="0"/>
                  </a:moveTo>
                  <a:cubicBezTo>
                    <a:pt x="17" y="0"/>
                    <a:pt x="1" y="49"/>
                    <a:pt x="28" y="76"/>
                  </a:cubicBezTo>
                  <a:cubicBezTo>
                    <a:pt x="1729" y="1344"/>
                    <a:pt x="3830" y="2178"/>
                    <a:pt x="5732" y="3011"/>
                  </a:cubicBezTo>
                  <a:cubicBezTo>
                    <a:pt x="6829" y="3508"/>
                    <a:pt x="7783" y="3820"/>
                    <a:pt x="8865" y="3820"/>
                  </a:cubicBezTo>
                  <a:cubicBezTo>
                    <a:pt x="9166" y="3820"/>
                    <a:pt x="9475" y="3796"/>
                    <a:pt x="9801" y="3745"/>
                  </a:cubicBezTo>
                  <a:cubicBezTo>
                    <a:pt x="12136" y="3412"/>
                    <a:pt x="14371" y="2911"/>
                    <a:pt x="16706" y="2845"/>
                  </a:cubicBezTo>
                  <a:cubicBezTo>
                    <a:pt x="17113" y="2826"/>
                    <a:pt x="17519" y="2820"/>
                    <a:pt x="17925" y="2820"/>
                  </a:cubicBezTo>
                  <a:cubicBezTo>
                    <a:pt x="18603" y="2820"/>
                    <a:pt x="19279" y="2836"/>
                    <a:pt x="19954" y="2836"/>
                  </a:cubicBezTo>
                  <a:cubicBezTo>
                    <a:pt x="21034" y="2836"/>
                    <a:pt x="22110" y="2795"/>
                    <a:pt x="23177" y="2578"/>
                  </a:cubicBezTo>
                  <a:cubicBezTo>
                    <a:pt x="23411" y="2544"/>
                    <a:pt x="23378" y="2211"/>
                    <a:pt x="23177" y="2144"/>
                  </a:cubicBezTo>
                  <a:cubicBezTo>
                    <a:pt x="22087" y="1837"/>
                    <a:pt x="20936" y="1718"/>
                    <a:pt x="19764" y="1718"/>
                  </a:cubicBezTo>
                  <a:cubicBezTo>
                    <a:pt x="17243" y="1718"/>
                    <a:pt x="14625" y="2268"/>
                    <a:pt x="12303" y="2678"/>
                  </a:cubicBezTo>
                  <a:cubicBezTo>
                    <a:pt x="11402" y="2845"/>
                    <a:pt x="10535" y="3078"/>
                    <a:pt x="9668" y="3178"/>
                  </a:cubicBezTo>
                  <a:cubicBezTo>
                    <a:pt x="9410" y="3206"/>
                    <a:pt x="9167" y="3219"/>
                    <a:pt x="8934" y="3219"/>
                  </a:cubicBezTo>
                  <a:cubicBezTo>
                    <a:pt x="7477" y="3219"/>
                    <a:pt x="6440" y="2710"/>
                    <a:pt x="5031" y="2077"/>
                  </a:cubicBezTo>
                  <a:cubicBezTo>
                    <a:pt x="3397" y="1377"/>
                    <a:pt x="1829" y="510"/>
                    <a:pt x="128" y="9"/>
                  </a:cubicBezTo>
                  <a:cubicBezTo>
                    <a:pt x="108" y="3"/>
                    <a:pt x="92" y="0"/>
                    <a:pt x="78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4" name="Google Shape;1534;p24"/>
            <p:cNvSpPr/>
            <p:nvPr/>
          </p:nvSpPr>
          <p:spPr>
            <a:xfrm>
              <a:off x="2349600" y="2412300"/>
              <a:ext cx="22925" cy="23275"/>
            </a:xfrm>
            <a:custGeom>
              <a:avLst/>
              <a:gdLst/>
              <a:ahLst/>
              <a:cxnLst/>
              <a:rect l="l" t="t" r="r" b="b"/>
              <a:pathLst>
                <a:path w="917" h="931" extrusionOk="0">
                  <a:moveTo>
                    <a:pt x="17" y="0"/>
                  </a:moveTo>
                  <a:cubicBezTo>
                    <a:pt x="10" y="0"/>
                    <a:pt x="1" y="39"/>
                    <a:pt x="24" y="62"/>
                  </a:cubicBezTo>
                  <a:cubicBezTo>
                    <a:pt x="291" y="229"/>
                    <a:pt x="524" y="462"/>
                    <a:pt x="591" y="796"/>
                  </a:cubicBezTo>
                  <a:cubicBezTo>
                    <a:pt x="604" y="891"/>
                    <a:pt x="668" y="931"/>
                    <a:pt x="732" y="931"/>
                  </a:cubicBezTo>
                  <a:cubicBezTo>
                    <a:pt x="824" y="931"/>
                    <a:pt x="917" y="848"/>
                    <a:pt x="858" y="729"/>
                  </a:cubicBezTo>
                  <a:cubicBezTo>
                    <a:pt x="758" y="295"/>
                    <a:pt x="457" y="62"/>
                    <a:pt x="24" y="29"/>
                  </a:cubicBezTo>
                  <a:cubicBezTo>
                    <a:pt x="24" y="8"/>
                    <a:pt x="21" y="0"/>
                    <a:pt x="17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5" name="Google Shape;1535;p24"/>
            <p:cNvSpPr/>
            <p:nvPr/>
          </p:nvSpPr>
          <p:spPr>
            <a:xfrm>
              <a:off x="2487775" y="2509750"/>
              <a:ext cx="79250" cy="21625"/>
            </a:xfrm>
            <a:custGeom>
              <a:avLst/>
              <a:gdLst/>
              <a:ahLst/>
              <a:cxnLst/>
              <a:rect l="l" t="t" r="r" b="b"/>
              <a:pathLst>
                <a:path w="3170" h="865" extrusionOk="0">
                  <a:moveTo>
                    <a:pt x="101" y="0"/>
                  </a:moveTo>
                  <a:cubicBezTo>
                    <a:pt x="67" y="0"/>
                    <a:pt x="1" y="33"/>
                    <a:pt x="67" y="67"/>
                  </a:cubicBezTo>
                  <a:cubicBezTo>
                    <a:pt x="702" y="555"/>
                    <a:pt x="1427" y="865"/>
                    <a:pt x="2188" y="865"/>
                  </a:cubicBezTo>
                  <a:cubicBezTo>
                    <a:pt x="2467" y="865"/>
                    <a:pt x="2750" y="823"/>
                    <a:pt x="3036" y="734"/>
                  </a:cubicBezTo>
                  <a:cubicBezTo>
                    <a:pt x="3170" y="701"/>
                    <a:pt x="3170" y="500"/>
                    <a:pt x="3003" y="500"/>
                  </a:cubicBezTo>
                  <a:cubicBezTo>
                    <a:pt x="2865" y="505"/>
                    <a:pt x="2727" y="508"/>
                    <a:pt x="2589" y="508"/>
                  </a:cubicBezTo>
                  <a:cubicBezTo>
                    <a:pt x="1728" y="508"/>
                    <a:pt x="877" y="403"/>
                    <a:pt x="101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6" name="Google Shape;1536;p24"/>
            <p:cNvSpPr/>
            <p:nvPr/>
          </p:nvSpPr>
          <p:spPr>
            <a:xfrm>
              <a:off x="1545600" y="2533625"/>
              <a:ext cx="433200" cy="225275"/>
            </a:xfrm>
            <a:custGeom>
              <a:avLst/>
              <a:gdLst/>
              <a:ahLst/>
              <a:cxnLst/>
              <a:rect l="l" t="t" r="r" b="b"/>
              <a:pathLst>
                <a:path w="17328" h="9011" extrusionOk="0">
                  <a:moveTo>
                    <a:pt x="17186" y="0"/>
                  </a:moveTo>
                  <a:cubicBezTo>
                    <a:pt x="17172" y="0"/>
                    <a:pt x="17156" y="4"/>
                    <a:pt x="17140" y="12"/>
                  </a:cubicBezTo>
                  <a:cubicBezTo>
                    <a:pt x="13337" y="1013"/>
                    <a:pt x="9601" y="2447"/>
                    <a:pt x="5965" y="3949"/>
                  </a:cubicBezTo>
                  <a:cubicBezTo>
                    <a:pt x="3563" y="4949"/>
                    <a:pt x="962" y="6250"/>
                    <a:pt x="61" y="8885"/>
                  </a:cubicBezTo>
                  <a:cubicBezTo>
                    <a:pt x="0" y="8966"/>
                    <a:pt x="50" y="9010"/>
                    <a:pt x="120" y="9010"/>
                  </a:cubicBezTo>
                  <a:cubicBezTo>
                    <a:pt x="166" y="9010"/>
                    <a:pt x="222" y="8992"/>
                    <a:pt x="261" y="8952"/>
                  </a:cubicBezTo>
                  <a:cubicBezTo>
                    <a:pt x="2229" y="6117"/>
                    <a:pt x="4998" y="5049"/>
                    <a:pt x="8133" y="3882"/>
                  </a:cubicBezTo>
                  <a:cubicBezTo>
                    <a:pt x="11236" y="2748"/>
                    <a:pt x="14304" y="1614"/>
                    <a:pt x="17240" y="213"/>
                  </a:cubicBezTo>
                  <a:cubicBezTo>
                    <a:pt x="17327" y="183"/>
                    <a:pt x="17287" y="0"/>
                    <a:pt x="17186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7" name="Google Shape;1537;p24"/>
            <p:cNvSpPr/>
            <p:nvPr/>
          </p:nvSpPr>
          <p:spPr>
            <a:xfrm>
              <a:off x="3144306" y="1459519"/>
              <a:ext cx="61725" cy="139025"/>
            </a:xfrm>
            <a:custGeom>
              <a:avLst/>
              <a:gdLst/>
              <a:ahLst/>
              <a:cxnLst/>
              <a:rect l="l" t="t" r="r" b="b"/>
              <a:pathLst>
                <a:path w="2469" h="5561" extrusionOk="0">
                  <a:moveTo>
                    <a:pt x="781" y="0"/>
                  </a:moveTo>
                  <a:cubicBezTo>
                    <a:pt x="192" y="0"/>
                    <a:pt x="1" y="869"/>
                    <a:pt x="1" y="1483"/>
                  </a:cubicBezTo>
                  <a:cubicBezTo>
                    <a:pt x="1" y="2483"/>
                    <a:pt x="167" y="4285"/>
                    <a:pt x="968" y="5019"/>
                  </a:cubicBezTo>
                  <a:cubicBezTo>
                    <a:pt x="901" y="5052"/>
                    <a:pt x="868" y="5185"/>
                    <a:pt x="868" y="5219"/>
                  </a:cubicBezTo>
                  <a:cubicBezTo>
                    <a:pt x="868" y="5285"/>
                    <a:pt x="901" y="5319"/>
                    <a:pt x="901" y="5352"/>
                  </a:cubicBezTo>
                  <a:cubicBezTo>
                    <a:pt x="968" y="5486"/>
                    <a:pt x="1035" y="5552"/>
                    <a:pt x="1201" y="5552"/>
                  </a:cubicBezTo>
                  <a:cubicBezTo>
                    <a:pt x="1246" y="5558"/>
                    <a:pt x="1288" y="5560"/>
                    <a:pt x="1329" y="5560"/>
                  </a:cubicBezTo>
                  <a:cubicBezTo>
                    <a:pt x="2338" y="5560"/>
                    <a:pt x="2369" y="4023"/>
                    <a:pt x="2369" y="3317"/>
                  </a:cubicBezTo>
                  <a:cubicBezTo>
                    <a:pt x="2469" y="2317"/>
                    <a:pt x="2202" y="782"/>
                    <a:pt x="1302" y="182"/>
                  </a:cubicBezTo>
                  <a:cubicBezTo>
                    <a:pt x="1101" y="55"/>
                    <a:pt x="928" y="0"/>
                    <a:pt x="78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8" name="Google Shape;1538;p24"/>
            <p:cNvSpPr/>
            <p:nvPr/>
          </p:nvSpPr>
          <p:spPr>
            <a:xfrm>
              <a:off x="3186831" y="1503644"/>
              <a:ext cx="114275" cy="108000"/>
            </a:xfrm>
            <a:custGeom>
              <a:avLst/>
              <a:gdLst/>
              <a:ahLst/>
              <a:cxnLst/>
              <a:rect l="l" t="t" r="r" b="b"/>
              <a:pathLst>
                <a:path w="4571" h="4320" extrusionOk="0">
                  <a:moveTo>
                    <a:pt x="3873" y="0"/>
                  </a:moveTo>
                  <a:cubicBezTo>
                    <a:pt x="3498" y="0"/>
                    <a:pt x="3033" y="226"/>
                    <a:pt x="2703" y="452"/>
                  </a:cubicBezTo>
                  <a:cubicBezTo>
                    <a:pt x="1936" y="1052"/>
                    <a:pt x="501" y="2220"/>
                    <a:pt x="368" y="3287"/>
                  </a:cubicBezTo>
                  <a:cubicBezTo>
                    <a:pt x="301" y="3287"/>
                    <a:pt x="201" y="3287"/>
                    <a:pt x="168" y="3387"/>
                  </a:cubicBezTo>
                  <a:cubicBezTo>
                    <a:pt x="134" y="3420"/>
                    <a:pt x="134" y="3454"/>
                    <a:pt x="101" y="3520"/>
                  </a:cubicBezTo>
                  <a:cubicBezTo>
                    <a:pt x="1" y="3621"/>
                    <a:pt x="1" y="3754"/>
                    <a:pt x="101" y="3887"/>
                  </a:cubicBezTo>
                  <a:cubicBezTo>
                    <a:pt x="275" y="4203"/>
                    <a:pt x="538" y="4320"/>
                    <a:pt x="836" y="4320"/>
                  </a:cubicBezTo>
                  <a:cubicBezTo>
                    <a:pt x="1449" y="4320"/>
                    <a:pt x="2209" y="3823"/>
                    <a:pt x="2636" y="3554"/>
                  </a:cubicBezTo>
                  <a:cubicBezTo>
                    <a:pt x="3437" y="2920"/>
                    <a:pt x="4571" y="1853"/>
                    <a:pt x="4504" y="752"/>
                  </a:cubicBezTo>
                  <a:cubicBezTo>
                    <a:pt x="4488" y="192"/>
                    <a:pt x="4219" y="0"/>
                    <a:pt x="38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9" name="Google Shape;1539;p24"/>
            <p:cNvSpPr/>
            <p:nvPr/>
          </p:nvSpPr>
          <p:spPr>
            <a:xfrm>
              <a:off x="3183506" y="1603844"/>
              <a:ext cx="161800" cy="63175"/>
            </a:xfrm>
            <a:custGeom>
              <a:avLst/>
              <a:gdLst/>
              <a:ahLst/>
              <a:cxnLst/>
              <a:rect l="l" t="t" r="r" b="b"/>
              <a:pathLst>
                <a:path w="6472" h="2527" extrusionOk="0">
                  <a:moveTo>
                    <a:pt x="2168" y="0"/>
                  </a:moveTo>
                  <a:cubicBezTo>
                    <a:pt x="1769" y="0"/>
                    <a:pt x="1397" y="60"/>
                    <a:pt x="1101" y="213"/>
                  </a:cubicBezTo>
                  <a:cubicBezTo>
                    <a:pt x="1068" y="113"/>
                    <a:pt x="968" y="80"/>
                    <a:pt x="934" y="80"/>
                  </a:cubicBezTo>
                  <a:lnTo>
                    <a:pt x="801" y="80"/>
                  </a:lnTo>
                  <a:cubicBezTo>
                    <a:pt x="634" y="80"/>
                    <a:pt x="567" y="180"/>
                    <a:pt x="501" y="280"/>
                  </a:cubicBezTo>
                  <a:cubicBezTo>
                    <a:pt x="0" y="1280"/>
                    <a:pt x="1568" y="1881"/>
                    <a:pt x="2269" y="2181"/>
                  </a:cubicBezTo>
                  <a:cubicBezTo>
                    <a:pt x="2780" y="2364"/>
                    <a:pt x="3463" y="2527"/>
                    <a:pt x="4117" y="2527"/>
                  </a:cubicBezTo>
                  <a:cubicBezTo>
                    <a:pt x="4657" y="2527"/>
                    <a:pt x="5179" y="2416"/>
                    <a:pt x="5571" y="2114"/>
                  </a:cubicBezTo>
                  <a:cubicBezTo>
                    <a:pt x="6472" y="1414"/>
                    <a:pt x="5471" y="747"/>
                    <a:pt x="4770" y="513"/>
                  </a:cubicBezTo>
                  <a:cubicBezTo>
                    <a:pt x="4123" y="305"/>
                    <a:pt x="3073" y="0"/>
                    <a:pt x="21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0" name="Google Shape;1540;p24"/>
            <p:cNvSpPr/>
            <p:nvPr/>
          </p:nvSpPr>
          <p:spPr>
            <a:xfrm>
              <a:off x="3164331" y="1621369"/>
              <a:ext cx="89825" cy="132675"/>
            </a:xfrm>
            <a:custGeom>
              <a:avLst/>
              <a:gdLst/>
              <a:ahLst/>
              <a:cxnLst/>
              <a:rect l="l" t="t" r="r" b="b"/>
              <a:pathLst>
                <a:path w="3593" h="5307" extrusionOk="0">
                  <a:moveTo>
                    <a:pt x="1161" y="0"/>
                  </a:moveTo>
                  <a:cubicBezTo>
                    <a:pt x="1131" y="0"/>
                    <a:pt x="1099" y="4"/>
                    <a:pt x="1068" y="12"/>
                  </a:cubicBezTo>
                  <a:cubicBezTo>
                    <a:pt x="0" y="179"/>
                    <a:pt x="367" y="1814"/>
                    <a:pt x="567" y="2514"/>
                  </a:cubicBezTo>
                  <a:cubicBezTo>
                    <a:pt x="767" y="3515"/>
                    <a:pt x="1401" y="4916"/>
                    <a:pt x="2502" y="5249"/>
                  </a:cubicBezTo>
                  <a:cubicBezTo>
                    <a:pt x="2632" y="5289"/>
                    <a:pt x="2746" y="5307"/>
                    <a:pt x="2846" y="5307"/>
                  </a:cubicBezTo>
                  <a:cubicBezTo>
                    <a:pt x="3593" y="5307"/>
                    <a:pt x="3546" y="4300"/>
                    <a:pt x="3369" y="3682"/>
                  </a:cubicBezTo>
                  <a:cubicBezTo>
                    <a:pt x="3069" y="2714"/>
                    <a:pt x="2435" y="1013"/>
                    <a:pt x="1501" y="513"/>
                  </a:cubicBezTo>
                  <a:cubicBezTo>
                    <a:pt x="1535" y="413"/>
                    <a:pt x="1535" y="346"/>
                    <a:pt x="1501" y="246"/>
                  </a:cubicBezTo>
                  <a:cubicBezTo>
                    <a:pt x="1435" y="212"/>
                    <a:pt x="1435" y="179"/>
                    <a:pt x="1401" y="146"/>
                  </a:cubicBezTo>
                  <a:cubicBezTo>
                    <a:pt x="1350" y="44"/>
                    <a:pt x="1260" y="0"/>
                    <a:pt x="116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1" name="Google Shape;1541;p24"/>
            <p:cNvSpPr/>
            <p:nvPr/>
          </p:nvSpPr>
          <p:spPr>
            <a:xfrm>
              <a:off x="3083431" y="1618444"/>
              <a:ext cx="98425" cy="125775"/>
            </a:xfrm>
            <a:custGeom>
              <a:avLst/>
              <a:gdLst/>
              <a:ahLst/>
              <a:cxnLst/>
              <a:rect l="l" t="t" r="r" b="b"/>
              <a:pathLst>
                <a:path w="3937" h="5031" extrusionOk="0">
                  <a:moveTo>
                    <a:pt x="3212" y="0"/>
                  </a:moveTo>
                  <a:cubicBezTo>
                    <a:pt x="2538" y="0"/>
                    <a:pt x="1827" y="828"/>
                    <a:pt x="1468" y="1263"/>
                  </a:cubicBezTo>
                  <a:cubicBezTo>
                    <a:pt x="801" y="2097"/>
                    <a:pt x="1" y="3432"/>
                    <a:pt x="334" y="4466"/>
                  </a:cubicBezTo>
                  <a:cubicBezTo>
                    <a:pt x="488" y="4876"/>
                    <a:pt x="721" y="5030"/>
                    <a:pt x="975" y="5030"/>
                  </a:cubicBezTo>
                  <a:cubicBezTo>
                    <a:pt x="1383" y="5030"/>
                    <a:pt x="1848" y="4635"/>
                    <a:pt x="2135" y="4266"/>
                  </a:cubicBezTo>
                  <a:cubicBezTo>
                    <a:pt x="2769" y="3465"/>
                    <a:pt x="3803" y="1964"/>
                    <a:pt x="3636" y="863"/>
                  </a:cubicBezTo>
                  <a:cubicBezTo>
                    <a:pt x="3737" y="863"/>
                    <a:pt x="3803" y="830"/>
                    <a:pt x="3837" y="763"/>
                  </a:cubicBezTo>
                  <a:cubicBezTo>
                    <a:pt x="3837" y="696"/>
                    <a:pt x="3903" y="663"/>
                    <a:pt x="3903" y="630"/>
                  </a:cubicBezTo>
                  <a:cubicBezTo>
                    <a:pt x="3937" y="496"/>
                    <a:pt x="3903" y="363"/>
                    <a:pt x="3803" y="263"/>
                  </a:cubicBezTo>
                  <a:cubicBezTo>
                    <a:pt x="3617" y="76"/>
                    <a:pt x="3416" y="0"/>
                    <a:pt x="32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2" name="Google Shape;1542;p24"/>
            <p:cNvSpPr/>
            <p:nvPr/>
          </p:nvSpPr>
          <p:spPr>
            <a:xfrm>
              <a:off x="3016706" y="1583344"/>
              <a:ext cx="156825" cy="58625"/>
            </a:xfrm>
            <a:custGeom>
              <a:avLst/>
              <a:gdLst/>
              <a:ahLst/>
              <a:cxnLst/>
              <a:rect l="l" t="t" r="r" b="b"/>
              <a:pathLst>
                <a:path w="6273" h="2345" extrusionOk="0">
                  <a:moveTo>
                    <a:pt x="3272" y="1"/>
                  </a:moveTo>
                  <a:cubicBezTo>
                    <a:pt x="2340" y="1"/>
                    <a:pt x="1233" y="207"/>
                    <a:pt x="668" y="933"/>
                  </a:cubicBezTo>
                  <a:cubicBezTo>
                    <a:pt x="1" y="1867"/>
                    <a:pt x="1102" y="2267"/>
                    <a:pt x="1902" y="2334"/>
                  </a:cubicBezTo>
                  <a:cubicBezTo>
                    <a:pt x="2075" y="2340"/>
                    <a:pt x="2270" y="2344"/>
                    <a:pt x="2480" y="2344"/>
                  </a:cubicBezTo>
                  <a:cubicBezTo>
                    <a:pt x="3484" y="2344"/>
                    <a:pt x="4809" y="2235"/>
                    <a:pt x="5472" y="1600"/>
                  </a:cubicBezTo>
                  <a:cubicBezTo>
                    <a:pt x="5497" y="1675"/>
                    <a:pt x="5559" y="1713"/>
                    <a:pt x="5617" y="1713"/>
                  </a:cubicBezTo>
                  <a:cubicBezTo>
                    <a:pt x="5636" y="1713"/>
                    <a:pt x="5655" y="1708"/>
                    <a:pt x="5672" y="1700"/>
                  </a:cubicBezTo>
                  <a:cubicBezTo>
                    <a:pt x="5738" y="1700"/>
                    <a:pt x="5772" y="1667"/>
                    <a:pt x="5805" y="1667"/>
                  </a:cubicBezTo>
                  <a:cubicBezTo>
                    <a:pt x="5939" y="1600"/>
                    <a:pt x="6005" y="1533"/>
                    <a:pt x="6072" y="1367"/>
                  </a:cubicBezTo>
                  <a:cubicBezTo>
                    <a:pt x="6272" y="266"/>
                    <a:pt x="4638" y="99"/>
                    <a:pt x="3904" y="32"/>
                  </a:cubicBezTo>
                  <a:cubicBezTo>
                    <a:pt x="3710" y="13"/>
                    <a:pt x="3496" y="1"/>
                    <a:pt x="327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3" name="Google Shape;1543;p24"/>
            <p:cNvSpPr/>
            <p:nvPr/>
          </p:nvSpPr>
          <p:spPr>
            <a:xfrm>
              <a:off x="3048406" y="1505919"/>
              <a:ext cx="141800" cy="102275"/>
            </a:xfrm>
            <a:custGeom>
              <a:avLst/>
              <a:gdLst/>
              <a:ahLst/>
              <a:cxnLst/>
              <a:rect l="l" t="t" r="r" b="b"/>
              <a:pathLst>
                <a:path w="5672" h="4091" extrusionOk="0">
                  <a:moveTo>
                    <a:pt x="1428" y="0"/>
                  </a:moveTo>
                  <a:cubicBezTo>
                    <a:pt x="1329" y="0"/>
                    <a:pt x="1231" y="9"/>
                    <a:pt x="1135" y="27"/>
                  </a:cubicBezTo>
                  <a:cubicBezTo>
                    <a:pt x="1" y="261"/>
                    <a:pt x="534" y="1295"/>
                    <a:pt x="1035" y="1828"/>
                  </a:cubicBezTo>
                  <a:cubicBezTo>
                    <a:pt x="1702" y="2529"/>
                    <a:pt x="3036" y="3796"/>
                    <a:pt x="4170" y="3796"/>
                  </a:cubicBezTo>
                  <a:cubicBezTo>
                    <a:pt x="4170" y="3863"/>
                    <a:pt x="4204" y="3963"/>
                    <a:pt x="4237" y="3997"/>
                  </a:cubicBezTo>
                  <a:cubicBezTo>
                    <a:pt x="4304" y="3997"/>
                    <a:pt x="4337" y="4030"/>
                    <a:pt x="4370" y="4030"/>
                  </a:cubicBezTo>
                  <a:cubicBezTo>
                    <a:pt x="4426" y="4072"/>
                    <a:pt x="4482" y="4090"/>
                    <a:pt x="4536" y="4090"/>
                  </a:cubicBezTo>
                  <a:cubicBezTo>
                    <a:pt x="4610" y="4090"/>
                    <a:pt x="4679" y="4055"/>
                    <a:pt x="4737" y="3997"/>
                  </a:cubicBezTo>
                  <a:cubicBezTo>
                    <a:pt x="5671" y="3329"/>
                    <a:pt x="4570" y="2095"/>
                    <a:pt x="4070" y="1528"/>
                  </a:cubicBezTo>
                  <a:cubicBezTo>
                    <a:pt x="3463" y="861"/>
                    <a:pt x="2415" y="0"/>
                    <a:pt x="14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4" name="Google Shape;1544;p24"/>
            <p:cNvSpPr/>
            <p:nvPr/>
          </p:nvSpPr>
          <p:spPr>
            <a:xfrm>
              <a:off x="3150156" y="1579144"/>
              <a:ext cx="63400" cy="62050"/>
            </a:xfrm>
            <a:custGeom>
              <a:avLst/>
              <a:gdLst/>
              <a:ahLst/>
              <a:cxnLst/>
              <a:rect l="l" t="t" r="r" b="b"/>
              <a:pathLst>
                <a:path w="2536" h="2482" extrusionOk="0">
                  <a:moveTo>
                    <a:pt x="1268" y="0"/>
                  </a:moveTo>
                  <a:cubicBezTo>
                    <a:pt x="1101" y="0"/>
                    <a:pt x="934" y="33"/>
                    <a:pt x="767" y="100"/>
                  </a:cubicBezTo>
                  <a:cubicBezTo>
                    <a:pt x="634" y="167"/>
                    <a:pt x="567" y="200"/>
                    <a:pt x="467" y="267"/>
                  </a:cubicBezTo>
                  <a:cubicBezTo>
                    <a:pt x="400" y="334"/>
                    <a:pt x="300" y="400"/>
                    <a:pt x="267" y="500"/>
                  </a:cubicBezTo>
                  <a:cubicBezTo>
                    <a:pt x="134" y="601"/>
                    <a:pt x="100" y="734"/>
                    <a:pt x="67" y="901"/>
                  </a:cubicBezTo>
                  <a:cubicBezTo>
                    <a:pt x="67" y="1034"/>
                    <a:pt x="0" y="1101"/>
                    <a:pt x="0" y="1234"/>
                  </a:cubicBezTo>
                  <a:cubicBezTo>
                    <a:pt x="0" y="1368"/>
                    <a:pt x="67" y="1434"/>
                    <a:pt x="67" y="1568"/>
                  </a:cubicBezTo>
                  <a:cubicBezTo>
                    <a:pt x="100" y="1668"/>
                    <a:pt x="134" y="1768"/>
                    <a:pt x="167" y="1868"/>
                  </a:cubicBezTo>
                  <a:cubicBezTo>
                    <a:pt x="267" y="2035"/>
                    <a:pt x="334" y="2102"/>
                    <a:pt x="500" y="2202"/>
                  </a:cubicBezTo>
                  <a:cubicBezTo>
                    <a:pt x="601" y="2268"/>
                    <a:pt x="667" y="2335"/>
                    <a:pt x="767" y="2368"/>
                  </a:cubicBezTo>
                  <a:lnTo>
                    <a:pt x="834" y="2368"/>
                  </a:lnTo>
                  <a:cubicBezTo>
                    <a:pt x="934" y="2402"/>
                    <a:pt x="1068" y="2402"/>
                    <a:pt x="1134" y="2435"/>
                  </a:cubicBezTo>
                  <a:cubicBezTo>
                    <a:pt x="1209" y="2465"/>
                    <a:pt x="1284" y="2482"/>
                    <a:pt x="1359" y="2482"/>
                  </a:cubicBezTo>
                  <a:cubicBezTo>
                    <a:pt x="1451" y="2482"/>
                    <a:pt x="1543" y="2457"/>
                    <a:pt x="1635" y="2402"/>
                  </a:cubicBezTo>
                  <a:cubicBezTo>
                    <a:pt x="1735" y="2368"/>
                    <a:pt x="1868" y="2335"/>
                    <a:pt x="1935" y="2268"/>
                  </a:cubicBezTo>
                  <a:cubicBezTo>
                    <a:pt x="2102" y="2168"/>
                    <a:pt x="2268" y="2035"/>
                    <a:pt x="2402" y="1835"/>
                  </a:cubicBezTo>
                  <a:lnTo>
                    <a:pt x="2402" y="1768"/>
                  </a:lnTo>
                  <a:cubicBezTo>
                    <a:pt x="2435" y="1701"/>
                    <a:pt x="2469" y="1568"/>
                    <a:pt x="2535" y="1501"/>
                  </a:cubicBezTo>
                  <a:cubicBezTo>
                    <a:pt x="2535" y="1434"/>
                    <a:pt x="2535" y="1268"/>
                    <a:pt x="2469" y="1101"/>
                  </a:cubicBezTo>
                  <a:cubicBezTo>
                    <a:pt x="2469" y="1001"/>
                    <a:pt x="2435" y="901"/>
                    <a:pt x="2402" y="767"/>
                  </a:cubicBezTo>
                  <a:cubicBezTo>
                    <a:pt x="2368" y="634"/>
                    <a:pt x="2302" y="567"/>
                    <a:pt x="2235" y="500"/>
                  </a:cubicBezTo>
                  <a:cubicBezTo>
                    <a:pt x="2135" y="367"/>
                    <a:pt x="2002" y="234"/>
                    <a:pt x="1901" y="167"/>
                  </a:cubicBezTo>
                  <a:cubicBezTo>
                    <a:pt x="1801" y="100"/>
                    <a:pt x="1701" y="67"/>
                    <a:pt x="1601" y="33"/>
                  </a:cubicBezTo>
                  <a:cubicBezTo>
                    <a:pt x="1468" y="33"/>
                    <a:pt x="1401" y="0"/>
                    <a:pt x="1268" y="0"/>
                  </a:cubicBezTo>
                  <a:close/>
                </a:path>
              </a:pathLst>
            </a:custGeom>
            <a:solidFill>
              <a:srgbClr val="FAA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5" name="Google Shape;1545;p24"/>
            <p:cNvSpPr/>
            <p:nvPr/>
          </p:nvSpPr>
          <p:spPr>
            <a:xfrm>
              <a:off x="2358525" y="2143950"/>
              <a:ext cx="65900" cy="150000"/>
            </a:xfrm>
            <a:custGeom>
              <a:avLst/>
              <a:gdLst/>
              <a:ahLst/>
              <a:cxnLst/>
              <a:rect l="l" t="t" r="r" b="b"/>
              <a:pathLst>
                <a:path w="2636" h="6000" extrusionOk="0">
                  <a:moveTo>
                    <a:pt x="854" y="1"/>
                  </a:moveTo>
                  <a:cubicBezTo>
                    <a:pt x="216" y="1"/>
                    <a:pt x="0" y="946"/>
                    <a:pt x="0" y="1589"/>
                  </a:cubicBezTo>
                  <a:cubicBezTo>
                    <a:pt x="67" y="2623"/>
                    <a:pt x="167" y="4592"/>
                    <a:pt x="1068" y="5359"/>
                  </a:cubicBezTo>
                  <a:cubicBezTo>
                    <a:pt x="968" y="5425"/>
                    <a:pt x="968" y="5526"/>
                    <a:pt x="968" y="5626"/>
                  </a:cubicBezTo>
                  <a:cubicBezTo>
                    <a:pt x="968" y="5659"/>
                    <a:pt x="1001" y="5692"/>
                    <a:pt x="1001" y="5759"/>
                  </a:cubicBezTo>
                  <a:cubicBezTo>
                    <a:pt x="1068" y="5926"/>
                    <a:pt x="1168" y="5959"/>
                    <a:pt x="1301" y="5993"/>
                  </a:cubicBezTo>
                  <a:cubicBezTo>
                    <a:pt x="1345" y="5997"/>
                    <a:pt x="1386" y="6000"/>
                    <a:pt x="1427" y="6000"/>
                  </a:cubicBezTo>
                  <a:cubicBezTo>
                    <a:pt x="2507" y="6000"/>
                    <a:pt x="2569" y="4330"/>
                    <a:pt x="2569" y="3591"/>
                  </a:cubicBezTo>
                  <a:cubicBezTo>
                    <a:pt x="2636" y="2490"/>
                    <a:pt x="2435" y="822"/>
                    <a:pt x="1401" y="188"/>
                  </a:cubicBezTo>
                  <a:cubicBezTo>
                    <a:pt x="1192" y="57"/>
                    <a:pt x="1011" y="1"/>
                    <a:pt x="854" y="1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6" name="Google Shape;1546;p24"/>
            <p:cNvSpPr/>
            <p:nvPr/>
          </p:nvSpPr>
          <p:spPr>
            <a:xfrm>
              <a:off x="2358525" y="2143950"/>
              <a:ext cx="65900" cy="150000"/>
            </a:xfrm>
            <a:custGeom>
              <a:avLst/>
              <a:gdLst/>
              <a:ahLst/>
              <a:cxnLst/>
              <a:rect l="l" t="t" r="r" b="b"/>
              <a:pathLst>
                <a:path w="2636" h="6000" extrusionOk="0">
                  <a:moveTo>
                    <a:pt x="854" y="1"/>
                  </a:moveTo>
                  <a:cubicBezTo>
                    <a:pt x="216" y="1"/>
                    <a:pt x="0" y="946"/>
                    <a:pt x="0" y="1589"/>
                  </a:cubicBezTo>
                  <a:cubicBezTo>
                    <a:pt x="67" y="2623"/>
                    <a:pt x="167" y="4592"/>
                    <a:pt x="1068" y="5359"/>
                  </a:cubicBezTo>
                  <a:cubicBezTo>
                    <a:pt x="968" y="5425"/>
                    <a:pt x="968" y="5526"/>
                    <a:pt x="968" y="5626"/>
                  </a:cubicBezTo>
                  <a:cubicBezTo>
                    <a:pt x="968" y="5659"/>
                    <a:pt x="1001" y="5692"/>
                    <a:pt x="1001" y="5759"/>
                  </a:cubicBezTo>
                  <a:cubicBezTo>
                    <a:pt x="1068" y="5926"/>
                    <a:pt x="1168" y="5959"/>
                    <a:pt x="1301" y="5993"/>
                  </a:cubicBezTo>
                  <a:cubicBezTo>
                    <a:pt x="1345" y="5997"/>
                    <a:pt x="1386" y="6000"/>
                    <a:pt x="1427" y="6000"/>
                  </a:cubicBezTo>
                  <a:cubicBezTo>
                    <a:pt x="2507" y="6000"/>
                    <a:pt x="2569" y="4330"/>
                    <a:pt x="2569" y="3591"/>
                  </a:cubicBezTo>
                  <a:cubicBezTo>
                    <a:pt x="2636" y="2490"/>
                    <a:pt x="2435" y="822"/>
                    <a:pt x="1401" y="188"/>
                  </a:cubicBezTo>
                  <a:cubicBezTo>
                    <a:pt x="1192" y="57"/>
                    <a:pt x="1011" y="1"/>
                    <a:pt x="85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" name="Google Shape;1547;p24"/>
            <p:cNvSpPr/>
            <p:nvPr/>
          </p:nvSpPr>
          <p:spPr>
            <a:xfrm>
              <a:off x="2404400" y="2191350"/>
              <a:ext cx="121775" cy="114125"/>
            </a:xfrm>
            <a:custGeom>
              <a:avLst/>
              <a:gdLst/>
              <a:ahLst/>
              <a:cxnLst/>
              <a:rect l="l" t="t" r="r" b="b"/>
              <a:pathLst>
                <a:path w="4871" h="4565" extrusionOk="0">
                  <a:moveTo>
                    <a:pt x="4156" y="1"/>
                  </a:moveTo>
                  <a:cubicBezTo>
                    <a:pt x="3764" y="1"/>
                    <a:pt x="3282" y="235"/>
                    <a:pt x="2935" y="461"/>
                  </a:cubicBezTo>
                  <a:cubicBezTo>
                    <a:pt x="2102" y="1094"/>
                    <a:pt x="567" y="2362"/>
                    <a:pt x="434" y="3529"/>
                  </a:cubicBezTo>
                  <a:cubicBezTo>
                    <a:pt x="334" y="3529"/>
                    <a:pt x="234" y="3529"/>
                    <a:pt x="167" y="3596"/>
                  </a:cubicBezTo>
                  <a:cubicBezTo>
                    <a:pt x="133" y="3630"/>
                    <a:pt x="133" y="3696"/>
                    <a:pt x="100" y="3730"/>
                  </a:cubicBezTo>
                  <a:cubicBezTo>
                    <a:pt x="0" y="3863"/>
                    <a:pt x="0" y="3963"/>
                    <a:pt x="100" y="4097"/>
                  </a:cubicBezTo>
                  <a:cubicBezTo>
                    <a:pt x="287" y="4438"/>
                    <a:pt x="573" y="4565"/>
                    <a:pt x="895" y="4565"/>
                  </a:cubicBezTo>
                  <a:cubicBezTo>
                    <a:pt x="1549" y="4565"/>
                    <a:pt x="2355" y="4042"/>
                    <a:pt x="2802" y="3730"/>
                  </a:cubicBezTo>
                  <a:cubicBezTo>
                    <a:pt x="3669" y="3129"/>
                    <a:pt x="4870" y="1962"/>
                    <a:pt x="4837" y="794"/>
                  </a:cubicBezTo>
                  <a:cubicBezTo>
                    <a:pt x="4805" y="201"/>
                    <a:pt x="4519" y="1"/>
                    <a:pt x="41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" name="Google Shape;1548;p24"/>
            <p:cNvSpPr/>
            <p:nvPr/>
          </p:nvSpPr>
          <p:spPr>
            <a:xfrm>
              <a:off x="2401875" y="2297800"/>
              <a:ext cx="172650" cy="68550"/>
            </a:xfrm>
            <a:custGeom>
              <a:avLst/>
              <a:gdLst/>
              <a:ahLst/>
              <a:cxnLst/>
              <a:rect l="l" t="t" r="r" b="b"/>
              <a:pathLst>
                <a:path w="6906" h="2742" extrusionOk="0">
                  <a:moveTo>
                    <a:pt x="2428" y="0"/>
                  </a:moveTo>
                  <a:cubicBezTo>
                    <a:pt x="1970" y="0"/>
                    <a:pt x="1541" y="75"/>
                    <a:pt x="1202" y="272"/>
                  </a:cubicBezTo>
                  <a:cubicBezTo>
                    <a:pt x="1168" y="172"/>
                    <a:pt x="1068" y="105"/>
                    <a:pt x="1002" y="105"/>
                  </a:cubicBezTo>
                  <a:lnTo>
                    <a:pt x="868" y="105"/>
                  </a:lnTo>
                  <a:cubicBezTo>
                    <a:pt x="701" y="105"/>
                    <a:pt x="601" y="172"/>
                    <a:pt x="535" y="306"/>
                  </a:cubicBezTo>
                  <a:cubicBezTo>
                    <a:pt x="1" y="1373"/>
                    <a:pt x="1669" y="2007"/>
                    <a:pt x="2403" y="2307"/>
                  </a:cubicBezTo>
                  <a:cubicBezTo>
                    <a:pt x="2953" y="2535"/>
                    <a:pt x="3709" y="2741"/>
                    <a:pt x="4437" y="2741"/>
                  </a:cubicBezTo>
                  <a:cubicBezTo>
                    <a:pt x="4988" y="2741"/>
                    <a:pt x="5522" y="2623"/>
                    <a:pt x="5939" y="2307"/>
                  </a:cubicBezTo>
                  <a:cubicBezTo>
                    <a:pt x="6906" y="1540"/>
                    <a:pt x="5872" y="806"/>
                    <a:pt x="5105" y="539"/>
                  </a:cubicBezTo>
                  <a:cubicBezTo>
                    <a:pt x="4432" y="315"/>
                    <a:pt x="3368" y="0"/>
                    <a:pt x="24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9" name="Google Shape;1549;p24"/>
            <p:cNvSpPr/>
            <p:nvPr/>
          </p:nvSpPr>
          <p:spPr>
            <a:xfrm>
              <a:off x="2380200" y="2318475"/>
              <a:ext cx="97350" cy="141775"/>
            </a:xfrm>
            <a:custGeom>
              <a:avLst/>
              <a:gdLst/>
              <a:ahLst/>
              <a:cxnLst/>
              <a:rect l="l" t="t" r="r" b="b"/>
              <a:pathLst>
                <a:path w="3894" h="5671" extrusionOk="0">
                  <a:moveTo>
                    <a:pt x="1294" y="0"/>
                  </a:moveTo>
                  <a:cubicBezTo>
                    <a:pt x="1257" y="0"/>
                    <a:pt x="1215" y="4"/>
                    <a:pt x="1168" y="12"/>
                  </a:cubicBezTo>
                  <a:cubicBezTo>
                    <a:pt x="1" y="212"/>
                    <a:pt x="434" y="1947"/>
                    <a:pt x="634" y="2681"/>
                  </a:cubicBezTo>
                  <a:cubicBezTo>
                    <a:pt x="868" y="3715"/>
                    <a:pt x="1568" y="5283"/>
                    <a:pt x="2703" y="5616"/>
                  </a:cubicBezTo>
                  <a:cubicBezTo>
                    <a:pt x="2837" y="5654"/>
                    <a:pt x="2957" y="5671"/>
                    <a:pt x="3062" y="5671"/>
                  </a:cubicBezTo>
                  <a:cubicBezTo>
                    <a:pt x="3893" y="5671"/>
                    <a:pt x="3844" y="4592"/>
                    <a:pt x="3637" y="3882"/>
                  </a:cubicBezTo>
                  <a:cubicBezTo>
                    <a:pt x="3336" y="2881"/>
                    <a:pt x="2703" y="1046"/>
                    <a:pt x="1635" y="513"/>
                  </a:cubicBezTo>
                  <a:cubicBezTo>
                    <a:pt x="1669" y="446"/>
                    <a:pt x="1669" y="346"/>
                    <a:pt x="1635" y="279"/>
                  </a:cubicBezTo>
                  <a:cubicBezTo>
                    <a:pt x="1602" y="212"/>
                    <a:pt x="1602" y="179"/>
                    <a:pt x="1568" y="146"/>
                  </a:cubicBezTo>
                  <a:cubicBezTo>
                    <a:pt x="1492" y="44"/>
                    <a:pt x="1416" y="0"/>
                    <a:pt x="12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0" name="Google Shape;1550;p24"/>
            <p:cNvSpPr/>
            <p:nvPr/>
          </p:nvSpPr>
          <p:spPr>
            <a:xfrm>
              <a:off x="2294300" y="2315925"/>
              <a:ext cx="104275" cy="133100"/>
            </a:xfrm>
            <a:custGeom>
              <a:avLst/>
              <a:gdLst/>
              <a:ahLst/>
              <a:cxnLst/>
              <a:rect l="l" t="t" r="r" b="b"/>
              <a:pathLst>
                <a:path w="4171" h="5324" extrusionOk="0">
                  <a:moveTo>
                    <a:pt x="3421" y="0"/>
                  </a:moveTo>
                  <a:cubicBezTo>
                    <a:pt x="2702" y="0"/>
                    <a:pt x="1921" y="912"/>
                    <a:pt x="1535" y="1348"/>
                  </a:cubicBezTo>
                  <a:cubicBezTo>
                    <a:pt x="835" y="2149"/>
                    <a:pt x="1" y="3583"/>
                    <a:pt x="368" y="4718"/>
                  </a:cubicBezTo>
                  <a:cubicBezTo>
                    <a:pt x="532" y="5159"/>
                    <a:pt x="777" y="5324"/>
                    <a:pt x="1045" y="5324"/>
                  </a:cubicBezTo>
                  <a:cubicBezTo>
                    <a:pt x="1487" y="5324"/>
                    <a:pt x="1991" y="4878"/>
                    <a:pt x="2303" y="4484"/>
                  </a:cubicBezTo>
                  <a:cubicBezTo>
                    <a:pt x="2936" y="3650"/>
                    <a:pt x="4070" y="2082"/>
                    <a:pt x="3870" y="915"/>
                  </a:cubicBezTo>
                  <a:cubicBezTo>
                    <a:pt x="3970" y="915"/>
                    <a:pt x="4037" y="881"/>
                    <a:pt x="4070" y="781"/>
                  </a:cubicBezTo>
                  <a:cubicBezTo>
                    <a:pt x="4070" y="748"/>
                    <a:pt x="4104" y="715"/>
                    <a:pt x="4104" y="648"/>
                  </a:cubicBezTo>
                  <a:cubicBezTo>
                    <a:pt x="4171" y="481"/>
                    <a:pt x="4104" y="414"/>
                    <a:pt x="4037" y="281"/>
                  </a:cubicBezTo>
                  <a:cubicBezTo>
                    <a:pt x="3845" y="82"/>
                    <a:pt x="3636" y="0"/>
                    <a:pt x="34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1" name="Google Shape;1551;p24"/>
            <p:cNvSpPr/>
            <p:nvPr/>
          </p:nvSpPr>
          <p:spPr>
            <a:xfrm>
              <a:off x="2222600" y="2277125"/>
              <a:ext cx="168475" cy="61950"/>
            </a:xfrm>
            <a:custGeom>
              <a:avLst/>
              <a:gdLst/>
              <a:ahLst/>
              <a:cxnLst/>
              <a:rect l="l" t="t" r="r" b="b"/>
              <a:pathLst>
                <a:path w="6739" h="2478" extrusionOk="0">
                  <a:moveTo>
                    <a:pt x="3513" y="1"/>
                  </a:moveTo>
                  <a:cubicBezTo>
                    <a:pt x="2482" y="1"/>
                    <a:pt x="1301" y="215"/>
                    <a:pt x="734" y="999"/>
                  </a:cubicBezTo>
                  <a:cubicBezTo>
                    <a:pt x="0" y="2000"/>
                    <a:pt x="1201" y="2433"/>
                    <a:pt x="2035" y="2467"/>
                  </a:cubicBezTo>
                  <a:cubicBezTo>
                    <a:pt x="2210" y="2472"/>
                    <a:pt x="2412" y="2477"/>
                    <a:pt x="2631" y="2477"/>
                  </a:cubicBezTo>
                  <a:cubicBezTo>
                    <a:pt x="3705" y="2477"/>
                    <a:pt x="5184" y="2364"/>
                    <a:pt x="5904" y="1700"/>
                  </a:cubicBezTo>
                  <a:cubicBezTo>
                    <a:pt x="5929" y="1775"/>
                    <a:pt x="6011" y="1812"/>
                    <a:pt x="6078" y="1812"/>
                  </a:cubicBezTo>
                  <a:cubicBezTo>
                    <a:pt x="6100" y="1812"/>
                    <a:pt x="6121" y="1808"/>
                    <a:pt x="6138" y="1800"/>
                  </a:cubicBezTo>
                  <a:cubicBezTo>
                    <a:pt x="6205" y="1800"/>
                    <a:pt x="6238" y="1766"/>
                    <a:pt x="6271" y="1766"/>
                  </a:cubicBezTo>
                  <a:cubicBezTo>
                    <a:pt x="6438" y="1700"/>
                    <a:pt x="6471" y="1633"/>
                    <a:pt x="6538" y="1466"/>
                  </a:cubicBezTo>
                  <a:cubicBezTo>
                    <a:pt x="6738" y="299"/>
                    <a:pt x="4970" y="132"/>
                    <a:pt x="4203" y="32"/>
                  </a:cubicBezTo>
                  <a:cubicBezTo>
                    <a:pt x="3988" y="13"/>
                    <a:pt x="3754" y="1"/>
                    <a:pt x="35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2" name="Google Shape;1552;p24"/>
            <p:cNvSpPr/>
            <p:nvPr/>
          </p:nvSpPr>
          <p:spPr>
            <a:xfrm>
              <a:off x="2256775" y="2193875"/>
              <a:ext cx="150975" cy="108325"/>
            </a:xfrm>
            <a:custGeom>
              <a:avLst/>
              <a:gdLst/>
              <a:ahLst/>
              <a:cxnLst/>
              <a:rect l="l" t="t" r="r" b="b"/>
              <a:pathLst>
                <a:path w="6039" h="4333" extrusionOk="0">
                  <a:moveTo>
                    <a:pt x="1504" y="1"/>
                  </a:moveTo>
                  <a:cubicBezTo>
                    <a:pt x="1402" y="1"/>
                    <a:pt x="1302" y="9"/>
                    <a:pt x="1202" y="26"/>
                  </a:cubicBezTo>
                  <a:cubicBezTo>
                    <a:pt x="1" y="260"/>
                    <a:pt x="568" y="1360"/>
                    <a:pt x="1135" y="1961"/>
                  </a:cubicBezTo>
                  <a:cubicBezTo>
                    <a:pt x="1869" y="2695"/>
                    <a:pt x="3303" y="4029"/>
                    <a:pt x="4471" y="4029"/>
                  </a:cubicBezTo>
                  <a:cubicBezTo>
                    <a:pt x="4471" y="4129"/>
                    <a:pt x="4504" y="4196"/>
                    <a:pt x="4571" y="4262"/>
                  </a:cubicBezTo>
                  <a:cubicBezTo>
                    <a:pt x="4637" y="4262"/>
                    <a:pt x="4671" y="4296"/>
                    <a:pt x="4704" y="4296"/>
                  </a:cubicBezTo>
                  <a:cubicBezTo>
                    <a:pt x="4755" y="4321"/>
                    <a:pt x="4801" y="4332"/>
                    <a:pt x="4846" y="4332"/>
                  </a:cubicBezTo>
                  <a:cubicBezTo>
                    <a:pt x="4919" y="4332"/>
                    <a:pt x="4989" y="4304"/>
                    <a:pt x="5071" y="4262"/>
                  </a:cubicBezTo>
                  <a:cubicBezTo>
                    <a:pt x="6038" y="3529"/>
                    <a:pt x="4871" y="2194"/>
                    <a:pt x="4371" y="1627"/>
                  </a:cubicBezTo>
                  <a:cubicBezTo>
                    <a:pt x="3730" y="926"/>
                    <a:pt x="2587" y="1"/>
                    <a:pt x="15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3" name="Google Shape;1553;p24"/>
            <p:cNvSpPr/>
            <p:nvPr/>
          </p:nvSpPr>
          <p:spPr>
            <a:xfrm>
              <a:off x="2365200" y="2273725"/>
              <a:ext cx="67575" cy="68925"/>
            </a:xfrm>
            <a:custGeom>
              <a:avLst/>
              <a:gdLst/>
              <a:ahLst/>
              <a:cxnLst/>
              <a:rect l="l" t="t" r="r" b="b"/>
              <a:pathLst>
                <a:path w="2703" h="2757" extrusionOk="0">
                  <a:moveTo>
                    <a:pt x="1335" y="1"/>
                  </a:moveTo>
                  <a:cubicBezTo>
                    <a:pt x="1168" y="1"/>
                    <a:pt x="934" y="34"/>
                    <a:pt x="834" y="134"/>
                  </a:cubicBezTo>
                  <a:cubicBezTo>
                    <a:pt x="701" y="168"/>
                    <a:pt x="601" y="234"/>
                    <a:pt x="534" y="301"/>
                  </a:cubicBezTo>
                  <a:cubicBezTo>
                    <a:pt x="434" y="335"/>
                    <a:pt x="367" y="435"/>
                    <a:pt x="267" y="568"/>
                  </a:cubicBezTo>
                  <a:cubicBezTo>
                    <a:pt x="167" y="668"/>
                    <a:pt x="67" y="835"/>
                    <a:pt x="34" y="1002"/>
                  </a:cubicBezTo>
                  <a:cubicBezTo>
                    <a:pt x="34" y="1135"/>
                    <a:pt x="0" y="1269"/>
                    <a:pt x="0" y="1402"/>
                  </a:cubicBezTo>
                  <a:cubicBezTo>
                    <a:pt x="0" y="1502"/>
                    <a:pt x="34" y="1635"/>
                    <a:pt x="34" y="1769"/>
                  </a:cubicBezTo>
                  <a:cubicBezTo>
                    <a:pt x="67" y="1902"/>
                    <a:pt x="100" y="1969"/>
                    <a:pt x="167" y="2102"/>
                  </a:cubicBezTo>
                  <a:cubicBezTo>
                    <a:pt x="234" y="2269"/>
                    <a:pt x="367" y="2403"/>
                    <a:pt x="501" y="2469"/>
                  </a:cubicBezTo>
                  <a:cubicBezTo>
                    <a:pt x="567" y="2569"/>
                    <a:pt x="667" y="2603"/>
                    <a:pt x="734" y="2636"/>
                  </a:cubicBezTo>
                  <a:lnTo>
                    <a:pt x="834" y="2636"/>
                  </a:lnTo>
                  <a:cubicBezTo>
                    <a:pt x="901" y="2670"/>
                    <a:pt x="1034" y="2670"/>
                    <a:pt x="1101" y="2736"/>
                  </a:cubicBezTo>
                  <a:cubicBezTo>
                    <a:pt x="1162" y="2748"/>
                    <a:pt x="1223" y="2756"/>
                    <a:pt x="1287" y="2756"/>
                  </a:cubicBezTo>
                  <a:cubicBezTo>
                    <a:pt x="1399" y="2756"/>
                    <a:pt x="1520" y="2733"/>
                    <a:pt x="1668" y="2670"/>
                  </a:cubicBezTo>
                  <a:cubicBezTo>
                    <a:pt x="1768" y="2636"/>
                    <a:pt x="1868" y="2603"/>
                    <a:pt x="2002" y="2569"/>
                  </a:cubicBezTo>
                  <a:cubicBezTo>
                    <a:pt x="2202" y="2436"/>
                    <a:pt x="2335" y="2269"/>
                    <a:pt x="2435" y="2102"/>
                  </a:cubicBezTo>
                  <a:lnTo>
                    <a:pt x="2435" y="2069"/>
                  </a:lnTo>
                  <a:cubicBezTo>
                    <a:pt x="2502" y="1936"/>
                    <a:pt x="2535" y="1836"/>
                    <a:pt x="2569" y="1736"/>
                  </a:cubicBezTo>
                  <a:cubicBezTo>
                    <a:pt x="2702" y="1502"/>
                    <a:pt x="2702" y="1302"/>
                    <a:pt x="2669" y="1135"/>
                  </a:cubicBezTo>
                  <a:cubicBezTo>
                    <a:pt x="2669" y="1002"/>
                    <a:pt x="2635" y="902"/>
                    <a:pt x="2569" y="802"/>
                  </a:cubicBezTo>
                  <a:cubicBezTo>
                    <a:pt x="2535" y="668"/>
                    <a:pt x="2502" y="601"/>
                    <a:pt x="2402" y="501"/>
                  </a:cubicBezTo>
                  <a:cubicBezTo>
                    <a:pt x="2335" y="335"/>
                    <a:pt x="2202" y="268"/>
                    <a:pt x="2035" y="168"/>
                  </a:cubicBezTo>
                  <a:cubicBezTo>
                    <a:pt x="1902" y="134"/>
                    <a:pt x="1835" y="101"/>
                    <a:pt x="1701" y="34"/>
                  </a:cubicBezTo>
                  <a:cubicBezTo>
                    <a:pt x="1568" y="34"/>
                    <a:pt x="1435" y="1"/>
                    <a:pt x="1335" y="1"/>
                  </a:cubicBezTo>
                  <a:close/>
                </a:path>
              </a:pathLst>
            </a:custGeom>
            <a:solidFill>
              <a:srgbClr val="FAA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4" name="Google Shape;1554;p24"/>
            <p:cNvSpPr/>
            <p:nvPr/>
          </p:nvSpPr>
          <p:spPr>
            <a:xfrm>
              <a:off x="1871000" y="514825"/>
              <a:ext cx="81425" cy="184700"/>
            </a:xfrm>
            <a:custGeom>
              <a:avLst/>
              <a:gdLst/>
              <a:ahLst/>
              <a:cxnLst/>
              <a:rect l="l" t="t" r="r" b="b"/>
              <a:pathLst>
                <a:path w="3257" h="7388" extrusionOk="0">
                  <a:moveTo>
                    <a:pt x="1040" y="1"/>
                  </a:moveTo>
                  <a:cubicBezTo>
                    <a:pt x="267" y="1"/>
                    <a:pt x="1" y="1141"/>
                    <a:pt x="54" y="1941"/>
                  </a:cubicBezTo>
                  <a:cubicBezTo>
                    <a:pt x="88" y="3242"/>
                    <a:pt x="254" y="5644"/>
                    <a:pt x="1322" y="6611"/>
                  </a:cubicBezTo>
                  <a:cubicBezTo>
                    <a:pt x="1255" y="6711"/>
                    <a:pt x="1222" y="6811"/>
                    <a:pt x="1255" y="6912"/>
                  </a:cubicBezTo>
                  <a:cubicBezTo>
                    <a:pt x="1288" y="6945"/>
                    <a:pt x="1288" y="7045"/>
                    <a:pt x="1322" y="7078"/>
                  </a:cubicBezTo>
                  <a:cubicBezTo>
                    <a:pt x="1422" y="7245"/>
                    <a:pt x="1555" y="7312"/>
                    <a:pt x="1722" y="7379"/>
                  </a:cubicBezTo>
                  <a:cubicBezTo>
                    <a:pt x="1775" y="7385"/>
                    <a:pt x="1826" y="7388"/>
                    <a:pt x="1875" y="7388"/>
                  </a:cubicBezTo>
                  <a:cubicBezTo>
                    <a:pt x="3164" y="7388"/>
                    <a:pt x="3256" y="5340"/>
                    <a:pt x="3256" y="4376"/>
                  </a:cubicBezTo>
                  <a:cubicBezTo>
                    <a:pt x="3256" y="3009"/>
                    <a:pt x="2956" y="1041"/>
                    <a:pt x="1722" y="240"/>
                  </a:cubicBezTo>
                  <a:cubicBezTo>
                    <a:pt x="1461" y="73"/>
                    <a:pt x="1235" y="1"/>
                    <a:pt x="1040" y="1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5" name="Google Shape;1555;p24"/>
            <p:cNvSpPr/>
            <p:nvPr/>
          </p:nvSpPr>
          <p:spPr>
            <a:xfrm>
              <a:off x="1871000" y="514825"/>
              <a:ext cx="81425" cy="184700"/>
            </a:xfrm>
            <a:custGeom>
              <a:avLst/>
              <a:gdLst/>
              <a:ahLst/>
              <a:cxnLst/>
              <a:rect l="l" t="t" r="r" b="b"/>
              <a:pathLst>
                <a:path w="3257" h="7388" extrusionOk="0">
                  <a:moveTo>
                    <a:pt x="1040" y="1"/>
                  </a:moveTo>
                  <a:cubicBezTo>
                    <a:pt x="267" y="1"/>
                    <a:pt x="1" y="1141"/>
                    <a:pt x="54" y="1941"/>
                  </a:cubicBezTo>
                  <a:cubicBezTo>
                    <a:pt x="88" y="3242"/>
                    <a:pt x="254" y="5644"/>
                    <a:pt x="1322" y="6611"/>
                  </a:cubicBezTo>
                  <a:cubicBezTo>
                    <a:pt x="1255" y="6711"/>
                    <a:pt x="1222" y="6811"/>
                    <a:pt x="1255" y="6912"/>
                  </a:cubicBezTo>
                  <a:cubicBezTo>
                    <a:pt x="1288" y="6945"/>
                    <a:pt x="1288" y="7045"/>
                    <a:pt x="1322" y="7078"/>
                  </a:cubicBezTo>
                  <a:cubicBezTo>
                    <a:pt x="1422" y="7245"/>
                    <a:pt x="1555" y="7312"/>
                    <a:pt x="1722" y="7379"/>
                  </a:cubicBezTo>
                  <a:cubicBezTo>
                    <a:pt x="1775" y="7385"/>
                    <a:pt x="1826" y="7388"/>
                    <a:pt x="1875" y="7388"/>
                  </a:cubicBezTo>
                  <a:cubicBezTo>
                    <a:pt x="3164" y="7388"/>
                    <a:pt x="3256" y="5340"/>
                    <a:pt x="3256" y="4376"/>
                  </a:cubicBezTo>
                  <a:cubicBezTo>
                    <a:pt x="3256" y="3009"/>
                    <a:pt x="2956" y="1041"/>
                    <a:pt x="1722" y="240"/>
                  </a:cubicBezTo>
                  <a:cubicBezTo>
                    <a:pt x="1461" y="73"/>
                    <a:pt x="1235" y="1"/>
                    <a:pt x="104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6" name="Google Shape;1556;p24"/>
            <p:cNvSpPr/>
            <p:nvPr/>
          </p:nvSpPr>
          <p:spPr>
            <a:xfrm>
              <a:off x="1928225" y="572500"/>
              <a:ext cx="150125" cy="142050"/>
            </a:xfrm>
            <a:custGeom>
              <a:avLst/>
              <a:gdLst/>
              <a:ahLst/>
              <a:cxnLst/>
              <a:rect l="l" t="t" r="r" b="b"/>
              <a:pathLst>
                <a:path w="6005" h="5682" extrusionOk="0">
                  <a:moveTo>
                    <a:pt x="5064" y="0"/>
                  </a:moveTo>
                  <a:cubicBezTo>
                    <a:pt x="4580" y="0"/>
                    <a:pt x="3998" y="292"/>
                    <a:pt x="3603" y="602"/>
                  </a:cubicBezTo>
                  <a:cubicBezTo>
                    <a:pt x="2535" y="1336"/>
                    <a:pt x="667" y="2903"/>
                    <a:pt x="500" y="4338"/>
                  </a:cubicBezTo>
                  <a:cubicBezTo>
                    <a:pt x="467" y="4329"/>
                    <a:pt x="436" y="4325"/>
                    <a:pt x="407" y="4325"/>
                  </a:cubicBezTo>
                  <a:cubicBezTo>
                    <a:pt x="319" y="4325"/>
                    <a:pt x="250" y="4363"/>
                    <a:pt x="200" y="4438"/>
                  </a:cubicBezTo>
                  <a:cubicBezTo>
                    <a:pt x="167" y="4471"/>
                    <a:pt x="134" y="4504"/>
                    <a:pt x="134" y="4605"/>
                  </a:cubicBezTo>
                  <a:cubicBezTo>
                    <a:pt x="0" y="4771"/>
                    <a:pt x="0" y="4905"/>
                    <a:pt x="134" y="5105"/>
                  </a:cubicBezTo>
                  <a:cubicBezTo>
                    <a:pt x="360" y="5525"/>
                    <a:pt x="701" y="5681"/>
                    <a:pt x="1088" y="5681"/>
                  </a:cubicBezTo>
                  <a:cubicBezTo>
                    <a:pt x="1898" y="5681"/>
                    <a:pt x="2905" y="4999"/>
                    <a:pt x="3469" y="4638"/>
                  </a:cubicBezTo>
                  <a:cubicBezTo>
                    <a:pt x="4503" y="3904"/>
                    <a:pt x="6004" y="2470"/>
                    <a:pt x="5938" y="1002"/>
                  </a:cubicBezTo>
                  <a:cubicBezTo>
                    <a:pt x="5889" y="258"/>
                    <a:pt x="5520" y="0"/>
                    <a:pt x="50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7" name="Google Shape;1557;p24"/>
            <p:cNvSpPr/>
            <p:nvPr/>
          </p:nvSpPr>
          <p:spPr>
            <a:xfrm>
              <a:off x="1924050" y="704325"/>
              <a:ext cx="213500" cy="83900"/>
            </a:xfrm>
            <a:custGeom>
              <a:avLst/>
              <a:gdLst/>
              <a:ahLst/>
              <a:cxnLst/>
              <a:rect l="l" t="t" r="r" b="b"/>
              <a:pathLst>
                <a:path w="8540" h="3356" extrusionOk="0">
                  <a:moveTo>
                    <a:pt x="2958" y="1"/>
                  </a:moveTo>
                  <a:cubicBezTo>
                    <a:pt x="2405" y="1"/>
                    <a:pt x="1887" y="84"/>
                    <a:pt x="1468" y="299"/>
                  </a:cubicBezTo>
                  <a:cubicBezTo>
                    <a:pt x="1435" y="199"/>
                    <a:pt x="1335" y="132"/>
                    <a:pt x="1201" y="132"/>
                  </a:cubicBezTo>
                  <a:lnTo>
                    <a:pt x="1034" y="132"/>
                  </a:lnTo>
                  <a:cubicBezTo>
                    <a:pt x="834" y="132"/>
                    <a:pt x="701" y="199"/>
                    <a:pt x="634" y="366"/>
                  </a:cubicBezTo>
                  <a:cubicBezTo>
                    <a:pt x="0" y="1700"/>
                    <a:pt x="2002" y="2500"/>
                    <a:pt x="2936" y="2834"/>
                  </a:cubicBezTo>
                  <a:cubicBezTo>
                    <a:pt x="3632" y="3116"/>
                    <a:pt x="4571" y="3356"/>
                    <a:pt x="5468" y="3356"/>
                  </a:cubicBezTo>
                  <a:cubicBezTo>
                    <a:pt x="6162" y="3356"/>
                    <a:pt x="6830" y="3212"/>
                    <a:pt x="7339" y="2834"/>
                  </a:cubicBezTo>
                  <a:cubicBezTo>
                    <a:pt x="8540" y="1867"/>
                    <a:pt x="7272" y="999"/>
                    <a:pt x="6305" y="666"/>
                  </a:cubicBezTo>
                  <a:cubicBezTo>
                    <a:pt x="5445" y="372"/>
                    <a:pt x="4125" y="1"/>
                    <a:pt x="295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8" name="Google Shape;1558;p24"/>
            <p:cNvSpPr/>
            <p:nvPr/>
          </p:nvSpPr>
          <p:spPr>
            <a:xfrm>
              <a:off x="1895700" y="730675"/>
              <a:ext cx="120825" cy="173150"/>
            </a:xfrm>
            <a:custGeom>
              <a:avLst/>
              <a:gdLst/>
              <a:ahLst/>
              <a:cxnLst/>
              <a:rect l="l" t="t" r="r" b="b"/>
              <a:pathLst>
                <a:path w="4833" h="6926" extrusionOk="0">
                  <a:moveTo>
                    <a:pt x="1593" y="0"/>
                  </a:moveTo>
                  <a:cubicBezTo>
                    <a:pt x="1554" y="0"/>
                    <a:pt x="1513" y="5"/>
                    <a:pt x="1468" y="12"/>
                  </a:cubicBezTo>
                  <a:cubicBezTo>
                    <a:pt x="0" y="279"/>
                    <a:pt x="567" y="2347"/>
                    <a:pt x="801" y="3314"/>
                  </a:cubicBezTo>
                  <a:cubicBezTo>
                    <a:pt x="1134" y="4582"/>
                    <a:pt x="1968" y="6417"/>
                    <a:pt x="3403" y="6850"/>
                  </a:cubicBezTo>
                  <a:cubicBezTo>
                    <a:pt x="3574" y="6902"/>
                    <a:pt x="3725" y="6926"/>
                    <a:pt x="3857" y="6926"/>
                  </a:cubicBezTo>
                  <a:cubicBezTo>
                    <a:pt x="4833" y="6926"/>
                    <a:pt x="4801" y="5634"/>
                    <a:pt x="4537" y="4782"/>
                  </a:cubicBezTo>
                  <a:cubicBezTo>
                    <a:pt x="4170" y="3515"/>
                    <a:pt x="3336" y="1280"/>
                    <a:pt x="2035" y="613"/>
                  </a:cubicBezTo>
                  <a:cubicBezTo>
                    <a:pt x="2102" y="512"/>
                    <a:pt x="2135" y="412"/>
                    <a:pt x="2035" y="312"/>
                  </a:cubicBezTo>
                  <a:lnTo>
                    <a:pt x="1935" y="179"/>
                  </a:lnTo>
                  <a:cubicBezTo>
                    <a:pt x="1831" y="50"/>
                    <a:pt x="1728" y="0"/>
                    <a:pt x="15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9" name="Google Shape;1559;p24"/>
            <p:cNvSpPr/>
            <p:nvPr/>
          </p:nvSpPr>
          <p:spPr>
            <a:xfrm>
              <a:off x="1791450" y="725975"/>
              <a:ext cx="128450" cy="164425"/>
            </a:xfrm>
            <a:custGeom>
              <a:avLst/>
              <a:gdLst/>
              <a:ahLst/>
              <a:cxnLst/>
              <a:rect l="l" t="t" r="r" b="b"/>
              <a:pathLst>
                <a:path w="5138" h="6577" extrusionOk="0">
                  <a:moveTo>
                    <a:pt x="4213" y="0"/>
                  </a:moveTo>
                  <a:cubicBezTo>
                    <a:pt x="3324" y="0"/>
                    <a:pt x="2365" y="1102"/>
                    <a:pt x="1902" y="1668"/>
                  </a:cubicBezTo>
                  <a:cubicBezTo>
                    <a:pt x="1068" y="2669"/>
                    <a:pt x="1" y="4436"/>
                    <a:pt x="468" y="5804"/>
                  </a:cubicBezTo>
                  <a:cubicBezTo>
                    <a:pt x="659" y="6366"/>
                    <a:pt x="963" y="6576"/>
                    <a:pt x="1299" y="6576"/>
                  </a:cubicBezTo>
                  <a:cubicBezTo>
                    <a:pt x="1841" y="6576"/>
                    <a:pt x="2465" y="6031"/>
                    <a:pt x="2836" y="5537"/>
                  </a:cubicBezTo>
                  <a:cubicBezTo>
                    <a:pt x="3636" y="4503"/>
                    <a:pt x="5004" y="2535"/>
                    <a:pt x="4804" y="1134"/>
                  </a:cubicBezTo>
                  <a:cubicBezTo>
                    <a:pt x="4937" y="1134"/>
                    <a:pt x="5004" y="1034"/>
                    <a:pt x="5071" y="967"/>
                  </a:cubicBezTo>
                  <a:cubicBezTo>
                    <a:pt x="5071" y="934"/>
                    <a:pt x="5104" y="834"/>
                    <a:pt x="5104" y="801"/>
                  </a:cubicBezTo>
                  <a:cubicBezTo>
                    <a:pt x="5138" y="634"/>
                    <a:pt x="5138" y="467"/>
                    <a:pt x="4971" y="334"/>
                  </a:cubicBezTo>
                  <a:cubicBezTo>
                    <a:pt x="4734" y="97"/>
                    <a:pt x="4477" y="0"/>
                    <a:pt x="421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0" name="Google Shape;1560;p24"/>
            <p:cNvSpPr/>
            <p:nvPr/>
          </p:nvSpPr>
          <p:spPr>
            <a:xfrm>
              <a:off x="1703050" y="678225"/>
              <a:ext cx="207675" cy="76650"/>
            </a:xfrm>
            <a:custGeom>
              <a:avLst/>
              <a:gdLst/>
              <a:ahLst/>
              <a:cxnLst/>
              <a:rect l="l" t="t" r="r" b="b"/>
              <a:pathLst>
                <a:path w="8307" h="3066" extrusionOk="0">
                  <a:moveTo>
                    <a:pt x="4330" y="0"/>
                  </a:moveTo>
                  <a:cubicBezTo>
                    <a:pt x="3092" y="0"/>
                    <a:pt x="1634" y="275"/>
                    <a:pt x="935" y="1243"/>
                  </a:cubicBezTo>
                  <a:cubicBezTo>
                    <a:pt x="1" y="2510"/>
                    <a:pt x="1502" y="3011"/>
                    <a:pt x="2502" y="3044"/>
                  </a:cubicBezTo>
                  <a:cubicBezTo>
                    <a:pt x="2743" y="3056"/>
                    <a:pt x="3021" y="3065"/>
                    <a:pt x="3322" y="3065"/>
                  </a:cubicBezTo>
                  <a:cubicBezTo>
                    <a:pt x="4645" y="3065"/>
                    <a:pt x="6396" y="2892"/>
                    <a:pt x="7239" y="2077"/>
                  </a:cubicBezTo>
                  <a:cubicBezTo>
                    <a:pt x="7339" y="2177"/>
                    <a:pt x="7439" y="2210"/>
                    <a:pt x="7539" y="2210"/>
                  </a:cubicBezTo>
                  <a:cubicBezTo>
                    <a:pt x="7573" y="2210"/>
                    <a:pt x="7673" y="2177"/>
                    <a:pt x="7706" y="2177"/>
                  </a:cubicBezTo>
                  <a:cubicBezTo>
                    <a:pt x="7873" y="2110"/>
                    <a:pt x="8006" y="2010"/>
                    <a:pt x="8040" y="1777"/>
                  </a:cubicBezTo>
                  <a:cubicBezTo>
                    <a:pt x="8307" y="342"/>
                    <a:pt x="6172" y="109"/>
                    <a:pt x="5171" y="42"/>
                  </a:cubicBezTo>
                  <a:cubicBezTo>
                    <a:pt x="4913" y="16"/>
                    <a:pt x="4628" y="0"/>
                    <a:pt x="43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1" name="Google Shape;1561;p24"/>
            <p:cNvSpPr/>
            <p:nvPr/>
          </p:nvSpPr>
          <p:spPr>
            <a:xfrm>
              <a:off x="1744750" y="576000"/>
              <a:ext cx="186825" cy="135100"/>
            </a:xfrm>
            <a:custGeom>
              <a:avLst/>
              <a:gdLst/>
              <a:ahLst/>
              <a:cxnLst/>
              <a:rect l="l" t="t" r="r" b="b"/>
              <a:pathLst>
                <a:path w="7473" h="5404" extrusionOk="0">
                  <a:moveTo>
                    <a:pt x="1856" y="0"/>
                  </a:moveTo>
                  <a:cubicBezTo>
                    <a:pt x="1737" y="0"/>
                    <a:pt x="1619" y="9"/>
                    <a:pt x="1502" y="28"/>
                  </a:cubicBezTo>
                  <a:cubicBezTo>
                    <a:pt x="1" y="328"/>
                    <a:pt x="701" y="1696"/>
                    <a:pt x="1402" y="2430"/>
                  </a:cubicBezTo>
                  <a:cubicBezTo>
                    <a:pt x="2326" y="3321"/>
                    <a:pt x="4036" y="4965"/>
                    <a:pt x="5494" y="4965"/>
                  </a:cubicBezTo>
                  <a:cubicBezTo>
                    <a:pt x="5509" y="4965"/>
                    <a:pt x="5523" y="4965"/>
                    <a:pt x="5538" y="4965"/>
                  </a:cubicBezTo>
                  <a:cubicBezTo>
                    <a:pt x="5538" y="5098"/>
                    <a:pt x="5571" y="5198"/>
                    <a:pt x="5671" y="5265"/>
                  </a:cubicBezTo>
                  <a:cubicBezTo>
                    <a:pt x="5705" y="5298"/>
                    <a:pt x="5805" y="5298"/>
                    <a:pt x="5838" y="5332"/>
                  </a:cubicBezTo>
                  <a:cubicBezTo>
                    <a:pt x="5915" y="5378"/>
                    <a:pt x="5993" y="5403"/>
                    <a:pt x="6067" y="5403"/>
                  </a:cubicBezTo>
                  <a:cubicBezTo>
                    <a:pt x="6152" y="5403"/>
                    <a:pt x="6234" y="5370"/>
                    <a:pt x="6305" y="5298"/>
                  </a:cubicBezTo>
                  <a:cubicBezTo>
                    <a:pt x="7473" y="4431"/>
                    <a:pt x="6038" y="2797"/>
                    <a:pt x="5371" y="2029"/>
                  </a:cubicBezTo>
                  <a:cubicBezTo>
                    <a:pt x="4604" y="1170"/>
                    <a:pt x="3216" y="0"/>
                    <a:pt x="185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2" name="Google Shape;1562;p24"/>
            <p:cNvSpPr/>
            <p:nvPr/>
          </p:nvSpPr>
          <p:spPr>
            <a:xfrm>
              <a:off x="1879025" y="674250"/>
              <a:ext cx="83400" cy="81475"/>
            </a:xfrm>
            <a:custGeom>
              <a:avLst/>
              <a:gdLst/>
              <a:ahLst/>
              <a:cxnLst/>
              <a:rect l="l" t="t" r="r" b="b"/>
              <a:pathLst>
                <a:path w="3336" h="3259" extrusionOk="0">
                  <a:moveTo>
                    <a:pt x="1635" y="1"/>
                  </a:moveTo>
                  <a:cubicBezTo>
                    <a:pt x="1434" y="1"/>
                    <a:pt x="1168" y="34"/>
                    <a:pt x="1001" y="101"/>
                  </a:cubicBezTo>
                  <a:cubicBezTo>
                    <a:pt x="901" y="168"/>
                    <a:pt x="767" y="234"/>
                    <a:pt x="634" y="334"/>
                  </a:cubicBezTo>
                  <a:cubicBezTo>
                    <a:pt x="500" y="401"/>
                    <a:pt x="434" y="501"/>
                    <a:pt x="334" y="601"/>
                  </a:cubicBezTo>
                  <a:cubicBezTo>
                    <a:pt x="167" y="768"/>
                    <a:pt x="100" y="935"/>
                    <a:pt x="67" y="1168"/>
                  </a:cubicBezTo>
                  <a:cubicBezTo>
                    <a:pt x="67" y="1335"/>
                    <a:pt x="0" y="1435"/>
                    <a:pt x="0" y="1602"/>
                  </a:cubicBezTo>
                  <a:cubicBezTo>
                    <a:pt x="0" y="1769"/>
                    <a:pt x="67" y="1902"/>
                    <a:pt x="67" y="2069"/>
                  </a:cubicBezTo>
                  <a:cubicBezTo>
                    <a:pt x="100" y="2202"/>
                    <a:pt x="167" y="2336"/>
                    <a:pt x="234" y="2436"/>
                  </a:cubicBezTo>
                  <a:cubicBezTo>
                    <a:pt x="300" y="2669"/>
                    <a:pt x="467" y="2769"/>
                    <a:pt x="634" y="2903"/>
                  </a:cubicBezTo>
                  <a:cubicBezTo>
                    <a:pt x="734" y="3003"/>
                    <a:pt x="834" y="3070"/>
                    <a:pt x="967" y="3103"/>
                  </a:cubicBezTo>
                  <a:cubicBezTo>
                    <a:pt x="967" y="3103"/>
                    <a:pt x="1001" y="3103"/>
                    <a:pt x="1001" y="3170"/>
                  </a:cubicBezTo>
                  <a:lnTo>
                    <a:pt x="1034" y="3170"/>
                  </a:lnTo>
                  <a:cubicBezTo>
                    <a:pt x="1168" y="3203"/>
                    <a:pt x="1301" y="3236"/>
                    <a:pt x="1434" y="3236"/>
                  </a:cubicBezTo>
                  <a:cubicBezTo>
                    <a:pt x="1517" y="3250"/>
                    <a:pt x="1600" y="3258"/>
                    <a:pt x="1685" y="3258"/>
                  </a:cubicBezTo>
                  <a:cubicBezTo>
                    <a:pt x="1806" y="3258"/>
                    <a:pt x="1931" y="3242"/>
                    <a:pt x="2068" y="3203"/>
                  </a:cubicBezTo>
                  <a:cubicBezTo>
                    <a:pt x="2168" y="3170"/>
                    <a:pt x="2302" y="3070"/>
                    <a:pt x="2435" y="3036"/>
                  </a:cubicBezTo>
                  <a:cubicBezTo>
                    <a:pt x="2669" y="2903"/>
                    <a:pt x="2835" y="2703"/>
                    <a:pt x="3002" y="2436"/>
                  </a:cubicBezTo>
                  <a:lnTo>
                    <a:pt x="3069" y="2403"/>
                  </a:lnTo>
                  <a:cubicBezTo>
                    <a:pt x="3102" y="2269"/>
                    <a:pt x="3169" y="2169"/>
                    <a:pt x="3236" y="2036"/>
                  </a:cubicBezTo>
                  <a:cubicBezTo>
                    <a:pt x="3302" y="1869"/>
                    <a:pt x="3336" y="1602"/>
                    <a:pt x="3269" y="1402"/>
                  </a:cubicBezTo>
                  <a:cubicBezTo>
                    <a:pt x="3269" y="1235"/>
                    <a:pt x="3236" y="1102"/>
                    <a:pt x="3136" y="1002"/>
                  </a:cubicBezTo>
                  <a:cubicBezTo>
                    <a:pt x="3102" y="868"/>
                    <a:pt x="3002" y="735"/>
                    <a:pt x="2935" y="601"/>
                  </a:cubicBezTo>
                  <a:cubicBezTo>
                    <a:pt x="2802" y="434"/>
                    <a:pt x="2635" y="268"/>
                    <a:pt x="2468" y="201"/>
                  </a:cubicBezTo>
                  <a:cubicBezTo>
                    <a:pt x="2335" y="168"/>
                    <a:pt x="2235" y="68"/>
                    <a:pt x="2102" y="34"/>
                  </a:cubicBezTo>
                  <a:cubicBezTo>
                    <a:pt x="1935" y="34"/>
                    <a:pt x="1801" y="1"/>
                    <a:pt x="1635" y="1"/>
                  </a:cubicBezTo>
                  <a:close/>
                </a:path>
              </a:pathLst>
            </a:custGeom>
            <a:solidFill>
              <a:srgbClr val="FAA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3" name="Google Shape;1563;p24"/>
            <p:cNvSpPr/>
            <p:nvPr/>
          </p:nvSpPr>
          <p:spPr>
            <a:xfrm>
              <a:off x="2562000" y="2613600"/>
              <a:ext cx="342775" cy="483250"/>
            </a:xfrm>
            <a:custGeom>
              <a:avLst/>
              <a:gdLst/>
              <a:ahLst/>
              <a:cxnLst/>
              <a:rect l="l" t="t" r="r" b="b"/>
              <a:pathLst>
                <a:path w="13711" h="19330" extrusionOk="0">
                  <a:moveTo>
                    <a:pt x="2230" y="1"/>
                  </a:moveTo>
                  <a:cubicBezTo>
                    <a:pt x="1447" y="1"/>
                    <a:pt x="634" y="686"/>
                    <a:pt x="367" y="1583"/>
                  </a:cubicBezTo>
                  <a:cubicBezTo>
                    <a:pt x="1" y="2851"/>
                    <a:pt x="334" y="4319"/>
                    <a:pt x="834" y="5553"/>
                  </a:cubicBezTo>
                  <a:cubicBezTo>
                    <a:pt x="3236" y="11891"/>
                    <a:pt x="8573" y="15927"/>
                    <a:pt x="13710" y="19330"/>
                  </a:cubicBezTo>
                  <a:cubicBezTo>
                    <a:pt x="13377" y="17995"/>
                    <a:pt x="13010" y="16694"/>
                    <a:pt x="12676" y="15393"/>
                  </a:cubicBezTo>
                  <a:cubicBezTo>
                    <a:pt x="11909" y="12591"/>
                    <a:pt x="11175" y="9823"/>
                    <a:pt x="9974" y="7221"/>
                  </a:cubicBezTo>
                  <a:cubicBezTo>
                    <a:pt x="8773" y="4652"/>
                    <a:pt x="7106" y="2251"/>
                    <a:pt x="4871" y="916"/>
                  </a:cubicBezTo>
                  <a:cubicBezTo>
                    <a:pt x="4230" y="550"/>
                    <a:pt x="3538" y="264"/>
                    <a:pt x="2863" y="169"/>
                  </a:cubicBezTo>
                  <a:lnTo>
                    <a:pt x="2863" y="169"/>
                  </a:lnTo>
                  <a:cubicBezTo>
                    <a:pt x="2663" y="53"/>
                    <a:pt x="2448" y="1"/>
                    <a:pt x="2230" y="1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4" name="Google Shape;1564;p24"/>
            <p:cNvSpPr/>
            <p:nvPr/>
          </p:nvSpPr>
          <p:spPr>
            <a:xfrm>
              <a:off x="2548650" y="2599675"/>
              <a:ext cx="371725" cy="510250"/>
            </a:xfrm>
            <a:custGeom>
              <a:avLst/>
              <a:gdLst/>
              <a:ahLst/>
              <a:cxnLst/>
              <a:rect l="l" t="t" r="r" b="b"/>
              <a:pathLst>
                <a:path w="14869" h="20410" extrusionOk="0">
                  <a:moveTo>
                    <a:pt x="3112" y="1287"/>
                  </a:moveTo>
                  <a:cubicBezTo>
                    <a:pt x="3144" y="1287"/>
                    <a:pt x="3176" y="1287"/>
                    <a:pt x="3207" y="1288"/>
                  </a:cubicBezTo>
                  <a:lnTo>
                    <a:pt x="3207" y="1288"/>
                  </a:lnTo>
                  <a:cubicBezTo>
                    <a:pt x="3302" y="1329"/>
                    <a:pt x="3400" y="1379"/>
                    <a:pt x="3503" y="1440"/>
                  </a:cubicBezTo>
                  <a:cubicBezTo>
                    <a:pt x="3582" y="1491"/>
                    <a:pt x="3657" y="1514"/>
                    <a:pt x="3725" y="1514"/>
                  </a:cubicBezTo>
                  <a:cubicBezTo>
                    <a:pt x="3820" y="1514"/>
                    <a:pt x="3903" y="1470"/>
                    <a:pt x="3968" y="1398"/>
                  </a:cubicBezTo>
                  <a:lnTo>
                    <a:pt x="3968" y="1398"/>
                  </a:lnTo>
                  <a:cubicBezTo>
                    <a:pt x="6636" y="2079"/>
                    <a:pt x="9022" y="5763"/>
                    <a:pt x="10208" y="8378"/>
                  </a:cubicBezTo>
                  <a:cubicBezTo>
                    <a:pt x="11657" y="11632"/>
                    <a:pt x="12503" y="15173"/>
                    <a:pt x="13397" y="18631"/>
                  </a:cubicBezTo>
                  <a:lnTo>
                    <a:pt x="13397" y="18631"/>
                  </a:lnTo>
                  <a:cubicBezTo>
                    <a:pt x="10840" y="16876"/>
                    <a:pt x="8324" y="14975"/>
                    <a:pt x="6139" y="12615"/>
                  </a:cubicBezTo>
                  <a:cubicBezTo>
                    <a:pt x="4838" y="11214"/>
                    <a:pt x="3637" y="9613"/>
                    <a:pt x="2703" y="7811"/>
                  </a:cubicBezTo>
                  <a:cubicBezTo>
                    <a:pt x="2302" y="7044"/>
                    <a:pt x="1902" y="6210"/>
                    <a:pt x="1669" y="5309"/>
                  </a:cubicBezTo>
                  <a:cubicBezTo>
                    <a:pt x="1335" y="4286"/>
                    <a:pt x="1254" y="2315"/>
                    <a:pt x="1908" y="1509"/>
                  </a:cubicBezTo>
                  <a:lnTo>
                    <a:pt x="1908" y="1509"/>
                  </a:lnTo>
                  <a:cubicBezTo>
                    <a:pt x="1950" y="1503"/>
                    <a:pt x="1992" y="1492"/>
                    <a:pt x="2036" y="1473"/>
                  </a:cubicBezTo>
                  <a:cubicBezTo>
                    <a:pt x="2396" y="1346"/>
                    <a:pt x="2756" y="1287"/>
                    <a:pt x="3112" y="1287"/>
                  </a:cubicBezTo>
                  <a:close/>
                  <a:moveTo>
                    <a:pt x="2771" y="0"/>
                  </a:moveTo>
                  <a:cubicBezTo>
                    <a:pt x="2442" y="0"/>
                    <a:pt x="2124" y="87"/>
                    <a:pt x="1832" y="244"/>
                  </a:cubicBezTo>
                  <a:lnTo>
                    <a:pt x="1832" y="244"/>
                  </a:lnTo>
                  <a:cubicBezTo>
                    <a:pt x="1767" y="263"/>
                    <a:pt x="1701" y="283"/>
                    <a:pt x="1635" y="306"/>
                  </a:cubicBezTo>
                  <a:cubicBezTo>
                    <a:pt x="1494" y="370"/>
                    <a:pt x="1402" y="471"/>
                    <a:pt x="1351" y="588"/>
                  </a:cubicBezTo>
                  <a:lnTo>
                    <a:pt x="1351" y="588"/>
                  </a:lnTo>
                  <a:cubicBezTo>
                    <a:pt x="867" y="1031"/>
                    <a:pt x="507" y="1694"/>
                    <a:pt x="368" y="2474"/>
                  </a:cubicBezTo>
                  <a:cubicBezTo>
                    <a:pt x="1" y="4742"/>
                    <a:pt x="1235" y="7311"/>
                    <a:pt x="2302" y="9146"/>
                  </a:cubicBezTo>
                  <a:cubicBezTo>
                    <a:pt x="5171" y="14216"/>
                    <a:pt x="9674" y="17451"/>
                    <a:pt x="14011" y="20320"/>
                  </a:cubicBezTo>
                  <a:cubicBezTo>
                    <a:pt x="14097" y="20381"/>
                    <a:pt x="14200" y="20410"/>
                    <a:pt x="14301" y="20410"/>
                  </a:cubicBezTo>
                  <a:cubicBezTo>
                    <a:pt x="14589" y="20410"/>
                    <a:pt x="14868" y="20173"/>
                    <a:pt x="14745" y="19753"/>
                  </a:cubicBezTo>
                  <a:cubicBezTo>
                    <a:pt x="13477" y="14950"/>
                    <a:pt x="12410" y="9713"/>
                    <a:pt x="9908" y="5476"/>
                  </a:cubicBezTo>
                  <a:cubicBezTo>
                    <a:pt x="8387" y="2978"/>
                    <a:pt x="5982" y="391"/>
                    <a:pt x="3413" y="110"/>
                  </a:cubicBezTo>
                  <a:lnTo>
                    <a:pt x="3413" y="110"/>
                  </a:lnTo>
                  <a:cubicBezTo>
                    <a:pt x="3197" y="35"/>
                    <a:pt x="2982" y="0"/>
                    <a:pt x="2771" y="0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5" name="Google Shape;1565;p24"/>
            <p:cNvSpPr/>
            <p:nvPr/>
          </p:nvSpPr>
          <p:spPr>
            <a:xfrm>
              <a:off x="2579525" y="2620650"/>
              <a:ext cx="273075" cy="394750"/>
            </a:xfrm>
            <a:custGeom>
              <a:avLst/>
              <a:gdLst/>
              <a:ahLst/>
              <a:cxnLst/>
              <a:rect l="l" t="t" r="r" b="b"/>
              <a:pathLst>
                <a:path w="10923" h="15790" extrusionOk="0">
                  <a:moveTo>
                    <a:pt x="267" y="1"/>
                  </a:moveTo>
                  <a:cubicBezTo>
                    <a:pt x="133" y="1"/>
                    <a:pt x="0" y="101"/>
                    <a:pt x="0" y="267"/>
                  </a:cubicBezTo>
                  <a:lnTo>
                    <a:pt x="0" y="401"/>
                  </a:lnTo>
                  <a:cubicBezTo>
                    <a:pt x="0" y="534"/>
                    <a:pt x="33" y="601"/>
                    <a:pt x="133" y="668"/>
                  </a:cubicBezTo>
                  <a:cubicBezTo>
                    <a:pt x="167" y="734"/>
                    <a:pt x="200" y="734"/>
                    <a:pt x="200" y="768"/>
                  </a:cubicBezTo>
                  <a:cubicBezTo>
                    <a:pt x="255" y="795"/>
                    <a:pt x="315" y="811"/>
                    <a:pt x="372" y="814"/>
                  </a:cubicBezTo>
                  <a:lnTo>
                    <a:pt x="372" y="814"/>
                  </a:lnTo>
                  <a:cubicBezTo>
                    <a:pt x="1282" y="2444"/>
                    <a:pt x="4834" y="7337"/>
                    <a:pt x="5204" y="7906"/>
                  </a:cubicBezTo>
                  <a:cubicBezTo>
                    <a:pt x="6938" y="10475"/>
                    <a:pt x="8673" y="13110"/>
                    <a:pt x="10374" y="15678"/>
                  </a:cubicBezTo>
                  <a:cubicBezTo>
                    <a:pt x="10435" y="15757"/>
                    <a:pt x="10505" y="15790"/>
                    <a:pt x="10571" y="15790"/>
                  </a:cubicBezTo>
                  <a:cubicBezTo>
                    <a:pt x="10760" y="15790"/>
                    <a:pt x="10922" y="15525"/>
                    <a:pt x="10774" y="15278"/>
                  </a:cubicBezTo>
                  <a:cubicBezTo>
                    <a:pt x="8773" y="12243"/>
                    <a:pt x="6738" y="9241"/>
                    <a:pt x="4737" y="6172"/>
                  </a:cubicBezTo>
                  <a:cubicBezTo>
                    <a:pt x="3703" y="4704"/>
                    <a:pt x="2702" y="3136"/>
                    <a:pt x="1668" y="1635"/>
                  </a:cubicBezTo>
                  <a:cubicBezTo>
                    <a:pt x="1301" y="1068"/>
                    <a:pt x="934" y="101"/>
                    <a:pt x="267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6" name="Google Shape;1566;p24"/>
            <p:cNvSpPr/>
            <p:nvPr/>
          </p:nvSpPr>
          <p:spPr>
            <a:xfrm>
              <a:off x="2632900" y="2683900"/>
              <a:ext cx="99900" cy="44625"/>
            </a:xfrm>
            <a:custGeom>
              <a:avLst/>
              <a:gdLst/>
              <a:ahLst/>
              <a:cxnLst/>
              <a:rect l="l" t="t" r="r" b="b"/>
              <a:pathLst>
                <a:path w="3996" h="1785" extrusionOk="0">
                  <a:moveTo>
                    <a:pt x="284" y="1"/>
                  </a:moveTo>
                  <a:cubicBezTo>
                    <a:pt x="1" y="1"/>
                    <a:pt x="16" y="541"/>
                    <a:pt x="300" y="573"/>
                  </a:cubicBezTo>
                  <a:cubicBezTo>
                    <a:pt x="1468" y="706"/>
                    <a:pt x="2535" y="1106"/>
                    <a:pt x="3602" y="1740"/>
                  </a:cubicBezTo>
                  <a:cubicBezTo>
                    <a:pt x="3643" y="1771"/>
                    <a:pt x="3682" y="1784"/>
                    <a:pt x="3717" y="1784"/>
                  </a:cubicBezTo>
                  <a:cubicBezTo>
                    <a:pt x="3910" y="1784"/>
                    <a:pt x="3995" y="1376"/>
                    <a:pt x="3769" y="1207"/>
                  </a:cubicBezTo>
                  <a:cubicBezTo>
                    <a:pt x="2668" y="539"/>
                    <a:pt x="1534" y="172"/>
                    <a:pt x="333" y="6"/>
                  </a:cubicBezTo>
                  <a:cubicBezTo>
                    <a:pt x="316" y="2"/>
                    <a:pt x="299" y="1"/>
                    <a:pt x="284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7" name="Google Shape;1567;p24"/>
            <p:cNvSpPr/>
            <p:nvPr/>
          </p:nvSpPr>
          <p:spPr>
            <a:xfrm>
              <a:off x="2617050" y="2685000"/>
              <a:ext cx="30775" cy="116350"/>
            </a:xfrm>
            <a:custGeom>
              <a:avLst/>
              <a:gdLst/>
              <a:ahLst/>
              <a:cxnLst/>
              <a:rect l="l" t="t" r="r" b="b"/>
              <a:pathLst>
                <a:path w="1231" h="4654" extrusionOk="0">
                  <a:moveTo>
                    <a:pt x="894" y="1"/>
                  </a:moveTo>
                  <a:cubicBezTo>
                    <a:pt x="797" y="1"/>
                    <a:pt x="705" y="59"/>
                    <a:pt x="667" y="195"/>
                  </a:cubicBezTo>
                  <a:cubicBezTo>
                    <a:pt x="434" y="1563"/>
                    <a:pt x="0" y="2964"/>
                    <a:pt x="234" y="4398"/>
                  </a:cubicBezTo>
                  <a:cubicBezTo>
                    <a:pt x="248" y="4574"/>
                    <a:pt x="353" y="4653"/>
                    <a:pt x="462" y="4653"/>
                  </a:cubicBezTo>
                  <a:cubicBezTo>
                    <a:pt x="603" y="4653"/>
                    <a:pt x="753" y="4523"/>
                    <a:pt x="734" y="4298"/>
                  </a:cubicBezTo>
                  <a:cubicBezTo>
                    <a:pt x="534" y="2964"/>
                    <a:pt x="934" y="1663"/>
                    <a:pt x="1168" y="395"/>
                  </a:cubicBezTo>
                  <a:cubicBezTo>
                    <a:pt x="1230" y="165"/>
                    <a:pt x="1057" y="1"/>
                    <a:pt x="894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8" name="Google Shape;1568;p24"/>
            <p:cNvSpPr/>
            <p:nvPr/>
          </p:nvSpPr>
          <p:spPr>
            <a:xfrm>
              <a:off x="2702925" y="2801625"/>
              <a:ext cx="98350" cy="27225"/>
            </a:xfrm>
            <a:custGeom>
              <a:avLst/>
              <a:gdLst/>
              <a:ahLst/>
              <a:cxnLst/>
              <a:rect l="l" t="t" r="r" b="b"/>
              <a:pathLst>
                <a:path w="3934" h="1089" extrusionOk="0">
                  <a:moveTo>
                    <a:pt x="334" y="0"/>
                  </a:moveTo>
                  <a:cubicBezTo>
                    <a:pt x="1" y="0"/>
                    <a:pt x="134" y="567"/>
                    <a:pt x="468" y="567"/>
                  </a:cubicBezTo>
                  <a:cubicBezTo>
                    <a:pt x="1502" y="567"/>
                    <a:pt x="2503" y="734"/>
                    <a:pt x="3503" y="1068"/>
                  </a:cubicBezTo>
                  <a:cubicBezTo>
                    <a:pt x="3533" y="1082"/>
                    <a:pt x="3561" y="1089"/>
                    <a:pt x="3588" y="1089"/>
                  </a:cubicBezTo>
                  <a:cubicBezTo>
                    <a:pt x="3808" y="1089"/>
                    <a:pt x="3934" y="653"/>
                    <a:pt x="3637" y="534"/>
                  </a:cubicBezTo>
                  <a:cubicBezTo>
                    <a:pt x="2536" y="167"/>
                    <a:pt x="1402" y="0"/>
                    <a:pt x="334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9" name="Google Shape;1569;p24"/>
            <p:cNvSpPr/>
            <p:nvPr/>
          </p:nvSpPr>
          <p:spPr>
            <a:xfrm>
              <a:off x="2702100" y="2805925"/>
              <a:ext cx="20775" cy="102850"/>
            </a:xfrm>
            <a:custGeom>
              <a:avLst/>
              <a:gdLst/>
              <a:ahLst/>
              <a:cxnLst/>
              <a:rect l="l" t="t" r="r" b="b"/>
              <a:pathLst>
                <a:path w="831" h="4114" extrusionOk="0">
                  <a:moveTo>
                    <a:pt x="494" y="0"/>
                  </a:moveTo>
                  <a:cubicBezTo>
                    <a:pt x="397" y="0"/>
                    <a:pt x="305" y="58"/>
                    <a:pt x="267" y="195"/>
                  </a:cubicBezTo>
                  <a:cubicBezTo>
                    <a:pt x="34" y="1396"/>
                    <a:pt x="1" y="2663"/>
                    <a:pt x="201" y="3898"/>
                  </a:cubicBezTo>
                  <a:cubicBezTo>
                    <a:pt x="260" y="4045"/>
                    <a:pt x="390" y="4114"/>
                    <a:pt x="508" y="4114"/>
                  </a:cubicBezTo>
                  <a:cubicBezTo>
                    <a:pt x="659" y="4114"/>
                    <a:pt x="790" y="4003"/>
                    <a:pt x="734" y="3798"/>
                  </a:cubicBezTo>
                  <a:cubicBezTo>
                    <a:pt x="534" y="2630"/>
                    <a:pt x="568" y="1496"/>
                    <a:pt x="768" y="395"/>
                  </a:cubicBezTo>
                  <a:cubicBezTo>
                    <a:pt x="831" y="165"/>
                    <a:pt x="657" y="0"/>
                    <a:pt x="494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0" name="Google Shape;1570;p24"/>
            <p:cNvSpPr/>
            <p:nvPr/>
          </p:nvSpPr>
          <p:spPr>
            <a:xfrm>
              <a:off x="2778000" y="2915875"/>
              <a:ext cx="67550" cy="17650"/>
            </a:xfrm>
            <a:custGeom>
              <a:avLst/>
              <a:gdLst/>
              <a:ahLst/>
              <a:cxnLst/>
              <a:rect l="l" t="t" r="r" b="b"/>
              <a:pathLst>
                <a:path w="2702" h="706" extrusionOk="0">
                  <a:moveTo>
                    <a:pt x="367" y="0"/>
                  </a:moveTo>
                  <a:cubicBezTo>
                    <a:pt x="33" y="0"/>
                    <a:pt x="0" y="600"/>
                    <a:pt x="334" y="600"/>
                  </a:cubicBezTo>
                  <a:cubicBezTo>
                    <a:pt x="1001" y="634"/>
                    <a:pt x="1701" y="667"/>
                    <a:pt x="2368" y="701"/>
                  </a:cubicBezTo>
                  <a:cubicBezTo>
                    <a:pt x="2385" y="704"/>
                    <a:pt x="2401" y="705"/>
                    <a:pt x="2416" y="705"/>
                  </a:cubicBezTo>
                  <a:cubicBezTo>
                    <a:pt x="2701" y="705"/>
                    <a:pt x="2687" y="133"/>
                    <a:pt x="2402" y="133"/>
                  </a:cubicBezTo>
                  <a:cubicBezTo>
                    <a:pt x="1735" y="100"/>
                    <a:pt x="1034" y="67"/>
                    <a:pt x="367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1" name="Google Shape;1571;p24"/>
            <p:cNvSpPr/>
            <p:nvPr/>
          </p:nvSpPr>
          <p:spPr>
            <a:xfrm>
              <a:off x="2778450" y="2920600"/>
              <a:ext cx="16250" cy="59775"/>
            </a:xfrm>
            <a:custGeom>
              <a:avLst/>
              <a:gdLst/>
              <a:ahLst/>
              <a:cxnLst/>
              <a:rect l="l" t="t" r="r" b="b"/>
              <a:pathLst>
                <a:path w="650" h="2391" extrusionOk="0">
                  <a:moveTo>
                    <a:pt x="207" y="1"/>
                  </a:moveTo>
                  <a:cubicBezTo>
                    <a:pt x="95" y="1"/>
                    <a:pt x="0" y="78"/>
                    <a:pt x="15" y="245"/>
                  </a:cubicBezTo>
                  <a:cubicBezTo>
                    <a:pt x="49" y="878"/>
                    <a:pt x="115" y="1446"/>
                    <a:pt x="149" y="2079"/>
                  </a:cubicBezTo>
                  <a:cubicBezTo>
                    <a:pt x="149" y="2279"/>
                    <a:pt x="297" y="2390"/>
                    <a:pt x="433" y="2390"/>
                  </a:cubicBezTo>
                  <a:cubicBezTo>
                    <a:pt x="546" y="2390"/>
                    <a:pt x="649" y="2313"/>
                    <a:pt x="649" y="2146"/>
                  </a:cubicBezTo>
                  <a:cubicBezTo>
                    <a:pt x="616" y="1546"/>
                    <a:pt x="549" y="945"/>
                    <a:pt x="516" y="311"/>
                  </a:cubicBezTo>
                  <a:cubicBezTo>
                    <a:pt x="498" y="111"/>
                    <a:pt x="341" y="1"/>
                    <a:pt x="207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2" name="Google Shape;1572;p24"/>
            <p:cNvSpPr/>
            <p:nvPr/>
          </p:nvSpPr>
          <p:spPr>
            <a:xfrm>
              <a:off x="2728775" y="1947675"/>
              <a:ext cx="247725" cy="541475"/>
            </a:xfrm>
            <a:custGeom>
              <a:avLst/>
              <a:gdLst/>
              <a:ahLst/>
              <a:cxnLst/>
              <a:rect l="l" t="t" r="r" b="b"/>
              <a:pathLst>
                <a:path w="9909" h="21659" extrusionOk="0">
                  <a:moveTo>
                    <a:pt x="9208" y="0"/>
                  </a:moveTo>
                  <a:cubicBezTo>
                    <a:pt x="8374" y="1101"/>
                    <a:pt x="7606" y="2169"/>
                    <a:pt x="6806" y="3269"/>
                  </a:cubicBezTo>
                  <a:cubicBezTo>
                    <a:pt x="5071" y="5604"/>
                    <a:pt x="3337" y="7939"/>
                    <a:pt x="2069" y="10474"/>
                  </a:cubicBezTo>
                  <a:cubicBezTo>
                    <a:pt x="802" y="13010"/>
                    <a:pt x="1" y="15845"/>
                    <a:pt x="335" y="18380"/>
                  </a:cubicBezTo>
                  <a:cubicBezTo>
                    <a:pt x="420" y="19237"/>
                    <a:pt x="671" y="20080"/>
                    <a:pt x="1140" y="20715"/>
                  </a:cubicBezTo>
                  <a:lnTo>
                    <a:pt x="1140" y="20715"/>
                  </a:lnTo>
                  <a:cubicBezTo>
                    <a:pt x="1395" y="21312"/>
                    <a:pt x="2080" y="21659"/>
                    <a:pt x="2815" y="21659"/>
                  </a:cubicBezTo>
                  <a:cubicBezTo>
                    <a:pt x="3111" y="21659"/>
                    <a:pt x="3416" y="21602"/>
                    <a:pt x="3704" y="21482"/>
                  </a:cubicBezTo>
                  <a:cubicBezTo>
                    <a:pt x="4904" y="20982"/>
                    <a:pt x="5805" y="19814"/>
                    <a:pt x="6506" y="18647"/>
                  </a:cubicBezTo>
                  <a:cubicBezTo>
                    <a:pt x="9908" y="12809"/>
                    <a:pt x="9775" y="6071"/>
                    <a:pt x="9208" y="0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3" name="Google Shape;1573;p24"/>
            <p:cNvSpPr/>
            <p:nvPr/>
          </p:nvSpPr>
          <p:spPr>
            <a:xfrm>
              <a:off x="2708550" y="1933450"/>
              <a:ext cx="282125" cy="568875"/>
            </a:xfrm>
            <a:custGeom>
              <a:avLst/>
              <a:gdLst/>
              <a:ahLst/>
              <a:cxnLst/>
              <a:rect l="l" t="t" r="r" b="b"/>
              <a:pathLst>
                <a:path w="11285" h="22755" extrusionOk="0">
                  <a:moveTo>
                    <a:pt x="9592" y="2034"/>
                  </a:moveTo>
                  <a:cubicBezTo>
                    <a:pt x="9829" y="5122"/>
                    <a:pt x="9945" y="8295"/>
                    <a:pt x="9449" y="11444"/>
                  </a:cubicBezTo>
                  <a:cubicBezTo>
                    <a:pt x="9149" y="13378"/>
                    <a:pt x="8649" y="15280"/>
                    <a:pt x="7815" y="17114"/>
                  </a:cubicBezTo>
                  <a:cubicBezTo>
                    <a:pt x="7448" y="17915"/>
                    <a:pt x="7014" y="18749"/>
                    <a:pt x="6514" y="19516"/>
                  </a:cubicBezTo>
                  <a:cubicBezTo>
                    <a:pt x="5936" y="20406"/>
                    <a:pt x="4453" y="21696"/>
                    <a:pt x="3411" y="21696"/>
                  </a:cubicBezTo>
                  <a:cubicBezTo>
                    <a:pt x="3386" y="21696"/>
                    <a:pt x="3361" y="21695"/>
                    <a:pt x="3337" y="21693"/>
                  </a:cubicBezTo>
                  <a:lnTo>
                    <a:pt x="3337" y="21693"/>
                  </a:lnTo>
                  <a:cubicBezTo>
                    <a:pt x="3311" y="21665"/>
                    <a:pt x="3281" y="21640"/>
                    <a:pt x="3245" y="21618"/>
                  </a:cubicBezTo>
                  <a:cubicBezTo>
                    <a:pt x="2928" y="21423"/>
                    <a:pt x="2662" y="21190"/>
                    <a:pt x="2441" y="20924"/>
                  </a:cubicBezTo>
                  <a:lnTo>
                    <a:pt x="2441" y="20924"/>
                  </a:lnTo>
                  <a:cubicBezTo>
                    <a:pt x="2401" y="20804"/>
                    <a:pt x="2368" y="20669"/>
                    <a:pt x="2344" y="20517"/>
                  </a:cubicBezTo>
                  <a:cubicBezTo>
                    <a:pt x="2321" y="20255"/>
                    <a:pt x="2165" y="20146"/>
                    <a:pt x="1979" y="20146"/>
                  </a:cubicBezTo>
                  <a:cubicBezTo>
                    <a:pt x="1972" y="20146"/>
                    <a:pt x="1965" y="20146"/>
                    <a:pt x="1958" y="20147"/>
                  </a:cubicBezTo>
                  <a:lnTo>
                    <a:pt x="1958" y="20147"/>
                  </a:lnTo>
                  <a:cubicBezTo>
                    <a:pt x="818" y="17636"/>
                    <a:pt x="2219" y="13475"/>
                    <a:pt x="3512" y="10943"/>
                  </a:cubicBezTo>
                  <a:cubicBezTo>
                    <a:pt x="5141" y="7804"/>
                    <a:pt x="7401" y="4927"/>
                    <a:pt x="9592" y="2034"/>
                  </a:cubicBezTo>
                  <a:close/>
                  <a:moveTo>
                    <a:pt x="10053" y="0"/>
                  </a:moveTo>
                  <a:cubicBezTo>
                    <a:pt x="9913" y="0"/>
                    <a:pt x="9769" y="69"/>
                    <a:pt x="9650" y="236"/>
                  </a:cubicBezTo>
                  <a:cubicBezTo>
                    <a:pt x="6681" y="4239"/>
                    <a:pt x="3245" y="8342"/>
                    <a:pt x="1510" y="12911"/>
                  </a:cubicBezTo>
                  <a:cubicBezTo>
                    <a:pt x="518" y="15621"/>
                    <a:pt x="0" y="19106"/>
                    <a:pt x="1344" y="21287"/>
                  </a:cubicBezTo>
                  <a:lnTo>
                    <a:pt x="1344" y="21287"/>
                  </a:lnTo>
                  <a:cubicBezTo>
                    <a:pt x="1550" y="22035"/>
                    <a:pt x="2089" y="22500"/>
                    <a:pt x="2769" y="22675"/>
                  </a:cubicBezTo>
                  <a:lnTo>
                    <a:pt x="2769" y="22675"/>
                  </a:lnTo>
                  <a:cubicBezTo>
                    <a:pt x="2816" y="22697"/>
                    <a:pt x="2863" y="22707"/>
                    <a:pt x="2910" y="22707"/>
                  </a:cubicBezTo>
                  <a:lnTo>
                    <a:pt x="2910" y="22707"/>
                  </a:lnTo>
                  <a:cubicBezTo>
                    <a:pt x="3072" y="22739"/>
                    <a:pt x="3242" y="22754"/>
                    <a:pt x="3416" y="22754"/>
                  </a:cubicBezTo>
                  <a:cubicBezTo>
                    <a:pt x="3962" y="22754"/>
                    <a:pt x="4553" y="22599"/>
                    <a:pt x="5113" y="22285"/>
                  </a:cubicBezTo>
                  <a:cubicBezTo>
                    <a:pt x="7114" y="21184"/>
                    <a:pt x="8315" y="18582"/>
                    <a:pt x="9116" y="16614"/>
                  </a:cubicBezTo>
                  <a:cubicBezTo>
                    <a:pt x="11284" y="11244"/>
                    <a:pt x="10984" y="5673"/>
                    <a:pt x="10584" y="503"/>
                  </a:cubicBezTo>
                  <a:cubicBezTo>
                    <a:pt x="10541" y="224"/>
                    <a:pt x="10305" y="0"/>
                    <a:pt x="10053" y="0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4" name="Google Shape;1574;p24"/>
            <p:cNvSpPr/>
            <p:nvPr/>
          </p:nvSpPr>
          <p:spPr>
            <a:xfrm>
              <a:off x="2775475" y="2044700"/>
              <a:ext cx="159375" cy="452825"/>
            </a:xfrm>
            <a:custGeom>
              <a:avLst/>
              <a:gdLst/>
              <a:ahLst/>
              <a:cxnLst/>
              <a:rect l="l" t="t" r="r" b="b"/>
              <a:pathLst>
                <a:path w="6375" h="18113" extrusionOk="0">
                  <a:moveTo>
                    <a:pt x="6077" y="0"/>
                  </a:moveTo>
                  <a:cubicBezTo>
                    <a:pt x="5943" y="0"/>
                    <a:pt x="5803" y="84"/>
                    <a:pt x="5772" y="256"/>
                  </a:cubicBezTo>
                  <a:cubicBezTo>
                    <a:pt x="4638" y="3725"/>
                    <a:pt x="3570" y="7161"/>
                    <a:pt x="2436" y="10663"/>
                  </a:cubicBezTo>
                  <a:cubicBezTo>
                    <a:pt x="1902" y="12431"/>
                    <a:pt x="1302" y="14132"/>
                    <a:pt x="768" y="15900"/>
                  </a:cubicBezTo>
                  <a:cubicBezTo>
                    <a:pt x="568" y="16567"/>
                    <a:pt x="1" y="17435"/>
                    <a:pt x="401" y="18002"/>
                  </a:cubicBezTo>
                  <a:cubicBezTo>
                    <a:pt x="440" y="18080"/>
                    <a:pt x="514" y="18112"/>
                    <a:pt x="595" y="18112"/>
                  </a:cubicBezTo>
                  <a:cubicBezTo>
                    <a:pt x="652" y="18112"/>
                    <a:pt x="713" y="18096"/>
                    <a:pt x="768" y="18068"/>
                  </a:cubicBezTo>
                  <a:cubicBezTo>
                    <a:pt x="802" y="18068"/>
                    <a:pt x="835" y="18002"/>
                    <a:pt x="835" y="18002"/>
                  </a:cubicBezTo>
                  <a:cubicBezTo>
                    <a:pt x="935" y="17968"/>
                    <a:pt x="968" y="17835"/>
                    <a:pt x="1002" y="17768"/>
                  </a:cubicBezTo>
                  <a:lnTo>
                    <a:pt x="1002" y="17635"/>
                  </a:lnTo>
                  <a:cubicBezTo>
                    <a:pt x="1002" y="17564"/>
                    <a:pt x="978" y="17511"/>
                    <a:pt x="942" y="17474"/>
                  </a:cubicBezTo>
                  <a:lnTo>
                    <a:pt x="942" y="17474"/>
                  </a:lnTo>
                  <a:cubicBezTo>
                    <a:pt x="1656" y="15777"/>
                    <a:pt x="3270" y="9947"/>
                    <a:pt x="3470" y="9262"/>
                  </a:cubicBezTo>
                  <a:cubicBezTo>
                    <a:pt x="4437" y="6293"/>
                    <a:pt x="5405" y="3291"/>
                    <a:pt x="6339" y="322"/>
                  </a:cubicBezTo>
                  <a:cubicBezTo>
                    <a:pt x="6374" y="109"/>
                    <a:pt x="6230" y="0"/>
                    <a:pt x="6077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5" name="Google Shape;1575;p24"/>
            <p:cNvSpPr/>
            <p:nvPr/>
          </p:nvSpPr>
          <p:spPr>
            <a:xfrm>
              <a:off x="2769125" y="2316250"/>
              <a:ext cx="45300" cy="97925"/>
            </a:xfrm>
            <a:custGeom>
              <a:avLst/>
              <a:gdLst/>
              <a:ahLst/>
              <a:cxnLst/>
              <a:rect l="l" t="t" r="r" b="b"/>
              <a:pathLst>
                <a:path w="1812" h="3917" extrusionOk="0">
                  <a:moveTo>
                    <a:pt x="376" y="0"/>
                  </a:moveTo>
                  <a:cubicBezTo>
                    <a:pt x="213" y="0"/>
                    <a:pt x="0" y="187"/>
                    <a:pt x="21" y="401"/>
                  </a:cubicBezTo>
                  <a:cubicBezTo>
                    <a:pt x="188" y="1636"/>
                    <a:pt x="555" y="2803"/>
                    <a:pt x="1189" y="3804"/>
                  </a:cubicBezTo>
                  <a:cubicBezTo>
                    <a:pt x="1233" y="3884"/>
                    <a:pt x="1301" y="3916"/>
                    <a:pt x="1374" y="3916"/>
                  </a:cubicBezTo>
                  <a:cubicBezTo>
                    <a:pt x="1574" y="3916"/>
                    <a:pt x="1812" y="3666"/>
                    <a:pt x="1689" y="3470"/>
                  </a:cubicBezTo>
                  <a:cubicBezTo>
                    <a:pt x="1089" y="2470"/>
                    <a:pt x="722" y="1402"/>
                    <a:pt x="555" y="201"/>
                  </a:cubicBezTo>
                  <a:cubicBezTo>
                    <a:pt x="543" y="58"/>
                    <a:pt x="467" y="0"/>
                    <a:pt x="376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6" name="Google Shape;1576;p24"/>
            <p:cNvSpPr/>
            <p:nvPr/>
          </p:nvSpPr>
          <p:spPr>
            <a:xfrm>
              <a:off x="2797625" y="2346325"/>
              <a:ext cx="104800" cy="68650"/>
            </a:xfrm>
            <a:custGeom>
              <a:avLst/>
              <a:gdLst/>
              <a:ahLst/>
              <a:cxnLst/>
              <a:rect l="l" t="t" r="r" b="b"/>
              <a:pathLst>
                <a:path w="4192" h="2746" extrusionOk="0">
                  <a:moveTo>
                    <a:pt x="3834" y="1"/>
                  </a:moveTo>
                  <a:cubicBezTo>
                    <a:pt x="3764" y="1"/>
                    <a:pt x="3687" y="30"/>
                    <a:pt x="3618" y="99"/>
                  </a:cubicBezTo>
                  <a:cubicBezTo>
                    <a:pt x="2718" y="1066"/>
                    <a:pt x="1417" y="1600"/>
                    <a:pt x="282" y="2201"/>
                  </a:cubicBezTo>
                  <a:cubicBezTo>
                    <a:pt x="0" y="2342"/>
                    <a:pt x="52" y="2745"/>
                    <a:pt x="277" y="2745"/>
                  </a:cubicBezTo>
                  <a:cubicBezTo>
                    <a:pt x="318" y="2745"/>
                    <a:pt x="364" y="2732"/>
                    <a:pt x="416" y="2701"/>
                  </a:cubicBezTo>
                  <a:cubicBezTo>
                    <a:pt x="1617" y="2067"/>
                    <a:pt x="3018" y="1500"/>
                    <a:pt x="4018" y="433"/>
                  </a:cubicBezTo>
                  <a:cubicBezTo>
                    <a:pt x="4191" y="235"/>
                    <a:pt x="4035" y="1"/>
                    <a:pt x="3834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7" name="Google Shape;1577;p24"/>
            <p:cNvSpPr/>
            <p:nvPr/>
          </p:nvSpPr>
          <p:spPr>
            <a:xfrm>
              <a:off x="2805000" y="2201275"/>
              <a:ext cx="57125" cy="84075"/>
            </a:xfrm>
            <a:custGeom>
              <a:avLst/>
              <a:gdLst/>
              <a:ahLst/>
              <a:cxnLst/>
              <a:rect l="l" t="t" r="r" b="b"/>
              <a:pathLst>
                <a:path w="2285" h="3363" extrusionOk="0">
                  <a:moveTo>
                    <a:pt x="382" y="0"/>
                  </a:moveTo>
                  <a:cubicBezTo>
                    <a:pt x="198" y="0"/>
                    <a:pt x="0" y="168"/>
                    <a:pt x="88" y="364"/>
                  </a:cubicBezTo>
                  <a:cubicBezTo>
                    <a:pt x="454" y="1465"/>
                    <a:pt x="988" y="2399"/>
                    <a:pt x="1722" y="3299"/>
                  </a:cubicBezTo>
                  <a:cubicBezTo>
                    <a:pt x="1760" y="3344"/>
                    <a:pt x="1806" y="3363"/>
                    <a:pt x="1853" y="3363"/>
                  </a:cubicBezTo>
                  <a:cubicBezTo>
                    <a:pt x="2053" y="3363"/>
                    <a:pt x="2284" y="3021"/>
                    <a:pt x="2122" y="2832"/>
                  </a:cubicBezTo>
                  <a:cubicBezTo>
                    <a:pt x="1455" y="2032"/>
                    <a:pt x="955" y="1131"/>
                    <a:pt x="621" y="164"/>
                  </a:cubicBezTo>
                  <a:cubicBezTo>
                    <a:pt x="575" y="48"/>
                    <a:pt x="480" y="0"/>
                    <a:pt x="382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8" name="Google Shape;1578;p24"/>
            <p:cNvSpPr/>
            <p:nvPr/>
          </p:nvSpPr>
          <p:spPr>
            <a:xfrm>
              <a:off x="2845875" y="2211575"/>
              <a:ext cx="88125" cy="68875"/>
            </a:xfrm>
            <a:custGeom>
              <a:avLst/>
              <a:gdLst/>
              <a:ahLst/>
              <a:cxnLst/>
              <a:rect l="l" t="t" r="r" b="b"/>
              <a:pathLst>
                <a:path w="3525" h="2755" extrusionOk="0">
                  <a:moveTo>
                    <a:pt x="3171" y="1"/>
                  </a:moveTo>
                  <a:cubicBezTo>
                    <a:pt x="3098" y="1"/>
                    <a:pt x="3020" y="35"/>
                    <a:pt x="2956" y="119"/>
                  </a:cubicBezTo>
                  <a:cubicBezTo>
                    <a:pt x="2155" y="986"/>
                    <a:pt x="1288" y="1720"/>
                    <a:pt x="287" y="2220"/>
                  </a:cubicBezTo>
                  <a:cubicBezTo>
                    <a:pt x="0" y="2364"/>
                    <a:pt x="59" y="2754"/>
                    <a:pt x="293" y="2754"/>
                  </a:cubicBezTo>
                  <a:cubicBezTo>
                    <a:pt x="331" y="2754"/>
                    <a:pt x="374" y="2744"/>
                    <a:pt x="421" y="2720"/>
                  </a:cubicBezTo>
                  <a:cubicBezTo>
                    <a:pt x="1521" y="2153"/>
                    <a:pt x="2489" y="1420"/>
                    <a:pt x="3356" y="452"/>
                  </a:cubicBezTo>
                  <a:cubicBezTo>
                    <a:pt x="3525" y="235"/>
                    <a:pt x="3363" y="1"/>
                    <a:pt x="3171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9" name="Google Shape;1579;p24"/>
            <p:cNvSpPr/>
            <p:nvPr/>
          </p:nvSpPr>
          <p:spPr>
            <a:xfrm>
              <a:off x="2857625" y="2100450"/>
              <a:ext cx="48575" cy="54850"/>
            </a:xfrm>
            <a:custGeom>
              <a:avLst/>
              <a:gdLst/>
              <a:ahLst/>
              <a:cxnLst/>
              <a:rect l="l" t="t" r="r" b="b"/>
              <a:pathLst>
                <a:path w="1943" h="2194" extrusionOk="0">
                  <a:moveTo>
                    <a:pt x="462" y="0"/>
                  </a:moveTo>
                  <a:cubicBezTo>
                    <a:pt x="246" y="0"/>
                    <a:pt x="0" y="252"/>
                    <a:pt x="151" y="427"/>
                  </a:cubicBezTo>
                  <a:cubicBezTo>
                    <a:pt x="518" y="994"/>
                    <a:pt x="951" y="1561"/>
                    <a:pt x="1318" y="2095"/>
                  </a:cubicBezTo>
                  <a:cubicBezTo>
                    <a:pt x="1362" y="2164"/>
                    <a:pt x="1427" y="2193"/>
                    <a:pt x="1498" y="2193"/>
                  </a:cubicBezTo>
                  <a:cubicBezTo>
                    <a:pt x="1700" y="2193"/>
                    <a:pt x="1942" y="1959"/>
                    <a:pt x="1819" y="1762"/>
                  </a:cubicBezTo>
                  <a:cubicBezTo>
                    <a:pt x="1452" y="1228"/>
                    <a:pt x="1018" y="661"/>
                    <a:pt x="651" y="94"/>
                  </a:cubicBezTo>
                  <a:cubicBezTo>
                    <a:pt x="602" y="28"/>
                    <a:pt x="534" y="0"/>
                    <a:pt x="462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0" name="Google Shape;1580;p24"/>
            <p:cNvSpPr/>
            <p:nvPr/>
          </p:nvSpPr>
          <p:spPr>
            <a:xfrm>
              <a:off x="2892000" y="2109050"/>
              <a:ext cx="51150" cy="47050"/>
            </a:xfrm>
            <a:custGeom>
              <a:avLst/>
              <a:gdLst/>
              <a:ahLst/>
              <a:cxnLst/>
              <a:rect l="l" t="t" r="r" b="b"/>
              <a:pathLst>
                <a:path w="2046" h="1882" extrusionOk="0">
                  <a:moveTo>
                    <a:pt x="1747" y="0"/>
                  </a:moveTo>
                  <a:cubicBezTo>
                    <a:pt x="1695" y="0"/>
                    <a:pt x="1636" y="25"/>
                    <a:pt x="1578" y="83"/>
                  </a:cubicBezTo>
                  <a:cubicBezTo>
                    <a:pt x="1111" y="517"/>
                    <a:pt x="644" y="917"/>
                    <a:pt x="243" y="1351"/>
                  </a:cubicBezTo>
                  <a:cubicBezTo>
                    <a:pt x="1" y="1540"/>
                    <a:pt x="107" y="1882"/>
                    <a:pt x="316" y="1882"/>
                  </a:cubicBezTo>
                  <a:cubicBezTo>
                    <a:pt x="365" y="1882"/>
                    <a:pt x="420" y="1862"/>
                    <a:pt x="477" y="1818"/>
                  </a:cubicBezTo>
                  <a:cubicBezTo>
                    <a:pt x="944" y="1384"/>
                    <a:pt x="1411" y="984"/>
                    <a:pt x="1811" y="550"/>
                  </a:cubicBezTo>
                  <a:cubicBezTo>
                    <a:pt x="2046" y="316"/>
                    <a:pt x="1934" y="0"/>
                    <a:pt x="1747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1" name="Google Shape;1581;p24"/>
            <p:cNvSpPr/>
            <p:nvPr/>
          </p:nvSpPr>
          <p:spPr>
            <a:xfrm>
              <a:off x="3425125" y="1418950"/>
              <a:ext cx="248525" cy="541600"/>
            </a:xfrm>
            <a:custGeom>
              <a:avLst/>
              <a:gdLst/>
              <a:ahLst/>
              <a:cxnLst/>
              <a:rect l="l" t="t" r="r" b="b"/>
              <a:pathLst>
                <a:path w="9941" h="21664" extrusionOk="0">
                  <a:moveTo>
                    <a:pt x="9207" y="1"/>
                  </a:moveTo>
                  <a:lnTo>
                    <a:pt x="9207" y="1"/>
                  </a:lnTo>
                  <a:cubicBezTo>
                    <a:pt x="8373" y="1102"/>
                    <a:pt x="7606" y="2169"/>
                    <a:pt x="6805" y="3270"/>
                  </a:cubicBezTo>
                  <a:cubicBezTo>
                    <a:pt x="5070" y="5605"/>
                    <a:pt x="3336" y="7940"/>
                    <a:pt x="2068" y="10475"/>
                  </a:cubicBezTo>
                  <a:cubicBezTo>
                    <a:pt x="801" y="13010"/>
                    <a:pt x="0" y="15845"/>
                    <a:pt x="334" y="18414"/>
                  </a:cubicBezTo>
                  <a:cubicBezTo>
                    <a:pt x="420" y="19275"/>
                    <a:pt x="673" y="20109"/>
                    <a:pt x="1146" y="20744"/>
                  </a:cubicBezTo>
                  <a:lnTo>
                    <a:pt x="1146" y="20744"/>
                  </a:lnTo>
                  <a:cubicBezTo>
                    <a:pt x="1310" y="21118"/>
                    <a:pt x="1641" y="21388"/>
                    <a:pt x="2044" y="21535"/>
                  </a:cubicBezTo>
                  <a:lnTo>
                    <a:pt x="2044" y="21535"/>
                  </a:lnTo>
                  <a:cubicBezTo>
                    <a:pt x="2074" y="21552"/>
                    <a:pt x="2104" y="21568"/>
                    <a:pt x="2135" y="21583"/>
                  </a:cubicBezTo>
                  <a:lnTo>
                    <a:pt x="2118" y="21561"/>
                  </a:lnTo>
                  <a:lnTo>
                    <a:pt x="2118" y="21561"/>
                  </a:lnTo>
                  <a:cubicBezTo>
                    <a:pt x="2330" y="21629"/>
                    <a:pt x="2559" y="21664"/>
                    <a:pt x="2794" y="21664"/>
                  </a:cubicBezTo>
                  <a:cubicBezTo>
                    <a:pt x="3097" y="21664"/>
                    <a:pt x="3409" y="21605"/>
                    <a:pt x="3703" y="21483"/>
                  </a:cubicBezTo>
                  <a:cubicBezTo>
                    <a:pt x="4937" y="20983"/>
                    <a:pt x="5804" y="19815"/>
                    <a:pt x="6505" y="18647"/>
                  </a:cubicBezTo>
                  <a:cubicBezTo>
                    <a:pt x="9941" y="12810"/>
                    <a:pt x="9774" y="6105"/>
                    <a:pt x="9207" y="1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2" name="Google Shape;1582;p24"/>
            <p:cNvSpPr/>
            <p:nvPr/>
          </p:nvSpPr>
          <p:spPr>
            <a:xfrm>
              <a:off x="3404050" y="1405100"/>
              <a:ext cx="281275" cy="568775"/>
            </a:xfrm>
            <a:custGeom>
              <a:avLst/>
              <a:gdLst/>
              <a:ahLst/>
              <a:cxnLst/>
              <a:rect l="l" t="t" r="r" b="b"/>
              <a:pathLst>
                <a:path w="11251" h="22751" extrusionOk="0">
                  <a:moveTo>
                    <a:pt x="9591" y="2012"/>
                  </a:moveTo>
                  <a:cubicBezTo>
                    <a:pt x="9829" y="5103"/>
                    <a:pt x="9945" y="8283"/>
                    <a:pt x="9449" y="11463"/>
                  </a:cubicBezTo>
                  <a:cubicBezTo>
                    <a:pt x="9149" y="13364"/>
                    <a:pt x="8649" y="15299"/>
                    <a:pt x="7815" y="17133"/>
                  </a:cubicBezTo>
                  <a:cubicBezTo>
                    <a:pt x="7448" y="17901"/>
                    <a:pt x="7014" y="18734"/>
                    <a:pt x="6514" y="19502"/>
                  </a:cubicBezTo>
                  <a:cubicBezTo>
                    <a:pt x="5936" y="20391"/>
                    <a:pt x="4438" y="21681"/>
                    <a:pt x="3396" y="21681"/>
                  </a:cubicBezTo>
                  <a:cubicBezTo>
                    <a:pt x="3353" y="21681"/>
                    <a:pt x="3312" y="21679"/>
                    <a:pt x="3271" y="21675"/>
                  </a:cubicBezTo>
                  <a:lnTo>
                    <a:pt x="3271" y="21675"/>
                  </a:lnTo>
                  <a:cubicBezTo>
                    <a:pt x="3253" y="21661"/>
                    <a:pt x="3233" y="21648"/>
                    <a:pt x="3212" y="21637"/>
                  </a:cubicBezTo>
                  <a:cubicBezTo>
                    <a:pt x="2921" y="21453"/>
                    <a:pt x="2673" y="21237"/>
                    <a:pt x="2465" y="20993"/>
                  </a:cubicBezTo>
                  <a:lnTo>
                    <a:pt x="2465" y="20993"/>
                  </a:lnTo>
                  <a:cubicBezTo>
                    <a:pt x="2412" y="20854"/>
                    <a:pt x="2371" y="20691"/>
                    <a:pt x="2344" y="20502"/>
                  </a:cubicBezTo>
                  <a:cubicBezTo>
                    <a:pt x="2321" y="20254"/>
                    <a:pt x="2166" y="20148"/>
                    <a:pt x="1982" y="20148"/>
                  </a:cubicBezTo>
                  <a:cubicBezTo>
                    <a:pt x="1967" y="20148"/>
                    <a:pt x="1952" y="20149"/>
                    <a:pt x="1937" y="20150"/>
                  </a:cubicBezTo>
                  <a:lnTo>
                    <a:pt x="1937" y="20150"/>
                  </a:lnTo>
                  <a:cubicBezTo>
                    <a:pt x="808" y="17623"/>
                    <a:pt x="2192" y="13467"/>
                    <a:pt x="3512" y="10962"/>
                  </a:cubicBezTo>
                  <a:cubicBezTo>
                    <a:pt x="5146" y="7782"/>
                    <a:pt x="7417" y="4893"/>
                    <a:pt x="9591" y="2012"/>
                  </a:cubicBezTo>
                  <a:close/>
                  <a:moveTo>
                    <a:pt x="10053" y="0"/>
                  </a:moveTo>
                  <a:cubicBezTo>
                    <a:pt x="9914" y="0"/>
                    <a:pt x="9769" y="66"/>
                    <a:pt x="9649" y="221"/>
                  </a:cubicBezTo>
                  <a:cubicBezTo>
                    <a:pt x="6681" y="4224"/>
                    <a:pt x="3212" y="8327"/>
                    <a:pt x="1510" y="12897"/>
                  </a:cubicBezTo>
                  <a:cubicBezTo>
                    <a:pt x="519" y="15631"/>
                    <a:pt x="1" y="19096"/>
                    <a:pt x="1340" y="21287"/>
                  </a:cubicBezTo>
                  <a:lnTo>
                    <a:pt x="1340" y="21287"/>
                  </a:lnTo>
                  <a:cubicBezTo>
                    <a:pt x="1537" y="22003"/>
                    <a:pt x="2046" y="22459"/>
                    <a:pt x="2696" y="22649"/>
                  </a:cubicBezTo>
                  <a:lnTo>
                    <a:pt x="2696" y="22649"/>
                  </a:lnTo>
                  <a:cubicBezTo>
                    <a:pt x="2768" y="22695"/>
                    <a:pt x="2842" y="22715"/>
                    <a:pt x="2914" y="22715"/>
                  </a:cubicBezTo>
                  <a:cubicBezTo>
                    <a:pt x="2931" y="22715"/>
                    <a:pt x="2948" y="22714"/>
                    <a:pt x="2965" y="22711"/>
                  </a:cubicBezTo>
                  <a:lnTo>
                    <a:pt x="2965" y="22711"/>
                  </a:lnTo>
                  <a:cubicBezTo>
                    <a:pt x="3117" y="22738"/>
                    <a:pt x="3275" y="22751"/>
                    <a:pt x="3436" y="22751"/>
                  </a:cubicBezTo>
                  <a:cubicBezTo>
                    <a:pt x="3976" y="22751"/>
                    <a:pt x="4559" y="22603"/>
                    <a:pt x="5113" y="22304"/>
                  </a:cubicBezTo>
                  <a:cubicBezTo>
                    <a:pt x="7114" y="21170"/>
                    <a:pt x="8315" y="18568"/>
                    <a:pt x="9116" y="16633"/>
                  </a:cubicBezTo>
                  <a:cubicBezTo>
                    <a:pt x="11251" y="11229"/>
                    <a:pt x="10984" y="5658"/>
                    <a:pt x="10550" y="488"/>
                  </a:cubicBezTo>
                  <a:cubicBezTo>
                    <a:pt x="10529" y="210"/>
                    <a:pt x="10301" y="0"/>
                    <a:pt x="10053" y="0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3" name="Google Shape;1583;p24"/>
            <p:cNvSpPr/>
            <p:nvPr/>
          </p:nvSpPr>
          <p:spPr>
            <a:xfrm>
              <a:off x="3470975" y="1515975"/>
              <a:ext cx="159800" cy="452900"/>
            </a:xfrm>
            <a:custGeom>
              <a:avLst/>
              <a:gdLst/>
              <a:ahLst/>
              <a:cxnLst/>
              <a:rect l="l" t="t" r="r" b="b"/>
              <a:pathLst>
                <a:path w="6392" h="18116" extrusionOk="0">
                  <a:moveTo>
                    <a:pt x="6102" y="1"/>
                  </a:moveTo>
                  <a:cubicBezTo>
                    <a:pt x="5967" y="1"/>
                    <a:pt x="5818" y="85"/>
                    <a:pt x="5772" y="256"/>
                  </a:cubicBezTo>
                  <a:cubicBezTo>
                    <a:pt x="4637" y="3725"/>
                    <a:pt x="3537" y="7194"/>
                    <a:pt x="2436" y="10664"/>
                  </a:cubicBezTo>
                  <a:cubicBezTo>
                    <a:pt x="1869" y="12431"/>
                    <a:pt x="1302" y="14133"/>
                    <a:pt x="768" y="15901"/>
                  </a:cubicBezTo>
                  <a:cubicBezTo>
                    <a:pt x="535" y="16568"/>
                    <a:pt x="1" y="17435"/>
                    <a:pt x="368" y="18036"/>
                  </a:cubicBezTo>
                  <a:cubicBezTo>
                    <a:pt x="423" y="18091"/>
                    <a:pt x="498" y="18115"/>
                    <a:pt x="577" y="18115"/>
                  </a:cubicBezTo>
                  <a:cubicBezTo>
                    <a:pt x="641" y="18115"/>
                    <a:pt x="708" y="18099"/>
                    <a:pt x="768" y="18069"/>
                  </a:cubicBezTo>
                  <a:cubicBezTo>
                    <a:pt x="801" y="18069"/>
                    <a:pt x="835" y="18036"/>
                    <a:pt x="835" y="18036"/>
                  </a:cubicBezTo>
                  <a:cubicBezTo>
                    <a:pt x="901" y="17969"/>
                    <a:pt x="968" y="17835"/>
                    <a:pt x="1002" y="17769"/>
                  </a:cubicBezTo>
                  <a:lnTo>
                    <a:pt x="1002" y="17635"/>
                  </a:lnTo>
                  <a:cubicBezTo>
                    <a:pt x="1002" y="17559"/>
                    <a:pt x="973" y="17503"/>
                    <a:pt x="933" y="17466"/>
                  </a:cubicBezTo>
                  <a:lnTo>
                    <a:pt x="933" y="17466"/>
                  </a:lnTo>
                  <a:cubicBezTo>
                    <a:pt x="1629" y="15758"/>
                    <a:pt x="3242" y="9946"/>
                    <a:pt x="3470" y="9263"/>
                  </a:cubicBezTo>
                  <a:cubicBezTo>
                    <a:pt x="4437" y="6294"/>
                    <a:pt x="5371" y="3292"/>
                    <a:pt x="6339" y="323"/>
                  </a:cubicBezTo>
                  <a:cubicBezTo>
                    <a:pt x="6392" y="110"/>
                    <a:pt x="6256" y="1"/>
                    <a:pt x="6102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4" name="Google Shape;1584;p24"/>
            <p:cNvSpPr/>
            <p:nvPr/>
          </p:nvSpPr>
          <p:spPr>
            <a:xfrm>
              <a:off x="3465450" y="1787525"/>
              <a:ext cx="45325" cy="97925"/>
            </a:xfrm>
            <a:custGeom>
              <a:avLst/>
              <a:gdLst/>
              <a:ahLst/>
              <a:cxnLst/>
              <a:rect l="l" t="t" r="r" b="b"/>
              <a:pathLst>
                <a:path w="1813" h="3917" extrusionOk="0">
                  <a:moveTo>
                    <a:pt x="377" y="1"/>
                  </a:moveTo>
                  <a:cubicBezTo>
                    <a:pt x="213" y="1"/>
                    <a:pt x="0" y="188"/>
                    <a:pt x="22" y="402"/>
                  </a:cubicBezTo>
                  <a:cubicBezTo>
                    <a:pt x="188" y="1670"/>
                    <a:pt x="555" y="2837"/>
                    <a:pt x="1189" y="3804"/>
                  </a:cubicBezTo>
                  <a:cubicBezTo>
                    <a:pt x="1233" y="3884"/>
                    <a:pt x="1301" y="3917"/>
                    <a:pt x="1374" y="3917"/>
                  </a:cubicBezTo>
                  <a:cubicBezTo>
                    <a:pt x="1575" y="3917"/>
                    <a:pt x="1812" y="3667"/>
                    <a:pt x="1690" y="3471"/>
                  </a:cubicBezTo>
                  <a:cubicBezTo>
                    <a:pt x="1089" y="2470"/>
                    <a:pt x="722" y="1403"/>
                    <a:pt x="555" y="202"/>
                  </a:cubicBezTo>
                  <a:cubicBezTo>
                    <a:pt x="543" y="59"/>
                    <a:pt x="468" y="1"/>
                    <a:pt x="377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5" name="Google Shape;1585;p24"/>
            <p:cNvSpPr/>
            <p:nvPr/>
          </p:nvSpPr>
          <p:spPr>
            <a:xfrm>
              <a:off x="3493125" y="1817975"/>
              <a:ext cx="105050" cy="68275"/>
            </a:xfrm>
            <a:custGeom>
              <a:avLst/>
              <a:gdLst/>
              <a:ahLst/>
              <a:cxnLst/>
              <a:rect l="l" t="t" r="r" b="b"/>
              <a:pathLst>
                <a:path w="4202" h="2731" extrusionOk="0">
                  <a:moveTo>
                    <a:pt x="3868" y="0"/>
                  </a:moveTo>
                  <a:cubicBezTo>
                    <a:pt x="3790" y="0"/>
                    <a:pt x="3701" y="35"/>
                    <a:pt x="3618" y="118"/>
                  </a:cubicBezTo>
                  <a:cubicBezTo>
                    <a:pt x="2717" y="1052"/>
                    <a:pt x="1416" y="1619"/>
                    <a:pt x="282" y="2186"/>
                  </a:cubicBezTo>
                  <a:cubicBezTo>
                    <a:pt x="0" y="2327"/>
                    <a:pt x="52" y="2731"/>
                    <a:pt x="277" y="2731"/>
                  </a:cubicBezTo>
                  <a:cubicBezTo>
                    <a:pt x="318" y="2731"/>
                    <a:pt x="364" y="2717"/>
                    <a:pt x="416" y="2686"/>
                  </a:cubicBezTo>
                  <a:cubicBezTo>
                    <a:pt x="1617" y="2053"/>
                    <a:pt x="2984" y="1486"/>
                    <a:pt x="3985" y="452"/>
                  </a:cubicBezTo>
                  <a:cubicBezTo>
                    <a:pt x="4202" y="235"/>
                    <a:pt x="4070" y="0"/>
                    <a:pt x="3868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6" name="Google Shape;1586;p24"/>
            <p:cNvSpPr/>
            <p:nvPr/>
          </p:nvSpPr>
          <p:spPr>
            <a:xfrm>
              <a:off x="3501000" y="1672750"/>
              <a:ext cx="56575" cy="83975"/>
            </a:xfrm>
            <a:custGeom>
              <a:avLst/>
              <a:gdLst/>
              <a:ahLst/>
              <a:cxnLst/>
              <a:rect l="l" t="t" r="r" b="b"/>
              <a:pathLst>
                <a:path w="2263" h="3359" extrusionOk="0">
                  <a:moveTo>
                    <a:pt x="381" y="1"/>
                  </a:moveTo>
                  <a:cubicBezTo>
                    <a:pt x="201" y="1"/>
                    <a:pt x="1" y="178"/>
                    <a:pt x="67" y="356"/>
                  </a:cubicBezTo>
                  <a:cubicBezTo>
                    <a:pt x="434" y="1457"/>
                    <a:pt x="968" y="2424"/>
                    <a:pt x="1669" y="3292"/>
                  </a:cubicBezTo>
                  <a:cubicBezTo>
                    <a:pt x="1715" y="3338"/>
                    <a:pt x="1769" y="3358"/>
                    <a:pt x="1823" y="3358"/>
                  </a:cubicBezTo>
                  <a:cubicBezTo>
                    <a:pt x="2038" y="3358"/>
                    <a:pt x="2262" y="3038"/>
                    <a:pt x="2102" y="2825"/>
                  </a:cubicBezTo>
                  <a:cubicBezTo>
                    <a:pt x="1435" y="2024"/>
                    <a:pt x="935" y="1124"/>
                    <a:pt x="601" y="156"/>
                  </a:cubicBezTo>
                  <a:cubicBezTo>
                    <a:pt x="557" y="45"/>
                    <a:pt x="471" y="1"/>
                    <a:pt x="381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7" name="Google Shape;1587;p24"/>
            <p:cNvSpPr/>
            <p:nvPr/>
          </p:nvSpPr>
          <p:spPr>
            <a:xfrm>
              <a:off x="3540650" y="1683000"/>
              <a:ext cx="89525" cy="68725"/>
            </a:xfrm>
            <a:custGeom>
              <a:avLst/>
              <a:gdLst/>
              <a:ahLst/>
              <a:cxnLst/>
              <a:rect l="l" t="t" r="r" b="b"/>
              <a:pathLst>
                <a:path w="3581" h="2749" extrusionOk="0">
                  <a:moveTo>
                    <a:pt x="3210" y="1"/>
                  </a:moveTo>
                  <a:cubicBezTo>
                    <a:pt x="3136" y="1"/>
                    <a:pt x="3055" y="33"/>
                    <a:pt x="2985" y="113"/>
                  </a:cubicBezTo>
                  <a:cubicBezTo>
                    <a:pt x="2184" y="1014"/>
                    <a:pt x="1317" y="1714"/>
                    <a:pt x="316" y="2215"/>
                  </a:cubicBezTo>
                  <a:cubicBezTo>
                    <a:pt x="0" y="2358"/>
                    <a:pt x="55" y="2749"/>
                    <a:pt x="289" y="2749"/>
                  </a:cubicBezTo>
                  <a:cubicBezTo>
                    <a:pt x="327" y="2749"/>
                    <a:pt x="370" y="2738"/>
                    <a:pt x="416" y="2715"/>
                  </a:cubicBezTo>
                  <a:cubicBezTo>
                    <a:pt x="1550" y="2148"/>
                    <a:pt x="2518" y="1414"/>
                    <a:pt x="3385" y="447"/>
                  </a:cubicBezTo>
                  <a:cubicBezTo>
                    <a:pt x="3581" y="251"/>
                    <a:pt x="3417" y="1"/>
                    <a:pt x="3210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8" name="Google Shape;1588;p24"/>
            <p:cNvSpPr/>
            <p:nvPr/>
          </p:nvSpPr>
          <p:spPr>
            <a:xfrm>
              <a:off x="3553725" y="1571750"/>
              <a:ext cx="48050" cy="55175"/>
            </a:xfrm>
            <a:custGeom>
              <a:avLst/>
              <a:gdLst/>
              <a:ahLst/>
              <a:cxnLst/>
              <a:rect l="l" t="t" r="r" b="b"/>
              <a:pathLst>
                <a:path w="1922" h="2207" extrusionOk="0">
                  <a:moveTo>
                    <a:pt x="431" y="0"/>
                  </a:moveTo>
                  <a:cubicBezTo>
                    <a:pt x="217" y="0"/>
                    <a:pt x="1" y="259"/>
                    <a:pt x="127" y="460"/>
                  </a:cubicBezTo>
                  <a:cubicBezTo>
                    <a:pt x="494" y="994"/>
                    <a:pt x="894" y="1561"/>
                    <a:pt x="1294" y="2128"/>
                  </a:cubicBezTo>
                  <a:cubicBezTo>
                    <a:pt x="1334" y="2183"/>
                    <a:pt x="1392" y="2207"/>
                    <a:pt x="1456" y="2207"/>
                  </a:cubicBezTo>
                  <a:cubicBezTo>
                    <a:pt x="1661" y="2207"/>
                    <a:pt x="1922" y="1965"/>
                    <a:pt x="1794" y="1761"/>
                  </a:cubicBezTo>
                  <a:cubicBezTo>
                    <a:pt x="1394" y="1227"/>
                    <a:pt x="994" y="660"/>
                    <a:pt x="627" y="93"/>
                  </a:cubicBezTo>
                  <a:cubicBezTo>
                    <a:pt x="570" y="28"/>
                    <a:pt x="500" y="0"/>
                    <a:pt x="431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9" name="Google Shape;1589;p24"/>
            <p:cNvSpPr/>
            <p:nvPr/>
          </p:nvSpPr>
          <p:spPr>
            <a:xfrm>
              <a:off x="3587400" y="1580825"/>
              <a:ext cx="51175" cy="46650"/>
            </a:xfrm>
            <a:custGeom>
              <a:avLst/>
              <a:gdLst/>
              <a:ahLst/>
              <a:cxnLst/>
              <a:rect l="l" t="t" r="r" b="b"/>
              <a:pathLst>
                <a:path w="2047" h="1866" extrusionOk="0">
                  <a:moveTo>
                    <a:pt x="1743" y="0"/>
                  </a:moveTo>
                  <a:cubicBezTo>
                    <a:pt x="1684" y="0"/>
                    <a:pt x="1617" y="29"/>
                    <a:pt x="1548" y="97"/>
                  </a:cubicBezTo>
                  <a:cubicBezTo>
                    <a:pt x="1115" y="497"/>
                    <a:pt x="648" y="931"/>
                    <a:pt x="214" y="1331"/>
                  </a:cubicBezTo>
                  <a:cubicBezTo>
                    <a:pt x="0" y="1545"/>
                    <a:pt x="107" y="1865"/>
                    <a:pt x="312" y="1865"/>
                  </a:cubicBezTo>
                  <a:cubicBezTo>
                    <a:pt x="363" y="1865"/>
                    <a:pt x="421" y="1845"/>
                    <a:pt x="481" y="1798"/>
                  </a:cubicBezTo>
                  <a:cubicBezTo>
                    <a:pt x="948" y="1365"/>
                    <a:pt x="1381" y="964"/>
                    <a:pt x="1815" y="531"/>
                  </a:cubicBezTo>
                  <a:cubicBezTo>
                    <a:pt x="2047" y="325"/>
                    <a:pt x="1941" y="0"/>
                    <a:pt x="1743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0" name="Google Shape;1590;p24"/>
            <p:cNvSpPr/>
            <p:nvPr/>
          </p:nvSpPr>
          <p:spPr>
            <a:xfrm>
              <a:off x="1756925" y="1047325"/>
              <a:ext cx="470700" cy="201350"/>
            </a:xfrm>
            <a:custGeom>
              <a:avLst/>
              <a:gdLst/>
              <a:ahLst/>
              <a:cxnLst/>
              <a:rect l="l" t="t" r="r" b="b"/>
              <a:pathLst>
                <a:path w="18828" h="8054" extrusionOk="0">
                  <a:moveTo>
                    <a:pt x="4973" y="1"/>
                  </a:moveTo>
                  <a:cubicBezTo>
                    <a:pt x="4486" y="1"/>
                    <a:pt x="3999" y="39"/>
                    <a:pt x="3516" y="122"/>
                  </a:cubicBezTo>
                  <a:cubicBezTo>
                    <a:pt x="2856" y="214"/>
                    <a:pt x="2176" y="416"/>
                    <a:pt x="1597" y="752"/>
                  </a:cubicBezTo>
                  <a:lnTo>
                    <a:pt x="1597" y="752"/>
                  </a:lnTo>
                  <a:cubicBezTo>
                    <a:pt x="593" y="968"/>
                    <a:pt x="0" y="2227"/>
                    <a:pt x="281" y="3224"/>
                  </a:cubicBezTo>
                  <a:cubicBezTo>
                    <a:pt x="548" y="4325"/>
                    <a:pt x="1482" y="5126"/>
                    <a:pt x="2449" y="5693"/>
                  </a:cubicBezTo>
                  <a:cubicBezTo>
                    <a:pt x="5340" y="7492"/>
                    <a:pt x="8709" y="8054"/>
                    <a:pt x="12147" y="8054"/>
                  </a:cubicBezTo>
                  <a:cubicBezTo>
                    <a:pt x="14382" y="8054"/>
                    <a:pt x="16646" y="7816"/>
                    <a:pt x="18827" y="7527"/>
                  </a:cubicBezTo>
                  <a:cubicBezTo>
                    <a:pt x="17960" y="6827"/>
                    <a:pt x="17126" y="6160"/>
                    <a:pt x="16225" y="5459"/>
                  </a:cubicBezTo>
                  <a:cubicBezTo>
                    <a:pt x="14391" y="3958"/>
                    <a:pt x="12523" y="2490"/>
                    <a:pt x="10388" y="1389"/>
                  </a:cubicBezTo>
                  <a:cubicBezTo>
                    <a:pt x="8721" y="569"/>
                    <a:pt x="6843" y="1"/>
                    <a:pt x="4973" y="1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1" name="Google Shape;1591;p24"/>
            <p:cNvSpPr/>
            <p:nvPr/>
          </p:nvSpPr>
          <p:spPr>
            <a:xfrm>
              <a:off x="1749350" y="1034750"/>
              <a:ext cx="495775" cy="226100"/>
            </a:xfrm>
            <a:custGeom>
              <a:avLst/>
              <a:gdLst/>
              <a:ahLst/>
              <a:cxnLst/>
              <a:rect l="l" t="t" r="r" b="b"/>
              <a:pathLst>
                <a:path w="19831" h="9044" extrusionOk="0">
                  <a:moveTo>
                    <a:pt x="5041" y="949"/>
                  </a:moveTo>
                  <a:cubicBezTo>
                    <a:pt x="7063" y="949"/>
                    <a:pt x="9274" y="1732"/>
                    <a:pt x="10758" y="2493"/>
                  </a:cubicBezTo>
                  <a:cubicBezTo>
                    <a:pt x="13370" y="3858"/>
                    <a:pt x="15639" y="5832"/>
                    <a:pt x="17940" y="7683"/>
                  </a:cubicBezTo>
                  <a:lnTo>
                    <a:pt x="17940" y="7683"/>
                  </a:lnTo>
                  <a:cubicBezTo>
                    <a:pt x="16182" y="7898"/>
                    <a:pt x="14408" y="8051"/>
                    <a:pt x="12641" y="8051"/>
                  </a:cubicBezTo>
                  <a:cubicBezTo>
                    <a:pt x="11576" y="8051"/>
                    <a:pt x="10513" y="7995"/>
                    <a:pt x="9457" y="7863"/>
                  </a:cubicBezTo>
                  <a:cubicBezTo>
                    <a:pt x="7789" y="7663"/>
                    <a:pt x="6121" y="7296"/>
                    <a:pt x="4553" y="6596"/>
                  </a:cubicBezTo>
                  <a:cubicBezTo>
                    <a:pt x="3886" y="6296"/>
                    <a:pt x="3186" y="5929"/>
                    <a:pt x="2619" y="5495"/>
                  </a:cubicBezTo>
                  <a:cubicBezTo>
                    <a:pt x="1880" y="5003"/>
                    <a:pt x="931" y="3669"/>
                    <a:pt x="1092" y="2724"/>
                  </a:cubicBezTo>
                  <a:lnTo>
                    <a:pt x="1092" y="2724"/>
                  </a:lnTo>
                  <a:cubicBezTo>
                    <a:pt x="1125" y="2697"/>
                    <a:pt x="1156" y="2665"/>
                    <a:pt x="1184" y="2626"/>
                  </a:cubicBezTo>
                  <a:cubicBezTo>
                    <a:pt x="1418" y="2312"/>
                    <a:pt x="1685" y="2048"/>
                    <a:pt x="1978" y="1831"/>
                  </a:cubicBezTo>
                  <a:lnTo>
                    <a:pt x="1978" y="1831"/>
                  </a:lnTo>
                  <a:cubicBezTo>
                    <a:pt x="2072" y="1802"/>
                    <a:pt x="2174" y="1778"/>
                    <a:pt x="2285" y="1759"/>
                  </a:cubicBezTo>
                  <a:cubicBezTo>
                    <a:pt x="2475" y="1717"/>
                    <a:pt x="2581" y="1591"/>
                    <a:pt x="2618" y="1444"/>
                  </a:cubicBezTo>
                  <a:lnTo>
                    <a:pt x="2618" y="1444"/>
                  </a:lnTo>
                  <a:cubicBezTo>
                    <a:pt x="3343" y="1093"/>
                    <a:pt x="4175" y="949"/>
                    <a:pt x="5041" y="949"/>
                  </a:cubicBezTo>
                  <a:close/>
                  <a:moveTo>
                    <a:pt x="5155" y="0"/>
                  </a:moveTo>
                  <a:cubicBezTo>
                    <a:pt x="3906" y="0"/>
                    <a:pt x="2685" y="253"/>
                    <a:pt x="1666" y="881"/>
                  </a:cubicBezTo>
                  <a:lnTo>
                    <a:pt x="1666" y="881"/>
                  </a:lnTo>
                  <a:cubicBezTo>
                    <a:pt x="1004" y="1102"/>
                    <a:pt x="536" y="1577"/>
                    <a:pt x="284" y="2159"/>
                  </a:cubicBezTo>
                  <a:lnTo>
                    <a:pt x="284" y="2159"/>
                  </a:lnTo>
                  <a:cubicBezTo>
                    <a:pt x="284" y="2159"/>
                    <a:pt x="284" y="2159"/>
                    <a:pt x="284" y="2159"/>
                  </a:cubicBezTo>
                  <a:cubicBezTo>
                    <a:pt x="238" y="2224"/>
                    <a:pt x="215" y="2288"/>
                    <a:pt x="210" y="2351"/>
                  </a:cubicBezTo>
                  <a:lnTo>
                    <a:pt x="210" y="2351"/>
                  </a:lnTo>
                  <a:cubicBezTo>
                    <a:pt x="0" y="2966"/>
                    <a:pt x="17" y="3676"/>
                    <a:pt x="284" y="4328"/>
                  </a:cubicBezTo>
                  <a:cubicBezTo>
                    <a:pt x="984" y="6129"/>
                    <a:pt x="3152" y="7130"/>
                    <a:pt x="4820" y="7797"/>
                  </a:cubicBezTo>
                  <a:cubicBezTo>
                    <a:pt x="7255" y="8728"/>
                    <a:pt x="9835" y="9044"/>
                    <a:pt x="12435" y="9044"/>
                  </a:cubicBezTo>
                  <a:cubicBezTo>
                    <a:pt x="14678" y="9044"/>
                    <a:pt x="16936" y="8809"/>
                    <a:pt x="19130" y="8531"/>
                  </a:cubicBezTo>
                  <a:cubicBezTo>
                    <a:pt x="19497" y="8497"/>
                    <a:pt x="19831" y="7997"/>
                    <a:pt x="19464" y="7697"/>
                  </a:cubicBezTo>
                  <a:cubicBezTo>
                    <a:pt x="16228" y="5162"/>
                    <a:pt x="13059" y="2159"/>
                    <a:pt x="9157" y="758"/>
                  </a:cubicBezTo>
                  <a:cubicBezTo>
                    <a:pt x="7946" y="308"/>
                    <a:pt x="6534" y="0"/>
                    <a:pt x="5155" y="0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2" name="Google Shape;1592;p24"/>
            <p:cNvSpPr/>
            <p:nvPr/>
          </p:nvSpPr>
          <p:spPr>
            <a:xfrm>
              <a:off x="1757250" y="1093150"/>
              <a:ext cx="391000" cy="122075"/>
            </a:xfrm>
            <a:custGeom>
              <a:avLst/>
              <a:gdLst/>
              <a:ahLst/>
              <a:cxnLst/>
              <a:rect l="l" t="t" r="r" b="b"/>
              <a:pathLst>
                <a:path w="15640" h="4883" extrusionOk="0">
                  <a:moveTo>
                    <a:pt x="626" y="1"/>
                  </a:moveTo>
                  <a:cubicBezTo>
                    <a:pt x="464" y="1"/>
                    <a:pt x="309" y="35"/>
                    <a:pt x="168" y="124"/>
                  </a:cubicBezTo>
                  <a:cubicBezTo>
                    <a:pt x="34" y="190"/>
                    <a:pt x="1" y="324"/>
                    <a:pt x="101" y="457"/>
                  </a:cubicBezTo>
                  <a:cubicBezTo>
                    <a:pt x="101" y="491"/>
                    <a:pt x="134" y="491"/>
                    <a:pt x="134" y="524"/>
                  </a:cubicBezTo>
                  <a:cubicBezTo>
                    <a:pt x="168" y="624"/>
                    <a:pt x="268" y="657"/>
                    <a:pt x="334" y="657"/>
                  </a:cubicBezTo>
                  <a:lnTo>
                    <a:pt x="468" y="657"/>
                  </a:lnTo>
                  <a:cubicBezTo>
                    <a:pt x="534" y="657"/>
                    <a:pt x="592" y="624"/>
                    <a:pt x="634" y="575"/>
                  </a:cubicBezTo>
                  <a:lnTo>
                    <a:pt x="634" y="575"/>
                  </a:lnTo>
                  <a:cubicBezTo>
                    <a:pt x="2138" y="1168"/>
                    <a:pt x="7075" y="2389"/>
                    <a:pt x="7640" y="2559"/>
                  </a:cubicBezTo>
                  <a:cubicBezTo>
                    <a:pt x="10175" y="3326"/>
                    <a:pt x="12710" y="4126"/>
                    <a:pt x="15278" y="4860"/>
                  </a:cubicBezTo>
                  <a:cubicBezTo>
                    <a:pt x="15310" y="4876"/>
                    <a:pt x="15339" y="4883"/>
                    <a:pt x="15366" y="4883"/>
                  </a:cubicBezTo>
                  <a:cubicBezTo>
                    <a:pt x="15570" y="4883"/>
                    <a:pt x="15640" y="4486"/>
                    <a:pt x="15345" y="4427"/>
                  </a:cubicBezTo>
                  <a:cubicBezTo>
                    <a:pt x="12376" y="3526"/>
                    <a:pt x="9441" y="2625"/>
                    <a:pt x="6472" y="1725"/>
                  </a:cubicBezTo>
                  <a:cubicBezTo>
                    <a:pt x="4971" y="1291"/>
                    <a:pt x="3503" y="857"/>
                    <a:pt x="2002" y="390"/>
                  </a:cubicBezTo>
                  <a:cubicBezTo>
                    <a:pt x="1585" y="268"/>
                    <a:pt x="1078" y="1"/>
                    <a:pt x="626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3" name="Google Shape;1593;p24"/>
            <p:cNvSpPr/>
            <p:nvPr/>
          </p:nvSpPr>
          <p:spPr>
            <a:xfrm>
              <a:off x="1827575" y="1076900"/>
              <a:ext cx="96925" cy="42025"/>
            </a:xfrm>
            <a:custGeom>
              <a:avLst/>
              <a:gdLst/>
              <a:ahLst/>
              <a:cxnLst/>
              <a:rect l="l" t="t" r="r" b="b"/>
              <a:pathLst>
                <a:path w="3877" h="1681" extrusionOk="0">
                  <a:moveTo>
                    <a:pt x="3546" y="0"/>
                  </a:moveTo>
                  <a:cubicBezTo>
                    <a:pt x="3529" y="0"/>
                    <a:pt x="3511" y="2"/>
                    <a:pt x="3492" y="6"/>
                  </a:cubicBezTo>
                  <a:cubicBezTo>
                    <a:pt x="2325" y="240"/>
                    <a:pt x="1224" y="607"/>
                    <a:pt x="223" y="1241"/>
                  </a:cubicBezTo>
                  <a:cubicBezTo>
                    <a:pt x="1" y="1380"/>
                    <a:pt x="126" y="1681"/>
                    <a:pt x="348" y="1681"/>
                  </a:cubicBezTo>
                  <a:cubicBezTo>
                    <a:pt x="392" y="1681"/>
                    <a:pt x="440" y="1669"/>
                    <a:pt x="490" y="1641"/>
                  </a:cubicBezTo>
                  <a:cubicBezTo>
                    <a:pt x="1458" y="1074"/>
                    <a:pt x="2492" y="674"/>
                    <a:pt x="3626" y="473"/>
                  </a:cubicBezTo>
                  <a:cubicBezTo>
                    <a:pt x="3876" y="442"/>
                    <a:pt x="3804" y="0"/>
                    <a:pt x="3546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4" name="Google Shape;1594;p24"/>
            <p:cNvSpPr/>
            <p:nvPr/>
          </p:nvSpPr>
          <p:spPr>
            <a:xfrm>
              <a:off x="1827975" y="1107800"/>
              <a:ext cx="53775" cy="88350"/>
            </a:xfrm>
            <a:custGeom>
              <a:avLst/>
              <a:gdLst/>
              <a:ahLst/>
              <a:cxnLst/>
              <a:rect l="l" t="t" r="r" b="b"/>
              <a:pathLst>
                <a:path w="2151" h="3534" extrusionOk="0">
                  <a:moveTo>
                    <a:pt x="301" y="0"/>
                  </a:moveTo>
                  <a:cubicBezTo>
                    <a:pt x="152" y="0"/>
                    <a:pt x="1" y="112"/>
                    <a:pt x="41" y="271"/>
                  </a:cubicBezTo>
                  <a:cubicBezTo>
                    <a:pt x="474" y="1372"/>
                    <a:pt x="774" y="2573"/>
                    <a:pt x="1608" y="3440"/>
                  </a:cubicBezTo>
                  <a:cubicBezTo>
                    <a:pt x="1666" y="3506"/>
                    <a:pt x="1732" y="3534"/>
                    <a:pt x="1795" y="3534"/>
                  </a:cubicBezTo>
                  <a:cubicBezTo>
                    <a:pt x="1987" y="3534"/>
                    <a:pt x="2151" y="3282"/>
                    <a:pt x="1975" y="3107"/>
                  </a:cubicBezTo>
                  <a:cubicBezTo>
                    <a:pt x="1208" y="2340"/>
                    <a:pt x="941" y="1172"/>
                    <a:pt x="541" y="171"/>
                  </a:cubicBezTo>
                  <a:cubicBezTo>
                    <a:pt x="501" y="51"/>
                    <a:pt x="401" y="0"/>
                    <a:pt x="301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5" name="Google Shape;1595;p24"/>
            <p:cNvSpPr/>
            <p:nvPr/>
          </p:nvSpPr>
          <p:spPr>
            <a:xfrm>
              <a:off x="1936975" y="1105900"/>
              <a:ext cx="85725" cy="50275"/>
            </a:xfrm>
            <a:custGeom>
              <a:avLst/>
              <a:gdLst/>
              <a:ahLst/>
              <a:cxnLst/>
              <a:rect l="l" t="t" r="r" b="b"/>
              <a:pathLst>
                <a:path w="3429" h="2011" extrusionOk="0">
                  <a:moveTo>
                    <a:pt x="3096" y="1"/>
                  </a:moveTo>
                  <a:cubicBezTo>
                    <a:pt x="3072" y="1"/>
                    <a:pt x="3046" y="5"/>
                    <a:pt x="3019" y="14"/>
                  </a:cubicBezTo>
                  <a:cubicBezTo>
                    <a:pt x="1985" y="414"/>
                    <a:pt x="1084" y="948"/>
                    <a:pt x="184" y="1615"/>
                  </a:cubicBezTo>
                  <a:cubicBezTo>
                    <a:pt x="1" y="1772"/>
                    <a:pt x="186" y="2010"/>
                    <a:pt x="403" y="2010"/>
                  </a:cubicBezTo>
                  <a:cubicBezTo>
                    <a:pt x="464" y="2010"/>
                    <a:pt x="526" y="1992"/>
                    <a:pt x="584" y="1949"/>
                  </a:cubicBezTo>
                  <a:cubicBezTo>
                    <a:pt x="1351" y="1315"/>
                    <a:pt x="2252" y="814"/>
                    <a:pt x="3186" y="481"/>
                  </a:cubicBezTo>
                  <a:cubicBezTo>
                    <a:pt x="3429" y="420"/>
                    <a:pt x="3340" y="1"/>
                    <a:pt x="3096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" name="Google Shape;1596;p24"/>
            <p:cNvSpPr/>
            <p:nvPr/>
          </p:nvSpPr>
          <p:spPr>
            <a:xfrm>
              <a:off x="1942550" y="1146200"/>
              <a:ext cx="55400" cy="74025"/>
            </a:xfrm>
            <a:custGeom>
              <a:avLst/>
              <a:gdLst/>
              <a:ahLst/>
              <a:cxnLst/>
              <a:rect l="l" t="t" r="r" b="b"/>
              <a:pathLst>
                <a:path w="2216" h="2961" extrusionOk="0">
                  <a:moveTo>
                    <a:pt x="318" y="1"/>
                  </a:moveTo>
                  <a:cubicBezTo>
                    <a:pt x="160" y="1"/>
                    <a:pt x="0" y="121"/>
                    <a:pt x="61" y="303"/>
                  </a:cubicBezTo>
                  <a:cubicBezTo>
                    <a:pt x="394" y="1304"/>
                    <a:pt x="928" y="2171"/>
                    <a:pt x="1695" y="2872"/>
                  </a:cubicBezTo>
                  <a:cubicBezTo>
                    <a:pt x="1751" y="2935"/>
                    <a:pt x="1811" y="2961"/>
                    <a:pt x="1869" y="2961"/>
                  </a:cubicBezTo>
                  <a:cubicBezTo>
                    <a:pt x="2057" y="2961"/>
                    <a:pt x="2215" y="2691"/>
                    <a:pt x="2062" y="2538"/>
                  </a:cubicBezTo>
                  <a:cubicBezTo>
                    <a:pt x="1395" y="1871"/>
                    <a:pt x="895" y="1070"/>
                    <a:pt x="561" y="170"/>
                  </a:cubicBezTo>
                  <a:cubicBezTo>
                    <a:pt x="522" y="52"/>
                    <a:pt x="420" y="1"/>
                    <a:pt x="318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" name="Google Shape;1597;p24"/>
            <p:cNvSpPr/>
            <p:nvPr/>
          </p:nvSpPr>
          <p:spPr>
            <a:xfrm>
              <a:off x="2048475" y="1151150"/>
              <a:ext cx="58150" cy="41400"/>
            </a:xfrm>
            <a:custGeom>
              <a:avLst/>
              <a:gdLst/>
              <a:ahLst/>
              <a:cxnLst/>
              <a:rect l="l" t="t" r="r" b="b"/>
              <a:pathLst>
                <a:path w="2326" h="1656" extrusionOk="0">
                  <a:moveTo>
                    <a:pt x="1983" y="1"/>
                  </a:moveTo>
                  <a:cubicBezTo>
                    <a:pt x="1944" y="1"/>
                    <a:pt x="1903" y="12"/>
                    <a:pt x="1862" y="39"/>
                  </a:cubicBezTo>
                  <a:cubicBezTo>
                    <a:pt x="1328" y="439"/>
                    <a:pt x="727" y="806"/>
                    <a:pt x="194" y="1173"/>
                  </a:cubicBezTo>
                  <a:cubicBezTo>
                    <a:pt x="0" y="1311"/>
                    <a:pt x="127" y="1655"/>
                    <a:pt x="329" y="1655"/>
                  </a:cubicBezTo>
                  <a:cubicBezTo>
                    <a:pt x="370" y="1655"/>
                    <a:pt x="415" y="1641"/>
                    <a:pt x="461" y="1606"/>
                  </a:cubicBezTo>
                  <a:cubicBezTo>
                    <a:pt x="994" y="1206"/>
                    <a:pt x="1561" y="839"/>
                    <a:pt x="2128" y="472"/>
                  </a:cubicBezTo>
                  <a:cubicBezTo>
                    <a:pt x="2325" y="331"/>
                    <a:pt x="2190" y="1"/>
                    <a:pt x="1983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" name="Google Shape;1598;p24"/>
            <p:cNvSpPr/>
            <p:nvPr/>
          </p:nvSpPr>
          <p:spPr>
            <a:xfrm>
              <a:off x="2048900" y="1183050"/>
              <a:ext cx="40475" cy="41900"/>
            </a:xfrm>
            <a:custGeom>
              <a:avLst/>
              <a:gdLst/>
              <a:ahLst/>
              <a:cxnLst/>
              <a:rect l="l" t="t" r="r" b="b"/>
              <a:pathLst>
                <a:path w="1619" h="1676" extrusionOk="0">
                  <a:moveTo>
                    <a:pt x="339" y="1"/>
                  </a:moveTo>
                  <a:cubicBezTo>
                    <a:pt x="162" y="1"/>
                    <a:pt x="1" y="174"/>
                    <a:pt x="143" y="364"/>
                  </a:cubicBezTo>
                  <a:cubicBezTo>
                    <a:pt x="444" y="764"/>
                    <a:pt x="777" y="1164"/>
                    <a:pt x="1044" y="1565"/>
                  </a:cubicBezTo>
                  <a:cubicBezTo>
                    <a:pt x="1093" y="1644"/>
                    <a:pt x="1169" y="1676"/>
                    <a:pt x="1246" y="1676"/>
                  </a:cubicBezTo>
                  <a:cubicBezTo>
                    <a:pt x="1429" y="1676"/>
                    <a:pt x="1618" y="1495"/>
                    <a:pt x="1478" y="1331"/>
                  </a:cubicBezTo>
                  <a:cubicBezTo>
                    <a:pt x="1177" y="897"/>
                    <a:pt x="844" y="530"/>
                    <a:pt x="544" y="97"/>
                  </a:cubicBezTo>
                  <a:cubicBezTo>
                    <a:pt x="486" y="29"/>
                    <a:pt x="411" y="1"/>
                    <a:pt x="339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" name="Google Shape;1599;p24"/>
            <p:cNvSpPr/>
            <p:nvPr/>
          </p:nvSpPr>
          <p:spPr>
            <a:xfrm>
              <a:off x="1570450" y="1845925"/>
              <a:ext cx="207675" cy="481650"/>
            </a:xfrm>
            <a:custGeom>
              <a:avLst/>
              <a:gdLst/>
              <a:ahLst/>
              <a:cxnLst/>
              <a:rect l="l" t="t" r="r" b="b"/>
              <a:pathLst>
                <a:path w="8307" h="19266" extrusionOk="0">
                  <a:moveTo>
                    <a:pt x="4237" y="1"/>
                  </a:moveTo>
                  <a:cubicBezTo>
                    <a:pt x="3770" y="1001"/>
                    <a:pt x="3337" y="2035"/>
                    <a:pt x="2903" y="3036"/>
                  </a:cubicBezTo>
                  <a:cubicBezTo>
                    <a:pt x="1969" y="5204"/>
                    <a:pt x="1002" y="7373"/>
                    <a:pt x="501" y="9708"/>
                  </a:cubicBezTo>
                  <a:cubicBezTo>
                    <a:pt x="1" y="12009"/>
                    <a:pt x="68" y="14511"/>
                    <a:pt x="1002" y="16679"/>
                  </a:cubicBezTo>
                  <a:cubicBezTo>
                    <a:pt x="1278" y="17288"/>
                    <a:pt x="1657" y="17898"/>
                    <a:pt x="2139" y="18377"/>
                  </a:cubicBezTo>
                  <a:lnTo>
                    <a:pt x="2139" y="18377"/>
                  </a:lnTo>
                  <a:cubicBezTo>
                    <a:pt x="2404" y="18956"/>
                    <a:pt x="3115" y="19266"/>
                    <a:pt x="3819" y="19266"/>
                  </a:cubicBezTo>
                  <a:cubicBezTo>
                    <a:pt x="4181" y="19266"/>
                    <a:pt x="4541" y="19184"/>
                    <a:pt x="4838" y="19014"/>
                  </a:cubicBezTo>
                  <a:cubicBezTo>
                    <a:pt x="5838" y="18447"/>
                    <a:pt x="6339" y="17380"/>
                    <a:pt x="6672" y="16279"/>
                  </a:cubicBezTo>
                  <a:cubicBezTo>
                    <a:pt x="8307" y="10909"/>
                    <a:pt x="6339" y="5171"/>
                    <a:pt x="4237" y="1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" name="Google Shape;1600;p24"/>
            <p:cNvSpPr/>
            <p:nvPr/>
          </p:nvSpPr>
          <p:spPr>
            <a:xfrm>
              <a:off x="1560825" y="1831200"/>
              <a:ext cx="216475" cy="506525"/>
            </a:xfrm>
            <a:custGeom>
              <a:avLst/>
              <a:gdLst/>
              <a:ahLst/>
              <a:cxnLst/>
              <a:rect l="l" t="t" r="r" b="b"/>
              <a:pathLst>
                <a:path w="8659" h="20261" extrusionOk="0">
                  <a:moveTo>
                    <a:pt x="4605" y="1790"/>
                  </a:moveTo>
                  <a:lnTo>
                    <a:pt x="4605" y="1790"/>
                  </a:lnTo>
                  <a:cubicBezTo>
                    <a:pt x="5638" y="4424"/>
                    <a:pt x="6582" y="7096"/>
                    <a:pt x="6991" y="9896"/>
                  </a:cubicBezTo>
                  <a:cubicBezTo>
                    <a:pt x="7224" y="11564"/>
                    <a:pt x="7291" y="13299"/>
                    <a:pt x="7024" y="14967"/>
                  </a:cubicBezTo>
                  <a:cubicBezTo>
                    <a:pt x="6891" y="15701"/>
                    <a:pt x="6724" y="16468"/>
                    <a:pt x="6490" y="17135"/>
                  </a:cubicBezTo>
                  <a:cubicBezTo>
                    <a:pt x="6166" y="17993"/>
                    <a:pt x="5067" y="19318"/>
                    <a:pt x="4092" y="19318"/>
                  </a:cubicBezTo>
                  <a:cubicBezTo>
                    <a:pt x="4080" y="19318"/>
                    <a:pt x="4068" y="19318"/>
                    <a:pt x="4056" y="19318"/>
                  </a:cubicBezTo>
                  <a:lnTo>
                    <a:pt x="4056" y="19318"/>
                  </a:lnTo>
                  <a:cubicBezTo>
                    <a:pt x="4045" y="19313"/>
                    <a:pt x="4034" y="19308"/>
                    <a:pt x="4022" y="19303"/>
                  </a:cubicBezTo>
                  <a:cubicBezTo>
                    <a:pt x="3743" y="19192"/>
                    <a:pt x="3488" y="19054"/>
                    <a:pt x="3256" y="18895"/>
                  </a:cubicBezTo>
                  <a:lnTo>
                    <a:pt x="3256" y="18895"/>
                  </a:lnTo>
                  <a:cubicBezTo>
                    <a:pt x="3148" y="18765"/>
                    <a:pt x="3047" y="18602"/>
                    <a:pt x="2954" y="18402"/>
                  </a:cubicBezTo>
                  <a:cubicBezTo>
                    <a:pt x="2861" y="18226"/>
                    <a:pt x="2716" y="18153"/>
                    <a:pt x="2568" y="18153"/>
                  </a:cubicBezTo>
                  <a:cubicBezTo>
                    <a:pt x="2532" y="18153"/>
                    <a:pt x="2495" y="18157"/>
                    <a:pt x="2459" y="18166"/>
                  </a:cubicBezTo>
                  <a:lnTo>
                    <a:pt x="2459" y="18166"/>
                  </a:lnTo>
                  <a:cubicBezTo>
                    <a:pt x="756" y="16121"/>
                    <a:pt x="942" y="12413"/>
                    <a:pt x="1453" y="10097"/>
                  </a:cubicBezTo>
                  <a:cubicBezTo>
                    <a:pt x="2076" y="7190"/>
                    <a:pt x="3385" y="4468"/>
                    <a:pt x="4605" y="1790"/>
                  </a:cubicBezTo>
                  <a:close/>
                  <a:moveTo>
                    <a:pt x="4606" y="1"/>
                  </a:moveTo>
                  <a:cubicBezTo>
                    <a:pt x="4457" y="1"/>
                    <a:pt x="4314" y="65"/>
                    <a:pt x="4222" y="223"/>
                  </a:cubicBezTo>
                  <a:cubicBezTo>
                    <a:pt x="2621" y="3992"/>
                    <a:pt x="519" y="7828"/>
                    <a:pt x="186" y="11998"/>
                  </a:cubicBezTo>
                  <a:cubicBezTo>
                    <a:pt x="0" y="14410"/>
                    <a:pt x="425" y="17390"/>
                    <a:pt x="2181" y="19132"/>
                  </a:cubicBezTo>
                  <a:lnTo>
                    <a:pt x="2181" y="19132"/>
                  </a:lnTo>
                  <a:cubicBezTo>
                    <a:pt x="2571" y="19757"/>
                    <a:pt x="3186" y="20118"/>
                    <a:pt x="3852" y="20220"/>
                  </a:cubicBezTo>
                  <a:lnTo>
                    <a:pt x="3852" y="20220"/>
                  </a:lnTo>
                  <a:cubicBezTo>
                    <a:pt x="3911" y="20248"/>
                    <a:pt x="3967" y="20261"/>
                    <a:pt x="4018" y="20261"/>
                  </a:cubicBezTo>
                  <a:cubicBezTo>
                    <a:pt x="4050" y="20261"/>
                    <a:pt x="4081" y="20256"/>
                    <a:pt x="4110" y="20246"/>
                  </a:cubicBezTo>
                  <a:lnTo>
                    <a:pt x="4110" y="20246"/>
                  </a:lnTo>
                  <a:cubicBezTo>
                    <a:pt x="4157" y="20249"/>
                    <a:pt x="4206" y="20250"/>
                    <a:pt x="4254" y="20250"/>
                  </a:cubicBezTo>
                  <a:cubicBezTo>
                    <a:pt x="4846" y="20250"/>
                    <a:pt x="5452" y="20055"/>
                    <a:pt x="5957" y="19670"/>
                  </a:cubicBezTo>
                  <a:cubicBezTo>
                    <a:pt x="7491" y="18503"/>
                    <a:pt x="7891" y="16168"/>
                    <a:pt x="8125" y="14366"/>
                  </a:cubicBezTo>
                  <a:cubicBezTo>
                    <a:pt x="8658" y="9529"/>
                    <a:pt x="6957" y="4793"/>
                    <a:pt x="5156" y="356"/>
                  </a:cubicBezTo>
                  <a:cubicBezTo>
                    <a:pt x="5075" y="154"/>
                    <a:pt x="4835" y="1"/>
                    <a:pt x="4606" y="1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" name="Google Shape;1601;p24"/>
            <p:cNvSpPr/>
            <p:nvPr/>
          </p:nvSpPr>
          <p:spPr>
            <a:xfrm>
              <a:off x="1649675" y="1930775"/>
              <a:ext cx="31725" cy="402400"/>
            </a:xfrm>
            <a:custGeom>
              <a:avLst/>
              <a:gdLst/>
              <a:ahLst/>
              <a:cxnLst/>
              <a:rect l="l" t="t" r="r" b="b"/>
              <a:pathLst>
                <a:path w="1269" h="16096" extrusionOk="0">
                  <a:moveTo>
                    <a:pt x="989" y="1"/>
                  </a:moveTo>
                  <a:cubicBezTo>
                    <a:pt x="860" y="1"/>
                    <a:pt x="735" y="93"/>
                    <a:pt x="735" y="276"/>
                  </a:cubicBezTo>
                  <a:cubicBezTo>
                    <a:pt x="635" y="3345"/>
                    <a:pt x="501" y="6447"/>
                    <a:pt x="434" y="9549"/>
                  </a:cubicBezTo>
                  <a:lnTo>
                    <a:pt x="301" y="14186"/>
                  </a:lnTo>
                  <a:cubicBezTo>
                    <a:pt x="301" y="14786"/>
                    <a:pt x="1" y="15620"/>
                    <a:pt x="501" y="16021"/>
                  </a:cubicBezTo>
                  <a:cubicBezTo>
                    <a:pt x="568" y="16071"/>
                    <a:pt x="635" y="16096"/>
                    <a:pt x="693" y="16096"/>
                  </a:cubicBezTo>
                  <a:cubicBezTo>
                    <a:pt x="751" y="16096"/>
                    <a:pt x="801" y="16071"/>
                    <a:pt x="835" y="16021"/>
                  </a:cubicBezTo>
                  <a:cubicBezTo>
                    <a:pt x="901" y="16021"/>
                    <a:pt x="901" y="15987"/>
                    <a:pt x="935" y="15987"/>
                  </a:cubicBezTo>
                  <a:cubicBezTo>
                    <a:pt x="1002" y="15954"/>
                    <a:pt x="1002" y="15820"/>
                    <a:pt x="1002" y="15720"/>
                  </a:cubicBezTo>
                  <a:cubicBezTo>
                    <a:pt x="1002" y="15687"/>
                    <a:pt x="1002" y="15654"/>
                    <a:pt x="968" y="15620"/>
                  </a:cubicBezTo>
                  <a:cubicBezTo>
                    <a:pt x="955" y="15569"/>
                    <a:pt x="928" y="15522"/>
                    <a:pt x="891" y="15489"/>
                  </a:cubicBezTo>
                  <a:lnTo>
                    <a:pt x="891" y="15489"/>
                  </a:lnTo>
                  <a:cubicBezTo>
                    <a:pt x="1074" y="13902"/>
                    <a:pt x="1002" y="8782"/>
                    <a:pt x="1002" y="8215"/>
                  </a:cubicBezTo>
                  <a:cubicBezTo>
                    <a:pt x="1102" y="5546"/>
                    <a:pt x="1168" y="2945"/>
                    <a:pt x="1268" y="276"/>
                  </a:cubicBezTo>
                  <a:cubicBezTo>
                    <a:pt x="1252" y="93"/>
                    <a:pt x="1118" y="1"/>
                    <a:pt x="989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" name="Google Shape;1602;p24"/>
            <p:cNvSpPr/>
            <p:nvPr/>
          </p:nvSpPr>
          <p:spPr>
            <a:xfrm>
              <a:off x="1602050" y="2179250"/>
              <a:ext cx="65400" cy="81025"/>
            </a:xfrm>
            <a:custGeom>
              <a:avLst/>
              <a:gdLst/>
              <a:ahLst/>
              <a:cxnLst/>
              <a:rect l="l" t="t" r="r" b="b"/>
              <a:pathLst>
                <a:path w="2616" h="3241" extrusionOk="0">
                  <a:moveTo>
                    <a:pt x="338" y="0"/>
                  </a:moveTo>
                  <a:cubicBezTo>
                    <a:pt x="180" y="0"/>
                    <a:pt x="0" y="189"/>
                    <a:pt x="71" y="378"/>
                  </a:cubicBezTo>
                  <a:cubicBezTo>
                    <a:pt x="572" y="1445"/>
                    <a:pt x="1239" y="2379"/>
                    <a:pt x="2073" y="3180"/>
                  </a:cubicBezTo>
                  <a:cubicBezTo>
                    <a:pt x="2130" y="3223"/>
                    <a:pt x="2190" y="3241"/>
                    <a:pt x="2247" y="3241"/>
                  </a:cubicBezTo>
                  <a:cubicBezTo>
                    <a:pt x="2455" y="3241"/>
                    <a:pt x="2616" y="2996"/>
                    <a:pt x="2406" y="2813"/>
                  </a:cubicBezTo>
                  <a:cubicBezTo>
                    <a:pt x="1572" y="2045"/>
                    <a:pt x="972" y="1145"/>
                    <a:pt x="505" y="111"/>
                  </a:cubicBezTo>
                  <a:cubicBezTo>
                    <a:pt x="466" y="33"/>
                    <a:pt x="404" y="0"/>
                    <a:pt x="338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3" name="Google Shape;1603;p24"/>
            <p:cNvSpPr/>
            <p:nvPr/>
          </p:nvSpPr>
          <p:spPr>
            <a:xfrm>
              <a:off x="1650900" y="2193700"/>
              <a:ext cx="82025" cy="68000"/>
            </a:xfrm>
            <a:custGeom>
              <a:avLst/>
              <a:gdLst/>
              <a:ahLst/>
              <a:cxnLst/>
              <a:rect l="l" t="t" r="r" b="b"/>
              <a:pathLst>
                <a:path w="3281" h="2720" extrusionOk="0">
                  <a:moveTo>
                    <a:pt x="2935" y="0"/>
                  </a:moveTo>
                  <a:cubicBezTo>
                    <a:pt x="2855" y="0"/>
                    <a:pt x="2773" y="39"/>
                    <a:pt x="2720" y="133"/>
                  </a:cubicBezTo>
                  <a:cubicBezTo>
                    <a:pt x="2120" y="1034"/>
                    <a:pt x="1086" y="1634"/>
                    <a:pt x="219" y="2268"/>
                  </a:cubicBezTo>
                  <a:cubicBezTo>
                    <a:pt x="0" y="2405"/>
                    <a:pt x="139" y="2720"/>
                    <a:pt x="325" y="2720"/>
                  </a:cubicBezTo>
                  <a:cubicBezTo>
                    <a:pt x="366" y="2720"/>
                    <a:pt x="410" y="2705"/>
                    <a:pt x="452" y="2668"/>
                  </a:cubicBezTo>
                  <a:cubicBezTo>
                    <a:pt x="1420" y="2001"/>
                    <a:pt x="2520" y="1367"/>
                    <a:pt x="3121" y="367"/>
                  </a:cubicBezTo>
                  <a:cubicBezTo>
                    <a:pt x="3281" y="184"/>
                    <a:pt x="3111" y="0"/>
                    <a:pt x="2935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4" name="Google Shape;1604;p24"/>
            <p:cNvSpPr/>
            <p:nvPr/>
          </p:nvSpPr>
          <p:spPr>
            <a:xfrm>
              <a:off x="1604225" y="2077475"/>
              <a:ext cx="71700" cy="68625"/>
            </a:xfrm>
            <a:custGeom>
              <a:avLst/>
              <a:gdLst/>
              <a:ahLst/>
              <a:cxnLst/>
              <a:rect l="l" t="t" r="r" b="b"/>
              <a:pathLst>
                <a:path w="2868" h="2745" extrusionOk="0">
                  <a:moveTo>
                    <a:pt x="366" y="1"/>
                  </a:moveTo>
                  <a:cubicBezTo>
                    <a:pt x="180" y="1"/>
                    <a:pt x="0" y="181"/>
                    <a:pt x="118" y="346"/>
                  </a:cubicBezTo>
                  <a:cubicBezTo>
                    <a:pt x="751" y="1246"/>
                    <a:pt x="1552" y="2013"/>
                    <a:pt x="2419" y="2681"/>
                  </a:cubicBezTo>
                  <a:cubicBezTo>
                    <a:pt x="2464" y="2726"/>
                    <a:pt x="2511" y="2745"/>
                    <a:pt x="2554" y="2745"/>
                  </a:cubicBezTo>
                  <a:cubicBezTo>
                    <a:pt x="2736" y="2745"/>
                    <a:pt x="2868" y="2415"/>
                    <a:pt x="2653" y="2280"/>
                  </a:cubicBezTo>
                  <a:cubicBezTo>
                    <a:pt x="1886" y="1647"/>
                    <a:pt x="1152" y="946"/>
                    <a:pt x="585" y="112"/>
                  </a:cubicBezTo>
                  <a:cubicBezTo>
                    <a:pt x="525" y="33"/>
                    <a:pt x="445" y="1"/>
                    <a:pt x="366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5" name="Google Shape;1605;p24"/>
            <p:cNvSpPr/>
            <p:nvPr/>
          </p:nvSpPr>
          <p:spPr>
            <a:xfrm>
              <a:off x="1658400" y="2074825"/>
              <a:ext cx="66725" cy="65975"/>
            </a:xfrm>
            <a:custGeom>
              <a:avLst/>
              <a:gdLst/>
              <a:ahLst/>
              <a:cxnLst/>
              <a:rect l="l" t="t" r="r" b="b"/>
              <a:pathLst>
                <a:path w="2669" h="2639" extrusionOk="0">
                  <a:moveTo>
                    <a:pt x="2328" y="0"/>
                  </a:moveTo>
                  <a:cubicBezTo>
                    <a:pt x="2250" y="0"/>
                    <a:pt x="2172" y="35"/>
                    <a:pt x="2120" y="118"/>
                  </a:cubicBezTo>
                  <a:cubicBezTo>
                    <a:pt x="1653" y="952"/>
                    <a:pt x="986" y="1619"/>
                    <a:pt x="219" y="2186"/>
                  </a:cubicBezTo>
                  <a:cubicBezTo>
                    <a:pt x="0" y="2323"/>
                    <a:pt x="140" y="2638"/>
                    <a:pt x="326" y="2638"/>
                  </a:cubicBezTo>
                  <a:cubicBezTo>
                    <a:pt x="367" y="2638"/>
                    <a:pt x="410" y="2623"/>
                    <a:pt x="452" y="2586"/>
                  </a:cubicBezTo>
                  <a:cubicBezTo>
                    <a:pt x="1320" y="2019"/>
                    <a:pt x="2054" y="1252"/>
                    <a:pt x="2554" y="352"/>
                  </a:cubicBezTo>
                  <a:cubicBezTo>
                    <a:pt x="2669" y="168"/>
                    <a:pt x="2499" y="0"/>
                    <a:pt x="2328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6" name="Google Shape;1606;p24"/>
            <p:cNvSpPr/>
            <p:nvPr/>
          </p:nvSpPr>
          <p:spPr>
            <a:xfrm>
              <a:off x="1626100" y="1985375"/>
              <a:ext cx="55700" cy="45575"/>
            </a:xfrm>
            <a:custGeom>
              <a:avLst/>
              <a:gdLst/>
              <a:ahLst/>
              <a:cxnLst/>
              <a:rect l="l" t="t" r="r" b="b"/>
              <a:pathLst>
                <a:path w="2228" h="1823" extrusionOk="0">
                  <a:moveTo>
                    <a:pt x="328" y="0"/>
                  </a:moveTo>
                  <a:cubicBezTo>
                    <a:pt x="146" y="0"/>
                    <a:pt x="1" y="251"/>
                    <a:pt x="177" y="427"/>
                  </a:cubicBezTo>
                  <a:cubicBezTo>
                    <a:pt x="677" y="861"/>
                    <a:pt x="1177" y="1294"/>
                    <a:pt x="1711" y="1761"/>
                  </a:cubicBezTo>
                  <a:cubicBezTo>
                    <a:pt x="1761" y="1804"/>
                    <a:pt x="1816" y="1823"/>
                    <a:pt x="1869" y="1823"/>
                  </a:cubicBezTo>
                  <a:cubicBezTo>
                    <a:pt x="2062" y="1823"/>
                    <a:pt x="2228" y="1578"/>
                    <a:pt x="2045" y="1394"/>
                  </a:cubicBezTo>
                  <a:cubicBezTo>
                    <a:pt x="1544" y="961"/>
                    <a:pt x="1044" y="527"/>
                    <a:pt x="510" y="93"/>
                  </a:cubicBezTo>
                  <a:cubicBezTo>
                    <a:pt x="452" y="27"/>
                    <a:pt x="388" y="0"/>
                    <a:pt x="328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7" name="Google Shape;1607;p24"/>
            <p:cNvSpPr/>
            <p:nvPr/>
          </p:nvSpPr>
          <p:spPr>
            <a:xfrm>
              <a:off x="1667850" y="1985375"/>
              <a:ext cx="39000" cy="43400"/>
            </a:xfrm>
            <a:custGeom>
              <a:avLst/>
              <a:gdLst/>
              <a:ahLst/>
              <a:cxnLst/>
              <a:rect l="l" t="t" r="r" b="b"/>
              <a:pathLst>
                <a:path w="1560" h="1736" extrusionOk="0">
                  <a:moveTo>
                    <a:pt x="1238" y="0"/>
                  </a:moveTo>
                  <a:cubicBezTo>
                    <a:pt x="1182" y="0"/>
                    <a:pt x="1125" y="27"/>
                    <a:pt x="1075" y="93"/>
                  </a:cubicBezTo>
                  <a:cubicBezTo>
                    <a:pt x="775" y="494"/>
                    <a:pt x="441" y="861"/>
                    <a:pt x="174" y="1294"/>
                  </a:cubicBezTo>
                  <a:cubicBezTo>
                    <a:pt x="0" y="1468"/>
                    <a:pt x="160" y="1735"/>
                    <a:pt x="322" y="1735"/>
                  </a:cubicBezTo>
                  <a:cubicBezTo>
                    <a:pt x="377" y="1735"/>
                    <a:pt x="432" y="1704"/>
                    <a:pt x="475" y="1628"/>
                  </a:cubicBezTo>
                  <a:cubicBezTo>
                    <a:pt x="775" y="1194"/>
                    <a:pt x="1108" y="827"/>
                    <a:pt x="1409" y="427"/>
                  </a:cubicBezTo>
                  <a:cubicBezTo>
                    <a:pt x="1559" y="251"/>
                    <a:pt x="1408" y="0"/>
                    <a:pt x="1238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8" name="Google Shape;1608;p24"/>
            <p:cNvSpPr/>
            <p:nvPr/>
          </p:nvSpPr>
          <p:spPr>
            <a:xfrm>
              <a:off x="1410875" y="317325"/>
              <a:ext cx="417300" cy="294325"/>
            </a:xfrm>
            <a:custGeom>
              <a:avLst/>
              <a:gdLst/>
              <a:ahLst/>
              <a:cxnLst/>
              <a:rect l="l" t="t" r="r" b="b"/>
              <a:pathLst>
                <a:path w="16692" h="11773" extrusionOk="0">
                  <a:moveTo>
                    <a:pt x="16691" y="1"/>
                  </a:moveTo>
                  <a:cubicBezTo>
                    <a:pt x="15624" y="201"/>
                    <a:pt x="14523" y="468"/>
                    <a:pt x="13456" y="668"/>
                  </a:cubicBezTo>
                  <a:cubicBezTo>
                    <a:pt x="11121" y="1135"/>
                    <a:pt x="8786" y="1635"/>
                    <a:pt x="6617" y="2536"/>
                  </a:cubicBezTo>
                  <a:cubicBezTo>
                    <a:pt x="4449" y="3470"/>
                    <a:pt x="2381" y="4938"/>
                    <a:pt x="1180" y="6973"/>
                  </a:cubicBezTo>
                  <a:cubicBezTo>
                    <a:pt x="818" y="7563"/>
                    <a:pt x="543" y="8240"/>
                    <a:pt x="442" y="8930"/>
                  </a:cubicBezTo>
                  <a:lnTo>
                    <a:pt x="442" y="8930"/>
                  </a:lnTo>
                  <a:cubicBezTo>
                    <a:pt x="1" y="9801"/>
                    <a:pt x="606" y="11022"/>
                    <a:pt x="1514" y="11476"/>
                  </a:cubicBezTo>
                  <a:cubicBezTo>
                    <a:pt x="1948" y="11686"/>
                    <a:pt x="2412" y="11773"/>
                    <a:pt x="2883" y="11773"/>
                  </a:cubicBezTo>
                  <a:cubicBezTo>
                    <a:pt x="3533" y="11773"/>
                    <a:pt x="4197" y="11608"/>
                    <a:pt x="4816" y="11376"/>
                  </a:cubicBezTo>
                  <a:cubicBezTo>
                    <a:pt x="10087" y="9641"/>
                    <a:pt x="13689" y="4704"/>
                    <a:pt x="16691" y="1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9" name="Google Shape;1609;p24"/>
            <p:cNvSpPr/>
            <p:nvPr/>
          </p:nvSpPr>
          <p:spPr>
            <a:xfrm>
              <a:off x="1404875" y="304350"/>
              <a:ext cx="437725" cy="320700"/>
            </a:xfrm>
            <a:custGeom>
              <a:avLst/>
              <a:gdLst/>
              <a:ahLst/>
              <a:cxnLst/>
              <a:rect l="l" t="t" r="r" b="b"/>
              <a:pathLst>
                <a:path w="17509" h="12828" extrusionOk="0">
                  <a:moveTo>
                    <a:pt x="15896" y="1201"/>
                  </a:moveTo>
                  <a:cubicBezTo>
                    <a:pt x="14329" y="3559"/>
                    <a:pt x="12669" y="5875"/>
                    <a:pt x="10627" y="7859"/>
                  </a:cubicBezTo>
                  <a:cubicBezTo>
                    <a:pt x="9426" y="9026"/>
                    <a:pt x="8058" y="10027"/>
                    <a:pt x="6490" y="10761"/>
                  </a:cubicBezTo>
                  <a:cubicBezTo>
                    <a:pt x="5823" y="11094"/>
                    <a:pt x="5123" y="11394"/>
                    <a:pt x="4422" y="11595"/>
                  </a:cubicBezTo>
                  <a:cubicBezTo>
                    <a:pt x="4161" y="11661"/>
                    <a:pt x="3832" y="11699"/>
                    <a:pt x="3481" y="11699"/>
                  </a:cubicBezTo>
                  <a:cubicBezTo>
                    <a:pt x="2645" y="11699"/>
                    <a:pt x="1691" y="11486"/>
                    <a:pt x="1266" y="10954"/>
                  </a:cubicBezTo>
                  <a:lnTo>
                    <a:pt x="1266" y="10954"/>
                  </a:lnTo>
                  <a:cubicBezTo>
                    <a:pt x="1267" y="10914"/>
                    <a:pt x="1263" y="10871"/>
                    <a:pt x="1253" y="10827"/>
                  </a:cubicBezTo>
                  <a:cubicBezTo>
                    <a:pt x="1169" y="10474"/>
                    <a:pt x="1136" y="10127"/>
                    <a:pt x="1147" y="9789"/>
                  </a:cubicBezTo>
                  <a:lnTo>
                    <a:pt x="1147" y="9789"/>
                  </a:lnTo>
                  <a:cubicBezTo>
                    <a:pt x="1190" y="9674"/>
                    <a:pt x="1248" y="9553"/>
                    <a:pt x="1320" y="9426"/>
                  </a:cubicBezTo>
                  <a:cubicBezTo>
                    <a:pt x="1461" y="9221"/>
                    <a:pt x="1410" y="9036"/>
                    <a:pt x="1275" y="8916"/>
                  </a:cubicBezTo>
                  <a:lnTo>
                    <a:pt x="1275" y="8916"/>
                  </a:lnTo>
                  <a:cubicBezTo>
                    <a:pt x="1949" y="6321"/>
                    <a:pt x="5102" y="4308"/>
                    <a:pt x="7291" y="3389"/>
                  </a:cubicBezTo>
                  <a:cubicBezTo>
                    <a:pt x="10050" y="2232"/>
                    <a:pt x="13020" y="1761"/>
                    <a:pt x="15896" y="1201"/>
                  </a:cubicBezTo>
                  <a:close/>
                  <a:moveTo>
                    <a:pt x="17026" y="1"/>
                  </a:moveTo>
                  <a:cubicBezTo>
                    <a:pt x="16986" y="1"/>
                    <a:pt x="16943" y="7"/>
                    <a:pt x="16898" y="20"/>
                  </a:cubicBezTo>
                  <a:cubicBezTo>
                    <a:pt x="12895" y="854"/>
                    <a:pt x="8559" y="1354"/>
                    <a:pt x="4956" y="3489"/>
                  </a:cubicBezTo>
                  <a:cubicBezTo>
                    <a:pt x="2851" y="4730"/>
                    <a:pt x="615" y="6845"/>
                    <a:pt x="262" y="9356"/>
                  </a:cubicBezTo>
                  <a:lnTo>
                    <a:pt x="262" y="9356"/>
                  </a:lnTo>
                  <a:cubicBezTo>
                    <a:pt x="1" y="10024"/>
                    <a:pt x="73" y="10712"/>
                    <a:pt x="381" y="11296"/>
                  </a:cubicBezTo>
                  <a:lnTo>
                    <a:pt x="381" y="11296"/>
                  </a:lnTo>
                  <a:cubicBezTo>
                    <a:pt x="392" y="11324"/>
                    <a:pt x="406" y="11348"/>
                    <a:pt x="421" y="11370"/>
                  </a:cubicBezTo>
                  <a:lnTo>
                    <a:pt x="421" y="11370"/>
                  </a:lnTo>
                  <a:cubicBezTo>
                    <a:pt x="757" y="11958"/>
                    <a:pt x="1335" y="12433"/>
                    <a:pt x="2054" y="12662"/>
                  </a:cubicBezTo>
                  <a:cubicBezTo>
                    <a:pt x="2427" y="12777"/>
                    <a:pt x="2814" y="12828"/>
                    <a:pt x="3206" y="12828"/>
                  </a:cubicBezTo>
                  <a:cubicBezTo>
                    <a:pt x="4745" y="12828"/>
                    <a:pt x="6375" y="12052"/>
                    <a:pt x="7625" y="11361"/>
                  </a:cubicBezTo>
                  <a:cubicBezTo>
                    <a:pt x="11861" y="8993"/>
                    <a:pt x="14730" y="4823"/>
                    <a:pt x="17298" y="820"/>
                  </a:cubicBezTo>
                  <a:cubicBezTo>
                    <a:pt x="17509" y="519"/>
                    <a:pt x="17394" y="1"/>
                    <a:pt x="17026" y="1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0" name="Google Shape;1610;p24"/>
            <p:cNvSpPr/>
            <p:nvPr/>
          </p:nvSpPr>
          <p:spPr>
            <a:xfrm>
              <a:off x="1422850" y="361375"/>
              <a:ext cx="337650" cy="232025"/>
            </a:xfrm>
            <a:custGeom>
              <a:avLst/>
              <a:gdLst/>
              <a:ahLst/>
              <a:cxnLst/>
              <a:rect l="l" t="t" r="r" b="b"/>
              <a:pathLst>
                <a:path w="13506" h="9281" extrusionOk="0">
                  <a:moveTo>
                    <a:pt x="13128" y="1"/>
                  </a:moveTo>
                  <a:cubicBezTo>
                    <a:pt x="13089" y="1"/>
                    <a:pt x="13048" y="13"/>
                    <a:pt x="13010" y="40"/>
                  </a:cubicBezTo>
                  <a:lnTo>
                    <a:pt x="5238" y="5177"/>
                  </a:lnTo>
                  <a:cubicBezTo>
                    <a:pt x="3937" y="6011"/>
                    <a:pt x="2669" y="6878"/>
                    <a:pt x="1368" y="7712"/>
                  </a:cubicBezTo>
                  <a:cubicBezTo>
                    <a:pt x="868" y="8046"/>
                    <a:pt x="67" y="8279"/>
                    <a:pt x="1" y="8947"/>
                  </a:cubicBezTo>
                  <a:cubicBezTo>
                    <a:pt x="1" y="9080"/>
                    <a:pt x="67" y="9213"/>
                    <a:pt x="201" y="9247"/>
                  </a:cubicBezTo>
                  <a:cubicBezTo>
                    <a:pt x="234" y="9247"/>
                    <a:pt x="234" y="9247"/>
                    <a:pt x="268" y="9280"/>
                  </a:cubicBezTo>
                  <a:cubicBezTo>
                    <a:pt x="368" y="9280"/>
                    <a:pt x="434" y="9247"/>
                    <a:pt x="534" y="9213"/>
                  </a:cubicBezTo>
                  <a:lnTo>
                    <a:pt x="601" y="9113"/>
                  </a:lnTo>
                  <a:cubicBezTo>
                    <a:pt x="652" y="9063"/>
                    <a:pt x="677" y="9003"/>
                    <a:pt x="672" y="8944"/>
                  </a:cubicBezTo>
                  <a:lnTo>
                    <a:pt x="672" y="8944"/>
                  </a:lnTo>
                  <a:cubicBezTo>
                    <a:pt x="2084" y="8172"/>
                    <a:pt x="6166" y="5186"/>
                    <a:pt x="6672" y="4877"/>
                  </a:cubicBezTo>
                  <a:lnTo>
                    <a:pt x="13310" y="507"/>
                  </a:lnTo>
                  <a:cubicBezTo>
                    <a:pt x="13505" y="312"/>
                    <a:pt x="13328" y="1"/>
                    <a:pt x="13128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1" name="Google Shape;1611;p24"/>
            <p:cNvSpPr/>
            <p:nvPr/>
          </p:nvSpPr>
          <p:spPr>
            <a:xfrm>
              <a:off x="1475300" y="452650"/>
              <a:ext cx="43775" cy="92025"/>
            </a:xfrm>
            <a:custGeom>
              <a:avLst/>
              <a:gdLst/>
              <a:ahLst/>
              <a:cxnLst/>
              <a:rect l="l" t="t" r="r" b="b"/>
              <a:pathLst>
                <a:path w="1751" h="3681" extrusionOk="0">
                  <a:moveTo>
                    <a:pt x="1425" y="0"/>
                  </a:moveTo>
                  <a:cubicBezTo>
                    <a:pt x="1343" y="0"/>
                    <a:pt x="1260" y="38"/>
                    <a:pt x="1205" y="125"/>
                  </a:cubicBezTo>
                  <a:cubicBezTo>
                    <a:pt x="605" y="1126"/>
                    <a:pt x="238" y="2227"/>
                    <a:pt x="38" y="3394"/>
                  </a:cubicBezTo>
                  <a:cubicBezTo>
                    <a:pt x="1" y="3578"/>
                    <a:pt x="135" y="3680"/>
                    <a:pt x="275" y="3680"/>
                  </a:cubicBezTo>
                  <a:cubicBezTo>
                    <a:pt x="390" y="3680"/>
                    <a:pt x="508" y="3611"/>
                    <a:pt x="538" y="3461"/>
                  </a:cubicBezTo>
                  <a:cubicBezTo>
                    <a:pt x="671" y="2360"/>
                    <a:pt x="1072" y="1293"/>
                    <a:pt x="1639" y="359"/>
                  </a:cubicBezTo>
                  <a:cubicBezTo>
                    <a:pt x="1751" y="157"/>
                    <a:pt x="1592" y="0"/>
                    <a:pt x="1425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2" name="Google Shape;1612;p24"/>
            <p:cNvSpPr/>
            <p:nvPr/>
          </p:nvSpPr>
          <p:spPr>
            <a:xfrm>
              <a:off x="1474650" y="532725"/>
              <a:ext cx="98925" cy="34025"/>
            </a:xfrm>
            <a:custGeom>
              <a:avLst/>
              <a:gdLst/>
              <a:ahLst/>
              <a:cxnLst/>
              <a:rect l="l" t="t" r="r" b="b"/>
              <a:pathLst>
                <a:path w="3957" h="1361" extrusionOk="0">
                  <a:moveTo>
                    <a:pt x="358" y="1"/>
                  </a:moveTo>
                  <a:cubicBezTo>
                    <a:pt x="122" y="1"/>
                    <a:pt x="0" y="374"/>
                    <a:pt x="264" y="491"/>
                  </a:cubicBezTo>
                  <a:cubicBezTo>
                    <a:pt x="1299" y="847"/>
                    <a:pt x="2429" y="1360"/>
                    <a:pt x="3561" y="1360"/>
                  </a:cubicBezTo>
                  <a:cubicBezTo>
                    <a:pt x="3596" y="1360"/>
                    <a:pt x="3631" y="1360"/>
                    <a:pt x="3666" y="1359"/>
                  </a:cubicBezTo>
                  <a:cubicBezTo>
                    <a:pt x="3957" y="1326"/>
                    <a:pt x="3935" y="857"/>
                    <a:pt x="3661" y="857"/>
                  </a:cubicBezTo>
                  <a:cubicBezTo>
                    <a:pt x="3652" y="857"/>
                    <a:pt x="3642" y="857"/>
                    <a:pt x="3633" y="858"/>
                  </a:cubicBezTo>
                  <a:cubicBezTo>
                    <a:pt x="3599" y="859"/>
                    <a:pt x="3565" y="860"/>
                    <a:pt x="3531" y="860"/>
                  </a:cubicBezTo>
                  <a:cubicBezTo>
                    <a:pt x="2495" y="860"/>
                    <a:pt x="1433" y="380"/>
                    <a:pt x="464" y="24"/>
                  </a:cubicBezTo>
                  <a:cubicBezTo>
                    <a:pt x="427" y="8"/>
                    <a:pt x="392" y="1"/>
                    <a:pt x="358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3" name="Google Shape;1613;p24"/>
            <p:cNvSpPr/>
            <p:nvPr/>
          </p:nvSpPr>
          <p:spPr>
            <a:xfrm>
              <a:off x="1577125" y="395600"/>
              <a:ext cx="26950" cy="89950"/>
            </a:xfrm>
            <a:custGeom>
              <a:avLst/>
              <a:gdLst/>
              <a:ahLst/>
              <a:cxnLst/>
              <a:rect l="l" t="t" r="r" b="b"/>
              <a:pathLst>
                <a:path w="1078" h="3598" extrusionOk="0">
                  <a:moveTo>
                    <a:pt x="768" y="1"/>
                  </a:moveTo>
                  <a:cubicBezTo>
                    <a:pt x="684" y="1"/>
                    <a:pt x="604" y="52"/>
                    <a:pt x="568" y="172"/>
                  </a:cubicBezTo>
                  <a:cubicBezTo>
                    <a:pt x="201" y="1206"/>
                    <a:pt x="34" y="2307"/>
                    <a:pt x="1" y="3375"/>
                  </a:cubicBezTo>
                  <a:cubicBezTo>
                    <a:pt x="1" y="3528"/>
                    <a:pt x="107" y="3597"/>
                    <a:pt x="222" y="3597"/>
                  </a:cubicBezTo>
                  <a:cubicBezTo>
                    <a:pt x="356" y="3597"/>
                    <a:pt x="501" y="3503"/>
                    <a:pt x="501" y="3341"/>
                  </a:cubicBezTo>
                  <a:cubicBezTo>
                    <a:pt x="534" y="2341"/>
                    <a:pt x="701" y="1340"/>
                    <a:pt x="1035" y="372"/>
                  </a:cubicBezTo>
                  <a:cubicBezTo>
                    <a:pt x="1077" y="159"/>
                    <a:pt x="916" y="1"/>
                    <a:pt x="768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4" name="Google Shape;1614;p24"/>
            <p:cNvSpPr/>
            <p:nvPr/>
          </p:nvSpPr>
          <p:spPr>
            <a:xfrm>
              <a:off x="1576375" y="470175"/>
              <a:ext cx="89775" cy="23125"/>
            </a:xfrm>
            <a:custGeom>
              <a:avLst/>
              <a:gdLst/>
              <a:ahLst/>
              <a:cxnLst/>
              <a:rect l="l" t="t" r="r" b="b"/>
              <a:pathLst>
                <a:path w="3591" h="925" extrusionOk="0">
                  <a:moveTo>
                    <a:pt x="368" y="1"/>
                  </a:moveTo>
                  <a:cubicBezTo>
                    <a:pt x="148" y="1"/>
                    <a:pt x="1" y="375"/>
                    <a:pt x="264" y="492"/>
                  </a:cubicBezTo>
                  <a:cubicBezTo>
                    <a:pt x="1024" y="780"/>
                    <a:pt x="1826" y="924"/>
                    <a:pt x="2636" y="924"/>
                  </a:cubicBezTo>
                  <a:cubicBezTo>
                    <a:pt x="2857" y="924"/>
                    <a:pt x="3078" y="913"/>
                    <a:pt x="3300" y="892"/>
                  </a:cubicBezTo>
                  <a:cubicBezTo>
                    <a:pt x="3590" y="860"/>
                    <a:pt x="3568" y="390"/>
                    <a:pt x="3295" y="390"/>
                  </a:cubicBezTo>
                  <a:cubicBezTo>
                    <a:pt x="3285" y="390"/>
                    <a:pt x="3276" y="391"/>
                    <a:pt x="3266" y="392"/>
                  </a:cubicBezTo>
                  <a:cubicBezTo>
                    <a:pt x="3063" y="413"/>
                    <a:pt x="2860" y="424"/>
                    <a:pt x="2656" y="424"/>
                  </a:cubicBezTo>
                  <a:cubicBezTo>
                    <a:pt x="1926" y="424"/>
                    <a:pt x="1195" y="286"/>
                    <a:pt x="464" y="25"/>
                  </a:cubicBezTo>
                  <a:cubicBezTo>
                    <a:pt x="432" y="8"/>
                    <a:pt x="399" y="1"/>
                    <a:pt x="368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5" name="Google Shape;1615;p24"/>
            <p:cNvSpPr/>
            <p:nvPr/>
          </p:nvSpPr>
          <p:spPr>
            <a:xfrm>
              <a:off x="1672575" y="360850"/>
              <a:ext cx="18450" cy="62075"/>
            </a:xfrm>
            <a:custGeom>
              <a:avLst/>
              <a:gdLst/>
              <a:ahLst/>
              <a:cxnLst/>
              <a:rect l="l" t="t" r="r" b="b"/>
              <a:pathLst>
                <a:path w="738" h="2483" extrusionOk="0">
                  <a:moveTo>
                    <a:pt x="453" y="0"/>
                  </a:moveTo>
                  <a:cubicBezTo>
                    <a:pt x="341" y="0"/>
                    <a:pt x="234" y="61"/>
                    <a:pt x="219" y="195"/>
                  </a:cubicBezTo>
                  <a:cubicBezTo>
                    <a:pt x="119" y="862"/>
                    <a:pt x="86" y="1496"/>
                    <a:pt x="19" y="2196"/>
                  </a:cubicBezTo>
                  <a:cubicBezTo>
                    <a:pt x="0" y="2379"/>
                    <a:pt x="143" y="2482"/>
                    <a:pt x="281" y="2482"/>
                  </a:cubicBezTo>
                  <a:cubicBezTo>
                    <a:pt x="394" y="2482"/>
                    <a:pt x="504" y="2413"/>
                    <a:pt x="519" y="2263"/>
                  </a:cubicBezTo>
                  <a:cubicBezTo>
                    <a:pt x="586" y="1596"/>
                    <a:pt x="653" y="929"/>
                    <a:pt x="719" y="261"/>
                  </a:cubicBezTo>
                  <a:cubicBezTo>
                    <a:pt x="738" y="95"/>
                    <a:pt x="592" y="0"/>
                    <a:pt x="453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6" name="Google Shape;1616;p24"/>
            <p:cNvSpPr/>
            <p:nvPr/>
          </p:nvSpPr>
          <p:spPr>
            <a:xfrm>
              <a:off x="1673875" y="412400"/>
              <a:ext cx="56450" cy="13400"/>
            </a:xfrm>
            <a:custGeom>
              <a:avLst/>
              <a:gdLst/>
              <a:ahLst/>
              <a:cxnLst/>
              <a:rect l="l" t="t" r="r" b="b"/>
              <a:pathLst>
                <a:path w="2258" h="536" extrusionOk="0">
                  <a:moveTo>
                    <a:pt x="434" y="1"/>
                  </a:moveTo>
                  <a:cubicBezTo>
                    <a:pt x="100" y="1"/>
                    <a:pt x="0" y="501"/>
                    <a:pt x="334" y="501"/>
                  </a:cubicBezTo>
                  <a:cubicBezTo>
                    <a:pt x="834" y="501"/>
                    <a:pt x="1334" y="534"/>
                    <a:pt x="1835" y="534"/>
                  </a:cubicBezTo>
                  <a:cubicBezTo>
                    <a:pt x="1844" y="535"/>
                    <a:pt x="1854" y="536"/>
                    <a:pt x="1863" y="536"/>
                  </a:cubicBezTo>
                  <a:cubicBezTo>
                    <a:pt x="2143" y="536"/>
                    <a:pt x="2258" y="66"/>
                    <a:pt x="1935" y="34"/>
                  </a:cubicBezTo>
                  <a:cubicBezTo>
                    <a:pt x="1435" y="34"/>
                    <a:pt x="934" y="1"/>
                    <a:pt x="434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17" name="Google Shape;1617;p24"/>
          <p:cNvGrpSpPr/>
          <p:nvPr/>
        </p:nvGrpSpPr>
        <p:grpSpPr>
          <a:xfrm>
            <a:off x="255177" y="637286"/>
            <a:ext cx="1087984" cy="2183595"/>
            <a:chOff x="9567967" y="113875"/>
            <a:chExt cx="2569233" cy="5156475"/>
          </a:xfrm>
        </p:grpSpPr>
        <p:sp>
          <p:nvSpPr>
            <p:cNvPr id="1618" name="Google Shape;1618;p24"/>
            <p:cNvSpPr/>
            <p:nvPr/>
          </p:nvSpPr>
          <p:spPr>
            <a:xfrm>
              <a:off x="10385075" y="1166675"/>
              <a:ext cx="1454400" cy="3354550"/>
            </a:xfrm>
            <a:custGeom>
              <a:avLst/>
              <a:gdLst/>
              <a:ahLst/>
              <a:cxnLst/>
              <a:rect l="l" t="t" r="r" b="b"/>
              <a:pathLst>
                <a:path w="58176" h="134182" extrusionOk="0">
                  <a:moveTo>
                    <a:pt x="29931" y="0"/>
                  </a:moveTo>
                  <a:cubicBezTo>
                    <a:pt x="24542" y="0"/>
                    <a:pt x="19526" y="3502"/>
                    <a:pt x="16513" y="7990"/>
                  </a:cubicBezTo>
                  <a:cubicBezTo>
                    <a:pt x="13411" y="12660"/>
                    <a:pt x="2002" y="44383"/>
                    <a:pt x="1002" y="58793"/>
                  </a:cubicBezTo>
                  <a:cubicBezTo>
                    <a:pt x="1" y="73237"/>
                    <a:pt x="2403" y="87714"/>
                    <a:pt x="5472" y="101824"/>
                  </a:cubicBezTo>
                  <a:cubicBezTo>
                    <a:pt x="7139" y="109430"/>
                    <a:pt x="9074" y="117135"/>
                    <a:pt x="13477" y="123573"/>
                  </a:cubicBezTo>
                  <a:cubicBezTo>
                    <a:pt x="17628" y="129534"/>
                    <a:pt x="24349" y="134181"/>
                    <a:pt x="31535" y="134181"/>
                  </a:cubicBezTo>
                  <a:cubicBezTo>
                    <a:pt x="32030" y="134181"/>
                    <a:pt x="32526" y="134159"/>
                    <a:pt x="33025" y="134114"/>
                  </a:cubicBezTo>
                  <a:cubicBezTo>
                    <a:pt x="40263" y="133447"/>
                    <a:pt x="46367" y="128110"/>
                    <a:pt x="49803" y="121738"/>
                  </a:cubicBezTo>
                  <a:cubicBezTo>
                    <a:pt x="53206" y="115334"/>
                    <a:pt x="54373" y="108062"/>
                    <a:pt x="55274" y="100823"/>
                  </a:cubicBezTo>
                  <a:cubicBezTo>
                    <a:pt x="57542" y="81543"/>
                    <a:pt x="58176" y="61929"/>
                    <a:pt x="57042" y="42448"/>
                  </a:cubicBezTo>
                  <a:cubicBezTo>
                    <a:pt x="56775" y="37545"/>
                    <a:pt x="56375" y="32575"/>
                    <a:pt x="54840" y="27871"/>
                  </a:cubicBezTo>
                  <a:cubicBezTo>
                    <a:pt x="53372" y="23368"/>
                    <a:pt x="50871" y="19265"/>
                    <a:pt x="48469" y="15229"/>
                  </a:cubicBezTo>
                  <a:cubicBezTo>
                    <a:pt x="44199" y="8224"/>
                    <a:pt x="38695" y="485"/>
                    <a:pt x="30590" y="18"/>
                  </a:cubicBezTo>
                  <a:cubicBezTo>
                    <a:pt x="30370" y="6"/>
                    <a:pt x="30150" y="0"/>
                    <a:pt x="29931" y="0"/>
                  </a:cubicBezTo>
                  <a:close/>
                </a:path>
              </a:pathLst>
            </a:custGeom>
            <a:solidFill>
              <a:schemeClr val="dk2"/>
            </a:solidFill>
            <a:ln w="65050" cap="flat" cmpd="sng">
              <a:solidFill>
                <a:schemeClr val="accent5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9" name="Google Shape;1619;p24"/>
            <p:cNvSpPr/>
            <p:nvPr/>
          </p:nvSpPr>
          <p:spPr>
            <a:xfrm>
              <a:off x="10409275" y="1641225"/>
              <a:ext cx="1109975" cy="2842725"/>
            </a:xfrm>
            <a:custGeom>
              <a:avLst/>
              <a:gdLst/>
              <a:ahLst/>
              <a:cxnLst/>
              <a:rect l="l" t="t" r="r" b="b"/>
              <a:pathLst>
                <a:path w="44399" h="113709" extrusionOk="0">
                  <a:moveTo>
                    <a:pt x="17566" y="0"/>
                  </a:moveTo>
                  <a:cubicBezTo>
                    <a:pt x="15247" y="0"/>
                    <a:pt x="12998" y="689"/>
                    <a:pt x="10975" y="1884"/>
                  </a:cubicBezTo>
                  <a:cubicBezTo>
                    <a:pt x="7005" y="13559"/>
                    <a:pt x="1601" y="30271"/>
                    <a:pt x="968" y="39278"/>
                  </a:cubicBezTo>
                  <a:cubicBezTo>
                    <a:pt x="0" y="53721"/>
                    <a:pt x="2502" y="67298"/>
                    <a:pt x="5471" y="81441"/>
                  </a:cubicBezTo>
                  <a:cubicBezTo>
                    <a:pt x="7039" y="89013"/>
                    <a:pt x="9340" y="97453"/>
                    <a:pt x="13543" y="103857"/>
                  </a:cubicBezTo>
                  <a:cubicBezTo>
                    <a:pt x="17463" y="109782"/>
                    <a:pt x="23980" y="113709"/>
                    <a:pt x="30797" y="113709"/>
                  </a:cubicBezTo>
                  <a:cubicBezTo>
                    <a:pt x="31349" y="113709"/>
                    <a:pt x="31903" y="113683"/>
                    <a:pt x="32457" y="113631"/>
                  </a:cubicBezTo>
                  <a:cubicBezTo>
                    <a:pt x="35192" y="113364"/>
                    <a:pt x="37761" y="112330"/>
                    <a:pt x="40096" y="110795"/>
                  </a:cubicBezTo>
                  <a:cubicBezTo>
                    <a:pt x="40830" y="107493"/>
                    <a:pt x="41230" y="104157"/>
                    <a:pt x="41630" y="100822"/>
                  </a:cubicBezTo>
                  <a:cubicBezTo>
                    <a:pt x="43832" y="81508"/>
                    <a:pt x="44399" y="61927"/>
                    <a:pt x="43365" y="42447"/>
                  </a:cubicBezTo>
                  <a:cubicBezTo>
                    <a:pt x="43131" y="37543"/>
                    <a:pt x="42731" y="32573"/>
                    <a:pt x="41297" y="27869"/>
                  </a:cubicBezTo>
                  <a:cubicBezTo>
                    <a:pt x="39862" y="23366"/>
                    <a:pt x="37527" y="19263"/>
                    <a:pt x="35192" y="15227"/>
                  </a:cubicBezTo>
                  <a:cubicBezTo>
                    <a:pt x="31156" y="8222"/>
                    <a:pt x="25919" y="450"/>
                    <a:pt x="18180" y="16"/>
                  </a:cubicBezTo>
                  <a:cubicBezTo>
                    <a:pt x="17975" y="5"/>
                    <a:pt x="17770" y="0"/>
                    <a:pt x="175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0" name="Google Shape;1620;p24"/>
            <p:cNvSpPr/>
            <p:nvPr/>
          </p:nvSpPr>
          <p:spPr>
            <a:xfrm>
              <a:off x="9567967" y="113875"/>
              <a:ext cx="612950" cy="4106425"/>
            </a:xfrm>
            <a:custGeom>
              <a:avLst/>
              <a:gdLst/>
              <a:ahLst/>
              <a:cxnLst/>
              <a:rect l="l" t="t" r="r" b="b"/>
              <a:pathLst>
                <a:path w="24518" h="164257" extrusionOk="0">
                  <a:moveTo>
                    <a:pt x="13447" y="0"/>
                  </a:moveTo>
                  <a:cubicBezTo>
                    <a:pt x="13090" y="0"/>
                    <a:pt x="12729" y="314"/>
                    <a:pt x="12810" y="800"/>
                  </a:cubicBezTo>
                  <a:cubicBezTo>
                    <a:pt x="14878" y="12175"/>
                    <a:pt x="17880" y="23417"/>
                    <a:pt x="19581" y="34925"/>
                  </a:cubicBezTo>
                  <a:cubicBezTo>
                    <a:pt x="21249" y="46300"/>
                    <a:pt x="21883" y="57875"/>
                    <a:pt x="20415" y="69316"/>
                  </a:cubicBezTo>
                  <a:cubicBezTo>
                    <a:pt x="17746" y="90031"/>
                    <a:pt x="9240" y="109478"/>
                    <a:pt x="4504" y="129726"/>
                  </a:cubicBezTo>
                  <a:cubicBezTo>
                    <a:pt x="1902" y="140700"/>
                    <a:pt x="0" y="152376"/>
                    <a:pt x="2335" y="163517"/>
                  </a:cubicBezTo>
                  <a:cubicBezTo>
                    <a:pt x="2437" y="164027"/>
                    <a:pt x="2845" y="164257"/>
                    <a:pt x="3269" y="164257"/>
                  </a:cubicBezTo>
                  <a:cubicBezTo>
                    <a:pt x="3815" y="164257"/>
                    <a:pt x="4389" y="163874"/>
                    <a:pt x="4370" y="163217"/>
                  </a:cubicBezTo>
                  <a:cubicBezTo>
                    <a:pt x="4370" y="152776"/>
                    <a:pt x="5004" y="142535"/>
                    <a:pt x="7239" y="132328"/>
                  </a:cubicBezTo>
                  <a:cubicBezTo>
                    <a:pt x="9507" y="122054"/>
                    <a:pt x="12743" y="112080"/>
                    <a:pt x="15745" y="102039"/>
                  </a:cubicBezTo>
                  <a:cubicBezTo>
                    <a:pt x="18747" y="92132"/>
                    <a:pt x="21549" y="82059"/>
                    <a:pt x="22950" y="71818"/>
                  </a:cubicBezTo>
                  <a:cubicBezTo>
                    <a:pt x="24518" y="60877"/>
                    <a:pt x="24251" y="49869"/>
                    <a:pt x="22750" y="38961"/>
                  </a:cubicBezTo>
                  <a:cubicBezTo>
                    <a:pt x="21015" y="25952"/>
                    <a:pt x="18013" y="12942"/>
                    <a:pt x="14010" y="433"/>
                  </a:cubicBezTo>
                  <a:cubicBezTo>
                    <a:pt x="13906" y="132"/>
                    <a:pt x="13677" y="0"/>
                    <a:pt x="134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1" name="Google Shape;1621;p24"/>
            <p:cNvSpPr/>
            <p:nvPr/>
          </p:nvSpPr>
          <p:spPr>
            <a:xfrm>
              <a:off x="9978125" y="3241750"/>
              <a:ext cx="2028825" cy="2028600"/>
            </a:xfrm>
            <a:custGeom>
              <a:avLst/>
              <a:gdLst/>
              <a:ahLst/>
              <a:cxnLst/>
              <a:rect l="l" t="t" r="r" b="b"/>
              <a:pathLst>
                <a:path w="81153" h="81144" extrusionOk="0">
                  <a:moveTo>
                    <a:pt x="2726" y="1"/>
                  </a:moveTo>
                  <a:cubicBezTo>
                    <a:pt x="2444" y="1"/>
                    <a:pt x="2161" y="149"/>
                    <a:pt x="2102" y="475"/>
                  </a:cubicBezTo>
                  <a:cubicBezTo>
                    <a:pt x="234" y="11649"/>
                    <a:pt x="1" y="23091"/>
                    <a:pt x="1669" y="34332"/>
                  </a:cubicBezTo>
                  <a:cubicBezTo>
                    <a:pt x="3270" y="45240"/>
                    <a:pt x="6405" y="56348"/>
                    <a:pt x="11609" y="66122"/>
                  </a:cubicBezTo>
                  <a:cubicBezTo>
                    <a:pt x="15786" y="73856"/>
                    <a:pt x="22485" y="81143"/>
                    <a:pt x="31894" y="81143"/>
                  </a:cubicBezTo>
                  <a:cubicBezTo>
                    <a:pt x="32103" y="81143"/>
                    <a:pt x="32313" y="81140"/>
                    <a:pt x="32524" y="81132"/>
                  </a:cubicBezTo>
                  <a:cubicBezTo>
                    <a:pt x="37894" y="80932"/>
                    <a:pt x="42965" y="78631"/>
                    <a:pt x="47601" y="76095"/>
                  </a:cubicBezTo>
                  <a:cubicBezTo>
                    <a:pt x="51971" y="73660"/>
                    <a:pt x="56107" y="70825"/>
                    <a:pt x="59977" y="67689"/>
                  </a:cubicBezTo>
                  <a:cubicBezTo>
                    <a:pt x="68616" y="60785"/>
                    <a:pt x="76655" y="51945"/>
                    <a:pt x="80825" y="41537"/>
                  </a:cubicBezTo>
                  <a:cubicBezTo>
                    <a:pt x="81152" y="40752"/>
                    <a:pt x="80509" y="40252"/>
                    <a:pt x="79839" y="40252"/>
                  </a:cubicBezTo>
                  <a:cubicBezTo>
                    <a:pt x="79484" y="40252"/>
                    <a:pt x="79121" y="40392"/>
                    <a:pt x="78890" y="40703"/>
                  </a:cubicBezTo>
                  <a:cubicBezTo>
                    <a:pt x="73453" y="48376"/>
                    <a:pt x="68149" y="55981"/>
                    <a:pt x="61211" y="62352"/>
                  </a:cubicBezTo>
                  <a:cubicBezTo>
                    <a:pt x="57742" y="65521"/>
                    <a:pt x="53973" y="68390"/>
                    <a:pt x="49970" y="70958"/>
                  </a:cubicBezTo>
                  <a:cubicBezTo>
                    <a:pt x="45767" y="73627"/>
                    <a:pt x="41230" y="76196"/>
                    <a:pt x="36360" y="77396"/>
                  </a:cubicBezTo>
                  <a:cubicBezTo>
                    <a:pt x="34902" y="77756"/>
                    <a:pt x="33502" y="77924"/>
                    <a:pt x="32158" y="77924"/>
                  </a:cubicBezTo>
                  <a:cubicBezTo>
                    <a:pt x="24282" y="77924"/>
                    <a:pt x="18377" y="72131"/>
                    <a:pt x="14444" y="65121"/>
                  </a:cubicBezTo>
                  <a:cubicBezTo>
                    <a:pt x="9507" y="56281"/>
                    <a:pt x="6439" y="46107"/>
                    <a:pt x="4571" y="36200"/>
                  </a:cubicBezTo>
                  <a:cubicBezTo>
                    <a:pt x="2369" y="24492"/>
                    <a:pt x="1902" y="12483"/>
                    <a:pt x="3336" y="641"/>
                  </a:cubicBezTo>
                  <a:cubicBezTo>
                    <a:pt x="3429" y="233"/>
                    <a:pt x="3078" y="1"/>
                    <a:pt x="2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2" name="Google Shape;1622;p24"/>
            <p:cNvSpPr/>
            <p:nvPr/>
          </p:nvSpPr>
          <p:spPr>
            <a:xfrm>
              <a:off x="10493200" y="699325"/>
              <a:ext cx="1547450" cy="880500"/>
            </a:xfrm>
            <a:custGeom>
              <a:avLst/>
              <a:gdLst/>
              <a:ahLst/>
              <a:cxnLst/>
              <a:rect l="l" t="t" r="r" b="b"/>
              <a:pathLst>
                <a:path w="61898" h="35220" extrusionOk="0">
                  <a:moveTo>
                    <a:pt x="31657" y="0"/>
                  </a:moveTo>
                  <a:cubicBezTo>
                    <a:pt x="23792" y="0"/>
                    <a:pt x="15721" y="3160"/>
                    <a:pt x="9953" y="8071"/>
                  </a:cubicBezTo>
                  <a:cubicBezTo>
                    <a:pt x="5250" y="12040"/>
                    <a:pt x="1580" y="17378"/>
                    <a:pt x="46" y="23382"/>
                  </a:cubicBezTo>
                  <a:cubicBezTo>
                    <a:pt x="1" y="23631"/>
                    <a:pt x="278" y="23849"/>
                    <a:pt x="513" y="23849"/>
                  </a:cubicBezTo>
                  <a:cubicBezTo>
                    <a:pt x="624" y="23849"/>
                    <a:pt x="726" y="23800"/>
                    <a:pt x="780" y="23682"/>
                  </a:cubicBezTo>
                  <a:cubicBezTo>
                    <a:pt x="6321" y="11190"/>
                    <a:pt x="17770" y="2048"/>
                    <a:pt x="31594" y="2048"/>
                  </a:cubicBezTo>
                  <a:cubicBezTo>
                    <a:pt x="32498" y="2048"/>
                    <a:pt x="33413" y="2087"/>
                    <a:pt x="34337" y="2167"/>
                  </a:cubicBezTo>
                  <a:cubicBezTo>
                    <a:pt x="41742" y="2767"/>
                    <a:pt x="47780" y="7204"/>
                    <a:pt x="51849" y="13241"/>
                  </a:cubicBezTo>
                  <a:cubicBezTo>
                    <a:pt x="56219" y="19713"/>
                    <a:pt x="57920" y="27385"/>
                    <a:pt x="60322" y="34690"/>
                  </a:cubicBezTo>
                  <a:cubicBezTo>
                    <a:pt x="60441" y="35059"/>
                    <a:pt x="60726" y="35220"/>
                    <a:pt x="61013" y="35220"/>
                  </a:cubicBezTo>
                  <a:cubicBezTo>
                    <a:pt x="61453" y="35220"/>
                    <a:pt x="61898" y="34842"/>
                    <a:pt x="61757" y="34256"/>
                  </a:cubicBezTo>
                  <a:cubicBezTo>
                    <a:pt x="59488" y="22681"/>
                    <a:pt x="55052" y="9405"/>
                    <a:pt x="44144" y="3167"/>
                  </a:cubicBezTo>
                  <a:cubicBezTo>
                    <a:pt x="40332" y="975"/>
                    <a:pt x="36026" y="0"/>
                    <a:pt x="316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3" name="Google Shape;1623;p24"/>
            <p:cNvSpPr/>
            <p:nvPr/>
          </p:nvSpPr>
          <p:spPr>
            <a:xfrm>
              <a:off x="12043675" y="1922875"/>
              <a:ext cx="93525" cy="846950"/>
            </a:xfrm>
            <a:custGeom>
              <a:avLst/>
              <a:gdLst/>
              <a:ahLst/>
              <a:cxnLst/>
              <a:rect l="l" t="t" r="r" b="b"/>
              <a:pathLst>
                <a:path w="3741" h="33878" extrusionOk="0">
                  <a:moveTo>
                    <a:pt x="711" y="1"/>
                  </a:moveTo>
                  <a:cubicBezTo>
                    <a:pt x="363" y="1"/>
                    <a:pt x="0" y="217"/>
                    <a:pt x="38" y="592"/>
                  </a:cubicBezTo>
                  <a:cubicBezTo>
                    <a:pt x="672" y="5996"/>
                    <a:pt x="1038" y="11466"/>
                    <a:pt x="1305" y="16937"/>
                  </a:cubicBezTo>
                  <a:cubicBezTo>
                    <a:pt x="1539" y="22374"/>
                    <a:pt x="1205" y="27945"/>
                    <a:pt x="1839" y="33349"/>
                  </a:cubicBezTo>
                  <a:cubicBezTo>
                    <a:pt x="1858" y="33658"/>
                    <a:pt x="2169" y="33878"/>
                    <a:pt x="2447" y="33878"/>
                  </a:cubicBezTo>
                  <a:cubicBezTo>
                    <a:pt x="2648" y="33878"/>
                    <a:pt x="2831" y="33763"/>
                    <a:pt x="2873" y="33482"/>
                  </a:cubicBezTo>
                  <a:cubicBezTo>
                    <a:pt x="3740" y="28045"/>
                    <a:pt x="3273" y="22341"/>
                    <a:pt x="2973" y="16937"/>
                  </a:cubicBezTo>
                  <a:cubicBezTo>
                    <a:pt x="2640" y="11366"/>
                    <a:pt x="2039" y="5862"/>
                    <a:pt x="1305" y="425"/>
                  </a:cubicBezTo>
                  <a:cubicBezTo>
                    <a:pt x="1247" y="133"/>
                    <a:pt x="983" y="1"/>
                    <a:pt x="7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24" name="Google Shape;1624;p24"/>
          <p:cNvSpPr/>
          <p:nvPr/>
        </p:nvSpPr>
        <p:spPr>
          <a:xfrm>
            <a:off x="2624084" y="5767701"/>
            <a:ext cx="2677167" cy="927633"/>
          </a:xfrm>
          <a:custGeom>
            <a:avLst/>
            <a:gdLst/>
            <a:ahLst/>
            <a:cxnLst/>
            <a:rect l="l" t="t" r="r" b="b"/>
            <a:pathLst>
              <a:path w="80315" h="27829" extrusionOk="0">
                <a:moveTo>
                  <a:pt x="33030" y="0"/>
                </a:moveTo>
                <a:cubicBezTo>
                  <a:pt x="30274" y="0"/>
                  <a:pt x="27617" y="1150"/>
                  <a:pt x="26543" y="3978"/>
                </a:cubicBezTo>
                <a:cubicBezTo>
                  <a:pt x="25709" y="6279"/>
                  <a:pt x="26176" y="8815"/>
                  <a:pt x="26976" y="11116"/>
                </a:cubicBezTo>
                <a:cubicBezTo>
                  <a:pt x="26747" y="11097"/>
                  <a:pt x="26518" y="11088"/>
                  <a:pt x="26288" y="11088"/>
                </a:cubicBezTo>
                <a:cubicBezTo>
                  <a:pt x="24078" y="11088"/>
                  <a:pt x="21879" y="11959"/>
                  <a:pt x="20338" y="13651"/>
                </a:cubicBezTo>
                <a:cubicBezTo>
                  <a:pt x="18337" y="15820"/>
                  <a:pt x="17870" y="18988"/>
                  <a:pt x="18837" y="21690"/>
                </a:cubicBezTo>
                <a:cubicBezTo>
                  <a:pt x="13000" y="22958"/>
                  <a:pt x="7196" y="24159"/>
                  <a:pt x="1358" y="25426"/>
                </a:cubicBezTo>
                <a:cubicBezTo>
                  <a:pt x="1" y="25691"/>
                  <a:pt x="483" y="27829"/>
                  <a:pt x="1795" y="27829"/>
                </a:cubicBezTo>
                <a:cubicBezTo>
                  <a:pt x="1805" y="27829"/>
                  <a:pt x="1815" y="27828"/>
                  <a:pt x="1825" y="27828"/>
                </a:cubicBezTo>
                <a:cubicBezTo>
                  <a:pt x="11499" y="27294"/>
                  <a:pt x="21206" y="26794"/>
                  <a:pt x="30879" y="26360"/>
                </a:cubicBezTo>
                <a:cubicBezTo>
                  <a:pt x="33614" y="26260"/>
                  <a:pt x="36350" y="26127"/>
                  <a:pt x="39052" y="26027"/>
                </a:cubicBezTo>
                <a:cubicBezTo>
                  <a:pt x="50144" y="26575"/>
                  <a:pt x="61282" y="26830"/>
                  <a:pt x="72409" y="26830"/>
                </a:cubicBezTo>
                <a:cubicBezTo>
                  <a:pt x="74834" y="26830"/>
                  <a:pt x="77258" y="26818"/>
                  <a:pt x="79681" y="26794"/>
                </a:cubicBezTo>
                <a:cubicBezTo>
                  <a:pt x="80314" y="26761"/>
                  <a:pt x="80314" y="25860"/>
                  <a:pt x="79747" y="25693"/>
                </a:cubicBezTo>
                <a:cubicBezTo>
                  <a:pt x="77479" y="25093"/>
                  <a:pt x="75144" y="24426"/>
                  <a:pt x="72842" y="23792"/>
                </a:cubicBezTo>
                <a:cubicBezTo>
                  <a:pt x="71575" y="23458"/>
                  <a:pt x="70374" y="23125"/>
                  <a:pt x="69140" y="22791"/>
                </a:cubicBezTo>
                <a:cubicBezTo>
                  <a:pt x="68172" y="22524"/>
                  <a:pt x="66638" y="22358"/>
                  <a:pt x="66004" y="21457"/>
                </a:cubicBezTo>
                <a:cubicBezTo>
                  <a:pt x="65404" y="20590"/>
                  <a:pt x="65637" y="19189"/>
                  <a:pt x="65504" y="18188"/>
                </a:cubicBezTo>
                <a:cubicBezTo>
                  <a:pt x="65370" y="17321"/>
                  <a:pt x="65237" y="16453"/>
                  <a:pt x="65003" y="15586"/>
                </a:cubicBezTo>
                <a:cubicBezTo>
                  <a:pt x="64503" y="13651"/>
                  <a:pt x="63703" y="11783"/>
                  <a:pt x="62702" y="10082"/>
                </a:cubicBezTo>
                <a:cubicBezTo>
                  <a:pt x="61148" y="7379"/>
                  <a:pt x="58524" y="3547"/>
                  <a:pt x="55071" y="3547"/>
                </a:cubicBezTo>
                <a:cubicBezTo>
                  <a:pt x="54817" y="3547"/>
                  <a:pt x="54559" y="3567"/>
                  <a:pt x="54296" y="3611"/>
                </a:cubicBezTo>
                <a:cubicBezTo>
                  <a:pt x="51194" y="4111"/>
                  <a:pt x="49793" y="6680"/>
                  <a:pt x="49125" y="9448"/>
                </a:cubicBezTo>
                <a:cubicBezTo>
                  <a:pt x="45656" y="4678"/>
                  <a:pt x="40319" y="842"/>
                  <a:pt x="34515" y="108"/>
                </a:cubicBezTo>
                <a:cubicBezTo>
                  <a:pt x="34022" y="37"/>
                  <a:pt x="33524" y="0"/>
                  <a:pt x="3303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5" name="Google Shape;1625;p24"/>
          <p:cNvSpPr/>
          <p:nvPr/>
        </p:nvSpPr>
        <p:spPr>
          <a:xfrm flipH="1">
            <a:off x="9828546" y="93435"/>
            <a:ext cx="2286823" cy="498059"/>
          </a:xfrm>
          <a:custGeom>
            <a:avLst/>
            <a:gdLst/>
            <a:ahLst/>
            <a:cxnLst/>
            <a:rect l="l" t="t" r="r" b="b"/>
            <a:pathLst>
              <a:path w="142570" h="31051" extrusionOk="0">
                <a:moveTo>
                  <a:pt x="64389" y="1"/>
                </a:moveTo>
                <a:cubicBezTo>
                  <a:pt x="63743" y="1"/>
                  <a:pt x="63094" y="42"/>
                  <a:pt x="62445" y="128"/>
                </a:cubicBezTo>
                <a:cubicBezTo>
                  <a:pt x="55207" y="1062"/>
                  <a:pt x="49503" y="7167"/>
                  <a:pt x="48235" y="14205"/>
                </a:cubicBezTo>
                <a:cubicBezTo>
                  <a:pt x="45738" y="11578"/>
                  <a:pt x="42086" y="10168"/>
                  <a:pt x="38448" y="10168"/>
                </a:cubicBezTo>
                <a:cubicBezTo>
                  <a:pt x="35572" y="10168"/>
                  <a:pt x="32705" y="11049"/>
                  <a:pt x="30422" y="12904"/>
                </a:cubicBezTo>
                <a:cubicBezTo>
                  <a:pt x="30022" y="12971"/>
                  <a:pt x="29588" y="13004"/>
                  <a:pt x="29221" y="13038"/>
                </a:cubicBezTo>
                <a:cubicBezTo>
                  <a:pt x="21983" y="14072"/>
                  <a:pt x="15478" y="18541"/>
                  <a:pt x="12243" y="25213"/>
                </a:cubicBezTo>
                <a:cubicBezTo>
                  <a:pt x="11209" y="27381"/>
                  <a:pt x="6172" y="29316"/>
                  <a:pt x="1" y="31050"/>
                </a:cubicBezTo>
                <a:lnTo>
                  <a:pt x="142569" y="31050"/>
                </a:lnTo>
                <a:cubicBezTo>
                  <a:pt x="139191" y="26246"/>
                  <a:pt x="132932" y="17381"/>
                  <a:pt x="128824" y="17381"/>
                </a:cubicBezTo>
                <a:cubicBezTo>
                  <a:pt x="128511" y="17381"/>
                  <a:pt x="128211" y="17432"/>
                  <a:pt x="127925" y="17541"/>
                </a:cubicBezTo>
                <a:cubicBezTo>
                  <a:pt x="127425" y="12304"/>
                  <a:pt x="123622" y="7400"/>
                  <a:pt x="118585" y="5699"/>
                </a:cubicBezTo>
                <a:cubicBezTo>
                  <a:pt x="117251" y="5249"/>
                  <a:pt x="115884" y="5040"/>
                  <a:pt x="114523" y="5040"/>
                </a:cubicBezTo>
                <a:cubicBezTo>
                  <a:pt x="109929" y="5040"/>
                  <a:pt x="105407" y="7426"/>
                  <a:pt x="102474" y="11003"/>
                </a:cubicBezTo>
                <a:cubicBezTo>
                  <a:pt x="100873" y="6333"/>
                  <a:pt x="97904" y="1896"/>
                  <a:pt x="92467" y="1796"/>
                </a:cubicBezTo>
                <a:cubicBezTo>
                  <a:pt x="92388" y="1794"/>
                  <a:pt x="92309" y="1793"/>
                  <a:pt x="92231" y="1793"/>
                </a:cubicBezTo>
                <a:cubicBezTo>
                  <a:pt x="86937" y="1793"/>
                  <a:pt x="82715" y="6196"/>
                  <a:pt x="79724" y="10469"/>
                </a:cubicBezTo>
                <a:cubicBezTo>
                  <a:pt x="77293" y="4390"/>
                  <a:pt x="71012" y="1"/>
                  <a:pt x="6438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26" name="Google Shape;1626;p24"/>
          <p:cNvGrpSpPr/>
          <p:nvPr/>
        </p:nvGrpSpPr>
        <p:grpSpPr>
          <a:xfrm>
            <a:off x="1531633" y="1572801"/>
            <a:ext cx="1572067" cy="1290300"/>
            <a:chOff x="1148725" y="1179600"/>
            <a:chExt cx="1179050" cy="967725"/>
          </a:xfrm>
        </p:grpSpPr>
        <p:grpSp>
          <p:nvGrpSpPr>
            <p:cNvPr id="1627" name="Google Shape;1627;p24"/>
            <p:cNvGrpSpPr/>
            <p:nvPr/>
          </p:nvGrpSpPr>
          <p:grpSpPr>
            <a:xfrm>
              <a:off x="1148725" y="1179600"/>
              <a:ext cx="1179050" cy="967725"/>
              <a:chOff x="3422125" y="585975"/>
              <a:chExt cx="1179050" cy="967725"/>
            </a:xfrm>
          </p:grpSpPr>
          <p:sp>
            <p:nvSpPr>
              <p:cNvPr id="1628" name="Google Shape;1628;p24"/>
              <p:cNvSpPr/>
              <p:nvPr/>
            </p:nvSpPr>
            <p:spPr>
              <a:xfrm>
                <a:off x="3513650" y="881500"/>
                <a:ext cx="251125" cy="68175"/>
              </a:xfrm>
              <a:custGeom>
                <a:avLst/>
                <a:gdLst/>
                <a:ahLst/>
                <a:cxnLst/>
                <a:rect l="l" t="t" r="r" b="b"/>
                <a:pathLst>
                  <a:path w="10045" h="2727" extrusionOk="0">
                    <a:moveTo>
                      <a:pt x="9381" y="1"/>
                    </a:moveTo>
                    <a:cubicBezTo>
                      <a:pt x="9205" y="1"/>
                      <a:pt x="9034" y="83"/>
                      <a:pt x="8935" y="231"/>
                    </a:cubicBezTo>
                    <a:cubicBezTo>
                      <a:pt x="8266" y="1110"/>
                      <a:pt x="7073" y="1528"/>
                      <a:pt x="5713" y="1549"/>
                    </a:cubicBezTo>
                    <a:cubicBezTo>
                      <a:pt x="5643" y="1551"/>
                      <a:pt x="5573" y="1552"/>
                      <a:pt x="5503" y="1552"/>
                    </a:cubicBezTo>
                    <a:cubicBezTo>
                      <a:pt x="4030" y="1552"/>
                      <a:pt x="2400" y="1135"/>
                      <a:pt x="942" y="336"/>
                    </a:cubicBezTo>
                    <a:cubicBezTo>
                      <a:pt x="854" y="291"/>
                      <a:pt x="761" y="270"/>
                      <a:pt x="671" y="270"/>
                    </a:cubicBezTo>
                    <a:cubicBezTo>
                      <a:pt x="464" y="270"/>
                      <a:pt x="270" y="383"/>
                      <a:pt x="168" y="587"/>
                    </a:cubicBezTo>
                    <a:cubicBezTo>
                      <a:pt x="1" y="859"/>
                      <a:pt x="105" y="1215"/>
                      <a:pt x="398" y="1361"/>
                    </a:cubicBezTo>
                    <a:cubicBezTo>
                      <a:pt x="1995" y="2248"/>
                      <a:pt x="3814" y="2727"/>
                      <a:pt x="5454" y="2727"/>
                    </a:cubicBezTo>
                    <a:cubicBezTo>
                      <a:pt x="5555" y="2727"/>
                      <a:pt x="5655" y="2725"/>
                      <a:pt x="5755" y="2721"/>
                    </a:cubicBezTo>
                    <a:cubicBezTo>
                      <a:pt x="7471" y="2637"/>
                      <a:pt x="8956" y="2093"/>
                      <a:pt x="9835" y="943"/>
                    </a:cubicBezTo>
                    <a:cubicBezTo>
                      <a:pt x="10044" y="692"/>
                      <a:pt x="10002" y="315"/>
                      <a:pt x="9730" y="127"/>
                    </a:cubicBezTo>
                    <a:cubicBezTo>
                      <a:pt x="9627" y="41"/>
                      <a:pt x="9503" y="1"/>
                      <a:pt x="938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9" name="Google Shape;1629;p24"/>
              <p:cNvSpPr/>
              <p:nvPr/>
            </p:nvSpPr>
            <p:spPr>
              <a:xfrm>
                <a:off x="3463975" y="887275"/>
                <a:ext cx="83175" cy="106125"/>
              </a:xfrm>
              <a:custGeom>
                <a:avLst/>
                <a:gdLst/>
                <a:ahLst/>
                <a:cxnLst/>
                <a:rect l="l" t="t" r="r" b="b"/>
                <a:pathLst>
                  <a:path w="3327" h="4245" extrusionOk="0">
                    <a:moveTo>
                      <a:pt x="2615" y="0"/>
                    </a:moveTo>
                    <a:cubicBezTo>
                      <a:pt x="2302" y="42"/>
                      <a:pt x="2071" y="293"/>
                      <a:pt x="2071" y="628"/>
                    </a:cubicBezTo>
                    <a:cubicBezTo>
                      <a:pt x="2134" y="1235"/>
                      <a:pt x="1946" y="1716"/>
                      <a:pt x="1632" y="2072"/>
                    </a:cubicBezTo>
                    <a:cubicBezTo>
                      <a:pt x="1318" y="2511"/>
                      <a:pt x="816" y="2867"/>
                      <a:pt x="356" y="3181"/>
                    </a:cubicBezTo>
                    <a:cubicBezTo>
                      <a:pt x="84" y="3348"/>
                      <a:pt x="0" y="3725"/>
                      <a:pt x="188" y="3976"/>
                    </a:cubicBezTo>
                    <a:cubicBezTo>
                      <a:pt x="308" y="4148"/>
                      <a:pt x="494" y="4245"/>
                      <a:pt x="684" y="4245"/>
                    </a:cubicBezTo>
                    <a:cubicBezTo>
                      <a:pt x="794" y="4245"/>
                      <a:pt x="905" y="4212"/>
                      <a:pt x="1004" y="4143"/>
                    </a:cubicBezTo>
                    <a:cubicBezTo>
                      <a:pt x="1569" y="3766"/>
                      <a:pt x="2134" y="3348"/>
                      <a:pt x="2574" y="2804"/>
                    </a:cubicBezTo>
                    <a:cubicBezTo>
                      <a:pt x="3034" y="2197"/>
                      <a:pt x="3327" y="1507"/>
                      <a:pt x="3243" y="565"/>
                    </a:cubicBezTo>
                    <a:cubicBezTo>
                      <a:pt x="3222" y="251"/>
                      <a:pt x="2971" y="0"/>
                      <a:pt x="261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0" name="Google Shape;1630;p24"/>
              <p:cNvSpPr/>
              <p:nvPr/>
            </p:nvSpPr>
            <p:spPr>
              <a:xfrm>
                <a:off x="3422125" y="887925"/>
                <a:ext cx="124000" cy="43600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1744" extrusionOk="0">
                    <a:moveTo>
                      <a:pt x="4301" y="1"/>
                    </a:moveTo>
                    <a:cubicBezTo>
                      <a:pt x="4168" y="1"/>
                      <a:pt x="4036" y="48"/>
                      <a:pt x="3934" y="142"/>
                    </a:cubicBezTo>
                    <a:cubicBezTo>
                      <a:pt x="3506" y="458"/>
                      <a:pt x="3078" y="609"/>
                      <a:pt x="2649" y="609"/>
                    </a:cubicBezTo>
                    <a:cubicBezTo>
                      <a:pt x="2596" y="609"/>
                      <a:pt x="2543" y="607"/>
                      <a:pt x="2490" y="602"/>
                    </a:cubicBezTo>
                    <a:cubicBezTo>
                      <a:pt x="1988" y="560"/>
                      <a:pt x="1444" y="372"/>
                      <a:pt x="900" y="142"/>
                    </a:cubicBezTo>
                    <a:cubicBezTo>
                      <a:pt x="828" y="111"/>
                      <a:pt x="754" y="96"/>
                      <a:pt x="681" y="96"/>
                    </a:cubicBezTo>
                    <a:cubicBezTo>
                      <a:pt x="456" y="96"/>
                      <a:pt x="241" y="234"/>
                      <a:pt x="147" y="455"/>
                    </a:cubicBezTo>
                    <a:cubicBezTo>
                      <a:pt x="0" y="748"/>
                      <a:pt x="168" y="1083"/>
                      <a:pt x="460" y="1209"/>
                    </a:cubicBezTo>
                    <a:cubicBezTo>
                      <a:pt x="1088" y="1481"/>
                      <a:pt x="1758" y="1711"/>
                      <a:pt x="2448" y="1732"/>
                    </a:cubicBezTo>
                    <a:cubicBezTo>
                      <a:pt x="2539" y="1739"/>
                      <a:pt x="2630" y="1743"/>
                      <a:pt x="2720" y="1743"/>
                    </a:cubicBezTo>
                    <a:cubicBezTo>
                      <a:pt x="3378" y="1743"/>
                      <a:pt x="4022" y="1536"/>
                      <a:pt x="4666" y="1020"/>
                    </a:cubicBezTo>
                    <a:cubicBezTo>
                      <a:pt x="4917" y="811"/>
                      <a:pt x="4959" y="455"/>
                      <a:pt x="4750" y="225"/>
                    </a:cubicBezTo>
                    <a:cubicBezTo>
                      <a:pt x="4634" y="74"/>
                      <a:pt x="4466" y="1"/>
                      <a:pt x="430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1" name="Google Shape;1631;p24"/>
              <p:cNvSpPr/>
              <p:nvPr/>
            </p:nvSpPr>
            <p:spPr>
              <a:xfrm>
                <a:off x="3953050" y="786300"/>
                <a:ext cx="648125" cy="646050"/>
              </a:xfrm>
              <a:custGeom>
                <a:avLst/>
                <a:gdLst/>
                <a:ahLst/>
                <a:cxnLst/>
                <a:rect l="l" t="t" r="r" b="b"/>
                <a:pathLst>
                  <a:path w="25925" h="25842" extrusionOk="0">
                    <a:moveTo>
                      <a:pt x="25925" y="24000"/>
                    </a:moveTo>
                    <a:cubicBezTo>
                      <a:pt x="14815" y="25842"/>
                      <a:pt x="1" y="14647"/>
                      <a:pt x="7533" y="7931"/>
                    </a:cubicBezTo>
                    <a:cubicBezTo>
                      <a:pt x="16468" y="1"/>
                      <a:pt x="17200" y="18895"/>
                      <a:pt x="25925" y="2400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2" name="Google Shape;1632;p24"/>
              <p:cNvSpPr/>
              <p:nvPr/>
            </p:nvSpPr>
            <p:spPr>
              <a:xfrm>
                <a:off x="3985475" y="928600"/>
                <a:ext cx="493300" cy="459300"/>
              </a:xfrm>
              <a:custGeom>
                <a:avLst/>
                <a:gdLst/>
                <a:ahLst/>
                <a:cxnLst/>
                <a:rect l="l" t="t" r="r" b="b"/>
                <a:pathLst>
                  <a:path w="19732" h="18372" extrusionOk="0">
                    <a:moveTo>
                      <a:pt x="19732" y="18371"/>
                    </a:moveTo>
                    <a:cubicBezTo>
                      <a:pt x="9877" y="17074"/>
                      <a:pt x="1" y="8223"/>
                      <a:pt x="6027" y="2427"/>
                    </a:cubicBezTo>
                    <a:cubicBezTo>
                      <a:pt x="12053" y="0"/>
                      <a:pt x="13769" y="12450"/>
                      <a:pt x="19732" y="1837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3" name="Google Shape;1633;p24"/>
              <p:cNvSpPr/>
              <p:nvPr/>
            </p:nvSpPr>
            <p:spPr>
              <a:xfrm>
                <a:off x="3649125" y="690575"/>
                <a:ext cx="826525" cy="863125"/>
              </a:xfrm>
              <a:custGeom>
                <a:avLst/>
                <a:gdLst/>
                <a:ahLst/>
                <a:cxnLst/>
                <a:rect l="l" t="t" r="r" b="b"/>
                <a:pathLst>
                  <a:path w="33061" h="34525" extrusionOk="0">
                    <a:moveTo>
                      <a:pt x="1" y="2742"/>
                    </a:moveTo>
                    <a:cubicBezTo>
                      <a:pt x="1026" y="17849"/>
                      <a:pt x="20946" y="34525"/>
                      <a:pt x="29189" y="15798"/>
                    </a:cubicBezTo>
                    <a:cubicBezTo>
                      <a:pt x="33060" y="7010"/>
                      <a:pt x="28143" y="3119"/>
                      <a:pt x="21238" y="1654"/>
                    </a:cubicBezTo>
                    <a:cubicBezTo>
                      <a:pt x="13455" y="1"/>
                      <a:pt x="5002" y="5504"/>
                      <a:pt x="1" y="274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4" name="Google Shape;1634;p24"/>
              <p:cNvSpPr/>
              <p:nvPr/>
            </p:nvSpPr>
            <p:spPr>
              <a:xfrm>
                <a:off x="3667975" y="786825"/>
                <a:ext cx="635050" cy="649700"/>
              </a:xfrm>
              <a:custGeom>
                <a:avLst/>
                <a:gdLst/>
                <a:ahLst/>
                <a:cxnLst/>
                <a:rect l="l" t="t" r="r" b="b"/>
                <a:pathLst>
                  <a:path w="25402" h="25988" extrusionOk="0">
                    <a:moveTo>
                      <a:pt x="0" y="3056"/>
                    </a:moveTo>
                    <a:cubicBezTo>
                      <a:pt x="3369" y="15108"/>
                      <a:pt x="17053" y="25988"/>
                      <a:pt x="25402" y="16844"/>
                    </a:cubicBezTo>
                    <a:cubicBezTo>
                      <a:pt x="22347" y="4541"/>
                      <a:pt x="11864" y="1"/>
                      <a:pt x="0" y="305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5" name="Google Shape;1635;p24"/>
              <p:cNvSpPr/>
              <p:nvPr/>
            </p:nvSpPr>
            <p:spPr>
              <a:xfrm>
                <a:off x="3703550" y="901925"/>
                <a:ext cx="513175" cy="453000"/>
              </a:xfrm>
              <a:custGeom>
                <a:avLst/>
                <a:gdLst/>
                <a:ahLst/>
                <a:cxnLst/>
                <a:rect l="l" t="t" r="r" b="b"/>
                <a:pathLst>
                  <a:path w="20527" h="18120" extrusionOk="0">
                    <a:moveTo>
                      <a:pt x="0" y="2239"/>
                    </a:moveTo>
                    <a:cubicBezTo>
                      <a:pt x="4122" y="11111"/>
                      <a:pt x="13287" y="18120"/>
                      <a:pt x="20526" y="14814"/>
                    </a:cubicBezTo>
                    <a:cubicBezTo>
                      <a:pt x="18748" y="4017"/>
                      <a:pt x="9018" y="0"/>
                      <a:pt x="0" y="2239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6" name="Google Shape;1636;p24"/>
              <p:cNvSpPr/>
              <p:nvPr/>
            </p:nvSpPr>
            <p:spPr>
              <a:xfrm>
                <a:off x="4316075" y="950050"/>
                <a:ext cx="162700" cy="103575"/>
              </a:xfrm>
              <a:custGeom>
                <a:avLst/>
                <a:gdLst/>
                <a:ahLst/>
                <a:cxnLst/>
                <a:rect l="l" t="t" r="r" b="b"/>
                <a:pathLst>
                  <a:path w="6508" h="4143" extrusionOk="0">
                    <a:moveTo>
                      <a:pt x="2428" y="0"/>
                    </a:moveTo>
                    <a:lnTo>
                      <a:pt x="6508" y="4143"/>
                    </a:lnTo>
                    <a:lnTo>
                      <a:pt x="1235" y="4059"/>
                    </a:lnTo>
                    <a:cubicBezTo>
                      <a:pt x="1" y="3348"/>
                      <a:pt x="963" y="377"/>
                      <a:pt x="242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7" name="Google Shape;1637;p24"/>
              <p:cNvSpPr/>
              <p:nvPr/>
            </p:nvSpPr>
            <p:spPr>
              <a:xfrm>
                <a:off x="3461875" y="780300"/>
                <a:ext cx="247450" cy="85950"/>
              </a:xfrm>
              <a:custGeom>
                <a:avLst/>
                <a:gdLst/>
                <a:ahLst/>
                <a:cxnLst/>
                <a:rect l="l" t="t" r="r" b="b"/>
                <a:pathLst>
                  <a:path w="9898" h="3438" extrusionOk="0">
                    <a:moveTo>
                      <a:pt x="656" y="1"/>
                    </a:moveTo>
                    <a:cubicBezTo>
                      <a:pt x="486" y="1"/>
                      <a:pt x="315" y="70"/>
                      <a:pt x="210" y="199"/>
                    </a:cubicBezTo>
                    <a:cubicBezTo>
                      <a:pt x="0" y="450"/>
                      <a:pt x="63" y="827"/>
                      <a:pt x="293" y="1015"/>
                    </a:cubicBezTo>
                    <a:cubicBezTo>
                      <a:pt x="1821" y="2250"/>
                      <a:pt x="3620" y="3087"/>
                      <a:pt x="5315" y="3338"/>
                    </a:cubicBezTo>
                    <a:cubicBezTo>
                      <a:pt x="5715" y="3404"/>
                      <a:pt x="6110" y="3437"/>
                      <a:pt x="6495" y="3437"/>
                    </a:cubicBezTo>
                    <a:cubicBezTo>
                      <a:pt x="7701" y="3437"/>
                      <a:pt x="8806" y="3105"/>
                      <a:pt x="9646" y="2375"/>
                    </a:cubicBezTo>
                    <a:cubicBezTo>
                      <a:pt x="9876" y="2166"/>
                      <a:pt x="9897" y="1810"/>
                      <a:pt x="9688" y="1559"/>
                    </a:cubicBezTo>
                    <a:cubicBezTo>
                      <a:pt x="9576" y="1436"/>
                      <a:pt x="9422" y="1373"/>
                      <a:pt x="9264" y="1373"/>
                    </a:cubicBezTo>
                    <a:cubicBezTo>
                      <a:pt x="9128" y="1373"/>
                      <a:pt x="8989" y="1420"/>
                      <a:pt x="8872" y="1517"/>
                    </a:cubicBezTo>
                    <a:cubicBezTo>
                      <a:pt x="8255" y="2055"/>
                      <a:pt x="7399" y="2306"/>
                      <a:pt x="6439" y="2306"/>
                    </a:cubicBezTo>
                    <a:cubicBezTo>
                      <a:pt x="6130" y="2306"/>
                      <a:pt x="5809" y="2280"/>
                      <a:pt x="5482" y="2229"/>
                    </a:cubicBezTo>
                    <a:cubicBezTo>
                      <a:pt x="3997" y="1978"/>
                      <a:pt x="2365" y="1245"/>
                      <a:pt x="1026" y="136"/>
                    </a:cubicBezTo>
                    <a:cubicBezTo>
                      <a:pt x="924" y="44"/>
                      <a:pt x="790" y="1"/>
                      <a:pt x="65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8" name="Google Shape;1638;p24"/>
              <p:cNvSpPr/>
              <p:nvPr/>
            </p:nvSpPr>
            <p:spPr>
              <a:xfrm>
                <a:off x="3509475" y="694775"/>
                <a:ext cx="688400" cy="619875"/>
              </a:xfrm>
              <a:custGeom>
                <a:avLst/>
                <a:gdLst/>
                <a:ahLst/>
                <a:cxnLst/>
                <a:rect l="l" t="t" r="r" b="b"/>
                <a:pathLst>
                  <a:path w="27536" h="24795" extrusionOk="0">
                    <a:moveTo>
                      <a:pt x="0" y="19166"/>
                    </a:moveTo>
                    <a:cubicBezTo>
                      <a:pt x="9751" y="24795"/>
                      <a:pt x="27536" y="19480"/>
                      <a:pt x="22849" y="10546"/>
                    </a:cubicBezTo>
                    <a:cubicBezTo>
                      <a:pt x="17283" y="0"/>
                      <a:pt x="9960" y="17430"/>
                      <a:pt x="0" y="1916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9" name="Google Shape;1639;p24"/>
              <p:cNvSpPr/>
              <p:nvPr/>
            </p:nvSpPr>
            <p:spPr>
              <a:xfrm>
                <a:off x="3610425" y="585975"/>
                <a:ext cx="101500" cy="1731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6926" extrusionOk="0">
                    <a:moveTo>
                      <a:pt x="1549" y="6926"/>
                    </a:moveTo>
                    <a:cubicBezTo>
                      <a:pt x="1214" y="6256"/>
                      <a:pt x="1" y="126"/>
                      <a:pt x="2030" y="84"/>
                    </a:cubicBezTo>
                    <a:cubicBezTo>
                      <a:pt x="4060" y="0"/>
                      <a:pt x="1988" y="6068"/>
                      <a:pt x="1549" y="6926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0" name="Google Shape;1640;p24"/>
              <p:cNvSpPr/>
              <p:nvPr/>
            </p:nvSpPr>
            <p:spPr>
              <a:xfrm>
                <a:off x="3649125" y="646650"/>
                <a:ext cx="108850" cy="112475"/>
              </a:xfrm>
              <a:custGeom>
                <a:avLst/>
                <a:gdLst/>
                <a:ahLst/>
                <a:cxnLst/>
                <a:rect l="l" t="t" r="r" b="b"/>
                <a:pathLst>
                  <a:path w="4354" h="4499" extrusionOk="0">
                    <a:moveTo>
                      <a:pt x="1" y="4499"/>
                    </a:moveTo>
                    <a:cubicBezTo>
                      <a:pt x="85" y="3976"/>
                      <a:pt x="1989" y="0"/>
                      <a:pt x="3160" y="837"/>
                    </a:cubicBezTo>
                    <a:cubicBezTo>
                      <a:pt x="4353" y="1653"/>
                      <a:pt x="608" y="4185"/>
                      <a:pt x="1" y="4499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1" name="Google Shape;1641;p24"/>
              <p:cNvSpPr/>
              <p:nvPr/>
            </p:nvSpPr>
            <p:spPr>
              <a:xfrm>
                <a:off x="3544525" y="642450"/>
                <a:ext cx="104625" cy="116675"/>
              </a:xfrm>
              <a:custGeom>
                <a:avLst/>
                <a:gdLst/>
                <a:ahLst/>
                <a:cxnLst/>
                <a:rect l="l" t="t" r="r" b="b"/>
                <a:pathLst>
                  <a:path w="4185" h="4667" extrusionOk="0">
                    <a:moveTo>
                      <a:pt x="4185" y="4667"/>
                    </a:moveTo>
                    <a:cubicBezTo>
                      <a:pt x="3683" y="4520"/>
                      <a:pt x="0" y="2093"/>
                      <a:pt x="963" y="1047"/>
                    </a:cubicBezTo>
                    <a:cubicBezTo>
                      <a:pt x="1946" y="1"/>
                      <a:pt x="3976" y="4018"/>
                      <a:pt x="4185" y="4667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2" name="Google Shape;1642;p24"/>
              <p:cNvSpPr/>
              <p:nvPr/>
            </p:nvSpPr>
            <p:spPr>
              <a:xfrm>
                <a:off x="4261150" y="868950"/>
                <a:ext cx="91050" cy="67375"/>
              </a:xfrm>
              <a:custGeom>
                <a:avLst/>
                <a:gdLst/>
                <a:ahLst/>
                <a:cxnLst/>
                <a:rect l="l" t="t" r="r" b="b"/>
                <a:pathLst>
                  <a:path w="3642" h="2695" extrusionOk="0">
                    <a:moveTo>
                      <a:pt x="335" y="1"/>
                    </a:moveTo>
                    <a:cubicBezTo>
                      <a:pt x="168" y="1"/>
                      <a:pt x="1" y="147"/>
                      <a:pt x="1" y="315"/>
                    </a:cubicBezTo>
                    <a:cubicBezTo>
                      <a:pt x="1" y="691"/>
                      <a:pt x="84" y="1005"/>
                      <a:pt x="210" y="1298"/>
                    </a:cubicBezTo>
                    <a:cubicBezTo>
                      <a:pt x="419" y="1738"/>
                      <a:pt x="796" y="2072"/>
                      <a:pt x="1214" y="2302"/>
                    </a:cubicBezTo>
                    <a:cubicBezTo>
                      <a:pt x="1633" y="2554"/>
                      <a:pt x="2072" y="2658"/>
                      <a:pt x="2511" y="2679"/>
                    </a:cubicBezTo>
                    <a:cubicBezTo>
                      <a:pt x="2590" y="2690"/>
                      <a:pt x="2668" y="2695"/>
                      <a:pt x="2746" y="2695"/>
                    </a:cubicBezTo>
                    <a:cubicBezTo>
                      <a:pt x="2980" y="2695"/>
                      <a:pt x="3207" y="2648"/>
                      <a:pt x="3411" y="2554"/>
                    </a:cubicBezTo>
                    <a:cubicBezTo>
                      <a:pt x="3558" y="2470"/>
                      <a:pt x="3641" y="2282"/>
                      <a:pt x="3558" y="2093"/>
                    </a:cubicBezTo>
                    <a:cubicBezTo>
                      <a:pt x="3497" y="1987"/>
                      <a:pt x="3392" y="1914"/>
                      <a:pt x="3267" y="1914"/>
                    </a:cubicBezTo>
                    <a:cubicBezTo>
                      <a:pt x="3220" y="1914"/>
                      <a:pt x="3170" y="1924"/>
                      <a:pt x="3118" y="1947"/>
                    </a:cubicBezTo>
                    <a:cubicBezTo>
                      <a:pt x="2951" y="2030"/>
                      <a:pt x="2742" y="2051"/>
                      <a:pt x="2511" y="2051"/>
                    </a:cubicBezTo>
                    <a:cubicBezTo>
                      <a:pt x="2177" y="2051"/>
                      <a:pt x="1842" y="1947"/>
                      <a:pt x="1528" y="1758"/>
                    </a:cubicBezTo>
                    <a:cubicBezTo>
                      <a:pt x="1214" y="1570"/>
                      <a:pt x="942" y="1340"/>
                      <a:pt x="796" y="1026"/>
                    </a:cubicBezTo>
                    <a:cubicBezTo>
                      <a:pt x="691" y="817"/>
                      <a:pt x="628" y="608"/>
                      <a:pt x="649" y="357"/>
                    </a:cubicBezTo>
                    <a:cubicBezTo>
                      <a:pt x="649" y="168"/>
                      <a:pt x="524" y="1"/>
                      <a:pt x="3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643" name="Google Shape;1643;p24"/>
            <p:cNvSpPr/>
            <p:nvPr/>
          </p:nvSpPr>
          <p:spPr>
            <a:xfrm>
              <a:off x="1231400" y="1314875"/>
              <a:ext cx="83175" cy="106125"/>
            </a:xfrm>
            <a:custGeom>
              <a:avLst/>
              <a:gdLst/>
              <a:ahLst/>
              <a:cxnLst/>
              <a:rect l="l" t="t" r="r" b="b"/>
              <a:pathLst>
                <a:path w="3327" h="4245" extrusionOk="0">
                  <a:moveTo>
                    <a:pt x="2615" y="0"/>
                  </a:moveTo>
                  <a:cubicBezTo>
                    <a:pt x="2302" y="42"/>
                    <a:pt x="2071" y="293"/>
                    <a:pt x="2071" y="628"/>
                  </a:cubicBezTo>
                  <a:cubicBezTo>
                    <a:pt x="2134" y="1235"/>
                    <a:pt x="1946" y="1716"/>
                    <a:pt x="1632" y="2072"/>
                  </a:cubicBezTo>
                  <a:cubicBezTo>
                    <a:pt x="1318" y="2511"/>
                    <a:pt x="816" y="2867"/>
                    <a:pt x="356" y="3181"/>
                  </a:cubicBezTo>
                  <a:cubicBezTo>
                    <a:pt x="84" y="3348"/>
                    <a:pt x="0" y="3725"/>
                    <a:pt x="188" y="3976"/>
                  </a:cubicBezTo>
                  <a:cubicBezTo>
                    <a:pt x="308" y="4148"/>
                    <a:pt x="494" y="4245"/>
                    <a:pt x="684" y="4245"/>
                  </a:cubicBezTo>
                  <a:cubicBezTo>
                    <a:pt x="794" y="4245"/>
                    <a:pt x="905" y="4212"/>
                    <a:pt x="1004" y="4143"/>
                  </a:cubicBezTo>
                  <a:cubicBezTo>
                    <a:pt x="1569" y="3766"/>
                    <a:pt x="2134" y="3348"/>
                    <a:pt x="2574" y="2804"/>
                  </a:cubicBezTo>
                  <a:cubicBezTo>
                    <a:pt x="3034" y="2197"/>
                    <a:pt x="3327" y="1507"/>
                    <a:pt x="3243" y="565"/>
                  </a:cubicBezTo>
                  <a:cubicBezTo>
                    <a:pt x="3222" y="251"/>
                    <a:pt x="2971" y="0"/>
                    <a:pt x="26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440404154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16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5" name="Google Shape;1645;p25"/>
          <p:cNvSpPr txBox="1">
            <a:spLocks noGrp="1"/>
          </p:cNvSpPr>
          <p:nvPr>
            <p:ph type="title" hasCustomPrompt="1"/>
          </p:nvPr>
        </p:nvSpPr>
        <p:spPr>
          <a:xfrm>
            <a:off x="1767533" y="3311833"/>
            <a:ext cx="1865200" cy="542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646" name="Google Shape;1646;p25"/>
          <p:cNvSpPr txBox="1">
            <a:spLocks noGrp="1"/>
          </p:cNvSpPr>
          <p:nvPr>
            <p:ph type="subTitle" idx="1"/>
          </p:nvPr>
        </p:nvSpPr>
        <p:spPr>
          <a:xfrm>
            <a:off x="1251333" y="4559933"/>
            <a:ext cx="2897600" cy="11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1647" name="Google Shape;1647;p25"/>
          <p:cNvSpPr txBox="1">
            <a:spLocks noGrp="1"/>
          </p:cNvSpPr>
          <p:nvPr>
            <p:ph type="subTitle" idx="2"/>
          </p:nvPr>
        </p:nvSpPr>
        <p:spPr>
          <a:xfrm>
            <a:off x="1251333" y="4089533"/>
            <a:ext cx="2897600" cy="674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933" b="1">
                <a:solidFill>
                  <a:schemeClr val="accent1"/>
                </a:solidFill>
                <a:latin typeface="BioRhyme"/>
                <a:ea typeface="BioRhyme"/>
                <a:cs typeface="BioRhyme"/>
                <a:sym typeface="BioRhym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648" name="Google Shape;1648;p25"/>
          <p:cNvSpPr txBox="1">
            <a:spLocks noGrp="1"/>
          </p:cNvSpPr>
          <p:nvPr>
            <p:ph type="title" idx="3" hasCustomPrompt="1"/>
          </p:nvPr>
        </p:nvSpPr>
        <p:spPr>
          <a:xfrm>
            <a:off x="5164133" y="3311833"/>
            <a:ext cx="1863600" cy="542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649" name="Google Shape;1649;p25"/>
          <p:cNvSpPr txBox="1">
            <a:spLocks noGrp="1"/>
          </p:cNvSpPr>
          <p:nvPr>
            <p:ph type="subTitle" idx="4"/>
          </p:nvPr>
        </p:nvSpPr>
        <p:spPr>
          <a:xfrm>
            <a:off x="4647200" y="4559933"/>
            <a:ext cx="2897600" cy="11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1650" name="Google Shape;1650;p25"/>
          <p:cNvSpPr txBox="1">
            <a:spLocks noGrp="1"/>
          </p:cNvSpPr>
          <p:nvPr>
            <p:ph type="subTitle" idx="5"/>
          </p:nvPr>
        </p:nvSpPr>
        <p:spPr>
          <a:xfrm>
            <a:off x="4647200" y="4089533"/>
            <a:ext cx="2897600" cy="674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933" b="1">
                <a:solidFill>
                  <a:schemeClr val="accent1"/>
                </a:solidFill>
                <a:latin typeface="BioRhyme"/>
                <a:ea typeface="BioRhyme"/>
                <a:cs typeface="BioRhyme"/>
                <a:sym typeface="BioRhym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651" name="Google Shape;1651;p25"/>
          <p:cNvSpPr txBox="1">
            <a:spLocks noGrp="1"/>
          </p:cNvSpPr>
          <p:nvPr>
            <p:ph type="title" idx="6" hasCustomPrompt="1"/>
          </p:nvPr>
        </p:nvSpPr>
        <p:spPr>
          <a:xfrm>
            <a:off x="8556900" y="3311833"/>
            <a:ext cx="1863600" cy="542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652" name="Google Shape;1652;p25"/>
          <p:cNvSpPr txBox="1">
            <a:spLocks noGrp="1"/>
          </p:cNvSpPr>
          <p:nvPr>
            <p:ph type="subTitle" idx="7"/>
          </p:nvPr>
        </p:nvSpPr>
        <p:spPr>
          <a:xfrm>
            <a:off x="8043067" y="4559933"/>
            <a:ext cx="2897600" cy="11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1653" name="Google Shape;1653;p25"/>
          <p:cNvSpPr txBox="1">
            <a:spLocks noGrp="1"/>
          </p:cNvSpPr>
          <p:nvPr>
            <p:ph type="subTitle" idx="8"/>
          </p:nvPr>
        </p:nvSpPr>
        <p:spPr>
          <a:xfrm>
            <a:off x="8043067" y="4089533"/>
            <a:ext cx="2897600" cy="674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933" b="1">
                <a:solidFill>
                  <a:schemeClr val="accent1"/>
                </a:solidFill>
                <a:latin typeface="BioRhyme"/>
                <a:ea typeface="BioRhyme"/>
                <a:cs typeface="BioRhyme"/>
                <a:sym typeface="BioRhym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grpSp>
        <p:nvGrpSpPr>
          <p:cNvPr id="1654" name="Google Shape;1654;p25"/>
          <p:cNvGrpSpPr/>
          <p:nvPr/>
        </p:nvGrpSpPr>
        <p:grpSpPr>
          <a:xfrm rot="-1352882" flipH="1">
            <a:off x="-520974" y="3975457"/>
            <a:ext cx="1849297" cy="3102179"/>
            <a:chOff x="8168925" y="98475"/>
            <a:chExt cx="853000" cy="1430900"/>
          </a:xfrm>
        </p:grpSpPr>
        <p:sp>
          <p:nvSpPr>
            <p:cNvPr id="1655" name="Google Shape;1655;p25"/>
            <p:cNvSpPr/>
            <p:nvPr/>
          </p:nvSpPr>
          <p:spPr>
            <a:xfrm rot="5400000">
              <a:off x="8177388" y="90013"/>
              <a:ext cx="128450" cy="145375"/>
            </a:xfrm>
            <a:custGeom>
              <a:avLst/>
              <a:gdLst/>
              <a:ahLst/>
              <a:cxnLst/>
              <a:rect l="l" t="t" r="r" b="b"/>
              <a:pathLst>
                <a:path w="5138" h="5815" extrusionOk="0">
                  <a:moveTo>
                    <a:pt x="2762" y="1"/>
                  </a:moveTo>
                  <a:cubicBezTo>
                    <a:pt x="2094" y="1"/>
                    <a:pt x="1427" y="133"/>
                    <a:pt x="821" y="408"/>
                  </a:cubicBezTo>
                  <a:cubicBezTo>
                    <a:pt x="578" y="529"/>
                    <a:pt x="305" y="681"/>
                    <a:pt x="153" y="955"/>
                  </a:cubicBezTo>
                  <a:cubicBezTo>
                    <a:pt x="1" y="1228"/>
                    <a:pt x="31" y="1593"/>
                    <a:pt x="305" y="1745"/>
                  </a:cubicBezTo>
                  <a:cubicBezTo>
                    <a:pt x="388" y="1795"/>
                    <a:pt x="490" y="1818"/>
                    <a:pt x="601" y="1818"/>
                  </a:cubicBezTo>
                  <a:cubicBezTo>
                    <a:pt x="691" y="1818"/>
                    <a:pt x="786" y="1803"/>
                    <a:pt x="882" y="1775"/>
                  </a:cubicBezTo>
                  <a:cubicBezTo>
                    <a:pt x="1490" y="1684"/>
                    <a:pt x="2128" y="1593"/>
                    <a:pt x="2767" y="1471"/>
                  </a:cubicBezTo>
                  <a:lnTo>
                    <a:pt x="2767" y="1471"/>
                  </a:lnTo>
                  <a:cubicBezTo>
                    <a:pt x="2098" y="1927"/>
                    <a:pt x="1399" y="2505"/>
                    <a:pt x="821" y="3113"/>
                  </a:cubicBezTo>
                  <a:cubicBezTo>
                    <a:pt x="609" y="3356"/>
                    <a:pt x="365" y="3751"/>
                    <a:pt x="639" y="3994"/>
                  </a:cubicBezTo>
                  <a:cubicBezTo>
                    <a:pt x="713" y="4056"/>
                    <a:pt x="796" y="4078"/>
                    <a:pt x="882" y="4078"/>
                  </a:cubicBezTo>
                  <a:cubicBezTo>
                    <a:pt x="1008" y="4078"/>
                    <a:pt x="1138" y="4031"/>
                    <a:pt x="1247" y="3994"/>
                  </a:cubicBezTo>
                  <a:cubicBezTo>
                    <a:pt x="2311" y="3599"/>
                    <a:pt x="3253" y="2991"/>
                    <a:pt x="4104" y="2231"/>
                  </a:cubicBezTo>
                  <a:lnTo>
                    <a:pt x="4104" y="2231"/>
                  </a:lnTo>
                  <a:cubicBezTo>
                    <a:pt x="3830" y="3265"/>
                    <a:pt x="3527" y="4268"/>
                    <a:pt x="3253" y="5271"/>
                  </a:cubicBezTo>
                  <a:cubicBezTo>
                    <a:pt x="3223" y="5423"/>
                    <a:pt x="3192" y="5575"/>
                    <a:pt x="3253" y="5696"/>
                  </a:cubicBezTo>
                  <a:cubicBezTo>
                    <a:pt x="3301" y="5777"/>
                    <a:pt x="3400" y="5815"/>
                    <a:pt x="3505" y="5815"/>
                  </a:cubicBezTo>
                  <a:cubicBezTo>
                    <a:pt x="3599" y="5815"/>
                    <a:pt x="3698" y="5784"/>
                    <a:pt x="3770" y="5727"/>
                  </a:cubicBezTo>
                  <a:cubicBezTo>
                    <a:pt x="3922" y="5636"/>
                    <a:pt x="3982" y="5484"/>
                    <a:pt x="4074" y="5271"/>
                  </a:cubicBezTo>
                  <a:cubicBezTo>
                    <a:pt x="4621" y="3751"/>
                    <a:pt x="5016" y="2201"/>
                    <a:pt x="5137" y="620"/>
                  </a:cubicBezTo>
                  <a:lnTo>
                    <a:pt x="5077" y="560"/>
                  </a:lnTo>
                  <a:cubicBezTo>
                    <a:pt x="4378" y="194"/>
                    <a:pt x="3570" y="1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6" name="Google Shape;1656;p25"/>
            <p:cNvSpPr/>
            <p:nvPr/>
          </p:nvSpPr>
          <p:spPr>
            <a:xfrm rot="5400000">
              <a:off x="8145075" y="225300"/>
              <a:ext cx="607175" cy="529825"/>
            </a:xfrm>
            <a:custGeom>
              <a:avLst/>
              <a:gdLst/>
              <a:ahLst/>
              <a:cxnLst/>
              <a:rect l="l" t="t" r="r" b="b"/>
              <a:pathLst>
                <a:path w="24287" h="21193" extrusionOk="0">
                  <a:moveTo>
                    <a:pt x="22100" y="1"/>
                  </a:moveTo>
                  <a:cubicBezTo>
                    <a:pt x="21913" y="1"/>
                    <a:pt x="21727" y="10"/>
                    <a:pt x="21551" y="26"/>
                  </a:cubicBezTo>
                  <a:cubicBezTo>
                    <a:pt x="17569" y="269"/>
                    <a:pt x="13587" y="695"/>
                    <a:pt x="9849" y="2154"/>
                  </a:cubicBezTo>
                  <a:cubicBezTo>
                    <a:pt x="6140" y="3582"/>
                    <a:pt x="2736" y="6166"/>
                    <a:pt x="1064" y="9783"/>
                  </a:cubicBezTo>
                  <a:cubicBezTo>
                    <a:pt x="396" y="11211"/>
                    <a:pt x="1" y="12883"/>
                    <a:pt x="183" y="14494"/>
                  </a:cubicBezTo>
                  <a:cubicBezTo>
                    <a:pt x="639" y="18202"/>
                    <a:pt x="4347" y="20999"/>
                    <a:pt x="8055" y="21181"/>
                  </a:cubicBezTo>
                  <a:cubicBezTo>
                    <a:pt x="8216" y="21189"/>
                    <a:pt x="8376" y="21193"/>
                    <a:pt x="8536" y="21193"/>
                  </a:cubicBezTo>
                  <a:cubicBezTo>
                    <a:pt x="12100" y="21193"/>
                    <a:pt x="15493" y="19274"/>
                    <a:pt x="17995" y="16743"/>
                  </a:cubicBezTo>
                  <a:cubicBezTo>
                    <a:pt x="20578" y="14069"/>
                    <a:pt x="22311" y="10695"/>
                    <a:pt x="23922" y="7321"/>
                  </a:cubicBezTo>
                  <a:lnTo>
                    <a:pt x="24287" y="1029"/>
                  </a:lnTo>
                  <a:cubicBezTo>
                    <a:pt x="23984" y="222"/>
                    <a:pt x="23013" y="1"/>
                    <a:pt x="22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7" name="Google Shape;1657;p25"/>
            <p:cNvSpPr/>
            <p:nvPr/>
          </p:nvSpPr>
          <p:spPr>
            <a:xfrm rot="5400000">
              <a:off x="8261088" y="768538"/>
              <a:ext cx="942275" cy="579400"/>
            </a:xfrm>
            <a:custGeom>
              <a:avLst/>
              <a:gdLst/>
              <a:ahLst/>
              <a:cxnLst/>
              <a:rect l="l" t="t" r="r" b="b"/>
              <a:pathLst>
                <a:path w="37691" h="23176" extrusionOk="0">
                  <a:moveTo>
                    <a:pt x="15086" y="1"/>
                  </a:moveTo>
                  <a:cubicBezTo>
                    <a:pt x="12723" y="1"/>
                    <a:pt x="10423" y="386"/>
                    <a:pt x="8359" y="1326"/>
                  </a:cubicBezTo>
                  <a:cubicBezTo>
                    <a:pt x="1885" y="4244"/>
                    <a:pt x="0" y="9867"/>
                    <a:pt x="213" y="12238"/>
                  </a:cubicBezTo>
                  <a:cubicBezTo>
                    <a:pt x="456" y="14579"/>
                    <a:pt x="1398" y="19229"/>
                    <a:pt x="7082" y="21995"/>
                  </a:cubicBezTo>
                  <a:cubicBezTo>
                    <a:pt x="8762" y="22805"/>
                    <a:pt x="10764" y="23175"/>
                    <a:pt x="12935" y="23175"/>
                  </a:cubicBezTo>
                  <a:cubicBezTo>
                    <a:pt x="18421" y="23175"/>
                    <a:pt x="24982" y="20808"/>
                    <a:pt x="30122" y="17193"/>
                  </a:cubicBezTo>
                  <a:cubicBezTo>
                    <a:pt x="37296" y="12208"/>
                    <a:pt x="37691" y="8560"/>
                    <a:pt x="32523" y="5338"/>
                  </a:cubicBezTo>
                  <a:cubicBezTo>
                    <a:pt x="28722" y="2990"/>
                    <a:pt x="21662" y="1"/>
                    <a:pt x="150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8" name="Google Shape;1658;p25"/>
            <p:cNvSpPr/>
            <p:nvPr/>
          </p:nvSpPr>
          <p:spPr>
            <a:xfrm rot="5400000">
              <a:off x="8756425" y="1352175"/>
              <a:ext cx="53450" cy="29950"/>
            </a:xfrm>
            <a:custGeom>
              <a:avLst/>
              <a:gdLst/>
              <a:ahLst/>
              <a:cxnLst/>
              <a:rect l="l" t="t" r="r" b="b"/>
              <a:pathLst>
                <a:path w="2138" h="1198" extrusionOk="0">
                  <a:moveTo>
                    <a:pt x="2022" y="0"/>
                  </a:moveTo>
                  <a:cubicBezTo>
                    <a:pt x="2013" y="0"/>
                    <a:pt x="2005" y="1"/>
                    <a:pt x="1995" y="4"/>
                  </a:cubicBezTo>
                  <a:cubicBezTo>
                    <a:pt x="1266" y="156"/>
                    <a:pt x="567" y="581"/>
                    <a:pt x="50" y="1128"/>
                  </a:cubicBezTo>
                  <a:cubicBezTo>
                    <a:pt x="1" y="1153"/>
                    <a:pt x="31" y="1197"/>
                    <a:pt x="77" y="1197"/>
                  </a:cubicBezTo>
                  <a:cubicBezTo>
                    <a:pt x="88" y="1197"/>
                    <a:pt x="99" y="1195"/>
                    <a:pt x="111" y="1189"/>
                  </a:cubicBezTo>
                  <a:cubicBezTo>
                    <a:pt x="719" y="733"/>
                    <a:pt x="1327" y="429"/>
                    <a:pt x="2026" y="186"/>
                  </a:cubicBezTo>
                  <a:cubicBezTo>
                    <a:pt x="2138" y="158"/>
                    <a:pt x="2121" y="0"/>
                    <a:pt x="20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9" name="Google Shape;1659;p25"/>
            <p:cNvSpPr/>
            <p:nvPr/>
          </p:nvSpPr>
          <p:spPr>
            <a:xfrm rot="5400000">
              <a:off x="8570275" y="1112100"/>
              <a:ext cx="15225" cy="56425"/>
            </a:xfrm>
            <a:custGeom>
              <a:avLst/>
              <a:gdLst/>
              <a:ahLst/>
              <a:cxnLst/>
              <a:rect l="l" t="t" r="r" b="b"/>
              <a:pathLst>
                <a:path w="609" h="2257" extrusionOk="0">
                  <a:moveTo>
                    <a:pt x="48" y="0"/>
                  </a:moveTo>
                  <a:cubicBezTo>
                    <a:pt x="31" y="0"/>
                    <a:pt x="0" y="22"/>
                    <a:pt x="0" y="43"/>
                  </a:cubicBezTo>
                  <a:cubicBezTo>
                    <a:pt x="152" y="772"/>
                    <a:pt x="243" y="1532"/>
                    <a:pt x="517" y="2201"/>
                  </a:cubicBezTo>
                  <a:cubicBezTo>
                    <a:pt x="530" y="2239"/>
                    <a:pt x="548" y="2256"/>
                    <a:pt x="564" y="2256"/>
                  </a:cubicBezTo>
                  <a:cubicBezTo>
                    <a:pt x="588" y="2256"/>
                    <a:pt x="608" y="2224"/>
                    <a:pt x="608" y="2171"/>
                  </a:cubicBezTo>
                  <a:cubicBezTo>
                    <a:pt x="547" y="1441"/>
                    <a:pt x="274" y="712"/>
                    <a:pt x="61" y="13"/>
                  </a:cubicBezTo>
                  <a:cubicBezTo>
                    <a:pt x="61" y="4"/>
                    <a:pt x="56" y="0"/>
                    <a:pt x="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25"/>
            <p:cNvSpPr/>
            <p:nvPr/>
          </p:nvSpPr>
          <p:spPr>
            <a:xfrm rot="5400000">
              <a:off x="8552525" y="1010200"/>
              <a:ext cx="21425" cy="20075"/>
            </a:xfrm>
            <a:custGeom>
              <a:avLst/>
              <a:gdLst/>
              <a:ahLst/>
              <a:cxnLst/>
              <a:rect l="l" t="t" r="r" b="b"/>
              <a:pathLst>
                <a:path w="857" h="803" extrusionOk="0">
                  <a:moveTo>
                    <a:pt x="437" y="1"/>
                  </a:moveTo>
                  <a:cubicBezTo>
                    <a:pt x="221" y="1"/>
                    <a:pt x="1" y="155"/>
                    <a:pt x="33" y="432"/>
                  </a:cubicBezTo>
                  <a:cubicBezTo>
                    <a:pt x="48" y="686"/>
                    <a:pt x="232" y="803"/>
                    <a:pt x="420" y="803"/>
                  </a:cubicBezTo>
                  <a:cubicBezTo>
                    <a:pt x="636" y="803"/>
                    <a:pt x="856" y="648"/>
                    <a:pt x="824" y="371"/>
                  </a:cubicBezTo>
                  <a:cubicBezTo>
                    <a:pt x="810" y="117"/>
                    <a:pt x="625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1" name="Google Shape;1661;p25"/>
            <p:cNvSpPr/>
            <p:nvPr/>
          </p:nvSpPr>
          <p:spPr>
            <a:xfrm rot="5400000">
              <a:off x="8880063" y="883438"/>
              <a:ext cx="16425" cy="14850"/>
            </a:xfrm>
            <a:custGeom>
              <a:avLst/>
              <a:gdLst/>
              <a:ahLst/>
              <a:cxnLst/>
              <a:rect l="l" t="t" r="r" b="b"/>
              <a:pathLst>
                <a:path w="657" h="594" extrusionOk="0">
                  <a:moveTo>
                    <a:pt x="310" y="0"/>
                  </a:moveTo>
                  <a:cubicBezTo>
                    <a:pt x="150" y="0"/>
                    <a:pt x="1" y="99"/>
                    <a:pt x="32" y="289"/>
                  </a:cubicBezTo>
                  <a:cubicBezTo>
                    <a:pt x="47" y="495"/>
                    <a:pt x="196" y="594"/>
                    <a:pt x="343" y="594"/>
                  </a:cubicBezTo>
                  <a:cubicBezTo>
                    <a:pt x="501" y="594"/>
                    <a:pt x="656" y="479"/>
                    <a:pt x="640" y="259"/>
                  </a:cubicBezTo>
                  <a:cubicBezTo>
                    <a:pt x="611" y="84"/>
                    <a:pt x="456" y="0"/>
                    <a:pt x="3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2" name="Google Shape;1662;p25"/>
            <p:cNvSpPr/>
            <p:nvPr/>
          </p:nvSpPr>
          <p:spPr>
            <a:xfrm rot="5400000">
              <a:off x="8834838" y="1266638"/>
              <a:ext cx="21400" cy="20075"/>
            </a:xfrm>
            <a:custGeom>
              <a:avLst/>
              <a:gdLst/>
              <a:ahLst/>
              <a:cxnLst/>
              <a:rect l="l" t="t" r="r" b="b"/>
              <a:pathLst>
                <a:path w="856" h="803" extrusionOk="0">
                  <a:moveTo>
                    <a:pt x="443" y="1"/>
                  </a:moveTo>
                  <a:cubicBezTo>
                    <a:pt x="222" y="1"/>
                    <a:pt x="0" y="154"/>
                    <a:pt x="49" y="447"/>
                  </a:cubicBezTo>
                  <a:cubicBezTo>
                    <a:pt x="63" y="687"/>
                    <a:pt x="241" y="803"/>
                    <a:pt x="425" y="803"/>
                  </a:cubicBezTo>
                  <a:cubicBezTo>
                    <a:pt x="637" y="803"/>
                    <a:pt x="856" y="649"/>
                    <a:pt x="839" y="356"/>
                  </a:cubicBezTo>
                  <a:cubicBezTo>
                    <a:pt x="825" y="116"/>
                    <a:pt x="634" y="1"/>
                    <a:pt x="4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3" name="Google Shape;1663;p25"/>
            <p:cNvSpPr/>
            <p:nvPr/>
          </p:nvSpPr>
          <p:spPr>
            <a:xfrm rot="5400000">
              <a:off x="8772713" y="676788"/>
              <a:ext cx="21750" cy="20075"/>
            </a:xfrm>
            <a:custGeom>
              <a:avLst/>
              <a:gdLst/>
              <a:ahLst/>
              <a:cxnLst/>
              <a:rect l="l" t="t" r="r" b="b"/>
              <a:pathLst>
                <a:path w="870" h="803" extrusionOk="0">
                  <a:moveTo>
                    <a:pt x="441" y="0"/>
                  </a:moveTo>
                  <a:cubicBezTo>
                    <a:pt x="220" y="0"/>
                    <a:pt x="0" y="155"/>
                    <a:pt x="33" y="431"/>
                  </a:cubicBezTo>
                  <a:cubicBezTo>
                    <a:pt x="61" y="686"/>
                    <a:pt x="247" y="802"/>
                    <a:pt x="434" y="802"/>
                  </a:cubicBezTo>
                  <a:cubicBezTo>
                    <a:pt x="651" y="802"/>
                    <a:pt x="870" y="647"/>
                    <a:pt x="853" y="371"/>
                  </a:cubicBezTo>
                  <a:cubicBezTo>
                    <a:pt x="825" y="116"/>
                    <a:pt x="633" y="0"/>
                    <a:pt x="4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4" name="Google Shape;1664;p25"/>
            <p:cNvSpPr/>
            <p:nvPr/>
          </p:nvSpPr>
          <p:spPr>
            <a:xfrm rot="5400000">
              <a:off x="8643025" y="823525"/>
              <a:ext cx="15625" cy="14625"/>
            </a:xfrm>
            <a:custGeom>
              <a:avLst/>
              <a:gdLst/>
              <a:ahLst/>
              <a:cxnLst/>
              <a:rect l="l" t="t" r="r" b="b"/>
              <a:pathLst>
                <a:path w="625" h="585" extrusionOk="0">
                  <a:moveTo>
                    <a:pt x="325" y="0"/>
                  </a:moveTo>
                  <a:cubicBezTo>
                    <a:pt x="163" y="0"/>
                    <a:pt x="0" y="108"/>
                    <a:pt x="16" y="301"/>
                  </a:cubicBezTo>
                  <a:cubicBezTo>
                    <a:pt x="16" y="498"/>
                    <a:pt x="146" y="584"/>
                    <a:pt x="285" y="584"/>
                  </a:cubicBezTo>
                  <a:cubicBezTo>
                    <a:pt x="448" y="584"/>
                    <a:pt x="624" y="467"/>
                    <a:pt x="624" y="271"/>
                  </a:cubicBezTo>
                  <a:cubicBezTo>
                    <a:pt x="610" y="85"/>
                    <a:pt x="468" y="0"/>
                    <a:pt x="3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5" name="Google Shape;1665;p25"/>
            <p:cNvSpPr/>
            <p:nvPr/>
          </p:nvSpPr>
          <p:spPr>
            <a:xfrm rot="5400000">
              <a:off x="8626525" y="1294525"/>
              <a:ext cx="23875" cy="15275"/>
            </a:xfrm>
            <a:custGeom>
              <a:avLst/>
              <a:gdLst/>
              <a:ahLst/>
              <a:cxnLst/>
              <a:rect l="l" t="t" r="r" b="b"/>
              <a:pathLst>
                <a:path w="955" h="611" extrusionOk="0">
                  <a:moveTo>
                    <a:pt x="566" y="1"/>
                  </a:moveTo>
                  <a:cubicBezTo>
                    <a:pt x="557" y="1"/>
                    <a:pt x="548" y="1"/>
                    <a:pt x="538" y="2"/>
                  </a:cubicBezTo>
                  <a:lnTo>
                    <a:pt x="356" y="2"/>
                  </a:lnTo>
                  <a:cubicBezTo>
                    <a:pt x="0" y="61"/>
                    <a:pt x="20" y="611"/>
                    <a:pt x="359" y="611"/>
                  </a:cubicBezTo>
                  <a:cubicBezTo>
                    <a:pt x="368" y="611"/>
                    <a:pt x="377" y="610"/>
                    <a:pt x="386" y="610"/>
                  </a:cubicBezTo>
                  <a:lnTo>
                    <a:pt x="599" y="610"/>
                  </a:lnTo>
                  <a:cubicBezTo>
                    <a:pt x="955" y="580"/>
                    <a:pt x="935" y="1"/>
                    <a:pt x="5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6" name="Google Shape;1666;p25"/>
            <p:cNvSpPr/>
            <p:nvPr/>
          </p:nvSpPr>
          <p:spPr>
            <a:xfrm rot="5400000">
              <a:off x="8302588" y="529338"/>
              <a:ext cx="27375" cy="21300"/>
            </a:xfrm>
            <a:custGeom>
              <a:avLst/>
              <a:gdLst/>
              <a:ahLst/>
              <a:cxnLst/>
              <a:rect l="l" t="t" r="r" b="b"/>
              <a:pathLst>
                <a:path w="1095" h="852" extrusionOk="0">
                  <a:moveTo>
                    <a:pt x="396" y="1"/>
                  </a:moveTo>
                  <a:cubicBezTo>
                    <a:pt x="183" y="1"/>
                    <a:pt x="0" y="244"/>
                    <a:pt x="31" y="457"/>
                  </a:cubicBezTo>
                  <a:cubicBezTo>
                    <a:pt x="61" y="700"/>
                    <a:pt x="244" y="852"/>
                    <a:pt x="487" y="852"/>
                  </a:cubicBezTo>
                  <a:lnTo>
                    <a:pt x="669" y="852"/>
                  </a:lnTo>
                  <a:cubicBezTo>
                    <a:pt x="912" y="852"/>
                    <a:pt x="1095" y="609"/>
                    <a:pt x="1064" y="396"/>
                  </a:cubicBezTo>
                  <a:cubicBezTo>
                    <a:pt x="1003" y="153"/>
                    <a:pt x="821" y="1"/>
                    <a:pt x="6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7" name="Google Shape;1667;p25"/>
            <p:cNvSpPr/>
            <p:nvPr/>
          </p:nvSpPr>
          <p:spPr>
            <a:xfrm rot="5400000">
              <a:off x="8523638" y="449213"/>
              <a:ext cx="24400" cy="15375"/>
            </a:xfrm>
            <a:custGeom>
              <a:avLst/>
              <a:gdLst/>
              <a:ahLst/>
              <a:cxnLst/>
              <a:rect l="l" t="t" r="r" b="b"/>
              <a:pathLst>
                <a:path w="976" h="615" extrusionOk="0">
                  <a:moveTo>
                    <a:pt x="585" y="1"/>
                  </a:moveTo>
                  <a:cubicBezTo>
                    <a:pt x="577" y="1"/>
                    <a:pt x="568" y="1"/>
                    <a:pt x="559" y="2"/>
                  </a:cubicBezTo>
                  <a:lnTo>
                    <a:pt x="377" y="2"/>
                  </a:lnTo>
                  <a:cubicBezTo>
                    <a:pt x="0" y="60"/>
                    <a:pt x="10" y="614"/>
                    <a:pt x="353" y="614"/>
                  </a:cubicBezTo>
                  <a:cubicBezTo>
                    <a:pt x="370" y="614"/>
                    <a:pt x="388" y="613"/>
                    <a:pt x="407" y="610"/>
                  </a:cubicBezTo>
                  <a:lnTo>
                    <a:pt x="590" y="610"/>
                  </a:lnTo>
                  <a:cubicBezTo>
                    <a:pt x="975" y="580"/>
                    <a:pt x="927" y="1"/>
                    <a:pt x="5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8" name="Google Shape;1668;p25"/>
            <p:cNvSpPr/>
            <p:nvPr/>
          </p:nvSpPr>
          <p:spPr>
            <a:xfrm rot="5400000">
              <a:off x="8297063" y="308513"/>
              <a:ext cx="16050" cy="14625"/>
            </a:xfrm>
            <a:custGeom>
              <a:avLst/>
              <a:gdLst/>
              <a:ahLst/>
              <a:cxnLst/>
              <a:rect l="l" t="t" r="r" b="b"/>
              <a:pathLst>
                <a:path w="642" h="585" extrusionOk="0">
                  <a:moveTo>
                    <a:pt x="325" y="0"/>
                  </a:moveTo>
                  <a:cubicBezTo>
                    <a:pt x="164" y="0"/>
                    <a:pt x="1" y="108"/>
                    <a:pt x="17" y="301"/>
                  </a:cubicBezTo>
                  <a:cubicBezTo>
                    <a:pt x="31" y="498"/>
                    <a:pt x="168" y="584"/>
                    <a:pt x="309" y="584"/>
                  </a:cubicBezTo>
                  <a:cubicBezTo>
                    <a:pt x="473" y="584"/>
                    <a:pt x="641" y="467"/>
                    <a:pt x="625" y="271"/>
                  </a:cubicBezTo>
                  <a:cubicBezTo>
                    <a:pt x="610" y="85"/>
                    <a:pt x="468" y="0"/>
                    <a:pt x="3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9" name="Google Shape;1669;p25"/>
            <p:cNvSpPr/>
            <p:nvPr/>
          </p:nvSpPr>
          <p:spPr>
            <a:xfrm rot="5400000">
              <a:off x="8513613" y="627813"/>
              <a:ext cx="21775" cy="19250"/>
            </a:xfrm>
            <a:custGeom>
              <a:avLst/>
              <a:gdLst/>
              <a:ahLst/>
              <a:cxnLst/>
              <a:rect l="l" t="t" r="r" b="b"/>
              <a:pathLst>
                <a:path w="871" h="770" extrusionOk="0">
                  <a:moveTo>
                    <a:pt x="442" y="0"/>
                  </a:moveTo>
                  <a:cubicBezTo>
                    <a:pt x="221" y="0"/>
                    <a:pt x="0" y="154"/>
                    <a:pt x="33" y="447"/>
                  </a:cubicBezTo>
                  <a:cubicBezTo>
                    <a:pt x="61" y="667"/>
                    <a:pt x="238" y="769"/>
                    <a:pt x="421" y="769"/>
                  </a:cubicBezTo>
                  <a:cubicBezTo>
                    <a:pt x="642" y="769"/>
                    <a:pt x="870" y="621"/>
                    <a:pt x="854" y="356"/>
                  </a:cubicBezTo>
                  <a:cubicBezTo>
                    <a:pt x="825" y="116"/>
                    <a:pt x="633" y="0"/>
                    <a:pt x="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0" name="Google Shape;1670;p25"/>
            <p:cNvSpPr/>
            <p:nvPr/>
          </p:nvSpPr>
          <p:spPr>
            <a:xfrm rot="5400000">
              <a:off x="8478225" y="859550"/>
              <a:ext cx="46300" cy="48900"/>
            </a:xfrm>
            <a:custGeom>
              <a:avLst/>
              <a:gdLst/>
              <a:ahLst/>
              <a:cxnLst/>
              <a:rect l="l" t="t" r="r" b="b"/>
              <a:pathLst>
                <a:path w="1852" h="1956" extrusionOk="0">
                  <a:moveTo>
                    <a:pt x="195" y="0"/>
                  </a:moveTo>
                  <a:cubicBezTo>
                    <a:pt x="95" y="0"/>
                    <a:pt x="0" y="63"/>
                    <a:pt x="23" y="176"/>
                  </a:cubicBezTo>
                  <a:cubicBezTo>
                    <a:pt x="84" y="753"/>
                    <a:pt x="175" y="1300"/>
                    <a:pt x="327" y="1878"/>
                  </a:cubicBezTo>
                  <a:cubicBezTo>
                    <a:pt x="314" y="1931"/>
                    <a:pt x="341" y="1955"/>
                    <a:pt x="376" y="1955"/>
                  </a:cubicBezTo>
                  <a:cubicBezTo>
                    <a:pt x="421" y="1955"/>
                    <a:pt x="479" y="1916"/>
                    <a:pt x="479" y="1847"/>
                  </a:cubicBezTo>
                  <a:cubicBezTo>
                    <a:pt x="479" y="1402"/>
                    <a:pt x="406" y="974"/>
                    <a:pt x="359" y="536"/>
                  </a:cubicBezTo>
                  <a:lnTo>
                    <a:pt x="359" y="536"/>
                  </a:lnTo>
                  <a:cubicBezTo>
                    <a:pt x="736" y="841"/>
                    <a:pt x="1105" y="1171"/>
                    <a:pt x="1512" y="1483"/>
                  </a:cubicBezTo>
                  <a:cubicBezTo>
                    <a:pt x="1543" y="1498"/>
                    <a:pt x="1573" y="1504"/>
                    <a:pt x="1602" y="1504"/>
                  </a:cubicBezTo>
                  <a:cubicBezTo>
                    <a:pt x="1746" y="1504"/>
                    <a:pt x="1852" y="1336"/>
                    <a:pt x="1725" y="1209"/>
                  </a:cubicBezTo>
                  <a:cubicBezTo>
                    <a:pt x="1269" y="783"/>
                    <a:pt x="783" y="419"/>
                    <a:pt x="296" y="24"/>
                  </a:cubicBezTo>
                  <a:cubicBezTo>
                    <a:pt x="265" y="8"/>
                    <a:pt x="230" y="0"/>
                    <a:pt x="1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1" name="Google Shape;1671;p25"/>
            <p:cNvSpPr/>
            <p:nvPr/>
          </p:nvSpPr>
          <p:spPr>
            <a:xfrm rot="5400000">
              <a:off x="8628100" y="669900"/>
              <a:ext cx="54750" cy="50200"/>
            </a:xfrm>
            <a:custGeom>
              <a:avLst/>
              <a:gdLst/>
              <a:ahLst/>
              <a:cxnLst/>
              <a:rect l="l" t="t" r="r" b="b"/>
              <a:pathLst>
                <a:path w="2190" h="2008" extrusionOk="0">
                  <a:moveTo>
                    <a:pt x="436" y="1"/>
                  </a:moveTo>
                  <a:cubicBezTo>
                    <a:pt x="329" y="1"/>
                    <a:pt x="226" y="151"/>
                    <a:pt x="305" y="256"/>
                  </a:cubicBezTo>
                  <a:cubicBezTo>
                    <a:pt x="669" y="698"/>
                    <a:pt x="1167" y="1096"/>
                    <a:pt x="1607" y="1525"/>
                  </a:cubicBezTo>
                  <a:lnTo>
                    <a:pt x="1607" y="1525"/>
                  </a:lnTo>
                  <a:cubicBezTo>
                    <a:pt x="1082" y="1694"/>
                    <a:pt x="557" y="1819"/>
                    <a:pt x="31" y="1897"/>
                  </a:cubicBezTo>
                  <a:cubicBezTo>
                    <a:pt x="1" y="1897"/>
                    <a:pt x="1" y="1989"/>
                    <a:pt x="62" y="1989"/>
                  </a:cubicBezTo>
                  <a:cubicBezTo>
                    <a:pt x="205" y="2001"/>
                    <a:pt x="345" y="2007"/>
                    <a:pt x="483" y="2007"/>
                  </a:cubicBezTo>
                  <a:cubicBezTo>
                    <a:pt x="1022" y="2007"/>
                    <a:pt x="1530" y="1915"/>
                    <a:pt x="2038" y="1745"/>
                  </a:cubicBezTo>
                  <a:cubicBezTo>
                    <a:pt x="2159" y="1685"/>
                    <a:pt x="2189" y="1533"/>
                    <a:pt x="2098" y="1441"/>
                  </a:cubicBezTo>
                  <a:cubicBezTo>
                    <a:pt x="1582" y="986"/>
                    <a:pt x="1095" y="378"/>
                    <a:pt x="487" y="13"/>
                  </a:cubicBezTo>
                  <a:cubicBezTo>
                    <a:pt x="471" y="5"/>
                    <a:pt x="454" y="1"/>
                    <a:pt x="4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2" name="Google Shape;1672;p25"/>
            <p:cNvSpPr/>
            <p:nvPr/>
          </p:nvSpPr>
          <p:spPr>
            <a:xfrm rot="5400000">
              <a:off x="8815475" y="756575"/>
              <a:ext cx="47000" cy="57200"/>
            </a:xfrm>
            <a:custGeom>
              <a:avLst/>
              <a:gdLst/>
              <a:ahLst/>
              <a:cxnLst/>
              <a:rect l="l" t="t" r="r" b="b"/>
              <a:pathLst>
                <a:path w="1880" h="2288" extrusionOk="0">
                  <a:moveTo>
                    <a:pt x="1633" y="0"/>
                  </a:moveTo>
                  <a:cubicBezTo>
                    <a:pt x="1566" y="0"/>
                    <a:pt x="1499" y="40"/>
                    <a:pt x="1467" y="137"/>
                  </a:cubicBezTo>
                  <a:cubicBezTo>
                    <a:pt x="1247" y="650"/>
                    <a:pt x="1027" y="1144"/>
                    <a:pt x="807" y="1649"/>
                  </a:cubicBezTo>
                  <a:lnTo>
                    <a:pt x="807" y="1649"/>
                  </a:lnTo>
                  <a:cubicBezTo>
                    <a:pt x="574" y="1133"/>
                    <a:pt x="368" y="609"/>
                    <a:pt x="221" y="46"/>
                  </a:cubicBezTo>
                  <a:cubicBezTo>
                    <a:pt x="198" y="23"/>
                    <a:pt x="157" y="13"/>
                    <a:pt x="118" y="13"/>
                  </a:cubicBezTo>
                  <a:cubicBezTo>
                    <a:pt x="56" y="13"/>
                    <a:pt x="1" y="39"/>
                    <a:pt x="38" y="76"/>
                  </a:cubicBezTo>
                  <a:cubicBezTo>
                    <a:pt x="190" y="806"/>
                    <a:pt x="342" y="1505"/>
                    <a:pt x="616" y="2174"/>
                  </a:cubicBezTo>
                  <a:cubicBezTo>
                    <a:pt x="631" y="2250"/>
                    <a:pt x="692" y="2288"/>
                    <a:pt x="760" y="2288"/>
                  </a:cubicBezTo>
                  <a:cubicBezTo>
                    <a:pt x="829" y="2288"/>
                    <a:pt x="905" y="2250"/>
                    <a:pt x="950" y="2174"/>
                  </a:cubicBezTo>
                  <a:cubicBezTo>
                    <a:pt x="1254" y="1535"/>
                    <a:pt x="1528" y="927"/>
                    <a:pt x="1801" y="289"/>
                  </a:cubicBezTo>
                  <a:cubicBezTo>
                    <a:pt x="1880" y="132"/>
                    <a:pt x="1756" y="0"/>
                    <a:pt x="16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3" name="Google Shape;1673;p25"/>
            <p:cNvSpPr/>
            <p:nvPr/>
          </p:nvSpPr>
          <p:spPr>
            <a:xfrm rot="5400000">
              <a:off x="8705475" y="918150"/>
              <a:ext cx="48450" cy="56550"/>
            </a:xfrm>
            <a:custGeom>
              <a:avLst/>
              <a:gdLst/>
              <a:ahLst/>
              <a:cxnLst/>
              <a:rect l="l" t="t" r="r" b="b"/>
              <a:pathLst>
                <a:path w="1938" h="2262" extrusionOk="0">
                  <a:moveTo>
                    <a:pt x="1441" y="0"/>
                  </a:moveTo>
                  <a:cubicBezTo>
                    <a:pt x="1406" y="0"/>
                    <a:pt x="1370" y="12"/>
                    <a:pt x="1338" y="39"/>
                  </a:cubicBezTo>
                  <a:cubicBezTo>
                    <a:pt x="912" y="343"/>
                    <a:pt x="487" y="647"/>
                    <a:pt x="92" y="981"/>
                  </a:cubicBezTo>
                  <a:cubicBezTo>
                    <a:pt x="1" y="1072"/>
                    <a:pt x="31" y="1224"/>
                    <a:pt x="153" y="1285"/>
                  </a:cubicBezTo>
                  <a:cubicBezTo>
                    <a:pt x="669" y="1559"/>
                    <a:pt x="1186" y="1954"/>
                    <a:pt x="1733" y="2258"/>
                  </a:cubicBezTo>
                  <a:cubicBezTo>
                    <a:pt x="1744" y="2260"/>
                    <a:pt x="1754" y="2262"/>
                    <a:pt x="1765" y="2262"/>
                  </a:cubicBezTo>
                  <a:cubicBezTo>
                    <a:pt x="1869" y="2262"/>
                    <a:pt x="1938" y="2128"/>
                    <a:pt x="1855" y="2045"/>
                  </a:cubicBezTo>
                  <a:cubicBezTo>
                    <a:pt x="1428" y="1725"/>
                    <a:pt x="931" y="1452"/>
                    <a:pt x="487" y="1123"/>
                  </a:cubicBezTo>
                  <a:lnTo>
                    <a:pt x="487" y="1123"/>
                  </a:lnTo>
                  <a:cubicBezTo>
                    <a:pt x="845" y="863"/>
                    <a:pt x="1187" y="607"/>
                    <a:pt x="1551" y="373"/>
                  </a:cubicBezTo>
                  <a:cubicBezTo>
                    <a:pt x="1751" y="248"/>
                    <a:pt x="1601" y="0"/>
                    <a:pt x="14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4" name="Google Shape;1674;p25"/>
            <p:cNvSpPr/>
            <p:nvPr/>
          </p:nvSpPr>
          <p:spPr>
            <a:xfrm rot="5400000">
              <a:off x="8557125" y="1142400"/>
              <a:ext cx="59150" cy="38200"/>
            </a:xfrm>
            <a:custGeom>
              <a:avLst/>
              <a:gdLst/>
              <a:ahLst/>
              <a:cxnLst/>
              <a:rect l="l" t="t" r="r" b="b"/>
              <a:pathLst>
                <a:path w="2366" h="1528" extrusionOk="0">
                  <a:moveTo>
                    <a:pt x="183" y="1"/>
                  </a:moveTo>
                  <a:cubicBezTo>
                    <a:pt x="31" y="1"/>
                    <a:pt x="1" y="183"/>
                    <a:pt x="122" y="274"/>
                  </a:cubicBezTo>
                  <a:cubicBezTo>
                    <a:pt x="578" y="639"/>
                    <a:pt x="1004" y="1095"/>
                    <a:pt x="1460" y="1490"/>
                  </a:cubicBezTo>
                  <a:cubicBezTo>
                    <a:pt x="1477" y="1516"/>
                    <a:pt x="1502" y="1527"/>
                    <a:pt x="1527" y="1527"/>
                  </a:cubicBezTo>
                  <a:cubicBezTo>
                    <a:pt x="1590" y="1527"/>
                    <a:pt x="1655" y="1456"/>
                    <a:pt x="1612" y="1368"/>
                  </a:cubicBezTo>
                  <a:cubicBezTo>
                    <a:pt x="1303" y="1012"/>
                    <a:pt x="958" y="694"/>
                    <a:pt x="619" y="354"/>
                  </a:cubicBezTo>
                  <a:lnTo>
                    <a:pt x="619" y="354"/>
                  </a:lnTo>
                  <a:cubicBezTo>
                    <a:pt x="1106" y="403"/>
                    <a:pt x="1589" y="549"/>
                    <a:pt x="1976" y="791"/>
                  </a:cubicBezTo>
                  <a:cubicBezTo>
                    <a:pt x="2009" y="807"/>
                    <a:pt x="2040" y="814"/>
                    <a:pt x="2069" y="814"/>
                  </a:cubicBezTo>
                  <a:cubicBezTo>
                    <a:pt x="2260" y="814"/>
                    <a:pt x="2366" y="509"/>
                    <a:pt x="2128" y="457"/>
                  </a:cubicBezTo>
                  <a:cubicBezTo>
                    <a:pt x="1490" y="183"/>
                    <a:pt x="882" y="1"/>
                    <a:pt x="1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5" name="Google Shape;1675;p25"/>
            <p:cNvSpPr/>
            <p:nvPr/>
          </p:nvSpPr>
          <p:spPr>
            <a:xfrm rot="5400000">
              <a:off x="8897950" y="943550"/>
              <a:ext cx="42100" cy="79400"/>
            </a:xfrm>
            <a:custGeom>
              <a:avLst/>
              <a:gdLst/>
              <a:ahLst/>
              <a:cxnLst/>
              <a:rect l="l" t="t" r="r" b="b"/>
              <a:pathLst>
                <a:path w="1684" h="3176" extrusionOk="0">
                  <a:moveTo>
                    <a:pt x="177" y="1"/>
                  </a:moveTo>
                  <a:cubicBezTo>
                    <a:pt x="100" y="1"/>
                    <a:pt x="1" y="62"/>
                    <a:pt x="42" y="165"/>
                  </a:cubicBezTo>
                  <a:cubicBezTo>
                    <a:pt x="376" y="1107"/>
                    <a:pt x="680" y="2110"/>
                    <a:pt x="1015" y="3053"/>
                  </a:cubicBezTo>
                  <a:cubicBezTo>
                    <a:pt x="1056" y="3136"/>
                    <a:pt x="1130" y="3175"/>
                    <a:pt x="1201" y="3175"/>
                  </a:cubicBezTo>
                  <a:cubicBezTo>
                    <a:pt x="1284" y="3175"/>
                    <a:pt x="1363" y="3121"/>
                    <a:pt x="1379" y="3022"/>
                  </a:cubicBezTo>
                  <a:cubicBezTo>
                    <a:pt x="1471" y="2202"/>
                    <a:pt x="1683" y="1290"/>
                    <a:pt x="1562" y="499"/>
                  </a:cubicBezTo>
                  <a:cubicBezTo>
                    <a:pt x="1526" y="429"/>
                    <a:pt x="1450" y="379"/>
                    <a:pt x="1387" y="379"/>
                  </a:cubicBezTo>
                  <a:cubicBezTo>
                    <a:pt x="1341" y="379"/>
                    <a:pt x="1301" y="405"/>
                    <a:pt x="1288" y="469"/>
                  </a:cubicBezTo>
                  <a:cubicBezTo>
                    <a:pt x="1113" y="955"/>
                    <a:pt x="1063" y="1502"/>
                    <a:pt x="1041" y="2041"/>
                  </a:cubicBezTo>
                  <a:lnTo>
                    <a:pt x="1041" y="2041"/>
                  </a:lnTo>
                  <a:lnTo>
                    <a:pt x="255" y="43"/>
                  </a:lnTo>
                  <a:cubicBezTo>
                    <a:pt x="245" y="14"/>
                    <a:pt x="213" y="1"/>
                    <a:pt x="1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6" name="Google Shape;1676;p25"/>
            <p:cNvSpPr/>
            <p:nvPr/>
          </p:nvSpPr>
          <p:spPr>
            <a:xfrm rot="5400000">
              <a:off x="8734963" y="1088513"/>
              <a:ext cx="52725" cy="53350"/>
            </a:xfrm>
            <a:custGeom>
              <a:avLst/>
              <a:gdLst/>
              <a:ahLst/>
              <a:cxnLst/>
              <a:rect l="l" t="t" r="r" b="b"/>
              <a:pathLst>
                <a:path w="2109" h="2134" extrusionOk="0">
                  <a:moveTo>
                    <a:pt x="975" y="0"/>
                  </a:moveTo>
                  <a:cubicBezTo>
                    <a:pt x="892" y="0"/>
                    <a:pt x="808" y="44"/>
                    <a:pt x="783" y="146"/>
                  </a:cubicBezTo>
                  <a:cubicBezTo>
                    <a:pt x="631" y="754"/>
                    <a:pt x="357" y="1270"/>
                    <a:pt x="53" y="1817"/>
                  </a:cubicBezTo>
                  <a:cubicBezTo>
                    <a:pt x="0" y="1975"/>
                    <a:pt x="84" y="2133"/>
                    <a:pt x="226" y="2133"/>
                  </a:cubicBezTo>
                  <a:cubicBezTo>
                    <a:pt x="248" y="2133"/>
                    <a:pt x="272" y="2130"/>
                    <a:pt x="296" y="2121"/>
                  </a:cubicBezTo>
                  <a:cubicBezTo>
                    <a:pt x="934" y="1787"/>
                    <a:pt x="1542" y="1513"/>
                    <a:pt x="2059" y="966"/>
                  </a:cubicBezTo>
                  <a:cubicBezTo>
                    <a:pt x="2108" y="942"/>
                    <a:pt x="2059" y="858"/>
                    <a:pt x="2006" y="858"/>
                  </a:cubicBezTo>
                  <a:cubicBezTo>
                    <a:pt x="1993" y="858"/>
                    <a:pt x="1980" y="863"/>
                    <a:pt x="1968" y="875"/>
                  </a:cubicBezTo>
                  <a:cubicBezTo>
                    <a:pt x="1526" y="1170"/>
                    <a:pt x="1045" y="1484"/>
                    <a:pt x="540" y="1674"/>
                  </a:cubicBezTo>
                  <a:lnTo>
                    <a:pt x="540" y="1674"/>
                  </a:lnTo>
                  <a:cubicBezTo>
                    <a:pt x="792" y="1211"/>
                    <a:pt x="999" y="749"/>
                    <a:pt x="1147" y="206"/>
                  </a:cubicBezTo>
                  <a:cubicBezTo>
                    <a:pt x="1200" y="83"/>
                    <a:pt x="1089" y="0"/>
                    <a:pt x="9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7" name="Google Shape;1677;p25"/>
            <p:cNvSpPr/>
            <p:nvPr/>
          </p:nvSpPr>
          <p:spPr>
            <a:xfrm rot="5400000">
              <a:off x="8890313" y="1198313"/>
              <a:ext cx="54700" cy="43525"/>
            </a:xfrm>
            <a:custGeom>
              <a:avLst/>
              <a:gdLst/>
              <a:ahLst/>
              <a:cxnLst/>
              <a:rect l="l" t="t" r="r" b="b"/>
              <a:pathLst>
                <a:path w="2188" h="1741" extrusionOk="0">
                  <a:moveTo>
                    <a:pt x="52" y="1"/>
                  </a:moveTo>
                  <a:cubicBezTo>
                    <a:pt x="24" y="1"/>
                    <a:pt x="0" y="23"/>
                    <a:pt x="0" y="63"/>
                  </a:cubicBezTo>
                  <a:cubicBezTo>
                    <a:pt x="0" y="579"/>
                    <a:pt x="0" y="1066"/>
                    <a:pt x="31" y="1552"/>
                  </a:cubicBezTo>
                  <a:cubicBezTo>
                    <a:pt x="31" y="1662"/>
                    <a:pt x="143" y="1740"/>
                    <a:pt x="239" y="1740"/>
                  </a:cubicBezTo>
                  <a:cubicBezTo>
                    <a:pt x="275" y="1740"/>
                    <a:pt x="310" y="1729"/>
                    <a:pt x="335" y="1704"/>
                  </a:cubicBezTo>
                  <a:cubicBezTo>
                    <a:pt x="912" y="1400"/>
                    <a:pt x="1490" y="1096"/>
                    <a:pt x="2007" y="762"/>
                  </a:cubicBezTo>
                  <a:cubicBezTo>
                    <a:pt x="2187" y="658"/>
                    <a:pt x="2105" y="401"/>
                    <a:pt x="1926" y="401"/>
                  </a:cubicBezTo>
                  <a:cubicBezTo>
                    <a:pt x="1895" y="401"/>
                    <a:pt x="1861" y="409"/>
                    <a:pt x="1824" y="427"/>
                  </a:cubicBezTo>
                  <a:cubicBezTo>
                    <a:pt x="1305" y="687"/>
                    <a:pt x="853" y="968"/>
                    <a:pt x="373" y="1253"/>
                  </a:cubicBezTo>
                  <a:lnTo>
                    <a:pt x="373" y="1253"/>
                  </a:lnTo>
                  <a:cubicBezTo>
                    <a:pt x="307" y="867"/>
                    <a:pt x="249" y="486"/>
                    <a:pt x="152" y="124"/>
                  </a:cubicBezTo>
                  <a:cubicBezTo>
                    <a:pt x="135" y="38"/>
                    <a:pt x="89" y="1"/>
                    <a:pt x="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8" name="Google Shape;1678;p25"/>
            <p:cNvSpPr/>
            <p:nvPr/>
          </p:nvSpPr>
          <p:spPr>
            <a:xfrm rot="5400000">
              <a:off x="8715763" y="1346013"/>
              <a:ext cx="63075" cy="46800"/>
            </a:xfrm>
            <a:custGeom>
              <a:avLst/>
              <a:gdLst/>
              <a:ahLst/>
              <a:cxnLst/>
              <a:rect l="l" t="t" r="r" b="b"/>
              <a:pathLst>
                <a:path w="2523" h="1872" extrusionOk="0">
                  <a:moveTo>
                    <a:pt x="213" y="1"/>
                  </a:moveTo>
                  <a:cubicBezTo>
                    <a:pt x="61" y="1"/>
                    <a:pt x="0" y="153"/>
                    <a:pt x="91" y="244"/>
                  </a:cubicBezTo>
                  <a:cubicBezTo>
                    <a:pt x="608" y="761"/>
                    <a:pt x="1155" y="1338"/>
                    <a:pt x="1733" y="1855"/>
                  </a:cubicBezTo>
                  <a:cubicBezTo>
                    <a:pt x="1762" y="1867"/>
                    <a:pt x="1788" y="1871"/>
                    <a:pt x="1812" y="1871"/>
                  </a:cubicBezTo>
                  <a:cubicBezTo>
                    <a:pt x="1914" y="1871"/>
                    <a:pt x="1964" y="1782"/>
                    <a:pt x="1915" y="1733"/>
                  </a:cubicBezTo>
                  <a:cubicBezTo>
                    <a:pt x="1502" y="1243"/>
                    <a:pt x="1024" y="775"/>
                    <a:pt x="554" y="310"/>
                  </a:cubicBezTo>
                  <a:lnTo>
                    <a:pt x="554" y="310"/>
                  </a:lnTo>
                  <a:cubicBezTo>
                    <a:pt x="816" y="342"/>
                    <a:pt x="1084" y="384"/>
                    <a:pt x="1337" y="426"/>
                  </a:cubicBezTo>
                  <a:cubicBezTo>
                    <a:pt x="1606" y="451"/>
                    <a:pt x="1895" y="534"/>
                    <a:pt x="2172" y="534"/>
                  </a:cubicBezTo>
                  <a:cubicBezTo>
                    <a:pt x="2239" y="534"/>
                    <a:pt x="2306" y="529"/>
                    <a:pt x="2371" y="517"/>
                  </a:cubicBezTo>
                  <a:cubicBezTo>
                    <a:pt x="2492" y="457"/>
                    <a:pt x="2523" y="305"/>
                    <a:pt x="2401" y="274"/>
                  </a:cubicBezTo>
                  <a:cubicBezTo>
                    <a:pt x="2097" y="153"/>
                    <a:pt x="1733" y="153"/>
                    <a:pt x="1368" y="122"/>
                  </a:cubicBezTo>
                  <a:cubicBezTo>
                    <a:pt x="1003" y="92"/>
                    <a:pt x="608" y="62"/>
                    <a:pt x="2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9" name="Google Shape;1679;p25"/>
            <p:cNvSpPr/>
            <p:nvPr/>
          </p:nvSpPr>
          <p:spPr>
            <a:xfrm rot="5400000">
              <a:off x="8623475" y="678350"/>
              <a:ext cx="56725" cy="22225"/>
            </a:xfrm>
            <a:custGeom>
              <a:avLst/>
              <a:gdLst/>
              <a:ahLst/>
              <a:cxnLst/>
              <a:rect l="l" t="t" r="r" b="b"/>
              <a:pathLst>
                <a:path w="2269" h="889" extrusionOk="0">
                  <a:moveTo>
                    <a:pt x="114" y="1"/>
                  </a:moveTo>
                  <a:cubicBezTo>
                    <a:pt x="58" y="1"/>
                    <a:pt x="1" y="76"/>
                    <a:pt x="80" y="129"/>
                  </a:cubicBezTo>
                  <a:cubicBezTo>
                    <a:pt x="627" y="524"/>
                    <a:pt x="1508" y="828"/>
                    <a:pt x="2238" y="888"/>
                  </a:cubicBezTo>
                  <a:cubicBezTo>
                    <a:pt x="2268" y="888"/>
                    <a:pt x="2268" y="767"/>
                    <a:pt x="2238" y="767"/>
                  </a:cubicBezTo>
                  <a:cubicBezTo>
                    <a:pt x="1903" y="645"/>
                    <a:pt x="1508" y="584"/>
                    <a:pt x="1174" y="463"/>
                  </a:cubicBezTo>
                  <a:cubicBezTo>
                    <a:pt x="840" y="341"/>
                    <a:pt x="475" y="159"/>
                    <a:pt x="140" y="7"/>
                  </a:cubicBezTo>
                  <a:cubicBezTo>
                    <a:pt x="132" y="3"/>
                    <a:pt x="123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0" name="Google Shape;1680;p25"/>
            <p:cNvSpPr/>
            <p:nvPr/>
          </p:nvSpPr>
          <p:spPr>
            <a:xfrm rot="5400000">
              <a:off x="8880288" y="988263"/>
              <a:ext cx="39150" cy="45725"/>
            </a:xfrm>
            <a:custGeom>
              <a:avLst/>
              <a:gdLst/>
              <a:ahLst/>
              <a:cxnLst/>
              <a:rect l="l" t="t" r="r" b="b"/>
              <a:pathLst>
                <a:path w="1566" h="1829" extrusionOk="0">
                  <a:moveTo>
                    <a:pt x="1459" y="0"/>
                  </a:moveTo>
                  <a:cubicBezTo>
                    <a:pt x="1438" y="0"/>
                    <a:pt x="1414" y="10"/>
                    <a:pt x="1391" y="33"/>
                  </a:cubicBezTo>
                  <a:cubicBezTo>
                    <a:pt x="1117" y="246"/>
                    <a:pt x="935" y="519"/>
                    <a:pt x="722" y="793"/>
                  </a:cubicBezTo>
                  <a:cubicBezTo>
                    <a:pt x="479" y="1097"/>
                    <a:pt x="266" y="1340"/>
                    <a:pt x="23" y="1705"/>
                  </a:cubicBezTo>
                  <a:cubicBezTo>
                    <a:pt x="0" y="1750"/>
                    <a:pt x="62" y="1829"/>
                    <a:pt x="132" y="1829"/>
                  </a:cubicBezTo>
                  <a:cubicBezTo>
                    <a:pt x="157" y="1829"/>
                    <a:pt x="182" y="1819"/>
                    <a:pt x="205" y="1796"/>
                  </a:cubicBezTo>
                  <a:cubicBezTo>
                    <a:pt x="479" y="1553"/>
                    <a:pt x="722" y="1218"/>
                    <a:pt x="935" y="975"/>
                  </a:cubicBezTo>
                  <a:cubicBezTo>
                    <a:pt x="1178" y="702"/>
                    <a:pt x="1391" y="428"/>
                    <a:pt x="1543" y="124"/>
                  </a:cubicBezTo>
                  <a:cubicBezTo>
                    <a:pt x="1565" y="79"/>
                    <a:pt x="1521" y="0"/>
                    <a:pt x="14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1" name="Google Shape;1681;p25"/>
            <p:cNvSpPr/>
            <p:nvPr/>
          </p:nvSpPr>
          <p:spPr>
            <a:xfrm rot="5400000">
              <a:off x="8375363" y="618063"/>
              <a:ext cx="63075" cy="36100"/>
            </a:xfrm>
            <a:custGeom>
              <a:avLst/>
              <a:gdLst/>
              <a:ahLst/>
              <a:cxnLst/>
              <a:rect l="l" t="t" r="r" b="b"/>
              <a:pathLst>
                <a:path w="2523" h="1444" extrusionOk="0">
                  <a:moveTo>
                    <a:pt x="122" y="1"/>
                  </a:moveTo>
                  <a:cubicBezTo>
                    <a:pt x="0" y="1"/>
                    <a:pt x="0" y="153"/>
                    <a:pt x="61" y="214"/>
                  </a:cubicBezTo>
                  <a:cubicBezTo>
                    <a:pt x="456" y="609"/>
                    <a:pt x="882" y="1004"/>
                    <a:pt x="1307" y="1429"/>
                  </a:cubicBezTo>
                  <a:cubicBezTo>
                    <a:pt x="1337" y="1439"/>
                    <a:pt x="1364" y="1443"/>
                    <a:pt x="1390" y="1443"/>
                  </a:cubicBezTo>
                  <a:cubicBezTo>
                    <a:pt x="1522" y="1443"/>
                    <a:pt x="1591" y="1328"/>
                    <a:pt x="1490" y="1277"/>
                  </a:cubicBezTo>
                  <a:cubicBezTo>
                    <a:pt x="1140" y="928"/>
                    <a:pt x="810" y="578"/>
                    <a:pt x="468" y="262"/>
                  </a:cubicBezTo>
                  <a:lnTo>
                    <a:pt x="468" y="262"/>
                  </a:lnTo>
                  <a:cubicBezTo>
                    <a:pt x="1105" y="300"/>
                    <a:pt x="1727" y="366"/>
                    <a:pt x="2371" y="366"/>
                  </a:cubicBezTo>
                  <a:cubicBezTo>
                    <a:pt x="2523" y="366"/>
                    <a:pt x="2523" y="92"/>
                    <a:pt x="2371" y="92"/>
                  </a:cubicBezTo>
                  <a:cubicBezTo>
                    <a:pt x="1611" y="62"/>
                    <a:pt x="882" y="1"/>
                    <a:pt x="1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2" name="Google Shape;1682;p25"/>
            <p:cNvSpPr/>
            <p:nvPr/>
          </p:nvSpPr>
          <p:spPr>
            <a:xfrm rot="5400000">
              <a:off x="8544450" y="532000"/>
              <a:ext cx="55500" cy="41050"/>
            </a:xfrm>
            <a:custGeom>
              <a:avLst/>
              <a:gdLst/>
              <a:ahLst/>
              <a:cxnLst/>
              <a:rect l="l" t="t" r="r" b="b"/>
              <a:pathLst>
                <a:path w="2220" h="1642" extrusionOk="0">
                  <a:moveTo>
                    <a:pt x="721" y="1"/>
                  </a:moveTo>
                  <a:cubicBezTo>
                    <a:pt x="553" y="1"/>
                    <a:pt x="384" y="8"/>
                    <a:pt x="213" y="25"/>
                  </a:cubicBezTo>
                  <a:cubicBezTo>
                    <a:pt x="1" y="25"/>
                    <a:pt x="61" y="298"/>
                    <a:pt x="244" y="298"/>
                  </a:cubicBezTo>
                  <a:cubicBezTo>
                    <a:pt x="387" y="291"/>
                    <a:pt x="529" y="287"/>
                    <a:pt x="670" y="287"/>
                  </a:cubicBezTo>
                  <a:cubicBezTo>
                    <a:pt x="1040" y="287"/>
                    <a:pt x="1404" y="313"/>
                    <a:pt x="1776" y="373"/>
                  </a:cubicBezTo>
                  <a:lnTo>
                    <a:pt x="1776" y="373"/>
                  </a:lnTo>
                  <a:cubicBezTo>
                    <a:pt x="1455" y="741"/>
                    <a:pt x="1109" y="1128"/>
                    <a:pt x="852" y="1514"/>
                  </a:cubicBezTo>
                  <a:cubicBezTo>
                    <a:pt x="773" y="1567"/>
                    <a:pt x="830" y="1642"/>
                    <a:pt x="886" y="1642"/>
                  </a:cubicBezTo>
                  <a:cubicBezTo>
                    <a:pt x="895" y="1642"/>
                    <a:pt x="904" y="1640"/>
                    <a:pt x="912" y="1636"/>
                  </a:cubicBezTo>
                  <a:cubicBezTo>
                    <a:pt x="1368" y="1271"/>
                    <a:pt x="1764" y="815"/>
                    <a:pt x="2128" y="389"/>
                  </a:cubicBezTo>
                  <a:cubicBezTo>
                    <a:pt x="2219" y="298"/>
                    <a:pt x="2128" y="207"/>
                    <a:pt x="2068" y="146"/>
                  </a:cubicBezTo>
                  <a:cubicBezTo>
                    <a:pt x="1622" y="57"/>
                    <a:pt x="1177" y="1"/>
                    <a:pt x="7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3" name="Google Shape;1683;p25"/>
            <p:cNvSpPr/>
            <p:nvPr/>
          </p:nvSpPr>
          <p:spPr>
            <a:xfrm rot="5400000">
              <a:off x="8517388" y="348538"/>
              <a:ext cx="44600" cy="52625"/>
            </a:xfrm>
            <a:custGeom>
              <a:avLst/>
              <a:gdLst/>
              <a:ahLst/>
              <a:cxnLst/>
              <a:rect l="l" t="t" r="r" b="b"/>
              <a:pathLst>
                <a:path w="1784" h="2105" extrusionOk="0">
                  <a:moveTo>
                    <a:pt x="1473" y="0"/>
                  </a:moveTo>
                  <a:cubicBezTo>
                    <a:pt x="1401" y="0"/>
                    <a:pt x="1342" y="46"/>
                    <a:pt x="1358" y="141"/>
                  </a:cubicBezTo>
                  <a:cubicBezTo>
                    <a:pt x="1470" y="702"/>
                    <a:pt x="1478" y="1263"/>
                    <a:pt x="1408" y="1824"/>
                  </a:cubicBezTo>
                  <a:lnTo>
                    <a:pt x="1408" y="1824"/>
                  </a:lnTo>
                  <a:cubicBezTo>
                    <a:pt x="976" y="1613"/>
                    <a:pt x="547" y="1418"/>
                    <a:pt x="142" y="1175"/>
                  </a:cubicBezTo>
                  <a:cubicBezTo>
                    <a:pt x="119" y="1169"/>
                    <a:pt x="100" y="1167"/>
                    <a:pt x="84" y="1167"/>
                  </a:cubicBezTo>
                  <a:cubicBezTo>
                    <a:pt x="12" y="1167"/>
                    <a:pt x="1" y="1216"/>
                    <a:pt x="51" y="1266"/>
                  </a:cubicBezTo>
                  <a:cubicBezTo>
                    <a:pt x="507" y="1509"/>
                    <a:pt x="962" y="1783"/>
                    <a:pt x="1418" y="2086"/>
                  </a:cubicBezTo>
                  <a:cubicBezTo>
                    <a:pt x="1452" y="2098"/>
                    <a:pt x="1489" y="2105"/>
                    <a:pt x="1525" y="2105"/>
                  </a:cubicBezTo>
                  <a:cubicBezTo>
                    <a:pt x="1586" y="2105"/>
                    <a:pt x="1642" y="2083"/>
                    <a:pt x="1662" y="2026"/>
                  </a:cubicBezTo>
                  <a:cubicBezTo>
                    <a:pt x="1783" y="1387"/>
                    <a:pt x="1783" y="719"/>
                    <a:pt x="1662" y="111"/>
                  </a:cubicBezTo>
                  <a:cubicBezTo>
                    <a:pt x="1618" y="38"/>
                    <a:pt x="1540" y="0"/>
                    <a:pt x="14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4" name="Google Shape;1684;p25"/>
            <p:cNvSpPr/>
            <p:nvPr/>
          </p:nvSpPr>
          <p:spPr>
            <a:xfrm rot="5400000">
              <a:off x="8398663" y="421913"/>
              <a:ext cx="38000" cy="61375"/>
            </a:xfrm>
            <a:custGeom>
              <a:avLst/>
              <a:gdLst/>
              <a:ahLst/>
              <a:cxnLst/>
              <a:rect l="l" t="t" r="r" b="b"/>
              <a:pathLst>
                <a:path w="1520" h="2455" extrusionOk="0">
                  <a:moveTo>
                    <a:pt x="994" y="0"/>
                  </a:moveTo>
                  <a:cubicBezTo>
                    <a:pt x="958" y="0"/>
                    <a:pt x="920" y="17"/>
                    <a:pt x="882" y="55"/>
                  </a:cubicBezTo>
                  <a:cubicBezTo>
                    <a:pt x="456" y="542"/>
                    <a:pt x="122" y="1180"/>
                    <a:pt x="0" y="1818"/>
                  </a:cubicBezTo>
                  <a:cubicBezTo>
                    <a:pt x="0" y="1887"/>
                    <a:pt x="51" y="1921"/>
                    <a:pt x="90" y="1921"/>
                  </a:cubicBezTo>
                  <a:cubicBezTo>
                    <a:pt x="103" y="1921"/>
                    <a:pt x="114" y="1917"/>
                    <a:pt x="122" y="1909"/>
                  </a:cubicBezTo>
                  <a:cubicBezTo>
                    <a:pt x="361" y="1377"/>
                    <a:pt x="554" y="867"/>
                    <a:pt x="905" y="422"/>
                  </a:cubicBezTo>
                  <a:lnTo>
                    <a:pt x="905" y="422"/>
                  </a:lnTo>
                  <a:cubicBezTo>
                    <a:pt x="1058" y="1050"/>
                    <a:pt x="1161" y="1680"/>
                    <a:pt x="1216" y="2335"/>
                  </a:cubicBezTo>
                  <a:cubicBezTo>
                    <a:pt x="1243" y="2416"/>
                    <a:pt x="1305" y="2455"/>
                    <a:pt x="1367" y="2455"/>
                  </a:cubicBezTo>
                  <a:cubicBezTo>
                    <a:pt x="1444" y="2455"/>
                    <a:pt x="1520" y="2393"/>
                    <a:pt x="1520" y="2274"/>
                  </a:cubicBezTo>
                  <a:cubicBezTo>
                    <a:pt x="1520" y="1575"/>
                    <a:pt x="1338" y="815"/>
                    <a:pt x="1125" y="86"/>
                  </a:cubicBezTo>
                  <a:cubicBezTo>
                    <a:pt x="1089" y="33"/>
                    <a:pt x="1044" y="0"/>
                    <a:pt x="9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5" name="Google Shape;1685;p25"/>
            <p:cNvSpPr/>
            <p:nvPr/>
          </p:nvSpPr>
          <p:spPr>
            <a:xfrm rot="5400000">
              <a:off x="8361950" y="242000"/>
              <a:ext cx="43350" cy="40500"/>
            </a:xfrm>
            <a:custGeom>
              <a:avLst/>
              <a:gdLst/>
              <a:ahLst/>
              <a:cxnLst/>
              <a:rect l="l" t="t" r="r" b="b"/>
              <a:pathLst>
                <a:path w="1734" h="1620" extrusionOk="0">
                  <a:moveTo>
                    <a:pt x="350" y="1"/>
                  </a:moveTo>
                  <a:cubicBezTo>
                    <a:pt x="286" y="1"/>
                    <a:pt x="249" y="55"/>
                    <a:pt x="274" y="130"/>
                  </a:cubicBezTo>
                  <a:cubicBezTo>
                    <a:pt x="539" y="449"/>
                    <a:pt x="989" y="697"/>
                    <a:pt x="1342" y="957"/>
                  </a:cubicBezTo>
                  <a:lnTo>
                    <a:pt x="1342" y="957"/>
                  </a:lnTo>
                  <a:cubicBezTo>
                    <a:pt x="916" y="1119"/>
                    <a:pt x="492" y="1288"/>
                    <a:pt x="92" y="1529"/>
                  </a:cubicBezTo>
                  <a:cubicBezTo>
                    <a:pt x="1" y="1529"/>
                    <a:pt x="92" y="1620"/>
                    <a:pt x="122" y="1620"/>
                  </a:cubicBezTo>
                  <a:cubicBezTo>
                    <a:pt x="639" y="1498"/>
                    <a:pt x="1125" y="1255"/>
                    <a:pt x="1612" y="1103"/>
                  </a:cubicBezTo>
                  <a:cubicBezTo>
                    <a:pt x="1672" y="1073"/>
                    <a:pt x="1733" y="951"/>
                    <a:pt x="1642" y="921"/>
                  </a:cubicBezTo>
                  <a:cubicBezTo>
                    <a:pt x="1277" y="617"/>
                    <a:pt x="852" y="191"/>
                    <a:pt x="396" y="9"/>
                  </a:cubicBezTo>
                  <a:cubicBezTo>
                    <a:pt x="380" y="3"/>
                    <a:pt x="364" y="1"/>
                    <a:pt x="3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6" name="Google Shape;1686;p25"/>
            <p:cNvSpPr/>
            <p:nvPr/>
          </p:nvSpPr>
          <p:spPr>
            <a:xfrm rot="5400000">
              <a:off x="8212250" y="403675"/>
              <a:ext cx="49075" cy="55725"/>
            </a:xfrm>
            <a:custGeom>
              <a:avLst/>
              <a:gdLst/>
              <a:ahLst/>
              <a:cxnLst/>
              <a:rect l="l" t="t" r="r" b="b"/>
              <a:pathLst>
                <a:path w="1963" h="2229" extrusionOk="0">
                  <a:moveTo>
                    <a:pt x="141" y="0"/>
                  </a:moveTo>
                  <a:cubicBezTo>
                    <a:pt x="69" y="0"/>
                    <a:pt x="0" y="86"/>
                    <a:pt x="0" y="154"/>
                  </a:cubicBezTo>
                  <a:cubicBezTo>
                    <a:pt x="213" y="793"/>
                    <a:pt x="274" y="1431"/>
                    <a:pt x="304" y="2130"/>
                  </a:cubicBezTo>
                  <a:cubicBezTo>
                    <a:pt x="341" y="2185"/>
                    <a:pt x="388" y="2228"/>
                    <a:pt x="420" y="2228"/>
                  </a:cubicBezTo>
                  <a:cubicBezTo>
                    <a:pt x="442" y="2228"/>
                    <a:pt x="456" y="2209"/>
                    <a:pt x="456" y="2160"/>
                  </a:cubicBezTo>
                  <a:cubicBezTo>
                    <a:pt x="506" y="1584"/>
                    <a:pt x="433" y="1029"/>
                    <a:pt x="320" y="460"/>
                  </a:cubicBezTo>
                  <a:lnTo>
                    <a:pt x="320" y="460"/>
                  </a:lnTo>
                  <a:cubicBezTo>
                    <a:pt x="748" y="842"/>
                    <a:pt x="1235" y="1169"/>
                    <a:pt x="1763" y="1370"/>
                  </a:cubicBezTo>
                  <a:cubicBezTo>
                    <a:pt x="1774" y="1373"/>
                    <a:pt x="1785" y="1374"/>
                    <a:pt x="1795" y="1374"/>
                  </a:cubicBezTo>
                  <a:cubicBezTo>
                    <a:pt x="1899" y="1374"/>
                    <a:pt x="1963" y="1240"/>
                    <a:pt x="1824" y="1157"/>
                  </a:cubicBezTo>
                  <a:cubicBezTo>
                    <a:pt x="1216" y="853"/>
                    <a:pt x="639" y="519"/>
                    <a:pt x="213" y="33"/>
                  </a:cubicBezTo>
                  <a:cubicBezTo>
                    <a:pt x="190" y="10"/>
                    <a:pt x="166" y="0"/>
                    <a:pt x="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7" name="Google Shape;1687;p25"/>
            <p:cNvSpPr/>
            <p:nvPr/>
          </p:nvSpPr>
          <p:spPr>
            <a:xfrm rot="5400000">
              <a:off x="8217325" y="407150"/>
              <a:ext cx="32200" cy="38400"/>
            </a:xfrm>
            <a:custGeom>
              <a:avLst/>
              <a:gdLst/>
              <a:ahLst/>
              <a:cxnLst/>
              <a:rect l="l" t="t" r="r" b="b"/>
              <a:pathLst>
                <a:path w="1288" h="1536" extrusionOk="0">
                  <a:moveTo>
                    <a:pt x="113" y="1"/>
                  </a:moveTo>
                  <a:cubicBezTo>
                    <a:pt x="57" y="1"/>
                    <a:pt x="0" y="72"/>
                    <a:pt x="22" y="160"/>
                  </a:cubicBezTo>
                  <a:cubicBezTo>
                    <a:pt x="417" y="615"/>
                    <a:pt x="752" y="1102"/>
                    <a:pt x="1147" y="1527"/>
                  </a:cubicBezTo>
                  <a:cubicBezTo>
                    <a:pt x="1158" y="1533"/>
                    <a:pt x="1170" y="1535"/>
                    <a:pt x="1182" y="1535"/>
                  </a:cubicBezTo>
                  <a:cubicBezTo>
                    <a:pt x="1236" y="1535"/>
                    <a:pt x="1288" y="1486"/>
                    <a:pt x="1238" y="1436"/>
                  </a:cubicBezTo>
                  <a:cubicBezTo>
                    <a:pt x="904" y="950"/>
                    <a:pt x="569" y="494"/>
                    <a:pt x="174" y="38"/>
                  </a:cubicBezTo>
                  <a:cubicBezTo>
                    <a:pt x="157" y="12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8" name="Google Shape;1688;p25"/>
            <p:cNvSpPr/>
            <p:nvPr/>
          </p:nvSpPr>
          <p:spPr>
            <a:xfrm rot="5400000">
              <a:off x="8523188" y="357913"/>
              <a:ext cx="28425" cy="41500"/>
            </a:xfrm>
            <a:custGeom>
              <a:avLst/>
              <a:gdLst/>
              <a:ahLst/>
              <a:cxnLst/>
              <a:rect l="l" t="t" r="r" b="b"/>
              <a:pathLst>
                <a:path w="1137" h="1660" extrusionOk="0">
                  <a:moveTo>
                    <a:pt x="33" y="0"/>
                  </a:moveTo>
                  <a:cubicBezTo>
                    <a:pt x="14" y="0"/>
                    <a:pt x="0" y="50"/>
                    <a:pt x="0" y="70"/>
                  </a:cubicBezTo>
                  <a:cubicBezTo>
                    <a:pt x="304" y="587"/>
                    <a:pt x="578" y="1165"/>
                    <a:pt x="942" y="1620"/>
                  </a:cubicBezTo>
                  <a:cubicBezTo>
                    <a:pt x="970" y="1648"/>
                    <a:pt x="1001" y="1659"/>
                    <a:pt x="1028" y="1659"/>
                  </a:cubicBezTo>
                  <a:cubicBezTo>
                    <a:pt x="1091" y="1659"/>
                    <a:pt x="1137" y="1602"/>
                    <a:pt x="1094" y="1560"/>
                  </a:cubicBezTo>
                  <a:cubicBezTo>
                    <a:pt x="851" y="1013"/>
                    <a:pt x="426" y="526"/>
                    <a:pt x="61" y="40"/>
                  </a:cubicBezTo>
                  <a:cubicBezTo>
                    <a:pt x="51" y="11"/>
                    <a:pt x="42" y="0"/>
                    <a:pt x="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9" name="Google Shape;1689;p25"/>
            <p:cNvSpPr/>
            <p:nvPr/>
          </p:nvSpPr>
          <p:spPr>
            <a:xfrm rot="5400000">
              <a:off x="8383038" y="622313"/>
              <a:ext cx="50450" cy="23125"/>
            </a:xfrm>
            <a:custGeom>
              <a:avLst/>
              <a:gdLst/>
              <a:ahLst/>
              <a:cxnLst/>
              <a:rect l="l" t="t" r="r" b="b"/>
              <a:pathLst>
                <a:path w="2018" h="925" extrusionOk="0">
                  <a:moveTo>
                    <a:pt x="61" y="0"/>
                  </a:moveTo>
                  <a:cubicBezTo>
                    <a:pt x="31" y="0"/>
                    <a:pt x="1" y="45"/>
                    <a:pt x="50" y="69"/>
                  </a:cubicBezTo>
                  <a:cubicBezTo>
                    <a:pt x="658" y="373"/>
                    <a:pt x="1266" y="738"/>
                    <a:pt x="1904" y="920"/>
                  </a:cubicBezTo>
                  <a:cubicBezTo>
                    <a:pt x="1910" y="923"/>
                    <a:pt x="1915" y="924"/>
                    <a:pt x="1920" y="924"/>
                  </a:cubicBezTo>
                  <a:cubicBezTo>
                    <a:pt x="1975" y="924"/>
                    <a:pt x="2017" y="796"/>
                    <a:pt x="1934" y="768"/>
                  </a:cubicBezTo>
                  <a:cubicBezTo>
                    <a:pt x="1357" y="434"/>
                    <a:pt x="719" y="191"/>
                    <a:pt x="80" y="9"/>
                  </a:cubicBezTo>
                  <a:cubicBezTo>
                    <a:pt x="75" y="3"/>
                    <a:pt x="68" y="0"/>
                    <a:pt x="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90" name="Google Shape;1690;p25"/>
          <p:cNvGrpSpPr/>
          <p:nvPr/>
        </p:nvGrpSpPr>
        <p:grpSpPr>
          <a:xfrm rot="-397912">
            <a:off x="118641" y="5355745"/>
            <a:ext cx="691124" cy="1387092"/>
            <a:chOff x="9567967" y="113875"/>
            <a:chExt cx="2569233" cy="5156475"/>
          </a:xfrm>
        </p:grpSpPr>
        <p:sp>
          <p:nvSpPr>
            <p:cNvPr id="1691" name="Google Shape;1691;p25"/>
            <p:cNvSpPr/>
            <p:nvPr/>
          </p:nvSpPr>
          <p:spPr>
            <a:xfrm>
              <a:off x="10385075" y="1166675"/>
              <a:ext cx="1454400" cy="3354550"/>
            </a:xfrm>
            <a:custGeom>
              <a:avLst/>
              <a:gdLst/>
              <a:ahLst/>
              <a:cxnLst/>
              <a:rect l="l" t="t" r="r" b="b"/>
              <a:pathLst>
                <a:path w="58176" h="134182" extrusionOk="0">
                  <a:moveTo>
                    <a:pt x="29931" y="0"/>
                  </a:moveTo>
                  <a:cubicBezTo>
                    <a:pt x="24542" y="0"/>
                    <a:pt x="19526" y="3502"/>
                    <a:pt x="16513" y="7990"/>
                  </a:cubicBezTo>
                  <a:cubicBezTo>
                    <a:pt x="13411" y="12660"/>
                    <a:pt x="2002" y="44383"/>
                    <a:pt x="1002" y="58793"/>
                  </a:cubicBezTo>
                  <a:cubicBezTo>
                    <a:pt x="1" y="73237"/>
                    <a:pt x="2403" y="87714"/>
                    <a:pt x="5472" y="101824"/>
                  </a:cubicBezTo>
                  <a:cubicBezTo>
                    <a:pt x="7139" y="109430"/>
                    <a:pt x="9074" y="117135"/>
                    <a:pt x="13477" y="123573"/>
                  </a:cubicBezTo>
                  <a:cubicBezTo>
                    <a:pt x="17628" y="129534"/>
                    <a:pt x="24349" y="134181"/>
                    <a:pt x="31535" y="134181"/>
                  </a:cubicBezTo>
                  <a:cubicBezTo>
                    <a:pt x="32030" y="134181"/>
                    <a:pt x="32526" y="134159"/>
                    <a:pt x="33025" y="134114"/>
                  </a:cubicBezTo>
                  <a:cubicBezTo>
                    <a:pt x="40263" y="133447"/>
                    <a:pt x="46367" y="128110"/>
                    <a:pt x="49803" y="121738"/>
                  </a:cubicBezTo>
                  <a:cubicBezTo>
                    <a:pt x="53206" y="115334"/>
                    <a:pt x="54373" y="108062"/>
                    <a:pt x="55274" y="100823"/>
                  </a:cubicBezTo>
                  <a:cubicBezTo>
                    <a:pt x="57542" y="81543"/>
                    <a:pt x="58176" y="61929"/>
                    <a:pt x="57042" y="42448"/>
                  </a:cubicBezTo>
                  <a:cubicBezTo>
                    <a:pt x="56775" y="37545"/>
                    <a:pt x="56375" y="32575"/>
                    <a:pt x="54840" y="27871"/>
                  </a:cubicBezTo>
                  <a:cubicBezTo>
                    <a:pt x="53372" y="23368"/>
                    <a:pt x="50871" y="19265"/>
                    <a:pt x="48469" y="15229"/>
                  </a:cubicBezTo>
                  <a:cubicBezTo>
                    <a:pt x="44199" y="8224"/>
                    <a:pt x="38695" y="485"/>
                    <a:pt x="30590" y="18"/>
                  </a:cubicBezTo>
                  <a:cubicBezTo>
                    <a:pt x="30370" y="6"/>
                    <a:pt x="30150" y="0"/>
                    <a:pt x="29931" y="0"/>
                  </a:cubicBezTo>
                  <a:close/>
                </a:path>
              </a:pathLst>
            </a:custGeom>
            <a:solidFill>
              <a:schemeClr val="dk2"/>
            </a:solidFill>
            <a:ln w="65050" cap="flat" cmpd="sng">
              <a:solidFill>
                <a:schemeClr val="accent3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2" name="Google Shape;1692;p25"/>
            <p:cNvSpPr/>
            <p:nvPr/>
          </p:nvSpPr>
          <p:spPr>
            <a:xfrm>
              <a:off x="10409275" y="1641225"/>
              <a:ext cx="1109975" cy="2842725"/>
            </a:xfrm>
            <a:custGeom>
              <a:avLst/>
              <a:gdLst/>
              <a:ahLst/>
              <a:cxnLst/>
              <a:rect l="l" t="t" r="r" b="b"/>
              <a:pathLst>
                <a:path w="44399" h="113709" extrusionOk="0">
                  <a:moveTo>
                    <a:pt x="17566" y="0"/>
                  </a:moveTo>
                  <a:cubicBezTo>
                    <a:pt x="15247" y="0"/>
                    <a:pt x="12998" y="689"/>
                    <a:pt x="10975" y="1884"/>
                  </a:cubicBezTo>
                  <a:cubicBezTo>
                    <a:pt x="7005" y="13559"/>
                    <a:pt x="1601" y="30271"/>
                    <a:pt x="968" y="39278"/>
                  </a:cubicBezTo>
                  <a:cubicBezTo>
                    <a:pt x="0" y="53721"/>
                    <a:pt x="2502" y="67298"/>
                    <a:pt x="5471" y="81441"/>
                  </a:cubicBezTo>
                  <a:cubicBezTo>
                    <a:pt x="7039" y="89013"/>
                    <a:pt x="9340" y="97453"/>
                    <a:pt x="13543" y="103857"/>
                  </a:cubicBezTo>
                  <a:cubicBezTo>
                    <a:pt x="17463" y="109782"/>
                    <a:pt x="23980" y="113709"/>
                    <a:pt x="30797" y="113709"/>
                  </a:cubicBezTo>
                  <a:cubicBezTo>
                    <a:pt x="31349" y="113709"/>
                    <a:pt x="31903" y="113683"/>
                    <a:pt x="32457" y="113631"/>
                  </a:cubicBezTo>
                  <a:cubicBezTo>
                    <a:pt x="35192" y="113364"/>
                    <a:pt x="37761" y="112330"/>
                    <a:pt x="40096" y="110795"/>
                  </a:cubicBezTo>
                  <a:cubicBezTo>
                    <a:pt x="40830" y="107493"/>
                    <a:pt x="41230" y="104157"/>
                    <a:pt x="41630" y="100822"/>
                  </a:cubicBezTo>
                  <a:cubicBezTo>
                    <a:pt x="43832" y="81508"/>
                    <a:pt x="44399" y="61927"/>
                    <a:pt x="43365" y="42447"/>
                  </a:cubicBezTo>
                  <a:cubicBezTo>
                    <a:pt x="43131" y="37543"/>
                    <a:pt x="42731" y="32573"/>
                    <a:pt x="41297" y="27869"/>
                  </a:cubicBezTo>
                  <a:cubicBezTo>
                    <a:pt x="39862" y="23366"/>
                    <a:pt x="37527" y="19263"/>
                    <a:pt x="35192" y="15227"/>
                  </a:cubicBezTo>
                  <a:cubicBezTo>
                    <a:pt x="31156" y="8222"/>
                    <a:pt x="25919" y="450"/>
                    <a:pt x="18180" y="16"/>
                  </a:cubicBezTo>
                  <a:cubicBezTo>
                    <a:pt x="17975" y="5"/>
                    <a:pt x="17770" y="0"/>
                    <a:pt x="175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3" name="Google Shape;1693;p25"/>
            <p:cNvSpPr/>
            <p:nvPr/>
          </p:nvSpPr>
          <p:spPr>
            <a:xfrm>
              <a:off x="9567967" y="113875"/>
              <a:ext cx="612950" cy="4106425"/>
            </a:xfrm>
            <a:custGeom>
              <a:avLst/>
              <a:gdLst/>
              <a:ahLst/>
              <a:cxnLst/>
              <a:rect l="l" t="t" r="r" b="b"/>
              <a:pathLst>
                <a:path w="24518" h="164257" extrusionOk="0">
                  <a:moveTo>
                    <a:pt x="13447" y="0"/>
                  </a:moveTo>
                  <a:cubicBezTo>
                    <a:pt x="13090" y="0"/>
                    <a:pt x="12729" y="314"/>
                    <a:pt x="12810" y="800"/>
                  </a:cubicBezTo>
                  <a:cubicBezTo>
                    <a:pt x="14878" y="12175"/>
                    <a:pt x="17880" y="23417"/>
                    <a:pt x="19581" y="34925"/>
                  </a:cubicBezTo>
                  <a:cubicBezTo>
                    <a:pt x="21249" y="46300"/>
                    <a:pt x="21883" y="57875"/>
                    <a:pt x="20415" y="69316"/>
                  </a:cubicBezTo>
                  <a:cubicBezTo>
                    <a:pt x="17746" y="90031"/>
                    <a:pt x="9240" y="109478"/>
                    <a:pt x="4504" y="129726"/>
                  </a:cubicBezTo>
                  <a:cubicBezTo>
                    <a:pt x="1902" y="140700"/>
                    <a:pt x="0" y="152376"/>
                    <a:pt x="2335" y="163517"/>
                  </a:cubicBezTo>
                  <a:cubicBezTo>
                    <a:pt x="2437" y="164027"/>
                    <a:pt x="2845" y="164257"/>
                    <a:pt x="3269" y="164257"/>
                  </a:cubicBezTo>
                  <a:cubicBezTo>
                    <a:pt x="3815" y="164257"/>
                    <a:pt x="4389" y="163874"/>
                    <a:pt x="4370" y="163217"/>
                  </a:cubicBezTo>
                  <a:cubicBezTo>
                    <a:pt x="4370" y="152776"/>
                    <a:pt x="5004" y="142535"/>
                    <a:pt x="7239" y="132328"/>
                  </a:cubicBezTo>
                  <a:cubicBezTo>
                    <a:pt x="9507" y="122054"/>
                    <a:pt x="12743" y="112080"/>
                    <a:pt x="15745" y="102039"/>
                  </a:cubicBezTo>
                  <a:cubicBezTo>
                    <a:pt x="18747" y="92132"/>
                    <a:pt x="21549" y="82059"/>
                    <a:pt x="22950" y="71818"/>
                  </a:cubicBezTo>
                  <a:cubicBezTo>
                    <a:pt x="24518" y="60877"/>
                    <a:pt x="24251" y="49869"/>
                    <a:pt x="22750" y="38961"/>
                  </a:cubicBezTo>
                  <a:cubicBezTo>
                    <a:pt x="21015" y="25952"/>
                    <a:pt x="18013" y="12942"/>
                    <a:pt x="14010" y="433"/>
                  </a:cubicBezTo>
                  <a:cubicBezTo>
                    <a:pt x="13906" y="132"/>
                    <a:pt x="13677" y="0"/>
                    <a:pt x="134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4" name="Google Shape;1694;p25"/>
            <p:cNvSpPr/>
            <p:nvPr/>
          </p:nvSpPr>
          <p:spPr>
            <a:xfrm>
              <a:off x="9978125" y="3241750"/>
              <a:ext cx="2028825" cy="2028600"/>
            </a:xfrm>
            <a:custGeom>
              <a:avLst/>
              <a:gdLst/>
              <a:ahLst/>
              <a:cxnLst/>
              <a:rect l="l" t="t" r="r" b="b"/>
              <a:pathLst>
                <a:path w="81153" h="81144" extrusionOk="0">
                  <a:moveTo>
                    <a:pt x="2726" y="1"/>
                  </a:moveTo>
                  <a:cubicBezTo>
                    <a:pt x="2444" y="1"/>
                    <a:pt x="2161" y="149"/>
                    <a:pt x="2102" y="475"/>
                  </a:cubicBezTo>
                  <a:cubicBezTo>
                    <a:pt x="234" y="11649"/>
                    <a:pt x="1" y="23091"/>
                    <a:pt x="1669" y="34332"/>
                  </a:cubicBezTo>
                  <a:cubicBezTo>
                    <a:pt x="3270" y="45240"/>
                    <a:pt x="6405" y="56348"/>
                    <a:pt x="11609" y="66122"/>
                  </a:cubicBezTo>
                  <a:cubicBezTo>
                    <a:pt x="15786" y="73856"/>
                    <a:pt x="22485" y="81143"/>
                    <a:pt x="31894" y="81143"/>
                  </a:cubicBezTo>
                  <a:cubicBezTo>
                    <a:pt x="32103" y="81143"/>
                    <a:pt x="32313" y="81140"/>
                    <a:pt x="32524" y="81132"/>
                  </a:cubicBezTo>
                  <a:cubicBezTo>
                    <a:pt x="37894" y="80932"/>
                    <a:pt x="42965" y="78631"/>
                    <a:pt x="47601" y="76095"/>
                  </a:cubicBezTo>
                  <a:cubicBezTo>
                    <a:pt x="51971" y="73660"/>
                    <a:pt x="56107" y="70825"/>
                    <a:pt x="59977" y="67689"/>
                  </a:cubicBezTo>
                  <a:cubicBezTo>
                    <a:pt x="68616" y="60785"/>
                    <a:pt x="76655" y="51945"/>
                    <a:pt x="80825" y="41537"/>
                  </a:cubicBezTo>
                  <a:cubicBezTo>
                    <a:pt x="81152" y="40752"/>
                    <a:pt x="80509" y="40252"/>
                    <a:pt x="79839" y="40252"/>
                  </a:cubicBezTo>
                  <a:cubicBezTo>
                    <a:pt x="79484" y="40252"/>
                    <a:pt x="79121" y="40392"/>
                    <a:pt x="78890" y="40703"/>
                  </a:cubicBezTo>
                  <a:cubicBezTo>
                    <a:pt x="73453" y="48376"/>
                    <a:pt x="68149" y="55981"/>
                    <a:pt x="61211" y="62352"/>
                  </a:cubicBezTo>
                  <a:cubicBezTo>
                    <a:pt x="57742" y="65521"/>
                    <a:pt x="53973" y="68390"/>
                    <a:pt x="49970" y="70958"/>
                  </a:cubicBezTo>
                  <a:cubicBezTo>
                    <a:pt x="45767" y="73627"/>
                    <a:pt x="41230" y="76196"/>
                    <a:pt x="36360" y="77396"/>
                  </a:cubicBezTo>
                  <a:cubicBezTo>
                    <a:pt x="34902" y="77756"/>
                    <a:pt x="33502" y="77924"/>
                    <a:pt x="32158" y="77924"/>
                  </a:cubicBezTo>
                  <a:cubicBezTo>
                    <a:pt x="24282" y="77924"/>
                    <a:pt x="18377" y="72131"/>
                    <a:pt x="14444" y="65121"/>
                  </a:cubicBezTo>
                  <a:cubicBezTo>
                    <a:pt x="9507" y="56281"/>
                    <a:pt x="6439" y="46107"/>
                    <a:pt x="4571" y="36200"/>
                  </a:cubicBezTo>
                  <a:cubicBezTo>
                    <a:pt x="2369" y="24492"/>
                    <a:pt x="1902" y="12483"/>
                    <a:pt x="3336" y="641"/>
                  </a:cubicBezTo>
                  <a:cubicBezTo>
                    <a:pt x="3429" y="233"/>
                    <a:pt x="3078" y="1"/>
                    <a:pt x="27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5" name="Google Shape;1695;p25"/>
            <p:cNvSpPr/>
            <p:nvPr/>
          </p:nvSpPr>
          <p:spPr>
            <a:xfrm>
              <a:off x="10493200" y="699325"/>
              <a:ext cx="1547450" cy="880500"/>
            </a:xfrm>
            <a:custGeom>
              <a:avLst/>
              <a:gdLst/>
              <a:ahLst/>
              <a:cxnLst/>
              <a:rect l="l" t="t" r="r" b="b"/>
              <a:pathLst>
                <a:path w="61898" h="35220" extrusionOk="0">
                  <a:moveTo>
                    <a:pt x="31657" y="0"/>
                  </a:moveTo>
                  <a:cubicBezTo>
                    <a:pt x="23792" y="0"/>
                    <a:pt x="15721" y="3160"/>
                    <a:pt x="9953" y="8071"/>
                  </a:cubicBezTo>
                  <a:cubicBezTo>
                    <a:pt x="5250" y="12040"/>
                    <a:pt x="1580" y="17378"/>
                    <a:pt x="46" y="23382"/>
                  </a:cubicBezTo>
                  <a:cubicBezTo>
                    <a:pt x="1" y="23631"/>
                    <a:pt x="278" y="23849"/>
                    <a:pt x="513" y="23849"/>
                  </a:cubicBezTo>
                  <a:cubicBezTo>
                    <a:pt x="624" y="23849"/>
                    <a:pt x="726" y="23800"/>
                    <a:pt x="780" y="23682"/>
                  </a:cubicBezTo>
                  <a:cubicBezTo>
                    <a:pt x="6321" y="11190"/>
                    <a:pt x="17770" y="2048"/>
                    <a:pt x="31594" y="2048"/>
                  </a:cubicBezTo>
                  <a:cubicBezTo>
                    <a:pt x="32498" y="2048"/>
                    <a:pt x="33413" y="2087"/>
                    <a:pt x="34337" y="2167"/>
                  </a:cubicBezTo>
                  <a:cubicBezTo>
                    <a:pt x="41742" y="2767"/>
                    <a:pt x="47780" y="7204"/>
                    <a:pt x="51849" y="13241"/>
                  </a:cubicBezTo>
                  <a:cubicBezTo>
                    <a:pt x="56219" y="19713"/>
                    <a:pt x="57920" y="27385"/>
                    <a:pt x="60322" y="34690"/>
                  </a:cubicBezTo>
                  <a:cubicBezTo>
                    <a:pt x="60441" y="35059"/>
                    <a:pt x="60726" y="35220"/>
                    <a:pt x="61013" y="35220"/>
                  </a:cubicBezTo>
                  <a:cubicBezTo>
                    <a:pt x="61453" y="35220"/>
                    <a:pt x="61898" y="34842"/>
                    <a:pt x="61757" y="34256"/>
                  </a:cubicBezTo>
                  <a:cubicBezTo>
                    <a:pt x="59488" y="22681"/>
                    <a:pt x="55052" y="9405"/>
                    <a:pt x="44144" y="3167"/>
                  </a:cubicBezTo>
                  <a:cubicBezTo>
                    <a:pt x="40332" y="975"/>
                    <a:pt x="36026" y="0"/>
                    <a:pt x="316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6" name="Google Shape;1696;p25"/>
            <p:cNvSpPr/>
            <p:nvPr/>
          </p:nvSpPr>
          <p:spPr>
            <a:xfrm>
              <a:off x="12043675" y="1922875"/>
              <a:ext cx="93525" cy="846950"/>
            </a:xfrm>
            <a:custGeom>
              <a:avLst/>
              <a:gdLst/>
              <a:ahLst/>
              <a:cxnLst/>
              <a:rect l="l" t="t" r="r" b="b"/>
              <a:pathLst>
                <a:path w="3741" h="33878" extrusionOk="0">
                  <a:moveTo>
                    <a:pt x="711" y="1"/>
                  </a:moveTo>
                  <a:cubicBezTo>
                    <a:pt x="363" y="1"/>
                    <a:pt x="0" y="217"/>
                    <a:pt x="38" y="592"/>
                  </a:cubicBezTo>
                  <a:cubicBezTo>
                    <a:pt x="672" y="5996"/>
                    <a:pt x="1038" y="11466"/>
                    <a:pt x="1305" y="16937"/>
                  </a:cubicBezTo>
                  <a:cubicBezTo>
                    <a:pt x="1539" y="22374"/>
                    <a:pt x="1205" y="27945"/>
                    <a:pt x="1839" y="33349"/>
                  </a:cubicBezTo>
                  <a:cubicBezTo>
                    <a:pt x="1858" y="33658"/>
                    <a:pt x="2169" y="33878"/>
                    <a:pt x="2447" y="33878"/>
                  </a:cubicBezTo>
                  <a:cubicBezTo>
                    <a:pt x="2648" y="33878"/>
                    <a:pt x="2831" y="33763"/>
                    <a:pt x="2873" y="33482"/>
                  </a:cubicBezTo>
                  <a:cubicBezTo>
                    <a:pt x="3740" y="28045"/>
                    <a:pt x="3273" y="22341"/>
                    <a:pt x="2973" y="16937"/>
                  </a:cubicBezTo>
                  <a:cubicBezTo>
                    <a:pt x="2640" y="11366"/>
                    <a:pt x="2039" y="5862"/>
                    <a:pt x="1305" y="425"/>
                  </a:cubicBezTo>
                  <a:cubicBezTo>
                    <a:pt x="1247" y="133"/>
                    <a:pt x="983" y="1"/>
                    <a:pt x="7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97" name="Google Shape;1697;p25"/>
          <p:cNvSpPr/>
          <p:nvPr/>
        </p:nvSpPr>
        <p:spPr>
          <a:xfrm flipH="1">
            <a:off x="9042379" y="6196668"/>
            <a:ext cx="2286823" cy="498059"/>
          </a:xfrm>
          <a:custGeom>
            <a:avLst/>
            <a:gdLst/>
            <a:ahLst/>
            <a:cxnLst/>
            <a:rect l="l" t="t" r="r" b="b"/>
            <a:pathLst>
              <a:path w="142570" h="31051" extrusionOk="0">
                <a:moveTo>
                  <a:pt x="64389" y="1"/>
                </a:moveTo>
                <a:cubicBezTo>
                  <a:pt x="63743" y="1"/>
                  <a:pt x="63094" y="42"/>
                  <a:pt x="62445" y="128"/>
                </a:cubicBezTo>
                <a:cubicBezTo>
                  <a:pt x="55207" y="1062"/>
                  <a:pt x="49503" y="7167"/>
                  <a:pt x="48235" y="14205"/>
                </a:cubicBezTo>
                <a:cubicBezTo>
                  <a:pt x="45738" y="11578"/>
                  <a:pt x="42086" y="10168"/>
                  <a:pt x="38448" y="10168"/>
                </a:cubicBezTo>
                <a:cubicBezTo>
                  <a:pt x="35572" y="10168"/>
                  <a:pt x="32705" y="11049"/>
                  <a:pt x="30422" y="12904"/>
                </a:cubicBezTo>
                <a:cubicBezTo>
                  <a:pt x="30022" y="12971"/>
                  <a:pt x="29588" y="13004"/>
                  <a:pt x="29221" y="13038"/>
                </a:cubicBezTo>
                <a:cubicBezTo>
                  <a:pt x="21983" y="14072"/>
                  <a:pt x="15478" y="18541"/>
                  <a:pt x="12243" y="25213"/>
                </a:cubicBezTo>
                <a:cubicBezTo>
                  <a:pt x="11209" y="27381"/>
                  <a:pt x="6172" y="29316"/>
                  <a:pt x="1" y="31050"/>
                </a:cubicBezTo>
                <a:lnTo>
                  <a:pt x="142569" y="31050"/>
                </a:lnTo>
                <a:cubicBezTo>
                  <a:pt x="139191" y="26246"/>
                  <a:pt x="132932" y="17381"/>
                  <a:pt x="128824" y="17381"/>
                </a:cubicBezTo>
                <a:cubicBezTo>
                  <a:pt x="128511" y="17381"/>
                  <a:pt x="128211" y="17432"/>
                  <a:pt x="127925" y="17541"/>
                </a:cubicBezTo>
                <a:cubicBezTo>
                  <a:pt x="127425" y="12304"/>
                  <a:pt x="123622" y="7400"/>
                  <a:pt x="118585" y="5699"/>
                </a:cubicBezTo>
                <a:cubicBezTo>
                  <a:pt x="117251" y="5249"/>
                  <a:pt x="115884" y="5040"/>
                  <a:pt x="114523" y="5040"/>
                </a:cubicBezTo>
                <a:cubicBezTo>
                  <a:pt x="109929" y="5040"/>
                  <a:pt x="105407" y="7426"/>
                  <a:pt x="102474" y="11003"/>
                </a:cubicBezTo>
                <a:cubicBezTo>
                  <a:pt x="100873" y="6333"/>
                  <a:pt x="97904" y="1896"/>
                  <a:pt x="92467" y="1796"/>
                </a:cubicBezTo>
                <a:cubicBezTo>
                  <a:pt x="92388" y="1794"/>
                  <a:pt x="92309" y="1793"/>
                  <a:pt x="92231" y="1793"/>
                </a:cubicBezTo>
                <a:cubicBezTo>
                  <a:pt x="86937" y="1793"/>
                  <a:pt x="82715" y="6196"/>
                  <a:pt x="79724" y="10469"/>
                </a:cubicBezTo>
                <a:cubicBezTo>
                  <a:pt x="77293" y="4390"/>
                  <a:pt x="71012" y="1"/>
                  <a:pt x="6438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98" name="Google Shape;1698;p25"/>
          <p:cNvSpPr txBox="1">
            <a:spLocks noGrp="1"/>
          </p:cNvSpPr>
          <p:nvPr>
            <p:ph type="title" idx="9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55812028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16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0" name="Google Shape;1700;p2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01" name="Google Shape;1701;p26"/>
          <p:cNvSpPr/>
          <p:nvPr/>
        </p:nvSpPr>
        <p:spPr>
          <a:xfrm flipH="1">
            <a:off x="10602175" y="122499"/>
            <a:ext cx="1485496" cy="596823"/>
          </a:xfrm>
          <a:custGeom>
            <a:avLst/>
            <a:gdLst/>
            <a:ahLst/>
            <a:cxnLst/>
            <a:rect l="l" t="t" r="r" b="b"/>
            <a:pathLst>
              <a:path w="69050" h="27742" extrusionOk="0">
                <a:moveTo>
                  <a:pt x="27881" y="0"/>
                </a:moveTo>
                <a:cubicBezTo>
                  <a:pt x="27348" y="0"/>
                  <a:pt x="26814" y="41"/>
                  <a:pt x="26286" y="122"/>
                </a:cubicBezTo>
                <a:cubicBezTo>
                  <a:pt x="23617" y="489"/>
                  <a:pt x="20515" y="1356"/>
                  <a:pt x="18347" y="3057"/>
                </a:cubicBezTo>
                <a:cubicBezTo>
                  <a:pt x="16845" y="4291"/>
                  <a:pt x="15811" y="6126"/>
                  <a:pt x="15945" y="7994"/>
                </a:cubicBezTo>
                <a:cubicBezTo>
                  <a:pt x="15301" y="7871"/>
                  <a:pt x="14659" y="7814"/>
                  <a:pt x="14022" y="7814"/>
                </a:cubicBezTo>
                <a:cubicBezTo>
                  <a:pt x="9810" y="7814"/>
                  <a:pt x="5811" y="10334"/>
                  <a:pt x="2769" y="13231"/>
                </a:cubicBezTo>
                <a:cubicBezTo>
                  <a:pt x="1168" y="14732"/>
                  <a:pt x="0" y="16533"/>
                  <a:pt x="33" y="18802"/>
                </a:cubicBezTo>
                <a:cubicBezTo>
                  <a:pt x="133" y="20837"/>
                  <a:pt x="1134" y="22738"/>
                  <a:pt x="2602" y="24172"/>
                </a:cubicBezTo>
                <a:cubicBezTo>
                  <a:pt x="5781" y="27265"/>
                  <a:pt x="10388" y="27553"/>
                  <a:pt x="14686" y="27553"/>
                </a:cubicBezTo>
                <a:cubicBezTo>
                  <a:pt x="15349" y="27553"/>
                  <a:pt x="16004" y="27546"/>
                  <a:pt x="16645" y="27541"/>
                </a:cubicBezTo>
                <a:cubicBezTo>
                  <a:pt x="29054" y="27508"/>
                  <a:pt x="60777" y="27741"/>
                  <a:pt x="68883" y="25473"/>
                </a:cubicBezTo>
                <a:cubicBezTo>
                  <a:pt x="69049" y="25406"/>
                  <a:pt x="53939" y="22905"/>
                  <a:pt x="53972" y="22738"/>
                </a:cubicBezTo>
                <a:cubicBezTo>
                  <a:pt x="55035" y="17258"/>
                  <a:pt x="50576" y="13498"/>
                  <a:pt x="45039" y="13498"/>
                </a:cubicBezTo>
                <a:cubicBezTo>
                  <a:pt x="45014" y="13498"/>
                  <a:pt x="44990" y="13498"/>
                  <a:pt x="44966" y="13498"/>
                </a:cubicBezTo>
                <a:cubicBezTo>
                  <a:pt x="44445" y="13498"/>
                  <a:pt x="43952" y="13596"/>
                  <a:pt x="43491" y="13596"/>
                </a:cubicBezTo>
                <a:cubicBezTo>
                  <a:pt x="42948" y="13596"/>
                  <a:pt x="42448" y="13460"/>
                  <a:pt x="41997" y="12864"/>
                </a:cubicBezTo>
                <a:cubicBezTo>
                  <a:pt x="41530" y="12230"/>
                  <a:pt x="41263" y="11463"/>
                  <a:pt x="40829" y="10796"/>
                </a:cubicBezTo>
                <a:cubicBezTo>
                  <a:pt x="40029" y="9528"/>
                  <a:pt x="39028" y="8461"/>
                  <a:pt x="37927" y="7527"/>
                </a:cubicBezTo>
                <a:cubicBezTo>
                  <a:pt x="37260" y="7027"/>
                  <a:pt x="36526" y="6526"/>
                  <a:pt x="35826" y="6159"/>
                </a:cubicBezTo>
                <a:cubicBezTo>
                  <a:pt x="35759" y="4658"/>
                  <a:pt x="34925" y="3191"/>
                  <a:pt x="33691" y="2123"/>
                </a:cubicBezTo>
                <a:cubicBezTo>
                  <a:pt x="32091" y="657"/>
                  <a:pt x="30001" y="0"/>
                  <a:pt x="2788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02" name="Google Shape;1702;p26"/>
          <p:cNvGrpSpPr/>
          <p:nvPr/>
        </p:nvGrpSpPr>
        <p:grpSpPr>
          <a:xfrm>
            <a:off x="-174765" y="2053026"/>
            <a:ext cx="1165459" cy="5118981"/>
            <a:chOff x="1706400" y="2349775"/>
            <a:chExt cx="454500" cy="1996275"/>
          </a:xfrm>
        </p:grpSpPr>
        <p:sp>
          <p:nvSpPr>
            <p:cNvPr id="1703" name="Google Shape;1703;p26"/>
            <p:cNvSpPr/>
            <p:nvPr/>
          </p:nvSpPr>
          <p:spPr>
            <a:xfrm>
              <a:off x="1718900" y="2568125"/>
              <a:ext cx="245200" cy="1776275"/>
            </a:xfrm>
            <a:custGeom>
              <a:avLst/>
              <a:gdLst/>
              <a:ahLst/>
              <a:cxnLst/>
              <a:rect l="l" t="t" r="r" b="b"/>
              <a:pathLst>
                <a:path w="9808" h="71051" extrusionOk="0">
                  <a:moveTo>
                    <a:pt x="7372" y="0"/>
                  </a:moveTo>
                  <a:lnTo>
                    <a:pt x="7372" y="0"/>
                  </a:lnTo>
                  <a:cubicBezTo>
                    <a:pt x="7839" y="6972"/>
                    <a:pt x="2702" y="13076"/>
                    <a:pt x="1568" y="19948"/>
                  </a:cubicBezTo>
                  <a:cubicBezTo>
                    <a:pt x="0" y="29454"/>
                    <a:pt x="6172" y="38728"/>
                    <a:pt x="6071" y="48368"/>
                  </a:cubicBezTo>
                  <a:cubicBezTo>
                    <a:pt x="6071" y="52271"/>
                    <a:pt x="5004" y="56174"/>
                    <a:pt x="4704" y="60076"/>
                  </a:cubicBezTo>
                  <a:cubicBezTo>
                    <a:pt x="4404" y="64046"/>
                    <a:pt x="5137" y="68349"/>
                    <a:pt x="8006" y="71051"/>
                  </a:cubicBezTo>
                  <a:lnTo>
                    <a:pt x="7306" y="69116"/>
                  </a:lnTo>
                  <a:cubicBezTo>
                    <a:pt x="8673" y="54806"/>
                    <a:pt x="7573" y="40296"/>
                    <a:pt x="4137" y="26386"/>
                  </a:cubicBezTo>
                  <a:cubicBezTo>
                    <a:pt x="3336" y="23217"/>
                    <a:pt x="2402" y="19748"/>
                    <a:pt x="3837" y="16779"/>
                  </a:cubicBezTo>
                  <a:cubicBezTo>
                    <a:pt x="4670" y="15044"/>
                    <a:pt x="6205" y="13710"/>
                    <a:pt x="7339" y="12109"/>
                  </a:cubicBezTo>
                  <a:cubicBezTo>
                    <a:pt x="9807" y="8573"/>
                    <a:pt x="9807" y="3536"/>
                    <a:pt x="73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" name="Google Shape;1704;p26"/>
            <p:cNvSpPr/>
            <p:nvPr/>
          </p:nvSpPr>
          <p:spPr>
            <a:xfrm>
              <a:off x="1706400" y="2562375"/>
              <a:ext cx="263525" cy="1783675"/>
            </a:xfrm>
            <a:custGeom>
              <a:avLst/>
              <a:gdLst/>
              <a:ahLst/>
              <a:cxnLst/>
              <a:rect l="l" t="t" r="r" b="b"/>
              <a:pathLst>
                <a:path w="10541" h="71347" extrusionOk="0">
                  <a:moveTo>
                    <a:pt x="7925" y="0"/>
                  </a:moveTo>
                  <a:cubicBezTo>
                    <a:pt x="7834" y="0"/>
                    <a:pt x="7739" y="64"/>
                    <a:pt x="7739" y="163"/>
                  </a:cubicBezTo>
                  <a:cubicBezTo>
                    <a:pt x="8006" y="6668"/>
                    <a:pt x="4003" y="12105"/>
                    <a:pt x="2368" y="18176"/>
                  </a:cubicBezTo>
                  <a:cubicBezTo>
                    <a:pt x="834" y="23980"/>
                    <a:pt x="2335" y="29751"/>
                    <a:pt x="3970" y="35355"/>
                  </a:cubicBezTo>
                  <a:cubicBezTo>
                    <a:pt x="4837" y="38357"/>
                    <a:pt x="5704" y="41359"/>
                    <a:pt x="6171" y="44495"/>
                  </a:cubicBezTo>
                  <a:cubicBezTo>
                    <a:pt x="6738" y="48498"/>
                    <a:pt x="6171" y="52367"/>
                    <a:pt x="5571" y="56337"/>
                  </a:cubicBezTo>
                  <a:cubicBezTo>
                    <a:pt x="4804" y="61507"/>
                    <a:pt x="4503" y="67311"/>
                    <a:pt x="8506" y="71281"/>
                  </a:cubicBezTo>
                  <a:cubicBezTo>
                    <a:pt x="8518" y="71329"/>
                    <a:pt x="8539" y="71347"/>
                    <a:pt x="8556" y="71347"/>
                  </a:cubicBezTo>
                  <a:cubicBezTo>
                    <a:pt x="8586" y="71347"/>
                    <a:pt x="8604" y="71290"/>
                    <a:pt x="8540" y="71248"/>
                  </a:cubicBezTo>
                  <a:cubicBezTo>
                    <a:pt x="4670" y="67278"/>
                    <a:pt x="5037" y="61507"/>
                    <a:pt x="5804" y="56437"/>
                  </a:cubicBezTo>
                  <a:cubicBezTo>
                    <a:pt x="6471" y="52134"/>
                    <a:pt x="7038" y="48064"/>
                    <a:pt x="6338" y="43728"/>
                  </a:cubicBezTo>
                  <a:cubicBezTo>
                    <a:pt x="4804" y="34455"/>
                    <a:pt x="0" y="25882"/>
                    <a:pt x="3236" y="16408"/>
                  </a:cubicBezTo>
                  <a:cubicBezTo>
                    <a:pt x="4637" y="12372"/>
                    <a:pt x="6838" y="8603"/>
                    <a:pt x="7739" y="4400"/>
                  </a:cubicBezTo>
                  <a:cubicBezTo>
                    <a:pt x="7906" y="3632"/>
                    <a:pt x="8039" y="2899"/>
                    <a:pt x="8073" y="2131"/>
                  </a:cubicBezTo>
                  <a:cubicBezTo>
                    <a:pt x="8136" y="1340"/>
                    <a:pt x="8162" y="940"/>
                    <a:pt x="8246" y="940"/>
                  </a:cubicBezTo>
                  <a:cubicBezTo>
                    <a:pt x="8339" y="940"/>
                    <a:pt x="8505" y="1432"/>
                    <a:pt x="8873" y="2432"/>
                  </a:cubicBezTo>
                  <a:cubicBezTo>
                    <a:pt x="9707" y="4700"/>
                    <a:pt x="9807" y="7268"/>
                    <a:pt x="9040" y="9570"/>
                  </a:cubicBezTo>
                  <a:cubicBezTo>
                    <a:pt x="7739" y="13506"/>
                    <a:pt x="3703" y="15608"/>
                    <a:pt x="3469" y="19978"/>
                  </a:cubicBezTo>
                  <a:cubicBezTo>
                    <a:pt x="3169" y="24514"/>
                    <a:pt x="5170" y="29251"/>
                    <a:pt x="6004" y="33654"/>
                  </a:cubicBezTo>
                  <a:cubicBezTo>
                    <a:pt x="8206" y="45429"/>
                    <a:pt x="8673" y="57438"/>
                    <a:pt x="7539" y="69313"/>
                  </a:cubicBezTo>
                  <a:cubicBezTo>
                    <a:pt x="7523" y="69492"/>
                    <a:pt x="7649" y="69576"/>
                    <a:pt x="7783" y="69576"/>
                  </a:cubicBezTo>
                  <a:cubicBezTo>
                    <a:pt x="7924" y="69576"/>
                    <a:pt x="8073" y="69484"/>
                    <a:pt x="8073" y="69313"/>
                  </a:cubicBezTo>
                  <a:cubicBezTo>
                    <a:pt x="9340" y="56337"/>
                    <a:pt x="8540" y="43161"/>
                    <a:pt x="5738" y="30418"/>
                  </a:cubicBezTo>
                  <a:cubicBezTo>
                    <a:pt x="5070" y="27316"/>
                    <a:pt x="3903" y="24147"/>
                    <a:pt x="3836" y="20978"/>
                  </a:cubicBezTo>
                  <a:cubicBezTo>
                    <a:pt x="3703" y="17142"/>
                    <a:pt x="6071" y="15308"/>
                    <a:pt x="8039" y="12405"/>
                  </a:cubicBezTo>
                  <a:cubicBezTo>
                    <a:pt x="10541" y="8669"/>
                    <a:pt x="10474" y="3799"/>
                    <a:pt x="8073" y="97"/>
                  </a:cubicBezTo>
                  <a:cubicBezTo>
                    <a:pt x="8046" y="29"/>
                    <a:pt x="7986" y="0"/>
                    <a:pt x="79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" name="Google Shape;1705;p26"/>
            <p:cNvSpPr/>
            <p:nvPr/>
          </p:nvSpPr>
          <p:spPr>
            <a:xfrm>
              <a:off x="1826475" y="2676525"/>
              <a:ext cx="29225" cy="222675"/>
            </a:xfrm>
            <a:custGeom>
              <a:avLst/>
              <a:gdLst/>
              <a:ahLst/>
              <a:cxnLst/>
              <a:rect l="l" t="t" r="r" b="b"/>
              <a:pathLst>
                <a:path w="1169" h="8907" extrusionOk="0">
                  <a:moveTo>
                    <a:pt x="1" y="0"/>
                  </a:moveTo>
                  <a:lnTo>
                    <a:pt x="1" y="0"/>
                  </a:lnTo>
                  <a:cubicBezTo>
                    <a:pt x="367" y="2969"/>
                    <a:pt x="734" y="5971"/>
                    <a:pt x="1101" y="8907"/>
                  </a:cubicBezTo>
                  <a:lnTo>
                    <a:pt x="1168" y="6005"/>
                  </a:lnTo>
                  <a:cubicBezTo>
                    <a:pt x="734" y="4003"/>
                    <a:pt x="367" y="2002"/>
                    <a:pt x="1" y="0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" name="Google Shape;1706;p26"/>
            <p:cNvSpPr/>
            <p:nvPr/>
          </p:nvSpPr>
          <p:spPr>
            <a:xfrm>
              <a:off x="1823500" y="2674400"/>
              <a:ext cx="34325" cy="227350"/>
            </a:xfrm>
            <a:custGeom>
              <a:avLst/>
              <a:gdLst/>
              <a:ahLst/>
              <a:cxnLst/>
              <a:rect l="l" t="t" r="r" b="b"/>
              <a:pathLst>
                <a:path w="1373" h="9094" extrusionOk="0">
                  <a:moveTo>
                    <a:pt x="153" y="786"/>
                  </a:moveTo>
                  <a:lnTo>
                    <a:pt x="153" y="786"/>
                  </a:lnTo>
                  <a:cubicBezTo>
                    <a:pt x="156" y="787"/>
                    <a:pt x="159" y="788"/>
                    <a:pt x="162" y="789"/>
                  </a:cubicBezTo>
                  <a:lnTo>
                    <a:pt x="162" y="789"/>
                  </a:lnTo>
                  <a:cubicBezTo>
                    <a:pt x="159" y="788"/>
                    <a:pt x="156" y="787"/>
                    <a:pt x="153" y="786"/>
                  </a:cubicBezTo>
                  <a:close/>
                  <a:moveTo>
                    <a:pt x="113" y="1"/>
                  </a:moveTo>
                  <a:cubicBezTo>
                    <a:pt x="56" y="1"/>
                    <a:pt x="1" y="44"/>
                    <a:pt x="19" y="119"/>
                  </a:cubicBezTo>
                  <a:cubicBezTo>
                    <a:pt x="386" y="3088"/>
                    <a:pt x="820" y="6090"/>
                    <a:pt x="1187" y="9059"/>
                  </a:cubicBezTo>
                  <a:cubicBezTo>
                    <a:pt x="1187" y="9082"/>
                    <a:pt x="1204" y="9093"/>
                    <a:pt x="1225" y="9093"/>
                  </a:cubicBezTo>
                  <a:cubicBezTo>
                    <a:pt x="1265" y="9093"/>
                    <a:pt x="1320" y="9056"/>
                    <a:pt x="1320" y="8992"/>
                  </a:cubicBezTo>
                  <a:cubicBezTo>
                    <a:pt x="1070" y="6988"/>
                    <a:pt x="819" y="5006"/>
                    <a:pt x="588" y="2990"/>
                  </a:cubicBezTo>
                  <a:lnTo>
                    <a:pt x="588" y="2990"/>
                  </a:lnTo>
                  <a:cubicBezTo>
                    <a:pt x="781" y="4028"/>
                    <a:pt x="960" y="5100"/>
                    <a:pt x="1187" y="6123"/>
                  </a:cubicBezTo>
                  <a:cubicBezTo>
                    <a:pt x="1202" y="6182"/>
                    <a:pt x="1242" y="6208"/>
                    <a:pt x="1280" y="6208"/>
                  </a:cubicBezTo>
                  <a:cubicBezTo>
                    <a:pt x="1328" y="6208"/>
                    <a:pt x="1372" y="6165"/>
                    <a:pt x="1354" y="6090"/>
                  </a:cubicBezTo>
                  <a:cubicBezTo>
                    <a:pt x="1054" y="4088"/>
                    <a:pt x="620" y="2087"/>
                    <a:pt x="220" y="85"/>
                  </a:cubicBezTo>
                  <a:cubicBezTo>
                    <a:pt x="205" y="27"/>
                    <a:pt x="158" y="1"/>
                    <a:pt x="1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" name="Google Shape;1707;p26"/>
            <p:cNvSpPr/>
            <p:nvPr/>
          </p:nvSpPr>
          <p:spPr>
            <a:xfrm>
              <a:off x="1777275" y="3143525"/>
              <a:ext cx="94250" cy="91750"/>
            </a:xfrm>
            <a:custGeom>
              <a:avLst/>
              <a:gdLst/>
              <a:ahLst/>
              <a:cxnLst/>
              <a:rect l="l" t="t" r="r" b="b"/>
              <a:pathLst>
                <a:path w="3770" h="3670" extrusionOk="0">
                  <a:moveTo>
                    <a:pt x="3770" y="1"/>
                  </a:moveTo>
                  <a:lnTo>
                    <a:pt x="3770" y="1"/>
                  </a:lnTo>
                  <a:cubicBezTo>
                    <a:pt x="3203" y="1001"/>
                    <a:pt x="2302" y="1869"/>
                    <a:pt x="1235" y="2402"/>
                  </a:cubicBezTo>
                  <a:cubicBezTo>
                    <a:pt x="834" y="1835"/>
                    <a:pt x="401" y="1268"/>
                    <a:pt x="0" y="701"/>
                  </a:cubicBezTo>
                  <a:lnTo>
                    <a:pt x="0" y="701"/>
                  </a:lnTo>
                  <a:lnTo>
                    <a:pt x="2069" y="3670"/>
                  </a:lnTo>
                  <a:cubicBezTo>
                    <a:pt x="3069" y="2702"/>
                    <a:pt x="3703" y="1368"/>
                    <a:pt x="37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" name="Google Shape;1708;p26"/>
            <p:cNvSpPr/>
            <p:nvPr/>
          </p:nvSpPr>
          <p:spPr>
            <a:xfrm>
              <a:off x="1776450" y="3138425"/>
              <a:ext cx="98425" cy="97900"/>
            </a:xfrm>
            <a:custGeom>
              <a:avLst/>
              <a:gdLst/>
              <a:ahLst/>
              <a:cxnLst/>
              <a:rect l="l" t="t" r="r" b="b"/>
              <a:pathLst>
                <a:path w="3937" h="3916" extrusionOk="0">
                  <a:moveTo>
                    <a:pt x="3780" y="0"/>
                  </a:moveTo>
                  <a:cubicBezTo>
                    <a:pt x="3736" y="0"/>
                    <a:pt x="3694" y="22"/>
                    <a:pt x="3669" y="71"/>
                  </a:cubicBezTo>
                  <a:cubicBezTo>
                    <a:pt x="3169" y="872"/>
                    <a:pt x="2535" y="1572"/>
                    <a:pt x="1768" y="2106"/>
                  </a:cubicBezTo>
                  <a:cubicBezTo>
                    <a:pt x="1578" y="2239"/>
                    <a:pt x="1464" y="2318"/>
                    <a:pt x="1345" y="2318"/>
                  </a:cubicBezTo>
                  <a:cubicBezTo>
                    <a:pt x="1255" y="2318"/>
                    <a:pt x="1163" y="2273"/>
                    <a:pt x="1034" y="2173"/>
                  </a:cubicBezTo>
                  <a:cubicBezTo>
                    <a:pt x="667" y="1839"/>
                    <a:pt x="367" y="1272"/>
                    <a:pt x="0" y="905"/>
                  </a:cubicBezTo>
                  <a:lnTo>
                    <a:pt x="0" y="905"/>
                  </a:lnTo>
                  <a:cubicBezTo>
                    <a:pt x="367" y="1472"/>
                    <a:pt x="734" y="2073"/>
                    <a:pt x="1168" y="2640"/>
                  </a:cubicBezTo>
                  <a:cubicBezTo>
                    <a:pt x="1192" y="2688"/>
                    <a:pt x="1216" y="2719"/>
                    <a:pt x="1267" y="2719"/>
                  </a:cubicBezTo>
                  <a:cubicBezTo>
                    <a:pt x="1286" y="2719"/>
                    <a:pt x="1308" y="2715"/>
                    <a:pt x="1334" y="2706"/>
                  </a:cubicBezTo>
                  <a:cubicBezTo>
                    <a:pt x="2223" y="2221"/>
                    <a:pt x="2982" y="1606"/>
                    <a:pt x="3557" y="824"/>
                  </a:cubicBezTo>
                  <a:lnTo>
                    <a:pt x="3557" y="824"/>
                  </a:lnTo>
                  <a:cubicBezTo>
                    <a:pt x="3451" y="1324"/>
                    <a:pt x="3292" y="1806"/>
                    <a:pt x="3036" y="2273"/>
                  </a:cubicBezTo>
                  <a:cubicBezTo>
                    <a:pt x="2735" y="2840"/>
                    <a:pt x="2268" y="3240"/>
                    <a:pt x="2002" y="3740"/>
                  </a:cubicBezTo>
                  <a:cubicBezTo>
                    <a:pt x="1919" y="3851"/>
                    <a:pt x="2019" y="3916"/>
                    <a:pt x="2113" y="3916"/>
                  </a:cubicBezTo>
                  <a:cubicBezTo>
                    <a:pt x="2132" y="3916"/>
                    <a:pt x="2151" y="3913"/>
                    <a:pt x="2168" y="3907"/>
                  </a:cubicBezTo>
                  <a:cubicBezTo>
                    <a:pt x="3346" y="3220"/>
                    <a:pt x="3850" y="1507"/>
                    <a:pt x="3932" y="246"/>
                  </a:cubicBezTo>
                  <a:lnTo>
                    <a:pt x="3932" y="246"/>
                  </a:lnTo>
                  <a:cubicBezTo>
                    <a:pt x="3933" y="243"/>
                    <a:pt x="3935" y="240"/>
                    <a:pt x="3936" y="238"/>
                  </a:cubicBezTo>
                  <a:cubicBezTo>
                    <a:pt x="3935" y="237"/>
                    <a:pt x="3934" y="237"/>
                    <a:pt x="3932" y="236"/>
                  </a:cubicBezTo>
                  <a:lnTo>
                    <a:pt x="3932" y="236"/>
                  </a:lnTo>
                  <a:cubicBezTo>
                    <a:pt x="3934" y="214"/>
                    <a:pt x="3935" y="193"/>
                    <a:pt x="3936" y="171"/>
                  </a:cubicBezTo>
                  <a:cubicBezTo>
                    <a:pt x="3936" y="66"/>
                    <a:pt x="3856" y="0"/>
                    <a:pt x="37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" name="Google Shape;1709;p26"/>
            <p:cNvSpPr/>
            <p:nvPr/>
          </p:nvSpPr>
          <p:spPr>
            <a:xfrm>
              <a:off x="1782275" y="3839850"/>
              <a:ext cx="100925" cy="105950"/>
            </a:xfrm>
            <a:custGeom>
              <a:avLst/>
              <a:gdLst/>
              <a:ahLst/>
              <a:cxnLst/>
              <a:rect l="l" t="t" r="r" b="b"/>
              <a:pathLst>
                <a:path w="4037" h="4238" extrusionOk="0">
                  <a:moveTo>
                    <a:pt x="1" y="1"/>
                  </a:moveTo>
                  <a:lnTo>
                    <a:pt x="1" y="1"/>
                  </a:lnTo>
                  <a:cubicBezTo>
                    <a:pt x="801" y="1835"/>
                    <a:pt x="2269" y="3337"/>
                    <a:pt x="4037" y="4237"/>
                  </a:cubicBezTo>
                  <a:lnTo>
                    <a:pt x="3236" y="3303"/>
                  </a:lnTo>
                  <a:cubicBezTo>
                    <a:pt x="2302" y="2069"/>
                    <a:pt x="1201" y="968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" name="Google Shape;1710;p26"/>
            <p:cNvSpPr/>
            <p:nvPr/>
          </p:nvSpPr>
          <p:spPr>
            <a:xfrm>
              <a:off x="1771700" y="3833684"/>
              <a:ext cx="111500" cy="114150"/>
            </a:xfrm>
            <a:custGeom>
              <a:avLst/>
              <a:gdLst/>
              <a:ahLst/>
              <a:cxnLst/>
              <a:rect l="l" t="t" r="r" b="b"/>
              <a:pathLst>
                <a:path w="4460" h="4566" extrusionOk="0">
                  <a:moveTo>
                    <a:pt x="242" y="1"/>
                  </a:moveTo>
                  <a:cubicBezTo>
                    <a:pt x="112" y="1"/>
                    <a:pt x="1" y="125"/>
                    <a:pt x="75" y="249"/>
                  </a:cubicBezTo>
                  <a:cubicBezTo>
                    <a:pt x="909" y="2050"/>
                    <a:pt x="2377" y="3785"/>
                    <a:pt x="4245" y="4552"/>
                  </a:cubicBezTo>
                  <a:cubicBezTo>
                    <a:pt x="4268" y="4562"/>
                    <a:pt x="4290" y="4566"/>
                    <a:pt x="4309" y="4566"/>
                  </a:cubicBezTo>
                  <a:cubicBezTo>
                    <a:pt x="4427" y="4566"/>
                    <a:pt x="4460" y="4409"/>
                    <a:pt x="4345" y="4352"/>
                  </a:cubicBezTo>
                  <a:cubicBezTo>
                    <a:pt x="2930" y="3409"/>
                    <a:pt x="1746" y="2397"/>
                    <a:pt x="889" y="989"/>
                  </a:cubicBezTo>
                  <a:lnTo>
                    <a:pt x="889" y="989"/>
                  </a:lnTo>
                  <a:cubicBezTo>
                    <a:pt x="1754" y="1829"/>
                    <a:pt x="2532" y="2750"/>
                    <a:pt x="3411" y="3552"/>
                  </a:cubicBezTo>
                  <a:cubicBezTo>
                    <a:pt x="3433" y="3566"/>
                    <a:pt x="3460" y="3573"/>
                    <a:pt x="3487" y="3573"/>
                  </a:cubicBezTo>
                  <a:cubicBezTo>
                    <a:pt x="3585" y="3573"/>
                    <a:pt x="3689" y="3489"/>
                    <a:pt x="3611" y="3385"/>
                  </a:cubicBezTo>
                  <a:cubicBezTo>
                    <a:pt x="2811" y="2084"/>
                    <a:pt x="1543" y="1016"/>
                    <a:pt x="376" y="49"/>
                  </a:cubicBezTo>
                  <a:cubicBezTo>
                    <a:pt x="333" y="15"/>
                    <a:pt x="286" y="1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" name="Google Shape;1711;p26"/>
            <p:cNvSpPr/>
            <p:nvPr/>
          </p:nvSpPr>
          <p:spPr>
            <a:xfrm>
              <a:off x="1831475" y="3013825"/>
              <a:ext cx="236875" cy="190275"/>
            </a:xfrm>
            <a:custGeom>
              <a:avLst/>
              <a:gdLst/>
              <a:ahLst/>
              <a:cxnLst/>
              <a:rect l="l" t="t" r="r" b="b"/>
              <a:pathLst>
                <a:path w="9475" h="7611" extrusionOk="0">
                  <a:moveTo>
                    <a:pt x="2990" y="0"/>
                  </a:moveTo>
                  <a:cubicBezTo>
                    <a:pt x="2412" y="0"/>
                    <a:pt x="1968" y="567"/>
                    <a:pt x="1635" y="1052"/>
                  </a:cubicBezTo>
                  <a:cubicBezTo>
                    <a:pt x="1368" y="1386"/>
                    <a:pt x="1168" y="1719"/>
                    <a:pt x="901" y="2086"/>
                  </a:cubicBezTo>
                  <a:cubicBezTo>
                    <a:pt x="468" y="2820"/>
                    <a:pt x="1" y="3754"/>
                    <a:pt x="501" y="4388"/>
                  </a:cubicBezTo>
                  <a:cubicBezTo>
                    <a:pt x="776" y="4702"/>
                    <a:pt x="1190" y="4808"/>
                    <a:pt x="1627" y="4808"/>
                  </a:cubicBezTo>
                  <a:cubicBezTo>
                    <a:pt x="1932" y="4808"/>
                    <a:pt x="2248" y="4757"/>
                    <a:pt x="2536" y="4688"/>
                  </a:cubicBezTo>
                  <a:lnTo>
                    <a:pt x="2536" y="4688"/>
                  </a:lnTo>
                  <a:lnTo>
                    <a:pt x="1335" y="5455"/>
                  </a:lnTo>
                  <a:cubicBezTo>
                    <a:pt x="1468" y="6223"/>
                    <a:pt x="2002" y="6923"/>
                    <a:pt x="2669" y="7290"/>
                  </a:cubicBezTo>
                  <a:cubicBezTo>
                    <a:pt x="3115" y="7519"/>
                    <a:pt x="3592" y="7610"/>
                    <a:pt x="4082" y="7610"/>
                  </a:cubicBezTo>
                  <a:cubicBezTo>
                    <a:pt x="5021" y="7610"/>
                    <a:pt x="6007" y="7274"/>
                    <a:pt x="6906" y="6923"/>
                  </a:cubicBezTo>
                  <a:cubicBezTo>
                    <a:pt x="8073" y="6456"/>
                    <a:pt x="9474" y="5689"/>
                    <a:pt x="9307" y="4421"/>
                  </a:cubicBezTo>
                  <a:cubicBezTo>
                    <a:pt x="9241" y="4021"/>
                    <a:pt x="9007" y="3654"/>
                    <a:pt x="8740" y="3254"/>
                  </a:cubicBezTo>
                  <a:cubicBezTo>
                    <a:pt x="8307" y="2587"/>
                    <a:pt x="7806" y="1920"/>
                    <a:pt x="7306" y="1286"/>
                  </a:cubicBezTo>
                  <a:cubicBezTo>
                    <a:pt x="6841" y="759"/>
                    <a:pt x="6261" y="174"/>
                    <a:pt x="5539" y="174"/>
                  </a:cubicBezTo>
                  <a:cubicBezTo>
                    <a:pt x="5484" y="174"/>
                    <a:pt x="5428" y="178"/>
                    <a:pt x="5371" y="185"/>
                  </a:cubicBezTo>
                  <a:cubicBezTo>
                    <a:pt x="4997" y="216"/>
                    <a:pt x="4624" y="422"/>
                    <a:pt x="4250" y="422"/>
                  </a:cubicBezTo>
                  <a:cubicBezTo>
                    <a:pt x="4223" y="422"/>
                    <a:pt x="4197" y="421"/>
                    <a:pt x="4170" y="418"/>
                  </a:cubicBezTo>
                  <a:cubicBezTo>
                    <a:pt x="3803" y="385"/>
                    <a:pt x="3537" y="85"/>
                    <a:pt x="3170" y="18"/>
                  </a:cubicBezTo>
                  <a:cubicBezTo>
                    <a:pt x="3108" y="6"/>
                    <a:pt x="3049" y="0"/>
                    <a:pt x="29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" name="Google Shape;1712;p26"/>
            <p:cNvSpPr/>
            <p:nvPr/>
          </p:nvSpPr>
          <p:spPr>
            <a:xfrm>
              <a:off x="1820650" y="3004750"/>
              <a:ext cx="262700" cy="206550"/>
            </a:xfrm>
            <a:custGeom>
              <a:avLst/>
              <a:gdLst/>
              <a:ahLst/>
              <a:cxnLst/>
              <a:rect l="l" t="t" r="r" b="b"/>
              <a:pathLst>
                <a:path w="10508" h="8262" extrusionOk="0">
                  <a:moveTo>
                    <a:pt x="3535" y="1"/>
                  </a:moveTo>
                  <a:cubicBezTo>
                    <a:pt x="3013" y="1"/>
                    <a:pt x="2530" y="156"/>
                    <a:pt x="2001" y="781"/>
                  </a:cubicBezTo>
                  <a:cubicBezTo>
                    <a:pt x="1301" y="1615"/>
                    <a:pt x="0" y="3250"/>
                    <a:pt x="434" y="4484"/>
                  </a:cubicBezTo>
                  <a:cubicBezTo>
                    <a:pt x="693" y="5219"/>
                    <a:pt x="1317" y="5478"/>
                    <a:pt x="1988" y="5478"/>
                  </a:cubicBezTo>
                  <a:cubicBezTo>
                    <a:pt x="2351" y="5478"/>
                    <a:pt x="2729" y="5402"/>
                    <a:pt x="3069" y="5285"/>
                  </a:cubicBezTo>
                  <a:cubicBezTo>
                    <a:pt x="3336" y="5218"/>
                    <a:pt x="3302" y="4751"/>
                    <a:pt x="2969" y="4751"/>
                  </a:cubicBezTo>
                  <a:cubicBezTo>
                    <a:pt x="2669" y="4751"/>
                    <a:pt x="2402" y="4784"/>
                    <a:pt x="2102" y="4784"/>
                  </a:cubicBezTo>
                  <a:cubicBezTo>
                    <a:pt x="1268" y="3984"/>
                    <a:pt x="1101" y="3283"/>
                    <a:pt x="1668" y="2616"/>
                  </a:cubicBezTo>
                  <a:cubicBezTo>
                    <a:pt x="2068" y="1715"/>
                    <a:pt x="3002" y="982"/>
                    <a:pt x="3970" y="982"/>
                  </a:cubicBezTo>
                  <a:cubicBezTo>
                    <a:pt x="3903" y="982"/>
                    <a:pt x="5104" y="1148"/>
                    <a:pt x="5104" y="1148"/>
                  </a:cubicBezTo>
                  <a:cubicBezTo>
                    <a:pt x="5311" y="1065"/>
                    <a:pt x="5519" y="1024"/>
                    <a:pt x="5726" y="1024"/>
                  </a:cubicBezTo>
                  <a:cubicBezTo>
                    <a:pt x="6183" y="1024"/>
                    <a:pt x="6635" y="1225"/>
                    <a:pt x="7072" y="1615"/>
                  </a:cubicBezTo>
                  <a:cubicBezTo>
                    <a:pt x="7305" y="1882"/>
                    <a:pt x="7505" y="2149"/>
                    <a:pt x="7672" y="2416"/>
                  </a:cubicBezTo>
                  <a:cubicBezTo>
                    <a:pt x="8072" y="2916"/>
                    <a:pt x="8773" y="3617"/>
                    <a:pt x="8940" y="4251"/>
                  </a:cubicBezTo>
                  <a:cubicBezTo>
                    <a:pt x="9440" y="5985"/>
                    <a:pt x="7806" y="6586"/>
                    <a:pt x="6638" y="6986"/>
                  </a:cubicBezTo>
                  <a:cubicBezTo>
                    <a:pt x="5961" y="7237"/>
                    <a:pt x="5189" y="7525"/>
                    <a:pt x="4422" y="7525"/>
                  </a:cubicBezTo>
                  <a:cubicBezTo>
                    <a:pt x="4170" y="7525"/>
                    <a:pt x="3917" y="7494"/>
                    <a:pt x="3669" y="7420"/>
                  </a:cubicBezTo>
                  <a:cubicBezTo>
                    <a:pt x="2669" y="7119"/>
                    <a:pt x="2402" y="6452"/>
                    <a:pt x="1768" y="5785"/>
                  </a:cubicBezTo>
                  <a:cubicBezTo>
                    <a:pt x="1768" y="5785"/>
                    <a:pt x="1701" y="5785"/>
                    <a:pt x="1668" y="5818"/>
                  </a:cubicBezTo>
                  <a:cubicBezTo>
                    <a:pt x="1346" y="7711"/>
                    <a:pt x="2786" y="8261"/>
                    <a:pt x="4396" y="8261"/>
                  </a:cubicBezTo>
                  <a:cubicBezTo>
                    <a:pt x="5624" y="8261"/>
                    <a:pt x="6951" y="7942"/>
                    <a:pt x="7672" y="7653"/>
                  </a:cubicBezTo>
                  <a:cubicBezTo>
                    <a:pt x="8740" y="7253"/>
                    <a:pt x="9974" y="6586"/>
                    <a:pt x="10241" y="5385"/>
                  </a:cubicBezTo>
                  <a:cubicBezTo>
                    <a:pt x="10508" y="4050"/>
                    <a:pt x="9173" y="2750"/>
                    <a:pt x="8439" y="1816"/>
                  </a:cubicBezTo>
                  <a:cubicBezTo>
                    <a:pt x="7594" y="775"/>
                    <a:pt x="6939" y="146"/>
                    <a:pt x="5577" y="146"/>
                  </a:cubicBezTo>
                  <a:cubicBezTo>
                    <a:pt x="5542" y="146"/>
                    <a:pt x="5507" y="147"/>
                    <a:pt x="5471" y="148"/>
                  </a:cubicBezTo>
                  <a:cubicBezTo>
                    <a:pt x="5404" y="151"/>
                    <a:pt x="5339" y="152"/>
                    <a:pt x="5275" y="152"/>
                  </a:cubicBezTo>
                  <a:cubicBezTo>
                    <a:pt x="4602" y="152"/>
                    <a:pt x="4050" y="1"/>
                    <a:pt x="35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" name="Google Shape;1713;p26"/>
            <p:cNvSpPr/>
            <p:nvPr/>
          </p:nvSpPr>
          <p:spPr>
            <a:xfrm>
              <a:off x="1707225" y="3772850"/>
              <a:ext cx="95375" cy="84375"/>
            </a:xfrm>
            <a:custGeom>
              <a:avLst/>
              <a:gdLst/>
              <a:ahLst/>
              <a:cxnLst/>
              <a:rect l="l" t="t" r="r" b="b"/>
              <a:pathLst>
                <a:path w="3815" h="3375" extrusionOk="0">
                  <a:moveTo>
                    <a:pt x="436" y="0"/>
                  </a:moveTo>
                  <a:cubicBezTo>
                    <a:pt x="329" y="0"/>
                    <a:pt x="226" y="44"/>
                    <a:pt x="201" y="146"/>
                  </a:cubicBezTo>
                  <a:cubicBezTo>
                    <a:pt x="0" y="813"/>
                    <a:pt x="634" y="1580"/>
                    <a:pt x="1035" y="2047"/>
                  </a:cubicBezTo>
                  <a:cubicBezTo>
                    <a:pt x="1635" y="2681"/>
                    <a:pt x="2335" y="3081"/>
                    <a:pt x="3136" y="3348"/>
                  </a:cubicBezTo>
                  <a:cubicBezTo>
                    <a:pt x="3185" y="3366"/>
                    <a:pt x="3234" y="3374"/>
                    <a:pt x="3281" y="3374"/>
                  </a:cubicBezTo>
                  <a:cubicBezTo>
                    <a:pt x="3584" y="3374"/>
                    <a:pt x="3814" y="3032"/>
                    <a:pt x="3670" y="2714"/>
                  </a:cubicBezTo>
                  <a:cubicBezTo>
                    <a:pt x="3336" y="2047"/>
                    <a:pt x="2936" y="1480"/>
                    <a:pt x="2369" y="913"/>
                  </a:cubicBezTo>
                  <a:cubicBezTo>
                    <a:pt x="1835" y="413"/>
                    <a:pt x="1335" y="179"/>
                    <a:pt x="634" y="12"/>
                  </a:cubicBezTo>
                  <a:lnTo>
                    <a:pt x="534" y="12"/>
                  </a:lnTo>
                  <a:cubicBezTo>
                    <a:pt x="503" y="4"/>
                    <a:pt x="469" y="0"/>
                    <a:pt x="4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26"/>
            <p:cNvSpPr/>
            <p:nvPr/>
          </p:nvSpPr>
          <p:spPr>
            <a:xfrm>
              <a:off x="1801450" y="2590850"/>
              <a:ext cx="45900" cy="113275"/>
            </a:xfrm>
            <a:custGeom>
              <a:avLst/>
              <a:gdLst/>
              <a:ahLst/>
              <a:cxnLst/>
              <a:rect l="l" t="t" r="r" b="b"/>
              <a:pathLst>
                <a:path w="1836" h="4531" extrusionOk="0">
                  <a:moveTo>
                    <a:pt x="712" y="0"/>
                  </a:moveTo>
                  <a:cubicBezTo>
                    <a:pt x="668" y="0"/>
                    <a:pt x="621" y="19"/>
                    <a:pt x="568" y="58"/>
                  </a:cubicBezTo>
                  <a:cubicBezTo>
                    <a:pt x="1" y="425"/>
                    <a:pt x="1" y="1393"/>
                    <a:pt x="34" y="1993"/>
                  </a:cubicBezTo>
                  <a:cubicBezTo>
                    <a:pt x="68" y="2827"/>
                    <a:pt x="368" y="3628"/>
                    <a:pt x="835" y="4328"/>
                  </a:cubicBezTo>
                  <a:cubicBezTo>
                    <a:pt x="925" y="4463"/>
                    <a:pt x="1076" y="4531"/>
                    <a:pt x="1220" y="4531"/>
                  </a:cubicBezTo>
                  <a:cubicBezTo>
                    <a:pt x="1397" y="4531"/>
                    <a:pt x="1565" y="4430"/>
                    <a:pt x="1602" y="4228"/>
                  </a:cubicBezTo>
                  <a:cubicBezTo>
                    <a:pt x="1769" y="3494"/>
                    <a:pt x="1835" y="2760"/>
                    <a:pt x="1735" y="1993"/>
                  </a:cubicBezTo>
                  <a:cubicBezTo>
                    <a:pt x="1602" y="1259"/>
                    <a:pt x="1402" y="759"/>
                    <a:pt x="935" y="158"/>
                  </a:cubicBezTo>
                  <a:lnTo>
                    <a:pt x="901" y="125"/>
                  </a:lnTo>
                  <a:cubicBezTo>
                    <a:pt x="841" y="44"/>
                    <a:pt x="780" y="0"/>
                    <a:pt x="7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26"/>
            <p:cNvSpPr/>
            <p:nvPr/>
          </p:nvSpPr>
          <p:spPr>
            <a:xfrm>
              <a:off x="1800625" y="2360475"/>
              <a:ext cx="352775" cy="485075"/>
            </a:xfrm>
            <a:custGeom>
              <a:avLst/>
              <a:gdLst/>
              <a:ahLst/>
              <a:cxnLst/>
              <a:rect l="l" t="t" r="r" b="b"/>
              <a:pathLst>
                <a:path w="14111" h="19403" extrusionOk="0">
                  <a:moveTo>
                    <a:pt x="2269" y="0"/>
                  </a:moveTo>
                  <a:cubicBezTo>
                    <a:pt x="1835" y="0"/>
                    <a:pt x="1401" y="300"/>
                    <a:pt x="1268" y="701"/>
                  </a:cubicBezTo>
                  <a:cubicBezTo>
                    <a:pt x="1244" y="807"/>
                    <a:pt x="1251" y="916"/>
                    <a:pt x="1282" y="1020"/>
                  </a:cubicBezTo>
                  <a:lnTo>
                    <a:pt x="1282" y="1020"/>
                  </a:lnTo>
                  <a:cubicBezTo>
                    <a:pt x="1229" y="1013"/>
                    <a:pt x="1176" y="1009"/>
                    <a:pt x="1123" y="1009"/>
                  </a:cubicBezTo>
                  <a:cubicBezTo>
                    <a:pt x="875" y="1009"/>
                    <a:pt x="624" y="1091"/>
                    <a:pt x="434" y="1268"/>
                  </a:cubicBezTo>
                  <a:cubicBezTo>
                    <a:pt x="0" y="1701"/>
                    <a:pt x="134" y="2535"/>
                    <a:pt x="668" y="2802"/>
                  </a:cubicBezTo>
                  <a:lnTo>
                    <a:pt x="1811" y="2802"/>
                  </a:lnTo>
                  <a:cubicBezTo>
                    <a:pt x="1211" y="3008"/>
                    <a:pt x="774" y="3807"/>
                    <a:pt x="901" y="4470"/>
                  </a:cubicBezTo>
                  <a:cubicBezTo>
                    <a:pt x="1068" y="5337"/>
                    <a:pt x="1768" y="6004"/>
                    <a:pt x="2436" y="6605"/>
                  </a:cubicBezTo>
                  <a:cubicBezTo>
                    <a:pt x="1502" y="8006"/>
                    <a:pt x="2302" y="10174"/>
                    <a:pt x="3937" y="10674"/>
                  </a:cubicBezTo>
                  <a:cubicBezTo>
                    <a:pt x="3269" y="11775"/>
                    <a:pt x="3269" y="13210"/>
                    <a:pt x="3937" y="14344"/>
                  </a:cubicBezTo>
                  <a:cubicBezTo>
                    <a:pt x="4588" y="15419"/>
                    <a:pt x="5782" y="16113"/>
                    <a:pt x="7050" y="16113"/>
                  </a:cubicBezTo>
                  <a:cubicBezTo>
                    <a:pt x="7079" y="16113"/>
                    <a:pt x="7109" y="16112"/>
                    <a:pt x="7139" y="16112"/>
                  </a:cubicBezTo>
                  <a:cubicBezTo>
                    <a:pt x="7439" y="17012"/>
                    <a:pt x="7773" y="17980"/>
                    <a:pt x="8440" y="18647"/>
                  </a:cubicBezTo>
                  <a:cubicBezTo>
                    <a:pt x="8885" y="19092"/>
                    <a:pt x="9537" y="19403"/>
                    <a:pt x="10169" y="19403"/>
                  </a:cubicBezTo>
                  <a:cubicBezTo>
                    <a:pt x="10486" y="19403"/>
                    <a:pt x="10797" y="19325"/>
                    <a:pt x="11075" y="19147"/>
                  </a:cubicBezTo>
                  <a:cubicBezTo>
                    <a:pt x="11642" y="18780"/>
                    <a:pt x="11942" y="18046"/>
                    <a:pt x="12142" y="17379"/>
                  </a:cubicBezTo>
                  <a:cubicBezTo>
                    <a:pt x="12509" y="16449"/>
                    <a:pt x="12804" y="15281"/>
                    <a:pt x="12323" y="14458"/>
                  </a:cubicBezTo>
                  <a:lnTo>
                    <a:pt x="12323" y="14458"/>
                  </a:lnTo>
                  <a:cubicBezTo>
                    <a:pt x="12481" y="14415"/>
                    <a:pt x="12599" y="14306"/>
                    <a:pt x="12676" y="14177"/>
                  </a:cubicBezTo>
                  <a:cubicBezTo>
                    <a:pt x="14111" y="12676"/>
                    <a:pt x="14010" y="10041"/>
                    <a:pt x="12576" y="8606"/>
                  </a:cubicBezTo>
                  <a:cubicBezTo>
                    <a:pt x="12443" y="8473"/>
                    <a:pt x="12276" y="8339"/>
                    <a:pt x="12276" y="8139"/>
                  </a:cubicBezTo>
                  <a:cubicBezTo>
                    <a:pt x="12243" y="7939"/>
                    <a:pt x="12343" y="7772"/>
                    <a:pt x="12476" y="7606"/>
                  </a:cubicBezTo>
                  <a:cubicBezTo>
                    <a:pt x="13076" y="6538"/>
                    <a:pt x="12743" y="5170"/>
                    <a:pt x="11976" y="4270"/>
                  </a:cubicBezTo>
                  <a:cubicBezTo>
                    <a:pt x="11242" y="3336"/>
                    <a:pt x="10108" y="2769"/>
                    <a:pt x="9007" y="2302"/>
                  </a:cubicBezTo>
                  <a:cubicBezTo>
                    <a:pt x="8536" y="2066"/>
                    <a:pt x="7987" y="1857"/>
                    <a:pt x="7451" y="1857"/>
                  </a:cubicBezTo>
                  <a:cubicBezTo>
                    <a:pt x="7380" y="1857"/>
                    <a:pt x="7309" y="1860"/>
                    <a:pt x="7239" y="1868"/>
                  </a:cubicBezTo>
                  <a:cubicBezTo>
                    <a:pt x="6605" y="1968"/>
                    <a:pt x="6005" y="2535"/>
                    <a:pt x="6138" y="3136"/>
                  </a:cubicBezTo>
                  <a:cubicBezTo>
                    <a:pt x="5771" y="1868"/>
                    <a:pt x="4670" y="1001"/>
                    <a:pt x="3503" y="367"/>
                  </a:cubicBezTo>
                  <a:cubicBezTo>
                    <a:pt x="3136" y="167"/>
                    <a:pt x="2736" y="0"/>
                    <a:pt x="22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26"/>
            <p:cNvSpPr/>
            <p:nvPr/>
          </p:nvSpPr>
          <p:spPr>
            <a:xfrm>
              <a:off x="1781475" y="2349775"/>
              <a:ext cx="379425" cy="509725"/>
            </a:xfrm>
            <a:custGeom>
              <a:avLst/>
              <a:gdLst/>
              <a:ahLst/>
              <a:cxnLst/>
              <a:rect l="l" t="t" r="r" b="b"/>
              <a:pathLst>
                <a:path w="15177" h="20389" extrusionOk="0">
                  <a:moveTo>
                    <a:pt x="4090" y="1421"/>
                  </a:moveTo>
                  <a:cubicBezTo>
                    <a:pt x="4342" y="1421"/>
                    <a:pt x="4607" y="1504"/>
                    <a:pt x="5036" y="1829"/>
                  </a:cubicBezTo>
                  <a:cubicBezTo>
                    <a:pt x="5737" y="2396"/>
                    <a:pt x="6170" y="2796"/>
                    <a:pt x="6504" y="3730"/>
                  </a:cubicBezTo>
                  <a:cubicBezTo>
                    <a:pt x="6593" y="3953"/>
                    <a:pt x="6780" y="4056"/>
                    <a:pt x="6964" y="4056"/>
                  </a:cubicBezTo>
                  <a:cubicBezTo>
                    <a:pt x="7195" y="4056"/>
                    <a:pt x="7419" y="3894"/>
                    <a:pt x="7438" y="3597"/>
                  </a:cubicBezTo>
                  <a:cubicBezTo>
                    <a:pt x="7483" y="3088"/>
                    <a:pt x="7806" y="2896"/>
                    <a:pt x="8261" y="2896"/>
                  </a:cubicBezTo>
                  <a:cubicBezTo>
                    <a:pt x="9478" y="2896"/>
                    <a:pt x="11644" y="4267"/>
                    <a:pt x="12008" y="4631"/>
                  </a:cubicBezTo>
                  <a:cubicBezTo>
                    <a:pt x="12508" y="5065"/>
                    <a:pt x="12808" y="5565"/>
                    <a:pt x="12875" y="6166"/>
                  </a:cubicBezTo>
                  <a:cubicBezTo>
                    <a:pt x="13175" y="6799"/>
                    <a:pt x="13109" y="7433"/>
                    <a:pt x="12708" y="8067"/>
                  </a:cubicBezTo>
                  <a:cubicBezTo>
                    <a:pt x="12708" y="8234"/>
                    <a:pt x="12575" y="8334"/>
                    <a:pt x="12575" y="8501"/>
                  </a:cubicBezTo>
                  <a:cubicBezTo>
                    <a:pt x="12675" y="9001"/>
                    <a:pt x="13042" y="9334"/>
                    <a:pt x="13342" y="9768"/>
                  </a:cubicBezTo>
                  <a:cubicBezTo>
                    <a:pt x="13776" y="10469"/>
                    <a:pt x="14076" y="11169"/>
                    <a:pt x="14043" y="12070"/>
                  </a:cubicBezTo>
                  <a:cubicBezTo>
                    <a:pt x="14009" y="12403"/>
                    <a:pt x="13909" y="12670"/>
                    <a:pt x="13876" y="13004"/>
                  </a:cubicBezTo>
                  <a:cubicBezTo>
                    <a:pt x="13338" y="13370"/>
                    <a:pt x="13077" y="13708"/>
                    <a:pt x="13104" y="14009"/>
                  </a:cubicBezTo>
                  <a:lnTo>
                    <a:pt x="13104" y="14009"/>
                  </a:lnTo>
                  <a:cubicBezTo>
                    <a:pt x="13026" y="13957"/>
                    <a:pt x="12939" y="13933"/>
                    <a:pt x="12852" y="13933"/>
                  </a:cubicBezTo>
                  <a:cubicBezTo>
                    <a:pt x="12549" y="13933"/>
                    <a:pt x="12231" y="14211"/>
                    <a:pt x="12208" y="14538"/>
                  </a:cubicBezTo>
                  <a:cubicBezTo>
                    <a:pt x="12175" y="15188"/>
                    <a:pt x="12375" y="15444"/>
                    <a:pt x="12671" y="15465"/>
                  </a:cubicBezTo>
                  <a:lnTo>
                    <a:pt x="12671" y="15465"/>
                  </a:lnTo>
                  <a:cubicBezTo>
                    <a:pt x="12876" y="16291"/>
                    <a:pt x="12605" y="17466"/>
                    <a:pt x="12208" y="18074"/>
                  </a:cubicBezTo>
                  <a:cubicBezTo>
                    <a:pt x="11934" y="18476"/>
                    <a:pt x="11300" y="18688"/>
                    <a:pt x="10679" y="18688"/>
                  </a:cubicBezTo>
                  <a:cubicBezTo>
                    <a:pt x="10165" y="18688"/>
                    <a:pt x="9659" y="18543"/>
                    <a:pt x="9373" y="18241"/>
                  </a:cubicBezTo>
                  <a:cubicBezTo>
                    <a:pt x="8906" y="17774"/>
                    <a:pt x="8672" y="16940"/>
                    <a:pt x="8439" y="16339"/>
                  </a:cubicBezTo>
                  <a:cubicBezTo>
                    <a:pt x="8372" y="16139"/>
                    <a:pt x="8205" y="15973"/>
                    <a:pt x="7938" y="15973"/>
                  </a:cubicBezTo>
                  <a:cubicBezTo>
                    <a:pt x="5503" y="15906"/>
                    <a:pt x="4069" y="13571"/>
                    <a:pt x="5103" y="11269"/>
                  </a:cubicBezTo>
                  <a:cubicBezTo>
                    <a:pt x="5236" y="10969"/>
                    <a:pt x="5103" y="10735"/>
                    <a:pt x="4869" y="10635"/>
                  </a:cubicBezTo>
                  <a:cubicBezTo>
                    <a:pt x="3435" y="10068"/>
                    <a:pt x="2935" y="8467"/>
                    <a:pt x="3568" y="7166"/>
                  </a:cubicBezTo>
                  <a:cubicBezTo>
                    <a:pt x="3669" y="7066"/>
                    <a:pt x="3669" y="6833"/>
                    <a:pt x="3535" y="6733"/>
                  </a:cubicBezTo>
                  <a:cubicBezTo>
                    <a:pt x="3335" y="6566"/>
                    <a:pt x="3101" y="6332"/>
                    <a:pt x="2901" y="6166"/>
                  </a:cubicBezTo>
                  <a:cubicBezTo>
                    <a:pt x="2101" y="5498"/>
                    <a:pt x="2234" y="4598"/>
                    <a:pt x="3202" y="3397"/>
                  </a:cubicBezTo>
                  <a:cubicBezTo>
                    <a:pt x="3402" y="3397"/>
                    <a:pt x="3402" y="3063"/>
                    <a:pt x="3168" y="3030"/>
                  </a:cubicBezTo>
                  <a:cubicBezTo>
                    <a:pt x="3065" y="3020"/>
                    <a:pt x="2968" y="3015"/>
                    <a:pt x="2875" y="3015"/>
                  </a:cubicBezTo>
                  <a:cubicBezTo>
                    <a:pt x="2457" y="3015"/>
                    <a:pt x="2146" y="3117"/>
                    <a:pt x="1924" y="3290"/>
                  </a:cubicBezTo>
                  <a:lnTo>
                    <a:pt x="1924" y="3290"/>
                  </a:lnTo>
                  <a:cubicBezTo>
                    <a:pt x="1920" y="3238"/>
                    <a:pt x="1903" y="3183"/>
                    <a:pt x="1867" y="3130"/>
                  </a:cubicBezTo>
                  <a:cubicBezTo>
                    <a:pt x="2087" y="2848"/>
                    <a:pt x="2306" y="2625"/>
                    <a:pt x="2525" y="2350"/>
                  </a:cubicBezTo>
                  <a:lnTo>
                    <a:pt x="2525" y="2350"/>
                  </a:lnTo>
                  <a:cubicBezTo>
                    <a:pt x="2630" y="2387"/>
                    <a:pt x="2745" y="2414"/>
                    <a:pt x="2868" y="2430"/>
                  </a:cubicBezTo>
                  <a:cubicBezTo>
                    <a:pt x="2880" y="2431"/>
                    <a:pt x="2892" y="2431"/>
                    <a:pt x="2903" y="2431"/>
                  </a:cubicBezTo>
                  <a:cubicBezTo>
                    <a:pt x="3278" y="2431"/>
                    <a:pt x="3428" y="1920"/>
                    <a:pt x="3202" y="1629"/>
                  </a:cubicBezTo>
                  <a:cubicBezTo>
                    <a:pt x="3162" y="1586"/>
                    <a:pt x="3122" y="1545"/>
                    <a:pt x="3081" y="1508"/>
                  </a:cubicBezTo>
                  <a:lnTo>
                    <a:pt x="3081" y="1508"/>
                  </a:lnTo>
                  <a:cubicBezTo>
                    <a:pt x="3115" y="1509"/>
                    <a:pt x="3149" y="1509"/>
                    <a:pt x="3181" y="1509"/>
                  </a:cubicBezTo>
                  <a:cubicBezTo>
                    <a:pt x="3582" y="1509"/>
                    <a:pt x="3829" y="1421"/>
                    <a:pt x="4090" y="1421"/>
                  </a:cubicBezTo>
                  <a:close/>
                  <a:moveTo>
                    <a:pt x="3357" y="0"/>
                  </a:moveTo>
                  <a:cubicBezTo>
                    <a:pt x="3090" y="0"/>
                    <a:pt x="2825" y="50"/>
                    <a:pt x="2568" y="161"/>
                  </a:cubicBezTo>
                  <a:cubicBezTo>
                    <a:pt x="2068" y="373"/>
                    <a:pt x="1798" y="721"/>
                    <a:pt x="1725" y="1082"/>
                  </a:cubicBezTo>
                  <a:lnTo>
                    <a:pt x="1725" y="1082"/>
                  </a:lnTo>
                  <a:cubicBezTo>
                    <a:pt x="656" y="1323"/>
                    <a:pt x="1" y="2827"/>
                    <a:pt x="1400" y="3597"/>
                  </a:cubicBezTo>
                  <a:cubicBezTo>
                    <a:pt x="1456" y="3628"/>
                    <a:pt x="1514" y="3642"/>
                    <a:pt x="1570" y="3642"/>
                  </a:cubicBezTo>
                  <a:cubicBezTo>
                    <a:pt x="1591" y="3642"/>
                    <a:pt x="1613" y="3640"/>
                    <a:pt x="1634" y="3636"/>
                  </a:cubicBezTo>
                  <a:lnTo>
                    <a:pt x="1634" y="3636"/>
                  </a:lnTo>
                  <a:cubicBezTo>
                    <a:pt x="1215" y="4412"/>
                    <a:pt x="1608" y="5736"/>
                    <a:pt x="2167" y="6532"/>
                  </a:cubicBezTo>
                  <a:cubicBezTo>
                    <a:pt x="2835" y="7466"/>
                    <a:pt x="2301" y="7900"/>
                    <a:pt x="2501" y="9034"/>
                  </a:cubicBezTo>
                  <a:cubicBezTo>
                    <a:pt x="2678" y="10068"/>
                    <a:pt x="3300" y="10840"/>
                    <a:pt x="4158" y="11305"/>
                  </a:cubicBezTo>
                  <a:lnTo>
                    <a:pt x="4158" y="11305"/>
                  </a:lnTo>
                  <a:cubicBezTo>
                    <a:pt x="3447" y="13111"/>
                    <a:pt x="3796" y="15127"/>
                    <a:pt x="5503" y="16306"/>
                  </a:cubicBezTo>
                  <a:cubicBezTo>
                    <a:pt x="6104" y="16773"/>
                    <a:pt x="7071" y="16773"/>
                    <a:pt x="7605" y="17240"/>
                  </a:cubicBezTo>
                  <a:cubicBezTo>
                    <a:pt x="8238" y="17807"/>
                    <a:pt x="8339" y="19041"/>
                    <a:pt x="9072" y="19642"/>
                  </a:cubicBezTo>
                  <a:cubicBezTo>
                    <a:pt x="9690" y="20166"/>
                    <a:pt x="10297" y="20389"/>
                    <a:pt x="10863" y="20389"/>
                  </a:cubicBezTo>
                  <a:cubicBezTo>
                    <a:pt x="13016" y="20389"/>
                    <a:pt x="14564" y="17165"/>
                    <a:pt x="13726" y="14976"/>
                  </a:cubicBezTo>
                  <a:lnTo>
                    <a:pt x="13726" y="14976"/>
                  </a:lnTo>
                  <a:cubicBezTo>
                    <a:pt x="14109" y="14662"/>
                    <a:pt x="14448" y="14262"/>
                    <a:pt x="14576" y="13971"/>
                  </a:cubicBezTo>
                  <a:cubicBezTo>
                    <a:pt x="15043" y="13037"/>
                    <a:pt x="15177" y="11903"/>
                    <a:pt x="14910" y="10869"/>
                  </a:cubicBezTo>
                  <a:cubicBezTo>
                    <a:pt x="14676" y="9768"/>
                    <a:pt x="13842" y="8968"/>
                    <a:pt x="13876" y="7933"/>
                  </a:cubicBezTo>
                  <a:cubicBezTo>
                    <a:pt x="13909" y="6799"/>
                    <a:pt x="14109" y="6032"/>
                    <a:pt x="13542" y="4965"/>
                  </a:cubicBezTo>
                  <a:cubicBezTo>
                    <a:pt x="12875" y="3864"/>
                    <a:pt x="11741" y="3130"/>
                    <a:pt x="10607" y="2563"/>
                  </a:cubicBezTo>
                  <a:cubicBezTo>
                    <a:pt x="9914" y="2209"/>
                    <a:pt x="9022" y="1897"/>
                    <a:pt x="8247" y="1897"/>
                  </a:cubicBezTo>
                  <a:cubicBezTo>
                    <a:pt x="7704" y="1897"/>
                    <a:pt x="7218" y="2050"/>
                    <a:pt x="6896" y="2447"/>
                  </a:cubicBezTo>
                  <a:lnTo>
                    <a:pt x="6896" y="2447"/>
                  </a:lnTo>
                  <a:cubicBezTo>
                    <a:pt x="6097" y="1260"/>
                    <a:pt x="4697" y="0"/>
                    <a:pt x="33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" name="Google Shape;1717;p26"/>
            <p:cNvSpPr/>
            <p:nvPr/>
          </p:nvSpPr>
          <p:spPr>
            <a:xfrm>
              <a:off x="1756425" y="3047575"/>
              <a:ext cx="58050" cy="292825"/>
            </a:xfrm>
            <a:custGeom>
              <a:avLst/>
              <a:gdLst/>
              <a:ahLst/>
              <a:cxnLst/>
              <a:rect l="l" t="t" r="r" b="b"/>
              <a:pathLst>
                <a:path w="2322" h="11713" extrusionOk="0">
                  <a:moveTo>
                    <a:pt x="1235" y="1"/>
                  </a:moveTo>
                  <a:cubicBezTo>
                    <a:pt x="1167" y="1"/>
                    <a:pt x="1095" y="41"/>
                    <a:pt x="1068" y="136"/>
                  </a:cubicBezTo>
                  <a:cubicBezTo>
                    <a:pt x="1" y="4005"/>
                    <a:pt x="1468" y="7741"/>
                    <a:pt x="2002" y="11577"/>
                  </a:cubicBezTo>
                  <a:cubicBezTo>
                    <a:pt x="2016" y="11673"/>
                    <a:pt x="2074" y="11712"/>
                    <a:pt x="2135" y="11712"/>
                  </a:cubicBezTo>
                  <a:cubicBezTo>
                    <a:pt x="2225" y="11712"/>
                    <a:pt x="2322" y="11629"/>
                    <a:pt x="2302" y="11511"/>
                  </a:cubicBezTo>
                  <a:cubicBezTo>
                    <a:pt x="1735" y="7708"/>
                    <a:pt x="334" y="4039"/>
                    <a:pt x="1368" y="203"/>
                  </a:cubicBezTo>
                  <a:cubicBezTo>
                    <a:pt x="1427" y="84"/>
                    <a:pt x="1335" y="1"/>
                    <a:pt x="12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" name="Google Shape;1718;p26"/>
            <p:cNvSpPr/>
            <p:nvPr/>
          </p:nvSpPr>
          <p:spPr>
            <a:xfrm>
              <a:off x="1812300" y="3217300"/>
              <a:ext cx="90925" cy="935000"/>
            </a:xfrm>
            <a:custGeom>
              <a:avLst/>
              <a:gdLst/>
              <a:ahLst/>
              <a:cxnLst/>
              <a:rect l="l" t="t" r="r" b="b"/>
              <a:pathLst>
                <a:path w="3637" h="37400" extrusionOk="0">
                  <a:moveTo>
                    <a:pt x="169" y="1"/>
                  </a:moveTo>
                  <a:cubicBezTo>
                    <a:pt x="89" y="1"/>
                    <a:pt x="0" y="59"/>
                    <a:pt x="0" y="185"/>
                  </a:cubicBezTo>
                  <a:cubicBezTo>
                    <a:pt x="301" y="6590"/>
                    <a:pt x="2302" y="12761"/>
                    <a:pt x="2802" y="19132"/>
                  </a:cubicBezTo>
                  <a:cubicBezTo>
                    <a:pt x="3269" y="25236"/>
                    <a:pt x="1235" y="31274"/>
                    <a:pt x="2302" y="37278"/>
                  </a:cubicBezTo>
                  <a:cubicBezTo>
                    <a:pt x="2316" y="37362"/>
                    <a:pt x="2377" y="37399"/>
                    <a:pt x="2440" y="37399"/>
                  </a:cubicBezTo>
                  <a:cubicBezTo>
                    <a:pt x="2528" y="37399"/>
                    <a:pt x="2622" y="37328"/>
                    <a:pt x="2602" y="37212"/>
                  </a:cubicBezTo>
                  <a:cubicBezTo>
                    <a:pt x="1435" y="30940"/>
                    <a:pt x="3636" y="24636"/>
                    <a:pt x="3003" y="18365"/>
                  </a:cubicBezTo>
                  <a:cubicBezTo>
                    <a:pt x="2436" y="12227"/>
                    <a:pt x="601" y="6289"/>
                    <a:pt x="301" y="118"/>
                  </a:cubicBezTo>
                  <a:cubicBezTo>
                    <a:pt x="301" y="42"/>
                    <a:pt x="238" y="1"/>
                    <a:pt x="1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" name="Google Shape;1719;p26"/>
            <p:cNvSpPr/>
            <p:nvPr/>
          </p:nvSpPr>
          <p:spPr>
            <a:xfrm>
              <a:off x="1883600" y="3954475"/>
              <a:ext cx="28450" cy="135175"/>
            </a:xfrm>
            <a:custGeom>
              <a:avLst/>
              <a:gdLst/>
              <a:ahLst/>
              <a:cxnLst/>
              <a:rect l="l" t="t" r="r" b="b"/>
              <a:pathLst>
                <a:path w="1138" h="5407" extrusionOk="0">
                  <a:moveTo>
                    <a:pt x="964" y="1"/>
                  </a:moveTo>
                  <a:cubicBezTo>
                    <a:pt x="905" y="1"/>
                    <a:pt x="845" y="38"/>
                    <a:pt x="818" y="119"/>
                  </a:cubicBezTo>
                  <a:cubicBezTo>
                    <a:pt x="317" y="1787"/>
                    <a:pt x="17" y="3488"/>
                    <a:pt x="17" y="5256"/>
                  </a:cubicBezTo>
                  <a:cubicBezTo>
                    <a:pt x="0" y="5356"/>
                    <a:pt x="76" y="5406"/>
                    <a:pt x="155" y="5406"/>
                  </a:cubicBezTo>
                  <a:cubicBezTo>
                    <a:pt x="234" y="5406"/>
                    <a:pt x="317" y="5356"/>
                    <a:pt x="317" y="5256"/>
                  </a:cubicBezTo>
                  <a:cubicBezTo>
                    <a:pt x="351" y="3555"/>
                    <a:pt x="618" y="1820"/>
                    <a:pt x="1118" y="219"/>
                  </a:cubicBezTo>
                  <a:cubicBezTo>
                    <a:pt x="1138" y="81"/>
                    <a:pt x="1052" y="1"/>
                    <a:pt x="9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" name="Google Shape;1720;p26"/>
            <p:cNvSpPr/>
            <p:nvPr/>
          </p:nvSpPr>
          <p:spPr>
            <a:xfrm>
              <a:off x="1808850" y="3868150"/>
              <a:ext cx="42525" cy="61025"/>
            </a:xfrm>
            <a:custGeom>
              <a:avLst/>
              <a:gdLst/>
              <a:ahLst/>
              <a:cxnLst/>
              <a:rect l="l" t="t" r="r" b="b"/>
              <a:pathLst>
                <a:path w="1701" h="2441" extrusionOk="0">
                  <a:moveTo>
                    <a:pt x="209" y="1"/>
                  </a:moveTo>
                  <a:cubicBezTo>
                    <a:pt x="114" y="1"/>
                    <a:pt x="1" y="119"/>
                    <a:pt x="72" y="236"/>
                  </a:cubicBezTo>
                  <a:cubicBezTo>
                    <a:pt x="439" y="1004"/>
                    <a:pt x="906" y="1671"/>
                    <a:pt x="1373" y="2371"/>
                  </a:cubicBezTo>
                  <a:cubicBezTo>
                    <a:pt x="1402" y="2420"/>
                    <a:pt x="1446" y="2440"/>
                    <a:pt x="1489" y="2440"/>
                  </a:cubicBezTo>
                  <a:cubicBezTo>
                    <a:pt x="1595" y="2440"/>
                    <a:pt x="1701" y="2322"/>
                    <a:pt x="1606" y="2205"/>
                  </a:cubicBezTo>
                  <a:cubicBezTo>
                    <a:pt x="1139" y="1537"/>
                    <a:pt x="706" y="837"/>
                    <a:pt x="305" y="70"/>
                  </a:cubicBezTo>
                  <a:cubicBezTo>
                    <a:pt x="286" y="21"/>
                    <a:pt x="249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26"/>
            <p:cNvSpPr/>
            <p:nvPr/>
          </p:nvSpPr>
          <p:spPr>
            <a:xfrm>
              <a:off x="1812300" y="2869600"/>
              <a:ext cx="38475" cy="59225"/>
            </a:xfrm>
            <a:custGeom>
              <a:avLst/>
              <a:gdLst/>
              <a:ahLst/>
              <a:cxnLst/>
              <a:rect l="l" t="t" r="r" b="b"/>
              <a:pathLst>
                <a:path w="1539" h="2369" extrusionOk="0">
                  <a:moveTo>
                    <a:pt x="1061" y="0"/>
                  </a:moveTo>
                  <a:cubicBezTo>
                    <a:pt x="1007" y="0"/>
                    <a:pt x="957" y="26"/>
                    <a:pt x="934" y="83"/>
                  </a:cubicBezTo>
                  <a:cubicBezTo>
                    <a:pt x="634" y="617"/>
                    <a:pt x="0" y="1351"/>
                    <a:pt x="401" y="2018"/>
                  </a:cubicBezTo>
                  <a:cubicBezTo>
                    <a:pt x="504" y="2242"/>
                    <a:pt x="733" y="2368"/>
                    <a:pt x="958" y="2368"/>
                  </a:cubicBezTo>
                  <a:cubicBezTo>
                    <a:pt x="1167" y="2368"/>
                    <a:pt x="1372" y="2259"/>
                    <a:pt x="1468" y="2018"/>
                  </a:cubicBezTo>
                  <a:cubicBezTo>
                    <a:pt x="1539" y="1900"/>
                    <a:pt x="1410" y="1782"/>
                    <a:pt x="1316" y="1782"/>
                  </a:cubicBezTo>
                  <a:cubicBezTo>
                    <a:pt x="1277" y="1782"/>
                    <a:pt x="1244" y="1802"/>
                    <a:pt x="1235" y="1851"/>
                  </a:cubicBezTo>
                  <a:cubicBezTo>
                    <a:pt x="1182" y="1983"/>
                    <a:pt x="1092" y="2037"/>
                    <a:pt x="997" y="2037"/>
                  </a:cubicBezTo>
                  <a:cubicBezTo>
                    <a:pt x="852" y="2037"/>
                    <a:pt x="695" y="1912"/>
                    <a:pt x="634" y="1751"/>
                  </a:cubicBezTo>
                  <a:cubicBezTo>
                    <a:pt x="601" y="1517"/>
                    <a:pt x="634" y="1317"/>
                    <a:pt x="734" y="1151"/>
                  </a:cubicBezTo>
                  <a:cubicBezTo>
                    <a:pt x="834" y="817"/>
                    <a:pt x="1068" y="517"/>
                    <a:pt x="1235" y="250"/>
                  </a:cubicBezTo>
                  <a:cubicBezTo>
                    <a:pt x="1279" y="96"/>
                    <a:pt x="1163" y="0"/>
                    <a:pt x="10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26"/>
            <p:cNvSpPr/>
            <p:nvPr/>
          </p:nvSpPr>
          <p:spPr>
            <a:xfrm>
              <a:off x="1852325" y="2752725"/>
              <a:ext cx="66400" cy="100300"/>
            </a:xfrm>
            <a:custGeom>
              <a:avLst/>
              <a:gdLst/>
              <a:ahLst/>
              <a:cxnLst/>
              <a:rect l="l" t="t" r="r" b="b"/>
              <a:pathLst>
                <a:path w="2656" h="4012" extrusionOk="0">
                  <a:moveTo>
                    <a:pt x="2474" y="1"/>
                  </a:moveTo>
                  <a:cubicBezTo>
                    <a:pt x="2410" y="1"/>
                    <a:pt x="2350" y="38"/>
                    <a:pt x="2336" y="121"/>
                  </a:cubicBezTo>
                  <a:cubicBezTo>
                    <a:pt x="2169" y="789"/>
                    <a:pt x="2002" y="1422"/>
                    <a:pt x="1735" y="2023"/>
                  </a:cubicBezTo>
                  <a:cubicBezTo>
                    <a:pt x="1602" y="2356"/>
                    <a:pt x="1502" y="2823"/>
                    <a:pt x="1268" y="3090"/>
                  </a:cubicBezTo>
                  <a:cubicBezTo>
                    <a:pt x="1207" y="3314"/>
                    <a:pt x="1071" y="3427"/>
                    <a:pt x="868" y="3427"/>
                  </a:cubicBezTo>
                  <a:cubicBezTo>
                    <a:pt x="739" y="3427"/>
                    <a:pt x="582" y="3381"/>
                    <a:pt x="401" y="3290"/>
                  </a:cubicBezTo>
                  <a:cubicBezTo>
                    <a:pt x="368" y="3124"/>
                    <a:pt x="368" y="2957"/>
                    <a:pt x="368" y="2757"/>
                  </a:cubicBezTo>
                  <a:cubicBezTo>
                    <a:pt x="336" y="2694"/>
                    <a:pt x="252" y="2660"/>
                    <a:pt x="173" y="2660"/>
                  </a:cubicBezTo>
                  <a:cubicBezTo>
                    <a:pt x="84" y="2660"/>
                    <a:pt x="1" y="2702"/>
                    <a:pt x="1" y="2790"/>
                  </a:cubicBezTo>
                  <a:cubicBezTo>
                    <a:pt x="1" y="3213"/>
                    <a:pt x="251" y="4011"/>
                    <a:pt x="737" y="4011"/>
                  </a:cubicBezTo>
                  <a:cubicBezTo>
                    <a:pt x="864" y="4011"/>
                    <a:pt x="1008" y="3956"/>
                    <a:pt x="1168" y="3824"/>
                  </a:cubicBezTo>
                  <a:cubicBezTo>
                    <a:pt x="1535" y="3524"/>
                    <a:pt x="1702" y="2923"/>
                    <a:pt x="1869" y="2490"/>
                  </a:cubicBezTo>
                  <a:cubicBezTo>
                    <a:pt x="2202" y="1756"/>
                    <a:pt x="2402" y="989"/>
                    <a:pt x="2636" y="188"/>
                  </a:cubicBezTo>
                  <a:cubicBezTo>
                    <a:pt x="2655" y="72"/>
                    <a:pt x="2562" y="1"/>
                    <a:pt x="2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26"/>
            <p:cNvSpPr/>
            <p:nvPr/>
          </p:nvSpPr>
          <p:spPr>
            <a:xfrm>
              <a:off x="1879900" y="2800550"/>
              <a:ext cx="50200" cy="72975"/>
            </a:xfrm>
            <a:custGeom>
              <a:avLst/>
              <a:gdLst/>
              <a:ahLst/>
              <a:cxnLst/>
              <a:rect l="l" t="t" r="r" b="b"/>
              <a:pathLst>
                <a:path w="2008" h="2919" extrusionOk="0">
                  <a:moveTo>
                    <a:pt x="1819" y="1"/>
                  </a:moveTo>
                  <a:cubicBezTo>
                    <a:pt x="1764" y="1"/>
                    <a:pt x="1712" y="33"/>
                    <a:pt x="1700" y="110"/>
                  </a:cubicBezTo>
                  <a:cubicBezTo>
                    <a:pt x="1433" y="1111"/>
                    <a:pt x="932" y="2011"/>
                    <a:pt x="132" y="2678"/>
                  </a:cubicBezTo>
                  <a:cubicBezTo>
                    <a:pt x="0" y="2757"/>
                    <a:pt x="138" y="2919"/>
                    <a:pt x="268" y="2919"/>
                  </a:cubicBezTo>
                  <a:cubicBezTo>
                    <a:pt x="303" y="2919"/>
                    <a:pt x="337" y="2907"/>
                    <a:pt x="365" y="2878"/>
                  </a:cubicBezTo>
                  <a:cubicBezTo>
                    <a:pt x="1199" y="2178"/>
                    <a:pt x="1733" y="1244"/>
                    <a:pt x="1966" y="210"/>
                  </a:cubicBezTo>
                  <a:cubicBezTo>
                    <a:pt x="2008" y="86"/>
                    <a:pt x="1909" y="1"/>
                    <a:pt x="18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26"/>
            <p:cNvSpPr/>
            <p:nvPr/>
          </p:nvSpPr>
          <p:spPr>
            <a:xfrm>
              <a:off x="1842325" y="2407175"/>
              <a:ext cx="106775" cy="125100"/>
            </a:xfrm>
            <a:custGeom>
              <a:avLst/>
              <a:gdLst/>
              <a:ahLst/>
              <a:cxnLst/>
              <a:rect l="l" t="t" r="r" b="b"/>
              <a:pathLst>
                <a:path w="4271" h="5004" extrusionOk="0">
                  <a:moveTo>
                    <a:pt x="734" y="0"/>
                  </a:moveTo>
                  <a:cubicBezTo>
                    <a:pt x="467" y="0"/>
                    <a:pt x="301" y="167"/>
                    <a:pt x="167" y="467"/>
                  </a:cubicBezTo>
                  <a:cubicBezTo>
                    <a:pt x="67" y="934"/>
                    <a:pt x="0" y="1401"/>
                    <a:pt x="167" y="1835"/>
                  </a:cubicBezTo>
                  <a:cubicBezTo>
                    <a:pt x="267" y="2068"/>
                    <a:pt x="401" y="2135"/>
                    <a:pt x="467" y="2135"/>
                  </a:cubicBezTo>
                  <a:cubicBezTo>
                    <a:pt x="634" y="2135"/>
                    <a:pt x="768" y="2068"/>
                    <a:pt x="801" y="1901"/>
                  </a:cubicBezTo>
                  <a:cubicBezTo>
                    <a:pt x="834" y="1768"/>
                    <a:pt x="768" y="1635"/>
                    <a:pt x="634" y="1601"/>
                  </a:cubicBezTo>
                  <a:lnTo>
                    <a:pt x="567" y="1601"/>
                  </a:lnTo>
                  <a:cubicBezTo>
                    <a:pt x="467" y="1301"/>
                    <a:pt x="467" y="934"/>
                    <a:pt x="601" y="634"/>
                  </a:cubicBezTo>
                  <a:cubicBezTo>
                    <a:pt x="667" y="500"/>
                    <a:pt x="734" y="434"/>
                    <a:pt x="768" y="434"/>
                  </a:cubicBezTo>
                  <a:cubicBezTo>
                    <a:pt x="801" y="434"/>
                    <a:pt x="834" y="500"/>
                    <a:pt x="934" y="634"/>
                  </a:cubicBezTo>
                  <a:cubicBezTo>
                    <a:pt x="1134" y="1001"/>
                    <a:pt x="1235" y="1401"/>
                    <a:pt x="1268" y="1801"/>
                  </a:cubicBezTo>
                  <a:cubicBezTo>
                    <a:pt x="1168" y="1968"/>
                    <a:pt x="1168" y="2135"/>
                    <a:pt x="1268" y="2268"/>
                  </a:cubicBezTo>
                  <a:cubicBezTo>
                    <a:pt x="1301" y="2335"/>
                    <a:pt x="1401" y="2402"/>
                    <a:pt x="1468" y="2402"/>
                  </a:cubicBezTo>
                  <a:cubicBezTo>
                    <a:pt x="1568" y="2335"/>
                    <a:pt x="1635" y="2268"/>
                    <a:pt x="1635" y="2168"/>
                  </a:cubicBezTo>
                  <a:lnTo>
                    <a:pt x="1635" y="1901"/>
                  </a:lnTo>
                  <a:cubicBezTo>
                    <a:pt x="1668" y="1801"/>
                    <a:pt x="1802" y="1768"/>
                    <a:pt x="1902" y="1768"/>
                  </a:cubicBezTo>
                  <a:cubicBezTo>
                    <a:pt x="2102" y="1801"/>
                    <a:pt x="2269" y="2068"/>
                    <a:pt x="2269" y="2268"/>
                  </a:cubicBezTo>
                  <a:lnTo>
                    <a:pt x="2269" y="2335"/>
                  </a:lnTo>
                  <a:cubicBezTo>
                    <a:pt x="2068" y="2435"/>
                    <a:pt x="1902" y="2502"/>
                    <a:pt x="1802" y="2669"/>
                  </a:cubicBezTo>
                  <a:cubicBezTo>
                    <a:pt x="1735" y="2802"/>
                    <a:pt x="1735" y="3002"/>
                    <a:pt x="1802" y="3136"/>
                  </a:cubicBezTo>
                  <a:cubicBezTo>
                    <a:pt x="1868" y="3269"/>
                    <a:pt x="1968" y="3336"/>
                    <a:pt x="2102" y="3403"/>
                  </a:cubicBezTo>
                  <a:cubicBezTo>
                    <a:pt x="2202" y="3403"/>
                    <a:pt x="2269" y="3403"/>
                    <a:pt x="2302" y="3302"/>
                  </a:cubicBezTo>
                  <a:cubicBezTo>
                    <a:pt x="2435" y="3102"/>
                    <a:pt x="2569" y="2902"/>
                    <a:pt x="2602" y="2735"/>
                  </a:cubicBezTo>
                  <a:cubicBezTo>
                    <a:pt x="2644" y="2723"/>
                    <a:pt x="2688" y="2718"/>
                    <a:pt x="2734" y="2718"/>
                  </a:cubicBezTo>
                  <a:cubicBezTo>
                    <a:pt x="2941" y="2718"/>
                    <a:pt x="3172" y="2832"/>
                    <a:pt x="3336" y="2969"/>
                  </a:cubicBezTo>
                  <a:cubicBezTo>
                    <a:pt x="3603" y="3169"/>
                    <a:pt x="3736" y="3436"/>
                    <a:pt x="3736" y="3736"/>
                  </a:cubicBezTo>
                  <a:cubicBezTo>
                    <a:pt x="3736" y="4003"/>
                    <a:pt x="3570" y="4303"/>
                    <a:pt x="3269" y="4470"/>
                  </a:cubicBezTo>
                  <a:cubicBezTo>
                    <a:pt x="3146" y="4558"/>
                    <a:pt x="2995" y="4600"/>
                    <a:pt x="2845" y="4600"/>
                  </a:cubicBezTo>
                  <a:cubicBezTo>
                    <a:pt x="2712" y="4600"/>
                    <a:pt x="2579" y="4566"/>
                    <a:pt x="2469" y="4503"/>
                  </a:cubicBezTo>
                  <a:cubicBezTo>
                    <a:pt x="2444" y="4495"/>
                    <a:pt x="2417" y="4491"/>
                    <a:pt x="2390" y="4491"/>
                  </a:cubicBezTo>
                  <a:cubicBezTo>
                    <a:pt x="2308" y="4491"/>
                    <a:pt x="2227" y="4528"/>
                    <a:pt x="2202" y="4603"/>
                  </a:cubicBezTo>
                  <a:cubicBezTo>
                    <a:pt x="2135" y="4703"/>
                    <a:pt x="2202" y="4837"/>
                    <a:pt x="2269" y="4904"/>
                  </a:cubicBezTo>
                  <a:cubicBezTo>
                    <a:pt x="2435" y="4970"/>
                    <a:pt x="2636" y="5004"/>
                    <a:pt x="2802" y="5004"/>
                  </a:cubicBezTo>
                  <a:cubicBezTo>
                    <a:pt x="3036" y="5004"/>
                    <a:pt x="3269" y="4970"/>
                    <a:pt x="3603" y="4837"/>
                  </a:cubicBezTo>
                  <a:cubicBezTo>
                    <a:pt x="4003" y="4603"/>
                    <a:pt x="4270" y="4170"/>
                    <a:pt x="4270" y="3736"/>
                  </a:cubicBezTo>
                  <a:cubicBezTo>
                    <a:pt x="4270" y="3302"/>
                    <a:pt x="4070" y="2936"/>
                    <a:pt x="3736" y="2635"/>
                  </a:cubicBezTo>
                  <a:cubicBezTo>
                    <a:pt x="3436" y="2402"/>
                    <a:pt x="3103" y="2268"/>
                    <a:pt x="2769" y="2268"/>
                  </a:cubicBezTo>
                  <a:lnTo>
                    <a:pt x="2769" y="2235"/>
                  </a:lnTo>
                  <a:cubicBezTo>
                    <a:pt x="2736" y="1835"/>
                    <a:pt x="2469" y="1401"/>
                    <a:pt x="2002" y="1334"/>
                  </a:cubicBezTo>
                  <a:cubicBezTo>
                    <a:pt x="1975" y="1325"/>
                    <a:pt x="1946" y="1321"/>
                    <a:pt x="1915" y="1321"/>
                  </a:cubicBezTo>
                  <a:cubicBezTo>
                    <a:pt x="1830" y="1321"/>
                    <a:pt x="1732" y="1352"/>
                    <a:pt x="1635" y="1401"/>
                  </a:cubicBezTo>
                  <a:cubicBezTo>
                    <a:pt x="1568" y="1068"/>
                    <a:pt x="1468" y="734"/>
                    <a:pt x="1301" y="434"/>
                  </a:cubicBezTo>
                  <a:cubicBezTo>
                    <a:pt x="1101" y="67"/>
                    <a:pt x="901" y="0"/>
                    <a:pt x="7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26"/>
            <p:cNvSpPr/>
            <p:nvPr/>
          </p:nvSpPr>
          <p:spPr>
            <a:xfrm>
              <a:off x="1904025" y="2598700"/>
              <a:ext cx="102600" cy="120375"/>
            </a:xfrm>
            <a:custGeom>
              <a:avLst/>
              <a:gdLst/>
              <a:ahLst/>
              <a:cxnLst/>
              <a:rect l="l" t="t" r="r" b="b"/>
              <a:pathLst>
                <a:path w="4104" h="4815" extrusionOk="0">
                  <a:moveTo>
                    <a:pt x="1062" y="1"/>
                  </a:moveTo>
                  <a:cubicBezTo>
                    <a:pt x="973" y="1"/>
                    <a:pt x="884" y="17"/>
                    <a:pt x="801" y="45"/>
                  </a:cubicBezTo>
                  <a:cubicBezTo>
                    <a:pt x="635" y="145"/>
                    <a:pt x="501" y="311"/>
                    <a:pt x="434" y="445"/>
                  </a:cubicBezTo>
                  <a:cubicBezTo>
                    <a:pt x="101" y="879"/>
                    <a:pt x="1" y="1479"/>
                    <a:pt x="101" y="2013"/>
                  </a:cubicBezTo>
                  <a:cubicBezTo>
                    <a:pt x="128" y="2123"/>
                    <a:pt x="202" y="2188"/>
                    <a:pt x="283" y="2188"/>
                  </a:cubicBezTo>
                  <a:cubicBezTo>
                    <a:pt x="300" y="2188"/>
                    <a:pt x="317" y="2185"/>
                    <a:pt x="334" y="2179"/>
                  </a:cubicBezTo>
                  <a:cubicBezTo>
                    <a:pt x="468" y="2146"/>
                    <a:pt x="501" y="2046"/>
                    <a:pt x="501" y="1946"/>
                  </a:cubicBezTo>
                  <a:cubicBezTo>
                    <a:pt x="434" y="1479"/>
                    <a:pt x="501" y="1012"/>
                    <a:pt x="768" y="645"/>
                  </a:cubicBezTo>
                  <a:cubicBezTo>
                    <a:pt x="835" y="512"/>
                    <a:pt x="868" y="478"/>
                    <a:pt x="968" y="445"/>
                  </a:cubicBezTo>
                  <a:cubicBezTo>
                    <a:pt x="989" y="424"/>
                    <a:pt x="1013" y="416"/>
                    <a:pt x="1038" y="416"/>
                  </a:cubicBezTo>
                  <a:cubicBezTo>
                    <a:pt x="1094" y="416"/>
                    <a:pt x="1156" y="455"/>
                    <a:pt x="1202" y="478"/>
                  </a:cubicBezTo>
                  <a:cubicBezTo>
                    <a:pt x="1402" y="512"/>
                    <a:pt x="1468" y="678"/>
                    <a:pt x="1502" y="845"/>
                  </a:cubicBezTo>
                  <a:cubicBezTo>
                    <a:pt x="1535" y="1012"/>
                    <a:pt x="1502" y="1179"/>
                    <a:pt x="1435" y="1412"/>
                  </a:cubicBezTo>
                  <a:cubicBezTo>
                    <a:pt x="1402" y="1412"/>
                    <a:pt x="1335" y="1446"/>
                    <a:pt x="1302" y="1479"/>
                  </a:cubicBezTo>
                  <a:cubicBezTo>
                    <a:pt x="1168" y="1646"/>
                    <a:pt x="1135" y="1846"/>
                    <a:pt x="1202" y="2013"/>
                  </a:cubicBezTo>
                  <a:cubicBezTo>
                    <a:pt x="1202" y="2113"/>
                    <a:pt x="1302" y="2146"/>
                    <a:pt x="1402" y="2146"/>
                  </a:cubicBezTo>
                  <a:cubicBezTo>
                    <a:pt x="1435" y="2146"/>
                    <a:pt x="1502" y="2113"/>
                    <a:pt x="1569" y="2013"/>
                  </a:cubicBezTo>
                  <a:cubicBezTo>
                    <a:pt x="1635" y="1946"/>
                    <a:pt x="1669" y="1846"/>
                    <a:pt x="1735" y="1746"/>
                  </a:cubicBezTo>
                  <a:lnTo>
                    <a:pt x="1769" y="1746"/>
                  </a:lnTo>
                  <a:cubicBezTo>
                    <a:pt x="1902" y="1779"/>
                    <a:pt x="1935" y="1879"/>
                    <a:pt x="1969" y="2013"/>
                  </a:cubicBezTo>
                  <a:cubicBezTo>
                    <a:pt x="1569" y="2313"/>
                    <a:pt x="1335" y="2813"/>
                    <a:pt x="1435" y="3314"/>
                  </a:cubicBezTo>
                  <a:cubicBezTo>
                    <a:pt x="1435" y="3414"/>
                    <a:pt x="1468" y="3447"/>
                    <a:pt x="1569" y="3480"/>
                  </a:cubicBezTo>
                  <a:cubicBezTo>
                    <a:pt x="1635" y="3480"/>
                    <a:pt x="1735" y="3480"/>
                    <a:pt x="1769" y="3447"/>
                  </a:cubicBezTo>
                  <a:cubicBezTo>
                    <a:pt x="2136" y="3147"/>
                    <a:pt x="2336" y="2713"/>
                    <a:pt x="2402" y="2280"/>
                  </a:cubicBezTo>
                  <a:cubicBezTo>
                    <a:pt x="2436" y="2280"/>
                    <a:pt x="2469" y="2246"/>
                    <a:pt x="2503" y="2246"/>
                  </a:cubicBezTo>
                  <a:cubicBezTo>
                    <a:pt x="2569" y="2232"/>
                    <a:pt x="2637" y="2225"/>
                    <a:pt x="2704" y="2225"/>
                  </a:cubicBezTo>
                  <a:cubicBezTo>
                    <a:pt x="3105" y="2225"/>
                    <a:pt x="3489" y="2470"/>
                    <a:pt x="3603" y="2813"/>
                  </a:cubicBezTo>
                  <a:cubicBezTo>
                    <a:pt x="3670" y="3013"/>
                    <a:pt x="3670" y="3280"/>
                    <a:pt x="3603" y="3580"/>
                  </a:cubicBezTo>
                  <a:cubicBezTo>
                    <a:pt x="3503" y="3814"/>
                    <a:pt x="3370" y="4148"/>
                    <a:pt x="3136" y="4314"/>
                  </a:cubicBezTo>
                  <a:cubicBezTo>
                    <a:pt x="3058" y="4377"/>
                    <a:pt x="2942" y="4411"/>
                    <a:pt x="2824" y="4411"/>
                  </a:cubicBezTo>
                  <a:cubicBezTo>
                    <a:pt x="2692" y="4411"/>
                    <a:pt x="2557" y="4369"/>
                    <a:pt x="2469" y="4281"/>
                  </a:cubicBezTo>
                  <a:cubicBezTo>
                    <a:pt x="2433" y="4209"/>
                    <a:pt x="2378" y="4176"/>
                    <a:pt x="2320" y="4176"/>
                  </a:cubicBezTo>
                  <a:cubicBezTo>
                    <a:pt x="2269" y="4176"/>
                    <a:pt x="2215" y="4201"/>
                    <a:pt x="2169" y="4248"/>
                  </a:cubicBezTo>
                  <a:cubicBezTo>
                    <a:pt x="2069" y="4314"/>
                    <a:pt x="2069" y="4448"/>
                    <a:pt x="2136" y="4514"/>
                  </a:cubicBezTo>
                  <a:cubicBezTo>
                    <a:pt x="2302" y="4748"/>
                    <a:pt x="2569" y="4815"/>
                    <a:pt x="2803" y="4815"/>
                  </a:cubicBezTo>
                  <a:cubicBezTo>
                    <a:pt x="3003" y="4815"/>
                    <a:pt x="3236" y="4781"/>
                    <a:pt x="3336" y="4715"/>
                  </a:cubicBezTo>
                  <a:cubicBezTo>
                    <a:pt x="3737" y="4481"/>
                    <a:pt x="3904" y="4047"/>
                    <a:pt x="3970" y="3714"/>
                  </a:cubicBezTo>
                  <a:cubicBezTo>
                    <a:pt x="4104" y="3347"/>
                    <a:pt x="4070" y="3013"/>
                    <a:pt x="3970" y="2713"/>
                  </a:cubicBezTo>
                  <a:cubicBezTo>
                    <a:pt x="3801" y="2206"/>
                    <a:pt x="3274" y="1841"/>
                    <a:pt x="2733" y="1841"/>
                  </a:cubicBezTo>
                  <a:cubicBezTo>
                    <a:pt x="2634" y="1841"/>
                    <a:pt x="2534" y="1853"/>
                    <a:pt x="2436" y="1879"/>
                  </a:cubicBezTo>
                  <a:lnTo>
                    <a:pt x="2402" y="1879"/>
                  </a:lnTo>
                  <a:cubicBezTo>
                    <a:pt x="2302" y="1679"/>
                    <a:pt x="2169" y="1479"/>
                    <a:pt x="1969" y="1379"/>
                  </a:cubicBezTo>
                  <a:cubicBezTo>
                    <a:pt x="1935" y="1346"/>
                    <a:pt x="1935" y="1346"/>
                    <a:pt x="1902" y="1346"/>
                  </a:cubicBezTo>
                  <a:cubicBezTo>
                    <a:pt x="1935" y="1179"/>
                    <a:pt x="1969" y="979"/>
                    <a:pt x="1935" y="812"/>
                  </a:cubicBezTo>
                  <a:cubicBezTo>
                    <a:pt x="1902" y="512"/>
                    <a:pt x="1669" y="211"/>
                    <a:pt x="1435" y="111"/>
                  </a:cubicBezTo>
                  <a:cubicBezTo>
                    <a:pt x="1318" y="33"/>
                    <a:pt x="1189" y="1"/>
                    <a:pt x="10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26"/>
            <p:cNvSpPr/>
            <p:nvPr/>
          </p:nvSpPr>
          <p:spPr>
            <a:xfrm>
              <a:off x="1979925" y="2469700"/>
              <a:ext cx="115100" cy="126800"/>
            </a:xfrm>
            <a:custGeom>
              <a:avLst/>
              <a:gdLst/>
              <a:ahLst/>
              <a:cxnLst/>
              <a:rect l="l" t="t" r="r" b="b"/>
              <a:pathLst>
                <a:path w="4604" h="5072" extrusionOk="0">
                  <a:moveTo>
                    <a:pt x="2902" y="2469"/>
                  </a:moveTo>
                  <a:lnTo>
                    <a:pt x="2902" y="2469"/>
                  </a:lnTo>
                  <a:cubicBezTo>
                    <a:pt x="2802" y="2736"/>
                    <a:pt x="2702" y="3003"/>
                    <a:pt x="2569" y="3270"/>
                  </a:cubicBezTo>
                  <a:cubicBezTo>
                    <a:pt x="2535" y="3170"/>
                    <a:pt x="2535" y="3070"/>
                    <a:pt x="2535" y="3003"/>
                  </a:cubicBezTo>
                  <a:cubicBezTo>
                    <a:pt x="2535" y="2770"/>
                    <a:pt x="2702" y="2503"/>
                    <a:pt x="2902" y="2469"/>
                  </a:cubicBezTo>
                  <a:close/>
                  <a:moveTo>
                    <a:pt x="1401" y="1"/>
                  </a:moveTo>
                  <a:cubicBezTo>
                    <a:pt x="1301" y="1"/>
                    <a:pt x="1268" y="1"/>
                    <a:pt x="1234" y="68"/>
                  </a:cubicBezTo>
                  <a:cubicBezTo>
                    <a:pt x="434" y="801"/>
                    <a:pt x="0" y="1902"/>
                    <a:pt x="134" y="2970"/>
                  </a:cubicBezTo>
                  <a:cubicBezTo>
                    <a:pt x="134" y="3070"/>
                    <a:pt x="167" y="3437"/>
                    <a:pt x="434" y="3603"/>
                  </a:cubicBezTo>
                  <a:cubicBezTo>
                    <a:pt x="567" y="3670"/>
                    <a:pt x="667" y="3670"/>
                    <a:pt x="801" y="3670"/>
                  </a:cubicBezTo>
                  <a:cubicBezTo>
                    <a:pt x="901" y="3637"/>
                    <a:pt x="968" y="3570"/>
                    <a:pt x="968" y="3437"/>
                  </a:cubicBezTo>
                  <a:cubicBezTo>
                    <a:pt x="934" y="3337"/>
                    <a:pt x="834" y="3270"/>
                    <a:pt x="734" y="3270"/>
                  </a:cubicBezTo>
                  <a:lnTo>
                    <a:pt x="667" y="3270"/>
                  </a:lnTo>
                  <a:cubicBezTo>
                    <a:pt x="634" y="3237"/>
                    <a:pt x="567" y="3070"/>
                    <a:pt x="567" y="2936"/>
                  </a:cubicBezTo>
                  <a:cubicBezTo>
                    <a:pt x="467" y="2102"/>
                    <a:pt x="767" y="1168"/>
                    <a:pt x="1368" y="568"/>
                  </a:cubicBezTo>
                  <a:cubicBezTo>
                    <a:pt x="1535" y="835"/>
                    <a:pt x="1568" y="1235"/>
                    <a:pt x="1568" y="1569"/>
                  </a:cubicBezTo>
                  <a:cubicBezTo>
                    <a:pt x="1401" y="1802"/>
                    <a:pt x="1368" y="2102"/>
                    <a:pt x="1368" y="2336"/>
                  </a:cubicBezTo>
                  <a:cubicBezTo>
                    <a:pt x="1368" y="2469"/>
                    <a:pt x="1435" y="2569"/>
                    <a:pt x="1535" y="2569"/>
                  </a:cubicBezTo>
                  <a:cubicBezTo>
                    <a:pt x="1601" y="2569"/>
                    <a:pt x="1701" y="2503"/>
                    <a:pt x="1735" y="2436"/>
                  </a:cubicBezTo>
                  <a:cubicBezTo>
                    <a:pt x="1868" y="2236"/>
                    <a:pt x="1902" y="1969"/>
                    <a:pt x="1935" y="1735"/>
                  </a:cubicBezTo>
                  <a:cubicBezTo>
                    <a:pt x="1968" y="1635"/>
                    <a:pt x="2102" y="1602"/>
                    <a:pt x="2202" y="1569"/>
                  </a:cubicBezTo>
                  <a:cubicBezTo>
                    <a:pt x="2251" y="1549"/>
                    <a:pt x="2294" y="1541"/>
                    <a:pt x="2333" y="1541"/>
                  </a:cubicBezTo>
                  <a:cubicBezTo>
                    <a:pt x="2427" y="1541"/>
                    <a:pt x="2498" y="1588"/>
                    <a:pt x="2569" y="1635"/>
                  </a:cubicBezTo>
                  <a:cubicBezTo>
                    <a:pt x="2702" y="1735"/>
                    <a:pt x="2802" y="1902"/>
                    <a:pt x="2869" y="2069"/>
                  </a:cubicBezTo>
                  <a:lnTo>
                    <a:pt x="2769" y="2069"/>
                  </a:lnTo>
                  <a:cubicBezTo>
                    <a:pt x="2402" y="2136"/>
                    <a:pt x="2102" y="2503"/>
                    <a:pt x="2068" y="2936"/>
                  </a:cubicBezTo>
                  <a:cubicBezTo>
                    <a:pt x="2035" y="3270"/>
                    <a:pt x="2202" y="3603"/>
                    <a:pt x="2469" y="3737"/>
                  </a:cubicBezTo>
                  <a:cubicBezTo>
                    <a:pt x="2494" y="3745"/>
                    <a:pt x="2521" y="3749"/>
                    <a:pt x="2548" y="3749"/>
                  </a:cubicBezTo>
                  <a:cubicBezTo>
                    <a:pt x="2629" y="3749"/>
                    <a:pt x="2710" y="3712"/>
                    <a:pt x="2736" y="3637"/>
                  </a:cubicBezTo>
                  <a:cubicBezTo>
                    <a:pt x="2936" y="3337"/>
                    <a:pt x="3203" y="2936"/>
                    <a:pt x="3269" y="2469"/>
                  </a:cubicBezTo>
                  <a:cubicBezTo>
                    <a:pt x="3603" y="2569"/>
                    <a:pt x="3870" y="2903"/>
                    <a:pt x="3970" y="3170"/>
                  </a:cubicBezTo>
                  <a:cubicBezTo>
                    <a:pt x="4137" y="3570"/>
                    <a:pt x="4103" y="3970"/>
                    <a:pt x="3936" y="4271"/>
                  </a:cubicBezTo>
                  <a:cubicBezTo>
                    <a:pt x="3795" y="4507"/>
                    <a:pt x="3569" y="4643"/>
                    <a:pt x="3343" y="4643"/>
                  </a:cubicBezTo>
                  <a:cubicBezTo>
                    <a:pt x="3250" y="4643"/>
                    <a:pt x="3157" y="4620"/>
                    <a:pt x="3069" y="4571"/>
                  </a:cubicBezTo>
                  <a:cubicBezTo>
                    <a:pt x="3030" y="4551"/>
                    <a:pt x="2991" y="4543"/>
                    <a:pt x="2954" y="4543"/>
                  </a:cubicBezTo>
                  <a:cubicBezTo>
                    <a:pt x="2866" y="4543"/>
                    <a:pt x="2792" y="4590"/>
                    <a:pt x="2769" y="4638"/>
                  </a:cubicBezTo>
                  <a:cubicBezTo>
                    <a:pt x="2736" y="4771"/>
                    <a:pt x="2769" y="4904"/>
                    <a:pt x="2869" y="4938"/>
                  </a:cubicBezTo>
                  <a:cubicBezTo>
                    <a:pt x="2969" y="5004"/>
                    <a:pt x="3136" y="5071"/>
                    <a:pt x="3303" y="5071"/>
                  </a:cubicBezTo>
                  <a:cubicBezTo>
                    <a:pt x="3703" y="5071"/>
                    <a:pt x="4070" y="4838"/>
                    <a:pt x="4303" y="4571"/>
                  </a:cubicBezTo>
                  <a:cubicBezTo>
                    <a:pt x="4570" y="4137"/>
                    <a:pt x="4604" y="3603"/>
                    <a:pt x="4403" y="3103"/>
                  </a:cubicBezTo>
                  <a:cubicBezTo>
                    <a:pt x="4237" y="2636"/>
                    <a:pt x="3803" y="2236"/>
                    <a:pt x="3303" y="2102"/>
                  </a:cubicBezTo>
                  <a:cubicBezTo>
                    <a:pt x="3269" y="1802"/>
                    <a:pt x="3102" y="1469"/>
                    <a:pt x="2836" y="1302"/>
                  </a:cubicBezTo>
                  <a:cubicBezTo>
                    <a:pt x="2680" y="1173"/>
                    <a:pt x="2505" y="1123"/>
                    <a:pt x="2310" y="1123"/>
                  </a:cubicBezTo>
                  <a:cubicBezTo>
                    <a:pt x="2253" y="1123"/>
                    <a:pt x="2195" y="1128"/>
                    <a:pt x="2135" y="1135"/>
                  </a:cubicBezTo>
                  <a:cubicBezTo>
                    <a:pt x="2102" y="1135"/>
                    <a:pt x="2002" y="1135"/>
                    <a:pt x="1968" y="1168"/>
                  </a:cubicBezTo>
                  <a:cubicBezTo>
                    <a:pt x="1935" y="768"/>
                    <a:pt x="1802" y="401"/>
                    <a:pt x="1568" y="101"/>
                  </a:cubicBezTo>
                  <a:cubicBezTo>
                    <a:pt x="1501" y="68"/>
                    <a:pt x="1435" y="1"/>
                    <a:pt x="14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26"/>
            <p:cNvSpPr/>
            <p:nvPr/>
          </p:nvSpPr>
          <p:spPr>
            <a:xfrm>
              <a:off x="1994925" y="2627325"/>
              <a:ext cx="115100" cy="177650"/>
            </a:xfrm>
            <a:custGeom>
              <a:avLst/>
              <a:gdLst/>
              <a:ahLst/>
              <a:cxnLst/>
              <a:rect l="l" t="t" r="r" b="b"/>
              <a:pathLst>
                <a:path w="4604" h="7106" extrusionOk="0">
                  <a:moveTo>
                    <a:pt x="2469" y="0"/>
                  </a:moveTo>
                  <a:cubicBezTo>
                    <a:pt x="2369" y="0"/>
                    <a:pt x="2269" y="67"/>
                    <a:pt x="2269" y="201"/>
                  </a:cubicBezTo>
                  <a:cubicBezTo>
                    <a:pt x="2269" y="301"/>
                    <a:pt x="2336" y="434"/>
                    <a:pt x="2469" y="434"/>
                  </a:cubicBezTo>
                  <a:cubicBezTo>
                    <a:pt x="3103" y="467"/>
                    <a:pt x="3670" y="834"/>
                    <a:pt x="3937" y="1335"/>
                  </a:cubicBezTo>
                  <a:cubicBezTo>
                    <a:pt x="4170" y="1868"/>
                    <a:pt x="4037" y="2536"/>
                    <a:pt x="3637" y="2936"/>
                  </a:cubicBezTo>
                  <a:cubicBezTo>
                    <a:pt x="3470" y="3075"/>
                    <a:pt x="3210" y="3144"/>
                    <a:pt x="2955" y="3144"/>
                  </a:cubicBezTo>
                  <a:cubicBezTo>
                    <a:pt x="2904" y="3144"/>
                    <a:pt x="2853" y="3142"/>
                    <a:pt x="2803" y="3136"/>
                  </a:cubicBezTo>
                  <a:cubicBezTo>
                    <a:pt x="2769" y="3136"/>
                    <a:pt x="2669" y="3136"/>
                    <a:pt x="2603" y="3103"/>
                  </a:cubicBezTo>
                  <a:cubicBezTo>
                    <a:pt x="2469" y="2969"/>
                    <a:pt x="2302" y="2836"/>
                    <a:pt x="2102" y="2702"/>
                  </a:cubicBezTo>
                  <a:cubicBezTo>
                    <a:pt x="2066" y="2690"/>
                    <a:pt x="2033" y="2682"/>
                    <a:pt x="2002" y="2682"/>
                  </a:cubicBezTo>
                  <a:cubicBezTo>
                    <a:pt x="1949" y="2682"/>
                    <a:pt x="1899" y="2706"/>
                    <a:pt x="1835" y="2769"/>
                  </a:cubicBezTo>
                  <a:cubicBezTo>
                    <a:pt x="1802" y="2802"/>
                    <a:pt x="1802" y="2936"/>
                    <a:pt x="1835" y="3003"/>
                  </a:cubicBezTo>
                  <a:cubicBezTo>
                    <a:pt x="1969" y="3169"/>
                    <a:pt x="2169" y="3336"/>
                    <a:pt x="2369" y="3403"/>
                  </a:cubicBezTo>
                  <a:cubicBezTo>
                    <a:pt x="2536" y="3603"/>
                    <a:pt x="2669" y="3803"/>
                    <a:pt x="2703" y="4003"/>
                  </a:cubicBezTo>
                  <a:cubicBezTo>
                    <a:pt x="2836" y="4370"/>
                    <a:pt x="2703" y="4837"/>
                    <a:pt x="2436" y="5037"/>
                  </a:cubicBezTo>
                  <a:cubicBezTo>
                    <a:pt x="2311" y="5112"/>
                    <a:pt x="2148" y="5150"/>
                    <a:pt x="1990" y="5150"/>
                  </a:cubicBezTo>
                  <a:cubicBezTo>
                    <a:pt x="1937" y="5150"/>
                    <a:pt x="1885" y="5146"/>
                    <a:pt x="1835" y="5137"/>
                  </a:cubicBezTo>
                  <a:cubicBezTo>
                    <a:pt x="1669" y="5071"/>
                    <a:pt x="1535" y="5004"/>
                    <a:pt x="1468" y="4871"/>
                  </a:cubicBezTo>
                  <a:cubicBezTo>
                    <a:pt x="1402" y="4804"/>
                    <a:pt x="1335" y="4737"/>
                    <a:pt x="1235" y="4737"/>
                  </a:cubicBezTo>
                  <a:cubicBezTo>
                    <a:pt x="1168" y="4737"/>
                    <a:pt x="1068" y="4837"/>
                    <a:pt x="1068" y="4904"/>
                  </a:cubicBezTo>
                  <a:cubicBezTo>
                    <a:pt x="1068" y="5338"/>
                    <a:pt x="1402" y="5538"/>
                    <a:pt x="1702" y="5704"/>
                  </a:cubicBezTo>
                  <a:cubicBezTo>
                    <a:pt x="1902" y="5838"/>
                    <a:pt x="2069" y="5905"/>
                    <a:pt x="2169" y="6105"/>
                  </a:cubicBezTo>
                  <a:cubicBezTo>
                    <a:pt x="2236" y="6205"/>
                    <a:pt x="2202" y="6338"/>
                    <a:pt x="2136" y="6438"/>
                  </a:cubicBezTo>
                  <a:cubicBezTo>
                    <a:pt x="2019" y="6584"/>
                    <a:pt x="1777" y="6678"/>
                    <a:pt x="1584" y="6678"/>
                  </a:cubicBezTo>
                  <a:cubicBezTo>
                    <a:pt x="1555" y="6678"/>
                    <a:pt x="1528" y="6676"/>
                    <a:pt x="1502" y="6672"/>
                  </a:cubicBezTo>
                  <a:cubicBezTo>
                    <a:pt x="1035" y="6605"/>
                    <a:pt x="701" y="6205"/>
                    <a:pt x="401" y="5771"/>
                  </a:cubicBezTo>
                  <a:cubicBezTo>
                    <a:pt x="358" y="5707"/>
                    <a:pt x="287" y="5670"/>
                    <a:pt x="224" y="5670"/>
                  </a:cubicBezTo>
                  <a:cubicBezTo>
                    <a:pt x="190" y="5670"/>
                    <a:pt x="158" y="5681"/>
                    <a:pt x="134" y="5704"/>
                  </a:cubicBezTo>
                  <a:cubicBezTo>
                    <a:pt x="34" y="5805"/>
                    <a:pt x="1" y="5938"/>
                    <a:pt x="67" y="6005"/>
                  </a:cubicBezTo>
                  <a:cubicBezTo>
                    <a:pt x="468" y="6472"/>
                    <a:pt x="835" y="6972"/>
                    <a:pt x="1402" y="7105"/>
                  </a:cubicBezTo>
                  <a:lnTo>
                    <a:pt x="1602" y="7105"/>
                  </a:lnTo>
                  <a:cubicBezTo>
                    <a:pt x="1869" y="7105"/>
                    <a:pt x="2202" y="6939"/>
                    <a:pt x="2302" y="6805"/>
                  </a:cubicBezTo>
                  <a:cubicBezTo>
                    <a:pt x="2469" y="6538"/>
                    <a:pt x="2502" y="6272"/>
                    <a:pt x="2369" y="6005"/>
                  </a:cubicBezTo>
                  <a:cubicBezTo>
                    <a:pt x="2302" y="5838"/>
                    <a:pt x="2169" y="5704"/>
                    <a:pt x="2035" y="5638"/>
                  </a:cubicBezTo>
                  <a:cubicBezTo>
                    <a:pt x="2269" y="5604"/>
                    <a:pt x="2436" y="5504"/>
                    <a:pt x="2536" y="5438"/>
                  </a:cubicBezTo>
                  <a:cubicBezTo>
                    <a:pt x="3003" y="5137"/>
                    <a:pt x="3170" y="4504"/>
                    <a:pt x="3003" y="3937"/>
                  </a:cubicBezTo>
                  <a:cubicBezTo>
                    <a:pt x="3003" y="3803"/>
                    <a:pt x="2936" y="3703"/>
                    <a:pt x="2869" y="3603"/>
                  </a:cubicBezTo>
                  <a:cubicBezTo>
                    <a:pt x="3270" y="3603"/>
                    <a:pt x="3603" y="3470"/>
                    <a:pt x="3837" y="3269"/>
                  </a:cubicBezTo>
                  <a:cubicBezTo>
                    <a:pt x="4437" y="2802"/>
                    <a:pt x="4604" y="1868"/>
                    <a:pt x="4270" y="1168"/>
                  </a:cubicBezTo>
                  <a:cubicBezTo>
                    <a:pt x="3970" y="501"/>
                    <a:pt x="3270" y="34"/>
                    <a:pt x="2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26"/>
            <p:cNvSpPr/>
            <p:nvPr/>
          </p:nvSpPr>
          <p:spPr>
            <a:xfrm>
              <a:off x="1855675" y="3037400"/>
              <a:ext cx="89250" cy="76975"/>
            </a:xfrm>
            <a:custGeom>
              <a:avLst/>
              <a:gdLst/>
              <a:ahLst/>
              <a:cxnLst/>
              <a:rect l="l" t="t" r="r" b="b"/>
              <a:pathLst>
                <a:path w="3570" h="3079" extrusionOk="0">
                  <a:moveTo>
                    <a:pt x="2552" y="1"/>
                  </a:moveTo>
                  <a:cubicBezTo>
                    <a:pt x="2452" y="1"/>
                    <a:pt x="2352" y="26"/>
                    <a:pt x="2268" y="76"/>
                  </a:cubicBezTo>
                  <a:cubicBezTo>
                    <a:pt x="2035" y="209"/>
                    <a:pt x="1768" y="443"/>
                    <a:pt x="1701" y="743"/>
                  </a:cubicBezTo>
                  <a:lnTo>
                    <a:pt x="1701" y="776"/>
                  </a:lnTo>
                  <a:cubicBezTo>
                    <a:pt x="1568" y="543"/>
                    <a:pt x="1401" y="309"/>
                    <a:pt x="1201" y="143"/>
                  </a:cubicBezTo>
                  <a:cubicBezTo>
                    <a:pt x="1081" y="70"/>
                    <a:pt x="960" y="16"/>
                    <a:pt x="840" y="16"/>
                  </a:cubicBezTo>
                  <a:cubicBezTo>
                    <a:pt x="794" y="16"/>
                    <a:pt x="747" y="24"/>
                    <a:pt x="701" y="43"/>
                  </a:cubicBezTo>
                  <a:cubicBezTo>
                    <a:pt x="500" y="109"/>
                    <a:pt x="400" y="309"/>
                    <a:pt x="367" y="409"/>
                  </a:cubicBezTo>
                  <a:cubicBezTo>
                    <a:pt x="100" y="1177"/>
                    <a:pt x="0" y="2011"/>
                    <a:pt x="0" y="2845"/>
                  </a:cubicBezTo>
                  <a:cubicBezTo>
                    <a:pt x="0" y="2978"/>
                    <a:pt x="67" y="3078"/>
                    <a:pt x="200" y="3078"/>
                  </a:cubicBezTo>
                  <a:cubicBezTo>
                    <a:pt x="267" y="3078"/>
                    <a:pt x="400" y="2978"/>
                    <a:pt x="367" y="2911"/>
                  </a:cubicBezTo>
                  <a:cubicBezTo>
                    <a:pt x="367" y="2111"/>
                    <a:pt x="500" y="1310"/>
                    <a:pt x="734" y="576"/>
                  </a:cubicBezTo>
                  <a:cubicBezTo>
                    <a:pt x="767" y="476"/>
                    <a:pt x="767" y="443"/>
                    <a:pt x="767" y="443"/>
                  </a:cubicBezTo>
                  <a:cubicBezTo>
                    <a:pt x="834" y="443"/>
                    <a:pt x="834" y="443"/>
                    <a:pt x="901" y="476"/>
                  </a:cubicBezTo>
                  <a:cubicBezTo>
                    <a:pt x="1334" y="776"/>
                    <a:pt x="1501" y="1343"/>
                    <a:pt x="1368" y="1810"/>
                  </a:cubicBezTo>
                  <a:cubicBezTo>
                    <a:pt x="1334" y="1911"/>
                    <a:pt x="1401" y="2011"/>
                    <a:pt x="1501" y="2077"/>
                  </a:cubicBezTo>
                  <a:cubicBezTo>
                    <a:pt x="1518" y="2086"/>
                    <a:pt x="1539" y="2090"/>
                    <a:pt x="1561" y="2090"/>
                  </a:cubicBezTo>
                  <a:cubicBezTo>
                    <a:pt x="1628" y="2090"/>
                    <a:pt x="1710" y="2052"/>
                    <a:pt x="1735" y="1977"/>
                  </a:cubicBezTo>
                  <a:cubicBezTo>
                    <a:pt x="1868" y="1777"/>
                    <a:pt x="1901" y="1544"/>
                    <a:pt x="1935" y="1277"/>
                  </a:cubicBezTo>
                  <a:cubicBezTo>
                    <a:pt x="1935" y="1110"/>
                    <a:pt x="2001" y="977"/>
                    <a:pt x="2035" y="876"/>
                  </a:cubicBezTo>
                  <a:cubicBezTo>
                    <a:pt x="2102" y="710"/>
                    <a:pt x="2235" y="543"/>
                    <a:pt x="2402" y="443"/>
                  </a:cubicBezTo>
                  <a:cubicBezTo>
                    <a:pt x="2452" y="426"/>
                    <a:pt x="2485" y="418"/>
                    <a:pt x="2514" y="418"/>
                  </a:cubicBezTo>
                  <a:cubicBezTo>
                    <a:pt x="2543" y="418"/>
                    <a:pt x="2569" y="426"/>
                    <a:pt x="2602" y="443"/>
                  </a:cubicBezTo>
                  <a:cubicBezTo>
                    <a:pt x="2702" y="443"/>
                    <a:pt x="2735" y="543"/>
                    <a:pt x="2835" y="610"/>
                  </a:cubicBezTo>
                  <a:cubicBezTo>
                    <a:pt x="3069" y="977"/>
                    <a:pt x="3069" y="1544"/>
                    <a:pt x="2869" y="1911"/>
                  </a:cubicBezTo>
                  <a:cubicBezTo>
                    <a:pt x="2835" y="2044"/>
                    <a:pt x="2869" y="2144"/>
                    <a:pt x="2935" y="2211"/>
                  </a:cubicBezTo>
                  <a:cubicBezTo>
                    <a:pt x="2969" y="2219"/>
                    <a:pt x="3002" y="2223"/>
                    <a:pt x="3034" y="2223"/>
                  </a:cubicBezTo>
                  <a:cubicBezTo>
                    <a:pt x="3129" y="2223"/>
                    <a:pt x="3211" y="2186"/>
                    <a:pt x="3236" y="2111"/>
                  </a:cubicBezTo>
                  <a:cubicBezTo>
                    <a:pt x="3569" y="1610"/>
                    <a:pt x="3536" y="910"/>
                    <a:pt x="3202" y="409"/>
                  </a:cubicBezTo>
                  <a:cubicBezTo>
                    <a:pt x="3069" y="243"/>
                    <a:pt x="2935" y="109"/>
                    <a:pt x="2835" y="76"/>
                  </a:cubicBezTo>
                  <a:cubicBezTo>
                    <a:pt x="2752" y="26"/>
                    <a:pt x="2652" y="1"/>
                    <a:pt x="25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26"/>
            <p:cNvSpPr/>
            <p:nvPr/>
          </p:nvSpPr>
          <p:spPr>
            <a:xfrm>
              <a:off x="1912375" y="3094225"/>
              <a:ext cx="77575" cy="76850"/>
            </a:xfrm>
            <a:custGeom>
              <a:avLst/>
              <a:gdLst/>
              <a:ahLst/>
              <a:cxnLst/>
              <a:rect l="l" t="t" r="r" b="b"/>
              <a:pathLst>
                <a:path w="3103" h="3074" extrusionOk="0">
                  <a:moveTo>
                    <a:pt x="2117" y="0"/>
                  </a:moveTo>
                  <a:cubicBezTo>
                    <a:pt x="2035" y="0"/>
                    <a:pt x="1952" y="13"/>
                    <a:pt x="1868" y="38"/>
                  </a:cubicBezTo>
                  <a:cubicBezTo>
                    <a:pt x="1768" y="105"/>
                    <a:pt x="1702" y="171"/>
                    <a:pt x="1768" y="305"/>
                  </a:cubicBezTo>
                  <a:cubicBezTo>
                    <a:pt x="1794" y="407"/>
                    <a:pt x="1839" y="450"/>
                    <a:pt x="1918" y="450"/>
                  </a:cubicBezTo>
                  <a:cubicBezTo>
                    <a:pt x="1942" y="450"/>
                    <a:pt x="1970" y="446"/>
                    <a:pt x="2002" y="438"/>
                  </a:cubicBezTo>
                  <a:cubicBezTo>
                    <a:pt x="2041" y="419"/>
                    <a:pt x="2078" y="411"/>
                    <a:pt x="2114" y="411"/>
                  </a:cubicBezTo>
                  <a:cubicBezTo>
                    <a:pt x="2263" y="411"/>
                    <a:pt x="2382" y="551"/>
                    <a:pt x="2435" y="605"/>
                  </a:cubicBezTo>
                  <a:cubicBezTo>
                    <a:pt x="2535" y="772"/>
                    <a:pt x="2636" y="1005"/>
                    <a:pt x="2502" y="1172"/>
                  </a:cubicBezTo>
                  <a:cubicBezTo>
                    <a:pt x="2369" y="1305"/>
                    <a:pt x="2202" y="1372"/>
                    <a:pt x="2002" y="1372"/>
                  </a:cubicBezTo>
                  <a:cubicBezTo>
                    <a:pt x="1935" y="1372"/>
                    <a:pt x="1835" y="1339"/>
                    <a:pt x="1802" y="1339"/>
                  </a:cubicBezTo>
                  <a:cubicBezTo>
                    <a:pt x="1668" y="1139"/>
                    <a:pt x="1468" y="1005"/>
                    <a:pt x="1268" y="972"/>
                  </a:cubicBezTo>
                  <a:cubicBezTo>
                    <a:pt x="1241" y="963"/>
                    <a:pt x="1217" y="959"/>
                    <a:pt x="1194" y="959"/>
                  </a:cubicBezTo>
                  <a:cubicBezTo>
                    <a:pt x="1132" y="959"/>
                    <a:pt x="1083" y="990"/>
                    <a:pt x="1034" y="1039"/>
                  </a:cubicBezTo>
                  <a:cubicBezTo>
                    <a:pt x="1001" y="1139"/>
                    <a:pt x="1001" y="1205"/>
                    <a:pt x="1034" y="1305"/>
                  </a:cubicBezTo>
                  <a:cubicBezTo>
                    <a:pt x="1168" y="1506"/>
                    <a:pt x="1335" y="1639"/>
                    <a:pt x="1535" y="1706"/>
                  </a:cubicBezTo>
                  <a:cubicBezTo>
                    <a:pt x="1601" y="1806"/>
                    <a:pt x="1635" y="1872"/>
                    <a:pt x="1635" y="1939"/>
                  </a:cubicBezTo>
                  <a:cubicBezTo>
                    <a:pt x="1668" y="2139"/>
                    <a:pt x="1635" y="2373"/>
                    <a:pt x="1435" y="2540"/>
                  </a:cubicBezTo>
                  <a:cubicBezTo>
                    <a:pt x="1324" y="2618"/>
                    <a:pt x="1207" y="2653"/>
                    <a:pt x="1095" y="2653"/>
                  </a:cubicBezTo>
                  <a:cubicBezTo>
                    <a:pt x="971" y="2653"/>
                    <a:pt x="855" y="2610"/>
                    <a:pt x="768" y="2540"/>
                  </a:cubicBezTo>
                  <a:cubicBezTo>
                    <a:pt x="601" y="2473"/>
                    <a:pt x="401" y="2273"/>
                    <a:pt x="434" y="2006"/>
                  </a:cubicBezTo>
                  <a:cubicBezTo>
                    <a:pt x="467" y="1939"/>
                    <a:pt x="367" y="1806"/>
                    <a:pt x="267" y="1806"/>
                  </a:cubicBezTo>
                  <a:cubicBezTo>
                    <a:pt x="250" y="1800"/>
                    <a:pt x="232" y="1797"/>
                    <a:pt x="214" y="1797"/>
                  </a:cubicBezTo>
                  <a:cubicBezTo>
                    <a:pt x="125" y="1797"/>
                    <a:pt x="34" y="1862"/>
                    <a:pt x="34" y="1973"/>
                  </a:cubicBezTo>
                  <a:cubicBezTo>
                    <a:pt x="0" y="2339"/>
                    <a:pt x="200" y="2706"/>
                    <a:pt x="601" y="2940"/>
                  </a:cubicBezTo>
                  <a:cubicBezTo>
                    <a:pt x="801" y="3040"/>
                    <a:pt x="968" y="3073"/>
                    <a:pt x="1168" y="3073"/>
                  </a:cubicBezTo>
                  <a:cubicBezTo>
                    <a:pt x="1368" y="3073"/>
                    <a:pt x="1568" y="3040"/>
                    <a:pt x="1635" y="2873"/>
                  </a:cubicBezTo>
                  <a:cubicBezTo>
                    <a:pt x="1968" y="2673"/>
                    <a:pt x="2102" y="2273"/>
                    <a:pt x="2002" y="1839"/>
                  </a:cubicBezTo>
                  <a:cubicBezTo>
                    <a:pt x="2369" y="1806"/>
                    <a:pt x="2669" y="1672"/>
                    <a:pt x="2836" y="1439"/>
                  </a:cubicBezTo>
                  <a:cubicBezTo>
                    <a:pt x="3103" y="1039"/>
                    <a:pt x="2969" y="638"/>
                    <a:pt x="2769" y="338"/>
                  </a:cubicBezTo>
                  <a:cubicBezTo>
                    <a:pt x="2594" y="113"/>
                    <a:pt x="2362" y="0"/>
                    <a:pt x="21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26"/>
            <p:cNvSpPr/>
            <p:nvPr/>
          </p:nvSpPr>
          <p:spPr>
            <a:xfrm>
              <a:off x="1949900" y="3035300"/>
              <a:ext cx="91750" cy="118250"/>
            </a:xfrm>
            <a:custGeom>
              <a:avLst/>
              <a:gdLst/>
              <a:ahLst/>
              <a:cxnLst/>
              <a:rect l="l" t="t" r="r" b="b"/>
              <a:pathLst>
                <a:path w="3670" h="4730" extrusionOk="0">
                  <a:moveTo>
                    <a:pt x="1065" y="1"/>
                  </a:moveTo>
                  <a:cubicBezTo>
                    <a:pt x="846" y="1"/>
                    <a:pt x="628" y="71"/>
                    <a:pt x="467" y="160"/>
                  </a:cubicBezTo>
                  <a:cubicBezTo>
                    <a:pt x="167" y="327"/>
                    <a:pt x="0" y="627"/>
                    <a:pt x="100" y="894"/>
                  </a:cubicBezTo>
                  <a:cubicBezTo>
                    <a:pt x="126" y="998"/>
                    <a:pt x="173" y="1082"/>
                    <a:pt x="255" y="1082"/>
                  </a:cubicBezTo>
                  <a:cubicBezTo>
                    <a:pt x="279" y="1082"/>
                    <a:pt x="305" y="1075"/>
                    <a:pt x="334" y="1061"/>
                  </a:cubicBezTo>
                  <a:cubicBezTo>
                    <a:pt x="467" y="1027"/>
                    <a:pt x="534" y="960"/>
                    <a:pt x="501" y="827"/>
                  </a:cubicBezTo>
                  <a:cubicBezTo>
                    <a:pt x="467" y="660"/>
                    <a:pt x="601" y="527"/>
                    <a:pt x="668" y="493"/>
                  </a:cubicBezTo>
                  <a:cubicBezTo>
                    <a:pt x="755" y="423"/>
                    <a:pt x="881" y="381"/>
                    <a:pt x="1004" y="381"/>
                  </a:cubicBezTo>
                  <a:cubicBezTo>
                    <a:pt x="1114" y="381"/>
                    <a:pt x="1222" y="415"/>
                    <a:pt x="1301" y="493"/>
                  </a:cubicBezTo>
                  <a:cubicBezTo>
                    <a:pt x="1635" y="794"/>
                    <a:pt x="1635" y="1361"/>
                    <a:pt x="1468" y="1794"/>
                  </a:cubicBezTo>
                  <a:cubicBezTo>
                    <a:pt x="1468" y="1861"/>
                    <a:pt x="1468" y="1995"/>
                    <a:pt x="1535" y="2028"/>
                  </a:cubicBezTo>
                  <a:cubicBezTo>
                    <a:pt x="1585" y="2045"/>
                    <a:pt x="1627" y="2053"/>
                    <a:pt x="1668" y="2053"/>
                  </a:cubicBezTo>
                  <a:cubicBezTo>
                    <a:pt x="1710" y="2053"/>
                    <a:pt x="1752" y="2045"/>
                    <a:pt x="1802" y="2028"/>
                  </a:cubicBezTo>
                  <a:cubicBezTo>
                    <a:pt x="1885" y="1958"/>
                    <a:pt x="1997" y="1924"/>
                    <a:pt x="2112" y="1924"/>
                  </a:cubicBezTo>
                  <a:cubicBezTo>
                    <a:pt x="2273" y="1924"/>
                    <a:pt x="2438" y="1992"/>
                    <a:pt x="2536" y="2128"/>
                  </a:cubicBezTo>
                  <a:cubicBezTo>
                    <a:pt x="2636" y="2195"/>
                    <a:pt x="2669" y="2328"/>
                    <a:pt x="2669" y="2462"/>
                  </a:cubicBezTo>
                  <a:cubicBezTo>
                    <a:pt x="2602" y="2495"/>
                    <a:pt x="2469" y="2528"/>
                    <a:pt x="2369" y="2628"/>
                  </a:cubicBezTo>
                  <a:cubicBezTo>
                    <a:pt x="2269" y="2728"/>
                    <a:pt x="2269" y="2895"/>
                    <a:pt x="2335" y="3062"/>
                  </a:cubicBezTo>
                  <a:cubicBezTo>
                    <a:pt x="2414" y="3166"/>
                    <a:pt x="2532" y="3250"/>
                    <a:pt x="2628" y="3250"/>
                  </a:cubicBezTo>
                  <a:cubicBezTo>
                    <a:pt x="2655" y="3250"/>
                    <a:pt x="2680" y="3243"/>
                    <a:pt x="2702" y="3229"/>
                  </a:cubicBezTo>
                  <a:cubicBezTo>
                    <a:pt x="2769" y="3229"/>
                    <a:pt x="2769" y="3229"/>
                    <a:pt x="2802" y="3195"/>
                  </a:cubicBezTo>
                  <a:cubicBezTo>
                    <a:pt x="2902" y="3162"/>
                    <a:pt x="2936" y="3062"/>
                    <a:pt x="2969" y="2995"/>
                  </a:cubicBezTo>
                  <a:cubicBezTo>
                    <a:pt x="3103" y="3062"/>
                    <a:pt x="3136" y="3195"/>
                    <a:pt x="3169" y="3329"/>
                  </a:cubicBezTo>
                  <a:cubicBezTo>
                    <a:pt x="3269" y="3562"/>
                    <a:pt x="3169" y="3863"/>
                    <a:pt x="3003" y="4029"/>
                  </a:cubicBezTo>
                  <a:cubicBezTo>
                    <a:pt x="2821" y="4229"/>
                    <a:pt x="2560" y="4310"/>
                    <a:pt x="2290" y="4310"/>
                  </a:cubicBezTo>
                  <a:cubicBezTo>
                    <a:pt x="2064" y="4310"/>
                    <a:pt x="1832" y="4254"/>
                    <a:pt x="1635" y="4163"/>
                  </a:cubicBezTo>
                  <a:cubicBezTo>
                    <a:pt x="1599" y="4154"/>
                    <a:pt x="1563" y="4150"/>
                    <a:pt x="1530" y="4150"/>
                  </a:cubicBezTo>
                  <a:cubicBezTo>
                    <a:pt x="1437" y="4150"/>
                    <a:pt x="1359" y="4181"/>
                    <a:pt x="1335" y="4229"/>
                  </a:cubicBezTo>
                  <a:cubicBezTo>
                    <a:pt x="1301" y="4363"/>
                    <a:pt x="1335" y="4496"/>
                    <a:pt x="1435" y="4530"/>
                  </a:cubicBezTo>
                  <a:cubicBezTo>
                    <a:pt x="1668" y="4663"/>
                    <a:pt x="1968" y="4730"/>
                    <a:pt x="2269" y="4730"/>
                  </a:cubicBezTo>
                  <a:cubicBezTo>
                    <a:pt x="2669" y="4730"/>
                    <a:pt x="3069" y="4563"/>
                    <a:pt x="3303" y="4363"/>
                  </a:cubicBezTo>
                  <a:cubicBezTo>
                    <a:pt x="3536" y="4129"/>
                    <a:pt x="3670" y="3662"/>
                    <a:pt x="3603" y="3295"/>
                  </a:cubicBezTo>
                  <a:cubicBezTo>
                    <a:pt x="3536" y="2995"/>
                    <a:pt x="3369" y="2728"/>
                    <a:pt x="3136" y="2628"/>
                  </a:cubicBezTo>
                  <a:cubicBezTo>
                    <a:pt x="3169" y="2361"/>
                    <a:pt x="3103" y="2128"/>
                    <a:pt x="2936" y="1894"/>
                  </a:cubicBezTo>
                  <a:cubicBezTo>
                    <a:pt x="2696" y="1685"/>
                    <a:pt x="2403" y="1556"/>
                    <a:pt x="2104" y="1556"/>
                  </a:cubicBezTo>
                  <a:cubicBezTo>
                    <a:pt x="2070" y="1556"/>
                    <a:pt x="2036" y="1557"/>
                    <a:pt x="2002" y="1561"/>
                  </a:cubicBezTo>
                  <a:cubicBezTo>
                    <a:pt x="2102" y="1061"/>
                    <a:pt x="1968" y="527"/>
                    <a:pt x="1602" y="193"/>
                  </a:cubicBezTo>
                  <a:cubicBezTo>
                    <a:pt x="1446" y="54"/>
                    <a:pt x="1255" y="1"/>
                    <a:pt x="10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31" name="Google Shape;1731;p26"/>
          <p:cNvSpPr/>
          <p:nvPr/>
        </p:nvSpPr>
        <p:spPr>
          <a:xfrm flipH="1">
            <a:off x="252013" y="122503"/>
            <a:ext cx="1784257" cy="596839"/>
          </a:xfrm>
          <a:custGeom>
            <a:avLst/>
            <a:gdLst/>
            <a:ahLst/>
            <a:cxnLst/>
            <a:rect l="l" t="t" r="r" b="b"/>
            <a:pathLst>
              <a:path w="87264" h="29190" extrusionOk="0">
                <a:moveTo>
                  <a:pt x="57851" y="1"/>
                </a:moveTo>
                <a:cubicBezTo>
                  <a:pt x="54788" y="1"/>
                  <a:pt x="50887" y="3501"/>
                  <a:pt x="49203" y="5900"/>
                </a:cubicBezTo>
                <a:cubicBezTo>
                  <a:pt x="47771" y="4270"/>
                  <a:pt x="45715" y="3528"/>
                  <a:pt x="43600" y="3528"/>
                </a:cubicBezTo>
                <a:cubicBezTo>
                  <a:pt x="42511" y="3528"/>
                  <a:pt x="41406" y="3724"/>
                  <a:pt x="40363" y="4099"/>
                </a:cubicBezTo>
                <a:cubicBezTo>
                  <a:pt x="36160" y="5600"/>
                  <a:pt x="33391" y="9936"/>
                  <a:pt x="31657" y="13772"/>
                </a:cubicBezTo>
                <a:cubicBezTo>
                  <a:pt x="31190" y="14773"/>
                  <a:pt x="30756" y="15774"/>
                  <a:pt x="30423" y="16808"/>
                </a:cubicBezTo>
                <a:cubicBezTo>
                  <a:pt x="30133" y="17677"/>
                  <a:pt x="30123" y="19416"/>
                  <a:pt x="29042" y="19416"/>
                </a:cubicBezTo>
                <a:cubicBezTo>
                  <a:pt x="29004" y="19416"/>
                  <a:pt x="28963" y="19414"/>
                  <a:pt x="28921" y="19409"/>
                </a:cubicBezTo>
                <a:cubicBezTo>
                  <a:pt x="28188" y="19309"/>
                  <a:pt x="27420" y="18275"/>
                  <a:pt x="26653" y="18075"/>
                </a:cubicBezTo>
                <a:cubicBezTo>
                  <a:pt x="26365" y="17996"/>
                  <a:pt x="26100" y="17959"/>
                  <a:pt x="25855" y="17959"/>
                </a:cubicBezTo>
                <a:cubicBezTo>
                  <a:pt x="22891" y="17959"/>
                  <a:pt x="22849" y="23337"/>
                  <a:pt x="20816" y="24446"/>
                </a:cubicBezTo>
                <a:cubicBezTo>
                  <a:pt x="20182" y="24813"/>
                  <a:pt x="18814" y="24647"/>
                  <a:pt x="18047" y="24747"/>
                </a:cubicBezTo>
                <a:cubicBezTo>
                  <a:pt x="17046" y="24813"/>
                  <a:pt x="16046" y="24947"/>
                  <a:pt x="15045" y="25080"/>
                </a:cubicBezTo>
                <a:cubicBezTo>
                  <a:pt x="13544" y="25280"/>
                  <a:pt x="12009" y="25481"/>
                  <a:pt x="10508" y="25814"/>
                </a:cubicBezTo>
                <a:cubicBezTo>
                  <a:pt x="7373" y="26448"/>
                  <a:pt x="4037" y="27115"/>
                  <a:pt x="1068" y="28383"/>
                </a:cubicBezTo>
                <a:cubicBezTo>
                  <a:pt x="801" y="28383"/>
                  <a:pt x="535" y="28383"/>
                  <a:pt x="234" y="28416"/>
                </a:cubicBezTo>
                <a:cubicBezTo>
                  <a:pt x="1" y="28416"/>
                  <a:pt x="1" y="28783"/>
                  <a:pt x="234" y="28783"/>
                </a:cubicBezTo>
                <a:cubicBezTo>
                  <a:pt x="6887" y="29040"/>
                  <a:pt x="13556" y="29096"/>
                  <a:pt x="20229" y="29096"/>
                </a:cubicBezTo>
                <a:cubicBezTo>
                  <a:pt x="25351" y="29096"/>
                  <a:pt x="30476" y="29063"/>
                  <a:pt x="35598" y="29063"/>
                </a:cubicBezTo>
                <a:cubicBezTo>
                  <a:pt x="37654" y="29063"/>
                  <a:pt x="39709" y="29068"/>
                  <a:pt x="41764" y="29083"/>
                </a:cubicBezTo>
                <a:cubicBezTo>
                  <a:pt x="49321" y="29101"/>
                  <a:pt x="56879" y="29189"/>
                  <a:pt x="64436" y="29189"/>
                </a:cubicBezTo>
                <a:cubicBezTo>
                  <a:pt x="70722" y="29189"/>
                  <a:pt x="77008" y="29128"/>
                  <a:pt x="83294" y="28916"/>
                </a:cubicBezTo>
                <a:cubicBezTo>
                  <a:pt x="83727" y="28816"/>
                  <a:pt x="87263" y="28649"/>
                  <a:pt x="87263" y="28649"/>
                </a:cubicBezTo>
                <a:cubicBezTo>
                  <a:pt x="87263" y="28649"/>
                  <a:pt x="80658" y="27582"/>
                  <a:pt x="78857" y="27215"/>
                </a:cubicBezTo>
                <a:cubicBezTo>
                  <a:pt x="78889" y="27086"/>
                  <a:pt x="79484" y="8840"/>
                  <a:pt x="66464" y="8840"/>
                </a:cubicBezTo>
                <a:cubicBezTo>
                  <a:pt x="66029" y="8840"/>
                  <a:pt x="65580" y="8860"/>
                  <a:pt x="65114" y="8902"/>
                </a:cubicBezTo>
                <a:cubicBezTo>
                  <a:pt x="65080" y="8905"/>
                  <a:pt x="65047" y="8906"/>
                  <a:pt x="65014" y="8906"/>
                </a:cubicBezTo>
                <a:cubicBezTo>
                  <a:pt x="63135" y="8906"/>
                  <a:pt x="61899" y="4333"/>
                  <a:pt x="61178" y="2497"/>
                </a:cubicBezTo>
                <a:cubicBezTo>
                  <a:pt x="60416" y="697"/>
                  <a:pt x="59217" y="1"/>
                  <a:pt x="5785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32" name="Google Shape;1732;p26"/>
          <p:cNvSpPr/>
          <p:nvPr/>
        </p:nvSpPr>
        <p:spPr>
          <a:xfrm>
            <a:off x="489308" y="6138666"/>
            <a:ext cx="1485496" cy="596823"/>
          </a:xfrm>
          <a:custGeom>
            <a:avLst/>
            <a:gdLst/>
            <a:ahLst/>
            <a:cxnLst/>
            <a:rect l="l" t="t" r="r" b="b"/>
            <a:pathLst>
              <a:path w="69050" h="27742" extrusionOk="0">
                <a:moveTo>
                  <a:pt x="27881" y="0"/>
                </a:moveTo>
                <a:cubicBezTo>
                  <a:pt x="27348" y="0"/>
                  <a:pt x="26814" y="41"/>
                  <a:pt x="26286" y="122"/>
                </a:cubicBezTo>
                <a:cubicBezTo>
                  <a:pt x="23617" y="489"/>
                  <a:pt x="20515" y="1356"/>
                  <a:pt x="18347" y="3057"/>
                </a:cubicBezTo>
                <a:cubicBezTo>
                  <a:pt x="16845" y="4291"/>
                  <a:pt x="15811" y="6126"/>
                  <a:pt x="15945" y="7994"/>
                </a:cubicBezTo>
                <a:cubicBezTo>
                  <a:pt x="15301" y="7871"/>
                  <a:pt x="14659" y="7814"/>
                  <a:pt x="14022" y="7814"/>
                </a:cubicBezTo>
                <a:cubicBezTo>
                  <a:pt x="9810" y="7814"/>
                  <a:pt x="5811" y="10334"/>
                  <a:pt x="2769" y="13231"/>
                </a:cubicBezTo>
                <a:cubicBezTo>
                  <a:pt x="1168" y="14732"/>
                  <a:pt x="0" y="16533"/>
                  <a:pt x="33" y="18802"/>
                </a:cubicBezTo>
                <a:cubicBezTo>
                  <a:pt x="133" y="20837"/>
                  <a:pt x="1134" y="22738"/>
                  <a:pt x="2602" y="24172"/>
                </a:cubicBezTo>
                <a:cubicBezTo>
                  <a:pt x="5781" y="27265"/>
                  <a:pt x="10388" y="27553"/>
                  <a:pt x="14686" y="27553"/>
                </a:cubicBezTo>
                <a:cubicBezTo>
                  <a:pt x="15349" y="27553"/>
                  <a:pt x="16004" y="27546"/>
                  <a:pt x="16645" y="27541"/>
                </a:cubicBezTo>
                <a:cubicBezTo>
                  <a:pt x="29054" y="27508"/>
                  <a:pt x="60777" y="27741"/>
                  <a:pt x="68883" y="25473"/>
                </a:cubicBezTo>
                <a:cubicBezTo>
                  <a:pt x="69049" y="25406"/>
                  <a:pt x="53939" y="22905"/>
                  <a:pt x="53972" y="22738"/>
                </a:cubicBezTo>
                <a:cubicBezTo>
                  <a:pt x="55035" y="17258"/>
                  <a:pt x="50576" y="13498"/>
                  <a:pt x="45039" y="13498"/>
                </a:cubicBezTo>
                <a:cubicBezTo>
                  <a:pt x="45014" y="13498"/>
                  <a:pt x="44990" y="13498"/>
                  <a:pt x="44966" y="13498"/>
                </a:cubicBezTo>
                <a:cubicBezTo>
                  <a:pt x="44445" y="13498"/>
                  <a:pt x="43952" y="13596"/>
                  <a:pt x="43491" y="13596"/>
                </a:cubicBezTo>
                <a:cubicBezTo>
                  <a:pt x="42948" y="13596"/>
                  <a:pt x="42448" y="13460"/>
                  <a:pt x="41997" y="12864"/>
                </a:cubicBezTo>
                <a:cubicBezTo>
                  <a:pt x="41530" y="12230"/>
                  <a:pt x="41263" y="11463"/>
                  <a:pt x="40829" y="10796"/>
                </a:cubicBezTo>
                <a:cubicBezTo>
                  <a:pt x="40029" y="9528"/>
                  <a:pt x="39028" y="8461"/>
                  <a:pt x="37927" y="7527"/>
                </a:cubicBezTo>
                <a:cubicBezTo>
                  <a:pt x="37260" y="7027"/>
                  <a:pt x="36526" y="6526"/>
                  <a:pt x="35826" y="6159"/>
                </a:cubicBezTo>
                <a:cubicBezTo>
                  <a:pt x="35759" y="4658"/>
                  <a:pt x="34925" y="3191"/>
                  <a:pt x="33691" y="2123"/>
                </a:cubicBezTo>
                <a:cubicBezTo>
                  <a:pt x="32091" y="657"/>
                  <a:pt x="30001" y="0"/>
                  <a:pt x="2788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33" name="Google Shape;1733;p26"/>
          <p:cNvGrpSpPr/>
          <p:nvPr/>
        </p:nvGrpSpPr>
        <p:grpSpPr>
          <a:xfrm>
            <a:off x="10447119" y="5890533"/>
            <a:ext cx="2085131" cy="956612"/>
            <a:chOff x="7205425" y="135775"/>
            <a:chExt cx="1938575" cy="889375"/>
          </a:xfrm>
        </p:grpSpPr>
        <p:grpSp>
          <p:nvGrpSpPr>
            <p:cNvPr id="1734" name="Google Shape;1734;p26"/>
            <p:cNvGrpSpPr/>
            <p:nvPr/>
          </p:nvGrpSpPr>
          <p:grpSpPr>
            <a:xfrm flipH="1">
              <a:off x="7205425" y="135775"/>
              <a:ext cx="1938575" cy="881950"/>
              <a:chOff x="1190625" y="829200"/>
              <a:chExt cx="1938575" cy="881950"/>
            </a:xfrm>
          </p:grpSpPr>
          <p:sp>
            <p:nvSpPr>
              <p:cNvPr id="1735" name="Google Shape;1735;p26"/>
              <p:cNvSpPr/>
              <p:nvPr/>
            </p:nvSpPr>
            <p:spPr>
              <a:xfrm>
                <a:off x="1190625" y="1303125"/>
                <a:ext cx="1832925" cy="240125"/>
              </a:xfrm>
              <a:custGeom>
                <a:avLst/>
                <a:gdLst/>
                <a:ahLst/>
                <a:cxnLst/>
                <a:rect l="l" t="t" r="r" b="b"/>
                <a:pathLst>
                  <a:path w="73317" h="9605" extrusionOk="0">
                    <a:moveTo>
                      <a:pt x="0" y="1988"/>
                    </a:moveTo>
                    <a:cubicBezTo>
                      <a:pt x="8788" y="2030"/>
                      <a:pt x="20170" y="3034"/>
                      <a:pt x="28896" y="4855"/>
                    </a:cubicBezTo>
                    <a:cubicBezTo>
                      <a:pt x="40822" y="7324"/>
                      <a:pt x="60072" y="3537"/>
                      <a:pt x="71622" y="377"/>
                    </a:cubicBezTo>
                    <a:cubicBezTo>
                      <a:pt x="72982" y="0"/>
                      <a:pt x="73316" y="733"/>
                      <a:pt x="71747" y="1402"/>
                    </a:cubicBezTo>
                    <a:cubicBezTo>
                      <a:pt x="69048" y="2490"/>
                      <a:pt x="42977" y="9604"/>
                      <a:pt x="28017" y="7219"/>
                    </a:cubicBezTo>
                    <a:cubicBezTo>
                      <a:pt x="17785" y="5608"/>
                      <a:pt x="7407" y="5294"/>
                      <a:pt x="0" y="579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6" name="Google Shape;1736;p26"/>
              <p:cNvSpPr/>
              <p:nvPr/>
            </p:nvSpPr>
            <p:spPr>
              <a:xfrm>
                <a:off x="2626500" y="1373225"/>
                <a:ext cx="437325" cy="235400"/>
              </a:xfrm>
              <a:custGeom>
                <a:avLst/>
                <a:gdLst/>
                <a:ahLst/>
                <a:cxnLst/>
                <a:rect l="l" t="t" r="r" b="b"/>
                <a:pathLst>
                  <a:path w="17493" h="9416" extrusionOk="0">
                    <a:moveTo>
                      <a:pt x="1381" y="1883"/>
                    </a:moveTo>
                    <a:cubicBezTo>
                      <a:pt x="5566" y="5106"/>
                      <a:pt x="12010" y="8160"/>
                      <a:pt x="15442" y="9102"/>
                    </a:cubicBezTo>
                    <a:cubicBezTo>
                      <a:pt x="16530" y="9416"/>
                      <a:pt x="17492" y="9186"/>
                      <a:pt x="15484" y="8160"/>
                    </a:cubicBezTo>
                    <a:cubicBezTo>
                      <a:pt x="13475" y="7135"/>
                      <a:pt x="6696" y="3766"/>
                      <a:pt x="4708" y="1381"/>
                    </a:cubicBezTo>
                    <a:cubicBezTo>
                      <a:pt x="3557" y="0"/>
                      <a:pt x="0" y="816"/>
                      <a:pt x="1381" y="188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7" name="Google Shape;1737;p26"/>
              <p:cNvSpPr/>
              <p:nvPr/>
            </p:nvSpPr>
            <p:spPr>
              <a:xfrm>
                <a:off x="1559925" y="1393100"/>
                <a:ext cx="592675" cy="307600"/>
              </a:xfrm>
              <a:custGeom>
                <a:avLst/>
                <a:gdLst/>
                <a:ahLst/>
                <a:cxnLst/>
                <a:rect l="l" t="t" r="r" b="b"/>
                <a:pathLst>
                  <a:path w="23707" h="12304" extrusionOk="0">
                    <a:moveTo>
                      <a:pt x="1716" y="2218"/>
                    </a:moveTo>
                    <a:cubicBezTo>
                      <a:pt x="6842" y="5880"/>
                      <a:pt x="17095" y="11006"/>
                      <a:pt x="21217" y="11990"/>
                    </a:cubicBezTo>
                    <a:cubicBezTo>
                      <a:pt x="22556" y="12303"/>
                      <a:pt x="23707" y="12031"/>
                      <a:pt x="21238" y="10881"/>
                    </a:cubicBezTo>
                    <a:cubicBezTo>
                      <a:pt x="18789" y="9751"/>
                      <a:pt x="7826" y="5043"/>
                      <a:pt x="5545" y="1758"/>
                    </a:cubicBezTo>
                    <a:cubicBezTo>
                      <a:pt x="4289" y="0"/>
                      <a:pt x="0" y="1005"/>
                      <a:pt x="1716" y="221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8" name="Google Shape;1738;p26"/>
              <p:cNvSpPr/>
              <p:nvPr/>
            </p:nvSpPr>
            <p:spPr>
              <a:xfrm>
                <a:off x="2712800" y="1424475"/>
                <a:ext cx="306050" cy="59150"/>
              </a:xfrm>
              <a:custGeom>
                <a:avLst/>
                <a:gdLst/>
                <a:ahLst/>
                <a:cxnLst/>
                <a:rect l="l" t="t" r="r" b="b"/>
                <a:pathLst>
                  <a:path w="12242" h="2366" extrusionOk="0">
                    <a:moveTo>
                      <a:pt x="1110" y="1779"/>
                    </a:moveTo>
                    <a:cubicBezTo>
                      <a:pt x="4374" y="2365"/>
                      <a:pt x="8872" y="2219"/>
                      <a:pt x="11069" y="1737"/>
                    </a:cubicBezTo>
                    <a:cubicBezTo>
                      <a:pt x="11781" y="1591"/>
                      <a:pt x="12241" y="1193"/>
                      <a:pt x="10839" y="1193"/>
                    </a:cubicBezTo>
                    <a:cubicBezTo>
                      <a:pt x="9395" y="1214"/>
                      <a:pt x="4374" y="1591"/>
                      <a:pt x="2512" y="545"/>
                    </a:cubicBezTo>
                    <a:cubicBezTo>
                      <a:pt x="1528" y="1"/>
                      <a:pt x="1" y="1570"/>
                      <a:pt x="1110" y="177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9" name="Google Shape;1739;p26"/>
              <p:cNvSpPr/>
              <p:nvPr/>
            </p:nvSpPr>
            <p:spPr>
              <a:xfrm>
                <a:off x="3003650" y="1521250"/>
                <a:ext cx="68025" cy="92625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3705" extrusionOk="0">
                    <a:moveTo>
                      <a:pt x="1590" y="63"/>
                    </a:moveTo>
                    <a:cubicBezTo>
                      <a:pt x="921" y="1"/>
                      <a:pt x="272" y="691"/>
                      <a:pt x="126" y="1695"/>
                    </a:cubicBezTo>
                    <a:cubicBezTo>
                      <a:pt x="0" y="2658"/>
                      <a:pt x="440" y="3516"/>
                      <a:pt x="1130" y="3620"/>
                    </a:cubicBezTo>
                    <a:cubicBezTo>
                      <a:pt x="1821" y="3704"/>
                      <a:pt x="2469" y="2993"/>
                      <a:pt x="2595" y="2009"/>
                    </a:cubicBezTo>
                    <a:cubicBezTo>
                      <a:pt x="2720" y="1005"/>
                      <a:pt x="2281" y="147"/>
                      <a:pt x="1590" y="63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0" name="Google Shape;1740;p26"/>
              <p:cNvSpPr/>
              <p:nvPr/>
            </p:nvSpPr>
            <p:spPr>
              <a:xfrm>
                <a:off x="2937200" y="1557875"/>
                <a:ext cx="9472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789" h="3077" extrusionOk="0">
                    <a:moveTo>
                      <a:pt x="294" y="774"/>
                    </a:moveTo>
                    <a:cubicBezTo>
                      <a:pt x="1" y="1402"/>
                      <a:pt x="461" y="2239"/>
                      <a:pt x="1361" y="2658"/>
                    </a:cubicBezTo>
                    <a:cubicBezTo>
                      <a:pt x="2240" y="3076"/>
                      <a:pt x="3223" y="2930"/>
                      <a:pt x="3495" y="2302"/>
                    </a:cubicBezTo>
                    <a:cubicBezTo>
                      <a:pt x="3788" y="1674"/>
                      <a:pt x="3328" y="837"/>
                      <a:pt x="2428" y="419"/>
                    </a:cubicBezTo>
                    <a:cubicBezTo>
                      <a:pt x="1549" y="0"/>
                      <a:pt x="566" y="147"/>
                      <a:pt x="294" y="774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1" name="Google Shape;1741;p26"/>
              <p:cNvSpPr/>
              <p:nvPr/>
            </p:nvSpPr>
            <p:spPr>
              <a:xfrm>
                <a:off x="2952900" y="1611750"/>
                <a:ext cx="85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3433" h="3537" extrusionOk="0">
                    <a:moveTo>
                      <a:pt x="482" y="3076"/>
                    </a:moveTo>
                    <a:cubicBezTo>
                      <a:pt x="984" y="3537"/>
                      <a:pt x="1926" y="3327"/>
                      <a:pt x="2616" y="2616"/>
                    </a:cubicBezTo>
                    <a:cubicBezTo>
                      <a:pt x="3286" y="1925"/>
                      <a:pt x="3432" y="942"/>
                      <a:pt x="2930" y="482"/>
                    </a:cubicBezTo>
                    <a:cubicBezTo>
                      <a:pt x="2428" y="0"/>
                      <a:pt x="1486" y="210"/>
                      <a:pt x="796" y="921"/>
                    </a:cubicBezTo>
                    <a:cubicBezTo>
                      <a:pt x="147" y="1653"/>
                      <a:pt x="1" y="2616"/>
                      <a:pt x="482" y="3076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2" name="Google Shape;1742;p26"/>
              <p:cNvSpPr/>
              <p:nvPr/>
            </p:nvSpPr>
            <p:spPr>
              <a:xfrm>
                <a:off x="3017775" y="1616450"/>
                <a:ext cx="77425" cy="94700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3788" extrusionOk="0">
                    <a:moveTo>
                      <a:pt x="2406" y="3474"/>
                    </a:moveTo>
                    <a:cubicBezTo>
                      <a:pt x="2992" y="3139"/>
                      <a:pt x="3097" y="2177"/>
                      <a:pt x="2637" y="1319"/>
                    </a:cubicBezTo>
                    <a:cubicBezTo>
                      <a:pt x="2155" y="440"/>
                      <a:pt x="1297" y="1"/>
                      <a:pt x="691" y="336"/>
                    </a:cubicBezTo>
                    <a:cubicBezTo>
                      <a:pt x="105" y="691"/>
                      <a:pt x="0" y="1654"/>
                      <a:pt x="461" y="2512"/>
                    </a:cubicBezTo>
                    <a:cubicBezTo>
                      <a:pt x="942" y="3349"/>
                      <a:pt x="1800" y="3788"/>
                      <a:pt x="2406" y="3474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3" name="Google Shape;1743;p26"/>
              <p:cNvSpPr/>
              <p:nvPr/>
            </p:nvSpPr>
            <p:spPr>
              <a:xfrm>
                <a:off x="3035025" y="1574075"/>
                <a:ext cx="94175" cy="70125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2805" extrusionOk="0">
                    <a:moveTo>
                      <a:pt x="3641" y="1068"/>
                    </a:moveTo>
                    <a:cubicBezTo>
                      <a:pt x="3516" y="398"/>
                      <a:pt x="2616" y="1"/>
                      <a:pt x="1654" y="189"/>
                    </a:cubicBezTo>
                    <a:cubicBezTo>
                      <a:pt x="691" y="357"/>
                      <a:pt x="1" y="1047"/>
                      <a:pt x="126" y="1717"/>
                    </a:cubicBezTo>
                    <a:cubicBezTo>
                      <a:pt x="273" y="2407"/>
                      <a:pt x="1151" y="2805"/>
                      <a:pt x="2135" y="2616"/>
                    </a:cubicBezTo>
                    <a:cubicBezTo>
                      <a:pt x="3097" y="2428"/>
                      <a:pt x="3767" y="1717"/>
                      <a:pt x="3641" y="1068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4" name="Google Shape;1744;p26"/>
              <p:cNvSpPr/>
              <p:nvPr/>
            </p:nvSpPr>
            <p:spPr>
              <a:xfrm>
                <a:off x="2994225" y="1581400"/>
                <a:ext cx="74300" cy="74300"/>
              </a:xfrm>
              <a:custGeom>
                <a:avLst/>
                <a:gdLst/>
                <a:ahLst/>
                <a:cxnLst/>
                <a:rect l="l" t="t" r="r" b="b"/>
                <a:pathLst>
                  <a:path w="2972" h="2972" extrusionOk="0">
                    <a:moveTo>
                      <a:pt x="1675" y="105"/>
                    </a:moveTo>
                    <a:cubicBezTo>
                      <a:pt x="900" y="1"/>
                      <a:pt x="189" y="545"/>
                      <a:pt x="105" y="1298"/>
                    </a:cubicBezTo>
                    <a:cubicBezTo>
                      <a:pt x="1" y="2051"/>
                      <a:pt x="545" y="2763"/>
                      <a:pt x="1298" y="2867"/>
                    </a:cubicBezTo>
                    <a:cubicBezTo>
                      <a:pt x="2051" y="2972"/>
                      <a:pt x="2763" y="2428"/>
                      <a:pt x="2867" y="1675"/>
                    </a:cubicBezTo>
                    <a:cubicBezTo>
                      <a:pt x="2972" y="901"/>
                      <a:pt x="2428" y="210"/>
                      <a:pt x="1675" y="10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5" name="Google Shape;1745;p26"/>
              <p:cNvSpPr/>
              <p:nvPr/>
            </p:nvSpPr>
            <p:spPr>
              <a:xfrm>
                <a:off x="1448500" y="1279575"/>
                <a:ext cx="68025" cy="93150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3726" extrusionOk="0">
                    <a:moveTo>
                      <a:pt x="1591" y="85"/>
                    </a:moveTo>
                    <a:cubicBezTo>
                      <a:pt x="900" y="1"/>
                      <a:pt x="251" y="712"/>
                      <a:pt x="126" y="1717"/>
                    </a:cubicBezTo>
                    <a:cubicBezTo>
                      <a:pt x="0" y="2679"/>
                      <a:pt x="440" y="3537"/>
                      <a:pt x="1109" y="3642"/>
                    </a:cubicBezTo>
                    <a:cubicBezTo>
                      <a:pt x="1800" y="3725"/>
                      <a:pt x="2448" y="3014"/>
                      <a:pt x="2574" y="2031"/>
                    </a:cubicBezTo>
                    <a:cubicBezTo>
                      <a:pt x="2720" y="1026"/>
                      <a:pt x="2260" y="168"/>
                      <a:pt x="1591" y="8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6" name="Google Shape;1746;p26"/>
              <p:cNvSpPr/>
              <p:nvPr/>
            </p:nvSpPr>
            <p:spPr>
              <a:xfrm>
                <a:off x="1381025" y="1316200"/>
                <a:ext cx="94700" cy="77450"/>
              </a:xfrm>
              <a:custGeom>
                <a:avLst/>
                <a:gdLst/>
                <a:ahLst/>
                <a:cxnLst/>
                <a:rect l="l" t="t" r="r" b="b"/>
                <a:pathLst>
                  <a:path w="3788" h="3098" extrusionOk="0">
                    <a:moveTo>
                      <a:pt x="293" y="796"/>
                    </a:moveTo>
                    <a:cubicBezTo>
                      <a:pt x="0" y="1423"/>
                      <a:pt x="461" y="2260"/>
                      <a:pt x="1360" y="2679"/>
                    </a:cubicBezTo>
                    <a:cubicBezTo>
                      <a:pt x="2239" y="3097"/>
                      <a:pt x="3222" y="2930"/>
                      <a:pt x="3494" y="2302"/>
                    </a:cubicBezTo>
                    <a:cubicBezTo>
                      <a:pt x="3787" y="1674"/>
                      <a:pt x="3327" y="838"/>
                      <a:pt x="2427" y="419"/>
                    </a:cubicBezTo>
                    <a:cubicBezTo>
                      <a:pt x="1549" y="1"/>
                      <a:pt x="607" y="168"/>
                      <a:pt x="293" y="796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7" name="Google Shape;1747;p26"/>
              <p:cNvSpPr/>
              <p:nvPr/>
            </p:nvSpPr>
            <p:spPr>
              <a:xfrm>
                <a:off x="1397225" y="1370600"/>
                <a:ext cx="85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3433" h="3537" extrusionOk="0">
                    <a:moveTo>
                      <a:pt x="503" y="3055"/>
                    </a:moveTo>
                    <a:cubicBezTo>
                      <a:pt x="1005" y="3537"/>
                      <a:pt x="1947" y="3327"/>
                      <a:pt x="2616" y="2616"/>
                    </a:cubicBezTo>
                    <a:cubicBezTo>
                      <a:pt x="3307" y="1905"/>
                      <a:pt x="3432" y="942"/>
                      <a:pt x="2930" y="482"/>
                    </a:cubicBezTo>
                    <a:cubicBezTo>
                      <a:pt x="2428" y="1"/>
                      <a:pt x="1486" y="210"/>
                      <a:pt x="817" y="921"/>
                    </a:cubicBezTo>
                    <a:cubicBezTo>
                      <a:pt x="126" y="1654"/>
                      <a:pt x="1" y="2595"/>
                      <a:pt x="503" y="305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8" name="Google Shape;1748;p26"/>
              <p:cNvSpPr/>
              <p:nvPr/>
            </p:nvSpPr>
            <p:spPr>
              <a:xfrm>
                <a:off x="1462100" y="1375300"/>
                <a:ext cx="77950" cy="94725"/>
              </a:xfrm>
              <a:custGeom>
                <a:avLst/>
                <a:gdLst/>
                <a:ahLst/>
                <a:cxnLst/>
                <a:rect l="l" t="t" r="r" b="b"/>
                <a:pathLst>
                  <a:path w="3118" h="3789" extrusionOk="0">
                    <a:moveTo>
                      <a:pt x="2407" y="3474"/>
                    </a:moveTo>
                    <a:cubicBezTo>
                      <a:pt x="3013" y="3139"/>
                      <a:pt x="3118" y="2177"/>
                      <a:pt x="2637" y="1298"/>
                    </a:cubicBezTo>
                    <a:cubicBezTo>
                      <a:pt x="2176" y="440"/>
                      <a:pt x="1298" y="1"/>
                      <a:pt x="712" y="336"/>
                    </a:cubicBezTo>
                    <a:cubicBezTo>
                      <a:pt x="105" y="670"/>
                      <a:pt x="0" y="1612"/>
                      <a:pt x="461" y="2512"/>
                    </a:cubicBezTo>
                    <a:cubicBezTo>
                      <a:pt x="921" y="3349"/>
                      <a:pt x="1800" y="3788"/>
                      <a:pt x="2407" y="3474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9" name="Google Shape;1749;p26"/>
              <p:cNvSpPr/>
              <p:nvPr/>
            </p:nvSpPr>
            <p:spPr>
              <a:xfrm>
                <a:off x="1479875" y="1332950"/>
                <a:ext cx="94200" cy="69575"/>
              </a:xfrm>
              <a:custGeom>
                <a:avLst/>
                <a:gdLst/>
                <a:ahLst/>
                <a:cxnLst/>
                <a:rect l="l" t="t" r="r" b="b"/>
                <a:pathLst>
                  <a:path w="3768" h="2783" extrusionOk="0">
                    <a:moveTo>
                      <a:pt x="3621" y="1067"/>
                    </a:moveTo>
                    <a:cubicBezTo>
                      <a:pt x="3495" y="377"/>
                      <a:pt x="2616" y="0"/>
                      <a:pt x="1633" y="168"/>
                    </a:cubicBezTo>
                    <a:cubicBezTo>
                      <a:pt x="670" y="356"/>
                      <a:pt x="1" y="1046"/>
                      <a:pt x="126" y="1716"/>
                    </a:cubicBezTo>
                    <a:cubicBezTo>
                      <a:pt x="252" y="2406"/>
                      <a:pt x="1152" y="2783"/>
                      <a:pt x="2114" y="2616"/>
                    </a:cubicBezTo>
                    <a:cubicBezTo>
                      <a:pt x="3077" y="2427"/>
                      <a:pt x="3767" y="1716"/>
                      <a:pt x="3621" y="1067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0" name="Google Shape;1750;p26"/>
              <p:cNvSpPr/>
              <p:nvPr/>
            </p:nvSpPr>
            <p:spPr>
              <a:xfrm>
                <a:off x="1438550" y="1339750"/>
                <a:ext cx="73800" cy="74825"/>
              </a:xfrm>
              <a:custGeom>
                <a:avLst/>
                <a:gdLst/>
                <a:ahLst/>
                <a:cxnLst/>
                <a:rect l="l" t="t" r="r" b="b"/>
                <a:pathLst>
                  <a:path w="2952" h="2993" extrusionOk="0">
                    <a:moveTo>
                      <a:pt x="1675" y="105"/>
                    </a:moveTo>
                    <a:cubicBezTo>
                      <a:pt x="921" y="0"/>
                      <a:pt x="210" y="565"/>
                      <a:pt x="105" y="1318"/>
                    </a:cubicBezTo>
                    <a:cubicBezTo>
                      <a:pt x="1" y="2072"/>
                      <a:pt x="545" y="2783"/>
                      <a:pt x="1298" y="2888"/>
                    </a:cubicBezTo>
                    <a:cubicBezTo>
                      <a:pt x="2072" y="2992"/>
                      <a:pt x="2763" y="2448"/>
                      <a:pt x="2867" y="1674"/>
                    </a:cubicBezTo>
                    <a:cubicBezTo>
                      <a:pt x="2951" y="921"/>
                      <a:pt x="2428" y="209"/>
                      <a:pt x="1675" y="10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1" name="Google Shape;1751;p26"/>
              <p:cNvSpPr/>
              <p:nvPr/>
            </p:nvSpPr>
            <p:spPr>
              <a:xfrm>
                <a:off x="1855450" y="1102250"/>
                <a:ext cx="772650" cy="444125"/>
              </a:xfrm>
              <a:custGeom>
                <a:avLst/>
                <a:gdLst/>
                <a:ahLst/>
                <a:cxnLst/>
                <a:rect l="l" t="t" r="r" b="b"/>
                <a:pathLst>
                  <a:path w="30906" h="17765" extrusionOk="0">
                    <a:moveTo>
                      <a:pt x="524" y="10839"/>
                    </a:moveTo>
                    <a:cubicBezTo>
                      <a:pt x="984" y="17765"/>
                      <a:pt x="30905" y="16677"/>
                      <a:pt x="30591" y="8663"/>
                    </a:cubicBezTo>
                    <a:cubicBezTo>
                      <a:pt x="30236" y="1"/>
                      <a:pt x="1" y="2700"/>
                      <a:pt x="524" y="1083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2" name="Google Shape;1752;p26"/>
              <p:cNvSpPr/>
              <p:nvPr/>
            </p:nvSpPr>
            <p:spPr>
              <a:xfrm>
                <a:off x="1750850" y="1100175"/>
                <a:ext cx="985000" cy="474450"/>
              </a:xfrm>
              <a:custGeom>
                <a:avLst/>
                <a:gdLst/>
                <a:ahLst/>
                <a:cxnLst/>
                <a:rect l="l" t="t" r="r" b="b"/>
                <a:pathLst>
                  <a:path w="39400" h="18978" fill="none" extrusionOk="0">
                    <a:moveTo>
                      <a:pt x="6319" y="6340"/>
                    </a:moveTo>
                    <a:cubicBezTo>
                      <a:pt x="9311" y="4938"/>
                      <a:pt x="38751" y="5649"/>
                      <a:pt x="35298" y="10211"/>
                    </a:cubicBezTo>
                    <a:cubicBezTo>
                      <a:pt x="31846" y="14793"/>
                      <a:pt x="12324" y="13914"/>
                      <a:pt x="6152" y="11215"/>
                    </a:cubicBezTo>
                    <a:cubicBezTo>
                      <a:pt x="0" y="8516"/>
                      <a:pt x="17367" y="3473"/>
                      <a:pt x="25401" y="3599"/>
                    </a:cubicBezTo>
                    <a:cubicBezTo>
                      <a:pt x="33394" y="3725"/>
                      <a:pt x="39399" y="7114"/>
                      <a:pt x="31637" y="13036"/>
                    </a:cubicBezTo>
                    <a:cubicBezTo>
                      <a:pt x="23853" y="18978"/>
                      <a:pt x="2971" y="14584"/>
                      <a:pt x="6173" y="9332"/>
                    </a:cubicBezTo>
                    <a:cubicBezTo>
                      <a:pt x="9374" y="4038"/>
                      <a:pt x="31135" y="0"/>
                      <a:pt x="34378" y="7135"/>
                    </a:cubicBezTo>
                    <a:cubicBezTo>
                      <a:pt x="37621" y="14270"/>
                      <a:pt x="13873" y="16634"/>
                      <a:pt x="8056" y="12471"/>
                    </a:cubicBezTo>
                    <a:cubicBezTo>
                      <a:pt x="2260" y="8286"/>
                      <a:pt x="16342" y="3976"/>
                      <a:pt x="22953" y="2720"/>
                    </a:cubicBezTo>
                    <a:cubicBezTo>
                      <a:pt x="29544" y="1465"/>
                      <a:pt x="38981" y="8474"/>
                      <a:pt x="33060" y="12910"/>
                    </a:cubicBezTo>
                    <a:cubicBezTo>
                      <a:pt x="27159" y="17367"/>
                      <a:pt x="7742" y="15233"/>
                      <a:pt x="5398" y="13203"/>
                    </a:cubicBezTo>
                    <a:cubicBezTo>
                      <a:pt x="3034" y="11194"/>
                      <a:pt x="7700" y="3913"/>
                      <a:pt x="15735" y="3243"/>
                    </a:cubicBezTo>
                    <a:cubicBezTo>
                      <a:pt x="23748" y="2553"/>
                      <a:pt x="34148" y="3766"/>
                      <a:pt x="35298" y="8432"/>
                    </a:cubicBezTo>
                    <a:cubicBezTo>
                      <a:pt x="36449" y="13098"/>
                      <a:pt x="16990" y="14793"/>
                      <a:pt x="8788" y="12973"/>
                    </a:cubicBezTo>
                    <a:cubicBezTo>
                      <a:pt x="607" y="11131"/>
                      <a:pt x="9772" y="5273"/>
                      <a:pt x="13245" y="3913"/>
                    </a:cubicBezTo>
                    <a:cubicBezTo>
                      <a:pt x="16718" y="2553"/>
                      <a:pt x="29126" y="1486"/>
                      <a:pt x="32369" y="7365"/>
                    </a:cubicBezTo>
                    <a:cubicBezTo>
                      <a:pt x="35612" y="13245"/>
                      <a:pt x="20254" y="16655"/>
                      <a:pt x="11257" y="15002"/>
                    </a:cubicBezTo>
                    <a:cubicBezTo>
                      <a:pt x="2260" y="13391"/>
                      <a:pt x="6340" y="6110"/>
                      <a:pt x="14835" y="4352"/>
                    </a:cubicBezTo>
                    <a:cubicBezTo>
                      <a:pt x="23330" y="2616"/>
                      <a:pt x="31992" y="1276"/>
                      <a:pt x="33645" y="6758"/>
                    </a:cubicBezTo>
                    <a:cubicBezTo>
                      <a:pt x="35298" y="12261"/>
                      <a:pt x="19773" y="12889"/>
                      <a:pt x="9897" y="12931"/>
                    </a:cubicBezTo>
                    <a:cubicBezTo>
                      <a:pt x="0" y="12994"/>
                      <a:pt x="3913" y="7909"/>
                      <a:pt x="9646" y="5126"/>
                    </a:cubicBezTo>
                    <a:cubicBezTo>
                      <a:pt x="15400" y="2302"/>
                      <a:pt x="31825" y="2134"/>
                      <a:pt x="33687" y="7700"/>
                    </a:cubicBezTo>
                    <a:cubicBezTo>
                      <a:pt x="35549" y="13308"/>
                      <a:pt x="13852" y="17053"/>
                      <a:pt x="7491" y="15274"/>
                    </a:cubicBezTo>
                    <a:cubicBezTo>
                      <a:pt x="1130" y="13496"/>
                      <a:pt x="4813" y="7972"/>
                      <a:pt x="10546" y="5440"/>
                    </a:cubicBezTo>
                    <a:cubicBezTo>
                      <a:pt x="16279" y="2888"/>
                      <a:pt x="31386" y="4436"/>
                      <a:pt x="36575" y="9520"/>
                    </a:cubicBezTo>
                  </a:path>
                </a:pathLst>
              </a:custGeom>
              <a:noFill/>
              <a:ln w="1097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3" name="Google Shape;1753;p26"/>
              <p:cNvSpPr/>
              <p:nvPr/>
            </p:nvSpPr>
            <p:spPr>
              <a:xfrm>
                <a:off x="1807850" y="1157700"/>
                <a:ext cx="885625" cy="400200"/>
              </a:xfrm>
              <a:custGeom>
                <a:avLst/>
                <a:gdLst/>
                <a:ahLst/>
                <a:cxnLst/>
                <a:rect l="l" t="t" r="r" b="b"/>
                <a:pathLst>
                  <a:path w="35425" h="16008" fill="none" extrusionOk="0">
                    <a:moveTo>
                      <a:pt x="25277" y="1"/>
                    </a:moveTo>
                    <a:cubicBezTo>
                      <a:pt x="28980" y="1382"/>
                      <a:pt x="35425" y="6613"/>
                      <a:pt x="29524" y="10191"/>
                    </a:cubicBezTo>
                    <a:cubicBezTo>
                      <a:pt x="23624" y="13768"/>
                      <a:pt x="1" y="16007"/>
                      <a:pt x="3537" y="4478"/>
                    </a:cubicBezTo>
                  </a:path>
                </a:pathLst>
              </a:custGeom>
              <a:noFill/>
              <a:ln w="1097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4" name="Google Shape;1754;p26"/>
              <p:cNvSpPr/>
              <p:nvPr/>
            </p:nvSpPr>
            <p:spPr>
              <a:xfrm>
                <a:off x="1876375" y="1172350"/>
                <a:ext cx="724000" cy="294525"/>
              </a:xfrm>
              <a:custGeom>
                <a:avLst/>
                <a:gdLst/>
                <a:ahLst/>
                <a:cxnLst/>
                <a:rect l="l" t="t" r="r" b="b"/>
                <a:pathLst>
                  <a:path w="28960" h="11781" fill="none" extrusionOk="0">
                    <a:moveTo>
                      <a:pt x="8998" y="1"/>
                    </a:moveTo>
                    <a:cubicBezTo>
                      <a:pt x="5964" y="1047"/>
                      <a:pt x="1" y="5964"/>
                      <a:pt x="3851" y="8872"/>
                    </a:cubicBezTo>
                    <a:cubicBezTo>
                      <a:pt x="7701" y="11781"/>
                      <a:pt x="22975" y="11655"/>
                      <a:pt x="25988" y="7387"/>
                    </a:cubicBezTo>
                    <a:cubicBezTo>
                      <a:pt x="28959" y="3118"/>
                      <a:pt x="26846" y="1214"/>
                      <a:pt x="25381" y="1"/>
                    </a:cubicBezTo>
                  </a:path>
                </a:pathLst>
              </a:custGeom>
              <a:noFill/>
              <a:ln w="1097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5" name="Google Shape;1755;p26"/>
              <p:cNvSpPr/>
              <p:nvPr/>
            </p:nvSpPr>
            <p:spPr>
              <a:xfrm>
                <a:off x="1896250" y="1234600"/>
                <a:ext cx="705675" cy="186250"/>
              </a:xfrm>
              <a:custGeom>
                <a:avLst/>
                <a:gdLst/>
                <a:ahLst/>
                <a:cxnLst/>
                <a:rect l="l" t="t" r="r" b="b"/>
                <a:pathLst>
                  <a:path w="28227" h="7450" fill="none" extrusionOk="0">
                    <a:moveTo>
                      <a:pt x="27516" y="858"/>
                    </a:moveTo>
                    <a:cubicBezTo>
                      <a:pt x="28227" y="2386"/>
                      <a:pt x="24210" y="7449"/>
                      <a:pt x="12492" y="6466"/>
                    </a:cubicBezTo>
                    <a:cubicBezTo>
                      <a:pt x="775" y="5462"/>
                      <a:pt x="1" y="2783"/>
                      <a:pt x="922" y="0"/>
                    </a:cubicBezTo>
                  </a:path>
                </a:pathLst>
              </a:custGeom>
              <a:noFill/>
              <a:ln w="1097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6" name="Google Shape;1756;p26"/>
              <p:cNvSpPr/>
              <p:nvPr/>
            </p:nvSpPr>
            <p:spPr>
              <a:xfrm>
                <a:off x="1899925" y="1197450"/>
                <a:ext cx="694175" cy="230200"/>
              </a:xfrm>
              <a:custGeom>
                <a:avLst/>
                <a:gdLst/>
                <a:ahLst/>
                <a:cxnLst/>
                <a:rect l="l" t="t" r="r" b="b"/>
                <a:pathLst>
                  <a:path w="27767" h="9208" fill="none" extrusionOk="0">
                    <a:moveTo>
                      <a:pt x="26783" y="1"/>
                    </a:moveTo>
                    <a:cubicBezTo>
                      <a:pt x="27766" y="1382"/>
                      <a:pt x="24690" y="7052"/>
                      <a:pt x="12973" y="8140"/>
                    </a:cubicBezTo>
                    <a:cubicBezTo>
                      <a:pt x="1256" y="9207"/>
                      <a:pt x="0" y="6676"/>
                      <a:pt x="419" y="3788"/>
                    </a:cubicBezTo>
                  </a:path>
                </a:pathLst>
              </a:custGeom>
              <a:noFill/>
              <a:ln w="1097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7" name="Google Shape;1757;p26"/>
              <p:cNvSpPr/>
              <p:nvPr/>
            </p:nvSpPr>
            <p:spPr>
              <a:xfrm>
                <a:off x="1760775" y="829200"/>
                <a:ext cx="794600" cy="568625"/>
              </a:xfrm>
              <a:custGeom>
                <a:avLst/>
                <a:gdLst/>
                <a:ahLst/>
                <a:cxnLst/>
                <a:rect l="l" t="t" r="r" b="b"/>
                <a:pathLst>
                  <a:path w="31784" h="22745" extrusionOk="0">
                    <a:moveTo>
                      <a:pt x="1" y="11802"/>
                    </a:moveTo>
                    <a:cubicBezTo>
                      <a:pt x="2365" y="15924"/>
                      <a:pt x="6487" y="19376"/>
                      <a:pt x="11007" y="21531"/>
                    </a:cubicBezTo>
                    <a:cubicBezTo>
                      <a:pt x="13078" y="22075"/>
                      <a:pt x="15861" y="22494"/>
                      <a:pt x="19439" y="22745"/>
                    </a:cubicBezTo>
                    <a:cubicBezTo>
                      <a:pt x="24879" y="22263"/>
                      <a:pt x="28017" y="20610"/>
                      <a:pt x="29880" y="19188"/>
                    </a:cubicBezTo>
                    <a:cubicBezTo>
                      <a:pt x="31093" y="17158"/>
                      <a:pt x="31784" y="14438"/>
                      <a:pt x="31658" y="10860"/>
                    </a:cubicBezTo>
                    <a:cubicBezTo>
                      <a:pt x="31302" y="1361"/>
                      <a:pt x="25235" y="1"/>
                      <a:pt x="18476" y="1675"/>
                    </a:cubicBezTo>
                    <a:cubicBezTo>
                      <a:pt x="10776" y="3579"/>
                      <a:pt x="5629" y="12115"/>
                      <a:pt x="1" y="1180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8" name="Google Shape;1758;p26"/>
              <p:cNvSpPr/>
              <p:nvPr/>
            </p:nvSpPr>
            <p:spPr>
              <a:xfrm>
                <a:off x="1826175" y="1108525"/>
                <a:ext cx="717175" cy="289300"/>
              </a:xfrm>
              <a:custGeom>
                <a:avLst/>
                <a:gdLst/>
                <a:ahLst/>
                <a:cxnLst/>
                <a:rect l="l" t="t" r="r" b="b"/>
                <a:pathLst>
                  <a:path w="28687" h="11572" extrusionOk="0">
                    <a:moveTo>
                      <a:pt x="0" y="4207"/>
                    </a:moveTo>
                    <a:cubicBezTo>
                      <a:pt x="2302" y="6738"/>
                      <a:pt x="5252" y="8873"/>
                      <a:pt x="8370" y="10358"/>
                    </a:cubicBezTo>
                    <a:cubicBezTo>
                      <a:pt x="10441" y="10902"/>
                      <a:pt x="13203" y="11321"/>
                      <a:pt x="16781" y="11572"/>
                    </a:cubicBezTo>
                    <a:cubicBezTo>
                      <a:pt x="22242" y="11090"/>
                      <a:pt x="25381" y="9437"/>
                      <a:pt x="27222" y="8015"/>
                    </a:cubicBezTo>
                    <a:cubicBezTo>
                      <a:pt x="27891" y="6948"/>
                      <a:pt x="28373" y="5671"/>
                      <a:pt x="28686" y="4207"/>
                    </a:cubicBezTo>
                    <a:cubicBezTo>
                      <a:pt x="26197" y="3349"/>
                      <a:pt x="26573" y="1"/>
                      <a:pt x="24460" y="168"/>
                    </a:cubicBezTo>
                    <a:cubicBezTo>
                      <a:pt x="22347" y="357"/>
                      <a:pt x="23728" y="4353"/>
                      <a:pt x="19313" y="6152"/>
                    </a:cubicBezTo>
                    <a:cubicBezTo>
                      <a:pt x="14877" y="7889"/>
                      <a:pt x="5629" y="6257"/>
                      <a:pt x="0" y="420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9" name="Google Shape;1759;p26"/>
              <p:cNvSpPr/>
              <p:nvPr/>
            </p:nvSpPr>
            <p:spPr>
              <a:xfrm>
                <a:off x="1580850" y="1086050"/>
                <a:ext cx="179950" cy="99400"/>
              </a:xfrm>
              <a:custGeom>
                <a:avLst/>
                <a:gdLst/>
                <a:ahLst/>
                <a:cxnLst/>
                <a:rect l="l" t="t" r="r" b="b"/>
                <a:pathLst>
                  <a:path w="7198" h="3976" extrusionOk="0">
                    <a:moveTo>
                      <a:pt x="7198" y="1528"/>
                    </a:moveTo>
                    <a:cubicBezTo>
                      <a:pt x="6570" y="1967"/>
                      <a:pt x="670" y="3976"/>
                      <a:pt x="356" y="1988"/>
                    </a:cubicBezTo>
                    <a:cubicBezTo>
                      <a:pt x="0" y="0"/>
                      <a:pt x="6277" y="1214"/>
                      <a:pt x="7198" y="152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0" name="Google Shape;1760;p26"/>
              <p:cNvSpPr/>
              <p:nvPr/>
            </p:nvSpPr>
            <p:spPr>
              <a:xfrm>
                <a:off x="1600725" y="970950"/>
                <a:ext cx="160075" cy="153300"/>
              </a:xfrm>
              <a:custGeom>
                <a:avLst/>
                <a:gdLst/>
                <a:ahLst/>
                <a:cxnLst/>
                <a:rect l="l" t="t" r="r" b="b"/>
                <a:pathLst>
                  <a:path w="6403" h="6132" extrusionOk="0">
                    <a:moveTo>
                      <a:pt x="6403" y="6132"/>
                    </a:moveTo>
                    <a:cubicBezTo>
                      <a:pt x="5670" y="6006"/>
                      <a:pt x="0" y="3328"/>
                      <a:pt x="1172" y="1675"/>
                    </a:cubicBezTo>
                    <a:cubicBezTo>
                      <a:pt x="2323" y="1"/>
                      <a:pt x="5963" y="5253"/>
                      <a:pt x="6403" y="61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1" name="Google Shape;1761;p26"/>
              <p:cNvSpPr/>
              <p:nvPr/>
            </p:nvSpPr>
            <p:spPr>
              <a:xfrm>
                <a:off x="1760775" y="829200"/>
                <a:ext cx="791475" cy="433150"/>
              </a:xfrm>
              <a:custGeom>
                <a:avLst/>
                <a:gdLst/>
                <a:ahLst/>
                <a:cxnLst/>
                <a:rect l="l" t="t" r="r" b="b"/>
                <a:pathLst>
                  <a:path w="31659" h="17326" extrusionOk="0">
                    <a:moveTo>
                      <a:pt x="31658" y="10860"/>
                    </a:moveTo>
                    <a:cubicBezTo>
                      <a:pt x="31302" y="1361"/>
                      <a:pt x="25235" y="1"/>
                      <a:pt x="18455" y="1675"/>
                    </a:cubicBezTo>
                    <a:cubicBezTo>
                      <a:pt x="10776" y="3579"/>
                      <a:pt x="5629" y="12136"/>
                      <a:pt x="1" y="11802"/>
                    </a:cubicBezTo>
                    <a:cubicBezTo>
                      <a:pt x="7052" y="16112"/>
                      <a:pt x="16426" y="17325"/>
                      <a:pt x="23498" y="15589"/>
                    </a:cubicBezTo>
                    <a:cubicBezTo>
                      <a:pt x="22996" y="14438"/>
                      <a:pt x="22703" y="13015"/>
                      <a:pt x="22682" y="11530"/>
                    </a:cubicBezTo>
                    <a:cubicBezTo>
                      <a:pt x="22619" y="7596"/>
                      <a:pt x="24481" y="4374"/>
                      <a:pt x="26846" y="4353"/>
                    </a:cubicBezTo>
                    <a:cubicBezTo>
                      <a:pt x="29168" y="4311"/>
                      <a:pt x="31135" y="7512"/>
                      <a:pt x="31177" y="11446"/>
                    </a:cubicBezTo>
                    <a:cubicBezTo>
                      <a:pt x="31344" y="11258"/>
                      <a:pt x="31491" y="11048"/>
                      <a:pt x="31658" y="1086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2" name="Google Shape;1762;p26"/>
              <p:cNvSpPr/>
              <p:nvPr/>
            </p:nvSpPr>
            <p:spPr>
              <a:xfrm>
                <a:off x="2498350" y="1043150"/>
                <a:ext cx="182575" cy="1135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4541" extrusionOk="0">
                    <a:moveTo>
                      <a:pt x="1235" y="0"/>
                    </a:moveTo>
                    <a:lnTo>
                      <a:pt x="7302" y="1904"/>
                    </a:lnTo>
                    <a:lnTo>
                      <a:pt x="2113" y="4541"/>
                    </a:lnTo>
                    <a:cubicBezTo>
                      <a:pt x="586" y="4520"/>
                      <a:pt x="0" y="1130"/>
                      <a:pt x="123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3" name="Google Shape;1763;p26"/>
              <p:cNvSpPr/>
              <p:nvPr/>
            </p:nvSpPr>
            <p:spPr>
              <a:xfrm>
                <a:off x="1873775" y="947425"/>
                <a:ext cx="503225" cy="492775"/>
              </a:xfrm>
              <a:custGeom>
                <a:avLst/>
                <a:gdLst/>
                <a:ahLst/>
                <a:cxnLst/>
                <a:rect l="l" t="t" r="r" b="b"/>
                <a:pathLst>
                  <a:path w="20129" h="19711" extrusionOk="0">
                    <a:moveTo>
                      <a:pt x="0" y="9186"/>
                    </a:moveTo>
                    <a:cubicBezTo>
                      <a:pt x="3243" y="13475"/>
                      <a:pt x="20129" y="19710"/>
                      <a:pt x="19145" y="9165"/>
                    </a:cubicBezTo>
                    <a:cubicBezTo>
                      <a:pt x="18350" y="0"/>
                      <a:pt x="6152" y="10316"/>
                      <a:pt x="0" y="918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4" name="Google Shape;1764;p26"/>
              <p:cNvSpPr/>
              <p:nvPr/>
            </p:nvSpPr>
            <p:spPr>
              <a:xfrm>
                <a:off x="2391100" y="997125"/>
                <a:ext cx="1051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4207" h="1612" extrusionOk="0">
                    <a:moveTo>
                      <a:pt x="370" y="0"/>
                    </a:moveTo>
                    <a:cubicBezTo>
                      <a:pt x="315" y="0"/>
                      <a:pt x="259" y="14"/>
                      <a:pt x="210" y="42"/>
                    </a:cubicBezTo>
                    <a:cubicBezTo>
                      <a:pt x="63" y="105"/>
                      <a:pt x="1" y="314"/>
                      <a:pt x="84" y="481"/>
                    </a:cubicBezTo>
                    <a:cubicBezTo>
                      <a:pt x="252" y="795"/>
                      <a:pt x="461" y="1025"/>
                      <a:pt x="733" y="1214"/>
                    </a:cubicBezTo>
                    <a:cubicBezTo>
                      <a:pt x="1151" y="1507"/>
                      <a:pt x="1633" y="1611"/>
                      <a:pt x="2093" y="1611"/>
                    </a:cubicBezTo>
                    <a:cubicBezTo>
                      <a:pt x="2553" y="1611"/>
                      <a:pt x="3035" y="1465"/>
                      <a:pt x="3390" y="1256"/>
                    </a:cubicBezTo>
                    <a:cubicBezTo>
                      <a:pt x="3725" y="1130"/>
                      <a:pt x="3955" y="921"/>
                      <a:pt x="4102" y="691"/>
                    </a:cubicBezTo>
                    <a:cubicBezTo>
                      <a:pt x="4206" y="523"/>
                      <a:pt x="4164" y="356"/>
                      <a:pt x="4039" y="251"/>
                    </a:cubicBezTo>
                    <a:cubicBezTo>
                      <a:pt x="3974" y="210"/>
                      <a:pt x="3905" y="192"/>
                      <a:pt x="3840" y="192"/>
                    </a:cubicBezTo>
                    <a:cubicBezTo>
                      <a:pt x="3738" y="192"/>
                      <a:pt x="3642" y="237"/>
                      <a:pt x="3579" y="314"/>
                    </a:cubicBezTo>
                    <a:cubicBezTo>
                      <a:pt x="3474" y="481"/>
                      <a:pt x="3328" y="607"/>
                      <a:pt x="3118" y="712"/>
                    </a:cubicBezTo>
                    <a:cubicBezTo>
                      <a:pt x="2825" y="879"/>
                      <a:pt x="2470" y="984"/>
                      <a:pt x="2114" y="984"/>
                    </a:cubicBezTo>
                    <a:cubicBezTo>
                      <a:pt x="1779" y="984"/>
                      <a:pt x="1424" y="900"/>
                      <a:pt x="1131" y="691"/>
                    </a:cubicBezTo>
                    <a:cubicBezTo>
                      <a:pt x="942" y="565"/>
                      <a:pt x="775" y="398"/>
                      <a:pt x="649" y="168"/>
                    </a:cubicBezTo>
                    <a:cubicBezTo>
                      <a:pt x="594" y="56"/>
                      <a:pt x="482" y="0"/>
                      <a:pt x="37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65" name="Google Shape;1765;p26"/>
            <p:cNvGrpSpPr/>
            <p:nvPr/>
          </p:nvGrpSpPr>
          <p:grpSpPr>
            <a:xfrm flipH="1">
              <a:off x="8285825" y="835250"/>
              <a:ext cx="192000" cy="189900"/>
              <a:chOff x="2937200" y="1521250"/>
              <a:chExt cx="192000" cy="189900"/>
            </a:xfrm>
          </p:grpSpPr>
          <p:sp>
            <p:nvSpPr>
              <p:cNvPr id="1766" name="Google Shape;1766;p26"/>
              <p:cNvSpPr/>
              <p:nvPr/>
            </p:nvSpPr>
            <p:spPr>
              <a:xfrm>
                <a:off x="3003650" y="1521250"/>
                <a:ext cx="68025" cy="92625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3705" extrusionOk="0">
                    <a:moveTo>
                      <a:pt x="1590" y="63"/>
                    </a:moveTo>
                    <a:cubicBezTo>
                      <a:pt x="921" y="1"/>
                      <a:pt x="272" y="691"/>
                      <a:pt x="126" y="1695"/>
                    </a:cubicBezTo>
                    <a:cubicBezTo>
                      <a:pt x="0" y="2658"/>
                      <a:pt x="440" y="3516"/>
                      <a:pt x="1130" y="3620"/>
                    </a:cubicBezTo>
                    <a:cubicBezTo>
                      <a:pt x="1821" y="3704"/>
                      <a:pt x="2469" y="2993"/>
                      <a:pt x="2595" y="2009"/>
                    </a:cubicBezTo>
                    <a:cubicBezTo>
                      <a:pt x="2720" y="1005"/>
                      <a:pt x="2281" y="147"/>
                      <a:pt x="1590" y="63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7" name="Google Shape;1767;p26"/>
              <p:cNvSpPr/>
              <p:nvPr/>
            </p:nvSpPr>
            <p:spPr>
              <a:xfrm>
                <a:off x="2937200" y="1557875"/>
                <a:ext cx="9472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789" h="3077" extrusionOk="0">
                    <a:moveTo>
                      <a:pt x="294" y="774"/>
                    </a:moveTo>
                    <a:cubicBezTo>
                      <a:pt x="1" y="1402"/>
                      <a:pt x="461" y="2239"/>
                      <a:pt x="1361" y="2658"/>
                    </a:cubicBezTo>
                    <a:cubicBezTo>
                      <a:pt x="2240" y="3076"/>
                      <a:pt x="3223" y="2930"/>
                      <a:pt x="3495" y="2302"/>
                    </a:cubicBezTo>
                    <a:cubicBezTo>
                      <a:pt x="3788" y="1674"/>
                      <a:pt x="3328" y="837"/>
                      <a:pt x="2428" y="419"/>
                    </a:cubicBezTo>
                    <a:cubicBezTo>
                      <a:pt x="1549" y="0"/>
                      <a:pt x="566" y="147"/>
                      <a:pt x="294" y="774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8" name="Google Shape;1768;p26"/>
              <p:cNvSpPr/>
              <p:nvPr/>
            </p:nvSpPr>
            <p:spPr>
              <a:xfrm>
                <a:off x="2952900" y="1611750"/>
                <a:ext cx="85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3433" h="3537" extrusionOk="0">
                    <a:moveTo>
                      <a:pt x="482" y="3076"/>
                    </a:moveTo>
                    <a:cubicBezTo>
                      <a:pt x="984" y="3537"/>
                      <a:pt x="1926" y="3327"/>
                      <a:pt x="2616" y="2616"/>
                    </a:cubicBezTo>
                    <a:cubicBezTo>
                      <a:pt x="3286" y="1925"/>
                      <a:pt x="3432" y="942"/>
                      <a:pt x="2930" y="482"/>
                    </a:cubicBezTo>
                    <a:cubicBezTo>
                      <a:pt x="2428" y="0"/>
                      <a:pt x="1486" y="210"/>
                      <a:pt x="796" y="921"/>
                    </a:cubicBezTo>
                    <a:cubicBezTo>
                      <a:pt x="147" y="1653"/>
                      <a:pt x="1" y="2616"/>
                      <a:pt x="482" y="3076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9" name="Google Shape;1769;p26"/>
              <p:cNvSpPr/>
              <p:nvPr/>
            </p:nvSpPr>
            <p:spPr>
              <a:xfrm>
                <a:off x="3017775" y="1616450"/>
                <a:ext cx="77425" cy="94700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3788" extrusionOk="0">
                    <a:moveTo>
                      <a:pt x="2406" y="3474"/>
                    </a:moveTo>
                    <a:cubicBezTo>
                      <a:pt x="2992" y="3139"/>
                      <a:pt x="3097" y="2177"/>
                      <a:pt x="2637" y="1319"/>
                    </a:cubicBezTo>
                    <a:cubicBezTo>
                      <a:pt x="2155" y="440"/>
                      <a:pt x="1297" y="1"/>
                      <a:pt x="691" y="336"/>
                    </a:cubicBezTo>
                    <a:cubicBezTo>
                      <a:pt x="105" y="691"/>
                      <a:pt x="0" y="1654"/>
                      <a:pt x="461" y="2512"/>
                    </a:cubicBezTo>
                    <a:cubicBezTo>
                      <a:pt x="942" y="3349"/>
                      <a:pt x="1800" y="3788"/>
                      <a:pt x="2406" y="3474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0" name="Google Shape;1770;p26"/>
              <p:cNvSpPr/>
              <p:nvPr/>
            </p:nvSpPr>
            <p:spPr>
              <a:xfrm>
                <a:off x="3035025" y="1574075"/>
                <a:ext cx="94175" cy="70125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2805" extrusionOk="0">
                    <a:moveTo>
                      <a:pt x="3641" y="1068"/>
                    </a:moveTo>
                    <a:cubicBezTo>
                      <a:pt x="3516" y="398"/>
                      <a:pt x="2616" y="1"/>
                      <a:pt x="1654" y="189"/>
                    </a:cubicBezTo>
                    <a:cubicBezTo>
                      <a:pt x="691" y="357"/>
                      <a:pt x="1" y="1047"/>
                      <a:pt x="126" y="1717"/>
                    </a:cubicBezTo>
                    <a:cubicBezTo>
                      <a:pt x="273" y="2407"/>
                      <a:pt x="1151" y="2805"/>
                      <a:pt x="2135" y="2616"/>
                    </a:cubicBezTo>
                    <a:cubicBezTo>
                      <a:pt x="3097" y="2428"/>
                      <a:pt x="3767" y="1717"/>
                      <a:pt x="3641" y="1068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1" name="Google Shape;1771;p26"/>
              <p:cNvSpPr/>
              <p:nvPr/>
            </p:nvSpPr>
            <p:spPr>
              <a:xfrm>
                <a:off x="2994225" y="1581400"/>
                <a:ext cx="74300" cy="74300"/>
              </a:xfrm>
              <a:custGeom>
                <a:avLst/>
                <a:gdLst/>
                <a:ahLst/>
                <a:cxnLst/>
                <a:rect l="l" t="t" r="r" b="b"/>
                <a:pathLst>
                  <a:path w="2972" h="2972" extrusionOk="0">
                    <a:moveTo>
                      <a:pt x="1675" y="105"/>
                    </a:moveTo>
                    <a:cubicBezTo>
                      <a:pt x="900" y="1"/>
                      <a:pt x="189" y="545"/>
                      <a:pt x="105" y="1298"/>
                    </a:cubicBezTo>
                    <a:cubicBezTo>
                      <a:pt x="1" y="2051"/>
                      <a:pt x="545" y="2763"/>
                      <a:pt x="1298" y="2867"/>
                    </a:cubicBezTo>
                    <a:cubicBezTo>
                      <a:pt x="2051" y="2972"/>
                      <a:pt x="2763" y="2428"/>
                      <a:pt x="2867" y="1675"/>
                    </a:cubicBezTo>
                    <a:cubicBezTo>
                      <a:pt x="2972" y="901"/>
                      <a:pt x="2428" y="210"/>
                      <a:pt x="1675" y="10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43462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6F5966-5AA8-D3A6-7654-5C77AC952F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SG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BA69CA0A-222F-0A14-C446-1A94C51DE410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SG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49C42CD8-4D8D-5FAA-1BCD-32FD0F298B1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AE49253-4119-C668-D4FE-68ADFAA6C3B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C5912A-6EF7-46DA-89AF-A7777F9B2DA1}" type="datetimeFigureOut">
              <a:rPr lang="en-SG" smtClean="0"/>
              <a:t>3/7/2024</a:t>
            </a:fld>
            <a:endParaRPr lang="en-SG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3D8D54F-F84E-BF2B-4F60-5A90E917C08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SG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246FDB7-60E8-2597-EE7B-C227D02F56E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FEF7BB-68E4-4493-87C0-8A4676A4EA3B}" type="slidenum">
              <a:rPr lang="en-SG" smtClean="0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1421990847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1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3" name="Google Shape;1773;p27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74" name="Google Shape;1774;p27"/>
          <p:cNvSpPr/>
          <p:nvPr/>
        </p:nvSpPr>
        <p:spPr>
          <a:xfrm flipH="1">
            <a:off x="9506658" y="6195503"/>
            <a:ext cx="1466161" cy="589055"/>
          </a:xfrm>
          <a:custGeom>
            <a:avLst/>
            <a:gdLst/>
            <a:ahLst/>
            <a:cxnLst/>
            <a:rect l="l" t="t" r="r" b="b"/>
            <a:pathLst>
              <a:path w="69050" h="27742" extrusionOk="0">
                <a:moveTo>
                  <a:pt x="27881" y="0"/>
                </a:moveTo>
                <a:cubicBezTo>
                  <a:pt x="27348" y="0"/>
                  <a:pt x="26814" y="41"/>
                  <a:pt x="26286" y="122"/>
                </a:cubicBezTo>
                <a:cubicBezTo>
                  <a:pt x="23617" y="489"/>
                  <a:pt x="20515" y="1356"/>
                  <a:pt x="18347" y="3057"/>
                </a:cubicBezTo>
                <a:cubicBezTo>
                  <a:pt x="16845" y="4291"/>
                  <a:pt x="15811" y="6126"/>
                  <a:pt x="15945" y="7994"/>
                </a:cubicBezTo>
                <a:cubicBezTo>
                  <a:pt x="15301" y="7871"/>
                  <a:pt x="14659" y="7814"/>
                  <a:pt x="14022" y="7814"/>
                </a:cubicBezTo>
                <a:cubicBezTo>
                  <a:pt x="9810" y="7814"/>
                  <a:pt x="5811" y="10334"/>
                  <a:pt x="2769" y="13231"/>
                </a:cubicBezTo>
                <a:cubicBezTo>
                  <a:pt x="1168" y="14732"/>
                  <a:pt x="0" y="16533"/>
                  <a:pt x="33" y="18802"/>
                </a:cubicBezTo>
                <a:cubicBezTo>
                  <a:pt x="133" y="20837"/>
                  <a:pt x="1134" y="22738"/>
                  <a:pt x="2602" y="24172"/>
                </a:cubicBezTo>
                <a:cubicBezTo>
                  <a:pt x="5781" y="27265"/>
                  <a:pt x="10388" y="27553"/>
                  <a:pt x="14686" y="27553"/>
                </a:cubicBezTo>
                <a:cubicBezTo>
                  <a:pt x="15349" y="27553"/>
                  <a:pt x="16004" y="27546"/>
                  <a:pt x="16645" y="27541"/>
                </a:cubicBezTo>
                <a:cubicBezTo>
                  <a:pt x="29054" y="27508"/>
                  <a:pt x="60777" y="27741"/>
                  <a:pt x="68883" y="25473"/>
                </a:cubicBezTo>
                <a:cubicBezTo>
                  <a:pt x="69049" y="25406"/>
                  <a:pt x="53939" y="22905"/>
                  <a:pt x="53972" y="22738"/>
                </a:cubicBezTo>
                <a:cubicBezTo>
                  <a:pt x="55035" y="17258"/>
                  <a:pt x="50576" y="13498"/>
                  <a:pt x="45039" y="13498"/>
                </a:cubicBezTo>
                <a:cubicBezTo>
                  <a:pt x="45014" y="13498"/>
                  <a:pt x="44990" y="13498"/>
                  <a:pt x="44966" y="13498"/>
                </a:cubicBezTo>
                <a:cubicBezTo>
                  <a:pt x="44445" y="13498"/>
                  <a:pt x="43952" y="13596"/>
                  <a:pt x="43491" y="13596"/>
                </a:cubicBezTo>
                <a:cubicBezTo>
                  <a:pt x="42948" y="13596"/>
                  <a:pt x="42448" y="13460"/>
                  <a:pt x="41997" y="12864"/>
                </a:cubicBezTo>
                <a:cubicBezTo>
                  <a:pt x="41530" y="12230"/>
                  <a:pt x="41263" y="11463"/>
                  <a:pt x="40829" y="10796"/>
                </a:cubicBezTo>
                <a:cubicBezTo>
                  <a:pt x="40029" y="9528"/>
                  <a:pt x="39028" y="8461"/>
                  <a:pt x="37927" y="7527"/>
                </a:cubicBezTo>
                <a:cubicBezTo>
                  <a:pt x="37260" y="7027"/>
                  <a:pt x="36526" y="6526"/>
                  <a:pt x="35826" y="6159"/>
                </a:cubicBezTo>
                <a:cubicBezTo>
                  <a:pt x="35759" y="4658"/>
                  <a:pt x="34925" y="3191"/>
                  <a:pt x="33691" y="2123"/>
                </a:cubicBezTo>
                <a:cubicBezTo>
                  <a:pt x="32091" y="657"/>
                  <a:pt x="30001" y="0"/>
                  <a:pt x="2788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75" name="Google Shape;1775;p27"/>
          <p:cNvGrpSpPr/>
          <p:nvPr/>
        </p:nvGrpSpPr>
        <p:grpSpPr>
          <a:xfrm>
            <a:off x="-12" y="5014615"/>
            <a:ext cx="960005" cy="1975280"/>
            <a:chOff x="6985950" y="1253700"/>
            <a:chExt cx="587950" cy="1209750"/>
          </a:xfrm>
        </p:grpSpPr>
        <p:sp>
          <p:nvSpPr>
            <p:cNvPr id="1776" name="Google Shape;1776;p27"/>
            <p:cNvSpPr/>
            <p:nvPr/>
          </p:nvSpPr>
          <p:spPr>
            <a:xfrm>
              <a:off x="6985950" y="1253700"/>
              <a:ext cx="562350" cy="1209750"/>
            </a:xfrm>
            <a:custGeom>
              <a:avLst/>
              <a:gdLst/>
              <a:ahLst/>
              <a:cxnLst/>
              <a:rect l="l" t="t" r="r" b="b"/>
              <a:pathLst>
                <a:path w="22494" h="48390" extrusionOk="0">
                  <a:moveTo>
                    <a:pt x="10201" y="0"/>
                  </a:moveTo>
                  <a:cubicBezTo>
                    <a:pt x="6913" y="0"/>
                    <a:pt x="3598" y="2263"/>
                    <a:pt x="2007" y="5397"/>
                  </a:cubicBezTo>
                  <a:cubicBezTo>
                    <a:pt x="1" y="9379"/>
                    <a:pt x="305" y="14242"/>
                    <a:pt x="1490" y="18589"/>
                  </a:cubicBezTo>
                  <a:cubicBezTo>
                    <a:pt x="2676" y="22966"/>
                    <a:pt x="4682" y="27069"/>
                    <a:pt x="6050" y="31415"/>
                  </a:cubicBezTo>
                  <a:cubicBezTo>
                    <a:pt x="6961" y="34364"/>
                    <a:pt x="7904" y="37343"/>
                    <a:pt x="8785" y="40291"/>
                  </a:cubicBezTo>
                  <a:cubicBezTo>
                    <a:pt x="9910" y="44516"/>
                    <a:pt x="11946" y="47799"/>
                    <a:pt x="14378" y="48285"/>
                  </a:cubicBezTo>
                  <a:cubicBezTo>
                    <a:pt x="14708" y="48355"/>
                    <a:pt x="15059" y="48390"/>
                    <a:pt x="15420" y="48390"/>
                  </a:cubicBezTo>
                  <a:cubicBezTo>
                    <a:pt x="17718" y="48390"/>
                    <a:pt x="20447" y="47002"/>
                    <a:pt x="21156" y="44638"/>
                  </a:cubicBezTo>
                  <a:cubicBezTo>
                    <a:pt x="21886" y="42388"/>
                    <a:pt x="22038" y="39987"/>
                    <a:pt x="22159" y="37647"/>
                  </a:cubicBezTo>
                  <a:cubicBezTo>
                    <a:pt x="22494" y="30777"/>
                    <a:pt x="22433" y="23877"/>
                    <a:pt x="21855" y="17008"/>
                  </a:cubicBezTo>
                  <a:cubicBezTo>
                    <a:pt x="21673" y="14880"/>
                    <a:pt x="21460" y="12722"/>
                    <a:pt x="20792" y="10716"/>
                  </a:cubicBezTo>
                  <a:cubicBezTo>
                    <a:pt x="20153" y="8740"/>
                    <a:pt x="19545" y="6521"/>
                    <a:pt x="18360" y="4819"/>
                  </a:cubicBezTo>
                  <a:cubicBezTo>
                    <a:pt x="17022" y="2904"/>
                    <a:pt x="15016" y="1476"/>
                    <a:pt x="12919" y="564"/>
                  </a:cubicBezTo>
                  <a:cubicBezTo>
                    <a:pt x="12041" y="178"/>
                    <a:pt x="11122" y="0"/>
                    <a:pt x="102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27"/>
            <p:cNvSpPr/>
            <p:nvPr/>
          </p:nvSpPr>
          <p:spPr>
            <a:xfrm>
              <a:off x="7189600" y="1255700"/>
              <a:ext cx="294875" cy="1200025"/>
            </a:xfrm>
            <a:custGeom>
              <a:avLst/>
              <a:gdLst/>
              <a:ahLst/>
              <a:cxnLst/>
              <a:rect l="l" t="t" r="r" b="b"/>
              <a:pathLst>
                <a:path w="11795" h="48001" extrusionOk="0">
                  <a:moveTo>
                    <a:pt x="573" y="0"/>
                  </a:moveTo>
                  <a:cubicBezTo>
                    <a:pt x="404" y="0"/>
                    <a:pt x="234" y="9"/>
                    <a:pt x="62" y="28"/>
                  </a:cubicBezTo>
                  <a:cubicBezTo>
                    <a:pt x="1" y="58"/>
                    <a:pt x="1" y="210"/>
                    <a:pt x="92" y="210"/>
                  </a:cubicBezTo>
                  <a:cubicBezTo>
                    <a:pt x="4196" y="362"/>
                    <a:pt x="6536" y="4040"/>
                    <a:pt x="7539" y="7809"/>
                  </a:cubicBezTo>
                  <a:cubicBezTo>
                    <a:pt x="8542" y="11426"/>
                    <a:pt x="9120" y="15226"/>
                    <a:pt x="9667" y="18934"/>
                  </a:cubicBezTo>
                  <a:cubicBezTo>
                    <a:pt x="10214" y="22551"/>
                    <a:pt x="10639" y="26168"/>
                    <a:pt x="10883" y="29816"/>
                  </a:cubicBezTo>
                  <a:cubicBezTo>
                    <a:pt x="11156" y="33402"/>
                    <a:pt x="11308" y="37111"/>
                    <a:pt x="11156" y="40758"/>
                  </a:cubicBezTo>
                  <a:cubicBezTo>
                    <a:pt x="11095" y="42004"/>
                    <a:pt x="10974" y="43251"/>
                    <a:pt x="10700" y="44466"/>
                  </a:cubicBezTo>
                  <a:cubicBezTo>
                    <a:pt x="10427" y="45621"/>
                    <a:pt x="10092" y="46928"/>
                    <a:pt x="9150" y="47627"/>
                  </a:cubicBezTo>
                  <a:cubicBezTo>
                    <a:pt x="8950" y="47752"/>
                    <a:pt x="9120" y="48001"/>
                    <a:pt x="9322" y="48001"/>
                  </a:cubicBezTo>
                  <a:cubicBezTo>
                    <a:pt x="9365" y="48001"/>
                    <a:pt x="9411" y="47989"/>
                    <a:pt x="9454" y="47962"/>
                  </a:cubicBezTo>
                  <a:cubicBezTo>
                    <a:pt x="10427" y="47232"/>
                    <a:pt x="10852" y="45804"/>
                    <a:pt x="11126" y="44618"/>
                  </a:cubicBezTo>
                  <a:cubicBezTo>
                    <a:pt x="11430" y="43220"/>
                    <a:pt x="11582" y="41761"/>
                    <a:pt x="11612" y="40363"/>
                  </a:cubicBezTo>
                  <a:cubicBezTo>
                    <a:pt x="11794" y="32399"/>
                    <a:pt x="11095" y="24375"/>
                    <a:pt x="9728" y="16502"/>
                  </a:cubicBezTo>
                  <a:cubicBezTo>
                    <a:pt x="9332" y="14496"/>
                    <a:pt x="8968" y="12460"/>
                    <a:pt x="8542" y="10423"/>
                  </a:cubicBezTo>
                  <a:cubicBezTo>
                    <a:pt x="8117" y="8600"/>
                    <a:pt x="7691" y="6776"/>
                    <a:pt x="6931" y="5074"/>
                  </a:cubicBezTo>
                  <a:cubicBezTo>
                    <a:pt x="5783" y="2578"/>
                    <a:pt x="3417" y="0"/>
                    <a:pt x="5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" name="Google Shape;1778;p27"/>
            <p:cNvSpPr/>
            <p:nvPr/>
          </p:nvSpPr>
          <p:spPr>
            <a:xfrm>
              <a:off x="7178500" y="1259025"/>
              <a:ext cx="217075" cy="1195175"/>
            </a:xfrm>
            <a:custGeom>
              <a:avLst/>
              <a:gdLst/>
              <a:ahLst/>
              <a:cxnLst/>
              <a:rect l="l" t="t" r="r" b="b"/>
              <a:pathLst>
                <a:path w="8683" h="47807" extrusionOk="0">
                  <a:moveTo>
                    <a:pt x="104" y="1"/>
                  </a:moveTo>
                  <a:cubicBezTo>
                    <a:pt x="54" y="1"/>
                    <a:pt x="0" y="39"/>
                    <a:pt x="19" y="77"/>
                  </a:cubicBezTo>
                  <a:cubicBezTo>
                    <a:pt x="840" y="3542"/>
                    <a:pt x="1843" y="6916"/>
                    <a:pt x="2664" y="10381"/>
                  </a:cubicBezTo>
                  <a:cubicBezTo>
                    <a:pt x="4153" y="16521"/>
                    <a:pt x="5399" y="22722"/>
                    <a:pt x="6372" y="28984"/>
                  </a:cubicBezTo>
                  <a:cubicBezTo>
                    <a:pt x="6858" y="32114"/>
                    <a:pt x="7284" y="35215"/>
                    <a:pt x="7618" y="38376"/>
                  </a:cubicBezTo>
                  <a:cubicBezTo>
                    <a:pt x="7983" y="41507"/>
                    <a:pt x="8105" y="44607"/>
                    <a:pt x="8500" y="47738"/>
                  </a:cubicBezTo>
                  <a:cubicBezTo>
                    <a:pt x="8500" y="47783"/>
                    <a:pt x="8545" y="47806"/>
                    <a:pt x="8591" y="47806"/>
                  </a:cubicBezTo>
                  <a:cubicBezTo>
                    <a:pt x="8637" y="47806"/>
                    <a:pt x="8682" y="47783"/>
                    <a:pt x="8682" y="47738"/>
                  </a:cubicBezTo>
                  <a:cubicBezTo>
                    <a:pt x="8682" y="46005"/>
                    <a:pt x="8500" y="44273"/>
                    <a:pt x="8348" y="42570"/>
                  </a:cubicBezTo>
                  <a:cubicBezTo>
                    <a:pt x="8196" y="40777"/>
                    <a:pt x="7983" y="38984"/>
                    <a:pt x="7801" y="37251"/>
                  </a:cubicBezTo>
                  <a:cubicBezTo>
                    <a:pt x="7071" y="30899"/>
                    <a:pt x="6099" y="24576"/>
                    <a:pt x="4791" y="18345"/>
                  </a:cubicBezTo>
                  <a:cubicBezTo>
                    <a:pt x="4153" y="15214"/>
                    <a:pt x="3424" y="12084"/>
                    <a:pt x="2664" y="8983"/>
                  </a:cubicBezTo>
                  <a:cubicBezTo>
                    <a:pt x="1904" y="6005"/>
                    <a:pt x="1144" y="2965"/>
                    <a:pt x="171" y="47"/>
                  </a:cubicBezTo>
                  <a:cubicBezTo>
                    <a:pt x="160" y="13"/>
                    <a:pt x="133" y="1"/>
                    <a:pt x="1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" name="Google Shape;1779;p27"/>
            <p:cNvSpPr/>
            <p:nvPr/>
          </p:nvSpPr>
          <p:spPr>
            <a:xfrm>
              <a:off x="7084750" y="1290975"/>
              <a:ext cx="234825" cy="1153325"/>
            </a:xfrm>
            <a:custGeom>
              <a:avLst/>
              <a:gdLst/>
              <a:ahLst/>
              <a:cxnLst/>
              <a:rect l="l" t="t" r="r" b="b"/>
              <a:pathLst>
                <a:path w="9393" h="46133" extrusionOk="0">
                  <a:moveTo>
                    <a:pt x="1313" y="1"/>
                  </a:moveTo>
                  <a:cubicBezTo>
                    <a:pt x="1293" y="1"/>
                    <a:pt x="1268" y="14"/>
                    <a:pt x="1247" y="46"/>
                  </a:cubicBezTo>
                  <a:cubicBezTo>
                    <a:pt x="456" y="927"/>
                    <a:pt x="274" y="2264"/>
                    <a:pt x="152" y="3450"/>
                  </a:cubicBezTo>
                  <a:cubicBezTo>
                    <a:pt x="0" y="5122"/>
                    <a:pt x="122" y="6854"/>
                    <a:pt x="274" y="8526"/>
                  </a:cubicBezTo>
                  <a:cubicBezTo>
                    <a:pt x="608" y="12082"/>
                    <a:pt x="1490" y="15608"/>
                    <a:pt x="2341" y="19104"/>
                  </a:cubicBezTo>
                  <a:cubicBezTo>
                    <a:pt x="3070" y="22022"/>
                    <a:pt x="3830" y="24940"/>
                    <a:pt x="4560" y="27858"/>
                  </a:cubicBezTo>
                  <a:cubicBezTo>
                    <a:pt x="6079" y="33937"/>
                    <a:pt x="7599" y="40016"/>
                    <a:pt x="9301" y="46065"/>
                  </a:cubicBezTo>
                  <a:cubicBezTo>
                    <a:pt x="9301" y="46110"/>
                    <a:pt x="9324" y="46133"/>
                    <a:pt x="9347" y="46133"/>
                  </a:cubicBezTo>
                  <a:cubicBezTo>
                    <a:pt x="9370" y="46133"/>
                    <a:pt x="9393" y="46110"/>
                    <a:pt x="9393" y="46065"/>
                  </a:cubicBezTo>
                  <a:cubicBezTo>
                    <a:pt x="8663" y="42843"/>
                    <a:pt x="7903" y="39621"/>
                    <a:pt x="7113" y="36368"/>
                  </a:cubicBezTo>
                  <a:cubicBezTo>
                    <a:pt x="5654" y="30502"/>
                    <a:pt x="4225" y="24605"/>
                    <a:pt x="2736" y="18709"/>
                  </a:cubicBezTo>
                  <a:cubicBezTo>
                    <a:pt x="1915" y="15335"/>
                    <a:pt x="1095" y="11991"/>
                    <a:pt x="730" y="8526"/>
                  </a:cubicBezTo>
                  <a:cubicBezTo>
                    <a:pt x="547" y="6945"/>
                    <a:pt x="456" y="5304"/>
                    <a:pt x="547" y="3693"/>
                  </a:cubicBezTo>
                  <a:cubicBezTo>
                    <a:pt x="578" y="2538"/>
                    <a:pt x="639" y="1079"/>
                    <a:pt x="1338" y="106"/>
                  </a:cubicBezTo>
                  <a:cubicBezTo>
                    <a:pt x="1377" y="47"/>
                    <a:pt x="1352" y="1"/>
                    <a:pt x="1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" name="Google Shape;1780;p27"/>
            <p:cNvSpPr/>
            <p:nvPr/>
          </p:nvSpPr>
          <p:spPr>
            <a:xfrm>
              <a:off x="7036625" y="1554925"/>
              <a:ext cx="14700" cy="44875"/>
            </a:xfrm>
            <a:custGeom>
              <a:avLst/>
              <a:gdLst/>
              <a:ahLst/>
              <a:cxnLst/>
              <a:rect l="l" t="t" r="r" b="b"/>
              <a:pathLst>
                <a:path w="588" h="1795" extrusionOk="0">
                  <a:moveTo>
                    <a:pt x="571" y="0"/>
                  </a:moveTo>
                  <a:cubicBezTo>
                    <a:pt x="560" y="0"/>
                    <a:pt x="543" y="31"/>
                    <a:pt x="527" y="96"/>
                  </a:cubicBezTo>
                  <a:cubicBezTo>
                    <a:pt x="436" y="643"/>
                    <a:pt x="284" y="1160"/>
                    <a:pt x="41" y="1646"/>
                  </a:cubicBezTo>
                  <a:cubicBezTo>
                    <a:pt x="0" y="1727"/>
                    <a:pt x="54" y="1794"/>
                    <a:pt x="122" y="1794"/>
                  </a:cubicBezTo>
                  <a:cubicBezTo>
                    <a:pt x="156" y="1794"/>
                    <a:pt x="193" y="1778"/>
                    <a:pt x="223" y="1737"/>
                  </a:cubicBezTo>
                  <a:cubicBezTo>
                    <a:pt x="497" y="1190"/>
                    <a:pt x="588" y="643"/>
                    <a:pt x="588" y="65"/>
                  </a:cubicBezTo>
                  <a:cubicBezTo>
                    <a:pt x="588" y="23"/>
                    <a:pt x="581" y="0"/>
                    <a:pt x="5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1" name="Google Shape;1781;p27"/>
            <p:cNvSpPr/>
            <p:nvPr/>
          </p:nvSpPr>
          <p:spPr>
            <a:xfrm>
              <a:off x="7081700" y="1770675"/>
              <a:ext cx="29525" cy="32525"/>
            </a:xfrm>
            <a:custGeom>
              <a:avLst/>
              <a:gdLst/>
              <a:ahLst/>
              <a:cxnLst/>
              <a:rect l="l" t="t" r="r" b="b"/>
              <a:pathLst>
                <a:path w="1181" h="1301" extrusionOk="0">
                  <a:moveTo>
                    <a:pt x="78" y="1"/>
                  </a:moveTo>
                  <a:cubicBezTo>
                    <a:pt x="46" y="1"/>
                    <a:pt x="1" y="72"/>
                    <a:pt x="1" y="98"/>
                  </a:cubicBezTo>
                  <a:cubicBezTo>
                    <a:pt x="153" y="311"/>
                    <a:pt x="365" y="524"/>
                    <a:pt x="517" y="736"/>
                  </a:cubicBezTo>
                  <a:cubicBezTo>
                    <a:pt x="669" y="919"/>
                    <a:pt x="821" y="1162"/>
                    <a:pt x="1004" y="1283"/>
                  </a:cubicBezTo>
                  <a:cubicBezTo>
                    <a:pt x="1015" y="1295"/>
                    <a:pt x="1029" y="1300"/>
                    <a:pt x="1044" y="1300"/>
                  </a:cubicBezTo>
                  <a:cubicBezTo>
                    <a:pt x="1105" y="1300"/>
                    <a:pt x="1180" y="1211"/>
                    <a:pt x="1156" y="1162"/>
                  </a:cubicBezTo>
                  <a:cubicBezTo>
                    <a:pt x="1034" y="919"/>
                    <a:pt x="852" y="736"/>
                    <a:pt x="669" y="554"/>
                  </a:cubicBezTo>
                  <a:cubicBezTo>
                    <a:pt x="457" y="372"/>
                    <a:pt x="274" y="220"/>
                    <a:pt x="92" y="7"/>
                  </a:cubicBezTo>
                  <a:cubicBezTo>
                    <a:pt x="88" y="3"/>
                    <a:pt x="83" y="1"/>
                    <a:pt x="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" name="Google Shape;1782;p27"/>
            <p:cNvSpPr/>
            <p:nvPr/>
          </p:nvSpPr>
          <p:spPr>
            <a:xfrm>
              <a:off x="7183050" y="1627000"/>
              <a:ext cx="25125" cy="49300"/>
            </a:xfrm>
            <a:custGeom>
              <a:avLst/>
              <a:gdLst/>
              <a:ahLst/>
              <a:cxnLst/>
              <a:rect l="l" t="t" r="r" b="b"/>
              <a:pathLst>
                <a:path w="1005" h="1972" extrusionOk="0">
                  <a:moveTo>
                    <a:pt x="885" y="1"/>
                  </a:moveTo>
                  <a:cubicBezTo>
                    <a:pt x="854" y="1"/>
                    <a:pt x="817" y="12"/>
                    <a:pt x="780" y="39"/>
                  </a:cubicBezTo>
                  <a:cubicBezTo>
                    <a:pt x="476" y="587"/>
                    <a:pt x="263" y="1194"/>
                    <a:pt x="20" y="1802"/>
                  </a:cubicBezTo>
                  <a:cubicBezTo>
                    <a:pt x="0" y="1899"/>
                    <a:pt x="80" y="1972"/>
                    <a:pt x="164" y="1972"/>
                  </a:cubicBezTo>
                  <a:cubicBezTo>
                    <a:pt x="211" y="1972"/>
                    <a:pt x="260" y="1949"/>
                    <a:pt x="293" y="1894"/>
                  </a:cubicBezTo>
                  <a:cubicBezTo>
                    <a:pt x="567" y="1316"/>
                    <a:pt x="810" y="708"/>
                    <a:pt x="962" y="100"/>
                  </a:cubicBezTo>
                  <a:cubicBezTo>
                    <a:pt x="1004" y="58"/>
                    <a:pt x="958" y="1"/>
                    <a:pt x="8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" name="Google Shape;1783;p27"/>
            <p:cNvSpPr/>
            <p:nvPr/>
          </p:nvSpPr>
          <p:spPr>
            <a:xfrm>
              <a:off x="7139075" y="1372900"/>
              <a:ext cx="44950" cy="35750"/>
            </a:xfrm>
            <a:custGeom>
              <a:avLst/>
              <a:gdLst/>
              <a:ahLst/>
              <a:cxnLst/>
              <a:rect l="l" t="t" r="r" b="b"/>
              <a:pathLst>
                <a:path w="1798" h="1430" extrusionOk="0">
                  <a:moveTo>
                    <a:pt x="103" y="0"/>
                  </a:moveTo>
                  <a:cubicBezTo>
                    <a:pt x="59" y="0"/>
                    <a:pt x="0" y="59"/>
                    <a:pt x="46" y="82"/>
                  </a:cubicBezTo>
                  <a:cubicBezTo>
                    <a:pt x="502" y="568"/>
                    <a:pt x="988" y="1115"/>
                    <a:pt x="1596" y="1419"/>
                  </a:cubicBezTo>
                  <a:cubicBezTo>
                    <a:pt x="1615" y="1427"/>
                    <a:pt x="1632" y="1430"/>
                    <a:pt x="1648" y="1430"/>
                  </a:cubicBezTo>
                  <a:cubicBezTo>
                    <a:pt x="1761" y="1430"/>
                    <a:pt x="1798" y="1256"/>
                    <a:pt x="1718" y="1176"/>
                  </a:cubicBezTo>
                  <a:cubicBezTo>
                    <a:pt x="1140" y="842"/>
                    <a:pt x="593" y="507"/>
                    <a:pt x="137" y="21"/>
                  </a:cubicBezTo>
                  <a:cubicBezTo>
                    <a:pt x="130" y="6"/>
                    <a:pt x="117" y="0"/>
                    <a:pt x="1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" name="Google Shape;1784;p27"/>
            <p:cNvSpPr/>
            <p:nvPr/>
          </p:nvSpPr>
          <p:spPr>
            <a:xfrm>
              <a:off x="7260275" y="1929650"/>
              <a:ext cx="26625" cy="37100"/>
            </a:xfrm>
            <a:custGeom>
              <a:avLst/>
              <a:gdLst/>
              <a:ahLst/>
              <a:cxnLst/>
              <a:rect l="l" t="t" r="r" b="b"/>
              <a:pathLst>
                <a:path w="1065" h="1484" extrusionOk="0">
                  <a:moveTo>
                    <a:pt x="913" y="1"/>
                  </a:moveTo>
                  <a:cubicBezTo>
                    <a:pt x="761" y="244"/>
                    <a:pt x="578" y="456"/>
                    <a:pt x="426" y="700"/>
                  </a:cubicBezTo>
                  <a:cubicBezTo>
                    <a:pt x="274" y="882"/>
                    <a:pt x="92" y="1095"/>
                    <a:pt x="1" y="1338"/>
                  </a:cubicBezTo>
                  <a:cubicBezTo>
                    <a:pt x="1" y="1427"/>
                    <a:pt x="50" y="1483"/>
                    <a:pt x="100" y="1483"/>
                  </a:cubicBezTo>
                  <a:cubicBezTo>
                    <a:pt x="118" y="1483"/>
                    <a:pt x="136" y="1476"/>
                    <a:pt x="153" y="1459"/>
                  </a:cubicBezTo>
                  <a:cubicBezTo>
                    <a:pt x="365" y="1247"/>
                    <a:pt x="517" y="1034"/>
                    <a:pt x="609" y="791"/>
                  </a:cubicBezTo>
                  <a:cubicBezTo>
                    <a:pt x="761" y="578"/>
                    <a:pt x="882" y="304"/>
                    <a:pt x="1034" y="92"/>
                  </a:cubicBezTo>
                  <a:cubicBezTo>
                    <a:pt x="1065" y="31"/>
                    <a:pt x="1004" y="1"/>
                    <a:pt x="9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" name="Google Shape;1785;p27"/>
            <p:cNvSpPr/>
            <p:nvPr/>
          </p:nvSpPr>
          <p:spPr>
            <a:xfrm>
              <a:off x="7287400" y="2151800"/>
              <a:ext cx="36925" cy="37350"/>
            </a:xfrm>
            <a:custGeom>
              <a:avLst/>
              <a:gdLst/>
              <a:ahLst/>
              <a:cxnLst/>
              <a:rect l="l" t="t" r="r" b="b"/>
              <a:pathLst>
                <a:path w="1477" h="1494" extrusionOk="0">
                  <a:moveTo>
                    <a:pt x="87" y="0"/>
                  </a:moveTo>
                  <a:cubicBezTo>
                    <a:pt x="38" y="0"/>
                    <a:pt x="1" y="65"/>
                    <a:pt x="71" y="112"/>
                  </a:cubicBezTo>
                  <a:cubicBezTo>
                    <a:pt x="435" y="537"/>
                    <a:pt x="800" y="1023"/>
                    <a:pt x="1195" y="1449"/>
                  </a:cubicBezTo>
                  <a:cubicBezTo>
                    <a:pt x="1226" y="1480"/>
                    <a:pt x="1261" y="1493"/>
                    <a:pt x="1295" y="1493"/>
                  </a:cubicBezTo>
                  <a:cubicBezTo>
                    <a:pt x="1392" y="1493"/>
                    <a:pt x="1476" y="1380"/>
                    <a:pt x="1408" y="1267"/>
                  </a:cubicBezTo>
                  <a:cubicBezTo>
                    <a:pt x="1013" y="811"/>
                    <a:pt x="557" y="416"/>
                    <a:pt x="132" y="20"/>
                  </a:cubicBezTo>
                  <a:cubicBezTo>
                    <a:pt x="117" y="6"/>
                    <a:pt x="102" y="0"/>
                    <a:pt x="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" name="Google Shape;1786;p27"/>
            <p:cNvSpPr/>
            <p:nvPr/>
          </p:nvSpPr>
          <p:spPr>
            <a:xfrm>
              <a:off x="7340000" y="2363800"/>
              <a:ext cx="25750" cy="46975"/>
            </a:xfrm>
            <a:custGeom>
              <a:avLst/>
              <a:gdLst/>
              <a:ahLst/>
              <a:cxnLst/>
              <a:rect l="l" t="t" r="r" b="b"/>
              <a:pathLst>
                <a:path w="1030" h="1879" extrusionOk="0">
                  <a:moveTo>
                    <a:pt x="919" y="0"/>
                  </a:moveTo>
                  <a:cubicBezTo>
                    <a:pt x="905" y="0"/>
                    <a:pt x="892" y="6"/>
                    <a:pt x="885" y="21"/>
                  </a:cubicBezTo>
                  <a:cubicBezTo>
                    <a:pt x="581" y="568"/>
                    <a:pt x="277" y="1145"/>
                    <a:pt x="64" y="1723"/>
                  </a:cubicBezTo>
                  <a:cubicBezTo>
                    <a:pt x="1" y="1786"/>
                    <a:pt x="98" y="1879"/>
                    <a:pt x="184" y="1879"/>
                  </a:cubicBezTo>
                  <a:cubicBezTo>
                    <a:pt x="222" y="1879"/>
                    <a:pt x="258" y="1861"/>
                    <a:pt x="277" y="1814"/>
                  </a:cubicBezTo>
                  <a:cubicBezTo>
                    <a:pt x="550" y="1297"/>
                    <a:pt x="824" y="689"/>
                    <a:pt x="1006" y="82"/>
                  </a:cubicBezTo>
                  <a:cubicBezTo>
                    <a:pt x="1029" y="58"/>
                    <a:pt x="965" y="0"/>
                    <a:pt x="9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" name="Google Shape;1787;p27"/>
            <p:cNvSpPr/>
            <p:nvPr/>
          </p:nvSpPr>
          <p:spPr>
            <a:xfrm>
              <a:off x="7221775" y="2264650"/>
              <a:ext cx="37625" cy="28350"/>
            </a:xfrm>
            <a:custGeom>
              <a:avLst/>
              <a:gdLst/>
              <a:ahLst/>
              <a:cxnLst/>
              <a:rect l="l" t="t" r="r" b="b"/>
              <a:pathLst>
                <a:path w="1505" h="1134" extrusionOk="0">
                  <a:moveTo>
                    <a:pt x="122" y="0"/>
                  </a:moveTo>
                  <a:cubicBezTo>
                    <a:pt x="64" y="0"/>
                    <a:pt x="1" y="99"/>
                    <a:pt x="82" y="127"/>
                  </a:cubicBezTo>
                  <a:cubicBezTo>
                    <a:pt x="294" y="309"/>
                    <a:pt x="477" y="461"/>
                    <a:pt x="720" y="674"/>
                  </a:cubicBezTo>
                  <a:cubicBezTo>
                    <a:pt x="902" y="795"/>
                    <a:pt x="1085" y="1008"/>
                    <a:pt x="1328" y="1130"/>
                  </a:cubicBezTo>
                  <a:cubicBezTo>
                    <a:pt x="1339" y="1132"/>
                    <a:pt x="1349" y="1134"/>
                    <a:pt x="1359" y="1134"/>
                  </a:cubicBezTo>
                  <a:cubicBezTo>
                    <a:pt x="1459" y="1134"/>
                    <a:pt x="1505" y="1000"/>
                    <a:pt x="1450" y="917"/>
                  </a:cubicBezTo>
                  <a:cubicBezTo>
                    <a:pt x="1298" y="734"/>
                    <a:pt x="1054" y="613"/>
                    <a:pt x="842" y="461"/>
                  </a:cubicBezTo>
                  <a:lnTo>
                    <a:pt x="143" y="5"/>
                  </a:lnTo>
                  <a:cubicBezTo>
                    <a:pt x="136" y="2"/>
                    <a:pt x="129" y="0"/>
                    <a:pt x="1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27"/>
            <p:cNvSpPr/>
            <p:nvPr/>
          </p:nvSpPr>
          <p:spPr>
            <a:xfrm>
              <a:off x="7157575" y="1997200"/>
              <a:ext cx="30550" cy="43350"/>
            </a:xfrm>
            <a:custGeom>
              <a:avLst/>
              <a:gdLst/>
              <a:ahLst/>
              <a:cxnLst/>
              <a:rect l="l" t="t" r="r" b="b"/>
              <a:pathLst>
                <a:path w="1222" h="1734" extrusionOk="0">
                  <a:moveTo>
                    <a:pt x="1173" y="1"/>
                  </a:moveTo>
                  <a:cubicBezTo>
                    <a:pt x="1158" y="1"/>
                    <a:pt x="1142" y="11"/>
                    <a:pt x="1130" y="34"/>
                  </a:cubicBezTo>
                  <a:cubicBezTo>
                    <a:pt x="917" y="642"/>
                    <a:pt x="552" y="1098"/>
                    <a:pt x="96" y="1523"/>
                  </a:cubicBezTo>
                  <a:cubicBezTo>
                    <a:pt x="1" y="1619"/>
                    <a:pt x="75" y="1734"/>
                    <a:pt x="170" y="1734"/>
                  </a:cubicBezTo>
                  <a:cubicBezTo>
                    <a:pt x="195" y="1734"/>
                    <a:pt x="223" y="1725"/>
                    <a:pt x="248" y="1706"/>
                  </a:cubicBezTo>
                  <a:cubicBezTo>
                    <a:pt x="765" y="1341"/>
                    <a:pt x="1069" y="672"/>
                    <a:pt x="1221" y="65"/>
                  </a:cubicBezTo>
                  <a:cubicBezTo>
                    <a:pt x="1221" y="27"/>
                    <a:pt x="1198" y="1"/>
                    <a:pt x="1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27"/>
            <p:cNvSpPr/>
            <p:nvPr/>
          </p:nvSpPr>
          <p:spPr>
            <a:xfrm>
              <a:off x="7075850" y="1864750"/>
              <a:ext cx="45400" cy="139250"/>
            </a:xfrm>
            <a:custGeom>
              <a:avLst/>
              <a:gdLst/>
              <a:ahLst/>
              <a:cxnLst/>
              <a:rect l="l" t="t" r="r" b="b"/>
              <a:pathLst>
                <a:path w="1816" h="5570" extrusionOk="0">
                  <a:moveTo>
                    <a:pt x="27" y="0"/>
                  </a:moveTo>
                  <a:cubicBezTo>
                    <a:pt x="9" y="0"/>
                    <a:pt x="0" y="22"/>
                    <a:pt x="22" y="43"/>
                  </a:cubicBezTo>
                  <a:lnTo>
                    <a:pt x="934" y="2900"/>
                  </a:lnTo>
                  <a:cubicBezTo>
                    <a:pt x="1207" y="3782"/>
                    <a:pt x="1390" y="4663"/>
                    <a:pt x="1694" y="5514"/>
                  </a:cubicBezTo>
                  <a:cubicBezTo>
                    <a:pt x="1706" y="5553"/>
                    <a:pt x="1730" y="5570"/>
                    <a:pt x="1753" y="5570"/>
                  </a:cubicBezTo>
                  <a:cubicBezTo>
                    <a:pt x="1784" y="5570"/>
                    <a:pt x="1815" y="5537"/>
                    <a:pt x="1815" y="5484"/>
                  </a:cubicBezTo>
                  <a:cubicBezTo>
                    <a:pt x="1542" y="3630"/>
                    <a:pt x="812" y="1685"/>
                    <a:pt x="52" y="13"/>
                  </a:cubicBezTo>
                  <a:cubicBezTo>
                    <a:pt x="43" y="4"/>
                    <a:pt x="35" y="0"/>
                    <a:pt x="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27"/>
            <p:cNvSpPr/>
            <p:nvPr/>
          </p:nvSpPr>
          <p:spPr>
            <a:xfrm>
              <a:off x="7400100" y="1303150"/>
              <a:ext cx="28275" cy="32300"/>
            </a:xfrm>
            <a:custGeom>
              <a:avLst/>
              <a:gdLst/>
              <a:ahLst/>
              <a:cxnLst/>
              <a:rect l="l" t="t" r="r" b="b"/>
              <a:pathLst>
                <a:path w="1131" h="1292" extrusionOk="0">
                  <a:moveTo>
                    <a:pt x="1044" y="0"/>
                  </a:moveTo>
                  <a:cubicBezTo>
                    <a:pt x="1009" y="0"/>
                    <a:pt x="968" y="25"/>
                    <a:pt x="943" y="75"/>
                  </a:cubicBezTo>
                  <a:cubicBezTo>
                    <a:pt x="852" y="288"/>
                    <a:pt x="700" y="531"/>
                    <a:pt x="548" y="683"/>
                  </a:cubicBezTo>
                  <a:cubicBezTo>
                    <a:pt x="396" y="835"/>
                    <a:pt x="183" y="926"/>
                    <a:pt x="92" y="1078"/>
                  </a:cubicBezTo>
                  <a:cubicBezTo>
                    <a:pt x="1" y="1200"/>
                    <a:pt x="122" y="1291"/>
                    <a:pt x="183" y="1291"/>
                  </a:cubicBezTo>
                  <a:cubicBezTo>
                    <a:pt x="426" y="1230"/>
                    <a:pt x="608" y="1048"/>
                    <a:pt x="760" y="866"/>
                  </a:cubicBezTo>
                  <a:cubicBezTo>
                    <a:pt x="912" y="622"/>
                    <a:pt x="1034" y="410"/>
                    <a:pt x="1095" y="136"/>
                  </a:cubicBezTo>
                  <a:cubicBezTo>
                    <a:pt x="1130" y="48"/>
                    <a:pt x="1093" y="0"/>
                    <a:pt x="10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27"/>
            <p:cNvSpPr/>
            <p:nvPr/>
          </p:nvSpPr>
          <p:spPr>
            <a:xfrm>
              <a:off x="7376550" y="1289825"/>
              <a:ext cx="19775" cy="31775"/>
            </a:xfrm>
            <a:custGeom>
              <a:avLst/>
              <a:gdLst/>
              <a:ahLst/>
              <a:cxnLst/>
              <a:rect l="l" t="t" r="r" b="b"/>
              <a:pathLst>
                <a:path w="791" h="1271" extrusionOk="0">
                  <a:moveTo>
                    <a:pt x="760" y="0"/>
                  </a:moveTo>
                  <a:cubicBezTo>
                    <a:pt x="753" y="0"/>
                    <a:pt x="751" y="4"/>
                    <a:pt x="752" y="10"/>
                  </a:cubicBezTo>
                  <a:lnTo>
                    <a:pt x="752" y="10"/>
                  </a:lnTo>
                  <a:cubicBezTo>
                    <a:pt x="755" y="7"/>
                    <a:pt x="757" y="4"/>
                    <a:pt x="760" y="0"/>
                  </a:cubicBezTo>
                  <a:close/>
                  <a:moveTo>
                    <a:pt x="752" y="10"/>
                  </a:moveTo>
                  <a:cubicBezTo>
                    <a:pt x="604" y="189"/>
                    <a:pt x="484" y="368"/>
                    <a:pt x="335" y="548"/>
                  </a:cubicBezTo>
                  <a:cubicBezTo>
                    <a:pt x="183" y="760"/>
                    <a:pt x="31" y="943"/>
                    <a:pt x="0" y="1125"/>
                  </a:cubicBezTo>
                  <a:cubicBezTo>
                    <a:pt x="0" y="1214"/>
                    <a:pt x="33" y="1270"/>
                    <a:pt x="86" y="1270"/>
                  </a:cubicBezTo>
                  <a:cubicBezTo>
                    <a:pt x="106" y="1270"/>
                    <a:pt x="128" y="1263"/>
                    <a:pt x="152" y="1247"/>
                  </a:cubicBezTo>
                  <a:cubicBezTo>
                    <a:pt x="304" y="1125"/>
                    <a:pt x="365" y="912"/>
                    <a:pt x="487" y="700"/>
                  </a:cubicBezTo>
                  <a:cubicBezTo>
                    <a:pt x="578" y="517"/>
                    <a:pt x="669" y="304"/>
                    <a:pt x="791" y="92"/>
                  </a:cubicBezTo>
                  <a:cubicBezTo>
                    <a:pt x="791" y="69"/>
                    <a:pt x="756" y="29"/>
                    <a:pt x="752" y="1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27"/>
            <p:cNvSpPr/>
            <p:nvPr/>
          </p:nvSpPr>
          <p:spPr>
            <a:xfrm>
              <a:off x="7299800" y="1454525"/>
              <a:ext cx="23900" cy="40900"/>
            </a:xfrm>
            <a:custGeom>
              <a:avLst/>
              <a:gdLst/>
              <a:ahLst/>
              <a:cxnLst/>
              <a:rect l="l" t="t" r="r" b="b"/>
              <a:pathLst>
                <a:path w="956" h="1636" extrusionOk="0">
                  <a:moveTo>
                    <a:pt x="808" y="1"/>
                  </a:moveTo>
                  <a:cubicBezTo>
                    <a:pt x="773" y="1"/>
                    <a:pt x="735" y="12"/>
                    <a:pt x="699" y="39"/>
                  </a:cubicBezTo>
                  <a:cubicBezTo>
                    <a:pt x="395" y="464"/>
                    <a:pt x="61" y="951"/>
                    <a:pt x="0" y="1528"/>
                  </a:cubicBezTo>
                  <a:cubicBezTo>
                    <a:pt x="0" y="1596"/>
                    <a:pt x="58" y="1636"/>
                    <a:pt x="114" y="1636"/>
                  </a:cubicBezTo>
                  <a:cubicBezTo>
                    <a:pt x="157" y="1636"/>
                    <a:pt x="200" y="1612"/>
                    <a:pt x="213" y="1558"/>
                  </a:cubicBezTo>
                  <a:cubicBezTo>
                    <a:pt x="426" y="1072"/>
                    <a:pt x="608" y="586"/>
                    <a:pt x="912" y="130"/>
                  </a:cubicBezTo>
                  <a:cubicBezTo>
                    <a:pt x="955" y="65"/>
                    <a:pt x="892" y="1"/>
                    <a:pt x="8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27"/>
            <p:cNvSpPr/>
            <p:nvPr/>
          </p:nvSpPr>
          <p:spPr>
            <a:xfrm>
              <a:off x="7353425" y="1736925"/>
              <a:ext cx="32250" cy="30125"/>
            </a:xfrm>
            <a:custGeom>
              <a:avLst/>
              <a:gdLst/>
              <a:ahLst/>
              <a:cxnLst/>
              <a:rect l="l" t="t" r="r" b="b"/>
              <a:pathLst>
                <a:path w="1290" h="1205" extrusionOk="0">
                  <a:moveTo>
                    <a:pt x="91" y="0"/>
                  </a:moveTo>
                  <a:cubicBezTo>
                    <a:pt x="34" y="0"/>
                    <a:pt x="0" y="93"/>
                    <a:pt x="44" y="202"/>
                  </a:cubicBezTo>
                  <a:cubicBezTo>
                    <a:pt x="196" y="415"/>
                    <a:pt x="378" y="658"/>
                    <a:pt x="560" y="840"/>
                  </a:cubicBezTo>
                  <a:cubicBezTo>
                    <a:pt x="712" y="992"/>
                    <a:pt x="956" y="1205"/>
                    <a:pt x="1199" y="1205"/>
                  </a:cubicBezTo>
                  <a:cubicBezTo>
                    <a:pt x="1260" y="1205"/>
                    <a:pt x="1290" y="1083"/>
                    <a:pt x="1260" y="1022"/>
                  </a:cubicBezTo>
                  <a:cubicBezTo>
                    <a:pt x="1108" y="840"/>
                    <a:pt x="895" y="749"/>
                    <a:pt x="682" y="597"/>
                  </a:cubicBezTo>
                  <a:cubicBezTo>
                    <a:pt x="500" y="415"/>
                    <a:pt x="317" y="263"/>
                    <a:pt x="165" y="50"/>
                  </a:cubicBezTo>
                  <a:cubicBezTo>
                    <a:pt x="139" y="15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" name="Google Shape;1794;p27"/>
            <p:cNvSpPr/>
            <p:nvPr/>
          </p:nvSpPr>
          <p:spPr>
            <a:xfrm>
              <a:off x="7415300" y="2032525"/>
              <a:ext cx="18725" cy="28025"/>
            </a:xfrm>
            <a:custGeom>
              <a:avLst/>
              <a:gdLst/>
              <a:ahLst/>
              <a:cxnLst/>
              <a:rect l="l" t="t" r="r" b="b"/>
              <a:pathLst>
                <a:path w="749" h="1121" extrusionOk="0">
                  <a:moveTo>
                    <a:pt x="647" y="0"/>
                  </a:moveTo>
                  <a:cubicBezTo>
                    <a:pt x="618" y="0"/>
                    <a:pt x="589" y="23"/>
                    <a:pt x="578" y="80"/>
                  </a:cubicBezTo>
                  <a:cubicBezTo>
                    <a:pt x="456" y="232"/>
                    <a:pt x="365" y="384"/>
                    <a:pt x="274" y="536"/>
                  </a:cubicBezTo>
                  <a:cubicBezTo>
                    <a:pt x="183" y="688"/>
                    <a:pt x="31" y="840"/>
                    <a:pt x="0" y="992"/>
                  </a:cubicBezTo>
                  <a:cubicBezTo>
                    <a:pt x="0" y="1056"/>
                    <a:pt x="61" y="1121"/>
                    <a:pt x="118" y="1121"/>
                  </a:cubicBezTo>
                  <a:cubicBezTo>
                    <a:pt x="142" y="1121"/>
                    <a:pt x="165" y="1110"/>
                    <a:pt x="183" y="1083"/>
                  </a:cubicBezTo>
                  <a:cubicBezTo>
                    <a:pt x="304" y="992"/>
                    <a:pt x="365" y="779"/>
                    <a:pt x="456" y="627"/>
                  </a:cubicBezTo>
                  <a:cubicBezTo>
                    <a:pt x="548" y="445"/>
                    <a:pt x="639" y="293"/>
                    <a:pt x="730" y="141"/>
                  </a:cubicBezTo>
                  <a:cubicBezTo>
                    <a:pt x="749" y="65"/>
                    <a:pt x="696" y="0"/>
                    <a:pt x="6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" name="Google Shape;1795;p27"/>
            <p:cNvSpPr/>
            <p:nvPr/>
          </p:nvSpPr>
          <p:spPr>
            <a:xfrm>
              <a:off x="7412875" y="2256050"/>
              <a:ext cx="32575" cy="30200"/>
            </a:xfrm>
            <a:custGeom>
              <a:avLst/>
              <a:gdLst/>
              <a:ahLst/>
              <a:cxnLst/>
              <a:rect l="l" t="t" r="r" b="b"/>
              <a:pathLst>
                <a:path w="1303" h="1208" extrusionOk="0">
                  <a:moveTo>
                    <a:pt x="229" y="1"/>
                  </a:moveTo>
                  <a:cubicBezTo>
                    <a:pt x="130" y="1"/>
                    <a:pt x="0" y="120"/>
                    <a:pt x="128" y="197"/>
                  </a:cubicBezTo>
                  <a:cubicBezTo>
                    <a:pt x="280" y="410"/>
                    <a:pt x="493" y="562"/>
                    <a:pt x="645" y="744"/>
                  </a:cubicBezTo>
                  <a:cubicBezTo>
                    <a:pt x="797" y="896"/>
                    <a:pt x="888" y="1078"/>
                    <a:pt x="1100" y="1200"/>
                  </a:cubicBezTo>
                  <a:cubicBezTo>
                    <a:pt x="1111" y="1205"/>
                    <a:pt x="1124" y="1208"/>
                    <a:pt x="1138" y="1208"/>
                  </a:cubicBezTo>
                  <a:cubicBezTo>
                    <a:pt x="1207" y="1208"/>
                    <a:pt x="1303" y="1149"/>
                    <a:pt x="1252" y="1048"/>
                  </a:cubicBezTo>
                  <a:cubicBezTo>
                    <a:pt x="1131" y="866"/>
                    <a:pt x="949" y="714"/>
                    <a:pt x="797" y="562"/>
                  </a:cubicBezTo>
                  <a:cubicBezTo>
                    <a:pt x="645" y="349"/>
                    <a:pt x="432" y="197"/>
                    <a:pt x="280" y="15"/>
                  </a:cubicBezTo>
                  <a:cubicBezTo>
                    <a:pt x="265" y="5"/>
                    <a:pt x="248" y="1"/>
                    <a:pt x="2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27"/>
            <p:cNvSpPr/>
            <p:nvPr/>
          </p:nvSpPr>
          <p:spPr>
            <a:xfrm>
              <a:off x="7510275" y="2122950"/>
              <a:ext cx="25375" cy="31650"/>
            </a:xfrm>
            <a:custGeom>
              <a:avLst/>
              <a:gdLst/>
              <a:ahLst/>
              <a:cxnLst/>
              <a:rect l="l" t="t" r="r" b="b"/>
              <a:pathLst>
                <a:path w="1015" h="1266" extrusionOk="0">
                  <a:moveTo>
                    <a:pt x="830" y="0"/>
                  </a:moveTo>
                  <a:cubicBezTo>
                    <a:pt x="805" y="0"/>
                    <a:pt x="781" y="6"/>
                    <a:pt x="761" y="19"/>
                  </a:cubicBezTo>
                  <a:cubicBezTo>
                    <a:pt x="609" y="263"/>
                    <a:pt x="457" y="475"/>
                    <a:pt x="305" y="658"/>
                  </a:cubicBezTo>
                  <a:cubicBezTo>
                    <a:pt x="183" y="810"/>
                    <a:pt x="1" y="962"/>
                    <a:pt x="31" y="1205"/>
                  </a:cubicBezTo>
                  <a:cubicBezTo>
                    <a:pt x="92" y="1235"/>
                    <a:pt x="122" y="1266"/>
                    <a:pt x="153" y="1266"/>
                  </a:cubicBezTo>
                  <a:cubicBezTo>
                    <a:pt x="335" y="1235"/>
                    <a:pt x="426" y="962"/>
                    <a:pt x="548" y="810"/>
                  </a:cubicBezTo>
                  <a:cubicBezTo>
                    <a:pt x="700" y="597"/>
                    <a:pt x="791" y="415"/>
                    <a:pt x="943" y="171"/>
                  </a:cubicBezTo>
                  <a:cubicBezTo>
                    <a:pt x="1014" y="76"/>
                    <a:pt x="919" y="0"/>
                    <a:pt x="8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" name="Google Shape;1797;p27"/>
            <p:cNvSpPr/>
            <p:nvPr/>
          </p:nvSpPr>
          <p:spPr>
            <a:xfrm>
              <a:off x="7489025" y="1893575"/>
              <a:ext cx="18250" cy="21650"/>
            </a:xfrm>
            <a:custGeom>
              <a:avLst/>
              <a:gdLst/>
              <a:ahLst/>
              <a:cxnLst/>
              <a:rect l="l" t="t" r="r" b="b"/>
              <a:pathLst>
                <a:path w="730" h="866" extrusionOk="0">
                  <a:moveTo>
                    <a:pt x="147" y="1"/>
                  </a:moveTo>
                  <a:cubicBezTo>
                    <a:pt x="61" y="1"/>
                    <a:pt x="1" y="107"/>
                    <a:pt x="91" y="197"/>
                  </a:cubicBezTo>
                  <a:cubicBezTo>
                    <a:pt x="213" y="349"/>
                    <a:pt x="273" y="471"/>
                    <a:pt x="395" y="623"/>
                  </a:cubicBezTo>
                  <a:cubicBezTo>
                    <a:pt x="456" y="714"/>
                    <a:pt x="517" y="836"/>
                    <a:pt x="669" y="866"/>
                  </a:cubicBezTo>
                  <a:cubicBezTo>
                    <a:pt x="699" y="866"/>
                    <a:pt x="729" y="836"/>
                    <a:pt x="729" y="805"/>
                  </a:cubicBezTo>
                  <a:cubicBezTo>
                    <a:pt x="729" y="684"/>
                    <a:pt x="638" y="562"/>
                    <a:pt x="547" y="471"/>
                  </a:cubicBezTo>
                  <a:cubicBezTo>
                    <a:pt x="425" y="319"/>
                    <a:pt x="365" y="197"/>
                    <a:pt x="243" y="45"/>
                  </a:cubicBezTo>
                  <a:cubicBezTo>
                    <a:pt x="211" y="14"/>
                    <a:pt x="178" y="1"/>
                    <a:pt x="1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" name="Google Shape;1798;p27"/>
            <p:cNvSpPr/>
            <p:nvPr/>
          </p:nvSpPr>
          <p:spPr>
            <a:xfrm>
              <a:off x="7466975" y="1657575"/>
              <a:ext cx="30625" cy="24225"/>
            </a:xfrm>
            <a:custGeom>
              <a:avLst/>
              <a:gdLst/>
              <a:ahLst/>
              <a:cxnLst/>
              <a:rect l="l" t="t" r="r" b="b"/>
              <a:pathLst>
                <a:path w="1225" h="969" extrusionOk="0">
                  <a:moveTo>
                    <a:pt x="1051" y="0"/>
                  </a:moveTo>
                  <a:cubicBezTo>
                    <a:pt x="1023" y="0"/>
                    <a:pt x="995" y="10"/>
                    <a:pt x="973" y="32"/>
                  </a:cubicBezTo>
                  <a:cubicBezTo>
                    <a:pt x="851" y="215"/>
                    <a:pt x="669" y="397"/>
                    <a:pt x="487" y="519"/>
                  </a:cubicBezTo>
                  <a:cubicBezTo>
                    <a:pt x="335" y="579"/>
                    <a:pt x="152" y="640"/>
                    <a:pt x="31" y="792"/>
                  </a:cubicBezTo>
                  <a:cubicBezTo>
                    <a:pt x="0" y="823"/>
                    <a:pt x="31" y="883"/>
                    <a:pt x="61" y="944"/>
                  </a:cubicBezTo>
                  <a:cubicBezTo>
                    <a:pt x="107" y="961"/>
                    <a:pt x="152" y="969"/>
                    <a:pt x="195" y="969"/>
                  </a:cubicBezTo>
                  <a:cubicBezTo>
                    <a:pt x="382" y="969"/>
                    <a:pt x="546" y="830"/>
                    <a:pt x="669" y="731"/>
                  </a:cubicBezTo>
                  <a:cubicBezTo>
                    <a:pt x="851" y="579"/>
                    <a:pt x="1064" y="397"/>
                    <a:pt x="1155" y="184"/>
                  </a:cubicBezTo>
                  <a:cubicBezTo>
                    <a:pt x="1224" y="92"/>
                    <a:pt x="1137" y="0"/>
                    <a:pt x="10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" name="Google Shape;1799;p27"/>
            <p:cNvSpPr/>
            <p:nvPr/>
          </p:nvSpPr>
          <p:spPr>
            <a:xfrm>
              <a:off x="7399475" y="1404475"/>
              <a:ext cx="27250" cy="15425"/>
            </a:xfrm>
            <a:custGeom>
              <a:avLst/>
              <a:gdLst/>
              <a:ahLst/>
              <a:cxnLst/>
              <a:rect l="l" t="t" r="r" b="b"/>
              <a:pathLst>
                <a:path w="1090" h="617" extrusionOk="0">
                  <a:moveTo>
                    <a:pt x="146" y="0"/>
                  </a:moveTo>
                  <a:cubicBezTo>
                    <a:pt x="46" y="0"/>
                    <a:pt x="1" y="131"/>
                    <a:pt x="56" y="187"/>
                  </a:cubicBezTo>
                  <a:cubicBezTo>
                    <a:pt x="238" y="247"/>
                    <a:pt x="390" y="369"/>
                    <a:pt x="542" y="460"/>
                  </a:cubicBezTo>
                  <a:cubicBezTo>
                    <a:pt x="651" y="514"/>
                    <a:pt x="783" y="617"/>
                    <a:pt x="918" y="617"/>
                  </a:cubicBezTo>
                  <a:cubicBezTo>
                    <a:pt x="935" y="617"/>
                    <a:pt x="951" y="615"/>
                    <a:pt x="968" y="612"/>
                  </a:cubicBezTo>
                  <a:cubicBezTo>
                    <a:pt x="1059" y="551"/>
                    <a:pt x="1089" y="521"/>
                    <a:pt x="1059" y="460"/>
                  </a:cubicBezTo>
                  <a:cubicBezTo>
                    <a:pt x="998" y="339"/>
                    <a:pt x="785" y="247"/>
                    <a:pt x="664" y="217"/>
                  </a:cubicBezTo>
                  <a:cubicBezTo>
                    <a:pt x="512" y="156"/>
                    <a:pt x="329" y="65"/>
                    <a:pt x="177" y="4"/>
                  </a:cubicBezTo>
                  <a:cubicBezTo>
                    <a:pt x="167" y="1"/>
                    <a:pt x="156" y="0"/>
                    <a:pt x="1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" name="Google Shape;1800;p27"/>
            <p:cNvSpPr/>
            <p:nvPr/>
          </p:nvSpPr>
          <p:spPr>
            <a:xfrm>
              <a:off x="7536875" y="2024525"/>
              <a:ext cx="34100" cy="8475"/>
            </a:xfrm>
            <a:custGeom>
              <a:avLst/>
              <a:gdLst/>
              <a:ahLst/>
              <a:cxnLst/>
              <a:rect l="l" t="t" r="r" b="b"/>
              <a:pathLst>
                <a:path w="1364" h="339" extrusionOk="0">
                  <a:moveTo>
                    <a:pt x="1224" y="1"/>
                  </a:moveTo>
                  <a:cubicBezTo>
                    <a:pt x="1213" y="1"/>
                    <a:pt x="1200" y="2"/>
                    <a:pt x="1186" y="5"/>
                  </a:cubicBezTo>
                  <a:cubicBezTo>
                    <a:pt x="973" y="66"/>
                    <a:pt x="791" y="127"/>
                    <a:pt x="609" y="127"/>
                  </a:cubicBezTo>
                  <a:cubicBezTo>
                    <a:pt x="457" y="127"/>
                    <a:pt x="274" y="35"/>
                    <a:pt x="122" y="35"/>
                  </a:cubicBezTo>
                  <a:cubicBezTo>
                    <a:pt x="31" y="35"/>
                    <a:pt x="1" y="127"/>
                    <a:pt x="62" y="187"/>
                  </a:cubicBezTo>
                  <a:cubicBezTo>
                    <a:pt x="208" y="297"/>
                    <a:pt x="380" y="339"/>
                    <a:pt x="556" y="339"/>
                  </a:cubicBezTo>
                  <a:cubicBezTo>
                    <a:pt x="818" y="339"/>
                    <a:pt x="1090" y="248"/>
                    <a:pt x="1308" y="157"/>
                  </a:cubicBezTo>
                  <a:cubicBezTo>
                    <a:pt x="1363" y="129"/>
                    <a:pt x="1343" y="1"/>
                    <a:pt x="12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" name="Google Shape;1801;p27"/>
            <p:cNvSpPr/>
            <p:nvPr/>
          </p:nvSpPr>
          <p:spPr>
            <a:xfrm>
              <a:off x="7540675" y="2009350"/>
              <a:ext cx="33225" cy="8050"/>
            </a:xfrm>
            <a:custGeom>
              <a:avLst/>
              <a:gdLst/>
              <a:ahLst/>
              <a:cxnLst/>
              <a:rect l="l" t="t" r="r" b="b"/>
              <a:pathLst>
                <a:path w="1329" h="322" extrusionOk="0">
                  <a:moveTo>
                    <a:pt x="1212" y="1"/>
                  </a:moveTo>
                  <a:cubicBezTo>
                    <a:pt x="1204" y="1"/>
                    <a:pt x="1195" y="2"/>
                    <a:pt x="1186" y="4"/>
                  </a:cubicBezTo>
                  <a:cubicBezTo>
                    <a:pt x="1004" y="34"/>
                    <a:pt x="761" y="65"/>
                    <a:pt x="578" y="65"/>
                  </a:cubicBezTo>
                  <a:cubicBezTo>
                    <a:pt x="457" y="65"/>
                    <a:pt x="316" y="26"/>
                    <a:pt x="186" y="26"/>
                  </a:cubicBezTo>
                  <a:cubicBezTo>
                    <a:pt x="154" y="26"/>
                    <a:pt x="122" y="28"/>
                    <a:pt x="92" y="34"/>
                  </a:cubicBezTo>
                  <a:cubicBezTo>
                    <a:pt x="1" y="34"/>
                    <a:pt x="1" y="126"/>
                    <a:pt x="31" y="156"/>
                  </a:cubicBezTo>
                  <a:cubicBezTo>
                    <a:pt x="166" y="278"/>
                    <a:pt x="356" y="321"/>
                    <a:pt x="552" y="321"/>
                  </a:cubicBezTo>
                  <a:cubicBezTo>
                    <a:pt x="795" y="321"/>
                    <a:pt x="1048" y="254"/>
                    <a:pt x="1217" y="186"/>
                  </a:cubicBezTo>
                  <a:cubicBezTo>
                    <a:pt x="1329" y="158"/>
                    <a:pt x="1311" y="1"/>
                    <a:pt x="12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02" name="Google Shape;1802;p27"/>
          <p:cNvGrpSpPr/>
          <p:nvPr/>
        </p:nvGrpSpPr>
        <p:grpSpPr>
          <a:xfrm rot="-397300">
            <a:off x="251294" y="5300715"/>
            <a:ext cx="585236" cy="1174573"/>
            <a:chOff x="9567967" y="113875"/>
            <a:chExt cx="2569233" cy="5156475"/>
          </a:xfrm>
        </p:grpSpPr>
        <p:sp>
          <p:nvSpPr>
            <p:cNvPr id="1803" name="Google Shape;1803;p27"/>
            <p:cNvSpPr/>
            <p:nvPr/>
          </p:nvSpPr>
          <p:spPr>
            <a:xfrm>
              <a:off x="10385075" y="1166675"/>
              <a:ext cx="1454400" cy="3354550"/>
            </a:xfrm>
            <a:custGeom>
              <a:avLst/>
              <a:gdLst/>
              <a:ahLst/>
              <a:cxnLst/>
              <a:rect l="l" t="t" r="r" b="b"/>
              <a:pathLst>
                <a:path w="58176" h="134182" extrusionOk="0">
                  <a:moveTo>
                    <a:pt x="29931" y="0"/>
                  </a:moveTo>
                  <a:cubicBezTo>
                    <a:pt x="24542" y="0"/>
                    <a:pt x="19526" y="3502"/>
                    <a:pt x="16513" y="7990"/>
                  </a:cubicBezTo>
                  <a:cubicBezTo>
                    <a:pt x="13411" y="12660"/>
                    <a:pt x="2002" y="44383"/>
                    <a:pt x="1002" y="58793"/>
                  </a:cubicBezTo>
                  <a:cubicBezTo>
                    <a:pt x="1" y="73237"/>
                    <a:pt x="2403" y="87714"/>
                    <a:pt x="5472" y="101824"/>
                  </a:cubicBezTo>
                  <a:cubicBezTo>
                    <a:pt x="7139" y="109430"/>
                    <a:pt x="9074" y="117135"/>
                    <a:pt x="13477" y="123573"/>
                  </a:cubicBezTo>
                  <a:cubicBezTo>
                    <a:pt x="17628" y="129534"/>
                    <a:pt x="24349" y="134181"/>
                    <a:pt x="31535" y="134181"/>
                  </a:cubicBezTo>
                  <a:cubicBezTo>
                    <a:pt x="32030" y="134181"/>
                    <a:pt x="32526" y="134159"/>
                    <a:pt x="33025" y="134114"/>
                  </a:cubicBezTo>
                  <a:cubicBezTo>
                    <a:pt x="40263" y="133447"/>
                    <a:pt x="46367" y="128110"/>
                    <a:pt x="49803" y="121738"/>
                  </a:cubicBezTo>
                  <a:cubicBezTo>
                    <a:pt x="53206" y="115334"/>
                    <a:pt x="54373" y="108062"/>
                    <a:pt x="55274" y="100823"/>
                  </a:cubicBezTo>
                  <a:cubicBezTo>
                    <a:pt x="57542" y="81543"/>
                    <a:pt x="58176" y="61929"/>
                    <a:pt x="57042" y="42448"/>
                  </a:cubicBezTo>
                  <a:cubicBezTo>
                    <a:pt x="56775" y="37545"/>
                    <a:pt x="56375" y="32575"/>
                    <a:pt x="54840" y="27871"/>
                  </a:cubicBezTo>
                  <a:cubicBezTo>
                    <a:pt x="53372" y="23368"/>
                    <a:pt x="50871" y="19265"/>
                    <a:pt x="48469" y="15229"/>
                  </a:cubicBezTo>
                  <a:cubicBezTo>
                    <a:pt x="44199" y="8224"/>
                    <a:pt x="38695" y="485"/>
                    <a:pt x="30590" y="18"/>
                  </a:cubicBezTo>
                  <a:cubicBezTo>
                    <a:pt x="30370" y="6"/>
                    <a:pt x="30150" y="0"/>
                    <a:pt x="29931" y="0"/>
                  </a:cubicBezTo>
                  <a:close/>
                </a:path>
              </a:pathLst>
            </a:custGeom>
            <a:solidFill>
              <a:schemeClr val="dk2"/>
            </a:solidFill>
            <a:ln w="65050" cap="flat" cmpd="sng">
              <a:solidFill>
                <a:schemeClr val="accent3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" name="Google Shape;1804;p27"/>
            <p:cNvSpPr/>
            <p:nvPr/>
          </p:nvSpPr>
          <p:spPr>
            <a:xfrm>
              <a:off x="10409275" y="1641225"/>
              <a:ext cx="1109975" cy="2842725"/>
            </a:xfrm>
            <a:custGeom>
              <a:avLst/>
              <a:gdLst/>
              <a:ahLst/>
              <a:cxnLst/>
              <a:rect l="l" t="t" r="r" b="b"/>
              <a:pathLst>
                <a:path w="44399" h="113709" extrusionOk="0">
                  <a:moveTo>
                    <a:pt x="17566" y="0"/>
                  </a:moveTo>
                  <a:cubicBezTo>
                    <a:pt x="15247" y="0"/>
                    <a:pt x="12998" y="689"/>
                    <a:pt x="10975" y="1884"/>
                  </a:cubicBezTo>
                  <a:cubicBezTo>
                    <a:pt x="7005" y="13559"/>
                    <a:pt x="1601" y="30271"/>
                    <a:pt x="968" y="39278"/>
                  </a:cubicBezTo>
                  <a:cubicBezTo>
                    <a:pt x="0" y="53721"/>
                    <a:pt x="2502" y="67298"/>
                    <a:pt x="5471" y="81441"/>
                  </a:cubicBezTo>
                  <a:cubicBezTo>
                    <a:pt x="7039" y="89013"/>
                    <a:pt x="9340" y="97453"/>
                    <a:pt x="13543" y="103857"/>
                  </a:cubicBezTo>
                  <a:cubicBezTo>
                    <a:pt x="17463" y="109782"/>
                    <a:pt x="23980" y="113709"/>
                    <a:pt x="30797" y="113709"/>
                  </a:cubicBezTo>
                  <a:cubicBezTo>
                    <a:pt x="31349" y="113709"/>
                    <a:pt x="31903" y="113683"/>
                    <a:pt x="32457" y="113631"/>
                  </a:cubicBezTo>
                  <a:cubicBezTo>
                    <a:pt x="35192" y="113364"/>
                    <a:pt x="37761" y="112330"/>
                    <a:pt x="40096" y="110795"/>
                  </a:cubicBezTo>
                  <a:cubicBezTo>
                    <a:pt x="40830" y="107493"/>
                    <a:pt x="41230" y="104157"/>
                    <a:pt x="41630" y="100822"/>
                  </a:cubicBezTo>
                  <a:cubicBezTo>
                    <a:pt x="43832" y="81508"/>
                    <a:pt x="44399" y="61927"/>
                    <a:pt x="43365" y="42447"/>
                  </a:cubicBezTo>
                  <a:cubicBezTo>
                    <a:pt x="43131" y="37543"/>
                    <a:pt x="42731" y="32573"/>
                    <a:pt x="41297" y="27869"/>
                  </a:cubicBezTo>
                  <a:cubicBezTo>
                    <a:pt x="39862" y="23366"/>
                    <a:pt x="37527" y="19263"/>
                    <a:pt x="35192" y="15227"/>
                  </a:cubicBezTo>
                  <a:cubicBezTo>
                    <a:pt x="31156" y="8222"/>
                    <a:pt x="25919" y="450"/>
                    <a:pt x="18180" y="16"/>
                  </a:cubicBezTo>
                  <a:cubicBezTo>
                    <a:pt x="17975" y="5"/>
                    <a:pt x="17770" y="0"/>
                    <a:pt x="175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" name="Google Shape;1805;p27"/>
            <p:cNvSpPr/>
            <p:nvPr/>
          </p:nvSpPr>
          <p:spPr>
            <a:xfrm>
              <a:off x="9567967" y="113875"/>
              <a:ext cx="612950" cy="4106425"/>
            </a:xfrm>
            <a:custGeom>
              <a:avLst/>
              <a:gdLst/>
              <a:ahLst/>
              <a:cxnLst/>
              <a:rect l="l" t="t" r="r" b="b"/>
              <a:pathLst>
                <a:path w="24518" h="164257" extrusionOk="0">
                  <a:moveTo>
                    <a:pt x="13447" y="0"/>
                  </a:moveTo>
                  <a:cubicBezTo>
                    <a:pt x="13090" y="0"/>
                    <a:pt x="12729" y="314"/>
                    <a:pt x="12810" y="800"/>
                  </a:cubicBezTo>
                  <a:cubicBezTo>
                    <a:pt x="14878" y="12175"/>
                    <a:pt x="17880" y="23417"/>
                    <a:pt x="19581" y="34925"/>
                  </a:cubicBezTo>
                  <a:cubicBezTo>
                    <a:pt x="21249" y="46300"/>
                    <a:pt x="21883" y="57875"/>
                    <a:pt x="20415" y="69316"/>
                  </a:cubicBezTo>
                  <a:cubicBezTo>
                    <a:pt x="17746" y="90031"/>
                    <a:pt x="9240" y="109478"/>
                    <a:pt x="4504" y="129726"/>
                  </a:cubicBezTo>
                  <a:cubicBezTo>
                    <a:pt x="1902" y="140700"/>
                    <a:pt x="0" y="152376"/>
                    <a:pt x="2335" y="163517"/>
                  </a:cubicBezTo>
                  <a:cubicBezTo>
                    <a:pt x="2437" y="164027"/>
                    <a:pt x="2845" y="164257"/>
                    <a:pt x="3269" y="164257"/>
                  </a:cubicBezTo>
                  <a:cubicBezTo>
                    <a:pt x="3815" y="164257"/>
                    <a:pt x="4389" y="163874"/>
                    <a:pt x="4370" y="163217"/>
                  </a:cubicBezTo>
                  <a:cubicBezTo>
                    <a:pt x="4370" y="152776"/>
                    <a:pt x="5004" y="142535"/>
                    <a:pt x="7239" y="132328"/>
                  </a:cubicBezTo>
                  <a:cubicBezTo>
                    <a:pt x="9507" y="122054"/>
                    <a:pt x="12743" y="112080"/>
                    <a:pt x="15745" y="102039"/>
                  </a:cubicBezTo>
                  <a:cubicBezTo>
                    <a:pt x="18747" y="92132"/>
                    <a:pt x="21549" y="82059"/>
                    <a:pt x="22950" y="71818"/>
                  </a:cubicBezTo>
                  <a:cubicBezTo>
                    <a:pt x="24518" y="60877"/>
                    <a:pt x="24251" y="49869"/>
                    <a:pt x="22750" y="38961"/>
                  </a:cubicBezTo>
                  <a:cubicBezTo>
                    <a:pt x="21015" y="25952"/>
                    <a:pt x="18013" y="12942"/>
                    <a:pt x="14010" y="433"/>
                  </a:cubicBezTo>
                  <a:cubicBezTo>
                    <a:pt x="13906" y="132"/>
                    <a:pt x="13677" y="0"/>
                    <a:pt x="134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" name="Google Shape;1806;p27"/>
            <p:cNvSpPr/>
            <p:nvPr/>
          </p:nvSpPr>
          <p:spPr>
            <a:xfrm>
              <a:off x="9978125" y="3241750"/>
              <a:ext cx="2028825" cy="2028600"/>
            </a:xfrm>
            <a:custGeom>
              <a:avLst/>
              <a:gdLst/>
              <a:ahLst/>
              <a:cxnLst/>
              <a:rect l="l" t="t" r="r" b="b"/>
              <a:pathLst>
                <a:path w="81153" h="81144" extrusionOk="0">
                  <a:moveTo>
                    <a:pt x="2726" y="1"/>
                  </a:moveTo>
                  <a:cubicBezTo>
                    <a:pt x="2444" y="1"/>
                    <a:pt x="2161" y="149"/>
                    <a:pt x="2102" y="475"/>
                  </a:cubicBezTo>
                  <a:cubicBezTo>
                    <a:pt x="234" y="11649"/>
                    <a:pt x="1" y="23091"/>
                    <a:pt x="1669" y="34332"/>
                  </a:cubicBezTo>
                  <a:cubicBezTo>
                    <a:pt x="3270" y="45240"/>
                    <a:pt x="6405" y="56348"/>
                    <a:pt x="11609" y="66122"/>
                  </a:cubicBezTo>
                  <a:cubicBezTo>
                    <a:pt x="15786" y="73856"/>
                    <a:pt x="22485" y="81143"/>
                    <a:pt x="31894" y="81143"/>
                  </a:cubicBezTo>
                  <a:cubicBezTo>
                    <a:pt x="32103" y="81143"/>
                    <a:pt x="32313" y="81140"/>
                    <a:pt x="32524" y="81132"/>
                  </a:cubicBezTo>
                  <a:cubicBezTo>
                    <a:pt x="37894" y="80932"/>
                    <a:pt x="42965" y="78631"/>
                    <a:pt x="47601" y="76095"/>
                  </a:cubicBezTo>
                  <a:cubicBezTo>
                    <a:pt x="51971" y="73660"/>
                    <a:pt x="56107" y="70825"/>
                    <a:pt x="59977" y="67689"/>
                  </a:cubicBezTo>
                  <a:cubicBezTo>
                    <a:pt x="68616" y="60785"/>
                    <a:pt x="76655" y="51945"/>
                    <a:pt x="80825" y="41537"/>
                  </a:cubicBezTo>
                  <a:cubicBezTo>
                    <a:pt x="81152" y="40752"/>
                    <a:pt x="80509" y="40252"/>
                    <a:pt x="79839" y="40252"/>
                  </a:cubicBezTo>
                  <a:cubicBezTo>
                    <a:pt x="79484" y="40252"/>
                    <a:pt x="79121" y="40392"/>
                    <a:pt x="78890" y="40703"/>
                  </a:cubicBezTo>
                  <a:cubicBezTo>
                    <a:pt x="73453" y="48376"/>
                    <a:pt x="68149" y="55981"/>
                    <a:pt x="61211" y="62352"/>
                  </a:cubicBezTo>
                  <a:cubicBezTo>
                    <a:pt x="57742" y="65521"/>
                    <a:pt x="53973" y="68390"/>
                    <a:pt x="49970" y="70958"/>
                  </a:cubicBezTo>
                  <a:cubicBezTo>
                    <a:pt x="45767" y="73627"/>
                    <a:pt x="41230" y="76196"/>
                    <a:pt x="36360" y="77396"/>
                  </a:cubicBezTo>
                  <a:cubicBezTo>
                    <a:pt x="34902" y="77756"/>
                    <a:pt x="33502" y="77924"/>
                    <a:pt x="32158" y="77924"/>
                  </a:cubicBezTo>
                  <a:cubicBezTo>
                    <a:pt x="24282" y="77924"/>
                    <a:pt x="18377" y="72131"/>
                    <a:pt x="14444" y="65121"/>
                  </a:cubicBezTo>
                  <a:cubicBezTo>
                    <a:pt x="9507" y="56281"/>
                    <a:pt x="6439" y="46107"/>
                    <a:pt x="4571" y="36200"/>
                  </a:cubicBezTo>
                  <a:cubicBezTo>
                    <a:pt x="2369" y="24492"/>
                    <a:pt x="1902" y="12483"/>
                    <a:pt x="3336" y="641"/>
                  </a:cubicBezTo>
                  <a:cubicBezTo>
                    <a:pt x="3429" y="233"/>
                    <a:pt x="3078" y="1"/>
                    <a:pt x="27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27"/>
            <p:cNvSpPr/>
            <p:nvPr/>
          </p:nvSpPr>
          <p:spPr>
            <a:xfrm>
              <a:off x="10493200" y="699325"/>
              <a:ext cx="1547450" cy="880500"/>
            </a:xfrm>
            <a:custGeom>
              <a:avLst/>
              <a:gdLst/>
              <a:ahLst/>
              <a:cxnLst/>
              <a:rect l="l" t="t" r="r" b="b"/>
              <a:pathLst>
                <a:path w="61898" h="35220" extrusionOk="0">
                  <a:moveTo>
                    <a:pt x="31657" y="0"/>
                  </a:moveTo>
                  <a:cubicBezTo>
                    <a:pt x="23792" y="0"/>
                    <a:pt x="15721" y="3160"/>
                    <a:pt x="9953" y="8071"/>
                  </a:cubicBezTo>
                  <a:cubicBezTo>
                    <a:pt x="5250" y="12040"/>
                    <a:pt x="1580" y="17378"/>
                    <a:pt x="46" y="23382"/>
                  </a:cubicBezTo>
                  <a:cubicBezTo>
                    <a:pt x="1" y="23631"/>
                    <a:pt x="278" y="23849"/>
                    <a:pt x="513" y="23849"/>
                  </a:cubicBezTo>
                  <a:cubicBezTo>
                    <a:pt x="624" y="23849"/>
                    <a:pt x="726" y="23800"/>
                    <a:pt x="780" y="23682"/>
                  </a:cubicBezTo>
                  <a:cubicBezTo>
                    <a:pt x="6321" y="11190"/>
                    <a:pt x="17770" y="2048"/>
                    <a:pt x="31594" y="2048"/>
                  </a:cubicBezTo>
                  <a:cubicBezTo>
                    <a:pt x="32498" y="2048"/>
                    <a:pt x="33413" y="2087"/>
                    <a:pt x="34337" y="2167"/>
                  </a:cubicBezTo>
                  <a:cubicBezTo>
                    <a:pt x="41742" y="2767"/>
                    <a:pt x="47780" y="7204"/>
                    <a:pt x="51849" y="13241"/>
                  </a:cubicBezTo>
                  <a:cubicBezTo>
                    <a:pt x="56219" y="19713"/>
                    <a:pt x="57920" y="27385"/>
                    <a:pt x="60322" y="34690"/>
                  </a:cubicBezTo>
                  <a:cubicBezTo>
                    <a:pt x="60441" y="35059"/>
                    <a:pt x="60726" y="35220"/>
                    <a:pt x="61013" y="35220"/>
                  </a:cubicBezTo>
                  <a:cubicBezTo>
                    <a:pt x="61453" y="35220"/>
                    <a:pt x="61898" y="34842"/>
                    <a:pt x="61757" y="34256"/>
                  </a:cubicBezTo>
                  <a:cubicBezTo>
                    <a:pt x="59488" y="22681"/>
                    <a:pt x="55052" y="9405"/>
                    <a:pt x="44144" y="3167"/>
                  </a:cubicBezTo>
                  <a:cubicBezTo>
                    <a:pt x="40332" y="975"/>
                    <a:pt x="36026" y="0"/>
                    <a:pt x="316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" name="Google Shape;1808;p27"/>
            <p:cNvSpPr/>
            <p:nvPr/>
          </p:nvSpPr>
          <p:spPr>
            <a:xfrm>
              <a:off x="12043675" y="1922875"/>
              <a:ext cx="93525" cy="846950"/>
            </a:xfrm>
            <a:custGeom>
              <a:avLst/>
              <a:gdLst/>
              <a:ahLst/>
              <a:cxnLst/>
              <a:rect l="l" t="t" r="r" b="b"/>
              <a:pathLst>
                <a:path w="3741" h="33878" extrusionOk="0">
                  <a:moveTo>
                    <a:pt x="711" y="1"/>
                  </a:moveTo>
                  <a:cubicBezTo>
                    <a:pt x="363" y="1"/>
                    <a:pt x="0" y="217"/>
                    <a:pt x="38" y="592"/>
                  </a:cubicBezTo>
                  <a:cubicBezTo>
                    <a:pt x="672" y="5996"/>
                    <a:pt x="1038" y="11466"/>
                    <a:pt x="1305" y="16937"/>
                  </a:cubicBezTo>
                  <a:cubicBezTo>
                    <a:pt x="1539" y="22374"/>
                    <a:pt x="1205" y="27945"/>
                    <a:pt x="1839" y="33349"/>
                  </a:cubicBezTo>
                  <a:cubicBezTo>
                    <a:pt x="1858" y="33658"/>
                    <a:pt x="2169" y="33878"/>
                    <a:pt x="2447" y="33878"/>
                  </a:cubicBezTo>
                  <a:cubicBezTo>
                    <a:pt x="2648" y="33878"/>
                    <a:pt x="2831" y="33763"/>
                    <a:pt x="2873" y="33482"/>
                  </a:cubicBezTo>
                  <a:cubicBezTo>
                    <a:pt x="3740" y="28045"/>
                    <a:pt x="3273" y="22341"/>
                    <a:pt x="2973" y="16937"/>
                  </a:cubicBezTo>
                  <a:cubicBezTo>
                    <a:pt x="2640" y="11366"/>
                    <a:pt x="2039" y="5862"/>
                    <a:pt x="1305" y="425"/>
                  </a:cubicBezTo>
                  <a:cubicBezTo>
                    <a:pt x="1247" y="133"/>
                    <a:pt x="983" y="1"/>
                    <a:pt x="7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09" name="Google Shape;1809;p27"/>
          <p:cNvSpPr/>
          <p:nvPr/>
        </p:nvSpPr>
        <p:spPr>
          <a:xfrm>
            <a:off x="185533" y="130299"/>
            <a:ext cx="2559475" cy="589029"/>
          </a:xfrm>
          <a:custGeom>
            <a:avLst/>
            <a:gdLst/>
            <a:ahLst/>
            <a:cxnLst/>
            <a:rect l="l" t="t" r="r" b="b"/>
            <a:pathLst>
              <a:path w="161617" h="37194" extrusionOk="0">
                <a:moveTo>
                  <a:pt x="60771" y="0"/>
                </a:moveTo>
                <a:cubicBezTo>
                  <a:pt x="60740" y="0"/>
                  <a:pt x="60709" y="0"/>
                  <a:pt x="60677" y="1"/>
                </a:cubicBezTo>
                <a:cubicBezTo>
                  <a:pt x="55707" y="67"/>
                  <a:pt x="50337" y="3837"/>
                  <a:pt x="51104" y="9007"/>
                </a:cubicBezTo>
                <a:cubicBezTo>
                  <a:pt x="49622" y="8148"/>
                  <a:pt x="47645" y="7755"/>
                  <a:pt x="45475" y="7755"/>
                </a:cubicBezTo>
                <a:cubicBezTo>
                  <a:pt x="38121" y="7755"/>
                  <a:pt x="28535" y="12266"/>
                  <a:pt x="28354" y="18447"/>
                </a:cubicBezTo>
                <a:cubicBezTo>
                  <a:pt x="28136" y="24899"/>
                  <a:pt x="27357" y="30164"/>
                  <a:pt x="30774" y="30164"/>
                </a:cubicBezTo>
                <a:cubicBezTo>
                  <a:pt x="31526" y="30164"/>
                  <a:pt x="32482" y="29909"/>
                  <a:pt x="33692" y="29355"/>
                </a:cubicBezTo>
                <a:lnTo>
                  <a:pt x="33692" y="29355"/>
                </a:lnTo>
                <a:cubicBezTo>
                  <a:pt x="33158" y="31790"/>
                  <a:pt x="1" y="37194"/>
                  <a:pt x="3503" y="37194"/>
                </a:cubicBezTo>
                <a:cubicBezTo>
                  <a:pt x="9374" y="37161"/>
                  <a:pt x="73920" y="36126"/>
                  <a:pt x="79691" y="34459"/>
                </a:cubicBezTo>
                <a:cubicBezTo>
                  <a:pt x="82360" y="35860"/>
                  <a:pt x="85395" y="36593"/>
                  <a:pt x="88497" y="36760"/>
                </a:cubicBezTo>
                <a:cubicBezTo>
                  <a:pt x="88734" y="36774"/>
                  <a:pt x="89037" y="36780"/>
                  <a:pt x="89401" y="36780"/>
                </a:cubicBezTo>
                <a:cubicBezTo>
                  <a:pt x="98930" y="36780"/>
                  <a:pt x="150339" y="32296"/>
                  <a:pt x="156379" y="30689"/>
                </a:cubicBezTo>
                <a:cubicBezTo>
                  <a:pt x="161616" y="29288"/>
                  <a:pt x="118585" y="30089"/>
                  <a:pt x="120854" y="24852"/>
                </a:cubicBezTo>
                <a:cubicBezTo>
                  <a:pt x="122788" y="20282"/>
                  <a:pt x="121754" y="15245"/>
                  <a:pt x="117618" y="12343"/>
                </a:cubicBezTo>
                <a:cubicBezTo>
                  <a:pt x="115151" y="10608"/>
                  <a:pt x="112430" y="9953"/>
                  <a:pt x="109645" y="9953"/>
                </a:cubicBezTo>
                <a:cubicBezTo>
                  <a:pt x="106218" y="9953"/>
                  <a:pt x="102696" y="10946"/>
                  <a:pt x="99438" y="12143"/>
                </a:cubicBezTo>
                <a:cubicBezTo>
                  <a:pt x="98605" y="6939"/>
                  <a:pt x="94535" y="2436"/>
                  <a:pt x="89231" y="1502"/>
                </a:cubicBezTo>
                <a:cubicBezTo>
                  <a:pt x="88596" y="1397"/>
                  <a:pt x="87961" y="1347"/>
                  <a:pt x="87329" y="1347"/>
                </a:cubicBezTo>
                <a:cubicBezTo>
                  <a:pt x="82921" y="1347"/>
                  <a:pt x="78727" y="3813"/>
                  <a:pt x="76422" y="7606"/>
                </a:cubicBezTo>
                <a:cubicBezTo>
                  <a:pt x="72506" y="3192"/>
                  <a:pt x="66775" y="0"/>
                  <a:pt x="6077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10" name="Google Shape;1810;p27"/>
          <p:cNvGrpSpPr/>
          <p:nvPr/>
        </p:nvGrpSpPr>
        <p:grpSpPr>
          <a:xfrm rot="2393136">
            <a:off x="10947496" y="-25574"/>
            <a:ext cx="1258721" cy="1148116"/>
            <a:chOff x="7516161" y="3695132"/>
            <a:chExt cx="1471137" cy="1341866"/>
          </a:xfrm>
        </p:grpSpPr>
        <p:grpSp>
          <p:nvGrpSpPr>
            <p:cNvPr id="1811" name="Google Shape;1811;p27"/>
            <p:cNvGrpSpPr/>
            <p:nvPr/>
          </p:nvGrpSpPr>
          <p:grpSpPr>
            <a:xfrm>
              <a:off x="7516161" y="3695132"/>
              <a:ext cx="1471137" cy="1341866"/>
              <a:chOff x="7396536" y="3684257"/>
              <a:chExt cx="1471137" cy="1341866"/>
            </a:xfrm>
          </p:grpSpPr>
          <p:sp>
            <p:nvSpPr>
              <p:cNvPr id="1812" name="Google Shape;1812;p27"/>
              <p:cNvSpPr/>
              <p:nvPr/>
            </p:nvSpPr>
            <p:spPr>
              <a:xfrm rot="-1800044">
                <a:off x="8106494" y="4731984"/>
                <a:ext cx="182571" cy="131247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5250" extrusionOk="0">
                    <a:moveTo>
                      <a:pt x="6755" y="0"/>
                    </a:moveTo>
                    <a:cubicBezTo>
                      <a:pt x="6580" y="0"/>
                      <a:pt x="6405" y="89"/>
                      <a:pt x="6319" y="247"/>
                    </a:cubicBezTo>
                    <a:cubicBezTo>
                      <a:pt x="5943" y="896"/>
                      <a:pt x="4792" y="1858"/>
                      <a:pt x="3599" y="2695"/>
                    </a:cubicBezTo>
                    <a:cubicBezTo>
                      <a:pt x="2365" y="3532"/>
                      <a:pt x="1089" y="4222"/>
                      <a:pt x="503" y="4243"/>
                    </a:cubicBezTo>
                    <a:cubicBezTo>
                      <a:pt x="210" y="4243"/>
                      <a:pt x="1" y="4515"/>
                      <a:pt x="42" y="4766"/>
                    </a:cubicBezTo>
                    <a:cubicBezTo>
                      <a:pt x="42" y="5046"/>
                      <a:pt x="271" y="5249"/>
                      <a:pt x="528" y="5249"/>
                    </a:cubicBezTo>
                    <a:cubicBezTo>
                      <a:pt x="540" y="5249"/>
                      <a:pt x="553" y="5249"/>
                      <a:pt x="565" y="5248"/>
                    </a:cubicBezTo>
                    <a:cubicBezTo>
                      <a:pt x="1340" y="5206"/>
                      <a:pt x="2804" y="4453"/>
                      <a:pt x="4164" y="3511"/>
                    </a:cubicBezTo>
                    <a:cubicBezTo>
                      <a:pt x="5441" y="2632"/>
                      <a:pt x="6738" y="1544"/>
                      <a:pt x="7177" y="749"/>
                    </a:cubicBezTo>
                    <a:cubicBezTo>
                      <a:pt x="7303" y="498"/>
                      <a:pt x="7219" y="184"/>
                      <a:pt x="6989" y="59"/>
                    </a:cubicBezTo>
                    <a:cubicBezTo>
                      <a:pt x="6917" y="19"/>
                      <a:pt x="6836" y="0"/>
                      <a:pt x="67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3" name="Google Shape;1813;p27"/>
              <p:cNvSpPr/>
              <p:nvPr/>
            </p:nvSpPr>
            <p:spPr>
              <a:xfrm rot="-1800044">
                <a:off x="8067250" y="4861322"/>
                <a:ext cx="99923" cy="55874"/>
              </a:xfrm>
              <a:custGeom>
                <a:avLst/>
                <a:gdLst/>
                <a:ahLst/>
                <a:cxnLst/>
                <a:rect l="l" t="t" r="r" b="b"/>
                <a:pathLst>
                  <a:path w="3997" h="2235" extrusionOk="0">
                    <a:moveTo>
                      <a:pt x="503" y="1"/>
                    </a:moveTo>
                    <a:cubicBezTo>
                      <a:pt x="210" y="1"/>
                      <a:pt x="0" y="231"/>
                      <a:pt x="0" y="524"/>
                    </a:cubicBezTo>
                    <a:cubicBezTo>
                      <a:pt x="0" y="817"/>
                      <a:pt x="231" y="1026"/>
                      <a:pt x="523" y="1026"/>
                    </a:cubicBezTo>
                    <a:cubicBezTo>
                      <a:pt x="1026" y="1026"/>
                      <a:pt x="1549" y="1026"/>
                      <a:pt x="1967" y="1151"/>
                    </a:cubicBezTo>
                    <a:cubicBezTo>
                      <a:pt x="2344" y="1277"/>
                      <a:pt x="2720" y="1549"/>
                      <a:pt x="2972" y="1988"/>
                    </a:cubicBezTo>
                    <a:cubicBezTo>
                      <a:pt x="3086" y="2146"/>
                      <a:pt x="3270" y="2235"/>
                      <a:pt x="3448" y="2235"/>
                    </a:cubicBezTo>
                    <a:cubicBezTo>
                      <a:pt x="3530" y="2235"/>
                      <a:pt x="3610" y="2216"/>
                      <a:pt x="3683" y="2177"/>
                    </a:cubicBezTo>
                    <a:cubicBezTo>
                      <a:pt x="3913" y="2009"/>
                      <a:pt x="3997" y="1695"/>
                      <a:pt x="3871" y="1465"/>
                    </a:cubicBezTo>
                    <a:cubicBezTo>
                      <a:pt x="3453" y="754"/>
                      <a:pt x="2909" y="398"/>
                      <a:pt x="2281" y="189"/>
                    </a:cubicBezTo>
                    <a:cubicBezTo>
                      <a:pt x="1695" y="1"/>
                      <a:pt x="1088" y="1"/>
                      <a:pt x="5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4" name="Google Shape;1814;p27"/>
              <p:cNvSpPr/>
              <p:nvPr/>
            </p:nvSpPr>
            <p:spPr>
              <a:xfrm rot="-1800044">
                <a:off x="8079672" y="4826569"/>
                <a:ext cx="77948" cy="86398"/>
              </a:xfrm>
              <a:custGeom>
                <a:avLst/>
                <a:gdLst/>
                <a:ahLst/>
                <a:cxnLst/>
                <a:rect l="l" t="t" r="r" b="b"/>
                <a:pathLst>
                  <a:path w="3118" h="3456" extrusionOk="0">
                    <a:moveTo>
                      <a:pt x="589" y="0"/>
                    </a:moveTo>
                    <a:cubicBezTo>
                      <a:pt x="404" y="0"/>
                      <a:pt x="211" y="99"/>
                      <a:pt x="105" y="295"/>
                    </a:cubicBezTo>
                    <a:cubicBezTo>
                      <a:pt x="0" y="525"/>
                      <a:pt x="84" y="839"/>
                      <a:pt x="356" y="965"/>
                    </a:cubicBezTo>
                    <a:cubicBezTo>
                      <a:pt x="795" y="1195"/>
                      <a:pt x="1235" y="1446"/>
                      <a:pt x="1569" y="1781"/>
                    </a:cubicBezTo>
                    <a:cubicBezTo>
                      <a:pt x="1862" y="2074"/>
                      <a:pt x="2072" y="2450"/>
                      <a:pt x="2093" y="2973"/>
                    </a:cubicBezTo>
                    <a:cubicBezTo>
                      <a:pt x="2093" y="3234"/>
                      <a:pt x="2323" y="3456"/>
                      <a:pt x="2581" y="3456"/>
                    </a:cubicBezTo>
                    <a:cubicBezTo>
                      <a:pt x="2593" y="3456"/>
                      <a:pt x="2604" y="3455"/>
                      <a:pt x="2616" y="3455"/>
                    </a:cubicBezTo>
                    <a:cubicBezTo>
                      <a:pt x="2888" y="3455"/>
                      <a:pt x="3118" y="3224"/>
                      <a:pt x="3097" y="2932"/>
                    </a:cubicBezTo>
                    <a:cubicBezTo>
                      <a:pt x="3076" y="2095"/>
                      <a:pt x="2762" y="1509"/>
                      <a:pt x="2281" y="1048"/>
                    </a:cubicBezTo>
                    <a:cubicBezTo>
                      <a:pt x="1862" y="630"/>
                      <a:pt x="1318" y="316"/>
                      <a:pt x="795" y="44"/>
                    </a:cubicBezTo>
                    <a:cubicBezTo>
                      <a:pt x="731" y="15"/>
                      <a:pt x="661" y="0"/>
                      <a:pt x="5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5" name="Google Shape;1815;p27"/>
              <p:cNvSpPr/>
              <p:nvPr/>
            </p:nvSpPr>
            <p:spPr>
              <a:xfrm rot="-1800044">
                <a:off x="8284329" y="4731298"/>
                <a:ext cx="74298" cy="208570"/>
              </a:xfrm>
              <a:custGeom>
                <a:avLst/>
                <a:gdLst/>
                <a:ahLst/>
                <a:cxnLst/>
                <a:rect l="l" t="t" r="r" b="b"/>
                <a:pathLst>
                  <a:path w="2972" h="8343" extrusionOk="0">
                    <a:moveTo>
                      <a:pt x="2263" y="0"/>
                    </a:moveTo>
                    <a:cubicBezTo>
                      <a:pt x="2227" y="0"/>
                      <a:pt x="2191" y="4"/>
                      <a:pt x="2156" y="13"/>
                    </a:cubicBezTo>
                    <a:cubicBezTo>
                      <a:pt x="1905" y="75"/>
                      <a:pt x="1716" y="347"/>
                      <a:pt x="1779" y="619"/>
                    </a:cubicBezTo>
                    <a:cubicBezTo>
                      <a:pt x="1947" y="1352"/>
                      <a:pt x="1779" y="2837"/>
                      <a:pt x="1424" y="4281"/>
                    </a:cubicBezTo>
                    <a:cubicBezTo>
                      <a:pt x="1089" y="5746"/>
                      <a:pt x="608" y="7085"/>
                      <a:pt x="210" y="7482"/>
                    </a:cubicBezTo>
                    <a:cubicBezTo>
                      <a:pt x="1" y="7692"/>
                      <a:pt x="22" y="8005"/>
                      <a:pt x="210" y="8194"/>
                    </a:cubicBezTo>
                    <a:cubicBezTo>
                      <a:pt x="312" y="8296"/>
                      <a:pt x="439" y="8343"/>
                      <a:pt x="561" y="8343"/>
                    </a:cubicBezTo>
                    <a:cubicBezTo>
                      <a:pt x="690" y="8343"/>
                      <a:pt x="815" y="8290"/>
                      <a:pt x="900" y="8194"/>
                    </a:cubicBezTo>
                    <a:cubicBezTo>
                      <a:pt x="1465" y="7650"/>
                      <a:pt x="2030" y="6101"/>
                      <a:pt x="2386" y="4490"/>
                    </a:cubicBezTo>
                    <a:cubicBezTo>
                      <a:pt x="2784" y="2942"/>
                      <a:pt x="2972" y="1289"/>
                      <a:pt x="2763" y="410"/>
                    </a:cubicBezTo>
                    <a:cubicBezTo>
                      <a:pt x="2726" y="174"/>
                      <a:pt x="2500" y="0"/>
                      <a:pt x="22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6" name="Google Shape;1816;p27"/>
              <p:cNvSpPr/>
              <p:nvPr/>
            </p:nvSpPr>
            <p:spPr>
              <a:xfrm rot="-1800044">
                <a:off x="8344626" y="4899297"/>
                <a:ext cx="83723" cy="83123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3325" extrusionOk="0">
                    <a:moveTo>
                      <a:pt x="558" y="0"/>
                    </a:moveTo>
                    <a:cubicBezTo>
                      <a:pt x="311" y="0"/>
                      <a:pt x="83" y="195"/>
                      <a:pt x="64" y="424"/>
                    </a:cubicBezTo>
                    <a:cubicBezTo>
                      <a:pt x="1" y="717"/>
                      <a:pt x="210" y="989"/>
                      <a:pt x="482" y="1010"/>
                    </a:cubicBezTo>
                    <a:cubicBezTo>
                      <a:pt x="1005" y="1093"/>
                      <a:pt x="1361" y="1324"/>
                      <a:pt x="1633" y="1658"/>
                    </a:cubicBezTo>
                    <a:cubicBezTo>
                      <a:pt x="1947" y="2035"/>
                      <a:pt x="2135" y="2495"/>
                      <a:pt x="2303" y="2997"/>
                    </a:cubicBezTo>
                    <a:cubicBezTo>
                      <a:pt x="2384" y="3193"/>
                      <a:pt x="2579" y="3325"/>
                      <a:pt x="2789" y="3325"/>
                    </a:cubicBezTo>
                    <a:cubicBezTo>
                      <a:pt x="2850" y="3325"/>
                      <a:pt x="2911" y="3314"/>
                      <a:pt x="2972" y="3290"/>
                    </a:cubicBezTo>
                    <a:cubicBezTo>
                      <a:pt x="3223" y="3186"/>
                      <a:pt x="3349" y="2893"/>
                      <a:pt x="3244" y="2621"/>
                    </a:cubicBezTo>
                    <a:cubicBezTo>
                      <a:pt x="3035" y="2077"/>
                      <a:pt x="2805" y="1512"/>
                      <a:pt x="2407" y="1031"/>
                    </a:cubicBezTo>
                    <a:cubicBezTo>
                      <a:pt x="1989" y="528"/>
                      <a:pt x="1445" y="152"/>
                      <a:pt x="629" y="5"/>
                    </a:cubicBezTo>
                    <a:cubicBezTo>
                      <a:pt x="605" y="2"/>
                      <a:pt x="582" y="0"/>
                      <a:pt x="55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7" name="Google Shape;1817;p27"/>
              <p:cNvSpPr/>
              <p:nvPr/>
            </p:nvSpPr>
            <p:spPr>
              <a:xfrm rot="-1800044">
                <a:off x="8333195" y="4892544"/>
                <a:ext cx="104648" cy="53524"/>
              </a:xfrm>
              <a:custGeom>
                <a:avLst/>
                <a:gdLst/>
                <a:ahLst/>
                <a:cxnLst/>
                <a:rect l="l" t="t" r="r" b="b"/>
                <a:pathLst>
                  <a:path w="4186" h="2141" extrusionOk="0">
                    <a:moveTo>
                      <a:pt x="1357" y="0"/>
                    </a:moveTo>
                    <a:cubicBezTo>
                      <a:pt x="1057" y="0"/>
                      <a:pt x="744" y="50"/>
                      <a:pt x="419" y="158"/>
                    </a:cubicBezTo>
                    <a:cubicBezTo>
                      <a:pt x="168" y="242"/>
                      <a:pt x="1" y="514"/>
                      <a:pt x="106" y="807"/>
                    </a:cubicBezTo>
                    <a:cubicBezTo>
                      <a:pt x="171" y="1019"/>
                      <a:pt x="363" y="1155"/>
                      <a:pt x="574" y="1155"/>
                    </a:cubicBezTo>
                    <a:cubicBezTo>
                      <a:pt x="633" y="1155"/>
                      <a:pt x="694" y="1144"/>
                      <a:pt x="754" y="1121"/>
                    </a:cubicBezTo>
                    <a:cubicBezTo>
                      <a:pt x="969" y="1049"/>
                      <a:pt x="1172" y="1016"/>
                      <a:pt x="1364" y="1016"/>
                    </a:cubicBezTo>
                    <a:cubicBezTo>
                      <a:pt x="1621" y="1016"/>
                      <a:pt x="1857" y="1076"/>
                      <a:pt x="2072" y="1184"/>
                    </a:cubicBezTo>
                    <a:cubicBezTo>
                      <a:pt x="2512" y="1372"/>
                      <a:pt x="2909" y="1686"/>
                      <a:pt x="3307" y="2021"/>
                    </a:cubicBezTo>
                    <a:cubicBezTo>
                      <a:pt x="3398" y="2103"/>
                      <a:pt x="3509" y="2141"/>
                      <a:pt x="3619" y="2141"/>
                    </a:cubicBezTo>
                    <a:cubicBezTo>
                      <a:pt x="3761" y="2141"/>
                      <a:pt x="3903" y="2076"/>
                      <a:pt x="3997" y="1958"/>
                    </a:cubicBezTo>
                    <a:cubicBezTo>
                      <a:pt x="4186" y="1749"/>
                      <a:pt x="4165" y="1435"/>
                      <a:pt x="3956" y="1247"/>
                    </a:cubicBezTo>
                    <a:cubicBezTo>
                      <a:pt x="3516" y="870"/>
                      <a:pt x="3035" y="472"/>
                      <a:pt x="2470" y="242"/>
                    </a:cubicBezTo>
                    <a:cubicBezTo>
                      <a:pt x="2125" y="87"/>
                      <a:pt x="1752" y="0"/>
                      <a:pt x="135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8" name="Google Shape;1818;p27"/>
              <p:cNvSpPr/>
              <p:nvPr/>
            </p:nvSpPr>
            <p:spPr>
              <a:xfrm rot="-1800044">
                <a:off x="7840892" y="3786572"/>
                <a:ext cx="646561" cy="1036252"/>
              </a:xfrm>
              <a:custGeom>
                <a:avLst/>
                <a:gdLst/>
                <a:ahLst/>
                <a:cxnLst/>
                <a:rect l="l" t="t" r="r" b="b"/>
                <a:pathLst>
                  <a:path w="25863" h="41451" extrusionOk="0">
                    <a:moveTo>
                      <a:pt x="5127" y="41450"/>
                    </a:moveTo>
                    <a:cubicBezTo>
                      <a:pt x="25862" y="31177"/>
                      <a:pt x="24586" y="14438"/>
                      <a:pt x="18309" y="7094"/>
                    </a:cubicBezTo>
                    <a:cubicBezTo>
                      <a:pt x="12241" y="1"/>
                      <a:pt x="5169" y="4374"/>
                      <a:pt x="3035" y="11843"/>
                    </a:cubicBezTo>
                    <a:cubicBezTo>
                      <a:pt x="1" y="22619"/>
                      <a:pt x="11299" y="34002"/>
                      <a:pt x="5127" y="4145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9" name="Google Shape;1819;p27"/>
              <p:cNvSpPr/>
              <p:nvPr/>
            </p:nvSpPr>
            <p:spPr>
              <a:xfrm rot="-1800044">
                <a:off x="7884630" y="4319587"/>
                <a:ext cx="61224" cy="25399"/>
              </a:xfrm>
              <a:custGeom>
                <a:avLst/>
                <a:gdLst/>
                <a:ahLst/>
                <a:cxnLst/>
                <a:rect l="l" t="t" r="r" b="b"/>
                <a:pathLst>
                  <a:path w="2449" h="1016" extrusionOk="0">
                    <a:moveTo>
                      <a:pt x="2169" y="1"/>
                    </a:moveTo>
                    <a:cubicBezTo>
                      <a:pt x="2113" y="1"/>
                      <a:pt x="2055" y="18"/>
                      <a:pt x="2009" y="64"/>
                    </a:cubicBezTo>
                    <a:cubicBezTo>
                      <a:pt x="1758" y="315"/>
                      <a:pt x="1402" y="462"/>
                      <a:pt x="1047" y="525"/>
                    </a:cubicBezTo>
                    <a:cubicBezTo>
                      <a:pt x="941" y="538"/>
                      <a:pt x="830" y="545"/>
                      <a:pt x="719" y="545"/>
                    </a:cubicBezTo>
                    <a:cubicBezTo>
                      <a:pt x="478" y="545"/>
                      <a:pt x="229" y="512"/>
                      <a:pt x="0" y="441"/>
                    </a:cubicBezTo>
                    <a:lnTo>
                      <a:pt x="0" y="441"/>
                    </a:lnTo>
                    <a:cubicBezTo>
                      <a:pt x="0" y="629"/>
                      <a:pt x="21" y="776"/>
                      <a:pt x="21" y="922"/>
                    </a:cubicBezTo>
                    <a:cubicBezTo>
                      <a:pt x="245" y="978"/>
                      <a:pt x="486" y="1015"/>
                      <a:pt x="728" y="1015"/>
                    </a:cubicBezTo>
                    <a:cubicBezTo>
                      <a:pt x="849" y="1015"/>
                      <a:pt x="970" y="1006"/>
                      <a:pt x="1088" y="985"/>
                    </a:cubicBezTo>
                    <a:cubicBezTo>
                      <a:pt x="1570" y="901"/>
                      <a:pt x="1988" y="713"/>
                      <a:pt x="2323" y="399"/>
                    </a:cubicBezTo>
                    <a:cubicBezTo>
                      <a:pt x="2428" y="336"/>
                      <a:pt x="2448" y="169"/>
                      <a:pt x="2344" y="64"/>
                    </a:cubicBezTo>
                    <a:cubicBezTo>
                      <a:pt x="2309" y="29"/>
                      <a:pt x="2241" y="1"/>
                      <a:pt x="2169" y="1"/>
                    </a:cubicBezTo>
                    <a:close/>
                  </a:path>
                </a:pathLst>
              </a:custGeom>
              <a:solidFill>
                <a:srgbClr val="88BF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0" name="Google Shape;1820;p27"/>
              <p:cNvSpPr/>
              <p:nvPr/>
            </p:nvSpPr>
            <p:spPr>
              <a:xfrm rot="-1800044">
                <a:off x="7979286" y="4270261"/>
                <a:ext cx="111423" cy="47199"/>
              </a:xfrm>
              <a:custGeom>
                <a:avLst/>
                <a:gdLst/>
                <a:ahLst/>
                <a:cxnLst/>
                <a:rect l="l" t="t" r="r" b="b"/>
                <a:pathLst>
                  <a:path w="4457" h="1888" extrusionOk="0">
                    <a:moveTo>
                      <a:pt x="308" y="1"/>
                    </a:moveTo>
                    <a:cubicBezTo>
                      <a:pt x="277" y="1"/>
                      <a:pt x="244" y="8"/>
                      <a:pt x="209" y="22"/>
                    </a:cubicBezTo>
                    <a:cubicBezTo>
                      <a:pt x="84" y="64"/>
                      <a:pt x="0" y="211"/>
                      <a:pt x="63" y="336"/>
                    </a:cubicBezTo>
                    <a:cubicBezTo>
                      <a:pt x="209" y="796"/>
                      <a:pt x="523" y="1131"/>
                      <a:pt x="900" y="1424"/>
                    </a:cubicBezTo>
                    <a:cubicBezTo>
                      <a:pt x="1235" y="1696"/>
                      <a:pt x="1653" y="1822"/>
                      <a:pt x="2072" y="1863"/>
                    </a:cubicBezTo>
                    <a:cubicBezTo>
                      <a:pt x="2181" y="1880"/>
                      <a:pt x="2290" y="1888"/>
                      <a:pt x="2399" y="1888"/>
                    </a:cubicBezTo>
                    <a:cubicBezTo>
                      <a:pt x="2707" y="1888"/>
                      <a:pt x="3012" y="1825"/>
                      <a:pt x="3306" y="1717"/>
                    </a:cubicBezTo>
                    <a:cubicBezTo>
                      <a:pt x="3725" y="1550"/>
                      <a:pt x="4122" y="1278"/>
                      <a:pt x="4373" y="901"/>
                    </a:cubicBezTo>
                    <a:cubicBezTo>
                      <a:pt x="4457" y="796"/>
                      <a:pt x="4436" y="650"/>
                      <a:pt x="4331" y="566"/>
                    </a:cubicBezTo>
                    <a:cubicBezTo>
                      <a:pt x="4291" y="534"/>
                      <a:pt x="4242" y="521"/>
                      <a:pt x="4192" y="521"/>
                    </a:cubicBezTo>
                    <a:cubicBezTo>
                      <a:pt x="4111" y="521"/>
                      <a:pt x="4027" y="556"/>
                      <a:pt x="3976" y="608"/>
                    </a:cubicBezTo>
                    <a:cubicBezTo>
                      <a:pt x="3766" y="901"/>
                      <a:pt x="3453" y="1110"/>
                      <a:pt x="3118" y="1236"/>
                    </a:cubicBezTo>
                    <a:cubicBezTo>
                      <a:pt x="2869" y="1352"/>
                      <a:pt x="2607" y="1389"/>
                      <a:pt x="2342" y="1389"/>
                    </a:cubicBezTo>
                    <a:cubicBezTo>
                      <a:pt x="2273" y="1389"/>
                      <a:pt x="2204" y="1387"/>
                      <a:pt x="2134" y="1382"/>
                    </a:cubicBezTo>
                    <a:cubicBezTo>
                      <a:pt x="1779" y="1361"/>
                      <a:pt x="1465" y="1236"/>
                      <a:pt x="1193" y="1047"/>
                    </a:cubicBezTo>
                    <a:cubicBezTo>
                      <a:pt x="900" y="838"/>
                      <a:pt x="670" y="545"/>
                      <a:pt x="523" y="169"/>
                    </a:cubicBezTo>
                    <a:cubicBezTo>
                      <a:pt x="491" y="72"/>
                      <a:pt x="410" y="1"/>
                      <a:pt x="30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1" name="Google Shape;1821;p27"/>
              <p:cNvSpPr/>
              <p:nvPr/>
            </p:nvSpPr>
            <p:spPr>
              <a:xfrm rot="-1800044">
                <a:off x="8120191" y="4187345"/>
                <a:ext cx="110923" cy="46374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1855" extrusionOk="0">
                    <a:moveTo>
                      <a:pt x="4164" y="1"/>
                    </a:moveTo>
                    <a:cubicBezTo>
                      <a:pt x="4065" y="1"/>
                      <a:pt x="3986" y="48"/>
                      <a:pt x="3955" y="142"/>
                    </a:cubicBezTo>
                    <a:cubicBezTo>
                      <a:pt x="3808" y="477"/>
                      <a:pt x="3578" y="749"/>
                      <a:pt x="3264" y="958"/>
                    </a:cubicBezTo>
                    <a:cubicBezTo>
                      <a:pt x="3013" y="1146"/>
                      <a:pt x="2658" y="1272"/>
                      <a:pt x="2323" y="1335"/>
                    </a:cubicBezTo>
                    <a:cubicBezTo>
                      <a:pt x="2221" y="1347"/>
                      <a:pt x="2120" y="1354"/>
                      <a:pt x="2019" y="1354"/>
                    </a:cubicBezTo>
                    <a:cubicBezTo>
                      <a:pt x="1787" y="1354"/>
                      <a:pt x="1558" y="1318"/>
                      <a:pt x="1339" y="1230"/>
                    </a:cubicBezTo>
                    <a:cubicBezTo>
                      <a:pt x="1025" y="1104"/>
                      <a:pt x="733" y="874"/>
                      <a:pt x="502" y="540"/>
                    </a:cubicBezTo>
                    <a:cubicBezTo>
                      <a:pt x="452" y="464"/>
                      <a:pt x="372" y="427"/>
                      <a:pt x="293" y="427"/>
                    </a:cubicBezTo>
                    <a:cubicBezTo>
                      <a:pt x="240" y="427"/>
                      <a:pt x="189" y="443"/>
                      <a:pt x="147" y="477"/>
                    </a:cubicBezTo>
                    <a:cubicBezTo>
                      <a:pt x="21" y="540"/>
                      <a:pt x="0" y="707"/>
                      <a:pt x="84" y="812"/>
                    </a:cubicBezTo>
                    <a:cubicBezTo>
                      <a:pt x="335" y="1230"/>
                      <a:pt x="733" y="1481"/>
                      <a:pt x="1130" y="1669"/>
                    </a:cubicBezTo>
                    <a:cubicBezTo>
                      <a:pt x="1435" y="1807"/>
                      <a:pt x="1740" y="1855"/>
                      <a:pt x="2044" y="1855"/>
                    </a:cubicBezTo>
                    <a:cubicBezTo>
                      <a:pt x="2158" y="1855"/>
                      <a:pt x="2272" y="1848"/>
                      <a:pt x="2386" y="1837"/>
                    </a:cubicBezTo>
                    <a:cubicBezTo>
                      <a:pt x="2804" y="1774"/>
                      <a:pt x="3181" y="1628"/>
                      <a:pt x="3536" y="1376"/>
                    </a:cubicBezTo>
                    <a:cubicBezTo>
                      <a:pt x="3913" y="1125"/>
                      <a:pt x="4206" y="749"/>
                      <a:pt x="4394" y="330"/>
                    </a:cubicBezTo>
                    <a:cubicBezTo>
                      <a:pt x="4436" y="205"/>
                      <a:pt x="4394" y="79"/>
                      <a:pt x="4269" y="16"/>
                    </a:cubicBezTo>
                    <a:cubicBezTo>
                      <a:pt x="4232" y="6"/>
                      <a:pt x="4197" y="1"/>
                      <a:pt x="41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2" name="Google Shape;1822;p27"/>
              <p:cNvSpPr/>
              <p:nvPr/>
            </p:nvSpPr>
            <p:spPr>
              <a:xfrm rot="-1800044">
                <a:off x="8235018" y="4093840"/>
                <a:ext cx="75873" cy="25449"/>
              </a:xfrm>
              <a:custGeom>
                <a:avLst/>
                <a:gdLst/>
                <a:ahLst/>
                <a:cxnLst/>
                <a:rect l="l" t="t" r="r" b="b"/>
                <a:pathLst>
                  <a:path w="3035" h="1018" extrusionOk="0">
                    <a:moveTo>
                      <a:pt x="236" y="0"/>
                    </a:moveTo>
                    <a:cubicBezTo>
                      <a:pt x="169" y="0"/>
                      <a:pt x="108" y="26"/>
                      <a:pt x="64" y="82"/>
                    </a:cubicBezTo>
                    <a:cubicBezTo>
                      <a:pt x="1" y="186"/>
                      <a:pt x="1" y="354"/>
                      <a:pt x="105" y="416"/>
                    </a:cubicBezTo>
                    <a:cubicBezTo>
                      <a:pt x="461" y="772"/>
                      <a:pt x="880" y="940"/>
                      <a:pt x="1298" y="1002"/>
                    </a:cubicBezTo>
                    <a:cubicBezTo>
                      <a:pt x="1402" y="1012"/>
                      <a:pt x="1504" y="1017"/>
                      <a:pt x="1606" y="1017"/>
                    </a:cubicBezTo>
                    <a:cubicBezTo>
                      <a:pt x="1934" y="1017"/>
                      <a:pt x="2250" y="963"/>
                      <a:pt x="2553" y="835"/>
                    </a:cubicBezTo>
                    <a:cubicBezTo>
                      <a:pt x="2721" y="793"/>
                      <a:pt x="2867" y="709"/>
                      <a:pt x="3035" y="605"/>
                    </a:cubicBezTo>
                    <a:lnTo>
                      <a:pt x="2951" y="61"/>
                    </a:lnTo>
                    <a:cubicBezTo>
                      <a:pt x="2763" y="207"/>
                      <a:pt x="2574" y="312"/>
                      <a:pt x="2365" y="396"/>
                    </a:cubicBezTo>
                    <a:cubicBezTo>
                      <a:pt x="2135" y="487"/>
                      <a:pt x="1894" y="546"/>
                      <a:pt x="1650" y="546"/>
                    </a:cubicBezTo>
                    <a:cubicBezTo>
                      <a:pt x="1561" y="546"/>
                      <a:pt x="1471" y="538"/>
                      <a:pt x="1382" y="521"/>
                    </a:cubicBezTo>
                    <a:cubicBezTo>
                      <a:pt x="1026" y="479"/>
                      <a:pt x="691" y="312"/>
                      <a:pt x="419" y="61"/>
                    </a:cubicBezTo>
                    <a:cubicBezTo>
                      <a:pt x="360" y="21"/>
                      <a:pt x="296" y="0"/>
                      <a:pt x="236" y="0"/>
                    </a:cubicBezTo>
                    <a:close/>
                  </a:path>
                </a:pathLst>
              </a:custGeom>
              <a:solidFill>
                <a:srgbClr val="88BF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3" name="Google Shape;1823;p27"/>
              <p:cNvSpPr/>
              <p:nvPr/>
            </p:nvSpPr>
            <p:spPr>
              <a:xfrm rot="-1800044">
                <a:off x="8104983" y="4292925"/>
                <a:ext cx="110398" cy="46374"/>
              </a:xfrm>
              <a:custGeom>
                <a:avLst/>
                <a:gdLst/>
                <a:ahLst/>
                <a:cxnLst/>
                <a:rect l="l" t="t" r="r" b="b"/>
                <a:pathLst>
                  <a:path w="4416" h="1855" extrusionOk="0">
                    <a:moveTo>
                      <a:pt x="4137" y="1"/>
                    </a:moveTo>
                    <a:cubicBezTo>
                      <a:pt x="4045" y="1"/>
                      <a:pt x="3961" y="52"/>
                      <a:pt x="3914" y="163"/>
                    </a:cubicBezTo>
                    <a:cubicBezTo>
                      <a:pt x="3788" y="477"/>
                      <a:pt x="3558" y="749"/>
                      <a:pt x="3244" y="958"/>
                    </a:cubicBezTo>
                    <a:cubicBezTo>
                      <a:pt x="2972" y="1146"/>
                      <a:pt x="2637" y="1272"/>
                      <a:pt x="2302" y="1334"/>
                    </a:cubicBezTo>
                    <a:cubicBezTo>
                      <a:pt x="2195" y="1347"/>
                      <a:pt x="2089" y="1354"/>
                      <a:pt x="1985" y="1354"/>
                    </a:cubicBezTo>
                    <a:cubicBezTo>
                      <a:pt x="1746" y="1354"/>
                      <a:pt x="1517" y="1317"/>
                      <a:pt x="1298" y="1230"/>
                    </a:cubicBezTo>
                    <a:cubicBezTo>
                      <a:pt x="984" y="1104"/>
                      <a:pt x="691" y="895"/>
                      <a:pt x="461" y="539"/>
                    </a:cubicBezTo>
                    <a:cubicBezTo>
                      <a:pt x="411" y="464"/>
                      <a:pt x="338" y="426"/>
                      <a:pt x="265" y="426"/>
                    </a:cubicBezTo>
                    <a:cubicBezTo>
                      <a:pt x="217" y="426"/>
                      <a:pt x="168" y="443"/>
                      <a:pt x="126" y="477"/>
                    </a:cubicBezTo>
                    <a:cubicBezTo>
                      <a:pt x="22" y="539"/>
                      <a:pt x="1" y="707"/>
                      <a:pt x="64" y="811"/>
                    </a:cubicBezTo>
                    <a:cubicBezTo>
                      <a:pt x="357" y="1230"/>
                      <a:pt x="733" y="1481"/>
                      <a:pt x="1089" y="1669"/>
                    </a:cubicBezTo>
                    <a:cubicBezTo>
                      <a:pt x="1394" y="1806"/>
                      <a:pt x="1698" y="1855"/>
                      <a:pt x="2003" y="1855"/>
                    </a:cubicBezTo>
                    <a:cubicBezTo>
                      <a:pt x="2117" y="1855"/>
                      <a:pt x="2231" y="1848"/>
                      <a:pt x="2344" y="1837"/>
                    </a:cubicBezTo>
                    <a:cubicBezTo>
                      <a:pt x="2763" y="1774"/>
                      <a:pt x="3160" y="1627"/>
                      <a:pt x="3495" y="1376"/>
                    </a:cubicBezTo>
                    <a:cubicBezTo>
                      <a:pt x="3893" y="1125"/>
                      <a:pt x="4186" y="749"/>
                      <a:pt x="4353" y="330"/>
                    </a:cubicBezTo>
                    <a:cubicBezTo>
                      <a:pt x="4416" y="205"/>
                      <a:pt x="4353" y="79"/>
                      <a:pt x="4227" y="16"/>
                    </a:cubicBezTo>
                    <a:cubicBezTo>
                      <a:pt x="4197" y="6"/>
                      <a:pt x="4167" y="1"/>
                      <a:pt x="41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4" name="Google Shape;1824;p27"/>
              <p:cNvSpPr/>
              <p:nvPr/>
            </p:nvSpPr>
            <p:spPr>
              <a:xfrm rot="-1800044">
                <a:off x="7952313" y="4373156"/>
                <a:ext cx="107773" cy="54449"/>
              </a:xfrm>
              <a:custGeom>
                <a:avLst/>
                <a:gdLst/>
                <a:ahLst/>
                <a:cxnLst/>
                <a:rect l="l" t="t" r="r" b="b"/>
                <a:pathLst>
                  <a:path w="4311" h="2178" extrusionOk="0">
                    <a:moveTo>
                      <a:pt x="249" y="0"/>
                    </a:moveTo>
                    <a:cubicBezTo>
                      <a:pt x="236" y="0"/>
                      <a:pt x="222" y="1"/>
                      <a:pt x="210" y="3"/>
                    </a:cubicBezTo>
                    <a:cubicBezTo>
                      <a:pt x="84" y="24"/>
                      <a:pt x="0" y="171"/>
                      <a:pt x="21" y="296"/>
                    </a:cubicBezTo>
                    <a:cubicBezTo>
                      <a:pt x="126" y="778"/>
                      <a:pt x="377" y="1175"/>
                      <a:pt x="712" y="1489"/>
                    </a:cubicBezTo>
                    <a:cubicBezTo>
                      <a:pt x="1026" y="1782"/>
                      <a:pt x="1381" y="1991"/>
                      <a:pt x="1800" y="2096"/>
                    </a:cubicBezTo>
                    <a:cubicBezTo>
                      <a:pt x="2010" y="2151"/>
                      <a:pt x="2231" y="2177"/>
                      <a:pt x="2452" y="2177"/>
                    </a:cubicBezTo>
                    <a:cubicBezTo>
                      <a:pt x="2649" y="2177"/>
                      <a:pt x="2847" y="2156"/>
                      <a:pt x="3034" y="2117"/>
                    </a:cubicBezTo>
                    <a:cubicBezTo>
                      <a:pt x="3474" y="2012"/>
                      <a:pt x="3892" y="1803"/>
                      <a:pt x="4206" y="1468"/>
                    </a:cubicBezTo>
                    <a:cubicBezTo>
                      <a:pt x="4311" y="1384"/>
                      <a:pt x="4311" y="1238"/>
                      <a:pt x="4206" y="1133"/>
                    </a:cubicBezTo>
                    <a:cubicBezTo>
                      <a:pt x="4175" y="1081"/>
                      <a:pt x="4117" y="1055"/>
                      <a:pt x="4054" y="1055"/>
                    </a:cubicBezTo>
                    <a:cubicBezTo>
                      <a:pt x="3991" y="1055"/>
                      <a:pt x="3923" y="1081"/>
                      <a:pt x="3871" y="1133"/>
                    </a:cubicBezTo>
                    <a:cubicBezTo>
                      <a:pt x="3620" y="1384"/>
                      <a:pt x="3285" y="1552"/>
                      <a:pt x="2930" y="1635"/>
                    </a:cubicBezTo>
                    <a:cubicBezTo>
                      <a:pt x="2791" y="1653"/>
                      <a:pt x="2652" y="1663"/>
                      <a:pt x="2512" y="1663"/>
                    </a:cubicBezTo>
                    <a:cubicBezTo>
                      <a:pt x="2314" y="1663"/>
                      <a:pt x="2113" y="1643"/>
                      <a:pt x="1904" y="1594"/>
                    </a:cubicBezTo>
                    <a:cubicBezTo>
                      <a:pt x="1570" y="1531"/>
                      <a:pt x="1256" y="1363"/>
                      <a:pt x="1026" y="1133"/>
                    </a:cubicBezTo>
                    <a:cubicBezTo>
                      <a:pt x="754" y="903"/>
                      <a:pt x="586" y="589"/>
                      <a:pt x="502" y="192"/>
                    </a:cubicBezTo>
                    <a:cubicBezTo>
                      <a:pt x="484" y="79"/>
                      <a:pt x="364" y="0"/>
                      <a:pt x="2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5" name="Google Shape;1825;p27"/>
              <p:cNvSpPr/>
              <p:nvPr/>
            </p:nvSpPr>
            <p:spPr>
              <a:xfrm rot="-1800044">
                <a:off x="8235649" y="4170624"/>
                <a:ext cx="105698" cy="58574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2343" extrusionOk="0">
                    <a:moveTo>
                      <a:pt x="3938" y="0"/>
                    </a:moveTo>
                    <a:cubicBezTo>
                      <a:pt x="3826" y="0"/>
                      <a:pt x="3723" y="81"/>
                      <a:pt x="3704" y="213"/>
                    </a:cubicBezTo>
                    <a:cubicBezTo>
                      <a:pt x="3642" y="547"/>
                      <a:pt x="3453" y="882"/>
                      <a:pt x="3223" y="1154"/>
                    </a:cubicBezTo>
                    <a:cubicBezTo>
                      <a:pt x="2993" y="1405"/>
                      <a:pt x="2700" y="1594"/>
                      <a:pt x="2386" y="1719"/>
                    </a:cubicBezTo>
                    <a:cubicBezTo>
                      <a:pt x="2159" y="1795"/>
                      <a:pt x="1920" y="1849"/>
                      <a:pt x="1671" y="1849"/>
                    </a:cubicBezTo>
                    <a:cubicBezTo>
                      <a:pt x="1576" y="1849"/>
                      <a:pt x="1480" y="1841"/>
                      <a:pt x="1382" y="1824"/>
                    </a:cubicBezTo>
                    <a:cubicBezTo>
                      <a:pt x="1047" y="1782"/>
                      <a:pt x="712" y="1615"/>
                      <a:pt x="419" y="1364"/>
                    </a:cubicBezTo>
                    <a:cubicBezTo>
                      <a:pt x="370" y="1324"/>
                      <a:pt x="316" y="1303"/>
                      <a:pt x="262" y="1303"/>
                    </a:cubicBezTo>
                    <a:cubicBezTo>
                      <a:pt x="201" y="1303"/>
                      <a:pt x="140" y="1329"/>
                      <a:pt x="84" y="1384"/>
                    </a:cubicBezTo>
                    <a:cubicBezTo>
                      <a:pt x="1" y="1489"/>
                      <a:pt x="1" y="1615"/>
                      <a:pt x="105" y="1719"/>
                    </a:cubicBezTo>
                    <a:cubicBezTo>
                      <a:pt x="482" y="2075"/>
                      <a:pt x="901" y="2242"/>
                      <a:pt x="1319" y="2305"/>
                    </a:cubicBezTo>
                    <a:cubicBezTo>
                      <a:pt x="1453" y="2331"/>
                      <a:pt x="1586" y="2343"/>
                      <a:pt x="1716" y="2343"/>
                    </a:cubicBezTo>
                    <a:cubicBezTo>
                      <a:pt x="2012" y="2343"/>
                      <a:pt x="2298" y="2281"/>
                      <a:pt x="2574" y="2180"/>
                    </a:cubicBezTo>
                    <a:cubicBezTo>
                      <a:pt x="2972" y="2033"/>
                      <a:pt x="3307" y="1803"/>
                      <a:pt x="3600" y="1489"/>
                    </a:cubicBezTo>
                    <a:cubicBezTo>
                      <a:pt x="3914" y="1154"/>
                      <a:pt x="4123" y="757"/>
                      <a:pt x="4186" y="296"/>
                    </a:cubicBezTo>
                    <a:cubicBezTo>
                      <a:pt x="4227" y="150"/>
                      <a:pt x="4123" y="24"/>
                      <a:pt x="3976" y="3"/>
                    </a:cubicBezTo>
                    <a:cubicBezTo>
                      <a:pt x="3963" y="1"/>
                      <a:pt x="3951" y="0"/>
                      <a:pt x="3938" y="0"/>
                    </a:cubicBezTo>
                    <a:close/>
                  </a:path>
                </a:pathLst>
              </a:custGeom>
              <a:solidFill>
                <a:srgbClr val="88BF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6" name="Google Shape;1826;p27"/>
              <p:cNvSpPr/>
              <p:nvPr/>
            </p:nvSpPr>
            <p:spPr>
              <a:xfrm rot="-1800044">
                <a:off x="8246686" y="4298283"/>
                <a:ext cx="111448" cy="44949"/>
              </a:xfrm>
              <a:custGeom>
                <a:avLst/>
                <a:gdLst/>
                <a:ahLst/>
                <a:cxnLst/>
                <a:rect l="l" t="t" r="r" b="b"/>
                <a:pathLst>
                  <a:path w="4458" h="1798" extrusionOk="0">
                    <a:moveTo>
                      <a:pt x="4205" y="1"/>
                    </a:moveTo>
                    <a:cubicBezTo>
                      <a:pt x="4111" y="1"/>
                      <a:pt x="4007" y="52"/>
                      <a:pt x="3976" y="163"/>
                    </a:cubicBezTo>
                    <a:cubicBezTo>
                      <a:pt x="3808" y="497"/>
                      <a:pt x="3578" y="790"/>
                      <a:pt x="3264" y="958"/>
                    </a:cubicBezTo>
                    <a:cubicBezTo>
                      <a:pt x="2971" y="1146"/>
                      <a:pt x="2637" y="1272"/>
                      <a:pt x="2302" y="1313"/>
                    </a:cubicBezTo>
                    <a:cubicBezTo>
                      <a:pt x="2216" y="1324"/>
                      <a:pt x="2131" y="1329"/>
                      <a:pt x="2047" y="1329"/>
                    </a:cubicBezTo>
                    <a:cubicBezTo>
                      <a:pt x="1785" y="1329"/>
                      <a:pt x="1535" y="1278"/>
                      <a:pt x="1298" y="1167"/>
                    </a:cubicBezTo>
                    <a:cubicBezTo>
                      <a:pt x="984" y="1041"/>
                      <a:pt x="691" y="811"/>
                      <a:pt x="482" y="476"/>
                    </a:cubicBezTo>
                    <a:cubicBezTo>
                      <a:pt x="439" y="406"/>
                      <a:pt x="349" y="354"/>
                      <a:pt x="262" y="354"/>
                    </a:cubicBezTo>
                    <a:cubicBezTo>
                      <a:pt x="221" y="354"/>
                      <a:pt x="181" y="366"/>
                      <a:pt x="147" y="393"/>
                    </a:cubicBezTo>
                    <a:cubicBezTo>
                      <a:pt x="42" y="476"/>
                      <a:pt x="0" y="623"/>
                      <a:pt x="63" y="728"/>
                    </a:cubicBezTo>
                    <a:cubicBezTo>
                      <a:pt x="335" y="1146"/>
                      <a:pt x="691" y="1460"/>
                      <a:pt x="1088" y="1585"/>
                    </a:cubicBezTo>
                    <a:cubicBezTo>
                      <a:pt x="1402" y="1727"/>
                      <a:pt x="1716" y="1797"/>
                      <a:pt x="2030" y="1797"/>
                    </a:cubicBezTo>
                    <a:cubicBezTo>
                      <a:pt x="2134" y="1797"/>
                      <a:pt x="2239" y="1789"/>
                      <a:pt x="2344" y="1774"/>
                    </a:cubicBezTo>
                    <a:cubicBezTo>
                      <a:pt x="2762" y="1732"/>
                      <a:pt x="3181" y="1564"/>
                      <a:pt x="3515" y="1355"/>
                    </a:cubicBezTo>
                    <a:cubicBezTo>
                      <a:pt x="3913" y="1125"/>
                      <a:pt x="4227" y="748"/>
                      <a:pt x="4415" y="330"/>
                    </a:cubicBezTo>
                    <a:cubicBezTo>
                      <a:pt x="4457" y="225"/>
                      <a:pt x="4415" y="79"/>
                      <a:pt x="4290" y="16"/>
                    </a:cubicBezTo>
                    <a:cubicBezTo>
                      <a:pt x="4264" y="6"/>
                      <a:pt x="4235" y="1"/>
                      <a:pt x="420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7" name="Google Shape;1827;p27"/>
              <p:cNvSpPr/>
              <p:nvPr/>
            </p:nvSpPr>
            <p:spPr>
              <a:xfrm rot="-1800044">
                <a:off x="8084983" y="4414917"/>
                <a:ext cx="112473" cy="42149"/>
              </a:xfrm>
              <a:custGeom>
                <a:avLst/>
                <a:gdLst/>
                <a:ahLst/>
                <a:cxnLst/>
                <a:rect l="l" t="t" r="r" b="b"/>
                <a:pathLst>
                  <a:path w="4499" h="1686" extrusionOk="0">
                    <a:moveTo>
                      <a:pt x="4191" y="0"/>
                    </a:moveTo>
                    <a:cubicBezTo>
                      <a:pt x="4102" y="0"/>
                      <a:pt x="4019" y="47"/>
                      <a:pt x="3976" y="134"/>
                    </a:cubicBezTo>
                    <a:cubicBezTo>
                      <a:pt x="3829" y="448"/>
                      <a:pt x="3557" y="720"/>
                      <a:pt x="3243" y="908"/>
                    </a:cubicBezTo>
                    <a:cubicBezTo>
                      <a:pt x="2950" y="1054"/>
                      <a:pt x="2616" y="1159"/>
                      <a:pt x="2281" y="1180"/>
                    </a:cubicBezTo>
                    <a:cubicBezTo>
                      <a:pt x="2212" y="1188"/>
                      <a:pt x="2143" y="1193"/>
                      <a:pt x="2074" y="1193"/>
                    </a:cubicBezTo>
                    <a:cubicBezTo>
                      <a:pt x="1803" y="1193"/>
                      <a:pt x="1526" y="1129"/>
                      <a:pt x="1277" y="1012"/>
                    </a:cubicBezTo>
                    <a:cubicBezTo>
                      <a:pt x="963" y="866"/>
                      <a:pt x="712" y="615"/>
                      <a:pt x="502" y="280"/>
                    </a:cubicBezTo>
                    <a:cubicBezTo>
                      <a:pt x="447" y="184"/>
                      <a:pt x="374" y="133"/>
                      <a:pt x="295" y="133"/>
                    </a:cubicBezTo>
                    <a:cubicBezTo>
                      <a:pt x="254" y="133"/>
                      <a:pt x="211" y="147"/>
                      <a:pt x="168" y="176"/>
                    </a:cubicBezTo>
                    <a:cubicBezTo>
                      <a:pt x="63" y="238"/>
                      <a:pt x="0" y="385"/>
                      <a:pt x="84" y="510"/>
                    </a:cubicBezTo>
                    <a:cubicBezTo>
                      <a:pt x="314" y="950"/>
                      <a:pt x="691" y="1264"/>
                      <a:pt x="1067" y="1452"/>
                    </a:cubicBezTo>
                    <a:cubicBezTo>
                      <a:pt x="1417" y="1617"/>
                      <a:pt x="1782" y="1686"/>
                      <a:pt x="2149" y="1686"/>
                    </a:cubicBezTo>
                    <a:cubicBezTo>
                      <a:pt x="2200" y="1686"/>
                      <a:pt x="2251" y="1685"/>
                      <a:pt x="2302" y="1682"/>
                    </a:cubicBezTo>
                    <a:cubicBezTo>
                      <a:pt x="2720" y="1661"/>
                      <a:pt x="3118" y="1557"/>
                      <a:pt x="3473" y="1347"/>
                    </a:cubicBezTo>
                    <a:cubicBezTo>
                      <a:pt x="3871" y="1138"/>
                      <a:pt x="4206" y="803"/>
                      <a:pt x="4415" y="385"/>
                    </a:cubicBezTo>
                    <a:cubicBezTo>
                      <a:pt x="4499" y="238"/>
                      <a:pt x="4457" y="92"/>
                      <a:pt x="4310" y="29"/>
                    </a:cubicBezTo>
                    <a:cubicBezTo>
                      <a:pt x="4272" y="10"/>
                      <a:pt x="4231" y="0"/>
                      <a:pt x="41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8" name="Google Shape;1828;p27"/>
              <p:cNvSpPr/>
              <p:nvPr/>
            </p:nvSpPr>
            <p:spPr>
              <a:xfrm rot="-1800044">
                <a:off x="8208613" y="4423610"/>
                <a:ext cx="111948" cy="43074"/>
              </a:xfrm>
              <a:custGeom>
                <a:avLst/>
                <a:gdLst/>
                <a:ahLst/>
                <a:cxnLst/>
                <a:rect l="l" t="t" r="r" b="b"/>
                <a:pathLst>
                  <a:path w="4478" h="1723" extrusionOk="0">
                    <a:moveTo>
                      <a:pt x="292" y="0"/>
                    </a:moveTo>
                    <a:cubicBezTo>
                      <a:pt x="257" y="0"/>
                      <a:pt x="222" y="8"/>
                      <a:pt x="189" y="25"/>
                    </a:cubicBezTo>
                    <a:cubicBezTo>
                      <a:pt x="63" y="67"/>
                      <a:pt x="0" y="192"/>
                      <a:pt x="63" y="339"/>
                    </a:cubicBezTo>
                    <a:cubicBezTo>
                      <a:pt x="293" y="799"/>
                      <a:pt x="607" y="1113"/>
                      <a:pt x="984" y="1385"/>
                    </a:cubicBezTo>
                    <a:cubicBezTo>
                      <a:pt x="1339" y="1594"/>
                      <a:pt x="1758" y="1720"/>
                      <a:pt x="2176" y="1720"/>
                    </a:cubicBezTo>
                    <a:cubicBezTo>
                      <a:pt x="2219" y="1722"/>
                      <a:pt x="2261" y="1723"/>
                      <a:pt x="2303" y="1723"/>
                    </a:cubicBezTo>
                    <a:cubicBezTo>
                      <a:pt x="2679" y="1723"/>
                      <a:pt x="3051" y="1640"/>
                      <a:pt x="3390" y="1490"/>
                    </a:cubicBezTo>
                    <a:cubicBezTo>
                      <a:pt x="3808" y="1301"/>
                      <a:pt x="4164" y="987"/>
                      <a:pt x="4394" y="590"/>
                    </a:cubicBezTo>
                    <a:cubicBezTo>
                      <a:pt x="4478" y="464"/>
                      <a:pt x="4436" y="339"/>
                      <a:pt x="4331" y="255"/>
                    </a:cubicBezTo>
                    <a:cubicBezTo>
                      <a:pt x="4284" y="228"/>
                      <a:pt x="4239" y="216"/>
                      <a:pt x="4197" y="216"/>
                    </a:cubicBezTo>
                    <a:cubicBezTo>
                      <a:pt x="4108" y="216"/>
                      <a:pt x="4032" y="268"/>
                      <a:pt x="3976" y="339"/>
                    </a:cubicBezTo>
                    <a:cubicBezTo>
                      <a:pt x="3808" y="653"/>
                      <a:pt x="3515" y="883"/>
                      <a:pt x="3181" y="1029"/>
                    </a:cubicBezTo>
                    <a:cubicBezTo>
                      <a:pt x="2867" y="1197"/>
                      <a:pt x="2511" y="1239"/>
                      <a:pt x="2176" y="1239"/>
                    </a:cubicBezTo>
                    <a:cubicBezTo>
                      <a:pt x="1841" y="1218"/>
                      <a:pt x="1507" y="1134"/>
                      <a:pt x="1214" y="967"/>
                    </a:cubicBezTo>
                    <a:cubicBezTo>
                      <a:pt x="921" y="778"/>
                      <a:pt x="670" y="506"/>
                      <a:pt x="502" y="151"/>
                    </a:cubicBezTo>
                    <a:cubicBezTo>
                      <a:pt x="472" y="59"/>
                      <a:pt x="385" y="0"/>
                      <a:pt x="29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9" name="Google Shape;1829;p27"/>
              <p:cNvSpPr/>
              <p:nvPr/>
            </p:nvSpPr>
            <p:spPr>
              <a:xfrm rot="-1800044">
                <a:off x="8089507" y="4517704"/>
                <a:ext cx="71698" cy="45274"/>
              </a:xfrm>
              <a:custGeom>
                <a:avLst/>
                <a:gdLst/>
                <a:ahLst/>
                <a:cxnLst/>
                <a:rect l="l" t="t" r="r" b="b"/>
                <a:pathLst>
                  <a:path w="2868" h="1811" extrusionOk="0">
                    <a:moveTo>
                      <a:pt x="2586" y="1"/>
                    </a:moveTo>
                    <a:cubicBezTo>
                      <a:pt x="2495" y="1"/>
                      <a:pt x="2412" y="48"/>
                      <a:pt x="2365" y="142"/>
                    </a:cubicBezTo>
                    <a:cubicBezTo>
                      <a:pt x="2240" y="498"/>
                      <a:pt x="2009" y="749"/>
                      <a:pt x="1696" y="958"/>
                    </a:cubicBezTo>
                    <a:cubicBezTo>
                      <a:pt x="1424" y="1146"/>
                      <a:pt x="1089" y="1251"/>
                      <a:pt x="754" y="1293"/>
                    </a:cubicBezTo>
                    <a:cubicBezTo>
                      <a:pt x="659" y="1310"/>
                      <a:pt x="556" y="1320"/>
                      <a:pt x="451" y="1320"/>
                    </a:cubicBezTo>
                    <a:cubicBezTo>
                      <a:pt x="302" y="1320"/>
                      <a:pt x="148" y="1300"/>
                      <a:pt x="1" y="1251"/>
                    </a:cubicBezTo>
                    <a:lnTo>
                      <a:pt x="1" y="1251"/>
                    </a:lnTo>
                    <a:lnTo>
                      <a:pt x="147" y="1795"/>
                    </a:lnTo>
                    <a:cubicBezTo>
                      <a:pt x="252" y="1805"/>
                      <a:pt x="362" y="1811"/>
                      <a:pt x="472" y="1811"/>
                    </a:cubicBezTo>
                    <a:cubicBezTo>
                      <a:pt x="581" y="1811"/>
                      <a:pt x="691" y="1805"/>
                      <a:pt x="796" y="1795"/>
                    </a:cubicBezTo>
                    <a:cubicBezTo>
                      <a:pt x="1193" y="1753"/>
                      <a:pt x="1612" y="1607"/>
                      <a:pt x="1947" y="1376"/>
                    </a:cubicBezTo>
                    <a:cubicBezTo>
                      <a:pt x="2323" y="1125"/>
                      <a:pt x="2637" y="749"/>
                      <a:pt x="2825" y="330"/>
                    </a:cubicBezTo>
                    <a:cubicBezTo>
                      <a:pt x="2867" y="205"/>
                      <a:pt x="2825" y="79"/>
                      <a:pt x="2679" y="16"/>
                    </a:cubicBezTo>
                    <a:cubicBezTo>
                      <a:pt x="2648" y="6"/>
                      <a:pt x="2616" y="1"/>
                      <a:pt x="258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0" name="Google Shape;1830;p27"/>
              <p:cNvSpPr/>
              <p:nvPr/>
            </p:nvSpPr>
            <p:spPr>
              <a:xfrm rot="-1800044">
                <a:off x="8365619" y="4355690"/>
                <a:ext cx="41874" cy="40674"/>
              </a:xfrm>
              <a:custGeom>
                <a:avLst/>
                <a:gdLst/>
                <a:ahLst/>
                <a:cxnLst/>
                <a:rect l="l" t="t" r="r" b="b"/>
                <a:pathLst>
                  <a:path w="1675" h="1627" extrusionOk="0">
                    <a:moveTo>
                      <a:pt x="282" y="0"/>
                    </a:moveTo>
                    <a:cubicBezTo>
                      <a:pt x="251" y="0"/>
                      <a:pt x="219" y="6"/>
                      <a:pt x="189" y="16"/>
                    </a:cubicBezTo>
                    <a:cubicBezTo>
                      <a:pt x="63" y="78"/>
                      <a:pt x="1" y="204"/>
                      <a:pt x="63" y="350"/>
                    </a:cubicBezTo>
                    <a:cubicBezTo>
                      <a:pt x="273" y="790"/>
                      <a:pt x="607" y="1125"/>
                      <a:pt x="942" y="1418"/>
                    </a:cubicBezTo>
                    <a:cubicBezTo>
                      <a:pt x="1110" y="1501"/>
                      <a:pt x="1298" y="1564"/>
                      <a:pt x="1444" y="1627"/>
                    </a:cubicBezTo>
                    <a:cubicBezTo>
                      <a:pt x="1528" y="1459"/>
                      <a:pt x="1612" y="1334"/>
                      <a:pt x="1674" y="1187"/>
                    </a:cubicBezTo>
                    <a:cubicBezTo>
                      <a:pt x="1528" y="1125"/>
                      <a:pt x="1361" y="1041"/>
                      <a:pt x="1214" y="978"/>
                    </a:cubicBezTo>
                    <a:cubicBezTo>
                      <a:pt x="921" y="790"/>
                      <a:pt x="670" y="518"/>
                      <a:pt x="503" y="162"/>
                    </a:cubicBezTo>
                    <a:cubicBezTo>
                      <a:pt x="471" y="51"/>
                      <a:pt x="379" y="0"/>
                      <a:pt x="2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1" name="Google Shape;1831;p27"/>
              <p:cNvSpPr/>
              <p:nvPr/>
            </p:nvSpPr>
            <p:spPr>
              <a:xfrm rot="-1800044">
                <a:off x="8179993" y="4553331"/>
                <a:ext cx="112473" cy="42149"/>
              </a:xfrm>
              <a:custGeom>
                <a:avLst/>
                <a:gdLst/>
                <a:ahLst/>
                <a:cxnLst/>
                <a:rect l="l" t="t" r="r" b="b"/>
                <a:pathLst>
                  <a:path w="4499" h="1686" extrusionOk="0">
                    <a:moveTo>
                      <a:pt x="4191" y="1"/>
                    </a:moveTo>
                    <a:cubicBezTo>
                      <a:pt x="4102" y="1"/>
                      <a:pt x="4019" y="48"/>
                      <a:pt x="3976" y="134"/>
                    </a:cubicBezTo>
                    <a:cubicBezTo>
                      <a:pt x="3829" y="448"/>
                      <a:pt x="3557" y="720"/>
                      <a:pt x="3243" y="908"/>
                    </a:cubicBezTo>
                    <a:cubicBezTo>
                      <a:pt x="2950" y="1055"/>
                      <a:pt x="2616" y="1160"/>
                      <a:pt x="2281" y="1180"/>
                    </a:cubicBezTo>
                    <a:cubicBezTo>
                      <a:pt x="2228" y="1184"/>
                      <a:pt x="2174" y="1185"/>
                      <a:pt x="2121" y="1185"/>
                    </a:cubicBezTo>
                    <a:cubicBezTo>
                      <a:pt x="1835" y="1185"/>
                      <a:pt x="1541" y="1136"/>
                      <a:pt x="1277" y="1013"/>
                    </a:cubicBezTo>
                    <a:cubicBezTo>
                      <a:pt x="963" y="867"/>
                      <a:pt x="712" y="616"/>
                      <a:pt x="502" y="281"/>
                    </a:cubicBezTo>
                    <a:cubicBezTo>
                      <a:pt x="447" y="185"/>
                      <a:pt x="374" y="133"/>
                      <a:pt x="295" y="133"/>
                    </a:cubicBezTo>
                    <a:cubicBezTo>
                      <a:pt x="254" y="133"/>
                      <a:pt x="211" y="147"/>
                      <a:pt x="168" y="176"/>
                    </a:cubicBezTo>
                    <a:cubicBezTo>
                      <a:pt x="63" y="239"/>
                      <a:pt x="0" y="385"/>
                      <a:pt x="84" y="511"/>
                    </a:cubicBezTo>
                    <a:cubicBezTo>
                      <a:pt x="314" y="950"/>
                      <a:pt x="691" y="1264"/>
                      <a:pt x="1067" y="1452"/>
                    </a:cubicBezTo>
                    <a:cubicBezTo>
                      <a:pt x="1425" y="1603"/>
                      <a:pt x="1799" y="1686"/>
                      <a:pt x="2175" y="1686"/>
                    </a:cubicBezTo>
                    <a:cubicBezTo>
                      <a:pt x="2217" y="1686"/>
                      <a:pt x="2260" y="1685"/>
                      <a:pt x="2302" y="1683"/>
                    </a:cubicBezTo>
                    <a:cubicBezTo>
                      <a:pt x="2720" y="1662"/>
                      <a:pt x="3118" y="1557"/>
                      <a:pt x="3474" y="1348"/>
                    </a:cubicBezTo>
                    <a:cubicBezTo>
                      <a:pt x="3871" y="1139"/>
                      <a:pt x="4206" y="804"/>
                      <a:pt x="4415" y="385"/>
                    </a:cubicBezTo>
                    <a:cubicBezTo>
                      <a:pt x="4499" y="239"/>
                      <a:pt x="4457" y="92"/>
                      <a:pt x="4311" y="30"/>
                    </a:cubicBezTo>
                    <a:cubicBezTo>
                      <a:pt x="4272" y="10"/>
                      <a:pt x="4231" y="1"/>
                      <a:pt x="4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2" name="Google Shape;1832;p27"/>
              <p:cNvSpPr/>
              <p:nvPr/>
            </p:nvSpPr>
            <p:spPr>
              <a:xfrm rot="-1800044">
                <a:off x="8355067" y="4472917"/>
                <a:ext cx="40824" cy="48249"/>
              </a:xfrm>
              <a:custGeom>
                <a:avLst/>
                <a:gdLst/>
                <a:ahLst/>
                <a:cxnLst/>
                <a:rect l="l" t="t" r="r" b="b"/>
                <a:pathLst>
                  <a:path w="1633" h="1930" extrusionOk="0">
                    <a:moveTo>
                      <a:pt x="257" y="1"/>
                    </a:moveTo>
                    <a:cubicBezTo>
                      <a:pt x="241" y="1"/>
                      <a:pt x="226" y="2"/>
                      <a:pt x="210" y="5"/>
                    </a:cubicBezTo>
                    <a:cubicBezTo>
                      <a:pt x="64" y="26"/>
                      <a:pt x="1" y="151"/>
                      <a:pt x="22" y="298"/>
                    </a:cubicBezTo>
                    <a:cubicBezTo>
                      <a:pt x="126" y="779"/>
                      <a:pt x="356" y="1197"/>
                      <a:pt x="628" y="1469"/>
                    </a:cubicBezTo>
                    <a:cubicBezTo>
                      <a:pt x="838" y="1679"/>
                      <a:pt x="1068" y="1825"/>
                      <a:pt x="1298" y="1930"/>
                    </a:cubicBezTo>
                    <a:cubicBezTo>
                      <a:pt x="1424" y="1804"/>
                      <a:pt x="1528" y="1679"/>
                      <a:pt x="1633" y="1553"/>
                    </a:cubicBezTo>
                    <a:cubicBezTo>
                      <a:pt x="1403" y="1449"/>
                      <a:pt x="1172" y="1302"/>
                      <a:pt x="984" y="1135"/>
                    </a:cubicBezTo>
                    <a:cubicBezTo>
                      <a:pt x="754" y="884"/>
                      <a:pt x="566" y="570"/>
                      <a:pt x="482" y="193"/>
                    </a:cubicBezTo>
                    <a:cubicBezTo>
                      <a:pt x="464" y="65"/>
                      <a:pt x="365" y="1"/>
                      <a:pt x="2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3" name="Google Shape;1833;p27"/>
              <p:cNvSpPr/>
              <p:nvPr/>
            </p:nvSpPr>
            <p:spPr>
              <a:xfrm rot="-1800044">
                <a:off x="8243424" y="4607509"/>
                <a:ext cx="107248" cy="54524"/>
              </a:xfrm>
              <a:custGeom>
                <a:avLst/>
                <a:gdLst/>
                <a:ahLst/>
                <a:cxnLst/>
                <a:rect l="l" t="t" r="r" b="b"/>
                <a:pathLst>
                  <a:path w="4290" h="2181" extrusionOk="0">
                    <a:moveTo>
                      <a:pt x="249" y="0"/>
                    </a:moveTo>
                    <a:cubicBezTo>
                      <a:pt x="236" y="0"/>
                      <a:pt x="223" y="1"/>
                      <a:pt x="210" y="4"/>
                    </a:cubicBezTo>
                    <a:cubicBezTo>
                      <a:pt x="63" y="45"/>
                      <a:pt x="1" y="171"/>
                      <a:pt x="22" y="296"/>
                    </a:cubicBezTo>
                    <a:cubicBezTo>
                      <a:pt x="126" y="799"/>
                      <a:pt x="356" y="1196"/>
                      <a:pt x="649" y="1510"/>
                    </a:cubicBezTo>
                    <a:cubicBezTo>
                      <a:pt x="963" y="1782"/>
                      <a:pt x="1319" y="1991"/>
                      <a:pt x="1737" y="2096"/>
                    </a:cubicBezTo>
                    <a:cubicBezTo>
                      <a:pt x="1961" y="2155"/>
                      <a:pt x="2199" y="2181"/>
                      <a:pt x="2434" y="2181"/>
                    </a:cubicBezTo>
                    <a:cubicBezTo>
                      <a:pt x="2617" y="2181"/>
                      <a:pt x="2798" y="2165"/>
                      <a:pt x="2972" y="2138"/>
                    </a:cubicBezTo>
                    <a:cubicBezTo>
                      <a:pt x="3453" y="2054"/>
                      <a:pt x="3871" y="1845"/>
                      <a:pt x="4185" y="1510"/>
                    </a:cubicBezTo>
                    <a:cubicBezTo>
                      <a:pt x="4290" y="1426"/>
                      <a:pt x="4290" y="1259"/>
                      <a:pt x="4185" y="1154"/>
                    </a:cubicBezTo>
                    <a:cubicBezTo>
                      <a:pt x="4143" y="1102"/>
                      <a:pt x="4081" y="1076"/>
                      <a:pt x="4015" y="1076"/>
                    </a:cubicBezTo>
                    <a:cubicBezTo>
                      <a:pt x="3950" y="1076"/>
                      <a:pt x="3882" y="1102"/>
                      <a:pt x="3830" y="1154"/>
                    </a:cubicBezTo>
                    <a:cubicBezTo>
                      <a:pt x="3579" y="1426"/>
                      <a:pt x="3265" y="1573"/>
                      <a:pt x="2888" y="1657"/>
                    </a:cubicBezTo>
                    <a:cubicBezTo>
                      <a:pt x="2741" y="1693"/>
                      <a:pt x="2594" y="1710"/>
                      <a:pt x="2448" y="1710"/>
                    </a:cubicBezTo>
                    <a:cubicBezTo>
                      <a:pt x="2260" y="1710"/>
                      <a:pt x="2072" y="1683"/>
                      <a:pt x="1884" y="1636"/>
                    </a:cubicBezTo>
                    <a:cubicBezTo>
                      <a:pt x="1528" y="1531"/>
                      <a:pt x="1214" y="1364"/>
                      <a:pt x="984" y="1133"/>
                    </a:cubicBezTo>
                    <a:cubicBezTo>
                      <a:pt x="754" y="903"/>
                      <a:pt x="566" y="589"/>
                      <a:pt x="482" y="192"/>
                    </a:cubicBezTo>
                    <a:cubicBezTo>
                      <a:pt x="463" y="79"/>
                      <a:pt x="360" y="0"/>
                      <a:pt x="2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4" name="Google Shape;1834;p27"/>
              <p:cNvSpPr/>
              <p:nvPr/>
            </p:nvSpPr>
            <p:spPr>
              <a:xfrm rot="-1800044">
                <a:off x="8237524" y="4721296"/>
                <a:ext cx="29849" cy="26049"/>
              </a:xfrm>
              <a:custGeom>
                <a:avLst/>
                <a:gdLst/>
                <a:ahLst/>
                <a:cxnLst/>
                <a:rect l="l" t="t" r="r" b="b"/>
                <a:pathLst>
                  <a:path w="1194" h="1042" extrusionOk="0">
                    <a:moveTo>
                      <a:pt x="929" y="0"/>
                    </a:moveTo>
                    <a:cubicBezTo>
                      <a:pt x="869" y="0"/>
                      <a:pt x="806" y="27"/>
                      <a:pt x="754" y="79"/>
                    </a:cubicBezTo>
                    <a:cubicBezTo>
                      <a:pt x="566" y="267"/>
                      <a:pt x="336" y="414"/>
                      <a:pt x="105" y="497"/>
                    </a:cubicBezTo>
                    <a:cubicBezTo>
                      <a:pt x="64" y="686"/>
                      <a:pt x="43" y="853"/>
                      <a:pt x="1" y="1041"/>
                    </a:cubicBezTo>
                    <a:cubicBezTo>
                      <a:pt x="419" y="937"/>
                      <a:pt x="796" y="728"/>
                      <a:pt x="1089" y="414"/>
                    </a:cubicBezTo>
                    <a:cubicBezTo>
                      <a:pt x="1193" y="330"/>
                      <a:pt x="1193" y="183"/>
                      <a:pt x="1089" y="79"/>
                    </a:cubicBezTo>
                    <a:cubicBezTo>
                      <a:pt x="1047" y="27"/>
                      <a:pt x="989" y="0"/>
                      <a:pt x="92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5" name="Google Shape;1835;p27"/>
              <p:cNvSpPr/>
              <p:nvPr/>
            </p:nvSpPr>
            <p:spPr>
              <a:xfrm rot="-1800044">
                <a:off x="8305841" y="4709949"/>
                <a:ext cx="15200" cy="31924"/>
              </a:xfrm>
              <a:custGeom>
                <a:avLst/>
                <a:gdLst/>
                <a:ahLst/>
                <a:cxnLst/>
                <a:rect l="l" t="t" r="r" b="b"/>
                <a:pathLst>
                  <a:path w="608" h="1277" extrusionOk="0">
                    <a:moveTo>
                      <a:pt x="293" y="0"/>
                    </a:moveTo>
                    <a:cubicBezTo>
                      <a:pt x="168" y="0"/>
                      <a:pt x="42" y="105"/>
                      <a:pt x="42" y="230"/>
                    </a:cubicBezTo>
                    <a:cubicBezTo>
                      <a:pt x="0" y="607"/>
                      <a:pt x="63" y="963"/>
                      <a:pt x="189" y="1277"/>
                    </a:cubicBezTo>
                    <a:cubicBezTo>
                      <a:pt x="314" y="1172"/>
                      <a:pt x="482" y="1088"/>
                      <a:pt x="607" y="984"/>
                    </a:cubicBezTo>
                    <a:cubicBezTo>
                      <a:pt x="524" y="753"/>
                      <a:pt x="503" y="523"/>
                      <a:pt x="524" y="251"/>
                    </a:cubicBezTo>
                    <a:cubicBezTo>
                      <a:pt x="524" y="126"/>
                      <a:pt x="419" y="0"/>
                      <a:pt x="29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6" name="Google Shape;1836;p27"/>
              <p:cNvSpPr/>
              <p:nvPr/>
            </p:nvSpPr>
            <p:spPr>
              <a:xfrm rot="-1800044">
                <a:off x="7752977" y="3844437"/>
                <a:ext cx="452490" cy="395991"/>
              </a:xfrm>
              <a:custGeom>
                <a:avLst/>
                <a:gdLst/>
                <a:ahLst/>
                <a:cxnLst/>
                <a:rect l="l" t="t" r="r" b="b"/>
                <a:pathLst>
                  <a:path w="18100" h="15840" extrusionOk="0">
                    <a:moveTo>
                      <a:pt x="18100" y="11174"/>
                    </a:moveTo>
                    <a:cubicBezTo>
                      <a:pt x="17409" y="9625"/>
                      <a:pt x="16551" y="8245"/>
                      <a:pt x="15589" y="7094"/>
                    </a:cubicBezTo>
                    <a:cubicBezTo>
                      <a:pt x="9521" y="1"/>
                      <a:pt x="2449" y="4374"/>
                      <a:pt x="315" y="11843"/>
                    </a:cubicBezTo>
                    <a:cubicBezTo>
                      <a:pt x="168" y="12325"/>
                      <a:pt x="64" y="12827"/>
                      <a:pt x="1" y="13287"/>
                    </a:cubicBezTo>
                    <a:cubicBezTo>
                      <a:pt x="1675" y="14250"/>
                      <a:pt x="3516" y="14940"/>
                      <a:pt x="5566" y="15233"/>
                    </a:cubicBezTo>
                    <a:cubicBezTo>
                      <a:pt x="10316" y="15840"/>
                      <a:pt x="14877" y="14229"/>
                      <a:pt x="18100" y="1117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7" name="Google Shape;1837;p27"/>
              <p:cNvSpPr/>
              <p:nvPr/>
            </p:nvSpPr>
            <p:spPr>
              <a:xfrm rot="-1800044">
                <a:off x="7830246" y="3861045"/>
                <a:ext cx="97298" cy="158522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341" extrusionOk="0">
                    <a:moveTo>
                      <a:pt x="0" y="5294"/>
                    </a:moveTo>
                    <a:lnTo>
                      <a:pt x="1548" y="1"/>
                    </a:lnTo>
                    <a:lnTo>
                      <a:pt x="3892" y="4436"/>
                    </a:lnTo>
                    <a:cubicBezTo>
                      <a:pt x="3892" y="5796"/>
                      <a:pt x="983" y="6340"/>
                      <a:pt x="0" y="529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8" name="Google Shape;1838;p27"/>
              <p:cNvSpPr/>
              <p:nvPr/>
            </p:nvSpPr>
            <p:spPr>
              <a:xfrm rot="-1800044">
                <a:off x="8165608" y="4874721"/>
                <a:ext cx="129222" cy="127647"/>
              </a:xfrm>
              <a:custGeom>
                <a:avLst/>
                <a:gdLst/>
                <a:ahLst/>
                <a:cxnLst/>
                <a:rect l="l" t="t" r="r" b="b"/>
                <a:pathLst>
                  <a:path w="5169" h="5106" extrusionOk="0">
                    <a:moveTo>
                      <a:pt x="5169" y="0"/>
                    </a:moveTo>
                    <a:cubicBezTo>
                      <a:pt x="5022" y="607"/>
                      <a:pt x="2616" y="5106"/>
                      <a:pt x="1319" y="4101"/>
                    </a:cubicBezTo>
                    <a:cubicBezTo>
                      <a:pt x="1" y="3097"/>
                      <a:pt x="4458" y="314"/>
                      <a:pt x="51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9" name="Google Shape;1839;p27"/>
              <p:cNvSpPr/>
              <p:nvPr/>
            </p:nvSpPr>
            <p:spPr>
              <a:xfrm rot="-1800044">
                <a:off x="8165381" y="4856982"/>
                <a:ext cx="100448" cy="54949"/>
              </a:xfrm>
              <a:custGeom>
                <a:avLst/>
                <a:gdLst/>
                <a:ahLst/>
                <a:cxnLst/>
                <a:rect l="l" t="t" r="r" b="b"/>
                <a:pathLst>
                  <a:path w="4018" h="2198" extrusionOk="0">
                    <a:moveTo>
                      <a:pt x="4018" y="712"/>
                    </a:moveTo>
                    <a:cubicBezTo>
                      <a:pt x="3662" y="984"/>
                      <a:pt x="461" y="2198"/>
                      <a:pt x="252" y="1110"/>
                    </a:cubicBezTo>
                    <a:cubicBezTo>
                      <a:pt x="1" y="1"/>
                      <a:pt x="3516" y="566"/>
                      <a:pt x="4018" y="7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0" name="Google Shape;1840;p27"/>
              <p:cNvSpPr/>
              <p:nvPr/>
            </p:nvSpPr>
            <p:spPr>
              <a:xfrm rot="-1800044">
                <a:off x="8252474" y="4843595"/>
                <a:ext cx="55474" cy="98373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3935" extrusionOk="0">
                    <a:moveTo>
                      <a:pt x="1047" y="0"/>
                    </a:moveTo>
                    <a:cubicBezTo>
                      <a:pt x="1256" y="335"/>
                      <a:pt x="2219" y="3662"/>
                      <a:pt x="1110" y="3788"/>
                    </a:cubicBezTo>
                    <a:cubicBezTo>
                      <a:pt x="1" y="3934"/>
                      <a:pt x="838" y="482"/>
                      <a:pt x="10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1" name="Google Shape;1841;p27"/>
              <p:cNvSpPr/>
              <p:nvPr/>
            </p:nvSpPr>
            <p:spPr>
              <a:xfrm rot="-1800044">
                <a:off x="7491767" y="4212472"/>
                <a:ext cx="628261" cy="549263"/>
              </a:xfrm>
              <a:custGeom>
                <a:avLst/>
                <a:gdLst/>
                <a:ahLst/>
                <a:cxnLst/>
                <a:rect l="l" t="t" r="r" b="b"/>
                <a:pathLst>
                  <a:path w="25131" h="21971" extrusionOk="0">
                    <a:moveTo>
                      <a:pt x="1" y="20024"/>
                    </a:moveTo>
                    <a:cubicBezTo>
                      <a:pt x="2554" y="9290"/>
                      <a:pt x="18749" y="0"/>
                      <a:pt x="21510" y="9500"/>
                    </a:cubicBezTo>
                    <a:cubicBezTo>
                      <a:pt x="25130" y="21970"/>
                      <a:pt x="7910" y="14061"/>
                      <a:pt x="1" y="2002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2" name="Google Shape;1842;p27"/>
              <p:cNvSpPr/>
              <p:nvPr/>
            </p:nvSpPr>
            <p:spPr>
              <a:xfrm rot="-1800044">
                <a:off x="8145845" y="3802614"/>
                <a:ext cx="623536" cy="560238"/>
              </a:xfrm>
              <a:custGeom>
                <a:avLst/>
                <a:gdLst/>
                <a:ahLst/>
                <a:cxnLst/>
                <a:rect l="l" t="t" r="r" b="b"/>
                <a:pathLst>
                  <a:path w="24942" h="22410" extrusionOk="0">
                    <a:moveTo>
                      <a:pt x="24942" y="18623"/>
                    </a:moveTo>
                    <a:cubicBezTo>
                      <a:pt x="21615" y="8098"/>
                      <a:pt x="4771" y="1"/>
                      <a:pt x="2721" y="9688"/>
                    </a:cubicBezTo>
                    <a:cubicBezTo>
                      <a:pt x="1" y="22410"/>
                      <a:pt x="16593" y="13266"/>
                      <a:pt x="24942" y="18623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43" name="Google Shape;1843;p27"/>
            <p:cNvSpPr/>
            <p:nvPr/>
          </p:nvSpPr>
          <p:spPr>
            <a:xfrm rot="9730867">
              <a:off x="8000078" y="4122676"/>
              <a:ext cx="102547" cy="54348"/>
            </a:xfrm>
            <a:custGeom>
              <a:avLst/>
              <a:gdLst/>
              <a:ahLst/>
              <a:cxnLst/>
              <a:rect l="l" t="t" r="r" b="b"/>
              <a:pathLst>
                <a:path w="4102" h="2174" extrusionOk="0">
                  <a:moveTo>
                    <a:pt x="3726" y="0"/>
                  </a:moveTo>
                  <a:cubicBezTo>
                    <a:pt x="3573" y="0"/>
                    <a:pt x="3449" y="97"/>
                    <a:pt x="3432" y="239"/>
                  </a:cubicBezTo>
                  <a:cubicBezTo>
                    <a:pt x="3369" y="428"/>
                    <a:pt x="3264" y="616"/>
                    <a:pt x="3097" y="804"/>
                  </a:cubicBezTo>
                  <a:cubicBezTo>
                    <a:pt x="2908" y="1034"/>
                    <a:pt x="2574" y="1265"/>
                    <a:pt x="2239" y="1390"/>
                  </a:cubicBezTo>
                  <a:cubicBezTo>
                    <a:pt x="2033" y="1480"/>
                    <a:pt x="1811" y="1523"/>
                    <a:pt x="1593" y="1523"/>
                  </a:cubicBezTo>
                  <a:cubicBezTo>
                    <a:pt x="1457" y="1523"/>
                    <a:pt x="1322" y="1506"/>
                    <a:pt x="1193" y="1474"/>
                  </a:cubicBezTo>
                  <a:cubicBezTo>
                    <a:pt x="984" y="1411"/>
                    <a:pt x="774" y="1307"/>
                    <a:pt x="607" y="1139"/>
                  </a:cubicBezTo>
                  <a:cubicBezTo>
                    <a:pt x="540" y="1082"/>
                    <a:pt x="459" y="1055"/>
                    <a:pt x="380" y="1055"/>
                  </a:cubicBezTo>
                  <a:cubicBezTo>
                    <a:pt x="286" y="1055"/>
                    <a:pt x="194" y="1092"/>
                    <a:pt x="126" y="1160"/>
                  </a:cubicBezTo>
                  <a:cubicBezTo>
                    <a:pt x="0" y="1286"/>
                    <a:pt x="21" y="1495"/>
                    <a:pt x="147" y="1620"/>
                  </a:cubicBezTo>
                  <a:cubicBezTo>
                    <a:pt x="419" y="1871"/>
                    <a:pt x="732" y="2018"/>
                    <a:pt x="1046" y="2102"/>
                  </a:cubicBezTo>
                  <a:cubicBezTo>
                    <a:pt x="1223" y="2150"/>
                    <a:pt x="1409" y="2173"/>
                    <a:pt x="1598" y="2173"/>
                  </a:cubicBezTo>
                  <a:cubicBezTo>
                    <a:pt x="1899" y="2173"/>
                    <a:pt x="2207" y="2113"/>
                    <a:pt x="2490" y="1997"/>
                  </a:cubicBezTo>
                  <a:cubicBezTo>
                    <a:pt x="2929" y="1830"/>
                    <a:pt x="3327" y="1558"/>
                    <a:pt x="3599" y="1244"/>
                  </a:cubicBezTo>
                  <a:cubicBezTo>
                    <a:pt x="3850" y="972"/>
                    <a:pt x="3997" y="700"/>
                    <a:pt x="4059" y="407"/>
                  </a:cubicBezTo>
                  <a:cubicBezTo>
                    <a:pt x="4101" y="218"/>
                    <a:pt x="3997" y="30"/>
                    <a:pt x="3808" y="9"/>
                  </a:cubicBezTo>
                  <a:cubicBezTo>
                    <a:pt x="3780" y="3"/>
                    <a:pt x="3752" y="0"/>
                    <a:pt x="37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27"/>
            <p:cNvSpPr/>
            <p:nvPr/>
          </p:nvSpPr>
          <p:spPr>
            <a:xfrm rot="9730867">
              <a:off x="8130078" y="4039576"/>
              <a:ext cx="102547" cy="54348"/>
            </a:xfrm>
            <a:custGeom>
              <a:avLst/>
              <a:gdLst/>
              <a:ahLst/>
              <a:cxnLst/>
              <a:rect l="l" t="t" r="r" b="b"/>
              <a:pathLst>
                <a:path w="4102" h="2174" extrusionOk="0">
                  <a:moveTo>
                    <a:pt x="3726" y="0"/>
                  </a:moveTo>
                  <a:cubicBezTo>
                    <a:pt x="3573" y="0"/>
                    <a:pt x="3449" y="97"/>
                    <a:pt x="3432" y="239"/>
                  </a:cubicBezTo>
                  <a:cubicBezTo>
                    <a:pt x="3369" y="428"/>
                    <a:pt x="3264" y="616"/>
                    <a:pt x="3097" y="804"/>
                  </a:cubicBezTo>
                  <a:cubicBezTo>
                    <a:pt x="2908" y="1034"/>
                    <a:pt x="2574" y="1265"/>
                    <a:pt x="2239" y="1390"/>
                  </a:cubicBezTo>
                  <a:cubicBezTo>
                    <a:pt x="2033" y="1480"/>
                    <a:pt x="1811" y="1523"/>
                    <a:pt x="1593" y="1523"/>
                  </a:cubicBezTo>
                  <a:cubicBezTo>
                    <a:pt x="1457" y="1523"/>
                    <a:pt x="1322" y="1506"/>
                    <a:pt x="1193" y="1474"/>
                  </a:cubicBezTo>
                  <a:cubicBezTo>
                    <a:pt x="984" y="1411"/>
                    <a:pt x="774" y="1307"/>
                    <a:pt x="607" y="1139"/>
                  </a:cubicBezTo>
                  <a:cubicBezTo>
                    <a:pt x="540" y="1082"/>
                    <a:pt x="459" y="1055"/>
                    <a:pt x="380" y="1055"/>
                  </a:cubicBezTo>
                  <a:cubicBezTo>
                    <a:pt x="286" y="1055"/>
                    <a:pt x="194" y="1092"/>
                    <a:pt x="126" y="1160"/>
                  </a:cubicBezTo>
                  <a:cubicBezTo>
                    <a:pt x="0" y="1286"/>
                    <a:pt x="21" y="1495"/>
                    <a:pt x="147" y="1620"/>
                  </a:cubicBezTo>
                  <a:cubicBezTo>
                    <a:pt x="419" y="1871"/>
                    <a:pt x="732" y="2018"/>
                    <a:pt x="1046" y="2102"/>
                  </a:cubicBezTo>
                  <a:cubicBezTo>
                    <a:pt x="1223" y="2150"/>
                    <a:pt x="1409" y="2173"/>
                    <a:pt x="1598" y="2173"/>
                  </a:cubicBezTo>
                  <a:cubicBezTo>
                    <a:pt x="1899" y="2173"/>
                    <a:pt x="2207" y="2113"/>
                    <a:pt x="2490" y="1997"/>
                  </a:cubicBezTo>
                  <a:cubicBezTo>
                    <a:pt x="2929" y="1830"/>
                    <a:pt x="3327" y="1558"/>
                    <a:pt x="3599" y="1244"/>
                  </a:cubicBezTo>
                  <a:cubicBezTo>
                    <a:pt x="3850" y="972"/>
                    <a:pt x="3997" y="700"/>
                    <a:pt x="4059" y="407"/>
                  </a:cubicBezTo>
                  <a:cubicBezTo>
                    <a:pt x="4101" y="218"/>
                    <a:pt x="3997" y="30"/>
                    <a:pt x="3808" y="9"/>
                  </a:cubicBezTo>
                  <a:cubicBezTo>
                    <a:pt x="3780" y="3"/>
                    <a:pt x="3752" y="0"/>
                    <a:pt x="37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45" name="Google Shape;1845;p27"/>
          <p:cNvSpPr/>
          <p:nvPr/>
        </p:nvSpPr>
        <p:spPr>
          <a:xfrm flipH="1">
            <a:off x="11232017" y="944848"/>
            <a:ext cx="2704553" cy="589037"/>
          </a:xfrm>
          <a:custGeom>
            <a:avLst/>
            <a:gdLst/>
            <a:ahLst/>
            <a:cxnLst/>
            <a:rect l="l" t="t" r="r" b="b"/>
            <a:pathLst>
              <a:path w="142570" h="31051" extrusionOk="0">
                <a:moveTo>
                  <a:pt x="64389" y="1"/>
                </a:moveTo>
                <a:cubicBezTo>
                  <a:pt x="63743" y="1"/>
                  <a:pt x="63094" y="42"/>
                  <a:pt x="62445" y="128"/>
                </a:cubicBezTo>
                <a:cubicBezTo>
                  <a:pt x="55207" y="1062"/>
                  <a:pt x="49503" y="7167"/>
                  <a:pt x="48235" y="14205"/>
                </a:cubicBezTo>
                <a:cubicBezTo>
                  <a:pt x="45738" y="11578"/>
                  <a:pt x="42086" y="10168"/>
                  <a:pt x="38448" y="10168"/>
                </a:cubicBezTo>
                <a:cubicBezTo>
                  <a:pt x="35572" y="10168"/>
                  <a:pt x="32705" y="11049"/>
                  <a:pt x="30422" y="12904"/>
                </a:cubicBezTo>
                <a:cubicBezTo>
                  <a:pt x="30022" y="12971"/>
                  <a:pt x="29588" y="13004"/>
                  <a:pt x="29221" y="13038"/>
                </a:cubicBezTo>
                <a:cubicBezTo>
                  <a:pt x="21983" y="14072"/>
                  <a:pt x="15478" y="18541"/>
                  <a:pt x="12243" y="25213"/>
                </a:cubicBezTo>
                <a:cubicBezTo>
                  <a:pt x="11209" y="27381"/>
                  <a:pt x="6172" y="29316"/>
                  <a:pt x="1" y="31050"/>
                </a:cubicBezTo>
                <a:lnTo>
                  <a:pt x="142569" y="31050"/>
                </a:lnTo>
                <a:cubicBezTo>
                  <a:pt x="139191" y="26246"/>
                  <a:pt x="132932" y="17381"/>
                  <a:pt x="128824" y="17381"/>
                </a:cubicBezTo>
                <a:cubicBezTo>
                  <a:pt x="128511" y="17381"/>
                  <a:pt x="128211" y="17432"/>
                  <a:pt x="127925" y="17541"/>
                </a:cubicBezTo>
                <a:cubicBezTo>
                  <a:pt x="127425" y="12304"/>
                  <a:pt x="123622" y="7400"/>
                  <a:pt x="118585" y="5699"/>
                </a:cubicBezTo>
                <a:cubicBezTo>
                  <a:pt x="117251" y="5249"/>
                  <a:pt x="115884" y="5040"/>
                  <a:pt x="114523" y="5040"/>
                </a:cubicBezTo>
                <a:cubicBezTo>
                  <a:pt x="109929" y="5040"/>
                  <a:pt x="105407" y="7426"/>
                  <a:pt x="102474" y="11003"/>
                </a:cubicBezTo>
                <a:cubicBezTo>
                  <a:pt x="100873" y="6333"/>
                  <a:pt x="97904" y="1896"/>
                  <a:pt x="92467" y="1796"/>
                </a:cubicBezTo>
                <a:cubicBezTo>
                  <a:pt x="92388" y="1794"/>
                  <a:pt x="92309" y="1793"/>
                  <a:pt x="92231" y="1793"/>
                </a:cubicBezTo>
                <a:cubicBezTo>
                  <a:pt x="86937" y="1793"/>
                  <a:pt x="82715" y="6196"/>
                  <a:pt x="79724" y="10469"/>
                </a:cubicBezTo>
                <a:cubicBezTo>
                  <a:pt x="77293" y="4390"/>
                  <a:pt x="71012" y="1"/>
                  <a:pt x="6438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46" name="Google Shape;1846;p27"/>
          <p:cNvGrpSpPr/>
          <p:nvPr/>
        </p:nvGrpSpPr>
        <p:grpSpPr>
          <a:xfrm rot="4928277" flipH="1">
            <a:off x="167168" y="1180780"/>
            <a:ext cx="753483" cy="619515"/>
            <a:chOff x="7038900" y="1632175"/>
            <a:chExt cx="741850" cy="609950"/>
          </a:xfrm>
        </p:grpSpPr>
        <p:sp>
          <p:nvSpPr>
            <p:cNvPr id="1847" name="Google Shape;1847;p27"/>
            <p:cNvSpPr/>
            <p:nvPr/>
          </p:nvSpPr>
          <p:spPr>
            <a:xfrm>
              <a:off x="7085225" y="1632175"/>
              <a:ext cx="695525" cy="609950"/>
            </a:xfrm>
            <a:custGeom>
              <a:avLst/>
              <a:gdLst/>
              <a:ahLst/>
              <a:cxnLst/>
              <a:rect l="l" t="t" r="r" b="b"/>
              <a:pathLst>
                <a:path w="27821" h="24398" extrusionOk="0">
                  <a:moveTo>
                    <a:pt x="16828" y="0"/>
                  </a:moveTo>
                  <a:cubicBezTo>
                    <a:pt x="15948" y="0"/>
                    <a:pt x="15004" y="528"/>
                    <a:pt x="14511" y="1312"/>
                  </a:cubicBezTo>
                  <a:cubicBezTo>
                    <a:pt x="13744" y="2480"/>
                    <a:pt x="13711" y="3914"/>
                    <a:pt x="13577" y="5282"/>
                  </a:cubicBezTo>
                  <a:cubicBezTo>
                    <a:pt x="13477" y="6649"/>
                    <a:pt x="13177" y="8117"/>
                    <a:pt x="12143" y="8984"/>
                  </a:cubicBezTo>
                  <a:cubicBezTo>
                    <a:pt x="11993" y="9134"/>
                    <a:pt x="11790" y="9256"/>
                    <a:pt x="11582" y="9256"/>
                  </a:cubicBezTo>
                  <a:cubicBezTo>
                    <a:pt x="11558" y="9256"/>
                    <a:pt x="11533" y="9255"/>
                    <a:pt x="11509" y="9251"/>
                  </a:cubicBezTo>
                  <a:cubicBezTo>
                    <a:pt x="10975" y="9218"/>
                    <a:pt x="10842" y="8451"/>
                    <a:pt x="10875" y="7950"/>
                  </a:cubicBezTo>
                  <a:cubicBezTo>
                    <a:pt x="10975" y="6916"/>
                    <a:pt x="11075" y="5882"/>
                    <a:pt x="10875" y="4815"/>
                  </a:cubicBezTo>
                  <a:cubicBezTo>
                    <a:pt x="10708" y="3781"/>
                    <a:pt x="10175" y="2780"/>
                    <a:pt x="9241" y="2280"/>
                  </a:cubicBezTo>
                  <a:cubicBezTo>
                    <a:pt x="8892" y="2086"/>
                    <a:pt x="8484" y="1987"/>
                    <a:pt x="8081" y="1987"/>
                  </a:cubicBezTo>
                  <a:cubicBezTo>
                    <a:pt x="7443" y="1987"/>
                    <a:pt x="6820" y="2235"/>
                    <a:pt x="6472" y="2747"/>
                  </a:cubicBezTo>
                  <a:cubicBezTo>
                    <a:pt x="6172" y="3147"/>
                    <a:pt x="6038" y="3714"/>
                    <a:pt x="6038" y="4248"/>
                  </a:cubicBezTo>
                  <a:cubicBezTo>
                    <a:pt x="5872" y="6783"/>
                    <a:pt x="6906" y="9285"/>
                    <a:pt x="6739" y="11820"/>
                  </a:cubicBezTo>
                  <a:cubicBezTo>
                    <a:pt x="6706" y="12220"/>
                    <a:pt x="6572" y="12620"/>
                    <a:pt x="6205" y="12620"/>
                  </a:cubicBezTo>
                  <a:cubicBezTo>
                    <a:pt x="5905" y="12620"/>
                    <a:pt x="5738" y="12320"/>
                    <a:pt x="5671" y="12053"/>
                  </a:cubicBezTo>
                  <a:cubicBezTo>
                    <a:pt x="5405" y="11119"/>
                    <a:pt x="5671" y="10118"/>
                    <a:pt x="5305" y="9285"/>
                  </a:cubicBezTo>
                  <a:cubicBezTo>
                    <a:pt x="4956" y="8494"/>
                    <a:pt x="4073" y="8076"/>
                    <a:pt x="3208" y="8076"/>
                  </a:cubicBezTo>
                  <a:cubicBezTo>
                    <a:pt x="2832" y="8076"/>
                    <a:pt x="2459" y="8155"/>
                    <a:pt x="2136" y="8317"/>
                  </a:cubicBezTo>
                  <a:cubicBezTo>
                    <a:pt x="1001" y="8884"/>
                    <a:pt x="334" y="10085"/>
                    <a:pt x="234" y="11319"/>
                  </a:cubicBezTo>
                  <a:cubicBezTo>
                    <a:pt x="1" y="14522"/>
                    <a:pt x="2136" y="18925"/>
                    <a:pt x="2136" y="18925"/>
                  </a:cubicBezTo>
                  <a:cubicBezTo>
                    <a:pt x="4504" y="20926"/>
                    <a:pt x="7206" y="22594"/>
                    <a:pt x="10041" y="23828"/>
                  </a:cubicBezTo>
                  <a:cubicBezTo>
                    <a:pt x="10706" y="24113"/>
                    <a:pt x="11400" y="24398"/>
                    <a:pt x="12125" y="24398"/>
                  </a:cubicBezTo>
                  <a:cubicBezTo>
                    <a:pt x="12164" y="24398"/>
                    <a:pt x="12203" y="24397"/>
                    <a:pt x="12243" y="24395"/>
                  </a:cubicBezTo>
                  <a:cubicBezTo>
                    <a:pt x="13010" y="24329"/>
                    <a:pt x="13811" y="23928"/>
                    <a:pt x="14044" y="23195"/>
                  </a:cubicBezTo>
                  <a:cubicBezTo>
                    <a:pt x="14244" y="22627"/>
                    <a:pt x="14044" y="21994"/>
                    <a:pt x="13911" y="21360"/>
                  </a:cubicBezTo>
                  <a:cubicBezTo>
                    <a:pt x="13844" y="20759"/>
                    <a:pt x="13877" y="20059"/>
                    <a:pt x="14378" y="19692"/>
                  </a:cubicBezTo>
                  <a:cubicBezTo>
                    <a:pt x="14570" y="19573"/>
                    <a:pt x="14783" y="19527"/>
                    <a:pt x="15003" y="19527"/>
                  </a:cubicBezTo>
                  <a:cubicBezTo>
                    <a:pt x="15279" y="19527"/>
                    <a:pt x="15567" y="19599"/>
                    <a:pt x="15845" y="19692"/>
                  </a:cubicBezTo>
                  <a:cubicBezTo>
                    <a:pt x="16746" y="19992"/>
                    <a:pt x="17680" y="20459"/>
                    <a:pt x="18647" y="20459"/>
                  </a:cubicBezTo>
                  <a:cubicBezTo>
                    <a:pt x="19581" y="20459"/>
                    <a:pt x="20682" y="19759"/>
                    <a:pt x="20649" y="18791"/>
                  </a:cubicBezTo>
                  <a:cubicBezTo>
                    <a:pt x="20582" y="18024"/>
                    <a:pt x="19982" y="17490"/>
                    <a:pt x="19515" y="16957"/>
                  </a:cubicBezTo>
                  <a:cubicBezTo>
                    <a:pt x="19048" y="16356"/>
                    <a:pt x="18747" y="15456"/>
                    <a:pt x="19348" y="14955"/>
                  </a:cubicBezTo>
                  <a:cubicBezTo>
                    <a:pt x="19538" y="14783"/>
                    <a:pt x="19790" y="14717"/>
                    <a:pt x="20049" y="14717"/>
                  </a:cubicBezTo>
                  <a:cubicBezTo>
                    <a:pt x="20291" y="14717"/>
                    <a:pt x="20539" y="14775"/>
                    <a:pt x="20749" y="14855"/>
                  </a:cubicBezTo>
                  <a:cubicBezTo>
                    <a:pt x="21583" y="15122"/>
                    <a:pt x="22350" y="15589"/>
                    <a:pt x="23217" y="15756"/>
                  </a:cubicBezTo>
                  <a:cubicBezTo>
                    <a:pt x="23395" y="15790"/>
                    <a:pt x="23578" y="15807"/>
                    <a:pt x="23761" y="15807"/>
                  </a:cubicBezTo>
                  <a:cubicBezTo>
                    <a:pt x="24472" y="15807"/>
                    <a:pt x="25181" y="15546"/>
                    <a:pt x="25552" y="14989"/>
                  </a:cubicBezTo>
                  <a:cubicBezTo>
                    <a:pt x="25886" y="14455"/>
                    <a:pt x="25853" y="13688"/>
                    <a:pt x="25652" y="13087"/>
                  </a:cubicBezTo>
                  <a:cubicBezTo>
                    <a:pt x="25319" y="11820"/>
                    <a:pt x="24518" y="10686"/>
                    <a:pt x="23518" y="9918"/>
                  </a:cubicBezTo>
                  <a:cubicBezTo>
                    <a:pt x="24151" y="8918"/>
                    <a:pt x="25586" y="8918"/>
                    <a:pt x="26553" y="8184"/>
                  </a:cubicBezTo>
                  <a:cubicBezTo>
                    <a:pt x="27687" y="7383"/>
                    <a:pt x="27821" y="5482"/>
                    <a:pt x="26753" y="4581"/>
                  </a:cubicBezTo>
                  <a:cubicBezTo>
                    <a:pt x="26230" y="4097"/>
                    <a:pt x="25515" y="3894"/>
                    <a:pt x="24779" y="3894"/>
                  </a:cubicBezTo>
                  <a:cubicBezTo>
                    <a:pt x="24248" y="3894"/>
                    <a:pt x="23706" y="3999"/>
                    <a:pt x="23217" y="4181"/>
                  </a:cubicBezTo>
                  <a:cubicBezTo>
                    <a:pt x="22050" y="4648"/>
                    <a:pt x="21049" y="5448"/>
                    <a:pt x="19982" y="6016"/>
                  </a:cubicBezTo>
                  <a:cubicBezTo>
                    <a:pt x="19727" y="6164"/>
                    <a:pt x="19459" y="6286"/>
                    <a:pt x="19194" y="6286"/>
                  </a:cubicBezTo>
                  <a:cubicBezTo>
                    <a:pt x="19043" y="6286"/>
                    <a:pt x="18893" y="6246"/>
                    <a:pt x="18747" y="6149"/>
                  </a:cubicBezTo>
                  <a:cubicBezTo>
                    <a:pt x="18247" y="5815"/>
                    <a:pt x="18514" y="5082"/>
                    <a:pt x="18681" y="4481"/>
                  </a:cubicBezTo>
                  <a:cubicBezTo>
                    <a:pt x="18981" y="3614"/>
                    <a:pt x="19014" y="2613"/>
                    <a:pt x="18747" y="1746"/>
                  </a:cubicBezTo>
                  <a:cubicBezTo>
                    <a:pt x="18647" y="1245"/>
                    <a:pt x="18381" y="745"/>
                    <a:pt x="18014" y="412"/>
                  </a:cubicBezTo>
                  <a:cubicBezTo>
                    <a:pt x="17674" y="127"/>
                    <a:pt x="17258" y="0"/>
                    <a:pt x="168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27"/>
            <p:cNvSpPr/>
            <p:nvPr/>
          </p:nvSpPr>
          <p:spPr>
            <a:xfrm>
              <a:off x="7038900" y="1808025"/>
              <a:ext cx="606150" cy="369775"/>
            </a:xfrm>
            <a:custGeom>
              <a:avLst/>
              <a:gdLst/>
              <a:ahLst/>
              <a:cxnLst/>
              <a:rect l="l" t="t" r="r" b="b"/>
              <a:pathLst>
                <a:path w="24246" h="14791" extrusionOk="0">
                  <a:moveTo>
                    <a:pt x="23890" y="1"/>
                  </a:moveTo>
                  <a:cubicBezTo>
                    <a:pt x="23863" y="1"/>
                    <a:pt x="23833" y="5"/>
                    <a:pt x="23803" y="16"/>
                  </a:cubicBezTo>
                  <a:cubicBezTo>
                    <a:pt x="15263" y="3351"/>
                    <a:pt x="6891" y="8522"/>
                    <a:pt x="52" y="14626"/>
                  </a:cubicBezTo>
                  <a:cubicBezTo>
                    <a:pt x="0" y="14678"/>
                    <a:pt x="50" y="14791"/>
                    <a:pt x="121" y="14791"/>
                  </a:cubicBezTo>
                  <a:cubicBezTo>
                    <a:pt x="142" y="14791"/>
                    <a:pt x="164" y="14782"/>
                    <a:pt x="186" y="14760"/>
                  </a:cubicBezTo>
                  <a:cubicBezTo>
                    <a:pt x="3889" y="11924"/>
                    <a:pt x="7591" y="9189"/>
                    <a:pt x="11594" y="6787"/>
                  </a:cubicBezTo>
                  <a:cubicBezTo>
                    <a:pt x="15597" y="4385"/>
                    <a:pt x="19767" y="2417"/>
                    <a:pt x="24036" y="449"/>
                  </a:cubicBezTo>
                  <a:cubicBezTo>
                    <a:pt x="24246" y="359"/>
                    <a:pt x="24133" y="1"/>
                    <a:pt x="238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27"/>
            <p:cNvSpPr/>
            <p:nvPr/>
          </p:nvSpPr>
          <p:spPr>
            <a:xfrm>
              <a:off x="7455500" y="1745350"/>
              <a:ext cx="192650" cy="183425"/>
            </a:xfrm>
            <a:custGeom>
              <a:avLst/>
              <a:gdLst/>
              <a:ahLst/>
              <a:cxnLst/>
              <a:rect l="l" t="t" r="r" b="b"/>
              <a:pathLst>
                <a:path w="7706" h="7337" extrusionOk="0">
                  <a:moveTo>
                    <a:pt x="1431" y="0"/>
                  </a:moveTo>
                  <a:cubicBezTo>
                    <a:pt x="1387" y="0"/>
                    <a:pt x="1347" y="25"/>
                    <a:pt x="1335" y="88"/>
                  </a:cubicBezTo>
                  <a:cubicBezTo>
                    <a:pt x="1001" y="1455"/>
                    <a:pt x="701" y="2789"/>
                    <a:pt x="401" y="4190"/>
                  </a:cubicBezTo>
                  <a:cubicBezTo>
                    <a:pt x="301" y="4624"/>
                    <a:pt x="0" y="5525"/>
                    <a:pt x="367" y="5925"/>
                  </a:cubicBezTo>
                  <a:cubicBezTo>
                    <a:pt x="901" y="6559"/>
                    <a:pt x="2702" y="6692"/>
                    <a:pt x="3436" y="6859"/>
                  </a:cubicBezTo>
                  <a:cubicBezTo>
                    <a:pt x="4600" y="7098"/>
                    <a:pt x="5790" y="7336"/>
                    <a:pt x="6959" y="7336"/>
                  </a:cubicBezTo>
                  <a:cubicBezTo>
                    <a:pt x="7097" y="7336"/>
                    <a:pt x="7235" y="7333"/>
                    <a:pt x="7372" y="7326"/>
                  </a:cubicBezTo>
                  <a:cubicBezTo>
                    <a:pt x="7606" y="7326"/>
                    <a:pt x="7706" y="6926"/>
                    <a:pt x="7406" y="6892"/>
                  </a:cubicBezTo>
                  <a:cubicBezTo>
                    <a:pt x="5571" y="6559"/>
                    <a:pt x="3536" y="6592"/>
                    <a:pt x="1835" y="5892"/>
                  </a:cubicBezTo>
                  <a:cubicBezTo>
                    <a:pt x="534" y="5325"/>
                    <a:pt x="834" y="4391"/>
                    <a:pt x="1034" y="3256"/>
                  </a:cubicBezTo>
                  <a:cubicBezTo>
                    <a:pt x="1201" y="2222"/>
                    <a:pt x="1401" y="1155"/>
                    <a:pt x="1568" y="154"/>
                  </a:cubicBezTo>
                  <a:cubicBezTo>
                    <a:pt x="1589" y="71"/>
                    <a:pt x="1505" y="0"/>
                    <a:pt x="14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27"/>
            <p:cNvSpPr/>
            <p:nvPr/>
          </p:nvSpPr>
          <p:spPr>
            <a:xfrm>
              <a:off x="7273700" y="1748250"/>
              <a:ext cx="254900" cy="327075"/>
            </a:xfrm>
            <a:custGeom>
              <a:avLst/>
              <a:gdLst/>
              <a:ahLst/>
              <a:cxnLst/>
              <a:rect l="l" t="t" r="r" b="b"/>
              <a:pathLst>
                <a:path w="10196" h="13083" extrusionOk="0">
                  <a:moveTo>
                    <a:pt x="1095" y="0"/>
                  </a:moveTo>
                  <a:cubicBezTo>
                    <a:pt x="1018" y="0"/>
                    <a:pt x="933" y="43"/>
                    <a:pt x="901" y="138"/>
                  </a:cubicBezTo>
                  <a:cubicBezTo>
                    <a:pt x="668" y="1940"/>
                    <a:pt x="534" y="3774"/>
                    <a:pt x="501" y="5609"/>
                  </a:cubicBezTo>
                  <a:cubicBezTo>
                    <a:pt x="467" y="6676"/>
                    <a:pt x="0" y="9111"/>
                    <a:pt x="668" y="10045"/>
                  </a:cubicBezTo>
                  <a:cubicBezTo>
                    <a:pt x="1201" y="10879"/>
                    <a:pt x="3069" y="11180"/>
                    <a:pt x="3970" y="11480"/>
                  </a:cubicBezTo>
                  <a:cubicBezTo>
                    <a:pt x="5838" y="12147"/>
                    <a:pt x="7739" y="12781"/>
                    <a:pt x="9707" y="13081"/>
                  </a:cubicBezTo>
                  <a:cubicBezTo>
                    <a:pt x="9719" y="13082"/>
                    <a:pt x="9730" y="13083"/>
                    <a:pt x="9741" y="13083"/>
                  </a:cubicBezTo>
                  <a:cubicBezTo>
                    <a:pt x="10052" y="13083"/>
                    <a:pt x="10195" y="12643"/>
                    <a:pt x="9841" y="12514"/>
                  </a:cubicBezTo>
                  <a:cubicBezTo>
                    <a:pt x="8406" y="12080"/>
                    <a:pt x="6972" y="11780"/>
                    <a:pt x="5538" y="11313"/>
                  </a:cubicBezTo>
                  <a:cubicBezTo>
                    <a:pt x="4170" y="10879"/>
                    <a:pt x="2335" y="10613"/>
                    <a:pt x="1502" y="9378"/>
                  </a:cubicBezTo>
                  <a:cubicBezTo>
                    <a:pt x="668" y="8144"/>
                    <a:pt x="1001" y="6276"/>
                    <a:pt x="1035" y="4775"/>
                  </a:cubicBezTo>
                  <a:cubicBezTo>
                    <a:pt x="1068" y="3241"/>
                    <a:pt x="1168" y="1673"/>
                    <a:pt x="1235" y="138"/>
                  </a:cubicBezTo>
                  <a:cubicBezTo>
                    <a:pt x="1252" y="51"/>
                    <a:pt x="1178" y="0"/>
                    <a:pt x="10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27"/>
            <p:cNvSpPr/>
            <p:nvPr/>
          </p:nvSpPr>
          <p:spPr>
            <a:xfrm>
              <a:off x="7156950" y="1924000"/>
              <a:ext cx="185875" cy="216825"/>
            </a:xfrm>
            <a:custGeom>
              <a:avLst/>
              <a:gdLst/>
              <a:ahLst/>
              <a:cxnLst/>
              <a:rect l="l" t="t" r="r" b="b"/>
              <a:pathLst>
                <a:path w="7435" h="8673" extrusionOk="0">
                  <a:moveTo>
                    <a:pt x="119" y="0"/>
                  </a:moveTo>
                  <a:cubicBezTo>
                    <a:pt x="56" y="0"/>
                    <a:pt x="0" y="43"/>
                    <a:pt x="0" y="113"/>
                  </a:cubicBezTo>
                  <a:cubicBezTo>
                    <a:pt x="34" y="1414"/>
                    <a:pt x="201" y="2749"/>
                    <a:pt x="367" y="4050"/>
                  </a:cubicBezTo>
                  <a:cubicBezTo>
                    <a:pt x="467" y="4650"/>
                    <a:pt x="367" y="5584"/>
                    <a:pt x="801" y="6084"/>
                  </a:cubicBezTo>
                  <a:cubicBezTo>
                    <a:pt x="1301" y="6751"/>
                    <a:pt x="2636" y="7052"/>
                    <a:pt x="3370" y="7319"/>
                  </a:cubicBezTo>
                  <a:cubicBezTo>
                    <a:pt x="4537" y="7819"/>
                    <a:pt x="5705" y="8286"/>
                    <a:pt x="6939" y="8653"/>
                  </a:cubicBezTo>
                  <a:cubicBezTo>
                    <a:pt x="6977" y="8667"/>
                    <a:pt x="7013" y="8673"/>
                    <a:pt x="7046" y="8673"/>
                  </a:cubicBezTo>
                  <a:cubicBezTo>
                    <a:pt x="7335" y="8673"/>
                    <a:pt x="7434" y="8205"/>
                    <a:pt x="7106" y="8086"/>
                  </a:cubicBezTo>
                  <a:cubicBezTo>
                    <a:pt x="6205" y="7786"/>
                    <a:pt x="5338" y="7452"/>
                    <a:pt x="4470" y="7118"/>
                  </a:cubicBezTo>
                  <a:cubicBezTo>
                    <a:pt x="3636" y="6785"/>
                    <a:pt x="1835" y="6351"/>
                    <a:pt x="1268" y="5651"/>
                  </a:cubicBezTo>
                  <a:cubicBezTo>
                    <a:pt x="801" y="5084"/>
                    <a:pt x="801" y="3783"/>
                    <a:pt x="701" y="3082"/>
                  </a:cubicBezTo>
                  <a:cubicBezTo>
                    <a:pt x="534" y="2081"/>
                    <a:pt x="434" y="1081"/>
                    <a:pt x="267" y="113"/>
                  </a:cubicBezTo>
                  <a:cubicBezTo>
                    <a:pt x="236" y="35"/>
                    <a:pt x="174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2" name="Google Shape;1852;p27"/>
          <p:cNvGrpSpPr/>
          <p:nvPr/>
        </p:nvGrpSpPr>
        <p:grpSpPr>
          <a:xfrm rot="-10400652" flipH="1">
            <a:off x="1088491" y="6180235"/>
            <a:ext cx="753556" cy="619575"/>
            <a:chOff x="7038900" y="1632175"/>
            <a:chExt cx="741850" cy="609950"/>
          </a:xfrm>
        </p:grpSpPr>
        <p:sp>
          <p:nvSpPr>
            <p:cNvPr id="1853" name="Google Shape;1853;p27"/>
            <p:cNvSpPr/>
            <p:nvPr/>
          </p:nvSpPr>
          <p:spPr>
            <a:xfrm>
              <a:off x="7085225" y="1632175"/>
              <a:ext cx="695525" cy="609950"/>
            </a:xfrm>
            <a:custGeom>
              <a:avLst/>
              <a:gdLst/>
              <a:ahLst/>
              <a:cxnLst/>
              <a:rect l="l" t="t" r="r" b="b"/>
              <a:pathLst>
                <a:path w="27821" h="24398" extrusionOk="0">
                  <a:moveTo>
                    <a:pt x="16828" y="0"/>
                  </a:moveTo>
                  <a:cubicBezTo>
                    <a:pt x="15948" y="0"/>
                    <a:pt x="15004" y="528"/>
                    <a:pt x="14511" y="1312"/>
                  </a:cubicBezTo>
                  <a:cubicBezTo>
                    <a:pt x="13744" y="2480"/>
                    <a:pt x="13711" y="3914"/>
                    <a:pt x="13577" y="5282"/>
                  </a:cubicBezTo>
                  <a:cubicBezTo>
                    <a:pt x="13477" y="6649"/>
                    <a:pt x="13177" y="8117"/>
                    <a:pt x="12143" y="8984"/>
                  </a:cubicBezTo>
                  <a:cubicBezTo>
                    <a:pt x="11993" y="9134"/>
                    <a:pt x="11790" y="9256"/>
                    <a:pt x="11582" y="9256"/>
                  </a:cubicBezTo>
                  <a:cubicBezTo>
                    <a:pt x="11558" y="9256"/>
                    <a:pt x="11533" y="9255"/>
                    <a:pt x="11509" y="9251"/>
                  </a:cubicBezTo>
                  <a:cubicBezTo>
                    <a:pt x="10975" y="9218"/>
                    <a:pt x="10842" y="8451"/>
                    <a:pt x="10875" y="7950"/>
                  </a:cubicBezTo>
                  <a:cubicBezTo>
                    <a:pt x="10975" y="6916"/>
                    <a:pt x="11075" y="5882"/>
                    <a:pt x="10875" y="4815"/>
                  </a:cubicBezTo>
                  <a:cubicBezTo>
                    <a:pt x="10708" y="3781"/>
                    <a:pt x="10175" y="2780"/>
                    <a:pt x="9241" y="2280"/>
                  </a:cubicBezTo>
                  <a:cubicBezTo>
                    <a:pt x="8892" y="2086"/>
                    <a:pt x="8484" y="1987"/>
                    <a:pt x="8081" y="1987"/>
                  </a:cubicBezTo>
                  <a:cubicBezTo>
                    <a:pt x="7443" y="1987"/>
                    <a:pt x="6820" y="2235"/>
                    <a:pt x="6472" y="2747"/>
                  </a:cubicBezTo>
                  <a:cubicBezTo>
                    <a:pt x="6172" y="3147"/>
                    <a:pt x="6038" y="3714"/>
                    <a:pt x="6038" y="4248"/>
                  </a:cubicBezTo>
                  <a:cubicBezTo>
                    <a:pt x="5872" y="6783"/>
                    <a:pt x="6906" y="9285"/>
                    <a:pt x="6739" y="11820"/>
                  </a:cubicBezTo>
                  <a:cubicBezTo>
                    <a:pt x="6706" y="12220"/>
                    <a:pt x="6572" y="12620"/>
                    <a:pt x="6205" y="12620"/>
                  </a:cubicBezTo>
                  <a:cubicBezTo>
                    <a:pt x="5905" y="12620"/>
                    <a:pt x="5738" y="12320"/>
                    <a:pt x="5671" y="12053"/>
                  </a:cubicBezTo>
                  <a:cubicBezTo>
                    <a:pt x="5405" y="11119"/>
                    <a:pt x="5671" y="10118"/>
                    <a:pt x="5305" y="9285"/>
                  </a:cubicBezTo>
                  <a:cubicBezTo>
                    <a:pt x="4956" y="8494"/>
                    <a:pt x="4073" y="8076"/>
                    <a:pt x="3208" y="8076"/>
                  </a:cubicBezTo>
                  <a:cubicBezTo>
                    <a:pt x="2832" y="8076"/>
                    <a:pt x="2459" y="8155"/>
                    <a:pt x="2136" y="8317"/>
                  </a:cubicBezTo>
                  <a:cubicBezTo>
                    <a:pt x="1001" y="8884"/>
                    <a:pt x="334" y="10085"/>
                    <a:pt x="234" y="11319"/>
                  </a:cubicBezTo>
                  <a:cubicBezTo>
                    <a:pt x="1" y="14522"/>
                    <a:pt x="2136" y="18925"/>
                    <a:pt x="2136" y="18925"/>
                  </a:cubicBezTo>
                  <a:cubicBezTo>
                    <a:pt x="4504" y="20926"/>
                    <a:pt x="7206" y="22594"/>
                    <a:pt x="10041" y="23828"/>
                  </a:cubicBezTo>
                  <a:cubicBezTo>
                    <a:pt x="10706" y="24113"/>
                    <a:pt x="11400" y="24398"/>
                    <a:pt x="12125" y="24398"/>
                  </a:cubicBezTo>
                  <a:cubicBezTo>
                    <a:pt x="12164" y="24398"/>
                    <a:pt x="12203" y="24397"/>
                    <a:pt x="12243" y="24395"/>
                  </a:cubicBezTo>
                  <a:cubicBezTo>
                    <a:pt x="13010" y="24329"/>
                    <a:pt x="13811" y="23928"/>
                    <a:pt x="14044" y="23195"/>
                  </a:cubicBezTo>
                  <a:cubicBezTo>
                    <a:pt x="14244" y="22627"/>
                    <a:pt x="14044" y="21994"/>
                    <a:pt x="13911" y="21360"/>
                  </a:cubicBezTo>
                  <a:cubicBezTo>
                    <a:pt x="13844" y="20759"/>
                    <a:pt x="13877" y="20059"/>
                    <a:pt x="14378" y="19692"/>
                  </a:cubicBezTo>
                  <a:cubicBezTo>
                    <a:pt x="14570" y="19573"/>
                    <a:pt x="14783" y="19527"/>
                    <a:pt x="15003" y="19527"/>
                  </a:cubicBezTo>
                  <a:cubicBezTo>
                    <a:pt x="15279" y="19527"/>
                    <a:pt x="15567" y="19599"/>
                    <a:pt x="15845" y="19692"/>
                  </a:cubicBezTo>
                  <a:cubicBezTo>
                    <a:pt x="16746" y="19992"/>
                    <a:pt x="17680" y="20459"/>
                    <a:pt x="18647" y="20459"/>
                  </a:cubicBezTo>
                  <a:cubicBezTo>
                    <a:pt x="19581" y="20459"/>
                    <a:pt x="20682" y="19759"/>
                    <a:pt x="20649" y="18791"/>
                  </a:cubicBezTo>
                  <a:cubicBezTo>
                    <a:pt x="20582" y="18024"/>
                    <a:pt x="19982" y="17490"/>
                    <a:pt x="19515" y="16957"/>
                  </a:cubicBezTo>
                  <a:cubicBezTo>
                    <a:pt x="19048" y="16356"/>
                    <a:pt x="18747" y="15456"/>
                    <a:pt x="19348" y="14955"/>
                  </a:cubicBezTo>
                  <a:cubicBezTo>
                    <a:pt x="19538" y="14783"/>
                    <a:pt x="19790" y="14717"/>
                    <a:pt x="20049" y="14717"/>
                  </a:cubicBezTo>
                  <a:cubicBezTo>
                    <a:pt x="20291" y="14717"/>
                    <a:pt x="20539" y="14775"/>
                    <a:pt x="20749" y="14855"/>
                  </a:cubicBezTo>
                  <a:cubicBezTo>
                    <a:pt x="21583" y="15122"/>
                    <a:pt x="22350" y="15589"/>
                    <a:pt x="23217" y="15756"/>
                  </a:cubicBezTo>
                  <a:cubicBezTo>
                    <a:pt x="23395" y="15790"/>
                    <a:pt x="23578" y="15807"/>
                    <a:pt x="23761" y="15807"/>
                  </a:cubicBezTo>
                  <a:cubicBezTo>
                    <a:pt x="24472" y="15807"/>
                    <a:pt x="25181" y="15546"/>
                    <a:pt x="25552" y="14989"/>
                  </a:cubicBezTo>
                  <a:cubicBezTo>
                    <a:pt x="25886" y="14455"/>
                    <a:pt x="25853" y="13688"/>
                    <a:pt x="25652" y="13087"/>
                  </a:cubicBezTo>
                  <a:cubicBezTo>
                    <a:pt x="25319" y="11820"/>
                    <a:pt x="24518" y="10686"/>
                    <a:pt x="23518" y="9918"/>
                  </a:cubicBezTo>
                  <a:cubicBezTo>
                    <a:pt x="24151" y="8918"/>
                    <a:pt x="25586" y="8918"/>
                    <a:pt x="26553" y="8184"/>
                  </a:cubicBezTo>
                  <a:cubicBezTo>
                    <a:pt x="27687" y="7383"/>
                    <a:pt x="27821" y="5482"/>
                    <a:pt x="26753" y="4581"/>
                  </a:cubicBezTo>
                  <a:cubicBezTo>
                    <a:pt x="26230" y="4097"/>
                    <a:pt x="25515" y="3894"/>
                    <a:pt x="24779" y="3894"/>
                  </a:cubicBezTo>
                  <a:cubicBezTo>
                    <a:pt x="24248" y="3894"/>
                    <a:pt x="23706" y="3999"/>
                    <a:pt x="23217" y="4181"/>
                  </a:cubicBezTo>
                  <a:cubicBezTo>
                    <a:pt x="22050" y="4648"/>
                    <a:pt x="21049" y="5448"/>
                    <a:pt x="19982" y="6016"/>
                  </a:cubicBezTo>
                  <a:cubicBezTo>
                    <a:pt x="19727" y="6164"/>
                    <a:pt x="19459" y="6286"/>
                    <a:pt x="19194" y="6286"/>
                  </a:cubicBezTo>
                  <a:cubicBezTo>
                    <a:pt x="19043" y="6286"/>
                    <a:pt x="18893" y="6246"/>
                    <a:pt x="18747" y="6149"/>
                  </a:cubicBezTo>
                  <a:cubicBezTo>
                    <a:pt x="18247" y="5815"/>
                    <a:pt x="18514" y="5082"/>
                    <a:pt x="18681" y="4481"/>
                  </a:cubicBezTo>
                  <a:cubicBezTo>
                    <a:pt x="18981" y="3614"/>
                    <a:pt x="19014" y="2613"/>
                    <a:pt x="18747" y="1746"/>
                  </a:cubicBezTo>
                  <a:cubicBezTo>
                    <a:pt x="18647" y="1245"/>
                    <a:pt x="18381" y="745"/>
                    <a:pt x="18014" y="412"/>
                  </a:cubicBezTo>
                  <a:cubicBezTo>
                    <a:pt x="17674" y="127"/>
                    <a:pt x="17258" y="0"/>
                    <a:pt x="168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4" name="Google Shape;1854;p27"/>
            <p:cNvSpPr/>
            <p:nvPr/>
          </p:nvSpPr>
          <p:spPr>
            <a:xfrm>
              <a:off x="7038900" y="1808025"/>
              <a:ext cx="606150" cy="369775"/>
            </a:xfrm>
            <a:custGeom>
              <a:avLst/>
              <a:gdLst/>
              <a:ahLst/>
              <a:cxnLst/>
              <a:rect l="l" t="t" r="r" b="b"/>
              <a:pathLst>
                <a:path w="24246" h="14791" extrusionOk="0">
                  <a:moveTo>
                    <a:pt x="23890" y="1"/>
                  </a:moveTo>
                  <a:cubicBezTo>
                    <a:pt x="23863" y="1"/>
                    <a:pt x="23833" y="5"/>
                    <a:pt x="23803" y="16"/>
                  </a:cubicBezTo>
                  <a:cubicBezTo>
                    <a:pt x="15263" y="3351"/>
                    <a:pt x="6891" y="8522"/>
                    <a:pt x="52" y="14626"/>
                  </a:cubicBezTo>
                  <a:cubicBezTo>
                    <a:pt x="0" y="14678"/>
                    <a:pt x="50" y="14791"/>
                    <a:pt x="121" y="14791"/>
                  </a:cubicBezTo>
                  <a:cubicBezTo>
                    <a:pt x="142" y="14791"/>
                    <a:pt x="164" y="14782"/>
                    <a:pt x="186" y="14760"/>
                  </a:cubicBezTo>
                  <a:cubicBezTo>
                    <a:pt x="3889" y="11924"/>
                    <a:pt x="7591" y="9189"/>
                    <a:pt x="11594" y="6787"/>
                  </a:cubicBezTo>
                  <a:cubicBezTo>
                    <a:pt x="15597" y="4385"/>
                    <a:pt x="19767" y="2417"/>
                    <a:pt x="24036" y="449"/>
                  </a:cubicBezTo>
                  <a:cubicBezTo>
                    <a:pt x="24246" y="359"/>
                    <a:pt x="24133" y="1"/>
                    <a:pt x="238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5" name="Google Shape;1855;p27"/>
            <p:cNvSpPr/>
            <p:nvPr/>
          </p:nvSpPr>
          <p:spPr>
            <a:xfrm>
              <a:off x="7455500" y="1745350"/>
              <a:ext cx="192650" cy="183425"/>
            </a:xfrm>
            <a:custGeom>
              <a:avLst/>
              <a:gdLst/>
              <a:ahLst/>
              <a:cxnLst/>
              <a:rect l="l" t="t" r="r" b="b"/>
              <a:pathLst>
                <a:path w="7706" h="7337" extrusionOk="0">
                  <a:moveTo>
                    <a:pt x="1431" y="0"/>
                  </a:moveTo>
                  <a:cubicBezTo>
                    <a:pt x="1387" y="0"/>
                    <a:pt x="1347" y="25"/>
                    <a:pt x="1335" y="88"/>
                  </a:cubicBezTo>
                  <a:cubicBezTo>
                    <a:pt x="1001" y="1455"/>
                    <a:pt x="701" y="2789"/>
                    <a:pt x="401" y="4190"/>
                  </a:cubicBezTo>
                  <a:cubicBezTo>
                    <a:pt x="301" y="4624"/>
                    <a:pt x="0" y="5525"/>
                    <a:pt x="367" y="5925"/>
                  </a:cubicBezTo>
                  <a:cubicBezTo>
                    <a:pt x="901" y="6559"/>
                    <a:pt x="2702" y="6692"/>
                    <a:pt x="3436" y="6859"/>
                  </a:cubicBezTo>
                  <a:cubicBezTo>
                    <a:pt x="4600" y="7098"/>
                    <a:pt x="5790" y="7336"/>
                    <a:pt x="6959" y="7336"/>
                  </a:cubicBezTo>
                  <a:cubicBezTo>
                    <a:pt x="7097" y="7336"/>
                    <a:pt x="7235" y="7333"/>
                    <a:pt x="7372" y="7326"/>
                  </a:cubicBezTo>
                  <a:cubicBezTo>
                    <a:pt x="7606" y="7326"/>
                    <a:pt x="7706" y="6926"/>
                    <a:pt x="7406" y="6892"/>
                  </a:cubicBezTo>
                  <a:cubicBezTo>
                    <a:pt x="5571" y="6559"/>
                    <a:pt x="3536" y="6592"/>
                    <a:pt x="1835" y="5892"/>
                  </a:cubicBezTo>
                  <a:cubicBezTo>
                    <a:pt x="534" y="5325"/>
                    <a:pt x="834" y="4391"/>
                    <a:pt x="1034" y="3256"/>
                  </a:cubicBezTo>
                  <a:cubicBezTo>
                    <a:pt x="1201" y="2222"/>
                    <a:pt x="1401" y="1155"/>
                    <a:pt x="1568" y="154"/>
                  </a:cubicBezTo>
                  <a:cubicBezTo>
                    <a:pt x="1589" y="71"/>
                    <a:pt x="1505" y="0"/>
                    <a:pt x="14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27"/>
            <p:cNvSpPr/>
            <p:nvPr/>
          </p:nvSpPr>
          <p:spPr>
            <a:xfrm>
              <a:off x="7273700" y="1748250"/>
              <a:ext cx="254900" cy="327075"/>
            </a:xfrm>
            <a:custGeom>
              <a:avLst/>
              <a:gdLst/>
              <a:ahLst/>
              <a:cxnLst/>
              <a:rect l="l" t="t" r="r" b="b"/>
              <a:pathLst>
                <a:path w="10196" h="13083" extrusionOk="0">
                  <a:moveTo>
                    <a:pt x="1095" y="0"/>
                  </a:moveTo>
                  <a:cubicBezTo>
                    <a:pt x="1018" y="0"/>
                    <a:pt x="933" y="43"/>
                    <a:pt x="901" y="138"/>
                  </a:cubicBezTo>
                  <a:cubicBezTo>
                    <a:pt x="668" y="1940"/>
                    <a:pt x="534" y="3774"/>
                    <a:pt x="501" y="5609"/>
                  </a:cubicBezTo>
                  <a:cubicBezTo>
                    <a:pt x="467" y="6676"/>
                    <a:pt x="0" y="9111"/>
                    <a:pt x="668" y="10045"/>
                  </a:cubicBezTo>
                  <a:cubicBezTo>
                    <a:pt x="1201" y="10879"/>
                    <a:pt x="3069" y="11180"/>
                    <a:pt x="3970" y="11480"/>
                  </a:cubicBezTo>
                  <a:cubicBezTo>
                    <a:pt x="5838" y="12147"/>
                    <a:pt x="7739" y="12781"/>
                    <a:pt x="9707" y="13081"/>
                  </a:cubicBezTo>
                  <a:cubicBezTo>
                    <a:pt x="9719" y="13082"/>
                    <a:pt x="9730" y="13083"/>
                    <a:pt x="9741" y="13083"/>
                  </a:cubicBezTo>
                  <a:cubicBezTo>
                    <a:pt x="10052" y="13083"/>
                    <a:pt x="10195" y="12643"/>
                    <a:pt x="9841" y="12514"/>
                  </a:cubicBezTo>
                  <a:cubicBezTo>
                    <a:pt x="8406" y="12080"/>
                    <a:pt x="6972" y="11780"/>
                    <a:pt x="5538" y="11313"/>
                  </a:cubicBezTo>
                  <a:cubicBezTo>
                    <a:pt x="4170" y="10879"/>
                    <a:pt x="2335" y="10613"/>
                    <a:pt x="1502" y="9378"/>
                  </a:cubicBezTo>
                  <a:cubicBezTo>
                    <a:pt x="668" y="8144"/>
                    <a:pt x="1001" y="6276"/>
                    <a:pt x="1035" y="4775"/>
                  </a:cubicBezTo>
                  <a:cubicBezTo>
                    <a:pt x="1068" y="3241"/>
                    <a:pt x="1168" y="1673"/>
                    <a:pt x="1235" y="138"/>
                  </a:cubicBezTo>
                  <a:cubicBezTo>
                    <a:pt x="1252" y="51"/>
                    <a:pt x="1178" y="0"/>
                    <a:pt x="10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27"/>
            <p:cNvSpPr/>
            <p:nvPr/>
          </p:nvSpPr>
          <p:spPr>
            <a:xfrm>
              <a:off x="7156950" y="1924000"/>
              <a:ext cx="185875" cy="216825"/>
            </a:xfrm>
            <a:custGeom>
              <a:avLst/>
              <a:gdLst/>
              <a:ahLst/>
              <a:cxnLst/>
              <a:rect l="l" t="t" r="r" b="b"/>
              <a:pathLst>
                <a:path w="7435" h="8673" extrusionOk="0">
                  <a:moveTo>
                    <a:pt x="119" y="0"/>
                  </a:moveTo>
                  <a:cubicBezTo>
                    <a:pt x="56" y="0"/>
                    <a:pt x="0" y="43"/>
                    <a:pt x="0" y="113"/>
                  </a:cubicBezTo>
                  <a:cubicBezTo>
                    <a:pt x="34" y="1414"/>
                    <a:pt x="201" y="2749"/>
                    <a:pt x="367" y="4050"/>
                  </a:cubicBezTo>
                  <a:cubicBezTo>
                    <a:pt x="467" y="4650"/>
                    <a:pt x="367" y="5584"/>
                    <a:pt x="801" y="6084"/>
                  </a:cubicBezTo>
                  <a:cubicBezTo>
                    <a:pt x="1301" y="6751"/>
                    <a:pt x="2636" y="7052"/>
                    <a:pt x="3370" y="7319"/>
                  </a:cubicBezTo>
                  <a:cubicBezTo>
                    <a:pt x="4537" y="7819"/>
                    <a:pt x="5705" y="8286"/>
                    <a:pt x="6939" y="8653"/>
                  </a:cubicBezTo>
                  <a:cubicBezTo>
                    <a:pt x="6977" y="8667"/>
                    <a:pt x="7013" y="8673"/>
                    <a:pt x="7046" y="8673"/>
                  </a:cubicBezTo>
                  <a:cubicBezTo>
                    <a:pt x="7335" y="8673"/>
                    <a:pt x="7434" y="8205"/>
                    <a:pt x="7106" y="8086"/>
                  </a:cubicBezTo>
                  <a:cubicBezTo>
                    <a:pt x="6205" y="7786"/>
                    <a:pt x="5338" y="7452"/>
                    <a:pt x="4470" y="7118"/>
                  </a:cubicBezTo>
                  <a:cubicBezTo>
                    <a:pt x="3636" y="6785"/>
                    <a:pt x="1835" y="6351"/>
                    <a:pt x="1268" y="5651"/>
                  </a:cubicBezTo>
                  <a:cubicBezTo>
                    <a:pt x="801" y="5084"/>
                    <a:pt x="801" y="3783"/>
                    <a:pt x="701" y="3082"/>
                  </a:cubicBezTo>
                  <a:cubicBezTo>
                    <a:pt x="534" y="2081"/>
                    <a:pt x="434" y="1081"/>
                    <a:pt x="267" y="113"/>
                  </a:cubicBezTo>
                  <a:cubicBezTo>
                    <a:pt x="236" y="35"/>
                    <a:pt x="174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8" name="Google Shape;1858;p27"/>
          <p:cNvGrpSpPr/>
          <p:nvPr/>
        </p:nvGrpSpPr>
        <p:grpSpPr>
          <a:xfrm rot="7487875" flipH="1">
            <a:off x="103270" y="2465109"/>
            <a:ext cx="753441" cy="619480"/>
            <a:chOff x="7038900" y="1632175"/>
            <a:chExt cx="741850" cy="609950"/>
          </a:xfrm>
        </p:grpSpPr>
        <p:sp>
          <p:nvSpPr>
            <p:cNvPr id="1859" name="Google Shape;1859;p27"/>
            <p:cNvSpPr/>
            <p:nvPr/>
          </p:nvSpPr>
          <p:spPr>
            <a:xfrm>
              <a:off x="7085225" y="1632175"/>
              <a:ext cx="695525" cy="609950"/>
            </a:xfrm>
            <a:custGeom>
              <a:avLst/>
              <a:gdLst/>
              <a:ahLst/>
              <a:cxnLst/>
              <a:rect l="l" t="t" r="r" b="b"/>
              <a:pathLst>
                <a:path w="27821" h="24398" extrusionOk="0">
                  <a:moveTo>
                    <a:pt x="16828" y="0"/>
                  </a:moveTo>
                  <a:cubicBezTo>
                    <a:pt x="15948" y="0"/>
                    <a:pt x="15004" y="528"/>
                    <a:pt x="14511" y="1312"/>
                  </a:cubicBezTo>
                  <a:cubicBezTo>
                    <a:pt x="13744" y="2480"/>
                    <a:pt x="13711" y="3914"/>
                    <a:pt x="13577" y="5282"/>
                  </a:cubicBezTo>
                  <a:cubicBezTo>
                    <a:pt x="13477" y="6649"/>
                    <a:pt x="13177" y="8117"/>
                    <a:pt x="12143" y="8984"/>
                  </a:cubicBezTo>
                  <a:cubicBezTo>
                    <a:pt x="11993" y="9134"/>
                    <a:pt x="11790" y="9256"/>
                    <a:pt x="11582" y="9256"/>
                  </a:cubicBezTo>
                  <a:cubicBezTo>
                    <a:pt x="11558" y="9256"/>
                    <a:pt x="11533" y="9255"/>
                    <a:pt x="11509" y="9251"/>
                  </a:cubicBezTo>
                  <a:cubicBezTo>
                    <a:pt x="10975" y="9218"/>
                    <a:pt x="10842" y="8451"/>
                    <a:pt x="10875" y="7950"/>
                  </a:cubicBezTo>
                  <a:cubicBezTo>
                    <a:pt x="10975" y="6916"/>
                    <a:pt x="11075" y="5882"/>
                    <a:pt x="10875" y="4815"/>
                  </a:cubicBezTo>
                  <a:cubicBezTo>
                    <a:pt x="10708" y="3781"/>
                    <a:pt x="10175" y="2780"/>
                    <a:pt x="9241" y="2280"/>
                  </a:cubicBezTo>
                  <a:cubicBezTo>
                    <a:pt x="8892" y="2086"/>
                    <a:pt x="8484" y="1987"/>
                    <a:pt x="8081" y="1987"/>
                  </a:cubicBezTo>
                  <a:cubicBezTo>
                    <a:pt x="7443" y="1987"/>
                    <a:pt x="6820" y="2235"/>
                    <a:pt x="6472" y="2747"/>
                  </a:cubicBezTo>
                  <a:cubicBezTo>
                    <a:pt x="6172" y="3147"/>
                    <a:pt x="6038" y="3714"/>
                    <a:pt x="6038" y="4248"/>
                  </a:cubicBezTo>
                  <a:cubicBezTo>
                    <a:pt x="5872" y="6783"/>
                    <a:pt x="6906" y="9285"/>
                    <a:pt x="6739" y="11820"/>
                  </a:cubicBezTo>
                  <a:cubicBezTo>
                    <a:pt x="6706" y="12220"/>
                    <a:pt x="6572" y="12620"/>
                    <a:pt x="6205" y="12620"/>
                  </a:cubicBezTo>
                  <a:cubicBezTo>
                    <a:pt x="5905" y="12620"/>
                    <a:pt x="5738" y="12320"/>
                    <a:pt x="5671" y="12053"/>
                  </a:cubicBezTo>
                  <a:cubicBezTo>
                    <a:pt x="5405" y="11119"/>
                    <a:pt x="5671" y="10118"/>
                    <a:pt x="5305" y="9285"/>
                  </a:cubicBezTo>
                  <a:cubicBezTo>
                    <a:pt x="4956" y="8494"/>
                    <a:pt x="4073" y="8076"/>
                    <a:pt x="3208" y="8076"/>
                  </a:cubicBezTo>
                  <a:cubicBezTo>
                    <a:pt x="2832" y="8076"/>
                    <a:pt x="2459" y="8155"/>
                    <a:pt x="2136" y="8317"/>
                  </a:cubicBezTo>
                  <a:cubicBezTo>
                    <a:pt x="1001" y="8884"/>
                    <a:pt x="334" y="10085"/>
                    <a:pt x="234" y="11319"/>
                  </a:cubicBezTo>
                  <a:cubicBezTo>
                    <a:pt x="1" y="14522"/>
                    <a:pt x="2136" y="18925"/>
                    <a:pt x="2136" y="18925"/>
                  </a:cubicBezTo>
                  <a:cubicBezTo>
                    <a:pt x="4504" y="20926"/>
                    <a:pt x="7206" y="22594"/>
                    <a:pt x="10041" y="23828"/>
                  </a:cubicBezTo>
                  <a:cubicBezTo>
                    <a:pt x="10706" y="24113"/>
                    <a:pt x="11400" y="24398"/>
                    <a:pt x="12125" y="24398"/>
                  </a:cubicBezTo>
                  <a:cubicBezTo>
                    <a:pt x="12164" y="24398"/>
                    <a:pt x="12203" y="24397"/>
                    <a:pt x="12243" y="24395"/>
                  </a:cubicBezTo>
                  <a:cubicBezTo>
                    <a:pt x="13010" y="24329"/>
                    <a:pt x="13811" y="23928"/>
                    <a:pt x="14044" y="23195"/>
                  </a:cubicBezTo>
                  <a:cubicBezTo>
                    <a:pt x="14244" y="22627"/>
                    <a:pt x="14044" y="21994"/>
                    <a:pt x="13911" y="21360"/>
                  </a:cubicBezTo>
                  <a:cubicBezTo>
                    <a:pt x="13844" y="20759"/>
                    <a:pt x="13877" y="20059"/>
                    <a:pt x="14378" y="19692"/>
                  </a:cubicBezTo>
                  <a:cubicBezTo>
                    <a:pt x="14570" y="19573"/>
                    <a:pt x="14783" y="19527"/>
                    <a:pt x="15003" y="19527"/>
                  </a:cubicBezTo>
                  <a:cubicBezTo>
                    <a:pt x="15279" y="19527"/>
                    <a:pt x="15567" y="19599"/>
                    <a:pt x="15845" y="19692"/>
                  </a:cubicBezTo>
                  <a:cubicBezTo>
                    <a:pt x="16746" y="19992"/>
                    <a:pt x="17680" y="20459"/>
                    <a:pt x="18647" y="20459"/>
                  </a:cubicBezTo>
                  <a:cubicBezTo>
                    <a:pt x="19581" y="20459"/>
                    <a:pt x="20682" y="19759"/>
                    <a:pt x="20649" y="18791"/>
                  </a:cubicBezTo>
                  <a:cubicBezTo>
                    <a:pt x="20582" y="18024"/>
                    <a:pt x="19982" y="17490"/>
                    <a:pt x="19515" y="16957"/>
                  </a:cubicBezTo>
                  <a:cubicBezTo>
                    <a:pt x="19048" y="16356"/>
                    <a:pt x="18747" y="15456"/>
                    <a:pt x="19348" y="14955"/>
                  </a:cubicBezTo>
                  <a:cubicBezTo>
                    <a:pt x="19538" y="14783"/>
                    <a:pt x="19790" y="14717"/>
                    <a:pt x="20049" y="14717"/>
                  </a:cubicBezTo>
                  <a:cubicBezTo>
                    <a:pt x="20291" y="14717"/>
                    <a:pt x="20539" y="14775"/>
                    <a:pt x="20749" y="14855"/>
                  </a:cubicBezTo>
                  <a:cubicBezTo>
                    <a:pt x="21583" y="15122"/>
                    <a:pt x="22350" y="15589"/>
                    <a:pt x="23217" y="15756"/>
                  </a:cubicBezTo>
                  <a:cubicBezTo>
                    <a:pt x="23395" y="15790"/>
                    <a:pt x="23578" y="15807"/>
                    <a:pt x="23761" y="15807"/>
                  </a:cubicBezTo>
                  <a:cubicBezTo>
                    <a:pt x="24472" y="15807"/>
                    <a:pt x="25181" y="15546"/>
                    <a:pt x="25552" y="14989"/>
                  </a:cubicBezTo>
                  <a:cubicBezTo>
                    <a:pt x="25886" y="14455"/>
                    <a:pt x="25853" y="13688"/>
                    <a:pt x="25652" y="13087"/>
                  </a:cubicBezTo>
                  <a:cubicBezTo>
                    <a:pt x="25319" y="11820"/>
                    <a:pt x="24518" y="10686"/>
                    <a:pt x="23518" y="9918"/>
                  </a:cubicBezTo>
                  <a:cubicBezTo>
                    <a:pt x="24151" y="8918"/>
                    <a:pt x="25586" y="8918"/>
                    <a:pt x="26553" y="8184"/>
                  </a:cubicBezTo>
                  <a:cubicBezTo>
                    <a:pt x="27687" y="7383"/>
                    <a:pt x="27821" y="5482"/>
                    <a:pt x="26753" y="4581"/>
                  </a:cubicBezTo>
                  <a:cubicBezTo>
                    <a:pt x="26230" y="4097"/>
                    <a:pt x="25515" y="3894"/>
                    <a:pt x="24779" y="3894"/>
                  </a:cubicBezTo>
                  <a:cubicBezTo>
                    <a:pt x="24248" y="3894"/>
                    <a:pt x="23706" y="3999"/>
                    <a:pt x="23217" y="4181"/>
                  </a:cubicBezTo>
                  <a:cubicBezTo>
                    <a:pt x="22050" y="4648"/>
                    <a:pt x="21049" y="5448"/>
                    <a:pt x="19982" y="6016"/>
                  </a:cubicBezTo>
                  <a:cubicBezTo>
                    <a:pt x="19727" y="6164"/>
                    <a:pt x="19459" y="6286"/>
                    <a:pt x="19194" y="6286"/>
                  </a:cubicBezTo>
                  <a:cubicBezTo>
                    <a:pt x="19043" y="6286"/>
                    <a:pt x="18893" y="6246"/>
                    <a:pt x="18747" y="6149"/>
                  </a:cubicBezTo>
                  <a:cubicBezTo>
                    <a:pt x="18247" y="5815"/>
                    <a:pt x="18514" y="5082"/>
                    <a:pt x="18681" y="4481"/>
                  </a:cubicBezTo>
                  <a:cubicBezTo>
                    <a:pt x="18981" y="3614"/>
                    <a:pt x="19014" y="2613"/>
                    <a:pt x="18747" y="1746"/>
                  </a:cubicBezTo>
                  <a:cubicBezTo>
                    <a:pt x="18647" y="1245"/>
                    <a:pt x="18381" y="745"/>
                    <a:pt x="18014" y="412"/>
                  </a:cubicBezTo>
                  <a:cubicBezTo>
                    <a:pt x="17674" y="127"/>
                    <a:pt x="17258" y="0"/>
                    <a:pt x="168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0" name="Google Shape;1860;p27"/>
            <p:cNvSpPr/>
            <p:nvPr/>
          </p:nvSpPr>
          <p:spPr>
            <a:xfrm>
              <a:off x="7038900" y="1808025"/>
              <a:ext cx="606150" cy="369775"/>
            </a:xfrm>
            <a:custGeom>
              <a:avLst/>
              <a:gdLst/>
              <a:ahLst/>
              <a:cxnLst/>
              <a:rect l="l" t="t" r="r" b="b"/>
              <a:pathLst>
                <a:path w="24246" h="14791" extrusionOk="0">
                  <a:moveTo>
                    <a:pt x="23890" y="1"/>
                  </a:moveTo>
                  <a:cubicBezTo>
                    <a:pt x="23863" y="1"/>
                    <a:pt x="23833" y="5"/>
                    <a:pt x="23803" y="16"/>
                  </a:cubicBezTo>
                  <a:cubicBezTo>
                    <a:pt x="15263" y="3351"/>
                    <a:pt x="6891" y="8522"/>
                    <a:pt x="52" y="14626"/>
                  </a:cubicBezTo>
                  <a:cubicBezTo>
                    <a:pt x="0" y="14678"/>
                    <a:pt x="50" y="14791"/>
                    <a:pt x="121" y="14791"/>
                  </a:cubicBezTo>
                  <a:cubicBezTo>
                    <a:pt x="142" y="14791"/>
                    <a:pt x="164" y="14782"/>
                    <a:pt x="186" y="14760"/>
                  </a:cubicBezTo>
                  <a:cubicBezTo>
                    <a:pt x="3889" y="11924"/>
                    <a:pt x="7591" y="9189"/>
                    <a:pt x="11594" y="6787"/>
                  </a:cubicBezTo>
                  <a:cubicBezTo>
                    <a:pt x="15597" y="4385"/>
                    <a:pt x="19767" y="2417"/>
                    <a:pt x="24036" y="449"/>
                  </a:cubicBezTo>
                  <a:cubicBezTo>
                    <a:pt x="24246" y="359"/>
                    <a:pt x="24133" y="1"/>
                    <a:pt x="238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" name="Google Shape;1861;p27"/>
            <p:cNvSpPr/>
            <p:nvPr/>
          </p:nvSpPr>
          <p:spPr>
            <a:xfrm>
              <a:off x="7455500" y="1745350"/>
              <a:ext cx="192650" cy="183425"/>
            </a:xfrm>
            <a:custGeom>
              <a:avLst/>
              <a:gdLst/>
              <a:ahLst/>
              <a:cxnLst/>
              <a:rect l="l" t="t" r="r" b="b"/>
              <a:pathLst>
                <a:path w="7706" h="7337" extrusionOk="0">
                  <a:moveTo>
                    <a:pt x="1431" y="0"/>
                  </a:moveTo>
                  <a:cubicBezTo>
                    <a:pt x="1387" y="0"/>
                    <a:pt x="1347" y="25"/>
                    <a:pt x="1335" y="88"/>
                  </a:cubicBezTo>
                  <a:cubicBezTo>
                    <a:pt x="1001" y="1455"/>
                    <a:pt x="701" y="2789"/>
                    <a:pt x="401" y="4190"/>
                  </a:cubicBezTo>
                  <a:cubicBezTo>
                    <a:pt x="301" y="4624"/>
                    <a:pt x="0" y="5525"/>
                    <a:pt x="367" y="5925"/>
                  </a:cubicBezTo>
                  <a:cubicBezTo>
                    <a:pt x="901" y="6559"/>
                    <a:pt x="2702" y="6692"/>
                    <a:pt x="3436" y="6859"/>
                  </a:cubicBezTo>
                  <a:cubicBezTo>
                    <a:pt x="4600" y="7098"/>
                    <a:pt x="5790" y="7336"/>
                    <a:pt x="6959" y="7336"/>
                  </a:cubicBezTo>
                  <a:cubicBezTo>
                    <a:pt x="7097" y="7336"/>
                    <a:pt x="7235" y="7333"/>
                    <a:pt x="7372" y="7326"/>
                  </a:cubicBezTo>
                  <a:cubicBezTo>
                    <a:pt x="7606" y="7326"/>
                    <a:pt x="7706" y="6926"/>
                    <a:pt x="7406" y="6892"/>
                  </a:cubicBezTo>
                  <a:cubicBezTo>
                    <a:pt x="5571" y="6559"/>
                    <a:pt x="3536" y="6592"/>
                    <a:pt x="1835" y="5892"/>
                  </a:cubicBezTo>
                  <a:cubicBezTo>
                    <a:pt x="534" y="5325"/>
                    <a:pt x="834" y="4391"/>
                    <a:pt x="1034" y="3256"/>
                  </a:cubicBezTo>
                  <a:cubicBezTo>
                    <a:pt x="1201" y="2222"/>
                    <a:pt x="1401" y="1155"/>
                    <a:pt x="1568" y="154"/>
                  </a:cubicBezTo>
                  <a:cubicBezTo>
                    <a:pt x="1589" y="71"/>
                    <a:pt x="1505" y="0"/>
                    <a:pt x="14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27"/>
            <p:cNvSpPr/>
            <p:nvPr/>
          </p:nvSpPr>
          <p:spPr>
            <a:xfrm>
              <a:off x="7273700" y="1748250"/>
              <a:ext cx="254900" cy="327075"/>
            </a:xfrm>
            <a:custGeom>
              <a:avLst/>
              <a:gdLst/>
              <a:ahLst/>
              <a:cxnLst/>
              <a:rect l="l" t="t" r="r" b="b"/>
              <a:pathLst>
                <a:path w="10196" h="13083" extrusionOk="0">
                  <a:moveTo>
                    <a:pt x="1095" y="0"/>
                  </a:moveTo>
                  <a:cubicBezTo>
                    <a:pt x="1018" y="0"/>
                    <a:pt x="933" y="43"/>
                    <a:pt x="901" y="138"/>
                  </a:cubicBezTo>
                  <a:cubicBezTo>
                    <a:pt x="668" y="1940"/>
                    <a:pt x="534" y="3774"/>
                    <a:pt x="501" y="5609"/>
                  </a:cubicBezTo>
                  <a:cubicBezTo>
                    <a:pt x="467" y="6676"/>
                    <a:pt x="0" y="9111"/>
                    <a:pt x="668" y="10045"/>
                  </a:cubicBezTo>
                  <a:cubicBezTo>
                    <a:pt x="1201" y="10879"/>
                    <a:pt x="3069" y="11180"/>
                    <a:pt x="3970" y="11480"/>
                  </a:cubicBezTo>
                  <a:cubicBezTo>
                    <a:pt x="5838" y="12147"/>
                    <a:pt x="7739" y="12781"/>
                    <a:pt x="9707" y="13081"/>
                  </a:cubicBezTo>
                  <a:cubicBezTo>
                    <a:pt x="9719" y="13082"/>
                    <a:pt x="9730" y="13083"/>
                    <a:pt x="9741" y="13083"/>
                  </a:cubicBezTo>
                  <a:cubicBezTo>
                    <a:pt x="10052" y="13083"/>
                    <a:pt x="10195" y="12643"/>
                    <a:pt x="9841" y="12514"/>
                  </a:cubicBezTo>
                  <a:cubicBezTo>
                    <a:pt x="8406" y="12080"/>
                    <a:pt x="6972" y="11780"/>
                    <a:pt x="5538" y="11313"/>
                  </a:cubicBezTo>
                  <a:cubicBezTo>
                    <a:pt x="4170" y="10879"/>
                    <a:pt x="2335" y="10613"/>
                    <a:pt x="1502" y="9378"/>
                  </a:cubicBezTo>
                  <a:cubicBezTo>
                    <a:pt x="668" y="8144"/>
                    <a:pt x="1001" y="6276"/>
                    <a:pt x="1035" y="4775"/>
                  </a:cubicBezTo>
                  <a:cubicBezTo>
                    <a:pt x="1068" y="3241"/>
                    <a:pt x="1168" y="1673"/>
                    <a:pt x="1235" y="138"/>
                  </a:cubicBezTo>
                  <a:cubicBezTo>
                    <a:pt x="1252" y="51"/>
                    <a:pt x="1178" y="0"/>
                    <a:pt x="10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27"/>
            <p:cNvSpPr/>
            <p:nvPr/>
          </p:nvSpPr>
          <p:spPr>
            <a:xfrm>
              <a:off x="7156950" y="1924000"/>
              <a:ext cx="185875" cy="216825"/>
            </a:xfrm>
            <a:custGeom>
              <a:avLst/>
              <a:gdLst/>
              <a:ahLst/>
              <a:cxnLst/>
              <a:rect l="l" t="t" r="r" b="b"/>
              <a:pathLst>
                <a:path w="7435" h="8673" extrusionOk="0">
                  <a:moveTo>
                    <a:pt x="119" y="0"/>
                  </a:moveTo>
                  <a:cubicBezTo>
                    <a:pt x="56" y="0"/>
                    <a:pt x="0" y="43"/>
                    <a:pt x="0" y="113"/>
                  </a:cubicBezTo>
                  <a:cubicBezTo>
                    <a:pt x="34" y="1414"/>
                    <a:pt x="201" y="2749"/>
                    <a:pt x="367" y="4050"/>
                  </a:cubicBezTo>
                  <a:cubicBezTo>
                    <a:pt x="467" y="4650"/>
                    <a:pt x="367" y="5584"/>
                    <a:pt x="801" y="6084"/>
                  </a:cubicBezTo>
                  <a:cubicBezTo>
                    <a:pt x="1301" y="6751"/>
                    <a:pt x="2636" y="7052"/>
                    <a:pt x="3370" y="7319"/>
                  </a:cubicBezTo>
                  <a:cubicBezTo>
                    <a:pt x="4537" y="7819"/>
                    <a:pt x="5705" y="8286"/>
                    <a:pt x="6939" y="8653"/>
                  </a:cubicBezTo>
                  <a:cubicBezTo>
                    <a:pt x="6977" y="8667"/>
                    <a:pt x="7013" y="8673"/>
                    <a:pt x="7046" y="8673"/>
                  </a:cubicBezTo>
                  <a:cubicBezTo>
                    <a:pt x="7335" y="8673"/>
                    <a:pt x="7434" y="8205"/>
                    <a:pt x="7106" y="8086"/>
                  </a:cubicBezTo>
                  <a:cubicBezTo>
                    <a:pt x="6205" y="7786"/>
                    <a:pt x="5338" y="7452"/>
                    <a:pt x="4470" y="7118"/>
                  </a:cubicBezTo>
                  <a:cubicBezTo>
                    <a:pt x="3636" y="6785"/>
                    <a:pt x="1835" y="6351"/>
                    <a:pt x="1268" y="5651"/>
                  </a:cubicBezTo>
                  <a:cubicBezTo>
                    <a:pt x="801" y="5084"/>
                    <a:pt x="801" y="3783"/>
                    <a:pt x="701" y="3082"/>
                  </a:cubicBezTo>
                  <a:cubicBezTo>
                    <a:pt x="534" y="2081"/>
                    <a:pt x="434" y="1081"/>
                    <a:pt x="267" y="113"/>
                  </a:cubicBezTo>
                  <a:cubicBezTo>
                    <a:pt x="236" y="35"/>
                    <a:pt x="174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64" name="Google Shape;1864;p27"/>
          <p:cNvGrpSpPr/>
          <p:nvPr/>
        </p:nvGrpSpPr>
        <p:grpSpPr>
          <a:xfrm>
            <a:off x="10748321" y="5728314"/>
            <a:ext cx="1571935" cy="1688143"/>
            <a:chOff x="8061240" y="4296235"/>
            <a:chExt cx="1178951" cy="1266107"/>
          </a:xfrm>
        </p:grpSpPr>
        <p:sp>
          <p:nvSpPr>
            <p:cNvPr id="1865" name="Google Shape;1865;p27"/>
            <p:cNvSpPr/>
            <p:nvPr/>
          </p:nvSpPr>
          <p:spPr>
            <a:xfrm rot="2202818">
              <a:off x="8306382" y="4411726"/>
              <a:ext cx="688668" cy="1048761"/>
            </a:xfrm>
            <a:custGeom>
              <a:avLst/>
              <a:gdLst/>
              <a:ahLst/>
              <a:cxnLst/>
              <a:rect l="l" t="t" r="r" b="b"/>
              <a:pathLst>
                <a:path w="22494" h="48390" extrusionOk="0">
                  <a:moveTo>
                    <a:pt x="10201" y="0"/>
                  </a:moveTo>
                  <a:cubicBezTo>
                    <a:pt x="6913" y="0"/>
                    <a:pt x="3598" y="2263"/>
                    <a:pt x="2007" y="5397"/>
                  </a:cubicBezTo>
                  <a:cubicBezTo>
                    <a:pt x="1" y="9379"/>
                    <a:pt x="305" y="14242"/>
                    <a:pt x="1490" y="18589"/>
                  </a:cubicBezTo>
                  <a:cubicBezTo>
                    <a:pt x="2676" y="22966"/>
                    <a:pt x="4682" y="27069"/>
                    <a:pt x="6050" y="31415"/>
                  </a:cubicBezTo>
                  <a:cubicBezTo>
                    <a:pt x="6961" y="34364"/>
                    <a:pt x="7904" y="37343"/>
                    <a:pt x="8785" y="40291"/>
                  </a:cubicBezTo>
                  <a:cubicBezTo>
                    <a:pt x="9910" y="44516"/>
                    <a:pt x="11946" y="47799"/>
                    <a:pt x="14378" y="48285"/>
                  </a:cubicBezTo>
                  <a:cubicBezTo>
                    <a:pt x="14708" y="48355"/>
                    <a:pt x="15059" y="48390"/>
                    <a:pt x="15420" y="48390"/>
                  </a:cubicBezTo>
                  <a:cubicBezTo>
                    <a:pt x="17718" y="48390"/>
                    <a:pt x="20447" y="47002"/>
                    <a:pt x="21156" y="44638"/>
                  </a:cubicBezTo>
                  <a:cubicBezTo>
                    <a:pt x="21886" y="42388"/>
                    <a:pt x="22038" y="39987"/>
                    <a:pt x="22159" y="37647"/>
                  </a:cubicBezTo>
                  <a:cubicBezTo>
                    <a:pt x="22494" y="30777"/>
                    <a:pt x="22433" y="23877"/>
                    <a:pt x="21855" y="17008"/>
                  </a:cubicBezTo>
                  <a:cubicBezTo>
                    <a:pt x="21673" y="14880"/>
                    <a:pt x="21460" y="12722"/>
                    <a:pt x="20792" y="10716"/>
                  </a:cubicBezTo>
                  <a:cubicBezTo>
                    <a:pt x="20153" y="8740"/>
                    <a:pt x="19545" y="6521"/>
                    <a:pt x="18360" y="4819"/>
                  </a:cubicBezTo>
                  <a:cubicBezTo>
                    <a:pt x="17022" y="2904"/>
                    <a:pt x="15016" y="1476"/>
                    <a:pt x="12919" y="564"/>
                  </a:cubicBezTo>
                  <a:cubicBezTo>
                    <a:pt x="12041" y="178"/>
                    <a:pt x="11122" y="0"/>
                    <a:pt x="10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866" name="Google Shape;1866;p27"/>
            <p:cNvGrpSpPr/>
            <p:nvPr/>
          </p:nvGrpSpPr>
          <p:grpSpPr>
            <a:xfrm rot="4500036">
              <a:off x="8326418" y="4451678"/>
              <a:ext cx="861928" cy="703833"/>
              <a:chOff x="5748850" y="4153625"/>
              <a:chExt cx="724975" cy="592000"/>
            </a:xfrm>
          </p:grpSpPr>
          <p:sp>
            <p:nvSpPr>
              <p:cNvPr id="1867" name="Google Shape;1867;p27"/>
              <p:cNvSpPr/>
              <p:nvPr/>
            </p:nvSpPr>
            <p:spPr>
              <a:xfrm>
                <a:off x="5821050" y="4309100"/>
                <a:ext cx="430675" cy="421775"/>
              </a:xfrm>
              <a:custGeom>
                <a:avLst/>
                <a:gdLst/>
                <a:ahLst/>
                <a:cxnLst/>
                <a:rect l="l" t="t" r="r" b="b"/>
                <a:pathLst>
                  <a:path w="17227" h="16871" extrusionOk="0">
                    <a:moveTo>
                      <a:pt x="1128" y="0"/>
                    </a:moveTo>
                    <a:cubicBezTo>
                      <a:pt x="1070" y="0"/>
                      <a:pt x="1016" y="34"/>
                      <a:pt x="1003" y="113"/>
                    </a:cubicBezTo>
                    <a:cubicBezTo>
                      <a:pt x="0" y="3487"/>
                      <a:pt x="578" y="7256"/>
                      <a:pt x="2341" y="10265"/>
                    </a:cubicBezTo>
                    <a:cubicBezTo>
                      <a:pt x="4316" y="13639"/>
                      <a:pt x="7842" y="16040"/>
                      <a:pt x="11672" y="16709"/>
                    </a:cubicBezTo>
                    <a:cubicBezTo>
                      <a:pt x="12231" y="16806"/>
                      <a:pt x="12821" y="16870"/>
                      <a:pt x="13408" y="16870"/>
                    </a:cubicBezTo>
                    <a:cubicBezTo>
                      <a:pt x="14830" y="16870"/>
                      <a:pt x="16231" y="16494"/>
                      <a:pt x="17113" y="15310"/>
                    </a:cubicBezTo>
                    <a:cubicBezTo>
                      <a:pt x="17226" y="15129"/>
                      <a:pt x="17086" y="14981"/>
                      <a:pt x="16944" y="14981"/>
                    </a:cubicBezTo>
                    <a:cubicBezTo>
                      <a:pt x="16896" y="14981"/>
                      <a:pt x="16848" y="14998"/>
                      <a:pt x="16809" y="15037"/>
                    </a:cubicBezTo>
                    <a:cubicBezTo>
                      <a:pt x="15934" y="15932"/>
                      <a:pt x="14689" y="16229"/>
                      <a:pt x="13453" y="16229"/>
                    </a:cubicBezTo>
                    <a:cubicBezTo>
                      <a:pt x="12886" y="16229"/>
                      <a:pt x="12320" y="16166"/>
                      <a:pt x="11794" y="16070"/>
                    </a:cubicBezTo>
                    <a:cubicBezTo>
                      <a:pt x="9970" y="15766"/>
                      <a:pt x="8237" y="15037"/>
                      <a:pt x="6718" y="14034"/>
                    </a:cubicBezTo>
                    <a:cubicBezTo>
                      <a:pt x="3800" y="12088"/>
                      <a:pt x="1854" y="9049"/>
                      <a:pt x="1246" y="5675"/>
                    </a:cubicBezTo>
                    <a:cubicBezTo>
                      <a:pt x="882" y="3851"/>
                      <a:pt x="973" y="1967"/>
                      <a:pt x="1307" y="143"/>
                    </a:cubicBezTo>
                    <a:cubicBezTo>
                      <a:pt x="1290" y="57"/>
                      <a:pt x="1205" y="0"/>
                      <a:pt x="11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8" name="Google Shape;1868;p27"/>
              <p:cNvSpPr/>
              <p:nvPr/>
            </p:nvSpPr>
            <p:spPr>
              <a:xfrm>
                <a:off x="5861325" y="4260050"/>
                <a:ext cx="535750" cy="442075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7683" extrusionOk="0">
                    <a:moveTo>
                      <a:pt x="65" y="0"/>
                    </a:moveTo>
                    <a:cubicBezTo>
                      <a:pt x="31" y="0"/>
                      <a:pt x="0" y="23"/>
                      <a:pt x="0" y="69"/>
                    </a:cubicBezTo>
                    <a:cubicBezTo>
                      <a:pt x="942" y="8093"/>
                      <a:pt x="6809" y="14841"/>
                      <a:pt x="14590" y="16968"/>
                    </a:cubicBezTo>
                    <a:cubicBezTo>
                      <a:pt x="16232" y="17431"/>
                      <a:pt x="17945" y="17682"/>
                      <a:pt x="19661" y="17682"/>
                    </a:cubicBezTo>
                    <a:cubicBezTo>
                      <a:pt x="20200" y="17682"/>
                      <a:pt x="20740" y="17658"/>
                      <a:pt x="21277" y="17607"/>
                    </a:cubicBezTo>
                    <a:cubicBezTo>
                      <a:pt x="21429" y="17607"/>
                      <a:pt x="21399" y="17394"/>
                      <a:pt x="21247" y="17394"/>
                    </a:cubicBezTo>
                    <a:cubicBezTo>
                      <a:pt x="21001" y="17402"/>
                      <a:pt x="20755" y="17405"/>
                      <a:pt x="20510" y="17405"/>
                    </a:cubicBezTo>
                    <a:cubicBezTo>
                      <a:pt x="16813" y="17405"/>
                      <a:pt x="13193" y="16543"/>
                      <a:pt x="10000" y="14719"/>
                    </a:cubicBezTo>
                    <a:cubicBezTo>
                      <a:pt x="6566" y="12804"/>
                      <a:pt x="3860" y="9826"/>
                      <a:pt x="2128" y="6330"/>
                    </a:cubicBezTo>
                    <a:cubicBezTo>
                      <a:pt x="1125" y="4354"/>
                      <a:pt x="487" y="2227"/>
                      <a:pt x="152" y="69"/>
                    </a:cubicBezTo>
                    <a:cubicBezTo>
                      <a:pt x="137" y="23"/>
                      <a:pt x="99" y="0"/>
                      <a:pt x="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9" name="Google Shape;1869;p27"/>
              <p:cNvSpPr/>
              <p:nvPr/>
            </p:nvSpPr>
            <p:spPr>
              <a:xfrm>
                <a:off x="5876300" y="4260450"/>
                <a:ext cx="564350" cy="421125"/>
              </a:xfrm>
              <a:custGeom>
                <a:avLst/>
                <a:gdLst/>
                <a:ahLst/>
                <a:cxnLst/>
                <a:rect l="l" t="t" r="r" b="b"/>
                <a:pathLst>
                  <a:path w="22574" h="16845" extrusionOk="0">
                    <a:moveTo>
                      <a:pt x="227" y="0"/>
                    </a:moveTo>
                    <a:cubicBezTo>
                      <a:pt x="106" y="0"/>
                      <a:pt x="1" y="150"/>
                      <a:pt x="70" y="265"/>
                    </a:cubicBezTo>
                    <a:cubicBezTo>
                      <a:pt x="3231" y="3578"/>
                      <a:pt x="6666" y="6648"/>
                      <a:pt x="10313" y="9445"/>
                    </a:cubicBezTo>
                    <a:cubicBezTo>
                      <a:pt x="14022" y="12241"/>
                      <a:pt x="18064" y="14977"/>
                      <a:pt x="22350" y="16831"/>
                    </a:cubicBezTo>
                    <a:cubicBezTo>
                      <a:pt x="22369" y="16841"/>
                      <a:pt x="22389" y="16845"/>
                      <a:pt x="22407" y="16845"/>
                    </a:cubicBezTo>
                    <a:cubicBezTo>
                      <a:pt x="22504" y="16845"/>
                      <a:pt x="22574" y="16725"/>
                      <a:pt x="22472" y="16649"/>
                    </a:cubicBezTo>
                    <a:cubicBezTo>
                      <a:pt x="20405" y="15402"/>
                      <a:pt x="18307" y="14217"/>
                      <a:pt x="16301" y="12971"/>
                    </a:cubicBezTo>
                    <a:cubicBezTo>
                      <a:pt x="14356" y="11755"/>
                      <a:pt x="12471" y="10417"/>
                      <a:pt x="10617" y="9050"/>
                    </a:cubicBezTo>
                    <a:cubicBezTo>
                      <a:pt x="6970" y="6314"/>
                      <a:pt x="3535" y="3274"/>
                      <a:pt x="343" y="53"/>
                    </a:cubicBezTo>
                    <a:cubicBezTo>
                      <a:pt x="307" y="16"/>
                      <a:pt x="266" y="0"/>
                      <a:pt x="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0" name="Google Shape;1870;p27"/>
              <p:cNvSpPr/>
              <p:nvPr/>
            </p:nvSpPr>
            <p:spPr>
              <a:xfrm>
                <a:off x="5920925" y="4188650"/>
                <a:ext cx="502750" cy="384725"/>
              </a:xfrm>
              <a:custGeom>
                <a:avLst/>
                <a:gdLst/>
                <a:ahLst/>
                <a:cxnLst/>
                <a:rect l="l" t="t" r="r" b="b"/>
                <a:pathLst>
                  <a:path w="20110" h="15389" extrusionOk="0">
                    <a:moveTo>
                      <a:pt x="5520" y="0"/>
                    </a:moveTo>
                    <a:cubicBezTo>
                      <a:pt x="3669" y="0"/>
                      <a:pt x="1785" y="401"/>
                      <a:pt x="139" y="1253"/>
                    </a:cubicBezTo>
                    <a:cubicBezTo>
                      <a:pt x="1" y="1308"/>
                      <a:pt x="64" y="1565"/>
                      <a:pt x="259" y="1565"/>
                    </a:cubicBezTo>
                    <a:cubicBezTo>
                      <a:pt x="279" y="1565"/>
                      <a:pt x="300" y="1562"/>
                      <a:pt x="321" y="1557"/>
                    </a:cubicBezTo>
                    <a:cubicBezTo>
                      <a:pt x="2051" y="926"/>
                      <a:pt x="3867" y="588"/>
                      <a:pt x="5678" y="588"/>
                    </a:cubicBezTo>
                    <a:cubicBezTo>
                      <a:pt x="7271" y="588"/>
                      <a:pt x="8860" y="850"/>
                      <a:pt x="10382" y="1405"/>
                    </a:cubicBezTo>
                    <a:cubicBezTo>
                      <a:pt x="12024" y="1982"/>
                      <a:pt x="13544" y="2833"/>
                      <a:pt x="14790" y="4019"/>
                    </a:cubicBezTo>
                    <a:cubicBezTo>
                      <a:pt x="16158" y="5356"/>
                      <a:pt x="17161" y="7058"/>
                      <a:pt x="17829" y="8852"/>
                    </a:cubicBezTo>
                    <a:cubicBezTo>
                      <a:pt x="18224" y="9824"/>
                      <a:pt x="18559" y="10858"/>
                      <a:pt x="18832" y="11891"/>
                    </a:cubicBezTo>
                    <a:cubicBezTo>
                      <a:pt x="19136" y="12985"/>
                      <a:pt x="19288" y="14171"/>
                      <a:pt x="19653" y="15235"/>
                    </a:cubicBezTo>
                    <a:cubicBezTo>
                      <a:pt x="19701" y="15342"/>
                      <a:pt x="19782" y="15389"/>
                      <a:pt x="19862" y="15389"/>
                    </a:cubicBezTo>
                    <a:cubicBezTo>
                      <a:pt x="19986" y="15389"/>
                      <a:pt x="20109" y="15279"/>
                      <a:pt x="20109" y="15113"/>
                    </a:cubicBezTo>
                    <a:cubicBezTo>
                      <a:pt x="20079" y="14080"/>
                      <a:pt x="19775" y="12985"/>
                      <a:pt x="19501" y="12013"/>
                    </a:cubicBezTo>
                    <a:cubicBezTo>
                      <a:pt x="19228" y="10979"/>
                      <a:pt x="18984" y="9976"/>
                      <a:pt x="18589" y="9004"/>
                    </a:cubicBezTo>
                    <a:cubicBezTo>
                      <a:pt x="17921" y="7180"/>
                      <a:pt x="16948" y="5417"/>
                      <a:pt x="15641" y="3988"/>
                    </a:cubicBezTo>
                    <a:cubicBezTo>
                      <a:pt x="13148" y="1374"/>
                      <a:pt x="9471" y="37"/>
                      <a:pt x="5914" y="7"/>
                    </a:cubicBezTo>
                    <a:cubicBezTo>
                      <a:pt x="5783" y="3"/>
                      <a:pt x="5652" y="0"/>
                      <a:pt x="55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1" name="Google Shape;1871;p27"/>
              <p:cNvSpPr/>
              <p:nvPr/>
            </p:nvSpPr>
            <p:spPr>
              <a:xfrm>
                <a:off x="5915300" y="4254075"/>
                <a:ext cx="558525" cy="444675"/>
              </a:xfrm>
              <a:custGeom>
                <a:avLst/>
                <a:gdLst/>
                <a:ahLst/>
                <a:cxnLst/>
                <a:rect l="l" t="t" r="r" b="b"/>
                <a:pathLst>
                  <a:path w="22341" h="17787" extrusionOk="0">
                    <a:moveTo>
                      <a:pt x="119" y="0"/>
                    </a:moveTo>
                    <a:cubicBezTo>
                      <a:pt x="0" y="0"/>
                      <a:pt x="9" y="156"/>
                      <a:pt x="121" y="156"/>
                    </a:cubicBezTo>
                    <a:cubicBezTo>
                      <a:pt x="7993" y="763"/>
                      <a:pt x="15228" y="5201"/>
                      <a:pt x="19422" y="11858"/>
                    </a:cubicBezTo>
                    <a:cubicBezTo>
                      <a:pt x="20608" y="13712"/>
                      <a:pt x="21428" y="15688"/>
                      <a:pt x="22188" y="17755"/>
                    </a:cubicBezTo>
                    <a:cubicBezTo>
                      <a:pt x="22210" y="17776"/>
                      <a:pt x="22235" y="17786"/>
                      <a:pt x="22259" y="17786"/>
                    </a:cubicBezTo>
                    <a:cubicBezTo>
                      <a:pt x="22302" y="17786"/>
                      <a:pt x="22340" y="17753"/>
                      <a:pt x="22340" y="17694"/>
                    </a:cubicBezTo>
                    <a:cubicBezTo>
                      <a:pt x="21398" y="13894"/>
                      <a:pt x="19149" y="10399"/>
                      <a:pt x="16504" y="7633"/>
                    </a:cubicBezTo>
                    <a:cubicBezTo>
                      <a:pt x="13769" y="4836"/>
                      <a:pt x="10425" y="2648"/>
                      <a:pt x="6686" y="1311"/>
                    </a:cubicBezTo>
                    <a:cubicBezTo>
                      <a:pt x="4589" y="551"/>
                      <a:pt x="2401" y="156"/>
                      <a:pt x="151" y="4"/>
                    </a:cubicBezTo>
                    <a:cubicBezTo>
                      <a:pt x="140" y="1"/>
                      <a:pt x="129" y="0"/>
                      <a:pt x="1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2" name="Google Shape;1872;p27"/>
              <p:cNvSpPr/>
              <p:nvPr/>
            </p:nvSpPr>
            <p:spPr>
              <a:xfrm>
                <a:off x="5748850" y="4157350"/>
                <a:ext cx="252325" cy="247375"/>
              </a:xfrm>
              <a:custGeom>
                <a:avLst/>
                <a:gdLst/>
                <a:ahLst/>
                <a:cxnLst/>
                <a:rect l="l" t="t" r="r" b="b"/>
                <a:pathLst>
                  <a:path w="10093" h="9895" extrusionOk="0">
                    <a:moveTo>
                      <a:pt x="6196" y="0"/>
                    </a:moveTo>
                    <a:cubicBezTo>
                      <a:pt x="5993" y="0"/>
                      <a:pt x="5816" y="154"/>
                      <a:pt x="5685" y="286"/>
                    </a:cubicBezTo>
                    <a:cubicBezTo>
                      <a:pt x="4894" y="1137"/>
                      <a:pt x="4286" y="2231"/>
                      <a:pt x="4043" y="3356"/>
                    </a:cubicBezTo>
                    <a:cubicBezTo>
                      <a:pt x="3648" y="2961"/>
                      <a:pt x="3192" y="2657"/>
                      <a:pt x="2675" y="2262"/>
                    </a:cubicBezTo>
                    <a:cubicBezTo>
                      <a:pt x="2565" y="2169"/>
                      <a:pt x="2320" y="2100"/>
                      <a:pt x="2111" y="2100"/>
                    </a:cubicBezTo>
                    <a:cubicBezTo>
                      <a:pt x="1975" y="2100"/>
                      <a:pt x="1854" y="2129"/>
                      <a:pt x="1794" y="2201"/>
                    </a:cubicBezTo>
                    <a:cubicBezTo>
                      <a:pt x="1703" y="2353"/>
                      <a:pt x="1794" y="2687"/>
                      <a:pt x="1885" y="2839"/>
                    </a:cubicBezTo>
                    <a:cubicBezTo>
                      <a:pt x="2311" y="3569"/>
                      <a:pt x="2919" y="4025"/>
                      <a:pt x="3587" y="4480"/>
                    </a:cubicBezTo>
                    <a:lnTo>
                      <a:pt x="3739" y="4541"/>
                    </a:lnTo>
                    <a:cubicBezTo>
                      <a:pt x="3192" y="4572"/>
                      <a:pt x="2706" y="4693"/>
                      <a:pt x="2220" y="4876"/>
                    </a:cubicBezTo>
                    <a:cubicBezTo>
                      <a:pt x="2068" y="4967"/>
                      <a:pt x="1946" y="4997"/>
                      <a:pt x="1885" y="5119"/>
                    </a:cubicBezTo>
                    <a:cubicBezTo>
                      <a:pt x="1672" y="5332"/>
                      <a:pt x="1885" y="5757"/>
                      <a:pt x="2189" y="5879"/>
                    </a:cubicBezTo>
                    <a:cubicBezTo>
                      <a:pt x="2319" y="5943"/>
                      <a:pt x="2454" y="5964"/>
                      <a:pt x="2589" y="5964"/>
                    </a:cubicBezTo>
                    <a:cubicBezTo>
                      <a:pt x="2772" y="5964"/>
                      <a:pt x="2957" y="5927"/>
                      <a:pt x="3131" y="5909"/>
                    </a:cubicBezTo>
                    <a:lnTo>
                      <a:pt x="3131" y="5909"/>
                    </a:lnTo>
                    <a:cubicBezTo>
                      <a:pt x="2493" y="6274"/>
                      <a:pt x="1885" y="6639"/>
                      <a:pt x="1216" y="6973"/>
                    </a:cubicBezTo>
                    <a:cubicBezTo>
                      <a:pt x="669" y="7277"/>
                      <a:pt x="1" y="7854"/>
                      <a:pt x="244" y="8462"/>
                    </a:cubicBezTo>
                    <a:cubicBezTo>
                      <a:pt x="396" y="8888"/>
                      <a:pt x="882" y="9040"/>
                      <a:pt x="1338" y="9040"/>
                    </a:cubicBezTo>
                    <a:cubicBezTo>
                      <a:pt x="1364" y="9041"/>
                      <a:pt x="1389" y="9041"/>
                      <a:pt x="1414" y="9041"/>
                    </a:cubicBezTo>
                    <a:cubicBezTo>
                      <a:pt x="2340" y="9041"/>
                      <a:pt x="3256" y="8563"/>
                      <a:pt x="3822" y="7808"/>
                    </a:cubicBezTo>
                    <a:lnTo>
                      <a:pt x="3822" y="7808"/>
                    </a:lnTo>
                    <a:cubicBezTo>
                      <a:pt x="3403" y="8571"/>
                      <a:pt x="3222" y="9838"/>
                      <a:pt x="3648" y="9891"/>
                    </a:cubicBezTo>
                    <a:cubicBezTo>
                      <a:pt x="3661" y="9893"/>
                      <a:pt x="3674" y="9894"/>
                      <a:pt x="3687" y="9894"/>
                    </a:cubicBezTo>
                    <a:cubicBezTo>
                      <a:pt x="4209" y="9894"/>
                      <a:pt x="5078" y="8162"/>
                      <a:pt x="5138" y="7095"/>
                    </a:cubicBezTo>
                    <a:cubicBezTo>
                      <a:pt x="5441" y="7854"/>
                      <a:pt x="5897" y="8614"/>
                      <a:pt x="6445" y="9253"/>
                    </a:cubicBezTo>
                    <a:cubicBezTo>
                      <a:pt x="6536" y="9374"/>
                      <a:pt x="6688" y="9526"/>
                      <a:pt x="6840" y="9526"/>
                    </a:cubicBezTo>
                    <a:cubicBezTo>
                      <a:pt x="7083" y="9526"/>
                      <a:pt x="7235" y="9283"/>
                      <a:pt x="7296" y="9101"/>
                    </a:cubicBezTo>
                    <a:cubicBezTo>
                      <a:pt x="7752" y="8067"/>
                      <a:pt x="7721" y="6821"/>
                      <a:pt x="7204" y="5787"/>
                    </a:cubicBezTo>
                    <a:lnTo>
                      <a:pt x="7204" y="5787"/>
                    </a:lnTo>
                    <a:cubicBezTo>
                      <a:pt x="7721" y="5909"/>
                      <a:pt x="8268" y="6000"/>
                      <a:pt x="8785" y="6091"/>
                    </a:cubicBezTo>
                    <a:cubicBezTo>
                      <a:pt x="8912" y="6117"/>
                      <a:pt x="9058" y="6133"/>
                      <a:pt x="9204" y="6133"/>
                    </a:cubicBezTo>
                    <a:cubicBezTo>
                      <a:pt x="9583" y="6133"/>
                      <a:pt x="9965" y="6025"/>
                      <a:pt x="10031" y="5696"/>
                    </a:cubicBezTo>
                    <a:cubicBezTo>
                      <a:pt x="10092" y="5453"/>
                      <a:pt x="9970" y="5240"/>
                      <a:pt x="9849" y="5028"/>
                    </a:cubicBezTo>
                    <a:cubicBezTo>
                      <a:pt x="9393" y="4359"/>
                      <a:pt x="8633" y="3873"/>
                      <a:pt x="7812" y="3781"/>
                    </a:cubicBezTo>
                    <a:cubicBezTo>
                      <a:pt x="8177" y="3325"/>
                      <a:pt x="8572" y="2839"/>
                      <a:pt x="8876" y="2292"/>
                    </a:cubicBezTo>
                    <a:cubicBezTo>
                      <a:pt x="9059" y="1958"/>
                      <a:pt x="9211" y="1502"/>
                      <a:pt x="8937" y="1228"/>
                    </a:cubicBezTo>
                    <a:cubicBezTo>
                      <a:pt x="8847" y="1151"/>
                      <a:pt x="8730" y="1123"/>
                      <a:pt x="8604" y="1123"/>
                    </a:cubicBezTo>
                    <a:cubicBezTo>
                      <a:pt x="8432" y="1123"/>
                      <a:pt x="8244" y="1176"/>
                      <a:pt x="8086" y="1228"/>
                    </a:cubicBezTo>
                    <a:cubicBezTo>
                      <a:pt x="7326" y="1593"/>
                      <a:pt x="6688" y="2110"/>
                      <a:pt x="6293" y="2809"/>
                    </a:cubicBezTo>
                    <a:cubicBezTo>
                      <a:pt x="6475" y="2140"/>
                      <a:pt x="6597" y="1471"/>
                      <a:pt x="6627" y="772"/>
                    </a:cubicBezTo>
                    <a:cubicBezTo>
                      <a:pt x="6627" y="468"/>
                      <a:pt x="6566" y="104"/>
                      <a:pt x="6293" y="12"/>
                    </a:cubicBezTo>
                    <a:cubicBezTo>
                      <a:pt x="6260" y="4"/>
                      <a:pt x="6227" y="0"/>
                      <a:pt x="61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3" name="Google Shape;1873;p27"/>
              <p:cNvSpPr/>
              <p:nvPr/>
            </p:nvSpPr>
            <p:spPr>
              <a:xfrm>
                <a:off x="5843075" y="4252050"/>
                <a:ext cx="60825" cy="61625"/>
              </a:xfrm>
              <a:custGeom>
                <a:avLst/>
                <a:gdLst/>
                <a:ahLst/>
                <a:cxnLst/>
                <a:rect l="l" t="t" r="r" b="b"/>
                <a:pathLst>
                  <a:path w="2433" h="2465" extrusionOk="0">
                    <a:moveTo>
                      <a:pt x="1849" y="1"/>
                    </a:moveTo>
                    <a:cubicBezTo>
                      <a:pt x="1503" y="1"/>
                      <a:pt x="1042" y="288"/>
                      <a:pt x="669" y="753"/>
                    </a:cubicBezTo>
                    <a:cubicBezTo>
                      <a:pt x="153" y="1422"/>
                      <a:pt x="1" y="2091"/>
                      <a:pt x="305" y="2364"/>
                    </a:cubicBezTo>
                    <a:cubicBezTo>
                      <a:pt x="395" y="2432"/>
                      <a:pt x="503" y="2464"/>
                      <a:pt x="620" y="2464"/>
                    </a:cubicBezTo>
                    <a:cubicBezTo>
                      <a:pt x="977" y="2464"/>
                      <a:pt x="1428" y="2168"/>
                      <a:pt x="1794" y="1665"/>
                    </a:cubicBezTo>
                    <a:cubicBezTo>
                      <a:pt x="2280" y="1027"/>
                      <a:pt x="2432" y="358"/>
                      <a:pt x="2128" y="85"/>
                    </a:cubicBezTo>
                    <a:cubicBezTo>
                      <a:pt x="2050" y="28"/>
                      <a:pt x="1955" y="1"/>
                      <a:pt x="18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4" name="Google Shape;1874;p27"/>
              <p:cNvSpPr/>
              <p:nvPr/>
            </p:nvSpPr>
            <p:spPr>
              <a:xfrm>
                <a:off x="5853725" y="4260700"/>
                <a:ext cx="38025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1521" h="1657" extrusionOk="0">
                    <a:moveTo>
                      <a:pt x="1255" y="0"/>
                    </a:moveTo>
                    <a:cubicBezTo>
                      <a:pt x="1059" y="0"/>
                      <a:pt x="727" y="250"/>
                      <a:pt x="456" y="620"/>
                    </a:cubicBezTo>
                    <a:cubicBezTo>
                      <a:pt x="122" y="1015"/>
                      <a:pt x="0" y="1532"/>
                      <a:pt x="152" y="1623"/>
                    </a:cubicBezTo>
                    <a:cubicBezTo>
                      <a:pt x="181" y="1646"/>
                      <a:pt x="218" y="1657"/>
                      <a:pt x="263" y="1657"/>
                    </a:cubicBezTo>
                    <a:cubicBezTo>
                      <a:pt x="460" y="1657"/>
                      <a:pt x="792" y="1447"/>
                      <a:pt x="1064" y="1076"/>
                    </a:cubicBezTo>
                    <a:cubicBezTo>
                      <a:pt x="1398" y="650"/>
                      <a:pt x="1520" y="164"/>
                      <a:pt x="1368" y="43"/>
                    </a:cubicBezTo>
                    <a:cubicBezTo>
                      <a:pt x="1339" y="14"/>
                      <a:pt x="1301" y="0"/>
                      <a:pt x="1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5" name="Google Shape;1875;p27"/>
              <p:cNvSpPr/>
              <p:nvPr/>
            </p:nvSpPr>
            <p:spPr>
              <a:xfrm>
                <a:off x="6027725" y="4342225"/>
                <a:ext cx="41575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1663" h="435" extrusionOk="0">
                    <a:moveTo>
                      <a:pt x="1434" y="1"/>
                    </a:moveTo>
                    <a:cubicBezTo>
                      <a:pt x="1423" y="1"/>
                      <a:pt x="1411" y="1"/>
                      <a:pt x="1399" y="3"/>
                    </a:cubicBezTo>
                    <a:cubicBezTo>
                      <a:pt x="1064" y="123"/>
                      <a:pt x="749" y="205"/>
                      <a:pt x="422" y="205"/>
                    </a:cubicBezTo>
                    <a:cubicBezTo>
                      <a:pt x="333" y="205"/>
                      <a:pt x="244" y="199"/>
                      <a:pt x="153" y="186"/>
                    </a:cubicBezTo>
                    <a:cubicBezTo>
                      <a:pt x="31" y="186"/>
                      <a:pt x="1" y="338"/>
                      <a:pt x="92" y="399"/>
                    </a:cubicBezTo>
                    <a:cubicBezTo>
                      <a:pt x="270" y="421"/>
                      <a:pt x="448" y="435"/>
                      <a:pt x="625" y="435"/>
                    </a:cubicBezTo>
                    <a:cubicBezTo>
                      <a:pt x="930" y="435"/>
                      <a:pt x="1232" y="393"/>
                      <a:pt x="1521" y="277"/>
                    </a:cubicBezTo>
                    <a:cubicBezTo>
                      <a:pt x="1663" y="192"/>
                      <a:pt x="1592" y="1"/>
                      <a:pt x="14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6" name="Google Shape;1876;p27"/>
              <p:cNvSpPr/>
              <p:nvPr/>
            </p:nvSpPr>
            <p:spPr>
              <a:xfrm>
                <a:off x="6183775" y="4382900"/>
                <a:ext cx="11925" cy="35225"/>
              </a:xfrm>
              <a:custGeom>
                <a:avLst/>
                <a:gdLst/>
                <a:ahLst/>
                <a:cxnLst/>
                <a:rect l="l" t="t" r="r" b="b"/>
                <a:pathLst>
                  <a:path w="477" h="1409" extrusionOk="0">
                    <a:moveTo>
                      <a:pt x="143" y="1"/>
                    </a:moveTo>
                    <a:cubicBezTo>
                      <a:pt x="68" y="1"/>
                      <a:pt x="1" y="73"/>
                      <a:pt x="20" y="170"/>
                    </a:cubicBezTo>
                    <a:lnTo>
                      <a:pt x="142" y="747"/>
                    </a:lnTo>
                    <a:cubicBezTo>
                      <a:pt x="142" y="930"/>
                      <a:pt x="142" y="1112"/>
                      <a:pt x="172" y="1294"/>
                    </a:cubicBezTo>
                    <a:cubicBezTo>
                      <a:pt x="172" y="1370"/>
                      <a:pt x="241" y="1408"/>
                      <a:pt x="309" y="1408"/>
                    </a:cubicBezTo>
                    <a:cubicBezTo>
                      <a:pt x="378" y="1408"/>
                      <a:pt x="446" y="1370"/>
                      <a:pt x="446" y="1294"/>
                    </a:cubicBezTo>
                    <a:cubicBezTo>
                      <a:pt x="476" y="899"/>
                      <a:pt x="355" y="474"/>
                      <a:pt x="264" y="79"/>
                    </a:cubicBezTo>
                    <a:cubicBezTo>
                      <a:pt x="231" y="24"/>
                      <a:pt x="186" y="1"/>
                      <a:pt x="1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7" name="Google Shape;1877;p27"/>
              <p:cNvSpPr/>
              <p:nvPr/>
            </p:nvSpPr>
            <p:spPr>
              <a:xfrm>
                <a:off x="6251900" y="4512050"/>
                <a:ext cx="31300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1252" h="475" extrusionOk="0">
                    <a:moveTo>
                      <a:pt x="1085" y="1"/>
                    </a:moveTo>
                    <a:cubicBezTo>
                      <a:pt x="1061" y="1"/>
                      <a:pt x="1034" y="6"/>
                      <a:pt x="1004" y="19"/>
                    </a:cubicBezTo>
                    <a:cubicBezTo>
                      <a:pt x="730" y="171"/>
                      <a:pt x="365" y="232"/>
                      <a:pt x="61" y="353"/>
                    </a:cubicBezTo>
                    <a:cubicBezTo>
                      <a:pt x="1" y="353"/>
                      <a:pt x="31" y="475"/>
                      <a:pt x="122" y="475"/>
                    </a:cubicBezTo>
                    <a:cubicBezTo>
                      <a:pt x="396" y="384"/>
                      <a:pt x="760" y="293"/>
                      <a:pt x="1095" y="232"/>
                    </a:cubicBezTo>
                    <a:cubicBezTo>
                      <a:pt x="1251" y="206"/>
                      <a:pt x="1229" y="1"/>
                      <a:pt x="10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8" name="Google Shape;1878;p27"/>
              <p:cNvSpPr/>
              <p:nvPr/>
            </p:nvSpPr>
            <p:spPr>
              <a:xfrm>
                <a:off x="6158425" y="4237900"/>
                <a:ext cx="36450" cy="46675"/>
              </a:xfrm>
              <a:custGeom>
                <a:avLst/>
                <a:gdLst/>
                <a:ahLst/>
                <a:cxnLst/>
                <a:rect l="l" t="t" r="r" b="b"/>
                <a:pathLst>
                  <a:path w="1458" h="1867" extrusionOk="0">
                    <a:moveTo>
                      <a:pt x="53" y="0"/>
                    </a:moveTo>
                    <a:cubicBezTo>
                      <a:pt x="28" y="0"/>
                      <a:pt x="1" y="26"/>
                      <a:pt x="1" y="43"/>
                    </a:cubicBezTo>
                    <a:cubicBezTo>
                      <a:pt x="92" y="620"/>
                      <a:pt x="183" y="1167"/>
                      <a:pt x="335" y="1745"/>
                    </a:cubicBezTo>
                    <a:cubicBezTo>
                      <a:pt x="376" y="1826"/>
                      <a:pt x="430" y="1866"/>
                      <a:pt x="488" y="1866"/>
                    </a:cubicBezTo>
                    <a:cubicBezTo>
                      <a:pt x="518" y="1866"/>
                      <a:pt x="548" y="1856"/>
                      <a:pt x="578" y="1836"/>
                    </a:cubicBezTo>
                    <a:cubicBezTo>
                      <a:pt x="852" y="1532"/>
                      <a:pt x="1095" y="1258"/>
                      <a:pt x="1369" y="955"/>
                    </a:cubicBezTo>
                    <a:cubicBezTo>
                      <a:pt x="1457" y="866"/>
                      <a:pt x="1384" y="745"/>
                      <a:pt x="1279" y="745"/>
                    </a:cubicBezTo>
                    <a:cubicBezTo>
                      <a:pt x="1240" y="745"/>
                      <a:pt x="1197" y="761"/>
                      <a:pt x="1156" y="803"/>
                    </a:cubicBezTo>
                    <a:cubicBezTo>
                      <a:pt x="943" y="1039"/>
                      <a:pt x="730" y="1257"/>
                      <a:pt x="517" y="1486"/>
                    </a:cubicBezTo>
                    <a:lnTo>
                      <a:pt x="517" y="1486"/>
                    </a:lnTo>
                    <a:cubicBezTo>
                      <a:pt x="385" y="998"/>
                      <a:pt x="250" y="547"/>
                      <a:pt x="92" y="73"/>
                    </a:cubicBezTo>
                    <a:cubicBezTo>
                      <a:pt x="92" y="18"/>
                      <a:pt x="73" y="0"/>
                      <a:pt x="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9" name="Google Shape;1879;p27"/>
              <p:cNvSpPr/>
              <p:nvPr/>
            </p:nvSpPr>
            <p:spPr>
              <a:xfrm>
                <a:off x="6168325" y="4247100"/>
                <a:ext cx="11825" cy="38525"/>
              </a:xfrm>
              <a:custGeom>
                <a:avLst/>
                <a:gdLst/>
                <a:ahLst/>
                <a:cxnLst/>
                <a:rect l="l" t="t" r="r" b="b"/>
                <a:pathLst>
                  <a:path w="473" h="1541" extrusionOk="0">
                    <a:moveTo>
                      <a:pt x="374" y="0"/>
                    </a:moveTo>
                    <a:cubicBezTo>
                      <a:pt x="332" y="0"/>
                      <a:pt x="287" y="32"/>
                      <a:pt x="274" y="100"/>
                    </a:cubicBezTo>
                    <a:cubicBezTo>
                      <a:pt x="213" y="313"/>
                      <a:pt x="152" y="587"/>
                      <a:pt x="122" y="799"/>
                    </a:cubicBezTo>
                    <a:cubicBezTo>
                      <a:pt x="61" y="1042"/>
                      <a:pt x="0" y="1255"/>
                      <a:pt x="0" y="1468"/>
                    </a:cubicBezTo>
                    <a:cubicBezTo>
                      <a:pt x="0" y="1518"/>
                      <a:pt x="46" y="1541"/>
                      <a:pt x="93" y="1541"/>
                    </a:cubicBezTo>
                    <a:cubicBezTo>
                      <a:pt x="131" y="1541"/>
                      <a:pt x="169" y="1526"/>
                      <a:pt x="182" y="1498"/>
                    </a:cubicBezTo>
                    <a:cubicBezTo>
                      <a:pt x="304" y="1316"/>
                      <a:pt x="304" y="1042"/>
                      <a:pt x="334" y="860"/>
                    </a:cubicBezTo>
                    <a:cubicBezTo>
                      <a:pt x="365" y="617"/>
                      <a:pt x="426" y="343"/>
                      <a:pt x="456" y="131"/>
                    </a:cubicBezTo>
                    <a:cubicBezTo>
                      <a:pt x="473" y="47"/>
                      <a:pt x="425" y="0"/>
                      <a:pt x="3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0" name="Google Shape;1880;p27"/>
              <p:cNvSpPr/>
              <p:nvPr/>
            </p:nvSpPr>
            <p:spPr>
              <a:xfrm>
                <a:off x="6251375" y="4469725"/>
                <a:ext cx="32225" cy="48350"/>
              </a:xfrm>
              <a:custGeom>
                <a:avLst/>
                <a:gdLst/>
                <a:ahLst/>
                <a:cxnLst/>
                <a:rect l="l" t="t" r="r" b="b"/>
                <a:pathLst>
                  <a:path w="1289" h="1934" extrusionOk="0">
                    <a:moveTo>
                      <a:pt x="39" y="1"/>
                    </a:moveTo>
                    <a:cubicBezTo>
                      <a:pt x="23" y="1"/>
                      <a:pt x="1" y="50"/>
                      <a:pt x="22" y="71"/>
                    </a:cubicBezTo>
                    <a:cubicBezTo>
                      <a:pt x="356" y="679"/>
                      <a:pt x="690" y="1378"/>
                      <a:pt x="1116" y="1894"/>
                    </a:cubicBezTo>
                    <a:cubicBezTo>
                      <a:pt x="1144" y="1922"/>
                      <a:pt x="1171" y="1933"/>
                      <a:pt x="1196" y="1933"/>
                    </a:cubicBezTo>
                    <a:cubicBezTo>
                      <a:pt x="1251" y="1933"/>
                      <a:pt x="1289" y="1876"/>
                      <a:pt x="1268" y="1834"/>
                    </a:cubicBezTo>
                    <a:cubicBezTo>
                      <a:pt x="964" y="1165"/>
                      <a:pt x="478" y="618"/>
                      <a:pt x="52" y="40"/>
                    </a:cubicBezTo>
                    <a:cubicBezTo>
                      <a:pt x="52" y="11"/>
                      <a:pt x="46" y="1"/>
                      <a:pt x="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1" name="Google Shape;1881;p27"/>
              <p:cNvSpPr/>
              <p:nvPr/>
            </p:nvSpPr>
            <p:spPr>
              <a:xfrm>
                <a:off x="6237675" y="4486075"/>
                <a:ext cx="38200" cy="29850"/>
              </a:xfrm>
              <a:custGeom>
                <a:avLst/>
                <a:gdLst/>
                <a:ahLst/>
                <a:cxnLst/>
                <a:rect l="l" t="t" r="r" b="b"/>
                <a:pathLst>
                  <a:path w="1528" h="1194" extrusionOk="0">
                    <a:moveTo>
                      <a:pt x="51" y="0"/>
                    </a:moveTo>
                    <a:cubicBezTo>
                      <a:pt x="10" y="0"/>
                      <a:pt x="1" y="50"/>
                      <a:pt x="22" y="116"/>
                    </a:cubicBezTo>
                    <a:cubicBezTo>
                      <a:pt x="448" y="450"/>
                      <a:pt x="874" y="815"/>
                      <a:pt x="1329" y="1180"/>
                    </a:cubicBezTo>
                    <a:cubicBezTo>
                      <a:pt x="1349" y="1189"/>
                      <a:pt x="1368" y="1194"/>
                      <a:pt x="1385" y="1194"/>
                    </a:cubicBezTo>
                    <a:cubicBezTo>
                      <a:pt x="1476" y="1194"/>
                      <a:pt x="1528" y="1079"/>
                      <a:pt x="1451" y="1028"/>
                    </a:cubicBezTo>
                    <a:cubicBezTo>
                      <a:pt x="1026" y="663"/>
                      <a:pt x="539" y="359"/>
                      <a:pt x="114" y="25"/>
                    </a:cubicBezTo>
                    <a:cubicBezTo>
                      <a:pt x="88" y="8"/>
                      <a:pt x="67" y="0"/>
                      <a:pt x="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2" name="Google Shape;1882;p27"/>
              <p:cNvSpPr/>
              <p:nvPr/>
            </p:nvSpPr>
            <p:spPr>
              <a:xfrm>
                <a:off x="5998100" y="4481350"/>
                <a:ext cx="4182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443" extrusionOk="0">
                    <a:moveTo>
                      <a:pt x="1459" y="1"/>
                    </a:moveTo>
                    <a:cubicBezTo>
                      <a:pt x="1003" y="1"/>
                      <a:pt x="548" y="31"/>
                      <a:pt x="122" y="62"/>
                    </a:cubicBezTo>
                    <a:cubicBezTo>
                      <a:pt x="0" y="62"/>
                      <a:pt x="0" y="183"/>
                      <a:pt x="92" y="183"/>
                    </a:cubicBezTo>
                    <a:cubicBezTo>
                      <a:pt x="513" y="211"/>
                      <a:pt x="934" y="239"/>
                      <a:pt x="1307" y="244"/>
                    </a:cubicBezTo>
                    <a:lnTo>
                      <a:pt x="1307" y="244"/>
                    </a:lnTo>
                    <a:cubicBezTo>
                      <a:pt x="1307" y="463"/>
                      <a:pt x="1300" y="699"/>
                      <a:pt x="1247" y="913"/>
                    </a:cubicBezTo>
                    <a:cubicBezTo>
                      <a:pt x="1216" y="1095"/>
                      <a:pt x="1155" y="1247"/>
                      <a:pt x="1247" y="1399"/>
                    </a:cubicBezTo>
                    <a:cubicBezTo>
                      <a:pt x="1290" y="1421"/>
                      <a:pt x="1317" y="1442"/>
                      <a:pt x="1341" y="1442"/>
                    </a:cubicBezTo>
                    <a:cubicBezTo>
                      <a:pt x="1350" y="1442"/>
                      <a:pt x="1359" y="1438"/>
                      <a:pt x="1368" y="1429"/>
                    </a:cubicBezTo>
                    <a:cubicBezTo>
                      <a:pt x="1672" y="1217"/>
                      <a:pt x="1611" y="457"/>
                      <a:pt x="1611" y="92"/>
                    </a:cubicBezTo>
                    <a:cubicBezTo>
                      <a:pt x="1611" y="31"/>
                      <a:pt x="1520" y="1"/>
                      <a:pt x="1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3" name="Google Shape;1883;p27"/>
              <p:cNvSpPr/>
              <p:nvPr/>
            </p:nvSpPr>
            <p:spPr>
              <a:xfrm>
                <a:off x="6135650" y="4591550"/>
                <a:ext cx="45600" cy="6100"/>
              </a:xfrm>
              <a:custGeom>
                <a:avLst/>
                <a:gdLst/>
                <a:ahLst/>
                <a:cxnLst/>
                <a:rect l="l" t="t" r="r" b="b"/>
                <a:pathLst>
                  <a:path w="1824" h="244" extrusionOk="0">
                    <a:moveTo>
                      <a:pt x="1672" y="0"/>
                    </a:moveTo>
                    <a:cubicBezTo>
                      <a:pt x="1155" y="0"/>
                      <a:pt x="608" y="61"/>
                      <a:pt x="91" y="91"/>
                    </a:cubicBezTo>
                    <a:cubicBezTo>
                      <a:pt x="0" y="152"/>
                      <a:pt x="61" y="243"/>
                      <a:pt x="122" y="243"/>
                    </a:cubicBezTo>
                    <a:cubicBezTo>
                      <a:pt x="669" y="243"/>
                      <a:pt x="1185" y="243"/>
                      <a:pt x="1733" y="183"/>
                    </a:cubicBezTo>
                    <a:cubicBezTo>
                      <a:pt x="1824" y="183"/>
                      <a:pt x="1793" y="0"/>
                      <a:pt x="16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4" name="Google Shape;1884;p27"/>
              <p:cNvSpPr/>
              <p:nvPr/>
            </p:nvSpPr>
            <p:spPr>
              <a:xfrm>
                <a:off x="5957825" y="4389300"/>
                <a:ext cx="8375" cy="2560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1024" extrusionOk="0">
                    <a:moveTo>
                      <a:pt x="263" y="1"/>
                    </a:moveTo>
                    <a:cubicBezTo>
                      <a:pt x="231" y="1"/>
                      <a:pt x="197" y="23"/>
                      <a:pt x="183" y="66"/>
                    </a:cubicBezTo>
                    <a:cubicBezTo>
                      <a:pt x="122" y="218"/>
                      <a:pt x="92" y="370"/>
                      <a:pt x="92" y="552"/>
                    </a:cubicBezTo>
                    <a:cubicBezTo>
                      <a:pt x="92" y="704"/>
                      <a:pt x="0" y="826"/>
                      <a:pt x="92" y="978"/>
                    </a:cubicBezTo>
                    <a:cubicBezTo>
                      <a:pt x="107" y="1008"/>
                      <a:pt x="137" y="1023"/>
                      <a:pt x="168" y="1023"/>
                    </a:cubicBezTo>
                    <a:cubicBezTo>
                      <a:pt x="198" y="1023"/>
                      <a:pt x="228" y="1008"/>
                      <a:pt x="244" y="978"/>
                    </a:cubicBezTo>
                    <a:cubicBezTo>
                      <a:pt x="335" y="856"/>
                      <a:pt x="274" y="704"/>
                      <a:pt x="335" y="552"/>
                    </a:cubicBezTo>
                    <a:lnTo>
                      <a:pt x="335" y="96"/>
                    </a:lnTo>
                    <a:cubicBezTo>
                      <a:pt x="335" y="31"/>
                      <a:pt x="300" y="1"/>
                      <a:pt x="2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5" name="Google Shape;1885;p27"/>
              <p:cNvSpPr/>
              <p:nvPr/>
            </p:nvSpPr>
            <p:spPr>
              <a:xfrm>
                <a:off x="5865125" y="4445650"/>
                <a:ext cx="43325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586" extrusionOk="0">
                    <a:moveTo>
                      <a:pt x="152" y="0"/>
                    </a:moveTo>
                    <a:cubicBezTo>
                      <a:pt x="31" y="0"/>
                      <a:pt x="0" y="61"/>
                      <a:pt x="31" y="91"/>
                    </a:cubicBezTo>
                    <a:cubicBezTo>
                      <a:pt x="435" y="388"/>
                      <a:pt x="911" y="685"/>
                      <a:pt x="1332" y="1024"/>
                    </a:cubicBezTo>
                    <a:lnTo>
                      <a:pt x="1332" y="1024"/>
                    </a:lnTo>
                    <a:lnTo>
                      <a:pt x="730" y="1186"/>
                    </a:lnTo>
                    <a:cubicBezTo>
                      <a:pt x="487" y="1277"/>
                      <a:pt x="243" y="1307"/>
                      <a:pt x="61" y="1459"/>
                    </a:cubicBezTo>
                    <a:cubicBezTo>
                      <a:pt x="31" y="1490"/>
                      <a:pt x="31" y="1581"/>
                      <a:pt x="122" y="1581"/>
                    </a:cubicBezTo>
                    <a:cubicBezTo>
                      <a:pt x="145" y="1584"/>
                      <a:pt x="167" y="1586"/>
                      <a:pt x="190" y="1586"/>
                    </a:cubicBezTo>
                    <a:cubicBezTo>
                      <a:pt x="375" y="1586"/>
                      <a:pt x="543" y="1483"/>
                      <a:pt x="760" y="1429"/>
                    </a:cubicBezTo>
                    <a:cubicBezTo>
                      <a:pt x="1064" y="1338"/>
                      <a:pt x="1338" y="1216"/>
                      <a:pt x="1642" y="1125"/>
                    </a:cubicBezTo>
                    <a:cubicBezTo>
                      <a:pt x="1733" y="1064"/>
                      <a:pt x="1702" y="973"/>
                      <a:pt x="1642" y="912"/>
                    </a:cubicBezTo>
                    <a:cubicBezTo>
                      <a:pt x="1094" y="669"/>
                      <a:pt x="638" y="304"/>
                      <a:pt x="1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6" name="Google Shape;1886;p27"/>
              <p:cNvSpPr/>
              <p:nvPr/>
            </p:nvSpPr>
            <p:spPr>
              <a:xfrm>
                <a:off x="5862075" y="4459325"/>
                <a:ext cx="3955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1582" h="609" extrusionOk="0">
                    <a:moveTo>
                      <a:pt x="92" y="0"/>
                    </a:moveTo>
                    <a:cubicBezTo>
                      <a:pt x="61" y="0"/>
                      <a:pt x="1" y="61"/>
                      <a:pt x="92" y="61"/>
                    </a:cubicBezTo>
                    <a:cubicBezTo>
                      <a:pt x="365" y="152"/>
                      <a:pt x="609" y="213"/>
                      <a:pt x="882" y="335"/>
                    </a:cubicBezTo>
                    <a:cubicBezTo>
                      <a:pt x="1064" y="426"/>
                      <a:pt x="1277" y="517"/>
                      <a:pt x="1490" y="608"/>
                    </a:cubicBezTo>
                    <a:cubicBezTo>
                      <a:pt x="1520" y="608"/>
                      <a:pt x="1581" y="517"/>
                      <a:pt x="1520" y="517"/>
                    </a:cubicBezTo>
                    <a:cubicBezTo>
                      <a:pt x="1186" y="183"/>
                      <a:pt x="548" y="61"/>
                      <a:pt x="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7" name="Google Shape;1887;p27"/>
              <p:cNvSpPr/>
              <p:nvPr/>
            </p:nvSpPr>
            <p:spPr>
              <a:xfrm>
                <a:off x="5960875" y="4558825"/>
                <a:ext cx="6850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937" extrusionOk="0">
                    <a:moveTo>
                      <a:pt x="87" y="1"/>
                    </a:moveTo>
                    <a:cubicBezTo>
                      <a:pt x="51" y="1"/>
                      <a:pt x="0" y="35"/>
                      <a:pt x="0" y="93"/>
                    </a:cubicBezTo>
                    <a:cubicBezTo>
                      <a:pt x="0" y="245"/>
                      <a:pt x="0" y="397"/>
                      <a:pt x="61" y="549"/>
                    </a:cubicBezTo>
                    <a:cubicBezTo>
                      <a:pt x="61" y="701"/>
                      <a:pt x="61" y="792"/>
                      <a:pt x="122" y="914"/>
                    </a:cubicBezTo>
                    <a:cubicBezTo>
                      <a:pt x="137" y="929"/>
                      <a:pt x="160" y="937"/>
                      <a:pt x="179" y="937"/>
                    </a:cubicBezTo>
                    <a:cubicBezTo>
                      <a:pt x="198" y="937"/>
                      <a:pt x="213" y="929"/>
                      <a:pt x="213" y="914"/>
                    </a:cubicBezTo>
                    <a:cubicBezTo>
                      <a:pt x="274" y="762"/>
                      <a:pt x="243" y="641"/>
                      <a:pt x="213" y="489"/>
                    </a:cubicBezTo>
                    <a:cubicBezTo>
                      <a:pt x="152" y="337"/>
                      <a:pt x="152" y="185"/>
                      <a:pt x="122" y="33"/>
                    </a:cubicBezTo>
                    <a:cubicBezTo>
                      <a:pt x="122" y="11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8" name="Google Shape;1888;p27"/>
              <p:cNvSpPr/>
              <p:nvPr/>
            </p:nvSpPr>
            <p:spPr>
              <a:xfrm>
                <a:off x="6039125" y="4633475"/>
                <a:ext cx="37100" cy="41225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1649" extrusionOk="0">
                    <a:moveTo>
                      <a:pt x="81" y="0"/>
                    </a:moveTo>
                    <a:cubicBezTo>
                      <a:pt x="31" y="0"/>
                      <a:pt x="1" y="43"/>
                      <a:pt x="1" y="86"/>
                    </a:cubicBezTo>
                    <a:cubicBezTo>
                      <a:pt x="31" y="572"/>
                      <a:pt x="31" y="1089"/>
                      <a:pt x="62" y="1606"/>
                    </a:cubicBezTo>
                    <a:cubicBezTo>
                      <a:pt x="103" y="1633"/>
                      <a:pt x="150" y="1648"/>
                      <a:pt x="189" y="1648"/>
                    </a:cubicBezTo>
                    <a:cubicBezTo>
                      <a:pt x="238" y="1648"/>
                      <a:pt x="274" y="1626"/>
                      <a:pt x="274" y="1576"/>
                    </a:cubicBezTo>
                    <a:cubicBezTo>
                      <a:pt x="274" y="1158"/>
                      <a:pt x="230" y="697"/>
                      <a:pt x="217" y="267"/>
                    </a:cubicBezTo>
                    <a:lnTo>
                      <a:pt x="217" y="267"/>
                    </a:lnTo>
                    <a:cubicBezTo>
                      <a:pt x="602" y="580"/>
                      <a:pt x="925" y="953"/>
                      <a:pt x="1247" y="1302"/>
                    </a:cubicBezTo>
                    <a:cubicBezTo>
                      <a:pt x="1274" y="1339"/>
                      <a:pt x="1310" y="1353"/>
                      <a:pt x="1343" y="1353"/>
                    </a:cubicBezTo>
                    <a:cubicBezTo>
                      <a:pt x="1420" y="1353"/>
                      <a:pt x="1484" y="1275"/>
                      <a:pt x="1399" y="1211"/>
                    </a:cubicBezTo>
                    <a:cubicBezTo>
                      <a:pt x="1108" y="774"/>
                      <a:pt x="677" y="365"/>
                      <a:pt x="214" y="64"/>
                    </a:cubicBezTo>
                    <a:lnTo>
                      <a:pt x="214" y="64"/>
                    </a:lnTo>
                    <a:cubicBezTo>
                      <a:pt x="214" y="61"/>
                      <a:pt x="214" y="59"/>
                      <a:pt x="214" y="56"/>
                    </a:cubicBezTo>
                    <a:cubicBezTo>
                      <a:pt x="212" y="57"/>
                      <a:pt x="210" y="59"/>
                      <a:pt x="208" y="61"/>
                    </a:cubicBezTo>
                    <a:lnTo>
                      <a:pt x="208" y="61"/>
                    </a:lnTo>
                    <a:cubicBezTo>
                      <a:pt x="190" y="49"/>
                      <a:pt x="171" y="37"/>
                      <a:pt x="153" y="25"/>
                    </a:cubicBezTo>
                    <a:cubicBezTo>
                      <a:pt x="126" y="8"/>
                      <a:pt x="102" y="0"/>
                      <a:pt x="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9" name="Google Shape;1889;p27"/>
              <p:cNvSpPr/>
              <p:nvPr/>
            </p:nvSpPr>
            <p:spPr>
              <a:xfrm>
                <a:off x="5823325" y="4617475"/>
                <a:ext cx="44100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764" h="1335" extrusionOk="0">
                    <a:moveTo>
                      <a:pt x="1140" y="0"/>
                    </a:moveTo>
                    <a:cubicBezTo>
                      <a:pt x="818" y="0"/>
                      <a:pt x="487" y="27"/>
                      <a:pt x="183" y="27"/>
                    </a:cubicBezTo>
                    <a:cubicBezTo>
                      <a:pt x="0" y="27"/>
                      <a:pt x="31" y="331"/>
                      <a:pt x="244" y="331"/>
                    </a:cubicBezTo>
                    <a:cubicBezTo>
                      <a:pt x="610" y="331"/>
                      <a:pt x="977" y="331"/>
                      <a:pt x="1343" y="299"/>
                    </a:cubicBezTo>
                    <a:lnTo>
                      <a:pt x="1343" y="299"/>
                    </a:lnTo>
                    <a:cubicBezTo>
                      <a:pt x="1114" y="683"/>
                      <a:pt x="818" y="985"/>
                      <a:pt x="456" y="1243"/>
                    </a:cubicBezTo>
                    <a:cubicBezTo>
                      <a:pt x="426" y="1273"/>
                      <a:pt x="456" y="1334"/>
                      <a:pt x="548" y="1334"/>
                    </a:cubicBezTo>
                    <a:cubicBezTo>
                      <a:pt x="1064" y="1152"/>
                      <a:pt x="1429" y="696"/>
                      <a:pt x="1703" y="209"/>
                    </a:cubicBezTo>
                    <a:cubicBezTo>
                      <a:pt x="1763" y="118"/>
                      <a:pt x="1672" y="27"/>
                      <a:pt x="1611" y="27"/>
                    </a:cubicBezTo>
                    <a:cubicBezTo>
                      <a:pt x="1459" y="7"/>
                      <a:pt x="1301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0" name="Google Shape;1890;p27"/>
              <p:cNvSpPr/>
              <p:nvPr/>
            </p:nvSpPr>
            <p:spPr>
              <a:xfrm>
                <a:off x="5796725" y="4426350"/>
                <a:ext cx="266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286" extrusionOk="0">
                    <a:moveTo>
                      <a:pt x="831" y="0"/>
                    </a:moveTo>
                    <a:cubicBezTo>
                      <a:pt x="738" y="0"/>
                      <a:pt x="659" y="29"/>
                      <a:pt x="548" y="73"/>
                    </a:cubicBezTo>
                    <a:cubicBezTo>
                      <a:pt x="396" y="104"/>
                      <a:pt x="244" y="104"/>
                      <a:pt x="92" y="134"/>
                    </a:cubicBezTo>
                    <a:cubicBezTo>
                      <a:pt x="1" y="134"/>
                      <a:pt x="31" y="286"/>
                      <a:pt x="122" y="286"/>
                    </a:cubicBezTo>
                    <a:cubicBezTo>
                      <a:pt x="274" y="286"/>
                      <a:pt x="426" y="256"/>
                      <a:pt x="578" y="256"/>
                    </a:cubicBezTo>
                    <a:cubicBezTo>
                      <a:pt x="730" y="256"/>
                      <a:pt x="882" y="256"/>
                      <a:pt x="1004" y="164"/>
                    </a:cubicBezTo>
                    <a:cubicBezTo>
                      <a:pt x="1064" y="134"/>
                      <a:pt x="1034" y="12"/>
                      <a:pt x="943" y="12"/>
                    </a:cubicBezTo>
                    <a:cubicBezTo>
                      <a:pt x="902" y="4"/>
                      <a:pt x="866" y="0"/>
                      <a:pt x="8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1" name="Google Shape;1891;p27"/>
              <p:cNvSpPr/>
              <p:nvPr/>
            </p:nvSpPr>
            <p:spPr>
              <a:xfrm>
                <a:off x="5989750" y="4716750"/>
                <a:ext cx="8525" cy="28875"/>
              </a:xfrm>
              <a:custGeom>
                <a:avLst/>
                <a:gdLst/>
                <a:ahLst/>
                <a:cxnLst/>
                <a:rect l="l" t="t" r="r" b="b"/>
                <a:pathLst>
                  <a:path w="341" h="1155" extrusionOk="0">
                    <a:moveTo>
                      <a:pt x="236" y="0"/>
                    </a:moveTo>
                    <a:cubicBezTo>
                      <a:pt x="201" y="0"/>
                      <a:pt x="164" y="20"/>
                      <a:pt x="152" y="68"/>
                    </a:cubicBezTo>
                    <a:cubicBezTo>
                      <a:pt x="61" y="403"/>
                      <a:pt x="0" y="798"/>
                      <a:pt x="152" y="1132"/>
                    </a:cubicBezTo>
                    <a:cubicBezTo>
                      <a:pt x="167" y="1147"/>
                      <a:pt x="190" y="1155"/>
                      <a:pt x="209" y="1155"/>
                    </a:cubicBezTo>
                    <a:cubicBezTo>
                      <a:pt x="228" y="1155"/>
                      <a:pt x="243" y="1147"/>
                      <a:pt x="243" y="1132"/>
                    </a:cubicBezTo>
                    <a:cubicBezTo>
                      <a:pt x="304" y="798"/>
                      <a:pt x="243" y="463"/>
                      <a:pt x="304" y="99"/>
                    </a:cubicBezTo>
                    <a:cubicBezTo>
                      <a:pt x="341" y="44"/>
                      <a:pt x="289" y="0"/>
                      <a:pt x="2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2" name="Google Shape;1892;p27"/>
              <p:cNvSpPr/>
              <p:nvPr/>
            </p:nvSpPr>
            <p:spPr>
              <a:xfrm>
                <a:off x="6001425" y="4224325"/>
                <a:ext cx="263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1053" h="556" extrusionOk="0">
                    <a:moveTo>
                      <a:pt x="67" y="0"/>
                    </a:moveTo>
                    <a:cubicBezTo>
                      <a:pt x="11" y="0"/>
                      <a:pt x="0" y="50"/>
                      <a:pt x="50" y="99"/>
                    </a:cubicBezTo>
                    <a:cubicBezTo>
                      <a:pt x="202" y="160"/>
                      <a:pt x="354" y="221"/>
                      <a:pt x="506" y="342"/>
                    </a:cubicBezTo>
                    <a:cubicBezTo>
                      <a:pt x="658" y="434"/>
                      <a:pt x="779" y="494"/>
                      <a:pt x="931" y="555"/>
                    </a:cubicBezTo>
                    <a:cubicBezTo>
                      <a:pt x="1022" y="555"/>
                      <a:pt x="1053" y="434"/>
                      <a:pt x="1022" y="403"/>
                    </a:cubicBezTo>
                    <a:cubicBezTo>
                      <a:pt x="901" y="282"/>
                      <a:pt x="749" y="251"/>
                      <a:pt x="597" y="191"/>
                    </a:cubicBezTo>
                    <a:cubicBezTo>
                      <a:pt x="445" y="130"/>
                      <a:pt x="263" y="99"/>
                      <a:pt x="111" y="8"/>
                    </a:cubicBezTo>
                    <a:cubicBezTo>
                      <a:pt x="94" y="3"/>
                      <a:pt x="79" y="0"/>
                      <a:pt x="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3" name="Google Shape;1893;p27"/>
              <p:cNvSpPr/>
              <p:nvPr/>
            </p:nvSpPr>
            <p:spPr>
              <a:xfrm>
                <a:off x="6321825" y="4373525"/>
                <a:ext cx="6850" cy="2882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1153" extrusionOk="0">
                    <a:moveTo>
                      <a:pt x="101" y="1"/>
                    </a:moveTo>
                    <a:cubicBezTo>
                      <a:pt x="79" y="1"/>
                      <a:pt x="61" y="25"/>
                      <a:pt x="61" y="58"/>
                    </a:cubicBezTo>
                    <a:cubicBezTo>
                      <a:pt x="0" y="210"/>
                      <a:pt x="61" y="393"/>
                      <a:pt x="91" y="545"/>
                    </a:cubicBezTo>
                    <a:cubicBezTo>
                      <a:pt x="122" y="727"/>
                      <a:pt x="122" y="879"/>
                      <a:pt x="152" y="1062"/>
                    </a:cubicBezTo>
                    <a:cubicBezTo>
                      <a:pt x="137" y="1122"/>
                      <a:pt x="167" y="1153"/>
                      <a:pt x="201" y="1153"/>
                    </a:cubicBezTo>
                    <a:cubicBezTo>
                      <a:pt x="236" y="1153"/>
                      <a:pt x="274" y="1122"/>
                      <a:pt x="274" y="1062"/>
                    </a:cubicBezTo>
                    <a:cubicBezTo>
                      <a:pt x="274" y="879"/>
                      <a:pt x="243" y="727"/>
                      <a:pt x="243" y="545"/>
                    </a:cubicBezTo>
                    <a:cubicBezTo>
                      <a:pt x="243" y="393"/>
                      <a:pt x="243" y="210"/>
                      <a:pt x="152" y="58"/>
                    </a:cubicBezTo>
                    <a:cubicBezTo>
                      <a:pt x="138" y="17"/>
                      <a:pt x="118" y="1"/>
                      <a:pt x="1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4" name="Google Shape;1894;p27"/>
              <p:cNvSpPr/>
              <p:nvPr/>
            </p:nvSpPr>
            <p:spPr>
              <a:xfrm>
                <a:off x="6002650" y="4153625"/>
                <a:ext cx="31200" cy="3265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306" extrusionOk="0">
                    <a:moveTo>
                      <a:pt x="1126" y="1"/>
                    </a:moveTo>
                    <a:cubicBezTo>
                      <a:pt x="1068" y="1"/>
                      <a:pt x="1004" y="47"/>
                      <a:pt x="1004" y="131"/>
                    </a:cubicBezTo>
                    <a:cubicBezTo>
                      <a:pt x="1056" y="444"/>
                      <a:pt x="1019" y="757"/>
                      <a:pt x="949" y="1051"/>
                    </a:cubicBezTo>
                    <a:lnTo>
                      <a:pt x="949" y="1051"/>
                    </a:lnTo>
                    <a:cubicBezTo>
                      <a:pt x="659" y="841"/>
                      <a:pt x="388" y="650"/>
                      <a:pt x="92" y="435"/>
                    </a:cubicBezTo>
                    <a:cubicBezTo>
                      <a:pt x="62" y="435"/>
                      <a:pt x="1" y="526"/>
                      <a:pt x="62" y="526"/>
                    </a:cubicBezTo>
                    <a:cubicBezTo>
                      <a:pt x="335" y="739"/>
                      <a:pt x="670" y="1012"/>
                      <a:pt x="973" y="1286"/>
                    </a:cubicBezTo>
                    <a:cubicBezTo>
                      <a:pt x="986" y="1299"/>
                      <a:pt x="1004" y="1306"/>
                      <a:pt x="1023" y="1306"/>
                    </a:cubicBezTo>
                    <a:cubicBezTo>
                      <a:pt x="1049" y="1306"/>
                      <a:pt x="1077" y="1291"/>
                      <a:pt x="1095" y="1256"/>
                    </a:cubicBezTo>
                    <a:cubicBezTo>
                      <a:pt x="1217" y="860"/>
                      <a:pt x="1247" y="496"/>
                      <a:pt x="1217" y="101"/>
                    </a:cubicBezTo>
                    <a:cubicBezTo>
                      <a:pt x="1217" y="32"/>
                      <a:pt x="1173" y="1"/>
                      <a:pt x="11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5" name="Google Shape;1895;p27"/>
              <p:cNvSpPr/>
              <p:nvPr/>
            </p:nvSpPr>
            <p:spPr>
              <a:xfrm>
                <a:off x="6336250" y="4273900"/>
                <a:ext cx="258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1034" h="579" extrusionOk="0">
                    <a:moveTo>
                      <a:pt x="943" y="1"/>
                    </a:moveTo>
                    <a:cubicBezTo>
                      <a:pt x="791" y="31"/>
                      <a:pt x="639" y="122"/>
                      <a:pt x="487" y="183"/>
                    </a:cubicBezTo>
                    <a:cubicBezTo>
                      <a:pt x="335" y="274"/>
                      <a:pt x="183" y="335"/>
                      <a:pt x="61" y="426"/>
                    </a:cubicBezTo>
                    <a:cubicBezTo>
                      <a:pt x="1" y="487"/>
                      <a:pt x="31" y="578"/>
                      <a:pt x="122" y="578"/>
                    </a:cubicBezTo>
                    <a:cubicBezTo>
                      <a:pt x="274" y="487"/>
                      <a:pt x="426" y="457"/>
                      <a:pt x="578" y="396"/>
                    </a:cubicBezTo>
                    <a:cubicBezTo>
                      <a:pt x="730" y="305"/>
                      <a:pt x="882" y="274"/>
                      <a:pt x="1004" y="153"/>
                    </a:cubicBezTo>
                    <a:cubicBezTo>
                      <a:pt x="1034" y="122"/>
                      <a:pt x="1034" y="1"/>
                      <a:pt x="9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6" name="Google Shape;1896;p27"/>
              <p:cNvSpPr/>
              <p:nvPr/>
            </p:nvSpPr>
            <p:spPr>
              <a:xfrm>
                <a:off x="6328900" y="4251750"/>
                <a:ext cx="193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775" h="406" extrusionOk="0">
                    <a:moveTo>
                      <a:pt x="658" y="1"/>
                    </a:moveTo>
                    <a:cubicBezTo>
                      <a:pt x="648" y="1"/>
                      <a:pt x="639" y="2"/>
                      <a:pt x="629" y="5"/>
                    </a:cubicBezTo>
                    <a:cubicBezTo>
                      <a:pt x="446" y="97"/>
                      <a:pt x="264" y="218"/>
                      <a:pt x="82" y="309"/>
                    </a:cubicBezTo>
                    <a:cubicBezTo>
                      <a:pt x="1" y="309"/>
                      <a:pt x="16" y="405"/>
                      <a:pt x="84" y="405"/>
                    </a:cubicBezTo>
                    <a:cubicBezTo>
                      <a:pt x="93" y="405"/>
                      <a:pt x="102" y="404"/>
                      <a:pt x="112" y="401"/>
                    </a:cubicBezTo>
                    <a:cubicBezTo>
                      <a:pt x="295" y="309"/>
                      <a:pt x="538" y="218"/>
                      <a:pt x="720" y="127"/>
                    </a:cubicBezTo>
                    <a:cubicBezTo>
                      <a:pt x="774" y="100"/>
                      <a:pt x="732" y="1"/>
                      <a:pt x="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7" name="Google Shape;1897;p27"/>
              <p:cNvSpPr/>
              <p:nvPr/>
            </p:nvSpPr>
            <p:spPr>
              <a:xfrm>
                <a:off x="6166600" y="4165950"/>
                <a:ext cx="17700" cy="15275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1" extrusionOk="0">
                    <a:moveTo>
                      <a:pt x="95" y="1"/>
                    </a:moveTo>
                    <a:cubicBezTo>
                      <a:pt x="52" y="1"/>
                      <a:pt x="1" y="86"/>
                      <a:pt x="69" y="155"/>
                    </a:cubicBezTo>
                    <a:cubicBezTo>
                      <a:pt x="160" y="215"/>
                      <a:pt x="282" y="337"/>
                      <a:pt x="373" y="398"/>
                    </a:cubicBezTo>
                    <a:cubicBezTo>
                      <a:pt x="434" y="489"/>
                      <a:pt x="525" y="550"/>
                      <a:pt x="616" y="611"/>
                    </a:cubicBezTo>
                    <a:cubicBezTo>
                      <a:pt x="677" y="611"/>
                      <a:pt x="707" y="550"/>
                      <a:pt x="707" y="519"/>
                    </a:cubicBezTo>
                    <a:cubicBezTo>
                      <a:pt x="677" y="398"/>
                      <a:pt x="555" y="367"/>
                      <a:pt x="495" y="276"/>
                    </a:cubicBezTo>
                    <a:cubicBezTo>
                      <a:pt x="373" y="215"/>
                      <a:pt x="251" y="155"/>
                      <a:pt x="130" y="33"/>
                    </a:cubicBezTo>
                    <a:cubicBezTo>
                      <a:pt x="122" y="10"/>
                      <a:pt x="109" y="1"/>
                      <a:pt x="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36925830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1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9" name="Google Shape;1899;p28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900" name="Google Shape;1900;p28"/>
          <p:cNvGrpSpPr/>
          <p:nvPr/>
        </p:nvGrpSpPr>
        <p:grpSpPr>
          <a:xfrm rot="5840767" flipH="1">
            <a:off x="11486060" y="6402189"/>
            <a:ext cx="753475" cy="619508"/>
            <a:chOff x="7038900" y="1632175"/>
            <a:chExt cx="741850" cy="609950"/>
          </a:xfrm>
        </p:grpSpPr>
        <p:sp>
          <p:nvSpPr>
            <p:cNvPr id="1901" name="Google Shape;1901;p28"/>
            <p:cNvSpPr/>
            <p:nvPr/>
          </p:nvSpPr>
          <p:spPr>
            <a:xfrm>
              <a:off x="7085225" y="1632175"/>
              <a:ext cx="695525" cy="609950"/>
            </a:xfrm>
            <a:custGeom>
              <a:avLst/>
              <a:gdLst/>
              <a:ahLst/>
              <a:cxnLst/>
              <a:rect l="l" t="t" r="r" b="b"/>
              <a:pathLst>
                <a:path w="27821" h="24398" extrusionOk="0">
                  <a:moveTo>
                    <a:pt x="16828" y="0"/>
                  </a:moveTo>
                  <a:cubicBezTo>
                    <a:pt x="15948" y="0"/>
                    <a:pt x="15004" y="528"/>
                    <a:pt x="14511" y="1312"/>
                  </a:cubicBezTo>
                  <a:cubicBezTo>
                    <a:pt x="13744" y="2480"/>
                    <a:pt x="13711" y="3914"/>
                    <a:pt x="13577" y="5282"/>
                  </a:cubicBezTo>
                  <a:cubicBezTo>
                    <a:pt x="13477" y="6649"/>
                    <a:pt x="13177" y="8117"/>
                    <a:pt x="12143" y="8984"/>
                  </a:cubicBezTo>
                  <a:cubicBezTo>
                    <a:pt x="11993" y="9134"/>
                    <a:pt x="11790" y="9256"/>
                    <a:pt x="11582" y="9256"/>
                  </a:cubicBezTo>
                  <a:cubicBezTo>
                    <a:pt x="11558" y="9256"/>
                    <a:pt x="11533" y="9255"/>
                    <a:pt x="11509" y="9251"/>
                  </a:cubicBezTo>
                  <a:cubicBezTo>
                    <a:pt x="10975" y="9218"/>
                    <a:pt x="10842" y="8451"/>
                    <a:pt x="10875" y="7950"/>
                  </a:cubicBezTo>
                  <a:cubicBezTo>
                    <a:pt x="10975" y="6916"/>
                    <a:pt x="11075" y="5882"/>
                    <a:pt x="10875" y="4815"/>
                  </a:cubicBezTo>
                  <a:cubicBezTo>
                    <a:pt x="10708" y="3781"/>
                    <a:pt x="10175" y="2780"/>
                    <a:pt x="9241" y="2280"/>
                  </a:cubicBezTo>
                  <a:cubicBezTo>
                    <a:pt x="8892" y="2086"/>
                    <a:pt x="8484" y="1987"/>
                    <a:pt x="8081" y="1987"/>
                  </a:cubicBezTo>
                  <a:cubicBezTo>
                    <a:pt x="7443" y="1987"/>
                    <a:pt x="6820" y="2235"/>
                    <a:pt x="6472" y="2747"/>
                  </a:cubicBezTo>
                  <a:cubicBezTo>
                    <a:pt x="6172" y="3147"/>
                    <a:pt x="6038" y="3714"/>
                    <a:pt x="6038" y="4248"/>
                  </a:cubicBezTo>
                  <a:cubicBezTo>
                    <a:pt x="5872" y="6783"/>
                    <a:pt x="6906" y="9285"/>
                    <a:pt x="6739" y="11820"/>
                  </a:cubicBezTo>
                  <a:cubicBezTo>
                    <a:pt x="6706" y="12220"/>
                    <a:pt x="6572" y="12620"/>
                    <a:pt x="6205" y="12620"/>
                  </a:cubicBezTo>
                  <a:cubicBezTo>
                    <a:pt x="5905" y="12620"/>
                    <a:pt x="5738" y="12320"/>
                    <a:pt x="5671" y="12053"/>
                  </a:cubicBezTo>
                  <a:cubicBezTo>
                    <a:pt x="5405" y="11119"/>
                    <a:pt x="5671" y="10118"/>
                    <a:pt x="5305" y="9285"/>
                  </a:cubicBezTo>
                  <a:cubicBezTo>
                    <a:pt x="4956" y="8494"/>
                    <a:pt x="4073" y="8076"/>
                    <a:pt x="3208" y="8076"/>
                  </a:cubicBezTo>
                  <a:cubicBezTo>
                    <a:pt x="2832" y="8076"/>
                    <a:pt x="2459" y="8155"/>
                    <a:pt x="2136" y="8317"/>
                  </a:cubicBezTo>
                  <a:cubicBezTo>
                    <a:pt x="1001" y="8884"/>
                    <a:pt x="334" y="10085"/>
                    <a:pt x="234" y="11319"/>
                  </a:cubicBezTo>
                  <a:cubicBezTo>
                    <a:pt x="1" y="14522"/>
                    <a:pt x="2136" y="18925"/>
                    <a:pt x="2136" y="18925"/>
                  </a:cubicBezTo>
                  <a:cubicBezTo>
                    <a:pt x="4504" y="20926"/>
                    <a:pt x="7206" y="22594"/>
                    <a:pt x="10041" y="23828"/>
                  </a:cubicBezTo>
                  <a:cubicBezTo>
                    <a:pt x="10706" y="24113"/>
                    <a:pt x="11400" y="24398"/>
                    <a:pt x="12125" y="24398"/>
                  </a:cubicBezTo>
                  <a:cubicBezTo>
                    <a:pt x="12164" y="24398"/>
                    <a:pt x="12203" y="24397"/>
                    <a:pt x="12243" y="24395"/>
                  </a:cubicBezTo>
                  <a:cubicBezTo>
                    <a:pt x="13010" y="24329"/>
                    <a:pt x="13811" y="23928"/>
                    <a:pt x="14044" y="23195"/>
                  </a:cubicBezTo>
                  <a:cubicBezTo>
                    <a:pt x="14244" y="22627"/>
                    <a:pt x="14044" y="21994"/>
                    <a:pt x="13911" y="21360"/>
                  </a:cubicBezTo>
                  <a:cubicBezTo>
                    <a:pt x="13844" y="20759"/>
                    <a:pt x="13877" y="20059"/>
                    <a:pt x="14378" y="19692"/>
                  </a:cubicBezTo>
                  <a:cubicBezTo>
                    <a:pt x="14570" y="19573"/>
                    <a:pt x="14783" y="19527"/>
                    <a:pt x="15003" y="19527"/>
                  </a:cubicBezTo>
                  <a:cubicBezTo>
                    <a:pt x="15279" y="19527"/>
                    <a:pt x="15567" y="19599"/>
                    <a:pt x="15845" y="19692"/>
                  </a:cubicBezTo>
                  <a:cubicBezTo>
                    <a:pt x="16746" y="19992"/>
                    <a:pt x="17680" y="20459"/>
                    <a:pt x="18647" y="20459"/>
                  </a:cubicBezTo>
                  <a:cubicBezTo>
                    <a:pt x="19581" y="20459"/>
                    <a:pt x="20682" y="19759"/>
                    <a:pt x="20649" y="18791"/>
                  </a:cubicBezTo>
                  <a:cubicBezTo>
                    <a:pt x="20582" y="18024"/>
                    <a:pt x="19982" y="17490"/>
                    <a:pt x="19515" y="16957"/>
                  </a:cubicBezTo>
                  <a:cubicBezTo>
                    <a:pt x="19048" y="16356"/>
                    <a:pt x="18747" y="15456"/>
                    <a:pt x="19348" y="14955"/>
                  </a:cubicBezTo>
                  <a:cubicBezTo>
                    <a:pt x="19538" y="14783"/>
                    <a:pt x="19790" y="14717"/>
                    <a:pt x="20049" y="14717"/>
                  </a:cubicBezTo>
                  <a:cubicBezTo>
                    <a:pt x="20291" y="14717"/>
                    <a:pt x="20539" y="14775"/>
                    <a:pt x="20749" y="14855"/>
                  </a:cubicBezTo>
                  <a:cubicBezTo>
                    <a:pt x="21583" y="15122"/>
                    <a:pt x="22350" y="15589"/>
                    <a:pt x="23217" y="15756"/>
                  </a:cubicBezTo>
                  <a:cubicBezTo>
                    <a:pt x="23395" y="15790"/>
                    <a:pt x="23578" y="15807"/>
                    <a:pt x="23761" y="15807"/>
                  </a:cubicBezTo>
                  <a:cubicBezTo>
                    <a:pt x="24472" y="15807"/>
                    <a:pt x="25181" y="15546"/>
                    <a:pt x="25552" y="14989"/>
                  </a:cubicBezTo>
                  <a:cubicBezTo>
                    <a:pt x="25886" y="14455"/>
                    <a:pt x="25853" y="13688"/>
                    <a:pt x="25652" y="13087"/>
                  </a:cubicBezTo>
                  <a:cubicBezTo>
                    <a:pt x="25319" y="11820"/>
                    <a:pt x="24518" y="10686"/>
                    <a:pt x="23518" y="9918"/>
                  </a:cubicBezTo>
                  <a:cubicBezTo>
                    <a:pt x="24151" y="8918"/>
                    <a:pt x="25586" y="8918"/>
                    <a:pt x="26553" y="8184"/>
                  </a:cubicBezTo>
                  <a:cubicBezTo>
                    <a:pt x="27687" y="7383"/>
                    <a:pt x="27821" y="5482"/>
                    <a:pt x="26753" y="4581"/>
                  </a:cubicBezTo>
                  <a:cubicBezTo>
                    <a:pt x="26230" y="4097"/>
                    <a:pt x="25515" y="3894"/>
                    <a:pt x="24779" y="3894"/>
                  </a:cubicBezTo>
                  <a:cubicBezTo>
                    <a:pt x="24248" y="3894"/>
                    <a:pt x="23706" y="3999"/>
                    <a:pt x="23217" y="4181"/>
                  </a:cubicBezTo>
                  <a:cubicBezTo>
                    <a:pt x="22050" y="4648"/>
                    <a:pt x="21049" y="5448"/>
                    <a:pt x="19982" y="6016"/>
                  </a:cubicBezTo>
                  <a:cubicBezTo>
                    <a:pt x="19727" y="6164"/>
                    <a:pt x="19459" y="6286"/>
                    <a:pt x="19194" y="6286"/>
                  </a:cubicBezTo>
                  <a:cubicBezTo>
                    <a:pt x="19043" y="6286"/>
                    <a:pt x="18893" y="6246"/>
                    <a:pt x="18747" y="6149"/>
                  </a:cubicBezTo>
                  <a:cubicBezTo>
                    <a:pt x="18247" y="5815"/>
                    <a:pt x="18514" y="5082"/>
                    <a:pt x="18681" y="4481"/>
                  </a:cubicBezTo>
                  <a:cubicBezTo>
                    <a:pt x="18981" y="3614"/>
                    <a:pt x="19014" y="2613"/>
                    <a:pt x="18747" y="1746"/>
                  </a:cubicBezTo>
                  <a:cubicBezTo>
                    <a:pt x="18647" y="1245"/>
                    <a:pt x="18381" y="745"/>
                    <a:pt x="18014" y="412"/>
                  </a:cubicBezTo>
                  <a:cubicBezTo>
                    <a:pt x="17674" y="127"/>
                    <a:pt x="17258" y="0"/>
                    <a:pt x="168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" name="Google Shape;1902;p28"/>
            <p:cNvSpPr/>
            <p:nvPr/>
          </p:nvSpPr>
          <p:spPr>
            <a:xfrm>
              <a:off x="7038900" y="1808025"/>
              <a:ext cx="606150" cy="369775"/>
            </a:xfrm>
            <a:custGeom>
              <a:avLst/>
              <a:gdLst/>
              <a:ahLst/>
              <a:cxnLst/>
              <a:rect l="l" t="t" r="r" b="b"/>
              <a:pathLst>
                <a:path w="24246" h="14791" extrusionOk="0">
                  <a:moveTo>
                    <a:pt x="23890" y="1"/>
                  </a:moveTo>
                  <a:cubicBezTo>
                    <a:pt x="23863" y="1"/>
                    <a:pt x="23833" y="5"/>
                    <a:pt x="23803" y="16"/>
                  </a:cubicBezTo>
                  <a:cubicBezTo>
                    <a:pt x="15263" y="3351"/>
                    <a:pt x="6891" y="8522"/>
                    <a:pt x="52" y="14626"/>
                  </a:cubicBezTo>
                  <a:cubicBezTo>
                    <a:pt x="0" y="14678"/>
                    <a:pt x="50" y="14791"/>
                    <a:pt x="121" y="14791"/>
                  </a:cubicBezTo>
                  <a:cubicBezTo>
                    <a:pt x="142" y="14791"/>
                    <a:pt x="164" y="14782"/>
                    <a:pt x="186" y="14760"/>
                  </a:cubicBezTo>
                  <a:cubicBezTo>
                    <a:pt x="3889" y="11924"/>
                    <a:pt x="7591" y="9189"/>
                    <a:pt x="11594" y="6787"/>
                  </a:cubicBezTo>
                  <a:cubicBezTo>
                    <a:pt x="15597" y="4385"/>
                    <a:pt x="19767" y="2417"/>
                    <a:pt x="24036" y="449"/>
                  </a:cubicBezTo>
                  <a:cubicBezTo>
                    <a:pt x="24246" y="359"/>
                    <a:pt x="24133" y="1"/>
                    <a:pt x="238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28"/>
            <p:cNvSpPr/>
            <p:nvPr/>
          </p:nvSpPr>
          <p:spPr>
            <a:xfrm>
              <a:off x="7455500" y="1745350"/>
              <a:ext cx="192650" cy="183425"/>
            </a:xfrm>
            <a:custGeom>
              <a:avLst/>
              <a:gdLst/>
              <a:ahLst/>
              <a:cxnLst/>
              <a:rect l="l" t="t" r="r" b="b"/>
              <a:pathLst>
                <a:path w="7706" h="7337" extrusionOk="0">
                  <a:moveTo>
                    <a:pt x="1431" y="0"/>
                  </a:moveTo>
                  <a:cubicBezTo>
                    <a:pt x="1387" y="0"/>
                    <a:pt x="1347" y="25"/>
                    <a:pt x="1335" y="88"/>
                  </a:cubicBezTo>
                  <a:cubicBezTo>
                    <a:pt x="1001" y="1455"/>
                    <a:pt x="701" y="2789"/>
                    <a:pt x="401" y="4190"/>
                  </a:cubicBezTo>
                  <a:cubicBezTo>
                    <a:pt x="301" y="4624"/>
                    <a:pt x="0" y="5525"/>
                    <a:pt x="367" y="5925"/>
                  </a:cubicBezTo>
                  <a:cubicBezTo>
                    <a:pt x="901" y="6559"/>
                    <a:pt x="2702" y="6692"/>
                    <a:pt x="3436" y="6859"/>
                  </a:cubicBezTo>
                  <a:cubicBezTo>
                    <a:pt x="4600" y="7098"/>
                    <a:pt x="5790" y="7336"/>
                    <a:pt x="6959" y="7336"/>
                  </a:cubicBezTo>
                  <a:cubicBezTo>
                    <a:pt x="7097" y="7336"/>
                    <a:pt x="7235" y="7333"/>
                    <a:pt x="7372" y="7326"/>
                  </a:cubicBezTo>
                  <a:cubicBezTo>
                    <a:pt x="7606" y="7326"/>
                    <a:pt x="7706" y="6926"/>
                    <a:pt x="7406" y="6892"/>
                  </a:cubicBezTo>
                  <a:cubicBezTo>
                    <a:pt x="5571" y="6559"/>
                    <a:pt x="3536" y="6592"/>
                    <a:pt x="1835" y="5892"/>
                  </a:cubicBezTo>
                  <a:cubicBezTo>
                    <a:pt x="534" y="5325"/>
                    <a:pt x="834" y="4391"/>
                    <a:pt x="1034" y="3256"/>
                  </a:cubicBezTo>
                  <a:cubicBezTo>
                    <a:pt x="1201" y="2222"/>
                    <a:pt x="1401" y="1155"/>
                    <a:pt x="1568" y="154"/>
                  </a:cubicBezTo>
                  <a:cubicBezTo>
                    <a:pt x="1589" y="71"/>
                    <a:pt x="1505" y="0"/>
                    <a:pt x="14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28"/>
            <p:cNvSpPr/>
            <p:nvPr/>
          </p:nvSpPr>
          <p:spPr>
            <a:xfrm>
              <a:off x="7273700" y="1748250"/>
              <a:ext cx="254900" cy="327075"/>
            </a:xfrm>
            <a:custGeom>
              <a:avLst/>
              <a:gdLst/>
              <a:ahLst/>
              <a:cxnLst/>
              <a:rect l="l" t="t" r="r" b="b"/>
              <a:pathLst>
                <a:path w="10196" h="13083" extrusionOk="0">
                  <a:moveTo>
                    <a:pt x="1095" y="0"/>
                  </a:moveTo>
                  <a:cubicBezTo>
                    <a:pt x="1018" y="0"/>
                    <a:pt x="933" y="43"/>
                    <a:pt x="901" y="138"/>
                  </a:cubicBezTo>
                  <a:cubicBezTo>
                    <a:pt x="668" y="1940"/>
                    <a:pt x="534" y="3774"/>
                    <a:pt x="501" y="5609"/>
                  </a:cubicBezTo>
                  <a:cubicBezTo>
                    <a:pt x="467" y="6676"/>
                    <a:pt x="0" y="9111"/>
                    <a:pt x="668" y="10045"/>
                  </a:cubicBezTo>
                  <a:cubicBezTo>
                    <a:pt x="1201" y="10879"/>
                    <a:pt x="3069" y="11180"/>
                    <a:pt x="3970" y="11480"/>
                  </a:cubicBezTo>
                  <a:cubicBezTo>
                    <a:pt x="5838" y="12147"/>
                    <a:pt x="7739" y="12781"/>
                    <a:pt x="9707" y="13081"/>
                  </a:cubicBezTo>
                  <a:cubicBezTo>
                    <a:pt x="9719" y="13082"/>
                    <a:pt x="9730" y="13083"/>
                    <a:pt x="9741" y="13083"/>
                  </a:cubicBezTo>
                  <a:cubicBezTo>
                    <a:pt x="10052" y="13083"/>
                    <a:pt x="10195" y="12643"/>
                    <a:pt x="9841" y="12514"/>
                  </a:cubicBezTo>
                  <a:cubicBezTo>
                    <a:pt x="8406" y="12080"/>
                    <a:pt x="6972" y="11780"/>
                    <a:pt x="5538" y="11313"/>
                  </a:cubicBezTo>
                  <a:cubicBezTo>
                    <a:pt x="4170" y="10879"/>
                    <a:pt x="2335" y="10613"/>
                    <a:pt x="1502" y="9378"/>
                  </a:cubicBezTo>
                  <a:cubicBezTo>
                    <a:pt x="668" y="8144"/>
                    <a:pt x="1001" y="6276"/>
                    <a:pt x="1035" y="4775"/>
                  </a:cubicBezTo>
                  <a:cubicBezTo>
                    <a:pt x="1068" y="3241"/>
                    <a:pt x="1168" y="1673"/>
                    <a:pt x="1235" y="138"/>
                  </a:cubicBezTo>
                  <a:cubicBezTo>
                    <a:pt x="1252" y="51"/>
                    <a:pt x="1178" y="0"/>
                    <a:pt x="10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28"/>
            <p:cNvSpPr/>
            <p:nvPr/>
          </p:nvSpPr>
          <p:spPr>
            <a:xfrm>
              <a:off x="7156950" y="1924000"/>
              <a:ext cx="185875" cy="216825"/>
            </a:xfrm>
            <a:custGeom>
              <a:avLst/>
              <a:gdLst/>
              <a:ahLst/>
              <a:cxnLst/>
              <a:rect l="l" t="t" r="r" b="b"/>
              <a:pathLst>
                <a:path w="7435" h="8673" extrusionOk="0">
                  <a:moveTo>
                    <a:pt x="119" y="0"/>
                  </a:moveTo>
                  <a:cubicBezTo>
                    <a:pt x="56" y="0"/>
                    <a:pt x="0" y="43"/>
                    <a:pt x="0" y="113"/>
                  </a:cubicBezTo>
                  <a:cubicBezTo>
                    <a:pt x="34" y="1414"/>
                    <a:pt x="201" y="2749"/>
                    <a:pt x="367" y="4050"/>
                  </a:cubicBezTo>
                  <a:cubicBezTo>
                    <a:pt x="467" y="4650"/>
                    <a:pt x="367" y="5584"/>
                    <a:pt x="801" y="6084"/>
                  </a:cubicBezTo>
                  <a:cubicBezTo>
                    <a:pt x="1301" y="6751"/>
                    <a:pt x="2636" y="7052"/>
                    <a:pt x="3370" y="7319"/>
                  </a:cubicBezTo>
                  <a:cubicBezTo>
                    <a:pt x="4537" y="7819"/>
                    <a:pt x="5705" y="8286"/>
                    <a:pt x="6939" y="8653"/>
                  </a:cubicBezTo>
                  <a:cubicBezTo>
                    <a:pt x="6977" y="8667"/>
                    <a:pt x="7013" y="8673"/>
                    <a:pt x="7046" y="8673"/>
                  </a:cubicBezTo>
                  <a:cubicBezTo>
                    <a:pt x="7335" y="8673"/>
                    <a:pt x="7434" y="8205"/>
                    <a:pt x="7106" y="8086"/>
                  </a:cubicBezTo>
                  <a:cubicBezTo>
                    <a:pt x="6205" y="7786"/>
                    <a:pt x="5338" y="7452"/>
                    <a:pt x="4470" y="7118"/>
                  </a:cubicBezTo>
                  <a:cubicBezTo>
                    <a:pt x="3636" y="6785"/>
                    <a:pt x="1835" y="6351"/>
                    <a:pt x="1268" y="5651"/>
                  </a:cubicBezTo>
                  <a:cubicBezTo>
                    <a:pt x="801" y="5084"/>
                    <a:pt x="801" y="3783"/>
                    <a:pt x="701" y="3082"/>
                  </a:cubicBezTo>
                  <a:cubicBezTo>
                    <a:pt x="534" y="2081"/>
                    <a:pt x="434" y="1081"/>
                    <a:pt x="267" y="113"/>
                  </a:cubicBezTo>
                  <a:cubicBezTo>
                    <a:pt x="236" y="35"/>
                    <a:pt x="174" y="0"/>
                    <a:pt x="1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906" name="Google Shape;1906;p28"/>
          <p:cNvGrpSpPr/>
          <p:nvPr/>
        </p:nvGrpSpPr>
        <p:grpSpPr>
          <a:xfrm rot="-8829541" flipH="1">
            <a:off x="11726176" y="5433971"/>
            <a:ext cx="753465" cy="619500"/>
            <a:chOff x="7038900" y="1632175"/>
            <a:chExt cx="741850" cy="609950"/>
          </a:xfrm>
        </p:grpSpPr>
        <p:sp>
          <p:nvSpPr>
            <p:cNvPr id="1907" name="Google Shape;1907;p28"/>
            <p:cNvSpPr/>
            <p:nvPr/>
          </p:nvSpPr>
          <p:spPr>
            <a:xfrm>
              <a:off x="7085225" y="1632175"/>
              <a:ext cx="695525" cy="609950"/>
            </a:xfrm>
            <a:custGeom>
              <a:avLst/>
              <a:gdLst/>
              <a:ahLst/>
              <a:cxnLst/>
              <a:rect l="l" t="t" r="r" b="b"/>
              <a:pathLst>
                <a:path w="27821" h="24398" extrusionOk="0">
                  <a:moveTo>
                    <a:pt x="16828" y="0"/>
                  </a:moveTo>
                  <a:cubicBezTo>
                    <a:pt x="15948" y="0"/>
                    <a:pt x="15004" y="528"/>
                    <a:pt x="14511" y="1312"/>
                  </a:cubicBezTo>
                  <a:cubicBezTo>
                    <a:pt x="13744" y="2480"/>
                    <a:pt x="13711" y="3914"/>
                    <a:pt x="13577" y="5282"/>
                  </a:cubicBezTo>
                  <a:cubicBezTo>
                    <a:pt x="13477" y="6649"/>
                    <a:pt x="13177" y="8117"/>
                    <a:pt x="12143" y="8984"/>
                  </a:cubicBezTo>
                  <a:cubicBezTo>
                    <a:pt x="11993" y="9134"/>
                    <a:pt x="11790" y="9256"/>
                    <a:pt x="11582" y="9256"/>
                  </a:cubicBezTo>
                  <a:cubicBezTo>
                    <a:pt x="11558" y="9256"/>
                    <a:pt x="11533" y="9255"/>
                    <a:pt x="11509" y="9251"/>
                  </a:cubicBezTo>
                  <a:cubicBezTo>
                    <a:pt x="10975" y="9218"/>
                    <a:pt x="10842" y="8451"/>
                    <a:pt x="10875" y="7950"/>
                  </a:cubicBezTo>
                  <a:cubicBezTo>
                    <a:pt x="10975" y="6916"/>
                    <a:pt x="11075" y="5882"/>
                    <a:pt x="10875" y="4815"/>
                  </a:cubicBezTo>
                  <a:cubicBezTo>
                    <a:pt x="10708" y="3781"/>
                    <a:pt x="10175" y="2780"/>
                    <a:pt x="9241" y="2280"/>
                  </a:cubicBezTo>
                  <a:cubicBezTo>
                    <a:pt x="8892" y="2086"/>
                    <a:pt x="8484" y="1987"/>
                    <a:pt x="8081" y="1987"/>
                  </a:cubicBezTo>
                  <a:cubicBezTo>
                    <a:pt x="7443" y="1987"/>
                    <a:pt x="6820" y="2235"/>
                    <a:pt x="6472" y="2747"/>
                  </a:cubicBezTo>
                  <a:cubicBezTo>
                    <a:pt x="6172" y="3147"/>
                    <a:pt x="6038" y="3714"/>
                    <a:pt x="6038" y="4248"/>
                  </a:cubicBezTo>
                  <a:cubicBezTo>
                    <a:pt x="5872" y="6783"/>
                    <a:pt x="6906" y="9285"/>
                    <a:pt x="6739" y="11820"/>
                  </a:cubicBezTo>
                  <a:cubicBezTo>
                    <a:pt x="6706" y="12220"/>
                    <a:pt x="6572" y="12620"/>
                    <a:pt x="6205" y="12620"/>
                  </a:cubicBezTo>
                  <a:cubicBezTo>
                    <a:pt x="5905" y="12620"/>
                    <a:pt x="5738" y="12320"/>
                    <a:pt x="5671" y="12053"/>
                  </a:cubicBezTo>
                  <a:cubicBezTo>
                    <a:pt x="5405" y="11119"/>
                    <a:pt x="5671" y="10118"/>
                    <a:pt x="5305" y="9285"/>
                  </a:cubicBezTo>
                  <a:cubicBezTo>
                    <a:pt x="4956" y="8494"/>
                    <a:pt x="4073" y="8076"/>
                    <a:pt x="3208" y="8076"/>
                  </a:cubicBezTo>
                  <a:cubicBezTo>
                    <a:pt x="2832" y="8076"/>
                    <a:pt x="2459" y="8155"/>
                    <a:pt x="2136" y="8317"/>
                  </a:cubicBezTo>
                  <a:cubicBezTo>
                    <a:pt x="1001" y="8884"/>
                    <a:pt x="334" y="10085"/>
                    <a:pt x="234" y="11319"/>
                  </a:cubicBezTo>
                  <a:cubicBezTo>
                    <a:pt x="1" y="14522"/>
                    <a:pt x="2136" y="18925"/>
                    <a:pt x="2136" y="18925"/>
                  </a:cubicBezTo>
                  <a:cubicBezTo>
                    <a:pt x="4504" y="20926"/>
                    <a:pt x="7206" y="22594"/>
                    <a:pt x="10041" y="23828"/>
                  </a:cubicBezTo>
                  <a:cubicBezTo>
                    <a:pt x="10706" y="24113"/>
                    <a:pt x="11400" y="24398"/>
                    <a:pt x="12125" y="24398"/>
                  </a:cubicBezTo>
                  <a:cubicBezTo>
                    <a:pt x="12164" y="24398"/>
                    <a:pt x="12203" y="24397"/>
                    <a:pt x="12243" y="24395"/>
                  </a:cubicBezTo>
                  <a:cubicBezTo>
                    <a:pt x="13010" y="24329"/>
                    <a:pt x="13811" y="23928"/>
                    <a:pt x="14044" y="23195"/>
                  </a:cubicBezTo>
                  <a:cubicBezTo>
                    <a:pt x="14244" y="22627"/>
                    <a:pt x="14044" y="21994"/>
                    <a:pt x="13911" y="21360"/>
                  </a:cubicBezTo>
                  <a:cubicBezTo>
                    <a:pt x="13844" y="20759"/>
                    <a:pt x="13877" y="20059"/>
                    <a:pt x="14378" y="19692"/>
                  </a:cubicBezTo>
                  <a:cubicBezTo>
                    <a:pt x="14570" y="19573"/>
                    <a:pt x="14783" y="19527"/>
                    <a:pt x="15003" y="19527"/>
                  </a:cubicBezTo>
                  <a:cubicBezTo>
                    <a:pt x="15279" y="19527"/>
                    <a:pt x="15567" y="19599"/>
                    <a:pt x="15845" y="19692"/>
                  </a:cubicBezTo>
                  <a:cubicBezTo>
                    <a:pt x="16746" y="19992"/>
                    <a:pt x="17680" y="20459"/>
                    <a:pt x="18647" y="20459"/>
                  </a:cubicBezTo>
                  <a:cubicBezTo>
                    <a:pt x="19581" y="20459"/>
                    <a:pt x="20682" y="19759"/>
                    <a:pt x="20649" y="18791"/>
                  </a:cubicBezTo>
                  <a:cubicBezTo>
                    <a:pt x="20582" y="18024"/>
                    <a:pt x="19982" y="17490"/>
                    <a:pt x="19515" y="16957"/>
                  </a:cubicBezTo>
                  <a:cubicBezTo>
                    <a:pt x="19048" y="16356"/>
                    <a:pt x="18747" y="15456"/>
                    <a:pt x="19348" y="14955"/>
                  </a:cubicBezTo>
                  <a:cubicBezTo>
                    <a:pt x="19538" y="14783"/>
                    <a:pt x="19790" y="14717"/>
                    <a:pt x="20049" y="14717"/>
                  </a:cubicBezTo>
                  <a:cubicBezTo>
                    <a:pt x="20291" y="14717"/>
                    <a:pt x="20539" y="14775"/>
                    <a:pt x="20749" y="14855"/>
                  </a:cubicBezTo>
                  <a:cubicBezTo>
                    <a:pt x="21583" y="15122"/>
                    <a:pt x="22350" y="15589"/>
                    <a:pt x="23217" y="15756"/>
                  </a:cubicBezTo>
                  <a:cubicBezTo>
                    <a:pt x="23395" y="15790"/>
                    <a:pt x="23578" y="15807"/>
                    <a:pt x="23761" y="15807"/>
                  </a:cubicBezTo>
                  <a:cubicBezTo>
                    <a:pt x="24472" y="15807"/>
                    <a:pt x="25181" y="15546"/>
                    <a:pt x="25552" y="14989"/>
                  </a:cubicBezTo>
                  <a:cubicBezTo>
                    <a:pt x="25886" y="14455"/>
                    <a:pt x="25853" y="13688"/>
                    <a:pt x="25652" y="13087"/>
                  </a:cubicBezTo>
                  <a:cubicBezTo>
                    <a:pt x="25319" y="11820"/>
                    <a:pt x="24518" y="10686"/>
                    <a:pt x="23518" y="9918"/>
                  </a:cubicBezTo>
                  <a:cubicBezTo>
                    <a:pt x="24151" y="8918"/>
                    <a:pt x="25586" y="8918"/>
                    <a:pt x="26553" y="8184"/>
                  </a:cubicBezTo>
                  <a:cubicBezTo>
                    <a:pt x="27687" y="7383"/>
                    <a:pt x="27821" y="5482"/>
                    <a:pt x="26753" y="4581"/>
                  </a:cubicBezTo>
                  <a:cubicBezTo>
                    <a:pt x="26230" y="4097"/>
                    <a:pt x="25515" y="3894"/>
                    <a:pt x="24779" y="3894"/>
                  </a:cubicBezTo>
                  <a:cubicBezTo>
                    <a:pt x="24248" y="3894"/>
                    <a:pt x="23706" y="3999"/>
                    <a:pt x="23217" y="4181"/>
                  </a:cubicBezTo>
                  <a:cubicBezTo>
                    <a:pt x="22050" y="4648"/>
                    <a:pt x="21049" y="5448"/>
                    <a:pt x="19982" y="6016"/>
                  </a:cubicBezTo>
                  <a:cubicBezTo>
                    <a:pt x="19727" y="6164"/>
                    <a:pt x="19459" y="6286"/>
                    <a:pt x="19194" y="6286"/>
                  </a:cubicBezTo>
                  <a:cubicBezTo>
                    <a:pt x="19043" y="6286"/>
                    <a:pt x="18893" y="6246"/>
                    <a:pt x="18747" y="6149"/>
                  </a:cubicBezTo>
                  <a:cubicBezTo>
                    <a:pt x="18247" y="5815"/>
                    <a:pt x="18514" y="5082"/>
                    <a:pt x="18681" y="4481"/>
                  </a:cubicBezTo>
                  <a:cubicBezTo>
                    <a:pt x="18981" y="3614"/>
                    <a:pt x="19014" y="2613"/>
                    <a:pt x="18747" y="1746"/>
                  </a:cubicBezTo>
                  <a:cubicBezTo>
                    <a:pt x="18647" y="1245"/>
                    <a:pt x="18381" y="745"/>
                    <a:pt x="18014" y="412"/>
                  </a:cubicBezTo>
                  <a:cubicBezTo>
                    <a:pt x="17674" y="127"/>
                    <a:pt x="17258" y="0"/>
                    <a:pt x="168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8" name="Google Shape;1908;p28"/>
            <p:cNvSpPr/>
            <p:nvPr/>
          </p:nvSpPr>
          <p:spPr>
            <a:xfrm>
              <a:off x="7038900" y="1808025"/>
              <a:ext cx="606150" cy="369775"/>
            </a:xfrm>
            <a:custGeom>
              <a:avLst/>
              <a:gdLst/>
              <a:ahLst/>
              <a:cxnLst/>
              <a:rect l="l" t="t" r="r" b="b"/>
              <a:pathLst>
                <a:path w="24246" h="14791" extrusionOk="0">
                  <a:moveTo>
                    <a:pt x="23890" y="1"/>
                  </a:moveTo>
                  <a:cubicBezTo>
                    <a:pt x="23863" y="1"/>
                    <a:pt x="23833" y="5"/>
                    <a:pt x="23803" y="16"/>
                  </a:cubicBezTo>
                  <a:cubicBezTo>
                    <a:pt x="15263" y="3351"/>
                    <a:pt x="6891" y="8522"/>
                    <a:pt x="52" y="14626"/>
                  </a:cubicBezTo>
                  <a:cubicBezTo>
                    <a:pt x="0" y="14678"/>
                    <a:pt x="50" y="14791"/>
                    <a:pt x="121" y="14791"/>
                  </a:cubicBezTo>
                  <a:cubicBezTo>
                    <a:pt x="142" y="14791"/>
                    <a:pt x="164" y="14782"/>
                    <a:pt x="186" y="14760"/>
                  </a:cubicBezTo>
                  <a:cubicBezTo>
                    <a:pt x="3889" y="11924"/>
                    <a:pt x="7591" y="9189"/>
                    <a:pt x="11594" y="6787"/>
                  </a:cubicBezTo>
                  <a:cubicBezTo>
                    <a:pt x="15597" y="4385"/>
                    <a:pt x="19767" y="2417"/>
                    <a:pt x="24036" y="449"/>
                  </a:cubicBezTo>
                  <a:cubicBezTo>
                    <a:pt x="24246" y="359"/>
                    <a:pt x="24133" y="1"/>
                    <a:pt x="238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9" name="Google Shape;1909;p28"/>
            <p:cNvSpPr/>
            <p:nvPr/>
          </p:nvSpPr>
          <p:spPr>
            <a:xfrm>
              <a:off x="7455500" y="1745350"/>
              <a:ext cx="192650" cy="183425"/>
            </a:xfrm>
            <a:custGeom>
              <a:avLst/>
              <a:gdLst/>
              <a:ahLst/>
              <a:cxnLst/>
              <a:rect l="l" t="t" r="r" b="b"/>
              <a:pathLst>
                <a:path w="7706" h="7337" extrusionOk="0">
                  <a:moveTo>
                    <a:pt x="1431" y="0"/>
                  </a:moveTo>
                  <a:cubicBezTo>
                    <a:pt x="1387" y="0"/>
                    <a:pt x="1347" y="25"/>
                    <a:pt x="1335" y="88"/>
                  </a:cubicBezTo>
                  <a:cubicBezTo>
                    <a:pt x="1001" y="1455"/>
                    <a:pt x="701" y="2789"/>
                    <a:pt x="401" y="4190"/>
                  </a:cubicBezTo>
                  <a:cubicBezTo>
                    <a:pt x="301" y="4624"/>
                    <a:pt x="0" y="5525"/>
                    <a:pt x="367" y="5925"/>
                  </a:cubicBezTo>
                  <a:cubicBezTo>
                    <a:pt x="901" y="6559"/>
                    <a:pt x="2702" y="6692"/>
                    <a:pt x="3436" y="6859"/>
                  </a:cubicBezTo>
                  <a:cubicBezTo>
                    <a:pt x="4600" y="7098"/>
                    <a:pt x="5790" y="7336"/>
                    <a:pt x="6959" y="7336"/>
                  </a:cubicBezTo>
                  <a:cubicBezTo>
                    <a:pt x="7097" y="7336"/>
                    <a:pt x="7235" y="7333"/>
                    <a:pt x="7372" y="7326"/>
                  </a:cubicBezTo>
                  <a:cubicBezTo>
                    <a:pt x="7606" y="7326"/>
                    <a:pt x="7706" y="6926"/>
                    <a:pt x="7406" y="6892"/>
                  </a:cubicBezTo>
                  <a:cubicBezTo>
                    <a:pt x="5571" y="6559"/>
                    <a:pt x="3536" y="6592"/>
                    <a:pt x="1835" y="5892"/>
                  </a:cubicBezTo>
                  <a:cubicBezTo>
                    <a:pt x="534" y="5325"/>
                    <a:pt x="834" y="4391"/>
                    <a:pt x="1034" y="3256"/>
                  </a:cubicBezTo>
                  <a:cubicBezTo>
                    <a:pt x="1201" y="2222"/>
                    <a:pt x="1401" y="1155"/>
                    <a:pt x="1568" y="154"/>
                  </a:cubicBezTo>
                  <a:cubicBezTo>
                    <a:pt x="1589" y="71"/>
                    <a:pt x="1505" y="0"/>
                    <a:pt x="14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0" name="Google Shape;1910;p28"/>
            <p:cNvSpPr/>
            <p:nvPr/>
          </p:nvSpPr>
          <p:spPr>
            <a:xfrm>
              <a:off x="7273700" y="1748250"/>
              <a:ext cx="254900" cy="327075"/>
            </a:xfrm>
            <a:custGeom>
              <a:avLst/>
              <a:gdLst/>
              <a:ahLst/>
              <a:cxnLst/>
              <a:rect l="l" t="t" r="r" b="b"/>
              <a:pathLst>
                <a:path w="10196" h="13083" extrusionOk="0">
                  <a:moveTo>
                    <a:pt x="1095" y="0"/>
                  </a:moveTo>
                  <a:cubicBezTo>
                    <a:pt x="1018" y="0"/>
                    <a:pt x="933" y="43"/>
                    <a:pt x="901" y="138"/>
                  </a:cubicBezTo>
                  <a:cubicBezTo>
                    <a:pt x="668" y="1940"/>
                    <a:pt x="534" y="3774"/>
                    <a:pt x="501" y="5609"/>
                  </a:cubicBezTo>
                  <a:cubicBezTo>
                    <a:pt x="467" y="6676"/>
                    <a:pt x="0" y="9111"/>
                    <a:pt x="668" y="10045"/>
                  </a:cubicBezTo>
                  <a:cubicBezTo>
                    <a:pt x="1201" y="10879"/>
                    <a:pt x="3069" y="11180"/>
                    <a:pt x="3970" y="11480"/>
                  </a:cubicBezTo>
                  <a:cubicBezTo>
                    <a:pt x="5838" y="12147"/>
                    <a:pt x="7739" y="12781"/>
                    <a:pt x="9707" y="13081"/>
                  </a:cubicBezTo>
                  <a:cubicBezTo>
                    <a:pt x="9719" y="13082"/>
                    <a:pt x="9730" y="13083"/>
                    <a:pt x="9741" y="13083"/>
                  </a:cubicBezTo>
                  <a:cubicBezTo>
                    <a:pt x="10052" y="13083"/>
                    <a:pt x="10195" y="12643"/>
                    <a:pt x="9841" y="12514"/>
                  </a:cubicBezTo>
                  <a:cubicBezTo>
                    <a:pt x="8406" y="12080"/>
                    <a:pt x="6972" y="11780"/>
                    <a:pt x="5538" y="11313"/>
                  </a:cubicBezTo>
                  <a:cubicBezTo>
                    <a:pt x="4170" y="10879"/>
                    <a:pt x="2335" y="10613"/>
                    <a:pt x="1502" y="9378"/>
                  </a:cubicBezTo>
                  <a:cubicBezTo>
                    <a:pt x="668" y="8144"/>
                    <a:pt x="1001" y="6276"/>
                    <a:pt x="1035" y="4775"/>
                  </a:cubicBezTo>
                  <a:cubicBezTo>
                    <a:pt x="1068" y="3241"/>
                    <a:pt x="1168" y="1673"/>
                    <a:pt x="1235" y="138"/>
                  </a:cubicBezTo>
                  <a:cubicBezTo>
                    <a:pt x="1252" y="51"/>
                    <a:pt x="1178" y="0"/>
                    <a:pt x="10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1" name="Google Shape;1911;p28"/>
            <p:cNvSpPr/>
            <p:nvPr/>
          </p:nvSpPr>
          <p:spPr>
            <a:xfrm>
              <a:off x="7156950" y="1924000"/>
              <a:ext cx="185875" cy="216825"/>
            </a:xfrm>
            <a:custGeom>
              <a:avLst/>
              <a:gdLst/>
              <a:ahLst/>
              <a:cxnLst/>
              <a:rect l="l" t="t" r="r" b="b"/>
              <a:pathLst>
                <a:path w="7435" h="8673" extrusionOk="0">
                  <a:moveTo>
                    <a:pt x="119" y="0"/>
                  </a:moveTo>
                  <a:cubicBezTo>
                    <a:pt x="56" y="0"/>
                    <a:pt x="0" y="43"/>
                    <a:pt x="0" y="113"/>
                  </a:cubicBezTo>
                  <a:cubicBezTo>
                    <a:pt x="34" y="1414"/>
                    <a:pt x="201" y="2749"/>
                    <a:pt x="367" y="4050"/>
                  </a:cubicBezTo>
                  <a:cubicBezTo>
                    <a:pt x="467" y="4650"/>
                    <a:pt x="367" y="5584"/>
                    <a:pt x="801" y="6084"/>
                  </a:cubicBezTo>
                  <a:cubicBezTo>
                    <a:pt x="1301" y="6751"/>
                    <a:pt x="2636" y="7052"/>
                    <a:pt x="3370" y="7319"/>
                  </a:cubicBezTo>
                  <a:cubicBezTo>
                    <a:pt x="4537" y="7819"/>
                    <a:pt x="5705" y="8286"/>
                    <a:pt x="6939" y="8653"/>
                  </a:cubicBezTo>
                  <a:cubicBezTo>
                    <a:pt x="6977" y="8667"/>
                    <a:pt x="7013" y="8673"/>
                    <a:pt x="7046" y="8673"/>
                  </a:cubicBezTo>
                  <a:cubicBezTo>
                    <a:pt x="7335" y="8673"/>
                    <a:pt x="7434" y="8205"/>
                    <a:pt x="7106" y="8086"/>
                  </a:cubicBezTo>
                  <a:cubicBezTo>
                    <a:pt x="6205" y="7786"/>
                    <a:pt x="5338" y="7452"/>
                    <a:pt x="4470" y="7118"/>
                  </a:cubicBezTo>
                  <a:cubicBezTo>
                    <a:pt x="3636" y="6785"/>
                    <a:pt x="1835" y="6351"/>
                    <a:pt x="1268" y="5651"/>
                  </a:cubicBezTo>
                  <a:cubicBezTo>
                    <a:pt x="801" y="5084"/>
                    <a:pt x="801" y="3783"/>
                    <a:pt x="701" y="3082"/>
                  </a:cubicBezTo>
                  <a:cubicBezTo>
                    <a:pt x="534" y="2081"/>
                    <a:pt x="434" y="1081"/>
                    <a:pt x="267" y="113"/>
                  </a:cubicBezTo>
                  <a:cubicBezTo>
                    <a:pt x="236" y="35"/>
                    <a:pt x="174" y="0"/>
                    <a:pt x="1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912" name="Google Shape;1912;p28"/>
          <p:cNvGrpSpPr/>
          <p:nvPr/>
        </p:nvGrpSpPr>
        <p:grpSpPr>
          <a:xfrm rot="6503460" flipH="1">
            <a:off x="-251519" y="894823"/>
            <a:ext cx="753439" cy="619479"/>
            <a:chOff x="7038900" y="1632175"/>
            <a:chExt cx="741850" cy="609950"/>
          </a:xfrm>
        </p:grpSpPr>
        <p:sp>
          <p:nvSpPr>
            <p:cNvPr id="1913" name="Google Shape;1913;p28"/>
            <p:cNvSpPr/>
            <p:nvPr/>
          </p:nvSpPr>
          <p:spPr>
            <a:xfrm>
              <a:off x="7085225" y="1632175"/>
              <a:ext cx="695525" cy="609950"/>
            </a:xfrm>
            <a:custGeom>
              <a:avLst/>
              <a:gdLst/>
              <a:ahLst/>
              <a:cxnLst/>
              <a:rect l="l" t="t" r="r" b="b"/>
              <a:pathLst>
                <a:path w="27821" h="24398" extrusionOk="0">
                  <a:moveTo>
                    <a:pt x="16828" y="0"/>
                  </a:moveTo>
                  <a:cubicBezTo>
                    <a:pt x="15948" y="0"/>
                    <a:pt x="15004" y="528"/>
                    <a:pt x="14511" y="1312"/>
                  </a:cubicBezTo>
                  <a:cubicBezTo>
                    <a:pt x="13744" y="2480"/>
                    <a:pt x="13711" y="3914"/>
                    <a:pt x="13577" y="5282"/>
                  </a:cubicBezTo>
                  <a:cubicBezTo>
                    <a:pt x="13477" y="6649"/>
                    <a:pt x="13177" y="8117"/>
                    <a:pt x="12143" y="8984"/>
                  </a:cubicBezTo>
                  <a:cubicBezTo>
                    <a:pt x="11993" y="9134"/>
                    <a:pt x="11790" y="9256"/>
                    <a:pt x="11582" y="9256"/>
                  </a:cubicBezTo>
                  <a:cubicBezTo>
                    <a:pt x="11558" y="9256"/>
                    <a:pt x="11533" y="9255"/>
                    <a:pt x="11509" y="9251"/>
                  </a:cubicBezTo>
                  <a:cubicBezTo>
                    <a:pt x="10975" y="9218"/>
                    <a:pt x="10842" y="8451"/>
                    <a:pt x="10875" y="7950"/>
                  </a:cubicBezTo>
                  <a:cubicBezTo>
                    <a:pt x="10975" y="6916"/>
                    <a:pt x="11075" y="5882"/>
                    <a:pt x="10875" y="4815"/>
                  </a:cubicBezTo>
                  <a:cubicBezTo>
                    <a:pt x="10708" y="3781"/>
                    <a:pt x="10175" y="2780"/>
                    <a:pt x="9241" y="2280"/>
                  </a:cubicBezTo>
                  <a:cubicBezTo>
                    <a:pt x="8892" y="2086"/>
                    <a:pt x="8484" y="1987"/>
                    <a:pt x="8081" y="1987"/>
                  </a:cubicBezTo>
                  <a:cubicBezTo>
                    <a:pt x="7443" y="1987"/>
                    <a:pt x="6820" y="2235"/>
                    <a:pt x="6472" y="2747"/>
                  </a:cubicBezTo>
                  <a:cubicBezTo>
                    <a:pt x="6172" y="3147"/>
                    <a:pt x="6038" y="3714"/>
                    <a:pt x="6038" y="4248"/>
                  </a:cubicBezTo>
                  <a:cubicBezTo>
                    <a:pt x="5872" y="6783"/>
                    <a:pt x="6906" y="9285"/>
                    <a:pt x="6739" y="11820"/>
                  </a:cubicBezTo>
                  <a:cubicBezTo>
                    <a:pt x="6706" y="12220"/>
                    <a:pt x="6572" y="12620"/>
                    <a:pt x="6205" y="12620"/>
                  </a:cubicBezTo>
                  <a:cubicBezTo>
                    <a:pt x="5905" y="12620"/>
                    <a:pt x="5738" y="12320"/>
                    <a:pt x="5671" y="12053"/>
                  </a:cubicBezTo>
                  <a:cubicBezTo>
                    <a:pt x="5405" y="11119"/>
                    <a:pt x="5671" y="10118"/>
                    <a:pt x="5305" y="9285"/>
                  </a:cubicBezTo>
                  <a:cubicBezTo>
                    <a:pt x="4956" y="8494"/>
                    <a:pt x="4073" y="8076"/>
                    <a:pt x="3208" y="8076"/>
                  </a:cubicBezTo>
                  <a:cubicBezTo>
                    <a:pt x="2832" y="8076"/>
                    <a:pt x="2459" y="8155"/>
                    <a:pt x="2136" y="8317"/>
                  </a:cubicBezTo>
                  <a:cubicBezTo>
                    <a:pt x="1001" y="8884"/>
                    <a:pt x="334" y="10085"/>
                    <a:pt x="234" y="11319"/>
                  </a:cubicBezTo>
                  <a:cubicBezTo>
                    <a:pt x="1" y="14522"/>
                    <a:pt x="2136" y="18925"/>
                    <a:pt x="2136" y="18925"/>
                  </a:cubicBezTo>
                  <a:cubicBezTo>
                    <a:pt x="4504" y="20926"/>
                    <a:pt x="7206" y="22594"/>
                    <a:pt x="10041" y="23828"/>
                  </a:cubicBezTo>
                  <a:cubicBezTo>
                    <a:pt x="10706" y="24113"/>
                    <a:pt x="11400" y="24398"/>
                    <a:pt x="12125" y="24398"/>
                  </a:cubicBezTo>
                  <a:cubicBezTo>
                    <a:pt x="12164" y="24398"/>
                    <a:pt x="12203" y="24397"/>
                    <a:pt x="12243" y="24395"/>
                  </a:cubicBezTo>
                  <a:cubicBezTo>
                    <a:pt x="13010" y="24329"/>
                    <a:pt x="13811" y="23928"/>
                    <a:pt x="14044" y="23195"/>
                  </a:cubicBezTo>
                  <a:cubicBezTo>
                    <a:pt x="14244" y="22627"/>
                    <a:pt x="14044" y="21994"/>
                    <a:pt x="13911" y="21360"/>
                  </a:cubicBezTo>
                  <a:cubicBezTo>
                    <a:pt x="13844" y="20759"/>
                    <a:pt x="13877" y="20059"/>
                    <a:pt x="14378" y="19692"/>
                  </a:cubicBezTo>
                  <a:cubicBezTo>
                    <a:pt x="14570" y="19573"/>
                    <a:pt x="14783" y="19527"/>
                    <a:pt x="15003" y="19527"/>
                  </a:cubicBezTo>
                  <a:cubicBezTo>
                    <a:pt x="15279" y="19527"/>
                    <a:pt x="15567" y="19599"/>
                    <a:pt x="15845" y="19692"/>
                  </a:cubicBezTo>
                  <a:cubicBezTo>
                    <a:pt x="16746" y="19992"/>
                    <a:pt x="17680" y="20459"/>
                    <a:pt x="18647" y="20459"/>
                  </a:cubicBezTo>
                  <a:cubicBezTo>
                    <a:pt x="19581" y="20459"/>
                    <a:pt x="20682" y="19759"/>
                    <a:pt x="20649" y="18791"/>
                  </a:cubicBezTo>
                  <a:cubicBezTo>
                    <a:pt x="20582" y="18024"/>
                    <a:pt x="19982" y="17490"/>
                    <a:pt x="19515" y="16957"/>
                  </a:cubicBezTo>
                  <a:cubicBezTo>
                    <a:pt x="19048" y="16356"/>
                    <a:pt x="18747" y="15456"/>
                    <a:pt x="19348" y="14955"/>
                  </a:cubicBezTo>
                  <a:cubicBezTo>
                    <a:pt x="19538" y="14783"/>
                    <a:pt x="19790" y="14717"/>
                    <a:pt x="20049" y="14717"/>
                  </a:cubicBezTo>
                  <a:cubicBezTo>
                    <a:pt x="20291" y="14717"/>
                    <a:pt x="20539" y="14775"/>
                    <a:pt x="20749" y="14855"/>
                  </a:cubicBezTo>
                  <a:cubicBezTo>
                    <a:pt x="21583" y="15122"/>
                    <a:pt x="22350" y="15589"/>
                    <a:pt x="23217" y="15756"/>
                  </a:cubicBezTo>
                  <a:cubicBezTo>
                    <a:pt x="23395" y="15790"/>
                    <a:pt x="23578" y="15807"/>
                    <a:pt x="23761" y="15807"/>
                  </a:cubicBezTo>
                  <a:cubicBezTo>
                    <a:pt x="24472" y="15807"/>
                    <a:pt x="25181" y="15546"/>
                    <a:pt x="25552" y="14989"/>
                  </a:cubicBezTo>
                  <a:cubicBezTo>
                    <a:pt x="25886" y="14455"/>
                    <a:pt x="25853" y="13688"/>
                    <a:pt x="25652" y="13087"/>
                  </a:cubicBezTo>
                  <a:cubicBezTo>
                    <a:pt x="25319" y="11820"/>
                    <a:pt x="24518" y="10686"/>
                    <a:pt x="23518" y="9918"/>
                  </a:cubicBezTo>
                  <a:cubicBezTo>
                    <a:pt x="24151" y="8918"/>
                    <a:pt x="25586" y="8918"/>
                    <a:pt x="26553" y="8184"/>
                  </a:cubicBezTo>
                  <a:cubicBezTo>
                    <a:pt x="27687" y="7383"/>
                    <a:pt x="27821" y="5482"/>
                    <a:pt x="26753" y="4581"/>
                  </a:cubicBezTo>
                  <a:cubicBezTo>
                    <a:pt x="26230" y="4097"/>
                    <a:pt x="25515" y="3894"/>
                    <a:pt x="24779" y="3894"/>
                  </a:cubicBezTo>
                  <a:cubicBezTo>
                    <a:pt x="24248" y="3894"/>
                    <a:pt x="23706" y="3999"/>
                    <a:pt x="23217" y="4181"/>
                  </a:cubicBezTo>
                  <a:cubicBezTo>
                    <a:pt x="22050" y="4648"/>
                    <a:pt x="21049" y="5448"/>
                    <a:pt x="19982" y="6016"/>
                  </a:cubicBezTo>
                  <a:cubicBezTo>
                    <a:pt x="19727" y="6164"/>
                    <a:pt x="19459" y="6286"/>
                    <a:pt x="19194" y="6286"/>
                  </a:cubicBezTo>
                  <a:cubicBezTo>
                    <a:pt x="19043" y="6286"/>
                    <a:pt x="18893" y="6246"/>
                    <a:pt x="18747" y="6149"/>
                  </a:cubicBezTo>
                  <a:cubicBezTo>
                    <a:pt x="18247" y="5815"/>
                    <a:pt x="18514" y="5082"/>
                    <a:pt x="18681" y="4481"/>
                  </a:cubicBezTo>
                  <a:cubicBezTo>
                    <a:pt x="18981" y="3614"/>
                    <a:pt x="19014" y="2613"/>
                    <a:pt x="18747" y="1746"/>
                  </a:cubicBezTo>
                  <a:cubicBezTo>
                    <a:pt x="18647" y="1245"/>
                    <a:pt x="18381" y="745"/>
                    <a:pt x="18014" y="412"/>
                  </a:cubicBezTo>
                  <a:cubicBezTo>
                    <a:pt x="17674" y="127"/>
                    <a:pt x="17258" y="0"/>
                    <a:pt x="168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4" name="Google Shape;1914;p28"/>
            <p:cNvSpPr/>
            <p:nvPr/>
          </p:nvSpPr>
          <p:spPr>
            <a:xfrm>
              <a:off x="7038900" y="1808025"/>
              <a:ext cx="606150" cy="369775"/>
            </a:xfrm>
            <a:custGeom>
              <a:avLst/>
              <a:gdLst/>
              <a:ahLst/>
              <a:cxnLst/>
              <a:rect l="l" t="t" r="r" b="b"/>
              <a:pathLst>
                <a:path w="24246" h="14791" extrusionOk="0">
                  <a:moveTo>
                    <a:pt x="23890" y="1"/>
                  </a:moveTo>
                  <a:cubicBezTo>
                    <a:pt x="23863" y="1"/>
                    <a:pt x="23833" y="5"/>
                    <a:pt x="23803" y="16"/>
                  </a:cubicBezTo>
                  <a:cubicBezTo>
                    <a:pt x="15263" y="3351"/>
                    <a:pt x="6891" y="8522"/>
                    <a:pt x="52" y="14626"/>
                  </a:cubicBezTo>
                  <a:cubicBezTo>
                    <a:pt x="0" y="14678"/>
                    <a:pt x="50" y="14791"/>
                    <a:pt x="121" y="14791"/>
                  </a:cubicBezTo>
                  <a:cubicBezTo>
                    <a:pt x="142" y="14791"/>
                    <a:pt x="164" y="14782"/>
                    <a:pt x="186" y="14760"/>
                  </a:cubicBezTo>
                  <a:cubicBezTo>
                    <a:pt x="3889" y="11924"/>
                    <a:pt x="7591" y="9189"/>
                    <a:pt x="11594" y="6787"/>
                  </a:cubicBezTo>
                  <a:cubicBezTo>
                    <a:pt x="15597" y="4385"/>
                    <a:pt x="19767" y="2417"/>
                    <a:pt x="24036" y="449"/>
                  </a:cubicBezTo>
                  <a:cubicBezTo>
                    <a:pt x="24246" y="359"/>
                    <a:pt x="24133" y="1"/>
                    <a:pt x="238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5" name="Google Shape;1915;p28"/>
            <p:cNvSpPr/>
            <p:nvPr/>
          </p:nvSpPr>
          <p:spPr>
            <a:xfrm>
              <a:off x="7455500" y="1745350"/>
              <a:ext cx="192650" cy="183425"/>
            </a:xfrm>
            <a:custGeom>
              <a:avLst/>
              <a:gdLst/>
              <a:ahLst/>
              <a:cxnLst/>
              <a:rect l="l" t="t" r="r" b="b"/>
              <a:pathLst>
                <a:path w="7706" h="7337" extrusionOk="0">
                  <a:moveTo>
                    <a:pt x="1431" y="0"/>
                  </a:moveTo>
                  <a:cubicBezTo>
                    <a:pt x="1387" y="0"/>
                    <a:pt x="1347" y="25"/>
                    <a:pt x="1335" y="88"/>
                  </a:cubicBezTo>
                  <a:cubicBezTo>
                    <a:pt x="1001" y="1455"/>
                    <a:pt x="701" y="2789"/>
                    <a:pt x="401" y="4190"/>
                  </a:cubicBezTo>
                  <a:cubicBezTo>
                    <a:pt x="301" y="4624"/>
                    <a:pt x="0" y="5525"/>
                    <a:pt x="367" y="5925"/>
                  </a:cubicBezTo>
                  <a:cubicBezTo>
                    <a:pt x="901" y="6559"/>
                    <a:pt x="2702" y="6692"/>
                    <a:pt x="3436" y="6859"/>
                  </a:cubicBezTo>
                  <a:cubicBezTo>
                    <a:pt x="4600" y="7098"/>
                    <a:pt x="5790" y="7336"/>
                    <a:pt x="6959" y="7336"/>
                  </a:cubicBezTo>
                  <a:cubicBezTo>
                    <a:pt x="7097" y="7336"/>
                    <a:pt x="7235" y="7333"/>
                    <a:pt x="7372" y="7326"/>
                  </a:cubicBezTo>
                  <a:cubicBezTo>
                    <a:pt x="7606" y="7326"/>
                    <a:pt x="7706" y="6926"/>
                    <a:pt x="7406" y="6892"/>
                  </a:cubicBezTo>
                  <a:cubicBezTo>
                    <a:pt x="5571" y="6559"/>
                    <a:pt x="3536" y="6592"/>
                    <a:pt x="1835" y="5892"/>
                  </a:cubicBezTo>
                  <a:cubicBezTo>
                    <a:pt x="534" y="5325"/>
                    <a:pt x="834" y="4391"/>
                    <a:pt x="1034" y="3256"/>
                  </a:cubicBezTo>
                  <a:cubicBezTo>
                    <a:pt x="1201" y="2222"/>
                    <a:pt x="1401" y="1155"/>
                    <a:pt x="1568" y="154"/>
                  </a:cubicBezTo>
                  <a:cubicBezTo>
                    <a:pt x="1589" y="71"/>
                    <a:pt x="1505" y="0"/>
                    <a:pt x="14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6" name="Google Shape;1916;p28"/>
            <p:cNvSpPr/>
            <p:nvPr/>
          </p:nvSpPr>
          <p:spPr>
            <a:xfrm>
              <a:off x="7273700" y="1748250"/>
              <a:ext cx="254900" cy="327075"/>
            </a:xfrm>
            <a:custGeom>
              <a:avLst/>
              <a:gdLst/>
              <a:ahLst/>
              <a:cxnLst/>
              <a:rect l="l" t="t" r="r" b="b"/>
              <a:pathLst>
                <a:path w="10196" h="13083" extrusionOk="0">
                  <a:moveTo>
                    <a:pt x="1095" y="0"/>
                  </a:moveTo>
                  <a:cubicBezTo>
                    <a:pt x="1018" y="0"/>
                    <a:pt x="933" y="43"/>
                    <a:pt x="901" y="138"/>
                  </a:cubicBezTo>
                  <a:cubicBezTo>
                    <a:pt x="668" y="1940"/>
                    <a:pt x="534" y="3774"/>
                    <a:pt x="501" y="5609"/>
                  </a:cubicBezTo>
                  <a:cubicBezTo>
                    <a:pt x="467" y="6676"/>
                    <a:pt x="0" y="9111"/>
                    <a:pt x="668" y="10045"/>
                  </a:cubicBezTo>
                  <a:cubicBezTo>
                    <a:pt x="1201" y="10879"/>
                    <a:pt x="3069" y="11180"/>
                    <a:pt x="3970" y="11480"/>
                  </a:cubicBezTo>
                  <a:cubicBezTo>
                    <a:pt x="5838" y="12147"/>
                    <a:pt x="7739" y="12781"/>
                    <a:pt x="9707" y="13081"/>
                  </a:cubicBezTo>
                  <a:cubicBezTo>
                    <a:pt x="9719" y="13082"/>
                    <a:pt x="9730" y="13083"/>
                    <a:pt x="9741" y="13083"/>
                  </a:cubicBezTo>
                  <a:cubicBezTo>
                    <a:pt x="10052" y="13083"/>
                    <a:pt x="10195" y="12643"/>
                    <a:pt x="9841" y="12514"/>
                  </a:cubicBezTo>
                  <a:cubicBezTo>
                    <a:pt x="8406" y="12080"/>
                    <a:pt x="6972" y="11780"/>
                    <a:pt x="5538" y="11313"/>
                  </a:cubicBezTo>
                  <a:cubicBezTo>
                    <a:pt x="4170" y="10879"/>
                    <a:pt x="2335" y="10613"/>
                    <a:pt x="1502" y="9378"/>
                  </a:cubicBezTo>
                  <a:cubicBezTo>
                    <a:pt x="668" y="8144"/>
                    <a:pt x="1001" y="6276"/>
                    <a:pt x="1035" y="4775"/>
                  </a:cubicBezTo>
                  <a:cubicBezTo>
                    <a:pt x="1068" y="3241"/>
                    <a:pt x="1168" y="1673"/>
                    <a:pt x="1235" y="138"/>
                  </a:cubicBezTo>
                  <a:cubicBezTo>
                    <a:pt x="1252" y="51"/>
                    <a:pt x="1178" y="0"/>
                    <a:pt x="10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" name="Google Shape;1917;p28"/>
            <p:cNvSpPr/>
            <p:nvPr/>
          </p:nvSpPr>
          <p:spPr>
            <a:xfrm>
              <a:off x="7156950" y="1924000"/>
              <a:ext cx="185875" cy="216825"/>
            </a:xfrm>
            <a:custGeom>
              <a:avLst/>
              <a:gdLst/>
              <a:ahLst/>
              <a:cxnLst/>
              <a:rect l="l" t="t" r="r" b="b"/>
              <a:pathLst>
                <a:path w="7435" h="8673" extrusionOk="0">
                  <a:moveTo>
                    <a:pt x="119" y="0"/>
                  </a:moveTo>
                  <a:cubicBezTo>
                    <a:pt x="56" y="0"/>
                    <a:pt x="0" y="43"/>
                    <a:pt x="0" y="113"/>
                  </a:cubicBezTo>
                  <a:cubicBezTo>
                    <a:pt x="34" y="1414"/>
                    <a:pt x="201" y="2749"/>
                    <a:pt x="367" y="4050"/>
                  </a:cubicBezTo>
                  <a:cubicBezTo>
                    <a:pt x="467" y="4650"/>
                    <a:pt x="367" y="5584"/>
                    <a:pt x="801" y="6084"/>
                  </a:cubicBezTo>
                  <a:cubicBezTo>
                    <a:pt x="1301" y="6751"/>
                    <a:pt x="2636" y="7052"/>
                    <a:pt x="3370" y="7319"/>
                  </a:cubicBezTo>
                  <a:cubicBezTo>
                    <a:pt x="4537" y="7819"/>
                    <a:pt x="5705" y="8286"/>
                    <a:pt x="6939" y="8653"/>
                  </a:cubicBezTo>
                  <a:cubicBezTo>
                    <a:pt x="6977" y="8667"/>
                    <a:pt x="7013" y="8673"/>
                    <a:pt x="7046" y="8673"/>
                  </a:cubicBezTo>
                  <a:cubicBezTo>
                    <a:pt x="7335" y="8673"/>
                    <a:pt x="7434" y="8205"/>
                    <a:pt x="7106" y="8086"/>
                  </a:cubicBezTo>
                  <a:cubicBezTo>
                    <a:pt x="6205" y="7786"/>
                    <a:pt x="5338" y="7452"/>
                    <a:pt x="4470" y="7118"/>
                  </a:cubicBezTo>
                  <a:cubicBezTo>
                    <a:pt x="3636" y="6785"/>
                    <a:pt x="1835" y="6351"/>
                    <a:pt x="1268" y="5651"/>
                  </a:cubicBezTo>
                  <a:cubicBezTo>
                    <a:pt x="801" y="5084"/>
                    <a:pt x="801" y="3783"/>
                    <a:pt x="701" y="3082"/>
                  </a:cubicBezTo>
                  <a:cubicBezTo>
                    <a:pt x="534" y="2081"/>
                    <a:pt x="434" y="1081"/>
                    <a:pt x="267" y="113"/>
                  </a:cubicBezTo>
                  <a:cubicBezTo>
                    <a:pt x="236" y="35"/>
                    <a:pt x="174" y="0"/>
                    <a:pt x="1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8" name="Google Shape;1918;p28"/>
          <p:cNvSpPr/>
          <p:nvPr/>
        </p:nvSpPr>
        <p:spPr>
          <a:xfrm>
            <a:off x="132729" y="109867"/>
            <a:ext cx="1759167" cy="609455"/>
          </a:xfrm>
          <a:custGeom>
            <a:avLst/>
            <a:gdLst/>
            <a:ahLst/>
            <a:cxnLst/>
            <a:rect l="l" t="t" r="r" b="b"/>
            <a:pathLst>
              <a:path w="80315" h="27829" extrusionOk="0">
                <a:moveTo>
                  <a:pt x="33030" y="0"/>
                </a:moveTo>
                <a:cubicBezTo>
                  <a:pt x="30274" y="0"/>
                  <a:pt x="27617" y="1150"/>
                  <a:pt x="26543" y="3978"/>
                </a:cubicBezTo>
                <a:cubicBezTo>
                  <a:pt x="25709" y="6279"/>
                  <a:pt x="26176" y="8815"/>
                  <a:pt x="26976" y="11116"/>
                </a:cubicBezTo>
                <a:cubicBezTo>
                  <a:pt x="26747" y="11097"/>
                  <a:pt x="26518" y="11088"/>
                  <a:pt x="26288" y="11088"/>
                </a:cubicBezTo>
                <a:cubicBezTo>
                  <a:pt x="24078" y="11088"/>
                  <a:pt x="21879" y="11959"/>
                  <a:pt x="20338" y="13651"/>
                </a:cubicBezTo>
                <a:cubicBezTo>
                  <a:pt x="18337" y="15820"/>
                  <a:pt x="17870" y="18988"/>
                  <a:pt x="18837" y="21690"/>
                </a:cubicBezTo>
                <a:cubicBezTo>
                  <a:pt x="13000" y="22958"/>
                  <a:pt x="7196" y="24159"/>
                  <a:pt x="1358" y="25426"/>
                </a:cubicBezTo>
                <a:cubicBezTo>
                  <a:pt x="1" y="25691"/>
                  <a:pt x="483" y="27829"/>
                  <a:pt x="1795" y="27829"/>
                </a:cubicBezTo>
                <a:cubicBezTo>
                  <a:pt x="1805" y="27829"/>
                  <a:pt x="1815" y="27828"/>
                  <a:pt x="1825" y="27828"/>
                </a:cubicBezTo>
                <a:cubicBezTo>
                  <a:pt x="11499" y="27294"/>
                  <a:pt x="21206" y="26794"/>
                  <a:pt x="30879" y="26360"/>
                </a:cubicBezTo>
                <a:cubicBezTo>
                  <a:pt x="33614" y="26260"/>
                  <a:pt x="36350" y="26127"/>
                  <a:pt x="39052" y="26027"/>
                </a:cubicBezTo>
                <a:cubicBezTo>
                  <a:pt x="50144" y="26575"/>
                  <a:pt x="61282" y="26830"/>
                  <a:pt x="72409" y="26830"/>
                </a:cubicBezTo>
                <a:cubicBezTo>
                  <a:pt x="74834" y="26830"/>
                  <a:pt x="77258" y="26818"/>
                  <a:pt x="79681" y="26794"/>
                </a:cubicBezTo>
                <a:cubicBezTo>
                  <a:pt x="80314" y="26761"/>
                  <a:pt x="80314" y="25860"/>
                  <a:pt x="79747" y="25693"/>
                </a:cubicBezTo>
                <a:cubicBezTo>
                  <a:pt x="77479" y="25093"/>
                  <a:pt x="75144" y="24426"/>
                  <a:pt x="72842" y="23792"/>
                </a:cubicBezTo>
                <a:cubicBezTo>
                  <a:pt x="71575" y="23458"/>
                  <a:pt x="70374" y="23125"/>
                  <a:pt x="69140" y="22791"/>
                </a:cubicBezTo>
                <a:cubicBezTo>
                  <a:pt x="68172" y="22524"/>
                  <a:pt x="66638" y="22358"/>
                  <a:pt x="66004" y="21457"/>
                </a:cubicBezTo>
                <a:cubicBezTo>
                  <a:pt x="65404" y="20590"/>
                  <a:pt x="65637" y="19189"/>
                  <a:pt x="65504" y="18188"/>
                </a:cubicBezTo>
                <a:cubicBezTo>
                  <a:pt x="65370" y="17321"/>
                  <a:pt x="65237" y="16453"/>
                  <a:pt x="65003" y="15586"/>
                </a:cubicBezTo>
                <a:cubicBezTo>
                  <a:pt x="64503" y="13651"/>
                  <a:pt x="63703" y="11783"/>
                  <a:pt x="62702" y="10082"/>
                </a:cubicBezTo>
                <a:cubicBezTo>
                  <a:pt x="61148" y="7379"/>
                  <a:pt x="58524" y="3547"/>
                  <a:pt x="55071" y="3547"/>
                </a:cubicBezTo>
                <a:cubicBezTo>
                  <a:pt x="54817" y="3547"/>
                  <a:pt x="54559" y="3567"/>
                  <a:pt x="54296" y="3611"/>
                </a:cubicBezTo>
                <a:cubicBezTo>
                  <a:pt x="51194" y="4111"/>
                  <a:pt x="49793" y="6680"/>
                  <a:pt x="49125" y="9448"/>
                </a:cubicBezTo>
                <a:cubicBezTo>
                  <a:pt x="45656" y="4678"/>
                  <a:pt x="40319" y="842"/>
                  <a:pt x="34515" y="108"/>
                </a:cubicBezTo>
                <a:cubicBezTo>
                  <a:pt x="34022" y="37"/>
                  <a:pt x="33524" y="0"/>
                  <a:pt x="3303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46" name="Google Shape;1946;p28"/>
          <p:cNvGrpSpPr/>
          <p:nvPr/>
        </p:nvGrpSpPr>
        <p:grpSpPr>
          <a:xfrm flipH="1">
            <a:off x="10928045" y="56982"/>
            <a:ext cx="1211587" cy="929141"/>
            <a:chOff x="294250" y="247950"/>
            <a:chExt cx="1301475" cy="998075"/>
          </a:xfrm>
        </p:grpSpPr>
        <p:grpSp>
          <p:nvGrpSpPr>
            <p:cNvPr id="1947" name="Google Shape;1947;p28"/>
            <p:cNvGrpSpPr/>
            <p:nvPr/>
          </p:nvGrpSpPr>
          <p:grpSpPr>
            <a:xfrm>
              <a:off x="294250" y="247950"/>
              <a:ext cx="1301475" cy="998075"/>
              <a:chOff x="1599150" y="3953625"/>
              <a:chExt cx="1301475" cy="998075"/>
            </a:xfrm>
          </p:grpSpPr>
          <p:sp>
            <p:nvSpPr>
              <p:cNvPr id="1948" name="Google Shape;1948;p28"/>
              <p:cNvSpPr/>
              <p:nvPr/>
            </p:nvSpPr>
            <p:spPr>
              <a:xfrm>
                <a:off x="2036450" y="4657450"/>
                <a:ext cx="147525" cy="213800"/>
              </a:xfrm>
              <a:custGeom>
                <a:avLst/>
                <a:gdLst/>
                <a:ahLst/>
                <a:cxnLst/>
                <a:rect l="l" t="t" r="r" b="b"/>
                <a:pathLst>
                  <a:path w="5901" h="8552" extrusionOk="0">
                    <a:moveTo>
                      <a:pt x="4850" y="0"/>
                    </a:moveTo>
                    <a:cubicBezTo>
                      <a:pt x="4788" y="0"/>
                      <a:pt x="4727" y="10"/>
                      <a:pt x="4666" y="32"/>
                    </a:cubicBezTo>
                    <a:cubicBezTo>
                      <a:pt x="4374" y="136"/>
                      <a:pt x="4227" y="471"/>
                      <a:pt x="4332" y="764"/>
                    </a:cubicBezTo>
                    <a:cubicBezTo>
                      <a:pt x="4687" y="1747"/>
                      <a:pt x="4457" y="2961"/>
                      <a:pt x="3809" y="4112"/>
                    </a:cubicBezTo>
                    <a:cubicBezTo>
                      <a:pt x="3076" y="5388"/>
                      <a:pt x="1863" y="6622"/>
                      <a:pt x="377" y="7480"/>
                    </a:cubicBezTo>
                    <a:cubicBezTo>
                      <a:pt x="105" y="7648"/>
                      <a:pt x="0" y="7983"/>
                      <a:pt x="168" y="8275"/>
                    </a:cubicBezTo>
                    <a:cubicBezTo>
                      <a:pt x="269" y="8448"/>
                      <a:pt x="468" y="8552"/>
                      <a:pt x="672" y="8552"/>
                    </a:cubicBezTo>
                    <a:cubicBezTo>
                      <a:pt x="764" y="8552"/>
                      <a:pt x="857" y="8530"/>
                      <a:pt x="942" y="8485"/>
                    </a:cubicBezTo>
                    <a:cubicBezTo>
                      <a:pt x="2595" y="7501"/>
                      <a:pt x="3955" y="6141"/>
                      <a:pt x="4792" y="4677"/>
                    </a:cubicBezTo>
                    <a:cubicBezTo>
                      <a:pt x="5608" y="3233"/>
                      <a:pt x="5901" y="1685"/>
                      <a:pt x="5399" y="366"/>
                    </a:cubicBezTo>
                    <a:cubicBezTo>
                      <a:pt x="5316" y="150"/>
                      <a:pt x="5087" y="0"/>
                      <a:pt x="48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9" name="Google Shape;1949;p28"/>
              <p:cNvSpPr/>
              <p:nvPr/>
            </p:nvSpPr>
            <p:spPr>
              <a:xfrm>
                <a:off x="2037500" y="4843125"/>
                <a:ext cx="6907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4343" extrusionOk="0">
                    <a:moveTo>
                      <a:pt x="625" y="1"/>
                    </a:moveTo>
                    <a:cubicBezTo>
                      <a:pt x="413" y="1"/>
                      <a:pt x="216" y="110"/>
                      <a:pt x="126" y="304"/>
                    </a:cubicBezTo>
                    <a:cubicBezTo>
                      <a:pt x="0" y="576"/>
                      <a:pt x="105" y="932"/>
                      <a:pt x="356" y="1058"/>
                    </a:cubicBezTo>
                    <a:cubicBezTo>
                      <a:pt x="879" y="1309"/>
                      <a:pt x="1172" y="1706"/>
                      <a:pt x="1360" y="2146"/>
                    </a:cubicBezTo>
                    <a:cubicBezTo>
                      <a:pt x="1570" y="2648"/>
                      <a:pt x="1591" y="3234"/>
                      <a:pt x="1611" y="3799"/>
                    </a:cubicBezTo>
                    <a:cubicBezTo>
                      <a:pt x="1632" y="4113"/>
                      <a:pt x="1904" y="4343"/>
                      <a:pt x="2218" y="4343"/>
                    </a:cubicBezTo>
                    <a:cubicBezTo>
                      <a:pt x="2532" y="4322"/>
                      <a:pt x="2762" y="4071"/>
                      <a:pt x="2762" y="3757"/>
                    </a:cubicBezTo>
                    <a:cubicBezTo>
                      <a:pt x="2741" y="3087"/>
                      <a:pt x="2679" y="2418"/>
                      <a:pt x="2427" y="1769"/>
                    </a:cubicBezTo>
                    <a:cubicBezTo>
                      <a:pt x="2155" y="1079"/>
                      <a:pt x="1716" y="472"/>
                      <a:pt x="879" y="53"/>
                    </a:cubicBezTo>
                    <a:cubicBezTo>
                      <a:pt x="796" y="18"/>
                      <a:pt x="710" y="1"/>
                      <a:pt x="6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0" name="Google Shape;1950;p28"/>
              <p:cNvSpPr/>
              <p:nvPr/>
            </p:nvSpPr>
            <p:spPr>
              <a:xfrm>
                <a:off x="1993550" y="4841800"/>
                <a:ext cx="76400" cy="106550"/>
              </a:xfrm>
              <a:custGeom>
                <a:avLst/>
                <a:gdLst/>
                <a:ahLst/>
                <a:cxnLst/>
                <a:rect l="l" t="t" r="r" b="b"/>
                <a:pathLst>
                  <a:path w="3056" h="4262" extrusionOk="0">
                    <a:moveTo>
                      <a:pt x="2345" y="0"/>
                    </a:moveTo>
                    <a:cubicBezTo>
                      <a:pt x="2331" y="0"/>
                      <a:pt x="2317" y="1"/>
                      <a:pt x="2302" y="2"/>
                    </a:cubicBezTo>
                    <a:cubicBezTo>
                      <a:pt x="1988" y="65"/>
                      <a:pt x="1779" y="316"/>
                      <a:pt x="1800" y="629"/>
                    </a:cubicBezTo>
                    <a:cubicBezTo>
                      <a:pt x="1884" y="1215"/>
                      <a:pt x="1716" y="1676"/>
                      <a:pt x="1465" y="2073"/>
                    </a:cubicBezTo>
                    <a:cubicBezTo>
                      <a:pt x="1214" y="2554"/>
                      <a:pt x="754" y="2910"/>
                      <a:pt x="294" y="3245"/>
                    </a:cubicBezTo>
                    <a:cubicBezTo>
                      <a:pt x="22" y="3433"/>
                      <a:pt x="1" y="3810"/>
                      <a:pt x="189" y="4040"/>
                    </a:cubicBezTo>
                    <a:cubicBezTo>
                      <a:pt x="299" y="4186"/>
                      <a:pt x="466" y="4262"/>
                      <a:pt x="631" y="4262"/>
                    </a:cubicBezTo>
                    <a:cubicBezTo>
                      <a:pt x="749" y="4262"/>
                      <a:pt x="867" y="4223"/>
                      <a:pt x="963" y="4145"/>
                    </a:cubicBezTo>
                    <a:cubicBezTo>
                      <a:pt x="1486" y="3747"/>
                      <a:pt x="2051" y="3308"/>
                      <a:pt x="2407" y="2722"/>
                    </a:cubicBezTo>
                    <a:cubicBezTo>
                      <a:pt x="2825" y="2136"/>
                      <a:pt x="3056" y="1425"/>
                      <a:pt x="2930" y="504"/>
                    </a:cubicBezTo>
                    <a:cubicBezTo>
                      <a:pt x="2890" y="204"/>
                      <a:pt x="2641" y="0"/>
                      <a:pt x="234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1" name="Google Shape;1951;p28"/>
              <p:cNvSpPr/>
              <p:nvPr/>
            </p:nvSpPr>
            <p:spPr>
              <a:xfrm>
                <a:off x="2234175" y="3953625"/>
                <a:ext cx="666450" cy="698350"/>
              </a:xfrm>
              <a:custGeom>
                <a:avLst/>
                <a:gdLst/>
                <a:ahLst/>
                <a:cxnLst/>
                <a:rect l="l" t="t" r="r" b="b"/>
                <a:pathLst>
                  <a:path w="26658" h="27934" extrusionOk="0">
                    <a:moveTo>
                      <a:pt x="26657" y="3516"/>
                    </a:moveTo>
                    <a:cubicBezTo>
                      <a:pt x="15861" y="0"/>
                      <a:pt x="1" y="8412"/>
                      <a:pt x="5838" y="16739"/>
                    </a:cubicBezTo>
                    <a:cubicBezTo>
                      <a:pt x="13664" y="27933"/>
                      <a:pt x="17137" y="7261"/>
                      <a:pt x="26657" y="351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2" name="Google Shape;1952;p28"/>
              <p:cNvSpPr/>
              <p:nvPr/>
            </p:nvSpPr>
            <p:spPr>
              <a:xfrm>
                <a:off x="1751900" y="4066600"/>
                <a:ext cx="985000" cy="827050"/>
              </a:xfrm>
              <a:custGeom>
                <a:avLst/>
                <a:gdLst/>
                <a:ahLst/>
                <a:cxnLst/>
                <a:rect l="l" t="t" r="r" b="b"/>
                <a:pathLst>
                  <a:path w="39400" h="33082" extrusionOk="0">
                    <a:moveTo>
                      <a:pt x="0" y="21364"/>
                    </a:moveTo>
                    <a:cubicBezTo>
                      <a:pt x="20735" y="33081"/>
                      <a:pt x="34231" y="22326"/>
                      <a:pt x="36867" y="12764"/>
                    </a:cubicBezTo>
                    <a:cubicBezTo>
                      <a:pt x="39399" y="3495"/>
                      <a:pt x="31595" y="1"/>
                      <a:pt x="23999" y="2512"/>
                    </a:cubicBezTo>
                    <a:cubicBezTo>
                      <a:pt x="13077" y="6152"/>
                      <a:pt x="9897" y="22306"/>
                      <a:pt x="0" y="2136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3" name="Google Shape;1953;p28"/>
              <p:cNvSpPr/>
              <p:nvPr/>
            </p:nvSpPr>
            <p:spPr>
              <a:xfrm>
                <a:off x="1985700" y="4067125"/>
                <a:ext cx="751200" cy="510050"/>
              </a:xfrm>
              <a:custGeom>
                <a:avLst/>
                <a:gdLst/>
                <a:ahLst/>
                <a:cxnLst/>
                <a:rect l="l" t="t" r="r" b="b"/>
                <a:pathLst>
                  <a:path w="30048" h="20402" extrusionOk="0">
                    <a:moveTo>
                      <a:pt x="1" y="16426"/>
                    </a:moveTo>
                    <a:cubicBezTo>
                      <a:pt x="85" y="16949"/>
                      <a:pt x="482" y="17367"/>
                      <a:pt x="1026" y="17472"/>
                    </a:cubicBezTo>
                    <a:cubicBezTo>
                      <a:pt x="1528" y="17556"/>
                      <a:pt x="2010" y="17347"/>
                      <a:pt x="2282" y="16949"/>
                    </a:cubicBezTo>
                    <a:cubicBezTo>
                      <a:pt x="2156" y="17639"/>
                      <a:pt x="2616" y="18288"/>
                      <a:pt x="3307" y="18414"/>
                    </a:cubicBezTo>
                    <a:cubicBezTo>
                      <a:pt x="3788" y="18497"/>
                      <a:pt x="4290" y="18288"/>
                      <a:pt x="4562" y="17870"/>
                    </a:cubicBezTo>
                    <a:cubicBezTo>
                      <a:pt x="4520" y="18497"/>
                      <a:pt x="4939" y="19041"/>
                      <a:pt x="5567" y="19146"/>
                    </a:cubicBezTo>
                    <a:cubicBezTo>
                      <a:pt x="6090" y="19251"/>
                      <a:pt x="6592" y="19000"/>
                      <a:pt x="6864" y="18560"/>
                    </a:cubicBezTo>
                    <a:cubicBezTo>
                      <a:pt x="6885" y="19125"/>
                      <a:pt x="7303" y="19606"/>
                      <a:pt x="7868" y="19711"/>
                    </a:cubicBezTo>
                    <a:cubicBezTo>
                      <a:pt x="8454" y="19816"/>
                      <a:pt x="9019" y="19523"/>
                      <a:pt x="9270" y="19000"/>
                    </a:cubicBezTo>
                    <a:cubicBezTo>
                      <a:pt x="9312" y="19544"/>
                      <a:pt x="9730" y="20004"/>
                      <a:pt x="10274" y="20108"/>
                    </a:cubicBezTo>
                    <a:cubicBezTo>
                      <a:pt x="10860" y="20213"/>
                      <a:pt x="11404" y="19899"/>
                      <a:pt x="11634" y="19397"/>
                    </a:cubicBezTo>
                    <a:cubicBezTo>
                      <a:pt x="11781" y="19857"/>
                      <a:pt x="12137" y="20213"/>
                      <a:pt x="12639" y="20297"/>
                    </a:cubicBezTo>
                    <a:cubicBezTo>
                      <a:pt x="13246" y="20401"/>
                      <a:pt x="13810" y="20067"/>
                      <a:pt x="14020" y="19502"/>
                    </a:cubicBezTo>
                    <a:cubicBezTo>
                      <a:pt x="14187" y="19878"/>
                      <a:pt x="14522" y="20171"/>
                      <a:pt x="14940" y="20234"/>
                    </a:cubicBezTo>
                    <a:cubicBezTo>
                      <a:pt x="15568" y="20339"/>
                      <a:pt x="16133" y="20004"/>
                      <a:pt x="16342" y="19439"/>
                    </a:cubicBezTo>
                    <a:cubicBezTo>
                      <a:pt x="16531" y="19711"/>
                      <a:pt x="16823" y="19920"/>
                      <a:pt x="17179" y="20004"/>
                    </a:cubicBezTo>
                    <a:cubicBezTo>
                      <a:pt x="17870" y="20129"/>
                      <a:pt x="18518" y="19690"/>
                      <a:pt x="18644" y="19020"/>
                    </a:cubicBezTo>
                    <a:cubicBezTo>
                      <a:pt x="18832" y="19272"/>
                      <a:pt x="19125" y="19481"/>
                      <a:pt x="19460" y="19544"/>
                    </a:cubicBezTo>
                    <a:cubicBezTo>
                      <a:pt x="20150" y="19669"/>
                      <a:pt x="20799" y="19230"/>
                      <a:pt x="20925" y="18539"/>
                    </a:cubicBezTo>
                    <a:cubicBezTo>
                      <a:pt x="21113" y="18728"/>
                      <a:pt x="21322" y="18832"/>
                      <a:pt x="21573" y="18874"/>
                    </a:cubicBezTo>
                    <a:cubicBezTo>
                      <a:pt x="22264" y="19020"/>
                      <a:pt x="22912" y="18539"/>
                      <a:pt x="23038" y="17870"/>
                    </a:cubicBezTo>
                    <a:cubicBezTo>
                      <a:pt x="23080" y="17765"/>
                      <a:pt x="23080" y="17660"/>
                      <a:pt x="23080" y="17556"/>
                    </a:cubicBezTo>
                    <a:cubicBezTo>
                      <a:pt x="23247" y="17765"/>
                      <a:pt x="23498" y="17891"/>
                      <a:pt x="23770" y="17932"/>
                    </a:cubicBezTo>
                    <a:cubicBezTo>
                      <a:pt x="24461" y="18079"/>
                      <a:pt x="25109" y="17598"/>
                      <a:pt x="25235" y="16928"/>
                    </a:cubicBezTo>
                    <a:cubicBezTo>
                      <a:pt x="25277" y="16823"/>
                      <a:pt x="25277" y="16719"/>
                      <a:pt x="25277" y="16572"/>
                    </a:cubicBezTo>
                    <a:cubicBezTo>
                      <a:pt x="25402" y="16677"/>
                      <a:pt x="25590" y="16761"/>
                      <a:pt x="25758" y="16823"/>
                    </a:cubicBezTo>
                    <a:cubicBezTo>
                      <a:pt x="26553" y="15484"/>
                      <a:pt x="27160" y="14124"/>
                      <a:pt x="27515" y="12764"/>
                    </a:cubicBezTo>
                    <a:cubicBezTo>
                      <a:pt x="30047" y="3495"/>
                      <a:pt x="22243" y="1"/>
                      <a:pt x="14647" y="2512"/>
                    </a:cubicBezTo>
                    <a:cubicBezTo>
                      <a:pt x="7952" y="4709"/>
                      <a:pt x="4186" y="11613"/>
                      <a:pt x="1" y="1642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4" name="Google Shape;1954;p28"/>
              <p:cNvSpPr/>
              <p:nvPr/>
            </p:nvSpPr>
            <p:spPr>
              <a:xfrm>
                <a:off x="2041150" y="4067125"/>
                <a:ext cx="681100" cy="433675"/>
              </a:xfrm>
              <a:custGeom>
                <a:avLst/>
                <a:gdLst/>
                <a:ahLst/>
                <a:cxnLst/>
                <a:rect l="l" t="t" r="r" b="b"/>
                <a:pathLst>
                  <a:path w="27244" h="17347" extrusionOk="0">
                    <a:moveTo>
                      <a:pt x="1" y="13706"/>
                    </a:moveTo>
                    <a:lnTo>
                      <a:pt x="168" y="13559"/>
                    </a:lnTo>
                    <a:lnTo>
                      <a:pt x="168" y="13601"/>
                    </a:lnTo>
                    <a:cubicBezTo>
                      <a:pt x="64" y="14208"/>
                      <a:pt x="440" y="14752"/>
                      <a:pt x="1047" y="14857"/>
                    </a:cubicBezTo>
                    <a:cubicBezTo>
                      <a:pt x="1486" y="14940"/>
                      <a:pt x="1926" y="14752"/>
                      <a:pt x="2156" y="14396"/>
                    </a:cubicBezTo>
                    <a:cubicBezTo>
                      <a:pt x="2051" y="14982"/>
                      <a:pt x="2428" y="15547"/>
                      <a:pt x="3035" y="15652"/>
                    </a:cubicBezTo>
                    <a:cubicBezTo>
                      <a:pt x="3474" y="15715"/>
                      <a:pt x="3914" y="15505"/>
                      <a:pt x="4144" y="15170"/>
                    </a:cubicBezTo>
                    <a:cubicBezTo>
                      <a:pt x="4102" y="15715"/>
                      <a:pt x="4478" y="16196"/>
                      <a:pt x="5022" y="16300"/>
                    </a:cubicBezTo>
                    <a:cubicBezTo>
                      <a:pt x="5462" y="16363"/>
                      <a:pt x="5922" y="16175"/>
                      <a:pt x="6152" y="15798"/>
                    </a:cubicBezTo>
                    <a:cubicBezTo>
                      <a:pt x="6173" y="16300"/>
                      <a:pt x="6550" y="16719"/>
                      <a:pt x="7052" y="16782"/>
                    </a:cubicBezTo>
                    <a:cubicBezTo>
                      <a:pt x="7575" y="16886"/>
                      <a:pt x="8035" y="16614"/>
                      <a:pt x="8245" y="16133"/>
                    </a:cubicBezTo>
                    <a:cubicBezTo>
                      <a:pt x="8287" y="16614"/>
                      <a:pt x="8642" y="17033"/>
                      <a:pt x="9144" y="17116"/>
                    </a:cubicBezTo>
                    <a:cubicBezTo>
                      <a:pt x="9626" y="17179"/>
                      <a:pt x="10128" y="16928"/>
                      <a:pt x="10316" y="16489"/>
                    </a:cubicBezTo>
                    <a:cubicBezTo>
                      <a:pt x="10421" y="16865"/>
                      <a:pt x="10756" y="17179"/>
                      <a:pt x="11174" y="17242"/>
                    </a:cubicBezTo>
                    <a:cubicBezTo>
                      <a:pt x="11697" y="17347"/>
                      <a:pt x="12199" y="17033"/>
                      <a:pt x="12388" y="16551"/>
                    </a:cubicBezTo>
                    <a:cubicBezTo>
                      <a:pt x="12513" y="16865"/>
                      <a:pt x="12827" y="17137"/>
                      <a:pt x="13183" y="17179"/>
                    </a:cubicBezTo>
                    <a:cubicBezTo>
                      <a:pt x="13706" y="17284"/>
                      <a:pt x="14229" y="16970"/>
                      <a:pt x="14417" y="16468"/>
                    </a:cubicBezTo>
                    <a:cubicBezTo>
                      <a:pt x="14585" y="16740"/>
                      <a:pt x="14836" y="16928"/>
                      <a:pt x="15149" y="16970"/>
                    </a:cubicBezTo>
                    <a:cubicBezTo>
                      <a:pt x="15756" y="17075"/>
                      <a:pt x="16300" y="16677"/>
                      <a:pt x="16405" y="16112"/>
                    </a:cubicBezTo>
                    <a:cubicBezTo>
                      <a:pt x="16572" y="16342"/>
                      <a:pt x="16823" y="16510"/>
                      <a:pt x="17116" y="16551"/>
                    </a:cubicBezTo>
                    <a:cubicBezTo>
                      <a:pt x="17723" y="16656"/>
                      <a:pt x="18267" y="16259"/>
                      <a:pt x="18372" y="15694"/>
                    </a:cubicBezTo>
                    <a:cubicBezTo>
                      <a:pt x="18518" y="15861"/>
                      <a:pt x="18707" y="15966"/>
                      <a:pt x="18937" y="15987"/>
                    </a:cubicBezTo>
                    <a:cubicBezTo>
                      <a:pt x="19543" y="16091"/>
                      <a:pt x="20087" y="15694"/>
                      <a:pt x="20192" y="15087"/>
                    </a:cubicBezTo>
                    <a:cubicBezTo>
                      <a:pt x="20234" y="14982"/>
                      <a:pt x="20234" y="14919"/>
                      <a:pt x="20234" y="14815"/>
                    </a:cubicBezTo>
                    <a:cubicBezTo>
                      <a:pt x="20380" y="14982"/>
                      <a:pt x="20590" y="15129"/>
                      <a:pt x="20862" y="15150"/>
                    </a:cubicBezTo>
                    <a:cubicBezTo>
                      <a:pt x="21448" y="15254"/>
                      <a:pt x="22012" y="14857"/>
                      <a:pt x="22117" y="14250"/>
                    </a:cubicBezTo>
                    <a:cubicBezTo>
                      <a:pt x="22138" y="14145"/>
                      <a:pt x="22138" y="14082"/>
                      <a:pt x="22138" y="13978"/>
                    </a:cubicBezTo>
                    <a:cubicBezTo>
                      <a:pt x="22264" y="14082"/>
                      <a:pt x="22431" y="14145"/>
                      <a:pt x="22598" y="14166"/>
                    </a:cubicBezTo>
                    <a:cubicBezTo>
                      <a:pt x="23205" y="14271"/>
                      <a:pt x="23749" y="13894"/>
                      <a:pt x="23854" y="13287"/>
                    </a:cubicBezTo>
                    <a:cubicBezTo>
                      <a:pt x="23896" y="13120"/>
                      <a:pt x="23896" y="12994"/>
                      <a:pt x="23854" y="12869"/>
                    </a:cubicBezTo>
                    <a:cubicBezTo>
                      <a:pt x="24000" y="12953"/>
                      <a:pt x="24126" y="12994"/>
                      <a:pt x="24251" y="13036"/>
                    </a:cubicBezTo>
                    <a:cubicBezTo>
                      <a:pt x="24649" y="13099"/>
                      <a:pt x="25046" y="12953"/>
                      <a:pt x="25277" y="12660"/>
                    </a:cubicBezTo>
                    <a:lnTo>
                      <a:pt x="25507" y="11718"/>
                    </a:lnTo>
                    <a:cubicBezTo>
                      <a:pt x="25507" y="11697"/>
                      <a:pt x="25507" y="11655"/>
                      <a:pt x="25486" y="11634"/>
                    </a:cubicBezTo>
                    <a:lnTo>
                      <a:pt x="25507" y="11676"/>
                    </a:lnTo>
                    <a:cubicBezTo>
                      <a:pt x="27243" y="3160"/>
                      <a:pt x="19711" y="1"/>
                      <a:pt x="12409" y="2428"/>
                    </a:cubicBezTo>
                    <a:cubicBezTo>
                      <a:pt x="6947" y="4311"/>
                      <a:pt x="3411" y="9312"/>
                      <a:pt x="1" y="1370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5" name="Google Shape;1955;p28"/>
              <p:cNvSpPr/>
              <p:nvPr/>
            </p:nvSpPr>
            <p:spPr>
              <a:xfrm>
                <a:off x="1898875" y="4667525"/>
                <a:ext cx="187825" cy="17310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6924" extrusionOk="0">
                    <a:moveTo>
                      <a:pt x="6890" y="1"/>
                    </a:moveTo>
                    <a:cubicBezTo>
                      <a:pt x="6868" y="1"/>
                      <a:pt x="6845" y="2"/>
                      <a:pt x="6822" y="5"/>
                    </a:cubicBezTo>
                    <a:cubicBezTo>
                      <a:pt x="6508" y="26"/>
                      <a:pt x="6278" y="277"/>
                      <a:pt x="6299" y="591"/>
                    </a:cubicBezTo>
                    <a:cubicBezTo>
                      <a:pt x="6340" y="1637"/>
                      <a:pt x="5775" y="2725"/>
                      <a:pt x="4771" y="3625"/>
                    </a:cubicBezTo>
                    <a:cubicBezTo>
                      <a:pt x="3704" y="4650"/>
                      <a:pt x="2156" y="5445"/>
                      <a:pt x="482" y="5801"/>
                    </a:cubicBezTo>
                    <a:cubicBezTo>
                      <a:pt x="168" y="5885"/>
                      <a:pt x="1" y="6157"/>
                      <a:pt x="84" y="6491"/>
                    </a:cubicBezTo>
                    <a:cubicBezTo>
                      <a:pt x="138" y="6761"/>
                      <a:pt x="363" y="6923"/>
                      <a:pt x="624" y="6923"/>
                    </a:cubicBezTo>
                    <a:cubicBezTo>
                      <a:pt x="666" y="6923"/>
                      <a:pt x="710" y="6919"/>
                      <a:pt x="754" y="6910"/>
                    </a:cubicBezTo>
                    <a:cubicBezTo>
                      <a:pt x="2616" y="6491"/>
                      <a:pt x="4332" y="5592"/>
                      <a:pt x="5566" y="4441"/>
                    </a:cubicBezTo>
                    <a:cubicBezTo>
                      <a:pt x="6759" y="3311"/>
                      <a:pt x="7512" y="1930"/>
                      <a:pt x="7428" y="528"/>
                    </a:cubicBezTo>
                    <a:cubicBezTo>
                      <a:pt x="7409" y="237"/>
                      <a:pt x="7174" y="1"/>
                      <a:pt x="68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6" name="Google Shape;1956;p28"/>
              <p:cNvSpPr/>
              <p:nvPr/>
            </p:nvSpPr>
            <p:spPr>
              <a:xfrm>
                <a:off x="1899400" y="4813325"/>
                <a:ext cx="49725" cy="116225"/>
              </a:xfrm>
              <a:custGeom>
                <a:avLst/>
                <a:gdLst/>
                <a:ahLst/>
                <a:cxnLst/>
                <a:rect l="l" t="t" r="r" b="b"/>
                <a:pathLst>
                  <a:path w="1989" h="4649" extrusionOk="0">
                    <a:moveTo>
                      <a:pt x="618" y="0"/>
                    </a:moveTo>
                    <a:cubicBezTo>
                      <a:pt x="471" y="0"/>
                      <a:pt x="325" y="53"/>
                      <a:pt x="210" y="157"/>
                    </a:cubicBezTo>
                    <a:cubicBezTo>
                      <a:pt x="1" y="387"/>
                      <a:pt x="1" y="722"/>
                      <a:pt x="210" y="973"/>
                    </a:cubicBezTo>
                    <a:cubicBezTo>
                      <a:pt x="628" y="1392"/>
                      <a:pt x="796" y="1831"/>
                      <a:pt x="817" y="2292"/>
                    </a:cubicBezTo>
                    <a:cubicBezTo>
                      <a:pt x="837" y="2794"/>
                      <a:pt x="712" y="3338"/>
                      <a:pt x="586" y="3924"/>
                    </a:cubicBezTo>
                    <a:cubicBezTo>
                      <a:pt x="503" y="4237"/>
                      <a:pt x="691" y="4530"/>
                      <a:pt x="963" y="4635"/>
                    </a:cubicBezTo>
                    <a:cubicBezTo>
                      <a:pt x="1007" y="4644"/>
                      <a:pt x="1051" y="4648"/>
                      <a:pt x="1094" y="4648"/>
                    </a:cubicBezTo>
                    <a:cubicBezTo>
                      <a:pt x="1356" y="4648"/>
                      <a:pt x="1585" y="4489"/>
                      <a:pt x="1674" y="4237"/>
                    </a:cubicBezTo>
                    <a:cubicBezTo>
                      <a:pt x="1863" y="3589"/>
                      <a:pt x="1988" y="2919"/>
                      <a:pt x="1967" y="2250"/>
                    </a:cubicBezTo>
                    <a:cubicBezTo>
                      <a:pt x="1905" y="1517"/>
                      <a:pt x="1674" y="806"/>
                      <a:pt x="1026" y="157"/>
                    </a:cubicBezTo>
                    <a:cubicBezTo>
                      <a:pt x="911" y="53"/>
                      <a:pt x="764" y="0"/>
                      <a:pt x="61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7" name="Google Shape;1957;p28"/>
              <p:cNvSpPr/>
              <p:nvPr/>
            </p:nvSpPr>
            <p:spPr>
              <a:xfrm>
                <a:off x="1833500" y="4812925"/>
                <a:ext cx="96775" cy="888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3553" extrusionOk="0">
                    <a:moveTo>
                      <a:pt x="3268" y="1"/>
                    </a:moveTo>
                    <a:cubicBezTo>
                      <a:pt x="2986" y="1"/>
                      <a:pt x="2738" y="200"/>
                      <a:pt x="2699" y="487"/>
                    </a:cubicBezTo>
                    <a:cubicBezTo>
                      <a:pt x="2595" y="1052"/>
                      <a:pt x="2302" y="1450"/>
                      <a:pt x="1925" y="1743"/>
                    </a:cubicBezTo>
                    <a:cubicBezTo>
                      <a:pt x="1507" y="2036"/>
                      <a:pt x="984" y="2245"/>
                      <a:pt x="440" y="2454"/>
                    </a:cubicBezTo>
                    <a:cubicBezTo>
                      <a:pt x="147" y="2559"/>
                      <a:pt x="0" y="2872"/>
                      <a:pt x="105" y="3186"/>
                    </a:cubicBezTo>
                    <a:cubicBezTo>
                      <a:pt x="188" y="3403"/>
                      <a:pt x="403" y="3553"/>
                      <a:pt x="646" y="3553"/>
                    </a:cubicBezTo>
                    <a:cubicBezTo>
                      <a:pt x="708" y="3553"/>
                      <a:pt x="773" y="3543"/>
                      <a:pt x="837" y="3521"/>
                    </a:cubicBezTo>
                    <a:cubicBezTo>
                      <a:pt x="1465" y="3312"/>
                      <a:pt x="2092" y="3040"/>
                      <a:pt x="2637" y="2621"/>
                    </a:cubicBezTo>
                    <a:cubicBezTo>
                      <a:pt x="3222" y="2182"/>
                      <a:pt x="3662" y="1554"/>
                      <a:pt x="3808" y="675"/>
                    </a:cubicBezTo>
                    <a:cubicBezTo>
                      <a:pt x="3871" y="341"/>
                      <a:pt x="3662" y="69"/>
                      <a:pt x="3348" y="6"/>
                    </a:cubicBezTo>
                    <a:cubicBezTo>
                      <a:pt x="3321" y="2"/>
                      <a:pt x="3294" y="1"/>
                      <a:pt x="32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8" name="Google Shape;1958;p28"/>
              <p:cNvSpPr/>
              <p:nvPr/>
            </p:nvSpPr>
            <p:spPr>
              <a:xfrm>
                <a:off x="1736725" y="4012200"/>
                <a:ext cx="704100" cy="658075"/>
              </a:xfrm>
              <a:custGeom>
                <a:avLst/>
                <a:gdLst/>
                <a:ahLst/>
                <a:cxnLst/>
                <a:rect l="l" t="t" r="r" b="b"/>
                <a:pathLst>
                  <a:path w="28164" h="26323" extrusionOk="0">
                    <a:moveTo>
                      <a:pt x="0" y="4897"/>
                    </a:moveTo>
                    <a:cubicBezTo>
                      <a:pt x="10274" y="1"/>
                      <a:pt x="28163" y="7031"/>
                      <a:pt x="22305" y="15359"/>
                    </a:cubicBezTo>
                    <a:cubicBezTo>
                      <a:pt x="14647" y="26323"/>
                      <a:pt x="9918" y="7429"/>
                      <a:pt x="0" y="489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9" name="Google Shape;1959;p28"/>
              <p:cNvSpPr/>
              <p:nvPr/>
            </p:nvSpPr>
            <p:spPr>
              <a:xfrm>
                <a:off x="2587775" y="4201050"/>
                <a:ext cx="16377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6551" h="4060" extrusionOk="0">
                    <a:moveTo>
                      <a:pt x="984" y="0"/>
                    </a:moveTo>
                    <a:lnTo>
                      <a:pt x="6550" y="1026"/>
                    </a:lnTo>
                    <a:lnTo>
                      <a:pt x="2282" y="3934"/>
                    </a:lnTo>
                    <a:cubicBezTo>
                      <a:pt x="880" y="4059"/>
                      <a:pt x="1" y="1130"/>
                      <a:pt x="9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0" name="Google Shape;1960;p28"/>
              <p:cNvSpPr/>
              <p:nvPr/>
            </p:nvSpPr>
            <p:spPr>
              <a:xfrm>
                <a:off x="1796875" y="4114200"/>
                <a:ext cx="566000" cy="483375"/>
              </a:xfrm>
              <a:custGeom>
                <a:avLst/>
                <a:gdLst/>
                <a:ahLst/>
                <a:cxnLst/>
                <a:rect l="l" t="t" r="r" b="b"/>
                <a:pathLst>
                  <a:path w="22640" h="19335" extrusionOk="0">
                    <a:moveTo>
                      <a:pt x="18518" y="12995"/>
                    </a:moveTo>
                    <a:cubicBezTo>
                      <a:pt x="12262" y="19334"/>
                      <a:pt x="7742" y="5985"/>
                      <a:pt x="0" y="1779"/>
                    </a:cubicBezTo>
                    <a:cubicBezTo>
                      <a:pt x="9960" y="1"/>
                      <a:pt x="22640" y="5943"/>
                      <a:pt x="18518" y="1299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1" name="Google Shape;1961;p28"/>
              <p:cNvSpPr/>
              <p:nvPr/>
            </p:nvSpPr>
            <p:spPr>
              <a:xfrm>
                <a:off x="1612225" y="4480900"/>
                <a:ext cx="139700" cy="119800"/>
              </a:xfrm>
              <a:custGeom>
                <a:avLst/>
                <a:gdLst/>
                <a:ahLst/>
                <a:cxnLst/>
                <a:rect l="l" t="t" r="r" b="b"/>
                <a:pathLst>
                  <a:path w="5588" h="4792" extrusionOk="0">
                    <a:moveTo>
                      <a:pt x="5587" y="4792"/>
                    </a:moveTo>
                    <a:cubicBezTo>
                      <a:pt x="4959" y="4750"/>
                      <a:pt x="0" y="2930"/>
                      <a:pt x="837" y="1465"/>
                    </a:cubicBezTo>
                    <a:cubicBezTo>
                      <a:pt x="1674" y="0"/>
                      <a:pt x="5169" y="4122"/>
                      <a:pt x="5587" y="479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2" name="Google Shape;1962;p28"/>
              <p:cNvSpPr/>
              <p:nvPr/>
            </p:nvSpPr>
            <p:spPr>
              <a:xfrm>
                <a:off x="1682850" y="4446900"/>
                <a:ext cx="8215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152" extrusionOk="0">
                    <a:moveTo>
                      <a:pt x="2762" y="6152"/>
                    </a:moveTo>
                    <a:cubicBezTo>
                      <a:pt x="2344" y="5692"/>
                      <a:pt x="0" y="984"/>
                      <a:pt x="1653" y="482"/>
                    </a:cubicBezTo>
                    <a:cubicBezTo>
                      <a:pt x="3285" y="0"/>
                      <a:pt x="2929" y="5378"/>
                      <a:pt x="2762" y="615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3" name="Google Shape;1963;p28"/>
              <p:cNvSpPr/>
              <p:nvPr/>
            </p:nvSpPr>
            <p:spPr>
              <a:xfrm>
                <a:off x="1599150" y="4577675"/>
                <a:ext cx="152775" cy="82675"/>
              </a:xfrm>
              <a:custGeom>
                <a:avLst/>
                <a:gdLst/>
                <a:ahLst/>
                <a:cxnLst/>
                <a:rect l="l" t="t" r="r" b="b"/>
                <a:pathLst>
                  <a:path w="6111" h="3307" extrusionOk="0">
                    <a:moveTo>
                      <a:pt x="6110" y="921"/>
                    </a:moveTo>
                    <a:cubicBezTo>
                      <a:pt x="5608" y="1319"/>
                      <a:pt x="733" y="3306"/>
                      <a:pt x="377" y="1653"/>
                    </a:cubicBezTo>
                    <a:cubicBezTo>
                      <a:pt x="0" y="0"/>
                      <a:pt x="5336" y="712"/>
                      <a:pt x="6110" y="92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64" name="Google Shape;1964;p28"/>
            <p:cNvSpPr/>
            <p:nvPr/>
          </p:nvSpPr>
          <p:spPr>
            <a:xfrm rot="-1424416">
              <a:off x="1134876" y="474472"/>
              <a:ext cx="79252" cy="73977"/>
            </a:xfrm>
            <a:custGeom>
              <a:avLst/>
              <a:gdLst/>
              <a:ahLst/>
              <a:cxnLst/>
              <a:rect l="l" t="t" r="r" b="b"/>
              <a:pathLst>
                <a:path w="3170" h="2959" extrusionOk="0">
                  <a:moveTo>
                    <a:pt x="608" y="0"/>
                  </a:moveTo>
                  <a:cubicBezTo>
                    <a:pt x="552" y="0"/>
                    <a:pt x="498" y="31"/>
                    <a:pt x="467" y="103"/>
                  </a:cubicBezTo>
                  <a:cubicBezTo>
                    <a:pt x="0" y="1037"/>
                    <a:pt x="167" y="2772"/>
                    <a:pt x="1401" y="2939"/>
                  </a:cubicBezTo>
                  <a:cubicBezTo>
                    <a:pt x="1467" y="2952"/>
                    <a:pt x="1533" y="2958"/>
                    <a:pt x="1598" y="2958"/>
                  </a:cubicBezTo>
                  <a:cubicBezTo>
                    <a:pt x="2030" y="2958"/>
                    <a:pt x="2446" y="2686"/>
                    <a:pt x="2735" y="2338"/>
                  </a:cubicBezTo>
                  <a:cubicBezTo>
                    <a:pt x="3169" y="1738"/>
                    <a:pt x="3102" y="1037"/>
                    <a:pt x="3036" y="370"/>
                  </a:cubicBezTo>
                  <a:cubicBezTo>
                    <a:pt x="3022" y="264"/>
                    <a:pt x="2950" y="221"/>
                    <a:pt x="2873" y="221"/>
                  </a:cubicBezTo>
                  <a:cubicBezTo>
                    <a:pt x="2757" y="221"/>
                    <a:pt x="2629" y="317"/>
                    <a:pt x="2669" y="437"/>
                  </a:cubicBezTo>
                  <a:cubicBezTo>
                    <a:pt x="2796" y="1203"/>
                    <a:pt x="2619" y="2580"/>
                    <a:pt x="1609" y="2580"/>
                  </a:cubicBezTo>
                  <a:cubicBezTo>
                    <a:pt x="1564" y="2580"/>
                    <a:pt x="1517" y="2578"/>
                    <a:pt x="1468" y="2572"/>
                  </a:cubicBezTo>
                  <a:cubicBezTo>
                    <a:pt x="467" y="2438"/>
                    <a:pt x="400" y="1004"/>
                    <a:pt x="801" y="337"/>
                  </a:cubicBezTo>
                  <a:cubicBezTo>
                    <a:pt x="870" y="153"/>
                    <a:pt x="732" y="0"/>
                    <a:pt x="6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" name="Google Shape;1976;p30">
            <a:extLst>
              <a:ext uri="{FF2B5EF4-FFF2-40B4-BE49-F238E27FC236}">
                <a16:creationId xmlns:a16="http://schemas.microsoft.com/office/drawing/2014/main" id="{05AF3A9B-B4AE-0102-35FA-DC351C67A1E3}"/>
              </a:ext>
            </a:extLst>
          </p:cNvPr>
          <p:cNvGrpSpPr/>
          <p:nvPr userDrawn="1"/>
        </p:nvGrpSpPr>
        <p:grpSpPr>
          <a:xfrm rot="871525">
            <a:off x="-594736" y="5368215"/>
            <a:ext cx="1927360" cy="3524473"/>
            <a:chOff x="322700" y="1171575"/>
            <a:chExt cx="2554600" cy="4243050"/>
          </a:xfrm>
        </p:grpSpPr>
        <p:sp>
          <p:nvSpPr>
            <p:cNvPr id="3" name="Google Shape;1977;p30">
              <a:extLst>
                <a:ext uri="{FF2B5EF4-FFF2-40B4-BE49-F238E27FC236}">
                  <a16:creationId xmlns:a16="http://schemas.microsoft.com/office/drawing/2014/main" id="{83A7210F-BC08-81CF-268D-62EC8D631E9D}"/>
                </a:ext>
              </a:extLst>
            </p:cNvPr>
            <p:cNvSpPr/>
            <p:nvPr/>
          </p:nvSpPr>
          <p:spPr>
            <a:xfrm>
              <a:off x="2184025" y="1179400"/>
              <a:ext cx="22550" cy="77600"/>
            </a:xfrm>
            <a:custGeom>
              <a:avLst/>
              <a:gdLst/>
              <a:ahLst/>
              <a:cxnLst/>
              <a:rect l="l" t="t" r="r" b="b"/>
              <a:pathLst>
                <a:path w="902" h="3104" extrusionOk="0">
                  <a:moveTo>
                    <a:pt x="901" y="1"/>
                  </a:moveTo>
                  <a:lnTo>
                    <a:pt x="901" y="1"/>
                  </a:lnTo>
                  <a:cubicBezTo>
                    <a:pt x="234" y="835"/>
                    <a:pt x="0" y="2069"/>
                    <a:pt x="301" y="3103"/>
                  </a:cubicBezTo>
                  <a:lnTo>
                    <a:pt x="901" y="1"/>
                  </a:lnTo>
                  <a:close/>
                </a:path>
              </a:pathLst>
            </a:custGeom>
            <a:solidFill>
              <a:srgbClr val="E9FF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" name="Google Shape;1978;p30">
              <a:extLst>
                <a:ext uri="{FF2B5EF4-FFF2-40B4-BE49-F238E27FC236}">
                  <a16:creationId xmlns:a16="http://schemas.microsoft.com/office/drawing/2014/main" id="{7C6088EC-F09E-017D-3C30-29CDA46F4277}"/>
                </a:ext>
              </a:extLst>
            </p:cNvPr>
            <p:cNvSpPr/>
            <p:nvPr/>
          </p:nvSpPr>
          <p:spPr>
            <a:xfrm>
              <a:off x="2179850" y="1176025"/>
              <a:ext cx="32175" cy="84825"/>
            </a:xfrm>
            <a:custGeom>
              <a:avLst/>
              <a:gdLst/>
              <a:ahLst/>
              <a:cxnLst/>
              <a:rect l="l" t="t" r="r" b="b"/>
              <a:pathLst>
                <a:path w="1287" h="3393" extrusionOk="0">
                  <a:moveTo>
                    <a:pt x="1045" y="0"/>
                  </a:moveTo>
                  <a:cubicBezTo>
                    <a:pt x="994" y="0"/>
                    <a:pt x="940" y="20"/>
                    <a:pt x="901" y="69"/>
                  </a:cubicBezTo>
                  <a:cubicBezTo>
                    <a:pt x="201" y="970"/>
                    <a:pt x="1" y="2137"/>
                    <a:pt x="301" y="3272"/>
                  </a:cubicBezTo>
                  <a:cubicBezTo>
                    <a:pt x="315" y="3355"/>
                    <a:pt x="376" y="3392"/>
                    <a:pt x="437" y="3392"/>
                  </a:cubicBezTo>
                  <a:cubicBezTo>
                    <a:pt x="521" y="3392"/>
                    <a:pt x="606" y="3321"/>
                    <a:pt x="568" y="3205"/>
                  </a:cubicBezTo>
                  <a:cubicBezTo>
                    <a:pt x="301" y="2137"/>
                    <a:pt x="534" y="1103"/>
                    <a:pt x="1168" y="236"/>
                  </a:cubicBezTo>
                  <a:cubicBezTo>
                    <a:pt x="1286" y="118"/>
                    <a:pt x="1170" y="0"/>
                    <a:pt x="1045" y="0"/>
                  </a:cubicBezTo>
                  <a:close/>
                </a:path>
              </a:pathLst>
            </a:custGeom>
            <a:solidFill>
              <a:srgbClr val="E9FF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" name="Google Shape;1979;p30">
              <a:extLst>
                <a:ext uri="{FF2B5EF4-FFF2-40B4-BE49-F238E27FC236}">
                  <a16:creationId xmlns:a16="http://schemas.microsoft.com/office/drawing/2014/main" id="{9ADCBE0F-E809-5224-DC89-6B6DC180DCB6}"/>
                </a:ext>
              </a:extLst>
            </p:cNvPr>
            <p:cNvSpPr/>
            <p:nvPr/>
          </p:nvSpPr>
          <p:spPr>
            <a:xfrm>
              <a:off x="1677000" y="2078375"/>
              <a:ext cx="38375" cy="104275"/>
            </a:xfrm>
            <a:custGeom>
              <a:avLst/>
              <a:gdLst/>
              <a:ahLst/>
              <a:cxnLst/>
              <a:rect l="l" t="t" r="r" b="b"/>
              <a:pathLst>
                <a:path w="1535" h="4171" extrusionOk="0">
                  <a:moveTo>
                    <a:pt x="134" y="1"/>
                  </a:moveTo>
                  <a:cubicBezTo>
                    <a:pt x="0" y="1502"/>
                    <a:pt x="567" y="3037"/>
                    <a:pt x="1535" y="4171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" name="Google Shape;1980;p30">
              <a:extLst>
                <a:ext uri="{FF2B5EF4-FFF2-40B4-BE49-F238E27FC236}">
                  <a16:creationId xmlns:a16="http://schemas.microsoft.com/office/drawing/2014/main" id="{389EB394-CDE3-46D1-1B67-1EA3CFC75B53}"/>
                </a:ext>
              </a:extLst>
            </p:cNvPr>
            <p:cNvSpPr/>
            <p:nvPr/>
          </p:nvSpPr>
          <p:spPr>
            <a:xfrm>
              <a:off x="1659475" y="2075050"/>
              <a:ext cx="75075" cy="125600"/>
            </a:xfrm>
            <a:custGeom>
              <a:avLst/>
              <a:gdLst/>
              <a:ahLst/>
              <a:cxnLst/>
              <a:rect l="l" t="t" r="r" b="b"/>
              <a:pathLst>
                <a:path w="3003" h="5024" extrusionOk="0">
                  <a:moveTo>
                    <a:pt x="868" y="1"/>
                  </a:moveTo>
                  <a:cubicBezTo>
                    <a:pt x="835" y="101"/>
                    <a:pt x="801" y="101"/>
                    <a:pt x="801" y="101"/>
                  </a:cubicBezTo>
                  <a:cubicBezTo>
                    <a:pt x="234" y="434"/>
                    <a:pt x="101" y="601"/>
                    <a:pt x="34" y="1201"/>
                  </a:cubicBezTo>
                  <a:cubicBezTo>
                    <a:pt x="1" y="1769"/>
                    <a:pt x="101" y="2202"/>
                    <a:pt x="234" y="2703"/>
                  </a:cubicBezTo>
                  <a:cubicBezTo>
                    <a:pt x="534" y="3603"/>
                    <a:pt x="1035" y="4837"/>
                    <a:pt x="2036" y="5004"/>
                  </a:cubicBezTo>
                  <a:cubicBezTo>
                    <a:pt x="2100" y="5017"/>
                    <a:pt x="2163" y="5023"/>
                    <a:pt x="2226" y="5023"/>
                  </a:cubicBezTo>
                  <a:cubicBezTo>
                    <a:pt x="2648" y="5023"/>
                    <a:pt x="3003" y="4735"/>
                    <a:pt x="3003" y="4270"/>
                  </a:cubicBezTo>
                  <a:cubicBezTo>
                    <a:pt x="3003" y="3436"/>
                    <a:pt x="2336" y="2803"/>
                    <a:pt x="2036" y="2035"/>
                  </a:cubicBezTo>
                  <a:cubicBezTo>
                    <a:pt x="1702" y="1201"/>
                    <a:pt x="1669" y="501"/>
                    <a:pt x="868" y="1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" name="Google Shape;1981;p30">
              <a:extLst>
                <a:ext uri="{FF2B5EF4-FFF2-40B4-BE49-F238E27FC236}">
                  <a16:creationId xmlns:a16="http://schemas.microsoft.com/office/drawing/2014/main" id="{21EB0DFF-64C0-813A-7D4C-6E5407D344A1}"/>
                </a:ext>
              </a:extLst>
            </p:cNvPr>
            <p:cNvSpPr/>
            <p:nvPr/>
          </p:nvSpPr>
          <p:spPr>
            <a:xfrm>
              <a:off x="322700" y="1515175"/>
              <a:ext cx="2264400" cy="3899450"/>
            </a:xfrm>
            <a:custGeom>
              <a:avLst/>
              <a:gdLst/>
              <a:ahLst/>
              <a:cxnLst/>
              <a:rect l="l" t="t" r="r" b="b"/>
              <a:pathLst>
                <a:path w="90576" h="155978" extrusionOk="0">
                  <a:moveTo>
                    <a:pt x="84978" y="1"/>
                  </a:moveTo>
                  <a:cubicBezTo>
                    <a:pt x="84870" y="1"/>
                    <a:pt x="84762" y="57"/>
                    <a:pt x="84694" y="180"/>
                  </a:cubicBezTo>
                  <a:cubicBezTo>
                    <a:pt x="81859" y="5150"/>
                    <a:pt x="78923" y="10087"/>
                    <a:pt x="75354" y="14590"/>
                  </a:cubicBezTo>
                  <a:cubicBezTo>
                    <a:pt x="71785" y="19160"/>
                    <a:pt x="67515" y="22863"/>
                    <a:pt x="62845" y="26265"/>
                  </a:cubicBezTo>
                  <a:cubicBezTo>
                    <a:pt x="61411" y="27366"/>
                    <a:pt x="59943" y="28433"/>
                    <a:pt x="58509" y="29534"/>
                  </a:cubicBezTo>
                  <a:cubicBezTo>
                    <a:pt x="58742" y="26832"/>
                    <a:pt x="58742" y="24097"/>
                    <a:pt x="58475" y="21361"/>
                  </a:cubicBezTo>
                  <a:cubicBezTo>
                    <a:pt x="58454" y="21036"/>
                    <a:pt x="58150" y="20810"/>
                    <a:pt x="57858" y="20810"/>
                  </a:cubicBezTo>
                  <a:cubicBezTo>
                    <a:pt x="57701" y="20810"/>
                    <a:pt x="57546" y="20876"/>
                    <a:pt x="57441" y="21028"/>
                  </a:cubicBezTo>
                  <a:cubicBezTo>
                    <a:pt x="55640" y="23563"/>
                    <a:pt x="54906" y="26532"/>
                    <a:pt x="54739" y="29601"/>
                  </a:cubicBezTo>
                  <a:cubicBezTo>
                    <a:pt x="54673" y="30568"/>
                    <a:pt x="54673" y="31535"/>
                    <a:pt x="54739" y="32536"/>
                  </a:cubicBezTo>
                  <a:cubicBezTo>
                    <a:pt x="48635" y="37440"/>
                    <a:pt x="42898" y="42577"/>
                    <a:pt x="37394" y="48181"/>
                  </a:cubicBezTo>
                  <a:cubicBezTo>
                    <a:pt x="33491" y="52117"/>
                    <a:pt x="29821" y="56220"/>
                    <a:pt x="26152" y="60356"/>
                  </a:cubicBezTo>
                  <a:cubicBezTo>
                    <a:pt x="22249" y="64726"/>
                    <a:pt x="18146" y="68962"/>
                    <a:pt x="14611" y="73632"/>
                  </a:cubicBezTo>
                  <a:cubicBezTo>
                    <a:pt x="8440" y="81705"/>
                    <a:pt x="4804" y="91111"/>
                    <a:pt x="2902" y="100985"/>
                  </a:cubicBezTo>
                  <a:cubicBezTo>
                    <a:pt x="667" y="112160"/>
                    <a:pt x="0" y="124068"/>
                    <a:pt x="1601" y="135343"/>
                  </a:cubicBezTo>
                  <a:cubicBezTo>
                    <a:pt x="1626" y="135587"/>
                    <a:pt x="1865" y="135742"/>
                    <a:pt x="2083" y="135742"/>
                  </a:cubicBezTo>
                  <a:cubicBezTo>
                    <a:pt x="2162" y="135742"/>
                    <a:pt x="2239" y="135721"/>
                    <a:pt x="2302" y="135677"/>
                  </a:cubicBezTo>
                  <a:lnTo>
                    <a:pt x="15078" y="155157"/>
                  </a:lnTo>
                  <a:cubicBezTo>
                    <a:pt x="15111" y="155357"/>
                    <a:pt x="15144" y="155591"/>
                    <a:pt x="15144" y="155758"/>
                  </a:cubicBezTo>
                  <a:cubicBezTo>
                    <a:pt x="15174" y="155908"/>
                    <a:pt x="15299" y="155977"/>
                    <a:pt x="15421" y="155977"/>
                  </a:cubicBezTo>
                  <a:cubicBezTo>
                    <a:pt x="15570" y="155977"/>
                    <a:pt x="15715" y="155874"/>
                    <a:pt x="15678" y="155691"/>
                  </a:cubicBezTo>
                  <a:cubicBezTo>
                    <a:pt x="14611" y="143015"/>
                    <a:pt x="12776" y="130440"/>
                    <a:pt x="13076" y="117664"/>
                  </a:cubicBezTo>
                  <a:cubicBezTo>
                    <a:pt x="13343" y="106055"/>
                    <a:pt x="15344" y="94180"/>
                    <a:pt x="20315" y="83606"/>
                  </a:cubicBezTo>
                  <a:cubicBezTo>
                    <a:pt x="23684" y="76368"/>
                    <a:pt x="28420" y="69696"/>
                    <a:pt x="33491" y="63392"/>
                  </a:cubicBezTo>
                  <a:cubicBezTo>
                    <a:pt x="33777" y="63396"/>
                    <a:pt x="34064" y="63398"/>
                    <a:pt x="34351" y="63398"/>
                  </a:cubicBezTo>
                  <a:cubicBezTo>
                    <a:pt x="38338" y="63398"/>
                    <a:pt x="42343" y="62969"/>
                    <a:pt x="46233" y="62191"/>
                  </a:cubicBezTo>
                  <a:cubicBezTo>
                    <a:pt x="50670" y="61290"/>
                    <a:pt x="55273" y="60223"/>
                    <a:pt x="59409" y="58221"/>
                  </a:cubicBezTo>
                  <a:cubicBezTo>
                    <a:pt x="66915" y="54519"/>
                    <a:pt x="71184" y="47047"/>
                    <a:pt x="75087" y="39941"/>
                  </a:cubicBezTo>
                  <a:cubicBezTo>
                    <a:pt x="75314" y="39489"/>
                    <a:pt x="74915" y="38915"/>
                    <a:pt x="74423" y="38915"/>
                  </a:cubicBezTo>
                  <a:cubicBezTo>
                    <a:pt x="74335" y="38915"/>
                    <a:pt x="74244" y="38934"/>
                    <a:pt x="74153" y="38974"/>
                  </a:cubicBezTo>
                  <a:cubicBezTo>
                    <a:pt x="68649" y="41543"/>
                    <a:pt x="66581" y="47514"/>
                    <a:pt x="62245" y="51383"/>
                  </a:cubicBezTo>
                  <a:cubicBezTo>
                    <a:pt x="59076" y="54218"/>
                    <a:pt x="54806" y="54986"/>
                    <a:pt x="50703" y="55419"/>
                  </a:cubicBezTo>
                  <a:cubicBezTo>
                    <a:pt x="49067" y="55578"/>
                    <a:pt x="47451" y="55673"/>
                    <a:pt x="45807" y="55673"/>
                  </a:cubicBezTo>
                  <a:cubicBezTo>
                    <a:pt x="45373" y="55673"/>
                    <a:pt x="44937" y="55667"/>
                    <a:pt x="44499" y="55653"/>
                  </a:cubicBezTo>
                  <a:cubicBezTo>
                    <a:pt x="43267" y="55623"/>
                    <a:pt x="41954" y="55376"/>
                    <a:pt x="40682" y="55376"/>
                  </a:cubicBezTo>
                  <a:cubicBezTo>
                    <a:pt x="40542" y="55376"/>
                    <a:pt x="40402" y="55379"/>
                    <a:pt x="40262" y="55386"/>
                  </a:cubicBezTo>
                  <a:cubicBezTo>
                    <a:pt x="40462" y="55119"/>
                    <a:pt x="40696" y="54819"/>
                    <a:pt x="40929" y="54585"/>
                  </a:cubicBezTo>
                  <a:cubicBezTo>
                    <a:pt x="44866" y="49982"/>
                    <a:pt x="48969" y="45445"/>
                    <a:pt x="53572" y="41443"/>
                  </a:cubicBezTo>
                  <a:cubicBezTo>
                    <a:pt x="57808" y="37740"/>
                    <a:pt x="62445" y="34404"/>
                    <a:pt x="66614" y="30568"/>
                  </a:cubicBezTo>
                  <a:cubicBezTo>
                    <a:pt x="71451" y="26098"/>
                    <a:pt x="75487" y="20894"/>
                    <a:pt x="79290" y="15557"/>
                  </a:cubicBezTo>
                  <a:cubicBezTo>
                    <a:pt x="80258" y="14223"/>
                    <a:pt x="81292" y="12855"/>
                    <a:pt x="82192" y="11388"/>
                  </a:cubicBezTo>
                  <a:cubicBezTo>
                    <a:pt x="86162" y="10254"/>
                    <a:pt x="89464" y="6284"/>
                    <a:pt x="90465" y="2548"/>
                  </a:cubicBezTo>
                  <a:cubicBezTo>
                    <a:pt x="90575" y="2128"/>
                    <a:pt x="90261" y="1898"/>
                    <a:pt x="89929" y="1898"/>
                  </a:cubicBezTo>
                  <a:cubicBezTo>
                    <a:pt x="89761" y="1898"/>
                    <a:pt x="89588" y="1957"/>
                    <a:pt x="89464" y="2081"/>
                  </a:cubicBezTo>
                  <a:cubicBezTo>
                    <a:pt x="87830" y="3682"/>
                    <a:pt x="86195" y="5250"/>
                    <a:pt x="84627" y="6851"/>
                  </a:cubicBezTo>
                  <a:cubicBezTo>
                    <a:pt x="85428" y="4816"/>
                    <a:pt x="85761" y="2581"/>
                    <a:pt x="85328" y="313"/>
                  </a:cubicBezTo>
                  <a:cubicBezTo>
                    <a:pt x="85288" y="116"/>
                    <a:pt x="85133" y="1"/>
                    <a:pt x="84978" y="1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" name="Google Shape;1982;p30">
              <a:extLst>
                <a:ext uri="{FF2B5EF4-FFF2-40B4-BE49-F238E27FC236}">
                  <a16:creationId xmlns:a16="http://schemas.microsoft.com/office/drawing/2014/main" id="{86462285-5F1F-0680-BCA3-0807BE679384}"/>
                </a:ext>
              </a:extLst>
            </p:cNvPr>
            <p:cNvSpPr/>
            <p:nvPr/>
          </p:nvSpPr>
          <p:spPr>
            <a:xfrm>
              <a:off x="1443500" y="1714800"/>
              <a:ext cx="249375" cy="407425"/>
            </a:xfrm>
            <a:custGeom>
              <a:avLst/>
              <a:gdLst/>
              <a:ahLst/>
              <a:cxnLst/>
              <a:rect l="l" t="t" r="r" b="b"/>
              <a:pathLst>
                <a:path w="9975" h="16297" extrusionOk="0">
                  <a:moveTo>
                    <a:pt x="0" y="0"/>
                  </a:moveTo>
                  <a:lnTo>
                    <a:pt x="0" y="0"/>
                  </a:lnTo>
                  <a:cubicBezTo>
                    <a:pt x="767" y="2202"/>
                    <a:pt x="968" y="4537"/>
                    <a:pt x="1335" y="6838"/>
                  </a:cubicBezTo>
                  <a:cubicBezTo>
                    <a:pt x="1768" y="9107"/>
                    <a:pt x="2335" y="11408"/>
                    <a:pt x="3670" y="13343"/>
                  </a:cubicBezTo>
                  <a:cubicBezTo>
                    <a:pt x="4866" y="15048"/>
                    <a:pt x="6812" y="16296"/>
                    <a:pt x="8813" y="16296"/>
                  </a:cubicBezTo>
                  <a:cubicBezTo>
                    <a:pt x="9044" y="16296"/>
                    <a:pt x="9276" y="16280"/>
                    <a:pt x="9507" y="16245"/>
                  </a:cubicBezTo>
                  <a:lnTo>
                    <a:pt x="9974" y="16012"/>
                  </a:lnTo>
                  <a:cubicBezTo>
                    <a:pt x="9674" y="9374"/>
                    <a:pt x="5771" y="3036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" name="Google Shape;1983;p30">
              <a:extLst>
                <a:ext uri="{FF2B5EF4-FFF2-40B4-BE49-F238E27FC236}">
                  <a16:creationId xmlns:a16="http://schemas.microsoft.com/office/drawing/2014/main" id="{1D136279-F394-F0E4-E91D-71A92DF75EF8}"/>
                </a:ext>
              </a:extLst>
            </p:cNvPr>
            <p:cNvSpPr/>
            <p:nvPr/>
          </p:nvSpPr>
          <p:spPr>
            <a:xfrm>
              <a:off x="1427375" y="1699200"/>
              <a:ext cx="282175" cy="431425"/>
            </a:xfrm>
            <a:custGeom>
              <a:avLst/>
              <a:gdLst/>
              <a:ahLst/>
              <a:cxnLst/>
              <a:rect l="l" t="t" r="r" b="b"/>
              <a:pathLst>
                <a:path w="11287" h="17257" extrusionOk="0">
                  <a:moveTo>
                    <a:pt x="1596" y="1886"/>
                  </a:moveTo>
                  <a:cubicBezTo>
                    <a:pt x="6642" y="5249"/>
                    <a:pt x="9204" y="10520"/>
                    <a:pt x="9950" y="16656"/>
                  </a:cubicBezTo>
                  <a:lnTo>
                    <a:pt x="9950" y="16656"/>
                  </a:lnTo>
                  <a:cubicBezTo>
                    <a:pt x="2680" y="15322"/>
                    <a:pt x="2959" y="7942"/>
                    <a:pt x="1596" y="1886"/>
                  </a:cubicBezTo>
                  <a:close/>
                  <a:moveTo>
                    <a:pt x="680" y="1"/>
                  </a:moveTo>
                  <a:cubicBezTo>
                    <a:pt x="306" y="1"/>
                    <a:pt x="0" y="436"/>
                    <a:pt x="112" y="824"/>
                  </a:cubicBezTo>
                  <a:cubicBezTo>
                    <a:pt x="1379" y="4894"/>
                    <a:pt x="1146" y="9497"/>
                    <a:pt x="3280" y="13267"/>
                  </a:cubicBezTo>
                  <a:cubicBezTo>
                    <a:pt x="4414" y="15307"/>
                    <a:pt x="6582" y="17227"/>
                    <a:pt x="8948" y="17227"/>
                  </a:cubicBezTo>
                  <a:cubicBezTo>
                    <a:pt x="9338" y="17227"/>
                    <a:pt x="9735" y="17174"/>
                    <a:pt x="10132" y="17061"/>
                  </a:cubicBezTo>
                  <a:lnTo>
                    <a:pt x="10132" y="17061"/>
                  </a:lnTo>
                  <a:cubicBezTo>
                    <a:pt x="10256" y="17193"/>
                    <a:pt x="10425" y="17257"/>
                    <a:pt x="10596" y="17257"/>
                  </a:cubicBezTo>
                  <a:cubicBezTo>
                    <a:pt x="10938" y="17257"/>
                    <a:pt x="11286" y="17002"/>
                    <a:pt x="11286" y="16536"/>
                  </a:cubicBezTo>
                  <a:cubicBezTo>
                    <a:pt x="11286" y="9664"/>
                    <a:pt x="6716" y="3226"/>
                    <a:pt x="912" y="57"/>
                  </a:cubicBezTo>
                  <a:cubicBezTo>
                    <a:pt x="834" y="18"/>
                    <a:pt x="756" y="1"/>
                    <a:pt x="6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" name="Google Shape;1984;p30">
              <a:extLst>
                <a:ext uri="{FF2B5EF4-FFF2-40B4-BE49-F238E27FC236}">
                  <a16:creationId xmlns:a16="http://schemas.microsoft.com/office/drawing/2014/main" id="{E90A13E6-CD9C-9313-B06A-A70A8B82FCFE}"/>
                </a:ext>
              </a:extLst>
            </p:cNvPr>
            <p:cNvSpPr/>
            <p:nvPr/>
          </p:nvSpPr>
          <p:spPr>
            <a:xfrm>
              <a:off x="1473250" y="1744850"/>
              <a:ext cx="232800" cy="387350"/>
            </a:xfrm>
            <a:custGeom>
              <a:avLst/>
              <a:gdLst/>
              <a:ahLst/>
              <a:cxnLst/>
              <a:rect l="l" t="t" r="r" b="b"/>
              <a:pathLst>
                <a:path w="9312" h="15494" extrusionOk="0">
                  <a:moveTo>
                    <a:pt x="454" y="1"/>
                  </a:moveTo>
                  <a:cubicBezTo>
                    <a:pt x="220" y="1"/>
                    <a:pt x="0" y="259"/>
                    <a:pt x="145" y="499"/>
                  </a:cubicBezTo>
                  <a:cubicBezTo>
                    <a:pt x="1712" y="2801"/>
                    <a:pt x="2379" y="5703"/>
                    <a:pt x="3714" y="8172"/>
                  </a:cubicBezTo>
                  <a:cubicBezTo>
                    <a:pt x="5081" y="10740"/>
                    <a:pt x="6749" y="13142"/>
                    <a:pt x="8617" y="15377"/>
                  </a:cubicBezTo>
                  <a:cubicBezTo>
                    <a:pt x="8690" y="15459"/>
                    <a:pt x="8781" y="15494"/>
                    <a:pt x="8869" y="15494"/>
                  </a:cubicBezTo>
                  <a:cubicBezTo>
                    <a:pt x="9101" y="15494"/>
                    <a:pt x="9311" y="15252"/>
                    <a:pt x="9118" y="15010"/>
                  </a:cubicBezTo>
                  <a:cubicBezTo>
                    <a:pt x="7116" y="12641"/>
                    <a:pt x="5315" y="10040"/>
                    <a:pt x="3914" y="7204"/>
                  </a:cubicBezTo>
                  <a:cubicBezTo>
                    <a:pt x="2746" y="4903"/>
                    <a:pt x="2113" y="2234"/>
                    <a:pt x="712" y="133"/>
                  </a:cubicBezTo>
                  <a:cubicBezTo>
                    <a:pt x="637" y="40"/>
                    <a:pt x="545" y="1"/>
                    <a:pt x="4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985;p30">
              <a:extLst>
                <a:ext uri="{FF2B5EF4-FFF2-40B4-BE49-F238E27FC236}">
                  <a16:creationId xmlns:a16="http://schemas.microsoft.com/office/drawing/2014/main" id="{CC8E2751-C7EC-ADA7-8B9E-48130C76FBBE}"/>
                </a:ext>
              </a:extLst>
            </p:cNvPr>
            <p:cNvSpPr/>
            <p:nvPr/>
          </p:nvSpPr>
          <p:spPr>
            <a:xfrm>
              <a:off x="1573475" y="2056450"/>
              <a:ext cx="103275" cy="34500"/>
            </a:xfrm>
            <a:custGeom>
              <a:avLst/>
              <a:gdLst/>
              <a:ahLst/>
              <a:cxnLst/>
              <a:rect l="l" t="t" r="r" b="b"/>
              <a:pathLst>
                <a:path w="4131" h="1380" extrusionOk="0">
                  <a:moveTo>
                    <a:pt x="389" y="0"/>
                  </a:moveTo>
                  <a:cubicBezTo>
                    <a:pt x="60" y="0"/>
                    <a:pt x="1" y="549"/>
                    <a:pt x="372" y="611"/>
                  </a:cubicBezTo>
                  <a:cubicBezTo>
                    <a:pt x="1439" y="945"/>
                    <a:pt x="2540" y="1212"/>
                    <a:pt x="3641" y="1378"/>
                  </a:cubicBezTo>
                  <a:cubicBezTo>
                    <a:pt x="3653" y="1379"/>
                    <a:pt x="3665" y="1380"/>
                    <a:pt x="3677" y="1380"/>
                  </a:cubicBezTo>
                  <a:cubicBezTo>
                    <a:pt x="4078" y="1380"/>
                    <a:pt x="4131" y="842"/>
                    <a:pt x="3774" y="745"/>
                  </a:cubicBezTo>
                  <a:cubicBezTo>
                    <a:pt x="2640" y="578"/>
                    <a:pt x="1573" y="344"/>
                    <a:pt x="472" y="11"/>
                  </a:cubicBezTo>
                  <a:cubicBezTo>
                    <a:pt x="443" y="3"/>
                    <a:pt x="415" y="0"/>
                    <a:pt x="3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" name="Google Shape;1986;p30">
              <a:extLst>
                <a:ext uri="{FF2B5EF4-FFF2-40B4-BE49-F238E27FC236}">
                  <a16:creationId xmlns:a16="http://schemas.microsoft.com/office/drawing/2014/main" id="{00961AF1-B84F-CB3F-1663-AF5DFBB785C9}"/>
                </a:ext>
              </a:extLst>
            </p:cNvPr>
            <p:cNvSpPr/>
            <p:nvPr/>
          </p:nvSpPr>
          <p:spPr>
            <a:xfrm>
              <a:off x="1656375" y="1987850"/>
              <a:ext cx="24825" cy="101250"/>
            </a:xfrm>
            <a:custGeom>
              <a:avLst/>
              <a:gdLst/>
              <a:ahLst/>
              <a:cxnLst/>
              <a:rect l="l" t="t" r="r" b="b"/>
              <a:pathLst>
                <a:path w="993" h="4050" extrusionOk="0">
                  <a:moveTo>
                    <a:pt x="489" y="1"/>
                  </a:moveTo>
                  <a:cubicBezTo>
                    <a:pt x="317" y="1"/>
                    <a:pt x="140" y="121"/>
                    <a:pt x="158" y="320"/>
                  </a:cubicBezTo>
                  <a:cubicBezTo>
                    <a:pt x="392" y="1454"/>
                    <a:pt x="325" y="2588"/>
                    <a:pt x="58" y="3689"/>
                  </a:cubicBezTo>
                  <a:cubicBezTo>
                    <a:pt x="0" y="3919"/>
                    <a:pt x="185" y="4050"/>
                    <a:pt x="366" y="4050"/>
                  </a:cubicBezTo>
                  <a:cubicBezTo>
                    <a:pt x="499" y="4050"/>
                    <a:pt x="630" y="3978"/>
                    <a:pt x="658" y="3822"/>
                  </a:cubicBezTo>
                  <a:cubicBezTo>
                    <a:pt x="959" y="2655"/>
                    <a:pt x="992" y="1487"/>
                    <a:pt x="792" y="286"/>
                  </a:cubicBezTo>
                  <a:cubicBezTo>
                    <a:pt x="777" y="87"/>
                    <a:pt x="635" y="1"/>
                    <a:pt x="4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" name="Google Shape;1987;p30">
              <a:extLst>
                <a:ext uri="{FF2B5EF4-FFF2-40B4-BE49-F238E27FC236}">
                  <a16:creationId xmlns:a16="http://schemas.microsoft.com/office/drawing/2014/main" id="{5667AE63-B156-0BF5-2E58-A6A307E682E1}"/>
                </a:ext>
              </a:extLst>
            </p:cNvPr>
            <p:cNvSpPr/>
            <p:nvPr/>
          </p:nvSpPr>
          <p:spPr>
            <a:xfrm>
              <a:off x="1510100" y="1955500"/>
              <a:ext cx="98075" cy="35475"/>
            </a:xfrm>
            <a:custGeom>
              <a:avLst/>
              <a:gdLst/>
              <a:ahLst/>
              <a:cxnLst/>
              <a:rect l="l" t="t" r="r" b="b"/>
              <a:pathLst>
                <a:path w="3923" h="1419" extrusionOk="0">
                  <a:moveTo>
                    <a:pt x="545" y="1"/>
                  </a:moveTo>
                  <a:cubicBezTo>
                    <a:pt x="200" y="1"/>
                    <a:pt x="1" y="490"/>
                    <a:pt x="338" y="613"/>
                  </a:cubicBezTo>
                  <a:cubicBezTo>
                    <a:pt x="1339" y="946"/>
                    <a:pt x="2373" y="1247"/>
                    <a:pt x="3441" y="1413"/>
                  </a:cubicBezTo>
                  <a:cubicBezTo>
                    <a:pt x="3461" y="1417"/>
                    <a:pt x="3480" y="1418"/>
                    <a:pt x="3498" y="1418"/>
                  </a:cubicBezTo>
                  <a:cubicBezTo>
                    <a:pt x="3850" y="1418"/>
                    <a:pt x="3923" y="843"/>
                    <a:pt x="3574" y="780"/>
                  </a:cubicBezTo>
                  <a:cubicBezTo>
                    <a:pt x="2573" y="613"/>
                    <a:pt x="1606" y="379"/>
                    <a:pt x="639" y="12"/>
                  </a:cubicBezTo>
                  <a:cubicBezTo>
                    <a:pt x="606" y="4"/>
                    <a:pt x="575" y="1"/>
                    <a:pt x="5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988;p30">
              <a:extLst>
                <a:ext uri="{FF2B5EF4-FFF2-40B4-BE49-F238E27FC236}">
                  <a16:creationId xmlns:a16="http://schemas.microsoft.com/office/drawing/2014/main" id="{30E04B33-F67D-495C-CE8B-05D96A62380C}"/>
                </a:ext>
              </a:extLst>
            </p:cNvPr>
            <p:cNvSpPr/>
            <p:nvPr/>
          </p:nvSpPr>
          <p:spPr>
            <a:xfrm>
              <a:off x="1586375" y="1898875"/>
              <a:ext cx="29775" cy="87200"/>
            </a:xfrm>
            <a:custGeom>
              <a:avLst/>
              <a:gdLst/>
              <a:ahLst/>
              <a:cxnLst/>
              <a:rect l="l" t="t" r="r" b="b"/>
              <a:pathLst>
                <a:path w="1191" h="3488" extrusionOk="0">
                  <a:moveTo>
                    <a:pt x="791" y="0"/>
                  </a:moveTo>
                  <a:cubicBezTo>
                    <a:pt x="627" y="0"/>
                    <a:pt x="456" y="118"/>
                    <a:pt x="456" y="343"/>
                  </a:cubicBezTo>
                  <a:cubicBezTo>
                    <a:pt x="523" y="1243"/>
                    <a:pt x="390" y="2177"/>
                    <a:pt x="89" y="3045"/>
                  </a:cubicBezTo>
                  <a:cubicBezTo>
                    <a:pt x="1" y="3288"/>
                    <a:pt x="220" y="3487"/>
                    <a:pt x="427" y="3487"/>
                  </a:cubicBezTo>
                  <a:cubicBezTo>
                    <a:pt x="532" y="3487"/>
                    <a:pt x="634" y="3435"/>
                    <a:pt x="690" y="3312"/>
                  </a:cubicBezTo>
                  <a:cubicBezTo>
                    <a:pt x="1023" y="2344"/>
                    <a:pt x="1190" y="1343"/>
                    <a:pt x="1090" y="309"/>
                  </a:cubicBezTo>
                  <a:cubicBezTo>
                    <a:pt x="1090" y="101"/>
                    <a:pt x="944" y="0"/>
                    <a:pt x="7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989;p30">
              <a:extLst>
                <a:ext uri="{FF2B5EF4-FFF2-40B4-BE49-F238E27FC236}">
                  <a16:creationId xmlns:a16="http://schemas.microsoft.com/office/drawing/2014/main" id="{256556F9-2BBA-D4D0-7C64-D51A77E9C409}"/>
                </a:ext>
              </a:extLst>
            </p:cNvPr>
            <p:cNvSpPr/>
            <p:nvPr/>
          </p:nvSpPr>
          <p:spPr>
            <a:xfrm>
              <a:off x="1479625" y="1853275"/>
              <a:ext cx="71475" cy="29175"/>
            </a:xfrm>
            <a:custGeom>
              <a:avLst/>
              <a:gdLst/>
              <a:ahLst/>
              <a:cxnLst/>
              <a:rect l="l" t="t" r="r" b="b"/>
              <a:pathLst>
                <a:path w="2859" h="1167" extrusionOk="0">
                  <a:moveTo>
                    <a:pt x="420" y="0"/>
                  </a:moveTo>
                  <a:cubicBezTo>
                    <a:pt x="138" y="0"/>
                    <a:pt x="0" y="430"/>
                    <a:pt x="290" y="632"/>
                  </a:cubicBezTo>
                  <a:cubicBezTo>
                    <a:pt x="957" y="966"/>
                    <a:pt x="1691" y="1166"/>
                    <a:pt x="2458" y="1166"/>
                  </a:cubicBezTo>
                  <a:cubicBezTo>
                    <a:pt x="2858" y="1166"/>
                    <a:pt x="2792" y="532"/>
                    <a:pt x="2391" y="532"/>
                  </a:cubicBezTo>
                  <a:cubicBezTo>
                    <a:pt x="1724" y="499"/>
                    <a:pt x="1157" y="332"/>
                    <a:pt x="557" y="32"/>
                  </a:cubicBezTo>
                  <a:cubicBezTo>
                    <a:pt x="508" y="10"/>
                    <a:pt x="463" y="0"/>
                    <a:pt x="4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990;p30">
              <a:extLst>
                <a:ext uri="{FF2B5EF4-FFF2-40B4-BE49-F238E27FC236}">
                  <a16:creationId xmlns:a16="http://schemas.microsoft.com/office/drawing/2014/main" id="{88A7B37D-DF28-C68D-F5AF-3484A5BC33D0}"/>
                </a:ext>
              </a:extLst>
            </p:cNvPr>
            <p:cNvSpPr/>
            <p:nvPr/>
          </p:nvSpPr>
          <p:spPr>
            <a:xfrm>
              <a:off x="1535875" y="1827950"/>
              <a:ext cx="29525" cy="52800"/>
            </a:xfrm>
            <a:custGeom>
              <a:avLst/>
              <a:gdLst/>
              <a:ahLst/>
              <a:cxnLst/>
              <a:rect l="l" t="t" r="r" b="b"/>
              <a:pathLst>
                <a:path w="1181" h="2112" extrusionOk="0">
                  <a:moveTo>
                    <a:pt x="811" y="0"/>
                  </a:moveTo>
                  <a:cubicBezTo>
                    <a:pt x="679" y="0"/>
                    <a:pt x="556" y="74"/>
                    <a:pt x="542" y="244"/>
                  </a:cubicBezTo>
                  <a:cubicBezTo>
                    <a:pt x="475" y="745"/>
                    <a:pt x="308" y="1212"/>
                    <a:pt x="108" y="1679"/>
                  </a:cubicBezTo>
                  <a:cubicBezTo>
                    <a:pt x="0" y="1916"/>
                    <a:pt x="185" y="2112"/>
                    <a:pt x="393" y="2112"/>
                  </a:cubicBezTo>
                  <a:cubicBezTo>
                    <a:pt x="506" y="2112"/>
                    <a:pt x="626" y="2053"/>
                    <a:pt x="708" y="1912"/>
                  </a:cubicBezTo>
                  <a:cubicBezTo>
                    <a:pt x="942" y="1412"/>
                    <a:pt x="1109" y="911"/>
                    <a:pt x="1142" y="344"/>
                  </a:cubicBezTo>
                  <a:cubicBezTo>
                    <a:pt x="1180" y="134"/>
                    <a:pt x="988" y="0"/>
                    <a:pt x="8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991;p30">
              <a:extLst>
                <a:ext uri="{FF2B5EF4-FFF2-40B4-BE49-F238E27FC236}">
                  <a16:creationId xmlns:a16="http://schemas.microsoft.com/office/drawing/2014/main" id="{A7CD9016-EA42-DCCA-EE74-3D8A6D780F57}"/>
                </a:ext>
              </a:extLst>
            </p:cNvPr>
            <p:cNvSpPr/>
            <p:nvPr/>
          </p:nvSpPr>
          <p:spPr>
            <a:xfrm>
              <a:off x="1801250" y="1767325"/>
              <a:ext cx="305250" cy="372175"/>
            </a:xfrm>
            <a:custGeom>
              <a:avLst/>
              <a:gdLst/>
              <a:ahLst/>
              <a:cxnLst/>
              <a:rect l="l" t="t" r="r" b="b"/>
              <a:pathLst>
                <a:path w="12210" h="14887" extrusionOk="0">
                  <a:moveTo>
                    <a:pt x="12209" y="1"/>
                  </a:moveTo>
                  <a:cubicBezTo>
                    <a:pt x="6138" y="2236"/>
                    <a:pt x="1268" y="7906"/>
                    <a:pt x="0" y="14344"/>
                  </a:cubicBezTo>
                  <a:lnTo>
                    <a:pt x="434" y="14678"/>
                  </a:lnTo>
                  <a:cubicBezTo>
                    <a:pt x="897" y="14821"/>
                    <a:pt x="1371" y="14887"/>
                    <a:pt x="1846" y="14887"/>
                  </a:cubicBezTo>
                  <a:cubicBezTo>
                    <a:pt x="3594" y="14887"/>
                    <a:pt x="5353" y="13988"/>
                    <a:pt x="6639" y="12676"/>
                  </a:cubicBezTo>
                  <a:cubicBezTo>
                    <a:pt x="8273" y="11009"/>
                    <a:pt x="9174" y="8807"/>
                    <a:pt x="9874" y="6605"/>
                  </a:cubicBezTo>
                  <a:cubicBezTo>
                    <a:pt x="10608" y="4404"/>
                    <a:pt x="11175" y="2102"/>
                    <a:pt x="12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992;p30">
              <a:extLst>
                <a:ext uri="{FF2B5EF4-FFF2-40B4-BE49-F238E27FC236}">
                  <a16:creationId xmlns:a16="http://schemas.microsoft.com/office/drawing/2014/main" id="{A720CB45-B488-D087-81EE-560FC000382B}"/>
                </a:ext>
              </a:extLst>
            </p:cNvPr>
            <p:cNvSpPr/>
            <p:nvPr/>
          </p:nvSpPr>
          <p:spPr>
            <a:xfrm>
              <a:off x="1783950" y="1753275"/>
              <a:ext cx="341025" cy="395325"/>
            </a:xfrm>
            <a:custGeom>
              <a:avLst/>
              <a:gdLst/>
              <a:ahLst/>
              <a:cxnLst/>
              <a:rect l="l" t="t" r="r" b="b"/>
              <a:pathLst>
                <a:path w="13641" h="15813" extrusionOk="0">
                  <a:moveTo>
                    <a:pt x="11883" y="1694"/>
                  </a:moveTo>
                  <a:cubicBezTo>
                    <a:pt x="9602" y="7484"/>
                    <a:pt x="8773" y="14887"/>
                    <a:pt x="1361" y="15070"/>
                  </a:cubicBezTo>
                  <a:lnTo>
                    <a:pt x="1361" y="15070"/>
                  </a:lnTo>
                  <a:cubicBezTo>
                    <a:pt x="3039" y="9136"/>
                    <a:pt x="6367" y="4273"/>
                    <a:pt x="11883" y="1694"/>
                  </a:cubicBezTo>
                  <a:close/>
                  <a:moveTo>
                    <a:pt x="12971" y="0"/>
                  </a:moveTo>
                  <a:cubicBezTo>
                    <a:pt x="12917" y="0"/>
                    <a:pt x="12860" y="9"/>
                    <a:pt x="12801" y="29"/>
                  </a:cubicBezTo>
                  <a:cubicBezTo>
                    <a:pt x="6597" y="2264"/>
                    <a:pt x="1093" y="7935"/>
                    <a:pt x="59" y="14740"/>
                  </a:cubicBezTo>
                  <a:cubicBezTo>
                    <a:pt x="0" y="15266"/>
                    <a:pt x="363" y="15576"/>
                    <a:pt x="729" y="15576"/>
                  </a:cubicBezTo>
                  <a:cubicBezTo>
                    <a:pt x="877" y="15576"/>
                    <a:pt x="1026" y="15525"/>
                    <a:pt x="1147" y="15416"/>
                  </a:cubicBezTo>
                  <a:lnTo>
                    <a:pt x="1147" y="15416"/>
                  </a:lnTo>
                  <a:cubicBezTo>
                    <a:pt x="1736" y="15690"/>
                    <a:pt x="2344" y="15812"/>
                    <a:pt x="2951" y="15812"/>
                  </a:cubicBezTo>
                  <a:cubicBezTo>
                    <a:pt x="5041" y="15812"/>
                    <a:pt x="7128" y="14366"/>
                    <a:pt x="8431" y="12705"/>
                  </a:cubicBezTo>
                  <a:cubicBezTo>
                    <a:pt x="11133" y="9302"/>
                    <a:pt x="11600" y="4699"/>
                    <a:pt x="13435" y="863"/>
                  </a:cubicBezTo>
                  <a:cubicBezTo>
                    <a:pt x="13641" y="510"/>
                    <a:pt x="13379" y="0"/>
                    <a:pt x="129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93;p30">
              <a:extLst>
                <a:ext uri="{FF2B5EF4-FFF2-40B4-BE49-F238E27FC236}">
                  <a16:creationId xmlns:a16="http://schemas.microsoft.com/office/drawing/2014/main" id="{0BB06DE1-2577-6A6A-394D-4FA3441B5CAB}"/>
                </a:ext>
              </a:extLst>
            </p:cNvPr>
            <p:cNvSpPr/>
            <p:nvPr/>
          </p:nvSpPr>
          <p:spPr>
            <a:xfrm>
              <a:off x="1788475" y="1791925"/>
              <a:ext cx="285700" cy="350800"/>
            </a:xfrm>
            <a:custGeom>
              <a:avLst/>
              <a:gdLst/>
              <a:ahLst/>
              <a:cxnLst/>
              <a:rect l="l" t="t" r="r" b="b"/>
              <a:pathLst>
                <a:path w="11428" h="14032" extrusionOk="0">
                  <a:moveTo>
                    <a:pt x="10979" y="1"/>
                  </a:moveTo>
                  <a:cubicBezTo>
                    <a:pt x="10920" y="1"/>
                    <a:pt x="10863" y="25"/>
                    <a:pt x="10819" y="84"/>
                  </a:cubicBezTo>
                  <a:cubicBezTo>
                    <a:pt x="9051" y="1986"/>
                    <a:pt x="8050" y="4521"/>
                    <a:pt x="6549" y="6622"/>
                  </a:cubicBezTo>
                  <a:cubicBezTo>
                    <a:pt x="4714" y="9157"/>
                    <a:pt x="2613" y="11459"/>
                    <a:pt x="211" y="13527"/>
                  </a:cubicBezTo>
                  <a:cubicBezTo>
                    <a:pt x="1" y="13738"/>
                    <a:pt x="226" y="14031"/>
                    <a:pt x="478" y="14031"/>
                  </a:cubicBezTo>
                  <a:cubicBezTo>
                    <a:pt x="545" y="14031"/>
                    <a:pt x="615" y="14010"/>
                    <a:pt x="678" y="13961"/>
                  </a:cubicBezTo>
                  <a:cubicBezTo>
                    <a:pt x="2846" y="12026"/>
                    <a:pt x="4848" y="9891"/>
                    <a:pt x="6616" y="7590"/>
                  </a:cubicBezTo>
                  <a:cubicBezTo>
                    <a:pt x="8284" y="5355"/>
                    <a:pt x="9351" y="2586"/>
                    <a:pt x="11219" y="518"/>
                  </a:cubicBezTo>
                  <a:cubicBezTo>
                    <a:pt x="11427" y="310"/>
                    <a:pt x="11189" y="1"/>
                    <a:pt x="109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1994;p30">
              <a:extLst>
                <a:ext uri="{FF2B5EF4-FFF2-40B4-BE49-F238E27FC236}">
                  <a16:creationId xmlns:a16="http://schemas.microsoft.com/office/drawing/2014/main" id="{61374F19-6BCA-7738-BB73-D84241CC669C}"/>
                </a:ext>
              </a:extLst>
            </p:cNvPr>
            <p:cNvSpPr/>
            <p:nvPr/>
          </p:nvSpPr>
          <p:spPr>
            <a:xfrm>
              <a:off x="1822100" y="2085775"/>
              <a:ext cx="104600" cy="21825"/>
            </a:xfrm>
            <a:custGeom>
              <a:avLst/>
              <a:gdLst/>
              <a:ahLst/>
              <a:cxnLst/>
              <a:rect l="l" t="t" r="r" b="b"/>
              <a:pathLst>
                <a:path w="4184" h="873" extrusionOk="0">
                  <a:moveTo>
                    <a:pt x="3856" y="0"/>
                  </a:moveTo>
                  <a:cubicBezTo>
                    <a:pt x="3839" y="0"/>
                    <a:pt x="3821" y="2"/>
                    <a:pt x="3803" y="5"/>
                  </a:cubicBezTo>
                  <a:cubicBezTo>
                    <a:pt x="2669" y="172"/>
                    <a:pt x="1535" y="239"/>
                    <a:pt x="434" y="239"/>
                  </a:cubicBezTo>
                  <a:cubicBezTo>
                    <a:pt x="0" y="239"/>
                    <a:pt x="0" y="873"/>
                    <a:pt x="434" y="873"/>
                  </a:cubicBezTo>
                  <a:cubicBezTo>
                    <a:pt x="1535" y="873"/>
                    <a:pt x="2669" y="772"/>
                    <a:pt x="3803" y="606"/>
                  </a:cubicBezTo>
                  <a:cubicBezTo>
                    <a:pt x="4183" y="574"/>
                    <a:pt x="4172" y="0"/>
                    <a:pt x="38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1995;p30">
              <a:extLst>
                <a:ext uri="{FF2B5EF4-FFF2-40B4-BE49-F238E27FC236}">
                  <a16:creationId xmlns:a16="http://schemas.microsoft.com/office/drawing/2014/main" id="{BF33FDC9-DDEA-7055-9CFA-42BEBFC9C5B3}"/>
                </a:ext>
              </a:extLst>
            </p:cNvPr>
            <p:cNvSpPr/>
            <p:nvPr/>
          </p:nvSpPr>
          <p:spPr>
            <a:xfrm>
              <a:off x="1824600" y="2005100"/>
              <a:ext cx="28700" cy="100825"/>
            </a:xfrm>
            <a:custGeom>
              <a:avLst/>
              <a:gdLst/>
              <a:ahLst/>
              <a:cxnLst/>
              <a:rect l="l" t="t" r="r" b="b"/>
              <a:pathLst>
                <a:path w="1148" h="4033" extrusionOk="0">
                  <a:moveTo>
                    <a:pt x="768" y="1"/>
                  </a:moveTo>
                  <a:cubicBezTo>
                    <a:pt x="645" y="1"/>
                    <a:pt x="527" y="70"/>
                    <a:pt x="501" y="230"/>
                  </a:cubicBezTo>
                  <a:cubicBezTo>
                    <a:pt x="101" y="1331"/>
                    <a:pt x="0" y="2498"/>
                    <a:pt x="67" y="3733"/>
                  </a:cubicBezTo>
                  <a:cubicBezTo>
                    <a:pt x="84" y="3933"/>
                    <a:pt x="251" y="4033"/>
                    <a:pt x="409" y="4033"/>
                  </a:cubicBezTo>
                  <a:cubicBezTo>
                    <a:pt x="568" y="4033"/>
                    <a:pt x="718" y="3933"/>
                    <a:pt x="701" y="3733"/>
                  </a:cubicBezTo>
                  <a:cubicBezTo>
                    <a:pt x="568" y="2598"/>
                    <a:pt x="701" y="1464"/>
                    <a:pt x="1068" y="397"/>
                  </a:cubicBezTo>
                  <a:cubicBezTo>
                    <a:pt x="1148" y="157"/>
                    <a:pt x="952" y="1"/>
                    <a:pt x="7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1996;p30">
              <a:extLst>
                <a:ext uri="{FF2B5EF4-FFF2-40B4-BE49-F238E27FC236}">
                  <a16:creationId xmlns:a16="http://schemas.microsoft.com/office/drawing/2014/main" id="{A90C5025-7FDD-7755-1F5C-0C87C07836B7}"/>
                </a:ext>
              </a:extLst>
            </p:cNvPr>
            <p:cNvSpPr/>
            <p:nvPr/>
          </p:nvSpPr>
          <p:spPr>
            <a:xfrm>
              <a:off x="1905500" y="1995700"/>
              <a:ext cx="99550" cy="23500"/>
            </a:xfrm>
            <a:custGeom>
              <a:avLst/>
              <a:gdLst/>
              <a:ahLst/>
              <a:cxnLst/>
              <a:rect l="l" t="t" r="r" b="b"/>
              <a:pathLst>
                <a:path w="3982" h="940" extrusionOk="0">
                  <a:moveTo>
                    <a:pt x="3492" y="0"/>
                  </a:moveTo>
                  <a:cubicBezTo>
                    <a:pt x="3474" y="0"/>
                    <a:pt x="3455" y="2"/>
                    <a:pt x="3436" y="6"/>
                  </a:cubicBezTo>
                  <a:cubicBezTo>
                    <a:pt x="2435" y="172"/>
                    <a:pt x="1434" y="272"/>
                    <a:pt x="434" y="306"/>
                  </a:cubicBezTo>
                  <a:cubicBezTo>
                    <a:pt x="0" y="306"/>
                    <a:pt x="0" y="940"/>
                    <a:pt x="434" y="940"/>
                  </a:cubicBezTo>
                  <a:cubicBezTo>
                    <a:pt x="1501" y="873"/>
                    <a:pt x="2535" y="806"/>
                    <a:pt x="3603" y="606"/>
                  </a:cubicBezTo>
                  <a:cubicBezTo>
                    <a:pt x="3982" y="543"/>
                    <a:pt x="3822" y="0"/>
                    <a:pt x="34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1997;p30">
              <a:extLst>
                <a:ext uri="{FF2B5EF4-FFF2-40B4-BE49-F238E27FC236}">
                  <a16:creationId xmlns:a16="http://schemas.microsoft.com/office/drawing/2014/main" id="{E17CE533-8952-1712-F15E-BF4658D3B8B9}"/>
                </a:ext>
              </a:extLst>
            </p:cNvPr>
            <p:cNvSpPr/>
            <p:nvPr/>
          </p:nvSpPr>
          <p:spPr>
            <a:xfrm>
              <a:off x="1905500" y="1926825"/>
              <a:ext cx="22325" cy="87400"/>
            </a:xfrm>
            <a:custGeom>
              <a:avLst/>
              <a:gdLst/>
              <a:ahLst/>
              <a:cxnLst/>
              <a:rect l="l" t="t" r="r" b="b"/>
              <a:pathLst>
                <a:path w="893" h="3496" extrusionOk="0">
                  <a:moveTo>
                    <a:pt x="526" y="0"/>
                  </a:moveTo>
                  <a:cubicBezTo>
                    <a:pt x="400" y="0"/>
                    <a:pt x="281" y="72"/>
                    <a:pt x="267" y="225"/>
                  </a:cubicBezTo>
                  <a:cubicBezTo>
                    <a:pt x="0" y="1226"/>
                    <a:pt x="0" y="2260"/>
                    <a:pt x="200" y="3261"/>
                  </a:cubicBezTo>
                  <a:cubicBezTo>
                    <a:pt x="226" y="3428"/>
                    <a:pt x="330" y="3496"/>
                    <a:pt x="445" y="3496"/>
                  </a:cubicBezTo>
                  <a:cubicBezTo>
                    <a:pt x="630" y="3496"/>
                    <a:pt x="842" y="3320"/>
                    <a:pt x="801" y="3094"/>
                  </a:cubicBezTo>
                  <a:cubicBezTo>
                    <a:pt x="634" y="2194"/>
                    <a:pt x="634" y="1293"/>
                    <a:pt x="834" y="392"/>
                  </a:cubicBezTo>
                  <a:cubicBezTo>
                    <a:pt x="892" y="140"/>
                    <a:pt x="702" y="0"/>
                    <a:pt x="5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1998;p30">
              <a:extLst>
                <a:ext uri="{FF2B5EF4-FFF2-40B4-BE49-F238E27FC236}">
                  <a16:creationId xmlns:a16="http://schemas.microsoft.com/office/drawing/2014/main" id="{7522AFC1-AAE7-D96B-CCF5-D19118255265}"/>
                </a:ext>
              </a:extLst>
            </p:cNvPr>
            <p:cNvSpPr/>
            <p:nvPr/>
          </p:nvSpPr>
          <p:spPr>
            <a:xfrm>
              <a:off x="1976650" y="1898625"/>
              <a:ext cx="73925" cy="22075"/>
            </a:xfrm>
            <a:custGeom>
              <a:avLst/>
              <a:gdLst/>
              <a:ahLst/>
              <a:cxnLst/>
              <a:rect l="l" t="t" r="r" b="b"/>
              <a:pathLst>
                <a:path w="2957" h="883" extrusionOk="0">
                  <a:moveTo>
                    <a:pt x="2581" y="1"/>
                  </a:moveTo>
                  <a:cubicBezTo>
                    <a:pt x="2553" y="1"/>
                    <a:pt x="2523" y="7"/>
                    <a:pt x="2491" y="19"/>
                  </a:cubicBezTo>
                  <a:cubicBezTo>
                    <a:pt x="2016" y="169"/>
                    <a:pt x="1559" y="244"/>
                    <a:pt x="1079" y="244"/>
                  </a:cubicBezTo>
                  <a:cubicBezTo>
                    <a:pt x="919" y="244"/>
                    <a:pt x="757" y="236"/>
                    <a:pt x="590" y="219"/>
                  </a:cubicBezTo>
                  <a:cubicBezTo>
                    <a:pt x="579" y="218"/>
                    <a:pt x="568" y="218"/>
                    <a:pt x="557" y="218"/>
                  </a:cubicBezTo>
                  <a:cubicBezTo>
                    <a:pt x="148" y="218"/>
                    <a:pt x="1" y="821"/>
                    <a:pt x="423" y="853"/>
                  </a:cubicBezTo>
                  <a:cubicBezTo>
                    <a:pt x="629" y="872"/>
                    <a:pt x="835" y="883"/>
                    <a:pt x="1041" y="883"/>
                  </a:cubicBezTo>
                  <a:cubicBezTo>
                    <a:pt x="1569" y="883"/>
                    <a:pt x="2097" y="812"/>
                    <a:pt x="2625" y="620"/>
                  </a:cubicBezTo>
                  <a:cubicBezTo>
                    <a:pt x="2957" y="529"/>
                    <a:pt x="2852" y="1"/>
                    <a:pt x="25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1999;p30">
              <a:extLst>
                <a:ext uri="{FF2B5EF4-FFF2-40B4-BE49-F238E27FC236}">
                  <a16:creationId xmlns:a16="http://schemas.microsoft.com/office/drawing/2014/main" id="{36290A1E-0378-A9AA-100C-51BCCCA9C42E}"/>
                </a:ext>
              </a:extLst>
            </p:cNvPr>
            <p:cNvSpPr/>
            <p:nvPr/>
          </p:nvSpPr>
          <p:spPr>
            <a:xfrm>
              <a:off x="1970525" y="1863850"/>
              <a:ext cx="22400" cy="52925"/>
            </a:xfrm>
            <a:custGeom>
              <a:avLst/>
              <a:gdLst/>
              <a:ahLst/>
              <a:cxnLst/>
              <a:rect l="l" t="t" r="r" b="b"/>
              <a:pathLst>
                <a:path w="896" h="2117" extrusionOk="0">
                  <a:moveTo>
                    <a:pt x="339" y="1"/>
                  </a:moveTo>
                  <a:cubicBezTo>
                    <a:pt x="184" y="1"/>
                    <a:pt x="18" y="93"/>
                    <a:pt x="1" y="276"/>
                  </a:cubicBezTo>
                  <a:cubicBezTo>
                    <a:pt x="1" y="810"/>
                    <a:pt x="68" y="1377"/>
                    <a:pt x="234" y="1911"/>
                  </a:cubicBezTo>
                  <a:cubicBezTo>
                    <a:pt x="287" y="2054"/>
                    <a:pt x="405" y="2116"/>
                    <a:pt x="525" y="2116"/>
                  </a:cubicBezTo>
                  <a:cubicBezTo>
                    <a:pt x="710" y="2116"/>
                    <a:pt x="896" y="1967"/>
                    <a:pt x="835" y="1744"/>
                  </a:cubicBezTo>
                  <a:cubicBezTo>
                    <a:pt x="668" y="1277"/>
                    <a:pt x="601" y="776"/>
                    <a:pt x="601" y="276"/>
                  </a:cubicBezTo>
                  <a:cubicBezTo>
                    <a:pt x="635" y="93"/>
                    <a:pt x="493" y="1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000;p30">
              <a:extLst>
                <a:ext uri="{FF2B5EF4-FFF2-40B4-BE49-F238E27FC236}">
                  <a16:creationId xmlns:a16="http://schemas.microsoft.com/office/drawing/2014/main" id="{52A208B6-82C6-17F8-EDD6-288A5AE8FD3C}"/>
                </a:ext>
              </a:extLst>
            </p:cNvPr>
            <p:cNvSpPr/>
            <p:nvPr/>
          </p:nvSpPr>
          <p:spPr>
            <a:xfrm>
              <a:off x="2554275" y="1266975"/>
              <a:ext cx="305250" cy="372175"/>
            </a:xfrm>
            <a:custGeom>
              <a:avLst/>
              <a:gdLst/>
              <a:ahLst/>
              <a:cxnLst/>
              <a:rect l="l" t="t" r="r" b="b"/>
              <a:pathLst>
                <a:path w="12210" h="14887" extrusionOk="0">
                  <a:moveTo>
                    <a:pt x="12210" y="0"/>
                  </a:moveTo>
                  <a:cubicBezTo>
                    <a:pt x="6072" y="2169"/>
                    <a:pt x="1235" y="7839"/>
                    <a:pt x="1" y="14344"/>
                  </a:cubicBezTo>
                  <a:lnTo>
                    <a:pt x="401" y="14678"/>
                  </a:lnTo>
                  <a:cubicBezTo>
                    <a:pt x="865" y="14820"/>
                    <a:pt x="1339" y="14887"/>
                    <a:pt x="1814" y="14887"/>
                  </a:cubicBezTo>
                  <a:cubicBezTo>
                    <a:pt x="3561" y="14887"/>
                    <a:pt x="5320" y="13988"/>
                    <a:pt x="6606" y="12676"/>
                  </a:cubicBezTo>
                  <a:cubicBezTo>
                    <a:pt x="8240" y="11008"/>
                    <a:pt x="9141" y="8807"/>
                    <a:pt x="9875" y="6605"/>
                  </a:cubicBezTo>
                  <a:cubicBezTo>
                    <a:pt x="10575" y="4404"/>
                    <a:pt x="11176" y="2102"/>
                    <a:pt x="12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001;p30">
              <a:extLst>
                <a:ext uri="{FF2B5EF4-FFF2-40B4-BE49-F238E27FC236}">
                  <a16:creationId xmlns:a16="http://schemas.microsoft.com/office/drawing/2014/main" id="{CBB8A113-3DDA-E387-59F3-186B888D6C82}"/>
                </a:ext>
              </a:extLst>
            </p:cNvPr>
            <p:cNvSpPr/>
            <p:nvPr/>
          </p:nvSpPr>
          <p:spPr>
            <a:xfrm>
              <a:off x="2536500" y="1252925"/>
              <a:ext cx="340800" cy="395300"/>
            </a:xfrm>
            <a:custGeom>
              <a:avLst/>
              <a:gdLst/>
              <a:ahLst/>
              <a:cxnLst/>
              <a:rect l="l" t="t" r="r" b="b"/>
              <a:pathLst>
                <a:path w="13632" h="15812" extrusionOk="0">
                  <a:moveTo>
                    <a:pt x="11868" y="1697"/>
                  </a:moveTo>
                  <a:cubicBezTo>
                    <a:pt x="9595" y="7478"/>
                    <a:pt x="8791" y="14865"/>
                    <a:pt x="1380" y="15069"/>
                  </a:cubicBezTo>
                  <a:lnTo>
                    <a:pt x="1380" y="15069"/>
                  </a:lnTo>
                  <a:cubicBezTo>
                    <a:pt x="3027" y="9138"/>
                    <a:pt x="6379" y="4277"/>
                    <a:pt x="11868" y="1697"/>
                  </a:cubicBezTo>
                  <a:close/>
                  <a:moveTo>
                    <a:pt x="12957" y="0"/>
                  </a:moveTo>
                  <a:cubicBezTo>
                    <a:pt x="12903" y="0"/>
                    <a:pt x="12846" y="9"/>
                    <a:pt x="12787" y="29"/>
                  </a:cubicBezTo>
                  <a:cubicBezTo>
                    <a:pt x="6616" y="2297"/>
                    <a:pt x="1112" y="7968"/>
                    <a:pt x="78" y="14739"/>
                  </a:cubicBezTo>
                  <a:cubicBezTo>
                    <a:pt x="0" y="15266"/>
                    <a:pt x="367" y="15576"/>
                    <a:pt x="738" y="15576"/>
                  </a:cubicBezTo>
                  <a:cubicBezTo>
                    <a:pt x="890" y="15576"/>
                    <a:pt x="1042" y="15524"/>
                    <a:pt x="1165" y="15415"/>
                  </a:cubicBezTo>
                  <a:lnTo>
                    <a:pt x="1165" y="15415"/>
                  </a:lnTo>
                  <a:cubicBezTo>
                    <a:pt x="1747" y="15690"/>
                    <a:pt x="2351" y="15812"/>
                    <a:pt x="2957" y="15812"/>
                  </a:cubicBezTo>
                  <a:cubicBezTo>
                    <a:pt x="5041" y="15812"/>
                    <a:pt x="7147" y="14366"/>
                    <a:pt x="8451" y="12704"/>
                  </a:cubicBezTo>
                  <a:cubicBezTo>
                    <a:pt x="11119" y="9302"/>
                    <a:pt x="11620" y="4699"/>
                    <a:pt x="13454" y="863"/>
                  </a:cubicBezTo>
                  <a:cubicBezTo>
                    <a:pt x="13631" y="509"/>
                    <a:pt x="13366" y="0"/>
                    <a:pt x="129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002;p30">
              <a:extLst>
                <a:ext uri="{FF2B5EF4-FFF2-40B4-BE49-F238E27FC236}">
                  <a16:creationId xmlns:a16="http://schemas.microsoft.com/office/drawing/2014/main" id="{B764DD76-81EC-4289-2288-09655A4B4F4B}"/>
                </a:ext>
              </a:extLst>
            </p:cNvPr>
            <p:cNvSpPr/>
            <p:nvPr/>
          </p:nvSpPr>
          <p:spPr>
            <a:xfrm>
              <a:off x="2540850" y="1290825"/>
              <a:ext cx="285775" cy="351525"/>
            </a:xfrm>
            <a:custGeom>
              <a:avLst/>
              <a:gdLst/>
              <a:ahLst/>
              <a:cxnLst/>
              <a:rect l="l" t="t" r="r" b="b"/>
              <a:pathLst>
                <a:path w="11431" h="14061" extrusionOk="0">
                  <a:moveTo>
                    <a:pt x="10977" y="1"/>
                  </a:moveTo>
                  <a:cubicBezTo>
                    <a:pt x="10919" y="1"/>
                    <a:pt x="10861" y="25"/>
                    <a:pt x="10812" y="81"/>
                  </a:cubicBezTo>
                  <a:cubicBezTo>
                    <a:pt x="9077" y="2015"/>
                    <a:pt x="8077" y="4550"/>
                    <a:pt x="6576" y="6652"/>
                  </a:cubicBezTo>
                  <a:cubicBezTo>
                    <a:pt x="4741" y="9187"/>
                    <a:pt x="2606" y="11489"/>
                    <a:pt x="238" y="13557"/>
                  </a:cubicBezTo>
                  <a:cubicBezTo>
                    <a:pt x="1" y="13767"/>
                    <a:pt x="241" y="14061"/>
                    <a:pt x="501" y="14061"/>
                  </a:cubicBezTo>
                  <a:cubicBezTo>
                    <a:pt x="570" y="14061"/>
                    <a:pt x="641" y="14040"/>
                    <a:pt x="705" y="13990"/>
                  </a:cubicBezTo>
                  <a:cubicBezTo>
                    <a:pt x="2873" y="12056"/>
                    <a:pt x="4874" y="9921"/>
                    <a:pt x="6609" y="7619"/>
                  </a:cubicBezTo>
                  <a:cubicBezTo>
                    <a:pt x="8277" y="5384"/>
                    <a:pt x="9378" y="2616"/>
                    <a:pt x="11246" y="548"/>
                  </a:cubicBezTo>
                  <a:cubicBezTo>
                    <a:pt x="11430" y="337"/>
                    <a:pt x="11198" y="1"/>
                    <a:pt x="109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003;p30">
              <a:extLst>
                <a:ext uri="{FF2B5EF4-FFF2-40B4-BE49-F238E27FC236}">
                  <a16:creationId xmlns:a16="http://schemas.microsoft.com/office/drawing/2014/main" id="{848B81D5-B372-0E1C-F88C-EDB678B9FD92}"/>
                </a:ext>
              </a:extLst>
            </p:cNvPr>
            <p:cNvSpPr/>
            <p:nvPr/>
          </p:nvSpPr>
          <p:spPr>
            <a:xfrm>
              <a:off x="2575125" y="1585400"/>
              <a:ext cx="104575" cy="21850"/>
            </a:xfrm>
            <a:custGeom>
              <a:avLst/>
              <a:gdLst/>
              <a:ahLst/>
              <a:cxnLst/>
              <a:rect l="l" t="t" r="r" b="b"/>
              <a:pathLst>
                <a:path w="4183" h="874" extrusionOk="0">
                  <a:moveTo>
                    <a:pt x="3823" y="1"/>
                  </a:moveTo>
                  <a:cubicBezTo>
                    <a:pt x="3806" y="1"/>
                    <a:pt x="3789" y="3"/>
                    <a:pt x="3770" y="6"/>
                  </a:cubicBezTo>
                  <a:cubicBezTo>
                    <a:pt x="2669" y="139"/>
                    <a:pt x="1535" y="239"/>
                    <a:pt x="401" y="239"/>
                  </a:cubicBezTo>
                  <a:cubicBezTo>
                    <a:pt x="1" y="239"/>
                    <a:pt x="1" y="873"/>
                    <a:pt x="401" y="873"/>
                  </a:cubicBezTo>
                  <a:cubicBezTo>
                    <a:pt x="1535" y="873"/>
                    <a:pt x="2669" y="773"/>
                    <a:pt x="3770" y="606"/>
                  </a:cubicBezTo>
                  <a:cubicBezTo>
                    <a:pt x="4182" y="575"/>
                    <a:pt x="4143" y="1"/>
                    <a:pt x="38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2004;p30">
              <a:extLst>
                <a:ext uri="{FF2B5EF4-FFF2-40B4-BE49-F238E27FC236}">
                  <a16:creationId xmlns:a16="http://schemas.microsoft.com/office/drawing/2014/main" id="{0AD13970-1022-2190-FDFD-4CDC75E0FF80}"/>
                </a:ext>
              </a:extLst>
            </p:cNvPr>
            <p:cNvSpPr/>
            <p:nvPr/>
          </p:nvSpPr>
          <p:spPr>
            <a:xfrm>
              <a:off x="2576800" y="1504500"/>
              <a:ext cx="29025" cy="101075"/>
            </a:xfrm>
            <a:custGeom>
              <a:avLst/>
              <a:gdLst/>
              <a:ahLst/>
              <a:cxnLst/>
              <a:rect l="l" t="t" r="r" b="b"/>
              <a:pathLst>
                <a:path w="1161" h="4043" extrusionOk="0">
                  <a:moveTo>
                    <a:pt x="796" y="0"/>
                  </a:moveTo>
                  <a:cubicBezTo>
                    <a:pt x="668" y="0"/>
                    <a:pt x="542" y="75"/>
                    <a:pt x="501" y="240"/>
                  </a:cubicBezTo>
                  <a:cubicBezTo>
                    <a:pt x="134" y="1341"/>
                    <a:pt x="1" y="2508"/>
                    <a:pt x="101" y="3742"/>
                  </a:cubicBezTo>
                  <a:cubicBezTo>
                    <a:pt x="117" y="3942"/>
                    <a:pt x="276" y="4042"/>
                    <a:pt x="426" y="4042"/>
                  </a:cubicBezTo>
                  <a:cubicBezTo>
                    <a:pt x="576" y="4042"/>
                    <a:pt x="718" y="3942"/>
                    <a:pt x="701" y="3742"/>
                  </a:cubicBezTo>
                  <a:cubicBezTo>
                    <a:pt x="601" y="2608"/>
                    <a:pt x="701" y="1474"/>
                    <a:pt x="1101" y="407"/>
                  </a:cubicBezTo>
                  <a:cubicBezTo>
                    <a:pt x="1160" y="152"/>
                    <a:pt x="977" y="0"/>
                    <a:pt x="7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2005;p30">
              <a:extLst>
                <a:ext uri="{FF2B5EF4-FFF2-40B4-BE49-F238E27FC236}">
                  <a16:creationId xmlns:a16="http://schemas.microsoft.com/office/drawing/2014/main" id="{FF476F25-8B49-D8B2-4902-687B7F683C6A}"/>
                </a:ext>
              </a:extLst>
            </p:cNvPr>
            <p:cNvSpPr/>
            <p:nvPr/>
          </p:nvSpPr>
          <p:spPr>
            <a:xfrm>
              <a:off x="2658525" y="1495325"/>
              <a:ext cx="99500" cy="23525"/>
            </a:xfrm>
            <a:custGeom>
              <a:avLst/>
              <a:gdLst/>
              <a:ahLst/>
              <a:cxnLst/>
              <a:rect l="l" t="t" r="r" b="b"/>
              <a:pathLst>
                <a:path w="3980" h="941" extrusionOk="0">
                  <a:moveTo>
                    <a:pt x="3463" y="1"/>
                  </a:moveTo>
                  <a:cubicBezTo>
                    <a:pt x="3443" y="1"/>
                    <a:pt x="3423" y="3"/>
                    <a:pt x="3403" y="6"/>
                  </a:cubicBezTo>
                  <a:cubicBezTo>
                    <a:pt x="2402" y="173"/>
                    <a:pt x="1402" y="273"/>
                    <a:pt x="401" y="307"/>
                  </a:cubicBezTo>
                  <a:cubicBezTo>
                    <a:pt x="1" y="307"/>
                    <a:pt x="1" y="940"/>
                    <a:pt x="401" y="940"/>
                  </a:cubicBezTo>
                  <a:cubicBezTo>
                    <a:pt x="1502" y="874"/>
                    <a:pt x="2536" y="807"/>
                    <a:pt x="3570" y="607"/>
                  </a:cubicBezTo>
                  <a:cubicBezTo>
                    <a:pt x="3979" y="512"/>
                    <a:pt x="3794" y="1"/>
                    <a:pt x="34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2006;p30">
              <a:extLst>
                <a:ext uri="{FF2B5EF4-FFF2-40B4-BE49-F238E27FC236}">
                  <a16:creationId xmlns:a16="http://schemas.microsoft.com/office/drawing/2014/main" id="{8A31F3AB-09C6-78B5-20CE-CF8C1DEB1DD1}"/>
                </a:ext>
              </a:extLst>
            </p:cNvPr>
            <p:cNvSpPr/>
            <p:nvPr/>
          </p:nvSpPr>
          <p:spPr>
            <a:xfrm>
              <a:off x="2657700" y="1425525"/>
              <a:ext cx="22375" cy="87150"/>
            </a:xfrm>
            <a:custGeom>
              <a:avLst/>
              <a:gdLst/>
              <a:ahLst/>
              <a:cxnLst/>
              <a:rect l="l" t="t" r="r" b="b"/>
              <a:pathLst>
                <a:path w="895" h="3486" extrusionOk="0">
                  <a:moveTo>
                    <a:pt x="510" y="0"/>
                  </a:moveTo>
                  <a:cubicBezTo>
                    <a:pt x="390" y="0"/>
                    <a:pt x="280" y="70"/>
                    <a:pt x="267" y="230"/>
                  </a:cubicBezTo>
                  <a:cubicBezTo>
                    <a:pt x="0" y="1231"/>
                    <a:pt x="0" y="2265"/>
                    <a:pt x="234" y="3265"/>
                  </a:cubicBezTo>
                  <a:cubicBezTo>
                    <a:pt x="247" y="3420"/>
                    <a:pt x="350" y="3485"/>
                    <a:pt x="465" y="3485"/>
                  </a:cubicBezTo>
                  <a:cubicBezTo>
                    <a:pt x="648" y="3485"/>
                    <a:pt x="862" y="3323"/>
                    <a:pt x="801" y="3099"/>
                  </a:cubicBezTo>
                  <a:cubicBezTo>
                    <a:pt x="634" y="2165"/>
                    <a:pt x="634" y="1297"/>
                    <a:pt x="834" y="397"/>
                  </a:cubicBezTo>
                  <a:cubicBezTo>
                    <a:pt x="894" y="156"/>
                    <a:pt x="690" y="0"/>
                    <a:pt x="5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2007;p30">
              <a:extLst>
                <a:ext uri="{FF2B5EF4-FFF2-40B4-BE49-F238E27FC236}">
                  <a16:creationId xmlns:a16="http://schemas.microsoft.com/office/drawing/2014/main" id="{6096841A-BD8E-2879-13A3-AF9571B8ACD4}"/>
                </a:ext>
              </a:extLst>
            </p:cNvPr>
            <p:cNvSpPr/>
            <p:nvPr/>
          </p:nvSpPr>
          <p:spPr>
            <a:xfrm>
              <a:off x="2729675" y="1397625"/>
              <a:ext cx="74825" cy="21900"/>
            </a:xfrm>
            <a:custGeom>
              <a:avLst/>
              <a:gdLst/>
              <a:ahLst/>
              <a:cxnLst/>
              <a:rect l="l" t="t" r="r" b="b"/>
              <a:pathLst>
                <a:path w="2993" h="876" extrusionOk="0">
                  <a:moveTo>
                    <a:pt x="2566" y="0"/>
                  </a:moveTo>
                  <a:cubicBezTo>
                    <a:pt x="2542" y="0"/>
                    <a:pt x="2517" y="4"/>
                    <a:pt x="2492" y="12"/>
                  </a:cubicBezTo>
                  <a:cubicBezTo>
                    <a:pt x="2016" y="162"/>
                    <a:pt x="1541" y="237"/>
                    <a:pt x="1052" y="237"/>
                  </a:cubicBezTo>
                  <a:cubicBezTo>
                    <a:pt x="889" y="237"/>
                    <a:pt x="724" y="228"/>
                    <a:pt x="557" y="212"/>
                  </a:cubicBezTo>
                  <a:cubicBezTo>
                    <a:pt x="546" y="211"/>
                    <a:pt x="536" y="210"/>
                    <a:pt x="525" y="210"/>
                  </a:cubicBezTo>
                  <a:cubicBezTo>
                    <a:pt x="148" y="210"/>
                    <a:pt x="1" y="781"/>
                    <a:pt x="390" y="845"/>
                  </a:cubicBezTo>
                  <a:cubicBezTo>
                    <a:pt x="606" y="864"/>
                    <a:pt x="818" y="875"/>
                    <a:pt x="1029" y="875"/>
                  </a:cubicBezTo>
                  <a:cubicBezTo>
                    <a:pt x="1567" y="875"/>
                    <a:pt x="2088" y="804"/>
                    <a:pt x="2592" y="612"/>
                  </a:cubicBezTo>
                  <a:cubicBezTo>
                    <a:pt x="2992" y="520"/>
                    <a:pt x="2852" y="0"/>
                    <a:pt x="25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2008;p30">
              <a:extLst>
                <a:ext uri="{FF2B5EF4-FFF2-40B4-BE49-F238E27FC236}">
                  <a16:creationId xmlns:a16="http://schemas.microsoft.com/office/drawing/2014/main" id="{98BE9A32-B878-B040-3F75-E6A324339C0A}"/>
                </a:ext>
              </a:extLst>
            </p:cNvPr>
            <p:cNvSpPr/>
            <p:nvPr/>
          </p:nvSpPr>
          <p:spPr>
            <a:xfrm>
              <a:off x="2722750" y="1363175"/>
              <a:ext cx="22900" cy="53225"/>
            </a:xfrm>
            <a:custGeom>
              <a:avLst/>
              <a:gdLst/>
              <a:ahLst/>
              <a:cxnLst/>
              <a:rect l="l" t="t" r="r" b="b"/>
              <a:pathLst>
                <a:path w="916" h="2129" extrusionOk="0">
                  <a:moveTo>
                    <a:pt x="352" y="1"/>
                  </a:moveTo>
                  <a:cubicBezTo>
                    <a:pt x="191" y="1"/>
                    <a:pt x="17" y="101"/>
                    <a:pt x="0" y="289"/>
                  </a:cubicBezTo>
                  <a:cubicBezTo>
                    <a:pt x="0" y="822"/>
                    <a:pt x="100" y="1390"/>
                    <a:pt x="267" y="1923"/>
                  </a:cubicBezTo>
                  <a:cubicBezTo>
                    <a:pt x="306" y="2067"/>
                    <a:pt x="422" y="2129"/>
                    <a:pt x="541" y="2129"/>
                  </a:cubicBezTo>
                  <a:cubicBezTo>
                    <a:pt x="725" y="2129"/>
                    <a:pt x="915" y="1980"/>
                    <a:pt x="834" y="1756"/>
                  </a:cubicBezTo>
                  <a:cubicBezTo>
                    <a:pt x="667" y="1289"/>
                    <a:pt x="601" y="789"/>
                    <a:pt x="634" y="289"/>
                  </a:cubicBezTo>
                  <a:cubicBezTo>
                    <a:pt x="650" y="93"/>
                    <a:pt x="507" y="1"/>
                    <a:pt x="3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2009;p30">
              <a:extLst>
                <a:ext uri="{FF2B5EF4-FFF2-40B4-BE49-F238E27FC236}">
                  <a16:creationId xmlns:a16="http://schemas.microsoft.com/office/drawing/2014/main" id="{02F9202E-C073-8111-8148-0B5A52D31AFE}"/>
                </a:ext>
              </a:extLst>
            </p:cNvPr>
            <p:cNvSpPr/>
            <p:nvPr/>
          </p:nvSpPr>
          <p:spPr>
            <a:xfrm>
              <a:off x="2201525" y="1186925"/>
              <a:ext cx="198500" cy="441175"/>
            </a:xfrm>
            <a:custGeom>
              <a:avLst/>
              <a:gdLst/>
              <a:ahLst/>
              <a:cxnLst/>
              <a:rect l="l" t="t" r="r" b="b"/>
              <a:pathLst>
                <a:path w="7940" h="17647" extrusionOk="0">
                  <a:moveTo>
                    <a:pt x="1" y="0"/>
                  </a:moveTo>
                  <a:lnTo>
                    <a:pt x="1" y="0"/>
                  </a:lnTo>
                  <a:cubicBezTo>
                    <a:pt x="334" y="2302"/>
                    <a:pt x="134" y="4637"/>
                    <a:pt x="134" y="6972"/>
                  </a:cubicBezTo>
                  <a:cubicBezTo>
                    <a:pt x="134" y="9273"/>
                    <a:pt x="301" y="11675"/>
                    <a:pt x="1302" y="13777"/>
                  </a:cubicBezTo>
                  <a:cubicBezTo>
                    <a:pt x="2303" y="15845"/>
                    <a:pt x="4304" y="17613"/>
                    <a:pt x="6539" y="17646"/>
                  </a:cubicBezTo>
                  <a:lnTo>
                    <a:pt x="7039" y="17479"/>
                  </a:lnTo>
                  <a:cubicBezTo>
                    <a:pt x="7940" y="10941"/>
                    <a:pt x="5138" y="400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2010;p30">
              <a:extLst>
                <a:ext uri="{FF2B5EF4-FFF2-40B4-BE49-F238E27FC236}">
                  <a16:creationId xmlns:a16="http://schemas.microsoft.com/office/drawing/2014/main" id="{3174DD13-C65B-2524-B20D-144B22AF761E}"/>
                </a:ext>
              </a:extLst>
            </p:cNvPr>
            <p:cNvSpPr/>
            <p:nvPr/>
          </p:nvSpPr>
          <p:spPr>
            <a:xfrm>
              <a:off x="2174850" y="1171575"/>
              <a:ext cx="247700" cy="467525"/>
            </a:xfrm>
            <a:custGeom>
              <a:avLst/>
              <a:gdLst/>
              <a:ahLst/>
              <a:cxnLst/>
              <a:rect l="l" t="t" r="r" b="b"/>
              <a:pathLst>
                <a:path w="9908" h="18701" extrusionOk="0">
                  <a:moveTo>
                    <a:pt x="1717" y="1977"/>
                  </a:moveTo>
                  <a:cubicBezTo>
                    <a:pt x="6121" y="6151"/>
                    <a:pt x="7748" y="11841"/>
                    <a:pt x="7406" y="17993"/>
                  </a:cubicBezTo>
                  <a:cubicBezTo>
                    <a:pt x="7406" y="17995"/>
                    <a:pt x="7406" y="17997"/>
                    <a:pt x="7406" y="17999"/>
                  </a:cubicBezTo>
                  <a:lnTo>
                    <a:pt x="7406" y="17999"/>
                  </a:lnTo>
                  <a:cubicBezTo>
                    <a:pt x="457" y="15440"/>
                    <a:pt x="2016" y="8190"/>
                    <a:pt x="1717" y="1977"/>
                  </a:cubicBezTo>
                  <a:close/>
                  <a:moveTo>
                    <a:pt x="1051" y="0"/>
                  </a:moveTo>
                  <a:cubicBezTo>
                    <a:pt x="713" y="0"/>
                    <a:pt x="409" y="350"/>
                    <a:pt x="434" y="681"/>
                  </a:cubicBezTo>
                  <a:cubicBezTo>
                    <a:pt x="968" y="4951"/>
                    <a:pt x="0" y="9420"/>
                    <a:pt x="1435" y="13557"/>
                  </a:cubicBezTo>
                  <a:cubicBezTo>
                    <a:pt x="2310" y="15965"/>
                    <a:pt x="4388" y="18461"/>
                    <a:pt x="7063" y="18461"/>
                  </a:cubicBezTo>
                  <a:cubicBezTo>
                    <a:pt x="7216" y="18461"/>
                    <a:pt x="7370" y="18453"/>
                    <a:pt x="7527" y="18436"/>
                  </a:cubicBezTo>
                  <a:lnTo>
                    <a:pt x="7527" y="18436"/>
                  </a:lnTo>
                  <a:cubicBezTo>
                    <a:pt x="7651" y="18611"/>
                    <a:pt x="7856" y="18701"/>
                    <a:pt x="8063" y="18701"/>
                  </a:cubicBezTo>
                  <a:cubicBezTo>
                    <a:pt x="8360" y="18701"/>
                    <a:pt x="8662" y="18515"/>
                    <a:pt x="8740" y="18127"/>
                  </a:cubicBezTo>
                  <a:cubicBezTo>
                    <a:pt x="9908" y="11322"/>
                    <a:pt x="6505" y="4250"/>
                    <a:pt x="1368" y="114"/>
                  </a:cubicBezTo>
                  <a:cubicBezTo>
                    <a:pt x="1265" y="34"/>
                    <a:pt x="1156" y="0"/>
                    <a:pt x="10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2011;p30">
              <a:extLst>
                <a:ext uri="{FF2B5EF4-FFF2-40B4-BE49-F238E27FC236}">
                  <a16:creationId xmlns:a16="http://schemas.microsoft.com/office/drawing/2014/main" id="{32484EE1-2C42-E91E-674A-4504838DAA8E}"/>
                </a:ext>
              </a:extLst>
            </p:cNvPr>
            <p:cNvSpPr/>
            <p:nvPr/>
          </p:nvSpPr>
          <p:spPr>
            <a:xfrm>
              <a:off x="2223850" y="1223150"/>
              <a:ext cx="164000" cy="417100"/>
            </a:xfrm>
            <a:custGeom>
              <a:avLst/>
              <a:gdLst/>
              <a:ahLst/>
              <a:cxnLst/>
              <a:rect l="l" t="t" r="r" b="b"/>
              <a:pathLst>
                <a:path w="6560" h="16684" extrusionOk="0">
                  <a:moveTo>
                    <a:pt x="392" y="1"/>
                  </a:moveTo>
                  <a:cubicBezTo>
                    <a:pt x="185" y="1"/>
                    <a:pt x="1" y="182"/>
                    <a:pt x="109" y="419"/>
                  </a:cubicBezTo>
                  <a:cubicBezTo>
                    <a:pt x="1243" y="2988"/>
                    <a:pt x="1410" y="5923"/>
                    <a:pt x="2277" y="8592"/>
                  </a:cubicBezTo>
                  <a:cubicBezTo>
                    <a:pt x="3211" y="11394"/>
                    <a:pt x="4412" y="14029"/>
                    <a:pt x="5879" y="16531"/>
                  </a:cubicBezTo>
                  <a:cubicBezTo>
                    <a:pt x="5944" y="16639"/>
                    <a:pt x="6044" y="16684"/>
                    <a:pt x="6144" y="16684"/>
                  </a:cubicBezTo>
                  <a:cubicBezTo>
                    <a:pt x="6352" y="16684"/>
                    <a:pt x="6559" y="16489"/>
                    <a:pt x="6446" y="16264"/>
                  </a:cubicBezTo>
                  <a:cubicBezTo>
                    <a:pt x="4879" y="13562"/>
                    <a:pt x="3578" y="10727"/>
                    <a:pt x="2644" y="7724"/>
                  </a:cubicBezTo>
                  <a:cubicBezTo>
                    <a:pt x="1910" y="5256"/>
                    <a:pt x="1743" y="2554"/>
                    <a:pt x="709" y="186"/>
                  </a:cubicBezTo>
                  <a:cubicBezTo>
                    <a:pt x="626" y="56"/>
                    <a:pt x="506" y="1"/>
                    <a:pt x="3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2012;p30">
              <a:extLst>
                <a:ext uri="{FF2B5EF4-FFF2-40B4-BE49-F238E27FC236}">
                  <a16:creationId xmlns:a16="http://schemas.microsoft.com/office/drawing/2014/main" id="{65F7C13C-E60F-6F32-4D1F-07E03EF68329}"/>
                </a:ext>
              </a:extLst>
            </p:cNvPr>
            <p:cNvSpPr/>
            <p:nvPr/>
          </p:nvSpPr>
          <p:spPr>
            <a:xfrm>
              <a:off x="2268625" y="1547800"/>
              <a:ext cx="98825" cy="48250"/>
            </a:xfrm>
            <a:custGeom>
              <a:avLst/>
              <a:gdLst/>
              <a:ahLst/>
              <a:cxnLst/>
              <a:rect l="l" t="t" r="r" b="b"/>
              <a:pathLst>
                <a:path w="3953" h="1930" extrusionOk="0">
                  <a:moveTo>
                    <a:pt x="349" y="0"/>
                  </a:moveTo>
                  <a:cubicBezTo>
                    <a:pt x="105" y="0"/>
                    <a:pt x="1" y="438"/>
                    <a:pt x="286" y="609"/>
                  </a:cubicBezTo>
                  <a:cubicBezTo>
                    <a:pt x="1286" y="1110"/>
                    <a:pt x="2320" y="1577"/>
                    <a:pt x="3421" y="1910"/>
                  </a:cubicBezTo>
                  <a:cubicBezTo>
                    <a:pt x="3458" y="1923"/>
                    <a:pt x="3492" y="1929"/>
                    <a:pt x="3525" y="1929"/>
                  </a:cubicBezTo>
                  <a:cubicBezTo>
                    <a:pt x="3822" y="1929"/>
                    <a:pt x="3952" y="1430"/>
                    <a:pt x="3621" y="1310"/>
                  </a:cubicBezTo>
                  <a:cubicBezTo>
                    <a:pt x="2521" y="943"/>
                    <a:pt x="1487" y="543"/>
                    <a:pt x="486" y="42"/>
                  </a:cubicBezTo>
                  <a:cubicBezTo>
                    <a:pt x="437" y="13"/>
                    <a:pt x="391" y="0"/>
                    <a:pt x="3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2013;p30">
              <a:extLst>
                <a:ext uri="{FF2B5EF4-FFF2-40B4-BE49-F238E27FC236}">
                  <a16:creationId xmlns:a16="http://schemas.microsoft.com/office/drawing/2014/main" id="{9A4FBD17-1643-47E7-2B85-DB605317D36B}"/>
                </a:ext>
              </a:extLst>
            </p:cNvPr>
            <p:cNvSpPr/>
            <p:nvPr/>
          </p:nvSpPr>
          <p:spPr>
            <a:xfrm>
              <a:off x="2345675" y="1494075"/>
              <a:ext cx="35625" cy="99225"/>
            </a:xfrm>
            <a:custGeom>
              <a:avLst/>
              <a:gdLst/>
              <a:ahLst/>
              <a:cxnLst/>
              <a:rect l="l" t="t" r="r" b="b"/>
              <a:pathLst>
                <a:path w="1425" h="3969" extrusionOk="0">
                  <a:moveTo>
                    <a:pt x="1107" y="1"/>
                  </a:moveTo>
                  <a:cubicBezTo>
                    <a:pt x="971" y="1"/>
                    <a:pt x="840" y="85"/>
                    <a:pt x="840" y="256"/>
                  </a:cubicBezTo>
                  <a:cubicBezTo>
                    <a:pt x="840" y="1424"/>
                    <a:pt x="573" y="2525"/>
                    <a:pt x="106" y="3559"/>
                  </a:cubicBezTo>
                  <a:cubicBezTo>
                    <a:pt x="1" y="3790"/>
                    <a:pt x="200" y="3968"/>
                    <a:pt x="404" y="3968"/>
                  </a:cubicBezTo>
                  <a:cubicBezTo>
                    <a:pt x="524" y="3968"/>
                    <a:pt x="644" y="3907"/>
                    <a:pt x="706" y="3759"/>
                  </a:cubicBezTo>
                  <a:cubicBezTo>
                    <a:pt x="1207" y="2658"/>
                    <a:pt x="1407" y="1524"/>
                    <a:pt x="1407" y="323"/>
                  </a:cubicBezTo>
                  <a:cubicBezTo>
                    <a:pt x="1424" y="110"/>
                    <a:pt x="1262" y="1"/>
                    <a:pt x="11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2014;p30">
              <a:extLst>
                <a:ext uri="{FF2B5EF4-FFF2-40B4-BE49-F238E27FC236}">
                  <a16:creationId xmlns:a16="http://schemas.microsoft.com/office/drawing/2014/main" id="{02C804A4-2AF9-67D7-75A1-B58DE795966E}"/>
                </a:ext>
              </a:extLst>
            </p:cNvPr>
            <p:cNvSpPr/>
            <p:nvPr/>
          </p:nvSpPr>
          <p:spPr>
            <a:xfrm>
              <a:off x="2223225" y="1438075"/>
              <a:ext cx="93525" cy="47700"/>
            </a:xfrm>
            <a:custGeom>
              <a:avLst/>
              <a:gdLst/>
              <a:ahLst/>
              <a:cxnLst/>
              <a:rect l="l" t="t" r="r" b="b"/>
              <a:pathLst>
                <a:path w="3741" h="1908" extrusionOk="0">
                  <a:moveTo>
                    <a:pt x="454" y="1"/>
                  </a:moveTo>
                  <a:cubicBezTo>
                    <a:pt x="191" y="1"/>
                    <a:pt x="0" y="371"/>
                    <a:pt x="300" y="562"/>
                  </a:cubicBezTo>
                  <a:cubicBezTo>
                    <a:pt x="1234" y="1062"/>
                    <a:pt x="2168" y="1496"/>
                    <a:pt x="3169" y="1896"/>
                  </a:cubicBezTo>
                  <a:cubicBezTo>
                    <a:pt x="3201" y="1904"/>
                    <a:pt x="3232" y="1908"/>
                    <a:pt x="3261" y="1908"/>
                  </a:cubicBezTo>
                  <a:cubicBezTo>
                    <a:pt x="3598" y="1908"/>
                    <a:pt x="3740" y="1418"/>
                    <a:pt x="3403" y="1296"/>
                  </a:cubicBezTo>
                  <a:cubicBezTo>
                    <a:pt x="2435" y="962"/>
                    <a:pt x="1501" y="562"/>
                    <a:pt x="634" y="61"/>
                  </a:cubicBezTo>
                  <a:cubicBezTo>
                    <a:pt x="573" y="19"/>
                    <a:pt x="512" y="1"/>
                    <a:pt x="4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2015;p30">
              <a:extLst>
                <a:ext uri="{FF2B5EF4-FFF2-40B4-BE49-F238E27FC236}">
                  <a16:creationId xmlns:a16="http://schemas.microsoft.com/office/drawing/2014/main" id="{798A8AD7-4D34-65BD-87DA-36F8D8CAC95A}"/>
                </a:ext>
              </a:extLst>
            </p:cNvPr>
            <p:cNvSpPr/>
            <p:nvPr/>
          </p:nvSpPr>
          <p:spPr>
            <a:xfrm>
              <a:off x="2294600" y="1396525"/>
              <a:ext cx="40825" cy="83750"/>
            </a:xfrm>
            <a:custGeom>
              <a:avLst/>
              <a:gdLst/>
              <a:ahLst/>
              <a:cxnLst/>
              <a:rect l="l" t="t" r="r" b="b"/>
              <a:pathLst>
                <a:path w="1633" h="3350" extrusionOk="0">
                  <a:moveTo>
                    <a:pt x="1319" y="0"/>
                  </a:moveTo>
                  <a:cubicBezTo>
                    <a:pt x="1177" y="0"/>
                    <a:pt x="1028" y="84"/>
                    <a:pt x="981" y="256"/>
                  </a:cubicBezTo>
                  <a:cubicBezTo>
                    <a:pt x="881" y="1156"/>
                    <a:pt x="614" y="2057"/>
                    <a:pt x="147" y="2824"/>
                  </a:cubicBezTo>
                  <a:cubicBezTo>
                    <a:pt x="0" y="3069"/>
                    <a:pt x="249" y="3350"/>
                    <a:pt x="458" y="3350"/>
                  </a:cubicBezTo>
                  <a:cubicBezTo>
                    <a:pt x="533" y="3350"/>
                    <a:pt x="603" y="3313"/>
                    <a:pt x="648" y="3224"/>
                  </a:cubicBezTo>
                  <a:cubicBezTo>
                    <a:pt x="1148" y="2290"/>
                    <a:pt x="1482" y="1323"/>
                    <a:pt x="1615" y="322"/>
                  </a:cubicBezTo>
                  <a:cubicBezTo>
                    <a:pt x="1633" y="109"/>
                    <a:pt x="1480" y="0"/>
                    <a:pt x="13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2016;p30">
              <a:extLst>
                <a:ext uri="{FF2B5EF4-FFF2-40B4-BE49-F238E27FC236}">
                  <a16:creationId xmlns:a16="http://schemas.microsoft.com/office/drawing/2014/main" id="{4DCEAF31-6919-BC26-DC00-077FFF80877B}"/>
                </a:ext>
              </a:extLst>
            </p:cNvPr>
            <p:cNvSpPr/>
            <p:nvPr/>
          </p:nvSpPr>
          <p:spPr>
            <a:xfrm>
              <a:off x="2210400" y="1331350"/>
              <a:ext cx="68175" cy="37500"/>
            </a:xfrm>
            <a:custGeom>
              <a:avLst/>
              <a:gdLst/>
              <a:ahLst/>
              <a:cxnLst/>
              <a:rect l="l" t="t" r="r" b="b"/>
              <a:pathLst>
                <a:path w="2727" h="1500" extrusionOk="0">
                  <a:moveTo>
                    <a:pt x="417" y="0"/>
                  </a:moveTo>
                  <a:cubicBezTo>
                    <a:pt x="179" y="0"/>
                    <a:pt x="1" y="370"/>
                    <a:pt x="246" y="561"/>
                  </a:cubicBezTo>
                  <a:cubicBezTo>
                    <a:pt x="847" y="1028"/>
                    <a:pt x="1514" y="1328"/>
                    <a:pt x="2281" y="1495"/>
                  </a:cubicBezTo>
                  <a:cubicBezTo>
                    <a:pt x="2299" y="1498"/>
                    <a:pt x="2317" y="1500"/>
                    <a:pt x="2334" y="1500"/>
                  </a:cubicBezTo>
                  <a:cubicBezTo>
                    <a:pt x="2657" y="1500"/>
                    <a:pt x="2726" y="925"/>
                    <a:pt x="2314" y="861"/>
                  </a:cubicBezTo>
                  <a:cubicBezTo>
                    <a:pt x="1681" y="728"/>
                    <a:pt x="1114" y="428"/>
                    <a:pt x="580" y="61"/>
                  </a:cubicBezTo>
                  <a:cubicBezTo>
                    <a:pt x="525" y="18"/>
                    <a:pt x="470" y="0"/>
                    <a:pt x="4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2017;p30">
              <a:extLst>
                <a:ext uri="{FF2B5EF4-FFF2-40B4-BE49-F238E27FC236}">
                  <a16:creationId xmlns:a16="http://schemas.microsoft.com/office/drawing/2014/main" id="{EE720697-5FBA-2308-A6F2-850F81D3B888}"/>
                </a:ext>
              </a:extLst>
            </p:cNvPr>
            <p:cNvSpPr/>
            <p:nvPr/>
          </p:nvSpPr>
          <p:spPr>
            <a:xfrm>
              <a:off x="2262575" y="1317650"/>
              <a:ext cx="37300" cy="50675"/>
            </a:xfrm>
            <a:custGeom>
              <a:avLst/>
              <a:gdLst/>
              <a:ahLst/>
              <a:cxnLst/>
              <a:rect l="l" t="t" r="r" b="b"/>
              <a:pathLst>
                <a:path w="1492" h="2027" extrusionOk="0">
                  <a:moveTo>
                    <a:pt x="1087" y="1"/>
                  </a:moveTo>
                  <a:cubicBezTo>
                    <a:pt x="981" y="1"/>
                    <a:pt x="886" y="62"/>
                    <a:pt x="861" y="208"/>
                  </a:cubicBezTo>
                  <a:cubicBezTo>
                    <a:pt x="728" y="709"/>
                    <a:pt x="494" y="1109"/>
                    <a:pt x="194" y="1543"/>
                  </a:cubicBezTo>
                  <a:cubicBezTo>
                    <a:pt x="0" y="1785"/>
                    <a:pt x="211" y="2027"/>
                    <a:pt x="443" y="2027"/>
                  </a:cubicBezTo>
                  <a:cubicBezTo>
                    <a:pt x="530" y="2027"/>
                    <a:pt x="621" y="1992"/>
                    <a:pt x="694" y="1910"/>
                  </a:cubicBezTo>
                  <a:cubicBezTo>
                    <a:pt x="1028" y="1443"/>
                    <a:pt x="1262" y="976"/>
                    <a:pt x="1428" y="442"/>
                  </a:cubicBezTo>
                  <a:cubicBezTo>
                    <a:pt x="1492" y="188"/>
                    <a:pt x="1273" y="1"/>
                    <a:pt x="10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2018;p30">
              <a:extLst>
                <a:ext uri="{FF2B5EF4-FFF2-40B4-BE49-F238E27FC236}">
                  <a16:creationId xmlns:a16="http://schemas.microsoft.com/office/drawing/2014/main" id="{1D331272-798C-0EE5-87D4-C80BB5A5D0B4}"/>
                </a:ext>
              </a:extLst>
            </p:cNvPr>
            <p:cNvSpPr/>
            <p:nvPr/>
          </p:nvSpPr>
          <p:spPr>
            <a:xfrm>
              <a:off x="2051425" y="2701750"/>
              <a:ext cx="449525" cy="211725"/>
            </a:xfrm>
            <a:custGeom>
              <a:avLst/>
              <a:gdLst/>
              <a:ahLst/>
              <a:cxnLst/>
              <a:rect l="l" t="t" r="r" b="b"/>
              <a:pathLst>
                <a:path w="17981" h="8469" extrusionOk="0">
                  <a:moveTo>
                    <a:pt x="4606" y="1"/>
                  </a:moveTo>
                  <a:cubicBezTo>
                    <a:pt x="2921" y="1"/>
                    <a:pt x="1255" y="586"/>
                    <a:pt x="167" y="1818"/>
                  </a:cubicBezTo>
                  <a:lnTo>
                    <a:pt x="1" y="2319"/>
                  </a:lnTo>
                  <a:cubicBezTo>
                    <a:pt x="3613" y="6252"/>
                    <a:pt x="8920" y="8468"/>
                    <a:pt x="14150" y="8468"/>
                  </a:cubicBezTo>
                  <a:cubicBezTo>
                    <a:pt x="15441" y="8468"/>
                    <a:pt x="16726" y="8333"/>
                    <a:pt x="17980" y="8056"/>
                  </a:cubicBezTo>
                  <a:cubicBezTo>
                    <a:pt x="15979" y="6822"/>
                    <a:pt x="14311" y="5221"/>
                    <a:pt x="12510" y="3720"/>
                  </a:cubicBezTo>
                  <a:cubicBezTo>
                    <a:pt x="10708" y="2185"/>
                    <a:pt x="8774" y="784"/>
                    <a:pt x="6505" y="251"/>
                  </a:cubicBezTo>
                  <a:cubicBezTo>
                    <a:pt x="5890" y="85"/>
                    <a:pt x="5247" y="1"/>
                    <a:pt x="46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2019;p30">
              <a:extLst>
                <a:ext uri="{FF2B5EF4-FFF2-40B4-BE49-F238E27FC236}">
                  <a16:creationId xmlns:a16="http://schemas.microsoft.com/office/drawing/2014/main" id="{1F729F64-7C18-FB3D-167C-14668868E853}"/>
                </a:ext>
              </a:extLst>
            </p:cNvPr>
            <p:cNvSpPr/>
            <p:nvPr/>
          </p:nvSpPr>
          <p:spPr>
            <a:xfrm>
              <a:off x="2028800" y="2688925"/>
              <a:ext cx="489650" cy="236975"/>
            </a:xfrm>
            <a:custGeom>
              <a:avLst/>
              <a:gdLst/>
              <a:ahLst/>
              <a:cxnLst/>
              <a:rect l="l" t="t" r="r" b="b"/>
              <a:pathLst>
                <a:path w="19586" h="9479" extrusionOk="0">
                  <a:moveTo>
                    <a:pt x="5470" y="1129"/>
                  </a:moveTo>
                  <a:cubicBezTo>
                    <a:pt x="9889" y="1129"/>
                    <a:pt x="13516" y="5281"/>
                    <a:pt x="17353" y="8141"/>
                  </a:cubicBezTo>
                  <a:lnTo>
                    <a:pt x="17353" y="8141"/>
                  </a:lnTo>
                  <a:cubicBezTo>
                    <a:pt x="16649" y="8221"/>
                    <a:pt x="15954" y="8260"/>
                    <a:pt x="15268" y="8260"/>
                  </a:cubicBezTo>
                  <a:cubicBezTo>
                    <a:pt x="10066" y="8260"/>
                    <a:pt x="5391" y="6008"/>
                    <a:pt x="1391" y="2315"/>
                  </a:cubicBezTo>
                  <a:lnTo>
                    <a:pt x="1391" y="2315"/>
                  </a:lnTo>
                  <a:cubicBezTo>
                    <a:pt x="2834" y="1480"/>
                    <a:pt x="4185" y="1129"/>
                    <a:pt x="5470" y="1129"/>
                  </a:cubicBezTo>
                  <a:close/>
                  <a:moveTo>
                    <a:pt x="5517" y="0"/>
                  </a:moveTo>
                  <a:cubicBezTo>
                    <a:pt x="3723" y="0"/>
                    <a:pt x="1986" y="588"/>
                    <a:pt x="1000" y="2121"/>
                  </a:cubicBezTo>
                  <a:lnTo>
                    <a:pt x="1000" y="2121"/>
                  </a:lnTo>
                  <a:cubicBezTo>
                    <a:pt x="970" y="2117"/>
                    <a:pt x="940" y="2115"/>
                    <a:pt x="911" y="2115"/>
                  </a:cubicBezTo>
                  <a:cubicBezTo>
                    <a:pt x="399" y="2115"/>
                    <a:pt x="0" y="2750"/>
                    <a:pt x="439" y="3265"/>
                  </a:cubicBezTo>
                  <a:cubicBezTo>
                    <a:pt x="3996" y="7407"/>
                    <a:pt x="9582" y="9478"/>
                    <a:pt x="14977" y="9478"/>
                  </a:cubicBezTo>
                  <a:cubicBezTo>
                    <a:pt x="16361" y="9478"/>
                    <a:pt x="17731" y="9342"/>
                    <a:pt x="19052" y="9070"/>
                  </a:cubicBezTo>
                  <a:cubicBezTo>
                    <a:pt x="19586" y="8936"/>
                    <a:pt x="19586" y="8269"/>
                    <a:pt x="19185" y="7969"/>
                  </a:cubicBezTo>
                  <a:cubicBezTo>
                    <a:pt x="15583" y="5667"/>
                    <a:pt x="12747" y="2065"/>
                    <a:pt x="8678" y="564"/>
                  </a:cubicBezTo>
                  <a:cubicBezTo>
                    <a:pt x="7704" y="214"/>
                    <a:pt x="6600" y="0"/>
                    <a:pt x="55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2020;p30">
              <a:extLst>
                <a:ext uri="{FF2B5EF4-FFF2-40B4-BE49-F238E27FC236}">
                  <a16:creationId xmlns:a16="http://schemas.microsoft.com/office/drawing/2014/main" id="{6CFD99B6-BAE1-8204-57AD-AF7917910FE2}"/>
                </a:ext>
              </a:extLst>
            </p:cNvPr>
            <p:cNvSpPr/>
            <p:nvPr/>
          </p:nvSpPr>
          <p:spPr>
            <a:xfrm>
              <a:off x="2032975" y="2745275"/>
              <a:ext cx="424925" cy="162175"/>
            </a:xfrm>
            <a:custGeom>
              <a:avLst/>
              <a:gdLst/>
              <a:ahLst/>
              <a:cxnLst/>
              <a:rect l="l" t="t" r="r" b="b"/>
              <a:pathLst>
                <a:path w="16997" h="6487" extrusionOk="0">
                  <a:moveTo>
                    <a:pt x="455" y="0"/>
                  </a:moveTo>
                  <a:cubicBezTo>
                    <a:pt x="117" y="0"/>
                    <a:pt x="0" y="552"/>
                    <a:pt x="372" y="645"/>
                  </a:cubicBezTo>
                  <a:cubicBezTo>
                    <a:pt x="3441" y="1145"/>
                    <a:pt x="6476" y="1979"/>
                    <a:pt x="9378" y="3180"/>
                  </a:cubicBezTo>
                  <a:cubicBezTo>
                    <a:pt x="11746" y="4180"/>
                    <a:pt x="13948" y="5748"/>
                    <a:pt x="16416" y="6482"/>
                  </a:cubicBezTo>
                  <a:cubicBezTo>
                    <a:pt x="16438" y="6485"/>
                    <a:pt x="16459" y="6487"/>
                    <a:pt x="16479" y="6487"/>
                  </a:cubicBezTo>
                  <a:cubicBezTo>
                    <a:pt x="16865" y="6487"/>
                    <a:pt x="16997" y="5912"/>
                    <a:pt x="16617" y="5848"/>
                  </a:cubicBezTo>
                  <a:cubicBezTo>
                    <a:pt x="13948" y="5081"/>
                    <a:pt x="11546" y="3346"/>
                    <a:pt x="8944" y="2312"/>
                  </a:cubicBezTo>
                  <a:cubicBezTo>
                    <a:pt x="6243" y="1212"/>
                    <a:pt x="3407" y="511"/>
                    <a:pt x="538" y="11"/>
                  </a:cubicBezTo>
                  <a:cubicBezTo>
                    <a:pt x="509" y="3"/>
                    <a:pt x="481" y="0"/>
                    <a:pt x="4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2021;p30">
              <a:extLst>
                <a:ext uri="{FF2B5EF4-FFF2-40B4-BE49-F238E27FC236}">
                  <a16:creationId xmlns:a16="http://schemas.microsoft.com/office/drawing/2014/main" id="{6C4AC38A-594A-81B6-A47D-ED82A1EF64A1}"/>
                </a:ext>
              </a:extLst>
            </p:cNvPr>
            <p:cNvSpPr/>
            <p:nvPr/>
          </p:nvSpPr>
          <p:spPr>
            <a:xfrm>
              <a:off x="2081175" y="2718875"/>
              <a:ext cx="97600" cy="54750"/>
            </a:xfrm>
            <a:custGeom>
              <a:avLst/>
              <a:gdLst/>
              <a:ahLst/>
              <a:cxnLst/>
              <a:rect l="l" t="t" r="r" b="b"/>
              <a:pathLst>
                <a:path w="3904" h="2190" extrusionOk="0">
                  <a:moveTo>
                    <a:pt x="3421" y="1"/>
                  </a:moveTo>
                  <a:cubicBezTo>
                    <a:pt x="3376" y="1"/>
                    <a:pt x="3329" y="11"/>
                    <a:pt x="3280" y="33"/>
                  </a:cubicBezTo>
                  <a:cubicBezTo>
                    <a:pt x="2246" y="466"/>
                    <a:pt x="1246" y="967"/>
                    <a:pt x="278" y="1600"/>
                  </a:cubicBezTo>
                  <a:cubicBezTo>
                    <a:pt x="0" y="1767"/>
                    <a:pt x="163" y="2190"/>
                    <a:pt x="437" y="2190"/>
                  </a:cubicBezTo>
                  <a:cubicBezTo>
                    <a:pt x="492" y="2190"/>
                    <a:pt x="551" y="2173"/>
                    <a:pt x="612" y="2134"/>
                  </a:cubicBezTo>
                  <a:cubicBezTo>
                    <a:pt x="1546" y="1567"/>
                    <a:pt x="2580" y="1033"/>
                    <a:pt x="3614" y="566"/>
                  </a:cubicBezTo>
                  <a:cubicBezTo>
                    <a:pt x="3903" y="422"/>
                    <a:pt x="3716" y="1"/>
                    <a:pt x="34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2022;p30">
              <a:extLst>
                <a:ext uri="{FF2B5EF4-FFF2-40B4-BE49-F238E27FC236}">
                  <a16:creationId xmlns:a16="http://schemas.microsoft.com/office/drawing/2014/main" id="{219668DF-4221-4B73-6323-702199FD4751}"/>
                </a:ext>
              </a:extLst>
            </p:cNvPr>
            <p:cNvSpPr/>
            <p:nvPr/>
          </p:nvSpPr>
          <p:spPr>
            <a:xfrm>
              <a:off x="2082725" y="2759075"/>
              <a:ext cx="76375" cy="83150"/>
            </a:xfrm>
            <a:custGeom>
              <a:avLst/>
              <a:gdLst/>
              <a:ahLst/>
              <a:cxnLst/>
              <a:rect l="l" t="t" r="r" b="b"/>
              <a:pathLst>
                <a:path w="3055" h="3326" extrusionOk="0">
                  <a:moveTo>
                    <a:pt x="450" y="0"/>
                  </a:moveTo>
                  <a:cubicBezTo>
                    <a:pt x="238" y="0"/>
                    <a:pt x="1" y="238"/>
                    <a:pt x="116" y="493"/>
                  </a:cubicBezTo>
                  <a:cubicBezTo>
                    <a:pt x="683" y="1594"/>
                    <a:pt x="1417" y="2494"/>
                    <a:pt x="2351" y="3261"/>
                  </a:cubicBezTo>
                  <a:cubicBezTo>
                    <a:pt x="2415" y="3306"/>
                    <a:pt x="2482" y="3325"/>
                    <a:pt x="2547" y="3325"/>
                  </a:cubicBezTo>
                  <a:cubicBezTo>
                    <a:pt x="2822" y="3325"/>
                    <a:pt x="3055" y="2983"/>
                    <a:pt x="2785" y="2794"/>
                  </a:cubicBezTo>
                  <a:cubicBezTo>
                    <a:pt x="1918" y="2027"/>
                    <a:pt x="1217" y="1160"/>
                    <a:pt x="683" y="159"/>
                  </a:cubicBezTo>
                  <a:cubicBezTo>
                    <a:pt x="632" y="47"/>
                    <a:pt x="543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2023;p30">
              <a:extLst>
                <a:ext uri="{FF2B5EF4-FFF2-40B4-BE49-F238E27FC236}">
                  <a16:creationId xmlns:a16="http://schemas.microsoft.com/office/drawing/2014/main" id="{C9E583EB-FE28-ADA5-58FC-E64FC2E20100}"/>
                </a:ext>
              </a:extLst>
            </p:cNvPr>
            <p:cNvSpPr/>
            <p:nvPr/>
          </p:nvSpPr>
          <p:spPr>
            <a:xfrm>
              <a:off x="2198650" y="2754850"/>
              <a:ext cx="90350" cy="50175"/>
            </a:xfrm>
            <a:custGeom>
              <a:avLst/>
              <a:gdLst/>
              <a:ahLst/>
              <a:cxnLst/>
              <a:rect l="l" t="t" r="r" b="b"/>
              <a:pathLst>
                <a:path w="3614" h="2007" extrusionOk="0">
                  <a:moveTo>
                    <a:pt x="3277" y="0"/>
                  </a:moveTo>
                  <a:cubicBezTo>
                    <a:pt x="3239" y="0"/>
                    <a:pt x="3197" y="9"/>
                    <a:pt x="3151" y="28"/>
                  </a:cubicBezTo>
                  <a:cubicBezTo>
                    <a:pt x="2151" y="428"/>
                    <a:pt x="1217" y="862"/>
                    <a:pt x="283" y="1429"/>
                  </a:cubicBezTo>
                  <a:cubicBezTo>
                    <a:pt x="0" y="1598"/>
                    <a:pt x="172" y="2007"/>
                    <a:pt x="454" y="2007"/>
                  </a:cubicBezTo>
                  <a:cubicBezTo>
                    <a:pt x="505" y="2007"/>
                    <a:pt x="560" y="1993"/>
                    <a:pt x="616" y="1963"/>
                  </a:cubicBezTo>
                  <a:cubicBezTo>
                    <a:pt x="1484" y="1462"/>
                    <a:pt x="2384" y="995"/>
                    <a:pt x="3318" y="628"/>
                  </a:cubicBezTo>
                  <a:cubicBezTo>
                    <a:pt x="3613" y="510"/>
                    <a:pt x="3569" y="0"/>
                    <a:pt x="32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2024;p30">
              <a:extLst>
                <a:ext uri="{FF2B5EF4-FFF2-40B4-BE49-F238E27FC236}">
                  <a16:creationId xmlns:a16="http://schemas.microsoft.com/office/drawing/2014/main" id="{C513A99D-2FFD-2F1A-D547-1BF7DBC9B12A}"/>
                </a:ext>
              </a:extLst>
            </p:cNvPr>
            <p:cNvSpPr/>
            <p:nvPr/>
          </p:nvSpPr>
          <p:spPr>
            <a:xfrm>
              <a:off x="2204025" y="2793175"/>
              <a:ext cx="59450" cy="76225"/>
            </a:xfrm>
            <a:custGeom>
              <a:avLst/>
              <a:gdLst/>
              <a:ahLst/>
              <a:cxnLst/>
              <a:rect l="l" t="t" r="r" b="b"/>
              <a:pathLst>
                <a:path w="2378" h="3049" extrusionOk="0">
                  <a:moveTo>
                    <a:pt x="384" y="0"/>
                  </a:moveTo>
                  <a:cubicBezTo>
                    <a:pt x="189" y="0"/>
                    <a:pt x="1" y="156"/>
                    <a:pt x="101" y="396"/>
                  </a:cubicBezTo>
                  <a:cubicBezTo>
                    <a:pt x="501" y="1330"/>
                    <a:pt x="1035" y="2231"/>
                    <a:pt x="1736" y="2965"/>
                  </a:cubicBezTo>
                  <a:cubicBezTo>
                    <a:pt x="1794" y="3023"/>
                    <a:pt x="1860" y="3048"/>
                    <a:pt x="1926" y="3048"/>
                  </a:cubicBezTo>
                  <a:cubicBezTo>
                    <a:pt x="2159" y="3048"/>
                    <a:pt x="2378" y="2732"/>
                    <a:pt x="2169" y="2498"/>
                  </a:cubicBezTo>
                  <a:cubicBezTo>
                    <a:pt x="1535" y="1831"/>
                    <a:pt x="1035" y="1097"/>
                    <a:pt x="701" y="230"/>
                  </a:cubicBezTo>
                  <a:cubicBezTo>
                    <a:pt x="648" y="70"/>
                    <a:pt x="515" y="0"/>
                    <a:pt x="3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2025;p30">
              <a:extLst>
                <a:ext uri="{FF2B5EF4-FFF2-40B4-BE49-F238E27FC236}">
                  <a16:creationId xmlns:a16="http://schemas.microsoft.com/office/drawing/2014/main" id="{44C48FFC-1CE2-DB60-638F-A0D886D6F548}"/>
                </a:ext>
              </a:extLst>
            </p:cNvPr>
            <p:cNvSpPr/>
            <p:nvPr/>
          </p:nvSpPr>
          <p:spPr>
            <a:xfrm>
              <a:off x="2311800" y="2811975"/>
              <a:ext cx="69225" cy="37425"/>
            </a:xfrm>
            <a:custGeom>
              <a:avLst/>
              <a:gdLst/>
              <a:ahLst/>
              <a:cxnLst/>
              <a:rect l="l" t="t" r="r" b="b"/>
              <a:pathLst>
                <a:path w="2769" h="1497" extrusionOk="0">
                  <a:moveTo>
                    <a:pt x="2338" y="1"/>
                  </a:moveTo>
                  <a:cubicBezTo>
                    <a:pt x="2314" y="1"/>
                    <a:pt x="2288" y="4"/>
                    <a:pt x="2261" y="11"/>
                  </a:cubicBezTo>
                  <a:cubicBezTo>
                    <a:pt x="1527" y="178"/>
                    <a:pt x="860" y="512"/>
                    <a:pt x="260" y="1012"/>
                  </a:cubicBezTo>
                  <a:cubicBezTo>
                    <a:pt x="0" y="1194"/>
                    <a:pt x="225" y="1496"/>
                    <a:pt x="495" y="1496"/>
                  </a:cubicBezTo>
                  <a:cubicBezTo>
                    <a:pt x="572" y="1496"/>
                    <a:pt x="653" y="1472"/>
                    <a:pt x="727" y="1412"/>
                  </a:cubicBezTo>
                  <a:cubicBezTo>
                    <a:pt x="1227" y="1012"/>
                    <a:pt x="1794" y="745"/>
                    <a:pt x="2428" y="578"/>
                  </a:cubicBezTo>
                  <a:cubicBezTo>
                    <a:pt x="2768" y="547"/>
                    <a:pt x="2650" y="1"/>
                    <a:pt x="23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2026;p30">
              <a:extLst>
                <a:ext uri="{FF2B5EF4-FFF2-40B4-BE49-F238E27FC236}">
                  <a16:creationId xmlns:a16="http://schemas.microsoft.com/office/drawing/2014/main" id="{1E9D1258-DBC5-E9EC-F0CC-68691290C981}"/>
                </a:ext>
              </a:extLst>
            </p:cNvPr>
            <p:cNvSpPr/>
            <p:nvPr/>
          </p:nvSpPr>
          <p:spPr>
            <a:xfrm>
              <a:off x="2312075" y="2840475"/>
              <a:ext cx="34800" cy="50300"/>
            </a:xfrm>
            <a:custGeom>
              <a:avLst/>
              <a:gdLst/>
              <a:ahLst/>
              <a:cxnLst/>
              <a:rect l="l" t="t" r="r" b="b"/>
              <a:pathLst>
                <a:path w="1392" h="2012" extrusionOk="0">
                  <a:moveTo>
                    <a:pt x="397" y="0"/>
                  </a:moveTo>
                  <a:cubicBezTo>
                    <a:pt x="204" y="0"/>
                    <a:pt x="1" y="149"/>
                    <a:pt x="82" y="372"/>
                  </a:cubicBezTo>
                  <a:cubicBezTo>
                    <a:pt x="216" y="906"/>
                    <a:pt x="416" y="1406"/>
                    <a:pt x="749" y="1873"/>
                  </a:cubicBezTo>
                  <a:cubicBezTo>
                    <a:pt x="798" y="1971"/>
                    <a:pt x="878" y="2012"/>
                    <a:pt x="963" y="2012"/>
                  </a:cubicBezTo>
                  <a:cubicBezTo>
                    <a:pt x="1166" y="2012"/>
                    <a:pt x="1391" y="1776"/>
                    <a:pt x="1250" y="1540"/>
                  </a:cubicBezTo>
                  <a:cubicBezTo>
                    <a:pt x="949" y="1106"/>
                    <a:pt x="749" y="673"/>
                    <a:pt x="683" y="206"/>
                  </a:cubicBezTo>
                  <a:cubicBezTo>
                    <a:pt x="643" y="62"/>
                    <a:pt x="522" y="0"/>
                    <a:pt x="3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2027;p30">
              <a:extLst>
                <a:ext uri="{FF2B5EF4-FFF2-40B4-BE49-F238E27FC236}">
                  <a16:creationId xmlns:a16="http://schemas.microsoft.com/office/drawing/2014/main" id="{64FDDD25-F5EF-13AF-CC31-B003247185A8}"/>
                </a:ext>
              </a:extLst>
            </p:cNvPr>
            <p:cNvSpPr/>
            <p:nvPr/>
          </p:nvSpPr>
          <p:spPr>
            <a:xfrm>
              <a:off x="521200" y="3935400"/>
              <a:ext cx="114000" cy="117700"/>
            </a:xfrm>
            <a:custGeom>
              <a:avLst/>
              <a:gdLst/>
              <a:ahLst/>
              <a:cxnLst/>
              <a:rect l="l" t="t" r="r" b="b"/>
              <a:pathLst>
                <a:path w="4560" h="4708" extrusionOk="0">
                  <a:moveTo>
                    <a:pt x="1365" y="1"/>
                  </a:moveTo>
                  <a:cubicBezTo>
                    <a:pt x="0" y="1"/>
                    <a:pt x="708" y="3324"/>
                    <a:pt x="1033" y="3943"/>
                  </a:cubicBezTo>
                  <a:cubicBezTo>
                    <a:pt x="1295" y="4494"/>
                    <a:pt x="1632" y="4708"/>
                    <a:pt x="1997" y="4708"/>
                  </a:cubicBezTo>
                  <a:cubicBezTo>
                    <a:pt x="2935" y="4708"/>
                    <a:pt x="4055" y="3295"/>
                    <a:pt x="4536" y="2575"/>
                  </a:cubicBezTo>
                  <a:cubicBezTo>
                    <a:pt x="4560" y="2503"/>
                    <a:pt x="4532" y="2448"/>
                    <a:pt x="4489" y="2448"/>
                  </a:cubicBezTo>
                  <a:cubicBezTo>
                    <a:pt x="4473" y="2448"/>
                    <a:pt x="4454" y="2456"/>
                    <a:pt x="4436" y="2475"/>
                  </a:cubicBezTo>
                  <a:cubicBezTo>
                    <a:pt x="3956" y="2980"/>
                    <a:pt x="2903" y="4230"/>
                    <a:pt x="2073" y="4230"/>
                  </a:cubicBezTo>
                  <a:cubicBezTo>
                    <a:pt x="1806" y="4230"/>
                    <a:pt x="1562" y="4100"/>
                    <a:pt x="1367" y="3776"/>
                  </a:cubicBezTo>
                  <a:cubicBezTo>
                    <a:pt x="1000" y="3142"/>
                    <a:pt x="366" y="173"/>
                    <a:pt x="1500" y="73"/>
                  </a:cubicBezTo>
                  <a:cubicBezTo>
                    <a:pt x="1500" y="73"/>
                    <a:pt x="1500" y="7"/>
                    <a:pt x="1467" y="7"/>
                  </a:cubicBezTo>
                  <a:cubicBezTo>
                    <a:pt x="1432" y="3"/>
                    <a:pt x="1398" y="1"/>
                    <a:pt x="1365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2028;p30">
              <a:extLst>
                <a:ext uri="{FF2B5EF4-FFF2-40B4-BE49-F238E27FC236}">
                  <a16:creationId xmlns:a16="http://schemas.microsoft.com/office/drawing/2014/main" id="{100C0C5B-B495-DA9D-D87E-6541E6582A0B}"/>
                </a:ext>
              </a:extLst>
            </p:cNvPr>
            <p:cNvSpPr/>
            <p:nvPr/>
          </p:nvSpPr>
          <p:spPr>
            <a:xfrm>
              <a:off x="617425" y="1864925"/>
              <a:ext cx="1691575" cy="2093750"/>
            </a:xfrm>
            <a:custGeom>
              <a:avLst/>
              <a:gdLst/>
              <a:ahLst/>
              <a:cxnLst/>
              <a:rect l="l" t="t" r="r" b="b"/>
              <a:pathLst>
                <a:path w="67663" h="83750" extrusionOk="0">
                  <a:moveTo>
                    <a:pt x="67290" y="1"/>
                  </a:moveTo>
                  <a:cubicBezTo>
                    <a:pt x="67235" y="1"/>
                    <a:pt x="67180" y="20"/>
                    <a:pt x="67134" y="66"/>
                  </a:cubicBezTo>
                  <a:cubicBezTo>
                    <a:pt x="64699" y="2568"/>
                    <a:pt x="62564" y="5270"/>
                    <a:pt x="60063" y="7738"/>
                  </a:cubicBezTo>
                  <a:cubicBezTo>
                    <a:pt x="57361" y="10407"/>
                    <a:pt x="54459" y="12775"/>
                    <a:pt x="51456" y="15077"/>
                  </a:cubicBezTo>
                  <a:cubicBezTo>
                    <a:pt x="45786" y="19413"/>
                    <a:pt x="40482" y="24017"/>
                    <a:pt x="35545" y="29187"/>
                  </a:cubicBezTo>
                  <a:cubicBezTo>
                    <a:pt x="30675" y="34357"/>
                    <a:pt x="26038" y="39761"/>
                    <a:pt x="21568" y="45265"/>
                  </a:cubicBezTo>
                  <a:cubicBezTo>
                    <a:pt x="17132" y="50803"/>
                    <a:pt x="13696" y="56673"/>
                    <a:pt x="10360" y="62978"/>
                  </a:cubicBezTo>
                  <a:cubicBezTo>
                    <a:pt x="8559" y="66380"/>
                    <a:pt x="6324" y="69416"/>
                    <a:pt x="4323" y="72718"/>
                  </a:cubicBezTo>
                  <a:cubicBezTo>
                    <a:pt x="2221" y="76121"/>
                    <a:pt x="1187" y="79790"/>
                    <a:pt x="20" y="83593"/>
                  </a:cubicBezTo>
                  <a:cubicBezTo>
                    <a:pt x="1" y="83687"/>
                    <a:pt x="67" y="83750"/>
                    <a:pt x="147" y="83750"/>
                  </a:cubicBezTo>
                  <a:cubicBezTo>
                    <a:pt x="208" y="83750"/>
                    <a:pt x="276" y="83713"/>
                    <a:pt x="320" y="83626"/>
                  </a:cubicBezTo>
                  <a:cubicBezTo>
                    <a:pt x="1521" y="80057"/>
                    <a:pt x="2621" y="76454"/>
                    <a:pt x="4590" y="73252"/>
                  </a:cubicBezTo>
                  <a:cubicBezTo>
                    <a:pt x="6291" y="70417"/>
                    <a:pt x="8359" y="67815"/>
                    <a:pt x="10027" y="64979"/>
                  </a:cubicBezTo>
                  <a:cubicBezTo>
                    <a:pt x="11828" y="61944"/>
                    <a:pt x="13329" y="58742"/>
                    <a:pt x="15130" y="55739"/>
                  </a:cubicBezTo>
                  <a:cubicBezTo>
                    <a:pt x="17065" y="52470"/>
                    <a:pt x="19333" y="49435"/>
                    <a:pt x="21702" y="46466"/>
                  </a:cubicBezTo>
                  <a:cubicBezTo>
                    <a:pt x="30675" y="35392"/>
                    <a:pt x="40215" y="24851"/>
                    <a:pt x="51623" y="16178"/>
                  </a:cubicBezTo>
                  <a:cubicBezTo>
                    <a:pt x="57461" y="11741"/>
                    <a:pt x="63632" y="6704"/>
                    <a:pt x="67535" y="400"/>
                  </a:cubicBezTo>
                  <a:cubicBezTo>
                    <a:pt x="67663" y="220"/>
                    <a:pt x="67475" y="1"/>
                    <a:pt x="67290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2029;p30">
              <a:extLst>
                <a:ext uri="{FF2B5EF4-FFF2-40B4-BE49-F238E27FC236}">
                  <a16:creationId xmlns:a16="http://schemas.microsoft.com/office/drawing/2014/main" id="{C3D290D6-6A87-03F9-8FF6-22031FDDCB96}"/>
                </a:ext>
              </a:extLst>
            </p:cNvPr>
            <p:cNvSpPr/>
            <p:nvPr/>
          </p:nvSpPr>
          <p:spPr>
            <a:xfrm>
              <a:off x="671275" y="3387900"/>
              <a:ext cx="120625" cy="133775"/>
            </a:xfrm>
            <a:custGeom>
              <a:avLst/>
              <a:gdLst/>
              <a:ahLst/>
              <a:cxnLst/>
              <a:rect l="l" t="t" r="r" b="b"/>
              <a:pathLst>
                <a:path w="4825" h="5351" extrusionOk="0">
                  <a:moveTo>
                    <a:pt x="4629" y="1"/>
                  </a:moveTo>
                  <a:cubicBezTo>
                    <a:pt x="4569" y="1"/>
                    <a:pt x="4508" y="36"/>
                    <a:pt x="4470" y="124"/>
                  </a:cubicBezTo>
                  <a:cubicBezTo>
                    <a:pt x="3636" y="1358"/>
                    <a:pt x="2869" y="2693"/>
                    <a:pt x="1902" y="3860"/>
                  </a:cubicBezTo>
                  <a:cubicBezTo>
                    <a:pt x="1735" y="4075"/>
                    <a:pt x="1551" y="4426"/>
                    <a:pt x="1362" y="4426"/>
                  </a:cubicBezTo>
                  <a:cubicBezTo>
                    <a:pt x="1287" y="4426"/>
                    <a:pt x="1211" y="4370"/>
                    <a:pt x="1135" y="4227"/>
                  </a:cubicBezTo>
                  <a:cubicBezTo>
                    <a:pt x="1001" y="4027"/>
                    <a:pt x="1168" y="3327"/>
                    <a:pt x="1201" y="3160"/>
                  </a:cubicBezTo>
                  <a:cubicBezTo>
                    <a:pt x="1366" y="2282"/>
                    <a:pt x="2005" y="1471"/>
                    <a:pt x="2876" y="1471"/>
                  </a:cubicBezTo>
                  <a:cubicBezTo>
                    <a:pt x="3064" y="1471"/>
                    <a:pt x="3262" y="1509"/>
                    <a:pt x="3470" y="1592"/>
                  </a:cubicBezTo>
                  <a:cubicBezTo>
                    <a:pt x="3470" y="1592"/>
                    <a:pt x="3503" y="1559"/>
                    <a:pt x="3470" y="1559"/>
                  </a:cubicBezTo>
                  <a:cubicBezTo>
                    <a:pt x="3190" y="1379"/>
                    <a:pt x="2891" y="1298"/>
                    <a:pt x="2594" y="1298"/>
                  </a:cubicBezTo>
                  <a:cubicBezTo>
                    <a:pt x="2009" y="1298"/>
                    <a:pt x="1433" y="1616"/>
                    <a:pt x="1035" y="2126"/>
                  </a:cubicBezTo>
                  <a:cubicBezTo>
                    <a:pt x="568" y="2693"/>
                    <a:pt x="0" y="4361"/>
                    <a:pt x="568" y="5028"/>
                  </a:cubicBezTo>
                  <a:cubicBezTo>
                    <a:pt x="757" y="5258"/>
                    <a:pt x="962" y="5350"/>
                    <a:pt x="1171" y="5350"/>
                  </a:cubicBezTo>
                  <a:cubicBezTo>
                    <a:pt x="1808" y="5350"/>
                    <a:pt x="2476" y="4488"/>
                    <a:pt x="2802" y="4060"/>
                  </a:cubicBezTo>
                  <a:cubicBezTo>
                    <a:pt x="3703" y="2893"/>
                    <a:pt x="4470" y="1692"/>
                    <a:pt x="4804" y="224"/>
                  </a:cubicBezTo>
                  <a:cubicBezTo>
                    <a:pt x="4825" y="99"/>
                    <a:pt x="4729" y="1"/>
                    <a:pt x="4629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2030;p30">
              <a:extLst>
                <a:ext uri="{FF2B5EF4-FFF2-40B4-BE49-F238E27FC236}">
                  <a16:creationId xmlns:a16="http://schemas.microsoft.com/office/drawing/2014/main" id="{FEE7D70C-C287-E909-CFC6-BB2538978E9F}"/>
                </a:ext>
              </a:extLst>
            </p:cNvPr>
            <p:cNvSpPr/>
            <p:nvPr/>
          </p:nvSpPr>
          <p:spPr>
            <a:xfrm>
              <a:off x="551200" y="3234225"/>
              <a:ext cx="383625" cy="678000"/>
            </a:xfrm>
            <a:custGeom>
              <a:avLst/>
              <a:gdLst/>
              <a:ahLst/>
              <a:cxnLst/>
              <a:rect l="l" t="t" r="r" b="b"/>
              <a:pathLst>
                <a:path w="15345" h="27120" extrusionOk="0">
                  <a:moveTo>
                    <a:pt x="15344" y="0"/>
                  </a:moveTo>
                  <a:cubicBezTo>
                    <a:pt x="11041" y="2936"/>
                    <a:pt x="12042" y="9173"/>
                    <a:pt x="8973" y="12976"/>
                  </a:cubicBezTo>
                  <a:cubicBezTo>
                    <a:pt x="7105" y="15278"/>
                    <a:pt x="4336" y="16612"/>
                    <a:pt x="2535" y="19014"/>
                  </a:cubicBezTo>
                  <a:cubicBezTo>
                    <a:pt x="801" y="21349"/>
                    <a:pt x="0" y="24117"/>
                    <a:pt x="200" y="27019"/>
                  </a:cubicBezTo>
                  <a:cubicBezTo>
                    <a:pt x="200" y="27086"/>
                    <a:pt x="242" y="27120"/>
                    <a:pt x="284" y="27120"/>
                  </a:cubicBezTo>
                  <a:cubicBezTo>
                    <a:pt x="325" y="27120"/>
                    <a:pt x="367" y="27086"/>
                    <a:pt x="367" y="27019"/>
                  </a:cubicBezTo>
                  <a:cubicBezTo>
                    <a:pt x="600" y="23550"/>
                    <a:pt x="1768" y="20281"/>
                    <a:pt x="4303" y="17813"/>
                  </a:cubicBezTo>
                  <a:cubicBezTo>
                    <a:pt x="6104" y="16045"/>
                    <a:pt x="8339" y="14811"/>
                    <a:pt x="9840" y="12743"/>
                  </a:cubicBezTo>
                  <a:cubicBezTo>
                    <a:pt x="12542" y="8873"/>
                    <a:pt x="11942" y="3569"/>
                    <a:pt x="15344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2031;p30">
              <a:extLst>
                <a:ext uri="{FF2B5EF4-FFF2-40B4-BE49-F238E27FC236}">
                  <a16:creationId xmlns:a16="http://schemas.microsoft.com/office/drawing/2014/main" id="{D0B714CE-BCB1-FD02-292A-3FE681B3AA7F}"/>
                </a:ext>
              </a:extLst>
            </p:cNvPr>
            <p:cNvSpPr/>
            <p:nvPr/>
          </p:nvSpPr>
          <p:spPr>
            <a:xfrm>
              <a:off x="1551400" y="2563450"/>
              <a:ext cx="583775" cy="456625"/>
            </a:xfrm>
            <a:custGeom>
              <a:avLst/>
              <a:gdLst/>
              <a:ahLst/>
              <a:cxnLst/>
              <a:rect l="l" t="t" r="r" b="b"/>
              <a:pathLst>
                <a:path w="23351" h="18265" extrusionOk="0">
                  <a:moveTo>
                    <a:pt x="23065" y="0"/>
                  </a:moveTo>
                  <a:cubicBezTo>
                    <a:pt x="23045" y="0"/>
                    <a:pt x="23024" y="4"/>
                    <a:pt x="23004" y="12"/>
                  </a:cubicBezTo>
                  <a:cubicBezTo>
                    <a:pt x="21436" y="946"/>
                    <a:pt x="20202" y="2347"/>
                    <a:pt x="19201" y="3915"/>
                  </a:cubicBezTo>
                  <a:cubicBezTo>
                    <a:pt x="17767" y="6116"/>
                    <a:pt x="16099" y="7784"/>
                    <a:pt x="14164" y="9519"/>
                  </a:cubicBezTo>
                  <a:cubicBezTo>
                    <a:pt x="12196" y="11320"/>
                    <a:pt x="10128" y="13021"/>
                    <a:pt x="7960" y="14522"/>
                  </a:cubicBezTo>
                  <a:cubicBezTo>
                    <a:pt x="5491" y="16257"/>
                    <a:pt x="2823" y="16991"/>
                    <a:pt x="87" y="18125"/>
                  </a:cubicBezTo>
                  <a:cubicBezTo>
                    <a:pt x="1" y="18182"/>
                    <a:pt x="14" y="18265"/>
                    <a:pt x="62" y="18265"/>
                  </a:cubicBezTo>
                  <a:cubicBezTo>
                    <a:pt x="70" y="18265"/>
                    <a:pt x="78" y="18263"/>
                    <a:pt x="87" y="18258"/>
                  </a:cubicBezTo>
                  <a:cubicBezTo>
                    <a:pt x="2522" y="17591"/>
                    <a:pt x="4991" y="16791"/>
                    <a:pt x="7159" y="15390"/>
                  </a:cubicBezTo>
                  <a:cubicBezTo>
                    <a:pt x="9194" y="14089"/>
                    <a:pt x="11195" y="12621"/>
                    <a:pt x="13097" y="11020"/>
                  </a:cubicBezTo>
                  <a:cubicBezTo>
                    <a:pt x="14931" y="9485"/>
                    <a:pt x="16933" y="7851"/>
                    <a:pt x="18367" y="5983"/>
                  </a:cubicBezTo>
                  <a:cubicBezTo>
                    <a:pt x="19968" y="3948"/>
                    <a:pt x="21269" y="2047"/>
                    <a:pt x="23204" y="312"/>
                  </a:cubicBezTo>
                  <a:cubicBezTo>
                    <a:pt x="23351" y="195"/>
                    <a:pt x="23214" y="0"/>
                    <a:pt x="23065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2032;p30">
              <a:extLst>
                <a:ext uri="{FF2B5EF4-FFF2-40B4-BE49-F238E27FC236}">
                  <a16:creationId xmlns:a16="http://schemas.microsoft.com/office/drawing/2014/main" id="{24A574E4-3117-D2CE-B63B-685E19915CDE}"/>
                </a:ext>
              </a:extLst>
            </p:cNvPr>
            <p:cNvSpPr/>
            <p:nvPr/>
          </p:nvSpPr>
          <p:spPr>
            <a:xfrm>
              <a:off x="1913575" y="2659475"/>
              <a:ext cx="166950" cy="217850"/>
            </a:xfrm>
            <a:custGeom>
              <a:avLst/>
              <a:gdLst/>
              <a:ahLst/>
              <a:cxnLst/>
              <a:rect l="l" t="t" r="r" b="b"/>
              <a:pathLst>
                <a:path w="6678" h="8714" extrusionOk="0">
                  <a:moveTo>
                    <a:pt x="6566" y="0"/>
                  </a:moveTo>
                  <a:cubicBezTo>
                    <a:pt x="6559" y="0"/>
                    <a:pt x="6553" y="2"/>
                    <a:pt x="6549" y="7"/>
                  </a:cubicBezTo>
                  <a:cubicBezTo>
                    <a:pt x="5348" y="307"/>
                    <a:pt x="4847" y="2342"/>
                    <a:pt x="4214" y="3309"/>
                  </a:cubicBezTo>
                  <a:cubicBezTo>
                    <a:pt x="3013" y="5177"/>
                    <a:pt x="1512" y="6678"/>
                    <a:pt x="111" y="8346"/>
                  </a:cubicBezTo>
                  <a:cubicBezTo>
                    <a:pt x="0" y="8484"/>
                    <a:pt x="95" y="8713"/>
                    <a:pt x="244" y="8713"/>
                  </a:cubicBezTo>
                  <a:cubicBezTo>
                    <a:pt x="276" y="8713"/>
                    <a:pt x="309" y="8703"/>
                    <a:pt x="344" y="8680"/>
                  </a:cubicBezTo>
                  <a:cubicBezTo>
                    <a:pt x="1679" y="7779"/>
                    <a:pt x="2713" y="6512"/>
                    <a:pt x="3647" y="5244"/>
                  </a:cubicBezTo>
                  <a:cubicBezTo>
                    <a:pt x="4180" y="4477"/>
                    <a:pt x="4681" y="3743"/>
                    <a:pt x="5114" y="2909"/>
                  </a:cubicBezTo>
                  <a:cubicBezTo>
                    <a:pt x="5548" y="2008"/>
                    <a:pt x="5848" y="808"/>
                    <a:pt x="6649" y="140"/>
                  </a:cubicBezTo>
                  <a:cubicBezTo>
                    <a:pt x="6678" y="83"/>
                    <a:pt x="6607" y="0"/>
                    <a:pt x="6566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2033;p30">
              <a:extLst>
                <a:ext uri="{FF2B5EF4-FFF2-40B4-BE49-F238E27FC236}">
                  <a16:creationId xmlns:a16="http://schemas.microsoft.com/office/drawing/2014/main" id="{98EED8D2-A1A3-236F-3BF5-F3517B2BBC85}"/>
                </a:ext>
              </a:extLst>
            </p:cNvPr>
            <p:cNvSpPr/>
            <p:nvPr/>
          </p:nvSpPr>
          <p:spPr>
            <a:xfrm>
              <a:off x="1720350" y="2172825"/>
              <a:ext cx="51725" cy="105725"/>
            </a:xfrm>
            <a:custGeom>
              <a:avLst/>
              <a:gdLst/>
              <a:ahLst/>
              <a:cxnLst/>
              <a:rect l="l" t="t" r="r" b="b"/>
              <a:pathLst>
                <a:path w="2069" h="4229" extrusionOk="0">
                  <a:moveTo>
                    <a:pt x="790" y="0"/>
                  </a:moveTo>
                  <a:cubicBezTo>
                    <a:pt x="677" y="0"/>
                    <a:pt x="545" y="67"/>
                    <a:pt x="434" y="193"/>
                  </a:cubicBezTo>
                  <a:cubicBezTo>
                    <a:pt x="234" y="459"/>
                    <a:pt x="168" y="1060"/>
                    <a:pt x="101" y="1393"/>
                  </a:cubicBezTo>
                  <a:cubicBezTo>
                    <a:pt x="34" y="1860"/>
                    <a:pt x="1" y="2294"/>
                    <a:pt x="68" y="2761"/>
                  </a:cubicBezTo>
                  <a:cubicBezTo>
                    <a:pt x="168" y="3295"/>
                    <a:pt x="434" y="4229"/>
                    <a:pt x="1168" y="4229"/>
                  </a:cubicBezTo>
                  <a:cubicBezTo>
                    <a:pt x="1602" y="4229"/>
                    <a:pt x="2069" y="3728"/>
                    <a:pt x="1702" y="3361"/>
                  </a:cubicBezTo>
                  <a:cubicBezTo>
                    <a:pt x="1687" y="3331"/>
                    <a:pt x="1659" y="3315"/>
                    <a:pt x="1629" y="3315"/>
                  </a:cubicBezTo>
                  <a:cubicBezTo>
                    <a:pt x="1592" y="3315"/>
                    <a:pt x="1554" y="3340"/>
                    <a:pt x="1535" y="3395"/>
                  </a:cubicBezTo>
                  <a:cubicBezTo>
                    <a:pt x="1303" y="3534"/>
                    <a:pt x="1114" y="3609"/>
                    <a:pt x="971" y="3609"/>
                  </a:cubicBezTo>
                  <a:cubicBezTo>
                    <a:pt x="806" y="3609"/>
                    <a:pt x="704" y="3509"/>
                    <a:pt x="668" y="3295"/>
                  </a:cubicBezTo>
                  <a:cubicBezTo>
                    <a:pt x="568" y="3195"/>
                    <a:pt x="535" y="3061"/>
                    <a:pt x="501" y="2894"/>
                  </a:cubicBezTo>
                  <a:cubicBezTo>
                    <a:pt x="401" y="2594"/>
                    <a:pt x="401" y="2261"/>
                    <a:pt x="434" y="1927"/>
                  </a:cubicBezTo>
                  <a:cubicBezTo>
                    <a:pt x="501" y="1594"/>
                    <a:pt x="535" y="1260"/>
                    <a:pt x="601" y="960"/>
                  </a:cubicBezTo>
                  <a:cubicBezTo>
                    <a:pt x="601" y="900"/>
                    <a:pt x="814" y="228"/>
                    <a:pt x="955" y="228"/>
                  </a:cubicBezTo>
                  <a:cubicBezTo>
                    <a:pt x="972" y="228"/>
                    <a:pt x="987" y="238"/>
                    <a:pt x="1002" y="259"/>
                  </a:cubicBezTo>
                  <a:cubicBezTo>
                    <a:pt x="1002" y="276"/>
                    <a:pt x="1010" y="284"/>
                    <a:pt x="1018" y="284"/>
                  </a:cubicBezTo>
                  <a:cubicBezTo>
                    <a:pt x="1027" y="284"/>
                    <a:pt x="1035" y="276"/>
                    <a:pt x="1035" y="259"/>
                  </a:cubicBezTo>
                  <a:cubicBezTo>
                    <a:pt x="1017" y="83"/>
                    <a:pt x="916" y="0"/>
                    <a:pt x="790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2034;p30">
              <a:extLst>
                <a:ext uri="{FF2B5EF4-FFF2-40B4-BE49-F238E27FC236}">
                  <a16:creationId xmlns:a16="http://schemas.microsoft.com/office/drawing/2014/main" id="{915F0779-BA75-F57F-1430-29E6F850EFFE}"/>
                </a:ext>
              </a:extLst>
            </p:cNvPr>
            <p:cNvSpPr/>
            <p:nvPr/>
          </p:nvSpPr>
          <p:spPr>
            <a:xfrm>
              <a:off x="1747050" y="2198475"/>
              <a:ext cx="22450" cy="37400"/>
            </a:xfrm>
            <a:custGeom>
              <a:avLst/>
              <a:gdLst/>
              <a:ahLst/>
              <a:cxnLst/>
              <a:rect l="l" t="t" r="r" b="b"/>
              <a:pathLst>
                <a:path w="898" h="1496" extrusionOk="0">
                  <a:moveTo>
                    <a:pt x="300" y="0"/>
                  </a:moveTo>
                  <a:cubicBezTo>
                    <a:pt x="267" y="0"/>
                    <a:pt x="200" y="34"/>
                    <a:pt x="167" y="67"/>
                  </a:cubicBezTo>
                  <a:cubicBezTo>
                    <a:pt x="100" y="434"/>
                    <a:pt x="0" y="1035"/>
                    <a:pt x="267" y="1368"/>
                  </a:cubicBezTo>
                  <a:cubicBezTo>
                    <a:pt x="341" y="1455"/>
                    <a:pt x="452" y="1495"/>
                    <a:pt x="557" y="1495"/>
                  </a:cubicBezTo>
                  <a:cubicBezTo>
                    <a:pt x="735" y="1495"/>
                    <a:pt x="897" y="1378"/>
                    <a:pt x="834" y="1168"/>
                  </a:cubicBezTo>
                  <a:cubicBezTo>
                    <a:pt x="834" y="1103"/>
                    <a:pt x="765" y="1067"/>
                    <a:pt x="706" y="1067"/>
                  </a:cubicBezTo>
                  <a:cubicBezTo>
                    <a:pt x="674" y="1067"/>
                    <a:pt x="646" y="1078"/>
                    <a:pt x="634" y="1101"/>
                  </a:cubicBezTo>
                  <a:cubicBezTo>
                    <a:pt x="617" y="1130"/>
                    <a:pt x="600" y="1142"/>
                    <a:pt x="583" y="1142"/>
                  </a:cubicBezTo>
                  <a:cubicBezTo>
                    <a:pt x="503" y="1142"/>
                    <a:pt x="434" y="862"/>
                    <a:pt x="434" y="834"/>
                  </a:cubicBezTo>
                  <a:cubicBezTo>
                    <a:pt x="375" y="629"/>
                    <a:pt x="368" y="423"/>
                    <a:pt x="413" y="194"/>
                  </a:cubicBezTo>
                  <a:lnTo>
                    <a:pt x="413" y="194"/>
                  </a:lnTo>
                  <a:lnTo>
                    <a:pt x="601" y="101"/>
                  </a:lnTo>
                  <a:cubicBezTo>
                    <a:pt x="634" y="67"/>
                    <a:pt x="634" y="34"/>
                    <a:pt x="601" y="34"/>
                  </a:cubicBezTo>
                  <a:cubicBezTo>
                    <a:pt x="501" y="34"/>
                    <a:pt x="434" y="0"/>
                    <a:pt x="300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2035;p30">
              <a:extLst>
                <a:ext uri="{FF2B5EF4-FFF2-40B4-BE49-F238E27FC236}">
                  <a16:creationId xmlns:a16="http://schemas.microsoft.com/office/drawing/2014/main" id="{DB4F3181-D911-92AA-9C98-1EEFC9ED7381}"/>
                </a:ext>
              </a:extLst>
            </p:cNvPr>
            <p:cNvSpPr/>
            <p:nvPr/>
          </p:nvSpPr>
          <p:spPr>
            <a:xfrm>
              <a:off x="1566925" y="2321050"/>
              <a:ext cx="164300" cy="181675"/>
            </a:xfrm>
            <a:custGeom>
              <a:avLst/>
              <a:gdLst/>
              <a:ahLst/>
              <a:cxnLst/>
              <a:rect l="l" t="t" r="r" b="b"/>
              <a:pathLst>
                <a:path w="6572" h="7267" extrusionOk="0">
                  <a:moveTo>
                    <a:pt x="6571" y="34"/>
                  </a:moveTo>
                  <a:cubicBezTo>
                    <a:pt x="6570" y="36"/>
                    <a:pt x="6568" y="37"/>
                    <a:pt x="6566" y="38"/>
                  </a:cubicBezTo>
                  <a:lnTo>
                    <a:pt x="6566" y="38"/>
                  </a:lnTo>
                  <a:cubicBezTo>
                    <a:pt x="6569" y="49"/>
                    <a:pt x="6570" y="57"/>
                    <a:pt x="6571" y="57"/>
                  </a:cubicBezTo>
                  <a:cubicBezTo>
                    <a:pt x="6571" y="57"/>
                    <a:pt x="6571" y="51"/>
                    <a:pt x="6571" y="34"/>
                  </a:cubicBezTo>
                  <a:close/>
                  <a:moveTo>
                    <a:pt x="6538" y="1"/>
                  </a:moveTo>
                  <a:cubicBezTo>
                    <a:pt x="5037" y="535"/>
                    <a:pt x="4036" y="1936"/>
                    <a:pt x="3002" y="3103"/>
                  </a:cubicBezTo>
                  <a:cubicBezTo>
                    <a:pt x="1968" y="4304"/>
                    <a:pt x="367" y="5538"/>
                    <a:pt x="0" y="7173"/>
                  </a:cubicBezTo>
                  <a:cubicBezTo>
                    <a:pt x="0" y="7231"/>
                    <a:pt x="23" y="7267"/>
                    <a:pt x="55" y="7267"/>
                  </a:cubicBezTo>
                  <a:cubicBezTo>
                    <a:pt x="78" y="7267"/>
                    <a:pt x="106" y="7248"/>
                    <a:pt x="134" y="7206"/>
                  </a:cubicBezTo>
                  <a:cubicBezTo>
                    <a:pt x="1034" y="5838"/>
                    <a:pt x="2202" y="4638"/>
                    <a:pt x="3302" y="3370"/>
                  </a:cubicBezTo>
                  <a:cubicBezTo>
                    <a:pt x="4335" y="2204"/>
                    <a:pt x="5301" y="1005"/>
                    <a:pt x="6566" y="38"/>
                  </a:cubicBezTo>
                  <a:lnTo>
                    <a:pt x="6566" y="38"/>
                  </a:lnTo>
                  <a:cubicBezTo>
                    <a:pt x="6562" y="22"/>
                    <a:pt x="6553" y="1"/>
                    <a:pt x="6538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2036;p30">
              <a:extLst>
                <a:ext uri="{FF2B5EF4-FFF2-40B4-BE49-F238E27FC236}">
                  <a16:creationId xmlns:a16="http://schemas.microsoft.com/office/drawing/2014/main" id="{3D872C71-F51C-3A11-7BDA-306CD62F533A}"/>
                </a:ext>
              </a:extLst>
            </p:cNvPr>
            <p:cNvSpPr/>
            <p:nvPr/>
          </p:nvSpPr>
          <p:spPr>
            <a:xfrm>
              <a:off x="1768550" y="2231800"/>
              <a:ext cx="228925" cy="206025"/>
            </a:xfrm>
            <a:custGeom>
              <a:avLst/>
              <a:gdLst/>
              <a:ahLst/>
              <a:cxnLst/>
              <a:rect l="l" t="t" r="r" b="b"/>
              <a:pathLst>
                <a:path w="9157" h="8241" extrusionOk="0">
                  <a:moveTo>
                    <a:pt x="15" y="8226"/>
                  </a:moveTo>
                  <a:cubicBezTo>
                    <a:pt x="0" y="8226"/>
                    <a:pt x="30" y="8241"/>
                    <a:pt x="74" y="8241"/>
                  </a:cubicBezTo>
                  <a:cubicBezTo>
                    <a:pt x="41" y="8230"/>
                    <a:pt x="22" y="8226"/>
                    <a:pt x="15" y="8226"/>
                  </a:cubicBezTo>
                  <a:close/>
                  <a:moveTo>
                    <a:pt x="8921" y="1"/>
                  </a:moveTo>
                  <a:cubicBezTo>
                    <a:pt x="8883" y="1"/>
                    <a:pt x="8846" y="11"/>
                    <a:pt x="8814" y="35"/>
                  </a:cubicBezTo>
                  <a:cubicBezTo>
                    <a:pt x="7279" y="1369"/>
                    <a:pt x="5678" y="2670"/>
                    <a:pt x="4144" y="4005"/>
                  </a:cubicBezTo>
                  <a:cubicBezTo>
                    <a:pt x="2643" y="5205"/>
                    <a:pt x="908" y="6540"/>
                    <a:pt x="74" y="8241"/>
                  </a:cubicBezTo>
                  <a:cubicBezTo>
                    <a:pt x="1775" y="7107"/>
                    <a:pt x="3110" y="5406"/>
                    <a:pt x="4678" y="4105"/>
                  </a:cubicBezTo>
                  <a:cubicBezTo>
                    <a:pt x="6179" y="2904"/>
                    <a:pt x="7913" y="1836"/>
                    <a:pt x="9081" y="235"/>
                  </a:cubicBezTo>
                  <a:cubicBezTo>
                    <a:pt x="9157" y="108"/>
                    <a:pt x="9040" y="1"/>
                    <a:pt x="8921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2037;p30">
              <a:extLst>
                <a:ext uri="{FF2B5EF4-FFF2-40B4-BE49-F238E27FC236}">
                  <a16:creationId xmlns:a16="http://schemas.microsoft.com/office/drawing/2014/main" id="{3BA68F46-B8EB-EDBB-A88E-F332E09E09E2}"/>
                </a:ext>
              </a:extLst>
            </p:cNvPr>
            <p:cNvSpPr/>
            <p:nvPr/>
          </p:nvSpPr>
          <p:spPr>
            <a:xfrm>
              <a:off x="1899800" y="1620975"/>
              <a:ext cx="522100" cy="582750"/>
            </a:xfrm>
            <a:custGeom>
              <a:avLst/>
              <a:gdLst/>
              <a:ahLst/>
              <a:cxnLst/>
              <a:rect l="l" t="t" r="r" b="b"/>
              <a:pathLst>
                <a:path w="20884" h="23310" extrusionOk="0">
                  <a:moveTo>
                    <a:pt x="20643" y="1"/>
                  </a:moveTo>
                  <a:cubicBezTo>
                    <a:pt x="20563" y="1"/>
                    <a:pt x="20482" y="38"/>
                    <a:pt x="20443" y="117"/>
                  </a:cubicBezTo>
                  <a:cubicBezTo>
                    <a:pt x="18608" y="5121"/>
                    <a:pt x="14638" y="8924"/>
                    <a:pt x="11203" y="12826"/>
                  </a:cubicBezTo>
                  <a:cubicBezTo>
                    <a:pt x="9468" y="14761"/>
                    <a:pt x="7800" y="16696"/>
                    <a:pt x="5932" y="18430"/>
                  </a:cubicBezTo>
                  <a:cubicBezTo>
                    <a:pt x="4064" y="20132"/>
                    <a:pt x="1896" y="21466"/>
                    <a:pt x="28" y="23201"/>
                  </a:cubicBezTo>
                  <a:cubicBezTo>
                    <a:pt x="1" y="23255"/>
                    <a:pt x="18" y="23309"/>
                    <a:pt x="43" y="23309"/>
                  </a:cubicBezTo>
                  <a:cubicBezTo>
                    <a:pt x="49" y="23309"/>
                    <a:pt x="55" y="23307"/>
                    <a:pt x="61" y="23301"/>
                  </a:cubicBezTo>
                  <a:cubicBezTo>
                    <a:pt x="4765" y="20365"/>
                    <a:pt x="8501" y="16362"/>
                    <a:pt x="12170" y="12259"/>
                  </a:cubicBezTo>
                  <a:cubicBezTo>
                    <a:pt x="15406" y="8623"/>
                    <a:pt x="19408" y="4987"/>
                    <a:pt x="20843" y="251"/>
                  </a:cubicBezTo>
                  <a:cubicBezTo>
                    <a:pt x="20883" y="89"/>
                    <a:pt x="20765" y="1"/>
                    <a:pt x="20643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2038;p30">
              <a:extLst>
                <a:ext uri="{FF2B5EF4-FFF2-40B4-BE49-F238E27FC236}">
                  <a16:creationId xmlns:a16="http://schemas.microsoft.com/office/drawing/2014/main" id="{4A2ADC24-2E0B-D651-A85A-6AE1865FE2F8}"/>
                </a:ext>
              </a:extLst>
            </p:cNvPr>
            <p:cNvSpPr/>
            <p:nvPr/>
          </p:nvSpPr>
          <p:spPr>
            <a:xfrm>
              <a:off x="2343300" y="1668150"/>
              <a:ext cx="159300" cy="148400"/>
            </a:xfrm>
            <a:custGeom>
              <a:avLst/>
              <a:gdLst/>
              <a:ahLst/>
              <a:cxnLst/>
              <a:rect l="l" t="t" r="r" b="b"/>
              <a:pathLst>
                <a:path w="6372" h="5936" extrusionOk="0">
                  <a:moveTo>
                    <a:pt x="6156" y="1"/>
                  </a:moveTo>
                  <a:cubicBezTo>
                    <a:pt x="6115" y="1"/>
                    <a:pt x="6073" y="19"/>
                    <a:pt x="6038" y="65"/>
                  </a:cubicBezTo>
                  <a:cubicBezTo>
                    <a:pt x="5138" y="1766"/>
                    <a:pt x="3703" y="2333"/>
                    <a:pt x="2135" y="3367"/>
                  </a:cubicBezTo>
                  <a:cubicBezTo>
                    <a:pt x="1168" y="3934"/>
                    <a:pt x="267" y="4802"/>
                    <a:pt x="1" y="5936"/>
                  </a:cubicBezTo>
                  <a:cubicBezTo>
                    <a:pt x="534" y="5302"/>
                    <a:pt x="1001" y="4602"/>
                    <a:pt x="1668" y="4101"/>
                  </a:cubicBezTo>
                  <a:cubicBezTo>
                    <a:pt x="2469" y="3534"/>
                    <a:pt x="3336" y="3234"/>
                    <a:pt x="4204" y="2800"/>
                  </a:cubicBezTo>
                  <a:cubicBezTo>
                    <a:pt x="5271" y="2267"/>
                    <a:pt x="6372" y="1433"/>
                    <a:pt x="6305" y="132"/>
                  </a:cubicBezTo>
                  <a:cubicBezTo>
                    <a:pt x="6305" y="66"/>
                    <a:pt x="6234" y="1"/>
                    <a:pt x="6156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2039;p30">
              <a:extLst>
                <a:ext uri="{FF2B5EF4-FFF2-40B4-BE49-F238E27FC236}">
                  <a16:creationId xmlns:a16="http://schemas.microsoft.com/office/drawing/2014/main" id="{3B112215-EE7E-B474-7A45-C356D78D9ED8}"/>
                </a:ext>
              </a:extLst>
            </p:cNvPr>
            <p:cNvSpPr/>
            <p:nvPr/>
          </p:nvSpPr>
          <p:spPr>
            <a:xfrm>
              <a:off x="2426700" y="1633450"/>
              <a:ext cx="108275" cy="91375"/>
            </a:xfrm>
            <a:custGeom>
              <a:avLst/>
              <a:gdLst/>
              <a:ahLst/>
              <a:cxnLst/>
              <a:rect l="l" t="t" r="r" b="b"/>
              <a:pathLst>
                <a:path w="4331" h="3655" extrusionOk="0">
                  <a:moveTo>
                    <a:pt x="4204" y="1"/>
                  </a:moveTo>
                  <a:cubicBezTo>
                    <a:pt x="4184" y="1"/>
                    <a:pt x="4162" y="6"/>
                    <a:pt x="4137" y="19"/>
                  </a:cubicBezTo>
                  <a:cubicBezTo>
                    <a:pt x="3636" y="319"/>
                    <a:pt x="3303" y="752"/>
                    <a:pt x="2836" y="1086"/>
                  </a:cubicBezTo>
                  <a:cubicBezTo>
                    <a:pt x="2369" y="1420"/>
                    <a:pt x="1935" y="1653"/>
                    <a:pt x="1435" y="1920"/>
                  </a:cubicBezTo>
                  <a:cubicBezTo>
                    <a:pt x="801" y="2320"/>
                    <a:pt x="134" y="2921"/>
                    <a:pt x="0" y="3655"/>
                  </a:cubicBezTo>
                  <a:cubicBezTo>
                    <a:pt x="667" y="2654"/>
                    <a:pt x="1501" y="2254"/>
                    <a:pt x="2502" y="1686"/>
                  </a:cubicBezTo>
                  <a:cubicBezTo>
                    <a:pt x="3169" y="1353"/>
                    <a:pt x="3970" y="853"/>
                    <a:pt x="4303" y="185"/>
                  </a:cubicBezTo>
                  <a:cubicBezTo>
                    <a:pt x="4330" y="104"/>
                    <a:pt x="4291" y="1"/>
                    <a:pt x="4204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2040;p30">
              <a:extLst>
                <a:ext uri="{FF2B5EF4-FFF2-40B4-BE49-F238E27FC236}">
                  <a16:creationId xmlns:a16="http://schemas.microsoft.com/office/drawing/2014/main" id="{07EDA36A-6587-09E1-59E1-CC2B0DE52592}"/>
                </a:ext>
              </a:extLst>
            </p:cNvPr>
            <p:cNvSpPr/>
            <p:nvPr/>
          </p:nvSpPr>
          <p:spPr>
            <a:xfrm>
              <a:off x="656275" y="2281900"/>
              <a:ext cx="1181700" cy="600200"/>
            </a:xfrm>
            <a:custGeom>
              <a:avLst/>
              <a:gdLst/>
              <a:ahLst/>
              <a:cxnLst/>
              <a:rect l="l" t="t" r="r" b="b"/>
              <a:pathLst>
                <a:path w="47268" h="24008" extrusionOk="0">
                  <a:moveTo>
                    <a:pt x="21854" y="0"/>
                  </a:moveTo>
                  <a:cubicBezTo>
                    <a:pt x="21597" y="0"/>
                    <a:pt x="21339" y="22"/>
                    <a:pt x="21082" y="66"/>
                  </a:cubicBezTo>
                  <a:cubicBezTo>
                    <a:pt x="18146" y="600"/>
                    <a:pt x="16112" y="3902"/>
                    <a:pt x="16912" y="6737"/>
                  </a:cubicBezTo>
                  <a:cubicBezTo>
                    <a:pt x="16756" y="6776"/>
                    <a:pt x="16605" y="6795"/>
                    <a:pt x="16458" y="6795"/>
                  </a:cubicBezTo>
                  <a:cubicBezTo>
                    <a:pt x="14982" y="6795"/>
                    <a:pt x="13978" y="4943"/>
                    <a:pt x="12642" y="4002"/>
                  </a:cubicBezTo>
                  <a:cubicBezTo>
                    <a:pt x="11910" y="3467"/>
                    <a:pt x="11052" y="3247"/>
                    <a:pt x="10164" y="3247"/>
                  </a:cubicBezTo>
                  <a:cubicBezTo>
                    <a:pt x="8952" y="3247"/>
                    <a:pt x="7684" y="3658"/>
                    <a:pt x="6605" y="4236"/>
                  </a:cubicBezTo>
                  <a:cubicBezTo>
                    <a:pt x="2969" y="6204"/>
                    <a:pt x="434" y="10106"/>
                    <a:pt x="167" y="14243"/>
                  </a:cubicBezTo>
                  <a:cubicBezTo>
                    <a:pt x="0" y="16578"/>
                    <a:pt x="600" y="19046"/>
                    <a:pt x="2135" y="20781"/>
                  </a:cubicBezTo>
                  <a:cubicBezTo>
                    <a:pt x="3266" y="22084"/>
                    <a:pt x="4995" y="22916"/>
                    <a:pt x="6694" y="22916"/>
                  </a:cubicBezTo>
                  <a:cubicBezTo>
                    <a:pt x="7301" y="22916"/>
                    <a:pt x="7903" y="22810"/>
                    <a:pt x="8473" y="22582"/>
                  </a:cubicBezTo>
                  <a:cubicBezTo>
                    <a:pt x="9392" y="22229"/>
                    <a:pt x="10155" y="21522"/>
                    <a:pt x="10650" y="20667"/>
                  </a:cubicBezTo>
                  <a:lnTo>
                    <a:pt x="10650" y="20667"/>
                  </a:lnTo>
                  <a:cubicBezTo>
                    <a:pt x="11198" y="21672"/>
                    <a:pt x="12106" y="22574"/>
                    <a:pt x="13109" y="23082"/>
                  </a:cubicBezTo>
                  <a:cubicBezTo>
                    <a:pt x="14244" y="23660"/>
                    <a:pt x="15519" y="24008"/>
                    <a:pt x="16784" y="24008"/>
                  </a:cubicBezTo>
                  <a:cubicBezTo>
                    <a:pt x="17565" y="24008"/>
                    <a:pt x="18342" y="23875"/>
                    <a:pt x="19080" y="23583"/>
                  </a:cubicBezTo>
                  <a:cubicBezTo>
                    <a:pt x="20982" y="22882"/>
                    <a:pt x="22483" y="20947"/>
                    <a:pt x="22449" y="18913"/>
                  </a:cubicBezTo>
                  <a:lnTo>
                    <a:pt x="22449" y="18913"/>
                  </a:lnTo>
                  <a:cubicBezTo>
                    <a:pt x="23928" y="20797"/>
                    <a:pt x="26289" y="21926"/>
                    <a:pt x="28678" y="21926"/>
                  </a:cubicBezTo>
                  <a:cubicBezTo>
                    <a:pt x="29037" y="21926"/>
                    <a:pt x="29397" y="21900"/>
                    <a:pt x="29755" y="21848"/>
                  </a:cubicBezTo>
                  <a:cubicBezTo>
                    <a:pt x="32457" y="21448"/>
                    <a:pt x="34958" y="19546"/>
                    <a:pt x="35992" y="17011"/>
                  </a:cubicBezTo>
                  <a:cubicBezTo>
                    <a:pt x="36326" y="16211"/>
                    <a:pt x="36526" y="15343"/>
                    <a:pt x="37127" y="14710"/>
                  </a:cubicBezTo>
                  <a:cubicBezTo>
                    <a:pt x="37908" y="13878"/>
                    <a:pt x="39017" y="13763"/>
                    <a:pt x="40204" y="13763"/>
                  </a:cubicBezTo>
                  <a:cubicBezTo>
                    <a:pt x="40656" y="13763"/>
                    <a:pt x="41119" y="13780"/>
                    <a:pt x="41579" y="13780"/>
                  </a:cubicBezTo>
                  <a:cubicBezTo>
                    <a:pt x="42286" y="13780"/>
                    <a:pt x="42987" y="13741"/>
                    <a:pt x="43631" y="13542"/>
                  </a:cubicBezTo>
                  <a:cubicBezTo>
                    <a:pt x="46166" y="12775"/>
                    <a:pt x="47267" y="9706"/>
                    <a:pt x="46934" y="7071"/>
                  </a:cubicBezTo>
                  <a:cubicBezTo>
                    <a:pt x="46744" y="5329"/>
                    <a:pt x="45592" y="3317"/>
                    <a:pt x="43906" y="3317"/>
                  </a:cubicBezTo>
                  <a:cubicBezTo>
                    <a:pt x="43816" y="3317"/>
                    <a:pt x="43724" y="3323"/>
                    <a:pt x="43631" y="3335"/>
                  </a:cubicBezTo>
                  <a:cubicBezTo>
                    <a:pt x="43137" y="3384"/>
                    <a:pt x="42643" y="3598"/>
                    <a:pt x="42149" y="3679"/>
                  </a:cubicBezTo>
                  <a:lnTo>
                    <a:pt x="42149" y="3679"/>
                  </a:lnTo>
                  <a:cubicBezTo>
                    <a:pt x="41865" y="3066"/>
                    <a:pt x="41471" y="2506"/>
                    <a:pt x="40963" y="2034"/>
                  </a:cubicBezTo>
                  <a:cubicBezTo>
                    <a:pt x="40112" y="1244"/>
                    <a:pt x="38946" y="874"/>
                    <a:pt x="37777" y="874"/>
                  </a:cubicBezTo>
                  <a:cubicBezTo>
                    <a:pt x="35740" y="874"/>
                    <a:pt x="33693" y="1997"/>
                    <a:pt x="33291" y="3969"/>
                  </a:cubicBezTo>
                  <a:cubicBezTo>
                    <a:pt x="33491" y="2868"/>
                    <a:pt x="32957" y="1567"/>
                    <a:pt x="31923" y="1000"/>
                  </a:cubicBezTo>
                  <a:cubicBezTo>
                    <a:pt x="31490" y="756"/>
                    <a:pt x="31008" y="639"/>
                    <a:pt x="30529" y="639"/>
                  </a:cubicBezTo>
                  <a:cubicBezTo>
                    <a:pt x="29828" y="639"/>
                    <a:pt x="29136" y="891"/>
                    <a:pt x="28621" y="1367"/>
                  </a:cubicBezTo>
                  <a:cubicBezTo>
                    <a:pt x="27729" y="2166"/>
                    <a:pt x="27461" y="3391"/>
                    <a:pt x="27294" y="4597"/>
                  </a:cubicBezTo>
                  <a:lnTo>
                    <a:pt x="27294" y="4597"/>
                  </a:lnTo>
                  <a:cubicBezTo>
                    <a:pt x="27271" y="4613"/>
                    <a:pt x="27248" y="4630"/>
                    <a:pt x="27225" y="4647"/>
                  </a:cubicBezTo>
                  <a:lnTo>
                    <a:pt x="27225" y="4647"/>
                  </a:lnTo>
                  <a:cubicBezTo>
                    <a:pt x="26876" y="2114"/>
                    <a:pt x="24414" y="0"/>
                    <a:pt x="218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9" name="Google Shape;2041;p30">
              <a:extLst>
                <a:ext uri="{FF2B5EF4-FFF2-40B4-BE49-F238E27FC236}">
                  <a16:creationId xmlns:a16="http://schemas.microsoft.com/office/drawing/2014/main" id="{01420056-06BA-BD30-4977-11C4A3106891}"/>
                </a:ext>
              </a:extLst>
            </p:cNvPr>
            <p:cNvSpPr/>
            <p:nvPr/>
          </p:nvSpPr>
          <p:spPr>
            <a:xfrm>
              <a:off x="638750" y="2268125"/>
              <a:ext cx="1208400" cy="628075"/>
            </a:xfrm>
            <a:custGeom>
              <a:avLst/>
              <a:gdLst/>
              <a:ahLst/>
              <a:cxnLst/>
              <a:rect l="l" t="t" r="r" b="b"/>
              <a:pathLst>
                <a:path w="48336" h="25123" extrusionOk="0">
                  <a:moveTo>
                    <a:pt x="31121" y="1942"/>
                  </a:moveTo>
                  <a:cubicBezTo>
                    <a:pt x="32239" y="1942"/>
                    <a:pt x="33308" y="2858"/>
                    <a:pt x="33337" y="4284"/>
                  </a:cubicBezTo>
                  <a:lnTo>
                    <a:pt x="33337" y="4284"/>
                  </a:lnTo>
                  <a:cubicBezTo>
                    <a:pt x="32888" y="4163"/>
                    <a:pt x="32463" y="3963"/>
                    <a:pt x="31990" y="3786"/>
                  </a:cubicBezTo>
                  <a:cubicBezTo>
                    <a:pt x="31419" y="3595"/>
                    <a:pt x="30901" y="3481"/>
                    <a:pt x="30392" y="3481"/>
                  </a:cubicBezTo>
                  <a:cubicBezTo>
                    <a:pt x="29890" y="3481"/>
                    <a:pt x="29398" y="3592"/>
                    <a:pt x="28874" y="3854"/>
                  </a:cubicBezTo>
                  <a:lnTo>
                    <a:pt x="28874" y="3854"/>
                  </a:lnTo>
                  <a:cubicBezTo>
                    <a:pt x="28953" y="3609"/>
                    <a:pt x="29054" y="3372"/>
                    <a:pt x="29188" y="3152"/>
                  </a:cubicBezTo>
                  <a:cubicBezTo>
                    <a:pt x="29683" y="2311"/>
                    <a:pt x="30412" y="1942"/>
                    <a:pt x="31121" y="1942"/>
                  </a:cubicBezTo>
                  <a:close/>
                  <a:moveTo>
                    <a:pt x="38389" y="2125"/>
                  </a:moveTo>
                  <a:cubicBezTo>
                    <a:pt x="39266" y="2125"/>
                    <a:pt x="40146" y="2373"/>
                    <a:pt x="40863" y="2885"/>
                  </a:cubicBezTo>
                  <a:cubicBezTo>
                    <a:pt x="41080" y="3040"/>
                    <a:pt x="41276" y="3208"/>
                    <a:pt x="41453" y="3388"/>
                  </a:cubicBezTo>
                  <a:lnTo>
                    <a:pt x="41453" y="3388"/>
                  </a:lnTo>
                  <a:cubicBezTo>
                    <a:pt x="40957" y="3177"/>
                    <a:pt x="40565" y="2779"/>
                    <a:pt x="39962" y="2652"/>
                  </a:cubicBezTo>
                  <a:cubicBezTo>
                    <a:pt x="39777" y="2619"/>
                    <a:pt x="39595" y="2604"/>
                    <a:pt x="39415" y="2604"/>
                  </a:cubicBezTo>
                  <a:cubicBezTo>
                    <a:pt x="38492" y="2604"/>
                    <a:pt x="37636" y="2995"/>
                    <a:pt x="36827" y="3386"/>
                  </a:cubicBezTo>
                  <a:cubicBezTo>
                    <a:pt x="36133" y="3704"/>
                    <a:pt x="35464" y="4147"/>
                    <a:pt x="34690" y="4325"/>
                  </a:cubicBezTo>
                  <a:lnTo>
                    <a:pt x="34690" y="4325"/>
                  </a:lnTo>
                  <a:cubicBezTo>
                    <a:pt x="35321" y="2887"/>
                    <a:pt x="36851" y="2125"/>
                    <a:pt x="38389" y="2125"/>
                  </a:cubicBezTo>
                  <a:close/>
                  <a:moveTo>
                    <a:pt x="22627" y="1244"/>
                  </a:moveTo>
                  <a:cubicBezTo>
                    <a:pt x="24780" y="1244"/>
                    <a:pt x="26702" y="2917"/>
                    <a:pt x="27221" y="4995"/>
                  </a:cubicBezTo>
                  <a:lnTo>
                    <a:pt x="27221" y="4995"/>
                  </a:lnTo>
                  <a:cubicBezTo>
                    <a:pt x="26494" y="5555"/>
                    <a:pt x="25733" y="6081"/>
                    <a:pt x="24818" y="6121"/>
                  </a:cubicBezTo>
                  <a:cubicBezTo>
                    <a:pt x="24798" y="6121"/>
                    <a:pt x="24777" y="6122"/>
                    <a:pt x="24757" y="6122"/>
                  </a:cubicBezTo>
                  <a:cubicBezTo>
                    <a:pt x="23622" y="6122"/>
                    <a:pt x="22532" y="5366"/>
                    <a:pt x="21370" y="5366"/>
                  </a:cubicBezTo>
                  <a:cubicBezTo>
                    <a:pt x="21155" y="5366"/>
                    <a:pt x="20937" y="5392"/>
                    <a:pt x="20715" y="5454"/>
                  </a:cubicBezTo>
                  <a:cubicBezTo>
                    <a:pt x="20182" y="5620"/>
                    <a:pt x="19848" y="5921"/>
                    <a:pt x="19514" y="6321"/>
                  </a:cubicBezTo>
                  <a:cubicBezTo>
                    <a:pt x="19381" y="6488"/>
                    <a:pt x="19314" y="6755"/>
                    <a:pt x="19181" y="6888"/>
                  </a:cubicBezTo>
                  <a:cubicBezTo>
                    <a:pt x="18874" y="7194"/>
                    <a:pt x="18581" y="7303"/>
                    <a:pt x="18266" y="7303"/>
                  </a:cubicBezTo>
                  <a:cubicBezTo>
                    <a:pt x="18248" y="7303"/>
                    <a:pt x="18229" y="7303"/>
                    <a:pt x="18210" y="7302"/>
                  </a:cubicBezTo>
                  <a:lnTo>
                    <a:pt x="18210" y="7302"/>
                  </a:lnTo>
                  <a:cubicBezTo>
                    <a:pt x="18205" y="7254"/>
                    <a:pt x="18196" y="7205"/>
                    <a:pt x="18180" y="7155"/>
                  </a:cubicBezTo>
                  <a:cubicBezTo>
                    <a:pt x="17646" y="4620"/>
                    <a:pt x="19181" y="1818"/>
                    <a:pt x="21849" y="1317"/>
                  </a:cubicBezTo>
                  <a:cubicBezTo>
                    <a:pt x="22110" y="1268"/>
                    <a:pt x="22370" y="1244"/>
                    <a:pt x="22627" y="1244"/>
                  </a:cubicBezTo>
                  <a:close/>
                  <a:moveTo>
                    <a:pt x="10706" y="4543"/>
                  </a:moveTo>
                  <a:cubicBezTo>
                    <a:pt x="12319" y="4543"/>
                    <a:pt x="13340" y="5663"/>
                    <a:pt x="14418" y="6624"/>
                  </a:cubicBezTo>
                  <a:lnTo>
                    <a:pt x="14418" y="6624"/>
                  </a:lnTo>
                  <a:cubicBezTo>
                    <a:pt x="14057" y="6674"/>
                    <a:pt x="13692" y="6779"/>
                    <a:pt x="13310" y="6955"/>
                  </a:cubicBezTo>
                  <a:cubicBezTo>
                    <a:pt x="10258" y="8294"/>
                    <a:pt x="9678" y="11610"/>
                    <a:pt x="9885" y="14596"/>
                  </a:cubicBezTo>
                  <a:lnTo>
                    <a:pt x="9885" y="14596"/>
                  </a:lnTo>
                  <a:cubicBezTo>
                    <a:pt x="7624" y="14615"/>
                    <a:pt x="5049" y="14803"/>
                    <a:pt x="3470" y="16595"/>
                  </a:cubicBezTo>
                  <a:cubicBezTo>
                    <a:pt x="2733" y="17426"/>
                    <a:pt x="2285" y="18440"/>
                    <a:pt x="2247" y="19465"/>
                  </a:cubicBezTo>
                  <a:lnTo>
                    <a:pt x="2247" y="19465"/>
                  </a:lnTo>
                  <a:cubicBezTo>
                    <a:pt x="979" y="16853"/>
                    <a:pt x="1349" y="13473"/>
                    <a:pt x="2502" y="10958"/>
                  </a:cubicBezTo>
                  <a:cubicBezTo>
                    <a:pt x="3870" y="7922"/>
                    <a:pt x="6872" y="4787"/>
                    <a:pt x="10441" y="4553"/>
                  </a:cubicBezTo>
                  <a:cubicBezTo>
                    <a:pt x="10531" y="4546"/>
                    <a:pt x="10619" y="4543"/>
                    <a:pt x="10706" y="4543"/>
                  </a:cubicBezTo>
                  <a:close/>
                  <a:moveTo>
                    <a:pt x="39260" y="3783"/>
                  </a:moveTo>
                  <a:cubicBezTo>
                    <a:pt x="39294" y="3783"/>
                    <a:pt x="39328" y="3784"/>
                    <a:pt x="39362" y="3786"/>
                  </a:cubicBezTo>
                  <a:cubicBezTo>
                    <a:pt x="40634" y="3871"/>
                    <a:pt x="41283" y="4721"/>
                    <a:pt x="42405" y="4878"/>
                  </a:cubicBezTo>
                  <a:lnTo>
                    <a:pt x="42405" y="4878"/>
                  </a:lnTo>
                  <a:cubicBezTo>
                    <a:pt x="43171" y="6867"/>
                    <a:pt x="42602" y="9394"/>
                    <a:pt x="41497" y="11124"/>
                  </a:cubicBezTo>
                  <a:cubicBezTo>
                    <a:pt x="41217" y="11591"/>
                    <a:pt x="41639" y="12042"/>
                    <a:pt x="42078" y="12042"/>
                  </a:cubicBezTo>
                  <a:cubicBezTo>
                    <a:pt x="42266" y="12042"/>
                    <a:pt x="42457" y="11959"/>
                    <a:pt x="42598" y="11758"/>
                  </a:cubicBezTo>
                  <a:cubicBezTo>
                    <a:pt x="43858" y="9816"/>
                    <a:pt x="44401" y="7082"/>
                    <a:pt x="43730" y="4813"/>
                  </a:cubicBezTo>
                  <a:lnTo>
                    <a:pt x="43730" y="4813"/>
                  </a:lnTo>
                  <a:cubicBezTo>
                    <a:pt x="44001" y="4785"/>
                    <a:pt x="44252" y="4764"/>
                    <a:pt x="44487" y="4764"/>
                  </a:cubicBezTo>
                  <a:cubicBezTo>
                    <a:pt x="45281" y="4764"/>
                    <a:pt x="45886" y="5002"/>
                    <a:pt x="46434" y="5987"/>
                  </a:cubicBezTo>
                  <a:cubicBezTo>
                    <a:pt x="46867" y="6821"/>
                    <a:pt x="47034" y="7789"/>
                    <a:pt x="47001" y="8756"/>
                  </a:cubicBezTo>
                  <a:cubicBezTo>
                    <a:pt x="46967" y="10391"/>
                    <a:pt x="46367" y="12292"/>
                    <a:pt x="44899" y="13226"/>
                  </a:cubicBezTo>
                  <a:cubicBezTo>
                    <a:pt x="44148" y="13716"/>
                    <a:pt x="43293" y="13814"/>
                    <a:pt x="42416" y="13814"/>
                  </a:cubicBezTo>
                  <a:cubicBezTo>
                    <a:pt x="41830" y="13814"/>
                    <a:pt x="41233" y="13770"/>
                    <a:pt x="40651" y="13770"/>
                  </a:cubicBezTo>
                  <a:cubicBezTo>
                    <a:pt x="40327" y="13770"/>
                    <a:pt x="40007" y="13784"/>
                    <a:pt x="39696" y="13826"/>
                  </a:cubicBezTo>
                  <a:cubicBezTo>
                    <a:pt x="36393" y="14327"/>
                    <a:pt x="36560" y="17562"/>
                    <a:pt x="34625" y="19630"/>
                  </a:cubicBezTo>
                  <a:cubicBezTo>
                    <a:pt x="33193" y="21094"/>
                    <a:pt x="31370" y="21784"/>
                    <a:pt x="29533" y="21784"/>
                  </a:cubicBezTo>
                  <a:cubicBezTo>
                    <a:pt x="27349" y="21784"/>
                    <a:pt x="25145" y="20808"/>
                    <a:pt x="23551" y="18997"/>
                  </a:cubicBezTo>
                  <a:cubicBezTo>
                    <a:pt x="23442" y="18878"/>
                    <a:pt x="23306" y="18826"/>
                    <a:pt x="23168" y="18826"/>
                  </a:cubicBezTo>
                  <a:cubicBezTo>
                    <a:pt x="22843" y="18826"/>
                    <a:pt x="22507" y="19112"/>
                    <a:pt x="22483" y="19464"/>
                  </a:cubicBezTo>
                  <a:cubicBezTo>
                    <a:pt x="22342" y="22317"/>
                    <a:pt x="19856" y="23926"/>
                    <a:pt x="17274" y="23926"/>
                  </a:cubicBezTo>
                  <a:cubicBezTo>
                    <a:pt x="16807" y="23926"/>
                    <a:pt x="16338" y="23874"/>
                    <a:pt x="15879" y="23767"/>
                  </a:cubicBezTo>
                  <a:cubicBezTo>
                    <a:pt x="14691" y="23484"/>
                    <a:pt x="12906" y="22465"/>
                    <a:pt x="11976" y="21176"/>
                  </a:cubicBezTo>
                  <a:lnTo>
                    <a:pt x="11976" y="21176"/>
                  </a:lnTo>
                  <a:cubicBezTo>
                    <a:pt x="12541" y="20025"/>
                    <a:pt x="12662" y="18658"/>
                    <a:pt x="12109" y="17295"/>
                  </a:cubicBezTo>
                  <a:cubicBezTo>
                    <a:pt x="11996" y="17047"/>
                    <a:pt x="11699" y="16828"/>
                    <a:pt x="11415" y="16828"/>
                  </a:cubicBezTo>
                  <a:cubicBezTo>
                    <a:pt x="11280" y="16828"/>
                    <a:pt x="11149" y="16877"/>
                    <a:pt x="11042" y="16995"/>
                  </a:cubicBezTo>
                  <a:cubicBezTo>
                    <a:pt x="9878" y="18386"/>
                    <a:pt x="9926" y="19913"/>
                    <a:pt x="10607" y="21258"/>
                  </a:cubicBezTo>
                  <a:lnTo>
                    <a:pt x="10607" y="21258"/>
                  </a:lnTo>
                  <a:cubicBezTo>
                    <a:pt x="10284" y="21727"/>
                    <a:pt x="9847" y="22131"/>
                    <a:pt x="9307" y="22432"/>
                  </a:cubicBezTo>
                  <a:cubicBezTo>
                    <a:pt x="8698" y="22765"/>
                    <a:pt x="8034" y="22913"/>
                    <a:pt x="7365" y="22913"/>
                  </a:cubicBezTo>
                  <a:cubicBezTo>
                    <a:pt x="6178" y="22913"/>
                    <a:pt x="4974" y="22446"/>
                    <a:pt x="4034" y="21710"/>
                  </a:cubicBezTo>
                  <a:lnTo>
                    <a:pt x="4034" y="21710"/>
                  </a:lnTo>
                  <a:cubicBezTo>
                    <a:pt x="4210" y="21526"/>
                    <a:pt x="4277" y="21265"/>
                    <a:pt x="4103" y="20998"/>
                  </a:cubicBezTo>
                  <a:cubicBezTo>
                    <a:pt x="2803" y="19097"/>
                    <a:pt x="4304" y="16962"/>
                    <a:pt x="6172" y="16261"/>
                  </a:cubicBezTo>
                  <a:cubicBezTo>
                    <a:pt x="7447" y="15787"/>
                    <a:pt x="8801" y="15761"/>
                    <a:pt x="10140" y="15761"/>
                  </a:cubicBezTo>
                  <a:cubicBezTo>
                    <a:pt x="10308" y="15761"/>
                    <a:pt x="10475" y="15761"/>
                    <a:pt x="10641" y="15761"/>
                  </a:cubicBezTo>
                  <a:cubicBezTo>
                    <a:pt x="10942" y="15761"/>
                    <a:pt x="11309" y="15461"/>
                    <a:pt x="11275" y="15127"/>
                  </a:cubicBezTo>
                  <a:cubicBezTo>
                    <a:pt x="11008" y="12992"/>
                    <a:pt x="10975" y="10457"/>
                    <a:pt x="12643" y="8823"/>
                  </a:cubicBezTo>
                  <a:cubicBezTo>
                    <a:pt x="13331" y="8161"/>
                    <a:pt x="14293" y="7688"/>
                    <a:pt x="15261" y="7688"/>
                  </a:cubicBezTo>
                  <a:cubicBezTo>
                    <a:pt x="15512" y="7688"/>
                    <a:pt x="15764" y="7720"/>
                    <a:pt x="16012" y="7789"/>
                  </a:cubicBezTo>
                  <a:cubicBezTo>
                    <a:pt x="16813" y="7989"/>
                    <a:pt x="17446" y="8723"/>
                    <a:pt x="18214" y="8789"/>
                  </a:cubicBezTo>
                  <a:cubicBezTo>
                    <a:pt x="18326" y="8803"/>
                    <a:pt x="18428" y="8810"/>
                    <a:pt x="18523" y="8810"/>
                  </a:cubicBezTo>
                  <a:cubicBezTo>
                    <a:pt x="19328" y="8810"/>
                    <a:pt x="19551" y="8326"/>
                    <a:pt x="20148" y="7789"/>
                  </a:cubicBezTo>
                  <a:cubicBezTo>
                    <a:pt x="20911" y="7097"/>
                    <a:pt x="21419" y="6764"/>
                    <a:pt x="22133" y="6764"/>
                  </a:cubicBezTo>
                  <a:cubicBezTo>
                    <a:pt x="22418" y="6764"/>
                    <a:pt x="22737" y="6817"/>
                    <a:pt x="23117" y="6921"/>
                  </a:cubicBezTo>
                  <a:cubicBezTo>
                    <a:pt x="23684" y="7088"/>
                    <a:pt x="24285" y="7288"/>
                    <a:pt x="24885" y="7288"/>
                  </a:cubicBezTo>
                  <a:cubicBezTo>
                    <a:pt x="26018" y="7288"/>
                    <a:pt x="26884" y="6723"/>
                    <a:pt x="27784" y="6090"/>
                  </a:cubicBezTo>
                  <a:lnTo>
                    <a:pt x="27784" y="6090"/>
                  </a:lnTo>
                  <a:cubicBezTo>
                    <a:pt x="27877" y="6129"/>
                    <a:pt x="27975" y="6150"/>
                    <a:pt x="28068" y="6150"/>
                  </a:cubicBezTo>
                  <a:cubicBezTo>
                    <a:pt x="28296" y="6150"/>
                    <a:pt x="28493" y="6023"/>
                    <a:pt x="28521" y="5721"/>
                  </a:cubicBezTo>
                  <a:cubicBezTo>
                    <a:pt x="28529" y="5670"/>
                    <a:pt x="28537" y="5618"/>
                    <a:pt x="28545" y="5566"/>
                  </a:cubicBezTo>
                  <a:lnTo>
                    <a:pt x="28545" y="5566"/>
                  </a:lnTo>
                  <a:cubicBezTo>
                    <a:pt x="29240" y="5102"/>
                    <a:pt x="29844" y="4781"/>
                    <a:pt x="30596" y="4781"/>
                  </a:cubicBezTo>
                  <a:cubicBezTo>
                    <a:pt x="31021" y="4781"/>
                    <a:pt x="31494" y="4883"/>
                    <a:pt x="32057" y="5120"/>
                  </a:cubicBezTo>
                  <a:cubicBezTo>
                    <a:pt x="32773" y="5411"/>
                    <a:pt x="33399" y="5597"/>
                    <a:pt x="34077" y="5597"/>
                  </a:cubicBezTo>
                  <a:cubicBezTo>
                    <a:pt x="34409" y="5597"/>
                    <a:pt x="34753" y="5552"/>
                    <a:pt x="35126" y="5454"/>
                  </a:cubicBezTo>
                  <a:cubicBezTo>
                    <a:pt x="36461" y="5095"/>
                    <a:pt x="37860" y="3783"/>
                    <a:pt x="39260" y="3783"/>
                  </a:cubicBezTo>
                  <a:close/>
                  <a:moveTo>
                    <a:pt x="22593" y="1"/>
                  </a:moveTo>
                  <a:cubicBezTo>
                    <a:pt x="22283" y="1"/>
                    <a:pt x="21968" y="27"/>
                    <a:pt x="21649" y="83"/>
                  </a:cubicBezTo>
                  <a:cubicBezTo>
                    <a:pt x="18528" y="603"/>
                    <a:pt x="16558" y="3678"/>
                    <a:pt x="16820" y="6681"/>
                  </a:cubicBezTo>
                  <a:lnTo>
                    <a:pt x="16820" y="6681"/>
                  </a:lnTo>
                  <a:cubicBezTo>
                    <a:pt x="15704" y="6418"/>
                    <a:pt x="14978" y="5241"/>
                    <a:pt x="14111" y="4486"/>
                  </a:cubicBezTo>
                  <a:cubicBezTo>
                    <a:pt x="13377" y="3919"/>
                    <a:pt x="12610" y="3486"/>
                    <a:pt x="11676" y="3319"/>
                  </a:cubicBezTo>
                  <a:cubicBezTo>
                    <a:pt x="11353" y="3261"/>
                    <a:pt x="11027" y="3233"/>
                    <a:pt x="10701" y="3233"/>
                  </a:cubicBezTo>
                  <a:cubicBezTo>
                    <a:pt x="8966" y="3233"/>
                    <a:pt x="7208" y="3999"/>
                    <a:pt x="5805" y="4953"/>
                  </a:cubicBezTo>
                  <a:cubicBezTo>
                    <a:pt x="2302" y="7388"/>
                    <a:pt x="1" y="11558"/>
                    <a:pt x="134" y="15828"/>
                  </a:cubicBezTo>
                  <a:cubicBezTo>
                    <a:pt x="201" y="19731"/>
                    <a:pt x="2536" y="23800"/>
                    <a:pt x="6805" y="24134"/>
                  </a:cubicBezTo>
                  <a:cubicBezTo>
                    <a:pt x="6934" y="24143"/>
                    <a:pt x="7062" y="24148"/>
                    <a:pt x="7190" y="24148"/>
                  </a:cubicBezTo>
                  <a:cubicBezTo>
                    <a:pt x="8801" y="24148"/>
                    <a:pt x="10277" y="23404"/>
                    <a:pt x="11255" y="22265"/>
                  </a:cubicBezTo>
                  <a:lnTo>
                    <a:pt x="11255" y="22265"/>
                  </a:lnTo>
                  <a:cubicBezTo>
                    <a:pt x="12174" y="23428"/>
                    <a:pt x="13523" y="24352"/>
                    <a:pt x="14811" y="24767"/>
                  </a:cubicBezTo>
                  <a:cubicBezTo>
                    <a:pt x="15585" y="25006"/>
                    <a:pt x="16383" y="25123"/>
                    <a:pt x="17167" y="25123"/>
                  </a:cubicBezTo>
                  <a:cubicBezTo>
                    <a:pt x="20007" y="25123"/>
                    <a:pt x="22677" y="23598"/>
                    <a:pt x="23441" y="20823"/>
                  </a:cubicBezTo>
                  <a:lnTo>
                    <a:pt x="23441" y="20823"/>
                  </a:lnTo>
                  <a:cubicBezTo>
                    <a:pt x="25121" y="22285"/>
                    <a:pt x="27224" y="23012"/>
                    <a:pt x="29310" y="23012"/>
                  </a:cubicBezTo>
                  <a:cubicBezTo>
                    <a:pt x="32330" y="23012"/>
                    <a:pt x="35314" y="21488"/>
                    <a:pt x="36927" y="18463"/>
                  </a:cubicBezTo>
                  <a:cubicBezTo>
                    <a:pt x="37294" y="17762"/>
                    <a:pt x="37461" y="16795"/>
                    <a:pt x="37928" y="16161"/>
                  </a:cubicBezTo>
                  <a:cubicBezTo>
                    <a:pt x="38700" y="15132"/>
                    <a:pt x="39741" y="15059"/>
                    <a:pt x="40821" y="15059"/>
                  </a:cubicBezTo>
                  <a:cubicBezTo>
                    <a:pt x="41001" y="15059"/>
                    <a:pt x="41182" y="15061"/>
                    <a:pt x="41363" y="15061"/>
                  </a:cubicBezTo>
                  <a:cubicBezTo>
                    <a:pt x="41474" y="15061"/>
                    <a:pt x="41584" y="15061"/>
                    <a:pt x="41695" y="15061"/>
                  </a:cubicBezTo>
                  <a:cubicBezTo>
                    <a:pt x="43022" y="15061"/>
                    <a:pt x="44360" y="15032"/>
                    <a:pt x="45500" y="14293"/>
                  </a:cubicBezTo>
                  <a:cubicBezTo>
                    <a:pt x="47501" y="13059"/>
                    <a:pt x="48335" y="10457"/>
                    <a:pt x="48202" y="8256"/>
                  </a:cubicBezTo>
                  <a:cubicBezTo>
                    <a:pt x="48135" y="6254"/>
                    <a:pt x="47001" y="3586"/>
                    <a:pt x="44699" y="3386"/>
                  </a:cubicBezTo>
                  <a:cubicBezTo>
                    <a:pt x="44589" y="3373"/>
                    <a:pt x="44484" y="3367"/>
                    <a:pt x="44381" y="3367"/>
                  </a:cubicBezTo>
                  <a:cubicBezTo>
                    <a:pt x="43946" y="3367"/>
                    <a:pt x="43573" y="3467"/>
                    <a:pt x="43188" y="3538"/>
                  </a:cubicBezTo>
                  <a:lnTo>
                    <a:pt x="43188" y="3538"/>
                  </a:lnTo>
                  <a:cubicBezTo>
                    <a:pt x="42699" y="2687"/>
                    <a:pt x="41981" y="1960"/>
                    <a:pt x="40997" y="1451"/>
                  </a:cubicBezTo>
                  <a:cubicBezTo>
                    <a:pt x="40201" y="1030"/>
                    <a:pt x="39317" y="829"/>
                    <a:pt x="38436" y="829"/>
                  </a:cubicBezTo>
                  <a:cubicBezTo>
                    <a:pt x="36838" y="829"/>
                    <a:pt x="35253" y="1491"/>
                    <a:pt x="34243" y="2695"/>
                  </a:cubicBezTo>
                  <a:lnTo>
                    <a:pt x="34243" y="2695"/>
                  </a:lnTo>
                  <a:cubicBezTo>
                    <a:pt x="33734" y="1502"/>
                    <a:pt x="32628" y="632"/>
                    <a:pt x="31214" y="632"/>
                  </a:cubicBezTo>
                  <a:cubicBezTo>
                    <a:pt x="31097" y="632"/>
                    <a:pt x="30977" y="638"/>
                    <a:pt x="30856" y="650"/>
                  </a:cubicBezTo>
                  <a:cubicBezTo>
                    <a:pt x="29176" y="829"/>
                    <a:pt x="28293" y="1941"/>
                    <a:pt x="27804" y="3299"/>
                  </a:cubicBezTo>
                  <a:lnTo>
                    <a:pt x="27804" y="3299"/>
                  </a:lnTo>
                  <a:cubicBezTo>
                    <a:pt x="26777" y="1380"/>
                    <a:pt x="24820" y="1"/>
                    <a:pt x="225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0" name="Google Shape;2042;p30">
              <a:extLst>
                <a:ext uri="{FF2B5EF4-FFF2-40B4-BE49-F238E27FC236}">
                  <a16:creationId xmlns:a16="http://schemas.microsoft.com/office/drawing/2014/main" id="{39F8B5A6-9CE5-65FF-612C-253D68EABAE7}"/>
                </a:ext>
              </a:extLst>
            </p:cNvPr>
            <p:cNvSpPr/>
            <p:nvPr/>
          </p:nvSpPr>
          <p:spPr>
            <a:xfrm>
              <a:off x="747150" y="2576250"/>
              <a:ext cx="262725" cy="204325"/>
            </a:xfrm>
            <a:custGeom>
              <a:avLst/>
              <a:gdLst/>
              <a:ahLst/>
              <a:cxnLst/>
              <a:rect l="l" t="t" r="r" b="b"/>
              <a:pathLst>
                <a:path w="10509" h="8173" fill="none" extrusionOk="0">
                  <a:moveTo>
                    <a:pt x="635" y="8173"/>
                  </a:moveTo>
                  <a:cubicBezTo>
                    <a:pt x="435" y="7939"/>
                    <a:pt x="168" y="7639"/>
                    <a:pt x="101" y="7305"/>
                  </a:cubicBezTo>
                  <a:cubicBezTo>
                    <a:pt x="1" y="6972"/>
                    <a:pt x="34" y="6572"/>
                    <a:pt x="335" y="6338"/>
                  </a:cubicBezTo>
                  <a:cubicBezTo>
                    <a:pt x="635" y="6138"/>
                    <a:pt x="1068" y="6238"/>
                    <a:pt x="1435" y="6305"/>
                  </a:cubicBezTo>
                  <a:cubicBezTo>
                    <a:pt x="2102" y="6472"/>
                    <a:pt x="2736" y="6638"/>
                    <a:pt x="3403" y="6838"/>
                  </a:cubicBezTo>
                  <a:cubicBezTo>
                    <a:pt x="3270" y="6305"/>
                    <a:pt x="2770" y="5904"/>
                    <a:pt x="2403" y="5471"/>
                  </a:cubicBezTo>
                  <a:cubicBezTo>
                    <a:pt x="2002" y="5071"/>
                    <a:pt x="1736" y="4403"/>
                    <a:pt x="2069" y="3903"/>
                  </a:cubicBezTo>
                  <a:cubicBezTo>
                    <a:pt x="2403" y="3436"/>
                    <a:pt x="3103" y="3436"/>
                    <a:pt x="3604" y="3670"/>
                  </a:cubicBezTo>
                  <a:cubicBezTo>
                    <a:pt x="4104" y="3903"/>
                    <a:pt x="4571" y="4303"/>
                    <a:pt x="5105" y="4437"/>
                  </a:cubicBezTo>
                  <a:cubicBezTo>
                    <a:pt x="4738" y="3736"/>
                    <a:pt x="4571" y="2936"/>
                    <a:pt x="4571" y="2168"/>
                  </a:cubicBezTo>
                  <a:cubicBezTo>
                    <a:pt x="4571" y="1902"/>
                    <a:pt x="4638" y="1601"/>
                    <a:pt x="4904" y="1468"/>
                  </a:cubicBezTo>
                  <a:cubicBezTo>
                    <a:pt x="5071" y="1401"/>
                    <a:pt x="5338" y="1335"/>
                    <a:pt x="5505" y="1401"/>
                  </a:cubicBezTo>
                  <a:cubicBezTo>
                    <a:pt x="6272" y="1668"/>
                    <a:pt x="6839" y="2168"/>
                    <a:pt x="7473" y="2669"/>
                  </a:cubicBezTo>
                  <a:cubicBezTo>
                    <a:pt x="7239" y="1835"/>
                    <a:pt x="7106" y="734"/>
                    <a:pt x="7907" y="334"/>
                  </a:cubicBezTo>
                  <a:cubicBezTo>
                    <a:pt x="8607" y="0"/>
                    <a:pt x="9341" y="734"/>
                    <a:pt x="9741" y="1401"/>
                  </a:cubicBezTo>
                  <a:cubicBezTo>
                    <a:pt x="10142" y="2135"/>
                    <a:pt x="10408" y="2936"/>
                    <a:pt x="10508" y="3770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" name="Google Shape;2043;p30">
              <a:extLst>
                <a:ext uri="{FF2B5EF4-FFF2-40B4-BE49-F238E27FC236}">
                  <a16:creationId xmlns:a16="http://schemas.microsoft.com/office/drawing/2014/main" id="{885BD6FC-2210-1266-1684-757FC39A34A5}"/>
                </a:ext>
              </a:extLst>
            </p:cNvPr>
            <p:cNvSpPr/>
            <p:nvPr/>
          </p:nvSpPr>
          <p:spPr>
            <a:xfrm>
              <a:off x="1269200" y="2621275"/>
              <a:ext cx="169325" cy="90925"/>
            </a:xfrm>
            <a:custGeom>
              <a:avLst/>
              <a:gdLst/>
              <a:ahLst/>
              <a:cxnLst/>
              <a:rect l="l" t="t" r="r" b="b"/>
              <a:pathLst>
                <a:path w="6773" h="3637" fill="none" extrusionOk="0">
                  <a:moveTo>
                    <a:pt x="501" y="3536"/>
                  </a:moveTo>
                  <a:cubicBezTo>
                    <a:pt x="167" y="3036"/>
                    <a:pt x="1" y="2436"/>
                    <a:pt x="134" y="1835"/>
                  </a:cubicBezTo>
                  <a:cubicBezTo>
                    <a:pt x="167" y="1635"/>
                    <a:pt x="301" y="1368"/>
                    <a:pt x="501" y="1335"/>
                  </a:cubicBezTo>
                  <a:cubicBezTo>
                    <a:pt x="768" y="1301"/>
                    <a:pt x="1035" y="1535"/>
                    <a:pt x="1135" y="1768"/>
                  </a:cubicBezTo>
                  <a:cubicBezTo>
                    <a:pt x="1602" y="2369"/>
                    <a:pt x="2035" y="3003"/>
                    <a:pt x="2469" y="3636"/>
                  </a:cubicBezTo>
                  <a:cubicBezTo>
                    <a:pt x="2402" y="2803"/>
                    <a:pt x="2402" y="1935"/>
                    <a:pt x="2536" y="1035"/>
                  </a:cubicBezTo>
                  <a:cubicBezTo>
                    <a:pt x="2569" y="868"/>
                    <a:pt x="2602" y="701"/>
                    <a:pt x="2736" y="634"/>
                  </a:cubicBezTo>
                  <a:cubicBezTo>
                    <a:pt x="2903" y="534"/>
                    <a:pt x="3103" y="634"/>
                    <a:pt x="3236" y="701"/>
                  </a:cubicBezTo>
                  <a:cubicBezTo>
                    <a:pt x="4037" y="1168"/>
                    <a:pt x="4370" y="2135"/>
                    <a:pt x="4637" y="3003"/>
                  </a:cubicBezTo>
                  <a:cubicBezTo>
                    <a:pt x="4437" y="2269"/>
                    <a:pt x="4437" y="1468"/>
                    <a:pt x="4737" y="768"/>
                  </a:cubicBezTo>
                  <a:cubicBezTo>
                    <a:pt x="4804" y="534"/>
                    <a:pt x="4904" y="334"/>
                    <a:pt x="5104" y="301"/>
                  </a:cubicBezTo>
                  <a:cubicBezTo>
                    <a:pt x="6572" y="1"/>
                    <a:pt x="6605" y="2669"/>
                    <a:pt x="6772" y="2936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2044;p30">
              <a:extLst>
                <a:ext uri="{FF2B5EF4-FFF2-40B4-BE49-F238E27FC236}">
                  <a16:creationId xmlns:a16="http://schemas.microsoft.com/office/drawing/2014/main" id="{ADE22BFC-7AA0-F5AA-C3FA-9E5245F8D38B}"/>
                </a:ext>
              </a:extLst>
            </p:cNvPr>
            <p:cNvSpPr/>
            <p:nvPr/>
          </p:nvSpPr>
          <p:spPr>
            <a:xfrm>
              <a:off x="1135775" y="2530375"/>
              <a:ext cx="64225" cy="60900"/>
            </a:xfrm>
            <a:custGeom>
              <a:avLst/>
              <a:gdLst/>
              <a:ahLst/>
              <a:cxnLst/>
              <a:rect l="l" t="t" r="r" b="b"/>
              <a:pathLst>
                <a:path w="2569" h="2436" fill="none" extrusionOk="0">
                  <a:moveTo>
                    <a:pt x="567" y="2436"/>
                  </a:moveTo>
                  <a:cubicBezTo>
                    <a:pt x="0" y="1835"/>
                    <a:pt x="134" y="768"/>
                    <a:pt x="834" y="401"/>
                  </a:cubicBezTo>
                  <a:cubicBezTo>
                    <a:pt x="1568" y="1"/>
                    <a:pt x="2569" y="668"/>
                    <a:pt x="2435" y="1435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2045;p30">
              <a:extLst>
                <a:ext uri="{FF2B5EF4-FFF2-40B4-BE49-F238E27FC236}">
                  <a16:creationId xmlns:a16="http://schemas.microsoft.com/office/drawing/2014/main" id="{270FF578-D4D2-3751-541D-0469DE6BE3D1}"/>
                </a:ext>
              </a:extLst>
            </p:cNvPr>
            <p:cNvSpPr/>
            <p:nvPr/>
          </p:nvSpPr>
          <p:spPr>
            <a:xfrm>
              <a:off x="1008175" y="2489525"/>
              <a:ext cx="63400" cy="60900"/>
            </a:xfrm>
            <a:custGeom>
              <a:avLst/>
              <a:gdLst/>
              <a:ahLst/>
              <a:cxnLst/>
              <a:rect l="l" t="t" r="r" b="b"/>
              <a:pathLst>
                <a:path w="2536" h="2436" fill="none" extrusionOk="0">
                  <a:moveTo>
                    <a:pt x="534" y="2435"/>
                  </a:moveTo>
                  <a:cubicBezTo>
                    <a:pt x="1" y="1868"/>
                    <a:pt x="101" y="767"/>
                    <a:pt x="835" y="400"/>
                  </a:cubicBezTo>
                  <a:cubicBezTo>
                    <a:pt x="1535" y="0"/>
                    <a:pt x="2536" y="667"/>
                    <a:pt x="2402" y="1434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2046;p30">
              <a:extLst>
                <a:ext uri="{FF2B5EF4-FFF2-40B4-BE49-F238E27FC236}">
                  <a16:creationId xmlns:a16="http://schemas.microsoft.com/office/drawing/2014/main" id="{6DF4A30D-3BB7-FFB4-8880-50139CD760FE}"/>
                </a:ext>
              </a:extLst>
            </p:cNvPr>
            <p:cNvSpPr/>
            <p:nvPr/>
          </p:nvSpPr>
          <p:spPr>
            <a:xfrm>
              <a:off x="1446825" y="2437800"/>
              <a:ext cx="255200" cy="96775"/>
            </a:xfrm>
            <a:custGeom>
              <a:avLst/>
              <a:gdLst/>
              <a:ahLst/>
              <a:cxnLst/>
              <a:rect l="l" t="t" r="r" b="b"/>
              <a:pathLst>
                <a:path w="10208" h="3871" fill="none" extrusionOk="0">
                  <a:moveTo>
                    <a:pt x="668" y="3770"/>
                  </a:moveTo>
                  <a:cubicBezTo>
                    <a:pt x="268" y="2836"/>
                    <a:pt x="1" y="1269"/>
                    <a:pt x="601" y="802"/>
                  </a:cubicBezTo>
                  <a:cubicBezTo>
                    <a:pt x="1268" y="468"/>
                    <a:pt x="1835" y="2770"/>
                    <a:pt x="2169" y="3870"/>
                  </a:cubicBezTo>
                  <a:cubicBezTo>
                    <a:pt x="2603" y="3003"/>
                    <a:pt x="2035" y="1769"/>
                    <a:pt x="2736" y="1135"/>
                  </a:cubicBezTo>
                  <a:cubicBezTo>
                    <a:pt x="3170" y="768"/>
                    <a:pt x="3870" y="868"/>
                    <a:pt x="4304" y="1269"/>
                  </a:cubicBezTo>
                  <a:cubicBezTo>
                    <a:pt x="4704" y="1635"/>
                    <a:pt x="4837" y="2269"/>
                    <a:pt x="4871" y="2803"/>
                  </a:cubicBezTo>
                  <a:cubicBezTo>
                    <a:pt x="4804" y="2136"/>
                    <a:pt x="4871" y="1469"/>
                    <a:pt x="5204" y="868"/>
                  </a:cubicBezTo>
                  <a:cubicBezTo>
                    <a:pt x="5471" y="435"/>
                    <a:pt x="5905" y="1"/>
                    <a:pt x="6405" y="168"/>
                  </a:cubicBezTo>
                  <a:cubicBezTo>
                    <a:pt x="6839" y="301"/>
                    <a:pt x="7006" y="835"/>
                    <a:pt x="7006" y="1302"/>
                  </a:cubicBezTo>
                  <a:cubicBezTo>
                    <a:pt x="7006" y="1769"/>
                    <a:pt x="6906" y="2203"/>
                    <a:pt x="7072" y="2636"/>
                  </a:cubicBezTo>
                  <a:cubicBezTo>
                    <a:pt x="7172" y="1769"/>
                    <a:pt x="7639" y="968"/>
                    <a:pt x="8373" y="501"/>
                  </a:cubicBezTo>
                  <a:cubicBezTo>
                    <a:pt x="8807" y="268"/>
                    <a:pt x="9341" y="134"/>
                    <a:pt x="9741" y="368"/>
                  </a:cubicBezTo>
                  <a:cubicBezTo>
                    <a:pt x="10208" y="701"/>
                    <a:pt x="10208" y="1335"/>
                    <a:pt x="10175" y="1869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2047;p30">
              <a:extLst>
                <a:ext uri="{FF2B5EF4-FFF2-40B4-BE49-F238E27FC236}">
                  <a16:creationId xmlns:a16="http://schemas.microsoft.com/office/drawing/2014/main" id="{8B8A5D1A-F7C3-5FD9-43D6-3D9F3D6AF40E}"/>
                </a:ext>
              </a:extLst>
            </p:cNvPr>
            <p:cNvSpPr/>
            <p:nvPr/>
          </p:nvSpPr>
          <p:spPr>
            <a:xfrm>
              <a:off x="1269200" y="2408625"/>
              <a:ext cx="147625" cy="88425"/>
            </a:xfrm>
            <a:custGeom>
              <a:avLst/>
              <a:gdLst/>
              <a:ahLst/>
              <a:cxnLst/>
              <a:rect l="l" t="t" r="r" b="b"/>
              <a:pathLst>
                <a:path w="5905" h="3537" fill="none" extrusionOk="0">
                  <a:moveTo>
                    <a:pt x="501" y="3536"/>
                  </a:moveTo>
                  <a:cubicBezTo>
                    <a:pt x="1" y="3203"/>
                    <a:pt x="134" y="2302"/>
                    <a:pt x="668" y="2102"/>
                  </a:cubicBezTo>
                  <a:cubicBezTo>
                    <a:pt x="1235" y="1868"/>
                    <a:pt x="1702" y="2335"/>
                    <a:pt x="2402" y="3103"/>
                  </a:cubicBezTo>
                  <a:cubicBezTo>
                    <a:pt x="2869" y="3136"/>
                    <a:pt x="2402" y="2469"/>
                    <a:pt x="2269" y="2002"/>
                  </a:cubicBezTo>
                  <a:cubicBezTo>
                    <a:pt x="2135" y="1535"/>
                    <a:pt x="2069" y="968"/>
                    <a:pt x="2536" y="801"/>
                  </a:cubicBezTo>
                  <a:cubicBezTo>
                    <a:pt x="2803" y="668"/>
                    <a:pt x="3103" y="868"/>
                    <a:pt x="3370" y="1101"/>
                  </a:cubicBezTo>
                  <a:cubicBezTo>
                    <a:pt x="3803" y="1535"/>
                    <a:pt x="4204" y="2035"/>
                    <a:pt x="4437" y="2636"/>
                  </a:cubicBezTo>
                  <a:cubicBezTo>
                    <a:pt x="3937" y="1502"/>
                    <a:pt x="3703" y="0"/>
                    <a:pt x="4571" y="101"/>
                  </a:cubicBezTo>
                  <a:cubicBezTo>
                    <a:pt x="5304" y="301"/>
                    <a:pt x="5905" y="1101"/>
                    <a:pt x="5871" y="1868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2048;p30">
              <a:extLst>
                <a:ext uri="{FF2B5EF4-FFF2-40B4-BE49-F238E27FC236}">
                  <a16:creationId xmlns:a16="http://schemas.microsoft.com/office/drawing/2014/main" id="{8AA77E68-5B3C-0B3D-E5AC-D7B1D5DF7422}"/>
                </a:ext>
              </a:extLst>
            </p:cNvPr>
            <p:cNvSpPr/>
            <p:nvPr/>
          </p:nvSpPr>
          <p:spPr>
            <a:xfrm>
              <a:off x="768850" y="2491175"/>
              <a:ext cx="55900" cy="42575"/>
            </a:xfrm>
            <a:custGeom>
              <a:avLst/>
              <a:gdLst/>
              <a:ahLst/>
              <a:cxnLst/>
              <a:rect l="l" t="t" r="r" b="b"/>
              <a:pathLst>
                <a:path w="2236" h="1703" fill="none" extrusionOk="0">
                  <a:moveTo>
                    <a:pt x="334" y="1669"/>
                  </a:moveTo>
                  <a:cubicBezTo>
                    <a:pt x="401" y="1669"/>
                    <a:pt x="434" y="1669"/>
                    <a:pt x="467" y="1702"/>
                  </a:cubicBezTo>
                  <a:cubicBezTo>
                    <a:pt x="0" y="1235"/>
                    <a:pt x="267" y="334"/>
                    <a:pt x="901" y="168"/>
                  </a:cubicBezTo>
                  <a:cubicBezTo>
                    <a:pt x="1501" y="1"/>
                    <a:pt x="2235" y="535"/>
                    <a:pt x="2168" y="1168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2049;p30">
              <a:extLst>
                <a:ext uri="{FF2B5EF4-FFF2-40B4-BE49-F238E27FC236}">
                  <a16:creationId xmlns:a16="http://schemas.microsoft.com/office/drawing/2014/main" id="{B5F7A438-7DFE-F4B5-B184-11D227A89CBB}"/>
                </a:ext>
              </a:extLst>
            </p:cNvPr>
            <p:cNvSpPr/>
            <p:nvPr/>
          </p:nvSpPr>
          <p:spPr>
            <a:xfrm>
              <a:off x="1125775" y="2336900"/>
              <a:ext cx="108425" cy="72575"/>
            </a:xfrm>
            <a:custGeom>
              <a:avLst/>
              <a:gdLst/>
              <a:ahLst/>
              <a:cxnLst/>
              <a:rect l="l" t="t" r="r" b="b"/>
              <a:pathLst>
                <a:path w="4337" h="2903" fill="none" extrusionOk="0">
                  <a:moveTo>
                    <a:pt x="801" y="2903"/>
                  </a:moveTo>
                  <a:cubicBezTo>
                    <a:pt x="67" y="2469"/>
                    <a:pt x="0" y="1335"/>
                    <a:pt x="601" y="701"/>
                  </a:cubicBezTo>
                  <a:cubicBezTo>
                    <a:pt x="1134" y="67"/>
                    <a:pt x="2135" y="1"/>
                    <a:pt x="2869" y="368"/>
                  </a:cubicBezTo>
                  <a:cubicBezTo>
                    <a:pt x="3636" y="735"/>
                    <a:pt x="4136" y="1502"/>
                    <a:pt x="4337" y="2336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2050;p30">
              <a:extLst>
                <a:ext uri="{FF2B5EF4-FFF2-40B4-BE49-F238E27FC236}">
                  <a16:creationId xmlns:a16="http://schemas.microsoft.com/office/drawing/2014/main" id="{A0AB36C7-2F01-C6B1-D163-FA8DEC8ADD51}"/>
                </a:ext>
              </a:extLst>
            </p:cNvPr>
            <p:cNvSpPr/>
            <p:nvPr/>
          </p:nvSpPr>
          <p:spPr>
            <a:xfrm>
              <a:off x="1772050" y="2530375"/>
              <a:ext cx="36725" cy="50075"/>
            </a:xfrm>
            <a:custGeom>
              <a:avLst/>
              <a:gdLst/>
              <a:ahLst/>
              <a:cxnLst/>
              <a:rect l="l" t="t" r="r" b="b"/>
              <a:pathLst>
                <a:path w="1469" h="2003" fill="none" extrusionOk="0">
                  <a:moveTo>
                    <a:pt x="1035" y="1"/>
                  </a:moveTo>
                  <a:cubicBezTo>
                    <a:pt x="1469" y="801"/>
                    <a:pt x="868" y="1935"/>
                    <a:pt x="1" y="2002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2051;p30">
              <a:extLst>
                <a:ext uri="{FF2B5EF4-FFF2-40B4-BE49-F238E27FC236}">
                  <a16:creationId xmlns:a16="http://schemas.microsoft.com/office/drawing/2014/main" id="{41EF4E59-B257-0DA1-B3DF-413BADCD13A4}"/>
                </a:ext>
              </a:extLst>
            </p:cNvPr>
            <p:cNvSpPr/>
            <p:nvPr/>
          </p:nvSpPr>
          <p:spPr>
            <a:xfrm>
              <a:off x="1550225" y="2258525"/>
              <a:ext cx="86775" cy="129275"/>
            </a:xfrm>
            <a:custGeom>
              <a:avLst/>
              <a:gdLst/>
              <a:ahLst/>
              <a:cxnLst/>
              <a:rect l="l" t="t" r="r" b="b"/>
              <a:pathLst>
                <a:path w="3471" h="5171" extrusionOk="0">
                  <a:moveTo>
                    <a:pt x="1402" y="134"/>
                  </a:moveTo>
                  <a:cubicBezTo>
                    <a:pt x="2303" y="0"/>
                    <a:pt x="3137" y="1001"/>
                    <a:pt x="3303" y="2369"/>
                  </a:cubicBezTo>
                  <a:cubicBezTo>
                    <a:pt x="3470" y="3770"/>
                    <a:pt x="2870" y="4937"/>
                    <a:pt x="2002" y="5037"/>
                  </a:cubicBezTo>
                  <a:cubicBezTo>
                    <a:pt x="1135" y="5171"/>
                    <a:pt x="301" y="4170"/>
                    <a:pt x="134" y="2802"/>
                  </a:cubicBezTo>
                  <a:cubicBezTo>
                    <a:pt x="1" y="1435"/>
                    <a:pt x="535" y="200"/>
                    <a:pt x="1402" y="1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" name="Google Shape;2052;p30">
              <a:extLst>
                <a:ext uri="{FF2B5EF4-FFF2-40B4-BE49-F238E27FC236}">
                  <a16:creationId xmlns:a16="http://schemas.microsoft.com/office/drawing/2014/main" id="{8ED2FE9D-4FE2-7FA2-A065-463D3040CADD}"/>
                </a:ext>
              </a:extLst>
            </p:cNvPr>
            <p:cNvSpPr/>
            <p:nvPr/>
          </p:nvSpPr>
          <p:spPr>
            <a:xfrm>
              <a:off x="1601100" y="2309375"/>
              <a:ext cx="121775" cy="107625"/>
            </a:xfrm>
            <a:custGeom>
              <a:avLst/>
              <a:gdLst/>
              <a:ahLst/>
              <a:cxnLst/>
              <a:rect l="l" t="t" r="r" b="b"/>
              <a:pathLst>
                <a:path w="4871" h="4305" extrusionOk="0">
                  <a:moveTo>
                    <a:pt x="4504" y="1102"/>
                  </a:moveTo>
                  <a:cubicBezTo>
                    <a:pt x="4871" y="1969"/>
                    <a:pt x="4270" y="3137"/>
                    <a:pt x="3136" y="3737"/>
                  </a:cubicBezTo>
                  <a:cubicBezTo>
                    <a:pt x="2002" y="4304"/>
                    <a:pt x="768" y="4104"/>
                    <a:pt x="368" y="3237"/>
                  </a:cubicBezTo>
                  <a:cubicBezTo>
                    <a:pt x="1" y="2336"/>
                    <a:pt x="635" y="1168"/>
                    <a:pt x="1769" y="601"/>
                  </a:cubicBezTo>
                  <a:cubicBezTo>
                    <a:pt x="2869" y="1"/>
                    <a:pt x="4137" y="268"/>
                    <a:pt x="4504" y="110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" name="Google Shape;2053;p30">
              <a:extLst>
                <a:ext uri="{FF2B5EF4-FFF2-40B4-BE49-F238E27FC236}">
                  <a16:creationId xmlns:a16="http://schemas.microsoft.com/office/drawing/2014/main" id="{6CAC6A61-B065-7981-EE00-9056AB105A21}"/>
                </a:ext>
              </a:extLst>
            </p:cNvPr>
            <p:cNvSpPr/>
            <p:nvPr/>
          </p:nvSpPr>
          <p:spPr>
            <a:xfrm>
              <a:off x="1592775" y="2384450"/>
              <a:ext cx="109250" cy="124275"/>
            </a:xfrm>
            <a:custGeom>
              <a:avLst/>
              <a:gdLst/>
              <a:ahLst/>
              <a:cxnLst/>
              <a:rect l="l" t="t" r="r" b="b"/>
              <a:pathLst>
                <a:path w="4370" h="4971" extrusionOk="0">
                  <a:moveTo>
                    <a:pt x="3770" y="4303"/>
                  </a:moveTo>
                  <a:cubicBezTo>
                    <a:pt x="3136" y="4970"/>
                    <a:pt x="1868" y="4670"/>
                    <a:pt x="1034" y="3669"/>
                  </a:cubicBezTo>
                  <a:cubicBezTo>
                    <a:pt x="167" y="2669"/>
                    <a:pt x="0" y="1334"/>
                    <a:pt x="634" y="667"/>
                  </a:cubicBezTo>
                  <a:cubicBezTo>
                    <a:pt x="1268" y="0"/>
                    <a:pt x="2502" y="300"/>
                    <a:pt x="3336" y="1301"/>
                  </a:cubicBezTo>
                  <a:cubicBezTo>
                    <a:pt x="4203" y="2302"/>
                    <a:pt x="4370" y="3636"/>
                    <a:pt x="3770" y="43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" name="Google Shape;2054;p30">
              <a:extLst>
                <a:ext uri="{FF2B5EF4-FFF2-40B4-BE49-F238E27FC236}">
                  <a16:creationId xmlns:a16="http://schemas.microsoft.com/office/drawing/2014/main" id="{082B59FA-7F67-3BAE-F600-3ED101E3F8ED}"/>
                </a:ext>
              </a:extLst>
            </p:cNvPr>
            <p:cNvSpPr/>
            <p:nvPr/>
          </p:nvSpPr>
          <p:spPr>
            <a:xfrm>
              <a:off x="1518550" y="2391950"/>
              <a:ext cx="101750" cy="131775"/>
            </a:xfrm>
            <a:custGeom>
              <a:avLst/>
              <a:gdLst/>
              <a:ahLst/>
              <a:cxnLst/>
              <a:rect l="l" t="t" r="r" b="b"/>
              <a:pathLst>
                <a:path w="4070" h="5271" extrusionOk="0">
                  <a:moveTo>
                    <a:pt x="934" y="4804"/>
                  </a:moveTo>
                  <a:cubicBezTo>
                    <a:pt x="167" y="4337"/>
                    <a:pt x="0" y="3002"/>
                    <a:pt x="634" y="1802"/>
                  </a:cubicBezTo>
                  <a:cubicBezTo>
                    <a:pt x="1268" y="601"/>
                    <a:pt x="2335" y="0"/>
                    <a:pt x="3136" y="467"/>
                  </a:cubicBezTo>
                  <a:cubicBezTo>
                    <a:pt x="3903" y="934"/>
                    <a:pt x="4070" y="2269"/>
                    <a:pt x="3436" y="3469"/>
                  </a:cubicBezTo>
                  <a:cubicBezTo>
                    <a:pt x="2836" y="4670"/>
                    <a:pt x="1735" y="5271"/>
                    <a:pt x="934" y="480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" name="Google Shape;2055;p30">
              <a:extLst>
                <a:ext uri="{FF2B5EF4-FFF2-40B4-BE49-F238E27FC236}">
                  <a16:creationId xmlns:a16="http://schemas.microsoft.com/office/drawing/2014/main" id="{1CB45183-B2A7-9588-457F-54FFB6BE274B}"/>
                </a:ext>
              </a:extLst>
            </p:cNvPr>
            <p:cNvSpPr/>
            <p:nvPr/>
          </p:nvSpPr>
          <p:spPr>
            <a:xfrm>
              <a:off x="1476025" y="2331900"/>
              <a:ext cx="120925" cy="97600"/>
            </a:xfrm>
            <a:custGeom>
              <a:avLst/>
              <a:gdLst/>
              <a:ahLst/>
              <a:cxnLst/>
              <a:rect l="l" t="t" r="r" b="b"/>
              <a:pathLst>
                <a:path w="4837" h="3904" extrusionOk="0">
                  <a:moveTo>
                    <a:pt x="167" y="1502"/>
                  </a:moveTo>
                  <a:cubicBezTo>
                    <a:pt x="334" y="568"/>
                    <a:pt x="1468" y="1"/>
                    <a:pt x="2702" y="234"/>
                  </a:cubicBezTo>
                  <a:cubicBezTo>
                    <a:pt x="3970" y="501"/>
                    <a:pt x="4837" y="1435"/>
                    <a:pt x="4670" y="2402"/>
                  </a:cubicBezTo>
                  <a:cubicBezTo>
                    <a:pt x="4503" y="3336"/>
                    <a:pt x="3369" y="3903"/>
                    <a:pt x="2135" y="3670"/>
                  </a:cubicBezTo>
                  <a:cubicBezTo>
                    <a:pt x="867" y="3403"/>
                    <a:pt x="0" y="2436"/>
                    <a:pt x="167" y="150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" name="Google Shape;2056;p30">
              <a:extLst>
                <a:ext uri="{FF2B5EF4-FFF2-40B4-BE49-F238E27FC236}">
                  <a16:creationId xmlns:a16="http://schemas.microsoft.com/office/drawing/2014/main" id="{E929072E-E018-3415-7E4E-8D2EF39FA7F9}"/>
                </a:ext>
              </a:extLst>
            </p:cNvPr>
            <p:cNvSpPr/>
            <p:nvPr/>
          </p:nvSpPr>
          <p:spPr>
            <a:xfrm>
              <a:off x="1554400" y="2342750"/>
              <a:ext cx="95100" cy="102600"/>
            </a:xfrm>
            <a:custGeom>
              <a:avLst/>
              <a:gdLst/>
              <a:ahLst/>
              <a:cxnLst/>
              <a:rect l="l" t="t" r="r" b="b"/>
              <a:pathLst>
                <a:path w="3804" h="4104" extrusionOk="0">
                  <a:moveTo>
                    <a:pt x="1669" y="134"/>
                  </a:moveTo>
                  <a:cubicBezTo>
                    <a:pt x="2636" y="0"/>
                    <a:pt x="3537" y="767"/>
                    <a:pt x="3670" y="1802"/>
                  </a:cubicBezTo>
                  <a:cubicBezTo>
                    <a:pt x="3803" y="2836"/>
                    <a:pt x="3070" y="3836"/>
                    <a:pt x="2136" y="3970"/>
                  </a:cubicBezTo>
                  <a:cubicBezTo>
                    <a:pt x="1168" y="4103"/>
                    <a:pt x="234" y="3336"/>
                    <a:pt x="134" y="2302"/>
                  </a:cubicBezTo>
                  <a:cubicBezTo>
                    <a:pt x="1" y="1268"/>
                    <a:pt x="701" y="267"/>
                    <a:pt x="1669" y="1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964029379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19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" name="Google Shape;1966;p29"/>
          <p:cNvSpPr txBox="1">
            <a:spLocks noGrp="1"/>
          </p:cNvSpPr>
          <p:nvPr>
            <p:ph type="title"/>
          </p:nvPr>
        </p:nvSpPr>
        <p:spPr>
          <a:xfrm>
            <a:off x="2717600" y="3179167"/>
            <a:ext cx="6756800" cy="201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967" name="Google Shape;1967;p29"/>
          <p:cNvSpPr txBox="1">
            <a:spLocks noGrp="1"/>
          </p:cNvSpPr>
          <p:nvPr>
            <p:ph type="title" idx="2" hasCustomPrompt="1"/>
          </p:nvPr>
        </p:nvSpPr>
        <p:spPr>
          <a:xfrm>
            <a:off x="4994600" y="2201233"/>
            <a:ext cx="2202800" cy="1221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968" name="Google Shape;1968;p29"/>
          <p:cNvSpPr txBox="1">
            <a:spLocks noGrp="1"/>
          </p:cNvSpPr>
          <p:nvPr>
            <p:ph type="subTitle" idx="1"/>
          </p:nvPr>
        </p:nvSpPr>
        <p:spPr>
          <a:xfrm>
            <a:off x="2717600" y="4798400"/>
            <a:ext cx="6756800" cy="5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9" name="Google Shape;1969;p29"/>
          <p:cNvSpPr/>
          <p:nvPr/>
        </p:nvSpPr>
        <p:spPr>
          <a:xfrm flipH="1">
            <a:off x="1927737" y="6138667"/>
            <a:ext cx="2408483" cy="524555"/>
          </a:xfrm>
          <a:custGeom>
            <a:avLst/>
            <a:gdLst/>
            <a:ahLst/>
            <a:cxnLst/>
            <a:rect l="l" t="t" r="r" b="b"/>
            <a:pathLst>
              <a:path w="142570" h="31051" extrusionOk="0">
                <a:moveTo>
                  <a:pt x="64389" y="1"/>
                </a:moveTo>
                <a:cubicBezTo>
                  <a:pt x="63743" y="1"/>
                  <a:pt x="63094" y="42"/>
                  <a:pt x="62445" y="128"/>
                </a:cubicBezTo>
                <a:cubicBezTo>
                  <a:pt x="55207" y="1062"/>
                  <a:pt x="49503" y="7167"/>
                  <a:pt x="48235" y="14205"/>
                </a:cubicBezTo>
                <a:cubicBezTo>
                  <a:pt x="45738" y="11578"/>
                  <a:pt x="42086" y="10168"/>
                  <a:pt x="38448" y="10168"/>
                </a:cubicBezTo>
                <a:cubicBezTo>
                  <a:pt x="35572" y="10168"/>
                  <a:pt x="32705" y="11049"/>
                  <a:pt x="30422" y="12904"/>
                </a:cubicBezTo>
                <a:cubicBezTo>
                  <a:pt x="30022" y="12971"/>
                  <a:pt x="29588" y="13004"/>
                  <a:pt x="29221" y="13038"/>
                </a:cubicBezTo>
                <a:cubicBezTo>
                  <a:pt x="21983" y="14072"/>
                  <a:pt x="15478" y="18541"/>
                  <a:pt x="12243" y="25213"/>
                </a:cubicBezTo>
                <a:cubicBezTo>
                  <a:pt x="11209" y="27381"/>
                  <a:pt x="6172" y="29316"/>
                  <a:pt x="1" y="31050"/>
                </a:cubicBezTo>
                <a:lnTo>
                  <a:pt x="142569" y="31050"/>
                </a:lnTo>
                <a:cubicBezTo>
                  <a:pt x="139191" y="26246"/>
                  <a:pt x="132932" y="17381"/>
                  <a:pt x="128824" y="17381"/>
                </a:cubicBezTo>
                <a:cubicBezTo>
                  <a:pt x="128511" y="17381"/>
                  <a:pt x="128211" y="17432"/>
                  <a:pt x="127925" y="17541"/>
                </a:cubicBezTo>
                <a:cubicBezTo>
                  <a:pt x="127425" y="12304"/>
                  <a:pt x="123622" y="7400"/>
                  <a:pt x="118585" y="5699"/>
                </a:cubicBezTo>
                <a:cubicBezTo>
                  <a:pt x="117251" y="5249"/>
                  <a:pt x="115884" y="5040"/>
                  <a:pt x="114523" y="5040"/>
                </a:cubicBezTo>
                <a:cubicBezTo>
                  <a:pt x="109929" y="5040"/>
                  <a:pt x="105407" y="7426"/>
                  <a:pt x="102474" y="11003"/>
                </a:cubicBezTo>
                <a:cubicBezTo>
                  <a:pt x="100873" y="6333"/>
                  <a:pt x="97904" y="1896"/>
                  <a:pt x="92467" y="1796"/>
                </a:cubicBezTo>
                <a:cubicBezTo>
                  <a:pt x="92388" y="1794"/>
                  <a:pt x="92309" y="1793"/>
                  <a:pt x="92231" y="1793"/>
                </a:cubicBezTo>
                <a:cubicBezTo>
                  <a:pt x="86937" y="1793"/>
                  <a:pt x="82715" y="6196"/>
                  <a:pt x="79724" y="10469"/>
                </a:cubicBezTo>
                <a:cubicBezTo>
                  <a:pt x="77293" y="4390"/>
                  <a:pt x="71012" y="1"/>
                  <a:pt x="6438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0" name="Google Shape;1970;p29"/>
          <p:cNvSpPr/>
          <p:nvPr/>
        </p:nvSpPr>
        <p:spPr>
          <a:xfrm>
            <a:off x="7392868" y="371201"/>
            <a:ext cx="2081537" cy="696279"/>
          </a:xfrm>
          <a:custGeom>
            <a:avLst/>
            <a:gdLst/>
            <a:ahLst/>
            <a:cxnLst/>
            <a:rect l="l" t="t" r="r" b="b"/>
            <a:pathLst>
              <a:path w="87264" h="29190" extrusionOk="0">
                <a:moveTo>
                  <a:pt x="57851" y="1"/>
                </a:moveTo>
                <a:cubicBezTo>
                  <a:pt x="54788" y="1"/>
                  <a:pt x="50887" y="3501"/>
                  <a:pt x="49203" y="5900"/>
                </a:cubicBezTo>
                <a:cubicBezTo>
                  <a:pt x="47771" y="4270"/>
                  <a:pt x="45715" y="3528"/>
                  <a:pt x="43600" y="3528"/>
                </a:cubicBezTo>
                <a:cubicBezTo>
                  <a:pt x="42511" y="3528"/>
                  <a:pt x="41406" y="3724"/>
                  <a:pt x="40363" y="4099"/>
                </a:cubicBezTo>
                <a:cubicBezTo>
                  <a:pt x="36160" y="5600"/>
                  <a:pt x="33391" y="9936"/>
                  <a:pt x="31657" y="13772"/>
                </a:cubicBezTo>
                <a:cubicBezTo>
                  <a:pt x="31190" y="14773"/>
                  <a:pt x="30756" y="15774"/>
                  <a:pt x="30423" y="16808"/>
                </a:cubicBezTo>
                <a:cubicBezTo>
                  <a:pt x="30133" y="17677"/>
                  <a:pt x="30123" y="19416"/>
                  <a:pt x="29042" y="19416"/>
                </a:cubicBezTo>
                <a:cubicBezTo>
                  <a:pt x="29004" y="19416"/>
                  <a:pt x="28963" y="19414"/>
                  <a:pt x="28921" y="19409"/>
                </a:cubicBezTo>
                <a:cubicBezTo>
                  <a:pt x="28188" y="19309"/>
                  <a:pt x="27420" y="18275"/>
                  <a:pt x="26653" y="18075"/>
                </a:cubicBezTo>
                <a:cubicBezTo>
                  <a:pt x="26365" y="17996"/>
                  <a:pt x="26100" y="17959"/>
                  <a:pt x="25855" y="17959"/>
                </a:cubicBezTo>
                <a:cubicBezTo>
                  <a:pt x="22891" y="17959"/>
                  <a:pt x="22849" y="23337"/>
                  <a:pt x="20816" y="24446"/>
                </a:cubicBezTo>
                <a:cubicBezTo>
                  <a:pt x="20182" y="24813"/>
                  <a:pt x="18814" y="24647"/>
                  <a:pt x="18047" y="24747"/>
                </a:cubicBezTo>
                <a:cubicBezTo>
                  <a:pt x="17046" y="24813"/>
                  <a:pt x="16046" y="24947"/>
                  <a:pt x="15045" y="25080"/>
                </a:cubicBezTo>
                <a:cubicBezTo>
                  <a:pt x="13544" y="25280"/>
                  <a:pt x="12009" y="25481"/>
                  <a:pt x="10508" y="25814"/>
                </a:cubicBezTo>
                <a:cubicBezTo>
                  <a:pt x="7373" y="26448"/>
                  <a:pt x="4037" y="27115"/>
                  <a:pt x="1068" y="28383"/>
                </a:cubicBezTo>
                <a:cubicBezTo>
                  <a:pt x="801" y="28383"/>
                  <a:pt x="535" y="28383"/>
                  <a:pt x="234" y="28416"/>
                </a:cubicBezTo>
                <a:cubicBezTo>
                  <a:pt x="1" y="28416"/>
                  <a:pt x="1" y="28783"/>
                  <a:pt x="234" y="28783"/>
                </a:cubicBezTo>
                <a:cubicBezTo>
                  <a:pt x="6887" y="29040"/>
                  <a:pt x="13556" y="29096"/>
                  <a:pt x="20229" y="29096"/>
                </a:cubicBezTo>
                <a:cubicBezTo>
                  <a:pt x="25351" y="29096"/>
                  <a:pt x="30476" y="29063"/>
                  <a:pt x="35598" y="29063"/>
                </a:cubicBezTo>
                <a:cubicBezTo>
                  <a:pt x="37654" y="29063"/>
                  <a:pt x="39709" y="29068"/>
                  <a:pt x="41764" y="29083"/>
                </a:cubicBezTo>
                <a:cubicBezTo>
                  <a:pt x="49321" y="29101"/>
                  <a:pt x="56879" y="29189"/>
                  <a:pt x="64436" y="29189"/>
                </a:cubicBezTo>
                <a:cubicBezTo>
                  <a:pt x="70722" y="29189"/>
                  <a:pt x="77008" y="29128"/>
                  <a:pt x="83294" y="28916"/>
                </a:cubicBezTo>
                <a:cubicBezTo>
                  <a:pt x="83727" y="28816"/>
                  <a:pt x="87263" y="28649"/>
                  <a:pt x="87263" y="28649"/>
                </a:cubicBezTo>
                <a:cubicBezTo>
                  <a:pt x="87263" y="28649"/>
                  <a:pt x="80658" y="27582"/>
                  <a:pt x="78857" y="27215"/>
                </a:cubicBezTo>
                <a:cubicBezTo>
                  <a:pt x="78889" y="27086"/>
                  <a:pt x="79484" y="8840"/>
                  <a:pt x="66464" y="8840"/>
                </a:cubicBezTo>
                <a:cubicBezTo>
                  <a:pt x="66029" y="8840"/>
                  <a:pt x="65580" y="8860"/>
                  <a:pt x="65114" y="8902"/>
                </a:cubicBezTo>
                <a:cubicBezTo>
                  <a:pt x="65080" y="8905"/>
                  <a:pt x="65047" y="8906"/>
                  <a:pt x="65014" y="8906"/>
                </a:cubicBezTo>
                <a:cubicBezTo>
                  <a:pt x="63135" y="8906"/>
                  <a:pt x="61899" y="4333"/>
                  <a:pt x="61178" y="2497"/>
                </a:cubicBezTo>
                <a:cubicBezTo>
                  <a:pt x="60416" y="697"/>
                  <a:pt x="59217" y="1"/>
                  <a:pt x="5785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220723196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1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2" name="Google Shape;1972;p30"/>
          <p:cNvSpPr txBox="1">
            <a:spLocks noGrp="1"/>
          </p:cNvSpPr>
          <p:nvPr>
            <p:ph type="title"/>
          </p:nvPr>
        </p:nvSpPr>
        <p:spPr>
          <a:xfrm>
            <a:off x="4484233" y="3179167"/>
            <a:ext cx="6756800" cy="201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973" name="Google Shape;1973;p30"/>
          <p:cNvSpPr txBox="1">
            <a:spLocks noGrp="1"/>
          </p:cNvSpPr>
          <p:nvPr>
            <p:ph type="title" idx="2" hasCustomPrompt="1"/>
          </p:nvPr>
        </p:nvSpPr>
        <p:spPr>
          <a:xfrm>
            <a:off x="6761233" y="2201233"/>
            <a:ext cx="2202800" cy="1221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974" name="Google Shape;1974;p30"/>
          <p:cNvSpPr txBox="1">
            <a:spLocks noGrp="1"/>
          </p:cNvSpPr>
          <p:nvPr>
            <p:ph type="subTitle" idx="1"/>
          </p:nvPr>
        </p:nvSpPr>
        <p:spPr>
          <a:xfrm>
            <a:off x="4484233" y="4798400"/>
            <a:ext cx="6756800" cy="5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5" name="Google Shape;1975;p30"/>
          <p:cNvSpPr/>
          <p:nvPr/>
        </p:nvSpPr>
        <p:spPr>
          <a:xfrm flipH="1">
            <a:off x="3043798" y="387701"/>
            <a:ext cx="2677167" cy="927633"/>
          </a:xfrm>
          <a:custGeom>
            <a:avLst/>
            <a:gdLst/>
            <a:ahLst/>
            <a:cxnLst/>
            <a:rect l="l" t="t" r="r" b="b"/>
            <a:pathLst>
              <a:path w="80315" h="27829" extrusionOk="0">
                <a:moveTo>
                  <a:pt x="33030" y="0"/>
                </a:moveTo>
                <a:cubicBezTo>
                  <a:pt x="30274" y="0"/>
                  <a:pt x="27617" y="1150"/>
                  <a:pt x="26543" y="3978"/>
                </a:cubicBezTo>
                <a:cubicBezTo>
                  <a:pt x="25709" y="6279"/>
                  <a:pt x="26176" y="8815"/>
                  <a:pt x="26976" y="11116"/>
                </a:cubicBezTo>
                <a:cubicBezTo>
                  <a:pt x="26747" y="11097"/>
                  <a:pt x="26518" y="11088"/>
                  <a:pt x="26288" y="11088"/>
                </a:cubicBezTo>
                <a:cubicBezTo>
                  <a:pt x="24078" y="11088"/>
                  <a:pt x="21879" y="11959"/>
                  <a:pt x="20338" y="13651"/>
                </a:cubicBezTo>
                <a:cubicBezTo>
                  <a:pt x="18337" y="15820"/>
                  <a:pt x="17870" y="18988"/>
                  <a:pt x="18837" y="21690"/>
                </a:cubicBezTo>
                <a:cubicBezTo>
                  <a:pt x="13000" y="22958"/>
                  <a:pt x="7196" y="24159"/>
                  <a:pt x="1358" y="25426"/>
                </a:cubicBezTo>
                <a:cubicBezTo>
                  <a:pt x="1" y="25691"/>
                  <a:pt x="483" y="27829"/>
                  <a:pt x="1795" y="27829"/>
                </a:cubicBezTo>
                <a:cubicBezTo>
                  <a:pt x="1805" y="27829"/>
                  <a:pt x="1815" y="27828"/>
                  <a:pt x="1825" y="27828"/>
                </a:cubicBezTo>
                <a:cubicBezTo>
                  <a:pt x="11499" y="27294"/>
                  <a:pt x="21206" y="26794"/>
                  <a:pt x="30879" y="26360"/>
                </a:cubicBezTo>
                <a:cubicBezTo>
                  <a:pt x="33614" y="26260"/>
                  <a:pt x="36350" y="26127"/>
                  <a:pt x="39052" y="26027"/>
                </a:cubicBezTo>
                <a:cubicBezTo>
                  <a:pt x="50144" y="26575"/>
                  <a:pt x="61282" y="26830"/>
                  <a:pt x="72409" y="26830"/>
                </a:cubicBezTo>
                <a:cubicBezTo>
                  <a:pt x="74834" y="26830"/>
                  <a:pt x="77258" y="26818"/>
                  <a:pt x="79681" y="26794"/>
                </a:cubicBezTo>
                <a:cubicBezTo>
                  <a:pt x="80314" y="26761"/>
                  <a:pt x="80314" y="25860"/>
                  <a:pt x="79747" y="25693"/>
                </a:cubicBezTo>
                <a:cubicBezTo>
                  <a:pt x="77479" y="25093"/>
                  <a:pt x="75144" y="24426"/>
                  <a:pt x="72842" y="23792"/>
                </a:cubicBezTo>
                <a:cubicBezTo>
                  <a:pt x="71575" y="23458"/>
                  <a:pt x="70374" y="23125"/>
                  <a:pt x="69140" y="22791"/>
                </a:cubicBezTo>
                <a:cubicBezTo>
                  <a:pt x="68172" y="22524"/>
                  <a:pt x="66638" y="22358"/>
                  <a:pt x="66004" y="21457"/>
                </a:cubicBezTo>
                <a:cubicBezTo>
                  <a:pt x="65404" y="20590"/>
                  <a:pt x="65637" y="19189"/>
                  <a:pt x="65504" y="18188"/>
                </a:cubicBezTo>
                <a:cubicBezTo>
                  <a:pt x="65370" y="17321"/>
                  <a:pt x="65237" y="16453"/>
                  <a:pt x="65003" y="15586"/>
                </a:cubicBezTo>
                <a:cubicBezTo>
                  <a:pt x="64503" y="13651"/>
                  <a:pt x="63703" y="11783"/>
                  <a:pt x="62702" y="10082"/>
                </a:cubicBezTo>
                <a:cubicBezTo>
                  <a:pt x="61148" y="7379"/>
                  <a:pt x="58524" y="3547"/>
                  <a:pt x="55071" y="3547"/>
                </a:cubicBezTo>
                <a:cubicBezTo>
                  <a:pt x="54817" y="3547"/>
                  <a:pt x="54559" y="3567"/>
                  <a:pt x="54296" y="3611"/>
                </a:cubicBezTo>
                <a:cubicBezTo>
                  <a:pt x="51194" y="4111"/>
                  <a:pt x="49793" y="6680"/>
                  <a:pt x="49125" y="9448"/>
                </a:cubicBezTo>
                <a:cubicBezTo>
                  <a:pt x="45656" y="4678"/>
                  <a:pt x="40319" y="842"/>
                  <a:pt x="34515" y="108"/>
                </a:cubicBezTo>
                <a:cubicBezTo>
                  <a:pt x="34022" y="37"/>
                  <a:pt x="33524" y="0"/>
                  <a:pt x="3303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76" name="Google Shape;1976;p30"/>
          <p:cNvGrpSpPr/>
          <p:nvPr/>
        </p:nvGrpSpPr>
        <p:grpSpPr>
          <a:xfrm rot="871525">
            <a:off x="-42637" y="-128911"/>
            <a:ext cx="3406005" cy="5657187"/>
            <a:chOff x="322700" y="1171575"/>
            <a:chExt cx="2554600" cy="4243050"/>
          </a:xfrm>
        </p:grpSpPr>
        <p:sp>
          <p:nvSpPr>
            <p:cNvPr id="1977" name="Google Shape;1977;p30"/>
            <p:cNvSpPr/>
            <p:nvPr/>
          </p:nvSpPr>
          <p:spPr>
            <a:xfrm>
              <a:off x="2184025" y="1179400"/>
              <a:ext cx="22550" cy="77600"/>
            </a:xfrm>
            <a:custGeom>
              <a:avLst/>
              <a:gdLst/>
              <a:ahLst/>
              <a:cxnLst/>
              <a:rect l="l" t="t" r="r" b="b"/>
              <a:pathLst>
                <a:path w="902" h="3104" extrusionOk="0">
                  <a:moveTo>
                    <a:pt x="901" y="1"/>
                  </a:moveTo>
                  <a:lnTo>
                    <a:pt x="901" y="1"/>
                  </a:lnTo>
                  <a:cubicBezTo>
                    <a:pt x="234" y="835"/>
                    <a:pt x="0" y="2069"/>
                    <a:pt x="301" y="3103"/>
                  </a:cubicBezTo>
                  <a:lnTo>
                    <a:pt x="901" y="1"/>
                  </a:lnTo>
                  <a:close/>
                </a:path>
              </a:pathLst>
            </a:custGeom>
            <a:solidFill>
              <a:srgbClr val="E9FF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8" name="Google Shape;1978;p30"/>
            <p:cNvSpPr/>
            <p:nvPr/>
          </p:nvSpPr>
          <p:spPr>
            <a:xfrm>
              <a:off x="2179850" y="1176025"/>
              <a:ext cx="32175" cy="84825"/>
            </a:xfrm>
            <a:custGeom>
              <a:avLst/>
              <a:gdLst/>
              <a:ahLst/>
              <a:cxnLst/>
              <a:rect l="l" t="t" r="r" b="b"/>
              <a:pathLst>
                <a:path w="1287" h="3393" extrusionOk="0">
                  <a:moveTo>
                    <a:pt x="1045" y="0"/>
                  </a:moveTo>
                  <a:cubicBezTo>
                    <a:pt x="994" y="0"/>
                    <a:pt x="940" y="20"/>
                    <a:pt x="901" y="69"/>
                  </a:cubicBezTo>
                  <a:cubicBezTo>
                    <a:pt x="201" y="970"/>
                    <a:pt x="1" y="2137"/>
                    <a:pt x="301" y="3272"/>
                  </a:cubicBezTo>
                  <a:cubicBezTo>
                    <a:pt x="315" y="3355"/>
                    <a:pt x="376" y="3392"/>
                    <a:pt x="437" y="3392"/>
                  </a:cubicBezTo>
                  <a:cubicBezTo>
                    <a:pt x="521" y="3392"/>
                    <a:pt x="606" y="3321"/>
                    <a:pt x="568" y="3205"/>
                  </a:cubicBezTo>
                  <a:cubicBezTo>
                    <a:pt x="301" y="2137"/>
                    <a:pt x="534" y="1103"/>
                    <a:pt x="1168" y="236"/>
                  </a:cubicBezTo>
                  <a:cubicBezTo>
                    <a:pt x="1286" y="118"/>
                    <a:pt x="1170" y="0"/>
                    <a:pt x="1045" y="0"/>
                  </a:cubicBezTo>
                  <a:close/>
                </a:path>
              </a:pathLst>
            </a:custGeom>
            <a:solidFill>
              <a:srgbClr val="E9FF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9" name="Google Shape;1979;p30"/>
            <p:cNvSpPr/>
            <p:nvPr/>
          </p:nvSpPr>
          <p:spPr>
            <a:xfrm>
              <a:off x="1677000" y="2078375"/>
              <a:ext cx="38375" cy="104275"/>
            </a:xfrm>
            <a:custGeom>
              <a:avLst/>
              <a:gdLst/>
              <a:ahLst/>
              <a:cxnLst/>
              <a:rect l="l" t="t" r="r" b="b"/>
              <a:pathLst>
                <a:path w="1535" h="4171" extrusionOk="0">
                  <a:moveTo>
                    <a:pt x="134" y="1"/>
                  </a:moveTo>
                  <a:cubicBezTo>
                    <a:pt x="0" y="1502"/>
                    <a:pt x="567" y="3037"/>
                    <a:pt x="1535" y="4171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0" name="Google Shape;1980;p30"/>
            <p:cNvSpPr/>
            <p:nvPr/>
          </p:nvSpPr>
          <p:spPr>
            <a:xfrm>
              <a:off x="1659475" y="2075050"/>
              <a:ext cx="75075" cy="125600"/>
            </a:xfrm>
            <a:custGeom>
              <a:avLst/>
              <a:gdLst/>
              <a:ahLst/>
              <a:cxnLst/>
              <a:rect l="l" t="t" r="r" b="b"/>
              <a:pathLst>
                <a:path w="3003" h="5024" extrusionOk="0">
                  <a:moveTo>
                    <a:pt x="868" y="1"/>
                  </a:moveTo>
                  <a:cubicBezTo>
                    <a:pt x="835" y="101"/>
                    <a:pt x="801" y="101"/>
                    <a:pt x="801" y="101"/>
                  </a:cubicBezTo>
                  <a:cubicBezTo>
                    <a:pt x="234" y="434"/>
                    <a:pt x="101" y="601"/>
                    <a:pt x="34" y="1201"/>
                  </a:cubicBezTo>
                  <a:cubicBezTo>
                    <a:pt x="1" y="1769"/>
                    <a:pt x="101" y="2202"/>
                    <a:pt x="234" y="2703"/>
                  </a:cubicBezTo>
                  <a:cubicBezTo>
                    <a:pt x="534" y="3603"/>
                    <a:pt x="1035" y="4837"/>
                    <a:pt x="2036" y="5004"/>
                  </a:cubicBezTo>
                  <a:cubicBezTo>
                    <a:pt x="2100" y="5017"/>
                    <a:pt x="2163" y="5023"/>
                    <a:pt x="2226" y="5023"/>
                  </a:cubicBezTo>
                  <a:cubicBezTo>
                    <a:pt x="2648" y="5023"/>
                    <a:pt x="3003" y="4735"/>
                    <a:pt x="3003" y="4270"/>
                  </a:cubicBezTo>
                  <a:cubicBezTo>
                    <a:pt x="3003" y="3436"/>
                    <a:pt x="2336" y="2803"/>
                    <a:pt x="2036" y="2035"/>
                  </a:cubicBezTo>
                  <a:cubicBezTo>
                    <a:pt x="1702" y="1201"/>
                    <a:pt x="1669" y="501"/>
                    <a:pt x="868" y="1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1" name="Google Shape;1981;p30"/>
            <p:cNvSpPr/>
            <p:nvPr/>
          </p:nvSpPr>
          <p:spPr>
            <a:xfrm>
              <a:off x="322700" y="1515175"/>
              <a:ext cx="2264400" cy="3899450"/>
            </a:xfrm>
            <a:custGeom>
              <a:avLst/>
              <a:gdLst/>
              <a:ahLst/>
              <a:cxnLst/>
              <a:rect l="l" t="t" r="r" b="b"/>
              <a:pathLst>
                <a:path w="90576" h="155978" extrusionOk="0">
                  <a:moveTo>
                    <a:pt x="84978" y="1"/>
                  </a:moveTo>
                  <a:cubicBezTo>
                    <a:pt x="84870" y="1"/>
                    <a:pt x="84762" y="57"/>
                    <a:pt x="84694" y="180"/>
                  </a:cubicBezTo>
                  <a:cubicBezTo>
                    <a:pt x="81859" y="5150"/>
                    <a:pt x="78923" y="10087"/>
                    <a:pt x="75354" y="14590"/>
                  </a:cubicBezTo>
                  <a:cubicBezTo>
                    <a:pt x="71785" y="19160"/>
                    <a:pt x="67515" y="22863"/>
                    <a:pt x="62845" y="26265"/>
                  </a:cubicBezTo>
                  <a:cubicBezTo>
                    <a:pt x="61411" y="27366"/>
                    <a:pt x="59943" y="28433"/>
                    <a:pt x="58509" y="29534"/>
                  </a:cubicBezTo>
                  <a:cubicBezTo>
                    <a:pt x="58742" y="26832"/>
                    <a:pt x="58742" y="24097"/>
                    <a:pt x="58475" y="21361"/>
                  </a:cubicBezTo>
                  <a:cubicBezTo>
                    <a:pt x="58454" y="21036"/>
                    <a:pt x="58150" y="20810"/>
                    <a:pt x="57858" y="20810"/>
                  </a:cubicBezTo>
                  <a:cubicBezTo>
                    <a:pt x="57701" y="20810"/>
                    <a:pt x="57546" y="20876"/>
                    <a:pt x="57441" y="21028"/>
                  </a:cubicBezTo>
                  <a:cubicBezTo>
                    <a:pt x="55640" y="23563"/>
                    <a:pt x="54906" y="26532"/>
                    <a:pt x="54739" y="29601"/>
                  </a:cubicBezTo>
                  <a:cubicBezTo>
                    <a:pt x="54673" y="30568"/>
                    <a:pt x="54673" y="31535"/>
                    <a:pt x="54739" y="32536"/>
                  </a:cubicBezTo>
                  <a:cubicBezTo>
                    <a:pt x="48635" y="37440"/>
                    <a:pt x="42898" y="42577"/>
                    <a:pt x="37394" y="48181"/>
                  </a:cubicBezTo>
                  <a:cubicBezTo>
                    <a:pt x="33491" y="52117"/>
                    <a:pt x="29821" y="56220"/>
                    <a:pt x="26152" y="60356"/>
                  </a:cubicBezTo>
                  <a:cubicBezTo>
                    <a:pt x="22249" y="64726"/>
                    <a:pt x="18146" y="68962"/>
                    <a:pt x="14611" y="73632"/>
                  </a:cubicBezTo>
                  <a:cubicBezTo>
                    <a:pt x="8440" y="81705"/>
                    <a:pt x="4804" y="91111"/>
                    <a:pt x="2902" y="100985"/>
                  </a:cubicBezTo>
                  <a:cubicBezTo>
                    <a:pt x="667" y="112160"/>
                    <a:pt x="0" y="124068"/>
                    <a:pt x="1601" y="135343"/>
                  </a:cubicBezTo>
                  <a:cubicBezTo>
                    <a:pt x="1626" y="135587"/>
                    <a:pt x="1865" y="135742"/>
                    <a:pt x="2083" y="135742"/>
                  </a:cubicBezTo>
                  <a:cubicBezTo>
                    <a:pt x="2162" y="135742"/>
                    <a:pt x="2239" y="135721"/>
                    <a:pt x="2302" y="135677"/>
                  </a:cubicBezTo>
                  <a:lnTo>
                    <a:pt x="15078" y="155157"/>
                  </a:lnTo>
                  <a:cubicBezTo>
                    <a:pt x="15111" y="155357"/>
                    <a:pt x="15144" y="155591"/>
                    <a:pt x="15144" y="155758"/>
                  </a:cubicBezTo>
                  <a:cubicBezTo>
                    <a:pt x="15174" y="155908"/>
                    <a:pt x="15299" y="155977"/>
                    <a:pt x="15421" y="155977"/>
                  </a:cubicBezTo>
                  <a:cubicBezTo>
                    <a:pt x="15570" y="155977"/>
                    <a:pt x="15715" y="155874"/>
                    <a:pt x="15678" y="155691"/>
                  </a:cubicBezTo>
                  <a:cubicBezTo>
                    <a:pt x="14611" y="143015"/>
                    <a:pt x="12776" y="130440"/>
                    <a:pt x="13076" y="117664"/>
                  </a:cubicBezTo>
                  <a:cubicBezTo>
                    <a:pt x="13343" y="106055"/>
                    <a:pt x="15344" y="94180"/>
                    <a:pt x="20315" y="83606"/>
                  </a:cubicBezTo>
                  <a:cubicBezTo>
                    <a:pt x="23684" y="76368"/>
                    <a:pt x="28420" y="69696"/>
                    <a:pt x="33491" y="63392"/>
                  </a:cubicBezTo>
                  <a:cubicBezTo>
                    <a:pt x="33777" y="63396"/>
                    <a:pt x="34064" y="63398"/>
                    <a:pt x="34351" y="63398"/>
                  </a:cubicBezTo>
                  <a:cubicBezTo>
                    <a:pt x="38338" y="63398"/>
                    <a:pt x="42343" y="62969"/>
                    <a:pt x="46233" y="62191"/>
                  </a:cubicBezTo>
                  <a:cubicBezTo>
                    <a:pt x="50670" y="61290"/>
                    <a:pt x="55273" y="60223"/>
                    <a:pt x="59409" y="58221"/>
                  </a:cubicBezTo>
                  <a:cubicBezTo>
                    <a:pt x="66915" y="54519"/>
                    <a:pt x="71184" y="47047"/>
                    <a:pt x="75087" y="39941"/>
                  </a:cubicBezTo>
                  <a:cubicBezTo>
                    <a:pt x="75314" y="39489"/>
                    <a:pt x="74915" y="38915"/>
                    <a:pt x="74423" y="38915"/>
                  </a:cubicBezTo>
                  <a:cubicBezTo>
                    <a:pt x="74335" y="38915"/>
                    <a:pt x="74244" y="38934"/>
                    <a:pt x="74153" y="38974"/>
                  </a:cubicBezTo>
                  <a:cubicBezTo>
                    <a:pt x="68649" y="41543"/>
                    <a:pt x="66581" y="47514"/>
                    <a:pt x="62245" y="51383"/>
                  </a:cubicBezTo>
                  <a:cubicBezTo>
                    <a:pt x="59076" y="54218"/>
                    <a:pt x="54806" y="54986"/>
                    <a:pt x="50703" y="55419"/>
                  </a:cubicBezTo>
                  <a:cubicBezTo>
                    <a:pt x="49067" y="55578"/>
                    <a:pt x="47451" y="55673"/>
                    <a:pt x="45807" y="55673"/>
                  </a:cubicBezTo>
                  <a:cubicBezTo>
                    <a:pt x="45373" y="55673"/>
                    <a:pt x="44937" y="55667"/>
                    <a:pt x="44499" y="55653"/>
                  </a:cubicBezTo>
                  <a:cubicBezTo>
                    <a:pt x="43267" y="55623"/>
                    <a:pt x="41954" y="55376"/>
                    <a:pt x="40682" y="55376"/>
                  </a:cubicBezTo>
                  <a:cubicBezTo>
                    <a:pt x="40542" y="55376"/>
                    <a:pt x="40402" y="55379"/>
                    <a:pt x="40262" y="55386"/>
                  </a:cubicBezTo>
                  <a:cubicBezTo>
                    <a:pt x="40462" y="55119"/>
                    <a:pt x="40696" y="54819"/>
                    <a:pt x="40929" y="54585"/>
                  </a:cubicBezTo>
                  <a:cubicBezTo>
                    <a:pt x="44866" y="49982"/>
                    <a:pt x="48969" y="45445"/>
                    <a:pt x="53572" y="41443"/>
                  </a:cubicBezTo>
                  <a:cubicBezTo>
                    <a:pt x="57808" y="37740"/>
                    <a:pt x="62445" y="34404"/>
                    <a:pt x="66614" y="30568"/>
                  </a:cubicBezTo>
                  <a:cubicBezTo>
                    <a:pt x="71451" y="26098"/>
                    <a:pt x="75487" y="20894"/>
                    <a:pt x="79290" y="15557"/>
                  </a:cubicBezTo>
                  <a:cubicBezTo>
                    <a:pt x="80258" y="14223"/>
                    <a:pt x="81292" y="12855"/>
                    <a:pt x="82192" y="11388"/>
                  </a:cubicBezTo>
                  <a:cubicBezTo>
                    <a:pt x="86162" y="10254"/>
                    <a:pt x="89464" y="6284"/>
                    <a:pt x="90465" y="2548"/>
                  </a:cubicBezTo>
                  <a:cubicBezTo>
                    <a:pt x="90575" y="2128"/>
                    <a:pt x="90261" y="1898"/>
                    <a:pt x="89929" y="1898"/>
                  </a:cubicBezTo>
                  <a:cubicBezTo>
                    <a:pt x="89761" y="1898"/>
                    <a:pt x="89588" y="1957"/>
                    <a:pt x="89464" y="2081"/>
                  </a:cubicBezTo>
                  <a:cubicBezTo>
                    <a:pt x="87830" y="3682"/>
                    <a:pt x="86195" y="5250"/>
                    <a:pt x="84627" y="6851"/>
                  </a:cubicBezTo>
                  <a:cubicBezTo>
                    <a:pt x="85428" y="4816"/>
                    <a:pt x="85761" y="2581"/>
                    <a:pt x="85328" y="313"/>
                  </a:cubicBezTo>
                  <a:cubicBezTo>
                    <a:pt x="85288" y="116"/>
                    <a:pt x="85133" y="1"/>
                    <a:pt x="84978" y="1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2" name="Google Shape;1982;p30"/>
            <p:cNvSpPr/>
            <p:nvPr/>
          </p:nvSpPr>
          <p:spPr>
            <a:xfrm>
              <a:off x="1443500" y="1714800"/>
              <a:ext cx="249375" cy="407425"/>
            </a:xfrm>
            <a:custGeom>
              <a:avLst/>
              <a:gdLst/>
              <a:ahLst/>
              <a:cxnLst/>
              <a:rect l="l" t="t" r="r" b="b"/>
              <a:pathLst>
                <a:path w="9975" h="16297" extrusionOk="0">
                  <a:moveTo>
                    <a:pt x="0" y="0"/>
                  </a:moveTo>
                  <a:lnTo>
                    <a:pt x="0" y="0"/>
                  </a:lnTo>
                  <a:cubicBezTo>
                    <a:pt x="767" y="2202"/>
                    <a:pt x="968" y="4537"/>
                    <a:pt x="1335" y="6838"/>
                  </a:cubicBezTo>
                  <a:cubicBezTo>
                    <a:pt x="1768" y="9107"/>
                    <a:pt x="2335" y="11408"/>
                    <a:pt x="3670" y="13343"/>
                  </a:cubicBezTo>
                  <a:cubicBezTo>
                    <a:pt x="4866" y="15048"/>
                    <a:pt x="6812" y="16296"/>
                    <a:pt x="8813" y="16296"/>
                  </a:cubicBezTo>
                  <a:cubicBezTo>
                    <a:pt x="9044" y="16296"/>
                    <a:pt x="9276" y="16280"/>
                    <a:pt x="9507" y="16245"/>
                  </a:cubicBezTo>
                  <a:lnTo>
                    <a:pt x="9974" y="16012"/>
                  </a:lnTo>
                  <a:cubicBezTo>
                    <a:pt x="9674" y="9374"/>
                    <a:pt x="5771" y="3036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3" name="Google Shape;1983;p30"/>
            <p:cNvSpPr/>
            <p:nvPr/>
          </p:nvSpPr>
          <p:spPr>
            <a:xfrm>
              <a:off x="1427375" y="1699200"/>
              <a:ext cx="282175" cy="431425"/>
            </a:xfrm>
            <a:custGeom>
              <a:avLst/>
              <a:gdLst/>
              <a:ahLst/>
              <a:cxnLst/>
              <a:rect l="l" t="t" r="r" b="b"/>
              <a:pathLst>
                <a:path w="11287" h="17257" extrusionOk="0">
                  <a:moveTo>
                    <a:pt x="1596" y="1886"/>
                  </a:moveTo>
                  <a:cubicBezTo>
                    <a:pt x="6642" y="5249"/>
                    <a:pt x="9204" y="10520"/>
                    <a:pt x="9950" y="16656"/>
                  </a:cubicBezTo>
                  <a:lnTo>
                    <a:pt x="9950" y="16656"/>
                  </a:lnTo>
                  <a:cubicBezTo>
                    <a:pt x="2680" y="15322"/>
                    <a:pt x="2959" y="7942"/>
                    <a:pt x="1596" y="1886"/>
                  </a:cubicBezTo>
                  <a:close/>
                  <a:moveTo>
                    <a:pt x="680" y="1"/>
                  </a:moveTo>
                  <a:cubicBezTo>
                    <a:pt x="306" y="1"/>
                    <a:pt x="0" y="436"/>
                    <a:pt x="112" y="824"/>
                  </a:cubicBezTo>
                  <a:cubicBezTo>
                    <a:pt x="1379" y="4894"/>
                    <a:pt x="1146" y="9497"/>
                    <a:pt x="3280" y="13267"/>
                  </a:cubicBezTo>
                  <a:cubicBezTo>
                    <a:pt x="4414" y="15307"/>
                    <a:pt x="6582" y="17227"/>
                    <a:pt x="8948" y="17227"/>
                  </a:cubicBezTo>
                  <a:cubicBezTo>
                    <a:pt x="9338" y="17227"/>
                    <a:pt x="9735" y="17174"/>
                    <a:pt x="10132" y="17061"/>
                  </a:cubicBezTo>
                  <a:lnTo>
                    <a:pt x="10132" y="17061"/>
                  </a:lnTo>
                  <a:cubicBezTo>
                    <a:pt x="10256" y="17193"/>
                    <a:pt x="10425" y="17257"/>
                    <a:pt x="10596" y="17257"/>
                  </a:cubicBezTo>
                  <a:cubicBezTo>
                    <a:pt x="10938" y="17257"/>
                    <a:pt x="11286" y="17002"/>
                    <a:pt x="11286" y="16536"/>
                  </a:cubicBezTo>
                  <a:cubicBezTo>
                    <a:pt x="11286" y="9664"/>
                    <a:pt x="6716" y="3226"/>
                    <a:pt x="912" y="57"/>
                  </a:cubicBezTo>
                  <a:cubicBezTo>
                    <a:pt x="834" y="18"/>
                    <a:pt x="756" y="1"/>
                    <a:pt x="6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4" name="Google Shape;1984;p30"/>
            <p:cNvSpPr/>
            <p:nvPr/>
          </p:nvSpPr>
          <p:spPr>
            <a:xfrm>
              <a:off x="1473250" y="1744850"/>
              <a:ext cx="232800" cy="387350"/>
            </a:xfrm>
            <a:custGeom>
              <a:avLst/>
              <a:gdLst/>
              <a:ahLst/>
              <a:cxnLst/>
              <a:rect l="l" t="t" r="r" b="b"/>
              <a:pathLst>
                <a:path w="9312" h="15494" extrusionOk="0">
                  <a:moveTo>
                    <a:pt x="454" y="1"/>
                  </a:moveTo>
                  <a:cubicBezTo>
                    <a:pt x="220" y="1"/>
                    <a:pt x="0" y="259"/>
                    <a:pt x="145" y="499"/>
                  </a:cubicBezTo>
                  <a:cubicBezTo>
                    <a:pt x="1712" y="2801"/>
                    <a:pt x="2379" y="5703"/>
                    <a:pt x="3714" y="8172"/>
                  </a:cubicBezTo>
                  <a:cubicBezTo>
                    <a:pt x="5081" y="10740"/>
                    <a:pt x="6749" y="13142"/>
                    <a:pt x="8617" y="15377"/>
                  </a:cubicBezTo>
                  <a:cubicBezTo>
                    <a:pt x="8690" y="15459"/>
                    <a:pt x="8781" y="15494"/>
                    <a:pt x="8869" y="15494"/>
                  </a:cubicBezTo>
                  <a:cubicBezTo>
                    <a:pt x="9101" y="15494"/>
                    <a:pt x="9311" y="15252"/>
                    <a:pt x="9118" y="15010"/>
                  </a:cubicBezTo>
                  <a:cubicBezTo>
                    <a:pt x="7116" y="12641"/>
                    <a:pt x="5315" y="10040"/>
                    <a:pt x="3914" y="7204"/>
                  </a:cubicBezTo>
                  <a:cubicBezTo>
                    <a:pt x="2746" y="4903"/>
                    <a:pt x="2113" y="2234"/>
                    <a:pt x="712" y="133"/>
                  </a:cubicBezTo>
                  <a:cubicBezTo>
                    <a:pt x="637" y="40"/>
                    <a:pt x="545" y="1"/>
                    <a:pt x="4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30"/>
            <p:cNvSpPr/>
            <p:nvPr/>
          </p:nvSpPr>
          <p:spPr>
            <a:xfrm>
              <a:off x="1573475" y="2056450"/>
              <a:ext cx="103275" cy="34500"/>
            </a:xfrm>
            <a:custGeom>
              <a:avLst/>
              <a:gdLst/>
              <a:ahLst/>
              <a:cxnLst/>
              <a:rect l="l" t="t" r="r" b="b"/>
              <a:pathLst>
                <a:path w="4131" h="1380" extrusionOk="0">
                  <a:moveTo>
                    <a:pt x="389" y="0"/>
                  </a:moveTo>
                  <a:cubicBezTo>
                    <a:pt x="60" y="0"/>
                    <a:pt x="1" y="549"/>
                    <a:pt x="372" y="611"/>
                  </a:cubicBezTo>
                  <a:cubicBezTo>
                    <a:pt x="1439" y="945"/>
                    <a:pt x="2540" y="1212"/>
                    <a:pt x="3641" y="1378"/>
                  </a:cubicBezTo>
                  <a:cubicBezTo>
                    <a:pt x="3653" y="1379"/>
                    <a:pt x="3665" y="1380"/>
                    <a:pt x="3677" y="1380"/>
                  </a:cubicBezTo>
                  <a:cubicBezTo>
                    <a:pt x="4078" y="1380"/>
                    <a:pt x="4131" y="842"/>
                    <a:pt x="3774" y="745"/>
                  </a:cubicBezTo>
                  <a:cubicBezTo>
                    <a:pt x="2640" y="578"/>
                    <a:pt x="1573" y="344"/>
                    <a:pt x="472" y="11"/>
                  </a:cubicBezTo>
                  <a:cubicBezTo>
                    <a:pt x="443" y="3"/>
                    <a:pt x="415" y="0"/>
                    <a:pt x="3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6" name="Google Shape;1986;p30"/>
            <p:cNvSpPr/>
            <p:nvPr/>
          </p:nvSpPr>
          <p:spPr>
            <a:xfrm>
              <a:off x="1656375" y="1987850"/>
              <a:ext cx="24825" cy="101250"/>
            </a:xfrm>
            <a:custGeom>
              <a:avLst/>
              <a:gdLst/>
              <a:ahLst/>
              <a:cxnLst/>
              <a:rect l="l" t="t" r="r" b="b"/>
              <a:pathLst>
                <a:path w="993" h="4050" extrusionOk="0">
                  <a:moveTo>
                    <a:pt x="489" y="1"/>
                  </a:moveTo>
                  <a:cubicBezTo>
                    <a:pt x="317" y="1"/>
                    <a:pt x="140" y="121"/>
                    <a:pt x="158" y="320"/>
                  </a:cubicBezTo>
                  <a:cubicBezTo>
                    <a:pt x="392" y="1454"/>
                    <a:pt x="325" y="2588"/>
                    <a:pt x="58" y="3689"/>
                  </a:cubicBezTo>
                  <a:cubicBezTo>
                    <a:pt x="0" y="3919"/>
                    <a:pt x="185" y="4050"/>
                    <a:pt x="366" y="4050"/>
                  </a:cubicBezTo>
                  <a:cubicBezTo>
                    <a:pt x="499" y="4050"/>
                    <a:pt x="630" y="3978"/>
                    <a:pt x="658" y="3822"/>
                  </a:cubicBezTo>
                  <a:cubicBezTo>
                    <a:pt x="959" y="2655"/>
                    <a:pt x="992" y="1487"/>
                    <a:pt x="792" y="286"/>
                  </a:cubicBezTo>
                  <a:cubicBezTo>
                    <a:pt x="777" y="87"/>
                    <a:pt x="635" y="1"/>
                    <a:pt x="4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7" name="Google Shape;1987;p30"/>
            <p:cNvSpPr/>
            <p:nvPr/>
          </p:nvSpPr>
          <p:spPr>
            <a:xfrm>
              <a:off x="1510100" y="1955500"/>
              <a:ext cx="98075" cy="35475"/>
            </a:xfrm>
            <a:custGeom>
              <a:avLst/>
              <a:gdLst/>
              <a:ahLst/>
              <a:cxnLst/>
              <a:rect l="l" t="t" r="r" b="b"/>
              <a:pathLst>
                <a:path w="3923" h="1419" extrusionOk="0">
                  <a:moveTo>
                    <a:pt x="545" y="1"/>
                  </a:moveTo>
                  <a:cubicBezTo>
                    <a:pt x="200" y="1"/>
                    <a:pt x="1" y="490"/>
                    <a:pt x="338" y="613"/>
                  </a:cubicBezTo>
                  <a:cubicBezTo>
                    <a:pt x="1339" y="946"/>
                    <a:pt x="2373" y="1247"/>
                    <a:pt x="3441" y="1413"/>
                  </a:cubicBezTo>
                  <a:cubicBezTo>
                    <a:pt x="3461" y="1417"/>
                    <a:pt x="3480" y="1418"/>
                    <a:pt x="3498" y="1418"/>
                  </a:cubicBezTo>
                  <a:cubicBezTo>
                    <a:pt x="3850" y="1418"/>
                    <a:pt x="3923" y="843"/>
                    <a:pt x="3574" y="780"/>
                  </a:cubicBezTo>
                  <a:cubicBezTo>
                    <a:pt x="2573" y="613"/>
                    <a:pt x="1606" y="379"/>
                    <a:pt x="639" y="12"/>
                  </a:cubicBezTo>
                  <a:cubicBezTo>
                    <a:pt x="606" y="4"/>
                    <a:pt x="575" y="1"/>
                    <a:pt x="5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8" name="Google Shape;1988;p30"/>
            <p:cNvSpPr/>
            <p:nvPr/>
          </p:nvSpPr>
          <p:spPr>
            <a:xfrm>
              <a:off x="1586375" y="1898875"/>
              <a:ext cx="29775" cy="87200"/>
            </a:xfrm>
            <a:custGeom>
              <a:avLst/>
              <a:gdLst/>
              <a:ahLst/>
              <a:cxnLst/>
              <a:rect l="l" t="t" r="r" b="b"/>
              <a:pathLst>
                <a:path w="1191" h="3488" extrusionOk="0">
                  <a:moveTo>
                    <a:pt x="791" y="0"/>
                  </a:moveTo>
                  <a:cubicBezTo>
                    <a:pt x="627" y="0"/>
                    <a:pt x="456" y="118"/>
                    <a:pt x="456" y="343"/>
                  </a:cubicBezTo>
                  <a:cubicBezTo>
                    <a:pt x="523" y="1243"/>
                    <a:pt x="390" y="2177"/>
                    <a:pt x="89" y="3045"/>
                  </a:cubicBezTo>
                  <a:cubicBezTo>
                    <a:pt x="1" y="3288"/>
                    <a:pt x="220" y="3487"/>
                    <a:pt x="427" y="3487"/>
                  </a:cubicBezTo>
                  <a:cubicBezTo>
                    <a:pt x="532" y="3487"/>
                    <a:pt x="634" y="3435"/>
                    <a:pt x="690" y="3312"/>
                  </a:cubicBezTo>
                  <a:cubicBezTo>
                    <a:pt x="1023" y="2344"/>
                    <a:pt x="1190" y="1343"/>
                    <a:pt x="1090" y="309"/>
                  </a:cubicBezTo>
                  <a:cubicBezTo>
                    <a:pt x="1090" y="101"/>
                    <a:pt x="944" y="0"/>
                    <a:pt x="7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9" name="Google Shape;1989;p30"/>
            <p:cNvSpPr/>
            <p:nvPr/>
          </p:nvSpPr>
          <p:spPr>
            <a:xfrm>
              <a:off x="1479625" y="1853275"/>
              <a:ext cx="71475" cy="29175"/>
            </a:xfrm>
            <a:custGeom>
              <a:avLst/>
              <a:gdLst/>
              <a:ahLst/>
              <a:cxnLst/>
              <a:rect l="l" t="t" r="r" b="b"/>
              <a:pathLst>
                <a:path w="2859" h="1167" extrusionOk="0">
                  <a:moveTo>
                    <a:pt x="420" y="0"/>
                  </a:moveTo>
                  <a:cubicBezTo>
                    <a:pt x="138" y="0"/>
                    <a:pt x="0" y="430"/>
                    <a:pt x="290" y="632"/>
                  </a:cubicBezTo>
                  <a:cubicBezTo>
                    <a:pt x="957" y="966"/>
                    <a:pt x="1691" y="1166"/>
                    <a:pt x="2458" y="1166"/>
                  </a:cubicBezTo>
                  <a:cubicBezTo>
                    <a:pt x="2858" y="1166"/>
                    <a:pt x="2792" y="532"/>
                    <a:pt x="2391" y="532"/>
                  </a:cubicBezTo>
                  <a:cubicBezTo>
                    <a:pt x="1724" y="499"/>
                    <a:pt x="1157" y="332"/>
                    <a:pt x="557" y="32"/>
                  </a:cubicBezTo>
                  <a:cubicBezTo>
                    <a:pt x="508" y="10"/>
                    <a:pt x="463" y="0"/>
                    <a:pt x="4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0" name="Google Shape;1990;p30"/>
            <p:cNvSpPr/>
            <p:nvPr/>
          </p:nvSpPr>
          <p:spPr>
            <a:xfrm>
              <a:off x="1535875" y="1827950"/>
              <a:ext cx="29525" cy="52800"/>
            </a:xfrm>
            <a:custGeom>
              <a:avLst/>
              <a:gdLst/>
              <a:ahLst/>
              <a:cxnLst/>
              <a:rect l="l" t="t" r="r" b="b"/>
              <a:pathLst>
                <a:path w="1181" h="2112" extrusionOk="0">
                  <a:moveTo>
                    <a:pt x="811" y="0"/>
                  </a:moveTo>
                  <a:cubicBezTo>
                    <a:pt x="679" y="0"/>
                    <a:pt x="556" y="74"/>
                    <a:pt x="542" y="244"/>
                  </a:cubicBezTo>
                  <a:cubicBezTo>
                    <a:pt x="475" y="745"/>
                    <a:pt x="308" y="1212"/>
                    <a:pt x="108" y="1679"/>
                  </a:cubicBezTo>
                  <a:cubicBezTo>
                    <a:pt x="0" y="1916"/>
                    <a:pt x="185" y="2112"/>
                    <a:pt x="393" y="2112"/>
                  </a:cubicBezTo>
                  <a:cubicBezTo>
                    <a:pt x="506" y="2112"/>
                    <a:pt x="626" y="2053"/>
                    <a:pt x="708" y="1912"/>
                  </a:cubicBezTo>
                  <a:cubicBezTo>
                    <a:pt x="942" y="1412"/>
                    <a:pt x="1109" y="911"/>
                    <a:pt x="1142" y="344"/>
                  </a:cubicBezTo>
                  <a:cubicBezTo>
                    <a:pt x="1180" y="134"/>
                    <a:pt x="988" y="0"/>
                    <a:pt x="8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1" name="Google Shape;1991;p30"/>
            <p:cNvSpPr/>
            <p:nvPr/>
          </p:nvSpPr>
          <p:spPr>
            <a:xfrm>
              <a:off x="1801250" y="1767325"/>
              <a:ext cx="305250" cy="372175"/>
            </a:xfrm>
            <a:custGeom>
              <a:avLst/>
              <a:gdLst/>
              <a:ahLst/>
              <a:cxnLst/>
              <a:rect l="l" t="t" r="r" b="b"/>
              <a:pathLst>
                <a:path w="12210" h="14887" extrusionOk="0">
                  <a:moveTo>
                    <a:pt x="12209" y="1"/>
                  </a:moveTo>
                  <a:cubicBezTo>
                    <a:pt x="6138" y="2236"/>
                    <a:pt x="1268" y="7906"/>
                    <a:pt x="0" y="14344"/>
                  </a:cubicBezTo>
                  <a:lnTo>
                    <a:pt x="434" y="14678"/>
                  </a:lnTo>
                  <a:cubicBezTo>
                    <a:pt x="897" y="14821"/>
                    <a:pt x="1371" y="14887"/>
                    <a:pt x="1846" y="14887"/>
                  </a:cubicBezTo>
                  <a:cubicBezTo>
                    <a:pt x="3594" y="14887"/>
                    <a:pt x="5353" y="13988"/>
                    <a:pt x="6639" y="12676"/>
                  </a:cubicBezTo>
                  <a:cubicBezTo>
                    <a:pt x="8273" y="11009"/>
                    <a:pt x="9174" y="8807"/>
                    <a:pt x="9874" y="6605"/>
                  </a:cubicBezTo>
                  <a:cubicBezTo>
                    <a:pt x="10608" y="4404"/>
                    <a:pt x="11175" y="2102"/>
                    <a:pt x="12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2" name="Google Shape;1992;p30"/>
            <p:cNvSpPr/>
            <p:nvPr/>
          </p:nvSpPr>
          <p:spPr>
            <a:xfrm>
              <a:off x="1783950" y="1753275"/>
              <a:ext cx="341025" cy="395325"/>
            </a:xfrm>
            <a:custGeom>
              <a:avLst/>
              <a:gdLst/>
              <a:ahLst/>
              <a:cxnLst/>
              <a:rect l="l" t="t" r="r" b="b"/>
              <a:pathLst>
                <a:path w="13641" h="15813" extrusionOk="0">
                  <a:moveTo>
                    <a:pt x="11883" y="1694"/>
                  </a:moveTo>
                  <a:cubicBezTo>
                    <a:pt x="9602" y="7484"/>
                    <a:pt x="8773" y="14887"/>
                    <a:pt x="1361" y="15070"/>
                  </a:cubicBezTo>
                  <a:lnTo>
                    <a:pt x="1361" y="15070"/>
                  </a:lnTo>
                  <a:cubicBezTo>
                    <a:pt x="3039" y="9136"/>
                    <a:pt x="6367" y="4273"/>
                    <a:pt x="11883" y="1694"/>
                  </a:cubicBezTo>
                  <a:close/>
                  <a:moveTo>
                    <a:pt x="12971" y="0"/>
                  </a:moveTo>
                  <a:cubicBezTo>
                    <a:pt x="12917" y="0"/>
                    <a:pt x="12860" y="9"/>
                    <a:pt x="12801" y="29"/>
                  </a:cubicBezTo>
                  <a:cubicBezTo>
                    <a:pt x="6597" y="2264"/>
                    <a:pt x="1093" y="7935"/>
                    <a:pt x="59" y="14740"/>
                  </a:cubicBezTo>
                  <a:cubicBezTo>
                    <a:pt x="0" y="15266"/>
                    <a:pt x="363" y="15576"/>
                    <a:pt x="729" y="15576"/>
                  </a:cubicBezTo>
                  <a:cubicBezTo>
                    <a:pt x="877" y="15576"/>
                    <a:pt x="1026" y="15525"/>
                    <a:pt x="1147" y="15416"/>
                  </a:cubicBezTo>
                  <a:lnTo>
                    <a:pt x="1147" y="15416"/>
                  </a:lnTo>
                  <a:cubicBezTo>
                    <a:pt x="1736" y="15690"/>
                    <a:pt x="2344" y="15812"/>
                    <a:pt x="2951" y="15812"/>
                  </a:cubicBezTo>
                  <a:cubicBezTo>
                    <a:pt x="5041" y="15812"/>
                    <a:pt x="7128" y="14366"/>
                    <a:pt x="8431" y="12705"/>
                  </a:cubicBezTo>
                  <a:cubicBezTo>
                    <a:pt x="11133" y="9302"/>
                    <a:pt x="11600" y="4699"/>
                    <a:pt x="13435" y="863"/>
                  </a:cubicBezTo>
                  <a:cubicBezTo>
                    <a:pt x="13641" y="510"/>
                    <a:pt x="13379" y="0"/>
                    <a:pt x="129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3" name="Google Shape;1993;p30"/>
            <p:cNvSpPr/>
            <p:nvPr/>
          </p:nvSpPr>
          <p:spPr>
            <a:xfrm>
              <a:off x="1788475" y="1791925"/>
              <a:ext cx="285700" cy="350800"/>
            </a:xfrm>
            <a:custGeom>
              <a:avLst/>
              <a:gdLst/>
              <a:ahLst/>
              <a:cxnLst/>
              <a:rect l="l" t="t" r="r" b="b"/>
              <a:pathLst>
                <a:path w="11428" h="14032" extrusionOk="0">
                  <a:moveTo>
                    <a:pt x="10979" y="1"/>
                  </a:moveTo>
                  <a:cubicBezTo>
                    <a:pt x="10920" y="1"/>
                    <a:pt x="10863" y="25"/>
                    <a:pt x="10819" y="84"/>
                  </a:cubicBezTo>
                  <a:cubicBezTo>
                    <a:pt x="9051" y="1986"/>
                    <a:pt x="8050" y="4521"/>
                    <a:pt x="6549" y="6622"/>
                  </a:cubicBezTo>
                  <a:cubicBezTo>
                    <a:pt x="4714" y="9157"/>
                    <a:pt x="2613" y="11459"/>
                    <a:pt x="211" y="13527"/>
                  </a:cubicBezTo>
                  <a:cubicBezTo>
                    <a:pt x="1" y="13738"/>
                    <a:pt x="226" y="14031"/>
                    <a:pt x="478" y="14031"/>
                  </a:cubicBezTo>
                  <a:cubicBezTo>
                    <a:pt x="545" y="14031"/>
                    <a:pt x="615" y="14010"/>
                    <a:pt x="678" y="13961"/>
                  </a:cubicBezTo>
                  <a:cubicBezTo>
                    <a:pt x="2846" y="12026"/>
                    <a:pt x="4848" y="9891"/>
                    <a:pt x="6616" y="7590"/>
                  </a:cubicBezTo>
                  <a:cubicBezTo>
                    <a:pt x="8284" y="5355"/>
                    <a:pt x="9351" y="2586"/>
                    <a:pt x="11219" y="518"/>
                  </a:cubicBezTo>
                  <a:cubicBezTo>
                    <a:pt x="11427" y="310"/>
                    <a:pt x="11189" y="1"/>
                    <a:pt x="109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4" name="Google Shape;1994;p30"/>
            <p:cNvSpPr/>
            <p:nvPr/>
          </p:nvSpPr>
          <p:spPr>
            <a:xfrm>
              <a:off x="1822100" y="2085775"/>
              <a:ext cx="104600" cy="21825"/>
            </a:xfrm>
            <a:custGeom>
              <a:avLst/>
              <a:gdLst/>
              <a:ahLst/>
              <a:cxnLst/>
              <a:rect l="l" t="t" r="r" b="b"/>
              <a:pathLst>
                <a:path w="4184" h="873" extrusionOk="0">
                  <a:moveTo>
                    <a:pt x="3856" y="0"/>
                  </a:moveTo>
                  <a:cubicBezTo>
                    <a:pt x="3839" y="0"/>
                    <a:pt x="3821" y="2"/>
                    <a:pt x="3803" y="5"/>
                  </a:cubicBezTo>
                  <a:cubicBezTo>
                    <a:pt x="2669" y="172"/>
                    <a:pt x="1535" y="239"/>
                    <a:pt x="434" y="239"/>
                  </a:cubicBezTo>
                  <a:cubicBezTo>
                    <a:pt x="0" y="239"/>
                    <a:pt x="0" y="873"/>
                    <a:pt x="434" y="873"/>
                  </a:cubicBezTo>
                  <a:cubicBezTo>
                    <a:pt x="1535" y="873"/>
                    <a:pt x="2669" y="772"/>
                    <a:pt x="3803" y="606"/>
                  </a:cubicBezTo>
                  <a:cubicBezTo>
                    <a:pt x="4183" y="574"/>
                    <a:pt x="4172" y="0"/>
                    <a:pt x="38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5" name="Google Shape;1995;p30"/>
            <p:cNvSpPr/>
            <p:nvPr/>
          </p:nvSpPr>
          <p:spPr>
            <a:xfrm>
              <a:off x="1824600" y="2005100"/>
              <a:ext cx="28700" cy="100825"/>
            </a:xfrm>
            <a:custGeom>
              <a:avLst/>
              <a:gdLst/>
              <a:ahLst/>
              <a:cxnLst/>
              <a:rect l="l" t="t" r="r" b="b"/>
              <a:pathLst>
                <a:path w="1148" h="4033" extrusionOk="0">
                  <a:moveTo>
                    <a:pt x="768" y="1"/>
                  </a:moveTo>
                  <a:cubicBezTo>
                    <a:pt x="645" y="1"/>
                    <a:pt x="527" y="70"/>
                    <a:pt x="501" y="230"/>
                  </a:cubicBezTo>
                  <a:cubicBezTo>
                    <a:pt x="101" y="1331"/>
                    <a:pt x="0" y="2498"/>
                    <a:pt x="67" y="3733"/>
                  </a:cubicBezTo>
                  <a:cubicBezTo>
                    <a:pt x="84" y="3933"/>
                    <a:pt x="251" y="4033"/>
                    <a:pt x="409" y="4033"/>
                  </a:cubicBezTo>
                  <a:cubicBezTo>
                    <a:pt x="568" y="4033"/>
                    <a:pt x="718" y="3933"/>
                    <a:pt x="701" y="3733"/>
                  </a:cubicBezTo>
                  <a:cubicBezTo>
                    <a:pt x="568" y="2598"/>
                    <a:pt x="701" y="1464"/>
                    <a:pt x="1068" y="397"/>
                  </a:cubicBezTo>
                  <a:cubicBezTo>
                    <a:pt x="1148" y="157"/>
                    <a:pt x="952" y="1"/>
                    <a:pt x="7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6" name="Google Shape;1996;p30"/>
            <p:cNvSpPr/>
            <p:nvPr/>
          </p:nvSpPr>
          <p:spPr>
            <a:xfrm>
              <a:off x="1905500" y="1995700"/>
              <a:ext cx="99550" cy="23500"/>
            </a:xfrm>
            <a:custGeom>
              <a:avLst/>
              <a:gdLst/>
              <a:ahLst/>
              <a:cxnLst/>
              <a:rect l="l" t="t" r="r" b="b"/>
              <a:pathLst>
                <a:path w="3982" h="940" extrusionOk="0">
                  <a:moveTo>
                    <a:pt x="3492" y="0"/>
                  </a:moveTo>
                  <a:cubicBezTo>
                    <a:pt x="3474" y="0"/>
                    <a:pt x="3455" y="2"/>
                    <a:pt x="3436" y="6"/>
                  </a:cubicBezTo>
                  <a:cubicBezTo>
                    <a:pt x="2435" y="172"/>
                    <a:pt x="1434" y="272"/>
                    <a:pt x="434" y="306"/>
                  </a:cubicBezTo>
                  <a:cubicBezTo>
                    <a:pt x="0" y="306"/>
                    <a:pt x="0" y="940"/>
                    <a:pt x="434" y="940"/>
                  </a:cubicBezTo>
                  <a:cubicBezTo>
                    <a:pt x="1501" y="873"/>
                    <a:pt x="2535" y="806"/>
                    <a:pt x="3603" y="606"/>
                  </a:cubicBezTo>
                  <a:cubicBezTo>
                    <a:pt x="3982" y="543"/>
                    <a:pt x="3822" y="0"/>
                    <a:pt x="34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7" name="Google Shape;1997;p30"/>
            <p:cNvSpPr/>
            <p:nvPr/>
          </p:nvSpPr>
          <p:spPr>
            <a:xfrm>
              <a:off x="1905500" y="1926825"/>
              <a:ext cx="22325" cy="87400"/>
            </a:xfrm>
            <a:custGeom>
              <a:avLst/>
              <a:gdLst/>
              <a:ahLst/>
              <a:cxnLst/>
              <a:rect l="l" t="t" r="r" b="b"/>
              <a:pathLst>
                <a:path w="893" h="3496" extrusionOk="0">
                  <a:moveTo>
                    <a:pt x="526" y="0"/>
                  </a:moveTo>
                  <a:cubicBezTo>
                    <a:pt x="400" y="0"/>
                    <a:pt x="281" y="72"/>
                    <a:pt x="267" y="225"/>
                  </a:cubicBezTo>
                  <a:cubicBezTo>
                    <a:pt x="0" y="1226"/>
                    <a:pt x="0" y="2260"/>
                    <a:pt x="200" y="3261"/>
                  </a:cubicBezTo>
                  <a:cubicBezTo>
                    <a:pt x="226" y="3428"/>
                    <a:pt x="330" y="3496"/>
                    <a:pt x="445" y="3496"/>
                  </a:cubicBezTo>
                  <a:cubicBezTo>
                    <a:pt x="630" y="3496"/>
                    <a:pt x="842" y="3320"/>
                    <a:pt x="801" y="3094"/>
                  </a:cubicBezTo>
                  <a:cubicBezTo>
                    <a:pt x="634" y="2194"/>
                    <a:pt x="634" y="1293"/>
                    <a:pt x="834" y="392"/>
                  </a:cubicBezTo>
                  <a:cubicBezTo>
                    <a:pt x="892" y="140"/>
                    <a:pt x="702" y="0"/>
                    <a:pt x="5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8" name="Google Shape;1998;p30"/>
            <p:cNvSpPr/>
            <p:nvPr/>
          </p:nvSpPr>
          <p:spPr>
            <a:xfrm>
              <a:off x="1976650" y="1898625"/>
              <a:ext cx="73925" cy="22075"/>
            </a:xfrm>
            <a:custGeom>
              <a:avLst/>
              <a:gdLst/>
              <a:ahLst/>
              <a:cxnLst/>
              <a:rect l="l" t="t" r="r" b="b"/>
              <a:pathLst>
                <a:path w="2957" h="883" extrusionOk="0">
                  <a:moveTo>
                    <a:pt x="2581" y="1"/>
                  </a:moveTo>
                  <a:cubicBezTo>
                    <a:pt x="2553" y="1"/>
                    <a:pt x="2523" y="7"/>
                    <a:pt x="2491" y="19"/>
                  </a:cubicBezTo>
                  <a:cubicBezTo>
                    <a:pt x="2016" y="169"/>
                    <a:pt x="1559" y="244"/>
                    <a:pt x="1079" y="244"/>
                  </a:cubicBezTo>
                  <a:cubicBezTo>
                    <a:pt x="919" y="244"/>
                    <a:pt x="757" y="236"/>
                    <a:pt x="590" y="219"/>
                  </a:cubicBezTo>
                  <a:cubicBezTo>
                    <a:pt x="579" y="218"/>
                    <a:pt x="568" y="218"/>
                    <a:pt x="557" y="218"/>
                  </a:cubicBezTo>
                  <a:cubicBezTo>
                    <a:pt x="148" y="218"/>
                    <a:pt x="1" y="821"/>
                    <a:pt x="423" y="853"/>
                  </a:cubicBezTo>
                  <a:cubicBezTo>
                    <a:pt x="629" y="872"/>
                    <a:pt x="835" y="883"/>
                    <a:pt x="1041" y="883"/>
                  </a:cubicBezTo>
                  <a:cubicBezTo>
                    <a:pt x="1569" y="883"/>
                    <a:pt x="2097" y="812"/>
                    <a:pt x="2625" y="620"/>
                  </a:cubicBezTo>
                  <a:cubicBezTo>
                    <a:pt x="2957" y="529"/>
                    <a:pt x="2852" y="1"/>
                    <a:pt x="25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9" name="Google Shape;1999;p30"/>
            <p:cNvSpPr/>
            <p:nvPr/>
          </p:nvSpPr>
          <p:spPr>
            <a:xfrm>
              <a:off x="1970525" y="1863850"/>
              <a:ext cx="22400" cy="52925"/>
            </a:xfrm>
            <a:custGeom>
              <a:avLst/>
              <a:gdLst/>
              <a:ahLst/>
              <a:cxnLst/>
              <a:rect l="l" t="t" r="r" b="b"/>
              <a:pathLst>
                <a:path w="896" h="2117" extrusionOk="0">
                  <a:moveTo>
                    <a:pt x="339" y="1"/>
                  </a:moveTo>
                  <a:cubicBezTo>
                    <a:pt x="184" y="1"/>
                    <a:pt x="18" y="93"/>
                    <a:pt x="1" y="276"/>
                  </a:cubicBezTo>
                  <a:cubicBezTo>
                    <a:pt x="1" y="810"/>
                    <a:pt x="68" y="1377"/>
                    <a:pt x="234" y="1911"/>
                  </a:cubicBezTo>
                  <a:cubicBezTo>
                    <a:pt x="287" y="2054"/>
                    <a:pt x="405" y="2116"/>
                    <a:pt x="525" y="2116"/>
                  </a:cubicBezTo>
                  <a:cubicBezTo>
                    <a:pt x="710" y="2116"/>
                    <a:pt x="896" y="1967"/>
                    <a:pt x="835" y="1744"/>
                  </a:cubicBezTo>
                  <a:cubicBezTo>
                    <a:pt x="668" y="1277"/>
                    <a:pt x="601" y="776"/>
                    <a:pt x="601" y="276"/>
                  </a:cubicBezTo>
                  <a:cubicBezTo>
                    <a:pt x="635" y="93"/>
                    <a:pt x="493" y="1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0" name="Google Shape;2000;p30"/>
            <p:cNvSpPr/>
            <p:nvPr/>
          </p:nvSpPr>
          <p:spPr>
            <a:xfrm>
              <a:off x="2554275" y="1266975"/>
              <a:ext cx="305250" cy="372175"/>
            </a:xfrm>
            <a:custGeom>
              <a:avLst/>
              <a:gdLst/>
              <a:ahLst/>
              <a:cxnLst/>
              <a:rect l="l" t="t" r="r" b="b"/>
              <a:pathLst>
                <a:path w="12210" h="14887" extrusionOk="0">
                  <a:moveTo>
                    <a:pt x="12210" y="0"/>
                  </a:moveTo>
                  <a:cubicBezTo>
                    <a:pt x="6072" y="2169"/>
                    <a:pt x="1235" y="7839"/>
                    <a:pt x="1" y="14344"/>
                  </a:cubicBezTo>
                  <a:lnTo>
                    <a:pt x="401" y="14678"/>
                  </a:lnTo>
                  <a:cubicBezTo>
                    <a:pt x="865" y="14820"/>
                    <a:pt x="1339" y="14887"/>
                    <a:pt x="1814" y="14887"/>
                  </a:cubicBezTo>
                  <a:cubicBezTo>
                    <a:pt x="3561" y="14887"/>
                    <a:pt x="5320" y="13988"/>
                    <a:pt x="6606" y="12676"/>
                  </a:cubicBezTo>
                  <a:cubicBezTo>
                    <a:pt x="8240" y="11008"/>
                    <a:pt x="9141" y="8807"/>
                    <a:pt x="9875" y="6605"/>
                  </a:cubicBezTo>
                  <a:cubicBezTo>
                    <a:pt x="10575" y="4404"/>
                    <a:pt x="11176" y="2102"/>
                    <a:pt x="12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1" name="Google Shape;2001;p30"/>
            <p:cNvSpPr/>
            <p:nvPr/>
          </p:nvSpPr>
          <p:spPr>
            <a:xfrm>
              <a:off x="2536500" y="1252925"/>
              <a:ext cx="340800" cy="395300"/>
            </a:xfrm>
            <a:custGeom>
              <a:avLst/>
              <a:gdLst/>
              <a:ahLst/>
              <a:cxnLst/>
              <a:rect l="l" t="t" r="r" b="b"/>
              <a:pathLst>
                <a:path w="13632" h="15812" extrusionOk="0">
                  <a:moveTo>
                    <a:pt x="11868" y="1697"/>
                  </a:moveTo>
                  <a:cubicBezTo>
                    <a:pt x="9595" y="7478"/>
                    <a:pt x="8791" y="14865"/>
                    <a:pt x="1380" y="15069"/>
                  </a:cubicBezTo>
                  <a:lnTo>
                    <a:pt x="1380" y="15069"/>
                  </a:lnTo>
                  <a:cubicBezTo>
                    <a:pt x="3027" y="9138"/>
                    <a:pt x="6379" y="4277"/>
                    <a:pt x="11868" y="1697"/>
                  </a:cubicBezTo>
                  <a:close/>
                  <a:moveTo>
                    <a:pt x="12957" y="0"/>
                  </a:moveTo>
                  <a:cubicBezTo>
                    <a:pt x="12903" y="0"/>
                    <a:pt x="12846" y="9"/>
                    <a:pt x="12787" y="29"/>
                  </a:cubicBezTo>
                  <a:cubicBezTo>
                    <a:pt x="6616" y="2297"/>
                    <a:pt x="1112" y="7968"/>
                    <a:pt x="78" y="14739"/>
                  </a:cubicBezTo>
                  <a:cubicBezTo>
                    <a:pt x="0" y="15266"/>
                    <a:pt x="367" y="15576"/>
                    <a:pt x="738" y="15576"/>
                  </a:cubicBezTo>
                  <a:cubicBezTo>
                    <a:pt x="890" y="15576"/>
                    <a:pt x="1042" y="15524"/>
                    <a:pt x="1165" y="15415"/>
                  </a:cubicBezTo>
                  <a:lnTo>
                    <a:pt x="1165" y="15415"/>
                  </a:lnTo>
                  <a:cubicBezTo>
                    <a:pt x="1747" y="15690"/>
                    <a:pt x="2351" y="15812"/>
                    <a:pt x="2957" y="15812"/>
                  </a:cubicBezTo>
                  <a:cubicBezTo>
                    <a:pt x="5041" y="15812"/>
                    <a:pt x="7147" y="14366"/>
                    <a:pt x="8451" y="12704"/>
                  </a:cubicBezTo>
                  <a:cubicBezTo>
                    <a:pt x="11119" y="9302"/>
                    <a:pt x="11620" y="4699"/>
                    <a:pt x="13454" y="863"/>
                  </a:cubicBezTo>
                  <a:cubicBezTo>
                    <a:pt x="13631" y="509"/>
                    <a:pt x="13366" y="0"/>
                    <a:pt x="129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2" name="Google Shape;2002;p30"/>
            <p:cNvSpPr/>
            <p:nvPr/>
          </p:nvSpPr>
          <p:spPr>
            <a:xfrm>
              <a:off x="2540850" y="1290825"/>
              <a:ext cx="285775" cy="351525"/>
            </a:xfrm>
            <a:custGeom>
              <a:avLst/>
              <a:gdLst/>
              <a:ahLst/>
              <a:cxnLst/>
              <a:rect l="l" t="t" r="r" b="b"/>
              <a:pathLst>
                <a:path w="11431" h="14061" extrusionOk="0">
                  <a:moveTo>
                    <a:pt x="10977" y="1"/>
                  </a:moveTo>
                  <a:cubicBezTo>
                    <a:pt x="10919" y="1"/>
                    <a:pt x="10861" y="25"/>
                    <a:pt x="10812" y="81"/>
                  </a:cubicBezTo>
                  <a:cubicBezTo>
                    <a:pt x="9077" y="2015"/>
                    <a:pt x="8077" y="4550"/>
                    <a:pt x="6576" y="6652"/>
                  </a:cubicBezTo>
                  <a:cubicBezTo>
                    <a:pt x="4741" y="9187"/>
                    <a:pt x="2606" y="11489"/>
                    <a:pt x="238" y="13557"/>
                  </a:cubicBezTo>
                  <a:cubicBezTo>
                    <a:pt x="1" y="13767"/>
                    <a:pt x="241" y="14061"/>
                    <a:pt x="501" y="14061"/>
                  </a:cubicBezTo>
                  <a:cubicBezTo>
                    <a:pt x="570" y="14061"/>
                    <a:pt x="641" y="14040"/>
                    <a:pt x="705" y="13990"/>
                  </a:cubicBezTo>
                  <a:cubicBezTo>
                    <a:pt x="2873" y="12056"/>
                    <a:pt x="4874" y="9921"/>
                    <a:pt x="6609" y="7619"/>
                  </a:cubicBezTo>
                  <a:cubicBezTo>
                    <a:pt x="8277" y="5384"/>
                    <a:pt x="9378" y="2616"/>
                    <a:pt x="11246" y="548"/>
                  </a:cubicBezTo>
                  <a:cubicBezTo>
                    <a:pt x="11430" y="337"/>
                    <a:pt x="11198" y="1"/>
                    <a:pt x="109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3" name="Google Shape;2003;p30"/>
            <p:cNvSpPr/>
            <p:nvPr/>
          </p:nvSpPr>
          <p:spPr>
            <a:xfrm>
              <a:off x="2575125" y="1585400"/>
              <a:ext cx="104575" cy="21850"/>
            </a:xfrm>
            <a:custGeom>
              <a:avLst/>
              <a:gdLst/>
              <a:ahLst/>
              <a:cxnLst/>
              <a:rect l="l" t="t" r="r" b="b"/>
              <a:pathLst>
                <a:path w="4183" h="874" extrusionOk="0">
                  <a:moveTo>
                    <a:pt x="3823" y="1"/>
                  </a:moveTo>
                  <a:cubicBezTo>
                    <a:pt x="3806" y="1"/>
                    <a:pt x="3789" y="3"/>
                    <a:pt x="3770" y="6"/>
                  </a:cubicBezTo>
                  <a:cubicBezTo>
                    <a:pt x="2669" y="139"/>
                    <a:pt x="1535" y="239"/>
                    <a:pt x="401" y="239"/>
                  </a:cubicBezTo>
                  <a:cubicBezTo>
                    <a:pt x="1" y="239"/>
                    <a:pt x="1" y="873"/>
                    <a:pt x="401" y="873"/>
                  </a:cubicBezTo>
                  <a:cubicBezTo>
                    <a:pt x="1535" y="873"/>
                    <a:pt x="2669" y="773"/>
                    <a:pt x="3770" y="606"/>
                  </a:cubicBezTo>
                  <a:cubicBezTo>
                    <a:pt x="4182" y="575"/>
                    <a:pt x="4143" y="1"/>
                    <a:pt x="38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4" name="Google Shape;2004;p30"/>
            <p:cNvSpPr/>
            <p:nvPr/>
          </p:nvSpPr>
          <p:spPr>
            <a:xfrm>
              <a:off x="2576800" y="1504500"/>
              <a:ext cx="29025" cy="101075"/>
            </a:xfrm>
            <a:custGeom>
              <a:avLst/>
              <a:gdLst/>
              <a:ahLst/>
              <a:cxnLst/>
              <a:rect l="l" t="t" r="r" b="b"/>
              <a:pathLst>
                <a:path w="1161" h="4043" extrusionOk="0">
                  <a:moveTo>
                    <a:pt x="796" y="0"/>
                  </a:moveTo>
                  <a:cubicBezTo>
                    <a:pt x="668" y="0"/>
                    <a:pt x="542" y="75"/>
                    <a:pt x="501" y="240"/>
                  </a:cubicBezTo>
                  <a:cubicBezTo>
                    <a:pt x="134" y="1341"/>
                    <a:pt x="1" y="2508"/>
                    <a:pt x="101" y="3742"/>
                  </a:cubicBezTo>
                  <a:cubicBezTo>
                    <a:pt x="117" y="3942"/>
                    <a:pt x="276" y="4042"/>
                    <a:pt x="426" y="4042"/>
                  </a:cubicBezTo>
                  <a:cubicBezTo>
                    <a:pt x="576" y="4042"/>
                    <a:pt x="718" y="3942"/>
                    <a:pt x="701" y="3742"/>
                  </a:cubicBezTo>
                  <a:cubicBezTo>
                    <a:pt x="601" y="2608"/>
                    <a:pt x="701" y="1474"/>
                    <a:pt x="1101" y="407"/>
                  </a:cubicBezTo>
                  <a:cubicBezTo>
                    <a:pt x="1160" y="152"/>
                    <a:pt x="977" y="0"/>
                    <a:pt x="7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5" name="Google Shape;2005;p30"/>
            <p:cNvSpPr/>
            <p:nvPr/>
          </p:nvSpPr>
          <p:spPr>
            <a:xfrm>
              <a:off x="2658525" y="1495325"/>
              <a:ext cx="99500" cy="23525"/>
            </a:xfrm>
            <a:custGeom>
              <a:avLst/>
              <a:gdLst/>
              <a:ahLst/>
              <a:cxnLst/>
              <a:rect l="l" t="t" r="r" b="b"/>
              <a:pathLst>
                <a:path w="3980" h="941" extrusionOk="0">
                  <a:moveTo>
                    <a:pt x="3463" y="1"/>
                  </a:moveTo>
                  <a:cubicBezTo>
                    <a:pt x="3443" y="1"/>
                    <a:pt x="3423" y="3"/>
                    <a:pt x="3403" y="6"/>
                  </a:cubicBezTo>
                  <a:cubicBezTo>
                    <a:pt x="2402" y="173"/>
                    <a:pt x="1402" y="273"/>
                    <a:pt x="401" y="307"/>
                  </a:cubicBezTo>
                  <a:cubicBezTo>
                    <a:pt x="1" y="307"/>
                    <a:pt x="1" y="940"/>
                    <a:pt x="401" y="940"/>
                  </a:cubicBezTo>
                  <a:cubicBezTo>
                    <a:pt x="1502" y="874"/>
                    <a:pt x="2536" y="807"/>
                    <a:pt x="3570" y="607"/>
                  </a:cubicBezTo>
                  <a:cubicBezTo>
                    <a:pt x="3979" y="512"/>
                    <a:pt x="3794" y="1"/>
                    <a:pt x="34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6" name="Google Shape;2006;p30"/>
            <p:cNvSpPr/>
            <p:nvPr/>
          </p:nvSpPr>
          <p:spPr>
            <a:xfrm>
              <a:off x="2657700" y="1425525"/>
              <a:ext cx="22375" cy="87150"/>
            </a:xfrm>
            <a:custGeom>
              <a:avLst/>
              <a:gdLst/>
              <a:ahLst/>
              <a:cxnLst/>
              <a:rect l="l" t="t" r="r" b="b"/>
              <a:pathLst>
                <a:path w="895" h="3486" extrusionOk="0">
                  <a:moveTo>
                    <a:pt x="510" y="0"/>
                  </a:moveTo>
                  <a:cubicBezTo>
                    <a:pt x="390" y="0"/>
                    <a:pt x="280" y="70"/>
                    <a:pt x="267" y="230"/>
                  </a:cubicBezTo>
                  <a:cubicBezTo>
                    <a:pt x="0" y="1231"/>
                    <a:pt x="0" y="2265"/>
                    <a:pt x="234" y="3265"/>
                  </a:cubicBezTo>
                  <a:cubicBezTo>
                    <a:pt x="247" y="3420"/>
                    <a:pt x="350" y="3485"/>
                    <a:pt x="465" y="3485"/>
                  </a:cubicBezTo>
                  <a:cubicBezTo>
                    <a:pt x="648" y="3485"/>
                    <a:pt x="862" y="3323"/>
                    <a:pt x="801" y="3099"/>
                  </a:cubicBezTo>
                  <a:cubicBezTo>
                    <a:pt x="634" y="2165"/>
                    <a:pt x="634" y="1297"/>
                    <a:pt x="834" y="397"/>
                  </a:cubicBezTo>
                  <a:cubicBezTo>
                    <a:pt x="894" y="156"/>
                    <a:pt x="690" y="0"/>
                    <a:pt x="5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7" name="Google Shape;2007;p30"/>
            <p:cNvSpPr/>
            <p:nvPr/>
          </p:nvSpPr>
          <p:spPr>
            <a:xfrm>
              <a:off x="2729675" y="1397625"/>
              <a:ext cx="74825" cy="21900"/>
            </a:xfrm>
            <a:custGeom>
              <a:avLst/>
              <a:gdLst/>
              <a:ahLst/>
              <a:cxnLst/>
              <a:rect l="l" t="t" r="r" b="b"/>
              <a:pathLst>
                <a:path w="2993" h="876" extrusionOk="0">
                  <a:moveTo>
                    <a:pt x="2566" y="0"/>
                  </a:moveTo>
                  <a:cubicBezTo>
                    <a:pt x="2542" y="0"/>
                    <a:pt x="2517" y="4"/>
                    <a:pt x="2492" y="12"/>
                  </a:cubicBezTo>
                  <a:cubicBezTo>
                    <a:pt x="2016" y="162"/>
                    <a:pt x="1541" y="237"/>
                    <a:pt x="1052" y="237"/>
                  </a:cubicBezTo>
                  <a:cubicBezTo>
                    <a:pt x="889" y="237"/>
                    <a:pt x="724" y="228"/>
                    <a:pt x="557" y="212"/>
                  </a:cubicBezTo>
                  <a:cubicBezTo>
                    <a:pt x="546" y="211"/>
                    <a:pt x="536" y="210"/>
                    <a:pt x="525" y="210"/>
                  </a:cubicBezTo>
                  <a:cubicBezTo>
                    <a:pt x="148" y="210"/>
                    <a:pt x="1" y="781"/>
                    <a:pt x="390" y="845"/>
                  </a:cubicBezTo>
                  <a:cubicBezTo>
                    <a:pt x="606" y="864"/>
                    <a:pt x="818" y="875"/>
                    <a:pt x="1029" y="875"/>
                  </a:cubicBezTo>
                  <a:cubicBezTo>
                    <a:pt x="1567" y="875"/>
                    <a:pt x="2088" y="804"/>
                    <a:pt x="2592" y="612"/>
                  </a:cubicBezTo>
                  <a:cubicBezTo>
                    <a:pt x="2992" y="520"/>
                    <a:pt x="2852" y="0"/>
                    <a:pt x="25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8" name="Google Shape;2008;p30"/>
            <p:cNvSpPr/>
            <p:nvPr/>
          </p:nvSpPr>
          <p:spPr>
            <a:xfrm>
              <a:off x="2722750" y="1363175"/>
              <a:ext cx="22900" cy="53225"/>
            </a:xfrm>
            <a:custGeom>
              <a:avLst/>
              <a:gdLst/>
              <a:ahLst/>
              <a:cxnLst/>
              <a:rect l="l" t="t" r="r" b="b"/>
              <a:pathLst>
                <a:path w="916" h="2129" extrusionOk="0">
                  <a:moveTo>
                    <a:pt x="352" y="1"/>
                  </a:moveTo>
                  <a:cubicBezTo>
                    <a:pt x="191" y="1"/>
                    <a:pt x="17" y="101"/>
                    <a:pt x="0" y="289"/>
                  </a:cubicBezTo>
                  <a:cubicBezTo>
                    <a:pt x="0" y="822"/>
                    <a:pt x="100" y="1390"/>
                    <a:pt x="267" y="1923"/>
                  </a:cubicBezTo>
                  <a:cubicBezTo>
                    <a:pt x="306" y="2067"/>
                    <a:pt x="422" y="2129"/>
                    <a:pt x="541" y="2129"/>
                  </a:cubicBezTo>
                  <a:cubicBezTo>
                    <a:pt x="725" y="2129"/>
                    <a:pt x="915" y="1980"/>
                    <a:pt x="834" y="1756"/>
                  </a:cubicBezTo>
                  <a:cubicBezTo>
                    <a:pt x="667" y="1289"/>
                    <a:pt x="601" y="789"/>
                    <a:pt x="634" y="289"/>
                  </a:cubicBezTo>
                  <a:cubicBezTo>
                    <a:pt x="650" y="93"/>
                    <a:pt x="507" y="1"/>
                    <a:pt x="3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9" name="Google Shape;2009;p30"/>
            <p:cNvSpPr/>
            <p:nvPr/>
          </p:nvSpPr>
          <p:spPr>
            <a:xfrm>
              <a:off x="2201525" y="1186925"/>
              <a:ext cx="198500" cy="441175"/>
            </a:xfrm>
            <a:custGeom>
              <a:avLst/>
              <a:gdLst/>
              <a:ahLst/>
              <a:cxnLst/>
              <a:rect l="l" t="t" r="r" b="b"/>
              <a:pathLst>
                <a:path w="7940" h="17647" extrusionOk="0">
                  <a:moveTo>
                    <a:pt x="1" y="0"/>
                  </a:moveTo>
                  <a:lnTo>
                    <a:pt x="1" y="0"/>
                  </a:lnTo>
                  <a:cubicBezTo>
                    <a:pt x="334" y="2302"/>
                    <a:pt x="134" y="4637"/>
                    <a:pt x="134" y="6972"/>
                  </a:cubicBezTo>
                  <a:cubicBezTo>
                    <a:pt x="134" y="9273"/>
                    <a:pt x="301" y="11675"/>
                    <a:pt x="1302" y="13777"/>
                  </a:cubicBezTo>
                  <a:cubicBezTo>
                    <a:pt x="2303" y="15845"/>
                    <a:pt x="4304" y="17613"/>
                    <a:pt x="6539" y="17646"/>
                  </a:cubicBezTo>
                  <a:lnTo>
                    <a:pt x="7039" y="17479"/>
                  </a:lnTo>
                  <a:cubicBezTo>
                    <a:pt x="7940" y="10941"/>
                    <a:pt x="5138" y="400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0" name="Google Shape;2010;p30"/>
            <p:cNvSpPr/>
            <p:nvPr/>
          </p:nvSpPr>
          <p:spPr>
            <a:xfrm>
              <a:off x="2174850" y="1171575"/>
              <a:ext cx="247700" cy="467525"/>
            </a:xfrm>
            <a:custGeom>
              <a:avLst/>
              <a:gdLst/>
              <a:ahLst/>
              <a:cxnLst/>
              <a:rect l="l" t="t" r="r" b="b"/>
              <a:pathLst>
                <a:path w="9908" h="18701" extrusionOk="0">
                  <a:moveTo>
                    <a:pt x="1717" y="1977"/>
                  </a:moveTo>
                  <a:cubicBezTo>
                    <a:pt x="6121" y="6151"/>
                    <a:pt x="7748" y="11841"/>
                    <a:pt x="7406" y="17993"/>
                  </a:cubicBezTo>
                  <a:cubicBezTo>
                    <a:pt x="7406" y="17995"/>
                    <a:pt x="7406" y="17997"/>
                    <a:pt x="7406" y="17999"/>
                  </a:cubicBezTo>
                  <a:lnTo>
                    <a:pt x="7406" y="17999"/>
                  </a:lnTo>
                  <a:cubicBezTo>
                    <a:pt x="457" y="15440"/>
                    <a:pt x="2016" y="8190"/>
                    <a:pt x="1717" y="1977"/>
                  </a:cubicBezTo>
                  <a:close/>
                  <a:moveTo>
                    <a:pt x="1051" y="0"/>
                  </a:moveTo>
                  <a:cubicBezTo>
                    <a:pt x="713" y="0"/>
                    <a:pt x="409" y="350"/>
                    <a:pt x="434" y="681"/>
                  </a:cubicBezTo>
                  <a:cubicBezTo>
                    <a:pt x="968" y="4951"/>
                    <a:pt x="0" y="9420"/>
                    <a:pt x="1435" y="13557"/>
                  </a:cubicBezTo>
                  <a:cubicBezTo>
                    <a:pt x="2310" y="15965"/>
                    <a:pt x="4388" y="18461"/>
                    <a:pt x="7063" y="18461"/>
                  </a:cubicBezTo>
                  <a:cubicBezTo>
                    <a:pt x="7216" y="18461"/>
                    <a:pt x="7370" y="18453"/>
                    <a:pt x="7527" y="18436"/>
                  </a:cubicBezTo>
                  <a:lnTo>
                    <a:pt x="7527" y="18436"/>
                  </a:lnTo>
                  <a:cubicBezTo>
                    <a:pt x="7651" y="18611"/>
                    <a:pt x="7856" y="18701"/>
                    <a:pt x="8063" y="18701"/>
                  </a:cubicBezTo>
                  <a:cubicBezTo>
                    <a:pt x="8360" y="18701"/>
                    <a:pt x="8662" y="18515"/>
                    <a:pt x="8740" y="18127"/>
                  </a:cubicBezTo>
                  <a:cubicBezTo>
                    <a:pt x="9908" y="11322"/>
                    <a:pt x="6505" y="4250"/>
                    <a:pt x="1368" y="114"/>
                  </a:cubicBezTo>
                  <a:cubicBezTo>
                    <a:pt x="1265" y="34"/>
                    <a:pt x="1156" y="0"/>
                    <a:pt x="10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1" name="Google Shape;2011;p30"/>
            <p:cNvSpPr/>
            <p:nvPr/>
          </p:nvSpPr>
          <p:spPr>
            <a:xfrm>
              <a:off x="2223850" y="1223150"/>
              <a:ext cx="164000" cy="417100"/>
            </a:xfrm>
            <a:custGeom>
              <a:avLst/>
              <a:gdLst/>
              <a:ahLst/>
              <a:cxnLst/>
              <a:rect l="l" t="t" r="r" b="b"/>
              <a:pathLst>
                <a:path w="6560" h="16684" extrusionOk="0">
                  <a:moveTo>
                    <a:pt x="392" y="1"/>
                  </a:moveTo>
                  <a:cubicBezTo>
                    <a:pt x="185" y="1"/>
                    <a:pt x="1" y="182"/>
                    <a:pt x="109" y="419"/>
                  </a:cubicBezTo>
                  <a:cubicBezTo>
                    <a:pt x="1243" y="2988"/>
                    <a:pt x="1410" y="5923"/>
                    <a:pt x="2277" y="8592"/>
                  </a:cubicBezTo>
                  <a:cubicBezTo>
                    <a:pt x="3211" y="11394"/>
                    <a:pt x="4412" y="14029"/>
                    <a:pt x="5879" y="16531"/>
                  </a:cubicBezTo>
                  <a:cubicBezTo>
                    <a:pt x="5944" y="16639"/>
                    <a:pt x="6044" y="16684"/>
                    <a:pt x="6144" y="16684"/>
                  </a:cubicBezTo>
                  <a:cubicBezTo>
                    <a:pt x="6352" y="16684"/>
                    <a:pt x="6559" y="16489"/>
                    <a:pt x="6446" y="16264"/>
                  </a:cubicBezTo>
                  <a:cubicBezTo>
                    <a:pt x="4879" y="13562"/>
                    <a:pt x="3578" y="10727"/>
                    <a:pt x="2644" y="7724"/>
                  </a:cubicBezTo>
                  <a:cubicBezTo>
                    <a:pt x="1910" y="5256"/>
                    <a:pt x="1743" y="2554"/>
                    <a:pt x="709" y="186"/>
                  </a:cubicBezTo>
                  <a:cubicBezTo>
                    <a:pt x="626" y="56"/>
                    <a:pt x="506" y="1"/>
                    <a:pt x="3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2" name="Google Shape;2012;p30"/>
            <p:cNvSpPr/>
            <p:nvPr/>
          </p:nvSpPr>
          <p:spPr>
            <a:xfrm>
              <a:off x="2268625" y="1547800"/>
              <a:ext cx="98825" cy="48250"/>
            </a:xfrm>
            <a:custGeom>
              <a:avLst/>
              <a:gdLst/>
              <a:ahLst/>
              <a:cxnLst/>
              <a:rect l="l" t="t" r="r" b="b"/>
              <a:pathLst>
                <a:path w="3953" h="1930" extrusionOk="0">
                  <a:moveTo>
                    <a:pt x="349" y="0"/>
                  </a:moveTo>
                  <a:cubicBezTo>
                    <a:pt x="105" y="0"/>
                    <a:pt x="1" y="438"/>
                    <a:pt x="286" y="609"/>
                  </a:cubicBezTo>
                  <a:cubicBezTo>
                    <a:pt x="1286" y="1110"/>
                    <a:pt x="2320" y="1577"/>
                    <a:pt x="3421" y="1910"/>
                  </a:cubicBezTo>
                  <a:cubicBezTo>
                    <a:pt x="3458" y="1923"/>
                    <a:pt x="3492" y="1929"/>
                    <a:pt x="3525" y="1929"/>
                  </a:cubicBezTo>
                  <a:cubicBezTo>
                    <a:pt x="3822" y="1929"/>
                    <a:pt x="3952" y="1430"/>
                    <a:pt x="3621" y="1310"/>
                  </a:cubicBezTo>
                  <a:cubicBezTo>
                    <a:pt x="2521" y="943"/>
                    <a:pt x="1487" y="543"/>
                    <a:pt x="486" y="42"/>
                  </a:cubicBezTo>
                  <a:cubicBezTo>
                    <a:pt x="437" y="13"/>
                    <a:pt x="391" y="0"/>
                    <a:pt x="3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3" name="Google Shape;2013;p30"/>
            <p:cNvSpPr/>
            <p:nvPr/>
          </p:nvSpPr>
          <p:spPr>
            <a:xfrm>
              <a:off x="2345675" y="1494075"/>
              <a:ext cx="35625" cy="99225"/>
            </a:xfrm>
            <a:custGeom>
              <a:avLst/>
              <a:gdLst/>
              <a:ahLst/>
              <a:cxnLst/>
              <a:rect l="l" t="t" r="r" b="b"/>
              <a:pathLst>
                <a:path w="1425" h="3969" extrusionOk="0">
                  <a:moveTo>
                    <a:pt x="1107" y="1"/>
                  </a:moveTo>
                  <a:cubicBezTo>
                    <a:pt x="971" y="1"/>
                    <a:pt x="840" y="85"/>
                    <a:pt x="840" y="256"/>
                  </a:cubicBezTo>
                  <a:cubicBezTo>
                    <a:pt x="840" y="1424"/>
                    <a:pt x="573" y="2525"/>
                    <a:pt x="106" y="3559"/>
                  </a:cubicBezTo>
                  <a:cubicBezTo>
                    <a:pt x="1" y="3790"/>
                    <a:pt x="200" y="3968"/>
                    <a:pt x="404" y="3968"/>
                  </a:cubicBezTo>
                  <a:cubicBezTo>
                    <a:pt x="524" y="3968"/>
                    <a:pt x="644" y="3907"/>
                    <a:pt x="706" y="3759"/>
                  </a:cubicBezTo>
                  <a:cubicBezTo>
                    <a:pt x="1207" y="2658"/>
                    <a:pt x="1407" y="1524"/>
                    <a:pt x="1407" y="323"/>
                  </a:cubicBezTo>
                  <a:cubicBezTo>
                    <a:pt x="1424" y="110"/>
                    <a:pt x="1262" y="1"/>
                    <a:pt x="11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4" name="Google Shape;2014;p30"/>
            <p:cNvSpPr/>
            <p:nvPr/>
          </p:nvSpPr>
          <p:spPr>
            <a:xfrm>
              <a:off x="2223225" y="1438075"/>
              <a:ext cx="93525" cy="47700"/>
            </a:xfrm>
            <a:custGeom>
              <a:avLst/>
              <a:gdLst/>
              <a:ahLst/>
              <a:cxnLst/>
              <a:rect l="l" t="t" r="r" b="b"/>
              <a:pathLst>
                <a:path w="3741" h="1908" extrusionOk="0">
                  <a:moveTo>
                    <a:pt x="454" y="1"/>
                  </a:moveTo>
                  <a:cubicBezTo>
                    <a:pt x="191" y="1"/>
                    <a:pt x="0" y="371"/>
                    <a:pt x="300" y="562"/>
                  </a:cubicBezTo>
                  <a:cubicBezTo>
                    <a:pt x="1234" y="1062"/>
                    <a:pt x="2168" y="1496"/>
                    <a:pt x="3169" y="1896"/>
                  </a:cubicBezTo>
                  <a:cubicBezTo>
                    <a:pt x="3201" y="1904"/>
                    <a:pt x="3232" y="1908"/>
                    <a:pt x="3261" y="1908"/>
                  </a:cubicBezTo>
                  <a:cubicBezTo>
                    <a:pt x="3598" y="1908"/>
                    <a:pt x="3740" y="1418"/>
                    <a:pt x="3403" y="1296"/>
                  </a:cubicBezTo>
                  <a:cubicBezTo>
                    <a:pt x="2435" y="962"/>
                    <a:pt x="1501" y="562"/>
                    <a:pt x="634" y="61"/>
                  </a:cubicBezTo>
                  <a:cubicBezTo>
                    <a:pt x="573" y="19"/>
                    <a:pt x="512" y="1"/>
                    <a:pt x="4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5" name="Google Shape;2015;p30"/>
            <p:cNvSpPr/>
            <p:nvPr/>
          </p:nvSpPr>
          <p:spPr>
            <a:xfrm>
              <a:off x="2294600" y="1396525"/>
              <a:ext cx="40825" cy="83750"/>
            </a:xfrm>
            <a:custGeom>
              <a:avLst/>
              <a:gdLst/>
              <a:ahLst/>
              <a:cxnLst/>
              <a:rect l="l" t="t" r="r" b="b"/>
              <a:pathLst>
                <a:path w="1633" h="3350" extrusionOk="0">
                  <a:moveTo>
                    <a:pt x="1319" y="0"/>
                  </a:moveTo>
                  <a:cubicBezTo>
                    <a:pt x="1177" y="0"/>
                    <a:pt x="1028" y="84"/>
                    <a:pt x="981" y="256"/>
                  </a:cubicBezTo>
                  <a:cubicBezTo>
                    <a:pt x="881" y="1156"/>
                    <a:pt x="614" y="2057"/>
                    <a:pt x="147" y="2824"/>
                  </a:cubicBezTo>
                  <a:cubicBezTo>
                    <a:pt x="0" y="3069"/>
                    <a:pt x="249" y="3350"/>
                    <a:pt x="458" y="3350"/>
                  </a:cubicBezTo>
                  <a:cubicBezTo>
                    <a:pt x="533" y="3350"/>
                    <a:pt x="603" y="3313"/>
                    <a:pt x="648" y="3224"/>
                  </a:cubicBezTo>
                  <a:cubicBezTo>
                    <a:pt x="1148" y="2290"/>
                    <a:pt x="1482" y="1323"/>
                    <a:pt x="1615" y="322"/>
                  </a:cubicBezTo>
                  <a:cubicBezTo>
                    <a:pt x="1633" y="109"/>
                    <a:pt x="1480" y="0"/>
                    <a:pt x="13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6" name="Google Shape;2016;p30"/>
            <p:cNvSpPr/>
            <p:nvPr/>
          </p:nvSpPr>
          <p:spPr>
            <a:xfrm>
              <a:off x="2210400" y="1331350"/>
              <a:ext cx="68175" cy="37500"/>
            </a:xfrm>
            <a:custGeom>
              <a:avLst/>
              <a:gdLst/>
              <a:ahLst/>
              <a:cxnLst/>
              <a:rect l="l" t="t" r="r" b="b"/>
              <a:pathLst>
                <a:path w="2727" h="1500" extrusionOk="0">
                  <a:moveTo>
                    <a:pt x="417" y="0"/>
                  </a:moveTo>
                  <a:cubicBezTo>
                    <a:pt x="179" y="0"/>
                    <a:pt x="1" y="370"/>
                    <a:pt x="246" y="561"/>
                  </a:cubicBezTo>
                  <a:cubicBezTo>
                    <a:pt x="847" y="1028"/>
                    <a:pt x="1514" y="1328"/>
                    <a:pt x="2281" y="1495"/>
                  </a:cubicBezTo>
                  <a:cubicBezTo>
                    <a:pt x="2299" y="1498"/>
                    <a:pt x="2317" y="1500"/>
                    <a:pt x="2334" y="1500"/>
                  </a:cubicBezTo>
                  <a:cubicBezTo>
                    <a:pt x="2657" y="1500"/>
                    <a:pt x="2726" y="925"/>
                    <a:pt x="2314" y="861"/>
                  </a:cubicBezTo>
                  <a:cubicBezTo>
                    <a:pt x="1681" y="728"/>
                    <a:pt x="1114" y="428"/>
                    <a:pt x="580" y="61"/>
                  </a:cubicBezTo>
                  <a:cubicBezTo>
                    <a:pt x="525" y="18"/>
                    <a:pt x="470" y="0"/>
                    <a:pt x="4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7" name="Google Shape;2017;p30"/>
            <p:cNvSpPr/>
            <p:nvPr/>
          </p:nvSpPr>
          <p:spPr>
            <a:xfrm>
              <a:off x="2262575" y="1317650"/>
              <a:ext cx="37300" cy="50675"/>
            </a:xfrm>
            <a:custGeom>
              <a:avLst/>
              <a:gdLst/>
              <a:ahLst/>
              <a:cxnLst/>
              <a:rect l="l" t="t" r="r" b="b"/>
              <a:pathLst>
                <a:path w="1492" h="2027" extrusionOk="0">
                  <a:moveTo>
                    <a:pt x="1087" y="1"/>
                  </a:moveTo>
                  <a:cubicBezTo>
                    <a:pt x="981" y="1"/>
                    <a:pt x="886" y="62"/>
                    <a:pt x="861" y="208"/>
                  </a:cubicBezTo>
                  <a:cubicBezTo>
                    <a:pt x="728" y="709"/>
                    <a:pt x="494" y="1109"/>
                    <a:pt x="194" y="1543"/>
                  </a:cubicBezTo>
                  <a:cubicBezTo>
                    <a:pt x="0" y="1785"/>
                    <a:pt x="211" y="2027"/>
                    <a:pt x="443" y="2027"/>
                  </a:cubicBezTo>
                  <a:cubicBezTo>
                    <a:pt x="530" y="2027"/>
                    <a:pt x="621" y="1992"/>
                    <a:pt x="694" y="1910"/>
                  </a:cubicBezTo>
                  <a:cubicBezTo>
                    <a:pt x="1028" y="1443"/>
                    <a:pt x="1262" y="976"/>
                    <a:pt x="1428" y="442"/>
                  </a:cubicBezTo>
                  <a:cubicBezTo>
                    <a:pt x="1492" y="188"/>
                    <a:pt x="1273" y="1"/>
                    <a:pt x="10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8" name="Google Shape;2018;p30"/>
            <p:cNvSpPr/>
            <p:nvPr/>
          </p:nvSpPr>
          <p:spPr>
            <a:xfrm>
              <a:off x="2051425" y="2701750"/>
              <a:ext cx="449525" cy="211725"/>
            </a:xfrm>
            <a:custGeom>
              <a:avLst/>
              <a:gdLst/>
              <a:ahLst/>
              <a:cxnLst/>
              <a:rect l="l" t="t" r="r" b="b"/>
              <a:pathLst>
                <a:path w="17981" h="8469" extrusionOk="0">
                  <a:moveTo>
                    <a:pt x="4606" y="1"/>
                  </a:moveTo>
                  <a:cubicBezTo>
                    <a:pt x="2921" y="1"/>
                    <a:pt x="1255" y="586"/>
                    <a:pt x="167" y="1818"/>
                  </a:cubicBezTo>
                  <a:lnTo>
                    <a:pt x="1" y="2319"/>
                  </a:lnTo>
                  <a:cubicBezTo>
                    <a:pt x="3613" y="6252"/>
                    <a:pt x="8920" y="8468"/>
                    <a:pt x="14150" y="8468"/>
                  </a:cubicBezTo>
                  <a:cubicBezTo>
                    <a:pt x="15441" y="8468"/>
                    <a:pt x="16726" y="8333"/>
                    <a:pt x="17980" y="8056"/>
                  </a:cubicBezTo>
                  <a:cubicBezTo>
                    <a:pt x="15979" y="6822"/>
                    <a:pt x="14311" y="5221"/>
                    <a:pt x="12510" y="3720"/>
                  </a:cubicBezTo>
                  <a:cubicBezTo>
                    <a:pt x="10708" y="2185"/>
                    <a:pt x="8774" y="784"/>
                    <a:pt x="6505" y="251"/>
                  </a:cubicBezTo>
                  <a:cubicBezTo>
                    <a:pt x="5890" y="85"/>
                    <a:pt x="5247" y="1"/>
                    <a:pt x="46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9" name="Google Shape;2019;p30"/>
            <p:cNvSpPr/>
            <p:nvPr/>
          </p:nvSpPr>
          <p:spPr>
            <a:xfrm>
              <a:off x="2028800" y="2688925"/>
              <a:ext cx="489650" cy="236975"/>
            </a:xfrm>
            <a:custGeom>
              <a:avLst/>
              <a:gdLst/>
              <a:ahLst/>
              <a:cxnLst/>
              <a:rect l="l" t="t" r="r" b="b"/>
              <a:pathLst>
                <a:path w="19586" h="9479" extrusionOk="0">
                  <a:moveTo>
                    <a:pt x="5470" y="1129"/>
                  </a:moveTo>
                  <a:cubicBezTo>
                    <a:pt x="9889" y="1129"/>
                    <a:pt x="13516" y="5281"/>
                    <a:pt x="17353" y="8141"/>
                  </a:cubicBezTo>
                  <a:lnTo>
                    <a:pt x="17353" y="8141"/>
                  </a:lnTo>
                  <a:cubicBezTo>
                    <a:pt x="16649" y="8221"/>
                    <a:pt x="15954" y="8260"/>
                    <a:pt x="15268" y="8260"/>
                  </a:cubicBezTo>
                  <a:cubicBezTo>
                    <a:pt x="10066" y="8260"/>
                    <a:pt x="5391" y="6008"/>
                    <a:pt x="1391" y="2315"/>
                  </a:cubicBezTo>
                  <a:lnTo>
                    <a:pt x="1391" y="2315"/>
                  </a:lnTo>
                  <a:cubicBezTo>
                    <a:pt x="2834" y="1480"/>
                    <a:pt x="4185" y="1129"/>
                    <a:pt x="5470" y="1129"/>
                  </a:cubicBezTo>
                  <a:close/>
                  <a:moveTo>
                    <a:pt x="5517" y="0"/>
                  </a:moveTo>
                  <a:cubicBezTo>
                    <a:pt x="3723" y="0"/>
                    <a:pt x="1986" y="588"/>
                    <a:pt x="1000" y="2121"/>
                  </a:cubicBezTo>
                  <a:lnTo>
                    <a:pt x="1000" y="2121"/>
                  </a:lnTo>
                  <a:cubicBezTo>
                    <a:pt x="970" y="2117"/>
                    <a:pt x="940" y="2115"/>
                    <a:pt x="911" y="2115"/>
                  </a:cubicBezTo>
                  <a:cubicBezTo>
                    <a:pt x="399" y="2115"/>
                    <a:pt x="0" y="2750"/>
                    <a:pt x="439" y="3265"/>
                  </a:cubicBezTo>
                  <a:cubicBezTo>
                    <a:pt x="3996" y="7407"/>
                    <a:pt x="9582" y="9478"/>
                    <a:pt x="14977" y="9478"/>
                  </a:cubicBezTo>
                  <a:cubicBezTo>
                    <a:pt x="16361" y="9478"/>
                    <a:pt x="17731" y="9342"/>
                    <a:pt x="19052" y="9070"/>
                  </a:cubicBezTo>
                  <a:cubicBezTo>
                    <a:pt x="19586" y="8936"/>
                    <a:pt x="19586" y="8269"/>
                    <a:pt x="19185" y="7969"/>
                  </a:cubicBezTo>
                  <a:cubicBezTo>
                    <a:pt x="15583" y="5667"/>
                    <a:pt x="12747" y="2065"/>
                    <a:pt x="8678" y="564"/>
                  </a:cubicBezTo>
                  <a:cubicBezTo>
                    <a:pt x="7704" y="214"/>
                    <a:pt x="6600" y="0"/>
                    <a:pt x="55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0" name="Google Shape;2020;p30"/>
            <p:cNvSpPr/>
            <p:nvPr/>
          </p:nvSpPr>
          <p:spPr>
            <a:xfrm>
              <a:off x="2032975" y="2745275"/>
              <a:ext cx="424925" cy="162175"/>
            </a:xfrm>
            <a:custGeom>
              <a:avLst/>
              <a:gdLst/>
              <a:ahLst/>
              <a:cxnLst/>
              <a:rect l="l" t="t" r="r" b="b"/>
              <a:pathLst>
                <a:path w="16997" h="6487" extrusionOk="0">
                  <a:moveTo>
                    <a:pt x="455" y="0"/>
                  </a:moveTo>
                  <a:cubicBezTo>
                    <a:pt x="117" y="0"/>
                    <a:pt x="0" y="552"/>
                    <a:pt x="372" y="645"/>
                  </a:cubicBezTo>
                  <a:cubicBezTo>
                    <a:pt x="3441" y="1145"/>
                    <a:pt x="6476" y="1979"/>
                    <a:pt x="9378" y="3180"/>
                  </a:cubicBezTo>
                  <a:cubicBezTo>
                    <a:pt x="11746" y="4180"/>
                    <a:pt x="13948" y="5748"/>
                    <a:pt x="16416" y="6482"/>
                  </a:cubicBezTo>
                  <a:cubicBezTo>
                    <a:pt x="16438" y="6485"/>
                    <a:pt x="16459" y="6487"/>
                    <a:pt x="16479" y="6487"/>
                  </a:cubicBezTo>
                  <a:cubicBezTo>
                    <a:pt x="16865" y="6487"/>
                    <a:pt x="16997" y="5912"/>
                    <a:pt x="16617" y="5848"/>
                  </a:cubicBezTo>
                  <a:cubicBezTo>
                    <a:pt x="13948" y="5081"/>
                    <a:pt x="11546" y="3346"/>
                    <a:pt x="8944" y="2312"/>
                  </a:cubicBezTo>
                  <a:cubicBezTo>
                    <a:pt x="6243" y="1212"/>
                    <a:pt x="3407" y="511"/>
                    <a:pt x="538" y="11"/>
                  </a:cubicBezTo>
                  <a:cubicBezTo>
                    <a:pt x="509" y="3"/>
                    <a:pt x="481" y="0"/>
                    <a:pt x="4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1" name="Google Shape;2021;p30"/>
            <p:cNvSpPr/>
            <p:nvPr/>
          </p:nvSpPr>
          <p:spPr>
            <a:xfrm>
              <a:off x="2081175" y="2718875"/>
              <a:ext cx="97600" cy="54750"/>
            </a:xfrm>
            <a:custGeom>
              <a:avLst/>
              <a:gdLst/>
              <a:ahLst/>
              <a:cxnLst/>
              <a:rect l="l" t="t" r="r" b="b"/>
              <a:pathLst>
                <a:path w="3904" h="2190" extrusionOk="0">
                  <a:moveTo>
                    <a:pt x="3421" y="1"/>
                  </a:moveTo>
                  <a:cubicBezTo>
                    <a:pt x="3376" y="1"/>
                    <a:pt x="3329" y="11"/>
                    <a:pt x="3280" y="33"/>
                  </a:cubicBezTo>
                  <a:cubicBezTo>
                    <a:pt x="2246" y="466"/>
                    <a:pt x="1246" y="967"/>
                    <a:pt x="278" y="1600"/>
                  </a:cubicBezTo>
                  <a:cubicBezTo>
                    <a:pt x="0" y="1767"/>
                    <a:pt x="163" y="2190"/>
                    <a:pt x="437" y="2190"/>
                  </a:cubicBezTo>
                  <a:cubicBezTo>
                    <a:pt x="492" y="2190"/>
                    <a:pt x="551" y="2173"/>
                    <a:pt x="612" y="2134"/>
                  </a:cubicBezTo>
                  <a:cubicBezTo>
                    <a:pt x="1546" y="1567"/>
                    <a:pt x="2580" y="1033"/>
                    <a:pt x="3614" y="566"/>
                  </a:cubicBezTo>
                  <a:cubicBezTo>
                    <a:pt x="3903" y="422"/>
                    <a:pt x="3716" y="1"/>
                    <a:pt x="34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2" name="Google Shape;2022;p30"/>
            <p:cNvSpPr/>
            <p:nvPr/>
          </p:nvSpPr>
          <p:spPr>
            <a:xfrm>
              <a:off x="2082725" y="2759075"/>
              <a:ext cx="76375" cy="83150"/>
            </a:xfrm>
            <a:custGeom>
              <a:avLst/>
              <a:gdLst/>
              <a:ahLst/>
              <a:cxnLst/>
              <a:rect l="l" t="t" r="r" b="b"/>
              <a:pathLst>
                <a:path w="3055" h="3326" extrusionOk="0">
                  <a:moveTo>
                    <a:pt x="450" y="0"/>
                  </a:moveTo>
                  <a:cubicBezTo>
                    <a:pt x="238" y="0"/>
                    <a:pt x="1" y="238"/>
                    <a:pt x="116" y="493"/>
                  </a:cubicBezTo>
                  <a:cubicBezTo>
                    <a:pt x="683" y="1594"/>
                    <a:pt x="1417" y="2494"/>
                    <a:pt x="2351" y="3261"/>
                  </a:cubicBezTo>
                  <a:cubicBezTo>
                    <a:pt x="2415" y="3306"/>
                    <a:pt x="2482" y="3325"/>
                    <a:pt x="2547" y="3325"/>
                  </a:cubicBezTo>
                  <a:cubicBezTo>
                    <a:pt x="2822" y="3325"/>
                    <a:pt x="3055" y="2983"/>
                    <a:pt x="2785" y="2794"/>
                  </a:cubicBezTo>
                  <a:cubicBezTo>
                    <a:pt x="1918" y="2027"/>
                    <a:pt x="1217" y="1160"/>
                    <a:pt x="683" y="159"/>
                  </a:cubicBezTo>
                  <a:cubicBezTo>
                    <a:pt x="632" y="47"/>
                    <a:pt x="543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30"/>
            <p:cNvSpPr/>
            <p:nvPr/>
          </p:nvSpPr>
          <p:spPr>
            <a:xfrm>
              <a:off x="2198650" y="2754850"/>
              <a:ext cx="90350" cy="50175"/>
            </a:xfrm>
            <a:custGeom>
              <a:avLst/>
              <a:gdLst/>
              <a:ahLst/>
              <a:cxnLst/>
              <a:rect l="l" t="t" r="r" b="b"/>
              <a:pathLst>
                <a:path w="3614" h="2007" extrusionOk="0">
                  <a:moveTo>
                    <a:pt x="3277" y="0"/>
                  </a:moveTo>
                  <a:cubicBezTo>
                    <a:pt x="3239" y="0"/>
                    <a:pt x="3197" y="9"/>
                    <a:pt x="3151" y="28"/>
                  </a:cubicBezTo>
                  <a:cubicBezTo>
                    <a:pt x="2151" y="428"/>
                    <a:pt x="1217" y="862"/>
                    <a:pt x="283" y="1429"/>
                  </a:cubicBezTo>
                  <a:cubicBezTo>
                    <a:pt x="0" y="1598"/>
                    <a:pt x="172" y="2007"/>
                    <a:pt x="454" y="2007"/>
                  </a:cubicBezTo>
                  <a:cubicBezTo>
                    <a:pt x="505" y="2007"/>
                    <a:pt x="560" y="1993"/>
                    <a:pt x="616" y="1963"/>
                  </a:cubicBezTo>
                  <a:cubicBezTo>
                    <a:pt x="1484" y="1462"/>
                    <a:pt x="2384" y="995"/>
                    <a:pt x="3318" y="628"/>
                  </a:cubicBezTo>
                  <a:cubicBezTo>
                    <a:pt x="3613" y="510"/>
                    <a:pt x="3569" y="0"/>
                    <a:pt x="32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30"/>
            <p:cNvSpPr/>
            <p:nvPr/>
          </p:nvSpPr>
          <p:spPr>
            <a:xfrm>
              <a:off x="2204025" y="2793175"/>
              <a:ext cx="59450" cy="76225"/>
            </a:xfrm>
            <a:custGeom>
              <a:avLst/>
              <a:gdLst/>
              <a:ahLst/>
              <a:cxnLst/>
              <a:rect l="l" t="t" r="r" b="b"/>
              <a:pathLst>
                <a:path w="2378" h="3049" extrusionOk="0">
                  <a:moveTo>
                    <a:pt x="384" y="0"/>
                  </a:moveTo>
                  <a:cubicBezTo>
                    <a:pt x="189" y="0"/>
                    <a:pt x="1" y="156"/>
                    <a:pt x="101" y="396"/>
                  </a:cubicBezTo>
                  <a:cubicBezTo>
                    <a:pt x="501" y="1330"/>
                    <a:pt x="1035" y="2231"/>
                    <a:pt x="1736" y="2965"/>
                  </a:cubicBezTo>
                  <a:cubicBezTo>
                    <a:pt x="1794" y="3023"/>
                    <a:pt x="1860" y="3048"/>
                    <a:pt x="1926" y="3048"/>
                  </a:cubicBezTo>
                  <a:cubicBezTo>
                    <a:pt x="2159" y="3048"/>
                    <a:pt x="2378" y="2732"/>
                    <a:pt x="2169" y="2498"/>
                  </a:cubicBezTo>
                  <a:cubicBezTo>
                    <a:pt x="1535" y="1831"/>
                    <a:pt x="1035" y="1097"/>
                    <a:pt x="701" y="230"/>
                  </a:cubicBezTo>
                  <a:cubicBezTo>
                    <a:pt x="648" y="70"/>
                    <a:pt x="515" y="0"/>
                    <a:pt x="3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30"/>
            <p:cNvSpPr/>
            <p:nvPr/>
          </p:nvSpPr>
          <p:spPr>
            <a:xfrm>
              <a:off x="2311800" y="2811975"/>
              <a:ext cx="69225" cy="37425"/>
            </a:xfrm>
            <a:custGeom>
              <a:avLst/>
              <a:gdLst/>
              <a:ahLst/>
              <a:cxnLst/>
              <a:rect l="l" t="t" r="r" b="b"/>
              <a:pathLst>
                <a:path w="2769" h="1497" extrusionOk="0">
                  <a:moveTo>
                    <a:pt x="2338" y="1"/>
                  </a:moveTo>
                  <a:cubicBezTo>
                    <a:pt x="2314" y="1"/>
                    <a:pt x="2288" y="4"/>
                    <a:pt x="2261" y="11"/>
                  </a:cubicBezTo>
                  <a:cubicBezTo>
                    <a:pt x="1527" y="178"/>
                    <a:pt x="860" y="512"/>
                    <a:pt x="260" y="1012"/>
                  </a:cubicBezTo>
                  <a:cubicBezTo>
                    <a:pt x="0" y="1194"/>
                    <a:pt x="225" y="1496"/>
                    <a:pt x="495" y="1496"/>
                  </a:cubicBezTo>
                  <a:cubicBezTo>
                    <a:pt x="572" y="1496"/>
                    <a:pt x="653" y="1472"/>
                    <a:pt x="727" y="1412"/>
                  </a:cubicBezTo>
                  <a:cubicBezTo>
                    <a:pt x="1227" y="1012"/>
                    <a:pt x="1794" y="745"/>
                    <a:pt x="2428" y="578"/>
                  </a:cubicBezTo>
                  <a:cubicBezTo>
                    <a:pt x="2768" y="547"/>
                    <a:pt x="2650" y="1"/>
                    <a:pt x="23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6" name="Google Shape;2026;p30"/>
            <p:cNvSpPr/>
            <p:nvPr/>
          </p:nvSpPr>
          <p:spPr>
            <a:xfrm>
              <a:off x="2312075" y="2840475"/>
              <a:ext cx="34800" cy="50300"/>
            </a:xfrm>
            <a:custGeom>
              <a:avLst/>
              <a:gdLst/>
              <a:ahLst/>
              <a:cxnLst/>
              <a:rect l="l" t="t" r="r" b="b"/>
              <a:pathLst>
                <a:path w="1392" h="2012" extrusionOk="0">
                  <a:moveTo>
                    <a:pt x="397" y="0"/>
                  </a:moveTo>
                  <a:cubicBezTo>
                    <a:pt x="204" y="0"/>
                    <a:pt x="1" y="149"/>
                    <a:pt x="82" y="372"/>
                  </a:cubicBezTo>
                  <a:cubicBezTo>
                    <a:pt x="216" y="906"/>
                    <a:pt x="416" y="1406"/>
                    <a:pt x="749" y="1873"/>
                  </a:cubicBezTo>
                  <a:cubicBezTo>
                    <a:pt x="798" y="1971"/>
                    <a:pt x="878" y="2012"/>
                    <a:pt x="963" y="2012"/>
                  </a:cubicBezTo>
                  <a:cubicBezTo>
                    <a:pt x="1166" y="2012"/>
                    <a:pt x="1391" y="1776"/>
                    <a:pt x="1250" y="1540"/>
                  </a:cubicBezTo>
                  <a:cubicBezTo>
                    <a:pt x="949" y="1106"/>
                    <a:pt x="749" y="673"/>
                    <a:pt x="683" y="206"/>
                  </a:cubicBezTo>
                  <a:cubicBezTo>
                    <a:pt x="643" y="62"/>
                    <a:pt x="522" y="0"/>
                    <a:pt x="3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7" name="Google Shape;2027;p30"/>
            <p:cNvSpPr/>
            <p:nvPr/>
          </p:nvSpPr>
          <p:spPr>
            <a:xfrm>
              <a:off x="521200" y="3935400"/>
              <a:ext cx="114000" cy="117700"/>
            </a:xfrm>
            <a:custGeom>
              <a:avLst/>
              <a:gdLst/>
              <a:ahLst/>
              <a:cxnLst/>
              <a:rect l="l" t="t" r="r" b="b"/>
              <a:pathLst>
                <a:path w="4560" h="4708" extrusionOk="0">
                  <a:moveTo>
                    <a:pt x="1365" y="1"/>
                  </a:moveTo>
                  <a:cubicBezTo>
                    <a:pt x="0" y="1"/>
                    <a:pt x="708" y="3324"/>
                    <a:pt x="1033" y="3943"/>
                  </a:cubicBezTo>
                  <a:cubicBezTo>
                    <a:pt x="1295" y="4494"/>
                    <a:pt x="1632" y="4708"/>
                    <a:pt x="1997" y="4708"/>
                  </a:cubicBezTo>
                  <a:cubicBezTo>
                    <a:pt x="2935" y="4708"/>
                    <a:pt x="4055" y="3295"/>
                    <a:pt x="4536" y="2575"/>
                  </a:cubicBezTo>
                  <a:cubicBezTo>
                    <a:pt x="4560" y="2503"/>
                    <a:pt x="4532" y="2448"/>
                    <a:pt x="4489" y="2448"/>
                  </a:cubicBezTo>
                  <a:cubicBezTo>
                    <a:pt x="4473" y="2448"/>
                    <a:pt x="4454" y="2456"/>
                    <a:pt x="4436" y="2475"/>
                  </a:cubicBezTo>
                  <a:cubicBezTo>
                    <a:pt x="3956" y="2980"/>
                    <a:pt x="2903" y="4230"/>
                    <a:pt x="2073" y="4230"/>
                  </a:cubicBezTo>
                  <a:cubicBezTo>
                    <a:pt x="1806" y="4230"/>
                    <a:pt x="1562" y="4100"/>
                    <a:pt x="1367" y="3776"/>
                  </a:cubicBezTo>
                  <a:cubicBezTo>
                    <a:pt x="1000" y="3142"/>
                    <a:pt x="366" y="173"/>
                    <a:pt x="1500" y="73"/>
                  </a:cubicBezTo>
                  <a:cubicBezTo>
                    <a:pt x="1500" y="73"/>
                    <a:pt x="1500" y="7"/>
                    <a:pt x="1467" y="7"/>
                  </a:cubicBezTo>
                  <a:cubicBezTo>
                    <a:pt x="1432" y="3"/>
                    <a:pt x="1398" y="1"/>
                    <a:pt x="1365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30"/>
            <p:cNvSpPr/>
            <p:nvPr/>
          </p:nvSpPr>
          <p:spPr>
            <a:xfrm>
              <a:off x="617425" y="1864925"/>
              <a:ext cx="1691575" cy="2093750"/>
            </a:xfrm>
            <a:custGeom>
              <a:avLst/>
              <a:gdLst/>
              <a:ahLst/>
              <a:cxnLst/>
              <a:rect l="l" t="t" r="r" b="b"/>
              <a:pathLst>
                <a:path w="67663" h="83750" extrusionOk="0">
                  <a:moveTo>
                    <a:pt x="67290" y="1"/>
                  </a:moveTo>
                  <a:cubicBezTo>
                    <a:pt x="67235" y="1"/>
                    <a:pt x="67180" y="20"/>
                    <a:pt x="67134" y="66"/>
                  </a:cubicBezTo>
                  <a:cubicBezTo>
                    <a:pt x="64699" y="2568"/>
                    <a:pt x="62564" y="5270"/>
                    <a:pt x="60063" y="7738"/>
                  </a:cubicBezTo>
                  <a:cubicBezTo>
                    <a:pt x="57361" y="10407"/>
                    <a:pt x="54459" y="12775"/>
                    <a:pt x="51456" y="15077"/>
                  </a:cubicBezTo>
                  <a:cubicBezTo>
                    <a:pt x="45786" y="19413"/>
                    <a:pt x="40482" y="24017"/>
                    <a:pt x="35545" y="29187"/>
                  </a:cubicBezTo>
                  <a:cubicBezTo>
                    <a:pt x="30675" y="34357"/>
                    <a:pt x="26038" y="39761"/>
                    <a:pt x="21568" y="45265"/>
                  </a:cubicBezTo>
                  <a:cubicBezTo>
                    <a:pt x="17132" y="50803"/>
                    <a:pt x="13696" y="56673"/>
                    <a:pt x="10360" y="62978"/>
                  </a:cubicBezTo>
                  <a:cubicBezTo>
                    <a:pt x="8559" y="66380"/>
                    <a:pt x="6324" y="69416"/>
                    <a:pt x="4323" y="72718"/>
                  </a:cubicBezTo>
                  <a:cubicBezTo>
                    <a:pt x="2221" y="76121"/>
                    <a:pt x="1187" y="79790"/>
                    <a:pt x="20" y="83593"/>
                  </a:cubicBezTo>
                  <a:cubicBezTo>
                    <a:pt x="1" y="83687"/>
                    <a:pt x="67" y="83750"/>
                    <a:pt x="147" y="83750"/>
                  </a:cubicBezTo>
                  <a:cubicBezTo>
                    <a:pt x="208" y="83750"/>
                    <a:pt x="276" y="83713"/>
                    <a:pt x="320" y="83626"/>
                  </a:cubicBezTo>
                  <a:cubicBezTo>
                    <a:pt x="1521" y="80057"/>
                    <a:pt x="2621" y="76454"/>
                    <a:pt x="4590" y="73252"/>
                  </a:cubicBezTo>
                  <a:cubicBezTo>
                    <a:pt x="6291" y="70417"/>
                    <a:pt x="8359" y="67815"/>
                    <a:pt x="10027" y="64979"/>
                  </a:cubicBezTo>
                  <a:cubicBezTo>
                    <a:pt x="11828" y="61944"/>
                    <a:pt x="13329" y="58742"/>
                    <a:pt x="15130" y="55739"/>
                  </a:cubicBezTo>
                  <a:cubicBezTo>
                    <a:pt x="17065" y="52470"/>
                    <a:pt x="19333" y="49435"/>
                    <a:pt x="21702" y="46466"/>
                  </a:cubicBezTo>
                  <a:cubicBezTo>
                    <a:pt x="30675" y="35392"/>
                    <a:pt x="40215" y="24851"/>
                    <a:pt x="51623" y="16178"/>
                  </a:cubicBezTo>
                  <a:cubicBezTo>
                    <a:pt x="57461" y="11741"/>
                    <a:pt x="63632" y="6704"/>
                    <a:pt x="67535" y="400"/>
                  </a:cubicBezTo>
                  <a:cubicBezTo>
                    <a:pt x="67663" y="220"/>
                    <a:pt x="67475" y="1"/>
                    <a:pt x="67290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9" name="Google Shape;2029;p30"/>
            <p:cNvSpPr/>
            <p:nvPr/>
          </p:nvSpPr>
          <p:spPr>
            <a:xfrm>
              <a:off x="671275" y="3387900"/>
              <a:ext cx="120625" cy="133775"/>
            </a:xfrm>
            <a:custGeom>
              <a:avLst/>
              <a:gdLst/>
              <a:ahLst/>
              <a:cxnLst/>
              <a:rect l="l" t="t" r="r" b="b"/>
              <a:pathLst>
                <a:path w="4825" h="5351" extrusionOk="0">
                  <a:moveTo>
                    <a:pt x="4629" y="1"/>
                  </a:moveTo>
                  <a:cubicBezTo>
                    <a:pt x="4569" y="1"/>
                    <a:pt x="4508" y="36"/>
                    <a:pt x="4470" y="124"/>
                  </a:cubicBezTo>
                  <a:cubicBezTo>
                    <a:pt x="3636" y="1358"/>
                    <a:pt x="2869" y="2693"/>
                    <a:pt x="1902" y="3860"/>
                  </a:cubicBezTo>
                  <a:cubicBezTo>
                    <a:pt x="1735" y="4075"/>
                    <a:pt x="1551" y="4426"/>
                    <a:pt x="1362" y="4426"/>
                  </a:cubicBezTo>
                  <a:cubicBezTo>
                    <a:pt x="1287" y="4426"/>
                    <a:pt x="1211" y="4370"/>
                    <a:pt x="1135" y="4227"/>
                  </a:cubicBezTo>
                  <a:cubicBezTo>
                    <a:pt x="1001" y="4027"/>
                    <a:pt x="1168" y="3327"/>
                    <a:pt x="1201" y="3160"/>
                  </a:cubicBezTo>
                  <a:cubicBezTo>
                    <a:pt x="1366" y="2282"/>
                    <a:pt x="2005" y="1471"/>
                    <a:pt x="2876" y="1471"/>
                  </a:cubicBezTo>
                  <a:cubicBezTo>
                    <a:pt x="3064" y="1471"/>
                    <a:pt x="3262" y="1509"/>
                    <a:pt x="3470" y="1592"/>
                  </a:cubicBezTo>
                  <a:cubicBezTo>
                    <a:pt x="3470" y="1592"/>
                    <a:pt x="3503" y="1559"/>
                    <a:pt x="3470" y="1559"/>
                  </a:cubicBezTo>
                  <a:cubicBezTo>
                    <a:pt x="3190" y="1379"/>
                    <a:pt x="2891" y="1298"/>
                    <a:pt x="2594" y="1298"/>
                  </a:cubicBezTo>
                  <a:cubicBezTo>
                    <a:pt x="2009" y="1298"/>
                    <a:pt x="1433" y="1616"/>
                    <a:pt x="1035" y="2126"/>
                  </a:cubicBezTo>
                  <a:cubicBezTo>
                    <a:pt x="568" y="2693"/>
                    <a:pt x="0" y="4361"/>
                    <a:pt x="568" y="5028"/>
                  </a:cubicBezTo>
                  <a:cubicBezTo>
                    <a:pt x="757" y="5258"/>
                    <a:pt x="962" y="5350"/>
                    <a:pt x="1171" y="5350"/>
                  </a:cubicBezTo>
                  <a:cubicBezTo>
                    <a:pt x="1808" y="5350"/>
                    <a:pt x="2476" y="4488"/>
                    <a:pt x="2802" y="4060"/>
                  </a:cubicBezTo>
                  <a:cubicBezTo>
                    <a:pt x="3703" y="2893"/>
                    <a:pt x="4470" y="1692"/>
                    <a:pt x="4804" y="224"/>
                  </a:cubicBezTo>
                  <a:cubicBezTo>
                    <a:pt x="4825" y="99"/>
                    <a:pt x="4729" y="1"/>
                    <a:pt x="4629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0" name="Google Shape;2030;p30"/>
            <p:cNvSpPr/>
            <p:nvPr/>
          </p:nvSpPr>
          <p:spPr>
            <a:xfrm>
              <a:off x="551200" y="3234225"/>
              <a:ext cx="383625" cy="678000"/>
            </a:xfrm>
            <a:custGeom>
              <a:avLst/>
              <a:gdLst/>
              <a:ahLst/>
              <a:cxnLst/>
              <a:rect l="l" t="t" r="r" b="b"/>
              <a:pathLst>
                <a:path w="15345" h="27120" extrusionOk="0">
                  <a:moveTo>
                    <a:pt x="15344" y="0"/>
                  </a:moveTo>
                  <a:cubicBezTo>
                    <a:pt x="11041" y="2936"/>
                    <a:pt x="12042" y="9173"/>
                    <a:pt x="8973" y="12976"/>
                  </a:cubicBezTo>
                  <a:cubicBezTo>
                    <a:pt x="7105" y="15278"/>
                    <a:pt x="4336" y="16612"/>
                    <a:pt x="2535" y="19014"/>
                  </a:cubicBezTo>
                  <a:cubicBezTo>
                    <a:pt x="801" y="21349"/>
                    <a:pt x="0" y="24117"/>
                    <a:pt x="200" y="27019"/>
                  </a:cubicBezTo>
                  <a:cubicBezTo>
                    <a:pt x="200" y="27086"/>
                    <a:pt x="242" y="27120"/>
                    <a:pt x="284" y="27120"/>
                  </a:cubicBezTo>
                  <a:cubicBezTo>
                    <a:pt x="325" y="27120"/>
                    <a:pt x="367" y="27086"/>
                    <a:pt x="367" y="27019"/>
                  </a:cubicBezTo>
                  <a:cubicBezTo>
                    <a:pt x="600" y="23550"/>
                    <a:pt x="1768" y="20281"/>
                    <a:pt x="4303" y="17813"/>
                  </a:cubicBezTo>
                  <a:cubicBezTo>
                    <a:pt x="6104" y="16045"/>
                    <a:pt x="8339" y="14811"/>
                    <a:pt x="9840" y="12743"/>
                  </a:cubicBezTo>
                  <a:cubicBezTo>
                    <a:pt x="12542" y="8873"/>
                    <a:pt x="11942" y="3569"/>
                    <a:pt x="15344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1" name="Google Shape;2031;p30"/>
            <p:cNvSpPr/>
            <p:nvPr/>
          </p:nvSpPr>
          <p:spPr>
            <a:xfrm>
              <a:off x="1551400" y="2563450"/>
              <a:ext cx="583775" cy="456625"/>
            </a:xfrm>
            <a:custGeom>
              <a:avLst/>
              <a:gdLst/>
              <a:ahLst/>
              <a:cxnLst/>
              <a:rect l="l" t="t" r="r" b="b"/>
              <a:pathLst>
                <a:path w="23351" h="18265" extrusionOk="0">
                  <a:moveTo>
                    <a:pt x="23065" y="0"/>
                  </a:moveTo>
                  <a:cubicBezTo>
                    <a:pt x="23045" y="0"/>
                    <a:pt x="23024" y="4"/>
                    <a:pt x="23004" y="12"/>
                  </a:cubicBezTo>
                  <a:cubicBezTo>
                    <a:pt x="21436" y="946"/>
                    <a:pt x="20202" y="2347"/>
                    <a:pt x="19201" y="3915"/>
                  </a:cubicBezTo>
                  <a:cubicBezTo>
                    <a:pt x="17767" y="6116"/>
                    <a:pt x="16099" y="7784"/>
                    <a:pt x="14164" y="9519"/>
                  </a:cubicBezTo>
                  <a:cubicBezTo>
                    <a:pt x="12196" y="11320"/>
                    <a:pt x="10128" y="13021"/>
                    <a:pt x="7960" y="14522"/>
                  </a:cubicBezTo>
                  <a:cubicBezTo>
                    <a:pt x="5491" y="16257"/>
                    <a:pt x="2823" y="16991"/>
                    <a:pt x="87" y="18125"/>
                  </a:cubicBezTo>
                  <a:cubicBezTo>
                    <a:pt x="1" y="18182"/>
                    <a:pt x="14" y="18265"/>
                    <a:pt x="62" y="18265"/>
                  </a:cubicBezTo>
                  <a:cubicBezTo>
                    <a:pt x="70" y="18265"/>
                    <a:pt x="78" y="18263"/>
                    <a:pt x="87" y="18258"/>
                  </a:cubicBezTo>
                  <a:cubicBezTo>
                    <a:pt x="2522" y="17591"/>
                    <a:pt x="4991" y="16791"/>
                    <a:pt x="7159" y="15390"/>
                  </a:cubicBezTo>
                  <a:cubicBezTo>
                    <a:pt x="9194" y="14089"/>
                    <a:pt x="11195" y="12621"/>
                    <a:pt x="13097" y="11020"/>
                  </a:cubicBezTo>
                  <a:cubicBezTo>
                    <a:pt x="14931" y="9485"/>
                    <a:pt x="16933" y="7851"/>
                    <a:pt x="18367" y="5983"/>
                  </a:cubicBezTo>
                  <a:cubicBezTo>
                    <a:pt x="19968" y="3948"/>
                    <a:pt x="21269" y="2047"/>
                    <a:pt x="23204" y="312"/>
                  </a:cubicBezTo>
                  <a:cubicBezTo>
                    <a:pt x="23351" y="195"/>
                    <a:pt x="23214" y="0"/>
                    <a:pt x="23065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30"/>
            <p:cNvSpPr/>
            <p:nvPr/>
          </p:nvSpPr>
          <p:spPr>
            <a:xfrm>
              <a:off x="1913575" y="2659475"/>
              <a:ext cx="166950" cy="217850"/>
            </a:xfrm>
            <a:custGeom>
              <a:avLst/>
              <a:gdLst/>
              <a:ahLst/>
              <a:cxnLst/>
              <a:rect l="l" t="t" r="r" b="b"/>
              <a:pathLst>
                <a:path w="6678" h="8714" extrusionOk="0">
                  <a:moveTo>
                    <a:pt x="6566" y="0"/>
                  </a:moveTo>
                  <a:cubicBezTo>
                    <a:pt x="6559" y="0"/>
                    <a:pt x="6553" y="2"/>
                    <a:pt x="6549" y="7"/>
                  </a:cubicBezTo>
                  <a:cubicBezTo>
                    <a:pt x="5348" y="307"/>
                    <a:pt x="4847" y="2342"/>
                    <a:pt x="4214" y="3309"/>
                  </a:cubicBezTo>
                  <a:cubicBezTo>
                    <a:pt x="3013" y="5177"/>
                    <a:pt x="1512" y="6678"/>
                    <a:pt x="111" y="8346"/>
                  </a:cubicBezTo>
                  <a:cubicBezTo>
                    <a:pt x="0" y="8484"/>
                    <a:pt x="95" y="8713"/>
                    <a:pt x="244" y="8713"/>
                  </a:cubicBezTo>
                  <a:cubicBezTo>
                    <a:pt x="276" y="8713"/>
                    <a:pt x="309" y="8703"/>
                    <a:pt x="344" y="8680"/>
                  </a:cubicBezTo>
                  <a:cubicBezTo>
                    <a:pt x="1679" y="7779"/>
                    <a:pt x="2713" y="6512"/>
                    <a:pt x="3647" y="5244"/>
                  </a:cubicBezTo>
                  <a:cubicBezTo>
                    <a:pt x="4180" y="4477"/>
                    <a:pt x="4681" y="3743"/>
                    <a:pt x="5114" y="2909"/>
                  </a:cubicBezTo>
                  <a:cubicBezTo>
                    <a:pt x="5548" y="2008"/>
                    <a:pt x="5848" y="808"/>
                    <a:pt x="6649" y="140"/>
                  </a:cubicBezTo>
                  <a:cubicBezTo>
                    <a:pt x="6678" y="83"/>
                    <a:pt x="6607" y="0"/>
                    <a:pt x="6566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30"/>
            <p:cNvSpPr/>
            <p:nvPr/>
          </p:nvSpPr>
          <p:spPr>
            <a:xfrm>
              <a:off x="1720350" y="2172825"/>
              <a:ext cx="51725" cy="105725"/>
            </a:xfrm>
            <a:custGeom>
              <a:avLst/>
              <a:gdLst/>
              <a:ahLst/>
              <a:cxnLst/>
              <a:rect l="l" t="t" r="r" b="b"/>
              <a:pathLst>
                <a:path w="2069" h="4229" extrusionOk="0">
                  <a:moveTo>
                    <a:pt x="790" y="0"/>
                  </a:moveTo>
                  <a:cubicBezTo>
                    <a:pt x="677" y="0"/>
                    <a:pt x="545" y="67"/>
                    <a:pt x="434" y="193"/>
                  </a:cubicBezTo>
                  <a:cubicBezTo>
                    <a:pt x="234" y="459"/>
                    <a:pt x="168" y="1060"/>
                    <a:pt x="101" y="1393"/>
                  </a:cubicBezTo>
                  <a:cubicBezTo>
                    <a:pt x="34" y="1860"/>
                    <a:pt x="1" y="2294"/>
                    <a:pt x="68" y="2761"/>
                  </a:cubicBezTo>
                  <a:cubicBezTo>
                    <a:pt x="168" y="3295"/>
                    <a:pt x="434" y="4229"/>
                    <a:pt x="1168" y="4229"/>
                  </a:cubicBezTo>
                  <a:cubicBezTo>
                    <a:pt x="1602" y="4229"/>
                    <a:pt x="2069" y="3728"/>
                    <a:pt x="1702" y="3361"/>
                  </a:cubicBezTo>
                  <a:cubicBezTo>
                    <a:pt x="1687" y="3331"/>
                    <a:pt x="1659" y="3315"/>
                    <a:pt x="1629" y="3315"/>
                  </a:cubicBezTo>
                  <a:cubicBezTo>
                    <a:pt x="1592" y="3315"/>
                    <a:pt x="1554" y="3340"/>
                    <a:pt x="1535" y="3395"/>
                  </a:cubicBezTo>
                  <a:cubicBezTo>
                    <a:pt x="1303" y="3534"/>
                    <a:pt x="1114" y="3609"/>
                    <a:pt x="971" y="3609"/>
                  </a:cubicBezTo>
                  <a:cubicBezTo>
                    <a:pt x="806" y="3609"/>
                    <a:pt x="704" y="3509"/>
                    <a:pt x="668" y="3295"/>
                  </a:cubicBezTo>
                  <a:cubicBezTo>
                    <a:pt x="568" y="3195"/>
                    <a:pt x="535" y="3061"/>
                    <a:pt x="501" y="2894"/>
                  </a:cubicBezTo>
                  <a:cubicBezTo>
                    <a:pt x="401" y="2594"/>
                    <a:pt x="401" y="2261"/>
                    <a:pt x="434" y="1927"/>
                  </a:cubicBezTo>
                  <a:cubicBezTo>
                    <a:pt x="501" y="1594"/>
                    <a:pt x="535" y="1260"/>
                    <a:pt x="601" y="960"/>
                  </a:cubicBezTo>
                  <a:cubicBezTo>
                    <a:pt x="601" y="900"/>
                    <a:pt x="814" y="228"/>
                    <a:pt x="955" y="228"/>
                  </a:cubicBezTo>
                  <a:cubicBezTo>
                    <a:pt x="972" y="228"/>
                    <a:pt x="987" y="238"/>
                    <a:pt x="1002" y="259"/>
                  </a:cubicBezTo>
                  <a:cubicBezTo>
                    <a:pt x="1002" y="276"/>
                    <a:pt x="1010" y="284"/>
                    <a:pt x="1018" y="284"/>
                  </a:cubicBezTo>
                  <a:cubicBezTo>
                    <a:pt x="1027" y="284"/>
                    <a:pt x="1035" y="276"/>
                    <a:pt x="1035" y="259"/>
                  </a:cubicBezTo>
                  <a:cubicBezTo>
                    <a:pt x="1017" y="83"/>
                    <a:pt x="916" y="0"/>
                    <a:pt x="790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30"/>
            <p:cNvSpPr/>
            <p:nvPr/>
          </p:nvSpPr>
          <p:spPr>
            <a:xfrm>
              <a:off x="1747050" y="2198475"/>
              <a:ext cx="22450" cy="37400"/>
            </a:xfrm>
            <a:custGeom>
              <a:avLst/>
              <a:gdLst/>
              <a:ahLst/>
              <a:cxnLst/>
              <a:rect l="l" t="t" r="r" b="b"/>
              <a:pathLst>
                <a:path w="898" h="1496" extrusionOk="0">
                  <a:moveTo>
                    <a:pt x="300" y="0"/>
                  </a:moveTo>
                  <a:cubicBezTo>
                    <a:pt x="267" y="0"/>
                    <a:pt x="200" y="34"/>
                    <a:pt x="167" y="67"/>
                  </a:cubicBezTo>
                  <a:cubicBezTo>
                    <a:pt x="100" y="434"/>
                    <a:pt x="0" y="1035"/>
                    <a:pt x="267" y="1368"/>
                  </a:cubicBezTo>
                  <a:cubicBezTo>
                    <a:pt x="341" y="1455"/>
                    <a:pt x="452" y="1495"/>
                    <a:pt x="557" y="1495"/>
                  </a:cubicBezTo>
                  <a:cubicBezTo>
                    <a:pt x="735" y="1495"/>
                    <a:pt x="897" y="1378"/>
                    <a:pt x="834" y="1168"/>
                  </a:cubicBezTo>
                  <a:cubicBezTo>
                    <a:pt x="834" y="1103"/>
                    <a:pt x="765" y="1067"/>
                    <a:pt x="706" y="1067"/>
                  </a:cubicBezTo>
                  <a:cubicBezTo>
                    <a:pt x="674" y="1067"/>
                    <a:pt x="646" y="1078"/>
                    <a:pt x="634" y="1101"/>
                  </a:cubicBezTo>
                  <a:cubicBezTo>
                    <a:pt x="617" y="1130"/>
                    <a:pt x="600" y="1142"/>
                    <a:pt x="583" y="1142"/>
                  </a:cubicBezTo>
                  <a:cubicBezTo>
                    <a:pt x="503" y="1142"/>
                    <a:pt x="434" y="862"/>
                    <a:pt x="434" y="834"/>
                  </a:cubicBezTo>
                  <a:cubicBezTo>
                    <a:pt x="375" y="629"/>
                    <a:pt x="368" y="423"/>
                    <a:pt x="413" y="194"/>
                  </a:cubicBezTo>
                  <a:lnTo>
                    <a:pt x="413" y="194"/>
                  </a:lnTo>
                  <a:lnTo>
                    <a:pt x="601" y="101"/>
                  </a:lnTo>
                  <a:cubicBezTo>
                    <a:pt x="634" y="67"/>
                    <a:pt x="634" y="34"/>
                    <a:pt x="601" y="34"/>
                  </a:cubicBezTo>
                  <a:cubicBezTo>
                    <a:pt x="501" y="34"/>
                    <a:pt x="434" y="0"/>
                    <a:pt x="300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5" name="Google Shape;2035;p30"/>
            <p:cNvSpPr/>
            <p:nvPr/>
          </p:nvSpPr>
          <p:spPr>
            <a:xfrm>
              <a:off x="1566925" y="2321050"/>
              <a:ext cx="164300" cy="181675"/>
            </a:xfrm>
            <a:custGeom>
              <a:avLst/>
              <a:gdLst/>
              <a:ahLst/>
              <a:cxnLst/>
              <a:rect l="l" t="t" r="r" b="b"/>
              <a:pathLst>
                <a:path w="6572" h="7267" extrusionOk="0">
                  <a:moveTo>
                    <a:pt x="6571" y="34"/>
                  </a:moveTo>
                  <a:cubicBezTo>
                    <a:pt x="6570" y="36"/>
                    <a:pt x="6568" y="37"/>
                    <a:pt x="6566" y="38"/>
                  </a:cubicBezTo>
                  <a:lnTo>
                    <a:pt x="6566" y="38"/>
                  </a:lnTo>
                  <a:cubicBezTo>
                    <a:pt x="6569" y="49"/>
                    <a:pt x="6570" y="57"/>
                    <a:pt x="6571" y="57"/>
                  </a:cubicBezTo>
                  <a:cubicBezTo>
                    <a:pt x="6571" y="57"/>
                    <a:pt x="6571" y="51"/>
                    <a:pt x="6571" y="34"/>
                  </a:cubicBezTo>
                  <a:close/>
                  <a:moveTo>
                    <a:pt x="6538" y="1"/>
                  </a:moveTo>
                  <a:cubicBezTo>
                    <a:pt x="5037" y="535"/>
                    <a:pt x="4036" y="1936"/>
                    <a:pt x="3002" y="3103"/>
                  </a:cubicBezTo>
                  <a:cubicBezTo>
                    <a:pt x="1968" y="4304"/>
                    <a:pt x="367" y="5538"/>
                    <a:pt x="0" y="7173"/>
                  </a:cubicBezTo>
                  <a:cubicBezTo>
                    <a:pt x="0" y="7231"/>
                    <a:pt x="23" y="7267"/>
                    <a:pt x="55" y="7267"/>
                  </a:cubicBezTo>
                  <a:cubicBezTo>
                    <a:pt x="78" y="7267"/>
                    <a:pt x="106" y="7248"/>
                    <a:pt x="134" y="7206"/>
                  </a:cubicBezTo>
                  <a:cubicBezTo>
                    <a:pt x="1034" y="5838"/>
                    <a:pt x="2202" y="4638"/>
                    <a:pt x="3302" y="3370"/>
                  </a:cubicBezTo>
                  <a:cubicBezTo>
                    <a:pt x="4335" y="2204"/>
                    <a:pt x="5301" y="1005"/>
                    <a:pt x="6566" y="38"/>
                  </a:cubicBezTo>
                  <a:lnTo>
                    <a:pt x="6566" y="38"/>
                  </a:lnTo>
                  <a:cubicBezTo>
                    <a:pt x="6562" y="22"/>
                    <a:pt x="6553" y="1"/>
                    <a:pt x="6538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6" name="Google Shape;2036;p30"/>
            <p:cNvSpPr/>
            <p:nvPr/>
          </p:nvSpPr>
          <p:spPr>
            <a:xfrm>
              <a:off x="1768550" y="2231800"/>
              <a:ext cx="228925" cy="206025"/>
            </a:xfrm>
            <a:custGeom>
              <a:avLst/>
              <a:gdLst/>
              <a:ahLst/>
              <a:cxnLst/>
              <a:rect l="l" t="t" r="r" b="b"/>
              <a:pathLst>
                <a:path w="9157" h="8241" extrusionOk="0">
                  <a:moveTo>
                    <a:pt x="15" y="8226"/>
                  </a:moveTo>
                  <a:cubicBezTo>
                    <a:pt x="0" y="8226"/>
                    <a:pt x="30" y="8241"/>
                    <a:pt x="74" y="8241"/>
                  </a:cubicBezTo>
                  <a:cubicBezTo>
                    <a:pt x="41" y="8230"/>
                    <a:pt x="22" y="8226"/>
                    <a:pt x="15" y="8226"/>
                  </a:cubicBezTo>
                  <a:close/>
                  <a:moveTo>
                    <a:pt x="8921" y="1"/>
                  </a:moveTo>
                  <a:cubicBezTo>
                    <a:pt x="8883" y="1"/>
                    <a:pt x="8846" y="11"/>
                    <a:pt x="8814" y="35"/>
                  </a:cubicBezTo>
                  <a:cubicBezTo>
                    <a:pt x="7279" y="1369"/>
                    <a:pt x="5678" y="2670"/>
                    <a:pt x="4144" y="4005"/>
                  </a:cubicBezTo>
                  <a:cubicBezTo>
                    <a:pt x="2643" y="5205"/>
                    <a:pt x="908" y="6540"/>
                    <a:pt x="74" y="8241"/>
                  </a:cubicBezTo>
                  <a:cubicBezTo>
                    <a:pt x="1775" y="7107"/>
                    <a:pt x="3110" y="5406"/>
                    <a:pt x="4678" y="4105"/>
                  </a:cubicBezTo>
                  <a:cubicBezTo>
                    <a:pt x="6179" y="2904"/>
                    <a:pt x="7913" y="1836"/>
                    <a:pt x="9081" y="235"/>
                  </a:cubicBezTo>
                  <a:cubicBezTo>
                    <a:pt x="9157" y="108"/>
                    <a:pt x="9040" y="1"/>
                    <a:pt x="8921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7" name="Google Shape;2037;p30"/>
            <p:cNvSpPr/>
            <p:nvPr/>
          </p:nvSpPr>
          <p:spPr>
            <a:xfrm>
              <a:off x="1899800" y="1620975"/>
              <a:ext cx="522100" cy="582750"/>
            </a:xfrm>
            <a:custGeom>
              <a:avLst/>
              <a:gdLst/>
              <a:ahLst/>
              <a:cxnLst/>
              <a:rect l="l" t="t" r="r" b="b"/>
              <a:pathLst>
                <a:path w="20884" h="23310" extrusionOk="0">
                  <a:moveTo>
                    <a:pt x="20643" y="1"/>
                  </a:moveTo>
                  <a:cubicBezTo>
                    <a:pt x="20563" y="1"/>
                    <a:pt x="20482" y="38"/>
                    <a:pt x="20443" y="117"/>
                  </a:cubicBezTo>
                  <a:cubicBezTo>
                    <a:pt x="18608" y="5121"/>
                    <a:pt x="14638" y="8924"/>
                    <a:pt x="11203" y="12826"/>
                  </a:cubicBezTo>
                  <a:cubicBezTo>
                    <a:pt x="9468" y="14761"/>
                    <a:pt x="7800" y="16696"/>
                    <a:pt x="5932" y="18430"/>
                  </a:cubicBezTo>
                  <a:cubicBezTo>
                    <a:pt x="4064" y="20132"/>
                    <a:pt x="1896" y="21466"/>
                    <a:pt x="28" y="23201"/>
                  </a:cubicBezTo>
                  <a:cubicBezTo>
                    <a:pt x="1" y="23255"/>
                    <a:pt x="18" y="23309"/>
                    <a:pt x="43" y="23309"/>
                  </a:cubicBezTo>
                  <a:cubicBezTo>
                    <a:pt x="49" y="23309"/>
                    <a:pt x="55" y="23307"/>
                    <a:pt x="61" y="23301"/>
                  </a:cubicBezTo>
                  <a:cubicBezTo>
                    <a:pt x="4765" y="20365"/>
                    <a:pt x="8501" y="16362"/>
                    <a:pt x="12170" y="12259"/>
                  </a:cubicBezTo>
                  <a:cubicBezTo>
                    <a:pt x="15406" y="8623"/>
                    <a:pt x="19408" y="4987"/>
                    <a:pt x="20843" y="251"/>
                  </a:cubicBezTo>
                  <a:cubicBezTo>
                    <a:pt x="20883" y="89"/>
                    <a:pt x="20765" y="1"/>
                    <a:pt x="20643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8" name="Google Shape;2038;p30"/>
            <p:cNvSpPr/>
            <p:nvPr/>
          </p:nvSpPr>
          <p:spPr>
            <a:xfrm>
              <a:off x="2343300" y="1668150"/>
              <a:ext cx="159300" cy="148400"/>
            </a:xfrm>
            <a:custGeom>
              <a:avLst/>
              <a:gdLst/>
              <a:ahLst/>
              <a:cxnLst/>
              <a:rect l="l" t="t" r="r" b="b"/>
              <a:pathLst>
                <a:path w="6372" h="5936" extrusionOk="0">
                  <a:moveTo>
                    <a:pt x="6156" y="1"/>
                  </a:moveTo>
                  <a:cubicBezTo>
                    <a:pt x="6115" y="1"/>
                    <a:pt x="6073" y="19"/>
                    <a:pt x="6038" y="65"/>
                  </a:cubicBezTo>
                  <a:cubicBezTo>
                    <a:pt x="5138" y="1766"/>
                    <a:pt x="3703" y="2333"/>
                    <a:pt x="2135" y="3367"/>
                  </a:cubicBezTo>
                  <a:cubicBezTo>
                    <a:pt x="1168" y="3934"/>
                    <a:pt x="267" y="4802"/>
                    <a:pt x="1" y="5936"/>
                  </a:cubicBezTo>
                  <a:cubicBezTo>
                    <a:pt x="534" y="5302"/>
                    <a:pt x="1001" y="4602"/>
                    <a:pt x="1668" y="4101"/>
                  </a:cubicBezTo>
                  <a:cubicBezTo>
                    <a:pt x="2469" y="3534"/>
                    <a:pt x="3336" y="3234"/>
                    <a:pt x="4204" y="2800"/>
                  </a:cubicBezTo>
                  <a:cubicBezTo>
                    <a:pt x="5271" y="2267"/>
                    <a:pt x="6372" y="1433"/>
                    <a:pt x="6305" y="132"/>
                  </a:cubicBezTo>
                  <a:cubicBezTo>
                    <a:pt x="6305" y="66"/>
                    <a:pt x="6234" y="1"/>
                    <a:pt x="6156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9" name="Google Shape;2039;p30"/>
            <p:cNvSpPr/>
            <p:nvPr/>
          </p:nvSpPr>
          <p:spPr>
            <a:xfrm>
              <a:off x="2426700" y="1633450"/>
              <a:ext cx="108275" cy="91375"/>
            </a:xfrm>
            <a:custGeom>
              <a:avLst/>
              <a:gdLst/>
              <a:ahLst/>
              <a:cxnLst/>
              <a:rect l="l" t="t" r="r" b="b"/>
              <a:pathLst>
                <a:path w="4331" h="3655" extrusionOk="0">
                  <a:moveTo>
                    <a:pt x="4204" y="1"/>
                  </a:moveTo>
                  <a:cubicBezTo>
                    <a:pt x="4184" y="1"/>
                    <a:pt x="4162" y="6"/>
                    <a:pt x="4137" y="19"/>
                  </a:cubicBezTo>
                  <a:cubicBezTo>
                    <a:pt x="3636" y="319"/>
                    <a:pt x="3303" y="752"/>
                    <a:pt x="2836" y="1086"/>
                  </a:cubicBezTo>
                  <a:cubicBezTo>
                    <a:pt x="2369" y="1420"/>
                    <a:pt x="1935" y="1653"/>
                    <a:pt x="1435" y="1920"/>
                  </a:cubicBezTo>
                  <a:cubicBezTo>
                    <a:pt x="801" y="2320"/>
                    <a:pt x="134" y="2921"/>
                    <a:pt x="0" y="3655"/>
                  </a:cubicBezTo>
                  <a:cubicBezTo>
                    <a:pt x="667" y="2654"/>
                    <a:pt x="1501" y="2254"/>
                    <a:pt x="2502" y="1686"/>
                  </a:cubicBezTo>
                  <a:cubicBezTo>
                    <a:pt x="3169" y="1353"/>
                    <a:pt x="3970" y="853"/>
                    <a:pt x="4303" y="185"/>
                  </a:cubicBezTo>
                  <a:cubicBezTo>
                    <a:pt x="4330" y="104"/>
                    <a:pt x="4291" y="1"/>
                    <a:pt x="4204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0" name="Google Shape;2040;p30"/>
            <p:cNvSpPr/>
            <p:nvPr/>
          </p:nvSpPr>
          <p:spPr>
            <a:xfrm>
              <a:off x="656275" y="2281900"/>
              <a:ext cx="1181700" cy="600200"/>
            </a:xfrm>
            <a:custGeom>
              <a:avLst/>
              <a:gdLst/>
              <a:ahLst/>
              <a:cxnLst/>
              <a:rect l="l" t="t" r="r" b="b"/>
              <a:pathLst>
                <a:path w="47268" h="24008" extrusionOk="0">
                  <a:moveTo>
                    <a:pt x="21854" y="0"/>
                  </a:moveTo>
                  <a:cubicBezTo>
                    <a:pt x="21597" y="0"/>
                    <a:pt x="21339" y="22"/>
                    <a:pt x="21082" y="66"/>
                  </a:cubicBezTo>
                  <a:cubicBezTo>
                    <a:pt x="18146" y="600"/>
                    <a:pt x="16112" y="3902"/>
                    <a:pt x="16912" y="6737"/>
                  </a:cubicBezTo>
                  <a:cubicBezTo>
                    <a:pt x="16756" y="6776"/>
                    <a:pt x="16605" y="6795"/>
                    <a:pt x="16458" y="6795"/>
                  </a:cubicBezTo>
                  <a:cubicBezTo>
                    <a:pt x="14982" y="6795"/>
                    <a:pt x="13978" y="4943"/>
                    <a:pt x="12642" y="4002"/>
                  </a:cubicBezTo>
                  <a:cubicBezTo>
                    <a:pt x="11910" y="3467"/>
                    <a:pt x="11052" y="3247"/>
                    <a:pt x="10164" y="3247"/>
                  </a:cubicBezTo>
                  <a:cubicBezTo>
                    <a:pt x="8952" y="3247"/>
                    <a:pt x="7684" y="3658"/>
                    <a:pt x="6605" y="4236"/>
                  </a:cubicBezTo>
                  <a:cubicBezTo>
                    <a:pt x="2969" y="6204"/>
                    <a:pt x="434" y="10106"/>
                    <a:pt x="167" y="14243"/>
                  </a:cubicBezTo>
                  <a:cubicBezTo>
                    <a:pt x="0" y="16578"/>
                    <a:pt x="600" y="19046"/>
                    <a:pt x="2135" y="20781"/>
                  </a:cubicBezTo>
                  <a:cubicBezTo>
                    <a:pt x="3266" y="22084"/>
                    <a:pt x="4995" y="22916"/>
                    <a:pt x="6694" y="22916"/>
                  </a:cubicBezTo>
                  <a:cubicBezTo>
                    <a:pt x="7301" y="22916"/>
                    <a:pt x="7903" y="22810"/>
                    <a:pt x="8473" y="22582"/>
                  </a:cubicBezTo>
                  <a:cubicBezTo>
                    <a:pt x="9392" y="22229"/>
                    <a:pt x="10155" y="21522"/>
                    <a:pt x="10650" y="20667"/>
                  </a:cubicBezTo>
                  <a:lnTo>
                    <a:pt x="10650" y="20667"/>
                  </a:lnTo>
                  <a:cubicBezTo>
                    <a:pt x="11198" y="21672"/>
                    <a:pt x="12106" y="22574"/>
                    <a:pt x="13109" y="23082"/>
                  </a:cubicBezTo>
                  <a:cubicBezTo>
                    <a:pt x="14244" y="23660"/>
                    <a:pt x="15519" y="24008"/>
                    <a:pt x="16784" y="24008"/>
                  </a:cubicBezTo>
                  <a:cubicBezTo>
                    <a:pt x="17565" y="24008"/>
                    <a:pt x="18342" y="23875"/>
                    <a:pt x="19080" y="23583"/>
                  </a:cubicBezTo>
                  <a:cubicBezTo>
                    <a:pt x="20982" y="22882"/>
                    <a:pt x="22483" y="20947"/>
                    <a:pt x="22449" y="18913"/>
                  </a:cubicBezTo>
                  <a:lnTo>
                    <a:pt x="22449" y="18913"/>
                  </a:lnTo>
                  <a:cubicBezTo>
                    <a:pt x="23928" y="20797"/>
                    <a:pt x="26289" y="21926"/>
                    <a:pt x="28678" y="21926"/>
                  </a:cubicBezTo>
                  <a:cubicBezTo>
                    <a:pt x="29037" y="21926"/>
                    <a:pt x="29397" y="21900"/>
                    <a:pt x="29755" y="21848"/>
                  </a:cubicBezTo>
                  <a:cubicBezTo>
                    <a:pt x="32457" y="21448"/>
                    <a:pt x="34958" y="19546"/>
                    <a:pt x="35992" y="17011"/>
                  </a:cubicBezTo>
                  <a:cubicBezTo>
                    <a:pt x="36326" y="16211"/>
                    <a:pt x="36526" y="15343"/>
                    <a:pt x="37127" y="14710"/>
                  </a:cubicBezTo>
                  <a:cubicBezTo>
                    <a:pt x="37908" y="13878"/>
                    <a:pt x="39017" y="13763"/>
                    <a:pt x="40204" y="13763"/>
                  </a:cubicBezTo>
                  <a:cubicBezTo>
                    <a:pt x="40656" y="13763"/>
                    <a:pt x="41119" y="13780"/>
                    <a:pt x="41579" y="13780"/>
                  </a:cubicBezTo>
                  <a:cubicBezTo>
                    <a:pt x="42286" y="13780"/>
                    <a:pt x="42987" y="13741"/>
                    <a:pt x="43631" y="13542"/>
                  </a:cubicBezTo>
                  <a:cubicBezTo>
                    <a:pt x="46166" y="12775"/>
                    <a:pt x="47267" y="9706"/>
                    <a:pt x="46934" y="7071"/>
                  </a:cubicBezTo>
                  <a:cubicBezTo>
                    <a:pt x="46744" y="5329"/>
                    <a:pt x="45592" y="3317"/>
                    <a:pt x="43906" y="3317"/>
                  </a:cubicBezTo>
                  <a:cubicBezTo>
                    <a:pt x="43816" y="3317"/>
                    <a:pt x="43724" y="3323"/>
                    <a:pt x="43631" y="3335"/>
                  </a:cubicBezTo>
                  <a:cubicBezTo>
                    <a:pt x="43137" y="3384"/>
                    <a:pt x="42643" y="3598"/>
                    <a:pt x="42149" y="3679"/>
                  </a:cubicBezTo>
                  <a:lnTo>
                    <a:pt x="42149" y="3679"/>
                  </a:lnTo>
                  <a:cubicBezTo>
                    <a:pt x="41865" y="3066"/>
                    <a:pt x="41471" y="2506"/>
                    <a:pt x="40963" y="2034"/>
                  </a:cubicBezTo>
                  <a:cubicBezTo>
                    <a:pt x="40112" y="1244"/>
                    <a:pt x="38946" y="874"/>
                    <a:pt x="37777" y="874"/>
                  </a:cubicBezTo>
                  <a:cubicBezTo>
                    <a:pt x="35740" y="874"/>
                    <a:pt x="33693" y="1997"/>
                    <a:pt x="33291" y="3969"/>
                  </a:cubicBezTo>
                  <a:cubicBezTo>
                    <a:pt x="33491" y="2868"/>
                    <a:pt x="32957" y="1567"/>
                    <a:pt x="31923" y="1000"/>
                  </a:cubicBezTo>
                  <a:cubicBezTo>
                    <a:pt x="31490" y="756"/>
                    <a:pt x="31008" y="639"/>
                    <a:pt x="30529" y="639"/>
                  </a:cubicBezTo>
                  <a:cubicBezTo>
                    <a:pt x="29828" y="639"/>
                    <a:pt x="29136" y="891"/>
                    <a:pt x="28621" y="1367"/>
                  </a:cubicBezTo>
                  <a:cubicBezTo>
                    <a:pt x="27729" y="2166"/>
                    <a:pt x="27461" y="3391"/>
                    <a:pt x="27294" y="4597"/>
                  </a:cubicBezTo>
                  <a:lnTo>
                    <a:pt x="27294" y="4597"/>
                  </a:lnTo>
                  <a:cubicBezTo>
                    <a:pt x="27271" y="4613"/>
                    <a:pt x="27248" y="4630"/>
                    <a:pt x="27225" y="4647"/>
                  </a:cubicBezTo>
                  <a:lnTo>
                    <a:pt x="27225" y="4647"/>
                  </a:lnTo>
                  <a:cubicBezTo>
                    <a:pt x="26876" y="2114"/>
                    <a:pt x="24414" y="0"/>
                    <a:pt x="218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1" name="Google Shape;2041;p30"/>
            <p:cNvSpPr/>
            <p:nvPr/>
          </p:nvSpPr>
          <p:spPr>
            <a:xfrm>
              <a:off x="638750" y="2268125"/>
              <a:ext cx="1208400" cy="628075"/>
            </a:xfrm>
            <a:custGeom>
              <a:avLst/>
              <a:gdLst/>
              <a:ahLst/>
              <a:cxnLst/>
              <a:rect l="l" t="t" r="r" b="b"/>
              <a:pathLst>
                <a:path w="48336" h="25123" extrusionOk="0">
                  <a:moveTo>
                    <a:pt x="31121" y="1942"/>
                  </a:moveTo>
                  <a:cubicBezTo>
                    <a:pt x="32239" y="1942"/>
                    <a:pt x="33308" y="2858"/>
                    <a:pt x="33337" y="4284"/>
                  </a:cubicBezTo>
                  <a:lnTo>
                    <a:pt x="33337" y="4284"/>
                  </a:lnTo>
                  <a:cubicBezTo>
                    <a:pt x="32888" y="4163"/>
                    <a:pt x="32463" y="3963"/>
                    <a:pt x="31990" y="3786"/>
                  </a:cubicBezTo>
                  <a:cubicBezTo>
                    <a:pt x="31419" y="3595"/>
                    <a:pt x="30901" y="3481"/>
                    <a:pt x="30392" y="3481"/>
                  </a:cubicBezTo>
                  <a:cubicBezTo>
                    <a:pt x="29890" y="3481"/>
                    <a:pt x="29398" y="3592"/>
                    <a:pt x="28874" y="3854"/>
                  </a:cubicBezTo>
                  <a:lnTo>
                    <a:pt x="28874" y="3854"/>
                  </a:lnTo>
                  <a:cubicBezTo>
                    <a:pt x="28953" y="3609"/>
                    <a:pt x="29054" y="3372"/>
                    <a:pt x="29188" y="3152"/>
                  </a:cubicBezTo>
                  <a:cubicBezTo>
                    <a:pt x="29683" y="2311"/>
                    <a:pt x="30412" y="1942"/>
                    <a:pt x="31121" y="1942"/>
                  </a:cubicBezTo>
                  <a:close/>
                  <a:moveTo>
                    <a:pt x="38389" y="2125"/>
                  </a:moveTo>
                  <a:cubicBezTo>
                    <a:pt x="39266" y="2125"/>
                    <a:pt x="40146" y="2373"/>
                    <a:pt x="40863" y="2885"/>
                  </a:cubicBezTo>
                  <a:cubicBezTo>
                    <a:pt x="41080" y="3040"/>
                    <a:pt x="41276" y="3208"/>
                    <a:pt x="41453" y="3388"/>
                  </a:cubicBezTo>
                  <a:lnTo>
                    <a:pt x="41453" y="3388"/>
                  </a:lnTo>
                  <a:cubicBezTo>
                    <a:pt x="40957" y="3177"/>
                    <a:pt x="40565" y="2779"/>
                    <a:pt x="39962" y="2652"/>
                  </a:cubicBezTo>
                  <a:cubicBezTo>
                    <a:pt x="39777" y="2619"/>
                    <a:pt x="39595" y="2604"/>
                    <a:pt x="39415" y="2604"/>
                  </a:cubicBezTo>
                  <a:cubicBezTo>
                    <a:pt x="38492" y="2604"/>
                    <a:pt x="37636" y="2995"/>
                    <a:pt x="36827" y="3386"/>
                  </a:cubicBezTo>
                  <a:cubicBezTo>
                    <a:pt x="36133" y="3704"/>
                    <a:pt x="35464" y="4147"/>
                    <a:pt x="34690" y="4325"/>
                  </a:cubicBezTo>
                  <a:lnTo>
                    <a:pt x="34690" y="4325"/>
                  </a:lnTo>
                  <a:cubicBezTo>
                    <a:pt x="35321" y="2887"/>
                    <a:pt x="36851" y="2125"/>
                    <a:pt x="38389" y="2125"/>
                  </a:cubicBezTo>
                  <a:close/>
                  <a:moveTo>
                    <a:pt x="22627" y="1244"/>
                  </a:moveTo>
                  <a:cubicBezTo>
                    <a:pt x="24780" y="1244"/>
                    <a:pt x="26702" y="2917"/>
                    <a:pt x="27221" y="4995"/>
                  </a:cubicBezTo>
                  <a:lnTo>
                    <a:pt x="27221" y="4995"/>
                  </a:lnTo>
                  <a:cubicBezTo>
                    <a:pt x="26494" y="5555"/>
                    <a:pt x="25733" y="6081"/>
                    <a:pt x="24818" y="6121"/>
                  </a:cubicBezTo>
                  <a:cubicBezTo>
                    <a:pt x="24798" y="6121"/>
                    <a:pt x="24777" y="6122"/>
                    <a:pt x="24757" y="6122"/>
                  </a:cubicBezTo>
                  <a:cubicBezTo>
                    <a:pt x="23622" y="6122"/>
                    <a:pt x="22532" y="5366"/>
                    <a:pt x="21370" y="5366"/>
                  </a:cubicBezTo>
                  <a:cubicBezTo>
                    <a:pt x="21155" y="5366"/>
                    <a:pt x="20937" y="5392"/>
                    <a:pt x="20715" y="5454"/>
                  </a:cubicBezTo>
                  <a:cubicBezTo>
                    <a:pt x="20182" y="5620"/>
                    <a:pt x="19848" y="5921"/>
                    <a:pt x="19514" y="6321"/>
                  </a:cubicBezTo>
                  <a:cubicBezTo>
                    <a:pt x="19381" y="6488"/>
                    <a:pt x="19314" y="6755"/>
                    <a:pt x="19181" y="6888"/>
                  </a:cubicBezTo>
                  <a:cubicBezTo>
                    <a:pt x="18874" y="7194"/>
                    <a:pt x="18581" y="7303"/>
                    <a:pt x="18266" y="7303"/>
                  </a:cubicBezTo>
                  <a:cubicBezTo>
                    <a:pt x="18248" y="7303"/>
                    <a:pt x="18229" y="7303"/>
                    <a:pt x="18210" y="7302"/>
                  </a:cubicBezTo>
                  <a:lnTo>
                    <a:pt x="18210" y="7302"/>
                  </a:lnTo>
                  <a:cubicBezTo>
                    <a:pt x="18205" y="7254"/>
                    <a:pt x="18196" y="7205"/>
                    <a:pt x="18180" y="7155"/>
                  </a:cubicBezTo>
                  <a:cubicBezTo>
                    <a:pt x="17646" y="4620"/>
                    <a:pt x="19181" y="1818"/>
                    <a:pt x="21849" y="1317"/>
                  </a:cubicBezTo>
                  <a:cubicBezTo>
                    <a:pt x="22110" y="1268"/>
                    <a:pt x="22370" y="1244"/>
                    <a:pt x="22627" y="1244"/>
                  </a:cubicBezTo>
                  <a:close/>
                  <a:moveTo>
                    <a:pt x="10706" y="4543"/>
                  </a:moveTo>
                  <a:cubicBezTo>
                    <a:pt x="12319" y="4543"/>
                    <a:pt x="13340" y="5663"/>
                    <a:pt x="14418" y="6624"/>
                  </a:cubicBezTo>
                  <a:lnTo>
                    <a:pt x="14418" y="6624"/>
                  </a:lnTo>
                  <a:cubicBezTo>
                    <a:pt x="14057" y="6674"/>
                    <a:pt x="13692" y="6779"/>
                    <a:pt x="13310" y="6955"/>
                  </a:cubicBezTo>
                  <a:cubicBezTo>
                    <a:pt x="10258" y="8294"/>
                    <a:pt x="9678" y="11610"/>
                    <a:pt x="9885" y="14596"/>
                  </a:cubicBezTo>
                  <a:lnTo>
                    <a:pt x="9885" y="14596"/>
                  </a:lnTo>
                  <a:cubicBezTo>
                    <a:pt x="7624" y="14615"/>
                    <a:pt x="5049" y="14803"/>
                    <a:pt x="3470" y="16595"/>
                  </a:cubicBezTo>
                  <a:cubicBezTo>
                    <a:pt x="2733" y="17426"/>
                    <a:pt x="2285" y="18440"/>
                    <a:pt x="2247" y="19465"/>
                  </a:cubicBezTo>
                  <a:lnTo>
                    <a:pt x="2247" y="19465"/>
                  </a:lnTo>
                  <a:cubicBezTo>
                    <a:pt x="979" y="16853"/>
                    <a:pt x="1349" y="13473"/>
                    <a:pt x="2502" y="10958"/>
                  </a:cubicBezTo>
                  <a:cubicBezTo>
                    <a:pt x="3870" y="7922"/>
                    <a:pt x="6872" y="4787"/>
                    <a:pt x="10441" y="4553"/>
                  </a:cubicBezTo>
                  <a:cubicBezTo>
                    <a:pt x="10531" y="4546"/>
                    <a:pt x="10619" y="4543"/>
                    <a:pt x="10706" y="4543"/>
                  </a:cubicBezTo>
                  <a:close/>
                  <a:moveTo>
                    <a:pt x="39260" y="3783"/>
                  </a:moveTo>
                  <a:cubicBezTo>
                    <a:pt x="39294" y="3783"/>
                    <a:pt x="39328" y="3784"/>
                    <a:pt x="39362" y="3786"/>
                  </a:cubicBezTo>
                  <a:cubicBezTo>
                    <a:pt x="40634" y="3871"/>
                    <a:pt x="41283" y="4721"/>
                    <a:pt x="42405" y="4878"/>
                  </a:cubicBezTo>
                  <a:lnTo>
                    <a:pt x="42405" y="4878"/>
                  </a:lnTo>
                  <a:cubicBezTo>
                    <a:pt x="43171" y="6867"/>
                    <a:pt x="42602" y="9394"/>
                    <a:pt x="41497" y="11124"/>
                  </a:cubicBezTo>
                  <a:cubicBezTo>
                    <a:pt x="41217" y="11591"/>
                    <a:pt x="41639" y="12042"/>
                    <a:pt x="42078" y="12042"/>
                  </a:cubicBezTo>
                  <a:cubicBezTo>
                    <a:pt x="42266" y="12042"/>
                    <a:pt x="42457" y="11959"/>
                    <a:pt x="42598" y="11758"/>
                  </a:cubicBezTo>
                  <a:cubicBezTo>
                    <a:pt x="43858" y="9816"/>
                    <a:pt x="44401" y="7082"/>
                    <a:pt x="43730" y="4813"/>
                  </a:cubicBezTo>
                  <a:lnTo>
                    <a:pt x="43730" y="4813"/>
                  </a:lnTo>
                  <a:cubicBezTo>
                    <a:pt x="44001" y="4785"/>
                    <a:pt x="44252" y="4764"/>
                    <a:pt x="44487" y="4764"/>
                  </a:cubicBezTo>
                  <a:cubicBezTo>
                    <a:pt x="45281" y="4764"/>
                    <a:pt x="45886" y="5002"/>
                    <a:pt x="46434" y="5987"/>
                  </a:cubicBezTo>
                  <a:cubicBezTo>
                    <a:pt x="46867" y="6821"/>
                    <a:pt x="47034" y="7789"/>
                    <a:pt x="47001" y="8756"/>
                  </a:cubicBezTo>
                  <a:cubicBezTo>
                    <a:pt x="46967" y="10391"/>
                    <a:pt x="46367" y="12292"/>
                    <a:pt x="44899" y="13226"/>
                  </a:cubicBezTo>
                  <a:cubicBezTo>
                    <a:pt x="44148" y="13716"/>
                    <a:pt x="43293" y="13814"/>
                    <a:pt x="42416" y="13814"/>
                  </a:cubicBezTo>
                  <a:cubicBezTo>
                    <a:pt x="41830" y="13814"/>
                    <a:pt x="41233" y="13770"/>
                    <a:pt x="40651" y="13770"/>
                  </a:cubicBezTo>
                  <a:cubicBezTo>
                    <a:pt x="40327" y="13770"/>
                    <a:pt x="40007" y="13784"/>
                    <a:pt x="39696" y="13826"/>
                  </a:cubicBezTo>
                  <a:cubicBezTo>
                    <a:pt x="36393" y="14327"/>
                    <a:pt x="36560" y="17562"/>
                    <a:pt x="34625" y="19630"/>
                  </a:cubicBezTo>
                  <a:cubicBezTo>
                    <a:pt x="33193" y="21094"/>
                    <a:pt x="31370" y="21784"/>
                    <a:pt x="29533" y="21784"/>
                  </a:cubicBezTo>
                  <a:cubicBezTo>
                    <a:pt x="27349" y="21784"/>
                    <a:pt x="25145" y="20808"/>
                    <a:pt x="23551" y="18997"/>
                  </a:cubicBezTo>
                  <a:cubicBezTo>
                    <a:pt x="23442" y="18878"/>
                    <a:pt x="23306" y="18826"/>
                    <a:pt x="23168" y="18826"/>
                  </a:cubicBezTo>
                  <a:cubicBezTo>
                    <a:pt x="22843" y="18826"/>
                    <a:pt x="22507" y="19112"/>
                    <a:pt x="22483" y="19464"/>
                  </a:cubicBezTo>
                  <a:cubicBezTo>
                    <a:pt x="22342" y="22317"/>
                    <a:pt x="19856" y="23926"/>
                    <a:pt x="17274" y="23926"/>
                  </a:cubicBezTo>
                  <a:cubicBezTo>
                    <a:pt x="16807" y="23926"/>
                    <a:pt x="16338" y="23874"/>
                    <a:pt x="15879" y="23767"/>
                  </a:cubicBezTo>
                  <a:cubicBezTo>
                    <a:pt x="14691" y="23484"/>
                    <a:pt x="12906" y="22465"/>
                    <a:pt x="11976" y="21176"/>
                  </a:cubicBezTo>
                  <a:lnTo>
                    <a:pt x="11976" y="21176"/>
                  </a:lnTo>
                  <a:cubicBezTo>
                    <a:pt x="12541" y="20025"/>
                    <a:pt x="12662" y="18658"/>
                    <a:pt x="12109" y="17295"/>
                  </a:cubicBezTo>
                  <a:cubicBezTo>
                    <a:pt x="11996" y="17047"/>
                    <a:pt x="11699" y="16828"/>
                    <a:pt x="11415" y="16828"/>
                  </a:cubicBezTo>
                  <a:cubicBezTo>
                    <a:pt x="11280" y="16828"/>
                    <a:pt x="11149" y="16877"/>
                    <a:pt x="11042" y="16995"/>
                  </a:cubicBezTo>
                  <a:cubicBezTo>
                    <a:pt x="9878" y="18386"/>
                    <a:pt x="9926" y="19913"/>
                    <a:pt x="10607" y="21258"/>
                  </a:cubicBezTo>
                  <a:lnTo>
                    <a:pt x="10607" y="21258"/>
                  </a:lnTo>
                  <a:cubicBezTo>
                    <a:pt x="10284" y="21727"/>
                    <a:pt x="9847" y="22131"/>
                    <a:pt x="9307" y="22432"/>
                  </a:cubicBezTo>
                  <a:cubicBezTo>
                    <a:pt x="8698" y="22765"/>
                    <a:pt x="8034" y="22913"/>
                    <a:pt x="7365" y="22913"/>
                  </a:cubicBezTo>
                  <a:cubicBezTo>
                    <a:pt x="6178" y="22913"/>
                    <a:pt x="4974" y="22446"/>
                    <a:pt x="4034" y="21710"/>
                  </a:cubicBezTo>
                  <a:lnTo>
                    <a:pt x="4034" y="21710"/>
                  </a:lnTo>
                  <a:cubicBezTo>
                    <a:pt x="4210" y="21526"/>
                    <a:pt x="4277" y="21265"/>
                    <a:pt x="4103" y="20998"/>
                  </a:cubicBezTo>
                  <a:cubicBezTo>
                    <a:pt x="2803" y="19097"/>
                    <a:pt x="4304" y="16962"/>
                    <a:pt x="6172" y="16261"/>
                  </a:cubicBezTo>
                  <a:cubicBezTo>
                    <a:pt x="7447" y="15787"/>
                    <a:pt x="8801" y="15761"/>
                    <a:pt x="10140" y="15761"/>
                  </a:cubicBezTo>
                  <a:cubicBezTo>
                    <a:pt x="10308" y="15761"/>
                    <a:pt x="10475" y="15761"/>
                    <a:pt x="10641" y="15761"/>
                  </a:cubicBezTo>
                  <a:cubicBezTo>
                    <a:pt x="10942" y="15761"/>
                    <a:pt x="11309" y="15461"/>
                    <a:pt x="11275" y="15127"/>
                  </a:cubicBezTo>
                  <a:cubicBezTo>
                    <a:pt x="11008" y="12992"/>
                    <a:pt x="10975" y="10457"/>
                    <a:pt x="12643" y="8823"/>
                  </a:cubicBezTo>
                  <a:cubicBezTo>
                    <a:pt x="13331" y="8161"/>
                    <a:pt x="14293" y="7688"/>
                    <a:pt x="15261" y="7688"/>
                  </a:cubicBezTo>
                  <a:cubicBezTo>
                    <a:pt x="15512" y="7688"/>
                    <a:pt x="15764" y="7720"/>
                    <a:pt x="16012" y="7789"/>
                  </a:cubicBezTo>
                  <a:cubicBezTo>
                    <a:pt x="16813" y="7989"/>
                    <a:pt x="17446" y="8723"/>
                    <a:pt x="18214" y="8789"/>
                  </a:cubicBezTo>
                  <a:cubicBezTo>
                    <a:pt x="18326" y="8803"/>
                    <a:pt x="18428" y="8810"/>
                    <a:pt x="18523" y="8810"/>
                  </a:cubicBezTo>
                  <a:cubicBezTo>
                    <a:pt x="19328" y="8810"/>
                    <a:pt x="19551" y="8326"/>
                    <a:pt x="20148" y="7789"/>
                  </a:cubicBezTo>
                  <a:cubicBezTo>
                    <a:pt x="20911" y="7097"/>
                    <a:pt x="21419" y="6764"/>
                    <a:pt x="22133" y="6764"/>
                  </a:cubicBezTo>
                  <a:cubicBezTo>
                    <a:pt x="22418" y="6764"/>
                    <a:pt x="22737" y="6817"/>
                    <a:pt x="23117" y="6921"/>
                  </a:cubicBezTo>
                  <a:cubicBezTo>
                    <a:pt x="23684" y="7088"/>
                    <a:pt x="24285" y="7288"/>
                    <a:pt x="24885" y="7288"/>
                  </a:cubicBezTo>
                  <a:cubicBezTo>
                    <a:pt x="26018" y="7288"/>
                    <a:pt x="26884" y="6723"/>
                    <a:pt x="27784" y="6090"/>
                  </a:cubicBezTo>
                  <a:lnTo>
                    <a:pt x="27784" y="6090"/>
                  </a:lnTo>
                  <a:cubicBezTo>
                    <a:pt x="27877" y="6129"/>
                    <a:pt x="27975" y="6150"/>
                    <a:pt x="28068" y="6150"/>
                  </a:cubicBezTo>
                  <a:cubicBezTo>
                    <a:pt x="28296" y="6150"/>
                    <a:pt x="28493" y="6023"/>
                    <a:pt x="28521" y="5721"/>
                  </a:cubicBezTo>
                  <a:cubicBezTo>
                    <a:pt x="28529" y="5670"/>
                    <a:pt x="28537" y="5618"/>
                    <a:pt x="28545" y="5566"/>
                  </a:cubicBezTo>
                  <a:lnTo>
                    <a:pt x="28545" y="5566"/>
                  </a:lnTo>
                  <a:cubicBezTo>
                    <a:pt x="29240" y="5102"/>
                    <a:pt x="29844" y="4781"/>
                    <a:pt x="30596" y="4781"/>
                  </a:cubicBezTo>
                  <a:cubicBezTo>
                    <a:pt x="31021" y="4781"/>
                    <a:pt x="31494" y="4883"/>
                    <a:pt x="32057" y="5120"/>
                  </a:cubicBezTo>
                  <a:cubicBezTo>
                    <a:pt x="32773" y="5411"/>
                    <a:pt x="33399" y="5597"/>
                    <a:pt x="34077" y="5597"/>
                  </a:cubicBezTo>
                  <a:cubicBezTo>
                    <a:pt x="34409" y="5597"/>
                    <a:pt x="34753" y="5552"/>
                    <a:pt x="35126" y="5454"/>
                  </a:cubicBezTo>
                  <a:cubicBezTo>
                    <a:pt x="36461" y="5095"/>
                    <a:pt x="37860" y="3783"/>
                    <a:pt x="39260" y="3783"/>
                  </a:cubicBezTo>
                  <a:close/>
                  <a:moveTo>
                    <a:pt x="22593" y="1"/>
                  </a:moveTo>
                  <a:cubicBezTo>
                    <a:pt x="22283" y="1"/>
                    <a:pt x="21968" y="27"/>
                    <a:pt x="21649" y="83"/>
                  </a:cubicBezTo>
                  <a:cubicBezTo>
                    <a:pt x="18528" y="603"/>
                    <a:pt x="16558" y="3678"/>
                    <a:pt x="16820" y="6681"/>
                  </a:cubicBezTo>
                  <a:lnTo>
                    <a:pt x="16820" y="6681"/>
                  </a:lnTo>
                  <a:cubicBezTo>
                    <a:pt x="15704" y="6418"/>
                    <a:pt x="14978" y="5241"/>
                    <a:pt x="14111" y="4486"/>
                  </a:cubicBezTo>
                  <a:cubicBezTo>
                    <a:pt x="13377" y="3919"/>
                    <a:pt x="12610" y="3486"/>
                    <a:pt x="11676" y="3319"/>
                  </a:cubicBezTo>
                  <a:cubicBezTo>
                    <a:pt x="11353" y="3261"/>
                    <a:pt x="11027" y="3233"/>
                    <a:pt x="10701" y="3233"/>
                  </a:cubicBezTo>
                  <a:cubicBezTo>
                    <a:pt x="8966" y="3233"/>
                    <a:pt x="7208" y="3999"/>
                    <a:pt x="5805" y="4953"/>
                  </a:cubicBezTo>
                  <a:cubicBezTo>
                    <a:pt x="2302" y="7388"/>
                    <a:pt x="1" y="11558"/>
                    <a:pt x="134" y="15828"/>
                  </a:cubicBezTo>
                  <a:cubicBezTo>
                    <a:pt x="201" y="19731"/>
                    <a:pt x="2536" y="23800"/>
                    <a:pt x="6805" y="24134"/>
                  </a:cubicBezTo>
                  <a:cubicBezTo>
                    <a:pt x="6934" y="24143"/>
                    <a:pt x="7062" y="24148"/>
                    <a:pt x="7190" y="24148"/>
                  </a:cubicBezTo>
                  <a:cubicBezTo>
                    <a:pt x="8801" y="24148"/>
                    <a:pt x="10277" y="23404"/>
                    <a:pt x="11255" y="22265"/>
                  </a:cubicBezTo>
                  <a:lnTo>
                    <a:pt x="11255" y="22265"/>
                  </a:lnTo>
                  <a:cubicBezTo>
                    <a:pt x="12174" y="23428"/>
                    <a:pt x="13523" y="24352"/>
                    <a:pt x="14811" y="24767"/>
                  </a:cubicBezTo>
                  <a:cubicBezTo>
                    <a:pt x="15585" y="25006"/>
                    <a:pt x="16383" y="25123"/>
                    <a:pt x="17167" y="25123"/>
                  </a:cubicBezTo>
                  <a:cubicBezTo>
                    <a:pt x="20007" y="25123"/>
                    <a:pt x="22677" y="23598"/>
                    <a:pt x="23441" y="20823"/>
                  </a:cubicBezTo>
                  <a:lnTo>
                    <a:pt x="23441" y="20823"/>
                  </a:lnTo>
                  <a:cubicBezTo>
                    <a:pt x="25121" y="22285"/>
                    <a:pt x="27224" y="23012"/>
                    <a:pt x="29310" y="23012"/>
                  </a:cubicBezTo>
                  <a:cubicBezTo>
                    <a:pt x="32330" y="23012"/>
                    <a:pt x="35314" y="21488"/>
                    <a:pt x="36927" y="18463"/>
                  </a:cubicBezTo>
                  <a:cubicBezTo>
                    <a:pt x="37294" y="17762"/>
                    <a:pt x="37461" y="16795"/>
                    <a:pt x="37928" y="16161"/>
                  </a:cubicBezTo>
                  <a:cubicBezTo>
                    <a:pt x="38700" y="15132"/>
                    <a:pt x="39741" y="15059"/>
                    <a:pt x="40821" y="15059"/>
                  </a:cubicBezTo>
                  <a:cubicBezTo>
                    <a:pt x="41001" y="15059"/>
                    <a:pt x="41182" y="15061"/>
                    <a:pt x="41363" y="15061"/>
                  </a:cubicBezTo>
                  <a:cubicBezTo>
                    <a:pt x="41474" y="15061"/>
                    <a:pt x="41584" y="15061"/>
                    <a:pt x="41695" y="15061"/>
                  </a:cubicBezTo>
                  <a:cubicBezTo>
                    <a:pt x="43022" y="15061"/>
                    <a:pt x="44360" y="15032"/>
                    <a:pt x="45500" y="14293"/>
                  </a:cubicBezTo>
                  <a:cubicBezTo>
                    <a:pt x="47501" y="13059"/>
                    <a:pt x="48335" y="10457"/>
                    <a:pt x="48202" y="8256"/>
                  </a:cubicBezTo>
                  <a:cubicBezTo>
                    <a:pt x="48135" y="6254"/>
                    <a:pt x="47001" y="3586"/>
                    <a:pt x="44699" y="3386"/>
                  </a:cubicBezTo>
                  <a:cubicBezTo>
                    <a:pt x="44589" y="3373"/>
                    <a:pt x="44484" y="3367"/>
                    <a:pt x="44381" y="3367"/>
                  </a:cubicBezTo>
                  <a:cubicBezTo>
                    <a:pt x="43946" y="3367"/>
                    <a:pt x="43573" y="3467"/>
                    <a:pt x="43188" y="3538"/>
                  </a:cubicBezTo>
                  <a:lnTo>
                    <a:pt x="43188" y="3538"/>
                  </a:lnTo>
                  <a:cubicBezTo>
                    <a:pt x="42699" y="2687"/>
                    <a:pt x="41981" y="1960"/>
                    <a:pt x="40997" y="1451"/>
                  </a:cubicBezTo>
                  <a:cubicBezTo>
                    <a:pt x="40201" y="1030"/>
                    <a:pt x="39317" y="829"/>
                    <a:pt x="38436" y="829"/>
                  </a:cubicBezTo>
                  <a:cubicBezTo>
                    <a:pt x="36838" y="829"/>
                    <a:pt x="35253" y="1491"/>
                    <a:pt x="34243" y="2695"/>
                  </a:cubicBezTo>
                  <a:lnTo>
                    <a:pt x="34243" y="2695"/>
                  </a:lnTo>
                  <a:cubicBezTo>
                    <a:pt x="33734" y="1502"/>
                    <a:pt x="32628" y="632"/>
                    <a:pt x="31214" y="632"/>
                  </a:cubicBezTo>
                  <a:cubicBezTo>
                    <a:pt x="31097" y="632"/>
                    <a:pt x="30977" y="638"/>
                    <a:pt x="30856" y="650"/>
                  </a:cubicBezTo>
                  <a:cubicBezTo>
                    <a:pt x="29176" y="829"/>
                    <a:pt x="28293" y="1941"/>
                    <a:pt x="27804" y="3299"/>
                  </a:cubicBezTo>
                  <a:lnTo>
                    <a:pt x="27804" y="3299"/>
                  </a:lnTo>
                  <a:cubicBezTo>
                    <a:pt x="26777" y="1380"/>
                    <a:pt x="24820" y="1"/>
                    <a:pt x="225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30"/>
            <p:cNvSpPr/>
            <p:nvPr/>
          </p:nvSpPr>
          <p:spPr>
            <a:xfrm>
              <a:off x="747150" y="2576250"/>
              <a:ext cx="262725" cy="204325"/>
            </a:xfrm>
            <a:custGeom>
              <a:avLst/>
              <a:gdLst/>
              <a:ahLst/>
              <a:cxnLst/>
              <a:rect l="l" t="t" r="r" b="b"/>
              <a:pathLst>
                <a:path w="10509" h="8173" fill="none" extrusionOk="0">
                  <a:moveTo>
                    <a:pt x="635" y="8173"/>
                  </a:moveTo>
                  <a:cubicBezTo>
                    <a:pt x="435" y="7939"/>
                    <a:pt x="168" y="7639"/>
                    <a:pt x="101" y="7305"/>
                  </a:cubicBezTo>
                  <a:cubicBezTo>
                    <a:pt x="1" y="6972"/>
                    <a:pt x="34" y="6572"/>
                    <a:pt x="335" y="6338"/>
                  </a:cubicBezTo>
                  <a:cubicBezTo>
                    <a:pt x="635" y="6138"/>
                    <a:pt x="1068" y="6238"/>
                    <a:pt x="1435" y="6305"/>
                  </a:cubicBezTo>
                  <a:cubicBezTo>
                    <a:pt x="2102" y="6472"/>
                    <a:pt x="2736" y="6638"/>
                    <a:pt x="3403" y="6838"/>
                  </a:cubicBezTo>
                  <a:cubicBezTo>
                    <a:pt x="3270" y="6305"/>
                    <a:pt x="2770" y="5904"/>
                    <a:pt x="2403" y="5471"/>
                  </a:cubicBezTo>
                  <a:cubicBezTo>
                    <a:pt x="2002" y="5071"/>
                    <a:pt x="1736" y="4403"/>
                    <a:pt x="2069" y="3903"/>
                  </a:cubicBezTo>
                  <a:cubicBezTo>
                    <a:pt x="2403" y="3436"/>
                    <a:pt x="3103" y="3436"/>
                    <a:pt x="3604" y="3670"/>
                  </a:cubicBezTo>
                  <a:cubicBezTo>
                    <a:pt x="4104" y="3903"/>
                    <a:pt x="4571" y="4303"/>
                    <a:pt x="5105" y="4437"/>
                  </a:cubicBezTo>
                  <a:cubicBezTo>
                    <a:pt x="4738" y="3736"/>
                    <a:pt x="4571" y="2936"/>
                    <a:pt x="4571" y="2168"/>
                  </a:cubicBezTo>
                  <a:cubicBezTo>
                    <a:pt x="4571" y="1902"/>
                    <a:pt x="4638" y="1601"/>
                    <a:pt x="4904" y="1468"/>
                  </a:cubicBezTo>
                  <a:cubicBezTo>
                    <a:pt x="5071" y="1401"/>
                    <a:pt x="5338" y="1335"/>
                    <a:pt x="5505" y="1401"/>
                  </a:cubicBezTo>
                  <a:cubicBezTo>
                    <a:pt x="6272" y="1668"/>
                    <a:pt x="6839" y="2168"/>
                    <a:pt x="7473" y="2669"/>
                  </a:cubicBezTo>
                  <a:cubicBezTo>
                    <a:pt x="7239" y="1835"/>
                    <a:pt x="7106" y="734"/>
                    <a:pt x="7907" y="334"/>
                  </a:cubicBezTo>
                  <a:cubicBezTo>
                    <a:pt x="8607" y="0"/>
                    <a:pt x="9341" y="734"/>
                    <a:pt x="9741" y="1401"/>
                  </a:cubicBezTo>
                  <a:cubicBezTo>
                    <a:pt x="10142" y="2135"/>
                    <a:pt x="10408" y="2936"/>
                    <a:pt x="10508" y="3770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30"/>
            <p:cNvSpPr/>
            <p:nvPr/>
          </p:nvSpPr>
          <p:spPr>
            <a:xfrm>
              <a:off x="1269200" y="2621275"/>
              <a:ext cx="169325" cy="90925"/>
            </a:xfrm>
            <a:custGeom>
              <a:avLst/>
              <a:gdLst/>
              <a:ahLst/>
              <a:cxnLst/>
              <a:rect l="l" t="t" r="r" b="b"/>
              <a:pathLst>
                <a:path w="6773" h="3637" fill="none" extrusionOk="0">
                  <a:moveTo>
                    <a:pt x="501" y="3536"/>
                  </a:moveTo>
                  <a:cubicBezTo>
                    <a:pt x="167" y="3036"/>
                    <a:pt x="1" y="2436"/>
                    <a:pt x="134" y="1835"/>
                  </a:cubicBezTo>
                  <a:cubicBezTo>
                    <a:pt x="167" y="1635"/>
                    <a:pt x="301" y="1368"/>
                    <a:pt x="501" y="1335"/>
                  </a:cubicBezTo>
                  <a:cubicBezTo>
                    <a:pt x="768" y="1301"/>
                    <a:pt x="1035" y="1535"/>
                    <a:pt x="1135" y="1768"/>
                  </a:cubicBezTo>
                  <a:cubicBezTo>
                    <a:pt x="1602" y="2369"/>
                    <a:pt x="2035" y="3003"/>
                    <a:pt x="2469" y="3636"/>
                  </a:cubicBezTo>
                  <a:cubicBezTo>
                    <a:pt x="2402" y="2803"/>
                    <a:pt x="2402" y="1935"/>
                    <a:pt x="2536" y="1035"/>
                  </a:cubicBezTo>
                  <a:cubicBezTo>
                    <a:pt x="2569" y="868"/>
                    <a:pt x="2602" y="701"/>
                    <a:pt x="2736" y="634"/>
                  </a:cubicBezTo>
                  <a:cubicBezTo>
                    <a:pt x="2903" y="534"/>
                    <a:pt x="3103" y="634"/>
                    <a:pt x="3236" y="701"/>
                  </a:cubicBezTo>
                  <a:cubicBezTo>
                    <a:pt x="4037" y="1168"/>
                    <a:pt x="4370" y="2135"/>
                    <a:pt x="4637" y="3003"/>
                  </a:cubicBezTo>
                  <a:cubicBezTo>
                    <a:pt x="4437" y="2269"/>
                    <a:pt x="4437" y="1468"/>
                    <a:pt x="4737" y="768"/>
                  </a:cubicBezTo>
                  <a:cubicBezTo>
                    <a:pt x="4804" y="534"/>
                    <a:pt x="4904" y="334"/>
                    <a:pt x="5104" y="301"/>
                  </a:cubicBezTo>
                  <a:cubicBezTo>
                    <a:pt x="6572" y="1"/>
                    <a:pt x="6605" y="2669"/>
                    <a:pt x="6772" y="2936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4" name="Google Shape;2044;p30"/>
            <p:cNvSpPr/>
            <p:nvPr/>
          </p:nvSpPr>
          <p:spPr>
            <a:xfrm>
              <a:off x="1135775" y="2530375"/>
              <a:ext cx="64225" cy="60900"/>
            </a:xfrm>
            <a:custGeom>
              <a:avLst/>
              <a:gdLst/>
              <a:ahLst/>
              <a:cxnLst/>
              <a:rect l="l" t="t" r="r" b="b"/>
              <a:pathLst>
                <a:path w="2569" h="2436" fill="none" extrusionOk="0">
                  <a:moveTo>
                    <a:pt x="567" y="2436"/>
                  </a:moveTo>
                  <a:cubicBezTo>
                    <a:pt x="0" y="1835"/>
                    <a:pt x="134" y="768"/>
                    <a:pt x="834" y="401"/>
                  </a:cubicBezTo>
                  <a:cubicBezTo>
                    <a:pt x="1568" y="1"/>
                    <a:pt x="2569" y="668"/>
                    <a:pt x="2435" y="1435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5" name="Google Shape;2045;p30"/>
            <p:cNvSpPr/>
            <p:nvPr/>
          </p:nvSpPr>
          <p:spPr>
            <a:xfrm>
              <a:off x="1008175" y="2489525"/>
              <a:ext cx="63400" cy="60900"/>
            </a:xfrm>
            <a:custGeom>
              <a:avLst/>
              <a:gdLst/>
              <a:ahLst/>
              <a:cxnLst/>
              <a:rect l="l" t="t" r="r" b="b"/>
              <a:pathLst>
                <a:path w="2536" h="2436" fill="none" extrusionOk="0">
                  <a:moveTo>
                    <a:pt x="534" y="2435"/>
                  </a:moveTo>
                  <a:cubicBezTo>
                    <a:pt x="1" y="1868"/>
                    <a:pt x="101" y="767"/>
                    <a:pt x="835" y="400"/>
                  </a:cubicBezTo>
                  <a:cubicBezTo>
                    <a:pt x="1535" y="0"/>
                    <a:pt x="2536" y="667"/>
                    <a:pt x="2402" y="1434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6" name="Google Shape;2046;p30"/>
            <p:cNvSpPr/>
            <p:nvPr/>
          </p:nvSpPr>
          <p:spPr>
            <a:xfrm>
              <a:off x="1446825" y="2437800"/>
              <a:ext cx="255200" cy="96775"/>
            </a:xfrm>
            <a:custGeom>
              <a:avLst/>
              <a:gdLst/>
              <a:ahLst/>
              <a:cxnLst/>
              <a:rect l="l" t="t" r="r" b="b"/>
              <a:pathLst>
                <a:path w="10208" h="3871" fill="none" extrusionOk="0">
                  <a:moveTo>
                    <a:pt x="668" y="3770"/>
                  </a:moveTo>
                  <a:cubicBezTo>
                    <a:pt x="268" y="2836"/>
                    <a:pt x="1" y="1269"/>
                    <a:pt x="601" y="802"/>
                  </a:cubicBezTo>
                  <a:cubicBezTo>
                    <a:pt x="1268" y="468"/>
                    <a:pt x="1835" y="2770"/>
                    <a:pt x="2169" y="3870"/>
                  </a:cubicBezTo>
                  <a:cubicBezTo>
                    <a:pt x="2603" y="3003"/>
                    <a:pt x="2035" y="1769"/>
                    <a:pt x="2736" y="1135"/>
                  </a:cubicBezTo>
                  <a:cubicBezTo>
                    <a:pt x="3170" y="768"/>
                    <a:pt x="3870" y="868"/>
                    <a:pt x="4304" y="1269"/>
                  </a:cubicBezTo>
                  <a:cubicBezTo>
                    <a:pt x="4704" y="1635"/>
                    <a:pt x="4837" y="2269"/>
                    <a:pt x="4871" y="2803"/>
                  </a:cubicBezTo>
                  <a:cubicBezTo>
                    <a:pt x="4804" y="2136"/>
                    <a:pt x="4871" y="1469"/>
                    <a:pt x="5204" y="868"/>
                  </a:cubicBezTo>
                  <a:cubicBezTo>
                    <a:pt x="5471" y="435"/>
                    <a:pt x="5905" y="1"/>
                    <a:pt x="6405" y="168"/>
                  </a:cubicBezTo>
                  <a:cubicBezTo>
                    <a:pt x="6839" y="301"/>
                    <a:pt x="7006" y="835"/>
                    <a:pt x="7006" y="1302"/>
                  </a:cubicBezTo>
                  <a:cubicBezTo>
                    <a:pt x="7006" y="1769"/>
                    <a:pt x="6906" y="2203"/>
                    <a:pt x="7072" y="2636"/>
                  </a:cubicBezTo>
                  <a:cubicBezTo>
                    <a:pt x="7172" y="1769"/>
                    <a:pt x="7639" y="968"/>
                    <a:pt x="8373" y="501"/>
                  </a:cubicBezTo>
                  <a:cubicBezTo>
                    <a:pt x="8807" y="268"/>
                    <a:pt x="9341" y="134"/>
                    <a:pt x="9741" y="368"/>
                  </a:cubicBezTo>
                  <a:cubicBezTo>
                    <a:pt x="10208" y="701"/>
                    <a:pt x="10208" y="1335"/>
                    <a:pt x="10175" y="1869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7" name="Google Shape;2047;p30"/>
            <p:cNvSpPr/>
            <p:nvPr/>
          </p:nvSpPr>
          <p:spPr>
            <a:xfrm>
              <a:off x="1269200" y="2408625"/>
              <a:ext cx="147625" cy="88425"/>
            </a:xfrm>
            <a:custGeom>
              <a:avLst/>
              <a:gdLst/>
              <a:ahLst/>
              <a:cxnLst/>
              <a:rect l="l" t="t" r="r" b="b"/>
              <a:pathLst>
                <a:path w="5905" h="3537" fill="none" extrusionOk="0">
                  <a:moveTo>
                    <a:pt x="501" y="3536"/>
                  </a:moveTo>
                  <a:cubicBezTo>
                    <a:pt x="1" y="3203"/>
                    <a:pt x="134" y="2302"/>
                    <a:pt x="668" y="2102"/>
                  </a:cubicBezTo>
                  <a:cubicBezTo>
                    <a:pt x="1235" y="1868"/>
                    <a:pt x="1702" y="2335"/>
                    <a:pt x="2402" y="3103"/>
                  </a:cubicBezTo>
                  <a:cubicBezTo>
                    <a:pt x="2869" y="3136"/>
                    <a:pt x="2402" y="2469"/>
                    <a:pt x="2269" y="2002"/>
                  </a:cubicBezTo>
                  <a:cubicBezTo>
                    <a:pt x="2135" y="1535"/>
                    <a:pt x="2069" y="968"/>
                    <a:pt x="2536" y="801"/>
                  </a:cubicBezTo>
                  <a:cubicBezTo>
                    <a:pt x="2803" y="668"/>
                    <a:pt x="3103" y="868"/>
                    <a:pt x="3370" y="1101"/>
                  </a:cubicBezTo>
                  <a:cubicBezTo>
                    <a:pt x="3803" y="1535"/>
                    <a:pt x="4204" y="2035"/>
                    <a:pt x="4437" y="2636"/>
                  </a:cubicBezTo>
                  <a:cubicBezTo>
                    <a:pt x="3937" y="1502"/>
                    <a:pt x="3703" y="0"/>
                    <a:pt x="4571" y="101"/>
                  </a:cubicBezTo>
                  <a:cubicBezTo>
                    <a:pt x="5304" y="301"/>
                    <a:pt x="5905" y="1101"/>
                    <a:pt x="5871" y="1868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8" name="Google Shape;2048;p30"/>
            <p:cNvSpPr/>
            <p:nvPr/>
          </p:nvSpPr>
          <p:spPr>
            <a:xfrm>
              <a:off x="768850" y="2491175"/>
              <a:ext cx="55900" cy="42575"/>
            </a:xfrm>
            <a:custGeom>
              <a:avLst/>
              <a:gdLst/>
              <a:ahLst/>
              <a:cxnLst/>
              <a:rect l="l" t="t" r="r" b="b"/>
              <a:pathLst>
                <a:path w="2236" h="1703" fill="none" extrusionOk="0">
                  <a:moveTo>
                    <a:pt x="334" y="1669"/>
                  </a:moveTo>
                  <a:cubicBezTo>
                    <a:pt x="401" y="1669"/>
                    <a:pt x="434" y="1669"/>
                    <a:pt x="467" y="1702"/>
                  </a:cubicBezTo>
                  <a:cubicBezTo>
                    <a:pt x="0" y="1235"/>
                    <a:pt x="267" y="334"/>
                    <a:pt x="901" y="168"/>
                  </a:cubicBezTo>
                  <a:cubicBezTo>
                    <a:pt x="1501" y="1"/>
                    <a:pt x="2235" y="535"/>
                    <a:pt x="2168" y="1168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30"/>
            <p:cNvSpPr/>
            <p:nvPr/>
          </p:nvSpPr>
          <p:spPr>
            <a:xfrm>
              <a:off x="1125775" y="2336900"/>
              <a:ext cx="108425" cy="72575"/>
            </a:xfrm>
            <a:custGeom>
              <a:avLst/>
              <a:gdLst/>
              <a:ahLst/>
              <a:cxnLst/>
              <a:rect l="l" t="t" r="r" b="b"/>
              <a:pathLst>
                <a:path w="4337" h="2903" fill="none" extrusionOk="0">
                  <a:moveTo>
                    <a:pt x="801" y="2903"/>
                  </a:moveTo>
                  <a:cubicBezTo>
                    <a:pt x="67" y="2469"/>
                    <a:pt x="0" y="1335"/>
                    <a:pt x="601" y="701"/>
                  </a:cubicBezTo>
                  <a:cubicBezTo>
                    <a:pt x="1134" y="67"/>
                    <a:pt x="2135" y="1"/>
                    <a:pt x="2869" y="368"/>
                  </a:cubicBezTo>
                  <a:cubicBezTo>
                    <a:pt x="3636" y="735"/>
                    <a:pt x="4136" y="1502"/>
                    <a:pt x="4337" y="2336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30"/>
            <p:cNvSpPr/>
            <p:nvPr/>
          </p:nvSpPr>
          <p:spPr>
            <a:xfrm>
              <a:off x="1772050" y="2530375"/>
              <a:ext cx="36725" cy="50075"/>
            </a:xfrm>
            <a:custGeom>
              <a:avLst/>
              <a:gdLst/>
              <a:ahLst/>
              <a:cxnLst/>
              <a:rect l="l" t="t" r="r" b="b"/>
              <a:pathLst>
                <a:path w="1469" h="2003" fill="none" extrusionOk="0">
                  <a:moveTo>
                    <a:pt x="1035" y="1"/>
                  </a:moveTo>
                  <a:cubicBezTo>
                    <a:pt x="1469" y="801"/>
                    <a:pt x="868" y="1935"/>
                    <a:pt x="1" y="2002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30"/>
            <p:cNvSpPr/>
            <p:nvPr/>
          </p:nvSpPr>
          <p:spPr>
            <a:xfrm>
              <a:off x="1550225" y="2258525"/>
              <a:ext cx="86775" cy="129275"/>
            </a:xfrm>
            <a:custGeom>
              <a:avLst/>
              <a:gdLst/>
              <a:ahLst/>
              <a:cxnLst/>
              <a:rect l="l" t="t" r="r" b="b"/>
              <a:pathLst>
                <a:path w="3471" h="5171" extrusionOk="0">
                  <a:moveTo>
                    <a:pt x="1402" y="134"/>
                  </a:moveTo>
                  <a:cubicBezTo>
                    <a:pt x="2303" y="0"/>
                    <a:pt x="3137" y="1001"/>
                    <a:pt x="3303" y="2369"/>
                  </a:cubicBezTo>
                  <a:cubicBezTo>
                    <a:pt x="3470" y="3770"/>
                    <a:pt x="2870" y="4937"/>
                    <a:pt x="2002" y="5037"/>
                  </a:cubicBezTo>
                  <a:cubicBezTo>
                    <a:pt x="1135" y="5171"/>
                    <a:pt x="301" y="4170"/>
                    <a:pt x="134" y="2802"/>
                  </a:cubicBezTo>
                  <a:cubicBezTo>
                    <a:pt x="1" y="1435"/>
                    <a:pt x="535" y="200"/>
                    <a:pt x="1402" y="1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30"/>
            <p:cNvSpPr/>
            <p:nvPr/>
          </p:nvSpPr>
          <p:spPr>
            <a:xfrm>
              <a:off x="1601100" y="2309375"/>
              <a:ext cx="121775" cy="107625"/>
            </a:xfrm>
            <a:custGeom>
              <a:avLst/>
              <a:gdLst/>
              <a:ahLst/>
              <a:cxnLst/>
              <a:rect l="l" t="t" r="r" b="b"/>
              <a:pathLst>
                <a:path w="4871" h="4305" extrusionOk="0">
                  <a:moveTo>
                    <a:pt x="4504" y="1102"/>
                  </a:moveTo>
                  <a:cubicBezTo>
                    <a:pt x="4871" y="1969"/>
                    <a:pt x="4270" y="3137"/>
                    <a:pt x="3136" y="3737"/>
                  </a:cubicBezTo>
                  <a:cubicBezTo>
                    <a:pt x="2002" y="4304"/>
                    <a:pt x="768" y="4104"/>
                    <a:pt x="368" y="3237"/>
                  </a:cubicBezTo>
                  <a:cubicBezTo>
                    <a:pt x="1" y="2336"/>
                    <a:pt x="635" y="1168"/>
                    <a:pt x="1769" y="601"/>
                  </a:cubicBezTo>
                  <a:cubicBezTo>
                    <a:pt x="2869" y="1"/>
                    <a:pt x="4137" y="268"/>
                    <a:pt x="4504" y="110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30"/>
            <p:cNvSpPr/>
            <p:nvPr/>
          </p:nvSpPr>
          <p:spPr>
            <a:xfrm>
              <a:off x="1592775" y="2384450"/>
              <a:ext cx="109250" cy="124275"/>
            </a:xfrm>
            <a:custGeom>
              <a:avLst/>
              <a:gdLst/>
              <a:ahLst/>
              <a:cxnLst/>
              <a:rect l="l" t="t" r="r" b="b"/>
              <a:pathLst>
                <a:path w="4370" h="4971" extrusionOk="0">
                  <a:moveTo>
                    <a:pt x="3770" y="4303"/>
                  </a:moveTo>
                  <a:cubicBezTo>
                    <a:pt x="3136" y="4970"/>
                    <a:pt x="1868" y="4670"/>
                    <a:pt x="1034" y="3669"/>
                  </a:cubicBezTo>
                  <a:cubicBezTo>
                    <a:pt x="167" y="2669"/>
                    <a:pt x="0" y="1334"/>
                    <a:pt x="634" y="667"/>
                  </a:cubicBezTo>
                  <a:cubicBezTo>
                    <a:pt x="1268" y="0"/>
                    <a:pt x="2502" y="300"/>
                    <a:pt x="3336" y="1301"/>
                  </a:cubicBezTo>
                  <a:cubicBezTo>
                    <a:pt x="4203" y="2302"/>
                    <a:pt x="4370" y="3636"/>
                    <a:pt x="3770" y="43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4" name="Google Shape;2054;p30"/>
            <p:cNvSpPr/>
            <p:nvPr/>
          </p:nvSpPr>
          <p:spPr>
            <a:xfrm>
              <a:off x="1518550" y="2391950"/>
              <a:ext cx="101750" cy="131775"/>
            </a:xfrm>
            <a:custGeom>
              <a:avLst/>
              <a:gdLst/>
              <a:ahLst/>
              <a:cxnLst/>
              <a:rect l="l" t="t" r="r" b="b"/>
              <a:pathLst>
                <a:path w="4070" h="5271" extrusionOk="0">
                  <a:moveTo>
                    <a:pt x="934" y="4804"/>
                  </a:moveTo>
                  <a:cubicBezTo>
                    <a:pt x="167" y="4337"/>
                    <a:pt x="0" y="3002"/>
                    <a:pt x="634" y="1802"/>
                  </a:cubicBezTo>
                  <a:cubicBezTo>
                    <a:pt x="1268" y="601"/>
                    <a:pt x="2335" y="0"/>
                    <a:pt x="3136" y="467"/>
                  </a:cubicBezTo>
                  <a:cubicBezTo>
                    <a:pt x="3903" y="934"/>
                    <a:pt x="4070" y="2269"/>
                    <a:pt x="3436" y="3469"/>
                  </a:cubicBezTo>
                  <a:cubicBezTo>
                    <a:pt x="2836" y="4670"/>
                    <a:pt x="1735" y="5271"/>
                    <a:pt x="934" y="480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5" name="Google Shape;2055;p30"/>
            <p:cNvSpPr/>
            <p:nvPr/>
          </p:nvSpPr>
          <p:spPr>
            <a:xfrm>
              <a:off x="1476025" y="2331900"/>
              <a:ext cx="120925" cy="97600"/>
            </a:xfrm>
            <a:custGeom>
              <a:avLst/>
              <a:gdLst/>
              <a:ahLst/>
              <a:cxnLst/>
              <a:rect l="l" t="t" r="r" b="b"/>
              <a:pathLst>
                <a:path w="4837" h="3904" extrusionOk="0">
                  <a:moveTo>
                    <a:pt x="167" y="1502"/>
                  </a:moveTo>
                  <a:cubicBezTo>
                    <a:pt x="334" y="568"/>
                    <a:pt x="1468" y="1"/>
                    <a:pt x="2702" y="234"/>
                  </a:cubicBezTo>
                  <a:cubicBezTo>
                    <a:pt x="3970" y="501"/>
                    <a:pt x="4837" y="1435"/>
                    <a:pt x="4670" y="2402"/>
                  </a:cubicBezTo>
                  <a:cubicBezTo>
                    <a:pt x="4503" y="3336"/>
                    <a:pt x="3369" y="3903"/>
                    <a:pt x="2135" y="3670"/>
                  </a:cubicBezTo>
                  <a:cubicBezTo>
                    <a:pt x="867" y="3403"/>
                    <a:pt x="0" y="2436"/>
                    <a:pt x="167" y="150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6" name="Google Shape;2056;p30"/>
            <p:cNvSpPr/>
            <p:nvPr/>
          </p:nvSpPr>
          <p:spPr>
            <a:xfrm>
              <a:off x="1554400" y="2342750"/>
              <a:ext cx="95100" cy="102600"/>
            </a:xfrm>
            <a:custGeom>
              <a:avLst/>
              <a:gdLst/>
              <a:ahLst/>
              <a:cxnLst/>
              <a:rect l="l" t="t" r="r" b="b"/>
              <a:pathLst>
                <a:path w="3804" h="4104" extrusionOk="0">
                  <a:moveTo>
                    <a:pt x="1669" y="134"/>
                  </a:moveTo>
                  <a:cubicBezTo>
                    <a:pt x="2636" y="0"/>
                    <a:pt x="3537" y="767"/>
                    <a:pt x="3670" y="1802"/>
                  </a:cubicBezTo>
                  <a:cubicBezTo>
                    <a:pt x="3803" y="2836"/>
                    <a:pt x="3070" y="3836"/>
                    <a:pt x="2136" y="3970"/>
                  </a:cubicBezTo>
                  <a:cubicBezTo>
                    <a:pt x="1168" y="4103"/>
                    <a:pt x="234" y="3336"/>
                    <a:pt x="134" y="2302"/>
                  </a:cubicBezTo>
                  <a:cubicBezTo>
                    <a:pt x="1" y="1268"/>
                    <a:pt x="701" y="267"/>
                    <a:pt x="1669" y="1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57" name="Google Shape;2057;p30"/>
          <p:cNvGrpSpPr/>
          <p:nvPr/>
        </p:nvGrpSpPr>
        <p:grpSpPr>
          <a:xfrm flipH="1">
            <a:off x="-1371898" y="2932676"/>
            <a:ext cx="5668468" cy="4078931"/>
            <a:chOff x="6295706" y="3057544"/>
            <a:chExt cx="3004913" cy="2162283"/>
          </a:xfrm>
        </p:grpSpPr>
        <p:grpSp>
          <p:nvGrpSpPr>
            <p:cNvPr id="2058" name="Google Shape;2058;p30"/>
            <p:cNvGrpSpPr/>
            <p:nvPr/>
          </p:nvGrpSpPr>
          <p:grpSpPr>
            <a:xfrm>
              <a:off x="6295706" y="3113228"/>
              <a:ext cx="3004913" cy="2106599"/>
              <a:chOff x="382100" y="3929225"/>
              <a:chExt cx="2494325" cy="1748650"/>
            </a:xfrm>
          </p:grpSpPr>
          <p:sp>
            <p:nvSpPr>
              <p:cNvPr id="2059" name="Google Shape;2059;p30"/>
              <p:cNvSpPr/>
              <p:nvPr/>
            </p:nvSpPr>
            <p:spPr>
              <a:xfrm>
                <a:off x="1516250" y="4875725"/>
                <a:ext cx="107600" cy="800475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32019" extrusionOk="0">
                    <a:moveTo>
                      <a:pt x="3421" y="1"/>
                    </a:moveTo>
                    <a:cubicBezTo>
                      <a:pt x="2919" y="1"/>
                      <a:pt x="2479" y="723"/>
                      <a:pt x="2336" y="1296"/>
                    </a:cubicBezTo>
                    <a:cubicBezTo>
                      <a:pt x="1" y="11270"/>
                      <a:pt x="1168" y="21611"/>
                      <a:pt x="1001" y="31852"/>
                    </a:cubicBezTo>
                    <a:lnTo>
                      <a:pt x="4304" y="32018"/>
                    </a:lnTo>
                    <a:cubicBezTo>
                      <a:pt x="3903" y="21778"/>
                      <a:pt x="3837" y="11504"/>
                      <a:pt x="4137" y="1296"/>
                    </a:cubicBezTo>
                    <a:cubicBezTo>
                      <a:pt x="4137" y="829"/>
                      <a:pt x="4104" y="262"/>
                      <a:pt x="3670" y="62"/>
                    </a:cubicBezTo>
                    <a:cubicBezTo>
                      <a:pt x="3586" y="20"/>
                      <a:pt x="3502" y="1"/>
                      <a:pt x="3421" y="1"/>
                    </a:cubicBezTo>
                    <a:close/>
                  </a:path>
                </a:pathLst>
              </a:custGeom>
              <a:solidFill>
                <a:srgbClr val="6339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0" name="Google Shape;2060;p30"/>
              <p:cNvSpPr/>
              <p:nvPr/>
            </p:nvSpPr>
            <p:spPr>
              <a:xfrm>
                <a:off x="1515425" y="4854350"/>
                <a:ext cx="135950" cy="823525"/>
              </a:xfrm>
              <a:custGeom>
                <a:avLst/>
                <a:gdLst/>
                <a:ahLst/>
                <a:cxnLst/>
                <a:rect l="l" t="t" r="r" b="b"/>
                <a:pathLst>
                  <a:path w="5438" h="32941" extrusionOk="0">
                    <a:moveTo>
                      <a:pt x="3614" y="0"/>
                    </a:moveTo>
                    <a:cubicBezTo>
                      <a:pt x="3433" y="0"/>
                      <a:pt x="3230" y="36"/>
                      <a:pt x="3002" y="117"/>
                    </a:cubicBezTo>
                    <a:cubicBezTo>
                      <a:pt x="1235" y="750"/>
                      <a:pt x="1201" y="4086"/>
                      <a:pt x="968" y="5587"/>
                    </a:cubicBezTo>
                    <a:cubicBezTo>
                      <a:pt x="301" y="9490"/>
                      <a:pt x="100" y="13459"/>
                      <a:pt x="34" y="17429"/>
                    </a:cubicBezTo>
                    <a:cubicBezTo>
                      <a:pt x="0" y="22533"/>
                      <a:pt x="200" y="27603"/>
                      <a:pt x="134" y="32640"/>
                    </a:cubicBezTo>
                    <a:lnTo>
                      <a:pt x="1968" y="32707"/>
                    </a:lnTo>
                    <a:cubicBezTo>
                      <a:pt x="2002" y="29471"/>
                      <a:pt x="1968" y="26169"/>
                      <a:pt x="1868" y="22933"/>
                    </a:cubicBezTo>
                    <a:cubicBezTo>
                      <a:pt x="1835" y="19764"/>
                      <a:pt x="1768" y="16528"/>
                      <a:pt x="1868" y="13359"/>
                    </a:cubicBezTo>
                    <a:cubicBezTo>
                      <a:pt x="1902" y="11792"/>
                      <a:pt x="2002" y="10190"/>
                      <a:pt x="2169" y="8623"/>
                    </a:cubicBezTo>
                    <a:cubicBezTo>
                      <a:pt x="2269" y="7655"/>
                      <a:pt x="2469" y="2685"/>
                      <a:pt x="3136" y="2352"/>
                    </a:cubicBezTo>
                    <a:cubicBezTo>
                      <a:pt x="3228" y="2305"/>
                      <a:pt x="3292" y="2284"/>
                      <a:pt x="3333" y="2284"/>
                    </a:cubicBezTo>
                    <a:cubicBezTo>
                      <a:pt x="3532" y="2284"/>
                      <a:pt x="3236" y="2767"/>
                      <a:pt x="3236" y="3319"/>
                    </a:cubicBezTo>
                    <a:cubicBezTo>
                      <a:pt x="3236" y="4153"/>
                      <a:pt x="3136" y="4987"/>
                      <a:pt x="3136" y="5821"/>
                    </a:cubicBezTo>
                    <a:cubicBezTo>
                      <a:pt x="3036" y="7489"/>
                      <a:pt x="3036" y="9156"/>
                      <a:pt x="3002" y="10858"/>
                    </a:cubicBezTo>
                    <a:cubicBezTo>
                      <a:pt x="2969" y="14193"/>
                      <a:pt x="2902" y="17596"/>
                      <a:pt x="2969" y="20931"/>
                    </a:cubicBezTo>
                    <a:cubicBezTo>
                      <a:pt x="3002" y="24834"/>
                      <a:pt x="3036" y="28837"/>
                      <a:pt x="3336" y="32807"/>
                    </a:cubicBezTo>
                    <a:lnTo>
                      <a:pt x="5438" y="32940"/>
                    </a:lnTo>
                    <a:cubicBezTo>
                      <a:pt x="5438" y="27103"/>
                      <a:pt x="5104" y="21198"/>
                      <a:pt x="5037" y="15361"/>
                    </a:cubicBezTo>
                    <a:cubicBezTo>
                      <a:pt x="5004" y="11191"/>
                      <a:pt x="5271" y="6988"/>
                      <a:pt x="5104" y="2785"/>
                    </a:cubicBezTo>
                    <a:cubicBezTo>
                      <a:pt x="5046" y="1736"/>
                      <a:pt x="4860" y="0"/>
                      <a:pt x="3614" y="0"/>
                    </a:cubicBezTo>
                    <a:close/>
                  </a:path>
                </a:pathLst>
              </a:custGeom>
              <a:solidFill>
                <a:srgbClr val="6339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" name="Google Shape;2061;p30"/>
              <p:cNvSpPr/>
              <p:nvPr/>
            </p:nvSpPr>
            <p:spPr>
              <a:xfrm>
                <a:off x="940850" y="4857050"/>
                <a:ext cx="614625" cy="473075"/>
              </a:xfrm>
              <a:custGeom>
                <a:avLst/>
                <a:gdLst/>
                <a:ahLst/>
                <a:cxnLst/>
                <a:rect l="l" t="t" r="r" b="b"/>
                <a:pathLst>
                  <a:path w="24585" h="18923" extrusionOk="0">
                    <a:moveTo>
                      <a:pt x="164" y="1"/>
                    </a:moveTo>
                    <a:cubicBezTo>
                      <a:pt x="110" y="1"/>
                      <a:pt x="55" y="3"/>
                      <a:pt x="0" y="9"/>
                    </a:cubicBezTo>
                    <a:cubicBezTo>
                      <a:pt x="100" y="1209"/>
                      <a:pt x="968" y="2210"/>
                      <a:pt x="1801" y="3077"/>
                    </a:cubicBezTo>
                    <a:cubicBezTo>
                      <a:pt x="4036" y="5446"/>
                      <a:pt x="6305" y="7848"/>
                      <a:pt x="8606" y="10216"/>
                    </a:cubicBezTo>
                    <a:cubicBezTo>
                      <a:pt x="9807" y="11517"/>
                      <a:pt x="11041" y="12784"/>
                      <a:pt x="12543" y="13752"/>
                    </a:cubicBezTo>
                    <a:cubicBezTo>
                      <a:pt x="16178" y="16187"/>
                      <a:pt x="20949" y="16520"/>
                      <a:pt x="24584" y="18922"/>
                    </a:cubicBezTo>
                    <a:lnTo>
                      <a:pt x="24117" y="15353"/>
                    </a:lnTo>
                    <a:cubicBezTo>
                      <a:pt x="15978" y="12584"/>
                      <a:pt x="8506" y="7781"/>
                      <a:pt x="2635" y="1543"/>
                    </a:cubicBezTo>
                    <a:cubicBezTo>
                      <a:pt x="1972" y="817"/>
                      <a:pt x="1130" y="1"/>
                      <a:pt x="164" y="1"/>
                    </a:cubicBezTo>
                    <a:close/>
                  </a:path>
                </a:pathLst>
              </a:custGeom>
              <a:solidFill>
                <a:srgbClr val="6339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2" name="Google Shape;2062;p30"/>
              <p:cNvSpPr/>
              <p:nvPr/>
            </p:nvSpPr>
            <p:spPr>
              <a:xfrm>
                <a:off x="924275" y="4840525"/>
                <a:ext cx="654700" cy="504875"/>
              </a:xfrm>
              <a:custGeom>
                <a:avLst/>
                <a:gdLst/>
                <a:ahLst/>
                <a:cxnLst/>
                <a:rect l="l" t="t" r="r" b="b"/>
                <a:pathLst>
                  <a:path w="26188" h="20195" extrusionOk="0">
                    <a:moveTo>
                      <a:pt x="650" y="1"/>
                    </a:moveTo>
                    <a:cubicBezTo>
                      <a:pt x="273" y="1"/>
                      <a:pt x="0" y="384"/>
                      <a:pt x="96" y="736"/>
                    </a:cubicBezTo>
                    <a:cubicBezTo>
                      <a:pt x="596" y="2905"/>
                      <a:pt x="2198" y="4306"/>
                      <a:pt x="3699" y="5873"/>
                    </a:cubicBezTo>
                    <a:cubicBezTo>
                      <a:pt x="6000" y="8308"/>
                      <a:pt x="8269" y="10844"/>
                      <a:pt x="10670" y="13078"/>
                    </a:cubicBezTo>
                    <a:cubicBezTo>
                      <a:pt x="14773" y="16881"/>
                      <a:pt x="20277" y="17215"/>
                      <a:pt x="24847" y="20083"/>
                    </a:cubicBezTo>
                    <a:cubicBezTo>
                      <a:pt x="24963" y="20161"/>
                      <a:pt x="25081" y="20194"/>
                      <a:pt x="25194" y="20194"/>
                    </a:cubicBezTo>
                    <a:cubicBezTo>
                      <a:pt x="25760" y="20194"/>
                      <a:pt x="26188" y="19350"/>
                      <a:pt x="25548" y="19016"/>
                    </a:cubicBezTo>
                    <a:cubicBezTo>
                      <a:pt x="21645" y="16681"/>
                      <a:pt x="16808" y="16247"/>
                      <a:pt x="13105" y="13545"/>
                    </a:cubicBezTo>
                    <a:cubicBezTo>
                      <a:pt x="10871" y="11978"/>
                      <a:pt x="9036" y="9709"/>
                      <a:pt x="7168" y="7708"/>
                    </a:cubicBezTo>
                    <a:cubicBezTo>
                      <a:pt x="5519" y="5973"/>
                      <a:pt x="2793" y="3862"/>
                      <a:pt x="1684" y="1548"/>
                    </a:cubicBezTo>
                    <a:lnTo>
                      <a:pt x="1684" y="1548"/>
                    </a:lnTo>
                    <a:cubicBezTo>
                      <a:pt x="3551" y="2505"/>
                      <a:pt x="5327" y="5064"/>
                      <a:pt x="6768" y="6307"/>
                    </a:cubicBezTo>
                    <a:cubicBezTo>
                      <a:pt x="8569" y="7875"/>
                      <a:pt x="10470" y="9309"/>
                      <a:pt x="12438" y="10643"/>
                    </a:cubicBezTo>
                    <a:cubicBezTo>
                      <a:pt x="16008" y="13012"/>
                      <a:pt x="20477" y="15547"/>
                      <a:pt x="24780" y="16247"/>
                    </a:cubicBezTo>
                    <a:cubicBezTo>
                      <a:pt x="24797" y="16252"/>
                      <a:pt x="24813" y="16254"/>
                      <a:pt x="24828" y="16254"/>
                    </a:cubicBezTo>
                    <a:cubicBezTo>
                      <a:pt x="25031" y="16254"/>
                      <a:pt x="25131" y="15871"/>
                      <a:pt x="24914" y="15747"/>
                    </a:cubicBezTo>
                    <a:cubicBezTo>
                      <a:pt x="20244" y="13145"/>
                      <a:pt x="15274" y="11311"/>
                      <a:pt x="10904" y="8042"/>
                    </a:cubicBezTo>
                    <a:cubicBezTo>
                      <a:pt x="8602" y="6374"/>
                      <a:pt x="6501" y="4539"/>
                      <a:pt x="4499" y="2538"/>
                    </a:cubicBezTo>
                    <a:cubicBezTo>
                      <a:pt x="3298" y="1337"/>
                      <a:pt x="2431" y="236"/>
                      <a:pt x="697" y="2"/>
                    </a:cubicBezTo>
                    <a:cubicBezTo>
                      <a:pt x="681" y="1"/>
                      <a:pt x="665" y="1"/>
                      <a:pt x="650" y="1"/>
                    </a:cubicBezTo>
                    <a:close/>
                  </a:path>
                </a:pathLst>
              </a:custGeom>
              <a:solidFill>
                <a:srgbClr val="6339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3" name="Google Shape;2063;p30"/>
              <p:cNvSpPr/>
              <p:nvPr/>
            </p:nvSpPr>
            <p:spPr>
              <a:xfrm>
                <a:off x="1597975" y="5064925"/>
                <a:ext cx="336100" cy="414200"/>
              </a:xfrm>
              <a:custGeom>
                <a:avLst/>
                <a:gdLst/>
                <a:ahLst/>
                <a:cxnLst/>
                <a:rect l="l" t="t" r="r" b="b"/>
                <a:pathLst>
                  <a:path w="13444" h="16568" extrusionOk="0">
                    <a:moveTo>
                      <a:pt x="12698" y="0"/>
                    </a:moveTo>
                    <a:cubicBezTo>
                      <a:pt x="12611" y="0"/>
                      <a:pt x="12525" y="21"/>
                      <a:pt x="12443" y="66"/>
                    </a:cubicBezTo>
                    <a:cubicBezTo>
                      <a:pt x="12243" y="200"/>
                      <a:pt x="12176" y="500"/>
                      <a:pt x="12109" y="733"/>
                    </a:cubicBezTo>
                    <a:cubicBezTo>
                      <a:pt x="11209" y="5203"/>
                      <a:pt x="8707" y="9340"/>
                      <a:pt x="5171" y="12242"/>
                    </a:cubicBezTo>
                    <a:cubicBezTo>
                      <a:pt x="3670" y="13509"/>
                      <a:pt x="1902" y="14543"/>
                      <a:pt x="1" y="14844"/>
                    </a:cubicBezTo>
                    <a:lnTo>
                      <a:pt x="401" y="16111"/>
                    </a:lnTo>
                    <a:cubicBezTo>
                      <a:pt x="573" y="16441"/>
                      <a:pt x="874" y="16567"/>
                      <a:pt x="1220" y="16567"/>
                    </a:cubicBezTo>
                    <a:cubicBezTo>
                      <a:pt x="1679" y="16567"/>
                      <a:pt x="2217" y="16344"/>
                      <a:pt x="2636" y="16078"/>
                    </a:cubicBezTo>
                    <a:cubicBezTo>
                      <a:pt x="5304" y="14377"/>
                      <a:pt x="7840" y="12408"/>
                      <a:pt x="9874" y="9940"/>
                    </a:cubicBezTo>
                    <a:cubicBezTo>
                      <a:pt x="11876" y="7505"/>
                      <a:pt x="13344" y="4469"/>
                      <a:pt x="13444" y="1334"/>
                    </a:cubicBezTo>
                    <a:cubicBezTo>
                      <a:pt x="13444" y="1000"/>
                      <a:pt x="13444" y="667"/>
                      <a:pt x="13277" y="366"/>
                    </a:cubicBezTo>
                    <a:cubicBezTo>
                      <a:pt x="13155" y="148"/>
                      <a:pt x="12928" y="0"/>
                      <a:pt x="12698" y="0"/>
                    </a:cubicBezTo>
                    <a:close/>
                  </a:path>
                </a:pathLst>
              </a:custGeom>
              <a:solidFill>
                <a:srgbClr val="6339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" name="Google Shape;2064;p30"/>
              <p:cNvSpPr/>
              <p:nvPr/>
            </p:nvSpPr>
            <p:spPr>
              <a:xfrm>
                <a:off x="1591075" y="5060450"/>
                <a:ext cx="367175" cy="422450"/>
              </a:xfrm>
              <a:custGeom>
                <a:avLst/>
                <a:gdLst/>
                <a:ahLst/>
                <a:cxnLst/>
                <a:rect l="l" t="t" r="r" b="b"/>
                <a:pathLst>
                  <a:path w="14687" h="16898" extrusionOk="0">
                    <a:moveTo>
                      <a:pt x="13113" y="0"/>
                    </a:moveTo>
                    <a:cubicBezTo>
                      <a:pt x="12812" y="0"/>
                      <a:pt x="12461" y="282"/>
                      <a:pt x="12085" y="846"/>
                    </a:cubicBezTo>
                    <a:cubicBezTo>
                      <a:pt x="11451" y="1746"/>
                      <a:pt x="11351" y="3481"/>
                      <a:pt x="10918" y="4548"/>
                    </a:cubicBezTo>
                    <a:cubicBezTo>
                      <a:pt x="10284" y="5983"/>
                      <a:pt x="9483" y="7417"/>
                      <a:pt x="8516" y="8718"/>
                    </a:cubicBezTo>
                    <a:cubicBezTo>
                      <a:pt x="6348" y="11620"/>
                      <a:pt x="3646" y="13622"/>
                      <a:pt x="243" y="14789"/>
                    </a:cubicBezTo>
                    <a:cubicBezTo>
                      <a:pt x="0" y="14880"/>
                      <a:pt x="62" y="15165"/>
                      <a:pt x="251" y="15165"/>
                    </a:cubicBezTo>
                    <a:cubicBezTo>
                      <a:pt x="269" y="15165"/>
                      <a:pt x="289" y="15162"/>
                      <a:pt x="310" y="15156"/>
                    </a:cubicBezTo>
                    <a:cubicBezTo>
                      <a:pt x="5314" y="14556"/>
                      <a:pt x="9350" y="9452"/>
                      <a:pt x="11318" y="5149"/>
                    </a:cubicBezTo>
                    <a:cubicBezTo>
                      <a:pt x="11518" y="4715"/>
                      <a:pt x="12485" y="1046"/>
                      <a:pt x="12686" y="979"/>
                    </a:cubicBezTo>
                    <a:cubicBezTo>
                      <a:pt x="12735" y="970"/>
                      <a:pt x="12781" y="966"/>
                      <a:pt x="12825" y="966"/>
                    </a:cubicBezTo>
                    <a:cubicBezTo>
                      <a:pt x="14585" y="966"/>
                      <a:pt x="11184" y="8087"/>
                      <a:pt x="11151" y="8218"/>
                    </a:cubicBezTo>
                    <a:cubicBezTo>
                      <a:pt x="10189" y="9721"/>
                      <a:pt x="4563" y="16377"/>
                      <a:pt x="1631" y="16377"/>
                    </a:cubicBezTo>
                    <a:cubicBezTo>
                      <a:pt x="1311" y="16377"/>
                      <a:pt x="1023" y="16297"/>
                      <a:pt x="777" y="16123"/>
                    </a:cubicBezTo>
                    <a:cubicBezTo>
                      <a:pt x="762" y="16120"/>
                      <a:pt x="748" y="16119"/>
                      <a:pt x="734" y="16119"/>
                    </a:cubicBezTo>
                    <a:cubicBezTo>
                      <a:pt x="588" y="16119"/>
                      <a:pt x="483" y="16268"/>
                      <a:pt x="544" y="16390"/>
                    </a:cubicBezTo>
                    <a:cubicBezTo>
                      <a:pt x="853" y="16747"/>
                      <a:pt x="1251" y="16897"/>
                      <a:pt x="1703" y="16897"/>
                    </a:cubicBezTo>
                    <a:cubicBezTo>
                      <a:pt x="3829" y="16897"/>
                      <a:pt x="7153" y="13556"/>
                      <a:pt x="8116" y="12621"/>
                    </a:cubicBezTo>
                    <a:cubicBezTo>
                      <a:pt x="10751" y="10219"/>
                      <a:pt x="14687" y="5416"/>
                      <a:pt x="13986" y="1446"/>
                    </a:cubicBezTo>
                    <a:cubicBezTo>
                      <a:pt x="13816" y="482"/>
                      <a:pt x="13507" y="0"/>
                      <a:pt x="13113" y="0"/>
                    </a:cubicBezTo>
                    <a:close/>
                  </a:path>
                </a:pathLst>
              </a:custGeom>
              <a:solidFill>
                <a:srgbClr val="6339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5" name="Google Shape;2065;p30"/>
              <p:cNvSpPr/>
              <p:nvPr/>
            </p:nvSpPr>
            <p:spPr>
              <a:xfrm>
                <a:off x="1867125" y="5089325"/>
                <a:ext cx="43925" cy="115750"/>
              </a:xfrm>
              <a:custGeom>
                <a:avLst/>
                <a:gdLst/>
                <a:ahLst/>
                <a:cxnLst/>
                <a:rect l="l" t="t" r="r" b="b"/>
                <a:pathLst>
                  <a:path w="1757" h="4630" extrusionOk="0">
                    <a:moveTo>
                      <a:pt x="1635" y="1"/>
                    </a:moveTo>
                    <a:cubicBezTo>
                      <a:pt x="1610" y="1"/>
                      <a:pt x="1587" y="16"/>
                      <a:pt x="1577" y="58"/>
                    </a:cubicBezTo>
                    <a:cubicBezTo>
                      <a:pt x="810" y="1425"/>
                      <a:pt x="1277" y="3293"/>
                      <a:pt x="76" y="4461"/>
                    </a:cubicBezTo>
                    <a:cubicBezTo>
                      <a:pt x="1" y="4536"/>
                      <a:pt x="57" y="4630"/>
                      <a:pt x="132" y="4630"/>
                    </a:cubicBezTo>
                    <a:cubicBezTo>
                      <a:pt x="157" y="4630"/>
                      <a:pt x="184" y="4619"/>
                      <a:pt x="209" y="4594"/>
                    </a:cubicBezTo>
                    <a:cubicBezTo>
                      <a:pt x="1443" y="3393"/>
                      <a:pt x="943" y="1559"/>
                      <a:pt x="1710" y="124"/>
                    </a:cubicBezTo>
                    <a:cubicBezTo>
                      <a:pt x="1756" y="78"/>
                      <a:pt x="1691" y="1"/>
                      <a:pt x="1635" y="1"/>
                    </a:cubicBezTo>
                    <a:close/>
                  </a:path>
                </a:pathLst>
              </a:custGeom>
              <a:solidFill>
                <a:srgbClr val="331D1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6" name="Google Shape;2066;p30"/>
              <p:cNvSpPr/>
              <p:nvPr/>
            </p:nvSpPr>
            <p:spPr>
              <a:xfrm>
                <a:off x="1859400" y="5117525"/>
                <a:ext cx="80150" cy="120200"/>
              </a:xfrm>
              <a:custGeom>
                <a:avLst/>
                <a:gdLst/>
                <a:ahLst/>
                <a:cxnLst/>
                <a:rect l="l" t="t" r="r" b="b"/>
                <a:pathLst>
                  <a:path w="3206" h="4808" extrusionOk="0">
                    <a:moveTo>
                      <a:pt x="3116" y="1"/>
                    </a:moveTo>
                    <a:cubicBezTo>
                      <a:pt x="3077" y="1"/>
                      <a:pt x="3035" y="19"/>
                      <a:pt x="3020" y="64"/>
                    </a:cubicBezTo>
                    <a:cubicBezTo>
                      <a:pt x="2753" y="798"/>
                      <a:pt x="2520" y="1598"/>
                      <a:pt x="2219" y="2332"/>
                    </a:cubicBezTo>
                    <a:cubicBezTo>
                      <a:pt x="2086" y="2666"/>
                      <a:pt x="1953" y="3066"/>
                      <a:pt x="1786" y="3399"/>
                    </a:cubicBezTo>
                    <a:cubicBezTo>
                      <a:pt x="1719" y="3600"/>
                      <a:pt x="1586" y="3766"/>
                      <a:pt x="1452" y="3933"/>
                    </a:cubicBezTo>
                    <a:cubicBezTo>
                      <a:pt x="1316" y="4274"/>
                      <a:pt x="1118" y="4460"/>
                      <a:pt x="848" y="4460"/>
                    </a:cubicBezTo>
                    <a:cubicBezTo>
                      <a:pt x="721" y="4460"/>
                      <a:pt x="578" y="4419"/>
                      <a:pt x="418" y="4333"/>
                    </a:cubicBezTo>
                    <a:cubicBezTo>
                      <a:pt x="492" y="4284"/>
                      <a:pt x="419" y="4197"/>
                      <a:pt x="336" y="4197"/>
                    </a:cubicBezTo>
                    <a:cubicBezTo>
                      <a:pt x="307" y="4197"/>
                      <a:pt x="277" y="4208"/>
                      <a:pt x="251" y="4233"/>
                    </a:cubicBezTo>
                    <a:cubicBezTo>
                      <a:pt x="1" y="4598"/>
                      <a:pt x="264" y="4807"/>
                      <a:pt x="573" y="4807"/>
                    </a:cubicBezTo>
                    <a:cubicBezTo>
                      <a:pt x="716" y="4807"/>
                      <a:pt x="869" y="4762"/>
                      <a:pt x="985" y="4667"/>
                    </a:cubicBezTo>
                    <a:cubicBezTo>
                      <a:pt x="2353" y="3766"/>
                      <a:pt x="2720" y="1431"/>
                      <a:pt x="3187" y="64"/>
                    </a:cubicBezTo>
                    <a:cubicBezTo>
                      <a:pt x="3205" y="27"/>
                      <a:pt x="3163" y="1"/>
                      <a:pt x="3116" y="1"/>
                    </a:cubicBezTo>
                    <a:close/>
                  </a:path>
                </a:pathLst>
              </a:custGeom>
              <a:solidFill>
                <a:srgbClr val="331D1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7" name="Google Shape;2067;p30"/>
              <p:cNvSpPr/>
              <p:nvPr/>
            </p:nvSpPr>
            <p:spPr>
              <a:xfrm>
                <a:off x="1621150" y="5223175"/>
                <a:ext cx="234425" cy="244950"/>
              </a:xfrm>
              <a:custGeom>
                <a:avLst/>
                <a:gdLst/>
                <a:ahLst/>
                <a:cxnLst/>
                <a:rect l="l" t="t" r="r" b="b"/>
                <a:pathLst>
                  <a:path w="9377" h="9798" extrusionOk="0">
                    <a:moveTo>
                      <a:pt x="9240" y="0"/>
                    </a:moveTo>
                    <a:cubicBezTo>
                      <a:pt x="9210" y="0"/>
                      <a:pt x="9176" y="12"/>
                      <a:pt x="9148" y="41"/>
                    </a:cubicBezTo>
                    <a:cubicBezTo>
                      <a:pt x="8580" y="775"/>
                      <a:pt x="8547" y="1542"/>
                      <a:pt x="8280" y="2409"/>
                    </a:cubicBezTo>
                    <a:cubicBezTo>
                      <a:pt x="7813" y="4010"/>
                      <a:pt x="6779" y="5011"/>
                      <a:pt x="5412" y="5878"/>
                    </a:cubicBezTo>
                    <a:cubicBezTo>
                      <a:pt x="3477" y="7079"/>
                      <a:pt x="1609" y="7880"/>
                      <a:pt x="74" y="9614"/>
                    </a:cubicBezTo>
                    <a:cubicBezTo>
                      <a:pt x="1" y="9688"/>
                      <a:pt x="53" y="9797"/>
                      <a:pt x="126" y="9797"/>
                    </a:cubicBezTo>
                    <a:cubicBezTo>
                      <a:pt x="152" y="9797"/>
                      <a:pt x="181" y="9783"/>
                      <a:pt x="208" y="9748"/>
                    </a:cubicBezTo>
                    <a:cubicBezTo>
                      <a:pt x="1976" y="7746"/>
                      <a:pt x="4411" y="6946"/>
                      <a:pt x="6446" y="5378"/>
                    </a:cubicBezTo>
                    <a:cubicBezTo>
                      <a:pt x="7113" y="4878"/>
                      <a:pt x="7713" y="4244"/>
                      <a:pt x="8080" y="3510"/>
                    </a:cubicBezTo>
                    <a:cubicBezTo>
                      <a:pt x="8614" y="2376"/>
                      <a:pt x="8480" y="1175"/>
                      <a:pt x="9281" y="174"/>
                    </a:cubicBezTo>
                    <a:cubicBezTo>
                      <a:pt x="9377" y="79"/>
                      <a:pt x="9318" y="0"/>
                      <a:pt x="9240" y="0"/>
                    </a:cubicBezTo>
                    <a:close/>
                  </a:path>
                </a:pathLst>
              </a:custGeom>
              <a:solidFill>
                <a:srgbClr val="331D1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8" name="Google Shape;2068;p30"/>
              <p:cNvSpPr/>
              <p:nvPr/>
            </p:nvSpPr>
            <p:spPr>
              <a:xfrm>
                <a:off x="1529600" y="5388350"/>
                <a:ext cx="31700" cy="43400"/>
              </a:xfrm>
              <a:custGeom>
                <a:avLst/>
                <a:gdLst/>
                <a:ahLst/>
                <a:cxnLst/>
                <a:rect l="l" t="t" r="r" b="b"/>
                <a:pathLst>
                  <a:path w="1268" h="1736" extrusionOk="0">
                    <a:moveTo>
                      <a:pt x="635" y="1"/>
                    </a:moveTo>
                    <a:cubicBezTo>
                      <a:pt x="624" y="1"/>
                      <a:pt x="613" y="2"/>
                      <a:pt x="601" y="5"/>
                    </a:cubicBezTo>
                    <a:cubicBezTo>
                      <a:pt x="0" y="305"/>
                      <a:pt x="100" y="1273"/>
                      <a:pt x="567" y="1640"/>
                    </a:cubicBezTo>
                    <a:cubicBezTo>
                      <a:pt x="646" y="1703"/>
                      <a:pt x="732" y="1736"/>
                      <a:pt x="815" y="1736"/>
                    </a:cubicBezTo>
                    <a:cubicBezTo>
                      <a:pt x="908" y="1736"/>
                      <a:pt x="997" y="1694"/>
                      <a:pt x="1068" y="1606"/>
                    </a:cubicBezTo>
                    <a:cubicBezTo>
                      <a:pt x="1268" y="1373"/>
                      <a:pt x="1268" y="1006"/>
                      <a:pt x="1135" y="772"/>
                    </a:cubicBezTo>
                    <a:cubicBezTo>
                      <a:pt x="1123" y="713"/>
                      <a:pt x="1094" y="692"/>
                      <a:pt x="1064" y="692"/>
                    </a:cubicBezTo>
                    <a:cubicBezTo>
                      <a:pt x="1008" y="692"/>
                      <a:pt x="946" y="763"/>
                      <a:pt x="968" y="806"/>
                    </a:cubicBezTo>
                    <a:cubicBezTo>
                      <a:pt x="1068" y="973"/>
                      <a:pt x="1101" y="1239"/>
                      <a:pt x="968" y="1406"/>
                    </a:cubicBezTo>
                    <a:cubicBezTo>
                      <a:pt x="912" y="1470"/>
                      <a:pt x="859" y="1496"/>
                      <a:pt x="811" y="1496"/>
                    </a:cubicBezTo>
                    <a:cubicBezTo>
                      <a:pt x="658" y="1496"/>
                      <a:pt x="543" y="1241"/>
                      <a:pt x="467" y="1139"/>
                    </a:cubicBezTo>
                    <a:cubicBezTo>
                      <a:pt x="367" y="806"/>
                      <a:pt x="301" y="339"/>
                      <a:pt x="668" y="172"/>
                    </a:cubicBezTo>
                    <a:cubicBezTo>
                      <a:pt x="789" y="142"/>
                      <a:pt x="745" y="1"/>
                      <a:pt x="635" y="1"/>
                    </a:cubicBezTo>
                    <a:close/>
                  </a:path>
                </a:pathLst>
              </a:custGeom>
              <a:solidFill>
                <a:srgbClr val="331D1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9" name="Google Shape;2069;p30"/>
              <p:cNvSpPr/>
              <p:nvPr/>
            </p:nvSpPr>
            <p:spPr>
              <a:xfrm>
                <a:off x="1604650" y="5049900"/>
                <a:ext cx="28375" cy="6254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25019" extrusionOk="0">
                    <a:moveTo>
                      <a:pt x="1047" y="0"/>
                    </a:moveTo>
                    <a:cubicBezTo>
                      <a:pt x="1001" y="0"/>
                      <a:pt x="951" y="33"/>
                      <a:pt x="935" y="100"/>
                    </a:cubicBezTo>
                    <a:cubicBezTo>
                      <a:pt x="367" y="5838"/>
                      <a:pt x="1" y="11642"/>
                      <a:pt x="101" y="17446"/>
                    </a:cubicBezTo>
                    <a:cubicBezTo>
                      <a:pt x="134" y="20014"/>
                      <a:pt x="234" y="22516"/>
                      <a:pt x="267" y="25018"/>
                    </a:cubicBezTo>
                    <a:lnTo>
                      <a:pt x="468" y="25018"/>
                    </a:lnTo>
                    <a:cubicBezTo>
                      <a:pt x="434" y="22516"/>
                      <a:pt x="367" y="19981"/>
                      <a:pt x="301" y="17446"/>
                    </a:cubicBezTo>
                    <a:cubicBezTo>
                      <a:pt x="267" y="11642"/>
                      <a:pt x="568" y="5838"/>
                      <a:pt x="1135" y="100"/>
                    </a:cubicBezTo>
                    <a:cubicBezTo>
                      <a:pt x="1135" y="33"/>
                      <a:pt x="1093" y="0"/>
                      <a:pt x="1047" y="0"/>
                    </a:cubicBezTo>
                    <a:close/>
                  </a:path>
                </a:pathLst>
              </a:custGeom>
              <a:solidFill>
                <a:srgbClr val="331D1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0" name="Google Shape;2070;p30"/>
              <p:cNvSpPr/>
              <p:nvPr/>
            </p:nvSpPr>
            <p:spPr>
              <a:xfrm>
                <a:off x="1543775" y="5062200"/>
                <a:ext cx="45900" cy="611500"/>
              </a:xfrm>
              <a:custGeom>
                <a:avLst/>
                <a:gdLst/>
                <a:ahLst/>
                <a:cxnLst/>
                <a:rect l="l" t="t" r="r" b="b"/>
                <a:pathLst>
                  <a:path w="1836" h="24460" extrusionOk="0">
                    <a:moveTo>
                      <a:pt x="647" y="0"/>
                    </a:moveTo>
                    <a:cubicBezTo>
                      <a:pt x="601" y="0"/>
                      <a:pt x="551" y="25"/>
                      <a:pt x="534" y="75"/>
                    </a:cubicBezTo>
                    <a:cubicBezTo>
                      <a:pt x="0" y="5846"/>
                      <a:pt x="1835" y="11383"/>
                      <a:pt x="901" y="17154"/>
                    </a:cubicBezTo>
                    <a:cubicBezTo>
                      <a:pt x="534" y="19522"/>
                      <a:pt x="467" y="21991"/>
                      <a:pt x="334" y="24459"/>
                    </a:cubicBezTo>
                    <a:lnTo>
                      <a:pt x="401" y="24459"/>
                    </a:lnTo>
                    <a:cubicBezTo>
                      <a:pt x="501" y="22391"/>
                      <a:pt x="568" y="20390"/>
                      <a:pt x="868" y="18355"/>
                    </a:cubicBezTo>
                    <a:cubicBezTo>
                      <a:pt x="1301" y="15720"/>
                      <a:pt x="1668" y="13185"/>
                      <a:pt x="1301" y="10549"/>
                    </a:cubicBezTo>
                    <a:cubicBezTo>
                      <a:pt x="734" y="6947"/>
                      <a:pt x="367" y="3744"/>
                      <a:pt x="734" y="75"/>
                    </a:cubicBezTo>
                    <a:cubicBezTo>
                      <a:pt x="734" y="25"/>
                      <a:pt x="693" y="0"/>
                      <a:pt x="647" y="0"/>
                    </a:cubicBezTo>
                    <a:close/>
                  </a:path>
                </a:pathLst>
              </a:custGeom>
              <a:solidFill>
                <a:srgbClr val="331D1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1" name="Google Shape;2071;p30"/>
              <p:cNvSpPr/>
              <p:nvPr/>
            </p:nvSpPr>
            <p:spPr>
              <a:xfrm>
                <a:off x="1525300" y="5470350"/>
                <a:ext cx="31000" cy="12745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5098" extrusionOk="0">
                    <a:moveTo>
                      <a:pt x="147" y="1"/>
                    </a:moveTo>
                    <a:cubicBezTo>
                      <a:pt x="67" y="1"/>
                      <a:pt x="0" y="55"/>
                      <a:pt x="72" y="128"/>
                    </a:cubicBezTo>
                    <a:cubicBezTo>
                      <a:pt x="1040" y="1629"/>
                      <a:pt x="272" y="3297"/>
                      <a:pt x="406" y="4998"/>
                    </a:cubicBezTo>
                    <a:cubicBezTo>
                      <a:pt x="406" y="5064"/>
                      <a:pt x="456" y="5098"/>
                      <a:pt x="506" y="5098"/>
                    </a:cubicBezTo>
                    <a:cubicBezTo>
                      <a:pt x="556" y="5098"/>
                      <a:pt x="606" y="5064"/>
                      <a:pt x="606" y="4998"/>
                    </a:cubicBezTo>
                    <a:cubicBezTo>
                      <a:pt x="473" y="3230"/>
                      <a:pt x="1240" y="1595"/>
                      <a:pt x="239" y="28"/>
                    </a:cubicBezTo>
                    <a:cubicBezTo>
                      <a:pt x="211" y="9"/>
                      <a:pt x="178" y="1"/>
                      <a:pt x="147" y="1"/>
                    </a:cubicBezTo>
                    <a:close/>
                  </a:path>
                </a:pathLst>
              </a:custGeom>
              <a:solidFill>
                <a:srgbClr val="331D1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2" name="Google Shape;2072;p30"/>
              <p:cNvSpPr/>
              <p:nvPr/>
            </p:nvSpPr>
            <p:spPr>
              <a:xfrm>
                <a:off x="1628825" y="5515975"/>
                <a:ext cx="16725" cy="144575"/>
              </a:xfrm>
              <a:custGeom>
                <a:avLst/>
                <a:gdLst/>
                <a:ahLst/>
                <a:cxnLst/>
                <a:rect l="l" t="t" r="r" b="b"/>
                <a:pathLst>
                  <a:path w="669" h="5783" extrusionOk="0">
                    <a:moveTo>
                      <a:pt x="379" y="1"/>
                    </a:moveTo>
                    <a:cubicBezTo>
                      <a:pt x="346" y="1"/>
                      <a:pt x="314" y="12"/>
                      <a:pt x="301" y="37"/>
                    </a:cubicBezTo>
                    <a:cubicBezTo>
                      <a:pt x="1" y="704"/>
                      <a:pt x="68" y="1305"/>
                      <a:pt x="168" y="1972"/>
                    </a:cubicBezTo>
                    <a:cubicBezTo>
                      <a:pt x="435" y="3239"/>
                      <a:pt x="501" y="4374"/>
                      <a:pt x="101" y="5675"/>
                    </a:cubicBezTo>
                    <a:cubicBezTo>
                      <a:pt x="81" y="5735"/>
                      <a:pt x="121" y="5783"/>
                      <a:pt x="171" y="5783"/>
                    </a:cubicBezTo>
                    <a:cubicBezTo>
                      <a:pt x="204" y="5783"/>
                      <a:pt x="241" y="5761"/>
                      <a:pt x="268" y="5708"/>
                    </a:cubicBezTo>
                    <a:cubicBezTo>
                      <a:pt x="501" y="4874"/>
                      <a:pt x="668" y="4073"/>
                      <a:pt x="601" y="3206"/>
                    </a:cubicBezTo>
                    <a:cubicBezTo>
                      <a:pt x="501" y="2139"/>
                      <a:pt x="1" y="1138"/>
                      <a:pt x="468" y="71"/>
                    </a:cubicBezTo>
                    <a:cubicBezTo>
                      <a:pt x="488" y="29"/>
                      <a:pt x="433" y="1"/>
                      <a:pt x="379" y="1"/>
                    </a:cubicBezTo>
                    <a:close/>
                  </a:path>
                </a:pathLst>
              </a:custGeom>
              <a:solidFill>
                <a:srgbClr val="331D1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3" name="Google Shape;2073;p30"/>
              <p:cNvSpPr/>
              <p:nvPr/>
            </p:nvSpPr>
            <p:spPr>
              <a:xfrm>
                <a:off x="1114600" y="4926525"/>
                <a:ext cx="380275" cy="310125"/>
              </a:xfrm>
              <a:custGeom>
                <a:avLst/>
                <a:gdLst/>
                <a:ahLst/>
                <a:cxnLst/>
                <a:rect l="l" t="t" r="r" b="b"/>
                <a:pathLst>
                  <a:path w="15211" h="12405" extrusionOk="0">
                    <a:moveTo>
                      <a:pt x="120" y="1"/>
                    </a:moveTo>
                    <a:cubicBezTo>
                      <a:pt x="64" y="1"/>
                      <a:pt x="0" y="66"/>
                      <a:pt x="22" y="132"/>
                    </a:cubicBezTo>
                    <a:cubicBezTo>
                      <a:pt x="1356" y="2900"/>
                      <a:pt x="2157" y="5802"/>
                      <a:pt x="4825" y="7537"/>
                    </a:cubicBezTo>
                    <a:cubicBezTo>
                      <a:pt x="8028" y="9572"/>
                      <a:pt x="11797" y="10439"/>
                      <a:pt x="14999" y="12374"/>
                    </a:cubicBezTo>
                    <a:cubicBezTo>
                      <a:pt x="15029" y="12396"/>
                      <a:pt x="15057" y="12405"/>
                      <a:pt x="15081" y="12405"/>
                    </a:cubicBezTo>
                    <a:cubicBezTo>
                      <a:pt x="15167" y="12405"/>
                      <a:pt x="15211" y="12292"/>
                      <a:pt x="15133" y="12240"/>
                    </a:cubicBezTo>
                    <a:cubicBezTo>
                      <a:pt x="12464" y="10639"/>
                      <a:pt x="9362" y="9805"/>
                      <a:pt x="6627" y="8304"/>
                    </a:cubicBezTo>
                    <a:cubicBezTo>
                      <a:pt x="2957" y="6369"/>
                      <a:pt x="1957" y="3567"/>
                      <a:pt x="189" y="65"/>
                    </a:cubicBezTo>
                    <a:cubicBezTo>
                      <a:pt x="177" y="19"/>
                      <a:pt x="150" y="1"/>
                      <a:pt x="120" y="1"/>
                    </a:cubicBezTo>
                    <a:close/>
                  </a:path>
                </a:pathLst>
              </a:custGeom>
              <a:solidFill>
                <a:srgbClr val="331D1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4" name="Google Shape;2074;p30"/>
              <p:cNvSpPr/>
              <p:nvPr/>
            </p:nvSpPr>
            <p:spPr>
              <a:xfrm>
                <a:off x="1062450" y="4971900"/>
                <a:ext cx="465975" cy="351175"/>
              </a:xfrm>
              <a:custGeom>
                <a:avLst/>
                <a:gdLst/>
                <a:ahLst/>
                <a:cxnLst/>
                <a:rect l="l" t="t" r="r" b="b"/>
                <a:pathLst>
                  <a:path w="18639" h="14047" extrusionOk="0">
                    <a:moveTo>
                      <a:pt x="83" y="1"/>
                    </a:moveTo>
                    <a:cubicBezTo>
                      <a:pt x="34" y="1"/>
                      <a:pt x="0" y="103"/>
                      <a:pt x="73" y="151"/>
                    </a:cubicBezTo>
                    <a:cubicBezTo>
                      <a:pt x="2008" y="1319"/>
                      <a:pt x="2008" y="3420"/>
                      <a:pt x="3375" y="4988"/>
                    </a:cubicBezTo>
                    <a:cubicBezTo>
                      <a:pt x="4243" y="5989"/>
                      <a:pt x="5444" y="6723"/>
                      <a:pt x="6578" y="7390"/>
                    </a:cubicBezTo>
                    <a:cubicBezTo>
                      <a:pt x="8079" y="8224"/>
                      <a:pt x="9613" y="8991"/>
                      <a:pt x="11214" y="9658"/>
                    </a:cubicBezTo>
                    <a:cubicBezTo>
                      <a:pt x="13616" y="10659"/>
                      <a:pt x="17586" y="11059"/>
                      <a:pt x="18453" y="13961"/>
                    </a:cubicBezTo>
                    <a:cubicBezTo>
                      <a:pt x="18467" y="14020"/>
                      <a:pt x="18508" y="14046"/>
                      <a:pt x="18546" y="14046"/>
                    </a:cubicBezTo>
                    <a:cubicBezTo>
                      <a:pt x="18594" y="14046"/>
                      <a:pt x="18638" y="14003"/>
                      <a:pt x="18620" y="13928"/>
                    </a:cubicBezTo>
                    <a:cubicBezTo>
                      <a:pt x="17586" y="10592"/>
                      <a:pt x="12949" y="10292"/>
                      <a:pt x="10214" y="9058"/>
                    </a:cubicBezTo>
                    <a:cubicBezTo>
                      <a:pt x="7445" y="7790"/>
                      <a:pt x="4076" y="6289"/>
                      <a:pt x="2608" y="3454"/>
                    </a:cubicBezTo>
                    <a:cubicBezTo>
                      <a:pt x="1841" y="2053"/>
                      <a:pt x="1608" y="885"/>
                      <a:pt x="140" y="51"/>
                    </a:cubicBezTo>
                    <a:cubicBezTo>
                      <a:pt x="122" y="15"/>
                      <a:pt x="101" y="1"/>
                      <a:pt x="83" y="1"/>
                    </a:cubicBezTo>
                    <a:close/>
                  </a:path>
                </a:pathLst>
              </a:custGeom>
              <a:solidFill>
                <a:srgbClr val="331D1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5" name="Google Shape;2075;p30"/>
              <p:cNvSpPr/>
              <p:nvPr/>
            </p:nvSpPr>
            <p:spPr>
              <a:xfrm>
                <a:off x="1520425" y="5031350"/>
                <a:ext cx="47675" cy="233225"/>
              </a:xfrm>
              <a:custGeom>
                <a:avLst/>
                <a:gdLst/>
                <a:ahLst/>
                <a:cxnLst/>
                <a:rect l="l" t="t" r="r" b="b"/>
                <a:pathLst>
                  <a:path w="1907" h="9329" extrusionOk="0">
                    <a:moveTo>
                      <a:pt x="1762" y="1"/>
                    </a:moveTo>
                    <a:cubicBezTo>
                      <a:pt x="1730" y="1"/>
                      <a:pt x="1697" y="13"/>
                      <a:pt x="1668" y="42"/>
                    </a:cubicBezTo>
                    <a:cubicBezTo>
                      <a:pt x="934" y="1343"/>
                      <a:pt x="734" y="2677"/>
                      <a:pt x="668" y="4111"/>
                    </a:cubicBezTo>
                    <a:cubicBezTo>
                      <a:pt x="634" y="5345"/>
                      <a:pt x="734" y="6546"/>
                      <a:pt x="434" y="7714"/>
                    </a:cubicBezTo>
                    <a:cubicBezTo>
                      <a:pt x="367" y="7947"/>
                      <a:pt x="0" y="8681"/>
                      <a:pt x="167" y="9015"/>
                    </a:cubicBezTo>
                    <a:cubicBezTo>
                      <a:pt x="289" y="9233"/>
                      <a:pt x="468" y="9328"/>
                      <a:pt x="630" y="9328"/>
                    </a:cubicBezTo>
                    <a:cubicBezTo>
                      <a:pt x="913" y="9328"/>
                      <a:pt x="1147" y="9039"/>
                      <a:pt x="934" y="8614"/>
                    </a:cubicBezTo>
                    <a:cubicBezTo>
                      <a:pt x="890" y="8581"/>
                      <a:pt x="842" y="8566"/>
                      <a:pt x="801" y="8566"/>
                    </a:cubicBezTo>
                    <a:cubicBezTo>
                      <a:pt x="737" y="8566"/>
                      <a:pt x="692" y="8602"/>
                      <a:pt x="707" y="8660"/>
                    </a:cubicBezTo>
                    <a:lnTo>
                      <a:pt x="707" y="8660"/>
                    </a:lnTo>
                    <a:cubicBezTo>
                      <a:pt x="412" y="8071"/>
                      <a:pt x="605" y="7893"/>
                      <a:pt x="734" y="7180"/>
                    </a:cubicBezTo>
                    <a:cubicBezTo>
                      <a:pt x="801" y="6580"/>
                      <a:pt x="834" y="5946"/>
                      <a:pt x="834" y="5379"/>
                    </a:cubicBezTo>
                    <a:cubicBezTo>
                      <a:pt x="868" y="3544"/>
                      <a:pt x="834" y="1776"/>
                      <a:pt x="1835" y="175"/>
                    </a:cubicBezTo>
                    <a:cubicBezTo>
                      <a:pt x="1907" y="79"/>
                      <a:pt x="1841" y="1"/>
                      <a:pt x="1762" y="1"/>
                    </a:cubicBezTo>
                    <a:close/>
                  </a:path>
                </a:pathLst>
              </a:custGeom>
              <a:solidFill>
                <a:srgbClr val="331D1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6" name="Google Shape;2076;p30"/>
              <p:cNvSpPr/>
              <p:nvPr/>
            </p:nvSpPr>
            <p:spPr>
              <a:xfrm>
                <a:off x="1045925" y="4999025"/>
                <a:ext cx="78000" cy="77625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3105" extrusionOk="0">
                    <a:moveTo>
                      <a:pt x="134" y="0"/>
                    </a:moveTo>
                    <a:cubicBezTo>
                      <a:pt x="100" y="0"/>
                      <a:pt x="0" y="167"/>
                      <a:pt x="134" y="200"/>
                    </a:cubicBezTo>
                    <a:cubicBezTo>
                      <a:pt x="801" y="401"/>
                      <a:pt x="1168" y="901"/>
                      <a:pt x="1601" y="1401"/>
                    </a:cubicBezTo>
                    <a:cubicBezTo>
                      <a:pt x="2068" y="1968"/>
                      <a:pt x="2502" y="2535"/>
                      <a:pt x="2936" y="3069"/>
                    </a:cubicBezTo>
                    <a:cubicBezTo>
                      <a:pt x="2952" y="3094"/>
                      <a:pt x="2973" y="3105"/>
                      <a:pt x="2994" y="3105"/>
                    </a:cubicBezTo>
                    <a:cubicBezTo>
                      <a:pt x="3057" y="3105"/>
                      <a:pt x="3119" y="3011"/>
                      <a:pt x="3069" y="2936"/>
                    </a:cubicBezTo>
                    <a:cubicBezTo>
                      <a:pt x="2502" y="2269"/>
                      <a:pt x="2002" y="1635"/>
                      <a:pt x="1435" y="934"/>
                    </a:cubicBezTo>
                    <a:cubicBezTo>
                      <a:pt x="1068" y="534"/>
                      <a:pt x="734" y="167"/>
                      <a:pt x="134" y="0"/>
                    </a:cubicBezTo>
                    <a:close/>
                  </a:path>
                </a:pathLst>
              </a:custGeom>
              <a:solidFill>
                <a:srgbClr val="331D1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7" name="Google Shape;2077;p30"/>
              <p:cNvSpPr/>
              <p:nvPr/>
            </p:nvSpPr>
            <p:spPr>
              <a:xfrm>
                <a:off x="1223075" y="5077225"/>
                <a:ext cx="36350" cy="2675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70" extrusionOk="0">
                    <a:moveTo>
                      <a:pt x="1100" y="1"/>
                    </a:moveTo>
                    <a:cubicBezTo>
                      <a:pt x="1042" y="1"/>
                      <a:pt x="963" y="79"/>
                      <a:pt x="987" y="175"/>
                    </a:cubicBezTo>
                    <a:cubicBezTo>
                      <a:pt x="1109" y="389"/>
                      <a:pt x="1203" y="854"/>
                      <a:pt x="885" y="854"/>
                    </a:cubicBezTo>
                    <a:cubicBezTo>
                      <a:pt x="856" y="854"/>
                      <a:pt x="823" y="850"/>
                      <a:pt x="787" y="842"/>
                    </a:cubicBezTo>
                    <a:cubicBezTo>
                      <a:pt x="520" y="742"/>
                      <a:pt x="386" y="508"/>
                      <a:pt x="186" y="375"/>
                    </a:cubicBezTo>
                    <a:cubicBezTo>
                      <a:pt x="172" y="353"/>
                      <a:pt x="154" y="344"/>
                      <a:pt x="136" y="344"/>
                    </a:cubicBezTo>
                    <a:cubicBezTo>
                      <a:pt x="71" y="344"/>
                      <a:pt x="0" y="463"/>
                      <a:pt x="53" y="542"/>
                    </a:cubicBezTo>
                    <a:cubicBezTo>
                      <a:pt x="298" y="705"/>
                      <a:pt x="566" y="1069"/>
                      <a:pt x="892" y="1069"/>
                    </a:cubicBezTo>
                    <a:cubicBezTo>
                      <a:pt x="965" y="1069"/>
                      <a:pt x="1041" y="1051"/>
                      <a:pt x="1120" y="1009"/>
                    </a:cubicBezTo>
                    <a:cubicBezTo>
                      <a:pt x="1454" y="775"/>
                      <a:pt x="1287" y="341"/>
                      <a:pt x="1153" y="41"/>
                    </a:cubicBezTo>
                    <a:cubicBezTo>
                      <a:pt x="1144" y="13"/>
                      <a:pt x="1124" y="1"/>
                      <a:pt x="1100" y="1"/>
                    </a:cubicBezTo>
                    <a:close/>
                  </a:path>
                </a:pathLst>
              </a:custGeom>
              <a:solidFill>
                <a:srgbClr val="331D1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" name="Google Shape;2078;p30"/>
              <p:cNvSpPr/>
              <p:nvPr/>
            </p:nvSpPr>
            <p:spPr>
              <a:xfrm>
                <a:off x="1781850" y="5309875"/>
                <a:ext cx="19150" cy="20300"/>
              </a:xfrm>
              <a:custGeom>
                <a:avLst/>
                <a:gdLst/>
                <a:ahLst/>
                <a:cxnLst/>
                <a:rect l="l" t="t" r="r" b="b"/>
                <a:pathLst>
                  <a:path w="766" h="812" extrusionOk="0">
                    <a:moveTo>
                      <a:pt x="642" y="0"/>
                    </a:moveTo>
                    <a:cubicBezTo>
                      <a:pt x="613" y="0"/>
                      <a:pt x="581" y="13"/>
                      <a:pt x="551" y="42"/>
                    </a:cubicBezTo>
                    <a:lnTo>
                      <a:pt x="51" y="642"/>
                    </a:lnTo>
                    <a:cubicBezTo>
                      <a:pt x="1" y="717"/>
                      <a:pt x="82" y="811"/>
                      <a:pt x="154" y="811"/>
                    </a:cubicBezTo>
                    <a:cubicBezTo>
                      <a:pt x="178" y="811"/>
                      <a:pt x="201" y="801"/>
                      <a:pt x="218" y="776"/>
                    </a:cubicBezTo>
                    <a:lnTo>
                      <a:pt x="718" y="142"/>
                    </a:lnTo>
                    <a:cubicBezTo>
                      <a:pt x="765" y="71"/>
                      <a:pt x="712" y="0"/>
                      <a:pt x="642" y="0"/>
                    </a:cubicBezTo>
                    <a:close/>
                  </a:path>
                </a:pathLst>
              </a:custGeom>
              <a:solidFill>
                <a:srgbClr val="331D1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" name="Google Shape;2079;p30"/>
              <p:cNvSpPr/>
              <p:nvPr/>
            </p:nvSpPr>
            <p:spPr>
              <a:xfrm>
                <a:off x="1573800" y="5103350"/>
                <a:ext cx="283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2049" extrusionOk="0">
                    <a:moveTo>
                      <a:pt x="896" y="1"/>
                    </a:moveTo>
                    <a:cubicBezTo>
                      <a:pt x="851" y="1"/>
                      <a:pt x="801" y="27"/>
                      <a:pt x="801" y="64"/>
                    </a:cubicBezTo>
                    <a:cubicBezTo>
                      <a:pt x="953" y="642"/>
                      <a:pt x="883" y="1220"/>
                      <a:pt x="591" y="1722"/>
                    </a:cubicBezTo>
                    <a:lnTo>
                      <a:pt x="591" y="1722"/>
                    </a:lnTo>
                    <a:cubicBezTo>
                      <a:pt x="339" y="1225"/>
                      <a:pt x="200" y="678"/>
                      <a:pt x="200" y="130"/>
                    </a:cubicBezTo>
                    <a:cubicBezTo>
                      <a:pt x="200" y="64"/>
                      <a:pt x="150" y="30"/>
                      <a:pt x="100" y="30"/>
                    </a:cubicBezTo>
                    <a:cubicBezTo>
                      <a:pt x="50" y="30"/>
                      <a:pt x="0" y="64"/>
                      <a:pt x="0" y="130"/>
                    </a:cubicBezTo>
                    <a:cubicBezTo>
                      <a:pt x="0" y="798"/>
                      <a:pt x="134" y="1398"/>
                      <a:pt x="467" y="1998"/>
                    </a:cubicBezTo>
                    <a:cubicBezTo>
                      <a:pt x="484" y="2032"/>
                      <a:pt x="509" y="2048"/>
                      <a:pt x="538" y="2048"/>
                    </a:cubicBezTo>
                    <a:cubicBezTo>
                      <a:pt x="567" y="2048"/>
                      <a:pt x="601" y="2032"/>
                      <a:pt x="634" y="1998"/>
                    </a:cubicBezTo>
                    <a:cubicBezTo>
                      <a:pt x="1034" y="1398"/>
                      <a:pt x="1134" y="731"/>
                      <a:pt x="968" y="64"/>
                    </a:cubicBezTo>
                    <a:cubicBezTo>
                      <a:pt x="968" y="19"/>
                      <a:pt x="934" y="1"/>
                      <a:pt x="896" y="1"/>
                    </a:cubicBezTo>
                    <a:close/>
                  </a:path>
                </a:pathLst>
              </a:custGeom>
              <a:solidFill>
                <a:srgbClr val="331D1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0" name="Google Shape;2080;p30"/>
              <p:cNvSpPr/>
              <p:nvPr/>
            </p:nvSpPr>
            <p:spPr>
              <a:xfrm>
                <a:off x="382100" y="3929225"/>
                <a:ext cx="2494325" cy="1252025"/>
              </a:xfrm>
              <a:custGeom>
                <a:avLst/>
                <a:gdLst/>
                <a:ahLst/>
                <a:cxnLst/>
                <a:rect l="l" t="t" r="r" b="b"/>
                <a:pathLst>
                  <a:path w="99773" h="50081" extrusionOk="0">
                    <a:moveTo>
                      <a:pt x="47035" y="0"/>
                    </a:moveTo>
                    <a:cubicBezTo>
                      <a:pt x="43582" y="0"/>
                      <a:pt x="39810" y="2117"/>
                      <a:pt x="37561" y="5065"/>
                    </a:cubicBezTo>
                    <a:cubicBezTo>
                      <a:pt x="36864" y="4824"/>
                      <a:pt x="36102" y="4712"/>
                      <a:pt x="35345" y="4712"/>
                    </a:cubicBezTo>
                    <a:cubicBezTo>
                      <a:pt x="35160" y="4712"/>
                      <a:pt x="34976" y="4719"/>
                      <a:pt x="34792" y="4732"/>
                    </a:cubicBezTo>
                    <a:cubicBezTo>
                      <a:pt x="29622" y="4932"/>
                      <a:pt x="24385" y="6933"/>
                      <a:pt x="20182" y="9969"/>
                    </a:cubicBezTo>
                    <a:cubicBezTo>
                      <a:pt x="18081" y="8628"/>
                      <a:pt x="15678" y="7946"/>
                      <a:pt x="13290" y="7946"/>
                    </a:cubicBezTo>
                    <a:cubicBezTo>
                      <a:pt x="9915" y="7946"/>
                      <a:pt x="6574" y="9310"/>
                      <a:pt x="4171" y="12104"/>
                    </a:cubicBezTo>
                    <a:cubicBezTo>
                      <a:pt x="1335" y="15339"/>
                      <a:pt x="1" y="21310"/>
                      <a:pt x="3170" y="24413"/>
                    </a:cubicBezTo>
                    <a:cubicBezTo>
                      <a:pt x="968" y="26681"/>
                      <a:pt x="1" y="30117"/>
                      <a:pt x="1502" y="33252"/>
                    </a:cubicBezTo>
                    <a:cubicBezTo>
                      <a:pt x="2436" y="35120"/>
                      <a:pt x="4037" y="36621"/>
                      <a:pt x="5972" y="37322"/>
                    </a:cubicBezTo>
                    <a:cubicBezTo>
                      <a:pt x="6872" y="37655"/>
                      <a:pt x="7940" y="37589"/>
                      <a:pt x="8440" y="38322"/>
                    </a:cubicBezTo>
                    <a:cubicBezTo>
                      <a:pt x="8874" y="39023"/>
                      <a:pt x="8841" y="40357"/>
                      <a:pt x="9308" y="41158"/>
                    </a:cubicBezTo>
                    <a:cubicBezTo>
                      <a:pt x="11077" y="44319"/>
                      <a:pt x="14598" y="45144"/>
                      <a:pt x="18065" y="45144"/>
                    </a:cubicBezTo>
                    <a:cubicBezTo>
                      <a:pt x="19501" y="45144"/>
                      <a:pt x="20928" y="45003"/>
                      <a:pt x="22217" y="44827"/>
                    </a:cubicBezTo>
                    <a:cubicBezTo>
                      <a:pt x="24385" y="44527"/>
                      <a:pt x="26486" y="43960"/>
                      <a:pt x="28188" y="42826"/>
                    </a:cubicBezTo>
                    <a:cubicBezTo>
                      <a:pt x="28355" y="42959"/>
                      <a:pt x="28555" y="43093"/>
                      <a:pt x="28788" y="43193"/>
                    </a:cubicBezTo>
                    <a:cubicBezTo>
                      <a:pt x="30722" y="44244"/>
                      <a:pt x="32820" y="44672"/>
                      <a:pt x="34941" y="44672"/>
                    </a:cubicBezTo>
                    <a:cubicBezTo>
                      <a:pt x="37393" y="44672"/>
                      <a:pt x="39875" y="44100"/>
                      <a:pt x="42164" y="43259"/>
                    </a:cubicBezTo>
                    <a:cubicBezTo>
                      <a:pt x="43332" y="45794"/>
                      <a:pt x="48569" y="46628"/>
                      <a:pt x="50737" y="46695"/>
                    </a:cubicBezTo>
                    <a:cubicBezTo>
                      <a:pt x="50885" y="46700"/>
                      <a:pt x="51033" y="46702"/>
                      <a:pt x="51180" y="46702"/>
                    </a:cubicBezTo>
                    <a:cubicBezTo>
                      <a:pt x="54359" y="46702"/>
                      <a:pt x="57427" y="45677"/>
                      <a:pt x="59977" y="43860"/>
                    </a:cubicBezTo>
                    <a:cubicBezTo>
                      <a:pt x="60144" y="46662"/>
                      <a:pt x="62212" y="49197"/>
                      <a:pt x="65214" y="49864"/>
                    </a:cubicBezTo>
                    <a:cubicBezTo>
                      <a:pt x="65878" y="50011"/>
                      <a:pt x="66522" y="50081"/>
                      <a:pt x="67145" y="50081"/>
                    </a:cubicBezTo>
                    <a:cubicBezTo>
                      <a:pt x="70755" y="50081"/>
                      <a:pt x="73689" y="47762"/>
                      <a:pt x="75822" y="44860"/>
                    </a:cubicBezTo>
                    <a:cubicBezTo>
                      <a:pt x="76763" y="46587"/>
                      <a:pt x="78620" y="47811"/>
                      <a:pt x="80781" y="47811"/>
                    </a:cubicBezTo>
                    <a:cubicBezTo>
                      <a:pt x="80917" y="47811"/>
                      <a:pt x="81054" y="47806"/>
                      <a:pt x="81192" y="47796"/>
                    </a:cubicBezTo>
                    <a:cubicBezTo>
                      <a:pt x="85562" y="47429"/>
                      <a:pt x="87597" y="43826"/>
                      <a:pt x="87997" y="39990"/>
                    </a:cubicBezTo>
                    <a:cubicBezTo>
                      <a:pt x="89015" y="40450"/>
                      <a:pt x="90135" y="40679"/>
                      <a:pt x="91253" y="40679"/>
                    </a:cubicBezTo>
                    <a:cubicBezTo>
                      <a:pt x="93870" y="40679"/>
                      <a:pt x="96475" y="39422"/>
                      <a:pt x="97737" y="36921"/>
                    </a:cubicBezTo>
                    <a:cubicBezTo>
                      <a:pt x="99772" y="32819"/>
                      <a:pt x="97004" y="28582"/>
                      <a:pt x="93201" y="27181"/>
                    </a:cubicBezTo>
                    <a:cubicBezTo>
                      <a:pt x="95069" y="25280"/>
                      <a:pt x="96103" y="22745"/>
                      <a:pt x="94602" y="20076"/>
                    </a:cubicBezTo>
                    <a:cubicBezTo>
                      <a:pt x="93810" y="18608"/>
                      <a:pt x="92350" y="17840"/>
                      <a:pt x="90905" y="17840"/>
                    </a:cubicBezTo>
                    <a:cubicBezTo>
                      <a:pt x="90282" y="17840"/>
                      <a:pt x="89661" y="17983"/>
                      <a:pt x="89098" y="18275"/>
                    </a:cubicBezTo>
                    <a:cubicBezTo>
                      <a:pt x="89098" y="17341"/>
                      <a:pt x="88898" y="16407"/>
                      <a:pt x="88464" y="15439"/>
                    </a:cubicBezTo>
                    <a:cubicBezTo>
                      <a:pt x="87175" y="12622"/>
                      <a:pt x="84593" y="11286"/>
                      <a:pt x="82002" y="11286"/>
                    </a:cubicBezTo>
                    <a:cubicBezTo>
                      <a:pt x="81709" y="11286"/>
                      <a:pt x="81416" y="11303"/>
                      <a:pt x="81126" y="11336"/>
                    </a:cubicBezTo>
                    <a:cubicBezTo>
                      <a:pt x="80825" y="10236"/>
                      <a:pt x="80192" y="9168"/>
                      <a:pt x="79124" y="8401"/>
                    </a:cubicBezTo>
                    <a:cubicBezTo>
                      <a:pt x="77797" y="7424"/>
                      <a:pt x="76442" y="7013"/>
                      <a:pt x="75110" y="7013"/>
                    </a:cubicBezTo>
                    <a:cubicBezTo>
                      <a:pt x="73262" y="7013"/>
                      <a:pt x="71460" y="7805"/>
                      <a:pt x="69851" y="8968"/>
                    </a:cubicBezTo>
                    <a:cubicBezTo>
                      <a:pt x="69350" y="5265"/>
                      <a:pt x="66882" y="1796"/>
                      <a:pt x="63146" y="629"/>
                    </a:cubicBezTo>
                    <a:cubicBezTo>
                      <a:pt x="62211" y="334"/>
                      <a:pt x="61279" y="197"/>
                      <a:pt x="60367" y="197"/>
                    </a:cubicBezTo>
                    <a:cubicBezTo>
                      <a:pt x="57665" y="197"/>
                      <a:pt x="55143" y="1402"/>
                      <a:pt x="53272" y="3297"/>
                    </a:cubicBezTo>
                    <a:cubicBezTo>
                      <a:pt x="52105" y="1596"/>
                      <a:pt x="50203" y="329"/>
                      <a:pt x="48035" y="62"/>
                    </a:cubicBezTo>
                    <a:cubicBezTo>
                      <a:pt x="47706" y="20"/>
                      <a:pt x="47372" y="0"/>
                      <a:pt x="470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1" name="Google Shape;2081;p30"/>
              <p:cNvSpPr/>
              <p:nvPr/>
            </p:nvSpPr>
            <p:spPr>
              <a:xfrm>
                <a:off x="2322675" y="4677850"/>
                <a:ext cx="319400" cy="142025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5681" extrusionOk="0">
                    <a:moveTo>
                      <a:pt x="2232" y="0"/>
                    </a:moveTo>
                    <a:cubicBezTo>
                      <a:pt x="2013" y="0"/>
                      <a:pt x="1797" y="45"/>
                      <a:pt x="1601" y="138"/>
                    </a:cubicBezTo>
                    <a:cubicBezTo>
                      <a:pt x="967" y="405"/>
                      <a:pt x="701" y="1072"/>
                      <a:pt x="534" y="1539"/>
                    </a:cubicBezTo>
                    <a:cubicBezTo>
                      <a:pt x="167" y="2673"/>
                      <a:pt x="0" y="3874"/>
                      <a:pt x="67" y="5042"/>
                    </a:cubicBezTo>
                    <a:cubicBezTo>
                      <a:pt x="67" y="5209"/>
                      <a:pt x="200" y="5342"/>
                      <a:pt x="367" y="5342"/>
                    </a:cubicBezTo>
                    <a:lnTo>
                      <a:pt x="400" y="5342"/>
                    </a:lnTo>
                    <a:cubicBezTo>
                      <a:pt x="567" y="5342"/>
                      <a:pt x="701" y="5175"/>
                      <a:pt x="701" y="5008"/>
                    </a:cubicBezTo>
                    <a:cubicBezTo>
                      <a:pt x="600" y="3908"/>
                      <a:pt x="734" y="2773"/>
                      <a:pt x="1101" y="1739"/>
                    </a:cubicBezTo>
                    <a:cubicBezTo>
                      <a:pt x="1301" y="1172"/>
                      <a:pt x="1568" y="839"/>
                      <a:pt x="1868" y="705"/>
                    </a:cubicBezTo>
                    <a:cubicBezTo>
                      <a:pt x="1967" y="664"/>
                      <a:pt x="2074" y="645"/>
                      <a:pt x="2183" y="645"/>
                    </a:cubicBezTo>
                    <a:cubicBezTo>
                      <a:pt x="2517" y="645"/>
                      <a:pt x="2876" y="821"/>
                      <a:pt x="3102" y="1072"/>
                    </a:cubicBezTo>
                    <a:cubicBezTo>
                      <a:pt x="3402" y="1406"/>
                      <a:pt x="3569" y="1873"/>
                      <a:pt x="3703" y="2540"/>
                    </a:cubicBezTo>
                    <a:cubicBezTo>
                      <a:pt x="3769" y="3074"/>
                      <a:pt x="3803" y="3574"/>
                      <a:pt x="3769" y="4108"/>
                    </a:cubicBezTo>
                    <a:cubicBezTo>
                      <a:pt x="3769" y="4275"/>
                      <a:pt x="3869" y="4408"/>
                      <a:pt x="4036" y="4441"/>
                    </a:cubicBezTo>
                    <a:cubicBezTo>
                      <a:pt x="4072" y="4456"/>
                      <a:pt x="4108" y="4462"/>
                      <a:pt x="4142" y="4462"/>
                    </a:cubicBezTo>
                    <a:cubicBezTo>
                      <a:pt x="4268" y="4462"/>
                      <a:pt x="4377" y="4372"/>
                      <a:pt x="4403" y="4241"/>
                    </a:cubicBezTo>
                    <a:cubicBezTo>
                      <a:pt x="4737" y="3174"/>
                      <a:pt x="5237" y="2173"/>
                      <a:pt x="5871" y="1239"/>
                    </a:cubicBezTo>
                    <a:cubicBezTo>
                      <a:pt x="6071" y="939"/>
                      <a:pt x="6238" y="839"/>
                      <a:pt x="6405" y="839"/>
                    </a:cubicBezTo>
                    <a:cubicBezTo>
                      <a:pt x="6421" y="834"/>
                      <a:pt x="6437" y="832"/>
                      <a:pt x="6452" y="832"/>
                    </a:cubicBezTo>
                    <a:cubicBezTo>
                      <a:pt x="6661" y="832"/>
                      <a:pt x="6812" y="1227"/>
                      <a:pt x="6905" y="1506"/>
                    </a:cubicBezTo>
                    <a:cubicBezTo>
                      <a:pt x="7105" y="2340"/>
                      <a:pt x="7205" y="3240"/>
                      <a:pt x="7072" y="4074"/>
                    </a:cubicBezTo>
                    <a:cubicBezTo>
                      <a:pt x="7038" y="4208"/>
                      <a:pt x="7105" y="4375"/>
                      <a:pt x="7272" y="4408"/>
                    </a:cubicBezTo>
                    <a:cubicBezTo>
                      <a:pt x="7301" y="4423"/>
                      <a:pt x="7332" y="4429"/>
                      <a:pt x="7363" y="4429"/>
                    </a:cubicBezTo>
                    <a:cubicBezTo>
                      <a:pt x="7474" y="4429"/>
                      <a:pt x="7587" y="4345"/>
                      <a:pt x="7639" y="4241"/>
                    </a:cubicBezTo>
                    <a:lnTo>
                      <a:pt x="8606" y="2507"/>
                    </a:lnTo>
                    <a:cubicBezTo>
                      <a:pt x="8752" y="2157"/>
                      <a:pt x="8923" y="1960"/>
                      <a:pt x="9075" y="1960"/>
                    </a:cubicBezTo>
                    <a:cubicBezTo>
                      <a:pt x="9097" y="1960"/>
                      <a:pt x="9119" y="1964"/>
                      <a:pt x="9140" y="1973"/>
                    </a:cubicBezTo>
                    <a:cubicBezTo>
                      <a:pt x="9273" y="2006"/>
                      <a:pt x="9440" y="2173"/>
                      <a:pt x="9540" y="2507"/>
                    </a:cubicBezTo>
                    <a:cubicBezTo>
                      <a:pt x="9740" y="3074"/>
                      <a:pt x="9774" y="3707"/>
                      <a:pt x="9740" y="4308"/>
                    </a:cubicBezTo>
                    <a:cubicBezTo>
                      <a:pt x="9740" y="4475"/>
                      <a:pt x="9807" y="4575"/>
                      <a:pt x="9940" y="4641"/>
                    </a:cubicBezTo>
                    <a:cubicBezTo>
                      <a:pt x="9985" y="4664"/>
                      <a:pt x="10033" y="4675"/>
                      <a:pt x="10080" y="4675"/>
                    </a:cubicBezTo>
                    <a:cubicBezTo>
                      <a:pt x="10174" y="4675"/>
                      <a:pt x="10263" y="4630"/>
                      <a:pt x="10307" y="4541"/>
                    </a:cubicBezTo>
                    <a:lnTo>
                      <a:pt x="11542" y="3074"/>
                    </a:lnTo>
                    <a:cubicBezTo>
                      <a:pt x="11575" y="3007"/>
                      <a:pt x="11642" y="2907"/>
                      <a:pt x="11742" y="2907"/>
                    </a:cubicBezTo>
                    <a:cubicBezTo>
                      <a:pt x="11775" y="2974"/>
                      <a:pt x="11909" y="3074"/>
                      <a:pt x="11942" y="3307"/>
                    </a:cubicBezTo>
                    <a:cubicBezTo>
                      <a:pt x="12109" y="3974"/>
                      <a:pt x="12109" y="4641"/>
                      <a:pt x="11942" y="5309"/>
                    </a:cubicBezTo>
                    <a:cubicBezTo>
                      <a:pt x="11909" y="5475"/>
                      <a:pt x="12042" y="5642"/>
                      <a:pt x="12209" y="5676"/>
                    </a:cubicBezTo>
                    <a:cubicBezTo>
                      <a:pt x="12226" y="5679"/>
                      <a:pt x="12244" y="5681"/>
                      <a:pt x="12261" y="5681"/>
                    </a:cubicBezTo>
                    <a:cubicBezTo>
                      <a:pt x="12409" y="5681"/>
                      <a:pt x="12546" y="5558"/>
                      <a:pt x="12576" y="5409"/>
                    </a:cubicBezTo>
                    <a:cubicBezTo>
                      <a:pt x="12776" y="4675"/>
                      <a:pt x="12776" y="3874"/>
                      <a:pt x="12576" y="3140"/>
                    </a:cubicBezTo>
                    <a:cubicBezTo>
                      <a:pt x="12542" y="3007"/>
                      <a:pt x="12376" y="2540"/>
                      <a:pt x="12042" y="2340"/>
                    </a:cubicBezTo>
                    <a:cubicBezTo>
                      <a:pt x="11953" y="2251"/>
                      <a:pt x="11834" y="2221"/>
                      <a:pt x="11716" y="2221"/>
                    </a:cubicBezTo>
                    <a:cubicBezTo>
                      <a:pt x="11656" y="2221"/>
                      <a:pt x="11597" y="2229"/>
                      <a:pt x="11542" y="2240"/>
                    </a:cubicBezTo>
                    <a:cubicBezTo>
                      <a:pt x="11275" y="2340"/>
                      <a:pt x="11108" y="2507"/>
                      <a:pt x="11041" y="2640"/>
                    </a:cubicBezTo>
                    <a:lnTo>
                      <a:pt x="10407" y="3374"/>
                    </a:lnTo>
                    <a:cubicBezTo>
                      <a:pt x="10374" y="3007"/>
                      <a:pt x="10307" y="2640"/>
                      <a:pt x="10207" y="2240"/>
                    </a:cubicBezTo>
                    <a:cubicBezTo>
                      <a:pt x="10041" y="1673"/>
                      <a:pt x="9707" y="1339"/>
                      <a:pt x="9273" y="1306"/>
                    </a:cubicBezTo>
                    <a:cubicBezTo>
                      <a:pt x="9227" y="1299"/>
                      <a:pt x="9183" y="1296"/>
                      <a:pt x="9139" y="1296"/>
                    </a:cubicBezTo>
                    <a:cubicBezTo>
                      <a:pt x="8526" y="1296"/>
                      <a:pt x="8197" y="1924"/>
                      <a:pt x="8072" y="2173"/>
                    </a:cubicBezTo>
                    <a:lnTo>
                      <a:pt x="7772" y="2707"/>
                    </a:lnTo>
                    <a:cubicBezTo>
                      <a:pt x="7772" y="2240"/>
                      <a:pt x="7706" y="1739"/>
                      <a:pt x="7572" y="1306"/>
                    </a:cubicBezTo>
                    <a:cubicBezTo>
                      <a:pt x="7405" y="572"/>
                      <a:pt x="6972" y="172"/>
                      <a:pt x="6471" y="138"/>
                    </a:cubicBezTo>
                    <a:cubicBezTo>
                      <a:pt x="5938" y="138"/>
                      <a:pt x="5604" y="539"/>
                      <a:pt x="5404" y="839"/>
                    </a:cubicBezTo>
                    <a:cubicBezTo>
                      <a:pt x="5037" y="1406"/>
                      <a:pt x="4703" y="1973"/>
                      <a:pt x="4403" y="2573"/>
                    </a:cubicBezTo>
                    <a:cubicBezTo>
                      <a:pt x="4370" y="2540"/>
                      <a:pt x="4370" y="2473"/>
                      <a:pt x="4370" y="2407"/>
                    </a:cubicBezTo>
                    <a:cubicBezTo>
                      <a:pt x="4270" y="1906"/>
                      <a:pt x="4103" y="1172"/>
                      <a:pt x="3603" y="639"/>
                    </a:cubicBezTo>
                    <a:cubicBezTo>
                      <a:pt x="3234" y="224"/>
                      <a:pt x="2723" y="0"/>
                      <a:pt x="223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" name="Google Shape;2082;p30"/>
              <p:cNvSpPr/>
              <p:nvPr/>
            </p:nvSpPr>
            <p:spPr>
              <a:xfrm>
                <a:off x="1934875" y="4840575"/>
                <a:ext cx="218525" cy="114475"/>
              </a:xfrm>
              <a:custGeom>
                <a:avLst/>
                <a:gdLst/>
                <a:ahLst/>
                <a:cxnLst/>
                <a:rect l="l" t="t" r="r" b="b"/>
                <a:pathLst>
                  <a:path w="8741" h="4579" extrusionOk="0">
                    <a:moveTo>
                      <a:pt x="1936" y="0"/>
                    </a:moveTo>
                    <a:cubicBezTo>
                      <a:pt x="1102" y="0"/>
                      <a:pt x="368" y="534"/>
                      <a:pt x="101" y="1301"/>
                    </a:cubicBezTo>
                    <a:cubicBezTo>
                      <a:pt x="1" y="1668"/>
                      <a:pt x="1" y="2035"/>
                      <a:pt x="34" y="2402"/>
                    </a:cubicBezTo>
                    <a:cubicBezTo>
                      <a:pt x="68" y="2903"/>
                      <a:pt x="168" y="3470"/>
                      <a:pt x="268" y="3970"/>
                    </a:cubicBezTo>
                    <a:cubicBezTo>
                      <a:pt x="335" y="4137"/>
                      <a:pt x="435" y="4203"/>
                      <a:pt x="568" y="4203"/>
                    </a:cubicBezTo>
                    <a:cubicBezTo>
                      <a:pt x="601" y="4203"/>
                      <a:pt x="601" y="4203"/>
                      <a:pt x="568" y="4070"/>
                    </a:cubicBezTo>
                    <a:cubicBezTo>
                      <a:pt x="735" y="4037"/>
                      <a:pt x="802" y="3870"/>
                      <a:pt x="768" y="3703"/>
                    </a:cubicBezTo>
                    <a:cubicBezTo>
                      <a:pt x="668" y="3203"/>
                      <a:pt x="568" y="2736"/>
                      <a:pt x="535" y="2235"/>
                    </a:cubicBezTo>
                    <a:cubicBezTo>
                      <a:pt x="468" y="1935"/>
                      <a:pt x="468" y="1602"/>
                      <a:pt x="568" y="1368"/>
                    </a:cubicBezTo>
                    <a:cubicBezTo>
                      <a:pt x="735" y="901"/>
                      <a:pt x="1269" y="534"/>
                      <a:pt x="1836" y="534"/>
                    </a:cubicBezTo>
                    <a:cubicBezTo>
                      <a:pt x="2369" y="534"/>
                      <a:pt x="2903" y="834"/>
                      <a:pt x="3270" y="1335"/>
                    </a:cubicBezTo>
                    <a:cubicBezTo>
                      <a:pt x="3704" y="1902"/>
                      <a:pt x="3804" y="2569"/>
                      <a:pt x="3804" y="3036"/>
                    </a:cubicBezTo>
                    <a:cubicBezTo>
                      <a:pt x="3804" y="3236"/>
                      <a:pt x="3970" y="3370"/>
                      <a:pt x="4137" y="3370"/>
                    </a:cubicBezTo>
                    <a:cubicBezTo>
                      <a:pt x="4371" y="3370"/>
                      <a:pt x="4471" y="3203"/>
                      <a:pt x="4471" y="3036"/>
                    </a:cubicBezTo>
                    <a:cubicBezTo>
                      <a:pt x="4471" y="2602"/>
                      <a:pt x="4571" y="2169"/>
                      <a:pt x="4771" y="1768"/>
                    </a:cubicBezTo>
                    <a:cubicBezTo>
                      <a:pt x="4904" y="1568"/>
                      <a:pt x="5071" y="1401"/>
                      <a:pt x="5205" y="1401"/>
                    </a:cubicBezTo>
                    <a:cubicBezTo>
                      <a:pt x="5438" y="1401"/>
                      <a:pt x="5605" y="1768"/>
                      <a:pt x="5638" y="2102"/>
                    </a:cubicBezTo>
                    <a:cubicBezTo>
                      <a:pt x="5738" y="2569"/>
                      <a:pt x="5772" y="3069"/>
                      <a:pt x="5738" y="3536"/>
                    </a:cubicBezTo>
                    <a:cubicBezTo>
                      <a:pt x="5738" y="3703"/>
                      <a:pt x="5805" y="3837"/>
                      <a:pt x="5972" y="3870"/>
                    </a:cubicBezTo>
                    <a:cubicBezTo>
                      <a:pt x="6000" y="3875"/>
                      <a:pt x="6028" y="3878"/>
                      <a:pt x="6057" y="3878"/>
                    </a:cubicBezTo>
                    <a:cubicBezTo>
                      <a:pt x="6201" y="3878"/>
                      <a:pt x="6344" y="3809"/>
                      <a:pt x="6372" y="3670"/>
                    </a:cubicBezTo>
                    <a:cubicBezTo>
                      <a:pt x="6539" y="3069"/>
                      <a:pt x="6772" y="2536"/>
                      <a:pt x="7106" y="2002"/>
                    </a:cubicBezTo>
                    <a:cubicBezTo>
                      <a:pt x="7292" y="1724"/>
                      <a:pt x="7448" y="1531"/>
                      <a:pt x="7603" y="1531"/>
                    </a:cubicBezTo>
                    <a:cubicBezTo>
                      <a:pt x="7615" y="1531"/>
                      <a:pt x="7628" y="1532"/>
                      <a:pt x="7640" y="1535"/>
                    </a:cubicBezTo>
                    <a:cubicBezTo>
                      <a:pt x="7807" y="1568"/>
                      <a:pt x="7940" y="1868"/>
                      <a:pt x="7973" y="2102"/>
                    </a:cubicBezTo>
                    <a:cubicBezTo>
                      <a:pt x="8107" y="2702"/>
                      <a:pt x="8073" y="3269"/>
                      <a:pt x="7873" y="3837"/>
                    </a:cubicBezTo>
                    <a:lnTo>
                      <a:pt x="7873" y="3870"/>
                    </a:lnTo>
                    <a:cubicBezTo>
                      <a:pt x="7844" y="3860"/>
                      <a:pt x="7812" y="3856"/>
                      <a:pt x="7779" y="3856"/>
                    </a:cubicBezTo>
                    <a:cubicBezTo>
                      <a:pt x="7701" y="3856"/>
                      <a:pt x="7620" y="3880"/>
                      <a:pt x="7573" y="3903"/>
                    </a:cubicBezTo>
                    <a:cubicBezTo>
                      <a:pt x="7406" y="4037"/>
                      <a:pt x="7406" y="4237"/>
                      <a:pt x="7473" y="4370"/>
                    </a:cubicBezTo>
                    <a:cubicBezTo>
                      <a:pt x="7556" y="4509"/>
                      <a:pt x="7686" y="4579"/>
                      <a:pt x="7824" y="4579"/>
                    </a:cubicBezTo>
                    <a:cubicBezTo>
                      <a:pt x="7851" y="4579"/>
                      <a:pt x="7879" y="4576"/>
                      <a:pt x="7907" y="4570"/>
                    </a:cubicBezTo>
                    <a:cubicBezTo>
                      <a:pt x="8140" y="4537"/>
                      <a:pt x="8374" y="4270"/>
                      <a:pt x="8440" y="4070"/>
                    </a:cubicBezTo>
                    <a:cubicBezTo>
                      <a:pt x="8707" y="3403"/>
                      <a:pt x="8741" y="2702"/>
                      <a:pt x="8607" y="2035"/>
                    </a:cubicBezTo>
                    <a:cubicBezTo>
                      <a:pt x="8474" y="1401"/>
                      <a:pt x="8140" y="1035"/>
                      <a:pt x="7740" y="934"/>
                    </a:cubicBezTo>
                    <a:cubicBezTo>
                      <a:pt x="7708" y="931"/>
                      <a:pt x="7675" y="929"/>
                      <a:pt x="7639" y="929"/>
                    </a:cubicBezTo>
                    <a:cubicBezTo>
                      <a:pt x="7342" y="929"/>
                      <a:pt x="6930" y="1075"/>
                      <a:pt x="6572" y="1702"/>
                    </a:cubicBezTo>
                    <a:cubicBezTo>
                      <a:pt x="6506" y="1835"/>
                      <a:pt x="6406" y="2002"/>
                      <a:pt x="6339" y="2169"/>
                    </a:cubicBezTo>
                    <a:lnTo>
                      <a:pt x="6339" y="2069"/>
                    </a:lnTo>
                    <a:cubicBezTo>
                      <a:pt x="6213" y="1345"/>
                      <a:pt x="5820" y="829"/>
                      <a:pt x="5328" y="829"/>
                    </a:cubicBezTo>
                    <a:cubicBezTo>
                      <a:pt x="5298" y="829"/>
                      <a:pt x="5268" y="831"/>
                      <a:pt x="5238" y="834"/>
                    </a:cubicBezTo>
                    <a:cubicBezTo>
                      <a:pt x="4871" y="868"/>
                      <a:pt x="4538" y="1101"/>
                      <a:pt x="4271" y="1568"/>
                    </a:cubicBezTo>
                    <a:cubicBezTo>
                      <a:pt x="4237" y="1568"/>
                      <a:pt x="4237" y="1635"/>
                      <a:pt x="4237" y="1635"/>
                    </a:cubicBezTo>
                    <a:cubicBezTo>
                      <a:pt x="4171" y="1401"/>
                      <a:pt x="4037" y="1235"/>
                      <a:pt x="3904" y="1035"/>
                    </a:cubicBezTo>
                    <a:cubicBezTo>
                      <a:pt x="3437" y="367"/>
                      <a:pt x="2703" y="0"/>
                      <a:pt x="19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3" name="Google Shape;2083;p30"/>
              <p:cNvSpPr/>
              <p:nvPr/>
            </p:nvSpPr>
            <p:spPr>
              <a:xfrm>
                <a:off x="1031750" y="4782850"/>
                <a:ext cx="278550" cy="142775"/>
              </a:xfrm>
              <a:custGeom>
                <a:avLst/>
                <a:gdLst/>
                <a:ahLst/>
                <a:cxnLst/>
                <a:rect l="l" t="t" r="r" b="b"/>
                <a:pathLst>
                  <a:path w="11142" h="5711" extrusionOk="0">
                    <a:moveTo>
                      <a:pt x="4771" y="0"/>
                    </a:moveTo>
                    <a:cubicBezTo>
                      <a:pt x="4682" y="0"/>
                      <a:pt x="4593" y="13"/>
                      <a:pt x="4503" y="41"/>
                    </a:cubicBezTo>
                    <a:cubicBezTo>
                      <a:pt x="4070" y="175"/>
                      <a:pt x="3870" y="542"/>
                      <a:pt x="3703" y="875"/>
                    </a:cubicBezTo>
                    <a:cubicBezTo>
                      <a:pt x="3503" y="1309"/>
                      <a:pt x="3336" y="1709"/>
                      <a:pt x="3202" y="2176"/>
                    </a:cubicBezTo>
                    <a:lnTo>
                      <a:pt x="3169" y="2009"/>
                    </a:lnTo>
                    <a:cubicBezTo>
                      <a:pt x="3036" y="1375"/>
                      <a:pt x="2702" y="608"/>
                      <a:pt x="1968" y="475"/>
                    </a:cubicBezTo>
                    <a:cubicBezTo>
                      <a:pt x="1906" y="465"/>
                      <a:pt x="1846" y="460"/>
                      <a:pt x="1786" y="460"/>
                    </a:cubicBezTo>
                    <a:cubicBezTo>
                      <a:pt x="1043" y="460"/>
                      <a:pt x="486" y="1204"/>
                      <a:pt x="300" y="1976"/>
                    </a:cubicBezTo>
                    <a:cubicBezTo>
                      <a:pt x="33" y="2977"/>
                      <a:pt x="0" y="4011"/>
                      <a:pt x="200" y="5011"/>
                    </a:cubicBezTo>
                    <a:cubicBezTo>
                      <a:pt x="234" y="5145"/>
                      <a:pt x="367" y="5278"/>
                      <a:pt x="500" y="5278"/>
                    </a:cubicBezTo>
                    <a:lnTo>
                      <a:pt x="634" y="5245"/>
                    </a:lnTo>
                    <a:cubicBezTo>
                      <a:pt x="801" y="5212"/>
                      <a:pt x="901" y="5045"/>
                      <a:pt x="867" y="4878"/>
                    </a:cubicBezTo>
                    <a:cubicBezTo>
                      <a:pt x="701" y="3977"/>
                      <a:pt x="701" y="3010"/>
                      <a:pt x="968" y="2143"/>
                    </a:cubicBezTo>
                    <a:cubicBezTo>
                      <a:pt x="1063" y="1698"/>
                      <a:pt x="1370" y="1071"/>
                      <a:pt x="1803" y="1071"/>
                    </a:cubicBezTo>
                    <a:cubicBezTo>
                      <a:pt x="1825" y="1071"/>
                      <a:pt x="1846" y="1072"/>
                      <a:pt x="1868" y="1075"/>
                    </a:cubicBezTo>
                    <a:cubicBezTo>
                      <a:pt x="2168" y="1142"/>
                      <a:pt x="2402" y="1509"/>
                      <a:pt x="2569" y="2176"/>
                    </a:cubicBezTo>
                    <a:lnTo>
                      <a:pt x="2969" y="3544"/>
                    </a:lnTo>
                    <a:cubicBezTo>
                      <a:pt x="3002" y="3710"/>
                      <a:pt x="3136" y="3811"/>
                      <a:pt x="3303" y="3811"/>
                    </a:cubicBezTo>
                    <a:cubicBezTo>
                      <a:pt x="3403" y="3811"/>
                      <a:pt x="3536" y="3710"/>
                      <a:pt x="3569" y="3544"/>
                    </a:cubicBezTo>
                    <a:cubicBezTo>
                      <a:pt x="3736" y="2710"/>
                      <a:pt x="4003" y="1909"/>
                      <a:pt x="4337" y="1175"/>
                    </a:cubicBezTo>
                    <a:cubicBezTo>
                      <a:pt x="4403" y="975"/>
                      <a:pt x="4537" y="708"/>
                      <a:pt x="4704" y="675"/>
                    </a:cubicBezTo>
                    <a:cubicBezTo>
                      <a:pt x="4718" y="672"/>
                      <a:pt x="4734" y="671"/>
                      <a:pt x="4749" y="671"/>
                    </a:cubicBezTo>
                    <a:cubicBezTo>
                      <a:pt x="4947" y="671"/>
                      <a:pt x="5216" y="859"/>
                      <a:pt x="5371" y="1075"/>
                    </a:cubicBezTo>
                    <a:cubicBezTo>
                      <a:pt x="5738" y="1576"/>
                      <a:pt x="5904" y="2176"/>
                      <a:pt x="5871" y="2810"/>
                    </a:cubicBezTo>
                    <a:lnTo>
                      <a:pt x="5871" y="2843"/>
                    </a:lnTo>
                    <a:cubicBezTo>
                      <a:pt x="5871" y="3010"/>
                      <a:pt x="6004" y="3177"/>
                      <a:pt x="6171" y="3177"/>
                    </a:cubicBezTo>
                    <a:cubicBezTo>
                      <a:pt x="6338" y="3177"/>
                      <a:pt x="6505" y="3043"/>
                      <a:pt x="6505" y="2877"/>
                    </a:cubicBezTo>
                    <a:lnTo>
                      <a:pt x="6505" y="2843"/>
                    </a:lnTo>
                    <a:cubicBezTo>
                      <a:pt x="6538" y="2476"/>
                      <a:pt x="6538" y="2009"/>
                      <a:pt x="6738" y="1676"/>
                    </a:cubicBezTo>
                    <a:cubicBezTo>
                      <a:pt x="6886" y="1440"/>
                      <a:pt x="7163" y="1231"/>
                      <a:pt x="7432" y="1231"/>
                    </a:cubicBezTo>
                    <a:cubicBezTo>
                      <a:pt x="7468" y="1231"/>
                      <a:pt x="7504" y="1234"/>
                      <a:pt x="7539" y="1242"/>
                    </a:cubicBezTo>
                    <a:cubicBezTo>
                      <a:pt x="7872" y="1375"/>
                      <a:pt x="8039" y="1809"/>
                      <a:pt x="8039" y="2176"/>
                    </a:cubicBezTo>
                    <a:cubicBezTo>
                      <a:pt x="8039" y="2376"/>
                      <a:pt x="8039" y="2576"/>
                      <a:pt x="8006" y="2810"/>
                    </a:cubicBezTo>
                    <a:cubicBezTo>
                      <a:pt x="7973" y="3110"/>
                      <a:pt x="7906" y="3377"/>
                      <a:pt x="7973" y="3677"/>
                    </a:cubicBezTo>
                    <a:cubicBezTo>
                      <a:pt x="8006" y="3844"/>
                      <a:pt x="8073" y="3977"/>
                      <a:pt x="8239" y="3977"/>
                    </a:cubicBezTo>
                    <a:cubicBezTo>
                      <a:pt x="8406" y="3977"/>
                      <a:pt x="8540" y="3877"/>
                      <a:pt x="8606" y="3744"/>
                    </a:cubicBezTo>
                    <a:cubicBezTo>
                      <a:pt x="8873" y="3010"/>
                      <a:pt x="9374" y="2309"/>
                      <a:pt x="9974" y="1709"/>
                    </a:cubicBezTo>
                    <a:cubicBezTo>
                      <a:pt x="10041" y="1642"/>
                      <a:pt x="10107" y="1576"/>
                      <a:pt x="10141" y="1576"/>
                    </a:cubicBezTo>
                    <a:cubicBezTo>
                      <a:pt x="10144" y="1573"/>
                      <a:pt x="10147" y="1571"/>
                      <a:pt x="10151" y="1571"/>
                    </a:cubicBezTo>
                    <a:cubicBezTo>
                      <a:pt x="10196" y="1571"/>
                      <a:pt x="10310" y="1732"/>
                      <a:pt x="10341" y="1976"/>
                    </a:cubicBezTo>
                    <a:cubicBezTo>
                      <a:pt x="10508" y="3077"/>
                      <a:pt x="10341" y="4244"/>
                      <a:pt x="9807" y="5245"/>
                    </a:cubicBezTo>
                    <a:cubicBezTo>
                      <a:pt x="9707" y="5378"/>
                      <a:pt x="9740" y="5578"/>
                      <a:pt x="9941" y="5679"/>
                    </a:cubicBezTo>
                    <a:cubicBezTo>
                      <a:pt x="9972" y="5700"/>
                      <a:pt x="10017" y="5711"/>
                      <a:pt x="10066" y="5711"/>
                    </a:cubicBezTo>
                    <a:cubicBezTo>
                      <a:pt x="10172" y="5711"/>
                      <a:pt x="10295" y="5659"/>
                      <a:pt x="10341" y="5545"/>
                    </a:cubicBezTo>
                    <a:cubicBezTo>
                      <a:pt x="10941" y="4411"/>
                      <a:pt x="11141" y="3077"/>
                      <a:pt x="10941" y="1842"/>
                    </a:cubicBezTo>
                    <a:cubicBezTo>
                      <a:pt x="10847" y="1372"/>
                      <a:pt x="10547" y="902"/>
                      <a:pt x="10096" y="902"/>
                    </a:cubicBezTo>
                    <a:cubicBezTo>
                      <a:pt x="10067" y="902"/>
                      <a:pt x="10038" y="904"/>
                      <a:pt x="10007" y="908"/>
                    </a:cubicBezTo>
                    <a:cubicBezTo>
                      <a:pt x="9740" y="975"/>
                      <a:pt x="9607" y="1142"/>
                      <a:pt x="9507" y="1209"/>
                    </a:cubicBezTo>
                    <a:cubicBezTo>
                      <a:pt x="9207" y="1542"/>
                      <a:pt x="8907" y="1842"/>
                      <a:pt x="8673" y="2209"/>
                    </a:cubicBezTo>
                    <a:lnTo>
                      <a:pt x="8673" y="2143"/>
                    </a:lnTo>
                    <a:cubicBezTo>
                      <a:pt x="8640" y="1509"/>
                      <a:pt x="8339" y="808"/>
                      <a:pt x="7706" y="642"/>
                    </a:cubicBezTo>
                    <a:cubicBezTo>
                      <a:pt x="7584" y="597"/>
                      <a:pt x="7464" y="576"/>
                      <a:pt x="7348" y="576"/>
                    </a:cubicBezTo>
                    <a:cubicBezTo>
                      <a:pt x="6863" y="576"/>
                      <a:pt x="6447" y="932"/>
                      <a:pt x="6205" y="1309"/>
                    </a:cubicBezTo>
                    <a:cubicBezTo>
                      <a:pt x="6138" y="1075"/>
                      <a:pt x="6004" y="875"/>
                      <a:pt x="5871" y="708"/>
                    </a:cubicBezTo>
                    <a:cubicBezTo>
                      <a:pt x="5621" y="320"/>
                      <a:pt x="5209" y="0"/>
                      <a:pt x="477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4" name="Google Shape;2084;p30"/>
              <p:cNvSpPr/>
              <p:nvPr/>
            </p:nvSpPr>
            <p:spPr>
              <a:xfrm>
                <a:off x="1939050" y="4551600"/>
                <a:ext cx="340275" cy="142225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5689" extrusionOk="0">
                    <a:moveTo>
                      <a:pt x="1483" y="0"/>
                    </a:moveTo>
                    <a:cubicBezTo>
                      <a:pt x="1363" y="0"/>
                      <a:pt x="1247" y="17"/>
                      <a:pt x="1135" y="51"/>
                    </a:cubicBezTo>
                    <a:cubicBezTo>
                      <a:pt x="635" y="218"/>
                      <a:pt x="34" y="718"/>
                      <a:pt x="34" y="2286"/>
                    </a:cubicBezTo>
                    <a:lnTo>
                      <a:pt x="1" y="5355"/>
                    </a:lnTo>
                    <a:cubicBezTo>
                      <a:pt x="1" y="5522"/>
                      <a:pt x="101" y="5689"/>
                      <a:pt x="268" y="5689"/>
                    </a:cubicBezTo>
                    <a:cubicBezTo>
                      <a:pt x="434" y="5689"/>
                      <a:pt x="601" y="5555"/>
                      <a:pt x="434" y="5155"/>
                    </a:cubicBezTo>
                    <a:lnTo>
                      <a:pt x="501" y="2119"/>
                    </a:lnTo>
                    <a:cubicBezTo>
                      <a:pt x="501" y="1452"/>
                      <a:pt x="601" y="652"/>
                      <a:pt x="1135" y="485"/>
                    </a:cubicBezTo>
                    <a:cubicBezTo>
                      <a:pt x="1181" y="475"/>
                      <a:pt x="1230" y="470"/>
                      <a:pt x="1281" y="470"/>
                    </a:cubicBezTo>
                    <a:cubicBezTo>
                      <a:pt x="1555" y="470"/>
                      <a:pt x="1872" y="611"/>
                      <a:pt x="2069" y="752"/>
                    </a:cubicBezTo>
                    <a:cubicBezTo>
                      <a:pt x="2903" y="1285"/>
                      <a:pt x="3470" y="2219"/>
                      <a:pt x="3637" y="3220"/>
                    </a:cubicBezTo>
                    <a:cubicBezTo>
                      <a:pt x="3703" y="3320"/>
                      <a:pt x="3837" y="3454"/>
                      <a:pt x="3937" y="3454"/>
                    </a:cubicBezTo>
                    <a:cubicBezTo>
                      <a:pt x="4104" y="3454"/>
                      <a:pt x="4237" y="3387"/>
                      <a:pt x="4270" y="3254"/>
                    </a:cubicBezTo>
                    <a:cubicBezTo>
                      <a:pt x="4437" y="2820"/>
                      <a:pt x="4437" y="2420"/>
                      <a:pt x="4437" y="2053"/>
                    </a:cubicBezTo>
                    <a:cubicBezTo>
                      <a:pt x="4437" y="1786"/>
                      <a:pt x="4437" y="1552"/>
                      <a:pt x="4504" y="1285"/>
                    </a:cubicBezTo>
                    <a:cubicBezTo>
                      <a:pt x="4571" y="985"/>
                      <a:pt x="4838" y="718"/>
                      <a:pt x="5071" y="618"/>
                    </a:cubicBezTo>
                    <a:cubicBezTo>
                      <a:pt x="5120" y="609"/>
                      <a:pt x="5163" y="604"/>
                      <a:pt x="5200" y="604"/>
                    </a:cubicBezTo>
                    <a:cubicBezTo>
                      <a:pt x="5291" y="604"/>
                      <a:pt x="5348" y="628"/>
                      <a:pt x="5371" y="652"/>
                    </a:cubicBezTo>
                    <a:cubicBezTo>
                      <a:pt x="5538" y="785"/>
                      <a:pt x="5571" y="1052"/>
                      <a:pt x="5605" y="1285"/>
                    </a:cubicBezTo>
                    <a:lnTo>
                      <a:pt x="6005" y="3454"/>
                    </a:lnTo>
                    <a:cubicBezTo>
                      <a:pt x="6038" y="3587"/>
                      <a:pt x="6172" y="3721"/>
                      <a:pt x="6339" y="3721"/>
                    </a:cubicBezTo>
                    <a:cubicBezTo>
                      <a:pt x="6505" y="3721"/>
                      <a:pt x="6605" y="3620"/>
                      <a:pt x="6672" y="3454"/>
                    </a:cubicBezTo>
                    <a:lnTo>
                      <a:pt x="7006" y="1586"/>
                    </a:lnTo>
                    <a:cubicBezTo>
                      <a:pt x="7072" y="1285"/>
                      <a:pt x="7106" y="1052"/>
                      <a:pt x="7239" y="885"/>
                    </a:cubicBezTo>
                    <a:cubicBezTo>
                      <a:pt x="7311" y="790"/>
                      <a:pt x="7434" y="711"/>
                      <a:pt x="7523" y="711"/>
                    </a:cubicBezTo>
                    <a:cubicBezTo>
                      <a:pt x="7558" y="711"/>
                      <a:pt x="7587" y="723"/>
                      <a:pt x="7606" y="752"/>
                    </a:cubicBezTo>
                    <a:cubicBezTo>
                      <a:pt x="7740" y="785"/>
                      <a:pt x="7740" y="985"/>
                      <a:pt x="7773" y="1152"/>
                    </a:cubicBezTo>
                    <a:lnTo>
                      <a:pt x="8107" y="3320"/>
                    </a:lnTo>
                    <a:cubicBezTo>
                      <a:pt x="8173" y="3454"/>
                      <a:pt x="8240" y="3587"/>
                      <a:pt x="8407" y="3587"/>
                    </a:cubicBezTo>
                    <a:cubicBezTo>
                      <a:pt x="8540" y="3587"/>
                      <a:pt x="8707" y="3487"/>
                      <a:pt x="8740" y="3387"/>
                    </a:cubicBezTo>
                    <a:cubicBezTo>
                      <a:pt x="9007" y="2720"/>
                      <a:pt x="9374" y="2053"/>
                      <a:pt x="9874" y="1552"/>
                    </a:cubicBezTo>
                    <a:cubicBezTo>
                      <a:pt x="10008" y="2320"/>
                      <a:pt x="10075" y="3120"/>
                      <a:pt x="10175" y="3921"/>
                    </a:cubicBezTo>
                    <a:cubicBezTo>
                      <a:pt x="10175" y="4087"/>
                      <a:pt x="10241" y="4154"/>
                      <a:pt x="10375" y="4221"/>
                    </a:cubicBezTo>
                    <a:cubicBezTo>
                      <a:pt x="10408" y="4229"/>
                      <a:pt x="10439" y="4233"/>
                      <a:pt x="10469" y="4233"/>
                    </a:cubicBezTo>
                    <a:cubicBezTo>
                      <a:pt x="10558" y="4233"/>
                      <a:pt x="10633" y="4196"/>
                      <a:pt x="10708" y="4121"/>
                    </a:cubicBezTo>
                    <a:lnTo>
                      <a:pt x="12376" y="2086"/>
                    </a:lnTo>
                    <a:cubicBezTo>
                      <a:pt x="12576" y="1886"/>
                      <a:pt x="12610" y="1886"/>
                      <a:pt x="12610" y="1886"/>
                    </a:cubicBezTo>
                    <a:cubicBezTo>
                      <a:pt x="12610" y="1919"/>
                      <a:pt x="12710" y="1953"/>
                      <a:pt x="12743" y="2119"/>
                    </a:cubicBezTo>
                    <a:cubicBezTo>
                      <a:pt x="12910" y="2720"/>
                      <a:pt x="12743" y="3387"/>
                      <a:pt x="12343" y="3821"/>
                    </a:cubicBezTo>
                    <a:cubicBezTo>
                      <a:pt x="12243" y="3954"/>
                      <a:pt x="12243" y="4154"/>
                      <a:pt x="12376" y="4288"/>
                    </a:cubicBezTo>
                    <a:cubicBezTo>
                      <a:pt x="12423" y="4334"/>
                      <a:pt x="12498" y="4359"/>
                      <a:pt x="12575" y="4359"/>
                    </a:cubicBezTo>
                    <a:cubicBezTo>
                      <a:pt x="12664" y="4359"/>
                      <a:pt x="12756" y="4326"/>
                      <a:pt x="12810" y="4254"/>
                    </a:cubicBezTo>
                    <a:cubicBezTo>
                      <a:pt x="13377" y="3620"/>
                      <a:pt x="13610" y="2753"/>
                      <a:pt x="13410" y="1953"/>
                    </a:cubicBezTo>
                    <a:cubicBezTo>
                      <a:pt x="13277" y="1586"/>
                      <a:pt x="13077" y="1285"/>
                      <a:pt x="12777" y="1252"/>
                    </a:cubicBezTo>
                    <a:cubicBezTo>
                      <a:pt x="12744" y="1247"/>
                      <a:pt x="12711" y="1245"/>
                      <a:pt x="12680" y="1245"/>
                    </a:cubicBezTo>
                    <a:cubicBezTo>
                      <a:pt x="12298" y="1245"/>
                      <a:pt x="12033" y="1596"/>
                      <a:pt x="11909" y="1719"/>
                    </a:cubicBezTo>
                    <a:lnTo>
                      <a:pt x="10708" y="3187"/>
                    </a:lnTo>
                    <a:cubicBezTo>
                      <a:pt x="10575" y="2453"/>
                      <a:pt x="10475" y="1719"/>
                      <a:pt x="10375" y="952"/>
                    </a:cubicBezTo>
                    <a:cubicBezTo>
                      <a:pt x="10341" y="818"/>
                      <a:pt x="10275" y="752"/>
                      <a:pt x="10141" y="718"/>
                    </a:cubicBezTo>
                    <a:cubicBezTo>
                      <a:pt x="10100" y="705"/>
                      <a:pt x="10053" y="696"/>
                      <a:pt x="10007" y="696"/>
                    </a:cubicBezTo>
                    <a:cubicBezTo>
                      <a:pt x="9942" y="696"/>
                      <a:pt x="9880" y="713"/>
                      <a:pt x="9841" y="752"/>
                    </a:cubicBezTo>
                    <a:cubicBezTo>
                      <a:pt x="9341" y="1185"/>
                      <a:pt x="8874" y="1686"/>
                      <a:pt x="8540" y="2253"/>
                    </a:cubicBezTo>
                    <a:lnTo>
                      <a:pt x="8373" y="1185"/>
                    </a:lnTo>
                    <a:cubicBezTo>
                      <a:pt x="8340" y="952"/>
                      <a:pt x="8240" y="552"/>
                      <a:pt x="7940" y="351"/>
                    </a:cubicBezTo>
                    <a:cubicBezTo>
                      <a:pt x="7802" y="248"/>
                      <a:pt x="7649" y="204"/>
                      <a:pt x="7495" y="204"/>
                    </a:cubicBezTo>
                    <a:cubicBezTo>
                      <a:pt x="7201" y="204"/>
                      <a:pt x="6903" y="366"/>
                      <a:pt x="6706" y="585"/>
                    </a:cubicBezTo>
                    <a:cubicBezTo>
                      <a:pt x="6439" y="885"/>
                      <a:pt x="6372" y="1285"/>
                      <a:pt x="6305" y="1586"/>
                    </a:cubicBezTo>
                    <a:lnTo>
                      <a:pt x="6305" y="1619"/>
                    </a:lnTo>
                    <a:lnTo>
                      <a:pt x="6272" y="1285"/>
                    </a:lnTo>
                    <a:cubicBezTo>
                      <a:pt x="6239" y="919"/>
                      <a:pt x="6172" y="552"/>
                      <a:pt x="5838" y="285"/>
                    </a:cubicBezTo>
                    <a:cubicBezTo>
                      <a:pt x="5678" y="165"/>
                      <a:pt x="5494" y="105"/>
                      <a:pt x="5300" y="105"/>
                    </a:cubicBezTo>
                    <a:cubicBezTo>
                      <a:pt x="5171" y="105"/>
                      <a:pt x="5038" y="131"/>
                      <a:pt x="4904" y="185"/>
                    </a:cubicBezTo>
                    <a:cubicBezTo>
                      <a:pt x="4437" y="351"/>
                      <a:pt x="4070" y="852"/>
                      <a:pt x="3937" y="1352"/>
                    </a:cubicBezTo>
                    <a:cubicBezTo>
                      <a:pt x="3937" y="1519"/>
                      <a:pt x="3904" y="1719"/>
                      <a:pt x="3904" y="1886"/>
                    </a:cubicBezTo>
                    <a:cubicBezTo>
                      <a:pt x="3603" y="1285"/>
                      <a:pt x="3103" y="752"/>
                      <a:pt x="2569" y="385"/>
                    </a:cubicBezTo>
                    <a:cubicBezTo>
                      <a:pt x="2198" y="137"/>
                      <a:pt x="1827" y="0"/>
                      <a:pt x="14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5" name="Google Shape;2085;p30"/>
              <p:cNvSpPr/>
              <p:nvPr/>
            </p:nvSpPr>
            <p:spPr>
              <a:xfrm>
                <a:off x="1139325" y="4549850"/>
                <a:ext cx="646325" cy="212500"/>
              </a:xfrm>
              <a:custGeom>
                <a:avLst/>
                <a:gdLst/>
                <a:ahLst/>
                <a:cxnLst/>
                <a:rect l="l" t="t" r="r" b="b"/>
                <a:pathLst>
                  <a:path w="25853" h="8500" extrusionOk="0">
                    <a:moveTo>
                      <a:pt x="15107" y="1"/>
                    </a:moveTo>
                    <a:cubicBezTo>
                      <a:pt x="14394" y="1"/>
                      <a:pt x="13701" y="364"/>
                      <a:pt x="13243" y="822"/>
                    </a:cubicBezTo>
                    <a:cubicBezTo>
                      <a:pt x="12709" y="1322"/>
                      <a:pt x="12376" y="1989"/>
                      <a:pt x="12076" y="2623"/>
                    </a:cubicBezTo>
                    <a:cubicBezTo>
                      <a:pt x="12042" y="2456"/>
                      <a:pt x="12042" y="2289"/>
                      <a:pt x="12009" y="2123"/>
                    </a:cubicBezTo>
                    <a:cubicBezTo>
                      <a:pt x="12009" y="1989"/>
                      <a:pt x="12009" y="1856"/>
                      <a:pt x="11975" y="1756"/>
                    </a:cubicBezTo>
                    <a:cubicBezTo>
                      <a:pt x="11875" y="1322"/>
                      <a:pt x="11675" y="822"/>
                      <a:pt x="11242" y="588"/>
                    </a:cubicBezTo>
                    <a:cubicBezTo>
                      <a:pt x="11063" y="486"/>
                      <a:pt x="10865" y="443"/>
                      <a:pt x="10678" y="443"/>
                    </a:cubicBezTo>
                    <a:cubicBezTo>
                      <a:pt x="10620" y="443"/>
                      <a:pt x="10563" y="447"/>
                      <a:pt x="10508" y="455"/>
                    </a:cubicBezTo>
                    <a:cubicBezTo>
                      <a:pt x="10174" y="522"/>
                      <a:pt x="9907" y="822"/>
                      <a:pt x="9741" y="1022"/>
                    </a:cubicBezTo>
                    <a:cubicBezTo>
                      <a:pt x="9474" y="1456"/>
                      <a:pt x="9207" y="1856"/>
                      <a:pt x="9040" y="2356"/>
                    </a:cubicBezTo>
                    <a:cubicBezTo>
                      <a:pt x="8606" y="1603"/>
                      <a:pt x="7945" y="976"/>
                      <a:pt x="7168" y="976"/>
                    </a:cubicBezTo>
                    <a:cubicBezTo>
                      <a:pt x="7050" y="976"/>
                      <a:pt x="6929" y="991"/>
                      <a:pt x="6805" y="1022"/>
                    </a:cubicBezTo>
                    <a:cubicBezTo>
                      <a:pt x="5804" y="1322"/>
                      <a:pt x="5538" y="2323"/>
                      <a:pt x="5337" y="3257"/>
                    </a:cubicBezTo>
                    <a:cubicBezTo>
                      <a:pt x="5304" y="3357"/>
                      <a:pt x="5304" y="3457"/>
                      <a:pt x="5237" y="3590"/>
                    </a:cubicBezTo>
                    <a:cubicBezTo>
                      <a:pt x="5171" y="3424"/>
                      <a:pt x="5037" y="3257"/>
                      <a:pt x="4904" y="3123"/>
                    </a:cubicBezTo>
                    <a:cubicBezTo>
                      <a:pt x="4559" y="2752"/>
                      <a:pt x="4066" y="2549"/>
                      <a:pt x="3576" y="2549"/>
                    </a:cubicBezTo>
                    <a:cubicBezTo>
                      <a:pt x="3450" y="2549"/>
                      <a:pt x="3325" y="2562"/>
                      <a:pt x="3203" y="2590"/>
                    </a:cubicBezTo>
                    <a:cubicBezTo>
                      <a:pt x="2635" y="2690"/>
                      <a:pt x="2135" y="3157"/>
                      <a:pt x="1902" y="3824"/>
                    </a:cubicBezTo>
                    <a:cubicBezTo>
                      <a:pt x="1835" y="4024"/>
                      <a:pt x="1802" y="4258"/>
                      <a:pt x="1802" y="4458"/>
                    </a:cubicBezTo>
                    <a:cubicBezTo>
                      <a:pt x="1760" y="4455"/>
                      <a:pt x="1719" y="4454"/>
                      <a:pt x="1677" y="4454"/>
                    </a:cubicBezTo>
                    <a:cubicBezTo>
                      <a:pt x="1210" y="4454"/>
                      <a:pt x="709" y="4627"/>
                      <a:pt x="434" y="5025"/>
                    </a:cubicBezTo>
                    <a:cubicBezTo>
                      <a:pt x="0" y="5825"/>
                      <a:pt x="234" y="6759"/>
                      <a:pt x="534" y="7527"/>
                    </a:cubicBezTo>
                    <a:cubicBezTo>
                      <a:pt x="567" y="7660"/>
                      <a:pt x="701" y="7760"/>
                      <a:pt x="834" y="7760"/>
                    </a:cubicBezTo>
                    <a:lnTo>
                      <a:pt x="1034" y="7760"/>
                    </a:lnTo>
                    <a:cubicBezTo>
                      <a:pt x="1201" y="7660"/>
                      <a:pt x="1268" y="7493"/>
                      <a:pt x="1234" y="7326"/>
                    </a:cubicBezTo>
                    <a:cubicBezTo>
                      <a:pt x="1034" y="6659"/>
                      <a:pt x="767" y="5925"/>
                      <a:pt x="1101" y="5358"/>
                    </a:cubicBezTo>
                    <a:cubicBezTo>
                      <a:pt x="1224" y="5186"/>
                      <a:pt x="1475" y="5086"/>
                      <a:pt x="1705" y="5086"/>
                    </a:cubicBezTo>
                    <a:cubicBezTo>
                      <a:pt x="1786" y="5086"/>
                      <a:pt x="1865" y="5099"/>
                      <a:pt x="1935" y="5125"/>
                    </a:cubicBezTo>
                    <a:lnTo>
                      <a:pt x="2002" y="5125"/>
                    </a:lnTo>
                    <a:cubicBezTo>
                      <a:pt x="2068" y="5325"/>
                      <a:pt x="2168" y="5492"/>
                      <a:pt x="2269" y="5625"/>
                    </a:cubicBezTo>
                    <a:cubicBezTo>
                      <a:pt x="2339" y="5672"/>
                      <a:pt x="2427" y="5720"/>
                      <a:pt x="2507" y="5720"/>
                    </a:cubicBezTo>
                    <a:cubicBezTo>
                      <a:pt x="2541" y="5720"/>
                      <a:pt x="2573" y="5711"/>
                      <a:pt x="2602" y="5692"/>
                    </a:cubicBezTo>
                    <a:cubicBezTo>
                      <a:pt x="2736" y="5659"/>
                      <a:pt x="2836" y="5525"/>
                      <a:pt x="2836" y="5425"/>
                    </a:cubicBezTo>
                    <a:cubicBezTo>
                      <a:pt x="2836" y="5125"/>
                      <a:pt x="2736" y="4858"/>
                      <a:pt x="2535" y="4691"/>
                    </a:cubicBezTo>
                    <a:cubicBezTo>
                      <a:pt x="2502" y="4491"/>
                      <a:pt x="2502" y="4258"/>
                      <a:pt x="2569" y="3991"/>
                    </a:cubicBezTo>
                    <a:cubicBezTo>
                      <a:pt x="2702" y="3590"/>
                      <a:pt x="3036" y="3257"/>
                      <a:pt x="3403" y="3157"/>
                    </a:cubicBezTo>
                    <a:cubicBezTo>
                      <a:pt x="3473" y="3144"/>
                      <a:pt x="3546" y="3137"/>
                      <a:pt x="3621" y="3137"/>
                    </a:cubicBezTo>
                    <a:cubicBezTo>
                      <a:pt x="3933" y="3137"/>
                      <a:pt x="4267" y="3254"/>
                      <a:pt x="4537" y="3524"/>
                    </a:cubicBezTo>
                    <a:cubicBezTo>
                      <a:pt x="4870" y="3857"/>
                      <a:pt x="5004" y="4291"/>
                      <a:pt x="4904" y="4658"/>
                    </a:cubicBezTo>
                    <a:cubicBezTo>
                      <a:pt x="4904" y="4825"/>
                      <a:pt x="4937" y="4991"/>
                      <a:pt x="5104" y="5025"/>
                    </a:cubicBezTo>
                    <a:cubicBezTo>
                      <a:pt x="5143" y="5054"/>
                      <a:pt x="5185" y="5066"/>
                      <a:pt x="5227" y="5066"/>
                    </a:cubicBezTo>
                    <a:cubicBezTo>
                      <a:pt x="5329" y="5066"/>
                      <a:pt x="5433" y="4995"/>
                      <a:pt x="5504" y="4925"/>
                    </a:cubicBezTo>
                    <a:cubicBezTo>
                      <a:pt x="5771" y="4458"/>
                      <a:pt x="5904" y="3924"/>
                      <a:pt x="6038" y="3357"/>
                    </a:cubicBezTo>
                    <a:cubicBezTo>
                      <a:pt x="6271" y="2423"/>
                      <a:pt x="6438" y="1822"/>
                      <a:pt x="7039" y="1656"/>
                    </a:cubicBezTo>
                    <a:cubicBezTo>
                      <a:pt x="7109" y="1637"/>
                      <a:pt x="7179" y="1629"/>
                      <a:pt x="7248" y="1629"/>
                    </a:cubicBezTo>
                    <a:cubicBezTo>
                      <a:pt x="8052" y="1629"/>
                      <a:pt x="8691" y="2817"/>
                      <a:pt x="8907" y="3524"/>
                    </a:cubicBezTo>
                    <a:cubicBezTo>
                      <a:pt x="8940" y="3657"/>
                      <a:pt x="9073" y="3757"/>
                      <a:pt x="9240" y="3757"/>
                    </a:cubicBezTo>
                    <a:cubicBezTo>
                      <a:pt x="9407" y="3690"/>
                      <a:pt x="9540" y="3624"/>
                      <a:pt x="9540" y="3457"/>
                    </a:cubicBezTo>
                    <a:cubicBezTo>
                      <a:pt x="9607" y="2756"/>
                      <a:pt x="9874" y="2023"/>
                      <a:pt x="10341" y="1456"/>
                    </a:cubicBezTo>
                    <a:cubicBezTo>
                      <a:pt x="10441" y="1322"/>
                      <a:pt x="10574" y="1155"/>
                      <a:pt x="10741" y="1122"/>
                    </a:cubicBezTo>
                    <a:cubicBezTo>
                      <a:pt x="10755" y="1108"/>
                      <a:pt x="10780" y="1100"/>
                      <a:pt x="10815" y="1100"/>
                    </a:cubicBezTo>
                    <a:cubicBezTo>
                      <a:pt x="10863" y="1100"/>
                      <a:pt x="10930" y="1116"/>
                      <a:pt x="11008" y="1155"/>
                    </a:cubicBezTo>
                    <a:cubicBezTo>
                      <a:pt x="11175" y="1289"/>
                      <a:pt x="11375" y="1622"/>
                      <a:pt x="11408" y="1923"/>
                    </a:cubicBezTo>
                    <a:cubicBezTo>
                      <a:pt x="11408" y="2023"/>
                      <a:pt x="11442" y="2156"/>
                      <a:pt x="11442" y="2289"/>
                    </a:cubicBezTo>
                    <a:cubicBezTo>
                      <a:pt x="11542" y="2756"/>
                      <a:pt x="11609" y="3290"/>
                      <a:pt x="12009" y="3657"/>
                    </a:cubicBezTo>
                    <a:cubicBezTo>
                      <a:pt x="12059" y="3732"/>
                      <a:pt x="12146" y="3770"/>
                      <a:pt x="12215" y="3770"/>
                    </a:cubicBezTo>
                    <a:cubicBezTo>
                      <a:pt x="12238" y="3770"/>
                      <a:pt x="12259" y="3765"/>
                      <a:pt x="12276" y="3757"/>
                    </a:cubicBezTo>
                    <a:cubicBezTo>
                      <a:pt x="12409" y="3690"/>
                      <a:pt x="12509" y="3624"/>
                      <a:pt x="12543" y="3524"/>
                    </a:cubicBezTo>
                    <a:cubicBezTo>
                      <a:pt x="12843" y="2790"/>
                      <a:pt x="13176" y="1923"/>
                      <a:pt x="13777" y="1322"/>
                    </a:cubicBezTo>
                    <a:cubicBezTo>
                      <a:pt x="14137" y="961"/>
                      <a:pt x="14723" y="687"/>
                      <a:pt x="15272" y="687"/>
                    </a:cubicBezTo>
                    <a:cubicBezTo>
                      <a:pt x="15485" y="687"/>
                      <a:pt x="15692" y="729"/>
                      <a:pt x="15878" y="822"/>
                    </a:cubicBezTo>
                    <a:cubicBezTo>
                      <a:pt x="16645" y="1189"/>
                      <a:pt x="16846" y="2189"/>
                      <a:pt x="17012" y="3257"/>
                    </a:cubicBezTo>
                    <a:cubicBezTo>
                      <a:pt x="17012" y="3424"/>
                      <a:pt x="17179" y="3524"/>
                      <a:pt x="17313" y="3524"/>
                    </a:cubicBezTo>
                    <a:cubicBezTo>
                      <a:pt x="17479" y="3524"/>
                      <a:pt x="17579" y="3457"/>
                      <a:pt x="17646" y="3290"/>
                    </a:cubicBezTo>
                    <a:cubicBezTo>
                      <a:pt x="17746" y="2790"/>
                      <a:pt x="17880" y="2256"/>
                      <a:pt x="18180" y="1822"/>
                    </a:cubicBezTo>
                    <a:cubicBezTo>
                      <a:pt x="18367" y="1554"/>
                      <a:pt x="18706" y="1308"/>
                      <a:pt x="19057" y="1308"/>
                    </a:cubicBezTo>
                    <a:cubicBezTo>
                      <a:pt x="19142" y="1308"/>
                      <a:pt x="19229" y="1323"/>
                      <a:pt x="19314" y="1355"/>
                    </a:cubicBezTo>
                    <a:cubicBezTo>
                      <a:pt x="19814" y="1522"/>
                      <a:pt x="19848" y="2089"/>
                      <a:pt x="19914" y="2957"/>
                    </a:cubicBezTo>
                    <a:cubicBezTo>
                      <a:pt x="19981" y="3624"/>
                      <a:pt x="20015" y="4291"/>
                      <a:pt x="20381" y="4825"/>
                    </a:cubicBezTo>
                    <a:cubicBezTo>
                      <a:pt x="20482" y="4925"/>
                      <a:pt x="20548" y="4958"/>
                      <a:pt x="20682" y="4958"/>
                    </a:cubicBezTo>
                    <a:cubicBezTo>
                      <a:pt x="20748" y="4958"/>
                      <a:pt x="20882" y="4858"/>
                      <a:pt x="20915" y="4791"/>
                    </a:cubicBezTo>
                    <a:cubicBezTo>
                      <a:pt x="21149" y="4324"/>
                      <a:pt x="21416" y="3857"/>
                      <a:pt x="21749" y="3490"/>
                    </a:cubicBezTo>
                    <a:cubicBezTo>
                      <a:pt x="21916" y="3290"/>
                      <a:pt x="22016" y="3290"/>
                      <a:pt x="22016" y="3290"/>
                    </a:cubicBezTo>
                    <a:cubicBezTo>
                      <a:pt x="22016" y="3290"/>
                      <a:pt x="22049" y="3324"/>
                      <a:pt x="22149" y="3490"/>
                    </a:cubicBezTo>
                    <a:cubicBezTo>
                      <a:pt x="22550" y="4358"/>
                      <a:pt x="22650" y="5425"/>
                      <a:pt x="22483" y="6359"/>
                    </a:cubicBezTo>
                    <a:cubicBezTo>
                      <a:pt x="22483" y="6459"/>
                      <a:pt x="22516" y="6593"/>
                      <a:pt x="22583" y="6659"/>
                    </a:cubicBezTo>
                    <a:cubicBezTo>
                      <a:pt x="22638" y="6714"/>
                      <a:pt x="22703" y="6739"/>
                      <a:pt x="22767" y="6739"/>
                    </a:cubicBezTo>
                    <a:cubicBezTo>
                      <a:pt x="22820" y="6739"/>
                      <a:pt x="22872" y="6723"/>
                      <a:pt x="22917" y="6693"/>
                    </a:cubicBezTo>
                    <a:cubicBezTo>
                      <a:pt x="23284" y="6492"/>
                      <a:pt x="23550" y="6192"/>
                      <a:pt x="23751" y="5925"/>
                    </a:cubicBezTo>
                    <a:cubicBezTo>
                      <a:pt x="23851" y="5825"/>
                      <a:pt x="23884" y="5759"/>
                      <a:pt x="23951" y="5659"/>
                    </a:cubicBezTo>
                    <a:cubicBezTo>
                      <a:pt x="24137" y="5472"/>
                      <a:pt x="24387" y="5286"/>
                      <a:pt x="24582" y="5286"/>
                    </a:cubicBezTo>
                    <a:cubicBezTo>
                      <a:pt x="24631" y="5286"/>
                      <a:pt x="24677" y="5298"/>
                      <a:pt x="24718" y="5325"/>
                    </a:cubicBezTo>
                    <a:cubicBezTo>
                      <a:pt x="24885" y="5425"/>
                      <a:pt x="24951" y="5659"/>
                      <a:pt x="25018" y="5825"/>
                    </a:cubicBezTo>
                    <a:cubicBezTo>
                      <a:pt x="25185" y="6593"/>
                      <a:pt x="25218" y="7360"/>
                      <a:pt x="25085" y="8127"/>
                    </a:cubicBezTo>
                    <a:cubicBezTo>
                      <a:pt x="25051" y="8294"/>
                      <a:pt x="25185" y="8461"/>
                      <a:pt x="25352" y="8494"/>
                    </a:cubicBezTo>
                    <a:cubicBezTo>
                      <a:pt x="25369" y="8497"/>
                      <a:pt x="25387" y="8499"/>
                      <a:pt x="25404" y="8499"/>
                    </a:cubicBezTo>
                    <a:cubicBezTo>
                      <a:pt x="25552" y="8499"/>
                      <a:pt x="25689" y="8380"/>
                      <a:pt x="25719" y="8260"/>
                    </a:cubicBezTo>
                    <a:cubicBezTo>
                      <a:pt x="25852" y="7360"/>
                      <a:pt x="25819" y="6492"/>
                      <a:pt x="25585" y="5659"/>
                    </a:cubicBezTo>
                    <a:cubicBezTo>
                      <a:pt x="25518" y="5358"/>
                      <a:pt x="25385" y="4991"/>
                      <a:pt x="25018" y="4791"/>
                    </a:cubicBezTo>
                    <a:cubicBezTo>
                      <a:pt x="24849" y="4697"/>
                      <a:pt x="24680" y="4656"/>
                      <a:pt x="24515" y="4656"/>
                    </a:cubicBezTo>
                    <a:cubicBezTo>
                      <a:pt x="24095" y="4656"/>
                      <a:pt x="23704" y="4923"/>
                      <a:pt x="23417" y="5258"/>
                    </a:cubicBezTo>
                    <a:cubicBezTo>
                      <a:pt x="23350" y="5325"/>
                      <a:pt x="23250" y="5458"/>
                      <a:pt x="23183" y="5525"/>
                    </a:cubicBezTo>
                    <a:lnTo>
                      <a:pt x="23150" y="5592"/>
                    </a:lnTo>
                    <a:cubicBezTo>
                      <a:pt x="23150" y="4791"/>
                      <a:pt x="23017" y="3957"/>
                      <a:pt x="22683" y="3190"/>
                    </a:cubicBezTo>
                    <a:cubicBezTo>
                      <a:pt x="22650" y="3090"/>
                      <a:pt x="22516" y="2790"/>
                      <a:pt x="22183" y="2656"/>
                    </a:cubicBezTo>
                    <a:cubicBezTo>
                      <a:pt x="22098" y="2625"/>
                      <a:pt x="22007" y="2603"/>
                      <a:pt x="21910" y="2603"/>
                    </a:cubicBezTo>
                    <a:cubicBezTo>
                      <a:pt x="21701" y="2603"/>
                      <a:pt x="21466" y="2704"/>
                      <a:pt x="21215" y="3023"/>
                    </a:cubicBezTo>
                    <a:cubicBezTo>
                      <a:pt x="20982" y="3290"/>
                      <a:pt x="20748" y="3590"/>
                      <a:pt x="20582" y="3857"/>
                    </a:cubicBezTo>
                    <a:cubicBezTo>
                      <a:pt x="20515" y="3590"/>
                      <a:pt x="20515" y="3190"/>
                      <a:pt x="20482" y="2857"/>
                    </a:cubicBezTo>
                    <a:cubicBezTo>
                      <a:pt x="20415" y="2023"/>
                      <a:pt x="20348" y="1089"/>
                      <a:pt x="19414" y="755"/>
                    </a:cubicBezTo>
                    <a:cubicBezTo>
                      <a:pt x="19261" y="689"/>
                      <a:pt x="19106" y="660"/>
                      <a:pt x="18954" y="660"/>
                    </a:cubicBezTo>
                    <a:cubicBezTo>
                      <a:pt x="18409" y="660"/>
                      <a:pt x="17892" y="1031"/>
                      <a:pt x="17579" y="1422"/>
                    </a:cubicBezTo>
                    <a:cubicBezTo>
                      <a:pt x="17479" y="1522"/>
                      <a:pt x="17379" y="1689"/>
                      <a:pt x="17313" y="1856"/>
                    </a:cubicBezTo>
                    <a:cubicBezTo>
                      <a:pt x="17079" y="1155"/>
                      <a:pt x="16712" y="588"/>
                      <a:pt x="16078" y="255"/>
                    </a:cubicBezTo>
                    <a:cubicBezTo>
                      <a:pt x="15764" y="77"/>
                      <a:pt x="15434" y="1"/>
                      <a:pt x="1510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6" name="Google Shape;2086;p30"/>
              <p:cNvSpPr/>
              <p:nvPr/>
            </p:nvSpPr>
            <p:spPr>
              <a:xfrm>
                <a:off x="592250" y="4343950"/>
                <a:ext cx="598800" cy="330700"/>
              </a:xfrm>
              <a:custGeom>
                <a:avLst/>
                <a:gdLst/>
                <a:ahLst/>
                <a:cxnLst/>
                <a:rect l="l" t="t" r="r" b="b"/>
                <a:pathLst>
                  <a:path w="23952" h="13228" extrusionOk="0">
                    <a:moveTo>
                      <a:pt x="14836" y="0"/>
                    </a:moveTo>
                    <a:cubicBezTo>
                      <a:pt x="14784" y="0"/>
                      <a:pt x="14732" y="6"/>
                      <a:pt x="14678" y="18"/>
                    </a:cubicBezTo>
                    <a:cubicBezTo>
                      <a:pt x="14078" y="151"/>
                      <a:pt x="13877" y="852"/>
                      <a:pt x="13844" y="1085"/>
                    </a:cubicBezTo>
                    <a:lnTo>
                      <a:pt x="13577" y="2153"/>
                    </a:lnTo>
                    <a:cubicBezTo>
                      <a:pt x="13511" y="1719"/>
                      <a:pt x="13377" y="1252"/>
                      <a:pt x="13044" y="919"/>
                    </a:cubicBezTo>
                    <a:cubicBezTo>
                      <a:pt x="12775" y="650"/>
                      <a:pt x="12420" y="489"/>
                      <a:pt x="12030" y="489"/>
                    </a:cubicBezTo>
                    <a:cubicBezTo>
                      <a:pt x="11936" y="489"/>
                      <a:pt x="11840" y="499"/>
                      <a:pt x="11743" y="518"/>
                    </a:cubicBezTo>
                    <a:cubicBezTo>
                      <a:pt x="11075" y="585"/>
                      <a:pt x="10442" y="1019"/>
                      <a:pt x="10141" y="1586"/>
                    </a:cubicBezTo>
                    <a:cubicBezTo>
                      <a:pt x="9908" y="2019"/>
                      <a:pt x="9841" y="2486"/>
                      <a:pt x="9775" y="2920"/>
                    </a:cubicBezTo>
                    <a:cubicBezTo>
                      <a:pt x="9741" y="2920"/>
                      <a:pt x="9741" y="2887"/>
                      <a:pt x="9708" y="2887"/>
                    </a:cubicBezTo>
                    <a:cubicBezTo>
                      <a:pt x="9305" y="2589"/>
                      <a:pt x="8820" y="2441"/>
                      <a:pt x="8358" y="2441"/>
                    </a:cubicBezTo>
                    <a:cubicBezTo>
                      <a:pt x="8094" y="2441"/>
                      <a:pt x="7837" y="2489"/>
                      <a:pt x="7606" y="2586"/>
                    </a:cubicBezTo>
                    <a:cubicBezTo>
                      <a:pt x="7073" y="2887"/>
                      <a:pt x="6639" y="3387"/>
                      <a:pt x="6439" y="4054"/>
                    </a:cubicBezTo>
                    <a:cubicBezTo>
                      <a:pt x="6405" y="4221"/>
                      <a:pt x="6372" y="4421"/>
                      <a:pt x="6372" y="4655"/>
                    </a:cubicBezTo>
                    <a:cubicBezTo>
                      <a:pt x="6247" y="4617"/>
                      <a:pt x="6122" y="4598"/>
                      <a:pt x="5999" y="4598"/>
                    </a:cubicBezTo>
                    <a:cubicBezTo>
                      <a:pt x="5793" y="4598"/>
                      <a:pt x="5592" y="4650"/>
                      <a:pt x="5405" y="4755"/>
                    </a:cubicBezTo>
                    <a:cubicBezTo>
                      <a:pt x="4537" y="5322"/>
                      <a:pt x="4437" y="6389"/>
                      <a:pt x="4437" y="6923"/>
                    </a:cubicBezTo>
                    <a:cubicBezTo>
                      <a:pt x="4162" y="6802"/>
                      <a:pt x="3859" y="6735"/>
                      <a:pt x="3562" y="6735"/>
                    </a:cubicBezTo>
                    <a:cubicBezTo>
                      <a:pt x="3284" y="6735"/>
                      <a:pt x="3011" y="6794"/>
                      <a:pt x="2770" y="6923"/>
                    </a:cubicBezTo>
                    <a:cubicBezTo>
                      <a:pt x="2236" y="7223"/>
                      <a:pt x="1902" y="7757"/>
                      <a:pt x="1869" y="8424"/>
                    </a:cubicBezTo>
                    <a:cubicBezTo>
                      <a:pt x="1869" y="8657"/>
                      <a:pt x="1869" y="8858"/>
                      <a:pt x="1902" y="9058"/>
                    </a:cubicBezTo>
                    <a:cubicBezTo>
                      <a:pt x="1802" y="9058"/>
                      <a:pt x="1769" y="9058"/>
                      <a:pt x="1702" y="9091"/>
                    </a:cubicBezTo>
                    <a:cubicBezTo>
                      <a:pt x="1102" y="9258"/>
                      <a:pt x="735" y="9825"/>
                      <a:pt x="535" y="10192"/>
                    </a:cubicBezTo>
                    <a:cubicBezTo>
                      <a:pt x="101" y="10892"/>
                      <a:pt x="1" y="11526"/>
                      <a:pt x="101" y="12060"/>
                    </a:cubicBezTo>
                    <a:cubicBezTo>
                      <a:pt x="201" y="12494"/>
                      <a:pt x="468" y="12860"/>
                      <a:pt x="868" y="13061"/>
                    </a:cubicBezTo>
                    <a:cubicBezTo>
                      <a:pt x="1035" y="13161"/>
                      <a:pt x="1235" y="13227"/>
                      <a:pt x="1402" y="13227"/>
                    </a:cubicBezTo>
                    <a:cubicBezTo>
                      <a:pt x="1569" y="13227"/>
                      <a:pt x="1702" y="13194"/>
                      <a:pt x="1735" y="13027"/>
                    </a:cubicBezTo>
                    <a:cubicBezTo>
                      <a:pt x="1902" y="12927"/>
                      <a:pt x="1969" y="12760"/>
                      <a:pt x="1936" y="12594"/>
                    </a:cubicBezTo>
                    <a:cubicBezTo>
                      <a:pt x="1880" y="12455"/>
                      <a:pt x="1755" y="12385"/>
                      <a:pt x="1618" y="12385"/>
                    </a:cubicBezTo>
                    <a:cubicBezTo>
                      <a:pt x="1591" y="12385"/>
                      <a:pt x="1563" y="12388"/>
                      <a:pt x="1535" y="12393"/>
                    </a:cubicBezTo>
                    <a:cubicBezTo>
                      <a:pt x="1484" y="12414"/>
                      <a:pt x="1435" y="12422"/>
                      <a:pt x="1389" y="12422"/>
                    </a:cubicBezTo>
                    <a:cubicBezTo>
                      <a:pt x="1286" y="12422"/>
                      <a:pt x="1194" y="12383"/>
                      <a:pt x="1102" y="12360"/>
                    </a:cubicBezTo>
                    <a:cubicBezTo>
                      <a:pt x="902" y="12227"/>
                      <a:pt x="735" y="11960"/>
                      <a:pt x="701" y="11760"/>
                    </a:cubicBezTo>
                    <a:cubicBezTo>
                      <a:pt x="601" y="11393"/>
                      <a:pt x="701" y="10926"/>
                      <a:pt x="1035" y="10359"/>
                    </a:cubicBezTo>
                    <a:cubicBezTo>
                      <a:pt x="1268" y="9892"/>
                      <a:pt x="1535" y="9625"/>
                      <a:pt x="1802" y="9558"/>
                    </a:cubicBezTo>
                    <a:cubicBezTo>
                      <a:pt x="1852" y="9541"/>
                      <a:pt x="1894" y="9533"/>
                      <a:pt x="1936" y="9533"/>
                    </a:cubicBezTo>
                    <a:cubicBezTo>
                      <a:pt x="1977" y="9533"/>
                      <a:pt x="2019" y="9541"/>
                      <a:pt x="2069" y="9558"/>
                    </a:cubicBezTo>
                    <a:cubicBezTo>
                      <a:pt x="2202" y="9758"/>
                      <a:pt x="2369" y="9925"/>
                      <a:pt x="2536" y="10092"/>
                    </a:cubicBezTo>
                    <a:cubicBezTo>
                      <a:pt x="2578" y="10155"/>
                      <a:pt x="2647" y="10178"/>
                      <a:pt x="2726" y="10178"/>
                    </a:cubicBezTo>
                    <a:cubicBezTo>
                      <a:pt x="2772" y="10178"/>
                      <a:pt x="2821" y="10171"/>
                      <a:pt x="2870" y="10159"/>
                    </a:cubicBezTo>
                    <a:cubicBezTo>
                      <a:pt x="2970" y="10092"/>
                      <a:pt x="3070" y="9992"/>
                      <a:pt x="3070" y="9858"/>
                    </a:cubicBezTo>
                    <a:cubicBezTo>
                      <a:pt x="3070" y="9558"/>
                      <a:pt x="2936" y="9258"/>
                      <a:pt x="2703" y="9091"/>
                    </a:cubicBezTo>
                    <a:cubicBezTo>
                      <a:pt x="2636" y="9058"/>
                      <a:pt x="2603" y="9058"/>
                      <a:pt x="2569" y="9024"/>
                    </a:cubicBezTo>
                    <a:cubicBezTo>
                      <a:pt x="2469" y="8824"/>
                      <a:pt x="2436" y="8557"/>
                      <a:pt x="2469" y="8324"/>
                    </a:cubicBezTo>
                    <a:cubicBezTo>
                      <a:pt x="2536" y="7857"/>
                      <a:pt x="2736" y="7523"/>
                      <a:pt x="3070" y="7323"/>
                    </a:cubicBezTo>
                    <a:cubicBezTo>
                      <a:pt x="3223" y="7226"/>
                      <a:pt x="3394" y="7180"/>
                      <a:pt x="3570" y="7180"/>
                    </a:cubicBezTo>
                    <a:cubicBezTo>
                      <a:pt x="3815" y="7180"/>
                      <a:pt x="4071" y="7268"/>
                      <a:pt x="4304" y="7423"/>
                    </a:cubicBezTo>
                    <a:lnTo>
                      <a:pt x="4537" y="7657"/>
                    </a:lnTo>
                    <a:cubicBezTo>
                      <a:pt x="4604" y="7990"/>
                      <a:pt x="4704" y="8324"/>
                      <a:pt x="4804" y="8591"/>
                    </a:cubicBezTo>
                    <a:cubicBezTo>
                      <a:pt x="4871" y="8724"/>
                      <a:pt x="5038" y="8824"/>
                      <a:pt x="5138" y="8824"/>
                    </a:cubicBezTo>
                    <a:cubicBezTo>
                      <a:pt x="5305" y="8824"/>
                      <a:pt x="5405" y="8691"/>
                      <a:pt x="5438" y="8557"/>
                    </a:cubicBezTo>
                    <a:cubicBezTo>
                      <a:pt x="5538" y="8157"/>
                      <a:pt x="5405" y="7723"/>
                      <a:pt x="5138" y="7390"/>
                    </a:cubicBezTo>
                    <a:cubicBezTo>
                      <a:pt x="5138" y="7223"/>
                      <a:pt x="5105" y="7056"/>
                      <a:pt x="5105" y="6890"/>
                    </a:cubicBezTo>
                    <a:cubicBezTo>
                      <a:pt x="5105" y="6589"/>
                      <a:pt x="5105" y="5589"/>
                      <a:pt x="5738" y="5222"/>
                    </a:cubicBezTo>
                    <a:cubicBezTo>
                      <a:pt x="5813" y="5192"/>
                      <a:pt x="5915" y="5175"/>
                      <a:pt x="6023" y="5175"/>
                    </a:cubicBezTo>
                    <a:cubicBezTo>
                      <a:pt x="6155" y="5175"/>
                      <a:pt x="6295" y="5200"/>
                      <a:pt x="6405" y="5255"/>
                    </a:cubicBezTo>
                    <a:cubicBezTo>
                      <a:pt x="6439" y="5555"/>
                      <a:pt x="6572" y="5822"/>
                      <a:pt x="6739" y="6056"/>
                    </a:cubicBezTo>
                    <a:cubicBezTo>
                      <a:pt x="6772" y="6156"/>
                      <a:pt x="6906" y="6189"/>
                      <a:pt x="7039" y="6189"/>
                    </a:cubicBezTo>
                    <a:cubicBezTo>
                      <a:pt x="7139" y="6189"/>
                      <a:pt x="7239" y="6089"/>
                      <a:pt x="7273" y="5989"/>
                    </a:cubicBezTo>
                    <a:cubicBezTo>
                      <a:pt x="7406" y="5589"/>
                      <a:pt x="7273" y="5188"/>
                      <a:pt x="6939" y="4888"/>
                    </a:cubicBezTo>
                    <a:cubicBezTo>
                      <a:pt x="6939" y="4655"/>
                      <a:pt x="6939" y="4388"/>
                      <a:pt x="7039" y="4154"/>
                    </a:cubicBezTo>
                    <a:cubicBezTo>
                      <a:pt x="7139" y="3654"/>
                      <a:pt x="7473" y="3254"/>
                      <a:pt x="7873" y="3087"/>
                    </a:cubicBezTo>
                    <a:cubicBezTo>
                      <a:pt x="8001" y="3034"/>
                      <a:pt x="8142" y="3008"/>
                      <a:pt x="8290" y="3008"/>
                    </a:cubicBezTo>
                    <a:cubicBezTo>
                      <a:pt x="8607" y="3008"/>
                      <a:pt x="8956" y="3126"/>
                      <a:pt x="9274" y="3354"/>
                    </a:cubicBezTo>
                    <a:cubicBezTo>
                      <a:pt x="9474" y="3520"/>
                      <a:pt x="9641" y="3721"/>
                      <a:pt x="9741" y="3921"/>
                    </a:cubicBezTo>
                    <a:cubicBezTo>
                      <a:pt x="9741" y="4188"/>
                      <a:pt x="9741" y="4354"/>
                      <a:pt x="9775" y="4554"/>
                    </a:cubicBezTo>
                    <a:cubicBezTo>
                      <a:pt x="9775" y="4721"/>
                      <a:pt x="9875" y="4855"/>
                      <a:pt x="10075" y="4855"/>
                    </a:cubicBezTo>
                    <a:cubicBezTo>
                      <a:pt x="10242" y="4855"/>
                      <a:pt x="10375" y="4721"/>
                      <a:pt x="10408" y="4554"/>
                    </a:cubicBezTo>
                    <a:cubicBezTo>
                      <a:pt x="10408" y="4321"/>
                      <a:pt x="10408" y="4054"/>
                      <a:pt x="10308" y="3821"/>
                    </a:cubicBezTo>
                    <a:cubicBezTo>
                      <a:pt x="10275" y="3087"/>
                      <a:pt x="10308" y="2420"/>
                      <a:pt x="10608" y="1886"/>
                    </a:cubicBezTo>
                    <a:cubicBezTo>
                      <a:pt x="10809" y="1519"/>
                      <a:pt x="11276" y="1219"/>
                      <a:pt x="11743" y="1152"/>
                    </a:cubicBezTo>
                    <a:cubicBezTo>
                      <a:pt x="11809" y="1130"/>
                      <a:pt x="11887" y="1115"/>
                      <a:pt x="11970" y="1115"/>
                    </a:cubicBezTo>
                    <a:cubicBezTo>
                      <a:pt x="12136" y="1115"/>
                      <a:pt x="12321" y="1174"/>
                      <a:pt x="12476" y="1352"/>
                    </a:cubicBezTo>
                    <a:cubicBezTo>
                      <a:pt x="12777" y="1619"/>
                      <a:pt x="12810" y="2053"/>
                      <a:pt x="12910" y="2520"/>
                    </a:cubicBezTo>
                    <a:cubicBezTo>
                      <a:pt x="12943" y="2920"/>
                      <a:pt x="13044" y="3320"/>
                      <a:pt x="13210" y="3687"/>
                    </a:cubicBezTo>
                    <a:cubicBezTo>
                      <a:pt x="13277" y="3787"/>
                      <a:pt x="13410" y="3854"/>
                      <a:pt x="13544" y="3854"/>
                    </a:cubicBezTo>
                    <a:cubicBezTo>
                      <a:pt x="13711" y="3787"/>
                      <a:pt x="13777" y="3721"/>
                      <a:pt x="13811" y="3587"/>
                    </a:cubicBezTo>
                    <a:lnTo>
                      <a:pt x="14378" y="1219"/>
                    </a:lnTo>
                    <a:cubicBezTo>
                      <a:pt x="14478" y="752"/>
                      <a:pt x="14611" y="652"/>
                      <a:pt x="14711" y="652"/>
                    </a:cubicBezTo>
                    <a:cubicBezTo>
                      <a:pt x="14845" y="652"/>
                      <a:pt x="14978" y="685"/>
                      <a:pt x="15245" y="1085"/>
                    </a:cubicBezTo>
                    <a:lnTo>
                      <a:pt x="16546" y="3087"/>
                    </a:lnTo>
                    <a:cubicBezTo>
                      <a:pt x="16597" y="3189"/>
                      <a:pt x="16706" y="3232"/>
                      <a:pt x="16815" y="3232"/>
                    </a:cubicBezTo>
                    <a:cubicBezTo>
                      <a:pt x="16848" y="3232"/>
                      <a:pt x="16882" y="3228"/>
                      <a:pt x="16913" y="3220"/>
                    </a:cubicBezTo>
                    <a:cubicBezTo>
                      <a:pt x="17046" y="3187"/>
                      <a:pt x="17113" y="3053"/>
                      <a:pt x="17113" y="2920"/>
                    </a:cubicBezTo>
                    <a:cubicBezTo>
                      <a:pt x="17113" y="2720"/>
                      <a:pt x="17113" y="985"/>
                      <a:pt x="18047" y="919"/>
                    </a:cubicBezTo>
                    <a:cubicBezTo>
                      <a:pt x="18548" y="919"/>
                      <a:pt x="18914" y="1419"/>
                      <a:pt x="19115" y="1719"/>
                    </a:cubicBezTo>
                    <a:cubicBezTo>
                      <a:pt x="19582" y="2386"/>
                      <a:pt x="19848" y="3153"/>
                      <a:pt x="19949" y="3921"/>
                    </a:cubicBezTo>
                    <a:cubicBezTo>
                      <a:pt x="20015" y="4054"/>
                      <a:pt x="20082" y="4154"/>
                      <a:pt x="20182" y="4188"/>
                    </a:cubicBezTo>
                    <a:cubicBezTo>
                      <a:pt x="20210" y="4201"/>
                      <a:pt x="20249" y="4209"/>
                      <a:pt x="20290" y="4209"/>
                    </a:cubicBezTo>
                    <a:cubicBezTo>
                      <a:pt x="20348" y="4209"/>
                      <a:pt x="20410" y="4193"/>
                      <a:pt x="20449" y="4154"/>
                    </a:cubicBezTo>
                    <a:cubicBezTo>
                      <a:pt x="20883" y="3854"/>
                      <a:pt x="21116" y="3387"/>
                      <a:pt x="21383" y="2920"/>
                    </a:cubicBezTo>
                    <a:cubicBezTo>
                      <a:pt x="21716" y="2353"/>
                      <a:pt x="21917" y="1986"/>
                      <a:pt x="22350" y="1919"/>
                    </a:cubicBezTo>
                    <a:cubicBezTo>
                      <a:pt x="22367" y="1918"/>
                      <a:pt x="22384" y="1917"/>
                      <a:pt x="22401" y="1917"/>
                    </a:cubicBezTo>
                    <a:cubicBezTo>
                      <a:pt x="22778" y="1917"/>
                      <a:pt x="23090" y="2270"/>
                      <a:pt x="23218" y="2653"/>
                    </a:cubicBezTo>
                    <a:cubicBezTo>
                      <a:pt x="23351" y="3087"/>
                      <a:pt x="23251" y="3654"/>
                      <a:pt x="23184" y="4154"/>
                    </a:cubicBezTo>
                    <a:cubicBezTo>
                      <a:pt x="23117" y="4321"/>
                      <a:pt x="23251" y="4488"/>
                      <a:pt x="23418" y="4521"/>
                    </a:cubicBezTo>
                    <a:cubicBezTo>
                      <a:pt x="23435" y="4525"/>
                      <a:pt x="23452" y="4526"/>
                      <a:pt x="23470" y="4526"/>
                    </a:cubicBezTo>
                    <a:cubicBezTo>
                      <a:pt x="23618" y="4526"/>
                      <a:pt x="23755" y="4404"/>
                      <a:pt x="23785" y="4254"/>
                    </a:cubicBezTo>
                    <a:cubicBezTo>
                      <a:pt x="23885" y="3687"/>
                      <a:pt x="23951" y="3087"/>
                      <a:pt x="23785" y="2486"/>
                    </a:cubicBezTo>
                    <a:cubicBezTo>
                      <a:pt x="23626" y="1885"/>
                      <a:pt x="23108" y="1314"/>
                      <a:pt x="22400" y="1314"/>
                    </a:cubicBezTo>
                    <a:cubicBezTo>
                      <a:pt x="22362" y="1314"/>
                      <a:pt x="22323" y="1315"/>
                      <a:pt x="22284" y="1319"/>
                    </a:cubicBezTo>
                    <a:cubicBezTo>
                      <a:pt x="21516" y="1352"/>
                      <a:pt x="21183" y="2053"/>
                      <a:pt x="20849" y="2653"/>
                    </a:cubicBezTo>
                    <a:cubicBezTo>
                      <a:pt x="20716" y="2853"/>
                      <a:pt x="20616" y="3053"/>
                      <a:pt x="20516" y="3220"/>
                    </a:cubicBezTo>
                    <a:cubicBezTo>
                      <a:pt x="20349" y="2553"/>
                      <a:pt x="20082" y="1919"/>
                      <a:pt x="19715" y="1386"/>
                    </a:cubicBezTo>
                    <a:cubicBezTo>
                      <a:pt x="19251" y="705"/>
                      <a:pt x="18700" y="311"/>
                      <a:pt x="18170" y="311"/>
                    </a:cubicBezTo>
                    <a:cubicBezTo>
                      <a:pt x="18129" y="311"/>
                      <a:pt x="18088" y="313"/>
                      <a:pt x="18047" y="318"/>
                    </a:cubicBezTo>
                    <a:cubicBezTo>
                      <a:pt x="17213" y="351"/>
                      <a:pt x="16780" y="1085"/>
                      <a:pt x="16613" y="1986"/>
                    </a:cubicBezTo>
                    <a:lnTo>
                      <a:pt x="15846" y="752"/>
                    </a:lnTo>
                    <a:cubicBezTo>
                      <a:pt x="15724" y="570"/>
                      <a:pt x="15354" y="0"/>
                      <a:pt x="14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7" name="Google Shape;2087;p30"/>
              <p:cNvSpPr/>
              <p:nvPr/>
            </p:nvSpPr>
            <p:spPr>
              <a:xfrm>
                <a:off x="1559465" y="4176349"/>
                <a:ext cx="743050" cy="236850"/>
              </a:xfrm>
              <a:custGeom>
                <a:avLst/>
                <a:gdLst/>
                <a:ahLst/>
                <a:cxnLst/>
                <a:rect l="l" t="t" r="r" b="b"/>
                <a:pathLst>
                  <a:path w="29722" h="9474" extrusionOk="0">
                    <a:moveTo>
                      <a:pt x="19664" y="0"/>
                    </a:moveTo>
                    <a:cubicBezTo>
                      <a:pt x="18950" y="0"/>
                      <a:pt x="18334" y="535"/>
                      <a:pt x="17980" y="1096"/>
                    </a:cubicBezTo>
                    <a:cubicBezTo>
                      <a:pt x="17846" y="1263"/>
                      <a:pt x="17780" y="1430"/>
                      <a:pt x="17646" y="1630"/>
                    </a:cubicBezTo>
                    <a:cubicBezTo>
                      <a:pt x="17546" y="1696"/>
                      <a:pt x="17513" y="1797"/>
                      <a:pt x="17479" y="1863"/>
                    </a:cubicBezTo>
                    <a:cubicBezTo>
                      <a:pt x="17446" y="929"/>
                      <a:pt x="17012" y="295"/>
                      <a:pt x="16345" y="95"/>
                    </a:cubicBezTo>
                    <a:cubicBezTo>
                      <a:pt x="16207" y="61"/>
                      <a:pt x="16069" y="42"/>
                      <a:pt x="15933" y="42"/>
                    </a:cubicBezTo>
                    <a:cubicBezTo>
                      <a:pt x="15677" y="42"/>
                      <a:pt x="15430" y="109"/>
                      <a:pt x="15211" y="262"/>
                    </a:cubicBezTo>
                    <a:cubicBezTo>
                      <a:pt x="14778" y="529"/>
                      <a:pt x="14444" y="1029"/>
                      <a:pt x="14210" y="1596"/>
                    </a:cubicBezTo>
                    <a:cubicBezTo>
                      <a:pt x="14210" y="1296"/>
                      <a:pt x="14177" y="996"/>
                      <a:pt x="14010" y="696"/>
                    </a:cubicBezTo>
                    <a:cubicBezTo>
                      <a:pt x="13827" y="359"/>
                      <a:pt x="13503" y="191"/>
                      <a:pt x="13091" y="191"/>
                    </a:cubicBezTo>
                    <a:cubicBezTo>
                      <a:pt x="13053" y="191"/>
                      <a:pt x="13015" y="193"/>
                      <a:pt x="12976" y="195"/>
                    </a:cubicBezTo>
                    <a:cubicBezTo>
                      <a:pt x="12342" y="262"/>
                      <a:pt x="11675" y="762"/>
                      <a:pt x="11442" y="1363"/>
                    </a:cubicBezTo>
                    <a:cubicBezTo>
                      <a:pt x="11275" y="1797"/>
                      <a:pt x="11175" y="2264"/>
                      <a:pt x="11142" y="2664"/>
                    </a:cubicBezTo>
                    <a:cubicBezTo>
                      <a:pt x="11142" y="2797"/>
                      <a:pt x="11108" y="2864"/>
                      <a:pt x="11108" y="2964"/>
                    </a:cubicBezTo>
                    <a:cubicBezTo>
                      <a:pt x="10975" y="2430"/>
                      <a:pt x="10808" y="1863"/>
                      <a:pt x="10508" y="1363"/>
                    </a:cubicBezTo>
                    <a:cubicBezTo>
                      <a:pt x="10174" y="796"/>
                      <a:pt x="9607" y="362"/>
                      <a:pt x="8973" y="295"/>
                    </a:cubicBezTo>
                    <a:cubicBezTo>
                      <a:pt x="8857" y="270"/>
                      <a:pt x="8746" y="258"/>
                      <a:pt x="8641" y="258"/>
                    </a:cubicBezTo>
                    <a:cubicBezTo>
                      <a:pt x="8325" y="258"/>
                      <a:pt x="8056" y="371"/>
                      <a:pt x="7806" y="596"/>
                    </a:cubicBezTo>
                    <a:cubicBezTo>
                      <a:pt x="7506" y="829"/>
                      <a:pt x="7339" y="1196"/>
                      <a:pt x="7205" y="1530"/>
                    </a:cubicBezTo>
                    <a:cubicBezTo>
                      <a:pt x="7005" y="2130"/>
                      <a:pt x="6839" y="2697"/>
                      <a:pt x="6772" y="3331"/>
                    </a:cubicBezTo>
                    <a:lnTo>
                      <a:pt x="6672" y="3264"/>
                    </a:lnTo>
                    <a:cubicBezTo>
                      <a:pt x="6316" y="2950"/>
                      <a:pt x="5854" y="2781"/>
                      <a:pt x="5403" y="2781"/>
                    </a:cubicBezTo>
                    <a:cubicBezTo>
                      <a:pt x="5136" y="2781"/>
                      <a:pt x="4873" y="2840"/>
                      <a:pt x="4637" y="2964"/>
                    </a:cubicBezTo>
                    <a:cubicBezTo>
                      <a:pt x="4137" y="3264"/>
                      <a:pt x="3770" y="3765"/>
                      <a:pt x="3603" y="4298"/>
                    </a:cubicBezTo>
                    <a:cubicBezTo>
                      <a:pt x="3369" y="4165"/>
                      <a:pt x="3136" y="4031"/>
                      <a:pt x="2869" y="3998"/>
                    </a:cubicBezTo>
                    <a:cubicBezTo>
                      <a:pt x="2759" y="3978"/>
                      <a:pt x="2647" y="3968"/>
                      <a:pt x="2535" y="3968"/>
                    </a:cubicBezTo>
                    <a:cubicBezTo>
                      <a:pt x="1731" y="3968"/>
                      <a:pt x="906" y="4479"/>
                      <a:pt x="467" y="5299"/>
                    </a:cubicBezTo>
                    <a:cubicBezTo>
                      <a:pt x="34" y="6033"/>
                      <a:pt x="0" y="7000"/>
                      <a:pt x="301" y="8001"/>
                    </a:cubicBezTo>
                    <a:cubicBezTo>
                      <a:pt x="467" y="8501"/>
                      <a:pt x="801" y="9035"/>
                      <a:pt x="1301" y="9269"/>
                    </a:cubicBezTo>
                    <a:cubicBezTo>
                      <a:pt x="1435" y="9302"/>
                      <a:pt x="1501" y="9335"/>
                      <a:pt x="1635" y="9335"/>
                    </a:cubicBezTo>
                    <a:cubicBezTo>
                      <a:pt x="1802" y="9335"/>
                      <a:pt x="1968" y="9335"/>
                      <a:pt x="1868" y="9202"/>
                    </a:cubicBezTo>
                    <a:cubicBezTo>
                      <a:pt x="2035" y="9135"/>
                      <a:pt x="2102" y="8968"/>
                      <a:pt x="2002" y="8802"/>
                    </a:cubicBezTo>
                    <a:cubicBezTo>
                      <a:pt x="1956" y="8688"/>
                      <a:pt x="1864" y="8636"/>
                      <a:pt x="1757" y="8636"/>
                    </a:cubicBezTo>
                    <a:cubicBezTo>
                      <a:pt x="1707" y="8636"/>
                      <a:pt x="1654" y="8647"/>
                      <a:pt x="1601" y="8668"/>
                    </a:cubicBezTo>
                    <a:cubicBezTo>
                      <a:pt x="1551" y="8685"/>
                      <a:pt x="1510" y="8693"/>
                      <a:pt x="1468" y="8693"/>
                    </a:cubicBezTo>
                    <a:cubicBezTo>
                      <a:pt x="1426" y="8693"/>
                      <a:pt x="1385" y="8685"/>
                      <a:pt x="1335" y="8668"/>
                    </a:cubicBezTo>
                    <a:cubicBezTo>
                      <a:pt x="1101" y="8535"/>
                      <a:pt x="834" y="8201"/>
                      <a:pt x="701" y="7834"/>
                    </a:cubicBezTo>
                    <a:cubicBezTo>
                      <a:pt x="467" y="7000"/>
                      <a:pt x="501" y="6200"/>
                      <a:pt x="834" y="5599"/>
                    </a:cubicBezTo>
                    <a:cubicBezTo>
                      <a:pt x="1127" y="5014"/>
                      <a:pt x="1754" y="4608"/>
                      <a:pt x="2354" y="4608"/>
                    </a:cubicBezTo>
                    <a:cubicBezTo>
                      <a:pt x="2438" y="4608"/>
                      <a:pt x="2521" y="4616"/>
                      <a:pt x="2602" y="4632"/>
                    </a:cubicBezTo>
                    <a:cubicBezTo>
                      <a:pt x="2869" y="4665"/>
                      <a:pt x="3136" y="4832"/>
                      <a:pt x="3303" y="5032"/>
                    </a:cubicBezTo>
                    <a:cubicBezTo>
                      <a:pt x="3303" y="5499"/>
                      <a:pt x="3369" y="5966"/>
                      <a:pt x="3536" y="6333"/>
                    </a:cubicBezTo>
                    <a:cubicBezTo>
                      <a:pt x="3603" y="6467"/>
                      <a:pt x="3703" y="6533"/>
                      <a:pt x="3836" y="6533"/>
                    </a:cubicBezTo>
                    <a:cubicBezTo>
                      <a:pt x="3970" y="6533"/>
                      <a:pt x="4103" y="6467"/>
                      <a:pt x="4137" y="6333"/>
                    </a:cubicBezTo>
                    <a:cubicBezTo>
                      <a:pt x="4303" y="5933"/>
                      <a:pt x="4270" y="5432"/>
                      <a:pt x="4003" y="4965"/>
                    </a:cubicBezTo>
                    <a:cubicBezTo>
                      <a:pt x="4003" y="4932"/>
                      <a:pt x="3970" y="4932"/>
                      <a:pt x="3970" y="4865"/>
                    </a:cubicBezTo>
                    <a:cubicBezTo>
                      <a:pt x="4037" y="4332"/>
                      <a:pt x="4303" y="3831"/>
                      <a:pt x="4804" y="3598"/>
                    </a:cubicBezTo>
                    <a:cubicBezTo>
                      <a:pt x="4952" y="3511"/>
                      <a:pt x="5123" y="3471"/>
                      <a:pt x="5301" y="3471"/>
                    </a:cubicBezTo>
                    <a:cubicBezTo>
                      <a:pt x="5601" y="3471"/>
                      <a:pt x="5919" y="3588"/>
                      <a:pt x="6171" y="3798"/>
                    </a:cubicBezTo>
                    <a:cubicBezTo>
                      <a:pt x="6271" y="3865"/>
                      <a:pt x="6472" y="4098"/>
                      <a:pt x="6538" y="4332"/>
                    </a:cubicBezTo>
                    <a:lnTo>
                      <a:pt x="6538" y="4799"/>
                    </a:lnTo>
                    <a:cubicBezTo>
                      <a:pt x="6538" y="4965"/>
                      <a:pt x="6672" y="5099"/>
                      <a:pt x="6839" y="5132"/>
                    </a:cubicBezTo>
                    <a:cubicBezTo>
                      <a:pt x="7005" y="5132"/>
                      <a:pt x="7139" y="5032"/>
                      <a:pt x="7172" y="4865"/>
                    </a:cubicBezTo>
                    <a:cubicBezTo>
                      <a:pt x="7272" y="4665"/>
                      <a:pt x="7272" y="4498"/>
                      <a:pt x="7205" y="4298"/>
                    </a:cubicBezTo>
                    <a:cubicBezTo>
                      <a:pt x="7306" y="3464"/>
                      <a:pt x="7472" y="2630"/>
                      <a:pt x="7773" y="1797"/>
                    </a:cubicBezTo>
                    <a:cubicBezTo>
                      <a:pt x="7873" y="1496"/>
                      <a:pt x="7973" y="1263"/>
                      <a:pt x="8173" y="1096"/>
                    </a:cubicBezTo>
                    <a:cubicBezTo>
                      <a:pt x="8296" y="972"/>
                      <a:pt x="8475" y="904"/>
                      <a:pt x="8655" y="904"/>
                    </a:cubicBezTo>
                    <a:cubicBezTo>
                      <a:pt x="8717" y="904"/>
                      <a:pt x="8780" y="912"/>
                      <a:pt x="8840" y="929"/>
                    </a:cubicBezTo>
                    <a:cubicBezTo>
                      <a:pt x="9274" y="996"/>
                      <a:pt x="9707" y="1330"/>
                      <a:pt x="9974" y="1696"/>
                    </a:cubicBezTo>
                    <a:cubicBezTo>
                      <a:pt x="10274" y="2130"/>
                      <a:pt x="10374" y="2630"/>
                      <a:pt x="10508" y="3131"/>
                    </a:cubicBezTo>
                    <a:cubicBezTo>
                      <a:pt x="10608" y="3498"/>
                      <a:pt x="10708" y="3865"/>
                      <a:pt x="10841" y="4198"/>
                    </a:cubicBezTo>
                    <a:cubicBezTo>
                      <a:pt x="10941" y="4332"/>
                      <a:pt x="11008" y="4432"/>
                      <a:pt x="11142" y="4432"/>
                    </a:cubicBezTo>
                    <a:cubicBezTo>
                      <a:pt x="11275" y="4432"/>
                      <a:pt x="11375" y="4365"/>
                      <a:pt x="11442" y="4265"/>
                    </a:cubicBezTo>
                    <a:cubicBezTo>
                      <a:pt x="11675" y="3765"/>
                      <a:pt x="11709" y="3298"/>
                      <a:pt x="11809" y="2797"/>
                    </a:cubicBezTo>
                    <a:cubicBezTo>
                      <a:pt x="11842" y="2430"/>
                      <a:pt x="11942" y="1997"/>
                      <a:pt x="12042" y="1663"/>
                    </a:cubicBezTo>
                    <a:cubicBezTo>
                      <a:pt x="12209" y="1296"/>
                      <a:pt x="12676" y="963"/>
                      <a:pt x="13110" y="929"/>
                    </a:cubicBezTo>
                    <a:cubicBezTo>
                      <a:pt x="13443" y="929"/>
                      <a:pt x="13510" y="1096"/>
                      <a:pt x="13543" y="1129"/>
                    </a:cubicBezTo>
                    <a:cubicBezTo>
                      <a:pt x="13643" y="1296"/>
                      <a:pt x="13677" y="1530"/>
                      <a:pt x="13677" y="1830"/>
                    </a:cubicBezTo>
                    <a:cubicBezTo>
                      <a:pt x="13677" y="2264"/>
                      <a:pt x="13710" y="2764"/>
                      <a:pt x="14144" y="3031"/>
                    </a:cubicBezTo>
                    <a:cubicBezTo>
                      <a:pt x="14186" y="3094"/>
                      <a:pt x="14255" y="3117"/>
                      <a:pt x="14326" y="3117"/>
                    </a:cubicBezTo>
                    <a:cubicBezTo>
                      <a:pt x="14366" y="3117"/>
                      <a:pt x="14407" y="3110"/>
                      <a:pt x="14444" y="3097"/>
                    </a:cubicBezTo>
                    <a:cubicBezTo>
                      <a:pt x="14544" y="3031"/>
                      <a:pt x="14644" y="2964"/>
                      <a:pt x="14644" y="2831"/>
                    </a:cubicBezTo>
                    <a:cubicBezTo>
                      <a:pt x="14778" y="2097"/>
                      <a:pt x="15144" y="1196"/>
                      <a:pt x="15645" y="863"/>
                    </a:cubicBezTo>
                    <a:cubicBezTo>
                      <a:pt x="15751" y="799"/>
                      <a:pt x="15870" y="776"/>
                      <a:pt x="15994" y="776"/>
                    </a:cubicBezTo>
                    <a:cubicBezTo>
                      <a:pt x="16065" y="776"/>
                      <a:pt x="16139" y="784"/>
                      <a:pt x="16212" y="796"/>
                    </a:cubicBezTo>
                    <a:cubicBezTo>
                      <a:pt x="17012" y="996"/>
                      <a:pt x="16946" y="2330"/>
                      <a:pt x="16879" y="2864"/>
                    </a:cubicBezTo>
                    <a:cubicBezTo>
                      <a:pt x="16879" y="3031"/>
                      <a:pt x="16946" y="3164"/>
                      <a:pt x="17046" y="3198"/>
                    </a:cubicBezTo>
                    <a:cubicBezTo>
                      <a:pt x="17106" y="3228"/>
                      <a:pt x="17172" y="3244"/>
                      <a:pt x="17237" y="3244"/>
                    </a:cubicBezTo>
                    <a:cubicBezTo>
                      <a:pt x="17316" y="3244"/>
                      <a:pt x="17391" y="3219"/>
                      <a:pt x="17446" y="3164"/>
                    </a:cubicBezTo>
                    <a:cubicBezTo>
                      <a:pt x="17813" y="2831"/>
                      <a:pt x="18047" y="2430"/>
                      <a:pt x="18280" y="1997"/>
                    </a:cubicBezTo>
                    <a:cubicBezTo>
                      <a:pt x="18347" y="1797"/>
                      <a:pt x="18447" y="1630"/>
                      <a:pt x="18547" y="1463"/>
                    </a:cubicBezTo>
                    <a:cubicBezTo>
                      <a:pt x="18787" y="1072"/>
                      <a:pt x="19218" y="681"/>
                      <a:pt x="19667" y="681"/>
                    </a:cubicBezTo>
                    <a:cubicBezTo>
                      <a:pt x="19716" y="681"/>
                      <a:pt x="19765" y="686"/>
                      <a:pt x="19814" y="696"/>
                    </a:cubicBezTo>
                    <a:cubicBezTo>
                      <a:pt x="20315" y="829"/>
                      <a:pt x="20548" y="1596"/>
                      <a:pt x="20515" y="2264"/>
                    </a:cubicBezTo>
                    <a:cubicBezTo>
                      <a:pt x="20515" y="2430"/>
                      <a:pt x="20515" y="2597"/>
                      <a:pt x="20482" y="2797"/>
                    </a:cubicBezTo>
                    <a:cubicBezTo>
                      <a:pt x="20448" y="3431"/>
                      <a:pt x="20348" y="4031"/>
                      <a:pt x="20615" y="4665"/>
                    </a:cubicBezTo>
                    <a:cubicBezTo>
                      <a:pt x="20648" y="4799"/>
                      <a:pt x="20715" y="4865"/>
                      <a:pt x="20849" y="4865"/>
                    </a:cubicBezTo>
                    <a:cubicBezTo>
                      <a:pt x="20949" y="4865"/>
                      <a:pt x="21049" y="4832"/>
                      <a:pt x="21149" y="4765"/>
                    </a:cubicBezTo>
                    <a:cubicBezTo>
                      <a:pt x="21516" y="4198"/>
                      <a:pt x="22016" y="3698"/>
                      <a:pt x="22516" y="3298"/>
                    </a:cubicBezTo>
                    <a:cubicBezTo>
                      <a:pt x="22650" y="3164"/>
                      <a:pt x="22817" y="3097"/>
                      <a:pt x="22950" y="3031"/>
                    </a:cubicBezTo>
                    <a:cubicBezTo>
                      <a:pt x="22967" y="3022"/>
                      <a:pt x="22988" y="3018"/>
                      <a:pt x="23010" y="3018"/>
                    </a:cubicBezTo>
                    <a:cubicBezTo>
                      <a:pt x="23079" y="3018"/>
                      <a:pt x="23167" y="3056"/>
                      <a:pt x="23217" y="3131"/>
                    </a:cubicBezTo>
                    <a:cubicBezTo>
                      <a:pt x="23450" y="3298"/>
                      <a:pt x="23550" y="3631"/>
                      <a:pt x="23617" y="3965"/>
                    </a:cubicBezTo>
                    <a:lnTo>
                      <a:pt x="23617" y="4465"/>
                    </a:lnTo>
                    <a:cubicBezTo>
                      <a:pt x="23617" y="4932"/>
                      <a:pt x="23617" y="5432"/>
                      <a:pt x="23851" y="5866"/>
                    </a:cubicBezTo>
                    <a:cubicBezTo>
                      <a:pt x="23884" y="6000"/>
                      <a:pt x="24017" y="6033"/>
                      <a:pt x="24151" y="6033"/>
                    </a:cubicBezTo>
                    <a:cubicBezTo>
                      <a:pt x="24284" y="6033"/>
                      <a:pt x="24384" y="5966"/>
                      <a:pt x="24451" y="5833"/>
                    </a:cubicBezTo>
                    <a:cubicBezTo>
                      <a:pt x="24647" y="5441"/>
                      <a:pt x="25003" y="4698"/>
                      <a:pt x="25581" y="4698"/>
                    </a:cubicBezTo>
                    <a:cubicBezTo>
                      <a:pt x="25593" y="4698"/>
                      <a:pt x="25606" y="4698"/>
                      <a:pt x="25619" y="4699"/>
                    </a:cubicBezTo>
                    <a:cubicBezTo>
                      <a:pt x="26019" y="4765"/>
                      <a:pt x="26352" y="5199"/>
                      <a:pt x="26386" y="5633"/>
                    </a:cubicBezTo>
                    <a:cubicBezTo>
                      <a:pt x="26486" y="6166"/>
                      <a:pt x="26286" y="6700"/>
                      <a:pt x="26119" y="7200"/>
                    </a:cubicBezTo>
                    <a:cubicBezTo>
                      <a:pt x="26052" y="7300"/>
                      <a:pt x="26052" y="7434"/>
                      <a:pt x="26152" y="7501"/>
                    </a:cubicBezTo>
                    <a:cubicBezTo>
                      <a:pt x="26219" y="7601"/>
                      <a:pt x="26319" y="7634"/>
                      <a:pt x="26453" y="7634"/>
                    </a:cubicBezTo>
                    <a:cubicBezTo>
                      <a:pt x="27020" y="7534"/>
                      <a:pt x="27387" y="7134"/>
                      <a:pt x="27720" y="6767"/>
                    </a:cubicBezTo>
                    <a:cubicBezTo>
                      <a:pt x="27820" y="6667"/>
                      <a:pt x="27854" y="6600"/>
                      <a:pt x="27954" y="6500"/>
                    </a:cubicBezTo>
                    <a:cubicBezTo>
                      <a:pt x="28154" y="6300"/>
                      <a:pt x="28454" y="6133"/>
                      <a:pt x="28687" y="6133"/>
                    </a:cubicBezTo>
                    <a:cubicBezTo>
                      <a:pt x="28821" y="6133"/>
                      <a:pt x="28854" y="6166"/>
                      <a:pt x="28888" y="6200"/>
                    </a:cubicBezTo>
                    <a:cubicBezTo>
                      <a:pt x="28988" y="6300"/>
                      <a:pt x="29021" y="6500"/>
                      <a:pt x="29021" y="6667"/>
                    </a:cubicBezTo>
                    <a:cubicBezTo>
                      <a:pt x="29121" y="7467"/>
                      <a:pt x="29021" y="8301"/>
                      <a:pt x="28854" y="9102"/>
                    </a:cubicBezTo>
                    <a:cubicBezTo>
                      <a:pt x="28821" y="9269"/>
                      <a:pt x="28954" y="9435"/>
                      <a:pt x="29121" y="9469"/>
                    </a:cubicBezTo>
                    <a:cubicBezTo>
                      <a:pt x="29138" y="9472"/>
                      <a:pt x="29156" y="9474"/>
                      <a:pt x="29173" y="9474"/>
                    </a:cubicBezTo>
                    <a:cubicBezTo>
                      <a:pt x="29321" y="9474"/>
                      <a:pt x="29458" y="9351"/>
                      <a:pt x="29488" y="9202"/>
                    </a:cubicBezTo>
                    <a:cubicBezTo>
                      <a:pt x="29688" y="8368"/>
                      <a:pt x="29722" y="7501"/>
                      <a:pt x="29688" y="6633"/>
                    </a:cubicBezTo>
                    <a:cubicBezTo>
                      <a:pt x="29688" y="6333"/>
                      <a:pt x="29655" y="6033"/>
                      <a:pt x="29455" y="5799"/>
                    </a:cubicBezTo>
                    <a:cubicBezTo>
                      <a:pt x="29221" y="5599"/>
                      <a:pt x="28988" y="5499"/>
                      <a:pt x="28721" y="5466"/>
                    </a:cubicBezTo>
                    <a:cubicBezTo>
                      <a:pt x="28321" y="5466"/>
                      <a:pt x="27820" y="5666"/>
                      <a:pt x="27487" y="6033"/>
                    </a:cubicBezTo>
                    <a:cubicBezTo>
                      <a:pt x="27453" y="6133"/>
                      <a:pt x="27353" y="6200"/>
                      <a:pt x="27286" y="6300"/>
                    </a:cubicBezTo>
                    <a:cubicBezTo>
                      <a:pt x="27186" y="6433"/>
                      <a:pt x="27053" y="6533"/>
                      <a:pt x="26986" y="6633"/>
                    </a:cubicBezTo>
                    <a:cubicBezTo>
                      <a:pt x="27053" y="6266"/>
                      <a:pt x="27120" y="5866"/>
                      <a:pt x="27053" y="5499"/>
                    </a:cubicBezTo>
                    <a:cubicBezTo>
                      <a:pt x="26986" y="4832"/>
                      <a:pt x="26453" y="4098"/>
                      <a:pt x="25652" y="4031"/>
                    </a:cubicBezTo>
                    <a:cubicBezTo>
                      <a:pt x="25152" y="4031"/>
                      <a:pt x="24685" y="4298"/>
                      <a:pt x="24318" y="4832"/>
                    </a:cubicBezTo>
                    <a:lnTo>
                      <a:pt x="24318" y="4465"/>
                    </a:lnTo>
                    <a:lnTo>
                      <a:pt x="24318" y="3865"/>
                    </a:lnTo>
                    <a:cubicBezTo>
                      <a:pt x="24284" y="3364"/>
                      <a:pt x="24017" y="2864"/>
                      <a:pt x="23684" y="2597"/>
                    </a:cubicBezTo>
                    <a:cubicBezTo>
                      <a:pt x="23510" y="2452"/>
                      <a:pt x="23259" y="2357"/>
                      <a:pt x="22999" y="2357"/>
                    </a:cubicBezTo>
                    <a:cubicBezTo>
                      <a:pt x="22961" y="2357"/>
                      <a:pt x="22922" y="2359"/>
                      <a:pt x="22883" y="2364"/>
                    </a:cubicBezTo>
                    <a:cubicBezTo>
                      <a:pt x="22550" y="2430"/>
                      <a:pt x="22350" y="2597"/>
                      <a:pt x="22149" y="2764"/>
                    </a:cubicBezTo>
                    <a:cubicBezTo>
                      <a:pt x="21716" y="3097"/>
                      <a:pt x="21382" y="3431"/>
                      <a:pt x="21049" y="3798"/>
                    </a:cubicBezTo>
                    <a:cubicBezTo>
                      <a:pt x="21015" y="3498"/>
                      <a:pt x="21049" y="3164"/>
                      <a:pt x="21115" y="2831"/>
                    </a:cubicBezTo>
                    <a:cubicBezTo>
                      <a:pt x="21115" y="2630"/>
                      <a:pt x="21149" y="2464"/>
                      <a:pt x="21149" y="2264"/>
                    </a:cubicBezTo>
                    <a:cubicBezTo>
                      <a:pt x="21215" y="1330"/>
                      <a:pt x="20849" y="262"/>
                      <a:pt x="19948" y="29"/>
                    </a:cubicBezTo>
                    <a:cubicBezTo>
                      <a:pt x="19852" y="9"/>
                      <a:pt x="19757" y="0"/>
                      <a:pt x="1966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8" name="Google Shape;2088;p30"/>
              <p:cNvSpPr/>
              <p:nvPr/>
            </p:nvSpPr>
            <p:spPr>
              <a:xfrm>
                <a:off x="958350" y="4146125"/>
                <a:ext cx="443675" cy="153250"/>
              </a:xfrm>
              <a:custGeom>
                <a:avLst/>
                <a:gdLst/>
                <a:ahLst/>
                <a:cxnLst/>
                <a:rect l="l" t="t" r="r" b="b"/>
                <a:pathLst>
                  <a:path w="17747" h="6130" extrusionOk="0">
                    <a:moveTo>
                      <a:pt x="10534" y="0"/>
                    </a:moveTo>
                    <a:cubicBezTo>
                      <a:pt x="10396" y="0"/>
                      <a:pt x="10262" y="45"/>
                      <a:pt x="10141" y="125"/>
                    </a:cubicBezTo>
                    <a:cubicBezTo>
                      <a:pt x="9908" y="292"/>
                      <a:pt x="9808" y="559"/>
                      <a:pt x="9741" y="792"/>
                    </a:cubicBezTo>
                    <a:cubicBezTo>
                      <a:pt x="9641" y="1093"/>
                      <a:pt x="9574" y="1393"/>
                      <a:pt x="9508" y="1660"/>
                    </a:cubicBezTo>
                    <a:cubicBezTo>
                      <a:pt x="9441" y="1393"/>
                      <a:pt x="9274" y="1093"/>
                      <a:pt x="8974" y="893"/>
                    </a:cubicBezTo>
                    <a:cubicBezTo>
                      <a:pt x="8756" y="772"/>
                      <a:pt x="8521" y="686"/>
                      <a:pt x="8268" y="686"/>
                    </a:cubicBezTo>
                    <a:cubicBezTo>
                      <a:pt x="8173" y="686"/>
                      <a:pt x="8074" y="698"/>
                      <a:pt x="7973" y="726"/>
                    </a:cubicBezTo>
                    <a:cubicBezTo>
                      <a:pt x="7573" y="792"/>
                      <a:pt x="7106" y="1093"/>
                      <a:pt x="6906" y="1493"/>
                    </a:cubicBezTo>
                    <a:cubicBezTo>
                      <a:pt x="6739" y="1793"/>
                      <a:pt x="6639" y="2127"/>
                      <a:pt x="6605" y="2427"/>
                    </a:cubicBezTo>
                    <a:cubicBezTo>
                      <a:pt x="6505" y="2260"/>
                      <a:pt x="6439" y="2060"/>
                      <a:pt x="6305" y="1893"/>
                    </a:cubicBezTo>
                    <a:cubicBezTo>
                      <a:pt x="6035" y="1407"/>
                      <a:pt x="5502" y="986"/>
                      <a:pt x="4918" y="986"/>
                    </a:cubicBezTo>
                    <a:cubicBezTo>
                      <a:pt x="4782" y="986"/>
                      <a:pt x="4643" y="1009"/>
                      <a:pt x="4504" y="1059"/>
                    </a:cubicBezTo>
                    <a:cubicBezTo>
                      <a:pt x="3937" y="1259"/>
                      <a:pt x="3637" y="1927"/>
                      <a:pt x="3603" y="2460"/>
                    </a:cubicBezTo>
                    <a:lnTo>
                      <a:pt x="3603" y="2894"/>
                    </a:lnTo>
                    <a:cubicBezTo>
                      <a:pt x="3270" y="2494"/>
                      <a:pt x="2903" y="2227"/>
                      <a:pt x="2436" y="1960"/>
                    </a:cubicBezTo>
                    <a:cubicBezTo>
                      <a:pt x="2091" y="1788"/>
                      <a:pt x="1801" y="1688"/>
                      <a:pt x="1524" y="1688"/>
                    </a:cubicBezTo>
                    <a:cubicBezTo>
                      <a:pt x="1427" y="1688"/>
                      <a:pt x="1331" y="1700"/>
                      <a:pt x="1235" y="1726"/>
                    </a:cubicBezTo>
                    <a:cubicBezTo>
                      <a:pt x="634" y="1827"/>
                      <a:pt x="234" y="2394"/>
                      <a:pt x="101" y="2994"/>
                    </a:cubicBezTo>
                    <a:cubicBezTo>
                      <a:pt x="1" y="3561"/>
                      <a:pt x="134" y="4095"/>
                      <a:pt x="301" y="4562"/>
                    </a:cubicBezTo>
                    <a:cubicBezTo>
                      <a:pt x="468" y="5062"/>
                      <a:pt x="634" y="5496"/>
                      <a:pt x="901" y="5963"/>
                    </a:cubicBezTo>
                    <a:cubicBezTo>
                      <a:pt x="935" y="6063"/>
                      <a:pt x="1001" y="6130"/>
                      <a:pt x="1135" y="6130"/>
                    </a:cubicBezTo>
                    <a:cubicBezTo>
                      <a:pt x="1235" y="6130"/>
                      <a:pt x="1268" y="6130"/>
                      <a:pt x="1268" y="6096"/>
                    </a:cubicBezTo>
                    <a:cubicBezTo>
                      <a:pt x="1402" y="5996"/>
                      <a:pt x="1468" y="5829"/>
                      <a:pt x="1402" y="5663"/>
                    </a:cubicBezTo>
                    <a:cubicBezTo>
                      <a:pt x="1202" y="5262"/>
                      <a:pt x="1035" y="4795"/>
                      <a:pt x="868" y="4328"/>
                    </a:cubicBezTo>
                    <a:cubicBezTo>
                      <a:pt x="735" y="3928"/>
                      <a:pt x="601" y="3494"/>
                      <a:pt x="701" y="3094"/>
                    </a:cubicBezTo>
                    <a:cubicBezTo>
                      <a:pt x="768" y="2794"/>
                      <a:pt x="968" y="2427"/>
                      <a:pt x="1302" y="2327"/>
                    </a:cubicBezTo>
                    <a:cubicBezTo>
                      <a:pt x="1354" y="2319"/>
                      <a:pt x="1407" y="2315"/>
                      <a:pt x="1460" y="2315"/>
                    </a:cubicBezTo>
                    <a:cubicBezTo>
                      <a:pt x="1645" y="2315"/>
                      <a:pt x="1844" y="2364"/>
                      <a:pt x="2102" y="2494"/>
                    </a:cubicBezTo>
                    <a:cubicBezTo>
                      <a:pt x="2769" y="2827"/>
                      <a:pt x="3270" y="3394"/>
                      <a:pt x="3570" y="4061"/>
                    </a:cubicBezTo>
                    <a:cubicBezTo>
                      <a:pt x="3603" y="4162"/>
                      <a:pt x="3770" y="4228"/>
                      <a:pt x="3904" y="4228"/>
                    </a:cubicBezTo>
                    <a:cubicBezTo>
                      <a:pt x="4070" y="4228"/>
                      <a:pt x="4137" y="4095"/>
                      <a:pt x="4204" y="3961"/>
                    </a:cubicBezTo>
                    <a:cubicBezTo>
                      <a:pt x="4237" y="3661"/>
                      <a:pt x="4237" y="3394"/>
                      <a:pt x="4237" y="3094"/>
                    </a:cubicBezTo>
                    <a:lnTo>
                      <a:pt x="4237" y="2494"/>
                    </a:lnTo>
                    <a:cubicBezTo>
                      <a:pt x="4270" y="2160"/>
                      <a:pt x="4404" y="1760"/>
                      <a:pt x="4737" y="1626"/>
                    </a:cubicBezTo>
                    <a:cubicBezTo>
                      <a:pt x="4794" y="1606"/>
                      <a:pt x="4851" y="1597"/>
                      <a:pt x="4909" y="1597"/>
                    </a:cubicBezTo>
                    <a:cubicBezTo>
                      <a:pt x="5232" y="1597"/>
                      <a:pt x="5574" y="1888"/>
                      <a:pt x="5772" y="2227"/>
                    </a:cubicBezTo>
                    <a:cubicBezTo>
                      <a:pt x="5905" y="2427"/>
                      <a:pt x="5972" y="2594"/>
                      <a:pt x="6072" y="2794"/>
                    </a:cubicBezTo>
                    <a:cubicBezTo>
                      <a:pt x="6239" y="3127"/>
                      <a:pt x="6405" y="3461"/>
                      <a:pt x="6639" y="3761"/>
                    </a:cubicBezTo>
                    <a:cubicBezTo>
                      <a:pt x="6733" y="3808"/>
                      <a:pt x="6827" y="3856"/>
                      <a:pt x="6922" y="3856"/>
                    </a:cubicBezTo>
                    <a:cubicBezTo>
                      <a:pt x="6961" y="3856"/>
                      <a:pt x="7000" y="3848"/>
                      <a:pt x="7039" y="3828"/>
                    </a:cubicBezTo>
                    <a:cubicBezTo>
                      <a:pt x="7139" y="3795"/>
                      <a:pt x="7239" y="3661"/>
                      <a:pt x="7239" y="3561"/>
                    </a:cubicBezTo>
                    <a:cubicBezTo>
                      <a:pt x="7239" y="2827"/>
                      <a:pt x="7239" y="2294"/>
                      <a:pt x="7473" y="1827"/>
                    </a:cubicBezTo>
                    <a:cubicBezTo>
                      <a:pt x="7606" y="1593"/>
                      <a:pt x="7873" y="1393"/>
                      <a:pt x="8140" y="1326"/>
                    </a:cubicBezTo>
                    <a:cubicBezTo>
                      <a:pt x="8184" y="1315"/>
                      <a:pt x="8233" y="1308"/>
                      <a:pt x="8283" y="1308"/>
                    </a:cubicBezTo>
                    <a:cubicBezTo>
                      <a:pt x="8384" y="1308"/>
                      <a:pt x="8496" y="1337"/>
                      <a:pt x="8607" y="1426"/>
                    </a:cubicBezTo>
                    <a:cubicBezTo>
                      <a:pt x="8807" y="1593"/>
                      <a:pt x="8907" y="1893"/>
                      <a:pt x="9041" y="2227"/>
                    </a:cubicBezTo>
                    <a:cubicBezTo>
                      <a:pt x="9107" y="2560"/>
                      <a:pt x="9241" y="2927"/>
                      <a:pt x="9541" y="3228"/>
                    </a:cubicBezTo>
                    <a:cubicBezTo>
                      <a:pt x="9583" y="3291"/>
                      <a:pt x="9652" y="3314"/>
                      <a:pt x="9731" y="3314"/>
                    </a:cubicBezTo>
                    <a:cubicBezTo>
                      <a:pt x="9777" y="3314"/>
                      <a:pt x="9826" y="3306"/>
                      <a:pt x="9874" y="3294"/>
                    </a:cubicBezTo>
                    <a:cubicBezTo>
                      <a:pt x="9975" y="3261"/>
                      <a:pt x="10075" y="3127"/>
                      <a:pt x="10075" y="2994"/>
                    </a:cubicBezTo>
                    <a:cubicBezTo>
                      <a:pt x="10041" y="2327"/>
                      <a:pt x="10141" y="1660"/>
                      <a:pt x="10308" y="1059"/>
                    </a:cubicBezTo>
                    <a:cubicBezTo>
                      <a:pt x="10375" y="959"/>
                      <a:pt x="10408" y="759"/>
                      <a:pt x="10475" y="726"/>
                    </a:cubicBezTo>
                    <a:lnTo>
                      <a:pt x="10575" y="726"/>
                    </a:lnTo>
                    <a:cubicBezTo>
                      <a:pt x="10742" y="759"/>
                      <a:pt x="10942" y="1093"/>
                      <a:pt x="11075" y="1393"/>
                    </a:cubicBezTo>
                    <a:lnTo>
                      <a:pt x="11943" y="3928"/>
                    </a:lnTo>
                    <a:cubicBezTo>
                      <a:pt x="11972" y="4044"/>
                      <a:pt x="12076" y="4135"/>
                      <a:pt x="12212" y="4135"/>
                    </a:cubicBezTo>
                    <a:cubicBezTo>
                      <a:pt x="12233" y="4135"/>
                      <a:pt x="12254" y="4133"/>
                      <a:pt x="12276" y="4128"/>
                    </a:cubicBezTo>
                    <a:cubicBezTo>
                      <a:pt x="12410" y="4095"/>
                      <a:pt x="12543" y="3961"/>
                      <a:pt x="12543" y="3795"/>
                    </a:cubicBezTo>
                    <a:cubicBezTo>
                      <a:pt x="12543" y="3228"/>
                      <a:pt x="12710" y="2627"/>
                      <a:pt x="12943" y="2127"/>
                    </a:cubicBezTo>
                    <a:cubicBezTo>
                      <a:pt x="12977" y="1993"/>
                      <a:pt x="13043" y="1960"/>
                      <a:pt x="13043" y="1960"/>
                    </a:cubicBezTo>
                    <a:cubicBezTo>
                      <a:pt x="13077" y="1960"/>
                      <a:pt x="13143" y="2093"/>
                      <a:pt x="13244" y="2294"/>
                    </a:cubicBezTo>
                    <a:lnTo>
                      <a:pt x="14111" y="4495"/>
                    </a:lnTo>
                    <a:cubicBezTo>
                      <a:pt x="14144" y="4629"/>
                      <a:pt x="14278" y="4729"/>
                      <a:pt x="14444" y="4729"/>
                    </a:cubicBezTo>
                    <a:cubicBezTo>
                      <a:pt x="14611" y="4729"/>
                      <a:pt x="14711" y="4595"/>
                      <a:pt x="14745" y="4462"/>
                    </a:cubicBezTo>
                    <a:cubicBezTo>
                      <a:pt x="14878" y="3661"/>
                      <a:pt x="15145" y="2927"/>
                      <a:pt x="15579" y="2260"/>
                    </a:cubicBezTo>
                    <a:cubicBezTo>
                      <a:pt x="15779" y="1960"/>
                      <a:pt x="15945" y="1827"/>
                      <a:pt x="16079" y="1827"/>
                    </a:cubicBezTo>
                    <a:cubicBezTo>
                      <a:pt x="16312" y="1827"/>
                      <a:pt x="16513" y="2227"/>
                      <a:pt x="16579" y="2327"/>
                    </a:cubicBezTo>
                    <a:cubicBezTo>
                      <a:pt x="17080" y="3328"/>
                      <a:pt x="17080" y="4595"/>
                      <a:pt x="16613" y="5629"/>
                    </a:cubicBezTo>
                    <a:cubicBezTo>
                      <a:pt x="16513" y="5796"/>
                      <a:pt x="16613" y="5963"/>
                      <a:pt x="16779" y="6063"/>
                    </a:cubicBezTo>
                    <a:cubicBezTo>
                      <a:pt x="16822" y="6080"/>
                      <a:pt x="16866" y="6088"/>
                      <a:pt x="16907" y="6088"/>
                    </a:cubicBezTo>
                    <a:cubicBezTo>
                      <a:pt x="17028" y="6088"/>
                      <a:pt x="17139" y="6020"/>
                      <a:pt x="17213" y="5896"/>
                    </a:cubicBezTo>
                    <a:cubicBezTo>
                      <a:pt x="17747" y="4662"/>
                      <a:pt x="17747" y="3261"/>
                      <a:pt x="17146" y="2060"/>
                    </a:cubicBezTo>
                    <a:cubicBezTo>
                      <a:pt x="16913" y="1493"/>
                      <a:pt x="16479" y="1226"/>
                      <a:pt x="16079" y="1226"/>
                    </a:cubicBezTo>
                    <a:cubicBezTo>
                      <a:pt x="15512" y="1226"/>
                      <a:pt x="15178" y="1760"/>
                      <a:pt x="15078" y="1927"/>
                    </a:cubicBezTo>
                    <a:cubicBezTo>
                      <a:pt x="14778" y="2327"/>
                      <a:pt x="14578" y="2827"/>
                      <a:pt x="14411" y="3328"/>
                    </a:cubicBezTo>
                    <a:lnTo>
                      <a:pt x="13911" y="2093"/>
                    </a:lnTo>
                    <a:cubicBezTo>
                      <a:pt x="13714" y="1645"/>
                      <a:pt x="13400" y="1361"/>
                      <a:pt x="13088" y="1361"/>
                    </a:cubicBezTo>
                    <a:cubicBezTo>
                      <a:pt x="13028" y="1361"/>
                      <a:pt x="12969" y="1372"/>
                      <a:pt x="12910" y="1393"/>
                    </a:cubicBezTo>
                    <a:cubicBezTo>
                      <a:pt x="12610" y="1460"/>
                      <a:pt x="12443" y="1726"/>
                      <a:pt x="12410" y="1827"/>
                    </a:cubicBezTo>
                    <a:cubicBezTo>
                      <a:pt x="12310" y="1993"/>
                      <a:pt x="12243" y="2260"/>
                      <a:pt x="12143" y="2460"/>
                    </a:cubicBezTo>
                    <a:lnTo>
                      <a:pt x="11676" y="1126"/>
                    </a:lnTo>
                    <a:cubicBezTo>
                      <a:pt x="11576" y="726"/>
                      <a:pt x="11242" y="225"/>
                      <a:pt x="10808" y="59"/>
                    </a:cubicBezTo>
                    <a:cubicBezTo>
                      <a:pt x="10716" y="19"/>
                      <a:pt x="10624" y="0"/>
                      <a:pt x="10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9" name="Google Shape;2089;p30"/>
              <p:cNvSpPr/>
              <p:nvPr/>
            </p:nvSpPr>
            <p:spPr>
              <a:xfrm>
                <a:off x="568075" y="4700500"/>
                <a:ext cx="358625" cy="189300"/>
              </a:xfrm>
              <a:custGeom>
                <a:avLst/>
                <a:gdLst/>
                <a:ahLst/>
                <a:cxnLst/>
                <a:rect l="l" t="t" r="r" b="b"/>
                <a:pathLst>
                  <a:path w="14345" h="7572" extrusionOk="0">
                    <a:moveTo>
                      <a:pt x="10612" y="1"/>
                    </a:moveTo>
                    <a:cubicBezTo>
                      <a:pt x="10153" y="1"/>
                      <a:pt x="9710" y="356"/>
                      <a:pt x="9441" y="733"/>
                    </a:cubicBezTo>
                    <a:cubicBezTo>
                      <a:pt x="9207" y="1100"/>
                      <a:pt x="9007" y="1467"/>
                      <a:pt x="8874" y="1901"/>
                    </a:cubicBezTo>
                    <a:cubicBezTo>
                      <a:pt x="8840" y="1467"/>
                      <a:pt x="8773" y="967"/>
                      <a:pt x="8440" y="633"/>
                    </a:cubicBezTo>
                    <a:cubicBezTo>
                      <a:pt x="8260" y="424"/>
                      <a:pt x="7973" y="295"/>
                      <a:pt x="7675" y="295"/>
                    </a:cubicBezTo>
                    <a:cubicBezTo>
                      <a:pt x="7641" y="295"/>
                      <a:pt x="7607" y="296"/>
                      <a:pt x="7573" y="300"/>
                    </a:cubicBezTo>
                    <a:cubicBezTo>
                      <a:pt x="7106" y="333"/>
                      <a:pt x="6705" y="567"/>
                      <a:pt x="6438" y="933"/>
                    </a:cubicBezTo>
                    <a:cubicBezTo>
                      <a:pt x="6238" y="1234"/>
                      <a:pt x="6105" y="1567"/>
                      <a:pt x="6072" y="1901"/>
                    </a:cubicBezTo>
                    <a:cubicBezTo>
                      <a:pt x="5544" y="1273"/>
                      <a:pt x="5035" y="1080"/>
                      <a:pt x="4617" y="1080"/>
                    </a:cubicBezTo>
                    <a:cubicBezTo>
                      <a:pt x="4480" y="1080"/>
                      <a:pt x="4352" y="1101"/>
                      <a:pt x="4237" y="1134"/>
                    </a:cubicBezTo>
                    <a:cubicBezTo>
                      <a:pt x="3770" y="1267"/>
                      <a:pt x="3436" y="1634"/>
                      <a:pt x="3236" y="2168"/>
                    </a:cubicBezTo>
                    <a:cubicBezTo>
                      <a:pt x="3103" y="1968"/>
                      <a:pt x="2903" y="1767"/>
                      <a:pt x="2702" y="1601"/>
                    </a:cubicBezTo>
                    <a:cubicBezTo>
                      <a:pt x="2358" y="1342"/>
                      <a:pt x="1942" y="1208"/>
                      <a:pt x="1547" y="1208"/>
                    </a:cubicBezTo>
                    <a:cubicBezTo>
                      <a:pt x="1177" y="1208"/>
                      <a:pt x="826" y="1325"/>
                      <a:pt x="568" y="1567"/>
                    </a:cubicBezTo>
                    <a:cubicBezTo>
                      <a:pt x="201" y="1901"/>
                      <a:pt x="1" y="2468"/>
                      <a:pt x="1" y="3168"/>
                    </a:cubicBezTo>
                    <a:cubicBezTo>
                      <a:pt x="1" y="4002"/>
                      <a:pt x="234" y="4903"/>
                      <a:pt x="701" y="5603"/>
                    </a:cubicBezTo>
                    <a:cubicBezTo>
                      <a:pt x="782" y="5684"/>
                      <a:pt x="875" y="5728"/>
                      <a:pt x="973" y="5728"/>
                    </a:cubicBezTo>
                    <a:cubicBezTo>
                      <a:pt x="1036" y="5728"/>
                      <a:pt x="1102" y="5710"/>
                      <a:pt x="1168" y="5670"/>
                    </a:cubicBezTo>
                    <a:cubicBezTo>
                      <a:pt x="1301" y="5570"/>
                      <a:pt x="1335" y="5370"/>
                      <a:pt x="1235" y="5237"/>
                    </a:cubicBezTo>
                    <a:cubicBezTo>
                      <a:pt x="834" y="4603"/>
                      <a:pt x="634" y="3902"/>
                      <a:pt x="634" y="3135"/>
                    </a:cubicBezTo>
                    <a:cubicBezTo>
                      <a:pt x="634" y="2768"/>
                      <a:pt x="668" y="2268"/>
                      <a:pt x="1001" y="1968"/>
                    </a:cubicBezTo>
                    <a:cubicBezTo>
                      <a:pt x="1165" y="1819"/>
                      <a:pt x="1375" y="1756"/>
                      <a:pt x="1590" y="1756"/>
                    </a:cubicBezTo>
                    <a:cubicBezTo>
                      <a:pt x="1857" y="1756"/>
                      <a:pt x="2132" y="1853"/>
                      <a:pt x="2336" y="2001"/>
                    </a:cubicBezTo>
                    <a:cubicBezTo>
                      <a:pt x="2803" y="2368"/>
                      <a:pt x="3003" y="2968"/>
                      <a:pt x="3069" y="3435"/>
                    </a:cubicBezTo>
                    <a:cubicBezTo>
                      <a:pt x="3069" y="3602"/>
                      <a:pt x="3236" y="3669"/>
                      <a:pt x="3403" y="3669"/>
                    </a:cubicBezTo>
                    <a:cubicBezTo>
                      <a:pt x="3570" y="3635"/>
                      <a:pt x="3703" y="3502"/>
                      <a:pt x="3703" y="3335"/>
                    </a:cubicBezTo>
                    <a:cubicBezTo>
                      <a:pt x="3703" y="2968"/>
                      <a:pt x="3703" y="1834"/>
                      <a:pt x="4404" y="1634"/>
                    </a:cubicBezTo>
                    <a:cubicBezTo>
                      <a:pt x="4461" y="1620"/>
                      <a:pt x="4518" y="1613"/>
                      <a:pt x="4574" y="1613"/>
                    </a:cubicBezTo>
                    <a:cubicBezTo>
                      <a:pt x="5177" y="1613"/>
                      <a:pt x="5733" y="2380"/>
                      <a:pt x="6038" y="2868"/>
                    </a:cubicBezTo>
                    <a:cubicBezTo>
                      <a:pt x="6116" y="2972"/>
                      <a:pt x="6235" y="3056"/>
                      <a:pt x="6331" y="3056"/>
                    </a:cubicBezTo>
                    <a:cubicBezTo>
                      <a:pt x="6358" y="3056"/>
                      <a:pt x="6383" y="3050"/>
                      <a:pt x="6405" y="3035"/>
                    </a:cubicBezTo>
                    <a:cubicBezTo>
                      <a:pt x="6572" y="3002"/>
                      <a:pt x="6672" y="2868"/>
                      <a:pt x="6672" y="2768"/>
                    </a:cubicBezTo>
                    <a:cubicBezTo>
                      <a:pt x="6705" y="2301"/>
                      <a:pt x="6705" y="1667"/>
                      <a:pt x="7006" y="1267"/>
                    </a:cubicBezTo>
                    <a:cubicBezTo>
                      <a:pt x="7139" y="1034"/>
                      <a:pt x="7372" y="867"/>
                      <a:pt x="7639" y="867"/>
                    </a:cubicBezTo>
                    <a:cubicBezTo>
                      <a:pt x="7739" y="867"/>
                      <a:pt x="7873" y="867"/>
                      <a:pt x="8006" y="1000"/>
                    </a:cubicBezTo>
                    <a:cubicBezTo>
                      <a:pt x="8173" y="1167"/>
                      <a:pt x="8206" y="1534"/>
                      <a:pt x="8206" y="1934"/>
                    </a:cubicBezTo>
                    <a:cubicBezTo>
                      <a:pt x="8206" y="2435"/>
                      <a:pt x="8240" y="3035"/>
                      <a:pt x="8840" y="3335"/>
                    </a:cubicBezTo>
                    <a:cubicBezTo>
                      <a:pt x="8866" y="3374"/>
                      <a:pt x="8903" y="3388"/>
                      <a:pt x="8944" y="3388"/>
                    </a:cubicBezTo>
                    <a:cubicBezTo>
                      <a:pt x="9006" y="3388"/>
                      <a:pt x="9080" y="3355"/>
                      <a:pt x="9140" y="3335"/>
                    </a:cubicBezTo>
                    <a:cubicBezTo>
                      <a:pt x="9240" y="3268"/>
                      <a:pt x="9307" y="3168"/>
                      <a:pt x="9307" y="3035"/>
                    </a:cubicBezTo>
                    <a:cubicBezTo>
                      <a:pt x="9307" y="2301"/>
                      <a:pt x="9507" y="1601"/>
                      <a:pt x="9908" y="1000"/>
                    </a:cubicBezTo>
                    <a:cubicBezTo>
                      <a:pt x="10055" y="735"/>
                      <a:pt x="10333" y="522"/>
                      <a:pt x="10579" y="522"/>
                    </a:cubicBezTo>
                    <a:cubicBezTo>
                      <a:pt x="10612" y="522"/>
                      <a:pt x="10644" y="525"/>
                      <a:pt x="10675" y="533"/>
                    </a:cubicBezTo>
                    <a:cubicBezTo>
                      <a:pt x="10842" y="600"/>
                      <a:pt x="10942" y="867"/>
                      <a:pt x="11008" y="1334"/>
                    </a:cubicBezTo>
                    <a:cubicBezTo>
                      <a:pt x="11075" y="2301"/>
                      <a:pt x="11075" y="3302"/>
                      <a:pt x="11008" y="4303"/>
                    </a:cubicBezTo>
                    <a:cubicBezTo>
                      <a:pt x="11008" y="4469"/>
                      <a:pt x="11075" y="4603"/>
                      <a:pt x="11209" y="4636"/>
                    </a:cubicBezTo>
                    <a:cubicBezTo>
                      <a:pt x="11253" y="4658"/>
                      <a:pt x="11301" y="4669"/>
                      <a:pt x="11348" y="4669"/>
                    </a:cubicBezTo>
                    <a:cubicBezTo>
                      <a:pt x="11442" y="4669"/>
                      <a:pt x="11531" y="4625"/>
                      <a:pt x="11575" y="4536"/>
                    </a:cubicBezTo>
                    <a:lnTo>
                      <a:pt x="12743" y="3035"/>
                    </a:lnTo>
                    <a:cubicBezTo>
                      <a:pt x="12983" y="2795"/>
                      <a:pt x="13169" y="2663"/>
                      <a:pt x="13301" y="2663"/>
                    </a:cubicBezTo>
                    <a:cubicBezTo>
                      <a:pt x="13316" y="2663"/>
                      <a:pt x="13330" y="2665"/>
                      <a:pt x="13343" y="2668"/>
                    </a:cubicBezTo>
                    <a:cubicBezTo>
                      <a:pt x="13377" y="2668"/>
                      <a:pt x="13443" y="2801"/>
                      <a:pt x="13510" y="3135"/>
                    </a:cubicBezTo>
                    <a:cubicBezTo>
                      <a:pt x="13610" y="4269"/>
                      <a:pt x="13510" y="5437"/>
                      <a:pt x="13110" y="6471"/>
                    </a:cubicBezTo>
                    <a:cubicBezTo>
                      <a:pt x="13043" y="6638"/>
                      <a:pt x="12943" y="6938"/>
                      <a:pt x="13077" y="7238"/>
                    </a:cubicBezTo>
                    <a:cubicBezTo>
                      <a:pt x="13177" y="7438"/>
                      <a:pt x="13377" y="7572"/>
                      <a:pt x="13577" y="7572"/>
                    </a:cubicBezTo>
                    <a:lnTo>
                      <a:pt x="13777" y="7572"/>
                    </a:lnTo>
                    <a:cubicBezTo>
                      <a:pt x="14011" y="7505"/>
                      <a:pt x="14177" y="7405"/>
                      <a:pt x="14211" y="7171"/>
                    </a:cubicBezTo>
                    <a:cubicBezTo>
                      <a:pt x="14244" y="7004"/>
                      <a:pt x="14111" y="6838"/>
                      <a:pt x="13944" y="6804"/>
                    </a:cubicBezTo>
                    <a:cubicBezTo>
                      <a:pt x="13933" y="6793"/>
                      <a:pt x="13918" y="6789"/>
                      <a:pt x="13901" y="6789"/>
                    </a:cubicBezTo>
                    <a:cubicBezTo>
                      <a:pt x="13866" y="6789"/>
                      <a:pt x="13822" y="6804"/>
                      <a:pt x="13777" y="6804"/>
                    </a:cubicBezTo>
                    <a:cubicBezTo>
                      <a:pt x="13777" y="6771"/>
                      <a:pt x="13844" y="6738"/>
                      <a:pt x="13844" y="6671"/>
                    </a:cubicBezTo>
                    <a:cubicBezTo>
                      <a:pt x="14211" y="5570"/>
                      <a:pt x="14344" y="4303"/>
                      <a:pt x="14211" y="3102"/>
                    </a:cubicBezTo>
                    <a:cubicBezTo>
                      <a:pt x="14211" y="2935"/>
                      <a:pt x="14144" y="2334"/>
                      <a:pt x="13677" y="2134"/>
                    </a:cubicBezTo>
                    <a:cubicBezTo>
                      <a:pt x="13593" y="2092"/>
                      <a:pt x="13485" y="2060"/>
                      <a:pt x="13359" y="2060"/>
                    </a:cubicBezTo>
                    <a:cubicBezTo>
                      <a:pt x="13087" y="2060"/>
                      <a:pt x="12730" y="2210"/>
                      <a:pt x="12343" y="2735"/>
                    </a:cubicBezTo>
                    <a:lnTo>
                      <a:pt x="11776" y="3435"/>
                    </a:lnTo>
                    <a:cubicBezTo>
                      <a:pt x="11776" y="2768"/>
                      <a:pt x="11776" y="2068"/>
                      <a:pt x="11709" y="1400"/>
                    </a:cubicBezTo>
                    <a:cubicBezTo>
                      <a:pt x="11676" y="1134"/>
                      <a:pt x="11642" y="300"/>
                      <a:pt x="10942" y="66"/>
                    </a:cubicBezTo>
                    <a:cubicBezTo>
                      <a:pt x="10832" y="21"/>
                      <a:pt x="10722" y="1"/>
                      <a:pt x="1061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0" name="Google Shape;2090;p30"/>
              <p:cNvSpPr/>
              <p:nvPr/>
            </p:nvSpPr>
            <p:spPr>
              <a:xfrm>
                <a:off x="2319325" y="4395800"/>
                <a:ext cx="276050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11042" h="7832" extrusionOk="0">
                    <a:moveTo>
                      <a:pt x="5064" y="0"/>
                    </a:moveTo>
                    <a:cubicBezTo>
                      <a:pt x="5012" y="0"/>
                      <a:pt x="4959" y="4"/>
                      <a:pt x="4904" y="12"/>
                    </a:cubicBezTo>
                    <a:cubicBezTo>
                      <a:pt x="4537" y="112"/>
                      <a:pt x="4170" y="512"/>
                      <a:pt x="4003" y="846"/>
                    </a:cubicBezTo>
                    <a:lnTo>
                      <a:pt x="3370" y="2047"/>
                    </a:lnTo>
                    <a:cubicBezTo>
                      <a:pt x="3370" y="1847"/>
                      <a:pt x="3336" y="1613"/>
                      <a:pt x="3203" y="1346"/>
                    </a:cubicBezTo>
                    <a:cubicBezTo>
                      <a:pt x="3069" y="1146"/>
                      <a:pt x="2869" y="979"/>
                      <a:pt x="2569" y="879"/>
                    </a:cubicBezTo>
                    <a:cubicBezTo>
                      <a:pt x="2463" y="858"/>
                      <a:pt x="2355" y="847"/>
                      <a:pt x="2245" y="847"/>
                    </a:cubicBezTo>
                    <a:cubicBezTo>
                      <a:pt x="2010" y="847"/>
                      <a:pt x="1774" y="899"/>
                      <a:pt x="1568" y="1013"/>
                    </a:cubicBezTo>
                    <a:cubicBezTo>
                      <a:pt x="1135" y="1313"/>
                      <a:pt x="835" y="1813"/>
                      <a:pt x="668" y="2214"/>
                    </a:cubicBezTo>
                    <a:cubicBezTo>
                      <a:pt x="301" y="3148"/>
                      <a:pt x="67" y="4048"/>
                      <a:pt x="1" y="5016"/>
                    </a:cubicBezTo>
                    <a:cubicBezTo>
                      <a:pt x="1" y="5182"/>
                      <a:pt x="134" y="5349"/>
                      <a:pt x="301" y="5349"/>
                    </a:cubicBezTo>
                    <a:cubicBezTo>
                      <a:pt x="468" y="5349"/>
                      <a:pt x="634" y="5216"/>
                      <a:pt x="634" y="5049"/>
                    </a:cubicBezTo>
                    <a:cubicBezTo>
                      <a:pt x="668" y="4148"/>
                      <a:pt x="901" y="3314"/>
                      <a:pt x="1235" y="2480"/>
                    </a:cubicBezTo>
                    <a:cubicBezTo>
                      <a:pt x="1402" y="2147"/>
                      <a:pt x="1568" y="1713"/>
                      <a:pt x="1902" y="1580"/>
                    </a:cubicBezTo>
                    <a:cubicBezTo>
                      <a:pt x="2002" y="1505"/>
                      <a:pt x="2140" y="1467"/>
                      <a:pt x="2273" y="1467"/>
                    </a:cubicBezTo>
                    <a:cubicBezTo>
                      <a:pt x="2317" y="1467"/>
                      <a:pt x="2361" y="1471"/>
                      <a:pt x="2402" y="1480"/>
                    </a:cubicBezTo>
                    <a:cubicBezTo>
                      <a:pt x="2502" y="1480"/>
                      <a:pt x="2636" y="1580"/>
                      <a:pt x="2669" y="1647"/>
                    </a:cubicBezTo>
                    <a:cubicBezTo>
                      <a:pt x="2703" y="1747"/>
                      <a:pt x="2736" y="1947"/>
                      <a:pt x="2736" y="2114"/>
                    </a:cubicBezTo>
                    <a:cubicBezTo>
                      <a:pt x="2803" y="2447"/>
                      <a:pt x="2836" y="2814"/>
                      <a:pt x="3170" y="3081"/>
                    </a:cubicBezTo>
                    <a:cubicBezTo>
                      <a:pt x="3217" y="3105"/>
                      <a:pt x="3281" y="3128"/>
                      <a:pt x="3337" y="3128"/>
                    </a:cubicBezTo>
                    <a:cubicBezTo>
                      <a:pt x="3361" y="3128"/>
                      <a:pt x="3383" y="3124"/>
                      <a:pt x="3403" y="3114"/>
                    </a:cubicBezTo>
                    <a:cubicBezTo>
                      <a:pt x="3503" y="3081"/>
                      <a:pt x="3570" y="3014"/>
                      <a:pt x="3637" y="2947"/>
                    </a:cubicBezTo>
                    <a:lnTo>
                      <a:pt x="4571" y="1146"/>
                    </a:lnTo>
                    <a:cubicBezTo>
                      <a:pt x="4704" y="846"/>
                      <a:pt x="4904" y="646"/>
                      <a:pt x="5071" y="612"/>
                    </a:cubicBezTo>
                    <a:lnTo>
                      <a:pt x="5138" y="612"/>
                    </a:lnTo>
                    <a:cubicBezTo>
                      <a:pt x="5471" y="1346"/>
                      <a:pt x="5271" y="2180"/>
                      <a:pt x="5171" y="3081"/>
                    </a:cubicBezTo>
                    <a:cubicBezTo>
                      <a:pt x="5038" y="3948"/>
                      <a:pt x="4904" y="4849"/>
                      <a:pt x="5204" y="5750"/>
                    </a:cubicBezTo>
                    <a:cubicBezTo>
                      <a:pt x="5238" y="5850"/>
                      <a:pt x="5338" y="5950"/>
                      <a:pt x="5438" y="5950"/>
                    </a:cubicBezTo>
                    <a:cubicBezTo>
                      <a:pt x="5456" y="5954"/>
                      <a:pt x="5474" y="5956"/>
                      <a:pt x="5491" y="5956"/>
                    </a:cubicBezTo>
                    <a:cubicBezTo>
                      <a:pt x="5598" y="5956"/>
                      <a:pt x="5680" y="5874"/>
                      <a:pt x="5738" y="5816"/>
                    </a:cubicBezTo>
                    <a:lnTo>
                      <a:pt x="7373" y="3281"/>
                    </a:lnTo>
                    <a:cubicBezTo>
                      <a:pt x="7406" y="3181"/>
                      <a:pt x="7506" y="3048"/>
                      <a:pt x="7539" y="3048"/>
                    </a:cubicBezTo>
                    <a:cubicBezTo>
                      <a:pt x="7573" y="3048"/>
                      <a:pt x="7673" y="3114"/>
                      <a:pt x="7706" y="3181"/>
                    </a:cubicBezTo>
                    <a:cubicBezTo>
                      <a:pt x="7773" y="3348"/>
                      <a:pt x="7739" y="3515"/>
                      <a:pt x="7739" y="3715"/>
                    </a:cubicBezTo>
                    <a:lnTo>
                      <a:pt x="7506" y="6283"/>
                    </a:lnTo>
                    <a:cubicBezTo>
                      <a:pt x="7506" y="6450"/>
                      <a:pt x="7539" y="6583"/>
                      <a:pt x="7673" y="6617"/>
                    </a:cubicBezTo>
                    <a:cubicBezTo>
                      <a:pt x="7700" y="6631"/>
                      <a:pt x="7745" y="6639"/>
                      <a:pt x="7795" y="6639"/>
                    </a:cubicBezTo>
                    <a:cubicBezTo>
                      <a:pt x="7866" y="6639"/>
                      <a:pt x="7948" y="6623"/>
                      <a:pt x="8006" y="6583"/>
                    </a:cubicBezTo>
                    <a:lnTo>
                      <a:pt x="10041" y="4816"/>
                    </a:lnTo>
                    <a:cubicBezTo>
                      <a:pt x="10208" y="4649"/>
                      <a:pt x="10308" y="4649"/>
                      <a:pt x="10308" y="4649"/>
                    </a:cubicBezTo>
                    <a:cubicBezTo>
                      <a:pt x="10308" y="4682"/>
                      <a:pt x="10341" y="4782"/>
                      <a:pt x="10308" y="4982"/>
                    </a:cubicBezTo>
                    <a:cubicBezTo>
                      <a:pt x="10175" y="5816"/>
                      <a:pt x="9808" y="6617"/>
                      <a:pt x="9241" y="7284"/>
                    </a:cubicBezTo>
                    <a:cubicBezTo>
                      <a:pt x="9107" y="7417"/>
                      <a:pt x="9174" y="7618"/>
                      <a:pt x="9307" y="7751"/>
                    </a:cubicBezTo>
                    <a:cubicBezTo>
                      <a:pt x="9341" y="7784"/>
                      <a:pt x="9374" y="7818"/>
                      <a:pt x="9474" y="7818"/>
                    </a:cubicBezTo>
                    <a:cubicBezTo>
                      <a:pt x="9503" y="7827"/>
                      <a:pt x="9533" y="7831"/>
                      <a:pt x="9561" y="7831"/>
                    </a:cubicBezTo>
                    <a:cubicBezTo>
                      <a:pt x="9630" y="7831"/>
                      <a:pt x="9694" y="7808"/>
                      <a:pt x="9741" y="7784"/>
                    </a:cubicBezTo>
                    <a:cubicBezTo>
                      <a:pt x="10375" y="7017"/>
                      <a:pt x="10808" y="6116"/>
                      <a:pt x="10975" y="5149"/>
                    </a:cubicBezTo>
                    <a:cubicBezTo>
                      <a:pt x="11042" y="4649"/>
                      <a:pt x="10908" y="4315"/>
                      <a:pt x="10575" y="4148"/>
                    </a:cubicBezTo>
                    <a:cubicBezTo>
                      <a:pt x="10486" y="4104"/>
                      <a:pt x="10396" y="4086"/>
                      <a:pt x="10308" y="4086"/>
                    </a:cubicBezTo>
                    <a:cubicBezTo>
                      <a:pt x="9999" y="4086"/>
                      <a:pt x="9719" y="4311"/>
                      <a:pt x="9641" y="4415"/>
                    </a:cubicBezTo>
                    <a:lnTo>
                      <a:pt x="8173" y="5616"/>
                    </a:lnTo>
                    <a:lnTo>
                      <a:pt x="8340" y="3815"/>
                    </a:lnTo>
                    <a:cubicBezTo>
                      <a:pt x="8340" y="3548"/>
                      <a:pt x="8373" y="3281"/>
                      <a:pt x="8240" y="2981"/>
                    </a:cubicBezTo>
                    <a:cubicBezTo>
                      <a:pt x="8158" y="2679"/>
                      <a:pt x="7850" y="2446"/>
                      <a:pt x="7521" y="2446"/>
                    </a:cubicBezTo>
                    <a:cubicBezTo>
                      <a:pt x="7450" y="2446"/>
                      <a:pt x="7377" y="2457"/>
                      <a:pt x="7306" y="2480"/>
                    </a:cubicBezTo>
                    <a:cubicBezTo>
                      <a:pt x="7039" y="2581"/>
                      <a:pt x="6872" y="2814"/>
                      <a:pt x="6805" y="2947"/>
                    </a:cubicBezTo>
                    <a:lnTo>
                      <a:pt x="5571" y="4816"/>
                    </a:lnTo>
                    <a:cubicBezTo>
                      <a:pt x="5571" y="4315"/>
                      <a:pt x="5671" y="3781"/>
                      <a:pt x="5738" y="3181"/>
                    </a:cubicBezTo>
                    <a:cubicBezTo>
                      <a:pt x="5905" y="2247"/>
                      <a:pt x="6038" y="1180"/>
                      <a:pt x="5571" y="279"/>
                    </a:cubicBezTo>
                    <a:cubicBezTo>
                      <a:pt x="5571" y="246"/>
                      <a:pt x="5538" y="179"/>
                      <a:pt x="5505" y="145"/>
                    </a:cubicBezTo>
                    <a:cubicBezTo>
                      <a:pt x="5377" y="44"/>
                      <a:pt x="5230" y="0"/>
                      <a:pt x="506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1" name="Google Shape;2091;p30"/>
              <p:cNvSpPr/>
              <p:nvPr/>
            </p:nvSpPr>
            <p:spPr>
              <a:xfrm>
                <a:off x="1878175" y="4352725"/>
                <a:ext cx="85925" cy="117600"/>
              </a:xfrm>
              <a:custGeom>
                <a:avLst/>
                <a:gdLst/>
                <a:ahLst/>
                <a:cxnLst/>
                <a:rect l="l" t="t" r="r" b="b"/>
                <a:pathLst>
                  <a:path w="3437" h="4704" extrusionOk="0">
                    <a:moveTo>
                      <a:pt x="1435" y="134"/>
                    </a:moveTo>
                    <a:cubicBezTo>
                      <a:pt x="2269" y="0"/>
                      <a:pt x="3103" y="901"/>
                      <a:pt x="3270" y="2169"/>
                    </a:cubicBezTo>
                    <a:cubicBezTo>
                      <a:pt x="3436" y="3370"/>
                      <a:pt x="2836" y="4470"/>
                      <a:pt x="2002" y="4570"/>
                    </a:cubicBezTo>
                    <a:cubicBezTo>
                      <a:pt x="1168" y="4704"/>
                      <a:pt x="334" y="3803"/>
                      <a:pt x="167" y="2536"/>
                    </a:cubicBezTo>
                    <a:cubicBezTo>
                      <a:pt x="1" y="1335"/>
                      <a:pt x="601" y="234"/>
                      <a:pt x="1435" y="13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2" name="Google Shape;2092;p30"/>
              <p:cNvSpPr/>
              <p:nvPr/>
            </p:nvSpPr>
            <p:spPr>
              <a:xfrm>
                <a:off x="1928225" y="4399425"/>
                <a:ext cx="120100" cy="98425"/>
              </a:xfrm>
              <a:custGeom>
                <a:avLst/>
                <a:gdLst/>
                <a:ahLst/>
                <a:cxnLst/>
                <a:rect l="l" t="t" r="r" b="b"/>
                <a:pathLst>
                  <a:path w="4804" h="3937" extrusionOk="0">
                    <a:moveTo>
                      <a:pt x="4437" y="1001"/>
                    </a:moveTo>
                    <a:cubicBezTo>
                      <a:pt x="4804" y="1802"/>
                      <a:pt x="4170" y="2836"/>
                      <a:pt x="3036" y="3370"/>
                    </a:cubicBezTo>
                    <a:cubicBezTo>
                      <a:pt x="1935" y="3937"/>
                      <a:pt x="701" y="3703"/>
                      <a:pt x="367" y="2936"/>
                    </a:cubicBezTo>
                    <a:cubicBezTo>
                      <a:pt x="0" y="2135"/>
                      <a:pt x="634" y="1101"/>
                      <a:pt x="1768" y="534"/>
                    </a:cubicBezTo>
                    <a:cubicBezTo>
                      <a:pt x="2835" y="0"/>
                      <a:pt x="4036" y="201"/>
                      <a:pt x="4437" y="100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3" name="Google Shape;2093;p30"/>
              <p:cNvSpPr/>
              <p:nvPr/>
            </p:nvSpPr>
            <p:spPr>
              <a:xfrm>
                <a:off x="1919050" y="4466975"/>
                <a:ext cx="108425" cy="111775"/>
              </a:xfrm>
              <a:custGeom>
                <a:avLst/>
                <a:gdLst/>
                <a:ahLst/>
                <a:cxnLst/>
                <a:rect l="l" t="t" r="r" b="b"/>
                <a:pathLst>
                  <a:path w="4337" h="4471" extrusionOk="0">
                    <a:moveTo>
                      <a:pt x="3703" y="3903"/>
                    </a:moveTo>
                    <a:cubicBezTo>
                      <a:pt x="3069" y="4470"/>
                      <a:pt x="1868" y="4237"/>
                      <a:pt x="1034" y="3303"/>
                    </a:cubicBezTo>
                    <a:cubicBezTo>
                      <a:pt x="200" y="2402"/>
                      <a:pt x="0" y="1168"/>
                      <a:pt x="601" y="601"/>
                    </a:cubicBezTo>
                    <a:cubicBezTo>
                      <a:pt x="1234" y="0"/>
                      <a:pt x="2469" y="267"/>
                      <a:pt x="3303" y="1168"/>
                    </a:cubicBezTo>
                    <a:cubicBezTo>
                      <a:pt x="4170" y="2102"/>
                      <a:pt x="4337" y="3303"/>
                      <a:pt x="3703" y="3903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" name="Google Shape;2094;p30"/>
              <p:cNvSpPr/>
              <p:nvPr/>
            </p:nvSpPr>
            <p:spPr>
              <a:xfrm>
                <a:off x="1849000" y="4473650"/>
                <a:ext cx="96750" cy="1184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737" extrusionOk="0">
                    <a:moveTo>
                      <a:pt x="867" y="4337"/>
                    </a:moveTo>
                    <a:cubicBezTo>
                      <a:pt x="134" y="3903"/>
                      <a:pt x="0" y="2702"/>
                      <a:pt x="567" y="1635"/>
                    </a:cubicBezTo>
                    <a:cubicBezTo>
                      <a:pt x="1168" y="534"/>
                      <a:pt x="2235" y="0"/>
                      <a:pt x="3002" y="401"/>
                    </a:cubicBezTo>
                    <a:cubicBezTo>
                      <a:pt x="3736" y="834"/>
                      <a:pt x="3870" y="2035"/>
                      <a:pt x="3303" y="3136"/>
                    </a:cubicBezTo>
                    <a:cubicBezTo>
                      <a:pt x="2702" y="4203"/>
                      <a:pt x="1635" y="4737"/>
                      <a:pt x="867" y="4337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" name="Google Shape;2095;p30"/>
              <p:cNvSpPr/>
              <p:nvPr/>
            </p:nvSpPr>
            <p:spPr>
              <a:xfrm>
                <a:off x="1806450" y="4420275"/>
                <a:ext cx="118450" cy="87575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3503" extrusionOk="0">
                    <a:moveTo>
                      <a:pt x="168" y="1335"/>
                    </a:moveTo>
                    <a:cubicBezTo>
                      <a:pt x="335" y="501"/>
                      <a:pt x="1469" y="0"/>
                      <a:pt x="2670" y="201"/>
                    </a:cubicBezTo>
                    <a:cubicBezTo>
                      <a:pt x="3870" y="434"/>
                      <a:pt x="4738" y="1301"/>
                      <a:pt x="4571" y="2169"/>
                    </a:cubicBezTo>
                    <a:cubicBezTo>
                      <a:pt x="4404" y="3003"/>
                      <a:pt x="3303" y="3503"/>
                      <a:pt x="2069" y="3303"/>
                    </a:cubicBezTo>
                    <a:cubicBezTo>
                      <a:pt x="835" y="3036"/>
                      <a:pt x="1" y="2169"/>
                      <a:pt x="168" y="133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6" name="Google Shape;2096;p30"/>
              <p:cNvSpPr/>
              <p:nvPr/>
            </p:nvSpPr>
            <p:spPr>
              <a:xfrm>
                <a:off x="1882350" y="4429450"/>
                <a:ext cx="92600" cy="93425"/>
              </a:xfrm>
              <a:custGeom>
                <a:avLst/>
                <a:gdLst/>
                <a:ahLst/>
                <a:cxnLst/>
                <a:rect l="l" t="t" r="r" b="b"/>
                <a:pathLst>
                  <a:path w="3704" h="3737" extrusionOk="0">
                    <a:moveTo>
                      <a:pt x="1635" y="134"/>
                    </a:moveTo>
                    <a:cubicBezTo>
                      <a:pt x="2569" y="0"/>
                      <a:pt x="3470" y="667"/>
                      <a:pt x="3603" y="1635"/>
                    </a:cubicBezTo>
                    <a:cubicBezTo>
                      <a:pt x="3703" y="2602"/>
                      <a:pt x="3036" y="3470"/>
                      <a:pt x="2102" y="3603"/>
                    </a:cubicBezTo>
                    <a:cubicBezTo>
                      <a:pt x="1135" y="3736"/>
                      <a:pt x="267" y="3069"/>
                      <a:pt x="134" y="2102"/>
                    </a:cubicBezTo>
                    <a:cubicBezTo>
                      <a:pt x="0" y="1134"/>
                      <a:pt x="701" y="267"/>
                      <a:pt x="1635" y="134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7" name="Google Shape;2097;p30"/>
              <p:cNvSpPr/>
              <p:nvPr/>
            </p:nvSpPr>
            <p:spPr>
              <a:xfrm>
                <a:off x="1595475" y="3945775"/>
                <a:ext cx="122625" cy="107600"/>
              </a:xfrm>
              <a:custGeom>
                <a:avLst/>
                <a:gdLst/>
                <a:ahLst/>
                <a:cxnLst/>
                <a:rect l="l" t="t" r="r" b="b"/>
                <a:pathLst>
                  <a:path w="4905" h="4304" extrusionOk="0">
                    <a:moveTo>
                      <a:pt x="4504" y="1101"/>
                    </a:moveTo>
                    <a:cubicBezTo>
                      <a:pt x="4904" y="1968"/>
                      <a:pt x="4270" y="3136"/>
                      <a:pt x="3136" y="3736"/>
                    </a:cubicBezTo>
                    <a:cubicBezTo>
                      <a:pt x="2002" y="4303"/>
                      <a:pt x="768" y="4103"/>
                      <a:pt x="401" y="3236"/>
                    </a:cubicBezTo>
                    <a:cubicBezTo>
                      <a:pt x="1" y="2335"/>
                      <a:pt x="634" y="1168"/>
                      <a:pt x="1769" y="601"/>
                    </a:cubicBezTo>
                    <a:cubicBezTo>
                      <a:pt x="2936" y="0"/>
                      <a:pt x="4137" y="234"/>
                      <a:pt x="4504" y="110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8" name="Google Shape;2098;p30"/>
              <p:cNvSpPr/>
              <p:nvPr/>
            </p:nvSpPr>
            <p:spPr>
              <a:xfrm>
                <a:off x="1588800" y="4020825"/>
                <a:ext cx="109275" cy="124275"/>
              </a:xfrm>
              <a:custGeom>
                <a:avLst/>
                <a:gdLst/>
                <a:ahLst/>
                <a:cxnLst/>
                <a:rect l="l" t="t" r="r" b="b"/>
                <a:pathLst>
                  <a:path w="4371" h="4971" extrusionOk="0">
                    <a:moveTo>
                      <a:pt x="3737" y="4303"/>
                    </a:moveTo>
                    <a:cubicBezTo>
                      <a:pt x="3103" y="4971"/>
                      <a:pt x="1869" y="4670"/>
                      <a:pt x="1035" y="3670"/>
                    </a:cubicBezTo>
                    <a:cubicBezTo>
                      <a:pt x="168" y="2669"/>
                      <a:pt x="1" y="1335"/>
                      <a:pt x="601" y="667"/>
                    </a:cubicBezTo>
                    <a:cubicBezTo>
                      <a:pt x="1235" y="0"/>
                      <a:pt x="2503" y="301"/>
                      <a:pt x="3336" y="1301"/>
                    </a:cubicBezTo>
                    <a:cubicBezTo>
                      <a:pt x="4170" y="2302"/>
                      <a:pt x="4371" y="3636"/>
                      <a:pt x="3737" y="4303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" name="Google Shape;2099;p30"/>
              <p:cNvSpPr/>
              <p:nvPr/>
            </p:nvSpPr>
            <p:spPr>
              <a:xfrm>
                <a:off x="1514575" y="4028325"/>
                <a:ext cx="100950" cy="131775"/>
              </a:xfrm>
              <a:custGeom>
                <a:avLst/>
                <a:gdLst/>
                <a:ahLst/>
                <a:cxnLst/>
                <a:rect l="l" t="t" r="r" b="b"/>
                <a:pathLst>
                  <a:path w="4038" h="5271" extrusionOk="0">
                    <a:moveTo>
                      <a:pt x="902" y="4804"/>
                    </a:moveTo>
                    <a:cubicBezTo>
                      <a:pt x="168" y="4337"/>
                      <a:pt x="1" y="3003"/>
                      <a:pt x="601" y="1802"/>
                    </a:cubicBezTo>
                    <a:cubicBezTo>
                      <a:pt x="1235" y="601"/>
                      <a:pt x="2336" y="1"/>
                      <a:pt x="3103" y="468"/>
                    </a:cubicBezTo>
                    <a:cubicBezTo>
                      <a:pt x="3870" y="935"/>
                      <a:pt x="4037" y="2269"/>
                      <a:pt x="3403" y="3470"/>
                    </a:cubicBezTo>
                    <a:cubicBezTo>
                      <a:pt x="2770" y="4637"/>
                      <a:pt x="1669" y="5271"/>
                      <a:pt x="902" y="480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" name="Google Shape;2100;p30"/>
              <p:cNvSpPr/>
              <p:nvPr/>
            </p:nvSpPr>
            <p:spPr>
              <a:xfrm>
                <a:off x="1470400" y="3967450"/>
                <a:ext cx="120925" cy="984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3937" extrusionOk="0">
                    <a:moveTo>
                      <a:pt x="167" y="1535"/>
                    </a:moveTo>
                    <a:cubicBezTo>
                      <a:pt x="334" y="601"/>
                      <a:pt x="1468" y="0"/>
                      <a:pt x="2735" y="267"/>
                    </a:cubicBezTo>
                    <a:cubicBezTo>
                      <a:pt x="3970" y="534"/>
                      <a:pt x="4837" y="1468"/>
                      <a:pt x="4670" y="2436"/>
                    </a:cubicBezTo>
                    <a:cubicBezTo>
                      <a:pt x="4503" y="3336"/>
                      <a:pt x="3402" y="3937"/>
                      <a:pt x="2135" y="3703"/>
                    </a:cubicBezTo>
                    <a:cubicBezTo>
                      <a:pt x="901" y="3436"/>
                      <a:pt x="0" y="2436"/>
                      <a:pt x="167" y="153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1" name="Google Shape;2101;p30"/>
              <p:cNvSpPr/>
              <p:nvPr/>
            </p:nvSpPr>
            <p:spPr>
              <a:xfrm>
                <a:off x="1307775" y="4698800"/>
                <a:ext cx="87575" cy="129300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172" extrusionOk="0">
                    <a:moveTo>
                      <a:pt x="1468" y="134"/>
                    </a:moveTo>
                    <a:cubicBezTo>
                      <a:pt x="2335" y="1"/>
                      <a:pt x="3169" y="1001"/>
                      <a:pt x="3336" y="2369"/>
                    </a:cubicBezTo>
                    <a:cubicBezTo>
                      <a:pt x="3503" y="3737"/>
                      <a:pt x="2936" y="4904"/>
                      <a:pt x="2069" y="5038"/>
                    </a:cubicBezTo>
                    <a:cubicBezTo>
                      <a:pt x="1168" y="5171"/>
                      <a:pt x="334" y="4170"/>
                      <a:pt x="167" y="2803"/>
                    </a:cubicBezTo>
                    <a:cubicBezTo>
                      <a:pt x="0" y="1468"/>
                      <a:pt x="601" y="234"/>
                      <a:pt x="1468" y="13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2" name="Google Shape;2102;p30"/>
              <p:cNvSpPr/>
              <p:nvPr/>
            </p:nvSpPr>
            <p:spPr>
              <a:xfrm>
                <a:off x="1359475" y="4750500"/>
                <a:ext cx="121775" cy="107600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304" extrusionOk="0">
                    <a:moveTo>
                      <a:pt x="4504" y="1102"/>
                    </a:moveTo>
                    <a:cubicBezTo>
                      <a:pt x="4871" y="1969"/>
                      <a:pt x="4237" y="3136"/>
                      <a:pt x="3103" y="3737"/>
                    </a:cubicBezTo>
                    <a:cubicBezTo>
                      <a:pt x="2002" y="4304"/>
                      <a:pt x="734" y="4104"/>
                      <a:pt x="367" y="3237"/>
                    </a:cubicBezTo>
                    <a:cubicBezTo>
                      <a:pt x="1" y="2336"/>
                      <a:pt x="601" y="1168"/>
                      <a:pt x="1735" y="601"/>
                    </a:cubicBezTo>
                    <a:cubicBezTo>
                      <a:pt x="2903" y="1"/>
                      <a:pt x="4103" y="234"/>
                      <a:pt x="4504" y="110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" name="Google Shape;2103;p30"/>
              <p:cNvSpPr/>
              <p:nvPr/>
            </p:nvSpPr>
            <p:spPr>
              <a:xfrm>
                <a:off x="1350300" y="4824725"/>
                <a:ext cx="110950" cy="124275"/>
              </a:xfrm>
              <a:custGeom>
                <a:avLst/>
                <a:gdLst/>
                <a:ahLst/>
                <a:cxnLst/>
                <a:rect l="l" t="t" r="r" b="b"/>
                <a:pathLst>
                  <a:path w="4438" h="4971" extrusionOk="0">
                    <a:moveTo>
                      <a:pt x="3770" y="4304"/>
                    </a:moveTo>
                    <a:cubicBezTo>
                      <a:pt x="3136" y="4971"/>
                      <a:pt x="1902" y="4671"/>
                      <a:pt x="1068" y="3670"/>
                    </a:cubicBezTo>
                    <a:cubicBezTo>
                      <a:pt x="201" y="2669"/>
                      <a:pt x="1" y="1335"/>
                      <a:pt x="634" y="668"/>
                    </a:cubicBezTo>
                    <a:cubicBezTo>
                      <a:pt x="1268" y="1"/>
                      <a:pt x="2536" y="301"/>
                      <a:pt x="3370" y="1302"/>
                    </a:cubicBezTo>
                    <a:cubicBezTo>
                      <a:pt x="4237" y="2336"/>
                      <a:pt x="4437" y="3670"/>
                      <a:pt x="3770" y="430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4" name="Google Shape;2104;p30"/>
              <p:cNvSpPr/>
              <p:nvPr/>
            </p:nvSpPr>
            <p:spPr>
              <a:xfrm>
                <a:off x="1277750" y="4833075"/>
                <a:ext cx="100925" cy="13177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5271" extrusionOk="0">
                    <a:moveTo>
                      <a:pt x="935" y="4804"/>
                    </a:moveTo>
                    <a:cubicBezTo>
                      <a:pt x="167" y="4337"/>
                      <a:pt x="1" y="3002"/>
                      <a:pt x="634" y="1802"/>
                    </a:cubicBezTo>
                    <a:cubicBezTo>
                      <a:pt x="1268" y="601"/>
                      <a:pt x="2336" y="0"/>
                      <a:pt x="3136" y="467"/>
                    </a:cubicBezTo>
                    <a:cubicBezTo>
                      <a:pt x="3870" y="934"/>
                      <a:pt x="4037" y="2269"/>
                      <a:pt x="3436" y="3469"/>
                    </a:cubicBezTo>
                    <a:cubicBezTo>
                      <a:pt x="2803" y="4637"/>
                      <a:pt x="1668" y="5271"/>
                      <a:pt x="935" y="480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5" name="Google Shape;2105;p30"/>
              <p:cNvSpPr/>
              <p:nvPr/>
            </p:nvSpPr>
            <p:spPr>
              <a:xfrm>
                <a:off x="1234375" y="4773025"/>
                <a:ext cx="120950" cy="97600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3904" extrusionOk="0">
                    <a:moveTo>
                      <a:pt x="134" y="1502"/>
                    </a:moveTo>
                    <a:cubicBezTo>
                      <a:pt x="335" y="568"/>
                      <a:pt x="1435" y="1"/>
                      <a:pt x="2703" y="234"/>
                    </a:cubicBezTo>
                    <a:cubicBezTo>
                      <a:pt x="3937" y="501"/>
                      <a:pt x="4838" y="1435"/>
                      <a:pt x="4638" y="2402"/>
                    </a:cubicBezTo>
                    <a:cubicBezTo>
                      <a:pt x="4471" y="3336"/>
                      <a:pt x="3370" y="3903"/>
                      <a:pt x="2102" y="3670"/>
                    </a:cubicBezTo>
                    <a:cubicBezTo>
                      <a:pt x="868" y="3370"/>
                      <a:pt x="1" y="2402"/>
                      <a:pt x="134" y="150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6" name="Google Shape;2106;p30"/>
              <p:cNvSpPr/>
              <p:nvPr/>
            </p:nvSpPr>
            <p:spPr>
              <a:xfrm>
                <a:off x="1311950" y="4783875"/>
                <a:ext cx="95075" cy="102600"/>
              </a:xfrm>
              <a:custGeom>
                <a:avLst/>
                <a:gdLst/>
                <a:ahLst/>
                <a:cxnLst/>
                <a:rect l="l" t="t" r="r" b="b"/>
                <a:pathLst>
                  <a:path w="3803" h="4104" extrusionOk="0">
                    <a:moveTo>
                      <a:pt x="1668" y="134"/>
                    </a:moveTo>
                    <a:cubicBezTo>
                      <a:pt x="2635" y="0"/>
                      <a:pt x="3569" y="767"/>
                      <a:pt x="3669" y="1801"/>
                    </a:cubicBezTo>
                    <a:cubicBezTo>
                      <a:pt x="3803" y="2836"/>
                      <a:pt x="3102" y="3836"/>
                      <a:pt x="2135" y="3970"/>
                    </a:cubicBezTo>
                    <a:cubicBezTo>
                      <a:pt x="1168" y="4103"/>
                      <a:pt x="267" y="3336"/>
                      <a:pt x="134" y="2302"/>
                    </a:cubicBezTo>
                    <a:cubicBezTo>
                      <a:pt x="0" y="1234"/>
                      <a:pt x="734" y="267"/>
                      <a:pt x="1668" y="134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7" name="Google Shape;2107;p30"/>
              <p:cNvSpPr/>
              <p:nvPr/>
            </p:nvSpPr>
            <p:spPr>
              <a:xfrm>
                <a:off x="2458600" y="4571225"/>
                <a:ext cx="87575" cy="1292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171" extrusionOk="0">
                    <a:moveTo>
                      <a:pt x="1468" y="134"/>
                    </a:moveTo>
                    <a:cubicBezTo>
                      <a:pt x="2335" y="0"/>
                      <a:pt x="3169" y="1001"/>
                      <a:pt x="3336" y="2402"/>
                    </a:cubicBezTo>
                    <a:cubicBezTo>
                      <a:pt x="3503" y="3769"/>
                      <a:pt x="2936" y="4937"/>
                      <a:pt x="2068" y="5037"/>
                    </a:cubicBezTo>
                    <a:cubicBezTo>
                      <a:pt x="1168" y="5170"/>
                      <a:pt x="334" y="4170"/>
                      <a:pt x="167" y="2802"/>
                    </a:cubicBezTo>
                    <a:cubicBezTo>
                      <a:pt x="0" y="1468"/>
                      <a:pt x="601" y="267"/>
                      <a:pt x="1468" y="13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8" name="Google Shape;2108;p30"/>
              <p:cNvSpPr/>
              <p:nvPr/>
            </p:nvSpPr>
            <p:spPr>
              <a:xfrm>
                <a:off x="2510300" y="4623750"/>
                <a:ext cx="121775" cy="1059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237" extrusionOk="0">
                    <a:moveTo>
                      <a:pt x="4504" y="1035"/>
                    </a:moveTo>
                    <a:cubicBezTo>
                      <a:pt x="4871" y="1902"/>
                      <a:pt x="4237" y="3069"/>
                      <a:pt x="3103" y="3670"/>
                    </a:cubicBezTo>
                    <a:cubicBezTo>
                      <a:pt x="2002" y="4237"/>
                      <a:pt x="734" y="4037"/>
                      <a:pt x="367" y="3170"/>
                    </a:cubicBezTo>
                    <a:cubicBezTo>
                      <a:pt x="0" y="2302"/>
                      <a:pt x="601" y="1135"/>
                      <a:pt x="1735" y="534"/>
                    </a:cubicBezTo>
                    <a:cubicBezTo>
                      <a:pt x="2902" y="1"/>
                      <a:pt x="4103" y="201"/>
                      <a:pt x="4504" y="103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9" name="Google Shape;2109;p30"/>
              <p:cNvSpPr/>
              <p:nvPr/>
            </p:nvSpPr>
            <p:spPr>
              <a:xfrm>
                <a:off x="2501950" y="4697975"/>
                <a:ext cx="110100" cy="123450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4938" extrusionOk="0">
                    <a:moveTo>
                      <a:pt x="3737" y="4270"/>
                    </a:moveTo>
                    <a:cubicBezTo>
                      <a:pt x="3103" y="4937"/>
                      <a:pt x="1869" y="4670"/>
                      <a:pt x="1035" y="3670"/>
                    </a:cubicBezTo>
                    <a:cubicBezTo>
                      <a:pt x="168" y="2669"/>
                      <a:pt x="1" y="1335"/>
                      <a:pt x="601" y="668"/>
                    </a:cubicBezTo>
                    <a:cubicBezTo>
                      <a:pt x="1235" y="0"/>
                      <a:pt x="2503" y="267"/>
                      <a:pt x="3337" y="1268"/>
                    </a:cubicBezTo>
                    <a:cubicBezTo>
                      <a:pt x="4204" y="2269"/>
                      <a:pt x="4404" y="3603"/>
                      <a:pt x="3737" y="427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0" name="Google Shape;2110;p30"/>
              <p:cNvSpPr/>
              <p:nvPr/>
            </p:nvSpPr>
            <p:spPr>
              <a:xfrm>
                <a:off x="2428575" y="4704650"/>
                <a:ext cx="100925" cy="13177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5271" extrusionOk="0">
                    <a:moveTo>
                      <a:pt x="934" y="4804"/>
                    </a:moveTo>
                    <a:cubicBezTo>
                      <a:pt x="167" y="4337"/>
                      <a:pt x="0" y="3002"/>
                      <a:pt x="634" y="1802"/>
                    </a:cubicBezTo>
                    <a:cubicBezTo>
                      <a:pt x="1268" y="601"/>
                      <a:pt x="2335" y="0"/>
                      <a:pt x="3136" y="467"/>
                    </a:cubicBezTo>
                    <a:cubicBezTo>
                      <a:pt x="3870" y="934"/>
                      <a:pt x="4037" y="2269"/>
                      <a:pt x="3436" y="3469"/>
                    </a:cubicBezTo>
                    <a:cubicBezTo>
                      <a:pt x="2802" y="4670"/>
                      <a:pt x="1668" y="5271"/>
                      <a:pt x="934" y="480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1" name="Google Shape;2111;p30"/>
              <p:cNvSpPr/>
              <p:nvPr/>
            </p:nvSpPr>
            <p:spPr>
              <a:xfrm>
                <a:off x="2385200" y="4645425"/>
                <a:ext cx="120125" cy="98450"/>
              </a:xfrm>
              <a:custGeom>
                <a:avLst/>
                <a:gdLst/>
                <a:ahLst/>
                <a:cxnLst/>
                <a:rect l="l" t="t" r="r" b="b"/>
                <a:pathLst>
                  <a:path w="4805" h="3938" extrusionOk="0">
                    <a:moveTo>
                      <a:pt x="168" y="1502"/>
                    </a:moveTo>
                    <a:cubicBezTo>
                      <a:pt x="334" y="601"/>
                      <a:pt x="1435" y="1"/>
                      <a:pt x="2703" y="268"/>
                    </a:cubicBezTo>
                    <a:cubicBezTo>
                      <a:pt x="3937" y="501"/>
                      <a:pt x="4804" y="1469"/>
                      <a:pt x="4671" y="2436"/>
                    </a:cubicBezTo>
                    <a:cubicBezTo>
                      <a:pt x="4504" y="3337"/>
                      <a:pt x="3370" y="3937"/>
                      <a:pt x="2102" y="3670"/>
                    </a:cubicBezTo>
                    <a:cubicBezTo>
                      <a:pt x="868" y="3370"/>
                      <a:pt x="1" y="2436"/>
                      <a:pt x="168" y="150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2" name="Google Shape;2112;p30"/>
              <p:cNvSpPr/>
              <p:nvPr/>
            </p:nvSpPr>
            <p:spPr>
              <a:xfrm>
                <a:off x="2462775" y="4656275"/>
                <a:ext cx="95075" cy="101775"/>
              </a:xfrm>
              <a:custGeom>
                <a:avLst/>
                <a:gdLst/>
                <a:ahLst/>
                <a:cxnLst/>
                <a:rect l="l" t="t" r="r" b="b"/>
                <a:pathLst>
                  <a:path w="3803" h="4071" extrusionOk="0">
                    <a:moveTo>
                      <a:pt x="1668" y="101"/>
                    </a:moveTo>
                    <a:cubicBezTo>
                      <a:pt x="2635" y="1"/>
                      <a:pt x="3569" y="734"/>
                      <a:pt x="3669" y="1768"/>
                    </a:cubicBezTo>
                    <a:cubicBezTo>
                      <a:pt x="3803" y="2836"/>
                      <a:pt x="3102" y="3837"/>
                      <a:pt x="2135" y="3937"/>
                    </a:cubicBezTo>
                    <a:cubicBezTo>
                      <a:pt x="1168" y="4070"/>
                      <a:pt x="267" y="3336"/>
                      <a:pt x="133" y="2269"/>
                    </a:cubicBezTo>
                    <a:cubicBezTo>
                      <a:pt x="0" y="1235"/>
                      <a:pt x="734" y="267"/>
                      <a:pt x="1668" y="10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13" name="Google Shape;2113;p30"/>
            <p:cNvSpPr/>
            <p:nvPr/>
          </p:nvSpPr>
          <p:spPr>
            <a:xfrm>
              <a:off x="7698702" y="3057544"/>
              <a:ext cx="103514" cy="141673"/>
            </a:xfrm>
            <a:custGeom>
              <a:avLst/>
              <a:gdLst/>
              <a:ahLst/>
              <a:cxnLst/>
              <a:rect l="l" t="t" r="r" b="b"/>
              <a:pathLst>
                <a:path w="3437" h="4704" extrusionOk="0">
                  <a:moveTo>
                    <a:pt x="1435" y="134"/>
                  </a:moveTo>
                  <a:cubicBezTo>
                    <a:pt x="2269" y="0"/>
                    <a:pt x="3103" y="901"/>
                    <a:pt x="3270" y="2169"/>
                  </a:cubicBezTo>
                  <a:cubicBezTo>
                    <a:pt x="3436" y="3370"/>
                    <a:pt x="2836" y="4470"/>
                    <a:pt x="2002" y="4570"/>
                  </a:cubicBezTo>
                  <a:cubicBezTo>
                    <a:pt x="1168" y="4704"/>
                    <a:pt x="334" y="3803"/>
                    <a:pt x="167" y="2536"/>
                  </a:cubicBezTo>
                  <a:cubicBezTo>
                    <a:pt x="1" y="1335"/>
                    <a:pt x="601" y="234"/>
                    <a:pt x="1435" y="1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4" name="Google Shape;2114;p30"/>
            <p:cNvSpPr/>
            <p:nvPr/>
          </p:nvSpPr>
          <p:spPr>
            <a:xfrm>
              <a:off x="7702193" y="3173343"/>
              <a:ext cx="114567" cy="123602"/>
            </a:xfrm>
            <a:custGeom>
              <a:avLst/>
              <a:gdLst/>
              <a:ahLst/>
              <a:cxnLst/>
              <a:rect l="l" t="t" r="r" b="b"/>
              <a:pathLst>
                <a:path w="3804" h="4104" extrusionOk="0">
                  <a:moveTo>
                    <a:pt x="1669" y="134"/>
                  </a:moveTo>
                  <a:cubicBezTo>
                    <a:pt x="2636" y="0"/>
                    <a:pt x="3570" y="768"/>
                    <a:pt x="3670" y="1802"/>
                  </a:cubicBezTo>
                  <a:cubicBezTo>
                    <a:pt x="3804" y="2836"/>
                    <a:pt x="3103" y="3837"/>
                    <a:pt x="2136" y="3970"/>
                  </a:cubicBezTo>
                  <a:cubicBezTo>
                    <a:pt x="1168" y="4103"/>
                    <a:pt x="268" y="3336"/>
                    <a:pt x="134" y="2302"/>
                  </a:cubicBezTo>
                  <a:cubicBezTo>
                    <a:pt x="1" y="1235"/>
                    <a:pt x="668" y="267"/>
                    <a:pt x="1669" y="1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15" name="Google Shape;2115;p30"/>
          <p:cNvGrpSpPr/>
          <p:nvPr/>
        </p:nvGrpSpPr>
        <p:grpSpPr>
          <a:xfrm flipH="1">
            <a:off x="917980" y="2569568"/>
            <a:ext cx="2038933" cy="1627633"/>
            <a:chOff x="2408550" y="1558325"/>
            <a:chExt cx="1529200" cy="1220725"/>
          </a:xfrm>
        </p:grpSpPr>
        <p:sp>
          <p:nvSpPr>
            <p:cNvPr id="2116" name="Google Shape;2116;p30"/>
            <p:cNvSpPr/>
            <p:nvPr/>
          </p:nvSpPr>
          <p:spPr>
            <a:xfrm>
              <a:off x="3385300" y="1562400"/>
              <a:ext cx="552450" cy="639175"/>
            </a:xfrm>
            <a:custGeom>
              <a:avLst/>
              <a:gdLst/>
              <a:ahLst/>
              <a:cxnLst/>
              <a:rect l="l" t="t" r="r" b="b"/>
              <a:pathLst>
                <a:path w="22098" h="25567" extrusionOk="0">
                  <a:moveTo>
                    <a:pt x="18805" y="0"/>
                  </a:moveTo>
                  <a:cubicBezTo>
                    <a:pt x="17404" y="67"/>
                    <a:pt x="16904" y="1368"/>
                    <a:pt x="16270" y="2435"/>
                  </a:cubicBezTo>
                  <a:cubicBezTo>
                    <a:pt x="15303" y="4070"/>
                    <a:pt x="14369" y="5704"/>
                    <a:pt x="13235" y="7205"/>
                  </a:cubicBezTo>
                  <a:cubicBezTo>
                    <a:pt x="10766" y="10508"/>
                    <a:pt x="7431" y="13210"/>
                    <a:pt x="3194" y="13710"/>
                  </a:cubicBezTo>
                  <a:cubicBezTo>
                    <a:pt x="2694" y="13743"/>
                    <a:pt x="2761" y="14411"/>
                    <a:pt x="3194" y="14544"/>
                  </a:cubicBezTo>
                  <a:lnTo>
                    <a:pt x="726" y="24718"/>
                  </a:lnTo>
                  <a:cubicBezTo>
                    <a:pt x="626" y="24718"/>
                    <a:pt x="592" y="24751"/>
                    <a:pt x="526" y="24751"/>
                  </a:cubicBezTo>
                  <a:cubicBezTo>
                    <a:pt x="1" y="24844"/>
                    <a:pt x="105" y="25566"/>
                    <a:pt x="600" y="25566"/>
                  </a:cubicBezTo>
                  <a:cubicBezTo>
                    <a:pt x="640" y="25566"/>
                    <a:pt x="682" y="25562"/>
                    <a:pt x="726" y="25552"/>
                  </a:cubicBezTo>
                  <a:cubicBezTo>
                    <a:pt x="7064" y="24384"/>
                    <a:pt x="14269" y="23917"/>
                    <a:pt x="17938" y="17946"/>
                  </a:cubicBezTo>
                  <a:cubicBezTo>
                    <a:pt x="18130" y="17627"/>
                    <a:pt x="17893" y="17277"/>
                    <a:pt x="17522" y="17277"/>
                  </a:cubicBezTo>
                  <a:cubicBezTo>
                    <a:pt x="17505" y="17277"/>
                    <a:pt x="17488" y="17278"/>
                    <a:pt x="17471" y="17279"/>
                  </a:cubicBezTo>
                  <a:lnTo>
                    <a:pt x="14969" y="17680"/>
                  </a:lnTo>
                  <a:cubicBezTo>
                    <a:pt x="18305" y="14944"/>
                    <a:pt x="21541" y="11775"/>
                    <a:pt x="22074" y="7406"/>
                  </a:cubicBezTo>
                  <a:cubicBezTo>
                    <a:pt x="22098" y="7147"/>
                    <a:pt x="21857" y="6972"/>
                    <a:pt x="21608" y="6972"/>
                  </a:cubicBezTo>
                  <a:cubicBezTo>
                    <a:pt x="21503" y="6972"/>
                    <a:pt x="21396" y="7003"/>
                    <a:pt x="21307" y="7072"/>
                  </a:cubicBezTo>
                  <a:cubicBezTo>
                    <a:pt x="19906" y="8440"/>
                    <a:pt x="18372" y="9907"/>
                    <a:pt x="16404" y="10374"/>
                  </a:cubicBezTo>
                  <a:cubicBezTo>
                    <a:pt x="18805" y="7572"/>
                    <a:pt x="19873" y="3936"/>
                    <a:pt x="19239" y="334"/>
                  </a:cubicBezTo>
                  <a:cubicBezTo>
                    <a:pt x="19206" y="167"/>
                    <a:pt x="18972" y="0"/>
                    <a:pt x="18805" y="0"/>
                  </a:cubicBezTo>
                  <a:close/>
                </a:path>
              </a:pathLst>
            </a:custGeom>
            <a:solidFill>
              <a:srgbClr val="D14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7" name="Google Shape;2117;p30"/>
            <p:cNvSpPr/>
            <p:nvPr/>
          </p:nvSpPr>
          <p:spPr>
            <a:xfrm>
              <a:off x="3659450" y="1633875"/>
              <a:ext cx="174900" cy="227100"/>
            </a:xfrm>
            <a:custGeom>
              <a:avLst/>
              <a:gdLst/>
              <a:ahLst/>
              <a:cxnLst/>
              <a:rect l="l" t="t" r="r" b="b"/>
              <a:pathLst>
                <a:path w="6996" h="9084" extrusionOk="0">
                  <a:moveTo>
                    <a:pt x="6904" y="1"/>
                  </a:moveTo>
                  <a:cubicBezTo>
                    <a:pt x="6882" y="1"/>
                    <a:pt x="6859" y="13"/>
                    <a:pt x="6839" y="43"/>
                  </a:cubicBezTo>
                  <a:cubicBezTo>
                    <a:pt x="4904" y="3379"/>
                    <a:pt x="2736" y="6314"/>
                    <a:pt x="1" y="9083"/>
                  </a:cubicBezTo>
                  <a:cubicBezTo>
                    <a:pt x="2903" y="6748"/>
                    <a:pt x="5471" y="3512"/>
                    <a:pt x="6972" y="110"/>
                  </a:cubicBezTo>
                  <a:cubicBezTo>
                    <a:pt x="6995" y="64"/>
                    <a:pt x="6954" y="1"/>
                    <a:pt x="6904" y="1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8" name="Google Shape;2118;p30"/>
            <p:cNvSpPr/>
            <p:nvPr/>
          </p:nvSpPr>
          <p:spPr>
            <a:xfrm>
              <a:off x="3667800" y="1721225"/>
              <a:ext cx="162325" cy="175600"/>
            </a:xfrm>
            <a:custGeom>
              <a:avLst/>
              <a:gdLst/>
              <a:ahLst/>
              <a:cxnLst/>
              <a:rect l="l" t="t" r="r" b="b"/>
              <a:pathLst>
                <a:path w="6493" h="7024" extrusionOk="0">
                  <a:moveTo>
                    <a:pt x="6417" y="1"/>
                  </a:moveTo>
                  <a:cubicBezTo>
                    <a:pt x="6392" y="1"/>
                    <a:pt x="6362" y="15"/>
                    <a:pt x="6338" y="52"/>
                  </a:cubicBezTo>
                  <a:cubicBezTo>
                    <a:pt x="4804" y="3054"/>
                    <a:pt x="3002" y="5189"/>
                    <a:pt x="67" y="6923"/>
                  </a:cubicBezTo>
                  <a:cubicBezTo>
                    <a:pt x="0" y="6923"/>
                    <a:pt x="0" y="7023"/>
                    <a:pt x="100" y="7023"/>
                  </a:cubicBezTo>
                  <a:cubicBezTo>
                    <a:pt x="2969" y="5889"/>
                    <a:pt x="5637" y="3087"/>
                    <a:pt x="6471" y="85"/>
                  </a:cubicBezTo>
                  <a:cubicBezTo>
                    <a:pt x="6492" y="43"/>
                    <a:pt x="6460" y="1"/>
                    <a:pt x="6417" y="1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9" name="Google Shape;2119;p30"/>
            <p:cNvSpPr/>
            <p:nvPr/>
          </p:nvSpPr>
          <p:spPr>
            <a:xfrm>
              <a:off x="3632775" y="1803675"/>
              <a:ext cx="271675" cy="169600"/>
            </a:xfrm>
            <a:custGeom>
              <a:avLst/>
              <a:gdLst/>
              <a:ahLst/>
              <a:cxnLst/>
              <a:rect l="l" t="t" r="r" b="b"/>
              <a:pathLst>
                <a:path w="10867" h="6784" extrusionOk="0">
                  <a:moveTo>
                    <a:pt x="10788" y="0"/>
                  </a:moveTo>
                  <a:cubicBezTo>
                    <a:pt x="10773" y="0"/>
                    <a:pt x="10757" y="7"/>
                    <a:pt x="10741" y="23"/>
                  </a:cubicBezTo>
                  <a:cubicBezTo>
                    <a:pt x="7539" y="3258"/>
                    <a:pt x="4970" y="6561"/>
                    <a:pt x="0" y="6761"/>
                  </a:cubicBezTo>
                  <a:cubicBezTo>
                    <a:pt x="206" y="6776"/>
                    <a:pt x="410" y="6784"/>
                    <a:pt x="613" y="6784"/>
                  </a:cubicBezTo>
                  <a:cubicBezTo>
                    <a:pt x="4868" y="6784"/>
                    <a:pt x="8645" y="3528"/>
                    <a:pt x="10841" y="90"/>
                  </a:cubicBezTo>
                  <a:cubicBezTo>
                    <a:pt x="10867" y="64"/>
                    <a:pt x="10834" y="0"/>
                    <a:pt x="10788" y="0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0" name="Google Shape;2120;p30"/>
            <p:cNvSpPr/>
            <p:nvPr/>
          </p:nvSpPr>
          <p:spPr>
            <a:xfrm>
              <a:off x="3578550" y="2013375"/>
              <a:ext cx="236650" cy="101100"/>
            </a:xfrm>
            <a:custGeom>
              <a:avLst/>
              <a:gdLst/>
              <a:ahLst/>
              <a:cxnLst/>
              <a:rect l="l" t="t" r="r" b="b"/>
              <a:pathLst>
                <a:path w="9466" h="4044" extrusionOk="0">
                  <a:moveTo>
                    <a:pt x="9368" y="1"/>
                  </a:moveTo>
                  <a:cubicBezTo>
                    <a:pt x="9359" y="1"/>
                    <a:pt x="9350" y="3"/>
                    <a:pt x="9341" y="8"/>
                  </a:cubicBezTo>
                  <a:cubicBezTo>
                    <a:pt x="7673" y="1208"/>
                    <a:pt x="5872" y="2076"/>
                    <a:pt x="3870" y="2643"/>
                  </a:cubicBezTo>
                  <a:cubicBezTo>
                    <a:pt x="2669" y="3010"/>
                    <a:pt x="835" y="2976"/>
                    <a:pt x="1" y="4044"/>
                  </a:cubicBezTo>
                  <a:cubicBezTo>
                    <a:pt x="1502" y="3010"/>
                    <a:pt x="3970" y="3076"/>
                    <a:pt x="5672" y="2409"/>
                  </a:cubicBezTo>
                  <a:cubicBezTo>
                    <a:pt x="7073" y="1876"/>
                    <a:pt x="8374" y="1208"/>
                    <a:pt x="9408" y="141"/>
                  </a:cubicBezTo>
                  <a:cubicBezTo>
                    <a:pt x="9465" y="83"/>
                    <a:pt x="9423" y="1"/>
                    <a:pt x="9368" y="1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1" name="Google Shape;2121;p30"/>
            <p:cNvSpPr/>
            <p:nvPr/>
          </p:nvSpPr>
          <p:spPr>
            <a:xfrm>
              <a:off x="3612750" y="2001550"/>
              <a:ext cx="123025" cy="63725"/>
            </a:xfrm>
            <a:custGeom>
              <a:avLst/>
              <a:gdLst/>
              <a:ahLst/>
              <a:cxnLst/>
              <a:rect l="l" t="t" r="r" b="b"/>
              <a:pathLst>
                <a:path w="4921" h="2549" extrusionOk="0">
                  <a:moveTo>
                    <a:pt x="4824" y="1"/>
                  </a:moveTo>
                  <a:cubicBezTo>
                    <a:pt x="4806" y="1"/>
                    <a:pt x="4787" y="5"/>
                    <a:pt x="4771" y="14"/>
                  </a:cubicBezTo>
                  <a:cubicBezTo>
                    <a:pt x="3370" y="1181"/>
                    <a:pt x="1635" y="1648"/>
                    <a:pt x="34" y="2482"/>
                  </a:cubicBezTo>
                  <a:cubicBezTo>
                    <a:pt x="1" y="2515"/>
                    <a:pt x="34" y="2549"/>
                    <a:pt x="101" y="2549"/>
                  </a:cubicBezTo>
                  <a:cubicBezTo>
                    <a:pt x="1668" y="2048"/>
                    <a:pt x="3837" y="1481"/>
                    <a:pt x="4871" y="114"/>
                  </a:cubicBezTo>
                  <a:cubicBezTo>
                    <a:pt x="4921" y="39"/>
                    <a:pt x="4877" y="1"/>
                    <a:pt x="4824" y="1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30"/>
            <p:cNvSpPr/>
            <p:nvPr/>
          </p:nvSpPr>
          <p:spPr>
            <a:xfrm>
              <a:off x="2950650" y="2379950"/>
              <a:ext cx="144250" cy="296525"/>
            </a:xfrm>
            <a:custGeom>
              <a:avLst/>
              <a:gdLst/>
              <a:ahLst/>
              <a:cxnLst/>
              <a:rect l="l" t="t" r="r" b="b"/>
              <a:pathLst>
                <a:path w="5770" h="11861" extrusionOk="0">
                  <a:moveTo>
                    <a:pt x="5440" y="1"/>
                  </a:moveTo>
                  <a:cubicBezTo>
                    <a:pt x="5280" y="1"/>
                    <a:pt x="5119" y="109"/>
                    <a:pt x="5103" y="322"/>
                  </a:cubicBezTo>
                  <a:cubicBezTo>
                    <a:pt x="4836" y="4525"/>
                    <a:pt x="3135" y="8294"/>
                    <a:pt x="232" y="11330"/>
                  </a:cubicBezTo>
                  <a:cubicBezTo>
                    <a:pt x="1" y="11536"/>
                    <a:pt x="226" y="11861"/>
                    <a:pt x="463" y="11861"/>
                  </a:cubicBezTo>
                  <a:cubicBezTo>
                    <a:pt x="534" y="11861"/>
                    <a:pt x="605" y="11832"/>
                    <a:pt x="666" y="11763"/>
                  </a:cubicBezTo>
                  <a:cubicBezTo>
                    <a:pt x="3735" y="8661"/>
                    <a:pt x="5503" y="4692"/>
                    <a:pt x="5770" y="355"/>
                  </a:cubicBezTo>
                  <a:cubicBezTo>
                    <a:pt x="5770" y="117"/>
                    <a:pt x="5605" y="1"/>
                    <a:pt x="5440" y="1"/>
                  </a:cubicBezTo>
                  <a:close/>
                </a:path>
              </a:pathLst>
            </a:custGeom>
            <a:solidFill>
              <a:srgbClr val="33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30"/>
            <p:cNvSpPr/>
            <p:nvPr/>
          </p:nvSpPr>
          <p:spPr>
            <a:xfrm>
              <a:off x="3181650" y="2355500"/>
              <a:ext cx="91725" cy="291975"/>
            </a:xfrm>
            <a:custGeom>
              <a:avLst/>
              <a:gdLst/>
              <a:ahLst/>
              <a:cxnLst/>
              <a:rect l="l" t="t" r="r" b="b"/>
              <a:pathLst>
                <a:path w="3669" h="11679" extrusionOk="0">
                  <a:moveTo>
                    <a:pt x="2645" y="1"/>
                  </a:moveTo>
                  <a:cubicBezTo>
                    <a:pt x="2462" y="1"/>
                    <a:pt x="2274" y="148"/>
                    <a:pt x="2334" y="366"/>
                  </a:cubicBezTo>
                  <a:cubicBezTo>
                    <a:pt x="3034" y="4202"/>
                    <a:pt x="2234" y="7905"/>
                    <a:pt x="166" y="11207"/>
                  </a:cubicBezTo>
                  <a:cubicBezTo>
                    <a:pt x="1" y="11443"/>
                    <a:pt x="236" y="11679"/>
                    <a:pt x="458" y="11679"/>
                  </a:cubicBezTo>
                  <a:cubicBezTo>
                    <a:pt x="551" y="11679"/>
                    <a:pt x="641" y="11638"/>
                    <a:pt x="699" y="11541"/>
                  </a:cubicBezTo>
                  <a:cubicBezTo>
                    <a:pt x="2868" y="8138"/>
                    <a:pt x="3668" y="4235"/>
                    <a:pt x="2934" y="232"/>
                  </a:cubicBezTo>
                  <a:cubicBezTo>
                    <a:pt x="2894" y="70"/>
                    <a:pt x="2770" y="1"/>
                    <a:pt x="2645" y="1"/>
                  </a:cubicBezTo>
                  <a:close/>
                </a:path>
              </a:pathLst>
            </a:custGeom>
            <a:solidFill>
              <a:srgbClr val="33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30"/>
            <p:cNvSpPr/>
            <p:nvPr/>
          </p:nvSpPr>
          <p:spPr>
            <a:xfrm>
              <a:off x="2832950" y="2640900"/>
              <a:ext cx="155175" cy="86800"/>
            </a:xfrm>
            <a:custGeom>
              <a:avLst/>
              <a:gdLst/>
              <a:ahLst/>
              <a:cxnLst/>
              <a:rect l="l" t="t" r="r" b="b"/>
              <a:pathLst>
                <a:path w="6207" h="3472" extrusionOk="0">
                  <a:moveTo>
                    <a:pt x="5748" y="0"/>
                  </a:moveTo>
                  <a:cubicBezTo>
                    <a:pt x="5656" y="0"/>
                    <a:pt x="5566" y="37"/>
                    <a:pt x="5508" y="125"/>
                  </a:cubicBezTo>
                  <a:cubicBezTo>
                    <a:pt x="4307" y="1826"/>
                    <a:pt x="2339" y="2593"/>
                    <a:pt x="371" y="2893"/>
                  </a:cubicBezTo>
                  <a:cubicBezTo>
                    <a:pt x="1" y="2955"/>
                    <a:pt x="143" y="3471"/>
                    <a:pt x="456" y="3471"/>
                  </a:cubicBezTo>
                  <a:cubicBezTo>
                    <a:pt x="482" y="3471"/>
                    <a:pt x="509" y="3468"/>
                    <a:pt x="537" y="3460"/>
                  </a:cubicBezTo>
                  <a:cubicBezTo>
                    <a:pt x="2706" y="3127"/>
                    <a:pt x="4774" y="2259"/>
                    <a:pt x="6041" y="425"/>
                  </a:cubicBezTo>
                  <a:cubicBezTo>
                    <a:pt x="6206" y="212"/>
                    <a:pt x="5971" y="0"/>
                    <a:pt x="5748" y="0"/>
                  </a:cubicBezTo>
                  <a:close/>
                </a:path>
              </a:pathLst>
            </a:custGeom>
            <a:solidFill>
              <a:srgbClr val="33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30"/>
            <p:cNvSpPr/>
            <p:nvPr/>
          </p:nvSpPr>
          <p:spPr>
            <a:xfrm>
              <a:off x="2903750" y="2642475"/>
              <a:ext cx="82100" cy="136575"/>
            </a:xfrm>
            <a:custGeom>
              <a:avLst/>
              <a:gdLst/>
              <a:ahLst/>
              <a:cxnLst/>
              <a:rect l="l" t="t" r="r" b="b"/>
              <a:pathLst>
                <a:path w="3284" h="5463" extrusionOk="0">
                  <a:moveTo>
                    <a:pt x="2896" y="1"/>
                  </a:moveTo>
                  <a:cubicBezTo>
                    <a:pt x="2778" y="1"/>
                    <a:pt x="2668" y="71"/>
                    <a:pt x="2642" y="228"/>
                  </a:cubicBezTo>
                  <a:cubicBezTo>
                    <a:pt x="2309" y="2030"/>
                    <a:pt x="1475" y="3564"/>
                    <a:pt x="207" y="4898"/>
                  </a:cubicBezTo>
                  <a:cubicBezTo>
                    <a:pt x="1" y="5130"/>
                    <a:pt x="213" y="5462"/>
                    <a:pt x="459" y="5462"/>
                  </a:cubicBezTo>
                  <a:cubicBezTo>
                    <a:pt x="531" y="5462"/>
                    <a:pt x="606" y="5434"/>
                    <a:pt x="674" y="5365"/>
                  </a:cubicBezTo>
                  <a:cubicBezTo>
                    <a:pt x="2008" y="3964"/>
                    <a:pt x="2876" y="2296"/>
                    <a:pt x="3243" y="428"/>
                  </a:cubicBezTo>
                  <a:cubicBezTo>
                    <a:pt x="3283" y="166"/>
                    <a:pt x="3078" y="1"/>
                    <a:pt x="2896" y="1"/>
                  </a:cubicBezTo>
                  <a:close/>
                </a:path>
              </a:pathLst>
            </a:custGeom>
            <a:solidFill>
              <a:srgbClr val="33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30"/>
            <p:cNvSpPr/>
            <p:nvPr/>
          </p:nvSpPr>
          <p:spPr>
            <a:xfrm>
              <a:off x="2960575" y="2639700"/>
              <a:ext cx="35925" cy="137900"/>
            </a:xfrm>
            <a:custGeom>
              <a:avLst/>
              <a:gdLst/>
              <a:ahLst/>
              <a:cxnLst/>
              <a:rect l="l" t="t" r="r" b="b"/>
              <a:pathLst>
                <a:path w="1437" h="5516" extrusionOk="0">
                  <a:moveTo>
                    <a:pt x="663" y="0"/>
                  </a:moveTo>
                  <a:cubicBezTo>
                    <a:pt x="478" y="0"/>
                    <a:pt x="288" y="149"/>
                    <a:pt x="369" y="373"/>
                  </a:cubicBezTo>
                  <a:cubicBezTo>
                    <a:pt x="836" y="1974"/>
                    <a:pt x="736" y="3608"/>
                    <a:pt x="102" y="5143"/>
                  </a:cubicBezTo>
                  <a:cubicBezTo>
                    <a:pt x="1" y="5366"/>
                    <a:pt x="196" y="5515"/>
                    <a:pt x="394" y="5515"/>
                  </a:cubicBezTo>
                  <a:cubicBezTo>
                    <a:pt x="521" y="5515"/>
                    <a:pt x="650" y="5453"/>
                    <a:pt x="703" y="5310"/>
                  </a:cubicBezTo>
                  <a:cubicBezTo>
                    <a:pt x="1370" y="3675"/>
                    <a:pt x="1437" y="1940"/>
                    <a:pt x="936" y="206"/>
                  </a:cubicBezTo>
                  <a:cubicBezTo>
                    <a:pt x="897" y="62"/>
                    <a:pt x="781" y="0"/>
                    <a:pt x="663" y="0"/>
                  </a:cubicBezTo>
                  <a:close/>
                </a:path>
              </a:pathLst>
            </a:custGeom>
            <a:solidFill>
              <a:srgbClr val="33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30"/>
            <p:cNvSpPr/>
            <p:nvPr/>
          </p:nvSpPr>
          <p:spPr>
            <a:xfrm>
              <a:off x="3109450" y="2625250"/>
              <a:ext cx="96400" cy="82125"/>
            </a:xfrm>
            <a:custGeom>
              <a:avLst/>
              <a:gdLst/>
              <a:ahLst/>
              <a:cxnLst/>
              <a:rect l="l" t="t" r="r" b="b"/>
              <a:pathLst>
                <a:path w="3856" h="3285" extrusionOk="0">
                  <a:moveTo>
                    <a:pt x="3442" y="1"/>
                  </a:moveTo>
                  <a:cubicBezTo>
                    <a:pt x="3338" y="1"/>
                    <a:pt x="3230" y="53"/>
                    <a:pt x="3154" y="183"/>
                  </a:cubicBezTo>
                  <a:cubicBezTo>
                    <a:pt x="2553" y="1351"/>
                    <a:pt x="1553" y="2185"/>
                    <a:pt x="318" y="2719"/>
                  </a:cubicBezTo>
                  <a:cubicBezTo>
                    <a:pt x="0" y="2863"/>
                    <a:pt x="209" y="3284"/>
                    <a:pt x="510" y="3284"/>
                  </a:cubicBezTo>
                  <a:cubicBezTo>
                    <a:pt x="555" y="3284"/>
                    <a:pt x="603" y="3274"/>
                    <a:pt x="652" y="3252"/>
                  </a:cubicBezTo>
                  <a:cubicBezTo>
                    <a:pt x="1953" y="2685"/>
                    <a:pt x="2987" y="1718"/>
                    <a:pt x="3721" y="450"/>
                  </a:cubicBezTo>
                  <a:cubicBezTo>
                    <a:pt x="3856" y="225"/>
                    <a:pt x="3657" y="1"/>
                    <a:pt x="3442" y="1"/>
                  </a:cubicBezTo>
                  <a:close/>
                </a:path>
              </a:pathLst>
            </a:custGeom>
            <a:solidFill>
              <a:srgbClr val="33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30"/>
            <p:cNvSpPr/>
            <p:nvPr/>
          </p:nvSpPr>
          <p:spPr>
            <a:xfrm>
              <a:off x="3133675" y="2627500"/>
              <a:ext cx="82975" cy="137850"/>
            </a:xfrm>
            <a:custGeom>
              <a:avLst/>
              <a:gdLst/>
              <a:ahLst/>
              <a:cxnLst/>
              <a:rect l="l" t="t" r="r" b="b"/>
              <a:pathLst>
                <a:path w="3319" h="5514" extrusionOk="0">
                  <a:moveTo>
                    <a:pt x="2603" y="1"/>
                  </a:moveTo>
                  <a:cubicBezTo>
                    <a:pt x="2561" y="1"/>
                    <a:pt x="2521" y="9"/>
                    <a:pt x="2485" y="27"/>
                  </a:cubicBezTo>
                  <a:cubicBezTo>
                    <a:pt x="2452" y="27"/>
                    <a:pt x="2452" y="60"/>
                    <a:pt x="2385" y="60"/>
                  </a:cubicBezTo>
                  <a:cubicBezTo>
                    <a:pt x="2218" y="160"/>
                    <a:pt x="2218" y="360"/>
                    <a:pt x="2285" y="494"/>
                  </a:cubicBezTo>
                  <a:cubicBezTo>
                    <a:pt x="2285" y="494"/>
                    <a:pt x="2285" y="527"/>
                    <a:pt x="2318" y="527"/>
                  </a:cubicBezTo>
                  <a:cubicBezTo>
                    <a:pt x="2341" y="586"/>
                    <a:pt x="2370" y="631"/>
                    <a:pt x="2404" y="663"/>
                  </a:cubicBezTo>
                  <a:lnTo>
                    <a:pt x="2404" y="663"/>
                  </a:lnTo>
                  <a:cubicBezTo>
                    <a:pt x="2413" y="1238"/>
                    <a:pt x="1763" y="2538"/>
                    <a:pt x="1618" y="2829"/>
                  </a:cubicBezTo>
                  <a:cubicBezTo>
                    <a:pt x="1217" y="3629"/>
                    <a:pt x="750" y="4296"/>
                    <a:pt x="183" y="4964"/>
                  </a:cubicBezTo>
                  <a:cubicBezTo>
                    <a:pt x="1" y="5198"/>
                    <a:pt x="205" y="5514"/>
                    <a:pt x="446" y="5514"/>
                  </a:cubicBezTo>
                  <a:cubicBezTo>
                    <a:pt x="514" y="5514"/>
                    <a:pt x="585" y="5489"/>
                    <a:pt x="650" y="5431"/>
                  </a:cubicBezTo>
                  <a:cubicBezTo>
                    <a:pt x="1351" y="4597"/>
                    <a:pt x="1985" y="3696"/>
                    <a:pt x="2385" y="2662"/>
                  </a:cubicBezTo>
                  <a:cubicBezTo>
                    <a:pt x="2652" y="2128"/>
                    <a:pt x="3319" y="761"/>
                    <a:pt x="2885" y="160"/>
                  </a:cubicBezTo>
                  <a:cubicBezTo>
                    <a:pt x="2836" y="63"/>
                    <a:pt x="2716" y="1"/>
                    <a:pt x="2603" y="1"/>
                  </a:cubicBezTo>
                  <a:close/>
                </a:path>
              </a:pathLst>
            </a:custGeom>
            <a:solidFill>
              <a:srgbClr val="33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30"/>
            <p:cNvSpPr/>
            <p:nvPr/>
          </p:nvSpPr>
          <p:spPr>
            <a:xfrm>
              <a:off x="3182450" y="2622825"/>
              <a:ext cx="51725" cy="137025"/>
            </a:xfrm>
            <a:custGeom>
              <a:avLst/>
              <a:gdLst/>
              <a:ahLst/>
              <a:cxnLst/>
              <a:rect l="l" t="t" r="r" b="b"/>
              <a:pathLst>
                <a:path w="2069" h="5481" extrusionOk="0">
                  <a:moveTo>
                    <a:pt x="653" y="1"/>
                  </a:moveTo>
                  <a:cubicBezTo>
                    <a:pt x="623" y="1"/>
                    <a:pt x="594" y="5"/>
                    <a:pt x="567" y="14"/>
                  </a:cubicBezTo>
                  <a:cubicBezTo>
                    <a:pt x="534" y="14"/>
                    <a:pt x="534" y="14"/>
                    <a:pt x="501" y="47"/>
                  </a:cubicBezTo>
                  <a:cubicBezTo>
                    <a:pt x="401" y="80"/>
                    <a:pt x="300" y="180"/>
                    <a:pt x="300" y="247"/>
                  </a:cubicBezTo>
                  <a:lnTo>
                    <a:pt x="300" y="347"/>
                  </a:lnTo>
                  <a:cubicBezTo>
                    <a:pt x="221" y="627"/>
                    <a:pt x="392" y="799"/>
                    <a:pt x="563" y="799"/>
                  </a:cubicBezTo>
                  <a:cubicBezTo>
                    <a:pt x="572" y="799"/>
                    <a:pt x="580" y="798"/>
                    <a:pt x="588" y="798"/>
                  </a:cubicBezTo>
                  <a:lnTo>
                    <a:pt x="588" y="798"/>
                  </a:lnTo>
                  <a:cubicBezTo>
                    <a:pt x="543" y="917"/>
                    <a:pt x="573" y="1049"/>
                    <a:pt x="667" y="1181"/>
                  </a:cubicBezTo>
                  <a:cubicBezTo>
                    <a:pt x="701" y="1281"/>
                    <a:pt x="701" y="1381"/>
                    <a:pt x="734" y="1481"/>
                  </a:cubicBezTo>
                  <a:cubicBezTo>
                    <a:pt x="834" y="1982"/>
                    <a:pt x="767" y="2482"/>
                    <a:pt x="734" y="2949"/>
                  </a:cubicBezTo>
                  <a:cubicBezTo>
                    <a:pt x="601" y="3683"/>
                    <a:pt x="367" y="4383"/>
                    <a:pt x="100" y="5084"/>
                  </a:cubicBezTo>
                  <a:cubicBezTo>
                    <a:pt x="0" y="5324"/>
                    <a:pt x="188" y="5480"/>
                    <a:pt x="384" y="5480"/>
                  </a:cubicBezTo>
                  <a:cubicBezTo>
                    <a:pt x="514" y="5480"/>
                    <a:pt x="647" y="5411"/>
                    <a:pt x="701" y="5251"/>
                  </a:cubicBezTo>
                  <a:cubicBezTo>
                    <a:pt x="1234" y="3883"/>
                    <a:pt x="2068" y="1381"/>
                    <a:pt x="868" y="80"/>
                  </a:cubicBezTo>
                  <a:cubicBezTo>
                    <a:pt x="819" y="32"/>
                    <a:pt x="734" y="1"/>
                    <a:pt x="653" y="1"/>
                  </a:cubicBezTo>
                  <a:close/>
                </a:path>
              </a:pathLst>
            </a:custGeom>
            <a:solidFill>
              <a:srgbClr val="33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30"/>
            <p:cNvSpPr/>
            <p:nvPr/>
          </p:nvSpPr>
          <p:spPr>
            <a:xfrm>
              <a:off x="2585350" y="1907475"/>
              <a:ext cx="244375" cy="301250"/>
            </a:xfrm>
            <a:custGeom>
              <a:avLst/>
              <a:gdLst/>
              <a:ahLst/>
              <a:cxnLst/>
              <a:rect l="l" t="t" r="r" b="b"/>
              <a:pathLst>
                <a:path w="9775" h="12050" extrusionOk="0">
                  <a:moveTo>
                    <a:pt x="1152" y="0"/>
                  </a:moveTo>
                  <a:cubicBezTo>
                    <a:pt x="949" y="0"/>
                    <a:pt x="753" y="55"/>
                    <a:pt x="601" y="207"/>
                  </a:cubicBezTo>
                  <a:cubicBezTo>
                    <a:pt x="434" y="307"/>
                    <a:pt x="367" y="541"/>
                    <a:pt x="334" y="741"/>
                  </a:cubicBezTo>
                  <a:cubicBezTo>
                    <a:pt x="1" y="1975"/>
                    <a:pt x="334" y="3310"/>
                    <a:pt x="935" y="4410"/>
                  </a:cubicBezTo>
                  <a:cubicBezTo>
                    <a:pt x="1568" y="5544"/>
                    <a:pt x="2502" y="6445"/>
                    <a:pt x="3403" y="7379"/>
                  </a:cubicBezTo>
                  <a:cubicBezTo>
                    <a:pt x="4852" y="8828"/>
                    <a:pt x="6488" y="10309"/>
                    <a:pt x="8520" y="10709"/>
                  </a:cubicBezTo>
                  <a:lnTo>
                    <a:pt x="8520" y="10709"/>
                  </a:lnTo>
                  <a:cubicBezTo>
                    <a:pt x="6540" y="8446"/>
                    <a:pt x="4951" y="5876"/>
                    <a:pt x="3870" y="3076"/>
                  </a:cubicBezTo>
                  <a:cubicBezTo>
                    <a:pt x="3403" y="1875"/>
                    <a:pt x="2869" y="441"/>
                    <a:pt x="1602" y="74"/>
                  </a:cubicBezTo>
                  <a:cubicBezTo>
                    <a:pt x="1459" y="31"/>
                    <a:pt x="1303" y="0"/>
                    <a:pt x="1152" y="0"/>
                  </a:cubicBezTo>
                  <a:close/>
                  <a:moveTo>
                    <a:pt x="8520" y="10709"/>
                  </a:moveTo>
                  <a:lnTo>
                    <a:pt x="8520" y="10709"/>
                  </a:lnTo>
                  <a:cubicBezTo>
                    <a:pt x="8922" y="11169"/>
                    <a:pt x="9341" y="11616"/>
                    <a:pt x="9774" y="12049"/>
                  </a:cubicBezTo>
                  <a:lnTo>
                    <a:pt x="8740" y="10748"/>
                  </a:lnTo>
                  <a:cubicBezTo>
                    <a:pt x="8666" y="10737"/>
                    <a:pt x="8593" y="10724"/>
                    <a:pt x="8520" y="10709"/>
                  </a:cubicBezTo>
                  <a:close/>
                </a:path>
              </a:pathLst>
            </a:custGeom>
            <a:solidFill>
              <a:srgbClr val="F2A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30"/>
            <p:cNvSpPr/>
            <p:nvPr/>
          </p:nvSpPr>
          <p:spPr>
            <a:xfrm>
              <a:off x="2579525" y="1899575"/>
              <a:ext cx="252225" cy="310200"/>
            </a:xfrm>
            <a:custGeom>
              <a:avLst/>
              <a:gdLst/>
              <a:ahLst/>
              <a:cxnLst/>
              <a:rect l="l" t="t" r="r" b="b"/>
              <a:pathLst>
                <a:path w="10089" h="12408" extrusionOk="0">
                  <a:moveTo>
                    <a:pt x="1650" y="925"/>
                  </a:moveTo>
                  <a:cubicBezTo>
                    <a:pt x="1934" y="925"/>
                    <a:pt x="2274" y="969"/>
                    <a:pt x="2669" y="1057"/>
                  </a:cubicBezTo>
                  <a:cubicBezTo>
                    <a:pt x="3069" y="1357"/>
                    <a:pt x="3302" y="1924"/>
                    <a:pt x="3503" y="2358"/>
                  </a:cubicBezTo>
                  <a:cubicBezTo>
                    <a:pt x="4437" y="4226"/>
                    <a:pt x="5070" y="6094"/>
                    <a:pt x="6171" y="7862"/>
                  </a:cubicBezTo>
                  <a:cubicBezTo>
                    <a:pt x="6811" y="8862"/>
                    <a:pt x="7511" y="9837"/>
                    <a:pt x="8299" y="10732"/>
                  </a:cubicBezTo>
                  <a:lnTo>
                    <a:pt x="8299" y="10732"/>
                  </a:lnTo>
                  <a:cubicBezTo>
                    <a:pt x="6002" y="10038"/>
                    <a:pt x="4258" y="8169"/>
                    <a:pt x="2735" y="6494"/>
                  </a:cubicBezTo>
                  <a:cubicBezTo>
                    <a:pt x="1801" y="5527"/>
                    <a:pt x="967" y="4426"/>
                    <a:pt x="667" y="3092"/>
                  </a:cubicBezTo>
                  <a:cubicBezTo>
                    <a:pt x="600" y="2725"/>
                    <a:pt x="567" y="2358"/>
                    <a:pt x="567" y="1958"/>
                  </a:cubicBezTo>
                  <a:cubicBezTo>
                    <a:pt x="493" y="1269"/>
                    <a:pt x="854" y="925"/>
                    <a:pt x="1650" y="925"/>
                  </a:cubicBezTo>
                  <a:close/>
                  <a:moveTo>
                    <a:pt x="1536" y="1"/>
                  </a:moveTo>
                  <a:cubicBezTo>
                    <a:pt x="1277" y="1"/>
                    <a:pt x="1009" y="98"/>
                    <a:pt x="734" y="323"/>
                  </a:cubicBezTo>
                  <a:cubicBezTo>
                    <a:pt x="0" y="957"/>
                    <a:pt x="234" y="2425"/>
                    <a:pt x="400" y="3159"/>
                  </a:cubicBezTo>
                  <a:cubicBezTo>
                    <a:pt x="667" y="4459"/>
                    <a:pt x="1434" y="5594"/>
                    <a:pt x="2302" y="6561"/>
                  </a:cubicBezTo>
                  <a:cubicBezTo>
                    <a:pt x="4036" y="8424"/>
                    <a:pt x="6018" y="10504"/>
                    <a:pt x="8635" y="11102"/>
                  </a:cubicBezTo>
                  <a:lnTo>
                    <a:pt x="8635" y="11102"/>
                  </a:lnTo>
                  <a:cubicBezTo>
                    <a:pt x="9065" y="11562"/>
                    <a:pt x="9521" y="11997"/>
                    <a:pt x="10007" y="12398"/>
                  </a:cubicBezTo>
                  <a:cubicBezTo>
                    <a:pt x="10019" y="12405"/>
                    <a:pt x="10031" y="12407"/>
                    <a:pt x="10040" y="12407"/>
                  </a:cubicBezTo>
                  <a:cubicBezTo>
                    <a:pt x="10082" y="12407"/>
                    <a:pt x="10089" y="12353"/>
                    <a:pt x="10007" y="12298"/>
                  </a:cubicBezTo>
                  <a:cubicBezTo>
                    <a:pt x="9690" y="11913"/>
                    <a:pt x="9377" y="11529"/>
                    <a:pt x="9070" y="11145"/>
                  </a:cubicBezTo>
                  <a:lnTo>
                    <a:pt x="9070" y="11145"/>
                  </a:lnTo>
                  <a:cubicBezTo>
                    <a:pt x="9140" y="11079"/>
                    <a:pt x="9115" y="10921"/>
                    <a:pt x="8973" y="10897"/>
                  </a:cubicBezTo>
                  <a:cubicBezTo>
                    <a:pt x="8933" y="10890"/>
                    <a:pt x="8894" y="10882"/>
                    <a:pt x="8855" y="10874"/>
                  </a:cubicBezTo>
                  <a:lnTo>
                    <a:pt x="8855" y="10874"/>
                  </a:lnTo>
                  <a:cubicBezTo>
                    <a:pt x="6997" y="8524"/>
                    <a:pt x="5374" y="6150"/>
                    <a:pt x="4236" y="3292"/>
                  </a:cubicBezTo>
                  <a:cubicBezTo>
                    <a:pt x="3902" y="2484"/>
                    <a:pt x="2847" y="1"/>
                    <a:pt x="1536" y="1"/>
                  </a:cubicBezTo>
                  <a:close/>
                </a:path>
              </a:pathLst>
            </a:custGeom>
            <a:solidFill>
              <a:srgbClr val="F2A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30"/>
            <p:cNvSpPr/>
            <p:nvPr/>
          </p:nvSpPr>
          <p:spPr>
            <a:xfrm>
              <a:off x="2486125" y="1956575"/>
              <a:ext cx="308575" cy="260475"/>
            </a:xfrm>
            <a:custGeom>
              <a:avLst/>
              <a:gdLst/>
              <a:ahLst/>
              <a:cxnLst/>
              <a:rect l="l" t="t" r="r" b="b"/>
              <a:pathLst>
                <a:path w="12343" h="10419" extrusionOk="0">
                  <a:moveTo>
                    <a:pt x="1291" y="1"/>
                  </a:moveTo>
                  <a:cubicBezTo>
                    <a:pt x="721" y="1"/>
                    <a:pt x="133" y="320"/>
                    <a:pt x="33" y="845"/>
                  </a:cubicBezTo>
                  <a:cubicBezTo>
                    <a:pt x="0" y="1312"/>
                    <a:pt x="234" y="1679"/>
                    <a:pt x="534" y="2079"/>
                  </a:cubicBezTo>
                  <a:cubicBezTo>
                    <a:pt x="3292" y="5474"/>
                    <a:pt x="6931" y="8152"/>
                    <a:pt x="10975" y="9915"/>
                  </a:cubicBezTo>
                  <a:lnTo>
                    <a:pt x="10975" y="9915"/>
                  </a:lnTo>
                  <a:cubicBezTo>
                    <a:pt x="11027" y="9745"/>
                    <a:pt x="12276" y="9283"/>
                    <a:pt x="12342" y="9084"/>
                  </a:cubicBezTo>
                  <a:cubicBezTo>
                    <a:pt x="9340" y="6983"/>
                    <a:pt x="5371" y="4648"/>
                    <a:pt x="3336" y="1646"/>
                  </a:cubicBezTo>
                  <a:cubicBezTo>
                    <a:pt x="2902" y="1045"/>
                    <a:pt x="2502" y="412"/>
                    <a:pt x="1835" y="111"/>
                  </a:cubicBezTo>
                  <a:cubicBezTo>
                    <a:pt x="1668" y="36"/>
                    <a:pt x="1480" y="1"/>
                    <a:pt x="1291" y="1"/>
                  </a:cubicBezTo>
                  <a:close/>
                  <a:moveTo>
                    <a:pt x="10975" y="9915"/>
                  </a:moveTo>
                  <a:cubicBezTo>
                    <a:pt x="10975" y="9916"/>
                    <a:pt x="10975" y="9917"/>
                    <a:pt x="10975" y="9918"/>
                  </a:cubicBezTo>
                  <a:lnTo>
                    <a:pt x="11131" y="9982"/>
                  </a:lnTo>
                  <a:lnTo>
                    <a:pt x="11131" y="9982"/>
                  </a:lnTo>
                  <a:cubicBezTo>
                    <a:pt x="11079" y="9959"/>
                    <a:pt x="11027" y="9937"/>
                    <a:pt x="10975" y="9915"/>
                  </a:cubicBezTo>
                  <a:close/>
                  <a:moveTo>
                    <a:pt x="11131" y="9982"/>
                  </a:moveTo>
                  <a:cubicBezTo>
                    <a:pt x="11487" y="10134"/>
                    <a:pt x="11846" y="10280"/>
                    <a:pt x="12209" y="10419"/>
                  </a:cubicBezTo>
                  <a:lnTo>
                    <a:pt x="11131" y="9982"/>
                  </a:lnTo>
                  <a:close/>
                </a:path>
              </a:pathLst>
            </a:custGeom>
            <a:solidFill>
              <a:srgbClr val="F2A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30"/>
            <p:cNvSpPr/>
            <p:nvPr/>
          </p:nvSpPr>
          <p:spPr>
            <a:xfrm>
              <a:off x="2471100" y="1950800"/>
              <a:ext cx="327950" cy="272500"/>
            </a:xfrm>
            <a:custGeom>
              <a:avLst/>
              <a:gdLst/>
              <a:ahLst/>
              <a:cxnLst/>
              <a:rect l="l" t="t" r="r" b="b"/>
              <a:pathLst>
                <a:path w="13118" h="10900" extrusionOk="0">
                  <a:moveTo>
                    <a:pt x="2669" y="809"/>
                  </a:moveTo>
                  <a:cubicBezTo>
                    <a:pt x="3103" y="843"/>
                    <a:pt x="3770" y="2077"/>
                    <a:pt x="4003" y="2410"/>
                  </a:cubicBezTo>
                  <a:cubicBezTo>
                    <a:pt x="5438" y="4245"/>
                    <a:pt x="7406" y="5713"/>
                    <a:pt x="9307" y="7047"/>
                  </a:cubicBezTo>
                  <a:cubicBezTo>
                    <a:pt x="9808" y="7414"/>
                    <a:pt x="10341" y="7748"/>
                    <a:pt x="10842" y="8081"/>
                  </a:cubicBezTo>
                  <a:cubicBezTo>
                    <a:pt x="11242" y="8348"/>
                    <a:pt x="12343" y="8848"/>
                    <a:pt x="12510" y="9215"/>
                  </a:cubicBezTo>
                  <a:cubicBezTo>
                    <a:pt x="12699" y="9595"/>
                    <a:pt x="12118" y="9710"/>
                    <a:pt x="11733" y="9955"/>
                  </a:cubicBezTo>
                  <a:lnTo>
                    <a:pt x="11733" y="9955"/>
                  </a:lnTo>
                  <a:cubicBezTo>
                    <a:pt x="9488" y="8919"/>
                    <a:pt x="7337" y="7743"/>
                    <a:pt x="5404" y="6180"/>
                  </a:cubicBezTo>
                  <a:cubicBezTo>
                    <a:pt x="4304" y="5313"/>
                    <a:pt x="3236" y="4345"/>
                    <a:pt x="2269" y="3311"/>
                  </a:cubicBezTo>
                  <a:cubicBezTo>
                    <a:pt x="2102" y="3078"/>
                    <a:pt x="1769" y="2844"/>
                    <a:pt x="1635" y="2577"/>
                  </a:cubicBezTo>
                  <a:cubicBezTo>
                    <a:pt x="1568" y="2477"/>
                    <a:pt x="1435" y="2344"/>
                    <a:pt x="1335" y="2210"/>
                  </a:cubicBezTo>
                  <a:cubicBezTo>
                    <a:pt x="1769" y="1710"/>
                    <a:pt x="2236" y="1243"/>
                    <a:pt x="2669" y="809"/>
                  </a:cubicBezTo>
                  <a:close/>
                  <a:moveTo>
                    <a:pt x="1765" y="0"/>
                  </a:moveTo>
                  <a:cubicBezTo>
                    <a:pt x="1422" y="0"/>
                    <a:pt x="1075" y="149"/>
                    <a:pt x="734" y="509"/>
                  </a:cubicBezTo>
                  <a:cubicBezTo>
                    <a:pt x="1" y="1210"/>
                    <a:pt x="601" y="2044"/>
                    <a:pt x="1101" y="2677"/>
                  </a:cubicBezTo>
                  <a:cubicBezTo>
                    <a:pt x="2069" y="3878"/>
                    <a:pt x="3136" y="5012"/>
                    <a:pt x="4304" y="6013"/>
                  </a:cubicBezTo>
                  <a:cubicBezTo>
                    <a:pt x="6739" y="8081"/>
                    <a:pt x="9607" y="9882"/>
                    <a:pt x="12743" y="10883"/>
                  </a:cubicBezTo>
                  <a:cubicBezTo>
                    <a:pt x="12772" y="10894"/>
                    <a:pt x="12800" y="10899"/>
                    <a:pt x="12826" y="10899"/>
                  </a:cubicBezTo>
                  <a:cubicBezTo>
                    <a:pt x="13035" y="10899"/>
                    <a:pt x="13118" y="10572"/>
                    <a:pt x="12910" y="10483"/>
                  </a:cubicBezTo>
                  <a:cubicBezTo>
                    <a:pt x="12544" y="10323"/>
                    <a:pt x="12181" y="10161"/>
                    <a:pt x="11820" y="9995"/>
                  </a:cubicBezTo>
                  <a:lnTo>
                    <a:pt x="11820" y="9995"/>
                  </a:lnTo>
                  <a:cubicBezTo>
                    <a:pt x="12195" y="9738"/>
                    <a:pt x="12706" y="9686"/>
                    <a:pt x="13010" y="9382"/>
                  </a:cubicBezTo>
                  <a:cubicBezTo>
                    <a:pt x="13077" y="9349"/>
                    <a:pt x="13077" y="9249"/>
                    <a:pt x="13010" y="9215"/>
                  </a:cubicBezTo>
                  <a:cubicBezTo>
                    <a:pt x="10275" y="7214"/>
                    <a:pt x="7272" y="5513"/>
                    <a:pt x="5004" y="2978"/>
                  </a:cubicBezTo>
                  <a:cubicBezTo>
                    <a:pt x="4393" y="2261"/>
                    <a:pt x="3106" y="0"/>
                    <a:pt x="1765" y="0"/>
                  </a:cubicBezTo>
                  <a:close/>
                </a:path>
              </a:pathLst>
            </a:custGeom>
            <a:solidFill>
              <a:srgbClr val="F2A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30"/>
            <p:cNvSpPr/>
            <p:nvPr/>
          </p:nvSpPr>
          <p:spPr>
            <a:xfrm>
              <a:off x="2416900" y="2071900"/>
              <a:ext cx="390300" cy="124075"/>
            </a:xfrm>
            <a:custGeom>
              <a:avLst/>
              <a:gdLst/>
              <a:ahLst/>
              <a:cxnLst/>
              <a:rect l="l" t="t" r="r" b="b"/>
              <a:pathLst>
                <a:path w="15612" h="4963" extrusionOk="0">
                  <a:moveTo>
                    <a:pt x="1885" y="0"/>
                  </a:moveTo>
                  <a:cubicBezTo>
                    <a:pt x="1847" y="0"/>
                    <a:pt x="1807" y="1"/>
                    <a:pt x="1768" y="2"/>
                  </a:cubicBezTo>
                  <a:cubicBezTo>
                    <a:pt x="1301" y="2"/>
                    <a:pt x="834" y="135"/>
                    <a:pt x="501" y="402"/>
                  </a:cubicBezTo>
                  <a:cubicBezTo>
                    <a:pt x="0" y="869"/>
                    <a:pt x="67" y="1703"/>
                    <a:pt x="467" y="2236"/>
                  </a:cubicBezTo>
                  <a:cubicBezTo>
                    <a:pt x="901" y="2804"/>
                    <a:pt x="1501" y="3070"/>
                    <a:pt x="2169" y="3304"/>
                  </a:cubicBezTo>
                  <a:cubicBezTo>
                    <a:pt x="3269" y="3637"/>
                    <a:pt x="4437" y="3771"/>
                    <a:pt x="5571" y="3938"/>
                  </a:cubicBezTo>
                  <a:cubicBezTo>
                    <a:pt x="7939" y="4238"/>
                    <a:pt x="10308" y="4571"/>
                    <a:pt x="12676" y="4872"/>
                  </a:cubicBezTo>
                  <a:cubicBezTo>
                    <a:pt x="13034" y="4911"/>
                    <a:pt x="13379" y="4963"/>
                    <a:pt x="13727" y="4963"/>
                  </a:cubicBezTo>
                  <a:cubicBezTo>
                    <a:pt x="13964" y="4963"/>
                    <a:pt x="14201" y="4939"/>
                    <a:pt x="14444" y="4872"/>
                  </a:cubicBezTo>
                  <a:cubicBezTo>
                    <a:pt x="14541" y="4843"/>
                    <a:pt x="14637" y="4807"/>
                    <a:pt x="14728" y="4763"/>
                  </a:cubicBezTo>
                  <a:lnTo>
                    <a:pt x="14728" y="4763"/>
                  </a:lnTo>
                  <a:cubicBezTo>
                    <a:pt x="14975" y="4790"/>
                    <a:pt x="15225" y="4805"/>
                    <a:pt x="15478" y="4805"/>
                  </a:cubicBezTo>
                  <a:lnTo>
                    <a:pt x="15612" y="3704"/>
                  </a:lnTo>
                  <a:lnTo>
                    <a:pt x="15612" y="3704"/>
                  </a:lnTo>
                  <a:cubicBezTo>
                    <a:pt x="15529" y="4174"/>
                    <a:pt x="15171" y="4552"/>
                    <a:pt x="14728" y="4763"/>
                  </a:cubicBezTo>
                  <a:lnTo>
                    <a:pt x="14728" y="4763"/>
                  </a:lnTo>
                  <a:cubicBezTo>
                    <a:pt x="13150" y="4588"/>
                    <a:pt x="11683" y="3896"/>
                    <a:pt x="10241" y="3204"/>
                  </a:cubicBezTo>
                  <a:cubicBezTo>
                    <a:pt x="8773" y="2537"/>
                    <a:pt x="7306" y="1836"/>
                    <a:pt x="5838" y="1169"/>
                  </a:cubicBezTo>
                  <a:cubicBezTo>
                    <a:pt x="4604" y="585"/>
                    <a:pt x="3307" y="0"/>
                    <a:pt x="1885" y="0"/>
                  </a:cubicBezTo>
                  <a:close/>
                </a:path>
              </a:pathLst>
            </a:custGeom>
            <a:solidFill>
              <a:srgbClr val="F2A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30"/>
            <p:cNvSpPr/>
            <p:nvPr/>
          </p:nvSpPr>
          <p:spPr>
            <a:xfrm>
              <a:off x="2408550" y="2063150"/>
              <a:ext cx="403300" cy="142675"/>
            </a:xfrm>
            <a:custGeom>
              <a:avLst/>
              <a:gdLst/>
              <a:ahLst/>
              <a:cxnLst/>
              <a:rect l="l" t="t" r="r" b="b"/>
              <a:pathLst>
                <a:path w="16132" h="5707" extrusionOk="0">
                  <a:moveTo>
                    <a:pt x="2102" y="484"/>
                  </a:moveTo>
                  <a:cubicBezTo>
                    <a:pt x="2244" y="484"/>
                    <a:pt x="2410" y="507"/>
                    <a:pt x="2603" y="552"/>
                  </a:cubicBezTo>
                  <a:cubicBezTo>
                    <a:pt x="4971" y="718"/>
                    <a:pt x="7406" y="2353"/>
                    <a:pt x="9474" y="3320"/>
                  </a:cubicBezTo>
                  <a:cubicBezTo>
                    <a:pt x="10682" y="3873"/>
                    <a:pt x="11928" y="4476"/>
                    <a:pt x="13235" y="4852"/>
                  </a:cubicBezTo>
                  <a:lnTo>
                    <a:pt x="13235" y="4852"/>
                  </a:lnTo>
                  <a:cubicBezTo>
                    <a:pt x="12546" y="4779"/>
                    <a:pt x="11862" y="4620"/>
                    <a:pt x="11376" y="4555"/>
                  </a:cubicBezTo>
                  <a:cubicBezTo>
                    <a:pt x="10108" y="4388"/>
                    <a:pt x="8840" y="4221"/>
                    <a:pt x="7573" y="4054"/>
                  </a:cubicBezTo>
                  <a:cubicBezTo>
                    <a:pt x="6439" y="3921"/>
                    <a:pt x="5305" y="3821"/>
                    <a:pt x="4170" y="3654"/>
                  </a:cubicBezTo>
                  <a:cubicBezTo>
                    <a:pt x="3503" y="3554"/>
                    <a:pt x="2803" y="3420"/>
                    <a:pt x="2169" y="3187"/>
                  </a:cubicBezTo>
                  <a:cubicBezTo>
                    <a:pt x="1368" y="3053"/>
                    <a:pt x="1168" y="2553"/>
                    <a:pt x="1602" y="1719"/>
                  </a:cubicBezTo>
                  <a:cubicBezTo>
                    <a:pt x="1359" y="884"/>
                    <a:pt x="1509" y="484"/>
                    <a:pt x="2102" y="484"/>
                  </a:cubicBezTo>
                  <a:close/>
                  <a:moveTo>
                    <a:pt x="2163" y="0"/>
                  </a:moveTo>
                  <a:cubicBezTo>
                    <a:pt x="1604" y="0"/>
                    <a:pt x="1075" y="129"/>
                    <a:pt x="668" y="485"/>
                  </a:cubicBezTo>
                  <a:cubicBezTo>
                    <a:pt x="1" y="1019"/>
                    <a:pt x="68" y="1986"/>
                    <a:pt x="501" y="2620"/>
                  </a:cubicBezTo>
                  <a:cubicBezTo>
                    <a:pt x="1235" y="3654"/>
                    <a:pt x="2669" y="3987"/>
                    <a:pt x="3804" y="4221"/>
                  </a:cubicBezTo>
                  <a:cubicBezTo>
                    <a:pt x="5571" y="4655"/>
                    <a:pt x="7339" y="4821"/>
                    <a:pt x="9141" y="5055"/>
                  </a:cubicBezTo>
                  <a:cubicBezTo>
                    <a:pt x="10499" y="5225"/>
                    <a:pt x="12168" y="5706"/>
                    <a:pt x="13641" y="5706"/>
                  </a:cubicBezTo>
                  <a:cubicBezTo>
                    <a:pt x="13905" y="5706"/>
                    <a:pt x="14163" y="5691"/>
                    <a:pt x="14411" y="5655"/>
                  </a:cubicBezTo>
                  <a:cubicBezTo>
                    <a:pt x="14816" y="5583"/>
                    <a:pt x="15164" y="5436"/>
                    <a:pt x="15439" y="5219"/>
                  </a:cubicBezTo>
                  <a:lnTo>
                    <a:pt x="15439" y="5219"/>
                  </a:lnTo>
                  <a:cubicBezTo>
                    <a:pt x="15517" y="5221"/>
                    <a:pt x="15594" y="5222"/>
                    <a:pt x="15672" y="5222"/>
                  </a:cubicBezTo>
                  <a:cubicBezTo>
                    <a:pt x="15707" y="5222"/>
                    <a:pt x="15743" y="5222"/>
                    <a:pt x="15779" y="5222"/>
                  </a:cubicBezTo>
                  <a:cubicBezTo>
                    <a:pt x="15912" y="5222"/>
                    <a:pt x="15912" y="5055"/>
                    <a:pt x="15779" y="5055"/>
                  </a:cubicBezTo>
                  <a:cubicBezTo>
                    <a:pt x="15732" y="5049"/>
                    <a:pt x="15685" y="5044"/>
                    <a:pt x="15638" y="5037"/>
                  </a:cubicBezTo>
                  <a:lnTo>
                    <a:pt x="15638" y="5037"/>
                  </a:lnTo>
                  <a:cubicBezTo>
                    <a:pt x="15887" y="4772"/>
                    <a:pt x="16052" y="4431"/>
                    <a:pt x="16112" y="4021"/>
                  </a:cubicBezTo>
                  <a:cubicBezTo>
                    <a:pt x="16131" y="3868"/>
                    <a:pt x="16031" y="3792"/>
                    <a:pt x="15928" y="3792"/>
                  </a:cubicBezTo>
                  <a:cubicBezTo>
                    <a:pt x="15852" y="3792"/>
                    <a:pt x="15774" y="3835"/>
                    <a:pt x="15745" y="3921"/>
                  </a:cubicBezTo>
                  <a:cubicBezTo>
                    <a:pt x="15522" y="4473"/>
                    <a:pt x="15067" y="4735"/>
                    <a:pt x="14518" y="4837"/>
                  </a:cubicBezTo>
                  <a:lnTo>
                    <a:pt x="14518" y="4837"/>
                  </a:lnTo>
                  <a:cubicBezTo>
                    <a:pt x="11053" y="4046"/>
                    <a:pt x="8015" y="1837"/>
                    <a:pt x="4738" y="585"/>
                  </a:cubicBezTo>
                  <a:cubicBezTo>
                    <a:pt x="4057" y="337"/>
                    <a:pt x="3069" y="0"/>
                    <a:pt x="2163" y="0"/>
                  </a:cubicBezTo>
                  <a:close/>
                </a:path>
              </a:pathLst>
            </a:custGeom>
            <a:solidFill>
              <a:srgbClr val="F2A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30"/>
            <p:cNvSpPr/>
            <p:nvPr/>
          </p:nvSpPr>
          <p:spPr>
            <a:xfrm>
              <a:off x="2419400" y="2189575"/>
              <a:ext cx="367775" cy="119125"/>
            </a:xfrm>
            <a:custGeom>
              <a:avLst/>
              <a:gdLst/>
              <a:ahLst/>
              <a:cxnLst/>
              <a:rect l="l" t="t" r="r" b="b"/>
              <a:pathLst>
                <a:path w="14711" h="4765" extrusionOk="0">
                  <a:moveTo>
                    <a:pt x="8960" y="0"/>
                  </a:moveTo>
                  <a:cubicBezTo>
                    <a:pt x="7974" y="0"/>
                    <a:pt x="6987" y="41"/>
                    <a:pt x="6005" y="131"/>
                  </a:cubicBezTo>
                  <a:cubicBezTo>
                    <a:pt x="5137" y="165"/>
                    <a:pt x="4203" y="298"/>
                    <a:pt x="3336" y="465"/>
                  </a:cubicBezTo>
                  <a:cubicBezTo>
                    <a:pt x="2536" y="632"/>
                    <a:pt x="1735" y="798"/>
                    <a:pt x="1068" y="1232"/>
                  </a:cubicBezTo>
                  <a:cubicBezTo>
                    <a:pt x="467" y="1732"/>
                    <a:pt x="0" y="2533"/>
                    <a:pt x="167" y="3300"/>
                  </a:cubicBezTo>
                  <a:cubicBezTo>
                    <a:pt x="334" y="3901"/>
                    <a:pt x="901" y="4368"/>
                    <a:pt x="1535" y="4568"/>
                  </a:cubicBezTo>
                  <a:cubicBezTo>
                    <a:pt x="1918" y="4709"/>
                    <a:pt x="2325" y="4765"/>
                    <a:pt x="2735" y="4765"/>
                  </a:cubicBezTo>
                  <a:cubicBezTo>
                    <a:pt x="3003" y="4765"/>
                    <a:pt x="3272" y="4741"/>
                    <a:pt x="3536" y="4701"/>
                  </a:cubicBezTo>
                  <a:cubicBezTo>
                    <a:pt x="5204" y="4534"/>
                    <a:pt x="6872" y="4134"/>
                    <a:pt x="8473" y="3600"/>
                  </a:cubicBezTo>
                  <a:cubicBezTo>
                    <a:pt x="10508" y="2867"/>
                    <a:pt x="12509" y="2033"/>
                    <a:pt x="14377" y="999"/>
                  </a:cubicBezTo>
                  <a:lnTo>
                    <a:pt x="14711" y="398"/>
                  </a:lnTo>
                  <a:cubicBezTo>
                    <a:pt x="12813" y="155"/>
                    <a:pt x="10887" y="0"/>
                    <a:pt x="8960" y="0"/>
                  </a:cubicBezTo>
                  <a:close/>
                </a:path>
              </a:pathLst>
            </a:custGeom>
            <a:solidFill>
              <a:srgbClr val="F2A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30"/>
            <p:cNvSpPr/>
            <p:nvPr/>
          </p:nvSpPr>
          <p:spPr>
            <a:xfrm>
              <a:off x="2410225" y="2183150"/>
              <a:ext cx="383625" cy="131350"/>
            </a:xfrm>
            <a:custGeom>
              <a:avLst/>
              <a:gdLst/>
              <a:ahLst/>
              <a:cxnLst/>
              <a:rect l="l" t="t" r="r" b="b"/>
              <a:pathLst>
                <a:path w="15345" h="5254" extrusionOk="0">
                  <a:moveTo>
                    <a:pt x="8904" y="1"/>
                  </a:moveTo>
                  <a:cubicBezTo>
                    <a:pt x="7603" y="1"/>
                    <a:pt x="6331" y="97"/>
                    <a:pt x="5037" y="255"/>
                  </a:cubicBezTo>
                  <a:cubicBezTo>
                    <a:pt x="3336" y="455"/>
                    <a:pt x="1" y="955"/>
                    <a:pt x="267" y="3390"/>
                  </a:cubicBezTo>
                  <a:cubicBezTo>
                    <a:pt x="452" y="4846"/>
                    <a:pt x="1735" y="5253"/>
                    <a:pt x="3128" y="5253"/>
                  </a:cubicBezTo>
                  <a:cubicBezTo>
                    <a:pt x="4257" y="5253"/>
                    <a:pt x="5458" y="4986"/>
                    <a:pt x="6205" y="4791"/>
                  </a:cubicBezTo>
                  <a:cubicBezTo>
                    <a:pt x="9174" y="4124"/>
                    <a:pt x="12276" y="2957"/>
                    <a:pt x="14778" y="1256"/>
                  </a:cubicBezTo>
                  <a:lnTo>
                    <a:pt x="14778" y="1256"/>
                  </a:lnTo>
                  <a:cubicBezTo>
                    <a:pt x="12576" y="2090"/>
                    <a:pt x="10475" y="3124"/>
                    <a:pt x="8240" y="3791"/>
                  </a:cubicBezTo>
                  <a:cubicBezTo>
                    <a:pt x="7139" y="4124"/>
                    <a:pt x="6072" y="4425"/>
                    <a:pt x="4937" y="4591"/>
                  </a:cubicBezTo>
                  <a:cubicBezTo>
                    <a:pt x="4360" y="4678"/>
                    <a:pt x="3757" y="4765"/>
                    <a:pt x="3172" y="4765"/>
                  </a:cubicBezTo>
                  <a:cubicBezTo>
                    <a:pt x="3082" y="4765"/>
                    <a:pt x="2992" y="4763"/>
                    <a:pt x="2903" y="4758"/>
                  </a:cubicBezTo>
                  <a:cubicBezTo>
                    <a:pt x="2202" y="4758"/>
                    <a:pt x="1602" y="4558"/>
                    <a:pt x="1101" y="4058"/>
                  </a:cubicBezTo>
                  <a:lnTo>
                    <a:pt x="1101" y="2223"/>
                  </a:lnTo>
                  <a:cubicBezTo>
                    <a:pt x="1602" y="1122"/>
                    <a:pt x="3803" y="955"/>
                    <a:pt x="4871" y="855"/>
                  </a:cubicBezTo>
                  <a:cubicBezTo>
                    <a:pt x="6172" y="689"/>
                    <a:pt x="7439" y="555"/>
                    <a:pt x="8740" y="555"/>
                  </a:cubicBezTo>
                  <a:cubicBezTo>
                    <a:pt x="8821" y="554"/>
                    <a:pt x="8902" y="553"/>
                    <a:pt x="8983" y="553"/>
                  </a:cubicBezTo>
                  <a:cubicBezTo>
                    <a:pt x="10661" y="553"/>
                    <a:pt x="12338" y="808"/>
                    <a:pt x="13998" y="808"/>
                  </a:cubicBezTo>
                  <a:cubicBezTo>
                    <a:pt x="14404" y="808"/>
                    <a:pt x="14808" y="793"/>
                    <a:pt x="15211" y="755"/>
                  </a:cubicBezTo>
                  <a:cubicBezTo>
                    <a:pt x="15345" y="755"/>
                    <a:pt x="15278" y="588"/>
                    <a:pt x="15211" y="555"/>
                  </a:cubicBezTo>
                  <a:cubicBezTo>
                    <a:pt x="13577" y="21"/>
                    <a:pt x="11676" y="55"/>
                    <a:pt x="9941" y="21"/>
                  </a:cubicBezTo>
                  <a:cubicBezTo>
                    <a:pt x="9593" y="7"/>
                    <a:pt x="9248" y="1"/>
                    <a:pt x="8904" y="1"/>
                  </a:cubicBezTo>
                  <a:close/>
                </a:path>
              </a:pathLst>
            </a:custGeom>
            <a:solidFill>
              <a:srgbClr val="F2A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30"/>
            <p:cNvSpPr/>
            <p:nvPr/>
          </p:nvSpPr>
          <p:spPr>
            <a:xfrm>
              <a:off x="2514475" y="2213700"/>
              <a:ext cx="314400" cy="194000"/>
            </a:xfrm>
            <a:custGeom>
              <a:avLst/>
              <a:gdLst/>
              <a:ahLst/>
              <a:cxnLst/>
              <a:rect l="l" t="t" r="r" b="b"/>
              <a:pathLst>
                <a:path w="12576" h="7760" extrusionOk="0">
                  <a:moveTo>
                    <a:pt x="12542" y="0"/>
                  </a:moveTo>
                  <a:lnTo>
                    <a:pt x="11141" y="134"/>
                  </a:lnTo>
                  <a:cubicBezTo>
                    <a:pt x="8073" y="968"/>
                    <a:pt x="5104" y="2168"/>
                    <a:pt x="2335" y="3670"/>
                  </a:cubicBezTo>
                  <a:cubicBezTo>
                    <a:pt x="1601" y="4070"/>
                    <a:pt x="901" y="4503"/>
                    <a:pt x="434" y="5204"/>
                  </a:cubicBezTo>
                  <a:cubicBezTo>
                    <a:pt x="0" y="5904"/>
                    <a:pt x="0" y="6905"/>
                    <a:pt x="601" y="7406"/>
                  </a:cubicBezTo>
                  <a:cubicBezTo>
                    <a:pt x="910" y="7661"/>
                    <a:pt x="1268" y="7759"/>
                    <a:pt x="1645" y="7759"/>
                  </a:cubicBezTo>
                  <a:cubicBezTo>
                    <a:pt x="2202" y="7759"/>
                    <a:pt x="2798" y="7544"/>
                    <a:pt x="3336" y="7305"/>
                  </a:cubicBezTo>
                  <a:cubicBezTo>
                    <a:pt x="6271" y="5971"/>
                    <a:pt x="9040" y="4103"/>
                    <a:pt x="11408" y="1968"/>
                  </a:cubicBezTo>
                  <a:cubicBezTo>
                    <a:pt x="11975" y="1401"/>
                    <a:pt x="12576" y="734"/>
                    <a:pt x="12542" y="0"/>
                  </a:cubicBezTo>
                  <a:close/>
                </a:path>
              </a:pathLst>
            </a:custGeom>
            <a:solidFill>
              <a:srgbClr val="F2A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9" name="Google Shape;2139;p30"/>
            <p:cNvSpPr/>
            <p:nvPr/>
          </p:nvSpPr>
          <p:spPr>
            <a:xfrm>
              <a:off x="2486950" y="2213700"/>
              <a:ext cx="342775" cy="201900"/>
            </a:xfrm>
            <a:custGeom>
              <a:avLst/>
              <a:gdLst/>
              <a:ahLst/>
              <a:cxnLst/>
              <a:rect l="l" t="t" r="r" b="b"/>
              <a:pathLst>
                <a:path w="13711" h="8076" extrusionOk="0">
                  <a:moveTo>
                    <a:pt x="13677" y="0"/>
                  </a:moveTo>
                  <a:cubicBezTo>
                    <a:pt x="13176" y="2002"/>
                    <a:pt x="10041" y="3803"/>
                    <a:pt x="8440" y="4837"/>
                  </a:cubicBezTo>
                  <a:cubicBezTo>
                    <a:pt x="7639" y="5337"/>
                    <a:pt x="6839" y="5838"/>
                    <a:pt x="6005" y="6238"/>
                  </a:cubicBezTo>
                  <a:cubicBezTo>
                    <a:pt x="5204" y="6672"/>
                    <a:pt x="4137" y="7372"/>
                    <a:pt x="3236" y="7406"/>
                  </a:cubicBezTo>
                  <a:cubicBezTo>
                    <a:pt x="3157" y="7410"/>
                    <a:pt x="3081" y="7412"/>
                    <a:pt x="3008" y="7412"/>
                  </a:cubicBezTo>
                  <a:cubicBezTo>
                    <a:pt x="849" y="7412"/>
                    <a:pt x="1561" y="5547"/>
                    <a:pt x="2335" y="4837"/>
                  </a:cubicBezTo>
                  <a:cubicBezTo>
                    <a:pt x="2702" y="4437"/>
                    <a:pt x="3169" y="4203"/>
                    <a:pt x="3636" y="3936"/>
                  </a:cubicBezTo>
                  <a:cubicBezTo>
                    <a:pt x="4470" y="3503"/>
                    <a:pt x="5338" y="3069"/>
                    <a:pt x="6205" y="2669"/>
                  </a:cubicBezTo>
                  <a:cubicBezTo>
                    <a:pt x="8206" y="1802"/>
                    <a:pt x="10241" y="1034"/>
                    <a:pt x="12343" y="334"/>
                  </a:cubicBezTo>
                  <a:cubicBezTo>
                    <a:pt x="12500" y="302"/>
                    <a:pt x="12479" y="64"/>
                    <a:pt x="12337" y="64"/>
                  </a:cubicBezTo>
                  <a:cubicBezTo>
                    <a:pt x="12328" y="64"/>
                    <a:pt x="12319" y="65"/>
                    <a:pt x="12309" y="67"/>
                  </a:cubicBezTo>
                  <a:cubicBezTo>
                    <a:pt x="9040" y="767"/>
                    <a:pt x="5838" y="2002"/>
                    <a:pt x="3003" y="3703"/>
                  </a:cubicBezTo>
                  <a:cubicBezTo>
                    <a:pt x="1735" y="4470"/>
                    <a:pt x="0" y="6338"/>
                    <a:pt x="1568" y="7672"/>
                  </a:cubicBezTo>
                  <a:cubicBezTo>
                    <a:pt x="1921" y="7957"/>
                    <a:pt x="2344" y="8075"/>
                    <a:pt x="2806" y="8075"/>
                  </a:cubicBezTo>
                  <a:cubicBezTo>
                    <a:pt x="4617" y="8075"/>
                    <a:pt x="7030" y="6262"/>
                    <a:pt x="8173" y="5571"/>
                  </a:cubicBezTo>
                  <a:cubicBezTo>
                    <a:pt x="9474" y="4737"/>
                    <a:pt x="10708" y="3836"/>
                    <a:pt x="11876" y="2802"/>
                  </a:cubicBezTo>
                  <a:cubicBezTo>
                    <a:pt x="12776" y="2002"/>
                    <a:pt x="13710" y="1201"/>
                    <a:pt x="13677" y="0"/>
                  </a:cubicBezTo>
                  <a:close/>
                </a:path>
              </a:pathLst>
            </a:custGeom>
            <a:solidFill>
              <a:srgbClr val="F2A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0" name="Google Shape;2140;p30"/>
            <p:cNvSpPr/>
            <p:nvPr/>
          </p:nvSpPr>
          <p:spPr>
            <a:xfrm>
              <a:off x="2711275" y="1648800"/>
              <a:ext cx="958200" cy="804750"/>
            </a:xfrm>
            <a:custGeom>
              <a:avLst/>
              <a:gdLst/>
              <a:ahLst/>
              <a:cxnLst/>
              <a:rect l="l" t="t" r="r" b="b"/>
              <a:pathLst>
                <a:path w="38328" h="32190" extrusionOk="0">
                  <a:moveTo>
                    <a:pt x="28153" y="1"/>
                  </a:moveTo>
                  <a:cubicBezTo>
                    <a:pt x="27228" y="1"/>
                    <a:pt x="26301" y="153"/>
                    <a:pt x="25385" y="480"/>
                  </a:cubicBezTo>
                  <a:cubicBezTo>
                    <a:pt x="21249" y="1948"/>
                    <a:pt x="18347" y="5117"/>
                    <a:pt x="16679" y="8953"/>
                  </a:cubicBezTo>
                  <a:cubicBezTo>
                    <a:pt x="15845" y="10854"/>
                    <a:pt x="15011" y="12789"/>
                    <a:pt x="13377" y="14190"/>
                  </a:cubicBezTo>
                  <a:cubicBezTo>
                    <a:pt x="11976" y="15424"/>
                    <a:pt x="10308" y="16258"/>
                    <a:pt x="8640" y="17059"/>
                  </a:cubicBezTo>
                  <a:cubicBezTo>
                    <a:pt x="5871" y="18427"/>
                    <a:pt x="2569" y="18660"/>
                    <a:pt x="1835" y="19928"/>
                  </a:cubicBezTo>
                  <a:cubicBezTo>
                    <a:pt x="0" y="22997"/>
                    <a:pt x="634" y="26165"/>
                    <a:pt x="6338" y="29768"/>
                  </a:cubicBezTo>
                  <a:cubicBezTo>
                    <a:pt x="9184" y="31594"/>
                    <a:pt x="12096" y="32189"/>
                    <a:pt x="15005" y="32189"/>
                  </a:cubicBezTo>
                  <a:cubicBezTo>
                    <a:pt x="16188" y="32189"/>
                    <a:pt x="17370" y="32091"/>
                    <a:pt x="18547" y="31936"/>
                  </a:cubicBezTo>
                  <a:cubicBezTo>
                    <a:pt x="22683" y="31369"/>
                    <a:pt x="26553" y="28300"/>
                    <a:pt x="29522" y="25532"/>
                  </a:cubicBezTo>
                  <a:cubicBezTo>
                    <a:pt x="32190" y="23130"/>
                    <a:pt x="34425" y="20261"/>
                    <a:pt x="35926" y="16992"/>
                  </a:cubicBezTo>
                  <a:cubicBezTo>
                    <a:pt x="37394" y="13823"/>
                    <a:pt x="38328" y="9854"/>
                    <a:pt x="37094" y="6518"/>
                  </a:cubicBezTo>
                  <a:cubicBezTo>
                    <a:pt x="36393" y="4650"/>
                    <a:pt x="35492" y="2749"/>
                    <a:pt x="33758" y="1748"/>
                  </a:cubicBezTo>
                  <a:cubicBezTo>
                    <a:pt x="31962" y="648"/>
                    <a:pt x="30059" y="1"/>
                    <a:pt x="28153" y="1"/>
                  </a:cubicBezTo>
                  <a:close/>
                </a:path>
              </a:pathLst>
            </a:custGeom>
            <a:solidFill>
              <a:srgbClr val="F2A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1" name="Google Shape;2141;p30"/>
            <p:cNvSpPr/>
            <p:nvPr/>
          </p:nvSpPr>
          <p:spPr>
            <a:xfrm>
              <a:off x="3432875" y="2153550"/>
              <a:ext cx="57325" cy="49025"/>
            </a:xfrm>
            <a:custGeom>
              <a:avLst/>
              <a:gdLst/>
              <a:ahLst/>
              <a:cxnLst/>
              <a:rect l="l" t="t" r="r" b="b"/>
              <a:pathLst>
                <a:path w="2293" h="1961" extrusionOk="0">
                  <a:moveTo>
                    <a:pt x="1762" y="0"/>
                  </a:moveTo>
                  <a:cubicBezTo>
                    <a:pt x="1637" y="0"/>
                    <a:pt x="1497" y="51"/>
                    <a:pt x="1358" y="138"/>
                  </a:cubicBezTo>
                  <a:cubicBezTo>
                    <a:pt x="1058" y="371"/>
                    <a:pt x="824" y="572"/>
                    <a:pt x="524" y="772"/>
                  </a:cubicBezTo>
                  <a:cubicBezTo>
                    <a:pt x="391" y="905"/>
                    <a:pt x="291" y="972"/>
                    <a:pt x="191" y="1139"/>
                  </a:cubicBezTo>
                  <a:cubicBezTo>
                    <a:pt x="157" y="1239"/>
                    <a:pt x="124" y="1272"/>
                    <a:pt x="124" y="1372"/>
                  </a:cubicBezTo>
                  <a:cubicBezTo>
                    <a:pt x="124" y="1406"/>
                    <a:pt x="124" y="1539"/>
                    <a:pt x="57" y="1572"/>
                  </a:cubicBezTo>
                  <a:cubicBezTo>
                    <a:pt x="0" y="1743"/>
                    <a:pt x="88" y="1961"/>
                    <a:pt x="260" y="1961"/>
                  </a:cubicBezTo>
                  <a:cubicBezTo>
                    <a:pt x="290" y="1961"/>
                    <a:pt x="322" y="1954"/>
                    <a:pt x="357" y="1939"/>
                  </a:cubicBezTo>
                  <a:cubicBezTo>
                    <a:pt x="391" y="1928"/>
                    <a:pt x="420" y="1924"/>
                    <a:pt x="449" y="1924"/>
                  </a:cubicBezTo>
                  <a:cubicBezTo>
                    <a:pt x="506" y="1924"/>
                    <a:pt x="557" y="1939"/>
                    <a:pt x="624" y="1939"/>
                  </a:cubicBezTo>
                  <a:cubicBezTo>
                    <a:pt x="691" y="1939"/>
                    <a:pt x="724" y="1906"/>
                    <a:pt x="824" y="1906"/>
                  </a:cubicBezTo>
                  <a:cubicBezTo>
                    <a:pt x="1024" y="1806"/>
                    <a:pt x="1158" y="1739"/>
                    <a:pt x="1325" y="1572"/>
                  </a:cubicBezTo>
                  <a:cubicBezTo>
                    <a:pt x="1558" y="1305"/>
                    <a:pt x="1825" y="1105"/>
                    <a:pt x="2059" y="872"/>
                  </a:cubicBezTo>
                  <a:cubicBezTo>
                    <a:pt x="2292" y="638"/>
                    <a:pt x="2292" y="305"/>
                    <a:pt x="2059" y="138"/>
                  </a:cubicBezTo>
                  <a:cubicBezTo>
                    <a:pt x="1979" y="42"/>
                    <a:pt x="1876" y="0"/>
                    <a:pt x="1762" y="0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2" name="Google Shape;2142;p30"/>
            <p:cNvSpPr/>
            <p:nvPr/>
          </p:nvSpPr>
          <p:spPr>
            <a:xfrm>
              <a:off x="3255975" y="2094675"/>
              <a:ext cx="51850" cy="50175"/>
            </a:xfrm>
            <a:custGeom>
              <a:avLst/>
              <a:gdLst/>
              <a:ahLst/>
              <a:cxnLst/>
              <a:rect l="l" t="t" r="r" b="b"/>
              <a:pathLst>
                <a:path w="2074" h="2007" extrusionOk="0">
                  <a:moveTo>
                    <a:pt x="1580" y="1"/>
                  </a:moveTo>
                  <a:cubicBezTo>
                    <a:pt x="1503" y="1"/>
                    <a:pt x="1426" y="37"/>
                    <a:pt x="1362" y="125"/>
                  </a:cubicBezTo>
                  <a:cubicBezTo>
                    <a:pt x="962" y="558"/>
                    <a:pt x="562" y="925"/>
                    <a:pt x="228" y="1392"/>
                  </a:cubicBezTo>
                  <a:cubicBezTo>
                    <a:pt x="0" y="1671"/>
                    <a:pt x="311" y="2007"/>
                    <a:pt x="619" y="2007"/>
                  </a:cubicBezTo>
                  <a:cubicBezTo>
                    <a:pt x="717" y="2007"/>
                    <a:pt x="815" y="1973"/>
                    <a:pt x="895" y="1893"/>
                  </a:cubicBezTo>
                  <a:cubicBezTo>
                    <a:pt x="1262" y="1492"/>
                    <a:pt x="1562" y="1059"/>
                    <a:pt x="1896" y="625"/>
                  </a:cubicBezTo>
                  <a:cubicBezTo>
                    <a:pt x="2074" y="371"/>
                    <a:pt x="1826" y="1"/>
                    <a:pt x="1580" y="1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3" name="Google Shape;2143;p30"/>
            <p:cNvSpPr/>
            <p:nvPr/>
          </p:nvSpPr>
          <p:spPr>
            <a:xfrm>
              <a:off x="3294225" y="2190450"/>
              <a:ext cx="60675" cy="48275"/>
            </a:xfrm>
            <a:custGeom>
              <a:avLst/>
              <a:gdLst/>
              <a:ahLst/>
              <a:cxnLst/>
              <a:rect l="l" t="t" r="r" b="b"/>
              <a:pathLst>
                <a:path w="2427" h="1931" extrusionOk="0">
                  <a:moveTo>
                    <a:pt x="1905" y="0"/>
                  </a:moveTo>
                  <a:cubicBezTo>
                    <a:pt x="1825" y="0"/>
                    <a:pt x="1742" y="29"/>
                    <a:pt x="1667" y="96"/>
                  </a:cubicBezTo>
                  <a:cubicBezTo>
                    <a:pt x="1233" y="430"/>
                    <a:pt x="833" y="797"/>
                    <a:pt x="366" y="1130"/>
                  </a:cubicBezTo>
                  <a:cubicBezTo>
                    <a:pt x="0" y="1418"/>
                    <a:pt x="351" y="1931"/>
                    <a:pt x="729" y="1931"/>
                  </a:cubicBezTo>
                  <a:cubicBezTo>
                    <a:pt x="833" y="1931"/>
                    <a:pt x="939" y="1891"/>
                    <a:pt x="1033" y="1798"/>
                  </a:cubicBezTo>
                  <a:cubicBezTo>
                    <a:pt x="1400" y="1431"/>
                    <a:pt x="1767" y="997"/>
                    <a:pt x="2167" y="630"/>
                  </a:cubicBezTo>
                  <a:cubicBezTo>
                    <a:pt x="2426" y="345"/>
                    <a:pt x="2183" y="0"/>
                    <a:pt x="1905" y="0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4" name="Google Shape;2144;p30"/>
            <p:cNvSpPr/>
            <p:nvPr/>
          </p:nvSpPr>
          <p:spPr>
            <a:xfrm>
              <a:off x="3153250" y="2185525"/>
              <a:ext cx="58650" cy="38500"/>
            </a:xfrm>
            <a:custGeom>
              <a:avLst/>
              <a:gdLst/>
              <a:ahLst/>
              <a:cxnLst/>
              <a:rect l="l" t="t" r="r" b="b"/>
              <a:pathLst>
                <a:path w="2346" h="1540" extrusionOk="0">
                  <a:moveTo>
                    <a:pt x="1986" y="1"/>
                  </a:moveTo>
                  <a:cubicBezTo>
                    <a:pt x="1924" y="1"/>
                    <a:pt x="1859" y="28"/>
                    <a:pt x="1802" y="93"/>
                  </a:cubicBezTo>
                  <a:cubicBezTo>
                    <a:pt x="1535" y="293"/>
                    <a:pt x="1302" y="493"/>
                    <a:pt x="1001" y="660"/>
                  </a:cubicBezTo>
                  <a:cubicBezTo>
                    <a:pt x="735" y="794"/>
                    <a:pt x="401" y="860"/>
                    <a:pt x="201" y="1094"/>
                  </a:cubicBezTo>
                  <a:cubicBezTo>
                    <a:pt x="1" y="1261"/>
                    <a:pt x="201" y="1494"/>
                    <a:pt x="368" y="1528"/>
                  </a:cubicBezTo>
                  <a:cubicBezTo>
                    <a:pt x="407" y="1535"/>
                    <a:pt x="448" y="1539"/>
                    <a:pt x="488" y="1539"/>
                  </a:cubicBezTo>
                  <a:cubicBezTo>
                    <a:pt x="787" y="1539"/>
                    <a:pt x="1100" y="1337"/>
                    <a:pt x="1335" y="1161"/>
                  </a:cubicBezTo>
                  <a:cubicBezTo>
                    <a:pt x="1635" y="960"/>
                    <a:pt x="1902" y="760"/>
                    <a:pt x="2169" y="493"/>
                  </a:cubicBezTo>
                  <a:cubicBezTo>
                    <a:pt x="2346" y="266"/>
                    <a:pt x="2178" y="1"/>
                    <a:pt x="1986" y="1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5" name="Google Shape;2145;p30"/>
            <p:cNvSpPr/>
            <p:nvPr/>
          </p:nvSpPr>
          <p:spPr>
            <a:xfrm>
              <a:off x="3261675" y="2290900"/>
              <a:ext cx="75325" cy="45550"/>
            </a:xfrm>
            <a:custGeom>
              <a:avLst/>
              <a:gdLst/>
              <a:ahLst/>
              <a:cxnLst/>
              <a:rect l="l" t="t" r="r" b="b"/>
              <a:pathLst>
                <a:path w="3013" h="1822" extrusionOk="0">
                  <a:moveTo>
                    <a:pt x="2564" y="0"/>
                  </a:moveTo>
                  <a:cubicBezTo>
                    <a:pt x="2488" y="0"/>
                    <a:pt x="2408" y="34"/>
                    <a:pt x="2335" y="115"/>
                  </a:cubicBezTo>
                  <a:cubicBezTo>
                    <a:pt x="2035" y="448"/>
                    <a:pt x="1668" y="715"/>
                    <a:pt x="1234" y="815"/>
                  </a:cubicBezTo>
                  <a:cubicBezTo>
                    <a:pt x="867" y="948"/>
                    <a:pt x="501" y="948"/>
                    <a:pt x="167" y="1215"/>
                  </a:cubicBezTo>
                  <a:cubicBezTo>
                    <a:pt x="0" y="1315"/>
                    <a:pt x="67" y="1616"/>
                    <a:pt x="234" y="1682"/>
                  </a:cubicBezTo>
                  <a:cubicBezTo>
                    <a:pt x="395" y="1779"/>
                    <a:pt x="574" y="1821"/>
                    <a:pt x="759" y="1821"/>
                  </a:cubicBezTo>
                  <a:cubicBezTo>
                    <a:pt x="1530" y="1821"/>
                    <a:pt x="2432" y="1099"/>
                    <a:pt x="2836" y="615"/>
                  </a:cubicBezTo>
                  <a:cubicBezTo>
                    <a:pt x="3013" y="336"/>
                    <a:pt x="2806" y="0"/>
                    <a:pt x="2564" y="0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6" name="Google Shape;2146;p30"/>
            <p:cNvSpPr/>
            <p:nvPr/>
          </p:nvSpPr>
          <p:spPr>
            <a:xfrm>
              <a:off x="3154925" y="2262450"/>
              <a:ext cx="74925" cy="36375"/>
            </a:xfrm>
            <a:custGeom>
              <a:avLst/>
              <a:gdLst/>
              <a:ahLst/>
              <a:cxnLst/>
              <a:rect l="l" t="t" r="r" b="b"/>
              <a:pathLst>
                <a:path w="2997" h="1455" extrusionOk="0">
                  <a:moveTo>
                    <a:pt x="2757" y="1"/>
                  </a:moveTo>
                  <a:cubicBezTo>
                    <a:pt x="2728" y="1"/>
                    <a:pt x="2699" y="6"/>
                    <a:pt x="2669" y="18"/>
                  </a:cubicBezTo>
                  <a:cubicBezTo>
                    <a:pt x="2402" y="52"/>
                    <a:pt x="2235" y="218"/>
                    <a:pt x="1969" y="285"/>
                  </a:cubicBezTo>
                  <a:cubicBezTo>
                    <a:pt x="1668" y="419"/>
                    <a:pt x="1335" y="452"/>
                    <a:pt x="1001" y="552"/>
                  </a:cubicBezTo>
                  <a:cubicBezTo>
                    <a:pt x="634" y="619"/>
                    <a:pt x="0" y="719"/>
                    <a:pt x="267" y="1253"/>
                  </a:cubicBezTo>
                  <a:cubicBezTo>
                    <a:pt x="334" y="1386"/>
                    <a:pt x="467" y="1453"/>
                    <a:pt x="634" y="1453"/>
                  </a:cubicBezTo>
                  <a:cubicBezTo>
                    <a:pt x="667" y="1454"/>
                    <a:pt x="701" y="1455"/>
                    <a:pt x="736" y="1455"/>
                  </a:cubicBezTo>
                  <a:cubicBezTo>
                    <a:pt x="1536" y="1455"/>
                    <a:pt x="2681" y="1084"/>
                    <a:pt x="2969" y="285"/>
                  </a:cubicBezTo>
                  <a:cubicBezTo>
                    <a:pt x="2997" y="120"/>
                    <a:pt x="2889" y="1"/>
                    <a:pt x="2757" y="1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7" name="Google Shape;2147;p30"/>
            <p:cNvSpPr/>
            <p:nvPr/>
          </p:nvSpPr>
          <p:spPr>
            <a:xfrm>
              <a:off x="3100725" y="2342725"/>
              <a:ext cx="70075" cy="26600"/>
            </a:xfrm>
            <a:custGeom>
              <a:avLst/>
              <a:gdLst/>
              <a:ahLst/>
              <a:cxnLst/>
              <a:rect l="l" t="t" r="r" b="b"/>
              <a:pathLst>
                <a:path w="2803" h="1064" extrusionOk="0">
                  <a:moveTo>
                    <a:pt x="1458" y="1"/>
                  </a:moveTo>
                  <a:cubicBezTo>
                    <a:pt x="970" y="1"/>
                    <a:pt x="478" y="103"/>
                    <a:pt x="167" y="477"/>
                  </a:cubicBezTo>
                  <a:cubicBezTo>
                    <a:pt x="0" y="643"/>
                    <a:pt x="100" y="877"/>
                    <a:pt x="300" y="977"/>
                  </a:cubicBezTo>
                  <a:cubicBezTo>
                    <a:pt x="491" y="1040"/>
                    <a:pt x="691" y="1064"/>
                    <a:pt x="894" y="1064"/>
                  </a:cubicBezTo>
                  <a:cubicBezTo>
                    <a:pt x="1332" y="1064"/>
                    <a:pt x="1781" y="956"/>
                    <a:pt x="2168" y="910"/>
                  </a:cubicBezTo>
                  <a:cubicBezTo>
                    <a:pt x="2635" y="910"/>
                    <a:pt x="2802" y="176"/>
                    <a:pt x="2302" y="76"/>
                  </a:cubicBezTo>
                  <a:cubicBezTo>
                    <a:pt x="2050" y="38"/>
                    <a:pt x="1755" y="1"/>
                    <a:pt x="1458" y="1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8" name="Google Shape;2148;p30"/>
            <p:cNvSpPr/>
            <p:nvPr/>
          </p:nvSpPr>
          <p:spPr>
            <a:xfrm>
              <a:off x="3067350" y="2276025"/>
              <a:ext cx="53450" cy="26425"/>
            </a:xfrm>
            <a:custGeom>
              <a:avLst/>
              <a:gdLst/>
              <a:ahLst/>
              <a:cxnLst/>
              <a:rect l="l" t="t" r="r" b="b"/>
              <a:pathLst>
                <a:path w="2138" h="1057" extrusionOk="0">
                  <a:moveTo>
                    <a:pt x="1526" y="0"/>
                  </a:moveTo>
                  <a:cubicBezTo>
                    <a:pt x="1497" y="0"/>
                    <a:pt x="1467" y="3"/>
                    <a:pt x="1435" y="9"/>
                  </a:cubicBezTo>
                  <a:cubicBezTo>
                    <a:pt x="1135" y="42"/>
                    <a:pt x="835" y="76"/>
                    <a:pt x="568" y="176"/>
                  </a:cubicBezTo>
                  <a:cubicBezTo>
                    <a:pt x="335" y="243"/>
                    <a:pt x="1" y="476"/>
                    <a:pt x="101" y="743"/>
                  </a:cubicBezTo>
                  <a:cubicBezTo>
                    <a:pt x="167" y="981"/>
                    <a:pt x="365" y="1057"/>
                    <a:pt x="602" y="1057"/>
                  </a:cubicBezTo>
                  <a:cubicBezTo>
                    <a:pt x="963" y="1057"/>
                    <a:pt x="1414" y="883"/>
                    <a:pt x="1635" y="843"/>
                  </a:cubicBezTo>
                  <a:cubicBezTo>
                    <a:pt x="2138" y="717"/>
                    <a:pt x="1990" y="0"/>
                    <a:pt x="1526" y="0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9" name="Google Shape;2149;p30"/>
            <p:cNvSpPr/>
            <p:nvPr/>
          </p:nvSpPr>
          <p:spPr>
            <a:xfrm>
              <a:off x="3373200" y="2084500"/>
              <a:ext cx="41600" cy="47550"/>
            </a:xfrm>
            <a:custGeom>
              <a:avLst/>
              <a:gdLst/>
              <a:ahLst/>
              <a:cxnLst/>
              <a:rect l="l" t="t" r="r" b="b"/>
              <a:pathLst>
                <a:path w="1664" h="1902" extrusionOk="0">
                  <a:moveTo>
                    <a:pt x="1178" y="0"/>
                  </a:moveTo>
                  <a:cubicBezTo>
                    <a:pt x="1053" y="0"/>
                    <a:pt x="934" y="58"/>
                    <a:pt x="876" y="198"/>
                  </a:cubicBezTo>
                  <a:lnTo>
                    <a:pt x="509" y="832"/>
                  </a:lnTo>
                  <a:cubicBezTo>
                    <a:pt x="409" y="899"/>
                    <a:pt x="343" y="999"/>
                    <a:pt x="276" y="1132"/>
                  </a:cubicBezTo>
                  <a:cubicBezTo>
                    <a:pt x="209" y="1232"/>
                    <a:pt x="176" y="1366"/>
                    <a:pt x="109" y="1499"/>
                  </a:cubicBezTo>
                  <a:cubicBezTo>
                    <a:pt x="0" y="1689"/>
                    <a:pt x="157" y="1902"/>
                    <a:pt x="364" y="1902"/>
                  </a:cubicBezTo>
                  <a:cubicBezTo>
                    <a:pt x="411" y="1902"/>
                    <a:pt x="460" y="1891"/>
                    <a:pt x="509" y="1866"/>
                  </a:cubicBezTo>
                  <a:cubicBezTo>
                    <a:pt x="776" y="1732"/>
                    <a:pt x="1043" y="1566"/>
                    <a:pt x="1210" y="1299"/>
                  </a:cubicBezTo>
                  <a:cubicBezTo>
                    <a:pt x="1377" y="1032"/>
                    <a:pt x="1477" y="732"/>
                    <a:pt x="1577" y="465"/>
                  </a:cubicBezTo>
                  <a:cubicBezTo>
                    <a:pt x="1664" y="204"/>
                    <a:pt x="1411" y="0"/>
                    <a:pt x="1178" y="0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0" name="Google Shape;2150;p30"/>
            <p:cNvSpPr/>
            <p:nvPr/>
          </p:nvSpPr>
          <p:spPr>
            <a:xfrm>
              <a:off x="3383525" y="2226775"/>
              <a:ext cx="53450" cy="55000"/>
            </a:xfrm>
            <a:custGeom>
              <a:avLst/>
              <a:gdLst/>
              <a:ahLst/>
              <a:cxnLst/>
              <a:rect l="l" t="t" r="r" b="b"/>
              <a:pathLst>
                <a:path w="2138" h="2200" extrusionOk="0">
                  <a:moveTo>
                    <a:pt x="1626" y="0"/>
                  </a:moveTo>
                  <a:cubicBezTo>
                    <a:pt x="1535" y="0"/>
                    <a:pt x="1442" y="33"/>
                    <a:pt x="1364" y="111"/>
                  </a:cubicBezTo>
                  <a:cubicBezTo>
                    <a:pt x="1130" y="345"/>
                    <a:pt x="864" y="645"/>
                    <a:pt x="630" y="878"/>
                  </a:cubicBezTo>
                  <a:cubicBezTo>
                    <a:pt x="330" y="1178"/>
                    <a:pt x="130" y="1379"/>
                    <a:pt x="30" y="1779"/>
                  </a:cubicBezTo>
                  <a:cubicBezTo>
                    <a:pt x="1" y="1952"/>
                    <a:pt x="146" y="2199"/>
                    <a:pt x="358" y="2199"/>
                  </a:cubicBezTo>
                  <a:cubicBezTo>
                    <a:pt x="392" y="2199"/>
                    <a:pt x="427" y="2193"/>
                    <a:pt x="463" y="2179"/>
                  </a:cubicBezTo>
                  <a:cubicBezTo>
                    <a:pt x="630" y="2146"/>
                    <a:pt x="797" y="2046"/>
                    <a:pt x="897" y="1946"/>
                  </a:cubicBezTo>
                  <a:cubicBezTo>
                    <a:pt x="1030" y="1812"/>
                    <a:pt x="1164" y="1645"/>
                    <a:pt x="1231" y="1479"/>
                  </a:cubicBezTo>
                  <a:cubicBezTo>
                    <a:pt x="1497" y="1178"/>
                    <a:pt x="1698" y="845"/>
                    <a:pt x="1964" y="545"/>
                  </a:cubicBezTo>
                  <a:cubicBezTo>
                    <a:pt x="2138" y="273"/>
                    <a:pt x="1889" y="0"/>
                    <a:pt x="1626" y="0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1" name="Google Shape;2151;p30"/>
            <p:cNvSpPr/>
            <p:nvPr/>
          </p:nvSpPr>
          <p:spPr>
            <a:xfrm>
              <a:off x="2614550" y="1925150"/>
              <a:ext cx="147625" cy="231025"/>
            </a:xfrm>
            <a:custGeom>
              <a:avLst/>
              <a:gdLst/>
              <a:ahLst/>
              <a:cxnLst/>
              <a:rect l="l" t="t" r="r" b="b"/>
              <a:pathLst>
                <a:path w="5905" h="9241" extrusionOk="0">
                  <a:moveTo>
                    <a:pt x="0" y="1"/>
                  </a:moveTo>
                  <a:lnTo>
                    <a:pt x="0" y="1"/>
                  </a:lnTo>
                  <a:cubicBezTo>
                    <a:pt x="600" y="2069"/>
                    <a:pt x="1601" y="4070"/>
                    <a:pt x="2735" y="5905"/>
                  </a:cubicBezTo>
                  <a:cubicBezTo>
                    <a:pt x="3436" y="7072"/>
                    <a:pt x="4336" y="8940"/>
                    <a:pt x="5838" y="9241"/>
                  </a:cubicBezTo>
                  <a:cubicBezTo>
                    <a:pt x="5904" y="9241"/>
                    <a:pt x="5904" y="9174"/>
                    <a:pt x="5871" y="9174"/>
                  </a:cubicBezTo>
                  <a:cubicBezTo>
                    <a:pt x="4103" y="8707"/>
                    <a:pt x="2869" y="5938"/>
                    <a:pt x="2068" y="4437"/>
                  </a:cubicBezTo>
                  <a:cubicBezTo>
                    <a:pt x="1268" y="3003"/>
                    <a:pt x="634" y="1502"/>
                    <a:pt x="0" y="1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2" name="Google Shape;2152;p30"/>
            <p:cNvSpPr/>
            <p:nvPr/>
          </p:nvSpPr>
          <p:spPr>
            <a:xfrm>
              <a:off x="2495275" y="1967675"/>
              <a:ext cx="295025" cy="226150"/>
            </a:xfrm>
            <a:custGeom>
              <a:avLst/>
              <a:gdLst/>
              <a:ahLst/>
              <a:cxnLst/>
              <a:rect l="l" t="t" r="r" b="b"/>
              <a:pathLst>
                <a:path w="11801" h="9046" extrusionOk="0">
                  <a:moveTo>
                    <a:pt x="1" y="1"/>
                  </a:moveTo>
                  <a:lnTo>
                    <a:pt x="1" y="1"/>
                  </a:lnTo>
                  <a:cubicBezTo>
                    <a:pt x="3203" y="3637"/>
                    <a:pt x="7039" y="7306"/>
                    <a:pt x="11643" y="9041"/>
                  </a:cubicBezTo>
                  <a:cubicBezTo>
                    <a:pt x="11649" y="9044"/>
                    <a:pt x="11655" y="9045"/>
                    <a:pt x="11661" y="9045"/>
                  </a:cubicBezTo>
                  <a:cubicBezTo>
                    <a:pt x="11726" y="9045"/>
                    <a:pt x="11800" y="8904"/>
                    <a:pt x="11709" y="8874"/>
                  </a:cubicBezTo>
                  <a:cubicBezTo>
                    <a:pt x="7039" y="6806"/>
                    <a:pt x="3670" y="3403"/>
                    <a:pt x="1" y="1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3" name="Google Shape;2153;p30"/>
            <p:cNvSpPr/>
            <p:nvPr/>
          </p:nvSpPr>
          <p:spPr>
            <a:xfrm>
              <a:off x="2425800" y="2093225"/>
              <a:ext cx="339700" cy="111325"/>
            </a:xfrm>
            <a:custGeom>
              <a:avLst/>
              <a:gdLst/>
              <a:ahLst/>
              <a:cxnLst/>
              <a:rect l="l" t="t" r="r" b="b"/>
              <a:pathLst>
                <a:path w="13588" h="4453" extrusionOk="0">
                  <a:moveTo>
                    <a:pt x="30" y="1"/>
                  </a:moveTo>
                  <a:cubicBezTo>
                    <a:pt x="15" y="1"/>
                    <a:pt x="0" y="16"/>
                    <a:pt x="45" y="16"/>
                  </a:cubicBezTo>
                  <a:cubicBezTo>
                    <a:pt x="45" y="5"/>
                    <a:pt x="37" y="1"/>
                    <a:pt x="30" y="1"/>
                  </a:cubicBezTo>
                  <a:close/>
                  <a:moveTo>
                    <a:pt x="45" y="16"/>
                  </a:moveTo>
                  <a:lnTo>
                    <a:pt x="45" y="16"/>
                  </a:lnTo>
                  <a:cubicBezTo>
                    <a:pt x="2113" y="1117"/>
                    <a:pt x="4248" y="2051"/>
                    <a:pt x="6449" y="2885"/>
                  </a:cubicBezTo>
                  <a:cubicBezTo>
                    <a:pt x="7550" y="3318"/>
                    <a:pt x="8617" y="3718"/>
                    <a:pt x="9718" y="4052"/>
                  </a:cubicBezTo>
                  <a:cubicBezTo>
                    <a:pt x="10952" y="4386"/>
                    <a:pt x="12220" y="4219"/>
                    <a:pt x="13488" y="4452"/>
                  </a:cubicBezTo>
                  <a:cubicBezTo>
                    <a:pt x="13588" y="4452"/>
                    <a:pt x="13588" y="4352"/>
                    <a:pt x="13554" y="4352"/>
                  </a:cubicBezTo>
                  <a:cubicBezTo>
                    <a:pt x="12587" y="4119"/>
                    <a:pt x="11653" y="4185"/>
                    <a:pt x="10652" y="4052"/>
                  </a:cubicBezTo>
                  <a:cubicBezTo>
                    <a:pt x="9451" y="3885"/>
                    <a:pt x="8317" y="3485"/>
                    <a:pt x="7150" y="3051"/>
                  </a:cubicBezTo>
                  <a:cubicBezTo>
                    <a:pt x="4748" y="2117"/>
                    <a:pt x="2380" y="1050"/>
                    <a:pt x="45" y="16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4" name="Google Shape;2154;p30"/>
            <p:cNvSpPr/>
            <p:nvPr/>
          </p:nvSpPr>
          <p:spPr>
            <a:xfrm>
              <a:off x="2436075" y="2218475"/>
              <a:ext cx="299925" cy="41550"/>
            </a:xfrm>
            <a:custGeom>
              <a:avLst/>
              <a:gdLst/>
              <a:ahLst/>
              <a:cxnLst/>
              <a:rect l="l" t="t" r="r" b="b"/>
              <a:pathLst>
                <a:path w="11997" h="1662" extrusionOk="0">
                  <a:moveTo>
                    <a:pt x="11930" y="1"/>
                  </a:moveTo>
                  <a:cubicBezTo>
                    <a:pt x="11922" y="1"/>
                    <a:pt x="11915" y="3"/>
                    <a:pt x="11909" y="9"/>
                  </a:cubicBezTo>
                  <a:cubicBezTo>
                    <a:pt x="8006" y="1510"/>
                    <a:pt x="4137" y="1144"/>
                    <a:pt x="34" y="1344"/>
                  </a:cubicBezTo>
                  <a:cubicBezTo>
                    <a:pt x="1" y="1344"/>
                    <a:pt x="1" y="1444"/>
                    <a:pt x="34" y="1444"/>
                  </a:cubicBezTo>
                  <a:cubicBezTo>
                    <a:pt x="1516" y="1535"/>
                    <a:pt x="3135" y="1661"/>
                    <a:pt x="4760" y="1661"/>
                  </a:cubicBezTo>
                  <a:cubicBezTo>
                    <a:pt x="7305" y="1661"/>
                    <a:pt x="9866" y="1351"/>
                    <a:pt x="11942" y="109"/>
                  </a:cubicBezTo>
                  <a:cubicBezTo>
                    <a:pt x="11997" y="55"/>
                    <a:pt x="11962" y="1"/>
                    <a:pt x="11930" y="1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5" name="Google Shape;2155;p30"/>
            <p:cNvSpPr/>
            <p:nvPr/>
          </p:nvSpPr>
          <p:spPr>
            <a:xfrm>
              <a:off x="2531975" y="2216975"/>
              <a:ext cx="234775" cy="165200"/>
            </a:xfrm>
            <a:custGeom>
              <a:avLst/>
              <a:gdLst/>
              <a:ahLst/>
              <a:cxnLst/>
              <a:rect l="l" t="t" r="r" b="b"/>
              <a:pathLst>
                <a:path w="9391" h="6608" extrusionOk="0">
                  <a:moveTo>
                    <a:pt x="9280" y="1"/>
                  </a:moveTo>
                  <a:cubicBezTo>
                    <a:pt x="9257" y="1"/>
                    <a:pt x="9232" y="11"/>
                    <a:pt x="9207" y="36"/>
                  </a:cubicBezTo>
                  <a:cubicBezTo>
                    <a:pt x="8707" y="436"/>
                    <a:pt x="8507" y="903"/>
                    <a:pt x="8207" y="1470"/>
                  </a:cubicBezTo>
                  <a:cubicBezTo>
                    <a:pt x="7606" y="2738"/>
                    <a:pt x="7006" y="3405"/>
                    <a:pt x="5872" y="4239"/>
                  </a:cubicBezTo>
                  <a:cubicBezTo>
                    <a:pt x="4070" y="5440"/>
                    <a:pt x="2035" y="5874"/>
                    <a:pt x="1" y="6607"/>
                  </a:cubicBezTo>
                  <a:cubicBezTo>
                    <a:pt x="2169" y="6174"/>
                    <a:pt x="4170" y="5740"/>
                    <a:pt x="6005" y="4439"/>
                  </a:cubicBezTo>
                  <a:cubicBezTo>
                    <a:pt x="6672" y="3939"/>
                    <a:pt x="7373" y="3505"/>
                    <a:pt x="7873" y="2771"/>
                  </a:cubicBezTo>
                  <a:cubicBezTo>
                    <a:pt x="8473" y="1937"/>
                    <a:pt x="8674" y="937"/>
                    <a:pt x="9341" y="169"/>
                  </a:cubicBezTo>
                  <a:cubicBezTo>
                    <a:pt x="9391" y="94"/>
                    <a:pt x="9347" y="1"/>
                    <a:pt x="9280" y="1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6" name="Google Shape;2156;p30"/>
            <p:cNvSpPr/>
            <p:nvPr/>
          </p:nvSpPr>
          <p:spPr>
            <a:xfrm>
              <a:off x="3179100" y="1980200"/>
              <a:ext cx="49225" cy="52375"/>
            </a:xfrm>
            <a:custGeom>
              <a:avLst/>
              <a:gdLst/>
              <a:ahLst/>
              <a:cxnLst/>
              <a:rect l="l" t="t" r="r" b="b"/>
              <a:pathLst>
                <a:path w="1969" h="2095" extrusionOk="0">
                  <a:moveTo>
                    <a:pt x="668" y="0"/>
                  </a:moveTo>
                  <a:cubicBezTo>
                    <a:pt x="601" y="0"/>
                    <a:pt x="535" y="0"/>
                    <a:pt x="501" y="34"/>
                  </a:cubicBezTo>
                  <a:cubicBezTo>
                    <a:pt x="201" y="667"/>
                    <a:pt x="1" y="1701"/>
                    <a:pt x="835" y="2035"/>
                  </a:cubicBezTo>
                  <a:cubicBezTo>
                    <a:pt x="927" y="2076"/>
                    <a:pt x="1025" y="2095"/>
                    <a:pt x="1122" y="2095"/>
                  </a:cubicBezTo>
                  <a:cubicBezTo>
                    <a:pt x="1344" y="2095"/>
                    <a:pt x="1563" y="1997"/>
                    <a:pt x="1702" y="1835"/>
                  </a:cubicBezTo>
                  <a:cubicBezTo>
                    <a:pt x="1869" y="1635"/>
                    <a:pt x="1969" y="1301"/>
                    <a:pt x="1702" y="1134"/>
                  </a:cubicBezTo>
                  <a:cubicBezTo>
                    <a:pt x="1687" y="1104"/>
                    <a:pt x="1665" y="1088"/>
                    <a:pt x="1640" y="1088"/>
                  </a:cubicBezTo>
                  <a:cubicBezTo>
                    <a:pt x="1609" y="1088"/>
                    <a:pt x="1572" y="1113"/>
                    <a:pt x="1535" y="1168"/>
                  </a:cubicBezTo>
                  <a:cubicBezTo>
                    <a:pt x="1469" y="1234"/>
                    <a:pt x="1469" y="1368"/>
                    <a:pt x="1368" y="1501"/>
                  </a:cubicBezTo>
                  <a:cubicBezTo>
                    <a:pt x="1290" y="1580"/>
                    <a:pt x="1203" y="1614"/>
                    <a:pt x="1117" y="1614"/>
                  </a:cubicBezTo>
                  <a:cubicBezTo>
                    <a:pt x="1020" y="1614"/>
                    <a:pt x="923" y="1572"/>
                    <a:pt x="835" y="1501"/>
                  </a:cubicBezTo>
                  <a:cubicBezTo>
                    <a:pt x="501" y="1168"/>
                    <a:pt x="635" y="567"/>
                    <a:pt x="768" y="167"/>
                  </a:cubicBezTo>
                  <a:cubicBezTo>
                    <a:pt x="799" y="137"/>
                    <a:pt x="773" y="50"/>
                    <a:pt x="692" y="10"/>
                  </a:cubicBezTo>
                  <a:lnTo>
                    <a:pt x="692" y="10"/>
                  </a:lnTo>
                  <a:cubicBezTo>
                    <a:pt x="690" y="6"/>
                    <a:pt x="682" y="0"/>
                    <a:pt x="668" y="0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7" name="Google Shape;2157;p30"/>
            <p:cNvSpPr/>
            <p:nvPr/>
          </p:nvSpPr>
          <p:spPr>
            <a:xfrm>
              <a:off x="3237475" y="1881800"/>
              <a:ext cx="49225" cy="52825"/>
            </a:xfrm>
            <a:custGeom>
              <a:avLst/>
              <a:gdLst/>
              <a:ahLst/>
              <a:cxnLst/>
              <a:rect l="l" t="t" r="r" b="b"/>
              <a:pathLst>
                <a:path w="1969" h="2113" extrusionOk="0">
                  <a:moveTo>
                    <a:pt x="668" y="0"/>
                  </a:moveTo>
                  <a:cubicBezTo>
                    <a:pt x="601" y="0"/>
                    <a:pt x="535" y="0"/>
                    <a:pt x="501" y="33"/>
                  </a:cubicBezTo>
                  <a:cubicBezTo>
                    <a:pt x="201" y="667"/>
                    <a:pt x="1" y="1701"/>
                    <a:pt x="835" y="2068"/>
                  </a:cubicBezTo>
                  <a:cubicBezTo>
                    <a:pt x="922" y="2097"/>
                    <a:pt x="1015" y="2112"/>
                    <a:pt x="1109" y="2112"/>
                  </a:cubicBezTo>
                  <a:cubicBezTo>
                    <a:pt x="1335" y="2112"/>
                    <a:pt x="1560" y="2024"/>
                    <a:pt x="1702" y="1835"/>
                  </a:cubicBezTo>
                  <a:cubicBezTo>
                    <a:pt x="1869" y="1635"/>
                    <a:pt x="1969" y="1301"/>
                    <a:pt x="1702" y="1134"/>
                  </a:cubicBezTo>
                  <a:cubicBezTo>
                    <a:pt x="1688" y="1120"/>
                    <a:pt x="1669" y="1112"/>
                    <a:pt x="1646" y="1112"/>
                  </a:cubicBezTo>
                  <a:cubicBezTo>
                    <a:pt x="1613" y="1112"/>
                    <a:pt x="1574" y="1128"/>
                    <a:pt x="1535" y="1168"/>
                  </a:cubicBezTo>
                  <a:cubicBezTo>
                    <a:pt x="1469" y="1268"/>
                    <a:pt x="1469" y="1401"/>
                    <a:pt x="1368" y="1501"/>
                  </a:cubicBezTo>
                  <a:cubicBezTo>
                    <a:pt x="1290" y="1580"/>
                    <a:pt x="1203" y="1614"/>
                    <a:pt x="1117" y="1614"/>
                  </a:cubicBezTo>
                  <a:cubicBezTo>
                    <a:pt x="1020" y="1614"/>
                    <a:pt x="923" y="1572"/>
                    <a:pt x="835" y="1501"/>
                  </a:cubicBezTo>
                  <a:cubicBezTo>
                    <a:pt x="501" y="1168"/>
                    <a:pt x="635" y="600"/>
                    <a:pt x="768" y="167"/>
                  </a:cubicBezTo>
                  <a:cubicBezTo>
                    <a:pt x="768" y="133"/>
                    <a:pt x="768" y="67"/>
                    <a:pt x="668" y="0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8" name="Google Shape;2158;p30"/>
            <p:cNvSpPr/>
            <p:nvPr/>
          </p:nvSpPr>
          <p:spPr>
            <a:xfrm>
              <a:off x="2940600" y="2162875"/>
              <a:ext cx="47575" cy="47675"/>
            </a:xfrm>
            <a:custGeom>
              <a:avLst/>
              <a:gdLst/>
              <a:ahLst/>
              <a:cxnLst/>
              <a:rect l="l" t="t" r="r" b="b"/>
              <a:pathLst>
                <a:path w="1903" h="1907" extrusionOk="0">
                  <a:moveTo>
                    <a:pt x="648" y="1"/>
                  </a:moveTo>
                  <a:cubicBezTo>
                    <a:pt x="624" y="1"/>
                    <a:pt x="597" y="10"/>
                    <a:pt x="568" y="32"/>
                  </a:cubicBezTo>
                  <a:cubicBezTo>
                    <a:pt x="34" y="365"/>
                    <a:pt x="1" y="1199"/>
                    <a:pt x="401" y="1600"/>
                  </a:cubicBezTo>
                  <a:cubicBezTo>
                    <a:pt x="605" y="1804"/>
                    <a:pt x="886" y="1906"/>
                    <a:pt x="1132" y="1906"/>
                  </a:cubicBezTo>
                  <a:cubicBezTo>
                    <a:pt x="1167" y="1906"/>
                    <a:pt x="1202" y="1904"/>
                    <a:pt x="1235" y="1900"/>
                  </a:cubicBezTo>
                  <a:cubicBezTo>
                    <a:pt x="1535" y="1900"/>
                    <a:pt x="1869" y="1733"/>
                    <a:pt x="1902" y="1433"/>
                  </a:cubicBezTo>
                  <a:cubicBezTo>
                    <a:pt x="1902" y="1399"/>
                    <a:pt x="1869" y="1333"/>
                    <a:pt x="1802" y="1333"/>
                  </a:cubicBezTo>
                  <a:cubicBezTo>
                    <a:pt x="1635" y="1333"/>
                    <a:pt x="1502" y="1399"/>
                    <a:pt x="1335" y="1433"/>
                  </a:cubicBezTo>
                  <a:cubicBezTo>
                    <a:pt x="1279" y="1451"/>
                    <a:pt x="1221" y="1460"/>
                    <a:pt x="1162" y="1460"/>
                  </a:cubicBezTo>
                  <a:cubicBezTo>
                    <a:pt x="1010" y="1460"/>
                    <a:pt x="855" y="1405"/>
                    <a:pt x="735" y="1333"/>
                  </a:cubicBezTo>
                  <a:cubicBezTo>
                    <a:pt x="368" y="1066"/>
                    <a:pt x="468" y="499"/>
                    <a:pt x="701" y="199"/>
                  </a:cubicBezTo>
                  <a:cubicBezTo>
                    <a:pt x="780" y="120"/>
                    <a:pt x="735" y="1"/>
                    <a:pt x="648" y="1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9" name="Google Shape;2159;p30"/>
            <p:cNvSpPr/>
            <p:nvPr/>
          </p:nvSpPr>
          <p:spPr>
            <a:xfrm>
              <a:off x="2891400" y="2304050"/>
              <a:ext cx="49225" cy="64125"/>
            </a:xfrm>
            <a:custGeom>
              <a:avLst/>
              <a:gdLst/>
              <a:ahLst/>
              <a:cxnLst/>
              <a:rect l="l" t="t" r="r" b="b"/>
              <a:pathLst>
                <a:path w="1969" h="2565" extrusionOk="0">
                  <a:moveTo>
                    <a:pt x="832" y="0"/>
                  </a:moveTo>
                  <a:cubicBezTo>
                    <a:pt x="820" y="0"/>
                    <a:pt x="809" y="7"/>
                    <a:pt x="801" y="22"/>
                  </a:cubicBezTo>
                  <a:cubicBezTo>
                    <a:pt x="201" y="256"/>
                    <a:pt x="1" y="1023"/>
                    <a:pt x="201" y="1590"/>
                  </a:cubicBezTo>
                  <a:cubicBezTo>
                    <a:pt x="417" y="2178"/>
                    <a:pt x="1007" y="2565"/>
                    <a:pt x="1570" y="2565"/>
                  </a:cubicBezTo>
                  <a:cubicBezTo>
                    <a:pt x="1614" y="2565"/>
                    <a:pt x="1658" y="2562"/>
                    <a:pt x="1702" y="2557"/>
                  </a:cubicBezTo>
                  <a:cubicBezTo>
                    <a:pt x="1835" y="2557"/>
                    <a:pt x="1969" y="2457"/>
                    <a:pt x="1969" y="2290"/>
                  </a:cubicBezTo>
                  <a:cubicBezTo>
                    <a:pt x="1969" y="2124"/>
                    <a:pt x="1935" y="1957"/>
                    <a:pt x="1869" y="1790"/>
                  </a:cubicBezTo>
                  <a:cubicBezTo>
                    <a:pt x="1854" y="1717"/>
                    <a:pt x="1807" y="1689"/>
                    <a:pt x="1756" y="1689"/>
                  </a:cubicBezTo>
                  <a:cubicBezTo>
                    <a:pt x="1691" y="1689"/>
                    <a:pt x="1620" y="1734"/>
                    <a:pt x="1602" y="1790"/>
                  </a:cubicBezTo>
                  <a:cubicBezTo>
                    <a:pt x="1561" y="1893"/>
                    <a:pt x="1532" y="1983"/>
                    <a:pt x="1509" y="2076"/>
                  </a:cubicBezTo>
                  <a:lnTo>
                    <a:pt x="1509" y="2076"/>
                  </a:lnTo>
                  <a:cubicBezTo>
                    <a:pt x="1122" y="2018"/>
                    <a:pt x="715" y="1789"/>
                    <a:pt x="601" y="1390"/>
                  </a:cubicBezTo>
                  <a:cubicBezTo>
                    <a:pt x="468" y="956"/>
                    <a:pt x="634" y="523"/>
                    <a:pt x="868" y="122"/>
                  </a:cubicBezTo>
                  <a:cubicBezTo>
                    <a:pt x="919" y="71"/>
                    <a:pt x="872" y="0"/>
                    <a:pt x="832" y="0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0" name="Google Shape;2160;p30"/>
            <p:cNvSpPr/>
            <p:nvPr/>
          </p:nvSpPr>
          <p:spPr>
            <a:xfrm>
              <a:off x="2828850" y="2219000"/>
              <a:ext cx="42575" cy="46375"/>
            </a:xfrm>
            <a:custGeom>
              <a:avLst/>
              <a:gdLst/>
              <a:ahLst/>
              <a:cxnLst/>
              <a:rect l="l" t="t" r="r" b="b"/>
              <a:pathLst>
                <a:path w="1703" h="1855" extrusionOk="0">
                  <a:moveTo>
                    <a:pt x="868" y="455"/>
                  </a:moveTo>
                  <a:lnTo>
                    <a:pt x="868" y="455"/>
                  </a:lnTo>
                  <a:cubicBezTo>
                    <a:pt x="851" y="472"/>
                    <a:pt x="851" y="480"/>
                    <a:pt x="856" y="480"/>
                  </a:cubicBezTo>
                  <a:cubicBezTo>
                    <a:pt x="860" y="480"/>
                    <a:pt x="868" y="472"/>
                    <a:pt x="868" y="455"/>
                  </a:cubicBezTo>
                  <a:close/>
                  <a:moveTo>
                    <a:pt x="709" y="0"/>
                  </a:moveTo>
                  <a:cubicBezTo>
                    <a:pt x="630" y="0"/>
                    <a:pt x="539" y="35"/>
                    <a:pt x="468" y="88"/>
                  </a:cubicBezTo>
                  <a:cubicBezTo>
                    <a:pt x="134" y="289"/>
                    <a:pt x="1" y="689"/>
                    <a:pt x="101" y="1089"/>
                  </a:cubicBezTo>
                  <a:cubicBezTo>
                    <a:pt x="168" y="1456"/>
                    <a:pt x="468" y="1756"/>
                    <a:pt x="835" y="1823"/>
                  </a:cubicBezTo>
                  <a:cubicBezTo>
                    <a:pt x="904" y="1844"/>
                    <a:pt x="979" y="1855"/>
                    <a:pt x="1056" y="1855"/>
                  </a:cubicBezTo>
                  <a:cubicBezTo>
                    <a:pt x="1345" y="1855"/>
                    <a:pt x="1649" y="1699"/>
                    <a:pt x="1702" y="1356"/>
                  </a:cubicBezTo>
                  <a:cubicBezTo>
                    <a:pt x="1702" y="1289"/>
                    <a:pt x="1669" y="1189"/>
                    <a:pt x="1602" y="1189"/>
                  </a:cubicBezTo>
                  <a:cubicBezTo>
                    <a:pt x="1486" y="1218"/>
                    <a:pt x="1345" y="1241"/>
                    <a:pt x="1209" y="1241"/>
                  </a:cubicBezTo>
                  <a:cubicBezTo>
                    <a:pt x="1031" y="1241"/>
                    <a:pt x="862" y="1202"/>
                    <a:pt x="768" y="1089"/>
                  </a:cubicBezTo>
                  <a:cubicBezTo>
                    <a:pt x="579" y="846"/>
                    <a:pt x="740" y="603"/>
                    <a:pt x="861" y="396"/>
                  </a:cubicBezTo>
                  <a:lnTo>
                    <a:pt x="861" y="396"/>
                  </a:lnTo>
                  <a:cubicBezTo>
                    <a:pt x="868" y="416"/>
                    <a:pt x="868" y="439"/>
                    <a:pt x="868" y="455"/>
                  </a:cubicBezTo>
                  <a:cubicBezTo>
                    <a:pt x="893" y="405"/>
                    <a:pt x="909" y="350"/>
                    <a:pt x="915" y="297"/>
                  </a:cubicBezTo>
                  <a:lnTo>
                    <a:pt x="915" y="297"/>
                  </a:lnTo>
                  <a:cubicBezTo>
                    <a:pt x="922" y="283"/>
                    <a:pt x="929" y="269"/>
                    <a:pt x="935" y="255"/>
                  </a:cubicBezTo>
                  <a:lnTo>
                    <a:pt x="935" y="255"/>
                  </a:lnTo>
                  <a:lnTo>
                    <a:pt x="918" y="268"/>
                  </a:lnTo>
                  <a:lnTo>
                    <a:pt x="918" y="268"/>
                  </a:lnTo>
                  <a:cubicBezTo>
                    <a:pt x="921" y="193"/>
                    <a:pt x="905" y="125"/>
                    <a:pt x="868" y="88"/>
                  </a:cubicBezTo>
                  <a:cubicBezTo>
                    <a:pt x="837" y="26"/>
                    <a:pt x="777" y="0"/>
                    <a:pt x="709" y="0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1" name="Google Shape;2161;p30"/>
            <p:cNvSpPr/>
            <p:nvPr/>
          </p:nvSpPr>
          <p:spPr>
            <a:xfrm>
              <a:off x="2863050" y="2119325"/>
              <a:ext cx="27550" cy="33525"/>
            </a:xfrm>
            <a:custGeom>
              <a:avLst/>
              <a:gdLst/>
              <a:ahLst/>
              <a:cxnLst/>
              <a:rect l="l" t="t" r="r" b="b"/>
              <a:pathLst>
                <a:path w="1102" h="1341" extrusionOk="0">
                  <a:moveTo>
                    <a:pt x="695" y="1"/>
                  </a:moveTo>
                  <a:cubicBezTo>
                    <a:pt x="675" y="1"/>
                    <a:pt x="655" y="2"/>
                    <a:pt x="634" y="6"/>
                  </a:cubicBezTo>
                  <a:cubicBezTo>
                    <a:pt x="401" y="73"/>
                    <a:pt x="167" y="273"/>
                    <a:pt x="101" y="506"/>
                  </a:cubicBezTo>
                  <a:cubicBezTo>
                    <a:pt x="0" y="773"/>
                    <a:pt x="101" y="1140"/>
                    <a:pt x="334" y="1273"/>
                  </a:cubicBezTo>
                  <a:cubicBezTo>
                    <a:pt x="401" y="1318"/>
                    <a:pt x="486" y="1340"/>
                    <a:pt x="572" y="1340"/>
                  </a:cubicBezTo>
                  <a:cubicBezTo>
                    <a:pt x="745" y="1340"/>
                    <a:pt x="923" y="1251"/>
                    <a:pt x="968" y="1073"/>
                  </a:cubicBezTo>
                  <a:cubicBezTo>
                    <a:pt x="968" y="991"/>
                    <a:pt x="923" y="931"/>
                    <a:pt x="851" y="931"/>
                  </a:cubicBezTo>
                  <a:cubicBezTo>
                    <a:pt x="835" y="931"/>
                    <a:pt x="819" y="934"/>
                    <a:pt x="801" y="940"/>
                  </a:cubicBezTo>
                  <a:cubicBezTo>
                    <a:pt x="749" y="969"/>
                    <a:pt x="700" y="982"/>
                    <a:pt x="657" y="982"/>
                  </a:cubicBezTo>
                  <a:cubicBezTo>
                    <a:pt x="452" y="982"/>
                    <a:pt x="357" y="693"/>
                    <a:pt x="467" y="473"/>
                  </a:cubicBezTo>
                  <a:cubicBezTo>
                    <a:pt x="542" y="374"/>
                    <a:pt x="764" y="201"/>
                    <a:pt x="941" y="201"/>
                  </a:cubicBezTo>
                  <a:cubicBezTo>
                    <a:pt x="1002" y="201"/>
                    <a:pt x="1058" y="221"/>
                    <a:pt x="1101" y="273"/>
                  </a:cubicBezTo>
                  <a:cubicBezTo>
                    <a:pt x="982" y="123"/>
                    <a:pt x="862" y="1"/>
                    <a:pt x="695" y="1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2" name="Google Shape;2162;p30"/>
            <p:cNvSpPr/>
            <p:nvPr/>
          </p:nvSpPr>
          <p:spPr>
            <a:xfrm>
              <a:off x="3112225" y="2095425"/>
              <a:ext cx="41900" cy="53575"/>
            </a:xfrm>
            <a:custGeom>
              <a:avLst/>
              <a:gdLst/>
              <a:ahLst/>
              <a:cxnLst/>
              <a:rect l="l" t="t" r="r" b="b"/>
              <a:pathLst>
                <a:path w="1676" h="2143" extrusionOk="0">
                  <a:moveTo>
                    <a:pt x="1008" y="0"/>
                  </a:moveTo>
                  <a:cubicBezTo>
                    <a:pt x="286" y="0"/>
                    <a:pt x="1" y="1146"/>
                    <a:pt x="307" y="1729"/>
                  </a:cubicBezTo>
                  <a:cubicBezTo>
                    <a:pt x="435" y="1984"/>
                    <a:pt x="680" y="2142"/>
                    <a:pt x="938" y="2142"/>
                  </a:cubicBezTo>
                  <a:cubicBezTo>
                    <a:pt x="1017" y="2142"/>
                    <a:pt x="1097" y="2127"/>
                    <a:pt x="1175" y="2096"/>
                  </a:cubicBezTo>
                  <a:cubicBezTo>
                    <a:pt x="1442" y="2029"/>
                    <a:pt x="1675" y="1762"/>
                    <a:pt x="1542" y="1462"/>
                  </a:cubicBezTo>
                  <a:cubicBezTo>
                    <a:pt x="1521" y="1420"/>
                    <a:pt x="1486" y="1378"/>
                    <a:pt x="1447" y="1378"/>
                  </a:cubicBezTo>
                  <a:cubicBezTo>
                    <a:pt x="1424" y="1378"/>
                    <a:pt x="1399" y="1392"/>
                    <a:pt x="1375" y="1429"/>
                  </a:cubicBezTo>
                  <a:cubicBezTo>
                    <a:pt x="1295" y="1604"/>
                    <a:pt x="1140" y="1688"/>
                    <a:pt x="988" y="1688"/>
                  </a:cubicBezTo>
                  <a:cubicBezTo>
                    <a:pt x="822" y="1688"/>
                    <a:pt x="660" y="1587"/>
                    <a:pt x="608" y="1396"/>
                  </a:cubicBezTo>
                  <a:cubicBezTo>
                    <a:pt x="474" y="1029"/>
                    <a:pt x="674" y="295"/>
                    <a:pt x="1141" y="295"/>
                  </a:cubicBezTo>
                  <a:cubicBezTo>
                    <a:pt x="1342" y="295"/>
                    <a:pt x="1375" y="61"/>
                    <a:pt x="1208" y="28"/>
                  </a:cubicBezTo>
                  <a:cubicBezTo>
                    <a:pt x="1138" y="9"/>
                    <a:pt x="1071" y="0"/>
                    <a:pt x="1008" y="0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3" name="Google Shape;2163;p30"/>
            <p:cNvSpPr/>
            <p:nvPr/>
          </p:nvSpPr>
          <p:spPr>
            <a:xfrm>
              <a:off x="3010175" y="2362750"/>
              <a:ext cx="48875" cy="54800"/>
            </a:xfrm>
            <a:custGeom>
              <a:avLst/>
              <a:gdLst/>
              <a:ahLst/>
              <a:cxnLst/>
              <a:rect l="l" t="t" r="r" b="b"/>
              <a:pathLst>
                <a:path w="1955" h="2192" extrusionOk="0">
                  <a:moveTo>
                    <a:pt x="1291" y="1"/>
                  </a:moveTo>
                  <a:cubicBezTo>
                    <a:pt x="805" y="1"/>
                    <a:pt x="297" y="334"/>
                    <a:pt x="186" y="843"/>
                  </a:cubicBezTo>
                  <a:cubicBezTo>
                    <a:pt x="1" y="1507"/>
                    <a:pt x="596" y="2191"/>
                    <a:pt x="1251" y="2191"/>
                  </a:cubicBezTo>
                  <a:cubicBezTo>
                    <a:pt x="1419" y="2191"/>
                    <a:pt x="1591" y="2146"/>
                    <a:pt x="1754" y="2044"/>
                  </a:cubicBezTo>
                  <a:cubicBezTo>
                    <a:pt x="1788" y="2011"/>
                    <a:pt x="1788" y="1911"/>
                    <a:pt x="1721" y="1911"/>
                  </a:cubicBezTo>
                  <a:cubicBezTo>
                    <a:pt x="1666" y="1920"/>
                    <a:pt x="1610" y="1924"/>
                    <a:pt x="1554" y="1924"/>
                  </a:cubicBezTo>
                  <a:cubicBezTo>
                    <a:pt x="989" y="1924"/>
                    <a:pt x="368" y="1483"/>
                    <a:pt x="520" y="876"/>
                  </a:cubicBezTo>
                  <a:cubicBezTo>
                    <a:pt x="593" y="416"/>
                    <a:pt x="1052" y="167"/>
                    <a:pt x="1490" y="167"/>
                  </a:cubicBezTo>
                  <a:cubicBezTo>
                    <a:pt x="1655" y="167"/>
                    <a:pt x="1817" y="203"/>
                    <a:pt x="1954" y="276"/>
                  </a:cubicBezTo>
                  <a:cubicBezTo>
                    <a:pt x="1775" y="86"/>
                    <a:pt x="1536" y="1"/>
                    <a:pt x="1291" y="1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4" name="Google Shape;2164;p30"/>
            <p:cNvSpPr/>
            <p:nvPr/>
          </p:nvSpPr>
          <p:spPr>
            <a:xfrm>
              <a:off x="3490175" y="2018925"/>
              <a:ext cx="59750" cy="43700"/>
            </a:xfrm>
            <a:custGeom>
              <a:avLst/>
              <a:gdLst/>
              <a:ahLst/>
              <a:cxnLst/>
              <a:rect l="l" t="t" r="r" b="b"/>
              <a:pathLst>
                <a:path w="2390" h="1748" extrusionOk="0">
                  <a:moveTo>
                    <a:pt x="497" y="0"/>
                  </a:moveTo>
                  <a:cubicBezTo>
                    <a:pt x="432" y="0"/>
                    <a:pt x="370" y="25"/>
                    <a:pt x="334" y="86"/>
                  </a:cubicBezTo>
                  <a:cubicBezTo>
                    <a:pt x="0" y="653"/>
                    <a:pt x="267" y="1487"/>
                    <a:pt x="934" y="1687"/>
                  </a:cubicBezTo>
                  <a:cubicBezTo>
                    <a:pt x="1046" y="1728"/>
                    <a:pt x="1165" y="1748"/>
                    <a:pt x="1284" y="1748"/>
                  </a:cubicBezTo>
                  <a:cubicBezTo>
                    <a:pt x="1835" y="1748"/>
                    <a:pt x="2390" y="1329"/>
                    <a:pt x="2335" y="753"/>
                  </a:cubicBezTo>
                  <a:cubicBezTo>
                    <a:pt x="2335" y="689"/>
                    <a:pt x="2281" y="666"/>
                    <a:pt x="2234" y="666"/>
                  </a:cubicBezTo>
                  <a:cubicBezTo>
                    <a:pt x="2206" y="666"/>
                    <a:pt x="2180" y="674"/>
                    <a:pt x="2168" y="686"/>
                  </a:cubicBezTo>
                  <a:cubicBezTo>
                    <a:pt x="1978" y="959"/>
                    <a:pt x="1654" y="1231"/>
                    <a:pt x="1323" y="1231"/>
                  </a:cubicBezTo>
                  <a:cubicBezTo>
                    <a:pt x="1249" y="1231"/>
                    <a:pt x="1174" y="1217"/>
                    <a:pt x="1101" y="1187"/>
                  </a:cubicBezTo>
                  <a:cubicBezTo>
                    <a:pt x="701" y="1053"/>
                    <a:pt x="567" y="519"/>
                    <a:pt x="734" y="186"/>
                  </a:cubicBezTo>
                  <a:cubicBezTo>
                    <a:pt x="734" y="79"/>
                    <a:pt x="612" y="0"/>
                    <a:pt x="497" y="0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30"/>
            <p:cNvSpPr/>
            <p:nvPr/>
          </p:nvSpPr>
          <p:spPr>
            <a:xfrm>
              <a:off x="3362575" y="1938500"/>
              <a:ext cx="46725" cy="46425"/>
            </a:xfrm>
            <a:custGeom>
              <a:avLst/>
              <a:gdLst/>
              <a:ahLst/>
              <a:cxnLst/>
              <a:rect l="l" t="t" r="r" b="b"/>
              <a:pathLst>
                <a:path w="1869" h="1857" extrusionOk="0">
                  <a:moveTo>
                    <a:pt x="601" y="0"/>
                  </a:moveTo>
                  <a:cubicBezTo>
                    <a:pt x="301" y="67"/>
                    <a:pt x="100" y="467"/>
                    <a:pt x="34" y="734"/>
                  </a:cubicBezTo>
                  <a:cubicBezTo>
                    <a:pt x="0" y="1068"/>
                    <a:pt x="67" y="1468"/>
                    <a:pt x="367" y="1668"/>
                  </a:cubicBezTo>
                  <a:cubicBezTo>
                    <a:pt x="538" y="1797"/>
                    <a:pt x="751" y="1856"/>
                    <a:pt x="969" y="1856"/>
                  </a:cubicBezTo>
                  <a:cubicBezTo>
                    <a:pt x="1091" y="1856"/>
                    <a:pt x="1215" y="1838"/>
                    <a:pt x="1335" y="1802"/>
                  </a:cubicBezTo>
                  <a:cubicBezTo>
                    <a:pt x="1668" y="1668"/>
                    <a:pt x="1835" y="1468"/>
                    <a:pt x="1868" y="1068"/>
                  </a:cubicBezTo>
                  <a:cubicBezTo>
                    <a:pt x="1868" y="1021"/>
                    <a:pt x="1820" y="959"/>
                    <a:pt x="1768" y="959"/>
                  </a:cubicBezTo>
                  <a:cubicBezTo>
                    <a:pt x="1745" y="959"/>
                    <a:pt x="1722" y="971"/>
                    <a:pt x="1702" y="1001"/>
                  </a:cubicBezTo>
                  <a:cubicBezTo>
                    <a:pt x="1592" y="1220"/>
                    <a:pt x="1251" y="1397"/>
                    <a:pt x="965" y="1397"/>
                  </a:cubicBezTo>
                  <a:cubicBezTo>
                    <a:pt x="815" y="1397"/>
                    <a:pt x="681" y="1349"/>
                    <a:pt x="601" y="1235"/>
                  </a:cubicBezTo>
                  <a:cubicBezTo>
                    <a:pt x="434" y="1068"/>
                    <a:pt x="434" y="801"/>
                    <a:pt x="534" y="567"/>
                  </a:cubicBezTo>
                  <a:cubicBezTo>
                    <a:pt x="601" y="467"/>
                    <a:pt x="701" y="401"/>
                    <a:pt x="801" y="301"/>
                  </a:cubicBezTo>
                  <a:cubicBezTo>
                    <a:pt x="834" y="234"/>
                    <a:pt x="834" y="201"/>
                    <a:pt x="868" y="167"/>
                  </a:cubicBezTo>
                  <a:lnTo>
                    <a:pt x="868" y="134"/>
                  </a:lnTo>
                  <a:cubicBezTo>
                    <a:pt x="864" y="137"/>
                    <a:pt x="860" y="139"/>
                    <a:pt x="856" y="139"/>
                  </a:cubicBezTo>
                  <a:cubicBezTo>
                    <a:pt x="827" y="139"/>
                    <a:pt x="792" y="39"/>
                    <a:pt x="708" y="34"/>
                  </a:cubicBezTo>
                  <a:lnTo>
                    <a:pt x="708" y="34"/>
                  </a:lnTo>
                  <a:cubicBezTo>
                    <a:pt x="674" y="15"/>
                    <a:pt x="645" y="0"/>
                    <a:pt x="601" y="0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30"/>
            <p:cNvSpPr/>
            <p:nvPr/>
          </p:nvSpPr>
          <p:spPr>
            <a:xfrm>
              <a:off x="3221650" y="1751875"/>
              <a:ext cx="47275" cy="46550"/>
            </a:xfrm>
            <a:custGeom>
              <a:avLst/>
              <a:gdLst/>
              <a:ahLst/>
              <a:cxnLst/>
              <a:rect l="l" t="t" r="r" b="b"/>
              <a:pathLst>
                <a:path w="1891" h="1862" extrusionOk="0">
                  <a:moveTo>
                    <a:pt x="659" y="1"/>
                  </a:moveTo>
                  <a:cubicBezTo>
                    <a:pt x="639" y="1"/>
                    <a:pt x="618" y="9"/>
                    <a:pt x="600" y="27"/>
                  </a:cubicBezTo>
                  <a:cubicBezTo>
                    <a:pt x="167" y="527"/>
                    <a:pt x="0" y="1127"/>
                    <a:pt x="100" y="1761"/>
                  </a:cubicBezTo>
                  <a:cubicBezTo>
                    <a:pt x="100" y="1828"/>
                    <a:pt x="167" y="1861"/>
                    <a:pt x="267" y="1861"/>
                  </a:cubicBezTo>
                  <a:cubicBezTo>
                    <a:pt x="767" y="1861"/>
                    <a:pt x="1468" y="1795"/>
                    <a:pt x="1801" y="1328"/>
                  </a:cubicBezTo>
                  <a:cubicBezTo>
                    <a:pt x="1891" y="1268"/>
                    <a:pt x="1794" y="1156"/>
                    <a:pt x="1701" y="1156"/>
                  </a:cubicBezTo>
                  <a:cubicBezTo>
                    <a:pt x="1690" y="1156"/>
                    <a:pt x="1679" y="1157"/>
                    <a:pt x="1668" y="1161"/>
                  </a:cubicBezTo>
                  <a:cubicBezTo>
                    <a:pt x="1468" y="1228"/>
                    <a:pt x="1268" y="1361"/>
                    <a:pt x="1067" y="1461"/>
                  </a:cubicBezTo>
                  <a:cubicBezTo>
                    <a:pt x="854" y="1515"/>
                    <a:pt x="661" y="1568"/>
                    <a:pt x="456" y="1587"/>
                  </a:cubicBezTo>
                  <a:lnTo>
                    <a:pt x="456" y="1587"/>
                  </a:lnTo>
                  <a:cubicBezTo>
                    <a:pt x="415" y="1090"/>
                    <a:pt x="518" y="596"/>
                    <a:pt x="767" y="160"/>
                  </a:cubicBezTo>
                  <a:cubicBezTo>
                    <a:pt x="767" y="62"/>
                    <a:pt x="714" y="1"/>
                    <a:pt x="659" y="1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30"/>
            <p:cNvSpPr/>
            <p:nvPr/>
          </p:nvSpPr>
          <p:spPr>
            <a:xfrm>
              <a:off x="2733800" y="1558325"/>
              <a:ext cx="420325" cy="575375"/>
            </a:xfrm>
            <a:custGeom>
              <a:avLst/>
              <a:gdLst/>
              <a:ahLst/>
              <a:cxnLst/>
              <a:rect l="l" t="t" r="r" b="b"/>
              <a:pathLst>
                <a:path w="16813" h="23015" extrusionOk="0">
                  <a:moveTo>
                    <a:pt x="3160" y="0"/>
                  </a:moveTo>
                  <a:cubicBezTo>
                    <a:pt x="3032" y="0"/>
                    <a:pt x="2906" y="42"/>
                    <a:pt x="2835" y="130"/>
                  </a:cubicBezTo>
                  <a:cubicBezTo>
                    <a:pt x="1535" y="1598"/>
                    <a:pt x="1468" y="3432"/>
                    <a:pt x="2168" y="5200"/>
                  </a:cubicBezTo>
                  <a:cubicBezTo>
                    <a:pt x="2902" y="6935"/>
                    <a:pt x="4036" y="8569"/>
                    <a:pt x="5271" y="10104"/>
                  </a:cubicBezTo>
                  <a:cubicBezTo>
                    <a:pt x="3970" y="9270"/>
                    <a:pt x="2635" y="8536"/>
                    <a:pt x="1268" y="7869"/>
                  </a:cubicBezTo>
                  <a:cubicBezTo>
                    <a:pt x="1165" y="7797"/>
                    <a:pt x="1056" y="7763"/>
                    <a:pt x="953" y="7763"/>
                  </a:cubicBezTo>
                  <a:cubicBezTo>
                    <a:pt x="720" y="7763"/>
                    <a:pt x="513" y="7935"/>
                    <a:pt x="467" y="8236"/>
                  </a:cubicBezTo>
                  <a:cubicBezTo>
                    <a:pt x="0" y="11071"/>
                    <a:pt x="1101" y="13806"/>
                    <a:pt x="3102" y="15708"/>
                  </a:cubicBezTo>
                  <a:cubicBezTo>
                    <a:pt x="2999" y="15677"/>
                    <a:pt x="2896" y="15662"/>
                    <a:pt x="2792" y="15662"/>
                  </a:cubicBezTo>
                  <a:cubicBezTo>
                    <a:pt x="2559" y="15662"/>
                    <a:pt x="2322" y="15736"/>
                    <a:pt x="2068" y="15875"/>
                  </a:cubicBezTo>
                  <a:cubicBezTo>
                    <a:pt x="1068" y="16408"/>
                    <a:pt x="634" y="17709"/>
                    <a:pt x="934" y="18743"/>
                  </a:cubicBezTo>
                  <a:cubicBezTo>
                    <a:pt x="1368" y="20144"/>
                    <a:pt x="2936" y="20945"/>
                    <a:pt x="4203" y="21579"/>
                  </a:cubicBezTo>
                  <a:cubicBezTo>
                    <a:pt x="5896" y="22360"/>
                    <a:pt x="7748" y="23014"/>
                    <a:pt x="9634" y="23014"/>
                  </a:cubicBezTo>
                  <a:cubicBezTo>
                    <a:pt x="9681" y="23014"/>
                    <a:pt x="9727" y="23014"/>
                    <a:pt x="9774" y="23013"/>
                  </a:cubicBezTo>
                  <a:cubicBezTo>
                    <a:pt x="16178" y="22880"/>
                    <a:pt x="16812" y="17109"/>
                    <a:pt x="16679" y="16075"/>
                  </a:cubicBezTo>
                  <a:cubicBezTo>
                    <a:pt x="16612" y="15408"/>
                    <a:pt x="16345" y="14774"/>
                    <a:pt x="16012" y="14207"/>
                  </a:cubicBezTo>
                  <a:cubicBezTo>
                    <a:pt x="15444" y="12872"/>
                    <a:pt x="7472" y="2965"/>
                    <a:pt x="3469" y="97"/>
                  </a:cubicBezTo>
                  <a:cubicBezTo>
                    <a:pt x="3390" y="34"/>
                    <a:pt x="3275" y="0"/>
                    <a:pt x="3160" y="0"/>
                  </a:cubicBezTo>
                  <a:close/>
                </a:path>
              </a:pathLst>
            </a:custGeom>
            <a:solidFill>
              <a:srgbClr val="F45D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30"/>
            <p:cNvSpPr/>
            <p:nvPr/>
          </p:nvSpPr>
          <p:spPr>
            <a:xfrm>
              <a:off x="2820525" y="1600750"/>
              <a:ext cx="290900" cy="383850"/>
            </a:xfrm>
            <a:custGeom>
              <a:avLst/>
              <a:gdLst/>
              <a:ahLst/>
              <a:cxnLst/>
              <a:rect l="l" t="t" r="r" b="b"/>
              <a:pathLst>
                <a:path w="11636" h="15354" extrusionOk="0">
                  <a:moveTo>
                    <a:pt x="0" y="1"/>
                  </a:moveTo>
                  <a:lnTo>
                    <a:pt x="0" y="1"/>
                  </a:lnTo>
                  <a:cubicBezTo>
                    <a:pt x="2502" y="5505"/>
                    <a:pt x="6939" y="11375"/>
                    <a:pt x="11508" y="15345"/>
                  </a:cubicBezTo>
                  <a:cubicBezTo>
                    <a:pt x="11515" y="15351"/>
                    <a:pt x="11523" y="15354"/>
                    <a:pt x="11532" y="15354"/>
                  </a:cubicBezTo>
                  <a:cubicBezTo>
                    <a:pt x="11574" y="15354"/>
                    <a:pt x="11636" y="15299"/>
                    <a:pt x="11609" y="15245"/>
                  </a:cubicBezTo>
                  <a:cubicBezTo>
                    <a:pt x="9374" y="12743"/>
                    <a:pt x="7072" y="10408"/>
                    <a:pt x="5104" y="7706"/>
                  </a:cubicBezTo>
                  <a:cubicBezTo>
                    <a:pt x="3203" y="5238"/>
                    <a:pt x="1701" y="2569"/>
                    <a:pt x="0" y="1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30"/>
            <p:cNvSpPr/>
            <p:nvPr/>
          </p:nvSpPr>
          <p:spPr>
            <a:xfrm>
              <a:off x="2781525" y="1784175"/>
              <a:ext cx="295025" cy="213550"/>
            </a:xfrm>
            <a:custGeom>
              <a:avLst/>
              <a:gdLst/>
              <a:ahLst/>
              <a:cxnLst/>
              <a:rect l="l" t="t" r="r" b="b"/>
              <a:pathLst>
                <a:path w="11801" h="8542" extrusionOk="0">
                  <a:moveTo>
                    <a:pt x="77" y="0"/>
                  </a:moveTo>
                  <a:cubicBezTo>
                    <a:pt x="32" y="0"/>
                    <a:pt x="1" y="94"/>
                    <a:pt x="26" y="169"/>
                  </a:cubicBezTo>
                  <a:cubicBezTo>
                    <a:pt x="3195" y="3505"/>
                    <a:pt x="6764" y="8208"/>
                    <a:pt x="11768" y="8542"/>
                  </a:cubicBezTo>
                  <a:cubicBezTo>
                    <a:pt x="11801" y="8542"/>
                    <a:pt x="11801" y="8475"/>
                    <a:pt x="11768" y="8475"/>
                  </a:cubicBezTo>
                  <a:cubicBezTo>
                    <a:pt x="6797" y="7374"/>
                    <a:pt x="3595" y="3405"/>
                    <a:pt x="126" y="36"/>
                  </a:cubicBezTo>
                  <a:cubicBezTo>
                    <a:pt x="109" y="11"/>
                    <a:pt x="93" y="0"/>
                    <a:pt x="77" y="0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30"/>
            <p:cNvSpPr/>
            <p:nvPr/>
          </p:nvSpPr>
          <p:spPr>
            <a:xfrm>
              <a:off x="2768825" y="1795900"/>
              <a:ext cx="321900" cy="243925"/>
            </a:xfrm>
            <a:custGeom>
              <a:avLst/>
              <a:gdLst/>
              <a:ahLst/>
              <a:cxnLst/>
              <a:rect l="l" t="t" r="r" b="b"/>
              <a:pathLst>
                <a:path w="12876" h="9757" extrusionOk="0">
                  <a:moveTo>
                    <a:pt x="0" y="0"/>
                  </a:moveTo>
                  <a:lnTo>
                    <a:pt x="0" y="0"/>
                  </a:lnTo>
                  <a:cubicBezTo>
                    <a:pt x="834" y="3002"/>
                    <a:pt x="2769" y="5604"/>
                    <a:pt x="5271" y="7439"/>
                  </a:cubicBezTo>
                  <a:cubicBezTo>
                    <a:pt x="6506" y="8378"/>
                    <a:pt x="8969" y="9757"/>
                    <a:pt x="10949" y="9757"/>
                  </a:cubicBezTo>
                  <a:cubicBezTo>
                    <a:pt x="11641" y="9757"/>
                    <a:pt x="12275" y="9588"/>
                    <a:pt x="12776" y="9174"/>
                  </a:cubicBezTo>
                  <a:cubicBezTo>
                    <a:pt x="12876" y="9107"/>
                    <a:pt x="12776" y="9040"/>
                    <a:pt x="12709" y="9040"/>
                  </a:cubicBezTo>
                  <a:cubicBezTo>
                    <a:pt x="12168" y="9273"/>
                    <a:pt x="11591" y="9375"/>
                    <a:pt x="10996" y="9375"/>
                  </a:cubicBezTo>
                  <a:cubicBezTo>
                    <a:pt x="8439" y="9375"/>
                    <a:pt x="5573" y="7481"/>
                    <a:pt x="4003" y="5938"/>
                  </a:cubicBezTo>
                  <a:cubicBezTo>
                    <a:pt x="2168" y="4270"/>
                    <a:pt x="934" y="2235"/>
                    <a:pt x="0" y="0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30"/>
            <p:cNvSpPr/>
            <p:nvPr/>
          </p:nvSpPr>
          <p:spPr>
            <a:xfrm>
              <a:off x="2775650" y="2000825"/>
              <a:ext cx="309775" cy="98325"/>
            </a:xfrm>
            <a:custGeom>
              <a:avLst/>
              <a:gdLst/>
              <a:ahLst/>
              <a:cxnLst/>
              <a:rect l="l" t="t" r="r" b="b"/>
              <a:pathLst>
                <a:path w="12391" h="3933" extrusionOk="0">
                  <a:moveTo>
                    <a:pt x="102" y="0"/>
                  </a:moveTo>
                  <a:cubicBezTo>
                    <a:pt x="61" y="0"/>
                    <a:pt x="0" y="49"/>
                    <a:pt x="27" y="76"/>
                  </a:cubicBezTo>
                  <a:cubicBezTo>
                    <a:pt x="2135" y="1970"/>
                    <a:pt x="5588" y="3932"/>
                    <a:pt x="8738" y="3932"/>
                  </a:cubicBezTo>
                  <a:cubicBezTo>
                    <a:pt x="10025" y="3932"/>
                    <a:pt x="11262" y="3605"/>
                    <a:pt x="12336" y="2811"/>
                  </a:cubicBezTo>
                  <a:cubicBezTo>
                    <a:pt x="12391" y="2757"/>
                    <a:pt x="12356" y="2702"/>
                    <a:pt x="12323" y="2702"/>
                  </a:cubicBezTo>
                  <a:cubicBezTo>
                    <a:pt x="12316" y="2702"/>
                    <a:pt x="12309" y="2705"/>
                    <a:pt x="12303" y="2711"/>
                  </a:cubicBezTo>
                  <a:cubicBezTo>
                    <a:pt x="11119" y="3285"/>
                    <a:pt x="9943" y="3528"/>
                    <a:pt x="8785" y="3528"/>
                  </a:cubicBezTo>
                  <a:cubicBezTo>
                    <a:pt x="5701" y="3528"/>
                    <a:pt x="2747" y="1804"/>
                    <a:pt x="127" y="9"/>
                  </a:cubicBezTo>
                  <a:cubicBezTo>
                    <a:pt x="121" y="3"/>
                    <a:pt x="112" y="0"/>
                    <a:pt x="102" y="0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30"/>
            <p:cNvSpPr/>
            <p:nvPr/>
          </p:nvSpPr>
          <p:spPr>
            <a:xfrm>
              <a:off x="2818550" y="1957425"/>
              <a:ext cx="256125" cy="96575"/>
            </a:xfrm>
            <a:custGeom>
              <a:avLst/>
              <a:gdLst/>
              <a:ahLst/>
              <a:cxnLst/>
              <a:rect l="l" t="t" r="r" b="b"/>
              <a:pathLst>
                <a:path w="10245" h="3863" extrusionOk="0">
                  <a:moveTo>
                    <a:pt x="89" y="1"/>
                  </a:moveTo>
                  <a:cubicBezTo>
                    <a:pt x="33" y="1"/>
                    <a:pt x="0" y="55"/>
                    <a:pt x="46" y="77"/>
                  </a:cubicBezTo>
                  <a:cubicBezTo>
                    <a:pt x="713" y="1545"/>
                    <a:pt x="3015" y="2612"/>
                    <a:pt x="4416" y="3146"/>
                  </a:cubicBezTo>
                  <a:cubicBezTo>
                    <a:pt x="5550" y="3600"/>
                    <a:pt x="6749" y="3863"/>
                    <a:pt x="7956" y="3863"/>
                  </a:cubicBezTo>
                  <a:cubicBezTo>
                    <a:pt x="8701" y="3863"/>
                    <a:pt x="9448" y="3763"/>
                    <a:pt x="10186" y="3546"/>
                  </a:cubicBezTo>
                  <a:cubicBezTo>
                    <a:pt x="10244" y="3489"/>
                    <a:pt x="10227" y="3406"/>
                    <a:pt x="10157" y="3406"/>
                  </a:cubicBezTo>
                  <a:cubicBezTo>
                    <a:pt x="10146" y="3406"/>
                    <a:pt x="10133" y="3408"/>
                    <a:pt x="10120" y="3413"/>
                  </a:cubicBezTo>
                  <a:cubicBezTo>
                    <a:pt x="9436" y="3533"/>
                    <a:pt x="8760" y="3597"/>
                    <a:pt x="8091" y="3597"/>
                  </a:cubicBezTo>
                  <a:cubicBezTo>
                    <a:pt x="6898" y="3597"/>
                    <a:pt x="5724" y="3395"/>
                    <a:pt x="4549" y="2946"/>
                  </a:cubicBezTo>
                  <a:cubicBezTo>
                    <a:pt x="3215" y="2446"/>
                    <a:pt x="913" y="1378"/>
                    <a:pt x="179" y="44"/>
                  </a:cubicBezTo>
                  <a:cubicBezTo>
                    <a:pt x="148" y="12"/>
                    <a:pt x="116" y="1"/>
                    <a:pt x="89" y="1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30"/>
            <p:cNvSpPr/>
            <p:nvPr/>
          </p:nvSpPr>
          <p:spPr>
            <a:xfrm>
              <a:off x="2837325" y="1606425"/>
              <a:ext cx="272675" cy="368175"/>
            </a:xfrm>
            <a:custGeom>
              <a:avLst/>
              <a:gdLst/>
              <a:ahLst/>
              <a:cxnLst/>
              <a:rect l="l" t="t" r="r" b="b"/>
              <a:pathLst>
                <a:path w="10907" h="14727" extrusionOk="0">
                  <a:moveTo>
                    <a:pt x="101" y="0"/>
                  </a:moveTo>
                  <a:cubicBezTo>
                    <a:pt x="45" y="0"/>
                    <a:pt x="0" y="79"/>
                    <a:pt x="29" y="107"/>
                  </a:cubicBezTo>
                  <a:cubicBezTo>
                    <a:pt x="4765" y="4244"/>
                    <a:pt x="7134" y="9681"/>
                    <a:pt x="10703" y="14684"/>
                  </a:cubicBezTo>
                  <a:cubicBezTo>
                    <a:pt x="10723" y="14715"/>
                    <a:pt x="10753" y="14727"/>
                    <a:pt x="10781" y="14727"/>
                  </a:cubicBezTo>
                  <a:cubicBezTo>
                    <a:pt x="10846" y="14727"/>
                    <a:pt x="10906" y="14664"/>
                    <a:pt x="10836" y="14618"/>
                  </a:cubicBezTo>
                  <a:cubicBezTo>
                    <a:pt x="9302" y="11649"/>
                    <a:pt x="7434" y="8747"/>
                    <a:pt x="5533" y="5945"/>
                  </a:cubicBezTo>
                  <a:cubicBezTo>
                    <a:pt x="4032" y="3710"/>
                    <a:pt x="2330" y="1575"/>
                    <a:pt x="129" y="7"/>
                  </a:cubicBezTo>
                  <a:cubicBezTo>
                    <a:pt x="119" y="3"/>
                    <a:pt x="110" y="0"/>
                    <a:pt x="101" y="0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30"/>
            <p:cNvSpPr/>
            <p:nvPr/>
          </p:nvSpPr>
          <p:spPr>
            <a:xfrm>
              <a:off x="2791675" y="1620500"/>
              <a:ext cx="290725" cy="356375"/>
            </a:xfrm>
            <a:custGeom>
              <a:avLst/>
              <a:gdLst/>
              <a:ahLst/>
              <a:cxnLst/>
              <a:rect l="l" t="t" r="r" b="b"/>
              <a:pathLst>
                <a:path w="11629" h="14255" extrusionOk="0">
                  <a:moveTo>
                    <a:pt x="78" y="1"/>
                  </a:moveTo>
                  <a:cubicBezTo>
                    <a:pt x="37" y="1"/>
                    <a:pt x="1" y="39"/>
                    <a:pt x="20" y="78"/>
                  </a:cubicBezTo>
                  <a:cubicBezTo>
                    <a:pt x="1121" y="3380"/>
                    <a:pt x="2989" y="6249"/>
                    <a:pt x="4957" y="9118"/>
                  </a:cubicBezTo>
                  <a:cubicBezTo>
                    <a:pt x="6625" y="11553"/>
                    <a:pt x="8459" y="13721"/>
                    <a:pt x="11495" y="14255"/>
                  </a:cubicBezTo>
                  <a:cubicBezTo>
                    <a:pt x="11562" y="14255"/>
                    <a:pt x="11628" y="14188"/>
                    <a:pt x="11528" y="14121"/>
                  </a:cubicBezTo>
                  <a:cubicBezTo>
                    <a:pt x="8059" y="13021"/>
                    <a:pt x="6358" y="10719"/>
                    <a:pt x="4423" y="7850"/>
                  </a:cubicBezTo>
                  <a:cubicBezTo>
                    <a:pt x="2722" y="5382"/>
                    <a:pt x="1188" y="2880"/>
                    <a:pt x="154" y="78"/>
                  </a:cubicBezTo>
                  <a:cubicBezTo>
                    <a:pt x="139" y="22"/>
                    <a:pt x="107" y="1"/>
                    <a:pt x="78" y="1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5" name="Google Shape;2175;p30"/>
            <p:cNvSpPr/>
            <p:nvPr/>
          </p:nvSpPr>
          <p:spPr>
            <a:xfrm>
              <a:off x="3404275" y="1781525"/>
              <a:ext cx="66375" cy="55650"/>
            </a:xfrm>
            <a:custGeom>
              <a:avLst/>
              <a:gdLst/>
              <a:ahLst/>
              <a:cxnLst/>
              <a:rect l="l" t="t" r="r" b="b"/>
              <a:pathLst>
                <a:path w="2655" h="2226" extrusionOk="0">
                  <a:moveTo>
                    <a:pt x="1142" y="1"/>
                  </a:moveTo>
                  <a:cubicBezTo>
                    <a:pt x="1096" y="1"/>
                    <a:pt x="1049" y="3"/>
                    <a:pt x="1001" y="8"/>
                  </a:cubicBezTo>
                  <a:cubicBezTo>
                    <a:pt x="0" y="142"/>
                    <a:pt x="100" y="1609"/>
                    <a:pt x="534" y="2176"/>
                  </a:cubicBezTo>
                  <a:cubicBezTo>
                    <a:pt x="569" y="2211"/>
                    <a:pt x="615" y="2225"/>
                    <a:pt x="661" y="2225"/>
                  </a:cubicBezTo>
                  <a:cubicBezTo>
                    <a:pt x="794" y="2225"/>
                    <a:pt x="933" y="2108"/>
                    <a:pt x="834" y="2010"/>
                  </a:cubicBezTo>
                  <a:cubicBezTo>
                    <a:pt x="601" y="1743"/>
                    <a:pt x="467" y="1342"/>
                    <a:pt x="534" y="976"/>
                  </a:cubicBezTo>
                  <a:cubicBezTo>
                    <a:pt x="620" y="574"/>
                    <a:pt x="854" y="321"/>
                    <a:pt x="1193" y="321"/>
                  </a:cubicBezTo>
                  <a:cubicBezTo>
                    <a:pt x="1248" y="321"/>
                    <a:pt x="1307" y="328"/>
                    <a:pt x="1368" y="342"/>
                  </a:cubicBezTo>
                  <a:cubicBezTo>
                    <a:pt x="1968" y="509"/>
                    <a:pt x="2202" y="1109"/>
                    <a:pt x="2335" y="1643"/>
                  </a:cubicBezTo>
                  <a:cubicBezTo>
                    <a:pt x="2349" y="1727"/>
                    <a:pt x="2410" y="1764"/>
                    <a:pt x="2474" y="1764"/>
                  </a:cubicBezTo>
                  <a:cubicBezTo>
                    <a:pt x="2562" y="1764"/>
                    <a:pt x="2655" y="1692"/>
                    <a:pt x="2635" y="1576"/>
                  </a:cubicBezTo>
                  <a:cubicBezTo>
                    <a:pt x="2446" y="848"/>
                    <a:pt x="1986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6" name="Google Shape;2176;p30"/>
            <p:cNvSpPr/>
            <p:nvPr/>
          </p:nvSpPr>
          <p:spPr>
            <a:xfrm>
              <a:off x="3554375" y="1781725"/>
              <a:ext cx="146800" cy="219350"/>
            </a:xfrm>
            <a:custGeom>
              <a:avLst/>
              <a:gdLst/>
              <a:ahLst/>
              <a:cxnLst/>
              <a:rect l="l" t="t" r="r" b="b"/>
              <a:pathLst>
                <a:path w="5872" h="8774" extrusionOk="0">
                  <a:moveTo>
                    <a:pt x="5638" y="0"/>
                  </a:moveTo>
                  <a:lnTo>
                    <a:pt x="668" y="3303"/>
                  </a:lnTo>
                  <a:cubicBezTo>
                    <a:pt x="1" y="4770"/>
                    <a:pt x="668" y="7072"/>
                    <a:pt x="668" y="7072"/>
                  </a:cubicBezTo>
                  <a:lnTo>
                    <a:pt x="5871" y="8773"/>
                  </a:lnTo>
                  <a:lnTo>
                    <a:pt x="3370" y="4437"/>
                  </a:lnTo>
                  <a:lnTo>
                    <a:pt x="56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77" name="Google Shape;2177;p30"/>
          <p:cNvSpPr/>
          <p:nvPr/>
        </p:nvSpPr>
        <p:spPr>
          <a:xfrm flipH="1">
            <a:off x="1665380" y="3566333"/>
            <a:ext cx="849600" cy="6964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78" name="Google Shape;2178;p30"/>
          <p:cNvSpPr/>
          <p:nvPr/>
        </p:nvSpPr>
        <p:spPr>
          <a:xfrm flipH="1">
            <a:off x="3931667" y="5749333"/>
            <a:ext cx="3575180" cy="778656"/>
          </a:xfrm>
          <a:custGeom>
            <a:avLst/>
            <a:gdLst/>
            <a:ahLst/>
            <a:cxnLst/>
            <a:rect l="l" t="t" r="r" b="b"/>
            <a:pathLst>
              <a:path w="142570" h="31051" extrusionOk="0">
                <a:moveTo>
                  <a:pt x="64389" y="1"/>
                </a:moveTo>
                <a:cubicBezTo>
                  <a:pt x="63743" y="1"/>
                  <a:pt x="63094" y="42"/>
                  <a:pt x="62445" y="128"/>
                </a:cubicBezTo>
                <a:cubicBezTo>
                  <a:pt x="55207" y="1062"/>
                  <a:pt x="49503" y="7167"/>
                  <a:pt x="48235" y="14205"/>
                </a:cubicBezTo>
                <a:cubicBezTo>
                  <a:pt x="45738" y="11578"/>
                  <a:pt x="42086" y="10168"/>
                  <a:pt x="38448" y="10168"/>
                </a:cubicBezTo>
                <a:cubicBezTo>
                  <a:pt x="35572" y="10168"/>
                  <a:pt x="32705" y="11049"/>
                  <a:pt x="30422" y="12904"/>
                </a:cubicBezTo>
                <a:cubicBezTo>
                  <a:pt x="30022" y="12971"/>
                  <a:pt x="29588" y="13004"/>
                  <a:pt x="29221" y="13038"/>
                </a:cubicBezTo>
                <a:cubicBezTo>
                  <a:pt x="21983" y="14072"/>
                  <a:pt x="15478" y="18541"/>
                  <a:pt x="12243" y="25213"/>
                </a:cubicBezTo>
                <a:cubicBezTo>
                  <a:pt x="11209" y="27381"/>
                  <a:pt x="6172" y="29316"/>
                  <a:pt x="1" y="31050"/>
                </a:cubicBezTo>
                <a:lnTo>
                  <a:pt x="142569" y="31050"/>
                </a:lnTo>
                <a:cubicBezTo>
                  <a:pt x="139191" y="26246"/>
                  <a:pt x="132932" y="17381"/>
                  <a:pt x="128824" y="17381"/>
                </a:cubicBezTo>
                <a:cubicBezTo>
                  <a:pt x="128511" y="17381"/>
                  <a:pt x="128211" y="17432"/>
                  <a:pt x="127925" y="17541"/>
                </a:cubicBezTo>
                <a:cubicBezTo>
                  <a:pt x="127425" y="12304"/>
                  <a:pt x="123622" y="7400"/>
                  <a:pt x="118585" y="5699"/>
                </a:cubicBezTo>
                <a:cubicBezTo>
                  <a:pt x="117251" y="5249"/>
                  <a:pt x="115884" y="5040"/>
                  <a:pt x="114523" y="5040"/>
                </a:cubicBezTo>
                <a:cubicBezTo>
                  <a:pt x="109929" y="5040"/>
                  <a:pt x="105407" y="7426"/>
                  <a:pt x="102474" y="11003"/>
                </a:cubicBezTo>
                <a:cubicBezTo>
                  <a:pt x="100873" y="6333"/>
                  <a:pt x="97904" y="1896"/>
                  <a:pt x="92467" y="1796"/>
                </a:cubicBezTo>
                <a:cubicBezTo>
                  <a:pt x="92388" y="1794"/>
                  <a:pt x="92309" y="1793"/>
                  <a:pt x="92231" y="1793"/>
                </a:cubicBezTo>
                <a:cubicBezTo>
                  <a:pt x="86937" y="1793"/>
                  <a:pt x="82715" y="6196"/>
                  <a:pt x="79724" y="10469"/>
                </a:cubicBezTo>
                <a:cubicBezTo>
                  <a:pt x="77293" y="4390"/>
                  <a:pt x="71012" y="1"/>
                  <a:pt x="6438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138050014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spTree>
      <p:nvGrpSpPr>
        <p:cNvPr id="1" name="Shape 2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80" name="Google Shape;2180;p31"/>
          <p:cNvGrpSpPr/>
          <p:nvPr/>
        </p:nvGrpSpPr>
        <p:grpSpPr>
          <a:xfrm rot="6472722" flipH="1">
            <a:off x="582325" y="-1691675"/>
            <a:ext cx="3406103" cy="5657349"/>
            <a:chOff x="322700" y="1171575"/>
            <a:chExt cx="2554600" cy="4243050"/>
          </a:xfrm>
        </p:grpSpPr>
        <p:sp>
          <p:nvSpPr>
            <p:cNvPr id="2181" name="Google Shape;2181;p31"/>
            <p:cNvSpPr/>
            <p:nvPr/>
          </p:nvSpPr>
          <p:spPr>
            <a:xfrm>
              <a:off x="2184025" y="1179400"/>
              <a:ext cx="22550" cy="77600"/>
            </a:xfrm>
            <a:custGeom>
              <a:avLst/>
              <a:gdLst/>
              <a:ahLst/>
              <a:cxnLst/>
              <a:rect l="l" t="t" r="r" b="b"/>
              <a:pathLst>
                <a:path w="902" h="3104" extrusionOk="0">
                  <a:moveTo>
                    <a:pt x="901" y="1"/>
                  </a:moveTo>
                  <a:lnTo>
                    <a:pt x="901" y="1"/>
                  </a:lnTo>
                  <a:cubicBezTo>
                    <a:pt x="234" y="835"/>
                    <a:pt x="0" y="2069"/>
                    <a:pt x="301" y="3103"/>
                  </a:cubicBezTo>
                  <a:lnTo>
                    <a:pt x="901" y="1"/>
                  </a:lnTo>
                  <a:close/>
                </a:path>
              </a:pathLst>
            </a:custGeom>
            <a:solidFill>
              <a:srgbClr val="E9FF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31"/>
            <p:cNvSpPr/>
            <p:nvPr/>
          </p:nvSpPr>
          <p:spPr>
            <a:xfrm>
              <a:off x="2179850" y="1176025"/>
              <a:ext cx="32175" cy="84825"/>
            </a:xfrm>
            <a:custGeom>
              <a:avLst/>
              <a:gdLst/>
              <a:ahLst/>
              <a:cxnLst/>
              <a:rect l="l" t="t" r="r" b="b"/>
              <a:pathLst>
                <a:path w="1287" h="3393" extrusionOk="0">
                  <a:moveTo>
                    <a:pt x="1045" y="0"/>
                  </a:moveTo>
                  <a:cubicBezTo>
                    <a:pt x="994" y="0"/>
                    <a:pt x="940" y="20"/>
                    <a:pt x="901" y="69"/>
                  </a:cubicBezTo>
                  <a:cubicBezTo>
                    <a:pt x="201" y="970"/>
                    <a:pt x="1" y="2137"/>
                    <a:pt x="301" y="3272"/>
                  </a:cubicBezTo>
                  <a:cubicBezTo>
                    <a:pt x="315" y="3355"/>
                    <a:pt x="376" y="3392"/>
                    <a:pt x="437" y="3392"/>
                  </a:cubicBezTo>
                  <a:cubicBezTo>
                    <a:pt x="521" y="3392"/>
                    <a:pt x="606" y="3321"/>
                    <a:pt x="568" y="3205"/>
                  </a:cubicBezTo>
                  <a:cubicBezTo>
                    <a:pt x="301" y="2137"/>
                    <a:pt x="534" y="1103"/>
                    <a:pt x="1168" y="236"/>
                  </a:cubicBezTo>
                  <a:cubicBezTo>
                    <a:pt x="1286" y="118"/>
                    <a:pt x="1170" y="0"/>
                    <a:pt x="1045" y="0"/>
                  </a:cubicBezTo>
                  <a:close/>
                </a:path>
              </a:pathLst>
            </a:custGeom>
            <a:solidFill>
              <a:srgbClr val="E9FF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31"/>
            <p:cNvSpPr/>
            <p:nvPr/>
          </p:nvSpPr>
          <p:spPr>
            <a:xfrm>
              <a:off x="1677000" y="2078375"/>
              <a:ext cx="38375" cy="104275"/>
            </a:xfrm>
            <a:custGeom>
              <a:avLst/>
              <a:gdLst/>
              <a:ahLst/>
              <a:cxnLst/>
              <a:rect l="l" t="t" r="r" b="b"/>
              <a:pathLst>
                <a:path w="1535" h="4171" extrusionOk="0">
                  <a:moveTo>
                    <a:pt x="134" y="1"/>
                  </a:moveTo>
                  <a:cubicBezTo>
                    <a:pt x="0" y="1502"/>
                    <a:pt x="567" y="3037"/>
                    <a:pt x="1535" y="4171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31"/>
            <p:cNvSpPr/>
            <p:nvPr/>
          </p:nvSpPr>
          <p:spPr>
            <a:xfrm>
              <a:off x="1659475" y="2075050"/>
              <a:ext cx="75075" cy="125600"/>
            </a:xfrm>
            <a:custGeom>
              <a:avLst/>
              <a:gdLst/>
              <a:ahLst/>
              <a:cxnLst/>
              <a:rect l="l" t="t" r="r" b="b"/>
              <a:pathLst>
                <a:path w="3003" h="5024" extrusionOk="0">
                  <a:moveTo>
                    <a:pt x="868" y="1"/>
                  </a:moveTo>
                  <a:cubicBezTo>
                    <a:pt x="835" y="101"/>
                    <a:pt x="801" y="101"/>
                    <a:pt x="801" y="101"/>
                  </a:cubicBezTo>
                  <a:cubicBezTo>
                    <a:pt x="234" y="434"/>
                    <a:pt x="101" y="601"/>
                    <a:pt x="34" y="1201"/>
                  </a:cubicBezTo>
                  <a:cubicBezTo>
                    <a:pt x="1" y="1769"/>
                    <a:pt x="101" y="2202"/>
                    <a:pt x="234" y="2703"/>
                  </a:cubicBezTo>
                  <a:cubicBezTo>
                    <a:pt x="534" y="3603"/>
                    <a:pt x="1035" y="4837"/>
                    <a:pt x="2036" y="5004"/>
                  </a:cubicBezTo>
                  <a:cubicBezTo>
                    <a:pt x="2100" y="5017"/>
                    <a:pt x="2163" y="5023"/>
                    <a:pt x="2226" y="5023"/>
                  </a:cubicBezTo>
                  <a:cubicBezTo>
                    <a:pt x="2648" y="5023"/>
                    <a:pt x="3003" y="4735"/>
                    <a:pt x="3003" y="4270"/>
                  </a:cubicBezTo>
                  <a:cubicBezTo>
                    <a:pt x="3003" y="3436"/>
                    <a:pt x="2336" y="2803"/>
                    <a:pt x="2036" y="2035"/>
                  </a:cubicBezTo>
                  <a:cubicBezTo>
                    <a:pt x="1702" y="1201"/>
                    <a:pt x="1669" y="501"/>
                    <a:pt x="868" y="1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5" name="Google Shape;2185;p31"/>
            <p:cNvSpPr/>
            <p:nvPr/>
          </p:nvSpPr>
          <p:spPr>
            <a:xfrm>
              <a:off x="322700" y="1515175"/>
              <a:ext cx="2264400" cy="3899450"/>
            </a:xfrm>
            <a:custGeom>
              <a:avLst/>
              <a:gdLst/>
              <a:ahLst/>
              <a:cxnLst/>
              <a:rect l="l" t="t" r="r" b="b"/>
              <a:pathLst>
                <a:path w="90576" h="155978" extrusionOk="0">
                  <a:moveTo>
                    <a:pt x="84978" y="1"/>
                  </a:moveTo>
                  <a:cubicBezTo>
                    <a:pt x="84870" y="1"/>
                    <a:pt x="84762" y="57"/>
                    <a:pt x="84694" y="180"/>
                  </a:cubicBezTo>
                  <a:cubicBezTo>
                    <a:pt x="81859" y="5150"/>
                    <a:pt x="78923" y="10087"/>
                    <a:pt x="75354" y="14590"/>
                  </a:cubicBezTo>
                  <a:cubicBezTo>
                    <a:pt x="71785" y="19160"/>
                    <a:pt x="67515" y="22863"/>
                    <a:pt x="62845" y="26265"/>
                  </a:cubicBezTo>
                  <a:cubicBezTo>
                    <a:pt x="61411" y="27366"/>
                    <a:pt x="59943" y="28433"/>
                    <a:pt x="58509" y="29534"/>
                  </a:cubicBezTo>
                  <a:cubicBezTo>
                    <a:pt x="58742" y="26832"/>
                    <a:pt x="58742" y="24097"/>
                    <a:pt x="58475" y="21361"/>
                  </a:cubicBezTo>
                  <a:cubicBezTo>
                    <a:pt x="58454" y="21036"/>
                    <a:pt x="58150" y="20810"/>
                    <a:pt x="57858" y="20810"/>
                  </a:cubicBezTo>
                  <a:cubicBezTo>
                    <a:pt x="57701" y="20810"/>
                    <a:pt x="57546" y="20876"/>
                    <a:pt x="57441" y="21028"/>
                  </a:cubicBezTo>
                  <a:cubicBezTo>
                    <a:pt x="55640" y="23563"/>
                    <a:pt x="54906" y="26532"/>
                    <a:pt x="54739" y="29601"/>
                  </a:cubicBezTo>
                  <a:cubicBezTo>
                    <a:pt x="54673" y="30568"/>
                    <a:pt x="54673" y="31535"/>
                    <a:pt x="54739" y="32536"/>
                  </a:cubicBezTo>
                  <a:cubicBezTo>
                    <a:pt x="48635" y="37440"/>
                    <a:pt x="42898" y="42577"/>
                    <a:pt x="37394" y="48181"/>
                  </a:cubicBezTo>
                  <a:cubicBezTo>
                    <a:pt x="33491" y="52117"/>
                    <a:pt x="29821" y="56220"/>
                    <a:pt x="26152" y="60356"/>
                  </a:cubicBezTo>
                  <a:cubicBezTo>
                    <a:pt x="22249" y="64726"/>
                    <a:pt x="18146" y="68962"/>
                    <a:pt x="14611" y="73632"/>
                  </a:cubicBezTo>
                  <a:cubicBezTo>
                    <a:pt x="8440" y="81705"/>
                    <a:pt x="4804" y="91111"/>
                    <a:pt x="2902" y="100985"/>
                  </a:cubicBezTo>
                  <a:cubicBezTo>
                    <a:pt x="667" y="112160"/>
                    <a:pt x="0" y="124068"/>
                    <a:pt x="1601" y="135343"/>
                  </a:cubicBezTo>
                  <a:cubicBezTo>
                    <a:pt x="1626" y="135587"/>
                    <a:pt x="1865" y="135742"/>
                    <a:pt x="2083" y="135742"/>
                  </a:cubicBezTo>
                  <a:cubicBezTo>
                    <a:pt x="2162" y="135742"/>
                    <a:pt x="2239" y="135721"/>
                    <a:pt x="2302" y="135677"/>
                  </a:cubicBezTo>
                  <a:lnTo>
                    <a:pt x="15078" y="155157"/>
                  </a:lnTo>
                  <a:cubicBezTo>
                    <a:pt x="15111" y="155357"/>
                    <a:pt x="15144" y="155591"/>
                    <a:pt x="15144" y="155758"/>
                  </a:cubicBezTo>
                  <a:cubicBezTo>
                    <a:pt x="15174" y="155908"/>
                    <a:pt x="15299" y="155977"/>
                    <a:pt x="15421" y="155977"/>
                  </a:cubicBezTo>
                  <a:cubicBezTo>
                    <a:pt x="15570" y="155977"/>
                    <a:pt x="15715" y="155874"/>
                    <a:pt x="15678" y="155691"/>
                  </a:cubicBezTo>
                  <a:cubicBezTo>
                    <a:pt x="14611" y="143015"/>
                    <a:pt x="12776" y="130440"/>
                    <a:pt x="13076" y="117664"/>
                  </a:cubicBezTo>
                  <a:cubicBezTo>
                    <a:pt x="13343" y="106055"/>
                    <a:pt x="15344" y="94180"/>
                    <a:pt x="20315" y="83606"/>
                  </a:cubicBezTo>
                  <a:cubicBezTo>
                    <a:pt x="23684" y="76368"/>
                    <a:pt x="28420" y="69696"/>
                    <a:pt x="33491" y="63392"/>
                  </a:cubicBezTo>
                  <a:cubicBezTo>
                    <a:pt x="33777" y="63396"/>
                    <a:pt x="34064" y="63398"/>
                    <a:pt x="34351" y="63398"/>
                  </a:cubicBezTo>
                  <a:cubicBezTo>
                    <a:pt x="38338" y="63398"/>
                    <a:pt x="42343" y="62969"/>
                    <a:pt x="46233" y="62191"/>
                  </a:cubicBezTo>
                  <a:cubicBezTo>
                    <a:pt x="50670" y="61290"/>
                    <a:pt x="55273" y="60223"/>
                    <a:pt x="59409" y="58221"/>
                  </a:cubicBezTo>
                  <a:cubicBezTo>
                    <a:pt x="66915" y="54519"/>
                    <a:pt x="71184" y="47047"/>
                    <a:pt x="75087" y="39941"/>
                  </a:cubicBezTo>
                  <a:cubicBezTo>
                    <a:pt x="75314" y="39489"/>
                    <a:pt x="74915" y="38915"/>
                    <a:pt x="74423" y="38915"/>
                  </a:cubicBezTo>
                  <a:cubicBezTo>
                    <a:pt x="74335" y="38915"/>
                    <a:pt x="74244" y="38934"/>
                    <a:pt x="74153" y="38974"/>
                  </a:cubicBezTo>
                  <a:cubicBezTo>
                    <a:pt x="68649" y="41543"/>
                    <a:pt x="66581" y="47514"/>
                    <a:pt x="62245" y="51383"/>
                  </a:cubicBezTo>
                  <a:cubicBezTo>
                    <a:pt x="59076" y="54218"/>
                    <a:pt x="54806" y="54986"/>
                    <a:pt x="50703" y="55419"/>
                  </a:cubicBezTo>
                  <a:cubicBezTo>
                    <a:pt x="49067" y="55578"/>
                    <a:pt x="47451" y="55673"/>
                    <a:pt x="45807" y="55673"/>
                  </a:cubicBezTo>
                  <a:cubicBezTo>
                    <a:pt x="45373" y="55673"/>
                    <a:pt x="44937" y="55667"/>
                    <a:pt x="44499" y="55653"/>
                  </a:cubicBezTo>
                  <a:cubicBezTo>
                    <a:pt x="43267" y="55623"/>
                    <a:pt x="41954" y="55376"/>
                    <a:pt x="40682" y="55376"/>
                  </a:cubicBezTo>
                  <a:cubicBezTo>
                    <a:pt x="40542" y="55376"/>
                    <a:pt x="40402" y="55379"/>
                    <a:pt x="40262" y="55386"/>
                  </a:cubicBezTo>
                  <a:cubicBezTo>
                    <a:pt x="40462" y="55119"/>
                    <a:pt x="40696" y="54819"/>
                    <a:pt x="40929" y="54585"/>
                  </a:cubicBezTo>
                  <a:cubicBezTo>
                    <a:pt x="44866" y="49982"/>
                    <a:pt x="48969" y="45445"/>
                    <a:pt x="53572" y="41443"/>
                  </a:cubicBezTo>
                  <a:cubicBezTo>
                    <a:pt x="57808" y="37740"/>
                    <a:pt x="62445" y="34404"/>
                    <a:pt x="66614" y="30568"/>
                  </a:cubicBezTo>
                  <a:cubicBezTo>
                    <a:pt x="71451" y="26098"/>
                    <a:pt x="75487" y="20894"/>
                    <a:pt x="79290" y="15557"/>
                  </a:cubicBezTo>
                  <a:cubicBezTo>
                    <a:pt x="80258" y="14223"/>
                    <a:pt x="81292" y="12855"/>
                    <a:pt x="82192" y="11388"/>
                  </a:cubicBezTo>
                  <a:cubicBezTo>
                    <a:pt x="86162" y="10254"/>
                    <a:pt x="89464" y="6284"/>
                    <a:pt x="90465" y="2548"/>
                  </a:cubicBezTo>
                  <a:cubicBezTo>
                    <a:pt x="90575" y="2128"/>
                    <a:pt x="90261" y="1898"/>
                    <a:pt x="89929" y="1898"/>
                  </a:cubicBezTo>
                  <a:cubicBezTo>
                    <a:pt x="89761" y="1898"/>
                    <a:pt x="89588" y="1957"/>
                    <a:pt x="89464" y="2081"/>
                  </a:cubicBezTo>
                  <a:cubicBezTo>
                    <a:pt x="87830" y="3682"/>
                    <a:pt x="86195" y="5250"/>
                    <a:pt x="84627" y="6851"/>
                  </a:cubicBezTo>
                  <a:cubicBezTo>
                    <a:pt x="85428" y="4816"/>
                    <a:pt x="85761" y="2581"/>
                    <a:pt x="85328" y="313"/>
                  </a:cubicBezTo>
                  <a:cubicBezTo>
                    <a:pt x="85288" y="116"/>
                    <a:pt x="85133" y="1"/>
                    <a:pt x="849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6" name="Google Shape;2186;p31"/>
            <p:cNvSpPr/>
            <p:nvPr/>
          </p:nvSpPr>
          <p:spPr>
            <a:xfrm>
              <a:off x="1443500" y="1714800"/>
              <a:ext cx="249375" cy="407425"/>
            </a:xfrm>
            <a:custGeom>
              <a:avLst/>
              <a:gdLst/>
              <a:ahLst/>
              <a:cxnLst/>
              <a:rect l="l" t="t" r="r" b="b"/>
              <a:pathLst>
                <a:path w="9975" h="16297" extrusionOk="0">
                  <a:moveTo>
                    <a:pt x="0" y="0"/>
                  </a:moveTo>
                  <a:lnTo>
                    <a:pt x="0" y="0"/>
                  </a:lnTo>
                  <a:cubicBezTo>
                    <a:pt x="767" y="2202"/>
                    <a:pt x="968" y="4537"/>
                    <a:pt x="1335" y="6838"/>
                  </a:cubicBezTo>
                  <a:cubicBezTo>
                    <a:pt x="1768" y="9107"/>
                    <a:pt x="2335" y="11408"/>
                    <a:pt x="3670" y="13343"/>
                  </a:cubicBezTo>
                  <a:cubicBezTo>
                    <a:pt x="4866" y="15048"/>
                    <a:pt x="6812" y="16296"/>
                    <a:pt x="8813" y="16296"/>
                  </a:cubicBezTo>
                  <a:cubicBezTo>
                    <a:pt x="9044" y="16296"/>
                    <a:pt x="9276" y="16280"/>
                    <a:pt x="9507" y="16245"/>
                  </a:cubicBezTo>
                  <a:lnTo>
                    <a:pt x="9974" y="16012"/>
                  </a:lnTo>
                  <a:cubicBezTo>
                    <a:pt x="9674" y="9374"/>
                    <a:pt x="5771" y="3036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31"/>
            <p:cNvSpPr/>
            <p:nvPr/>
          </p:nvSpPr>
          <p:spPr>
            <a:xfrm>
              <a:off x="1427375" y="1699200"/>
              <a:ext cx="282175" cy="431425"/>
            </a:xfrm>
            <a:custGeom>
              <a:avLst/>
              <a:gdLst/>
              <a:ahLst/>
              <a:cxnLst/>
              <a:rect l="l" t="t" r="r" b="b"/>
              <a:pathLst>
                <a:path w="11287" h="17257" extrusionOk="0">
                  <a:moveTo>
                    <a:pt x="1596" y="1886"/>
                  </a:moveTo>
                  <a:cubicBezTo>
                    <a:pt x="6642" y="5249"/>
                    <a:pt x="9204" y="10520"/>
                    <a:pt x="9950" y="16656"/>
                  </a:cubicBezTo>
                  <a:lnTo>
                    <a:pt x="9950" y="16656"/>
                  </a:lnTo>
                  <a:cubicBezTo>
                    <a:pt x="2680" y="15322"/>
                    <a:pt x="2959" y="7942"/>
                    <a:pt x="1596" y="1886"/>
                  </a:cubicBezTo>
                  <a:close/>
                  <a:moveTo>
                    <a:pt x="680" y="1"/>
                  </a:moveTo>
                  <a:cubicBezTo>
                    <a:pt x="306" y="1"/>
                    <a:pt x="0" y="436"/>
                    <a:pt x="112" y="824"/>
                  </a:cubicBezTo>
                  <a:cubicBezTo>
                    <a:pt x="1379" y="4894"/>
                    <a:pt x="1146" y="9497"/>
                    <a:pt x="3280" y="13267"/>
                  </a:cubicBezTo>
                  <a:cubicBezTo>
                    <a:pt x="4414" y="15307"/>
                    <a:pt x="6582" y="17227"/>
                    <a:pt x="8948" y="17227"/>
                  </a:cubicBezTo>
                  <a:cubicBezTo>
                    <a:pt x="9338" y="17227"/>
                    <a:pt x="9735" y="17174"/>
                    <a:pt x="10132" y="17061"/>
                  </a:cubicBezTo>
                  <a:lnTo>
                    <a:pt x="10132" y="17061"/>
                  </a:lnTo>
                  <a:cubicBezTo>
                    <a:pt x="10256" y="17193"/>
                    <a:pt x="10425" y="17257"/>
                    <a:pt x="10596" y="17257"/>
                  </a:cubicBezTo>
                  <a:cubicBezTo>
                    <a:pt x="10938" y="17257"/>
                    <a:pt x="11286" y="17002"/>
                    <a:pt x="11286" y="16536"/>
                  </a:cubicBezTo>
                  <a:cubicBezTo>
                    <a:pt x="11286" y="9664"/>
                    <a:pt x="6716" y="3226"/>
                    <a:pt x="912" y="57"/>
                  </a:cubicBezTo>
                  <a:cubicBezTo>
                    <a:pt x="834" y="18"/>
                    <a:pt x="756" y="1"/>
                    <a:pt x="6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8" name="Google Shape;2188;p31"/>
            <p:cNvSpPr/>
            <p:nvPr/>
          </p:nvSpPr>
          <p:spPr>
            <a:xfrm>
              <a:off x="1473250" y="1744850"/>
              <a:ext cx="232800" cy="387350"/>
            </a:xfrm>
            <a:custGeom>
              <a:avLst/>
              <a:gdLst/>
              <a:ahLst/>
              <a:cxnLst/>
              <a:rect l="l" t="t" r="r" b="b"/>
              <a:pathLst>
                <a:path w="9312" h="15494" extrusionOk="0">
                  <a:moveTo>
                    <a:pt x="454" y="1"/>
                  </a:moveTo>
                  <a:cubicBezTo>
                    <a:pt x="220" y="1"/>
                    <a:pt x="0" y="259"/>
                    <a:pt x="145" y="499"/>
                  </a:cubicBezTo>
                  <a:cubicBezTo>
                    <a:pt x="1712" y="2801"/>
                    <a:pt x="2379" y="5703"/>
                    <a:pt x="3714" y="8172"/>
                  </a:cubicBezTo>
                  <a:cubicBezTo>
                    <a:pt x="5081" y="10740"/>
                    <a:pt x="6749" y="13142"/>
                    <a:pt x="8617" y="15377"/>
                  </a:cubicBezTo>
                  <a:cubicBezTo>
                    <a:pt x="8690" y="15459"/>
                    <a:pt x="8781" y="15494"/>
                    <a:pt x="8869" y="15494"/>
                  </a:cubicBezTo>
                  <a:cubicBezTo>
                    <a:pt x="9101" y="15494"/>
                    <a:pt x="9311" y="15252"/>
                    <a:pt x="9118" y="15010"/>
                  </a:cubicBezTo>
                  <a:cubicBezTo>
                    <a:pt x="7116" y="12641"/>
                    <a:pt x="5315" y="10040"/>
                    <a:pt x="3914" y="7204"/>
                  </a:cubicBezTo>
                  <a:cubicBezTo>
                    <a:pt x="2746" y="4903"/>
                    <a:pt x="2113" y="2234"/>
                    <a:pt x="712" y="133"/>
                  </a:cubicBezTo>
                  <a:cubicBezTo>
                    <a:pt x="637" y="40"/>
                    <a:pt x="545" y="1"/>
                    <a:pt x="4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9" name="Google Shape;2189;p31"/>
            <p:cNvSpPr/>
            <p:nvPr/>
          </p:nvSpPr>
          <p:spPr>
            <a:xfrm>
              <a:off x="1573475" y="2056450"/>
              <a:ext cx="103275" cy="34500"/>
            </a:xfrm>
            <a:custGeom>
              <a:avLst/>
              <a:gdLst/>
              <a:ahLst/>
              <a:cxnLst/>
              <a:rect l="l" t="t" r="r" b="b"/>
              <a:pathLst>
                <a:path w="4131" h="1380" extrusionOk="0">
                  <a:moveTo>
                    <a:pt x="389" y="0"/>
                  </a:moveTo>
                  <a:cubicBezTo>
                    <a:pt x="60" y="0"/>
                    <a:pt x="1" y="549"/>
                    <a:pt x="372" y="611"/>
                  </a:cubicBezTo>
                  <a:cubicBezTo>
                    <a:pt x="1439" y="945"/>
                    <a:pt x="2540" y="1212"/>
                    <a:pt x="3641" y="1378"/>
                  </a:cubicBezTo>
                  <a:cubicBezTo>
                    <a:pt x="3653" y="1379"/>
                    <a:pt x="3665" y="1380"/>
                    <a:pt x="3677" y="1380"/>
                  </a:cubicBezTo>
                  <a:cubicBezTo>
                    <a:pt x="4078" y="1380"/>
                    <a:pt x="4131" y="842"/>
                    <a:pt x="3774" y="745"/>
                  </a:cubicBezTo>
                  <a:cubicBezTo>
                    <a:pt x="2640" y="578"/>
                    <a:pt x="1573" y="344"/>
                    <a:pt x="472" y="11"/>
                  </a:cubicBezTo>
                  <a:cubicBezTo>
                    <a:pt x="443" y="3"/>
                    <a:pt x="415" y="0"/>
                    <a:pt x="3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0" name="Google Shape;2190;p31"/>
            <p:cNvSpPr/>
            <p:nvPr/>
          </p:nvSpPr>
          <p:spPr>
            <a:xfrm>
              <a:off x="1656375" y="1987850"/>
              <a:ext cx="24825" cy="101250"/>
            </a:xfrm>
            <a:custGeom>
              <a:avLst/>
              <a:gdLst/>
              <a:ahLst/>
              <a:cxnLst/>
              <a:rect l="l" t="t" r="r" b="b"/>
              <a:pathLst>
                <a:path w="993" h="4050" extrusionOk="0">
                  <a:moveTo>
                    <a:pt x="489" y="1"/>
                  </a:moveTo>
                  <a:cubicBezTo>
                    <a:pt x="317" y="1"/>
                    <a:pt x="140" y="121"/>
                    <a:pt x="158" y="320"/>
                  </a:cubicBezTo>
                  <a:cubicBezTo>
                    <a:pt x="392" y="1454"/>
                    <a:pt x="325" y="2588"/>
                    <a:pt x="58" y="3689"/>
                  </a:cubicBezTo>
                  <a:cubicBezTo>
                    <a:pt x="0" y="3919"/>
                    <a:pt x="185" y="4050"/>
                    <a:pt x="366" y="4050"/>
                  </a:cubicBezTo>
                  <a:cubicBezTo>
                    <a:pt x="499" y="4050"/>
                    <a:pt x="630" y="3978"/>
                    <a:pt x="658" y="3822"/>
                  </a:cubicBezTo>
                  <a:cubicBezTo>
                    <a:pt x="959" y="2655"/>
                    <a:pt x="992" y="1487"/>
                    <a:pt x="792" y="286"/>
                  </a:cubicBezTo>
                  <a:cubicBezTo>
                    <a:pt x="777" y="87"/>
                    <a:pt x="635" y="1"/>
                    <a:pt x="4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1" name="Google Shape;2191;p31"/>
            <p:cNvSpPr/>
            <p:nvPr/>
          </p:nvSpPr>
          <p:spPr>
            <a:xfrm>
              <a:off x="1510100" y="1955500"/>
              <a:ext cx="98075" cy="35475"/>
            </a:xfrm>
            <a:custGeom>
              <a:avLst/>
              <a:gdLst/>
              <a:ahLst/>
              <a:cxnLst/>
              <a:rect l="l" t="t" r="r" b="b"/>
              <a:pathLst>
                <a:path w="3923" h="1419" extrusionOk="0">
                  <a:moveTo>
                    <a:pt x="545" y="1"/>
                  </a:moveTo>
                  <a:cubicBezTo>
                    <a:pt x="200" y="1"/>
                    <a:pt x="1" y="490"/>
                    <a:pt x="338" y="613"/>
                  </a:cubicBezTo>
                  <a:cubicBezTo>
                    <a:pt x="1339" y="946"/>
                    <a:pt x="2373" y="1247"/>
                    <a:pt x="3441" y="1413"/>
                  </a:cubicBezTo>
                  <a:cubicBezTo>
                    <a:pt x="3461" y="1417"/>
                    <a:pt x="3480" y="1418"/>
                    <a:pt x="3498" y="1418"/>
                  </a:cubicBezTo>
                  <a:cubicBezTo>
                    <a:pt x="3850" y="1418"/>
                    <a:pt x="3923" y="843"/>
                    <a:pt x="3574" y="780"/>
                  </a:cubicBezTo>
                  <a:cubicBezTo>
                    <a:pt x="2573" y="613"/>
                    <a:pt x="1606" y="379"/>
                    <a:pt x="639" y="12"/>
                  </a:cubicBezTo>
                  <a:cubicBezTo>
                    <a:pt x="606" y="4"/>
                    <a:pt x="575" y="1"/>
                    <a:pt x="5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31"/>
            <p:cNvSpPr/>
            <p:nvPr/>
          </p:nvSpPr>
          <p:spPr>
            <a:xfrm>
              <a:off x="1586375" y="1898875"/>
              <a:ext cx="29775" cy="87200"/>
            </a:xfrm>
            <a:custGeom>
              <a:avLst/>
              <a:gdLst/>
              <a:ahLst/>
              <a:cxnLst/>
              <a:rect l="l" t="t" r="r" b="b"/>
              <a:pathLst>
                <a:path w="1191" h="3488" extrusionOk="0">
                  <a:moveTo>
                    <a:pt x="791" y="0"/>
                  </a:moveTo>
                  <a:cubicBezTo>
                    <a:pt x="627" y="0"/>
                    <a:pt x="456" y="118"/>
                    <a:pt x="456" y="343"/>
                  </a:cubicBezTo>
                  <a:cubicBezTo>
                    <a:pt x="523" y="1243"/>
                    <a:pt x="390" y="2177"/>
                    <a:pt x="89" y="3045"/>
                  </a:cubicBezTo>
                  <a:cubicBezTo>
                    <a:pt x="1" y="3288"/>
                    <a:pt x="220" y="3487"/>
                    <a:pt x="427" y="3487"/>
                  </a:cubicBezTo>
                  <a:cubicBezTo>
                    <a:pt x="532" y="3487"/>
                    <a:pt x="634" y="3435"/>
                    <a:pt x="690" y="3312"/>
                  </a:cubicBezTo>
                  <a:cubicBezTo>
                    <a:pt x="1023" y="2344"/>
                    <a:pt x="1190" y="1343"/>
                    <a:pt x="1090" y="309"/>
                  </a:cubicBezTo>
                  <a:cubicBezTo>
                    <a:pt x="1090" y="101"/>
                    <a:pt x="944" y="0"/>
                    <a:pt x="7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31"/>
            <p:cNvSpPr/>
            <p:nvPr/>
          </p:nvSpPr>
          <p:spPr>
            <a:xfrm>
              <a:off x="1479625" y="1853275"/>
              <a:ext cx="71475" cy="29175"/>
            </a:xfrm>
            <a:custGeom>
              <a:avLst/>
              <a:gdLst/>
              <a:ahLst/>
              <a:cxnLst/>
              <a:rect l="l" t="t" r="r" b="b"/>
              <a:pathLst>
                <a:path w="2859" h="1167" extrusionOk="0">
                  <a:moveTo>
                    <a:pt x="420" y="0"/>
                  </a:moveTo>
                  <a:cubicBezTo>
                    <a:pt x="138" y="0"/>
                    <a:pt x="0" y="430"/>
                    <a:pt x="290" y="632"/>
                  </a:cubicBezTo>
                  <a:cubicBezTo>
                    <a:pt x="957" y="966"/>
                    <a:pt x="1691" y="1166"/>
                    <a:pt x="2458" y="1166"/>
                  </a:cubicBezTo>
                  <a:cubicBezTo>
                    <a:pt x="2858" y="1166"/>
                    <a:pt x="2792" y="532"/>
                    <a:pt x="2391" y="532"/>
                  </a:cubicBezTo>
                  <a:cubicBezTo>
                    <a:pt x="1724" y="499"/>
                    <a:pt x="1157" y="332"/>
                    <a:pt x="557" y="32"/>
                  </a:cubicBezTo>
                  <a:cubicBezTo>
                    <a:pt x="508" y="10"/>
                    <a:pt x="463" y="0"/>
                    <a:pt x="4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31"/>
            <p:cNvSpPr/>
            <p:nvPr/>
          </p:nvSpPr>
          <p:spPr>
            <a:xfrm>
              <a:off x="1535875" y="1827950"/>
              <a:ext cx="29525" cy="52800"/>
            </a:xfrm>
            <a:custGeom>
              <a:avLst/>
              <a:gdLst/>
              <a:ahLst/>
              <a:cxnLst/>
              <a:rect l="l" t="t" r="r" b="b"/>
              <a:pathLst>
                <a:path w="1181" h="2112" extrusionOk="0">
                  <a:moveTo>
                    <a:pt x="811" y="0"/>
                  </a:moveTo>
                  <a:cubicBezTo>
                    <a:pt x="679" y="0"/>
                    <a:pt x="556" y="74"/>
                    <a:pt x="542" y="244"/>
                  </a:cubicBezTo>
                  <a:cubicBezTo>
                    <a:pt x="475" y="745"/>
                    <a:pt x="308" y="1212"/>
                    <a:pt x="108" y="1679"/>
                  </a:cubicBezTo>
                  <a:cubicBezTo>
                    <a:pt x="0" y="1916"/>
                    <a:pt x="185" y="2112"/>
                    <a:pt x="393" y="2112"/>
                  </a:cubicBezTo>
                  <a:cubicBezTo>
                    <a:pt x="506" y="2112"/>
                    <a:pt x="626" y="2053"/>
                    <a:pt x="708" y="1912"/>
                  </a:cubicBezTo>
                  <a:cubicBezTo>
                    <a:pt x="942" y="1412"/>
                    <a:pt x="1109" y="911"/>
                    <a:pt x="1142" y="344"/>
                  </a:cubicBezTo>
                  <a:cubicBezTo>
                    <a:pt x="1180" y="134"/>
                    <a:pt x="988" y="0"/>
                    <a:pt x="8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31"/>
            <p:cNvSpPr/>
            <p:nvPr/>
          </p:nvSpPr>
          <p:spPr>
            <a:xfrm>
              <a:off x="1801250" y="1767325"/>
              <a:ext cx="305250" cy="372175"/>
            </a:xfrm>
            <a:custGeom>
              <a:avLst/>
              <a:gdLst/>
              <a:ahLst/>
              <a:cxnLst/>
              <a:rect l="l" t="t" r="r" b="b"/>
              <a:pathLst>
                <a:path w="12210" h="14887" extrusionOk="0">
                  <a:moveTo>
                    <a:pt x="12209" y="1"/>
                  </a:moveTo>
                  <a:cubicBezTo>
                    <a:pt x="6138" y="2236"/>
                    <a:pt x="1268" y="7906"/>
                    <a:pt x="0" y="14344"/>
                  </a:cubicBezTo>
                  <a:lnTo>
                    <a:pt x="434" y="14678"/>
                  </a:lnTo>
                  <a:cubicBezTo>
                    <a:pt x="897" y="14821"/>
                    <a:pt x="1371" y="14887"/>
                    <a:pt x="1846" y="14887"/>
                  </a:cubicBezTo>
                  <a:cubicBezTo>
                    <a:pt x="3594" y="14887"/>
                    <a:pt x="5353" y="13988"/>
                    <a:pt x="6639" y="12676"/>
                  </a:cubicBezTo>
                  <a:cubicBezTo>
                    <a:pt x="8273" y="11009"/>
                    <a:pt x="9174" y="8807"/>
                    <a:pt x="9874" y="6605"/>
                  </a:cubicBezTo>
                  <a:cubicBezTo>
                    <a:pt x="10608" y="4404"/>
                    <a:pt x="11175" y="2102"/>
                    <a:pt x="12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31"/>
            <p:cNvSpPr/>
            <p:nvPr/>
          </p:nvSpPr>
          <p:spPr>
            <a:xfrm>
              <a:off x="1783950" y="1753275"/>
              <a:ext cx="341025" cy="395325"/>
            </a:xfrm>
            <a:custGeom>
              <a:avLst/>
              <a:gdLst/>
              <a:ahLst/>
              <a:cxnLst/>
              <a:rect l="l" t="t" r="r" b="b"/>
              <a:pathLst>
                <a:path w="13641" h="15813" extrusionOk="0">
                  <a:moveTo>
                    <a:pt x="11883" y="1694"/>
                  </a:moveTo>
                  <a:cubicBezTo>
                    <a:pt x="9602" y="7484"/>
                    <a:pt x="8773" y="14887"/>
                    <a:pt x="1361" y="15070"/>
                  </a:cubicBezTo>
                  <a:lnTo>
                    <a:pt x="1361" y="15070"/>
                  </a:lnTo>
                  <a:cubicBezTo>
                    <a:pt x="3039" y="9136"/>
                    <a:pt x="6367" y="4273"/>
                    <a:pt x="11883" y="1694"/>
                  </a:cubicBezTo>
                  <a:close/>
                  <a:moveTo>
                    <a:pt x="12971" y="0"/>
                  </a:moveTo>
                  <a:cubicBezTo>
                    <a:pt x="12917" y="0"/>
                    <a:pt x="12860" y="9"/>
                    <a:pt x="12801" y="29"/>
                  </a:cubicBezTo>
                  <a:cubicBezTo>
                    <a:pt x="6597" y="2264"/>
                    <a:pt x="1093" y="7935"/>
                    <a:pt x="59" y="14740"/>
                  </a:cubicBezTo>
                  <a:cubicBezTo>
                    <a:pt x="0" y="15266"/>
                    <a:pt x="363" y="15576"/>
                    <a:pt x="729" y="15576"/>
                  </a:cubicBezTo>
                  <a:cubicBezTo>
                    <a:pt x="877" y="15576"/>
                    <a:pt x="1026" y="15525"/>
                    <a:pt x="1147" y="15416"/>
                  </a:cubicBezTo>
                  <a:lnTo>
                    <a:pt x="1147" y="15416"/>
                  </a:lnTo>
                  <a:cubicBezTo>
                    <a:pt x="1736" y="15690"/>
                    <a:pt x="2344" y="15812"/>
                    <a:pt x="2951" y="15812"/>
                  </a:cubicBezTo>
                  <a:cubicBezTo>
                    <a:pt x="5041" y="15812"/>
                    <a:pt x="7128" y="14366"/>
                    <a:pt x="8431" y="12705"/>
                  </a:cubicBezTo>
                  <a:cubicBezTo>
                    <a:pt x="11133" y="9302"/>
                    <a:pt x="11600" y="4699"/>
                    <a:pt x="13435" y="863"/>
                  </a:cubicBezTo>
                  <a:cubicBezTo>
                    <a:pt x="13641" y="510"/>
                    <a:pt x="13379" y="0"/>
                    <a:pt x="129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31"/>
            <p:cNvSpPr/>
            <p:nvPr/>
          </p:nvSpPr>
          <p:spPr>
            <a:xfrm>
              <a:off x="1788475" y="1791925"/>
              <a:ext cx="285700" cy="350800"/>
            </a:xfrm>
            <a:custGeom>
              <a:avLst/>
              <a:gdLst/>
              <a:ahLst/>
              <a:cxnLst/>
              <a:rect l="l" t="t" r="r" b="b"/>
              <a:pathLst>
                <a:path w="11428" h="14032" extrusionOk="0">
                  <a:moveTo>
                    <a:pt x="10979" y="1"/>
                  </a:moveTo>
                  <a:cubicBezTo>
                    <a:pt x="10920" y="1"/>
                    <a:pt x="10863" y="25"/>
                    <a:pt x="10819" y="84"/>
                  </a:cubicBezTo>
                  <a:cubicBezTo>
                    <a:pt x="9051" y="1986"/>
                    <a:pt x="8050" y="4521"/>
                    <a:pt x="6549" y="6622"/>
                  </a:cubicBezTo>
                  <a:cubicBezTo>
                    <a:pt x="4714" y="9157"/>
                    <a:pt x="2613" y="11459"/>
                    <a:pt x="211" y="13527"/>
                  </a:cubicBezTo>
                  <a:cubicBezTo>
                    <a:pt x="1" y="13738"/>
                    <a:pt x="226" y="14031"/>
                    <a:pt x="478" y="14031"/>
                  </a:cubicBezTo>
                  <a:cubicBezTo>
                    <a:pt x="545" y="14031"/>
                    <a:pt x="615" y="14010"/>
                    <a:pt x="678" y="13961"/>
                  </a:cubicBezTo>
                  <a:cubicBezTo>
                    <a:pt x="2846" y="12026"/>
                    <a:pt x="4848" y="9891"/>
                    <a:pt x="6616" y="7590"/>
                  </a:cubicBezTo>
                  <a:cubicBezTo>
                    <a:pt x="8284" y="5355"/>
                    <a:pt x="9351" y="2586"/>
                    <a:pt x="11219" y="518"/>
                  </a:cubicBezTo>
                  <a:cubicBezTo>
                    <a:pt x="11427" y="310"/>
                    <a:pt x="11189" y="1"/>
                    <a:pt x="109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31"/>
            <p:cNvSpPr/>
            <p:nvPr/>
          </p:nvSpPr>
          <p:spPr>
            <a:xfrm>
              <a:off x="1822100" y="2085775"/>
              <a:ext cx="104600" cy="21825"/>
            </a:xfrm>
            <a:custGeom>
              <a:avLst/>
              <a:gdLst/>
              <a:ahLst/>
              <a:cxnLst/>
              <a:rect l="l" t="t" r="r" b="b"/>
              <a:pathLst>
                <a:path w="4184" h="873" extrusionOk="0">
                  <a:moveTo>
                    <a:pt x="3856" y="0"/>
                  </a:moveTo>
                  <a:cubicBezTo>
                    <a:pt x="3839" y="0"/>
                    <a:pt x="3821" y="2"/>
                    <a:pt x="3803" y="5"/>
                  </a:cubicBezTo>
                  <a:cubicBezTo>
                    <a:pt x="2669" y="172"/>
                    <a:pt x="1535" y="239"/>
                    <a:pt x="434" y="239"/>
                  </a:cubicBezTo>
                  <a:cubicBezTo>
                    <a:pt x="0" y="239"/>
                    <a:pt x="0" y="873"/>
                    <a:pt x="434" y="873"/>
                  </a:cubicBezTo>
                  <a:cubicBezTo>
                    <a:pt x="1535" y="873"/>
                    <a:pt x="2669" y="772"/>
                    <a:pt x="3803" y="606"/>
                  </a:cubicBezTo>
                  <a:cubicBezTo>
                    <a:pt x="4183" y="574"/>
                    <a:pt x="4172" y="0"/>
                    <a:pt x="38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31"/>
            <p:cNvSpPr/>
            <p:nvPr/>
          </p:nvSpPr>
          <p:spPr>
            <a:xfrm>
              <a:off x="1824600" y="2005100"/>
              <a:ext cx="28700" cy="100825"/>
            </a:xfrm>
            <a:custGeom>
              <a:avLst/>
              <a:gdLst/>
              <a:ahLst/>
              <a:cxnLst/>
              <a:rect l="l" t="t" r="r" b="b"/>
              <a:pathLst>
                <a:path w="1148" h="4033" extrusionOk="0">
                  <a:moveTo>
                    <a:pt x="768" y="1"/>
                  </a:moveTo>
                  <a:cubicBezTo>
                    <a:pt x="645" y="1"/>
                    <a:pt x="527" y="70"/>
                    <a:pt x="501" y="230"/>
                  </a:cubicBezTo>
                  <a:cubicBezTo>
                    <a:pt x="101" y="1331"/>
                    <a:pt x="0" y="2498"/>
                    <a:pt x="67" y="3733"/>
                  </a:cubicBezTo>
                  <a:cubicBezTo>
                    <a:pt x="84" y="3933"/>
                    <a:pt x="251" y="4033"/>
                    <a:pt x="409" y="4033"/>
                  </a:cubicBezTo>
                  <a:cubicBezTo>
                    <a:pt x="568" y="4033"/>
                    <a:pt x="718" y="3933"/>
                    <a:pt x="701" y="3733"/>
                  </a:cubicBezTo>
                  <a:cubicBezTo>
                    <a:pt x="568" y="2598"/>
                    <a:pt x="701" y="1464"/>
                    <a:pt x="1068" y="397"/>
                  </a:cubicBezTo>
                  <a:cubicBezTo>
                    <a:pt x="1148" y="157"/>
                    <a:pt x="952" y="1"/>
                    <a:pt x="7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31"/>
            <p:cNvSpPr/>
            <p:nvPr/>
          </p:nvSpPr>
          <p:spPr>
            <a:xfrm>
              <a:off x="1905500" y="1995700"/>
              <a:ext cx="99550" cy="23500"/>
            </a:xfrm>
            <a:custGeom>
              <a:avLst/>
              <a:gdLst/>
              <a:ahLst/>
              <a:cxnLst/>
              <a:rect l="l" t="t" r="r" b="b"/>
              <a:pathLst>
                <a:path w="3982" h="940" extrusionOk="0">
                  <a:moveTo>
                    <a:pt x="3492" y="0"/>
                  </a:moveTo>
                  <a:cubicBezTo>
                    <a:pt x="3474" y="0"/>
                    <a:pt x="3455" y="2"/>
                    <a:pt x="3436" y="6"/>
                  </a:cubicBezTo>
                  <a:cubicBezTo>
                    <a:pt x="2435" y="172"/>
                    <a:pt x="1434" y="272"/>
                    <a:pt x="434" y="306"/>
                  </a:cubicBezTo>
                  <a:cubicBezTo>
                    <a:pt x="0" y="306"/>
                    <a:pt x="0" y="940"/>
                    <a:pt x="434" y="940"/>
                  </a:cubicBezTo>
                  <a:cubicBezTo>
                    <a:pt x="1501" y="873"/>
                    <a:pt x="2535" y="806"/>
                    <a:pt x="3603" y="606"/>
                  </a:cubicBezTo>
                  <a:cubicBezTo>
                    <a:pt x="3982" y="543"/>
                    <a:pt x="3822" y="0"/>
                    <a:pt x="34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31"/>
            <p:cNvSpPr/>
            <p:nvPr/>
          </p:nvSpPr>
          <p:spPr>
            <a:xfrm>
              <a:off x="1905500" y="1926825"/>
              <a:ext cx="22325" cy="87400"/>
            </a:xfrm>
            <a:custGeom>
              <a:avLst/>
              <a:gdLst/>
              <a:ahLst/>
              <a:cxnLst/>
              <a:rect l="l" t="t" r="r" b="b"/>
              <a:pathLst>
                <a:path w="893" h="3496" extrusionOk="0">
                  <a:moveTo>
                    <a:pt x="526" y="0"/>
                  </a:moveTo>
                  <a:cubicBezTo>
                    <a:pt x="400" y="0"/>
                    <a:pt x="281" y="72"/>
                    <a:pt x="267" y="225"/>
                  </a:cubicBezTo>
                  <a:cubicBezTo>
                    <a:pt x="0" y="1226"/>
                    <a:pt x="0" y="2260"/>
                    <a:pt x="200" y="3261"/>
                  </a:cubicBezTo>
                  <a:cubicBezTo>
                    <a:pt x="226" y="3428"/>
                    <a:pt x="330" y="3496"/>
                    <a:pt x="445" y="3496"/>
                  </a:cubicBezTo>
                  <a:cubicBezTo>
                    <a:pt x="630" y="3496"/>
                    <a:pt x="842" y="3320"/>
                    <a:pt x="801" y="3094"/>
                  </a:cubicBezTo>
                  <a:cubicBezTo>
                    <a:pt x="634" y="2194"/>
                    <a:pt x="634" y="1293"/>
                    <a:pt x="834" y="392"/>
                  </a:cubicBezTo>
                  <a:cubicBezTo>
                    <a:pt x="892" y="140"/>
                    <a:pt x="702" y="0"/>
                    <a:pt x="5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2" name="Google Shape;2202;p31"/>
            <p:cNvSpPr/>
            <p:nvPr/>
          </p:nvSpPr>
          <p:spPr>
            <a:xfrm>
              <a:off x="1976650" y="1898625"/>
              <a:ext cx="73925" cy="22075"/>
            </a:xfrm>
            <a:custGeom>
              <a:avLst/>
              <a:gdLst/>
              <a:ahLst/>
              <a:cxnLst/>
              <a:rect l="l" t="t" r="r" b="b"/>
              <a:pathLst>
                <a:path w="2957" h="883" extrusionOk="0">
                  <a:moveTo>
                    <a:pt x="2581" y="1"/>
                  </a:moveTo>
                  <a:cubicBezTo>
                    <a:pt x="2553" y="1"/>
                    <a:pt x="2523" y="7"/>
                    <a:pt x="2491" y="19"/>
                  </a:cubicBezTo>
                  <a:cubicBezTo>
                    <a:pt x="2016" y="169"/>
                    <a:pt x="1559" y="244"/>
                    <a:pt x="1079" y="244"/>
                  </a:cubicBezTo>
                  <a:cubicBezTo>
                    <a:pt x="919" y="244"/>
                    <a:pt x="757" y="236"/>
                    <a:pt x="590" y="219"/>
                  </a:cubicBezTo>
                  <a:cubicBezTo>
                    <a:pt x="579" y="218"/>
                    <a:pt x="568" y="218"/>
                    <a:pt x="557" y="218"/>
                  </a:cubicBezTo>
                  <a:cubicBezTo>
                    <a:pt x="148" y="218"/>
                    <a:pt x="1" y="821"/>
                    <a:pt x="423" y="853"/>
                  </a:cubicBezTo>
                  <a:cubicBezTo>
                    <a:pt x="629" y="872"/>
                    <a:pt x="835" y="883"/>
                    <a:pt x="1041" y="883"/>
                  </a:cubicBezTo>
                  <a:cubicBezTo>
                    <a:pt x="1569" y="883"/>
                    <a:pt x="2097" y="812"/>
                    <a:pt x="2625" y="620"/>
                  </a:cubicBezTo>
                  <a:cubicBezTo>
                    <a:pt x="2957" y="529"/>
                    <a:pt x="2852" y="1"/>
                    <a:pt x="25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3" name="Google Shape;2203;p31"/>
            <p:cNvSpPr/>
            <p:nvPr/>
          </p:nvSpPr>
          <p:spPr>
            <a:xfrm>
              <a:off x="1970525" y="1863850"/>
              <a:ext cx="22400" cy="52925"/>
            </a:xfrm>
            <a:custGeom>
              <a:avLst/>
              <a:gdLst/>
              <a:ahLst/>
              <a:cxnLst/>
              <a:rect l="l" t="t" r="r" b="b"/>
              <a:pathLst>
                <a:path w="896" h="2117" extrusionOk="0">
                  <a:moveTo>
                    <a:pt x="339" y="1"/>
                  </a:moveTo>
                  <a:cubicBezTo>
                    <a:pt x="184" y="1"/>
                    <a:pt x="18" y="93"/>
                    <a:pt x="1" y="276"/>
                  </a:cubicBezTo>
                  <a:cubicBezTo>
                    <a:pt x="1" y="810"/>
                    <a:pt x="68" y="1377"/>
                    <a:pt x="234" y="1911"/>
                  </a:cubicBezTo>
                  <a:cubicBezTo>
                    <a:pt x="287" y="2054"/>
                    <a:pt x="405" y="2116"/>
                    <a:pt x="525" y="2116"/>
                  </a:cubicBezTo>
                  <a:cubicBezTo>
                    <a:pt x="710" y="2116"/>
                    <a:pt x="896" y="1967"/>
                    <a:pt x="835" y="1744"/>
                  </a:cubicBezTo>
                  <a:cubicBezTo>
                    <a:pt x="668" y="1277"/>
                    <a:pt x="601" y="776"/>
                    <a:pt x="601" y="276"/>
                  </a:cubicBezTo>
                  <a:cubicBezTo>
                    <a:pt x="635" y="93"/>
                    <a:pt x="493" y="1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4" name="Google Shape;2204;p31"/>
            <p:cNvSpPr/>
            <p:nvPr/>
          </p:nvSpPr>
          <p:spPr>
            <a:xfrm>
              <a:off x="2554275" y="1266975"/>
              <a:ext cx="305250" cy="372175"/>
            </a:xfrm>
            <a:custGeom>
              <a:avLst/>
              <a:gdLst/>
              <a:ahLst/>
              <a:cxnLst/>
              <a:rect l="l" t="t" r="r" b="b"/>
              <a:pathLst>
                <a:path w="12210" h="14887" extrusionOk="0">
                  <a:moveTo>
                    <a:pt x="12210" y="0"/>
                  </a:moveTo>
                  <a:cubicBezTo>
                    <a:pt x="6072" y="2169"/>
                    <a:pt x="1235" y="7839"/>
                    <a:pt x="1" y="14344"/>
                  </a:cubicBezTo>
                  <a:lnTo>
                    <a:pt x="401" y="14678"/>
                  </a:lnTo>
                  <a:cubicBezTo>
                    <a:pt x="865" y="14820"/>
                    <a:pt x="1339" y="14887"/>
                    <a:pt x="1814" y="14887"/>
                  </a:cubicBezTo>
                  <a:cubicBezTo>
                    <a:pt x="3561" y="14887"/>
                    <a:pt x="5320" y="13988"/>
                    <a:pt x="6606" y="12676"/>
                  </a:cubicBezTo>
                  <a:cubicBezTo>
                    <a:pt x="8240" y="11008"/>
                    <a:pt x="9141" y="8807"/>
                    <a:pt x="9875" y="6605"/>
                  </a:cubicBezTo>
                  <a:cubicBezTo>
                    <a:pt x="10575" y="4404"/>
                    <a:pt x="11176" y="2102"/>
                    <a:pt x="12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5" name="Google Shape;2205;p31"/>
            <p:cNvSpPr/>
            <p:nvPr/>
          </p:nvSpPr>
          <p:spPr>
            <a:xfrm>
              <a:off x="2536500" y="1252925"/>
              <a:ext cx="340800" cy="395300"/>
            </a:xfrm>
            <a:custGeom>
              <a:avLst/>
              <a:gdLst/>
              <a:ahLst/>
              <a:cxnLst/>
              <a:rect l="l" t="t" r="r" b="b"/>
              <a:pathLst>
                <a:path w="13632" h="15812" extrusionOk="0">
                  <a:moveTo>
                    <a:pt x="11868" y="1697"/>
                  </a:moveTo>
                  <a:cubicBezTo>
                    <a:pt x="9595" y="7478"/>
                    <a:pt x="8791" y="14865"/>
                    <a:pt x="1380" y="15069"/>
                  </a:cubicBezTo>
                  <a:lnTo>
                    <a:pt x="1380" y="15069"/>
                  </a:lnTo>
                  <a:cubicBezTo>
                    <a:pt x="3027" y="9138"/>
                    <a:pt x="6379" y="4277"/>
                    <a:pt x="11868" y="1697"/>
                  </a:cubicBezTo>
                  <a:close/>
                  <a:moveTo>
                    <a:pt x="12957" y="0"/>
                  </a:moveTo>
                  <a:cubicBezTo>
                    <a:pt x="12903" y="0"/>
                    <a:pt x="12846" y="9"/>
                    <a:pt x="12787" y="29"/>
                  </a:cubicBezTo>
                  <a:cubicBezTo>
                    <a:pt x="6616" y="2297"/>
                    <a:pt x="1112" y="7968"/>
                    <a:pt x="78" y="14739"/>
                  </a:cubicBezTo>
                  <a:cubicBezTo>
                    <a:pt x="0" y="15266"/>
                    <a:pt x="367" y="15576"/>
                    <a:pt x="738" y="15576"/>
                  </a:cubicBezTo>
                  <a:cubicBezTo>
                    <a:pt x="890" y="15576"/>
                    <a:pt x="1042" y="15524"/>
                    <a:pt x="1165" y="15415"/>
                  </a:cubicBezTo>
                  <a:lnTo>
                    <a:pt x="1165" y="15415"/>
                  </a:lnTo>
                  <a:cubicBezTo>
                    <a:pt x="1747" y="15690"/>
                    <a:pt x="2351" y="15812"/>
                    <a:pt x="2957" y="15812"/>
                  </a:cubicBezTo>
                  <a:cubicBezTo>
                    <a:pt x="5041" y="15812"/>
                    <a:pt x="7147" y="14366"/>
                    <a:pt x="8451" y="12704"/>
                  </a:cubicBezTo>
                  <a:cubicBezTo>
                    <a:pt x="11119" y="9302"/>
                    <a:pt x="11620" y="4699"/>
                    <a:pt x="13454" y="863"/>
                  </a:cubicBezTo>
                  <a:cubicBezTo>
                    <a:pt x="13631" y="509"/>
                    <a:pt x="13366" y="0"/>
                    <a:pt x="129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6" name="Google Shape;2206;p31"/>
            <p:cNvSpPr/>
            <p:nvPr/>
          </p:nvSpPr>
          <p:spPr>
            <a:xfrm>
              <a:off x="2540850" y="1290825"/>
              <a:ext cx="285775" cy="351525"/>
            </a:xfrm>
            <a:custGeom>
              <a:avLst/>
              <a:gdLst/>
              <a:ahLst/>
              <a:cxnLst/>
              <a:rect l="l" t="t" r="r" b="b"/>
              <a:pathLst>
                <a:path w="11431" h="14061" extrusionOk="0">
                  <a:moveTo>
                    <a:pt x="10977" y="1"/>
                  </a:moveTo>
                  <a:cubicBezTo>
                    <a:pt x="10919" y="1"/>
                    <a:pt x="10861" y="25"/>
                    <a:pt x="10812" y="81"/>
                  </a:cubicBezTo>
                  <a:cubicBezTo>
                    <a:pt x="9077" y="2015"/>
                    <a:pt x="8077" y="4550"/>
                    <a:pt x="6576" y="6652"/>
                  </a:cubicBezTo>
                  <a:cubicBezTo>
                    <a:pt x="4741" y="9187"/>
                    <a:pt x="2606" y="11489"/>
                    <a:pt x="238" y="13557"/>
                  </a:cubicBezTo>
                  <a:cubicBezTo>
                    <a:pt x="1" y="13767"/>
                    <a:pt x="241" y="14061"/>
                    <a:pt x="501" y="14061"/>
                  </a:cubicBezTo>
                  <a:cubicBezTo>
                    <a:pt x="570" y="14061"/>
                    <a:pt x="641" y="14040"/>
                    <a:pt x="705" y="13990"/>
                  </a:cubicBezTo>
                  <a:cubicBezTo>
                    <a:pt x="2873" y="12056"/>
                    <a:pt x="4874" y="9921"/>
                    <a:pt x="6609" y="7619"/>
                  </a:cubicBezTo>
                  <a:cubicBezTo>
                    <a:pt x="8277" y="5384"/>
                    <a:pt x="9378" y="2616"/>
                    <a:pt x="11246" y="548"/>
                  </a:cubicBezTo>
                  <a:cubicBezTo>
                    <a:pt x="11430" y="337"/>
                    <a:pt x="11198" y="1"/>
                    <a:pt x="109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31"/>
            <p:cNvSpPr/>
            <p:nvPr/>
          </p:nvSpPr>
          <p:spPr>
            <a:xfrm>
              <a:off x="2575125" y="1585400"/>
              <a:ext cx="104575" cy="21850"/>
            </a:xfrm>
            <a:custGeom>
              <a:avLst/>
              <a:gdLst/>
              <a:ahLst/>
              <a:cxnLst/>
              <a:rect l="l" t="t" r="r" b="b"/>
              <a:pathLst>
                <a:path w="4183" h="874" extrusionOk="0">
                  <a:moveTo>
                    <a:pt x="3823" y="1"/>
                  </a:moveTo>
                  <a:cubicBezTo>
                    <a:pt x="3806" y="1"/>
                    <a:pt x="3789" y="3"/>
                    <a:pt x="3770" y="6"/>
                  </a:cubicBezTo>
                  <a:cubicBezTo>
                    <a:pt x="2669" y="139"/>
                    <a:pt x="1535" y="239"/>
                    <a:pt x="401" y="239"/>
                  </a:cubicBezTo>
                  <a:cubicBezTo>
                    <a:pt x="1" y="239"/>
                    <a:pt x="1" y="873"/>
                    <a:pt x="401" y="873"/>
                  </a:cubicBezTo>
                  <a:cubicBezTo>
                    <a:pt x="1535" y="873"/>
                    <a:pt x="2669" y="773"/>
                    <a:pt x="3770" y="606"/>
                  </a:cubicBezTo>
                  <a:cubicBezTo>
                    <a:pt x="4182" y="575"/>
                    <a:pt x="4143" y="1"/>
                    <a:pt x="38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31"/>
            <p:cNvSpPr/>
            <p:nvPr/>
          </p:nvSpPr>
          <p:spPr>
            <a:xfrm>
              <a:off x="2576800" y="1504500"/>
              <a:ext cx="29025" cy="101075"/>
            </a:xfrm>
            <a:custGeom>
              <a:avLst/>
              <a:gdLst/>
              <a:ahLst/>
              <a:cxnLst/>
              <a:rect l="l" t="t" r="r" b="b"/>
              <a:pathLst>
                <a:path w="1161" h="4043" extrusionOk="0">
                  <a:moveTo>
                    <a:pt x="796" y="0"/>
                  </a:moveTo>
                  <a:cubicBezTo>
                    <a:pt x="668" y="0"/>
                    <a:pt x="542" y="75"/>
                    <a:pt x="501" y="240"/>
                  </a:cubicBezTo>
                  <a:cubicBezTo>
                    <a:pt x="134" y="1341"/>
                    <a:pt x="1" y="2508"/>
                    <a:pt x="101" y="3742"/>
                  </a:cubicBezTo>
                  <a:cubicBezTo>
                    <a:pt x="117" y="3942"/>
                    <a:pt x="276" y="4042"/>
                    <a:pt x="426" y="4042"/>
                  </a:cubicBezTo>
                  <a:cubicBezTo>
                    <a:pt x="576" y="4042"/>
                    <a:pt x="718" y="3942"/>
                    <a:pt x="701" y="3742"/>
                  </a:cubicBezTo>
                  <a:cubicBezTo>
                    <a:pt x="601" y="2608"/>
                    <a:pt x="701" y="1474"/>
                    <a:pt x="1101" y="407"/>
                  </a:cubicBezTo>
                  <a:cubicBezTo>
                    <a:pt x="1160" y="152"/>
                    <a:pt x="977" y="0"/>
                    <a:pt x="7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31"/>
            <p:cNvSpPr/>
            <p:nvPr/>
          </p:nvSpPr>
          <p:spPr>
            <a:xfrm>
              <a:off x="2658525" y="1495325"/>
              <a:ext cx="99500" cy="23525"/>
            </a:xfrm>
            <a:custGeom>
              <a:avLst/>
              <a:gdLst/>
              <a:ahLst/>
              <a:cxnLst/>
              <a:rect l="l" t="t" r="r" b="b"/>
              <a:pathLst>
                <a:path w="3980" h="941" extrusionOk="0">
                  <a:moveTo>
                    <a:pt x="3463" y="1"/>
                  </a:moveTo>
                  <a:cubicBezTo>
                    <a:pt x="3443" y="1"/>
                    <a:pt x="3423" y="3"/>
                    <a:pt x="3403" y="6"/>
                  </a:cubicBezTo>
                  <a:cubicBezTo>
                    <a:pt x="2402" y="173"/>
                    <a:pt x="1402" y="273"/>
                    <a:pt x="401" y="307"/>
                  </a:cubicBezTo>
                  <a:cubicBezTo>
                    <a:pt x="1" y="307"/>
                    <a:pt x="1" y="940"/>
                    <a:pt x="401" y="940"/>
                  </a:cubicBezTo>
                  <a:cubicBezTo>
                    <a:pt x="1502" y="874"/>
                    <a:pt x="2536" y="807"/>
                    <a:pt x="3570" y="607"/>
                  </a:cubicBezTo>
                  <a:cubicBezTo>
                    <a:pt x="3979" y="512"/>
                    <a:pt x="3794" y="1"/>
                    <a:pt x="34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31"/>
            <p:cNvSpPr/>
            <p:nvPr/>
          </p:nvSpPr>
          <p:spPr>
            <a:xfrm>
              <a:off x="2657700" y="1425525"/>
              <a:ext cx="22375" cy="87150"/>
            </a:xfrm>
            <a:custGeom>
              <a:avLst/>
              <a:gdLst/>
              <a:ahLst/>
              <a:cxnLst/>
              <a:rect l="l" t="t" r="r" b="b"/>
              <a:pathLst>
                <a:path w="895" h="3486" extrusionOk="0">
                  <a:moveTo>
                    <a:pt x="510" y="0"/>
                  </a:moveTo>
                  <a:cubicBezTo>
                    <a:pt x="390" y="0"/>
                    <a:pt x="280" y="70"/>
                    <a:pt x="267" y="230"/>
                  </a:cubicBezTo>
                  <a:cubicBezTo>
                    <a:pt x="0" y="1231"/>
                    <a:pt x="0" y="2265"/>
                    <a:pt x="234" y="3265"/>
                  </a:cubicBezTo>
                  <a:cubicBezTo>
                    <a:pt x="247" y="3420"/>
                    <a:pt x="350" y="3485"/>
                    <a:pt x="465" y="3485"/>
                  </a:cubicBezTo>
                  <a:cubicBezTo>
                    <a:pt x="648" y="3485"/>
                    <a:pt x="862" y="3323"/>
                    <a:pt x="801" y="3099"/>
                  </a:cubicBezTo>
                  <a:cubicBezTo>
                    <a:pt x="634" y="2165"/>
                    <a:pt x="634" y="1297"/>
                    <a:pt x="834" y="397"/>
                  </a:cubicBezTo>
                  <a:cubicBezTo>
                    <a:pt x="894" y="156"/>
                    <a:pt x="690" y="0"/>
                    <a:pt x="5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31"/>
            <p:cNvSpPr/>
            <p:nvPr/>
          </p:nvSpPr>
          <p:spPr>
            <a:xfrm>
              <a:off x="2729675" y="1397625"/>
              <a:ext cx="74825" cy="21900"/>
            </a:xfrm>
            <a:custGeom>
              <a:avLst/>
              <a:gdLst/>
              <a:ahLst/>
              <a:cxnLst/>
              <a:rect l="l" t="t" r="r" b="b"/>
              <a:pathLst>
                <a:path w="2993" h="876" extrusionOk="0">
                  <a:moveTo>
                    <a:pt x="2566" y="0"/>
                  </a:moveTo>
                  <a:cubicBezTo>
                    <a:pt x="2542" y="0"/>
                    <a:pt x="2517" y="4"/>
                    <a:pt x="2492" y="12"/>
                  </a:cubicBezTo>
                  <a:cubicBezTo>
                    <a:pt x="2016" y="162"/>
                    <a:pt x="1541" y="237"/>
                    <a:pt x="1052" y="237"/>
                  </a:cubicBezTo>
                  <a:cubicBezTo>
                    <a:pt x="889" y="237"/>
                    <a:pt x="724" y="228"/>
                    <a:pt x="557" y="212"/>
                  </a:cubicBezTo>
                  <a:cubicBezTo>
                    <a:pt x="546" y="211"/>
                    <a:pt x="536" y="210"/>
                    <a:pt x="525" y="210"/>
                  </a:cubicBezTo>
                  <a:cubicBezTo>
                    <a:pt x="148" y="210"/>
                    <a:pt x="1" y="781"/>
                    <a:pt x="390" y="845"/>
                  </a:cubicBezTo>
                  <a:cubicBezTo>
                    <a:pt x="606" y="864"/>
                    <a:pt x="818" y="875"/>
                    <a:pt x="1029" y="875"/>
                  </a:cubicBezTo>
                  <a:cubicBezTo>
                    <a:pt x="1567" y="875"/>
                    <a:pt x="2088" y="804"/>
                    <a:pt x="2592" y="612"/>
                  </a:cubicBezTo>
                  <a:cubicBezTo>
                    <a:pt x="2992" y="520"/>
                    <a:pt x="2852" y="0"/>
                    <a:pt x="25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2" name="Google Shape;2212;p31"/>
            <p:cNvSpPr/>
            <p:nvPr/>
          </p:nvSpPr>
          <p:spPr>
            <a:xfrm>
              <a:off x="2722750" y="1363175"/>
              <a:ext cx="22900" cy="53225"/>
            </a:xfrm>
            <a:custGeom>
              <a:avLst/>
              <a:gdLst/>
              <a:ahLst/>
              <a:cxnLst/>
              <a:rect l="l" t="t" r="r" b="b"/>
              <a:pathLst>
                <a:path w="916" h="2129" extrusionOk="0">
                  <a:moveTo>
                    <a:pt x="352" y="1"/>
                  </a:moveTo>
                  <a:cubicBezTo>
                    <a:pt x="191" y="1"/>
                    <a:pt x="17" y="101"/>
                    <a:pt x="0" y="289"/>
                  </a:cubicBezTo>
                  <a:cubicBezTo>
                    <a:pt x="0" y="822"/>
                    <a:pt x="100" y="1390"/>
                    <a:pt x="267" y="1923"/>
                  </a:cubicBezTo>
                  <a:cubicBezTo>
                    <a:pt x="306" y="2067"/>
                    <a:pt x="422" y="2129"/>
                    <a:pt x="541" y="2129"/>
                  </a:cubicBezTo>
                  <a:cubicBezTo>
                    <a:pt x="725" y="2129"/>
                    <a:pt x="915" y="1980"/>
                    <a:pt x="834" y="1756"/>
                  </a:cubicBezTo>
                  <a:cubicBezTo>
                    <a:pt x="667" y="1289"/>
                    <a:pt x="601" y="789"/>
                    <a:pt x="634" y="289"/>
                  </a:cubicBezTo>
                  <a:cubicBezTo>
                    <a:pt x="650" y="93"/>
                    <a:pt x="507" y="1"/>
                    <a:pt x="3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3" name="Google Shape;2213;p31"/>
            <p:cNvSpPr/>
            <p:nvPr/>
          </p:nvSpPr>
          <p:spPr>
            <a:xfrm>
              <a:off x="2201525" y="1186925"/>
              <a:ext cx="198500" cy="441175"/>
            </a:xfrm>
            <a:custGeom>
              <a:avLst/>
              <a:gdLst/>
              <a:ahLst/>
              <a:cxnLst/>
              <a:rect l="l" t="t" r="r" b="b"/>
              <a:pathLst>
                <a:path w="7940" h="17647" extrusionOk="0">
                  <a:moveTo>
                    <a:pt x="1" y="0"/>
                  </a:moveTo>
                  <a:lnTo>
                    <a:pt x="1" y="0"/>
                  </a:lnTo>
                  <a:cubicBezTo>
                    <a:pt x="334" y="2302"/>
                    <a:pt x="134" y="4637"/>
                    <a:pt x="134" y="6972"/>
                  </a:cubicBezTo>
                  <a:cubicBezTo>
                    <a:pt x="134" y="9273"/>
                    <a:pt x="301" y="11675"/>
                    <a:pt x="1302" y="13777"/>
                  </a:cubicBezTo>
                  <a:cubicBezTo>
                    <a:pt x="2303" y="15845"/>
                    <a:pt x="4304" y="17613"/>
                    <a:pt x="6539" y="17646"/>
                  </a:cubicBezTo>
                  <a:lnTo>
                    <a:pt x="7039" y="17479"/>
                  </a:lnTo>
                  <a:cubicBezTo>
                    <a:pt x="7940" y="10941"/>
                    <a:pt x="5138" y="400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4" name="Google Shape;2214;p31"/>
            <p:cNvSpPr/>
            <p:nvPr/>
          </p:nvSpPr>
          <p:spPr>
            <a:xfrm>
              <a:off x="2174850" y="1171575"/>
              <a:ext cx="247700" cy="467525"/>
            </a:xfrm>
            <a:custGeom>
              <a:avLst/>
              <a:gdLst/>
              <a:ahLst/>
              <a:cxnLst/>
              <a:rect l="l" t="t" r="r" b="b"/>
              <a:pathLst>
                <a:path w="9908" h="18701" extrusionOk="0">
                  <a:moveTo>
                    <a:pt x="1717" y="1977"/>
                  </a:moveTo>
                  <a:cubicBezTo>
                    <a:pt x="6121" y="6151"/>
                    <a:pt x="7748" y="11841"/>
                    <a:pt x="7406" y="17993"/>
                  </a:cubicBezTo>
                  <a:cubicBezTo>
                    <a:pt x="7406" y="17995"/>
                    <a:pt x="7406" y="17997"/>
                    <a:pt x="7406" y="17999"/>
                  </a:cubicBezTo>
                  <a:lnTo>
                    <a:pt x="7406" y="17999"/>
                  </a:lnTo>
                  <a:cubicBezTo>
                    <a:pt x="457" y="15440"/>
                    <a:pt x="2016" y="8190"/>
                    <a:pt x="1717" y="1977"/>
                  </a:cubicBezTo>
                  <a:close/>
                  <a:moveTo>
                    <a:pt x="1051" y="0"/>
                  </a:moveTo>
                  <a:cubicBezTo>
                    <a:pt x="713" y="0"/>
                    <a:pt x="409" y="350"/>
                    <a:pt x="434" y="681"/>
                  </a:cubicBezTo>
                  <a:cubicBezTo>
                    <a:pt x="968" y="4951"/>
                    <a:pt x="0" y="9420"/>
                    <a:pt x="1435" y="13557"/>
                  </a:cubicBezTo>
                  <a:cubicBezTo>
                    <a:pt x="2310" y="15965"/>
                    <a:pt x="4388" y="18461"/>
                    <a:pt x="7063" y="18461"/>
                  </a:cubicBezTo>
                  <a:cubicBezTo>
                    <a:pt x="7216" y="18461"/>
                    <a:pt x="7370" y="18453"/>
                    <a:pt x="7527" y="18436"/>
                  </a:cubicBezTo>
                  <a:lnTo>
                    <a:pt x="7527" y="18436"/>
                  </a:lnTo>
                  <a:cubicBezTo>
                    <a:pt x="7651" y="18611"/>
                    <a:pt x="7856" y="18701"/>
                    <a:pt x="8063" y="18701"/>
                  </a:cubicBezTo>
                  <a:cubicBezTo>
                    <a:pt x="8360" y="18701"/>
                    <a:pt x="8662" y="18515"/>
                    <a:pt x="8740" y="18127"/>
                  </a:cubicBezTo>
                  <a:cubicBezTo>
                    <a:pt x="9908" y="11322"/>
                    <a:pt x="6505" y="4250"/>
                    <a:pt x="1368" y="114"/>
                  </a:cubicBezTo>
                  <a:cubicBezTo>
                    <a:pt x="1265" y="34"/>
                    <a:pt x="1156" y="0"/>
                    <a:pt x="10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31"/>
            <p:cNvSpPr/>
            <p:nvPr/>
          </p:nvSpPr>
          <p:spPr>
            <a:xfrm>
              <a:off x="2223850" y="1223150"/>
              <a:ext cx="164000" cy="417100"/>
            </a:xfrm>
            <a:custGeom>
              <a:avLst/>
              <a:gdLst/>
              <a:ahLst/>
              <a:cxnLst/>
              <a:rect l="l" t="t" r="r" b="b"/>
              <a:pathLst>
                <a:path w="6560" h="16684" extrusionOk="0">
                  <a:moveTo>
                    <a:pt x="392" y="1"/>
                  </a:moveTo>
                  <a:cubicBezTo>
                    <a:pt x="185" y="1"/>
                    <a:pt x="1" y="182"/>
                    <a:pt x="109" y="419"/>
                  </a:cubicBezTo>
                  <a:cubicBezTo>
                    <a:pt x="1243" y="2988"/>
                    <a:pt x="1410" y="5923"/>
                    <a:pt x="2277" y="8592"/>
                  </a:cubicBezTo>
                  <a:cubicBezTo>
                    <a:pt x="3211" y="11394"/>
                    <a:pt x="4412" y="14029"/>
                    <a:pt x="5879" y="16531"/>
                  </a:cubicBezTo>
                  <a:cubicBezTo>
                    <a:pt x="5944" y="16639"/>
                    <a:pt x="6044" y="16684"/>
                    <a:pt x="6144" y="16684"/>
                  </a:cubicBezTo>
                  <a:cubicBezTo>
                    <a:pt x="6352" y="16684"/>
                    <a:pt x="6559" y="16489"/>
                    <a:pt x="6446" y="16264"/>
                  </a:cubicBezTo>
                  <a:cubicBezTo>
                    <a:pt x="4879" y="13562"/>
                    <a:pt x="3578" y="10727"/>
                    <a:pt x="2644" y="7724"/>
                  </a:cubicBezTo>
                  <a:cubicBezTo>
                    <a:pt x="1910" y="5256"/>
                    <a:pt x="1743" y="2554"/>
                    <a:pt x="709" y="186"/>
                  </a:cubicBezTo>
                  <a:cubicBezTo>
                    <a:pt x="626" y="56"/>
                    <a:pt x="506" y="1"/>
                    <a:pt x="3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6" name="Google Shape;2216;p31"/>
            <p:cNvSpPr/>
            <p:nvPr/>
          </p:nvSpPr>
          <p:spPr>
            <a:xfrm>
              <a:off x="2268625" y="1547800"/>
              <a:ext cx="98825" cy="48250"/>
            </a:xfrm>
            <a:custGeom>
              <a:avLst/>
              <a:gdLst/>
              <a:ahLst/>
              <a:cxnLst/>
              <a:rect l="l" t="t" r="r" b="b"/>
              <a:pathLst>
                <a:path w="3953" h="1930" extrusionOk="0">
                  <a:moveTo>
                    <a:pt x="349" y="0"/>
                  </a:moveTo>
                  <a:cubicBezTo>
                    <a:pt x="105" y="0"/>
                    <a:pt x="1" y="438"/>
                    <a:pt x="286" y="609"/>
                  </a:cubicBezTo>
                  <a:cubicBezTo>
                    <a:pt x="1286" y="1110"/>
                    <a:pt x="2320" y="1577"/>
                    <a:pt x="3421" y="1910"/>
                  </a:cubicBezTo>
                  <a:cubicBezTo>
                    <a:pt x="3458" y="1923"/>
                    <a:pt x="3492" y="1929"/>
                    <a:pt x="3525" y="1929"/>
                  </a:cubicBezTo>
                  <a:cubicBezTo>
                    <a:pt x="3822" y="1929"/>
                    <a:pt x="3952" y="1430"/>
                    <a:pt x="3621" y="1310"/>
                  </a:cubicBezTo>
                  <a:cubicBezTo>
                    <a:pt x="2521" y="943"/>
                    <a:pt x="1487" y="543"/>
                    <a:pt x="486" y="42"/>
                  </a:cubicBezTo>
                  <a:cubicBezTo>
                    <a:pt x="437" y="13"/>
                    <a:pt x="391" y="0"/>
                    <a:pt x="3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7" name="Google Shape;2217;p31"/>
            <p:cNvSpPr/>
            <p:nvPr/>
          </p:nvSpPr>
          <p:spPr>
            <a:xfrm>
              <a:off x="2345675" y="1494075"/>
              <a:ext cx="35625" cy="99225"/>
            </a:xfrm>
            <a:custGeom>
              <a:avLst/>
              <a:gdLst/>
              <a:ahLst/>
              <a:cxnLst/>
              <a:rect l="l" t="t" r="r" b="b"/>
              <a:pathLst>
                <a:path w="1425" h="3969" extrusionOk="0">
                  <a:moveTo>
                    <a:pt x="1107" y="1"/>
                  </a:moveTo>
                  <a:cubicBezTo>
                    <a:pt x="971" y="1"/>
                    <a:pt x="840" y="85"/>
                    <a:pt x="840" y="256"/>
                  </a:cubicBezTo>
                  <a:cubicBezTo>
                    <a:pt x="840" y="1424"/>
                    <a:pt x="573" y="2525"/>
                    <a:pt x="106" y="3559"/>
                  </a:cubicBezTo>
                  <a:cubicBezTo>
                    <a:pt x="1" y="3790"/>
                    <a:pt x="200" y="3968"/>
                    <a:pt x="404" y="3968"/>
                  </a:cubicBezTo>
                  <a:cubicBezTo>
                    <a:pt x="524" y="3968"/>
                    <a:pt x="644" y="3907"/>
                    <a:pt x="706" y="3759"/>
                  </a:cubicBezTo>
                  <a:cubicBezTo>
                    <a:pt x="1207" y="2658"/>
                    <a:pt x="1407" y="1524"/>
                    <a:pt x="1407" y="323"/>
                  </a:cubicBezTo>
                  <a:cubicBezTo>
                    <a:pt x="1424" y="110"/>
                    <a:pt x="1262" y="1"/>
                    <a:pt x="11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8" name="Google Shape;2218;p31"/>
            <p:cNvSpPr/>
            <p:nvPr/>
          </p:nvSpPr>
          <p:spPr>
            <a:xfrm>
              <a:off x="2223225" y="1438075"/>
              <a:ext cx="93525" cy="47700"/>
            </a:xfrm>
            <a:custGeom>
              <a:avLst/>
              <a:gdLst/>
              <a:ahLst/>
              <a:cxnLst/>
              <a:rect l="l" t="t" r="r" b="b"/>
              <a:pathLst>
                <a:path w="3741" h="1908" extrusionOk="0">
                  <a:moveTo>
                    <a:pt x="454" y="1"/>
                  </a:moveTo>
                  <a:cubicBezTo>
                    <a:pt x="191" y="1"/>
                    <a:pt x="0" y="371"/>
                    <a:pt x="300" y="562"/>
                  </a:cubicBezTo>
                  <a:cubicBezTo>
                    <a:pt x="1234" y="1062"/>
                    <a:pt x="2168" y="1496"/>
                    <a:pt x="3169" y="1896"/>
                  </a:cubicBezTo>
                  <a:cubicBezTo>
                    <a:pt x="3201" y="1904"/>
                    <a:pt x="3232" y="1908"/>
                    <a:pt x="3261" y="1908"/>
                  </a:cubicBezTo>
                  <a:cubicBezTo>
                    <a:pt x="3598" y="1908"/>
                    <a:pt x="3740" y="1418"/>
                    <a:pt x="3403" y="1296"/>
                  </a:cubicBezTo>
                  <a:cubicBezTo>
                    <a:pt x="2435" y="962"/>
                    <a:pt x="1501" y="562"/>
                    <a:pt x="634" y="61"/>
                  </a:cubicBezTo>
                  <a:cubicBezTo>
                    <a:pt x="573" y="19"/>
                    <a:pt x="512" y="1"/>
                    <a:pt x="4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9" name="Google Shape;2219;p31"/>
            <p:cNvSpPr/>
            <p:nvPr/>
          </p:nvSpPr>
          <p:spPr>
            <a:xfrm>
              <a:off x="2294600" y="1396525"/>
              <a:ext cx="40825" cy="83750"/>
            </a:xfrm>
            <a:custGeom>
              <a:avLst/>
              <a:gdLst/>
              <a:ahLst/>
              <a:cxnLst/>
              <a:rect l="l" t="t" r="r" b="b"/>
              <a:pathLst>
                <a:path w="1633" h="3350" extrusionOk="0">
                  <a:moveTo>
                    <a:pt x="1319" y="0"/>
                  </a:moveTo>
                  <a:cubicBezTo>
                    <a:pt x="1177" y="0"/>
                    <a:pt x="1028" y="84"/>
                    <a:pt x="981" y="256"/>
                  </a:cubicBezTo>
                  <a:cubicBezTo>
                    <a:pt x="881" y="1156"/>
                    <a:pt x="614" y="2057"/>
                    <a:pt x="147" y="2824"/>
                  </a:cubicBezTo>
                  <a:cubicBezTo>
                    <a:pt x="0" y="3069"/>
                    <a:pt x="249" y="3350"/>
                    <a:pt x="458" y="3350"/>
                  </a:cubicBezTo>
                  <a:cubicBezTo>
                    <a:pt x="533" y="3350"/>
                    <a:pt x="603" y="3313"/>
                    <a:pt x="648" y="3224"/>
                  </a:cubicBezTo>
                  <a:cubicBezTo>
                    <a:pt x="1148" y="2290"/>
                    <a:pt x="1482" y="1323"/>
                    <a:pt x="1615" y="322"/>
                  </a:cubicBezTo>
                  <a:cubicBezTo>
                    <a:pt x="1633" y="109"/>
                    <a:pt x="1480" y="0"/>
                    <a:pt x="13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31"/>
            <p:cNvSpPr/>
            <p:nvPr/>
          </p:nvSpPr>
          <p:spPr>
            <a:xfrm>
              <a:off x="2210400" y="1331350"/>
              <a:ext cx="68175" cy="37500"/>
            </a:xfrm>
            <a:custGeom>
              <a:avLst/>
              <a:gdLst/>
              <a:ahLst/>
              <a:cxnLst/>
              <a:rect l="l" t="t" r="r" b="b"/>
              <a:pathLst>
                <a:path w="2727" h="1500" extrusionOk="0">
                  <a:moveTo>
                    <a:pt x="417" y="0"/>
                  </a:moveTo>
                  <a:cubicBezTo>
                    <a:pt x="179" y="0"/>
                    <a:pt x="1" y="370"/>
                    <a:pt x="246" y="561"/>
                  </a:cubicBezTo>
                  <a:cubicBezTo>
                    <a:pt x="847" y="1028"/>
                    <a:pt x="1514" y="1328"/>
                    <a:pt x="2281" y="1495"/>
                  </a:cubicBezTo>
                  <a:cubicBezTo>
                    <a:pt x="2299" y="1498"/>
                    <a:pt x="2317" y="1500"/>
                    <a:pt x="2334" y="1500"/>
                  </a:cubicBezTo>
                  <a:cubicBezTo>
                    <a:pt x="2657" y="1500"/>
                    <a:pt x="2726" y="925"/>
                    <a:pt x="2314" y="861"/>
                  </a:cubicBezTo>
                  <a:cubicBezTo>
                    <a:pt x="1681" y="728"/>
                    <a:pt x="1114" y="428"/>
                    <a:pt x="580" y="61"/>
                  </a:cubicBezTo>
                  <a:cubicBezTo>
                    <a:pt x="525" y="18"/>
                    <a:pt x="470" y="0"/>
                    <a:pt x="4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31"/>
            <p:cNvSpPr/>
            <p:nvPr/>
          </p:nvSpPr>
          <p:spPr>
            <a:xfrm>
              <a:off x="2262575" y="1317650"/>
              <a:ext cx="37300" cy="50675"/>
            </a:xfrm>
            <a:custGeom>
              <a:avLst/>
              <a:gdLst/>
              <a:ahLst/>
              <a:cxnLst/>
              <a:rect l="l" t="t" r="r" b="b"/>
              <a:pathLst>
                <a:path w="1492" h="2027" extrusionOk="0">
                  <a:moveTo>
                    <a:pt x="1087" y="1"/>
                  </a:moveTo>
                  <a:cubicBezTo>
                    <a:pt x="981" y="1"/>
                    <a:pt x="886" y="62"/>
                    <a:pt x="861" y="208"/>
                  </a:cubicBezTo>
                  <a:cubicBezTo>
                    <a:pt x="728" y="709"/>
                    <a:pt x="494" y="1109"/>
                    <a:pt x="194" y="1543"/>
                  </a:cubicBezTo>
                  <a:cubicBezTo>
                    <a:pt x="0" y="1785"/>
                    <a:pt x="211" y="2027"/>
                    <a:pt x="443" y="2027"/>
                  </a:cubicBezTo>
                  <a:cubicBezTo>
                    <a:pt x="530" y="2027"/>
                    <a:pt x="621" y="1992"/>
                    <a:pt x="694" y="1910"/>
                  </a:cubicBezTo>
                  <a:cubicBezTo>
                    <a:pt x="1028" y="1443"/>
                    <a:pt x="1262" y="976"/>
                    <a:pt x="1428" y="442"/>
                  </a:cubicBezTo>
                  <a:cubicBezTo>
                    <a:pt x="1492" y="188"/>
                    <a:pt x="1273" y="1"/>
                    <a:pt x="10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31"/>
            <p:cNvSpPr/>
            <p:nvPr/>
          </p:nvSpPr>
          <p:spPr>
            <a:xfrm>
              <a:off x="2051425" y="2701750"/>
              <a:ext cx="449525" cy="211725"/>
            </a:xfrm>
            <a:custGeom>
              <a:avLst/>
              <a:gdLst/>
              <a:ahLst/>
              <a:cxnLst/>
              <a:rect l="l" t="t" r="r" b="b"/>
              <a:pathLst>
                <a:path w="17981" h="8469" extrusionOk="0">
                  <a:moveTo>
                    <a:pt x="4606" y="1"/>
                  </a:moveTo>
                  <a:cubicBezTo>
                    <a:pt x="2921" y="1"/>
                    <a:pt x="1255" y="586"/>
                    <a:pt x="167" y="1818"/>
                  </a:cubicBezTo>
                  <a:lnTo>
                    <a:pt x="1" y="2319"/>
                  </a:lnTo>
                  <a:cubicBezTo>
                    <a:pt x="3613" y="6252"/>
                    <a:pt x="8920" y="8468"/>
                    <a:pt x="14150" y="8468"/>
                  </a:cubicBezTo>
                  <a:cubicBezTo>
                    <a:pt x="15441" y="8468"/>
                    <a:pt x="16726" y="8333"/>
                    <a:pt x="17980" y="8056"/>
                  </a:cubicBezTo>
                  <a:cubicBezTo>
                    <a:pt x="15979" y="6822"/>
                    <a:pt x="14311" y="5221"/>
                    <a:pt x="12510" y="3720"/>
                  </a:cubicBezTo>
                  <a:cubicBezTo>
                    <a:pt x="10708" y="2185"/>
                    <a:pt x="8774" y="784"/>
                    <a:pt x="6505" y="251"/>
                  </a:cubicBezTo>
                  <a:cubicBezTo>
                    <a:pt x="5890" y="85"/>
                    <a:pt x="5247" y="1"/>
                    <a:pt x="46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31"/>
            <p:cNvSpPr/>
            <p:nvPr/>
          </p:nvSpPr>
          <p:spPr>
            <a:xfrm>
              <a:off x="2028800" y="2688925"/>
              <a:ext cx="489650" cy="236975"/>
            </a:xfrm>
            <a:custGeom>
              <a:avLst/>
              <a:gdLst/>
              <a:ahLst/>
              <a:cxnLst/>
              <a:rect l="l" t="t" r="r" b="b"/>
              <a:pathLst>
                <a:path w="19586" h="9479" extrusionOk="0">
                  <a:moveTo>
                    <a:pt x="5470" y="1129"/>
                  </a:moveTo>
                  <a:cubicBezTo>
                    <a:pt x="9889" y="1129"/>
                    <a:pt x="13516" y="5281"/>
                    <a:pt x="17353" y="8141"/>
                  </a:cubicBezTo>
                  <a:lnTo>
                    <a:pt x="17353" y="8141"/>
                  </a:lnTo>
                  <a:cubicBezTo>
                    <a:pt x="16649" y="8221"/>
                    <a:pt x="15954" y="8260"/>
                    <a:pt x="15268" y="8260"/>
                  </a:cubicBezTo>
                  <a:cubicBezTo>
                    <a:pt x="10066" y="8260"/>
                    <a:pt x="5391" y="6008"/>
                    <a:pt x="1391" y="2315"/>
                  </a:cubicBezTo>
                  <a:lnTo>
                    <a:pt x="1391" y="2315"/>
                  </a:lnTo>
                  <a:cubicBezTo>
                    <a:pt x="2834" y="1480"/>
                    <a:pt x="4185" y="1129"/>
                    <a:pt x="5470" y="1129"/>
                  </a:cubicBezTo>
                  <a:close/>
                  <a:moveTo>
                    <a:pt x="5517" y="0"/>
                  </a:moveTo>
                  <a:cubicBezTo>
                    <a:pt x="3723" y="0"/>
                    <a:pt x="1986" y="588"/>
                    <a:pt x="1000" y="2121"/>
                  </a:cubicBezTo>
                  <a:lnTo>
                    <a:pt x="1000" y="2121"/>
                  </a:lnTo>
                  <a:cubicBezTo>
                    <a:pt x="970" y="2117"/>
                    <a:pt x="940" y="2115"/>
                    <a:pt x="911" y="2115"/>
                  </a:cubicBezTo>
                  <a:cubicBezTo>
                    <a:pt x="399" y="2115"/>
                    <a:pt x="0" y="2750"/>
                    <a:pt x="439" y="3265"/>
                  </a:cubicBezTo>
                  <a:cubicBezTo>
                    <a:pt x="3996" y="7407"/>
                    <a:pt x="9582" y="9478"/>
                    <a:pt x="14977" y="9478"/>
                  </a:cubicBezTo>
                  <a:cubicBezTo>
                    <a:pt x="16361" y="9478"/>
                    <a:pt x="17731" y="9342"/>
                    <a:pt x="19052" y="9070"/>
                  </a:cubicBezTo>
                  <a:cubicBezTo>
                    <a:pt x="19586" y="8936"/>
                    <a:pt x="19586" y="8269"/>
                    <a:pt x="19185" y="7969"/>
                  </a:cubicBezTo>
                  <a:cubicBezTo>
                    <a:pt x="15583" y="5667"/>
                    <a:pt x="12747" y="2065"/>
                    <a:pt x="8678" y="564"/>
                  </a:cubicBezTo>
                  <a:cubicBezTo>
                    <a:pt x="7704" y="214"/>
                    <a:pt x="6600" y="0"/>
                    <a:pt x="55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31"/>
            <p:cNvSpPr/>
            <p:nvPr/>
          </p:nvSpPr>
          <p:spPr>
            <a:xfrm>
              <a:off x="2032975" y="2745275"/>
              <a:ext cx="424925" cy="162175"/>
            </a:xfrm>
            <a:custGeom>
              <a:avLst/>
              <a:gdLst/>
              <a:ahLst/>
              <a:cxnLst/>
              <a:rect l="l" t="t" r="r" b="b"/>
              <a:pathLst>
                <a:path w="16997" h="6487" extrusionOk="0">
                  <a:moveTo>
                    <a:pt x="455" y="0"/>
                  </a:moveTo>
                  <a:cubicBezTo>
                    <a:pt x="117" y="0"/>
                    <a:pt x="0" y="552"/>
                    <a:pt x="372" y="645"/>
                  </a:cubicBezTo>
                  <a:cubicBezTo>
                    <a:pt x="3441" y="1145"/>
                    <a:pt x="6476" y="1979"/>
                    <a:pt x="9378" y="3180"/>
                  </a:cubicBezTo>
                  <a:cubicBezTo>
                    <a:pt x="11746" y="4180"/>
                    <a:pt x="13948" y="5748"/>
                    <a:pt x="16416" y="6482"/>
                  </a:cubicBezTo>
                  <a:cubicBezTo>
                    <a:pt x="16438" y="6485"/>
                    <a:pt x="16459" y="6487"/>
                    <a:pt x="16479" y="6487"/>
                  </a:cubicBezTo>
                  <a:cubicBezTo>
                    <a:pt x="16865" y="6487"/>
                    <a:pt x="16997" y="5912"/>
                    <a:pt x="16617" y="5848"/>
                  </a:cubicBezTo>
                  <a:cubicBezTo>
                    <a:pt x="13948" y="5081"/>
                    <a:pt x="11546" y="3346"/>
                    <a:pt x="8944" y="2312"/>
                  </a:cubicBezTo>
                  <a:cubicBezTo>
                    <a:pt x="6243" y="1212"/>
                    <a:pt x="3407" y="511"/>
                    <a:pt x="538" y="11"/>
                  </a:cubicBezTo>
                  <a:cubicBezTo>
                    <a:pt x="509" y="3"/>
                    <a:pt x="481" y="0"/>
                    <a:pt x="4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5" name="Google Shape;2225;p31"/>
            <p:cNvSpPr/>
            <p:nvPr/>
          </p:nvSpPr>
          <p:spPr>
            <a:xfrm>
              <a:off x="2081175" y="2718875"/>
              <a:ext cx="97600" cy="54750"/>
            </a:xfrm>
            <a:custGeom>
              <a:avLst/>
              <a:gdLst/>
              <a:ahLst/>
              <a:cxnLst/>
              <a:rect l="l" t="t" r="r" b="b"/>
              <a:pathLst>
                <a:path w="3904" h="2190" extrusionOk="0">
                  <a:moveTo>
                    <a:pt x="3421" y="1"/>
                  </a:moveTo>
                  <a:cubicBezTo>
                    <a:pt x="3376" y="1"/>
                    <a:pt x="3329" y="11"/>
                    <a:pt x="3280" y="33"/>
                  </a:cubicBezTo>
                  <a:cubicBezTo>
                    <a:pt x="2246" y="466"/>
                    <a:pt x="1246" y="967"/>
                    <a:pt x="278" y="1600"/>
                  </a:cubicBezTo>
                  <a:cubicBezTo>
                    <a:pt x="0" y="1767"/>
                    <a:pt x="163" y="2190"/>
                    <a:pt x="437" y="2190"/>
                  </a:cubicBezTo>
                  <a:cubicBezTo>
                    <a:pt x="492" y="2190"/>
                    <a:pt x="551" y="2173"/>
                    <a:pt x="612" y="2134"/>
                  </a:cubicBezTo>
                  <a:cubicBezTo>
                    <a:pt x="1546" y="1567"/>
                    <a:pt x="2580" y="1033"/>
                    <a:pt x="3614" y="566"/>
                  </a:cubicBezTo>
                  <a:cubicBezTo>
                    <a:pt x="3903" y="422"/>
                    <a:pt x="3716" y="1"/>
                    <a:pt x="34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6" name="Google Shape;2226;p31"/>
            <p:cNvSpPr/>
            <p:nvPr/>
          </p:nvSpPr>
          <p:spPr>
            <a:xfrm>
              <a:off x="2082725" y="2759075"/>
              <a:ext cx="76375" cy="83150"/>
            </a:xfrm>
            <a:custGeom>
              <a:avLst/>
              <a:gdLst/>
              <a:ahLst/>
              <a:cxnLst/>
              <a:rect l="l" t="t" r="r" b="b"/>
              <a:pathLst>
                <a:path w="3055" h="3326" extrusionOk="0">
                  <a:moveTo>
                    <a:pt x="450" y="0"/>
                  </a:moveTo>
                  <a:cubicBezTo>
                    <a:pt x="238" y="0"/>
                    <a:pt x="1" y="238"/>
                    <a:pt x="116" y="493"/>
                  </a:cubicBezTo>
                  <a:cubicBezTo>
                    <a:pt x="683" y="1594"/>
                    <a:pt x="1417" y="2494"/>
                    <a:pt x="2351" y="3261"/>
                  </a:cubicBezTo>
                  <a:cubicBezTo>
                    <a:pt x="2415" y="3306"/>
                    <a:pt x="2482" y="3325"/>
                    <a:pt x="2547" y="3325"/>
                  </a:cubicBezTo>
                  <a:cubicBezTo>
                    <a:pt x="2822" y="3325"/>
                    <a:pt x="3055" y="2983"/>
                    <a:pt x="2785" y="2794"/>
                  </a:cubicBezTo>
                  <a:cubicBezTo>
                    <a:pt x="1918" y="2027"/>
                    <a:pt x="1217" y="1160"/>
                    <a:pt x="683" y="159"/>
                  </a:cubicBezTo>
                  <a:cubicBezTo>
                    <a:pt x="632" y="47"/>
                    <a:pt x="543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31"/>
            <p:cNvSpPr/>
            <p:nvPr/>
          </p:nvSpPr>
          <p:spPr>
            <a:xfrm>
              <a:off x="2198650" y="2754850"/>
              <a:ext cx="90350" cy="50175"/>
            </a:xfrm>
            <a:custGeom>
              <a:avLst/>
              <a:gdLst/>
              <a:ahLst/>
              <a:cxnLst/>
              <a:rect l="l" t="t" r="r" b="b"/>
              <a:pathLst>
                <a:path w="3614" h="2007" extrusionOk="0">
                  <a:moveTo>
                    <a:pt x="3277" y="0"/>
                  </a:moveTo>
                  <a:cubicBezTo>
                    <a:pt x="3239" y="0"/>
                    <a:pt x="3197" y="9"/>
                    <a:pt x="3151" y="28"/>
                  </a:cubicBezTo>
                  <a:cubicBezTo>
                    <a:pt x="2151" y="428"/>
                    <a:pt x="1217" y="862"/>
                    <a:pt x="283" y="1429"/>
                  </a:cubicBezTo>
                  <a:cubicBezTo>
                    <a:pt x="0" y="1598"/>
                    <a:pt x="172" y="2007"/>
                    <a:pt x="454" y="2007"/>
                  </a:cubicBezTo>
                  <a:cubicBezTo>
                    <a:pt x="505" y="2007"/>
                    <a:pt x="560" y="1993"/>
                    <a:pt x="616" y="1963"/>
                  </a:cubicBezTo>
                  <a:cubicBezTo>
                    <a:pt x="1484" y="1462"/>
                    <a:pt x="2384" y="995"/>
                    <a:pt x="3318" y="628"/>
                  </a:cubicBezTo>
                  <a:cubicBezTo>
                    <a:pt x="3613" y="510"/>
                    <a:pt x="3569" y="0"/>
                    <a:pt x="32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31"/>
            <p:cNvSpPr/>
            <p:nvPr/>
          </p:nvSpPr>
          <p:spPr>
            <a:xfrm>
              <a:off x="2204025" y="2793175"/>
              <a:ext cx="59450" cy="76225"/>
            </a:xfrm>
            <a:custGeom>
              <a:avLst/>
              <a:gdLst/>
              <a:ahLst/>
              <a:cxnLst/>
              <a:rect l="l" t="t" r="r" b="b"/>
              <a:pathLst>
                <a:path w="2378" h="3049" extrusionOk="0">
                  <a:moveTo>
                    <a:pt x="384" y="0"/>
                  </a:moveTo>
                  <a:cubicBezTo>
                    <a:pt x="189" y="0"/>
                    <a:pt x="1" y="156"/>
                    <a:pt x="101" y="396"/>
                  </a:cubicBezTo>
                  <a:cubicBezTo>
                    <a:pt x="501" y="1330"/>
                    <a:pt x="1035" y="2231"/>
                    <a:pt x="1736" y="2965"/>
                  </a:cubicBezTo>
                  <a:cubicBezTo>
                    <a:pt x="1794" y="3023"/>
                    <a:pt x="1860" y="3048"/>
                    <a:pt x="1926" y="3048"/>
                  </a:cubicBezTo>
                  <a:cubicBezTo>
                    <a:pt x="2159" y="3048"/>
                    <a:pt x="2378" y="2732"/>
                    <a:pt x="2169" y="2498"/>
                  </a:cubicBezTo>
                  <a:cubicBezTo>
                    <a:pt x="1535" y="1831"/>
                    <a:pt x="1035" y="1097"/>
                    <a:pt x="701" y="230"/>
                  </a:cubicBezTo>
                  <a:cubicBezTo>
                    <a:pt x="648" y="70"/>
                    <a:pt x="515" y="0"/>
                    <a:pt x="3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31"/>
            <p:cNvSpPr/>
            <p:nvPr/>
          </p:nvSpPr>
          <p:spPr>
            <a:xfrm>
              <a:off x="2311800" y="2811975"/>
              <a:ext cx="69225" cy="37425"/>
            </a:xfrm>
            <a:custGeom>
              <a:avLst/>
              <a:gdLst/>
              <a:ahLst/>
              <a:cxnLst/>
              <a:rect l="l" t="t" r="r" b="b"/>
              <a:pathLst>
                <a:path w="2769" h="1497" extrusionOk="0">
                  <a:moveTo>
                    <a:pt x="2338" y="1"/>
                  </a:moveTo>
                  <a:cubicBezTo>
                    <a:pt x="2314" y="1"/>
                    <a:pt x="2288" y="4"/>
                    <a:pt x="2261" y="11"/>
                  </a:cubicBezTo>
                  <a:cubicBezTo>
                    <a:pt x="1527" y="178"/>
                    <a:pt x="860" y="512"/>
                    <a:pt x="260" y="1012"/>
                  </a:cubicBezTo>
                  <a:cubicBezTo>
                    <a:pt x="0" y="1194"/>
                    <a:pt x="225" y="1496"/>
                    <a:pt x="495" y="1496"/>
                  </a:cubicBezTo>
                  <a:cubicBezTo>
                    <a:pt x="572" y="1496"/>
                    <a:pt x="653" y="1472"/>
                    <a:pt x="727" y="1412"/>
                  </a:cubicBezTo>
                  <a:cubicBezTo>
                    <a:pt x="1227" y="1012"/>
                    <a:pt x="1794" y="745"/>
                    <a:pt x="2428" y="578"/>
                  </a:cubicBezTo>
                  <a:cubicBezTo>
                    <a:pt x="2768" y="547"/>
                    <a:pt x="2650" y="1"/>
                    <a:pt x="23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31"/>
            <p:cNvSpPr/>
            <p:nvPr/>
          </p:nvSpPr>
          <p:spPr>
            <a:xfrm>
              <a:off x="2312075" y="2840475"/>
              <a:ext cx="34800" cy="50300"/>
            </a:xfrm>
            <a:custGeom>
              <a:avLst/>
              <a:gdLst/>
              <a:ahLst/>
              <a:cxnLst/>
              <a:rect l="l" t="t" r="r" b="b"/>
              <a:pathLst>
                <a:path w="1392" h="2012" extrusionOk="0">
                  <a:moveTo>
                    <a:pt x="397" y="0"/>
                  </a:moveTo>
                  <a:cubicBezTo>
                    <a:pt x="204" y="0"/>
                    <a:pt x="1" y="149"/>
                    <a:pt x="82" y="372"/>
                  </a:cubicBezTo>
                  <a:cubicBezTo>
                    <a:pt x="216" y="906"/>
                    <a:pt x="416" y="1406"/>
                    <a:pt x="749" y="1873"/>
                  </a:cubicBezTo>
                  <a:cubicBezTo>
                    <a:pt x="798" y="1971"/>
                    <a:pt x="878" y="2012"/>
                    <a:pt x="963" y="2012"/>
                  </a:cubicBezTo>
                  <a:cubicBezTo>
                    <a:pt x="1166" y="2012"/>
                    <a:pt x="1391" y="1776"/>
                    <a:pt x="1250" y="1540"/>
                  </a:cubicBezTo>
                  <a:cubicBezTo>
                    <a:pt x="949" y="1106"/>
                    <a:pt x="749" y="673"/>
                    <a:pt x="683" y="206"/>
                  </a:cubicBezTo>
                  <a:cubicBezTo>
                    <a:pt x="643" y="62"/>
                    <a:pt x="522" y="0"/>
                    <a:pt x="3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31"/>
            <p:cNvSpPr/>
            <p:nvPr/>
          </p:nvSpPr>
          <p:spPr>
            <a:xfrm>
              <a:off x="521200" y="3935400"/>
              <a:ext cx="114000" cy="117700"/>
            </a:xfrm>
            <a:custGeom>
              <a:avLst/>
              <a:gdLst/>
              <a:ahLst/>
              <a:cxnLst/>
              <a:rect l="l" t="t" r="r" b="b"/>
              <a:pathLst>
                <a:path w="4560" h="4708" extrusionOk="0">
                  <a:moveTo>
                    <a:pt x="1365" y="1"/>
                  </a:moveTo>
                  <a:cubicBezTo>
                    <a:pt x="0" y="1"/>
                    <a:pt x="708" y="3324"/>
                    <a:pt x="1033" y="3943"/>
                  </a:cubicBezTo>
                  <a:cubicBezTo>
                    <a:pt x="1295" y="4494"/>
                    <a:pt x="1632" y="4708"/>
                    <a:pt x="1997" y="4708"/>
                  </a:cubicBezTo>
                  <a:cubicBezTo>
                    <a:pt x="2935" y="4708"/>
                    <a:pt x="4055" y="3295"/>
                    <a:pt x="4536" y="2575"/>
                  </a:cubicBezTo>
                  <a:cubicBezTo>
                    <a:pt x="4560" y="2503"/>
                    <a:pt x="4532" y="2448"/>
                    <a:pt x="4489" y="2448"/>
                  </a:cubicBezTo>
                  <a:cubicBezTo>
                    <a:pt x="4473" y="2448"/>
                    <a:pt x="4454" y="2456"/>
                    <a:pt x="4436" y="2475"/>
                  </a:cubicBezTo>
                  <a:cubicBezTo>
                    <a:pt x="3956" y="2980"/>
                    <a:pt x="2903" y="4230"/>
                    <a:pt x="2073" y="4230"/>
                  </a:cubicBezTo>
                  <a:cubicBezTo>
                    <a:pt x="1806" y="4230"/>
                    <a:pt x="1562" y="4100"/>
                    <a:pt x="1367" y="3776"/>
                  </a:cubicBezTo>
                  <a:cubicBezTo>
                    <a:pt x="1000" y="3142"/>
                    <a:pt x="366" y="173"/>
                    <a:pt x="1500" y="73"/>
                  </a:cubicBezTo>
                  <a:cubicBezTo>
                    <a:pt x="1500" y="73"/>
                    <a:pt x="1500" y="7"/>
                    <a:pt x="1467" y="7"/>
                  </a:cubicBezTo>
                  <a:cubicBezTo>
                    <a:pt x="1432" y="3"/>
                    <a:pt x="1398" y="1"/>
                    <a:pt x="1365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2" name="Google Shape;2232;p31"/>
            <p:cNvSpPr/>
            <p:nvPr/>
          </p:nvSpPr>
          <p:spPr>
            <a:xfrm>
              <a:off x="617425" y="1864925"/>
              <a:ext cx="1691575" cy="2093750"/>
            </a:xfrm>
            <a:custGeom>
              <a:avLst/>
              <a:gdLst/>
              <a:ahLst/>
              <a:cxnLst/>
              <a:rect l="l" t="t" r="r" b="b"/>
              <a:pathLst>
                <a:path w="67663" h="83750" extrusionOk="0">
                  <a:moveTo>
                    <a:pt x="67290" y="1"/>
                  </a:moveTo>
                  <a:cubicBezTo>
                    <a:pt x="67235" y="1"/>
                    <a:pt x="67180" y="20"/>
                    <a:pt x="67134" y="66"/>
                  </a:cubicBezTo>
                  <a:cubicBezTo>
                    <a:pt x="64699" y="2568"/>
                    <a:pt x="62564" y="5270"/>
                    <a:pt x="60063" y="7738"/>
                  </a:cubicBezTo>
                  <a:cubicBezTo>
                    <a:pt x="57361" y="10407"/>
                    <a:pt x="54459" y="12775"/>
                    <a:pt x="51456" y="15077"/>
                  </a:cubicBezTo>
                  <a:cubicBezTo>
                    <a:pt x="45786" y="19413"/>
                    <a:pt x="40482" y="24017"/>
                    <a:pt x="35545" y="29187"/>
                  </a:cubicBezTo>
                  <a:cubicBezTo>
                    <a:pt x="30675" y="34357"/>
                    <a:pt x="26038" y="39761"/>
                    <a:pt x="21568" y="45265"/>
                  </a:cubicBezTo>
                  <a:cubicBezTo>
                    <a:pt x="17132" y="50803"/>
                    <a:pt x="13696" y="56673"/>
                    <a:pt x="10360" y="62978"/>
                  </a:cubicBezTo>
                  <a:cubicBezTo>
                    <a:pt x="8559" y="66380"/>
                    <a:pt x="6324" y="69416"/>
                    <a:pt x="4323" y="72718"/>
                  </a:cubicBezTo>
                  <a:cubicBezTo>
                    <a:pt x="2221" y="76121"/>
                    <a:pt x="1187" y="79790"/>
                    <a:pt x="20" y="83593"/>
                  </a:cubicBezTo>
                  <a:cubicBezTo>
                    <a:pt x="1" y="83687"/>
                    <a:pt x="67" y="83750"/>
                    <a:pt x="147" y="83750"/>
                  </a:cubicBezTo>
                  <a:cubicBezTo>
                    <a:pt x="208" y="83750"/>
                    <a:pt x="276" y="83713"/>
                    <a:pt x="320" y="83626"/>
                  </a:cubicBezTo>
                  <a:cubicBezTo>
                    <a:pt x="1521" y="80057"/>
                    <a:pt x="2621" y="76454"/>
                    <a:pt x="4590" y="73252"/>
                  </a:cubicBezTo>
                  <a:cubicBezTo>
                    <a:pt x="6291" y="70417"/>
                    <a:pt x="8359" y="67815"/>
                    <a:pt x="10027" y="64979"/>
                  </a:cubicBezTo>
                  <a:cubicBezTo>
                    <a:pt x="11828" y="61944"/>
                    <a:pt x="13329" y="58742"/>
                    <a:pt x="15130" y="55739"/>
                  </a:cubicBezTo>
                  <a:cubicBezTo>
                    <a:pt x="17065" y="52470"/>
                    <a:pt x="19333" y="49435"/>
                    <a:pt x="21702" y="46466"/>
                  </a:cubicBezTo>
                  <a:cubicBezTo>
                    <a:pt x="30675" y="35392"/>
                    <a:pt x="40215" y="24851"/>
                    <a:pt x="51623" y="16178"/>
                  </a:cubicBezTo>
                  <a:cubicBezTo>
                    <a:pt x="57461" y="11741"/>
                    <a:pt x="63632" y="6704"/>
                    <a:pt x="67535" y="400"/>
                  </a:cubicBezTo>
                  <a:cubicBezTo>
                    <a:pt x="67663" y="220"/>
                    <a:pt x="67475" y="1"/>
                    <a:pt x="67290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3" name="Google Shape;2233;p31"/>
            <p:cNvSpPr/>
            <p:nvPr/>
          </p:nvSpPr>
          <p:spPr>
            <a:xfrm>
              <a:off x="671275" y="3387900"/>
              <a:ext cx="120625" cy="133775"/>
            </a:xfrm>
            <a:custGeom>
              <a:avLst/>
              <a:gdLst/>
              <a:ahLst/>
              <a:cxnLst/>
              <a:rect l="l" t="t" r="r" b="b"/>
              <a:pathLst>
                <a:path w="4825" h="5351" extrusionOk="0">
                  <a:moveTo>
                    <a:pt x="4629" y="1"/>
                  </a:moveTo>
                  <a:cubicBezTo>
                    <a:pt x="4569" y="1"/>
                    <a:pt x="4508" y="36"/>
                    <a:pt x="4470" y="124"/>
                  </a:cubicBezTo>
                  <a:cubicBezTo>
                    <a:pt x="3636" y="1358"/>
                    <a:pt x="2869" y="2693"/>
                    <a:pt x="1902" y="3860"/>
                  </a:cubicBezTo>
                  <a:cubicBezTo>
                    <a:pt x="1735" y="4075"/>
                    <a:pt x="1551" y="4426"/>
                    <a:pt x="1362" y="4426"/>
                  </a:cubicBezTo>
                  <a:cubicBezTo>
                    <a:pt x="1287" y="4426"/>
                    <a:pt x="1211" y="4370"/>
                    <a:pt x="1135" y="4227"/>
                  </a:cubicBezTo>
                  <a:cubicBezTo>
                    <a:pt x="1001" y="4027"/>
                    <a:pt x="1168" y="3327"/>
                    <a:pt x="1201" y="3160"/>
                  </a:cubicBezTo>
                  <a:cubicBezTo>
                    <a:pt x="1366" y="2282"/>
                    <a:pt x="2005" y="1471"/>
                    <a:pt x="2876" y="1471"/>
                  </a:cubicBezTo>
                  <a:cubicBezTo>
                    <a:pt x="3064" y="1471"/>
                    <a:pt x="3262" y="1509"/>
                    <a:pt x="3470" y="1592"/>
                  </a:cubicBezTo>
                  <a:cubicBezTo>
                    <a:pt x="3470" y="1592"/>
                    <a:pt x="3503" y="1559"/>
                    <a:pt x="3470" y="1559"/>
                  </a:cubicBezTo>
                  <a:cubicBezTo>
                    <a:pt x="3190" y="1379"/>
                    <a:pt x="2891" y="1298"/>
                    <a:pt x="2594" y="1298"/>
                  </a:cubicBezTo>
                  <a:cubicBezTo>
                    <a:pt x="2009" y="1298"/>
                    <a:pt x="1433" y="1616"/>
                    <a:pt x="1035" y="2126"/>
                  </a:cubicBezTo>
                  <a:cubicBezTo>
                    <a:pt x="568" y="2693"/>
                    <a:pt x="0" y="4361"/>
                    <a:pt x="568" y="5028"/>
                  </a:cubicBezTo>
                  <a:cubicBezTo>
                    <a:pt x="757" y="5258"/>
                    <a:pt x="962" y="5350"/>
                    <a:pt x="1171" y="5350"/>
                  </a:cubicBezTo>
                  <a:cubicBezTo>
                    <a:pt x="1808" y="5350"/>
                    <a:pt x="2476" y="4488"/>
                    <a:pt x="2802" y="4060"/>
                  </a:cubicBezTo>
                  <a:cubicBezTo>
                    <a:pt x="3703" y="2893"/>
                    <a:pt x="4470" y="1692"/>
                    <a:pt x="4804" y="224"/>
                  </a:cubicBezTo>
                  <a:cubicBezTo>
                    <a:pt x="4825" y="99"/>
                    <a:pt x="4729" y="1"/>
                    <a:pt x="4629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4" name="Google Shape;2234;p31"/>
            <p:cNvSpPr/>
            <p:nvPr/>
          </p:nvSpPr>
          <p:spPr>
            <a:xfrm>
              <a:off x="551200" y="3234225"/>
              <a:ext cx="383625" cy="678000"/>
            </a:xfrm>
            <a:custGeom>
              <a:avLst/>
              <a:gdLst/>
              <a:ahLst/>
              <a:cxnLst/>
              <a:rect l="l" t="t" r="r" b="b"/>
              <a:pathLst>
                <a:path w="15345" h="27120" extrusionOk="0">
                  <a:moveTo>
                    <a:pt x="15344" y="0"/>
                  </a:moveTo>
                  <a:cubicBezTo>
                    <a:pt x="11041" y="2936"/>
                    <a:pt x="12042" y="9173"/>
                    <a:pt x="8973" y="12976"/>
                  </a:cubicBezTo>
                  <a:cubicBezTo>
                    <a:pt x="7105" y="15278"/>
                    <a:pt x="4336" y="16612"/>
                    <a:pt x="2535" y="19014"/>
                  </a:cubicBezTo>
                  <a:cubicBezTo>
                    <a:pt x="801" y="21349"/>
                    <a:pt x="0" y="24117"/>
                    <a:pt x="200" y="27019"/>
                  </a:cubicBezTo>
                  <a:cubicBezTo>
                    <a:pt x="200" y="27086"/>
                    <a:pt x="242" y="27120"/>
                    <a:pt x="284" y="27120"/>
                  </a:cubicBezTo>
                  <a:cubicBezTo>
                    <a:pt x="325" y="27120"/>
                    <a:pt x="367" y="27086"/>
                    <a:pt x="367" y="27019"/>
                  </a:cubicBezTo>
                  <a:cubicBezTo>
                    <a:pt x="600" y="23550"/>
                    <a:pt x="1768" y="20281"/>
                    <a:pt x="4303" y="17813"/>
                  </a:cubicBezTo>
                  <a:cubicBezTo>
                    <a:pt x="6104" y="16045"/>
                    <a:pt x="8339" y="14811"/>
                    <a:pt x="9840" y="12743"/>
                  </a:cubicBezTo>
                  <a:cubicBezTo>
                    <a:pt x="12542" y="8873"/>
                    <a:pt x="11942" y="3569"/>
                    <a:pt x="15344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31"/>
            <p:cNvSpPr/>
            <p:nvPr/>
          </p:nvSpPr>
          <p:spPr>
            <a:xfrm>
              <a:off x="1551400" y="2563450"/>
              <a:ext cx="583775" cy="456625"/>
            </a:xfrm>
            <a:custGeom>
              <a:avLst/>
              <a:gdLst/>
              <a:ahLst/>
              <a:cxnLst/>
              <a:rect l="l" t="t" r="r" b="b"/>
              <a:pathLst>
                <a:path w="23351" h="18265" extrusionOk="0">
                  <a:moveTo>
                    <a:pt x="23065" y="0"/>
                  </a:moveTo>
                  <a:cubicBezTo>
                    <a:pt x="23045" y="0"/>
                    <a:pt x="23024" y="4"/>
                    <a:pt x="23004" y="12"/>
                  </a:cubicBezTo>
                  <a:cubicBezTo>
                    <a:pt x="21436" y="946"/>
                    <a:pt x="20202" y="2347"/>
                    <a:pt x="19201" y="3915"/>
                  </a:cubicBezTo>
                  <a:cubicBezTo>
                    <a:pt x="17767" y="6116"/>
                    <a:pt x="16099" y="7784"/>
                    <a:pt x="14164" y="9519"/>
                  </a:cubicBezTo>
                  <a:cubicBezTo>
                    <a:pt x="12196" y="11320"/>
                    <a:pt x="10128" y="13021"/>
                    <a:pt x="7960" y="14522"/>
                  </a:cubicBezTo>
                  <a:cubicBezTo>
                    <a:pt x="5491" y="16257"/>
                    <a:pt x="2823" y="16991"/>
                    <a:pt x="87" y="18125"/>
                  </a:cubicBezTo>
                  <a:cubicBezTo>
                    <a:pt x="1" y="18182"/>
                    <a:pt x="14" y="18265"/>
                    <a:pt x="62" y="18265"/>
                  </a:cubicBezTo>
                  <a:cubicBezTo>
                    <a:pt x="70" y="18265"/>
                    <a:pt x="78" y="18263"/>
                    <a:pt x="87" y="18258"/>
                  </a:cubicBezTo>
                  <a:cubicBezTo>
                    <a:pt x="2522" y="17591"/>
                    <a:pt x="4991" y="16791"/>
                    <a:pt x="7159" y="15390"/>
                  </a:cubicBezTo>
                  <a:cubicBezTo>
                    <a:pt x="9194" y="14089"/>
                    <a:pt x="11195" y="12621"/>
                    <a:pt x="13097" y="11020"/>
                  </a:cubicBezTo>
                  <a:cubicBezTo>
                    <a:pt x="14931" y="9485"/>
                    <a:pt x="16933" y="7851"/>
                    <a:pt x="18367" y="5983"/>
                  </a:cubicBezTo>
                  <a:cubicBezTo>
                    <a:pt x="19968" y="3948"/>
                    <a:pt x="21269" y="2047"/>
                    <a:pt x="23204" y="312"/>
                  </a:cubicBezTo>
                  <a:cubicBezTo>
                    <a:pt x="23351" y="195"/>
                    <a:pt x="23214" y="0"/>
                    <a:pt x="23065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6" name="Google Shape;2236;p31"/>
            <p:cNvSpPr/>
            <p:nvPr/>
          </p:nvSpPr>
          <p:spPr>
            <a:xfrm>
              <a:off x="1913575" y="2659475"/>
              <a:ext cx="166950" cy="217850"/>
            </a:xfrm>
            <a:custGeom>
              <a:avLst/>
              <a:gdLst/>
              <a:ahLst/>
              <a:cxnLst/>
              <a:rect l="l" t="t" r="r" b="b"/>
              <a:pathLst>
                <a:path w="6678" h="8714" extrusionOk="0">
                  <a:moveTo>
                    <a:pt x="6566" y="0"/>
                  </a:moveTo>
                  <a:cubicBezTo>
                    <a:pt x="6559" y="0"/>
                    <a:pt x="6553" y="2"/>
                    <a:pt x="6549" y="7"/>
                  </a:cubicBezTo>
                  <a:cubicBezTo>
                    <a:pt x="5348" y="307"/>
                    <a:pt x="4847" y="2342"/>
                    <a:pt x="4214" y="3309"/>
                  </a:cubicBezTo>
                  <a:cubicBezTo>
                    <a:pt x="3013" y="5177"/>
                    <a:pt x="1512" y="6678"/>
                    <a:pt x="111" y="8346"/>
                  </a:cubicBezTo>
                  <a:cubicBezTo>
                    <a:pt x="0" y="8484"/>
                    <a:pt x="95" y="8713"/>
                    <a:pt x="244" y="8713"/>
                  </a:cubicBezTo>
                  <a:cubicBezTo>
                    <a:pt x="276" y="8713"/>
                    <a:pt x="309" y="8703"/>
                    <a:pt x="344" y="8680"/>
                  </a:cubicBezTo>
                  <a:cubicBezTo>
                    <a:pt x="1679" y="7779"/>
                    <a:pt x="2713" y="6512"/>
                    <a:pt x="3647" y="5244"/>
                  </a:cubicBezTo>
                  <a:cubicBezTo>
                    <a:pt x="4180" y="4477"/>
                    <a:pt x="4681" y="3743"/>
                    <a:pt x="5114" y="2909"/>
                  </a:cubicBezTo>
                  <a:cubicBezTo>
                    <a:pt x="5548" y="2008"/>
                    <a:pt x="5848" y="808"/>
                    <a:pt x="6649" y="140"/>
                  </a:cubicBezTo>
                  <a:cubicBezTo>
                    <a:pt x="6678" y="83"/>
                    <a:pt x="6607" y="0"/>
                    <a:pt x="6566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7" name="Google Shape;2237;p31"/>
            <p:cNvSpPr/>
            <p:nvPr/>
          </p:nvSpPr>
          <p:spPr>
            <a:xfrm>
              <a:off x="1720350" y="2172825"/>
              <a:ext cx="51725" cy="105725"/>
            </a:xfrm>
            <a:custGeom>
              <a:avLst/>
              <a:gdLst/>
              <a:ahLst/>
              <a:cxnLst/>
              <a:rect l="l" t="t" r="r" b="b"/>
              <a:pathLst>
                <a:path w="2069" h="4229" extrusionOk="0">
                  <a:moveTo>
                    <a:pt x="790" y="0"/>
                  </a:moveTo>
                  <a:cubicBezTo>
                    <a:pt x="677" y="0"/>
                    <a:pt x="545" y="67"/>
                    <a:pt x="434" y="193"/>
                  </a:cubicBezTo>
                  <a:cubicBezTo>
                    <a:pt x="234" y="459"/>
                    <a:pt x="168" y="1060"/>
                    <a:pt x="101" y="1393"/>
                  </a:cubicBezTo>
                  <a:cubicBezTo>
                    <a:pt x="34" y="1860"/>
                    <a:pt x="1" y="2294"/>
                    <a:pt x="68" y="2761"/>
                  </a:cubicBezTo>
                  <a:cubicBezTo>
                    <a:pt x="168" y="3295"/>
                    <a:pt x="434" y="4229"/>
                    <a:pt x="1168" y="4229"/>
                  </a:cubicBezTo>
                  <a:cubicBezTo>
                    <a:pt x="1602" y="4229"/>
                    <a:pt x="2069" y="3728"/>
                    <a:pt x="1702" y="3361"/>
                  </a:cubicBezTo>
                  <a:cubicBezTo>
                    <a:pt x="1687" y="3331"/>
                    <a:pt x="1659" y="3315"/>
                    <a:pt x="1629" y="3315"/>
                  </a:cubicBezTo>
                  <a:cubicBezTo>
                    <a:pt x="1592" y="3315"/>
                    <a:pt x="1554" y="3340"/>
                    <a:pt x="1535" y="3395"/>
                  </a:cubicBezTo>
                  <a:cubicBezTo>
                    <a:pt x="1303" y="3534"/>
                    <a:pt x="1114" y="3609"/>
                    <a:pt x="971" y="3609"/>
                  </a:cubicBezTo>
                  <a:cubicBezTo>
                    <a:pt x="806" y="3609"/>
                    <a:pt x="704" y="3509"/>
                    <a:pt x="668" y="3295"/>
                  </a:cubicBezTo>
                  <a:cubicBezTo>
                    <a:pt x="568" y="3195"/>
                    <a:pt x="535" y="3061"/>
                    <a:pt x="501" y="2894"/>
                  </a:cubicBezTo>
                  <a:cubicBezTo>
                    <a:pt x="401" y="2594"/>
                    <a:pt x="401" y="2261"/>
                    <a:pt x="434" y="1927"/>
                  </a:cubicBezTo>
                  <a:cubicBezTo>
                    <a:pt x="501" y="1594"/>
                    <a:pt x="535" y="1260"/>
                    <a:pt x="601" y="960"/>
                  </a:cubicBezTo>
                  <a:cubicBezTo>
                    <a:pt x="601" y="900"/>
                    <a:pt x="814" y="228"/>
                    <a:pt x="955" y="228"/>
                  </a:cubicBezTo>
                  <a:cubicBezTo>
                    <a:pt x="972" y="228"/>
                    <a:pt x="987" y="238"/>
                    <a:pt x="1002" y="259"/>
                  </a:cubicBezTo>
                  <a:cubicBezTo>
                    <a:pt x="1002" y="276"/>
                    <a:pt x="1010" y="284"/>
                    <a:pt x="1018" y="284"/>
                  </a:cubicBezTo>
                  <a:cubicBezTo>
                    <a:pt x="1027" y="284"/>
                    <a:pt x="1035" y="276"/>
                    <a:pt x="1035" y="259"/>
                  </a:cubicBezTo>
                  <a:cubicBezTo>
                    <a:pt x="1017" y="83"/>
                    <a:pt x="916" y="0"/>
                    <a:pt x="790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31"/>
            <p:cNvSpPr/>
            <p:nvPr/>
          </p:nvSpPr>
          <p:spPr>
            <a:xfrm>
              <a:off x="1747050" y="2198475"/>
              <a:ext cx="22450" cy="37400"/>
            </a:xfrm>
            <a:custGeom>
              <a:avLst/>
              <a:gdLst/>
              <a:ahLst/>
              <a:cxnLst/>
              <a:rect l="l" t="t" r="r" b="b"/>
              <a:pathLst>
                <a:path w="898" h="1496" extrusionOk="0">
                  <a:moveTo>
                    <a:pt x="300" y="0"/>
                  </a:moveTo>
                  <a:cubicBezTo>
                    <a:pt x="267" y="0"/>
                    <a:pt x="200" y="34"/>
                    <a:pt x="167" y="67"/>
                  </a:cubicBezTo>
                  <a:cubicBezTo>
                    <a:pt x="100" y="434"/>
                    <a:pt x="0" y="1035"/>
                    <a:pt x="267" y="1368"/>
                  </a:cubicBezTo>
                  <a:cubicBezTo>
                    <a:pt x="341" y="1455"/>
                    <a:pt x="452" y="1495"/>
                    <a:pt x="557" y="1495"/>
                  </a:cubicBezTo>
                  <a:cubicBezTo>
                    <a:pt x="735" y="1495"/>
                    <a:pt x="897" y="1378"/>
                    <a:pt x="834" y="1168"/>
                  </a:cubicBezTo>
                  <a:cubicBezTo>
                    <a:pt x="834" y="1103"/>
                    <a:pt x="765" y="1067"/>
                    <a:pt x="706" y="1067"/>
                  </a:cubicBezTo>
                  <a:cubicBezTo>
                    <a:pt x="674" y="1067"/>
                    <a:pt x="646" y="1078"/>
                    <a:pt x="634" y="1101"/>
                  </a:cubicBezTo>
                  <a:cubicBezTo>
                    <a:pt x="617" y="1130"/>
                    <a:pt x="600" y="1142"/>
                    <a:pt x="583" y="1142"/>
                  </a:cubicBezTo>
                  <a:cubicBezTo>
                    <a:pt x="503" y="1142"/>
                    <a:pt x="434" y="862"/>
                    <a:pt x="434" y="834"/>
                  </a:cubicBezTo>
                  <a:cubicBezTo>
                    <a:pt x="375" y="629"/>
                    <a:pt x="368" y="423"/>
                    <a:pt x="413" y="194"/>
                  </a:cubicBezTo>
                  <a:lnTo>
                    <a:pt x="413" y="194"/>
                  </a:lnTo>
                  <a:lnTo>
                    <a:pt x="601" y="101"/>
                  </a:lnTo>
                  <a:cubicBezTo>
                    <a:pt x="634" y="67"/>
                    <a:pt x="634" y="34"/>
                    <a:pt x="601" y="34"/>
                  </a:cubicBezTo>
                  <a:cubicBezTo>
                    <a:pt x="501" y="34"/>
                    <a:pt x="434" y="0"/>
                    <a:pt x="300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31"/>
            <p:cNvSpPr/>
            <p:nvPr/>
          </p:nvSpPr>
          <p:spPr>
            <a:xfrm>
              <a:off x="1566925" y="2321050"/>
              <a:ext cx="164300" cy="181675"/>
            </a:xfrm>
            <a:custGeom>
              <a:avLst/>
              <a:gdLst/>
              <a:ahLst/>
              <a:cxnLst/>
              <a:rect l="l" t="t" r="r" b="b"/>
              <a:pathLst>
                <a:path w="6572" h="7267" extrusionOk="0">
                  <a:moveTo>
                    <a:pt x="6571" y="34"/>
                  </a:moveTo>
                  <a:cubicBezTo>
                    <a:pt x="6570" y="36"/>
                    <a:pt x="6568" y="37"/>
                    <a:pt x="6566" y="38"/>
                  </a:cubicBezTo>
                  <a:lnTo>
                    <a:pt x="6566" y="38"/>
                  </a:lnTo>
                  <a:cubicBezTo>
                    <a:pt x="6569" y="49"/>
                    <a:pt x="6570" y="57"/>
                    <a:pt x="6571" y="57"/>
                  </a:cubicBezTo>
                  <a:cubicBezTo>
                    <a:pt x="6571" y="57"/>
                    <a:pt x="6571" y="51"/>
                    <a:pt x="6571" y="34"/>
                  </a:cubicBezTo>
                  <a:close/>
                  <a:moveTo>
                    <a:pt x="6538" y="1"/>
                  </a:moveTo>
                  <a:cubicBezTo>
                    <a:pt x="5037" y="535"/>
                    <a:pt x="4036" y="1936"/>
                    <a:pt x="3002" y="3103"/>
                  </a:cubicBezTo>
                  <a:cubicBezTo>
                    <a:pt x="1968" y="4304"/>
                    <a:pt x="367" y="5538"/>
                    <a:pt x="0" y="7173"/>
                  </a:cubicBezTo>
                  <a:cubicBezTo>
                    <a:pt x="0" y="7231"/>
                    <a:pt x="23" y="7267"/>
                    <a:pt x="55" y="7267"/>
                  </a:cubicBezTo>
                  <a:cubicBezTo>
                    <a:pt x="78" y="7267"/>
                    <a:pt x="106" y="7248"/>
                    <a:pt x="134" y="7206"/>
                  </a:cubicBezTo>
                  <a:cubicBezTo>
                    <a:pt x="1034" y="5838"/>
                    <a:pt x="2202" y="4638"/>
                    <a:pt x="3302" y="3370"/>
                  </a:cubicBezTo>
                  <a:cubicBezTo>
                    <a:pt x="4335" y="2204"/>
                    <a:pt x="5301" y="1005"/>
                    <a:pt x="6566" y="38"/>
                  </a:cubicBezTo>
                  <a:lnTo>
                    <a:pt x="6566" y="38"/>
                  </a:lnTo>
                  <a:cubicBezTo>
                    <a:pt x="6562" y="22"/>
                    <a:pt x="6553" y="1"/>
                    <a:pt x="6538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31"/>
            <p:cNvSpPr/>
            <p:nvPr/>
          </p:nvSpPr>
          <p:spPr>
            <a:xfrm>
              <a:off x="1768550" y="2231800"/>
              <a:ext cx="228925" cy="206025"/>
            </a:xfrm>
            <a:custGeom>
              <a:avLst/>
              <a:gdLst/>
              <a:ahLst/>
              <a:cxnLst/>
              <a:rect l="l" t="t" r="r" b="b"/>
              <a:pathLst>
                <a:path w="9157" h="8241" extrusionOk="0">
                  <a:moveTo>
                    <a:pt x="15" y="8226"/>
                  </a:moveTo>
                  <a:cubicBezTo>
                    <a:pt x="0" y="8226"/>
                    <a:pt x="30" y="8241"/>
                    <a:pt x="74" y="8241"/>
                  </a:cubicBezTo>
                  <a:cubicBezTo>
                    <a:pt x="41" y="8230"/>
                    <a:pt x="22" y="8226"/>
                    <a:pt x="15" y="8226"/>
                  </a:cubicBezTo>
                  <a:close/>
                  <a:moveTo>
                    <a:pt x="8921" y="1"/>
                  </a:moveTo>
                  <a:cubicBezTo>
                    <a:pt x="8883" y="1"/>
                    <a:pt x="8846" y="11"/>
                    <a:pt x="8814" y="35"/>
                  </a:cubicBezTo>
                  <a:cubicBezTo>
                    <a:pt x="7279" y="1369"/>
                    <a:pt x="5678" y="2670"/>
                    <a:pt x="4144" y="4005"/>
                  </a:cubicBezTo>
                  <a:cubicBezTo>
                    <a:pt x="2643" y="5205"/>
                    <a:pt x="908" y="6540"/>
                    <a:pt x="74" y="8241"/>
                  </a:cubicBezTo>
                  <a:cubicBezTo>
                    <a:pt x="1775" y="7107"/>
                    <a:pt x="3110" y="5406"/>
                    <a:pt x="4678" y="4105"/>
                  </a:cubicBezTo>
                  <a:cubicBezTo>
                    <a:pt x="6179" y="2904"/>
                    <a:pt x="7913" y="1836"/>
                    <a:pt x="9081" y="235"/>
                  </a:cubicBezTo>
                  <a:cubicBezTo>
                    <a:pt x="9157" y="108"/>
                    <a:pt x="9040" y="1"/>
                    <a:pt x="8921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31"/>
            <p:cNvSpPr/>
            <p:nvPr/>
          </p:nvSpPr>
          <p:spPr>
            <a:xfrm>
              <a:off x="1899800" y="1620975"/>
              <a:ext cx="522100" cy="582750"/>
            </a:xfrm>
            <a:custGeom>
              <a:avLst/>
              <a:gdLst/>
              <a:ahLst/>
              <a:cxnLst/>
              <a:rect l="l" t="t" r="r" b="b"/>
              <a:pathLst>
                <a:path w="20884" h="23310" extrusionOk="0">
                  <a:moveTo>
                    <a:pt x="20643" y="1"/>
                  </a:moveTo>
                  <a:cubicBezTo>
                    <a:pt x="20563" y="1"/>
                    <a:pt x="20482" y="38"/>
                    <a:pt x="20443" y="117"/>
                  </a:cubicBezTo>
                  <a:cubicBezTo>
                    <a:pt x="18608" y="5121"/>
                    <a:pt x="14638" y="8924"/>
                    <a:pt x="11203" y="12826"/>
                  </a:cubicBezTo>
                  <a:cubicBezTo>
                    <a:pt x="9468" y="14761"/>
                    <a:pt x="7800" y="16696"/>
                    <a:pt x="5932" y="18430"/>
                  </a:cubicBezTo>
                  <a:cubicBezTo>
                    <a:pt x="4064" y="20132"/>
                    <a:pt x="1896" y="21466"/>
                    <a:pt x="28" y="23201"/>
                  </a:cubicBezTo>
                  <a:cubicBezTo>
                    <a:pt x="1" y="23255"/>
                    <a:pt x="18" y="23309"/>
                    <a:pt x="43" y="23309"/>
                  </a:cubicBezTo>
                  <a:cubicBezTo>
                    <a:pt x="49" y="23309"/>
                    <a:pt x="55" y="23307"/>
                    <a:pt x="61" y="23301"/>
                  </a:cubicBezTo>
                  <a:cubicBezTo>
                    <a:pt x="4765" y="20365"/>
                    <a:pt x="8501" y="16362"/>
                    <a:pt x="12170" y="12259"/>
                  </a:cubicBezTo>
                  <a:cubicBezTo>
                    <a:pt x="15406" y="8623"/>
                    <a:pt x="19408" y="4987"/>
                    <a:pt x="20843" y="251"/>
                  </a:cubicBezTo>
                  <a:cubicBezTo>
                    <a:pt x="20883" y="89"/>
                    <a:pt x="20765" y="1"/>
                    <a:pt x="20643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31"/>
            <p:cNvSpPr/>
            <p:nvPr/>
          </p:nvSpPr>
          <p:spPr>
            <a:xfrm>
              <a:off x="2343300" y="1668150"/>
              <a:ext cx="159300" cy="148400"/>
            </a:xfrm>
            <a:custGeom>
              <a:avLst/>
              <a:gdLst/>
              <a:ahLst/>
              <a:cxnLst/>
              <a:rect l="l" t="t" r="r" b="b"/>
              <a:pathLst>
                <a:path w="6372" h="5936" extrusionOk="0">
                  <a:moveTo>
                    <a:pt x="6156" y="1"/>
                  </a:moveTo>
                  <a:cubicBezTo>
                    <a:pt x="6115" y="1"/>
                    <a:pt x="6073" y="19"/>
                    <a:pt x="6038" y="65"/>
                  </a:cubicBezTo>
                  <a:cubicBezTo>
                    <a:pt x="5138" y="1766"/>
                    <a:pt x="3703" y="2333"/>
                    <a:pt x="2135" y="3367"/>
                  </a:cubicBezTo>
                  <a:cubicBezTo>
                    <a:pt x="1168" y="3934"/>
                    <a:pt x="267" y="4802"/>
                    <a:pt x="1" y="5936"/>
                  </a:cubicBezTo>
                  <a:cubicBezTo>
                    <a:pt x="534" y="5302"/>
                    <a:pt x="1001" y="4602"/>
                    <a:pt x="1668" y="4101"/>
                  </a:cubicBezTo>
                  <a:cubicBezTo>
                    <a:pt x="2469" y="3534"/>
                    <a:pt x="3336" y="3234"/>
                    <a:pt x="4204" y="2800"/>
                  </a:cubicBezTo>
                  <a:cubicBezTo>
                    <a:pt x="5271" y="2267"/>
                    <a:pt x="6372" y="1433"/>
                    <a:pt x="6305" y="132"/>
                  </a:cubicBezTo>
                  <a:cubicBezTo>
                    <a:pt x="6305" y="66"/>
                    <a:pt x="6234" y="1"/>
                    <a:pt x="6156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31"/>
            <p:cNvSpPr/>
            <p:nvPr/>
          </p:nvSpPr>
          <p:spPr>
            <a:xfrm>
              <a:off x="2426700" y="1633450"/>
              <a:ext cx="108275" cy="91375"/>
            </a:xfrm>
            <a:custGeom>
              <a:avLst/>
              <a:gdLst/>
              <a:ahLst/>
              <a:cxnLst/>
              <a:rect l="l" t="t" r="r" b="b"/>
              <a:pathLst>
                <a:path w="4331" h="3655" extrusionOk="0">
                  <a:moveTo>
                    <a:pt x="4204" y="1"/>
                  </a:moveTo>
                  <a:cubicBezTo>
                    <a:pt x="4184" y="1"/>
                    <a:pt x="4162" y="6"/>
                    <a:pt x="4137" y="19"/>
                  </a:cubicBezTo>
                  <a:cubicBezTo>
                    <a:pt x="3636" y="319"/>
                    <a:pt x="3303" y="752"/>
                    <a:pt x="2836" y="1086"/>
                  </a:cubicBezTo>
                  <a:cubicBezTo>
                    <a:pt x="2369" y="1420"/>
                    <a:pt x="1935" y="1653"/>
                    <a:pt x="1435" y="1920"/>
                  </a:cubicBezTo>
                  <a:cubicBezTo>
                    <a:pt x="801" y="2320"/>
                    <a:pt x="134" y="2921"/>
                    <a:pt x="0" y="3655"/>
                  </a:cubicBezTo>
                  <a:cubicBezTo>
                    <a:pt x="667" y="2654"/>
                    <a:pt x="1501" y="2254"/>
                    <a:pt x="2502" y="1686"/>
                  </a:cubicBezTo>
                  <a:cubicBezTo>
                    <a:pt x="3169" y="1353"/>
                    <a:pt x="3970" y="853"/>
                    <a:pt x="4303" y="185"/>
                  </a:cubicBezTo>
                  <a:cubicBezTo>
                    <a:pt x="4330" y="104"/>
                    <a:pt x="4291" y="1"/>
                    <a:pt x="4204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31"/>
            <p:cNvSpPr/>
            <p:nvPr/>
          </p:nvSpPr>
          <p:spPr>
            <a:xfrm>
              <a:off x="656275" y="2281900"/>
              <a:ext cx="1181700" cy="600200"/>
            </a:xfrm>
            <a:custGeom>
              <a:avLst/>
              <a:gdLst/>
              <a:ahLst/>
              <a:cxnLst/>
              <a:rect l="l" t="t" r="r" b="b"/>
              <a:pathLst>
                <a:path w="47268" h="24008" extrusionOk="0">
                  <a:moveTo>
                    <a:pt x="21854" y="0"/>
                  </a:moveTo>
                  <a:cubicBezTo>
                    <a:pt x="21597" y="0"/>
                    <a:pt x="21339" y="22"/>
                    <a:pt x="21082" y="66"/>
                  </a:cubicBezTo>
                  <a:cubicBezTo>
                    <a:pt x="18146" y="600"/>
                    <a:pt x="16112" y="3902"/>
                    <a:pt x="16912" y="6737"/>
                  </a:cubicBezTo>
                  <a:cubicBezTo>
                    <a:pt x="16756" y="6776"/>
                    <a:pt x="16605" y="6795"/>
                    <a:pt x="16458" y="6795"/>
                  </a:cubicBezTo>
                  <a:cubicBezTo>
                    <a:pt x="14982" y="6795"/>
                    <a:pt x="13978" y="4943"/>
                    <a:pt x="12642" y="4002"/>
                  </a:cubicBezTo>
                  <a:cubicBezTo>
                    <a:pt x="11910" y="3467"/>
                    <a:pt x="11052" y="3247"/>
                    <a:pt x="10164" y="3247"/>
                  </a:cubicBezTo>
                  <a:cubicBezTo>
                    <a:pt x="8952" y="3247"/>
                    <a:pt x="7684" y="3658"/>
                    <a:pt x="6605" y="4236"/>
                  </a:cubicBezTo>
                  <a:cubicBezTo>
                    <a:pt x="2969" y="6204"/>
                    <a:pt x="434" y="10106"/>
                    <a:pt x="167" y="14243"/>
                  </a:cubicBezTo>
                  <a:cubicBezTo>
                    <a:pt x="0" y="16578"/>
                    <a:pt x="600" y="19046"/>
                    <a:pt x="2135" y="20781"/>
                  </a:cubicBezTo>
                  <a:cubicBezTo>
                    <a:pt x="3266" y="22084"/>
                    <a:pt x="4995" y="22916"/>
                    <a:pt x="6694" y="22916"/>
                  </a:cubicBezTo>
                  <a:cubicBezTo>
                    <a:pt x="7301" y="22916"/>
                    <a:pt x="7903" y="22810"/>
                    <a:pt x="8473" y="22582"/>
                  </a:cubicBezTo>
                  <a:cubicBezTo>
                    <a:pt x="9392" y="22229"/>
                    <a:pt x="10155" y="21522"/>
                    <a:pt x="10650" y="20667"/>
                  </a:cubicBezTo>
                  <a:lnTo>
                    <a:pt x="10650" y="20667"/>
                  </a:lnTo>
                  <a:cubicBezTo>
                    <a:pt x="11198" y="21672"/>
                    <a:pt x="12106" y="22574"/>
                    <a:pt x="13109" y="23082"/>
                  </a:cubicBezTo>
                  <a:cubicBezTo>
                    <a:pt x="14244" y="23660"/>
                    <a:pt x="15519" y="24008"/>
                    <a:pt x="16784" y="24008"/>
                  </a:cubicBezTo>
                  <a:cubicBezTo>
                    <a:pt x="17565" y="24008"/>
                    <a:pt x="18342" y="23875"/>
                    <a:pt x="19080" y="23583"/>
                  </a:cubicBezTo>
                  <a:cubicBezTo>
                    <a:pt x="20982" y="22882"/>
                    <a:pt x="22483" y="20947"/>
                    <a:pt x="22449" y="18913"/>
                  </a:cubicBezTo>
                  <a:lnTo>
                    <a:pt x="22449" y="18913"/>
                  </a:lnTo>
                  <a:cubicBezTo>
                    <a:pt x="23928" y="20797"/>
                    <a:pt x="26289" y="21926"/>
                    <a:pt x="28678" y="21926"/>
                  </a:cubicBezTo>
                  <a:cubicBezTo>
                    <a:pt x="29037" y="21926"/>
                    <a:pt x="29397" y="21900"/>
                    <a:pt x="29755" y="21848"/>
                  </a:cubicBezTo>
                  <a:cubicBezTo>
                    <a:pt x="32457" y="21448"/>
                    <a:pt x="34958" y="19546"/>
                    <a:pt x="35992" y="17011"/>
                  </a:cubicBezTo>
                  <a:cubicBezTo>
                    <a:pt x="36326" y="16211"/>
                    <a:pt x="36526" y="15343"/>
                    <a:pt x="37127" y="14710"/>
                  </a:cubicBezTo>
                  <a:cubicBezTo>
                    <a:pt x="37908" y="13878"/>
                    <a:pt x="39017" y="13763"/>
                    <a:pt x="40204" y="13763"/>
                  </a:cubicBezTo>
                  <a:cubicBezTo>
                    <a:pt x="40656" y="13763"/>
                    <a:pt x="41119" y="13780"/>
                    <a:pt x="41579" y="13780"/>
                  </a:cubicBezTo>
                  <a:cubicBezTo>
                    <a:pt x="42286" y="13780"/>
                    <a:pt x="42987" y="13741"/>
                    <a:pt x="43631" y="13542"/>
                  </a:cubicBezTo>
                  <a:cubicBezTo>
                    <a:pt x="46166" y="12775"/>
                    <a:pt x="47267" y="9706"/>
                    <a:pt x="46934" y="7071"/>
                  </a:cubicBezTo>
                  <a:cubicBezTo>
                    <a:pt x="46744" y="5329"/>
                    <a:pt x="45592" y="3317"/>
                    <a:pt x="43906" y="3317"/>
                  </a:cubicBezTo>
                  <a:cubicBezTo>
                    <a:pt x="43816" y="3317"/>
                    <a:pt x="43724" y="3323"/>
                    <a:pt x="43631" y="3335"/>
                  </a:cubicBezTo>
                  <a:cubicBezTo>
                    <a:pt x="43137" y="3384"/>
                    <a:pt x="42643" y="3598"/>
                    <a:pt x="42149" y="3679"/>
                  </a:cubicBezTo>
                  <a:lnTo>
                    <a:pt x="42149" y="3679"/>
                  </a:lnTo>
                  <a:cubicBezTo>
                    <a:pt x="41865" y="3066"/>
                    <a:pt x="41471" y="2506"/>
                    <a:pt x="40963" y="2034"/>
                  </a:cubicBezTo>
                  <a:cubicBezTo>
                    <a:pt x="40112" y="1244"/>
                    <a:pt x="38946" y="874"/>
                    <a:pt x="37777" y="874"/>
                  </a:cubicBezTo>
                  <a:cubicBezTo>
                    <a:pt x="35740" y="874"/>
                    <a:pt x="33693" y="1997"/>
                    <a:pt x="33291" y="3969"/>
                  </a:cubicBezTo>
                  <a:cubicBezTo>
                    <a:pt x="33491" y="2868"/>
                    <a:pt x="32957" y="1567"/>
                    <a:pt x="31923" y="1000"/>
                  </a:cubicBezTo>
                  <a:cubicBezTo>
                    <a:pt x="31490" y="756"/>
                    <a:pt x="31008" y="639"/>
                    <a:pt x="30529" y="639"/>
                  </a:cubicBezTo>
                  <a:cubicBezTo>
                    <a:pt x="29828" y="639"/>
                    <a:pt x="29136" y="891"/>
                    <a:pt x="28621" y="1367"/>
                  </a:cubicBezTo>
                  <a:cubicBezTo>
                    <a:pt x="27729" y="2166"/>
                    <a:pt x="27461" y="3391"/>
                    <a:pt x="27294" y="4597"/>
                  </a:cubicBezTo>
                  <a:lnTo>
                    <a:pt x="27294" y="4597"/>
                  </a:lnTo>
                  <a:cubicBezTo>
                    <a:pt x="27271" y="4613"/>
                    <a:pt x="27248" y="4630"/>
                    <a:pt x="27225" y="4647"/>
                  </a:cubicBezTo>
                  <a:lnTo>
                    <a:pt x="27225" y="4647"/>
                  </a:lnTo>
                  <a:cubicBezTo>
                    <a:pt x="26876" y="2114"/>
                    <a:pt x="24414" y="0"/>
                    <a:pt x="218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31"/>
            <p:cNvSpPr/>
            <p:nvPr/>
          </p:nvSpPr>
          <p:spPr>
            <a:xfrm>
              <a:off x="638750" y="2268125"/>
              <a:ext cx="1208400" cy="628075"/>
            </a:xfrm>
            <a:custGeom>
              <a:avLst/>
              <a:gdLst/>
              <a:ahLst/>
              <a:cxnLst/>
              <a:rect l="l" t="t" r="r" b="b"/>
              <a:pathLst>
                <a:path w="48336" h="25123" extrusionOk="0">
                  <a:moveTo>
                    <a:pt x="31121" y="1942"/>
                  </a:moveTo>
                  <a:cubicBezTo>
                    <a:pt x="32239" y="1942"/>
                    <a:pt x="33308" y="2858"/>
                    <a:pt x="33337" y="4284"/>
                  </a:cubicBezTo>
                  <a:lnTo>
                    <a:pt x="33337" y="4284"/>
                  </a:lnTo>
                  <a:cubicBezTo>
                    <a:pt x="32888" y="4163"/>
                    <a:pt x="32463" y="3963"/>
                    <a:pt x="31990" y="3786"/>
                  </a:cubicBezTo>
                  <a:cubicBezTo>
                    <a:pt x="31419" y="3595"/>
                    <a:pt x="30901" y="3481"/>
                    <a:pt x="30392" y="3481"/>
                  </a:cubicBezTo>
                  <a:cubicBezTo>
                    <a:pt x="29890" y="3481"/>
                    <a:pt x="29398" y="3592"/>
                    <a:pt x="28874" y="3854"/>
                  </a:cubicBezTo>
                  <a:lnTo>
                    <a:pt x="28874" y="3854"/>
                  </a:lnTo>
                  <a:cubicBezTo>
                    <a:pt x="28953" y="3609"/>
                    <a:pt x="29054" y="3372"/>
                    <a:pt x="29188" y="3152"/>
                  </a:cubicBezTo>
                  <a:cubicBezTo>
                    <a:pt x="29683" y="2311"/>
                    <a:pt x="30412" y="1942"/>
                    <a:pt x="31121" y="1942"/>
                  </a:cubicBezTo>
                  <a:close/>
                  <a:moveTo>
                    <a:pt x="38389" y="2125"/>
                  </a:moveTo>
                  <a:cubicBezTo>
                    <a:pt x="39266" y="2125"/>
                    <a:pt x="40146" y="2373"/>
                    <a:pt x="40863" y="2885"/>
                  </a:cubicBezTo>
                  <a:cubicBezTo>
                    <a:pt x="41080" y="3040"/>
                    <a:pt x="41276" y="3208"/>
                    <a:pt x="41453" y="3388"/>
                  </a:cubicBezTo>
                  <a:lnTo>
                    <a:pt x="41453" y="3388"/>
                  </a:lnTo>
                  <a:cubicBezTo>
                    <a:pt x="40957" y="3177"/>
                    <a:pt x="40565" y="2779"/>
                    <a:pt x="39962" y="2652"/>
                  </a:cubicBezTo>
                  <a:cubicBezTo>
                    <a:pt x="39777" y="2619"/>
                    <a:pt x="39595" y="2604"/>
                    <a:pt x="39415" y="2604"/>
                  </a:cubicBezTo>
                  <a:cubicBezTo>
                    <a:pt x="38492" y="2604"/>
                    <a:pt x="37636" y="2995"/>
                    <a:pt x="36827" y="3386"/>
                  </a:cubicBezTo>
                  <a:cubicBezTo>
                    <a:pt x="36133" y="3704"/>
                    <a:pt x="35464" y="4147"/>
                    <a:pt x="34690" y="4325"/>
                  </a:cubicBezTo>
                  <a:lnTo>
                    <a:pt x="34690" y="4325"/>
                  </a:lnTo>
                  <a:cubicBezTo>
                    <a:pt x="35321" y="2887"/>
                    <a:pt x="36851" y="2125"/>
                    <a:pt x="38389" y="2125"/>
                  </a:cubicBezTo>
                  <a:close/>
                  <a:moveTo>
                    <a:pt x="22627" y="1244"/>
                  </a:moveTo>
                  <a:cubicBezTo>
                    <a:pt x="24780" y="1244"/>
                    <a:pt x="26702" y="2917"/>
                    <a:pt x="27221" y="4995"/>
                  </a:cubicBezTo>
                  <a:lnTo>
                    <a:pt x="27221" y="4995"/>
                  </a:lnTo>
                  <a:cubicBezTo>
                    <a:pt x="26494" y="5555"/>
                    <a:pt x="25733" y="6081"/>
                    <a:pt x="24818" y="6121"/>
                  </a:cubicBezTo>
                  <a:cubicBezTo>
                    <a:pt x="24798" y="6121"/>
                    <a:pt x="24777" y="6122"/>
                    <a:pt x="24757" y="6122"/>
                  </a:cubicBezTo>
                  <a:cubicBezTo>
                    <a:pt x="23622" y="6122"/>
                    <a:pt x="22532" y="5366"/>
                    <a:pt x="21370" y="5366"/>
                  </a:cubicBezTo>
                  <a:cubicBezTo>
                    <a:pt x="21155" y="5366"/>
                    <a:pt x="20937" y="5392"/>
                    <a:pt x="20715" y="5454"/>
                  </a:cubicBezTo>
                  <a:cubicBezTo>
                    <a:pt x="20182" y="5620"/>
                    <a:pt x="19848" y="5921"/>
                    <a:pt x="19514" y="6321"/>
                  </a:cubicBezTo>
                  <a:cubicBezTo>
                    <a:pt x="19381" y="6488"/>
                    <a:pt x="19314" y="6755"/>
                    <a:pt x="19181" y="6888"/>
                  </a:cubicBezTo>
                  <a:cubicBezTo>
                    <a:pt x="18874" y="7194"/>
                    <a:pt x="18581" y="7303"/>
                    <a:pt x="18266" y="7303"/>
                  </a:cubicBezTo>
                  <a:cubicBezTo>
                    <a:pt x="18248" y="7303"/>
                    <a:pt x="18229" y="7303"/>
                    <a:pt x="18210" y="7302"/>
                  </a:cubicBezTo>
                  <a:lnTo>
                    <a:pt x="18210" y="7302"/>
                  </a:lnTo>
                  <a:cubicBezTo>
                    <a:pt x="18205" y="7254"/>
                    <a:pt x="18196" y="7205"/>
                    <a:pt x="18180" y="7155"/>
                  </a:cubicBezTo>
                  <a:cubicBezTo>
                    <a:pt x="17646" y="4620"/>
                    <a:pt x="19181" y="1818"/>
                    <a:pt x="21849" y="1317"/>
                  </a:cubicBezTo>
                  <a:cubicBezTo>
                    <a:pt x="22110" y="1268"/>
                    <a:pt x="22370" y="1244"/>
                    <a:pt x="22627" y="1244"/>
                  </a:cubicBezTo>
                  <a:close/>
                  <a:moveTo>
                    <a:pt x="10706" y="4543"/>
                  </a:moveTo>
                  <a:cubicBezTo>
                    <a:pt x="12319" y="4543"/>
                    <a:pt x="13340" y="5663"/>
                    <a:pt x="14418" y="6624"/>
                  </a:cubicBezTo>
                  <a:lnTo>
                    <a:pt x="14418" y="6624"/>
                  </a:lnTo>
                  <a:cubicBezTo>
                    <a:pt x="14057" y="6674"/>
                    <a:pt x="13692" y="6779"/>
                    <a:pt x="13310" y="6955"/>
                  </a:cubicBezTo>
                  <a:cubicBezTo>
                    <a:pt x="10258" y="8294"/>
                    <a:pt x="9678" y="11610"/>
                    <a:pt x="9885" y="14596"/>
                  </a:cubicBezTo>
                  <a:lnTo>
                    <a:pt x="9885" y="14596"/>
                  </a:lnTo>
                  <a:cubicBezTo>
                    <a:pt x="7624" y="14615"/>
                    <a:pt x="5049" y="14803"/>
                    <a:pt x="3470" y="16595"/>
                  </a:cubicBezTo>
                  <a:cubicBezTo>
                    <a:pt x="2733" y="17426"/>
                    <a:pt x="2285" y="18440"/>
                    <a:pt x="2247" y="19465"/>
                  </a:cubicBezTo>
                  <a:lnTo>
                    <a:pt x="2247" y="19465"/>
                  </a:lnTo>
                  <a:cubicBezTo>
                    <a:pt x="979" y="16853"/>
                    <a:pt x="1349" y="13473"/>
                    <a:pt x="2502" y="10958"/>
                  </a:cubicBezTo>
                  <a:cubicBezTo>
                    <a:pt x="3870" y="7922"/>
                    <a:pt x="6872" y="4787"/>
                    <a:pt x="10441" y="4553"/>
                  </a:cubicBezTo>
                  <a:cubicBezTo>
                    <a:pt x="10531" y="4546"/>
                    <a:pt x="10619" y="4543"/>
                    <a:pt x="10706" y="4543"/>
                  </a:cubicBezTo>
                  <a:close/>
                  <a:moveTo>
                    <a:pt x="39260" y="3783"/>
                  </a:moveTo>
                  <a:cubicBezTo>
                    <a:pt x="39294" y="3783"/>
                    <a:pt x="39328" y="3784"/>
                    <a:pt x="39362" y="3786"/>
                  </a:cubicBezTo>
                  <a:cubicBezTo>
                    <a:pt x="40634" y="3871"/>
                    <a:pt x="41283" y="4721"/>
                    <a:pt x="42405" y="4878"/>
                  </a:cubicBezTo>
                  <a:lnTo>
                    <a:pt x="42405" y="4878"/>
                  </a:lnTo>
                  <a:cubicBezTo>
                    <a:pt x="43171" y="6867"/>
                    <a:pt x="42602" y="9394"/>
                    <a:pt x="41497" y="11124"/>
                  </a:cubicBezTo>
                  <a:cubicBezTo>
                    <a:pt x="41217" y="11591"/>
                    <a:pt x="41639" y="12042"/>
                    <a:pt x="42078" y="12042"/>
                  </a:cubicBezTo>
                  <a:cubicBezTo>
                    <a:pt x="42266" y="12042"/>
                    <a:pt x="42457" y="11959"/>
                    <a:pt x="42598" y="11758"/>
                  </a:cubicBezTo>
                  <a:cubicBezTo>
                    <a:pt x="43858" y="9816"/>
                    <a:pt x="44401" y="7082"/>
                    <a:pt x="43730" y="4813"/>
                  </a:cubicBezTo>
                  <a:lnTo>
                    <a:pt x="43730" y="4813"/>
                  </a:lnTo>
                  <a:cubicBezTo>
                    <a:pt x="44001" y="4785"/>
                    <a:pt x="44252" y="4764"/>
                    <a:pt x="44487" y="4764"/>
                  </a:cubicBezTo>
                  <a:cubicBezTo>
                    <a:pt x="45281" y="4764"/>
                    <a:pt x="45886" y="5002"/>
                    <a:pt x="46434" y="5987"/>
                  </a:cubicBezTo>
                  <a:cubicBezTo>
                    <a:pt x="46867" y="6821"/>
                    <a:pt x="47034" y="7789"/>
                    <a:pt x="47001" y="8756"/>
                  </a:cubicBezTo>
                  <a:cubicBezTo>
                    <a:pt x="46967" y="10391"/>
                    <a:pt x="46367" y="12292"/>
                    <a:pt x="44899" y="13226"/>
                  </a:cubicBezTo>
                  <a:cubicBezTo>
                    <a:pt x="44148" y="13716"/>
                    <a:pt x="43293" y="13814"/>
                    <a:pt x="42416" y="13814"/>
                  </a:cubicBezTo>
                  <a:cubicBezTo>
                    <a:pt x="41830" y="13814"/>
                    <a:pt x="41233" y="13770"/>
                    <a:pt x="40651" y="13770"/>
                  </a:cubicBezTo>
                  <a:cubicBezTo>
                    <a:pt x="40327" y="13770"/>
                    <a:pt x="40007" y="13784"/>
                    <a:pt x="39696" y="13826"/>
                  </a:cubicBezTo>
                  <a:cubicBezTo>
                    <a:pt x="36393" y="14327"/>
                    <a:pt x="36560" y="17562"/>
                    <a:pt x="34625" y="19630"/>
                  </a:cubicBezTo>
                  <a:cubicBezTo>
                    <a:pt x="33193" y="21094"/>
                    <a:pt x="31370" y="21784"/>
                    <a:pt x="29533" y="21784"/>
                  </a:cubicBezTo>
                  <a:cubicBezTo>
                    <a:pt x="27349" y="21784"/>
                    <a:pt x="25145" y="20808"/>
                    <a:pt x="23551" y="18997"/>
                  </a:cubicBezTo>
                  <a:cubicBezTo>
                    <a:pt x="23442" y="18878"/>
                    <a:pt x="23306" y="18826"/>
                    <a:pt x="23168" y="18826"/>
                  </a:cubicBezTo>
                  <a:cubicBezTo>
                    <a:pt x="22843" y="18826"/>
                    <a:pt x="22507" y="19112"/>
                    <a:pt x="22483" y="19464"/>
                  </a:cubicBezTo>
                  <a:cubicBezTo>
                    <a:pt x="22342" y="22317"/>
                    <a:pt x="19856" y="23926"/>
                    <a:pt x="17274" y="23926"/>
                  </a:cubicBezTo>
                  <a:cubicBezTo>
                    <a:pt x="16807" y="23926"/>
                    <a:pt x="16338" y="23874"/>
                    <a:pt x="15879" y="23767"/>
                  </a:cubicBezTo>
                  <a:cubicBezTo>
                    <a:pt x="14691" y="23484"/>
                    <a:pt x="12906" y="22465"/>
                    <a:pt x="11976" y="21176"/>
                  </a:cubicBezTo>
                  <a:lnTo>
                    <a:pt x="11976" y="21176"/>
                  </a:lnTo>
                  <a:cubicBezTo>
                    <a:pt x="12541" y="20025"/>
                    <a:pt x="12662" y="18658"/>
                    <a:pt x="12109" y="17295"/>
                  </a:cubicBezTo>
                  <a:cubicBezTo>
                    <a:pt x="11996" y="17047"/>
                    <a:pt x="11699" y="16828"/>
                    <a:pt x="11415" y="16828"/>
                  </a:cubicBezTo>
                  <a:cubicBezTo>
                    <a:pt x="11280" y="16828"/>
                    <a:pt x="11149" y="16877"/>
                    <a:pt x="11042" y="16995"/>
                  </a:cubicBezTo>
                  <a:cubicBezTo>
                    <a:pt x="9878" y="18386"/>
                    <a:pt x="9926" y="19913"/>
                    <a:pt x="10607" y="21258"/>
                  </a:cubicBezTo>
                  <a:lnTo>
                    <a:pt x="10607" y="21258"/>
                  </a:lnTo>
                  <a:cubicBezTo>
                    <a:pt x="10284" y="21727"/>
                    <a:pt x="9847" y="22131"/>
                    <a:pt x="9307" y="22432"/>
                  </a:cubicBezTo>
                  <a:cubicBezTo>
                    <a:pt x="8698" y="22765"/>
                    <a:pt x="8034" y="22913"/>
                    <a:pt x="7365" y="22913"/>
                  </a:cubicBezTo>
                  <a:cubicBezTo>
                    <a:pt x="6178" y="22913"/>
                    <a:pt x="4974" y="22446"/>
                    <a:pt x="4034" y="21710"/>
                  </a:cubicBezTo>
                  <a:lnTo>
                    <a:pt x="4034" y="21710"/>
                  </a:lnTo>
                  <a:cubicBezTo>
                    <a:pt x="4210" y="21526"/>
                    <a:pt x="4277" y="21265"/>
                    <a:pt x="4103" y="20998"/>
                  </a:cubicBezTo>
                  <a:cubicBezTo>
                    <a:pt x="2803" y="19097"/>
                    <a:pt x="4304" y="16962"/>
                    <a:pt x="6172" y="16261"/>
                  </a:cubicBezTo>
                  <a:cubicBezTo>
                    <a:pt x="7447" y="15787"/>
                    <a:pt x="8801" y="15761"/>
                    <a:pt x="10140" y="15761"/>
                  </a:cubicBezTo>
                  <a:cubicBezTo>
                    <a:pt x="10308" y="15761"/>
                    <a:pt x="10475" y="15761"/>
                    <a:pt x="10641" y="15761"/>
                  </a:cubicBezTo>
                  <a:cubicBezTo>
                    <a:pt x="10942" y="15761"/>
                    <a:pt x="11309" y="15461"/>
                    <a:pt x="11275" y="15127"/>
                  </a:cubicBezTo>
                  <a:cubicBezTo>
                    <a:pt x="11008" y="12992"/>
                    <a:pt x="10975" y="10457"/>
                    <a:pt x="12643" y="8823"/>
                  </a:cubicBezTo>
                  <a:cubicBezTo>
                    <a:pt x="13331" y="8161"/>
                    <a:pt x="14293" y="7688"/>
                    <a:pt x="15261" y="7688"/>
                  </a:cubicBezTo>
                  <a:cubicBezTo>
                    <a:pt x="15512" y="7688"/>
                    <a:pt x="15764" y="7720"/>
                    <a:pt x="16012" y="7789"/>
                  </a:cubicBezTo>
                  <a:cubicBezTo>
                    <a:pt x="16813" y="7989"/>
                    <a:pt x="17446" y="8723"/>
                    <a:pt x="18214" y="8789"/>
                  </a:cubicBezTo>
                  <a:cubicBezTo>
                    <a:pt x="18326" y="8803"/>
                    <a:pt x="18428" y="8810"/>
                    <a:pt x="18523" y="8810"/>
                  </a:cubicBezTo>
                  <a:cubicBezTo>
                    <a:pt x="19328" y="8810"/>
                    <a:pt x="19551" y="8326"/>
                    <a:pt x="20148" y="7789"/>
                  </a:cubicBezTo>
                  <a:cubicBezTo>
                    <a:pt x="20911" y="7097"/>
                    <a:pt x="21419" y="6764"/>
                    <a:pt x="22133" y="6764"/>
                  </a:cubicBezTo>
                  <a:cubicBezTo>
                    <a:pt x="22418" y="6764"/>
                    <a:pt x="22737" y="6817"/>
                    <a:pt x="23117" y="6921"/>
                  </a:cubicBezTo>
                  <a:cubicBezTo>
                    <a:pt x="23684" y="7088"/>
                    <a:pt x="24285" y="7288"/>
                    <a:pt x="24885" y="7288"/>
                  </a:cubicBezTo>
                  <a:cubicBezTo>
                    <a:pt x="26018" y="7288"/>
                    <a:pt x="26884" y="6723"/>
                    <a:pt x="27784" y="6090"/>
                  </a:cubicBezTo>
                  <a:lnTo>
                    <a:pt x="27784" y="6090"/>
                  </a:lnTo>
                  <a:cubicBezTo>
                    <a:pt x="27877" y="6129"/>
                    <a:pt x="27975" y="6150"/>
                    <a:pt x="28068" y="6150"/>
                  </a:cubicBezTo>
                  <a:cubicBezTo>
                    <a:pt x="28296" y="6150"/>
                    <a:pt x="28493" y="6023"/>
                    <a:pt x="28521" y="5721"/>
                  </a:cubicBezTo>
                  <a:cubicBezTo>
                    <a:pt x="28529" y="5670"/>
                    <a:pt x="28537" y="5618"/>
                    <a:pt x="28545" y="5566"/>
                  </a:cubicBezTo>
                  <a:lnTo>
                    <a:pt x="28545" y="5566"/>
                  </a:lnTo>
                  <a:cubicBezTo>
                    <a:pt x="29240" y="5102"/>
                    <a:pt x="29844" y="4781"/>
                    <a:pt x="30596" y="4781"/>
                  </a:cubicBezTo>
                  <a:cubicBezTo>
                    <a:pt x="31021" y="4781"/>
                    <a:pt x="31494" y="4883"/>
                    <a:pt x="32057" y="5120"/>
                  </a:cubicBezTo>
                  <a:cubicBezTo>
                    <a:pt x="32773" y="5411"/>
                    <a:pt x="33399" y="5597"/>
                    <a:pt x="34077" y="5597"/>
                  </a:cubicBezTo>
                  <a:cubicBezTo>
                    <a:pt x="34409" y="5597"/>
                    <a:pt x="34753" y="5552"/>
                    <a:pt x="35126" y="5454"/>
                  </a:cubicBezTo>
                  <a:cubicBezTo>
                    <a:pt x="36461" y="5095"/>
                    <a:pt x="37860" y="3783"/>
                    <a:pt x="39260" y="3783"/>
                  </a:cubicBezTo>
                  <a:close/>
                  <a:moveTo>
                    <a:pt x="22593" y="1"/>
                  </a:moveTo>
                  <a:cubicBezTo>
                    <a:pt x="22283" y="1"/>
                    <a:pt x="21968" y="27"/>
                    <a:pt x="21649" y="83"/>
                  </a:cubicBezTo>
                  <a:cubicBezTo>
                    <a:pt x="18528" y="603"/>
                    <a:pt x="16558" y="3678"/>
                    <a:pt x="16820" y="6681"/>
                  </a:cubicBezTo>
                  <a:lnTo>
                    <a:pt x="16820" y="6681"/>
                  </a:lnTo>
                  <a:cubicBezTo>
                    <a:pt x="15704" y="6418"/>
                    <a:pt x="14978" y="5241"/>
                    <a:pt x="14111" y="4486"/>
                  </a:cubicBezTo>
                  <a:cubicBezTo>
                    <a:pt x="13377" y="3919"/>
                    <a:pt x="12610" y="3486"/>
                    <a:pt x="11676" y="3319"/>
                  </a:cubicBezTo>
                  <a:cubicBezTo>
                    <a:pt x="11353" y="3261"/>
                    <a:pt x="11027" y="3233"/>
                    <a:pt x="10701" y="3233"/>
                  </a:cubicBezTo>
                  <a:cubicBezTo>
                    <a:pt x="8966" y="3233"/>
                    <a:pt x="7208" y="3999"/>
                    <a:pt x="5805" y="4953"/>
                  </a:cubicBezTo>
                  <a:cubicBezTo>
                    <a:pt x="2302" y="7388"/>
                    <a:pt x="1" y="11558"/>
                    <a:pt x="134" y="15828"/>
                  </a:cubicBezTo>
                  <a:cubicBezTo>
                    <a:pt x="201" y="19731"/>
                    <a:pt x="2536" y="23800"/>
                    <a:pt x="6805" y="24134"/>
                  </a:cubicBezTo>
                  <a:cubicBezTo>
                    <a:pt x="6934" y="24143"/>
                    <a:pt x="7062" y="24148"/>
                    <a:pt x="7190" y="24148"/>
                  </a:cubicBezTo>
                  <a:cubicBezTo>
                    <a:pt x="8801" y="24148"/>
                    <a:pt x="10277" y="23404"/>
                    <a:pt x="11255" y="22265"/>
                  </a:cubicBezTo>
                  <a:lnTo>
                    <a:pt x="11255" y="22265"/>
                  </a:lnTo>
                  <a:cubicBezTo>
                    <a:pt x="12174" y="23428"/>
                    <a:pt x="13523" y="24352"/>
                    <a:pt x="14811" y="24767"/>
                  </a:cubicBezTo>
                  <a:cubicBezTo>
                    <a:pt x="15585" y="25006"/>
                    <a:pt x="16383" y="25123"/>
                    <a:pt x="17167" y="25123"/>
                  </a:cubicBezTo>
                  <a:cubicBezTo>
                    <a:pt x="20007" y="25123"/>
                    <a:pt x="22677" y="23598"/>
                    <a:pt x="23441" y="20823"/>
                  </a:cubicBezTo>
                  <a:lnTo>
                    <a:pt x="23441" y="20823"/>
                  </a:lnTo>
                  <a:cubicBezTo>
                    <a:pt x="25121" y="22285"/>
                    <a:pt x="27224" y="23012"/>
                    <a:pt x="29310" y="23012"/>
                  </a:cubicBezTo>
                  <a:cubicBezTo>
                    <a:pt x="32330" y="23012"/>
                    <a:pt x="35314" y="21488"/>
                    <a:pt x="36927" y="18463"/>
                  </a:cubicBezTo>
                  <a:cubicBezTo>
                    <a:pt x="37294" y="17762"/>
                    <a:pt x="37461" y="16795"/>
                    <a:pt x="37928" y="16161"/>
                  </a:cubicBezTo>
                  <a:cubicBezTo>
                    <a:pt x="38700" y="15132"/>
                    <a:pt x="39741" y="15059"/>
                    <a:pt x="40821" y="15059"/>
                  </a:cubicBezTo>
                  <a:cubicBezTo>
                    <a:pt x="41001" y="15059"/>
                    <a:pt x="41182" y="15061"/>
                    <a:pt x="41363" y="15061"/>
                  </a:cubicBezTo>
                  <a:cubicBezTo>
                    <a:pt x="41474" y="15061"/>
                    <a:pt x="41584" y="15061"/>
                    <a:pt x="41695" y="15061"/>
                  </a:cubicBezTo>
                  <a:cubicBezTo>
                    <a:pt x="43022" y="15061"/>
                    <a:pt x="44360" y="15032"/>
                    <a:pt x="45500" y="14293"/>
                  </a:cubicBezTo>
                  <a:cubicBezTo>
                    <a:pt x="47501" y="13059"/>
                    <a:pt x="48335" y="10457"/>
                    <a:pt x="48202" y="8256"/>
                  </a:cubicBezTo>
                  <a:cubicBezTo>
                    <a:pt x="48135" y="6254"/>
                    <a:pt x="47001" y="3586"/>
                    <a:pt x="44699" y="3386"/>
                  </a:cubicBezTo>
                  <a:cubicBezTo>
                    <a:pt x="44589" y="3373"/>
                    <a:pt x="44484" y="3367"/>
                    <a:pt x="44381" y="3367"/>
                  </a:cubicBezTo>
                  <a:cubicBezTo>
                    <a:pt x="43946" y="3367"/>
                    <a:pt x="43573" y="3467"/>
                    <a:pt x="43188" y="3538"/>
                  </a:cubicBezTo>
                  <a:lnTo>
                    <a:pt x="43188" y="3538"/>
                  </a:lnTo>
                  <a:cubicBezTo>
                    <a:pt x="42699" y="2687"/>
                    <a:pt x="41981" y="1960"/>
                    <a:pt x="40997" y="1451"/>
                  </a:cubicBezTo>
                  <a:cubicBezTo>
                    <a:pt x="40201" y="1030"/>
                    <a:pt x="39317" y="829"/>
                    <a:pt x="38436" y="829"/>
                  </a:cubicBezTo>
                  <a:cubicBezTo>
                    <a:pt x="36838" y="829"/>
                    <a:pt x="35253" y="1491"/>
                    <a:pt x="34243" y="2695"/>
                  </a:cubicBezTo>
                  <a:lnTo>
                    <a:pt x="34243" y="2695"/>
                  </a:lnTo>
                  <a:cubicBezTo>
                    <a:pt x="33734" y="1502"/>
                    <a:pt x="32628" y="632"/>
                    <a:pt x="31214" y="632"/>
                  </a:cubicBezTo>
                  <a:cubicBezTo>
                    <a:pt x="31097" y="632"/>
                    <a:pt x="30977" y="638"/>
                    <a:pt x="30856" y="650"/>
                  </a:cubicBezTo>
                  <a:cubicBezTo>
                    <a:pt x="29176" y="829"/>
                    <a:pt x="28293" y="1941"/>
                    <a:pt x="27804" y="3299"/>
                  </a:cubicBezTo>
                  <a:lnTo>
                    <a:pt x="27804" y="3299"/>
                  </a:lnTo>
                  <a:cubicBezTo>
                    <a:pt x="26777" y="1380"/>
                    <a:pt x="24820" y="1"/>
                    <a:pt x="225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31"/>
            <p:cNvSpPr/>
            <p:nvPr/>
          </p:nvSpPr>
          <p:spPr>
            <a:xfrm>
              <a:off x="747150" y="2576250"/>
              <a:ext cx="262725" cy="204325"/>
            </a:xfrm>
            <a:custGeom>
              <a:avLst/>
              <a:gdLst/>
              <a:ahLst/>
              <a:cxnLst/>
              <a:rect l="l" t="t" r="r" b="b"/>
              <a:pathLst>
                <a:path w="10509" h="8173" fill="none" extrusionOk="0">
                  <a:moveTo>
                    <a:pt x="635" y="8173"/>
                  </a:moveTo>
                  <a:cubicBezTo>
                    <a:pt x="435" y="7939"/>
                    <a:pt x="168" y="7639"/>
                    <a:pt x="101" y="7305"/>
                  </a:cubicBezTo>
                  <a:cubicBezTo>
                    <a:pt x="1" y="6972"/>
                    <a:pt x="34" y="6572"/>
                    <a:pt x="335" y="6338"/>
                  </a:cubicBezTo>
                  <a:cubicBezTo>
                    <a:pt x="635" y="6138"/>
                    <a:pt x="1068" y="6238"/>
                    <a:pt x="1435" y="6305"/>
                  </a:cubicBezTo>
                  <a:cubicBezTo>
                    <a:pt x="2102" y="6472"/>
                    <a:pt x="2736" y="6638"/>
                    <a:pt x="3403" y="6838"/>
                  </a:cubicBezTo>
                  <a:cubicBezTo>
                    <a:pt x="3270" y="6305"/>
                    <a:pt x="2770" y="5904"/>
                    <a:pt x="2403" y="5471"/>
                  </a:cubicBezTo>
                  <a:cubicBezTo>
                    <a:pt x="2002" y="5071"/>
                    <a:pt x="1736" y="4403"/>
                    <a:pt x="2069" y="3903"/>
                  </a:cubicBezTo>
                  <a:cubicBezTo>
                    <a:pt x="2403" y="3436"/>
                    <a:pt x="3103" y="3436"/>
                    <a:pt x="3604" y="3670"/>
                  </a:cubicBezTo>
                  <a:cubicBezTo>
                    <a:pt x="4104" y="3903"/>
                    <a:pt x="4571" y="4303"/>
                    <a:pt x="5105" y="4437"/>
                  </a:cubicBezTo>
                  <a:cubicBezTo>
                    <a:pt x="4738" y="3736"/>
                    <a:pt x="4571" y="2936"/>
                    <a:pt x="4571" y="2168"/>
                  </a:cubicBezTo>
                  <a:cubicBezTo>
                    <a:pt x="4571" y="1902"/>
                    <a:pt x="4638" y="1601"/>
                    <a:pt x="4904" y="1468"/>
                  </a:cubicBezTo>
                  <a:cubicBezTo>
                    <a:pt x="5071" y="1401"/>
                    <a:pt x="5338" y="1335"/>
                    <a:pt x="5505" y="1401"/>
                  </a:cubicBezTo>
                  <a:cubicBezTo>
                    <a:pt x="6272" y="1668"/>
                    <a:pt x="6839" y="2168"/>
                    <a:pt x="7473" y="2669"/>
                  </a:cubicBezTo>
                  <a:cubicBezTo>
                    <a:pt x="7239" y="1835"/>
                    <a:pt x="7106" y="734"/>
                    <a:pt x="7907" y="334"/>
                  </a:cubicBezTo>
                  <a:cubicBezTo>
                    <a:pt x="8607" y="0"/>
                    <a:pt x="9341" y="734"/>
                    <a:pt x="9741" y="1401"/>
                  </a:cubicBezTo>
                  <a:cubicBezTo>
                    <a:pt x="10142" y="2135"/>
                    <a:pt x="10408" y="2936"/>
                    <a:pt x="10508" y="3770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31"/>
            <p:cNvSpPr/>
            <p:nvPr/>
          </p:nvSpPr>
          <p:spPr>
            <a:xfrm>
              <a:off x="1269200" y="2621275"/>
              <a:ext cx="169325" cy="90925"/>
            </a:xfrm>
            <a:custGeom>
              <a:avLst/>
              <a:gdLst/>
              <a:ahLst/>
              <a:cxnLst/>
              <a:rect l="l" t="t" r="r" b="b"/>
              <a:pathLst>
                <a:path w="6773" h="3637" fill="none" extrusionOk="0">
                  <a:moveTo>
                    <a:pt x="501" y="3536"/>
                  </a:moveTo>
                  <a:cubicBezTo>
                    <a:pt x="167" y="3036"/>
                    <a:pt x="1" y="2436"/>
                    <a:pt x="134" y="1835"/>
                  </a:cubicBezTo>
                  <a:cubicBezTo>
                    <a:pt x="167" y="1635"/>
                    <a:pt x="301" y="1368"/>
                    <a:pt x="501" y="1335"/>
                  </a:cubicBezTo>
                  <a:cubicBezTo>
                    <a:pt x="768" y="1301"/>
                    <a:pt x="1035" y="1535"/>
                    <a:pt x="1135" y="1768"/>
                  </a:cubicBezTo>
                  <a:cubicBezTo>
                    <a:pt x="1602" y="2369"/>
                    <a:pt x="2035" y="3003"/>
                    <a:pt x="2469" y="3636"/>
                  </a:cubicBezTo>
                  <a:cubicBezTo>
                    <a:pt x="2402" y="2803"/>
                    <a:pt x="2402" y="1935"/>
                    <a:pt x="2536" y="1035"/>
                  </a:cubicBezTo>
                  <a:cubicBezTo>
                    <a:pt x="2569" y="868"/>
                    <a:pt x="2602" y="701"/>
                    <a:pt x="2736" y="634"/>
                  </a:cubicBezTo>
                  <a:cubicBezTo>
                    <a:pt x="2903" y="534"/>
                    <a:pt x="3103" y="634"/>
                    <a:pt x="3236" y="701"/>
                  </a:cubicBezTo>
                  <a:cubicBezTo>
                    <a:pt x="4037" y="1168"/>
                    <a:pt x="4370" y="2135"/>
                    <a:pt x="4637" y="3003"/>
                  </a:cubicBezTo>
                  <a:cubicBezTo>
                    <a:pt x="4437" y="2269"/>
                    <a:pt x="4437" y="1468"/>
                    <a:pt x="4737" y="768"/>
                  </a:cubicBezTo>
                  <a:cubicBezTo>
                    <a:pt x="4804" y="534"/>
                    <a:pt x="4904" y="334"/>
                    <a:pt x="5104" y="301"/>
                  </a:cubicBezTo>
                  <a:cubicBezTo>
                    <a:pt x="6572" y="1"/>
                    <a:pt x="6605" y="2669"/>
                    <a:pt x="6772" y="2936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31"/>
            <p:cNvSpPr/>
            <p:nvPr/>
          </p:nvSpPr>
          <p:spPr>
            <a:xfrm>
              <a:off x="1135775" y="2530375"/>
              <a:ext cx="64225" cy="60900"/>
            </a:xfrm>
            <a:custGeom>
              <a:avLst/>
              <a:gdLst/>
              <a:ahLst/>
              <a:cxnLst/>
              <a:rect l="l" t="t" r="r" b="b"/>
              <a:pathLst>
                <a:path w="2569" h="2436" fill="none" extrusionOk="0">
                  <a:moveTo>
                    <a:pt x="567" y="2436"/>
                  </a:moveTo>
                  <a:cubicBezTo>
                    <a:pt x="0" y="1835"/>
                    <a:pt x="134" y="768"/>
                    <a:pt x="834" y="401"/>
                  </a:cubicBezTo>
                  <a:cubicBezTo>
                    <a:pt x="1568" y="1"/>
                    <a:pt x="2569" y="668"/>
                    <a:pt x="2435" y="1435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31"/>
            <p:cNvSpPr/>
            <p:nvPr/>
          </p:nvSpPr>
          <p:spPr>
            <a:xfrm>
              <a:off x="1008175" y="2489525"/>
              <a:ext cx="63400" cy="60900"/>
            </a:xfrm>
            <a:custGeom>
              <a:avLst/>
              <a:gdLst/>
              <a:ahLst/>
              <a:cxnLst/>
              <a:rect l="l" t="t" r="r" b="b"/>
              <a:pathLst>
                <a:path w="2536" h="2436" fill="none" extrusionOk="0">
                  <a:moveTo>
                    <a:pt x="534" y="2435"/>
                  </a:moveTo>
                  <a:cubicBezTo>
                    <a:pt x="1" y="1868"/>
                    <a:pt x="101" y="767"/>
                    <a:pt x="835" y="400"/>
                  </a:cubicBezTo>
                  <a:cubicBezTo>
                    <a:pt x="1535" y="0"/>
                    <a:pt x="2536" y="667"/>
                    <a:pt x="2402" y="1434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31"/>
            <p:cNvSpPr/>
            <p:nvPr/>
          </p:nvSpPr>
          <p:spPr>
            <a:xfrm>
              <a:off x="1446825" y="2437800"/>
              <a:ext cx="255200" cy="96775"/>
            </a:xfrm>
            <a:custGeom>
              <a:avLst/>
              <a:gdLst/>
              <a:ahLst/>
              <a:cxnLst/>
              <a:rect l="l" t="t" r="r" b="b"/>
              <a:pathLst>
                <a:path w="10208" h="3871" fill="none" extrusionOk="0">
                  <a:moveTo>
                    <a:pt x="668" y="3770"/>
                  </a:moveTo>
                  <a:cubicBezTo>
                    <a:pt x="268" y="2836"/>
                    <a:pt x="1" y="1269"/>
                    <a:pt x="601" y="802"/>
                  </a:cubicBezTo>
                  <a:cubicBezTo>
                    <a:pt x="1268" y="468"/>
                    <a:pt x="1835" y="2770"/>
                    <a:pt x="2169" y="3870"/>
                  </a:cubicBezTo>
                  <a:cubicBezTo>
                    <a:pt x="2603" y="3003"/>
                    <a:pt x="2035" y="1769"/>
                    <a:pt x="2736" y="1135"/>
                  </a:cubicBezTo>
                  <a:cubicBezTo>
                    <a:pt x="3170" y="768"/>
                    <a:pt x="3870" y="868"/>
                    <a:pt x="4304" y="1269"/>
                  </a:cubicBezTo>
                  <a:cubicBezTo>
                    <a:pt x="4704" y="1635"/>
                    <a:pt x="4837" y="2269"/>
                    <a:pt x="4871" y="2803"/>
                  </a:cubicBezTo>
                  <a:cubicBezTo>
                    <a:pt x="4804" y="2136"/>
                    <a:pt x="4871" y="1469"/>
                    <a:pt x="5204" y="868"/>
                  </a:cubicBezTo>
                  <a:cubicBezTo>
                    <a:pt x="5471" y="435"/>
                    <a:pt x="5905" y="1"/>
                    <a:pt x="6405" y="168"/>
                  </a:cubicBezTo>
                  <a:cubicBezTo>
                    <a:pt x="6839" y="301"/>
                    <a:pt x="7006" y="835"/>
                    <a:pt x="7006" y="1302"/>
                  </a:cubicBezTo>
                  <a:cubicBezTo>
                    <a:pt x="7006" y="1769"/>
                    <a:pt x="6906" y="2203"/>
                    <a:pt x="7072" y="2636"/>
                  </a:cubicBezTo>
                  <a:cubicBezTo>
                    <a:pt x="7172" y="1769"/>
                    <a:pt x="7639" y="968"/>
                    <a:pt x="8373" y="501"/>
                  </a:cubicBezTo>
                  <a:cubicBezTo>
                    <a:pt x="8807" y="268"/>
                    <a:pt x="9341" y="134"/>
                    <a:pt x="9741" y="368"/>
                  </a:cubicBezTo>
                  <a:cubicBezTo>
                    <a:pt x="10208" y="701"/>
                    <a:pt x="10208" y="1335"/>
                    <a:pt x="10175" y="1869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31"/>
            <p:cNvSpPr/>
            <p:nvPr/>
          </p:nvSpPr>
          <p:spPr>
            <a:xfrm>
              <a:off x="1269200" y="2408625"/>
              <a:ext cx="147625" cy="88425"/>
            </a:xfrm>
            <a:custGeom>
              <a:avLst/>
              <a:gdLst/>
              <a:ahLst/>
              <a:cxnLst/>
              <a:rect l="l" t="t" r="r" b="b"/>
              <a:pathLst>
                <a:path w="5905" h="3537" fill="none" extrusionOk="0">
                  <a:moveTo>
                    <a:pt x="501" y="3536"/>
                  </a:moveTo>
                  <a:cubicBezTo>
                    <a:pt x="1" y="3203"/>
                    <a:pt x="134" y="2302"/>
                    <a:pt x="668" y="2102"/>
                  </a:cubicBezTo>
                  <a:cubicBezTo>
                    <a:pt x="1235" y="1868"/>
                    <a:pt x="1702" y="2335"/>
                    <a:pt x="2402" y="3103"/>
                  </a:cubicBezTo>
                  <a:cubicBezTo>
                    <a:pt x="2869" y="3136"/>
                    <a:pt x="2402" y="2469"/>
                    <a:pt x="2269" y="2002"/>
                  </a:cubicBezTo>
                  <a:cubicBezTo>
                    <a:pt x="2135" y="1535"/>
                    <a:pt x="2069" y="968"/>
                    <a:pt x="2536" y="801"/>
                  </a:cubicBezTo>
                  <a:cubicBezTo>
                    <a:pt x="2803" y="668"/>
                    <a:pt x="3103" y="868"/>
                    <a:pt x="3370" y="1101"/>
                  </a:cubicBezTo>
                  <a:cubicBezTo>
                    <a:pt x="3803" y="1535"/>
                    <a:pt x="4204" y="2035"/>
                    <a:pt x="4437" y="2636"/>
                  </a:cubicBezTo>
                  <a:cubicBezTo>
                    <a:pt x="3937" y="1502"/>
                    <a:pt x="3703" y="0"/>
                    <a:pt x="4571" y="101"/>
                  </a:cubicBezTo>
                  <a:cubicBezTo>
                    <a:pt x="5304" y="301"/>
                    <a:pt x="5905" y="1101"/>
                    <a:pt x="5871" y="1868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31"/>
            <p:cNvSpPr/>
            <p:nvPr/>
          </p:nvSpPr>
          <p:spPr>
            <a:xfrm>
              <a:off x="768850" y="2491175"/>
              <a:ext cx="55900" cy="42575"/>
            </a:xfrm>
            <a:custGeom>
              <a:avLst/>
              <a:gdLst/>
              <a:ahLst/>
              <a:cxnLst/>
              <a:rect l="l" t="t" r="r" b="b"/>
              <a:pathLst>
                <a:path w="2236" h="1703" fill="none" extrusionOk="0">
                  <a:moveTo>
                    <a:pt x="334" y="1669"/>
                  </a:moveTo>
                  <a:cubicBezTo>
                    <a:pt x="401" y="1669"/>
                    <a:pt x="434" y="1669"/>
                    <a:pt x="467" y="1702"/>
                  </a:cubicBezTo>
                  <a:cubicBezTo>
                    <a:pt x="0" y="1235"/>
                    <a:pt x="267" y="334"/>
                    <a:pt x="901" y="168"/>
                  </a:cubicBezTo>
                  <a:cubicBezTo>
                    <a:pt x="1501" y="1"/>
                    <a:pt x="2235" y="535"/>
                    <a:pt x="2168" y="1168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31"/>
            <p:cNvSpPr/>
            <p:nvPr/>
          </p:nvSpPr>
          <p:spPr>
            <a:xfrm>
              <a:off x="1125775" y="2336900"/>
              <a:ext cx="108425" cy="72575"/>
            </a:xfrm>
            <a:custGeom>
              <a:avLst/>
              <a:gdLst/>
              <a:ahLst/>
              <a:cxnLst/>
              <a:rect l="l" t="t" r="r" b="b"/>
              <a:pathLst>
                <a:path w="4337" h="2903" fill="none" extrusionOk="0">
                  <a:moveTo>
                    <a:pt x="801" y="2903"/>
                  </a:moveTo>
                  <a:cubicBezTo>
                    <a:pt x="67" y="2469"/>
                    <a:pt x="0" y="1335"/>
                    <a:pt x="601" y="701"/>
                  </a:cubicBezTo>
                  <a:cubicBezTo>
                    <a:pt x="1134" y="67"/>
                    <a:pt x="2135" y="1"/>
                    <a:pt x="2869" y="368"/>
                  </a:cubicBezTo>
                  <a:cubicBezTo>
                    <a:pt x="3636" y="735"/>
                    <a:pt x="4136" y="1502"/>
                    <a:pt x="4337" y="2336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31"/>
            <p:cNvSpPr/>
            <p:nvPr/>
          </p:nvSpPr>
          <p:spPr>
            <a:xfrm>
              <a:off x="1772050" y="2530375"/>
              <a:ext cx="36725" cy="50075"/>
            </a:xfrm>
            <a:custGeom>
              <a:avLst/>
              <a:gdLst/>
              <a:ahLst/>
              <a:cxnLst/>
              <a:rect l="l" t="t" r="r" b="b"/>
              <a:pathLst>
                <a:path w="1469" h="2003" fill="none" extrusionOk="0">
                  <a:moveTo>
                    <a:pt x="1035" y="1"/>
                  </a:moveTo>
                  <a:cubicBezTo>
                    <a:pt x="1469" y="801"/>
                    <a:pt x="868" y="1935"/>
                    <a:pt x="1" y="2002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5" name="Google Shape;2255;p31"/>
            <p:cNvSpPr/>
            <p:nvPr/>
          </p:nvSpPr>
          <p:spPr>
            <a:xfrm>
              <a:off x="1550225" y="2258525"/>
              <a:ext cx="86775" cy="129275"/>
            </a:xfrm>
            <a:custGeom>
              <a:avLst/>
              <a:gdLst/>
              <a:ahLst/>
              <a:cxnLst/>
              <a:rect l="l" t="t" r="r" b="b"/>
              <a:pathLst>
                <a:path w="3471" h="5171" extrusionOk="0">
                  <a:moveTo>
                    <a:pt x="1402" y="134"/>
                  </a:moveTo>
                  <a:cubicBezTo>
                    <a:pt x="2303" y="0"/>
                    <a:pt x="3137" y="1001"/>
                    <a:pt x="3303" y="2369"/>
                  </a:cubicBezTo>
                  <a:cubicBezTo>
                    <a:pt x="3470" y="3770"/>
                    <a:pt x="2870" y="4937"/>
                    <a:pt x="2002" y="5037"/>
                  </a:cubicBezTo>
                  <a:cubicBezTo>
                    <a:pt x="1135" y="5171"/>
                    <a:pt x="301" y="4170"/>
                    <a:pt x="134" y="2802"/>
                  </a:cubicBezTo>
                  <a:cubicBezTo>
                    <a:pt x="1" y="1435"/>
                    <a:pt x="535" y="200"/>
                    <a:pt x="1402" y="1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6" name="Google Shape;2256;p31"/>
            <p:cNvSpPr/>
            <p:nvPr/>
          </p:nvSpPr>
          <p:spPr>
            <a:xfrm>
              <a:off x="1601100" y="2309375"/>
              <a:ext cx="121775" cy="107625"/>
            </a:xfrm>
            <a:custGeom>
              <a:avLst/>
              <a:gdLst/>
              <a:ahLst/>
              <a:cxnLst/>
              <a:rect l="l" t="t" r="r" b="b"/>
              <a:pathLst>
                <a:path w="4871" h="4305" extrusionOk="0">
                  <a:moveTo>
                    <a:pt x="4504" y="1102"/>
                  </a:moveTo>
                  <a:cubicBezTo>
                    <a:pt x="4871" y="1969"/>
                    <a:pt x="4270" y="3137"/>
                    <a:pt x="3136" y="3737"/>
                  </a:cubicBezTo>
                  <a:cubicBezTo>
                    <a:pt x="2002" y="4304"/>
                    <a:pt x="768" y="4104"/>
                    <a:pt x="368" y="3237"/>
                  </a:cubicBezTo>
                  <a:cubicBezTo>
                    <a:pt x="1" y="2336"/>
                    <a:pt x="635" y="1168"/>
                    <a:pt x="1769" y="601"/>
                  </a:cubicBezTo>
                  <a:cubicBezTo>
                    <a:pt x="2869" y="1"/>
                    <a:pt x="4137" y="268"/>
                    <a:pt x="4504" y="110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7" name="Google Shape;2257;p31"/>
            <p:cNvSpPr/>
            <p:nvPr/>
          </p:nvSpPr>
          <p:spPr>
            <a:xfrm>
              <a:off x="1592775" y="2384450"/>
              <a:ext cx="109250" cy="124275"/>
            </a:xfrm>
            <a:custGeom>
              <a:avLst/>
              <a:gdLst/>
              <a:ahLst/>
              <a:cxnLst/>
              <a:rect l="l" t="t" r="r" b="b"/>
              <a:pathLst>
                <a:path w="4370" h="4971" extrusionOk="0">
                  <a:moveTo>
                    <a:pt x="3770" y="4303"/>
                  </a:moveTo>
                  <a:cubicBezTo>
                    <a:pt x="3136" y="4970"/>
                    <a:pt x="1868" y="4670"/>
                    <a:pt x="1034" y="3669"/>
                  </a:cubicBezTo>
                  <a:cubicBezTo>
                    <a:pt x="167" y="2669"/>
                    <a:pt x="0" y="1334"/>
                    <a:pt x="634" y="667"/>
                  </a:cubicBezTo>
                  <a:cubicBezTo>
                    <a:pt x="1268" y="0"/>
                    <a:pt x="2502" y="300"/>
                    <a:pt x="3336" y="1301"/>
                  </a:cubicBezTo>
                  <a:cubicBezTo>
                    <a:pt x="4203" y="2302"/>
                    <a:pt x="4370" y="3636"/>
                    <a:pt x="3770" y="43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8" name="Google Shape;2258;p31"/>
            <p:cNvSpPr/>
            <p:nvPr/>
          </p:nvSpPr>
          <p:spPr>
            <a:xfrm>
              <a:off x="1518550" y="2391950"/>
              <a:ext cx="101750" cy="131775"/>
            </a:xfrm>
            <a:custGeom>
              <a:avLst/>
              <a:gdLst/>
              <a:ahLst/>
              <a:cxnLst/>
              <a:rect l="l" t="t" r="r" b="b"/>
              <a:pathLst>
                <a:path w="4070" h="5271" extrusionOk="0">
                  <a:moveTo>
                    <a:pt x="934" y="4804"/>
                  </a:moveTo>
                  <a:cubicBezTo>
                    <a:pt x="167" y="4337"/>
                    <a:pt x="0" y="3002"/>
                    <a:pt x="634" y="1802"/>
                  </a:cubicBezTo>
                  <a:cubicBezTo>
                    <a:pt x="1268" y="601"/>
                    <a:pt x="2335" y="0"/>
                    <a:pt x="3136" y="467"/>
                  </a:cubicBezTo>
                  <a:cubicBezTo>
                    <a:pt x="3903" y="934"/>
                    <a:pt x="4070" y="2269"/>
                    <a:pt x="3436" y="3469"/>
                  </a:cubicBezTo>
                  <a:cubicBezTo>
                    <a:pt x="2836" y="4670"/>
                    <a:pt x="1735" y="5271"/>
                    <a:pt x="934" y="480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9" name="Google Shape;2259;p31"/>
            <p:cNvSpPr/>
            <p:nvPr/>
          </p:nvSpPr>
          <p:spPr>
            <a:xfrm>
              <a:off x="1476025" y="2331900"/>
              <a:ext cx="120925" cy="97600"/>
            </a:xfrm>
            <a:custGeom>
              <a:avLst/>
              <a:gdLst/>
              <a:ahLst/>
              <a:cxnLst/>
              <a:rect l="l" t="t" r="r" b="b"/>
              <a:pathLst>
                <a:path w="4837" h="3904" extrusionOk="0">
                  <a:moveTo>
                    <a:pt x="167" y="1502"/>
                  </a:moveTo>
                  <a:cubicBezTo>
                    <a:pt x="334" y="568"/>
                    <a:pt x="1468" y="1"/>
                    <a:pt x="2702" y="234"/>
                  </a:cubicBezTo>
                  <a:cubicBezTo>
                    <a:pt x="3970" y="501"/>
                    <a:pt x="4837" y="1435"/>
                    <a:pt x="4670" y="2402"/>
                  </a:cubicBezTo>
                  <a:cubicBezTo>
                    <a:pt x="4503" y="3336"/>
                    <a:pt x="3369" y="3903"/>
                    <a:pt x="2135" y="3670"/>
                  </a:cubicBezTo>
                  <a:cubicBezTo>
                    <a:pt x="867" y="3403"/>
                    <a:pt x="0" y="2436"/>
                    <a:pt x="167" y="150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0" name="Google Shape;2260;p31"/>
            <p:cNvSpPr/>
            <p:nvPr/>
          </p:nvSpPr>
          <p:spPr>
            <a:xfrm>
              <a:off x="1554400" y="2342750"/>
              <a:ext cx="95100" cy="102600"/>
            </a:xfrm>
            <a:custGeom>
              <a:avLst/>
              <a:gdLst/>
              <a:ahLst/>
              <a:cxnLst/>
              <a:rect l="l" t="t" r="r" b="b"/>
              <a:pathLst>
                <a:path w="3804" h="4104" extrusionOk="0">
                  <a:moveTo>
                    <a:pt x="1669" y="134"/>
                  </a:moveTo>
                  <a:cubicBezTo>
                    <a:pt x="2636" y="0"/>
                    <a:pt x="3537" y="767"/>
                    <a:pt x="3670" y="1802"/>
                  </a:cubicBezTo>
                  <a:cubicBezTo>
                    <a:pt x="3803" y="2836"/>
                    <a:pt x="3070" y="3836"/>
                    <a:pt x="2136" y="3970"/>
                  </a:cubicBezTo>
                  <a:cubicBezTo>
                    <a:pt x="1168" y="4103"/>
                    <a:pt x="234" y="3336"/>
                    <a:pt x="134" y="2302"/>
                  </a:cubicBezTo>
                  <a:cubicBezTo>
                    <a:pt x="1" y="1268"/>
                    <a:pt x="701" y="267"/>
                    <a:pt x="1669" y="1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61" name="Google Shape;2261;p31"/>
          <p:cNvSpPr txBox="1">
            <a:spLocks noGrp="1"/>
          </p:cNvSpPr>
          <p:nvPr>
            <p:ph type="title"/>
          </p:nvPr>
        </p:nvSpPr>
        <p:spPr>
          <a:xfrm>
            <a:off x="2717600" y="3179167"/>
            <a:ext cx="6756800" cy="201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262" name="Google Shape;2262;p31"/>
          <p:cNvSpPr txBox="1">
            <a:spLocks noGrp="1"/>
          </p:cNvSpPr>
          <p:nvPr>
            <p:ph type="title" idx="2" hasCustomPrompt="1"/>
          </p:nvPr>
        </p:nvSpPr>
        <p:spPr>
          <a:xfrm>
            <a:off x="4994600" y="2201233"/>
            <a:ext cx="2202800" cy="1221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263" name="Google Shape;2263;p31"/>
          <p:cNvSpPr txBox="1">
            <a:spLocks noGrp="1"/>
          </p:cNvSpPr>
          <p:nvPr>
            <p:ph type="subTitle" idx="1"/>
          </p:nvPr>
        </p:nvSpPr>
        <p:spPr>
          <a:xfrm>
            <a:off x="2717600" y="4798400"/>
            <a:ext cx="6756800" cy="5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4" name="Google Shape;2264;p31"/>
          <p:cNvSpPr/>
          <p:nvPr/>
        </p:nvSpPr>
        <p:spPr>
          <a:xfrm flipH="1">
            <a:off x="880434" y="5749333"/>
            <a:ext cx="3575180" cy="778656"/>
          </a:xfrm>
          <a:custGeom>
            <a:avLst/>
            <a:gdLst/>
            <a:ahLst/>
            <a:cxnLst/>
            <a:rect l="l" t="t" r="r" b="b"/>
            <a:pathLst>
              <a:path w="142570" h="31051" extrusionOk="0">
                <a:moveTo>
                  <a:pt x="64389" y="1"/>
                </a:moveTo>
                <a:cubicBezTo>
                  <a:pt x="63743" y="1"/>
                  <a:pt x="63094" y="42"/>
                  <a:pt x="62445" y="128"/>
                </a:cubicBezTo>
                <a:cubicBezTo>
                  <a:pt x="55207" y="1062"/>
                  <a:pt x="49503" y="7167"/>
                  <a:pt x="48235" y="14205"/>
                </a:cubicBezTo>
                <a:cubicBezTo>
                  <a:pt x="45738" y="11578"/>
                  <a:pt x="42086" y="10168"/>
                  <a:pt x="38448" y="10168"/>
                </a:cubicBezTo>
                <a:cubicBezTo>
                  <a:pt x="35572" y="10168"/>
                  <a:pt x="32705" y="11049"/>
                  <a:pt x="30422" y="12904"/>
                </a:cubicBezTo>
                <a:cubicBezTo>
                  <a:pt x="30022" y="12971"/>
                  <a:pt x="29588" y="13004"/>
                  <a:pt x="29221" y="13038"/>
                </a:cubicBezTo>
                <a:cubicBezTo>
                  <a:pt x="21983" y="14072"/>
                  <a:pt x="15478" y="18541"/>
                  <a:pt x="12243" y="25213"/>
                </a:cubicBezTo>
                <a:cubicBezTo>
                  <a:pt x="11209" y="27381"/>
                  <a:pt x="6172" y="29316"/>
                  <a:pt x="1" y="31050"/>
                </a:cubicBezTo>
                <a:lnTo>
                  <a:pt x="142569" y="31050"/>
                </a:lnTo>
                <a:cubicBezTo>
                  <a:pt x="139191" y="26246"/>
                  <a:pt x="132932" y="17381"/>
                  <a:pt x="128824" y="17381"/>
                </a:cubicBezTo>
                <a:cubicBezTo>
                  <a:pt x="128511" y="17381"/>
                  <a:pt x="128211" y="17432"/>
                  <a:pt x="127925" y="17541"/>
                </a:cubicBezTo>
                <a:cubicBezTo>
                  <a:pt x="127425" y="12304"/>
                  <a:pt x="123622" y="7400"/>
                  <a:pt x="118585" y="5699"/>
                </a:cubicBezTo>
                <a:cubicBezTo>
                  <a:pt x="117251" y="5249"/>
                  <a:pt x="115884" y="5040"/>
                  <a:pt x="114523" y="5040"/>
                </a:cubicBezTo>
                <a:cubicBezTo>
                  <a:pt x="109929" y="5040"/>
                  <a:pt x="105407" y="7426"/>
                  <a:pt x="102474" y="11003"/>
                </a:cubicBezTo>
                <a:cubicBezTo>
                  <a:pt x="100873" y="6333"/>
                  <a:pt x="97904" y="1896"/>
                  <a:pt x="92467" y="1796"/>
                </a:cubicBezTo>
                <a:cubicBezTo>
                  <a:pt x="92388" y="1794"/>
                  <a:pt x="92309" y="1793"/>
                  <a:pt x="92231" y="1793"/>
                </a:cubicBezTo>
                <a:cubicBezTo>
                  <a:pt x="86937" y="1793"/>
                  <a:pt x="82715" y="6196"/>
                  <a:pt x="79724" y="10469"/>
                </a:cubicBezTo>
                <a:cubicBezTo>
                  <a:pt x="77293" y="4390"/>
                  <a:pt x="71012" y="1"/>
                  <a:pt x="6438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5" name="Google Shape;2265;p31"/>
          <p:cNvSpPr/>
          <p:nvPr/>
        </p:nvSpPr>
        <p:spPr>
          <a:xfrm flipH="1">
            <a:off x="8294777" y="1185234"/>
            <a:ext cx="2081537" cy="696279"/>
          </a:xfrm>
          <a:custGeom>
            <a:avLst/>
            <a:gdLst/>
            <a:ahLst/>
            <a:cxnLst/>
            <a:rect l="l" t="t" r="r" b="b"/>
            <a:pathLst>
              <a:path w="87264" h="29190" extrusionOk="0">
                <a:moveTo>
                  <a:pt x="57851" y="1"/>
                </a:moveTo>
                <a:cubicBezTo>
                  <a:pt x="54788" y="1"/>
                  <a:pt x="50887" y="3501"/>
                  <a:pt x="49203" y="5900"/>
                </a:cubicBezTo>
                <a:cubicBezTo>
                  <a:pt x="47771" y="4270"/>
                  <a:pt x="45715" y="3528"/>
                  <a:pt x="43600" y="3528"/>
                </a:cubicBezTo>
                <a:cubicBezTo>
                  <a:pt x="42511" y="3528"/>
                  <a:pt x="41406" y="3724"/>
                  <a:pt x="40363" y="4099"/>
                </a:cubicBezTo>
                <a:cubicBezTo>
                  <a:pt x="36160" y="5600"/>
                  <a:pt x="33391" y="9936"/>
                  <a:pt x="31657" y="13772"/>
                </a:cubicBezTo>
                <a:cubicBezTo>
                  <a:pt x="31190" y="14773"/>
                  <a:pt x="30756" y="15774"/>
                  <a:pt x="30423" y="16808"/>
                </a:cubicBezTo>
                <a:cubicBezTo>
                  <a:pt x="30133" y="17677"/>
                  <a:pt x="30123" y="19416"/>
                  <a:pt x="29042" y="19416"/>
                </a:cubicBezTo>
                <a:cubicBezTo>
                  <a:pt x="29004" y="19416"/>
                  <a:pt x="28963" y="19414"/>
                  <a:pt x="28921" y="19409"/>
                </a:cubicBezTo>
                <a:cubicBezTo>
                  <a:pt x="28188" y="19309"/>
                  <a:pt x="27420" y="18275"/>
                  <a:pt x="26653" y="18075"/>
                </a:cubicBezTo>
                <a:cubicBezTo>
                  <a:pt x="26365" y="17996"/>
                  <a:pt x="26100" y="17959"/>
                  <a:pt x="25855" y="17959"/>
                </a:cubicBezTo>
                <a:cubicBezTo>
                  <a:pt x="22891" y="17959"/>
                  <a:pt x="22849" y="23337"/>
                  <a:pt x="20816" y="24446"/>
                </a:cubicBezTo>
                <a:cubicBezTo>
                  <a:pt x="20182" y="24813"/>
                  <a:pt x="18814" y="24647"/>
                  <a:pt x="18047" y="24747"/>
                </a:cubicBezTo>
                <a:cubicBezTo>
                  <a:pt x="17046" y="24813"/>
                  <a:pt x="16046" y="24947"/>
                  <a:pt x="15045" y="25080"/>
                </a:cubicBezTo>
                <a:cubicBezTo>
                  <a:pt x="13544" y="25280"/>
                  <a:pt x="12009" y="25481"/>
                  <a:pt x="10508" y="25814"/>
                </a:cubicBezTo>
                <a:cubicBezTo>
                  <a:pt x="7373" y="26448"/>
                  <a:pt x="4037" y="27115"/>
                  <a:pt x="1068" y="28383"/>
                </a:cubicBezTo>
                <a:cubicBezTo>
                  <a:pt x="801" y="28383"/>
                  <a:pt x="535" y="28383"/>
                  <a:pt x="234" y="28416"/>
                </a:cubicBezTo>
                <a:cubicBezTo>
                  <a:pt x="1" y="28416"/>
                  <a:pt x="1" y="28783"/>
                  <a:pt x="234" y="28783"/>
                </a:cubicBezTo>
                <a:cubicBezTo>
                  <a:pt x="6887" y="29040"/>
                  <a:pt x="13556" y="29096"/>
                  <a:pt x="20229" y="29096"/>
                </a:cubicBezTo>
                <a:cubicBezTo>
                  <a:pt x="25351" y="29096"/>
                  <a:pt x="30476" y="29063"/>
                  <a:pt x="35598" y="29063"/>
                </a:cubicBezTo>
                <a:cubicBezTo>
                  <a:pt x="37654" y="29063"/>
                  <a:pt x="39709" y="29068"/>
                  <a:pt x="41764" y="29083"/>
                </a:cubicBezTo>
                <a:cubicBezTo>
                  <a:pt x="49321" y="29101"/>
                  <a:pt x="56879" y="29189"/>
                  <a:pt x="64436" y="29189"/>
                </a:cubicBezTo>
                <a:cubicBezTo>
                  <a:pt x="70722" y="29189"/>
                  <a:pt x="77008" y="29128"/>
                  <a:pt x="83294" y="28916"/>
                </a:cubicBezTo>
                <a:cubicBezTo>
                  <a:pt x="83727" y="28816"/>
                  <a:pt x="87263" y="28649"/>
                  <a:pt x="87263" y="28649"/>
                </a:cubicBezTo>
                <a:cubicBezTo>
                  <a:pt x="87263" y="28649"/>
                  <a:pt x="80658" y="27582"/>
                  <a:pt x="78857" y="27215"/>
                </a:cubicBezTo>
                <a:cubicBezTo>
                  <a:pt x="78889" y="27086"/>
                  <a:pt x="79484" y="8840"/>
                  <a:pt x="66464" y="8840"/>
                </a:cubicBezTo>
                <a:cubicBezTo>
                  <a:pt x="66029" y="8840"/>
                  <a:pt x="65580" y="8860"/>
                  <a:pt x="65114" y="8902"/>
                </a:cubicBezTo>
                <a:cubicBezTo>
                  <a:pt x="65080" y="8905"/>
                  <a:pt x="65047" y="8906"/>
                  <a:pt x="65014" y="8906"/>
                </a:cubicBezTo>
                <a:cubicBezTo>
                  <a:pt x="63135" y="8906"/>
                  <a:pt x="61899" y="4333"/>
                  <a:pt x="61178" y="2497"/>
                </a:cubicBezTo>
                <a:cubicBezTo>
                  <a:pt x="60416" y="697"/>
                  <a:pt x="59217" y="1"/>
                  <a:pt x="5785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182402934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4">
  <p:cSld name="Title and two columns 4">
    <p:spTree>
      <p:nvGrpSpPr>
        <p:cNvPr id="1" name="Shape 2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67" name="Google Shape;2267;p32"/>
          <p:cNvGrpSpPr/>
          <p:nvPr/>
        </p:nvGrpSpPr>
        <p:grpSpPr>
          <a:xfrm rot="1173132" flipH="1">
            <a:off x="10190244" y="4815540"/>
            <a:ext cx="1924529" cy="1630385"/>
            <a:chOff x="3921300" y="633350"/>
            <a:chExt cx="1922225" cy="1764250"/>
          </a:xfrm>
        </p:grpSpPr>
        <p:sp>
          <p:nvSpPr>
            <p:cNvPr id="2268" name="Google Shape;2268;p32"/>
            <p:cNvSpPr/>
            <p:nvPr/>
          </p:nvSpPr>
          <p:spPr>
            <a:xfrm>
              <a:off x="5177200" y="1087050"/>
              <a:ext cx="143450" cy="101150"/>
            </a:xfrm>
            <a:custGeom>
              <a:avLst/>
              <a:gdLst/>
              <a:ahLst/>
              <a:cxnLst/>
              <a:rect l="l" t="t" r="r" b="b"/>
              <a:pathLst>
                <a:path w="5738" h="4046" extrusionOk="0">
                  <a:moveTo>
                    <a:pt x="5738" y="1"/>
                  </a:moveTo>
                  <a:lnTo>
                    <a:pt x="5738" y="1"/>
                  </a:lnTo>
                  <a:cubicBezTo>
                    <a:pt x="3803" y="568"/>
                    <a:pt x="1935" y="1101"/>
                    <a:pt x="1" y="1702"/>
                  </a:cubicBezTo>
                  <a:lnTo>
                    <a:pt x="134" y="2035"/>
                  </a:lnTo>
                  <a:cubicBezTo>
                    <a:pt x="901" y="2669"/>
                    <a:pt x="1602" y="3270"/>
                    <a:pt x="2302" y="3903"/>
                  </a:cubicBezTo>
                  <a:cubicBezTo>
                    <a:pt x="2402" y="4004"/>
                    <a:pt x="2436" y="4037"/>
                    <a:pt x="2502" y="4037"/>
                  </a:cubicBezTo>
                  <a:cubicBezTo>
                    <a:pt x="2526" y="4043"/>
                    <a:pt x="2549" y="4046"/>
                    <a:pt x="2570" y="4046"/>
                  </a:cubicBezTo>
                  <a:cubicBezTo>
                    <a:pt x="2670" y="4046"/>
                    <a:pt x="2748" y="3986"/>
                    <a:pt x="2803" y="3903"/>
                  </a:cubicBezTo>
                  <a:cubicBezTo>
                    <a:pt x="3470" y="3270"/>
                    <a:pt x="4003" y="2536"/>
                    <a:pt x="4504" y="1769"/>
                  </a:cubicBezTo>
                  <a:cubicBezTo>
                    <a:pt x="4904" y="1202"/>
                    <a:pt x="5304" y="568"/>
                    <a:pt x="5738" y="1"/>
                  </a:cubicBezTo>
                  <a:close/>
                </a:path>
              </a:pathLst>
            </a:custGeom>
            <a:solidFill>
              <a:srgbClr val="F45D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9" name="Google Shape;2269;p32"/>
            <p:cNvSpPr/>
            <p:nvPr/>
          </p:nvSpPr>
          <p:spPr>
            <a:xfrm>
              <a:off x="5206400" y="1157950"/>
              <a:ext cx="147625" cy="79850"/>
            </a:xfrm>
            <a:custGeom>
              <a:avLst/>
              <a:gdLst/>
              <a:ahLst/>
              <a:cxnLst/>
              <a:rect l="l" t="t" r="r" b="b"/>
              <a:pathLst>
                <a:path w="5905" h="3194" extrusionOk="0">
                  <a:moveTo>
                    <a:pt x="0" y="0"/>
                  </a:moveTo>
                  <a:lnTo>
                    <a:pt x="0" y="334"/>
                  </a:lnTo>
                  <a:cubicBezTo>
                    <a:pt x="334" y="1201"/>
                    <a:pt x="734" y="2068"/>
                    <a:pt x="1101" y="2935"/>
                  </a:cubicBezTo>
                  <a:cubicBezTo>
                    <a:pt x="1134" y="3036"/>
                    <a:pt x="1134" y="3102"/>
                    <a:pt x="1234" y="3169"/>
                  </a:cubicBezTo>
                  <a:cubicBezTo>
                    <a:pt x="1284" y="3186"/>
                    <a:pt x="1343" y="3194"/>
                    <a:pt x="1401" y="3194"/>
                  </a:cubicBezTo>
                  <a:cubicBezTo>
                    <a:pt x="1459" y="3194"/>
                    <a:pt x="1518" y="3186"/>
                    <a:pt x="1568" y="3169"/>
                  </a:cubicBezTo>
                  <a:cubicBezTo>
                    <a:pt x="2435" y="2902"/>
                    <a:pt x="3236" y="2502"/>
                    <a:pt x="4003" y="2035"/>
                  </a:cubicBezTo>
                  <a:cubicBezTo>
                    <a:pt x="4637" y="1701"/>
                    <a:pt x="5270" y="1334"/>
                    <a:pt x="5904" y="100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45D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0" name="Google Shape;2270;p32"/>
            <p:cNvSpPr/>
            <p:nvPr/>
          </p:nvSpPr>
          <p:spPr>
            <a:xfrm>
              <a:off x="4230700" y="644250"/>
              <a:ext cx="608775" cy="914925"/>
            </a:xfrm>
            <a:custGeom>
              <a:avLst/>
              <a:gdLst/>
              <a:ahLst/>
              <a:cxnLst/>
              <a:rect l="l" t="t" r="r" b="b"/>
              <a:pathLst>
                <a:path w="24351" h="36597" extrusionOk="0">
                  <a:moveTo>
                    <a:pt x="7359" y="0"/>
                  </a:moveTo>
                  <a:cubicBezTo>
                    <a:pt x="6439" y="0"/>
                    <a:pt x="5607" y="1057"/>
                    <a:pt x="5237" y="1968"/>
                  </a:cubicBezTo>
                  <a:cubicBezTo>
                    <a:pt x="3336" y="6405"/>
                    <a:pt x="3569" y="11642"/>
                    <a:pt x="5771" y="15911"/>
                  </a:cubicBezTo>
                  <a:cubicBezTo>
                    <a:pt x="3936" y="14844"/>
                    <a:pt x="2002" y="13977"/>
                    <a:pt x="0" y="13276"/>
                  </a:cubicBezTo>
                  <a:lnTo>
                    <a:pt x="0" y="13276"/>
                  </a:lnTo>
                  <a:cubicBezTo>
                    <a:pt x="134" y="17446"/>
                    <a:pt x="4103" y="20381"/>
                    <a:pt x="7639" y="22583"/>
                  </a:cubicBezTo>
                  <a:cubicBezTo>
                    <a:pt x="6845" y="23296"/>
                    <a:pt x="5790" y="23647"/>
                    <a:pt x="4733" y="23647"/>
                  </a:cubicBezTo>
                  <a:cubicBezTo>
                    <a:pt x="3614" y="23647"/>
                    <a:pt x="2491" y="23254"/>
                    <a:pt x="1668" y="22483"/>
                  </a:cubicBezTo>
                  <a:cubicBezTo>
                    <a:pt x="1168" y="22816"/>
                    <a:pt x="1334" y="23617"/>
                    <a:pt x="1635" y="24117"/>
                  </a:cubicBezTo>
                  <a:cubicBezTo>
                    <a:pt x="3169" y="26886"/>
                    <a:pt x="6105" y="28821"/>
                    <a:pt x="9207" y="29154"/>
                  </a:cubicBezTo>
                  <a:lnTo>
                    <a:pt x="4704" y="29921"/>
                  </a:lnTo>
                  <a:cubicBezTo>
                    <a:pt x="4437" y="29955"/>
                    <a:pt x="4136" y="29988"/>
                    <a:pt x="3970" y="30222"/>
                  </a:cubicBezTo>
                  <a:cubicBezTo>
                    <a:pt x="3503" y="30655"/>
                    <a:pt x="3936" y="31456"/>
                    <a:pt x="4370" y="31923"/>
                  </a:cubicBezTo>
                  <a:cubicBezTo>
                    <a:pt x="7139" y="34758"/>
                    <a:pt x="11041" y="36493"/>
                    <a:pt x="15011" y="36593"/>
                  </a:cubicBezTo>
                  <a:cubicBezTo>
                    <a:pt x="15106" y="36595"/>
                    <a:pt x="15202" y="36597"/>
                    <a:pt x="15298" y="36597"/>
                  </a:cubicBezTo>
                  <a:cubicBezTo>
                    <a:pt x="19095" y="36597"/>
                    <a:pt x="23304" y="34665"/>
                    <a:pt x="24117" y="30955"/>
                  </a:cubicBezTo>
                  <a:cubicBezTo>
                    <a:pt x="24351" y="29821"/>
                    <a:pt x="24217" y="28620"/>
                    <a:pt x="23684" y="27653"/>
                  </a:cubicBezTo>
                  <a:lnTo>
                    <a:pt x="22783" y="27753"/>
                  </a:lnTo>
                  <a:cubicBezTo>
                    <a:pt x="20948" y="27620"/>
                    <a:pt x="19514" y="26119"/>
                    <a:pt x="18347" y="24651"/>
                  </a:cubicBezTo>
                  <a:cubicBezTo>
                    <a:pt x="12843" y="17579"/>
                    <a:pt x="9173" y="9006"/>
                    <a:pt x="7839" y="100"/>
                  </a:cubicBezTo>
                  <a:cubicBezTo>
                    <a:pt x="7678" y="32"/>
                    <a:pt x="7517" y="0"/>
                    <a:pt x="7359" y="0"/>
                  </a:cubicBezTo>
                  <a:close/>
                </a:path>
              </a:pathLst>
            </a:custGeom>
            <a:solidFill>
              <a:srgbClr val="F45D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1" name="Google Shape;2271;p32"/>
            <p:cNvSpPr/>
            <p:nvPr/>
          </p:nvSpPr>
          <p:spPr>
            <a:xfrm>
              <a:off x="4218175" y="633350"/>
              <a:ext cx="655650" cy="939525"/>
            </a:xfrm>
            <a:custGeom>
              <a:avLst/>
              <a:gdLst/>
              <a:ahLst/>
              <a:cxnLst/>
              <a:rect l="l" t="t" r="r" b="b"/>
              <a:pathLst>
                <a:path w="26226" h="37581" extrusionOk="0">
                  <a:moveTo>
                    <a:pt x="7769" y="891"/>
                  </a:moveTo>
                  <a:cubicBezTo>
                    <a:pt x="7789" y="891"/>
                    <a:pt x="7809" y="891"/>
                    <a:pt x="7829" y="892"/>
                  </a:cubicBezTo>
                  <a:lnTo>
                    <a:pt x="7829" y="892"/>
                  </a:lnTo>
                  <a:cubicBezTo>
                    <a:pt x="8747" y="6604"/>
                    <a:pt x="10531" y="12150"/>
                    <a:pt x="13244" y="17248"/>
                  </a:cubicBezTo>
                  <a:cubicBezTo>
                    <a:pt x="14511" y="19750"/>
                    <a:pt x="16012" y="22185"/>
                    <a:pt x="17747" y="24420"/>
                  </a:cubicBezTo>
                  <a:cubicBezTo>
                    <a:pt x="19114" y="26254"/>
                    <a:pt x="20649" y="28256"/>
                    <a:pt x="23084" y="28589"/>
                  </a:cubicBezTo>
                  <a:cubicBezTo>
                    <a:pt x="23132" y="28599"/>
                    <a:pt x="23178" y="28603"/>
                    <a:pt x="23221" y="28603"/>
                  </a:cubicBezTo>
                  <a:cubicBezTo>
                    <a:pt x="23431" y="28603"/>
                    <a:pt x="23579" y="28501"/>
                    <a:pt x="23656" y="28366"/>
                  </a:cubicBezTo>
                  <a:lnTo>
                    <a:pt x="23656" y="28366"/>
                  </a:lnTo>
                  <a:cubicBezTo>
                    <a:pt x="26226" y="33526"/>
                    <a:pt x="19791" y="36615"/>
                    <a:pt x="15549" y="36615"/>
                  </a:cubicBezTo>
                  <a:cubicBezTo>
                    <a:pt x="15354" y="36615"/>
                    <a:pt x="15163" y="36608"/>
                    <a:pt x="14978" y="36595"/>
                  </a:cubicBezTo>
                  <a:cubicBezTo>
                    <a:pt x="12510" y="36428"/>
                    <a:pt x="10108" y="35695"/>
                    <a:pt x="7973" y="34360"/>
                  </a:cubicBezTo>
                  <a:cubicBezTo>
                    <a:pt x="7306" y="33927"/>
                    <a:pt x="5171" y="32692"/>
                    <a:pt x="4938" y="31792"/>
                  </a:cubicBezTo>
                  <a:cubicBezTo>
                    <a:pt x="4563" y="30542"/>
                    <a:pt x="8431" y="30229"/>
                    <a:pt x="9498" y="30084"/>
                  </a:cubicBezTo>
                  <a:lnTo>
                    <a:pt x="9498" y="30084"/>
                  </a:lnTo>
                  <a:cubicBezTo>
                    <a:pt x="9513" y="30086"/>
                    <a:pt x="9527" y="30088"/>
                    <a:pt x="9541" y="30091"/>
                  </a:cubicBezTo>
                  <a:cubicBezTo>
                    <a:pt x="9541" y="30087"/>
                    <a:pt x="9541" y="30083"/>
                    <a:pt x="9541" y="30078"/>
                  </a:cubicBezTo>
                  <a:lnTo>
                    <a:pt x="9541" y="30078"/>
                  </a:lnTo>
                  <a:cubicBezTo>
                    <a:pt x="9594" y="30071"/>
                    <a:pt x="9639" y="30064"/>
                    <a:pt x="9674" y="30057"/>
                  </a:cubicBezTo>
                  <a:cubicBezTo>
                    <a:pt x="10175" y="29957"/>
                    <a:pt x="10275" y="29223"/>
                    <a:pt x="9708" y="29123"/>
                  </a:cubicBezTo>
                  <a:cubicBezTo>
                    <a:pt x="8040" y="28923"/>
                    <a:pt x="6505" y="28356"/>
                    <a:pt x="5171" y="27389"/>
                  </a:cubicBezTo>
                  <a:cubicBezTo>
                    <a:pt x="4547" y="26942"/>
                    <a:pt x="2091" y="24825"/>
                    <a:pt x="2277" y="23615"/>
                  </a:cubicBezTo>
                  <a:lnTo>
                    <a:pt x="2277" y="23615"/>
                  </a:lnTo>
                  <a:cubicBezTo>
                    <a:pt x="3137" y="24197"/>
                    <a:pt x="4127" y="24492"/>
                    <a:pt x="5120" y="24492"/>
                  </a:cubicBezTo>
                  <a:cubicBezTo>
                    <a:pt x="6241" y="24492"/>
                    <a:pt x="7365" y="24116"/>
                    <a:pt x="8307" y="23352"/>
                  </a:cubicBezTo>
                  <a:cubicBezTo>
                    <a:pt x="8607" y="23086"/>
                    <a:pt x="8540" y="22719"/>
                    <a:pt x="8207" y="22552"/>
                  </a:cubicBezTo>
                  <a:cubicBezTo>
                    <a:pt x="5132" y="20638"/>
                    <a:pt x="1584" y="18192"/>
                    <a:pt x="924" y="14355"/>
                  </a:cubicBezTo>
                  <a:lnTo>
                    <a:pt x="924" y="14355"/>
                  </a:lnTo>
                  <a:cubicBezTo>
                    <a:pt x="2657" y="15010"/>
                    <a:pt x="4336" y="15811"/>
                    <a:pt x="5938" y="16714"/>
                  </a:cubicBezTo>
                  <a:cubicBezTo>
                    <a:pt x="6000" y="16751"/>
                    <a:pt x="6064" y="16768"/>
                    <a:pt x="6128" y="16768"/>
                  </a:cubicBezTo>
                  <a:cubicBezTo>
                    <a:pt x="6411" y="16768"/>
                    <a:pt x="6675" y="16441"/>
                    <a:pt x="6539" y="16114"/>
                  </a:cubicBezTo>
                  <a:cubicBezTo>
                    <a:pt x="5438" y="13846"/>
                    <a:pt x="4804" y="11377"/>
                    <a:pt x="4804" y="8842"/>
                  </a:cubicBezTo>
                  <a:cubicBezTo>
                    <a:pt x="4804" y="7251"/>
                    <a:pt x="5290" y="891"/>
                    <a:pt x="7769" y="891"/>
                  </a:cubicBezTo>
                  <a:close/>
                  <a:moveTo>
                    <a:pt x="7867" y="0"/>
                  </a:moveTo>
                  <a:cubicBezTo>
                    <a:pt x="5312" y="0"/>
                    <a:pt x="4451" y="4345"/>
                    <a:pt x="4170" y="6307"/>
                  </a:cubicBezTo>
                  <a:cubicBezTo>
                    <a:pt x="3734" y="9361"/>
                    <a:pt x="4135" y="12441"/>
                    <a:pt x="5262" y="15280"/>
                  </a:cubicBezTo>
                  <a:lnTo>
                    <a:pt x="5262" y="15280"/>
                  </a:lnTo>
                  <a:cubicBezTo>
                    <a:pt x="3783" y="14520"/>
                    <a:pt x="2246" y="13864"/>
                    <a:pt x="668" y="13312"/>
                  </a:cubicBezTo>
                  <a:cubicBezTo>
                    <a:pt x="598" y="13284"/>
                    <a:pt x="527" y="13270"/>
                    <a:pt x="460" y="13270"/>
                  </a:cubicBezTo>
                  <a:cubicBezTo>
                    <a:pt x="208" y="13270"/>
                    <a:pt x="1" y="13456"/>
                    <a:pt x="1" y="13745"/>
                  </a:cubicBezTo>
                  <a:cubicBezTo>
                    <a:pt x="283" y="18075"/>
                    <a:pt x="3870" y="20840"/>
                    <a:pt x="7237" y="23013"/>
                  </a:cubicBezTo>
                  <a:lnTo>
                    <a:pt x="7237" y="23013"/>
                  </a:lnTo>
                  <a:cubicBezTo>
                    <a:pt x="6578" y="23397"/>
                    <a:pt x="5851" y="23590"/>
                    <a:pt x="5127" y="23590"/>
                  </a:cubicBezTo>
                  <a:cubicBezTo>
                    <a:pt x="4174" y="23590"/>
                    <a:pt x="3225" y="23257"/>
                    <a:pt x="2436" y="22585"/>
                  </a:cubicBezTo>
                  <a:cubicBezTo>
                    <a:pt x="2352" y="22515"/>
                    <a:pt x="2250" y="22486"/>
                    <a:pt x="2148" y="22486"/>
                  </a:cubicBezTo>
                  <a:cubicBezTo>
                    <a:pt x="2007" y="22486"/>
                    <a:pt x="1865" y="22541"/>
                    <a:pt x="1769" y="22619"/>
                  </a:cubicBezTo>
                  <a:cubicBezTo>
                    <a:pt x="468" y="23986"/>
                    <a:pt x="2436" y="26154"/>
                    <a:pt x="3370" y="27088"/>
                  </a:cubicBezTo>
                  <a:cubicBezTo>
                    <a:pt x="4502" y="28221"/>
                    <a:pt x="5865" y="29046"/>
                    <a:pt x="7355" y="29563"/>
                  </a:cubicBezTo>
                  <a:lnTo>
                    <a:pt x="7355" y="29563"/>
                  </a:lnTo>
                  <a:cubicBezTo>
                    <a:pt x="6972" y="29626"/>
                    <a:pt x="6588" y="29689"/>
                    <a:pt x="6205" y="29757"/>
                  </a:cubicBezTo>
                  <a:cubicBezTo>
                    <a:pt x="5605" y="29890"/>
                    <a:pt x="4604" y="29890"/>
                    <a:pt x="4104" y="30357"/>
                  </a:cubicBezTo>
                  <a:cubicBezTo>
                    <a:pt x="3303" y="31091"/>
                    <a:pt x="3937" y="32159"/>
                    <a:pt x="4504" y="32826"/>
                  </a:cubicBezTo>
                  <a:cubicBezTo>
                    <a:pt x="6772" y="35361"/>
                    <a:pt x="10342" y="36995"/>
                    <a:pt x="13677" y="37429"/>
                  </a:cubicBezTo>
                  <a:cubicBezTo>
                    <a:pt x="14347" y="37528"/>
                    <a:pt x="15029" y="37580"/>
                    <a:pt x="15712" y="37580"/>
                  </a:cubicBezTo>
                  <a:cubicBezTo>
                    <a:pt x="18021" y="37580"/>
                    <a:pt x="20337" y="36985"/>
                    <a:pt x="22217" y="35594"/>
                  </a:cubicBezTo>
                  <a:cubicBezTo>
                    <a:pt x="24618" y="33893"/>
                    <a:pt x="25953" y="30758"/>
                    <a:pt x="24518" y="28022"/>
                  </a:cubicBezTo>
                  <a:cubicBezTo>
                    <a:pt x="24435" y="27832"/>
                    <a:pt x="24271" y="27752"/>
                    <a:pt x="24105" y="27752"/>
                  </a:cubicBezTo>
                  <a:cubicBezTo>
                    <a:pt x="23941" y="27752"/>
                    <a:pt x="23774" y="27831"/>
                    <a:pt x="23682" y="27960"/>
                  </a:cubicBezTo>
                  <a:lnTo>
                    <a:pt x="23682" y="27960"/>
                  </a:lnTo>
                  <a:cubicBezTo>
                    <a:pt x="23630" y="27844"/>
                    <a:pt x="23522" y="27751"/>
                    <a:pt x="23351" y="27722"/>
                  </a:cubicBezTo>
                  <a:cubicBezTo>
                    <a:pt x="20682" y="27389"/>
                    <a:pt x="19081" y="24653"/>
                    <a:pt x="17647" y="22652"/>
                  </a:cubicBezTo>
                  <a:cubicBezTo>
                    <a:pt x="16079" y="20384"/>
                    <a:pt x="14678" y="18015"/>
                    <a:pt x="13477" y="15547"/>
                  </a:cubicBezTo>
                  <a:cubicBezTo>
                    <a:pt x="11175" y="10810"/>
                    <a:pt x="9608" y="5740"/>
                    <a:pt x="8807" y="503"/>
                  </a:cubicBezTo>
                  <a:cubicBezTo>
                    <a:pt x="8774" y="303"/>
                    <a:pt x="8640" y="136"/>
                    <a:pt x="8440" y="69"/>
                  </a:cubicBezTo>
                  <a:cubicBezTo>
                    <a:pt x="8240" y="22"/>
                    <a:pt x="8050" y="0"/>
                    <a:pt x="7867" y="0"/>
                  </a:cubicBezTo>
                  <a:close/>
                </a:path>
              </a:pathLst>
            </a:custGeom>
            <a:solidFill>
              <a:srgbClr val="F45D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2" name="Google Shape;2272;p32"/>
            <p:cNvSpPr/>
            <p:nvPr/>
          </p:nvSpPr>
          <p:spPr>
            <a:xfrm>
              <a:off x="4392475" y="770150"/>
              <a:ext cx="348100" cy="528625"/>
            </a:xfrm>
            <a:custGeom>
              <a:avLst/>
              <a:gdLst/>
              <a:ahLst/>
              <a:cxnLst/>
              <a:rect l="l" t="t" r="r" b="b"/>
              <a:pathLst>
                <a:path w="13924" h="21145" extrusionOk="0">
                  <a:moveTo>
                    <a:pt x="0" y="1"/>
                  </a:moveTo>
                  <a:cubicBezTo>
                    <a:pt x="1001" y="8507"/>
                    <a:pt x="7039" y="16246"/>
                    <a:pt x="13844" y="21116"/>
                  </a:cubicBezTo>
                  <a:cubicBezTo>
                    <a:pt x="13854" y="21137"/>
                    <a:pt x="13868" y="21145"/>
                    <a:pt x="13879" y="21145"/>
                  </a:cubicBezTo>
                  <a:cubicBezTo>
                    <a:pt x="13906" y="21145"/>
                    <a:pt x="13923" y="21106"/>
                    <a:pt x="13877" y="21083"/>
                  </a:cubicBezTo>
                  <a:cubicBezTo>
                    <a:pt x="7206" y="15345"/>
                    <a:pt x="1535" y="8974"/>
                    <a:pt x="0" y="1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3" name="Google Shape;2273;p32"/>
            <p:cNvSpPr/>
            <p:nvPr/>
          </p:nvSpPr>
          <p:spPr>
            <a:xfrm>
              <a:off x="4295150" y="1045850"/>
              <a:ext cx="410900" cy="239700"/>
            </a:xfrm>
            <a:custGeom>
              <a:avLst/>
              <a:gdLst/>
              <a:ahLst/>
              <a:cxnLst/>
              <a:rect l="l" t="t" r="r" b="b"/>
              <a:pathLst>
                <a:path w="16436" h="9588" extrusionOk="0">
                  <a:moveTo>
                    <a:pt x="42" y="0"/>
                  </a:moveTo>
                  <a:cubicBezTo>
                    <a:pt x="10" y="0"/>
                    <a:pt x="0" y="24"/>
                    <a:pt x="24" y="47"/>
                  </a:cubicBezTo>
                  <a:cubicBezTo>
                    <a:pt x="4394" y="4684"/>
                    <a:pt x="9564" y="9588"/>
                    <a:pt x="16402" y="9588"/>
                  </a:cubicBezTo>
                  <a:cubicBezTo>
                    <a:pt x="16436" y="9588"/>
                    <a:pt x="16402" y="9554"/>
                    <a:pt x="16402" y="9554"/>
                  </a:cubicBezTo>
                  <a:cubicBezTo>
                    <a:pt x="9598" y="9321"/>
                    <a:pt x="4561" y="4584"/>
                    <a:pt x="91" y="14"/>
                  </a:cubicBezTo>
                  <a:cubicBezTo>
                    <a:pt x="71" y="4"/>
                    <a:pt x="55" y="0"/>
                    <a:pt x="42" y="0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4" name="Google Shape;2274;p32"/>
            <p:cNvSpPr/>
            <p:nvPr/>
          </p:nvSpPr>
          <p:spPr>
            <a:xfrm>
              <a:off x="4298250" y="1253300"/>
              <a:ext cx="419475" cy="119850"/>
            </a:xfrm>
            <a:custGeom>
              <a:avLst/>
              <a:gdLst/>
              <a:ahLst/>
              <a:cxnLst/>
              <a:rect l="l" t="t" r="r" b="b"/>
              <a:pathLst>
                <a:path w="16779" h="4794" extrusionOk="0">
                  <a:moveTo>
                    <a:pt x="359" y="0"/>
                  </a:moveTo>
                  <a:cubicBezTo>
                    <a:pt x="258" y="0"/>
                    <a:pt x="160" y="17"/>
                    <a:pt x="67" y="55"/>
                  </a:cubicBezTo>
                  <a:cubicBezTo>
                    <a:pt x="0" y="55"/>
                    <a:pt x="0" y="89"/>
                    <a:pt x="0" y="89"/>
                  </a:cubicBezTo>
                  <a:cubicBezTo>
                    <a:pt x="67" y="256"/>
                    <a:pt x="0" y="222"/>
                    <a:pt x="167" y="289"/>
                  </a:cubicBezTo>
                  <a:lnTo>
                    <a:pt x="234" y="289"/>
                  </a:lnTo>
                  <a:cubicBezTo>
                    <a:pt x="244" y="310"/>
                    <a:pt x="251" y="317"/>
                    <a:pt x="257" y="317"/>
                  </a:cubicBezTo>
                  <a:cubicBezTo>
                    <a:pt x="270" y="317"/>
                    <a:pt x="277" y="279"/>
                    <a:pt x="300" y="256"/>
                  </a:cubicBezTo>
                  <a:cubicBezTo>
                    <a:pt x="313" y="246"/>
                    <a:pt x="332" y="242"/>
                    <a:pt x="357" y="242"/>
                  </a:cubicBezTo>
                  <a:cubicBezTo>
                    <a:pt x="853" y="242"/>
                    <a:pt x="3653" y="2066"/>
                    <a:pt x="4003" y="2257"/>
                  </a:cubicBezTo>
                  <a:cubicBezTo>
                    <a:pt x="5304" y="2891"/>
                    <a:pt x="6605" y="3458"/>
                    <a:pt x="7972" y="3892"/>
                  </a:cubicBezTo>
                  <a:cubicBezTo>
                    <a:pt x="9757" y="4444"/>
                    <a:pt x="11636" y="4793"/>
                    <a:pt x="13507" y="4793"/>
                  </a:cubicBezTo>
                  <a:cubicBezTo>
                    <a:pt x="14573" y="4793"/>
                    <a:pt x="15637" y="4680"/>
                    <a:pt x="16679" y="4425"/>
                  </a:cubicBezTo>
                  <a:cubicBezTo>
                    <a:pt x="16779" y="4425"/>
                    <a:pt x="16745" y="4292"/>
                    <a:pt x="16645" y="4292"/>
                  </a:cubicBezTo>
                  <a:cubicBezTo>
                    <a:pt x="15668" y="4447"/>
                    <a:pt x="14701" y="4522"/>
                    <a:pt x="13742" y="4522"/>
                  </a:cubicBezTo>
                  <a:cubicBezTo>
                    <a:pt x="11200" y="4522"/>
                    <a:pt x="8718" y="3993"/>
                    <a:pt x="6271" y="3024"/>
                  </a:cubicBezTo>
                  <a:cubicBezTo>
                    <a:pt x="4937" y="2457"/>
                    <a:pt x="3669" y="1857"/>
                    <a:pt x="2435" y="1123"/>
                  </a:cubicBezTo>
                  <a:cubicBezTo>
                    <a:pt x="1882" y="803"/>
                    <a:pt x="1050" y="0"/>
                    <a:pt x="359" y="0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5" name="Google Shape;2275;p32"/>
            <p:cNvSpPr/>
            <p:nvPr/>
          </p:nvSpPr>
          <p:spPr>
            <a:xfrm>
              <a:off x="4356025" y="1431300"/>
              <a:ext cx="315000" cy="67425"/>
            </a:xfrm>
            <a:custGeom>
              <a:avLst/>
              <a:gdLst/>
              <a:ahLst/>
              <a:cxnLst/>
              <a:rect l="l" t="t" r="r" b="b"/>
              <a:pathLst>
                <a:path w="12600" h="2697" extrusionOk="0">
                  <a:moveTo>
                    <a:pt x="107" y="0"/>
                  </a:moveTo>
                  <a:cubicBezTo>
                    <a:pt x="66" y="0"/>
                    <a:pt x="0" y="79"/>
                    <a:pt x="57" y="107"/>
                  </a:cubicBezTo>
                  <a:cubicBezTo>
                    <a:pt x="2434" y="2209"/>
                    <a:pt x="6049" y="2697"/>
                    <a:pt x="9383" y="2697"/>
                  </a:cubicBezTo>
                  <a:cubicBezTo>
                    <a:pt x="10494" y="2697"/>
                    <a:pt x="11574" y="2642"/>
                    <a:pt x="12566" y="2576"/>
                  </a:cubicBezTo>
                  <a:cubicBezTo>
                    <a:pt x="12600" y="2576"/>
                    <a:pt x="12600" y="2476"/>
                    <a:pt x="12566" y="2476"/>
                  </a:cubicBezTo>
                  <a:cubicBezTo>
                    <a:pt x="11743" y="2496"/>
                    <a:pt x="10866" y="2520"/>
                    <a:pt x="9965" y="2520"/>
                  </a:cubicBezTo>
                  <a:cubicBezTo>
                    <a:pt x="6521" y="2520"/>
                    <a:pt x="2715" y="2175"/>
                    <a:pt x="124" y="7"/>
                  </a:cubicBezTo>
                  <a:cubicBezTo>
                    <a:pt x="120" y="3"/>
                    <a:pt x="114" y="0"/>
                    <a:pt x="107" y="0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6" name="Google Shape;2276;p32"/>
            <p:cNvSpPr/>
            <p:nvPr/>
          </p:nvSpPr>
          <p:spPr>
            <a:xfrm>
              <a:off x="4424175" y="721800"/>
              <a:ext cx="46725" cy="176725"/>
            </a:xfrm>
            <a:custGeom>
              <a:avLst/>
              <a:gdLst/>
              <a:ahLst/>
              <a:cxnLst/>
              <a:rect l="l" t="t" r="r" b="b"/>
              <a:pathLst>
                <a:path w="1869" h="7069" extrusionOk="0">
                  <a:moveTo>
                    <a:pt x="0" y="0"/>
                  </a:moveTo>
                  <a:lnTo>
                    <a:pt x="0" y="0"/>
                  </a:lnTo>
                  <a:cubicBezTo>
                    <a:pt x="400" y="2369"/>
                    <a:pt x="967" y="4804"/>
                    <a:pt x="1801" y="7039"/>
                  </a:cubicBezTo>
                  <a:cubicBezTo>
                    <a:pt x="1801" y="7061"/>
                    <a:pt x="1809" y="7068"/>
                    <a:pt x="1819" y="7068"/>
                  </a:cubicBezTo>
                  <a:cubicBezTo>
                    <a:pt x="1838" y="7068"/>
                    <a:pt x="1868" y="7039"/>
                    <a:pt x="1868" y="7039"/>
                  </a:cubicBezTo>
                  <a:cubicBezTo>
                    <a:pt x="1201" y="4704"/>
                    <a:pt x="534" y="2369"/>
                    <a:pt x="0" y="0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7" name="Google Shape;2277;p32"/>
            <p:cNvSpPr/>
            <p:nvPr/>
          </p:nvSpPr>
          <p:spPr>
            <a:xfrm>
              <a:off x="4349950" y="855225"/>
              <a:ext cx="408150" cy="472475"/>
            </a:xfrm>
            <a:custGeom>
              <a:avLst/>
              <a:gdLst/>
              <a:ahLst/>
              <a:cxnLst/>
              <a:rect l="l" t="t" r="r" b="b"/>
              <a:pathLst>
                <a:path w="16326" h="18899" extrusionOk="0">
                  <a:moveTo>
                    <a:pt x="534" y="0"/>
                  </a:moveTo>
                  <a:cubicBezTo>
                    <a:pt x="0" y="1702"/>
                    <a:pt x="1368" y="4203"/>
                    <a:pt x="2135" y="5704"/>
                  </a:cubicBezTo>
                  <a:cubicBezTo>
                    <a:pt x="3036" y="7639"/>
                    <a:pt x="4203" y="9474"/>
                    <a:pt x="5571" y="11142"/>
                  </a:cubicBezTo>
                  <a:cubicBezTo>
                    <a:pt x="8373" y="14511"/>
                    <a:pt x="12076" y="17346"/>
                    <a:pt x="16212" y="18881"/>
                  </a:cubicBezTo>
                  <a:cubicBezTo>
                    <a:pt x="16231" y="18894"/>
                    <a:pt x="16248" y="18899"/>
                    <a:pt x="16262" y="18899"/>
                  </a:cubicBezTo>
                  <a:cubicBezTo>
                    <a:pt x="16320" y="18899"/>
                    <a:pt x="16326" y="18807"/>
                    <a:pt x="16245" y="18780"/>
                  </a:cubicBezTo>
                  <a:cubicBezTo>
                    <a:pt x="12376" y="17046"/>
                    <a:pt x="8973" y="14711"/>
                    <a:pt x="6171" y="11509"/>
                  </a:cubicBezTo>
                  <a:cubicBezTo>
                    <a:pt x="4904" y="10041"/>
                    <a:pt x="3836" y="8506"/>
                    <a:pt x="2869" y="6839"/>
                  </a:cubicBezTo>
                  <a:cubicBezTo>
                    <a:pt x="1968" y="5171"/>
                    <a:pt x="67" y="2002"/>
                    <a:pt x="534" y="0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8" name="Google Shape;2278;p32"/>
            <p:cNvSpPr/>
            <p:nvPr/>
          </p:nvSpPr>
          <p:spPr>
            <a:xfrm>
              <a:off x="4424175" y="1258850"/>
              <a:ext cx="276050" cy="84625"/>
            </a:xfrm>
            <a:custGeom>
              <a:avLst/>
              <a:gdLst/>
              <a:ahLst/>
              <a:cxnLst/>
              <a:rect l="l" t="t" r="r" b="b"/>
              <a:pathLst>
                <a:path w="11042" h="3385" extrusionOk="0">
                  <a:moveTo>
                    <a:pt x="0" y="0"/>
                  </a:moveTo>
                  <a:cubicBezTo>
                    <a:pt x="2413" y="2264"/>
                    <a:pt x="6368" y="3384"/>
                    <a:pt x="9753" y="3384"/>
                  </a:cubicBezTo>
                  <a:cubicBezTo>
                    <a:pt x="10158" y="3384"/>
                    <a:pt x="10556" y="3368"/>
                    <a:pt x="10941" y="3336"/>
                  </a:cubicBezTo>
                  <a:cubicBezTo>
                    <a:pt x="11041" y="3336"/>
                    <a:pt x="11008" y="3236"/>
                    <a:pt x="10941" y="3236"/>
                  </a:cubicBezTo>
                  <a:cubicBezTo>
                    <a:pt x="8906" y="3203"/>
                    <a:pt x="6938" y="3002"/>
                    <a:pt x="5004" y="2369"/>
                  </a:cubicBezTo>
                  <a:cubicBezTo>
                    <a:pt x="3202" y="1802"/>
                    <a:pt x="1701" y="834"/>
                    <a:pt x="0" y="0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9" name="Google Shape;2279;p32"/>
            <p:cNvSpPr/>
            <p:nvPr/>
          </p:nvSpPr>
          <p:spPr>
            <a:xfrm>
              <a:off x="4394150" y="1399775"/>
              <a:ext cx="295225" cy="33200"/>
            </a:xfrm>
            <a:custGeom>
              <a:avLst/>
              <a:gdLst/>
              <a:ahLst/>
              <a:cxnLst/>
              <a:rect l="l" t="t" r="r" b="b"/>
              <a:pathLst>
                <a:path w="11809" h="1328" extrusionOk="0">
                  <a:moveTo>
                    <a:pt x="67" y="1"/>
                  </a:moveTo>
                  <a:cubicBezTo>
                    <a:pt x="67" y="1"/>
                    <a:pt x="0" y="34"/>
                    <a:pt x="67" y="67"/>
                  </a:cubicBezTo>
                  <a:cubicBezTo>
                    <a:pt x="2117" y="906"/>
                    <a:pt x="4343" y="1328"/>
                    <a:pt x="6572" y="1328"/>
                  </a:cubicBezTo>
                  <a:cubicBezTo>
                    <a:pt x="8334" y="1328"/>
                    <a:pt x="10097" y="1064"/>
                    <a:pt x="11775" y="534"/>
                  </a:cubicBezTo>
                  <a:cubicBezTo>
                    <a:pt x="11809" y="534"/>
                    <a:pt x="11775" y="434"/>
                    <a:pt x="11742" y="434"/>
                  </a:cubicBezTo>
                  <a:cubicBezTo>
                    <a:pt x="10036" y="836"/>
                    <a:pt x="8360" y="1034"/>
                    <a:pt x="6694" y="1034"/>
                  </a:cubicBezTo>
                  <a:cubicBezTo>
                    <a:pt x="4485" y="1034"/>
                    <a:pt x="2292" y="685"/>
                    <a:pt x="67" y="1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0" name="Google Shape;2280;p32"/>
            <p:cNvSpPr/>
            <p:nvPr/>
          </p:nvSpPr>
          <p:spPr>
            <a:xfrm>
              <a:off x="4373300" y="667925"/>
              <a:ext cx="34200" cy="44625"/>
            </a:xfrm>
            <a:custGeom>
              <a:avLst/>
              <a:gdLst/>
              <a:ahLst/>
              <a:cxnLst/>
              <a:rect l="l" t="t" r="r" b="b"/>
              <a:pathLst>
                <a:path w="1368" h="1785" extrusionOk="0">
                  <a:moveTo>
                    <a:pt x="24" y="0"/>
                  </a:moveTo>
                  <a:cubicBezTo>
                    <a:pt x="9" y="0"/>
                    <a:pt x="0" y="8"/>
                    <a:pt x="0" y="20"/>
                  </a:cubicBezTo>
                  <a:lnTo>
                    <a:pt x="134" y="1655"/>
                  </a:lnTo>
                  <a:cubicBezTo>
                    <a:pt x="134" y="1688"/>
                    <a:pt x="200" y="1755"/>
                    <a:pt x="234" y="1755"/>
                  </a:cubicBezTo>
                  <a:cubicBezTo>
                    <a:pt x="346" y="1774"/>
                    <a:pt x="453" y="1784"/>
                    <a:pt x="557" y="1784"/>
                  </a:cubicBezTo>
                  <a:cubicBezTo>
                    <a:pt x="821" y="1784"/>
                    <a:pt x="1061" y="1713"/>
                    <a:pt x="1301" y="1521"/>
                  </a:cubicBezTo>
                  <a:cubicBezTo>
                    <a:pt x="1368" y="1488"/>
                    <a:pt x="1301" y="1421"/>
                    <a:pt x="1268" y="1421"/>
                  </a:cubicBezTo>
                  <a:cubicBezTo>
                    <a:pt x="979" y="1508"/>
                    <a:pt x="690" y="1595"/>
                    <a:pt x="401" y="1595"/>
                  </a:cubicBezTo>
                  <a:cubicBezTo>
                    <a:pt x="386" y="1595"/>
                    <a:pt x="371" y="1594"/>
                    <a:pt x="356" y="1594"/>
                  </a:cubicBezTo>
                  <a:lnTo>
                    <a:pt x="356" y="1594"/>
                  </a:lnTo>
                  <a:cubicBezTo>
                    <a:pt x="264" y="1081"/>
                    <a:pt x="230" y="568"/>
                    <a:pt x="134" y="87"/>
                  </a:cubicBezTo>
                  <a:cubicBezTo>
                    <a:pt x="91" y="24"/>
                    <a:pt x="49" y="0"/>
                    <a:pt x="24" y="0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1" name="Google Shape;2281;p32"/>
            <p:cNvSpPr/>
            <p:nvPr/>
          </p:nvSpPr>
          <p:spPr>
            <a:xfrm>
              <a:off x="4407475" y="1109525"/>
              <a:ext cx="56750" cy="31900"/>
            </a:xfrm>
            <a:custGeom>
              <a:avLst/>
              <a:gdLst/>
              <a:ahLst/>
              <a:cxnLst/>
              <a:rect l="l" t="t" r="r" b="b"/>
              <a:pathLst>
                <a:path w="2270" h="1276" extrusionOk="0">
                  <a:moveTo>
                    <a:pt x="72" y="1"/>
                  </a:moveTo>
                  <a:cubicBezTo>
                    <a:pt x="32" y="1"/>
                    <a:pt x="1" y="46"/>
                    <a:pt x="1" y="102"/>
                  </a:cubicBezTo>
                  <a:cubicBezTo>
                    <a:pt x="274" y="811"/>
                    <a:pt x="947" y="1275"/>
                    <a:pt x="1694" y="1275"/>
                  </a:cubicBezTo>
                  <a:cubicBezTo>
                    <a:pt x="1861" y="1275"/>
                    <a:pt x="2032" y="1252"/>
                    <a:pt x="2202" y="1203"/>
                  </a:cubicBezTo>
                  <a:cubicBezTo>
                    <a:pt x="2236" y="1203"/>
                    <a:pt x="2269" y="1136"/>
                    <a:pt x="2269" y="1136"/>
                  </a:cubicBezTo>
                  <a:cubicBezTo>
                    <a:pt x="2269" y="936"/>
                    <a:pt x="2236" y="703"/>
                    <a:pt x="2202" y="536"/>
                  </a:cubicBezTo>
                  <a:cubicBezTo>
                    <a:pt x="2202" y="517"/>
                    <a:pt x="2169" y="497"/>
                    <a:pt x="2141" y="497"/>
                  </a:cubicBezTo>
                  <a:cubicBezTo>
                    <a:pt x="2120" y="497"/>
                    <a:pt x="2102" y="508"/>
                    <a:pt x="2102" y="536"/>
                  </a:cubicBezTo>
                  <a:cubicBezTo>
                    <a:pt x="2102" y="770"/>
                    <a:pt x="2169" y="1036"/>
                    <a:pt x="1902" y="1136"/>
                  </a:cubicBezTo>
                  <a:cubicBezTo>
                    <a:pt x="1846" y="1155"/>
                    <a:pt x="1780" y="1163"/>
                    <a:pt x="1709" y="1163"/>
                  </a:cubicBezTo>
                  <a:cubicBezTo>
                    <a:pt x="1526" y="1163"/>
                    <a:pt x="1313" y="1108"/>
                    <a:pt x="1168" y="1036"/>
                  </a:cubicBezTo>
                  <a:cubicBezTo>
                    <a:pt x="701" y="870"/>
                    <a:pt x="334" y="536"/>
                    <a:pt x="168" y="102"/>
                  </a:cubicBezTo>
                  <a:cubicBezTo>
                    <a:pt x="138" y="29"/>
                    <a:pt x="102" y="1"/>
                    <a:pt x="72" y="1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2" name="Google Shape;2282;p32"/>
            <p:cNvSpPr/>
            <p:nvPr/>
          </p:nvSpPr>
          <p:spPr>
            <a:xfrm>
              <a:off x="4405825" y="1272175"/>
              <a:ext cx="45875" cy="27375"/>
            </a:xfrm>
            <a:custGeom>
              <a:avLst/>
              <a:gdLst/>
              <a:ahLst/>
              <a:cxnLst/>
              <a:rect l="l" t="t" r="r" b="b"/>
              <a:pathLst>
                <a:path w="1835" h="1095" extrusionOk="0">
                  <a:moveTo>
                    <a:pt x="67" y="1"/>
                  </a:moveTo>
                  <a:lnTo>
                    <a:pt x="67" y="64"/>
                  </a:lnTo>
                  <a:lnTo>
                    <a:pt x="67" y="64"/>
                  </a:lnTo>
                  <a:cubicBezTo>
                    <a:pt x="99" y="22"/>
                    <a:pt x="93" y="1"/>
                    <a:pt x="67" y="1"/>
                  </a:cubicBezTo>
                  <a:close/>
                  <a:moveTo>
                    <a:pt x="67" y="64"/>
                  </a:moveTo>
                  <a:cubicBezTo>
                    <a:pt x="58" y="75"/>
                    <a:pt x="47" y="87"/>
                    <a:pt x="34" y="101"/>
                  </a:cubicBezTo>
                  <a:cubicBezTo>
                    <a:pt x="46" y="101"/>
                    <a:pt x="56" y="101"/>
                    <a:pt x="67" y="101"/>
                  </a:cubicBezTo>
                  <a:lnTo>
                    <a:pt x="67" y="101"/>
                  </a:lnTo>
                  <a:cubicBezTo>
                    <a:pt x="67" y="101"/>
                    <a:pt x="67" y="101"/>
                    <a:pt x="67" y="101"/>
                  </a:cubicBezTo>
                  <a:lnTo>
                    <a:pt x="67" y="64"/>
                  </a:lnTo>
                  <a:close/>
                  <a:moveTo>
                    <a:pt x="67" y="101"/>
                  </a:moveTo>
                  <a:cubicBezTo>
                    <a:pt x="0" y="135"/>
                    <a:pt x="0" y="168"/>
                    <a:pt x="0" y="268"/>
                  </a:cubicBezTo>
                  <a:cubicBezTo>
                    <a:pt x="167" y="601"/>
                    <a:pt x="467" y="835"/>
                    <a:pt x="834" y="968"/>
                  </a:cubicBezTo>
                  <a:cubicBezTo>
                    <a:pt x="999" y="1041"/>
                    <a:pt x="1204" y="1095"/>
                    <a:pt x="1394" y="1095"/>
                  </a:cubicBezTo>
                  <a:cubicBezTo>
                    <a:pt x="1550" y="1095"/>
                    <a:pt x="1696" y="1059"/>
                    <a:pt x="1801" y="968"/>
                  </a:cubicBezTo>
                  <a:cubicBezTo>
                    <a:pt x="1835" y="935"/>
                    <a:pt x="1835" y="835"/>
                    <a:pt x="1768" y="835"/>
                  </a:cubicBezTo>
                  <a:cubicBezTo>
                    <a:pt x="1693" y="827"/>
                    <a:pt x="1618" y="824"/>
                    <a:pt x="1543" y="824"/>
                  </a:cubicBezTo>
                  <a:cubicBezTo>
                    <a:pt x="1468" y="824"/>
                    <a:pt x="1393" y="827"/>
                    <a:pt x="1318" y="827"/>
                  </a:cubicBezTo>
                  <a:cubicBezTo>
                    <a:pt x="1168" y="827"/>
                    <a:pt x="1018" y="818"/>
                    <a:pt x="867" y="768"/>
                  </a:cubicBezTo>
                  <a:cubicBezTo>
                    <a:pt x="601" y="635"/>
                    <a:pt x="334" y="435"/>
                    <a:pt x="167" y="134"/>
                  </a:cubicBezTo>
                  <a:cubicBezTo>
                    <a:pt x="140" y="107"/>
                    <a:pt x="112" y="102"/>
                    <a:pt x="67" y="101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3" name="Google Shape;2283;p32"/>
            <p:cNvSpPr/>
            <p:nvPr/>
          </p:nvSpPr>
          <p:spPr>
            <a:xfrm>
              <a:off x="4491700" y="1518150"/>
              <a:ext cx="99275" cy="34100"/>
            </a:xfrm>
            <a:custGeom>
              <a:avLst/>
              <a:gdLst/>
              <a:ahLst/>
              <a:cxnLst/>
              <a:rect l="l" t="t" r="r" b="b"/>
              <a:pathLst>
                <a:path w="3971" h="1364" extrusionOk="0">
                  <a:moveTo>
                    <a:pt x="3866" y="1"/>
                  </a:moveTo>
                  <a:cubicBezTo>
                    <a:pt x="3840" y="1"/>
                    <a:pt x="3816" y="12"/>
                    <a:pt x="3804" y="36"/>
                  </a:cubicBezTo>
                  <a:cubicBezTo>
                    <a:pt x="3506" y="750"/>
                    <a:pt x="2863" y="1119"/>
                    <a:pt x="2135" y="1119"/>
                  </a:cubicBezTo>
                  <a:cubicBezTo>
                    <a:pt x="2048" y="1119"/>
                    <a:pt x="1959" y="1114"/>
                    <a:pt x="1869" y="1103"/>
                  </a:cubicBezTo>
                  <a:cubicBezTo>
                    <a:pt x="1168" y="1003"/>
                    <a:pt x="668" y="503"/>
                    <a:pt x="1" y="336"/>
                  </a:cubicBezTo>
                  <a:lnTo>
                    <a:pt x="1" y="369"/>
                  </a:lnTo>
                  <a:cubicBezTo>
                    <a:pt x="454" y="944"/>
                    <a:pt x="1442" y="1364"/>
                    <a:pt x="2322" y="1364"/>
                  </a:cubicBezTo>
                  <a:cubicBezTo>
                    <a:pt x="3128" y="1364"/>
                    <a:pt x="3843" y="1011"/>
                    <a:pt x="3970" y="102"/>
                  </a:cubicBezTo>
                  <a:cubicBezTo>
                    <a:pt x="3970" y="38"/>
                    <a:pt x="3915" y="1"/>
                    <a:pt x="3866" y="1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4" name="Google Shape;2284;p32"/>
            <p:cNvSpPr/>
            <p:nvPr/>
          </p:nvSpPr>
          <p:spPr>
            <a:xfrm>
              <a:off x="4254275" y="1001600"/>
              <a:ext cx="1013850" cy="1082900"/>
            </a:xfrm>
            <a:custGeom>
              <a:avLst/>
              <a:gdLst/>
              <a:ahLst/>
              <a:cxnLst/>
              <a:rect l="l" t="t" r="r" b="b"/>
              <a:pathLst>
                <a:path w="40554" h="43316" extrusionOk="0">
                  <a:moveTo>
                    <a:pt x="30107" y="0"/>
                  </a:moveTo>
                  <a:cubicBezTo>
                    <a:pt x="23412" y="0"/>
                    <a:pt x="18810" y="6778"/>
                    <a:pt x="16903" y="12592"/>
                  </a:cubicBezTo>
                  <a:cubicBezTo>
                    <a:pt x="15402" y="17162"/>
                    <a:pt x="14535" y="21965"/>
                    <a:pt x="12567" y="26435"/>
                  </a:cubicBezTo>
                  <a:cubicBezTo>
                    <a:pt x="10732" y="30605"/>
                    <a:pt x="8230" y="34407"/>
                    <a:pt x="5195" y="37810"/>
                  </a:cubicBezTo>
                  <a:cubicBezTo>
                    <a:pt x="3560" y="39378"/>
                    <a:pt x="1959" y="40979"/>
                    <a:pt x="291" y="42547"/>
                  </a:cubicBezTo>
                  <a:cubicBezTo>
                    <a:pt x="1" y="42837"/>
                    <a:pt x="304" y="43315"/>
                    <a:pt x="657" y="43315"/>
                  </a:cubicBezTo>
                  <a:cubicBezTo>
                    <a:pt x="668" y="43315"/>
                    <a:pt x="680" y="43315"/>
                    <a:pt x="692" y="43314"/>
                  </a:cubicBezTo>
                  <a:cubicBezTo>
                    <a:pt x="5495" y="43114"/>
                    <a:pt x="10132" y="41946"/>
                    <a:pt x="14668" y="40445"/>
                  </a:cubicBezTo>
                  <a:cubicBezTo>
                    <a:pt x="18971" y="38977"/>
                    <a:pt x="23308" y="37310"/>
                    <a:pt x="27244" y="35108"/>
                  </a:cubicBezTo>
                  <a:cubicBezTo>
                    <a:pt x="34549" y="31005"/>
                    <a:pt x="39920" y="24600"/>
                    <a:pt x="40320" y="15994"/>
                  </a:cubicBezTo>
                  <a:cubicBezTo>
                    <a:pt x="40553" y="9990"/>
                    <a:pt x="39019" y="1384"/>
                    <a:pt x="31847" y="150"/>
                  </a:cubicBezTo>
                  <a:cubicBezTo>
                    <a:pt x="31253" y="48"/>
                    <a:pt x="30672" y="0"/>
                    <a:pt x="30107" y="0"/>
                  </a:cubicBezTo>
                  <a:close/>
                </a:path>
              </a:pathLst>
            </a:custGeom>
            <a:solidFill>
              <a:srgbClr val="F2A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5" name="Google Shape;2285;p32"/>
            <p:cNvSpPr/>
            <p:nvPr/>
          </p:nvSpPr>
          <p:spPr>
            <a:xfrm>
              <a:off x="5108825" y="934325"/>
              <a:ext cx="719700" cy="826775"/>
            </a:xfrm>
            <a:custGeom>
              <a:avLst/>
              <a:gdLst/>
              <a:ahLst/>
              <a:cxnLst/>
              <a:rect l="l" t="t" r="r" b="b"/>
              <a:pathLst>
                <a:path w="28788" h="33071" extrusionOk="0">
                  <a:moveTo>
                    <a:pt x="25629" y="1"/>
                  </a:moveTo>
                  <a:cubicBezTo>
                    <a:pt x="25593" y="1"/>
                    <a:pt x="25556" y="2"/>
                    <a:pt x="25518" y="5"/>
                  </a:cubicBezTo>
                  <a:cubicBezTo>
                    <a:pt x="21482" y="8044"/>
                    <a:pt x="15311" y="15016"/>
                    <a:pt x="7839" y="20020"/>
                  </a:cubicBezTo>
                  <a:cubicBezTo>
                    <a:pt x="6557" y="20884"/>
                    <a:pt x="5065" y="21725"/>
                    <a:pt x="3558" y="21725"/>
                  </a:cubicBezTo>
                  <a:cubicBezTo>
                    <a:pt x="3262" y="21725"/>
                    <a:pt x="2965" y="21692"/>
                    <a:pt x="2669" y="21621"/>
                  </a:cubicBezTo>
                  <a:lnTo>
                    <a:pt x="1835" y="21287"/>
                  </a:lnTo>
                  <a:cubicBezTo>
                    <a:pt x="934" y="22021"/>
                    <a:pt x="501" y="23155"/>
                    <a:pt x="367" y="24289"/>
                  </a:cubicBezTo>
                  <a:cubicBezTo>
                    <a:pt x="0" y="28092"/>
                    <a:pt x="3536" y="31361"/>
                    <a:pt x="7239" y="32462"/>
                  </a:cubicBezTo>
                  <a:cubicBezTo>
                    <a:pt x="8645" y="32869"/>
                    <a:pt x="10114" y="33071"/>
                    <a:pt x="11584" y="33071"/>
                  </a:cubicBezTo>
                  <a:cubicBezTo>
                    <a:pt x="14089" y="33071"/>
                    <a:pt x="16594" y="32484"/>
                    <a:pt x="18780" y="31328"/>
                  </a:cubicBezTo>
                  <a:cubicBezTo>
                    <a:pt x="19381" y="31027"/>
                    <a:pt x="20048" y="30394"/>
                    <a:pt x="19748" y="29827"/>
                  </a:cubicBezTo>
                  <a:cubicBezTo>
                    <a:pt x="19614" y="29560"/>
                    <a:pt x="19381" y="29393"/>
                    <a:pt x="19114" y="29293"/>
                  </a:cubicBezTo>
                  <a:cubicBezTo>
                    <a:pt x="17813" y="28559"/>
                    <a:pt x="16412" y="27859"/>
                    <a:pt x="15078" y="27158"/>
                  </a:cubicBezTo>
                  <a:lnTo>
                    <a:pt x="15078" y="27158"/>
                  </a:lnTo>
                  <a:cubicBezTo>
                    <a:pt x="15733" y="27301"/>
                    <a:pt x="16404" y="27370"/>
                    <a:pt x="17076" y="27370"/>
                  </a:cubicBezTo>
                  <a:cubicBezTo>
                    <a:pt x="19550" y="27370"/>
                    <a:pt x="22041" y="26428"/>
                    <a:pt x="23851" y="24723"/>
                  </a:cubicBezTo>
                  <a:cubicBezTo>
                    <a:pt x="24251" y="24323"/>
                    <a:pt x="24685" y="23622"/>
                    <a:pt x="24318" y="23155"/>
                  </a:cubicBezTo>
                  <a:lnTo>
                    <a:pt x="24318" y="23155"/>
                  </a:lnTo>
                  <a:cubicBezTo>
                    <a:pt x="23777" y="23403"/>
                    <a:pt x="23185" y="23519"/>
                    <a:pt x="22590" y="23519"/>
                  </a:cubicBezTo>
                  <a:cubicBezTo>
                    <a:pt x="21019" y="23519"/>
                    <a:pt x="19421" y="22708"/>
                    <a:pt x="18647" y="21354"/>
                  </a:cubicBezTo>
                  <a:cubicBezTo>
                    <a:pt x="22716" y="20387"/>
                    <a:pt x="27386" y="18852"/>
                    <a:pt x="28787" y="14949"/>
                  </a:cubicBezTo>
                  <a:lnTo>
                    <a:pt x="28787" y="14949"/>
                  </a:lnTo>
                  <a:cubicBezTo>
                    <a:pt x="26719" y="14983"/>
                    <a:pt x="24584" y="15216"/>
                    <a:pt x="22550" y="15650"/>
                  </a:cubicBezTo>
                  <a:cubicBezTo>
                    <a:pt x="25985" y="12281"/>
                    <a:pt x="27753" y="7377"/>
                    <a:pt x="27386" y="2607"/>
                  </a:cubicBezTo>
                  <a:cubicBezTo>
                    <a:pt x="27322" y="1476"/>
                    <a:pt x="26756" y="1"/>
                    <a:pt x="25629" y="1"/>
                  </a:cubicBezTo>
                  <a:close/>
                </a:path>
              </a:pathLst>
            </a:custGeom>
            <a:solidFill>
              <a:srgbClr val="F45D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6" name="Google Shape;2286;p32"/>
            <p:cNvSpPr/>
            <p:nvPr/>
          </p:nvSpPr>
          <p:spPr>
            <a:xfrm>
              <a:off x="5093800" y="924425"/>
              <a:ext cx="749725" cy="847850"/>
            </a:xfrm>
            <a:custGeom>
              <a:avLst/>
              <a:gdLst/>
              <a:ahLst/>
              <a:cxnLst/>
              <a:rect l="l" t="t" r="r" b="b"/>
              <a:pathLst>
                <a:path w="29989" h="33914" extrusionOk="0">
                  <a:moveTo>
                    <a:pt x="26370" y="863"/>
                  </a:moveTo>
                  <a:lnTo>
                    <a:pt x="26370" y="863"/>
                  </a:lnTo>
                  <a:cubicBezTo>
                    <a:pt x="28574" y="1529"/>
                    <a:pt x="27432" y="7111"/>
                    <a:pt x="26987" y="8574"/>
                  </a:cubicBezTo>
                  <a:cubicBezTo>
                    <a:pt x="26253" y="11276"/>
                    <a:pt x="24785" y="13711"/>
                    <a:pt x="22784" y="15712"/>
                  </a:cubicBezTo>
                  <a:cubicBezTo>
                    <a:pt x="22538" y="15958"/>
                    <a:pt x="22745" y="16458"/>
                    <a:pt x="23091" y="16458"/>
                  </a:cubicBezTo>
                  <a:cubicBezTo>
                    <a:pt x="23121" y="16458"/>
                    <a:pt x="23152" y="16454"/>
                    <a:pt x="23184" y="16446"/>
                  </a:cubicBezTo>
                  <a:cubicBezTo>
                    <a:pt x="25023" y="16096"/>
                    <a:pt x="26837" y="15873"/>
                    <a:pt x="28670" y="15778"/>
                  </a:cubicBezTo>
                  <a:lnTo>
                    <a:pt x="28670" y="15778"/>
                  </a:lnTo>
                  <a:cubicBezTo>
                    <a:pt x="26868" y="19230"/>
                    <a:pt x="22623" y="20374"/>
                    <a:pt x="19114" y="21283"/>
                  </a:cubicBezTo>
                  <a:cubicBezTo>
                    <a:pt x="18814" y="21383"/>
                    <a:pt x="18748" y="21750"/>
                    <a:pt x="18914" y="21983"/>
                  </a:cubicBezTo>
                  <a:cubicBezTo>
                    <a:pt x="19875" y="23496"/>
                    <a:pt x="21475" y="24352"/>
                    <a:pt x="23155" y="24352"/>
                  </a:cubicBezTo>
                  <a:cubicBezTo>
                    <a:pt x="23566" y="24352"/>
                    <a:pt x="23982" y="24301"/>
                    <a:pt x="24394" y="24195"/>
                  </a:cubicBezTo>
                  <a:lnTo>
                    <a:pt x="24394" y="24195"/>
                  </a:lnTo>
                  <a:cubicBezTo>
                    <a:pt x="24156" y="24629"/>
                    <a:pt x="23685" y="25129"/>
                    <a:pt x="23484" y="25286"/>
                  </a:cubicBezTo>
                  <a:cubicBezTo>
                    <a:pt x="23251" y="25486"/>
                    <a:pt x="22984" y="25686"/>
                    <a:pt x="22684" y="25819"/>
                  </a:cubicBezTo>
                  <a:cubicBezTo>
                    <a:pt x="21983" y="26253"/>
                    <a:pt x="21249" y="26587"/>
                    <a:pt x="20449" y="26820"/>
                  </a:cubicBezTo>
                  <a:cubicBezTo>
                    <a:pt x="19540" y="27097"/>
                    <a:pt x="18619" y="27221"/>
                    <a:pt x="17693" y="27221"/>
                  </a:cubicBezTo>
                  <a:cubicBezTo>
                    <a:pt x="17057" y="27221"/>
                    <a:pt x="16418" y="27162"/>
                    <a:pt x="15779" y="27054"/>
                  </a:cubicBezTo>
                  <a:cubicBezTo>
                    <a:pt x="15744" y="27047"/>
                    <a:pt x="15710" y="27044"/>
                    <a:pt x="15677" y="27044"/>
                  </a:cubicBezTo>
                  <a:cubicBezTo>
                    <a:pt x="15217" y="27044"/>
                    <a:pt x="15042" y="27672"/>
                    <a:pt x="15479" y="27921"/>
                  </a:cubicBezTo>
                  <a:cubicBezTo>
                    <a:pt x="16513" y="28455"/>
                    <a:pt x="18147" y="28988"/>
                    <a:pt x="19014" y="29789"/>
                  </a:cubicBezTo>
                  <a:cubicBezTo>
                    <a:pt x="19648" y="29922"/>
                    <a:pt x="19815" y="30389"/>
                    <a:pt x="19481" y="31090"/>
                  </a:cubicBezTo>
                  <a:cubicBezTo>
                    <a:pt x="19248" y="31223"/>
                    <a:pt x="18981" y="31323"/>
                    <a:pt x="18781" y="31490"/>
                  </a:cubicBezTo>
                  <a:cubicBezTo>
                    <a:pt x="18147" y="31824"/>
                    <a:pt x="17447" y="32091"/>
                    <a:pt x="16779" y="32291"/>
                  </a:cubicBezTo>
                  <a:cubicBezTo>
                    <a:pt x="15321" y="32758"/>
                    <a:pt x="13794" y="32997"/>
                    <a:pt x="12266" y="32997"/>
                  </a:cubicBezTo>
                  <a:cubicBezTo>
                    <a:pt x="11173" y="32997"/>
                    <a:pt x="10078" y="32875"/>
                    <a:pt x="9007" y="32624"/>
                  </a:cubicBezTo>
                  <a:cubicBezTo>
                    <a:pt x="6739" y="32124"/>
                    <a:pt x="4504" y="30956"/>
                    <a:pt x="3003" y="29122"/>
                  </a:cubicBezTo>
                  <a:cubicBezTo>
                    <a:pt x="1302" y="27054"/>
                    <a:pt x="768" y="23951"/>
                    <a:pt x="2803" y="21917"/>
                  </a:cubicBezTo>
                  <a:cubicBezTo>
                    <a:pt x="2819" y="21902"/>
                    <a:pt x="2833" y="21887"/>
                    <a:pt x="2845" y="21872"/>
                  </a:cubicBezTo>
                  <a:lnTo>
                    <a:pt x="2845" y="21872"/>
                  </a:lnTo>
                  <a:cubicBezTo>
                    <a:pt x="2767" y="22112"/>
                    <a:pt x="2857" y="22414"/>
                    <a:pt x="3170" y="22450"/>
                  </a:cubicBezTo>
                  <a:cubicBezTo>
                    <a:pt x="3500" y="22512"/>
                    <a:pt x="3823" y="22541"/>
                    <a:pt x="4141" y="22541"/>
                  </a:cubicBezTo>
                  <a:cubicBezTo>
                    <a:pt x="6396" y="22541"/>
                    <a:pt x="8358" y="21097"/>
                    <a:pt x="10141" y="19782"/>
                  </a:cubicBezTo>
                  <a:cubicBezTo>
                    <a:pt x="12410" y="18181"/>
                    <a:pt x="14511" y="16346"/>
                    <a:pt x="16513" y="14378"/>
                  </a:cubicBezTo>
                  <a:cubicBezTo>
                    <a:pt x="20504" y="10420"/>
                    <a:pt x="23821" y="5852"/>
                    <a:pt x="26370" y="863"/>
                  </a:cubicBezTo>
                  <a:close/>
                  <a:moveTo>
                    <a:pt x="26153" y="1"/>
                  </a:moveTo>
                  <a:cubicBezTo>
                    <a:pt x="25953" y="1"/>
                    <a:pt x="25753" y="34"/>
                    <a:pt x="25652" y="234"/>
                  </a:cubicBezTo>
                  <a:cubicBezTo>
                    <a:pt x="23317" y="4804"/>
                    <a:pt x="20349" y="9041"/>
                    <a:pt x="16813" y="12743"/>
                  </a:cubicBezTo>
                  <a:cubicBezTo>
                    <a:pt x="15012" y="14645"/>
                    <a:pt x="13077" y="16413"/>
                    <a:pt x="10975" y="18047"/>
                  </a:cubicBezTo>
                  <a:cubicBezTo>
                    <a:pt x="9036" y="19532"/>
                    <a:pt x="6656" y="21650"/>
                    <a:pt x="4110" y="21650"/>
                  </a:cubicBezTo>
                  <a:cubicBezTo>
                    <a:pt x="3854" y="21650"/>
                    <a:pt x="3596" y="21629"/>
                    <a:pt x="3337" y="21583"/>
                  </a:cubicBezTo>
                  <a:cubicBezTo>
                    <a:pt x="3299" y="21574"/>
                    <a:pt x="3263" y="21570"/>
                    <a:pt x="3229" y="21570"/>
                  </a:cubicBezTo>
                  <a:cubicBezTo>
                    <a:pt x="3099" y="21570"/>
                    <a:pt x="2996" y="21630"/>
                    <a:pt x="2926" y="21719"/>
                  </a:cubicBezTo>
                  <a:lnTo>
                    <a:pt x="2926" y="21719"/>
                  </a:lnTo>
                  <a:cubicBezTo>
                    <a:pt x="2991" y="21454"/>
                    <a:pt x="2707" y="21184"/>
                    <a:pt x="2417" y="21184"/>
                  </a:cubicBezTo>
                  <a:cubicBezTo>
                    <a:pt x="2306" y="21184"/>
                    <a:pt x="2195" y="21223"/>
                    <a:pt x="2102" y="21316"/>
                  </a:cubicBezTo>
                  <a:cubicBezTo>
                    <a:pt x="1" y="23418"/>
                    <a:pt x="168" y="26620"/>
                    <a:pt x="1735" y="28955"/>
                  </a:cubicBezTo>
                  <a:cubicBezTo>
                    <a:pt x="3470" y="31624"/>
                    <a:pt x="6572" y="33158"/>
                    <a:pt x="9641" y="33692"/>
                  </a:cubicBezTo>
                  <a:cubicBezTo>
                    <a:pt x="10531" y="33836"/>
                    <a:pt x="11476" y="33914"/>
                    <a:pt x="12438" y="33914"/>
                  </a:cubicBezTo>
                  <a:cubicBezTo>
                    <a:pt x="15047" y="33914"/>
                    <a:pt x="17777" y="33337"/>
                    <a:pt x="19848" y="31924"/>
                  </a:cubicBezTo>
                  <a:cubicBezTo>
                    <a:pt x="22048" y="30450"/>
                    <a:pt x="20100" y="29099"/>
                    <a:pt x="18176" y="28144"/>
                  </a:cubicBezTo>
                  <a:lnTo>
                    <a:pt x="18176" y="28144"/>
                  </a:lnTo>
                  <a:cubicBezTo>
                    <a:pt x="19582" y="28081"/>
                    <a:pt x="20978" y="27742"/>
                    <a:pt x="22283" y="27120"/>
                  </a:cubicBezTo>
                  <a:cubicBezTo>
                    <a:pt x="23584" y="26520"/>
                    <a:pt x="26086" y="25119"/>
                    <a:pt x="25352" y="23384"/>
                  </a:cubicBezTo>
                  <a:cubicBezTo>
                    <a:pt x="25296" y="23215"/>
                    <a:pt x="25072" y="23069"/>
                    <a:pt x="24883" y="23069"/>
                  </a:cubicBezTo>
                  <a:cubicBezTo>
                    <a:pt x="24849" y="23069"/>
                    <a:pt x="24816" y="23074"/>
                    <a:pt x="24785" y="23084"/>
                  </a:cubicBezTo>
                  <a:cubicBezTo>
                    <a:pt x="24238" y="23311"/>
                    <a:pt x="23681" y="23420"/>
                    <a:pt x="23136" y="23420"/>
                  </a:cubicBezTo>
                  <a:cubicBezTo>
                    <a:pt x="21981" y="23420"/>
                    <a:pt x="20885" y="22928"/>
                    <a:pt x="20082" y="22023"/>
                  </a:cubicBezTo>
                  <a:lnTo>
                    <a:pt x="20082" y="22023"/>
                  </a:lnTo>
                  <a:cubicBezTo>
                    <a:pt x="23965" y="21023"/>
                    <a:pt x="28274" y="19497"/>
                    <a:pt x="29855" y="15512"/>
                  </a:cubicBezTo>
                  <a:cubicBezTo>
                    <a:pt x="29989" y="15179"/>
                    <a:pt x="29789" y="14845"/>
                    <a:pt x="29422" y="14845"/>
                  </a:cubicBezTo>
                  <a:cubicBezTo>
                    <a:pt x="27753" y="14871"/>
                    <a:pt x="26105" y="15019"/>
                    <a:pt x="24494" y="15290"/>
                  </a:cubicBezTo>
                  <a:lnTo>
                    <a:pt x="24494" y="15290"/>
                  </a:lnTo>
                  <a:cubicBezTo>
                    <a:pt x="26448" y="12977"/>
                    <a:pt x="27823" y="10046"/>
                    <a:pt x="28288" y="6939"/>
                  </a:cubicBezTo>
                  <a:cubicBezTo>
                    <a:pt x="28588" y="5038"/>
                    <a:pt x="29122" y="168"/>
                    <a:pt x="26153" y="1"/>
                  </a:cubicBezTo>
                  <a:close/>
                </a:path>
              </a:pathLst>
            </a:custGeom>
            <a:solidFill>
              <a:srgbClr val="F45D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7" name="Google Shape;2287;p32"/>
            <p:cNvSpPr/>
            <p:nvPr/>
          </p:nvSpPr>
          <p:spPr>
            <a:xfrm>
              <a:off x="5244075" y="1062875"/>
              <a:ext cx="495225" cy="393025"/>
            </a:xfrm>
            <a:custGeom>
              <a:avLst/>
              <a:gdLst/>
              <a:ahLst/>
              <a:cxnLst/>
              <a:rect l="l" t="t" r="r" b="b"/>
              <a:pathLst>
                <a:path w="19809" h="15721" extrusionOk="0">
                  <a:moveTo>
                    <a:pt x="19808" y="0"/>
                  </a:moveTo>
                  <a:cubicBezTo>
                    <a:pt x="17773" y="3870"/>
                    <a:pt x="14905" y="7172"/>
                    <a:pt x="11336" y="9741"/>
                  </a:cubicBezTo>
                  <a:cubicBezTo>
                    <a:pt x="7833" y="12342"/>
                    <a:pt x="3997" y="14010"/>
                    <a:pt x="27" y="15678"/>
                  </a:cubicBezTo>
                  <a:cubicBezTo>
                    <a:pt x="1" y="15678"/>
                    <a:pt x="17" y="15721"/>
                    <a:pt x="24" y="15721"/>
                  </a:cubicBezTo>
                  <a:cubicBezTo>
                    <a:pt x="26" y="15721"/>
                    <a:pt x="27" y="15718"/>
                    <a:pt x="27" y="15712"/>
                  </a:cubicBezTo>
                  <a:cubicBezTo>
                    <a:pt x="8067" y="13243"/>
                    <a:pt x="16239" y="7739"/>
                    <a:pt x="19808" y="0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8" name="Google Shape;2288;p32"/>
            <p:cNvSpPr/>
            <p:nvPr/>
          </p:nvSpPr>
          <p:spPr>
            <a:xfrm>
              <a:off x="5280600" y="1354500"/>
              <a:ext cx="466025" cy="117775"/>
            </a:xfrm>
            <a:custGeom>
              <a:avLst/>
              <a:gdLst/>
              <a:ahLst/>
              <a:cxnLst/>
              <a:rect l="l" t="t" r="r" b="b"/>
              <a:pathLst>
                <a:path w="18641" h="4711" extrusionOk="0">
                  <a:moveTo>
                    <a:pt x="18583" y="1"/>
                  </a:moveTo>
                  <a:cubicBezTo>
                    <a:pt x="18573" y="1"/>
                    <a:pt x="18561" y="4"/>
                    <a:pt x="18547" y="10"/>
                  </a:cubicBezTo>
                  <a:cubicBezTo>
                    <a:pt x="14097" y="2301"/>
                    <a:pt x="9322" y="4571"/>
                    <a:pt x="4317" y="4571"/>
                  </a:cubicBezTo>
                  <a:cubicBezTo>
                    <a:pt x="2907" y="4571"/>
                    <a:pt x="1479" y="4390"/>
                    <a:pt x="34" y="3980"/>
                  </a:cubicBezTo>
                  <a:cubicBezTo>
                    <a:pt x="34" y="3980"/>
                    <a:pt x="1" y="4013"/>
                    <a:pt x="34" y="4013"/>
                  </a:cubicBezTo>
                  <a:cubicBezTo>
                    <a:pt x="1539" y="4499"/>
                    <a:pt x="3038" y="4710"/>
                    <a:pt x="4524" y="4710"/>
                  </a:cubicBezTo>
                  <a:cubicBezTo>
                    <a:pt x="9462" y="4710"/>
                    <a:pt x="14255" y="2377"/>
                    <a:pt x="18614" y="44"/>
                  </a:cubicBezTo>
                  <a:cubicBezTo>
                    <a:pt x="18641" y="44"/>
                    <a:pt x="18625" y="1"/>
                    <a:pt x="18583" y="1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9" name="Google Shape;2289;p32"/>
            <p:cNvSpPr/>
            <p:nvPr/>
          </p:nvSpPr>
          <p:spPr>
            <a:xfrm>
              <a:off x="5245775" y="1523075"/>
              <a:ext cx="430150" cy="59500"/>
            </a:xfrm>
            <a:custGeom>
              <a:avLst/>
              <a:gdLst/>
              <a:ahLst/>
              <a:cxnLst/>
              <a:rect l="l" t="t" r="r" b="b"/>
              <a:pathLst>
                <a:path w="17206" h="2380" extrusionOk="0">
                  <a:moveTo>
                    <a:pt x="72" y="0"/>
                  </a:moveTo>
                  <a:cubicBezTo>
                    <a:pt x="20" y="0"/>
                    <a:pt x="0" y="109"/>
                    <a:pt x="60" y="139"/>
                  </a:cubicBezTo>
                  <a:cubicBezTo>
                    <a:pt x="2361" y="1607"/>
                    <a:pt x="5030" y="2207"/>
                    <a:pt x="7732" y="2340"/>
                  </a:cubicBezTo>
                  <a:cubicBezTo>
                    <a:pt x="8134" y="2367"/>
                    <a:pt x="8536" y="2380"/>
                    <a:pt x="8938" y="2380"/>
                  </a:cubicBezTo>
                  <a:cubicBezTo>
                    <a:pt x="10037" y="2380"/>
                    <a:pt x="11136" y="2287"/>
                    <a:pt x="12235" y="2140"/>
                  </a:cubicBezTo>
                  <a:cubicBezTo>
                    <a:pt x="12503" y="2051"/>
                    <a:pt x="15909" y="1270"/>
                    <a:pt x="16754" y="1270"/>
                  </a:cubicBezTo>
                  <a:cubicBezTo>
                    <a:pt x="16856" y="1270"/>
                    <a:pt x="16920" y="1281"/>
                    <a:pt x="16938" y="1306"/>
                  </a:cubicBezTo>
                  <a:lnTo>
                    <a:pt x="16938" y="1406"/>
                  </a:lnTo>
                  <a:cubicBezTo>
                    <a:pt x="17172" y="1406"/>
                    <a:pt x="17105" y="1406"/>
                    <a:pt x="17205" y="1273"/>
                  </a:cubicBezTo>
                  <a:lnTo>
                    <a:pt x="17205" y="1173"/>
                  </a:lnTo>
                  <a:cubicBezTo>
                    <a:pt x="17031" y="1035"/>
                    <a:pt x="16819" y="983"/>
                    <a:pt x="16588" y="983"/>
                  </a:cubicBezTo>
                  <a:cubicBezTo>
                    <a:pt x="15980" y="983"/>
                    <a:pt x="15244" y="1343"/>
                    <a:pt x="14737" y="1440"/>
                  </a:cubicBezTo>
                  <a:cubicBezTo>
                    <a:pt x="13169" y="1740"/>
                    <a:pt x="11568" y="1974"/>
                    <a:pt x="9933" y="2040"/>
                  </a:cubicBezTo>
                  <a:cubicBezTo>
                    <a:pt x="9525" y="2064"/>
                    <a:pt x="9119" y="2076"/>
                    <a:pt x="8715" y="2076"/>
                  </a:cubicBezTo>
                  <a:cubicBezTo>
                    <a:pt x="5722" y="2076"/>
                    <a:pt x="2856" y="1416"/>
                    <a:pt x="93" y="5"/>
                  </a:cubicBezTo>
                  <a:cubicBezTo>
                    <a:pt x="86" y="2"/>
                    <a:pt x="79" y="0"/>
                    <a:pt x="72" y="0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0" name="Google Shape;2290;p32"/>
            <p:cNvSpPr/>
            <p:nvPr/>
          </p:nvSpPr>
          <p:spPr>
            <a:xfrm>
              <a:off x="5248075" y="1662475"/>
              <a:ext cx="319250" cy="58725"/>
            </a:xfrm>
            <a:custGeom>
              <a:avLst/>
              <a:gdLst/>
              <a:ahLst/>
              <a:cxnLst/>
              <a:rect l="l" t="t" r="r" b="b"/>
              <a:pathLst>
                <a:path w="12770" h="2349" extrusionOk="0">
                  <a:moveTo>
                    <a:pt x="101" y="0"/>
                  </a:moveTo>
                  <a:cubicBezTo>
                    <a:pt x="68" y="0"/>
                    <a:pt x="1" y="33"/>
                    <a:pt x="68" y="67"/>
                  </a:cubicBezTo>
                  <a:cubicBezTo>
                    <a:pt x="2699" y="1157"/>
                    <a:pt x="6003" y="2348"/>
                    <a:pt x="9096" y="2348"/>
                  </a:cubicBezTo>
                  <a:cubicBezTo>
                    <a:pt x="10356" y="2348"/>
                    <a:pt x="11580" y="2151"/>
                    <a:pt x="12710" y="1668"/>
                  </a:cubicBezTo>
                  <a:cubicBezTo>
                    <a:pt x="12769" y="1668"/>
                    <a:pt x="12750" y="1563"/>
                    <a:pt x="12698" y="1563"/>
                  </a:cubicBezTo>
                  <a:cubicBezTo>
                    <a:pt x="12691" y="1563"/>
                    <a:pt x="12684" y="1564"/>
                    <a:pt x="12677" y="1568"/>
                  </a:cubicBezTo>
                  <a:cubicBezTo>
                    <a:pt x="11606" y="1980"/>
                    <a:pt x="10464" y="2148"/>
                    <a:pt x="9290" y="2148"/>
                  </a:cubicBezTo>
                  <a:cubicBezTo>
                    <a:pt x="6183" y="2148"/>
                    <a:pt x="2861" y="969"/>
                    <a:pt x="101" y="0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1" name="Google Shape;2291;p32"/>
            <p:cNvSpPr/>
            <p:nvPr/>
          </p:nvSpPr>
          <p:spPr>
            <a:xfrm>
              <a:off x="5626700" y="1007825"/>
              <a:ext cx="99250" cy="154300"/>
            </a:xfrm>
            <a:custGeom>
              <a:avLst/>
              <a:gdLst/>
              <a:ahLst/>
              <a:cxnLst/>
              <a:rect l="l" t="t" r="r" b="b"/>
              <a:pathLst>
                <a:path w="3970" h="6172" extrusionOk="0">
                  <a:moveTo>
                    <a:pt x="3970" y="1"/>
                  </a:moveTo>
                  <a:lnTo>
                    <a:pt x="3970" y="1"/>
                  </a:lnTo>
                  <a:cubicBezTo>
                    <a:pt x="2702" y="2069"/>
                    <a:pt x="1334" y="4070"/>
                    <a:pt x="0" y="6105"/>
                  </a:cubicBezTo>
                  <a:cubicBezTo>
                    <a:pt x="0" y="6172"/>
                    <a:pt x="0" y="6172"/>
                    <a:pt x="33" y="6172"/>
                  </a:cubicBezTo>
                  <a:cubicBezTo>
                    <a:pt x="1501" y="4237"/>
                    <a:pt x="2835" y="2102"/>
                    <a:pt x="3970" y="1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2" name="Google Shape;2292;p32"/>
            <p:cNvSpPr/>
            <p:nvPr/>
          </p:nvSpPr>
          <p:spPr>
            <a:xfrm>
              <a:off x="5220575" y="1151275"/>
              <a:ext cx="521225" cy="326075"/>
            </a:xfrm>
            <a:custGeom>
              <a:avLst/>
              <a:gdLst/>
              <a:ahLst/>
              <a:cxnLst/>
              <a:rect l="l" t="t" r="r" b="b"/>
              <a:pathLst>
                <a:path w="20849" h="13043" extrusionOk="0">
                  <a:moveTo>
                    <a:pt x="20848" y="0"/>
                  </a:moveTo>
                  <a:lnTo>
                    <a:pt x="20848" y="0"/>
                  </a:lnTo>
                  <a:cubicBezTo>
                    <a:pt x="20848" y="34"/>
                    <a:pt x="20782" y="34"/>
                    <a:pt x="20782" y="34"/>
                  </a:cubicBezTo>
                  <a:cubicBezTo>
                    <a:pt x="20682" y="1968"/>
                    <a:pt x="18213" y="4170"/>
                    <a:pt x="16912" y="5437"/>
                  </a:cubicBezTo>
                  <a:cubicBezTo>
                    <a:pt x="15411" y="6872"/>
                    <a:pt x="13743" y="8173"/>
                    <a:pt x="11942" y="9207"/>
                  </a:cubicBezTo>
                  <a:cubicBezTo>
                    <a:pt x="8273" y="11375"/>
                    <a:pt x="4270" y="12542"/>
                    <a:pt x="67" y="12943"/>
                  </a:cubicBezTo>
                  <a:cubicBezTo>
                    <a:pt x="0" y="12943"/>
                    <a:pt x="0" y="13043"/>
                    <a:pt x="67" y="13043"/>
                  </a:cubicBezTo>
                  <a:cubicBezTo>
                    <a:pt x="4537" y="12876"/>
                    <a:pt x="8906" y="11342"/>
                    <a:pt x="12676" y="8973"/>
                  </a:cubicBezTo>
                  <a:cubicBezTo>
                    <a:pt x="14510" y="7806"/>
                    <a:pt x="16212" y="6371"/>
                    <a:pt x="17713" y="4804"/>
                  </a:cubicBezTo>
                  <a:cubicBezTo>
                    <a:pt x="18847" y="3603"/>
                    <a:pt x="20848" y="1768"/>
                    <a:pt x="20848" y="0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3" name="Google Shape;2293;p32"/>
            <p:cNvSpPr/>
            <p:nvPr/>
          </p:nvSpPr>
          <p:spPr>
            <a:xfrm>
              <a:off x="5268925" y="1508200"/>
              <a:ext cx="287750" cy="33175"/>
            </a:xfrm>
            <a:custGeom>
              <a:avLst/>
              <a:gdLst/>
              <a:ahLst/>
              <a:cxnLst/>
              <a:rect l="l" t="t" r="r" b="b"/>
              <a:pathLst>
                <a:path w="11510" h="1327" extrusionOk="0">
                  <a:moveTo>
                    <a:pt x="101" y="0"/>
                  </a:moveTo>
                  <a:cubicBezTo>
                    <a:pt x="34" y="0"/>
                    <a:pt x="1" y="67"/>
                    <a:pt x="34" y="67"/>
                  </a:cubicBezTo>
                  <a:cubicBezTo>
                    <a:pt x="1933" y="859"/>
                    <a:pt x="4208" y="1326"/>
                    <a:pt x="6433" y="1326"/>
                  </a:cubicBezTo>
                  <a:cubicBezTo>
                    <a:pt x="8234" y="1326"/>
                    <a:pt x="10002" y="1020"/>
                    <a:pt x="11509" y="334"/>
                  </a:cubicBezTo>
                  <a:lnTo>
                    <a:pt x="11509" y="334"/>
                  </a:lnTo>
                  <a:cubicBezTo>
                    <a:pt x="9650" y="654"/>
                    <a:pt x="7915" y="1036"/>
                    <a:pt x="6007" y="1036"/>
                  </a:cubicBezTo>
                  <a:cubicBezTo>
                    <a:pt x="5929" y="1036"/>
                    <a:pt x="5850" y="1035"/>
                    <a:pt x="5772" y="1034"/>
                  </a:cubicBezTo>
                  <a:cubicBezTo>
                    <a:pt x="3804" y="1001"/>
                    <a:pt x="1936" y="567"/>
                    <a:pt x="101" y="0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4" name="Google Shape;2294;p32"/>
            <p:cNvSpPr/>
            <p:nvPr/>
          </p:nvSpPr>
          <p:spPr>
            <a:xfrm>
              <a:off x="5256825" y="1578500"/>
              <a:ext cx="283150" cy="84725"/>
            </a:xfrm>
            <a:custGeom>
              <a:avLst/>
              <a:gdLst/>
              <a:ahLst/>
              <a:cxnLst/>
              <a:rect l="l" t="t" r="r" b="b"/>
              <a:pathLst>
                <a:path w="11326" h="3389" extrusionOk="0">
                  <a:moveTo>
                    <a:pt x="57" y="1"/>
                  </a:moveTo>
                  <a:cubicBezTo>
                    <a:pt x="27" y="1"/>
                    <a:pt x="1" y="65"/>
                    <a:pt x="51" y="90"/>
                  </a:cubicBezTo>
                  <a:cubicBezTo>
                    <a:pt x="2985" y="2229"/>
                    <a:pt x="6702" y="3388"/>
                    <a:pt x="10306" y="3388"/>
                  </a:cubicBezTo>
                  <a:cubicBezTo>
                    <a:pt x="10636" y="3388"/>
                    <a:pt x="10965" y="3379"/>
                    <a:pt x="11293" y="3359"/>
                  </a:cubicBezTo>
                  <a:cubicBezTo>
                    <a:pt x="11326" y="3292"/>
                    <a:pt x="11326" y="3226"/>
                    <a:pt x="11293" y="3226"/>
                  </a:cubicBezTo>
                  <a:cubicBezTo>
                    <a:pt x="7223" y="3192"/>
                    <a:pt x="3587" y="2092"/>
                    <a:pt x="85" y="23"/>
                  </a:cubicBezTo>
                  <a:cubicBezTo>
                    <a:pt x="77" y="7"/>
                    <a:pt x="67" y="1"/>
                    <a:pt x="57" y="1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5" name="Google Shape;2295;p32"/>
            <p:cNvSpPr/>
            <p:nvPr/>
          </p:nvSpPr>
          <p:spPr>
            <a:xfrm>
              <a:off x="5746925" y="971625"/>
              <a:ext cx="43000" cy="40400"/>
            </a:xfrm>
            <a:custGeom>
              <a:avLst/>
              <a:gdLst/>
              <a:ahLst/>
              <a:cxnLst/>
              <a:rect l="l" t="t" r="r" b="b"/>
              <a:pathLst>
                <a:path w="1720" h="1616" extrusionOk="0">
                  <a:moveTo>
                    <a:pt x="1675" y="1"/>
                  </a:moveTo>
                  <a:cubicBezTo>
                    <a:pt x="1668" y="1"/>
                    <a:pt x="1662" y="5"/>
                    <a:pt x="1662" y="14"/>
                  </a:cubicBezTo>
                  <a:cubicBezTo>
                    <a:pt x="1403" y="500"/>
                    <a:pt x="1176" y="954"/>
                    <a:pt x="980" y="1438"/>
                  </a:cubicBezTo>
                  <a:lnTo>
                    <a:pt x="980" y="1438"/>
                  </a:lnTo>
                  <a:cubicBezTo>
                    <a:pt x="663" y="1365"/>
                    <a:pt x="350" y="1204"/>
                    <a:pt x="128" y="982"/>
                  </a:cubicBezTo>
                  <a:cubicBezTo>
                    <a:pt x="115" y="975"/>
                    <a:pt x="102" y="973"/>
                    <a:pt x="90" y="973"/>
                  </a:cubicBezTo>
                  <a:cubicBezTo>
                    <a:pt x="39" y="973"/>
                    <a:pt x="1" y="1021"/>
                    <a:pt x="28" y="1048"/>
                  </a:cubicBezTo>
                  <a:cubicBezTo>
                    <a:pt x="228" y="1382"/>
                    <a:pt x="562" y="1549"/>
                    <a:pt x="995" y="1615"/>
                  </a:cubicBezTo>
                  <a:cubicBezTo>
                    <a:pt x="1029" y="1615"/>
                    <a:pt x="1062" y="1615"/>
                    <a:pt x="1062" y="1549"/>
                  </a:cubicBezTo>
                  <a:lnTo>
                    <a:pt x="1696" y="48"/>
                  </a:lnTo>
                  <a:cubicBezTo>
                    <a:pt x="1719" y="24"/>
                    <a:pt x="1693" y="1"/>
                    <a:pt x="1675" y="1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6" name="Google Shape;2296;p32"/>
            <p:cNvSpPr/>
            <p:nvPr/>
          </p:nvSpPr>
          <p:spPr>
            <a:xfrm>
              <a:off x="5555800" y="1374050"/>
              <a:ext cx="64750" cy="24575"/>
            </a:xfrm>
            <a:custGeom>
              <a:avLst/>
              <a:gdLst/>
              <a:ahLst/>
              <a:cxnLst/>
              <a:rect l="l" t="t" r="r" b="b"/>
              <a:pathLst>
                <a:path w="2590" h="983" extrusionOk="0">
                  <a:moveTo>
                    <a:pt x="316" y="0"/>
                  </a:moveTo>
                  <a:cubicBezTo>
                    <a:pt x="307" y="0"/>
                    <a:pt x="301" y="8"/>
                    <a:pt x="301" y="29"/>
                  </a:cubicBezTo>
                  <a:cubicBezTo>
                    <a:pt x="201" y="196"/>
                    <a:pt x="134" y="396"/>
                    <a:pt x="34" y="563"/>
                  </a:cubicBezTo>
                  <a:cubicBezTo>
                    <a:pt x="1" y="596"/>
                    <a:pt x="34" y="696"/>
                    <a:pt x="101" y="696"/>
                  </a:cubicBezTo>
                  <a:cubicBezTo>
                    <a:pt x="397" y="889"/>
                    <a:pt x="738" y="983"/>
                    <a:pt x="1080" y="983"/>
                  </a:cubicBezTo>
                  <a:cubicBezTo>
                    <a:pt x="1623" y="983"/>
                    <a:pt x="2167" y="746"/>
                    <a:pt x="2536" y="296"/>
                  </a:cubicBezTo>
                  <a:cubicBezTo>
                    <a:pt x="2590" y="269"/>
                    <a:pt x="2513" y="220"/>
                    <a:pt x="2428" y="220"/>
                  </a:cubicBezTo>
                  <a:cubicBezTo>
                    <a:pt x="2409" y="220"/>
                    <a:pt x="2388" y="223"/>
                    <a:pt x="2369" y="229"/>
                  </a:cubicBezTo>
                  <a:cubicBezTo>
                    <a:pt x="2070" y="558"/>
                    <a:pt x="1637" y="806"/>
                    <a:pt x="1190" y="806"/>
                  </a:cubicBezTo>
                  <a:cubicBezTo>
                    <a:pt x="1139" y="806"/>
                    <a:pt x="1087" y="803"/>
                    <a:pt x="1035" y="796"/>
                  </a:cubicBezTo>
                  <a:cubicBezTo>
                    <a:pt x="835" y="796"/>
                    <a:pt x="501" y="763"/>
                    <a:pt x="368" y="629"/>
                  </a:cubicBezTo>
                  <a:cubicBezTo>
                    <a:pt x="201" y="463"/>
                    <a:pt x="334" y="262"/>
                    <a:pt x="368" y="62"/>
                  </a:cubicBezTo>
                  <a:cubicBezTo>
                    <a:pt x="368" y="39"/>
                    <a:pt x="336" y="0"/>
                    <a:pt x="316" y="0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7" name="Google Shape;2297;p32"/>
            <p:cNvSpPr/>
            <p:nvPr/>
          </p:nvSpPr>
          <p:spPr>
            <a:xfrm>
              <a:off x="5519100" y="1534875"/>
              <a:ext cx="49250" cy="15650"/>
            </a:xfrm>
            <a:custGeom>
              <a:avLst/>
              <a:gdLst/>
              <a:ahLst/>
              <a:cxnLst/>
              <a:rect l="l" t="t" r="r" b="b"/>
              <a:pathLst>
                <a:path w="1970" h="626" extrusionOk="0">
                  <a:moveTo>
                    <a:pt x="1969" y="0"/>
                  </a:moveTo>
                  <a:cubicBezTo>
                    <a:pt x="1936" y="34"/>
                    <a:pt x="1769" y="101"/>
                    <a:pt x="1736" y="134"/>
                  </a:cubicBezTo>
                  <a:cubicBezTo>
                    <a:pt x="1569" y="267"/>
                    <a:pt x="1335" y="334"/>
                    <a:pt x="1135" y="367"/>
                  </a:cubicBezTo>
                  <a:cubicBezTo>
                    <a:pt x="1056" y="389"/>
                    <a:pt x="979" y="398"/>
                    <a:pt x="904" y="398"/>
                  </a:cubicBezTo>
                  <a:cubicBezTo>
                    <a:pt x="635" y="398"/>
                    <a:pt x="388" y="279"/>
                    <a:pt x="101" y="201"/>
                  </a:cubicBezTo>
                  <a:cubicBezTo>
                    <a:pt x="68" y="201"/>
                    <a:pt x="1" y="234"/>
                    <a:pt x="1" y="301"/>
                  </a:cubicBezTo>
                  <a:cubicBezTo>
                    <a:pt x="179" y="534"/>
                    <a:pt x="459" y="626"/>
                    <a:pt x="756" y="626"/>
                  </a:cubicBezTo>
                  <a:cubicBezTo>
                    <a:pt x="1183" y="626"/>
                    <a:pt x="1647" y="436"/>
                    <a:pt x="1902" y="201"/>
                  </a:cubicBezTo>
                  <a:cubicBezTo>
                    <a:pt x="1936" y="167"/>
                    <a:pt x="1936" y="134"/>
                    <a:pt x="1936" y="101"/>
                  </a:cubicBezTo>
                  <a:cubicBezTo>
                    <a:pt x="1969" y="101"/>
                    <a:pt x="1969" y="34"/>
                    <a:pt x="1969" y="0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8" name="Google Shape;2298;p32"/>
            <p:cNvSpPr/>
            <p:nvPr/>
          </p:nvSpPr>
          <p:spPr>
            <a:xfrm>
              <a:off x="5311550" y="1710625"/>
              <a:ext cx="97500" cy="49650"/>
            </a:xfrm>
            <a:custGeom>
              <a:avLst/>
              <a:gdLst/>
              <a:ahLst/>
              <a:cxnLst/>
              <a:rect l="l" t="t" r="r" b="b"/>
              <a:pathLst>
                <a:path w="3900" h="1986" extrusionOk="0">
                  <a:moveTo>
                    <a:pt x="326" y="0"/>
                  </a:moveTo>
                  <a:cubicBezTo>
                    <a:pt x="289" y="0"/>
                    <a:pt x="247" y="26"/>
                    <a:pt x="231" y="76"/>
                  </a:cubicBezTo>
                  <a:cubicBezTo>
                    <a:pt x="1" y="1363"/>
                    <a:pt x="1292" y="1985"/>
                    <a:pt x="2488" y="1985"/>
                  </a:cubicBezTo>
                  <a:cubicBezTo>
                    <a:pt x="3028" y="1985"/>
                    <a:pt x="3547" y="1859"/>
                    <a:pt x="3900" y="1610"/>
                  </a:cubicBezTo>
                  <a:lnTo>
                    <a:pt x="3900" y="1577"/>
                  </a:lnTo>
                  <a:cubicBezTo>
                    <a:pt x="3832" y="1570"/>
                    <a:pt x="3764" y="1567"/>
                    <a:pt x="3697" y="1567"/>
                  </a:cubicBezTo>
                  <a:cubicBezTo>
                    <a:pt x="3231" y="1567"/>
                    <a:pt x="2791" y="1711"/>
                    <a:pt x="2331" y="1711"/>
                  </a:cubicBezTo>
                  <a:cubicBezTo>
                    <a:pt x="2211" y="1711"/>
                    <a:pt x="2089" y="1701"/>
                    <a:pt x="1965" y="1677"/>
                  </a:cubicBezTo>
                  <a:cubicBezTo>
                    <a:pt x="1098" y="1577"/>
                    <a:pt x="464" y="976"/>
                    <a:pt x="397" y="76"/>
                  </a:cubicBezTo>
                  <a:cubicBezTo>
                    <a:pt x="397" y="26"/>
                    <a:pt x="364" y="0"/>
                    <a:pt x="326" y="0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9" name="Google Shape;2299;p32"/>
            <p:cNvSpPr/>
            <p:nvPr/>
          </p:nvSpPr>
          <p:spPr>
            <a:xfrm>
              <a:off x="5070450" y="1176475"/>
              <a:ext cx="67575" cy="54125"/>
            </a:xfrm>
            <a:custGeom>
              <a:avLst/>
              <a:gdLst/>
              <a:ahLst/>
              <a:cxnLst/>
              <a:rect l="l" t="t" r="r" b="b"/>
              <a:pathLst>
                <a:path w="2703" h="2165" extrusionOk="0">
                  <a:moveTo>
                    <a:pt x="2381" y="0"/>
                  </a:moveTo>
                  <a:cubicBezTo>
                    <a:pt x="2281" y="0"/>
                    <a:pt x="2185" y="68"/>
                    <a:pt x="2202" y="193"/>
                  </a:cubicBezTo>
                  <a:cubicBezTo>
                    <a:pt x="2261" y="751"/>
                    <a:pt x="2242" y="1825"/>
                    <a:pt x="1555" y="1825"/>
                  </a:cubicBezTo>
                  <a:cubicBezTo>
                    <a:pt x="1461" y="1825"/>
                    <a:pt x="1355" y="1805"/>
                    <a:pt x="1235" y="1761"/>
                  </a:cubicBezTo>
                  <a:cubicBezTo>
                    <a:pt x="701" y="1527"/>
                    <a:pt x="368" y="927"/>
                    <a:pt x="434" y="326"/>
                  </a:cubicBezTo>
                  <a:cubicBezTo>
                    <a:pt x="491" y="213"/>
                    <a:pt x="397" y="131"/>
                    <a:pt x="293" y="131"/>
                  </a:cubicBezTo>
                  <a:cubicBezTo>
                    <a:pt x="214" y="131"/>
                    <a:pt x="130" y="178"/>
                    <a:pt x="101" y="293"/>
                  </a:cubicBezTo>
                  <a:cubicBezTo>
                    <a:pt x="1" y="1127"/>
                    <a:pt x="535" y="2028"/>
                    <a:pt x="1402" y="2161"/>
                  </a:cubicBezTo>
                  <a:cubicBezTo>
                    <a:pt x="1433" y="2164"/>
                    <a:pt x="1464" y="2165"/>
                    <a:pt x="1495" y="2165"/>
                  </a:cubicBezTo>
                  <a:cubicBezTo>
                    <a:pt x="1888" y="2165"/>
                    <a:pt x="2217" y="1970"/>
                    <a:pt x="2403" y="1661"/>
                  </a:cubicBezTo>
                  <a:cubicBezTo>
                    <a:pt x="2703" y="1194"/>
                    <a:pt x="2669" y="660"/>
                    <a:pt x="2569" y="160"/>
                  </a:cubicBezTo>
                  <a:cubicBezTo>
                    <a:pt x="2554" y="51"/>
                    <a:pt x="2466" y="0"/>
                    <a:pt x="2381" y="0"/>
                  </a:cubicBezTo>
                  <a:close/>
                </a:path>
              </a:pathLst>
            </a:custGeom>
            <a:solidFill>
              <a:srgbClr val="0C0C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0" name="Google Shape;2300;p32"/>
            <p:cNvSpPr/>
            <p:nvPr/>
          </p:nvSpPr>
          <p:spPr>
            <a:xfrm>
              <a:off x="3977175" y="1876425"/>
              <a:ext cx="572925" cy="132150"/>
            </a:xfrm>
            <a:custGeom>
              <a:avLst/>
              <a:gdLst/>
              <a:ahLst/>
              <a:cxnLst/>
              <a:rect l="l" t="t" r="r" b="b"/>
              <a:pathLst>
                <a:path w="22917" h="5286" extrusionOk="0">
                  <a:moveTo>
                    <a:pt x="2311" y="0"/>
                  </a:moveTo>
                  <a:cubicBezTo>
                    <a:pt x="2095" y="0"/>
                    <a:pt x="1880" y="15"/>
                    <a:pt x="1668" y="48"/>
                  </a:cubicBezTo>
                  <a:cubicBezTo>
                    <a:pt x="1068" y="182"/>
                    <a:pt x="434" y="649"/>
                    <a:pt x="301" y="1282"/>
                  </a:cubicBezTo>
                  <a:cubicBezTo>
                    <a:pt x="1" y="2483"/>
                    <a:pt x="1335" y="3351"/>
                    <a:pt x="2502" y="3784"/>
                  </a:cubicBezTo>
                  <a:cubicBezTo>
                    <a:pt x="5238" y="4785"/>
                    <a:pt x="8148" y="5285"/>
                    <a:pt x="11054" y="5285"/>
                  </a:cubicBezTo>
                  <a:cubicBezTo>
                    <a:pt x="13961" y="5285"/>
                    <a:pt x="16863" y="4785"/>
                    <a:pt x="19581" y="3784"/>
                  </a:cubicBezTo>
                  <a:lnTo>
                    <a:pt x="22917" y="1449"/>
                  </a:lnTo>
                  <a:lnTo>
                    <a:pt x="22917" y="1449"/>
                  </a:lnTo>
                  <a:cubicBezTo>
                    <a:pt x="20315" y="2483"/>
                    <a:pt x="17546" y="3117"/>
                    <a:pt x="14744" y="3317"/>
                  </a:cubicBezTo>
                  <a:cubicBezTo>
                    <a:pt x="14496" y="3331"/>
                    <a:pt x="14259" y="3339"/>
                    <a:pt x="14028" y="3339"/>
                  </a:cubicBezTo>
                  <a:cubicBezTo>
                    <a:pt x="13702" y="3339"/>
                    <a:pt x="13389" y="3323"/>
                    <a:pt x="13077" y="3284"/>
                  </a:cubicBezTo>
                  <a:cubicBezTo>
                    <a:pt x="12309" y="3151"/>
                    <a:pt x="11609" y="2784"/>
                    <a:pt x="10942" y="2483"/>
                  </a:cubicBezTo>
                  <a:cubicBezTo>
                    <a:pt x="8607" y="1383"/>
                    <a:pt x="6138" y="615"/>
                    <a:pt x="3603" y="148"/>
                  </a:cubicBezTo>
                  <a:cubicBezTo>
                    <a:pt x="3181" y="59"/>
                    <a:pt x="2743" y="0"/>
                    <a:pt x="2311" y="0"/>
                  </a:cubicBezTo>
                  <a:close/>
                </a:path>
              </a:pathLst>
            </a:custGeom>
            <a:solidFill>
              <a:srgbClr val="F2A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1" name="Google Shape;2301;p32"/>
            <p:cNvSpPr/>
            <p:nvPr/>
          </p:nvSpPr>
          <p:spPr>
            <a:xfrm>
              <a:off x="3951325" y="1858875"/>
              <a:ext cx="618925" cy="162725"/>
            </a:xfrm>
            <a:custGeom>
              <a:avLst/>
              <a:gdLst/>
              <a:ahLst/>
              <a:cxnLst/>
              <a:rect l="l" t="t" r="r" b="b"/>
              <a:pathLst>
                <a:path w="24757" h="6509" extrusionOk="0">
                  <a:moveTo>
                    <a:pt x="4090" y="1227"/>
                  </a:moveTo>
                  <a:cubicBezTo>
                    <a:pt x="4740" y="1227"/>
                    <a:pt x="5682" y="1605"/>
                    <a:pt x="6238" y="1751"/>
                  </a:cubicBezTo>
                  <a:cubicBezTo>
                    <a:pt x="8106" y="2218"/>
                    <a:pt x="9941" y="2885"/>
                    <a:pt x="11742" y="3686"/>
                  </a:cubicBezTo>
                  <a:cubicBezTo>
                    <a:pt x="12743" y="4119"/>
                    <a:pt x="13644" y="4520"/>
                    <a:pt x="14744" y="4586"/>
                  </a:cubicBezTo>
                  <a:cubicBezTo>
                    <a:pt x="15007" y="4603"/>
                    <a:pt x="15272" y="4611"/>
                    <a:pt x="15539" y="4611"/>
                  </a:cubicBezTo>
                  <a:cubicBezTo>
                    <a:pt x="16988" y="4611"/>
                    <a:pt x="18497" y="4373"/>
                    <a:pt x="19973" y="4012"/>
                  </a:cubicBezTo>
                  <a:lnTo>
                    <a:pt x="19973" y="4012"/>
                  </a:lnTo>
                  <a:cubicBezTo>
                    <a:pt x="17342" y="4873"/>
                    <a:pt x="14602" y="5338"/>
                    <a:pt x="11838" y="5338"/>
                  </a:cubicBezTo>
                  <a:cubicBezTo>
                    <a:pt x="11040" y="5338"/>
                    <a:pt x="10240" y="5299"/>
                    <a:pt x="9441" y="5220"/>
                  </a:cubicBezTo>
                  <a:cubicBezTo>
                    <a:pt x="7906" y="5053"/>
                    <a:pt x="6338" y="4753"/>
                    <a:pt x="4837" y="4320"/>
                  </a:cubicBezTo>
                  <a:cubicBezTo>
                    <a:pt x="4304" y="4153"/>
                    <a:pt x="3770" y="3986"/>
                    <a:pt x="3236" y="3719"/>
                  </a:cubicBezTo>
                  <a:cubicBezTo>
                    <a:pt x="1802" y="3219"/>
                    <a:pt x="2002" y="2385"/>
                    <a:pt x="3837" y="1251"/>
                  </a:cubicBezTo>
                  <a:cubicBezTo>
                    <a:pt x="3914" y="1234"/>
                    <a:pt x="3999" y="1227"/>
                    <a:pt x="4090" y="1227"/>
                  </a:cubicBezTo>
                  <a:close/>
                  <a:moveTo>
                    <a:pt x="3522" y="0"/>
                  </a:moveTo>
                  <a:cubicBezTo>
                    <a:pt x="2163" y="0"/>
                    <a:pt x="1040" y="447"/>
                    <a:pt x="734" y="1818"/>
                  </a:cubicBezTo>
                  <a:cubicBezTo>
                    <a:pt x="1" y="4987"/>
                    <a:pt x="5971" y="5887"/>
                    <a:pt x="7940" y="6188"/>
                  </a:cubicBezTo>
                  <a:cubicBezTo>
                    <a:pt x="9276" y="6403"/>
                    <a:pt x="10615" y="6508"/>
                    <a:pt x="11950" y="6508"/>
                  </a:cubicBezTo>
                  <a:cubicBezTo>
                    <a:pt x="14947" y="6508"/>
                    <a:pt x="17920" y="5979"/>
                    <a:pt x="20782" y="4987"/>
                  </a:cubicBezTo>
                  <a:cubicBezTo>
                    <a:pt x="21402" y="4751"/>
                    <a:pt x="21160" y="3888"/>
                    <a:pt x="20588" y="3854"/>
                  </a:cubicBezTo>
                  <a:lnTo>
                    <a:pt x="20588" y="3854"/>
                  </a:lnTo>
                  <a:cubicBezTo>
                    <a:pt x="21840" y="3518"/>
                    <a:pt x="23059" y="3104"/>
                    <a:pt x="24184" y="2685"/>
                  </a:cubicBezTo>
                  <a:cubicBezTo>
                    <a:pt x="24757" y="2414"/>
                    <a:pt x="24513" y="1518"/>
                    <a:pt x="23945" y="1518"/>
                  </a:cubicBezTo>
                  <a:cubicBezTo>
                    <a:pt x="23884" y="1518"/>
                    <a:pt x="23819" y="1528"/>
                    <a:pt x="23751" y="1551"/>
                  </a:cubicBezTo>
                  <a:cubicBezTo>
                    <a:pt x="21349" y="2451"/>
                    <a:pt x="18947" y="3085"/>
                    <a:pt x="16446" y="3352"/>
                  </a:cubicBezTo>
                  <a:cubicBezTo>
                    <a:pt x="16233" y="3370"/>
                    <a:pt x="16026" y="3379"/>
                    <a:pt x="15821" y="3379"/>
                  </a:cubicBezTo>
                  <a:cubicBezTo>
                    <a:pt x="13426" y="3379"/>
                    <a:pt x="11548" y="2186"/>
                    <a:pt x="9274" y="1417"/>
                  </a:cubicBezTo>
                  <a:cubicBezTo>
                    <a:pt x="8151" y="1016"/>
                    <a:pt x="5569" y="0"/>
                    <a:pt x="3522" y="0"/>
                  </a:cubicBezTo>
                  <a:close/>
                </a:path>
              </a:pathLst>
            </a:custGeom>
            <a:solidFill>
              <a:srgbClr val="F2A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2" name="Google Shape;2302;p32"/>
            <p:cNvSpPr/>
            <p:nvPr/>
          </p:nvSpPr>
          <p:spPr>
            <a:xfrm>
              <a:off x="3949650" y="1967675"/>
              <a:ext cx="479550" cy="207850"/>
            </a:xfrm>
            <a:custGeom>
              <a:avLst/>
              <a:gdLst/>
              <a:ahLst/>
              <a:cxnLst/>
              <a:rect l="l" t="t" r="r" b="b"/>
              <a:pathLst>
                <a:path w="19182" h="8314" extrusionOk="0">
                  <a:moveTo>
                    <a:pt x="18180" y="1"/>
                  </a:moveTo>
                  <a:cubicBezTo>
                    <a:pt x="15512" y="1902"/>
                    <a:pt x="12310" y="2636"/>
                    <a:pt x="9041" y="2703"/>
                  </a:cubicBezTo>
                  <a:cubicBezTo>
                    <a:pt x="8714" y="2716"/>
                    <a:pt x="8380" y="2719"/>
                    <a:pt x="8044" y="2719"/>
                  </a:cubicBezTo>
                  <a:cubicBezTo>
                    <a:pt x="7622" y="2719"/>
                    <a:pt x="7194" y="2713"/>
                    <a:pt x="6767" y="2713"/>
                  </a:cubicBezTo>
                  <a:cubicBezTo>
                    <a:pt x="4863" y="2713"/>
                    <a:pt x="2962" y="2825"/>
                    <a:pt x="1535" y="4037"/>
                  </a:cubicBezTo>
                  <a:cubicBezTo>
                    <a:pt x="535" y="4871"/>
                    <a:pt x="1" y="6405"/>
                    <a:pt x="801" y="7473"/>
                  </a:cubicBezTo>
                  <a:cubicBezTo>
                    <a:pt x="1293" y="8102"/>
                    <a:pt x="2050" y="8314"/>
                    <a:pt x="2862" y="8314"/>
                  </a:cubicBezTo>
                  <a:cubicBezTo>
                    <a:pt x="3429" y="8314"/>
                    <a:pt x="4022" y="8210"/>
                    <a:pt x="4571" y="8073"/>
                  </a:cubicBezTo>
                  <a:cubicBezTo>
                    <a:pt x="9875" y="6806"/>
                    <a:pt x="14911" y="3904"/>
                    <a:pt x="19181" y="435"/>
                  </a:cubicBezTo>
                  <a:lnTo>
                    <a:pt x="18180" y="1"/>
                  </a:lnTo>
                  <a:close/>
                </a:path>
              </a:pathLst>
            </a:custGeom>
            <a:solidFill>
              <a:srgbClr val="F2A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3" name="Google Shape;2303;p32"/>
            <p:cNvSpPr/>
            <p:nvPr/>
          </p:nvSpPr>
          <p:spPr>
            <a:xfrm>
              <a:off x="3921300" y="1952450"/>
              <a:ext cx="529275" cy="238425"/>
            </a:xfrm>
            <a:custGeom>
              <a:avLst/>
              <a:gdLst/>
              <a:ahLst/>
              <a:cxnLst/>
              <a:rect l="l" t="t" r="r" b="b"/>
              <a:pathLst>
                <a:path w="21171" h="9537" extrusionOk="0">
                  <a:moveTo>
                    <a:pt x="18120" y="2049"/>
                  </a:moveTo>
                  <a:cubicBezTo>
                    <a:pt x="16008" y="3588"/>
                    <a:pt x="13780" y="4988"/>
                    <a:pt x="11375" y="6114"/>
                  </a:cubicBezTo>
                  <a:cubicBezTo>
                    <a:pt x="9941" y="6781"/>
                    <a:pt x="8440" y="7348"/>
                    <a:pt x="6872" y="7815"/>
                  </a:cubicBezTo>
                  <a:cubicBezTo>
                    <a:pt x="6105" y="8049"/>
                    <a:pt x="5271" y="8315"/>
                    <a:pt x="4437" y="8349"/>
                  </a:cubicBezTo>
                  <a:cubicBezTo>
                    <a:pt x="4325" y="8356"/>
                    <a:pt x="4214" y="8360"/>
                    <a:pt x="4104" y="8360"/>
                  </a:cubicBezTo>
                  <a:cubicBezTo>
                    <a:pt x="3725" y="8360"/>
                    <a:pt x="3357" y="8311"/>
                    <a:pt x="2969" y="8182"/>
                  </a:cubicBezTo>
                  <a:cubicBezTo>
                    <a:pt x="2136" y="7148"/>
                    <a:pt x="2035" y="6181"/>
                    <a:pt x="2836" y="5380"/>
                  </a:cubicBezTo>
                  <a:cubicBezTo>
                    <a:pt x="3982" y="4047"/>
                    <a:pt x="5952" y="3823"/>
                    <a:pt x="7937" y="3823"/>
                  </a:cubicBezTo>
                  <a:cubicBezTo>
                    <a:pt x="8937" y="3823"/>
                    <a:pt x="9940" y="3880"/>
                    <a:pt x="10844" y="3880"/>
                  </a:cubicBezTo>
                  <a:cubicBezTo>
                    <a:pt x="11334" y="3880"/>
                    <a:pt x="11794" y="3863"/>
                    <a:pt x="12209" y="3812"/>
                  </a:cubicBezTo>
                  <a:cubicBezTo>
                    <a:pt x="14324" y="3554"/>
                    <a:pt x="16300" y="2997"/>
                    <a:pt x="18120" y="2049"/>
                  </a:cubicBezTo>
                  <a:close/>
                  <a:moveTo>
                    <a:pt x="19287" y="0"/>
                  </a:moveTo>
                  <a:cubicBezTo>
                    <a:pt x="19185" y="0"/>
                    <a:pt x="19081" y="33"/>
                    <a:pt x="18981" y="110"/>
                  </a:cubicBezTo>
                  <a:cubicBezTo>
                    <a:pt x="16879" y="1511"/>
                    <a:pt x="14544" y="2311"/>
                    <a:pt x="12109" y="2611"/>
                  </a:cubicBezTo>
                  <a:cubicBezTo>
                    <a:pt x="11330" y="2698"/>
                    <a:pt x="10555" y="2716"/>
                    <a:pt x="9783" y="2716"/>
                  </a:cubicBezTo>
                  <a:cubicBezTo>
                    <a:pt x="9246" y="2716"/>
                    <a:pt x="8710" y="2707"/>
                    <a:pt x="8174" y="2707"/>
                  </a:cubicBezTo>
                  <a:cubicBezTo>
                    <a:pt x="7406" y="2707"/>
                    <a:pt x="6639" y="2725"/>
                    <a:pt x="5872" y="2811"/>
                  </a:cubicBezTo>
                  <a:cubicBezTo>
                    <a:pt x="3603" y="3112"/>
                    <a:pt x="1" y="4946"/>
                    <a:pt x="1168" y="7848"/>
                  </a:cubicBezTo>
                  <a:cubicBezTo>
                    <a:pt x="1663" y="9122"/>
                    <a:pt x="2765" y="9537"/>
                    <a:pt x="4026" y="9537"/>
                  </a:cubicBezTo>
                  <a:cubicBezTo>
                    <a:pt x="5740" y="9537"/>
                    <a:pt x="7749" y="8771"/>
                    <a:pt x="8940" y="8349"/>
                  </a:cubicBezTo>
                  <a:cubicBezTo>
                    <a:pt x="13210" y="6814"/>
                    <a:pt x="17146" y="4379"/>
                    <a:pt x="20682" y="1544"/>
                  </a:cubicBezTo>
                  <a:cubicBezTo>
                    <a:pt x="21170" y="1191"/>
                    <a:pt x="20820" y="485"/>
                    <a:pt x="20350" y="485"/>
                  </a:cubicBezTo>
                  <a:cubicBezTo>
                    <a:pt x="20242" y="485"/>
                    <a:pt x="20127" y="523"/>
                    <a:pt x="20015" y="610"/>
                  </a:cubicBezTo>
                  <a:cubicBezTo>
                    <a:pt x="19978" y="639"/>
                    <a:pt x="19942" y="668"/>
                    <a:pt x="19905" y="696"/>
                  </a:cubicBezTo>
                  <a:lnTo>
                    <a:pt x="19905" y="696"/>
                  </a:lnTo>
                  <a:cubicBezTo>
                    <a:pt x="19921" y="353"/>
                    <a:pt x="19620" y="0"/>
                    <a:pt x="19287" y="0"/>
                  </a:cubicBezTo>
                  <a:close/>
                </a:path>
              </a:pathLst>
            </a:custGeom>
            <a:solidFill>
              <a:srgbClr val="F2A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4" name="Google Shape;2304;p32"/>
            <p:cNvSpPr/>
            <p:nvPr/>
          </p:nvSpPr>
          <p:spPr>
            <a:xfrm>
              <a:off x="4141450" y="1981025"/>
              <a:ext cx="251050" cy="401650"/>
            </a:xfrm>
            <a:custGeom>
              <a:avLst/>
              <a:gdLst/>
              <a:ahLst/>
              <a:cxnLst/>
              <a:rect l="l" t="t" r="r" b="b"/>
              <a:pathLst>
                <a:path w="10042" h="16066" extrusionOk="0">
                  <a:moveTo>
                    <a:pt x="10041" y="1"/>
                  </a:moveTo>
                  <a:lnTo>
                    <a:pt x="10041" y="1"/>
                  </a:lnTo>
                  <a:cubicBezTo>
                    <a:pt x="9871" y="297"/>
                    <a:pt x="9717" y="573"/>
                    <a:pt x="9576" y="835"/>
                  </a:cubicBezTo>
                  <a:lnTo>
                    <a:pt x="9576" y="835"/>
                  </a:lnTo>
                  <a:cubicBezTo>
                    <a:pt x="9597" y="824"/>
                    <a:pt x="9619" y="812"/>
                    <a:pt x="9641" y="801"/>
                  </a:cubicBezTo>
                  <a:lnTo>
                    <a:pt x="9641" y="801"/>
                  </a:lnTo>
                  <a:cubicBezTo>
                    <a:pt x="9541" y="1001"/>
                    <a:pt x="9408" y="1201"/>
                    <a:pt x="9341" y="1435"/>
                  </a:cubicBezTo>
                  <a:lnTo>
                    <a:pt x="10041" y="1"/>
                  </a:lnTo>
                  <a:close/>
                  <a:moveTo>
                    <a:pt x="9576" y="835"/>
                  </a:moveTo>
                  <a:cubicBezTo>
                    <a:pt x="5804" y="2807"/>
                    <a:pt x="2793" y="6061"/>
                    <a:pt x="1135" y="9974"/>
                  </a:cubicBezTo>
                  <a:cubicBezTo>
                    <a:pt x="468" y="11509"/>
                    <a:pt x="1" y="13210"/>
                    <a:pt x="168" y="14878"/>
                  </a:cubicBezTo>
                  <a:cubicBezTo>
                    <a:pt x="201" y="15178"/>
                    <a:pt x="234" y="15512"/>
                    <a:pt x="401" y="15712"/>
                  </a:cubicBezTo>
                  <a:cubicBezTo>
                    <a:pt x="586" y="15958"/>
                    <a:pt x="883" y="16065"/>
                    <a:pt x="1186" y="16065"/>
                  </a:cubicBezTo>
                  <a:cubicBezTo>
                    <a:pt x="1376" y="16065"/>
                    <a:pt x="1568" y="16023"/>
                    <a:pt x="1736" y="15945"/>
                  </a:cubicBezTo>
                  <a:cubicBezTo>
                    <a:pt x="2169" y="15712"/>
                    <a:pt x="2503" y="15345"/>
                    <a:pt x="2803" y="14945"/>
                  </a:cubicBezTo>
                  <a:cubicBezTo>
                    <a:pt x="5005" y="12009"/>
                    <a:pt x="6706" y="8707"/>
                    <a:pt x="7840" y="5204"/>
                  </a:cubicBezTo>
                  <a:cubicBezTo>
                    <a:pt x="8407" y="3363"/>
                    <a:pt x="8781" y="2315"/>
                    <a:pt x="9576" y="835"/>
                  </a:cubicBezTo>
                  <a:close/>
                </a:path>
              </a:pathLst>
            </a:custGeom>
            <a:solidFill>
              <a:srgbClr val="F2A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5" name="Google Shape;2305;p32"/>
            <p:cNvSpPr/>
            <p:nvPr/>
          </p:nvSpPr>
          <p:spPr>
            <a:xfrm>
              <a:off x="4120625" y="1968525"/>
              <a:ext cx="291325" cy="429075"/>
            </a:xfrm>
            <a:custGeom>
              <a:avLst/>
              <a:gdLst/>
              <a:ahLst/>
              <a:cxnLst/>
              <a:rect l="l" t="t" r="r" b="b"/>
              <a:pathLst>
                <a:path w="11653" h="17163" extrusionOk="0">
                  <a:moveTo>
                    <a:pt x="9156" y="2833"/>
                  </a:moveTo>
                  <a:lnTo>
                    <a:pt x="9156" y="2833"/>
                  </a:lnTo>
                  <a:cubicBezTo>
                    <a:pt x="8481" y="4508"/>
                    <a:pt x="7979" y="6216"/>
                    <a:pt x="7272" y="7939"/>
                  </a:cubicBezTo>
                  <a:cubicBezTo>
                    <a:pt x="6772" y="9140"/>
                    <a:pt x="6238" y="10308"/>
                    <a:pt x="5604" y="11442"/>
                  </a:cubicBezTo>
                  <a:cubicBezTo>
                    <a:pt x="5104" y="12342"/>
                    <a:pt x="4570" y="13176"/>
                    <a:pt x="4003" y="14044"/>
                  </a:cubicBezTo>
                  <a:cubicBezTo>
                    <a:pt x="3703" y="14444"/>
                    <a:pt x="3336" y="15278"/>
                    <a:pt x="2902" y="15478"/>
                  </a:cubicBezTo>
                  <a:cubicBezTo>
                    <a:pt x="2631" y="15608"/>
                    <a:pt x="2410" y="15666"/>
                    <a:pt x="2232" y="15666"/>
                  </a:cubicBezTo>
                  <a:cubicBezTo>
                    <a:pt x="759" y="15666"/>
                    <a:pt x="2164" y="11696"/>
                    <a:pt x="2402" y="11041"/>
                  </a:cubicBezTo>
                  <a:cubicBezTo>
                    <a:pt x="2902" y="9774"/>
                    <a:pt x="3603" y="8506"/>
                    <a:pt x="4437" y="7339"/>
                  </a:cubicBezTo>
                  <a:cubicBezTo>
                    <a:pt x="5716" y="5547"/>
                    <a:pt x="7329" y="4050"/>
                    <a:pt x="9156" y="2833"/>
                  </a:cubicBezTo>
                  <a:close/>
                  <a:moveTo>
                    <a:pt x="10887" y="0"/>
                  </a:moveTo>
                  <a:cubicBezTo>
                    <a:pt x="10693" y="0"/>
                    <a:pt x="10496" y="89"/>
                    <a:pt x="10374" y="300"/>
                  </a:cubicBezTo>
                  <a:cubicBezTo>
                    <a:pt x="10272" y="477"/>
                    <a:pt x="10173" y="654"/>
                    <a:pt x="10079" y="832"/>
                  </a:cubicBezTo>
                  <a:lnTo>
                    <a:pt x="10079" y="832"/>
                  </a:lnTo>
                  <a:cubicBezTo>
                    <a:pt x="10077" y="832"/>
                    <a:pt x="10075" y="833"/>
                    <a:pt x="10074" y="834"/>
                  </a:cubicBezTo>
                  <a:cubicBezTo>
                    <a:pt x="6905" y="2535"/>
                    <a:pt x="4236" y="5037"/>
                    <a:pt x="2402" y="8173"/>
                  </a:cubicBezTo>
                  <a:cubicBezTo>
                    <a:pt x="1534" y="9707"/>
                    <a:pt x="801" y="11375"/>
                    <a:pt x="500" y="13110"/>
                  </a:cubicBezTo>
                  <a:cubicBezTo>
                    <a:pt x="267" y="14210"/>
                    <a:pt x="0" y="16012"/>
                    <a:pt x="1034" y="16812"/>
                  </a:cubicBezTo>
                  <a:cubicBezTo>
                    <a:pt x="1362" y="17055"/>
                    <a:pt x="1690" y="17162"/>
                    <a:pt x="2016" y="17162"/>
                  </a:cubicBezTo>
                  <a:cubicBezTo>
                    <a:pt x="4012" y="17162"/>
                    <a:pt x="5888" y="13147"/>
                    <a:pt x="6605" y="11942"/>
                  </a:cubicBezTo>
                  <a:cubicBezTo>
                    <a:pt x="8417" y="8680"/>
                    <a:pt x="9217" y="5063"/>
                    <a:pt x="10863" y="1808"/>
                  </a:cubicBezTo>
                  <a:lnTo>
                    <a:pt x="10863" y="1808"/>
                  </a:lnTo>
                  <a:cubicBezTo>
                    <a:pt x="10867" y="1806"/>
                    <a:pt x="10871" y="1804"/>
                    <a:pt x="10874" y="1802"/>
                  </a:cubicBezTo>
                  <a:cubicBezTo>
                    <a:pt x="10873" y="1800"/>
                    <a:pt x="10871" y="1798"/>
                    <a:pt x="10869" y="1796"/>
                  </a:cubicBezTo>
                  <a:lnTo>
                    <a:pt x="10869" y="1796"/>
                  </a:lnTo>
                  <a:cubicBezTo>
                    <a:pt x="11039" y="1460"/>
                    <a:pt x="11218" y="1128"/>
                    <a:pt x="11408" y="801"/>
                  </a:cubicBezTo>
                  <a:cubicBezTo>
                    <a:pt x="11653" y="356"/>
                    <a:pt x="11275" y="0"/>
                    <a:pt x="10887" y="0"/>
                  </a:cubicBezTo>
                  <a:close/>
                </a:path>
              </a:pathLst>
            </a:custGeom>
            <a:solidFill>
              <a:srgbClr val="F2A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6" name="Google Shape;2306;p32"/>
            <p:cNvSpPr/>
            <p:nvPr/>
          </p:nvSpPr>
          <p:spPr>
            <a:xfrm>
              <a:off x="4015550" y="1896800"/>
              <a:ext cx="327750" cy="107700"/>
            </a:xfrm>
            <a:custGeom>
              <a:avLst/>
              <a:gdLst/>
              <a:ahLst/>
              <a:cxnLst/>
              <a:rect l="l" t="t" r="r" b="b"/>
              <a:pathLst>
                <a:path w="13110" h="4308" extrusionOk="0">
                  <a:moveTo>
                    <a:pt x="0" y="0"/>
                  </a:moveTo>
                  <a:lnTo>
                    <a:pt x="0" y="0"/>
                  </a:lnTo>
                  <a:cubicBezTo>
                    <a:pt x="2402" y="1001"/>
                    <a:pt x="4904" y="1902"/>
                    <a:pt x="7372" y="2836"/>
                  </a:cubicBezTo>
                  <a:cubicBezTo>
                    <a:pt x="9140" y="3479"/>
                    <a:pt x="10907" y="4307"/>
                    <a:pt x="12824" y="4307"/>
                  </a:cubicBezTo>
                  <a:cubicBezTo>
                    <a:pt x="12897" y="4307"/>
                    <a:pt x="12970" y="4306"/>
                    <a:pt x="13043" y="4304"/>
                  </a:cubicBezTo>
                  <a:cubicBezTo>
                    <a:pt x="13109" y="4304"/>
                    <a:pt x="13109" y="4137"/>
                    <a:pt x="13043" y="4137"/>
                  </a:cubicBezTo>
                  <a:cubicBezTo>
                    <a:pt x="12951" y="4141"/>
                    <a:pt x="12858" y="4143"/>
                    <a:pt x="12766" y="4143"/>
                  </a:cubicBezTo>
                  <a:cubicBezTo>
                    <a:pt x="10529" y="4143"/>
                    <a:pt x="8356" y="3004"/>
                    <a:pt x="6338" y="2235"/>
                  </a:cubicBezTo>
                  <a:cubicBezTo>
                    <a:pt x="4203" y="1502"/>
                    <a:pt x="2168" y="668"/>
                    <a:pt x="0" y="0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7" name="Google Shape;2307;p32"/>
            <p:cNvSpPr/>
            <p:nvPr/>
          </p:nvSpPr>
          <p:spPr>
            <a:xfrm>
              <a:off x="3965500" y="2002575"/>
              <a:ext cx="382625" cy="112050"/>
            </a:xfrm>
            <a:custGeom>
              <a:avLst/>
              <a:gdLst/>
              <a:ahLst/>
              <a:cxnLst/>
              <a:rect l="l" t="t" r="r" b="b"/>
              <a:pathLst>
                <a:path w="15305" h="4482" extrusionOk="0">
                  <a:moveTo>
                    <a:pt x="15176" y="1"/>
                  </a:moveTo>
                  <a:cubicBezTo>
                    <a:pt x="15166" y="1"/>
                    <a:pt x="15156" y="2"/>
                    <a:pt x="15145" y="6"/>
                  </a:cubicBezTo>
                  <a:cubicBezTo>
                    <a:pt x="13077" y="1640"/>
                    <a:pt x="10775" y="2674"/>
                    <a:pt x="8206" y="3308"/>
                  </a:cubicBezTo>
                  <a:cubicBezTo>
                    <a:pt x="6872" y="3642"/>
                    <a:pt x="5538" y="3842"/>
                    <a:pt x="4204" y="4009"/>
                  </a:cubicBezTo>
                  <a:cubicBezTo>
                    <a:pt x="3288" y="4123"/>
                    <a:pt x="2261" y="4348"/>
                    <a:pt x="1287" y="4348"/>
                  </a:cubicBezTo>
                  <a:cubicBezTo>
                    <a:pt x="842" y="4348"/>
                    <a:pt x="408" y="4301"/>
                    <a:pt x="1" y="4176"/>
                  </a:cubicBezTo>
                  <a:lnTo>
                    <a:pt x="1" y="4176"/>
                  </a:lnTo>
                  <a:cubicBezTo>
                    <a:pt x="494" y="4407"/>
                    <a:pt x="1031" y="4481"/>
                    <a:pt x="1577" y="4481"/>
                  </a:cubicBezTo>
                  <a:cubicBezTo>
                    <a:pt x="2212" y="4481"/>
                    <a:pt x="2860" y="4381"/>
                    <a:pt x="3470" y="4309"/>
                  </a:cubicBezTo>
                  <a:cubicBezTo>
                    <a:pt x="5038" y="4142"/>
                    <a:pt x="6539" y="3942"/>
                    <a:pt x="8040" y="3575"/>
                  </a:cubicBezTo>
                  <a:cubicBezTo>
                    <a:pt x="10642" y="2941"/>
                    <a:pt x="13210" y="1907"/>
                    <a:pt x="15245" y="139"/>
                  </a:cubicBezTo>
                  <a:cubicBezTo>
                    <a:pt x="15304" y="110"/>
                    <a:pt x="15258" y="1"/>
                    <a:pt x="15176" y="1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8" name="Google Shape;2308;p32"/>
            <p:cNvSpPr/>
            <p:nvPr/>
          </p:nvSpPr>
          <p:spPr>
            <a:xfrm>
              <a:off x="4168150" y="2002000"/>
              <a:ext cx="179600" cy="359325"/>
            </a:xfrm>
            <a:custGeom>
              <a:avLst/>
              <a:gdLst/>
              <a:ahLst/>
              <a:cxnLst/>
              <a:rect l="l" t="t" r="r" b="b"/>
              <a:pathLst>
                <a:path w="7184" h="14373" extrusionOk="0">
                  <a:moveTo>
                    <a:pt x="6996" y="0"/>
                  </a:moveTo>
                  <a:cubicBezTo>
                    <a:pt x="6951" y="0"/>
                    <a:pt x="6904" y="19"/>
                    <a:pt x="6872" y="62"/>
                  </a:cubicBezTo>
                  <a:cubicBezTo>
                    <a:pt x="5604" y="2497"/>
                    <a:pt x="4370" y="4966"/>
                    <a:pt x="3136" y="7401"/>
                  </a:cubicBezTo>
                  <a:cubicBezTo>
                    <a:pt x="2102" y="9636"/>
                    <a:pt x="567" y="12004"/>
                    <a:pt x="0" y="14372"/>
                  </a:cubicBezTo>
                  <a:cubicBezTo>
                    <a:pt x="1468" y="12438"/>
                    <a:pt x="2335" y="9769"/>
                    <a:pt x="3436" y="7534"/>
                  </a:cubicBezTo>
                  <a:cubicBezTo>
                    <a:pt x="4637" y="5066"/>
                    <a:pt x="5871" y="2631"/>
                    <a:pt x="7139" y="196"/>
                  </a:cubicBezTo>
                  <a:cubicBezTo>
                    <a:pt x="7184" y="83"/>
                    <a:pt x="7092" y="0"/>
                    <a:pt x="6996" y="0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9" name="Google Shape;2309;p32"/>
            <p:cNvSpPr/>
            <p:nvPr/>
          </p:nvSpPr>
          <p:spPr>
            <a:xfrm>
              <a:off x="4187325" y="2009300"/>
              <a:ext cx="170975" cy="350350"/>
            </a:xfrm>
            <a:custGeom>
              <a:avLst/>
              <a:gdLst/>
              <a:ahLst/>
              <a:cxnLst/>
              <a:rect l="l" t="t" r="r" b="b"/>
              <a:pathLst>
                <a:path w="6839" h="14014" extrusionOk="0">
                  <a:moveTo>
                    <a:pt x="6749" y="1"/>
                  </a:moveTo>
                  <a:cubicBezTo>
                    <a:pt x="6725" y="1"/>
                    <a:pt x="6705" y="12"/>
                    <a:pt x="6705" y="37"/>
                  </a:cubicBezTo>
                  <a:cubicBezTo>
                    <a:pt x="5238" y="5241"/>
                    <a:pt x="3069" y="9644"/>
                    <a:pt x="1" y="14014"/>
                  </a:cubicBezTo>
                  <a:cubicBezTo>
                    <a:pt x="3336" y="10178"/>
                    <a:pt x="5771" y="5041"/>
                    <a:pt x="6839" y="70"/>
                  </a:cubicBezTo>
                  <a:cubicBezTo>
                    <a:pt x="6839" y="29"/>
                    <a:pt x="6788" y="1"/>
                    <a:pt x="6749" y="1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0" name="Google Shape;2310;p32"/>
            <p:cNvSpPr/>
            <p:nvPr/>
          </p:nvSpPr>
          <p:spPr>
            <a:xfrm>
              <a:off x="4179825" y="2006875"/>
              <a:ext cx="161800" cy="208500"/>
            </a:xfrm>
            <a:custGeom>
              <a:avLst/>
              <a:gdLst/>
              <a:ahLst/>
              <a:cxnLst/>
              <a:rect l="l" t="t" r="r" b="b"/>
              <a:pathLst>
                <a:path w="6472" h="8340" extrusionOk="0">
                  <a:moveTo>
                    <a:pt x="6438" y="1"/>
                  </a:moveTo>
                  <a:cubicBezTo>
                    <a:pt x="3803" y="2236"/>
                    <a:pt x="1802" y="5405"/>
                    <a:pt x="0" y="8340"/>
                  </a:cubicBezTo>
                  <a:cubicBezTo>
                    <a:pt x="2035" y="5438"/>
                    <a:pt x="4103" y="2736"/>
                    <a:pt x="6472" y="67"/>
                  </a:cubicBezTo>
                  <a:cubicBezTo>
                    <a:pt x="6472" y="1"/>
                    <a:pt x="6472" y="1"/>
                    <a:pt x="6438" y="1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1" name="Google Shape;2311;p32"/>
            <p:cNvSpPr/>
            <p:nvPr/>
          </p:nvSpPr>
          <p:spPr>
            <a:xfrm>
              <a:off x="4015550" y="2014375"/>
              <a:ext cx="321075" cy="41725"/>
            </a:xfrm>
            <a:custGeom>
              <a:avLst/>
              <a:gdLst/>
              <a:ahLst/>
              <a:cxnLst/>
              <a:rect l="l" t="t" r="r" b="b"/>
              <a:pathLst>
                <a:path w="12843" h="1669" extrusionOk="0">
                  <a:moveTo>
                    <a:pt x="12709" y="1"/>
                  </a:moveTo>
                  <a:cubicBezTo>
                    <a:pt x="8439" y="101"/>
                    <a:pt x="4170" y="334"/>
                    <a:pt x="67" y="1602"/>
                  </a:cubicBezTo>
                  <a:cubicBezTo>
                    <a:pt x="0" y="1635"/>
                    <a:pt x="33" y="1669"/>
                    <a:pt x="67" y="1669"/>
                  </a:cubicBezTo>
                  <a:cubicBezTo>
                    <a:pt x="4236" y="635"/>
                    <a:pt x="8439" y="468"/>
                    <a:pt x="12709" y="168"/>
                  </a:cubicBezTo>
                  <a:cubicBezTo>
                    <a:pt x="12843" y="168"/>
                    <a:pt x="12776" y="1"/>
                    <a:pt x="12709" y="1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2" name="Google Shape;2312;p32"/>
            <p:cNvSpPr/>
            <p:nvPr/>
          </p:nvSpPr>
          <p:spPr>
            <a:xfrm>
              <a:off x="4030575" y="2018475"/>
              <a:ext cx="295725" cy="140200"/>
            </a:xfrm>
            <a:custGeom>
              <a:avLst/>
              <a:gdLst/>
              <a:ahLst/>
              <a:cxnLst/>
              <a:rect l="l" t="t" r="r" b="b"/>
              <a:pathLst>
                <a:path w="11829" h="5608" extrusionOk="0">
                  <a:moveTo>
                    <a:pt x="11756" y="1"/>
                  </a:moveTo>
                  <a:cubicBezTo>
                    <a:pt x="11730" y="1"/>
                    <a:pt x="11700" y="12"/>
                    <a:pt x="11674" y="37"/>
                  </a:cubicBezTo>
                  <a:cubicBezTo>
                    <a:pt x="10474" y="1905"/>
                    <a:pt x="8072" y="3006"/>
                    <a:pt x="6104" y="3873"/>
                  </a:cubicBezTo>
                  <a:cubicBezTo>
                    <a:pt x="4136" y="4707"/>
                    <a:pt x="2134" y="5241"/>
                    <a:pt x="66" y="5508"/>
                  </a:cubicBezTo>
                  <a:cubicBezTo>
                    <a:pt x="59" y="5504"/>
                    <a:pt x="52" y="5502"/>
                    <a:pt x="46" y="5502"/>
                  </a:cubicBezTo>
                  <a:cubicBezTo>
                    <a:pt x="1" y="5502"/>
                    <a:pt x="11" y="5608"/>
                    <a:pt x="100" y="5608"/>
                  </a:cubicBezTo>
                  <a:cubicBezTo>
                    <a:pt x="2601" y="5441"/>
                    <a:pt x="4970" y="4640"/>
                    <a:pt x="7171" y="3540"/>
                  </a:cubicBezTo>
                  <a:cubicBezTo>
                    <a:pt x="8839" y="2706"/>
                    <a:pt x="10874" y="1805"/>
                    <a:pt x="11808" y="70"/>
                  </a:cubicBezTo>
                  <a:cubicBezTo>
                    <a:pt x="11829" y="29"/>
                    <a:pt x="11798" y="1"/>
                    <a:pt x="11756" y="1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3" name="Google Shape;2313;p32"/>
            <p:cNvSpPr/>
            <p:nvPr/>
          </p:nvSpPr>
          <p:spPr>
            <a:xfrm>
              <a:off x="4015775" y="1926475"/>
              <a:ext cx="326700" cy="90425"/>
            </a:xfrm>
            <a:custGeom>
              <a:avLst/>
              <a:gdLst/>
              <a:ahLst/>
              <a:cxnLst/>
              <a:rect l="l" t="t" r="r" b="b"/>
              <a:pathLst>
                <a:path w="13068" h="3617" extrusionOk="0">
                  <a:moveTo>
                    <a:pt x="30" y="1"/>
                  </a:moveTo>
                  <a:cubicBezTo>
                    <a:pt x="11" y="1"/>
                    <a:pt x="1" y="24"/>
                    <a:pt x="24" y="48"/>
                  </a:cubicBezTo>
                  <a:cubicBezTo>
                    <a:pt x="3594" y="2850"/>
                    <a:pt x="8597" y="3484"/>
                    <a:pt x="13034" y="3617"/>
                  </a:cubicBezTo>
                  <a:cubicBezTo>
                    <a:pt x="13067" y="3617"/>
                    <a:pt x="13067" y="3517"/>
                    <a:pt x="13034" y="3517"/>
                  </a:cubicBezTo>
                  <a:cubicBezTo>
                    <a:pt x="8397" y="2950"/>
                    <a:pt x="4061" y="2783"/>
                    <a:pt x="58" y="14"/>
                  </a:cubicBezTo>
                  <a:cubicBezTo>
                    <a:pt x="48" y="5"/>
                    <a:pt x="38" y="1"/>
                    <a:pt x="30" y="1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4" name="Google Shape;2314;p32"/>
            <p:cNvSpPr/>
            <p:nvPr/>
          </p:nvSpPr>
          <p:spPr>
            <a:xfrm>
              <a:off x="4079750" y="1885125"/>
              <a:ext cx="266650" cy="120225"/>
            </a:xfrm>
            <a:custGeom>
              <a:avLst/>
              <a:gdLst/>
              <a:ahLst/>
              <a:cxnLst/>
              <a:rect l="l" t="t" r="r" b="b"/>
              <a:pathLst>
                <a:path w="10666" h="4809" extrusionOk="0">
                  <a:moveTo>
                    <a:pt x="1" y="0"/>
                  </a:moveTo>
                  <a:lnTo>
                    <a:pt x="1" y="0"/>
                  </a:lnTo>
                  <a:cubicBezTo>
                    <a:pt x="3837" y="1101"/>
                    <a:pt x="7039" y="2869"/>
                    <a:pt x="10508" y="4804"/>
                  </a:cubicBezTo>
                  <a:cubicBezTo>
                    <a:pt x="10514" y="4807"/>
                    <a:pt x="10520" y="4808"/>
                    <a:pt x="10527" y="4808"/>
                  </a:cubicBezTo>
                  <a:cubicBezTo>
                    <a:pt x="10591" y="4808"/>
                    <a:pt x="10666" y="4667"/>
                    <a:pt x="10575" y="4637"/>
                  </a:cubicBezTo>
                  <a:cubicBezTo>
                    <a:pt x="7206" y="2769"/>
                    <a:pt x="3870" y="634"/>
                    <a:pt x="1" y="0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5" name="Google Shape;2315;p32"/>
            <p:cNvSpPr/>
            <p:nvPr/>
          </p:nvSpPr>
          <p:spPr>
            <a:xfrm>
              <a:off x="5162200" y="1338900"/>
              <a:ext cx="30625" cy="34650"/>
            </a:xfrm>
            <a:custGeom>
              <a:avLst/>
              <a:gdLst/>
              <a:ahLst/>
              <a:cxnLst/>
              <a:rect l="l" t="t" r="r" b="b"/>
              <a:pathLst>
                <a:path w="1225" h="1386" extrusionOk="0">
                  <a:moveTo>
                    <a:pt x="334" y="1"/>
                  </a:moveTo>
                  <a:lnTo>
                    <a:pt x="334" y="1"/>
                  </a:lnTo>
                  <a:cubicBezTo>
                    <a:pt x="100" y="434"/>
                    <a:pt x="0" y="1001"/>
                    <a:pt x="434" y="1301"/>
                  </a:cubicBezTo>
                  <a:cubicBezTo>
                    <a:pt x="528" y="1358"/>
                    <a:pt x="634" y="1385"/>
                    <a:pt x="735" y="1385"/>
                  </a:cubicBezTo>
                  <a:cubicBezTo>
                    <a:pt x="992" y="1385"/>
                    <a:pt x="1225" y="1212"/>
                    <a:pt x="1201" y="901"/>
                  </a:cubicBezTo>
                  <a:cubicBezTo>
                    <a:pt x="1201" y="860"/>
                    <a:pt x="1150" y="831"/>
                    <a:pt x="1103" y="831"/>
                  </a:cubicBezTo>
                  <a:cubicBezTo>
                    <a:pt x="1074" y="831"/>
                    <a:pt x="1047" y="842"/>
                    <a:pt x="1034" y="868"/>
                  </a:cubicBezTo>
                  <a:cubicBezTo>
                    <a:pt x="978" y="994"/>
                    <a:pt x="880" y="1044"/>
                    <a:pt x="779" y="1044"/>
                  </a:cubicBezTo>
                  <a:cubicBezTo>
                    <a:pt x="639" y="1044"/>
                    <a:pt x="492" y="950"/>
                    <a:pt x="434" y="834"/>
                  </a:cubicBezTo>
                  <a:cubicBezTo>
                    <a:pt x="367" y="601"/>
                    <a:pt x="367" y="267"/>
                    <a:pt x="334" y="1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6" name="Google Shape;2316;p32"/>
            <p:cNvSpPr/>
            <p:nvPr/>
          </p:nvSpPr>
          <p:spPr>
            <a:xfrm>
              <a:off x="4751075" y="1291900"/>
              <a:ext cx="41700" cy="43400"/>
            </a:xfrm>
            <a:custGeom>
              <a:avLst/>
              <a:gdLst/>
              <a:ahLst/>
              <a:cxnLst/>
              <a:rect l="l" t="t" r="r" b="b"/>
              <a:pathLst>
                <a:path w="1668" h="1736" extrusionOk="0">
                  <a:moveTo>
                    <a:pt x="654" y="1"/>
                  </a:moveTo>
                  <a:cubicBezTo>
                    <a:pt x="499" y="1"/>
                    <a:pt x="333" y="80"/>
                    <a:pt x="200" y="213"/>
                  </a:cubicBezTo>
                  <a:cubicBezTo>
                    <a:pt x="0" y="513"/>
                    <a:pt x="67" y="980"/>
                    <a:pt x="267" y="1247"/>
                  </a:cubicBezTo>
                  <a:cubicBezTo>
                    <a:pt x="409" y="1503"/>
                    <a:pt x="673" y="1735"/>
                    <a:pt x="976" y="1735"/>
                  </a:cubicBezTo>
                  <a:cubicBezTo>
                    <a:pt x="1028" y="1735"/>
                    <a:pt x="1081" y="1728"/>
                    <a:pt x="1134" y="1714"/>
                  </a:cubicBezTo>
                  <a:cubicBezTo>
                    <a:pt x="1434" y="1647"/>
                    <a:pt x="1668" y="1380"/>
                    <a:pt x="1534" y="1080"/>
                  </a:cubicBezTo>
                  <a:cubicBezTo>
                    <a:pt x="1534" y="1063"/>
                    <a:pt x="1518" y="1055"/>
                    <a:pt x="1501" y="1055"/>
                  </a:cubicBezTo>
                  <a:cubicBezTo>
                    <a:pt x="1484" y="1055"/>
                    <a:pt x="1468" y="1063"/>
                    <a:pt x="1468" y="1080"/>
                  </a:cubicBezTo>
                  <a:cubicBezTo>
                    <a:pt x="1378" y="1331"/>
                    <a:pt x="1191" y="1457"/>
                    <a:pt x="992" y="1457"/>
                  </a:cubicBezTo>
                  <a:cubicBezTo>
                    <a:pt x="820" y="1457"/>
                    <a:pt x="639" y="1365"/>
                    <a:pt x="500" y="1180"/>
                  </a:cubicBezTo>
                  <a:cubicBezTo>
                    <a:pt x="367" y="1013"/>
                    <a:pt x="300" y="813"/>
                    <a:pt x="334" y="580"/>
                  </a:cubicBezTo>
                  <a:cubicBezTo>
                    <a:pt x="334" y="366"/>
                    <a:pt x="526" y="131"/>
                    <a:pt x="756" y="131"/>
                  </a:cubicBezTo>
                  <a:cubicBezTo>
                    <a:pt x="814" y="131"/>
                    <a:pt x="874" y="146"/>
                    <a:pt x="934" y="179"/>
                  </a:cubicBezTo>
                  <a:cubicBezTo>
                    <a:pt x="944" y="189"/>
                    <a:pt x="951" y="193"/>
                    <a:pt x="956" y="193"/>
                  </a:cubicBezTo>
                  <a:cubicBezTo>
                    <a:pt x="967" y="193"/>
                    <a:pt x="967" y="170"/>
                    <a:pt x="967" y="146"/>
                  </a:cubicBezTo>
                  <a:cubicBezTo>
                    <a:pt x="881" y="46"/>
                    <a:pt x="771" y="1"/>
                    <a:pt x="654" y="1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7" name="Google Shape;2317;p32"/>
            <p:cNvSpPr/>
            <p:nvPr/>
          </p:nvSpPr>
          <p:spPr>
            <a:xfrm>
              <a:off x="4988725" y="1463150"/>
              <a:ext cx="50075" cy="43750"/>
            </a:xfrm>
            <a:custGeom>
              <a:avLst/>
              <a:gdLst/>
              <a:ahLst/>
              <a:cxnLst/>
              <a:rect l="l" t="t" r="r" b="b"/>
              <a:pathLst>
                <a:path w="2003" h="1750" extrusionOk="0">
                  <a:moveTo>
                    <a:pt x="334" y="1"/>
                  </a:moveTo>
                  <a:cubicBezTo>
                    <a:pt x="301" y="1"/>
                    <a:pt x="268" y="1"/>
                    <a:pt x="268" y="34"/>
                  </a:cubicBezTo>
                  <a:cubicBezTo>
                    <a:pt x="1" y="635"/>
                    <a:pt x="301" y="1569"/>
                    <a:pt x="968" y="1735"/>
                  </a:cubicBezTo>
                  <a:cubicBezTo>
                    <a:pt x="1003" y="1745"/>
                    <a:pt x="1037" y="1749"/>
                    <a:pt x="1070" y="1749"/>
                  </a:cubicBezTo>
                  <a:cubicBezTo>
                    <a:pt x="1391" y="1749"/>
                    <a:pt x="1651" y="1343"/>
                    <a:pt x="1802" y="1102"/>
                  </a:cubicBezTo>
                  <a:cubicBezTo>
                    <a:pt x="1969" y="801"/>
                    <a:pt x="2002" y="468"/>
                    <a:pt x="1769" y="168"/>
                  </a:cubicBezTo>
                  <a:cubicBezTo>
                    <a:pt x="1749" y="137"/>
                    <a:pt x="1725" y="125"/>
                    <a:pt x="1702" y="125"/>
                  </a:cubicBezTo>
                  <a:cubicBezTo>
                    <a:pt x="1650" y="125"/>
                    <a:pt x="1602" y="188"/>
                    <a:pt x="1602" y="234"/>
                  </a:cubicBezTo>
                  <a:cubicBezTo>
                    <a:pt x="1669" y="501"/>
                    <a:pt x="1502" y="801"/>
                    <a:pt x="1368" y="1001"/>
                  </a:cubicBezTo>
                  <a:cubicBezTo>
                    <a:pt x="1302" y="1068"/>
                    <a:pt x="1268" y="1202"/>
                    <a:pt x="1168" y="1302"/>
                  </a:cubicBezTo>
                  <a:cubicBezTo>
                    <a:pt x="1110" y="1337"/>
                    <a:pt x="1068" y="1351"/>
                    <a:pt x="1033" y="1351"/>
                  </a:cubicBezTo>
                  <a:cubicBezTo>
                    <a:pt x="966" y="1351"/>
                    <a:pt x="922" y="1300"/>
                    <a:pt x="835" y="1235"/>
                  </a:cubicBezTo>
                  <a:cubicBezTo>
                    <a:pt x="668" y="1068"/>
                    <a:pt x="535" y="901"/>
                    <a:pt x="501" y="701"/>
                  </a:cubicBezTo>
                  <a:cubicBezTo>
                    <a:pt x="368" y="401"/>
                    <a:pt x="334" y="168"/>
                    <a:pt x="635" y="34"/>
                  </a:cubicBezTo>
                  <a:cubicBezTo>
                    <a:pt x="535" y="34"/>
                    <a:pt x="434" y="1"/>
                    <a:pt x="334" y="1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8" name="Google Shape;2318;p32"/>
            <p:cNvSpPr/>
            <p:nvPr/>
          </p:nvSpPr>
          <p:spPr>
            <a:xfrm>
              <a:off x="5084625" y="1622325"/>
              <a:ext cx="48400" cy="45075"/>
            </a:xfrm>
            <a:custGeom>
              <a:avLst/>
              <a:gdLst/>
              <a:ahLst/>
              <a:cxnLst/>
              <a:rect l="l" t="t" r="r" b="b"/>
              <a:pathLst>
                <a:path w="1936" h="1803" extrusionOk="0">
                  <a:moveTo>
                    <a:pt x="591" y="1"/>
                  </a:moveTo>
                  <a:cubicBezTo>
                    <a:pt x="390" y="1"/>
                    <a:pt x="196" y="336"/>
                    <a:pt x="168" y="505"/>
                  </a:cubicBezTo>
                  <a:cubicBezTo>
                    <a:pt x="34" y="872"/>
                    <a:pt x="1" y="1339"/>
                    <a:pt x="334" y="1639"/>
                  </a:cubicBezTo>
                  <a:cubicBezTo>
                    <a:pt x="479" y="1752"/>
                    <a:pt x="662" y="1802"/>
                    <a:pt x="850" y="1802"/>
                  </a:cubicBezTo>
                  <a:cubicBezTo>
                    <a:pt x="1053" y="1802"/>
                    <a:pt x="1262" y="1743"/>
                    <a:pt x="1435" y="1639"/>
                  </a:cubicBezTo>
                  <a:cubicBezTo>
                    <a:pt x="1802" y="1339"/>
                    <a:pt x="1936" y="939"/>
                    <a:pt x="1869" y="472"/>
                  </a:cubicBezTo>
                  <a:cubicBezTo>
                    <a:pt x="1869" y="407"/>
                    <a:pt x="1827" y="371"/>
                    <a:pt x="1780" y="371"/>
                  </a:cubicBezTo>
                  <a:cubicBezTo>
                    <a:pt x="1754" y="371"/>
                    <a:pt x="1726" y="382"/>
                    <a:pt x="1702" y="405"/>
                  </a:cubicBezTo>
                  <a:cubicBezTo>
                    <a:pt x="1602" y="572"/>
                    <a:pt x="1469" y="772"/>
                    <a:pt x="1335" y="972"/>
                  </a:cubicBezTo>
                  <a:cubicBezTo>
                    <a:pt x="1212" y="1158"/>
                    <a:pt x="1031" y="1343"/>
                    <a:pt x="820" y="1343"/>
                  </a:cubicBezTo>
                  <a:cubicBezTo>
                    <a:pt x="803" y="1343"/>
                    <a:pt x="785" y="1342"/>
                    <a:pt x="768" y="1339"/>
                  </a:cubicBezTo>
                  <a:cubicBezTo>
                    <a:pt x="501" y="1306"/>
                    <a:pt x="468" y="1039"/>
                    <a:pt x="468" y="839"/>
                  </a:cubicBezTo>
                  <a:cubicBezTo>
                    <a:pt x="468" y="605"/>
                    <a:pt x="468" y="339"/>
                    <a:pt x="668" y="172"/>
                  </a:cubicBezTo>
                  <a:cubicBezTo>
                    <a:pt x="768" y="138"/>
                    <a:pt x="768" y="105"/>
                    <a:pt x="701" y="38"/>
                  </a:cubicBezTo>
                  <a:cubicBezTo>
                    <a:pt x="665" y="12"/>
                    <a:pt x="628" y="1"/>
                    <a:pt x="591" y="1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9" name="Google Shape;2319;p32"/>
            <p:cNvSpPr/>
            <p:nvPr/>
          </p:nvSpPr>
          <p:spPr>
            <a:xfrm>
              <a:off x="4879500" y="1568575"/>
              <a:ext cx="42550" cy="52525"/>
            </a:xfrm>
            <a:custGeom>
              <a:avLst/>
              <a:gdLst/>
              <a:ahLst/>
              <a:cxnLst/>
              <a:rect l="l" t="t" r="r" b="b"/>
              <a:pathLst>
                <a:path w="1702" h="2101" extrusionOk="0">
                  <a:moveTo>
                    <a:pt x="685" y="0"/>
                  </a:moveTo>
                  <a:cubicBezTo>
                    <a:pt x="549" y="0"/>
                    <a:pt x="366" y="154"/>
                    <a:pt x="300" y="220"/>
                  </a:cubicBezTo>
                  <a:cubicBezTo>
                    <a:pt x="33" y="587"/>
                    <a:pt x="0" y="1121"/>
                    <a:pt x="33" y="1488"/>
                  </a:cubicBezTo>
                  <a:cubicBezTo>
                    <a:pt x="92" y="1896"/>
                    <a:pt x="406" y="2101"/>
                    <a:pt x="751" y="2101"/>
                  </a:cubicBezTo>
                  <a:cubicBezTo>
                    <a:pt x="801" y="2101"/>
                    <a:pt x="851" y="2097"/>
                    <a:pt x="901" y="2088"/>
                  </a:cubicBezTo>
                  <a:cubicBezTo>
                    <a:pt x="1401" y="1988"/>
                    <a:pt x="1601" y="1521"/>
                    <a:pt x="1701" y="1054"/>
                  </a:cubicBezTo>
                  <a:cubicBezTo>
                    <a:pt x="1701" y="1015"/>
                    <a:pt x="1667" y="999"/>
                    <a:pt x="1632" y="999"/>
                  </a:cubicBezTo>
                  <a:cubicBezTo>
                    <a:pt x="1607" y="999"/>
                    <a:pt x="1582" y="1007"/>
                    <a:pt x="1568" y="1021"/>
                  </a:cubicBezTo>
                  <a:cubicBezTo>
                    <a:pt x="1400" y="1213"/>
                    <a:pt x="1008" y="1680"/>
                    <a:pt x="702" y="1680"/>
                  </a:cubicBezTo>
                  <a:cubicBezTo>
                    <a:pt x="582" y="1680"/>
                    <a:pt x="475" y="1609"/>
                    <a:pt x="400" y="1421"/>
                  </a:cubicBezTo>
                  <a:cubicBezTo>
                    <a:pt x="334" y="1254"/>
                    <a:pt x="334" y="987"/>
                    <a:pt x="334" y="821"/>
                  </a:cubicBezTo>
                  <a:cubicBezTo>
                    <a:pt x="334" y="702"/>
                    <a:pt x="413" y="160"/>
                    <a:pt x="619" y="160"/>
                  </a:cubicBezTo>
                  <a:cubicBezTo>
                    <a:pt x="644" y="160"/>
                    <a:pt x="671" y="169"/>
                    <a:pt x="701" y="187"/>
                  </a:cubicBezTo>
                  <a:cubicBezTo>
                    <a:pt x="801" y="187"/>
                    <a:pt x="867" y="187"/>
                    <a:pt x="834" y="154"/>
                  </a:cubicBezTo>
                  <a:cubicBezTo>
                    <a:pt x="811" y="41"/>
                    <a:pt x="754" y="0"/>
                    <a:pt x="685" y="0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0" name="Google Shape;2320;p32"/>
            <p:cNvSpPr/>
            <p:nvPr/>
          </p:nvSpPr>
          <p:spPr>
            <a:xfrm>
              <a:off x="4988350" y="1693100"/>
              <a:ext cx="39925" cy="39600"/>
            </a:xfrm>
            <a:custGeom>
              <a:avLst/>
              <a:gdLst/>
              <a:ahLst/>
              <a:cxnLst/>
              <a:rect l="l" t="t" r="r" b="b"/>
              <a:pathLst>
                <a:path w="1597" h="1584" extrusionOk="0">
                  <a:moveTo>
                    <a:pt x="593" y="0"/>
                  </a:moveTo>
                  <a:cubicBezTo>
                    <a:pt x="117" y="0"/>
                    <a:pt x="1" y="890"/>
                    <a:pt x="149" y="1277"/>
                  </a:cubicBezTo>
                  <a:cubicBezTo>
                    <a:pt x="242" y="1463"/>
                    <a:pt x="432" y="1584"/>
                    <a:pt x="629" y="1584"/>
                  </a:cubicBezTo>
                  <a:cubicBezTo>
                    <a:pt x="715" y="1584"/>
                    <a:pt x="802" y="1561"/>
                    <a:pt x="883" y="1510"/>
                  </a:cubicBezTo>
                  <a:cubicBezTo>
                    <a:pt x="1217" y="1344"/>
                    <a:pt x="1383" y="1010"/>
                    <a:pt x="1550" y="676"/>
                  </a:cubicBezTo>
                  <a:cubicBezTo>
                    <a:pt x="1597" y="630"/>
                    <a:pt x="1546" y="567"/>
                    <a:pt x="1500" y="567"/>
                  </a:cubicBezTo>
                  <a:cubicBezTo>
                    <a:pt x="1480" y="567"/>
                    <a:pt x="1460" y="579"/>
                    <a:pt x="1450" y="610"/>
                  </a:cubicBezTo>
                  <a:cubicBezTo>
                    <a:pt x="1332" y="698"/>
                    <a:pt x="902" y="1099"/>
                    <a:pt x="688" y="1099"/>
                  </a:cubicBezTo>
                  <a:cubicBezTo>
                    <a:pt x="660" y="1099"/>
                    <a:pt x="636" y="1092"/>
                    <a:pt x="616" y="1077"/>
                  </a:cubicBezTo>
                  <a:cubicBezTo>
                    <a:pt x="516" y="1010"/>
                    <a:pt x="516" y="843"/>
                    <a:pt x="516" y="743"/>
                  </a:cubicBezTo>
                  <a:cubicBezTo>
                    <a:pt x="483" y="543"/>
                    <a:pt x="483" y="143"/>
                    <a:pt x="816" y="143"/>
                  </a:cubicBezTo>
                  <a:cubicBezTo>
                    <a:pt x="816" y="143"/>
                    <a:pt x="816" y="109"/>
                    <a:pt x="783" y="43"/>
                  </a:cubicBezTo>
                  <a:cubicBezTo>
                    <a:pt x="714" y="14"/>
                    <a:pt x="651" y="0"/>
                    <a:pt x="593" y="0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1" name="Google Shape;2321;p32"/>
            <p:cNvSpPr/>
            <p:nvPr/>
          </p:nvSpPr>
          <p:spPr>
            <a:xfrm>
              <a:off x="4862525" y="1691550"/>
              <a:ext cx="37000" cy="45050"/>
            </a:xfrm>
            <a:custGeom>
              <a:avLst/>
              <a:gdLst/>
              <a:ahLst/>
              <a:cxnLst/>
              <a:rect l="l" t="t" r="r" b="b"/>
              <a:pathLst>
                <a:path w="1480" h="1802" extrusionOk="0">
                  <a:moveTo>
                    <a:pt x="659" y="1"/>
                  </a:moveTo>
                  <a:cubicBezTo>
                    <a:pt x="117" y="1"/>
                    <a:pt x="1" y="1044"/>
                    <a:pt x="212" y="1406"/>
                  </a:cubicBezTo>
                  <a:cubicBezTo>
                    <a:pt x="346" y="1647"/>
                    <a:pt x="587" y="1802"/>
                    <a:pt x="833" y="1802"/>
                  </a:cubicBezTo>
                  <a:cubicBezTo>
                    <a:pt x="893" y="1802"/>
                    <a:pt x="953" y="1792"/>
                    <a:pt x="1013" y="1773"/>
                  </a:cubicBezTo>
                  <a:cubicBezTo>
                    <a:pt x="1246" y="1706"/>
                    <a:pt x="1480" y="1439"/>
                    <a:pt x="1346" y="1172"/>
                  </a:cubicBezTo>
                  <a:cubicBezTo>
                    <a:pt x="1330" y="1122"/>
                    <a:pt x="1296" y="1097"/>
                    <a:pt x="1263" y="1097"/>
                  </a:cubicBezTo>
                  <a:cubicBezTo>
                    <a:pt x="1229" y="1097"/>
                    <a:pt x="1196" y="1122"/>
                    <a:pt x="1179" y="1172"/>
                  </a:cubicBezTo>
                  <a:cubicBezTo>
                    <a:pt x="1127" y="1304"/>
                    <a:pt x="1037" y="1358"/>
                    <a:pt x="940" y="1358"/>
                  </a:cubicBezTo>
                  <a:cubicBezTo>
                    <a:pt x="792" y="1358"/>
                    <a:pt x="626" y="1233"/>
                    <a:pt x="546" y="1072"/>
                  </a:cubicBezTo>
                  <a:cubicBezTo>
                    <a:pt x="412" y="772"/>
                    <a:pt x="412" y="171"/>
                    <a:pt x="812" y="71"/>
                  </a:cubicBezTo>
                  <a:cubicBezTo>
                    <a:pt x="846" y="71"/>
                    <a:pt x="879" y="38"/>
                    <a:pt x="846" y="38"/>
                  </a:cubicBezTo>
                  <a:cubicBezTo>
                    <a:pt x="779" y="12"/>
                    <a:pt x="716" y="1"/>
                    <a:pt x="659" y="1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2" name="Google Shape;2322;p32"/>
            <p:cNvSpPr/>
            <p:nvPr/>
          </p:nvSpPr>
          <p:spPr>
            <a:xfrm>
              <a:off x="4788600" y="1850925"/>
              <a:ext cx="53275" cy="46075"/>
            </a:xfrm>
            <a:custGeom>
              <a:avLst/>
              <a:gdLst/>
              <a:ahLst/>
              <a:cxnLst/>
              <a:rect l="l" t="t" r="r" b="b"/>
              <a:pathLst>
                <a:path w="2131" h="1843" extrusionOk="0">
                  <a:moveTo>
                    <a:pt x="1301" y="1"/>
                  </a:moveTo>
                  <a:cubicBezTo>
                    <a:pt x="634" y="34"/>
                    <a:pt x="0" y="901"/>
                    <a:pt x="367" y="1535"/>
                  </a:cubicBezTo>
                  <a:cubicBezTo>
                    <a:pt x="507" y="1754"/>
                    <a:pt x="717" y="1843"/>
                    <a:pt x="936" y="1843"/>
                  </a:cubicBezTo>
                  <a:cubicBezTo>
                    <a:pt x="1083" y="1843"/>
                    <a:pt x="1233" y="1803"/>
                    <a:pt x="1368" y="1735"/>
                  </a:cubicBezTo>
                  <a:cubicBezTo>
                    <a:pt x="1768" y="1569"/>
                    <a:pt x="1968" y="1268"/>
                    <a:pt x="2102" y="901"/>
                  </a:cubicBezTo>
                  <a:cubicBezTo>
                    <a:pt x="2130" y="844"/>
                    <a:pt x="2060" y="761"/>
                    <a:pt x="1997" y="761"/>
                  </a:cubicBezTo>
                  <a:cubicBezTo>
                    <a:pt x="1987" y="761"/>
                    <a:pt x="1977" y="764"/>
                    <a:pt x="1968" y="768"/>
                  </a:cubicBezTo>
                  <a:cubicBezTo>
                    <a:pt x="1832" y="904"/>
                    <a:pt x="1296" y="1263"/>
                    <a:pt x="994" y="1263"/>
                  </a:cubicBezTo>
                  <a:cubicBezTo>
                    <a:pt x="927" y="1263"/>
                    <a:pt x="871" y="1245"/>
                    <a:pt x="834" y="1202"/>
                  </a:cubicBezTo>
                  <a:cubicBezTo>
                    <a:pt x="701" y="1068"/>
                    <a:pt x="801" y="735"/>
                    <a:pt x="834" y="568"/>
                  </a:cubicBezTo>
                  <a:cubicBezTo>
                    <a:pt x="934" y="368"/>
                    <a:pt x="1134" y="234"/>
                    <a:pt x="1301" y="101"/>
                  </a:cubicBezTo>
                  <a:cubicBezTo>
                    <a:pt x="1368" y="68"/>
                    <a:pt x="1334" y="1"/>
                    <a:pt x="1301" y="1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3" name="Google Shape;2323;p32"/>
            <p:cNvSpPr/>
            <p:nvPr/>
          </p:nvSpPr>
          <p:spPr>
            <a:xfrm>
              <a:off x="4745225" y="1594925"/>
              <a:ext cx="43400" cy="36325"/>
            </a:xfrm>
            <a:custGeom>
              <a:avLst/>
              <a:gdLst/>
              <a:ahLst/>
              <a:cxnLst/>
              <a:rect l="l" t="t" r="r" b="b"/>
              <a:pathLst>
                <a:path w="1736" h="1453" extrusionOk="0">
                  <a:moveTo>
                    <a:pt x="734" y="0"/>
                  </a:moveTo>
                  <a:cubicBezTo>
                    <a:pt x="201" y="0"/>
                    <a:pt x="1" y="968"/>
                    <a:pt x="334" y="1301"/>
                  </a:cubicBezTo>
                  <a:cubicBezTo>
                    <a:pt x="430" y="1411"/>
                    <a:pt x="560" y="1453"/>
                    <a:pt x="695" y="1453"/>
                  </a:cubicBezTo>
                  <a:cubicBezTo>
                    <a:pt x="890" y="1453"/>
                    <a:pt x="1097" y="1366"/>
                    <a:pt x="1235" y="1268"/>
                  </a:cubicBezTo>
                  <a:cubicBezTo>
                    <a:pt x="1535" y="1101"/>
                    <a:pt x="1735" y="767"/>
                    <a:pt x="1702" y="434"/>
                  </a:cubicBezTo>
                  <a:cubicBezTo>
                    <a:pt x="1702" y="395"/>
                    <a:pt x="1667" y="379"/>
                    <a:pt x="1632" y="379"/>
                  </a:cubicBezTo>
                  <a:cubicBezTo>
                    <a:pt x="1607" y="379"/>
                    <a:pt x="1582" y="387"/>
                    <a:pt x="1568" y="400"/>
                  </a:cubicBezTo>
                  <a:cubicBezTo>
                    <a:pt x="1435" y="567"/>
                    <a:pt x="1335" y="734"/>
                    <a:pt x="1168" y="834"/>
                  </a:cubicBezTo>
                  <a:cubicBezTo>
                    <a:pt x="1082" y="920"/>
                    <a:pt x="822" y="1081"/>
                    <a:pt x="667" y="1081"/>
                  </a:cubicBezTo>
                  <a:cubicBezTo>
                    <a:pt x="642" y="1081"/>
                    <a:pt x="619" y="1077"/>
                    <a:pt x="601" y="1068"/>
                  </a:cubicBezTo>
                  <a:cubicBezTo>
                    <a:pt x="501" y="1034"/>
                    <a:pt x="501" y="734"/>
                    <a:pt x="501" y="634"/>
                  </a:cubicBezTo>
                  <a:cubicBezTo>
                    <a:pt x="501" y="400"/>
                    <a:pt x="501" y="134"/>
                    <a:pt x="734" y="0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4" name="Google Shape;2324;p32"/>
            <p:cNvSpPr/>
            <p:nvPr/>
          </p:nvSpPr>
          <p:spPr>
            <a:xfrm>
              <a:off x="4632650" y="1735550"/>
              <a:ext cx="47550" cy="57350"/>
            </a:xfrm>
            <a:custGeom>
              <a:avLst/>
              <a:gdLst/>
              <a:ahLst/>
              <a:cxnLst/>
              <a:rect l="l" t="t" r="r" b="b"/>
              <a:pathLst>
                <a:path w="1902" h="2294" extrusionOk="0">
                  <a:moveTo>
                    <a:pt x="739" y="0"/>
                  </a:moveTo>
                  <a:cubicBezTo>
                    <a:pt x="736" y="0"/>
                    <a:pt x="734" y="4"/>
                    <a:pt x="734" y="13"/>
                  </a:cubicBezTo>
                  <a:cubicBezTo>
                    <a:pt x="234" y="513"/>
                    <a:pt x="0" y="1480"/>
                    <a:pt x="567" y="2081"/>
                  </a:cubicBezTo>
                  <a:cubicBezTo>
                    <a:pt x="727" y="2231"/>
                    <a:pt x="886" y="2294"/>
                    <a:pt x="1036" y="2294"/>
                  </a:cubicBezTo>
                  <a:cubicBezTo>
                    <a:pt x="1484" y="2294"/>
                    <a:pt x="1852" y="1738"/>
                    <a:pt x="1902" y="1313"/>
                  </a:cubicBezTo>
                  <a:cubicBezTo>
                    <a:pt x="1902" y="1271"/>
                    <a:pt x="1875" y="1229"/>
                    <a:pt x="1839" y="1229"/>
                  </a:cubicBezTo>
                  <a:cubicBezTo>
                    <a:pt x="1817" y="1229"/>
                    <a:pt x="1793" y="1243"/>
                    <a:pt x="1768" y="1280"/>
                  </a:cubicBezTo>
                  <a:cubicBezTo>
                    <a:pt x="1607" y="1534"/>
                    <a:pt x="1317" y="1932"/>
                    <a:pt x="1033" y="1932"/>
                  </a:cubicBezTo>
                  <a:cubicBezTo>
                    <a:pt x="906" y="1932"/>
                    <a:pt x="781" y="1853"/>
                    <a:pt x="667" y="1647"/>
                  </a:cubicBezTo>
                  <a:cubicBezTo>
                    <a:pt x="401" y="1147"/>
                    <a:pt x="501" y="580"/>
                    <a:pt x="768" y="113"/>
                  </a:cubicBezTo>
                  <a:cubicBezTo>
                    <a:pt x="768" y="38"/>
                    <a:pt x="749" y="0"/>
                    <a:pt x="739" y="0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5" name="Google Shape;2325;p32"/>
            <p:cNvSpPr/>
            <p:nvPr/>
          </p:nvSpPr>
          <p:spPr>
            <a:xfrm>
              <a:off x="4687675" y="1408125"/>
              <a:ext cx="42350" cy="48025"/>
            </a:xfrm>
            <a:custGeom>
              <a:avLst/>
              <a:gdLst/>
              <a:ahLst/>
              <a:cxnLst/>
              <a:rect l="l" t="t" r="r" b="b"/>
              <a:pathLst>
                <a:path w="1694" h="1921" extrusionOk="0">
                  <a:moveTo>
                    <a:pt x="668" y="0"/>
                  </a:moveTo>
                  <a:lnTo>
                    <a:pt x="668" y="0"/>
                  </a:lnTo>
                  <a:cubicBezTo>
                    <a:pt x="201" y="267"/>
                    <a:pt x="1" y="1268"/>
                    <a:pt x="368" y="1701"/>
                  </a:cubicBezTo>
                  <a:cubicBezTo>
                    <a:pt x="491" y="1857"/>
                    <a:pt x="626" y="1920"/>
                    <a:pt x="761" y="1920"/>
                  </a:cubicBezTo>
                  <a:cubicBezTo>
                    <a:pt x="1176" y="1920"/>
                    <a:pt x="1593" y="1328"/>
                    <a:pt x="1669" y="1001"/>
                  </a:cubicBezTo>
                  <a:cubicBezTo>
                    <a:pt x="1694" y="926"/>
                    <a:pt x="1625" y="888"/>
                    <a:pt x="1561" y="888"/>
                  </a:cubicBezTo>
                  <a:cubicBezTo>
                    <a:pt x="1540" y="888"/>
                    <a:pt x="1519" y="892"/>
                    <a:pt x="1502" y="901"/>
                  </a:cubicBezTo>
                  <a:cubicBezTo>
                    <a:pt x="1369" y="1034"/>
                    <a:pt x="1202" y="1201"/>
                    <a:pt x="1068" y="1268"/>
                  </a:cubicBezTo>
                  <a:cubicBezTo>
                    <a:pt x="998" y="1338"/>
                    <a:pt x="896" y="1424"/>
                    <a:pt x="783" y="1424"/>
                  </a:cubicBezTo>
                  <a:cubicBezTo>
                    <a:pt x="735" y="1424"/>
                    <a:pt x="685" y="1408"/>
                    <a:pt x="635" y="1368"/>
                  </a:cubicBezTo>
                  <a:cubicBezTo>
                    <a:pt x="568" y="1334"/>
                    <a:pt x="535" y="1201"/>
                    <a:pt x="535" y="1101"/>
                  </a:cubicBezTo>
                  <a:cubicBezTo>
                    <a:pt x="468" y="701"/>
                    <a:pt x="635" y="367"/>
                    <a:pt x="668" y="0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6" name="Google Shape;2326;p32"/>
            <p:cNvSpPr/>
            <p:nvPr/>
          </p:nvSpPr>
          <p:spPr>
            <a:xfrm>
              <a:off x="4851125" y="1443775"/>
              <a:ext cx="45525" cy="53225"/>
            </a:xfrm>
            <a:custGeom>
              <a:avLst/>
              <a:gdLst/>
              <a:ahLst/>
              <a:cxnLst/>
              <a:rect l="l" t="t" r="r" b="b"/>
              <a:pathLst>
                <a:path w="1821" h="2129" extrusionOk="0">
                  <a:moveTo>
                    <a:pt x="606" y="0"/>
                  </a:moveTo>
                  <a:cubicBezTo>
                    <a:pt x="551" y="0"/>
                    <a:pt x="501" y="25"/>
                    <a:pt x="468" y="75"/>
                  </a:cubicBezTo>
                  <a:cubicBezTo>
                    <a:pt x="1" y="509"/>
                    <a:pt x="1" y="1576"/>
                    <a:pt x="535" y="1977"/>
                  </a:cubicBezTo>
                  <a:cubicBezTo>
                    <a:pt x="656" y="2082"/>
                    <a:pt x="798" y="2128"/>
                    <a:pt x="939" y="2128"/>
                  </a:cubicBezTo>
                  <a:cubicBezTo>
                    <a:pt x="1380" y="2128"/>
                    <a:pt x="1820" y="1681"/>
                    <a:pt x="1669" y="1176"/>
                  </a:cubicBezTo>
                  <a:cubicBezTo>
                    <a:pt x="1669" y="1152"/>
                    <a:pt x="1635" y="1129"/>
                    <a:pt x="1592" y="1129"/>
                  </a:cubicBezTo>
                  <a:cubicBezTo>
                    <a:pt x="1574" y="1129"/>
                    <a:pt x="1555" y="1133"/>
                    <a:pt x="1535" y="1143"/>
                  </a:cubicBezTo>
                  <a:cubicBezTo>
                    <a:pt x="1376" y="1211"/>
                    <a:pt x="1202" y="1402"/>
                    <a:pt x="1075" y="1402"/>
                  </a:cubicBezTo>
                  <a:cubicBezTo>
                    <a:pt x="1016" y="1402"/>
                    <a:pt x="967" y="1360"/>
                    <a:pt x="935" y="1243"/>
                  </a:cubicBezTo>
                  <a:cubicBezTo>
                    <a:pt x="841" y="960"/>
                    <a:pt x="830" y="710"/>
                    <a:pt x="831" y="459"/>
                  </a:cubicBezTo>
                  <a:lnTo>
                    <a:pt x="831" y="459"/>
                  </a:lnTo>
                  <a:cubicBezTo>
                    <a:pt x="872" y="505"/>
                    <a:pt x="910" y="559"/>
                    <a:pt x="935" y="609"/>
                  </a:cubicBezTo>
                  <a:cubicBezTo>
                    <a:pt x="935" y="457"/>
                    <a:pt x="897" y="306"/>
                    <a:pt x="835" y="183"/>
                  </a:cubicBezTo>
                  <a:lnTo>
                    <a:pt x="835" y="183"/>
                  </a:lnTo>
                  <a:cubicBezTo>
                    <a:pt x="835" y="170"/>
                    <a:pt x="835" y="156"/>
                    <a:pt x="835" y="142"/>
                  </a:cubicBezTo>
                  <a:lnTo>
                    <a:pt x="835" y="142"/>
                  </a:lnTo>
                  <a:cubicBezTo>
                    <a:pt x="832" y="150"/>
                    <a:pt x="829" y="158"/>
                    <a:pt x="825" y="165"/>
                  </a:cubicBezTo>
                  <a:lnTo>
                    <a:pt x="825" y="165"/>
                  </a:lnTo>
                  <a:cubicBezTo>
                    <a:pt x="808" y="133"/>
                    <a:pt x="789" y="103"/>
                    <a:pt x="768" y="75"/>
                  </a:cubicBezTo>
                  <a:cubicBezTo>
                    <a:pt x="718" y="25"/>
                    <a:pt x="660" y="0"/>
                    <a:pt x="606" y="0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7" name="Google Shape;2327;p32"/>
            <p:cNvSpPr/>
            <p:nvPr/>
          </p:nvSpPr>
          <p:spPr>
            <a:xfrm>
              <a:off x="4580500" y="1898225"/>
              <a:ext cx="52175" cy="50125"/>
            </a:xfrm>
            <a:custGeom>
              <a:avLst/>
              <a:gdLst/>
              <a:ahLst/>
              <a:cxnLst/>
              <a:rect l="l" t="t" r="r" b="b"/>
              <a:pathLst>
                <a:path w="2087" h="2005" extrusionOk="0">
                  <a:moveTo>
                    <a:pt x="752" y="1"/>
                  </a:moveTo>
                  <a:cubicBezTo>
                    <a:pt x="107" y="1"/>
                    <a:pt x="1" y="1233"/>
                    <a:pt x="318" y="1678"/>
                  </a:cubicBezTo>
                  <a:cubicBezTo>
                    <a:pt x="490" y="1910"/>
                    <a:pt x="704" y="2005"/>
                    <a:pt x="924" y="2005"/>
                  </a:cubicBezTo>
                  <a:cubicBezTo>
                    <a:pt x="1431" y="2005"/>
                    <a:pt x="1970" y="1500"/>
                    <a:pt x="2086" y="1011"/>
                  </a:cubicBezTo>
                  <a:cubicBezTo>
                    <a:pt x="2086" y="953"/>
                    <a:pt x="2012" y="871"/>
                    <a:pt x="1948" y="871"/>
                  </a:cubicBezTo>
                  <a:cubicBezTo>
                    <a:pt x="1938" y="871"/>
                    <a:pt x="1929" y="873"/>
                    <a:pt x="1920" y="877"/>
                  </a:cubicBezTo>
                  <a:cubicBezTo>
                    <a:pt x="1673" y="1015"/>
                    <a:pt x="1335" y="1445"/>
                    <a:pt x="1019" y="1445"/>
                  </a:cubicBezTo>
                  <a:cubicBezTo>
                    <a:pt x="951" y="1445"/>
                    <a:pt x="884" y="1425"/>
                    <a:pt x="819" y="1378"/>
                  </a:cubicBezTo>
                  <a:cubicBezTo>
                    <a:pt x="513" y="1195"/>
                    <a:pt x="543" y="592"/>
                    <a:pt x="807" y="363"/>
                  </a:cubicBezTo>
                  <a:lnTo>
                    <a:pt x="807" y="363"/>
                  </a:lnTo>
                  <a:cubicBezTo>
                    <a:pt x="810" y="368"/>
                    <a:pt x="814" y="373"/>
                    <a:pt x="819" y="377"/>
                  </a:cubicBezTo>
                  <a:cubicBezTo>
                    <a:pt x="835" y="410"/>
                    <a:pt x="869" y="427"/>
                    <a:pt x="898" y="427"/>
                  </a:cubicBezTo>
                  <a:cubicBezTo>
                    <a:pt x="927" y="427"/>
                    <a:pt x="952" y="410"/>
                    <a:pt x="952" y="377"/>
                  </a:cubicBezTo>
                  <a:cubicBezTo>
                    <a:pt x="952" y="344"/>
                    <a:pt x="986" y="277"/>
                    <a:pt x="986" y="210"/>
                  </a:cubicBezTo>
                  <a:cubicBezTo>
                    <a:pt x="1019" y="144"/>
                    <a:pt x="952" y="10"/>
                    <a:pt x="852" y="10"/>
                  </a:cubicBezTo>
                  <a:cubicBezTo>
                    <a:pt x="817" y="4"/>
                    <a:pt x="784" y="1"/>
                    <a:pt x="752" y="1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8" name="Google Shape;2328;p32"/>
            <p:cNvSpPr/>
            <p:nvPr/>
          </p:nvSpPr>
          <p:spPr>
            <a:xfrm>
              <a:off x="4463350" y="1845100"/>
              <a:ext cx="44225" cy="35825"/>
            </a:xfrm>
            <a:custGeom>
              <a:avLst/>
              <a:gdLst/>
              <a:ahLst/>
              <a:cxnLst/>
              <a:rect l="l" t="t" r="r" b="b"/>
              <a:pathLst>
                <a:path w="1769" h="1433" extrusionOk="0">
                  <a:moveTo>
                    <a:pt x="968" y="0"/>
                  </a:moveTo>
                  <a:cubicBezTo>
                    <a:pt x="979" y="23"/>
                    <a:pt x="987" y="30"/>
                    <a:pt x="990" y="30"/>
                  </a:cubicBezTo>
                  <a:cubicBezTo>
                    <a:pt x="998" y="30"/>
                    <a:pt x="990" y="0"/>
                    <a:pt x="968" y="0"/>
                  </a:cubicBezTo>
                  <a:close/>
                  <a:moveTo>
                    <a:pt x="968" y="0"/>
                  </a:moveTo>
                  <a:cubicBezTo>
                    <a:pt x="468" y="200"/>
                    <a:pt x="1" y="734"/>
                    <a:pt x="368" y="1235"/>
                  </a:cubicBezTo>
                  <a:cubicBezTo>
                    <a:pt x="484" y="1374"/>
                    <a:pt x="649" y="1433"/>
                    <a:pt x="817" y="1433"/>
                  </a:cubicBezTo>
                  <a:cubicBezTo>
                    <a:pt x="890" y="1433"/>
                    <a:pt x="964" y="1422"/>
                    <a:pt x="1035" y="1401"/>
                  </a:cubicBezTo>
                  <a:cubicBezTo>
                    <a:pt x="1368" y="1235"/>
                    <a:pt x="1502" y="901"/>
                    <a:pt x="1702" y="634"/>
                  </a:cubicBezTo>
                  <a:cubicBezTo>
                    <a:pt x="1769" y="601"/>
                    <a:pt x="1702" y="567"/>
                    <a:pt x="1669" y="567"/>
                  </a:cubicBezTo>
                  <a:cubicBezTo>
                    <a:pt x="1502" y="634"/>
                    <a:pt x="1368" y="768"/>
                    <a:pt x="1302" y="901"/>
                  </a:cubicBezTo>
                  <a:cubicBezTo>
                    <a:pt x="1175" y="1027"/>
                    <a:pt x="1030" y="1192"/>
                    <a:pt x="851" y="1192"/>
                  </a:cubicBezTo>
                  <a:cubicBezTo>
                    <a:pt x="794" y="1192"/>
                    <a:pt x="733" y="1175"/>
                    <a:pt x="668" y="1134"/>
                  </a:cubicBezTo>
                  <a:cubicBezTo>
                    <a:pt x="501" y="1034"/>
                    <a:pt x="501" y="768"/>
                    <a:pt x="535" y="601"/>
                  </a:cubicBezTo>
                  <a:cubicBezTo>
                    <a:pt x="635" y="401"/>
                    <a:pt x="835" y="234"/>
                    <a:pt x="968" y="0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9" name="Google Shape;2329;p32"/>
            <p:cNvSpPr/>
            <p:nvPr/>
          </p:nvSpPr>
          <p:spPr>
            <a:xfrm>
              <a:off x="4380800" y="1963050"/>
              <a:ext cx="58400" cy="39825"/>
            </a:xfrm>
            <a:custGeom>
              <a:avLst/>
              <a:gdLst/>
              <a:ahLst/>
              <a:cxnLst/>
              <a:rect l="l" t="t" r="r" b="b"/>
              <a:pathLst>
                <a:path w="2336" h="1593" extrusionOk="0">
                  <a:moveTo>
                    <a:pt x="1435" y="1"/>
                  </a:moveTo>
                  <a:cubicBezTo>
                    <a:pt x="956" y="1"/>
                    <a:pt x="451" y="290"/>
                    <a:pt x="101" y="553"/>
                  </a:cubicBezTo>
                  <a:cubicBezTo>
                    <a:pt x="0" y="586"/>
                    <a:pt x="0" y="720"/>
                    <a:pt x="0" y="820"/>
                  </a:cubicBezTo>
                  <a:cubicBezTo>
                    <a:pt x="140" y="1343"/>
                    <a:pt x="635" y="1592"/>
                    <a:pt x="1142" y="1592"/>
                  </a:cubicBezTo>
                  <a:cubicBezTo>
                    <a:pt x="1606" y="1592"/>
                    <a:pt x="2079" y="1384"/>
                    <a:pt x="2302" y="986"/>
                  </a:cubicBezTo>
                  <a:cubicBezTo>
                    <a:pt x="2335" y="920"/>
                    <a:pt x="2302" y="853"/>
                    <a:pt x="2235" y="853"/>
                  </a:cubicBezTo>
                  <a:cubicBezTo>
                    <a:pt x="2221" y="852"/>
                    <a:pt x="2206" y="852"/>
                    <a:pt x="2190" y="852"/>
                  </a:cubicBezTo>
                  <a:cubicBezTo>
                    <a:pt x="1824" y="852"/>
                    <a:pt x="1370" y="1082"/>
                    <a:pt x="991" y="1082"/>
                  </a:cubicBezTo>
                  <a:cubicBezTo>
                    <a:pt x="777" y="1082"/>
                    <a:pt x="586" y="1009"/>
                    <a:pt x="449" y="778"/>
                  </a:cubicBezTo>
                  <a:lnTo>
                    <a:pt x="449" y="778"/>
                  </a:lnTo>
                  <a:cubicBezTo>
                    <a:pt x="812" y="459"/>
                    <a:pt x="1182" y="327"/>
                    <a:pt x="1635" y="86"/>
                  </a:cubicBezTo>
                  <a:lnTo>
                    <a:pt x="1635" y="19"/>
                  </a:lnTo>
                  <a:cubicBezTo>
                    <a:pt x="1569" y="7"/>
                    <a:pt x="1502" y="1"/>
                    <a:pt x="1435" y="1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0" name="Google Shape;2330;p32"/>
            <p:cNvSpPr/>
            <p:nvPr/>
          </p:nvSpPr>
          <p:spPr>
            <a:xfrm>
              <a:off x="4614300" y="1575750"/>
              <a:ext cx="47550" cy="51375"/>
            </a:xfrm>
            <a:custGeom>
              <a:avLst/>
              <a:gdLst/>
              <a:ahLst/>
              <a:cxnLst/>
              <a:rect l="l" t="t" r="r" b="b"/>
              <a:pathLst>
                <a:path w="1902" h="2055" extrusionOk="0">
                  <a:moveTo>
                    <a:pt x="625" y="1"/>
                  </a:moveTo>
                  <a:cubicBezTo>
                    <a:pt x="403" y="1"/>
                    <a:pt x="251" y="251"/>
                    <a:pt x="167" y="500"/>
                  </a:cubicBezTo>
                  <a:cubicBezTo>
                    <a:pt x="67" y="867"/>
                    <a:pt x="0" y="1334"/>
                    <a:pt x="234" y="1668"/>
                  </a:cubicBezTo>
                  <a:cubicBezTo>
                    <a:pt x="375" y="1902"/>
                    <a:pt x="647" y="2055"/>
                    <a:pt x="925" y="2055"/>
                  </a:cubicBezTo>
                  <a:cubicBezTo>
                    <a:pt x="1041" y="2055"/>
                    <a:pt x="1159" y="2027"/>
                    <a:pt x="1268" y="1968"/>
                  </a:cubicBezTo>
                  <a:cubicBezTo>
                    <a:pt x="1735" y="1701"/>
                    <a:pt x="1802" y="1167"/>
                    <a:pt x="1902" y="700"/>
                  </a:cubicBezTo>
                  <a:cubicBezTo>
                    <a:pt x="1902" y="643"/>
                    <a:pt x="1827" y="560"/>
                    <a:pt x="1764" y="560"/>
                  </a:cubicBezTo>
                  <a:cubicBezTo>
                    <a:pt x="1754" y="560"/>
                    <a:pt x="1744" y="562"/>
                    <a:pt x="1735" y="567"/>
                  </a:cubicBezTo>
                  <a:cubicBezTo>
                    <a:pt x="1568" y="700"/>
                    <a:pt x="1435" y="867"/>
                    <a:pt x="1301" y="1034"/>
                  </a:cubicBezTo>
                  <a:cubicBezTo>
                    <a:pt x="1245" y="1174"/>
                    <a:pt x="1072" y="1432"/>
                    <a:pt x="879" y="1432"/>
                  </a:cubicBezTo>
                  <a:cubicBezTo>
                    <a:pt x="843" y="1432"/>
                    <a:pt x="805" y="1422"/>
                    <a:pt x="768" y="1401"/>
                  </a:cubicBezTo>
                  <a:cubicBezTo>
                    <a:pt x="434" y="1234"/>
                    <a:pt x="401" y="300"/>
                    <a:pt x="734" y="167"/>
                  </a:cubicBezTo>
                  <a:cubicBezTo>
                    <a:pt x="801" y="167"/>
                    <a:pt x="801" y="67"/>
                    <a:pt x="768" y="33"/>
                  </a:cubicBezTo>
                  <a:cubicBezTo>
                    <a:pt x="717" y="11"/>
                    <a:pt x="670" y="1"/>
                    <a:pt x="625" y="1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1" name="Google Shape;2331;p32"/>
            <p:cNvSpPr/>
            <p:nvPr/>
          </p:nvSpPr>
          <p:spPr>
            <a:xfrm>
              <a:off x="4875825" y="1295900"/>
              <a:ext cx="39900" cy="50650"/>
            </a:xfrm>
            <a:custGeom>
              <a:avLst/>
              <a:gdLst/>
              <a:ahLst/>
              <a:cxnLst/>
              <a:rect l="l" t="t" r="r" b="b"/>
              <a:pathLst>
                <a:path w="1596" h="2026" extrusionOk="0">
                  <a:moveTo>
                    <a:pt x="641" y="0"/>
                  </a:moveTo>
                  <a:cubicBezTo>
                    <a:pt x="112" y="0"/>
                    <a:pt x="0" y="880"/>
                    <a:pt x="147" y="1320"/>
                  </a:cubicBezTo>
                  <a:cubicBezTo>
                    <a:pt x="280" y="1654"/>
                    <a:pt x="481" y="1954"/>
                    <a:pt x="848" y="2021"/>
                  </a:cubicBezTo>
                  <a:cubicBezTo>
                    <a:pt x="878" y="2024"/>
                    <a:pt x="908" y="2026"/>
                    <a:pt x="937" y="2026"/>
                  </a:cubicBezTo>
                  <a:cubicBezTo>
                    <a:pt x="1200" y="2026"/>
                    <a:pt x="1428" y="1894"/>
                    <a:pt x="1548" y="1654"/>
                  </a:cubicBezTo>
                  <a:cubicBezTo>
                    <a:pt x="1595" y="1583"/>
                    <a:pt x="1542" y="1512"/>
                    <a:pt x="1484" y="1512"/>
                  </a:cubicBezTo>
                  <a:cubicBezTo>
                    <a:pt x="1459" y="1512"/>
                    <a:pt x="1434" y="1524"/>
                    <a:pt x="1415" y="1554"/>
                  </a:cubicBezTo>
                  <a:cubicBezTo>
                    <a:pt x="1322" y="1638"/>
                    <a:pt x="1226" y="1674"/>
                    <a:pt x="1134" y="1674"/>
                  </a:cubicBezTo>
                  <a:cubicBezTo>
                    <a:pt x="862" y="1674"/>
                    <a:pt x="614" y="1369"/>
                    <a:pt x="514" y="1120"/>
                  </a:cubicBezTo>
                  <a:cubicBezTo>
                    <a:pt x="381" y="720"/>
                    <a:pt x="347" y="53"/>
                    <a:pt x="881" y="53"/>
                  </a:cubicBezTo>
                  <a:cubicBezTo>
                    <a:pt x="793" y="17"/>
                    <a:pt x="713" y="0"/>
                    <a:pt x="641" y="0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2" name="Google Shape;2332;p32"/>
            <p:cNvSpPr/>
            <p:nvPr/>
          </p:nvSpPr>
          <p:spPr>
            <a:xfrm>
              <a:off x="5045450" y="1334100"/>
              <a:ext cx="48375" cy="38275"/>
            </a:xfrm>
            <a:custGeom>
              <a:avLst/>
              <a:gdLst/>
              <a:ahLst/>
              <a:cxnLst/>
              <a:rect l="l" t="t" r="r" b="b"/>
              <a:pathLst>
                <a:path w="1935" h="1531" extrusionOk="0">
                  <a:moveTo>
                    <a:pt x="405" y="1"/>
                  </a:moveTo>
                  <a:cubicBezTo>
                    <a:pt x="375" y="1"/>
                    <a:pt x="350" y="9"/>
                    <a:pt x="334" y="26"/>
                  </a:cubicBezTo>
                  <a:cubicBezTo>
                    <a:pt x="0" y="493"/>
                    <a:pt x="434" y="1460"/>
                    <a:pt x="934" y="1527"/>
                  </a:cubicBezTo>
                  <a:cubicBezTo>
                    <a:pt x="956" y="1529"/>
                    <a:pt x="979" y="1530"/>
                    <a:pt x="1001" y="1530"/>
                  </a:cubicBezTo>
                  <a:cubicBezTo>
                    <a:pt x="1278" y="1530"/>
                    <a:pt x="1547" y="1345"/>
                    <a:pt x="1701" y="1160"/>
                  </a:cubicBezTo>
                  <a:cubicBezTo>
                    <a:pt x="1901" y="860"/>
                    <a:pt x="1935" y="559"/>
                    <a:pt x="1868" y="226"/>
                  </a:cubicBezTo>
                  <a:cubicBezTo>
                    <a:pt x="1868" y="189"/>
                    <a:pt x="1818" y="163"/>
                    <a:pt x="1773" y="163"/>
                  </a:cubicBezTo>
                  <a:cubicBezTo>
                    <a:pt x="1735" y="163"/>
                    <a:pt x="1701" y="181"/>
                    <a:pt x="1701" y="226"/>
                  </a:cubicBezTo>
                  <a:cubicBezTo>
                    <a:pt x="1671" y="495"/>
                    <a:pt x="1347" y="1085"/>
                    <a:pt x="1040" y="1085"/>
                  </a:cubicBezTo>
                  <a:cubicBezTo>
                    <a:pt x="1004" y="1085"/>
                    <a:pt x="969" y="1077"/>
                    <a:pt x="934" y="1060"/>
                  </a:cubicBezTo>
                  <a:cubicBezTo>
                    <a:pt x="834" y="993"/>
                    <a:pt x="667" y="726"/>
                    <a:pt x="601" y="626"/>
                  </a:cubicBezTo>
                  <a:cubicBezTo>
                    <a:pt x="566" y="524"/>
                    <a:pt x="550" y="422"/>
                    <a:pt x="528" y="324"/>
                  </a:cubicBezTo>
                  <a:lnTo>
                    <a:pt x="528" y="324"/>
                  </a:lnTo>
                  <a:cubicBezTo>
                    <a:pt x="576" y="315"/>
                    <a:pt x="601" y="283"/>
                    <a:pt x="601" y="226"/>
                  </a:cubicBezTo>
                  <a:cubicBezTo>
                    <a:pt x="567" y="159"/>
                    <a:pt x="534" y="59"/>
                    <a:pt x="500" y="26"/>
                  </a:cubicBezTo>
                  <a:cubicBezTo>
                    <a:pt x="467" y="9"/>
                    <a:pt x="434" y="1"/>
                    <a:pt x="405" y="1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3" name="Google Shape;2333;p32"/>
            <p:cNvSpPr/>
            <p:nvPr/>
          </p:nvSpPr>
          <p:spPr>
            <a:xfrm>
              <a:off x="4885375" y="1095475"/>
              <a:ext cx="46675" cy="58000"/>
            </a:xfrm>
            <a:custGeom>
              <a:avLst/>
              <a:gdLst/>
              <a:ahLst/>
              <a:cxnLst/>
              <a:rect l="l" t="t" r="r" b="b"/>
              <a:pathLst>
                <a:path w="1867" h="2320" extrusionOk="0">
                  <a:moveTo>
                    <a:pt x="1290" y="0"/>
                  </a:moveTo>
                  <a:cubicBezTo>
                    <a:pt x="1176" y="0"/>
                    <a:pt x="1063" y="18"/>
                    <a:pt x="999" y="31"/>
                  </a:cubicBezTo>
                  <a:cubicBezTo>
                    <a:pt x="532" y="97"/>
                    <a:pt x="232" y="531"/>
                    <a:pt x="132" y="931"/>
                  </a:cubicBezTo>
                  <a:cubicBezTo>
                    <a:pt x="1" y="1667"/>
                    <a:pt x="614" y="2319"/>
                    <a:pt x="1271" y="2319"/>
                  </a:cubicBezTo>
                  <a:cubicBezTo>
                    <a:pt x="1449" y="2319"/>
                    <a:pt x="1630" y="2272"/>
                    <a:pt x="1800" y="2165"/>
                  </a:cubicBezTo>
                  <a:cubicBezTo>
                    <a:pt x="1867" y="2099"/>
                    <a:pt x="1833" y="1999"/>
                    <a:pt x="1766" y="1999"/>
                  </a:cubicBezTo>
                  <a:cubicBezTo>
                    <a:pt x="1740" y="2001"/>
                    <a:pt x="1714" y="2001"/>
                    <a:pt x="1687" y="2001"/>
                  </a:cubicBezTo>
                  <a:cubicBezTo>
                    <a:pt x="1234" y="2001"/>
                    <a:pt x="693" y="1741"/>
                    <a:pt x="599" y="1332"/>
                  </a:cubicBezTo>
                  <a:cubicBezTo>
                    <a:pt x="499" y="1031"/>
                    <a:pt x="599" y="764"/>
                    <a:pt x="766" y="531"/>
                  </a:cubicBezTo>
                  <a:cubicBezTo>
                    <a:pt x="766" y="531"/>
                    <a:pt x="1258" y="121"/>
                    <a:pt x="1503" y="121"/>
                  </a:cubicBezTo>
                  <a:cubicBezTo>
                    <a:pt x="1570" y="121"/>
                    <a:pt x="1619" y="152"/>
                    <a:pt x="1633" y="231"/>
                  </a:cubicBezTo>
                  <a:cubicBezTo>
                    <a:pt x="1654" y="46"/>
                    <a:pt x="1472" y="0"/>
                    <a:pt x="1290" y="0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4" name="Google Shape;2334;p32"/>
            <p:cNvSpPr/>
            <p:nvPr/>
          </p:nvSpPr>
          <p:spPr>
            <a:xfrm>
              <a:off x="5194175" y="1195950"/>
              <a:ext cx="34750" cy="44175"/>
            </a:xfrm>
            <a:custGeom>
              <a:avLst/>
              <a:gdLst/>
              <a:ahLst/>
              <a:cxnLst/>
              <a:rect l="l" t="t" r="r" b="b"/>
              <a:pathLst>
                <a:path w="1390" h="1767" extrusionOk="0">
                  <a:moveTo>
                    <a:pt x="749" y="1"/>
                  </a:moveTo>
                  <a:cubicBezTo>
                    <a:pt x="712" y="1"/>
                    <a:pt x="675" y="24"/>
                    <a:pt x="723" y="48"/>
                  </a:cubicBezTo>
                  <a:cubicBezTo>
                    <a:pt x="889" y="415"/>
                    <a:pt x="1256" y="982"/>
                    <a:pt x="923" y="1349"/>
                  </a:cubicBezTo>
                  <a:cubicBezTo>
                    <a:pt x="823" y="1482"/>
                    <a:pt x="656" y="1549"/>
                    <a:pt x="489" y="1549"/>
                  </a:cubicBezTo>
                  <a:cubicBezTo>
                    <a:pt x="166" y="1549"/>
                    <a:pt x="218" y="1080"/>
                    <a:pt x="403" y="1080"/>
                  </a:cubicBezTo>
                  <a:cubicBezTo>
                    <a:pt x="410" y="1080"/>
                    <a:pt x="416" y="1081"/>
                    <a:pt x="422" y="1082"/>
                  </a:cubicBezTo>
                  <a:cubicBezTo>
                    <a:pt x="386" y="1064"/>
                    <a:pt x="349" y="1055"/>
                    <a:pt x="312" y="1055"/>
                  </a:cubicBezTo>
                  <a:cubicBezTo>
                    <a:pt x="147" y="1055"/>
                    <a:pt x="1" y="1224"/>
                    <a:pt x="55" y="1415"/>
                  </a:cubicBezTo>
                  <a:cubicBezTo>
                    <a:pt x="83" y="1637"/>
                    <a:pt x="294" y="1766"/>
                    <a:pt x="498" y="1766"/>
                  </a:cubicBezTo>
                  <a:cubicBezTo>
                    <a:pt x="540" y="1766"/>
                    <a:pt x="582" y="1760"/>
                    <a:pt x="622" y="1749"/>
                  </a:cubicBezTo>
                  <a:cubicBezTo>
                    <a:pt x="889" y="1716"/>
                    <a:pt x="1123" y="1549"/>
                    <a:pt x="1223" y="1315"/>
                  </a:cubicBezTo>
                  <a:cubicBezTo>
                    <a:pt x="1390" y="848"/>
                    <a:pt x="1056" y="348"/>
                    <a:pt x="789" y="14"/>
                  </a:cubicBezTo>
                  <a:cubicBezTo>
                    <a:pt x="780" y="5"/>
                    <a:pt x="764" y="1"/>
                    <a:pt x="749" y="1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335" name="Google Shape;2335;p32"/>
          <p:cNvGrpSpPr/>
          <p:nvPr/>
        </p:nvGrpSpPr>
        <p:grpSpPr>
          <a:xfrm rot="5399656">
            <a:off x="-961649" y="2070824"/>
            <a:ext cx="2537167" cy="7604512"/>
            <a:chOff x="4887175" y="20575"/>
            <a:chExt cx="1902875" cy="5707950"/>
          </a:xfrm>
        </p:grpSpPr>
        <p:sp>
          <p:nvSpPr>
            <p:cNvPr id="2336" name="Google Shape;2336;p32"/>
            <p:cNvSpPr/>
            <p:nvPr/>
          </p:nvSpPr>
          <p:spPr>
            <a:xfrm>
              <a:off x="5606675" y="2727400"/>
              <a:ext cx="10875" cy="58400"/>
            </a:xfrm>
            <a:custGeom>
              <a:avLst/>
              <a:gdLst/>
              <a:ahLst/>
              <a:cxnLst/>
              <a:rect l="l" t="t" r="r" b="b"/>
              <a:pathLst>
                <a:path w="435" h="2336" extrusionOk="0">
                  <a:moveTo>
                    <a:pt x="134" y="0"/>
                  </a:moveTo>
                  <a:lnTo>
                    <a:pt x="0" y="2335"/>
                  </a:lnTo>
                  <a:cubicBezTo>
                    <a:pt x="401" y="1601"/>
                    <a:pt x="434" y="767"/>
                    <a:pt x="134" y="0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7" name="Google Shape;2337;p32"/>
            <p:cNvSpPr/>
            <p:nvPr/>
          </p:nvSpPr>
          <p:spPr>
            <a:xfrm>
              <a:off x="5584150" y="2719300"/>
              <a:ext cx="59250" cy="85825"/>
            </a:xfrm>
            <a:custGeom>
              <a:avLst/>
              <a:gdLst/>
              <a:ahLst/>
              <a:cxnLst/>
              <a:rect l="l" t="t" r="r" b="b"/>
              <a:pathLst>
                <a:path w="2370" h="3433" extrusionOk="0">
                  <a:moveTo>
                    <a:pt x="1106" y="1"/>
                  </a:moveTo>
                  <a:cubicBezTo>
                    <a:pt x="791" y="1"/>
                    <a:pt x="491" y="167"/>
                    <a:pt x="401" y="524"/>
                  </a:cubicBezTo>
                  <a:cubicBezTo>
                    <a:pt x="334" y="825"/>
                    <a:pt x="301" y="1125"/>
                    <a:pt x="234" y="1458"/>
                  </a:cubicBezTo>
                  <a:cubicBezTo>
                    <a:pt x="168" y="1825"/>
                    <a:pt x="1" y="2126"/>
                    <a:pt x="34" y="2492"/>
                  </a:cubicBezTo>
                  <a:cubicBezTo>
                    <a:pt x="57" y="3041"/>
                    <a:pt x="518" y="3432"/>
                    <a:pt x="1009" y="3432"/>
                  </a:cubicBezTo>
                  <a:cubicBezTo>
                    <a:pt x="1236" y="3432"/>
                    <a:pt x="1469" y="3349"/>
                    <a:pt x="1669" y="3160"/>
                  </a:cubicBezTo>
                  <a:cubicBezTo>
                    <a:pt x="2369" y="2492"/>
                    <a:pt x="2336" y="1125"/>
                    <a:pt x="1835" y="358"/>
                  </a:cubicBezTo>
                  <a:cubicBezTo>
                    <a:pt x="1665" y="125"/>
                    <a:pt x="1380" y="1"/>
                    <a:pt x="1106" y="1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8" name="Google Shape;2338;p32"/>
            <p:cNvSpPr/>
            <p:nvPr/>
          </p:nvSpPr>
          <p:spPr>
            <a:xfrm>
              <a:off x="5076550" y="2553400"/>
              <a:ext cx="1609175" cy="1719875"/>
            </a:xfrm>
            <a:custGeom>
              <a:avLst/>
              <a:gdLst/>
              <a:ahLst/>
              <a:cxnLst/>
              <a:rect l="l" t="t" r="r" b="b"/>
              <a:pathLst>
                <a:path w="64367" h="68795" extrusionOk="0">
                  <a:moveTo>
                    <a:pt x="2581" y="1"/>
                  </a:moveTo>
                  <a:cubicBezTo>
                    <a:pt x="2493" y="1"/>
                    <a:pt x="2425" y="103"/>
                    <a:pt x="2425" y="222"/>
                  </a:cubicBezTo>
                  <a:cubicBezTo>
                    <a:pt x="2492" y="1456"/>
                    <a:pt x="2992" y="2490"/>
                    <a:pt x="3693" y="3424"/>
                  </a:cubicBezTo>
                  <a:cubicBezTo>
                    <a:pt x="2659" y="2824"/>
                    <a:pt x="1625" y="2257"/>
                    <a:pt x="591" y="1723"/>
                  </a:cubicBezTo>
                  <a:cubicBezTo>
                    <a:pt x="540" y="1694"/>
                    <a:pt x="482" y="1681"/>
                    <a:pt x="424" y="1681"/>
                  </a:cubicBezTo>
                  <a:cubicBezTo>
                    <a:pt x="212" y="1681"/>
                    <a:pt x="0" y="1855"/>
                    <a:pt x="157" y="2090"/>
                  </a:cubicBezTo>
                  <a:cubicBezTo>
                    <a:pt x="1191" y="3791"/>
                    <a:pt x="3459" y="5326"/>
                    <a:pt x="5628" y="5326"/>
                  </a:cubicBezTo>
                  <a:cubicBezTo>
                    <a:pt x="6295" y="5960"/>
                    <a:pt x="7029" y="6493"/>
                    <a:pt x="7696" y="7060"/>
                  </a:cubicBezTo>
                  <a:cubicBezTo>
                    <a:pt x="10398" y="9162"/>
                    <a:pt x="13200" y="11263"/>
                    <a:pt x="16302" y="12798"/>
                  </a:cubicBezTo>
                  <a:cubicBezTo>
                    <a:pt x="18971" y="14132"/>
                    <a:pt x="21739" y="15166"/>
                    <a:pt x="24474" y="16434"/>
                  </a:cubicBezTo>
                  <a:cubicBezTo>
                    <a:pt x="27343" y="17768"/>
                    <a:pt x="30078" y="19469"/>
                    <a:pt x="32747" y="21237"/>
                  </a:cubicBezTo>
                  <a:cubicBezTo>
                    <a:pt x="32914" y="21304"/>
                    <a:pt x="33047" y="21437"/>
                    <a:pt x="33214" y="21504"/>
                  </a:cubicBezTo>
                  <a:cubicBezTo>
                    <a:pt x="32480" y="21671"/>
                    <a:pt x="31813" y="22071"/>
                    <a:pt x="31079" y="22271"/>
                  </a:cubicBezTo>
                  <a:cubicBezTo>
                    <a:pt x="30045" y="22571"/>
                    <a:pt x="29011" y="22805"/>
                    <a:pt x="27910" y="23005"/>
                  </a:cubicBezTo>
                  <a:cubicBezTo>
                    <a:pt x="26925" y="23193"/>
                    <a:pt x="25903" y="23336"/>
                    <a:pt x="24889" y="23336"/>
                  </a:cubicBezTo>
                  <a:cubicBezTo>
                    <a:pt x="23741" y="23336"/>
                    <a:pt x="22602" y="23152"/>
                    <a:pt x="21539" y="22638"/>
                  </a:cubicBezTo>
                  <a:cubicBezTo>
                    <a:pt x="18804" y="21304"/>
                    <a:pt x="16902" y="18602"/>
                    <a:pt x="13733" y="18102"/>
                  </a:cubicBezTo>
                  <a:cubicBezTo>
                    <a:pt x="13721" y="18100"/>
                    <a:pt x="13709" y="18100"/>
                    <a:pt x="13697" y="18100"/>
                  </a:cubicBezTo>
                  <a:cubicBezTo>
                    <a:pt x="13386" y="18100"/>
                    <a:pt x="13207" y="18510"/>
                    <a:pt x="13400" y="18735"/>
                  </a:cubicBezTo>
                  <a:cubicBezTo>
                    <a:pt x="16369" y="21738"/>
                    <a:pt x="19638" y="24906"/>
                    <a:pt x="23974" y="25674"/>
                  </a:cubicBezTo>
                  <a:cubicBezTo>
                    <a:pt x="25158" y="25907"/>
                    <a:pt x="26376" y="25991"/>
                    <a:pt x="27593" y="25991"/>
                  </a:cubicBezTo>
                  <a:cubicBezTo>
                    <a:pt x="28811" y="25991"/>
                    <a:pt x="30028" y="25907"/>
                    <a:pt x="31213" y="25807"/>
                  </a:cubicBezTo>
                  <a:cubicBezTo>
                    <a:pt x="33414" y="25607"/>
                    <a:pt x="35683" y="25240"/>
                    <a:pt x="37817" y="24573"/>
                  </a:cubicBezTo>
                  <a:cubicBezTo>
                    <a:pt x="41253" y="27008"/>
                    <a:pt x="44656" y="29677"/>
                    <a:pt x="47391" y="32845"/>
                  </a:cubicBezTo>
                  <a:cubicBezTo>
                    <a:pt x="51427" y="37482"/>
                    <a:pt x="54162" y="43186"/>
                    <a:pt x="55997" y="49024"/>
                  </a:cubicBezTo>
                  <a:cubicBezTo>
                    <a:pt x="57998" y="55462"/>
                    <a:pt x="58866" y="62100"/>
                    <a:pt x="60167" y="68671"/>
                  </a:cubicBezTo>
                  <a:cubicBezTo>
                    <a:pt x="60181" y="68758"/>
                    <a:pt x="60233" y="68795"/>
                    <a:pt x="60288" y="68795"/>
                  </a:cubicBezTo>
                  <a:cubicBezTo>
                    <a:pt x="60359" y="68795"/>
                    <a:pt x="60434" y="68732"/>
                    <a:pt x="60434" y="68638"/>
                  </a:cubicBezTo>
                  <a:cubicBezTo>
                    <a:pt x="60434" y="68504"/>
                    <a:pt x="60400" y="68438"/>
                    <a:pt x="60400" y="68304"/>
                  </a:cubicBezTo>
                  <a:lnTo>
                    <a:pt x="64036" y="56629"/>
                  </a:lnTo>
                  <a:cubicBezTo>
                    <a:pt x="64050" y="56633"/>
                    <a:pt x="64065" y="56634"/>
                    <a:pt x="64080" y="56634"/>
                  </a:cubicBezTo>
                  <a:cubicBezTo>
                    <a:pt x="64209" y="56634"/>
                    <a:pt x="64366" y="56512"/>
                    <a:pt x="64336" y="56362"/>
                  </a:cubicBezTo>
                  <a:cubicBezTo>
                    <a:pt x="63502" y="50458"/>
                    <a:pt x="61434" y="44521"/>
                    <a:pt x="58699" y="39183"/>
                  </a:cubicBezTo>
                  <a:cubicBezTo>
                    <a:pt x="56264" y="34480"/>
                    <a:pt x="53095" y="30244"/>
                    <a:pt x="48825" y="27075"/>
                  </a:cubicBezTo>
                  <a:cubicBezTo>
                    <a:pt x="46357" y="25207"/>
                    <a:pt x="43688" y="23639"/>
                    <a:pt x="41053" y="22004"/>
                  </a:cubicBezTo>
                  <a:cubicBezTo>
                    <a:pt x="38585" y="20437"/>
                    <a:pt x="36150" y="18869"/>
                    <a:pt x="33581" y="17468"/>
                  </a:cubicBezTo>
                  <a:cubicBezTo>
                    <a:pt x="30012" y="15466"/>
                    <a:pt x="26342" y="13665"/>
                    <a:pt x="22573" y="12097"/>
                  </a:cubicBezTo>
                  <a:cubicBezTo>
                    <a:pt x="22473" y="11597"/>
                    <a:pt x="22340" y="11097"/>
                    <a:pt x="22173" y="10630"/>
                  </a:cubicBezTo>
                  <a:cubicBezTo>
                    <a:pt x="21639" y="9095"/>
                    <a:pt x="20839" y="7727"/>
                    <a:pt x="19538" y="6660"/>
                  </a:cubicBezTo>
                  <a:cubicBezTo>
                    <a:pt x="19487" y="6624"/>
                    <a:pt x="19433" y="6608"/>
                    <a:pt x="19380" y="6608"/>
                  </a:cubicBezTo>
                  <a:cubicBezTo>
                    <a:pt x="19189" y="6608"/>
                    <a:pt x="19011" y="6811"/>
                    <a:pt x="19037" y="6994"/>
                  </a:cubicBezTo>
                  <a:cubicBezTo>
                    <a:pt x="19304" y="8428"/>
                    <a:pt x="19704" y="9796"/>
                    <a:pt x="20205" y="11130"/>
                  </a:cubicBezTo>
                  <a:cubicBezTo>
                    <a:pt x="19337" y="10763"/>
                    <a:pt x="18403" y="10429"/>
                    <a:pt x="17536" y="10096"/>
                  </a:cubicBezTo>
                  <a:cubicBezTo>
                    <a:pt x="14701" y="9062"/>
                    <a:pt x="11999" y="7794"/>
                    <a:pt x="9530" y="5993"/>
                  </a:cubicBezTo>
                  <a:cubicBezTo>
                    <a:pt x="7062" y="4225"/>
                    <a:pt x="4860" y="2157"/>
                    <a:pt x="2692" y="55"/>
                  </a:cubicBezTo>
                  <a:cubicBezTo>
                    <a:pt x="2654" y="17"/>
                    <a:pt x="2616" y="1"/>
                    <a:pt x="2581" y="1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9" name="Google Shape;2339;p32"/>
            <p:cNvSpPr/>
            <p:nvPr/>
          </p:nvSpPr>
          <p:spPr>
            <a:xfrm>
              <a:off x="5588325" y="2509750"/>
              <a:ext cx="100925" cy="239350"/>
            </a:xfrm>
            <a:custGeom>
              <a:avLst/>
              <a:gdLst/>
              <a:ahLst/>
              <a:cxnLst/>
              <a:rect l="l" t="t" r="r" b="b"/>
              <a:pathLst>
                <a:path w="4037" h="9574" extrusionOk="0">
                  <a:moveTo>
                    <a:pt x="3536" y="0"/>
                  </a:moveTo>
                  <a:lnTo>
                    <a:pt x="3536" y="0"/>
                  </a:lnTo>
                  <a:cubicBezTo>
                    <a:pt x="1068" y="2368"/>
                    <a:pt x="1" y="6171"/>
                    <a:pt x="835" y="9540"/>
                  </a:cubicBezTo>
                  <a:lnTo>
                    <a:pt x="1068" y="9574"/>
                  </a:lnTo>
                  <a:cubicBezTo>
                    <a:pt x="2236" y="9407"/>
                    <a:pt x="3203" y="8406"/>
                    <a:pt x="3637" y="7305"/>
                  </a:cubicBezTo>
                  <a:cubicBezTo>
                    <a:pt x="4037" y="6138"/>
                    <a:pt x="4003" y="4870"/>
                    <a:pt x="3870" y="3669"/>
                  </a:cubicBezTo>
                  <a:cubicBezTo>
                    <a:pt x="3737" y="2468"/>
                    <a:pt x="3503" y="1234"/>
                    <a:pt x="35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0" name="Google Shape;2340;p32"/>
            <p:cNvSpPr/>
            <p:nvPr/>
          </p:nvSpPr>
          <p:spPr>
            <a:xfrm>
              <a:off x="5575825" y="2500200"/>
              <a:ext cx="129550" cy="255325"/>
            </a:xfrm>
            <a:custGeom>
              <a:avLst/>
              <a:gdLst/>
              <a:ahLst/>
              <a:cxnLst/>
              <a:rect l="l" t="t" r="r" b="b"/>
              <a:pathLst>
                <a:path w="5182" h="10213" extrusionOk="0">
                  <a:moveTo>
                    <a:pt x="3755" y="1114"/>
                  </a:moveTo>
                  <a:lnTo>
                    <a:pt x="3755" y="1114"/>
                  </a:lnTo>
                  <a:cubicBezTo>
                    <a:pt x="3933" y="4354"/>
                    <a:pt x="5182" y="8092"/>
                    <a:pt x="1672" y="9823"/>
                  </a:cubicBezTo>
                  <a:lnTo>
                    <a:pt x="1672" y="9823"/>
                  </a:lnTo>
                  <a:cubicBezTo>
                    <a:pt x="1671" y="9812"/>
                    <a:pt x="1670" y="9801"/>
                    <a:pt x="1668" y="9789"/>
                  </a:cubicBezTo>
                  <a:cubicBezTo>
                    <a:pt x="1171" y="6622"/>
                    <a:pt x="1715" y="3542"/>
                    <a:pt x="3755" y="1114"/>
                  </a:cubicBezTo>
                  <a:close/>
                  <a:moveTo>
                    <a:pt x="4055" y="1"/>
                  </a:moveTo>
                  <a:cubicBezTo>
                    <a:pt x="3991" y="1"/>
                    <a:pt x="3926" y="25"/>
                    <a:pt x="3870" y="82"/>
                  </a:cubicBezTo>
                  <a:cubicBezTo>
                    <a:pt x="1401" y="2550"/>
                    <a:pt x="0" y="6420"/>
                    <a:pt x="1001" y="9922"/>
                  </a:cubicBezTo>
                  <a:cubicBezTo>
                    <a:pt x="1058" y="10123"/>
                    <a:pt x="1202" y="10213"/>
                    <a:pt x="1342" y="10213"/>
                  </a:cubicBezTo>
                  <a:cubicBezTo>
                    <a:pt x="1484" y="10213"/>
                    <a:pt x="1623" y="10120"/>
                    <a:pt x="1662" y="9956"/>
                  </a:cubicBezTo>
                  <a:lnTo>
                    <a:pt x="1662" y="9956"/>
                  </a:lnTo>
                  <a:cubicBezTo>
                    <a:pt x="3197" y="9950"/>
                    <a:pt x="4241" y="8470"/>
                    <a:pt x="4570" y="7087"/>
                  </a:cubicBezTo>
                  <a:cubicBezTo>
                    <a:pt x="5071" y="4885"/>
                    <a:pt x="4337" y="2584"/>
                    <a:pt x="4370" y="349"/>
                  </a:cubicBezTo>
                  <a:cubicBezTo>
                    <a:pt x="4370" y="157"/>
                    <a:pt x="4216" y="1"/>
                    <a:pt x="4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1" name="Google Shape;2341;p32"/>
            <p:cNvSpPr/>
            <p:nvPr/>
          </p:nvSpPr>
          <p:spPr>
            <a:xfrm>
              <a:off x="5603750" y="2529775"/>
              <a:ext cx="63525" cy="226600"/>
            </a:xfrm>
            <a:custGeom>
              <a:avLst/>
              <a:gdLst/>
              <a:ahLst/>
              <a:cxnLst/>
              <a:rect l="l" t="t" r="r" b="b"/>
              <a:pathLst>
                <a:path w="2541" h="9064" extrusionOk="0">
                  <a:moveTo>
                    <a:pt x="2326" y="1"/>
                  </a:moveTo>
                  <a:cubicBezTo>
                    <a:pt x="2275" y="1"/>
                    <a:pt x="2231" y="30"/>
                    <a:pt x="2219" y="100"/>
                  </a:cubicBezTo>
                  <a:cubicBezTo>
                    <a:pt x="1785" y="1401"/>
                    <a:pt x="1852" y="2835"/>
                    <a:pt x="1585" y="4169"/>
                  </a:cubicBezTo>
                  <a:cubicBezTo>
                    <a:pt x="1285" y="5737"/>
                    <a:pt x="751" y="7338"/>
                    <a:pt x="84" y="8839"/>
                  </a:cubicBezTo>
                  <a:cubicBezTo>
                    <a:pt x="1" y="8964"/>
                    <a:pt x="99" y="9063"/>
                    <a:pt x="210" y="9063"/>
                  </a:cubicBezTo>
                  <a:cubicBezTo>
                    <a:pt x="276" y="9063"/>
                    <a:pt x="347" y="9027"/>
                    <a:pt x="384" y="8939"/>
                  </a:cubicBezTo>
                  <a:cubicBezTo>
                    <a:pt x="985" y="7572"/>
                    <a:pt x="1485" y="6104"/>
                    <a:pt x="1819" y="4603"/>
                  </a:cubicBezTo>
                  <a:cubicBezTo>
                    <a:pt x="2119" y="3202"/>
                    <a:pt x="2052" y="1601"/>
                    <a:pt x="2519" y="233"/>
                  </a:cubicBezTo>
                  <a:cubicBezTo>
                    <a:pt x="2541" y="103"/>
                    <a:pt x="2421" y="1"/>
                    <a:pt x="23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2" name="Google Shape;2342;p32"/>
            <p:cNvSpPr/>
            <p:nvPr/>
          </p:nvSpPr>
          <p:spPr>
            <a:xfrm>
              <a:off x="5611475" y="2702100"/>
              <a:ext cx="51375" cy="29750"/>
            </a:xfrm>
            <a:custGeom>
              <a:avLst/>
              <a:gdLst/>
              <a:ahLst/>
              <a:cxnLst/>
              <a:rect l="l" t="t" r="r" b="b"/>
              <a:pathLst>
                <a:path w="2055" h="1190" extrusionOk="0">
                  <a:moveTo>
                    <a:pt x="1797" y="1"/>
                  </a:moveTo>
                  <a:cubicBezTo>
                    <a:pt x="1780" y="1"/>
                    <a:pt x="1761" y="4"/>
                    <a:pt x="1743" y="12"/>
                  </a:cubicBezTo>
                  <a:cubicBezTo>
                    <a:pt x="1243" y="345"/>
                    <a:pt x="742" y="645"/>
                    <a:pt x="209" y="879"/>
                  </a:cubicBezTo>
                  <a:cubicBezTo>
                    <a:pt x="1" y="968"/>
                    <a:pt x="84" y="1190"/>
                    <a:pt x="246" y="1190"/>
                  </a:cubicBezTo>
                  <a:cubicBezTo>
                    <a:pt x="266" y="1190"/>
                    <a:pt x="287" y="1186"/>
                    <a:pt x="309" y="1179"/>
                  </a:cubicBezTo>
                  <a:cubicBezTo>
                    <a:pt x="876" y="946"/>
                    <a:pt x="1376" y="645"/>
                    <a:pt x="1877" y="312"/>
                  </a:cubicBezTo>
                  <a:cubicBezTo>
                    <a:pt x="2055" y="223"/>
                    <a:pt x="1942" y="1"/>
                    <a:pt x="17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3" name="Google Shape;2343;p32"/>
            <p:cNvSpPr/>
            <p:nvPr/>
          </p:nvSpPr>
          <p:spPr>
            <a:xfrm>
              <a:off x="5599000" y="2679575"/>
              <a:ext cx="24875" cy="51550"/>
            </a:xfrm>
            <a:custGeom>
              <a:avLst/>
              <a:gdLst/>
              <a:ahLst/>
              <a:cxnLst/>
              <a:rect l="l" t="t" r="r" b="b"/>
              <a:pathLst>
                <a:path w="995" h="2062" extrusionOk="0">
                  <a:moveTo>
                    <a:pt x="212" y="1"/>
                  </a:moveTo>
                  <a:cubicBezTo>
                    <a:pt x="107" y="1"/>
                    <a:pt x="0" y="78"/>
                    <a:pt x="41" y="179"/>
                  </a:cubicBezTo>
                  <a:cubicBezTo>
                    <a:pt x="107" y="846"/>
                    <a:pt x="307" y="1413"/>
                    <a:pt x="608" y="1947"/>
                  </a:cubicBezTo>
                  <a:cubicBezTo>
                    <a:pt x="643" y="2029"/>
                    <a:pt x="708" y="2062"/>
                    <a:pt x="771" y="2062"/>
                  </a:cubicBezTo>
                  <a:cubicBezTo>
                    <a:pt x="886" y="2062"/>
                    <a:pt x="994" y="1954"/>
                    <a:pt x="908" y="1847"/>
                  </a:cubicBezTo>
                  <a:cubicBezTo>
                    <a:pt x="608" y="1279"/>
                    <a:pt x="441" y="712"/>
                    <a:pt x="374" y="112"/>
                  </a:cubicBezTo>
                  <a:cubicBezTo>
                    <a:pt x="348" y="33"/>
                    <a:pt x="280" y="1"/>
                    <a:pt x="2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4" name="Google Shape;2344;p32"/>
            <p:cNvSpPr/>
            <p:nvPr/>
          </p:nvSpPr>
          <p:spPr>
            <a:xfrm>
              <a:off x="5631575" y="2642550"/>
              <a:ext cx="47800" cy="27825"/>
            </a:xfrm>
            <a:custGeom>
              <a:avLst/>
              <a:gdLst/>
              <a:ahLst/>
              <a:cxnLst/>
              <a:rect l="l" t="t" r="r" b="b"/>
              <a:pathLst>
                <a:path w="1912" h="1113" extrusionOk="0">
                  <a:moveTo>
                    <a:pt x="1659" y="1"/>
                  </a:moveTo>
                  <a:cubicBezTo>
                    <a:pt x="1631" y="1"/>
                    <a:pt x="1601" y="8"/>
                    <a:pt x="1573" y="25"/>
                  </a:cubicBezTo>
                  <a:cubicBezTo>
                    <a:pt x="1106" y="325"/>
                    <a:pt x="639" y="559"/>
                    <a:pt x="172" y="826"/>
                  </a:cubicBezTo>
                  <a:cubicBezTo>
                    <a:pt x="0" y="883"/>
                    <a:pt x="74" y="1113"/>
                    <a:pt x="226" y="1113"/>
                  </a:cubicBezTo>
                  <a:cubicBezTo>
                    <a:pt x="250" y="1113"/>
                    <a:pt x="277" y="1107"/>
                    <a:pt x="305" y="1093"/>
                  </a:cubicBezTo>
                  <a:cubicBezTo>
                    <a:pt x="839" y="859"/>
                    <a:pt x="1306" y="592"/>
                    <a:pt x="1773" y="259"/>
                  </a:cubicBezTo>
                  <a:cubicBezTo>
                    <a:pt x="1912" y="176"/>
                    <a:pt x="1797" y="1"/>
                    <a:pt x="16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5" name="Google Shape;2345;p32"/>
            <p:cNvSpPr/>
            <p:nvPr/>
          </p:nvSpPr>
          <p:spPr>
            <a:xfrm>
              <a:off x="5617875" y="2626125"/>
              <a:ext cx="25750" cy="42675"/>
            </a:xfrm>
            <a:custGeom>
              <a:avLst/>
              <a:gdLst/>
              <a:ahLst/>
              <a:cxnLst/>
              <a:rect l="l" t="t" r="r" b="b"/>
              <a:pathLst>
                <a:path w="1030" h="1707" extrusionOk="0">
                  <a:moveTo>
                    <a:pt x="190" y="0"/>
                  </a:moveTo>
                  <a:cubicBezTo>
                    <a:pt x="96" y="0"/>
                    <a:pt x="1" y="70"/>
                    <a:pt x="19" y="182"/>
                  </a:cubicBezTo>
                  <a:cubicBezTo>
                    <a:pt x="153" y="716"/>
                    <a:pt x="353" y="1183"/>
                    <a:pt x="687" y="1650"/>
                  </a:cubicBezTo>
                  <a:cubicBezTo>
                    <a:pt x="719" y="1690"/>
                    <a:pt x="757" y="1707"/>
                    <a:pt x="795" y="1707"/>
                  </a:cubicBezTo>
                  <a:cubicBezTo>
                    <a:pt x="914" y="1707"/>
                    <a:pt x="1029" y="1542"/>
                    <a:pt x="953" y="1416"/>
                  </a:cubicBezTo>
                  <a:cubicBezTo>
                    <a:pt x="653" y="1049"/>
                    <a:pt x="486" y="582"/>
                    <a:pt x="353" y="148"/>
                  </a:cubicBezTo>
                  <a:cubicBezTo>
                    <a:pt x="338" y="45"/>
                    <a:pt x="264" y="0"/>
                    <a:pt x="1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6" name="Google Shape;2346;p32"/>
            <p:cNvSpPr/>
            <p:nvPr/>
          </p:nvSpPr>
          <p:spPr>
            <a:xfrm>
              <a:off x="5647350" y="2585850"/>
              <a:ext cx="33000" cy="21950"/>
            </a:xfrm>
            <a:custGeom>
              <a:avLst/>
              <a:gdLst/>
              <a:ahLst/>
              <a:cxnLst/>
              <a:rect l="l" t="t" r="r" b="b"/>
              <a:pathLst>
                <a:path w="1320" h="878" extrusionOk="0">
                  <a:moveTo>
                    <a:pt x="1099" y="1"/>
                  </a:moveTo>
                  <a:cubicBezTo>
                    <a:pt x="1079" y="1"/>
                    <a:pt x="1059" y="8"/>
                    <a:pt x="1042" y="25"/>
                  </a:cubicBezTo>
                  <a:cubicBezTo>
                    <a:pt x="809" y="258"/>
                    <a:pt x="508" y="425"/>
                    <a:pt x="175" y="525"/>
                  </a:cubicBezTo>
                  <a:cubicBezTo>
                    <a:pt x="0" y="613"/>
                    <a:pt x="3" y="877"/>
                    <a:pt x="140" y="877"/>
                  </a:cubicBezTo>
                  <a:cubicBezTo>
                    <a:pt x="160" y="877"/>
                    <a:pt x="183" y="872"/>
                    <a:pt x="208" y="859"/>
                  </a:cubicBezTo>
                  <a:cubicBezTo>
                    <a:pt x="608" y="759"/>
                    <a:pt x="942" y="592"/>
                    <a:pt x="1209" y="292"/>
                  </a:cubicBezTo>
                  <a:cubicBezTo>
                    <a:pt x="1320" y="181"/>
                    <a:pt x="1200" y="1"/>
                    <a:pt x="10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7" name="Google Shape;2347;p32"/>
            <p:cNvSpPr/>
            <p:nvPr/>
          </p:nvSpPr>
          <p:spPr>
            <a:xfrm>
              <a:off x="5632500" y="2582525"/>
              <a:ext cx="22300" cy="25550"/>
            </a:xfrm>
            <a:custGeom>
              <a:avLst/>
              <a:gdLst/>
              <a:ahLst/>
              <a:cxnLst/>
              <a:rect l="l" t="t" r="r" b="b"/>
              <a:pathLst>
                <a:path w="892" h="1022" extrusionOk="0">
                  <a:moveTo>
                    <a:pt x="231" y="1"/>
                  </a:moveTo>
                  <a:cubicBezTo>
                    <a:pt x="118" y="1"/>
                    <a:pt x="0" y="122"/>
                    <a:pt x="68" y="258"/>
                  </a:cubicBezTo>
                  <a:cubicBezTo>
                    <a:pt x="135" y="491"/>
                    <a:pt x="302" y="758"/>
                    <a:pt x="535" y="958"/>
                  </a:cubicBezTo>
                  <a:cubicBezTo>
                    <a:pt x="580" y="1003"/>
                    <a:pt x="629" y="1021"/>
                    <a:pt x="674" y="1021"/>
                  </a:cubicBezTo>
                  <a:cubicBezTo>
                    <a:pt x="798" y="1021"/>
                    <a:pt x="891" y="881"/>
                    <a:pt x="769" y="758"/>
                  </a:cubicBezTo>
                  <a:cubicBezTo>
                    <a:pt x="602" y="558"/>
                    <a:pt x="435" y="325"/>
                    <a:pt x="368" y="91"/>
                  </a:cubicBezTo>
                  <a:cubicBezTo>
                    <a:pt x="337" y="27"/>
                    <a:pt x="284" y="1"/>
                    <a:pt x="2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8" name="Google Shape;2348;p32"/>
            <p:cNvSpPr/>
            <p:nvPr/>
          </p:nvSpPr>
          <p:spPr>
            <a:xfrm>
              <a:off x="5349000" y="2631500"/>
              <a:ext cx="206825" cy="154975"/>
            </a:xfrm>
            <a:custGeom>
              <a:avLst/>
              <a:gdLst/>
              <a:ahLst/>
              <a:cxnLst/>
              <a:rect l="l" t="t" r="r" b="b"/>
              <a:pathLst>
                <a:path w="8273" h="6199" extrusionOk="0">
                  <a:moveTo>
                    <a:pt x="0" y="0"/>
                  </a:moveTo>
                  <a:lnTo>
                    <a:pt x="0" y="0"/>
                  </a:lnTo>
                  <a:cubicBezTo>
                    <a:pt x="834" y="934"/>
                    <a:pt x="1468" y="2002"/>
                    <a:pt x="2135" y="3002"/>
                  </a:cubicBezTo>
                  <a:cubicBezTo>
                    <a:pt x="2869" y="4036"/>
                    <a:pt x="3636" y="5004"/>
                    <a:pt x="4703" y="5638"/>
                  </a:cubicBezTo>
                  <a:cubicBezTo>
                    <a:pt x="5279" y="5990"/>
                    <a:pt x="5958" y="6199"/>
                    <a:pt x="6620" y="6199"/>
                  </a:cubicBezTo>
                  <a:cubicBezTo>
                    <a:pt x="7147" y="6199"/>
                    <a:pt x="7662" y="6067"/>
                    <a:pt x="8106" y="5771"/>
                  </a:cubicBezTo>
                  <a:lnTo>
                    <a:pt x="8273" y="5471"/>
                  </a:lnTo>
                  <a:cubicBezTo>
                    <a:pt x="6672" y="2369"/>
                    <a:pt x="3436" y="20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9" name="Google Shape;2349;p32"/>
            <p:cNvSpPr/>
            <p:nvPr/>
          </p:nvSpPr>
          <p:spPr>
            <a:xfrm>
              <a:off x="5340125" y="2625475"/>
              <a:ext cx="226000" cy="166500"/>
            </a:xfrm>
            <a:custGeom>
              <a:avLst/>
              <a:gdLst/>
              <a:ahLst/>
              <a:cxnLst/>
              <a:rect l="l" t="t" r="r" b="b"/>
              <a:pathLst>
                <a:path w="9040" h="6660" extrusionOk="0">
                  <a:moveTo>
                    <a:pt x="1057" y="699"/>
                  </a:moveTo>
                  <a:lnTo>
                    <a:pt x="1057" y="699"/>
                  </a:lnTo>
                  <a:cubicBezTo>
                    <a:pt x="4196" y="1212"/>
                    <a:pt x="6590" y="3219"/>
                    <a:pt x="8294" y="5945"/>
                  </a:cubicBezTo>
                  <a:cubicBezTo>
                    <a:pt x="8295" y="5946"/>
                    <a:pt x="8295" y="5946"/>
                    <a:pt x="8295" y="5947"/>
                  </a:cubicBezTo>
                  <a:lnTo>
                    <a:pt x="8295" y="5947"/>
                  </a:lnTo>
                  <a:cubicBezTo>
                    <a:pt x="7867" y="6056"/>
                    <a:pt x="7468" y="6106"/>
                    <a:pt x="7095" y="6106"/>
                  </a:cubicBezTo>
                  <a:cubicBezTo>
                    <a:pt x="4167" y="6106"/>
                    <a:pt x="2806" y="3014"/>
                    <a:pt x="1057" y="699"/>
                  </a:cubicBezTo>
                  <a:close/>
                  <a:moveTo>
                    <a:pt x="324" y="0"/>
                  </a:moveTo>
                  <a:cubicBezTo>
                    <a:pt x="75" y="0"/>
                    <a:pt x="1" y="356"/>
                    <a:pt x="155" y="541"/>
                  </a:cubicBezTo>
                  <a:cubicBezTo>
                    <a:pt x="1656" y="2209"/>
                    <a:pt x="2557" y="4444"/>
                    <a:pt x="4425" y="5778"/>
                  </a:cubicBezTo>
                  <a:cubicBezTo>
                    <a:pt x="5126" y="6279"/>
                    <a:pt x="6056" y="6660"/>
                    <a:pt x="6940" y="6660"/>
                  </a:cubicBezTo>
                  <a:cubicBezTo>
                    <a:pt x="7503" y="6660"/>
                    <a:pt x="8048" y="6505"/>
                    <a:pt x="8503" y="6129"/>
                  </a:cubicBezTo>
                  <a:lnTo>
                    <a:pt x="8503" y="6129"/>
                  </a:lnTo>
                  <a:cubicBezTo>
                    <a:pt x="8538" y="6142"/>
                    <a:pt x="8575" y="6148"/>
                    <a:pt x="8611" y="6148"/>
                  </a:cubicBezTo>
                  <a:cubicBezTo>
                    <a:pt x="8837" y="6148"/>
                    <a:pt x="9040" y="5902"/>
                    <a:pt x="8928" y="5612"/>
                  </a:cubicBezTo>
                  <a:cubicBezTo>
                    <a:pt x="7427" y="2343"/>
                    <a:pt x="3791" y="241"/>
                    <a:pt x="388" y="8"/>
                  </a:cubicBezTo>
                  <a:cubicBezTo>
                    <a:pt x="366" y="3"/>
                    <a:pt x="344" y="0"/>
                    <a:pt x="3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0" name="Google Shape;2350;p32"/>
            <p:cNvSpPr/>
            <p:nvPr/>
          </p:nvSpPr>
          <p:spPr>
            <a:xfrm>
              <a:off x="5369600" y="2637650"/>
              <a:ext cx="194700" cy="140300"/>
            </a:xfrm>
            <a:custGeom>
              <a:avLst/>
              <a:gdLst/>
              <a:ahLst/>
              <a:cxnLst/>
              <a:rect l="l" t="t" r="r" b="b"/>
              <a:pathLst>
                <a:path w="7788" h="5612" extrusionOk="0">
                  <a:moveTo>
                    <a:pt x="241" y="1"/>
                  </a:moveTo>
                  <a:cubicBezTo>
                    <a:pt x="103" y="1"/>
                    <a:pt x="0" y="231"/>
                    <a:pt x="143" y="288"/>
                  </a:cubicBezTo>
                  <a:cubicBezTo>
                    <a:pt x="1411" y="1055"/>
                    <a:pt x="2378" y="2289"/>
                    <a:pt x="3546" y="3223"/>
                  </a:cubicBezTo>
                  <a:cubicBezTo>
                    <a:pt x="4747" y="4124"/>
                    <a:pt x="6081" y="4925"/>
                    <a:pt x="7449" y="5592"/>
                  </a:cubicBezTo>
                  <a:cubicBezTo>
                    <a:pt x="7477" y="5606"/>
                    <a:pt x="7504" y="5612"/>
                    <a:pt x="7530" y="5612"/>
                  </a:cubicBezTo>
                  <a:cubicBezTo>
                    <a:pt x="7688" y="5612"/>
                    <a:pt x="7788" y="5378"/>
                    <a:pt x="7615" y="5291"/>
                  </a:cubicBezTo>
                  <a:cubicBezTo>
                    <a:pt x="6114" y="4591"/>
                    <a:pt x="4713" y="3757"/>
                    <a:pt x="3412" y="2723"/>
                  </a:cubicBezTo>
                  <a:cubicBezTo>
                    <a:pt x="2312" y="1889"/>
                    <a:pt x="1444" y="755"/>
                    <a:pt x="310" y="21"/>
                  </a:cubicBezTo>
                  <a:cubicBezTo>
                    <a:pt x="287" y="7"/>
                    <a:pt x="263" y="1"/>
                    <a:pt x="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1" name="Google Shape;2351;p32"/>
            <p:cNvSpPr/>
            <p:nvPr/>
          </p:nvSpPr>
          <p:spPr>
            <a:xfrm>
              <a:off x="5486025" y="2755550"/>
              <a:ext cx="56050" cy="17800"/>
            </a:xfrm>
            <a:custGeom>
              <a:avLst/>
              <a:gdLst/>
              <a:ahLst/>
              <a:cxnLst/>
              <a:rect l="l" t="t" r="r" b="b"/>
              <a:pathLst>
                <a:path w="2242" h="712" extrusionOk="0">
                  <a:moveTo>
                    <a:pt x="2005" y="0"/>
                  </a:moveTo>
                  <a:cubicBezTo>
                    <a:pt x="1990" y="0"/>
                    <a:pt x="1974" y="3"/>
                    <a:pt x="1958" y="8"/>
                  </a:cubicBezTo>
                  <a:cubicBezTo>
                    <a:pt x="1391" y="175"/>
                    <a:pt x="790" y="275"/>
                    <a:pt x="223" y="375"/>
                  </a:cubicBezTo>
                  <a:cubicBezTo>
                    <a:pt x="1" y="407"/>
                    <a:pt x="81" y="711"/>
                    <a:pt x="262" y="711"/>
                  </a:cubicBezTo>
                  <a:cubicBezTo>
                    <a:pt x="271" y="711"/>
                    <a:pt x="280" y="711"/>
                    <a:pt x="290" y="709"/>
                  </a:cubicBezTo>
                  <a:cubicBezTo>
                    <a:pt x="890" y="642"/>
                    <a:pt x="1457" y="509"/>
                    <a:pt x="2058" y="342"/>
                  </a:cubicBezTo>
                  <a:cubicBezTo>
                    <a:pt x="2241" y="311"/>
                    <a:pt x="2172" y="0"/>
                    <a:pt x="20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2" name="Google Shape;2352;p32"/>
            <p:cNvSpPr/>
            <p:nvPr/>
          </p:nvSpPr>
          <p:spPr>
            <a:xfrm>
              <a:off x="5511825" y="2713825"/>
              <a:ext cx="27800" cy="49975"/>
            </a:xfrm>
            <a:custGeom>
              <a:avLst/>
              <a:gdLst/>
              <a:ahLst/>
              <a:cxnLst/>
              <a:rect l="l" t="t" r="r" b="b"/>
              <a:pathLst>
                <a:path w="1112" h="1999" extrusionOk="0">
                  <a:moveTo>
                    <a:pt x="234" y="1"/>
                  </a:moveTo>
                  <a:cubicBezTo>
                    <a:pt x="112" y="1"/>
                    <a:pt x="1" y="106"/>
                    <a:pt x="92" y="243"/>
                  </a:cubicBezTo>
                  <a:cubicBezTo>
                    <a:pt x="425" y="743"/>
                    <a:pt x="692" y="1310"/>
                    <a:pt x="759" y="1878"/>
                  </a:cubicBezTo>
                  <a:cubicBezTo>
                    <a:pt x="773" y="1961"/>
                    <a:pt x="840" y="1998"/>
                    <a:pt x="910" y="1998"/>
                  </a:cubicBezTo>
                  <a:cubicBezTo>
                    <a:pt x="1007" y="1998"/>
                    <a:pt x="1112" y="1927"/>
                    <a:pt x="1093" y="1811"/>
                  </a:cubicBezTo>
                  <a:cubicBezTo>
                    <a:pt x="959" y="1177"/>
                    <a:pt x="726" y="577"/>
                    <a:pt x="392" y="76"/>
                  </a:cubicBezTo>
                  <a:cubicBezTo>
                    <a:pt x="350" y="23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3" name="Google Shape;2353;p32"/>
            <p:cNvSpPr/>
            <p:nvPr/>
          </p:nvSpPr>
          <p:spPr>
            <a:xfrm>
              <a:off x="5434875" y="2723175"/>
              <a:ext cx="52300" cy="15925"/>
            </a:xfrm>
            <a:custGeom>
              <a:avLst/>
              <a:gdLst/>
              <a:ahLst/>
              <a:cxnLst/>
              <a:rect l="l" t="t" r="r" b="b"/>
              <a:pathLst>
                <a:path w="2092" h="637" extrusionOk="0">
                  <a:moveTo>
                    <a:pt x="1830" y="0"/>
                  </a:moveTo>
                  <a:cubicBezTo>
                    <a:pt x="1821" y="0"/>
                    <a:pt x="1812" y="1"/>
                    <a:pt x="1802" y="2"/>
                  </a:cubicBezTo>
                  <a:cubicBezTo>
                    <a:pt x="1302" y="136"/>
                    <a:pt x="768" y="203"/>
                    <a:pt x="268" y="303"/>
                  </a:cubicBezTo>
                  <a:cubicBezTo>
                    <a:pt x="1" y="303"/>
                    <a:pt x="1" y="636"/>
                    <a:pt x="201" y="636"/>
                  </a:cubicBezTo>
                  <a:cubicBezTo>
                    <a:pt x="768" y="603"/>
                    <a:pt x="1335" y="469"/>
                    <a:pt x="1869" y="336"/>
                  </a:cubicBezTo>
                  <a:cubicBezTo>
                    <a:pt x="2091" y="304"/>
                    <a:pt x="2011" y="0"/>
                    <a:pt x="18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4" name="Google Shape;2354;p32"/>
            <p:cNvSpPr/>
            <p:nvPr/>
          </p:nvSpPr>
          <p:spPr>
            <a:xfrm>
              <a:off x="5463150" y="2684800"/>
              <a:ext cx="20950" cy="44700"/>
            </a:xfrm>
            <a:custGeom>
              <a:avLst/>
              <a:gdLst/>
              <a:ahLst/>
              <a:cxnLst/>
              <a:rect l="l" t="t" r="r" b="b"/>
              <a:pathLst>
                <a:path w="838" h="1788" extrusionOk="0">
                  <a:moveTo>
                    <a:pt x="232" y="1"/>
                  </a:moveTo>
                  <a:cubicBezTo>
                    <a:pt x="113" y="1"/>
                    <a:pt x="0" y="119"/>
                    <a:pt x="71" y="237"/>
                  </a:cubicBezTo>
                  <a:cubicBezTo>
                    <a:pt x="304" y="670"/>
                    <a:pt x="471" y="1137"/>
                    <a:pt x="504" y="1638"/>
                  </a:cubicBezTo>
                  <a:cubicBezTo>
                    <a:pt x="504" y="1738"/>
                    <a:pt x="588" y="1788"/>
                    <a:pt x="671" y="1788"/>
                  </a:cubicBezTo>
                  <a:cubicBezTo>
                    <a:pt x="755" y="1788"/>
                    <a:pt x="838" y="1738"/>
                    <a:pt x="838" y="1638"/>
                  </a:cubicBezTo>
                  <a:cubicBezTo>
                    <a:pt x="805" y="1070"/>
                    <a:pt x="638" y="570"/>
                    <a:pt x="371" y="70"/>
                  </a:cubicBezTo>
                  <a:cubicBezTo>
                    <a:pt x="332" y="21"/>
                    <a:pt x="281" y="1"/>
                    <a:pt x="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5" name="Google Shape;2355;p32"/>
            <p:cNvSpPr/>
            <p:nvPr/>
          </p:nvSpPr>
          <p:spPr>
            <a:xfrm>
              <a:off x="5397375" y="2684350"/>
              <a:ext cx="39225" cy="13050"/>
            </a:xfrm>
            <a:custGeom>
              <a:avLst/>
              <a:gdLst/>
              <a:ahLst/>
              <a:cxnLst/>
              <a:rect l="l" t="t" r="r" b="b"/>
              <a:pathLst>
                <a:path w="1569" h="522" extrusionOk="0">
                  <a:moveTo>
                    <a:pt x="1294" y="1"/>
                  </a:moveTo>
                  <a:cubicBezTo>
                    <a:pt x="1265" y="1"/>
                    <a:pt x="1233" y="7"/>
                    <a:pt x="1201" y="21"/>
                  </a:cubicBezTo>
                  <a:cubicBezTo>
                    <a:pt x="867" y="154"/>
                    <a:pt x="534" y="188"/>
                    <a:pt x="200" y="188"/>
                  </a:cubicBezTo>
                  <a:cubicBezTo>
                    <a:pt x="190" y="186"/>
                    <a:pt x="181" y="186"/>
                    <a:pt x="173" y="186"/>
                  </a:cubicBezTo>
                  <a:cubicBezTo>
                    <a:pt x="0" y="186"/>
                    <a:pt x="9" y="490"/>
                    <a:pt x="200" y="521"/>
                  </a:cubicBezTo>
                  <a:cubicBezTo>
                    <a:pt x="634" y="521"/>
                    <a:pt x="1001" y="488"/>
                    <a:pt x="1367" y="321"/>
                  </a:cubicBezTo>
                  <a:cubicBezTo>
                    <a:pt x="1568" y="235"/>
                    <a:pt x="1473" y="1"/>
                    <a:pt x="1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6" name="Google Shape;2356;p32"/>
            <p:cNvSpPr/>
            <p:nvPr/>
          </p:nvSpPr>
          <p:spPr>
            <a:xfrm>
              <a:off x="5423900" y="2661875"/>
              <a:ext cx="11850" cy="27600"/>
            </a:xfrm>
            <a:custGeom>
              <a:avLst/>
              <a:gdLst/>
              <a:ahLst/>
              <a:cxnLst/>
              <a:rect l="l" t="t" r="r" b="b"/>
              <a:pathLst>
                <a:path w="474" h="1104" extrusionOk="0">
                  <a:moveTo>
                    <a:pt x="205" y="1"/>
                  </a:moveTo>
                  <a:cubicBezTo>
                    <a:pt x="102" y="1"/>
                    <a:pt x="0" y="81"/>
                    <a:pt x="40" y="220"/>
                  </a:cubicBezTo>
                  <a:cubicBezTo>
                    <a:pt x="106" y="453"/>
                    <a:pt x="140" y="720"/>
                    <a:pt x="140" y="953"/>
                  </a:cubicBezTo>
                  <a:cubicBezTo>
                    <a:pt x="140" y="1053"/>
                    <a:pt x="223" y="1104"/>
                    <a:pt x="306" y="1104"/>
                  </a:cubicBezTo>
                  <a:cubicBezTo>
                    <a:pt x="390" y="1104"/>
                    <a:pt x="473" y="1053"/>
                    <a:pt x="473" y="953"/>
                  </a:cubicBezTo>
                  <a:cubicBezTo>
                    <a:pt x="473" y="653"/>
                    <a:pt x="440" y="386"/>
                    <a:pt x="373" y="119"/>
                  </a:cubicBezTo>
                  <a:cubicBezTo>
                    <a:pt x="346" y="38"/>
                    <a:pt x="275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7" name="Google Shape;2357;p32"/>
            <p:cNvSpPr/>
            <p:nvPr/>
          </p:nvSpPr>
          <p:spPr>
            <a:xfrm>
              <a:off x="4896175" y="2486400"/>
              <a:ext cx="206000" cy="154975"/>
            </a:xfrm>
            <a:custGeom>
              <a:avLst/>
              <a:gdLst/>
              <a:ahLst/>
              <a:cxnLst/>
              <a:rect l="l" t="t" r="r" b="b"/>
              <a:pathLst>
                <a:path w="8240" h="6199" extrusionOk="0">
                  <a:moveTo>
                    <a:pt x="0" y="0"/>
                  </a:moveTo>
                  <a:lnTo>
                    <a:pt x="0" y="0"/>
                  </a:lnTo>
                  <a:cubicBezTo>
                    <a:pt x="834" y="934"/>
                    <a:pt x="1435" y="2001"/>
                    <a:pt x="2135" y="3002"/>
                  </a:cubicBezTo>
                  <a:cubicBezTo>
                    <a:pt x="2836" y="4036"/>
                    <a:pt x="3636" y="5004"/>
                    <a:pt x="4670" y="5637"/>
                  </a:cubicBezTo>
                  <a:cubicBezTo>
                    <a:pt x="5246" y="5990"/>
                    <a:pt x="5925" y="6198"/>
                    <a:pt x="6587" y="6198"/>
                  </a:cubicBezTo>
                  <a:cubicBezTo>
                    <a:pt x="7113" y="6198"/>
                    <a:pt x="7629" y="6067"/>
                    <a:pt x="8073" y="5771"/>
                  </a:cubicBezTo>
                  <a:lnTo>
                    <a:pt x="8239" y="5471"/>
                  </a:lnTo>
                  <a:cubicBezTo>
                    <a:pt x="6672" y="2368"/>
                    <a:pt x="3403" y="234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8" name="Google Shape;2358;p32"/>
            <p:cNvSpPr/>
            <p:nvPr/>
          </p:nvSpPr>
          <p:spPr>
            <a:xfrm>
              <a:off x="4887175" y="2480500"/>
              <a:ext cx="225350" cy="167025"/>
            </a:xfrm>
            <a:custGeom>
              <a:avLst/>
              <a:gdLst/>
              <a:ahLst/>
              <a:cxnLst/>
              <a:rect l="l" t="t" r="r" b="b"/>
              <a:pathLst>
                <a:path w="9014" h="6681" extrusionOk="0">
                  <a:moveTo>
                    <a:pt x="1055" y="720"/>
                  </a:moveTo>
                  <a:cubicBezTo>
                    <a:pt x="4182" y="1202"/>
                    <a:pt x="6545" y="3201"/>
                    <a:pt x="8249" y="5946"/>
                  </a:cubicBezTo>
                  <a:lnTo>
                    <a:pt x="8249" y="5946"/>
                  </a:lnTo>
                  <a:cubicBezTo>
                    <a:pt x="7828" y="6052"/>
                    <a:pt x="7435" y="6101"/>
                    <a:pt x="7067" y="6101"/>
                  </a:cubicBezTo>
                  <a:cubicBezTo>
                    <a:pt x="4156" y="6101"/>
                    <a:pt x="2813" y="3032"/>
                    <a:pt x="1055" y="720"/>
                  </a:cubicBezTo>
                  <a:close/>
                  <a:moveTo>
                    <a:pt x="323" y="0"/>
                  </a:moveTo>
                  <a:cubicBezTo>
                    <a:pt x="55" y="0"/>
                    <a:pt x="0" y="345"/>
                    <a:pt x="160" y="536"/>
                  </a:cubicBezTo>
                  <a:cubicBezTo>
                    <a:pt x="1661" y="2204"/>
                    <a:pt x="2528" y="4472"/>
                    <a:pt x="4396" y="5807"/>
                  </a:cubicBezTo>
                  <a:cubicBezTo>
                    <a:pt x="5091" y="6303"/>
                    <a:pt x="6010" y="6681"/>
                    <a:pt x="6887" y="6681"/>
                  </a:cubicBezTo>
                  <a:cubicBezTo>
                    <a:pt x="7454" y="6681"/>
                    <a:pt x="8003" y="6523"/>
                    <a:pt x="8462" y="6135"/>
                  </a:cubicBezTo>
                  <a:lnTo>
                    <a:pt x="8462" y="6135"/>
                  </a:lnTo>
                  <a:cubicBezTo>
                    <a:pt x="8498" y="6148"/>
                    <a:pt x="8535" y="6154"/>
                    <a:pt x="8571" y="6154"/>
                  </a:cubicBezTo>
                  <a:cubicBezTo>
                    <a:pt x="8802" y="6154"/>
                    <a:pt x="9013" y="5913"/>
                    <a:pt x="8900" y="5640"/>
                  </a:cubicBezTo>
                  <a:cubicBezTo>
                    <a:pt x="7399" y="2338"/>
                    <a:pt x="3763" y="236"/>
                    <a:pt x="360" y="3"/>
                  </a:cubicBezTo>
                  <a:cubicBezTo>
                    <a:pt x="347" y="1"/>
                    <a:pt x="335" y="0"/>
                    <a:pt x="3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9" name="Google Shape;2359;p32"/>
            <p:cNvSpPr/>
            <p:nvPr/>
          </p:nvSpPr>
          <p:spPr>
            <a:xfrm>
              <a:off x="4916900" y="2493050"/>
              <a:ext cx="194700" cy="141200"/>
            </a:xfrm>
            <a:custGeom>
              <a:avLst/>
              <a:gdLst/>
              <a:ahLst/>
              <a:cxnLst/>
              <a:rect l="l" t="t" r="r" b="b"/>
              <a:pathLst>
                <a:path w="7788" h="5648" extrusionOk="0">
                  <a:moveTo>
                    <a:pt x="220" y="1"/>
                  </a:moveTo>
                  <a:cubicBezTo>
                    <a:pt x="90" y="1"/>
                    <a:pt x="1" y="224"/>
                    <a:pt x="139" y="334"/>
                  </a:cubicBezTo>
                  <a:cubicBezTo>
                    <a:pt x="1373" y="1068"/>
                    <a:pt x="2340" y="2336"/>
                    <a:pt x="3508" y="3237"/>
                  </a:cubicBezTo>
                  <a:cubicBezTo>
                    <a:pt x="4708" y="4171"/>
                    <a:pt x="6043" y="4971"/>
                    <a:pt x="7410" y="5638"/>
                  </a:cubicBezTo>
                  <a:cubicBezTo>
                    <a:pt x="7434" y="5645"/>
                    <a:pt x="7456" y="5648"/>
                    <a:pt x="7477" y="5648"/>
                  </a:cubicBezTo>
                  <a:cubicBezTo>
                    <a:pt x="7673" y="5648"/>
                    <a:pt x="7788" y="5398"/>
                    <a:pt x="7577" y="5338"/>
                  </a:cubicBezTo>
                  <a:cubicBezTo>
                    <a:pt x="6076" y="4638"/>
                    <a:pt x="4675" y="3804"/>
                    <a:pt x="3374" y="2736"/>
                  </a:cubicBezTo>
                  <a:cubicBezTo>
                    <a:pt x="2273" y="1902"/>
                    <a:pt x="1406" y="801"/>
                    <a:pt x="305" y="34"/>
                  </a:cubicBezTo>
                  <a:cubicBezTo>
                    <a:pt x="276" y="11"/>
                    <a:pt x="247" y="1"/>
                    <a:pt x="2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0" name="Google Shape;2360;p32"/>
            <p:cNvSpPr/>
            <p:nvPr/>
          </p:nvSpPr>
          <p:spPr>
            <a:xfrm>
              <a:off x="5032925" y="2611425"/>
              <a:ext cx="55675" cy="18425"/>
            </a:xfrm>
            <a:custGeom>
              <a:avLst/>
              <a:gdLst/>
              <a:ahLst/>
              <a:cxnLst/>
              <a:rect l="l" t="t" r="r" b="b"/>
              <a:pathLst>
                <a:path w="2227" h="737" extrusionOk="0">
                  <a:moveTo>
                    <a:pt x="1968" y="0"/>
                  </a:moveTo>
                  <a:cubicBezTo>
                    <a:pt x="1957" y="0"/>
                    <a:pt x="1947" y="1"/>
                    <a:pt x="1935" y="3"/>
                  </a:cubicBezTo>
                  <a:cubicBezTo>
                    <a:pt x="1368" y="169"/>
                    <a:pt x="768" y="303"/>
                    <a:pt x="201" y="403"/>
                  </a:cubicBezTo>
                  <a:cubicBezTo>
                    <a:pt x="1" y="436"/>
                    <a:pt x="67" y="736"/>
                    <a:pt x="268" y="736"/>
                  </a:cubicBezTo>
                  <a:cubicBezTo>
                    <a:pt x="868" y="636"/>
                    <a:pt x="1435" y="503"/>
                    <a:pt x="2036" y="336"/>
                  </a:cubicBezTo>
                  <a:cubicBezTo>
                    <a:pt x="2226" y="304"/>
                    <a:pt x="2175" y="0"/>
                    <a:pt x="19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1" name="Google Shape;2361;p32"/>
            <p:cNvSpPr/>
            <p:nvPr/>
          </p:nvSpPr>
          <p:spPr>
            <a:xfrm>
              <a:off x="5058675" y="2569725"/>
              <a:ext cx="27800" cy="49325"/>
            </a:xfrm>
            <a:custGeom>
              <a:avLst/>
              <a:gdLst/>
              <a:ahLst/>
              <a:cxnLst/>
              <a:rect l="l" t="t" r="r" b="b"/>
              <a:pathLst>
                <a:path w="1112" h="1973" extrusionOk="0">
                  <a:moveTo>
                    <a:pt x="233" y="0"/>
                  </a:moveTo>
                  <a:cubicBezTo>
                    <a:pt x="114" y="0"/>
                    <a:pt x="1" y="118"/>
                    <a:pt x="72" y="236"/>
                  </a:cubicBezTo>
                  <a:cubicBezTo>
                    <a:pt x="405" y="703"/>
                    <a:pt x="672" y="1270"/>
                    <a:pt x="739" y="1837"/>
                  </a:cubicBezTo>
                  <a:cubicBezTo>
                    <a:pt x="766" y="1933"/>
                    <a:pt x="838" y="1972"/>
                    <a:pt x="909" y="1972"/>
                  </a:cubicBezTo>
                  <a:cubicBezTo>
                    <a:pt x="1011" y="1972"/>
                    <a:pt x="1112" y="1889"/>
                    <a:pt x="1072" y="1771"/>
                  </a:cubicBezTo>
                  <a:cubicBezTo>
                    <a:pt x="972" y="1137"/>
                    <a:pt x="705" y="570"/>
                    <a:pt x="372" y="69"/>
                  </a:cubicBezTo>
                  <a:cubicBezTo>
                    <a:pt x="333" y="21"/>
                    <a:pt x="282" y="0"/>
                    <a:pt x="2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2" name="Google Shape;2362;p32"/>
            <p:cNvSpPr/>
            <p:nvPr/>
          </p:nvSpPr>
          <p:spPr>
            <a:xfrm>
              <a:off x="4982900" y="2578050"/>
              <a:ext cx="51475" cy="16000"/>
            </a:xfrm>
            <a:custGeom>
              <a:avLst/>
              <a:gdLst/>
              <a:ahLst/>
              <a:cxnLst/>
              <a:rect l="l" t="t" r="r" b="b"/>
              <a:pathLst>
                <a:path w="2059" h="640" extrusionOk="0">
                  <a:moveTo>
                    <a:pt x="1800" y="1"/>
                  </a:moveTo>
                  <a:cubicBezTo>
                    <a:pt x="1790" y="1"/>
                    <a:pt x="1779" y="2"/>
                    <a:pt x="1768" y="3"/>
                  </a:cubicBezTo>
                  <a:cubicBezTo>
                    <a:pt x="1268" y="137"/>
                    <a:pt x="734" y="237"/>
                    <a:pt x="234" y="304"/>
                  </a:cubicBezTo>
                  <a:cubicBezTo>
                    <a:pt x="11" y="335"/>
                    <a:pt x="1" y="639"/>
                    <a:pt x="173" y="639"/>
                  </a:cubicBezTo>
                  <a:cubicBezTo>
                    <a:pt x="182" y="639"/>
                    <a:pt x="191" y="639"/>
                    <a:pt x="200" y="637"/>
                  </a:cubicBezTo>
                  <a:cubicBezTo>
                    <a:pt x="734" y="604"/>
                    <a:pt x="1335" y="470"/>
                    <a:pt x="1868" y="337"/>
                  </a:cubicBezTo>
                  <a:cubicBezTo>
                    <a:pt x="2059" y="305"/>
                    <a:pt x="2008" y="1"/>
                    <a:pt x="18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" name="Google Shape;2363;p32"/>
            <p:cNvSpPr/>
            <p:nvPr/>
          </p:nvSpPr>
          <p:spPr>
            <a:xfrm>
              <a:off x="5009800" y="2540825"/>
              <a:ext cx="20650" cy="44400"/>
            </a:xfrm>
            <a:custGeom>
              <a:avLst/>
              <a:gdLst/>
              <a:ahLst/>
              <a:cxnLst/>
              <a:rect l="l" t="t" r="r" b="b"/>
              <a:pathLst>
                <a:path w="826" h="1776" extrusionOk="0">
                  <a:moveTo>
                    <a:pt x="222" y="1"/>
                  </a:moveTo>
                  <a:cubicBezTo>
                    <a:pt x="111" y="1"/>
                    <a:pt x="1" y="122"/>
                    <a:pt x="92" y="258"/>
                  </a:cubicBezTo>
                  <a:cubicBezTo>
                    <a:pt x="292" y="658"/>
                    <a:pt x="459" y="1125"/>
                    <a:pt x="492" y="1626"/>
                  </a:cubicBezTo>
                  <a:cubicBezTo>
                    <a:pt x="492" y="1726"/>
                    <a:pt x="576" y="1776"/>
                    <a:pt x="659" y="1776"/>
                  </a:cubicBezTo>
                  <a:cubicBezTo>
                    <a:pt x="742" y="1776"/>
                    <a:pt x="826" y="1726"/>
                    <a:pt x="826" y="1626"/>
                  </a:cubicBezTo>
                  <a:cubicBezTo>
                    <a:pt x="792" y="1092"/>
                    <a:pt x="626" y="592"/>
                    <a:pt x="359" y="91"/>
                  </a:cubicBezTo>
                  <a:cubicBezTo>
                    <a:pt x="327" y="27"/>
                    <a:pt x="274" y="1"/>
                    <a:pt x="2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" name="Google Shape;2364;p32"/>
            <p:cNvSpPr/>
            <p:nvPr/>
          </p:nvSpPr>
          <p:spPr>
            <a:xfrm>
              <a:off x="4943700" y="2539500"/>
              <a:ext cx="39500" cy="12800"/>
            </a:xfrm>
            <a:custGeom>
              <a:avLst/>
              <a:gdLst/>
              <a:ahLst/>
              <a:cxnLst/>
              <a:rect l="l" t="t" r="r" b="b"/>
              <a:pathLst>
                <a:path w="1580" h="512" extrusionOk="0">
                  <a:moveTo>
                    <a:pt x="1299" y="0"/>
                  </a:moveTo>
                  <a:cubicBezTo>
                    <a:pt x="1278" y="0"/>
                    <a:pt x="1257" y="4"/>
                    <a:pt x="1235" y="11"/>
                  </a:cubicBezTo>
                  <a:cubicBezTo>
                    <a:pt x="901" y="144"/>
                    <a:pt x="568" y="178"/>
                    <a:pt x="234" y="178"/>
                  </a:cubicBezTo>
                  <a:cubicBezTo>
                    <a:pt x="1" y="178"/>
                    <a:pt x="1" y="511"/>
                    <a:pt x="234" y="511"/>
                  </a:cubicBezTo>
                  <a:cubicBezTo>
                    <a:pt x="634" y="511"/>
                    <a:pt x="1001" y="478"/>
                    <a:pt x="1402" y="311"/>
                  </a:cubicBezTo>
                  <a:cubicBezTo>
                    <a:pt x="1580" y="222"/>
                    <a:pt x="1467" y="0"/>
                    <a:pt x="12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" name="Google Shape;2365;p32"/>
            <p:cNvSpPr/>
            <p:nvPr/>
          </p:nvSpPr>
          <p:spPr>
            <a:xfrm>
              <a:off x="4971025" y="2517375"/>
              <a:ext cx="12725" cy="27625"/>
            </a:xfrm>
            <a:custGeom>
              <a:avLst/>
              <a:gdLst/>
              <a:ahLst/>
              <a:cxnLst/>
              <a:rect l="l" t="t" r="r" b="b"/>
              <a:pathLst>
                <a:path w="509" h="1105" extrusionOk="0">
                  <a:moveTo>
                    <a:pt x="215" y="1"/>
                  </a:moveTo>
                  <a:cubicBezTo>
                    <a:pt x="109" y="1"/>
                    <a:pt x="1" y="73"/>
                    <a:pt x="42" y="195"/>
                  </a:cubicBezTo>
                  <a:cubicBezTo>
                    <a:pt x="142" y="429"/>
                    <a:pt x="175" y="696"/>
                    <a:pt x="175" y="929"/>
                  </a:cubicBezTo>
                  <a:cubicBezTo>
                    <a:pt x="175" y="1046"/>
                    <a:pt x="259" y="1104"/>
                    <a:pt x="342" y="1104"/>
                  </a:cubicBezTo>
                  <a:cubicBezTo>
                    <a:pt x="425" y="1104"/>
                    <a:pt x="509" y="1046"/>
                    <a:pt x="509" y="929"/>
                  </a:cubicBezTo>
                  <a:cubicBezTo>
                    <a:pt x="509" y="662"/>
                    <a:pt x="475" y="362"/>
                    <a:pt x="375" y="95"/>
                  </a:cubicBezTo>
                  <a:cubicBezTo>
                    <a:pt x="349" y="30"/>
                    <a:pt x="283" y="1"/>
                    <a:pt x="2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" name="Google Shape;2366;p32"/>
            <p:cNvSpPr/>
            <p:nvPr/>
          </p:nvSpPr>
          <p:spPr>
            <a:xfrm>
              <a:off x="5156350" y="2351300"/>
              <a:ext cx="99275" cy="246850"/>
            </a:xfrm>
            <a:custGeom>
              <a:avLst/>
              <a:gdLst/>
              <a:ahLst/>
              <a:cxnLst/>
              <a:rect l="l" t="t" r="r" b="b"/>
              <a:pathLst>
                <a:path w="3971" h="9874" extrusionOk="0">
                  <a:moveTo>
                    <a:pt x="2436" y="0"/>
                  </a:moveTo>
                  <a:cubicBezTo>
                    <a:pt x="434" y="2735"/>
                    <a:pt x="1" y="6672"/>
                    <a:pt x="1402" y="9841"/>
                  </a:cubicBezTo>
                  <a:lnTo>
                    <a:pt x="1668" y="9874"/>
                  </a:lnTo>
                  <a:cubicBezTo>
                    <a:pt x="2803" y="9507"/>
                    <a:pt x="3603" y="8373"/>
                    <a:pt x="3770" y="7172"/>
                  </a:cubicBezTo>
                  <a:cubicBezTo>
                    <a:pt x="3970" y="5971"/>
                    <a:pt x="3737" y="4704"/>
                    <a:pt x="3403" y="3536"/>
                  </a:cubicBezTo>
                  <a:cubicBezTo>
                    <a:pt x="3069" y="2369"/>
                    <a:pt x="2602" y="1201"/>
                    <a:pt x="24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" name="Google Shape;2367;p32"/>
            <p:cNvSpPr/>
            <p:nvPr/>
          </p:nvSpPr>
          <p:spPr>
            <a:xfrm>
              <a:off x="5142175" y="2343750"/>
              <a:ext cx="136100" cy="263100"/>
            </a:xfrm>
            <a:custGeom>
              <a:avLst/>
              <a:gdLst/>
              <a:ahLst/>
              <a:cxnLst/>
              <a:rect l="l" t="t" r="r" b="b"/>
              <a:pathLst>
                <a:path w="5444" h="10524" extrusionOk="0">
                  <a:moveTo>
                    <a:pt x="2823" y="1103"/>
                  </a:moveTo>
                  <a:lnTo>
                    <a:pt x="2823" y="1103"/>
                  </a:lnTo>
                  <a:cubicBezTo>
                    <a:pt x="3566" y="4309"/>
                    <a:pt x="5443" y="7768"/>
                    <a:pt x="2249" y="10085"/>
                  </a:cubicBezTo>
                  <a:lnTo>
                    <a:pt x="2249" y="10085"/>
                  </a:lnTo>
                  <a:cubicBezTo>
                    <a:pt x="2245" y="10071"/>
                    <a:pt x="2241" y="10057"/>
                    <a:pt x="2235" y="10042"/>
                  </a:cubicBezTo>
                  <a:cubicBezTo>
                    <a:pt x="1209" y="6994"/>
                    <a:pt x="1198" y="3889"/>
                    <a:pt x="2823" y="1103"/>
                  </a:cubicBezTo>
                  <a:close/>
                  <a:moveTo>
                    <a:pt x="2923" y="0"/>
                  </a:moveTo>
                  <a:cubicBezTo>
                    <a:pt x="2843" y="0"/>
                    <a:pt x="2762" y="40"/>
                    <a:pt x="2702" y="135"/>
                  </a:cubicBezTo>
                  <a:cubicBezTo>
                    <a:pt x="701" y="2971"/>
                    <a:pt x="1" y="7040"/>
                    <a:pt x="1568" y="10309"/>
                  </a:cubicBezTo>
                  <a:cubicBezTo>
                    <a:pt x="1655" y="10458"/>
                    <a:pt x="1793" y="10524"/>
                    <a:pt x="1923" y="10524"/>
                  </a:cubicBezTo>
                  <a:cubicBezTo>
                    <a:pt x="2070" y="10524"/>
                    <a:pt x="2209" y="10439"/>
                    <a:pt x="2251" y="10294"/>
                  </a:cubicBezTo>
                  <a:lnTo>
                    <a:pt x="2251" y="10294"/>
                  </a:lnTo>
                  <a:cubicBezTo>
                    <a:pt x="3732" y="9981"/>
                    <a:pt x="4505" y="8316"/>
                    <a:pt x="4570" y="6940"/>
                  </a:cubicBezTo>
                  <a:cubicBezTo>
                    <a:pt x="4737" y="4639"/>
                    <a:pt x="3570" y="2504"/>
                    <a:pt x="3236" y="302"/>
                  </a:cubicBezTo>
                  <a:cubicBezTo>
                    <a:pt x="3215" y="130"/>
                    <a:pt x="3069" y="0"/>
                    <a:pt x="29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" name="Google Shape;2368;p32"/>
            <p:cNvSpPr/>
            <p:nvPr/>
          </p:nvSpPr>
          <p:spPr>
            <a:xfrm>
              <a:off x="5188425" y="2374350"/>
              <a:ext cx="28000" cy="232525"/>
            </a:xfrm>
            <a:custGeom>
              <a:avLst/>
              <a:gdLst/>
              <a:ahLst/>
              <a:cxnLst/>
              <a:rect l="l" t="t" r="r" b="b"/>
              <a:pathLst>
                <a:path w="1120" h="9301" extrusionOk="0">
                  <a:moveTo>
                    <a:pt x="751" y="0"/>
                  </a:moveTo>
                  <a:cubicBezTo>
                    <a:pt x="681" y="0"/>
                    <a:pt x="619" y="45"/>
                    <a:pt x="619" y="146"/>
                  </a:cubicBezTo>
                  <a:cubicBezTo>
                    <a:pt x="385" y="1480"/>
                    <a:pt x="719" y="2881"/>
                    <a:pt x="686" y="4249"/>
                  </a:cubicBezTo>
                  <a:cubicBezTo>
                    <a:pt x="686" y="5916"/>
                    <a:pt x="452" y="7551"/>
                    <a:pt x="19" y="9119"/>
                  </a:cubicBezTo>
                  <a:cubicBezTo>
                    <a:pt x="0" y="9230"/>
                    <a:pt x="95" y="9300"/>
                    <a:pt x="189" y="9300"/>
                  </a:cubicBezTo>
                  <a:cubicBezTo>
                    <a:pt x="263" y="9300"/>
                    <a:pt x="337" y="9256"/>
                    <a:pt x="352" y="9152"/>
                  </a:cubicBezTo>
                  <a:cubicBezTo>
                    <a:pt x="719" y="7651"/>
                    <a:pt x="986" y="6150"/>
                    <a:pt x="1019" y="4615"/>
                  </a:cubicBezTo>
                  <a:cubicBezTo>
                    <a:pt x="1119" y="3148"/>
                    <a:pt x="719" y="1647"/>
                    <a:pt x="953" y="212"/>
                  </a:cubicBezTo>
                  <a:cubicBezTo>
                    <a:pt x="953" y="79"/>
                    <a:pt x="844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" name="Google Shape;2369;p32"/>
            <p:cNvSpPr/>
            <p:nvPr/>
          </p:nvSpPr>
          <p:spPr>
            <a:xfrm>
              <a:off x="5190500" y="2545425"/>
              <a:ext cx="46725" cy="36125"/>
            </a:xfrm>
            <a:custGeom>
              <a:avLst/>
              <a:gdLst/>
              <a:ahLst/>
              <a:cxnLst/>
              <a:rect l="l" t="t" r="r" b="b"/>
              <a:pathLst>
                <a:path w="1869" h="1445" extrusionOk="0">
                  <a:moveTo>
                    <a:pt x="1642" y="1"/>
                  </a:moveTo>
                  <a:cubicBezTo>
                    <a:pt x="1608" y="1"/>
                    <a:pt x="1572" y="13"/>
                    <a:pt x="1537" y="41"/>
                  </a:cubicBezTo>
                  <a:cubicBezTo>
                    <a:pt x="1103" y="441"/>
                    <a:pt x="636" y="808"/>
                    <a:pt x="136" y="1142"/>
                  </a:cubicBezTo>
                  <a:cubicBezTo>
                    <a:pt x="1" y="1249"/>
                    <a:pt x="128" y="1445"/>
                    <a:pt x="270" y="1445"/>
                  </a:cubicBezTo>
                  <a:cubicBezTo>
                    <a:pt x="303" y="1445"/>
                    <a:pt x="337" y="1434"/>
                    <a:pt x="369" y="1408"/>
                  </a:cubicBezTo>
                  <a:cubicBezTo>
                    <a:pt x="803" y="1075"/>
                    <a:pt x="1270" y="708"/>
                    <a:pt x="1737" y="274"/>
                  </a:cubicBezTo>
                  <a:cubicBezTo>
                    <a:pt x="1869" y="169"/>
                    <a:pt x="1771" y="1"/>
                    <a:pt x="16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" name="Google Shape;2370;p32"/>
            <p:cNvSpPr/>
            <p:nvPr/>
          </p:nvSpPr>
          <p:spPr>
            <a:xfrm>
              <a:off x="5171150" y="2532075"/>
              <a:ext cx="31950" cy="49175"/>
            </a:xfrm>
            <a:custGeom>
              <a:avLst/>
              <a:gdLst/>
              <a:ahLst/>
              <a:cxnLst/>
              <a:rect l="l" t="t" r="r" b="b"/>
              <a:pathLst>
                <a:path w="1278" h="1967" extrusionOk="0">
                  <a:moveTo>
                    <a:pt x="188" y="0"/>
                  </a:moveTo>
                  <a:cubicBezTo>
                    <a:pt x="90" y="0"/>
                    <a:pt x="1" y="94"/>
                    <a:pt x="42" y="241"/>
                  </a:cubicBezTo>
                  <a:cubicBezTo>
                    <a:pt x="209" y="842"/>
                    <a:pt x="509" y="1409"/>
                    <a:pt x="910" y="1909"/>
                  </a:cubicBezTo>
                  <a:cubicBezTo>
                    <a:pt x="942" y="1950"/>
                    <a:pt x="982" y="1966"/>
                    <a:pt x="1023" y="1966"/>
                  </a:cubicBezTo>
                  <a:cubicBezTo>
                    <a:pt x="1149" y="1966"/>
                    <a:pt x="1278" y="1802"/>
                    <a:pt x="1177" y="1676"/>
                  </a:cubicBezTo>
                  <a:cubicBezTo>
                    <a:pt x="810" y="1175"/>
                    <a:pt x="509" y="675"/>
                    <a:pt x="343" y="108"/>
                  </a:cubicBezTo>
                  <a:cubicBezTo>
                    <a:pt x="305" y="33"/>
                    <a:pt x="245" y="0"/>
                    <a:pt x="1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" name="Google Shape;2371;p32"/>
            <p:cNvSpPr/>
            <p:nvPr/>
          </p:nvSpPr>
          <p:spPr>
            <a:xfrm>
              <a:off x="5200425" y="2483625"/>
              <a:ext cx="42925" cy="34250"/>
            </a:xfrm>
            <a:custGeom>
              <a:avLst/>
              <a:gdLst/>
              <a:ahLst/>
              <a:cxnLst/>
              <a:rect l="l" t="t" r="r" b="b"/>
              <a:pathLst>
                <a:path w="1717" h="1370" extrusionOk="0">
                  <a:moveTo>
                    <a:pt x="1462" y="0"/>
                  </a:moveTo>
                  <a:cubicBezTo>
                    <a:pt x="1421" y="0"/>
                    <a:pt x="1379" y="13"/>
                    <a:pt x="1340" y="44"/>
                  </a:cubicBezTo>
                  <a:cubicBezTo>
                    <a:pt x="973" y="411"/>
                    <a:pt x="539" y="778"/>
                    <a:pt x="139" y="1078"/>
                  </a:cubicBezTo>
                  <a:cubicBezTo>
                    <a:pt x="0" y="1189"/>
                    <a:pt x="115" y="1370"/>
                    <a:pt x="254" y="1370"/>
                  </a:cubicBezTo>
                  <a:cubicBezTo>
                    <a:pt x="282" y="1370"/>
                    <a:pt x="311" y="1362"/>
                    <a:pt x="339" y="1345"/>
                  </a:cubicBezTo>
                  <a:cubicBezTo>
                    <a:pt x="806" y="1012"/>
                    <a:pt x="1206" y="611"/>
                    <a:pt x="1640" y="244"/>
                  </a:cubicBezTo>
                  <a:cubicBezTo>
                    <a:pt x="1717" y="142"/>
                    <a:pt x="1597" y="0"/>
                    <a:pt x="14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" name="Google Shape;2372;p32"/>
            <p:cNvSpPr/>
            <p:nvPr/>
          </p:nvSpPr>
          <p:spPr>
            <a:xfrm>
              <a:off x="5179750" y="2475575"/>
              <a:ext cx="32325" cy="40625"/>
            </a:xfrm>
            <a:custGeom>
              <a:avLst/>
              <a:gdLst/>
              <a:ahLst/>
              <a:cxnLst/>
              <a:rect l="l" t="t" r="r" b="b"/>
              <a:pathLst>
                <a:path w="1293" h="1625" extrusionOk="0">
                  <a:moveTo>
                    <a:pt x="228" y="0"/>
                  </a:moveTo>
                  <a:cubicBezTo>
                    <a:pt x="119" y="0"/>
                    <a:pt x="0" y="103"/>
                    <a:pt x="65" y="233"/>
                  </a:cubicBezTo>
                  <a:cubicBezTo>
                    <a:pt x="299" y="733"/>
                    <a:pt x="566" y="1200"/>
                    <a:pt x="966" y="1567"/>
                  </a:cubicBezTo>
                  <a:cubicBezTo>
                    <a:pt x="1006" y="1608"/>
                    <a:pt x="1049" y="1625"/>
                    <a:pt x="1088" y="1625"/>
                  </a:cubicBezTo>
                  <a:cubicBezTo>
                    <a:pt x="1208" y="1625"/>
                    <a:pt x="1292" y="1460"/>
                    <a:pt x="1166" y="1334"/>
                  </a:cubicBezTo>
                  <a:cubicBezTo>
                    <a:pt x="833" y="933"/>
                    <a:pt x="532" y="566"/>
                    <a:pt x="366" y="99"/>
                  </a:cubicBezTo>
                  <a:cubicBezTo>
                    <a:pt x="342" y="30"/>
                    <a:pt x="287" y="0"/>
                    <a:pt x="2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" name="Google Shape;2373;p32"/>
            <p:cNvSpPr/>
            <p:nvPr/>
          </p:nvSpPr>
          <p:spPr>
            <a:xfrm>
              <a:off x="5202800" y="2427975"/>
              <a:ext cx="32075" cy="25575"/>
            </a:xfrm>
            <a:custGeom>
              <a:avLst/>
              <a:gdLst/>
              <a:ahLst/>
              <a:cxnLst/>
              <a:rect l="l" t="t" r="r" b="b"/>
              <a:pathLst>
                <a:path w="1283" h="1023" extrusionOk="0">
                  <a:moveTo>
                    <a:pt x="1062" y="0"/>
                  </a:moveTo>
                  <a:cubicBezTo>
                    <a:pt x="1013" y="0"/>
                    <a:pt x="959" y="21"/>
                    <a:pt x="911" y="69"/>
                  </a:cubicBezTo>
                  <a:cubicBezTo>
                    <a:pt x="711" y="336"/>
                    <a:pt x="444" y="569"/>
                    <a:pt x="144" y="736"/>
                  </a:cubicBezTo>
                  <a:cubicBezTo>
                    <a:pt x="1" y="793"/>
                    <a:pt x="79" y="1023"/>
                    <a:pt x="210" y="1023"/>
                  </a:cubicBezTo>
                  <a:cubicBezTo>
                    <a:pt x="231" y="1023"/>
                    <a:pt x="254" y="1017"/>
                    <a:pt x="277" y="1003"/>
                  </a:cubicBezTo>
                  <a:cubicBezTo>
                    <a:pt x="644" y="836"/>
                    <a:pt x="945" y="602"/>
                    <a:pt x="1211" y="269"/>
                  </a:cubicBezTo>
                  <a:cubicBezTo>
                    <a:pt x="1283" y="126"/>
                    <a:pt x="1185" y="0"/>
                    <a:pt x="10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" name="Google Shape;2374;p32"/>
            <p:cNvSpPr/>
            <p:nvPr/>
          </p:nvSpPr>
          <p:spPr>
            <a:xfrm>
              <a:off x="5186500" y="2430125"/>
              <a:ext cx="25700" cy="23925"/>
            </a:xfrm>
            <a:custGeom>
              <a:avLst/>
              <a:gdLst/>
              <a:ahLst/>
              <a:cxnLst/>
              <a:rect l="l" t="t" r="r" b="b"/>
              <a:pathLst>
                <a:path w="1028" h="957" extrusionOk="0">
                  <a:moveTo>
                    <a:pt x="227" y="1"/>
                  </a:moveTo>
                  <a:cubicBezTo>
                    <a:pt x="108" y="1"/>
                    <a:pt x="1" y="150"/>
                    <a:pt x="96" y="316"/>
                  </a:cubicBezTo>
                  <a:cubicBezTo>
                    <a:pt x="262" y="550"/>
                    <a:pt x="429" y="750"/>
                    <a:pt x="696" y="917"/>
                  </a:cubicBezTo>
                  <a:cubicBezTo>
                    <a:pt x="731" y="945"/>
                    <a:pt x="767" y="957"/>
                    <a:pt x="802" y="957"/>
                  </a:cubicBezTo>
                  <a:cubicBezTo>
                    <a:pt x="931" y="957"/>
                    <a:pt x="1028" y="789"/>
                    <a:pt x="896" y="683"/>
                  </a:cubicBezTo>
                  <a:cubicBezTo>
                    <a:pt x="696" y="516"/>
                    <a:pt x="462" y="316"/>
                    <a:pt x="362" y="83"/>
                  </a:cubicBezTo>
                  <a:cubicBezTo>
                    <a:pt x="324" y="25"/>
                    <a:pt x="274" y="1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" name="Google Shape;2375;p32"/>
            <p:cNvSpPr/>
            <p:nvPr/>
          </p:nvSpPr>
          <p:spPr>
            <a:xfrm>
              <a:off x="5313975" y="3109475"/>
              <a:ext cx="206825" cy="155000"/>
            </a:xfrm>
            <a:custGeom>
              <a:avLst/>
              <a:gdLst/>
              <a:ahLst/>
              <a:cxnLst/>
              <a:rect l="l" t="t" r="r" b="b"/>
              <a:pathLst>
                <a:path w="8273" h="6200" extrusionOk="0">
                  <a:moveTo>
                    <a:pt x="6606" y="1"/>
                  </a:moveTo>
                  <a:cubicBezTo>
                    <a:pt x="5935" y="1"/>
                    <a:pt x="5246" y="209"/>
                    <a:pt x="4670" y="562"/>
                  </a:cubicBezTo>
                  <a:cubicBezTo>
                    <a:pt x="3636" y="1196"/>
                    <a:pt x="2835" y="2163"/>
                    <a:pt x="2135" y="3197"/>
                  </a:cubicBezTo>
                  <a:cubicBezTo>
                    <a:pt x="1468" y="4198"/>
                    <a:pt x="834" y="5265"/>
                    <a:pt x="0" y="6199"/>
                  </a:cubicBezTo>
                  <a:cubicBezTo>
                    <a:pt x="3403" y="5999"/>
                    <a:pt x="6672" y="3831"/>
                    <a:pt x="8273" y="729"/>
                  </a:cubicBezTo>
                  <a:lnTo>
                    <a:pt x="8106" y="429"/>
                  </a:lnTo>
                  <a:cubicBezTo>
                    <a:pt x="7662" y="133"/>
                    <a:pt x="7140" y="1"/>
                    <a:pt x="66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" name="Google Shape;2376;p32"/>
            <p:cNvSpPr/>
            <p:nvPr/>
          </p:nvSpPr>
          <p:spPr>
            <a:xfrm>
              <a:off x="5305950" y="3103325"/>
              <a:ext cx="226025" cy="167175"/>
            </a:xfrm>
            <a:custGeom>
              <a:avLst/>
              <a:gdLst/>
              <a:ahLst/>
              <a:cxnLst/>
              <a:rect l="l" t="t" r="r" b="b"/>
              <a:pathLst>
                <a:path w="9041" h="6687" extrusionOk="0">
                  <a:moveTo>
                    <a:pt x="7085" y="580"/>
                  </a:moveTo>
                  <a:cubicBezTo>
                    <a:pt x="7455" y="580"/>
                    <a:pt x="7851" y="629"/>
                    <a:pt x="8277" y="735"/>
                  </a:cubicBezTo>
                  <a:lnTo>
                    <a:pt x="8277" y="735"/>
                  </a:lnTo>
                  <a:cubicBezTo>
                    <a:pt x="6572" y="3481"/>
                    <a:pt x="4181" y="5479"/>
                    <a:pt x="1049" y="5962"/>
                  </a:cubicBezTo>
                  <a:lnTo>
                    <a:pt x="1049" y="5962"/>
                  </a:lnTo>
                  <a:cubicBezTo>
                    <a:pt x="2808" y="3650"/>
                    <a:pt x="4152" y="580"/>
                    <a:pt x="7085" y="580"/>
                  </a:cubicBezTo>
                  <a:close/>
                  <a:moveTo>
                    <a:pt x="6893" y="0"/>
                  </a:moveTo>
                  <a:cubicBezTo>
                    <a:pt x="6026" y="0"/>
                    <a:pt x="5119" y="378"/>
                    <a:pt x="4424" y="875"/>
                  </a:cubicBezTo>
                  <a:cubicBezTo>
                    <a:pt x="2589" y="2242"/>
                    <a:pt x="1655" y="4477"/>
                    <a:pt x="154" y="6145"/>
                  </a:cubicBezTo>
                  <a:cubicBezTo>
                    <a:pt x="0" y="6330"/>
                    <a:pt x="74" y="6686"/>
                    <a:pt x="297" y="6686"/>
                  </a:cubicBezTo>
                  <a:cubicBezTo>
                    <a:pt x="315" y="6686"/>
                    <a:pt x="334" y="6684"/>
                    <a:pt x="354" y="6679"/>
                  </a:cubicBezTo>
                  <a:cubicBezTo>
                    <a:pt x="3790" y="6445"/>
                    <a:pt x="7426" y="4344"/>
                    <a:pt x="8927" y="1041"/>
                  </a:cubicBezTo>
                  <a:cubicBezTo>
                    <a:pt x="9041" y="769"/>
                    <a:pt x="8814" y="527"/>
                    <a:pt x="8584" y="527"/>
                  </a:cubicBezTo>
                  <a:cubicBezTo>
                    <a:pt x="8543" y="527"/>
                    <a:pt x="8502" y="535"/>
                    <a:pt x="8463" y="551"/>
                  </a:cubicBezTo>
                  <a:lnTo>
                    <a:pt x="8463" y="551"/>
                  </a:lnTo>
                  <a:cubicBezTo>
                    <a:pt x="8003" y="160"/>
                    <a:pt x="7456" y="0"/>
                    <a:pt x="68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7" name="Google Shape;2377;p32"/>
            <p:cNvSpPr/>
            <p:nvPr/>
          </p:nvSpPr>
          <p:spPr>
            <a:xfrm>
              <a:off x="5334850" y="3117175"/>
              <a:ext cx="195250" cy="140625"/>
            </a:xfrm>
            <a:custGeom>
              <a:avLst/>
              <a:gdLst/>
              <a:ahLst/>
              <a:cxnLst/>
              <a:rect l="l" t="t" r="r" b="b"/>
              <a:pathLst>
                <a:path w="7810" h="5625" extrusionOk="0">
                  <a:moveTo>
                    <a:pt x="7553" y="0"/>
                  </a:moveTo>
                  <a:cubicBezTo>
                    <a:pt x="7527" y="0"/>
                    <a:pt x="7499" y="6"/>
                    <a:pt x="7471" y="20"/>
                  </a:cubicBezTo>
                  <a:cubicBezTo>
                    <a:pt x="6103" y="654"/>
                    <a:pt x="4769" y="1455"/>
                    <a:pt x="3535" y="2389"/>
                  </a:cubicBezTo>
                  <a:cubicBezTo>
                    <a:pt x="2367" y="3289"/>
                    <a:pt x="1433" y="4557"/>
                    <a:pt x="166" y="5291"/>
                  </a:cubicBezTo>
                  <a:cubicBezTo>
                    <a:pt x="1" y="5401"/>
                    <a:pt x="85" y="5625"/>
                    <a:pt x="232" y="5625"/>
                  </a:cubicBezTo>
                  <a:cubicBezTo>
                    <a:pt x="264" y="5625"/>
                    <a:pt x="298" y="5614"/>
                    <a:pt x="333" y="5591"/>
                  </a:cubicBezTo>
                  <a:cubicBezTo>
                    <a:pt x="1467" y="4824"/>
                    <a:pt x="2334" y="3723"/>
                    <a:pt x="3401" y="2889"/>
                  </a:cubicBezTo>
                  <a:cubicBezTo>
                    <a:pt x="4702" y="1822"/>
                    <a:pt x="6137" y="988"/>
                    <a:pt x="7638" y="287"/>
                  </a:cubicBezTo>
                  <a:cubicBezTo>
                    <a:pt x="7810" y="230"/>
                    <a:pt x="7711" y="0"/>
                    <a:pt x="75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" name="Google Shape;2378;p32"/>
            <p:cNvSpPr/>
            <p:nvPr/>
          </p:nvSpPr>
          <p:spPr>
            <a:xfrm>
              <a:off x="5450725" y="3121850"/>
              <a:ext cx="55675" cy="17600"/>
            </a:xfrm>
            <a:custGeom>
              <a:avLst/>
              <a:gdLst/>
              <a:ahLst/>
              <a:cxnLst/>
              <a:rect l="l" t="t" r="r" b="b"/>
              <a:pathLst>
                <a:path w="2227" h="704" extrusionOk="0">
                  <a:moveTo>
                    <a:pt x="301" y="0"/>
                  </a:moveTo>
                  <a:cubicBezTo>
                    <a:pt x="67" y="0"/>
                    <a:pt x="1" y="267"/>
                    <a:pt x="201" y="334"/>
                  </a:cubicBezTo>
                  <a:cubicBezTo>
                    <a:pt x="801" y="401"/>
                    <a:pt x="1368" y="534"/>
                    <a:pt x="1969" y="701"/>
                  </a:cubicBezTo>
                  <a:cubicBezTo>
                    <a:pt x="1978" y="702"/>
                    <a:pt x="1987" y="703"/>
                    <a:pt x="1996" y="703"/>
                  </a:cubicBezTo>
                  <a:cubicBezTo>
                    <a:pt x="2175" y="703"/>
                    <a:pt x="2226" y="399"/>
                    <a:pt x="2035" y="367"/>
                  </a:cubicBezTo>
                  <a:cubicBezTo>
                    <a:pt x="1468" y="200"/>
                    <a:pt x="868" y="67"/>
                    <a:pt x="3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" name="Google Shape;2379;p32"/>
            <p:cNvSpPr/>
            <p:nvPr/>
          </p:nvSpPr>
          <p:spPr>
            <a:xfrm>
              <a:off x="5477325" y="3132175"/>
              <a:ext cx="27275" cy="49800"/>
            </a:xfrm>
            <a:custGeom>
              <a:avLst/>
              <a:gdLst/>
              <a:ahLst/>
              <a:cxnLst/>
              <a:rect l="l" t="t" r="r" b="b"/>
              <a:pathLst>
                <a:path w="1091" h="1992" extrusionOk="0">
                  <a:moveTo>
                    <a:pt x="889" y="0"/>
                  </a:moveTo>
                  <a:cubicBezTo>
                    <a:pt x="819" y="0"/>
                    <a:pt x="752" y="37"/>
                    <a:pt x="738" y="121"/>
                  </a:cubicBezTo>
                  <a:cubicBezTo>
                    <a:pt x="638" y="688"/>
                    <a:pt x="404" y="1255"/>
                    <a:pt x="71" y="1755"/>
                  </a:cubicBezTo>
                  <a:cubicBezTo>
                    <a:pt x="0" y="1873"/>
                    <a:pt x="113" y="1991"/>
                    <a:pt x="220" y="1991"/>
                  </a:cubicBezTo>
                  <a:cubicBezTo>
                    <a:pt x="265" y="1991"/>
                    <a:pt x="308" y="1971"/>
                    <a:pt x="338" y="1922"/>
                  </a:cubicBezTo>
                  <a:cubicBezTo>
                    <a:pt x="671" y="1422"/>
                    <a:pt x="938" y="821"/>
                    <a:pt x="1072" y="188"/>
                  </a:cubicBezTo>
                  <a:cubicBezTo>
                    <a:pt x="1091" y="71"/>
                    <a:pt x="986" y="0"/>
                    <a:pt x="8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" name="Google Shape;2380;p32"/>
            <p:cNvSpPr/>
            <p:nvPr/>
          </p:nvSpPr>
          <p:spPr>
            <a:xfrm>
              <a:off x="5400700" y="3156025"/>
              <a:ext cx="51275" cy="15275"/>
            </a:xfrm>
            <a:custGeom>
              <a:avLst/>
              <a:gdLst/>
              <a:ahLst/>
              <a:cxnLst/>
              <a:rect l="l" t="t" r="r" b="b"/>
              <a:pathLst>
                <a:path w="2051" h="611" extrusionOk="0">
                  <a:moveTo>
                    <a:pt x="200" y="1"/>
                  </a:moveTo>
                  <a:cubicBezTo>
                    <a:pt x="0" y="1"/>
                    <a:pt x="0" y="334"/>
                    <a:pt x="234" y="334"/>
                  </a:cubicBezTo>
                  <a:cubicBezTo>
                    <a:pt x="734" y="401"/>
                    <a:pt x="1301" y="501"/>
                    <a:pt x="1802" y="601"/>
                  </a:cubicBezTo>
                  <a:cubicBezTo>
                    <a:pt x="1820" y="607"/>
                    <a:pt x="1837" y="610"/>
                    <a:pt x="1852" y="610"/>
                  </a:cubicBezTo>
                  <a:cubicBezTo>
                    <a:pt x="2012" y="610"/>
                    <a:pt x="2050" y="328"/>
                    <a:pt x="1868" y="268"/>
                  </a:cubicBezTo>
                  <a:cubicBezTo>
                    <a:pt x="1335" y="168"/>
                    <a:pt x="734" y="34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32"/>
            <p:cNvSpPr/>
            <p:nvPr/>
          </p:nvSpPr>
          <p:spPr>
            <a:xfrm>
              <a:off x="5428225" y="3165625"/>
              <a:ext cx="20025" cy="44575"/>
            </a:xfrm>
            <a:custGeom>
              <a:avLst/>
              <a:gdLst/>
              <a:ahLst/>
              <a:cxnLst/>
              <a:rect l="l" t="t" r="r" b="b"/>
              <a:pathLst>
                <a:path w="801" h="1783" extrusionOk="0">
                  <a:moveTo>
                    <a:pt x="634" y="0"/>
                  </a:moveTo>
                  <a:cubicBezTo>
                    <a:pt x="550" y="0"/>
                    <a:pt x="467" y="51"/>
                    <a:pt x="467" y="151"/>
                  </a:cubicBezTo>
                  <a:cubicBezTo>
                    <a:pt x="434" y="651"/>
                    <a:pt x="267" y="1118"/>
                    <a:pt x="67" y="1518"/>
                  </a:cubicBezTo>
                  <a:cubicBezTo>
                    <a:pt x="1" y="1672"/>
                    <a:pt x="109" y="1783"/>
                    <a:pt x="219" y="1783"/>
                  </a:cubicBezTo>
                  <a:cubicBezTo>
                    <a:pt x="276" y="1783"/>
                    <a:pt x="333" y="1753"/>
                    <a:pt x="367" y="1685"/>
                  </a:cubicBezTo>
                  <a:cubicBezTo>
                    <a:pt x="600" y="1185"/>
                    <a:pt x="767" y="684"/>
                    <a:pt x="801" y="151"/>
                  </a:cubicBezTo>
                  <a:cubicBezTo>
                    <a:pt x="801" y="51"/>
                    <a:pt x="717" y="0"/>
                    <a:pt x="6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32"/>
            <p:cNvSpPr/>
            <p:nvPr/>
          </p:nvSpPr>
          <p:spPr>
            <a:xfrm>
              <a:off x="5363175" y="3198575"/>
              <a:ext cx="38675" cy="12800"/>
            </a:xfrm>
            <a:custGeom>
              <a:avLst/>
              <a:gdLst/>
              <a:ahLst/>
              <a:cxnLst/>
              <a:rect l="l" t="t" r="r" b="b"/>
              <a:pathLst>
                <a:path w="1547" h="512" extrusionOk="0">
                  <a:moveTo>
                    <a:pt x="200" y="0"/>
                  </a:moveTo>
                  <a:cubicBezTo>
                    <a:pt x="0" y="0"/>
                    <a:pt x="0" y="334"/>
                    <a:pt x="200" y="334"/>
                  </a:cubicBezTo>
                  <a:cubicBezTo>
                    <a:pt x="534" y="334"/>
                    <a:pt x="867" y="367"/>
                    <a:pt x="1201" y="500"/>
                  </a:cubicBezTo>
                  <a:cubicBezTo>
                    <a:pt x="1223" y="508"/>
                    <a:pt x="1244" y="511"/>
                    <a:pt x="1265" y="511"/>
                  </a:cubicBezTo>
                  <a:cubicBezTo>
                    <a:pt x="1433" y="511"/>
                    <a:pt x="1546" y="289"/>
                    <a:pt x="1368" y="200"/>
                  </a:cubicBezTo>
                  <a:cubicBezTo>
                    <a:pt x="1001" y="33"/>
                    <a:pt x="634" y="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3" name="Google Shape;2383;p32"/>
            <p:cNvSpPr/>
            <p:nvPr/>
          </p:nvSpPr>
          <p:spPr>
            <a:xfrm>
              <a:off x="5388800" y="3205850"/>
              <a:ext cx="12750" cy="27400"/>
            </a:xfrm>
            <a:custGeom>
              <a:avLst/>
              <a:gdLst/>
              <a:ahLst/>
              <a:cxnLst/>
              <a:rect l="l" t="t" r="r" b="b"/>
              <a:pathLst>
                <a:path w="510" h="1096" extrusionOk="0">
                  <a:moveTo>
                    <a:pt x="343" y="1"/>
                  </a:moveTo>
                  <a:cubicBezTo>
                    <a:pt x="259" y="1"/>
                    <a:pt x="176" y="59"/>
                    <a:pt x="176" y="176"/>
                  </a:cubicBezTo>
                  <a:cubicBezTo>
                    <a:pt x="176" y="410"/>
                    <a:pt x="143" y="676"/>
                    <a:pt x="43" y="910"/>
                  </a:cubicBezTo>
                  <a:cubicBezTo>
                    <a:pt x="0" y="1016"/>
                    <a:pt x="121" y="1096"/>
                    <a:pt x="231" y="1096"/>
                  </a:cubicBezTo>
                  <a:cubicBezTo>
                    <a:pt x="293" y="1096"/>
                    <a:pt x="352" y="1070"/>
                    <a:pt x="376" y="1010"/>
                  </a:cubicBezTo>
                  <a:cubicBezTo>
                    <a:pt x="476" y="743"/>
                    <a:pt x="510" y="443"/>
                    <a:pt x="510" y="176"/>
                  </a:cubicBezTo>
                  <a:cubicBezTo>
                    <a:pt x="510" y="59"/>
                    <a:pt x="426" y="1"/>
                    <a:pt x="3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4" name="Google Shape;2384;p32"/>
            <p:cNvSpPr/>
            <p:nvPr/>
          </p:nvSpPr>
          <p:spPr>
            <a:xfrm>
              <a:off x="5257425" y="2705725"/>
              <a:ext cx="1164025" cy="820875"/>
            </a:xfrm>
            <a:custGeom>
              <a:avLst/>
              <a:gdLst/>
              <a:ahLst/>
              <a:cxnLst/>
              <a:rect l="l" t="t" r="r" b="b"/>
              <a:pathLst>
                <a:path w="46561" h="32835" extrusionOk="0">
                  <a:moveTo>
                    <a:pt x="392" y="1"/>
                  </a:moveTo>
                  <a:cubicBezTo>
                    <a:pt x="174" y="1"/>
                    <a:pt x="0" y="245"/>
                    <a:pt x="194" y="467"/>
                  </a:cubicBezTo>
                  <a:cubicBezTo>
                    <a:pt x="3063" y="3436"/>
                    <a:pt x="7466" y="5037"/>
                    <a:pt x="11269" y="6538"/>
                  </a:cubicBezTo>
                  <a:cubicBezTo>
                    <a:pt x="15905" y="8373"/>
                    <a:pt x="20208" y="10774"/>
                    <a:pt x="24411" y="13476"/>
                  </a:cubicBezTo>
                  <a:cubicBezTo>
                    <a:pt x="28481" y="16078"/>
                    <a:pt x="32617" y="18747"/>
                    <a:pt x="36086" y="22249"/>
                  </a:cubicBezTo>
                  <a:cubicBezTo>
                    <a:pt x="37654" y="23884"/>
                    <a:pt x="39289" y="25418"/>
                    <a:pt x="41057" y="26853"/>
                  </a:cubicBezTo>
                  <a:cubicBezTo>
                    <a:pt x="43158" y="28587"/>
                    <a:pt x="44726" y="30555"/>
                    <a:pt x="46294" y="32757"/>
                  </a:cubicBezTo>
                  <a:cubicBezTo>
                    <a:pt x="46305" y="32812"/>
                    <a:pt x="46342" y="32835"/>
                    <a:pt x="46383" y="32835"/>
                  </a:cubicBezTo>
                  <a:cubicBezTo>
                    <a:pt x="46464" y="32835"/>
                    <a:pt x="46560" y="32746"/>
                    <a:pt x="46494" y="32657"/>
                  </a:cubicBezTo>
                  <a:cubicBezTo>
                    <a:pt x="45293" y="30722"/>
                    <a:pt x="44125" y="28987"/>
                    <a:pt x="42458" y="27420"/>
                  </a:cubicBezTo>
                  <a:cubicBezTo>
                    <a:pt x="40656" y="25818"/>
                    <a:pt x="38955" y="24251"/>
                    <a:pt x="37287" y="22516"/>
                  </a:cubicBezTo>
                  <a:cubicBezTo>
                    <a:pt x="34052" y="19047"/>
                    <a:pt x="30316" y="16345"/>
                    <a:pt x="26413" y="13710"/>
                  </a:cubicBezTo>
                  <a:cubicBezTo>
                    <a:pt x="22376" y="11008"/>
                    <a:pt x="18240" y="8439"/>
                    <a:pt x="13770" y="6538"/>
                  </a:cubicBezTo>
                  <a:cubicBezTo>
                    <a:pt x="11435" y="5537"/>
                    <a:pt x="9067" y="4737"/>
                    <a:pt x="6765" y="3603"/>
                  </a:cubicBezTo>
                  <a:cubicBezTo>
                    <a:pt x="4597" y="2568"/>
                    <a:pt x="2629" y="1101"/>
                    <a:pt x="528" y="33"/>
                  </a:cubicBezTo>
                  <a:cubicBezTo>
                    <a:pt x="482" y="11"/>
                    <a:pt x="436" y="1"/>
                    <a:pt x="392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5" name="Google Shape;2385;p32"/>
            <p:cNvSpPr/>
            <p:nvPr/>
          </p:nvSpPr>
          <p:spPr>
            <a:xfrm>
              <a:off x="5446825" y="3035875"/>
              <a:ext cx="365850" cy="151275"/>
            </a:xfrm>
            <a:custGeom>
              <a:avLst/>
              <a:gdLst/>
              <a:ahLst/>
              <a:cxnLst/>
              <a:rect l="l" t="t" r="r" b="b"/>
              <a:pathLst>
                <a:path w="14634" h="6051" extrusionOk="0">
                  <a:moveTo>
                    <a:pt x="297" y="1"/>
                  </a:moveTo>
                  <a:cubicBezTo>
                    <a:pt x="140" y="1"/>
                    <a:pt x="0" y="274"/>
                    <a:pt x="190" y="337"/>
                  </a:cubicBezTo>
                  <a:cubicBezTo>
                    <a:pt x="2625" y="1538"/>
                    <a:pt x="4560" y="3339"/>
                    <a:pt x="7128" y="4440"/>
                  </a:cubicBezTo>
                  <a:cubicBezTo>
                    <a:pt x="9464" y="5405"/>
                    <a:pt x="11538" y="6051"/>
                    <a:pt x="14002" y="6051"/>
                  </a:cubicBezTo>
                  <a:cubicBezTo>
                    <a:pt x="14177" y="6051"/>
                    <a:pt x="14354" y="6048"/>
                    <a:pt x="14534" y="6041"/>
                  </a:cubicBezTo>
                  <a:cubicBezTo>
                    <a:pt x="14634" y="6008"/>
                    <a:pt x="14567" y="5941"/>
                    <a:pt x="14534" y="5941"/>
                  </a:cubicBezTo>
                  <a:cubicBezTo>
                    <a:pt x="12966" y="5708"/>
                    <a:pt x="11398" y="5708"/>
                    <a:pt x="9897" y="5174"/>
                  </a:cubicBezTo>
                  <a:cubicBezTo>
                    <a:pt x="8496" y="4673"/>
                    <a:pt x="7128" y="4040"/>
                    <a:pt x="5794" y="3339"/>
                  </a:cubicBezTo>
                  <a:cubicBezTo>
                    <a:pt x="3859" y="2372"/>
                    <a:pt x="2392" y="537"/>
                    <a:pt x="323" y="3"/>
                  </a:cubicBezTo>
                  <a:cubicBezTo>
                    <a:pt x="315" y="2"/>
                    <a:pt x="306" y="1"/>
                    <a:pt x="297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6" name="Google Shape;2386;p32"/>
            <p:cNvSpPr/>
            <p:nvPr/>
          </p:nvSpPr>
          <p:spPr>
            <a:xfrm>
              <a:off x="5491600" y="3078050"/>
              <a:ext cx="119825" cy="90600"/>
            </a:xfrm>
            <a:custGeom>
              <a:avLst/>
              <a:gdLst/>
              <a:ahLst/>
              <a:cxnLst/>
              <a:rect l="l" t="t" r="r" b="b"/>
              <a:pathLst>
                <a:path w="4793" h="3624" extrusionOk="0">
                  <a:moveTo>
                    <a:pt x="177" y="0"/>
                  </a:moveTo>
                  <a:cubicBezTo>
                    <a:pt x="129" y="0"/>
                    <a:pt x="81" y="6"/>
                    <a:pt x="34" y="18"/>
                  </a:cubicBezTo>
                  <a:cubicBezTo>
                    <a:pt x="0" y="18"/>
                    <a:pt x="0" y="118"/>
                    <a:pt x="34" y="118"/>
                  </a:cubicBezTo>
                  <a:cubicBezTo>
                    <a:pt x="867" y="685"/>
                    <a:pt x="1401" y="1652"/>
                    <a:pt x="2202" y="2319"/>
                  </a:cubicBezTo>
                  <a:cubicBezTo>
                    <a:pt x="2869" y="2820"/>
                    <a:pt x="3603" y="3420"/>
                    <a:pt x="4437" y="3620"/>
                  </a:cubicBezTo>
                  <a:cubicBezTo>
                    <a:pt x="4448" y="3622"/>
                    <a:pt x="4459" y="3623"/>
                    <a:pt x="4470" y="3623"/>
                  </a:cubicBezTo>
                  <a:cubicBezTo>
                    <a:pt x="4628" y="3623"/>
                    <a:pt x="4793" y="3411"/>
                    <a:pt x="4637" y="3287"/>
                  </a:cubicBezTo>
                  <a:cubicBezTo>
                    <a:pt x="3770" y="2519"/>
                    <a:pt x="2735" y="2019"/>
                    <a:pt x="1801" y="1285"/>
                  </a:cubicBezTo>
                  <a:cubicBezTo>
                    <a:pt x="1399" y="945"/>
                    <a:pt x="795" y="0"/>
                    <a:pt x="177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7" name="Google Shape;2387;p32"/>
            <p:cNvSpPr/>
            <p:nvPr/>
          </p:nvSpPr>
          <p:spPr>
            <a:xfrm>
              <a:off x="5590000" y="2781600"/>
              <a:ext cx="27550" cy="60075"/>
            </a:xfrm>
            <a:custGeom>
              <a:avLst/>
              <a:gdLst/>
              <a:ahLst/>
              <a:cxnLst/>
              <a:rect l="l" t="t" r="r" b="b"/>
              <a:pathLst>
                <a:path w="1102" h="2403" extrusionOk="0">
                  <a:moveTo>
                    <a:pt x="301" y="0"/>
                  </a:moveTo>
                  <a:cubicBezTo>
                    <a:pt x="234" y="0"/>
                    <a:pt x="167" y="0"/>
                    <a:pt x="134" y="34"/>
                  </a:cubicBezTo>
                  <a:cubicBezTo>
                    <a:pt x="100" y="134"/>
                    <a:pt x="67" y="167"/>
                    <a:pt x="100" y="201"/>
                  </a:cubicBezTo>
                  <a:cubicBezTo>
                    <a:pt x="79" y="264"/>
                    <a:pt x="85" y="287"/>
                    <a:pt x="92" y="287"/>
                  </a:cubicBezTo>
                  <a:cubicBezTo>
                    <a:pt x="96" y="287"/>
                    <a:pt x="100" y="280"/>
                    <a:pt x="100" y="267"/>
                  </a:cubicBezTo>
                  <a:cubicBezTo>
                    <a:pt x="100" y="267"/>
                    <a:pt x="301" y="634"/>
                    <a:pt x="334" y="668"/>
                  </a:cubicBezTo>
                  <a:cubicBezTo>
                    <a:pt x="467" y="934"/>
                    <a:pt x="601" y="1135"/>
                    <a:pt x="601" y="1435"/>
                  </a:cubicBezTo>
                  <a:cubicBezTo>
                    <a:pt x="601" y="1502"/>
                    <a:pt x="634" y="1635"/>
                    <a:pt x="601" y="1768"/>
                  </a:cubicBezTo>
                  <a:cubicBezTo>
                    <a:pt x="582" y="1861"/>
                    <a:pt x="533" y="1882"/>
                    <a:pt x="470" y="1882"/>
                  </a:cubicBezTo>
                  <a:cubicBezTo>
                    <a:pt x="419" y="1882"/>
                    <a:pt x="360" y="1869"/>
                    <a:pt x="301" y="1869"/>
                  </a:cubicBezTo>
                  <a:cubicBezTo>
                    <a:pt x="278" y="1869"/>
                    <a:pt x="256" y="1854"/>
                    <a:pt x="224" y="1854"/>
                  </a:cubicBezTo>
                  <a:cubicBezTo>
                    <a:pt x="208" y="1854"/>
                    <a:pt x="189" y="1857"/>
                    <a:pt x="167" y="1869"/>
                  </a:cubicBezTo>
                  <a:cubicBezTo>
                    <a:pt x="100" y="1935"/>
                    <a:pt x="0" y="2002"/>
                    <a:pt x="67" y="2102"/>
                  </a:cubicBezTo>
                  <a:cubicBezTo>
                    <a:pt x="118" y="2282"/>
                    <a:pt x="249" y="2402"/>
                    <a:pt x="444" y="2402"/>
                  </a:cubicBezTo>
                  <a:cubicBezTo>
                    <a:pt x="502" y="2402"/>
                    <a:pt x="565" y="2392"/>
                    <a:pt x="634" y="2369"/>
                  </a:cubicBezTo>
                  <a:cubicBezTo>
                    <a:pt x="901" y="2302"/>
                    <a:pt x="1001" y="2035"/>
                    <a:pt x="1068" y="1802"/>
                  </a:cubicBezTo>
                  <a:cubicBezTo>
                    <a:pt x="1101" y="1468"/>
                    <a:pt x="1001" y="1101"/>
                    <a:pt x="901" y="768"/>
                  </a:cubicBezTo>
                  <a:cubicBezTo>
                    <a:pt x="768" y="501"/>
                    <a:pt x="601" y="34"/>
                    <a:pt x="301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8" name="Google Shape;2388;p32"/>
            <p:cNvSpPr/>
            <p:nvPr/>
          </p:nvSpPr>
          <p:spPr>
            <a:xfrm>
              <a:off x="5585000" y="2797100"/>
              <a:ext cx="15850" cy="23775"/>
            </a:xfrm>
            <a:custGeom>
              <a:avLst/>
              <a:gdLst/>
              <a:ahLst/>
              <a:cxnLst/>
              <a:rect l="l" t="t" r="r" b="b"/>
              <a:pathLst>
                <a:path w="634" h="951" extrusionOk="0">
                  <a:moveTo>
                    <a:pt x="210" y="0"/>
                  </a:moveTo>
                  <a:cubicBezTo>
                    <a:pt x="192" y="0"/>
                    <a:pt x="177" y="5"/>
                    <a:pt x="167" y="14"/>
                  </a:cubicBezTo>
                  <a:cubicBezTo>
                    <a:pt x="134" y="48"/>
                    <a:pt x="100" y="48"/>
                    <a:pt x="34" y="81"/>
                  </a:cubicBezTo>
                  <a:cubicBezTo>
                    <a:pt x="0" y="148"/>
                    <a:pt x="0" y="181"/>
                    <a:pt x="34" y="181"/>
                  </a:cubicBezTo>
                  <a:cubicBezTo>
                    <a:pt x="69" y="199"/>
                    <a:pt x="96" y="207"/>
                    <a:pt x="118" y="211"/>
                  </a:cubicBezTo>
                  <a:lnTo>
                    <a:pt x="118" y="211"/>
                  </a:lnTo>
                  <a:cubicBezTo>
                    <a:pt x="135" y="291"/>
                    <a:pt x="141" y="376"/>
                    <a:pt x="167" y="481"/>
                  </a:cubicBezTo>
                  <a:cubicBezTo>
                    <a:pt x="167" y="526"/>
                    <a:pt x="152" y="555"/>
                    <a:pt x="162" y="570"/>
                  </a:cubicBezTo>
                  <a:lnTo>
                    <a:pt x="162" y="570"/>
                  </a:lnTo>
                  <a:cubicBezTo>
                    <a:pt x="158" y="570"/>
                    <a:pt x="154" y="569"/>
                    <a:pt x="149" y="569"/>
                  </a:cubicBezTo>
                  <a:cubicBezTo>
                    <a:pt x="92" y="569"/>
                    <a:pt x="34" y="613"/>
                    <a:pt x="34" y="715"/>
                  </a:cubicBezTo>
                  <a:cubicBezTo>
                    <a:pt x="14" y="874"/>
                    <a:pt x="124" y="950"/>
                    <a:pt x="245" y="950"/>
                  </a:cubicBezTo>
                  <a:cubicBezTo>
                    <a:pt x="327" y="950"/>
                    <a:pt x="413" y="915"/>
                    <a:pt x="467" y="848"/>
                  </a:cubicBezTo>
                  <a:cubicBezTo>
                    <a:pt x="634" y="648"/>
                    <a:pt x="467" y="248"/>
                    <a:pt x="334" y="48"/>
                  </a:cubicBezTo>
                  <a:cubicBezTo>
                    <a:pt x="310" y="24"/>
                    <a:pt x="253" y="0"/>
                    <a:pt x="210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9" name="Google Shape;2389;p32"/>
            <p:cNvSpPr/>
            <p:nvPr/>
          </p:nvSpPr>
          <p:spPr>
            <a:xfrm>
              <a:off x="5618375" y="2857325"/>
              <a:ext cx="111750" cy="69575"/>
            </a:xfrm>
            <a:custGeom>
              <a:avLst/>
              <a:gdLst/>
              <a:ahLst/>
              <a:cxnLst/>
              <a:rect l="l" t="t" r="r" b="b"/>
              <a:pathLst>
                <a:path w="4470" h="2783" extrusionOk="0">
                  <a:moveTo>
                    <a:pt x="63" y="0"/>
                  </a:moveTo>
                  <a:cubicBezTo>
                    <a:pt x="0" y="0"/>
                    <a:pt x="4" y="74"/>
                    <a:pt x="33" y="74"/>
                  </a:cubicBezTo>
                  <a:cubicBezTo>
                    <a:pt x="1534" y="841"/>
                    <a:pt x="2868" y="1908"/>
                    <a:pt x="4336" y="2776"/>
                  </a:cubicBezTo>
                  <a:cubicBezTo>
                    <a:pt x="4341" y="2780"/>
                    <a:pt x="4347" y="2782"/>
                    <a:pt x="4353" y="2782"/>
                  </a:cubicBezTo>
                  <a:cubicBezTo>
                    <a:pt x="4395" y="2782"/>
                    <a:pt x="4469" y="2704"/>
                    <a:pt x="4469" y="2676"/>
                  </a:cubicBezTo>
                  <a:cubicBezTo>
                    <a:pt x="4202" y="1942"/>
                    <a:pt x="3268" y="1508"/>
                    <a:pt x="2635" y="1141"/>
                  </a:cubicBezTo>
                  <a:cubicBezTo>
                    <a:pt x="1886" y="653"/>
                    <a:pt x="1074" y="6"/>
                    <a:pt x="167" y="6"/>
                  </a:cubicBezTo>
                  <a:cubicBezTo>
                    <a:pt x="145" y="6"/>
                    <a:pt x="122" y="6"/>
                    <a:pt x="100" y="7"/>
                  </a:cubicBezTo>
                  <a:cubicBezTo>
                    <a:pt x="85" y="2"/>
                    <a:pt x="73" y="0"/>
                    <a:pt x="63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0" name="Google Shape;2390;p32"/>
            <p:cNvSpPr/>
            <p:nvPr/>
          </p:nvSpPr>
          <p:spPr>
            <a:xfrm>
              <a:off x="5470950" y="2847175"/>
              <a:ext cx="146600" cy="73725"/>
            </a:xfrm>
            <a:custGeom>
              <a:avLst/>
              <a:gdLst/>
              <a:ahLst/>
              <a:cxnLst/>
              <a:rect l="l" t="t" r="r" b="b"/>
              <a:pathLst>
                <a:path w="5864" h="2949" extrusionOk="0">
                  <a:moveTo>
                    <a:pt x="169" y="1"/>
                  </a:moveTo>
                  <a:cubicBezTo>
                    <a:pt x="45" y="1"/>
                    <a:pt x="0" y="188"/>
                    <a:pt x="59" y="246"/>
                  </a:cubicBezTo>
                  <a:cubicBezTo>
                    <a:pt x="826" y="947"/>
                    <a:pt x="1994" y="1247"/>
                    <a:pt x="2894" y="1681"/>
                  </a:cubicBezTo>
                  <a:cubicBezTo>
                    <a:pt x="3862" y="2081"/>
                    <a:pt x="4829" y="2848"/>
                    <a:pt x="5863" y="2948"/>
                  </a:cubicBezTo>
                  <a:cubicBezTo>
                    <a:pt x="5263" y="2181"/>
                    <a:pt x="4195" y="1747"/>
                    <a:pt x="3328" y="1380"/>
                  </a:cubicBezTo>
                  <a:cubicBezTo>
                    <a:pt x="2327" y="913"/>
                    <a:pt x="1260" y="413"/>
                    <a:pt x="226" y="13"/>
                  </a:cubicBezTo>
                  <a:cubicBezTo>
                    <a:pt x="205" y="5"/>
                    <a:pt x="186" y="1"/>
                    <a:pt x="169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1" name="Google Shape;2391;p32"/>
            <p:cNvSpPr/>
            <p:nvPr/>
          </p:nvSpPr>
          <p:spPr>
            <a:xfrm>
              <a:off x="5165925" y="2600225"/>
              <a:ext cx="352375" cy="223100"/>
            </a:xfrm>
            <a:custGeom>
              <a:avLst/>
              <a:gdLst/>
              <a:ahLst/>
              <a:cxnLst/>
              <a:rect l="l" t="t" r="r" b="b"/>
              <a:pathLst>
                <a:path w="14095" h="8924" extrusionOk="0">
                  <a:moveTo>
                    <a:pt x="279" y="1"/>
                  </a:moveTo>
                  <a:cubicBezTo>
                    <a:pt x="132" y="1"/>
                    <a:pt x="0" y="142"/>
                    <a:pt x="118" y="284"/>
                  </a:cubicBezTo>
                  <a:cubicBezTo>
                    <a:pt x="1586" y="2519"/>
                    <a:pt x="4054" y="3753"/>
                    <a:pt x="6256" y="5121"/>
                  </a:cubicBezTo>
                  <a:cubicBezTo>
                    <a:pt x="8724" y="6688"/>
                    <a:pt x="11193" y="8223"/>
                    <a:pt x="14061" y="8923"/>
                  </a:cubicBezTo>
                  <a:cubicBezTo>
                    <a:pt x="14061" y="8923"/>
                    <a:pt x="14095" y="8857"/>
                    <a:pt x="14061" y="8857"/>
                  </a:cubicBezTo>
                  <a:cubicBezTo>
                    <a:pt x="11860" y="7589"/>
                    <a:pt x="9458" y="6788"/>
                    <a:pt x="7290" y="5387"/>
                  </a:cubicBezTo>
                  <a:cubicBezTo>
                    <a:pt x="4888" y="3853"/>
                    <a:pt x="2253" y="2385"/>
                    <a:pt x="452" y="84"/>
                  </a:cubicBezTo>
                  <a:cubicBezTo>
                    <a:pt x="403" y="25"/>
                    <a:pt x="340" y="1"/>
                    <a:pt x="279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2" name="Google Shape;2392;p32"/>
            <p:cNvSpPr/>
            <p:nvPr/>
          </p:nvSpPr>
          <p:spPr>
            <a:xfrm>
              <a:off x="5133825" y="2636200"/>
              <a:ext cx="103450" cy="53700"/>
            </a:xfrm>
            <a:custGeom>
              <a:avLst/>
              <a:gdLst/>
              <a:ahLst/>
              <a:cxnLst/>
              <a:rect l="l" t="t" r="r" b="b"/>
              <a:pathLst>
                <a:path w="4138" h="2148" extrusionOk="0">
                  <a:moveTo>
                    <a:pt x="145" y="0"/>
                  </a:moveTo>
                  <a:cubicBezTo>
                    <a:pt x="79" y="0"/>
                    <a:pt x="1" y="44"/>
                    <a:pt x="1" y="146"/>
                  </a:cubicBezTo>
                  <a:cubicBezTo>
                    <a:pt x="1" y="780"/>
                    <a:pt x="568" y="1113"/>
                    <a:pt x="1168" y="1247"/>
                  </a:cubicBezTo>
                  <a:cubicBezTo>
                    <a:pt x="1635" y="1347"/>
                    <a:pt x="2069" y="1313"/>
                    <a:pt x="2536" y="1447"/>
                  </a:cubicBezTo>
                  <a:cubicBezTo>
                    <a:pt x="3170" y="1580"/>
                    <a:pt x="3537" y="1947"/>
                    <a:pt x="4137" y="2147"/>
                  </a:cubicBezTo>
                  <a:cubicBezTo>
                    <a:pt x="3870" y="1580"/>
                    <a:pt x="3237" y="1280"/>
                    <a:pt x="2670" y="1080"/>
                  </a:cubicBezTo>
                  <a:cubicBezTo>
                    <a:pt x="2236" y="946"/>
                    <a:pt x="1836" y="846"/>
                    <a:pt x="1402" y="746"/>
                  </a:cubicBezTo>
                  <a:cubicBezTo>
                    <a:pt x="968" y="546"/>
                    <a:pt x="635" y="279"/>
                    <a:pt x="201" y="12"/>
                  </a:cubicBezTo>
                  <a:cubicBezTo>
                    <a:pt x="185" y="4"/>
                    <a:pt x="166" y="0"/>
                    <a:pt x="145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" name="Google Shape;2393;p32"/>
            <p:cNvSpPr/>
            <p:nvPr/>
          </p:nvSpPr>
          <p:spPr>
            <a:xfrm>
              <a:off x="5110475" y="2623975"/>
              <a:ext cx="70075" cy="32550"/>
            </a:xfrm>
            <a:custGeom>
              <a:avLst/>
              <a:gdLst/>
              <a:ahLst/>
              <a:cxnLst/>
              <a:rect l="l" t="t" r="r" b="b"/>
              <a:pathLst>
                <a:path w="2803" h="1302" extrusionOk="0">
                  <a:moveTo>
                    <a:pt x="168" y="1"/>
                  </a:moveTo>
                  <a:cubicBezTo>
                    <a:pt x="101" y="1"/>
                    <a:pt x="1" y="134"/>
                    <a:pt x="68" y="168"/>
                  </a:cubicBezTo>
                  <a:cubicBezTo>
                    <a:pt x="268" y="568"/>
                    <a:pt x="768" y="635"/>
                    <a:pt x="1135" y="735"/>
                  </a:cubicBezTo>
                  <a:cubicBezTo>
                    <a:pt x="1802" y="902"/>
                    <a:pt x="2269" y="968"/>
                    <a:pt x="2803" y="1302"/>
                  </a:cubicBezTo>
                  <a:cubicBezTo>
                    <a:pt x="2670" y="935"/>
                    <a:pt x="2269" y="735"/>
                    <a:pt x="1902" y="601"/>
                  </a:cubicBezTo>
                  <a:cubicBezTo>
                    <a:pt x="1569" y="468"/>
                    <a:pt x="1235" y="435"/>
                    <a:pt x="902" y="268"/>
                  </a:cubicBezTo>
                  <a:cubicBezTo>
                    <a:pt x="635" y="134"/>
                    <a:pt x="435" y="1"/>
                    <a:pt x="168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" name="Google Shape;2394;p32"/>
            <p:cNvSpPr/>
            <p:nvPr/>
          </p:nvSpPr>
          <p:spPr>
            <a:xfrm>
              <a:off x="5585825" y="2758900"/>
              <a:ext cx="635475" cy="309125"/>
            </a:xfrm>
            <a:custGeom>
              <a:avLst/>
              <a:gdLst/>
              <a:ahLst/>
              <a:cxnLst/>
              <a:rect l="l" t="t" r="r" b="b"/>
              <a:pathLst>
                <a:path w="25419" h="12365" extrusionOk="0">
                  <a:moveTo>
                    <a:pt x="19212" y="0"/>
                  </a:moveTo>
                  <a:cubicBezTo>
                    <a:pt x="18408" y="0"/>
                    <a:pt x="17610" y="236"/>
                    <a:pt x="17113" y="875"/>
                  </a:cubicBezTo>
                  <a:cubicBezTo>
                    <a:pt x="16717" y="1337"/>
                    <a:pt x="16481" y="2030"/>
                    <a:pt x="16099" y="2468"/>
                  </a:cubicBezTo>
                  <a:lnTo>
                    <a:pt x="16099" y="2468"/>
                  </a:lnTo>
                  <a:cubicBezTo>
                    <a:pt x="15983" y="2533"/>
                    <a:pt x="15876" y="2613"/>
                    <a:pt x="15779" y="2710"/>
                  </a:cubicBezTo>
                  <a:cubicBezTo>
                    <a:pt x="15746" y="2736"/>
                    <a:pt x="15714" y="2763"/>
                    <a:pt x="15683" y="2792"/>
                  </a:cubicBezTo>
                  <a:lnTo>
                    <a:pt x="15683" y="2792"/>
                  </a:lnTo>
                  <a:cubicBezTo>
                    <a:pt x="15581" y="2838"/>
                    <a:pt x="15469" y="2868"/>
                    <a:pt x="15345" y="2877"/>
                  </a:cubicBezTo>
                  <a:cubicBezTo>
                    <a:pt x="15345" y="1396"/>
                    <a:pt x="13977" y="94"/>
                    <a:pt x="12532" y="94"/>
                  </a:cubicBezTo>
                  <a:cubicBezTo>
                    <a:pt x="12447" y="94"/>
                    <a:pt x="12361" y="99"/>
                    <a:pt x="12276" y="108"/>
                  </a:cubicBezTo>
                  <a:cubicBezTo>
                    <a:pt x="10808" y="268"/>
                    <a:pt x="9614" y="1802"/>
                    <a:pt x="9806" y="3249"/>
                  </a:cubicBezTo>
                  <a:lnTo>
                    <a:pt x="9806" y="3249"/>
                  </a:lnTo>
                  <a:cubicBezTo>
                    <a:pt x="9787" y="3242"/>
                    <a:pt x="9767" y="3234"/>
                    <a:pt x="9748" y="3226"/>
                  </a:cubicBezTo>
                  <a:lnTo>
                    <a:pt x="9748" y="3226"/>
                  </a:lnTo>
                  <a:cubicBezTo>
                    <a:pt x="9501" y="2663"/>
                    <a:pt x="9202" y="2112"/>
                    <a:pt x="8640" y="1876"/>
                  </a:cubicBezTo>
                  <a:cubicBezTo>
                    <a:pt x="8444" y="1766"/>
                    <a:pt x="8217" y="1714"/>
                    <a:pt x="7988" y="1714"/>
                  </a:cubicBezTo>
                  <a:cubicBezTo>
                    <a:pt x="7593" y="1714"/>
                    <a:pt x="7192" y="1868"/>
                    <a:pt x="6939" y="2143"/>
                  </a:cubicBezTo>
                  <a:cubicBezTo>
                    <a:pt x="6505" y="2610"/>
                    <a:pt x="6405" y="3310"/>
                    <a:pt x="6672" y="3877"/>
                  </a:cubicBezTo>
                  <a:cubicBezTo>
                    <a:pt x="6306" y="3161"/>
                    <a:pt x="5544" y="2824"/>
                    <a:pt x="4750" y="2824"/>
                  </a:cubicBezTo>
                  <a:cubicBezTo>
                    <a:pt x="3881" y="2824"/>
                    <a:pt x="2973" y="3228"/>
                    <a:pt x="2502" y="3977"/>
                  </a:cubicBezTo>
                  <a:cubicBezTo>
                    <a:pt x="2321" y="4284"/>
                    <a:pt x="2206" y="4614"/>
                    <a:pt x="2148" y="4953"/>
                  </a:cubicBezTo>
                  <a:lnTo>
                    <a:pt x="2148" y="4953"/>
                  </a:lnTo>
                  <a:cubicBezTo>
                    <a:pt x="2089" y="4961"/>
                    <a:pt x="2030" y="4964"/>
                    <a:pt x="1970" y="4964"/>
                  </a:cubicBezTo>
                  <a:cubicBezTo>
                    <a:pt x="1794" y="4964"/>
                    <a:pt x="1612" y="4939"/>
                    <a:pt x="1435" y="4939"/>
                  </a:cubicBezTo>
                  <a:cubicBezTo>
                    <a:pt x="1390" y="4939"/>
                    <a:pt x="1346" y="4941"/>
                    <a:pt x="1301" y="4945"/>
                  </a:cubicBezTo>
                  <a:cubicBezTo>
                    <a:pt x="334" y="5112"/>
                    <a:pt x="1" y="6379"/>
                    <a:pt x="167" y="7313"/>
                  </a:cubicBezTo>
                  <a:cubicBezTo>
                    <a:pt x="401" y="8714"/>
                    <a:pt x="1402" y="10115"/>
                    <a:pt x="2769" y="10115"/>
                  </a:cubicBezTo>
                  <a:cubicBezTo>
                    <a:pt x="2806" y="10117"/>
                    <a:pt x="2843" y="10118"/>
                    <a:pt x="2880" y="10118"/>
                  </a:cubicBezTo>
                  <a:cubicBezTo>
                    <a:pt x="3738" y="10118"/>
                    <a:pt x="4627" y="9575"/>
                    <a:pt x="5457" y="9575"/>
                  </a:cubicBezTo>
                  <a:cubicBezTo>
                    <a:pt x="5724" y="9575"/>
                    <a:pt x="5986" y="9632"/>
                    <a:pt x="6238" y="9782"/>
                  </a:cubicBezTo>
                  <a:cubicBezTo>
                    <a:pt x="6605" y="9982"/>
                    <a:pt x="6839" y="10415"/>
                    <a:pt x="7139" y="10782"/>
                  </a:cubicBezTo>
                  <a:cubicBezTo>
                    <a:pt x="7943" y="11759"/>
                    <a:pt x="9169" y="12365"/>
                    <a:pt x="10410" y="12365"/>
                  </a:cubicBezTo>
                  <a:cubicBezTo>
                    <a:pt x="10609" y="12365"/>
                    <a:pt x="10810" y="12349"/>
                    <a:pt x="11008" y="12317"/>
                  </a:cubicBezTo>
                  <a:cubicBezTo>
                    <a:pt x="12443" y="12117"/>
                    <a:pt x="13777" y="11116"/>
                    <a:pt x="14311" y="9782"/>
                  </a:cubicBezTo>
                  <a:cubicBezTo>
                    <a:pt x="14611" y="10816"/>
                    <a:pt x="15612" y="11583"/>
                    <a:pt x="16679" y="11650"/>
                  </a:cubicBezTo>
                  <a:cubicBezTo>
                    <a:pt x="16779" y="11659"/>
                    <a:pt x="16878" y="11663"/>
                    <a:pt x="16977" y="11663"/>
                  </a:cubicBezTo>
                  <a:cubicBezTo>
                    <a:pt x="17970" y="11663"/>
                    <a:pt x="18917" y="11216"/>
                    <a:pt x="19615" y="10549"/>
                  </a:cubicBezTo>
                  <a:cubicBezTo>
                    <a:pt x="20057" y="10136"/>
                    <a:pt x="20382" y="9533"/>
                    <a:pt x="20506" y="8935"/>
                  </a:cubicBezTo>
                  <a:lnTo>
                    <a:pt x="20506" y="8935"/>
                  </a:lnTo>
                  <a:cubicBezTo>
                    <a:pt x="20885" y="9302"/>
                    <a:pt x="21385" y="9557"/>
                    <a:pt x="21916" y="9615"/>
                  </a:cubicBezTo>
                  <a:cubicBezTo>
                    <a:pt x="22001" y="9624"/>
                    <a:pt x="22086" y="9629"/>
                    <a:pt x="22171" y="9629"/>
                  </a:cubicBezTo>
                  <a:cubicBezTo>
                    <a:pt x="23284" y="9629"/>
                    <a:pt x="24356" y="8836"/>
                    <a:pt x="24852" y="7813"/>
                  </a:cubicBezTo>
                  <a:cubicBezTo>
                    <a:pt x="25419" y="6713"/>
                    <a:pt x="25319" y="5412"/>
                    <a:pt x="24918" y="4244"/>
                  </a:cubicBezTo>
                  <a:cubicBezTo>
                    <a:pt x="24151" y="2209"/>
                    <a:pt x="22317" y="575"/>
                    <a:pt x="20182" y="108"/>
                  </a:cubicBezTo>
                  <a:cubicBezTo>
                    <a:pt x="19871" y="40"/>
                    <a:pt x="19541" y="0"/>
                    <a:pt x="19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" name="Google Shape;2395;p32"/>
            <p:cNvSpPr/>
            <p:nvPr/>
          </p:nvSpPr>
          <p:spPr>
            <a:xfrm>
              <a:off x="5531175" y="2743200"/>
              <a:ext cx="707650" cy="340000"/>
            </a:xfrm>
            <a:custGeom>
              <a:avLst/>
              <a:gdLst/>
              <a:ahLst/>
              <a:cxnLst/>
              <a:rect l="l" t="t" r="r" b="b"/>
              <a:pathLst>
                <a:path w="28306" h="13600" extrusionOk="0">
                  <a:moveTo>
                    <a:pt x="14758" y="1417"/>
                  </a:moveTo>
                  <a:cubicBezTo>
                    <a:pt x="15619" y="1417"/>
                    <a:pt x="16450" y="1940"/>
                    <a:pt x="16688" y="3136"/>
                  </a:cubicBezTo>
                  <a:lnTo>
                    <a:pt x="16688" y="3136"/>
                  </a:lnTo>
                  <a:cubicBezTo>
                    <a:pt x="16296" y="3070"/>
                    <a:pt x="16011" y="2625"/>
                    <a:pt x="15484" y="2625"/>
                  </a:cubicBezTo>
                  <a:cubicBezTo>
                    <a:pt x="15435" y="2625"/>
                    <a:pt x="15383" y="2629"/>
                    <a:pt x="15329" y="2637"/>
                  </a:cubicBezTo>
                  <a:cubicBezTo>
                    <a:pt x="14762" y="2704"/>
                    <a:pt x="14362" y="3204"/>
                    <a:pt x="13828" y="3405"/>
                  </a:cubicBezTo>
                  <a:cubicBezTo>
                    <a:pt x="13565" y="3496"/>
                    <a:pt x="13354" y="3532"/>
                    <a:pt x="13165" y="3532"/>
                  </a:cubicBezTo>
                  <a:cubicBezTo>
                    <a:pt x="12927" y="3532"/>
                    <a:pt x="12725" y="3475"/>
                    <a:pt x="12498" y="3400"/>
                  </a:cubicBezTo>
                  <a:lnTo>
                    <a:pt x="12498" y="3400"/>
                  </a:lnTo>
                  <a:cubicBezTo>
                    <a:pt x="12656" y="2163"/>
                    <a:pt x="13728" y="1417"/>
                    <a:pt x="14758" y="1417"/>
                  </a:cubicBezTo>
                  <a:close/>
                  <a:moveTo>
                    <a:pt x="21598" y="1238"/>
                  </a:moveTo>
                  <a:cubicBezTo>
                    <a:pt x="22044" y="1238"/>
                    <a:pt x="22530" y="1345"/>
                    <a:pt x="23068" y="1570"/>
                  </a:cubicBezTo>
                  <a:cubicBezTo>
                    <a:pt x="24536" y="2204"/>
                    <a:pt x="25737" y="3405"/>
                    <a:pt x="26304" y="4906"/>
                  </a:cubicBezTo>
                  <a:cubicBezTo>
                    <a:pt x="26435" y="5315"/>
                    <a:pt x="26542" y="5765"/>
                    <a:pt x="26585" y="6215"/>
                  </a:cubicBezTo>
                  <a:lnTo>
                    <a:pt x="26585" y="6215"/>
                  </a:lnTo>
                  <a:cubicBezTo>
                    <a:pt x="25964" y="5709"/>
                    <a:pt x="25021" y="5514"/>
                    <a:pt x="24063" y="5514"/>
                  </a:cubicBezTo>
                  <a:cubicBezTo>
                    <a:pt x="23557" y="5514"/>
                    <a:pt x="23047" y="5568"/>
                    <a:pt x="22577" y="5660"/>
                  </a:cubicBezTo>
                  <a:lnTo>
                    <a:pt x="22577" y="5660"/>
                  </a:lnTo>
                  <a:cubicBezTo>
                    <a:pt x="22155" y="4064"/>
                    <a:pt x="21192" y="2390"/>
                    <a:pt x="19450" y="2283"/>
                  </a:cubicBezTo>
                  <a:lnTo>
                    <a:pt x="19450" y="2283"/>
                  </a:lnTo>
                  <a:cubicBezTo>
                    <a:pt x="20079" y="1607"/>
                    <a:pt x="20770" y="1238"/>
                    <a:pt x="21598" y="1238"/>
                  </a:cubicBezTo>
                  <a:close/>
                  <a:moveTo>
                    <a:pt x="19366" y="3551"/>
                  </a:moveTo>
                  <a:cubicBezTo>
                    <a:pt x="20158" y="3551"/>
                    <a:pt x="20719" y="4085"/>
                    <a:pt x="21067" y="5172"/>
                  </a:cubicBezTo>
                  <a:cubicBezTo>
                    <a:pt x="21200" y="5573"/>
                    <a:pt x="21334" y="6006"/>
                    <a:pt x="21367" y="6407"/>
                  </a:cubicBezTo>
                  <a:cubicBezTo>
                    <a:pt x="21394" y="6675"/>
                    <a:pt x="21679" y="6878"/>
                    <a:pt x="21947" y="6878"/>
                  </a:cubicBezTo>
                  <a:cubicBezTo>
                    <a:pt x="22011" y="6878"/>
                    <a:pt x="22075" y="6866"/>
                    <a:pt x="22134" y="6840"/>
                  </a:cubicBezTo>
                  <a:cubicBezTo>
                    <a:pt x="22629" y="6703"/>
                    <a:pt x="23435" y="6531"/>
                    <a:pt x="24175" y="6531"/>
                  </a:cubicBezTo>
                  <a:cubicBezTo>
                    <a:pt x="25231" y="6531"/>
                    <a:pt x="26151" y="6880"/>
                    <a:pt x="25837" y="8175"/>
                  </a:cubicBezTo>
                  <a:cubicBezTo>
                    <a:pt x="25833" y="8292"/>
                    <a:pt x="25847" y="8400"/>
                    <a:pt x="25875" y="8497"/>
                  </a:cubicBezTo>
                  <a:lnTo>
                    <a:pt x="25875" y="8497"/>
                  </a:lnTo>
                  <a:cubicBezTo>
                    <a:pt x="25344" y="9018"/>
                    <a:pt x="24592" y="9340"/>
                    <a:pt x="23929" y="9340"/>
                  </a:cubicBezTo>
                  <a:cubicBezTo>
                    <a:pt x="23720" y="9340"/>
                    <a:pt x="23519" y="9308"/>
                    <a:pt x="23337" y="9240"/>
                  </a:cubicBezTo>
                  <a:lnTo>
                    <a:pt x="23337" y="9240"/>
                  </a:lnTo>
                  <a:cubicBezTo>
                    <a:pt x="23397" y="8502"/>
                    <a:pt x="23103" y="7770"/>
                    <a:pt x="22301" y="7174"/>
                  </a:cubicBezTo>
                  <a:cubicBezTo>
                    <a:pt x="22200" y="7104"/>
                    <a:pt x="22095" y="7074"/>
                    <a:pt x="21994" y="7074"/>
                  </a:cubicBezTo>
                  <a:cubicBezTo>
                    <a:pt x="21660" y="7074"/>
                    <a:pt x="21359" y="7401"/>
                    <a:pt x="21334" y="7708"/>
                  </a:cubicBezTo>
                  <a:cubicBezTo>
                    <a:pt x="21303" y="8371"/>
                    <a:pt x="21475" y="8981"/>
                    <a:pt x="21788" y="9486"/>
                  </a:cubicBezTo>
                  <a:lnTo>
                    <a:pt x="21788" y="9486"/>
                  </a:lnTo>
                  <a:cubicBezTo>
                    <a:pt x="21407" y="10540"/>
                    <a:pt x="20046" y="11692"/>
                    <a:pt x="18791" y="11692"/>
                  </a:cubicBezTo>
                  <a:cubicBezTo>
                    <a:pt x="18029" y="11692"/>
                    <a:pt x="17306" y="11268"/>
                    <a:pt x="16864" y="10143"/>
                  </a:cubicBezTo>
                  <a:cubicBezTo>
                    <a:pt x="16765" y="9867"/>
                    <a:pt x="16480" y="9684"/>
                    <a:pt x="16208" y="9684"/>
                  </a:cubicBezTo>
                  <a:cubicBezTo>
                    <a:pt x="16020" y="9684"/>
                    <a:pt x="15839" y="9771"/>
                    <a:pt x="15730" y="9976"/>
                  </a:cubicBezTo>
                  <a:cubicBezTo>
                    <a:pt x="14992" y="11451"/>
                    <a:pt x="13789" y="12160"/>
                    <a:pt x="12523" y="12160"/>
                  </a:cubicBezTo>
                  <a:cubicBezTo>
                    <a:pt x="11441" y="12160"/>
                    <a:pt x="10314" y="11642"/>
                    <a:pt x="9392" y="10643"/>
                  </a:cubicBezTo>
                  <a:cubicBezTo>
                    <a:pt x="8718" y="9905"/>
                    <a:pt x="8261" y="9507"/>
                    <a:pt x="7278" y="9507"/>
                  </a:cubicBezTo>
                  <a:cubicBezTo>
                    <a:pt x="7238" y="9507"/>
                    <a:pt x="7198" y="9508"/>
                    <a:pt x="7157" y="9509"/>
                  </a:cubicBezTo>
                  <a:cubicBezTo>
                    <a:pt x="6428" y="9537"/>
                    <a:pt x="5652" y="10036"/>
                    <a:pt x="4888" y="10036"/>
                  </a:cubicBezTo>
                  <a:cubicBezTo>
                    <a:pt x="4743" y="10036"/>
                    <a:pt x="4598" y="10018"/>
                    <a:pt x="4455" y="9976"/>
                  </a:cubicBezTo>
                  <a:cubicBezTo>
                    <a:pt x="2906" y="9542"/>
                    <a:pt x="2163" y="7267"/>
                    <a:pt x="3507" y="6277"/>
                  </a:cubicBezTo>
                  <a:lnTo>
                    <a:pt x="3507" y="6277"/>
                  </a:lnTo>
                  <a:cubicBezTo>
                    <a:pt x="3617" y="7475"/>
                    <a:pt x="4275" y="8684"/>
                    <a:pt x="5155" y="9509"/>
                  </a:cubicBezTo>
                  <a:cubicBezTo>
                    <a:pt x="5280" y="9627"/>
                    <a:pt x="5422" y="9676"/>
                    <a:pt x="5560" y="9676"/>
                  </a:cubicBezTo>
                  <a:cubicBezTo>
                    <a:pt x="6047" y="9676"/>
                    <a:pt x="6491" y="9058"/>
                    <a:pt x="6023" y="8642"/>
                  </a:cubicBezTo>
                  <a:cubicBezTo>
                    <a:pt x="5197" y="7848"/>
                    <a:pt x="4583" y="6812"/>
                    <a:pt x="4842" y="5679"/>
                  </a:cubicBezTo>
                  <a:lnTo>
                    <a:pt x="4842" y="5679"/>
                  </a:lnTo>
                  <a:cubicBezTo>
                    <a:pt x="5678" y="5383"/>
                    <a:pt x="6564" y="5171"/>
                    <a:pt x="7393" y="5171"/>
                  </a:cubicBezTo>
                  <a:cubicBezTo>
                    <a:pt x="7436" y="5171"/>
                    <a:pt x="7480" y="5171"/>
                    <a:pt x="7524" y="5172"/>
                  </a:cubicBezTo>
                  <a:cubicBezTo>
                    <a:pt x="7705" y="5172"/>
                    <a:pt x="7864" y="5175"/>
                    <a:pt x="8013" y="5175"/>
                  </a:cubicBezTo>
                  <a:cubicBezTo>
                    <a:pt x="8386" y="5175"/>
                    <a:pt x="8696" y="5158"/>
                    <a:pt x="9125" y="5039"/>
                  </a:cubicBezTo>
                  <a:cubicBezTo>
                    <a:pt x="10122" y="4762"/>
                    <a:pt x="9532" y="4232"/>
                    <a:pt x="10545" y="4232"/>
                  </a:cubicBezTo>
                  <a:cubicBezTo>
                    <a:pt x="10736" y="4232"/>
                    <a:pt x="10985" y="4251"/>
                    <a:pt x="11313" y="4294"/>
                  </a:cubicBezTo>
                  <a:lnTo>
                    <a:pt x="11313" y="4294"/>
                  </a:lnTo>
                  <a:cubicBezTo>
                    <a:pt x="11318" y="4309"/>
                    <a:pt x="11322" y="4324"/>
                    <a:pt x="11326" y="4339"/>
                  </a:cubicBezTo>
                  <a:cubicBezTo>
                    <a:pt x="11416" y="4543"/>
                    <a:pt x="11613" y="4635"/>
                    <a:pt x="11820" y="4635"/>
                  </a:cubicBezTo>
                  <a:cubicBezTo>
                    <a:pt x="11985" y="4635"/>
                    <a:pt x="12156" y="4577"/>
                    <a:pt x="12284" y="4471"/>
                  </a:cubicBezTo>
                  <a:lnTo>
                    <a:pt x="12284" y="4471"/>
                  </a:lnTo>
                  <a:cubicBezTo>
                    <a:pt x="12632" y="4548"/>
                    <a:pt x="12928" y="4615"/>
                    <a:pt x="13248" y="4615"/>
                  </a:cubicBezTo>
                  <a:cubicBezTo>
                    <a:pt x="13561" y="4615"/>
                    <a:pt x="13898" y="4551"/>
                    <a:pt x="14329" y="4372"/>
                  </a:cubicBezTo>
                  <a:cubicBezTo>
                    <a:pt x="14665" y="4066"/>
                    <a:pt x="15085" y="3901"/>
                    <a:pt x="15538" y="3901"/>
                  </a:cubicBezTo>
                  <a:cubicBezTo>
                    <a:pt x="15579" y="3901"/>
                    <a:pt x="15621" y="3902"/>
                    <a:pt x="15663" y="3905"/>
                  </a:cubicBezTo>
                  <a:cubicBezTo>
                    <a:pt x="15796" y="4072"/>
                    <a:pt x="15896" y="4205"/>
                    <a:pt x="16063" y="4305"/>
                  </a:cubicBezTo>
                  <a:cubicBezTo>
                    <a:pt x="16463" y="4372"/>
                    <a:pt x="16530" y="4539"/>
                    <a:pt x="16897" y="4539"/>
                  </a:cubicBezTo>
                  <a:cubicBezTo>
                    <a:pt x="17498" y="4505"/>
                    <a:pt x="17397" y="4172"/>
                    <a:pt x="17898" y="4005"/>
                  </a:cubicBezTo>
                  <a:cubicBezTo>
                    <a:pt x="18455" y="3703"/>
                    <a:pt x="18944" y="3551"/>
                    <a:pt x="19366" y="3551"/>
                  </a:cubicBezTo>
                  <a:close/>
                  <a:moveTo>
                    <a:pt x="21258" y="0"/>
                  </a:moveTo>
                  <a:cubicBezTo>
                    <a:pt x="20741" y="0"/>
                    <a:pt x="20223" y="88"/>
                    <a:pt x="19732" y="302"/>
                  </a:cubicBezTo>
                  <a:cubicBezTo>
                    <a:pt x="18856" y="701"/>
                    <a:pt x="18487" y="1903"/>
                    <a:pt x="17817" y="2528"/>
                  </a:cubicBezTo>
                  <a:lnTo>
                    <a:pt x="17817" y="2528"/>
                  </a:lnTo>
                  <a:cubicBezTo>
                    <a:pt x="17272" y="984"/>
                    <a:pt x="15906" y="241"/>
                    <a:pt x="14563" y="241"/>
                  </a:cubicBezTo>
                  <a:cubicBezTo>
                    <a:pt x="13257" y="241"/>
                    <a:pt x="11972" y="942"/>
                    <a:pt x="11478" y="2289"/>
                  </a:cubicBezTo>
                  <a:lnTo>
                    <a:pt x="11478" y="2289"/>
                  </a:lnTo>
                  <a:cubicBezTo>
                    <a:pt x="11094" y="1927"/>
                    <a:pt x="10635" y="1687"/>
                    <a:pt x="10083" y="1687"/>
                  </a:cubicBezTo>
                  <a:cubicBezTo>
                    <a:pt x="9867" y="1687"/>
                    <a:pt x="9637" y="1723"/>
                    <a:pt x="9392" y="1803"/>
                  </a:cubicBezTo>
                  <a:cubicBezTo>
                    <a:pt x="8701" y="2028"/>
                    <a:pt x="8261" y="2524"/>
                    <a:pt x="8077" y="3122"/>
                  </a:cubicBezTo>
                  <a:lnTo>
                    <a:pt x="8077" y="3122"/>
                  </a:lnTo>
                  <a:cubicBezTo>
                    <a:pt x="7636" y="2897"/>
                    <a:pt x="7148" y="2783"/>
                    <a:pt x="6654" y="2783"/>
                  </a:cubicBezTo>
                  <a:cubicBezTo>
                    <a:pt x="5909" y="2783"/>
                    <a:pt x="5151" y="3042"/>
                    <a:pt x="4522" y="3571"/>
                  </a:cubicBezTo>
                  <a:cubicBezTo>
                    <a:pt x="4084" y="3969"/>
                    <a:pt x="3800" y="4430"/>
                    <a:pt x="3643" y="4921"/>
                  </a:cubicBezTo>
                  <a:lnTo>
                    <a:pt x="3643" y="4921"/>
                  </a:lnTo>
                  <a:cubicBezTo>
                    <a:pt x="3550" y="4940"/>
                    <a:pt x="3454" y="4957"/>
                    <a:pt x="3354" y="4972"/>
                  </a:cubicBezTo>
                  <a:cubicBezTo>
                    <a:pt x="1" y="6154"/>
                    <a:pt x="1998" y="11342"/>
                    <a:pt x="5132" y="11342"/>
                  </a:cubicBezTo>
                  <a:cubicBezTo>
                    <a:pt x="5271" y="11342"/>
                    <a:pt x="5412" y="11331"/>
                    <a:pt x="5556" y="11310"/>
                  </a:cubicBezTo>
                  <a:cubicBezTo>
                    <a:pt x="6175" y="11218"/>
                    <a:pt x="6794" y="10874"/>
                    <a:pt x="7403" y="10874"/>
                  </a:cubicBezTo>
                  <a:cubicBezTo>
                    <a:pt x="7679" y="10874"/>
                    <a:pt x="7953" y="10945"/>
                    <a:pt x="8224" y="11143"/>
                  </a:cubicBezTo>
                  <a:cubicBezTo>
                    <a:pt x="8324" y="11210"/>
                    <a:pt x="9058" y="12177"/>
                    <a:pt x="9225" y="12311"/>
                  </a:cubicBezTo>
                  <a:cubicBezTo>
                    <a:pt x="9992" y="12978"/>
                    <a:pt x="10893" y="13378"/>
                    <a:pt x="11893" y="13545"/>
                  </a:cubicBezTo>
                  <a:cubicBezTo>
                    <a:pt x="12131" y="13582"/>
                    <a:pt x="12367" y="13599"/>
                    <a:pt x="12599" y="13599"/>
                  </a:cubicBezTo>
                  <a:cubicBezTo>
                    <a:pt x="14131" y="13599"/>
                    <a:pt x="15509" y="12826"/>
                    <a:pt x="16418" y="11610"/>
                  </a:cubicBezTo>
                  <a:lnTo>
                    <a:pt x="16418" y="11610"/>
                  </a:lnTo>
                  <a:cubicBezTo>
                    <a:pt x="17085" y="12491"/>
                    <a:pt x="17976" y="12850"/>
                    <a:pt x="18897" y="12850"/>
                  </a:cubicBezTo>
                  <a:cubicBezTo>
                    <a:pt x="20461" y="12850"/>
                    <a:pt x="22110" y="11814"/>
                    <a:pt x="22888" y="10536"/>
                  </a:cubicBezTo>
                  <a:lnTo>
                    <a:pt x="22888" y="10536"/>
                  </a:lnTo>
                  <a:cubicBezTo>
                    <a:pt x="23312" y="10772"/>
                    <a:pt x="23797" y="10905"/>
                    <a:pt x="24305" y="10905"/>
                  </a:cubicBezTo>
                  <a:cubicBezTo>
                    <a:pt x="24653" y="10905"/>
                    <a:pt x="25011" y="10843"/>
                    <a:pt x="25370" y="10710"/>
                  </a:cubicBezTo>
                  <a:cubicBezTo>
                    <a:pt x="27571" y="9909"/>
                    <a:pt x="28305" y="7407"/>
                    <a:pt x="27805" y="5306"/>
                  </a:cubicBezTo>
                  <a:cubicBezTo>
                    <a:pt x="27204" y="2971"/>
                    <a:pt x="25336" y="1003"/>
                    <a:pt x="23035" y="302"/>
                  </a:cubicBezTo>
                  <a:cubicBezTo>
                    <a:pt x="22476" y="122"/>
                    <a:pt x="21867" y="0"/>
                    <a:pt x="21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6" name="Google Shape;2396;p32"/>
            <p:cNvSpPr/>
            <p:nvPr/>
          </p:nvSpPr>
          <p:spPr>
            <a:xfrm rot="-4501083">
              <a:off x="6029004" y="2829606"/>
              <a:ext cx="145229" cy="74200"/>
            </a:xfrm>
            <a:custGeom>
              <a:avLst/>
              <a:gdLst/>
              <a:ahLst/>
              <a:cxnLst/>
              <a:rect l="l" t="t" r="r" b="b"/>
              <a:pathLst>
                <a:path w="5805" h="2970" fill="none" extrusionOk="0">
                  <a:moveTo>
                    <a:pt x="5637" y="2969"/>
                  </a:moveTo>
                  <a:cubicBezTo>
                    <a:pt x="5704" y="2802"/>
                    <a:pt x="5804" y="2602"/>
                    <a:pt x="5804" y="2402"/>
                  </a:cubicBezTo>
                  <a:cubicBezTo>
                    <a:pt x="5804" y="2202"/>
                    <a:pt x="5704" y="2035"/>
                    <a:pt x="5537" y="1935"/>
                  </a:cubicBezTo>
                  <a:cubicBezTo>
                    <a:pt x="5371" y="1868"/>
                    <a:pt x="5170" y="2002"/>
                    <a:pt x="5004" y="2068"/>
                  </a:cubicBezTo>
                  <a:cubicBezTo>
                    <a:pt x="4703" y="2235"/>
                    <a:pt x="4370" y="2435"/>
                    <a:pt x="4103" y="2602"/>
                  </a:cubicBezTo>
                  <a:cubicBezTo>
                    <a:pt x="4103" y="2335"/>
                    <a:pt x="4236" y="2035"/>
                    <a:pt x="4370" y="1768"/>
                  </a:cubicBezTo>
                  <a:cubicBezTo>
                    <a:pt x="4503" y="1501"/>
                    <a:pt x="4537" y="1134"/>
                    <a:pt x="4337" y="934"/>
                  </a:cubicBezTo>
                  <a:cubicBezTo>
                    <a:pt x="4136" y="734"/>
                    <a:pt x="3736" y="868"/>
                    <a:pt x="3536" y="1068"/>
                  </a:cubicBezTo>
                  <a:cubicBezTo>
                    <a:pt x="3336" y="1301"/>
                    <a:pt x="3136" y="1535"/>
                    <a:pt x="2869" y="1668"/>
                  </a:cubicBezTo>
                  <a:cubicBezTo>
                    <a:pt x="2969" y="1234"/>
                    <a:pt x="2969" y="834"/>
                    <a:pt x="2835" y="434"/>
                  </a:cubicBezTo>
                  <a:cubicBezTo>
                    <a:pt x="2802" y="334"/>
                    <a:pt x="2702" y="167"/>
                    <a:pt x="2569" y="167"/>
                  </a:cubicBezTo>
                  <a:cubicBezTo>
                    <a:pt x="2502" y="167"/>
                    <a:pt x="2335" y="167"/>
                    <a:pt x="2235" y="200"/>
                  </a:cubicBezTo>
                  <a:cubicBezTo>
                    <a:pt x="1901" y="434"/>
                    <a:pt x="1668" y="767"/>
                    <a:pt x="1468" y="1168"/>
                  </a:cubicBezTo>
                  <a:cubicBezTo>
                    <a:pt x="1468" y="701"/>
                    <a:pt x="1368" y="100"/>
                    <a:pt x="901" y="34"/>
                  </a:cubicBezTo>
                  <a:cubicBezTo>
                    <a:pt x="500" y="0"/>
                    <a:pt x="200" y="467"/>
                    <a:pt x="134" y="834"/>
                  </a:cubicBezTo>
                  <a:cubicBezTo>
                    <a:pt x="33" y="1234"/>
                    <a:pt x="0" y="1701"/>
                    <a:pt x="67" y="2168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" name="Google Shape;2397;p32"/>
            <p:cNvSpPr/>
            <p:nvPr/>
          </p:nvSpPr>
          <p:spPr>
            <a:xfrm>
              <a:off x="5921075" y="2882500"/>
              <a:ext cx="35050" cy="27550"/>
            </a:xfrm>
            <a:custGeom>
              <a:avLst/>
              <a:gdLst/>
              <a:ahLst/>
              <a:cxnLst/>
              <a:rect l="l" t="t" r="r" b="b"/>
              <a:pathLst>
                <a:path w="1402" h="1102" fill="none" extrusionOk="0">
                  <a:moveTo>
                    <a:pt x="1234" y="1102"/>
                  </a:moveTo>
                  <a:cubicBezTo>
                    <a:pt x="1401" y="735"/>
                    <a:pt x="1201" y="168"/>
                    <a:pt x="834" y="101"/>
                  </a:cubicBezTo>
                  <a:cubicBezTo>
                    <a:pt x="400" y="1"/>
                    <a:pt x="0" y="468"/>
                    <a:pt x="200" y="835"/>
                  </a:cubicBezTo>
                </a:path>
              </a:pathLst>
            </a:custGeom>
            <a:noFill/>
            <a:ln w="15850" cap="rnd" cmpd="sng">
              <a:solidFill>
                <a:srgbClr val="4D6D3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" name="Google Shape;2398;p32"/>
            <p:cNvSpPr/>
            <p:nvPr/>
          </p:nvSpPr>
          <p:spPr>
            <a:xfrm>
              <a:off x="5980275" y="2844150"/>
              <a:ext cx="35050" cy="27550"/>
            </a:xfrm>
            <a:custGeom>
              <a:avLst/>
              <a:gdLst/>
              <a:ahLst/>
              <a:cxnLst/>
              <a:rect l="l" t="t" r="r" b="b"/>
              <a:pathLst>
                <a:path w="1402" h="1102" fill="none" extrusionOk="0">
                  <a:moveTo>
                    <a:pt x="1235" y="1101"/>
                  </a:moveTo>
                  <a:cubicBezTo>
                    <a:pt x="1402" y="701"/>
                    <a:pt x="1201" y="167"/>
                    <a:pt x="834" y="100"/>
                  </a:cubicBezTo>
                  <a:cubicBezTo>
                    <a:pt x="401" y="0"/>
                    <a:pt x="1" y="467"/>
                    <a:pt x="201" y="834"/>
                  </a:cubicBezTo>
                </a:path>
              </a:pathLst>
            </a:custGeom>
            <a:noFill/>
            <a:ln w="15850" cap="rnd" cmpd="sng">
              <a:solidFill>
                <a:srgbClr val="4D6D3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" name="Google Shape;2399;p32"/>
            <p:cNvSpPr/>
            <p:nvPr/>
          </p:nvSpPr>
          <p:spPr>
            <a:xfrm rot="-4501083">
              <a:off x="5658467" y="2922671"/>
              <a:ext cx="132695" cy="50016"/>
            </a:xfrm>
            <a:custGeom>
              <a:avLst/>
              <a:gdLst/>
              <a:ahLst/>
              <a:cxnLst/>
              <a:rect l="l" t="t" r="r" b="b"/>
              <a:pathLst>
                <a:path w="5304" h="2002" fill="none" extrusionOk="0">
                  <a:moveTo>
                    <a:pt x="5204" y="1601"/>
                  </a:moveTo>
                  <a:cubicBezTo>
                    <a:pt x="5304" y="1034"/>
                    <a:pt x="5171" y="200"/>
                    <a:pt x="4837" y="100"/>
                  </a:cubicBezTo>
                  <a:cubicBezTo>
                    <a:pt x="4470" y="0"/>
                    <a:pt x="4503" y="1268"/>
                    <a:pt x="4503" y="1868"/>
                  </a:cubicBezTo>
                  <a:cubicBezTo>
                    <a:pt x="4170" y="1501"/>
                    <a:pt x="4237" y="801"/>
                    <a:pt x="3803" y="601"/>
                  </a:cubicBezTo>
                  <a:cubicBezTo>
                    <a:pt x="3503" y="467"/>
                    <a:pt x="3169" y="634"/>
                    <a:pt x="3036" y="867"/>
                  </a:cubicBezTo>
                  <a:cubicBezTo>
                    <a:pt x="2869" y="1134"/>
                    <a:pt x="2902" y="1468"/>
                    <a:pt x="3002" y="1768"/>
                  </a:cubicBezTo>
                  <a:cubicBezTo>
                    <a:pt x="2969" y="1435"/>
                    <a:pt x="2802" y="1101"/>
                    <a:pt x="2535" y="834"/>
                  </a:cubicBezTo>
                  <a:cubicBezTo>
                    <a:pt x="2369" y="634"/>
                    <a:pt x="2035" y="501"/>
                    <a:pt x="1835" y="634"/>
                  </a:cubicBezTo>
                  <a:cubicBezTo>
                    <a:pt x="1635" y="767"/>
                    <a:pt x="1635" y="1034"/>
                    <a:pt x="1701" y="1268"/>
                  </a:cubicBezTo>
                  <a:cubicBezTo>
                    <a:pt x="1735" y="1468"/>
                    <a:pt x="1868" y="1701"/>
                    <a:pt x="1835" y="1935"/>
                  </a:cubicBezTo>
                  <a:cubicBezTo>
                    <a:pt x="1668" y="1501"/>
                    <a:pt x="1301" y="1168"/>
                    <a:pt x="867" y="1034"/>
                  </a:cubicBezTo>
                  <a:cubicBezTo>
                    <a:pt x="601" y="968"/>
                    <a:pt x="334" y="1001"/>
                    <a:pt x="167" y="1168"/>
                  </a:cubicBezTo>
                  <a:cubicBezTo>
                    <a:pt x="0" y="1368"/>
                    <a:pt x="67" y="1701"/>
                    <a:pt x="167" y="2002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0" name="Google Shape;2400;p32"/>
            <p:cNvSpPr/>
            <p:nvPr/>
          </p:nvSpPr>
          <p:spPr>
            <a:xfrm rot="-5400343">
              <a:off x="5606342" y="2894408"/>
              <a:ext cx="82666" cy="36671"/>
            </a:xfrm>
            <a:custGeom>
              <a:avLst/>
              <a:gdLst/>
              <a:ahLst/>
              <a:cxnLst/>
              <a:rect l="l" t="t" r="r" b="b"/>
              <a:pathLst>
                <a:path w="3304" h="1468" fill="none" extrusionOk="0">
                  <a:moveTo>
                    <a:pt x="3103" y="1334"/>
                  </a:moveTo>
                  <a:cubicBezTo>
                    <a:pt x="3303" y="1101"/>
                    <a:pt x="3103" y="667"/>
                    <a:pt x="2803" y="634"/>
                  </a:cubicBezTo>
                  <a:cubicBezTo>
                    <a:pt x="2469" y="601"/>
                    <a:pt x="2336" y="934"/>
                    <a:pt x="2102" y="1368"/>
                  </a:cubicBezTo>
                  <a:cubicBezTo>
                    <a:pt x="1902" y="1468"/>
                    <a:pt x="2002" y="1034"/>
                    <a:pt x="2002" y="801"/>
                  </a:cubicBezTo>
                  <a:cubicBezTo>
                    <a:pt x="2002" y="534"/>
                    <a:pt x="1969" y="267"/>
                    <a:pt x="1735" y="200"/>
                  </a:cubicBezTo>
                  <a:cubicBezTo>
                    <a:pt x="1569" y="200"/>
                    <a:pt x="1435" y="334"/>
                    <a:pt x="1335" y="500"/>
                  </a:cubicBezTo>
                  <a:cubicBezTo>
                    <a:pt x="1168" y="801"/>
                    <a:pt x="1068" y="1134"/>
                    <a:pt x="1002" y="1434"/>
                  </a:cubicBezTo>
                  <a:cubicBezTo>
                    <a:pt x="1102" y="767"/>
                    <a:pt x="1002" y="0"/>
                    <a:pt x="568" y="167"/>
                  </a:cubicBezTo>
                  <a:cubicBezTo>
                    <a:pt x="168" y="367"/>
                    <a:pt x="1" y="867"/>
                    <a:pt x="168" y="1234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1" name="Google Shape;2401;p32"/>
            <p:cNvSpPr/>
            <p:nvPr/>
          </p:nvSpPr>
          <p:spPr>
            <a:xfrm>
              <a:off x="5613350" y="2973400"/>
              <a:ext cx="22525" cy="24225"/>
            </a:xfrm>
            <a:custGeom>
              <a:avLst/>
              <a:gdLst/>
              <a:ahLst/>
              <a:cxnLst/>
              <a:rect l="l" t="t" r="r" b="b"/>
              <a:pathLst>
                <a:path w="901" h="969" fill="none" extrusionOk="0">
                  <a:moveTo>
                    <a:pt x="67" y="1"/>
                  </a:moveTo>
                  <a:cubicBezTo>
                    <a:pt x="0" y="468"/>
                    <a:pt x="467" y="968"/>
                    <a:pt x="901" y="868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2" name="Google Shape;2402;p32"/>
            <p:cNvSpPr/>
            <p:nvPr/>
          </p:nvSpPr>
          <p:spPr>
            <a:xfrm>
              <a:off x="5955575" y="46575"/>
              <a:ext cx="735225" cy="5601500"/>
            </a:xfrm>
            <a:custGeom>
              <a:avLst/>
              <a:gdLst/>
              <a:ahLst/>
              <a:cxnLst/>
              <a:rect l="l" t="t" r="r" b="b"/>
              <a:pathLst>
                <a:path w="29409" h="224060" extrusionOk="0">
                  <a:moveTo>
                    <a:pt x="5097" y="0"/>
                  </a:moveTo>
                  <a:cubicBezTo>
                    <a:pt x="2590" y="0"/>
                    <a:pt x="0" y="1937"/>
                    <a:pt x="321" y="4360"/>
                  </a:cubicBezTo>
                  <a:cubicBezTo>
                    <a:pt x="12463" y="10497"/>
                    <a:pt x="15466" y="26676"/>
                    <a:pt x="13464" y="40119"/>
                  </a:cubicBezTo>
                  <a:cubicBezTo>
                    <a:pt x="11396" y="53528"/>
                    <a:pt x="5892" y="66571"/>
                    <a:pt x="6726" y="80147"/>
                  </a:cubicBezTo>
                  <a:cubicBezTo>
                    <a:pt x="7693" y="95358"/>
                    <a:pt x="16533" y="109001"/>
                    <a:pt x="19202" y="124012"/>
                  </a:cubicBezTo>
                  <a:cubicBezTo>
                    <a:pt x="20336" y="130150"/>
                    <a:pt x="20369" y="136454"/>
                    <a:pt x="20402" y="142725"/>
                  </a:cubicBezTo>
                  <a:cubicBezTo>
                    <a:pt x="20569" y="167276"/>
                    <a:pt x="20736" y="191794"/>
                    <a:pt x="20903" y="216345"/>
                  </a:cubicBezTo>
                  <a:lnTo>
                    <a:pt x="24505" y="212142"/>
                  </a:lnTo>
                  <a:cubicBezTo>
                    <a:pt x="24539" y="215177"/>
                    <a:pt x="24539" y="218279"/>
                    <a:pt x="24572" y="221315"/>
                  </a:cubicBezTo>
                  <a:cubicBezTo>
                    <a:pt x="24572" y="222082"/>
                    <a:pt x="24605" y="222849"/>
                    <a:pt x="25072" y="223450"/>
                  </a:cubicBezTo>
                  <a:cubicBezTo>
                    <a:pt x="25429" y="223872"/>
                    <a:pt x="25936" y="224059"/>
                    <a:pt x="26467" y="224059"/>
                  </a:cubicBezTo>
                  <a:cubicBezTo>
                    <a:pt x="27279" y="224059"/>
                    <a:pt x="28144" y="223622"/>
                    <a:pt x="28608" y="222916"/>
                  </a:cubicBezTo>
                  <a:cubicBezTo>
                    <a:pt x="29409" y="221749"/>
                    <a:pt x="29375" y="220248"/>
                    <a:pt x="29342" y="218847"/>
                  </a:cubicBezTo>
                  <a:cubicBezTo>
                    <a:pt x="28508" y="194095"/>
                    <a:pt x="27708" y="169378"/>
                    <a:pt x="26874" y="144593"/>
                  </a:cubicBezTo>
                  <a:cubicBezTo>
                    <a:pt x="26640" y="136621"/>
                    <a:pt x="26373" y="128615"/>
                    <a:pt x="25039" y="120776"/>
                  </a:cubicBezTo>
                  <a:cubicBezTo>
                    <a:pt x="21537" y="99695"/>
                    <a:pt x="10495" y="79046"/>
                    <a:pt x="14498" y="58065"/>
                  </a:cubicBezTo>
                  <a:cubicBezTo>
                    <a:pt x="15632" y="52194"/>
                    <a:pt x="17901" y="46623"/>
                    <a:pt x="19068" y="40719"/>
                  </a:cubicBezTo>
                  <a:cubicBezTo>
                    <a:pt x="21503" y="28710"/>
                    <a:pt x="19035" y="15835"/>
                    <a:pt x="12397" y="5527"/>
                  </a:cubicBezTo>
                  <a:cubicBezTo>
                    <a:pt x="10862" y="3159"/>
                    <a:pt x="8894" y="790"/>
                    <a:pt x="6159" y="123"/>
                  </a:cubicBezTo>
                  <a:cubicBezTo>
                    <a:pt x="5812" y="40"/>
                    <a:pt x="5456" y="0"/>
                    <a:pt x="5097" y="0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" name="Google Shape;2403;p32"/>
            <p:cNvSpPr/>
            <p:nvPr/>
          </p:nvSpPr>
          <p:spPr>
            <a:xfrm>
              <a:off x="5934400" y="20575"/>
              <a:ext cx="855650" cy="5707950"/>
            </a:xfrm>
            <a:custGeom>
              <a:avLst/>
              <a:gdLst/>
              <a:ahLst/>
              <a:cxnLst/>
              <a:rect l="l" t="t" r="r" b="b"/>
              <a:pathLst>
                <a:path w="34226" h="228318" extrusionOk="0">
                  <a:moveTo>
                    <a:pt x="5952" y="2099"/>
                  </a:moveTo>
                  <a:cubicBezTo>
                    <a:pt x="7660" y="2099"/>
                    <a:pt x="9171" y="3195"/>
                    <a:pt x="10342" y="4366"/>
                  </a:cubicBezTo>
                  <a:cubicBezTo>
                    <a:pt x="12743" y="6867"/>
                    <a:pt x="14478" y="10270"/>
                    <a:pt x="15879" y="13439"/>
                  </a:cubicBezTo>
                  <a:cubicBezTo>
                    <a:pt x="18914" y="20344"/>
                    <a:pt x="20149" y="28049"/>
                    <a:pt x="19582" y="35555"/>
                  </a:cubicBezTo>
                  <a:cubicBezTo>
                    <a:pt x="19014" y="43594"/>
                    <a:pt x="15579" y="50899"/>
                    <a:pt x="13911" y="58704"/>
                  </a:cubicBezTo>
                  <a:cubicBezTo>
                    <a:pt x="12343" y="66110"/>
                    <a:pt x="12577" y="73648"/>
                    <a:pt x="13711" y="81121"/>
                  </a:cubicBezTo>
                  <a:cubicBezTo>
                    <a:pt x="16146" y="96932"/>
                    <a:pt x="22584" y="111776"/>
                    <a:pt x="24252" y="127687"/>
                  </a:cubicBezTo>
                  <a:cubicBezTo>
                    <a:pt x="25152" y="136093"/>
                    <a:pt x="25219" y="144599"/>
                    <a:pt x="25519" y="153005"/>
                  </a:cubicBezTo>
                  <a:cubicBezTo>
                    <a:pt x="25753" y="161511"/>
                    <a:pt x="26086" y="170051"/>
                    <a:pt x="26220" y="178590"/>
                  </a:cubicBezTo>
                  <a:cubicBezTo>
                    <a:pt x="26386" y="188331"/>
                    <a:pt x="26553" y="198104"/>
                    <a:pt x="26720" y="207878"/>
                  </a:cubicBezTo>
                  <a:cubicBezTo>
                    <a:pt x="26757" y="209542"/>
                    <a:pt x="26744" y="211224"/>
                    <a:pt x="26731" y="212908"/>
                  </a:cubicBezTo>
                  <a:lnTo>
                    <a:pt x="26731" y="212908"/>
                  </a:lnTo>
                  <a:cubicBezTo>
                    <a:pt x="26659" y="212755"/>
                    <a:pt x="26589" y="212601"/>
                    <a:pt x="26520" y="212448"/>
                  </a:cubicBezTo>
                  <a:cubicBezTo>
                    <a:pt x="26318" y="212043"/>
                    <a:pt x="25860" y="211835"/>
                    <a:pt x="25410" y="211835"/>
                  </a:cubicBezTo>
                  <a:cubicBezTo>
                    <a:pt x="24968" y="211835"/>
                    <a:pt x="24533" y="212035"/>
                    <a:pt x="24352" y="212448"/>
                  </a:cubicBezTo>
                  <a:cubicBezTo>
                    <a:pt x="23756" y="213748"/>
                    <a:pt x="22917" y="215203"/>
                    <a:pt x="22534" y="216651"/>
                  </a:cubicBezTo>
                  <a:lnTo>
                    <a:pt x="22534" y="216651"/>
                  </a:lnTo>
                  <a:cubicBezTo>
                    <a:pt x="22910" y="200350"/>
                    <a:pt x="22682" y="184050"/>
                    <a:pt x="22550" y="167749"/>
                  </a:cubicBezTo>
                  <a:cubicBezTo>
                    <a:pt x="22517" y="159610"/>
                    <a:pt x="22417" y="151471"/>
                    <a:pt x="22384" y="143332"/>
                  </a:cubicBezTo>
                  <a:cubicBezTo>
                    <a:pt x="22350" y="135559"/>
                    <a:pt x="22083" y="127787"/>
                    <a:pt x="20182" y="120182"/>
                  </a:cubicBezTo>
                  <a:cubicBezTo>
                    <a:pt x="16646" y="106372"/>
                    <a:pt x="8841" y="93463"/>
                    <a:pt x="8674" y="78886"/>
                  </a:cubicBezTo>
                  <a:cubicBezTo>
                    <a:pt x="8507" y="64108"/>
                    <a:pt x="15312" y="50432"/>
                    <a:pt x="15979" y="35755"/>
                  </a:cubicBezTo>
                  <a:cubicBezTo>
                    <a:pt x="16503" y="24155"/>
                    <a:pt x="13165" y="10752"/>
                    <a:pt x="2326" y="4812"/>
                  </a:cubicBezTo>
                  <a:lnTo>
                    <a:pt x="2326" y="4812"/>
                  </a:lnTo>
                  <a:cubicBezTo>
                    <a:pt x="2524" y="3459"/>
                    <a:pt x="3695" y="2519"/>
                    <a:pt x="5071" y="2197"/>
                  </a:cubicBezTo>
                  <a:cubicBezTo>
                    <a:pt x="5370" y="2130"/>
                    <a:pt x="5664" y="2099"/>
                    <a:pt x="5952" y="2099"/>
                  </a:cubicBezTo>
                  <a:close/>
                  <a:moveTo>
                    <a:pt x="5926" y="1"/>
                  </a:moveTo>
                  <a:cubicBezTo>
                    <a:pt x="4187" y="1"/>
                    <a:pt x="2462" y="685"/>
                    <a:pt x="1302" y="2031"/>
                  </a:cubicBezTo>
                  <a:cubicBezTo>
                    <a:pt x="635" y="2798"/>
                    <a:pt x="201" y="3698"/>
                    <a:pt x="134" y="4699"/>
                  </a:cubicBezTo>
                  <a:cubicBezTo>
                    <a:pt x="1" y="6234"/>
                    <a:pt x="902" y="6400"/>
                    <a:pt x="2136" y="7168"/>
                  </a:cubicBezTo>
                  <a:cubicBezTo>
                    <a:pt x="4804" y="8802"/>
                    <a:pt x="7039" y="11037"/>
                    <a:pt x="8707" y="13672"/>
                  </a:cubicBezTo>
                  <a:cubicBezTo>
                    <a:pt x="16546" y="25681"/>
                    <a:pt x="13744" y="40692"/>
                    <a:pt x="10575" y="53701"/>
                  </a:cubicBezTo>
                  <a:cubicBezTo>
                    <a:pt x="8640" y="61707"/>
                    <a:pt x="6506" y="69846"/>
                    <a:pt x="6472" y="78118"/>
                  </a:cubicBezTo>
                  <a:cubicBezTo>
                    <a:pt x="6405" y="85857"/>
                    <a:pt x="8507" y="93263"/>
                    <a:pt x="11042" y="100434"/>
                  </a:cubicBezTo>
                  <a:cubicBezTo>
                    <a:pt x="13677" y="107873"/>
                    <a:pt x="16846" y="115145"/>
                    <a:pt x="18547" y="122884"/>
                  </a:cubicBezTo>
                  <a:cubicBezTo>
                    <a:pt x="20516" y="131590"/>
                    <a:pt x="20182" y="140630"/>
                    <a:pt x="20215" y="149503"/>
                  </a:cubicBezTo>
                  <a:cubicBezTo>
                    <a:pt x="20349" y="167749"/>
                    <a:pt x="20415" y="185929"/>
                    <a:pt x="20682" y="204142"/>
                  </a:cubicBezTo>
                  <a:cubicBezTo>
                    <a:pt x="20716" y="208545"/>
                    <a:pt x="20882" y="212982"/>
                    <a:pt x="21049" y="217385"/>
                  </a:cubicBezTo>
                  <a:cubicBezTo>
                    <a:pt x="21066" y="217868"/>
                    <a:pt x="21433" y="218110"/>
                    <a:pt x="21796" y="218110"/>
                  </a:cubicBezTo>
                  <a:cubicBezTo>
                    <a:pt x="21990" y="218110"/>
                    <a:pt x="22183" y="218041"/>
                    <a:pt x="22321" y="217902"/>
                  </a:cubicBezTo>
                  <a:lnTo>
                    <a:pt x="22321" y="217902"/>
                  </a:lnTo>
                  <a:cubicBezTo>
                    <a:pt x="22101" y="219807"/>
                    <a:pt x="21931" y="221937"/>
                    <a:pt x="22250" y="223823"/>
                  </a:cubicBezTo>
                  <a:cubicBezTo>
                    <a:pt x="22715" y="226637"/>
                    <a:pt x="25065" y="228317"/>
                    <a:pt x="27548" y="228317"/>
                  </a:cubicBezTo>
                  <a:cubicBezTo>
                    <a:pt x="28803" y="228317"/>
                    <a:pt x="30092" y="227888"/>
                    <a:pt x="31190" y="226958"/>
                  </a:cubicBezTo>
                  <a:cubicBezTo>
                    <a:pt x="34225" y="224323"/>
                    <a:pt x="33558" y="220120"/>
                    <a:pt x="33391" y="216517"/>
                  </a:cubicBezTo>
                  <a:cubicBezTo>
                    <a:pt x="33191" y="211847"/>
                    <a:pt x="32924" y="207177"/>
                    <a:pt x="32724" y="202507"/>
                  </a:cubicBezTo>
                  <a:cubicBezTo>
                    <a:pt x="31857" y="184628"/>
                    <a:pt x="31056" y="166782"/>
                    <a:pt x="30389" y="148869"/>
                  </a:cubicBezTo>
                  <a:cubicBezTo>
                    <a:pt x="30089" y="140129"/>
                    <a:pt x="29856" y="131356"/>
                    <a:pt x="28555" y="122684"/>
                  </a:cubicBezTo>
                  <a:cubicBezTo>
                    <a:pt x="27287" y="114478"/>
                    <a:pt x="24852" y="106472"/>
                    <a:pt x="22517" y="98500"/>
                  </a:cubicBezTo>
                  <a:cubicBezTo>
                    <a:pt x="20215" y="90727"/>
                    <a:pt x="17747" y="82888"/>
                    <a:pt x="16713" y="74783"/>
                  </a:cubicBezTo>
                  <a:cubicBezTo>
                    <a:pt x="15612" y="66210"/>
                    <a:pt x="16780" y="58271"/>
                    <a:pt x="19181" y="50032"/>
                  </a:cubicBezTo>
                  <a:cubicBezTo>
                    <a:pt x="21349" y="42526"/>
                    <a:pt x="22684" y="35088"/>
                    <a:pt x="21750" y="27249"/>
                  </a:cubicBezTo>
                  <a:cubicBezTo>
                    <a:pt x="20882" y="20010"/>
                    <a:pt x="18481" y="12872"/>
                    <a:pt x="14578" y="6600"/>
                  </a:cubicBezTo>
                  <a:cubicBezTo>
                    <a:pt x="13010" y="4065"/>
                    <a:pt x="11075" y="1497"/>
                    <a:pt x="8173" y="396"/>
                  </a:cubicBezTo>
                  <a:cubicBezTo>
                    <a:pt x="7452" y="132"/>
                    <a:pt x="6688" y="1"/>
                    <a:pt x="5926" y="1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" name="Google Shape;2404;p32"/>
            <p:cNvSpPr/>
            <p:nvPr/>
          </p:nvSpPr>
          <p:spPr>
            <a:xfrm>
              <a:off x="5861025" y="2769925"/>
              <a:ext cx="87575" cy="129275"/>
            </a:xfrm>
            <a:custGeom>
              <a:avLst/>
              <a:gdLst/>
              <a:ahLst/>
              <a:cxnLst/>
              <a:rect l="l" t="t" r="r" b="b"/>
              <a:pathLst>
                <a:path w="3503" h="5171" extrusionOk="0">
                  <a:moveTo>
                    <a:pt x="1468" y="134"/>
                  </a:moveTo>
                  <a:cubicBezTo>
                    <a:pt x="2335" y="0"/>
                    <a:pt x="3169" y="1001"/>
                    <a:pt x="3336" y="2402"/>
                  </a:cubicBezTo>
                  <a:cubicBezTo>
                    <a:pt x="3503" y="3770"/>
                    <a:pt x="2936" y="4937"/>
                    <a:pt x="2069" y="5071"/>
                  </a:cubicBezTo>
                  <a:cubicBezTo>
                    <a:pt x="1168" y="5171"/>
                    <a:pt x="334" y="4170"/>
                    <a:pt x="167" y="2803"/>
                  </a:cubicBezTo>
                  <a:cubicBezTo>
                    <a:pt x="0" y="1468"/>
                    <a:pt x="601" y="267"/>
                    <a:pt x="1468" y="1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" name="Google Shape;2405;p32"/>
            <p:cNvSpPr/>
            <p:nvPr/>
          </p:nvSpPr>
          <p:spPr>
            <a:xfrm>
              <a:off x="5912725" y="2822475"/>
              <a:ext cx="121775" cy="107600"/>
            </a:xfrm>
            <a:custGeom>
              <a:avLst/>
              <a:gdLst/>
              <a:ahLst/>
              <a:cxnLst/>
              <a:rect l="l" t="t" r="r" b="b"/>
              <a:pathLst>
                <a:path w="4871" h="4304" extrusionOk="0">
                  <a:moveTo>
                    <a:pt x="4504" y="1067"/>
                  </a:moveTo>
                  <a:cubicBezTo>
                    <a:pt x="4871" y="1968"/>
                    <a:pt x="4237" y="3136"/>
                    <a:pt x="3103" y="3703"/>
                  </a:cubicBezTo>
                  <a:cubicBezTo>
                    <a:pt x="2002" y="4303"/>
                    <a:pt x="734" y="4070"/>
                    <a:pt x="368" y="3202"/>
                  </a:cubicBezTo>
                  <a:cubicBezTo>
                    <a:pt x="1" y="2335"/>
                    <a:pt x="601" y="1168"/>
                    <a:pt x="1735" y="567"/>
                  </a:cubicBezTo>
                  <a:cubicBezTo>
                    <a:pt x="2903" y="0"/>
                    <a:pt x="4104" y="200"/>
                    <a:pt x="4504" y="106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6" name="Google Shape;2406;p32"/>
            <p:cNvSpPr/>
            <p:nvPr/>
          </p:nvSpPr>
          <p:spPr>
            <a:xfrm>
              <a:off x="5905225" y="2897525"/>
              <a:ext cx="109275" cy="124275"/>
            </a:xfrm>
            <a:custGeom>
              <a:avLst/>
              <a:gdLst/>
              <a:ahLst/>
              <a:cxnLst/>
              <a:rect l="l" t="t" r="r" b="b"/>
              <a:pathLst>
                <a:path w="4371" h="4971" extrusionOk="0">
                  <a:moveTo>
                    <a:pt x="3736" y="4270"/>
                  </a:moveTo>
                  <a:cubicBezTo>
                    <a:pt x="3136" y="4970"/>
                    <a:pt x="1868" y="4670"/>
                    <a:pt x="1034" y="3669"/>
                  </a:cubicBezTo>
                  <a:cubicBezTo>
                    <a:pt x="167" y="2669"/>
                    <a:pt x="0" y="1334"/>
                    <a:pt x="634" y="667"/>
                  </a:cubicBezTo>
                  <a:cubicBezTo>
                    <a:pt x="1235" y="0"/>
                    <a:pt x="2502" y="300"/>
                    <a:pt x="3336" y="1301"/>
                  </a:cubicBezTo>
                  <a:cubicBezTo>
                    <a:pt x="4170" y="2302"/>
                    <a:pt x="4370" y="3636"/>
                    <a:pt x="3736" y="42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" name="Google Shape;2407;p32"/>
            <p:cNvSpPr/>
            <p:nvPr/>
          </p:nvSpPr>
          <p:spPr>
            <a:xfrm>
              <a:off x="5831000" y="2905025"/>
              <a:ext cx="100925" cy="130950"/>
            </a:xfrm>
            <a:custGeom>
              <a:avLst/>
              <a:gdLst/>
              <a:ahLst/>
              <a:cxnLst/>
              <a:rect l="l" t="t" r="r" b="b"/>
              <a:pathLst>
                <a:path w="4037" h="5238" extrusionOk="0">
                  <a:moveTo>
                    <a:pt x="935" y="4770"/>
                  </a:moveTo>
                  <a:cubicBezTo>
                    <a:pt x="167" y="4337"/>
                    <a:pt x="1" y="3003"/>
                    <a:pt x="634" y="1768"/>
                  </a:cubicBezTo>
                  <a:cubicBezTo>
                    <a:pt x="1268" y="567"/>
                    <a:pt x="2336" y="0"/>
                    <a:pt x="3136" y="434"/>
                  </a:cubicBezTo>
                  <a:cubicBezTo>
                    <a:pt x="3870" y="901"/>
                    <a:pt x="4037" y="2235"/>
                    <a:pt x="3436" y="3436"/>
                  </a:cubicBezTo>
                  <a:cubicBezTo>
                    <a:pt x="2803" y="4604"/>
                    <a:pt x="1702" y="5237"/>
                    <a:pt x="935" y="47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" name="Google Shape;2408;p32"/>
            <p:cNvSpPr/>
            <p:nvPr/>
          </p:nvSpPr>
          <p:spPr>
            <a:xfrm rot="900624">
              <a:off x="5772216" y="2843339"/>
              <a:ext cx="120103" cy="97592"/>
            </a:xfrm>
            <a:custGeom>
              <a:avLst/>
              <a:gdLst/>
              <a:ahLst/>
              <a:cxnLst/>
              <a:rect l="l" t="t" r="r" b="b"/>
              <a:pathLst>
                <a:path w="4804" h="3904" extrusionOk="0">
                  <a:moveTo>
                    <a:pt x="134" y="1501"/>
                  </a:moveTo>
                  <a:cubicBezTo>
                    <a:pt x="267" y="601"/>
                    <a:pt x="1401" y="0"/>
                    <a:pt x="2669" y="267"/>
                  </a:cubicBezTo>
                  <a:cubicBezTo>
                    <a:pt x="3903" y="501"/>
                    <a:pt x="4804" y="1468"/>
                    <a:pt x="4637" y="2435"/>
                  </a:cubicBezTo>
                  <a:cubicBezTo>
                    <a:pt x="4470" y="3336"/>
                    <a:pt x="3336" y="3903"/>
                    <a:pt x="2068" y="3670"/>
                  </a:cubicBezTo>
                  <a:cubicBezTo>
                    <a:pt x="868" y="3436"/>
                    <a:pt x="0" y="2469"/>
                    <a:pt x="134" y="15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" name="Google Shape;2409;p32"/>
            <p:cNvSpPr/>
            <p:nvPr/>
          </p:nvSpPr>
          <p:spPr>
            <a:xfrm>
              <a:off x="5866850" y="2855825"/>
              <a:ext cx="94275" cy="101750"/>
            </a:xfrm>
            <a:custGeom>
              <a:avLst/>
              <a:gdLst/>
              <a:ahLst/>
              <a:cxnLst/>
              <a:rect l="l" t="t" r="r" b="b"/>
              <a:pathLst>
                <a:path w="3771" h="4070" extrusionOk="0">
                  <a:moveTo>
                    <a:pt x="1669" y="134"/>
                  </a:moveTo>
                  <a:cubicBezTo>
                    <a:pt x="2603" y="0"/>
                    <a:pt x="3537" y="734"/>
                    <a:pt x="3670" y="1802"/>
                  </a:cubicBezTo>
                  <a:cubicBezTo>
                    <a:pt x="3770" y="2836"/>
                    <a:pt x="3070" y="3836"/>
                    <a:pt x="2102" y="3970"/>
                  </a:cubicBezTo>
                  <a:cubicBezTo>
                    <a:pt x="1168" y="4070"/>
                    <a:pt x="234" y="3336"/>
                    <a:pt x="101" y="2302"/>
                  </a:cubicBezTo>
                  <a:cubicBezTo>
                    <a:pt x="1" y="1235"/>
                    <a:pt x="668" y="234"/>
                    <a:pt x="1669" y="1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10" name="Google Shape;2410;p32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411" name="Google Shape;2411;p32"/>
          <p:cNvSpPr txBox="1">
            <a:spLocks noGrp="1"/>
          </p:cNvSpPr>
          <p:nvPr>
            <p:ph type="body" idx="1"/>
          </p:nvPr>
        </p:nvSpPr>
        <p:spPr>
          <a:xfrm>
            <a:off x="960000" y="1621001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400"/>
              <a:buFont typeface="Nunito Light"/>
              <a:buChar char="●"/>
              <a:defRPr sz="1600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2412" name="Google Shape;2412;p32"/>
          <p:cNvSpPr txBox="1">
            <a:spLocks noGrp="1"/>
          </p:cNvSpPr>
          <p:nvPr>
            <p:ph type="body" idx="2"/>
          </p:nvPr>
        </p:nvSpPr>
        <p:spPr>
          <a:xfrm>
            <a:off x="960000" y="2384600"/>
            <a:ext cx="4781600" cy="375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●"/>
              <a:defRPr sz="1600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2413" name="Google Shape;2413;p32"/>
          <p:cNvSpPr txBox="1">
            <a:spLocks noGrp="1"/>
          </p:cNvSpPr>
          <p:nvPr>
            <p:ph type="body" idx="3"/>
          </p:nvPr>
        </p:nvSpPr>
        <p:spPr>
          <a:xfrm>
            <a:off x="6450400" y="2384600"/>
            <a:ext cx="4781600" cy="375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●"/>
              <a:defRPr sz="1600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2414" name="Google Shape;2414;p32"/>
          <p:cNvSpPr/>
          <p:nvPr/>
        </p:nvSpPr>
        <p:spPr>
          <a:xfrm flipH="1">
            <a:off x="9743671" y="857368"/>
            <a:ext cx="2283100" cy="763633"/>
          </a:xfrm>
          <a:custGeom>
            <a:avLst/>
            <a:gdLst/>
            <a:ahLst/>
            <a:cxnLst/>
            <a:rect l="l" t="t" r="r" b="b"/>
            <a:pathLst>
              <a:path w="87230" h="29176" extrusionOk="0">
                <a:moveTo>
                  <a:pt x="57824" y="0"/>
                </a:moveTo>
                <a:cubicBezTo>
                  <a:pt x="54769" y="0"/>
                  <a:pt x="50876" y="3500"/>
                  <a:pt x="49169" y="5900"/>
                </a:cubicBezTo>
                <a:cubicBezTo>
                  <a:pt x="47738" y="4270"/>
                  <a:pt x="45681" y="3527"/>
                  <a:pt x="43566" y="3527"/>
                </a:cubicBezTo>
                <a:cubicBezTo>
                  <a:pt x="42477" y="3527"/>
                  <a:pt x="41372" y="3724"/>
                  <a:pt x="40329" y="4098"/>
                </a:cubicBezTo>
                <a:cubicBezTo>
                  <a:pt x="36126" y="5566"/>
                  <a:pt x="33358" y="9902"/>
                  <a:pt x="31656" y="13772"/>
                </a:cubicBezTo>
                <a:cubicBezTo>
                  <a:pt x="31189" y="14773"/>
                  <a:pt x="30789" y="15773"/>
                  <a:pt x="30456" y="16807"/>
                </a:cubicBezTo>
                <a:cubicBezTo>
                  <a:pt x="30163" y="17652"/>
                  <a:pt x="30156" y="19413"/>
                  <a:pt x="29047" y="19413"/>
                </a:cubicBezTo>
                <a:cubicBezTo>
                  <a:pt x="29017" y="19413"/>
                  <a:pt x="28986" y="19412"/>
                  <a:pt x="28954" y="19409"/>
                </a:cubicBezTo>
                <a:cubicBezTo>
                  <a:pt x="28187" y="19309"/>
                  <a:pt x="27453" y="18275"/>
                  <a:pt x="26653" y="18075"/>
                </a:cubicBezTo>
                <a:cubicBezTo>
                  <a:pt x="26361" y="17991"/>
                  <a:pt x="26092" y="17953"/>
                  <a:pt x="25844" y="17953"/>
                </a:cubicBezTo>
                <a:cubicBezTo>
                  <a:pt x="22918" y="17953"/>
                  <a:pt x="22845" y="23339"/>
                  <a:pt x="20815" y="24446"/>
                </a:cubicBezTo>
                <a:cubicBezTo>
                  <a:pt x="20182" y="24813"/>
                  <a:pt x="18814" y="24646"/>
                  <a:pt x="18047" y="24746"/>
                </a:cubicBezTo>
                <a:cubicBezTo>
                  <a:pt x="17079" y="24813"/>
                  <a:pt x="16045" y="24946"/>
                  <a:pt x="15045" y="25080"/>
                </a:cubicBezTo>
                <a:cubicBezTo>
                  <a:pt x="13543" y="25280"/>
                  <a:pt x="12009" y="25480"/>
                  <a:pt x="10508" y="25814"/>
                </a:cubicBezTo>
                <a:cubicBezTo>
                  <a:pt x="7406" y="26448"/>
                  <a:pt x="4070" y="27115"/>
                  <a:pt x="1101" y="28349"/>
                </a:cubicBezTo>
                <a:cubicBezTo>
                  <a:pt x="801" y="28349"/>
                  <a:pt x="534" y="28349"/>
                  <a:pt x="267" y="28416"/>
                </a:cubicBezTo>
                <a:cubicBezTo>
                  <a:pt x="0" y="28416"/>
                  <a:pt x="0" y="28783"/>
                  <a:pt x="267" y="28783"/>
                </a:cubicBezTo>
                <a:cubicBezTo>
                  <a:pt x="6920" y="29040"/>
                  <a:pt x="13589" y="29096"/>
                  <a:pt x="20262" y="29096"/>
                </a:cubicBezTo>
                <a:cubicBezTo>
                  <a:pt x="25384" y="29096"/>
                  <a:pt x="30509" y="29063"/>
                  <a:pt x="35631" y="29063"/>
                </a:cubicBezTo>
                <a:cubicBezTo>
                  <a:pt x="37687" y="29063"/>
                  <a:pt x="39742" y="29068"/>
                  <a:pt x="41797" y="29083"/>
                </a:cubicBezTo>
                <a:cubicBezTo>
                  <a:pt x="49184" y="29101"/>
                  <a:pt x="56571" y="29175"/>
                  <a:pt x="63958" y="29175"/>
                </a:cubicBezTo>
                <a:cubicBezTo>
                  <a:pt x="70414" y="29175"/>
                  <a:pt x="76870" y="29118"/>
                  <a:pt x="83327" y="28916"/>
                </a:cubicBezTo>
                <a:cubicBezTo>
                  <a:pt x="83694" y="28816"/>
                  <a:pt x="87229" y="28649"/>
                  <a:pt x="87229" y="28649"/>
                </a:cubicBezTo>
                <a:cubicBezTo>
                  <a:pt x="87229" y="28649"/>
                  <a:pt x="80658" y="27582"/>
                  <a:pt x="78823" y="27181"/>
                </a:cubicBezTo>
                <a:cubicBezTo>
                  <a:pt x="78856" y="27052"/>
                  <a:pt x="79450" y="8839"/>
                  <a:pt x="66433" y="8839"/>
                </a:cubicBezTo>
                <a:cubicBezTo>
                  <a:pt x="65997" y="8839"/>
                  <a:pt x="65547" y="8860"/>
                  <a:pt x="65080" y="8902"/>
                </a:cubicBezTo>
                <a:cubicBezTo>
                  <a:pt x="65047" y="8905"/>
                  <a:pt x="65014" y="8906"/>
                  <a:pt x="64981" y="8906"/>
                </a:cubicBezTo>
                <a:cubicBezTo>
                  <a:pt x="63102" y="8906"/>
                  <a:pt x="61865" y="4300"/>
                  <a:pt x="61144" y="2497"/>
                </a:cubicBezTo>
                <a:cubicBezTo>
                  <a:pt x="60383" y="697"/>
                  <a:pt x="59187" y="0"/>
                  <a:pt x="5782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15" name="Google Shape;2415;p32"/>
          <p:cNvGrpSpPr/>
          <p:nvPr/>
        </p:nvGrpSpPr>
        <p:grpSpPr>
          <a:xfrm rot="558054">
            <a:off x="3014929" y="5788671"/>
            <a:ext cx="1431551" cy="699981"/>
            <a:chOff x="1052625" y="1286000"/>
            <a:chExt cx="1586150" cy="775575"/>
          </a:xfrm>
        </p:grpSpPr>
        <p:sp>
          <p:nvSpPr>
            <p:cNvPr id="2416" name="Google Shape;2416;p32"/>
            <p:cNvSpPr/>
            <p:nvPr/>
          </p:nvSpPr>
          <p:spPr>
            <a:xfrm>
              <a:off x="1196900" y="1286000"/>
              <a:ext cx="1274250" cy="770575"/>
            </a:xfrm>
            <a:custGeom>
              <a:avLst/>
              <a:gdLst/>
              <a:ahLst/>
              <a:cxnLst/>
              <a:rect l="l" t="t" r="r" b="b"/>
              <a:pathLst>
                <a:path w="50970" h="30823" extrusionOk="0">
                  <a:moveTo>
                    <a:pt x="49669" y="12943"/>
                  </a:moveTo>
                  <a:cubicBezTo>
                    <a:pt x="50970" y="23951"/>
                    <a:pt x="3736" y="30823"/>
                    <a:pt x="1935" y="18180"/>
                  </a:cubicBezTo>
                  <a:cubicBezTo>
                    <a:pt x="0" y="4470"/>
                    <a:pt x="48168" y="1"/>
                    <a:pt x="49669" y="1294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" name="Google Shape;2417;p32"/>
            <p:cNvSpPr/>
            <p:nvPr/>
          </p:nvSpPr>
          <p:spPr>
            <a:xfrm>
              <a:off x="1052625" y="1347700"/>
              <a:ext cx="1586150" cy="713875"/>
            </a:xfrm>
            <a:custGeom>
              <a:avLst/>
              <a:gdLst/>
              <a:ahLst/>
              <a:cxnLst/>
              <a:rect l="l" t="t" r="r" b="b"/>
              <a:pathLst>
                <a:path w="63446" h="28555" fill="none" extrusionOk="0">
                  <a:moveTo>
                    <a:pt x="51637" y="3770"/>
                  </a:moveTo>
                  <a:cubicBezTo>
                    <a:pt x="46534" y="2436"/>
                    <a:pt x="601" y="12010"/>
                    <a:pt x="7339" y="18181"/>
                  </a:cubicBezTo>
                  <a:cubicBezTo>
                    <a:pt x="14044" y="24352"/>
                    <a:pt x="44399" y="17347"/>
                    <a:pt x="53272" y="11342"/>
                  </a:cubicBezTo>
                  <a:cubicBezTo>
                    <a:pt x="62145" y="5338"/>
                    <a:pt x="33424" y="2403"/>
                    <a:pt x="20882" y="4904"/>
                  </a:cubicBezTo>
                  <a:cubicBezTo>
                    <a:pt x="8340" y="7406"/>
                    <a:pt x="0" y="14478"/>
                    <a:pt x="13877" y="21516"/>
                  </a:cubicBezTo>
                  <a:cubicBezTo>
                    <a:pt x="27787" y="28555"/>
                    <a:pt x="59243" y="15712"/>
                    <a:pt x="52738" y="8340"/>
                  </a:cubicBezTo>
                  <a:cubicBezTo>
                    <a:pt x="46200" y="1035"/>
                    <a:pt x="10908" y="902"/>
                    <a:pt x="7906" y="13044"/>
                  </a:cubicBezTo>
                  <a:cubicBezTo>
                    <a:pt x="4871" y="25186"/>
                    <a:pt x="42764" y="22050"/>
                    <a:pt x="50703" y="13811"/>
                  </a:cubicBezTo>
                  <a:cubicBezTo>
                    <a:pt x="58576" y="5605"/>
                    <a:pt x="35226" y="2836"/>
                    <a:pt x="24551" y="2803"/>
                  </a:cubicBezTo>
                  <a:cubicBezTo>
                    <a:pt x="13877" y="2770"/>
                    <a:pt x="1068" y="16446"/>
                    <a:pt x="11609" y="21683"/>
                  </a:cubicBezTo>
                  <a:cubicBezTo>
                    <a:pt x="22150" y="26954"/>
                    <a:pt x="51971" y="18014"/>
                    <a:pt x="55073" y="14178"/>
                  </a:cubicBezTo>
                  <a:cubicBezTo>
                    <a:pt x="58209" y="10342"/>
                    <a:pt x="48769" y="301"/>
                    <a:pt x="35993" y="1535"/>
                  </a:cubicBezTo>
                  <a:cubicBezTo>
                    <a:pt x="23250" y="2803"/>
                    <a:pt x="7272" y="7673"/>
                    <a:pt x="6805" y="15345"/>
                  </a:cubicBezTo>
                  <a:cubicBezTo>
                    <a:pt x="6372" y="22984"/>
                    <a:pt x="37327" y="20015"/>
                    <a:pt x="49703" y="14812"/>
                  </a:cubicBezTo>
                  <a:cubicBezTo>
                    <a:pt x="62045" y="9575"/>
                    <a:pt x="45933" y="3036"/>
                    <a:pt x="40096" y="1902"/>
                  </a:cubicBezTo>
                  <a:cubicBezTo>
                    <a:pt x="34258" y="802"/>
                    <a:pt x="14477" y="2670"/>
                    <a:pt x="11108" y="12844"/>
                  </a:cubicBezTo>
                  <a:cubicBezTo>
                    <a:pt x="7739" y="22984"/>
                    <a:pt x="32757" y="23885"/>
                    <a:pt x="46400" y="18748"/>
                  </a:cubicBezTo>
                  <a:cubicBezTo>
                    <a:pt x="60043" y="13644"/>
                    <a:pt x="51571" y="3403"/>
                    <a:pt x="37727" y="3070"/>
                  </a:cubicBezTo>
                  <a:cubicBezTo>
                    <a:pt x="23917" y="2736"/>
                    <a:pt x="9941" y="3203"/>
                    <a:pt x="8940" y="12310"/>
                  </a:cubicBezTo>
                  <a:cubicBezTo>
                    <a:pt x="7939" y="21383"/>
                    <a:pt x="32457" y="17880"/>
                    <a:pt x="47935" y="15145"/>
                  </a:cubicBezTo>
                  <a:cubicBezTo>
                    <a:pt x="63446" y="12377"/>
                    <a:pt x="55907" y="5538"/>
                    <a:pt x="46067" y="2803"/>
                  </a:cubicBezTo>
                  <a:cubicBezTo>
                    <a:pt x="36260" y="1"/>
                    <a:pt x="10441" y="4471"/>
                    <a:pt x="9174" y="13778"/>
                  </a:cubicBezTo>
                  <a:cubicBezTo>
                    <a:pt x="7873" y="23051"/>
                    <a:pt x="42964" y="22684"/>
                    <a:pt x="52438" y="18047"/>
                  </a:cubicBezTo>
                  <a:cubicBezTo>
                    <a:pt x="61911" y="13444"/>
                    <a:pt x="54539" y="5838"/>
                    <a:pt x="44799" y="3503"/>
                  </a:cubicBezTo>
                  <a:cubicBezTo>
                    <a:pt x="35092" y="1168"/>
                    <a:pt x="11842" y="7973"/>
                    <a:pt x="5204" y="17380"/>
                  </a:cubicBezTo>
                </a:path>
              </a:pathLst>
            </a:custGeom>
            <a:noFill/>
            <a:ln w="17525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" name="Google Shape;2418;p32"/>
            <p:cNvSpPr/>
            <p:nvPr/>
          </p:nvSpPr>
          <p:spPr>
            <a:xfrm>
              <a:off x="1661400" y="1434450"/>
              <a:ext cx="294400" cy="319400"/>
            </a:xfrm>
            <a:custGeom>
              <a:avLst/>
              <a:gdLst/>
              <a:ahLst/>
              <a:cxnLst/>
              <a:rect l="l" t="t" r="r" b="b"/>
              <a:pathLst>
                <a:path w="11776" h="12776" extrusionOk="0">
                  <a:moveTo>
                    <a:pt x="4670" y="534"/>
                  </a:moveTo>
                  <a:cubicBezTo>
                    <a:pt x="7606" y="0"/>
                    <a:pt x="10708" y="3169"/>
                    <a:pt x="11442" y="7039"/>
                  </a:cubicBezTo>
                  <a:cubicBezTo>
                    <a:pt x="11775" y="8773"/>
                    <a:pt x="11575" y="10408"/>
                    <a:pt x="10941" y="11709"/>
                  </a:cubicBezTo>
                  <a:cubicBezTo>
                    <a:pt x="9273" y="12109"/>
                    <a:pt x="8039" y="12476"/>
                    <a:pt x="7372" y="12609"/>
                  </a:cubicBezTo>
                  <a:cubicBezTo>
                    <a:pt x="5771" y="12776"/>
                    <a:pt x="4003" y="12676"/>
                    <a:pt x="2368" y="12609"/>
                  </a:cubicBezTo>
                  <a:cubicBezTo>
                    <a:pt x="1568" y="11709"/>
                    <a:pt x="934" y="10541"/>
                    <a:pt x="701" y="9040"/>
                  </a:cubicBezTo>
                  <a:cubicBezTo>
                    <a:pt x="0" y="5171"/>
                    <a:pt x="1701" y="1068"/>
                    <a:pt x="4670" y="5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" name="Google Shape;2419;p32"/>
            <p:cNvSpPr/>
            <p:nvPr/>
          </p:nvSpPr>
          <p:spPr>
            <a:xfrm>
              <a:off x="1954100" y="1371900"/>
              <a:ext cx="289400" cy="334425"/>
            </a:xfrm>
            <a:custGeom>
              <a:avLst/>
              <a:gdLst/>
              <a:ahLst/>
              <a:cxnLst/>
              <a:rect l="l" t="t" r="r" b="b"/>
              <a:pathLst>
                <a:path w="11576" h="13377" extrusionOk="0">
                  <a:moveTo>
                    <a:pt x="6639" y="367"/>
                  </a:moveTo>
                  <a:cubicBezTo>
                    <a:pt x="3636" y="0"/>
                    <a:pt x="734" y="3403"/>
                    <a:pt x="301" y="7339"/>
                  </a:cubicBezTo>
                  <a:cubicBezTo>
                    <a:pt x="0" y="9907"/>
                    <a:pt x="801" y="12076"/>
                    <a:pt x="2235" y="13377"/>
                  </a:cubicBezTo>
                  <a:cubicBezTo>
                    <a:pt x="5137" y="12509"/>
                    <a:pt x="8406" y="11208"/>
                    <a:pt x="11008" y="9541"/>
                  </a:cubicBezTo>
                  <a:cubicBezTo>
                    <a:pt x="11075" y="9240"/>
                    <a:pt x="11142" y="8973"/>
                    <a:pt x="11175" y="8673"/>
                  </a:cubicBezTo>
                  <a:cubicBezTo>
                    <a:pt x="11575" y="4704"/>
                    <a:pt x="9641" y="734"/>
                    <a:pt x="6639" y="36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0" name="Google Shape;2420;p32"/>
            <p:cNvSpPr/>
            <p:nvPr/>
          </p:nvSpPr>
          <p:spPr>
            <a:xfrm>
              <a:off x="1365350" y="1439450"/>
              <a:ext cx="314400" cy="308575"/>
            </a:xfrm>
            <a:custGeom>
              <a:avLst/>
              <a:gdLst/>
              <a:ahLst/>
              <a:cxnLst/>
              <a:rect l="l" t="t" r="r" b="b"/>
              <a:pathLst>
                <a:path w="12576" h="12343" extrusionOk="0">
                  <a:moveTo>
                    <a:pt x="2902" y="1401"/>
                  </a:moveTo>
                  <a:cubicBezTo>
                    <a:pt x="5571" y="0"/>
                    <a:pt x="9440" y="2168"/>
                    <a:pt x="11275" y="5671"/>
                  </a:cubicBezTo>
                  <a:cubicBezTo>
                    <a:pt x="12576" y="8139"/>
                    <a:pt x="12509" y="10608"/>
                    <a:pt x="11408" y="12342"/>
                  </a:cubicBezTo>
                  <a:cubicBezTo>
                    <a:pt x="6705" y="11742"/>
                    <a:pt x="2769" y="10208"/>
                    <a:pt x="868" y="8940"/>
                  </a:cubicBezTo>
                  <a:cubicBezTo>
                    <a:pt x="0" y="5838"/>
                    <a:pt x="667" y="2602"/>
                    <a:pt x="2902" y="14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21" name="Google Shape;2421;p32"/>
          <p:cNvSpPr/>
          <p:nvPr/>
        </p:nvSpPr>
        <p:spPr>
          <a:xfrm>
            <a:off x="332031" y="164633"/>
            <a:ext cx="1822525" cy="609584"/>
          </a:xfrm>
          <a:custGeom>
            <a:avLst/>
            <a:gdLst/>
            <a:ahLst/>
            <a:cxnLst/>
            <a:rect l="l" t="t" r="r" b="b"/>
            <a:pathLst>
              <a:path w="87230" h="29176" extrusionOk="0">
                <a:moveTo>
                  <a:pt x="57824" y="0"/>
                </a:moveTo>
                <a:cubicBezTo>
                  <a:pt x="54769" y="0"/>
                  <a:pt x="50876" y="3500"/>
                  <a:pt x="49169" y="5900"/>
                </a:cubicBezTo>
                <a:cubicBezTo>
                  <a:pt x="47738" y="4270"/>
                  <a:pt x="45681" y="3527"/>
                  <a:pt x="43566" y="3527"/>
                </a:cubicBezTo>
                <a:cubicBezTo>
                  <a:pt x="42477" y="3527"/>
                  <a:pt x="41372" y="3724"/>
                  <a:pt x="40329" y="4098"/>
                </a:cubicBezTo>
                <a:cubicBezTo>
                  <a:pt x="36126" y="5566"/>
                  <a:pt x="33358" y="9902"/>
                  <a:pt x="31656" y="13772"/>
                </a:cubicBezTo>
                <a:cubicBezTo>
                  <a:pt x="31189" y="14773"/>
                  <a:pt x="30789" y="15773"/>
                  <a:pt x="30456" y="16807"/>
                </a:cubicBezTo>
                <a:cubicBezTo>
                  <a:pt x="30163" y="17652"/>
                  <a:pt x="30156" y="19413"/>
                  <a:pt x="29047" y="19413"/>
                </a:cubicBezTo>
                <a:cubicBezTo>
                  <a:pt x="29017" y="19413"/>
                  <a:pt x="28986" y="19412"/>
                  <a:pt x="28954" y="19409"/>
                </a:cubicBezTo>
                <a:cubicBezTo>
                  <a:pt x="28187" y="19309"/>
                  <a:pt x="27453" y="18275"/>
                  <a:pt x="26653" y="18075"/>
                </a:cubicBezTo>
                <a:cubicBezTo>
                  <a:pt x="26361" y="17991"/>
                  <a:pt x="26092" y="17953"/>
                  <a:pt x="25844" y="17953"/>
                </a:cubicBezTo>
                <a:cubicBezTo>
                  <a:pt x="22918" y="17953"/>
                  <a:pt x="22845" y="23339"/>
                  <a:pt x="20815" y="24446"/>
                </a:cubicBezTo>
                <a:cubicBezTo>
                  <a:pt x="20182" y="24813"/>
                  <a:pt x="18814" y="24646"/>
                  <a:pt x="18047" y="24746"/>
                </a:cubicBezTo>
                <a:cubicBezTo>
                  <a:pt x="17079" y="24813"/>
                  <a:pt x="16045" y="24946"/>
                  <a:pt x="15045" y="25080"/>
                </a:cubicBezTo>
                <a:cubicBezTo>
                  <a:pt x="13543" y="25280"/>
                  <a:pt x="12009" y="25480"/>
                  <a:pt x="10508" y="25814"/>
                </a:cubicBezTo>
                <a:cubicBezTo>
                  <a:pt x="7406" y="26448"/>
                  <a:pt x="4070" y="27115"/>
                  <a:pt x="1101" y="28349"/>
                </a:cubicBezTo>
                <a:cubicBezTo>
                  <a:pt x="801" y="28349"/>
                  <a:pt x="534" y="28349"/>
                  <a:pt x="267" y="28416"/>
                </a:cubicBezTo>
                <a:cubicBezTo>
                  <a:pt x="0" y="28416"/>
                  <a:pt x="0" y="28783"/>
                  <a:pt x="267" y="28783"/>
                </a:cubicBezTo>
                <a:cubicBezTo>
                  <a:pt x="6920" y="29040"/>
                  <a:pt x="13589" y="29096"/>
                  <a:pt x="20262" y="29096"/>
                </a:cubicBezTo>
                <a:cubicBezTo>
                  <a:pt x="25384" y="29096"/>
                  <a:pt x="30509" y="29063"/>
                  <a:pt x="35631" y="29063"/>
                </a:cubicBezTo>
                <a:cubicBezTo>
                  <a:pt x="37687" y="29063"/>
                  <a:pt x="39742" y="29068"/>
                  <a:pt x="41797" y="29083"/>
                </a:cubicBezTo>
                <a:cubicBezTo>
                  <a:pt x="49184" y="29101"/>
                  <a:pt x="56571" y="29175"/>
                  <a:pt x="63958" y="29175"/>
                </a:cubicBezTo>
                <a:cubicBezTo>
                  <a:pt x="70414" y="29175"/>
                  <a:pt x="76870" y="29118"/>
                  <a:pt x="83327" y="28916"/>
                </a:cubicBezTo>
                <a:cubicBezTo>
                  <a:pt x="83694" y="28816"/>
                  <a:pt x="87229" y="28649"/>
                  <a:pt x="87229" y="28649"/>
                </a:cubicBezTo>
                <a:cubicBezTo>
                  <a:pt x="87229" y="28649"/>
                  <a:pt x="80658" y="27582"/>
                  <a:pt x="78823" y="27181"/>
                </a:cubicBezTo>
                <a:cubicBezTo>
                  <a:pt x="78856" y="27052"/>
                  <a:pt x="79450" y="8839"/>
                  <a:pt x="66433" y="8839"/>
                </a:cubicBezTo>
                <a:cubicBezTo>
                  <a:pt x="65997" y="8839"/>
                  <a:pt x="65547" y="8860"/>
                  <a:pt x="65080" y="8902"/>
                </a:cubicBezTo>
                <a:cubicBezTo>
                  <a:pt x="65047" y="8905"/>
                  <a:pt x="65014" y="8906"/>
                  <a:pt x="64981" y="8906"/>
                </a:cubicBezTo>
                <a:cubicBezTo>
                  <a:pt x="63102" y="8906"/>
                  <a:pt x="61865" y="4300"/>
                  <a:pt x="61144" y="2497"/>
                </a:cubicBezTo>
                <a:cubicBezTo>
                  <a:pt x="60383" y="697"/>
                  <a:pt x="59187" y="0"/>
                  <a:pt x="5782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089865315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2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3" name="Google Shape;2423;p33"/>
          <p:cNvSpPr txBox="1">
            <a:spLocks noGrp="1"/>
          </p:cNvSpPr>
          <p:nvPr>
            <p:ph type="title"/>
          </p:nvPr>
        </p:nvSpPr>
        <p:spPr>
          <a:xfrm>
            <a:off x="5310217" y="903367"/>
            <a:ext cx="5930800" cy="14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96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424" name="Google Shape;2424;p33"/>
          <p:cNvSpPr txBox="1">
            <a:spLocks noGrp="1"/>
          </p:cNvSpPr>
          <p:nvPr>
            <p:ph type="subTitle" idx="1"/>
          </p:nvPr>
        </p:nvSpPr>
        <p:spPr>
          <a:xfrm>
            <a:off x="5310167" y="2455267"/>
            <a:ext cx="5930800" cy="1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25" name="Google Shape;2425;p33"/>
          <p:cNvSpPr txBox="1"/>
          <p:nvPr/>
        </p:nvSpPr>
        <p:spPr>
          <a:xfrm>
            <a:off x="4646633" y="4815933"/>
            <a:ext cx="6594400" cy="74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rPr>
              <a:t>CREDITS:</a:t>
            </a:r>
            <a:r>
              <a:rPr lang="en" sz="16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rPr>
              <a:t> This presentation template was created by </a:t>
            </a:r>
            <a:r>
              <a:rPr lang="en" sz="1600" b="1" u="sng">
                <a:solidFill>
                  <a:schemeClr val="hlink"/>
                </a:solidFill>
                <a:latin typeface="Lato"/>
                <a:ea typeface="Lato"/>
                <a:cs typeface="Lato"/>
                <a:sym typeface="Lato"/>
                <a:hlinkClick r:id="rId2"/>
              </a:rPr>
              <a:t>Slidesgo</a:t>
            </a:r>
            <a:r>
              <a:rPr lang="en" sz="16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rPr>
              <a:t>, and includes icons by </a:t>
            </a:r>
            <a:r>
              <a:rPr lang="en" sz="1600" b="1" u="sng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6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rPr>
              <a:t>, and infographics &amp; images by </a:t>
            </a:r>
            <a:r>
              <a:rPr lang="en" sz="1600" b="1" u="sng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600" u="sng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rPr>
              <a:t> </a:t>
            </a:r>
            <a:endParaRPr sz="1600" b="1" u="sng">
              <a:solidFill>
                <a:schemeClr val="dk1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2426" name="Google Shape;2426;p33"/>
          <p:cNvSpPr/>
          <p:nvPr/>
        </p:nvSpPr>
        <p:spPr>
          <a:xfrm>
            <a:off x="4118768" y="6138665"/>
            <a:ext cx="2199512" cy="553228"/>
          </a:xfrm>
          <a:custGeom>
            <a:avLst/>
            <a:gdLst/>
            <a:ahLst/>
            <a:cxnLst/>
            <a:rect l="l" t="t" r="r" b="b"/>
            <a:pathLst>
              <a:path w="57609" h="14490" extrusionOk="0">
                <a:moveTo>
                  <a:pt x="23364" y="0"/>
                </a:moveTo>
                <a:cubicBezTo>
                  <a:pt x="22238" y="0"/>
                  <a:pt x="21141" y="341"/>
                  <a:pt x="20282" y="1093"/>
                </a:cubicBezTo>
                <a:cubicBezTo>
                  <a:pt x="19681" y="1694"/>
                  <a:pt x="19214" y="2428"/>
                  <a:pt x="19181" y="3228"/>
                </a:cubicBezTo>
                <a:cubicBezTo>
                  <a:pt x="18781" y="3428"/>
                  <a:pt x="18414" y="3695"/>
                  <a:pt x="18080" y="3962"/>
                </a:cubicBezTo>
                <a:cubicBezTo>
                  <a:pt x="17513" y="4396"/>
                  <a:pt x="16946" y="4996"/>
                  <a:pt x="16546" y="5663"/>
                </a:cubicBezTo>
                <a:cubicBezTo>
                  <a:pt x="16345" y="5997"/>
                  <a:pt x="16179" y="6397"/>
                  <a:pt x="15945" y="6731"/>
                </a:cubicBezTo>
                <a:cubicBezTo>
                  <a:pt x="15733" y="7049"/>
                  <a:pt x="15484" y="7123"/>
                  <a:pt x="15207" y="7123"/>
                </a:cubicBezTo>
                <a:cubicBezTo>
                  <a:pt x="14961" y="7123"/>
                  <a:pt x="14693" y="7064"/>
                  <a:pt x="14411" y="7064"/>
                </a:cubicBezTo>
                <a:cubicBezTo>
                  <a:pt x="14395" y="7064"/>
                  <a:pt x="14379" y="7064"/>
                  <a:pt x="14363" y="7064"/>
                </a:cubicBezTo>
                <a:cubicBezTo>
                  <a:pt x="11482" y="7064"/>
                  <a:pt x="9043" y="10049"/>
                  <a:pt x="9607" y="12868"/>
                </a:cubicBezTo>
                <a:cubicBezTo>
                  <a:pt x="9607" y="12968"/>
                  <a:pt x="0" y="14236"/>
                  <a:pt x="101" y="14236"/>
                </a:cubicBezTo>
                <a:cubicBezTo>
                  <a:pt x="1862" y="14432"/>
                  <a:pt x="5704" y="14490"/>
                  <a:pt x="10119" y="14490"/>
                </a:cubicBezTo>
                <a:cubicBezTo>
                  <a:pt x="16531" y="14490"/>
                  <a:pt x="24152" y="14367"/>
                  <a:pt x="28363" y="14367"/>
                </a:cubicBezTo>
                <a:cubicBezTo>
                  <a:pt x="28668" y="14367"/>
                  <a:pt x="28954" y="14368"/>
                  <a:pt x="29221" y="14369"/>
                </a:cubicBezTo>
                <a:cubicBezTo>
                  <a:pt x="31723" y="14369"/>
                  <a:pt x="54940" y="14136"/>
                  <a:pt x="56874" y="12235"/>
                </a:cubicBezTo>
                <a:cubicBezTo>
                  <a:pt x="57608" y="11501"/>
                  <a:pt x="37794" y="10867"/>
                  <a:pt x="37861" y="9766"/>
                </a:cubicBezTo>
                <a:cubicBezTo>
                  <a:pt x="37894" y="8665"/>
                  <a:pt x="37260" y="7698"/>
                  <a:pt x="36426" y="6964"/>
                </a:cubicBezTo>
                <a:cubicBezTo>
                  <a:pt x="34826" y="5422"/>
                  <a:pt x="32717" y="4108"/>
                  <a:pt x="30522" y="4108"/>
                </a:cubicBezTo>
                <a:cubicBezTo>
                  <a:pt x="30201" y="4108"/>
                  <a:pt x="29878" y="4136"/>
                  <a:pt x="29555" y="4196"/>
                </a:cubicBezTo>
                <a:cubicBezTo>
                  <a:pt x="29622" y="3195"/>
                  <a:pt x="29088" y="2227"/>
                  <a:pt x="28287" y="1594"/>
                </a:cubicBezTo>
                <a:cubicBezTo>
                  <a:pt x="27187" y="726"/>
                  <a:pt x="25552" y="226"/>
                  <a:pt x="24184" y="59"/>
                </a:cubicBezTo>
                <a:cubicBezTo>
                  <a:pt x="23911" y="20"/>
                  <a:pt x="23637" y="0"/>
                  <a:pt x="2336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27" name="Google Shape;2427;p33"/>
          <p:cNvSpPr/>
          <p:nvPr/>
        </p:nvSpPr>
        <p:spPr>
          <a:xfrm>
            <a:off x="9812997" y="166091"/>
            <a:ext cx="2199560" cy="762144"/>
          </a:xfrm>
          <a:custGeom>
            <a:avLst/>
            <a:gdLst/>
            <a:ahLst/>
            <a:cxnLst/>
            <a:rect l="l" t="t" r="r" b="b"/>
            <a:pathLst>
              <a:path w="80315" h="27829" extrusionOk="0">
                <a:moveTo>
                  <a:pt x="33030" y="0"/>
                </a:moveTo>
                <a:cubicBezTo>
                  <a:pt x="30274" y="0"/>
                  <a:pt x="27617" y="1150"/>
                  <a:pt x="26543" y="3978"/>
                </a:cubicBezTo>
                <a:cubicBezTo>
                  <a:pt x="25709" y="6279"/>
                  <a:pt x="26176" y="8815"/>
                  <a:pt x="26976" y="11116"/>
                </a:cubicBezTo>
                <a:cubicBezTo>
                  <a:pt x="26747" y="11097"/>
                  <a:pt x="26518" y="11088"/>
                  <a:pt x="26288" y="11088"/>
                </a:cubicBezTo>
                <a:cubicBezTo>
                  <a:pt x="24078" y="11088"/>
                  <a:pt x="21879" y="11959"/>
                  <a:pt x="20338" y="13651"/>
                </a:cubicBezTo>
                <a:cubicBezTo>
                  <a:pt x="18337" y="15820"/>
                  <a:pt x="17870" y="18988"/>
                  <a:pt x="18837" y="21690"/>
                </a:cubicBezTo>
                <a:cubicBezTo>
                  <a:pt x="13000" y="22958"/>
                  <a:pt x="7196" y="24159"/>
                  <a:pt x="1358" y="25426"/>
                </a:cubicBezTo>
                <a:cubicBezTo>
                  <a:pt x="1" y="25691"/>
                  <a:pt x="483" y="27829"/>
                  <a:pt x="1795" y="27829"/>
                </a:cubicBezTo>
                <a:cubicBezTo>
                  <a:pt x="1805" y="27829"/>
                  <a:pt x="1815" y="27828"/>
                  <a:pt x="1825" y="27828"/>
                </a:cubicBezTo>
                <a:cubicBezTo>
                  <a:pt x="11499" y="27294"/>
                  <a:pt x="21206" y="26794"/>
                  <a:pt x="30879" y="26360"/>
                </a:cubicBezTo>
                <a:cubicBezTo>
                  <a:pt x="33614" y="26260"/>
                  <a:pt x="36350" y="26127"/>
                  <a:pt x="39052" y="26027"/>
                </a:cubicBezTo>
                <a:cubicBezTo>
                  <a:pt x="50144" y="26575"/>
                  <a:pt x="61282" y="26830"/>
                  <a:pt x="72409" y="26830"/>
                </a:cubicBezTo>
                <a:cubicBezTo>
                  <a:pt x="74834" y="26830"/>
                  <a:pt x="77258" y="26818"/>
                  <a:pt x="79681" y="26794"/>
                </a:cubicBezTo>
                <a:cubicBezTo>
                  <a:pt x="80314" y="26761"/>
                  <a:pt x="80314" y="25860"/>
                  <a:pt x="79747" y="25693"/>
                </a:cubicBezTo>
                <a:cubicBezTo>
                  <a:pt x="77479" y="25093"/>
                  <a:pt x="75144" y="24426"/>
                  <a:pt x="72842" y="23792"/>
                </a:cubicBezTo>
                <a:cubicBezTo>
                  <a:pt x="71575" y="23458"/>
                  <a:pt x="70374" y="23125"/>
                  <a:pt x="69140" y="22791"/>
                </a:cubicBezTo>
                <a:cubicBezTo>
                  <a:pt x="68172" y="22524"/>
                  <a:pt x="66638" y="22358"/>
                  <a:pt x="66004" y="21457"/>
                </a:cubicBezTo>
                <a:cubicBezTo>
                  <a:pt x="65404" y="20590"/>
                  <a:pt x="65637" y="19189"/>
                  <a:pt x="65504" y="18188"/>
                </a:cubicBezTo>
                <a:cubicBezTo>
                  <a:pt x="65370" y="17321"/>
                  <a:pt x="65237" y="16453"/>
                  <a:pt x="65003" y="15586"/>
                </a:cubicBezTo>
                <a:cubicBezTo>
                  <a:pt x="64503" y="13651"/>
                  <a:pt x="63703" y="11783"/>
                  <a:pt x="62702" y="10082"/>
                </a:cubicBezTo>
                <a:cubicBezTo>
                  <a:pt x="61148" y="7379"/>
                  <a:pt x="58524" y="3547"/>
                  <a:pt x="55071" y="3547"/>
                </a:cubicBezTo>
                <a:cubicBezTo>
                  <a:pt x="54817" y="3547"/>
                  <a:pt x="54559" y="3567"/>
                  <a:pt x="54296" y="3611"/>
                </a:cubicBezTo>
                <a:cubicBezTo>
                  <a:pt x="51194" y="4111"/>
                  <a:pt x="49793" y="6680"/>
                  <a:pt x="49125" y="9448"/>
                </a:cubicBezTo>
                <a:cubicBezTo>
                  <a:pt x="45656" y="4678"/>
                  <a:pt x="40319" y="842"/>
                  <a:pt x="34515" y="108"/>
                </a:cubicBezTo>
                <a:cubicBezTo>
                  <a:pt x="34022" y="37"/>
                  <a:pt x="33524" y="0"/>
                  <a:pt x="3303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28" name="Google Shape;2428;p33"/>
          <p:cNvGrpSpPr/>
          <p:nvPr/>
        </p:nvGrpSpPr>
        <p:grpSpPr>
          <a:xfrm rot="-4928010">
            <a:off x="10845212" y="5468467"/>
            <a:ext cx="1380368" cy="1134940"/>
            <a:chOff x="7038900" y="1632175"/>
            <a:chExt cx="741850" cy="609950"/>
          </a:xfrm>
        </p:grpSpPr>
        <p:sp>
          <p:nvSpPr>
            <p:cNvPr id="2429" name="Google Shape;2429;p33"/>
            <p:cNvSpPr/>
            <p:nvPr/>
          </p:nvSpPr>
          <p:spPr>
            <a:xfrm>
              <a:off x="7085225" y="1632175"/>
              <a:ext cx="695525" cy="609950"/>
            </a:xfrm>
            <a:custGeom>
              <a:avLst/>
              <a:gdLst/>
              <a:ahLst/>
              <a:cxnLst/>
              <a:rect l="l" t="t" r="r" b="b"/>
              <a:pathLst>
                <a:path w="27821" h="24398" extrusionOk="0">
                  <a:moveTo>
                    <a:pt x="16828" y="0"/>
                  </a:moveTo>
                  <a:cubicBezTo>
                    <a:pt x="15948" y="0"/>
                    <a:pt x="15004" y="528"/>
                    <a:pt x="14511" y="1312"/>
                  </a:cubicBezTo>
                  <a:cubicBezTo>
                    <a:pt x="13744" y="2480"/>
                    <a:pt x="13711" y="3914"/>
                    <a:pt x="13577" y="5282"/>
                  </a:cubicBezTo>
                  <a:cubicBezTo>
                    <a:pt x="13477" y="6649"/>
                    <a:pt x="13177" y="8117"/>
                    <a:pt x="12143" y="8984"/>
                  </a:cubicBezTo>
                  <a:cubicBezTo>
                    <a:pt x="11993" y="9134"/>
                    <a:pt x="11790" y="9256"/>
                    <a:pt x="11582" y="9256"/>
                  </a:cubicBezTo>
                  <a:cubicBezTo>
                    <a:pt x="11558" y="9256"/>
                    <a:pt x="11533" y="9255"/>
                    <a:pt x="11509" y="9251"/>
                  </a:cubicBezTo>
                  <a:cubicBezTo>
                    <a:pt x="10975" y="9218"/>
                    <a:pt x="10842" y="8451"/>
                    <a:pt x="10875" y="7950"/>
                  </a:cubicBezTo>
                  <a:cubicBezTo>
                    <a:pt x="10975" y="6916"/>
                    <a:pt x="11075" y="5882"/>
                    <a:pt x="10875" y="4815"/>
                  </a:cubicBezTo>
                  <a:cubicBezTo>
                    <a:pt x="10708" y="3781"/>
                    <a:pt x="10175" y="2780"/>
                    <a:pt x="9241" y="2280"/>
                  </a:cubicBezTo>
                  <a:cubicBezTo>
                    <a:pt x="8892" y="2086"/>
                    <a:pt x="8484" y="1987"/>
                    <a:pt x="8081" y="1987"/>
                  </a:cubicBezTo>
                  <a:cubicBezTo>
                    <a:pt x="7443" y="1987"/>
                    <a:pt x="6820" y="2235"/>
                    <a:pt x="6472" y="2747"/>
                  </a:cubicBezTo>
                  <a:cubicBezTo>
                    <a:pt x="6172" y="3147"/>
                    <a:pt x="6038" y="3714"/>
                    <a:pt x="6038" y="4248"/>
                  </a:cubicBezTo>
                  <a:cubicBezTo>
                    <a:pt x="5872" y="6783"/>
                    <a:pt x="6906" y="9285"/>
                    <a:pt x="6739" y="11820"/>
                  </a:cubicBezTo>
                  <a:cubicBezTo>
                    <a:pt x="6706" y="12220"/>
                    <a:pt x="6572" y="12620"/>
                    <a:pt x="6205" y="12620"/>
                  </a:cubicBezTo>
                  <a:cubicBezTo>
                    <a:pt x="5905" y="12620"/>
                    <a:pt x="5738" y="12320"/>
                    <a:pt x="5671" y="12053"/>
                  </a:cubicBezTo>
                  <a:cubicBezTo>
                    <a:pt x="5405" y="11119"/>
                    <a:pt x="5671" y="10118"/>
                    <a:pt x="5305" y="9285"/>
                  </a:cubicBezTo>
                  <a:cubicBezTo>
                    <a:pt x="4956" y="8494"/>
                    <a:pt x="4073" y="8076"/>
                    <a:pt x="3208" y="8076"/>
                  </a:cubicBezTo>
                  <a:cubicBezTo>
                    <a:pt x="2832" y="8076"/>
                    <a:pt x="2459" y="8155"/>
                    <a:pt x="2136" y="8317"/>
                  </a:cubicBezTo>
                  <a:cubicBezTo>
                    <a:pt x="1001" y="8884"/>
                    <a:pt x="334" y="10085"/>
                    <a:pt x="234" y="11319"/>
                  </a:cubicBezTo>
                  <a:cubicBezTo>
                    <a:pt x="1" y="14522"/>
                    <a:pt x="2136" y="18925"/>
                    <a:pt x="2136" y="18925"/>
                  </a:cubicBezTo>
                  <a:cubicBezTo>
                    <a:pt x="4504" y="20926"/>
                    <a:pt x="7206" y="22594"/>
                    <a:pt x="10041" y="23828"/>
                  </a:cubicBezTo>
                  <a:cubicBezTo>
                    <a:pt x="10706" y="24113"/>
                    <a:pt x="11400" y="24398"/>
                    <a:pt x="12125" y="24398"/>
                  </a:cubicBezTo>
                  <a:cubicBezTo>
                    <a:pt x="12164" y="24398"/>
                    <a:pt x="12203" y="24397"/>
                    <a:pt x="12243" y="24395"/>
                  </a:cubicBezTo>
                  <a:cubicBezTo>
                    <a:pt x="13010" y="24329"/>
                    <a:pt x="13811" y="23928"/>
                    <a:pt x="14044" y="23195"/>
                  </a:cubicBezTo>
                  <a:cubicBezTo>
                    <a:pt x="14244" y="22627"/>
                    <a:pt x="14044" y="21994"/>
                    <a:pt x="13911" y="21360"/>
                  </a:cubicBezTo>
                  <a:cubicBezTo>
                    <a:pt x="13844" y="20759"/>
                    <a:pt x="13877" y="20059"/>
                    <a:pt x="14378" y="19692"/>
                  </a:cubicBezTo>
                  <a:cubicBezTo>
                    <a:pt x="14570" y="19573"/>
                    <a:pt x="14783" y="19527"/>
                    <a:pt x="15003" y="19527"/>
                  </a:cubicBezTo>
                  <a:cubicBezTo>
                    <a:pt x="15279" y="19527"/>
                    <a:pt x="15567" y="19599"/>
                    <a:pt x="15845" y="19692"/>
                  </a:cubicBezTo>
                  <a:cubicBezTo>
                    <a:pt x="16746" y="19992"/>
                    <a:pt x="17680" y="20459"/>
                    <a:pt x="18647" y="20459"/>
                  </a:cubicBezTo>
                  <a:cubicBezTo>
                    <a:pt x="19581" y="20459"/>
                    <a:pt x="20682" y="19759"/>
                    <a:pt x="20649" y="18791"/>
                  </a:cubicBezTo>
                  <a:cubicBezTo>
                    <a:pt x="20582" y="18024"/>
                    <a:pt x="19982" y="17490"/>
                    <a:pt x="19515" y="16957"/>
                  </a:cubicBezTo>
                  <a:cubicBezTo>
                    <a:pt x="19048" y="16356"/>
                    <a:pt x="18747" y="15456"/>
                    <a:pt x="19348" y="14955"/>
                  </a:cubicBezTo>
                  <a:cubicBezTo>
                    <a:pt x="19538" y="14783"/>
                    <a:pt x="19790" y="14717"/>
                    <a:pt x="20049" y="14717"/>
                  </a:cubicBezTo>
                  <a:cubicBezTo>
                    <a:pt x="20291" y="14717"/>
                    <a:pt x="20539" y="14775"/>
                    <a:pt x="20749" y="14855"/>
                  </a:cubicBezTo>
                  <a:cubicBezTo>
                    <a:pt x="21583" y="15122"/>
                    <a:pt x="22350" y="15589"/>
                    <a:pt x="23217" y="15756"/>
                  </a:cubicBezTo>
                  <a:cubicBezTo>
                    <a:pt x="23395" y="15790"/>
                    <a:pt x="23578" y="15807"/>
                    <a:pt x="23761" y="15807"/>
                  </a:cubicBezTo>
                  <a:cubicBezTo>
                    <a:pt x="24472" y="15807"/>
                    <a:pt x="25181" y="15546"/>
                    <a:pt x="25552" y="14989"/>
                  </a:cubicBezTo>
                  <a:cubicBezTo>
                    <a:pt x="25886" y="14455"/>
                    <a:pt x="25853" y="13688"/>
                    <a:pt x="25652" y="13087"/>
                  </a:cubicBezTo>
                  <a:cubicBezTo>
                    <a:pt x="25319" y="11820"/>
                    <a:pt x="24518" y="10686"/>
                    <a:pt x="23518" y="9918"/>
                  </a:cubicBezTo>
                  <a:cubicBezTo>
                    <a:pt x="24151" y="8918"/>
                    <a:pt x="25586" y="8918"/>
                    <a:pt x="26553" y="8184"/>
                  </a:cubicBezTo>
                  <a:cubicBezTo>
                    <a:pt x="27687" y="7383"/>
                    <a:pt x="27821" y="5482"/>
                    <a:pt x="26753" y="4581"/>
                  </a:cubicBezTo>
                  <a:cubicBezTo>
                    <a:pt x="26230" y="4097"/>
                    <a:pt x="25515" y="3894"/>
                    <a:pt x="24779" y="3894"/>
                  </a:cubicBezTo>
                  <a:cubicBezTo>
                    <a:pt x="24248" y="3894"/>
                    <a:pt x="23706" y="3999"/>
                    <a:pt x="23217" y="4181"/>
                  </a:cubicBezTo>
                  <a:cubicBezTo>
                    <a:pt x="22050" y="4648"/>
                    <a:pt x="21049" y="5448"/>
                    <a:pt x="19982" y="6016"/>
                  </a:cubicBezTo>
                  <a:cubicBezTo>
                    <a:pt x="19727" y="6164"/>
                    <a:pt x="19459" y="6286"/>
                    <a:pt x="19194" y="6286"/>
                  </a:cubicBezTo>
                  <a:cubicBezTo>
                    <a:pt x="19043" y="6286"/>
                    <a:pt x="18893" y="6246"/>
                    <a:pt x="18747" y="6149"/>
                  </a:cubicBezTo>
                  <a:cubicBezTo>
                    <a:pt x="18247" y="5815"/>
                    <a:pt x="18514" y="5082"/>
                    <a:pt x="18681" y="4481"/>
                  </a:cubicBezTo>
                  <a:cubicBezTo>
                    <a:pt x="18981" y="3614"/>
                    <a:pt x="19014" y="2613"/>
                    <a:pt x="18747" y="1746"/>
                  </a:cubicBezTo>
                  <a:cubicBezTo>
                    <a:pt x="18647" y="1245"/>
                    <a:pt x="18381" y="745"/>
                    <a:pt x="18014" y="412"/>
                  </a:cubicBezTo>
                  <a:cubicBezTo>
                    <a:pt x="17674" y="127"/>
                    <a:pt x="17258" y="0"/>
                    <a:pt x="168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" name="Google Shape;2430;p33"/>
            <p:cNvSpPr/>
            <p:nvPr/>
          </p:nvSpPr>
          <p:spPr>
            <a:xfrm>
              <a:off x="7038900" y="1808025"/>
              <a:ext cx="606150" cy="369775"/>
            </a:xfrm>
            <a:custGeom>
              <a:avLst/>
              <a:gdLst/>
              <a:ahLst/>
              <a:cxnLst/>
              <a:rect l="l" t="t" r="r" b="b"/>
              <a:pathLst>
                <a:path w="24246" h="14791" extrusionOk="0">
                  <a:moveTo>
                    <a:pt x="23890" y="1"/>
                  </a:moveTo>
                  <a:cubicBezTo>
                    <a:pt x="23863" y="1"/>
                    <a:pt x="23833" y="5"/>
                    <a:pt x="23803" y="16"/>
                  </a:cubicBezTo>
                  <a:cubicBezTo>
                    <a:pt x="15263" y="3351"/>
                    <a:pt x="6891" y="8522"/>
                    <a:pt x="52" y="14626"/>
                  </a:cubicBezTo>
                  <a:cubicBezTo>
                    <a:pt x="0" y="14678"/>
                    <a:pt x="50" y="14791"/>
                    <a:pt x="121" y="14791"/>
                  </a:cubicBezTo>
                  <a:cubicBezTo>
                    <a:pt x="142" y="14791"/>
                    <a:pt x="164" y="14782"/>
                    <a:pt x="186" y="14760"/>
                  </a:cubicBezTo>
                  <a:cubicBezTo>
                    <a:pt x="3889" y="11924"/>
                    <a:pt x="7591" y="9189"/>
                    <a:pt x="11594" y="6787"/>
                  </a:cubicBezTo>
                  <a:cubicBezTo>
                    <a:pt x="15597" y="4385"/>
                    <a:pt x="19767" y="2417"/>
                    <a:pt x="24036" y="449"/>
                  </a:cubicBezTo>
                  <a:cubicBezTo>
                    <a:pt x="24246" y="359"/>
                    <a:pt x="24133" y="1"/>
                    <a:pt x="238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" name="Google Shape;2431;p33"/>
            <p:cNvSpPr/>
            <p:nvPr/>
          </p:nvSpPr>
          <p:spPr>
            <a:xfrm>
              <a:off x="7455500" y="1745350"/>
              <a:ext cx="192650" cy="183425"/>
            </a:xfrm>
            <a:custGeom>
              <a:avLst/>
              <a:gdLst/>
              <a:ahLst/>
              <a:cxnLst/>
              <a:rect l="l" t="t" r="r" b="b"/>
              <a:pathLst>
                <a:path w="7706" h="7337" extrusionOk="0">
                  <a:moveTo>
                    <a:pt x="1431" y="0"/>
                  </a:moveTo>
                  <a:cubicBezTo>
                    <a:pt x="1387" y="0"/>
                    <a:pt x="1347" y="25"/>
                    <a:pt x="1335" y="88"/>
                  </a:cubicBezTo>
                  <a:cubicBezTo>
                    <a:pt x="1001" y="1455"/>
                    <a:pt x="701" y="2789"/>
                    <a:pt x="401" y="4190"/>
                  </a:cubicBezTo>
                  <a:cubicBezTo>
                    <a:pt x="301" y="4624"/>
                    <a:pt x="0" y="5525"/>
                    <a:pt x="367" y="5925"/>
                  </a:cubicBezTo>
                  <a:cubicBezTo>
                    <a:pt x="901" y="6559"/>
                    <a:pt x="2702" y="6692"/>
                    <a:pt x="3436" y="6859"/>
                  </a:cubicBezTo>
                  <a:cubicBezTo>
                    <a:pt x="4600" y="7098"/>
                    <a:pt x="5790" y="7336"/>
                    <a:pt x="6959" y="7336"/>
                  </a:cubicBezTo>
                  <a:cubicBezTo>
                    <a:pt x="7097" y="7336"/>
                    <a:pt x="7235" y="7333"/>
                    <a:pt x="7372" y="7326"/>
                  </a:cubicBezTo>
                  <a:cubicBezTo>
                    <a:pt x="7606" y="7326"/>
                    <a:pt x="7706" y="6926"/>
                    <a:pt x="7406" y="6892"/>
                  </a:cubicBezTo>
                  <a:cubicBezTo>
                    <a:pt x="5571" y="6559"/>
                    <a:pt x="3536" y="6592"/>
                    <a:pt x="1835" y="5892"/>
                  </a:cubicBezTo>
                  <a:cubicBezTo>
                    <a:pt x="534" y="5325"/>
                    <a:pt x="834" y="4391"/>
                    <a:pt x="1034" y="3256"/>
                  </a:cubicBezTo>
                  <a:cubicBezTo>
                    <a:pt x="1201" y="2222"/>
                    <a:pt x="1401" y="1155"/>
                    <a:pt x="1568" y="154"/>
                  </a:cubicBezTo>
                  <a:cubicBezTo>
                    <a:pt x="1589" y="71"/>
                    <a:pt x="1505" y="0"/>
                    <a:pt x="14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33"/>
            <p:cNvSpPr/>
            <p:nvPr/>
          </p:nvSpPr>
          <p:spPr>
            <a:xfrm>
              <a:off x="7273700" y="1748250"/>
              <a:ext cx="254900" cy="327075"/>
            </a:xfrm>
            <a:custGeom>
              <a:avLst/>
              <a:gdLst/>
              <a:ahLst/>
              <a:cxnLst/>
              <a:rect l="l" t="t" r="r" b="b"/>
              <a:pathLst>
                <a:path w="10196" h="13083" extrusionOk="0">
                  <a:moveTo>
                    <a:pt x="1095" y="0"/>
                  </a:moveTo>
                  <a:cubicBezTo>
                    <a:pt x="1018" y="0"/>
                    <a:pt x="933" y="43"/>
                    <a:pt x="901" y="138"/>
                  </a:cubicBezTo>
                  <a:cubicBezTo>
                    <a:pt x="668" y="1940"/>
                    <a:pt x="534" y="3774"/>
                    <a:pt x="501" y="5609"/>
                  </a:cubicBezTo>
                  <a:cubicBezTo>
                    <a:pt x="467" y="6676"/>
                    <a:pt x="0" y="9111"/>
                    <a:pt x="668" y="10045"/>
                  </a:cubicBezTo>
                  <a:cubicBezTo>
                    <a:pt x="1201" y="10879"/>
                    <a:pt x="3069" y="11180"/>
                    <a:pt x="3970" y="11480"/>
                  </a:cubicBezTo>
                  <a:cubicBezTo>
                    <a:pt x="5838" y="12147"/>
                    <a:pt x="7739" y="12781"/>
                    <a:pt x="9707" y="13081"/>
                  </a:cubicBezTo>
                  <a:cubicBezTo>
                    <a:pt x="9719" y="13082"/>
                    <a:pt x="9730" y="13083"/>
                    <a:pt x="9741" y="13083"/>
                  </a:cubicBezTo>
                  <a:cubicBezTo>
                    <a:pt x="10052" y="13083"/>
                    <a:pt x="10195" y="12643"/>
                    <a:pt x="9841" y="12514"/>
                  </a:cubicBezTo>
                  <a:cubicBezTo>
                    <a:pt x="8406" y="12080"/>
                    <a:pt x="6972" y="11780"/>
                    <a:pt x="5538" y="11313"/>
                  </a:cubicBezTo>
                  <a:cubicBezTo>
                    <a:pt x="4170" y="10879"/>
                    <a:pt x="2335" y="10613"/>
                    <a:pt x="1502" y="9378"/>
                  </a:cubicBezTo>
                  <a:cubicBezTo>
                    <a:pt x="668" y="8144"/>
                    <a:pt x="1001" y="6276"/>
                    <a:pt x="1035" y="4775"/>
                  </a:cubicBezTo>
                  <a:cubicBezTo>
                    <a:pt x="1068" y="3241"/>
                    <a:pt x="1168" y="1673"/>
                    <a:pt x="1235" y="138"/>
                  </a:cubicBezTo>
                  <a:cubicBezTo>
                    <a:pt x="1252" y="51"/>
                    <a:pt x="1178" y="0"/>
                    <a:pt x="10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" name="Google Shape;2433;p33"/>
            <p:cNvSpPr/>
            <p:nvPr/>
          </p:nvSpPr>
          <p:spPr>
            <a:xfrm>
              <a:off x="7156950" y="1924000"/>
              <a:ext cx="185875" cy="216825"/>
            </a:xfrm>
            <a:custGeom>
              <a:avLst/>
              <a:gdLst/>
              <a:ahLst/>
              <a:cxnLst/>
              <a:rect l="l" t="t" r="r" b="b"/>
              <a:pathLst>
                <a:path w="7435" h="8673" extrusionOk="0">
                  <a:moveTo>
                    <a:pt x="119" y="0"/>
                  </a:moveTo>
                  <a:cubicBezTo>
                    <a:pt x="56" y="0"/>
                    <a:pt x="0" y="43"/>
                    <a:pt x="0" y="113"/>
                  </a:cubicBezTo>
                  <a:cubicBezTo>
                    <a:pt x="34" y="1414"/>
                    <a:pt x="201" y="2749"/>
                    <a:pt x="367" y="4050"/>
                  </a:cubicBezTo>
                  <a:cubicBezTo>
                    <a:pt x="467" y="4650"/>
                    <a:pt x="367" y="5584"/>
                    <a:pt x="801" y="6084"/>
                  </a:cubicBezTo>
                  <a:cubicBezTo>
                    <a:pt x="1301" y="6751"/>
                    <a:pt x="2636" y="7052"/>
                    <a:pt x="3370" y="7319"/>
                  </a:cubicBezTo>
                  <a:cubicBezTo>
                    <a:pt x="4537" y="7819"/>
                    <a:pt x="5705" y="8286"/>
                    <a:pt x="6939" y="8653"/>
                  </a:cubicBezTo>
                  <a:cubicBezTo>
                    <a:pt x="6977" y="8667"/>
                    <a:pt x="7013" y="8673"/>
                    <a:pt x="7046" y="8673"/>
                  </a:cubicBezTo>
                  <a:cubicBezTo>
                    <a:pt x="7335" y="8673"/>
                    <a:pt x="7434" y="8205"/>
                    <a:pt x="7106" y="8086"/>
                  </a:cubicBezTo>
                  <a:cubicBezTo>
                    <a:pt x="6205" y="7786"/>
                    <a:pt x="5338" y="7452"/>
                    <a:pt x="4470" y="7118"/>
                  </a:cubicBezTo>
                  <a:cubicBezTo>
                    <a:pt x="3636" y="6785"/>
                    <a:pt x="1835" y="6351"/>
                    <a:pt x="1268" y="5651"/>
                  </a:cubicBezTo>
                  <a:cubicBezTo>
                    <a:pt x="801" y="5084"/>
                    <a:pt x="801" y="3783"/>
                    <a:pt x="701" y="3082"/>
                  </a:cubicBezTo>
                  <a:cubicBezTo>
                    <a:pt x="534" y="2081"/>
                    <a:pt x="434" y="1081"/>
                    <a:pt x="267" y="113"/>
                  </a:cubicBezTo>
                  <a:cubicBezTo>
                    <a:pt x="236" y="35"/>
                    <a:pt x="174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83383840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2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5" name="Google Shape;2435;p34"/>
          <p:cNvSpPr/>
          <p:nvPr/>
        </p:nvSpPr>
        <p:spPr>
          <a:xfrm flipH="1">
            <a:off x="125630" y="6138667"/>
            <a:ext cx="3042444" cy="662628"/>
          </a:xfrm>
          <a:custGeom>
            <a:avLst/>
            <a:gdLst/>
            <a:ahLst/>
            <a:cxnLst/>
            <a:rect l="l" t="t" r="r" b="b"/>
            <a:pathLst>
              <a:path w="142570" h="31051" extrusionOk="0">
                <a:moveTo>
                  <a:pt x="64389" y="1"/>
                </a:moveTo>
                <a:cubicBezTo>
                  <a:pt x="63743" y="1"/>
                  <a:pt x="63094" y="42"/>
                  <a:pt x="62445" y="128"/>
                </a:cubicBezTo>
                <a:cubicBezTo>
                  <a:pt x="55207" y="1062"/>
                  <a:pt x="49503" y="7167"/>
                  <a:pt x="48235" y="14205"/>
                </a:cubicBezTo>
                <a:cubicBezTo>
                  <a:pt x="45738" y="11578"/>
                  <a:pt x="42086" y="10168"/>
                  <a:pt x="38448" y="10168"/>
                </a:cubicBezTo>
                <a:cubicBezTo>
                  <a:pt x="35572" y="10168"/>
                  <a:pt x="32705" y="11049"/>
                  <a:pt x="30422" y="12904"/>
                </a:cubicBezTo>
                <a:cubicBezTo>
                  <a:pt x="30022" y="12971"/>
                  <a:pt x="29588" y="13004"/>
                  <a:pt x="29221" y="13038"/>
                </a:cubicBezTo>
                <a:cubicBezTo>
                  <a:pt x="21983" y="14072"/>
                  <a:pt x="15478" y="18541"/>
                  <a:pt x="12243" y="25213"/>
                </a:cubicBezTo>
                <a:cubicBezTo>
                  <a:pt x="11209" y="27381"/>
                  <a:pt x="6172" y="29316"/>
                  <a:pt x="1" y="31050"/>
                </a:cubicBezTo>
                <a:lnTo>
                  <a:pt x="142569" y="31050"/>
                </a:lnTo>
                <a:cubicBezTo>
                  <a:pt x="139191" y="26246"/>
                  <a:pt x="132932" y="17381"/>
                  <a:pt x="128824" y="17381"/>
                </a:cubicBezTo>
                <a:cubicBezTo>
                  <a:pt x="128511" y="17381"/>
                  <a:pt x="128211" y="17432"/>
                  <a:pt x="127925" y="17541"/>
                </a:cubicBezTo>
                <a:cubicBezTo>
                  <a:pt x="127425" y="12304"/>
                  <a:pt x="123622" y="7400"/>
                  <a:pt x="118585" y="5699"/>
                </a:cubicBezTo>
                <a:cubicBezTo>
                  <a:pt x="117251" y="5249"/>
                  <a:pt x="115884" y="5040"/>
                  <a:pt x="114523" y="5040"/>
                </a:cubicBezTo>
                <a:cubicBezTo>
                  <a:pt x="109929" y="5040"/>
                  <a:pt x="105407" y="7426"/>
                  <a:pt x="102474" y="11003"/>
                </a:cubicBezTo>
                <a:cubicBezTo>
                  <a:pt x="100873" y="6333"/>
                  <a:pt x="97904" y="1896"/>
                  <a:pt x="92467" y="1796"/>
                </a:cubicBezTo>
                <a:cubicBezTo>
                  <a:pt x="92388" y="1794"/>
                  <a:pt x="92309" y="1793"/>
                  <a:pt x="92231" y="1793"/>
                </a:cubicBezTo>
                <a:cubicBezTo>
                  <a:pt x="86937" y="1793"/>
                  <a:pt x="82715" y="6196"/>
                  <a:pt x="79724" y="10469"/>
                </a:cubicBezTo>
                <a:cubicBezTo>
                  <a:pt x="77293" y="4390"/>
                  <a:pt x="71012" y="1"/>
                  <a:pt x="6438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6" name="Google Shape;2436;p34"/>
          <p:cNvSpPr/>
          <p:nvPr/>
        </p:nvSpPr>
        <p:spPr>
          <a:xfrm flipH="1">
            <a:off x="10100142" y="56702"/>
            <a:ext cx="1980893" cy="662613"/>
          </a:xfrm>
          <a:custGeom>
            <a:avLst/>
            <a:gdLst/>
            <a:ahLst/>
            <a:cxnLst/>
            <a:rect l="l" t="t" r="r" b="b"/>
            <a:pathLst>
              <a:path w="87264" h="29190" extrusionOk="0">
                <a:moveTo>
                  <a:pt x="57851" y="1"/>
                </a:moveTo>
                <a:cubicBezTo>
                  <a:pt x="54788" y="1"/>
                  <a:pt x="50887" y="3501"/>
                  <a:pt x="49203" y="5900"/>
                </a:cubicBezTo>
                <a:cubicBezTo>
                  <a:pt x="47771" y="4270"/>
                  <a:pt x="45715" y="3528"/>
                  <a:pt x="43600" y="3528"/>
                </a:cubicBezTo>
                <a:cubicBezTo>
                  <a:pt x="42511" y="3528"/>
                  <a:pt x="41406" y="3724"/>
                  <a:pt x="40363" y="4099"/>
                </a:cubicBezTo>
                <a:cubicBezTo>
                  <a:pt x="36160" y="5600"/>
                  <a:pt x="33391" y="9936"/>
                  <a:pt x="31657" y="13772"/>
                </a:cubicBezTo>
                <a:cubicBezTo>
                  <a:pt x="31190" y="14773"/>
                  <a:pt x="30756" y="15774"/>
                  <a:pt x="30423" y="16808"/>
                </a:cubicBezTo>
                <a:cubicBezTo>
                  <a:pt x="30133" y="17677"/>
                  <a:pt x="30123" y="19416"/>
                  <a:pt x="29042" y="19416"/>
                </a:cubicBezTo>
                <a:cubicBezTo>
                  <a:pt x="29004" y="19416"/>
                  <a:pt x="28963" y="19414"/>
                  <a:pt x="28921" y="19409"/>
                </a:cubicBezTo>
                <a:cubicBezTo>
                  <a:pt x="28188" y="19309"/>
                  <a:pt x="27420" y="18275"/>
                  <a:pt x="26653" y="18075"/>
                </a:cubicBezTo>
                <a:cubicBezTo>
                  <a:pt x="26365" y="17996"/>
                  <a:pt x="26100" y="17959"/>
                  <a:pt x="25855" y="17959"/>
                </a:cubicBezTo>
                <a:cubicBezTo>
                  <a:pt x="22891" y="17959"/>
                  <a:pt x="22849" y="23337"/>
                  <a:pt x="20816" y="24446"/>
                </a:cubicBezTo>
                <a:cubicBezTo>
                  <a:pt x="20182" y="24813"/>
                  <a:pt x="18814" y="24647"/>
                  <a:pt x="18047" y="24747"/>
                </a:cubicBezTo>
                <a:cubicBezTo>
                  <a:pt x="17046" y="24813"/>
                  <a:pt x="16046" y="24947"/>
                  <a:pt x="15045" y="25080"/>
                </a:cubicBezTo>
                <a:cubicBezTo>
                  <a:pt x="13544" y="25280"/>
                  <a:pt x="12009" y="25481"/>
                  <a:pt x="10508" y="25814"/>
                </a:cubicBezTo>
                <a:cubicBezTo>
                  <a:pt x="7373" y="26448"/>
                  <a:pt x="4037" y="27115"/>
                  <a:pt x="1068" y="28383"/>
                </a:cubicBezTo>
                <a:cubicBezTo>
                  <a:pt x="801" y="28383"/>
                  <a:pt x="535" y="28383"/>
                  <a:pt x="234" y="28416"/>
                </a:cubicBezTo>
                <a:cubicBezTo>
                  <a:pt x="1" y="28416"/>
                  <a:pt x="1" y="28783"/>
                  <a:pt x="234" y="28783"/>
                </a:cubicBezTo>
                <a:cubicBezTo>
                  <a:pt x="6887" y="29040"/>
                  <a:pt x="13556" y="29096"/>
                  <a:pt x="20229" y="29096"/>
                </a:cubicBezTo>
                <a:cubicBezTo>
                  <a:pt x="25351" y="29096"/>
                  <a:pt x="30476" y="29063"/>
                  <a:pt x="35598" y="29063"/>
                </a:cubicBezTo>
                <a:cubicBezTo>
                  <a:pt x="37654" y="29063"/>
                  <a:pt x="39709" y="29068"/>
                  <a:pt x="41764" y="29083"/>
                </a:cubicBezTo>
                <a:cubicBezTo>
                  <a:pt x="49321" y="29101"/>
                  <a:pt x="56879" y="29189"/>
                  <a:pt x="64436" y="29189"/>
                </a:cubicBezTo>
                <a:cubicBezTo>
                  <a:pt x="70722" y="29189"/>
                  <a:pt x="77008" y="29128"/>
                  <a:pt x="83294" y="28916"/>
                </a:cubicBezTo>
                <a:cubicBezTo>
                  <a:pt x="83727" y="28816"/>
                  <a:pt x="87263" y="28649"/>
                  <a:pt x="87263" y="28649"/>
                </a:cubicBezTo>
                <a:cubicBezTo>
                  <a:pt x="87263" y="28649"/>
                  <a:pt x="80658" y="27582"/>
                  <a:pt x="78857" y="27215"/>
                </a:cubicBezTo>
                <a:cubicBezTo>
                  <a:pt x="78889" y="27086"/>
                  <a:pt x="79484" y="8840"/>
                  <a:pt x="66464" y="8840"/>
                </a:cubicBezTo>
                <a:cubicBezTo>
                  <a:pt x="66029" y="8840"/>
                  <a:pt x="65580" y="8860"/>
                  <a:pt x="65114" y="8902"/>
                </a:cubicBezTo>
                <a:cubicBezTo>
                  <a:pt x="65080" y="8905"/>
                  <a:pt x="65047" y="8906"/>
                  <a:pt x="65014" y="8906"/>
                </a:cubicBezTo>
                <a:cubicBezTo>
                  <a:pt x="63135" y="8906"/>
                  <a:pt x="61899" y="4333"/>
                  <a:pt x="61178" y="2497"/>
                </a:cubicBezTo>
                <a:cubicBezTo>
                  <a:pt x="60416" y="697"/>
                  <a:pt x="59217" y="1"/>
                  <a:pt x="5785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37" name="Google Shape;2437;p34"/>
          <p:cNvGrpSpPr/>
          <p:nvPr/>
        </p:nvGrpSpPr>
        <p:grpSpPr>
          <a:xfrm rot="-4928054">
            <a:off x="104817" y="367829"/>
            <a:ext cx="855040" cy="703015"/>
            <a:chOff x="7038900" y="1632175"/>
            <a:chExt cx="741850" cy="609950"/>
          </a:xfrm>
        </p:grpSpPr>
        <p:sp>
          <p:nvSpPr>
            <p:cNvPr id="2438" name="Google Shape;2438;p34"/>
            <p:cNvSpPr/>
            <p:nvPr/>
          </p:nvSpPr>
          <p:spPr>
            <a:xfrm>
              <a:off x="7085225" y="1632175"/>
              <a:ext cx="695525" cy="609950"/>
            </a:xfrm>
            <a:custGeom>
              <a:avLst/>
              <a:gdLst/>
              <a:ahLst/>
              <a:cxnLst/>
              <a:rect l="l" t="t" r="r" b="b"/>
              <a:pathLst>
                <a:path w="27821" h="24398" extrusionOk="0">
                  <a:moveTo>
                    <a:pt x="16828" y="0"/>
                  </a:moveTo>
                  <a:cubicBezTo>
                    <a:pt x="15948" y="0"/>
                    <a:pt x="15004" y="528"/>
                    <a:pt x="14511" y="1312"/>
                  </a:cubicBezTo>
                  <a:cubicBezTo>
                    <a:pt x="13744" y="2480"/>
                    <a:pt x="13711" y="3914"/>
                    <a:pt x="13577" y="5282"/>
                  </a:cubicBezTo>
                  <a:cubicBezTo>
                    <a:pt x="13477" y="6649"/>
                    <a:pt x="13177" y="8117"/>
                    <a:pt x="12143" y="8984"/>
                  </a:cubicBezTo>
                  <a:cubicBezTo>
                    <a:pt x="11993" y="9134"/>
                    <a:pt x="11790" y="9256"/>
                    <a:pt x="11582" y="9256"/>
                  </a:cubicBezTo>
                  <a:cubicBezTo>
                    <a:pt x="11558" y="9256"/>
                    <a:pt x="11533" y="9255"/>
                    <a:pt x="11509" y="9251"/>
                  </a:cubicBezTo>
                  <a:cubicBezTo>
                    <a:pt x="10975" y="9218"/>
                    <a:pt x="10842" y="8451"/>
                    <a:pt x="10875" y="7950"/>
                  </a:cubicBezTo>
                  <a:cubicBezTo>
                    <a:pt x="10975" y="6916"/>
                    <a:pt x="11075" y="5882"/>
                    <a:pt x="10875" y="4815"/>
                  </a:cubicBezTo>
                  <a:cubicBezTo>
                    <a:pt x="10708" y="3781"/>
                    <a:pt x="10175" y="2780"/>
                    <a:pt x="9241" y="2280"/>
                  </a:cubicBezTo>
                  <a:cubicBezTo>
                    <a:pt x="8892" y="2086"/>
                    <a:pt x="8484" y="1987"/>
                    <a:pt x="8081" y="1987"/>
                  </a:cubicBezTo>
                  <a:cubicBezTo>
                    <a:pt x="7443" y="1987"/>
                    <a:pt x="6820" y="2235"/>
                    <a:pt x="6472" y="2747"/>
                  </a:cubicBezTo>
                  <a:cubicBezTo>
                    <a:pt x="6172" y="3147"/>
                    <a:pt x="6038" y="3714"/>
                    <a:pt x="6038" y="4248"/>
                  </a:cubicBezTo>
                  <a:cubicBezTo>
                    <a:pt x="5872" y="6783"/>
                    <a:pt x="6906" y="9285"/>
                    <a:pt x="6739" y="11820"/>
                  </a:cubicBezTo>
                  <a:cubicBezTo>
                    <a:pt x="6706" y="12220"/>
                    <a:pt x="6572" y="12620"/>
                    <a:pt x="6205" y="12620"/>
                  </a:cubicBezTo>
                  <a:cubicBezTo>
                    <a:pt x="5905" y="12620"/>
                    <a:pt x="5738" y="12320"/>
                    <a:pt x="5671" y="12053"/>
                  </a:cubicBezTo>
                  <a:cubicBezTo>
                    <a:pt x="5405" y="11119"/>
                    <a:pt x="5671" y="10118"/>
                    <a:pt x="5305" y="9285"/>
                  </a:cubicBezTo>
                  <a:cubicBezTo>
                    <a:pt x="4956" y="8494"/>
                    <a:pt x="4073" y="8076"/>
                    <a:pt x="3208" y="8076"/>
                  </a:cubicBezTo>
                  <a:cubicBezTo>
                    <a:pt x="2832" y="8076"/>
                    <a:pt x="2459" y="8155"/>
                    <a:pt x="2136" y="8317"/>
                  </a:cubicBezTo>
                  <a:cubicBezTo>
                    <a:pt x="1001" y="8884"/>
                    <a:pt x="334" y="10085"/>
                    <a:pt x="234" y="11319"/>
                  </a:cubicBezTo>
                  <a:cubicBezTo>
                    <a:pt x="1" y="14522"/>
                    <a:pt x="2136" y="18925"/>
                    <a:pt x="2136" y="18925"/>
                  </a:cubicBezTo>
                  <a:cubicBezTo>
                    <a:pt x="4504" y="20926"/>
                    <a:pt x="7206" y="22594"/>
                    <a:pt x="10041" y="23828"/>
                  </a:cubicBezTo>
                  <a:cubicBezTo>
                    <a:pt x="10706" y="24113"/>
                    <a:pt x="11400" y="24398"/>
                    <a:pt x="12125" y="24398"/>
                  </a:cubicBezTo>
                  <a:cubicBezTo>
                    <a:pt x="12164" y="24398"/>
                    <a:pt x="12203" y="24397"/>
                    <a:pt x="12243" y="24395"/>
                  </a:cubicBezTo>
                  <a:cubicBezTo>
                    <a:pt x="13010" y="24329"/>
                    <a:pt x="13811" y="23928"/>
                    <a:pt x="14044" y="23195"/>
                  </a:cubicBezTo>
                  <a:cubicBezTo>
                    <a:pt x="14244" y="22627"/>
                    <a:pt x="14044" y="21994"/>
                    <a:pt x="13911" y="21360"/>
                  </a:cubicBezTo>
                  <a:cubicBezTo>
                    <a:pt x="13844" y="20759"/>
                    <a:pt x="13877" y="20059"/>
                    <a:pt x="14378" y="19692"/>
                  </a:cubicBezTo>
                  <a:cubicBezTo>
                    <a:pt x="14570" y="19573"/>
                    <a:pt x="14783" y="19527"/>
                    <a:pt x="15003" y="19527"/>
                  </a:cubicBezTo>
                  <a:cubicBezTo>
                    <a:pt x="15279" y="19527"/>
                    <a:pt x="15567" y="19599"/>
                    <a:pt x="15845" y="19692"/>
                  </a:cubicBezTo>
                  <a:cubicBezTo>
                    <a:pt x="16746" y="19992"/>
                    <a:pt x="17680" y="20459"/>
                    <a:pt x="18647" y="20459"/>
                  </a:cubicBezTo>
                  <a:cubicBezTo>
                    <a:pt x="19581" y="20459"/>
                    <a:pt x="20682" y="19759"/>
                    <a:pt x="20649" y="18791"/>
                  </a:cubicBezTo>
                  <a:cubicBezTo>
                    <a:pt x="20582" y="18024"/>
                    <a:pt x="19982" y="17490"/>
                    <a:pt x="19515" y="16957"/>
                  </a:cubicBezTo>
                  <a:cubicBezTo>
                    <a:pt x="19048" y="16356"/>
                    <a:pt x="18747" y="15456"/>
                    <a:pt x="19348" y="14955"/>
                  </a:cubicBezTo>
                  <a:cubicBezTo>
                    <a:pt x="19538" y="14783"/>
                    <a:pt x="19790" y="14717"/>
                    <a:pt x="20049" y="14717"/>
                  </a:cubicBezTo>
                  <a:cubicBezTo>
                    <a:pt x="20291" y="14717"/>
                    <a:pt x="20539" y="14775"/>
                    <a:pt x="20749" y="14855"/>
                  </a:cubicBezTo>
                  <a:cubicBezTo>
                    <a:pt x="21583" y="15122"/>
                    <a:pt x="22350" y="15589"/>
                    <a:pt x="23217" y="15756"/>
                  </a:cubicBezTo>
                  <a:cubicBezTo>
                    <a:pt x="23395" y="15790"/>
                    <a:pt x="23578" y="15807"/>
                    <a:pt x="23761" y="15807"/>
                  </a:cubicBezTo>
                  <a:cubicBezTo>
                    <a:pt x="24472" y="15807"/>
                    <a:pt x="25181" y="15546"/>
                    <a:pt x="25552" y="14989"/>
                  </a:cubicBezTo>
                  <a:cubicBezTo>
                    <a:pt x="25886" y="14455"/>
                    <a:pt x="25853" y="13688"/>
                    <a:pt x="25652" y="13087"/>
                  </a:cubicBezTo>
                  <a:cubicBezTo>
                    <a:pt x="25319" y="11820"/>
                    <a:pt x="24518" y="10686"/>
                    <a:pt x="23518" y="9918"/>
                  </a:cubicBezTo>
                  <a:cubicBezTo>
                    <a:pt x="24151" y="8918"/>
                    <a:pt x="25586" y="8918"/>
                    <a:pt x="26553" y="8184"/>
                  </a:cubicBezTo>
                  <a:cubicBezTo>
                    <a:pt x="27687" y="7383"/>
                    <a:pt x="27821" y="5482"/>
                    <a:pt x="26753" y="4581"/>
                  </a:cubicBezTo>
                  <a:cubicBezTo>
                    <a:pt x="26230" y="4097"/>
                    <a:pt x="25515" y="3894"/>
                    <a:pt x="24779" y="3894"/>
                  </a:cubicBezTo>
                  <a:cubicBezTo>
                    <a:pt x="24248" y="3894"/>
                    <a:pt x="23706" y="3999"/>
                    <a:pt x="23217" y="4181"/>
                  </a:cubicBezTo>
                  <a:cubicBezTo>
                    <a:pt x="22050" y="4648"/>
                    <a:pt x="21049" y="5448"/>
                    <a:pt x="19982" y="6016"/>
                  </a:cubicBezTo>
                  <a:cubicBezTo>
                    <a:pt x="19727" y="6164"/>
                    <a:pt x="19459" y="6286"/>
                    <a:pt x="19194" y="6286"/>
                  </a:cubicBezTo>
                  <a:cubicBezTo>
                    <a:pt x="19043" y="6286"/>
                    <a:pt x="18893" y="6246"/>
                    <a:pt x="18747" y="6149"/>
                  </a:cubicBezTo>
                  <a:cubicBezTo>
                    <a:pt x="18247" y="5815"/>
                    <a:pt x="18514" y="5082"/>
                    <a:pt x="18681" y="4481"/>
                  </a:cubicBezTo>
                  <a:cubicBezTo>
                    <a:pt x="18981" y="3614"/>
                    <a:pt x="19014" y="2613"/>
                    <a:pt x="18747" y="1746"/>
                  </a:cubicBezTo>
                  <a:cubicBezTo>
                    <a:pt x="18647" y="1245"/>
                    <a:pt x="18381" y="745"/>
                    <a:pt x="18014" y="412"/>
                  </a:cubicBezTo>
                  <a:cubicBezTo>
                    <a:pt x="17674" y="127"/>
                    <a:pt x="17258" y="0"/>
                    <a:pt x="168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" name="Google Shape;2439;p34"/>
            <p:cNvSpPr/>
            <p:nvPr/>
          </p:nvSpPr>
          <p:spPr>
            <a:xfrm>
              <a:off x="7038900" y="1808025"/>
              <a:ext cx="606150" cy="369775"/>
            </a:xfrm>
            <a:custGeom>
              <a:avLst/>
              <a:gdLst/>
              <a:ahLst/>
              <a:cxnLst/>
              <a:rect l="l" t="t" r="r" b="b"/>
              <a:pathLst>
                <a:path w="24246" h="14791" extrusionOk="0">
                  <a:moveTo>
                    <a:pt x="23890" y="1"/>
                  </a:moveTo>
                  <a:cubicBezTo>
                    <a:pt x="23863" y="1"/>
                    <a:pt x="23833" y="5"/>
                    <a:pt x="23803" y="16"/>
                  </a:cubicBezTo>
                  <a:cubicBezTo>
                    <a:pt x="15263" y="3351"/>
                    <a:pt x="6891" y="8522"/>
                    <a:pt x="52" y="14626"/>
                  </a:cubicBezTo>
                  <a:cubicBezTo>
                    <a:pt x="0" y="14678"/>
                    <a:pt x="50" y="14791"/>
                    <a:pt x="121" y="14791"/>
                  </a:cubicBezTo>
                  <a:cubicBezTo>
                    <a:pt x="142" y="14791"/>
                    <a:pt x="164" y="14782"/>
                    <a:pt x="186" y="14760"/>
                  </a:cubicBezTo>
                  <a:cubicBezTo>
                    <a:pt x="3889" y="11924"/>
                    <a:pt x="7591" y="9189"/>
                    <a:pt x="11594" y="6787"/>
                  </a:cubicBezTo>
                  <a:cubicBezTo>
                    <a:pt x="15597" y="4385"/>
                    <a:pt x="19767" y="2417"/>
                    <a:pt x="24036" y="449"/>
                  </a:cubicBezTo>
                  <a:cubicBezTo>
                    <a:pt x="24246" y="359"/>
                    <a:pt x="24133" y="1"/>
                    <a:pt x="238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" name="Google Shape;2440;p34"/>
            <p:cNvSpPr/>
            <p:nvPr/>
          </p:nvSpPr>
          <p:spPr>
            <a:xfrm>
              <a:off x="7455500" y="1745350"/>
              <a:ext cx="192650" cy="183425"/>
            </a:xfrm>
            <a:custGeom>
              <a:avLst/>
              <a:gdLst/>
              <a:ahLst/>
              <a:cxnLst/>
              <a:rect l="l" t="t" r="r" b="b"/>
              <a:pathLst>
                <a:path w="7706" h="7337" extrusionOk="0">
                  <a:moveTo>
                    <a:pt x="1431" y="0"/>
                  </a:moveTo>
                  <a:cubicBezTo>
                    <a:pt x="1387" y="0"/>
                    <a:pt x="1347" y="25"/>
                    <a:pt x="1335" y="88"/>
                  </a:cubicBezTo>
                  <a:cubicBezTo>
                    <a:pt x="1001" y="1455"/>
                    <a:pt x="701" y="2789"/>
                    <a:pt x="401" y="4190"/>
                  </a:cubicBezTo>
                  <a:cubicBezTo>
                    <a:pt x="301" y="4624"/>
                    <a:pt x="0" y="5525"/>
                    <a:pt x="367" y="5925"/>
                  </a:cubicBezTo>
                  <a:cubicBezTo>
                    <a:pt x="901" y="6559"/>
                    <a:pt x="2702" y="6692"/>
                    <a:pt x="3436" y="6859"/>
                  </a:cubicBezTo>
                  <a:cubicBezTo>
                    <a:pt x="4600" y="7098"/>
                    <a:pt x="5790" y="7336"/>
                    <a:pt x="6959" y="7336"/>
                  </a:cubicBezTo>
                  <a:cubicBezTo>
                    <a:pt x="7097" y="7336"/>
                    <a:pt x="7235" y="7333"/>
                    <a:pt x="7372" y="7326"/>
                  </a:cubicBezTo>
                  <a:cubicBezTo>
                    <a:pt x="7606" y="7326"/>
                    <a:pt x="7706" y="6926"/>
                    <a:pt x="7406" y="6892"/>
                  </a:cubicBezTo>
                  <a:cubicBezTo>
                    <a:pt x="5571" y="6559"/>
                    <a:pt x="3536" y="6592"/>
                    <a:pt x="1835" y="5892"/>
                  </a:cubicBezTo>
                  <a:cubicBezTo>
                    <a:pt x="534" y="5325"/>
                    <a:pt x="834" y="4391"/>
                    <a:pt x="1034" y="3256"/>
                  </a:cubicBezTo>
                  <a:cubicBezTo>
                    <a:pt x="1201" y="2222"/>
                    <a:pt x="1401" y="1155"/>
                    <a:pt x="1568" y="154"/>
                  </a:cubicBezTo>
                  <a:cubicBezTo>
                    <a:pt x="1589" y="71"/>
                    <a:pt x="1505" y="0"/>
                    <a:pt x="14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" name="Google Shape;2441;p34"/>
            <p:cNvSpPr/>
            <p:nvPr/>
          </p:nvSpPr>
          <p:spPr>
            <a:xfrm>
              <a:off x="7273700" y="1748250"/>
              <a:ext cx="254900" cy="327075"/>
            </a:xfrm>
            <a:custGeom>
              <a:avLst/>
              <a:gdLst/>
              <a:ahLst/>
              <a:cxnLst/>
              <a:rect l="l" t="t" r="r" b="b"/>
              <a:pathLst>
                <a:path w="10196" h="13083" extrusionOk="0">
                  <a:moveTo>
                    <a:pt x="1095" y="0"/>
                  </a:moveTo>
                  <a:cubicBezTo>
                    <a:pt x="1018" y="0"/>
                    <a:pt x="933" y="43"/>
                    <a:pt x="901" y="138"/>
                  </a:cubicBezTo>
                  <a:cubicBezTo>
                    <a:pt x="668" y="1940"/>
                    <a:pt x="534" y="3774"/>
                    <a:pt x="501" y="5609"/>
                  </a:cubicBezTo>
                  <a:cubicBezTo>
                    <a:pt x="467" y="6676"/>
                    <a:pt x="0" y="9111"/>
                    <a:pt x="668" y="10045"/>
                  </a:cubicBezTo>
                  <a:cubicBezTo>
                    <a:pt x="1201" y="10879"/>
                    <a:pt x="3069" y="11180"/>
                    <a:pt x="3970" y="11480"/>
                  </a:cubicBezTo>
                  <a:cubicBezTo>
                    <a:pt x="5838" y="12147"/>
                    <a:pt x="7739" y="12781"/>
                    <a:pt x="9707" y="13081"/>
                  </a:cubicBezTo>
                  <a:cubicBezTo>
                    <a:pt x="9719" y="13082"/>
                    <a:pt x="9730" y="13083"/>
                    <a:pt x="9741" y="13083"/>
                  </a:cubicBezTo>
                  <a:cubicBezTo>
                    <a:pt x="10052" y="13083"/>
                    <a:pt x="10195" y="12643"/>
                    <a:pt x="9841" y="12514"/>
                  </a:cubicBezTo>
                  <a:cubicBezTo>
                    <a:pt x="8406" y="12080"/>
                    <a:pt x="6972" y="11780"/>
                    <a:pt x="5538" y="11313"/>
                  </a:cubicBezTo>
                  <a:cubicBezTo>
                    <a:pt x="4170" y="10879"/>
                    <a:pt x="2335" y="10613"/>
                    <a:pt x="1502" y="9378"/>
                  </a:cubicBezTo>
                  <a:cubicBezTo>
                    <a:pt x="668" y="8144"/>
                    <a:pt x="1001" y="6276"/>
                    <a:pt x="1035" y="4775"/>
                  </a:cubicBezTo>
                  <a:cubicBezTo>
                    <a:pt x="1068" y="3241"/>
                    <a:pt x="1168" y="1673"/>
                    <a:pt x="1235" y="138"/>
                  </a:cubicBezTo>
                  <a:cubicBezTo>
                    <a:pt x="1252" y="51"/>
                    <a:pt x="1178" y="0"/>
                    <a:pt x="10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" name="Google Shape;2442;p34"/>
            <p:cNvSpPr/>
            <p:nvPr/>
          </p:nvSpPr>
          <p:spPr>
            <a:xfrm>
              <a:off x="7156950" y="1924000"/>
              <a:ext cx="185875" cy="216825"/>
            </a:xfrm>
            <a:custGeom>
              <a:avLst/>
              <a:gdLst/>
              <a:ahLst/>
              <a:cxnLst/>
              <a:rect l="l" t="t" r="r" b="b"/>
              <a:pathLst>
                <a:path w="7435" h="8673" extrusionOk="0">
                  <a:moveTo>
                    <a:pt x="119" y="0"/>
                  </a:moveTo>
                  <a:cubicBezTo>
                    <a:pt x="56" y="0"/>
                    <a:pt x="0" y="43"/>
                    <a:pt x="0" y="113"/>
                  </a:cubicBezTo>
                  <a:cubicBezTo>
                    <a:pt x="34" y="1414"/>
                    <a:pt x="201" y="2749"/>
                    <a:pt x="367" y="4050"/>
                  </a:cubicBezTo>
                  <a:cubicBezTo>
                    <a:pt x="467" y="4650"/>
                    <a:pt x="367" y="5584"/>
                    <a:pt x="801" y="6084"/>
                  </a:cubicBezTo>
                  <a:cubicBezTo>
                    <a:pt x="1301" y="6751"/>
                    <a:pt x="2636" y="7052"/>
                    <a:pt x="3370" y="7319"/>
                  </a:cubicBezTo>
                  <a:cubicBezTo>
                    <a:pt x="4537" y="7819"/>
                    <a:pt x="5705" y="8286"/>
                    <a:pt x="6939" y="8653"/>
                  </a:cubicBezTo>
                  <a:cubicBezTo>
                    <a:pt x="6977" y="8667"/>
                    <a:pt x="7013" y="8673"/>
                    <a:pt x="7046" y="8673"/>
                  </a:cubicBezTo>
                  <a:cubicBezTo>
                    <a:pt x="7335" y="8673"/>
                    <a:pt x="7434" y="8205"/>
                    <a:pt x="7106" y="8086"/>
                  </a:cubicBezTo>
                  <a:cubicBezTo>
                    <a:pt x="6205" y="7786"/>
                    <a:pt x="5338" y="7452"/>
                    <a:pt x="4470" y="7118"/>
                  </a:cubicBezTo>
                  <a:cubicBezTo>
                    <a:pt x="3636" y="6785"/>
                    <a:pt x="1835" y="6351"/>
                    <a:pt x="1268" y="5651"/>
                  </a:cubicBezTo>
                  <a:cubicBezTo>
                    <a:pt x="801" y="5084"/>
                    <a:pt x="801" y="3783"/>
                    <a:pt x="701" y="3082"/>
                  </a:cubicBezTo>
                  <a:cubicBezTo>
                    <a:pt x="534" y="2081"/>
                    <a:pt x="434" y="1081"/>
                    <a:pt x="267" y="113"/>
                  </a:cubicBezTo>
                  <a:cubicBezTo>
                    <a:pt x="236" y="35"/>
                    <a:pt x="174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43" name="Google Shape;2443;p34"/>
          <p:cNvGrpSpPr/>
          <p:nvPr/>
        </p:nvGrpSpPr>
        <p:grpSpPr>
          <a:xfrm rot="4890258">
            <a:off x="-16716" y="1741513"/>
            <a:ext cx="854992" cy="702976"/>
            <a:chOff x="7038900" y="1632175"/>
            <a:chExt cx="741850" cy="609950"/>
          </a:xfrm>
        </p:grpSpPr>
        <p:sp>
          <p:nvSpPr>
            <p:cNvPr id="2444" name="Google Shape;2444;p34"/>
            <p:cNvSpPr/>
            <p:nvPr/>
          </p:nvSpPr>
          <p:spPr>
            <a:xfrm>
              <a:off x="7085225" y="1632175"/>
              <a:ext cx="695525" cy="609950"/>
            </a:xfrm>
            <a:custGeom>
              <a:avLst/>
              <a:gdLst/>
              <a:ahLst/>
              <a:cxnLst/>
              <a:rect l="l" t="t" r="r" b="b"/>
              <a:pathLst>
                <a:path w="27821" h="24398" extrusionOk="0">
                  <a:moveTo>
                    <a:pt x="16828" y="0"/>
                  </a:moveTo>
                  <a:cubicBezTo>
                    <a:pt x="15948" y="0"/>
                    <a:pt x="15004" y="528"/>
                    <a:pt x="14511" y="1312"/>
                  </a:cubicBezTo>
                  <a:cubicBezTo>
                    <a:pt x="13744" y="2480"/>
                    <a:pt x="13711" y="3914"/>
                    <a:pt x="13577" y="5282"/>
                  </a:cubicBezTo>
                  <a:cubicBezTo>
                    <a:pt x="13477" y="6649"/>
                    <a:pt x="13177" y="8117"/>
                    <a:pt x="12143" y="8984"/>
                  </a:cubicBezTo>
                  <a:cubicBezTo>
                    <a:pt x="11993" y="9134"/>
                    <a:pt x="11790" y="9256"/>
                    <a:pt x="11582" y="9256"/>
                  </a:cubicBezTo>
                  <a:cubicBezTo>
                    <a:pt x="11558" y="9256"/>
                    <a:pt x="11533" y="9255"/>
                    <a:pt x="11509" y="9251"/>
                  </a:cubicBezTo>
                  <a:cubicBezTo>
                    <a:pt x="10975" y="9218"/>
                    <a:pt x="10842" y="8451"/>
                    <a:pt x="10875" y="7950"/>
                  </a:cubicBezTo>
                  <a:cubicBezTo>
                    <a:pt x="10975" y="6916"/>
                    <a:pt x="11075" y="5882"/>
                    <a:pt x="10875" y="4815"/>
                  </a:cubicBezTo>
                  <a:cubicBezTo>
                    <a:pt x="10708" y="3781"/>
                    <a:pt x="10175" y="2780"/>
                    <a:pt x="9241" y="2280"/>
                  </a:cubicBezTo>
                  <a:cubicBezTo>
                    <a:pt x="8892" y="2086"/>
                    <a:pt x="8484" y="1987"/>
                    <a:pt x="8081" y="1987"/>
                  </a:cubicBezTo>
                  <a:cubicBezTo>
                    <a:pt x="7443" y="1987"/>
                    <a:pt x="6820" y="2235"/>
                    <a:pt x="6472" y="2747"/>
                  </a:cubicBezTo>
                  <a:cubicBezTo>
                    <a:pt x="6172" y="3147"/>
                    <a:pt x="6038" y="3714"/>
                    <a:pt x="6038" y="4248"/>
                  </a:cubicBezTo>
                  <a:cubicBezTo>
                    <a:pt x="5872" y="6783"/>
                    <a:pt x="6906" y="9285"/>
                    <a:pt x="6739" y="11820"/>
                  </a:cubicBezTo>
                  <a:cubicBezTo>
                    <a:pt x="6706" y="12220"/>
                    <a:pt x="6572" y="12620"/>
                    <a:pt x="6205" y="12620"/>
                  </a:cubicBezTo>
                  <a:cubicBezTo>
                    <a:pt x="5905" y="12620"/>
                    <a:pt x="5738" y="12320"/>
                    <a:pt x="5671" y="12053"/>
                  </a:cubicBezTo>
                  <a:cubicBezTo>
                    <a:pt x="5405" y="11119"/>
                    <a:pt x="5671" y="10118"/>
                    <a:pt x="5305" y="9285"/>
                  </a:cubicBezTo>
                  <a:cubicBezTo>
                    <a:pt x="4956" y="8494"/>
                    <a:pt x="4073" y="8076"/>
                    <a:pt x="3208" y="8076"/>
                  </a:cubicBezTo>
                  <a:cubicBezTo>
                    <a:pt x="2832" y="8076"/>
                    <a:pt x="2459" y="8155"/>
                    <a:pt x="2136" y="8317"/>
                  </a:cubicBezTo>
                  <a:cubicBezTo>
                    <a:pt x="1001" y="8884"/>
                    <a:pt x="334" y="10085"/>
                    <a:pt x="234" y="11319"/>
                  </a:cubicBezTo>
                  <a:cubicBezTo>
                    <a:pt x="1" y="14522"/>
                    <a:pt x="2136" y="18925"/>
                    <a:pt x="2136" y="18925"/>
                  </a:cubicBezTo>
                  <a:cubicBezTo>
                    <a:pt x="4504" y="20926"/>
                    <a:pt x="7206" y="22594"/>
                    <a:pt x="10041" y="23828"/>
                  </a:cubicBezTo>
                  <a:cubicBezTo>
                    <a:pt x="10706" y="24113"/>
                    <a:pt x="11400" y="24398"/>
                    <a:pt x="12125" y="24398"/>
                  </a:cubicBezTo>
                  <a:cubicBezTo>
                    <a:pt x="12164" y="24398"/>
                    <a:pt x="12203" y="24397"/>
                    <a:pt x="12243" y="24395"/>
                  </a:cubicBezTo>
                  <a:cubicBezTo>
                    <a:pt x="13010" y="24329"/>
                    <a:pt x="13811" y="23928"/>
                    <a:pt x="14044" y="23195"/>
                  </a:cubicBezTo>
                  <a:cubicBezTo>
                    <a:pt x="14244" y="22627"/>
                    <a:pt x="14044" y="21994"/>
                    <a:pt x="13911" y="21360"/>
                  </a:cubicBezTo>
                  <a:cubicBezTo>
                    <a:pt x="13844" y="20759"/>
                    <a:pt x="13877" y="20059"/>
                    <a:pt x="14378" y="19692"/>
                  </a:cubicBezTo>
                  <a:cubicBezTo>
                    <a:pt x="14570" y="19573"/>
                    <a:pt x="14783" y="19527"/>
                    <a:pt x="15003" y="19527"/>
                  </a:cubicBezTo>
                  <a:cubicBezTo>
                    <a:pt x="15279" y="19527"/>
                    <a:pt x="15567" y="19599"/>
                    <a:pt x="15845" y="19692"/>
                  </a:cubicBezTo>
                  <a:cubicBezTo>
                    <a:pt x="16746" y="19992"/>
                    <a:pt x="17680" y="20459"/>
                    <a:pt x="18647" y="20459"/>
                  </a:cubicBezTo>
                  <a:cubicBezTo>
                    <a:pt x="19581" y="20459"/>
                    <a:pt x="20682" y="19759"/>
                    <a:pt x="20649" y="18791"/>
                  </a:cubicBezTo>
                  <a:cubicBezTo>
                    <a:pt x="20582" y="18024"/>
                    <a:pt x="19982" y="17490"/>
                    <a:pt x="19515" y="16957"/>
                  </a:cubicBezTo>
                  <a:cubicBezTo>
                    <a:pt x="19048" y="16356"/>
                    <a:pt x="18747" y="15456"/>
                    <a:pt x="19348" y="14955"/>
                  </a:cubicBezTo>
                  <a:cubicBezTo>
                    <a:pt x="19538" y="14783"/>
                    <a:pt x="19790" y="14717"/>
                    <a:pt x="20049" y="14717"/>
                  </a:cubicBezTo>
                  <a:cubicBezTo>
                    <a:pt x="20291" y="14717"/>
                    <a:pt x="20539" y="14775"/>
                    <a:pt x="20749" y="14855"/>
                  </a:cubicBezTo>
                  <a:cubicBezTo>
                    <a:pt x="21583" y="15122"/>
                    <a:pt x="22350" y="15589"/>
                    <a:pt x="23217" y="15756"/>
                  </a:cubicBezTo>
                  <a:cubicBezTo>
                    <a:pt x="23395" y="15790"/>
                    <a:pt x="23578" y="15807"/>
                    <a:pt x="23761" y="15807"/>
                  </a:cubicBezTo>
                  <a:cubicBezTo>
                    <a:pt x="24472" y="15807"/>
                    <a:pt x="25181" y="15546"/>
                    <a:pt x="25552" y="14989"/>
                  </a:cubicBezTo>
                  <a:cubicBezTo>
                    <a:pt x="25886" y="14455"/>
                    <a:pt x="25853" y="13688"/>
                    <a:pt x="25652" y="13087"/>
                  </a:cubicBezTo>
                  <a:cubicBezTo>
                    <a:pt x="25319" y="11820"/>
                    <a:pt x="24518" y="10686"/>
                    <a:pt x="23518" y="9918"/>
                  </a:cubicBezTo>
                  <a:cubicBezTo>
                    <a:pt x="24151" y="8918"/>
                    <a:pt x="25586" y="8918"/>
                    <a:pt x="26553" y="8184"/>
                  </a:cubicBezTo>
                  <a:cubicBezTo>
                    <a:pt x="27687" y="7383"/>
                    <a:pt x="27821" y="5482"/>
                    <a:pt x="26753" y="4581"/>
                  </a:cubicBezTo>
                  <a:cubicBezTo>
                    <a:pt x="26230" y="4097"/>
                    <a:pt x="25515" y="3894"/>
                    <a:pt x="24779" y="3894"/>
                  </a:cubicBezTo>
                  <a:cubicBezTo>
                    <a:pt x="24248" y="3894"/>
                    <a:pt x="23706" y="3999"/>
                    <a:pt x="23217" y="4181"/>
                  </a:cubicBezTo>
                  <a:cubicBezTo>
                    <a:pt x="22050" y="4648"/>
                    <a:pt x="21049" y="5448"/>
                    <a:pt x="19982" y="6016"/>
                  </a:cubicBezTo>
                  <a:cubicBezTo>
                    <a:pt x="19727" y="6164"/>
                    <a:pt x="19459" y="6286"/>
                    <a:pt x="19194" y="6286"/>
                  </a:cubicBezTo>
                  <a:cubicBezTo>
                    <a:pt x="19043" y="6286"/>
                    <a:pt x="18893" y="6246"/>
                    <a:pt x="18747" y="6149"/>
                  </a:cubicBezTo>
                  <a:cubicBezTo>
                    <a:pt x="18247" y="5815"/>
                    <a:pt x="18514" y="5082"/>
                    <a:pt x="18681" y="4481"/>
                  </a:cubicBezTo>
                  <a:cubicBezTo>
                    <a:pt x="18981" y="3614"/>
                    <a:pt x="19014" y="2613"/>
                    <a:pt x="18747" y="1746"/>
                  </a:cubicBezTo>
                  <a:cubicBezTo>
                    <a:pt x="18647" y="1245"/>
                    <a:pt x="18381" y="745"/>
                    <a:pt x="18014" y="412"/>
                  </a:cubicBezTo>
                  <a:cubicBezTo>
                    <a:pt x="17674" y="127"/>
                    <a:pt x="17258" y="0"/>
                    <a:pt x="168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5" name="Google Shape;2445;p34"/>
            <p:cNvSpPr/>
            <p:nvPr/>
          </p:nvSpPr>
          <p:spPr>
            <a:xfrm>
              <a:off x="7038900" y="1808025"/>
              <a:ext cx="606150" cy="369775"/>
            </a:xfrm>
            <a:custGeom>
              <a:avLst/>
              <a:gdLst/>
              <a:ahLst/>
              <a:cxnLst/>
              <a:rect l="l" t="t" r="r" b="b"/>
              <a:pathLst>
                <a:path w="24246" h="14791" extrusionOk="0">
                  <a:moveTo>
                    <a:pt x="23890" y="1"/>
                  </a:moveTo>
                  <a:cubicBezTo>
                    <a:pt x="23863" y="1"/>
                    <a:pt x="23833" y="5"/>
                    <a:pt x="23803" y="16"/>
                  </a:cubicBezTo>
                  <a:cubicBezTo>
                    <a:pt x="15263" y="3351"/>
                    <a:pt x="6891" y="8522"/>
                    <a:pt x="52" y="14626"/>
                  </a:cubicBezTo>
                  <a:cubicBezTo>
                    <a:pt x="0" y="14678"/>
                    <a:pt x="50" y="14791"/>
                    <a:pt x="121" y="14791"/>
                  </a:cubicBezTo>
                  <a:cubicBezTo>
                    <a:pt x="142" y="14791"/>
                    <a:pt x="164" y="14782"/>
                    <a:pt x="186" y="14760"/>
                  </a:cubicBezTo>
                  <a:cubicBezTo>
                    <a:pt x="3889" y="11924"/>
                    <a:pt x="7591" y="9189"/>
                    <a:pt x="11594" y="6787"/>
                  </a:cubicBezTo>
                  <a:cubicBezTo>
                    <a:pt x="15597" y="4385"/>
                    <a:pt x="19767" y="2417"/>
                    <a:pt x="24036" y="449"/>
                  </a:cubicBezTo>
                  <a:cubicBezTo>
                    <a:pt x="24246" y="359"/>
                    <a:pt x="24133" y="1"/>
                    <a:pt x="238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6" name="Google Shape;2446;p34"/>
            <p:cNvSpPr/>
            <p:nvPr/>
          </p:nvSpPr>
          <p:spPr>
            <a:xfrm>
              <a:off x="7455500" y="1745350"/>
              <a:ext cx="192650" cy="183425"/>
            </a:xfrm>
            <a:custGeom>
              <a:avLst/>
              <a:gdLst/>
              <a:ahLst/>
              <a:cxnLst/>
              <a:rect l="l" t="t" r="r" b="b"/>
              <a:pathLst>
                <a:path w="7706" h="7337" extrusionOk="0">
                  <a:moveTo>
                    <a:pt x="1431" y="0"/>
                  </a:moveTo>
                  <a:cubicBezTo>
                    <a:pt x="1387" y="0"/>
                    <a:pt x="1347" y="25"/>
                    <a:pt x="1335" y="88"/>
                  </a:cubicBezTo>
                  <a:cubicBezTo>
                    <a:pt x="1001" y="1455"/>
                    <a:pt x="701" y="2789"/>
                    <a:pt x="401" y="4190"/>
                  </a:cubicBezTo>
                  <a:cubicBezTo>
                    <a:pt x="301" y="4624"/>
                    <a:pt x="0" y="5525"/>
                    <a:pt x="367" y="5925"/>
                  </a:cubicBezTo>
                  <a:cubicBezTo>
                    <a:pt x="901" y="6559"/>
                    <a:pt x="2702" y="6692"/>
                    <a:pt x="3436" y="6859"/>
                  </a:cubicBezTo>
                  <a:cubicBezTo>
                    <a:pt x="4600" y="7098"/>
                    <a:pt x="5790" y="7336"/>
                    <a:pt x="6959" y="7336"/>
                  </a:cubicBezTo>
                  <a:cubicBezTo>
                    <a:pt x="7097" y="7336"/>
                    <a:pt x="7235" y="7333"/>
                    <a:pt x="7372" y="7326"/>
                  </a:cubicBezTo>
                  <a:cubicBezTo>
                    <a:pt x="7606" y="7326"/>
                    <a:pt x="7706" y="6926"/>
                    <a:pt x="7406" y="6892"/>
                  </a:cubicBezTo>
                  <a:cubicBezTo>
                    <a:pt x="5571" y="6559"/>
                    <a:pt x="3536" y="6592"/>
                    <a:pt x="1835" y="5892"/>
                  </a:cubicBezTo>
                  <a:cubicBezTo>
                    <a:pt x="534" y="5325"/>
                    <a:pt x="834" y="4391"/>
                    <a:pt x="1034" y="3256"/>
                  </a:cubicBezTo>
                  <a:cubicBezTo>
                    <a:pt x="1201" y="2222"/>
                    <a:pt x="1401" y="1155"/>
                    <a:pt x="1568" y="154"/>
                  </a:cubicBezTo>
                  <a:cubicBezTo>
                    <a:pt x="1589" y="71"/>
                    <a:pt x="1505" y="0"/>
                    <a:pt x="14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34"/>
            <p:cNvSpPr/>
            <p:nvPr/>
          </p:nvSpPr>
          <p:spPr>
            <a:xfrm>
              <a:off x="7273700" y="1748250"/>
              <a:ext cx="254900" cy="327075"/>
            </a:xfrm>
            <a:custGeom>
              <a:avLst/>
              <a:gdLst/>
              <a:ahLst/>
              <a:cxnLst/>
              <a:rect l="l" t="t" r="r" b="b"/>
              <a:pathLst>
                <a:path w="10196" h="13083" extrusionOk="0">
                  <a:moveTo>
                    <a:pt x="1095" y="0"/>
                  </a:moveTo>
                  <a:cubicBezTo>
                    <a:pt x="1018" y="0"/>
                    <a:pt x="933" y="43"/>
                    <a:pt x="901" y="138"/>
                  </a:cubicBezTo>
                  <a:cubicBezTo>
                    <a:pt x="668" y="1940"/>
                    <a:pt x="534" y="3774"/>
                    <a:pt x="501" y="5609"/>
                  </a:cubicBezTo>
                  <a:cubicBezTo>
                    <a:pt x="467" y="6676"/>
                    <a:pt x="0" y="9111"/>
                    <a:pt x="668" y="10045"/>
                  </a:cubicBezTo>
                  <a:cubicBezTo>
                    <a:pt x="1201" y="10879"/>
                    <a:pt x="3069" y="11180"/>
                    <a:pt x="3970" y="11480"/>
                  </a:cubicBezTo>
                  <a:cubicBezTo>
                    <a:pt x="5838" y="12147"/>
                    <a:pt x="7739" y="12781"/>
                    <a:pt x="9707" y="13081"/>
                  </a:cubicBezTo>
                  <a:cubicBezTo>
                    <a:pt x="9719" y="13082"/>
                    <a:pt x="9730" y="13083"/>
                    <a:pt x="9741" y="13083"/>
                  </a:cubicBezTo>
                  <a:cubicBezTo>
                    <a:pt x="10052" y="13083"/>
                    <a:pt x="10195" y="12643"/>
                    <a:pt x="9841" y="12514"/>
                  </a:cubicBezTo>
                  <a:cubicBezTo>
                    <a:pt x="8406" y="12080"/>
                    <a:pt x="6972" y="11780"/>
                    <a:pt x="5538" y="11313"/>
                  </a:cubicBezTo>
                  <a:cubicBezTo>
                    <a:pt x="4170" y="10879"/>
                    <a:pt x="2335" y="10613"/>
                    <a:pt x="1502" y="9378"/>
                  </a:cubicBezTo>
                  <a:cubicBezTo>
                    <a:pt x="668" y="8144"/>
                    <a:pt x="1001" y="6276"/>
                    <a:pt x="1035" y="4775"/>
                  </a:cubicBezTo>
                  <a:cubicBezTo>
                    <a:pt x="1068" y="3241"/>
                    <a:pt x="1168" y="1673"/>
                    <a:pt x="1235" y="138"/>
                  </a:cubicBezTo>
                  <a:cubicBezTo>
                    <a:pt x="1252" y="51"/>
                    <a:pt x="1178" y="0"/>
                    <a:pt x="10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34"/>
            <p:cNvSpPr/>
            <p:nvPr/>
          </p:nvSpPr>
          <p:spPr>
            <a:xfrm>
              <a:off x="7156950" y="1924000"/>
              <a:ext cx="185875" cy="216825"/>
            </a:xfrm>
            <a:custGeom>
              <a:avLst/>
              <a:gdLst/>
              <a:ahLst/>
              <a:cxnLst/>
              <a:rect l="l" t="t" r="r" b="b"/>
              <a:pathLst>
                <a:path w="7435" h="8673" extrusionOk="0">
                  <a:moveTo>
                    <a:pt x="119" y="0"/>
                  </a:moveTo>
                  <a:cubicBezTo>
                    <a:pt x="56" y="0"/>
                    <a:pt x="0" y="43"/>
                    <a:pt x="0" y="113"/>
                  </a:cubicBezTo>
                  <a:cubicBezTo>
                    <a:pt x="34" y="1414"/>
                    <a:pt x="201" y="2749"/>
                    <a:pt x="367" y="4050"/>
                  </a:cubicBezTo>
                  <a:cubicBezTo>
                    <a:pt x="467" y="4650"/>
                    <a:pt x="367" y="5584"/>
                    <a:pt x="801" y="6084"/>
                  </a:cubicBezTo>
                  <a:cubicBezTo>
                    <a:pt x="1301" y="6751"/>
                    <a:pt x="2636" y="7052"/>
                    <a:pt x="3370" y="7319"/>
                  </a:cubicBezTo>
                  <a:cubicBezTo>
                    <a:pt x="4537" y="7819"/>
                    <a:pt x="5705" y="8286"/>
                    <a:pt x="6939" y="8653"/>
                  </a:cubicBezTo>
                  <a:cubicBezTo>
                    <a:pt x="6977" y="8667"/>
                    <a:pt x="7013" y="8673"/>
                    <a:pt x="7046" y="8673"/>
                  </a:cubicBezTo>
                  <a:cubicBezTo>
                    <a:pt x="7335" y="8673"/>
                    <a:pt x="7434" y="8205"/>
                    <a:pt x="7106" y="8086"/>
                  </a:cubicBezTo>
                  <a:cubicBezTo>
                    <a:pt x="6205" y="7786"/>
                    <a:pt x="5338" y="7452"/>
                    <a:pt x="4470" y="7118"/>
                  </a:cubicBezTo>
                  <a:cubicBezTo>
                    <a:pt x="3636" y="6785"/>
                    <a:pt x="1835" y="6351"/>
                    <a:pt x="1268" y="5651"/>
                  </a:cubicBezTo>
                  <a:cubicBezTo>
                    <a:pt x="801" y="5084"/>
                    <a:pt x="801" y="3783"/>
                    <a:pt x="701" y="3082"/>
                  </a:cubicBezTo>
                  <a:cubicBezTo>
                    <a:pt x="534" y="2081"/>
                    <a:pt x="434" y="1081"/>
                    <a:pt x="267" y="113"/>
                  </a:cubicBezTo>
                  <a:cubicBezTo>
                    <a:pt x="236" y="35"/>
                    <a:pt x="174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49" name="Google Shape;2449;p34"/>
          <p:cNvGrpSpPr/>
          <p:nvPr/>
        </p:nvGrpSpPr>
        <p:grpSpPr>
          <a:xfrm rot="-5230190" flipH="1">
            <a:off x="9987957" y="3868913"/>
            <a:ext cx="1039324" cy="4937207"/>
            <a:chOff x="5077275" y="2777100"/>
            <a:chExt cx="420175" cy="1996000"/>
          </a:xfrm>
        </p:grpSpPr>
        <p:sp>
          <p:nvSpPr>
            <p:cNvPr id="2450" name="Google Shape;2450;p34"/>
            <p:cNvSpPr/>
            <p:nvPr/>
          </p:nvSpPr>
          <p:spPr>
            <a:xfrm>
              <a:off x="5227975" y="2833300"/>
              <a:ext cx="131050" cy="1939800"/>
            </a:xfrm>
            <a:custGeom>
              <a:avLst/>
              <a:gdLst/>
              <a:ahLst/>
              <a:cxnLst/>
              <a:rect l="l" t="t" r="r" b="b"/>
              <a:pathLst>
                <a:path w="5242" h="77592" extrusionOk="0">
                  <a:moveTo>
                    <a:pt x="3540" y="1"/>
                  </a:moveTo>
                  <a:cubicBezTo>
                    <a:pt x="872" y="9007"/>
                    <a:pt x="2139" y="19748"/>
                    <a:pt x="1739" y="29789"/>
                  </a:cubicBezTo>
                  <a:cubicBezTo>
                    <a:pt x="1572" y="34325"/>
                    <a:pt x="1038" y="38895"/>
                    <a:pt x="738" y="43465"/>
                  </a:cubicBezTo>
                  <a:cubicBezTo>
                    <a:pt x="71" y="53839"/>
                    <a:pt x="705" y="64180"/>
                    <a:pt x="1305" y="74454"/>
                  </a:cubicBezTo>
                  <a:lnTo>
                    <a:pt x="638" y="73820"/>
                  </a:lnTo>
                  <a:lnTo>
                    <a:pt x="638" y="73820"/>
                  </a:lnTo>
                  <a:cubicBezTo>
                    <a:pt x="0" y="75567"/>
                    <a:pt x="1046" y="77591"/>
                    <a:pt x="2106" y="77591"/>
                  </a:cubicBezTo>
                  <a:cubicBezTo>
                    <a:pt x="2322" y="77591"/>
                    <a:pt x="2537" y="77508"/>
                    <a:pt x="2740" y="77323"/>
                  </a:cubicBezTo>
                  <a:cubicBezTo>
                    <a:pt x="3940" y="76222"/>
                    <a:pt x="4441" y="73487"/>
                    <a:pt x="4608" y="71018"/>
                  </a:cubicBezTo>
                  <a:cubicBezTo>
                    <a:pt x="5241" y="61711"/>
                    <a:pt x="3207" y="52838"/>
                    <a:pt x="3207" y="43532"/>
                  </a:cubicBezTo>
                  <a:cubicBezTo>
                    <a:pt x="3207" y="35660"/>
                    <a:pt x="4641" y="27520"/>
                    <a:pt x="3874" y="19915"/>
                  </a:cubicBezTo>
                  <a:cubicBezTo>
                    <a:pt x="3574" y="17446"/>
                    <a:pt x="3107" y="15011"/>
                    <a:pt x="3140" y="12443"/>
                  </a:cubicBezTo>
                  <a:cubicBezTo>
                    <a:pt x="3240" y="8173"/>
                    <a:pt x="4808" y="3370"/>
                    <a:pt x="3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34"/>
            <p:cNvSpPr/>
            <p:nvPr/>
          </p:nvSpPr>
          <p:spPr>
            <a:xfrm>
              <a:off x="5081300" y="3301150"/>
              <a:ext cx="235200" cy="351100"/>
            </a:xfrm>
            <a:custGeom>
              <a:avLst/>
              <a:gdLst/>
              <a:ahLst/>
              <a:cxnLst/>
              <a:rect l="l" t="t" r="r" b="b"/>
              <a:pathLst>
                <a:path w="9408" h="14044" extrusionOk="0">
                  <a:moveTo>
                    <a:pt x="0" y="0"/>
                  </a:moveTo>
                  <a:cubicBezTo>
                    <a:pt x="3003" y="4770"/>
                    <a:pt x="6138" y="9440"/>
                    <a:pt x="9407" y="14043"/>
                  </a:cubicBezTo>
                  <a:lnTo>
                    <a:pt x="8607" y="10908"/>
                  </a:lnTo>
                  <a:cubicBezTo>
                    <a:pt x="5938" y="7405"/>
                    <a:pt x="3236" y="3903"/>
                    <a:pt x="568" y="400"/>
                  </a:cubicBezTo>
                  <a:cubicBezTo>
                    <a:pt x="434" y="200"/>
                    <a:pt x="267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2" name="Google Shape;2452;p34"/>
            <p:cNvSpPr/>
            <p:nvPr/>
          </p:nvSpPr>
          <p:spPr>
            <a:xfrm>
              <a:off x="5077275" y="3298425"/>
              <a:ext cx="240650" cy="355700"/>
            </a:xfrm>
            <a:custGeom>
              <a:avLst/>
              <a:gdLst/>
              <a:ahLst/>
              <a:cxnLst/>
              <a:rect l="l" t="t" r="r" b="b"/>
              <a:pathLst>
                <a:path w="9626" h="14228" extrusionOk="0">
                  <a:moveTo>
                    <a:pt x="156" y="0"/>
                  </a:moveTo>
                  <a:cubicBezTo>
                    <a:pt x="87" y="0"/>
                    <a:pt x="0" y="65"/>
                    <a:pt x="28" y="176"/>
                  </a:cubicBezTo>
                  <a:cubicBezTo>
                    <a:pt x="3030" y="4912"/>
                    <a:pt x="6132" y="9649"/>
                    <a:pt x="9468" y="14186"/>
                  </a:cubicBezTo>
                  <a:cubicBezTo>
                    <a:pt x="9478" y="14215"/>
                    <a:pt x="9496" y="14227"/>
                    <a:pt x="9516" y="14227"/>
                  </a:cubicBezTo>
                  <a:cubicBezTo>
                    <a:pt x="9565" y="14227"/>
                    <a:pt x="9625" y="14156"/>
                    <a:pt x="9602" y="14086"/>
                  </a:cubicBezTo>
                  <a:cubicBezTo>
                    <a:pt x="6766" y="10016"/>
                    <a:pt x="3964" y="5913"/>
                    <a:pt x="1329" y="1710"/>
                  </a:cubicBezTo>
                  <a:cubicBezTo>
                    <a:pt x="1222" y="1549"/>
                    <a:pt x="619" y="786"/>
                    <a:pt x="715" y="786"/>
                  </a:cubicBezTo>
                  <a:cubicBezTo>
                    <a:pt x="739" y="786"/>
                    <a:pt x="804" y="831"/>
                    <a:pt x="929" y="943"/>
                  </a:cubicBezTo>
                  <a:cubicBezTo>
                    <a:pt x="1396" y="1343"/>
                    <a:pt x="1763" y="2010"/>
                    <a:pt x="2130" y="2511"/>
                  </a:cubicBezTo>
                  <a:cubicBezTo>
                    <a:pt x="2863" y="3511"/>
                    <a:pt x="3631" y="4479"/>
                    <a:pt x="4364" y="5480"/>
                  </a:cubicBezTo>
                  <a:cubicBezTo>
                    <a:pt x="5799" y="7348"/>
                    <a:pt x="7200" y="9216"/>
                    <a:pt x="8668" y="11117"/>
                  </a:cubicBezTo>
                  <a:cubicBezTo>
                    <a:pt x="8687" y="11130"/>
                    <a:pt x="8708" y="11135"/>
                    <a:pt x="8730" y="11135"/>
                  </a:cubicBezTo>
                  <a:cubicBezTo>
                    <a:pt x="8822" y="11135"/>
                    <a:pt x="8915" y="11037"/>
                    <a:pt x="8834" y="10983"/>
                  </a:cubicBezTo>
                  <a:cubicBezTo>
                    <a:pt x="7166" y="8782"/>
                    <a:pt x="5499" y="6614"/>
                    <a:pt x="3797" y="4379"/>
                  </a:cubicBezTo>
                  <a:cubicBezTo>
                    <a:pt x="3030" y="3378"/>
                    <a:pt x="2296" y="2444"/>
                    <a:pt x="1529" y="1443"/>
                  </a:cubicBezTo>
                  <a:cubicBezTo>
                    <a:pt x="1129" y="876"/>
                    <a:pt x="829" y="276"/>
                    <a:pt x="195" y="9"/>
                  </a:cubicBezTo>
                  <a:cubicBezTo>
                    <a:pt x="183" y="3"/>
                    <a:pt x="170" y="0"/>
                    <a:pt x="1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" name="Google Shape;2453;p34"/>
            <p:cNvSpPr/>
            <p:nvPr/>
          </p:nvSpPr>
          <p:spPr>
            <a:xfrm>
              <a:off x="5289200" y="2874650"/>
              <a:ext cx="124025" cy="241625"/>
            </a:xfrm>
            <a:custGeom>
              <a:avLst/>
              <a:gdLst/>
              <a:ahLst/>
              <a:cxnLst/>
              <a:rect l="l" t="t" r="r" b="b"/>
              <a:pathLst>
                <a:path w="4961" h="9665" extrusionOk="0">
                  <a:moveTo>
                    <a:pt x="4096" y="0"/>
                  </a:moveTo>
                  <a:cubicBezTo>
                    <a:pt x="3746" y="0"/>
                    <a:pt x="3581" y="858"/>
                    <a:pt x="3526" y="1049"/>
                  </a:cubicBezTo>
                  <a:cubicBezTo>
                    <a:pt x="2859" y="3617"/>
                    <a:pt x="1458" y="5985"/>
                    <a:pt x="324" y="8421"/>
                  </a:cubicBezTo>
                  <a:cubicBezTo>
                    <a:pt x="324" y="8454"/>
                    <a:pt x="324" y="8487"/>
                    <a:pt x="357" y="8487"/>
                  </a:cubicBezTo>
                  <a:lnTo>
                    <a:pt x="124" y="9421"/>
                  </a:lnTo>
                  <a:cubicBezTo>
                    <a:pt x="90" y="9455"/>
                    <a:pt x="90" y="9488"/>
                    <a:pt x="24" y="9588"/>
                  </a:cubicBezTo>
                  <a:cubicBezTo>
                    <a:pt x="1" y="9611"/>
                    <a:pt x="40" y="9665"/>
                    <a:pt x="78" y="9665"/>
                  </a:cubicBezTo>
                  <a:cubicBezTo>
                    <a:pt x="96" y="9665"/>
                    <a:pt x="113" y="9653"/>
                    <a:pt x="124" y="9621"/>
                  </a:cubicBezTo>
                  <a:cubicBezTo>
                    <a:pt x="1458" y="7620"/>
                    <a:pt x="2993" y="5485"/>
                    <a:pt x="4027" y="3384"/>
                  </a:cubicBezTo>
                  <a:cubicBezTo>
                    <a:pt x="4360" y="2650"/>
                    <a:pt x="4961" y="782"/>
                    <a:pt x="4360" y="148"/>
                  </a:cubicBezTo>
                  <a:cubicBezTo>
                    <a:pt x="4262" y="44"/>
                    <a:pt x="4174" y="0"/>
                    <a:pt x="40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34"/>
            <p:cNvSpPr/>
            <p:nvPr/>
          </p:nvSpPr>
          <p:spPr>
            <a:xfrm>
              <a:off x="5266425" y="3655550"/>
              <a:ext cx="151800" cy="222700"/>
            </a:xfrm>
            <a:custGeom>
              <a:avLst/>
              <a:gdLst/>
              <a:ahLst/>
              <a:cxnLst/>
              <a:rect l="l" t="t" r="r" b="b"/>
              <a:pathLst>
                <a:path w="6072" h="8908" extrusionOk="0">
                  <a:moveTo>
                    <a:pt x="5738" y="1"/>
                  </a:moveTo>
                  <a:cubicBezTo>
                    <a:pt x="4004" y="3036"/>
                    <a:pt x="2036" y="6039"/>
                    <a:pt x="1" y="8907"/>
                  </a:cubicBezTo>
                  <a:lnTo>
                    <a:pt x="901" y="8207"/>
                  </a:lnTo>
                  <a:cubicBezTo>
                    <a:pt x="3170" y="6172"/>
                    <a:pt x="4904" y="3570"/>
                    <a:pt x="5938" y="735"/>
                  </a:cubicBezTo>
                  <a:cubicBezTo>
                    <a:pt x="6072" y="435"/>
                    <a:pt x="6072" y="1"/>
                    <a:pt x="5738" y="1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34"/>
            <p:cNvSpPr/>
            <p:nvPr/>
          </p:nvSpPr>
          <p:spPr>
            <a:xfrm>
              <a:off x="5264200" y="3653575"/>
              <a:ext cx="170700" cy="226575"/>
            </a:xfrm>
            <a:custGeom>
              <a:avLst/>
              <a:gdLst/>
              <a:ahLst/>
              <a:cxnLst/>
              <a:rect l="l" t="t" r="r" b="b"/>
              <a:pathLst>
                <a:path w="6828" h="9063" extrusionOk="0">
                  <a:moveTo>
                    <a:pt x="5875" y="0"/>
                  </a:moveTo>
                  <a:cubicBezTo>
                    <a:pt x="5830" y="0"/>
                    <a:pt x="5794" y="31"/>
                    <a:pt x="5794" y="80"/>
                  </a:cubicBezTo>
                  <a:cubicBezTo>
                    <a:pt x="3993" y="3115"/>
                    <a:pt x="2091" y="6118"/>
                    <a:pt x="23" y="8986"/>
                  </a:cubicBezTo>
                  <a:cubicBezTo>
                    <a:pt x="0" y="9009"/>
                    <a:pt x="40" y="9063"/>
                    <a:pt x="78" y="9063"/>
                  </a:cubicBezTo>
                  <a:cubicBezTo>
                    <a:pt x="95" y="9063"/>
                    <a:pt x="113" y="9051"/>
                    <a:pt x="123" y="9020"/>
                  </a:cubicBezTo>
                  <a:cubicBezTo>
                    <a:pt x="1157" y="7585"/>
                    <a:pt x="2158" y="6118"/>
                    <a:pt x="3125" y="4650"/>
                  </a:cubicBezTo>
                  <a:cubicBezTo>
                    <a:pt x="3492" y="4116"/>
                    <a:pt x="3826" y="3516"/>
                    <a:pt x="4193" y="2982"/>
                  </a:cubicBezTo>
                  <a:cubicBezTo>
                    <a:pt x="4359" y="2748"/>
                    <a:pt x="5360" y="747"/>
                    <a:pt x="5594" y="747"/>
                  </a:cubicBezTo>
                  <a:cubicBezTo>
                    <a:pt x="5609" y="746"/>
                    <a:pt x="5623" y="745"/>
                    <a:pt x="5637" y="745"/>
                  </a:cubicBezTo>
                  <a:cubicBezTo>
                    <a:pt x="6387" y="745"/>
                    <a:pt x="5290" y="2489"/>
                    <a:pt x="5093" y="2915"/>
                  </a:cubicBezTo>
                  <a:cubicBezTo>
                    <a:pt x="4826" y="3416"/>
                    <a:pt x="4526" y="3916"/>
                    <a:pt x="4259" y="4350"/>
                  </a:cubicBezTo>
                  <a:cubicBezTo>
                    <a:pt x="3325" y="5817"/>
                    <a:pt x="2258" y="7085"/>
                    <a:pt x="990" y="8252"/>
                  </a:cubicBezTo>
                  <a:cubicBezTo>
                    <a:pt x="942" y="8301"/>
                    <a:pt x="982" y="8403"/>
                    <a:pt x="1046" y="8403"/>
                  </a:cubicBezTo>
                  <a:cubicBezTo>
                    <a:pt x="1070" y="8403"/>
                    <a:pt x="1097" y="8389"/>
                    <a:pt x="1124" y="8352"/>
                  </a:cubicBezTo>
                  <a:cubicBezTo>
                    <a:pt x="2792" y="6818"/>
                    <a:pt x="4193" y="5017"/>
                    <a:pt x="5260" y="2982"/>
                  </a:cubicBezTo>
                  <a:cubicBezTo>
                    <a:pt x="5594" y="2315"/>
                    <a:pt x="6828" y="514"/>
                    <a:pt x="5927" y="13"/>
                  </a:cubicBezTo>
                  <a:cubicBezTo>
                    <a:pt x="5909" y="4"/>
                    <a:pt x="5892" y="0"/>
                    <a:pt x="5875" y="0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6" name="Google Shape;2456;p34"/>
            <p:cNvSpPr/>
            <p:nvPr/>
          </p:nvSpPr>
          <p:spPr>
            <a:xfrm>
              <a:off x="5362325" y="2777100"/>
              <a:ext cx="45900" cy="114450"/>
            </a:xfrm>
            <a:custGeom>
              <a:avLst/>
              <a:gdLst/>
              <a:ahLst/>
              <a:cxnLst/>
              <a:rect l="l" t="t" r="r" b="b"/>
              <a:pathLst>
                <a:path w="1836" h="4578" extrusionOk="0">
                  <a:moveTo>
                    <a:pt x="728" y="0"/>
                  </a:moveTo>
                  <a:cubicBezTo>
                    <a:pt x="538" y="0"/>
                    <a:pt x="343" y="120"/>
                    <a:pt x="268" y="347"/>
                  </a:cubicBezTo>
                  <a:cubicBezTo>
                    <a:pt x="68" y="1048"/>
                    <a:pt x="1" y="1815"/>
                    <a:pt x="68" y="2516"/>
                  </a:cubicBezTo>
                  <a:cubicBezTo>
                    <a:pt x="168" y="3283"/>
                    <a:pt x="368" y="3783"/>
                    <a:pt x="768" y="4384"/>
                  </a:cubicBezTo>
                  <a:lnTo>
                    <a:pt x="835" y="4450"/>
                  </a:lnTo>
                  <a:cubicBezTo>
                    <a:pt x="859" y="4522"/>
                    <a:pt x="952" y="4577"/>
                    <a:pt x="1052" y="4577"/>
                  </a:cubicBezTo>
                  <a:cubicBezTo>
                    <a:pt x="1091" y="4577"/>
                    <a:pt x="1131" y="4569"/>
                    <a:pt x="1168" y="4550"/>
                  </a:cubicBezTo>
                  <a:cubicBezTo>
                    <a:pt x="1769" y="4150"/>
                    <a:pt x="1835" y="3183"/>
                    <a:pt x="1835" y="2549"/>
                  </a:cubicBezTo>
                  <a:cubicBezTo>
                    <a:pt x="1835" y="1715"/>
                    <a:pt x="1535" y="948"/>
                    <a:pt x="1102" y="214"/>
                  </a:cubicBezTo>
                  <a:cubicBezTo>
                    <a:pt x="1015" y="70"/>
                    <a:pt x="873" y="0"/>
                    <a:pt x="7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" name="Google Shape;2457;p34"/>
            <p:cNvSpPr/>
            <p:nvPr/>
          </p:nvSpPr>
          <p:spPr>
            <a:xfrm>
              <a:off x="5137175" y="3265500"/>
              <a:ext cx="50900" cy="112550"/>
            </a:xfrm>
            <a:custGeom>
              <a:avLst/>
              <a:gdLst/>
              <a:ahLst/>
              <a:cxnLst/>
              <a:rect l="l" t="t" r="r" b="b"/>
              <a:pathLst>
                <a:path w="2036" h="4502" extrusionOk="0">
                  <a:moveTo>
                    <a:pt x="1370" y="1"/>
                  </a:moveTo>
                  <a:cubicBezTo>
                    <a:pt x="1240" y="1"/>
                    <a:pt x="1114" y="60"/>
                    <a:pt x="1034" y="192"/>
                  </a:cubicBezTo>
                  <a:cubicBezTo>
                    <a:pt x="601" y="826"/>
                    <a:pt x="334" y="1493"/>
                    <a:pt x="167" y="2193"/>
                  </a:cubicBezTo>
                  <a:cubicBezTo>
                    <a:pt x="0" y="2960"/>
                    <a:pt x="34" y="3494"/>
                    <a:pt x="267" y="4195"/>
                  </a:cubicBezTo>
                  <a:cubicBezTo>
                    <a:pt x="267" y="4261"/>
                    <a:pt x="334" y="4261"/>
                    <a:pt x="334" y="4295"/>
                  </a:cubicBezTo>
                  <a:cubicBezTo>
                    <a:pt x="334" y="4411"/>
                    <a:pt x="409" y="4501"/>
                    <a:pt x="539" y="4501"/>
                  </a:cubicBezTo>
                  <a:cubicBezTo>
                    <a:pt x="558" y="4501"/>
                    <a:pt x="579" y="4499"/>
                    <a:pt x="601" y="4495"/>
                  </a:cubicBezTo>
                  <a:cubicBezTo>
                    <a:pt x="1235" y="4328"/>
                    <a:pt x="1602" y="3427"/>
                    <a:pt x="1768" y="2827"/>
                  </a:cubicBezTo>
                  <a:cubicBezTo>
                    <a:pt x="2035" y="2026"/>
                    <a:pt x="2035" y="1193"/>
                    <a:pt x="1835" y="359"/>
                  </a:cubicBezTo>
                  <a:cubicBezTo>
                    <a:pt x="1775" y="137"/>
                    <a:pt x="1568" y="1"/>
                    <a:pt x="13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" name="Google Shape;2458;p34"/>
            <p:cNvSpPr/>
            <p:nvPr/>
          </p:nvSpPr>
          <p:spPr>
            <a:xfrm>
              <a:off x="5083800" y="3476475"/>
              <a:ext cx="114275" cy="50375"/>
            </a:xfrm>
            <a:custGeom>
              <a:avLst/>
              <a:gdLst/>
              <a:ahLst/>
              <a:cxnLst/>
              <a:rect l="l" t="t" r="r" b="b"/>
              <a:pathLst>
                <a:path w="4571" h="2015" extrusionOk="0">
                  <a:moveTo>
                    <a:pt x="3441" y="0"/>
                  </a:moveTo>
                  <a:cubicBezTo>
                    <a:pt x="3113" y="0"/>
                    <a:pt x="2774" y="49"/>
                    <a:pt x="2502" y="92"/>
                  </a:cubicBezTo>
                  <a:cubicBezTo>
                    <a:pt x="1668" y="259"/>
                    <a:pt x="901" y="659"/>
                    <a:pt x="301" y="1193"/>
                  </a:cubicBezTo>
                  <a:cubicBezTo>
                    <a:pt x="1" y="1426"/>
                    <a:pt x="134" y="1927"/>
                    <a:pt x="534" y="1960"/>
                  </a:cubicBezTo>
                  <a:cubicBezTo>
                    <a:pt x="810" y="1996"/>
                    <a:pt x="1076" y="2015"/>
                    <a:pt x="1338" y="2015"/>
                  </a:cubicBezTo>
                  <a:cubicBezTo>
                    <a:pt x="1804" y="2015"/>
                    <a:pt x="2253" y="1955"/>
                    <a:pt x="2702" y="1827"/>
                  </a:cubicBezTo>
                  <a:cubicBezTo>
                    <a:pt x="3470" y="1593"/>
                    <a:pt x="3903" y="1360"/>
                    <a:pt x="4404" y="826"/>
                  </a:cubicBezTo>
                  <a:cubicBezTo>
                    <a:pt x="4404" y="826"/>
                    <a:pt x="4470" y="759"/>
                    <a:pt x="4470" y="726"/>
                  </a:cubicBezTo>
                  <a:cubicBezTo>
                    <a:pt x="4570" y="659"/>
                    <a:pt x="4570" y="492"/>
                    <a:pt x="4504" y="392"/>
                  </a:cubicBezTo>
                  <a:cubicBezTo>
                    <a:pt x="4294" y="87"/>
                    <a:pt x="3877" y="0"/>
                    <a:pt x="34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" name="Google Shape;2459;p34"/>
            <p:cNvSpPr/>
            <p:nvPr/>
          </p:nvSpPr>
          <p:spPr>
            <a:xfrm>
              <a:off x="5331875" y="3572975"/>
              <a:ext cx="77175" cy="100375"/>
            </a:xfrm>
            <a:custGeom>
              <a:avLst/>
              <a:gdLst/>
              <a:ahLst/>
              <a:cxnLst/>
              <a:rect l="l" t="t" r="r" b="b"/>
              <a:pathLst>
                <a:path w="3087" h="4015" extrusionOk="0">
                  <a:moveTo>
                    <a:pt x="509" y="0"/>
                  </a:moveTo>
                  <a:cubicBezTo>
                    <a:pt x="243" y="0"/>
                    <a:pt x="0" y="229"/>
                    <a:pt x="51" y="535"/>
                  </a:cubicBezTo>
                  <a:cubicBezTo>
                    <a:pt x="151" y="1302"/>
                    <a:pt x="418" y="1936"/>
                    <a:pt x="785" y="2570"/>
                  </a:cubicBezTo>
                  <a:cubicBezTo>
                    <a:pt x="1219" y="3237"/>
                    <a:pt x="1586" y="3571"/>
                    <a:pt x="2253" y="3971"/>
                  </a:cubicBezTo>
                  <a:lnTo>
                    <a:pt x="2320" y="3971"/>
                  </a:lnTo>
                  <a:cubicBezTo>
                    <a:pt x="2375" y="3999"/>
                    <a:pt x="2430" y="4015"/>
                    <a:pt x="2481" y="4015"/>
                  </a:cubicBezTo>
                  <a:cubicBezTo>
                    <a:pt x="2552" y="4015"/>
                    <a:pt x="2614" y="3982"/>
                    <a:pt x="2653" y="3904"/>
                  </a:cubicBezTo>
                  <a:cubicBezTo>
                    <a:pt x="3087" y="3337"/>
                    <a:pt x="2720" y="2403"/>
                    <a:pt x="2420" y="1869"/>
                  </a:cubicBezTo>
                  <a:cubicBezTo>
                    <a:pt x="2053" y="1102"/>
                    <a:pt x="1452" y="502"/>
                    <a:pt x="752" y="68"/>
                  </a:cubicBezTo>
                  <a:cubicBezTo>
                    <a:pt x="674" y="21"/>
                    <a:pt x="590" y="0"/>
                    <a:pt x="5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" name="Google Shape;2460;p34"/>
            <p:cNvSpPr/>
            <p:nvPr/>
          </p:nvSpPr>
          <p:spPr>
            <a:xfrm>
              <a:off x="5382350" y="3711150"/>
              <a:ext cx="115100" cy="51050"/>
            </a:xfrm>
            <a:custGeom>
              <a:avLst/>
              <a:gdLst/>
              <a:ahLst/>
              <a:cxnLst/>
              <a:rect l="l" t="t" r="r" b="b"/>
              <a:pathLst>
                <a:path w="4604" h="2042" extrusionOk="0">
                  <a:moveTo>
                    <a:pt x="3583" y="1"/>
                  </a:moveTo>
                  <a:cubicBezTo>
                    <a:pt x="3001" y="1"/>
                    <a:pt x="2451" y="55"/>
                    <a:pt x="1902" y="212"/>
                  </a:cubicBezTo>
                  <a:cubicBezTo>
                    <a:pt x="1135" y="445"/>
                    <a:pt x="734" y="712"/>
                    <a:pt x="201" y="1279"/>
                  </a:cubicBezTo>
                  <a:cubicBezTo>
                    <a:pt x="201" y="1279"/>
                    <a:pt x="134" y="1313"/>
                    <a:pt x="134" y="1346"/>
                  </a:cubicBezTo>
                  <a:cubicBezTo>
                    <a:pt x="0" y="1446"/>
                    <a:pt x="0" y="1613"/>
                    <a:pt x="100" y="1680"/>
                  </a:cubicBezTo>
                  <a:cubicBezTo>
                    <a:pt x="343" y="1960"/>
                    <a:pt x="763" y="2041"/>
                    <a:pt x="1191" y="2041"/>
                  </a:cubicBezTo>
                  <a:cubicBezTo>
                    <a:pt x="1529" y="2041"/>
                    <a:pt x="1871" y="1991"/>
                    <a:pt x="2135" y="1947"/>
                  </a:cubicBezTo>
                  <a:cubicBezTo>
                    <a:pt x="2969" y="1780"/>
                    <a:pt x="3736" y="1346"/>
                    <a:pt x="4303" y="812"/>
                  </a:cubicBezTo>
                  <a:cubicBezTo>
                    <a:pt x="4604" y="546"/>
                    <a:pt x="4437" y="45"/>
                    <a:pt x="4070" y="12"/>
                  </a:cubicBezTo>
                  <a:cubicBezTo>
                    <a:pt x="3905" y="5"/>
                    <a:pt x="3743" y="1"/>
                    <a:pt x="35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" name="Google Shape;2461;p34"/>
            <p:cNvSpPr/>
            <p:nvPr/>
          </p:nvSpPr>
          <p:spPr>
            <a:xfrm>
              <a:off x="5288950" y="2937025"/>
              <a:ext cx="16825" cy="56000"/>
            </a:xfrm>
            <a:custGeom>
              <a:avLst/>
              <a:gdLst/>
              <a:ahLst/>
              <a:cxnLst/>
              <a:rect l="l" t="t" r="r" b="b"/>
              <a:pathLst>
                <a:path w="673" h="2240" extrusionOk="0">
                  <a:moveTo>
                    <a:pt x="511" y="1"/>
                  </a:moveTo>
                  <a:cubicBezTo>
                    <a:pt x="447" y="1"/>
                    <a:pt x="376" y="38"/>
                    <a:pt x="334" y="121"/>
                  </a:cubicBezTo>
                  <a:cubicBezTo>
                    <a:pt x="167" y="789"/>
                    <a:pt x="34" y="1422"/>
                    <a:pt x="0" y="2089"/>
                  </a:cubicBezTo>
                  <a:cubicBezTo>
                    <a:pt x="0" y="2190"/>
                    <a:pt x="75" y="2240"/>
                    <a:pt x="155" y="2240"/>
                  </a:cubicBezTo>
                  <a:cubicBezTo>
                    <a:pt x="234" y="2240"/>
                    <a:pt x="317" y="2190"/>
                    <a:pt x="334" y="2089"/>
                  </a:cubicBezTo>
                  <a:cubicBezTo>
                    <a:pt x="367" y="1456"/>
                    <a:pt x="467" y="789"/>
                    <a:pt x="634" y="188"/>
                  </a:cubicBezTo>
                  <a:cubicBezTo>
                    <a:pt x="673" y="72"/>
                    <a:pt x="599" y="1"/>
                    <a:pt x="5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" name="Google Shape;2462;p34"/>
            <p:cNvSpPr/>
            <p:nvPr/>
          </p:nvSpPr>
          <p:spPr>
            <a:xfrm>
              <a:off x="5280200" y="3038250"/>
              <a:ext cx="37950" cy="664450"/>
            </a:xfrm>
            <a:custGeom>
              <a:avLst/>
              <a:gdLst/>
              <a:ahLst/>
              <a:cxnLst/>
              <a:rect l="l" t="t" r="r" b="b"/>
              <a:pathLst>
                <a:path w="1518" h="26578" extrusionOk="0">
                  <a:moveTo>
                    <a:pt x="425" y="0"/>
                  </a:moveTo>
                  <a:cubicBezTo>
                    <a:pt x="350" y="0"/>
                    <a:pt x="284" y="59"/>
                    <a:pt x="284" y="175"/>
                  </a:cubicBezTo>
                  <a:cubicBezTo>
                    <a:pt x="1151" y="8915"/>
                    <a:pt x="1051" y="17721"/>
                    <a:pt x="17" y="26427"/>
                  </a:cubicBezTo>
                  <a:cubicBezTo>
                    <a:pt x="0" y="26528"/>
                    <a:pt x="75" y="26578"/>
                    <a:pt x="159" y="26578"/>
                  </a:cubicBezTo>
                  <a:cubicBezTo>
                    <a:pt x="242" y="26578"/>
                    <a:pt x="334" y="26528"/>
                    <a:pt x="350" y="26427"/>
                  </a:cubicBezTo>
                  <a:cubicBezTo>
                    <a:pt x="1451" y="17721"/>
                    <a:pt x="1518" y="8915"/>
                    <a:pt x="617" y="175"/>
                  </a:cubicBezTo>
                  <a:cubicBezTo>
                    <a:pt x="584" y="59"/>
                    <a:pt x="501" y="0"/>
                    <a:pt x="4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" name="Google Shape;2463;p34"/>
            <p:cNvSpPr/>
            <p:nvPr/>
          </p:nvSpPr>
          <p:spPr>
            <a:xfrm>
              <a:off x="5221400" y="3741825"/>
              <a:ext cx="75900" cy="819825"/>
            </a:xfrm>
            <a:custGeom>
              <a:avLst/>
              <a:gdLst/>
              <a:ahLst/>
              <a:cxnLst/>
              <a:rect l="l" t="t" r="r" b="b"/>
              <a:pathLst>
                <a:path w="3036" h="32793" extrusionOk="0">
                  <a:moveTo>
                    <a:pt x="2402" y="1"/>
                  </a:moveTo>
                  <a:cubicBezTo>
                    <a:pt x="2334" y="1"/>
                    <a:pt x="2262" y="38"/>
                    <a:pt x="2235" y="119"/>
                  </a:cubicBezTo>
                  <a:cubicBezTo>
                    <a:pt x="0" y="10893"/>
                    <a:pt x="2402" y="21801"/>
                    <a:pt x="2702" y="32642"/>
                  </a:cubicBezTo>
                  <a:cubicBezTo>
                    <a:pt x="2702" y="32742"/>
                    <a:pt x="2786" y="32792"/>
                    <a:pt x="2869" y="32792"/>
                  </a:cubicBezTo>
                  <a:cubicBezTo>
                    <a:pt x="2953" y="32792"/>
                    <a:pt x="3036" y="32742"/>
                    <a:pt x="3036" y="32642"/>
                  </a:cubicBezTo>
                  <a:cubicBezTo>
                    <a:pt x="2702" y="21835"/>
                    <a:pt x="301" y="10960"/>
                    <a:pt x="2536" y="219"/>
                  </a:cubicBezTo>
                  <a:cubicBezTo>
                    <a:pt x="2595" y="80"/>
                    <a:pt x="2501" y="1"/>
                    <a:pt x="2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" name="Google Shape;2464;p34"/>
            <p:cNvSpPr/>
            <p:nvPr/>
          </p:nvSpPr>
          <p:spPr>
            <a:xfrm>
              <a:off x="5295625" y="4316000"/>
              <a:ext cx="29200" cy="50125"/>
            </a:xfrm>
            <a:custGeom>
              <a:avLst/>
              <a:gdLst/>
              <a:ahLst/>
              <a:cxnLst/>
              <a:rect l="l" t="t" r="r" b="b"/>
              <a:pathLst>
                <a:path w="1168" h="2005" extrusionOk="0">
                  <a:moveTo>
                    <a:pt x="901" y="0"/>
                  </a:moveTo>
                  <a:cubicBezTo>
                    <a:pt x="811" y="0"/>
                    <a:pt x="714" y="84"/>
                    <a:pt x="734" y="202"/>
                  </a:cubicBezTo>
                  <a:cubicBezTo>
                    <a:pt x="849" y="662"/>
                    <a:pt x="791" y="1098"/>
                    <a:pt x="622" y="1530"/>
                  </a:cubicBezTo>
                  <a:lnTo>
                    <a:pt x="622" y="1530"/>
                  </a:lnTo>
                  <a:cubicBezTo>
                    <a:pt x="405" y="1218"/>
                    <a:pt x="339" y="832"/>
                    <a:pt x="367" y="469"/>
                  </a:cubicBezTo>
                  <a:cubicBezTo>
                    <a:pt x="387" y="372"/>
                    <a:pt x="294" y="298"/>
                    <a:pt x="206" y="298"/>
                  </a:cubicBezTo>
                  <a:cubicBezTo>
                    <a:pt x="142" y="298"/>
                    <a:pt x="81" y="337"/>
                    <a:pt x="67" y="435"/>
                  </a:cubicBezTo>
                  <a:cubicBezTo>
                    <a:pt x="0" y="1002"/>
                    <a:pt x="167" y="1536"/>
                    <a:pt x="567" y="1970"/>
                  </a:cubicBezTo>
                  <a:cubicBezTo>
                    <a:pt x="603" y="1993"/>
                    <a:pt x="638" y="2005"/>
                    <a:pt x="672" y="2005"/>
                  </a:cubicBezTo>
                  <a:cubicBezTo>
                    <a:pt x="734" y="2005"/>
                    <a:pt x="791" y="1968"/>
                    <a:pt x="834" y="1903"/>
                  </a:cubicBezTo>
                  <a:cubicBezTo>
                    <a:pt x="1101" y="1336"/>
                    <a:pt x="1168" y="736"/>
                    <a:pt x="1034" y="135"/>
                  </a:cubicBezTo>
                  <a:cubicBezTo>
                    <a:pt x="1021" y="40"/>
                    <a:pt x="963" y="0"/>
                    <a:pt x="9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" name="Google Shape;2465;p34"/>
            <p:cNvSpPr/>
            <p:nvPr/>
          </p:nvSpPr>
          <p:spPr>
            <a:xfrm>
              <a:off x="5284775" y="3805450"/>
              <a:ext cx="20050" cy="403650"/>
            </a:xfrm>
            <a:custGeom>
              <a:avLst/>
              <a:gdLst/>
              <a:ahLst/>
              <a:cxnLst/>
              <a:rect l="l" t="t" r="r" b="b"/>
              <a:pathLst>
                <a:path w="802" h="16146" extrusionOk="0">
                  <a:moveTo>
                    <a:pt x="347" y="1"/>
                  </a:moveTo>
                  <a:cubicBezTo>
                    <a:pt x="267" y="1"/>
                    <a:pt x="184" y="59"/>
                    <a:pt x="167" y="176"/>
                  </a:cubicBezTo>
                  <a:cubicBezTo>
                    <a:pt x="1" y="5446"/>
                    <a:pt x="101" y="10717"/>
                    <a:pt x="468" y="16021"/>
                  </a:cubicBezTo>
                  <a:cubicBezTo>
                    <a:pt x="484" y="16104"/>
                    <a:pt x="568" y="16146"/>
                    <a:pt x="647" y="16146"/>
                  </a:cubicBezTo>
                  <a:cubicBezTo>
                    <a:pt x="726" y="16146"/>
                    <a:pt x="801" y="16104"/>
                    <a:pt x="801" y="16021"/>
                  </a:cubicBezTo>
                  <a:cubicBezTo>
                    <a:pt x="434" y="10717"/>
                    <a:pt x="334" y="5446"/>
                    <a:pt x="501" y="176"/>
                  </a:cubicBezTo>
                  <a:cubicBezTo>
                    <a:pt x="501" y="59"/>
                    <a:pt x="426" y="1"/>
                    <a:pt x="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" name="Google Shape;2466;p34"/>
            <p:cNvSpPr/>
            <p:nvPr/>
          </p:nvSpPr>
          <p:spPr>
            <a:xfrm>
              <a:off x="5313250" y="3711150"/>
              <a:ext cx="81475" cy="102300"/>
            </a:xfrm>
            <a:custGeom>
              <a:avLst/>
              <a:gdLst/>
              <a:ahLst/>
              <a:cxnLst/>
              <a:rect l="l" t="t" r="r" b="b"/>
              <a:pathLst>
                <a:path w="3259" h="4092" extrusionOk="0">
                  <a:moveTo>
                    <a:pt x="3072" y="1"/>
                  </a:moveTo>
                  <a:cubicBezTo>
                    <a:pt x="3008" y="1"/>
                    <a:pt x="2937" y="33"/>
                    <a:pt x="2898" y="112"/>
                  </a:cubicBezTo>
                  <a:cubicBezTo>
                    <a:pt x="2297" y="1546"/>
                    <a:pt x="1330" y="2814"/>
                    <a:pt x="129" y="3815"/>
                  </a:cubicBezTo>
                  <a:cubicBezTo>
                    <a:pt x="1" y="3943"/>
                    <a:pt x="90" y="4092"/>
                    <a:pt x="214" y="4092"/>
                  </a:cubicBezTo>
                  <a:cubicBezTo>
                    <a:pt x="251" y="4092"/>
                    <a:pt x="291" y="4079"/>
                    <a:pt x="329" y="4048"/>
                  </a:cubicBezTo>
                  <a:cubicBezTo>
                    <a:pt x="1630" y="3014"/>
                    <a:pt x="2564" y="1713"/>
                    <a:pt x="3198" y="179"/>
                  </a:cubicBezTo>
                  <a:cubicBezTo>
                    <a:pt x="3259" y="77"/>
                    <a:pt x="3172" y="1"/>
                    <a:pt x="3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" name="Google Shape;2467;p34"/>
            <p:cNvSpPr/>
            <p:nvPr/>
          </p:nvSpPr>
          <p:spPr>
            <a:xfrm>
              <a:off x="5107225" y="3339025"/>
              <a:ext cx="189125" cy="259550"/>
            </a:xfrm>
            <a:custGeom>
              <a:avLst/>
              <a:gdLst/>
              <a:ahLst/>
              <a:cxnLst/>
              <a:rect l="l" t="t" r="r" b="b"/>
              <a:pathLst>
                <a:path w="7565" h="10382" extrusionOk="0">
                  <a:moveTo>
                    <a:pt x="206" y="0"/>
                  </a:moveTo>
                  <a:cubicBezTo>
                    <a:pt x="100" y="0"/>
                    <a:pt x="0" y="80"/>
                    <a:pt x="64" y="186"/>
                  </a:cubicBezTo>
                  <a:cubicBezTo>
                    <a:pt x="1532" y="4122"/>
                    <a:pt x="5268" y="6624"/>
                    <a:pt x="7236" y="10327"/>
                  </a:cubicBezTo>
                  <a:cubicBezTo>
                    <a:pt x="7255" y="10365"/>
                    <a:pt x="7293" y="10381"/>
                    <a:pt x="7335" y="10381"/>
                  </a:cubicBezTo>
                  <a:cubicBezTo>
                    <a:pt x="7439" y="10381"/>
                    <a:pt x="7565" y="10279"/>
                    <a:pt x="7470" y="10160"/>
                  </a:cubicBezTo>
                  <a:cubicBezTo>
                    <a:pt x="5535" y="6491"/>
                    <a:pt x="1799" y="3989"/>
                    <a:pt x="364" y="86"/>
                  </a:cubicBezTo>
                  <a:cubicBezTo>
                    <a:pt x="328" y="26"/>
                    <a:pt x="266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" name="Google Shape;2468;p34"/>
            <p:cNvSpPr/>
            <p:nvPr/>
          </p:nvSpPr>
          <p:spPr>
            <a:xfrm>
              <a:off x="5352475" y="2934150"/>
              <a:ext cx="45250" cy="73525"/>
            </a:xfrm>
            <a:custGeom>
              <a:avLst/>
              <a:gdLst/>
              <a:ahLst/>
              <a:cxnLst/>
              <a:rect l="l" t="t" r="r" b="b"/>
              <a:pathLst>
                <a:path w="1810" h="2941" extrusionOk="0">
                  <a:moveTo>
                    <a:pt x="1607" y="0"/>
                  </a:moveTo>
                  <a:cubicBezTo>
                    <a:pt x="1566" y="0"/>
                    <a:pt x="1525" y="21"/>
                    <a:pt x="1496" y="70"/>
                  </a:cubicBezTo>
                  <a:cubicBezTo>
                    <a:pt x="1029" y="937"/>
                    <a:pt x="562" y="1838"/>
                    <a:pt x="95" y="2705"/>
                  </a:cubicBezTo>
                  <a:cubicBezTo>
                    <a:pt x="0" y="2823"/>
                    <a:pt x="123" y="2941"/>
                    <a:pt x="226" y="2941"/>
                  </a:cubicBezTo>
                  <a:cubicBezTo>
                    <a:pt x="269" y="2941"/>
                    <a:pt x="309" y="2920"/>
                    <a:pt x="328" y="2872"/>
                  </a:cubicBezTo>
                  <a:cubicBezTo>
                    <a:pt x="795" y="1971"/>
                    <a:pt x="1295" y="1104"/>
                    <a:pt x="1762" y="236"/>
                  </a:cubicBezTo>
                  <a:cubicBezTo>
                    <a:pt x="1810" y="118"/>
                    <a:pt x="1707" y="0"/>
                    <a:pt x="16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693964148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4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0" name="Google Shape;2470;p35"/>
          <p:cNvSpPr/>
          <p:nvPr/>
        </p:nvSpPr>
        <p:spPr>
          <a:xfrm flipH="1">
            <a:off x="0" y="5643501"/>
            <a:ext cx="12192051" cy="1274576"/>
          </a:xfrm>
          <a:custGeom>
            <a:avLst/>
            <a:gdLst/>
            <a:ahLst/>
            <a:cxnLst/>
            <a:rect l="l" t="t" r="r" b="b"/>
            <a:pathLst>
              <a:path w="209150" h="57028" extrusionOk="0">
                <a:moveTo>
                  <a:pt x="10228" y="1"/>
                </a:moveTo>
                <a:cubicBezTo>
                  <a:pt x="6740" y="1"/>
                  <a:pt x="3275" y="576"/>
                  <a:pt x="0" y="1688"/>
                </a:cubicBezTo>
                <a:lnTo>
                  <a:pt x="0" y="57028"/>
                </a:lnTo>
                <a:lnTo>
                  <a:pt x="209149" y="57028"/>
                </a:lnTo>
                <a:lnTo>
                  <a:pt x="209149" y="4824"/>
                </a:lnTo>
                <a:lnTo>
                  <a:pt x="209116" y="4824"/>
                </a:lnTo>
                <a:cubicBezTo>
                  <a:pt x="204243" y="1649"/>
                  <a:pt x="198450" y="4"/>
                  <a:pt x="192580" y="4"/>
                </a:cubicBezTo>
                <a:cubicBezTo>
                  <a:pt x="188646" y="4"/>
                  <a:pt x="184678" y="743"/>
                  <a:pt x="180929" y="2255"/>
                </a:cubicBezTo>
                <a:cubicBezTo>
                  <a:pt x="169921" y="6725"/>
                  <a:pt x="162316" y="16232"/>
                  <a:pt x="158513" y="26373"/>
                </a:cubicBezTo>
                <a:cubicBezTo>
                  <a:pt x="157079" y="22737"/>
                  <a:pt x="154143" y="19735"/>
                  <a:pt x="150441" y="17700"/>
                </a:cubicBezTo>
                <a:cubicBezTo>
                  <a:pt x="146876" y="15767"/>
                  <a:pt x="142863" y="14793"/>
                  <a:pt x="138882" y="14793"/>
                </a:cubicBezTo>
                <a:cubicBezTo>
                  <a:pt x="133586" y="14793"/>
                  <a:pt x="128345" y="16517"/>
                  <a:pt x="124289" y="20002"/>
                </a:cubicBezTo>
                <a:cubicBezTo>
                  <a:pt x="117984" y="25405"/>
                  <a:pt x="115382" y="33611"/>
                  <a:pt x="116383" y="41350"/>
                </a:cubicBezTo>
                <a:cubicBezTo>
                  <a:pt x="116250" y="41250"/>
                  <a:pt x="116116" y="41117"/>
                  <a:pt x="115983" y="41050"/>
                </a:cubicBezTo>
                <a:cubicBezTo>
                  <a:pt x="115449" y="40616"/>
                  <a:pt x="114815" y="40216"/>
                  <a:pt x="114248" y="39849"/>
                </a:cubicBezTo>
                <a:cubicBezTo>
                  <a:pt x="110925" y="37380"/>
                  <a:pt x="106581" y="36203"/>
                  <a:pt x="102127" y="36203"/>
                </a:cubicBezTo>
                <a:cubicBezTo>
                  <a:pt x="101887" y="36203"/>
                  <a:pt x="101646" y="36206"/>
                  <a:pt x="101406" y="36213"/>
                </a:cubicBezTo>
                <a:cubicBezTo>
                  <a:pt x="101165" y="36206"/>
                  <a:pt x="100925" y="36203"/>
                  <a:pt x="100685" y="36203"/>
                </a:cubicBezTo>
                <a:cubicBezTo>
                  <a:pt x="96228" y="36203"/>
                  <a:pt x="91855" y="37380"/>
                  <a:pt x="88563" y="39849"/>
                </a:cubicBezTo>
                <a:cubicBezTo>
                  <a:pt x="87930" y="40216"/>
                  <a:pt x="87362" y="40616"/>
                  <a:pt x="86795" y="41050"/>
                </a:cubicBezTo>
                <a:cubicBezTo>
                  <a:pt x="86695" y="41117"/>
                  <a:pt x="86562" y="41250"/>
                  <a:pt x="86428" y="41350"/>
                </a:cubicBezTo>
                <a:cubicBezTo>
                  <a:pt x="87463" y="33611"/>
                  <a:pt x="84861" y="25405"/>
                  <a:pt x="78523" y="20002"/>
                </a:cubicBezTo>
                <a:cubicBezTo>
                  <a:pt x="74467" y="16517"/>
                  <a:pt x="69237" y="14793"/>
                  <a:pt x="63944" y="14793"/>
                </a:cubicBezTo>
                <a:cubicBezTo>
                  <a:pt x="59965" y="14793"/>
                  <a:pt x="55950" y="15767"/>
                  <a:pt x="52371" y="17700"/>
                </a:cubicBezTo>
                <a:cubicBezTo>
                  <a:pt x="48668" y="19701"/>
                  <a:pt x="45733" y="22703"/>
                  <a:pt x="44265" y="26373"/>
                </a:cubicBezTo>
                <a:cubicBezTo>
                  <a:pt x="40496" y="16232"/>
                  <a:pt x="32857" y="6725"/>
                  <a:pt x="21882" y="2255"/>
                </a:cubicBezTo>
                <a:cubicBezTo>
                  <a:pt x="18132" y="734"/>
                  <a:pt x="14166" y="1"/>
                  <a:pt x="1022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71" name="Google Shape;2471;p35"/>
          <p:cNvGrpSpPr/>
          <p:nvPr/>
        </p:nvGrpSpPr>
        <p:grpSpPr>
          <a:xfrm rot="781041">
            <a:off x="70505" y="6004817"/>
            <a:ext cx="1044428" cy="745129"/>
            <a:chOff x="4750250" y="808275"/>
            <a:chExt cx="1219350" cy="869925"/>
          </a:xfrm>
        </p:grpSpPr>
        <p:sp>
          <p:nvSpPr>
            <p:cNvPr id="2472" name="Google Shape;2472;p35"/>
            <p:cNvSpPr/>
            <p:nvPr/>
          </p:nvSpPr>
          <p:spPr>
            <a:xfrm flipH="1">
              <a:off x="5294800" y="1347800"/>
              <a:ext cx="168975" cy="238225"/>
            </a:xfrm>
            <a:custGeom>
              <a:avLst/>
              <a:gdLst/>
              <a:ahLst/>
              <a:cxnLst/>
              <a:rect l="l" t="t" r="r" b="b"/>
              <a:pathLst>
                <a:path w="6759" h="9529" extrusionOk="0">
                  <a:moveTo>
                    <a:pt x="1166" y="1"/>
                  </a:moveTo>
                  <a:cubicBezTo>
                    <a:pt x="905" y="1"/>
                    <a:pt x="664" y="147"/>
                    <a:pt x="565" y="410"/>
                  </a:cubicBezTo>
                  <a:cubicBezTo>
                    <a:pt x="0" y="1938"/>
                    <a:pt x="356" y="3654"/>
                    <a:pt x="1319" y="5223"/>
                  </a:cubicBezTo>
                  <a:cubicBezTo>
                    <a:pt x="2260" y="6855"/>
                    <a:pt x="3829" y="8403"/>
                    <a:pt x="5712" y="9449"/>
                  </a:cubicBezTo>
                  <a:cubicBezTo>
                    <a:pt x="5806" y="9503"/>
                    <a:pt x="5908" y="9529"/>
                    <a:pt x="6010" y="9529"/>
                  </a:cubicBezTo>
                  <a:cubicBezTo>
                    <a:pt x="6227" y="9529"/>
                    <a:pt x="6442" y="9412"/>
                    <a:pt x="6570" y="9198"/>
                  </a:cubicBezTo>
                  <a:cubicBezTo>
                    <a:pt x="6759" y="8926"/>
                    <a:pt x="6654" y="8529"/>
                    <a:pt x="6340" y="8341"/>
                  </a:cubicBezTo>
                  <a:cubicBezTo>
                    <a:pt x="4666" y="7399"/>
                    <a:pt x="3264" y="6039"/>
                    <a:pt x="2427" y="4595"/>
                  </a:cubicBezTo>
                  <a:cubicBezTo>
                    <a:pt x="1653" y="3298"/>
                    <a:pt x="1339" y="1959"/>
                    <a:pt x="1758" y="829"/>
                  </a:cubicBezTo>
                  <a:cubicBezTo>
                    <a:pt x="1863" y="515"/>
                    <a:pt x="1716" y="159"/>
                    <a:pt x="1381" y="34"/>
                  </a:cubicBezTo>
                  <a:cubicBezTo>
                    <a:pt x="1310" y="11"/>
                    <a:pt x="1237" y="1"/>
                    <a:pt x="1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" name="Google Shape;2473;p35"/>
            <p:cNvSpPr/>
            <p:nvPr/>
          </p:nvSpPr>
          <p:spPr>
            <a:xfrm flipH="1">
              <a:off x="5294800" y="1555200"/>
              <a:ext cx="76400" cy="123000"/>
            </a:xfrm>
            <a:custGeom>
              <a:avLst/>
              <a:gdLst/>
              <a:ahLst/>
              <a:cxnLst/>
              <a:rect l="l" t="t" r="r" b="b"/>
              <a:pathLst>
                <a:path w="3056" h="4920" extrusionOk="0">
                  <a:moveTo>
                    <a:pt x="2326" y="0"/>
                  </a:moveTo>
                  <a:cubicBezTo>
                    <a:pt x="2226" y="0"/>
                    <a:pt x="2124" y="22"/>
                    <a:pt x="2030" y="65"/>
                  </a:cubicBezTo>
                  <a:cubicBezTo>
                    <a:pt x="1110" y="547"/>
                    <a:pt x="629" y="1216"/>
                    <a:pt x="336" y="2011"/>
                  </a:cubicBezTo>
                  <a:cubicBezTo>
                    <a:pt x="64" y="2744"/>
                    <a:pt x="22" y="3497"/>
                    <a:pt x="1" y="4250"/>
                  </a:cubicBezTo>
                  <a:cubicBezTo>
                    <a:pt x="1" y="4606"/>
                    <a:pt x="252" y="4920"/>
                    <a:pt x="629" y="4920"/>
                  </a:cubicBezTo>
                  <a:cubicBezTo>
                    <a:pt x="963" y="4920"/>
                    <a:pt x="1277" y="4648"/>
                    <a:pt x="1277" y="4292"/>
                  </a:cubicBezTo>
                  <a:cubicBezTo>
                    <a:pt x="1277" y="3664"/>
                    <a:pt x="1340" y="2995"/>
                    <a:pt x="1528" y="2451"/>
                  </a:cubicBezTo>
                  <a:cubicBezTo>
                    <a:pt x="1717" y="1949"/>
                    <a:pt x="2051" y="1509"/>
                    <a:pt x="2637" y="1195"/>
                  </a:cubicBezTo>
                  <a:cubicBezTo>
                    <a:pt x="2951" y="1049"/>
                    <a:pt x="3056" y="651"/>
                    <a:pt x="2888" y="337"/>
                  </a:cubicBezTo>
                  <a:cubicBezTo>
                    <a:pt x="2786" y="117"/>
                    <a:pt x="2560" y="0"/>
                    <a:pt x="2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" name="Google Shape;2474;p35"/>
            <p:cNvSpPr/>
            <p:nvPr/>
          </p:nvSpPr>
          <p:spPr>
            <a:xfrm flipH="1">
              <a:off x="5244575" y="1555025"/>
              <a:ext cx="87900" cy="118425"/>
            </a:xfrm>
            <a:custGeom>
              <a:avLst/>
              <a:gdLst/>
              <a:ahLst/>
              <a:cxnLst/>
              <a:rect l="l" t="t" r="r" b="b"/>
              <a:pathLst>
                <a:path w="3516" h="4737" extrusionOk="0">
                  <a:moveTo>
                    <a:pt x="734" y="1"/>
                  </a:moveTo>
                  <a:cubicBezTo>
                    <a:pt x="423" y="1"/>
                    <a:pt x="163" y="252"/>
                    <a:pt x="126" y="554"/>
                  </a:cubicBezTo>
                  <a:cubicBezTo>
                    <a:pt x="0" y="1600"/>
                    <a:pt x="272" y="2374"/>
                    <a:pt x="753" y="3065"/>
                  </a:cubicBezTo>
                  <a:cubicBezTo>
                    <a:pt x="1214" y="3692"/>
                    <a:pt x="1821" y="4153"/>
                    <a:pt x="2427" y="4613"/>
                  </a:cubicBezTo>
                  <a:cubicBezTo>
                    <a:pt x="2544" y="4696"/>
                    <a:pt x="2673" y="4736"/>
                    <a:pt x="2800" y="4736"/>
                  </a:cubicBezTo>
                  <a:cubicBezTo>
                    <a:pt x="2993" y="4736"/>
                    <a:pt x="3180" y="4643"/>
                    <a:pt x="3306" y="4466"/>
                  </a:cubicBezTo>
                  <a:cubicBezTo>
                    <a:pt x="3515" y="4194"/>
                    <a:pt x="3473" y="3797"/>
                    <a:pt x="3181" y="3588"/>
                  </a:cubicBezTo>
                  <a:cubicBezTo>
                    <a:pt x="2657" y="3211"/>
                    <a:pt x="2155" y="2793"/>
                    <a:pt x="1800" y="2332"/>
                  </a:cubicBezTo>
                  <a:cubicBezTo>
                    <a:pt x="1486" y="1893"/>
                    <a:pt x="1297" y="1370"/>
                    <a:pt x="1381" y="700"/>
                  </a:cubicBezTo>
                  <a:cubicBezTo>
                    <a:pt x="1423" y="365"/>
                    <a:pt x="1172" y="52"/>
                    <a:pt x="837" y="10"/>
                  </a:cubicBezTo>
                  <a:cubicBezTo>
                    <a:pt x="802" y="4"/>
                    <a:pt x="768" y="1"/>
                    <a:pt x="7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" name="Google Shape;2475;p35"/>
            <p:cNvSpPr/>
            <p:nvPr/>
          </p:nvSpPr>
          <p:spPr>
            <a:xfrm flipH="1">
              <a:off x="5355475" y="877850"/>
              <a:ext cx="614125" cy="605775"/>
            </a:xfrm>
            <a:custGeom>
              <a:avLst/>
              <a:gdLst/>
              <a:ahLst/>
              <a:cxnLst/>
              <a:rect l="l" t="t" r="r" b="b"/>
              <a:pathLst>
                <a:path w="24565" h="24231" extrusionOk="0">
                  <a:moveTo>
                    <a:pt x="0" y="24230"/>
                  </a:moveTo>
                  <a:cubicBezTo>
                    <a:pt x="314" y="17723"/>
                    <a:pt x="12868" y="1"/>
                    <a:pt x="19124" y="11153"/>
                  </a:cubicBezTo>
                  <a:cubicBezTo>
                    <a:pt x="24565" y="20861"/>
                    <a:pt x="5357" y="18895"/>
                    <a:pt x="0" y="242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" name="Google Shape;2476;p35"/>
            <p:cNvSpPr/>
            <p:nvPr/>
          </p:nvSpPr>
          <p:spPr>
            <a:xfrm flipH="1">
              <a:off x="5370125" y="1009150"/>
              <a:ext cx="547175" cy="437325"/>
            </a:xfrm>
            <a:custGeom>
              <a:avLst/>
              <a:gdLst/>
              <a:ahLst/>
              <a:cxnLst/>
              <a:rect l="l" t="t" r="r" b="b"/>
              <a:pathLst>
                <a:path w="21887" h="17493" extrusionOk="0">
                  <a:moveTo>
                    <a:pt x="16907" y="5671"/>
                  </a:moveTo>
                  <a:cubicBezTo>
                    <a:pt x="16949" y="5754"/>
                    <a:pt x="16970" y="5817"/>
                    <a:pt x="17032" y="5880"/>
                  </a:cubicBezTo>
                  <a:cubicBezTo>
                    <a:pt x="21887" y="14563"/>
                    <a:pt x="7010" y="13915"/>
                    <a:pt x="1" y="17493"/>
                  </a:cubicBezTo>
                  <a:cubicBezTo>
                    <a:pt x="2637" y="10525"/>
                    <a:pt x="11320" y="0"/>
                    <a:pt x="16907" y="56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" name="Google Shape;2477;p35"/>
            <p:cNvSpPr/>
            <p:nvPr/>
          </p:nvSpPr>
          <p:spPr>
            <a:xfrm flipH="1">
              <a:off x="4933875" y="808800"/>
              <a:ext cx="900250" cy="716150"/>
            </a:xfrm>
            <a:custGeom>
              <a:avLst/>
              <a:gdLst/>
              <a:ahLst/>
              <a:cxnLst/>
              <a:rect l="l" t="t" r="r" b="b"/>
              <a:pathLst>
                <a:path w="36010" h="28646" extrusionOk="0">
                  <a:moveTo>
                    <a:pt x="36010" y="17493"/>
                  </a:moveTo>
                  <a:cubicBezTo>
                    <a:pt x="25757" y="28415"/>
                    <a:pt x="0" y="28645"/>
                    <a:pt x="5461" y="9165"/>
                  </a:cubicBezTo>
                  <a:cubicBezTo>
                    <a:pt x="8014" y="1"/>
                    <a:pt x="14249" y="105"/>
                    <a:pt x="20443" y="3328"/>
                  </a:cubicBezTo>
                  <a:cubicBezTo>
                    <a:pt x="27431" y="6989"/>
                    <a:pt x="30465" y="16488"/>
                    <a:pt x="36010" y="174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" name="Google Shape;2478;p35"/>
            <p:cNvSpPr/>
            <p:nvPr/>
          </p:nvSpPr>
          <p:spPr>
            <a:xfrm flipH="1">
              <a:off x="5613350" y="1240800"/>
              <a:ext cx="90525" cy="36450"/>
            </a:xfrm>
            <a:custGeom>
              <a:avLst/>
              <a:gdLst/>
              <a:ahLst/>
              <a:cxnLst/>
              <a:rect l="l" t="t" r="r" b="b"/>
              <a:pathLst>
                <a:path w="3621" h="1458" extrusionOk="0">
                  <a:moveTo>
                    <a:pt x="3341" y="1"/>
                  </a:moveTo>
                  <a:cubicBezTo>
                    <a:pt x="3260" y="1"/>
                    <a:pt x="3179" y="42"/>
                    <a:pt x="3139" y="108"/>
                  </a:cubicBezTo>
                  <a:cubicBezTo>
                    <a:pt x="2909" y="422"/>
                    <a:pt x="2637" y="673"/>
                    <a:pt x="2281" y="799"/>
                  </a:cubicBezTo>
                  <a:cubicBezTo>
                    <a:pt x="2049" y="898"/>
                    <a:pt x="1778" y="958"/>
                    <a:pt x="1509" y="958"/>
                  </a:cubicBezTo>
                  <a:cubicBezTo>
                    <a:pt x="1438" y="958"/>
                    <a:pt x="1368" y="954"/>
                    <a:pt x="1298" y="945"/>
                  </a:cubicBezTo>
                  <a:cubicBezTo>
                    <a:pt x="963" y="924"/>
                    <a:pt x="628" y="820"/>
                    <a:pt x="335" y="631"/>
                  </a:cubicBezTo>
                  <a:cubicBezTo>
                    <a:pt x="189" y="569"/>
                    <a:pt x="105" y="464"/>
                    <a:pt x="0" y="359"/>
                  </a:cubicBezTo>
                  <a:lnTo>
                    <a:pt x="0" y="359"/>
                  </a:lnTo>
                  <a:cubicBezTo>
                    <a:pt x="105" y="652"/>
                    <a:pt x="189" y="903"/>
                    <a:pt x="293" y="1196"/>
                  </a:cubicBezTo>
                  <a:cubicBezTo>
                    <a:pt x="607" y="1343"/>
                    <a:pt x="921" y="1426"/>
                    <a:pt x="1277" y="1447"/>
                  </a:cubicBezTo>
                  <a:cubicBezTo>
                    <a:pt x="1349" y="1454"/>
                    <a:pt x="1420" y="1458"/>
                    <a:pt x="1492" y="1458"/>
                  </a:cubicBezTo>
                  <a:cubicBezTo>
                    <a:pt x="1838" y="1458"/>
                    <a:pt x="2178" y="1377"/>
                    <a:pt x="2490" y="1238"/>
                  </a:cubicBezTo>
                  <a:cubicBezTo>
                    <a:pt x="2909" y="1050"/>
                    <a:pt x="3285" y="778"/>
                    <a:pt x="3536" y="380"/>
                  </a:cubicBezTo>
                  <a:cubicBezTo>
                    <a:pt x="3620" y="276"/>
                    <a:pt x="3578" y="108"/>
                    <a:pt x="3474" y="45"/>
                  </a:cubicBezTo>
                  <a:cubicBezTo>
                    <a:pt x="3435" y="15"/>
                    <a:pt x="3388" y="1"/>
                    <a:pt x="33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" name="Google Shape;2479;p35"/>
            <p:cNvSpPr/>
            <p:nvPr/>
          </p:nvSpPr>
          <p:spPr>
            <a:xfrm flipH="1">
              <a:off x="5473175" y="1211500"/>
              <a:ext cx="107250" cy="53625"/>
            </a:xfrm>
            <a:custGeom>
              <a:avLst/>
              <a:gdLst/>
              <a:ahLst/>
              <a:cxnLst/>
              <a:rect l="l" t="t" r="r" b="b"/>
              <a:pathLst>
                <a:path w="4290" h="2145" extrusionOk="0">
                  <a:moveTo>
                    <a:pt x="4041" y="1"/>
                  </a:moveTo>
                  <a:cubicBezTo>
                    <a:pt x="3926" y="1"/>
                    <a:pt x="3806" y="80"/>
                    <a:pt x="3788" y="192"/>
                  </a:cubicBezTo>
                  <a:cubicBezTo>
                    <a:pt x="3704" y="548"/>
                    <a:pt x="3495" y="862"/>
                    <a:pt x="3244" y="1113"/>
                  </a:cubicBezTo>
                  <a:cubicBezTo>
                    <a:pt x="2972" y="1343"/>
                    <a:pt x="2679" y="1489"/>
                    <a:pt x="2344" y="1594"/>
                  </a:cubicBezTo>
                  <a:cubicBezTo>
                    <a:pt x="2154" y="1645"/>
                    <a:pt x="1956" y="1672"/>
                    <a:pt x="1755" y="1672"/>
                  </a:cubicBezTo>
                  <a:cubicBezTo>
                    <a:pt x="1625" y="1672"/>
                    <a:pt x="1492" y="1661"/>
                    <a:pt x="1360" y="1636"/>
                  </a:cubicBezTo>
                  <a:cubicBezTo>
                    <a:pt x="1047" y="1552"/>
                    <a:pt x="712" y="1364"/>
                    <a:pt x="440" y="1071"/>
                  </a:cubicBezTo>
                  <a:cubicBezTo>
                    <a:pt x="394" y="1013"/>
                    <a:pt x="329" y="981"/>
                    <a:pt x="262" y="981"/>
                  </a:cubicBezTo>
                  <a:cubicBezTo>
                    <a:pt x="208" y="981"/>
                    <a:pt x="152" y="1003"/>
                    <a:pt x="105" y="1050"/>
                  </a:cubicBezTo>
                  <a:cubicBezTo>
                    <a:pt x="0" y="1134"/>
                    <a:pt x="0" y="1280"/>
                    <a:pt x="84" y="1385"/>
                  </a:cubicBezTo>
                  <a:cubicBezTo>
                    <a:pt x="419" y="1782"/>
                    <a:pt x="816" y="1992"/>
                    <a:pt x="1235" y="2075"/>
                  </a:cubicBezTo>
                  <a:cubicBezTo>
                    <a:pt x="1414" y="2122"/>
                    <a:pt x="1606" y="2144"/>
                    <a:pt x="1799" y="2144"/>
                  </a:cubicBezTo>
                  <a:cubicBezTo>
                    <a:pt x="2034" y="2144"/>
                    <a:pt x="2272" y="2112"/>
                    <a:pt x="2490" y="2054"/>
                  </a:cubicBezTo>
                  <a:cubicBezTo>
                    <a:pt x="2867" y="1950"/>
                    <a:pt x="3244" y="1741"/>
                    <a:pt x="3557" y="1448"/>
                  </a:cubicBezTo>
                  <a:cubicBezTo>
                    <a:pt x="3892" y="1134"/>
                    <a:pt x="4164" y="736"/>
                    <a:pt x="4269" y="297"/>
                  </a:cubicBezTo>
                  <a:cubicBezTo>
                    <a:pt x="4290" y="171"/>
                    <a:pt x="4206" y="25"/>
                    <a:pt x="4080" y="4"/>
                  </a:cubicBezTo>
                  <a:cubicBezTo>
                    <a:pt x="4068" y="2"/>
                    <a:pt x="4054" y="1"/>
                    <a:pt x="40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" name="Google Shape;2480;p35"/>
            <p:cNvSpPr/>
            <p:nvPr/>
          </p:nvSpPr>
          <p:spPr>
            <a:xfrm flipH="1">
              <a:off x="5346050" y="1139175"/>
              <a:ext cx="92625" cy="76450"/>
            </a:xfrm>
            <a:custGeom>
              <a:avLst/>
              <a:gdLst/>
              <a:ahLst/>
              <a:cxnLst/>
              <a:rect l="l" t="t" r="r" b="b"/>
              <a:pathLst>
                <a:path w="3705" h="3058" extrusionOk="0">
                  <a:moveTo>
                    <a:pt x="3406" y="0"/>
                  </a:moveTo>
                  <a:cubicBezTo>
                    <a:pt x="3387" y="0"/>
                    <a:pt x="3367" y="3"/>
                    <a:pt x="3348" y="9"/>
                  </a:cubicBezTo>
                  <a:cubicBezTo>
                    <a:pt x="3223" y="30"/>
                    <a:pt x="3118" y="156"/>
                    <a:pt x="3139" y="281"/>
                  </a:cubicBezTo>
                  <a:cubicBezTo>
                    <a:pt x="3181" y="637"/>
                    <a:pt x="3139" y="993"/>
                    <a:pt x="2993" y="1328"/>
                  </a:cubicBezTo>
                  <a:cubicBezTo>
                    <a:pt x="2846" y="1621"/>
                    <a:pt x="2616" y="1913"/>
                    <a:pt x="2365" y="2123"/>
                  </a:cubicBezTo>
                  <a:cubicBezTo>
                    <a:pt x="2093" y="2332"/>
                    <a:pt x="1779" y="2478"/>
                    <a:pt x="1444" y="2541"/>
                  </a:cubicBezTo>
                  <a:cubicBezTo>
                    <a:pt x="1360" y="2551"/>
                    <a:pt x="1276" y="2556"/>
                    <a:pt x="1192" y="2556"/>
                  </a:cubicBezTo>
                  <a:cubicBezTo>
                    <a:pt x="921" y="2556"/>
                    <a:pt x="649" y="2502"/>
                    <a:pt x="377" y="2374"/>
                  </a:cubicBezTo>
                  <a:cubicBezTo>
                    <a:pt x="347" y="2364"/>
                    <a:pt x="315" y="2358"/>
                    <a:pt x="284" y="2358"/>
                  </a:cubicBezTo>
                  <a:cubicBezTo>
                    <a:pt x="186" y="2358"/>
                    <a:pt x="90" y="2409"/>
                    <a:pt x="43" y="2520"/>
                  </a:cubicBezTo>
                  <a:cubicBezTo>
                    <a:pt x="1" y="2604"/>
                    <a:pt x="43" y="2771"/>
                    <a:pt x="189" y="2834"/>
                  </a:cubicBezTo>
                  <a:cubicBezTo>
                    <a:pt x="530" y="2996"/>
                    <a:pt x="883" y="3058"/>
                    <a:pt x="1229" y="3058"/>
                  </a:cubicBezTo>
                  <a:cubicBezTo>
                    <a:pt x="1330" y="3058"/>
                    <a:pt x="1429" y="3053"/>
                    <a:pt x="1528" y="3043"/>
                  </a:cubicBezTo>
                  <a:cubicBezTo>
                    <a:pt x="1947" y="2960"/>
                    <a:pt x="2323" y="2771"/>
                    <a:pt x="2679" y="2520"/>
                  </a:cubicBezTo>
                  <a:cubicBezTo>
                    <a:pt x="2993" y="2248"/>
                    <a:pt x="3244" y="1913"/>
                    <a:pt x="3432" y="1537"/>
                  </a:cubicBezTo>
                  <a:cubicBezTo>
                    <a:pt x="3641" y="1118"/>
                    <a:pt x="3704" y="679"/>
                    <a:pt x="3641" y="219"/>
                  </a:cubicBezTo>
                  <a:cubicBezTo>
                    <a:pt x="3624" y="94"/>
                    <a:pt x="3515" y="0"/>
                    <a:pt x="34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" name="Google Shape;2481;p35"/>
            <p:cNvSpPr/>
            <p:nvPr/>
          </p:nvSpPr>
          <p:spPr>
            <a:xfrm flipH="1">
              <a:off x="5243000" y="1036850"/>
              <a:ext cx="81125" cy="86500"/>
            </a:xfrm>
            <a:custGeom>
              <a:avLst/>
              <a:gdLst/>
              <a:ahLst/>
              <a:cxnLst/>
              <a:rect l="l" t="t" r="r" b="b"/>
              <a:pathLst>
                <a:path w="3245" h="3460" extrusionOk="0">
                  <a:moveTo>
                    <a:pt x="2853" y="1"/>
                  </a:moveTo>
                  <a:cubicBezTo>
                    <a:pt x="2823" y="1"/>
                    <a:pt x="2792" y="8"/>
                    <a:pt x="2763" y="22"/>
                  </a:cubicBezTo>
                  <a:cubicBezTo>
                    <a:pt x="2637" y="64"/>
                    <a:pt x="2554" y="190"/>
                    <a:pt x="2616" y="336"/>
                  </a:cubicBezTo>
                  <a:cubicBezTo>
                    <a:pt x="2742" y="671"/>
                    <a:pt x="2742" y="1027"/>
                    <a:pt x="2658" y="1403"/>
                  </a:cubicBezTo>
                  <a:cubicBezTo>
                    <a:pt x="2595" y="1717"/>
                    <a:pt x="2428" y="2031"/>
                    <a:pt x="2198" y="2282"/>
                  </a:cubicBezTo>
                  <a:cubicBezTo>
                    <a:pt x="1989" y="2554"/>
                    <a:pt x="1696" y="2763"/>
                    <a:pt x="1382" y="2868"/>
                  </a:cubicBezTo>
                  <a:cubicBezTo>
                    <a:pt x="1204" y="2939"/>
                    <a:pt x="1005" y="2977"/>
                    <a:pt x="798" y="2977"/>
                  </a:cubicBezTo>
                  <a:cubicBezTo>
                    <a:pt x="640" y="2977"/>
                    <a:pt x="478" y="2955"/>
                    <a:pt x="315" y="2910"/>
                  </a:cubicBezTo>
                  <a:cubicBezTo>
                    <a:pt x="300" y="2908"/>
                    <a:pt x="285" y="2907"/>
                    <a:pt x="270" y="2907"/>
                  </a:cubicBezTo>
                  <a:cubicBezTo>
                    <a:pt x="144" y="2907"/>
                    <a:pt x="41" y="2985"/>
                    <a:pt x="22" y="3098"/>
                  </a:cubicBezTo>
                  <a:cubicBezTo>
                    <a:pt x="1" y="3224"/>
                    <a:pt x="85" y="3370"/>
                    <a:pt x="210" y="3391"/>
                  </a:cubicBezTo>
                  <a:cubicBezTo>
                    <a:pt x="418" y="3438"/>
                    <a:pt x="629" y="3460"/>
                    <a:pt x="835" y="3460"/>
                  </a:cubicBezTo>
                  <a:cubicBezTo>
                    <a:pt x="1087" y="3460"/>
                    <a:pt x="1331" y="3428"/>
                    <a:pt x="1549" y="3370"/>
                  </a:cubicBezTo>
                  <a:cubicBezTo>
                    <a:pt x="1926" y="3203"/>
                    <a:pt x="2303" y="2952"/>
                    <a:pt x="2554" y="2638"/>
                  </a:cubicBezTo>
                  <a:cubicBezTo>
                    <a:pt x="2847" y="2324"/>
                    <a:pt x="3035" y="1926"/>
                    <a:pt x="3139" y="1529"/>
                  </a:cubicBezTo>
                  <a:cubicBezTo>
                    <a:pt x="3244" y="1089"/>
                    <a:pt x="3244" y="608"/>
                    <a:pt x="3077" y="169"/>
                  </a:cubicBezTo>
                  <a:cubicBezTo>
                    <a:pt x="3045" y="73"/>
                    <a:pt x="2951" y="1"/>
                    <a:pt x="28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" name="Google Shape;2482;p35"/>
            <p:cNvSpPr/>
            <p:nvPr/>
          </p:nvSpPr>
          <p:spPr>
            <a:xfrm flipH="1">
              <a:off x="5204300" y="978275"/>
              <a:ext cx="49725" cy="26725"/>
            </a:xfrm>
            <a:custGeom>
              <a:avLst/>
              <a:gdLst/>
              <a:ahLst/>
              <a:cxnLst/>
              <a:rect l="l" t="t" r="r" b="b"/>
              <a:pathLst>
                <a:path w="1989" h="1069" extrusionOk="0">
                  <a:moveTo>
                    <a:pt x="1633" y="1"/>
                  </a:moveTo>
                  <a:cubicBezTo>
                    <a:pt x="1528" y="106"/>
                    <a:pt x="1403" y="210"/>
                    <a:pt x="1277" y="315"/>
                  </a:cubicBezTo>
                  <a:cubicBezTo>
                    <a:pt x="984" y="503"/>
                    <a:pt x="649" y="608"/>
                    <a:pt x="252" y="608"/>
                  </a:cubicBezTo>
                  <a:cubicBezTo>
                    <a:pt x="105" y="608"/>
                    <a:pt x="1" y="712"/>
                    <a:pt x="1" y="838"/>
                  </a:cubicBezTo>
                  <a:cubicBezTo>
                    <a:pt x="1" y="963"/>
                    <a:pt x="105" y="1068"/>
                    <a:pt x="231" y="1068"/>
                  </a:cubicBezTo>
                  <a:cubicBezTo>
                    <a:pt x="754" y="1068"/>
                    <a:pt x="1193" y="942"/>
                    <a:pt x="1528" y="754"/>
                  </a:cubicBezTo>
                  <a:cubicBezTo>
                    <a:pt x="1696" y="629"/>
                    <a:pt x="1842" y="503"/>
                    <a:pt x="1988" y="378"/>
                  </a:cubicBezTo>
                  <a:cubicBezTo>
                    <a:pt x="1884" y="231"/>
                    <a:pt x="1737" y="126"/>
                    <a:pt x="1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" name="Google Shape;2483;p35"/>
            <p:cNvSpPr/>
            <p:nvPr/>
          </p:nvSpPr>
          <p:spPr>
            <a:xfrm flipH="1">
              <a:off x="5533325" y="1292275"/>
              <a:ext cx="110400" cy="45475"/>
            </a:xfrm>
            <a:custGeom>
              <a:avLst/>
              <a:gdLst/>
              <a:ahLst/>
              <a:cxnLst/>
              <a:rect l="l" t="t" r="r" b="b"/>
              <a:pathLst>
                <a:path w="4416" h="1819" extrusionOk="0">
                  <a:moveTo>
                    <a:pt x="4143" y="0"/>
                  </a:moveTo>
                  <a:cubicBezTo>
                    <a:pt x="4055" y="0"/>
                    <a:pt x="3960" y="47"/>
                    <a:pt x="3913" y="142"/>
                  </a:cubicBezTo>
                  <a:cubicBezTo>
                    <a:pt x="3788" y="497"/>
                    <a:pt x="3537" y="748"/>
                    <a:pt x="3223" y="958"/>
                  </a:cubicBezTo>
                  <a:cubicBezTo>
                    <a:pt x="2972" y="1146"/>
                    <a:pt x="2637" y="1251"/>
                    <a:pt x="2281" y="1313"/>
                  </a:cubicBezTo>
                  <a:cubicBezTo>
                    <a:pt x="2212" y="1318"/>
                    <a:pt x="2143" y="1320"/>
                    <a:pt x="2073" y="1320"/>
                  </a:cubicBezTo>
                  <a:cubicBezTo>
                    <a:pt x="1809" y="1320"/>
                    <a:pt x="1547" y="1283"/>
                    <a:pt x="1298" y="1167"/>
                  </a:cubicBezTo>
                  <a:cubicBezTo>
                    <a:pt x="984" y="1041"/>
                    <a:pt x="691" y="832"/>
                    <a:pt x="482" y="497"/>
                  </a:cubicBezTo>
                  <a:cubicBezTo>
                    <a:pt x="428" y="416"/>
                    <a:pt x="348" y="370"/>
                    <a:pt x="269" y="370"/>
                  </a:cubicBezTo>
                  <a:cubicBezTo>
                    <a:pt x="226" y="370"/>
                    <a:pt x="184" y="384"/>
                    <a:pt x="147" y="414"/>
                  </a:cubicBezTo>
                  <a:cubicBezTo>
                    <a:pt x="22" y="497"/>
                    <a:pt x="1" y="644"/>
                    <a:pt x="63" y="748"/>
                  </a:cubicBezTo>
                  <a:cubicBezTo>
                    <a:pt x="335" y="1167"/>
                    <a:pt x="691" y="1460"/>
                    <a:pt x="1068" y="1648"/>
                  </a:cubicBezTo>
                  <a:cubicBezTo>
                    <a:pt x="1377" y="1756"/>
                    <a:pt x="1686" y="1819"/>
                    <a:pt x="1995" y="1819"/>
                  </a:cubicBezTo>
                  <a:cubicBezTo>
                    <a:pt x="2104" y="1819"/>
                    <a:pt x="2214" y="1811"/>
                    <a:pt x="2323" y="1795"/>
                  </a:cubicBezTo>
                  <a:cubicBezTo>
                    <a:pt x="2742" y="1753"/>
                    <a:pt x="3160" y="1606"/>
                    <a:pt x="3495" y="1376"/>
                  </a:cubicBezTo>
                  <a:cubicBezTo>
                    <a:pt x="3871" y="1125"/>
                    <a:pt x="4164" y="748"/>
                    <a:pt x="4353" y="330"/>
                  </a:cubicBezTo>
                  <a:cubicBezTo>
                    <a:pt x="4415" y="225"/>
                    <a:pt x="4353" y="79"/>
                    <a:pt x="4227" y="16"/>
                  </a:cubicBezTo>
                  <a:cubicBezTo>
                    <a:pt x="4201" y="6"/>
                    <a:pt x="4172" y="0"/>
                    <a:pt x="41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" name="Google Shape;2484;p35"/>
            <p:cNvSpPr/>
            <p:nvPr/>
          </p:nvSpPr>
          <p:spPr>
            <a:xfrm flipH="1">
              <a:off x="5357575" y="1244300"/>
              <a:ext cx="107250" cy="58200"/>
            </a:xfrm>
            <a:custGeom>
              <a:avLst/>
              <a:gdLst/>
              <a:ahLst/>
              <a:cxnLst/>
              <a:rect l="l" t="t" r="r" b="b"/>
              <a:pathLst>
                <a:path w="4290" h="2328" extrusionOk="0">
                  <a:moveTo>
                    <a:pt x="3995" y="1"/>
                  </a:moveTo>
                  <a:cubicBezTo>
                    <a:pt x="3878" y="1"/>
                    <a:pt x="3785" y="95"/>
                    <a:pt x="3767" y="219"/>
                  </a:cubicBezTo>
                  <a:cubicBezTo>
                    <a:pt x="3683" y="554"/>
                    <a:pt x="3537" y="889"/>
                    <a:pt x="3265" y="1161"/>
                  </a:cubicBezTo>
                  <a:cubicBezTo>
                    <a:pt x="3034" y="1391"/>
                    <a:pt x="2721" y="1600"/>
                    <a:pt x="2407" y="1705"/>
                  </a:cubicBezTo>
                  <a:cubicBezTo>
                    <a:pt x="2188" y="1792"/>
                    <a:pt x="1959" y="1829"/>
                    <a:pt x="1727" y="1829"/>
                  </a:cubicBezTo>
                  <a:cubicBezTo>
                    <a:pt x="1626" y="1829"/>
                    <a:pt x="1525" y="1822"/>
                    <a:pt x="1423" y="1809"/>
                  </a:cubicBezTo>
                  <a:cubicBezTo>
                    <a:pt x="1068" y="1726"/>
                    <a:pt x="733" y="1600"/>
                    <a:pt x="440" y="1307"/>
                  </a:cubicBezTo>
                  <a:cubicBezTo>
                    <a:pt x="409" y="1255"/>
                    <a:pt x="351" y="1229"/>
                    <a:pt x="288" y="1229"/>
                  </a:cubicBezTo>
                  <a:cubicBezTo>
                    <a:pt x="225" y="1229"/>
                    <a:pt x="157" y="1255"/>
                    <a:pt x="105" y="1307"/>
                  </a:cubicBezTo>
                  <a:cubicBezTo>
                    <a:pt x="0" y="1391"/>
                    <a:pt x="0" y="1537"/>
                    <a:pt x="105" y="1642"/>
                  </a:cubicBezTo>
                  <a:cubicBezTo>
                    <a:pt x="482" y="1998"/>
                    <a:pt x="900" y="2207"/>
                    <a:pt x="1340" y="2312"/>
                  </a:cubicBezTo>
                  <a:cubicBezTo>
                    <a:pt x="1441" y="2322"/>
                    <a:pt x="1544" y="2327"/>
                    <a:pt x="1647" y="2327"/>
                  </a:cubicBezTo>
                  <a:cubicBezTo>
                    <a:pt x="1969" y="2327"/>
                    <a:pt x="2294" y="2276"/>
                    <a:pt x="2595" y="2165"/>
                  </a:cubicBezTo>
                  <a:cubicBezTo>
                    <a:pt x="2972" y="2019"/>
                    <a:pt x="3348" y="1789"/>
                    <a:pt x="3641" y="1496"/>
                  </a:cubicBezTo>
                  <a:cubicBezTo>
                    <a:pt x="3955" y="1161"/>
                    <a:pt x="4185" y="742"/>
                    <a:pt x="4269" y="282"/>
                  </a:cubicBezTo>
                  <a:cubicBezTo>
                    <a:pt x="4290" y="157"/>
                    <a:pt x="4185" y="31"/>
                    <a:pt x="4060" y="10"/>
                  </a:cubicBezTo>
                  <a:cubicBezTo>
                    <a:pt x="4038" y="4"/>
                    <a:pt x="4016" y="1"/>
                    <a:pt x="3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" name="Google Shape;2485;p35"/>
            <p:cNvSpPr/>
            <p:nvPr/>
          </p:nvSpPr>
          <p:spPr>
            <a:xfrm flipH="1">
              <a:off x="5141525" y="1049950"/>
              <a:ext cx="61750" cy="51275"/>
            </a:xfrm>
            <a:custGeom>
              <a:avLst/>
              <a:gdLst/>
              <a:ahLst/>
              <a:cxnLst/>
              <a:rect l="l" t="t" r="r" b="b"/>
              <a:pathLst>
                <a:path w="2470" h="2051" extrusionOk="0">
                  <a:moveTo>
                    <a:pt x="2093" y="0"/>
                  </a:moveTo>
                  <a:cubicBezTo>
                    <a:pt x="2072" y="189"/>
                    <a:pt x="1988" y="377"/>
                    <a:pt x="1904" y="524"/>
                  </a:cubicBezTo>
                  <a:cubicBezTo>
                    <a:pt x="1758" y="858"/>
                    <a:pt x="1549" y="1109"/>
                    <a:pt x="1256" y="1298"/>
                  </a:cubicBezTo>
                  <a:cubicBezTo>
                    <a:pt x="963" y="1465"/>
                    <a:pt x="628" y="1570"/>
                    <a:pt x="230" y="1570"/>
                  </a:cubicBezTo>
                  <a:cubicBezTo>
                    <a:pt x="105" y="1570"/>
                    <a:pt x="0" y="1695"/>
                    <a:pt x="0" y="1821"/>
                  </a:cubicBezTo>
                  <a:cubicBezTo>
                    <a:pt x="0" y="1946"/>
                    <a:pt x="105" y="2051"/>
                    <a:pt x="230" y="2051"/>
                  </a:cubicBezTo>
                  <a:cubicBezTo>
                    <a:pt x="733" y="2051"/>
                    <a:pt x="1172" y="1905"/>
                    <a:pt x="1486" y="1716"/>
                  </a:cubicBezTo>
                  <a:cubicBezTo>
                    <a:pt x="1863" y="1465"/>
                    <a:pt x="2155" y="1130"/>
                    <a:pt x="2323" y="775"/>
                  </a:cubicBezTo>
                  <a:cubicBezTo>
                    <a:pt x="2386" y="670"/>
                    <a:pt x="2427" y="586"/>
                    <a:pt x="2469" y="482"/>
                  </a:cubicBezTo>
                  <a:cubicBezTo>
                    <a:pt x="2365" y="335"/>
                    <a:pt x="2218" y="168"/>
                    <a:pt x="209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" name="Google Shape;2486;p35"/>
            <p:cNvSpPr/>
            <p:nvPr/>
          </p:nvSpPr>
          <p:spPr>
            <a:xfrm flipH="1">
              <a:off x="5424525" y="1331275"/>
              <a:ext cx="107775" cy="53625"/>
            </a:xfrm>
            <a:custGeom>
              <a:avLst/>
              <a:gdLst/>
              <a:ahLst/>
              <a:cxnLst/>
              <a:rect l="l" t="t" r="r" b="b"/>
              <a:pathLst>
                <a:path w="4311" h="2145" extrusionOk="0">
                  <a:moveTo>
                    <a:pt x="4069" y="0"/>
                  </a:moveTo>
                  <a:cubicBezTo>
                    <a:pt x="3946" y="0"/>
                    <a:pt x="3848" y="65"/>
                    <a:pt x="3829" y="193"/>
                  </a:cubicBezTo>
                  <a:cubicBezTo>
                    <a:pt x="3746" y="548"/>
                    <a:pt x="3536" y="862"/>
                    <a:pt x="3264" y="1092"/>
                  </a:cubicBezTo>
                  <a:cubicBezTo>
                    <a:pt x="3013" y="1343"/>
                    <a:pt x="2720" y="1490"/>
                    <a:pt x="2386" y="1595"/>
                  </a:cubicBezTo>
                  <a:cubicBezTo>
                    <a:pt x="2209" y="1642"/>
                    <a:pt x="2027" y="1669"/>
                    <a:pt x="1841" y="1669"/>
                  </a:cubicBezTo>
                  <a:cubicBezTo>
                    <a:pt x="1696" y="1669"/>
                    <a:pt x="1549" y="1652"/>
                    <a:pt x="1402" y="1615"/>
                  </a:cubicBezTo>
                  <a:cubicBezTo>
                    <a:pt x="1047" y="1553"/>
                    <a:pt x="733" y="1364"/>
                    <a:pt x="482" y="1071"/>
                  </a:cubicBezTo>
                  <a:cubicBezTo>
                    <a:pt x="437" y="1016"/>
                    <a:pt x="376" y="990"/>
                    <a:pt x="312" y="990"/>
                  </a:cubicBezTo>
                  <a:cubicBezTo>
                    <a:pt x="255" y="990"/>
                    <a:pt x="196" y="1011"/>
                    <a:pt x="147" y="1051"/>
                  </a:cubicBezTo>
                  <a:cubicBezTo>
                    <a:pt x="42" y="1134"/>
                    <a:pt x="0" y="1281"/>
                    <a:pt x="105" y="1385"/>
                  </a:cubicBezTo>
                  <a:cubicBezTo>
                    <a:pt x="461" y="1762"/>
                    <a:pt x="837" y="1992"/>
                    <a:pt x="1256" y="2076"/>
                  </a:cubicBezTo>
                  <a:cubicBezTo>
                    <a:pt x="1444" y="2123"/>
                    <a:pt x="1641" y="2145"/>
                    <a:pt x="1835" y="2145"/>
                  </a:cubicBezTo>
                  <a:cubicBezTo>
                    <a:pt x="2072" y="2145"/>
                    <a:pt x="2304" y="2112"/>
                    <a:pt x="2511" y="2055"/>
                  </a:cubicBezTo>
                  <a:cubicBezTo>
                    <a:pt x="2909" y="1950"/>
                    <a:pt x="3264" y="1741"/>
                    <a:pt x="3599" y="1448"/>
                  </a:cubicBezTo>
                  <a:cubicBezTo>
                    <a:pt x="3934" y="1134"/>
                    <a:pt x="4185" y="737"/>
                    <a:pt x="4290" y="297"/>
                  </a:cubicBezTo>
                  <a:cubicBezTo>
                    <a:pt x="4311" y="172"/>
                    <a:pt x="4248" y="25"/>
                    <a:pt x="4122" y="4"/>
                  </a:cubicBezTo>
                  <a:cubicBezTo>
                    <a:pt x="4104" y="2"/>
                    <a:pt x="4086" y="0"/>
                    <a:pt x="40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" name="Google Shape;2487;p35"/>
            <p:cNvSpPr/>
            <p:nvPr/>
          </p:nvSpPr>
          <p:spPr>
            <a:xfrm flipH="1">
              <a:off x="5308400" y="1342350"/>
              <a:ext cx="102025" cy="64950"/>
            </a:xfrm>
            <a:custGeom>
              <a:avLst/>
              <a:gdLst/>
              <a:ahLst/>
              <a:cxnLst/>
              <a:rect l="l" t="t" r="r" b="b"/>
              <a:pathLst>
                <a:path w="4081" h="2598" extrusionOk="0">
                  <a:moveTo>
                    <a:pt x="3830" y="1"/>
                  </a:moveTo>
                  <a:cubicBezTo>
                    <a:pt x="3704" y="1"/>
                    <a:pt x="3578" y="105"/>
                    <a:pt x="3578" y="252"/>
                  </a:cubicBezTo>
                  <a:cubicBezTo>
                    <a:pt x="3578" y="608"/>
                    <a:pt x="3411" y="942"/>
                    <a:pt x="3202" y="1235"/>
                  </a:cubicBezTo>
                  <a:cubicBezTo>
                    <a:pt x="2993" y="1507"/>
                    <a:pt x="2742" y="1737"/>
                    <a:pt x="2428" y="1884"/>
                  </a:cubicBezTo>
                  <a:cubicBezTo>
                    <a:pt x="2161" y="2008"/>
                    <a:pt x="1880" y="2102"/>
                    <a:pt x="1583" y="2102"/>
                  </a:cubicBezTo>
                  <a:cubicBezTo>
                    <a:pt x="1530" y="2102"/>
                    <a:pt x="1477" y="2099"/>
                    <a:pt x="1423" y="2093"/>
                  </a:cubicBezTo>
                  <a:cubicBezTo>
                    <a:pt x="1068" y="2072"/>
                    <a:pt x="733" y="1968"/>
                    <a:pt x="419" y="1737"/>
                  </a:cubicBezTo>
                  <a:cubicBezTo>
                    <a:pt x="375" y="1702"/>
                    <a:pt x="321" y="1686"/>
                    <a:pt x="266" y="1686"/>
                  </a:cubicBezTo>
                  <a:cubicBezTo>
                    <a:pt x="189" y="1686"/>
                    <a:pt x="112" y="1718"/>
                    <a:pt x="63" y="1779"/>
                  </a:cubicBezTo>
                  <a:cubicBezTo>
                    <a:pt x="1" y="1884"/>
                    <a:pt x="21" y="2051"/>
                    <a:pt x="126" y="2135"/>
                  </a:cubicBezTo>
                  <a:cubicBezTo>
                    <a:pt x="524" y="2407"/>
                    <a:pt x="963" y="2574"/>
                    <a:pt x="1423" y="2595"/>
                  </a:cubicBezTo>
                  <a:cubicBezTo>
                    <a:pt x="1463" y="2597"/>
                    <a:pt x="1501" y="2598"/>
                    <a:pt x="1540" y="2598"/>
                  </a:cubicBezTo>
                  <a:cubicBezTo>
                    <a:pt x="1954" y="2598"/>
                    <a:pt x="2332" y="2497"/>
                    <a:pt x="2658" y="2344"/>
                  </a:cubicBezTo>
                  <a:cubicBezTo>
                    <a:pt x="3034" y="2156"/>
                    <a:pt x="3369" y="1884"/>
                    <a:pt x="3599" y="1549"/>
                  </a:cubicBezTo>
                  <a:cubicBezTo>
                    <a:pt x="3892" y="1152"/>
                    <a:pt x="4039" y="733"/>
                    <a:pt x="4081" y="273"/>
                  </a:cubicBezTo>
                  <a:cubicBezTo>
                    <a:pt x="4081" y="126"/>
                    <a:pt x="3976" y="1"/>
                    <a:pt x="38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" name="Google Shape;2488;p35"/>
            <p:cNvSpPr/>
            <p:nvPr/>
          </p:nvSpPr>
          <p:spPr>
            <a:xfrm flipH="1">
              <a:off x="5104400" y="1116575"/>
              <a:ext cx="85275" cy="85550"/>
            </a:xfrm>
            <a:custGeom>
              <a:avLst/>
              <a:gdLst/>
              <a:ahLst/>
              <a:cxnLst/>
              <a:rect l="l" t="t" r="r" b="b"/>
              <a:pathLst>
                <a:path w="3411" h="3422" extrusionOk="0">
                  <a:moveTo>
                    <a:pt x="3016" y="1"/>
                  </a:moveTo>
                  <a:cubicBezTo>
                    <a:pt x="2989" y="1"/>
                    <a:pt x="2960" y="5"/>
                    <a:pt x="2930" y="14"/>
                  </a:cubicBezTo>
                  <a:cubicBezTo>
                    <a:pt x="2804" y="76"/>
                    <a:pt x="2720" y="202"/>
                    <a:pt x="2783" y="328"/>
                  </a:cubicBezTo>
                  <a:cubicBezTo>
                    <a:pt x="2888" y="662"/>
                    <a:pt x="2888" y="1060"/>
                    <a:pt x="2783" y="1395"/>
                  </a:cubicBezTo>
                  <a:cubicBezTo>
                    <a:pt x="2679" y="1750"/>
                    <a:pt x="2511" y="2022"/>
                    <a:pt x="2281" y="2294"/>
                  </a:cubicBezTo>
                  <a:cubicBezTo>
                    <a:pt x="2051" y="2525"/>
                    <a:pt x="1758" y="2734"/>
                    <a:pt x="1444" y="2838"/>
                  </a:cubicBezTo>
                  <a:cubicBezTo>
                    <a:pt x="1272" y="2896"/>
                    <a:pt x="1086" y="2928"/>
                    <a:pt x="889" y="2928"/>
                  </a:cubicBezTo>
                  <a:cubicBezTo>
                    <a:pt x="727" y="2928"/>
                    <a:pt x="556" y="2906"/>
                    <a:pt x="377" y="2859"/>
                  </a:cubicBezTo>
                  <a:cubicBezTo>
                    <a:pt x="355" y="2852"/>
                    <a:pt x="331" y="2848"/>
                    <a:pt x="307" y="2848"/>
                  </a:cubicBezTo>
                  <a:cubicBezTo>
                    <a:pt x="197" y="2848"/>
                    <a:pt x="80" y="2923"/>
                    <a:pt x="63" y="3027"/>
                  </a:cubicBezTo>
                  <a:cubicBezTo>
                    <a:pt x="0" y="3152"/>
                    <a:pt x="84" y="3320"/>
                    <a:pt x="210" y="3341"/>
                  </a:cubicBezTo>
                  <a:cubicBezTo>
                    <a:pt x="425" y="3394"/>
                    <a:pt x="628" y="3421"/>
                    <a:pt x="829" y="3421"/>
                  </a:cubicBezTo>
                  <a:cubicBezTo>
                    <a:pt x="1096" y="3421"/>
                    <a:pt x="1357" y="3373"/>
                    <a:pt x="1632" y="3278"/>
                  </a:cubicBezTo>
                  <a:cubicBezTo>
                    <a:pt x="2030" y="3152"/>
                    <a:pt x="2386" y="2922"/>
                    <a:pt x="2679" y="2608"/>
                  </a:cubicBezTo>
                  <a:cubicBezTo>
                    <a:pt x="2971" y="2315"/>
                    <a:pt x="3181" y="1918"/>
                    <a:pt x="3285" y="1541"/>
                  </a:cubicBezTo>
                  <a:cubicBezTo>
                    <a:pt x="3390" y="1081"/>
                    <a:pt x="3411" y="620"/>
                    <a:pt x="3243" y="181"/>
                  </a:cubicBezTo>
                  <a:cubicBezTo>
                    <a:pt x="3210" y="65"/>
                    <a:pt x="3124" y="1"/>
                    <a:pt x="30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" name="Google Shape;2489;p35"/>
            <p:cNvSpPr/>
            <p:nvPr/>
          </p:nvSpPr>
          <p:spPr>
            <a:xfrm flipH="1">
              <a:off x="5008150" y="1207850"/>
              <a:ext cx="49700" cy="109700"/>
            </a:xfrm>
            <a:custGeom>
              <a:avLst/>
              <a:gdLst/>
              <a:ahLst/>
              <a:cxnLst/>
              <a:rect l="l" t="t" r="r" b="b"/>
              <a:pathLst>
                <a:path w="1988" h="4388" extrusionOk="0">
                  <a:moveTo>
                    <a:pt x="877" y="1"/>
                  </a:moveTo>
                  <a:cubicBezTo>
                    <a:pt x="801" y="1"/>
                    <a:pt x="723" y="42"/>
                    <a:pt x="670" y="108"/>
                  </a:cubicBezTo>
                  <a:cubicBezTo>
                    <a:pt x="586" y="213"/>
                    <a:pt x="628" y="359"/>
                    <a:pt x="732" y="443"/>
                  </a:cubicBezTo>
                  <a:cubicBezTo>
                    <a:pt x="1004" y="652"/>
                    <a:pt x="1193" y="966"/>
                    <a:pt x="1318" y="1301"/>
                  </a:cubicBezTo>
                  <a:cubicBezTo>
                    <a:pt x="1423" y="1656"/>
                    <a:pt x="1486" y="1991"/>
                    <a:pt x="1423" y="2326"/>
                  </a:cubicBezTo>
                  <a:cubicBezTo>
                    <a:pt x="1402" y="2661"/>
                    <a:pt x="1276" y="3016"/>
                    <a:pt x="1067" y="3267"/>
                  </a:cubicBezTo>
                  <a:cubicBezTo>
                    <a:pt x="858" y="3560"/>
                    <a:pt x="565" y="3770"/>
                    <a:pt x="209" y="3895"/>
                  </a:cubicBezTo>
                  <a:cubicBezTo>
                    <a:pt x="63" y="3958"/>
                    <a:pt x="0" y="4083"/>
                    <a:pt x="42" y="4209"/>
                  </a:cubicBezTo>
                  <a:cubicBezTo>
                    <a:pt x="94" y="4312"/>
                    <a:pt x="188" y="4387"/>
                    <a:pt x="289" y="4387"/>
                  </a:cubicBezTo>
                  <a:cubicBezTo>
                    <a:pt x="311" y="4387"/>
                    <a:pt x="334" y="4384"/>
                    <a:pt x="356" y="4376"/>
                  </a:cubicBezTo>
                  <a:cubicBezTo>
                    <a:pt x="837" y="4188"/>
                    <a:pt x="1193" y="3916"/>
                    <a:pt x="1465" y="3560"/>
                  </a:cubicBezTo>
                  <a:cubicBezTo>
                    <a:pt x="1716" y="3184"/>
                    <a:pt x="1862" y="2786"/>
                    <a:pt x="1925" y="2368"/>
                  </a:cubicBezTo>
                  <a:cubicBezTo>
                    <a:pt x="1988" y="1949"/>
                    <a:pt x="1925" y="1531"/>
                    <a:pt x="1799" y="1154"/>
                  </a:cubicBezTo>
                  <a:cubicBezTo>
                    <a:pt x="1632" y="736"/>
                    <a:pt x="1381" y="338"/>
                    <a:pt x="1004" y="45"/>
                  </a:cubicBezTo>
                  <a:cubicBezTo>
                    <a:pt x="966" y="15"/>
                    <a:pt x="922" y="1"/>
                    <a:pt x="8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" name="Google Shape;2490;p35"/>
            <p:cNvSpPr/>
            <p:nvPr/>
          </p:nvSpPr>
          <p:spPr>
            <a:xfrm flipH="1">
              <a:off x="5306825" y="808275"/>
              <a:ext cx="408550" cy="400200"/>
            </a:xfrm>
            <a:custGeom>
              <a:avLst/>
              <a:gdLst/>
              <a:ahLst/>
              <a:cxnLst/>
              <a:rect l="l" t="t" r="r" b="b"/>
              <a:pathLst>
                <a:path w="16342" h="16008" extrusionOk="0">
                  <a:moveTo>
                    <a:pt x="0" y="13099"/>
                  </a:moveTo>
                  <a:cubicBezTo>
                    <a:pt x="84" y="11906"/>
                    <a:pt x="314" y="10588"/>
                    <a:pt x="711" y="9165"/>
                  </a:cubicBezTo>
                  <a:cubicBezTo>
                    <a:pt x="3264" y="1"/>
                    <a:pt x="9499" y="105"/>
                    <a:pt x="15693" y="3328"/>
                  </a:cubicBezTo>
                  <a:cubicBezTo>
                    <a:pt x="15902" y="3432"/>
                    <a:pt x="16090" y="3537"/>
                    <a:pt x="16279" y="3641"/>
                  </a:cubicBezTo>
                  <a:cubicBezTo>
                    <a:pt x="16321" y="3851"/>
                    <a:pt x="16341" y="4081"/>
                    <a:pt x="16341" y="4311"/>
                  </a:cubicBezTo>
                  <a:cubicBezTo>
                    <a:pt x="16341" y="5190"/>
                    <a:pt x="15965" y="5943"/>
                    <a:pt x="15358" y="6466"/>
                  </a:cubicBezTo>
                  <a:cubicBezTo>
                    <a:pt x="15776" y="6968"/>
                    <a:pt x="16048" y="7617"/>
                    <a:pt x="16048" y="8286"/>
                  </a:cubicBezTo>
                  <a:cubicBezTo>
                    <a:pt x="16048" y="9835"/>
                    <a:pt x="14814" y="11090"/>
                    <a:pt x="13266" y="11153"/>
                  </a:cubicBezTo>
                  <a:cubicBezTo>
                    <a:pt x="13161" y="12618"/>
                    <a:pt x="11927" y="13768"/>
                    <a:pt x="10441" y="13768"/>
                  </a:cubicBezTo>
                  <a:cubicBezTo>
                    <a:pt x="9981" y="13768"/>
                    <a:pt x="9562" y="13664"/>
                    <a:pt x="9165" y="13455"/>
                  </a:cubicBezTo>
                  <a:cubicBezTo>
                    <a:pt x="8788" y="14605"/>
                    <a:pt x="7721" y="15442"/>
                    <a:pt x="6445" y="15442"/>
                  </a:cubicBezTo>
                  <a:cubicBezTo>
                    <a:pt x="5942" y="15442"/>
                    <a:pt x="5440" y="15296"/>
                    <a:pt x="5064" y="15066"/>
                  </a:cubicBezTo>
                  <a:cubicBezTo>
                    <a:pt x="4541" y="15652"/>
                    <a:pt x="3766" y="16007"/>
                    <a:pt x="2929" y="16007"/>
                  </a:cubicBezTo>
                  <a:cubicBezTo>
                    <a:pt x="1360" y="16007"/>
                    <a:pt x="84" y="14731"/>
                    <a:pt x="84" y="13162"/>
                  </a:cubicBezTo>
                  <a:lnTo>
                    <a:pt x="84" y="12973"/>
                  </a:lnTo>
                  <a:cubicBezTo>
                    <a:pt x="63" y="13078"/>
                    <a:pt x="42" y="13078"/>
                    <a:pt x="0" y="1309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" name="Google Shape;2491;p35"/>
            <p:cNvSpPr/>
            <p:nvPr/>
          </p:nvSpPr>
          <p:spPr>
            <a:xfrm flipH="1">
              <a:off x="5629575" y="996600"/>
              <a:ext cx="184675" cy="114050"/>
            </a:xfrm>
            <a:custGeom>
              <a:avLst/>
              <a:gdLst/>
              <a:ahLst/>
              <a:cxnLst/>
              <a:rect l="l" t="t" r="r" b="b"/>
              <a:pathLst>
                <a:path w="7387" h="4562" extrusionOk="0">
                  <a:moveTo>
                    <a:pt x="6215" y="0"/>
                  </a:moveTo>
                  <a:lnTo>
                    <a:pt x="1" y="1465"/>
                  </a:lnTo>
                  <a:lnTo>
                    <a:pt x="4959" y="4499"/>
                  </a:lnTo>
                  <a:cubicBezTo>
                    <a:pt x="6550" y="4562"/>
                    <a:pt x="7387" y="1214"/>
                    <a:pt x="6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" name="Google Shape;2492;p35"/>
            <p:cNvSpPr/>
            <p:nvPr/>
          </p:nvSpPr>
          <p:spPr>
            <a:xfrm flipH="1">
              <a:off x="4832375" y="1148300"/>
              <a:ext cx="101525" cy="99925"/>
            </a:xfrm>
            <a:custGeom>
              <a:avLst/>
              <a:gdLst/>
              <a:ahLst/>
              <a:cxnLst/>
              <a:rect l="l" t="t" r="r" b="b"/>
              <a:pathLst>
                <a:path w="4061" h="3997" extrusionOk="0">
                  <a:moveTo>
                    <a:pt x="1" y="3913"/>
                  </a:moveTo>
                  <a:cubicBezTo>
                    <a:pt x="524" y="3997"/>
                    <a:pt x="4060" y="3160"/>
                    <a:pt x="2637" y="1590"/>
                  </a:cubicBezTo>
                  <a:cubicBezTo>
                    <a:pt x="1215" y="0"/>
                    <a:pt x="64" y="3348"/>
                    <a:pt x="1" y="39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" name="Google Shape;2493;p35"/>
            <p:cNvSpPr/>
            <p:nvPr/>
          </p:nvSpPr>
          <p:spPr>
            <a:xfrm flipH="1">
              <a:off x="4750250" y="1244025"/>
              <a:ext cx="183650" cy="100450"/>
            </a:xfrm>
            <a:custGeom>
              <a:avLst/>
              <a:gdLst/>
              <a:ahLst/>
              <a:cxnLst/>
              <a:rect l="l" t="t" r="r" b="b"/>
              <a:pathLst>
                <a:path w="7346" h="4018" extrusionOk="0">
                  <a:moveTo>
                    <a:pt x="1" y="84"/>
                  </a:moveTo>
                  <a:cubicBezTo>
                    <a:pt x="503" y="670"/>
                    <a:pt x="5776" y="4017"/>
                    <a:pt x="6571" y="2155"/>
                  </a:cubicBezTo>
                  <a:cubicBezTo>
                    <a:pt x="7345" y="314"/>
                    <a:pt x="943" y="0"/>
                    <a:pt x="1" y="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" name="Google Shape;2494;p35"/>
            <p:cNvSpPr/>
            <p:nvPr/>
          </p:nvSpPr>
          <p:spPr>
            <a:xfrm flipH="1">
              <a:off x="4886275" y="1246100"/>
              <a:ext cx="82650" cy="72225"/>
            </a:xfrm>
            <a:custGeom>
              <a:avLst/>
              <a:gdLst/>
              <a:ahLst/>
              <a:cxnLst/>
              <a:rect l="l" t="t" r="r" b="b"/>
              <a:pathLst>
                <a:path w="3306" h="2889" extrusionOk="0">
                  <a:moveTo>
                    <a:pt x="1402" y="1"/>
                  </a:moveTo>
                  <a:cubicBezTo>
                    <a:pt x="1737" y="252"/>
                    <a:pt x="3306" y="2595"/>
                    <a:pt x="1674" y="2763"/>
                  </a:cubicBezTo>
                  <a:cubicBezTo>
                    <a:pt x="0" y="2888"/>
                    <a:pt x="1109" y="377"/>
                    <a:pt x="14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" name="Google Shape;2495;p35"/>
            <p:cNvSpPr/>
            <p:nvPr/>
          </p:nvSpPr>
          <p:spPr>
            <a:xfrm flipH="1">
              <a:off x="5183375" y="1330425"/>
              <a:ext cx="194625" cy="217775"/>
            </a:xfrm>
            <a:custGeom>
              <a:avLst/>
              <a:gdLst/>
              <a:ahLst/>
              <a:cxnLst/>
              <a:rect l="l" t="t" r="r" b="b"/>
              <a:pathLst>
                <a:path w="7785" h="8711" extrusionOk="0">
                  <a:moveTo>
                    <a:pt x="936" y="0"/>
                  </a:moveTo>
                  <a:cubicBezTo>
                    <a:pt x="629" y="0"/>
                    <a:pt x="387" y="213"/>
                    <a:pt x="315" y="520"/>
                  </a:cubicBezTo>
                  <a:cubicBezTo>
                    <a:pt x="1" y="2089"/>
                    <a:pt x="629" y="3721"/>
                    <a:pt x="1842" y="5227"/>
                  </a:cubicBezTo>
                  <a:cubicBezTo>
                    <a:pt x="3035" y="6650"/>
                    <a:pt x="4855" y="7927"/>
                    <a:pt x="6864" y="8680"/>
                  </a:cubicBezTo>
                  <a:cubicBezTo>
                    <a:pt x="6927" y="8701"/>
                    <a:pt x="6991" y="8711"/>
                    <a:pt x="7055" y="8711"/>
                  </a:cubicBezTo>
                  <a:cubicBezTo>
                    <a:pt x="7312" y="8711"/>
                    <a:pt x="7563" y="8550"/>
                    <a:pt x="7680" y="8282"/>
                  </a:cubicBezTo>
                  <a:cubicBezTo>
                    <a:pt x="7784" y="7968"/>
                    <a:pt x="7617" y="7592"/>
                    <a:pt x="7282" y="7466"/>
                  </a:cubicBezTo>
                  <a:cubicBezTo>
                    <a:pt x="5483" y="6818"/>
                    <a:pt x="3872" y="5688"/>
                    <a:pt x="2805" y="4411"/>
                  </a:cubicBezTo>
                  <a:cubicBezTo>
                    <a:pt x="1863" y="3240"/>
                    <a:pt x="1340" y="1942"/>
                    <a:pt x="1570" y="771"/>
                  </a:cubicBezTo>
                  <a:cubicBezTo>
                    <a:pt x="1654" y="415"/>
                    <a:pt x="1424" y="101"/>
                    <a:pt x="1089" y="17"/>
                  </a:cubicBezTo>
                  <a:cubicBezTo>
                    <a:pt x="1036" y="6"/>
                    <a:pt x="985" y="0"/>
                    <a:pt x="9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" name="Google Shape;2496;p35"/>
            <p:cNvSpPr/>
            <p:nvPr/>
          </p:nvSpPr>
          <p:spPr>
            <a:xfrm flipH="1">
              <a:off x="5183900" y="1514500"/>
              <a:ext cx="64375" cy="128875"/>
            </a:xfrm>
            <a:custGeom>
              <a:avLst/>
              <a:gdLst/>
              <a:ahLst/>
              <a:cxnLst/>
              <a:rect l="l" t="t" r="r" b="b"/>
              <a:pathLst>
                <a:path w="2575" h="5155" extrusionOk="0">
                  <a:moveTo>
                    <a:pt x="1866" y="1"/>
                  </a:moveTo>
                  <a:cubicBezTo>
                    <a:pt x="1735" y="1"/>
                    <a:pt x="1603" y="41"/>
                    <a:pt x="1486" y="124"/>
                  </a:cubicBezTo>
                  <a:cubicBezTo>
                    <a:pt x="670" y="752"/>
                    <a:pt x="294" y="1526"/>
                    <a:pt x="126" y="2321"/>
                  </a:cubicBezTo>
                  <a:cubicBezTo>
                    <a:pt x="1" y="3074"/>
                    <a:pt x="43" y="3869"/>
                    <a:pt x="147" y="4602"/>
                  </a:cubicBezTo>
                  <a:cubicBezTo>
                    <a:pt x="185" y="4904"/>
                    <a:pt x="461" y="5155"/>
                    <a:pt x="761" y="5155"/>
                  </a:cubicBezTo>
                  <a:cubicBezTo>
                    <a:pt x="793" y="5155"/>
                    <a:pt x="826" y="5152"/>
                    <a:pt x="859" y="5146"/>
                  </a:cubicBezTo>
                  <a:cubicBezTo>
                    <a:pt x="1194" y="5125"/>
                    <a:pt x="1466" y="4790"/>
                    <a:pt x="1403" y="4455"/>
                  </a:cubicBezTo>
                  <a:cubicBezTo>
                    <a:pt x="1340" y="3828"/>
                    <a:pt x="1256" y="3158"/>
                    <a:pt x="1361" y="2572"/>
                  </a:cubicBezTo>
                  <a:cubicBezTo>
                    <a:pt x="1466" y="2049"/>
                    <a:pt x="1717" y="1547"/>
                    <a:pt x="2240" y="1149"/>
                  </a:cubicBezTo>
                  <a:cubicBezTo>
                    <a:pt x="2533" y="940"/>
                    <a:pt x="2574" y="543"/>
                    <a:pt x="2386" y="271"/>
                  </a:cubicBezTo>
                  <a:cubicBezTo>
                    <a:pt x="2260" y="94"/>
                    <a:pt x="2065" y="1"/>
                    <a:pt x="18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" name="Google Shape;2497;p35"/>
            <p:cNvSpPr/>
            <p:nvPr/>
          </p:nvSpPr>
          <p:spPr>
            <a:xfrm flipH="1">
              <a:off x="5119550" y="1514950"/>
              <a:ext cx="98900" cy="109850"/>
            </a:xfrm>
            <a:custGeom>
              <a:avLst/>
              <a:gdLst/>
              <a:ahLst/>
              <a:cxnLst/>
              <a:rect l="l" t="t" r="r" b="b"/>
              <a:pathLst>
                <a:path w="3956" h="4394" extrusionOk="0">
                  <a:moveTo>
                    <a:pt x="664" y="0"/>
                  </a:moveTo>
                  <a:cubicBezTo>
                    <a:pt x="652" y="0"/>
                    <a:pt x="640" y="1"/>
                    <a:pt x="628" y="2"/>
                  </a:cubicBezTo>
                  <a:cubicBezTo>
                    <a:pt x="293" y="43"/>
                    <a:pt x="1" y="357"/>
                    <a:pt x="42" y="692"/>
                  </a:cubicBezTo>
                  <a:cubicBezTo>
                    <a:pt x="84" y="1717"/>
                    <a:pt x="482" y="2471"/>
                    <a:pt x="1047" y="3035"/>
                  </a:cubicBezTo>
                  <a:cubicBezTo>
                    <a:pt x="1612" y="3600"/>
                    <a:pt x="2260" y="3977"/>
                    <a:pt x="2930" y="4333"/>
                  </a:cubicBezTo>
                  <a:cubicBezTo>
                    <a:pt x="3018" y="4374"/>
                    <a:pt x="3113" y="4394"/>
                    <a:pt x="3208" y="4394"/>
                  </a:cubicBezTo>
                  <a:cubicBezTo>
                    <a:pt x="3449" y="4394"/>
                    <a:pt x="3688" y="4265"/>
                    <a:pt x="3809" y="4040"/>
                  </a:cubicBezTo>
                  <a:cubicBezTo>
                    <a:pt x="3955" y="3726"/>
                    <a:pt x="3830" y="3328"/>
                    <a:pt x="3516" y="3182"/>
                  </a:cubicBezTo>
                  <a:cubicBezTo>
                    <a:pt x="2930" y="2889"/>
                    <a:pt x="2386" y="2575"/>
                    <a:pt x="1967" y="2136"/>
                  </a:cubicBezTo>
                  <a:cubicBezTo>
                    <a:pt x="1612" y="1759"/>
                    <a:pt x="1340" y="1257"/>
                    <a:pt x="1319" y="608"/>
                  </a:cubicBezTo>
                  <a:cubicBezTo>
                    <a:pt x="1298" y="285"/>
                    <a:pt x="1005" y="0"/>
                    <a:pt x="6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" name="Google Shape;2498;p35"/>
            <p:cNvSpPr/>
            <p:nvPr/>
          </p:nvSpPr>
          <p:spPr>
            <a:xfrm flipH="1">
              <a:off x="4945375" y="915525"/>
              <a:ext cx="601575" cy="674800"/>
            </a:xfrm>
            <a:custGeom>
              <a:avLst/>
              <a:gdLst/>
              <a:ahLst/>
              <a:cxnLst/>
              <a:rect l="l" t="t" r="r" b="b"/>
              <a:pathLst>
                <a:path w="24063" h="26992" extrusionOk="0">
                  <a:moveTo>
                    <a:pt x="22389" y="26992"/>
                  </a:moveTo>
                  <a:cubicBezTo>
                    <a:pt x="24063" y="20694"/>
                    <a:pt x="17430" y="0"/>
                    <a:pt x="8098" y="8767"/>
                  </a:cubicBezTo>
                  <a:cubicBezTo>
                    <a:pt x="0" y="16383"/>
                    <a:pt x="18874" y="20296"/>
                    <a:pt x="22389" y="269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" name="Google Shape;2499;p35"/>
            <p:cNvSpPr/>
            <p:nvPr/>
          </p:nvSpPr>
          <p:spPr>
            <a:xfrm flipH="1">
              <a:off x="5506125" y="957300"/>
              <a:ext cx="105175" cy="43575"/>
            </a:xfrm>
            <a:custGeom>
              <a:avLst/>
              <a:gdLst/>
              <a:ahLst/>
              <a:cxnLst/>
              <a:rect l="l" t="t" r="r" b="b"/>
              <a:pathLst>
                <a:path w="4207" h="1743" extrusionOk="0">
                  <a:moveTo>
                    <a:pt x="373" y="0"/>
                  </a:moveTo>
                  <a:cubicBezTo>
                    <a:pt x="327" y="0"/>
                    <a:pt x="279" y="8"/>
                    <a:pt x="231" y="24"/>
                  </a:cubicBezTo>
                  <a:cubicBezTo>
                    <a:pt x="85" y="108"/>
                    <a:pt x="1" y="296"/>
                    <a:pt x="85" y="484"/>
                  </a:cubicBezTo>
                  <a:cubicBezTo>
                    <a:pt x="231" y="819"/>
                    <a:pt x="440" y="1049"/>
                    <a:pt x="712" y="1258"/>
                  </a:cubicBezTo>
                  <a:cubicBezTo>
                    <a:pt x="1089" y="1551"/>
                    <a:pt x="1570" y="1698"/>
                    <a:pt x="2030" y="1740"/>
                  </a:cubicBezTo>
                  <a:cubicBezTo>
                    <a:pt x="2071" y="1741"/>
                    <a:pt x="2112" y="1742"/>
                    <a:pt x="2152" y="1742"/>
                  </a:cubicBezTo>
                  <a:cubicBezTo>
                    <a:pt x="2589" y="1742"/>
                    <a:pt x="3006" y="1640"/>
                    <a:pt x="3370" y="1468"/>
                  </a:cubicBezTo>
                  <a:cubicBezTo>
                    <a:pt x="3663" y="1342"/>
                    <a:pt x="3935" y="1154"/>
                    <a:pt x="4102" y="924"/>
                  </a:cubicBezTo>
                  <a:cubicBezTo>
                    <a:pt x="4207" y="798"/>
                    <a:pt x="4186" y="589"/>
                    <a:pt x="4060" y="442"/>
                  </a:cubicBezTo>
                  <a:cubicBezTo>
                    <a:pt x="4003" y="402"/>
                    <a:pt x="3940" y="383"/>
                    <a:pt x="3875" y="383"/>
                  </a:cubicBezTo>
                  <a:cubicBezTo>
                    <a:pt x="3773" y="383"/>
                    <a:pt x="3668" y="429"/>
                    <a:pt x="3579" y="505"/>
                  </a:cubicBezTo>
                  <a:cubicBezTo>
                    <a:pt x="3474" y="652"/>
                    <a:pt x="3286" y="756"/>
                    <a:pt x="3098" y="861"/>
                  </a:cubicBezTo>
                  <a:cubicBezTo>
                    <a:pt x="2805" y="1007"/>
                    <a:pt x="2428" y="1070"/>
                    <a:pt x="2072" y="1070"/>
                  </a:cubicBezTo>
                  <a:cubicBezTo>
                    <a:pt x="1738" y="1049"/>
                    <a:pt x="1361" y="965"/>
                    <a:pt x="1110" y="735"/>
                  </a:cubicBezTo>
                  <a:cubicBezTo>
                    <a:pt x="922" y="610"/>
                    <a:pt x="775" y="421"/>
                    <a:pt x="670" y="191"/>
                  </a:cubicBezTo>
                  <a:cubicBezTo>
                    <a:pt x="624" y="67"/>
                    <a:pt x="507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00" name="Google Shape;2500;p35"/>
          <p:cNvGrpSpPr/>
          <p:nvPr/>
        </p:nvGrpSpPr>
        <p:grpSpPr>
          <a:xfrm rot="875348">
            <a:off x="10704471" y="195802"/>
            <a:ext cx="1400380" cy="1039071"/>
            <a:chOff x="7440630" y="3827386"/>
            <a:chExt cx="1455982" cy="1080327"/>
          </a:xfrm>
        </p:grpSpPr>
        <p:grpSp>
          <p:nvGrpSpPr>
            <p:cNvPr id="2501" name="Google Shape;2501;p35"/>
            <p:cNvGrpSpPr/>
            <p:nvPr/>
          </p:nvGrpSpPr>
          <p:grpSpPr>
            <a:xfrm flipH="1">
              <a:off x="7440630" y="3827386"/>
              <a:ext cx="1455982" cy="1080327"/>
              <a:chOff x="2341000" y="2236050"/>
              <a:chExt cx="1314300" cy="975200"/>
            </a:xfrm>
          </p:grpSpPr>
          <p:sp>
            <p:nvSpPr>
              <p:cNvPr id="2502" name="Google Shape;2502;p35"/>
              <p:cNvSpPr/>
              <p:nvPr/>
            </p:nvSpPr>
            <p:spPr>
              <a:xfrm>
                <a:off x="2867225" y="3028450"/>
                <a:ext cx="172650" cy="181025"/>
              </a:xfrm>
              <a:custGeom>
                <a:avLst/>
                <a:gdLst/>
                <a:ahLst/>
                <a:cxnLst/>
                <a:rect l="l" t="t" r="r" b="b"/>
                <a:pathLst>
                  <a:path w="6906" h="7241" extrusionOk="0">
                    <a:moveTo>
                      <a:pt x="1234" y="0"/>
                    </a:moveTo>
                    <a:cubicBezTo>
                      <a:pt x="0" y="467"/>
                      <a:pt x="1301" y="1935"/>
                      <a:pt x="1835" y="2269"/>
                    </a:cubicBezTo>
                    <a:cubicBezTo>
                      <a:pt x="2669" y="2802"/>
                      <a:pt x="3569" y="3303"/>
                      <a:pt x="4337" y="3936"/>
                    </a:cubicBezTo>
                    <a:cubicBezTo>
                      <a:pt x="4770" y="4270"/>
                      <a:pt x="5271" y="4604"/>
                      <a:pt x="5571" y="5004"/>
                    </a:cubicBezTo>
                    <a:cubicBezTo>
                      <a:pt x="6138" y="5771"/>
                      <a:pt x="5771" y="6305"/>
                      <a:pt x="5671" y="7039"/>
                    </a:cubicBezTo>
                    <a:cubicBezTo>
                      <a:pt x="5671" y="7139"/>
                      <a:pt x="5747" y="7240"/>
                      <a:pt x="5842" y="7240"/>
                    </a:cubicBezTo>
                    <a:cubicBezTo>
                      <a:pt x="5873" y="7240"/>
                      <a:pt x="5905" y="7230"/>
                      <a:pt x="5938" y="7205"/>
                    </a:cubicBezTo>
                    <a:cubicBezTo>
                      <a:pt x="6905" y="6538"/>
                      <a:pt x="6338" y="5104"/>
                      <a:pt x="5671" y="4437"/>
                    </a:cubicBezTo>
                    <a:cubicBezTo>
                      <a:pt x="5071" y="3803"/>
                      <a:pt x="4303" y="3303"/>
                      <a:pt x="3603" y="2802"/>
                    </a:cubicBezTo>
                    <a:cubicBezTo>
                      <a:pt x="2736" y="2235"/>
                      <a:pt x="467" y="1401"/>
                      <a:pt x="123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3" name="Google Shape;2503;p35"/>
              <p:cNvSpPr/>
              <p:nvPr/>
            </p:nvSpPr>
            <p:spPr>
              <a:xfrm>
                <a:off x="3012975" y="3154800"/>
                <a:ext cx="35175" cy="43000"/>
              </a:xfrm>
              <a:custGeom>
                <a:avLst/>
                <a:gdLst/>
                <a:ahLst/>
                <a:cxnLst/>
                <a:rect l="l" t="t" r="r" b="b"/>
                <a:pathLst>
                  <a:path w="1407" h="1720" extrusionOk="0">
                    <a:moveTo>
                      <a:pt x="100" y="1"/>
                    </a:moveTo>
                    <a:cubicBezTo>
                      <a:pt x="36" y="1"/>
                      <a:pt x="0" y="118"/>
                      <a:pt x="74" y="217"/>
                    </a:cubicBezTo>
                    <a:cubicBezTo>
                      <a:pt x="475" y="584"/>
                      <a:pt x="775" y="1051"/>
                      <a:pt x="975" y="1584"/>
                    </a:cubicBezTo>
                    <a:cubicBezTo>
                      <a:pt x="1023" y="1679"/>
                      <a:pt x="1096" y="1719"/>
                      <a:pt x="1165" y="1719"/>
                    </a:cubicBezTo>
                    <a:cubicBezTo>
                      <a:pt x="1291" y="1719"/>
                      <a:pt x="1406" y="1589"/>
                      <a:pt x="1342" y="1418"/>
                    </a:cubicBezTo>
                    <a:cubicBezTo>
                      <a:pt x="1109" y="850"/>
                      <a:pt x="742" y="383"/>
                      <a:pt x="175" y="50"/>
                    </a:cubicBezTo>
                    <a:cubicBezTo>
                      <a:pt x="149" y="15"/>
                      <a:pt x="123" y="1"/>
                      <a:pt x="10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4" name="Google Shape;2504;p35"/>
              <p:cNvSpPr/>
              <p:nvPr/>
            </p:nvSpPr>
            <p:spPr>
              <a:xfrm>
                <a:off x="2986550" y="3156900"/>
                <a:ext cx="32600" cy="41800"/>
              </a:xfrm>
              <a:custGeom>
                <a:avLst/>
                <a:gdLst/>
                <a:ahLst/>
                <a:cxnLst/>
                <a:rect l="l" t="t" r="r" b="b"/>
                <a:pathLst>
                  <a:path w="1304" h="1672" extrusionOk="0">
                    <a:moveTo>
                      <a:pt x="1190" y="0"/>
                    </a:moveTo>
                    <a:cubicBezTo>
                      <a:pt x="1144" y="0"/>
                      <a:pt x="1093" y="29"/>
                      <a:pt x="1065" y="99"/>
                    </a:cubicBezTo>
                    <a:cubicBezTo>
                      <a:pt x="1031" y="333"/>
                      <a:pt x="898" y="533"/>
                      <a:pt x="731" y="766"/>
                    </a:cubicBezTo>
                    <a:cubicBezTo>
                      <a:pt x="564" y="933"/>
                      <a:pt x="398" y="1033"/>
                      <a:pt x="197" y="1167"/>
                    </a:cubicBezTo>
                    <a:cubicBezTo>
                      <a:pt x="0" y="1336"/>
                      <a:pt x="160" y="1671"/>
                      <a:pt x="375" y="1671"/>
                    </a:cubicBezTo>
                    <a:cubicBezTo>
                      <a:pt x="415" y="1671"/>
                      <a:pt x="456" y="1660"/>
                      <a:pt x="498" y="1634"/>
                    </a:cubicBezTo>
                    <a:cubicBezTo>
                      <a:pt x="998" y="1367"/>
                      <a:pt x="1265" y="666"/>
                      <a:pt x="1265" y="133"/>
                    </a:cubicBezTo>
                    <a:cubicBezTo>
                      <a:pt x="1304" y="55"/>
                      <a:pt x="1253" y="0"/>
                      <a:pt x="11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5" name="Google Shape;2505;p35"/>
              <p:cNvSpPr/>
              <p:nvPr/>
            </p:nvSpPr>
            <p:spPr>
              <a:xfrm>
                <a:off x="3554125" y="2816900"/>
                <a:ext cx="101175" cy="86475"/>
              </a:xfrm>
              <a:custGeom>
                <a:avLst/>
                <a:gdLst/>
                <a:ahLst/>
                <a:cxnLst/>
                <a:rect l="l" t="t" r="r" b="b"/>
                <a:pathLst>
                  <a:path w="4047" h="3459" extrusionOk="0">
                    <a:moveTo>
                      <a:pt x="180" y="0"/>
                    </a:moveTo>
                    <a:cubicBezTo>
                      <a:pt x="32" y="0"/>
                      <a:pt x="0" y="405"/>
                      <a:pt x="177" y="523"/>
                    </a:cubicBezTo>
                    <a:cubicBezTo>
                      <a:pt x="177" y="523"/>
                      <a:pt x="211" y="523"/>
                      <a:pt x="211" y="557"/>
                    </a:cubicBezTo>
                    <a:lnTo>
                      <a:pt x="211" y="3125"/>
                    </a:lnTo>
                    <a:lnTo>
                      <a:pt x="177" y="3125"/>
                    </a:lnTo>
                    <a:cubicBezTo>
                      <a:pt x="44" y="3158"/>
                      <a:pt x="111" y="3459"/>
                      <a:pt x="211" y="3459"/>
                    </a:cubicBezTo>
                    <a:cubicBezTo>
                      <a:pt x="1478" y="3259"/>
                      <a:pt x="2679" y="3025"/>
                      <a:pt x="3880" y="2558"/>
                    </a:cubicBezTo>
                    <a:cubicBezTo>
                      <a:pt x="4013" y="2458"/>
                      <a:pt x="4047" y="2191"/>
                      <a:pt x="3947" y="2091"/>
                    </a:cubicBezTo>
                    <a:cubicBezTo>
                      <a:pt x="2712" y="1357"/>
                      <a:pt x="1512" y="623"/>
                      <a:pt x="244" y="23"/>
                    </a:cubicBezTo>
                    <a:cubicBezTo>
                      <a:pt x="221" y="7"/>
                      <a:pt x="199" y="0"/>
                      <a:pt x="18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6" name="Google Shape;2506;p35"/>
              <p:cNvSpPr/>
              <p:nvPr/>
            </p:nvSpPr>
            <p:spPr>
              <a:xfrm>
                <a:off x="3558550" y="2877500"/>
                <a:ext cx="9510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405" extrusionOk="0">
                    <a:moveTo>
                      <a:pt x="3803" y="1"/>
                    </a:moveTo>
                    <a:lnTo>
                      <a:pt x="3803" y="1"/>
                    </a:lnTo>
                    <a:cubicBezTo>
                      <a:pt x="2535" y="267"/>
                      <a:pt x="1301" y="301"/>
                      <a:pt x="34" y="334"/>
                    </a:cubicBezTo>
                    <a:cubicBezTo>
                      <a:pt x="0" y="334"/>
                      <a:pt x="0" y="368"/>
                      <a:pt x="34" y="368"/>
                    </a:cubicBezTo>
                    <a:cubicBezTo>
                      <a:pt x="330" y="392"/>
                      <a:pt x="633" y="404"/>
                      <a:pt x="938" y="404"/>
                    </a:cubicBezTo>
                    <a:cubicBezTo>
                      <a:pt x="1902" y="404"/>
                      <a:pt x="2891" y="279"/>
                      <a:pt x="380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7" name="Google Shape;2507;p35"/>
              <p:cNvSpPr/>
              <p:nvPr/>
            </p:nvSpPr>
            <p:spPr>
              <a:xfrm>
                <a:off x="2416075" y="2530300"/>
                <a:ext cx="346925" cy="302200"/>
              </a:xfrm>
              <a:custGeom>
                <a:avLst/>
                <a:gdLst/>
                <a:ahLst/>
                <a:cxnLst/>
                <a:rect l="l" t="t" r="r" b="b"/>
                <a:pathLst>
                  <a:path w="13877" h="12088" extrusionOk="0">
                    <a:moveTo>
                      <a:pt x="602" y="1"/>
                    </a:moveTo>
                    <a:cubicBezTo>
                      <a:pt x="504" y="1"/>
                      <a:pt x="411" y="23"/>
                      <a:pt x="334" y="79"/>
                    </a:cubicBezTo>
                    <a:cubicBezTo>
                      <a:pt x="33" y="245"/>
                      <a:pt x="0" y="646"/>
                      <a:pt x="100" y="979"/>
                    </a:cubicBezTo>
                    <a:cubicBezTo>
                      <a:pt x="200" y="1246"/>
                      <a:pt x="434" y="1513"/>
                      <a:pt x="667" y="1713"/>
                    </a:cubicBezTo>
                    <a:cubicBezTo>
                      <a:pt x="4703" y="5683"/>
                      <a:pt x="8840" y="9686"/>
                      <a:pt x="13877" y="12087"/>
                    </a:cubicBezTo>
                    <a:lnTo>
                      <a:pt x="11442" y="9385"/>
                    </a:lnTo>
                    <a:cubicBezTo>
                      <a:pt x="10374" y="9252"/>
                      <a:pt x="9507" y="8585"/>
                      <a:pt x="8706" y="7918"/>
                    </a:cubicBezTo>
                    <a:cubicBezTo>
                      <a:pt x="7105" y="6550"/>
                      <a:pt x="5604" y="5016"/>
                      <a:pt x="4270" y="3314"/>
                    </a:cubicBezTo>
                    <a:cubicBezTo>
                      <a:pt x="3336" y="2147"/>
                      <a:pt x="2468" y="846"/>
                      <a:pt x="1168" y="179"/>
                    </a:cubicBezTo>
                    <a:cubicBezTo>
                      <a:pt x="1012" y="90"/>
                      <a:pt x="797" y="1"/>
                      <a:pt x="6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8" name="Google Shape;2508;p35"/>
              <p:cNvSpPr/>
              <p:nvPr/>
            </p:nvSpPr>
            <p:spPr>
              <a:xfrm>
                <a:off x="2407725" y="2520525"/>
                <a:ext cx="366575" cy="316100"/>
              </a:xfrm>
              <a:custGeom>
                <a:avLst/>
                <a:gdLst/>
                <a:ahLst/>
                <a:cxnLst/>
                <a:rect l="l" t="t" r="r" b="b"/>
                <a:pathLst>
                  <a:path w="14663" h="12644" extrusionOk="0">
                    <a:moveTo>
                      <a:pt x="976" y="1"/>
                    </a:moveTo>
                    <a:cubicBezTo>
                      <a:pt x="539" y="1"/>
                      <a:pt x="144" y="263"/>
                      <a:pt x="67" y="803"/>
                    </a:cubicBezTo>
                    <a:cubicBezTo>
                      <a:pt x="0" y="1737"/>
                      <a:pt x="1035" y="2438"/>
                      <a:pt x="1568" y="2971"/>
                    </a:cubicBezTo>
                    <a:cubicBezTo>
                      <a:pt x="3403" y="4773"/>
                      <a:pt x="5238" y="6541"/>
                      <a:pt x="7206" y="8142"/>
                    </a:cubicBezTo>
                    <a:cubicBezTo>
                      <a:pt x="9340" y="9910"/>
                      <a:pt x="11575" y="11444"/>
                      <a:pt x="14044" y="12612"/>
                    </a:cubicBezTo>
                    <a:cubicBezTo>
                      <a:pt x="14092" y="12634"/>
                      <a:pt x="14140" y="12644"/>
                      <a:pt x="14185" y="12644"/>
                    </a:cubicBezTo>
                    <a:cubicBezTo>
                      <a:pt x="14479" y="12644"/>
                      <a:pt x="14662" y="12223"/>
                      <a:pt x="14344" y="12078"/>
                    </a:cubicBezTo>
                    <a:cubicBezTo>
                      <a:pt x="9407" y="9710"/>
                      <a:pt x="5404" y="5840"/>
                      <a:pt x="1502" y="2071"/>
                    </a:cubicBezTo>
                    <a:cubicBezTo>
                      <a:pt x="1335" y="1904"/>
                      <a:pt x="834" y="1504"/>
                      <a:pt x="801" y="1270"/>
                    </a:cubicBezTo>
                    <a:cubicBezTo>
                      <a:pt x="938" y="904"/>
                      <a:pt x="1091" y="726"/>
                      <a:pt x="1271" y="726"/>
                    </a:cubicBezTo>
                    <a:cubicBezTo>
                      <a:pt x="1353" y="726"/>
                      <a:pt x="1441" y="763"/>
                      <a:pt x="1535" y="837"/>
                    </a:cubicBezTo>
                    <a:cubicBezTo>
                      <a:pt x="1668" y="937"/>
                      <a:pt x="1735" y="970"/>
                      <a:pt x="1868" y="1070"/>
                    </a:cubicBezTo>
                    <a:cubicBezTo>
                      <a:pt x="2402" y="1437"/>
                      <a:pt x="2869" y="1937"/>
                      <a:pt x="3303" y="2471"/>
                    </a:cubicBezTo>
                    <a:cubicBezTo>
                      <a:pt x="4137" y="3472"/>
                      <a:pt x="4871" y="4573"/>
                      <a:pt x="5738" y="5540"/>
                    </a:cubicBezTo>
                    <a:cubicBezTo>
                      <a:pt x="6672" y="6541"/>
                      <a:pt x="7639" y="7475"/>
                      <a:pt x="8673" y="8375"/>
                    </a:cubicBezTo>
                    <a:cubicBezTo>
                      <a:pt x="9541" y="9109"/>
                      <a:pt x="10508" y="9776"/>
                      <a:pt x="11642" y="9976"/>
                    </a:cubicBezTo>
                    <a:cubicBezTo>
                      <a:pt x="11690" y="9997"/>
                      <a:pt x="11735" y="10006"/>
                      <a:pt x="11776" y="10006"/>
                    </a:cubicBezTo>
                    <a:cubicBezTo>
                      <a:pt x="12075" y="10006"/>
                      <a:pt x="12165" y="9531"/>
                      <a:pt x="11842" y="9443"/>
                    </a:cubicBezTo>
                    <a:cubicBezTo>
                      <a:pt x="10541" y="9209"/>
                      <a:pt x="9541" y="8375"/>
                      <a:pt x="8573" y="7475"/>
                    </a:cubicBezTo>
                    <a:cubicBezTo>
                      <a:pt x="7639" y="6641"/>
                      <a:pt x="6739" y="5740"/>
                      <a:pt x="5905" y="4773"/>
                    </a:cubicBezTo>
                    <a:cubicBezTo>
                      <a:pt x="5137" y="3872"/>
                      <a:pt x="4404" y="2905"/>
                      <a:pt x="3670" y="1937"/>
                    </a:cubicBezTo>
                    <a:cubicBezTo>
                      <a:pt x="3069" y="1237"/>
                      <a:pt x="2302" y="403"/>
                      <a:pt x="1368" y="69"/>
                    </a:cubicBezTo>
                    <a:cubicBezTo>
                      <a:pt x="1238" y="24"/>
                      <a:pt x="1105" y="1"/>
                      <a:pt x="97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9" name="Google Shape;2509;p35"/>
              <p:cNvSpPr/>
              <p:nvPr/>
            </p:nvSpPr>
            <p:spPr>
              <a:xfrm>
                <a:off x="2371025" y="2596475"/>
                <a:ext cx="457025" cy="272700"/>
              </a:xfrm>
              <a:custGeom>
                <a:avLst/>
                <a:gdLst/>
                <a:ahLst/>
                <a:cxnLst/>
                <a:rect l="l" t="t" r="r" b="b"/>
                <a:pathLst>
                  <a:path w="18281" h="10908" extrusionOk="0">
                    <a:moveTo>
                      <a:pt x="683" y="0"/>
                    </a:moveTo>
                    <a:cubicBezTo>
                      <a:pt x="501" y="0"/>
                      <a:pt x="318" y="21"/>
                      <a:pt x="134" y="67"/>
                    </a:cubicBezTo>
                    <a:cubicBezTo>
                      <a:pt x="1" y="534"/>
                      <a:pt x="368" y="934"/>
                      <a:pt x="735" y="1234"/>
                    </a:cubicBezTo>
                    <a:cubicBezTo>
                      <a:pt x="5738" y="5838"/>
                      <a:pt x="11776" y="9207"/>
                      <a:pt x="18280" y="10908"/>
                    </a:cubicBezTo>
                    <a:lnTo>
                      <a:pt x="12643" y="7572"/>
                    </a:lnTo>
                    <a:cubicBezTo>
                      <a:pt x="9608" y="5437"/>
                      <a:pt x="6572" y="3369"/>
                      <a:pt x="3503" y="1234"/>
                    </a:cubicBezTo>
                    <a:cubicBezTo>
                      <a:pt x="2656" y="641"/>
                      <a:pt x="1689" y="0"/>
                      <a:pt x="68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0" name="Google Shape;2510;p35"/>
              <p:cNvSpPr/>
              <p:nvPr/>
            </p:nvSpPr>
            <p:spPr>
              <a:xfrm>
                <a:off x="2364350" y="2588700"/>
                <a:ext cx="474600" cy="287450"/>
              </a:xfrm>
              <a:custGeom>
                <a:avLst/>
                <a:gdLst/>
                <a:ahLst/>
                <a:cxnLst/>
                <a:rect l="l" t="t" r="r" b="b"/>
                <a:pathLst>
                  <a:path w="18984" h="11498" extrusionOk="0">
                    <a:moveTo>
                      <a:pt x="813" y="1"/>
                    </a:moveTo>
                    <a:cubicBezTo>
                      <a:pt x="633" y="1"/>
                      <a:pt x="451" y="15"/>
                      <a:pt x="268" y="44"/>
                    </a:cubicBezTo>
                    <a:cubicBezTo>
                      <a:pt x="168" y="78"/>
                      <a:pt x="68" y="211"/>
                      <a:pt x="68" y="345"/>
                    </a:cubicBezTo>
                    <a:cubicBezTo>
                      <a:pt x="1" y="1078"/>
                      <a:pt x="568" y="1579"/>
                      <a:pt x="1068" y="2012"/>
                    </a:cubicBezTo>
                    <a:cubicBezTo>
                      <a:pt x="1735" y="2646"/>
                      <a:pt x="2436" y="3213"/>
                      <a:pt x="3203" y="3814"/>
                    </a:cubicBezTo>
                    <a:cubicBezTo>
                      <a:pt x="4704" y="5015"/>
                      <a:pt x="6272" y="6082"/>
                      <a:pt x="7940" y="7049"/>
                    </a:cubicBezTo>
                    <a:cubicBezTo>
                      <a:pt x="11242" y="9017"/>
                      <a:pt x="14778" y="10485"/>
                      <a:pt x="18447" y="11486"/>
                    </a:cubicBezTo>
                    <a:cubicBezTo>
                      <a:pt x="18478" y="11493"/>
                      <a:pt x="18507" y="11497"/>
                      <a:pt x="18535" y="11497"/>
                    </a:cubicBezTo>
                    <a:cubicBezTo>
                      <a:pt x="18870" y="11497"/>
                      <a:pt x="18984" y="10975"/>
                      <a:pt x="18614" y="10852"/>
                    </a:cubicBezTo>
                    <a:cubicBezTo>
                      <a:pt x="15278" y="9918"/>
                      <a:pt x="12043" y="8650"/>
                      <a:pt x="9007" y="6883"/>
                    </a:cubicBezTo>
                    <a:cubicBezTo>
                      <a:pt x="7540" y="6049"/>
                      <a:pt x="6105" y="5148"/>
                      <a:pt x="4738" y="4147"/>
                    </a:cubicBezTo>
                    <a:cubicBezTo>
                      <a:pt x="4004" y="3580"/>
                      <a:pt x="3270" y="3013"/>
                      <a:pt x="2569" y="2413"/>
                    </a:cubicBezTo>
                    <a:cubicBezTo>
                      <a:pt x="2094" y="2027"/>
                      <a:pt x="905" y="1270"/>
                      <a:pt x="720" y="520"/>
                    </a:cubicBezTo>
                    <a:lnTo>
                      <a:pt x="720" y="520"/>
                    </a:lnTo>
                    <a:cubicBezTo>
                      <a:pt x="776" y="516"/>
                      <a:pt x="832" y="514"/>
                      <a:pt x="887" y="514"/>
                    </a:cubicBezTo>
                    <a:cubicBezTo>
                      <a:pt x="1994" y="514"/>
                      <a:pt x="2976" y="1250"/>
                      <a:pt x="3904" y="1879"/>
                    </a:cubicBezTo>
                    <a:cubicBezTo>
                      <a:pt x="4904" y="2546"/>
                      <a:pt x="5872" y="3247"/>
                      <a:pt x="6872" y="3914"/>
                    </a:cubicBezTo>
                    <a:cubicBezTo>
                      <a:pt x="8841" y="5315"/>
                      <a:pt x="10775" y="6682"/>
                      <a:pt x="12777" y="8017"/>
                    </a:cubicBezTo>
                    <a:cubicBezTo>
                      <a:pt x="12849" y="8105"/>
                      <a:pt x="12922" y="8141"/>
                      <a:pt x="12985" y="8141"/>
                    </a:cubicBezTo>
                    <a:cubicBezTo>
                      <a:pt x="13185" y="8141"/>
                      <a:pt x="13297" y="7785"/>
                      <a:pt x="13044" y="7583"/>
                    </a:cubicBezTo>
                    <a:cubicBezTo>
                      <a:pt x="10775" y="6049"/>
                      <a:pt x="8574" y="4514"/>
                      <a:pt x="6339" y="2913"/>
                    </a:cubicBezTo>
                    <a:cubicBezTo>
                      <a:pt x="4714" y="1809"/>
                      <a:pt x="2863" y="1"/>
                      <a:pt x="81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1" name="Google Shape;2511;p35"/>
              <p:cNvSpPr/>
              <p:nvPr/>
            </p:nvSpPr>
            <p:spPr>
              <a:xfrm>
                <a:off x="2351850" y="2676825"/>
                <a:ext cx="347775" cy="170675"/>
              </a:xfrm>
              <a:custGeom>
                <a:avLst/>
                <a:gdLst/>
                <a:ahLst/>
                <a:cxnLst/>
                <a:rect l="l" t="t" r="r" b="b"/>
                <a:pathLst>
                  <a:path w="13911" h="6827" extrusionOk="0">
                    <a:moveTo>
                      <a:pt x="986" y="0"/>
                    </a:moveTo>
                    <a:cubicBezTo>
                      <a:pt x="815" y="0"/>
                      <a:pt x="651" y="43"/>
                      <a:pt x="501" y="155"/>
                    </a:cubicBezTo>
                    <a:cubicBezTo>
                      <a:pt x="1" y="522"/>
                      <a:pt x="67" y="1356"/>
                      <a:pt x="367" y="1890"/>
                    </a:cubicBezTo>
                    <a:cubicBezTo>
                      <a:pt x="1101" y="3224"/>
                      <a:pt x="2569" y="3858"/>
                      <a:pt x="4003" y="4292"/>
                    </a:cubicBezTo>
                    <a:cubicBezTo>
                      <a:pt x="6425" y="5035"/>
                      <a:pt x="8961" y="5528"/>
                      <a:pt x="11478" y="5528"/>
                    </a:cubicBezTo>
                    <a:cubicBezTo>
                      <a:pt x="11605" y="5528"/>
                      <a:pt x="11731" y="5527"/>
                      <a:pt x="11857" y="5524"/>
                    </a:cubicBezTo>
                    <a:lnTo>
                      <a:pt x="11857" y="5524"/>
                    </a:lnTo>
                    <a:cubicBezTo>
                      <a:pt x="12494" y="5945"/>
                      <a:pt x="13123" y="6379"/>
                      <a:pt x="13744" y="6827"/>
                    </a:cubicBezTo>
                    <a:lnTo>
                      <a:pt x="13910" y="5226"/>
                    </a:lnTo>
                    <a:lnTo>
                      <a:pt x="13910" y="5226"/>
                    </a:lnTo>
                    <a:cubicBezTo>
                      <a:pt x="13677" y="5359"/>
                      <a:pt x="13377" y="5392"/>
                      <a:pt x="13077" y="5459"/>
                    </a:cubicBezTo>
                    <a:cubicBezTo>
                      <a:pt x="12671" y="5495"/>
                      <a:pt x="12264" y="5516"/>
                      <a:pt x="11857" y="5524"/>
                    </a:cubicBezTo>
                    <a:lnTo>
                      <a:pt x="11857" y="5524"/>
                    </a:lnTo>
                    <a:cubicBezTo>
                      <a:pt x="8694" y="3433"/>
                      <a:pt x="5339" y="1666"/>
                      <a:pt x="1869" y="222"/>
                    </a:cubicBezTo>
                    <a:cubicBezTo>
                      <a:pt x="1577" y="118"/>
                      <a:pt x="1272" y="0"/>
                      <a:pt x="98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2" name="Google Shape;2512;p35"/>
              <p:cNvSpPr/>
              <p:nvPr/>
            </p:nvSpPr>
            <p:spPr>
              <a:xfrm>
                <a:off x="2341000" y="2669200"/>
                <a:ext cx="369175" cy="187200"/>
              </a:xfrm>
              <a:custGeom>
                <a:avLst/>
                <a:gdLst/>
                <a:ahLst/>
                <a:cxnLst/>
                <a:rect l="l" t="t" r="r" b="b"/>
                <a:pathLst>
                  <a:path w="14767" h="7488" extrusionOk="0">
                    <a:moveTo>
                      <a:pt x="1434" y="692"/>
                    </a:moveTo>
                    <a:cubicBezTo>
                      <a:pt x="1874" y="692"/>
                      <a:pt x="2449" y="962"/>
                      <a:pt x="2770" y="1094"/>
                    </a:cubicBezTo>
                    <a:cubicBezTo>
                      <a:pt x="3370" y="1328"/>
                      <a:pt x="4004" y="1628"/>
                      <a:pt x="4638" y="1928"/>
                    </a:cubicBezTo>
                    <a:cubicBezTo>
                      <a:pt x="5705" y="2428"/>
                      <a:pt x="6806" y="2962"/>
                      <a:pt x="7873" y="3529"/>
                    </a:cubicBezTo>
                    <a:cubicBezTo>
                      <a:pt x="9010" y="4151"/>
                      <a:pt x="10118" y="4810"/>
                      <a:pt x="11203" y="5508"/>
                    </a:cubicBezTo>
                    <a:lnTo>
                      <a:pt x="11203" y="5508"/>
                    </a:lnTo>
                    <a:cubicBezTo>
                      <a:pt x="10941" y="5494"/>
                      <a:pt x="10685" y="5477"/>
                      <a:pt x="10442" y="5464"/>
                    </a:cubicBezTo>
                    <a:cubicBezTo>
                      <a:pt x="9141" y="5364"/>
                      <a:pt x="7840" y="5164"/>
                      <a:pt x="6539" y="4830"/>
                    </a:cubicBezTo>
                    <a:cubicBezTo>
                      <a:pt x="5471" y="4597"/>
                      <a:pt x="4337" y="4296"/>
                      <a:pt x="3303" y="3829"/>
                    </a:cubicBezTo>
                    <a:cubicBezTo>
                      <a:pt x="2336" y="3429"/>
                      <a:pt x="835" y="2595"/>
                      <a:pt x="835" y="1361"/>
                    </a:cubicBezTo>
                    <a:cubicBezTo>
                      <a:pt x="835" y="853"/>
                      <a:pt x="1094" y="692"/>
                      <a:pt x="1434" y="692"/>
                    </a:cubicBezTo>
                    <a:close/>
                    <a:moveTo>
                      <a:pt x="1443" y="1"/>
                    </a:moveTo>
                    <a:cubicBezTo>
                      <a:pt x="826" y="1"/>
                      <a:pt x="274" y="325"/>
                      <a:pt x="201" y="1127"/>
                    </a:cubicBezTo>
                    <a:cubicBezTo>
                      <a:pt x="1" y="3629"/>
                      <a:pt x="3470" y="4630"/>
                      <a:pt x="5171" y="5130"/>
                    </a:cubicBezTo>
                    <a:cubicBezTo>
                      <a:pt x="6672" y="5531"/>
                      <a:pt x="8207" y="5864"/>
                      <a:pt x="9808" y="6031"/>
                    </a:cubicBezTo>
                    <a:cubicBezTo>
                      <a:pt x="10508" y="6098"/>
                      <a:pt x="11309" y="6181"/>
                      <a:pt x="12105" y="6181"/>
                    </a:cubicBezTo>
                    <a:cubicBezTo>
                      <a:pt x="12145" y="6181"/>
                      <a:pt x="12186" y="6181"/>
                      <a:pt x="12226" y="6180"/>
                    </a:cubicBezTo>
                    <a:lnTo>
                      <a:pt x="12226" y="6180"/>
                    </a:lnTo>
                    <a:cubicBezTo>
                      <a:pt x="12827" y="6586"/>
                      <a:pt x="13422" y="7003"/>
                      <a:pt x="14011" y="7432"/>
                    </a:cubicBezTo>
                    <a:cubicBezTo>
                      <a:pt x="14066" y="7470"/>
                      <a:pt x="14120" y="7487"/>
                      <a:pt x="14171" y="7487"/>
                    </a:cubicBezTo>
                    <a:cubicBezTo>
                      <a:pt x="14426" y="7487"/>
                      <a:pt x="14590" y="7060"/>
                      <a:pt x="14311" y="6865"/>
                    </a:cubicBezTo>
                    <a:cubicBezTo>
                      <a:pt x="13953" y="6611"/>
                      <a:pt x="13591" y="6360"/>
                      <a:pt x="13227" y="6114"/>
                    </a:cubicBezTo>
                    <a:lnTo>
                      <a:pt x="13227" y="6114"/>
                    </a:lnTo>
                    <a:cubicBezTo>
                      <a:pt x="13630" y="6060"/>
                      <a:pt x="14019" y="5971"/>
                      <a:pt x="14378" y="5831"/>
                    </a:cubicBezTo>
                    <a:cubicBezTo>
                      <a:pt x="14766" y="5711"/>
                      <a:pt x="14673" y="5244"/>
                      <a:pt x="14385" y="5244"/>
                    </a:cubicBezTo>
                    <a:cubicBezTo>
                      <a:pt x="14352" y="5244"/>
                      <a:pt x="14316" y="5250"/>
                      <a:pt x="14278" y="5264"/>
                    </a:cubicBezTo>
                    <a:cubicBezTo>
                      <a:pt x="13704" y="5466"/>
                      <a:pt x="13037" y="5532"/>
                      <a:pt x="12363" y="5539"/>
                    </a:cubicBezTo>
                    <a:lnTo>
                      <a:pt x="12363" y="5539"/>
                    </a:lnTo>
                    <a:cubicBezTo>
                      <a:pt x="10311" y="4198"/>
                      <a:pt x="8177" y="2973"/>
                      <a:pt x="6005" y="1861"/>
                    </a:cubicBezTo>
                    <a:cubicBezTo>
                      <a:pt x="4738" y="1261"/>
                      <a:pt x="3470" y="594"/>
                      <a:pt x="2136" y="127"/>
                    </a:cubicBezTo>
                    <a:cubicBezTo>
                      <a:pt x="1910" y="45"/>
                      <a:pt x="1672" y="1"/>
                      <a:pt x="144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3" name="Google Shape;2513;p35"/>
              <p:cNvSpPr/>
              <p:nvPr/>
            </p:nvSpPr>
            <p:spPr>
              <a:xfrm>
                <a:off x="2424400" y="2538100"/>
                <a:ext cx="253550" cy="236025"/>
              </a:xfrm>
              <a:custGeom>
                <a:avLst/>
                <a:gdLst/>
                <a:ahLst/>
                <a:cxnLst/>
                <a:rect l="l" t="t" r="r" b="b"/>
                <a:pathLst>
                  <a:path w="10142" h="944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769" y="1835"/>
                      <a:pt x="3270" y="3836"/>
                      <a:pt x="4971" y="5704"/>
                    </a:cubicBezTo>
                    <a:cubicBezTo>
                      <a:pt x="6372" y="7272"/>
                      <a:pt x="8106" y="8773"/>
                      <a:pt x="10108" y="9440"/>
                    </a:cubicBezTo>
                    <a:cubicBezTo>
                      <a:pt x="10141" y="9440"/>
                      <a:pt x="10141" y="9407"/>
                      <a:pt x="10108" y="9407"/>
                    </a:cubicBezTo>
                    <a:cubicBezTo>
                      <a:pt x="7940" y="8540"/>
                      <a:pt x="6205" y="7039"/>
                      <a:pt x="4637" y="5237"/>
                    </a:cubicBezTo>
                    <a:cubicBezTo>
                      <a:pt x="3136" y="3503"/>
                      <a:pt x="1802" y="1501"/>
                      <a:pt x="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4" name="Google Shape;2514;p35"/>
              <p:cNvSpPr/>
              <p:nvPr/>
            </p:nvSpPr>
            <p:spPr>
              <a:xfrm>
                <a:off x="2373525" y="2611475"/>
                <a:ext cx="303575" cy="170975"/>
              </a:xfrm>
              <a:custGeom>
                <a:avLst/>
                <a:gdLst/>
                <a:ahLst/>
                <a:cxnLst/>
                <a:rect l="l" t="t" r="r" b="b"/>
                <a:pathLst>
                  <a:path w="12143" h="6839" extrusionOk="0">
                    <a:moveTo>
                      <a:pt x="1" y="1"/>
                    </a:moveTo>
                    <a:lnTo>
                      <a:pt x="1" y="67"/>
                    </a:lnTo>
                    <a:cubicBezTo>
                      <a:pt x="4371" y="1568"/>
                      <a:pt x="7406" y="6138"/>
                      <a:pt x="12076" y="6839"/>
                    </a:cubicBezTo>
                    <a:cubicBezTo>
                      <a:pt x="12143" y="6839"/>
                      <a:pt x="12143" y="6805"/>
                      <a:pt x="12076" y="6805"/>
                    </a:cubicBezTo>
                    <a:cubicBezTo>
                      <a:pt x="7373" y="5805"/>
                      <a:pt x="4504" y="1402"/>
                      <a:pt x="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5" name="Google Shape;2515;p35"/>
              <p:cNvSpPr/>
              <p:nvPr/>
            </p:nvSpPr>
            <p:spPr>
              <a:xfrm>
                <a:off x="2362700" y="2690700"/>
                <a:ext cx="316900" cy="116775"/>
              </a:xfrm>
              <a:custGeom>
                <a:avLst/>
                <a:gdLst/>
                <a:ahLst/>
                <a:cxnLst/>
                <a:rect l="l" t="t" r="r" b="b"/>
                <a:pathLst>
                  <a:path w="12676" h="467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768" y="1435"/>
                      <a:pt x="3569" y="2769"/>
                      <a:pt x="5771" y="3236"/>
                    </a:cubicBezTo>
                    <a:cubicBezTo>
                      <a:pt x="8106" y="3737"/>
                      <a:pt x="10441" y="3737"/>
                      <a:pt x="12643" y="4671"/>
                    </a:cubicBezTo>
                    <a:cubicBezTo>
                      <a:pt x="12676" y="4671"/>
                      <a:pt x="12676" y="4637"/>
                      <a:pt x="12676" y="4637"/>
                    </a:cubicBezTo>
                    <a:cubicBezTo>
                      <a:pt x="10775" y="3570"/>
                      <a:pt x="8440" y="3636"/>
                      <a:pt x="6338" y="3270"/>
                    </a:cubicBezTo>
                    <a:cubicBezTo>
                      <a:pt x="3903" y="2836"/>
                      <a:pt x="2002" y="1502"/>
                      <a:pt x="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6" name="Google Shape;2516;p35"/>
              <p:cNvSpPr/>
              <p:nvPr/>
            </p:nvSpPr>
            <p:spPr>
              <a:xfrm>
                <a:off x="2356850" y="2714875"/>
                <a:ext cx="301900" cy="111775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447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68" y="1669"/>
                      <a:pt x="3003" y="2369"/>
                      <a:pt x="4804" y="2770"/>
                    </a:cubicBezTo>
                    <a:cubicBezTo>
                      <a:pt x="7239" y="3237"/>
                      <a:pt x="9741" y="3237"/>
                      <a:pt x="12043" y="4471"/>
                    </a:cubicBezTo>
                    <a:cubicBezTo>
                      <a:pt x="12076" y="4471"/>
                      <a:pt x="12076" y="4437"/>
                      <a:pt x="12076" y="4437"/>
                    </a:cubicBezTo>
                    <a:cubicBezTo>
                      <a:pt x="8240" y="2036"/>
                      <a:pt x="3070" y="3837"/>
                      <a:pt x="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7" name="Google Shape;2517;p35"/>
              <p:cNvSpPr/>
              <p:nvPr/>
            </p:nvSpPr>
            <p:spPr>
              <a:xfrm>
                <a:off x="2387300" y="2685900"/>
                <a:ext cx="289575" cy="115075"/>
              </a:xfrm>
              <a:custGeom>
                <a:avLst/>
                <a:gdLst/>
                <a:ahLst/>
                <a:cxnLst/>
                <a:rect l="l" t="t" r="r" b="b"/>
                <a:pathLst>
                  <a:path w="11583" h="4603" extrusionOk="0">
                    <a:moveTo>
                      <a:pt x="4" y="1"/>
                    </a:moveTo>
                    <a:cubicBezTo>
                      <a:pt x="0" y="1"/>
                      <a:pt x="0" y="9"/>
                      <a:pt x="17" y="26"/>
                    </a:cubicBezTo>
                    <a:cubicBezTo>
                      <a:pt x="17" y="9"/>
                      <a:pt x="9" y="1"/>
                      <a:pt x="4" y="1"/>
                    </a:cubicBezTo>
                    <a:close/>
                    <a:moveTo>
                      <a:pt x="17" y="26"/>
                    </a:moveTo>
                    <a:lnTo>
                      <a:pt x="17" y="26"/>
                    </a:lnTo>
                    <a:cubicBezTo>
                      <a:pt x="1952" y="793"/>
                      <a:pt x="3653" y="1927"/>
                      <a:pt x="5654" y="2427"/>
                    </a:cubicBezTo>
                    <a:cubicBezTo>
                      <a:pt x="7689" y="2961"/>
                      <a:pt x="9757" y="3261"/>
                      <a:pt x="11492" y="4596"/>
                    </a:cubicBezTo>
                    <a:cubicBezTo>
                      <a:pt x="11497" y="4600"/>
                      <a:pt x="11502" y="4603"/>
                      <a:pt x="11508" y="4603"/>
                    </a:cubicBezTo>
                    <a:cubicBezTo>
                      <a:pt x="11541" y="4603"/>
                      <a:pt x="11582" y="4529"/>
                      <a:pt x="11525" y="4529"/>
                    </a:cubicBezTo>
                    <a:cubicBezTo>
                      <a:pt x="10091" y="3161"/>
                      <a:pt x="8023" y="2861"/>
                      <a:pt x="6155" y="2427"/>
                    </a:cubicBezTo>
                    <a:cubicBezTo>
                      <a:pt x="4987" y="2127"/>
                      <a:pt x="3853" y="1760"/>
                      <a:pt x="2786" y="1260"/>
                    </a:cubicBezTo>
                    <a:cubicBezTo>
                      <a:pt x="1852" y="826"/>
                      <a:pt x="984" y="193"/>
                      <a:pt x="17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8" name="Google Shape;2518;p35"/>
              <p:cNvSpPr/>
              <p:nvPr/>
            </p:nvSpPr>
            <p:spPr>
              <a:xfrm>
                <a:off x="2401875" y="2604800"/>
                <a:ext cx="287750" cy="196000"/>
              </a:xfrm>
              <a:custGeom>
                <a:avLst/>
                <a:gdLst/>
                <a:ahLst/>
                <a:cxnLst/>
                <a:rect l="l" t="t" r="r" b="b"/>
                <a:pathLst>
                  <a:path w="11510" h="784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02" y="501"/>
                      <a:pt x="2069" y="835"/>
                      <a:pt x="3036" y="1435"/>
                    </a:cubicBezTo>
                    <a:cubicBezTo>
                      <a:pt x="4104" y="2169"/>
                      <a:pt x="4938" y="3170"/>
                      <a:pt x="5905" y="4037"/>
                    </a:cubicBezTo>
                    <a:cubicBezTo>
                      <a:pt x="7573" y="5538"/>
                      <a:pt x="9441" y="6906"/>
                      <a:pt x="11442" y="7840"/>
                    </a:cubicBezTo>
                    <a:cubicBezTo>
                      <a:pt x="11509" y="7840"/>
                      <a:pt x="11509" y="7773"/>
                      <a:pt x="11509" y="7773"/>
                    </a:cubicBezTo>
                    <a:cubicBezTo>
                      <a:pt x="9374" y="6505"/>
                      <a:pt x="7340" y="5138"/>
                      <a:pt x="5505" y="3437"/>
                    </a:cubicBezTo>
                    <a:cubicBezTo>
                      <a:pt x="4704" y="2703"/>
                      <a:pt x="4004" y="1902"/>
                      <a:pt x="3103" y="1368"/>
                    </a:cubicBezTo>
                    <a:cubicBezTo>
                      <a:pt x="2169" y="735"/>
                      <a:pt x="1035" y="268"/>
                      <a:pt x="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9" name="Google Shape;2519;p35"/>
              <p:cNvSpPr/>
              <p:nvPr/>
            </p:nvSpPr>
            <p:spPr>
              <a:xfrm>
                <a:off x="2387050" y="2626250"/>
                <a:ext cx="311750" cy="183725"/>
              </a:xfrm>
              <a:custGeom>
                <a:avLst/>
                <a:gdLst/>
                <a:ahLst/>
                <a:cxnLst/>
                <a:rect l="l" t="t" r="r" b="b"/>
                <a:pathLst>
                  <a:path w="12470" h="7349" extrusionOk="0">
                    <a:moveTo>
                      <a:pt x="41" y="1"/>
                    </a:moveTo>
                    <a:cubicBezTo>
                      <a:pt x="16" y="1"/>
                      <a:pt x="0" y="43"/>
                      <a:pt x="27" y="43"/>
                    </a:cubicBezTo>
                    <a:cubicBezTo>
                      <a:pt x="1161" y="811"/>
                      <a:pt x="2262" y="1578"/>
                      <a:pt x="3296" y="2412"/>
                    </a:cubicBezTo>
                    <a:cubicBezTo>
                      <a:pt x="4163" y="3112"/>
                      <a:pt x="4964" y="3913"/>
                      <a:pt x="5864" y="4580"/>
                    </a:cubicBezTo>
                    <a:cubicBezTo>
                      <a:pt x="7766" y="5948"/>
                      <a:pt x="10201" y="6615"/>
                      <a:pt x="12369" y="7349"/>
                    </a:cubicBezTo>
                    <a:cubicBezTo>
                      <a:pt x="12436" y="7349"/>
                      <a:pt x="12469" y="7249"/>
                      <a:pt x="12436" y="7249"/>
                    </a:cubicBezTo>
                    <a:cubicBezTo>
                      <a:pt x="10134" y="6348"/>
                      <a:pt x="7632" y="5747"/>
                      <a:pt x="5631" y="4213"/>
                    </a:cubicBezTo>
                    <a:cubicBezTo>
                      <a:pt x="3796" y="2745"/>
                      <a:pt x="2062" y="1211"/>
                      <a:pt x="60" y="10"/>
                    </a:cubicBezTo>
                    <a:cubicBezTo>
                      <a:pt x="54" y="3"/>
                      <a:pt x="47" y="1"/>
                      <a:pt x="4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0" name="Google Shape;2520;p35"/>
              <p:cNvSpPr/>
              <p:nvPr/>
            </p:nvSpPr>
            <p:spPr>
              <a:xfrm>
                <a:off x="2432175" y="2534375"/>
                <a:ext cx="250325" cy="243250"/>
              </a:xfrm>
              <a:custGeom>
                <a:avLst/>
                <a:gdLst/>
                <a:ahLst/>
                <a:cxnLst/>
                <a:rect l="l" t="t" r="r" b="b"/>
                <a:pathLst>
                  <a:path w="10013" h="9730" extrusionOk="0">
                    <a:moveTo>
                      <a:pt x="16" y="1"/>
                    </a:moveTo>
                    <a:cubicBezTo>
                      <a:pt x="8" y="1"/>
                      <a:pt x="1" y="16"/>
                      <a:pt x="23" y="16"/>
                    </a:cubicBezTo>
                    <a:cubicBezTo>
                      <a:pt x="23" y="5"/>
                      <a:pt x="19" y="1"/>
                      <a:pt x="16" y="1"/>
                    </a:cubicBezTo>
                    <a:close/>
                    <a:moveTo>
                      <a:pt x="23" y="16"/>
                    </a:moveTo>
                    <a:lnTo>
                      <a:pt x="23" y="16"/>
                    </a:lnTo>
                    <a:cubicBezTo>
                      <a:pt x="1958" y="1483"/>
                      <a:pt x="3459" y="3318"/>
                      <a:pt x="4993" y="5219"/>
                    </a:cubicBezTo>
                    <a:cubicBezTo>
                      <a:pt x="6361" y="6921"/>
                      <a:pt x="7862" y="8755"/>
                      <a:pt x="9830" y="9723"/>
                    </a:cubicBezTo>
                    <a:cubicBezTo>
                      <a:pt x="9839" y="9727"/>
                      <a:pt x="9849" y="9729"/>
                      <a:pt x="9860" y="9729"/>
                    </a:cubicBezTo>
                    <a:cubicBezTo>
                      <a:pt x="9928" y="9729"/>
                      <a:pt x="10012" y="9643"/>
                      <a:pt x="9897" y="9556"/>
                    </a:cubicBezTo>
                    <a:cubicBezTo>
                      <a:pt x="7862" y="8255"/>
                      <a:pt x="6328" y="6554"/>
                      <a:pt x="4760" y="4686"/>
                    </a:cubicBezTo>
                    <a:cubicBezTo>
                      <a:pt x="3359" y="3018"/>
                      <a:pt x="1958" y="1150"/>
                      <a:pt x="23" y="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1" name="Google Shape;2521;p35"/>
              <p:cNvSpPr/>
              <p:nvPr/>
            </p:nvSpPr>
            <p:spPr>
              <a:xfrm>
                <a:off x="2420225" y="2547275"/>
                <a:ext cx="200850" cy="201225"/>
              </a:xfrm>
              <a:custGeom>
                <a:avLst/>
                <a:gdLst/>
                <a:ahLst/>
                <a:cxnLst/>
                <a:rect l="l" t="t" r="r" b="b"/>
                <a:pathLst>
                  <a:path w="8034" h="804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01" y="1635"/>
                      <a:pt x="2469" y="2368"/>
                      <a:pt x="3470" y="3703"/>
                    </a:cubicBezTo>
                    <a:cubicBezTo>
                      <a:pt x="4804" y="5404"/>
                      <a:pt x="6272" y="6738"/>
                      <a:pt x="7973" y="8039"/>
                    </a:cubicBezTo>
                    <a:cubicBezTo>
                      <a:pt x="7980" y="8046"/>
                      <a:pt x="7987" y="8049"/>
                      <a:pt x="7993" y="8049"/>
                    </a:cubicBezTo>
                    <a:cubicBezTo>
                      <a:pt x="8017" y="8049"/>
                      <a:pt x="8033" y="8006"/>
                      <a:pt x="8007" y="8006"/>
                    </a:cubicBezTo>
                    <a:cubicBezTo>
                      <a:pt x="6472" y="6705"/>
                      <a:pt x="4971" y="5471"/>
                      <a:pt x="3703" y="3836"/>
                    </a:cubicBezTo>
                    <a:cubicBezTo>
                      <a:pt x="2636" y="2368"/>
                      <a:pt x="868" y="1568"/>
                      <a:pt x="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2" name="Google Shape;2522;p35"/>
              <p:cNvSpPr/>
              <p:nvPr/>
            </p:nvSpPr>
            <p:spPr>
              <a:xfrm>
                <a:off x="3212475" y="2551750"/>
                <a:ext cx="356925" cy="307425"/>
              </a:xfrm>
              <a:custGeom>
                <a:avLst/>
                <a:gdLst/>
                <a:ahLst/>
                <a:cxnLst/>
                <a:rect l="l" t="t" r="r" b="b"/>
                <a:pathLst>
                  <a:path w="14277" h="12297" extrusionOk="0">
                    <a:moveTo>
                      <a:pt x="7945" y="0"/>
                    </a:moveTo>
                    <a:cubicBezTo>
                      <a:pt x="7812" y="0"/>
                      <a:pt x="7781" y="149"/>
                      <a:pt x="7606" y="455"/>
                    </a:cubicBezTo>
                    <a:cubicBezTo>
                      <a:pt x="7439" y="722"/>
                      <a:pt x="7339" y="1122"/>
                      <a:pt x="7305" y="1456"/>
                    </a:cubicBezTo>
                    <a:cubicBezTo>
                      <a:pt x="6705" y="4958"/>
                      <a:pt x="5337" y="7293"/>
                      <a:pt x="0" y="7860"/>
                    </a:cubicBezTo>
                    <a:lnTo>
                      <a:pt x="14144" y="12297"/>
                    </a:lnTo>
                    <a:cubicBezTo>
                      <a:pt x="14277" y="8127"/>
                      <a:pt x="11308" y="3123"/>
                      <a:pt x="9507" y="1122"/>
                    </a:cubicBezTo>
                    <a:cubicBezTo>
                      <a:pt x="9140" y="688"/>
                      <a:pt x="8706" y="288"/>
                      <a:pt x="8273" y="121"/>
                    </a:cubicBezTo>
                    <a:cubicBezTo>
                      <a:pt x="8112" y="41"/>
                      <a:pt x="8014" y="0"/>
                      <a:pt x="794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3" name="Google Shape;2523;p35"/>
              <p:cNvSpPr/>
              <p:nvPr/>
            </p:nvSpPr>
            <p:spPr>
              <a:xfrm>
                <a:off x="3212475" y="2550600"/>
                <a:ext cx="356100" cy="310450"/>
              </a:xfrm>
              <a:custGeom>
                <a:avLst/>
                <a:gdLst/>
                <a:ahLst/>
                <a:cxnLst/>
                <a:rect l="l" t="t" r="r" b="b"/>
                <a:pathLst>
                  <a:path w="14244" h="12418" extrusionOk="0">
                    <a:moveTo>
                      <a:pt x="8006" y="1"/>
                    </a:moveTo>
                    <a:cubicBezTo>
                      <a:pt x="7539" y="34"/>
                      <a:pt x="7372" y="668"/>
                      <a:pt x="7239" y="1068"/>
                    </a:cubicBezTo>
                    <a:cubicBezTo>
                      <a:pt x="6872" y="2669"/>
                      <a:pt x="6672" y="4204"/>
                      <a:pt x="5571" y="5438"/>
                    </a:cubicBezTo>
                    <a:cubicBezTo>
                      <a:pt x="4203" y="7106"/>
                      <a:pt x="2035" y="7573"/>
                      <a:pt x="0" y="7906"/>
                    </a:cubicBezTo>
                    <a:cubicBezTo>
                      <a:pt x="1868" y="7739"/>
                      <a:pt x="3936" y="7272"/>
                      <a:pt x="5337" y="5938"/>
                    </a:cubicBezTo>
                    <a:cubicBezTo>
                      <a:pt x="6471" y="4904"/>
                      <a:pt x="7005" y="3370"/>
                      <a:pt x="7305" y="1869"/>
                    </a:cubicBezTo>
                    <a:cubicBezTo>
                      <a:pt x="7419" y="1301"/>
                      <a:pt x="7484" y="226"/>
                      <a:pt x="8076" y="226"/>
                    </a:cubicBezTo>
                    <a:cubicBezTo>
                      <a:pt x="8180" y="226"/>
                      <a:pt x="8300" y="259"/>
                      <a:pt x="8439" y="334"/>
                    </a:cubicBezTo>
                    <a:cubicBezTo>
                      <a:pt x="8973" y="601"/>
                      <a:pt x="9373" y="1101"/>
                      <a:pt x="9740" y="1568"/>
                    </a:cubicBezTo>
                    <a:cubicBezTo>
                      <a:pt x="10474" y="2436"/>
                      <a:pt x="11075" y="3403"/>
                      <a:pt x="11642" y="4404"/>
                    </a:cubicBezTo>
                    <a:cubicBezTo>
                      <a:pt x="12976" y="6772"/>
                      <a:pt x="14043" y="9541"/>
                      <a:pt x="14010" y="12343"/>
                    </a:cubicBezTo>
                    <a:cubicBezTo>
                      <a:pt x="14010" y="12393"/>
                      <a:pt x="14060" y="12418"/>
                      <a:pt x="14110" y="12418"/>
                    </a:cubicBezTo>
                    <a:cubicBezTo>
                      <a:pt x="14160" y="12418"/>
                      <a:pt x="14210" y="12393"/>
                      <a:pt x="14210" y="12343"/>
                    </a:cubicBezTo>
                    <a:cubicBezTo>
                      <a:pt x="14244" y="8440"/>
                      <a:pt x="12242" y="4370"/>
                      <a:pt x="9874" y="1502"/>
                    </a:cubicBezTo>
                    <a:cubicBezTo>
                      <a:pt x="9507" y="1001"/>
                      <a:pt x="8706" y="1"/>
                      <a:pt x="800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4" name="Google Shape;2524;p35"/>
              <p:cNvSpPr/>
              <p:nvPr/>
            </p:nvSpPr>
            <p:spPr>
              <a:xfrm>
                <a:off x="2927250" y="2236050"/>
                <a:ext cx="556275" cy="697425"/>
              </a:xfrm>
              <a:custGeom>
                <a:avLst/>
                <a:gdLst/>
                <a:ahLst/>
                <a:cxnLst/>
                <a:rect l="l" t="t" r="r" b="b"/>
                <a:pathLst>
                  <a:path w="22251" h="27897" extrusionOk="0">
                    <a:moveTo>
                      <a:pt x="13184" y="1"/>
                    </a:moveTo>
                    <a:cubicBezTo>
                      <a:pt x="13137" y="1"/>
                      <a:pt x="13090" y="3"/>
                      <a:pt x="13044" y="7"/>
                    </a:cubicBezTo>
                    <a:cubicBezTo>
                      <a:pt x="11776" y="174"/>
                      <a:pt x="11242" y="1441"/>
                      <a:pt x="10508" y="2342"/>
                    </a:cubicBezTo>
                    <a:cubicBezTo>
                      <a:pt x="10508" y="1808"/>
                      <a:pt x="10242" y="1308"/>
                      <a:pt x="9775" y="941"/>
                    </a:cubicBezTo>
                    <a:cubicBezTo>
                      <a:pt x="9725" y="874"/>
                      <a:pt x="9658" y="841"/>
                      <a:pt x="9587" y="841"/>
                    </a:cubicBezTo>
                    <a:cubicBezTo>
                      <a:pt x="9516" y="841"/>
                      <a:pt x="9441" y="874"/>
                      <a:pt x="9374" y="941"/>
                    </a:cubicBezTo>
                    <a:cubicBezTo>
                      <a:pt x="7706" y="2642"/>
                      <a:pt x="6272" y="4644"/>
                      <a:pt x="5171" y="6812"/>
                    </a:cubicBezTo>
                    <a:cubicBezTo>
                      <a:pt x="5005" y="6311"/>
                      <a:pt x="4771" y="5811"/>
                      <a:pt x="4404" y="5377"/>
                    </a:cubicBezTo>
                    <a:cubicBezTo>
                      <a:pt x="4331" y="5286"/>
                      <a:pt x="4237" y="5234"/>
                      <a:pt x="4140" y="5234"/>
                    </a:cubicBezTo>
                    <a:cubicBezTo>
                      <a:pt x="4061" y="5234"/>
                      <a:pt x="3979" y="5269"/>
                      <a:pt x="3904" y="5344"/>
                    </a:cubicBezTo>
                    <a:cubicBezTo>
                      <a:pt x="2736" y="6512"/>
                      <a:pt x="2102" y="8113"/>
                      <a:pt x="2169" y="9714"/>
                    </a:cubicBezTo>
                    <a:cubicBezTo>
                      <a:pt x="2069" y="9714"/>
                      <a:pt x="1936" y="9714"/>
                      <a:pt x="1869" y="9814"/>
                    </a:cubicBezTo>
                    <a:cubicBezTo>
                      <a:pt x="268" y="11315"/>
                      <a:pt x="1" y="13883"/>
                      <a:pt x="1102" y="15785"/>
                    </a:cubicBezTo>
                    <a:cubicBezTo>
                      <a:pt x="1168" y="15885"/>
                      <a:pt x="1269" y="15927"/>
                      <a:pt x="1364" y="15927"/>
                    </a:cubicBezTo>
                    <a:cubicBezTo>
                      <a:pt x="1460" y="15927"/>
                      <a:pt x="1552" y="15885"/>
                      <a:pt x="1602" y="15818"/>
                    </a:cubicBezTo>
                    <a:cubicBezTo>
                      <a:pt x="2169" y="18520"/>
                      <a:pt x="4604" y="20555"/>
                      <a:pt x="6506" y="22390"/>
                    </a:cubicBezTo>
                    <a:cubicBezTo>
                      <a:pt x="9208" y="24958"/>
                      <a:pt x="12176" y="27660"/>
                      <a:pt x="16012" y="27894"/>
                    </a:cubicBezTo>
                    <a:cubicBezTo>
                      <a:pt x="16026" y="27895"/>
                      <a:pt x="16039" y="27896"/>
                      <a:pt x="16052" y="27896"/>
                    </a:cubicBezTo>
                    <a:cubicBezTo>
                      <a:pt x="16261" y="27896"/>
                      <a:pt x="16377" y="27648"/>
                      <a:pt x="16346" y="27460"/>
                    </a:cubicBezTo>
                    <a:cubicBezTo>
                      <a:pt x="15712" y="25092"/>
                      <a:pt x="15078" y="22690"/>
                      <a:pt x="14912" y="20288"/>
                    </a:cubicBezTo>
                    <a:cubicBezTo>
                      <a:pt x="14711" y="17586"/>
                      <a:pt x="15279" y="15118"/>
                      <a:pt x="16246" y="12616"/>
                    </a:cubicBezTo>
                    <a:cubicBezTo>
                      <a:pt x="17213" y="10081"/>
                      <a:pt x="18114" y="7446"/>
                      <a:pt x="19848" y="5277"/>
                    </a:cubicBezTo>
                    <a:cubicBezTo>
                      <a:pt x="20716" y="4143"/>
                      <a:pt x="22250" y="2275"/>
                      <a:pt x="20682" y="974"/>
                    </a:cubicBezTo>
                    <a:cubicBezTo>
                      <a:pt x="20103" y="511"/>
                      <a:pt x="19332" y="386"/>
                      <a:pt x="18601" y="386"/>
                    </a:cubicBezTo>
                    <a:cubicBezTo>
                      <a:pt x="18280" y="386"/>
                      <a:pt x="17966" y="410"/>
                      <a:pt x="17680" y="441"/>
                    </a:cubicBezTo>
                    <a:cubicBezTo>
                      <a:pt x="16680" y="507"/>
                      <a:pt x="15679" y="641"/>
                      <a:pt x="14711" y="1108"/>
                    </a:cubicBezTo>
                    <a:cubicBezTo>
                      <a:pt x="14524" y="452"/>
                      <a:pt x="13869" y="1"/>
                      <a:pt x="1318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5" name="Google Shape;2525;p35"/>
              <p:cNvSpPr/>
              <p:nvPr/>
            </p:nvSpPr>
            <p:spPr>
              <a:xfrm>
                <a:off x="2624800" y="2734725"/>
                <a:ext cx="837875" cy="397525"/>
              </a:xfrm>
              <a:custGeom>
                <a:avLst/>
                <a:gdLst/>
                <a:ahLst/>
                <a:cxnLst/>
                <a:rect l="l" t="t" r="r" b="b"/>
                <a:pathLst>
                  <a:path w="33515" h="15901" extrusionOk="0">
                    <a:moveTo>
                      <a:pt x="17089" y="1"/>
                    </a:moveTo>
                    <a:cubicBezTo>
                      <a:pt x="15203" y="1"/>
                      <a:pt x="13317" y="104"/>
                      <a:pt x="11432" y="241"/>
                    </a:cubicBezTo>
                    <a:cubicBezTo>
                      <a:pt x="8779" y="458"/>
                      <a:pt x="6147" y="762"/>
                      <a:pt x="3502" y="762"/>
                    </a:cubicBezTo>
                    <a:cubicBezTo>
                      <a:pt x="2888" y="762"/>
                      <a:pt x="2274" y="746"/>
                      <a:pt x="1658" y="708"/>
                    </a:cubicBezTo>
                    <a:cubicBezTo>
                      <a:pt x="1325" y="708"/>
                      <a:pt x="1291" y="1142"/>
                      <a:pt x="1491" y="1308"/>
                    </a:cubicBezTo>
                    <a:lnTo>
                      <a:pt x="491" y="3043"/>
                    </a:lnTo>
                    <a:cubicBezTo>
                      <a:pt x="431" y="3003"/>
                      <a:pt x="362" y="2984"/>
                      <a:pt x="296" y="2984"/>
                    </a:cubicBezTo>
                    <a:cubicBezTo>
                      <a:pt x="141" y="2984"/>
                      <a:pt x="0" y="3089"/>
                      <a:pt x="24" y="3277"/>
                    </a:cubicBezTo>
                    <a:cubicBezTo>
                      <a:pt x="224" y="5745"/>
                      <a:pt x="2092" y="7613"/>
                      <a:pt x="3493" y="9481"/>
                    </a:cubicBezTo>
                    <a:cubicBezTo>
                      <a:pt x="4293" y="10448"/>
                      <a:pt x="5027" y="11416"/>
                      <a:pt x="6161" y="12116"/>
                    </a:cubicBezTo>
                    <a:cubicBezTo>
                      <a:pt x="7296" y="12850"/>
                      <a:pt x="8496" y="13384"/>
                      <a:pt x="9664" y="13917"/>
                    </a:cubicBezTo>
                    <a:cubicBezTo>
                      <a:pt x="11966" y="14952"/>
                      <a:pt x="14434" y="15752"/>
                      <a:pt x="16969" y="15886"/>
                    </a:cubicBezTo>
                    <a:cubicBezTo>
                      <a:pt x="17164" y="15895"/>
                      <a:pt x="17357" y="15900"/>
                      <a:pt x="17549" y="15900"/>
                    </a:cubicBezTo>
                    <a:cubicBezTo>
                      <a:pt x="19979" y="15900"/>
                      <a:pt x="22148" y="15133"/>
                      <a:pt x="24374" y="14051"/>
                    </a:cubicBezTo>
                    <a:cubicBezTo>
                      <a:pt x="25675" y="13417"/>
                      <a:pt x="27010" y="12750"/>
                      <a:pt x="28311" y="12116"/>
                    </a:cubicBezTo>
                    <a:cubicBezTo>
                      <a:pt x="29445" y="11582"/>
                      <a:pt x="30545" y="10949"/>
                      <a:pt x="31479" y="10081"/>
                    </a:cubicBezTo>
                    <a:cubicBezTo>
                      <a:pt x="32113" y="9514"/>
                      <a:pt x="33181" y="8580"/>
                      <a:pt x="33347" y="7680"/>
                    </a:cubicBezTo>
                    <a:cubicBezTo>
                      <a:pt x="33481" y="7079"/>
                      <a:pt x="33214" y="6445"/>
                      <a:pt x="33181" y="5912"/>
                    </a:cubicBezTo>
                    <a:cubicBezTo>
                      <a:pt x="33147" y="5145"/>
                      <a:pt x="33347" y="4477"/>
                      <a:pt x="33448" y="3710"/>
                    </a:cubicBezTo>
                    <a:cubicBezTo>
                      <a:pt x="33514" y="2843"/>
                      <a:pt x="32447" y="2309"/>
                      <a:pt x="31813" y="2009"/>
                    </a:cubicBezTo>
                    <a:cubicBezTo>
                      <a:pt x="30812" y="1509"/>
                      <a:pt x="29778" y="1208"/>
                      <a:pt x="28677" y="1008"/>
                    </a:cubicBezTo>
                    <a:cubicBezTo>
                      <a:pt x="26176" y="541"/>
                      <a:pt x="23607" y="374"/>
                      <a:pt x="21039" y="174"/>
                    </a:cubicBezTo>
                    <a:cubicBezTo>
                      <a:pt x="19722" y="51"/>
                      <a:pt x="18405" y="1"/>
                      <a:pt x="1708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6" name="Google Shape;2526;p35"/>
              <p:cNvSpPr/>
              <p:nvPr/>
            </p:nvSpPr>
            <p:spPr>
              <a:xfrm>
                <a:off x="2744625" y="2276775"/>
                <a:ext cx="597125" cy="641075"/>
              </a:xfrm>
              <a:custGeom>
                <a:avLst/>
                <a:gdLst/>
                <a:ahLst/>
                <a:cxnLst/>
                <a:rect l="l" t="t" r="r" b="b"/>
                <a:pathLst>
                  <a:path w="23885" h="25643" extrusionOk="0">
                    <a:moveTo>
                      <a:pt x="9568" y="1"/>
                    </a:moveTo>
                    <a:cubicBezTo>
                      <a:pt x="9495" y="1"/>
                      <a:pt x="9419" y="5"/>
                      <a:pt x="9341" y="12"/>
                    </a:cubicBezTo>
                    <a:cubicBezTo>
                      <a:pt x="8273" y="112"/>
                      <a:pt x="7439" y="1013"/>
                      <a:pt x="6772" y="1780"/>
                    </a:cubicBezTo>
                    <a:cubicBezTo>
                      <a:pt x="6072" y="2548"/>
                      <a:pt x="5438" y="3348"/>
                      <a:pt x="5071" y="4315"/>
                    </a:cubicBezTo>
                    <a:cubicBezTo>
                      <a:pt x="4840" y="4169"/>
                      <a:pt x="4591" y="4099"/>
                      <a:pt x="4344" y="4099"/>
                    </a:cubicBezTo>
                    <a:cubicBezTo>
                      <a:pt x="3913" y="4099"/>
                      <a:pt x="3488" y="4313"/>
                      <a:pt x="3170" y="4716"/>
                    </a:cubicBezTo>
                    <a:cubicBezTo>
                      <a:pt x="2369" y="5716"/>
                      <a:pt x="2769" y="7017"/>
                      <a:pt x="2869" y="8218"/>
                    </a:cubicBezTo>
                    <a:cubicBezTo>
                      <a:pt x="2529" y="7878"/>
                      <a:pt x="2074" y="7681"/>
                      <a:pt x="1530" y="7681"/>
                    </a:cubicBezTo>
                    <a:cubicBezTo>
                      <a:pt x="1488" y="7681"/>
                      <a:pt x="1445" y="7682"/>
                      <a:pt x="1402" y="7685"/>
                    </a:cubicBezTo>
                    <a:cubicBezTo>
                      <a:pt x="1235" y="7685"/>
                      <a:pt x="1135" y="7818"/>
                      <a:pt x="1135" y="8018"/>
                    </a:cubicBezTo>
                    <a:cubicBezTo>
                      <a:pt x="1035" y="10487"/>
                      <a:pt x="1302" y="12888"/>
                      <a:pt x="1902" y="15290"/>
                    </a:cubicBezTo>
                    <a:cubicBezTo>
                      <a:pt x="1468" y="15023"/>
                      <a:pt x="1001" y="14856"/>
                      <a:pt x="468" y="14790"/>
                    </a:cubicBezTo>
                    <a:cubicBezTo>
                      <a:pt x="426" y="14778"/>
                      <a:pt x="387" y="14772"/>
                      <a:pt x="350" y="14772"/>
                    </a:cubicBezTo>
                    <a:cubicBezTo>
                      <a:pt x="180" y="14772"/>
                      <a:pt x="67" y="14892"/>
                      <a:pt x="67" y="15056"/>
                    </a:cubicBezTo>
                    <a:cubicBezTo>
                      <a:pt x="1" y="16724"/>
                      <a:pt x="568" y="18325"/>
                      <a:pt x="1669" y="19493"/>
                    </a:cubicBezTo>
                    <a:cubicBezTo>
                      <a:pt x="1569" y="19526"/>
                      <a:pt x="1535" y="19660"/>
                      <a:pt x="1535" y="19726"/>
                    </a:cubicBezTo>
                    <a:cubicBezTo>
                      <a:pt x="1368" y="21995"/>
                      <a:pt x="2836" y="24063"/>
                      <a:pt x="4904" y="24597"/>
                    </a:cubicBezTo>
                    <a:cubicBezTo>
                      <a:pt x="4939" y="24607"/>
                      <a:pt x="4973" y="24611"/>
                      <a:pt x="5005" y="24611"/>
                    </a:cubicBezTo>
                    <a:cubicBezTo>
                      <a:pt x="5184" y="24611"/>
                      <a:pt x="5305" y="24461"/>
                      <a:pt x="5305" y="24263"/>
                    </a:cubicBezTo>
                    <a:cubicBezTo>
                      <a:pt x="6894" y="25437"/>
                      <a:pt x="9020" y="25643"/>
                      <a:pt x="11041" y="25643"/>
                    </a:cubicBezTo>
                    <a:cubicBezTo>
                      <a:pt x="11778" y="25643"/>
                      <a:pt x="12500" y="25615"/>
                      <a:pt x="13177" y="25597"/>
                    </a:cubicBezTo>
                    <a:cubicBezTo>
                      <a:pt x="16846" y="25564"/>
                      <a:pt x="20816" y="25431"/>
                      <a:pt x="23718" y="22862"/>
                    </a:cubicBezTo>
                    <a:cubicBezTo>
                      <a:pt x="23884" y="22695"/>
                      <a:pt x="23851" y="22462"/>
                      <a:pt x="23684" y="22362"/>
                    </a:cubicBezTo>
                    <a:cubicBezTo>
                      <a:pt x="21683" y="21061"/>
                      <a:pt x="19648" y="19793"/>
                      <a:pt x="17880" y="18159"/>
                    </a:cubicBezTo>
                    <a:cubicBezTo>
                      <a:pt x="15979" y="16324"/>
                      <a:pt x="14745" y="14122"/>
                      <a:pt x="13811" y="11621"/>
                    </a:cubicBezTo>
                    <a:cubicBezTo>
                      <a:pt x="12810" y="9052"/>
                      <a:pt x="11742" y="6484"/>
                      <a:pt x="11576" y="3715"/>
                    </a:cubicBezTo>
                    <a:cubicBezTo>
                      <a:pt x="11512" y="2336"/>
                      <a:pt x="11386" y="1"/>
                      <a:pt x="95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7" name="Google Shape;2527;p35"/>
              <p:cNvSpPr/>
              <p:nvPr/>
            </p:nvSpPr>
            <p:spPr>
              <a:xfrm>
                <a:off x="3148250" y="2733950"/>
                <a:ext cx="421150" cy="334550"/>
              </a:xfrm>
              <a:custGeom>
                <a:avLst/>
                <a:gdLst/>
                <a:ahLst/>
                <a:cxnLst/>
                <a:rect l="l" t="t" r="r" b="b"/>
                <a:pathLst>
                  <a:path w="16846" h="13382" extrusionOk="0">
                    <a:moveTo>
                      <a:pt x="9641" y="1"/>
                    </a:moveTo>
                    <a:cubicBezTo>
                      <a:pt x="7579" y="1"/>
                      <a:pt x="5579" y="649"/>
                      <a:pt x="3670" y="1540"/>
                    </a:cubicBezTo>
                    <a:lnTo>
                      <a:pt x="1" y="13381"/>
                    </a:lnTo>
                    <a:cubicBezTo>
                      <a:pt x="768" y="13181"/>
                      <a:pt x="1535" y="13014"/>
                      <a:pt x="2336" y="12781"/>
                    </a:cubicBezTo>
                    <a:cubicBezTo>
                      <a:pt x="6872" y="11680"/>
                      <a:pt x="11542" y="10513"/>
                      <a:pt x="15178" y="7410"/>
                    </a:cubicBezTo>
                    <a:cubicBezTo>
                      <a:pt x="15912" y="6777"/>
                      <a:pt x="16679" y="5943"/>
                      <a:pt x="16746" y="4942"/>
                    </a:cubicBezTo>
                    <a:cubicBezTo>
                      <a:pt x="16846" y="4075"/>
                      <a:pt x="16379" y="3241"/>
                      <a:pt x="15779" y="2574"/>
                    </a:cubicBezTo>
                    <a:cubicBezTo>
                      <a:pt x="14378" y="872"/>
                      <a:pt x="12109" y="38"/>
                      <a:pt x="9941" y="5"/>
                    </a:cubicBezTo>
                    <a:cubicBezTo>
                      <a:pt x="9841" y="2"/>
                      <a:pt x="9741" y="1"/>
                      <a:pt x="964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8" name="Google Shape;2528;p35"/>
              <p:cNvSpPr/>
              <p:nvPr/>
            </p:nvSpPr>
            <p:spPr>
              <a:xfrm>
                <a:off x="3145750" y="2723850"/>
                <a:ext cx="424500" cy="345475"/>
              </a:xfrm>
              <a:custGeom>
                <a:avLst/>
                <a:gdLst/>
                <a:ahLst/>
                <a:cxnLst/>
                <a:rect l="l" t="t" r="r" b="b"/>
                <a:pathLst>
                  <a:path w="16980" h="13819" extrusionOk="0">
                    <a:moveTo>
                      <a:pt x="9522" y="1"/>
                    </a:moveTo>
                    <a:cubicBezTo>
                      <a:pt x="7454" y="1"/>
                      <a:pt x="5341" y="581"/>
                      <a:pt x="3636" y="1677"/>
                    </a:cubicBezTo>
                    <a:cubicBezTo>
                      <a:pt x="3397" y="1827"/>
                      <a:pt x="3507" y="2192"/>
                      <a:pt x="3750" y="2192"/>
                    </a:cubicBezTo>
                    <a:cubicBezTo>
                      <a:pt x="3777" y="2192"/>
                      <a:pt x="3806" y="2187"/>
                      <a:pt x="3837" y="2177"/>
                    </a:cubicBezTo>
                    <a:cubicBezTo>
                      <a:pt x="5271" y="1777"/>
                      <a:pt x="6639" y="1176"/>
                      <a:pt x="8073" y="943"/>
                    </a:cubicBezTo>
                    <a:cubicBezTo>
                      <a:pt x="8684" y="855"/>
                      <a:pt x="9290" y="806"/>
                      <a:pt x="9888" y="806"/>
                    </a:cubicBezTo>
                    <a:cubicBezTo>
                      <a:pt x="10662" y="806"/>
                      <a:pt x="11424" y="888"/>
                      <a:pt x="12176" y="1076"/>
                    </a:cubicBezTo>
                    <a:cubicBezTo>
                      <a:pt x="13510" y="1410"/>
                      <a:pt x="14744" y="2010"/>
                      <a:pt x="15678" y="3111"/>
                    </a:cubicBezTo>
                    <a:cubicBezTo>
                      <a:pt x="16212" y="3778"/>
                      <a:pt x="16679" y="4612"/>
                      <a:pt x="16512" y="5513"/>
                    </a:cubicBezTo>
                    <a:cubicBezTo>
                      <a:pt x="16379" y="6280"/>
                      <a:pt x="15845" y="6914"/>
                      <a:pt x="15311" y="7414"/>
                    </a:cubicBezTo>
                    <a:cubicBezTo>
                      <a:pt x="11042" y="11350"/>
                      <a:pt x="5204" y="11951"/>
                      <a:pt x="1" y="13752"/>
                    </a:cubicBezTo>
                    <a:cubicBezTo>
                      <a:pt x="34" y="13785"/>
                      <a:pt x="34" y="13819"/>
                      <a:pt x="101" y="13819"/>
                    </a:cubicBezTo>
                    <a:cubicBezTo>
                      <a:pt x="2636" y="13452"/>
                      <a:pt x="5204" y="12785"/>
                      <a:pt x="7673" y="11984"/>
                    </a:cubicBezTo>
                    <a:cubicBezTo>
                      <a:pt x="10041" y="11250"/>
                      <a:pt x="12343" y="10283"/>
                      <a:pt x="14377" y="8782"/>
                    </a:cubicBezTo>
                    <a:cubicBezTo>
                      <a:pt x="15945" y="7648"/>
                      <a:pt x="16979" y="6147"/>
                      <a:pt x="16479" y="3845"/>
                    </a:cubicBezTo>
                    <a:cubicBezTo>
                      <a:pt x="16112" y="2077"/>
                      <a:pt x="13710" y="643"/>
                      <a:pt x="11776" y="242"/>
                    </a:cubicBezTo>
                    <a:cubicBezTo>
                      <a:pt x="11046" y="80"/>
                      <a:pt x="10287" y="1"/>
                      <a:pt x="952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9" name="Google Shape;2529;p35"/>
              <p:cNvSpPr/>
              <p:nvPr/>
            </p:nvSpPr>
            <p:spPr>
              <a:xfrm>
                <a:off x="3321700" y="2875825"/>
                <a:ext cx="225425" cy="159525"/>
              </a:xfrm>
              <a:custGeom>
                <a:avLst/>
                <a:gdLst/>
                <a:ahLst/>
                <a:cxnLst/>
                <a:rect l="l" t="t" r="r" b="b"/>
                <a:pathLst>
                  <a:path w="9017" h="6381" extrusionOk="0">
                    <a:moveTo>
                      <a:pt x="6072" y="1"/>
                    </a:moveTo>
                    <a:cubicBezTo>
                      <a:pt x="5438" y="201"/>
                      <a:pt x="4904" y="535"/>
                      <a:pt x="4304" y="835"/>
                    </a:cubicBezTo>
                    <a:cubicBezTo>
                      <a:pt x="3970" y="1002"/>
                      <a:pt x="3136" y="1235"/>
                      <a:pt x="2970" y="1602"/>
                    </a:cubicBezTo>
                    <a:cubicBezTo>
                      <a:pt x="2736" y="2069"/>
                      <a:pt x="3103" y="2269"/>
                      <a:pt x="3470" y="2303"/>
                    </a:cubicBezTo>
                    <a:cubicBezTo>
                      <a:pt x="2836" y="3103"/>
                      <a:pt x="1635" y="3637"/>
                      <a:pt x="835" y="4204"/>
                    </a:cubicBezTo>
                    <a:cubicBezTo>
                      <a:pt x="668" y="4271"/>
                      <a:pt x="768" y="4537"/>
                      <a:pt x="935" y="4537"/>
                    </a:cubicBezTo>
                    <a:cubicBezTo>
                      <a:pt x="1168" y="4537"/>
                      <a:pt x="1402" y="4571"/>
                      <a:pt x="1635" y="4571"/>
                    </a:cubicBezTo>
                    <a:cubicBezTo>
                      <a:pt x="1202" y="4871"/>
                      <a:pt x="768" y="5205"/>
                      <a:pt x="368" y="5538"/>
                    </a:cubicBezTo>
                    <a:cubicBezTo>
                      <a:pt x="134" y="5738"/>
                      <a:pt x="1" y="5872"/>
                      <a:pt x="1" y="6205"/>
                    </a:cubicBezTo>
                    <a:cubicBezTo>
                      <a:pt x="1" y="6316"/>
                      <a:pt x="92" y="6381"/>
                      <a:pt x="162" y="6381"/>
                    </a:cubicBezTo>
                    <a:cubicBezTo>
                      <a:pt x="176" y="6381"/>
                      <a:pt x="190" y="6378"/>
                      <a:pt x="201" y="6372"/>
                    </a:cubicBezTo>
                    <a:cubicBezTo>
                      <a:pt x="2269" y="6039"/>
                      <a:pt x="3937" y="4871"/>
                      <a:pt x="5705" y="3870"/>
                    </a:cubicBezTo>
                    <a:cubicBezTo>
                      <a:pt x="7039" y="3170"/>
                      <a:pt x="8474" y="2403"/>
                      <a:pt x="8941" y="835"/>
                    </a:cubicBezTo>
                    <a:cubicBezTo>
                      <a:pt x="9017" y="702"/>
                      <a:pt x="8908" y="623"/>
                      <a:pt x="8789" y="623"/>
                    </a:cubicBezTo>
                    <a:cubicBezTo>
                      <a:pt x="8699" y="623"/>
                      <a:pt x="8602" y="668"/>
                      <a:pt x="8574" y="768"/>
                    </a:cubicBezTo>
                    <a:lnTo>
                      <a:pt x="6105" y="34"/>
                    </a:lnTo>
                    <a:cubicBezTo>
                      <a:pt x="6105" y="1"/>
                      <a:pt x="6105" y="1"/>
                      <a:pt x="607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0" name="Google Shape;2530;p35"/>
              <p:cNvSpPr/>
              <p:nvPr/>
            </p:nvSpPr>
            <p:spPr>
              <a:xfrm>
                <a:off x="3395100" y="2742050"/>
                <a:ext cx="184475" cy="198550"/>
              </a:xfrm>
              <a:custGeom>
                <a:avLst/>
                <a:gdLst/>
                <a:ahLst/>
                <a:cxnLst/>
                <a:rect l="l" t="t" r="r" b="b"/>
                <a:pathLst>
                  <a:path w="7379" h="7942" extrusionOk="0">
                    <a:moveTo>
                      <a:pt x="5214" y="1"/>
                    </a:moveTo>
                    <a:cubicBezTo>
                      <a:pt x="5156" y="1"/>
                      <a:pt x="5098" y="5"/>
                      <a:pt x="5037" y="15"/>
                    </a:cubicBezTo>
                    <a:cubicBezTo>
                      <a:pt x="4037" y="181"/>
                      <a:pt x="2802" y="1249"/>
                      <a:pt x="2402" y="1416"/>
                    </a:cubicBezTo>
                    <a:cubicBezTo>
                      <a:pt x="1601" y="1716"/>
                      <a:pt x="1034" y="2083"/>
                      <a:pt x="467" y="2783"/>
                    </a:cubicBezTo>
                    <a:cubicBezTo>
                      <a:pt x="34" y="3284"/>
                      <a:pt x="0" y="4051"/>
                      <a:pt x="301" y="4618"/>
                    </a:cubicBezTo>
                    <a:cubicBezTo>
                      <a:pt x="734" y="5552"/>
                      <a:pt x="2035" y="5685"/>
                      <a:pt x="2802" y="6286"/>
                    </a:cubicBezTo>
                    <a:cubicBezTo>
                      <a:pt x="3421" y="6812"/>
                      <a:pt x="3782" y="7942"/>
                      <a:pt x="4630" y="7942"/>
                    </a:cubicBezTo>
                    <a:cubicBezTo>
                      <a:pt x="4696" y="7942"/>
                      <a:pt x="4765" y="7935"/>
                      <a:pt x="4837" y="7920"/>
                    </a:cubicBezTo>
                    <a:cubicBezTo>
                      <a:pt x="5638" y="7754"/>
                      <a:pt x="6205" y="6920"/>
                      <a:pt x="6538" y="6219"/>
                    </a:cubicBezTo>
                    <a:cubicBezTo>
                      <a:pt x="7379" y="4409"/>
                      <a:pt x="6998" y="1"/>
                      <a:pt x="521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1" name="Google Shape;2531;p35"/>
              <p:cNvSpPr/>
              <p:nvPr/>
            </p:nvSpPr>
            <p:spPr>
              <a:xfrm>
                <a:off x="2748800" y="2652000"/>
                <a:ext cx="404000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6160" h="6325" extrusionOk="0">
                    <a:moveTo>
                      <a:pt x="27" y="0"/>
                    </a:moveTo>
                    <a:cubicBezTo>
                      <a:pt x="17" y="0"/>
                      <a:pt x="1" y="24"/>
                      <a:pt x="1" y="47"/>
                    </a:cubicBezTo>
                    <a:cubicBezTo>
                      <a:pt x="1101" y="2649"/>
                      <a:pt x="3403" y="4451"/>
                      <a:pt x="5971" y="5351"/>
                    </a:cubicBezTo>
                    <a:cubicBezTo>
                      <a:pt x="7539" y="5952"/>
                      <a:pt x="9207" y="6152"/>
                      <a:pt x="10875" y="6219"/>
                    </a:cubicBezTo>
                    <a:cubicBezTo>
                      <a:pt x="11640" y="6264"/>
                      <a:pt x="12467" y="6324"/>
                      <a:pt x="13291" y="6324"/>
                    </a:cubicBezTo>
                    <a:cubicBezTo>
                      <a:pt x="14263" y="6324"/>
                      <a:pt x="15230" y="6241"/>
                      <a:pt x="16079" y="5952"/>
                    </a:cubicBezTo>
                    <a:cubicBezTo>
                      <a:pt x="16160" y="5898"/>
                      <a:pt x="16153" y="5800"/>
                      <a:pt x="16095" y="5800"/>
                    </a:cubicBezTo>
                    <a:cubicBezTo>
                      <a:pt x="16081" y="5800"/>
                      <a:pt x="16064" y="5806"/>
                      <a:pt x="16045" y="5818"/>
                    </a:cubicBezTo>
                    <a:cubicBezTo>
                      <a:pt x="15120" y="6055"/>
                      <a:pt x="14101" y="6128"/>
                      <a:pt x="13085" y="6128"/>
                    </a:cubicBezTo>
                    <a:cubicBezTo>
                      <a:pt x="12381" y="6128"/>
                      <a:pt x="11678" y="6093"/>
                      <a:pt x="11008" y="6052"/>
                    </a:cubicBezTo>
                    <a:cubicBezTo>
                      <a:pt x="9374" y="5985"/>
                      <a:pt x="7739" y="5752"/>
                      <a:pt x="6205" y="5251"/>
                    </a:cubicBezTo>
                    <a:cubicBezTo>
                      <a:pt x="3570" y="4384"/>
                      <a:pt x="1201" y="2649"/>
                      <a:pt x="34" y="14"/>
                    </a:cubicBezTo>
                    <a:cubicBezTo>
                      <a:pt x="34" y="4"/>
                      <a:pt x="31" y="0"/>
                      <a:pt x="2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2" name="Google Shape;2532;p35"/>
              <p:cNvSpPr/>
              <p:nvPr/>
            </p:nvSpPr>
            <p:spPr>
              <a:xfrm>
                <a:off x="2775725" y="2472700"/>
                <a:ext cx="369225" cy="334100"/>
              </a:xfrm>
              <a:custGeom>
                <a:avLst/>
                <a:gdLst/>
                <a:ahLst/>
                <a:cxnLst/>
                <a:rect l="l" t="t" r="r" b="b"/>
                <a:pathLst>
                  <a:path w="14769" h="13364" extrusionOk="0">
                    <a:moveTo>
                      <a:pt x="71" y="1"/>
                    </a:moveTo>
                    <a:cubicBezTo>
                      <a:pt x="44" y="1"/>
                      <a:pt x="1" y="24"/>
                      <a:pt x="24" y="48"/>
                    </a:cubicBezTo>
                    <a:cubicBezTo>
                      <a:pt x="1692" y="3383"/>
                      <a:pt x="3493" y="6719"/>
                      <a:pt x="6129" y="9354"/>
                    </a:cubicBezTo>
                    <a:cubicBezTo>
                      <a:pt x="8323" y="11484"/>
                      <a:pt x="11297" y="13364"/>
                      <a:pt x="14357" y="13364"/>
                    </a:cubicBezTo>
                    <a:cubicBezTo>
                      <a:pt x="14461" y="13364"/>
                      <a:pt x="14564" y="13362"/>
                      <a:pt x="14668" y="13357"/>
                    </a:cubicBezTo>
                    <a:cubicBezTo>
                      <a:pt x="14768" y="13357"/>
                      <a:pt x="14768" y="13224"/>
                      <a:pt x="14668" y="13190"/>
                    </a:cubicBezTo>
                    <a:cubicBezTo>
                      <a:pt x="11266" y="12890"/>
                      <a:pt x="8297" y="11356"/>
                      <a:pt x="5895" y="8821"/>
                    </a:cubicBezTo>
                    <a:cubicBezTo>
                      <a:pt x="3460" y="6285"/>
                      <a:pt x="1759" y="3117"/>
                      <a:pt x="91" y="14"/>
                    </a:cubicBezTo>
                    <a:cubicBezTo>
                      <a:pt x="91" y="5"/>
                      <a:pt x="82" y="1"/>
                      <a:pt x="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3" name="Google Shape;2533;p35"/>
              <p:cNvSpPr/>
              <p:nvPr/>
            </p:nvSpPr>
            <p:spPr>
              <a:xfrm>
                <a:off x="2832600" y="2389225"/>
                <a:ext cx="286975" cy="429425"/>
              </a:xfrm>
              <a:custGeom>
                <a:avLst/>
                <a:gdLst/>
                <a:ahLst/>
                <a:cxnLst/>
                <a:rect l="l" t="t" r="r" b="b"/>
                <a:pathLst>
                  <a:path w="11479" h="17177" extrusionOk="0">
                    <a:moveTo>
                      <a:pt x="30" y="1"/>
                    </a:moveTo>
                    <a:cubicBezTo>
                      <a:pt x="9" y="1"/>
                      <a:pt x="1" y="18"/>
                      <a:pt x="18" y="51"/>
                    </a:cubicBezTo>
                    <a:cubicBezTo>
                      <a:pt x="2219" y="6456"/>
                      <a:pt x="4988" y="13961"/>
                      <a:pt x="11292" y="17163"/>
                    </a:cubicBezTo>
                    <a:cubicBezTo>
                      <a:pt x="11306" y="17173"/>
                      <a:pt x="11320" y="17177"/>
                      <a:pt x="11334" y="17177"/>
                    </a:cubicBezTo>
                    <a:cubicBezTo>
                      <a:pt x="11416" y="17177"/>
                      <a:pt x="11478" y="17020"/>
                      <a:pt x="11392" y="16963"/>
                    </a:cubicBezTo>
                    <a:cubicBezTo>
                      <a:pt x="9891" y="15896"/>
                      <a:pt x="8457" y="14895"/>
                      <a:pt x="7156" y="13527"/>
                    </a:cubicBezTo>
                    <a:cubicBezTo>
                      <a:pt x="6022" y="12293"/>
                      <a:pt x="5021" y="10859"/>
                      <a:pt x="4187" y="9391"/>
                    </a:cubicBezTo>
                    <a:cubicBezTo>
                      <a:pt x="2519" y="6456"/>
                      <a:pt x="1319" y="3220"/>
                      <a:pt x="118" y="51"/>
                    </a:cubicBezTo>
                    <a:cubicBezTo>
                      <a:pt x="84" y="18"/>
                      <a:pt x="51" y="1"/>
                      <a:pt x="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4" name="Google Shape;2534;p35"/>
              <p:cNvSpPr/>
              <p:nvPr/>
            </p:nvSpPr>
            <p:spPr>
              <a:xfrm>
                <a:off x="2957275" y="2297375"/>
                <a:ext cx="194800" cy="508650"/>
              </a:xfrm>
              <a:custGeom>
                <a:avLst/>
                <a:gdLst/>
                <a:ahLst/>
                <a:cxnLst/>
                <a:rect l="l" t="t" r="r" b="b"/>
                <a:pathLst>
                  <a:path w="7792" h="20346" extrusionOk="0">
                    <a:moveTo>
                      <a:pt x="634" y="0"/>
                    </a:moveTo>
                    <a:cubicBezTo>
                      <a:pt x="617" y="0"/>
                      <a:pt x="596" y="8"/>
                      <a:pt x="568" y="22"/>
                    </a:cubicBezTo>
                    <a:cubicBezTo>
                      <a:pt x="201" y="1857"/>
                      <a:pt x="134" y="3725"/>
                      <a:pt x="368" y="5626"/>
                    </a:cubicBezTo>
                    <a:cubicBezTo>
                      <a:pt x="668" y="7728"/>
                      <a:pt x="1402" y="9729"/>
                      <a:pt x="2169" y="11731"/>
                    </a:cubicBezTo>
                    <a:cubicBezTo>
                      <a:pt x="2903" y="13632"/>
                      <a:pt x="3737" y="15500"/>
                      <a:pt x="4704" y="17301"/>
                    </a:cubicBezTo>
                    <a:cubicBezTo>
                      <a:pt x="5371" y="18569"/>
                      <a:pt x="6139" y="19870"/>
                      <a:pt x="7540" y="20337"/>
                    </a:cubicBezTo>
                    <a:cubicBezTo>
                      <a:pt x="7558" y="20343"/>
                      <a:pt x="7575" y="20346"/>
                      <a:pt x="7591" y="20346"/>
                    </a:cubicBezTo>
                    <a:cubicBezTo>
                      <a:pt x="7750" y="20346"/>
                      <a:pt x="7791" y="20067"/>
                      <a:pt x="7640" y="20037"/>
                    </a:cubicBezTo>
                    <a:cubicBezTo>
                      <a:pt x="6072" y="19503"/>
                      <a:pt x="5338" y="17835"/>
                      <a:pt x="4637" y="16401"/>
                    </a:cubicBezTo>
                    <a:cubicBezTo>
                      <a:pt x="3804" y="14733"/>
                      <a:pt x="3003" y="13065"/>
                      <a:pt x="2302" y="11364"/>
                    </a:cubicBezTo>
                    <a:cubicBezTo>
                      <a:pt x="801" y="7728"/>
                      <a:pt x="1" y="4025"/>
                      <a:pt x="668" y="56"/>
                    </a:cubicBezTo>
                    <a:cubicBezTo>
                      <a:pt x="668" y="17"/>
                      <a:pt x="657" y="0"/>
                      <a:pt x="6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5" name="Google Shape;2535;p35"/>
              <p:cNvSpPr/>
              <p:nvPr/>
            </p:nvSpPr>
            <p:spPr>
              <a:xfrm>
                <a:off x="2986475" y="2309175"/>
                <a:ext cx="212675" cy="472450"/>
              </a:xfrm>
              <a:custGeom>
                <a:avLst/>
                <a:gdLst/>
                <a:ahLst/>
                <a:cxnLst/>
                <a:rect l="l" t="t" r="r" b="b"/>
                <a:pathLst>
                  <a:path w="8507" h="18898" extrusionOk="0">
                    <a:moveTo>
                      <a:pt x="526" y="1"/>
                    </a:moveTo>
                    <a:cubicBezTo>
                      <a:pt x="501" y="1"/>
                      <a:pt x="467" y="17"/>
                      <a:pt x="434" y="51"/>
                    </a:cubicBezTo>
                    <a:cubicBezTo>
                      <a:pt x="0" y="3720"/>
                      <a:pt x="901" y="7356"/>
                      <a:pt x="2402" y="10692"/>
                    </a:cubicBezTo>
                    <a:cubicBezTo>
                      <a:pt x="3203" y="12393"/>
                      <a:pt x="4103" y="14027"/>
                      <a:pt x="5104" y="15562"/>
                    </a:cubicBezTo>
                    <a:cubicBezTo>
                      <a:pt x="6038" y="16896"/>
                      <a:pt x="7039" y="18197"/>
                      <a:pt x="8506" y="18897"/>
                    </a:cubicBezTo>
                    <a:cubicBezTo>
                      <a:pt x="7005" y="17997"/>
                      <a:pt x="5971" y="16596"/>
                      <a:pt x="5037" y="15161"/>
                    </a:cubicBezTo>
                    <a:cubicBezTo>
                      <a:pt x="4137" y="13694"/>
                      <a:pt x="3236" y="12193"/>
                      <a:pt x="2535" y="10592"/>
                    </a:cubicBezTo>
                    <a:cubicBezTo>
                      <a:pt x="1034" y="7323"/>
                      <a:pt x="167" y="3720"/>
                      <a:pt x="567" y="51"/>
                    </a:cubicBezTo>
                    <a:cubicBezTo>
                      <a:pt x="567" y="17"/>
                      <a:pt x="551" y="1"/>
                      <a:pt x="52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6" name="Google Shape;2536;p35"/>
              <p:cNvSpPr/>
              <p:nvPr/>
            </p:nvSpPr>
            <p:spPr>
              <a:xfrm>
                <a:off x="2904750" y="2332525"/>
                <a:ext cx="261875" cy="473275"/>
              </a:xfrm>
              <a:custGeom>
                <a:avLst/>
                <a:gdLst/>
                <a:ahLst/>
                <a:cxnLst/>
                <a:rect l="l" t="t" r="r" b="b"/>
                <a:pathLst>
                  <a:path w="10475" h="18931" extrusionOk="0">
                    <a:moveTo>
                      <a:pt x="934" y="1"/>
                    </a:moveTo>
                    <a:cubicBezTo>
                      <a:pt x="918" y="1"/>
                      <a:pt x="901" y="17"/>
                      <a:pt x="901" y="51"/>
                    </a:cubicBezTo>
                    <a:cubicBezTo>
                      <a:pt x="0" y="4054"/>
                      <a:pt x="1635" y="8323"/>
                      <a:pt x="3169" y="11926"/>
                    </a:cubicBezTo>
                    <a:cubicBezTo>
                      <a:pt x="3903" y="13594"/>
                      <a:pt x="4737" y="15228"/>
                      <a:pt x="6071" y="16429"/>
                    </a:cubicBezTo>
                    <a:cubicBezTo>
                      <a:pt x="7272" y="17563"/>
                      <a:pt x="8907" y="18497"/>
                      <a:pt x="10474" y="18931"/>
                    </a:cubicBezTo>
                    <a:cubicBezTo>
                      <a:pt x="8940" y="18164"/>
                      <a:pt x="7439" y="17563"/>
                      <a:pt x="6138" y="16329"/>
                    </a:cubicBezTo>
                    <a:cubicBezTo>
                      <a:pt x="4804" y="15095"/>
                      <a:pt x="4003" y="13494"/>
                      <a:pt x="3303" y="11826"/>
                    </a:cubicBezTo>
                    <a:cubicBezTo>
                      <a:pt x="2535" y="9991"/>
                      <a:pt x="1835" y="8123"/>
                      <a:pt x="1335" y="6222"/>
                    </a:cubicBezTo>
                    <a:cubicBezTo>
                      <a:pt x="834" y="4154"/>
                      <a:pt x="768" y="2119"/>
                      <a:pt x="968" y="51"/>
                    </a:cubicBezTo>
                    <a:cubicBezTo>
                      <a:pt x="968" y="17"/>
                      <a:pt x="951" y="1"/>
                      <a:pt x="9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7" name="Google Shape;2537;p35"/>
              <p:cNvSpPr/>
              <p:nvPr/>
            </p:nvSpPr>
            <p:spPr>
              <a:xfrm>
                <a:off x="2833025" y="2493550"/>
                <a:ext cx="306925" cy="309750"/>
              </a:xfrm>
              <a:custGeom>
                <a:avLst/>
                <a:gdLst/>
                <a:ahLst/>
                <a:cxnLst/>
                <a:rect l="l" t="t" r="r" b="b"/>
                <a:pathLst>
                  <a:path w="12277" h="12390" extrusionOk="0">
                    <a:moveTo>
                      <a:pt x="92" y="0"/>
                    </a:moveTo>
                    <a:cubicBezTo>
                      <a:pt x="51" y="0"/>
                      <a:pt x="1" y="24"/>
                      <a:pt x="1" y="48"/>
                    </a:cubicBezTo>
                    <a:cubicBezTo>
                      <a:pt x="1068" y="2983"/>
                      <a:pt x="3203" y="5318"/>
                      <a:pt x="5271" y="7553"/>
                    </a:cubicBezTo>
                    <a:cubicBezTo>
                      <a:pt x="7206" y="9654"/>
                      <a:pt x="9374" y="12023"/>
                      <a:pt x="12276" y="12390"/>
                    </a:cubicBezTo>
                    <a:cubicBezTo>
                      <a:pt x="9374" y="11656"/>
                      <a:pt x="7339" y="9554"/>
                      <a:pt x="5338" y="7353"/>
                    </a:cubicBezTo>
                    <a:cubicBezTo>
                      <a:pt x="3336" y="5118"/>
                      <a:pt x="1368" y="2850"/>
                      <a:pt x="134" y="14"/>
                    </a:cubicBezTo>
                    <a:cubicBezTo>
                      <a:pt x="124" y="4"/>
                      <a:pt x="109" y="0"/>
                      <a:pt x="9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8" name="Google Shape;2538;p35"/>
              <p:cNvSpPr/>
              <p:nvPr/>
            </p:nvSpPr>
            <p:spPr>
              <a:xfrm>
                <a:off x="2801000" y="2576950"/>
                <a:ext cx="339775" cy="238975"/>
              </a:xfrm>
              <a:custGeom>
                <a:avLst/>
                <a:gdLst/>
                <a:ahLst/>
                <a:cxnLst/>
                <a:rect l="l" t="t" r="r" b="b"/>
                <a:pathLst>
                  <a:path w="13591" h="9559" extrusionOk="0">
                    <a:moveTo>
                      <a:pt x="73" y="0"/>
                    </a:moveTo>
                    <a:cubicBezTo>
                      <a:pt x="36" y="0"/>
                      <a:pt x="0" y="24"/>
                      <a:pt x="47" y="47"/>
                    </a:cubicBezTo>
                    <a:cubicBezTo>
                      <a:pt x="1048" y="2849"/>
                      <a:pt x="2816" y="5351"/>
                      <a:pt x="5284" y="6952"/>
                    </a:cubicBezTo>
                    <a:cubicBezTo>
                      <a:pt x="6585" y="7786"/>
                      <a:pt x="7986" y="8520"/>
                      <a:pt x="9421" y="9054"/>
                    </a:cubicBezTo>
                    <a:cubicBezTo>
                      <a:pt x="10200" y="9346"/>
                      <a:pt x="11025" y="9559"/>
                      <a:pt x="11849" y="9559"/>
                    </a:cubicBezTo>
                    <a:cubicBezTo>
                      <a:pt x="12435" y="9559"/>
                      <a:pt x="13022" y="9451"/>
                      <a:pt x="13590" y="9187"/>
                    </a:cubicBezTo>
                    <a:cubicBezTo>
                      <a:pt x="13557" y="9154"/>
                      <a:pt x="13557" y="9054"/>
                      <a:pt x="13490" y="9054"/>
                    </a:cubicBezTo>
                    <a:cubicBezTo>
                      <a:pt x="12938" y="9275"/>
                      <a:pt x="12393" y="9368"/>
                      <a:pt x="11853" y="9368"/>
                    </a:cubicBezTo>
                    <a:cubicBezTo>
                      <a:pt x="10762" y="9368"/>
                      <a:pt x="9691" y="8989"/>
                      <a:pt x="8620" y="8520"/>
                    </a:cubicBezTo>
                    <a:cubicBezTo>
                      <a:pt x="7419" y="7986"/>
                      <a:pt x="6218" y="7319"/>
                      <a:pt x="5118" y="6552"/>
                    </a:cubicBezTo>
                    <a:cubicBezTo>
                      <a:pt x="2783" y="4951"/>
                      <a:pt x="1282" y="2616"/>
                      <a:pt x="114" y="14"/>
                    </a:cubicBezTo>
                    <a:cubicBezTo>
                      <a:pt x="104" y="4"/>
                      <a:pt x="89" y="0"/>
                      <a:pt x="7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9" name="Google Shape;2539;p35"/>
              <p:cNvSpPr/>
              <p:nvPr/>
            </p:nvSpPr>
            <p:spPr>
              <a:xfrm>
                <a:off x="2762400" y="2712525"/>
                <a:ext cx="383275" cy="107400"/>
              </a:xfrm>
              <a:custGeom>
                <a:avLst/>
                <a:gdLst/>
                <a:ahLst/>
                <a:cxnLst/>
                <a:rect l="l" t="t" r="r" b="b"/>
                <a:pathLst>
                  <a:path w="15331" h="4296" extrusionOk="0">
                    <a:moveTo>
                      <a:pt x="15323" y="3501"/>
                    </a:moveTo>
                    <a:cubicBezTo>
                      <a:pt x="15320" y="3501"/>
                      <a:pt x="15312" y="3508"/>
                      <a:pt x="15301" y="3531"/>
                    </a:cubicBezTo>
                    <a:cubicBezTo>
                      <a:pt x="15323" y="3531"/>
                      <a:pt x="15331" y="3501"/>
                      <a:pt x="15323" y="3501"/>
                    </a:cubicBezTo>
                    <a:close/>
                    <a:moveTo>
                      <a:pt x="82" y="1"/>
                    </a:moveTo>
                    <a:cubicBezTo>
                      <a:pt x="43" y="1"/>
                      <a:pt x="0" y="48"/>
                      <a:pt x="24" y="95"/>
                    </a:cubicBezTo>
                    <a:cubicBezTo>
                      <a:pt x="1425" y="2430"/>
                      <a:pt x="4026" y="3531"/>
                      <a:pt x="6528" y="3931"/>
                    </a:cubicBezTo>
                    <a:cubicBezTo>
                      <a:pt x="7850" y="4136"/>
                      <a:pt x="9283" y="4296"/>
                      <a:pt x="10708" y="4296"/>
                    </a:cubicBezTo>
                    <a:cubicBezTo>
                      <a:pt x="12304" y="4296"/>
                      <a:pt x="13891" y="4095"/>
                      <a:pt x="15301" y="3531"/>
                    </a:cubicBezTo>
                    <a:lnTo>
                      <a:pt x="15301" y="3531"/>
                    </a:lnTo>
                    <a:cubicBezTo>
                      <a:pt x="13897" y="3903"/>
                      <a:pt x="12433" y="4052"/>
                      <a:pt x="10969" y="4052"/>
                    </a:cubicBezTo>
                    <a:cubicBezTo>
                      <a:pt x="9547" y="4052"/>
                      <a:pt x="8126" y="3911"/>
                      <a:pt x="6762" y="3697"/>
                    </a:cubicBezTo>
                    <a:cubicBezTo>
                      <a:pt x="4160" y="3264"/>
                      <a:pt x="1792" y="2196"/>
                      <a:pt x="124" y="28"/>
                    </a:cubicBezTo>
                    <a:cubicBezTo>
                      <a:pt x="114" y="9"/>
                      <a:pt x="98" y="1"/>
                      <a:pt x="8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0" name="Google Shape;2540;p35"/>
              <p:cNvSpPr/>
              <p:nvPr/>
            </p:nvSpPr>
            <p:spPr>
              <a:xfrm>
                <a:off x="2792425" y="2657925"/>
                <a:ext cx="351675" cy="146175"/>
              </a:xfrm>
              <a:custGeom>
                <a:avLst/>
                <a:gdLst/>
                <a:ahLst/>
                <a:cxnLst/>
                <a:rect l="l" t="t" r="r" b="b"/>
                <a:pathLst>
                  <a:path w="14067" h="5847" extrusionOk="0">
                    <a:moveTo>
                      <a:pt x="103" y="1"/>
                    </a:moveTo>
                    <a:cubicBezTo>
                      <a:pt x="56" y="1"/>
                      <a:pt x="1" y="55"/>
                      <a:pt x="23" y="77"/>
                    </a:cubicBezTo>
                    <a:cubicBezTo>
                      <a:pt x="390" y="2412"/>
                      <a:pt x="3292" y="3380"/>
                      <a:pt x="5094" y="4114"/>
                    </a:cubicBezTo>
                    <a:cubicBezTo>
                      <a:pt x="7280" y="5039"/>
                      <a:pt x="9585" y="5846"/>
                      <a:pt x="11947" y="5846"/>
                    </a:cubicBezTo>
                    <a:cubicBezTo>
                      <a:pt x="12649" y="5846"/>
                      <a:pt x="13356" y="5775"/>
                      <a:pt x="14067" y="5615"/>
                    </a:cubicBezTo>
                    <a:lnTo>
                      <a:pt x="14067" y="5615"/>
                    </a:lnTo>
                    <a:cubicBezTo>
                      <a:pt x="13496" y="5712"/>
                      <a:pt x="12930" y="5756"/>
                      <a:pt x="12367" y="5756"/>
                    </a:cubicBezTo>
                    <a:cubicBezTo>
                      <a:pt x="10035" y="5756"/>
                      <a:pt x="7771" y="4994"/>
                      <a:pt x="5594" y="4080"/>
                    </a:cubicBezTo>
                    <a:cubicBezTo>
                      <a:pt x="3426" y="3146"/>
                      <a:pt x="1224" y="2379"/>
                      <a:pt x="157" y="44"/>
                    </a:cubicBezTo>
                    <a:cubicBezTo>
                      <a:pt x="146" y="12"/>
                      <a:pt x="126" y="1"/>
                      <a:pt x="10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1" name="Google Shape;2541;p35"/>
              <p:cNvSpPr/>
              <p:nvPr/>
            </p:nvSpPr>
            <p:spPr>
              <a:xfrm>
                <a:off x="2807175" y="2691400"/>
                <a:ext cx="382800" cy="133450"/>
              </a:xfrm>
              <a:custGeom>
                <a:avLst/>
                <a:gdLst/>
                <a:ahLst/>
                <a:cxnLst/>
                <a:rect l="l" t="t" r="r" b="b"/>
                <a:pathLst>
                  <a:path w="15312" h="5338" extrusionOk="0">
                    <a:moveTo>
                      <a:pt x="1568" y="0"/>
                    </a:moveTo>
                    <a:cubicBezTo>
                      <a:pt x="979" y="0"/>
                      <a:pt x="386" y="173"/>
                      <a:pt x="1" y="606"/>
                    </a:cubicBezTo>
                    <a:cubicBezTo>
                      <a:pt x="234" y="1640"/>
                      <a:pt x="1201" y="2308"/>
                      <a:pt x="2069" y="2875"/>
                    </a:cubicBezTo>
                    <a:cubicBezTo>
                      <a:pt x="3970" y="3975"/>
                      <a:pt x="6005" y="4909"/>
                      <a:pt x="8173" y="5210"/>
                    </a:cubicBezTo>
                    <a:cubicBezTo>
                      <a:pt x="8713" y="5294"/>
                      <a:pt x="9262" y="5338"/>
                      <a:pt x="9811" y="5338"/>
                    </a:cubicBezTo>
                    <a:cubicBezTo>
                      <a:pt x="11432" y="5338"/>
                      <a:pt x="13057" y="4956"/>
                      <a:pt x="14478" y="4109"/>
                    </a:cubicBezTo>
                    <a:cubicBezTo>
                      <a:pt x="14744" y="3942"/>
                      <a:pt x="15078" y="3709"/>
                      <a:pt x="15311" y="3408"/>
                    </a:cubicBezTo>
                    <a:lnTo>
                      <a:pt x="15178" y="3342"/>
                    </a:lnTo>
                    <a:cubicBezTo>
                      <a:pt x="14236" y="3656"/>
                      <a:pt x="13249" y="3805"/>
                      <a:pt x="12259" y="3805"/>
                    </a:cubicBezTo>
                    <a:cubicBezTo>
                      <a:pt x="11355" y="3805"/>
                      <a:pt x="10450" y="3680"/>
                      <a:pt x="9574" y="3442"/>
                    </a:cubicBezTo>
                    <a:cubicBezTo>
                      <a:pt x="7739" y="2941"/>
                      <a:pt x="6038" y="2107"/>
                      <a:pt x="4404" y="1107"/>
                    </a:cubicBezTo>
                    <a:cubicBezTo>
                      <a:pt x="3703" y="673"/>
                      <a:pt x="3036" y="239"/>
                      <a:pt x="2235" y="73"/>
                    </a:cubicBezTo>
                    <a:cubicBezTo>
                      <a:pt x="2022" y="26"/>
                      <a:pt x="1795" y="0"/>
                      <a:pt x="15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2" name="Google Shape;2542;p35"/>
              <p:cNvSpPr/>
              <p:nvPr/>
            </p:nvSpPr>
            <p:spPr>
              <a:xfrm>
                <a:off x="2803850" y="2685875"/>
                <a:ext cx="388000" cy="141575"/>
              </a:xfrm>
              <a:custGeom>
                <a:avLst/>
                <a:gdLst/>
                <a:ahLst/>
                <a:cxnLst/>
                <a:rect l="l" t="t" r="r" b="b"/>
                <a:pathLst>
                  <a:path w="15520" h="5663" extrusionOk="0">
                    <a:moveTo>
                      <a:pt x="1571" y="359"/>
                    </a:moveTo>
                    <a:cubicBezTo>
                      <a:pt x="1957" y="359"/>
                      <a:pt x="2340" y="429"/>
                      <a:pt x="2535" y="494"/>
                    </a:cubicBezTo>
                    <a:cubicBezTo>
                      <a:pt x="3169" y="694"/>
                      <a:pt x="3769" y="1094"/>
                      <a:pt x="4303" y="1428"/>
                    </a:cubicBezTo>
                    <a:cubicBezTo>
                      <a:pt x="5371" y="2095"/>
                      <a:pt x="6505" y="2662"/>
                      <a:pt x="7672" y="3162"/>
                    </a:cubicBezTo>
                    <a:cubicBezTo>
                      <a:pt x="9199" y="3781"/>
                      <a:pt x="10802" y="4158"/>
                      <a:pt x="12402" y="4158"/>
                    </a:cubicBezTo>
                    <a:cubicBezTo>
                      <a:pt x="13389" y="4158"/>
                      <a:pt x="14375" y="4015"/>
                      <a:pt x="15342" y="3697"/>
                    </a:cubicBezTo>
                    <a:lnTo>
                      <a:pt x="15342" y="3697"/>
                    </a:lnTo>
                    <a:cubicBezTo>
                      <a:pt x="14042" y="4940"/>
                      <a:pt x="12069" y="5393"/>
                      <a:pt x="10172" y="5393"/>
                    </a:cubicBezTo>
                    <a:cubicBezTo>
                      <a:pt x="9116" y="5393"/>
                      <a:pt x="8085" y="5253"/>
                      <a:pt x="7205" y="5030"/>
                    </a:cubicBezTo>
                    <a:cubicBezTo>
                      <a:pt x="5938" y="4763"/>
                      <a:pt x="4703" y="4263"/>
                      <a:pt x="3536" y="3629"/>
                    </a:cubicBezTo>
                    <a:cubicBezTo>
                      <a:pt x="2969" y="3329"/>
                      <a:pt x="2435" y="2996"/>
                      <a:pt x="1868" y="2662"/>
                    </a:cubicBezTo>
                    <a:cubicBezTo>
                      <a:pt x="1468" y="2428"/>
                      <a:pt x="500" y="1761"/>
                      <a:pt x="434" y="1161"/>
                    </a:cubicBezTo>
                    <a:cubicBezTo>
                      <a:pt x="352" y="530"/>
                      <a:pt x="966" y="359"/>
                      <a:pt x="1571" y="359"/>
                    </a:cubicBezTo>
                    <a:close/>
                    <a:moveTo>
                      <a:pt x="1712" y="0"/>
                    </a:moveTo>
                    <a:cubicBezTo>
                      <a:pt x="1129" y="0"/>
                      <a:pt x="561" y="194"/>
                      <a:pt x="33" y="694"/>
                    </a:cubicBezTo>
                    <a:cubicBezTo>
                      <a:pt x="0" y="727"/>
                      <a:pt x="0" y="827"/>
                      <a:pt x="0" y="861"/>
                    </a:cubicBezTo>
                    <a:cubicBezTo>
                      <a:pt x="434" y="2162"/>
                      <a:pt x="1601" y="2862"/>
                      <a:pt x="2669" y="3496"/>
                    </a:cubicBezTo>
                    <a:cubicBezTo>
                      <a:pt x="4136" y="4330"/>
                      <a:pt x="5671" y="4997"/>
                      <a:pt x="7305" y="5364"/>
                    </a:cubicBezTo>
                    <a:cubicBezTo>
                      <a:pt x="8160" y="5558"/>
                      <a:pt x="9027" y="5662"/>
                      <a:pt x="9885" y="5662"/>
                    </a:cubicBezTo>
                    <a:cubicBezTo>
                      <a:pt x="10499" y="5662"/>
                      <a:pt x="11110" y="5609"/>
                      <a:pt x="11708" y="5497"/>
                    </a:cubicBezTo>
                    <a:cubicBezTo>
                      <a:pt x="12944" y="5270"/>
                      <a:pt x="14559" y="4725"/>
                      <a:pt x="15382" y="3679"/>
                    </a:cubicBezTo>
                    <a:lnTo>
                      <a:pt x="15382" y="3679"/>
                    </a:lnTo>
                    <a:cubicBezTo>
                      <a:pt x="15520" y="3595"/>
                      <a:pt x="15476" y="3354"/>
                      <a:pt x="15328" y="3354"/>
                    </a:cubicBezTo>
                    <a:cubicBezTo>
                      <a:pt x="15313" y="3354"/>
                      <a:pt x="15296" y="3356"/>
                      <a:pt x="15278" y="3362"/>
                    </a:cubicBezTo>
                    <a:cubicBezTo>
                      <a:pt x="14346" y="3660"/>
                      <a:pt x="13409" y="3792"/>
                      <a:pt x="12478" y="3792"/>
                    </a:cubicBezTo>
                    <a:cubicBezTo>
                      <a:pt x="10272" y="3792"/>
                      <a:pt x="8098" y="3050"/>
                      <a:pt x="6104" y="1995"/>
                    </a:cubicBezTo>
                    <a:cubicBezTo>
                      <a:pt x="4851" y="1320"/>
                      <a:pt x="3231" y="0"/>
                      <a:pt x="17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3" name="Google Shape;2543;p35"/>
              <p:cNvSpPr/>
              <p:nvPr/>
            </p:nvSpPr>
            <p:spPr>
              <a:xfrm>
                <a:off x="2815525" y="2546675"/>
                <a:ext cx="371125" cy="241600"/>
              </a:xfrm>
              <a:custGeom>
                <a:avLst/>
                <a:gdLst/>
                <a:ahLst/>
                <a:cxnLst/>
                <a:rect l="l" t="t" r="r" b="b"/>
                <a:pathLst>
                  <a:path w="14845" h="9664" extrusionOk="0">
                    <a:moveTo>
                      <a:pt x="818" y="1"/>
                    </a:moveTo>
                    <a:cubicBezTo>
                      <a:pt x="649" y="1"/>
                      <a:pt x="491" y="53"/>
                      <a:pt x="367" y="191"/>
                    </a:cubicBezTo>
                    <a:cubicBezTo>
                      <a:pt x="234" y="324"/>
                      <a:pt x="200" y="491"/>
                      <a:pt x="167" y="658"/>
                    </a:cubicBezTo>
                    <a:cubicBezTo>
                      <a:pt x="0" y="1659"/>
                      <a:pt x="567" y="2559"/>
                      <a:pt x="1168" y="3393"/>
                    </a:cubicBezTo>
                    <a:cubicBezTo>
                      <a:pt x="1868" y="4394"/>
                      <a:pt x="2602" y="5395"/>
                      <a:pt x="3469" y="6262"/>
                    </a:cubicBezTo>
                    <a:cubicBezTo>
                      <a:pt x="5612" y="8454"/>
                      <a:pt x="8645" y="9664"/>
                      <a:pt x="11670" y="9664"/>
                    </a:cubicBezTo>
                    <a:cubicBezTo>
                      <a:pt x="12743" y="9664"/>
                      <a:pt x="13814" y="9512"/>
                      <a:pt x="14844" y="9197"/>
                    </a:cubicBezTo>
                    <a:lnTo>
                      <a:pt x="14510" y="9064"/>
                    </a:lnTo>
                    <a:cubicBezTo>
                      <a:pt x="11375" y="7863"/>
                      <a:pt x="8206" y="6429"/>
                      <a:pt x="5738" y="4060"/>
                    </a:cubicBezTo>
                    <a:cubicBezTo>
                      <a:pt x="4370" y="2726"/>
                      <a:pt x="3202" y="1092"/>
                      <a:pt x="1535" y="224"/>
                    </a:cubicBezTo>
                    <a:cubicBezTo>
                      <a:pt x="1319" y="107"/>
                      <a:pt x="1058" y="1"/>
                      <a:pt x="8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4" name="Google Shape;2544;p35"/>
              <p:cNvSpPr/>
              <p:nvPr/>
            </p:nvSpPr>
            <p:spPr>
              <a:xfrm>
                <a:off x="2813225" y="2541175"/>
                <a:ext cx="377275" cy="252475"/>
              </a:xfrm>
              <a:custGeom>
                <a:avLst/>
                <a:gdLst/>
                <a:ahLst/>
                <a:cxnLst/>
                <a:rect l="l" t="t" r="r" b="b"/>
                <a:pathLst>
                  <a:path w="15091" h="10099" extrusionOk="0">
                    <a:moveTo>
                      <a:pt x="1077" y="475"/>
                    </a:moveTo>
                    <a:cubicBezTo>
                      <a:pt x="1103" y="475"/>
                      <a:pt x="1131" y="476"/>
                      <a:pt x="1160" y="478"/>
                    </a:cubicBezTo>
                    <a:cubicBezTo>
                      <a:pt x="1493" y="544"/>
                      <a:pt x="1927" y="878"/>
                      <a:pt x="2227" y="1078"/>
                    </a:cubicBezTo>
                    <a:cubicBezTo>
                      <a:pt x="2827" y="1545"/>
                      <a:pt x="3428" y="2079"/>
                      <a:pt x="3962" y="2646"/>
                    </a:cubicBezTo>
                    <a:cubicBezTo>
                      <a:pt x="4929" y="3647"/>
                      <a:pt x="5830" y="4647"/>
                      <a:pt x="6897" y="5481"/>
                    </a:cubicBezTo>
                    <a:cubicBezTo>
                      <a:pt x="9144" y="7265"/>
                      <a:pt x="11848" y="8460"/>
                      <a:pt x="14493" y="9423"/>
                    </a:cubicBezTo>
                    <a:lnTo>
                      <a:pt x="14493" y="9423"/>
                    </a:lnTo>
                    <a:cubicBezTo>
                      <a:pt x="13634" y="9626"/>
                      <a:pt x="12749" y="9726"/>
                      <a:pt x="11861" y="9726"/>
                    </a:cubicBezTo>
                    <a:cubicBezTo>
                      <a:pt x="10134" y="9726"/>
                      <a:pt x="8397" y="9348"/>
                      <a:pt x="6830" y="8617"/>
                    </a:cubicBezTo>
                    <a:cubicBezTo>
                      <a:pt x="5596" y="7983"/>
                      <a:pt x="4429" y="7149"/>
                      <a:pt x="3461" y="6115"/>
                    </a:cubicBezTo>
                    <a:cubicBezTo>
                      <a:pt x="2427" y="4981"/>
                      <a:pt x="1160" y="3546"/>
                      <a:pt x="626" y="2079"/>
                    </a:cubicBezTo>
                    <a:cubicBezTo>
                      <a:pt x="464" y="1624"/>
                      <a:pt x="112" y="475"/>
                      <a:pt x="1077" y="475"/>
                    </a:cubicBezTo>
                    <a:close/>
                    <a:moveTo>
                      <a:pt x="1004" y="0"/>
                    </a:moveTo>
                    <a:cubicBezTo>
                      <a:pt x="323" y="0"/>
                      <a:pt x="1" y="655"/>
                      <a:pt x="59" y="1412"/>
                    </a:cubicBezTo>
                    <a:cubicBezTo>
                      <a:pt x="125" y="2646"/>
                      <a:pt x="1126" y="3780"/>
                      <a:pt x="1827" y="4747"/>
                    </a:cubicBezTo>
                    <a:cubicBezTo>
                      <a:pt x="3294" y="6749"/>
                      <a:pt x="5062" y="8317"/>
                      <a:pt x="7297" y="9251"/>
                    </a:cubicBezTo>
                    <a:cubicBezTo>
                      <a:pt x="8677" y="9810"/>
                      <a:pt x="10119" y="10098"/>
                      <a:pt x="11565" y="10098"/>
                    </a:cubicBezTo>
                    <a:cubicBezTo>
                      <a:pt x="12707" y="10098"/>
                      <a:pt x="13851" y="9919"/>
                      <a:pt x="14969" y="9551"/>
                    </a:cubicBezTo>
                    <a:cubicBezTo>
                      <a:pt x="15091" y="9460"/>
                      <a:pt x="15019" y="9313"/>
                      <a:pt x="14929" y="9313"/>
                    </a:cubicBezTo>
                    <a:cubicBezTo>
                      <a:pt x="14920" y="9313"/>
                      <a:pt x="14912" y="9314"/>
                      <a:pt x="14903" y="9317"/>
                    </a:cubicBezTo>
                    <a:cubicBezTo>
                      <a:pt x="14864" y="9328"/>
                      <a:pt x="14826" y="9338"/>
                      <a:pt x="14787" y="9349"/>
                    </a:cubicBezTo>
                    <a:lnTo>
                      <a:pt x="14787" y="9349"/>
                    </a:lnTo>
                    <a:cubicBezTo>
                      <a:pt x="14824" y="9246"/>
                      <a:pt x="14795" y="9104"/>
                      <a:pt x="14669" y="9050"/>
                    </a:cubicBezTo>
                    <a:cubicBezTo>
                      <a:pt x="12001" y="7916"/>
                      <a:pt x="9399" y="6749"/>
                      <a:pt x="7097" y="4947"/>
                    </a:cubicBezTo>
                    <a:cubicBezTo>
                      <a:pt x="5963" y="4080"/>
                      <a:pt x="5062" y="2979"/>
                      <a:pt x="4062" y="1979"/>
                    </a:cubicBezTo>
                    <a:cubicBezTo>
                      <a:pt x="3294" y="1245"/>
                      <a:pt x="2327" y="277"/>
                      <a:pt x="1326" y="44"/>
                    </a:cubicBezTo>
                    <a:cubicBezTo>
                      <a:pt x="1211" y="14"/>
                      <a:pt x="1104" y="0"/>
                      <a:pt x="10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5" name="Google Shape;2545;p35"/>
              <p:cNvSpPr/>
              <p:nvPr/>
            </p:nvSpPr>
            <p:spPr>
              <a:xfrm>
                <a:off x="2853050" y="2480550"/>
                <a:ext cx="322750" cy="286900"/>
              </a:xfrm>
              <a:custGeom>
                <a:avLst/>
                <a:gdLst/>
                <a:ahLst/>
                <a:cxnLst/>
                <a:rect l="l" t="t" r="r" b="b"/>
                <a:pathLst>
                  <a:path w="12910" h="11476" extrusionOk="0">
                    <a:moveTo>
                      <a:pt x="901" y="1"/>
                    </a:moveTo>
                    <a:cubicBezTo>
                      <a:pt x="501" y="1"/>
                      <a:pt x="0" y="334"/>
                      <a:pt x="34" y="801"/>
                    </a:cubicBezTo>
                    <a:cubicBezTo>
                      <a:pt x="34" y="935"/>
                      <a:pt x="134" y="1135"/>
                      <a:pt x="200" y="1301"/>
                    </a:cubicBezTo>
                    <a:cubicBezTo>
                      <a:pt x="2565" y="6000"/>
                      <a:pt x="6904" y="9537"/>
                      <a:pt x="11835" y="10939"/>
                    </a:cubicBezTo>
                    <a:lnTo>
                      <a:pt x="11835" y="10939"/>
                    </a:lnTo>
                    <a:cubicBezTo>
                      <a:pt x="10010" y="9850"/>
                      <a:pt x="8496" y="8152"/>
                      <a:pt x="7172" y="6405"/>
                    </a:cubicBezTo>
                    <a:cubicBezTo>
                      <a:pt x="5571" y="4370"/>
                      <a:pt x="4070" y="2202"/>
                      <a:pt x="2068" y="568"/>
                    </a:cubicBezTo>
                    <a:cubicBezTo>
                      <a:pt x="1735" y="301"/>
                      <a:pt x="1334" y="1"/>
                      <a:pt x="901" y="1"/>
                    </a:cubicBezTo>
                    <a:close/>
                    <a:moveTo>
                      <a:pt x="11835" y="10939"/>
                    </a:moveTo>
                    <a:cubicBezTo>
                      <a:pt x="12171" y="11140"/>
                      <a:pt x="12518" y="11320"/>
                      <a:pt x="12876" y="11475"/>
                    </a:cubicBezTo>
                    <a:lnTo>
                      <a:pt x="12909" y="11209"/>
                    </a:lnTo>
                    <a:cubicBezTo>
                      <a:pt x="12549" y="11130"/>
                      <a:pt x="12190" y="11040"/>
                      <a:pt x="11835" y="1093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6" name="Google Shape;2546;p35"/>
              <p:cNvSpPr/>
              <p:nvPr/>
            </p:nvSpPr>
            <p:spPr>
              <a:xfrm>
                <a:off x="2841375" y="2475575"/>
                <a:ext cx="337300" cy="292700"/>
              </a:xfrm>
              <a:custGeom>
                <a:avLst/>
                <a:gdLst/>
                <a:ahLst/>
                <a:cxnLst/>
                <a:rect l="l" t="t" r="r" b="b"/>
                <a:pathLst>
                  <a:path w="13492" h="11708" extrusionOk="0">
                    <a:moveTo>
                      <a:pt x="1529" y="461"/>
                    </a:moveTo>
                    <a:cubicBezTo>
                      <a:pt x="1662" y="461"/>
                      <a:pt x="1809" y="528"/>
                      <a:pt x="1968" y="667"/>
                    </a:cubicBezTo>
                    <a:cubicBezTo>
                      <a:pt x="2335" y="867"/>
                      <a:pt x="2669" y="1200"/>
                      <a:pt x="3002" y="1500"/>
                    </a:cubicBezTo>
                    <a:cubicBezTo>
                      <a:pt x="3503" y="1934"/>
                      <a:pt x="3970" y="2401"/>
                      <a:pt x="4370" y="2901"/>
                    </a:cubicBezTo>
                    <a:cubicBezTo>
                      <a:pt x="5371" y="4069"/>
                      <a:pt x="6305" y="5337"/>
                      <a:pt x="7272" y="6537"/>
                    </a:cubicBezTo>
                    <a:cubicBezTo>
                      <a:pt x="8139" y="7605"/>
                      <a:pt x="9040" y="8706"/>
                      <a:pt x="10041" y="9606"/>
                    </a:cubicBezTo>
                    <a:cubicBezTo>
                      <a:pt x="10414" y="9940"/>
                      <a:pt x="10819" y="10289"/>
                      <a:pt x="11248" y="10610"/>
                    </a:cubicBezTo>
                    <a:lnTo>
                      <a:pt x="11248" y="10610"/>
                    </a:lnTo>
                    <a:cubicBezTo>
                      <a:pt x="7013" y="9009"/>
                      <a:pt x="3307" y="5892"/>
                      <a:pt x="1101" y="1767"/>
                    </a:cubicBezTo>
                    <a:cubicBezTo>
                      <a:pt x="1001" y="1601"/>
                      <a:pt x="934" y="1500"/>
                      <a:pt x="834" y="1334"/>
                    </a:cubicBezTo>
                    <a:cubicBezTo>
                      <a:pt x="1016" y="766"/>
                      <a:pt x="1244" y="461"/>
                      <a:pt x="1529" y="461"/>
                    </a:cubicBezTo>
                    <a:close/>
                    <a:moveTo>
                      <a:pt x="1300" y="0"/>
                    </a:moveTo>
                    <a:cubicBezTo>
                      <a:pt x="843" y="0"/>
                      <a:pt x="412" y="201"/>
                      <a:pt x="267" y="700"/>
                    </a:cubicBezTo>
                    <a:cubicBezTo>
                      <a:pt x="0" y="1534"/>
                      <a:pt x="1101" y="2801"/>
                      <a:pt x="1501" y="3435"/>
                    </a:cubicBezTo>
                    <a:cubicBezTo>
                      <a:pt x="2769" y="5303"/>
                      <a:pt x="4337" y="6971"/>
                      <a:pt x="6138" y="8305"/>
                    </a:cubicBezTo>
                    <a:cubicBezTo>
                      <a:pt x="7973" y="9689"/>
                      <a:pt x="9976" y="10642"/>
                      <a:pt x="12146" y="11206"/>
                    </a:cubicBezTo>
                    <a:lnTo>
                      <a:pt x="12146" y="11206"/>
                    </a:lnTo>
                    <a:cubicBezTo>
                      <a:pt x="12524" y="11422"/>
                      <a:pt x="12913" y="11598"/>
                      <a:pt x="13310" y="11708"/>
                    </a:cubicBezTo>
                    <a:cubicBezTo>
                      <a:pt x="13343" y="11708"/>
                      <a:pt x="13376" y="11608"/>
                      <a:pt x="13343" y="11608"/>
                    </a:cubicBezTo>
                    <a:cubicBezTo>
                      <a:pt x="13246" y="11544"/>
                      <a:pt x="13149" y="11480"/>
                      <a:pt x="13051" y="11417"/>
                    </a:cubicBezTo>
                    <a:lnTo>
                      <a:pt x="13051" y="11417"/>
                    </a:lnTo>
                    <a:cubicBezTo>
                      <a:pt x="13148" y="11437"/>
                      <a:pt x="13246" y="11456"/>
                      <a:pt x="13343" y="11474"/>
                    </a:cubicBezTo>
                    <a:cubicBezTo>
                      <a:pt x="13362" y="11484"/>
                      <a:pt x="13378" y="11488"/>
                      <a:pt x="13393" y="11488"/>
                    </a:cubicBezTo>
                    <a:cubicBezTo>
                      <a:pt x="13483" y="11488"/>
                      <a:pt x="13491" y="11332"/>
                      <a:pt x="13376" y="11274"/>
                    </a:cubicBezTo>
                    <a:cubicBezTo>
                      <a:pt x="13064" y="11197"/>
                      <a:pt x="12753" y="11111"/>
                      <a:pt x="12445" y="11017"/>
                    </a:cubicBezTo>
                    <a:lnTo>
                      <a:pt x="12445" y="11017"/>
                    </a:lnTo>
                    <a:cubicBezTo>
                      <a:pt x="11586" y="10445"/>
                      <a:pt x="10751" y="9849"/>
                      <a:pt x="10007" y="9106"/>
                    </a:cubicBezTo>
                    <a:cubicBezTo>
                      <a:pt x="9040" y="8172"/>
                      <a:pt x="8206" y="7071"/>
                      <a:pt x="7439" y="6004"/>
                    </a:cubicBezTo>
                    <a:cubicBezTo>
                      <a:pt x="6605" y="4903"/>
                      <a:pt x="5804" y="3835"/>
                      <a:pt x="4937" y="2835"/>
                    </a:cubicBezTo>
                    <a:cubicBezTo>
                      <a:pt x="4136" y="1901"/>
                      <a:pt x="3169" y="767"/>
                      <a:pt x="2102" y="200"/>
                    </a:cubicBezTo>
                    <a:cubicBezTo>
                      <a:pt x="1863" y="74"/>
                      <a:pt x="1576" y="0"/>
                      <a:pt x="13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7" name="Google Shape;2547;p35"/>
              <p:cNvSpPr/>
              <p:nvPr/>
            </p:nvSpPr>
            <p:spPr>
              <a:xfrm>
                <a:off x="2917250" y="2351825"/>
                <a:ext cx="260225" cy="413950"/>
              </a:xfrm>
              <a:custGeom>
                <a:avLst/>
                <a:gdLst/>
                <a:ahLst/>
                <a:cxnLst/>
                <a:rect l="l" t="t" r="r" b="b"/>
                <a:pathLst>
                  <a:path w="10409" h="16558" extrusionOk="0">
                    <a:moveTo>
                      <a:pt x="1367" y="0"/>
                    </a:moveTo>
                    <a:cubicBezTo>
                      <a:pt x="715" y="0"/>
                      <a:pt x="330" y="895"/>
                      <a:pt x="268" y="1614"/>
                    </a:cubicBezTo>
                    <a:cubicBezTo>
                      <a:pt x="1" y="4216"/>
                      <a:pt x="968" y="6884"/>
                      <a:pt x="2302" y="9152"/>
                    </a:cubicBezTo>
                    <a:cubicBezTo>
                      <a:pt x="4170" y="12221"/>
                      <a:pt x="6806" y="14823"/>
                      <a:pt x="9908" y="16524"/>
                    </a:cubicBezTo>
                    <a:lnTo>
                      <a:pt x="10408" y="16558"/>
                    </a:lnTo>
                    <a:cubicBezTo>
                      <a:pt x="8607" y="14656"/>
                      <a:pt x="7172" y="12355"/>
                      <a:pt x="6238" y="9853"/>
                    </a:cubicBezTo>
                    <a:cubicBezTo>
                      <a:pt x="5438" y="7718"/>
                      <a:pt x="5004" y="5483"/>
                      <a:pt x="4070" y="3448"/>
                    </a:cubicBezTo>
                    <a:cubicBezTo>
                      <a:pt x="3603" y="2481"/>
                      <a:pt x="3070" y="1514"/>
                      <a:pt x="2402" y="680"/>
                    </a:cubicBezTo>
                    <a:cubicBezTo>
                      <a:pt x="2136" y="379"/>
                      <a:pt x="1902" y="46"/>
                      <a:pt x="1502" y="13"/>
                    </a:cubicBezTo>
                    <a:cubicBezTo>
                      <a:pt x="1456" y="4"/>
                      <a:pt x="1411" y="0"/>
                      <a:pt x="13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8" name="Google Shape;2548;p35"/>
              <p:cNvSpPr/>
              <p:nvPr/>
            </p:nvSpPr>
            <p:spPr>
              <a:xfrm>
                <a:off x="2949175" y="2393150"/>
                <a:ext cx="236625" cy="388475"/>
              </a:xfrm>
              <a:custGeom>
                <a:avLst/>
                <a:gdLst/>
                <a:ahLst/>
                <a:cxnLst/>
                <a:rect l="l" t="t" r="r" b="b"/>
                <a:pathLst>
                  <a:path w="9465" h="15539" extrusionOk="0">
                    <a:moveTo>
                      <a:pt x="112" y="1"/>
                    </a:moveTo>
                    <a:cubicBezTo>
                      <a:pt x="63" y="1"/>
                      <a:pt x="1" y="55"/>
                      <a:pt x="25" y="127"/>
                    </a:cubicBezTo>
                    <a:cubicBezTo>
                      <a:pt x="1292" y="3163"/>
                      <a:pt x="2626" y="6198"/>
                      <a:pt x="4161" y="9067"/>
                    </a:cubicBezTo>
                    <a:cubicBezTo>
                      <a:pt x="5462" y="11469"/>
                      <a:pt x="7063" y="14137"/>
                      <a:pt x="9398" y="15538"/>
                    </a:cubicBezTo>
                    <a:cubicBezTo>
                      <a:pt x="9465" y="15538"/>
                      <a:pt x="9465" y="15505"/>
                      <a:pt x="9465" y="15472"/>
                    </a:cubicBezTo>
                    <a:cubicBezTo>
                      <a:pt x="8464" y="14471"/>
                      <a:pt x="7463" y="13537"/>
                      <a:pt x="6563" y="12403"/>
                    </a:cubicBezTo>
                    <a:cubicBezTo>
                      <a:pt x="5662" y="11202"/>
                      <a:pt x="4895" y="9901"/>
                      <a:pt x="4194" y="8567"/>
                    </a:cubicBezTo>
                    <a:cubicBezTo>
                      <a:pt x="2727" y="5798"/>
                      <a:pt x="1559" y="2863"/>
                      <a:pt x="158" y="27"/>
                    </a:cubicBezTo>
                    <a:cubicBezTo>
                      <a:pt x="149" y="9"/>
                      <a:pt x="132" y="1"/>
                      <a:pt x="1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9" name="Google Shape;2549;p35"/>
              <p:cNvSpPr/>
              <p:nvPr/>
            </p:nvSpPr>
            <p:spPr>
              <a:xfrm>
                <a:off x="2872225" y="2489400"/>
                <a:ext cx="307750" cy="287225"/>
              </a:xfrm>
              <a:custGeom>
                <a:avLst/>
                <a:gdLst/>
                <a:ahLst/>
                <a:cxnLst/>
                <a:rect l="l" t="t" r="r" b="b"/>
                <a:pathLst>
                  <a:path w="12310" h="11489" extrusionOk="0">
                    <a:moveTo>
                      <a:pt x="99" y="1"/>
                    </a:moveTo>
                    <a:cubicBezTo>
                      <a:pt x="57" y="1"/>
                      <a:pt x="0" y="38"/>
                      <a:pt x="0" y="114"/>
                    </a:cubicBezTo>
                    <a:cubicBezTo>
                      <a:pt x="334" y="781"/>
                      <a:pt x="934" y="1348"/>
                      <a:pt x="1401" y="1982"/>
                    </a:cubicBezTo>
                    <a:lnTo>
                      <a:pt x="2769" y="3716"/>
                    </a:lnTo>
                    <a:cubicBezTo>
                      <a:pt x="3703" y="4884"/>
                      <a:pt x="4704" y="5984"/>
                      <a:pt x="5771" y="6985"/>
                    </a:cubicBezTo>
                    <a:cubicBezTo>
                      <a:pt x="7706" y="8720"/>
                      <a:pt x="9741" y="10788"/>
                      <a:pt x="12242" y="11488"/>
                    </a:cubicBezTo>
                    <a:cubicBezTo>
                      <a:pt x="12309" y="11488"/>
                      <a:pt x="12309" y="11388"/>
                      <a:pt x="12276" y="11355"/>
                    </a:cubicBezTo>
                    <a:cubicBezTo>
                      <a:pt x="9707" y="10488"/>
                      <a:pt x="7606" y="8319"/>
                      <a:pt x="5638" y="6418"/>
                    </a:cubicBezTo>
                    <a:cubicBezTo>
                      <a:pt x="4704" y="5517"/>
                      <a:pt x="3803" y="4550"/>
                      <a:pt x="2969" y="3516"/>
                    </a:cubicBezTo>
                    <a:lnTo>
                      <a:pt x="1602" y="1781"/>
                    </a:lnTo>
                    <a:cubicBezTo>
                      <a:pt x="1135" y="1181"/>
                      <a:pt x="734" y="514"/>
                      <a:pt x="134" y="13"/>
                    </a:cubicBezTo>
                    <a:cubicBezTo>
                      <a:pt x="125" y="5"/>
                      <a:pt x="113" y="1"/>
                      <a:pt x="9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0" name="Google Shape;2550;p35"/>
              <p:cNvSpPr/>
              <p:nvPr/>
            </p:nvSpPr>
            <p:spPr>
              <a:xfrm>
                <a:off x="2828325" y="2548075"/>
                <a:ext cx="340800" cy="236875"/>
              </a:xfrm>
              <a:custGeom>
                <a:avLst/>
                <a:gdLst/>
                <a:ahLst/>
                <a:cxnLst/>
                <a:rect l="l" t="t" r="r" b="b"/>
                <a:pathLst>
                  <a:path w="13632" h="9475" extrusionOk="0">
                    <a:moveTo>
                      <a:pt x="37" y="0"/>
                    </a:moveTo>
                    <a:cubicBezTo>
                      <a:pt x="20" y="0"/>
                      <a:pt x="0" y="37"/>
                      <a:pt x="22" y="102"/>
                    </a:cubicBezTo>
                    <a:cubicBezTo>
                      <a:pt x="1456" y="2703"/>
                      <a:pt x="3791" y="4838"/>
                      <a:pt x="5993" y="6706"/>
                    </a:cubicBezTo>
                    <a:cubicBezTo>
                      <a:pt x="8061" y="8508"/>
                      <a:pt x="10830" y="9475"/>
                      <a:pt x="13531" y="9475"/>
                    </a:cubicBezTo>
                    <a:cubicBezTo>
                      <a:pt x="13565" y="9475"/>
                      <a:pt x="13632" y="9375"/>
                      <a:pt x="13531" y="9341"/>
                    </a:cubicBezTo>
                    <a:cubicBezTo>
                      <a:pt x="12231" y="9175"/>
                      <a:pt x="10996" y="9041"/>
                      <a:pt x="9729" y="8641"/>
                    </a:cubicBezTo>
                    <a:cubicBezTo>
                      <a:pt x="8228" y="8141"/>
                      <a:pt x="6960" y="7340"/>
                      <a:pt x="5726" y="6306"/>
                    </a:cubicBezTo>
                    <a:cubicBezTo>
                      <a:pt x="3658" y="4471"/>
                      <a:pt x="1523" y="2503"/>
                      <a:pt x="55" y="35"/>
                    </a:cubicBezTo>
                    <a:cubicBezTo>
                      <a:pt x="55" y="11"/>
                      <a:pt x="47" y="0"/>
                      <a:pt x="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1" name="Google Shape;2551;p35"/>
              <p:cNvSpPr/>
              <p:nvPr/>
            </p:nvSpPr>
            <p:spPr>
              <a:xfrm>
                <a:off x="2822050" y="2706425"/>
                <a:ext cx="339575" cy="76475"/>
              </a:xfrm>
              <a:custGeom>
                <a:avLst/>
                <a:gdLst/>
                <a:ahLst/>
                <a:cxnLst/>
                <a:rect l="l" t="t" r="r" b="b"/>
                <a:pathLst>
                  <a:path w="13583" h="3059" extrusionOk="0">
                    <a:moveTo>
                      <a:pt x="19" y="0"/>
                    </a:moveTo>
                    <a:cubicBezTo>
                      <a:pt x="7" y="0"/>
                      <a:pt x="1" y="19"/>
                      <a:pt x="39" y="39"/>
                    </a:cubicBezTo>
                    <a:cubicBezTo>
                      <a:pt x="39" y="11"/>
                      <a:pt x="27" y="0"/>
                      <a:pt x="19" y="0"/>
                    </a:cubicBezTo>
                    <a:close/>
                    <a:moveTo>
                      <a:pt x="39" y="39"/>
                    </a:moveTo>
                    <a:lnTo>
                      <a:pt x="39" y="39"/>
                    </a:lnTo>
                    <a:cubicBezTo>
                      <a:pt x="2074" y="1340"/>
                      <a:pt x="4376" y="2174"/>
                      <a:pt x="6711" y="2641"/>
                    </a:cubicBezTo>
                    <a:cubicBezTo>
                      <a:pt x="8003" y="2879"/>
                      <a:pt x="9414" y="3058"/>
                      <a:pt x="10802" y="3058"/>
                    </a:cubicBezTo>
                    <a:cubicBezTo>
                      <a:pt x="11743" y="3058"/>
                      <a:pt x="12673" y="2976"/>
                      <a:pt x="13549" y="2774"/>
                    </a:cubicBezTo>
                    <a:cubicBezTo>
                      <a:pt x="13582" y="2774"/>
                      <a:pt x="13582" y="2674"/>
                      <a:pt x="13549" y="2674"/>
                    </a:cubicBezTo>
                    <a:cubicBezTo>
                      <a:pt x="12384" y="2722"/>
                      <a:pt x="11266" y="2787"/>
                      <a:pt x="10158" y="2787"/>
                    </a:cubicBezTo>
                    <a:cubicBezTo>
                      <a:pt x="8980" y="2787"/>
                      <a:pt x="7813" y="2714"/>
                      <a:pt x="6611" y="2474"/>
                    </a:cubicBezTo>
                    <a:cubicBezTo>
                      <a:pt x="4276" y="1973"/>
                      <a:pt x="2107" y="1106"/>
                      <a:pt x="39" y="39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2" name="Google Shape;2552;p35"/>
              <p:cNvSpPr/>
              <p:nvPr/>
            </p:nvSpPr>
            <p:spPr>
              <a:xfrm>
                <a:off x="2993975" y="2413000"/>
                <a:ext cx="1087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105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7" y="167"/>
                      <a:pt x="101" y="368"/>
                      <a:pt x="201" y="534"/>
                    </a:cubicBezTo>
                    <a:cubicBezTo>
                      <a:pt x="234" y="701"/>
                      <a:pt x="267" y="868"/>
                      <a:pt x="401" y="1035"/>
                    </a:cubicBezTo>
                    <a:cubicBezTo>
                      <a:pt x="401" y="1046"/>
                      <a:pt x="405" y="1050"/>
                      <a:pt x="409" y="1050"/>
                    </a:cubicBezTo>
                    <a:cubicBezTo>
                      <a:pt x="419" y="1050"/>
                      <a:pt x="434" y="1035"/>
                      <a:pt x="434" y="1035"/>
                    </a:cubicBezTo>
                    <a:cubicBezTo>
                      <a:pt x="434" y="668"/>
                      <a:pt x="201" y="26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3" name="Google Shape;2553;p35"/>
              <p:cNvSpPr/>
              <p:nvPr/>
            </p:nvSpPr>
            <p:spPr>
              <a:xfrm>
                <a:off x="2946450" y="2450050"/>
                <a:ext cx="8350" cy="19225"/>
              </a:xfrm>
              <a:custGeom>
                <a:avLst/>
                <a:gdLst/>
                <a:ahLst/>
                <a:cxnLst/>
                <a:rect l="l" t="t" r="r" b="b"/>
                <a:pathLst>
                  <a:path w="334" h="769" extrusionOk="0">
                    <a:moveTo>
                      <a:pt x="52" y="0"/>
                    </a:moveTo>
                    <a:cubicBezTo>
                      <a:pt x="25" y="0"/>
                      <a:pt x="0" y="33"/>
                      <a:pt x="0" y="53"/>
                    </a:cubicBezTo>
                    <a:cubicBezTo>
                      <a:pt x="100" y="253"/>
                      <a:pt x="134" y="553"/>
                      <a:pt x="234" y="754"/>
                    </a:cubicBezTo>
                    <a:cubicBezTo>
                      <a:pt x="234" y="765"/>
                      <a:pt x="241" y="768"/>
                      <a:pt x="251" y="768"/>
                    </a:cubicBezTo>
                    <a:cubicBezTo>
                      <a:pt x="271" y="768"/>
                      <a:pt x="300" y="754"/>
                      <a:pt x="300" y="754"/>
                    </a:cubicBezTo>
                    <a:cubicBezTo>
                      <a:pt x="334" y="520"/>
                      <a:pt x="234" y="253"/>
                      <a:pt x="100" y="53"/>
                    </a:cubicBezTo>
                    <a:cubicBezTo>
                      <a:pt x="87" y="14"/>
                      <a:pt x="69" y="0"/>
                      <a:pt x="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4" name="Google Shape;2554;p35"/>
              <p:cNvSpPr/>
              <p:nvPr/>
            </p:nvSpPr>
            <p:spPr>
              <a:xfrm>
                <a:off x="2914975" y="2515250"/>
                <a:ext cx="18150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726" h="928" extrusionOk="0">
                    <a:moveTo>
                      <a:pt x="46" y="0"/>
                    </a:moveTo>
                    <a:cubicBezTo>
                      <a:pt x="12" y="0"/>
                      <a:pt x="1" y="31"/>
                      <a:pt x="25" y="80"/>
                    </a:cubicBezTo>
                    <a:cubicBezTo>
                      <a:pt x="192" y="347"/>
                      <a:pt x="392" y="647"/>
                      <a:pt x="659" y="914"/>
                    </a:cubicBezTo>
                    <a:cubicBezTo>
                      <a:pt x="668" y="923"/>
                      <a:pt x="677" y="927"/>
                      <a:pt x="685" y="927"/>
                    </a:cubicBezTo>
                    <a:cubicBezTo>
                      <a:pt x="708" y="927"/>
                      <a:pt x="725" y="896"/>
                      <a:pt x="725" y="847"/>
                    </a:cubicBezTo>
                    <a:cubicBezTo>
                      <a:pt x="559" y="581"/>
                      <a:pt x="359" y="280"/>
                      <a:pt x="92" y="14"/>
                    </a:cubicBezTo>
                    <a:cubicBezTo>
                      <a:pt x="74" y="5"/>
                      <a:pt x="58" y="0"/>
                      <a:pt x="4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5" name="Google Shape;2555;p35"/>
              <p:cNvSpPr/>
              <p:nvPr/>
            </p:nvSpPr>
            <p:spPr>
              <a:xfrm>
                <a:off x="2895825" y="2553700"/>
                <a:ext cx="977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506" extrusionOk="0">
                    <a:moveTo>
                      <a:pt x="78" y="0"/>
                    </a:moveTo>
                    <a:cubicBezTo>
                      <a:pt x="40" y="0"/>
                      <a:pt x="1" y="54"/>
                      <a:pt x="24" y="77"/>
                    </a:cubicBezTo>
                    <a:cubicBezTo>
                      <a:pt x="124" y="210"/>
                      <a:pt x="191" y="377"/>
                      <a:pt x="324" y="477"/>
                    </a:cubicBezTo>
                    <a:cubicBezTo>
                      <a:pt x="334" y="498"/>
                      <a:pt x="345" y="506"/>
                      <a:pt x="354" y="506"/>
                    </a:cubicBezTo>
                    <a:cubicBezTo>
                      <a:pt x="375" y="506"/>
                      <a:pt x="391" y="467"/>
                      <a:pt x="391" y="444"/>
                    </a:cubicBezTo>
                    <a:cubicBezTo>
                      <a:pt x="324" y="277"/>
                      <a:pt x="224" y="143"/>
                      <a:pt x="124" y="43"/>
                    </a:cubicBezTo>
                    <a:cubicBezTo>
                      <a:pt x="113" y="12"/>
                      <a:pt x="96" y="0"/>
                      <a:pt x="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6" name="Google Shape;2556;p35"/>
              <p:cNvSpPr/>
              <p:nvPr/>
            </p:nvSpPr>
            <p:spPr>
              <a:xfrm>
                <a:off x="2859125" y="2555250"/>
                <a:ext cx="205750" cy="171325"/>
              </a:xfrm>
              <a:custGeom>
                <a:avLst/>
                <a:gdLst/>
                <a:ahLst/>
                <a:cxnLst/>
                <a:rect l="l" t="t" r="r" b="b"/>
                <a:pathLst>
                  <a:path w="8230" h="6853" extrusionOk="0">
                    <a:moveTo>
                      <a:pt x="42" y="1"/>
                    </a:moveTo>
                    <a:cubicBezTo>
                      <a:pt x="10" y="1"/>
                      <a:pt x="0" y="24"/>
                      <a:pt x="24" y="48"/>
                    </a:cubicBezTo>
                    <a:cubicBezTo>
                      <a:pt x="2759" y="2316"/>
                      <a:pt x="5228" y="4918"/>
                      <a:pt x="8163" y="6853"/>
                    </a:cubicBezTo>
                    <a:cubicBezTo>
                      <a:pt x="8230" y="6853"/>
                      <a:pt x="8230" y="6820"/>
                      <a:pt x="8230" y="6820"/>
                    </a:cubicBezTo>
                    <a:cubicBezTo>
                      <a:pt x="5361" y="4685"/>
                      <a:pt x="2826" y="2216"/>
                      <a:pt x="91" y="15"/>
                    </a:cubicBezTo>
                    <a:cubicBezTo>
                      <a:pt x="71" y="5"/>
                      <a:pt x="55" y="1"/>
                      <a:pt x="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7" name="Google Shape;2557;p35"/>
              <p:cNvSpPr/>
              <p:nvPr/>
            </p:nvSpPr>
            <p:spPr>
              <a:xfrm>
                <a:off x="2821350" y="2573325"/>
                <a:ext cx="154100" cy="147150"/>
              </a:xfrm>
              <a:custGeom>
                <a:avLst/>
                <a:gdLst/>
                <a:ahLst/>
                <a:cxnLst/>
                <a:rect l="l" t="t" r="r" b="b"/>
                <a:pathLst>
                  <a:path w="6164" h="5886" extrusionOk="0">
                    <a:moveTo>
                      <a:pt x="26" y="1"/>
                    </a:moveTo>
                    <a:cubicBezTo>
                      <a:pt x="17" y="1"/>
                      <a:pt x="1" y="9"/>
                      <a:pt x="1" y="26"/>
                    </a:cubicBezTo>
                    <a:cubicBezTo>
                      <a:pt x="34" y="9"/>
                      <a:pt x="34" y="1"/>
                      <a:pt x="26" y="1"/>
                    </a:cubicBezTo>
                    <a:close/>
                    <a:moveTo>
                      <a:pt x="1" y="26"/>
                    </a:moveTo>
                    <a:lnTo>
                      <a:pt x="1" y="26"/>
                    </a:lnTo>
                    <a:cubicBezTo>
                      <a:pt x="668" y="1293"/>
                      <a:pt x="1435" y="2361"/>
                      <a:pt x="2502" y="3261"/>
                    </a:cubicBezTo>
                    <a:cubicBezTo>
                      <a:pt x="3637" y="4162"/>
                      <a:pt x="4837" y="5129"/>
                      <a:pt x="6072" y="5863"/>
                    </a:cubicBezTo>
                    <a:cubicBezTo>
                      <a:pt x="6080" y="5879"/>
                      <a:pt x="6090" y="5886"/>
                      <a:pt x="6100" y="5886"/>
                    </a:cubicBezTo>
                    <a:cubicBezTo>
                      <a:pt x="6131" y="5886"/>
                      <a:pt x="6164" y="5822"/>
                      <a:pt x="6138" y="5796"/>
                    </a:cubicBezTo>
                    <a:cubicBezTo>
                      <a:pt x="5138" y="4929"/>
                      <a:pt x="4070" y="4162"/>
                      <a:pt x="2969" y="3361"/>
                    </a:cubicBezTo>
                    <a:cubicBezTo>
                      <a:pt x="1769" y="2427"/>
                      <a:pt x="935" y="1293"/>
                      <a:pt x="1" y="2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8" name="Google Shape;2558;p35"/>
              <p:cNvSpPr/>
              <p:nvPr/>
            </p:nvSpPr>
            <p:spPr>
              <a:xfrm>
                <a:off x="2967300" y="2388200"/>
                <a:ext cx="96750" cy="22037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8815" extrusionOk="0">
                    <a:moveTo>
                      <a:pt x="25" y="0"/>
                    </a:moveTo>
                    <a:cubicBezTo>
                      <a:pt x="17" y="0"/>
                      <a:pt x="0" y="9"/>
                      <a:pt x="0" y="25"/>
                    </a:cubicBezTo>
                    <a:cubicBezTo>
                      <a:pt x="33" y="9"/>
                      <a:pt x="33" y="0"/>
                      <a:pt x="25" y="0"/>
                    </a:cubicBezTo>
                    <a:close/>
                    <a:moveTo>
                      <a:pt x="0" y="25"/>
                    </a:moveTo>
                    <a:lnTo>
                      <a:pt x="0" y="25"/>
                    </a:lnTo>
                    <a:cubicBezTo>
                      <a:pt x="2002" y="2694"/>
                      <a:pt x="3169" y="5496"/>
                      <a:pt x="3803" y="8765"/>
                    </a:cubicBezTo>
                    <a:cubicBezTo>
                      <a:pt x="3803" y="8798"/>
                      <a:pt x="3828" y="8815"/>
                      <a:pt x="3845" y="8815"/>
                    </a:cubicBezTo>
                    <a:cubicBezTo>
                      <a:pt x="3861" y="8815"/>
                      <a:pt x="3870" y="8798"/>
                      <a:pt x="3836" y="8765"/>
                    </a:cubicBezTo>
                    <a:cubicBezTo>
                      <a:pt x="3603" y="5596"/>
                      <a:pt x="2135" y="2327"/>
                      <a:pt x="0" y="2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9" name="Google Shape;2559;p35"/>
              <p:cNvSpPr/>
              <p:nvPr/>
            </p:nvSpPr>
            <p:spPr>
              <a:xfrm>
                <a:off x="2848050" y="2700750"/>
                <a:ext cx="170050" cy="59325"/>
              </a:xfrm>
              <a:custGeom>
                <a:avLst/>
                <a:gdLst/>
                <a:ahLst/>
                <a:cxnLst/>
                <a:rect l="l" t="t" r="r" b="b"/>
                <a:pathLst>
                  <a:path w="6802" h="2373" extrusionOk="0">
                    <a:moveTo>
                      <a:pt x="759" y="0"/>
                    </a:moveTo>
                    <a:cubicBezTo>
                      <a:pt x="502" y="0"/>
                      <a:pt x="249" y="21"/>
                      <a:pt x="0" y="66"/>
                    </a:cubicBezTo>
                    <a:cubicBezTo>
                      <a:pt x="1168" y="366"/>
                      <a:pt x="2268" y="399"/>
                      <a:pt x="3402" y="833"/>
                    </a:cubicBezTo>
                    <a:cubicBezTo>
                      <a:pt x="4537" y="1266"/>
                      <a:pt x="5604" y="1900"/>
                      <a:pt x="6738" y="2367"/>
                    </a:cubicBezTo>
                    <a:cubicBezTo>
                      <a:pt x="6742" y="2371"/>
                      <a:pt x="6745" y="2373"/>
                      <a:pt x="6749" y="2373"/>
                    </a:cubicBezTo>
                    <a:cubicBezTo>
                      <a:pt x="6778" y="2373"/>
                      <a:pt x="6801" y="2263"/>
                      <a:pt x="6772" y="2234"/>
                    </a:cubicBezTo>
                    <a:cubicBezTo>
                      <a:pt x="5082" y="1315"/>
                      <a:pt x="2812" y="0"/>
                      <a:pt x="7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0" name="Google Shape;2560;p35"/>
              <p:cNvSpPr/>
              <p:nvPr/>
            </p:nvSpPr>
            <p:spPr>
              <a:xfrm>
                <a:off x="2823300" y="2718675"/>
                <a:ext cx="259100" cy="87150"/>
              </a:xfrm>
              <a:custGeom>
                <a:avLst/>
                <a:gdLst/>
                <a:ahLst/>
                <a:cxnLst/>
                <a:rect l="l" t="t" r="r" b="b"/>
                <a:pathLst>
                  <a:path w="10364" h="3486" extrusionOk="0">
                    <a:moveTo>
                      <a:pt x="15" y="1"/>
                    </a:moveTo>
                    <a:cubicBezTo>
                      <a:pt x="8" y="1"/>
                      <a:pt x="0" y="16"/>
                      <a:pt x="23" y="16"/>
                    </a:cubicBezTo>
                    <a:cubicBezTo>
                      <a:pt x="23" y="5"/>
                      <a:pt x="19" y="1"/>
                      <a:pt x="15" y="1"/>
                    </a:cubicBezTo>
                    <a:close/>
                    <a:moveTo>
                      <a:pt x="23" y="16"/>
                    </a:moveTo>
                    <a:lnTo>
                      <a:pt x="23" y="16"/>
                    </a:lnTo>
                    <a:cubicBezTo>
                      <a:pt x="2557" y="2184"/>
                      <a:pt x="6042" y="3485"/>
                      <a:pt x="9377" y="3485"/>
                    </a:cubicBezTo>
                    <a:cubicBezTo>
                      <a:pt x="9685" y="3485"/>
                      <a:pt x="9992" y="3474"/>
                      <a:pt x="10297" y="3451"/>
                    </a:cubicBezTo>
                    <a:cubicBezTo>
                      <a:pt x="10363" y="3451"/>
                      <a:pt x="10363" y="3351"/>
                      <a:pt x="10297" y="3351"/>
                    </a:cubicBezTo>
                    <a:cubicBezTo>
                      <a:pt x="6527" y="3351"/>
                      <a:pt x="3158" y="2284"/>
                      <a:pt x="23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1" name="Google Shape;2561;p35"/>
              <p:cNvSpPr/>
              <p:nvPr/>
            </p:nvSpPr>
            <p:spPr>
              <a:xfrm>
                <a:off x="2903075" y="2494675"/>
                <a:ext cx="285225" cy="326675"/>
              </a:xfrm>
              <a:custGeom>
                <a:avLst/>
                <a:gdLst/>
                <a:ahLst/>
                <a:cxnLst/>
                <a:rect l="l" t="t" r="r" b="b"/>
                <a:pathLst>
                  <a:path w="11409" h="13067" extrusionOk="0">
                    <a:moveTo>
                      <a:pt x="2940" y="1"/>
                    </a:moveTo>
                    <a:cubicBezTo>
                      <a:pt x="2472" y="1"/>
                      <a:pt x="2128" y="356"/>
                      <a:pt x="1969" y="803"/>
                    </a:cubicBezTo>
                    <a:cubicBezTo>
                      <a:pt x="1702" y="1570"/>
                      <a:pt x="2035" y="2638"/>
                      <a:pt x="2202" y="3338"/>
                    </a:cubicBezTo>
                    <a:cubicBezTo>
                      <a:pt x="2369" y="3939"/>
                      <a:pt x="2569" y="4472"/>
                      <a:pt x="2803" y="4973"/>
                    </a:cubicBezTo>
                    <a:cubicBezTo>
                      <a:pt x="2303" y="4548"/>
                      <a:pt x="1822" y="4105"/>
                      <a:pt x="1192" y="4105"/>
                    </a:cubicBezTo>
                    <a:cubicBezTo>
                      <a:pt x="981" y="4105"/>
                      <a:pt x="752" y="4155"/>
                      <a:pt x="501" y="4272"/>
                    </a:cubicBezTo>
                    <a:cubicBezTo>
                      <a:pt x="368" y="4306"/>
                      <a:pt x="334" y="4506"/>
                      <a:pt x="368" y="4639"/>
                    </a:cubicBezTo>
                    <a:cubicBezTo>
                      <a:pt x="901" y="6307"/>
                      <a:pt x="1702" y="7842"/>
                      <a:pt x="2736" y="9243"/>
                    </a:cubicBezTo>
                    <a:cubicBezTo>
                      <a:pt x="1935" y="9142"/>
                      <a:pt x="1101" y="9076"/>
                      <a:pt x="334" y="8976"/>
                    </a:cubicBezTo>
                    <a:cubicBezTo>
                      <a:pt x="167" y="8976"/>
                      <a:pt x="1" y="9142"/>
                      <a:pt x="34" y="9309"/>
                    </a:cubicBezTo>
                    <a:cubicBezTo>
                      <a:pt x="101" y="10343"/>
                      <a:pt x="1101" y="11177"/>
                      <a:pt x="1935" y="11744"/>
                    </a:cubicBezTo>
                    <a:cubicBezTo>
                      <a:pt x="2936" y="12345"/>
                      <a:pt x="4070" y="12745"/>
                      <a:pt x="5204" y="12912"/>
                    </a:cubicBezTo>
                    <a:cubicBezTo>
                      <a:pt x="5825" y="12996"/>
                      <a:pt x="6529" y="13067"/>
                      <a:pt x="7243" y="13067"/>
                    </a:cubicBezTo>
                    <a:cubicBezTo>
                      <a:pt x="8791" y="13067"/>
                      <a:pt x="10385" y="12733"/>
                      <a:pt x="11275" y="11477"/>
                    </a:cubicBezTo>
                    <a:lnTo>
                      <a:pt x="11275" y="11444"/>
                    </a:lnTo>
                    <a:cubicBezTo>
                      <a:pt x="11275" y="11411"/>
                      <a:pt x="11342" y="11411"/>
                      <a:pt x="11342" y="11344"/>
                    </a:cubicBezTo>
                    <a:cubicBezTo>
                      <a:pt x="11409" y="11177"/>
                      <a:pt x="11375" y="10977"/>
                      <a:pt x="11309" y="10910"/>
                    </a:cubicBezTo>
                    <a:cubicBezTo>
                      <a:pt x="8307" y="8242"/>
                      <a:pt x="6472" y="4673"/>
                      <a:pt x="4304" y="1270"/>
                    </a:cubicBezTo>
                    <a:cubicBezTo>
                      <a:pt x="4003" y="803"/>
                      <a:pt x="3637" y="69"/>
                      <a:pt x="3003" y="3"/>
                    </a:cubicBezTo>
                    <a:cubicBezTo>
                      <a:pt x="2982" y="1"/>
                      <a:pt x="2961" y="1"/>
                      <a:pt x="29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2" name="Google Shape;2562;p35"/>
              <p:cNvSpPr/>
              <p:nvPr/>
            </p:nvSpPr>
            <p:spPr>
              <a:xfrm>
                <a:off x="2913075" y="2730725"/>
                <a:ext cx="2543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10175" h="2758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135" y="1335"/>
                      <a:pt x="3103" y="2035"/>
                      <a:pt x="4671" y="2502"/>
                    </a:cubicBezTo>
                    <a:cubicBezTo>
                      <a:pt x="5296" y="2676"/>
                      <a:pt x="5945" y="2757"/>
                      <a:pt x="6596" y="2757"/>
                    </a:cubicBezTo>
                    <a:cubicBezTo>
                      <a:pt x="7821" y="2757"/>
                      <a:pt x="9052" y="2470"/>
                      <a:pt x="10141" y="1969"/>
                    </a:cubicBezTo>
                    <a:cubicBezTo>
                      <a:pt x="10175" y="1969"/>
                      <a:pt x="10141" y="1869"/>
                      <a:pt x="10108" y="1869"/>
                    </a:cubicBezTo>
                    <a:cubicBezTo>
                      <a:pt x="9241" y="2035"/>
                      <a:pt x="8340" y="2402"/>
                      <a:pt x="7473" y="2536"/>
                    </a:cubicBezTo>
                    <a:cubicBezTo>
                      <a:pt x="7174" y="2576"/>
                      <a:pt x="6879" y="2595"/>
                      <a:pt x="6586" y="2595"/>
                    </a:cubicBezTo>
                    <a:cubicBezTo>
                      <a:pt x="5898" y="2595"/>
                      <a:pt x="5226" y="2490"/>
                      <a:pt x="4571" y="2302"/>
                    </a:cubicBezTo>
                    <a:cubicBezTo>
                      <a:pt x="3003" y="1835"/>
                      <a:pt x="1302" y="1135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3" name="Google Shape;2563;p35"/>
              <p:cNvSpPr/>
              <p:nvPr/>
            </p:nvSpPr>
            <p:spPr>
              <a:xfrm>
                <a:off x="2934725" y="2626950"/>
                <a:ext cx="197700" cy="148000"/>
              </a:xfrm>
              <a:custGeom>
                <a:avLst/>
                <a:gdLst/>
                <a:ahLst/>
                <a:cxnLst/>
                <a:rect l="l" t="t" r="r" b="b"/>
                <a:pathLst>
                  <a:path w="7908" h="5920" extrusionOk="0">
                    <a:moveTo>
                      <a:pt x="11" y="1"/>
                    </a:moveTo>
                    <a:cubicBezTo>
                      <a:pt x="8" y="1"/>
                      <a:pt x="1" y="6"/>
                      <a:pt x="7" y="11"/>
                    </a:cubicBezTo>
                    <a:lnTo>
                      <a:pt x="7" y="11"/>
                    </a:lnTo>
                    <a:cubicBezTo>
                      <a:pt x="13" y="3"/>
                      <a:pt x="13" y="1"/>
                      <a:pt x="11" y="1"/>
                    </a:cubicBezTo>
                    <a:close/>
                    <a:moveTo>
                      <a:pt x="7" y="11"/>
                    </a:moveTo>
                    <a:cubicBezTo>
                      <a:pt x="5" y="12"/>
                      <a:pt x="4" y="14"/>
                      <a:pt x="2" y="15"/>
                    </a:cubicBezTo>
                    <a:cubicBezTo>
                      <a:pt x="39" y="56"/>
                      <a:pt x="75" y="96"/>
                      <a:pt x="112" y="136"/>
                    </a:cubicBezTo>
                    <a:lnTo>
                      <a:pt x="112" y="136"/>
                    </a:lnTo>
                    <a:cubicBezTo>
                      <a:pt x="86" y="96"/>
                      <a:pt x="61" y="56"/>
                      <a:pt x="36" y="15"/>
                    </a:cubicBezTo>
                    <a:cubicBezTo>
                      <a:pt x="19" y="15"/>
                      <a:pt x="10" y="13"/>
                      <a:pt x="7" y="11"/>
                    </a:cubicBezTo>
                    <a:close/>
                    <a:moveTo>
                      <a:pt x="112" y="136"/>
                    </a:moveTo>
                    <a:cubicBezTo>
                      <a:pt x="1849" y="2868"/>
                      <a:pt x="4520" y="5690"/>
                      <a:pt x="7808" y="5920"/>
                    </a:cubicBezTo>
                    <a:cubicBezTo>
                      <a:pt x="7908" y="5920"/>
                      <a:pt x="7908" y="5820"/>
                      <a:pt x="7808" y="5753"/>
                    </a:cubicBezTo>
                    <a:cubicBezTo>
                      <a:pt x="6940" y="5486"/>
                      <a:pt x="6073" y="5353"/>
                      <a:pt x="5206" y="4919"/>
                    </a:cubicBezTo>
                    <a:cubicBezTo>
                      <a:pt x="4439" y="4552"/>
                      <a:pt x="3738" y="4018"/>
                      <a:pt x="3104" y="3485"/>
                    </a:cubicBezTo>
                    <a:cubicBezTo>
                      <a:pt x="2009" y="2454"/>
                      <a:pt x="1132" y="1268"/>
                      <a:pt x="112" y="1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4" name="Google Shape;2564;p35"/>
              <p:cNvSpPr/>
              <p:nvPr/>
            </p:nvSpPr>
            <p:spPr>
              <a:xfrm>
                <a:off x="2970625" y="2527250"/>
                <a:ext cx="183500" cy="246025"/>
              </a:xfrm>
              <a:custGeom>
                <a:avLst/>
                <a:gdLst/>
                <a:ahLst/>
                <a:cxnLst/>
                <a:rect l="l" t="t" r="r" b="b"/>
                <a:pathLst>
                  <a:path w="7340" h="984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801" y="2135"/>
                      <a:pt x="1969" y="4137"/>
                      <a:pt x="3270" y="5938"/>
                    </a:cubicBezTo>
                    <a:cubicBezTo>
                      <a:pt x="3870" y="6805"/>
                      <a:pt x="4537" y="7639"/>
                      <a:pt x="5271" y="8373"/>
                    </a:cubicBezTo>
                    <a:cubicBezTo>
                      <a:pt x="5805" y="8974"/>
                      <a:pt x="6438" y="9841"/>
                      <a:pt x="7306" y="9841"/>
                    </a:cubicBezTo>
                    <a:cubicBezTo>
                      <a:pt x="7339" y="9841"/>
                      <a:pt x="7339" y="9774"/>
                      <a:pt x="7339" y="9774"/>
                    </a:cubicBezTo>
                    <a:cubicBezTo>
                      <a:pt x="5538" y="8940"/>
                      <a:pt x="4170" y="6839"/>
                      <a:pt x="3036" y="5204"/>
                    </a:cubicBezTo>
                    <a:cubicBezTo>
                      <a:pt x="1869" y="3603"/>
                      <a:pt x="935" y="1835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5" name="Google Shape;2565;p35"/>
              <p:cNvSpPr/>
              <p:nvPr/>
            </p:nvSpPr>
            <p:spPr>
              <a:xfrm>
                <a:off x="2989800" y="2531425"/>
                <a:ext cx="168375" cy="232025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928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35" y="1835"/>
                      <a:pt x="2036" y="3603"/>
                      <a:pt x="3203" y="5304"/>
                    </a:cubicBezTo>
                    <a:cubicBezTo>
                      <a:pt x="4104" y="6638"/>
                      <a:pt x="5138" y="8506"/>
                      <a:pt x="6605" y="9274"/>
                    </a:cubicBezTo>
                    <a:cubicBezTo>
                      <a:pt x="6610" y="9278"/>
                      <a:pt x="6616" y="9280"/>
                      <a:pt x="6623" y="9280"/>
                    </a:cubicBezTo>
                    <a:cubicBezTo>
                      <a:pt x="6664" y="9280"/>
                      <a:pt x="6734" y="9202"/>
                      <a:pt x="6706" y="9174"/>
                    </a:cubicBezTo>
                    <a:cubicBezTo>
                      <a:pt x="5371" y="7806"/>
                      <a:pt x="4237" y="6372"/>
                      <a:pt x="3103" y="4837"/>
                    </a:cubicBezTo>
                    <a:cubicBezTo>
                      <a:pt x="2036" y="3269"/>
                      <a:pt x="1001" y="1635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6" name="Google Shape;2566;p35"/>
              <p:cNvSpPr/>
              <p:nvPr/>
            </p:nvSpPr>
            <p:spPr>
              <a:xfrm>
                <a:off x="2966725" y="2569400"/>
                <a:ext cx="129700" cy="182425"/>
              </a:xfrm>
              <a:custGeom>
                <a:avLst/>
                <a:gdLst/>
                <a:ahLst/>
                <a:cxnLst/>
                <a:rect l="l" t="t" r="r" b="b"/>
                <a:pathLst>
                  <a:path w="5188" h="7297" extrusionOk="0">
                    <a:moveTo>
                      <a:pt x="16" y="1"/>
                    </a:moveTo>
                    <a:cubicBezTo>
                      <a:pt x="8" y="1"/>
                      <a:pt x="1" y="16"/>
                      <a:pt x="23" y="16"/>
                    </a:cubicBezTo>
                    <a:cubicBezTo>
                      <a:pt x="23" y="5"/>
                      <a:pt x="19" y="1"/>
                      <a:pt x="16" y="1"/>
                    </a:cubicBezTo>
                    <a:close/>
                    <a:moveTo>
                      <a:pt x="23" y="16"/>
                    </a:moveTo>
                    <a:lnTo>
                      <a:pt x="23" y="16"/>
                    </a:lnTo>
                    <a:cubicBezTo>
                      <a:pt x="1091" y="2751"/>
                      <a:pt x="2925" y="5453"/>
                      <a:pt x="5093" y="7288"/>
                    </a:cubicBezTo>
                    <a:cubicBezTo>
                      <a:pt x="5100" y="7294"/>
                      <a:pt x="5107" y="7297"/>
                      <a:pt x="5114" y="7297"/>
                    </a:cubicBezTo>
                    <a:cubicBezTo>
                      <a:pt x="5148" y="7297"/>
                      <a:pt x="5187" y="7242"/>
                      <a:pt x="5160" y="7188"/>
                    </a:cubicBezTo>
                    <a:cubicBezTo>
                      <a:pt x="4159" y="6087"/>
                      <a:pt x="3125" y="4986"/>
                      <a:pt x="2258" y="3752"/>
                    </a:cubicBezTo>
                    <a:cubicBezTo>
                      <a:pt x="1424" y="2584"/>
                      <a:pt x="690" y="1317"/>
                      <a:pt x="23" y="1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7" name="Google Shape;2567;p35"/>
              <p:cNvSpPr/>
              <p:nvPr/>
            </p:nvSpPr>
            <p:spPr>
              <a:xfrm>
                <a:off x="2948525" y="2611900"/>
                <a:ext cx="81125" cy="83550"/>
              </a:xfrm>
              <a:custGeom>
                <a:avLst/>
                <a:gdLst/>
                <a:ahLst/>
                <a:cxnLst/>
                <a:rect l="l" t="t" r="r" b="b"/>
                <a:pathLst>
                  <a:path w="3245" h="3342" extrusionOk="0">
                    <a:moveTo>
                      <a:pt x="5" y="0"/>
                    </a:moveTo>
                    <a:cubicBezTo>
                      <a:pt x="1" y="0"/>
                      <a:pt x="1" y="17"/>
                      <a:pt x="17" y="50"/>
                    </a:cubicBezTo>
                    <a:cubicBezTo>
                      <a:pt x="17" y="17"/>
                      <a:pt x="9" y="0"/>
                      <a:pt x="5" y="0"/>
                    </a:cubicBezTo>
                    <a:close/>
                    <a:moveTo>
                      <a:pt x="17" y="50"/>
                    </a:moveTo>
                    <a:cubicBezTo>
                      <a:pt x="1018" y="1151"/>
                      <a:pt x="2052" y="2252"/>
                      <a:pt x="3153" y="3319"/>
                    </a:cubicBezTo>
                    <a:cubicBezTo>
                      <a:pt x="3161" y="3335"/>
                      <a:pt x="3171" y="3342"/>
                      <a:pt x="3181" y="3342"/>
                    </a:cubicBezTo>
                    <a:cubicBezTo>
                      <a:pt x="3212" y="3342"/>
                      <a:pt x="3245" y="3278"/>
                      <a:pt x="3220" y="3253"/>
                    </a:cubicBezTo>
                    <a:cubicBezTo>
                      <a:pt x="2219" y="2085"/>
                      <a:pt x="1151" y="984"/>
                      <a:pt x="17" y="5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8" name="Google Shape;2568;p35"/>
              <p:cNvSpPr/>
              <p:nvPr/>
            </p:nvSpPr>
            <p:spPr>
              <a:xfrm>
                <a:off x="2942275" y="2726550"/>
                <a:ext cx="180150" cy="45800"/>
              </a:xfrm>
              <a:custGeom>
                <a:avLst/>
                <a:gdLst/>
                <a:ahLst/>
                <a:cxnLst/>
                <a:rect l="l" t="t" r="r" b="b"/>
                <a:pathLst>
                  <a:path w="7206" h="1832" extrusionOk="0">
                    <a:moveTo>
                      <a:pt x="0" y="1"/>
                    </a:moveTo>
                    <a:cubicBezTo>
                      <a:pt x="968" y="735"/>
                      <a:pt x="2302" y="1168"/>
                      <a:pt x="3436" y="1469"/>
                    </a:cubicBezTo>
                    <a:cubicBezTo>
                      <a:pt x="4397" y="1682"/>
                      <a:pt x="5400" y="1832"/>
                      <a:pt x="6395" y="1832"/>
                    </a:cubicBezTo>
                    <a:cubicBezTo>
                      <a:pt x="6644" y="1832"/>
                      <a:pt x="6892" y="1822"/>
                      <a:pt x="7139" y="1802"/>
                    </a:cubicBezTo>
                    <a:cubicBezTo>
                      <a:pt x="7206" y="1802"/>
                      <a:pt x="7206" y="1669"/>
                      <a:pt x="7139" y="1669"/>
                    </a:cubicBezTo>
                    <a:cubicBezTo>
                      <a:pt x="5838" y="1569"/>
                      <a:pt x="4604" y="1535"/>
                      <a:pt x="3336" y="1202"/>
                    </a:cubicBezTo>
                    <a:cubicBezTo>
                      <a:pt x="2169" y="968"/>
                      <a:pt x="1135" y="368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9" name="Google Shape;2569;p35"/>
              <p:cNvSpPr/>
              <p:nvPr/>
            </p:nvSpPr>
            <p:spPr>
              <a:xfrm>
                <a:off x="2912250" y="2743250"/>
                <a:ext cx="233475" cy="74175"/>
              </a:xfrm>
              <a:custGeom>
                <a:avLst/>
                <a:gdLst/>
                <a:ahLst/>
                <a:cxnLst/>
                <a:rect l="l" t="t" r="r" b="b"/>
                <a:pathLst>
                  <a:path w="9339" h="2967" extrusionOk="0">
                    <a:moveTo>
                      <a:pt x="1" y="0"/>
                    </a:moveTo>
                    <a:cubicBezTo>
                      <a:pt x="534" y="667"/>
                      <a:pt x="1368" y="1001"/>
                      <a:pt x="2102" y="1368"/>
                    </a:cubicBezTo>
                    <a:cubicBezTo>
                      <a:pt x="2803" y="1735"/>
                      <a:pt x="3536" y="2135"/>
                      <a:pt x="4337" y="2368"/>
                    </a:cubicBezTo>
                    <a:cubicBezTo>
                      <a:pt x="5319" y="2737"/>
                      <a:pt x="6338" y="2967"/>
                      <a:pt x="7364" y="2967"/>
                    </a:cubicBezTo>
                    <a:cubicBezTo>
                      <a:pt x="8012" y="2967"/>
                      <a:pt x="8662" y="2875"/>
                      <a:pt x="9307" y="2669"/>
                    </a:cubicBezTo>
                    <a:cubicBezTo>
                      <a:pt x="9332" y="2669"/>
                      <a:pt x="9338" y="2612"/>
                      <a:pt x="9326" y="2612"/>
                    </a:cubicBezTo>
                    <a:cubicBezTo>
                      <a:pt x="9322" y="2612"/>
                      <a:pt x="9316" y="2619"/>
                      <a:pt x="9307" y="2635"/>
                    </a:cubicBezTo>
                    <a:cubicBezTo>
                      <a:pt x="8663" y="2803"/>
                      <a:pt x="8025" y="2881"/>
                      <a:pt x="7389" y="2881"/>
                    </a:cubicBezTo>
                    <a:cubicBezTo>
                      <a:pt x="6378" y="2881"/>
                      <a:pt x="5374" y="2683"/>
                      <a:pt x="4370" y="2335"/>
                    </a:cubicBezTo>
                    <a:cubicBezTo>
                      <a:pt x="3636" y="2035"/>
                      <a:pt x="2869" y="1701"/>
                      <a:pt x="2169" y="1334"/>
                    </a:cubicBezTo>
                    <a:cubicBezTo>
                      <a:pt x="1368" y="967"/>
                      <a:pt x="601" y="634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0" name="Google Shape;2570;p35"/>
              <p:cNvSpPr/>
              <p:nvPr/>
            </p:nvSpPr>
            <p:spPr>
              <a:xfrm>
                <a:off x="3253325" y="2307100"/>
                <a:ext cx="149300" cy="396125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15845" extrusionOk="0">
                    <a:moveTo>
                      <a:pt x="5905" y="0"/>
                    </a:moveTo>
                    <a:cubicBezTo>
                      <a:pt x="2202" y="4170"/>
                      <a:pt x="968" y="10474"/>
                      <a:pt x="1" y="15845"/>
                    </a:cubicBezTo>
                    <a:lnTo>
                      <a:pt x="1" y="15845"/>
                    </a:lnTo>
                    <a:cubicBezTo>
                      <a:pt x="634" y="13110"/>
                      <a:pt x="1168" y="10308"/>
                      <a:pt x="2035" y="7606"/>
                    </a:cubicBezTo>
                    <a:cubicBezTo>
                      <a:pt x="2969" y="4804"/>
                      <a:pt x="4237" y="2402"/>
                      <a:pt x="5972" y="67"/>
                    </a:cubicBezTo>
                    <a:cubicBezTo>
                      <a:pt x="5972" y="0"/>
                      <a:pt x="5905" y="0"/>
                      <a:pt x="590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" name="Google Shape;2571;p35"/>
              <p:cNvSpPr/>
              <p:nvPr/>
            </p:nvSpPr>
            <p:spPr>
              <a:xfrm>
                <a:off x="3190775" y="2294250"/>
                <a:ext cx="97375" cy="428800"/>
              </a:xfrm>
              <a:custGeom>
                <a:avLst/>
                <a:gdLst/>
                <a:ahLst/>
                <a:cxnLst/>
                <a:rect l="l" t="t" r="r" b="b"/>
                <a:pathLst>
                  <a:path w="3895" h="17152" extrusionOk="0">
                    <a:moveTo>
                      <a:pt x="3848" y="1"/>
                    </a:moveTo>
                    <a:cubicBezTo>
                      <a:pt x="3842" y="1"/>
                      <a:pt x="3837" y="5"/>
                      <a:pt x="3837" y="14"/>
                    </a:cubicBezTo>
                    <a:cubicBezTo>
                      <a:pt x="468" y="4851"/>
                      <a:pt x="1" y="11355"/>
                      <a:pt x="168" y="17126"/>
                    </a:cubicBezTo>
                    <a:cubicBezTo>
                      <a:pt x="151" y="17143"/>
                      <a:pt x="159" y="17151"/>
                      <a:pt x="172" y="17151"/>
                    </a:cubicBezTo>
                    <a:cubicBezTo>
                      <a:pt x="184" y="17151"/>
                      <a:pt x="201" y="17143"/>
                      <a:pt x="201" y="17126"/>
                    </a:cubicBezTo>
                    <a:cubicBezTo>
                      <a:pt x="134" y="11122"/>
                      <a:pt x="735" y="5251"/>
                      <a:pt x="3870" y="81"/>
                    </a:cubicBezTo>
                    <a:cubicBezTo>
                      <a:pt x="3895" y="32"/>
                      <a:pt x="3865" y="1"/>
                      <a:pt x="384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2" name="Google Shape;2572;p35"/>
              <p:cNvSpPr/>
              <p:nvPr/>
            </p:nvSpPr>
            <p:spPr>
              <a:xfrm>
                <a:off x="3152425" y="2310650"/>
                <a:ext cx="26700" cy="374375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14975" extrusionOk="0">
                    <a:moveTo>
                      <a:pt x="1051" y="0"/>
                    </a:moveTo>
                    <a:cubicBezTo>
                      <a:pt x="1043" y="0"/>
                      <a:pt x="1034" y="8"/>
                      <a:pt x="1034" y="25"/>
                    </a:cubicBezTo>
                    <a:cubicBezTo>
                      <a:pt x="334" y="2360"/>
                      <a:pt x="100" y="5029"/>
                      <a:pt x="67" y="7464"/>
                    </a:cubicBezTo>
                    <a:cubicBezTo>
                      <a:pt x="0" y="9965"/>
                      <a:pt x="201" y="12467"/>
                      <a:pt x="601" y="14936"/>
                    </a:cubicBezTo>
                    <a:cubicBezTo>
                      <a:pt x="234" y="12467"/>
                      <a:pt x="67" y="9965"/>
                      <a:pt x="167" y="7464"/>
                    </a:cubicBezTo>
                    <a:cubicBezTo>
                      <a:pt x="234" y="4929"/>
                      <a:pt x="701" y="2527"/>
                      <a:pt x="1068" y="25"/>
                    </a:cubicBezTo>
                    <a:cubicBezTo>
                      <a:pt x="1068" y="8"/>
                      <a:pt x="1059" y="0"/>
                      <a:pt x="1051" y="0"/>
                    </a:cubicBezTo>
                    <a:close/>
                    <a:moveTo>
                      <a:pt x="601" y="14936"/>
                    </a:moveTo>
                    <a:cubicBezTo>
                      <a:pt x="587" y="14964"/>
                      <a:pt x="585" y="14974"/>
                      <a:pt x="587" y="14974"/>
                    </a:cubicBezTo>
                    <a:cubicBezTo>
                      <a:pt x="590" y="14974"/>
                      <a:pt x="601" y="14955"/>
                      <a:pt x="601" y="14936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3" name="Google Shape;2573;p35"/>
              <p:cNvSpPr/>
              <p:nvPr/>
            </p:nvSpPr>
            <p:spPr>
              <a:xfrm>
                <a:off x="3060700" y="2418000"/>
                <a:ext cx="85900" cy="215075"/>
              </a:xfrm>
              <a:custGeom>
                <a:avLst/>
                <a:gdLst/>
                <a:ahLst/>
                <a:cxnLst/>
                <a:rect l="l" t="t" r="r" b="b"/>
                <a:pathLst>
                  <a:path w="3436" h="8603" extrusionOk="0">
                    <a:moveTo>
                      <a:pt x="167" y="1"/>
                    </a:moveTo>
                    <a:cubicBezTo>
                      <a:pt x="0" y="668"/>
                      <a:pt x="234" y="1302"/>
                      <a:pt x="400" y="1902"/>
                    </a:cubicBezTo>
                    <a:cubicBezTo>
                      <a:pt x="667" y="2736"/>
                      <a:pt x="934" y="3537"/>
                      <a:pt x="1234" y="4337"/>
                    </a:cubicBezTo>
                    <a:cubicBezTo>
                      <a:pt x="1835" y="5838"/>
                      <a:pt x="2569" y="7239"/>
                      <a:pt x="3403" y="8574"/>
                    </a:cubicBezTo>
                    <a:cubicBezTo>
                      <a:pt x="3403" y="8594"/>
                      <a:pt x="3406" y="8602"/>
                      <a:pt x="3410" y="8602"/>
                    </a:cubicBezTo>
                    <a:cubicBezTo>
                      <a:pt x="3420" y="8602"/>
                      <a:pt x="3436" y="8563"/>
                      <a:pt x="3436" y="8540"/>
                    </a:cubicBezTo>
                    <a:cubicBezTo>
                      <a:pt x="2702" y="7306"/>
                      <a:pt x="2035" y="6038"/>
                      <a:pt x="1434" y="4704"/>
                    </a:cubicBezTo>
                    <a:cubicBezTo>
                      <a:pt x="934" y="3370"/>
                      <a:pt x="33" y="1468"/>
                      <a:pt x="1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4" name="Google Shape;2574;p35"/>
              <p:cNvSpPr/>
              <p:nvPr/>
            </p:nvSpPr>
            <p:spPr>
              <a:xfrm>
                <a:off x="3390100" y="2330450"/>
                <a:ext cx="3005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001" extrusionOk="0">
                    <a:moveTo>
                      <a:pt x="601" y="0"/>
                    </a:moveTo>
                    <a:cubicBezTo>
                      <a:pt x="167" y="0"/>
                      <a:pt x="0" y="567"/>
                      <a:pt x="34" y="1001"/>
                    </a:cubicBezTo>
                    <a:cubicBezTo>
                      <a:pt x="67" y="701"/>
                      <a:pt x="100" y="334"/>
                      <a:pt x="400" y="167"/>
                    </a:cubicBezTo>
                    <a:cubicBezTo>
                      <a:pt x="473" y="123"/>
                      <a:pt x="552" y="99"/>
                      <a:pt x="627" y="99"/>
                    </a:cubicBezTo>
                    <a:cubicBezTo>
                      <a:pt x="723" y="99"/>
                      <a:pt x="811" y="140"/>
                      <a:pt x="867" y="234"/>
                    </a:cubicBezTo>
                    <a:cubicBezTo>
                      <a:pt x="934" y="367"/>
                      <a:pt x="901" y="467"/>
                      <a:pt x="867" y="567"/>
                    </a:cubicBezTo>
                    <a:cubicBezTo>
                      <a:pt x="867" y="634"/>
                      <a:pt x="901" y="634"/>
                      <a:pt x="901" y="634"/>
                    </a:cubicBezTo>
                    <a:cubicBezTo>
                      <a:pt x="1201" y="467"/>
                      <a:pt x="867" y="0"/>
                      <a:pt x="60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5" name="Google Shape;2575;p35"/>
              <p:cNvSpPr/>
              <p:nvPr/>
            </p:nvSpPr>
            <p:spPr>
              <a:xfrm>
                <a:off x="3331050" y="2442650"/>
                <a:ext cx="15700" cy="27800"/>
              </a:xfrm>
              <a:custGeom>
                <a:avLst/>
                <a:gdLst/>
                <a:ahLst/>
                <a:cxnLst/>
                <a:rect l="l" t="t" r="r" b="b"/>
                <a:pathLst>
                  <a:path w="628" h="1112" extrusionOk="0">
                    <a:moveTo>
                      <a:pt x="94" y="983"/>
                    </a:moveTo>
                    <a:lnTo>
                      <a:pt x="94" y="983"/>
                    </a:lnTo>
                    <a:cubicBezTo>
                      <a:pt x="66" y="1011"/>
                      <a:pt x="61" y="1021"/>
                      <a:pt x="66" y="1021"/>
                    </a:cubicBezTo>
                    <a:cubicBezTo>
                      <a:pt x="72" y="1021"/>
                      <a:pt x="94" y="1002"/>
                      <a:pt x="94" y="983"/>
                    </a:cubicBezTo>
                    <a:close/>
                    <a:moveTo>
                      <a:pt x="369" y="1"/>
                    </a:moveTo>
                    <a:cubicBezTo>
                      <a:pt x="364" y="1"/>
                      <a:pt x="361" y="4"/>
                      <a:pt x="361" y="15"/>
                    </a:cubicBezTo>
                    <a:cubicBezTo>
                      <a:pt x="348" y="26"/>
                      <a:pt x="336" y="37"/>
                      <a:pt x="325" y="49"/>
                    </a:cubicBezTo>
                    <a:lnTo>
                      <a:pt x="294" y="49"/>
                    </a:lnTo>
                    <a:cubicBezTo>
                      <a:pt x="299" y="55"/>
                      <a:pt x="303" y="60"/>
                      <a:pt x="308" y="66"/>
                    </a:cubicBezTo>
                    <a:lnTo>
                      <a:pt x="308" y="66"/>
                    </a:lnTo>
                    <a:cubicBezTo>
                      <a:pt x="81" y="304"/>
                      <a:pt x="1" y="672"/>
                      <a:pt x="94" y="983"/>
                    </a:cubicBezTo>
                    <a:cubicBezTo>
                      <a:pt x="30" y="665"/>
                      <a:pt x="88" y="348"/>
                      <a:pt x="324" y="88"/>
                    </a:cubicBezTo>
                    <a:lnTo>
                      <a:pt x="324" y="88"/>
                    </a:lnTo>
                    <a:cubicBezTo>
                      <a:pt x="553" y="408"/>
                      <a:pt x="457" y="729"/>
                      <a:pt x="361" y="1050"/>
                    </a:cubicBezTo>
                    <a:cubicBezTo>
                      <a:pt x="361" y="1073"/>
                      <a:pt x="377" y="1111"/>
                      <a:pt x="386" y="1111"/>
                    </a:cubicBezTo>
                    <a:cubicBezTo>
                      <a:pt x="391" y="1111"/>
                      <a:pt x="394" y="1104"/>
                      <a:pt x="394" y="1083"/>
                    </a:cubicBezTo>
                    <a:cubicBezTo>
                      <a:pt x="628" y="816"/>
                      <a:pt x="594" y="316"/>
                      <a:pt x="394" y="15"/>
                    </a:cubicBezTo>
                    <a:cubicBezTo>
                      <a:pt x="394" y="15"/>
                      <a:pt x="379" y="1"/>
                      <a:pt x="3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6" name="Google Shape;2576;p35"/>
              <p:cNvSpPr/>
              <p:nvPr/>
            </p:nvSpPr>
            <p:spPr>
              <a:xfrm>
                <a:off x="3288125" y="2583950"/>
                <a:ext cx="16100" cy="23375"/>
              </a:xfrm>
              <a:custGeom>
                <a:avLst/>
                <a:gdLst/>
                <a:ahLst/>
                <a:cxnLst/>
                <a:rect l="l" t="t" r="r" b="b"/>
                <a:pathLst>
                  <a:path w="644" h="935" extrusionOk="0">
                    <a:moveTo>
                      <a:pt x="176" y="1"/>
                    </a:moveTo>
                    <a:cubicBezTo>
                      <a:pt x="51" y="252"/>
                      <a:pt x="1" y="466"/>
                      <a:pt x="27" y="699"/>
                    </a:cubicBezTo>
                    <a:lnTo>
                      <a:pt x="27" y="699"/>
                    </a:lnTo>
                    <a:cubicBezTo>
                      <a:pt x="30" y="639"/>
                      <a:pt x="46" y="577"/>
                      <a:pt x="76" y="501"/>
                    </a:cubicBezTo>
                    <a:cubicBezTo>
                      <a:pt x="76" y="401"/>
                      <a:pt x="110" y="168"/>
                      <a:pt x="176" y="101"/>
                    </a:cubicBezTo>
                    <a:cubicBezTo>
                      <a:pt x="187" y="97"/>
                      <a:pt x="198" y="96"/>
                      <a:pt x="210" y="96"/>
                    </a:cubicBezTo>
                    <a:cubicBezTo>
                      <a:pt x="304" y="96"/>
                      <a:pt x="414" y="208"/>
                      <a:pt x="443" y="268"/>
                    </a:cubicBezTo>
                    <a:cubicBezTo>
                      <a:pt x="510" y="401"/>
                      <a:pt x="510" y="568"/>
                      <a:pt x="510" y="701"/>
                    </a:cubicBezTo>
                    <a:cubicBezTo>
                      <a:pt x="510" y="718"/>
                      <a:pt x="527" y="726"/>
                      <a:pt x="543" y="726"/>
                    </a:cubicBezTo>
                    <a:cubicBezTo>
                      <a:pt x="560" y="726"/>
                      <a:pt x="577" y="718"/>
                      <a:pt x="577" y="701"/>
                    </a:cubicBezTo>
                    <a:cubicBezTo>
                      <a:pt x="643" y="401"/>
                      <a:pt x="477" y="101"/>
                      <a:pt x="243" y="1"/>
                    </a:cubicBezTo>
                    <a:close/>
                    <a:moveTo>
                      <a:pt x="27" y="699"/>
                    </a:moveTo>
                    <a:cubicBezTo>
                      <a:pt x="23" y="772"/>
                      <a:pt x="40" y="844"/>
                      <a:pt x="76" y="935"/>
                    </a:cubicBezTo>
                    <a:cubicBezTo>
                      <a:pt x="52" y="853"/>
                      <a:pt x="35" y="775"/>
                      <a:pt x="27" y="69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7" name="Google Shape;2577;p35"/>
              <p:cNvSpPr/>
              <p:nvPr/>
            </p:nvSpPr>
            <p:spPr>
              <a:xfrm>
                <a:off x="3220800" y="2626125"/>
                <a:ext cx="1755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1050" extrusionOk="0">
                    <a:moveTo>
                      <a:pt x="512" y="1"/>
                    </a:moveTo>
                    <a:cubicBezTo>
                      <a:pt x="349" y="1"/>
                      <a:pt x="184" y="139"/>
                      <a:pt x="134" y="315"/>
                    </a:cubicBezTo>
                    <a:cubicBezTo>
                      <a:pt x="1" y="482"/>
                      <a:pt x="101" y="849"/>
                      <a:pt x="268" y="1049"/>
                    </a:cubicBezTo>
                    <a:cubicBezTo>
                      <a:pt x="268" y="849"/>
                      <a:pt x="167" y="682"/>
                      <a:pt x="201" y="482"/>
                    </a:cubicBezTo>
                    <a:cubicBezTo>
                      <a:pt x="261" y="242"/>
                      <a:pt x="402" y="110"/>
                      <a:pt x="575" y="110"/>
                    </a:cubicBezTo>
                    <a:cubicBezTo>
                      <a:pt x="594" y="110"/>
                      <a:pt x="614" y="112"/>
                      <a:pt x="634" y="115"/>
                    </a:cubicBezTo>
                    <a:cubicBezTo>
                      <a:pt x="668" y="115"/>
                      <a:pt x="701" y="48"/>
                      <a:pt x="668" y="48"/>
                    </a:cubicBezTo>
                    <a:cubicBezTo>
                      <a:pt x="619" y="16"/>
                      <a:pt x="565" y="1"/>
                      <a:pt x="51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8" name="Google Shape;2578;p35"/>
              <p:cNvSpPr/>
              <p:nvPr/>
            </p:nvSpPr>
            <p:spPr>
              <a:xfrm>
                <a:off x="3202450" y="2285225"/>
                <a:ext cx="42500" cy="29750"/>
              </a:xfrm>
              <a:custGeom>
                <a:avLst/>
                <a:gdLst/>
                <a:ahLst/>
                <a:cxnLst/>
                <a:rect l="l" t="t" r="r" b="b"/>
                <a:pathLst>
                  <a:path w="1700" h="1190" extrusionOk="0">
                    <a:moveTo>
                      <a:pt x="846" y="0"/>
                    </a:moveTo>
                    <a:cubicBezTo>
                      <a:pt x="809" y="0"/>
                      <a:pt x="772" y="3"/>
                      <a:pt x="735" y="8"/>
                    </a:cubicBezTo>
                    <a:cubicBezTo>
                      <a:pt x="234" y="75"/>
                      <a:pt x="1" y="675"/>
                      <a:pt x="68" y="1175"/>
                    </a:cubicBezTo>
                    <a:cubicBezTo>
                      <a:pt x="77" y="1185"/>
                      <a:pt x="93" y="1189"/>
                      <a:pt x="110" y="1189"/>
                    </a:cubicBezTo>
                    <a:cubicBezTo>
                      <a:pt x="151" y="1189"/>
                      <a:pt x="201" y="1166"/>
                      <a:pt x="201" y="1142"/>
                    </a:cubicBezTo>
                    <a:cubicBezTo>
                      <a:pt x="101" y="708"/>
                      <a:pt x="334" y="275"/>
                      <a:pt x="735" y="141"/>
                    </a:cubicBezTo>
                    <a:cubicBezTo>
                      <a:pt x="796" y="122"/>
                      <a:pt x="857" y="114"/>
                      <a:pt x="915" y="114"/>
                    </a:cubicBezTo>
                    <a:cubicBezTo>
                      <a:pt x="1266" y="114"/>
                      <a:pt x="1540" y="436"/>
                      <a:pt x="1569" y="809"/>
                    </a:cubicBezTo>
                    <a:cubicBezTo>
                      <a:pt x="1569" y="825"/>
                      <a:pt x="1577" y="834"/>
                      <a:pt x="1594" y="834"/>
                    </a:cubicBezTo>
                    <a:cubicBezTo>
                      <a:pt x="1610" y="834"/>
                      <a:pt x="1635" y="825"/>
                      <a:pt x="1669" y="809"/>
                    </a:cubicBezTo>
                    <a:cubicBezTo>
                      <a:pt x="1699" y="348"/>
                      <a:pt x="1277" y="0"/>
                      <a:pt x="84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9" name="Google Shape;2579;p35"/>
              <p:cNvSpPr/>
              <p:nvPr/>
            </p:nvSpPr>
            <p:spPr>
              <a:xfrm>
                <a:off x="3083200" y="2444700"/>
                <a:ext cx="25" cy="1675"/>
              </a:xfrm>
              <a:custGeom>
                <a:avLst/>
                <a:gdLst/>
                <a:ahLst/>
                <a:cxnLst/>
                <a:rect l="l" t="t" r="r" b="b"/>
                <a:pathLst>
                  <a:path w="1" h="67" extrusionOk="0">
                    <a:moveTo>
                      <a:pt x="1" y="67"/>
                    </a:moveTo>
                    <a:cubicBezTo>
                      <a:pt x="1" y="67"/>
                      <a:pt x="1" y="0"/>
                      <a:pt x="1" y="67"/>
                    </a:cubicBezTo>
                    <a:cubicBezTo>
                      <a:pt x="1" y="0"/>
                      <a:pt x="1" y="67"/>
                      <a:pt x="1" y="67"/>
                    </a:cubicBezTo>
                    <a:close/>
                  </a:path>
                </a:pathLst>
              </a:custGeom>
              <a:solidFill>
                <a:srgbClr val="BF0D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0" name="Google Shape;2580;p35"/>
              <p:cNvSpPr/>
              <p:nvPr/>
            </p:nvSpPr>
            <p:spPr>
              <a:xfrm>
                <a:off x="3088200" y="2344275"/>
                <a:ext cx="40875" cy="85425"/>
              </a:xfrm>
              <a:custGeom>
                <a:avLst/>
                <a:gdLst/>
                <a:ahLst/>
                <a:cxnLst/>
                <a:rect l="l" t="t" r="r" b="b"/>
                <a:pathLst>
                  <a:path w="1635" h="3417" extrusionOk="0">
                    <a:moveTo>
                      <a:pt x="1251" y="1"/>
                    </a:moveTo>
                    <a:cubicBezTo>
                      <a:pt x="1166" y="1"/>
                      <a:pt x="1062" y="54"/>
                      <a:pt x="935" y="181"/>
                    </a:cubicBezTo>
                    <a:cubicBezTo>
                      <a:pt x="134" y="982"/>
                      <a:pt x="1" y="2416"/>
                      <a:pt x="168" y="3417"/>
                    </a:cubicBezTo>
                    <a:cubicBezTo>
                      <a:pt x="101" y="2683"/>
                      <a:pt x="134" y="2016"/>
                      <a:pt x="401" y="1349"/>
                    </a:cubicBezTo>
                    <a:cubicBezTo>
                      <a:pt x="468" y="1148"/>
                      <a:pt x="568" y="948"/>
                      <a:pt x="635" y="782"/>
                    </a:cubicBezTo>
                    <a:cubicBezTo>
                      <a:pt x="768" y="481"/>
                      <a:pt x="768" y="481"/>
                      <a:pt x="1135" y="381"/>
                    </a:cubicBezTo>
                    <a:cubicBezTo>
                      <a:pt x="1248" y="355"/>
                      <a:pt x="1324" y="341"/>
                      <a:pt x="1377" y="341"/>
                    </a:cubicBezTo>
                    <a:cubicBezTo>
                      <a:pt x="1526" y="341"/>
                      <a:pt x="1477" y="460"/>
                      <a:pt x="1502" y="782"/>
                    </a:cubicBezTo>
                    <a:cubicBezTo>
                      <a:pt x="1569" y="982"/>
                      <a:pt x="1569" y="1215"/>
                      <a:pt x="1569" y="1449"/>
                    </a:cubicBezTo>
                    <a:cubicBezTo>
                      <a:pt x="1569" y="1465"/>
                      <a:pt x="1577" y="1474"/>
                      <a:pt x="1585" y="1474"/>
                    </a:cubicBezTo>
                    <a:cubicBezTo>
                      <a:pt x="1594" y="1474"/>
                      <a:pt x="1602" y="1465"/>
                      <a:pt x="1602" y="1449"/>
                    </a:cubicBezTo>
                    <a:cubicBezTo>
                      <a:pt x="1629" y="1094"/>
                      <a:pt x="1634" y="1"/>
                      <a:pt x="125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1" name="Google Shape;2581;p35"/>
              <p:cNvSpPr/>
              <p:nvPr/>
            </p:nvSpPr>
            <p:spPr>
              <a:xfrm>
                <a:off x="3174950" y="2439325"/>
                <a:ext cx="23375" cy="4457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1783" extrusionOk="0">
                    <a:moveTo>
                      <a:pt x="633" y="0"/>
                    </a:moveTo>
                    <a:cubicBezTo>
                      <a:pt x="623" y="0"/>
                      <a:pt x="612" y="4"/>
                      <a:pt x="600" y="15"/>
                    </a:cubicBezTo>
                    <a:cubicBezTo>
                      <a:pt x="267" y="515"/>
                      <a:pt x="0" y="1316"/>
                      <a:pt x="367" y="1783"/>
                    </a:cubicBezTo>
                    <a:cubicBezTo>
                      <a:pt x="367" y="1449"/>
                      <a:pt x="300" y="1183"/>
                      <a:pt x="334" y="849"/>
                    </a:cubicBezTo>
                    <a:cubicBezTo>
                      <a:pt x="367" y="682"/>
                      <a:pt x="434" y="549"/>
                      <a:pt x="500" y="382"/>
                    </a:cubicBezTo>
                    <a:cubicBezTo>
                      <a:pt x="534" y="282"/>
                      <a:pt x="534" y="282"/>
                      <a:pt x="667" y="282"/>
                    </a:cubicBezTo>
                    <a:cubicBezTo>
                      <a:pt x="834" y="315"/>
                      <a:pt x="801" y="382"/>
                      <a:pt x="834" y="515"/>
                    </a:cubicBezTo>
                    <a:cubicBezTo>
                      <a:pt x="834" y="532"/>
                      <a:pt x="842" y="540"/>
                      <a:pt x="851" y="540"/>
                    </a:cubicBezTo>
                    <a:cubicBezTo>
                      <a:pt x="859" y="540"/>
                      <a:pt x="867" y="532"/>
                      <a:pt x="867" y="515"/>
                    </a:cubicBezTo>
                    <a:cubicBezTo>
                      <a:pt x="934" y="315"/>
                      <a:pt x="801" y="148"/>
                      <a:pt x="667" y="15"/>
                    </a:cubicBezTo>
                    <a:cubicBezTo>
                      <a:pt x="667" y="15"/>
                      <a:pt x="652" y="0"/>
                      <a:pt x="63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2" name="Google Shape;2582;p35"/>
              <p:cNvSpPr/>
              <p:nvPr/>
            </p:nvSpPr>
            <p:spPr>
              <a:xfrm>
                <a:off x="3310875" y="2289375"/>
                <a:ext cx="54225" cy="502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2011" extrusionOk="0">
                    <a:moveTo>
                      <a:pt x="1747" y="0"/>
                    </a:moveTo>
                    <a:cubicBezTo>
                      <a:pt x="1590" y="0"/>
                      <a:pt x="1410" y="94"/>
                      <a:pt x="1268" y="176"/>
                    </a:cubicBezTo>
                    <a:cubicBezTo>
                      <a:pt x="601" y="509"/>
                      <a:pt x="100" y="1210"/>
                      <a:pt x="0" y="2010"/>
                    </a:cubicBezTo>
                    <a:cubicBezTo>
                      <a:pt x="100" y="1543"/>
                      <a:pt x="367" y="1143"/>
                      <a:pt x="667" y="809"/>
                    </a:cubicBezTo>
                    <a:cubicBezTo>
                      <a:pt x="834" y="643"/>
                      <a:pt x="934" y="509"/>
                      <a:pt x="1168" y="376"/>
                    </a:cubicBezTo>
                    <a:cubicBezTo>
                      <a:pt x="1234" y="342"/>
                      <a:pt x="1335" y="242"/>
                      <a:pt x="1401" y="209"/>
                    </a:cubicBezTo>
                    <a:cubicBezTo>
                      <a:pt x="1468" y="176"/>
                      <a:pt x="1535" y="176"/>
                      <a:pt x="1601" y="142"/>
                    </a:cubicBezTo>
                    <a:cubicBezTo>
                      <a:pt x="1868" y="342"/>
                      <a:pt x="1902" y="542"/>
                      <a:pt x="1768" y="809"/>
                    </a:cubicBezTo>
                    <a:cubicBezTo>
                      <a:pt x="1768" y="833"/>
                      <a:pt x="1802" y="856"/>
                      <a:pt x="1821" y="856"/>
                    </a:cubicBezTo>
                    <a:cubicBezTo>
                      <a:pt x="1829" y="856"/>
                      <a:pt x="1835" y="852"/>
                      <a:pt x="1835" y="843"/>
                    </a:cubicBezTo>
                    <a:cubicBezTo>
                      <a:pt x="2002" y="676"/>
                      <a:pt x="2168" y="342"/>
                      <a:pt x="2002" y="142"/>
                    </a:cubicBezTo>
                    <a:cubicBezTo>
                      <a:pt x="1937" y="38"/>
                      <a:pt x="1847" y="0"/>
                      <a:pt x="17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3" name="Google Shape;2583;p35"/>
              <p:cNvSpPr/>
              <p:nvPr/>
            </p:nvSpPr>
            <p:spPr>
              <a:xfrm>
                <a:off x="3242625" y="2480325"/>
                <a:ext cx="33075" cy="438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754" extrusionOk="0">
                    <a:moveTo>
                      <a:pt x="775" y="1"/>
                    </a:moveTo>
                    <a:cubicBezTo>
                      <a:pt x="676" y="1"/>
                      <a:pt x="562" y="72"/>
                      <a:pt x="429" y="243"/>
                    </a:cubicBezTo>
                    <a:cubicBezTo>
                      <a:pt x="162" y="577"/>
                      <a:pt x="28" y="944"/>
                      <a:pt x="95" y="1377"/>
                    </a:cubicBezTo>
                    <a:cubicBezTo>
                      <a:pt x="68" y="1487"/>
                      <a:pt x="108" y="1753"/>
                      <a:pt x="215" y="1753"/>
                    </a:cubicBezTo>
                    <a:cubicBezTo>
                      <a:pt x="239" y="1753"/>
                      <a:pt x="265" y="1741"/>
                      <a:pt x="295" y="1711"/>
                    </a:cubicBezTo>
                    <a:lnTo>
                      <a:pt x="295" y="1711"/>
                    </a:lnTo>
                    <a:cubicBezTo>
                      <a:pt x="289" y="1712"/>
                      <a:pt x="282" y="1712"/>
                      <a:pt x="276" y="1712"/>
                    </a:cubicBezTo>
                    <a:cubicBezTo>
                      <a:pt x="1" y="1712"/>
                      <a:pt x="129" y="1007"/>
                      <a:pt x="162" y="877"/>
                    </a:cubicBezTo>
                    <a:cubicBezTo>
                      <a:pt x="195" y="710"/>
                      <a:pt x="395" y="343"/>
                      <a:pt x="562" y="210"/>
                    </a:cubicBezTo>
                    <a:lnTo>
                      <a:pt x="929" y="210"/>
                    </a:lnTo>
                    <a:cubicBezTo>
                      <a:pt x="962" y="310"/>
                      <a:pt x="996" y="376"/>
                      <a:pt x="1062" y="510"/>
                    </a:cubicBezTo>
                    <a:cubicBezTo>
                      <a:pt x="1096" y="643"/>
                      <a:pt x="1129" y="710"/>
                      <a:pt x="1129" y="843"/>
                    </a:cubicBezTo>
                    <a:cubicBezTo>
                      <a:pt x="1162" y="1144"/>
                      <a:pt x="1162" y="1377"/>
                      <a:pt x="1229" y="1677"/>
                    </a:cubicBezTo>
                    <a:cubicBezTo>
                      <a:pt x="1229" y="1694"/>
                      <a:pt x="1246" y="1702"/>
                      <a:pt x="1263" y="1702"/>
                    </a:cubicBezTo>
                    <a:cubicBezTo>
                      <a:pt x="1279" y="1702"/>
                      <a:pt x="1296" y="1694"/>
                      <a:pt x="1296" y="1677"/>
                    </a:cubicBezTo>
                    <a:cubicBezTo>
                      <a:pt x="1323" y="1299"/>
                      <a:pt x="1197" y="1"/>
                      <a:pt x="7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4" name="Google Shape;2584;p35"/>
              <p:cNvSpPr/>
              <p:nvPr/>
            </p:nvSpPr>
            <p:spPr>
              <a:xfrm>
                <a:off x="3234150" y="2714775"/>
                <a:ext cx="31700" cy="29325"/>
              </a:xfrm>
              <a:custGeom>
                <a:avLst/>
                <a:gdLst/>
                <a:ahLst/>
                <a:cxnLst/>
                <a:rect l="l" t="t" r="r" b="b"/>
                <a:pathLst>
                  <a:path w="1268" h="1173" extrusionOk="0">
                    <a:moveTo>
                      <a:pt x="653" y="0"/>
                    </a:moveTo>
                    <a:cubicBezTo>
                      <a:pt x="595" y="0"/>
                      <a:pt x="533" y="12"/>
                      <a:pt x="467" y="38"/>
                    </a:cubicBezTo>
                    <a:cubicBezTo>
                      <a:pt x="134" y="205"/>
                      <a:pt x="0" y="839"/>
                      <a:pt x="234" y="1172"/>
                    </a:cubicBezTo>
                    <a:cubicBezTo>
                      <a:pt x="167" y="839"/>
                      <a:pt x="167" y="472"/>
                      <a:pt x="434" y="205"/>
                    </a:cubicBezTo>
                    <a:cubicBezTo>
                      <a:pt x="514" y="132"/>
                      <a:pt x="588" y="101"/>
                      <a:pt x="657" y="101"/>
                    </a:cubicBezTo>
                    <a:cubicBezTo>
                      <a:pt x="933" y="101"/>
                      <a:pt x="1114" y="598"/>
                      <a:pt x="1168" y="839"/>
                    </a:cubicBezTo>
                    <a:cubicBezTo>
                      <a:pt x="1168" y="856"/>
                      <a:pt x="1193" y="864"/>
                      <a:pt x="1218" y="864"/>
                    </a:cubicBezTo>
                    <a:cubicBezTo>
                      <a:pt x="1243" y="864"/>
                      <a:pt x="1268" y="856"/>
                      <a:pt x="1268" y="839"/>
                    </a:cubicBezTo>
                    <a:cubicBezTo>
                      <a:pt x="1239" y="520"/>
                      <a:pt x="1034" y="0"/>
                      <a:pt x="6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5" name="Google Shape;2585;p35"/>
              <p:cNvSpPr/>
              <p:nvPr/>
            </p:nvSpPr>
            <p:spPr>
              <a:xfrm>
                <a:off x="3420225" y="2555450"/>
                <a:ext cx="99975" cy="161375"/>
              </a:xfrm>
              <a:custGeom>
                <a:avLst/>
                <a:gdLst/>
                <a:ahLst/>
                <a:cxnLst/>
                <a:rect l="l" t="t" r="r" b="b"/>
                <a:pathLst>
                  <a:path w="3999" h="6455" extrusionOk="0">
                    <a:moveTo>
                      <a:pt x="92" y="0"/>
                    </a:moveTo>
                    <a:cubicBezTo>
                      <a:pt x="22" y="0"/>
                      <a:pt x="1" y="83"/>
                      <a:pt x="29" y="140"/>
                    </a:cubicBezTo>
                    <a:cubicBezTo>
                      <a:pt x="1964" y="1508"/>
                      <a:pt x="2998" y="4243"/>
                      <a:pt x="3865" y="6411"/>
                    </a:cubicBezTo>
                    <a:cubicBezTo>
                      <a:pt x="3876" y="6443"/>
                      <a:pt x="3893" y="6455"/>
                      <a:pt x="3912" y="6455"/>
                    </a:cubicBezTo>
                    <a:cubicBezTo>
                      <a:pt x="3952" y="6455"/>
                      <a:pt x="3999" y="6401"/>
                      <a:pt x="3999" y="6378"/>
                    </a:cubicBezTo>
                    <a:cubicBezTo>
                      <a:pt x="3499" y="5044"/>
                      <a:pt x="2865" y="3809"/>
                      <a:pt x="2198" y="2542"/>
                    </a:cubicBezTo>
                    <a:cubicBezTo>
                      <a:pt x="1664" y="1574"/>
                      <a:pt x="1063" y="574"/>
                      <a:pt x="129" y="7"/>
                    </a:cubicBezTo>
                    <a:cubicBezTo>
                      <a:pt x="116" y="2"/>
                      <a:pt x="103" y="0"/>
                      <a:pt x="9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6" name="Google Shape;2586;p35"/>
              <p:cNvSpPr/>
              <p:nvPr/>
            </p:nvSpPr>
            <p:spPr>
              <a:xfrm>
                <a:off x="3334225" y="2563525"/>
                <a:ext cx="83400" cy="150550"/>
              </a:xfrm>
              <a:custGeom>
                <a:avLst/>
                <a:gdLst/>
                <a:ahLst/>
                <a:cxnLst/>
                <a:rect l="l" t="t" r="r" b="b"/>
                <a:pathLst>
                  <a:path w="3336" h="6022" extrusionOk="0">
                    <a:moveTo>
                      <a:pt x="3286" y="1"/>
                    </a:moveTo>
                    <a:cubicBezTo>
                      <a:pt x="3261" y="1"/>
                      <a:pt x="3236" y="17"/>
                      <a:pt x="3236" y="51"/>
                    </a:cubicBezTo>
                    <a:cubicBezTo>
                      <a:pt x="3236" y="2419"/>
                      <a:pt x="2502" y="5088"/>
                      <a:pt x="100" y="5921"/>
                    </a:cubicBezTo>
                    <a:cubicBezTo>
                      <a:pt x="0" y="5921"/>
                      <a:pt x="0" y="6022"/>
                      <a:pt x="100" y="6022"/>
                    </a:cubicBezTo>
                    <a:cubicBezTo>
                      <a:pt x="2602" y="5254"/>
                      <a:pt x="3336" y="2486"/>
                      <a:pt x="3336" y="51"/>
                    </a:cubicBezTo>
                    <a:cubicBezTo>
                      <a:pt x="3336" y="17"/>
                      <a:pt x="3311" y="1"/>
                      <a:pt x="328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7" name="Google Shape;2587;p35"/>
              <p:cNvSpPr/>
              <p:nvPr/>
            </p:nvSpPr>
            <p:spPr>
              <a:xfrm>
                <a:off x="3386850" y="2575825"/>
                <a:ext cx="466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865" h="5140" extrusionOk="0">
                    <a:moveTo>
                      <a:pt x="8" y="5081"/>
                    </a:moveTo>
                    <a:cubicBezTo>
                      <a:pt x="0" y="5081"/>
                      <a:pt x="8" y="5096"/>
                      <a:pt x="30" y="5096"/>
                    </a:cubicBezTo>
                    <a:cubicBezTo>
                      <a:pt x="19" y="5085"/>
                      <a:pt x="12" y="5081"/>
                      <a:pt x="8" y="5081"/>
                    </a:cubicBezTo>
                    <a:close/>
                    <a:moveTo>
                      <a:pt x="1531" y="1"/>
                    </a:moveTo>
                    <a:cubicBezTo>
                      <a:pt x="1515" y="1"/>
                      <a:pt x="1498" y="9"/>
                      <a:pt x="1498" y="26"/>
                    </a:cubicBezTo>
                    <a:cubicBezTo>
                      <a:pt x="1498" y="826"/>
                      <a:pt x="1665" y="1560"/>
                      <a:pt x="1565" y="2361"/>
                    </a:cubicBezTo>
                    <a:cubicBezTo>
                      <a:pt x="1531" y="3261"/>
                      <a:pt x="1164" y="4996"/>
                      <a:pt x="30" y="5096"/>
                    </a:cubicBezTo>
                    <a:cubicBezTo>
                      <a:pt x="108" y="5126"/>
                      <a:pt x="183" y="5139"/>
                      <a:pt x="256" y="5139"/>
                    </a:cubicBezTo>
                    <a:cubicBezTo>
                      <a:pt x="838" y="5139"/>
                      <a:pt x="1257" y="4266"/>
                      <a:pt x="1464" y="3762"/>
                    </a:cubicBezTo>
                    <a:cubicBezTo>
                      <a:pt x="1865" y="2661"/>
                      <a:pt x="1865" y="1193"/>
                      <a:pt x="1565" y="26"/>
                    </a:cubicBezTo>
                    <a:cubicBezTo>
                      <a:pt x="1565" y="9"/>
                      <a:pt x="1548" y="1"/>
                      <a:pt x="15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8" name="Google Shape;2588;p35"/>
              <p:cNvSpPr/>
              <p:nvPr/>
            </p:nvSpPr>
            <p:spPr>
              <a:xfrm>
                <a:off x="3420325" y="2573650"/>
                <a:ext cx="54025" cy="129575"/>
              </a:xfrm>
              <a:custGeom>
                <a:avLst/>
                <a:gdLst/>
                <a:ahLst/>
                <a:cxnLst/>
                <a:rect l="l" t="t" r="r" b="b"/>
                <a:pathLst>
                  <a:path w="2161" h="5183" extrusionOk="0">
                    <a:moveTo>
                      <a:pt x="77" y="0"/>
                    </a:moveTo>
                    <a:cubicBezTo>
                      <a:pt x="32" y="0"/>
                      <a:pt x="0" y="38"/>
                      <a:pt x="25" y="113"/>
                    </a:cubicBezTo>
                    <a:cubicBezTo>
                      <a:pt x="492" y="846"/>
                      <a:pt x="959" y="1614"/>
                      <a:pt x="1293" y="2448"/>
                    </a:cubicBezTo>
                    <a:cubicBezTo>
                      <a:pt x="1660" y="3315"/>
                      <a:pt x="1827" y="4249"/>
                      <a:pt x="2160" y="5183"/>
                    </a:cubicBezTo>
                    <a:cubicBezTo>
                      <a:pt x="2060" y="3448"/>
                      <a:pt x="1160" y="1347"/>
                      <a:pt x="125" y="13"/>
                    </a:cubicBezTo>
                    <a:cubicBezTo>
                      <a:pt x="109" y="4"/>
                      <a:pt x="92" y="0"/>
                      <a:pt x="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9" name="Google Shape;2589;p35"/>
              <p:cNvSpPr/>
              <p:nvPr/>
            </p:nvSpPr>
            <p:spPr>
              <a:xfrm>
                <a:off x="3430875" y="2617600"/>
                <a:ext cx="13450" cy="87225"/>
              </a:xfrm>
              <a:custGeom>
                <a:avLst/>
                <a:gdLst/>
                <a:ahLst/>
                <a:cxnLst/>
                <a:rect l="l" t="t" r="r" b="b"/>
                <a:pathLst>
                  <a:path w="538" h="3489" extrusionOk="0">
                    <a:moveTo>
                      <a:pt x="200" y="1"/>
                    </a:moveTo>
                    <a:cubicBezTo>
                      <a:pt x="171" y="1"/>
                      <a:pt x="137" y="17"/>
                      <a:pt x="137" y="56"/>
                    </a:cubicBezTo>
                    <a:cubicBezTo>
                      <a:pt x="304" y="1190"/>
                      <a:pt x="304" y="2324"/>
                      <a:pt x="37" y="3425"/>
                    </a:cubicBezTo>
                    <a:cubicBezTo>
                      <a:pt x="0" y="3462"/>
                      <a:pt x="24" y="3488"/>
                      <a:pt x="53" y="3488"/>
                    </a:cubicBezTo>
                    <a:cubicBezTo>
                      <a:pt x="77" y="3488"/>
                      <a:pt x="104" y="3470"/>
                      <a:pt x="104" y="3425"/>
                    </a:cubicBezTo>
                    <a:cubicBezTo>
                      <a:pt x="437" y="2324"/>
                      <a:pt x="537" y="1157"/>
                      <a:pt x="237" y="22"/>
                    </a:cubicBezTo>
                    <a:cubicBezTo>
                      <a:pt x="237" y="9"/>
                      <a:pt x="220" y="1"/>
                      <a:pt x="20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0" name="Google Shape;2590;p35"/>
              <p:cNvSpPr/>
              <p:nvPr/>
            </p:nvSpPr>
            <p:spPr>
              <a:xfrm>
                <a:off x="3444300" y="2899175"/>
                <a:ext cx="502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8" extrusionOk="0">
                    <a:moveTo>
                      <a:pt x="201" y="1"/>
                    </a:moveTo>
                    <a:cubicBezTo>
                      <a:pt x="158" y="29"/>
                      <a:pt x="127" y="58"/>
                      <a:pt x="101" y="84"/>
                    </a:cubicBezTo>
                    <a:lnTo>
                      <a:pt x="101" y="84"/>
                    </a:lnTo>
                    <a:lnTo>
                      <a:pt x="201" y="1"/>
                    </a:lnTo>
                    <a:close/>
                    <a:moveTo>
                      <a:pt x="101" y="84"/>
                    </a:moveTo>
                    <a:lnTo>
                      <a:pt x="0" y="168"/>
                    </a:lnTo>
                    <a:cubicBezTo>
                      <a:pt x="39" y="149"/>
                      <a:pt x="66" y="119"/>
                      <a:pt x="101" y="84"/>
                    </a:cubicBezTo>
                    <a:close/>
                  </a:path>
                </a:pathLst>
              </a:custGeom>
              <a:solidFill>
                <a:srgbClr val="FCCD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1" name="Google Shape;2591;p35"/>
              <p:cNvSpPr/>
              <p:nvPr/>
            </p:nvSpPr>
            <p:spPr>
              <a:xfrm>
                <a:off x="3441425" y="2898350"/>
                <a:ext cx="9575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15" extrusionOk="0">
                    <a:moveTo>
                      <a:pt x="316" y="1"/>
                    </a:moveTo>
                    <a:cubicBezTo>
                      <a:pt x="215" y="1"/>
                      <a:pt x="149" y="34"/>
                      <a:pt x="115" y="67"/>
                    </a:cubicBezTo>
                    <a:cubicBezTo>
                      <a:pt x="0" y="153"/>
                      <a:pt x="84" y="314"/>
                      <a:pt x="173" y="314"/>
                    </a:cubicBezTo>
                    <a:cubicBezTo>
                      <a:pt x="187" y="314"/>
                      <a:pt x="202" y="310"/>
                      <a:pt x="215" y="301"/>
                    </a:cubicBezTo>
                    <a:cubicBezTo>
                      <a:pt x="316" y="267"/>
                      <a:pt x="382" y="167"/>
                      <a:pt x="382" y="67"/>
                    </a:cubicBezTo>
                    <a:cubicBezTo>
                      <a:pt x="382" y="34"/>
                      <a:pt x="349" y="1"/>
                      <a:pt x="3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2" name="Google Shape;2592;p35"/>
              <p:cNvSpPr/>
              <p:nvPr/>
            </p:nvSpPr>
            <p:spPr>
              <a:xfrm>
                <a:off x="3484325" y="294755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67" y="1"/>
                    </a:moveTo>
                    <a:lnTo>
                      <a:pt x="1" y="167"/>
                    </a:lnTo>
                    <a:cubicBezTo>
                      <a:pt x="101" y="134"/>
                      <a:pt x="134" y="67"/>
                      <a:pt x="167" y="1"/>
                    </a:cubicBezTo>
                    <a:close/>
                  </a:path>
                </a:pathLst>
              </a:custGeom>
              <a:solidFill>
                <a:srgbClr val="FCCD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3" name="Google Shape;2593;p35"/>
              <p:cNvSpPr/>
              <p:nvPr/>
            </p:nvSpPr>
            <p:spPr>
              <a:xfrm>
                <a:off x="3482800" y="2946025"/>
                <a:ext cx="8225" cy="7600"/>
              </a:xfrm>
              <a:custGeom>
                <a:avLst/>
                <a:gdLst/>
                <a:ahLst/>
                <a:cxnLst/>
                <a:rect l="l" t="t" r="r" b="b"/>
                <a:pathLst>
                  <a:path w="329" h="304" extrusionOk="0">
                    <a:moveTo>
                      <a:pt x="225" y="1"/>
                    </a:moveTo>
                    <a:cubicBezTo>
                      <a:pt x="204" y="1"/>
                      <a:pt x="181" y="9"/>
                      <a:pt x="162" y="28"/>
                    </a:cubicBezTo>
                    <a:cubicBezTo>
                      <a:pt x="128" y="62"/>
                      <a:pt x="62" y="95"/>
                      <a:pt x="28" y="195"/>
                    </a:cubicBezTo>
                    <a:cubicBezTo>
                      <a:pt x="1" y="249"/>
                      <a:pt x="40" y="304"/>
                      <a:pt x="110" y="304"/>
                    </a:cubicBezTo>
                    <a:cubicBezTo>
                      <a:pt x="126" y="304"/>
                      <a:pt x="143" y="301"/>
                      <a:pt x="162" y="295"/>
                    </a:cubicBezTo>
                    <a:cubicBezTo>
                      <a:pt x="228" y="262"/>
                      <a:pt x="295" y="195"/>
                      <a:pt x="328" y="95"/>
                    </a:cubicBezTo>
                    <a:cubicBezTo>
                      <a:pt x="328" y="48"/>
                      <a:pt x="278" y="1"/>
                      <a:pt x="2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4" name="Google Shape;2594;p35"/>
              <p:cNvSpPr/>
              <p:nvPr/>
            </p:nvSpPr>
            <p:spPr>
              <a:xfrm>
                <a:off x="3455150" y="2938375"/>
                <a:ext cx="7525" cy="3375"/>
              </a:xfrm>
              <a:custGeom>
                <a:avLst/>
                <a:gdLst/>
                <a:ahLst/>
                <a:cxnLst/>
                <a:rect l="l" t="t" r="r" b="b"/>
                <a:pathLst>
                  <a:path w="301" h="135" extrusionOk="0">
                    <a:moveTo>
                      <a:pt x="300" y="1"/>
                    </a:moveTo>
                    <a:lnTo>
                      <a:pt x="268" y="15"/>
                    </a:lnTo>
                    <a:lnTo>
                      <a:pt x="268" y="15"/>
                    </a:lnTo>
                    <a:cubicBezTo>
                      <a:pt x="280" y="10"/>
                      <a:pt x="291" y="5"/>
                      <a:pt x="300" y="1"/>
                    </a:cubicBezTo>
                    <a:close/>
                    <a:moveTo>
                      <a:pt x="268" y="15"/>
                    </a:moveTo>
                    <a:cubicBezTo>
                      <a:pt x="196" y="44"/>
                      <a:pt x="86" y="77"/>
                      <a:pt x="0" y="134"/>
                    </a:cubicBezTo>
                    <a:lnTo>
                      <a:pt x="268" y="15"/>
                    </a:lnTo>
                    <a:close/>
                  </a:path>
                </a:pathLst>
              </a:custGeom>
              <a:solidFill>
                <a:srgbClr val="FCCD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5" name="Google Shape;2595;p35"/>
              <p:cNvSpPr/>
              <p:nvPr/>
            </p:nvSpPr>
            <p:spPr>
              <a:xfrm>
                <a:off x="3453475" y="2936800"/>
                <a:ext cx="117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353" extrusionOk="0">
                    <a:moveTo>
                      <a:pt x="310" y="0"/>
                    </a:moveTo>
                    <a:cubicBezTo>
                      <a:pt x="260" y="0"/>
                      <a:pt x="204" y="27"/>
                      <a:pt x="167" y="64"/>
                    </a:cubicBezTo>
                    <a:cubicBezTo>
                      <a:pt x="67" y="97"/>
                      <a:pt x="0" y="130"/>
                      <a:pt x="0" y="264"/>
                    </a:cubicBezTo>
                    <a:cubicBezTo>
                      <a:pt x="0" y="297"/>
                      <a:pt x="34" y="331"/>
                      <a:pt x="67" y="331"/>
                    </a:cubicBezTo>
                    <a:cubicBezTo>
                      <a:pt x="90" y="346"/>
                      <a:pt x="110" y="352"/>
                      <a:pt x="130" y="352"/>
                    </a:cubicBezTo>
                    <a:cubicBezTo>
                      <a:pt x="199" y="352"/>
                      <a:pt x="256" y="275"/>
                      <a:pt x="334" y="197"/>
                    </a:cubicBezTo>
                    <a:cubicBezTo>
                      <a:pt x="367" y="164"/>
                      <a:pt x="467" y="97"/>
                      <a:pt x="401" y="64"/>
                    </a:cubicBezTo>
                    <a:cubicBezTo>
                      <a:pt x="386" y="18"/>
                      <a:pt x="350" y="0"/>
                      <a:pt x="3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6" name="Google Shape;2596;p35"/>
              <p:cNvSpPr/>
              <p:nvPr/>
            </p:nvSpPr>
            <p:spPr>
              <a:xfrm>
                <a:off x="3435125" y="2975900"/>
                <a:ext cx="9200" cy="1700"/>
              </a:xfrm>
              <a:custGeom>
                <a:avLst/>
                <a:gdLst/>
                <a:ahLst/>
                <a:cxnLst/>
                <a:rect l="l" t="t" r="r" b="b"/>
                <a:pathLst>
                  <a:path w="368" h="68" extrusionOk="0">
                    <a:moveTo>
                      <a:pt x="367" y="1"/>
                    </a:moveTo>
                    <a:lnTo>
                      <a:pt x="0" y="67"/>
                    </a:lnTo>
                    <a:cubicBezTo>
                      <a:pt x="134" y="67"/>
                      <a:pt x="234" y="34"/>
                      <a:pt x="367" y="1"/>
                    </a:cubicBezTo>
                    <a:close/>
                  </a:path>
                </a:pathLst>
              </a:custGeom>
              <a:solidFill>
                <a:srgbClr val="FCCD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7" name="Google Shape;2597;p35"/>
              <p:cNvSpPr/>
              <p:nvPr/>
            </p:nvSpPr>
            <p:spPr>
              <a:xfrm>
                <a:off x="3432625" y="2972575"/>
                <a:ext cx="14200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34" extrusionOk="0">
                    <a:moveTo>
                      <a:pt x="367" y="0"/>
                    </a:moveTo>
                    <a:cubicBezTo>
                      <a:pt x="234" y="34"/>
                      <a:pt x="167" y="34"/>
                      <a:pt x="67" y="67"/>
                    </a:cubicBezTo>
                    <a:cubicBezTo>
                      <a:pt x="0" y="134"/>
                      <a:pt x="0" y="200"/>
                      <a:pt x="34" y="234"/>
                    </a:cubicBezTo>
                    <a:cubicBezTo>
                      <a:pt x="67" y="334"/>
                      <a:pt x="134" y="334"/>
                      <a:pt x="201" y="334"/>
                    </a:cubicBezTo>
                    <a:cubicBezTo>
                      <a:pt x="301" y="334"/>
                      <a:pt x="401" y="234"/>
                      <a:pt x="501" y="200"/>
                    </a:cubicBezTo>
                    <a:cubicBezTo>
                      <a:pt x="534" y="167"/>
                      <a:pt x="567" y="67"/>
                      <a:pt x="534" y="34"/>
                    </a:cubicBezTo>
                    <a:cubicBezTo>
                      <a:pt x="501" y="34"/>
                      <a:pt x="467" y="0"/>
                      <a:pt x="3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8" name="Google Shape;2598;p35"/>
              <p:cNvSpPr/>
              <p:nvPr/>
            </p:nvSpPr>
            <p:spPr>
              <a:xfrm>
                <a:off x="3387600" y="3001750"/>
                <a:ext cx="66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67" h="201" extrusionOk="0">
                    <a:moveTo>
                      <a:pt x="267" y="1"/>
                    </a:moveTo>
                    <a:cubicBezTo>
                      <a:pt x="217" y="34"/>
                      <a:pt x="175" y="68"/>
                      <a:pt x="134" y="101"/>
                    </a:cubicBezTo>
                    <a:lnTo>
                      <a:pt x="267" y="1"/>
                    </a:lnTo>
                    <a:close/>
                    <a:moveTo>
                      <a:pt x="134" y="101"/>
                    </a:moveTo>
                    <a:lnTo>
                      <a:pt x="0" y="201"/>
                    </a:lnTo>
                    <a:cubicBezTo>
                      <a:pt x="50" y="168"/>
                      <a:pt x="92" y="134"/>
                      <a:pt x="134" y="101"/>
                    </a:cubicBezTo>
                    <a:close/>
                  </a:path>
                </a:pathLst>
              </a:custGeom>
              <a:solidFill>
                <a:srgbClr val="FCCD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9" name="Google Shape;2599;p35"/>
              <p:cNvSpPr/>
              <p:nvPr/>
            </p:nvSpPr>
            <p:spPr>
              <a:xfrm>
                <a:off x="3386750" y="3000925"/>
                <a:ext cx="92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68" h="268" extrusionOk="0">
                    <a:moveTo>
                      <a:pt x="301" y="0"/>
                    </a:moveTo>
                    <a:cubicBezTo>
                      <a:pt x="201" y="0"/>
                      <a:pt x="168" y="34"/>
                      <a:pt x="134" y="67"/>
                    </a:cubicBezTo>
                    <a:cubicBezTo>
                      <a:pt x="34" y="101"/>
                      <a:pt x="1" y="101"/>
                      <a:pt x="1" y="201"/>
                    </a:cubicBezTo>
                    <a:cubicBezTo>
                      <a:pt x="1" y="234"/>
                      <a:pt x="1" y="267"/>
                      <a:pt x="34" y="267"/>
                    </a:cubicBezTo>
                    <a:cubicBezTo>
                      <a:pt x="101" y="267"/>
                      <a:pt x="168" y="234"/>
                      <a:pt x="201" y="201"/>
                    </a:cubicBezTo>
                    <a:cubicBezTo>
                      <a:pt x="234" y="134"/>
                      <a:pt x="334" y="101"/>
                      <a:pt x="334" y="34"/>
                    </a:cubicBezTo>
                    <a:cubicBezTo>
                      <a:pt x="368" y="34"/>
                      <a:pt x="334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0" name="Google Shape;2600;p35"/>
              <p:cNvSpPr/>
              <p:nvPr/>
            </p:nvSpPr>
            <p:spPr>
              <a:xfrm>
                <a:off x="3413450" y="2962575"/>
                <a:ext cx="6700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4" extrusionOk="0">
                    <a:moveTo>
                      <a:pt x="267" y="0"/>
                    </a:moveTo>
                    <a:lnTo>
                      <a:pt x="0" y="234"/>
                    </a:lnTo>
                    <a:cubicBezTo>
                      <a:pt x="100" y="167"/>
                      <a:pt x="167" y="100"/>
                      <a:pt x="267" y="0"/>
                    </a:cubicBezTo>
                    <a:close/>
                  </a:path>
                </a:pathLst>
              </a:custGeom>
              <a:solidFill>
                <a:srgbClr val="FCCD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1" name="Google Shape;2601;p35"/>
              <p:cNvSpPr/>
              <p:nvPr/>
            </p:nvSpPr>
            <p:spPr>
              <a:xfrm>
                <a:off x="3412600" y="2960900"/>
                <a:ext cx="920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368" h="368" extrusionOk="0">
                    <a:moveTo>
                      <a:pt x="301" y="0"/>
                    </a:moveTo>
                    <a:cubicBezTo>
                      <a:pt x="201" y="34"/>
                      <a:pt x="168" y="67"/>
                      <a:pt x="134" y="134"/>
                    </a:cubicBezTo>
                    <a:cubicBezTo>
                      <a:pt x="101" y="167"/>
                      <a:pt x="1" y="200"/>
                      <a:pt x="1" y="301"/>
                    </a:cubicBezTo>
                    <a:cubicBezTo>
                      <a:pt x="1" y="334"/>
                      <a:pt x="1" y="367"/>
                      <a:pt x="34" y="367"/>
                    </a:cubicBezTo>
                    <a:cubicBezTo>
                      <a:pt x="134" y="367"/>
                      <a:pt x="168" y="334"/>
                      <a:pt x="201" y="301"/>
                    </a:cubicBezTo>
                    <a:cubicBezTo>
                      <a:pt x="268" y="234"/>
                      <a:pt x="301" y="200"/>
                      <a:pt x="334" y="134"/>
                    </a:cubicBezTo>
                    <a:cubicBezTo>
                      <a:pt x="368" y="34"/>
                      <a:pt x="334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2" name="Google Shape;2602;p35"/>
              <p:cNvSpPr/>
              <p:nvPr/>
            </p:nvSpPr>
            <p:spPr>
              <a:xfrm>
                <a:off x="3378425" y="2973400"/>
                <a:ext cx="8350" cy="3375"/>
              </a:xfrm>
              <a:custGeom>
                <a:avLst/>
                <a:gdLst/>
                <a:ahLst/>
                <a:cxnLst/>
                <a:rect l="l" t="t" r="r" b="b"/>
                <a:pathLst>
                  <a:path w="334" h="135" extrusionOk="0">
                    <a:moveTo>
                      <a:pt x="334" y="1"/>
                    </a:moveTo>
                    <a:cubicBezTo>
                      <a:pt x="200" y="34"/>
                      <a:pt x="134" y="67"/>
                      <a:pt x="0" y="134"/>
                    </a:cubicBezTo>
                    <a:lnTo>
                      <a:pt x="334" y="1"/>
                    </a:lnTo>
                    <a:close/>
                  </a:path>
                </a:pathLst>
              </a:custGeom>
              <a:solidFill>
                <a:srgbClr val="FCCD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3" name="Google Shape;2603;p35"/>
              <p:cNvSpPr/>
              <p:nvPr/>
            </p:nvSpPr>
            <p:spPr>
              <a:xfrm>
                <a:off x="3375925" y="2973025"/>
                <a:ext cx="10850" cy="480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92" extrusionOk="0">
                    <a:moveTo>
                      <a:pt x="383" y="1"/>
                    </a:moveTo>
                    <a:cubicBezTo>
                      <a:pt x="341" y="1"/>
                      <a:pt x="289" y="16"/>
                      <a:pt x="267" y="16"/>
                    </a:cubicBezTo>
                    <a:cubicBezTo>
                      <a:pt x="167" y="16"/>
                      <a:pt x="100" y="49"/>
                      <a:pt x="67" y="82"/>
                    </a:cubicBezTo>
                    <a:cubicBezTo>
                      <a:pt x="0" y="149"/>
                      <a:pt x="67" y="182"/>
                      <a:pt x="100" y="182"/>
                    </a:cubicBezTo>
                    <a:cubicBezTo>
                      <a:pt x="114" y="189"/>
                      <a:pt x="128" y="192"/>
                      <a:pt x="143" y="192"/>
                    </a:cubicBezTo>
                    <a:cubicBezTo>
                      <a:pt x="204" y="192"/>
                      <a:pt x="274" y="149"/>
                      <a:pt x="300" y="149"/>
                    </a:cubicBezTo>
                    <a:lnTo>
                      <a:pt x="434" y="16"/>
                    </a:lnTo>
                    <a:cubicBezTo>
                      <a:pt x="423" y="5"/>
                      <a:pt x="404" y="1"/>
                      <a:pt x="3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4" name="Google Shape;2604;p35"/>
              <p:cNvSpPr/>
              <p:nvPr/>
            </p:nvSpPr>
            <p:spPr>
              <a:xfrm>
                <a:off x="3355075" y="3009275"/>
                <a:ext cx="117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267" extrusionOk="0">
                    <a:moveTo>
                      <a:pt x="467" y="0"/>
                    </a:moveTo>
                    <a:lnTo>
                      <a:pt x="467" y="0"/>
                    </a:lnTo>
                    <a:cubicBezTo>
                      <a:pt x="384" y="33"/>
                      <a:pt x="309" y="83"/>
                      <a:pt x="234" y="133"/>
                    </a:cubicBezTo>
                    <a:lnTo>
                      <a:pt x="467" y="0"/>
                    </a:lnTo>
                    <a:close/>
                    <a:moveTo>
                      <a:pt x="234" y="133"/>
                    </a:moveTo>
                    <a:lnTo>
                      <a:pt x="0" y="267"/>
                    </a:lnTo>
                    <a:cubicBezTo>
                      <a:pt x="84" y="234"/>
                      <a:pt x="159" y="183"/>
                      <a:pt x="234" y="133"/>
                    </a:cubicBezTo>
                    <a:close/>
                  </a:path>
                </a:pathLst>
              </a:custGeom>
              <a:solidFill>
                <a:srgbClr val="FCCD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5" name="Google Shape;2605;p35"/>
              <p:cNvSpPr/>
              <p:nvPr/>
            </p:nvSpPr>
            <p:spPr>
              <a:xfrm>
                <a:off x="3353400" y="3007600"/>
                <a:ext cx="13375" cy="94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378" extrusionOk="0">
                    <a:moveTo>
                      <a:pt x="534" y="0"/>
                    </a:moveTo>
                    <a:lnTo>
                      <a:pt x="534" y="0"/>
                    </a:lnTo>
                    <a:cubicBezTo>
                      <a:pt x="401" y="67"/>
                      <a:pt x="334" y="100"/>
                      <a:pt x="201" y="134"/>
                    </a:cubicBezTo>
                    <a:cubicBezTo>
                      <a:pt x="167" y="167"/>
                      <a:pt x="0" y="234"/>
                      <a:pt x="34" y="334"/>
                    </a:cubicBezTo>
                    <a:cubicBezTo>
                      <a:pt x="44" y="366"/>
                      <a:pt x="65" y="377"/>
                      <a:pt x="91" y="377"/>
                    </a:cubicBezTo>
                    <a:cubicBezTo>
                      <a:pt x="148" y="377"/>
                      <a:pt x="232" y="323"/>
                      <a:pt x="301" y="301"/>
                    </a:cubicBezTo>
                    <a:cubicBezTo>
                      <a:pt x="367" y="234"/>
                      <a:pt x="467" y="167"/>
                      <a:pt x="5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6" name="Google Shape;2606;p35"/>
              <p:cNvSpPr/>
              <p:nvPr/>
            </p:nvSpPr>
            <p:spPr>
              <a:xfrm>
                <a:off x="3425125" y="2926700"/>
                <a:ext cx="10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35" extrusionOk="0">
                    <a:moveTo>
                      <a:pt x="434" y="1"/>
                    </a:moveTo>
                    <a:lnTo>
                      <a:pt x="434" y="1"/>
                    </a:lnTo>
                    <a:cubicBezTo>
                      <a:pt x="410" y="13"/>
                      <a:pt x="385" y="26"/>
                      <a:pt x="361" y="40"/>
                    </a:cubicBezTo>
                    <a:lnTo>
                      <a:pt x="361" y="40"/>
                    </a:lnTo>
                    <a:lnTo>
                      <a:pt x="434" y="1"/>
                    </a:lnTo>
                    <a:close/>
                    <a:moveTo>
                      <a:pt x="361" y="40"/>
                    </a:moveTo>
                    <a:lnTo>
                      <a:pt x="0" y="234"/>
                    </a:lnTo>
                    <a:cubicBezTo>
                      <a:pt x="137" y="180"/>
                      <a:pt x="251" y="103"/>
                      <a:pt x="361" y="40"/>
                    </a:cubicBezTo>
                    <a:close/>
                  </a:path>
                </a:pathLst>
              </a:custGeom>
              <a:solidFill>
                <a:srgbClr val="FCCD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7" name="Google Shape;2607;p35"/>
              <p:cNvSpPr/>
              <p:nvPr/>
            </p:nvSpPr>
            <p:spPr>
              <a:xfrm>
                <a:off x="3424275" y="2925875"/>
                <a:ext cx="13375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368" extrusionOk="0">
                    <a:moveTo>
                      <a:pt x="468" y="0"/>
                    </a:moveTo>
                    <a:cubicBezTo>
                      <a:pt x="368" y="34"/>
                      <a:pt x="301" y="34"/>
                      <a:pt x="201" y="100"/>
                    </a:cubicBezTo>
                    <a:cubicBezTo>
                      <a:pt x="134" y="167"/>
                      <a:pt x="34" y="200"/>
                      <a:pt x="1" y="267"/>
                    </a:cubicBezTo>
                    <a:cubicBezTo>
                      <a:pt x="1" y="334"/>
                      <a:pt x="34" y="367"/>
                      <a:pt x="68" y="367"/>
                    </a:cubicBezTo>
                    <a:cubicBezTo>
                      <a:pt x="168" y="367"/>
                      <a:pt x="234" y="267"/>
                      <a:pt x="334" y="234"/>
                    </a:cubicBezTo>
                    <a:cubicBezTo>
                      <a:pt x="401" y="200"/>
                      <a:pt x="468" y="100"/>
                      <a:pt x="535" y="67"/>
                    </a:cubicBezTo>
                    <a:cubicBezTo>
                      <a:pt x="501" y="34"/>
                      <a:pt x="501" y="0"/>
                      <a:pt x="4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8" name="Google Shape;2608;p35"/>
              <p:cNvSpPr/>
              <p:nvPr/>
            </p:nvSpPr>
            <p:spPr>
              <a:xfrm>
                <a:off x="2669575" y="2861650"/>
                <a:ext cx="25050" cy="3382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353" extrusionOk="0">
                    <a:moveTo>
                      <a:pt x="568" y="1"/>
                    </a:moveTo>
                    <a:cubicBezTo>
                      <a:pt x="368" y="1"/>
                      <a:pt x="201" y="68"/>
                      <a:pt x="67" y="268"/>
                    </a:cubicBezTo>
                    <a:cubicBezTo>
                      <a:pt x="1" y="434"/>
                      <a:pt x="34" y="635"/>
                      <a:pt x="167" y="768"/>
                    </a:cubicBezTo>
                    <a:cubicBezTo>
                      <a:pt x="334" y="968"/>
                      <a:pt x="501" y="1235"/>
                      <a:pt x="701" y="1335"/>
                    </a:cubicBezTo>
                    <a:cubicBezTo>
                      <a:pt x="707" y="1347"/>
                      <a:pt x="718" y="1353"/>
                      <a:pt x="731" y="1353"/>
                    </a:cubicBezTo>
                    <a:cubicBezTo>
                      <a:pt x="788" y="1353"/>
                      <a:pt x="889" y="1244"/>
                      <a:pt x="835" y="1135"/>
                    </a:cubicBezTo>
                    <a:cubicBezTo>
                      <a:pt x="734" y="1002"/>
                      <a:pt x="668" y="935"/>
                      <a:pt x="568" y="835"/>
                    </a:cubicBezTo>
                    <a:cubicBezTo>
                      <a:pt x="501" y="768"/>
                      <a:pt x="334" y="635"/>
                      <a:pt x="334" y="501"/>
                    </a:cubicBezTo>
                    <a:cubicBezTo>
                      <a:pt x="317" y="401"/>
                      <a:pt x="376" y="376"/>
                      <a:pt x="451" y="376"/>
                    </a:cubicBezTo>
                    <a:cubicBezTo>
                      <a:pt x="526" y="376"/>
                      <a:pt x="618" y="401"/>
                      <a:pt x="668" y="401"/>
                    </a:cubicBezTo>
                    <a:cubicBezTo>
                      <a:pt x="706" y="420"/>
                      <a:pt x="756" y="440"/>
                      <a:pt x="817" y="440"/>
                    </a:cubicBezTo>
                    <a:cubicBezTo>
                      <a:pt x="861" y="440"/>
                      <a:pt x="912" y="429"/>
                      <a:pt x="968" y="401"/>
                    </a:cubicBezTo>
                    <a:cubicBezTo>
                      <a:pt x="1001" y="401"/>
                      <a:pt x="1001" y="334"/>
                      <a:pt x="1001" y="301"/>
                    </a:cubicBezTo>
                    <a:cubicBezTo>
                      <a:pt x="1001" y="101"/>
                      <a:pt x="734" y="1"/>
                      <a:pt x="56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9" name="Google Shape;2609;p35"/>
              <p:cNvSpPr/>
              <p:nvPr/>
            </p:nvSpPr>
            <p:spPr>
              <a:xfrm>
                <a:off x="2838875" y="2849975"/>
                <a:ext cx="2655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062" h="1536" extrusionOk="0">
                    <a:moveTo>
                      <a:pt x="941" y="50"/>
                    </a:moveTo>
                    <a:cubicBezTo>
                      <a:pt x="927" y="50"/>
                      <a:pt x="913" y="55"/>
                      <a:pt x="901" y="68"/>
                    </a:cubicBezTo>
                    <a:cubicBezTo>
                      <a:pt x="667" y="234"/>
                      <a:pt x="200" y="1"/>
                      <a:pt x="100" y="334"/>
                    </a:cubicBezTo>
                    <a:cubicBezTo>
                      <a:pt x="0" y="568"/>
                      <a:pt x="234" y="801"/>
                      <a:pt x="334" y="935"/>
                    </a:cubicBezTo>
                    <a:cubicBezTo>
                      <a:pt x="400" y="1135"/>
                      <a:pt x="601" y="1435"/>
                      <a:pt x="834" y="1535"/>
                    </a:cubicBezTo>
                    <a:cubicBezTo>
                      <a:pt x="734" y="1302"/>
                      <a:pt x="567" y="1135"/>
                      <a:pt x="434" y="968"/>
                    </a:cubicBezTo>
                    <a:cubicBezTo>
                      <a:pt x="367" y="801"/>
                      <a:pt x="67" y="401"/>
                      <a:pt x="400" y="401"/>
                    </a:cubicBezTo>
                    <a:cubicBezTo>
                      <a:pt x="473" y="401"/>
                      <a:pt x="550" y="410"/>
                      <a:pt x="629" y="410"/>
                    </a:cubicBezTo>
                    <a:cubicBezTo>
                      <a:pt x="766" y="410"/>
                      <a:pt x="907" y="383"/>
                      <a:pt x="1034" y="234"/>
                    </a:cubicBezTo>
                    <a:cubicBezTo>
                      <a:pt x="1061" y="153"/>
                      <a:pt x="1000" y="50"/>
                      <a:pt x="941" y="5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0" name="Google Shape;2610;p35"/>
              <p:cNvSpPr/>
              <p:nvPr/>
            </p:nvSpPr>
            <p:spPr>
              <a:xfrm>
                <a:off x="2803050" y="2974650"/>
                <a:ext cx="271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1571" extrusionOk="0">
                    <a:moveTo>
                      <a:pt x="579" y="1409"/>
                    </a:moveTo>
                    <a:cubicBezTo>
                      <a:pt x="582" y="1409"/>
                      <a:pt x="582" y="1413"/>
                      <a:pt x="582" y="1418"/>
                    </a:cubicBezTo>
                    <a:lnTo>
                      <a:pt x="566" y="1418"/>
                    </a:lnTo>
                    <a:cubicBezTo>
                      <a:pt x="572" y="1412"/>
                      <a:pt x="576" y="1409"/>
                      <a:pt x="579" y="1409"/>
                    </a:cubicBezTo>
                    <a:close/>
                    <a:moveTo>
                      <a:pt x="629" y="1"/>
                    </a:moveTo>
                    <a:cubicBezTo>
                      <a:pt x="328" y="1"/>
                      <a:pt x="1" y="284"/>
                      <a:pt x="65" y="651"/>
                    </a:cubicBezTo>
                    <a:cubicBezTo>
                      <a:pt x="99" y="818"/>
                      <a:pt x="199" y="951"/>
                      <a:pt x="232" y="1118"/>
                    </a:cubicBezTo>
                    <a:cubicBezTo>
                      <a:pt x="266" y="1252"/>
                      <a:pt x="366" y="1485"/>
                      <a:pt x="499" y="1552"/>
                    </a:cubicBezTo>
                    <a:cubicBezTo>
                      <a:pt x="521" y="1563"/>
                      <a:pt x="551" y="1570"/>
                      <a:pt x="579" y="1570"/>
                    </a:cubicBezTo>
                    <a:cubicBezTo>
                      <a:pt x="636" y="1570"/>
                      <a:pt x="688" y="1541"/>
                      <a:pt x="666" y="1452"/>
                    </a:cubicBezTo>
                    <a:cubicBezTo>
                      <a:pt x="666" y="1452"/>
                      <a:pt x="666" y="1432"/>
                      <a:pt x="636" y="1423"/>
                    </a:cubicBezTo>
                    <a:lnTo>
                      <a:pt x="636" y="1423"/>
                    </a:lnTo>
                    <a:cubicBezTo>
                      <a:pt x="638" y="1375"/>
                      <a:pt x="566" y="1285"/>
                      <a:pt x="566" y="1285"/>
                    </a:cubicBezTo>
                    <a:cubicBezTo>
                      <a:pt x="499" y="1152"/>
                      <a:pt x="432" y="1051"/>
                      <a:pt x="399" y="885"/>
                    </a:cubicBezTo>
                    <a:cubicBezTo>
                      <a:pt x="332" y="718"/>
                      <a:pt x="266" y="484"/>
                      <a:pt x="366" y="384"/>
                    </a:cubicBezTo>
                    <a:cubicBezTo>
                      <a:pt x="420" y="275"/>
                      <a:pt x="492" y="233"/>
                      <a:pt x="567" y="233"/>
                    </a:cubicBezTo>
                    <a:cubicBezTo>
                      <a:pt x="674" y="233"/>
                      <a:pt x="787" y="319"/>
                      <a:pt x="866" y="418"/>
                    </a:cubicBezTo>
                    <a:cubicBezTo>
                      <a:pt x="881" y="433"/>
                      <a:pt x="901" y="439"/>
                      <a:pt x="923" y="439"/>
                    </a:cubicBezTo>
                    <a:cubicBezTo>
                      <a:pt x="996" y="439"/>
                      <a:pt x="1084" y="362"/>
                      <a:pt x="1033" y="284"/>
                    </a:cubicBezTo>
                    <a:cubicBezTo>
                      <a:pt x="951" y="84"/>
                      <a:pt x="794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1" name="Google Shape;2611;p35"/>
              <p:cNvSpPr/>
              <p:nvPr/>
            </p:nvSpPr>
            <p:spPr>
              <a:xfrm>
                <a:off x="2918925" y="2935775"/>
                <a:ext cx="27400" cy="306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225" extrusionOk="0">
                    <a:moveTo>
                      <a:pt x="968" y="0"/>
                    </a:moveTo>
                    <a:cubicBezTo>
                      <a:pt x="958" y="0"/>
                      <a:pt x="946" y="2"/>
                      <a:pt x="934" y="5"/>
                    </a:cubicBezTo>
                    <a:cubicBezTo>
                      <a:pt x="834" y="55"/>
                      <a:pt x="726" y="55"/>
                      <a:pt x="609" y="55"/>
                    </a:cubicBezTo>
                    <a:cubicBezTo>
                      <a:pt x="492" y="55"/>
                      <a:pt x="367" y="55"/>
                      <a:pt x="234" y="105"/>
                    </a:cubicBezTo>
                    <a:cubicBezTo>
                      <a:pt x="67" y="171"/>
                      <a:pt x="0" y="338"/>
                      <a:pt x="0" y="505"/>
                    </a:cubicBezTo>
                    <a:cubicBezTo>
                      <a:pt x="0" y="1005"/>
                      <a:pt x="501" y="1139"/>
                      <a:pt x="901" y="1205"/>
                    </a:cubicBezTo>
                    <a:cubicBezTo>
                      <a:pt x="928" y="1219"/>
                      <a:pt x="949" y="1224"/>
                      <a:pt x="966" y="1224"/>
                    </a:cubicBezTo>
                    <a:cubicBezTo>
                      <a:pt x="1033" y="1224"/>
                      <a:pt x="1028" y="1139"/>
                      <a:pt x="1001" y="1139"/>
                    </a:cubicBezTo>
                    <a:cubicBezTo>
                      <a:pt x="634" y="1039"/>
                      <a:pt x="201" y="939"/>
                      <a:pt x="201" y="505"/>
                    </a:cubicBezTo>
                    <a:cubicBezTo>
                      <a:pt x="234" y="105"/>
                      <a:pt x="768" y="305"/>
                      <a:pt x="1034" y="171"/>
                    </a:cubicBezTo>
                    <a:cubicBezTo>
                      <a:pt x="1095" y="141"/>
                      <a:pt x="1073" y="0"/>
                      <a:pt x="96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2" name="Google Shape;2612;p35"/>
              <p:cNvSpPr/>
              <p:nvPr/>
            </p:nvSpPr>
            <p:spPr>
              <a:xfrm>
                <a:off x="2983800" y="3063300"/>
                <a:ext cx="31875" cy="34900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1396" extrusionOk="0">
                    <a:moveTo>
                      <a:pt x="920" y="0"/>
                    </a:moveTo>
                    <a:cubicBezTo>
                      <a:pt x="532" y="0"/>
                      <a:pt x="1" y="208"/>
                      <a:pt x="107" y="608"/>
                    </a:cubicBezTo>
                    <a:cubicBezTo>
                      <a:pt x="167" y="935"/>
                      <a:pt x="572" y="1396"/>
                      <a:pt x="967" y="1396"/>
                    </a:cubicBezTo>
                    <a:cubicBezTo>
                      <a:pt x="1014" y="1396"/>
                      <a:pt x="1062" y="1389"/>
                      <a:pt x="1108" y="1375"/>
                    </a:cubicBezTo>
                    <a:lnTo>
                      <a:pt x="1108" y="1342"/>
                    </a:lnTo>
                    <a:cubicBezTo>
                      <a:pt x="808" y="1175"/>
                      <a:pt x="508" y="1075"/>
                      <a:pt x="341" y="741"/>
                    </a:cubicBezTo>
                    <a:cubicBezTo>
                      <a:pt x="107" y="241"/>
                      <a:pt x="941" y="274"/>
                      <a:pt x="1175" y="207"/>
                    </a:cubicBezTo>
                    <a:cubicBezTo>
                      <a:pt x="1275" y="141"/>
                      <a:pt x="1275" y="74"/>
                      <a:pt x="1175" y="41"/>
                    </a:cubicBezTo>
                    <a:cubicBezTo>
                      <a:pt x="1107" y="14"/>
                      <a:pt x="1018" y="0"/>
                      <a:pt x="920" y="0"/>
                    </a:cubicBezTo>
                    <a:close/>
                  </a:path>
                </a:pathLst>
              </a:custGeom>
              <a:solidFill>
                <a:srgbClr val="9E0D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3" name="Google Shape;2613;p35"/>
              <p:cNvSpPr/>
              <p:nvPr/>
            </p:nvSpPr>
            <p:spPr>
              <a:xfrm>
                <a:off x="3071525" y="2852475"/>
                <a:ext cx="36725" cy="28800"/>
              </a:xfrm>
              <a:custGeom>
                <a:avLst/>
                <a:gdLst/>
                <a:ahLst/>
                <a:cxnLst/>
                <a:rect l="l" t="t" r="r" b="b"/>
                <a:pathLst>
                  <a:path w="1469" h="1152" extrusionOk="0">
                    <a:moveTo>
                      <a:pt x="1335" y="1"/>
                    </a:moveTo>
                    <a:cubicBezTo>
                      <a:pt x="1001" y="34"/>
                      <a:pt x="668" y="134"/>
                      <a:pt x="334" y="268"/>
                    </a:cubicBezTo>
                    <a:cubicBezTo>
                      <a:pt x="168" y="301"/>
                      <a:pt x="1" y="435"/>
                      <a:pt x="1" y="601"/>
                    </a:cubicBezTo>
                    <a:cubicBezTo>
                      <a:pt x="1" y="801"/>
                      <a:pt x="101" y="968"/>
                      <a:pt x="268" y="1035"/>
                    </a:cubicBezTo>
                    <a:cubicBezTo>
                      <a:pt x="355" y="1100"/>
                      <a:pt x="484" y="1151"/>
                      <a:pt x="600" y="1151"/>
                    </a:cubicBezTo>
                    <a:cubicBezTo>
                      <a:pt x="663" y="1151"/>
                      <a:pt x="721" y="1137"/>
                      <a:pt x="768" y="1102"/>
                    </a:cubicBezTo>
                    <a:cubicBezTo>
                      <a:pt x="668" y="1002"/>
                      <a:pt x="601" y="1002"/>
                      <a:pt x="501" y="1002"/>
                    </a:cubicBezTo>
                    <a:cubicBezTo>
                      <a:pt x="268" y="935"/>
                      <a:pt x="1" y="601"/>
                      <a:pt x="401" y="468"/>
                    </a:cubicBezTo>
                    <a:cubicBezTo>
                      <a:pt x="735" y="334"/>
                      <a:pt x="1102" y="334"/>
                      <a:pt x="1402" y="168"/>
                    </a:cubicBezTo>
                    <a:cubicBezTo>
                      <a:pt x="1468" y="134"/>
                      <a:pt x="1435" y="1"/>
                      <a:pt x="13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4" name="Google Shape;2614;p35"/>
              <p:cNvSpPr/>
              <p:nvPr/>
            </p:nvSpPr>
            <p:spPr>
              <a:xfrm>
                <a:off x="3100725" y="2965475"/>
                <a:ext cx="35875" cy="42925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1717" extrusionOk="0">
                    <a:moveTo>
                      <a:pt x="1019" y="0"/>
                    </a:moveTo>
                    <a:cubicBezTo>
                      <a:pt x="717" y="0"/>
                      <a:pt x="379" y="242"/>
                      <a:pt x="234" y="484"/>
                    </a:cubicBezTo>
                    <a:cubicBezTo>
                      <a:pt x="0" y="885"/>
                      <a:pt x="234" y="1452"/>
                      <a:pt x="601" y="1685"/>
                    </a:cubicBezTo>
                    <a:cubicBezTo>
                      <a:pt x="630" y="1707"/>
                      <a:pt x="656" y="1717"/>
                      <a:pt x="679" y="1717"/>
                    </a:cubicBezTo>
                    <a:cubicBezTo>
                      <a:pt x="757" y="1717"/>
                      <a:pt x="786" y="1604"/>
                      <a:pt x="734" y="1552"/>
                    </a:cubicBezTo>
                    <a:cubicBezTo>
                      <a:pt x="401" y="1352"/>
                      <a:pt x="234" y="951"/>
                      <a:pt x="434" y="585"/>
                    </a:cubicBezTo>
                    <a:cubicBezTo>
                      <a:pt x="584" y="284"/>
                      <a:pt x="809" y="247"/>
                      <a:pt x="1053" y="247"/>
                    </a:cubicBezTo>
                    <a:cubicBezTo>
                      <a:pt x="1134" y="247"/>
                      <a:pt x="1218" y="251"/>
                      <a:pt x="1301" y="251"/>
                    </a:cubicBezTo>
                    <a:cubicBezTo>
                      <a:pt x="1335" y="251"/>
                      <a:pt x="1435" y="151"/>
                      <a:pt x="1335" y="118"/>
                    </a:cubicBezTo>
                    <a:cubicBezTo>
                      <a:pt x="1243" y="35"/>
                      <a:pt x="1134" y="0"/>
                      <a:pt x="10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5" name="Google Shape;2615;p35"/>
              <p:cNvSpPr/>
              <p:nvPr/>
            </p:nvSpPr>
            <p:spPr>
              <a:xfrm>
                <a:off x="3205800" y="3023025"/>
                <a:ext cx="24200" cy="35000"/>
              </a:xfrm>
              <a:custGeom>
                <a:avLst/>
                <a:gdLst/>
                <a:ahLst/>
                <a:cxnLst/>
                <a:rect l="l" t="t" r="r" b="b"/>
                <a:pathLst>
                  <a:path w="968" h="1400" extrusionOk="0">
                    <a:moveTo>
                      <a:pt x="813" y="0"/>
                    </a:moveTo>
                    <a:cubicBezTo>
                      <a:pt x="767" y="0"/>
                      <a:pt x="717" y="17"/>
                      <a:pt x="634" y="50"/>
                    </a:cubicBezTo>
                    <a:cubicBezTo>
                      <a:pt x="501" y="117"/>
                      <a:pt x="401" y="184"/>
                      <a:pt x="300" y="317"/>
                    </a:cubicBezTo>
                    <a:cubicBezTo>
                      <a:pt x="134" y="484"/>
                      <a:pt x="0" y="784"/>
                      <a:pt x="100" y="1051"/>
                    </a:cubicBezTo>
                    <a:cubicBezTo>
                      <a:pt x="157" y="1249"/>
                      <a:pt x="286" y="1400"/>
                      <a:pt x="487" y="1400"/>
                    </a:cubicBezTo>
                    <a:cubicBezTo>
                      <a:pt x="522" y="1400"/>
                      <a:pt x="560" y="1395"/>
                      <a:pt x="601" y="1385"/>
                    </a:cubicBezTo>
                    <a:cubicBezTo>
                      <a:pt x="801" y="1351"/>
                      <a:pt x="968" y="1218"/>
                      <a:pt x="968" y="1018"/>
                    </a:cubicBezTo>
                    <a:cubicBezTo>
                      <a:pt x="968" y="976"/>
                      <a:pt x="914" y="933"/>
                      <a:pt x="867" y="933"/>
                    </a:cubicBezTo>
                    <a:cubicBezTo>
                      <a:pt x="839" y="933"/>
                      <a:pt x="813" y="948"/>
                      <a:pt x="801" y="984"/>
                    </a:cubicBezTo>
                    <a:cubicBezTo>
                      <a:pt x="767" y="1051"/>
                      <a:pt x="667" y="1118"/>
                      <a:pt x="567" y="1118"/>
                    </a:cubicBezTo>
                    <a:cubicBezTo>
                      <a:pt x="401" y="1051"/>
                      <a:pt x="401" y="884"/>
                      <a:pt x="434" y="784"/>
                    </a:cubicBezTo>
                    <a:cubicBezTo>
                      <a:pt x="467" y="618"/>
                      <a:pt x="601" y="484"/>
                      <a:pt x="767" y="384"/>
                    </a:cubicBezTo>
                    <a:cubicBezTo>
                      <a:pt x="868" y="217"/>
                      <a:pt x="934" y="217"/>
                      <a:pt x="968" y="50"/>
                    </a:cubicBezTo>
                    <a:cubicBezTo>
                      <a:pt x="901" y="17"/>
                      <a:pt x="859" y="0"/>
                      <a:pt x="8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6" name="Google Shape;2616;p35"/>
              <p:cNvSpPr/>
              <p:nvPr/>
            </p:nvSpPr>
            <p:spPr>
              <a:xfrm>
                <a:off x="3300850" y="2883325"/>
                <a:ext cx="33400" cy="38975"/>
              </a:xfrm>
              <a:custGeom>
                <a:avLst/>
                <a:gdLst/>
                <a:ahLst/>
                <a:cxnLst/>
                <a:rect l="l" t="t" r="r" b="b"/>
                <a:pathLst>
                  <a:path w="1336" h="1559" extrusionOk="0">
                    <a:moveTo>
                      <a:pt x="1055" y="1"/>
                    </a:moveTo>
                    <a:cubicBezTo>
                      <a:pt x="1027" y="1"/>
                      <a:pt x="998" y="11"/>
                      <a:pt x="968" y="34"/>
                    </a:cubicBezTo>
                    <a:cubicBezTo>
                      <a:pt x="635" y="268"/>
                      <a:pt x="1" y="868"/>
                      <a:pt x="268" y="1302"/>
                    </a:cubicBezTo>
                    <a:cubicBezTo>
                      <a:pt x="358" y="1483"/>
                      <a:pt x="508" y="1558"/>
                      <a:pt x="668" y="1558"/>
                    </a:cubicBezTo>
                    <a:cubicBezTo>
                      <a:pt x="922" y="1558"/>
                      <a:pt x="1200" y="1368"/>
                      <a:pt x="1302" y="1102"/>
                    </a:cubicBezTo>
                    <a:cubicBezTo>
                      <a:pt x="1335" y="1035"/>
                      <a:pt x="1269" y="968"/>
                      <a:pt x="1168" y="968"/>
                    </a:cubicBezTo>
                    <a:cubicBezTo>
                      <a:pt x="1105" y="1011"/>
                      <a:pt x="837" y="1162"/>
                      <a:pt x="687" y="1162"/>
                    </a:cubicBezTo>
                    <a:cubicBezTo>
                      <a:pt x="601" y="1162"/>
                      <a:pt x="553" y="1113"/>
                      <a:pt x="601" y="968"/>
                    </a:cubicBezTo>
                    <a:cubicBezTo>
                      <a:pt x="668" y="702"/>
                      <a:pt x="935" y="468"/>
                      <a:pt x="1135" y="301"/>
                    </a:cubicBezTo>
                    <a:cubicBezTo>
                      <a:pt x="1272" y="219"/>
                      <a:pt x="1184" y="1"/>
                      <a:pt x="105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7" name="Google Shape;2617;p35"/>
              <p:cNvSpPr/>
              <p:nvPr/>
            </p:nvSpPr>
            <p:spPr>
              <a:xfrm>
                <a:off x="3199950" y="2836550"/>
                <a:ext cx="33250" cy="39200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1568" extrusionOk="0">
                    <a:moveTo>
                      <a:pt x="837" y="0"/>
                    </a:moveTo>
                    <a:cubicBezTo>
                      <a:pt x="826" y="0"/>
                      <a:pt x="814" y="2"/>
                      <a:pt x="801" y="4"/>
                    </a:cubicBezTo>
                    <a:cubicBezTo>
                      <a:pt x="334" y="171"/>
                      <a:pt x="1" y="671"/>
                      <a:pt x="168" y="1172"/>
                    </a:cubicBezTo>
                    <a:cubicBezTo>
                      <a:pt x="249" y="1450"/>
                      <a:pt x="460" y="1568"/>
                      <a:pt x="685" y="1568"/>
                    </a:cubicBezTo>
                    <a:cubicBezTo>
                      <a:pt x="918" y="1568"/>
                      <a:pt x="1166" y="1442"/>
                      <a:pt x="1302" y="1238"/>
                    </a:cubicBezTo>
                    <a:cubicBezTo>
                      <a:pt x="1329" y="1156"/>
                      <a:pt x="1289" y="1096"/>
                      <a:pt x="1236" y="1096"/>
                    </a:cubicBezTo>
                    <a:cubicBezTo>
                      <a:pt x="1225" y="1096"/>
                      <a:pt x="1213" y="1099"/>
                      <a:pt x="1202" y="1105"/>
                    </a:cubicBezTo>
                    <a:cubicBezTo>
                      <a:pt x="1062" y="1125"/>
                      <a:pt x="852" y="1251"/>
                      <a:pt x="684" y="1251"/>
                    </a:cubicBezTo>
                    <a:cubicBezTo>
                      <a:pt x="570" y="1251"/>
                      <a:pt x="475" y="1193"/>
                      <a:pt x="434" y="1005"/>
                    </a:cubicBezTo>
                    <a:cubicBezTo>
                      <a:pt x="334" y="671"/>
                      <a:pt x="601" y="338"/>
                      <a:pt x="835" y="271"/>
                    </a:cubicBezTo>
                    <a:cubicBezTo>
                      <a:pt x="989" y="178"/>
                      <a:pt x="972" y="0"/>
                      <a:pt x="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8" name="Google Shape;2618;p35"/>
              <p:cNvSpPr/>
              <p:nvPr/>
            </p:nvSpPr>
            <p:spPr>
              <a:xfrm>
                <a:off x="3483500" y="2828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9" name="Google Shape;2619;p35"/>
              <p:cNvSpPr/>
              <p:nvPr/>
            </p:nvSpPr>
            <p:spPr>
              <a:xfrm>
                <a:off x="3483500" y="2827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0E030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0" name="Google Shape;2620;p35"/>
              <p:cNvSpPr/>
              <p:nvPr/>
            </p:nvSpPr>
            <p:spPr>
              <a:xfrm>
                <a:off x="3584400" y="2852475"/>
                <a:ext cx="14925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441" extrusionOk="0">
                    <a:moveTo>
                      <a:pt x="108" y="1"/>
                    </a:moveTo>
                    <a:cubicBezTo>
                      <a:pt x="86" y="1"/>
                      <a:pt x="67" y="12"/>
                      <a:pt x="67" y="34"/>
                    </a:cubicBezTo>
                    <a:cubicBezTo>
                      <a:pt x="0" y="201"/>
                      <a:pt x="100" y="368"/>
                      <a:pt x="267" y="435"/>
                    </a:cubicBezTo>
                    <a:cubicBezTo>
                      <a:pt x="284" y="439"/>
                      <a:pt x="303" y="441"/>
                      <a:pt x="322" y="441"/>
                    </a:cubicBezTo>
                    <a:cubicBezTo>
                      <a:pt x="448" y="441"/>
                      <a:pt x="597" y="346"/>
                      <a:pt x="567" y="201"/>
                    </a:cubicBezTo>
                    <a:cubicBezTo>
                      <a:pt x="567" y="168"/>
                      <a:pt x="501" y="168"/>
                      <a:pt x="467" y="168"/>
                    </a:cubicBezTo>
                    <a:cubicBezTo>
                      <a:pt x="434" y="201"/>
                      <a:pt x="401" y="301"/>
                      <a:pt x="301" y="301"/>
                    </a:cubicBezTo>
                    <a:cubicBezTo>
                      <a:pt x="234" y="301"/>
                      <a:pt x="167" y="201"/>
                      <a:pt x="167" y="134"/>
                    </a:cubicBezTo>
                    <a:cubicBezTo>
                      <a:pt x="212" y="45"/>
                      <a:pt x="152" y="1"/>
                      <a:pt x="1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1" name="Google Shape;2621;p35"/>
              <p:cNvSpPr/>
              <p:nvPr/>
            </p:nvSpPr>
            <p:spPr>
              <a:xfrm>
                <a:off x="2848050" y="3014275"/>
                <a:ext cx="25" cy="850"/>
              </a:xfrm>
              <a:custGeom>
                <a:avLst/>
                <a:gdLst/>
                <a:ahLst/>
                <a:cxnLst/>
                <a:rect l="l" t="t" r="r" b="b"/>
                <a:pathLst>
                  <a:path w="1" h="34" extrusionOk="0">
                    <a:moveTo>
                      <a:pt x="0" y="34"/>
                    </a:moveTo>
                    <a:cubicBezTo>
                      <a:pt x="0" y="34"/>
                      <a:pt x="0" y="0"/>
                      <a:pt x="0" y="34"/>
                    </a:cubicBezTo>
                    <a:cubicBezTo>
                      <a:pt x="0" y="0"/>
                      <a:pt x="0" y="34"/>
                      <a:pt x="0" y="34"/>
                    </a:cubicBezTo>
                    <a:close/>
                  </a:path>
                </a:pathLst>
              </a:custGeom>
              <a:solidFill>
                <a:srgbClr val="0E030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2" name="Google Shape;2622;p35"/>
              <p:cNvSpPr/>
              <p:nvPr/>
            </p:nvSpPr>
            <p:spPr>
              <a:xfrm>
                <a:off x="2831350" y="3007600"/>
                <a:ext cx="131800" cy="203650"/>
              </a:xfrm>
              <a:custGeom>
                <a:avLst/>
                <a:gdLst/>
                <a:ahLst/>
                <a:cxnLst/>
                <a:rect l="l" t="t" r="r" b="b"/>
                <a:pathLst>
                  <a:path w="5272" h="8146" extrusionOk="0">
                    <a:moveTo>
                      <a:pt x="1235" y="0"/>
                    </a:moveTo>
                    <a:lnTo>
                      <a:pt x="1235" y="0"/>
                    </a:lnTo>
                    <a:cubicBezTo>
                      <a:pt x="1" y="134"/>
                      <a:pt x="868" y="1902"/>
                      <a:pt x="1335" y="2335"/>
                    </a:cubicBezTo>
                    <a:cubicBezTo>
                      <a:pt x="2036" y="3069"/>
                      <a:pt x="2736" y="3770"/>
                      <a:pt x="3370" y="4570"/>
                    </a:cubicBezTo>
                    <a:cubicBezTo>
                      <a:pt x="3704" y="4971"/>
                      <a:pt x="4104" y="5404"/>
                      <a:pt x="4337" y="5905"/>
                    </a:cubicBezTo>
                    <a:cubicBezTo>
                      <a:pt x="4704" y="6772"/>
                      <a:pt x="4237" y="7172"/>
                      <a:pt x="4004" y="7939"/>
                    </a:cubicBezTo>
                    <a:cubicBezTo>
                      <a:pt x="3946" y="8055"/>
                      <a:pt x="4039" y="8146"/>
                      <a:pt x="4152" y="8146"/>
                    </a:cubicBezTo>
                    <a:cubicBezTo>
                      <a:pt x="4169" y="8146"/>
                      <a:pt x="4186" y="8144"/>
                      <a:pt x="4204" y="8139"/>
                    </a:cubicBezTo>
                    <a:cubicBezTo>
                      <a:pt x="5271" y="7773"/>
                      <a:pt x="5071" y="6171"/>
                      <a:pt x="4571" y="5371"/>
                    </a:cubicBezTo>
                    <a:cubicBezTo>
                      <a:pt x="4104" y="4637"/>
                      <a:pt x="3503" y="3970"/>
                      <a:pt x="2903" y="3303"/>
                    </a:cubicBezTo>
                    <a:cubicBezTo>
                      <a:pt x="2202" y="2502"/>
                      <a:pt x="201" y="1134"/>
                      <a:pt x="123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3" name="Google Shape;2623;p35"/>
              <p:cNvSpPr/>
              <p:nvPr/>
            </p:nvSpPr>
            <p:spPr>
              <a:xfrm>
                <a:off x="2945200" y="3158150"/>
                <a:ext cx="25925" cy="47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894" extrusionOk="0">
                    <a:moveTo>
                      <a:pt x="151" y="0"/>
                    </a:moveTo>
                    <a:cubicBezTo>
                      <a:pt x="79" y="0"/>
                      <a:pt x="1" y="117"/>
                      <a:pt x="50" y="216"/>
                    </a:cubicBezTo>
                    <a:cubicBezTo>
                      <a:pt x="384" y="650"/>
                      <a:pt x="551" y="1217"/>
                      <a:pt x="651" y="1751"/>
                    </a:cubicBezTo>
                    <a:cubicBezTo>
                      <a:pt x="665" y="1848"/>
                      <a:pt x="737" y="1893"/>
                      <a:pt x="814" y="1893"/>
                    </a:cubicBezTo>
                    <a:cubicBezTo>
                      <a:pt x="921" y="1893"/>
                      <a:pt x="1037" y="1806"/>
                      <a:pt x="1018" y="1650"/>
                    </a:cubicBezTo>
                    <a:cubicBezTo>
                      <a:pt x="951" y="1050"/>
                      <a:pt x="651" y="483"/>
                      <a:pt x="217" y="49"/>
                    </a:cubicBezTo>
                    <a:cubicBezTo>
                      <a:pt x="200" y="15"/>
                      <a:pt x="176" y="0"/>
                      <a:pt x="15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4" name="Google Shape;2624;p35"/>
              <p:cNvSpPr/>
              <p:nvPr/>
            </p:nvSpPr>
            <p:spPr>
              <a:xfrm>
                <a:off x="2911675" y="3160700"/>
                <a:ext cx="40625" cy="36275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1451" extrusionOk="0">
                    <a:moveTo>
                      <a:pt x="1437" y="0"/>
                    </a:moveTo>
                    <a:cubicBezTo>
                      <a:pt x="1400" y="0"/>
                      <a:pt x="1369" y="15"/>
                      <a:pt x="1358" y="47"/>
                    </a:cubicBezTo>
                    <a:cubicBezTo>
                      <a:pt x="1224" y="281"/>
                      <a:pt x="1124" y="481"/>
                      <a:pt x="891" y="614"/>
                    </a:cubicBezTo>
                    <a:cubicBezTo>
                      <a:pt x="691" y="715"/>
                      <a:pt x="491" y="781"/>
                      <a:pt x="290" y="881"/>
                    </a:cubicBezTo>
                    <a:cubicBezTo>
                      <a:pt x="0" y="1010"/>
                      <a:pt x="146" y="1450"/>
                      <a:pt x="457" y="1450"/>
                    </a:cubicBezTo>
                    <a:cubicBezTo>
                      <a:pt x="468" y="1450"/>
                      <a:pt x="479" y="1450"/>
                      <a:pt x="491" y="1448"/>
                    </a:cubicBezTo>
                    <a:cubicBezTo>
                      <a:pt x="1024" y="1315"/>
                      <a:pt x="1458" y="715"/>
                      <a:pt x="1625" y="181"/>
                    </a:cubicBezTo>
                    <a:cubicBezTo>
                      <a:pt x="1625" y="67"/>
                      <a:pt x="1517" y="0"/>
                      <a:pt x="14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5" name="Google Shape;2625;p35"/>
              <p:cNvSpPr/>
              <p:nvPr/>
            </p:nvSpPr>
            <p:spPr>
              <a:xfrm>
                <a:off x="2844075" y="2996300"/>
                <a:ext cx="32225" cy="34775"/>
              </a:xfrm>
              <a:custGeom>
                <a:avLst/>
                <a:gdLst/>
                <a:ahLst/>
                <a:cxnLst/>
                <a:rect l="l" t="t" r="r" b="b"/>
                <a:pathLst>
                  <a:path w="1289" h="1391" extrusionOk="0">
                    <a:moveTo>
                      <a:pt x="626" y="19"/>
                    </a:moveTo>
                    <a:cubicBezTo>
                      <a:pt x="648" y="30"/>
                      <a:pt x="663" y="33"/>
                      <a:pt x="671" y="33"/>
                    </a:cubicBezTo>
                    <a:cubicBezTo>
                      <a:pt x="685" y="33"/>
                      <a:pt x="671" y="19"/>
                      <a:pt x="626" y="19"/>
                    </a:cubicBezTo>
                    <a:close/>
                    <a:moveTo>
                      <a:pt x="505" y="1"/>
                    </a:moveTo>
                    <a:cubicBezTo>
                      <a:pt x="224" y="1"/>
                      <a:pt x="0" y="293"/>
                      <a:pt x="59" y="586"/>
                    </a:cubicBezTo>
                    <a:cubicBezTo>
                      <a:pt x="91" y="714"/>
                      <a:pt x="185" y="843"/>
                      <a:pt x="282" y="852"/>
                    </a:cubicBezTo>
                    <a:lnTo>
                      <a:pt x="282" y="852"/>
                    </a:lnTo>
                    <a:cubicBezTo>
                      <a:pt x="274" y="939"/>
                      <a:pt x="296" y="1029"/>
                      <a:pt x="359" y="1119"/>
                    </a:cubicBezTo>
                    <a:cubicBezTo>
                      <a:pt x="457" y="1314"/>
                      <a:pt x="617" y="1391"/>
                      <a:pt x="784" y="1391"/>
                    </a:cubicBezTo>
                    <a:cubicBezTo>
                      <a:pt x="959" y="1391"/>
                      <a:pt x="1140" y="1306"/>
                      <a:pt x="1260" y="1186"/>
                    </a:cubicBezTo>
                    <a:cubicBezTo>
                      <a:pt x="1289" y="1129"/>
                      <a:pt x="1268" y="1046"/>
                      <a:pt x="1218" y="1046"/>
                    </a:cubicBezTo>
                    <a:cubicBezTo>
                      <a:pt x="1211" y="1046"/>
                      <a:pt x="1202" y="1048"/>
                      <a:pt x="1193" y="1053"/>
                    </a:cubicBezTo>
                    <a:cubicBezTo>
                      <a:pt x="1056" y="1092"/>
                      <a:pt x="884" y="1166"/>
                      <a:pt x="732" y="1166"/>
                    </a:cubicBezTo>
                    <a:cubicBezTo>
                      <a:pt x="625" y="1166"/>
                      <a:pt x="528" y="1129"/>
                      <a:pt x="459" y="1019"/>
                    </a:cubicBezTo>
                    <a:cubicBezTo>
                      <a:pt x="431" y="945"/>
                      <a:pt x="432" y="876"/>
                      <a:pt x="452" y="813"/>
                    </a:cubicBezTo>
                    <a:lnTo>
                      <a:pt x="452" y="813"/>
                    </a:lnTo>
                    <a:cubicBezTo>
                      <a:pt x="617" y="732"/>
                      <a:pt x="758" y="546"/>
                      <a:pt x="860" y="419"/>
                    </a:cubicBezTo>
                    <a:cubicBezTo>
                      <a:pt x="913" y="365"/>
                      <a:pt x="880" y="267"/>
                      <a:pt x="795" y="267"/>
                    </a:cubicBezTo>
                    <a:cubicBezTo>
                      <a:pt x="775" y="267"/>
                      <a:pt x="752" y="273"/>
                      <a:pt x="726" y="286"/>
                    </a:cubicBezTo>
                    <a:cubicBezTo>
                      <a:pt x="603" y="363"/>
                      <a:pt x="465" y="476"/>
                      <a:pt x="376" y="608"/>
                    </a:cubicBezTo>
                    <a:lnTo>
                      <a:pt x="376" y="608"/>
                    </a:lnTo>
                    <a:cubicBezTo>
                      <a:pt x="375" y="608"/>
                      <a:pt x="374" y="608"/>
                      <a:pt x="373" y="608"/>
                    </a:cubicBezTo>
                    <a:cubicBezTo>
                      <a:pt x="348" y="608"/>
                      <a:pt x="320" y="600"/>
                      <a:pt x="292" y="586"/>
                    </a:cubicBezTo>
                    <a:cubicBezTo>
                      <a:pt x="192" y="586"/>
                      <a:pt x="126" y="552"/>
                      <a:pt x="226" y="452"/>
                    </a:cubicBezTo>
                    <a:cubicBezTo>
                      <a:pt x="326" y="219"/>
                      <a:pt x="493" y="119"/>
                      <a:pt x="626" y="19"/>
                    </a:cubicBezTo>
                    <a:cubicBezTo>
                      <a:pt x="585" y="6"/>
                      <a:pt x="545" y="1"/>
                      <a:pt x="50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626" name="Google Shape;2626;p35"/>
            <p:cNvSpPr/>
            <p:nvPr/>
          </p:nvSpPr>
          <p:spPr>
            <a:xfrm>
              <a:off x="7565625" y="4439075"/>
              <a:ext cx="79250" cy="73975"/>
            </a:xfrm>
            <a:custGeom>
              <a:avLst/>
              <a:gdLst/>
              <a:ahLst/>
              <a:cxnLst/>
              <a:rect l="l" t="t" r="r" b="b"/>
              <a:pathLst>
                <a:path w="3170" h="2959" extrusionOk="0">
                  <a:moveTo>
                    <a:pt x="608" y="0"/>
                  </a:moveTo>
                  <a:cubicBezTo>
                    <a:pt x="552" y="0"/>
                    <a:pt x="498" y="31"/>
                    <a:pt x="467" y="103"/>
                  </a:cubicBezTo>
                  <a:cubicBezTo>
                    <a:pt x="0" y="1037"/>
                    <a:pt x="167" y="2772"/>
                    <a:pt x="1401" y="2939"/>
                  </a:cubicBezTo>
                  <a:cubicBezTo>
                    <a:pt x="1467" y="2952"/>
                    <a:pt x="1533" y="2958"/>
                    <a:pt x="1598" y="2958"/>
                  </a:cubicBezTo>
                  <a:cubicBezTo>
                    <a:pt x="2030" y="2958"/>
                    <a:pt x="2446" y="2686"/>
                    <a:pt x="2735" y="2338"/>
                  </a:cubicBezTo>
                  <a:cubicBezTo>
                    <a:pt x="3169" y="1738"/>
                    <a:pt x="3102" y="1037"/>
                    <a:pt x="3036" y="370"/>
                  </a:cubicBezTo>
                  <a:cubicBezTo>
                    <a:pt x="3022" y="264"/>
                    <a:pt x="2950" y="221"/>
                    <a:pt x="2873" y="221"/>
                  </a:cubicBezTo>
                  <a:cubicBezTo>
                    <a:pt x="2757" y="221"/>
                    <a:pt x="2629" y="317"/>
                    <a:pt x="2669" y="437"/>
                  </a:cubicBezTo>
                  <a:cubicBezTo>
                    <a:pt x="2796" y="1203"/>
                    <a:pt x="2619" y="2580"/>
                    <a:pt x="1609" y="2580"/>
                  </a:cubicBezTo>
                  <a:cubicBezTo>
                    <a:pt x="1564" y="2580"/>
                    <a:pt x="1517" y="2578"/>
                    <a:pt x="1468" y="2572"/>
                  </a:cubicBezTo>
                  <a:cubicBezTo>
                    <a:pt x="467" y="2438"/>
                    <a:pt x="400" y="1004"/>
                    <a:pt x="801" y="337"/>
                  </a:cubicBezTo>
                  <a:cubicBezTo>
                    <a:pt x="870" y="153"/>
                    <a:pt x="732" y="0"/>
                    <a:pt x="6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66728308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26" Type="http://schemas.openxmlformats.org/officeDocument/2006/relationships/slideLayout" Target="../slideLayouts/slideLayout37.xml"/><Relationship Id="rId3" Type="http://schemas.openxmlformats.org/officeDocument/2006/relationships/slideLayout" Target="../slideLayouts/slideLayout14.xml"/><Relationship Id="rId21" Type="http://schemas.openxmlformats.org/officeDocument/2006/relationships/slideLayout" Target="../slideLayouts/slideLayout32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5" Type="http://schemas.openxmlformats.org/officeDocument/2006/relationships/slideLayout" Target="../slideLayouts/slideLayout36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0" Type="http://schemas.openxmlformats.org/officeDocument/2006/relationships/slideLayout" Target="../slideLayouts/slideLayout31.xml"/><Relationship Id="rId29" Type="http://schemas.openxmlformats.org/officeDocument/2006/relationships/slideLayout" Target="../slideLayouts/slideLayout40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24" Type="http://schemas.openxmlformats.org/officeDocument/2006/relationships/slideLayout" Target="../slideLayouts/slideLayout35.xml"/><Relationship Id="rId32" Type="http://schemas.openxmlformats.org/officeDocument/2006/relationships/theme" Target="../theme/theme2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23" Type="http://schemas.openxmlformats.org/officeDocument/2006/relationships/slideLayout" Target="../slideLayouts/slideLayout34.xml"/><Relationship Id="rId28" Type="http://schemas.openxmlformats.org/officeDocument/2006/relationships/slideLayout" Target="../slideLayouts/slideLayout39.xml"/><Relationship Id="rId10" Type="http://schemas.openxmlformats.org/officeDocument/2006/relationships/slideLayout" Target="../slideLayouts/slideLayout21.xml"/><Relationship Id="rId19" Type="http://schemas.openxmlformats.org/officeDocument/2006/relationships/slideLayout" Target="../slideLayouts/slideLayout30.xml"/><Relationship Id="rId31" Type="http://schemas.openxmlformats.org/officeDocument/2006/relationships/slideLayout" Target="../slideLayouts/slideLayout42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Relationship Id="rId22" Type="http://schemas.openxmlformats.org/officeDocument/2006/relationships/slideLayout" Target="../slideLayouts/slideLayout33.xml"/><Relationship Id="rId27" Type="http://schemas.openxmlformats.org/officeDocument/2006/relationships/slideLayout" Target="../slideLayouts/slideLayout38.xml"/><Relationship Id="rId30" Type="http://schemas.openxmlformats.org/officeDocument/2006/relationships/slideLayout" Target="../slideLayouts/slideLayout4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0.xml"/><Relationship Id="rId3" Type="http://schemas.openxmlformats.org/officeDocument/2006/relationships/slideLayout" Target="../slideLayouts/slideLayout45.xml"/><Relationship Id="rId7" Type="http://schemas.openxmlformats.org/officeDocument/2006/relationships/slideLayout" Target="../slideLayouts/slideLayout4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44.xml"/><Relationship Id="rId1" Type="http://schemas.openxmlformats.org/officeDocument/2006/relationships/slideLayout" Target="../slideLayouts/slideLayout43.xml"/><Relationship Id="rId6" Type="http://schemas.openxmlformats.org/officeDocument/2006/relationships/slideLayout" Target="../slideLayouts/slideLayout48.xml"/><Relationship Id="rId11" Type="http://schemas.openxmlformats.org/officeDocument/2006/relationships/slideLayout" Target="../slideLayouts/slideLayout53.xml"/><Relationship Id="rId5" Type="http://schemas.openxmlformats.org/officeDocument/2006/relationships/slideLayout" Target="../slideLayouts/slideLayout47.xml"/><Relationship Id="rId10" Type="http://schemas.openxmlformats.org/officeDocument/2006/relationships/slideLayout" Target="../slideLayouts/slideLayout52.xml"/><Relationship Id="rId4" Type="http://schemas.openxmlformats.org/officeDocument/2006/relationships/slideLayout" Target="../slideLayouts/slideLayout46.xml"/><Relationship Id="rId9" Type="http://schemas.openxmlformats.org/officeDocument/2006/relationships/slideLayout" Target="../slideLayouts/slideLayout5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1.xml"/><Relationship Id="rId3" Type="http://schemas.openxmlformats.org/officeDocument/2006/relationships/slideLayout" Target="../slideLayouts/slideLayout56.xml"/><Relationship Id="rId7" Type="http://schemas.openxmlformats.org/officeDocument/2006/relationships/slideLayout" Target="../slideLayouts/slideLayout6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55.xml"/><Relationship Id="rId1" Type="http://schemas.openxmlformats.org/officeDocument/2006/relationships/slideLayout" Target="../slideLayouts/slideLayout54.xml"/><Relationship Id="rId6" Type="http://schemas.openxmlformats.org/officeDocument/2006/relationships/slideLayout" Target="../slideLayouts/slideLayout59.xml"/><Relationship Id="rId11" Type="http://schemas.openxmlformats.org/officeDocument/2006/relationships/slideLayout" Target="../slideLayouts/slideLayout64.xml"/><Relationship Id="rId5" Type="http://schemas.openxmlformats.org/officeDocument/2006/relationships/slideLayout" Target="../slideLayouts/slideLayout58.xml"/><Relationship Id="rId10" Type="http://schemas.openxmlformats.org/officeDocument/2006/relationships/slideLayout" Target="../slideLayouts/slideLayout63.xml"/><Relationship Id="rId4" Type="http://schemas.openxmlformats.org/officeDocument/2006/relationships/slideLayout" Target="../slideLayouts/slideLayout57.xml"/><Relationship Id="rId9" Type="http://schemas.openxmlformats.org/officeDocument/2006/relationships/slideLayout" Target="../slideLayouts/slideLayout62.xml"/></Relationships>
</file>

<file path=ppt/slideMasters/_rels/slideMaster5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77.xml"/><Relationship Id="rId18" Type="http://schemas.openxmlformats.org/officeDocument/2006/relationships/slideLayout" Target="../slideLayouts/slideLayout82.xml"/><Relationship Id="rId26" Type="http://schemas.openxmlformats.org/officeDocument/2006/relationships/slideLayout" Target="../slideLayouts/slideLayout90.xml"/><Relationship Id="rId3" Type="http://schemas.openxmlformats.org/officeDocument/2006/relationships/slideLayout" Target="../slideLayouts/slideLayout67.xml"/><Relationship Id="rId21" Type="http://schemas.openxmlformats.org/officeDocument/2006/relationships/slideLayout" Target="../slideLayouts/slideLayout85.xml"/><Relationship Id="rId34" Type="http://schemas.openxmlformats.org/officeDocument/2006/relationships/slideLayout" Target="../slideLayouts/slideLayout98.xml"/><Relationship Id="rId7" Type="http://schemas.openxmlformats.org/officeDocument/2006/relationships/slideLayout" Target="../slideLayouts/slideLayout71.xml"/><Relationship Id="rId12" Type="http://schemas.openxmlformats.org/officeDocument/2006/relationships/slideLayout" Target="../slideLayouts/slideLayout76.xml"/><Relationship Id="rId17" Type="http://schemas.openxmlformats.org/officeDocument/2006/relationships/slideLayout" Target="../slideLayouts/slideLayout81.xml"/><Relationship Id="rId25" Type="http://schemas.openxmlformats.org/officeDocument/2006/relationships/slideLayout" Target="../slideLayouts/slideLayout89.xml"/><Relationship Id="rId33" Type="http://schemas.openxmlformats.org/officeDocument/2006/relationships/slideLayout" Target="../slideLayouts/slideLayout97.xml"/><Relationship Id="rId2" Type="http://schemas.openxmlformats.org/officeDocument/2006/relationships/slideLayout" Target="../slideLayouts/slideLayout66.xml"/><Relationship Id="rId16" Type="http://schemas.openxmlformats.org/officeDocument/2006/relationships/slideLayout" Target="../slideLayouts/slideLayout80.xml"/><Relationship Id="rId20" Type="http://schemas.openxmlformats.org/officeDocument/2006/relationships/slideLayout" Target="../slideLayouts/slideLayout84.xml"/><Relationship Id="rId29" Type="http://schemas.openxmlformats.org/officeDocument/2006/relationships/slideLayout" Target="../slideLayouts/slideLayout93.xml"/><Relationship Id="rId1" Type="http://schemas.openxmlformats.org/officeDocument/2006/relationships/slideLayout" Target="../slideLayouts/slideLayout65.xml"/><Relationship Id="rId6" Type="http://schemas.openxmlformats.org/officeDocument/2006/relationships/slideLayout" Target="../slideLayouts/slideLayout70.xml"/><Relationship Id="rId11" Type="http://schemas.openxmlformats.org/officeDocument/2006/relationships/slideLayout" Target="../slideLayouts/slideLayout75.xml"/><Relationship Id="rId24" Type="http://schemas.openxmlformats.org/officeDocument/2006/relationships/slideLayout" Target="../slideLayouts/slideLayout88.xml"/><Relationship Id="rId32" Type="http://schemas.openxmlformats.org/officeDocument/2006/relationships/slideLayout" Target="../slideLayouts/slideLayout96.xml"/><Relationship Id="rId5" Type="http://schemas.openxmlformats.org/officeDocument/2006/relationships/slideLayout" Target="../slideLayouts/slideLayout69.xml"/><Relationship Id="rId15" Type="http://schemas.openxmlformats.org/officeDocument/2006/relationships/slideLayout" Target="../slideLayouts/slideLayout79.xml"/><Relationship Id="rId23" Type="http://schemas.openxmlformats.org/officeDocument/2006/relationships/slideLayout" Target="../slideLayouts/slideLayout87.xml"/><Relationship Id="rId28" Type="http://schemas.openxmlformats.org/officeDocument/2006/relationships/slideLayout" Target="../slideLayouts/slideLayout92.xml"/><Relationship Id="rId10" Type="http://schemas.openxmlformats.org/officeDocument/2006/relationships/slideLayout" Target="../slideLayouts/slideLayout74.xml"/><Relationship Id="rId19" Type="http://schemas.openxmlformats.org/officeDocument/2006/relationships/slideLayout" Target="../slideLayouts/slideLayout83.xml"/><Relationship Id="rId31" Type="http://schemas.openxmlformats.org/officeDocument/2006/relationships/slideLayout" Target="../slideLayouts/slideLayout95.xml"/><Relationship Id="rId4" Type="http://schemas.openxmlformats.org/officeDocument/2006/relationships/slideLayout" Target="../slideLayouts/slideLayout68.xml"/><Relationship Id="rId9" Type="http://schemas.openxmlformats.org/officeDocument/2006/relationships/slideLayout" Target="../slideLayouts/slideLayout73.xml"/><Relationship Id="rId14" Type="http://schemas.openxmlformats.org/officeDocument/2006/relationships/slideLayout" Target="../slideLayouts/slideLayout78.xml"/><Relationship Id="rId22" Type="http://schemas.openxmlformats.org/officeDocument/2006/relationships/slideLayout" Target="../slideLayouts/slideLayout86.xml"/><Relationship Id="rId27" Type="http://schemas.openxmlformats.org/officeDocument/2006/relationships/slideLayout" Target="../slideLayouts/slideLayout91.xml"/><Relationship Id="rId30" Type="http://schemas.openxmlformats.org/officeDocument/2006/relationships/slideLayout" Target="../slideLayouts/slideLayout94.xml"/><Relationship Id="rId35" Type="http://schemas.openxmlformats.org/officeDocument/2006/relationships/theme" Target="../theme/theme5.xml"/><Relationship Id="rId8" Type="http://schemas.openxmlformats.org/officeDocument/2006/relationships/slideLayout" Target="../slideLayouts/slideLayout7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4A16D318-F5D7-0FB0-E678-C4E1739C293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SG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565CA07-9C55-2392-BF2E-90A15BAA70B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SG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29211A5-4010-4A61-D721-AF15198F3B64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04C5912A-6EF7-46DA-89AF-A7777F9B2DA1}" type="datetimeFigureOut">
              <a:rPr lang="en-SG" smtClean="0"/>
              <a:t>3/7/2024</a:t>
            </a:fld>
            <a:endParaRPr lang="en-SG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244612D-BCCE-1634-AB43-C538BC96543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en-SG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388479C-0B14-376F-3BA4-338DCABDE8D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E6FEF7BB-68E4-4493-87C0-8A4676A4EA3B}" type="slidenum">
              <a:rPr lang="en-SG" smtClean="0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16731596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pen Sans"/>
              <a:buNone/>
              <a:defRPr sz="3500" b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pen Sans"/>
              <a:buNone/>
              <a:defRPr sz="3500" b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pen Sans"/>
              <a:buNone/>
              <a:defRPr sz="3500" b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pen Sans"/>
              <a:buNone/>
              <a:defRPr sz="3500" b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pen Sans"/>
              <a:buNone/>
              <a:defRPr sz="3500" b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pen Sans"/>
              <a:buNone/>
              <a:defRPr sz="3500" b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pen Sans"/>
              <a:buNone/>
              <a:defRPr sz="3500" b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pen Sans"/>
              <a:buNone/>
              <a:defRPr sz="3500" b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pen Sans"/>
              <a:buNone/>
              <a:defRPr sz="3500" b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536633"/>
            <a:ext cx="10290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ap"/>
              <a:buChar char="●"/>
              <a:defRPr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ap"/>
              <a:buChar char="○"/>
              <a:defRPr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ap"/>
              <a:buChar char="■"/>
              <a:defRPr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ap"/>
              <a:buChar char="●"/>
              <a:defRPr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ap"/>
              <a:buChar char="○"/>
              <a:defRPr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ap"/>
              <a:buChar char="■"/>
              <a:defRPr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ap"/>
              <a:buChar char="●"/>
              <a:defRPr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ap"/>
              <a:buChar char="○"/>
              <a:defRPr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Asap"/>
              <a:buChar char="■"/>
              <a:defRPr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3575577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3" r:id="rId10"/>
    <p:sldLayoutId id="2147483684" r:id="rId11"/>
    <p:sldLayoutId id="2147483685" r:id="rId12"/>
    <p:sldLayoutId id="2147483686" r:id="rId13"/>
    <p:sldLayoutId id="2147483687" r:id="rId14"/>
    <p:sldLayoutId id="2147483688" r:id="rId15"/>
    <p:sldLayoutId id="2147483689" r:id="rId16"/>
    <p:sldLayoutId id="2147483690" r:id="rId17"/>
    <p:sldLayoutId id="2147483691" r:id="rId18"/>
    <p:sldLayoutId id="2147483692" r:id="rId19"/>
    <p:sldLayoutId id="2147483693" r:id="rId20"/>
    <p:sldLayoutId id="2147483694" r:id="rId21"/>
    <p:sldLayoutId id="2147483695" r:id="rId22"/>
    <p:sldLayoutId id="2147483696" r:id="rId23"/>
    <p:sldLayoutId id="2147483697" r:id="rId24"/>
    <p:sldLayoutId id="2147483698" r:id="rId25"/>
    <p:sldLayoutId id="2147483699" r:id="rId26"/>
    <p:sldLayoutId id="2147483700" r:id="rId27"/>
    <p:sldLayoutId id="2147483701" r:id="rId28"/>
    <p:sldLayoutId id="2147483702" r:id="rId29"/>
    <p:sldLayoutId id="2147483703" r:id="rId30"/>
    <p:sldLayoutId id="2147483704" r:id="rId31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E993E7DE-24C2-19EF-2468-36BCD682BD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A8DD8C5-12A1-A7FC-46A0-B559E8F9FEF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AA1D4DA-439C-FC8C-518B-9689F5835F42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D74CF0F-544C-413E-8B15-72B5E8A6EBCB}" type="datetimeFigureOut">
              <a:rPr lang="en-US" smtClean="0"/>
              <a:t>7/3/2024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5B76138-1D49-2C3C-4818-5159C202FC3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2636016-6585-1B72-1A20-0E08502ACCB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994B363-4D91-4232-8FEF-E211CF3A9B9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0854053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9" r:id="rId1"/>
    <p:sldLayoutId id="2147483730" r:id="rId2"/>
    <p:sldLayoutId id="2147483731" r:id="rId3"/>
    <p:sldLayoutId id="2147483732" r:id="rId4"/>
    <p:sldLayoutId id="2147483733" r:id="rId5"/>
    <p:sldLayoutId id="2147483734" r:id="rId6"/>
    <p:sldLayoutId id="2147483735" r:id="rId7"/>
    <p:sldLayoutId id="2147483736" r:id="rId8"/>
    <p:sldLayoutId id="2147483737" r:id="rId9"/>
    <p:sldLayoutId id="2147483738" r:id="rId10"/>
    <p:sldLayoutId id="2147483739" r:id="rId11"/>
  </p:sldLayoutIdLs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4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4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82F8764-41E1-4F9B-B41D-4DC66420159D}" type="datetimeFigureOut">
              <a:rPr lang="en-US" smtClean="0"/>
              <a:t>7/3/2024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4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4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550121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1" r:id="rId1"/>
    <p:sldLayoutId id="2147483742" r:id="rId2"/>
    <p:sldLayoutId id="2147483743" r:id="rId3"/>
    <p:sldLayoutId id="2147483744" r:id="rId4"/>
    <p:sldLayoutId id="2147483745" r:id="rId5"/>
    <p:sldLayoutId id="2147483746" r:id="rId6"/>
    <p:sldLayoutId id="2147483747" r:id="rId7"/>
    <p:sldLayoutId id="2147483748" r:id="rId8"/>
    <p:sldLayoutId id="2147483749" r:id="rId9"/>
    <p:sldLayoutId id="2147483750" r:id="rId10"/>
    <p:sldLayoutId id="2147483751" r:id="rId11"/>
  </p:sldLayoutIdLst>
  <p:txStyles>
    <p:titleStyle>
      <a:lvl1pPr algn="ctr" defTabSz="914377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891" indent="-342891" algn="l" defTabSz="914377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32" indent="-285744" algn="l" defTabSz="914377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967" y="593367"/>
            <a:ext cx="10290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ioRhyme"/>
              <a:buNone/>
              <a:defRPr sz="3000" b="1">
                <a:solidFill>
                  <a:schemeClr val="dk1"/>
                </a:solidFill>
                <a:latin typeface="BioRhyme"/>
                <a:ea typeface="BioRhyme"/>
                <a:cs typeface="BioRhyme"/>
                <a:sym typeface="BioRhym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DM Sans"/>
              <a:buNone/>
              <a:defRPr sz="3500" b="1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DM Sans"/>
              <a:buNone/>
              <a:defRPr sz="3500" b="1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DM Sans"/>
              <a:buNone/>
              <a:defRPr sz="3500" b="1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DM Sans"/>
              <a:buNone/>
              <a:defRPr sz="3500" b="1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DM Sans"/>
              <a:buNone/>
              <a:defRPr sz="3500" b="1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DM Sans"/>
              <a:buNone/>
              <a:defRPr sz="3500" b="1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DM Sans"/>
              <a:buNone/>
              <a:defRPr sz="3500" b="1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DM Sans"/>
              <a:buNone/>
              <a:defRPr sz="3500" b="1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536633"/>
            <a:ext cx="10290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ato"/>
              <a:buChar char="●"/>
              <a:defRPr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1pPr>
            <a:lvl2pPr marL="914400" lvl="1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ato"/>
              <a:buChar char="○"/>
              <a:defRPr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2pPr>
            <a:lvl3pPr marL="1371600" lvl="2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ato"/>
              <a:buChar char="■"/>
              <a:defRPr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3pPr>
            <a:lvl4pPr marL="1828800" lvl="3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ato"/>
              <a:buChar char="●"/>
              <a:defRPr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4pPr>
            <a:lvl5pPr marL="2286000" lvl="4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ato"/>
              <a:buChar char="○"/>
              <a:defRPr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5pPr>
            <a:lvl6pPr marL="2743200" lvl="5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ato"/>
              <a:buChar char="■"/>
              <a:defRPr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6pPr>
            <a:lvl7pPr marL="3200400" lvl="6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ato"/>
              <a:buChar char="●"/>
              <a:defRPr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7pPr>
            <a:lvl8pPr marL="3657600" lvl="7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ato"/>
              <a:buChar char="○"/>
              <a:defRPr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ato"/>
              <a:buChar char="■"/>
              <a:defRPr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8960419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72" r:id="rId1"/>
    <p:sldLayoutId id="2147483773" r:id="rId2"/>
    <p:sldLayoutId id="2147483774" r:id="rId3"/>
    <p:sldLayoutId id="2147483775" r:id="rId4"/>
    <p:sldLayoutId id="2147483776" r:id="rId5"/>
    <p:sldLayoutId id="2147483777" r:id="rId6"/>
    <p:sldLayoutId id="2147483778" r:id="rId7"/>
    <p:sldLayoutId id="2147483779" r:id="rId8"/>
    <p:sldLayoutId id="2147483780" r:id="rId9"/>
    <p:sldLayoutId id="2147483781" r:id="rId10"/>
    <p:sldLayoutId id="2147483782" r:id="rId11"/>
    <p:sldLayoutId id="2147483783" r:id="rId12"/>
    <p:sldLayoutId id="2147483784" r:id="rId13"/>
    <p:sldLayoutId id="2147483785" r:id="rId14"/>
    <p:sldLayoutId id="2147483786" r:id="rId15"/>
    <p:sldLayoutId id="2147483787" r:id="rId16"/>
    <p:sldLayoutId id="2147483788" r:id="rId17"/>
    <p:sldLayoutId id="2147483789" r:id="rId18"/>
    <p:sldLayoutId id="2147483790" r:id="rId19"/>
    <p:sldLayoutId id="2147483791" r:id="rId20"/>
    <p:sldLayoutId id="2147483792" r:id="rId21"/>
    <p:sldLayoutId id="2147483793" r:id="rId22"/>
    <p:sldLayoutId id="2147483794" r:id="rId23"/>
    <p:sldLayoutId id="2147483795" r:id="rId24"/>
    <p:sldLayoutId id="2147483796" r:id="rId25"/>
    <p:sldLayoutId id="2147483797" r:id="rId26"/>
    <p:sldLayoutId id="2147483798" r:id="rId27"/>
    <p:sldLayoutId id="2147483799" r:id="rId28"/>
    <p:sldLayoutId id="2147483800" r:id="rId29"/>
    <p:sldLayoutId id="2147483801" r:id="rId30"/>
    <p:sldLayoutId id="2147483802" r:id="rId31"/>
    <p:sldLayoutId id="2147483803" r:id="rId32"/>
    <p:sldLayoutId id="2147483804" r:id="rId33"/>
    <p:sldLayoutId id="2147483805" r:id="rId34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49">
          <p15:clr>
            <a:srgbClr val="EA4335"/>
          </p15:clr>
        </p15:guide>
        <p15:guide id="2" pos="5311">
          <p15:clr>
            <a:srgbClr val="EA4335"/>
          </p15:clr>
        </p15:guide>
        <p15:guide id="3" orient="horz" pos="340">
          <p15:clr>
            <a:srgbClr val="EA4335"/>
          </p15:clr>
        </p15:guide>
        <p15:guide id="4" orient="horz" pos="2900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png"/><Relationship Id="rId5" Type="http://schemas.openxmlformats.org/officeDocument/2006/relationships/image" Target="../media/image4.gif"/><Relationship Id="rId4" Type="http://schemas.openxmlformats.org/officeDocument/2006/relationships/image" Target="../media/image3.gif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gif"/><Relationship Id="rId4" Type="http://schemas.openxmlformats.org/officeDocument/2006/relationships/image" Target="../media/image10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1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26.png"/><Relationship Id="rId5" Type="http://schemas.openxmlformats.org/officeDocument/2006/relationships/image" Target="../media/image25.png"/><Relationship Id="rId4" Type="http://schemas.openxmlformats.org/officeDocument/2006/relationships/image" Target="../media/image10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gif"/><Relationship Id="rId5" Type="http://schemas.openxmlformats.org/officeDocument/2006/relationships/image" Target="../media/image3.gif"/><Relationship Id="rId4" Type="http://schemas.openxmlformats.org/officeDocument/2006/relationships/image" Target="../media/image28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9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gif"/><Relationship Id="rId4" Type="http://schemas.openxmlformats.org/officeDocument/2006/relationships/image" Target="../media/image3.gif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svg"/><Relationship Id="rId3" Type="http://schemas.openxmlformats.org/officeDocument/2006/relationships/image" Target="../media/image9.png"/><Relationship Id="rId7" Type="http://schemas.openxmlformats.org/officeDocument/2006/relationships/image" Target="../media/image3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30.png"/><Relationship Id="rId5" Type="http://schemas.openxmlformats.org/officeDocument/2006/relationships/image" Target="../media/image29.png"/><Relationship Id="rId10" Type="http://schemas.openxmlformats.org/officeDocument/2006/relationships/image" Target="../media/image34.png"/><Relationship Id="rId4" Type="http://schemas.openxmlformats.org/officeDocument/2006/relationships/image" Target="../media/image10.png"/><Relationship Id="rId9" Type="http://schemas.openxmlformats.org/officeDocument/2006/relationships/image" Target="../media/image33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13.sv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12.png"/><Relationship Id="rId5" Type="http://schemas.openxmlformats.org/officeDocument/2006/relationships/image" Target="../media/image35.png"/><Relationship Id="rId4" Type="http://schemas.openxmlformats.org/officeDocument/2006/relationships/image" Target="../media/image10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gif"/><Relationship Id="rId4" Type="http://schemas.openxmlformats.org/officeDocument/2006/relationships/image" Target="../media/image3.gif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38.sv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37.png"/><Relationship Id="rId5" Type="http://schemas.openxmlformats.org/officeDocument/2006/relationships/image" Target="../media/image36.png"/><Relationship Id="rId4" Type="http://schemas.openxmlformats.org/officeDocument/2006/relationships/image" Target="../media/image10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40.sv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39.png"/><Relationship Id="rId5" Type="http://schemas.openxmlformats.org/officeDocument/2006/relationships/image" Target="../media/image36.png"/><Relationship Id="rId4" Type="http://schemas.openxmlformats.org/officeDocument/2006/relationships/image" Target="../media/image10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gif"/><Relationship Id="rId4" Type="http://schemas.openxmlformats.org/officeDocument/2006/relationships/image" Target="../media/image3.gif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42.png"/><Relationship Id="rId5" Type="http://schemas.openxmlformats.org/officeDocument/2006/relationships/image" Target="../media/image41.png"/><Relationship Id="rId4" Type="http://schemas.openxmlformats.org/officeDocument/2006/relationships/image" Target="../media/image10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gif"/><Relationship Id="rId4" Type="http://schemas.openxmlformats.org/officeDocument/2006/relationships/image" Target="../media/image3.gif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4.xml"/><Relationship Id="rId4" Type="http://schemas.openxmlformats.org/officeDocument/2006/relationships/image" Target="../media/image10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gif"/><Relationship Id="rId4" Type="http://schemas.openxmlformats.org/officeDocument/2006/relationships/image" Target="../media/image3.gif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png"/><Relationship Id="rId3" Type="http://schemas.openxmlformats.org/officeDocument/2006/relationships/image" Target="../media/image9.png"/><Relationship Id="rId7" Type="http://schemas.openxmlformats.org/officeDocument/2006/relationships/image" Target="../media/image44.sv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43.png"/><Relationship Id="rId5" Type="http://schemas.openxmlformats.org/officeDocument/2006/relationships/image" Target="../media/image30.png"/><Relationship Id="rId10" Type="http://schemas.openxmlformats.org/officeDocument/2006/relationships/image" Target="../media/image45.png"/><Relationship Id="rId4" Type="http://schemas.openxmlformats.org/officeDocument/2006/relationships/image" Target="../media/image10.png"/><Relationship Id="rId9" Type="http://schemas.openxmlformats.org/officeDocument/2006/relationships/image" Target="../media/image33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6.png"/><Relationship Id="rId4" Type="http://schemas.openxmlformats.org/officeDocument/2006/relationships/image" Target="../media/image4.gif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43.xml"/><Relationship Id="rId6" Type="http://schemas.openxmlformats.org/officeDocument/2006/relationships/image" Target="../media/image51.png"/><Relationship Id="rId5" Type="http://schemas.openxmlformats.org/officeDocument/2006/relationships/image" Target="../media/image50.svg"/><Relationship Id="rId4" Type="http://schemas.openxmlformats.org/officeDocument/2006/relationships/image" Target="../media/image49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png"/><Relationship Id="rId13" Type="http://schemas.openxmlformats.org/officeDocument/2006/relationships/image" Target="../media/image62.png"/><Relationship Id="rId18" Type="http://schemas.openxmlformats.org/officeDocument/2006/relationships/slide" Target="slide33.xml"/><Relationship Id="rId3" Type="http://schemas.openxmlformats.org/officeDocument/2006/relationships/image" Target="../media/image52.png"/><Relationship Id="rId21" Type="http://schemas.openxmlformats.org/officeDocument/2006/relationships/slide" Target="slide37.xml"/><Relationship Id="rId7" Type="http://schemas.openxmlformats.org/officeDocument/2006/relationships/image" Target="../media/image56.png"/><Relationship Id="rId12" Type="http://schemas.openxmlformats.org/officeDocument/2006/relationships/image" Target="../media/image61.png"/><Relationship Id="rId17" Type="http://schemas.openxmlformats.org/officeDocument/2006/relationships/slide" Target="slide32.xml"/><Relationship Id="rId2" Type="http://schemas.openxmlformats.org/officeDocument/2006/relationships/notesSlide" Target="../notesSlides/notesSlide16.xml"/><Relationship Id="rId16" Type="http://schemas.openxmlformats.org/officeDocument/2006/relationships/slide" Target="slide31.xml"/><Relationship Id="rId20" Type="http://schemas.openxmlformats.org/officeDocument/2006/relationships/slide" Target="slide35.xml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55.png"/><Relationship Id="rId11" Type="http://schemas.openxmlformats.org/officeDocument/2006/relationships/image" Target="../media/image60.png"/><Relationship Id="rId5" Type="http://schemas.openxmlformats.org/officeDocument/2006/relationships/image" Target="../media/image54.png"/><Relationship Id="rId15" Type="http://schemas.openxmlformats.org/officeDocument/2006/relationships/slide" Target="slide30.xml"/><Relationship Id="rId23" Type="http://schemas.openxmlformats.org/officeDocument/2006/relationships/slide" Target="slide38.xml"/><Relationship Id="rId10" Type="http://schemas.openxmlformats.org/officeDocument/2006/relationships/image" Target="../media/image59.png"/><Relationship Id="rId19" Type="http://schemas.openxmlformats.org/officeDocument/2006/relationships/slide" Target="slide34.xml"/><Relationship Id="rId4" Type="http://schemas.openxmlformats.org/officeDocument/2006/relationships/image" Target="../media/image53.png"/><Relationship Id="rId9" Type="http://schemas.openxmlformats.org/officeDocument/2006/relationships/image" Target="../media/image58.png"/><Relationship Id="rId14" Type="http://schemas.openxmlformats.org/officeDocument/2006/relationships/slide" Target="slide29.xml"/><Relationship Id="rId22" Type="http://schemas.openxmlformats.org/officeDocument/2006/relationships/slide" Target="slide36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43.xml"/><Relationship Id="rId6" Type="http://schemas.openxmlformats.org/officeDocument/2006/relationships/image" Target="../media/image51.png"/><Relationship Id="rId5" Type="http://schemas.openxmlformats.org/officeDocument/2006/relationships/image" Target="../media/image50.svg"/><Relationship Id="rId4" Type="http://schemas.openxmlformats.org/officeDocument/2006/relationships/image" Target="../media/image49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6.png"/><Relationship Id="rId13" Type="http://schemas.openxmlformats.org/officeDocument/2006/relationships/image" Target="../media/image70.png"/><Relationship Id="rId3" Type="http://schemas.openxmlformats.org/officeDocument/2006/relationships/image" Target="../media/image47.png"/><Relationship Id="rId7" Type="http://schemas.openxmlformats.org/officeDocument/2006/relationships/image" Target="../media/image48.png"/><Relationship Id="rId12" Type="http://schemas.openxmlformats.org/officeDocument/2006/relationships/slide" Target="slide27.xml"/><Relationship Id="rId2" Type="http://schemas.openxmlformats.org/officeDocument/2006/relationships/audio" Target="../media/audio1.wav"/><Relationship Id="rId16" Type="http://schemas.openxmlformats.org/officeDocument/2006/relationships/image" Target="../media/image73.png"/><Relationship Id="rId1" Type="http://schemas.openxmlformats.org/officeDocument/2006/relationships/slideLayout" Target="../slideLayouts/slideLayout43.xml"/><Relationship Id="rId6" Type="http://schemas.openxmlformats.org/officeDocument/2006/relationships/image" Target="../media/image65.png"/><Relationship Id="rId11" Type="http://schemas.openxmlformats.org/officeDocument/2006/relationships/image" Target="../media/image69.png"/><Relationship Id="rId5" Type="http://schemas.openxmlformats.org/officeDocument/2006/relationships/image" Target="../media/image64.svg"/><Relationship Id="rId15" Type="http://schemas.openxmlformats.org/officeDocument/2006/relationships/image" Target="../media/image72.png"/><Relationship Id="rId10" Type="http://schemas.openxmlformats.org/officeDocument/2006/relationships/image" Target="../media/image68.png"/><Relationship Id="rId4" Type="http://schemas.openxmlformats.org/officeDocument/2006/relationships/image" Target="../media/image63.png"/><Relationship Id="rId9" Type="http://schemas.openxmlformats.org/officeDocument/2006/relationships/image" Target="../media/image67.png"/><Relationship Id="rId14" Type="http://schemas.openxmlformats.org/officeDocument/2006/relationships/image" Target="../media/image71.sv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13.sv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6.png"/><Relationship Id="rId13" Type="http://schemas.openxmlformats.org/officeDocument/2006/relationships/image" Target="../media/image70.png"/><Relationship Id="rId3" Type="http://schemas.openxmlformats.org/officeDocument/2006/relationships/image" Target="../media/image47.png"/><Relationship Id="rId7" Type="http://schemas.openxmlformats.org/officeDocument/2006/relationships/image" Target="../media/image48.png"/><Relationship Id="rId12" Type="http://schemas.openxmlformats.org/officeDocument/2006/relationships/slide" Target="slide27.xml"/><Relationship Id="rId2" Type="http://schemas.openxmlformats.org/officeDocument/2006/relationships/audio" Target="../media/audio1.wav"/><Relationship Id="rId16" Type="http://schemas.openxmlformats.org/officeDocument/2006/relationships/image" Target="../media/image73.png"/><Relationship Id="rId1" Type="http://schemas.openxmlformats.org/officeDocument/2006/relationships/slideLayout" Target="../slideLayouts/slideLayout43.xml"/><Relationship Id="rId6" Type="http://schemas.openxmlformats.org/officeDocument/2006/relationships/image" Target="../media/image65.png"/><Relationship Id="rId11" Type="http://schemas.openxmlformats.org/officeDocument/2006/relationships/image" Target="../media/image69.png"/><Relationship Id="rId5" Type="http://schemas.openxmlformats.org/officeDocument/2006/relationships/image" Target="../media/image64.svg"/><Relationship Id="rId15" Type="http://schemas.openxmlformats.org/officeDocument/2006/relationships/image" Target="../media/image72.png"/><Relationship Id="rId10" Type="http://schemas.openxmlformats.org/officeDocument/2006/relationships/image" Target="../media/image68.png"/><Relationship Id="rId4" Type="http://schemas.openxmlformats.org/officeDocument/2006/relationships/image" Target="../media/image63.png"/><Relationship Id="rId9" Type="http://schemas.openxmlformats.org/officeDocument/2006/relationships/image" Target="../media/image67.png"/><Relationship Id="rId14" Type="http://schemas.openxmlformats.org/officeDocument/2006/relationships/image" Target="../media/image71.sv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6.png"/><Relationship Id="rId13" Type="http://schemas.openxmlformats.org/officeDocument/2006/relationships/image" Target="../media/image70.png"/><Relationship Id="rId3" Type="http://schemas.openxmlformats.org/officeDocument/2006/relationships/image" Target="../media/image47.png"/><Relationship Id="rId7" Type="http://schemas.openxmlformats.org/officeDocument/2006/relationships/image" Target="../media/image48.png"/><Relationship Id="rId12" Type="http://schemas.openxmlformats.org/officeDocument/2006/relationships/slide" Target="slide27.xml"/><Relationship Id="rId2" Type="http://schemas.openxmlformats.org/officeDocument/2006/relationships/audio" Target="../media/audio1.wav"/><Relationship Id="rId16" Type="http://schemas.openxmlformats.org/officeDocument/2006/relationships/image" Target="../media/image73.png"/><Relationship Id="rId1" Type="http://schemas.openxmlformats.org/officeDocument/2006/relationships/slideLayout" Target="../slideLayouts/slideLayout43.xml"/><Relationship Id="rId6" Type="http://schemas.openxmlformats.org/officeDocument/2006/relationships/image" Target="../media/image65.png"/><Relationship Id="rId11" Type="http://schemas.openxmlformats.org/officeDocument/2006/relationships/image" Target="../media/image69.png"/><Relationship Id="rId5" Type="http://schemas.openxmlformats.org/officeDocument/2006/relationships/image" Target="../media/image64.svg"/><Relationship Id="rId15" Type="http://schemas.openxmlformats.org/officeDocument/2006/relationships/image" Target="../media/image72.png"/><Relationship Id="rId10" Type="http://schemas.openxmlformats.org/officeDocument/2006/relationships/image" Target="../media/image68.png"/><Relationship Id="rId4" Type="http://schemas.openxmlformats.org/officeDocument/2006/relationships/image" Target="../media/image63.png"/><Relationship Id="rId9" Type="http://schemas.openxmlformats.org/officeDocument/2006/relationships/image" Target="../media/image67.png"/><Relationship Id="rId14" Type="http://schemas.openxmlformats.org/officeDocument/2006/relationships/image" Target="../media/image71.sv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6.png"/><Relationship Id="rId13" Type="http://schemas.openxmlformats.org/officeDocument/2006/relationships/image" Target="../media/image70.png"/><Relationship Id="rId3" Type="http://schemas.openxmlformats.org/officeDocument/2006/relationships/image" Target="../media/image47.png"/><Relationship Id="rId7" Type="http://schemas.openxmlformats.org/officeDocument/2006/relationships/image" Target="../media/image48.png"/><Relationship Id="rId12" Type="http://schemas.openxmlformats.org/officeDocument/2006/relationships/slide" Target="slide27.xml"/><Relationship Id="rId2" Type="http://schemas.openxmlformats.org/officeDocument/2006/relationships/audio" Target="../media/audio1.wav"/><Relationship Id="rId16" Type="http://schemas.openxmlformats.org/officeDocument/2006/relationships/image" Target="../media/image73.png"/><Relationship Id="rId1" Type="http://schemas.openxmlformats.org/officeDocument/2006/relationships/slideLayout" Target="../slideLayouts/slideLayout43.xml"/><Relationship Id="rId6" Type="http://schemas.openxmlformats.org/officeDocument/2006/relationships/image" Target="../media/image65.png"/><Relationship Id="rId11" Type="http://schemas.openxmlformats.org/officeDocument/2006/relationships/image" Target="../media/image69.png"/><Relationship Id="rId5" Type="http://schemas.openxmlformats.org/officeDocument/2006/relationships/image" Target="../media/image64.svg"/><Relationship Id="rId15" Type="http://schemas.openxmlformats.org/officeDocument/2006/relationships/image" Target="../media/image72.png"/><Relationship Id="rId10" Type="http://schemas.openxmlformats.org/officeDocument/2006/relationships/image" Target="../media/image68.png"/><Relationship Id="rId4" Type="http://schemas.openxmlformats.org/officeDocument/2006/relationships/image" Target="../media/image63.png"/><Relationship Id="rId9" Type="http://schemas.openxmlformats.org/officeDocument/2006/relationships/image" Target="../media/image67.png"/><Relationship Id="rId14" Type="http://schemas.openxmlformats.org/officeDocument/2006/relationships/image" Target="../media/image71.svg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6.png"/><Relationship Id="rId13" Type="http://schemas.openxmlformats.org/officeDocument/2006/relationships/image" Target="../media/image70.png"/><Relationship Id="rId3" Type="http://schemas.openxmlformats.org/officeDocument/2006/relationships/image" Target="../media/image47.png"/><Relationship Id="rId7" Type="http://schemas.openxmlformats.org/officeDocument/2006/relationships/image" Target="../media/image48.png"/><Relationship Id="rId12" Type="http://schemas.openxmlformats.org/officeDocument/2006/relationships/slide" Target="slide27.xml"/><Relationship Id="rId2" Type="http://schemas.openxmlformats.org/officeDocument/2006/relationships/audio" Target="../media/audio1.wav"/><Relationship Id="rId16" Type="http://schemas.openxmlformats.org/officeDocument/2006/relationships/image" Target="../media/image73.png"/><Relationship Id="rId1" Type="http://schemas.openxmlformats.org/officeDocument/2006/relationships/slideLayout" Target="../slideLayouts/slideLayout43.xml"/><Relationship Id="rId6" Type="http://schemas.openxmlformats.org/officeDocument/2006/relationships/image" Target="../media/image65.png"/><Relationship Id="rId11" Type="http://schemas.openxmlformats.org/officeDocument/2006/relationships/image" Target="../media/image69.png"/><Relationship Id="rId5" Type="http://schemas.openxmlformats.org/officeDocument/2006/relationships/image" Target="../media/image64.svg"/><Relationship Id="rId15" Type="http://schemas.openxmlformats.org/officeDocument/2006/relationships/image" Target="../media/image72.png"/><Relationship Id="rId10" Type="http://schemas.openxmlformats.org/officeDocument/2006/relationships/image" Target="../media/image68.png"/><Relationship Id="rId4" Type="http://schemas.openxmlformats.org/officeDocument/2006/relationships/image" Target="../media/image63.png"/><Relationship Id="rId9" Type="http://schemas.openxmlformats.org/officeDocument/2006/relationships/image" Target="../media/image67.png"/><Relationship Id="rId14" Type="http://schemas.openxmlformats.org/officeDocument/2006/relationships/image" Target="../media/image71.svg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6.png"/><Relationship Id="rId13" Type="http://schemas.openxmlformats.org/officeDocument/2006/relationships/image" Target="../media/image70.png"/><Relationship Id="rId3" Type="http://schemas.openxmlformats.org/officeDocument/2006/relationships/image" Target="../media/image47.png"/><Relationship Id="rId7" Type="http://schemas.openxmlformats.org/officeDocument/2006/relationships/image" Target="../media/image48.png"/><Relationship Id="rId12" Type="http://schemas.openxmlformats.org/officeDocument/2006/relationships/slide" Target="slide27.xml"/><Relationship Id="rId2" Type="http://schemas.openxmlformats.org/officeDocument/2006/relationships/audio" Target="../media/audio1.wav"/><Relationship Id="rId16" Type="http://schemas.openxmlformats.org/officeDocument/2006/relationships/image" Target="../media/image73.png"/><Relationship Id="rId1" Type="http://schemas.openxmlformats.org/officeDocument/2006/relationships/slideLayout" Target="../slideLayouts/slideLayout43.xml"/><Relationship Id="rId6" Type="http://schemas.openxmlformats.org/officeDocument/2006/relationships/image" Target="../media/image65.png"/><Relationship Id="rId11" Type="http://schemas.openxmlformats.org/officeDocument/2006/relationships/image" Target="../media/image69.png"/><Relationship Id="rId5" Type="http://schemas.openxmlformats.org/officeDocument/2006/relationships/image" Target="../media/image64.svg"/><Relationship Id="rId15" Type="http://schemas.openxmlformats.org/officeDocument/2006/relationships/image" Target="../media/image72.png"/><Relationship Id="rId10" Type="http://schemas.openxmlformats.org/officeDocument/2006/relationships/image" Target="../media/image68.png"/><Relationship Id="rId4" Type="http://schemas.openxmlformats.org/officeDocument/2006/relationships/image" Target="../media/image63.png"/><Relationship Id="rId9" Type="http://schemas.openxmlformats.org/officeDocument/2006/relationships/image" Target="../media/image67.png"/><Relationship Id="rId14" Type="http://schemas.openxmlformats.org/officeDocument/2006/relationships/image" Target="../media/image71.svg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6.png"/><Relationship Id="rId13" Type="http://schemas.openxmlformats.org/officeDocument/2006/relationships/image" Target="../media/image71.svg"/><Relationship Id="rId3" Type="http://schemas.openxmlformats.org/officeDocument/2006/relationships/image" Target="../media/image47.png"/><Relationship Id="rId7" Type="http://schemas.openxmlformats.org/officeDocument/2006/relationships/image" Target="../media/image48.png"/><Relationship Id="rId12" Type="http://schemas.openxmlformats.org/officeDocument/2006/relationships/image" Target="../media/image70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3.xml"/><Relationship Id="rId6" Type="http://schemas.openxmlformats.org/officeDocument/2006/relationships/image" Target="../media/image65.png"/><Relationship Id="rId11" Type="http://schemas.openxmlformats.org/officeDocument/2006/relationships/slide" Target="slide27.xml"/><Relationship Id="rId5" Type="http://schemas.openxmlformats.org/officeDocument/2006/relationships/image" Target="../media/image64.svg"/><Relationship Id="rId10" Type="http://schemas.openxmlformats.org/officeDocument/2006/relationships/image" Target="../media/image68.png"/><Relationship Id="rId4" Type="http://schemas.openxmlformats.org/officeDocument/2006/relationships/image" Target="../media/image63.png"/><Relationship Id="rId9" Type="http://schemas.openxmlformats.org/officeDocument/2006/relationships/image" Target="../media/image67.png"/><Relationship Id="rId14" Type="http://schemas.openxmlformats.org/officeDocument/2006/relationships/image" Target="../media/image73.png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6.png"/><Relationship Id="rId13" Type="http://schemas.openxmlformats.org/officeDocument/2006/relationships/image" Target="../media/image70.png"/><Relationship Id="rId3" Type="http://schemas.openxmlformats.org/officeDocument/2006/relationships/image" Target="../media/image47.png"/><Relationship Id="rId7" Type="http://schemas.openxmlformats.org/officeDocument/2006/relationships/image" Target="../media/image48.png"/><Relationship Id="rId12" Type="http://schemas.openxmlformats.org/officeDocument/2006/relationships/slide" Target="slide27.xml"/><Relationship Id="rId2" Type="http://schemas.openxmlformats.org/officeDocument/2006/relationships/audio" Target="../media/audio1.wav"/><Relationship Id="rId16" Type="http://schemas.openxmlformats.org/officeDocument/2006/relationships/image" Target="../media/image73.png"/><Relationship Id="rId1" Type="http://schemas.openxmlformats.org/officeDocument/2006/relationships/slideLayout" Target="../slideLayouts/slideLayout43.xml"/><Relationship Id="rId6" Type="http://schemas.openxmlformats.org/officeDocument/2006/relationships/image" Target="../media/image65.png"/><Relationship Id="rId11" Type="http://schemas.openxmlformats.org/officeDocument/2006/relationships/image" Target="../media/image69.png"/><Relationship Id="rId5" Type="http://schemas.openxmlformats.org/officeDocument/2006/relationships/image" Target="../media/image64.svg"/><Relationship Id="rId15" Type="http://schemas.openxmlformats.org/officeDocument/2006/relationships/image" Target="../media/image72.png"/><Relationship Id="rId10" Type="http://schemas.openxmlformats.org/officeDocument/2006/relationships/image" Target="../media/image68.png"/><Relationship Id="rId4" Type="http://schemas.openxmlformats.org/officeDocument/2006/relationships/image" Target="../media/image63.png"/><Relationship Id="rId9" Type="http://schemas.openxmlformats.org/officeDocument/2006/relationships/image" Target="../media/image67.png"/><Relationship Id="rId14" Type="http://schemas.openxmlformats.org/officeDocument/2006/relationships/image" Target="../media/image71.svg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6.png"/><Relationship Id="rId13" Type="http://schemas.openxmlformats.org/officeDocument/2006/relationships/image" Target="../media/image70.png"/><Relationship Id="rId3" Type="http://schemas.openxmlformats.org/officeDocument/2006/relationships/image" Target="../media/image47.png"/><Relationship Id="rId7" Type="http://schemas.openxmlformats.org/officeDocument/2006/relationships/image" Target="../media/image48.png"/><Relationship Id="rId12" Type="http://schemas.openxmlformats.org/officeDocument/2006/relationships/slide" Target="slide27.xml"/><Relationship Id="rId2" Type="http://schemas.openxmlformats.org/officeDocument/2006/relationships/audio" Target="../media/audio1.wav"/><Relationship Id="rId16" Type="http://schemas.openxmlformats.org/officeDocument/2006/relationships/image" Target="../media/image73.png"/><Relationship Id="rId1" Type="http://schemas.openxmlformats.org/officeDocument/2006/relationships/slideLayout" Target="../slideLayouts/slideLayout43.xml"/><Relationship Id="rId6" Type="http://schemas.openxmlformats.org/officeDocument/2006/relationships/image" Target="../media/image65.png"/><Relationship Id="rId11" Type="http://schemas.openxmlformats.org/officeDocument/2006/relationships/image" Target="../media/image69.png"/><Relationship Id="rId5" Type="http://schemas.openxmlformats.org/officeDocument/2006/relationships/image" Target="../media/image64.svg"/><Relationship Id="rId15" Type="http://schemas.openxmlformats.org/officeDocument/2006/relationships/image" Target="../media/image72.png"/><Relationship Id="rId10" Type="http://schemas.openxmlformats.org/officeDocument/2006/relationships/image" Target="../media/image68.png"/><Relationship Id="rId4" Type="http://schemas.openxmlformats.org/officeDocument/2006/relationships/image" Target="../media/image63.png"/><Relationship Id="rId9" Type="http://schemas.openxmlformats.org/officeDocument/2006/relationships/image" Target="../media/image67.png"/><Relationship Id="rId14" Type="http://schemas.openxmlformats.org/officeDocument/2006/relationships/image" Target="../media/image71.sv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gif"/><Relationship Id="rId4" Type="http://schemas.openxmlformats.org/officeDocument/2006/relationships/image" Target="../media/image3.gif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8.png"/><Relationship Id="rId3" Type="http://schemas.openxmlformats.org/officeDocument/2006/relationships/image" Target="../media/image9.png"/><Relationship Id="rId7" Type="http://schemas.openxmlformats.org/officeDocument/2006/relationships/image" Target="../media/image77.sv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76.png"/><Relationship Id="rId5" Type="http://schemas.openxmlformats.org/officeDocument/2006/relationships/image" Target="../media/image75.png"/><Relationship Id="rId4" Type="http://schemas.openxmlformats.org/officeDocument/2006/relationships/image" Target="../media/image10.png"/><Relationship Id="rId9" Type="http://schemas.openxmlformats.org/officeDocument/2006/relationships/image" Target="../media/image79.sv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14.png"/><Relationship Id="rId4" Type="http://schemas.openxmlformats.org/officeDocument/2006/relationships/image" Target="../media/image10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17.sv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0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17.sv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0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gif"/><Relationship Id="rId4" Type="http://schemas.openxmlformats.org/officeDocument/2006/relationships/image" Target="../media/image3.gif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gif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0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svg"/><Relationship Id="rId3" Type="http://schemas.openxmlformats.org/officeDocument/2006/relationships/image" Target="../media/image9.png"/><Relationship Id="rId7" Type="http://schemas.openxmlformats.org/officeDocument/2006/relationships/image" Target="../media/image23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22.svg"/><Relationship Id="rId5" Type="http://schemas.openxmlformats.org/officeDocument/2006/relationships/image" Target="../media/image21.png"/><Relationship Id="rId4" Type="http://schemas.openxmlformats.org/officeDocument/2006/relationships/image" Target="../media/image10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>
            <a:extLst>
              <a:ext uri="{FF2B5EF4-FFF2-40B4-BE49-F238E27FC236}">
                <a16:creationId xmlns:a16="http://schemas.microsoft.com/office/drawing/2014/main" id="{97E44D60-F1A2-F775-A8E9-B3AC489878D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grpSp>
        <p:nvGrpSpPr>
          <p:cNvPr id="10" name="组合 18">
            <a:extLst>
              <a:ext uri="{FF2B5EF4-FFF2-40B4-BE49-F238E27FC236}">
                <a16:creationId xmlns:a16="http://schemas.microsoft.com/office/drawing/2014/main" id="{53734949-6E77-7B93-E665-315231A3B281}"/>
              </a:ext>
            </a:extLst>
          </p:cNvPr>
          <p:cNvGrpSpPr/>
          <p:nvPr/>
        </p:nvGrpSpPr>
        <p:grpSpPr>
          <a:xfrm>
            <a:off x="4288145" y="3914398"/>
            <a:ext cx="3778113" cy="1189861"/>
            <a:chOff x="223349" y="267489"/>
            <a:chExt cx="3485051" cy="1011884"/>
          </a:xfrm>
        </p:grpSpPr>
        <p:pic>
          <p:nvPicPr>
            <p:cNvPr id="11" name="图片 19">
              <a:extLst>
                <a:ext uri="{FF2B5EF4-FFF2-40B4-BE49-F238E27FC236}">
                  <a16:creationId xmlns:a16="http://schemas.microsoft.com/office/drawing/2014/main" id="{58E19555-35EB-9F8D-E08E-5C8648DEAB5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3349" y="267489"/>
              <a:ext cx="3485051" cy="1011884"/>
            </a:xfrm>
            <a:prstGeom prst="rect">
              <a:avLst/>
            </a:prstGeom>
          </p:spPr>
        </p:pic>
        <p:sp>
          <p:nvSpPr>
            <p:cNvPr id="12" name="矩形 21">
              <a:extLst>
                <a:ext uri="{FF2B5EF4-FFF2-40B4-BE49-F238E27FC236}">
                  <a16:creationId xmlns:a16="http://schemas.microsoft.com/office/drawing/2014/main" id="{994A8F7D-678B-5693-E883-4F1CC1AEC25F}"/>
                </a:ext>
              </a:extLst>
            </p:cNvPr>
            <p:cNvSpPr/>
            <p:nvPr/>
          </p:nvSpPr>
          <p:spPr>
            <a:xfrm>
              <a:off x="1021261" y="622922"/>
              <a:ext cx="2369639" cy="39261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D1EBE3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34434B35-840C-F613-B013-899AB906C48C}"/>
              </a:ext>
            </a:extLst>
          </p:cNvPr>
          <p:cNvSpPr txBox="1"/>
          <p:nvPr/>
        </p:nvSpPr>
        <p:spPr>
          <a:xfrm>
            <a:off x="5130758" y="4264161"/>
            <a:ext cx="249930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Thanh </a:t>
            </a:r>
            <a:r>
              <a:rPr kumimoji="0" lang="en-US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Hải</a:t>
            </a:r>
            <a:endParaRPr kumimoji="0" lang="en-SG" sz="36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17" name="Picture 8">
            <a:extLst>
              <a:ext uri="{FF2B5EF4-FFF2-40B4-BE49-F238E27FC236}">
                <a16:creationId xmlns:a16="http://schemas.microsoft.com/office/drawing/2014/main" id="{0E08B85B-D50E-5657-010A-7F51BED52B85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 rot="352087">
            <a:off x="7825370" y="729425"/>
            <a:ext cx="368578" cy="384390"/>
          </a:xfrm>
          <a:prstGeom prst="rect">
            <a:avLst/>
          </a:prstGeom>
        </p:spPr>
      </p:pic>
      <p:pic>
        <p:nvPicPr>
          <p:cNvPr id="21" name="Picture 7">
            <a:extLst>
              <a:ext uri="{FF2B5EF4-FFF2-40B4-BE49-F238E27FC236}">
                <a16:creationId xmlns:a16="http://schemas.microsoft.com/office/drawing/2014/main" id="{40FB7619-AB8E-8D44-32DD-E172F4DE9B7B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9302688" y="1960724"/>
            <a:ext cx="266039" cy="259602"/>
          </a:xfrm>
          <a:prstGeom prst="rect">
            <a:avLst/>
          </a:prstGeom>
        </p:spPr>
      </p:pic>
      <p:pic>
        <p:nvPicPr>
          <p:cNvPr id="22" name="Picture 7">
            <a:extLst>
              <a:ext uri="{FF2B5EF4-FFF2-40B4-BE49-F238E27FC236}">
                <a16:creationId xmlns:a16="http://schemas.microsoft.com/office/drawing/2014/main" id="{9318F1B7-ECAF-F9DB-BB10-6139A35A701F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2231328" y="2220325"/>
            <a:ext cx="491552" cy="479659"/>
          </a:xfrm>
          <a:prstGeom prst="rect">
            <a:avLst/>
          </a:prstGeom>
        </p:spPr>
      </p:pic>
      <p:pic>
        <p:nvPicPr>
          <p:cNvPr id="23" name="Picture 8">
            <a:extLst>
              <a:ext uri="{FF2B5EF4-FFF2-40B4-BE49-F238E27FC236}">
                <a16:creationId xmlns:a16="http://schemas.microsoft.com/office/drawing/2014/main" id="{DDA82E3D-D515-914A-CC9A-D19DE66D0672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 rot="352087">
            <a:off x="7979146" y="2567315"/>
            <a:ext cx="254422" cy="265337"/>
          </a:xfrm>
          <a:prstGeom prst="rect">
            <a:avLst/>
          </a:prstGeom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id="{C515BAA9-EA47-1E6B-528A-EB150B7BC26D}"/>
              </a:ext>
            </a:extLst>
          </p:cNvPr>
          <p:cNvGrpSpPr/>
          <p:nvPr/>
        </p:nvGrpSpPr>
        <p:grpSpPr>
          <a:xfrm>
            <a:off x="1974492" y="921620"/>
            <a:ext cx="8407081" cy="3459020"/>
            <a:chOff x="1990846" y="844952"/>
            <a:chExt cx="8407081" cy="3459020"/>
          </a:xfrm>
        </p:grpSpPr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3F58693B-8580-55F5-95F0-A003EE74243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>
              <a:clrChange>
                <a:clrFrom>
                  <a:srgbClr val="F4FCFE"/>
                </a:clrFrom>
                <a:clrTo>
                  <a:srgbClr val="F4FCFE">
                    <a:alpha val="0"/>
                  </a:srgbClr>
                </a:clrTo>
              </a:clrChange>
            </a:blip>
            <a:srcRect l="-1969" t="25415" r="-1"/>
            <a:stretch/>
          </p:blipFill>
          <p:spPr>
            <a:xfrm>
              <a:off x="1990846" y="844952"/>
              <a:ext cx="8407081" cy="3459020"/>
            </a:xfrm>
            <a:prstGeom prst="rect">
              <a:avLst/>
            </a:prstGeom>
          </p:spPr>
        </p:pic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698CD15E-B83C-D39E-92E2-AE63DCD0F56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>
              <a:clrChange>
                <a:clrFrom>
                  <a:srgbClr val="F4FCFE"/>
                </a:clrFrom>
                <a:clrTo>
                  <a:srgbClr val="F4FCFE">
                    <a:alpha val="0"/>
                  </a:srgbClr>
                </a:clrTo>
              </a:clrChange>
            </a:blip>
            <a:srcRect l="45095" t="36350" r="38414" b="42445"/>
            <a:stretch/>
          </p:blipFill>
          <p:spPr>
            <a:xfrm rot="306412">
              <a:off x="8209302" y="2142194"/>
              <a:ext cx="872305" cy="630928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79570325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3250">
        <p15:prstTrans prst="origami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5859E776-A69A-3DE7-B478-5BEA12FBCC4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A4E8343F-F0C0-594E-D7E5-1242DF49DEAD}"/>
              </a:ext>
            </a:extLst>
          </p:cNvPr>
          <p:cNvGrpSpPr/>
          <p:nvPr/>
        </p:nvGrpSpPr>
        <p:grpSpPr>
          <a:xfrm>
            <a:off x="4938130" y="-214563"/>
            <a:ext cx="2072270" cy="2175287"/>
            <a:chOff x="1214509" y="294991"/>
            <a:chExt cx="1852779" cy="1992865"/>
          </a:xfrm>
        </p:grpSpPr>
        <p:sp>
          <p:nvSpPr>
            <p:cNvPr id="6" name="椭圆 12">
              <a:extLst>
                <a:ext uri="{FF2B5EF4-FFF2-40B4-BE49-F238E27FC236}">
                  <a16:creationId xmlns:a16="http://schemas.microsoft.com/office/drawing/2014/main" id="{1C7AEE4E-9A98-9742-2D58-7208D5084956}"/>
                </a:ext>
              </a:extLst>
            </p:cNvPr>
            <p:cNvSpPr/>
            <p:nvPr/>
          </p:nvSpPr>
          <p:spPr>
            <a:xfrm>
              <a:off x="1742557" y="963126"/>
              <a:ext cx="1324731" cy="1324730"/>
            </a:xfrm>
            <a:prstGeom prst="ellipse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b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4000" b="1" dirty="0">
                  <a:solidFill>
                    <a:srgbClr val="4F9BCA"/>
                  </a:solidFill>
                  <a:latin typeface="思源黑体 CN Heavy" panose="020B0A00000000000000" pitchFamily="34" charset="-122"/>
                  <a:ea typeface="思源黑体 CN Heavy" panose="020B0A00000000000000" pitchFamily="34" charset="-122"/>
                  <a:cs typeface="Arial"/>
                  <a:sym typeface="Arial"/>
                </a:rPr>
                <a:t>II</a:t>
              </a:r>
              <a:endPara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4F9BCA"/>
                </a:solidFill>
                <a:effectLst/>
                <a:uLnTx/>
                <a:uFillTx/>
                <a:latin typeface="思源黑体 CN Heavy" panose="020B0A00000000000000" pitchFamily="34" charset="-122"/>
                <a:ea typeface="思源黑体 CN Heavy" panose="020B0A00000000000000" pitchFamily="34" charset="-122"/>
                <a:cs typeface="Arial"/>
                <a:sym typeface="Arial"/>
              </a:endParaRPr>
            </a:p>
          </p:txBody>
        </p:sp>
        <p:pic>
          <p:nvPicPr>
            <p:cNvPr id="7" name="图片 33">
              <a:extLst>
                <a:ext uri="{FF2B5EF4-FFF2-40B4-BE49-F238E27FC236}">
                  <a16:creationId xmlns:a16="http://schemas.microsoft.com/office/drawing/2014/main" id="{E03E597E-A8F5-DB15-147B-577728A8DED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0034381">
              <a:off x="1214509" y="294991"/>
              <a:ext cx="1850385" cy="1850385"/>
            </a:xfrm>
            <a:prstGeom prst="rect">
              <a:avLst/>
            </a:prstGeom>
          </p:spPr>
        </p:pic>
      </p:grpSp>
      <p:pic>
        <p:nvPicPr>
          <p:cNvPr id="2" name="图片 15">
            <a:extLst>
              <a:ext uri="{FF2B5EF4-FFF2-40B4-BE49-F238E27FC236}">
                <a16:creationId xmlns:a16="http://schemas.microsoft.com/office/drawing/2014/main" id="{169A238A-1C1A-552D-AC6E-843E36C47BEF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54142" y="-99127"/>
            <a:ext cx="1531608" cy="1531608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CC8DB972-154F-82C7-097C-BA8CCF156744}"/>
              </a:ext>
            </a:extLst>
          </p:cNvPr>
          <p:cNvSpPr txBox="1"/>
          <p:nvPr/>
        </p:nvSpPr>
        <p:spPr>
          <a:xfrm>
            <a:off x="3450855" y="1960724"/>
            <a:ext cx="5637423" cy="255454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8000" b="1" i="0" u="none" strike="noStrike" kern="0" cap="none" spc="0" normalizeH="0" baseline="0" noProof="0" dirty="0" err="1">
                <a:ln>
                  <a:noFill/>
                </a:ln>
                <a:solidFill>
                  <a:srgbClr val="FFA921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Arial"/>
                <a:sym typeface="Arial"/>
              </a:rPr>
              <a:t>Suy</a:t>
            </a:r>
            <a:r>
              <a:rPr kumimoji="0" lang="en-US" sz="8000" b="1" i="0" u="none" strike="noStrike" kern="0" cap="none" spc="0" normalizeH="0" baseline="0" noProof="0" dirty="0">
                <a:ln>
                  <a:noFill/>
                </a:ln>
                <a:solidFill>
                  <a:srgbClr val="FFA921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Arial"/>
                <a:sym typeface="Arial"/>
              </a:rPr>
              <a:t> </a:t>
            </a:r>
            <a:r>
              <a:rPr kumimoji="0" lang="en-US" sz="8000" b="1" i="0" u="none" strike="noStrike" kern="0" cap="none" spc="0" normalizeH="0" baseline="0" noProof="0" dirty="0" err="1">
                <a:ln>
                  <a:noFill/>
                </a:ln>
                <a:solidFill>
                  <a:srgbClr val="FFA921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Arial"/>
                <a:sym typeface="Arial"/>
              </a:rPr>
              <a:t>ngẫm</a:t>
            </a:r>
            <a:r>
              <a:rPr kumimoji="0" lang="en-US" sz="8000" b="1" i="0" u="none" strike="noStrike" kern="0" cap="none" spc="0" normalizeH="0" noProof="0" dirty="0">
                <a:ln>
                  <a:noFill/>
                </a:ln>
                <a:solidFill>
                  <a:srgbClr val="FFA921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Arial"/>
                <a:sym typeface="Arial"/>
              </a:rPr>
              <a:t> </a:t>
            </a:r>
            <a:r>
              <a:rPr kumimoji="0" lang="en-US" sz="8000" b="1" i="0" u="none" strike="noStrike" kern="0" cap="none" spc="0" normalizeH="0" noProof="0" dirty="0" err="1">
                <a:ln>
                  <a:noFill/>
                </a:ln>
                <a:solidFill>
                  <a:srgbClr val="FFA921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Arial"/>
                <a:sym typeface="Arial"/>
              </a:rPr>
              <a:t>và</a:t>
            </a:r>
            <a:r>
              <a:rPr kumimoji="0" lang="en-US" sz="8000" b="1" i="0" u="none" strike="noStrike" kern="0" cap="none" spc="0" normalizeH="0" noProof="0" dirty="0">
                <a:ln>
                  <a:noFill/>
                </a:ln>
                <a:solidFill>
                  <a:srgbClr val="FFA921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Arial"/>
                <a:sym typeface="Arial"/>
              </a:rPr>
              <a:t> </a:t>
            </a:r>
            <a:r>
              <a:rPr kumimoji="0" lang="en-US" sz="8000" b="1" i="0" u="none" strike="noStrike" kern="0" cap="none" spc="0" normalizeH="0" noProof="0" dirty="0" err="1">
                <a:ln>
                  <a:noFill/>
                </a:ln>
                <a:solidFill>
                  <a:srgbClr val="FFA921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Arial"/>
                <a:sym typeface="Arial"/>
              </a:rPr>
              <a:t>phản</a:t>
            </a:r>
            <a:r>
              <a:rPr kumimoji="0" lang="en-US" sz="8000" b="1" i="0" u="none" strike="noStrike" kern="0" cap="none" spc="0" normalizeH="0" noProof="0" dirty="0">
                <a:ln>
                  <a:noFill/>
                </a:ln>
                <a:solidFill>
                  <a:srgbClr val="FFA921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Arial"/>
                <a:sym typeface="Arial"/>
              </a:rPr>
              <a:t> </a:t>
            </a:r>
            <a:r>
              <a:rPr kumimoji="0" lang="en-US" sz="8000" b="1" i="0" u="none" strike="noStrike" kern="0" cap="none" spc="0" normalizeH="0" noProof="0" dirty="0" err="1">
                <a:ln>
                  <a:noFill/>
                </a:ln>
                <a:solidFill>
                  <a:srgbClr val="FFA921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Arial"/>
                <a:sym typeface="Arial"/>
              </a:rPr>
              <a:t>hồi</a:t>
            </a:r>
            <a:endParaRPr kumimoji="0" lang="en-SG" sz="8000" b="0" i="0" u="none" strike="noStrike" kern="0" cap="none" spc="0" normalizeH="0" baseline="0" noProof="0" dirty="0">
              <a:ln>
                <a:noFill/>
              </a:ln>
              <a:solidFill>
                <a:srgbClr val="FFA921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16" name="Picture 7">
            <a:extLst>
              <a:ext uri="{FF2B5EF4-FFF2-40B4-BE49-F238E27FC236}">
                <a16:creationId xmlns:a16="http://schemas.microsoft.com/office/drawing/2014/main" id="{75BC42A7-643E-0420-6663-1D2B6A3039CD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9302688" y="1960724"/>
            <a:ext cx="266039" cy="259602"/>
          </a:xfrm>
          <a:prstGeom prst="rect">
            <a:avLst/>
          </a:prstGeom>
        </p:spPr>
      </p:pic>
      <p:pic>
        <p:nvPicPr>
          <p:cNvPr id="17" name="Picture 7">
            <a:extLst>
              <a:ext uri="{FF2B5EF4-FFF2-40B4-BE49-F238E27FC236}">
                <a16:creationId xmlns:a16="http://schemas.microsoft.com/office/drawing/2014/main" id="{4F6BDDA0-7F1B-0265-FD30-18457554DB55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849568" y="1605786"/>
            <a:ext cx="491552" cy="4796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6601801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7436A4B-D855-F709-6371-6CEAF3FAD45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7545"/>
          <a:stretch/>
        </p:blipFill>
        <p:spPr>
          <a:xfrm>
            <a:off x="2811931" y="-188685"/>
            <a:ext cx="8252817" cy="4189119"/>
          </a:xfrm>
          <a:prstGeom prst="rect">
            <a:avLst/>
          </a:prstGeom>
        </p:spPr>
      </p:pic>
      <p:pic>
        <p:nvPicPr>
          <p:cNvPr id="9" name="图片 15">
            <a:extLst>
              <a:ext uri="{FF2B5EF4-FFF2-40B4-BE49-F238E27FC236}">
                <a16:creationId xmlns:a16="http://schemas.microsoft.com/office/drawing/2014/main" id="{8B6F8A97-2699-D4D1-1E89-E70EC0751D5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39211" y="-268221"/>
            <a:ext cx="1736684" cy="1736684"/>
          </a:xfrm>
          <a:prstGeom prst="rect">
            <a:avLst/>
          </a:prstGeom>
        </p:spPr>
      </p:pic>
      <p:sp>
        <p:nvSpPr>
          <p:cNvPr id="10" name="矩形 21">
            <a:extLst>
              <a:ext uri="{FF2B5EF4-FFF2-40B4-BE49-F238E27FC236}">
                <a16:creationId xmlns:a16="http://schemas.microsoft.com/office/drawing/2014/main" id="{F4879A6F-EBE9-E001-C6D4-6C6375841E30}"/>
              </a:ext>
            </a:extLst>
          </p:cNvPr>
          <p:cNvSpPr/>
          <p:nvPr/>
        </p:nvSpPr>
        <p:spPr>
          <a:xfrm>
            <a:off x="1127252" y="423762"/>
            <a:ext cx="3159519" cy="461665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D1EBE3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1465031-37FD-74B3-99F7-F0F989311D40}"/>
              </a:ext>
            </a:extLst>
          </p:cNvPr>
          <p:cNvSpPr txBox="1"/>
          <p:nvPr/>
        </p:nvSpPr>
        <p:spPr>
          <a:xfrm>
            <a:off x="3601269" y="265246"/>
            <a:ext cx="5344733" cy="6667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lang="en-US" sz="3733" b="1" kern="0" dirty="0">
                <a:solidFill>
                  <a:srgbClr val="FFA921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II. </a:t>
            </a:r>
            <a:r>
              <a:rPr lang="en-US" sz="3733" b="1" kern="0" dirty="0" err="1">
                <a:solidFill>
                  <a:srgbClr val="FFA921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Suy</a:t>
            </a:r>
            <a:r>
              <a:rPr lang="en-US" sz="3733" b="1" kern="0" dirty="0">
                <a:solidFill>
                  <a:srgbClr val="FFA921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b="1" kern="0" dirty="0" err="1">
                <a:solidFill>
                  <a:srgbClr val="FFA921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ngẫm</a:t>
            </a:r>
            <a:r>
              <a:rPr lang="en-US" sz="3733" b="1" kern="0" dirty="0">
                <a:solidFill>
                  <a:srgbClr val="FFA921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b="1" kern="0" dirty="0" err="1">
                <a:solidFill>
                  <a:srgbClr val="FFA921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và</a:t>
            </a:r>
            <a:r>
              <a:rPr lang="en-US" sz="3733" b="1" kern="0" dirty="0">
                <a:solidFill>
                  <a:srgbClr val="FFA921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b="1" kern="0" dirty="0" err="1">
                <a:solidFill>
                  <a:srgbClr val="FFA921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phản</a:t>
            </a:r>
            <a:r>
              <a:rPr lang="en-US" sz="3733" b="1" kern="0" dirty="0">
                <a:solidFill>
                  <a:srgbClr val="FFA921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b="1" kern="0" dirty="0" err="1">
                <a:solidFill>
                  <a:srgbClr val="FFA921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hồi</a:t>
            </a:r>
            <a:endParaRPr kumimoji="0" lang="en-SG" sz="3733" b="1" i="0" u="none" strike="noStrike" kern="0" cap="none" spc="0" normalizeH="0" baseline="0" noProof="0" dirty="0">
              <a:ln>
                <a:noFill/>
              </a:ln>
              <a:solidFill>
                <a:srgbClr val="FFA921">
                  <a:lumMod val="75000"/>
                </a:srgbClr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3" name="图片 34">
            <a:extLst>
              <a:ext uri="{FF2B5EF4-FFF2-40B4-BE49-F238E27FC236}">
                <a16:creationId xmlns:a16="http://schemas.microsoft.com/office/drawing/2014/main" id="{491610C5-2061-73DE-13D8-3A3C306E83DB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duotone>
              <a:schemeClr val="accent4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62385" y="1305193"/>
            <a:ext cx="5683179" cy="4434412"/>
          </a:xfrm>
          <a:prstGeom prst="rect">
            <a:avLst/>
          </a:prstGeom>
        </p:spPr>
      </p:pic>
      <p:pic>
        <p:nvPicPr>
          <p:cNvPr id="4" name="图片 35">
            <a:extLst>
              <a:ext uri="{FF2B5EF4-FFF2-40B4-BE49-F238E27FC236}">
                <a16:creationId xmlns:a16="http://schemas.microsoft.com/office/drawing/2014/main" id="{12F549F2-5AAA-DBA9-A737-3568F5F98308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86109" y="1820342"/>
            <a:ext cx="1252697" cy="1252697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00E1CBF1-BBF9-A3BB-A0A7-C168AE472C82}"/>
              </a:ext>
            </a:extLst>
          </p:cNvPr>
          <p:cNvSpPr txBox="1"/>
          <p:nvPr/>
        </p:nvSpPr>
        <p:spPr>
          <a:xfrm>
            <a:off x="6056161" y="2006505"/>
            <a:ext cx="4729203" cy="34778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Aft>
                <a:spcPts val="800"/>
              </a:spcAft>
            </a:pPr>
            <a:r>
              <a:rPr lang="vi-VN" sz="4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HS về nhà đọc VB và trả lời các câu hỏi </a:t>
            </a:r>
            <a:r>
              <a:rPr lang="vi-VN" sz="44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Suy ngẫm và phản hồi</a:t>
            </a:r>
            <a:r>
              <a:rPr lang="vi-VN" sz="4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GB" sz="4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SGK.</a:t>
            </a:r>
            <a:endParaRPr lang="en-SG" sz="4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6" name="图片 1" descr="千库网_春天春季踏青出游放风筝_元素编号13044806">
            <a:extLst>
              <a:ext uri="{FF2B5EF4-FFF2-40B4-BE49-F238E27FC236}">
                <a16:creationId xmlns:a16="http://schemas.microsoft.com/office/drawing/2014/main" id="{A45E09C8-18E8-0C76-1FE7-E4DFDCB661E4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5914" t="17574" r="-433" b="11518"/>
          <a:stretch>
            <a:fillRect/>
          </a:stretch>
        </p:blipFill>
        <p:spPr>
          <a:xfrm>
            <a:off x="-1" y="2710543"/>
            <a:ext cx="5517063" cy="42098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7350240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extLst>
              <a:ext uri="{FF2B5EF4-FFF2-40B4-BE49-F238E27FC236}">
                <a16:creationId xmlns:a16="http://schemas.microsoft.com/office/drawing/2014/main" id="{0F0D2B8C-956B-81B9-3F76-F5469DD852E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4B8C003F-B090-4AA9-912B-8525FFEFD6B1}"/>
              </a:ext>
            </a:extLst>
          </p:cNvPr>
          <p:cNvGrpSpPr/>
          <p:nvPr/>
        </p:nvGrpSpPr>
        <p:grpSpPr>
          <a:xfrm>
            <a:off x="4928879" y="-137133"/>
            <a:ext cx="1852779" cy="1992865"/>
            <a:chOff x="1214509" y="294991"/>
            <a:chExt cx="1852779" cy="1992865"/>
          </a:xfrm>
        </p:grpSpPr>
        <p:sp>
          <p:nvSpPr>
            <p:cNvPr id="3" name="椭圆 12">
              <a:extLst>
                <a:ext uri="{FF2B5EF4-FFF2-40B4-BE49-F238E27FC236}">
                  <a16:creationId xmlns:a16="http://schemas.microsoft.com/office/drawing/2014/main" id="{CF68B790-F8B3-C3F4-AE85-318760F651FC}"/>
                </a:ext>
              </a:extLst>
            </p:cNvPr>
            <p:cNvSpPr/>
            <p:nvPr/>
          </p:nvSpPr>
          <p:spPr>
            <a:xfrm>
              <a:off x="1742557" y="963126"/>
              <a:ext cx="1324731" cy="1324730"/>
            </a:xfrm>
            <a:prstGeom prst="ellipse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b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F9BCA"/>
                  </a:solidFill>
                  <a:effectLst/>
                  <a:uLnTx/>
                  <a:uFillTx/>
                  <a:latin typeface="思源黑体 CN Heavy" panose="020B0A00000000000000" pitchFamily="34" charset="-122"/>
                  <a:ea typeface="思源黑体 CN Heavy" panose="020B0A00000000000000" pitchFamily="34" charset="-122"/>
                  <a:cs typeface="Arial"/>
                  <a:sym typeface="Arial"/>
                </a:rPr>
                <a:t>01</a:t>
              </a:r>
              <a:endPara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4F9BCA"/>
                </a:solidFill>
                <a:effectLst/>
                <a:uLnTx/>
                <a:uFillTx/>
                <a:latin typeface="思源黑体 CN Heavy" panose="020B0A00000000000000" pitchFamily="34" charset="-122"/>
                <a:ea typeface="思源黑体 CN Heavy" panose="020B0A00000000000000" pitchFamily="34" charset="-122"/>
                <a:cs typeface="Arial"/>
                <a:sym typeface="Arial"/>
              </a:endParaRPr>
            </a:p>
          </p:txBody>
        </p:sp>
        <p:pic>
          <p:nvPicPr>
            <p:cNvPr id="4" name="图片 33">
              <a:extLst>
                <a:ext uri="{FF2B5EF4-FFF2-40B4-BE49-F238E27FC236}">
                  <a16:creationId xmlns:a16="http://schemas.microsoft.com/office/drawing/2014/main" id="{033D303E-6ECC-E68D-C36F-837707CFA4F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0034381">
              <a:off x="1214509" y="294991"/>
              <a:ext cx="1850385" cy="1850385"/>
            </a:xfrm>
            <a:prstGeom prst="rect">
              <a:avLst/>
            </a:prstGeom>
          </p:spPr>
        </p:pic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CD68CCC5-7F37-B767-6C33-6B9EED37BE11}"/>
              </a:ext>
            </a:extLst>
          </p:cNvPr>
          <p:cNvSpPr txBox="1"/>
          <p:nvPr/>
        </p:nvSpPr>
        <p:spPr>
          <a:xfrm>
            <a:off x="3586365" y="1777565"/>
            <a:ext cx="5065853" cy="221599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38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Arial"/>
                <a:sym typeface="Arial"/>
              </a:rPr>
              <a:t>Câu</a:t>
            </a:r>
            <a:r>
              <a:rPr kumimoji="0" lang="en-US" sz="13800" b="1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Arial"/>
                <a:sym typeface="Arial"/>
              </a:rPr>
              <a:t> 1</a:t>
            </a:r>
            <a:endParaRPr kumimoji="0" lang="en-SG" sz="123400" b="0" i="0" u="none" strike="noStrike" kern="0" cap="none" spc="0" normalizeH="0" baseline="0" noProof="0" dirty="0">
              <a:ln>
                <a:noFill/>
              </a:ln>
              <a:solidFill>
                <a:srgbClr val="FFA921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6" name="Picture 8">
            <a:extLst>
              <a:ext uri="{FF2B5EF4-FFF2-40B4-BE49-F238E27FC236}">
                <a16:creationId xmlns:a16="http://schemas.microsoft.com/office/drawing/2014/main" id="{76EB2A5D-77D8-269F-3691-D1793D55EC4D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 rot="352087">
            <a:off x="7825370" y="729425"/>
            <a:ext cx="368578" cy="384390"/>
          </a:xfrm>
          <a:prstGeom prst="rect">
            <a:avLst/>
          </a:prstGeom>
        </p:spPr>
      </p:pic>
      <p:pic>
        <p:nvPicPr>
          <p:cNvPr id="7" name="Picture 7">
            <a:extLst>
              <a:ext uri="{FF2B5EF4-FFF2-40B4-BE49-F238E27FC236}">
                <a16:creationId xmlns:a16="http://schemas.microsoft.com/office/drawing/2014/main" id="{0BE43D14-1C8F-53E2-F781-7B80AD7486D7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>
            <a:fillRect/>
          </a:stretch>
        </p:blipFill>
        <p:spPr>
          <a:xfrm>
            <a:off x="9302688" y="1960724"/>
            <a:ext cx="266039" cy="259602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DD443492-4AD0-A0B8-E061-B58B9BDB664A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>
            <a:fillRect/>
          </a:stretch>
        </p:blipFill>
        <p:spPr>
          <a:xfrm>
            <a:off x="2231328" y="2220325"/>
            <a:ext cx="491552" cy="4796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46176095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21">
            <a:extLst>
              <a:ext uri="{FF2B5EF4-FFF2-40B4-BE49-F238E27FC236}">
                <a16:creationId xmlns:a16="http://schemas.microsoft.com/office/drawing/2014/main" id="{F978BCDA-48FC-1AED-90C4-77BFB97CB84C}"/>
              </a:ext>
            </a:extLst>
          </p:cNvPr>
          <p:cNvSpPr/>
          <p:nvPr/>
        </p:nvSpPr>
        <p:spPr>
          <a:xfrm>
            <a:off x="1133376" y="400615"/>
            <a:ext cx="3159519" cy="461665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D1EBE3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7" name="Google Shape;2664;p41">
            <a:extLst>
              <a:ext uri="{FF2B5EF4-FFF2-40B4-BE49-F238E27FC236}">
                <a16:creationId xmlns:a16="http://schemas.microsoft.com/office/drawing/2014/main" id="{2C53554E-DA37-09D6-8D42-5483BF4A2EDF}"/>
              </a:ext>
            </a:extLst>
          </p:cNvPr>
          <p:cNvSpPr/>
          <p:nvPr/>
        </p:nvSpPr>
        <p:spPr>
          <a:xfrm>
            <a:off x="2439992" y="69450"/>
            <a:ext cx="7312015" cy="843771"/>
          </a:xfrm>
          <a:prstGeom prst="roundRect">
            <a:avLst>
              <a:gd name="adj" fmla="val 42367"/>
            </a:avLst>
          </a:prstGeom>
          <a:solidFill>
            <a:srgbClr val="F6D81A"/>
          </a:solidFill>
          <a:ln>
            <a:noFill/>
          </a:ln>
        </p:spPr>
        <p:txBody>
          <a:bodyPr spcFirstLastPara="1" wrap="square" lIns="121900" tIns="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n-GB" sz="2800" b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Mùa</a:t>
            </a:r>
            <a:r>
              <a:rPr lang="en-GB" sz="2800" b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b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xuân</a:t>
            </a:r>
            <a:r>
              <a:rPr lang="en-GB" sz="2800" b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b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GB" sz="2800" b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b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thiên</a:t>
            </a:r>
            <a:r>
              <a:rPr lang="en-GB" sz="2800" b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b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nhiên</a:t>
            </a:r>
            <a:r>
              <a:rPr lang="en-GB" sz="2800" b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2800" b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mùa</a:t>
            </a:r>
            <a:r>
              <a:rPr lang="en-GB" sz="2800" b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b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xuân</a:t>
            </a:r>
            <a:r>
              <a:rPr lang="en-GB" sz="2800" b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b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GB" sz="2800" b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b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GB" sz="2800" b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b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en-GB" sz="2800" b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b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GB" sz="2800" b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b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gợi</a:t>
            </a:r>
            <a:r>
              <a:rPr lang="en-GB" sz="2800" b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b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tả</a:t>
            </a:r>
            <a:r>
              <a:rPr lang="en-GB" sz="2800" b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b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GB" sz="2800" b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b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ba</a:t>
            </a:r>
            <a:r>
              <a:rPr lang="en-GB" sz="2800" b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b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khổ</a:t>
            </a:r>
            <a:r>
              <a:rPr lang="en-GB" sz="2800" b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b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thơ</a:t>
            </a:r>
            <a:r>
              <a:rPr lang="en-GB" sz="2800" b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b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đầu</a:t>
            </a:r>
            <a:endParaRPr sz="4400" b="1" kern="0" dirty="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ea typeface="Gochi Hand"/>
              <a:cs typeface="Times New Roman" panose="02020603050405020304" pitchFamily="18" charset="0"/>
              <a:sym typeface="Gochi Hand"/>
            </a:endParaRPr>
          </a:p>
        </p:txBody>
      </p:sp>
      <p:sp>
        <p:nvSpPr>
          <p:cNvPr id="8" name="Google Shape;2667;p41">
            <a:extLst>
              <a:ext uri="{FF2B5EF4-FFF2-40B4-BE49-F238E27FC236}">
                <a16:creationId xmlns:a16="http://schemas.microsoft.com/office/drawing/2014/main" id="{E1FFF632-3982-B1E4-06D0-C35DB9024B48}"/>
              </a:ext>
            </a:extLst>
          </p:cNvPr>
          <p:cNvSpPr/>
          <p:nvPr/>
        </p:nvSpPr>
        <p:spPr>
          <a:xfrm>
            <a:off x="619582" y="2645420"/>
            <a:ext cx="2536046" cy="474556"/>
          </a:xfrm>
          <a:prstGeom prst="roundRect">
            <a:avLst>
              <a:gd name="adj" fmla="val 50000"/>
            </a:avLst>
          </a:prstGeom>
          <a:solidFill>
            <a:srgbClr val="BCDEEA"/>
          </a:solidFill>
          <a:ln>
            <a:noFill/>
          </a:ln>
        </p:spPr>
        <p:txBody>
          <a:bodyPr spcFirstLastPara="1" wrap="square" lIns="121900" tIns="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n-US" sz="2800" b="1" i="1" kern="0" dirty="0" err="1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ea typeface="Gochi Hand"/>
                <a:cs typeface="Times New Roman" panose="02020603050405020304" pitchFamily="18" charset="0"/>
                <a:sym typeface="Gochi Hand"/>
              </a:rPr>
              <a:t>Khổ</a:t>
            </a:r>
            <a:r>
              <a:rPr lang="en-US" sz="2800" b="1" i="1" kern="0" dirty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ea typeface="Gochi Hand"/>
                <a:cs typeface="Times New Roman" panose="02020603050405020304" pitchFamily="18" charset="0"/>
                <a:sym typeface="Gochi Hand"/>
              </a:rPr>
              <a:t> 1</a:t>
            </a:r>
            <a:endParaRPr sz="2800" b="1" i="1" kern="0" dirty="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ea typeface="Gochi Hand"/>
              <a:cs typeface="Times New Roman" panose="02020603050405020304" pitchFamily="18" charset="0"/>
              <a:sym typeface="Gochi Hand"/>
            </a:endParaRPr>
          </a:p>
        </p:txBody>
      </p:sp>
      <p:sp>
        <p:nvSpPr>
          <p:cNvPr id="9" name="Google Shape;2668;p41">
            <a:extLst>
              <a:ext uri="{FF2B5EF4-FFF2-40B4-BE49-F238E27FC236}">
                <a16:creationId xmlns:a16="http://schemas.microsoft.com/office/drawing/2014/main" id="{3A0064BC-B7BA-86ED-ACE5-AD8D0F08B872}"/>
              </a:ext>
            </a:extLst>
          </p:cNvPr>
          <p:cNvSpPr txBox="1"/>
          <p:nvPr/>
        </p:nvSpPr>
        <p:spPr>
          <a:xfrm>
            <a:off x="-136942" y="3010948"/>
            <a:ext cx="3803897" cy="9330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tươi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thắm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đầy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màu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sắc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GB" sz="2400" i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dòng</a:t>
            </a:r>
            <a:r>
              <a:rPr lang="en-GB" sz="2400" i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i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sông</a:t>
            </a:r>
            <a:r>
              <a:rPr lang="en-GB" sz="2400" i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i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xanh</a:t>
            </a:r>
            <a:r>
              <a:rPr lang="en-GB" sz="2400" i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2400" i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bông</a:t>
            </a:r>
            <a:r>
              <a:rPr lang="en-GB" sz="2400" i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i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hoa</a:t>
            </a:r>
            <a:r>
              <a:rPr lang="en-GB" sz="2400" i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i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tím</a:t>
            </a:r>
            <a:r>
              <a:rPr lang="en-GB" sz="2400" i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i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biếc</a:t>
            </a:r>
            <a:r>
              <a:rPr lang="en-GB" sz="2400" i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2400" i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màu</a:t>
            </a:r>
            <a:r>
              <a:rPr lang="en-GB" sz="2400" i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i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xanh</a:t>
            </a:r>
            <a:r>
              <a:rPr lang="en-GB" sz="2400" i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i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GB" sz="2400" i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i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lá</a:t>
            </a:r>
            <a:r>
              <a:rPr lang="en-GB" sz="2400" i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i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nguỵ</a:t>
            </a:r>
            <a:r>
              <a:rPr lang="en-GB" sz="2400" i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i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trang</a:t>
            </a:r>
            <a:r>
              <a:rPr lang="en-GB" sz="2400" i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2400" i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GB" sz="2400" i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i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nương</a:t>
            </a:r>
            <a:r>
              <a:rPr lang="en-GB" sz="2400" i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i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mạ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),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âm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thanh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thiên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nhiên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chim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chiền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chiện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i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hót</a:t>
            </a:r>
            <a:r>
              <a:rPr lang="en-GB" sz="2400" i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vang </a:t>
            </a:r>
            <a:r>
              <a:rPr lang="en-GB" sz="2400" i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trời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); </a:t>
            </a:r>
            <a:endParaRPr sz="3600" kern="0" dirty="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ea typeface="Chilanka"/>
              <a:cs typeface="Times New Roman" panose="02020603050405020304" pitchFamily="18" charset="0"/>
              <a:sym typeface="Chilanka"/>
            </a:endParaRPr>
          </a:p>
        </p:txBody>
      </p:sp>
      <p:sp>
        <p:nvSpPr>
          <p:cNvPr id="10" name="Google Shape;2669;p41">
            <a:extLst>
              <a:ext uri="{FF2B5EF4-FFF2-40B4-BE49-F238E27FC236}">
                <a16:creationId xmlns:a16="http://schemas.microsoft.com/office/drawing/2014/main" id="{5CC61C5F-D63C-9722-C0B3-3F33472E1555}"/>
              </a:ext>
            </a:extLst>
          </p:cNvPr>
          <p:cNvSpPr/>
          <p:nvPr/>
        </p:nvSpPr>
        <p:spPr>
          <a:xfrm>
            <a:off x="1385017" y="1503946"/>
            <a:ext cx="1078125" cy="1042550"/>
          </a:xfrm>
          <a:prstGeom prst="ellipse">
            <a:avLst/>
          </a:prstGeom>
          <a:solidFill>
            <a:srgbClr val="BCDEE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800" kern="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cxnSp>
        <p:nvCxnSpPr>
          <p:cNvPr id="11" name="Google Shape;2670;p41">
            <a:extLst>
              <a:ext uri="{FF2B5EF4-FFF2-40B4-BE49-F238E27FC236}">
                <a16:creationId xmlns:a16="http://schemas.microsoft.com/office/drawing/2014/main" id="{260FBFB2-C652-297E-203D-15A678B20BAA}"/>
              </a:ext>
            </a:extLst>
          </p:cNvPr>
          <p:cNvCxnSpPr>
            <a:cxnSpLocks/>
            <a:stCxn id="7" idx="2"/>
            <a:endCxn id="10" idx="0"/>
          </p:cNvCxnSpPr>
          <p:nvPr/>
        </p:nvCxnSpPr>
        <p:spPr>
          <a:xfrm rot="5400000">
            <a:off x="3714678" y="-877377"/>
            <a:ext cx="590725" cy="417192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rgbClr val="6A6A6A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" name="Google Shape;2671;p41">
            <a:extLst>
              <a:ext uri="{FF2B5EF4-FFF2-40B4-BE49-F238E27FC236}">
                <a16:creationId xmlns:a16="http://schemas.microsoft.com/office/drawing/2014/main" id="{CE66D5ED-62FA-52D7-C1CC-75D7D8728013}"/>
              </a:ext>
            </a:extLst>
          </p:cNvPr>
          <p:cNvCxnSpPr>
            <a:cxnSpLocks/>
            <a:stCxn id="7" idx="2"/>
            <a:endCxn id="14" idx="0"/>
          </p:cNvCxnSpPr>
          <p:nvPr/>
        </p:nvCxnSpPr>
        <p:spPr>
          <a:xfrm rot="16200000" flipH="1">
            <a:off x="5803347" y="1205874"/>
            <a:ext cx="590726" cy="542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rgbClr val="6A6A6A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3" name="Google Shape;2673;p41">
            <a:extLst>
              <a:ext uri="{FF2B5EF4-FFF2-40B4-BE49-F238E27FC236}">
                <a16:creationId xmlns:a16="http://schemas.microsoft.com/office/drawing/2014/main" id="{783DE645-A9F8-80AA-9DA6-D91D990649B3}"/>
              </a:ext>
            </a:extLst>
          </p:cNvPr>
          <p:cNvCxnSpPr>
            <a:cxnSpLocks/>
            <a:stCxn id="7" idx="2"/>
            <a:endCxn id="17" idx="0"/>
          </p:cNvCxnSpPr>
          <p:nvPr/>
        </p:nvCxnSpPr>
        <p:spPr>
          <a:xfrm rot="16200000" flipH="1">
            <a:off x="8103004" y="-1093784"/>
            <a:ext cx="590725" cy="4604733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rgbClr val="6A6A6A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4" name="Google Shape;2672;p41">
            <a:extLst>
              <a:ext uri="{FF2B5EF4-FFF2-40B4-BE49-F238E27FC236}">
                <a16:creationId xmlns:a16="http://schemas.microsoft.com/office/drawing/2014/main" id="{B7929591-7A0A-C7DB-7504-7F1222393022}"/>
              </a:ext>
            </a:extLst>
          </p:cNvPr>
          <p:cNvSpPr/>
          <p:nvPr/>
        </p:nvSpPr>
        <p:spPr>
          <a:xfrm>
            <a:off x="5562357" y="1503947"/>
            <a:ext cx="1078125" cy="1042550"/>
          </a:xfrm>
          <a:prstGeom prst="ellipse">
            <a:avLst/>
          </a:prstGeom>
          <a:solidFill>
            <a:srgbClr val="EDCFD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800" kern="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5" name="Google Shape;2677;p41">
            <a:extLst>
              <a:ext uri="{FF2B5EF4-FFF2-40B4-BE49-F238E27FC236}">
                <a16:creationId xmlns:a16="http://schemas.microsoft.com/office/drawing/2014/main" id="{C228A1C5-4328-92DF-CAC9-8D45FD8546BC}"/>
              </a:ext>
            </a:extLst>
          </p:cNvPr>
          <p:cNvSpPr/>
          <p:nvPr/>
        </p:nvSpPr>
        <p:spPr>
          <a:xfrm>
            <a:off x="4589699" y="2618807"/>
            <a:ext cx="2963119" cy="501173"/>
          </a:xfrm>
          <a:prstGeom prst="roundRect">
            <a:avLst>
              <a:gd name="adj" fmla="val 50000"/>
            </a:avLst>
          </a:prstGeom>
          <a:solidFill>
            <a:srgbClr val="EDCFD4"/>
          </a:solidFill>
          <a:ln>
            <a:noFill/>
          </a:ln>
        </p:spPr>
        <p:txBody>
          <a:bodyPr spcFirstLastPara="1" wrap="square" lIns="121900" tIns="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n-US" sz="2800" b="1" i="1" kern="0" dirty="0" err="1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ea typeface="Gochi Hand"/>
                <a:cs typeface="Times New Roman" panose="02020603050405020304" pitchFamily="18" charset="0"/>
                <a:sym typeface="Gochi Hand"/>
              </a:rPr>
              <a:t>Khổ</a:t>
            </a:r>
            <a:r>
              <a:rPr lang="en-US" sz="2800" b="1" i="1" kern="0" dirty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ea typeface="Gochi Hand"/>
                <a:cs typeface="Times New Roman" panose="02020603050405020304" pitchFamily="18" charset="0"/>
                <a:sym typeface="Gochi Hand"/>
              </a:rPr>
              <a:t> 2</a:t>
            </a:r>
            <a:endParaRPr sz="2800" b="1" i="1" kern="0" dirty="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ea typeface="Gochi Hand"/>
              <a:cs typeface="Times New Roman" panose="02020603050405020304" pitchFamily="18" charset="0"/>
              <a:sym typeface="Gochi Hand"/>
            </a:endParaRPr>
          </a:p>
        </p:txBody>
      </p:sp>
      <p:sp>
        <p:nvSpPr>
          <p:cNvPr id="16" name="Google Shape;2678;p41">
            <a:extLst>
              <a:ext uri="{FF2B5EF4-FFF2-40B4-BE49-F238E27FC236}">
                <a16:creationId xmlns:a16="http://schemas.microsoft.com/office/drawing/2014/main" id="{A2E76C74-CC2A-C350-23B4-B0FA87A1A0E7}"/>
              </a:ext>
            </a:extLst>
          </p:cNvPr>
          <p:cNvSpPr txBox="1"/>
          <p:nvPr/>
        </p:nvSpPr>
        <p:spPr>
          <a:xfrm>
            <a:off x="3692144" y="2839485"/>
            <a:ext cx="5719142" cy="93300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just">
              <a:spcAft>
                <a:spcPts val="800"/>
              </a:spcAft>
            </a:pPr>
            <a:r>
              <a:rPr lang="en-US" sz="3600" dirty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âm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thanh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cuộc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lao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GB" sz="2400" i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xôn</a:t>
            </a:r>
            <a:r>
              <a:rPr lang="en-GB" sz="2400" i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i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xao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);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âm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thanh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chim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cụ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hoá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khối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màu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sắc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chuyển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đổi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cảm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giác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thính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giác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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thị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giác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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xúc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giác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GB" sz="2400" i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từng</a:t>
            </a:r>
            <a:r>
              <a:rPr lang="en-GB" sz="2400" i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i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giọt</a:t>
            </a:r>
            <a:r>
              <a:rPr lang="en-GB" sz="2400" i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long </a:t>
            </a:r>
            <a:r>
              <a:rPr lang="en-GB" sz="2400" i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lanh</a:t>
            </a:r>
            <a:r>
              <a:rPr lang="en-GB" sz="2400" i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i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rơi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),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ảnh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chủ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trữ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tình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nâng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niu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từng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giọt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âm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thanh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chim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ảnh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cầm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súng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lộc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giắt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đầy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trên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lưng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ảnh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lao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hối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hả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xây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dựng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họ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đã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nên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mùa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xuân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SG" sz="3600" dirty="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7" name="Google Shape;2674;p41">
            <a:extLst>
              <a:ext uri="{FF2B5EF4-FFF2-40B4-BE49-F238E27FC236}">
                <a16:creationId xmlns:a16="http://schemas.microsoft.com/office/drawing/2014/main" id="{CCB0335C-3781-E06D-BFD6-2DF2249E4551}"/>
              </a:ext>
            </a:extLst>
          </p:cNvPr>
          <p:cNvSpPr/>
          <p:nvPr/>
        </p:nvSpPr>
        <p:spPr>
          <a:xfrm>
            <a:off x="10161670" y="1503946"/>
            <a:ext cx="1078125" cy="1042550"/>
          </a:xfrm>
          <a:prstGeom prst="ellipse">
            <a:avLst/>
          </a:pr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800" kern="0" dirty="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8" name="Google Shape;2681;p41">
            <a:extLst>
              <a:ext uri="{FF2B5EF4-FFF2-40B4-BE49-F238E27FC236}">
                <a16:creationId xmlns:a16="http://schemas.microsoft.com/office/drawing/2014/main" id="{8F82BA5F-C27F-83C2-5CA6-E2F6C0CFB7E4}"/>
              </a:ext>
            </a:extLst>
          </p:cNvPr>
          <p:cNvSpPr/>
          <p:nvPr/>
        </p:nvSpPr>
        <p:spPr>
          <a:xfrm>
            <a:off x="9624687" y="2645420"/>
            <a:ext cx="2358344" cy="474556"/>
          </a:xfrm>
          <a:prstGeom prst="roundRect">
            <a:avLst>
              <a:gd name="adj" fmla="val 50000"/>
            </a:avLst>
          </a:prstGeom>
          <a:solidFill>
            <a:srgbClr val="6D9EEB"/>
          </a:solidFill>
          <a:ln>
            <a:noFill/>
          </a:ln>
        </p:spPr>
        <p:txBody>
          <a:bodyPr spcFirstLastPara="1" wrap="square" lIns="121900" tIns="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n" sz="2800" b="1" i="1" kern="0" dirty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ea typeface="Gochi Hand"/>
                <a:cs typeface="Times New Roman" panose="02020603050405020304" pitchFamily="18" charset="0"/>
                <a:sym typeface="Gochi Hand"/>
              </a:rPr>
              <a:t>Khổ 3</a:t>
            </a:r>
            <a:endParaRPr sz="2800" b="1" i="1" kern="0" dirty="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ea typeface="Gochi Hand"/>
              <a:cs typeface="Times New Roman" panose="02020603050405020304" pitchFamily="18" charset="0"/>
              <a:sym typeface="Gochi Hand"/>
            </a:endParaRPr>
          </a:p>
        </p:txBody>
      </p:sp>
      <p:sp>
        <p:nvSpPr>
          <p:cNvPr id="19" name="Google Shape;2682;p41">
            <a:extLst>
              <a:ext uri="{FF2B5EF4-FFF2-40B4-BE49-F238E27FC236}">
                <a16:creationId xmlns:a16="http://schemas.microsoft.com/office/drawing/2014/main" id="{63370424-B09C-C9B2-7E84-1A960CF33E40}"/>
              </a:ext>
            </a:extLst>
          </p:cNvPr>
          <p:cNvSpPr txBox="1"/>
          <p:nvPr/>
        </p:nvSpPr>
        <p:spPr>
          <a:xfrm>
            <a:off x="9649876" y="2882698"/>
            <a:ext cx="2358344" cy="9330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defTabSz="1219170">
              <a:buClr>
                <a:srgbClr val="000000"/>
              </a:buClr>
              <a:buSzPts val="1100"/>
              <a:defRPr/>
            </a:pPr>
            <a:r>
              <a:rPr lang="en-GB" sz="3600" dirty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Lịch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sử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cần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lao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niềm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tin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phát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triển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SG" sz="2400" dirty="0">
              <a:solidFill>
                <a:srgbClr val="223025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 defTabSz="1219170">
              <a:buClr>
                <a:srgbClr val="000000"/>
              </a:buClr>
              <a:buSzPts val="1100"/>
              <a:defRPr/>
            </a:pPr>
            <a:endParaRPr sz="3600" kern="0" dirty="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ea typeface="Chilanka"/>
              <a:cs typeface="Times New Roman" panose="02020603050405020304" pitchFamily="18" charset="0"/>
              <a:sym typeface="Chilanka"/>
            </a:endParaRPr>
          </a:p>
        </p:txBody>
      </p:sp>
      <p:grpSp>
        <p:nvGrpSpPr>
          <p:cNvPr id="20" name="Google Shape;2683;p41">
            <a:extLst>
              <a:ext uri="{FF2B5EF4-FFF2-40B4-BE49-F238E27FC236}">
                <a16:creationId xmlns:a16="http://schemas.microsoft.com/office/drawing/2014/main" id="{DDE58614-9720-C181-ED40-C63C063572F5}"/>
              </a:ext>
            </a:extLst>
          </p:cNvPr>
          <p:cNvGrpSpPr/>
          <p:nvPr/>
        </p:nvGrpSpPr>
        <p:grpSpPr>
          <a:xfrm>
            <a:off x="10512503" y="1769295"/>
            <a:ext cx="453434" cy="494910"/>
            <a:chOff x="7654947" y="3710639"/>
            <a:chExt cx="262624" cy="332065"/>
          </a:xfrm>
        </p:grpSpPr>
        <p:sp>
          <p:nvSpPr>
            <p:cNvPr id="21" name="Google Shape;2684;p41">
              <a:extLst>
                <a:ext uri="{FF2B5EF4-FFF2-40B4-BE49-F238E27FC236}">
                  <a16:creationId xmlns:a16="http://schemas.microsoft.com/office/drawing/2014/main" id="{6D9D375B-03ED-C3A8-CA96-01584E66317E}"/>
                </a:ext>
              </a:extLst>
            </p:cNvPr>
            <p:cNvSpPr/>
            <p:nvPr/>
          </p:nvSpPr>
          <p:spPr>
            <a:xfrm>
              <a:off x="7654947" y="3710639"/>
              <a:ext cx="262624" cy="332065"/>
            </a:xfrm>
            <a:custGeom>
              <a:avLst/>
              <a:gdLst/>
              <a:ahLst/>
              <a:cxnLst/>
              <a:rect l="l" t="t" r="r" b="b"/>
              <a:pathLst>
                <a:path w="11066" h="13992" extrusionOk="0">
                  <a:moveTo>
                    <a:pt x="989" y="0"/>
                  </a:moveTo>
                  <a:cubicBezTo>
                    <a:pt x="441" y="0"/>
                    <a:pt x="1" y="443"/>
                    <a:pt x="1" y="988"/>
                  </a:cubicBezTo>
                  <a:lnTo>
                    <a:pt x="1" y="2759"/>
                  </a:lnTo>
                  <a:cubicBezTo>
                    <a:pt x="1" y="3229"/>
                    <a:pt x="146" y="3686"/>
                    <a:pt x="427" y="4062"/>
                  </a:cubicBezTo>
                  <a:cubicBezTo>
                    <a:pt x="1043" y="4877"/>
                    <a:pt x="1409" y="5893"/>
                    <a:pt x="1409" y="6996"/>
                  </a:cubicBezTo>
                  <a:cubicBezTo>
                    <a:pt x="1409" y="8096"/>
                    <a:pt x="1043" y="9115"/>
                    <a:pt x="427" y="9930"/>
                  </a:cubicBezTo>
                  <a:cubicBezTo>
                    <a:pt x="146" y="10306"/>
                    <a:pt x="1" y="10763"/>
                    <a:pt x="1" y="11233"/>
                  </a:cubicBezTo>
                  <a:lnTo>
                    <a:pt x="1" y="13004"/>
                  </a:lnTo>
                  <a:cubicBezTo>
                    <a:pt x="1" y="13548"/>
                    <a:pt x="441" y="13992"/>
                    <a:pt x="989" y="13992"/>
                  </a:cubicBezTo>
                  <a:lnTo>
                    <a:pt x="2962" y="13992"/>
                  </a:lnTo>
                  <a:lnTo>
                    <a:pt x="5531" y="12814"/>
                  </a:lnTo>
                  <a:lnTo>
                    <a:pt x="8100" y="13992"/>
                  </a:lnTo>
                  <a:lnTo>
                    <a:pt x="10077" y="13992"/>
                  </a:lnTo>
                  <a:cubicBezTo>
                    <a:pt x="10622" y="13992"/>
                    <a:pt x="11065" y="13548"/>
                    <a:pt x="11065" y="13004"/>
                  </a:cubicBezTo>
                  <a:lnTo>
                    <a:pt x="11065" y="11233"/>
                  </a:lnTo>
                  <a:cubicBezTo>
                    <a:pt x="11065" y="10763"/>
                    <a:pt x="10916" y="10306"/>
                    <a:pt x="10635" y="9930"/>
                  </a:cubicBezTo>
                  <a:cubicBezTo>
                    <a:pt x="10019" y="9115"/>
                    <a:pt x="9654" y="8096"/>
                    <a:pt x="9654" y="6996"/>
                  </a:cubicBezTo>
                  <a:cubicBezTo>
                    <a:pt x="9654" y="5893"/>
                    <a:pt x="10019" y="4877"/>
                    <a:pt x="10635" y="4062"/>
                  </a:cubicBezTo>
                  <a:cubicBezTo>
                    <a:pt x="10916" y="3686"/>
                    <a:pt x="11065" y="3226"/>
                    <a:pt x="11065" y="2759"/>
                  </a:cubicBezTo>
                  <a:lnTo>
                    <a:pt x="11065" y="988"/>
                  </a:lnTo>
                  <a:cubicBezTo>
                    <a:pt x="11065" y="443"/>
                    <a:pt x="10622" y="0"/>
                    <a:pt x="10077" y="0"/>
                  </a:cubicBezTo>
                  <a:close/>
                </a:path>
              </a:pathLst>
            </a:custGeom>
            <a:solidFill>
              <a:srgbClr val="EDCFD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800" kern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22" name="Google Shape;2685;p41">
              <a:extLst>
                <a:ext uri="{FF2B5EF4-FFF2-40B4-BE49-F238E27FC236}">
                  <a16:creationId xmlns:a16="http://schemas.microsoft.com/office/drawing/2014/main" id="{820DB0A5-459B-7EBF-F9B2-BCA901B6B70E}"/>
                </a:ext>
              </a:extLst>
            </p:cNvPr>
            <p:cNvSpPr/>
            <p:nvPr/>
          </p:nvSpPr>
          <p:spPr>
            <a:xfrm>
              <a:off x="7745486" y="3809485"/>
              <a:ext cx="101385" cy="233219"/>
            </a:xfrm>
            <a:custGeom>
              <a:avLst/>
              <a:gdLst/>
              <a:ahLst/>
              <a:cxnLst/>
              <a:rect l="l" t="t" r="r" b="b"/>
              <a:pathLst>
                <a:path w="4272" h="9827" extrusionOk="0">
                  <a:moveTo>
                    <a:pt x="1718" y="0"/>
                  </a:moveTo>
                  <a:cubicBezTo>
                    <a:pt x="1419" y="0"/>
                    <a:pt x="1130" y="51"/>
                    <a:pt x="863" y="144"/>
                  </a:cubicBezTo>
                  <a:lnTo>
                    <a:pt x="0" y="4984"/>
                  </a:lnTo>
                  <a:lnTo>
                    <a:pt x="863" y="9827"/>
                  </a:lnTo>
                  <a:lnTo>
                    <a:pt x="4272" y="9827"/>
                  </a:lnTo>
                  <a:lnTo>
                    <a:pt x="4272" y="2597"/>
                  </a:lnTo>
                  <a:cubicBezTo>
                    <a:pt x="4272" y="1213"/>
                    <a:pt x="3185" y="52"/>
                    <a:pt x="1801" y="1"/>
                  </a:cubicBezTo>
                  <a:cubicBezTo>
                    <a:pt x="1773" y="1"/>
                    <a:pt x="1746" y="0"/>
                    <a:pt x="17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800" kern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23" name="Google Shape;2686;p41">
              <a:extLst>
                <a:ext uri="{FF2B5EF4-FFF2-40B4-BE49-F238E27FC236}">
                  <a16:creationId xmlns:a16="http://schemas.microsoft.com/office/drawing/2014/main" id="{69EFFB51-9BE9-3156-C464-FB6D76FE3F9B}"/>
                </a:ext>
              </a:extLst>
            </p:cNvPr>
            <p:cNvSpPr/>
            <p:nvPr/>
          </p:nvSpPr>
          <p:spPr>
            <a:xfrm>
              <a:off x="7654947" y="3710639"/>
              <a:ext cx="92248" cy="332065"/>
            </a:xfrm>
            <a:custGeom>
              <a:avLst/>
              <a:gdLst/>
              <a:ahLst/>
              <a:cxnLst/>
              <a:rect l="l" t="t" r="r" b="b"/>
              <a:pathLst>
                <a:path w="3887" h="13992" extrusionOk="0">
                  <a:moveTo>
                    <a:pt x="989" y="0"/>
                  </a:moveTo>
                  <a:cubicBezTo>
                    <a:pt x="441" y="0"/>
                    <a:pt x="1" y="443"/>
                    <a:pt x="1" y="988"/>
                  </a:cubicBezTo>
                  <a:lnTo>
                    <a:pt x="1" y="2759"/>
                  </a:lnTo>
                  <a:cubicBezTo>
                    <a:pt x="1" y="3229"/>
                    <a:pt x="146" y="3686"/>
                    <a:pt x="427" y="4062"/>
                  </a:cubicBezTo>
                  <a:cubicBezTo>
                    <a:pt x="1043" y="4877"/>
                    <a:pt x="1409" y="5896"/>
                    <a:pt x="1409" y="6996"/>
                  </a:cubicBezTo>
                  <a:cubicBezTo>
                    <a:pt x="1409" y="8099"/>
                    <a:pt x="1043" y="9115"/>
                    <a:pt x="427" y="9930"/>
                  </a:cubicBezTo>
                  <a:cubicBezTo>
                    <a:pt x="146" y="10306"/>
                    <a:pt x="1" y="10763"/>
                    <a:pt x="1" y="11233"/>
                  </a:cubicBezTo>
                  <a:lnTo>
                    <a:pt x="1" y="13004"/>
                  </a:lnTo>
                  <a:cubicBezTo>
                    <a:pt x="1" y="13548"/>
                    <a:pt x="441" y="13992"/>
                    <a:pt x="989" y="13992"/>
                  </a:cubicBezTo>
                  <a:lnTo>
                    <a:pt x="2962" y="13992"/>
                  </a:lnTo>
                  <a:lnTo>
                    <a:pt x="3886" y="13569"/>
                  </a:lnTo>
                  <a:cubicBezTo>
                    <a:pt x="2678" y="11907"/>
                    <a:pt x="1974" y="9836"/>
                    <a:pt x="1974" y="7592"/>
                  </a:cubicBezTo>
                  <a:cubicBezTo>
                    <a:pt x="1974" y="4546"/>
                    <a:pt x="1409" y="1818"/>
                    <a:pt x="2891" y="0"/>
                  </a:cubicBezTo>
                  <a:close/>
                </a:path>
              </a:pathLst>
            </a:custGeom>
            <a:solidFill>
              <a:srgbClr val="E25D5D">
                <a:alpha val="1814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800" kern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24" name="Google Shape;2687;p41">
              <a:extLst>
                <a:ext uri="{FF2B5EF4-FFF2-40B4-BE49-F238E27FC236}">
                  <a16:creationId xmlns:a16="http://schemas.microsoft.com/office/drawing/2014/main" id="{51CDC3A3-D546-1D6B-F665-50649EA692A0}"/>
                </a:ext>
              </a:extLst>
            </p:cNvPr>
            <p:cNvSpPr/>
            <p:nvPr/>
          </p:nvSpPr>
          <p:spPr>
            <a:xfrm>
              <a:off x="7724910" y="3812878"/>
              <a:ext cx="40915" cy="229826"/>
            </a:xfrm>
            <a:custGeom>
              <a:avLst/>
              <a:gdLst/>
              <a:ahLst/>
              <a:cxnLst/>
              <a:rect l="l" t="t" r="r" b="b"/>
              <a:pathLst>
                <a:path w="1724" h="9684" extrusionOk="0">
                  <a:moveTo>
                    <a:pt x="1724" y="1"/>
                  </a:moveTo>
                  <a:cubicBezTo>
                    <a:pt x="722" y="349"/>
                    <a:pt x="1" y="1304"/>
                    <a:pt x="1" y="2424"/>
                  </a:cubicBezTo>
                  <a:lnTo>
                    <a:pt x="1" y="9684"/>
                  </a:lnTo>
                  <a:lnTo>
                    <a:pt x="1724" y="9684"/>
                  </a:lnTo>
                  <a:lnTo>
                    <a:pt x="1724" y="1"/>
                  </a:lnTo>
                  <a:close/>
                </a:path>
              </a:pathLst>
            </a:custGeom>
            <a:solidFill>
              <a:srgbClr val="6A6A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800" kern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25" name="Google Shape;2688;p41">
              <a:extLst>
                <a:ext uri="{FF2B5EF4-FFF2-40B4-BE49-F238E27FC236}">
                  <a16:creationId xmlns:a16="http://schemas.microsoft.com/office/drawing/2014/main" id="{04F35F0B-51BE-8C23-32DE-9115D991C3D7}"/>
                </a:ext>
              </a:extLst>
            </p:cNvPr>
            <p:cNvSpPr/>
            <p:nvPr/>
          </p:nvSpPr>
          <p:spPr>
            <a:xfrm>
              <a:off x="7792643" y="3925726"/>
              <a:ext cx="27553" cy="27506"/>
            </a:xfrm>
            <a:custGeom>
              <a:avLst/>
              <a:gdLst/>
              <a:ahLst/>
              <a:cxnLst/>
              <a:rect l="l" t="t" r="r" b="b"/>
              <a:pathLst>
                <a:path w="1161" h="1159" extrusionOk="0">
                  <a:moveTo>
                    <a:pt x="582" y="1"/>
                  </a:moveTo>
                  <a:cubicBezTo>
                    <a:pt x="261" y="1"/>
                    <a:pt x="0" y="258"/>
                    <a:pt x="0" y="580"/>
                  </a:cubicBezTo>
                  <a:cubicBezTo>
                    <a:pt x="0" y="901"/>
                    <a:pt x="261" y="1158"/>
                    <a:pt x="582" y="1158"/>
                  </a:cubicBezTo>
                  <a:cubicBezTo>
                    <a:pt x="900" y="1158"/>
                    <a:pt x="1161" y="901"/>
                    <a:pt x="1161" y="580"/>
                  </a:cubicBezTo>
                  <a:cubicBezTo>
                    <a:pt x="1161" y="258"/>
                    <a:pt x="900" y="1"/>
                    <a:pt x="582" y="1"/>
                  </a:cubicBezTo>
                  <a:close/>
                </a:path>
              </a:pathLst>
            </a:custGeom>
            <a:solidFill>
              <a:srgbClr val="6A6A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800" kern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26" name="Google Shape;2689;p41">
              <a:extLst>
                <a:ext uri="{FF2B5EF4-FFF2-40B4-BE49-F238E27FC236}">
                  <a16:creationId xmlns:a16="http://schemas.microsoft.com/office/drawing/2014/main" id="{23FE41DF-2928-F0B0-A39B-4E3CE080E8CE}"/>
                </a:ext>
              </a:extLst>
            </p:cNvPr>
            <p:cNvSpPr/>
            <p:nvPr/>
          </p:nvSpPr>
          <p:spPr>
            <a:xfrm>
              <a:off x="7693821" y="3754639"/>
              <a:ext cx="49672" cy="39633"/>
            </a:xfrm>
            <a:custGeom>
              <a:avLst/>
              <a:gdLst/>
              <a:ahLst/>
              <a:cxnLst/>
              <a:rect l="l" t="t" r="r" b="b"/>
              <a:pathLst>
                <a:path w="2093" h="1670" extrusionOk="0">
                  <a:moveTo>
                    <a:pt x="1047" y="1"/>
                  </a:moveTo>
                  <a:cubicBezTo>
                    <a:pt x="468" y="1"/>
                    <a:pt x="1" y="373"/>
                    <a:pt x="1" y="833"/>
                  </a:cubicBezTo>
                  <a:cubicBezTo>
                    <a:pt x="1" y="1294"/>
                    <a:pt x="468" y="1669"/>
                    <a:pt x="1047" y="1669"/>
                  </a:cubicBezTo>
                  <a:cubicBezTo>
                    <a:pt x="1626" y="1669"/>
                    <a:pt x="2093" y="1294"/>
                    <a:pt x="2093" y="833"/>
                  </a:cubicBezTo>
                  <a:cubicBezTo>
                    <a:pt x="2093" y="373"/>
                    <a:pt x="1626" y="1"/>
                    <a:pt x="10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800" kern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27" name="Google Shape;2690;p41">
              <a:extLst>
                <a:ext uri="{FF2B5EF4-FFF2-40B4-BE49-F238E27FC236}">
                  <a16:creationId xmlns:a16="http://schemas.microsoft.com/office/drawing/2014/main" id="{75FE8E00-1747-0989-1655-57DE736A8BCF}"/>
                </a:ext>
              </a:extLst>
            </p:cNvPr>
            <p:cNvSpPr/>
            <p:nvPr/>
          </p:nvSpPr>
          <p:spPr>
            <a:xfrm>
              <a:off x="7828455" y="3754639"/>
              <a:ext cx="49743" cy="39633"/>
            </a:xfrm>
            <a:custGeom>
              <a:avLst/>
              <a:gdLst/>
              <a:ahLst/>
              <a:cxnLst/>
              <a:rect l="l" t="t" r="r" b="b"/>
              <a:pathLst>
                <a:path w="2096" h="1670" extrusionOk="0">
                  <a:moveTo>
                    <a:pt x="1050" y="1"/>
                  </a:moveTo>
                  <a:cubicBezTo>
                    <a:pt x="471" y="1"/>
                    <a:pt x="1" y="373"/>
                    <a:pt x="1" y="833"/>
                  </a:cubicBezTo>
                  <a:cubicBezTo>
                    <a:pt x="1" y="1294"/>
                    <a:pt x="471" y="1669"/>
                    <a:pt x="1050" y="1669"/>
                  </a:cubicBezTo>
                  <a:cubicBezTo>
                    <a:pt x="1629" y="1669"/>
                    <a:pt x="2096" y="1294"/>
                    <a:pt x="2096" y="833"/>
                  </a:cubicBezTo>
                  <a:cubicBezTo>
                    <a:pt x="2096" y="373"/>
                    <a:pt x="1629" y="1"/>
                    <a:pt x="10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800" kern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28" name="Google Shape;2691;p41">
              <a:extLst>
                <a:ext uri="{FF2B5EF4-FFF2-40B4-BE49-F238E27FC236}">
                  <a16:creationId xmlns:a16="http://schemas.microsoft.com/office/drawing/2014/main" id="{F06C9DC5-9FC0-5712-95B8-DB4713208F11}"/>
                </a:ext>
              </a:extLst>
            </p:cNvPr>
            <p:cNvSpPr/>
            <p:nvPr/>
          </p:nvSpPr>
          <p:spPr>
            <a:xfrm>
              <a:off x="7716319" y="3736104"/>
              <a:ext cx="33676" cy="21858"/>
            </a:xfrm>
            <a:custGeom>
              <a:avLst/>
              <a:gdLst/>
              <a:ahLst/>
              <a:cxnLst/>
              <a:rect l="l" t="t" r="r" b="b"/>
              <a:pathLst>
                <a:path w="1419" h="921" extrusionOk="0">
                  <a:moveTo>
                    <a:pt x="708" y="0"/>
                  </a:moveTo>
                  <a:cubicBezTo>
                    <a:pt x="319" y="0"/>
                    <a:pt x="1" y="318"/>
                    <a:pt x="1" y="707"/>
                  </a:cubicBezTo>
                  <a:cubicBezTo>
                    <a:pt x="1" y="826"/>
                    <a:pt x="95" y="921"/>
                    <a:pt x="211" y="921"/>
                  </a:cubicBezTo>
                  <a:cubicBezTo>
                    <a:pt x="329" y="921"/>
                    <a:pt x="420" y="826"/>
                    <a:pt x="420" y="707"/>
                  </a:cubicBezTo>
                  <a:cubicBezTo>
                    <a:pt x="420" y="552"/>
                    <a:pt x="552" y="420"/>
                    <a:pt x="708" y="420"/>
                  </a:cubicBezTo>
                  <a:cubicBezTo>
                    <a:pt x="867" y="420"/>
                    <a:pt x="996" y="552"/>
                    <a:pt x="996" y="707"/>
                  </a:cubicBezTo>
                  <a:cubicBezTo>
                    <a:pt x="996" y="826"/>
                    <a:pt x="1090" y="921"/>
                    <a:pt x="1209" y="921"/>
                  </a:cubicBezTo>
                  <a:cubicBezTo>
                    <a:pt x="1324" y="921"/>
                    <a:pt x="1419" y="826"/>
                    <a:pt x="1419" y="707"/>
                  </a:cubicBezTo>
                  <a:cubicBezTo>
                    <a:pt x="1419" y="318"/>
                    <a:pt x="1101" y="0"/>
                    <a:pt x="708" y="0"/>
                  </a:cubicBezTo>
                  <a:close/>
                </a:path>
              </a:pathLst>
            </a:custGeom>
            <a:solidFill>
              <a:srgbClr val="6A6A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800" kern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29" name="Google Shape;2692;p41">
              <a:extLst>
                <a:ext uri="{FF2B5EF4-FFF2-40B4-BE49-F238E27FC236}">
                  <a16:creationId xmlns:a16="http://schemas.microsoft.com/office/drawing/2014/main" id="{469D29A7-D7B6-DF51-B5AD-0B0E1CADB919}"/>
                </a:ext>
              </a:extLst>
            </p:cNvPr>
            <p:cNvSpPr/>
            <p:nvPr/>
          </p:nvSpPr>
          <p:spPr>
            <a:xfrm>
              <a:off x="7822023" y="3736104"/>
              <a:ext cx="33676" cy="21858"/>
            </a:xfrm>
            <a:custGeom>
              <a:avLst/>
              <a:gdLst/>
              <a:ahLst/>
              <a:cxnLst/>
              <a:rect l="l" t="t" r="r" b="b"/>
              <a:pathLst>
                <a:path w="1419" h="921" extrusionOk="0">
                  <a:moveTo>
                    <a:pt x="708" y="0"/>
                  </a:moveTo>
                  <a:cubicBezTo>
                    <a:pt x="319" y="0"/>
                    <a:pt x="1" y="318"/>
                    <a:pt x="1" y="707"/>
                  </a:cubicBezTo>
                  <a:cubicBezTo>
                    <a:pt x="1" y="826"/>
                    <a:pt x="96" y="921"/>
                    <a:pt x="211" y="921"/>
                  </a:cubicBezTo>
                  <a:cubicBezTo>
                    <a:pt x="329" y="921"/>
                    <a:pt x="424" y="826"/>
                    <a:pt x="424" y="707"/>
                  </a:cubicBezTo>
                  <a:cubicBezTo>
                    <a:pt x="424" y="552"/>
                    <a:pt x="552" y="420"/>
                    <a:pt x="708" y="420"/>
                  </a:cubicBezTo>
                  <a:cubicBezTo>
                    <a:pt x="867" y="420"/>
                    <a:pt x="996" y="552"/>
                    <a:pt x="996" y="707"/>
                  </a:cubicBezTo>
                  <a:cubicBezTo>
                    <a:pt x="996" y="826"/>
                    <a:pt x="1091" y="921"/>
                    <a:pt x="1209" y="921"/>
                  </a:cubicBezTo>
                  <a:cubicBezTo>
                    <a:pt x="1324" y="921"/>
                    <a:pt x="1419" y="826"/>
                    <a:pt x="1419" y="707"/>
                  </a:cubicBezTo>
                  <a:cubicBezTo>
                    <a:pt x="1419" y="318"/>
                    <a:pt x="1101" y="0"/>
                    <a:pt x="708" y="0"/>
                  </a:cubicBezTo>
                  <a:close/>
                </a:path>
              </a:pathLst>
            </a:custGeom>
            <a:solidFill>
              <a:srgbClr val="6A6A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800" kern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30" name="Google Shape;2693;p41">
              <a:extLst>
                <a:ext uri="{FF2B5EF4-FFF2-40B4-BE49-F238E27FC236}">
                  <a16:creationId xmlns:a16="http://schemas.microsoft.com/office/drawing/2014/main" id="{3D8FC326-B953-5E52-77A1-2E7A680213CF}"/>
                </a:ext>
              </a:extLst>
            </p:cNvPr>
            <p:cNvSpPr/>
            <p:nvPr/>
          </p:nvSpPr>
          <p:spPr>
            <a:xfrm>
              <a:off x="7767890" y="3761711"/>
              <a:ext cx="36240" cy="15782"/>
            </a:xfrm>
            <a:custGeom>
              <a:avLst/>
              <a:gdLst/>
              <a:ahLst/>
              <a:cxnLst/>
              <a:rect l="l" t="t" r="r" b="b"/>
              <a:pathLst>
                <a:path w="1527" h="665" extrusionOk="0">
                  <a:moveTo>
                    <a:pt x="235" y="0"/>
                  </a:moveTo>
                  <a:cubicBezTo>
                    <a:pt x="185" y="0"/>
                    <a:pt x="136" y="17"/>
                    <a:pt x="95" y="51"/>
                  </a:cubicBezTo>
                  <a:cubicBezTo>
                    <a:pt x="7" y="129"/>
                    <a:pt x="1" y="261"/>
                    <a:pt x="75" y="349"/>
                  </a:cubicBezTo>
                  <a:cubicBezTo>
                    <a:pt x="248" y="549"/>
                    <a:pt x="501" y="664"/>
                    <a:pt x="762" y="664"/>
                  </a:cubicBezTo>
                  <a:cubicBezTo>
                    <a:pt x="1026" y="664"/>
                    <a:pt x="1277" y="549"/>
                    <a:pt x="1449" y="349"/>
                  </a:cubicBezTo>
                  <a:cubicBezTo>
                    <a:pt x="1527" y="261"/>
                    <a:pt x="1517" y="129"/>
                    <a:pt x="1429" y="51"/>
                  </a:cubicBezTo>
                  <a:cubicBezTo>
                    <a:pt x="1389" y="17"/>
                    <a:pt x="1339" y="0"/>
                    <a:pt x="1290" y="0"/>
                  </a:cubicBezTo>
                  <a:cubicBezTo>
                    <a:pt x="1231" y="0"/>
                    <a:pt x="1173" y="24"/>
                    <a:pt x="1131" y="72"/>
                  </a:cubicBezTo>
                  <a:cubicBezTo>
                    <a:pt x="1040" y="180"/>
                    <a:pt x="904" y="241"/>
                    <a:pt x="762" y="241"/>
                  </a:cubicBezTo>
                  <a:cubicBezTo>
                    <a:pt x="623" y="241"/>
                    <a:pt x="488" y="180"/>
                    <a:pt x="393" y="72"/>
                  </a:cubicBezTo>
                  <a:cubicBezTo>
                    <a:pt x="351" y="24"/>
                    <a:pt x="293" y="0"/>
                    <a:pt x="235" y="0"/>
                  </a:cubicBezTo>
                  <a:close/>
                </a:path>
              </a:pathLst>
            </a:custGeom>
            <a:solidFill>
              <a:srgbClr val="6A6A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800" kern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31" name="Google Shape;2694;p41">
              <a:extLst>
                <a:ext uri="{FF2B5EF4-FFF2-40B4-BE49-F238E27FC236}">
                  <a16:creationId xmlns:a16="http://schemas.microsoft.com/office/drawing/2014/main" id="{C10CDB8C-CDCE-2725-CB1D-F3CDEA23459B}"/>
                </a:ext>
              </a:extLst>
            </p:cNvPr>
            <p:cNvSpPr/>
            <p:nvPr/>
          </p:nvSpPr>
          <p:spPr>
            <a:xfrm>
              <a:off x="7724910" y="3995690"/>
              <a:ext cx="29761" cy="47014"/>
            </a:xfrm>
            <a:custGeom>
              <a:avLst/>
              <a:gdLst/>
              <a:ahLst/>
              <a:cxnLst/>
              <a:rect l="l" t="t" r="r" b="b"/>
              <a:pathLst>
                <a:path w="1254" h="1981" extrusionOk="0">
                  <a:moveTo>
                    <a:pt x="1" y="1"/>
                  </a:moveTo>
                  <a:lnTo>
                    <a:pt x="1" y="1981"/>
                  </a:lnTo>
                  <a:lnTo>
                    <a:pt x="1253" y="1981"/>
                  </a:lnTo>
                  <a:cubicBezTo>
                    <a:pt x="762" y="1378"/>
                    <a:pt x="343" y="715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814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800" kern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</p:grpSp>
      <p:sp>
        <p:nvSpPr>
          <p:cNvPr id="32" name="Google Shape;2696;p41">
            <a:extLst>
              <a:ext uri="{FF2B5EF4-FFF2-40B4-BE49-F238E27FC236}">
                <a16:creationId xmlns:a16="http://schemas.microsoft.com/office/drawing/2014/main" id="{69A103D4-E68A-6F54-5E3E-7E3306659B6E}"/>
              </a:ext>
            </a:extLst>
          </p:cNvPr>
          <p:cNvSpPr/>
          <p:nvPr/>
        </p:nvSpPr>
        <p:spPr>
          <a:xfrm>
            <a:off x="1670893" y="1769304"/>
            <a:ext cx="582220" cy="494875"/>
          </a:xfrm>
          <a:custGeom>
            <a:avLst/>
            <a:gdLst/>
            <a:ahLst/>
            <a:cxnLst/>
            <a:rect l="l" t="t" r="r" b="b"/>
            <a:pathLst>
              <a:path w="14209" h="13991" extrusionOk="0">
                <a:moveTo>
                  <a:pt x="9903" y="1"/>
                </a:moveTo>
                <a:cubicBezTo>
                  <a:pt x="9676" y="1"/>
                  <a:pt x="9448" y="88"/>
                  <a:pt x="9274" y="262"/>
                </a:cubicBezTo>
                <a:lnTo>
                  <a:pt x="6062" y="3474"/>
                </a:lnTo>
                <a:lnTo>
                  <a:pt x="525" y="9011"/>
                </a:lnTo>
                <a:cubicBezTo>
                  <a:pt x="0" y="9536"/>
                  <a:pt x="0" y="10385"/>
                  <a:pt x="525" y="10907"/>
                </a:cubicBezTo>
                <a:lnTo>
                  <a:pt x="3215" y="13597"/>
                </a:lnTo>
                <a:cubicBezTo>
                  <a:pt x="3478" y="13860"/>
                  <a:pt x="3820" y="13991"/>
                  <a:pt x="4163" y="13991"/>
                </a:cubicBezTo>
                <a:cubicBezTo>
                  <a:pt x="4506" y="13991"/>
                  <a:pt x="4848" y="13860"/>
                  <a:pt x="5111" y="13597"/>
                </a:cubicBezTo>
                <a:lnTo>
                  <a:pt x="13860" y="4848"/>
                </a:lnTo>
                <a:cubicBezTo>
                  <a:pt x="14208" y="4500"/>
                  <a:pt x="14208" y="3938"/>
                  <a:pt x="13860" y="3593"/>
                </a:cubicBezTo>
                <a:lnTo>
                  <a:pt x="13863" y="3593"/>
                </a:lnTo>
                <a:cubicBezTo>
                  <a:pt x="13689" y="3420"/>
                  <a:pt x="13461" y="3334"/>
                  <a:pt x="13234" y="3334"/>
                </a:cubicBezTo>
                <a:cubicBezTo>
                  <a:pt x="13007" y="3334"/>
                  <a:pt x="12780" y="3420"/>
                  <a:pt x="12608" y="3593"/>
                </a:cubicBezTo>
                <a:lnTo>
                  <a:pt x="12479" y="3721"/>
                </a:lnTo>
                <a:cubicBezTo>
                  <a:pt x="12402" y="3798"/>
                  <a:pt x="12302" y="3836"/>
                  <a:pt x="12203" y="3836"/>
                </a:cubicBezTo>
                <a:cubicBezTo>
                  <a:pt x="12084" y="3836"/>
                  <a:pt x="11966" y="3781"/>
                  <a:pt x="11890" y="3674"/>
                </a:cubicBezTo>
                <a:cubicBezTo>
                  <a:pt x="11704" y="3417"/>
                  <a:pt x="11481" y="3153"/>
                  <a:pt x="11223" y="2899"/>
                </a:cubicBezTo>
                <a:cubicBezTo>
                  <a:pt x="10969" y="2642"/>
                  <a:pt x="10705" y="2418"/>
                  <a:pt x="10448" y="2232"/>
                </a:cubicBezTo>
                <a:cubicBezTo>
                  <a:pt x="10255" y="2093"/>
                  <a:pt x="10232" y="1812"/>
                  <a:pt x="10401" y="1643"/>
                </a:cubicBezTo>
                <a:lnTo>
                  <a:pt x="10529" y="1514"/>
                </a:lnTo>
                <a:cubicBezTo>
                  <a:pt x="10875" y="1169"/>
                  <a:pt x="10875" y="607"/>
                  <a:pt x="10529" y="262"/>
                </a:cubicBezTo>
                <a:cubicBezTo>
                  <a:pt x="10357" y="88"/>
                  <a:pt x="10130" y="1"/>
                  <a:pt x="9903" y="1"/>
                </a:cubicBezTo>
                <a:close/>
              </a:path>
            </a:pathLst>
          </a:custGeom>
          <a:solidFill>
            <a:srgbClr val="F6D81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800" kern="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33" name="Google Shape;2697;p41">
            <a:extLst>
              <a:ext uri="{FF2B5EF4-FFF2-40B4-BE49-F238E27FC236}">
                <a16:creationId xmlns:a16="http://schemas.microsoft.com/office/drawing/2014/main" id="{57D5714F-FFDF-0FCF-CFEB-2FCE7B94A880}"/>
              </a:ext>
            </a:extLst>
          </p:cNvPr>
          <p:cNvSpPr/>
          <p:nvPr/>
        </p:nvSpPr>
        <p:spPr>
          <a:xfrm>
            <a:off x="1670893" y="1769304"/>
            <a:ext cx="442165" cy="454624"/>
          </a:xfrm>
          <a:custGeom>
            <a:avLst/>
            <a:gdLst/>
            <a:ahLst/>
            <a:cxnLst/>
            <a:rect l="l" t="t" r="r" b="b"/>
            <a:pathLst>
              <a:path w="10791" h="12853" extrusionOk="0">
                <a:moveTo>
                  <a:pt x="9903" y="1"/>
                </a:moveTo>
                <a:cubicBezTo>
                  <a:pt x="9677" y="1"/>
                  <a:pt x="9450" y="88"/>
                  <a:pt x="9277" y="262"/>
                </a:cubicBezTo>
                <a:lnTo>
                  <a:pt x="6062" y="3474"/>
                </a:lnTo>
                <a:lnTo>
                  <a:pt x="525" y="9011"/>
                </a:lnTo>
                <a:cubicBezTo>
                  <a:pt x="0" y="9536"/>
                  <a:pt x="0" y="10385"/>
                  <a:pt x="525" y="10907"/>
                </a:cubicBezTo>
                <a:lnTo>
                  <a:pt x="2471" y="12853"/>
                </a:lnTo>
                <a:cubicBezTo>
                  <a:pt x="2400" y="12426"/>
                  <a:pt x="2366" y="11993"/>
                  <a:pt x="2366" y="11546"/>
                </a:cubicBezTo>
                <a:cubicBezTo>
                  <a:pt x="2366" y="7607"/>
                  <a:pt x="6698" y="2147"/>
                  <a:pt x="10790" y="888"/>
                </a:cubicBezTo>
                <a:cubicBezTo>
                  <a:pt x="10790" y="662"/>
                  <a:pt x="10705" y="435"/>
                  <a:pt x="10529" y="262"/>
                </a:cubicBezTo>
                <a:cubicBezTo>
                  <a:pt x="10357" y="88"/>
                  <a:pt x="10130" y="1"/>
                  <a:pt x="9903" y="1"/>
                </a:cubicBezTo>
                <a:close/>
              </a:path>
            </a:pathLst>
          </a:custGeom>
          <a:solidFill>
            <a:srgbClr val="6A6A6A">
              <a:alpha val="139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800" kern="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34" name="Google Shape;2698;p41">
            <a:extLst>
              <a:ext uri="{FF2B5EF4-FFF2-40B4-BE49-F238E27FC236}">
                <a16:creationId xmlns:a16="http://schemas.microsoft.com/office/drawing/2014/main" id="{F843AE5A-9F2A-4939-8C32-0BD4E1F981E8}"/>
              </a:ext>
            </a:extLst>
          </p:cNvPr>
          <p:cNvSpPr/>
          <p:nvPr/>
        </p:nvSpPr>
        <p:spPr>
          <a:xfrm>
            <a:off x="2018978" y="1845033"/>
            <a:ext cx="29994" cy="24441"/>
          </a:xfrm>
          <a:custGeom>
            <a:avLst/>
            <a:gdLst/>
            <a:ahLst/>
            <a:cxnLst/>
            <a:rect l="l" t="t" r="r" b="b"/>
            <a:pathLst>
              <a:path w="732" h="691" extrusionOk="0">
                <a:moveTo>
                  <a:pt x="500" y="0"/>
                </a:moveTo>
                <a:cubicBezTo>
                  <a:pt x="445" y="0"/>
                  <a:pt x="391" y="22"/>
                  <a:pt x="349" y="64"/>
                </a:cubicBezTo>
                <a:lnTo>
                  <a:pt x="85" y="328"/>
                </a:lnTo>
                <a:cubicBezTo>
                  <a:pt x="0" y="413"/>
                  <a:pt x="0" y="545"/>
                  <a:pt x="85" y="629"/>
                </a:cubicBezTo>
                <a:cubicBezTo>
                  <a:pt x="126" y="670"/>
                  <a:pt x="180" y="690"/>
                  <a:pt x="234" y="690"/>
                </a:cubicBezTo>
                <a:cubicBezTo>
                  <a:pt x="288" y="690"/>
                  <a:pt x="342" y="670"/>
                  <a:pt x="383" y="629"/>
                </a:cubicBezTo>
                <a:lnTo>
                  <a:pt x="650" y="362"/>
                </a:lnTo>
                <a:cubicBezTo>
                  <a:pt x="731" y="281"/>
                  <a:pt x="731" y="145"/>
                  <a:pt x="650" y="64"/>
                </a:cubicBezTo>
                <a:cubicBezTo>
                  <a:pt x="608" y="22"/>
                  <a:pt x="554" y="0"/>
                  <a:pt x="500" y="0"/>
                </a:cubicBezTo>
                <a:close/>
              </a:path>
            </a:pathLst>
          </a:custGeom>
          <a:solidFill>
            <a:srgbClr val="6A6A6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800" kern="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35" name="Google Shape;2699;p41">
            <a:extLst>
              <a:ext uri="{FF2B5EF4-FFF2-40B4-BE49-F238E27FC236}">
                <a16:creationId xmlns:a16="http://schemas.microsoft.com/office/drawing/2014/main" id="{C943221F-03E9-271A-FBD1-F536660D7B48}"/>
              </a:ext>
            </a:extLst>
          </p:cNvPr>
          <p:cNvSpPr/>
          <p:nvPr/>
        </p:nvSpPr>
        <p:spPr>
          <a:xfrm>
            <a:off x="2132563" y="1943081"/>
            <a:ext cx="29994" cy="24441"/>
          </a:xfrm>
          <a:custGeom>
            <a:avLst/>
            <a:gdLst/>
            <a:ahLst/>
            <a:cxnLst/>
            <a:rect l="l" t="t" r="r" b="b"/>
            <a:pathLst>
              <a:path w="732" h="691" extrusionOk="0">
                <a:moveTo>
                  <a:pt x="498" y="0"/>
                </a:moveTo>
                <a:cubicBezTo>
                  <a:pt x="444" y="0"/>
                  <a:pt x="389" y="22"/>
                  <a:pt x="349" y="64"/>
                </a:cubicBezTo>
                <a:lnTo>
                  <a:pt x="82" y="328"/>
                </a:lnTo>
                <a:cubicBezTo>
                  <a:pt x="0" y="412"/>
                  <a:pt x="0" y="544"/>
                  <a:pt x="82" y="629"/>
                </a:cubicBezTo>
                <a:cubicBezTo>
                  <a:pt x="126" y="670"/>
                  <a:pt x="180" y="690"/>
                  <a:pt x="234" y="690"/>
                </a:cubicBezTo>
                <a:cubicBezTo>
                  <a:pt x="288" y="690"/>
                  <a:pt x="339" y="670"/>
                  <a:pt x="383" y="629"/>
                </a:cubicBezTo>
                <a:lnTo>
                  <a:pt x="647" y="362"/>
                </a:lnTo>
                <a:cubicBezTo>
                  <a:pt x="731" y="280"/>
                  <a:pt x="731" y="145"/>
                  <a:pt x="647" y="64"/>
                </a:cubicBezTo>
                <a:cubicBezTo>
                  <a:pt x="606" y="22"/>
                  <a:pt x="552" y="0"/>
                  <a:pt x="498" y="0"/>
                </a:cubicBezTo>
                <a:close/>
              </a:path>
            </a:pathLst>
          </a:custGeom>
          <a:solidFill>
            <a:srgbClr val="6A6A6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800" kern="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36" name="Google Shape;2700;p41">
            <a:extLst>
              <a:ext uri="{FF2B5EF4-FFF2-40B4-BE49-F238E27FC236}">
                <a16:creationId xmlns:a16="http://schemas.microsoft.com/office/drawing/2014/main" id="{3CFDCF78-2940-12EF-B17D-44F6CB922C8C}"/>
              </a:ext>
            </a:extLst>
          </p:cNvPr>
          <p:cNvSpPr/>
          <p:nvPr/>
        </p:nvSpPr>
        <p:spPr>
          <a:xfrm>
            <a:off x="2035902" y="1886558"/>
            <a:ext cx="78796" cy="65011"/>
          </a:xfrm>
          <a:custGeom>
            <a:avLst/>
            <a:gdLst/>
            <a:ahLst/>
            <a:cxnLst/>
            <a:rect l="l" t="t" r="r" b="b"/>
            <a:pathLst>
              <a:path w="1923" h="1838" extrusionOk="0">
                <a:moveTo>
                  <a:pt x="410" y="0"/>
                </a:moveTo>
                <a:cubicBezTo>
                  <a:pt x="356" y="0"/>
                  <a:pt x="301" y="20"/>
                  <a:pt x="261" y="61"/>
                </a:cubicBezTo>
                <a:cubicBezTo>
                  <a:pt x="0" y="322"/>
                  <a:pt x="0" y="745"/>
                  <a:pt x="261" y="1002"/>
                </a:cubicBezTo>
                <a:cubicBezTo>
                  <a:pt x="379" y="1124"/>
                  <a:pt x="538" y="1191"/>
                  <a:pt x="708" y="1198"/>
                </a:cubicBezTo>
                <a:cubicBezTo>
                  <a:pt x="714" y="1361"/>
                  <a:pt x="779" y="1520"/>
                  <a:pt x="901" y="1645"/>
                </a:cubicBezTo>
                <a:cubicBezTo>
                  <a:pt x="1033" y="1774"/>
                  <a:pt x="1202" y="1838"/>
                  <a:pt x="1371" y="1838"/>
                </a:cubicBezTo>
                <a:cubicBezTo>
                  <a:pt x="1540" y="1838"/>
                  <a:pt x="1713" y="1774"/>
                  <a:pt x="1841" y="1645"/>
                </a:cubicBezTo>
                <a:cubicBezTo>
                  <a:pt x="1923" y="1560"/>
                  <a:pt x="1923" y="1428"/>
                  <a:pt x="1841" y="1347"/>
                </a:cubicBezTo>
                <a:cubicBezTo>
                  <a:pt x="1801" y="1305"/>
                  <a:pt x="1747" y="1284"/>
                  <a:pt x="1693" y="1284"/>
                </a:cubicBezTo>
                <a:cubicBezTo>
                  <a:pt x="1638" y="1284"/>
                  <a:pt x="1584" y="1305"/>
                  <a:pt x="1544" y="1347"/>
                </a:cubicBezTo>
                <a:cubicBezTo>
                  <a:pt x="1496" y="1394"/>
                  <a:pt x="1434" y="1418"/>
                  <a:pt x="1373" y="1418"/>
                </a:cubicBezTo>
                <a:cubicBezTo>
                  <a:pt x="1311" y="1418"/>
                  <a:pt x="1249" y="1394"/>
                  <a:pt x="1202" y="1347"/>
                </a:cubicBezTo>
                <a:cubicBezTo>
                  <a:pt x="1107" y="1252"/>
                  <a:pt x="1107" y="1097"/>
                  <a:pt x="1202" y="1002"/>
                </a:cubicBezTo>
                <a:cubicBezTo>
                  <a:pt x="1215" y="988"/>
                  <a:pt x="1229" y="971"/>
                  <a:pt x="1239" y="951"/>
                </a:cubicBezTo>
                <a:cubicBezTo>
                  <a:pt x="1246" y="941"/>
                  <a:pt x="1249" y="927"/>
                  <a:pt x="1253" y="914"/>
                </a:cubicBezTo>
                <a:cubicBezTo>
                  <a:pt x="1259" y="900"/>
                  <a:pt x="1259" y="887"/>
                  <a:pt x="1263" y="873"/>
                </a:cubicBezTo>
                <a:cubicBezTo>
                  <a:pt x="1263" y="867"/>
                  <a:pt x="1263" y="860"/>
                  <a:pt x="1263" y="853"/>
                </a:cubicBezTo>
                <a:cubicBezTo>
                  <a:pt x="1263" y="799"/>
                  <a:pt x="1242" y="745"/>
                  <a:pt x="1202" y="704"/>
                </a:cubicBezTo>
                <a:cubicBezTo>
                  <a:pt x="1159" y="663"/>
                  <a:pt x="1105" y="643"/>
                  <a:pt x="1051" y="643"/>
                </a:cubicBezTo>
                <a:cubicBezTo>
                  <a:pt x="997" y="643"/>
                  <a:pt x="943" y="663"/>
                  <a:pt x="901" y="704"/>
                </a:cubicBezTo>
                <a:cubicBezTo>
                  <a:pt x="857" y="751"/>
                  <a:pt x="796" y="775"/>
                  <a:pt x="731" y="775"/>
                </a:cubicBezTo>
                <a:cubicBezTo>
                  <a:pt x="667" y="775"/>
                  <a:pt x="606" y="751"/>
                  <a:pt x="559" y="704"/>
                </a:cubicBezTo>
                <a:cubicBezTo>
                  <a:pt x="464" y="609"/>
                  <a:pt x="464" y="457"/>
                  <a:pt x="559" y="362"/>
                </a:cubicBezTo>
                <a:cubicBezTo>
                  <a:pt x="640" y="278"/>
                  <a:pt x="640" y="146"/>
                  <a:pt x="559" y="61"/>
                </a:cubicBezTo>
                <a:cubicBezTo>
                  <a:pt x="518" y="20"/>
                  <a:pt x="464" y="0"/>
                  <a:pt x="410" y="0"/>
                </a:cubicBezTo>
                <a:close/>
              </a:path>
            </a:pathLst>
          </a:custGeom>
          <a:solidFill>
            <a:srgbClr val="6A6A6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800" kern="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37" name="Google Shape;2701;p41">
            <a:extLst>
              <a:ext uri="{FF2B5EF4-FFF2-40B4-BE49-F238E27FC236}">
                <a16:creationId xmlns:a16="http://schemas.microsoft.com/office/drawing/2014/main" id="{2F1DC17D-248E-9293-F5D8-D3BFEDC449F5}"/>
              </a:ext>
            </a:extLst>
          </p:cNvPr>
          <p:cNvSpPr/>
          <p:nvPr/>
        </p:nvSpPr>
        <p:spPr>
          <a:xfrm>
            <a:off x="2080401" y="1983050"/>
            <a:ext cx="61341" cy="52207"/>
          </a:xfrm>
          <a:custGeom>
            <a:avLst/>
            <a:gdLst/>
            <a:ahLst/>
            <a:cxnLst/>
            <a:rect l="l" t="t" r="r" b="b"/>
            <a:pathLst>
              <a:path w="1497" h="1476" extrusionOk="0">
                <a:moveTo>
                  <a:pt x="233" y="1"/>
                </a:moveTo>
                <a:cubicBezTo>
                  <a:pt x="178" y="1"/>
                  <a:pt x="124" y="22"/>
                  <a:pt x="82" y="64"/>
                </a:cubicBezTo>
                <a:cubicBezTo>
                  <a:pt x="1" y="146"/>
                  <a:pt x="1" y="281"/>
                  <a:pt x="82" y="362"/>
                </a:cubicBezTo>
                <a:lnTo>
                  <a:pt x="1195" y="1476"/>
                </a:lnTo>
                <a:lnTo>
                  <a:pt x="1497" y="1178"/>
                </a:lnTo>
                <a:lnTo>
                  <a:pt x="383" y="64"/>
                </a:lnTo>
                <a:cubicBezTo>
                  <a:pt x="341" y="22"/>
                  <a:pt x="287" y="1"/>
                  <a:pt x="233" y="1"/>
                </a:cubicBezTo>
                <a:close/>
              </a:path>
            </a:pathLst>
          </a:custGeom>
          <a:solidFill>
            <a:srgbClr val="DCAA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800" kern="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38" name="Google Shape;2702;p41">
            <a:extLst>
              <a:ext uri="{FF2B5EF4-FFF2-40B4-BE49-F238E27FC236}">
                <a16:creationId xmlns:a16="http://schemas.microsoft.com/office/drawing/2014/main" id="{06BB17A3-8B26-5F11-C8C6-7E669F731273}"/>
              </a:ext>
            </a:extLst>
          </p:cNvPr>
          <p:cNvSpPr/>
          <p:nvPr/>
        </p:nvSpPr>
        <p:spPr>
          <a:xfrm>
            <a:off x="2066674" y="2024328"/>
            <a:ext cx="44295" cy="37528"/>
          </a:xfrm>
          <a:custGeom>
            <a:avLst/>
            <a:gdLst/>
            <a:ahLst/>
            <a:cxnLst/>
            <a:rect l="l" t="t" r="r" b="b"/>
            <a:pathLst>
              <a:path w="1081" h="1061" extrusionOk="0">
                <a:moveTo>
                  <a:pt x="232" y="1"/>
                </a:moveTo>
                <a:cubicBezTo>
                  <a:pt x="178" y="1"/>
                  <a:pt x="124" y="21"/>
                  <a:pt x="82" y="62"/>
                </a:cubicBezTo>
                <a:cubicBezTo>
                  <a:pt x="1" y="146"/>
                  <a:pt x="1" y="278"/>
                  <a:pt x="82" y="363"/>
                </a:cubicBezTo>
                <a:lnTo>
                  <a:pt x="779" y="1060"/>
                </a:lnTo>
                <a:lnTo>
                  <a:pt x="1080" y="762"/>
                </a:lnTo>
                <a:lnTo>
                  <a:pt x="383" y="62"/>
                </a:lnTo>
                <a:cubicBezTo>
                  <a:pt x="341" y="21"/>
                  <a:pt x="287" y="1"/>
                  <a:pt x="232" y="1"/>
                </a:cubicBezTo>
                <a:close/>
              </a:path>
            </a:pathLst>
          </a:custGeom>
          <a:solidFill>
            <a:srgbClr val="DCAA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800" kern="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39" name="Google Shape;2703;p41">
            <a:extLst>
              <a:ext uri="{FF2B5EF4-FFF2-40B4-BE49-F238E27FC236}">
                <a16:creationId xmlns:a16="http://schemas.microsoft.com/office/drawing/2014/main" id="{C56C2263-38E3-8314-6047-12604C52A071}"/>
              </a:ext>
            </a:extLst>
          </p:cNvPr>
          <p:cNvSpPr/>
          <p:nvPr/>
        </p:nvSpPr>
        <p:spPr>
          <a:xfrm>
            <a:off x="2035902" y="2050928"/>
            <a:ext cx="44253" cy="37493"/>
          </a:xfrm>
          <a:custGeom>
            <a:avLst/>
            <a:gdLst/>
            <a:ahLst/>
            <a:cxnLst/>
            <a:rect l="l" t="t" r="r" b="b"/>
            <a:pathLst>
              <a:path w="1080" h="1060" extrusionOk="0">
                <a:moveTo>
                  <a:pt x="232" y="0"/>
                </a:moveTo>
                <a:cubicBezTo>
                  <a:pt x="178" y="0"/>
                  <a:pt x="124" y="20"/>
                  <a:pt x="81" y="61"/>
                </a:cubicBezTo>
                <a:cubicBezTo>
                  <a:pt x="0" y="146"/>
                  <a:pt x="0" y="278"/>
                  <a:pt x="81" y="362"/>
                </a:cubicBezTo>
                <a:lnTo>
                  <a:pt x="779" y="1059"/>
                </a:lnTo>
                <a:lnTo>
                  <a:pt x="1080" y="762"/>
                </a:lnTo>
                <a:lnTo>
                  <a:pt x="383" y="61"/>
                </a:lnTo>
                <a:cubicBezTo>
                  <a:pt x="340" y="20"/>
                  <a:pt x="286" y="0"/>
                  <a:pt x="232" y="0"/>
                </a:cubicBezTo>
                <a:close/>
              </a:path>
            </a:pathLst>
          </a:custGeom>
          <a:solidFill>
            <a:srgbClr val="DCAA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800" kern="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0" name="Google Shape;2704;p41">
            <a:extLst>
              <a:ext uri="{FF2B5EF4-FFF2-40B4-BE49-F238E27FC236}">
                <a16:creationId xmlns:a16="http://schemas.microsoft.com/office/drawing/2014/main" id="{A14B0555-7BAD-4DDB-406A-7E566AB88552}"/>
              </a:ext>
            </a:extLst>
          </p:cNvPr>
          <p:cNvSpPr/>
          <p:nvPr/>
        </p:nvSpPr>
        <p:spPr>
          <a:xfrm>
            <a:off x="2005088" y="2077491"/>
            <a:ext cx="44295" cy="37493"/>
          </a:xfrm>
          <a:custGeom>
            <a:avLst/>
            <a:gdLst/>
            <a:ahLst/>
            <a:cxnLst/>
            <a:rect l="l" t="t" r="r" b="b"/>
            <a:pathLst>
              <a:path w="1081" h="1060" extrusionOk="0">
                <a:moveTo>
                  <a:pt x="233" y="0"/>
                </a:moveTo>
                <a:cubicBezTo>
                  <a:pt x="179" y="0"/>
                  <a:pt x="124" y="21"/>
                  <a:pt x="82" y="61"/>
                </a:cubicBezTo>
                <a:cubicBezTo>
                  <a:pt x="1" y="146"/>
                  <a:pt x="1" y="278"/>
                  <a:pt x="82" y="363"/>
                </a:cubicBezTo>
                <a:lnTo>
                  <a:pt x="779" y="1060"/>
                </a:lnTo>
                <a:lnTo>
                  <a:pt x="1081" y="762"/>
                </a:lnTo>
                <a:lnTo>
                  <a:pt x="383" y="61"/>
                </a:lnTo>
                <a:cubicBezTo>
                  <a:pt x="341" y="21"/>
                  <a:pt x="287" y="0"/>
                  <a:pt x="233" y="0"/>
                </a:cubicBezTo>
                <a:close/>
              </a:path>
            </a:pathLst>
          </a:custGeom>
          <a:solidFill>
            <a:srgbClr val="DCAA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800" kern="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1" name="Google Shape;2705;p41">
            <a:extLst>
              <a:ext uri="{FF2B5EF4-FFF2-40B4-BE49-F238E27FC236}">
                <a16:creationId xmlns:a16="http://schemas.microsoft.com/office/drawing/2014/main" id="{DEEF34A7-C721-CEF9-D0B4-55AC0090E8FE}"/>
              </a:ext>
            </a:extLst>
          </p:cNvPr>
          <p:cNvSpPr/>
          <p:nvPr/>
        </p:nvSpPr>
        <p:spPr>
          <a:xfrm>
            <a:off x="1957270" y="2089376"/>
            <a:ext cx="61341" cy="52207"/>
          </a:xfrm>
          <a:custGeom>
            <a:avLst/>
            <a:gdLst/>
            <a:ahLst/>
            <a:cxnLst/>
            <a:rect l="l" t="t" r="r" b="b"/>
            <a:pathLst>
              <a:path w="1497" h="1476" extrusionOk="0">
                <a:moveTo>
                  <a:pt x="232" y="0"/>
                </a:moveTo>
                <a:cubicBezTo>
                  <a:pt x="179" y="0"/>
                  <a:pt x="125" y="21"/>
                  <a:pt x="85" y="64"/>
                </a:cubicBezTo>
                <a:cubicBezTo>
                  <a:pt x="0" y="145"/>
                  <a:pt x="0" y="277"/>
                  <a:pt x="85" y="362"/>
                </a:cubicBezTo>
                <a:lnTo>
                  <a:pt x="1195" y="1475"/>
                </a:lnTo>
                <a:lnTo>
                  <a:pt x="1496" y="1174"/>
                </a:lnTo>
                <a:lnTo>
                  <a:pt x="383" y="64"/>
                </a:lnTo>
                <a:cubicBezTo>
                  <a:pt x="340" y="21"/>
                  <a:pt x="286" y="0"/>
                  <a:pt x="232" y="0"/>
                </a:cubicBezTo>
                <a:close/>
              </a:path>
            </a:pathLst>
          </a:custGeom>
          <a:solidFill>
            <a:srgbClr val="DCAA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800" kern="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2" name="Google Shape;2706;p41">
            <a:extLst>
              <a:ext uri="{FF2B5EF4-FFF2-40B4-BE49-F238E27FC236}">
                <a16:creationId xmlns:a16="http://schemas.microsoft.com/office/drawing/2014/main" id="{FD46F0D4-B1CD-BA62-C1DA-2DEB4228B8C1}"/>
              </a:ext>
            </a:extLst>
          </p:cNvPr>
          <p:cNvSpPr/>
          <p:nvPr/>
        </p:nvSpPr>
        <p:spPr>
          <a:xfrm>
            <a:off x="1943544" y="2130654"/>
            <a:ext cx="44253" cy="37493"/>
          </a:xfrm>
          <a:custGeom>
            <a:avLst/>
            <a:gdLst/>
            <a:ahLst/>
            <a:cxnLst/>
            <a:rect l="l" t="t" r="r" b="b"/>
            <a:pathLst>
              <a:path w="1080" h="1060" extrusionOk="0">
                <a:moveTo>
                  <a:pt x="232" y="0"/>
                </a:moveTo>
                <a:cubicBezTo>
                  <a:pt x="178" y="0"/>
                  <a:pt x="124" y="20"/>
                  <a:pt x="81" y="61"/>
                </a:cubicBezTo>
                <a:cubicBezTo>
                  <a:pt x="0" y="146"/>
                  <a:pt x="0" y="278"/>
                  <a:pt x="81" y="362"/>
                </a:cubicBezTo>
                <a:lnTo>
                  <a:pt x="782" y="1060"/>
                </a:lnTo>
                <a:lnTo>
                  <a:pt x="1080" y="758"/>
                </a:lnTo>
                <a:lnTo>
                  <a:pt x="383" y="61"/>
                </a:lnTo>
                <a:cubicBezTo>
                  <a:pt x="340" y="20"/>
                  <a:pt x="286" y="0"/>
                  <a:pt x="232" y="0"/>
                </a:cubicBezTo>
                <a:close/>
              </a:path>
            </a:pathLst>
          </a:custGeom>
          <a:solidFill>
            <a:srgbClr val="DCAA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800" kern="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3" name="Google Shape;2707;p41">
            <a:extLst>
              <a:ext uri="{FF2B5EF4-FFF2-40B4-BE49-F238E27FC236}">
                <a16:creationId xmlns:a16="http://schemas.microsoft.com/office/drawing/2014/main" id="{E3073753-6771-7C75-A790-DD5F0CBE86AD}"/>
              </a:ext>
            </a:extLst>
          </p:cNvPr>
          <p:cNvSpPr/>
          <p:nvPr/>
        </p:nvSpPr>
        <p:spPr>
          <a:xfrm>
            <a:off x="1912730" y="2029892"/>
            <a:ext cx="44295" cy="37493"/>
          </a:xfrm>
          <a:custGeom>
            <a:avLst/>
            <a:gdLst/>
            <a:ahLst/>
            <a:cxnLst/>
            <a:rect l="l" t="t" r="r" b="b"/>
            <a:pathLst>
              <a:path w="1081" h="1060" extrusionOk="0">
                <a:moveTo>
                  <a:pt x="233" y="1"/>
                </a:moveTo>
                <a:cubicBezTo>
                  <a:pt x="178" y="1"/>
                  <a:pt x="124" y="21"/>
                  <a:pt x="82" y="61"/>
                </a:cubicBezTo>
                <a:cubicBezTo>
                  <a:pt x="1" y="146"/>
                  <a:pt x="1" y="278"/>
                  <a:pt x="82" y="363"/>
                </a:cubicBezTo>
                <a:lnTo>
                  <a:pt x="783" y="1060"/>
                </a:lnTo>
                <a:lnTo>
                  <a:pt x="1080" y="759"/>
                </a:lnTo>
                <a:lnTo>
                  <a:pt x="383" y="61"/>
                </a:lnTo>
                <a:cubicBezTo>
                  <a:pt x="341" y="21"/>
                  <a:pt x="287" y="1"/>
                  <a:pt x="233" y="1"/>
                </a:cubicBezTo>
                <a:close/>
              </a:path>
            </a:pathLst>
          </a:custGeom>
          <a:solidFill>
            <a:srgbClr val="DCAA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800" kern="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4" name="Google Shape;2708;p41">
            <a:extLst>
              <a:ext uri="{FF2B5EF4-FFF2-40B4-BE49-F238E27FC236}">
                <a16:creationId xmlns:a16="http://schemas.microsoft.com/office/drawing/2014/main" id="{06B0D9EF-2814-010B-0711-D29DC8DA838F}"/>
              </a:ext>
            </a:extLst>
          </p:cNvPr>
          <p:cNvSpPr/>
          <p:nvPr/>
        </p:nvSpPr>
        <p:spPr>
          <a:xfrm>
            <a:off x="1881957" y="2056456"/>
            <a:ext cx="44295" cy="37528"/>
          </a:xfrm>
          <a:custGeom>
            <a:avLst/>
            <a:gdLst/>
            <a:ahLst/>
            <a:cxnLst/>
            <a:rect l="l" t="t" r="r" b="b"/>
            <a:pathLst>
              <a:path w="1081" h="1061" extrusionOk="0">
                <a:moveTo>
                  <a:pt x="232" y="1"/>
                </a:moveTo>
                <a:cubicBezTo>
                  <a:pt x="178" y="1"/>
                  <a:pt x="124" y="21"/>
                  <a:pt x="82" y="62"/>
                </a:cubicBezTo>
                <a:cubicBezTo>
                  <a:pt x="0" y="146"/>
                  <a:pt x="0" y="278"/>
                  <a:pt x="82" y="363"/>
                </a:cubicBezTo>
                <a:lnTo>
                  <a:pt x="782" y="1060"/>
                </a:lnTo>
                <a:lnTo>
                  <a:pt x="1080" y="759"/>
                </a:lnTo>
                <a:lnTo>
                  <a:pt x="383" y="62"/>
                </a:lnTo>
                <a:cubicBezTo>
                  <a:pt x="340" y="21"/>
                  <a:pt x="286" y="1"/>
                  <a:pt x="232" y="1"/>
                </a:cubicBezTo>
                <a:close/>
              </a:path>
            </a:pathLst>
          </a:custGeom>
          <a:solidFill>
            <a:srgbClr val="DCAA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800" kern="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5" name="Google Shape;2709;p41">
            <a:extLst>
              <a:ext uri="{FF2B5EF4-FFF2-40B4-BE49-F238E27FC236}">
                <a16:creationId xmlns:a16="http://schemas.microsoft.com/office/drawing/2014/main" id="{BFD8AFA8-BE1D-10D7-601D-1220D5F5C15A}"/>
              </a:ext>
            </a:extLst>
          </p:cNvPr>
          <p:cNvSpPr/>
          <p:nvPr/>
        </p:nvSpPr>
        <p:spPr>
          <a:xfrm>
            <a:off x="1834097" y="2068306"/>
            <a:ext cx="61341" cy="52243"/>
          </a:xfrm>
          <a:custGeom>
            <a:avLst/>
            <a:gdLst/>
            <a:ahLst/>
            <a:cxnLst/>
            <a:rect l="l" t="t" r="r" b="b"/>
            <a:pathLst>
              <a:path w="1497" h="1477" extrusionOk="0">
                <a:moveTo>
                  <a:pt x="234" y="1"/>
                </a:moveTo>
                <a:cubicBezTo>
                  <a:pt x="180" y="1"/>
                  <a:pt x="126" y="21"/>
                  <a:pt x="85" y="62"/>
                </a:cubicBezTo>
                <a:cubicBezTo>
                  <a:pt x="1" y="147"/>
                  <a:pt x="1" y="279"/>
                  <a:pt x="85" y="363"/>
                </a:cubicBezTo>
                <a:lnTo>
                  <a:pt x="1199" y="1477"/>
                </a:lnTo>
                <a:lnTo>
                  <a:pt x="1497" y="1175"/>
                </a:lnTo>
                <a:lnTo>
                  <a:pt x="383" y="62"/>
                </a:lnTo>
                <a:cubicBezTo>
                  <a:pt x="342" y="21"/>
                  <a:pt x="288" y="1"/>
                  <a:pt x="234" y="1"/>
                </a:cubicBezTo>
                <a:close/>
              </a:path>
            </a:pathLst>
          </a:custGeom>
          <a:solidFill>
            <a:srgbClr val="DCAA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800" kern="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grpSp>
        <p:nvGrpSpPr>
          <p:cNvPr id="46" name="Google Shape;2710;p41">
            <a:extLst>
              <a:ext uri="{FF2B5EF4-FFF2-40B4-BE49-F238E27FC236}">
                <a16:creationId xmlns:a16="http://schemas.microsoft.com/office/drawing/2014/main" id="{6A53E1F3-146E-F7AF-A297-25A3B14D2497}"/>
              </a:ext>
            </a:extLst>
          </p:cNvPr>
          <p:cNvGrpSpPr/>
          <p:nvPr/>
        </p:nvGrpSpPr>
        <p:grpSpPr>
          <a:xfrm>
            <a:off x="5820926" y="1798791"/>
            <a:ext cx="573206" cy="435912"/>
            <a:chOff x="3325545" y="2663680"/>
            <a:chExt cx="331994" cy="292479"/>
          </a:xfrm>
        </p:grpSpPr>
        <p:sp>
          <p:nvSpPr>
            <p:cNvPr id="47" name="Google Shape;2711;p41">
              <a:extLst>
                <a:ext uri="{FF2B5EF4-FFF2-40B4-BE49-F238E27FC236}">
                  <a16:creationId xmlns:a16="http://schemas.microsoft.com/office/drawing/2014/main" id="{2CBCE6C5-9ECF-F385-496D-771E45E2387F}"/>
                </a:ext>
              </a:extLst>
            </p:cNvPr>
            <p:cNvSpPr/>
            <p:nvPr/>
          </p:nvSpPr>
          <p:spPr>
            <a:xfrm>
              <a:off x="3463455" y="2663680"/>
              <a:ext cx="194084" cy="292479"/>
            </a:xfrm>
            <a:custGeom>
              <a:avLst/>
              <a:gdLst/>
              <a:ahLst/>
              <a:cxnLst/>
              <a:rect l="l" t="t" r="r" b="b"/>
              <a:pathLst>
                <a:path w="8178" h="12324" extrusionOk="0">
                  <a:moveTo>
                    <a:pt x="2678" y="1"/>
                  </a:moveTo>
                  <a:cubicBezTo>
                    <a:pt x="1849" y="1"/>
                    <a:pt x="1178" y="674"/>
                    <a:pt x="1178" y="1504"/>
                  </a:cubicBezTo>
                  <a:lnTo>
                    <a:pt x="1" y="6164"/>
                  </a:lnTo>
                  <a:lnTo>
                    <a:pt x="1178" y="10825"/>
                  </a:lnTo>
                  <a:cubicBezTo>
                    <a:pt x="1178" y="11650"/>
                    <a:pt x="1852" y="12324"/>
                    <a:pt x="2678" y="12324"/>
                  </a:cubicBezTo>
                  <a:lnTo>
                    <a:pt x="6607" y="12324"/>
                  </a:lnTo>
                  <a:cubicBezTo>
                    <a:pt x="7474" y="12324"/>
                    <a:pt x="8178" y="11620"/>
                    <a:pt x="8178" y="10754"/>
                  </a:cubicBezTo>
                  <a:lnTo>
                    <a:pt x="8178" y="1571"/>
                  </a:lnTo>
                  <a:cubicBezTo>
                    <a:pt x="8178" y="705"/>
                    <a:pt x="7474" y="1"/>
                    <a:pt x="6607" y="1"/>
                  </a:cubicBezTo>
                  <a:close/>
                </a:path>
              </a:pathLst>
            </a:custGeom>
            <a:solidFill>
              <a:srgbClr val="416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800" kern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48" name="Google Shape;2712;p41">
              <a:extLst>
                <a:ext uri="{FF2B5EF4-FFF2-40B4-BE49-F238E27FC236}">
                  <a16:creationId xmlns:a16="http://schemas.microsoft.com/office/drawing/2014/main" id="{B8967E6D-6D6B-EB9B-E95D-E950B70AA8A4}"/>
                </a:ext>
              </a:extLst>
            </p:cNvPr>
            <p:cNvSpPr/>
            <p:nvPr/>
          </p:nvSpPr>
          <p:spPr>
            <a:xfrm>
              <a:off x="3325545" y="2663680"/>
              <a:ext cx="166056" cy="292479"/>
            </a:xfrm>
            <a:custGeom>
              <a:avLst/>
              <a:gdLst/>
              <a:ahLst/>
              <a:cxnLst/>
              <a:rect l="l" t="t" r="r" b="b"/>
              <a:pathLst>
                <a:path w="6997" h="12324" extrusionOk="0">
                  <a:moveTo>
                    <a:pt x="1571" y="1"/>
                  </a:moveTo>
                  <a:cubicBezTo>
                    <a:pt x="704" y="1"/>
                    <a:pt x="0" y="705"/>
                    <a:pt x="0" y="1571"/>
                  </a:cubicBezTo>
                  <a:lnTo>
                    <a:pt x="0" y="10754"/>
                  </a:lnTo>
                  <a:cubicBezTo>
                    <a:pt x="0" y="11623"/>
                    <a:pt x="704" y="12324"/>
                    <a:pt x="1571" y="12324"/>
                  </a:cubicBezTo>
                  <a:lnTo>
                    <a:pt x="5497" y="12324"/>
                  </a:lnTo>
                  <a:cubicBezTo>
                    <a:pt x="6323" y="12324"/>
                    <a:pt x="6996" y="11654"/>
                    <a:pt x="6996" y="10825"/>
                  </a:cubicBezTo>
                  <a:lnTo>
                    <a:pt x="6996" y="1504"/>
                  </a:lnTo>
                  <a:cubicBezTo>
                    <a:pt x="6996" y="674"/>
                    <a:pt x="6323" y="1"/>
                    <a:pt x="5497" y="1"/>
                  </a:cubicBez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800" kern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49" name="Google Shape;2713;p41">
              <a:extLst>
                <a:ext uri="{FF2B5EF4-FFF2-40B4-BE49-F238E27FC236}">
                  <a16:creationId xmlns:a16="http://schemas.microsoft.com/office/drawing/2014/main" id="{84EA55F7-288C-41FC-B714-CA8E3766B5A3}"/>
                </a:ext>
              </a:extLst>
            </p:cNvPr>
            <p:cNvSpPr/>
            <p:nvPr/>
          </p:nvSpPr>
          <p:spPr>
            <a:xfrm>
              <a:off x="3325545" y="2663680"/>
              <a:ext cx="78175" cy="292479"/>
            </a:xfrm>
            <a:custGeom>
              <a:avLst/>
              <a:gdLst/>
              <a:ahLst/>
              <a:cxnLst/>
              <a:rect l="l" t="t" r="r" b="b"/>
              <a:pathLst>
                <a:path w="3294" h="12324" extrusionOk="0">
                  <a:moveTo>
                    <a:pt x="1571" y="1"/>
                  </a:moveTo>
                  <a:cubicBezTo>
                    <a:pt x="704" y="1"/>
                    <a:pt x="0" y="705"/>
                    <a:pt x="0" y="1571"/>
                  </a:cubicBezTo>
                  <a:lnTo>
                    <a:pt x="0" y="10754"/>
                  </a:lnTo>
                  <a:cubicBezTo>
                    <a:pt x="0" y="11623"/>
                    <a:pt x="704" y="12324"/>
                    <a:pt x="1571" y="12324"/>
                  </a:cubicBezTo>
                  <a:lnTo>
                    <a:pt x="2948" y="12324"/>
                  </a:lnTo>
                  <a:cubicBezTo>
                    <a:pt x="1706" y="10865"/>
                    <a:pt x="958" y="8977"/>
                    <a:pt x="958" y="6912"/>
                  </a:cubicBezTo>
                  <a:cubicBezTo>
                    <a:pt x="958" y="4039"/>
                    <a:pt x="1242" y="1507"/>
                    <a:pt x="3294" y="1"/>
                  </a:cubicBezTo>
                  <a:close/>
                </a:path>
              </a:pathLst>
            </a:custGeom>
            <a:solidFill>
              <a:srgbClr val="4164A9">
                <a:alpha val="1674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800" kern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50" name="Google Shape;2714;p41">
              <a:extLst>
                <a:ext uri="{FF2B5EF4-FFF2-40B4-BE49-F238E27FC236}">
                  <a16:creationId xmlns:a16="http://schemas.microsoft.com/office/drawing/2014/main" id="{3EC03EA0-C99A-C892-2A3F-3B86F556843E}"/>
                </a:ext>
              </a:extLst>
            </p:cNvPr>
            <p:cNvSpPr/>
            <p:nvPr/>
          </p:nvSpPr>
          <p:spPr>
            <a:xfrm>
              <a:off x="3473423" y="2699041"/>
              <a:ext cx="35694" cy="87905"/>
            </a:xfrm>
            <a:custGeom>
              <a:avLst/>
              <a:gdLst/>
              <a:ahLst/>
              <a:cxnLst/>
              <a:rect l="l" t="t" r="r" b="b"/>
              <a:pathLst>
                <a:path w="1504" h="3704" extrusionOk="0">
                  <a:moveTo>
                    <a:pt x="748" y="0"/>
                  </a:moveTo>
                  <a:lnTo>
                    <a:pt x="752" y="3"/>
                  </a:lnTo>
                  <a:cubicBezTo>
                    <a:pt x="335" y="3"/>
                    <a:pt x="0" y="338"/>
                    <a:pt x="0" y="755"/>
                  </a:cubicBezTo>
                  <a:lnTo>
                    <a:pt x="0" y="2941"/>
                  </a:lnTo>
                  <a:cubicBezTo>
                    <a:pt x="0" y="3310"/>
                    <a:pt x="258" y="3635"/>
                    <a:pt x="623" y="3693"/>
                  </a:cubicBezTo>
                  <a:cubicBezTo>
                    <a:pt x="666" y="3700"/>
                    <a:pt x="709" y="3703"/>
                    <a:pt x="751" y="3703"/>
                  </a:cubicBezTo>
                  <a:cubicBezTo>
                    <a:pt x="1165" y="3703"/>
                    <a:pt x="1503" y="3366"/>
                    <a:pt x="1503" y="2951"/>
                  </a:cubicBezTo>
                  <a:lnTo>
                    <a:pt x="1503" y="751"/>
                  </a:lnTo>
                  <a:cubicBezTo>
                    <a:pt x="1503" y="338"/>
                    <a:pt x="1165" y="0"/>
                    <a:pt x="748" y="0"/>
                  </a:cubicBezTo>
                  <a:close/>
                </a:path>
              </a:pathLst>
            </a:custGeom>
            <a:solidFill>
              <a:srgbClr val="BCDE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800" kern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51" name="Google Shape;2715;p41">
              <a:extLst>
                <a:ext uri="{FF2B5EF4-FFF2-40B4-BE49-F238E27FC236}">
                  <a16:creationId xmlns:a16="http://schemas.microsoft.com/office/drawing/2014/main" id="{F3EBDDAB-694C-8F76-8009-6909794DDEA4}"/>
                </a:ext>
              </a:extLst>
            </p:cNvPr>
            <p:cNvSpPr/>
            <p:nvPr/>
          </p:nvSpPr>
          <p:spPr>
            <a:xfrm>
              <a:off x="3473423" y="2832750"/>
              <a:ext cx="35694" cy="87858"/>
            </a:xfrm>
            <a:custGeom>
              <a:avLst/>
              <a:gdLst/>
              <a:ahLst/>
              <a:cxnLst/>
              <a:rect l="l" t="t" r="r" b="b"/>
              <a:pathLst>
                <a:path w="1504" h="3702" extrusionOk="0">
                  <a:moveTo>
                    <a:pt x="755" y="0"/>
                  </a:moveTo>
                  <a:cubicBezTo>
                    <a:pt x="712" y="0"/>
                    <a:pt x="668" y="4"/>
                    <a:pt x="623" y="11"/>
                  </a:cubicBezTo>
                  <a:cubicBezTo>
                    <a:pt x="258" y="69"/>
                    <a:pt x="0" y="394"/>
                    <a:pt x="0" y="759"/>
                  </a:cubicBezTo>
                  <a:lnTo>
                    <a:pt x="0" y="2939"/>
                  </a:lnTo>
                  <a:cubicBezTo>
                    <a:pt x="0" y="3308"/>
                    <a:pt x="258" y="3630"/>
                    <a:pt x="623" y="3690"/>
                  </a:cubicBezTo>
                  <a:cubicBezTo>
                    <a:pt x="666" y="3698"/>
                    <a:pt x="709" y="3701"/>
                    <a:pt x="751" y="3701"/>
                  </a:cubicBezTo>
                  <a:cubicBezTo>
                    <a:pt x="1165" y="3701"/>
                    <a:pt x="1503" y="3364"/>
                    <a:pt x="1503" y="2949"/>
                  </a:cubicBezTo>
                  <a:lnTo>
                    <a:pt x="1503" y="749"/>
                  </a:lnTo>
                  <a:cubicBezTo>
                    <a:pt x="1503" y="336"/>
                    <a:pt x="1168" y="0"/>
                    <a:pt x="755" y="0"/>
                  </a:cubicBezTo>
                  <a:close/>
                </a:path>
              </a:pathLst>
            </a:custGeom>
            <a:solidFill>
              <a:srgbClr val="BCDE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800" kern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52" name="Google Shape;2716;p41">
              <a:extLst>
                <a:ext uri="{FF2B5EF4-FFF2-40B4-BE49-F238E27FC236}">
                  <a16:creationId xmlns:a16="http://schemas.microsoft.com/office/drawing/2014/main" id="{FE17786C-81CC-71B9-CCCA-A18C8D371FD3}"/>
                </a:ext>
              </a:extLst>
            </p:cNvPr>
            <p:cNvSpPr/>
            <p:nvPr/>
          </p:nvSpPr>
          <p:spPr>
            <a:xfrm>
              <a:off x="3547634" y="2865619"/>
              <a:ext cx="67258" cy="61301"/>
            </a:xfrm>
            <a:custGeom>
              <a:avLst/>
              <a:gdLst/>
              <a:ahLst/>
              <a:cxnLst/>
              <a:rect l="l" t="t" r="r" b="b"/>
              <a:pathLst>
                <a:path w="2834" h="2583" extrusionOk="0">
                  <a:moveTo>
                    <a:pt x="1415" y="1"/>
                  </a:moveTo>
                  <a:lnTo>
                    <a:pt x="1" y="762"/>
                  </a:lnTo>
                  <a:lnTo>
                    <a:pt x="546" y="2014"/>
                  </a:lnTo>
                  <a:cubicBezTo>
                    <a:pt x="711" y="2393"/>
                    <a:pt x="1063" y="2583"/>
                    <a:pt x="1415" y="2583"/>
                  </a:cubicBezTo>
                  <a:cubicBezTo>
                    <a:pt x="1767" y="2583"/>
                    <a:pt x="2119" y="2393"/>
                    <a:pt x="2285" y="2014"/>
                  </a:cubicBezTo>
                  <a:lnTo>
                    <a:pt x="2834" y="762"/>
                  </a:lnTo>
                  <a:lnTo>
                    <a:pt x="1415" y="1"/>
                  </a:lnTo>
                  <a:close/>
                </a:path>
              </a:pathLst>
            </a:custGeom>
            <a:solidFill>
              <a:srgbClr val="E2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800" kern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53" name="Google Shape;2717;p41">
              <a:extLst>
                <a:ext uri="{FF2B5EF4-FFF2-40B4-BE49-F238E27FC236}">
                  <a16:creationId xmlns:a16="http://schemas.microsoft.com/office/drawing/2014/main" id="{659A1857-50AF-22F5-AE4B-261D7C739B86}"/>
                </a:ext>
              </a:extLst>
            </p:cNvPr>
            <p:cNvSpPr/>
            <p:nvPr/>
          </p:nvSpPr>
          <p:spPr>
            <a:xfrm>
              <a:off x="3547326" y="2695505"/>
              <a:ext cx="67400" cy="69014"/>
            </a:xfrm>
            <a:custGeom>
              <a:avLst/>
              <a:gdLst/>
              <a:ahLst/>
              <a:cxnLst/>
              <a:rect l="l" t="t" r="r" b="b"/>
              <a:pathLst>
                <a:path w="2840" h="2908" extrusionOk="0">
                  <a:moveTo>
                    <a:pt x="799" y="0"/>
                  </a:moveTo>
                  <a:cubicBezTo>
                    <a:pt x="359" y="0"/>
                    <a:pt x="0" y="355"/>
                    <a:pt x="0" y="799"/>
                  </a:cubicBezTo>
                  <a:lnTo>
                    <a:pt x="0" y="2132"/>
                  </a:lnTo>
                  <a:lnTo>
                    <a:pt x="1422" y="2907"/>
                  </a:lnTo>
                  <a:lnTo>
                    <a:pt x="2840" y="2132"/>
                  </a:lnTo>
                  <a:lnTo>
                    <a:pt x="2840" y="799"/>
                  </a:lnTo>
                  <a:cubicBezTo>
                    <a:pt x="2840" y="355"/>
                    <a:pt x="2484" y="0"/>
                    <a:pt x="2041" y="0"/>
                  </a:cubicBezTo>
                  <a:close/>
                </a:path>
              </a:pathLst>
            </a:custGeom>
            <a:solidFill>
              <a:srgbClr val="E2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800" kern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54" name="Google Shape;2718;p41">
              <a:extLst>
                <a:ext uri="{FF2B5EF4-FFF2-40B4-BE49-F238E27FC236}">
                  <a16:creationId xmlns:a16="http://schemas.microsoft.com/office/drawing/2014/main" id="{AEB8FAA9-7A69-A64E-9744-F16A6463F04F}"/>
                </a:ext>
              </a:extLst>
            </p:cNvPr>
            <p:cNvSpPr/>
            <p:nvPr/>
          </p:nvSpPr>
          <p:spPr>
            <a:xfrm>
              <a:off x="3547326" y="2746008"/>
              <a:ext cx="67400" cy="137554"/>
            </a:xfrm>
            <a:custGeom>
              <a:avLst/>
              <a:gdLst/>
              <a:ahLst/>
              <a:cxnLst/>
              <a:rect l="l" t="t" r="r" b="b"/>
              <a:pathLst>
                <a:path w="2840" h="5796" extrusionOk="0">
                  <a:moveTo>
                    <a:pt x="0" y="1"/>
                  </a:moveTo>
                  <a:lnTo>
                    <a:pt x="0" y="5795"/>
                  </a:lnTo>
                  <a:lnTo>
                    <a:pt x="2840" y="5795"/>
                  </a:lnTo>
                  <a:lnTo>
                    <a:pt x="2840" y="1"/>
                  </a:lnTo>
                  <a:close/>
                </a:path>
              </a:pathLst>
            </a:custGeom>
            <a:solidFill>
              <a:srgbClr val="F6D81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800" kern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55" name="Google Shape;2719;p41">
              <a:extLst>
                <a:ext uri="{FF2B5EF4-FFF2-40B4-BE49-F238E27FC236}">
                  <a16:creationId xmlns:a16="http://schemas.microsoft.com/office/drawing/2014/main" id="{2D1D3E01-822D-8ECB-2083-192A314A0707}"/>
                </a:ext>
              </a:extLst>
            </p:cNvPr>
            <p:cNvSpPr/>
            <p:nvPr/>
          </p:nvSpPr>
          <p:spPr>
            <a:xfrm>
              <a:off x="3349563" y="2714942"/>
              <a:ext cx="32395" cy="91418"/>
            </a:xfrm>
            <a:custGeom>
              <a:avLst/>
              <a:gdLst/>
              <a:ahLst/>
              <a:cxnLst/>
              <a:rect l="l" t="t" r="r" b="b"/>
              <a:pathLst>
                <a:path w="1365" h="3852" extrusionOk="0">
                  <a:moveTo>
                    <a:pt x="1073" y="0"/>
                  </a:moveTo>
                  <a:cubicBezTo>
                    <a:pt x="481" y="0"/>
                    <a:pt x="0" y="481"/>
                    <a:pt x="0" y="1076"/>
                  </a:cubicBezTo>
                  <a:lnTo>
                    <a:pt x="0" y="3114"/>
                  </a:lnTo>
                  <a:cubicBezTo>
                    <a:pt x="0" y="3523"/>
                    <a:pt x="329" y="3852"/>
                    <a:pt x="738" y="3852"/>
                  </a:cubicBezTo>
                  <a:lnTo>
                    <a:pt x="1364" y="3852"/>
                  </a:lnTo>
                  <a:lnTo>
                    <a:pt x="1364" y="0"/>
                  </a:lnTo>
                  <a:close/>
                </a:path>
              </a:pathLst>
            </a:custGeom>
            <a:solidFill>
              <a:srgbClr val="F6D81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800" kern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56" name="Google Shape;2720;p41">
              <a:extLst>
                <a:ext uri="{FF2B5EF4-FFF2-40B4-BE49-F238E27FC236}">
                  <a16:creationId xmlns:a16="http://schemas.microsoft.com/office/drawing/2014/main" id="{F01FAD19-46EA-987F-5122-402151225E20}"/>
                </a:ext>
              </a:extLst>
            </p:cNvPr>
            <p:cNvSpPr/>
            <p:nvPr/>
          </p:nvSpPr>
          <p:spPr>
            <a:xfrm>
              <a:off x="3374790" y="2695505"/>
              <a:ext cx="67495" cy="69014"/>
            </a:xfrm>
            <a:custGeom>
              <a:avLst/>
              <a:gdLst/>
              <a:ahLst/>
              <a:cxnLst/>
              <a:rect l="l" t="t" r="r" b="b"/>
              <a:pathLst>
                <a:path w="2844" h="2908" extrusionOk="0">
                  <a:moveTo>
                    <a:pt x="799" y="0"/>
                  </a:moveTo>
                  <a:cubicBezTo>
                    <a:pt x="359" y="0"/>
                    <a:pt x="0" y="355"/>
                    <a:pt x="0" y="799"/>
                  </a:cubicBezTo>
                  <a:lnTo>
                    <a:pt x="0" y="2132"/>
                  </a:lnTo>
                  <a:lnTo>
                    <a:pt x="1422" y="2907"/>
                  </a:lnTo>
                  <a:lnTo>
                    <a:pt x="2843" y="2132"/>
                  </a:lnTo>
                  <a:lnTo>
                    <a:pt x="2843" y="799"/>
                  </a:lnTo>
                  <a:cubicBezTo>
                    <a:pt x="2843" y="355"/>
                    <a:pt x="2484" y="0"/>
                    <a:pt x="2044" y="0"/>
                  </a:cubicBezTo>
                  <a:close/>
                </a:path>
              </a:pathLst>
            </a:custGeom>
            <a:solidFill>
              <a:srgbClr val="E2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800" kern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57" name="Google Shape;2721;p41">
              <a:extLst>
                <a:ext uri="{FF2B5EF4-FFF2-40B4-BE49-F238E27FC236}">
                  <a16:creationId xmlns:a16="http://schemas.microsoft.com/office/drawing/2014/main" id="{93FE01D9-B7AE-DC7B-BE83-E867A3216A6D}"/>
                </a:ext>
              </a:extLst>
            </p:cNvPr>
            <p:cNvSpPr/>
            <p:nvPr/>
          </p:nvSpPr>
          <p:spPr>
            <a:xfrm>
              <a:off x="3374933" y="2865619"/>
              <a:ext cx="67258" cy="61301"/>
            </a:xfrm>
            <a:custGeom>
              <a:avLst/>
              <a:gdLst/>
              <a:ahLst/>
              <a:cxnLst/>
              <a:rect l="l" t="t" r="r" b="b"/>
              <a:pathLst>
                <a:path w="2834" h="2583" extrusionOk="0">
                  <a:moveTo>
                    <a:pt x="1416" y="1"/>
                  </a:moveTo>
                  <a:lnTo>
                    <a:pt x="1" y="762"/>
                  </a:lnTo>
                  <a:lnTo>
                    <a:pt x="546" y="2014"/>
                  </a:lnTo>
                  <a:cubicBezTo>
                    <a:pt x="712" y="2393"/>
                    <a:pt x="1064" y="2583"/>
                    <a:pt x="1416" y="2583"/>
                  </a:cubicBezTo>
                  <a:cubicBezTo>
                    <a:pt x="1768" y="2583"/>
                    <a:pt x="2120" y="2393"/>
                    <a:pt x="2285" y="2014"/>
                  </a:cubicBezTo>
                  <a:lnTo>
                    <a:pt x="2834" y="762"/>
                  </a:lnTo>
                  <a:lnTo>
                    <a:pt x="1416" y="1"/>
                  </a:lnTo>
                  <a:close/>
                </a:path>
              </a:pathLst>
            </a:custGeom>
            <a:solidFill>
              <a:srgbClr val="E2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800" kern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58" name="Google Shape;2722;p41">
              <a:extLst>
                <a:ext uri="{FF2B5EF4-FFF2-40B4-BE49-F238E27FC236}">
                  <a16:creationId xmlns:a16="http://schemas.microsoft.com/office/drawing/2014/main" id="{638D2FCC-AE44-1460-B60A-8B583ABEF254}"/>
                </a:ext>
              </a:extLst>
            </p:cNvPr>
            <p:cNvSpPr/>
            <p:nvPr/>
          </p:nvSpPr>
          <p:spPr>
            <a:xfrm>
              <a:off x="3374790" y="2746008"/>
              <a:ext cx="67495" cy="137554"/>
            </a:xfrm>
            <a:custGeom>
              <a:avLst/>
              <a:gdLst/>
              <a:ahLst/>
              <a:cxnLst/>
              <a:rect l="l" t="t" r="r" b="b"/>
              <a:pathLst>
                <a:path w="2844" h="5796" extrusionOk="0">
                  <a:moveTo>
                    <a:pt x="0" y="1"/>
                  </a:moveTo>
                  <a:lnTo>
                    <a:pt x="0" y="5795"/>
                  </a:lnTo>
                  <a:lnTo>
                    <a:pt x="2843" y="5795"/>
                  </a:lnTo>
                  <a:lnTo>
                    <a:pt x="2843" y="1"/>
                  </a:lnTo>
                  <a:close/>
                </a:path>
              </a:pathLst>
            </a:custGeom>
            <a:solidFill>
              <a:srgbClr val="416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800" kern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59" name="Google Shape;2723;p41">
              <a:extLst>
                <a:ext uri="{FF2B5EF4-FFF2-40B4-BE49-F238E27FC236}">
                  <a16:creationId xmlns:a16="http://schemas.microsoft.com/office/drawing/2014/main" id="{7D870CDA-FC89-31C5-8E2F-D8E7A89E2895}"/>
                </a:ext>
              </a:extLst>
            </p:cNvPr>
            <p:cNvSpPr/>
            <p:nvPr/>
          </p:nvSpPr>
          <p:spPr>
            <a:xfrm>
              <a:off x="3374790" y="2821928"/>
              <a:ext cx="67495" cy="22665"/>
            </a:xfrm>
            <a:custGeom>
              <a:avLst/>
              <a:gdLst/>
              <a:ahLst/>
              <a:cxnLst/>
              <a:rect l="l" t="t" r="r" b="b"/>
              <a:pathLst>
                <a:path w="2844" h="955" extrusionOk="0">
                  <a:moveTo>
                    <a:pt x="0" y="0"/>
                  </a:moveTo>
                  <a:lnTo>
                    <a:pt x="0" y="955"/>
                  </a:lnTo>
                  <a:lnTo>
                    <a:pt x="2843" y="955"/>
                  </a:lnTo>
                  <a:lnTo>
                    <a:pt x="2843" y="0"/>
                  </a:lnTo>
                  <a:close/>
                </a:path>
              </a:pathLst>
            </a:custGeom>
            <a:solidFill>
              <a:srgbClr val="6A6A6A">
                <a:alpha val="139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800" kern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60" name="Google Shape;2724;p41">
              <a:extLst>
                <a:ext uri="{FF2B5EF4-FFF2-40B4-BE49-F238E27FC236}">
                  <a16:creationId xmlns:a16="http://schemas.microsoft.com/office/drawing/2014/main" id="{D506C9C7-587A-44D4-809E-245F4CC2F4AF}"/>
                </a:ext>
              </a:extLst>
            </p:cNvPr>
            <p:cNvSpPr/>
            <p:nvPr/>
          </p:nvSpPr>
          <p:spPr>
            <a:xfrm>
              <a:off x="3547326" y="2821928"/>
              <a:ext cx="67400" cy="22665"/>
            </a:xfrm>
            <a:custGeom>
              <a:avLst/>
              <a:gdLst/>
              <a:ahLst/>
              <a:cxnLst/>
              <a:rect l="l" t="t" r="r" b="b"/>
              <a:pathLst>
                <a:path w="2840" h="955" extrusionOk="0">
                  <a:moveTo>
                    <a:pt x="0" y="0"/>
                  </a:moveTo>
                  <a:lnTo>
                    <a:pt x="0" y="955"/>
                  </a:lnTo>
                  <a:lnTo>
                    <a:pt x="2840" y="955"/>
                  </a:lnTo>
                  <a:lnTo>
                    <a:pt x="2840" y="0"/>
                  </a:lnTo>
                  <a:close/>
                </a:path>
              </a:pathLst>
            </a:custGeom>
            <a:solidFill>
              <a:srgbClr val="DCAA57">
                <a:alpha val="218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800" kern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61" name="Google Shape;2725;p41">
              <a:extLst>
                <a:ext uri="{FF2B5EF4-FFF2-40B4-BE49-F238E27FC236}">
                  <a16:creationId xmlns:a16="http://schemas.microsoft.com/office/drawing/2014/main" id="{BCA89A32-6A6F-C035-79BA-98220372975F}"/>
                </a:ext>
              </a:extLst>
            </p:cNvPr>
            <p:cNvSpPr/>
            <p:nvPr/>
          </p:nvSpPr>
          <p:spPr>
            <a:xfrm>
              <a:off x="3367718" y="2790126"/>
              <a:ext cx="81711" cy="38969"/>
            </a:xfrm>
            <a:custGeom>
              <a:avLst/>
              <a:gdLst/>
              <a:ahLst/>
              <a:cxnLst/>
              <a:rect l="l" t="t" r="r" b="b"/>
              <a:pathLst>
                <a:path w="3443" h="1642" extrusionOk="0">
                  <a:moveTo>
                    <a:pt x="603" y="0"/>
                  </a:moveTo>
                  <a:lnTo>
                    <a:pt x="603" y="3"/>
                  </a:lnTo>
                  <a:cubicBezTo>
                    <a:pt x="268" y="3"/>
                    <a:pt x="0" y="274"/>
                    <a:pt x="0" y="609"/>
                  </a:cubicBezTo>
                  <a:lnTo>
                    <a:pt x="0" y="1039"/>
                  </a:lnTo>
                  <a:cubicBezTo>
                    <a:pt x="0" y="1371"/>
                    <a:pt x="268" y="1642"/>
                    <a:pt x="603" y="1642"/>
                  </a:cubicBezTo>
                  <a:lnTo>
                    <a:pt x="2840" y="1642"/>
                  </a:lnTo>
                  <a:cubicBezTo>
                    <a:pt x="3172" y="1642"/>
                    <a:pt x="3442" y="1371"/>
                    <a:pt x="3442" y="1039"/>
                  </a:cubicBezTo>
                  <a:lnTo>
                    <a:pt x="3442" y="603"/>
                  </a:lnTo>
                  <a:cubicBezTo>
                    <a:pt x="3442" y="271"/>
                    <a:pt x="3172" y="0"/>
                    <a:pt x="2840" y="0"/>
                  </a:cubicBezTo>
                  <a:close/>
                </a:path>
              </a:pathLst>
            </a:custGeom>
            <a:solidFill>
              <a:srgbClr val="E2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800" kern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62" name="Google Shape;2726;p41">
              <a:extLst>
                <a:ext uri="{FF2B5EF4-FFF2-40B4-BE49-F238E27FC236}">
                  <a16:creationId xmlns:a16="http://schemas.microsoft.com/office/drawing/2014/main" id="{D00F5842-5773-DF2E-E8DE-EF6E536A7300}"/>
                </a:ext>
              </a:extLst>
            </p:cNvPr>
            <p:cNvSpPr/>
            <p:nvPr/>
          </p:nvSpPr>
          <p:spPr>
            <a:xfrm>
              <a:off x="3540158" y="2790126"/>
              <a:ext cx="81735" cy="38969"/>
            </a:xfrm>
            <a:custGeom>
              <a:avLst/>
              <a:gdLst/>
              <a:ahLst/>
              <a:cxnLst/>
              <a:rect l="l" t="t" r="r" b="b"/>
              <a:pathLst>
                <a:path w="3444" h="1642" extrusionOk="0">
                  <a:moveTo>
                    <a:pt x="603" y="0"/>
                  </a:moveTo>
                  <a:cubicBezTo>
                    <a:pt x="272" y="0"/>
                    <a:pt x="1" y="271"/>
                    <a:pt x="1" y="603"/>
                  </a:cubicBezTo>
                  <a:lnTo>
                    <a:pt x="1" y="1039"/>
                  </a:lnTo>
                  <a:cubicBezTo>
                    <a:pt x="1" y="1371"/>
                    <a:pt x="272" y="1642"/>
                    <a:pt x="603" y="1642"/>
                  </a:cubicBezTo>
                  <a:lnTo>
                    <a:pt x="2841" y="1642"/>
                  </a:lnTo>
                  <a:cubicBezTo>
                    <a:pt x="3172" y="1642"/>
                    <a:pt x="3443" y="1371"/>
                    <a:pt x="3443" y="1039"/>
                  </a:cubicBezTo>
                  <a:lnTo>
                    <a:pt x="3443" y="609"/>
                  </a:lnTo>
                  <a:cubicBezTo>
                    <a:pt x="3443" y="274"/>
                    <a:pt x="3176" y="3"/>
                    <a:pt x="2841" y="3"/>
                  </a:cubicBezTo>
                  <a:lnTo>
                    <a:pt x="2841" y="0"/>
                  </a:lnTo>
                  <a:close/>
                </a:path>
              </a:pathLst>
            </a:custGeom>
            <a:solidFill>
              <a:srgbClr val="E2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800" kern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</p:grpSp>
      <p:sp>
        <p:nvSpPr>
          <p:cNvPr id="63" name="Google Shape;1945;p28">
            <a:extLst>
              <a:ext uri="{FF2B5EF4-FFF2-40B4-BE49-F238E27FC236}">
                <a16:creationId xmlns:a16="http://schemas.microsoft.com/office/drawing/2014/main" id="{ED092B87-5E25-D6D1-E0AD-6DBE427A53B3}"/>
              </a:ext>
            </a:extLst>
          </p:cNvPr>
          <p:cNvSpPr/>
          <p:nvPr/>
        </p:nvSpPr>
        <p:spPr>
          <a:xfrm>
            <a:off x="527481" y="6539520"/>
            <a:ext cx="2286823" cy="498059"/>
          </a:xfrm>
          <a:custGeom>
            <a:avLst/>
            <a:gdLst/>
            <a:ahLst/>
            <a:cxnLst/>
            <a:rect l="l" t="t" r="r" b="b"/>
            <a:pathLst>
              <a:path w="142570" h="31051" extrusionOk="0">
                <a:moveTo>
                  <a:pt x="64389" y="1"/>
                </a:moveTo>
                <a:cubicBezTo>
                  <a:pt x="63743" y="1"/>
                  <a:pt x="63094" y="42"/>
                  <a:pt x="62445" y="128"/>
                </a:cubicBezTo>
                <a:cubicBezTo>
                  <a:pt x="55207" y="1062"/>
                  <a:pt x="49503" y="7167"/>
                  <a:pt x="48235" y="14205"/>
                </a:cubicBezTo>
                <a:cubicBezTo>
                  <a:pt x="45738" y="11578"/>
                  <a:pt x="42086" y="10168"/>
                  <a:pt x="38448" y="10168"/>
                </a:cubicBezTo>
                <a:cubicBezTo>
                  <a:pt x="35572" y="10168"/>
                  <a:pt x="32705" y="11049"/>
                  <a:pt x="30422" y="12904"/>
                </a:cubicBezTo>
                <a:cubicBezTo>
                  <a:pt x="30022" y="12971"/>
                  <a:pt x="29588" y="13004"/>
                  <a:pt x="29221" y="13038"/>
                </a:cubicBezTo>
                <a:cubicBezTo>
                  <a:pt x="21983" y="14072"/>
                  <a:pt x="15478" y="18541"/>
                  <a:pt x="12243" y="25213"/>
                </a:cubicBezTo>
                <a:cubicBezTo>
                  <a:pt x="11209" y="27381"/>
                  <a:pt x="6172" y="29316"/>
                  <a:pt x="1" y="31050"/>
                </a:cubicBezTo>
                <a:lnTo>
                  <a:pt x="142569" y="31050"/>
                </a:lnTo>
                <a:cubicBezTo>
                  <a:pt x="139191" y="26246"/>
                  <a:pt x="132932" y="17381"/>
                  <a:pt x="128824" y="17381"/>
                </a:cubicBezTo>
                <a:cubicBezTo>
                  <a:pt x="128511" y="17381"/>
                  <a:pt x="128211" y="17432"/>
                  <a:pt x="127925" y="17541"/>
                </a:cubicBezTo>
                <a:cubicBezTo>
                  <a:pt x="127425" y="12304"/>
                  <a:pt x="123622" y="7400"/>
                  <a:pt x="118585" y="5699"/>
                </a:cubicBezTo>
                <a:cubicBezTo>
                  <a:pt x="117251" y="5249"/>
                  <a:pt x="115884" y="5040"/>
                  <a:pt x="114523" y="5040"/>
                </a:cubicBezTo>
                <a:cubicBezTo>
                  <a:pt x="109929" y="5040"/>
                  <a:pt x="105407" y="7426"/>
                  <a:pt x="102474" y="11003"/>
                </a:cubicBezTo>
                <a:cubicBezTo>
                  <a:pt x="100873" y="6333"/>
                  <a:pt x="97904" y="1896"/>
                  <a:pt x="92467" y="1796"/>
                </a:cubicBezTo>
                <a:cubicBezTo>
                  <a:pt x="92388" y="1794"/>
                  <a:pt x="92309" y="1793"/>
                  <a:pt x="92231" y="1793"/>
                </a:cubicBezTo>
                <a:cubicBezTo>
                  <a:pt x="86937" y="1793"/>
                  <a:pt x="82715" y="6196"/>
                  <a:pt x="79724" y="10469"/>
                </a:cubicBezTo>
                <a:cubicBezTo>
                  <a:pt x="77293" y="4390"/>
                  <a:pt x="71012" y="1"/>
                  <a:pt x="6438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4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10" grpId="0" animBg="1"/>
      <p:bldP spid="14" grpId="0" animBg="1"/>
      <p:bldP spid="15" grpId="0" animBg="1"/>
      <p:bldP spid="16" grpId="0"/>
      <p:bldP spid="17" grpId="0" animBg="1"/>
      <p:bldP spid="18" grpId="0" animBg="1"/>
      <p:bldP spid="19" grpId="0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ECCB92F-E2FA-B6E7-D9E1-6E81D5BCA10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4B8C003F-B090-4AA9-912B-8525FFEFD6B1}"/>
              </a:ext>
            </a:extLst>
          </p:cNvPr>
          <p:cNvGrpSpPr/>
          <p:nvPr/>
        </p:nvGrpSpPr>
        <p:grpSpPr>
          <a:xfrm>
            <a:off x="4888120" y="53964"/>
            <a:ext cx="1852779" cy="1992865"/>
            <a:chOff x="1214509" y="294991"/>
            <a:chExt cx="1852779" cy="1992865"/>
          </a:xfrm>
        </p:grpSpPr>
        <p:sp>
          <p:nvSpPr>
            <p:cNvPr id="3" name="椭圆 12">
              <a:extLst>
                <a:ext uri="{FF2B5EF4-FFF2-40B4-BE49-F238E27FC236}">
                  <a16:creationId xmlns:a16="http://schemas.microsoft.com/office/drawing/2014/main" id="{CF68B790-F8B3-C3F4-AE85-318760F651FC}"/>
                </a:ext>
              </a:extLst>
            </p:cNvPr>
            <p:cNvSpPr/>
            <p:nvPr/>
          </p:nvSpPr>
          <p:spPr>
            <a:xfrm>
              <a:off x="1742557" y="963126"/>
              <a:ext cx="1324731" cy="1324730"/>
            </a:xfrm>
            <a:prstGeom prst="ellipse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b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F9BCA"/>
                  </a:solidFill>
                  <a:effectLst/>
                  <a:uLnTx/>
                  <a:uFillTx/>
                  <a:latin typeface="思源黑体 CN Heavy" panose="020B0A00000000000000" pitchFamily="34" charset="-122"/>
                  <a:ea typeface="思源黑体 CN Heavy" panose="020B0A00000000000000" pitchFamily="34" charset="-122"/>
                  <a:cs typeface="Arial"/>
                  <a:sym typeface="Arial"/>
                </a:rPr>
                <a:t>02</a:t>
              </a:r>
              <a:endPara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4F9BCA"/>
                </a:solidFill>
                <a:effectLst/>
                <a:uLnTx/>
                <a:uFillTx/>
                <a:latin typeface="思源黑体 CN Heavy" panose="020B0A00000000000000" pitchFamily="34" charset="-122"/>
                <a:ea typeface="思源黑体 CN Heavy" panose="020B0A00000000000000" pitchFamily="34" charset="-122"/>
                <a:cs typeface="Arial"/>
                <a:sym typeface="Arial"/>
              </a:endParaRPr>
            </a:p>
          </p:txBody>
        </p:sp>
        <p:pic>
          <p:nvPicPr>
            <p:cNvPr id="4" name="图片 33">
              <a:extLst>
                <a:ext uri="{FF2B5EF4-FFF2-40B4-BE49-F238E27FC236}">
                  <a16:creationId xmlns:a16="http://schemas.microsoft.com/office/drawing/2014/main" id="{033D303E-6ECC-E68D-C36F-837707CFA4F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0034381">
              <a:off x="1214509" y="294991"/>
              <a:ext cx="1850385" cy="1850385"/>
            </a:xfrm>
            <a:prstGeom prst="rect">
              <a:avLst/>
            </a:prstGeom>
          </p:spPr>
        </p:pic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CD68CCC5-7F37-B767-6C33-6B9EED37BE11}"/>
              </a:ext>
            </a:extLst>
          </p:cNvPr>
          <p:cNvSpPr txBox="1"/>
          <p:nvPr/>
        </p:nvSpPr>
        <p:spPr>
          <a:xfrm>
            <a:off x="3281584" y="2183873"/>
            <a:ext cx="5065853" cy="221599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38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Arial"/>
                <a:sym typeface="Arial"/>
              </a:rPr>
              <a:t>Câu</a:t>
            </a:r>
            <a:r>
              <a:rPr kumimoji="0" lang="en-US" sz="13800" b="1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Arial"/>
                <a:sym typeface="Arial"/>
              </a:rPr>
              <a:t> 2</a:t>
            </a:r>
            <a:endParaRPr kumimoji="0" lang="en-SG" sz="123400" b="0" i="0" u="none" strike="noStrike" kern="0" cap="none" spc="0" normalizeH="0" baseline="0" noProof="0" dirty="0">
              <a:ln>
                <a:noFill/>
              </a:ln>
              <a:solidFill>
                <a:srgbClr val="FFA921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6" name="Picture 8">
            <a:extLst>
              <a:ext uri="{FF2B5EF4-FFF2-40B4-BE49-F238E27FC236}">
                <a16:creationId xmlns:a16="http://schemas.microsoft.com/office/drawing/2014/main" id="{76EB2A5D-77D8-269F-3691-D1793D55EC4D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 rot="352087">
            <a:off x="7825370" y="729425"/>
            <a:ext cx="368578" cy="384390"/>
          </a:xfrm>
          <a:prstGeom prst="rect">
            <a:avLst/>
          </a:prstGeom>
        </p:spPr>
      </p:pic>
      <p:pic>
        <p:nvPicPr>
          <p:cNvPr id="7" name="Picture 7">
            <a:extLst>
              <a:ext uri="{FF2B5EF4-FFF2-40B4-BE49-F238E27FC236}">
                <a16:creationId xmlns:a16="http://schemas.microsoft.com/office/drawing/2014/main" id="{0BE43D14-1C8F-53E2-F781-7B80AD7486D7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9302688" y="1960724"/>
            <a:ext cx="266039" cy="259602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DD443492-4AD0-A0B8-E061-B58B9BDB664A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2231328" y="2220325"/>
            <a:ext cx="491552" cy="4796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74258149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7436A4B-D855-F709-6371-6CEAF3FAD45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7545"/>
          <a:stretch/>
        </p:blipFill>
        <p:spPr>
          <a:xfrm>
            <a:off x="4617581" y="-200259"/>
            <a:ext cx="4225477" cy="4189119"/>
          </a:xfrm>
          <a:prstGeom prst="rect">
            <a:avLst/>
          </a:prstGeom>
        </p:spPr>
      </p:pic>
      <p:pic>
        <p:nvPicPr>
          <p:cNvPr id="9" name="图片 15">
            <a:extLst>
              <a:ext uri="{FF2B5EF4-FFF2-40B4-BE49-F238E27FC236}">
                <a16:creationId xmlns:a16="http://schemas.microsoft.com/office/drawing/2014/main" id="{8B6F8A97-2699-D4D1-1E89-E70EC0751D5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861" y="-279795"/>
            <a:ext cx="1736684" cy="1736684"/>
          </a:xfrm>
          <a:prstGeom prst="rect">
            <a:avLst/>
          </a:prstGeom>
        </p:spPr>
      </p:pic>
      <p:sp>
        <p:nvSpPr>
          <p:cNvPr id="10" name="矩形 21">
            <a:extLst>
              <a:ext uri="{FF2B5EF4-FFF2-40B4-BE49-F238E27FC236}">
                <a16:creationId xmlns:a16="http://schemas.microsoft.com/office/drawing/2014/main" id="{F4879A6F-EBE9-E001-C6D4-6C6375841E30}"/>
              </a:ext>
            </a:extLst>
          </p:cNvPr>
          <p:cNvSpPr/>
          <p:nvPr/>
        </p:nvSpPr>
        <p:spPr>
          <a:xfrm>
            <a:off x="1127252" y="423762"/>
            <a:ext cx="3159519" cy="461665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D1EBE3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1465031-37FD-74B3-99F7-F0F989311D40}"/>
              </a:ext>
            </a:extLst>
          </p:cNvPr>
          <p:cNvSpPr txBox="1"/>
          <p:nvPr/>
        </p:nvSpPr>
        <p:spPr>
          <a:xfrm>
            <a:off x="5406919" y="253672"/>
            <a:ext cx="1874231" cy="6667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lang="en-US" sz="3733" b="1" kern="0" dirty="0">
                <a:solidFill>
                  <a:srgbClr val="FFA921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2. </a:t>
            </a:r>
            <a:r>
              <a:rPr lang="en-US" sz="3733" b="1" kern="0" dirty="0" err="1">
                <a:solidFill>
                  <a:srgbClr val="FFA921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Câu</a:t>
            </a:r>
            <a:r>
              <a:rPr lang="en-US" sz="3733" b="1" kern="0" dirty="0">
                <a:solidFill>
                  <a:srgbClr val="FFA921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2</a:t>
            </a:r>
            <a:endParaRPr kumimoji="0" lang="en-SG" sz="3733" b="1" i="0" u="none" strike="noStrike" kern="0" cap="none" spc="0" normalizeH="0" baseline="0" noProof="0" dirty="0">
              <a:ln>
                <a:noFill/>
              </a:ln>
              <a:solidFill>
                <a:srgbClr val="FFA921">
                  <a:lumMod val="75000"/>
                </a:srgbClr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2" name="图片 6">
            <a:extLst>
              <a:ext uri="{FF2B5EF4-FFF2-40B4-BE49-F238E27FC236}">
                <a16:creationId xmlns:a16="http://schemas.microsoft.com/office/drawing/2014/main" id="{AA3245F3-0A7C-17A8-E680-DEA99567EF3F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78563" y="5911809"/>
            <a:ext cx="414225" cy="153186"/>
          </a:xfrm>
          <a:prstGeom prst="rect">
            <a:avLst/>
          </a:prstGeom>
        </p:spPr>
      </p:pic>
      <p:sp>
        <p:nvSpPr>
          <p:cNvPr id="3" name="Freeform 3">
            <a:extLst>
              <a:ext uri="{FF2B5EF4-FFF2-40B4-BE49-F238E27FC236}">
                <a16:creationId xmlns:a16="http://schemas.microsoft.com/office/drawing/2014/main" id="{1AB899CD-BA0A-3DDD-51CE-C16B29585748}"/>
              </a:ext>
            </a:extLst>
          </p:cNvPr>
          <p:cNvSpPr/>
          <p:nvPr/>
        </p:nvSpPr>
        <p:spPr>
          <a:xfrm rot="-5859846">
            <a:off x="1129243" y="1453517"/>
            <a:ext cx="2696691" cy="3031422"/>
          </a:xfrm>
          <a:custGeom>
            <a:avLst/>
            <a:gdLst/>
            <a:ahLst/>
            <a:cxnLst/>
            <a:rect l="l" t="t" r="r" b="b"/>
            <a:pathLst>
              <a:path w="3695680" h="4793022">
                <a:moveTo>
                  <a:pt x="0" y="0"/>
                </a:moveTo>
                <a:lnTo>
                  <a:pt x="3695681" y="0"/>
                </a:lnTo>
                <a:lnTo>
                  <a:pt x="3695681" y="4793021"/>
                </a:lnTo>
                <a:lnTo>
                  <a:pt x="0" y="4793021"/>
                </a:lnTo>
                <a:lnTo>
                  <a:pt x="0" y="0"/>
                </a:lnTo>
                <a:close/>
              </a:path>
            </a:pathLst>
          </a:custGeom>
          <a:blipFill>
            <a:blip r:embed="rId6"/>
            <a:stretch>
              <a:fillRect l="-4554" r="-27031"/>
            </a:stretch>
          </a:blipFill>
        </p:spPr>
        <p:txBody>
          <a:bodyPr/>
          <a:lstStyle/>
          <a:p>
            <a:pPr defTabSz="609630"/>
            <a:endParaRPr lang="en-SG" sz="1200">
              <a:solidFill>
                <a:prstClr val="black"/>
              </a:solidFill>
              <a:latin typeface="Calibri"/>
              <a:cs typeface="Arial"/>
            </a:endParaRPr>
          </a:p>
        </p:txBody>
      </p:sp>
      <p:sp>
        <p:nvSpPr>
          <p:cNvPr id="4" name="Freeform 4">
            <a:extLst>
              <a:ext uri="{FF2B5EF4-FFF2-40B4-BE49-F238E27FC236}">
                <a16:creationId xmlns:a16="http://schemas.microsoft.com/office/drawing/2014/main" id="{0C6940D6-6174-71B9-0CF4-40020AB60F6E}"/>
              </a:ext>
            </a:extLst>
          </p:cNvPr>
          <p:cNvSpPr/>
          <p:nvPr/>
        </p:nvSpPr>
        <p:spPr>
          <a:xfrm>
            <a:off x="2075717" y="4204729"/>
            <a:ext cx="2563645" cy="2743200"/>
          </a:xfrm>
          <a:custGeom>
            <a:avLst/>
            <a:gdLst/>
            <a:ahLst/>
            <a:cxnLst/>
            <a:rect l="l" t="t" r="r" b="b"/>
            <a:pathLst>
              <a:path w="3845468" h="4114800">
                <a:moveTo>
                  <a:pt x="0" y="0"/>
                </a:moveTo>
                <a:lnTo>
                  <a:pt x="3845468" y="0"/>
                </a:lnTo>
                <a:lnTo>
                  <a:pt x="3845468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SG" sz="1200">
              <a:solidFill>
                <a:prstClr val="black"/>
              </a:solidFill>
              <a:latin typeface="Calibri"/>
              <a:cs typeface="Arial"/>
            </a:endParaRPr>
          </a:p>
        </p:txBody>
      </p:sp>
      <p:sp>
        <p:nvSpPr>
          <p:cNvPr id="5" name="Freeform 5">
            <a:extLst>
              <a:ext uri="{FF2B5EF4-FFF2-40B4-BE49-F238E27FC236}">
                <a16:creationId xmlns:a16="http://schemas.microsoft.com/office/drawing/2014/main" id="{18B56E2C-5EDB-9404-8967-4ABDCC1C7720}"/>
              </a:ext>
            </a:extLst>
          </p:cNvPr>
          <p:cNvSpPr/>
          <p:nvPr/>
        </p:nvSpPr>
        <p:spPr>
          <a:xfrm flipH="1">
            <a:off x="734271" y="1541279"/>
            <a:ext cx="1450936" cy="376184"/>
          </a:xfrm>
          <a:custGeom>
            <a:avLst/>
            <a:gdLst/>
            <a:ahLst/>
            <a:cxnLst/>
            <a:rect l="l" t="t" r="r" b="b"/>
            <a:pathLst>
              <a:path w="2176404" h="564276">
                <a:moveTo>
                  <a:pt x="2176405" y="0"/>
                </a:moveTo>
                <a:lnTo>
                  <a:pt x="0" y="0"/>
                </a:lnTo>
                <a:lnTo>
                  <a:pt x="0" y="564277"/>
                </a:lnTo>
                <a:lnTo>
                  <a:pt x="2176405" y="564277"/>
                </a:lnTo>
                <a:lnTo>
                  <a:pt x="2176405" y="0"/>
                </a:lnTo>
                <a:close/>
              </a:path>
            </a:pathLst>
          </a:custGeom>
          <a:blipFill>
            <a:blip r:embed="rId9"/>
            <a:stretch>
              <a:fillRect l="-88701" t="-111098" r="-4196" b="-123704"/>
            </a:stretch>
          </a:blipFill>
        </p:spPr>
        <p:txBody>
          <a:bodyPr/>
          <a:lstStyle/>
          <a:p>
            <a:pPr defTabSz="609630"/>
            <a:endParaRPr lang="en-SG" sz="1200">
              <a:solidFill>
                <a:prstClr val="black"/>
              </a:solidFill>
              <a:latin typeface="Calibri"/>
              <a:cs typeface="Arial"/>
            </a:endParaRPr>
          </a:p>
        </p:txBody>
      </p:sp>
      <p:sp>
        <p:nvSpPr>
          <p:cNvPr id="6" name="Freeform 6">
            <a:extLst>
              <a:ext uri="{FF2B5EF4-FFF2-40B4-BE49-F238E27FC236}">
                <a16:creationId xmlns:a16="http://schemas.microsoft.com/office/drawing/2014/main" id="{95046C50-91E2-2597-F41A-5A7892D6E004}"/>
              </a:ext>
            </a:extLst>
          </p:cNvPr>
          <p:cNvSpPr/>
          <p:nvPr/>
        </p:nvSpPr>
        <p:spPr>
          <a:xfrm flipH="1" flipV="1">
            <a:off x="4991112" y="1390227"/>
            <a:ext cx="3254063" cy="4404708"/>
          </a:xfrm>
          <a:custGeom>
            <a:avLst/>
            <a:gdLst/>
            <a:ahLst/>
            <a:cxnLst/>
            <a:rect l="l" t="t" r="r" b="b"/>
            <a:pathLst>
              <a:path w="4063182" h="3896003">
                <a:moveTo>
                  <a:pt x="4063182" y="3896003"/>
                </a:moveTo>
                <a:lnTo>
                  <a:pt x="0" y="3896003"/>
                </a:lnTo>
                <a:lnTo>
                  <a:pt x="0" y="0"/>
                </a:lnTo>
                <a:lnTo>
                  <a:pt x="4063182" y="0"/>
                </a:lnTo>
                <a:lnTo>
                  <a:pt x="4063182" y="3896003"/>
                </a:lnTo>
                <a:close/>
              </a:path>
            </a:pathLst>
          </a:custGeom>
          <a:blipFill>
            <a:blip r:embed="rId10"/>
            <a:stretch>
              <a:fillRect l="-161901" r="-177796" b="-337357"/>
            </a:stretch>
          </a:blipFill>
        </p:spPr>
        <p:txBody>
          <a:bodyPr/>
          <a:lstStyle/>
          <a:p>
            <a:pPr defTabSz="609630"/>
            <a:endParaRPr lang="en-SG" sz="1200" dirty="0">
              <a:solidFill>
                <a:prstClr val="black"/>
              </a:solidFill>
              <a:latin typeface="Calibri"/>
              <a:cs typeface="Arial"/>
            </a:endParaRPr>
          </a:p>
        </p:txBody>
      </p:sp>
      <p:sp>
        <p:nvSpPr>
          <p:cNvPr id="7" name="Freeform 9">
            <a:extLst>
              <a:ext uri="{FF2B5EF4-FFF2-40B4-BE49-F238E27FC236}">
                <a16:creationId xmlns:a16="http://schemas.microsoft.com/office/drawing/2014/main" id="{B2C65AD1-B9D7-2712-C522-3091FB6DF283}"/>
              </a:ext>
            </a:extLst>
          </p:cNvPr>
          <p:cNvSpPr/>
          <p:nvPr/>
        </p:nvSpPr>
        <p:spPr>
          <a:xfrm flipH="1" flipV="1">
            <a:off x="8829475" y="1411883"/>
            <a:ext cx="2953581" cy="4404708"/>
          </a:xfrm>
          <a:custGeom>
            <a:avLst/>
            <a:gdLst/>
            <a:ahLst/>
            <a:cxnLst/>
            <a:rect l="l" t="t" r="r" b="b"/>
            <a:pathLst>
              <a:path w="4398320" h="3896003">
                <a:moveTo>
                  <a:pt x="4398320" y="3896003"/>
                </a:moveTo>
                <a:lnTo>
                  <a:pt x="0" y="3896003"/>
                </a:lnTo>
                <a:lnTo>
                  <a:pt x="0" y="0"/>
                </a:lnTo>
                <a:lnTo>
                  <a:pt x="4398320" y="0"/>
                </a:lnTo>
                <a:lnTo>
                  <a:pt x="4398320" y="3896003"/>
                </a:lnTo>
                <a:close/>
              </a:path>
            </a:pathLst>
          </a:custGeom>
          <a:blipFill>
            <a:blip r:embed="rId10"/>
            <a:stretch>
              <a:fillRect l="-141292" r="-160056" b="-332140"/>
            </a:stretch>
          </a:blipFill>
        </p:spPr>
        <p:txBody>
          <a:bodyPr/>
          <a:lstStyle/>
          <a:p>
            <a:pPr defTabSz="609630"/>
            <a:endParaRPr lang="en-SG" sz="1200">
              <a:solidFill>
                <a:prstClr val="black"/>
              </a:solidFill>
              <a:latin typeface="Calibri"/>
              <a:cs typeface="Arial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CA8EDC1-4E54-3428-071B-4F9660C3BD17}"/>
              </a:ext>
            </a:extLst>
          </p:cNvPr>
          <p:cNvSpPr txBox="1"/>
          <p:nvPr/>
        </p:nvSpPr>
        <p:spPr>
          <a:xfrm>
            <a:off x="996821" y="2092662"/>
            <a:ext cx="2938937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Bef>
                <a:spcPts val="400"/>
              </a:spcBef>
              <a:spcAft>
                <a:spcPts val="400"/>
              </a:spcAft>
            </a:pPr>
            <a:r>
              <a:rPr lang="en-GB" sz="4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Biện</a:t>
            </a:r>
            <a:r>
              <a:rPr lang="en-GB" sz="4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pháp</a:t>
            </a:r>
            <a:r>
              <a:rPr lang="en-GB" sz="4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tu</a:t>
            </a:r>
            <a:r>
              <a:rPr lang="en-GB" sz="4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GB" sz="4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ẩn</a:t>
            </a:r>
            <a:r>
              <a:rPr lang="en-GB" sz="4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dụ</a:t>
            </a:r>
            <a:r>
              <a:rPr lang="en-GB" sz="4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SG" sz="8000" b="1" dirty="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A368911-CF2D-10F1-C8A2-28F4F82B1951}"/>
              </a:ext>
            </a:extLst>
          </p:cNvPr>
          <p:cNvSpPr txBox="1"/>
          <p:nvPr/>
        </p:nvSpPr>
        <p:spPr>
          <a:xfrm>
            <a:off x="4970172" y="1456889"/>
            <a:ext cx="3263199" cy="452431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spcBef>
                <a:spcPts val="400"/>
              </a:spcBef>
              <a:spcAft>
                <a:spcPts val="400"/>
              </a:spcAft>
            </a:pP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ảnh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con </a:t>
            </a:r>
            <a:r>
              <a:rPr lang="en-GB" sz="3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chim</a:t>
            </a:r>
            <a:r>
              <a:rPr lang="en-GB" sz="3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hót</a:t>
            </a:r>
            <a:r>
              <a:rPr lang="en-GB" sz="3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3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cành</a:t>
            </a:r>
            <a:r>
              <a:rPr lang="en-GB" sz="3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hoa</a:t>
            </a:r>
            <a:r>
              <a:rPr lang="en-GB" sz="3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3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mùa</a:t>
            </a:r>
            <a:r>
              <a:rPr lang="en-GB" sz="3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xuân</a:t>
            </a:r>
            <a:r>
              <a:rPr lang="en-GB" sz="3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nho</a:t>
            </a:r>
            <a:r>
              <a:rPr lang="en-GB" sz="3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nhỏ</a:t>
            </a:r>
            <a:r>
              <a:rPr lang="en-GB" sz="3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ước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nguyện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bình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dị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khiêm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nhường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thơ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cống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hiến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SG" sz="6600" dirty="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546C8CE-D4E2-2907-459A-22A60B9256A6}"/>
              </a:ext>
            </a:extLst>
          </p:cNvPr>
          <p:cNvSpPr txBox="1"/>
          <p:nvPr/>
        </p:nvSpPr>
        <p:spPr>
          <a:xfrm>
            <a:off x="8881400" y="1422191"/>
            <a:ext cx="2811387" cy="403187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ảnh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nốt</a:t>
            </a:r>
            <a:r>
              <a:rPr lang="en-GB" sz="3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trầm</a:t>
            </a:r>
            <a:r>
              <a:rPr lang="en-GB" sz="3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xao</a:t>
            </a:r>
            <a:r>
              <a:rPr lang="en-GB" sz="3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xuyến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cảm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xúc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trầm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lắng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thơ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;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ảnh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hoà</a:t>
            </a:r>
            <a:r>
              <a:rPr lang="en-GB" sz="3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ca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chỉ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cộng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đồng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dân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tộc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SG" sz="5400" dirty="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696625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  <p:bldP spid="6" grpId="0" animBg="1"/>
      <p:bldP spid="7" grpId="0" animBg="1"/>
      <p:bldP spid="12" grpId="0"/>
      <p:bldP spid="13" grpId="0"/>
      <p:bldP spid="14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7436A4B-D855-F709-6371-6CEAF3FAD45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7545"/>
          <a:stretch/>
        </p:blipFill>
        <p:spPr>
          <a:xfrm>
            <a:off x="4617581" y="-200259"/>
            <a:ext cx="4225477" cy="4189119"/>
          </a:xfrm>
          <a:prstGeom prst="rect">
            <a:avLst/>
          </a:prstGeom>
        </p:spPr>
      </p:pic>
      <p:pic>
        <p:nvPicPr>
          <p:cNvPr id="9" name="图片 15">
            <a:extLst>
              <a:ext uri="{FF2B5EF4-FFF2-40B4-BE49-F238E27FC236}">
                <a16:creationId xmlns:a16="http://schemas.microsoft.com/office/drawing/2014/main" id="{8B6F8A97-2699-D4D1-1E89-E70EC0751D5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861" y="-279795"/>
            <a:ext cx="1736684" cy="1736684"/>
          </a:xfrm>
          <a:prstGeom prst="rect">
            <a:avLst/>
          </a:prstGeom>
        </p:spPr>
      </p:pic>
      <p:sp>
        <p:nvSpPr>
          <p:cNvPr id="10" name="矩形 21">
            <a:extLst>
              <a:ext uri="{FF2B5EF4-FFF2-40B4-BE49-F238E27FC236}">
                <a16:creationId xmlns:a16="http://schemas.microsoft.com/office/drawing/2014/main" id="{F4879A6F-EBE9-E001-C6D4-6C6375841E30}"/>
              </a:ext>
            </a:extLst>
          </p:cNvPr>
          <p:cNvSpPr/>
          <p:nvPr/>
        </p:nvSpPr>
        <p:spPr>
          <a:xfrm>
            <a:off x="1127252" y="423762"/>
            <a:ext cx="3159519" cy="461665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D1EBE3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1465031-37FD-74B3-99F7-F0F989311D40}"/>
              </a:ext>
            </a:extLst>
          </p:cNvPr>
          <p:cNvSpPr txBox="1"/>
          <p:nvPr/>
        </p:nvSpPr>
        <p:spPr>
          <a:xfrm>
            <a:off x="5406919" y="253672"/>
            <a:ext cx="1874231" cy="6667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lang="en-US" sz="3733" b="1" kern="0" dirty="0">
                <a:solidFill>
                  <a:srgbClr val="FFA921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2. </a:t>
            </a:r>
            <a:r>
              <a:rPr lang="en-US" sz="3733" b="1" kern="0" dirty="0" err="1">
                <a:solidFill>
                  <a:srgbClr val="FFA921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Câu</a:t>
            </a:r>
            <a:r>
              <a:rPr lang="en-US" sz="3733" b="1" kern="0" dirty="0">
                <a:solidFill>
                  <a:srgbClr val="FFA921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2</a:t>
            </a:r>
            <a:endParaRPr kumimoji="0" lang="en-SG" sz="3733" b="1" i="0" u="none" strike="noStrike" kern="0" cap="none" spc="0" normalizeH="0" baseline="0" noProof="0" dirty="0">
              <a:ln>
                <a:noFill/>
              </a:ln>
              <a:solidFill>
                <a:srgbClr val="FFA921">
                  <a:lumMod val="75000"/>
                </a:srgbClr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2" name="图片 13">
            <a:extLst>
              <a:ext uri="{FF2B5EF4-FFF2-40B4-BE49-F238E27FC236}">
                <a16:creationId xmlns:a16="http://schemas.microsoft.com/office/drawing/2014/main" id="{9C39EB91-E2AF-1AE5-FD52-04BD84E9D967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4667963" y="1281142"/>
            <a:ext cx="7254141" cy="5003804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9A627AD5-0040-7B8B-A723-335F7979AB4A}"/>
              </a:ext>
            </a:extLst>
          </p:cNvPr>
          <p:cNvSpPr txBox="1"/>
          <p:nvPr/>
        </p:nvSpPr>
        <p:spPr>
          <a:xfrm>
            <a:off x="5362748" y="3019364"/>
            <a:ext cx="2349660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GB" sz="4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điệp</a:t>
            </a:r>
            <a:r>
              <a:rPr lang="en-GB" sz="4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GB" sz="4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ngữ</a:t>
            </a:r>
            <a:r>
              <a:rPr lang="en-GB" sz="4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: </a:t>
            </a:r>
            <a:r>
              <a:rPr lang="en-GB" sz="40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ta </a:t>
            </a:r>
            <a:r>
              <a:rPr lang="en-GB" sz="40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làm</a:t>
            </a:r>
            <a:r>
              <a:rPr lang="en-GB" sz="40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, </a:t>
            </a:r>
            <a:r>
              <a:rPr lang="en-GB" sz="40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dù</a:t>
            </a:r>
            <a:r>
              <a:rPr lang="en-GB" sz="40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GB" sz="40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là</a:t>
            </a:r>
            <a:r>
              <a:rPr lang="en-GB" sz="4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endParaRPr lang="en-SG" sz="4000" b="1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E98BA03-5115-EAB4-CD18-514F9D0E1B70}"/>
              </a:ext>
            </a:extLst>
          </p:cNvPr>
          <p:cNvSpPr txBox="1"/>
          <p:nvPr/>
        </p:nvSpPr>
        <p:spPr>
          <a:xfrm>
            <a:off x="8407192" y="2401600"/>
            <a:ext cx="3055716" cy="255454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n-GB" sz="3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nhấn</a:t>
            </a:r>
            <a:r>
              <a:rPr lang="en-GB" sz="3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GB" sz="3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mạnh</a:t>
            </a:r>
            <a:r>
              <a:rPr lang="en-GB" sz="3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GB" sz="3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ước</a:t>
            </a:r>
            <a:r>
              <a:rPr lang="en-GB" sz="3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GB" sz="3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nguyện</a:t>
            </a:r>
            <a:r>
              <a:rPr lang="en-GB" sz="3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GB" sz="3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của</a:t>
            </a:r>
            <a:r>
              <a:rPr lang="en-GB" sz="3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GB" sz="3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nhà</a:t>
            </a:r>
            <a:r>
              <a:rPr lang="en-GB" sz="3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GB" sz="3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thơ</a:t>
            </a:r>
            <a:r>
              <a:rPr lang="en-GB" sz="3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GB" sz="3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được</a:t>
            </a:r>
            <a:r>
              <a:rPr lang="en-GB" sz="3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GB" sz="3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cống</a:t>
            </a:r>
            <a:r>
              <a:rPr lang="en-GB" sz="3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GB" sz="3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hiến</a:t>
            </a:r>
            <a:r>
              <a:rPr lang="en-GB" sz="3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GB" sz="3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dù</a:t>
            </a:r>
            <a:r>
              <a:rPr lang="en-GB" sz="3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GB" sz="3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là</a:t>
            </a:r>
            <a:r>
              <a:rPr lang="en-GB" sz="3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GB" sz="3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còn</a:t>
            </a:r>
            <a:r>
              <a:rPr lang="en-GB" sz="3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GB" sz="3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trẻ</a:t>
            </a:r>
            <a:r>
              <a:rPr lang="en-GB" sz="3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GB" sz="3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hoặc</a:t>
            </a:r>
            <a:r>
              <a:rPr lang="en-GB" sz="3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GB" sz="3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đã</a:t>
            </a:r>
            <a:r>
              <a:rPr lang="en-GB" sz="3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GB" sz="3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già</a:t>
            </a:r>
            <a:r>
              <a:rPr lang="en-GB" sz="3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.</a:t>
            </a:r>
            <a:endParaRPr lang="en-SG" sz="3200" dirty="0"/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0A74CE60-7662-A4AF-2299-94927AC5838D}"/>
              </a:ext>
            </a:extLst>
          </p:cNvPr>
          <p:cNvSpPr/>
          <p:nvPr/>
        </p:nvSpPr>
        <p:spPr>
          <a:xfrm>
            <a:off x="-124049" y="3390314"/>
            <a:ext cx="4097228" cy="3815410"/>
          </a:xfrm>
          <a:custGeom>
            <a:avLst/>
            <a:gdLst/>
            <a:ahLst/>
            <a:cxnLst/>
            <a:rect l="l" t="t" r="r" b="b"/>
            <a:pathLst>
              <a:path w="5040401" h="4114800">
                <a:moveTo>
                  <a:pt x="0" y="0"/>
                </a:moveTo>
                <a:lnTo>
                  <a:pt x="5040401" y="0"/>
                </a:lnTo>
                <a:lnTo>
                  <a:pt x="5040401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1219170">
              <a:buClr>
                <a:srgbClr val="000000"/>
              </a:buClr>
            </a:pPr>
            <a:endParaRPr lang="en-SG"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917532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FDFB41C3-5683-2C82-7A8C-08E6AEC5242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4B8C003F-B090-4AA9-912B-8525FFEFD6B1}"/>
              </a:ext>
            </a:extLst>
          </p:cNvPr>
          <p:cNvGrpSpPr/>
          <p:nvPr/>
        </p:nvGrpSpPr>
        <p:grpSpPr>
          <a:xfrm>
            <a:off x="4868802" y="-284843"/>
            <a:ext cx="1852779" cy="1992865"/>
            <a:chOff x="1214509" y="294991"/>
            <a:chExt cx="1852779" cy="1992865"/>
          </a:xfrm>
        </p:grpSpPr>
        <p:sp>
          <p:nvSpPr>
            <p:cNvPr id="3" name="椭圆 12">
              <a:extLst>
                <a:ext uri="{FF2B5EF4-FFF2-40B4-BE49-F238E27FC236}">
                  <a16:creationId xmlns:a16="http://schemas.microsoft.com/office/drawing/2014/main" id="{CF68B790-F8B3-C3F4-AE85-318760F651FC}"/>
                </a:ext>
              </a:extLst>
            </p:cNvPr>
            <p:cNvSpPr/>
            <p:nvPr/>
          </p:nvSpPr>
          <p:spPr>
            <a:xfrm>
              <a:off x="1742557" y="963126"/>
              <a:ext cx="1324731" cy="1324730"/>
            </a:xfrm>
            <a:prstGeom prst="ellipse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b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F9BCA"/>
                  </a:solidFill>
                  <a:effectLst/>
                  <a:uLnTx/>
                  <a:uFillTx/>
                  <a:latin typeface="思源黑体 CN Heavy" panose="020B0A00000000000000" pitchFamily="34" charset="-122"/>
                  <a:ea typeface="思源黑体 CN Heavy" panose="020B0A00000000000000" pitchFamily="34" charset="-122"/>
                  <a:cs typeface="Arial"/>
                  <a:sym typeface="Arial"/>
                </a:rPr>
                <a:t>03</a:t>
              </a:r>
              <a:endPara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4F9BCA"/>
                </a:solidFill>
                <a:effectLst/>
                <a:uLnTx/>
                <a:uFillTx/>
                <a:latin typeface="思源黑体 CN Heavy" panose="020B0A00000000000000" pitchFamily="34" charset="-122"/>
                <a:ea typeface="思源黑体 CN Heavy" panose="020B0A00000000000000" pitchFamily="34" charset="-122"/>
                <a:cs typeface="Arial"/>
                <a:sym typeface="Arial"/>
              </a:endParaRPr>
            </a:p>
          </p:txBody>
        </p:sp>
        <p:pic>
          <p:nvPicPr>
            <p:cNvPr id="4" name="图片 33">
              <a:extLst>
                <a:ext uri="{FF2B5EF4-FFF2-40B4-BE49-F238E27FC236}">
                  <a16:creationId xmlns:a16="http://schemas.microsoft.com/office/drawing/2014/main" id="{033D303E-6ECC-E68D-C36F-837707CFA4F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0034381">
              <a:off x="1214509" y="294991"/>
              <a:ext cx="1850385" cy="1850385"/>
            </a:xfrm>
            <a:prstGeom prst="rect">
              <a:avLst/>
            </a:prstGeom>
          </p:spPr>
        </p:pic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CD68CCC5-7F37-B767-6C33-6B9EED37BE11}"/>
              </a:ext>
            </a:extLst>
          </p:cNvPr>
          <p:cNvSpPr txBox="1"/>
          <p:nvPr/>
        </p:nvSpPr>
        <p:spPr>
          <a:xfrm>
            <a:off x="3479857" y="1930182"/>
            <a:ext cx="5065853" cy="221599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38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Arial"/>
                <a:sym typeface="Arial"/>
              </a:rPr>
              <a:t>Câu</a:t>
            </a:r>
            <a:r>
              <a:rPr kumimoji="0" lang="en-US" sz="13800" b="1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Arial"/>
                <a:sym typeface="Arial"/>
              </a:rPr>
              <a:t> 3</a:t>
            </a:r>
            <a:endParaRPr kumimoji="0" lang="en-SG" sz="123400" b="0" i="0" u="none" strike="noStrike" kern="0" cap="none" spc="0" normalizeH="0" baseline="0" noProof="0" dirty="0">
              <a:ln>
                <a:noFill/>
              </a:ln>
              <a:solidFill>
                <a:srgbClr val="FFA921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6" name="Picture 8">
            <a:extLst>
              <a:ext uri="{FF2B5EF4-FFF2-40B4-BE49-F238E27FC236}">
                <a16:creationId xmlns:a16="http://schemas.microsoft.com/office/drawing/2014/main" id="{76EB2A5D-77D8-269F-3691-D1793D55EC4D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 rot="352087">
            <a:off x="7825370" y="729425"/>
            <a:ext cx="368578" cy="384390"/>
          </a:xfrm>
          <a:prstGeom prst="rect">
            <a:avLst/>
          </a:prstGeom>
        </p:spPr>
      </p:pic>
      <p:pic>
        <p:nvPicPr>
          <p:cNvPr id="7" name="Picture 7">
            <a:extLst>
              <a:ext uri="{FF2B5EF4-FFF2-40B4-BE49-F238E27FC236}">
                <a16:creationId xmlns:a16="http://schemas.microsoft.com/office/drawing/2014/main" id="{0BE43D14-1C8F-53E2-F781-7B80AD7486D7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9302688" y="1960724"/>
            <a:ext cx="266039" cy="259602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DD443492-4AD0-A0B8-E061-B58B9BDB664A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2231328" y="2220325"/>
            <a:ext cx="491552" cy="4796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11813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7436A4B-D855-F709-6371-6CEAF3FAD45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7545"/>
          <a:stretch/>
        </p:blipFill>
        <p:spPr>
          <a:xfrm>
            <a:off x="4617581" y="-200259"/>
            <a:ext cx="4225477" cy="4189119"/>
          </a:xfrm>
          <a:prstGeom prst="rect">
            <a:avLst/>
          </a:prstGeom>
        </p:spPr>
      </p:pic>
      <p:pic>
        <p:nvPicPr>
          <p:cNvPr id="9" name="图片 15">
            <a:extLst>
              <a:ext uri="{FF2B5EF4-FFF2-40B4-BE49-F238E27FC236}">
                <a16:creationId xmlns:a16="http://schemas.microsoft.com/office/drawing/2014/main" id="{8B6F8A97-2699-D4D1-1E89-E70EC0751D5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6857" y="-178596"/>
            <a:ext cx="1736684" cy="1736684"/>
          </a:xfrm>
          <a:prstGeom prst="rect">
            <a:avLst/>
          </a:prstGeom>
        </p:spPr>
      </p:pic>
      <p:sp>
        <p:nvSpPr>
          <p:cNvPr id="10" name="矩形 21">
            <a:extLst>
              <a:ext uri="{FF2B5EF4-FFF2-40B4-BE49-F238E27FC236}">
                <a16:creationId xmlns:a16="http://schemas.microsoft.com/office/drawing/2014/main" id="{F4879A6F-EBE9-E001-C6D4-6C6375841E30}"/>
              </a:ext>
            </a:extLst>
          </p:cNvPr>
          <p:cNvSpPr/>
          <p:nvPr/>
        </p:nvSpPr>
        <p:spPr>
          <a:xfrm>
            <a:off x="1127252" y="423762"/>
            <a:ext cx="3159519" cy="461665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D1EBE3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1465031-37FD-74B3-99F7-F0F989311D40}"/>
              </a:ext>
            </a:extLst>
          </p:cNvPr>
          <p:cNvSpPr txBox="1"/>
          <p:nvPr/>
        </p:nvSpPr>
        <p:spPr>
          <a:xfrm>
            <a:off x="5406919" y="253672"/>
            <a:ext cx="1874231" cy="6667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lang="en-US" sz="3733" b="1" kern="0" dirty="0">
                <a:solidFill>
                  <a:srgbClr val="FFA921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3. </a:t>
            </a:r>
            <a:r>
              <a:rPr lang="en-US" sz="3733" b="1" kern="0" dirty="0" err="1">
                <a:solidFill>
                  <a:srgbClr val="FFA921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Câu</a:t>
            </a:r>
            <a:r>
              <a:rPr lang="en-US" sz="3733" b="1" kern="0" dirty="0">
                <a:solidFill>
                  <a:srgbClr val="FFA921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3</a:t>
            </a:r>
            <a:endParaRPr kumimoji="0" lang="en-SG" sz="3733" b="1" i="0" u="none" strike="noStrike" kern="0" cap="none" spc="0" normalizeH="0" baseline="0" noProof="0" dirty="0">
              <a:ln>
                <a:noFill/>
              </a:ln>
              <a:solidFill>
                <a:srgbClr val="FFA921">
                  <a:lumMod val="75000"/>
                </a:srgbClr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5" name="文本框 5">
            <a:extLst>
              <a:ext uri="{FF2B5EF4-FFF2-40B4-BE49-F238E27FC236}">
                <a16:creationId xmlns:a16="http://schemas.microsoft.com/office/drawing/2014/main" id="{24CA3855-D76C-323D-66CC-DEB0239FF4E4}"/>
              </a:ext>
            </a:extLst>
          </p:cNvPr>
          <p:cNvSpPr txBox="1"/>
          <p:nvPr/>
        </p:nvSpPr>
        <p:spPr>
          <a:xfrm>
            <a:off x="2644933" y="2949755"/>
            <a:ext cx="2196979" cy="1050398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lvl="0" algn="ctr">
              <a:defRPr/>
            </a:pP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cảm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xúc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trước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mùa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xuân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trời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;</a:t>
            </a:r>
            <a:endParaRPr kumimoji="0" lang="en-SG" sz="4400" b="0" i="0" u="none" strike="noStrike" kern="0" cap="none" spc="0" normalizeH="0" baseline="0" noProof="0" dirty="0">
              <a:ln>
                <a:noFill/>
              </a:ln>
              <a:solidFill>
                <a:srgbClr val="D4E6E0">
                  <a:lumMod val="10000"/>
                </a:srgbClr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6" name="组合 6">
            <a:extLst>
              <a:ext uri="{FF2B5EF4-FFF2-40B4-BE49-F238E27FC236}">
                <a16:creationId xmlns:a16="http://schemas.microsoft.com/office/drawing/2014/main" id="{84604A62-6631-5132-AC5E-104DD3FEA6EE}"/>
              </a:ext>
            </a:extLst>
          </p:cNvPr>
          <p:cNvGrpSpPr/>
          <p:nvPr/>
        </p:nvGrpSpPr>
        <p:grpSpPr>
          <a:xfrm>
            <a:off x="2685847" y="1728723"/>
            <a:ext cx="2168033" cy="1050397"/>
            <a:chOff x="2210588" y="4756154"/>
            <a:chExt cx="2168033" cy="591701"/>
          </a:xfrm>
          <a:solidFill>
            <a:srgbClr val="79CAF2"/>
          </a:solidFill>
        </p:grpSpPr>
        <p:sp>
          <p:nvSpPr>
            <p:cNvPr id="47" name="矩形: 圆角 7">
              <a:extLst>
                <a:ext uri="{FF2B5EF4-FFF2-40B4-BE49-F238E27FC236}">
                  <a16:creationId xmlns:a16="http://schemas.microsoft.com/office/drawing/2014/main" id="{32ECDA2A-C05F-3D05-D59B-FA0D5B4CE6DC}"/>
                </a:ext>
              </a:extLst>
            </p:cNvPr>
            <p:cNvSpPr/>
            <p:nvPr/>
          </p:nvSpPr>
          <p:spPr>
            <a:xfrm>
              <a:off x="2265689" y="4756154"/>
              <a:ext cx="1987656" cy="591701"/>
            </a:xfrm>
            <a:prstGeom prst="roundRect">
              <a:avLst>
                <a:gd name="adj" fmla="val 50000"/>
              </a:avLst>
            </a:prstGeom>
            <a:grpFill/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0" cap="none" spc="0" normalizeH="0" baseline="0" noProof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思源黑体 CN Normal"/>
                <a:ea typeface="宋体" panose="02010600030101010101" pitchFamily="2" charset="-122"/>
                <a:cs typeface="+mn-ea"/>
                <a:sym typeface="+mn-lt"/>
              </a:endParaRPr>
            </a:p>
          </p:txBody>
        </p:sp>
        <p:sp>
          <p:nvSpPr>
            <p:cNvPr id="48" name="矩形 8">
              <a:extLst>
                <a:ext uri="{FF2B5EF4-FFF2-40B4-BE49-F238E27FC236}">
                  <a16:creationId xmlns:a16="http://schemas.microsoft.com/office/drawing/2014/main" id="{CD161834-E469-CDA4-E50B-01D44865B1E0}"/>
                </a:ext>
              </a:extLst>
            </p:cNvPr>
            <p:cNvSpPr/>
            <p:nvPr/>
          </p:nvSpPr>
          <p:spPr>
            <a:xfrm>
              <a:off x="2210588" y="4765226"/>
              <a:ext cx="2168033" cy="414863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GB" sz="3200" b="1" dirty="0" err="1">
                  <a:latin typeface="Times New Roman" panose="02020603050405020304" pitchFamily="18" charset="0"/>
                  <a:ea typeface="Times New Roman" panose="02020603050405020304" pitchFamily="18" charset="0"/>
                </a:rPr>
                <a:t>K</a:t>
              </a:r>
              <a:r>
                <a:rPr lang="en-GB" sz="3200" b="1" dirty="0" err="1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hổ</a:t>
              </a:r>
              <a:r>
                <a:rPr lang="en-GB" sz="3200" b="1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 1 (6 </a:t>
              </a:r>
              <a:r>
                <a:rPr lang="en-GB" sz="3200" b="1" dirty="0" err="1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câu</a:t>
              </a:r>
              <a:r>
                <a:rPr lang="en-GB" sz="3200" b="1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GB" sz="3200" b="1" dirty="0" err="1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đầu</a:t>
              </a:r>
              <a:r>
                <a:rPr lang="en-GB" sz="3200" b="1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) </a:t>
              </a:r>
              <a:endParaRPr kumimoji="0" lang="en-US" altLang="en-US" sz="32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黑体 CN Normal"/>
                <a:sym typeface="+mn-lt"/>
              </a:endParaRPr>
            </a:p>
          </p:txBody>
        </p:sp>
      </p:grpSp>
      <p:sp>
        <p:nvSpPr>
          <p:cNvPr id="49" name="文本框 9">
            <a:extLst>
              <a:ext uri="{FF2B5EF4-FFF2-40B4-BE49-F238E27FC236}">
                <a16:creationId xmlns:a16="http://schemas.microsoft.com/office/drawing/2014/main" id="{E16CC3BF-58EB-B72C-4301-C36473D58DFB}"/>
              </a:ext>
            </a:extLst>
          </p:cNvPr>
          <p:cNvSpPr txBox="1"/>
          <p:nvPr/>
        </p:nvSpPr>
        <p:spPr>
          <a:xfrm>
            <a:off x="5192200" y="2869439"/>
            <a:ext cx="2046152" cy="201542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lvl="0" algn="ctr"/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cảm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xúc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trước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mùa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xuân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kumimoji="0" lang="en-SG" sz="3600" b="0" i="0" u="none" strike="noStrike" kern="0" cap="none" spc="0" normalizeH="0" baseline="0" noProof="0" dirty="0">
              <a:ln>
                <a:noFill/>
              </a:ln>
              <a:solidFill>
                <a:srgbClr val="D4E6E0">
                  <a:lumMod val="10000"/>
                </a:srgbClr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50" name="组合 10">
            <a:extLst>
              <a:ext uri="{FF2B5EF4-FFF2-40B4-BE49-F238E27FC236}">
                <a16:creationId xmlns:a16="http://schemas.microsoft.com/office/drawing/2014/main" id="{F99C8916-81D2-A702-928D-21470B0CAE98}"/>
              </a:ext>
            </a:extLst>
          </p:cNvPr>
          <p:cNvGrpSpPr/>
          <p:nvPr/>
        </p:nvGrpSpPr>
        <p:grpSpPr>
          <a:xfrm>
            <a:off x="5109463" y="1832615"/>
            <a:ext cx="2200891" cy="1158408"/>
            <a:chOff x="2091138" y="4756154"/>
            <a:chExt cx="2200891" cy="749143"/>
          </a:xfrm>
        </p:grpSpPr>
        <p:sp>
          <p:nvSpPr>
            <p:cNvPr id="51" name="矩形: 圆角 11">
              <a:extLst>
                <a:ext uri="{FF2B5EF4-FFF2-40B4-BE49-F238E27FC236}">
                  <a16:creationId xmlns:a16="http://schemas.microsoft.com/office/drawing/2014/main" id="{666941A6-B750-9EC2-346A-14463EA67B2F}"/>
                </a:ext>
              </a:extLst>
            </p:cNvPr>
            <p:cNvSpPr/>
            <p:nvPr/>
          </p:nvSpPr>
          <p:spPr>
            <a:xfrm>
              <a:off x="2265689" y="4756154"/>
              <a:ext cx="1987656" cy="591701"/>
            </a:xfrm>
            <a:prstGeom prst="roundRect">
              <a:avLst>
                <a:gd name="adj" fmla="val 50000"/>
              </a:avLst>
            </a:prstGeom>
            <a:solidFill>
              <a:srgbClr val="F4A550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0" cap="none" spc="0" normalizeH="0" baseline="0" noProof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思源黑体 CN Normal"/>
                <a:ea typeface="宋体" panose="02010600030101010101" pitchFamily="2" charset="-122"/>
                <a:cs typeface="+mn-ea"/>
                <a:sym typeface="+mn-lt"/>
              </a:endParaRPr>
            </a:p>
          </p:txBody>
        </p:sp>
        <p:sp>
          <p:nvSpPr>
            <p:cNvPr id="52" name="矩形 12">
              <a:extLst>
                <a:ext uri="{FF2B5EF4-FFF2-40B4-BE49-F238E27FC236}">
                  <a16:creationId xmlns:a16="http://schemas.microsoft.com/office/drawing/2014/main" id="{8A1D1E16-0C9F-5DFE-4DAD-A72EB2C695EB}"/>
                </a:ext>
              </a:extLst>
            </p:cNvPr>
            <p:cNvSpPr/>
            <p:nvPr/>
          </p:nvSpPr>
          <p:spPr>
            <a:xfrm>
              <a:off x="2091138" y="4871064"/>
              <a:ext cx="2200891" cy="634233"/>
            </a:xfrm>
            <a:prstGeom prst="rect">
              <a:avLst/>
            </a:prstGeom>
            <a:noFill/>
          </p:spPr>
          <p:txBody>
            <a:bodyPr wrap="square">
              <a:norm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GB" sz="3200" b="1" dirty="0" err="1">
                  <a:latin typeface="Times New Roman" panose="02020603050405020304" pitchFamily="18" charset="0"/>
                  <a:ea typeface="Times New Roman" panose="02020603050405020304" pitchFamily="18" charset="0"/>
                </a:rPr>
                <a:t>K</a:t>
              </a:r>
              <a:r>
                <a:rPr lang="en-GB" sz="3200" b="1" dirty="0" err="1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hổ</a:t>
              </a:r>
              <a:r>
                <a:rPr lang="en-GB" sz="3200" b="1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 2, 3: </a:t>
              </a:r>
              <a:endParaRPr kumimoji="0" lang="en-US" altLang="en-US" sz="32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黑体 CN Normal"/>
                <a:sym typeface="+mn-lt"/>
              </a:endParaRPr>
            </a:p>
          </p:txBody>
        </p:sp>
      </p:grpSp>
      <p:cxnSp>
        <p:nvCxnSpPr>
          <p:cNvPr id="53" name="直接连接符 14">
            <a:extLst>
              <a:ext uri="{FF2B5EF4-FFF2-40B4-BE49-F238E27FC236}">
                <a16:creationId xmlns:a16="http://schemas.microsoft.com/office/drawing/2014/main" id="{AAC8EE4A-52D8-78A1-E353-ED9DFB510EEC}"/>
              </a:ext>
            </a:extLst>
          </p:cNvPr>
          <p:cNvCxnSpPr/>
          <p:nvPr/>
        </p:nvCxnSpPr>
        <p:spPr>
          <a:xfrm flipH="1">
            <a:off x="4953648" y="1651317"/>
            <a:ext cx="0" cy="3447493"/>
          </a:xfrm>
          <a:prstGeom prst="line">
            <a:avLst/>
          </a:prstGeom>
          <a:noFill/>
          <a:ln w="9525" cap="flat" cmpd="sng" algn="ctr">
            <a:solidFill>
              <a:srgbClr val="79CAF2"/>
            </a:solidFill>
            <a:prstDash val="lgDash"/>
          </a:ln>
          <a:effectLst/>
        </p:spPr>
      </p:cxnSp>
      <p:cxnSp>
        <p:nvCxnSpPr>
          <p:cNvPr id="54" name="直接连接符 15">
            <a:extLst>
              <a:ext uri="{FF2B5EF4-FFF2-40B4-BE49-F238E27FC236}">
                <a16:creationId xmlns:a16="http://schemas.microsoft.com/office/drawing/2014/main" id="{A6C1652B-8EF4-39D1-48FE-78EFA12B5A65}"/>
              </a:ext>
            </a:extLst>
          </p:cNvPr>
          <p:cNvCxnSpPr/>
          <p:nvPr/>
        </p:nvCxnSpPr>
        <p:spPr>
          <a:xfrm flipH="1">
            <a:off x="2413766" y="1651317"/>
            <a:ext cx="0" cy="3447493"/>
          </a:xfrm>
          <a:prstGeom prst="line">
            <a:avLst/>
          </a:prstGeom>
          <a:noFill/>
          <a:ln w="9525" cap="flat" cmpd="sng" algn="ctr">
            <a:solidFill>
              <a:srgbClr val="79CAF2"/>
            </a:solidFill>
            <a:prstDash val="lgDash"/>
          </a:ln>
          <a:effectLst/>
        </p:spPr>
      </p:cxnSp>
      <p:pic>
        <p:nvPicPr>
          <p:cNvPr id="56" name="图片 2" descr="图片包含 游戏机, 镜子, 灯光&#10;&#10;描述已自动生成">
            <a:extLst>
              <a:ext uri="{FF2B5EF4-FFF2-40B4-BE49-F238E27FC236}">
                <a16:creationId xmlns:a16="http://schemas.microsoft.com/office/drawing/2014/main" id="{DB46BE80-CC69-1A6B-18BA-4552FDBFDFC4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-233217" y="1452172"/>
            <a:ext cx="2940736" cy="1976828"/>
          </a:xfrm>
          <a:prstGeom prst="rect">
            <a:avLst/>
          </a:prstGeom>
        </p:spPr>
      </p:pic>
      <p:sp>
        <p:nvSpPr>
          <p:cNvPr id="57" name="文本框 9">
            <a:extLst>
              <a:ext uri="{FF2B5EF4-FFF2-40B4-BE49-F238E27FC236}">
                <a16:creationId xmlns:a16="http://schemas.microsoft.com/office/drawing/2014/main" id="{D576F008-DD0B-F149-5C99-400BAE01B39B}"/>
              </a:ext>
            </a:extLst>
          </p:cNvPr>
          <p:cNvSpPr txBox="1"/>
          <p:nvPr/>
        </p:nvSpPr>
        <p:spPr>
          <a:xfrm>
            <a:off x="7689927" y="2828594"/>
            <a:ext cx="2089999" cy="193583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lvl="0" algn="ctr">
              <a:defRPr/>
            </a:pP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ước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nguyện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cống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hiến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thơ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; </a:t>
            </a:r>
            <a:endParaRPr kumimoji="0" lang="en-SG" sz="4400" b="0" i="0" u="none" strike="noStrike" kern="0" cap="none" spc="0" normalizeH="0" baseline="0" noProof="0" dirty="0">
              <a:ln>
                <a:noFill/>
              </a:ln>
              <a:solidFill>
                <a:srgbClr val="D4E6E0">
                  <a:lumMod val="10000"/>
                </a:srgbClr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58" name="组合 10">
            <a:extLst>
              <a:ext uri="{FF2B5EF4-FFF2-40B4-BE49-F238E27FC236}">
                <a16:creationId xmlns:a16="http://schemas.microsoft.com/office/drawing/2014/main" id="{7564F705-147D-21FD-1C3F-AD795F22C1D9}"/>
              </a:ext>
            </a:extLst>
          </p:cNvPr>
          <p:cNvGrpSpPr/>
          <p:nvPr/>
        </p:nvGrpSpPr>
        <p:grpSpPr>
          <a:xfrm>
            <a:off x="7757573" y="1858634"/>
            <a:ext cx="2038828" cy="888935"/>
            <a:chOff x="2241133" y="4682441"/>
            <a:chExt cx="2038828" cy="591701"/>
          </a:xfrm>
          <a:solidFill>
            <a:srgbClr val="E46B56">
              <a:lumMod val="60000"/>
              <a:lumOff val="40000"/>
            </a:srgbClr>
          </a:solidFill>
        </p:grpSpPr>
        <p:sp>
          <p:nvSpPr>
            <p:cNvPr id="59" name="矩形: 圆角 11">
              <a:extLst>
                <a:ext uri="{FF2B5EF4-FFF2-40B4-BE49-F238E27FC236}">
                  <a16:creationId xmlns:a16="http://schemas.microsoft.com/office/drawing/2014/main" id="{ED3243B3-F904-026B-173F-2759EF909C11}"/>
                </a:ext>
              </a:extLst>
            </p:cNvPr>
            <p:cNvSpPr/>
            <p:nvPr/>
          </p:nvSpPr>
          <p:spPr>
            <a:xfrm>
              <a:off x="2241133" y="4682441"/>
              <a:ext cx="1987656" cy="591701"/>
            </a:xfrm>
            <a:prstGeom prst="roundRect">
              <a:avLst>
                <a:gd name="adj" fmla="val 50000"/>
              </a:avLst>
            </a:prstGeom>
            <a:grpFill/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0" cap="none" spc="0" normalizeH="0" baseline="0" noProof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思源黑体 CN Normal"/>
                <a:ea typeface="宋体" panose="02010600030101010101" pitchFamily="2" charset="-122"/>
                <a:cs typeface="+mn-ea"/>
                <a:sym typeface="+mn-lt"/>
              </a:endParaRPr>
            </a:p>
          </p:txBody>
        </p:sp>
        <p:sp>
          <p:nvSpPr>
            <p:cNvPr id="60" name="矩形 12">
              <a:extLst>
                <a:ext uri="{FF2B5EF4-FFF2-40B4-BE49-F238E27FC236}">
                  <a16:creationId xmlns:a16="http://schemas.microsoft.com/office/drawing/2014/main" id="{7FE0EBC6-A3D4-F6DC-DA7F-634037B6E011}"/>
                </a:ext>
              </a:extLst>
            </p:cNvPr>
            <p:cNvSpPr/>
            <p:nvPr/>
          </p:nvSpPr>
          <p:spPr>
            <a:xfrm>
              <a:off x="2292305" y="4791219"/>
              <a:ext cx="1987656" cy="440900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GB" sz="3200" b="1" dirty="0" err="1">
                  <a:latin typeface="Times New Roman" panose="02020603050405020304" pitchFamily="18" charset="0"/>
                  <a:ea typeface="Times New Roman" panose="02020603050405020304" pitchFamily="18" charset="0"/>
                </a:rPr>
                <a:t>K</a:t>
              </a:r>
              <a:r>
                <a:rPr lang="en-GB" sz="3200" b="1" dirty="0" err="1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hổ</a:t>
              </a:r>
              <a:r>
                <a:rPr lang="en-GB" sz="3200" b="1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 4, 5</a:t>
              </a:r>
              <a:endParaRPr kumimoji="0" lang="en-US" altLang="en-US" sz="32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黑体 CN Normal"/>
                <a:sym typeface="+mn-lt"/>
              </a:endParaRPr>
            </a:p>
          </p:txBody>
        </p:sp>
      </p:grpSp>
      <p:cxnSp>
        <p:nvCxnSpPr>
          <p:cNvPr id="61" name="直接连接符 14">
            <a:extLst>
              <a:ext uri="{FF2B5EF4-FFF2-40B4-BE49-F238E27FC236}">
                <a16:creationId xmlns:a16="http://schemas.microsoft.com/office/drawing/2014/main" id="{E9196555-FB2A-208B-5AD3-5792F4893A41}"/>
              </a:ext>
            </a:extLst>
          </p:cNvPr>
          <p:cNvCxnSpPr/>
          <p:nvPr/>
        </p:nvCxnSpPr>
        <p:spPr>
          <a:xfrm flipH="1">
            <a:off x="7475234" y="1679719"/>
            <a:ext cx="0" cy="3447493"/>
          </a:xfrm>
          <a:prstGeom prst="line">
            <a:avLst/>
          </a:prstGeom>
          <a:noFill/>
          <a:ln w="9525" cap="flat" cmpd="sng" algn="ctr">
            <a:solidFill>
              <a:srgbClr val="79CAF2"/>
            </a:solidFill>
            <a:prstDash val="lgDash"/>
          </a:ln>
          <a:effectLst/>
        </p:spPr>
      </p:cxnSp>
      <p:sp>
        <p:nvSpPr>
          <p:cNvPr id="62" name="TextBox 61">
            <a:extLst>
              <a:ext uri="{FF2B5EF4-FFF2-40B4-BE49-F238E27FC236}">
                <a16:creationId xmlns:a16="http://schemas.microsoft.com/office/drawing/2014/main" id="{6421615D-AE4E-91E8-72E3-9B069CE5A74C}"/>
              </a:ext>
            </a:extLst>
          </p:cNvPr>
          <p:cNvSpPr txBox="1"/>
          <p:nvPr/>
        </p:nvSpPr>
        <p:spPr>
          <a:xfrm>
            <a:off x="197021" y="1720987"/>
            <a:ext cx="1939667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rgbClr val="D4E6E0">
                    <a:lumMod val="1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</a:rPr>
              <a:t>BỐ</a:t>
            </a:r>
            <a:r>
              <a:rPr kumimoji="0" lang="en-US" sz="4000" b="1" i="0" u="none" strike="noStrike" kern="0" cap="none" spc="0" normalizeH="0" noProof="0" dirty="0">
                <a:ln>
                  <a:noFill/>
                </a:ln>
                <a:solidFill>
                  <a:srgbClr val="D4E6E0">
                    <a:lumMod val="1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</a:rPr>
              <a:t> CỤC</a:t>
            </a:r>
            <a:endParaRPr kumimoji="0" lang="en-SG" sz="5400" b="1" i="0" u="none" strike="noStrike" kern="0" cap="none" spc="0" normalizeH="0" baseline="0" noProof="0" dirty="0">
              <a:ln>
                <a:noFill/>
              </a:ln>
              <a:solidFill>
                <a:srgbClr val="D4E6E0">
                  <a:lumMod val="10000"/>
                </a:srgbClr>
              </a:solidFill>
              <a:effectLst/>
              <a:uLnTx/>
              <a:uFillTx/>
            </a:endParaRPr>
          </a:p>
        </p:txBody>
      </p:sp>
      <p:sp>
        <p:nvSpPr>
          <p:cNvPr id="63" name="文本框 9">
            <a:extLst>
              <a:ext uri="{FF2B5EF4-FFF2-40B4-BE49-F238E27FC236}">
                <a16:creationId xmlns:a16="http://schemas.microsoft.com/office/drawing/2014/main" id="{769ECD61-BA33-68D0-9A4D-45EC4EF1D25C}"/>
              </a:ext>
            </a:extLst>
          </p:cNvPr>
          <p:cNvSpPr txBox="1"/>
          <p:nvPr/>
        </p:nvSpPr>
        <p:spPr>
          <a:xfrm>
            <a:off x="10266271" y="2779120"/>
            <a:ext cx="1987656" cy="193583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ngợi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ca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quê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hương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qua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điệu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dân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ca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Huế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SG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64" name="组合 10">
            <a:extLst>
              <a:ext uri="{FF2B5EF4-FFF2-40B4-BE49-F238E27FC236}">
                <a16:creationId xmlns:a16="http://schemas.microsoft.com/office/drawing/2014/main" id="{D752FFF5-5544-0F80-7E3D-87E98664920B}"/>
              </a:ext>
            </a:extLst>
          </p:cNvPr>
          <p:cNvGrpSpPr/>
          <p:nvPr/>
        </p:nvGrpSpPr>
        <p:grpSpPr>
          <a:xfrm>
            <a:off x="10163315" y="1804794"/>
            <a:ext cx="2038828" cy="942775"/>
            <a:chOff x="2241133" y="4682441"/>
            <a:chExt cx="2038828" cy="591701"/>
          </a:xfrm>
          <a:solidFill>
            <a:srgbClr val="E46B56">
              <a:lumMod val="60000"/>
              <a:lumOff val="40000"/>
            </a:srgbClr>
          </a:solidFill>
        </p:grpSpPr>
        <p:sp>
          <p:nvSpPr>
            <p:cNvPr id="65" name="矩形: 圆角 11">
              <a:extLst>
                <a:ext uri="{FF2B5EF4-FFF2-40B4-BE49-F238E27FC236}">
                  <a16:creationId xmlns:a16="http://schemas.microsoft.com/office/drawing/2014/main" id="{318D1CFB-9357-E128-1AC9-8292E6ECCDD0}"/>
                </a:ext>
              </a:extLst>
            </p:cNvPr>
            <p:cNvSpPr/>
            <p:nvPr/>
          </p:nvSpPr>
          <p:spPr>
            <a:xfrm>
              <a:off x="2241133" y="4682441"/>
              <a:ext cx="1987656" cy="591701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0" cap="none" spc="0" normalizeH="0" baseline="0" noProof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思源黑体 CN Normal"/>
                <a:ea typeface="宋体" panose="02010600030101010101" pitchFamily="2" charset="-122"/>
                <a:cs typeface="+mn-ea"/>
                <a:sym typeface="+mn-lt"/>
              </a:endParaRPr>
            </a:p>
          </p:txBody>
        </p:sp>
        <p:sp>
          <p:nvSpPr>
            <p:cNvPr id="66" name="矩形 12">
              <a:extLst>
                <a:ext uri="{FF2B5EF4-FFF2-40B4-BE49-F238E27FC236}">
                  <a16:creationId xmlns:a16="http://schemas.microsoft.com/office/drawing/2014/main" id="{3D8C0FC9-26A6-31C4-A1A3-1CADEE975A89}"/>
                </a:ext>
              </a:extLst>
            </p:cNvPr>
            <p:cNvSpPr/>
            <p:nvPr/>
          </p:nvSpPr>
          <p:spPr>
            <a:xfrm>
              <a:off x="2292305" y="4791219"/>
              <a:ext cx="1987656" cy="440900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GB" sz="3200" b="1" dirty="0" err="1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Khổ</a:t>
              </a:r>
              <a:r>
                <a:rPr lang="en-GB" sz="3200" b="1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GB" sz="3200" b="1" dirty="0" err="1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cuối</a:t>
              </a:r>
              <a:endParaRPr kumimoji="0" lang="en-US" altLang="en-US" sz="32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黑体 CN Normal"/>
                <a:sym typeface="+mn-lt"/>
              </a:endParaRPr>
            </a:p>
          </p:txBody>
        </p:sp>
      </p:grpSp>
      <p:cxnSp>
        <p:nvCxnSpPr>
          <p:cNvPr id="67" name="直接连接符 14">
            <a:extLst>
              <a:ext uri="{FF2B5EF4-FFF2-40B4-BE49-F238E27FC236}">
                <a16:creationId xmlns:a16="http://schemas.microsoft.com/office/drawing/2014/main" id="{63B6DB96-C366-6AE7-EACD-C8FC3DF304A0}"/>
              </a:ext>
            </a:extLst>
          </p:cNvPr>
          <p:cNvCxnSpPr/>
          <p:nvPr/>
        </p:nvCxnSpPr>
        <p:spPr>
          <a:xfrm flipH="1">
            <a:off x="10051578" y="1720987"/>
            <a:ext cx="0" cy="3447493"/>
          </a:xfrm>
          <a:prstGeom prst="line">
            <a:avLst/>
          </a:prstGeom>
          <a:noFill/>
          <a:ln w="9525" cap="flat" cmpd="sng" algn="ctr">
            <a:solidFill>
              <a:srgbClr val="79CAF2"/>
            </a:solidFill>
            <a:prstDash val="lgDash"/>
          </a:ln>
          <a:effectLst/>
        </p:spPr>
      </p:cxnSp>
      <p:sp>
        <p:nvSpPr>
          <p:cNvPr id="70" name="Freeform 13">
            <a:extLst>
              <a:ext uri="{FF2B5EF4-FFF2-40B4-BE49-F238E27FC236}">
                <a16:creationId xmlns:a16="http://schemas.microsoft.com/office/drawing/2014/main" id="{C2591E92-92D0-918D-4633-A76C1B4B702F}"/>
              </a:ext>
            </a:extLst>
          </p:cNvPr>
          <p:cNvSpPr/>
          <p:nvPr/>
        </p:nvSpPr>
        <p:spPr>
          <a:xfrm flipH="1">
            <a:off x="-1" y="3721656"/>
            <a:ext cx="3009630" cy="3383076"/>
          </a:xfrm>
          <a:custGeom>
            <a:avLst/>
            <a:gdLst/>
            <a:ahLst/>
            <a:cxnLst/>
            <a:rect l="l" t="t" r="r" b="b"/>
            <a:pathLst>
              <a:path w="1821439" h="2174852">
                <a:moveTo>
                  <a:pt x="0" y="0"/>
                </a:moveTo>
                <a:lnTo>
                  <a:pt x="1821438" y="0"/>
                </a:lnTo>
                <a:lnTo>
                  <a:pt x="1821438" y="2174852"/>
                </a:lnTo>
                <a:lnTo>
                  <a:pt x="0" y="2174852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en-SG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593713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0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0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3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8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/>
      <p:bldP spid="49" grpId="0"/>
      <p:bldP spid="57" grpId="0"/>
      <p:bldP spid="62" grpId="0"/>
      <p:bldP spid="63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7436A4B-D855-F709-6371-6CEAF3FAD45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7545"/>
          <a:stretch/>
        </p:blipFill>
        <p:spPr>
          <a:xfrm>
            <a:off x="4468235" y="-201799"/>
            <a:ext cx="4225477" cy="4189119"/>
          </a:xfrm>
          <a:prstGeom prst="rect">
            <a:avLst/>
          </a:prstGeom>
        </p:spPr>
      </p:pic>
      <p:pic>
        <p:nvPicPr>
          <p:cNvPr id="9" name="图片 15">
            <a:extLst>
              <a:ext uri="{FF2B5EF4-FFF2-40B4-BE49-F238E27FC236}">
                <a16:creationId xmlns:a16="http://schemas.microsoft.com/office/drawing/2014/main" id="{8B6F8A97-2699-D4D1-1E89-E70EC0751D5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6857" y="-178596"/>
            <a:ext cx="1736684" cy="1736684"/>
          </a:xfrm>
          <a:prstGeom prst="rect">
            <a:avLst/>
          </a:prstGeom>
        </p:spPr>
      </p:pic>
      <p:sp>
        <p:nvSpPr>
          <p:cNvPr id="10" name="矩形 21">
            <a:extLst>
              <a:ext uri="{FF2B5EF4-FFF2-40B4-BE49-F238E27FC236}">
                <a16:creationId xmlns:a16="http://schemas.microsoft.com/office/drawing/2014/main" id="{F4879A6F-EBE9-E001-C6D4-6C6375841E30}"/>
              </a:ext>
            </a:extLst>
          </p:cNvPr>
          <p:cNvSpPr/>
          <p:nvPr/>
        </p:nvSpPr>
        <p:spPr>
          <a:xfrm>
            <a:off x="1127252" y="423762"/>
            <a:ext cx="3159519" cy="461665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D1EBE3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1465031-37FD-74B3-99F7-F0F989311D40}"/>
              </a:ext>
            </a:extLst>
          </p:cNvPr>
          <p:cNvSpPr txBox="1"/>
          <p:nvPr/>
        </p:nvSpPr>
        <p:spPr>
          <a:xfrm>
            <a:off x="5406919" y="253672"/>
            <a:ext cx="1874231" cy="6667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lang="en-US" sz="3733" b="1" kern="0" dirty="0">
                <a:solidFill>
                  <a:srgbClr val="FFA921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3. </a:t>
            </a:r>
            <a:r>
              <a:rPr lang="en-US" sz="3733" b="1" kern="0" dirty="0" err="1">
                <a:solidFill>
                  <a:srgbClr val="FFA921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Câu</a:t>
            </a:r>
            <a:r>
              <a:rPr lang="en-US" sz="3733" b="1" kern="0" dirty="0">
                <a:solidFill>
                  <a:srgbClr val="FFA921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3</a:t>
            </a:r>
            <a:endParaRPr kumimoji="0" lang="en-SG" sz="3733" b="1" i="0" u="none" strike="noStrike" kern="0" cap="none" spc="0" normalizeH="0" baseline="0" noProof="0" dirty="0">
              <a:ln>
                <a:noFill/>
              </a:ln>
              <a:solidFill>
                <a:srgbClr val="FFA921">
                  <a:lumMod val="75000"/>
                </a:srgbClr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5" name="文本框 5">
            <a:extLst>
              <a:ext uri="{FF2B5EF4-FFF2-40B4-BE49-F238E27FC236}">
                <a16:creationId xmlns:a16="http://schemas.microsoft.com/office/drawing/2014/main" id="{24CA3855-D76C-323D-66CC-DEB0239FF4E4}"/>
              </a:ext>
            </a:extLst>
          </p:cNvPr>
          <p:cNvSpPr txBox="1"/>
          <p:nvPr/>
        </p:nvSpPr>
        <p:spPr>
          <a:xfrm>
            <a:off x="2586613" y="2099618"/>
            <a:ext cx="1608610" cy="1050398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lvl="0" algn="ctr">
              <a:defRPr/>
            </a:pP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Say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sưa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trìu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mến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trước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mùa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xuân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trời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.</a:t>
            </a:r>
            <a:endParaRPr kumimoji="0" lang="en-SG" sz="6000" b="0" i="0" u="none" strike="noStrike" kern="0" cap="none" spc="0" normalizeH="0" baseline="0" noProof="0" dirty="0">
              <a:ln>
                <a:noFill/>
              </a:ln>
              <a:solidFill>
                <a:srgbClr val="D4E6E0">
                  <a:lumMod val="10000"/>
                </a:srgbClr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6" name="组合 6">
            <a:extLst>
              <a:ext uri="{FF2B5EF4-FFF2-40B4-BE49-F238E27FC236}">
                <a16:creationId xmlns:a16="http://schemas.microsoft.com/office/drawing/2014/main" id="{84604A62-6631-5132-AC5E-104DD3FEA6EE}"/>
              </a:ext>
            </a:extLst>
          </p:cNvPr>
          <p:cNvGrpSpPr/>
          <p:nvPr/>
        </p:nvGrpSpPr>
        <p:grpSpPr>
          <a:xfrm>
            <a:off x="2489429" y="1442387"/>
            <a:ext cx="1797342" cy="615685"/>
            <a:chOff x="2184146" y="4784023"/>
            <a:chExt cx="2168033" cy="591701"/>
          </a:xfrm>
          <a:solidFill>
            <a:srgbClr val="79CAF2"/>
          </a:solidFill>
        </p:grpSpPr>
        <p:sp>
          <p:nvSpPr>
            <p:cNvPr id="47" name="矩形: 圆角 7">
              <a:extLst>
                <a:ext uri="{FF2B5EF4-FFF2-40B4-BE49-F238E27FC236}">
                  <a16:creationId xmlns:a16="http://schemas.microsoft.com/office/drawing/2014/main" id="{32ECDA2A-C05F-3D05-D59B-FA0D5B4CE6DC}"/>
                </a:ext>
              </a:extLst>
            </p:cNvPr>
            <p:cNvSpPr/>
            <p:nvPr/>
          </p:nvSpPr>
          <p:spPr>
            <a:xfrm>
              <a:off x="2247973" y="4784023"/>
              <a:ext cx="1987656" cy="591701"/>
            </a:xfrm>
            <a:prstGeom prst="roundRect">
              <a:avLst>
                <a:gd name="adj" fmla="val 50000"/>
              </a:avLst>
            </a:prstGeom>
            <a:grpFill/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思源黑体 CN Normal"/>
                <a:ea typeface="宋体" panose="02010600030101010101" pitchFamily="2" charset="-122"/>
                <a:cs typeface="+mn-ea"/>
                <a:sym typeface="+mn-lt"/>
              </a:endParaRPr>
            </a:p>
          </p:txBody>
        </p:sp>
        <p:sp>
          <p:nvSpPr>
            <p:cNvPr id="48" name="矩形 8">
              <a:extLst>
                <a:ext uri="{FF2B5EF4-FFF2-40B4-BE49-F238E27FC236}">
                  <a16:creationId xmlns:a16="http://schemas.microsoft.com/office/drawing/2014/main" id="{CD161834-E469-CDA4-E50B-01D44865B1E0}"/>
                </a:ext>
              </a:extLst>
            </p:cNvPr>
            <p:cNvSpPr/>
            <p:nvPr/>
          </p:nvSpPr>
          <p:spPr>
            <a:xfrm>
              <a:off x="2184146" y="4804265"/>
              <a:ext cx="2168033" cy="414863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GB" sz="3200" b="1" dirty="0" err="1">
                  <a:latin typeface="Times New Roman" panose="02020603050405020304" pitchFamily="18" charset="0"/>
                  <a:ea typeface="Times New Roman" panose="02020603050405020304" pitchFamily="18" charset="0"/>
                </a:rPr>
                <a:t>K</a:t>
              </a:r>
              <a:r>
                <a:rPr lang="en-GB" sz="3200" b="1" dirty="0" err="1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hổ</a:t>
              </a:r>
              <a:r>
                <a:rPr lang="en-GB" sz="3200" b="1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 1</a:t>
              </a:r>
              <a:endParaRPr kumimoji="0" lang="en-US" altLang="en-US" sz="32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黑体 CN Normal"/>
                <a:sym typeface="+mn-lt"/>
              </a:endParaRPr>
            </a:p>
          </p:txBody>
        </p:sp>
      </p:grpSp>
      <p:sp>
        <p:nvSpPr>
          <p:cNvPr id="49" name="文本框 9">
            <a:extLst>
              <a:ext uri="{FF2B5EF4-FFF2-40B4-BE49-F238E27FC236}">
                <a16:creationId xmlns:a16="http://schemas.microsoft.com/office/drawing/2014/main" id="{E16CC3BF-58EB-B72C-4301-C36473D58DFB}"/>
              </a:ext>
            </a:extLst>
          </p:cNvPr>
          <p:cNvSpPr txBox="1"/>
          <p:nvPr/>
        </p:nvSpPr>
        <p:spPr>
          <a:xfrm>
            <a:off x="4462181" y="2178561"/>
            <a:ext cx="2046152" cy="201542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lvl="0" algn="ctr"/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Phấn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chấn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vui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tươi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trước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mùa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xuân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endParaRPr kumimoji="0" lang="en-SG" sz="4800" b="0" i="0" u="none" strike="noStrike" kern="0" cap="none" spc="0" normalizeH="0" baseline="0" noProof="0" dirty="0">
              <a:ln>
                <a:noFill/>
              </a:ln>
              <a:solidFill>
                <a:srgbClr val="D4E6E0">
                  <a:lumMod val="10000"/>
                </a:srgbClr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50" name="组合 10">
            <a:extLst>
              <a:ext uri="{FF2B5EF4-FFF2-40B4-BE49-F238E27FC236}">
                <a16:creationId xmlns:a16="http://schemas.microsoft.com/office/drawing/2014/main" id="{F99C8916-81D2-A702-928D-21470B0CAE98}"/>
              </a:ext>
            </a:extLst>
          </p:cNvPr>
          <p:cNvGrpSpPr/>
          <p:nvPr/>
        </p:nvGrpSpPr>
        <p:grpSpPr>
          <a:xfrm>
            <a:off x="4380004" y="1450652"/>
            <a:ext cx="2200891" cy="677102"/>
            <a:chOff x="2102843" y="4756154"/>
            <a:chExt cx="2200891" cy="659579"/>
          </a:xfrm>
        </p:grpSpPr>
        <p:sp>
          <p:nvSpPr>
            <p:cNvPr id="51" name="矩形: 圆角 11">
              <a:extLst>
                <a:ext uri="{FF2B5EF4-FFF2-40B4-BE49-F238E27FC236}">
                  <a16:creationId xmlns:a16="http://schemas.microsoft.com/office/drawing/2014/main" id="{666941A6-B750-9EC2-346A-14463EA67B2F}"/>
                </a:ext>
              </a:extLst>
            </p:cNvPr>
            <p:cNvSpPr/>
            <p:nvPr/>
          </p:nvSpPr>
          <p:spPr>
            <a:xfrm>
              <a:off x="2265689" y="4756154"/>
              <a:ext cx="1987656" cy="591701"/>
            </a:xfrm>
            <a:prstGeom prst="roundRect">
              <a:avLst>
                <a:gd name="adj" fmla="val 50000"/>
              </a:avLst>
            </a:prstGeom>
            <a:solidFill>
              <a:srgbClr val="F4A550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0" cap="none" spc="0" normalizeH="0" baseline="0" noProof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思源黑体 CN Normal"/>
                <a:ea typeface="宋体" panose="02010600030101010101" pitchFamily="2" charset="-122"/>
                <a:cs typeface="+mn-ea"/>
                <a:sym typeface="+mn-lt"/>
              </a:endParaRPr>
            </a:p>
          </p:txBody>
        </p:sp>
        <p:sp>
          <p:nvSpPr>
            <p:cNvPr id="52" name="矩形 12">
              <a:extLst>
                <a:ext uri="{FF2B5EF4-FFF2-40B4-BE49-F238E27FC236}">
                  <a16:creationId xmlns:a16="http://schemas.microsoft.com/office/drawing/2014/main" id="{8A1D1E16-0C9F-5DFE-4DAD-A72EB2C695EB}"/>
                </a:ext>
              </a:extLst>
            </p:cNvPr>
            <p:cNvSpPr/>
            <p:nvPr/>
          </p:nvSpPr>
          <p:spPr>
            <a:xfrm>
              <a:off x="2102843" y="4781500"/>
              <a:ext cx="2200891" cy="634233"/>
            </a:xfrm>
            <a:prstGeom prst="rect">
              <a:avLst/>
            </a:prstGeom>
            <a:noFill/>
          </p:spPr>
          <p:txBody>
            <a:bodyPr wrap="square">
              <a:norm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GB" sz="3200" b="1" dirty="0" err="1">
                  <a:latin typeface="Times New Roman" panose="02020603050405020304" pitchFamily="18" charset="0"/>
                  <a:ea typeface="Times New Roman" panose="02020603050405020304" pitchFamily="18" charset="0"/>
                </a:rPr>
                <a:t>K</a:t>
              </a:r>
              <a:r>
                <a:rPr lang="en-GB" sz="3200" b="1" dirty="0" err="1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hổ</a:t>
              </a:r>
              <a:r>
                <a:rPr lang="en-GB" sz="3200" b="1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 2, 3: </a:t>
              </a:r>
              <a:endParaRPr kumimoji="0" lang="en-US" altLang="en-US" sz="32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黑体 CN Normal"/>
                <a:sym typeface="+mn-lt"/>
              </a:endParaRPr>
            </a:p>
          </p:txBody>
        </p:sp>
      </p:grpSp>
      <p:cxnSp>
        <p:nvCxnSpPr>
          <p:cNvPr id="53" name="直接连接符 14">
            <a:extLst>
              <a:ext uri="{FF2B5EF4-FFF2-40B4-BE49-F238E27FC236}">
                <a16:creationId xmlns:a16="http://schemas.microsoft.com/office/drawing/2014/main" id="{AAC8EE4A-52D8-78A1-E353-ED9DFB510EEC}"/>
              </a:ext>
            </a:extLst>
          </p:cNvPr>
          <p:cNvCxnSpPr/>
          <p:nvPr/>
        </p:nvCxnSpPr>
        <p:spPr>
          <a:xfrm flipH="1">
            <a:off x="4364285" y="1269351"/>
            <a:ext cx="0" cy="3447493"/>
          </a:xfrm>
          <a:prstGeom prst="line">
            <a:avLst/>
          </a:prstGeom>
          <a:noFill/>
          <a:ln w="9525" cap="flat" cmpd="sng" algn="ctr">
            <a:solidFill>
              <a:srgbClr val="79CAF2"/>
            </a:solidFill>
            <a:prstDash val="lgDash"/>
          </a:ln>
          <a:effectLst/>
        </p:spPr>
      </p:cxnSp>
      <p:cxnSp>
        <p:nvCxnSpPr>
          <p:cNvPr id="54" name="直接连接符 15">
            <a:extLst>
              <a:ext uri="{FF2B5EF4-FFF2-40B4-BE49-F238E27FC236}">
                <a16:creationId xmlns:a16="http://schemas.microsoft.com/office/drawing/2014/main" id="{A6C1652B-8EF4-39D1-48FE-78EFA12B5A65}"/>
              </a:ext>
            </a:extLst>
          </p:cNvPr>
          <p:cNvCxnSpPr/>
          <p:nvPr/>
        </p:nvCxnSpPr>
        <p:spPr>
          <a:xfrm flipH="1">
            <a:off x="2413766" y="1269351"/>
            <a:ext cx="0" cy="3447493"/>
          </a:xfrm>
          <a:prstGeom prst="line">
            <a:avLst/>
          </a:prstGeom>
          <a:noFill/>
          <a:ln w="9525" cap="flat" cmpd="sng" algn="ctr">
            <a:solidFill>
              <a:srgbClr val="79CAF2"/>
            </a:solidFill>
            <a:prstDash val="lgDash"/>
          </a:ln>
          <a:effectLst/>
        </p:spPr>
      </p:cxnSp>
      <p:pic>
        <p:nvPicPr>
          <p:cNvPr id="56" name="图片 2" descr="图片包含 游戏机, 镜子, 灯光&#10;&#10;描述已自动生成">
            <a:extLst>
              <a:ext uri="{FF2B5EF4-FFF2-40B4-BE49-F238E27FC236}">
                <a16:creationId xmlns:a16="http://schemas.microsoft.com/office/drawing/2014/main" id="{DB46BE80-CC69-1A6B-18BA-4552FDBFDFC4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-233217" y="1452172"/>
            <a:ext cx="2940736" cy="1976828"/>
          </a:xfrm>
          <a:prstGeom prst="rect">
            <a:avLst/>
          </a:prstGeom>
        </p:spPr>
      </p:pic>
      <p:sp>
        <p:nvSpPr>
          <p:cNvPr id="57" name="文本框 9">
            <a:extLst>
              <a:ext uri="{FF2B5EF4-FFF2-40B4-BE49-F238E27FC236}">
                <a16:creationId xmlns:a16="http://schemas.microsoft.com/office/drawing/2014/main" id="{D576F008-DD0B-F149-5C99-400BAE01B39B}"/>
              </a:ext>
            </a:extLst>
          </p:cNvPr>
          <p:cNvSpPr txBox="1"/>
          <p:nvPr/>
        </p:nvSpPr>
        <p:spPr>
          <a:xfrm>
            <a:off x="6714988" y="2127754"/>
            <a:ext cx="3542209" cy="193583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lvl="0" algn="ctr">
              <a:defRPr/>
            </a:pP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Tha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thiết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trầm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lắng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bày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tỏ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ước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nguyện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nhập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hoà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ca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trời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mùa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xuân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GB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nốt</a:t>
            </a:r>
            <a:r>
              <a:rPr lang="en-GB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trầm</a:t>
            </a:r>
            <a:r>
              <a:rPr lang="en-GB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xao</a:t>
            </a:r>
            <a:r>
              <a:rPr lang="en-GB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xuyến</a:t>
            </a:r>
            <a:r>
              <a:rPr lang="en-GB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GB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mùa</a:t>
            </a:r>
            <a:r>
              <a:rPr lang="en-GB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xuân</a:t>
            </a:r>
            <a:r>
              <a:rPr lang="en-GB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nho</a:t>
            </a:r>
            <a:r>
              <a:rPr lang="en-GB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nhỏ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riêng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mình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endParaRPr kumimoji="0" lang="en-SG" sz="6000" b="0" i="0" u="none" strike="noStrike" kern="0" cap="none" spc="0" normalizeH="0" baseline="0" noProof="0" dirty="0">
              <a:ln>
                <a:noFill/>
              </a:ln>
              <a:solidFill>
                <a:srgbClr val="D4E6E0">
                  <a:lumMod val="10000"/>
                </a:srgbClr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58" name="组合 10">
            <a:extLst>
              <a:ext uri="{FF2B5EF4-FFF2-40B4-BE49-F238E27FC236}">
                <a16:creationId xmlns:a16="http://schemas.microsoft.com/office/drawing/2014/main" id="{7564F705-147D-21FD-1C3F-AD795F22C1D9}"/>
              </a:ext>
            </a:extLst>
          </p:cNvPr>
          <p:cNvGrpSpPr/>
          <p:nvPr/>
        </p:nvGrpSpPr>
        <p:grpSpPr>
          <a:xfrm>
            <a:off x="7486244" y="1420273"/>
            <a:ext cx="2016166" cy="590147"/>
            <a:chOff x="2241133" y="4682441"/>
            <a:chExt cx="2016166" cy="591701"/>
          </a:xfrm>
          <a:solidFill>
            <a:srgbClr val="E46B56">
              <a:lumMod val="60000"/>
              <a:lumOff val="40000"/>
            </a:srgbClr>
          </a:solidFill>
        </p:grpSpPr>
        <p:sp>
          <p:nvSpPr>
            <p:cNvPr id="59" name="矩形: 圆角 11">
              <a:extLst>
                <a:ext uri="{FF2B5EF4-FFF2-40B4-BE49-F238E27FC236}">
                  <a16:creationId xmlns:a16="http://schemas.microsoft.com/office/drawing/2014/main" id="{ED3243B3-F904-026B-173F-2759EF909C11}"/>
                </a:ext>
              </a:extLst>
            </p:cNvPr>
            <p:cNvSpPr/>
            <p:nvPr/>
          </p:nvSpPr>
          <p:spPr>
            <a:xfrm>
              <a:off x="2241133" y="4682441"/>
              <a:ext cx="1987656" cy="591701"/>
            </a:xfrm>
            <a:prstGeom prst="roundRect">
              <a:avLst>
                <a:gd name="adj" fmla="val 50000"/>
              </a:avLst>
            </a:prstGeom>
            <a:grpFill/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思源黑体 CN Normal"/>
                <a:ea typeface="宋体" panose="02010600030101010101" pitchFamily="2" charset="-122"/>
                <a:cs typeface="+mn-ea"/>
                <a:sym typeface="+mn-lt"/>
              </a:endParaRPr>
            </a:p>
          </p:txBody>
        </p:sp>
        <p:sp>
          <p:nvSpPr>
            <p:cNvPr id="60" name="矩形 12">
              <a:extLst>
                <a:ext uri="{FF2B5EF4-FFF2-40B4-BE49-F238E27FC236}">
                  <a16:creationId xmlns:a16="http://schemas.microsoft.com/office/drawing/2014/main" id="{7FE0EBC6-A3D4-F6DC-DA7F-634037B6E011}"/>
                </a:ext>
              </a:extLst>
            </p:cNvPr>
            <p:cNvSpPr/>
            <p:nvPr/>
          </p:nvSpPr>
          <p:spPr>
            <a:xfrm>
              <a:off x="2269643" y="4716658"/>
              <a:ext cx="1987656" cy="440900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GB" sz="3200" b="1" dirty="0" err="1">
                  <a:latin typeface="Times New Roman" panose="02020603050405020304" pitchFamily="18" charset="0"/>
                  <a:ea typeface="Times New Roman" panose="02020603050405020304" pitchFamily="18" charset="0"/>
                </a:rPr>
                <a:t>K</a:t>
              </a:r>
              <a:r>
                <a:rPr lang="en-GB" sz="3200" b="1" dirty="0" err="1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hổ</a:t>
              </a:r>
              <a:r>
                <a:rPr lang="en-GB" sz="3200" b="1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 4, 5</a:t>
              </a:r>
              <a:endParaRPr kumimoji="0" lang="en-US" altLang="en-US" sz="32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黑体 CN Normal"/>
                <a:sym typeface="+mn-lt"/>
              </a:endParaRPr>
            </a:p>
          </p:txBody>
        </p:sp>
      </p:grpSp>
      <p:cxnSp>
        <p:nvCxnSpPr>
          <p:cNvPr id="61" name="直接连接符 14">
            <a:extLst>
              <a:ext uri="{FF2B5EF4-FFF2-40B4-BE49-F238E27FC236}">
                <a16:creationId xmlns:a16="http://schemas.microsoft.com/office/drawing/2014/main" id="{E9196555-FB2A-208B-5AD3-5792F4893A41}"/>
              </a:ext>
            </a:extLst>
          </p:cNvPr>
          <p:cNvCxnSpPr/>
          <p:nvPr/>
        </p:nvCxnSpPr>
        <p:spPr>
          <a:xfrm flipH="1">
            <a:off x="6647941" y="1333779"/>
            <a:ext cx="0" cy="3447493"/>
          </a:xfrm>
          <a:prstGeom prst="line">
            <a:avLst/>
          </a:prstGeom>
          <a:noFill/>
          <a:ln w="9525" cap="flat" cmpd="sng" algn="ctr">
            <a:solidFill>
              <a:srgbClr val="79CAF2"/>
            </a:solidFill>
            <a:prstDash val="lgDash"/>
          </a:ln>
          <a:effectLst/>
        </p:spPr>
      </p:cxnSp>
      <p:sp>
        <p:nvSpPr>
          <p:cNvPr id="62" name="TextBox 61">
            <a:extLst>
              <a:ext uri="{FF2B5EF4-FFF2-40B4-BE49-F238E27FC236}">
                <a16:creationId xmlns:a16="http://schemas.microsoft.com/office/drawing/2014/main" id="{6421615D-AE4E-91E8-72E3-9B069CE5A74C}"/>
              </a:ext>
            </a:extLst>
          </p:cNvPr>
          <p:cNvSpPr txBox="1"/>
          <p:nvPr/>
        </p:nvSpPr>
        <p:spPr>
          <a:xfrm>
            <a:off x="226203" y="1802212"/>
            <a:ext cx="1939667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D4E6E0">
                    <a:lumMod val="1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</a:rPr>
              <a:t>MẠCH</a:t>
            </a:r>
            <a:r>
              <a:rPr kumimoji="0" lang="en-US" sz="2800" b="1" i="0" u="none" strike="noStrike" kern="0" cap="none" spc="0" normalizeH="0" noProof="0" dirty="0">
                <a:ln>
                  <a:noFill/>
                </a:ln>
                <a:solidFill>
                  <a:srgbClr val="D4E6E0">
                    <a:lumMod val="1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</a:rPr>
              <a:t> CẢM XÚC</a:t>
            </a:r>
            <a:endParaRPr kumimoji="0" lang="en-SG" sz="4000" b="1" i="0" u="none" strike="noStrike" kern="0" cap="none" spc="0" normalizeH="0" baseline="0" noProof="0" dirty="0">
              <a:ln>
                <a:noFill/>
              </a:ln>
              <a:solidFill>
                <a:srgbClr val="D4E6E0">
                  <a:lumMod val="10000"/>
                </a:srgbClr>
              </a:solidFill>
              <a:effectLst/>
              <a:uLnTx/>
              <a:uFillTx/>
            </a:endParaRPr>
          </a:p>
        </p:txBody>
      </p:sp>
      <p:sp>
        <p:nvSpPr>
          <p:cNvPr id="63" name="文本框 9">
            <a:extLst>
              <a:ext uri="{FF2B5EF4-FFF2-40B4-BE49-F238E27FC236}">
                <a16:creationId xmlns:a16="http://schemas.microsoft.com/office/drawing/2014/main" id="{769ECD61-BA33-68D0-9A4D-45EC4EF1D25C}"/>
              </a:ext>
            </a:extLst>
          </p:cNvPr>
          <p:cNvSpPr txBox="1"/>
          <p:nvPr/>
        </p:nvSpPr>
        <p:spPr>
          <a:xfrm>
            <a:off x="10513619" y="2096915"/>
            <a:ext cx="1637350" cy="3867787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Tình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cảm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thiết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tha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hào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quê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hương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endParaRPr lang="en-SG" sz="4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64" name="组合 10">
            <a:extLst>
              <a:ext uri="{FF2B5EF4-FFF2-40B4-BE49-F238E27FC236}">
                <a16:creationId xmlns:a16="http://schemas.microsoft.com/office/drawing/2014/main" id="{D752FFF5-5544-0F80-7E3D-87E98664920B}"/>
              </a:ext>
            </a:extLst>
          </p:cNvPr>
          <p:cNvGrpSpPr/>
          <p:nvPr/>
        </p:nvGrpSpPr>
        <p:grpSpPr>
          <a:xfrm>
            <a:off x="10311107" y="1422829"/>
            <a:ext cx="1839862" cy="625890"/>
            <a:chOff x="2147280" y="4682441"/>
            <a:chExt cx="2081509" cy="591701"/>
          </a:xfrm>
          <a:solidFill>
            <a:srgbClr val="E46B56">
              <a:lumMod val="60000"/>
              <a:lumOff val="40000"/>
            </a:srgbClr>
          </a:solidFill>
        </p:grpSpPr>
        <p:sp>
          <p:nvSpPr>
            <p:cNvPr id="65" name="矩形: 圆角 11">
              <a:extLst>
                <a:ext uri="{FF2B5EF4-FFF2-40B4-BE49-F238E27FC236}">
                  <a16:creationId xmlns:a16="http://schemas.microsoft.com/office/drawing/2014/main" id="{318D1CFB-9357-E128-1AC9-8292E6ECCDD0}"/>
                </a:ext>
              </a:extLst>
            </p:cNvPr>
            <p:cNvSpPr/>
            <p:nvPr/>
          </p:nvSpPr>
          <p:spPr>
            <a:xfrm>
              <a:off x="2241133" y="4682441"/>
              <a:ext cx="1987656" cy="591701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0" cap="none" spc="0" normalizeH="0" baseline="0" noProof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思源黑体 CN Normal"/>
                <a:ea typeface="宋体" panose="02010600030101010101" pitchFamily="2" charset="-122"/>
                <a:cs typeface="+mn-ea"/>
                <a:sym typeface="+mn-lt"/>
              </a:endParaRPr>
            </a:p>
          </p:txBody>
        </p:sp>
        <p:sp>
          <p:nvSpPr>
            <p:cNvPr id="66" name="矩形 12">
              <a:extLst>
                <a:ext uri="{FF2B5EF4-FFF2-40B4-BE49-F238E27FC236}">
                  <a16:creationId xmlns:a16="http://schemas.microsoft.com/office/drawing/2014/main" id="{3D8C0FC9-26A6-31C4-A1A3-1CADEE975A89}"/>
                </a:ext>
              </a:extLst>
            </p:cNvPr>
            <p:cNvSpPr/>
            <p:nvPr/>
          </p:nvSpPr>
          <p:spPr>
            <a:xfrm>
              <a:off x="2147280" y="4738530"/>
              <a:ext cx="2081509" cy="440900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GB" sz="3200" b="1" dirty="0" err="1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Khổ</a:t>
              </a:r>
              <a:r>
                <a:rPr lang="en-GB" sz="3200" b="1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GB" sz="3200" b="1" dirty="0" err="1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cuối</a:t>
              </a:r>
              <a:endParaRPr kumimoji="0" lang="en-US" altLang="en-US" sz="32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黑体 CN Normal"/>
                <a:sym typeface="+mn-lt"/>
              </a:endParaRPr>
            </a:p>
          </p:txBody>
        </p:sp>
      </p:grpSp>
      <p:cxnSp>
        <p:nvCxnSpPr>
          <p:cNvPr id="67" name="直接连接符 14">
            <a:extLst>
              <a:ext uri="{FF2B5EF4-FFF2-40B4-BE49-F238E27FC236}">
                <a16:creationId xmlns:a16="http://schemas.microsoft.com/office/drawing/2014/main" id="{63B6DB96-C366-6AE7-EACD-C8FC3DF304A0}"/>
              </a:ext>
            </a:extLst>
          </p:cNvPr>
          <p:cNvCxnSpPr/>
          <p:nvPr/>
        </p:nvCxnSpPr>
        <p:spPr>
          <a:xfrm flipH="1">
            <a:off x="10315386" y="1333779"/>
            <a:ext cx="0" cy="3447493"/>
          </a:xfrm>
          <a:prstGeom prst="line">
            <a:avLst/>
          </a:prstGeom>
          <a:noFill/>
          <a:ln w="9525" cap="flat" cmpd="sng" algn="ctr">
            <a:solidFill>
              <a:srgbClr val="79CAF2"/>
            </a:solidFill>
            <a:prstDash val="lgDash"/>
          </a:ln>
          <a:effectLst/>
        </p:spPr>
      </p:cxnSp>
      <p:sp>
        <p:nvSpPr>
          <p:cNvPr id="68" name="Freeform 18">
            <a:extLst>
              <a:ext uri="{FF2B5EF4-FFF2-40B4-BE49-F238E27FC236}">
                <a16:creationId xmlns:a16="http://schemas.microsoft.com/office/drawing/2014/main" id="{822FD8AF-3B25-86F6-F04F-66226506B020}"/>
              </a:ext>
            </a:extLst>
          </p:cNvPr>
          <p:cNvSpPr/>
          <p:nvPr/>
        </p:nvSpPr>
        <p:spPr>
          <a:xfrm flipH="1">
            <a:off x="435286" y="4716843"/>
            <a:ext cx="1309107" cy="3468475"/>
          </a:xfrm>
          <a:custGeom>
            <a:avLst/>
            <a:gdLst/>
            <a:ahLst/>
            <a:cxnLst/>
            <a:rect l="l" t="t" r="r" b="b"/>
            <a:pathLst>
              <a:path w="2231814" h="5504474">
                <a:moveTo>
                  <a:pt x="2231814" y="0"/>
                </a:moveTo>
                <a:lnTo>
                  <a:pt x="0" y="0"/>
                </a:lnTo>
                <a:lnTo>
                  <a:pt x="0" y="5504474"/>
                </a:lnTo>
                <a:lnTo>
                  <a:pt x="2231814" y="5504474"/>
                </a:lnTo>
                <a:lnTo>
                  <a:pt x="2231814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1219170">
              <a:buClr>
                <a:srgbClr val="000000"/>
              </a:buClr>
            </a:pPr>
            <a:endParaRPr lang="en-SG"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133686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0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0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3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8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/>
      <p:bldP spid="49" grpId="0"/>
      <p:bldP spid="57" grpId="0"/>
      <p:bldP spid="62" grpId="0"/>
      <p:bldP spid="6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extLst>
              <a:ext uri="{FF2B5EF4-FFF2-40B4-BE49-F238E27FC236}">
                <a16:creationId xmlns:a16="http://schemas.microsoft.com/office/drawing/2014/main" id="{661E8ABF-5192-DB89-4A37-4A9548BB5CF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D3C1512A-1FEA-A308-774C-7052F825D1D4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r="3820" b="30400"/>
          <a:stretch/>
        </p:blipFill>
        <p:spPr>
          <a:xfrm>
            <a:off x="-1068251" y="-587828"/>
            <a:ext cx="11663680" cy="4747714"/>
          </a:xfrm>
          <a:prstGeom prst="rect">
            <a:avLst/>
          </a:prstGeom>
        </p:spPr>
      </p:pic>
      <p:pic>
        <p:nvPicPr>
          <p:cNvPr id="3" name="Picture 8">
            <a:extLst>
              <a:ext uri="{FF2B5EF4-FFF2-40B4-BE49-F238E27FC236}">
                <a16:creationId xmlns:a16="http://schemas.microsoft.com/office/drawing/2014/main" id="{1004CB16-B354-F432-A8D5-C2633EB43AD1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 rot="352087">
            <a:off x="7825370" y="729425"/>
            <a:ext cx="368578" cy="384390"/>
          </a:xfrm>
          <a:prstGeom prst="rect">
            <a:avLst/>
          </a:prstGeom>
        </p:spPr>
      </p:pic>
      <p:pic>
        <p:nvPicPr>
          <p:cNvPr id="4" name="Picture 7">
            <a:extLst>
              <a:ext uri="{FF2B5EF4-FFF2-40B4-BE49-F238E27FC236}">
                <a16:creationId xmlns:a16="http://schemas.microsoft.com/office/drawing/2014/main" id="{411ED5AE-28C9-24FD-C4E6-62685C505D51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9563946" y="4159886"/>
            <a:ext cx="266039" cy="259602"/>
          </a:xfrm>
          <a:prstGeom prst="rect">
            <a:avLst/>
          </a:prstGeom>
        </p:spPr>
      </p:pic>
      <p:pic>
        <p:nvPicPr>
          <p:cNvPr id="5" name="Picture 7">
            <a:extLst>
              <a:ext uri="{FF2B5EF4-FFF2-40B4-BE49-F238E27FC236}">
                <a16:creationId xmlns:a16="http://schemas.microsoft.com/office/drawing/2014/main" id="{1DF7C76A-ECD6-55D3-0C39-C6D0EDAD2469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621452" y="1131650"/>
            <a:ext cx="491552" cy="4796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159570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airplan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7436A4B-D855-F709-6371-6CEAF3FAD45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7545"/>
          <a:stretch/>
        </p:blipFill>
        <p:spPr>
          <a:xfrm>
            <a:off x="4617581" y="-200259"/>
            <a:ext cx="4225477" cy="4189119"/>
          </a:xfrm>
          <a:prstGeom prst="rect">
            <a:avLst/>
          </a:prstGeom>
        </p:spPr>
      </p:pic>
      <p:pic>
        <p:nvPicPr>
          <p:cNvPr id="9" name="图片 15">
            <a:extLst>
              <a:ext uri="{FF2B5EF4-FFF2-40B4-BE49-F238E27FC236}">
                <a16:creationId xmlns:a16="http://schemas.microsoft.com/office/drawing/2014/main" id="{8B6F8A97-2699-D4D1-1E89-E70EC0751D5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861" y="-279795"/>
            <a:ext cx="1736684" cy="1736684"/>
          </a:xfrm>
          <a:prstGeom prst="rect">
            <a:avLst/>
          </a:prstGeom>
        </p:spPr>
      </p:pic>
      <p:sp>
        <p:nvSpPr>
          <p:cNvPr id="10" name="矩形 21">
            <a:extLst>
              <a:ext uri="{FF2B5EF4-FFF2-40B4-BE49-F238E27FC236}">
                <a16:creationId xmlns:a16="http://schemas.microsoft.com/office/drawing/2014/main" id="{F4879A6F-EBE9-E001-C6D4-6C6375841E30}"/>
              </a:ext>
            </a:extLst>
          </p:cNvPr>
          <p:cNvSpPr/>
          <p:nvPr/>
        </p:nvSpPr>
        <p:spPr>
          <a:xfrm>
            <a:off x="1127252" y="423762"/>
            <a:ext cx="3159519" cy="461665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D1EBE3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1465031-37FD-74B3-99F7-F0F989311D40}"/>
              </a:ext>
            </a:extLst>
          </p:cNvPr>
          <p:cNvSpPr txBox="1"/>
          <p:nvPr/>
        </p:nvSpPr>
        <p:spPr>
          <a:xfrm>
            <a:off x="5406919" y="253672"/>
            <a:ext cx="1874231" cy="6667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lang="en-US" sz="3733" b="1" kern="0" dirty="0">
                <a:solidFill>
                  <a:srgbClr val="FFA921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3. </a:t>
            </a:r>
            <a:r>
              <a:rPr lang="en-US" sz="3733" b="1" kern="0" dirty="0" err="1">
                <a:solidFill>
                  <a:srgbClr val="FFA921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Câu</a:t>
            </a:r>
            <a:r>
              <a:rPr lang="en-US" sz="3733" b="1" kern="0" dirty="0">
                <a:solidFill>
                  <a:srgbClr val="FFA921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3</a:t>
            </a:r>
            <a:endParaRPr kumimoji="0" lang="en-SG" sz="3733" b="1" i="0" u="none" strike="noStrike" kern="0" cap="none" spc="0" normalizeH="0" baseline="0" noProof="0" dirty="0">
              <a:ln>
                <a:noFill/>
              </a:ln>
              <a:solidFill>
                <a:srgbClr val="FFA921">
                  <a:lumMod val="75000"/>
                </a:srgbClr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2" name="图片 67591" descr="PPT素材-04">
            <a:extLst>
              <a:ext uri="{FF2B5EF4-FFF2-40B4-BE49-F238E27FC236}">
                <a16:creationId xmlns:a16="http://schemas.microsoft.com/office/drawing/2014/main" id="{4AB1546B-EC02-D1D3-9234-0780830D199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200430" y="691188"/>
            <a:ext cx="4175286" cy="5475623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E74D6958-2154-0484-8962-736986DFA470}"/>
              </a:ext>
            </a:extLst>
          </p:cNvPr>
          <p:cNvSpPr txBox="1"/>
          <p:nvPr/>
        </p:nvSpPr>
        <p:spPr>
          <a:xfrm>
            <a:off x="465607" y="4329329"/>
            <a:ext cx="2843212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b="1" dirty="0">
                <a:solidFill>
                  <a:srgbClr val="223025"/>
                </a:solidFill>
                <a:latin typeface="Times New Roman" panose="02020603050405020304" pitchFamily="18" charset="0"/>
              </a:rPr>
              <a:t>CẢM HỨNG CHỦ ĐẠO</a:t>
            </a:r>
            <a:endParaRPr kumimoji="0" lang="en-SG" sz="3200" b="0" i="0" u="none" strike="noStrike" kern="1200" cap="none" spc="0" normalizeH="0" baseline="0" noProof="0" dirty="0">
              <a:ln>
                <a:noFill/>
              </a:ln>
              <a:solidFill>
                <a:srgbClr val="223025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4" name="图片 40">
            <a:extLst>
              <a:ext uri="{FF2B5EF4-FFF2-40B4-BE49-F238E27FC236}">
                <a16:creationId xmlns:a16="http://schemas.microsoft.com/office/drawing/2014/main" id="{647CD54B-5233-CA5A-5BCB-36AD8673E37D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718480" y="1559965"/>
            <a:ext cx="2037091" cy="1533131"/>
          </a:xfrm>
          <a:custGeom>
            <a:avLst/>
            <a:gdLst>
              <a:gd name="connsiteX0" fmla="*/ 1358623 w 2514323"/>
              <a:gd name="connsiteY0" fmla="*/ 0 h 1892300"/>
              <a:gd name="connsiteX1" fmla="*/ 1803123 w 2514323"/>
              <a:gd name="connsiteY1" fmla="*/ 0 h 1892300"/>
              <a:gd name="connsiteX2" fmla="*/ 2057123 w 2514323"/>
              <a:gd name="connsiteY2" fmla="*/ 177800 h 1892300"/>
              <a:gd name="connsiteX3" fmla="*/ 2209523 w 2514323"/>
              <a:gd name="connsiteY3" fmla="*/ 393700 h 1892300"/>
              <a:gd name="connsiteX4" fmla="*/ 2514323 w 2514323"/>
              <a:gd name="connsiteY4" fmla="*/ 736600 h 1892300"/>
              <a:gd name="connsiteX5" fmla="*/ 2400023 w 2514323"/>
              <a:gd name="connsiteY5" fmla="*/ 1384300 h 1892300"/>
              <a:gd name="connsiteX6" fmla="*/ 1739623 w 2514323"/>
              <a:gd name="connsiteY6" fmla="*/ 1892300 h 1892300"/>
              <a:gd name="connsiteX7" fmla="*/ 1257023 w 2514323"/>
              <a:gd name="connsiteY7" fmla="*/ 1892300 h 1892300"/>
              <a:gd name="connsiteX8" fmla="*/ 1066523 w 2514323"/>
              <a:gd name="connsiteY8" fmla="*/ 1892300 h 1892300"/>
              <a:gd name="connsiteX9" fmla="*/ 0 w 2514323"/>
              <a:gd name="connsiteY9" fmla="*/ 1515880 h 1892300"/>
              <a:gd name="connsiteX10" fmla="*/ 0 w 2514323"/>
              <a:gd name="connsiteY10" fmla="*/ 1130162 h 1892300"/>
              <a:gd name="connsiteX11" fmla="*/ 329923 w 2514323"/>
              <a:gd name="connsiteY11" fmla="*/ 965200 h 1892300"/>
              <a:gd name="connsiteX12" fmla="*/ 939523 w 2514323"/>
              <a:gd name="connsiteY12" fmla="*/ 812800 h 1892300"/>
              <a:gd name="connsiteX13" fmla="*/ 1091923 w 2514323"/>
              <a:gd name="connsiteY13" fmla="*/ 482600 h 1892300"/>
              <a:gd name="connsiteX14" fmla="*/ 1358623 w 2514323"/>
              <a:gd name="connsiteY14" fmla="*/ 0 h 1892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514323" h="1892300">
                <a:moveTo>
                  <a:pt x="1358623" y="0"/>
                </a:moveTo>
                <a:lnTo>
                  <a:pt x="1803123" y="0"/>
                </a:lnTo>
                <a:lnTo>
                  <a:pt x="2057123" y="177800"/>
                </a:lnTo>
                <a:lnTo>
                  <a:pt x="2209523" y="393700"/>
                </a:lnTo>
                <a:lnTo>
                  <a:pt x="2514323" y="736600"/>
                </a:lnTo>
                <a:lnTo>
                  <a:pt x="2400023" y="1384300"/>
                </a:lnTo>
                <a:lnTo>
                  <a:pt x="1739623" y="1892300"/>
                </a:lnTo>
                <a:lnTo>
                  <a:pt x="1257023" y="1892300"/>
                </a:lnTo>
                <a:lnTo>
                  <a:pt x="1066523" y="1892300"/>
                </a:lnTo>
                <a:lnTo>
                  <a:pt x="0" y="1515880"/>
                </a:lnTo>
                <a:lnTo>
                  <a:pt x="0" y="1130162"/>
                </a:lnTo>
                <a:lnTo>
                  <a:pt x="329923" y="965200"/>
                </a:lnTo>
                <a:lnTo>
                  <a:pt x="939523" y="812800"/>
                </a:lnTo>
                <a:lnTo>
                  <a:pt x="1091923" y="482600"/>
                </a:lnTo>
                <a:lnTo>
                  <a:pt x="1358623" y="0"/>
                </a:lnTo>
                <a:close/>
              </a:path>
            </a:pathLst>
          </a:cu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D8F8211A-746F-BB36-7CAD-AB3A23893167}"/>
              </a:ext>
            </a:extLst>
          </p:cNvPr>
          <p:cNvSpPr txBox="1"/>
          <p:nvPr/>
        </p:nvSpPr>
        <p:spPr>
          <a:xfrm>
            <a:off x="5800393" y="1592267"/>
            <a:ext cx="6085330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just">
              <a:defRPr/>
            </a:pP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Cảm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hứng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ngợi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ca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sức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thanh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xuân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con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kumimoji="0" lang="en-SG" sz="4800" b="0" i="0" u="none" strike="noStrike" kern="1200" cap="none" spc="0" normalizeH="0" baseline="0" noProof="0" dirty="0">
              <a:ln>
                <a:noFill/>
              </a:ln>
              <a:solidFill>
                <a:srgbClr val="223025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6" name="图片 40">
            <a:extLst>
              <a:ext uri="{FF2B5EF4-FFF2-40B4-BE49-F238E27FC236}">
                <a16:creationId xmlns:a16="http://schemas.microsoft.com/office/drawing/2014/main" id="{DA6CC4AA-7578-D28E-9F37-986881F79E3C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262999" y="3764905"/>
            <a:ext cx="2037091" cy="1533131"/>
          </a:xfrm>
          <a:custGeom>
            <a:avLst/>
            <a:gdLst>
              <a:gd name="connsiteX0" fmla="*/ 1358623 w 2514323"/>
              <a:gd name="connsiteY0" fmla="*/ 0 h 1892300"/>
              <a:gd name="connsiteX1" fmla="*/ 1803123 w 2514323"/>
              <a:gd name="connsiteY1" fmla="*/ 0 h 1892300"/>
              <a:gd name="connsiteX2" fmla="*/ 2057123 w 2514323"/>
              <a:gd name="connsiteY2" fmla="*/ 177800 h 1892300"/>
              <a:gd name="connsiteX3" fmla="*/ 2209523 w 2514323"/>
              <a:gd name="connsiteY3" fmla="*/ 393700 h 1892300"/>
              <a:gd name="connsiteX4" fmla="*/ 2514323 w 2514323"/>
              <a:gd name="connsiteY4" fmla="*/ 736600 h 1892300"/>
              <a:gd name="connsiteX5" fmla="*/ 2400023 w 2514323"/>
              <a:gd name="connsiteY5" fmla="*/ 1384300 h 1892300"/>
              <a:gd name="connsiteX6" fmla="*/ 1739623 w 2514323"/>
              <a:gd name="connsiteY6" fmla="*/ 1892300 h 1892300"/>
              <a:gd name="connsiteX7" fmla="*/ 1257023 w 2514323"/>
              <a:gd name="connsiteY7" fmla="*/ 1892300 h 1892300"/>
              <a:gd name="connsiteX8" fmla="*/ 1066523 w 2514323"/>
              <a:gd name="connsiteY8" fmla="*/ 1892300 h 1892300"/>
              <a:gd name="connsiteX9" fmla="*/ 0 w 2514323"/>
              <a:gd name="connsiteY9" fmla="*/ 1515880 h 1892300"/>
              <a:gd name="connsiteX10" fmla="*/ 0 w 2514323"/>
              <a:gd name="connsiteY10" fmla="*/ 1130162 h 1892300"/>
              <a:gd name="connsiteX11" fmla="*/ 329923 w 2514323"/>
              <a:gd name="connsiteY11" fmla="*/ 965200 h 1892300"/>
              <a:gd name="connsiteX12" fmla="*/ 939523 w 2514323"/>
              <a:gd name="connsiteY12" fmla="*/ 812800 h 1892300"/>
              <a:gd name="connsiteX13" fmla="*/ 1091923 w 2514323"/>
              <a:gd name="connsiteY13" fmla="*/ 482600 h 1892300"/>
              <a:gd name="connsiteX14" fmla="*/ 1358623 w 2514323"/>
              <a:gd name="connsiteY14" fmla="*/ 0 h 1892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514323" h="1892300">
                <a:moveTo>
                  <a:pt x="1358623" y="0"/>
                </a:moveTo>
                <a:lnTo>
                  <a:pt x="1803123" y="0"/>
                </a:lnTo>
                <a:lnTo>
                  <a:pt x="2057123" y="177800"/>
                </a:lnTo>
                <a:lnTo>
                  <a:pt x="2209523" y="393700"/>
                </a:lnTo>
                <a:lnTo>
                  <a:pt x="2514323" y="736600"/>
                </a:lnTo>
                <a:lnTo>
                  <a:pt x="2400023" y="1384300"/>
                </a:lnTo>
                <a:lnTo>
                  <a:pt x="1739623" y="1892300"/>
                </a:lnTo>
                <a:lnTo>
                  <a:pt x="1257023" y="1892300"/>
                </a:lnTo>
                <a:lnTo>
                  <a:pt x="1066523" y="1892300"/>
                </a:lnTo>
                <a:lnTo>
                  <a:pt x="0" y="1515880"/>
                </a:lnTo>
                <a:lnTo>
                  <a:pt x="0" y="1130162"/>
                </a:lnTo>
                <a:lnTo>
                  <a:pt x="329923" y="965200"/>
                </a:lnTo>
                <a:lnTo>
                  <a:pt x="939523" y="812800"/>
                </a:lnTo>
                <a:lnTo>
                  <a:pt x="1091923" y="482600"/>
                </a:lnTo>
                <a:lnTo>
                  <a:pt x="1358623" y="0"/>
                </a:lnTo>
                <a:close/>
              </a:path>
            </a:pathLst>
          </a:cu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3567A53C-029D-9138-C6D3-5DD826E87958}"/>
              </a:ext>
            </a:extLst>
          </p:cNvPr>
          <p:cNvSpPr txBox="1"/>
          <p:nvPr/>
        </p:nvSpPr>
        <p:spPr>
          <a:xfrm>
            <a:off x="6437480" y="3713776"/>
            <a:ext cx="5754520" cy="23083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Cảm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hứng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ước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nguyện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dâng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hiến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đóng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góp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sức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mình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ngày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càng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giàu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đẹp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endParaRPr lang="en-SG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80119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  <p:bldP spid="7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3CA5382D-E361-00C0-DF1F-5C2F704BC7E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4B8C003F-B090-4AA9-912B-8525FFEFD6B1}"/>
              </a:ext>
            </a:extLst>
          </p:cNvPr>
          <p:cNvGrpSpPr/>
          <p:nvPr/>
        </p:nvGrpSpPr>
        <p:grpSpPr>
          <a:xfrm>
            <a:off x="4934115" y="-172851"/>
            <a:ext cx="1852779" cy="1992865"/>
            <a:chOff x="1214509" y="294991"/>
            <a:chExt cx="1852779" cy="1992865"/>
          </a:xfrm>
        </p:grpSpPr>
        <p:sp>
          <p:nvSpPr>
            <p:cNvPr id="3" name="椭圆 12">
              <a:extLst>
                <a:ext uri="{FF2B5EF4-FFF2-40B4-BE49-F238E27FC236}">
                  <a16:creationId xmlns:a16="http://schemas.microsoft.com/office/drawing/2014/main" id="{CF68B790-F8B3-C3F4-AE85-318760F651FC}"/>
                </a:ext>
              </a:extLst>
            </p:cNvPr>
            <p:cNvSpPr/>
            <p:nvPr/>
          </p:nvSpPr>
          <p:spPr>
            <a:xfrm>
              <a:off x="1742557" y="963126"/>
              <a:ext cx="1324731" cy="1324730"/>
            </a:xfrm>
            <a:prstGeom prst="ellipse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b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F9BCA"/>
                  </a:solidFill>
                  <a:effectLst/>
                  <a:uLnTx/>
                  <a:uFillTx/>
                  <a:latin typeface="思源黑体 CN Heavy" panose="020B0A00000000000000" pitchFamily="34" charset="-122"/>
                  <a:ea typeface="思源黑体 CN Heavy" panose="020B0A00000000000000" pitchFamily="34" charset="-122"/>
                  <a:cs typeface="Arial"/>
                  <a:sym typeface="Arial"/>
                </a:rPr>
                <a:t>04</a:t>
              </a:r>
              <a:endPara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4F9BCA"/>
                </a:solidFill>
                <a:effectLst/>
                <a:uLnTx/>
                <a:uFillTx/>
                <a:latin typeface="思源黑体 CN Heavy" panose="020B0A00000000000000" pitchFamily="34" charset="-122"/>
                <a:ea typeface="思源黑体 CN Heavy" panose="020B0A00000000000000" pitchFamily="34" charset="-122"/>
                <a:cs typeface="Arial"/>
                <a:sym typeface="Arial"/>
              </a:endParaRPr>
            </a:p>
          </p:txBody>
        </p:sp>
        <p:pic>
          <p:nvPicPr>
            <p:cNvPr id="4" name="图片 33">
              <a:extLst>
                <a:ext uri="{FF2B5EF4-FFF2-40B4-BE49-F238E27FC236}">
                  <a16:creationId xmlns:a16="http://schemas.microsoft.com/office/drawing/2014/main" id="{033D303E-6ECC-E68D-C36F-837707CFA4F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0034381">
              <a:off x="1214509" y="294991"/>
              <a:ext cx="1850385" cy="1850385"/>
            </a:xfrm>
            <a:prstGeom prst="rect">
              <a:avLst/>
            </a:prstGeom>
          </p:spPr>
        </p:pic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CD68CCC5-7F37-B767-6C33-6B9EED37BE11}"/>
              </a:ext>
            </a:extLst>
          </p:cNvPr>
          <p:cNvSpPr txBox="1"/>
          <p:nvPr/>
        </p:nvSpPr>
        <p:spPr>
          <a:xfrm>
            <a:off x="3326380" y="1990172"/>
            <a:ext cx="5065853" cy="221599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38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Arial"/>
                <a:sym typeface="Arial"/>
              </a:rPr>
              <a:t>Câu</a:t>
            </a:r>
            <a:r>
              <a:rPr kumimoji="0" lang="en-US" sz="13800" b="1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Arial"/>
                <a:sym typeface="Arial"/>
              </a:rPr>
              <a:t> 4</a:t>
            </a:r>
            <a:endParaRPr kumimoji="0" lang="en-SG" sz="123400" b="0" i="0" u="none" strike="noStrike" kern="0" cap="none" spc="0" normalizeH="0" baseline="0" noProof="0" dirty="0">
              <a:ln>
                <a:noFill/>
              </a:ln>
              <a:solidFill>
                <a:srgbClr val="FFA921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6" name="Picture 8">
            <a:extLst>
              <a:ext uri="{FF2B5EF4-FFF2-40B4-BE49-F238E27FC236}">
                <a16:creationId xmlns:a16="http://schemas.microsoft.com/office/drawing/2014/main" id="{76EB2A5D-77D8-269F-3691-D1793D55EC4D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 rot="352087">
            <a:off x="7825370" y="729425"/>
            <a:ext cx="368578" cy="384390"/>
          </a:xfrm>
          <a:prstGeom prst="rect">
            <a:avLst/>
          </a:prstGeom>
        </p:spPr>
      </p:pic>
      <p:pic>
        <p:nvPicPr>
          <p:cNvPr id="7" name="Picture 7">
            <a:extLst>
              <a:ext uri="{FF2B5EF4-FFF2-40B4-BE49-F238E27FC236}">
                <a16:creationId xmlns:a16="http://schemas.microsoft.com/office/drawing/2014/main" id="{0BE43D14-1C8F-53E2-F781-7B80AD7486D7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9302688" y="1960724"/>
            <a:ext cx="266039" cy="259602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DD443492-4AD0-A0B8-E061-B58B9BDB664A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2231328" y="2220325"/>
            <a:ext cx="491552" cy="4796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123789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7436A4B-D855-F709-6371-6CEAF3FAD45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7545"/>
          <a:stretch/>
        </p:blipFill>
        <p:spPr>
          <a:xfrm>
            <a:off x="4617581" y="-200259"/>
            <a:ext cx="4225477" cy="4189119"/>
          </a:xfrm>
          <a:prstGeom prst="rect">
            <a:avLst/>
          </a:prstGeom>
        </p:spPr>
      </p:pic>
      <p:pic>
        <p:nvPicPr>
          <p:cNvPr id="9" name="图片 15">
            <a:extLst>
              <a:ext uri="{FF2B5EF4-FFF2-40B4-BE49-F238E27FC236}">
                <a16:creationId xmlns:a16="http://schemas.microsoft.com/office/drawing/2014/main" id="{8B6F8A97-2699-D4D1-1E89-E70EC0751D5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861" y="-279795"/>
            <a:ext cx="1736684" cy="1736684"/>
          </a:xfrm>
          <a:prstGeom prst="rect">
            <a:avLst/>
          </a:prstGeom>
        </p:spPr>
      </p:pic>
      <p:sp>
        <p:nvSpPr>
          <p:cNvPr id="10" name="矩形 21">
            <a:extLst>
              <a:ext uri="{FF2B5EF4-FFF2-40B4-BE49-F238E27FC236}">
                <a16:creationId xmlns:a16="http://schemas.microsoft.com/office/drawing/2014/main" id="{F4879A6F-EBE9-E001-C6D4-6C6375841E30}"/>
              </a:ext>
            </a:extLst>
          </p:cNvPr>
          <p:cNvSpPr/>
          <p:nvPr/>
        </p:nvSpPr>
        <p:spPr>
          <a:xfrm>
            <a:off x="1127252" y="423762"/>
            <a:ext cx="3159519" cy="461665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D1EBE3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1465031-37FD-74B3-99F7-F0F989311D40}"/>
              </a:ext>
            </a:extLst>
          </p:cNvPr>
          <p:cNvSpPr txBox="1"/>
          <p:nvPr/>
        </p:nvSpPr>
        <p:spPr>
          <a:xfrm>
            <a:off x="5406919" y="253672"/>
            <a:ext cx="1874231" cy="6667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lang="en-US" sz="3733" b="1" kern="0" dirty="0">
                <a:solidFill>
                  <a:srgbClr val="FFA921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4. </a:t>
            </a:r>
            <a:r>
              <a:rPr lang="en-US" sz="3733" b="1" kern="0" dirty="0" err="1">
                <a:solidFill>
                  <a:srgbClr val="FFA921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Câu</a:t>
            </a:r>
            <a:r>
              <a:rPr lang="en-US" sz="3733" b="1" kern="0" dirty="0">
                <a:solidFill>
                  <a:srgbClr val="FFA921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4</a:t>
            </a:r>
            <a:endParaRPr kumimoji="0" lang="en-SG" sz="3733" b="1" i="0" u="none" strike="noStrike" kern="0" cap="none" spc="0" normalizeH="0" baseline="0" noProof="0" dirty="0">
              <a:ln>
                <a:noFill/>
              </a:ln>
              <a:solidFill>
                <a:srgbClr val="FFA921">
                  <a:lumMod val="75000"/>
                </a:srgbClr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2" name="矩形: 圆角 19">
            <a:extLst>
              <a:ext uri="{FF2B5EF4-FFF2-40B4-BE49-F238E27FC236}">
                <a16:creationId xmlns:a16="http://schemas.microsoft.com/office/drawing/2014/main" id="{C0B55A90-3D2C-45F1-0A89-B064A8ED9603}"/>
              </a:ext>
            </a:extLst>
          </p:cNvPr>
          <p:cNvSpPr/>
          <p:nvPr/>
        </p:nvSpPr>
        <p:spPr>
          <a:xfrm>
            <a:off x="898184" y="3042190"/>
            <a:ext cx="9652000" cy="3155022"/>
          </a:xfrm>
          <a:prstGeom prst="roundRect">
            <a:avLst>
              <a:gd name="adj" fmla="val 3875"/>
            </a:avLst>
          </a:prstGeom>
          <a:solidFill>
            <a:schemeClr val="accent5">
              <a:lumMod val="20000"/>
              <a:lumOff val="80000"/>
            </a:schemeClr>
          </a:solidFill>
          <a:ln w="12700" cap="flat" cmpd="sng" algn="ctr">
            <a:solidFill>
              <a:srgbClr val="ED8FAF"/>
            </a:solidFill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zh-CN" altLang="en-US" sz="2667">
              <a:solidFill>
                <a:prstClr val="white"/>
              </a:solidFill>
              <a:latin typeface="思源黑体 CN Medium" panose="020B0600000000000000" pitchFamily="34" charset="-122"/>
              <a:ea typeface="思源黑体 CN Medium" panose="020B0600000000000000" pitchFamily="34" charset="-122"/>
              <a:cs typeface="Arial"/>
              <a:sym typeface="思源黑体 CN Medium" panose="020B0600000000000000" pitchFamily="34" charset="-122"/>
            </a:endParaRP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BB664DD2-2144-9E55-1292-A53D9EB43D4F}"/>
              </a:ext>
            </a:extLst>
          </p:cNvPr>
          <p:cNvGrpSpPr/>
          <p:nvPr/>
        </p:nvGrpSpPr>
        <p:grpSpPr>
          <a:xfrm>
            <a:off x="3028698" y="1456889"/>
            <a:ext cx="5390972" cy="1426128"/>
            <a:chOff x="990600" y="1541685"/>
            <a:chExt cx="2405723" cy="467987"/>
          </a:xfrm>
        </p:grpSpPr>
        <p:sp>
          <p:nvSpPr>
            <p:cNvPr id="4" name="矩形: 圆角 10">
              <a:extLst>
                <a:ext uri="{FF2B5EF4-FFF2-40B4-BE49-F238E27FC236}">
                  <a16:creationId xmlns:a16="http://schemas.microsoft.com/office/drawing/2014/main" id="{CFF3B260-DFB2-CBBF-86D7-FB6AB6111117}"/>
                </a:ext>
              </a:extLst>
            </p:cNvPr>
            <p:cNvSpPr/>
            <p:nvPr/>
          </p:nvSpPr>
          <p:spPr>
            <a:xfrm>
              <a:off x="990600" y="1541685"/>
              <a:ext cx="2405723" cy="381000"/>
            </a:xfrm>
            <a:prstGeom prst="roundRect">
              <a:avLst>
                <a:gd name="adj" fmla="val 14870"/>
              </a:avLst>
            </a:prstGeom>
            <a:solidFill>
              <a:srgbClr val="ED8FA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just">
                <a:defRPr/>
              </a:pPr>
              <a:endParaRPr lang="zh-CN" altLang="en-US" sz="6000">
                <a:solidFill>
                  <a:prstClr val="white"/>
                </a:solidFill>
                <a:latin typeface="Times New Roman" panose="02020603050405020304" pitchFamily="18" charset="0"/>
                <a:ea typeface="思源黑体 CN Medium" panose="020B0600000000000000" pitchFamily="34" charset="-122"/>
                <a:cs typeface="Times New Roman" panose="02020603050405020304" pitchFamily="18" charset="0"/>
                <a:sym typeface="思源黑体 CN Medium" panose="020B0600000000000000" pitchFamily="34" charset="-122"/>
              </a:endParaRPr>
            </a:p>
          </p:txBody>
        </p:sp>
        <p:sp>
          <p:nvSpPr>
            <p:cNvPr id="5" name="矩形 18">
              <a:extLst>
                <a:ext uri="{FF2B5EF4-FFF2-40B4-BE49-F238E27FC236}">
                  <a16:creationId xmlns:a16="http://schemas.microsoft.com/office/drawing/2014/main" id="{5DBBBA96-2CEF-3BC5-5860-DA0AD3B725FB}"/>
                </a:ext>
              </a:extLst>
            </p:cNvPr>
            <p:cNvSpPr/>
            <p:nvPr/>
          </p:nvSpPr>
          <p:spPr>
            <a:xfrm>
              <a:off x="1001035" y="1541685"/>
              <a:ext cx="2261113" cy="467987"/>
            </a:xfrm>
            <a:prstGeom prst="rect">
              <a:avLst/>
            </a:prstGeom>
          </p:spPr>
          <p:txBody>
            <a:bodyPr wrap="none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en-GB" sz="3200" b="1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Nhan </a:t>
              </a:r>
              <a:r>
                <a:rPr lang="en-GB" sz="3200" b="1" dirty="0" err="1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đề</a:t>
              </a:r>
              <a:r>
                <a:rPr lang="en-GB" sz="3200" b="1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GB" sz="3200" b="1" i="1" dirty="0" err="1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Mùa</a:t>
              </a:r>
              <a:r>
                <a:rPr lang="en-GB" sz="3200" b="1" i="1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GB" sz="3200" b="1" i="1" dirty="0" err="1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xuân</a:t>
              </a:r>
              <a:r>
                <a:rPr lang="en-GB" sz="3200" b="1" i="1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GB" sz="3200" b="1" i="1" dirty="0" err="1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nho</a:t>
              </a:r>
              <a:r>
                <a:rPr lang="en-GB" sz="3200" b="1" i="1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GB" sz="3200" b="1" i="1" dirty="0" err="1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nhỏ</a:t>
              </a:r>
              <a:r>
                <a:rPr lang="en-GB" sz="3200" b="1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</a:p>
            <a:p>
              <a:pPr algn="ctr">
                <a:defRPr/>
              </a:pPr>
              <a:r>
                <a:rPr lang="en-GB" sz="3200" b="1" dirty="0" err="1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là</a:t>
              </a:r>
              <a:r>
                <a:rPr lang="en-GB" sz="3200" b="1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GB" sz="3200" b="1" dirty="0" err="1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hình</a:t>
              </a:r>
              <a:r>
                <a:rPr lang="en-GB" sz="3200" b="1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GB" sz="3200" b="1" dirty="0" err="1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ảnh</a:t>
              </a:r>
              <a:r>
                <a:rPr lang="en-GB" sz="3200" b="1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GB" sz="3200" b="1" dirty="0" err="1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ẩn</a:t>
              </a:r>
              <a:r>
                <a:rPr lang="en-GB" sz="3200" b="1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GB" sz="3200" b="1" dirty="0" err="1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dụ</a:t>
              </a:r>
              <a:endParaRPr lang="en-US" altLang="en-US" sz="5400" b="1" dirty="0">
                <a:solidFill>
                  <a:prstClr val="white"/>
                </a:solidFill>
                <a:latin typeface="Times New Roman" panose="02020603050405020304" pitchFamily="18" charset="0"/>
                <a:ea typeface="思源黑体 CN Medium" panose="020B0600000000000000" pitchFamily="34" charset="-122"/>
                <a:cs typeface="Times New Roman" panose="02020603050405020304" pitchFamily="18" charset="0"/>
                <a:sym typeface="思源黑体 CN Medium" panose="020B0600000000000000" pitchFamily="34" charset="-122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976BAF42-18C0-44E9-BD6C-A967C43682C4}"/>
              </a:ext>
            </a:extLst>
          </p:cNvPr>
          <p:cNvSpPr txBox="1"/>
          <p:nvPr/>
        </p:nvSpPr>
        <p:spPr>
          <a:xfrm>
            <a:off x="1212599" y="3170999"/>
            <a:ext cx="8745881" cy="255454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Nhận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thức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tác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giả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mỗi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mùa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xuân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nhỏ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mỗi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cần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đẹp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tươi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trẻ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như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mùa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xuân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góp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tạo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nên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mùa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xuân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lớn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trời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SG" sz="4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149882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7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DE02C496-6BC5-536E-03D6-E44A7A5F410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4B8C003F-B090-4AA9-912B-8525FFEFD6B1}"/>
              </a:ext>
            </a:extLst>
          </p:cNvPr>
          <p:cNvGrpSpPr/>
          <p:nvPr/>
        </p:nvGrpSpPr>
        <p:grpSpPr>
          <a:xfrm>
            <a:off x="4825259" y="-97816"/>
            <a:ext cx="1852779" cy="1992865"/>
            <a:chOff x="1214509" y="294991"/>
            <a:chExt cx="1852779" cy="1992865"/>
          </a:xfrm>
        </p:grpSpPr>
        <p:sp>
          <p:nvSpPr>
            <p:cNvPr id="3" name="椭圆 12">
              <a:extLst>
                <a:ext uri="{FF2B5EF4-FFF2-40B4-BE49-F238E27FC236}">
                  <a16:creationId xmlns:a16="http://schemas.microsoft.com/office/drawing/2014/main" id="{CF68B790-F8B3-C3F4-AE85-318760F651FC}"/>
                </a:ext>
              </a:extLst>
            </p:cNvPr>
            <p:cNvSpPr/>
            <p:nvPr/>
          </p:nvSpPr>
          <p:spPr>
            <a:xfrm>
              <a:off x="1742557" y="963126"/>
              <a:ext cx="1324731" cy="1324730"/>
            </a:xfrm>
            <a:prstGeom prst="ellipse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b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F9BCA"/>
                  </a:solidFill>
                  <a:effectLst/>
                  <a:uLnTx/>
                  <a:uFillTx/>
                  <a:latin typeface="思源黑体 CN Heavy" panose="020B0A00000000000000" pitchFamily="34" charset="-122"/>
                  <a:ea typeface="思源黑体 CN Heavy" panose="020B0A00000000000000" pitchFamily="34" charset="-122"/>
                  <a:cs typeface="Arial"/>
                  <a:sym typeface="Arial"/>
                </a:rPr>
                <a:t>05</a:t>
              </a:r>
              <a:endPara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4F9BCA"/>
                </a:solidFill>
                <a:effectLst/>
                <a:uLnTx/>
                <a:uFillTx/>
                <a:latin typeface="思源黑体 CN Heavy" panose="020B0A00000000000000" pitchFamily="34" charset="-122"/>
                <a:ea typeface="思源黑体 CN Heavy" panose="020B0A00000000000000" pitchFamily="34" charset="-122"/>
                <a:cs typeface="Arial"/>
                <a:sym typeface="Arial"/>
              </a:endParaRPr>
            </a:p>
          </p:txBody>
        </p:sp>
        <p:pic>
          <p:nvPicPr>
            <p:cNvPr id="4" name="图片 33">
              <a:extLst>
                <a:ext uri="{FF2B5EF4-FFF2-40B4-BE49-F238E27FC236}">
                  <a16:creationId xmlns:a16="http://schemas.microsoft.com/office/drawing/2014/main" id="{033D303E-6ECC-E68D-C36F-837707CFA4F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0034381">
              <a:off x="1214509" y="294991"/>
              <a:ext cx="1850385" cy="1850385"/>
            </a:xfrm>
            <a:prstGeom prst="rect">
              <a:avLst/>
            </a:prstGeom>
          </p:spPr>
        </p:pic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CD68CCC5-7F37-B767-6C33-6B9EED37BE11}"/>
              </a:ext>
            </a:extLst>
          </p:cNvPr>
          <p:cNvSpPr txBox="1"/>
          <p:nvPr/>
        </p:nvSpPr>
        <p:spPr>
          <a:xfrm>
            <a:off x="3479857" y="2065207"/>
            <a:ext cx="5065853" cy="221599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38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Arial"/>
                <a:sym typeface="Arial"/>
              </a:rPr>
              <a:t>Câu</a:t>
            </a:r>
            <a:r>
              <a:rPr kumimoji="0" lang="en-US" sz="13800" b="1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Arial"/>
                <a:sym typeface="Arial"/>
              </a:rPr>
              <a:t> 5</a:t>
            </a:r>
            <a:endParaRPr kumimoji="0" lang="en-SG" sz="123400" b="0" i="0" u="none" strike="noStrike" kern="0" cap="none" spc="0" normalizeH="0" baseline="0" noProof="0" dirty="0">
              <a:ln>
                <a:noFill/>
              </a:ln>
              <a:solidFill>
                <a:srgbClr val="FFA921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6" name="Picture 8">
            <a:extLst>
              <a:ext uri="{FF2B5EF4-FFF2-40B4-BE49-F238E27FC236}">
                <a16:creationId xmlns:a16="http://schemas.microsoft.com/office/drawing/2014/main" id="{76EB2A5D-77D8-269F-3691-D1793D55EC4D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 rot="352087">
            <a:off x="7825370" y="729425"/>
            <a:ext cx="368578" cy="384390"/>
          </a:xfrm>
          <a:prstGeom prst="rect">
            <a:avLst/>
          </a:prstGeom>
        </p:spPr>
      </p:pic>
      <p:pic>
        <p:nvPicPr>
          <p:cNvPr id="7" name="Picture 7">
            <a:extLst>
              <a:ext uri="{FF2B5EF4-FFF2-40B4-BE49-F238E27FC236}">
                <a16:creationId xmlns:a16="http://schemas.microsoft.com/office/drawing/2014/main" id="{0BE43D14-1C8F-53E2-F781-7B80AD7486D7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9302688" y="1960724"/>
            <a:ext cx="266039" cy="259602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DD443492-4AD0-A0B8-E061-B58B9BDB664A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2231328" y="2220325"/>
            <a:ext cx="491552" cy="4796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963020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7436A4B-D855-F709-6371-6CEAF3FAD45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7545"/>
          <a:stretch/>
        </p:blipFill>
        <p:spPr>
          <a:xfrm>
            <a:off x="4617581" y="-200259"/>
            <a:ext cx="4225477" cy="4189119"/>
          </a:xfrm>
          <a:prstGeom prst="rect">
            <a:avLst/>
          </a:prstGeom>
        </p:spPr>
      </p:pic>
      <p:pic>
        <p:nvPicPr>
          <p:cNvPr id="9" name="图片 15">
            <a:extLst>
              <a:ext uri="{FF2B5EF4-FFF2-40B4-BE49-F238E27FC236}">
                <a16:creationId xmlns:a16="http://schemas.microsoft.com/office/drawing/2014/main" id="{8B6F8A97-2699-D4D1-1E89-E70EC0751D5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861" y="-279795"/>
            <a:ext cx="1736684" cy="1736684"/>
          </a:xfrm>
          <a:prstGeom prst="rect">
            <a:avLst/>
          </a:prstGeom>
        </p:spPr>
      </p:pic>
      <p:sp>
        <p:nvSpPr>
          <p:cNvPr id="10" name="矩形 21">
            <a:extLst>
              <a:ext uri="{FF2B5EF4-FFF2-40B4-BE49-F238E27FC236}">
                <a16:creationId xmlns:a16="http://schemas.microsoft.com/office/drawing/2014/main" id="{F4879A6F-EBE9-E001-C6D4-6C6375841E30}"/>
              </a:ext>
            </a:extLst>
          </p:cNvPr>
          <p:cNvSpPr/>
          <p:nvPr/>
        </p:nvSpPr>
        <p:spPr>
          <a:xfrm>
            <a:off x="1127252" y="423762"/>
            <a:ext cx="3159519" cy="461665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D1EBE3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1465031-37FD-74B3-99F7-F0F989311D40}"/>
              </a:ext>
            </a:extLst>
          </p:cNvPr>
          <p:cNvSpPr txBox="1"/>
          <p:nvPr/>
        </p:nvSpPr>
        <p:spPr>
          <a:xfrm>
            <a:off x="5406919" y="253672"/>
            <a:ext cx="1874231" cy="6667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lang="en-US" sz="3733" b="1" kern="0" dirty="0">
                <a:solidFill>
                  <a:srgbClr val="FFA921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5. </a:t>
            </a:r>
            <a:r>
              <a:rPr lang="en-US" sz="3733" b="1" kern="0" dirty="0" err="1">
                <a:solidFill>
                  <a:srgbClr val="FFA921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Câu</a:t>
            </a:r>
            <a:r>
              <a:rPr lang="en-US" sz="3733" b="1" kern="0" dirty="0">
                <a:solidFill>
                  <a:srgbClr val="FFA921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5</a:t>
            </a:r>
            <a:endParaRPr kumimoji="0" lang="en-SG" sz="3733" b="1" i="0" u="none" strike="noStrike" kern="0" cap="none" spc="0" normalizeH="0" baseline="0" noProof="0" dirty="0">
              <a:ln>
                <a:noFill/>
              </a:ln>
              <a:solidFill>
                <a:srgbClr val="FFA921">
                  <a:lumMod val="75000"/>
                </a:srgbClr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2" name="Freeform 2">
            <a:extLst>
              <a:ext uri="{FF2B5EF4-FFF2-40B4-BE49-F238E27FC236}">
                <a16:creationId xmlns:a16="http://schemas.microsoft.com/office/drawing/2014/main" id="{EF4D4B0F-9B9E-B7D1-6E16-B6D9ECA13763}"/>
              </a:ext>
            </a:extLst>
          </p:cNvPr>
          <p:cNvSpPr/>
          <p:nvPr/>
        </p:nvSpPr>
        <p:spPr>
          <a:xfrm>
            <a:off x="7941442" y="2031538"/>
            <a:ext cx="3731309" cy="4730762"/>
          </a:xfrm>
          <a:custGeom>
            <a:avLst/>
            <a:gdLst/>
            <a:ahLst/>
            <a:cxnLst/>
            <a:rect l="l" t="t" r="r" b="b"/>
            <a:pathLst>
              <a:path w="5349844" h="7096143">
                <a:moveTo>
                  <a:pt x="0" y="0"/>
                </a:moveTo>
                <a:lnTo>
                  <a:pt x="5349845" y="0"/>
                </a:lnTo>
                <a:lnTo>
                  <a:pt x="5349845" y="7096144"/>
                </a:lnTo>
                <a:lnTo>
                  <a:pt x="0" y="7096144"/>
                </a:lnTo>
                <a:lnTo>
                  <a:pt x="0" y="0"/>
                </a:lnTo>
                <a:close/>
              </a:path>
            </a:pathLst>
          </a:custGeom>
          <a:blipFill>
            <a:blip r:embed="rId5"/>
            <a:stretch>
              <a:fillRect l="-16253" r="-30594" b="-9116"/>
            </a:stretch>
          </a:blipFill>
        </p:spPr>
        <p:txBody>
          <a:bodyPr/>
          <a:lstStyle/>
          <a:p>
            <a:pPr defTabSz="609630">
              <a:defRPr/>
            </a:pPr>
            <a:endParaRPr lang="en-SG" sz="1200">
              <a:solidFill>
                <a:prstClr val="black"/>
              </a:solidFill>
              <a:latin typeface="Calibri"/>
              <a:cs typeface="Arial"/>
            </a:endParaRPr>
          </a:p>
        </p:txBody>
      </p:sp>
      <p:sp>
        <p:nvSpPr>
          <p:cNvPr id="3" name="Freeform 3">
            <a:extLst>
              <a:ext uri="{FF2B5EF4-FFF2-40B4-BE49-F238E27FC236}">
                <a16:creationId xmlns:a16="http://schemas.microsoft.com/office/drawing/2014/main" id="{E0E598B8-6978-E45F-7349-4FB0DAC1F46C}"/>
              </a:ext>
            </a:extLst>
          </p:cNvPr>
          <p:cNvSpPr/>
          <p:nvPr/>
        </p:nvSpPr>
        <p:spPr>
          <a:xfrm rot="-5400000">
            <a:off x="2981481" y="-1216327"/>
            <a:ext cx="1077219" cy="6406733"/>
          </a:xfrm>
          <a:custGeom>
            <a:avLst/>
            <a:gdLst/>
            <a:ahLst/>
            <a:cxnLst/>
            <a:rect l="l" t="t" r="r" b="b"/>
            <a:pathLst>
              <a:path w="1903572" h="9464699">
                <a:moveTo>
                  <a:pt x="0" y="0"/>
                </a:moveTo>
                <a:lnTo>
                  <a:pt x="1903572" y="0"/>
                </a:lnTo>
                <a:lnTo>
                  <a:pt x="1903572" y="9464699"/>
                </a:lnTo>
                <a:lnTo>
                  <a:pt x="0" y="9464699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 l="-221544" r="-89894"/>
            </a:stretch>
          </a:blipFill>
        </p:spPr>
        <p:txBody>
          <a:bodyPr/>
          <a:lstStyle/>
          <a:p>
            <a:pPr defTabSz="609630">
              <a:defRPr/>
            </a:pPr>
            <a:endParaRPr lang="en-SG" sz="1200">
              <a:solidFill>
                <a:prstClr val="black"/>
              </a:solidFill>
              <a:latin typeface="Calibri"/>
              <a:cs typeface="Arial"/>
            </a:endParaRPr>
          </a:p>
        </p:txBody>
      </p:sp>
      <p:sp>
        <p:nvSpPr>
          <p:cNvPr id="4" name="Freeform 7">
            <a:extLst>
              <a:ext uri="{FF2B5EF4-FFF2-40B4-BE49-F238E27FC236}">
                <a16:creationId xmlns:a16="http://schemas.microsoft.com/office/drawing/2014/main" id="{07A4EAF6-993A-06D3-4E49-C190828D5B12}"/>
              </a:ext>
            </a:extLst>
          </p:cNvPr>
          <p:cNvSpPr/>
          <p:nvPr/>
        </p:nvSpPr>
        <p:spPr>
          <a:xfrm flipH="1" flipV="1">
            <a:off x="271886" y="2766387"/>
            <a:ext cx="6309799" cy="878573"/>
          </a:xfrm>
          <a:custGeom>
            <a:avLst/>
            <a:gdLst/>
            <a:ahLst/>
            <a:cxnLst/>
            <a:rect l="l" t="t" r="r" b="b"/>
            <a:pathLst>
              <a:path w="9464699" h="1239919">
                <a:moveTo>
                  <a:pt x="9464700" y="1239919"/>
                </a:moveTo>
                <a:lnTo>
                  <a:pt x="0" y="1239919"/>
                </a:lnTo>
                <a:lnTo>
                  <a:pt x="0" y="0"/>
                </a:lnTo>
                <a:lnTo>
                  <a:pt x="9464700" y="0"/>
                </a:lnTo>
                <a:lnTo>
                  <a:pt x="9464700" y="1239919"/>
                </a:lnTo>
                <a:close/>
              </a:path>
            </a:pathLst>
          </a:custGeom>
          <a:blipFill>
            <a:blip r:embed="rId8"/>
            <a:stretch>
              <a:fillRect l="-15562" t="-18890" r="-37959" b="-998793"/>
            </a:stretch>
          </a:blipFill>
        </p:spPr>
        <p:txBody>
          <a:bodyPr/>
          <a:lstStyle/>
          <a:p>
            <a:pPr defTabSz="609630">
              <a:defRPr/>
            </a:pPr>
            <a:endParaRPr lang="en-SG" sz="1200">
              <a:solidFill>
                <a:prstClr val="black"/>
              </a:solidFill>
              <a:latin typeface="Calibri"/>
              <a:cs typeface="Arial"/>
            </a:endParaRPr>
          </a:p>
        </p:txBody>
      </p:sp>
      <p:sp>
        <p:nvSpPr>
          <p:cNvPr id="5" name="Freeform 9">
            <a:extLst>
              <a:ext uri="{FF2B5EF4-FFF2-40B4-BE49-F238E27FC236}">
                <a16:creationId xmlns:a16="http://schemas.microsoft.com/office/drawing/2014/main" id="{B4E6DA63-063D-9131-B631-E7110D10F792}"/>
              </a:ext>
            </a:extLst>
          </p:cNvPr>
          <p:cNvSpPr/>
          <p:nvPr/>
        </p:nvSpPr>
        <p:spPr>
          <a:xfrm flipH="1">
            <a:off x="206772" y="3885697"/>
            <a:ext cx="6309799" cy="1011022"/>
          </a:xfrm>
          <a:custGeom>
            <a:avLst/>
            <a:gdLst/>
            <a:ahLst/>
            <a:cxnLst/>
            <a:rect l="l" t="t" r="r" b="b"/>
            <a:pathLst>
              <a:path w="9464699" h="1239919">
                <a:moveTo>
                  <a:pt x="9464700" y="0"/>
                </a:moveTo>
                <a:lnTo>
                  <a:pt x="0" y="0"/>
                </a:lnTo>
                <a:lnTo>
                  <a:pt x="0" y="1239919"/>
                </a:lnTo>
                <a:lnTo>
                  <a:pt x="9464700" y="1239919"/>
                </a:lnTo>
                <a:lnTo>
                  <a:pt x="9464700" y="0"/>
                </a:lnTo>
                <a:close/>
              </a:path>
            </a:pathLst>
          </a:custGeom>
          <a:solidFill>
            <a:schemeClr val="bg2">
              <a:lumMod val="20000"/>
              <a:lumOff val="80000"/>
            </a:schemeClr>
          </a:solidFill>
        </p:spPr>
        <p:txBody>
          <a:bodyPr/>
          <a:lstStyle/>
          <a:p>
            <a:pPr defTabSz="609630">
              <a:defRPr/>
            </a:pPr>
            <a:endParaRPr lang="en-SG" sz="1200">
              <a:solidFill>
                <a:prstClr val="black"/>
              </a:solidFill>
              <a:latin typeface="Calibri"/>
              <a:cs typeface="Arial"/>
            </a:endParaRPr>
          </a:p>
        </p:txBody>
      </p:sp>
      <p:sp>
        <p:nvSpPr>
          <p:cNvPr id="6" name="Freeform 10">
            <a:extLst>
              <a:ext uri="{FF2B5EF4-FFF2-40B4-BE49-F238E27FC236}">
                <a16:creationId xmlns:a16="http://schemas.microsoft.com/office/drawing/2014/main" id="{55D8F1E9-1424-39CE-DEE0-277D9B8628DA}"/>
              </a:ext>
            </a:extLst>
          </p:cNvPr>
          <p:cNvSpPr/>
          <p:nvPr/>
        </p:nvSpPr>
        <p:spPr>
          <a:xfrm flipH="1">
            <a:off x="235479" y="5081731"/>
            <a:ext cx="6753608" cy="1584420"/>
          </a:xfrm>
          <a:custGeom>
            <a:avLst/>
            <a:gdLst/>
            <a:ahLst/>
            <a:cxnLst/>
            <a:rect l="l" t="t" r="r" b="b"/>
            <a:pathLst>
              <a:path w="9464699" h="1239919">
                <a:moveTo>
                  <a:pt x="9464700" y="0"/>
                </a:moveTo>
                <a:lnTo>
                  <a:pt x="0" y="0"/>
                </a:lnTo>
                <a:lnTo>
                  <a:pt x="0" y="1239919"/>
                </a:lnTo>
                <a:lnTo>
                  <a:pt x="9464700" y="1239919"/>
                </a:lnTo>
                <a:lnTo>
                  <a:pt x="9464700" y="0"/>
                </a:ln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</p:spPr>
        <p:txBody>
          <a:bodyPr/>
          <a:lstStyle/>
          <a:p>
            <a:pPr defTabSz="609630">
              <a:defRPr/>
            </a:pPr>
            <a:endParaRPr lang="en-SG" sz="1200">
              <a:solidFill>
                <a:prstClr val="black"/>
              </a:solidFill>
              <a:latin typeface="Calibri"/>
              <a:cs typeface="Arial"/>
            </a:endParaRPr>
          </a:p>
        </p:txBody>
      </p:sp>
      <p:sp>
        <p:nvSpPr>
          <p:cNvPr id="7" name="Freeform 15">
            <a:extLst>
              <a:ext uri="{FF2B5EF4-FFF2-40B4-BE49-F238E27FC236}">
                <a16:creationId xmlns:a16="http://schemas.microsoft.com/office/drawing/2014/main" id="{65FE09C5-FDFE-17CE-FE5A-F92B69B96037}"/>
              </a:ext>
            </a:extLst>
          </p:cNvPr>
          <p:cNvSpPr/>
          <p:nvPr/>
        </p:nvSpPr>
        <p:spPr>
          <a:xfrm rot="-9082507" flipH="1">
            <a:off x="5730495" y="2209953"/>
            <a:ext cx="1224856" cy="376184"/>
          </a:xfrm>
          <a:custGeom>
            <a:avLst/>
            <a:gdLst/>
            <a:ahLst/>
            <a:cxnLst/>
            <a:rect l="l" t="t" r="r" b="b"/>
            <a:pathLst>
              <a:path w="1837284" h="564276">
                <a:moveTo>
                  <a:pt x="1837284" y="0"/>
                </a:moveTo>
                <a:lnTo>
                  <a:pt x="0" y="0"/>
                </a:lnTo>
                <a:lnTo>
                  <a:pt x="0" y="564276"/>
                </a:lnTo>
                <a:lnTo>
                  <a:pt x="1837284" y="564276"/>
                </a:lnTo>
                <a:lnTo>
                  <a:pt x="1837284" y="0"/>
                </a:lnTo>
                <a:close/>
              </a:path>
            </a:pathLst>
          </a:custGeom>
          <a:blipFill>
            <a:blip r:embed="rId9"/>
            <a:stretch>
              <a:fillRect l="-13287" t="-111098" r="-115216" b="-123704"/>
            </a:stretch>
          </a:blipFill>
        </p:spPr>
        <p:txBody>
          <a:bodyPr/>
          <a:lstStyle/>
          <a:p>
            <a:pPr defTabSz="609630">
              <a:defRPr/>
            </a:pPr>
            <a:endParaRPr lang="en-SG" sz="1200" dirty="0">
              <a:solidFill>
                <a:prstClr val="black"/>
              </a:solidFill>
              <a:latin typeface="Calibri"/>
              <a:cs typeface="Arial"/>
            </a:endParaRPr>
          </a:p>
        </p:txBody>
      </p:sp>
      <p:sp>
        <p:nvSpPr>
          <p:cNvPr id="12" name="Freeform 16">
            <a:extLst>
              <a:ext uri="{FF2B5EF4-FFF2-40B4-BE49-F238E27FC236}">
                <a16:creationId xmlns:a16="http://schemas.microsoft.com/office/drawing/2014/main" id="{90311AC8-59DB-F44B-6287-EA85A8AEAF48}"/>
              </a:ext>
            </a:extLst>
          </p:cNvPr>
          <p:cNvSpPr/>
          <p:nvPr/>
        </p:nvSpPr>
        <p:spPr>
          <a:xfrm rot="-10800000" flipH="1">
            <a:off x="10945697" y="963975"/>
            <a:ext cx="1224856" cy="376184"/>
          </a:xfrm>
          <a:custGeom>
            <a:avLst/>
            <a:gdLst/>
            <a:ahLst/>
            <a:cxnLst/>
            <a:rect l="l" t="t" r="r" b="b"/>
            <a:pathLst>
              <a:path w="1837284" h="564276">
                <a:moveTo>
                  <a:pt x="1837284" y="0"/>
                </a:moveTo>
                <a:lnTo>
                  <a:pt x="0" y="0"/>
                </a:lnTo>
                <a:lnTo>
                  <a:pt x="0" y="564276"/>
                </a:lnTo>
                <a:lnTo>
                  <a:pt x="1837284" y="564276"/>
                </a:lnTo>
                <a:lnTo>
                  <a:pt x="1837284" y="0"/>
                </a:lnTo>
                <a:close/>
              </a:path>
            </a:pathLst>
          </a:custGeom>
          <a:blipFill>
            <a:blip r:embed="rId9"/>
            <a:stretch>
              <a:fillRect l="-128503" t="-111098" b="-123704"/>
            </a:stretch>
          </a:blipFill>
        </p:spPr>
        <p:txBody>
          <a:bodyPr/>
          <a:lstStyle/>
          <a:p>
            <a:pPr defTabSz="609630">
              <a:defRPr/>
            </a:pPr>
            <a:endParaRPr lang="en-SG" sz="1200">
              <a:solidFill>
                <a:prstClr val="black"/>
              </a:solidFill>
              <a:latin typeface="Calibri"/>
              <a:cs typeface="Arial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09E95606-1090-DD18-6808-610B0271A675}"/>
              </a:ext>
            </a:extLst>
          </p:cNvPr>
          <p:cNvSpPr txBox="1"/>
          <p:nvPr/>
        </p:nvSpPr>
        <p:spPr>
          <a:xfrm>
            <a:off x="206772" y="3807121"/>
            <a:ext cx="6281259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spcBef>
                <a:spcPts val="400"/>
              </a:spcBef>
              <a:spcAft>
                <a:spcPts val="800"/>
              </a:spcAft>
            </a:pP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Biện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pháp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tu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bố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cục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mạch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cảm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xúc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SG" sz="3600" dirty="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9F18A0D3-78F6-9003-7EF0-2062D4872752}"/>
              </a:ext>
            </a:extLst>
          </p:cNvPr>
          <p:cNvSpPr txBox="1"/>
          <p:nvPr/>
        </p:nvSpPr>
        <p:spPr>
          <a:xfrm>
            <a:off x="265361" y="5115253"/>
            <a:ext cx="6628593" cy="1200329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</p:spPr>
        <p:txBody>
          <a:bodyPr wrap="square">
            <a:spAutoFit/>
          </a:bodyPr>
          <a:lstStyle/>
          <a:p>
            <a:pPr algn="just">
              <a:spcBef>
                <a:spcPts val="400"/>
              </a:spcBef>
              <a:spcAft>
                <a:spcPts val="800"/>
              </a:spcAft>
            </a:pP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Nhan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thơ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giọng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thơ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tha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thiết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trầm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lắng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,...</a:t>
            </a:r>
            <a:endParaRPr lang="en-SG" sz="3600" dirty="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A9BC441A-68C1-E459-C4D7-A32E86C1BCF5}"/>
              </a:ext>
            </a:extLst>
          </p:cNvPr>
          <p:cNvSpPr txBox="1"/>
          <p:nvPr/>
        </p:nvSpPr>
        <p:spPr>
          <a:xfrm>
            <a:off x="519249" y="1446763"/>
            <a:ext cx="615734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4400" b="1" dirty="0" err="1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Căn</a:t>
            </a:r>
            <a:r>
              <a:rPr lang="en-GB" sz="4400" b="1" dirty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400" b="1" dirty="0" err="1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cứ</a:t>
            </a:r>
            <a:r>
              <a:rPr lang="en-GB" sz="4400" b="1" dirty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400" b="1" dirty="0" err="1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xác</a:t>
            </a:r>
            <a:r>
              <a:rPr lang="en-GB" sz="4400" b="1" dirty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400" b="1" dirty="0" err="1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định</a:t>
            </a:r>
            <a:r>
              <a:rPr lang="en-GB" sz="4400" b="1" dirty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400" b="1" dirty="0" err="1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chủ</a:t>
            </a:r>
            <a:r>
              <a:rPr lang="en-GB" sz="4400" b="1" dirty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400" b="1" dirty="0" err="1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endParaRPr lang="en-SG" sz="4400" b="1" dirty="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" name="Google Shape;1362;p27">
            <a:extLst>
              <a:ext uri="{FF2B5EF4-FFF2-40B4-BE49-F238E27FC236}">
                <a16:creationId xmlns:a16="http://schemas.microsoft.com/office/drawing/2014/main" id="{6D3EC7C6-02E5-0365-CFF7-E0EF89D3A8C0}"/>
              </a:ext>
            </a:extLst>
          </p:cNvPr>
          <p:cNvSpPr/>
          <p:nvPr/>
        </p:nvSpPr>
        <p:spPr>
          <a:xfrm>
            <a:off x="7255140" y="1031952"/>
            <a:ext cx="4794106" cy="3134933"/>
          </a:xfrm>
          <a:custGeom>
            <a:avLst/>
            <a:gdLst/>
            <a:ahLst/>
            <a:cxnLst/>
            <a:rect l="l" t="t" r="r" b="b"/>
            <a:pathLst>
              <a:path w="3850" h="1782" extrusionOk="0">
                <a:moveTo>
                  <a:pt x="3265" y="1"/>
                </a:moveTo>
                <a:cubicBezTo>
                  <a:pt x="3124" y="1"/>
                  <a:pt x="2978" y="23"/>
                  <a:pt x="2877" y="25"/>
                </a:cubicBezTo>
                <a:cubicBezTo>
                  <a:pt x="2600" y="31"/>
                  <a:pt x="2325" y="48"/>
                  <a:pt x="2050" y="66"/>
                </a:cubicBezTo>
                <a:cubicBezTo>
                  <a:pt x="1513" y="108"/>
                  <a:pt x="964" y="167"/>
                  <a:pt x="438" y="214"/>
                </a:cubicBezTo>
                <a:cubicBezTo>
                  <a:pt x="332" y="223"/>
                  <a:pt x="211" y="240"/>
                  <a:pt x="155" y="341"/>
                </a:cubicBezTo>
                <a:cubicBezTo>
                  <a:pt x="1" y="616"/>
                  <a:pt x="51" y="1100"/>
                  <a:pt x="104" y="1407"/>
                </a:cubicBezTo>
                <a:cubicBezTo>
                  <a:pt x="166" y="1761"/>
                  <a:pt x="338" y="1779"/>
                  <a:pt x="571" y="1779"/>
                </a:cubicBezTo>
                <a:cubicBezTo>
                  <a:pt x="597" y="1779"/>
                  <a:pt x="624" y="1779"/>
                  <a:pt x="652" y="1779"/>
                </a:cubicBezTo>
                <a:cubicBezTo>
                  <a:pt x="672" y="1779"/>
                  <a:pt x="692" y="1779"/>
                  <a:pt x="713" y="1779"/>
                </a:cubicBezTo>
                <a:cubicBezTo>
                  <a:pt x="815" y="1781"/>
                  <a:pt x="917" y="1782"/>
                  <a:pt x="1019" y="1782"/>
                </a:cubicBezTo>
                <a:cubicBezTo>
                  <a:pt x="1817" y="1782"/>
                  <a:pt x="2615" y="1730"/>
                  <a:pt x="3406" y="1626"/>
                </a:cubicBezTo>
                <a:cubicBezTo>
                  <a:pt x="3530" y="1611"/>
                  <a:pt x="3663" y="1587"/>
                  <a:pt x="3749" y="1487"/>
                </a:cubicBezTo>
                <a:cubicBezTo>
                  <a:pt x="3849" y="1369"/>
                  <a:pt x="3849" y="1180"/>
                  <a:pt x="3834" y="1014"/>
                </a:cubicBezTo>
                <a:cubicBezTo>
                  <a:pt x="3814" y="772"/>
                  <a:pt x="3793" y="305"/>
                  <a:pt x="3628" y="116"/>
                </a:cubicBezTo>
                <a:cubicBezTo>
                  <a:pt x="3546" y="24"/>
                  <a:pt x="3408" y="1"/>
                  <a:pt x="3265" y="1"/>
                </a:cubicBezTo>
                <a:close/>
              </a:path>
            </a:pathLst>
          </a:custGeom>
          <a:solidFill>
            <a:srgbClr val="FDEFE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GB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Chủ</a:t>
            </a:r>
            <a:r>
              <a:rPr lang="en-GB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GB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GB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thơ</a:t>
            </a:r>
            <a:r>
              <a:rPr lang="en-GB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ước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nguyện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đóng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góp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nhỏ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bé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mình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nên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mùa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xuân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tươi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đẹp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quê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hương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endParaRPr sz="4800" b="1" kern="0" dirty="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ea typeface="Fira Sans Extra Condensed"/>
              <a:cs typeface="Times New Roman" panose="02020603050405020304" pitchFamily="18" charset="0"/>
              <a:sym typeface="Fira Sans Extra Condensed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5E85554D-DF59-1712-525C-F8EB297A8941}"/>
              </a:ext>
            </a:extLst>
          </p:cNvPr>
          <p:cNvSpPr txBox="1"/>
          <p:nvPr/>
        </p:nvSpPr>
        <p:spPr>
          <a:xfrm>
            <a:off x="311009" y="2792826"/>
            <a:ext cx="641816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3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GB" sz="3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GB" sz="3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ngữ</a:t>
            </a:r>
            <a:r>
              <a:rPr lang="en-GB" sz="3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3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GB" sz="3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ảnh</a:t>
            </a:r>
            <a:endParaRPr lang="en-SG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0" name="Picture 19" descr="A person holding a shovel&#10;&#10;Description automatically generated">
            <a:extLst>
              <a:ext uri="{FF2B5EF4-FFF2-40B4-BE49-F238E27FC236}">
                <a16:creationId xmlns:a16="http://schemas.microsoft.com/office/drawing/2014/main" id="{8FCB0BF1-23B1-28F7-A603-BF36CC89658B}"/>
              </a:ext>
            </a:extLst>
          </p:cNvPr>
          <p:cNvPicPr>
            <a:picLocks noChangeAspect="1"/>
          </p:cNvPicPr>
          <p:nvPr/>
        </p:nvPicPr>
        <p:blipFill rotWithShape="1">
          <a:blip r:embed="rId10"/>
          <a:srcRect b="19598"/>
          <a:stretch/>
        </p:blipFill>
        <p:spPr>
          <a:xfrm flipH="1">
            <a:off x="7922963" y="4485879"/>
            <a:ext cx="3778495" cy="22764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75166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13" grpId="0"/>
      <p:bldP spid="14" grpId="0" animBg="1"/>
      <p:bldP spid="15" grpId="0"/>
      <p:bldP spid="16" grpId="0" animBg="1"/>
      <p:bldP spid="19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067D66C2-2B62-1F0C-9317-224E0531BB4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7" name="Picture 8">
            <a:extLst>
              <a:ext uri="{FF2B5EF4-FFF2-40B4-BE49-F238E27FC236}">
                <a16:creationId xmlns:a16="http://schemas.microsoft.com/office/drawing/2014/main" id="{3DB4AE3C-EBA4-2F75-E2A9-26AE0836861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 rot="352087">
            <a:off x="7825370" y="729425"/>
            <a:ext cx="368578" cy="38439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61B47891-6C4A-8E7D-EC09-86D60DA6BC71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>
            <a:off x="10021145" y="3865724"/>
            <a:ext cx="266039" cy="259602"/>
          </a:xfrm>
          <a:prstGeom prst="rect">
            <a:avLst/>
          </a:prstGeom>
        </p:spPr>
      </p:pic>
      <p:pic>
        <p:nvPicPr>
          <p:cNvPr id="9" name="Picture 7">
            <a:extLst>
              <a:ext uri="{FF2B5EF4-FFF2-40B4-BE49-F238E27FC236}">
                <a16:creationId xmlns:a16="http://schemas.microsoft.com/office/drawing/2014/main" id="{E09F38CC-26A5-D877-5B2B-AA6A204946FF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>
            <a:off x="903996" y="891820"/>
            <a:ext cx="491552" cy="47965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19602ED6-A8D8-5C79-9F52-4B18C660EA05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847657" y="-624790"/>
            <a:ext cx="12037689" cy="6771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462174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EBCD45FE-540D-C453-3193-2357DA75BF5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089373" y="657922"/>
            <a:ext cx="1359320" cy="2072335"/>
          </a:xfrm>
          <a:prstGeom prst="rect">
            <a:avLst/>
          </a:prstGeom>
        </p:spPr>
      </p:pic>
      <p:pic>
        <p:nvPicPr>
          <p:cNvPr id="9" name="Graphic 8">
            <a:extLst>
              <a:ext uri="{FF2B5EF4-FFF2-40B4-BE49-F238E27FC236}">
                <a16:creationId xmlns:a16="http://schemas.microsoft.com/office/drawing/2014/main" id="{DB489F46-6D2D-F649-A63B-F53B86B7678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080905" y="423131"/>
            <a:ext cx="6793667" cy="5887844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23AB9DDE-49C2-5676-7495-95CBD3D2D001}"/>
              </a:ext>
            </a:extLst>
          </p:cNvPr>
          <p:cNvSpPr txBox="1"/>
          <p:nvPr/>
        </p:nvSpPr>
        <p:spPr>
          <a:xfrm>
            <a:off x="2681193" y="2767280"/>
            <a:ext cx="5384744" cy="1323439"/>
          </a:xfrm>
          <a:prstGeom prst="rect">
            <a:avLst/>
          </a:prstGeom>
          <a:noFill/>
        </p:spPr>
        <p:txBody>
          <a:bodyPr wrap="none" rtlCol="0">
            <a:prstTxWarp prst="textArchUp">
              <a:avLst/>
            </a:prstTxWarp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6600" b="1" dirty="0">
                <a:solidFill>
                  <a:srgbClr val="C00000"/>
                </a:solidFill>
                <a:latin typeface="Calibri" panose="020F0502020204030204"/>
                <a:cs typeface="Arial"/>
                <a:sym typeface="Arial"/>
              </a:rPr>
              <a:t>ONG VỀ TỔ</a:t>
            </a:r>
            <a:endParaRPr kumimoji="0" lang="en-US" sz="66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0B2946F7-D65B-C90F-668A-3751E8C7797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409669" y="3367053"/>
            <a:ext cx="2136140" cy="18202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102242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2" presetClass="entr" presetSubtype="3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nodeType="withEffect">
                                  <p:stCondLst>
                                    <p:cond delay="4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2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" presetClass="entr" presetSubtype="1" fill="hold" grpId="0" nodeType="withEffect">
                                  <p:stCondLst>
                                    <p:cond delay="6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l="-10000" r="-10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>
            <a:extLst>
              <a:ext uri="{FF2B5EF4-FFF2-40B4-BE49-F238E27FC236}">
                <a16:creationId xmlns:a16="http://schemas.microsoft.com/office/drawing/2014/main" id="{8089E611-D88C-C3E6-A087-8AC6C1252A1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027" name="Picture 3" descr="C:\Users\ADMIN\Desktop\1.pn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02333">
            <a:off x="1789531" y="172715"/>
            <a:ext cx="1045036" cy="13263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C:\Users\ADMIN\Desktop\2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993505">
            <a:off x="7957592" y="755298"/>
            <a:ext cx="1174464" cy="15374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4" descr="C:\Users\ADMIN\Desktop\2.pn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700929">
            <a:off x="9013053" y="2875913"/>
            <a:ext cx="1178915" cy="15432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3" descr="C:\Users\ADMIN\Desktop\1.pn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322962">
            <a:off x="4464121" y="268069"/>
            <a:ext cx="894787" cy="11356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4" descr="C:\Users\ADMIN\Desktop\2.png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536844" flipH="1">
            <a:off x="1126617" y="1945279"/>
            <a:ext cx="1119715" cy="15690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3" descr="C:\Users\ADMIN\Desktop\1.png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9919096">
            <a:off x="4906162" y="4797918"/>
            <a:ext cx="1008076" cy="12794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4" descr="C:\Users\ADMIN\Desktop\2.png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147976" flipH="1">
            <a:off x="1646903" y="4148424"/>
            <a:ext cx="967831" cy="1329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4" descr="C:\Users\ADMIN\Desktop\2.png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700929">
            <a:off x="7379538" y="4404249"/>
            <a:ext cx="983876" cy="12879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3" descr="C:\Users\ADMIN\Desktop\1.png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9919096">
            <a:off x="3067779" y="5371422"/>
            <a:ext cx="1006791" cy="12778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Speech Bubble: Rectangle with Corners Rounded 1">
            <a:hlinkClick r:id="rId14" action="ppaction://hlinksldjump"/>
            <a:extLst>
              <a:ext uri="{FF2B5EF4-FFF2-40B4-BE49-F238E27FC236}">
                <a16:creationId xmlns:a16="http://schemas.microsoft.com/office/drawing/2014/main" id="{70C5A7E9-A3D4-475F-B8FA-69CF9DF50AFA}"/>
              </a:ext>
            </a:extLst>
          </p:cNvPr>
          <p:cNvSpPr/>
          <p:nvPr/>
        </p:nvSpPr>
        <p:spPr>
          <a:xfrm>
            <a:off x="1042523" y="182569"/>
            <a:ext cx="719931" cy="435561"/>
          </a:xfrm>
          <a:prstGeom prst="wedgeRoundRectCallout">
            <a:avLst>
              <a:gd name="adj1" fmla="val 54454"/>
              <a:gd name="adj2" fmla="val 78648"/>
              <a:gd name="adj3" fmla="val 16667"/>
            </a:avLst>
          </a:prstGeom>
          <a:solidFill>
            <a:schemeClr val="bg1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rPr>
              <a:t>1</a:t>
            </a:r>
          </a:p>
        </p:txBody>
      </p:sp>
      <p:sp>
        <p:nvSpPr>
          <p:cNvPr id="22" name="Speech Bubble: Rectangle with Corners Rounded 21">
            <a:hlinkClick r:id="rId15" action="ppaction://hlinksldjump"/>
            <a:extLst>
              <a:ext uri="{FF2B5EF4-FFF2-40B4-BE49-F238E27FC236}">
                <a16:creationId xmlns:a16="http://schemas.microsoft.com/office/drawing/2014/main" id="{AEB1942D-2469-47BF-8615-A7230412EC23}"/>
              </a:ext>
            </a:extLst>
          </p:cNvPr>
          <p:cNvSpPr/>
          <p:nvPr/>
        </p:nvSpPr>
        <p:spPr>
          <a:xfrm>
            <a:off x="554435" y="2166057"/>
            <a:ext cx="719931" cy="435561"/>
          </a:xfrm>
          <a:prstGeom prst="wedgeRoundRectCallout">
            <a:avLst>
              <a:gd name="adj1" fmla="val 54454"/>
              <a:gd name="adj2" fmla="val 78648"/>
              <a:gd name="adj3" fmla="val 16667"/>
            </a:avLst>
          </a:prstGeom>
          <a:solidFill>
            <a:schemeClr val="bg1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rPr>
              <a:t>2</a:t>
            </a:r>
          </a:p>
        </p:txBody>
      </p:sp>
      <p:sp>
        <p:nvSpPr>
          <p:cNvPr id="23" name="Speech Bubble: Rectangle with Corners Rounded 22">
            <a:hlinkClick r:id="rId16" action="ppaction://hlinksldjump"/>
            <a:extLst>
              <a:ext uri="{FF2B5EF4-FFF2-40B4-BE49-F238E27FC236}">
                <a16:creationId xmlns:a16="http://schemas.microsoft.com/office/drawing/2014/main" id="{E85F722D-42DA-4F22-A663-1704B5956D34}"/>
              </a:ext>
            </a:extLst>
          </p:cNvPr>
          <p:cNvSpPr/>
          <p:nvPr/>
        </p:nvSpPr>
        <p:spPr>
          <a:xfrm>
            <a:off x="3740421" y="400350"/>
            <a:ext cx="719931" cy="435561"/>
          </a:xfrm>
          <a:prstGeom prst="wedgeRoundRectCallout">
            <a:avLst>
              <a:gd name="adj1" fmla="val 54454"/>
              <a:gd name="adj2" fmla="val 78648"/>
              <a:gd name="adj3" fmla="val 16667"/>
            </a:avLst>
          </a:prstGeom>
          <a:solidFill>
            <a:schemeClr val="bg1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rPr>
              <a:t>3</a:t>
            </a:r>
          </a:p>
        </p:txBody>
      </p:sp>
      <p:sp>
        <p:nvSpPr>
          <p:cNvPr id="24" name="Speech Bubble: Rectangle with Corners Rounded 23">
            <a:hlinkClick r:id="rId17" action="ppaction://hlinksldjump"/>
            <a:extLst>
              <a:ext uri="{FF2B5EF4-FFF2-40B4-BE49-F238E27FC236}">
                <a16:creationId xmlns:a16="http://schemas.microsoft.com/office/drawing/2014/main" id="{CC781AEC-0CE5-4477-BC6E-C87BACCE45EC}"/>
              </a:ext>
            </a:extLst>
          </p:cNvPr>
          <p:cNvSpPr/>
          <p:nvPr/>
        </p:nvSpPr>
        <p:spPr>
          <a:xfrm>
            <a:off x="2720745" y="3891446"/>
            <a:ext cx="719931" cy="435561"/>
          </a:xfrm>
          <a:prstGeom prst="wedgeRoundRectCallout">
            <a:avLst>
              <a:gd name="adj1" fmla="val -72558"/>
              <a:gd name="adj2" fmla="val 49580"/>
              <a:gd name="adj3" fmla="val 16667"/>
            </a:avLst>
          </a:prstGeom>
          <a:solidFill>
            <a:schemeClr val="bg1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rPr>
              <a:t>4</a:t>
            </a:r>
          </a:p>
        </p:txBody>
      </p:sp>
      <p:sp>
        <p:nvSpPr>
          <p:cNvPr id="25" name="Speech Bubble: Rectangle with Corners Rounded 24">
            <a:hlinkClick r:id="rId18" action="ppaction://hlinksldjump"/>
            <a:extLst>
              <a:ext uri="{FF2B5EF4-FFF2-40B4-BE49-F238E27FC236}">
                <a16:creationId xmlns:a16="http://schemas.microsoft.com/office/drawing/2014/main" id="{EE367C36-9662-4581-924F-BD8351E83591}"/>
              </a:ext>
            </a:extLst>
          </p:cNvPr>
          <p:cNvSpPr/>
          <p:nvPr/>
        </p:nvSpPr>
        <p:spPr>
          <a:xfrm>
            <a:off x="2164624" y="6114529"/>
            <a:ext cx="719931" cy="435561"/>
          </a:xfrm>
          <a:prstGeom prst="wedgeRoundRectCallout">
            <a:avLst>
              <a:gd name="adj1" fmla="val 79857"/>
              <a:gd name="adj2" fmla="val -40854"/>
              <a:gd name="adj3" fmla="val 16667"/>
            </a:avLst>
          </a:prstGeom>
          <a:solidFill>
            <a:schemeClr val="bg1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rPr>
              <a:t>5</a:t>
            </a:r>
          </a:p>
        </p:txBody>
      </p:sp>
      <p:sp>
        <p:nvSpPr>
          <p:cNvPr id="26" name="Speech Bubble: Rectangle with Corners Rounded 25">
            <a:hlinkClick r:id="rId19" action="ppaction://hlinksldjump"/>
            <a:extLst>
              <a:ext uri="{FF2B5EF4-FFF2-40B4-BE49-F238E27FC236}">
                <a16:creationId xmlns:a16="http://schemas.microsoft.com/office/drawing/2014/main" id="{FA8CAA92-4B2E-4B49-B7DD-5733CA3D9ED0}"/>
              </a:ext>
            </a:extLst>
          </p:cNvPr>
          <p:cNvSpPr/>
          <p:nvPr/>
        </p:nvSpPr>
        <p:spPr>
          <a:xfrm>
            <a:off x="6573624" y="4200570"/>
            <a:ext cx="719931" cy="435561"/>
          </a:xfrm>
          <a:prstGeom prst="wedgeRoundRectCallout">
            <a:avLst>
              <a:gd name="adj1" fmla="val 79857"/>
              <a:gd name="adj2" fmla="val -5327"/>
              <a:gd name="adj3" fmla="val 16667"/>
            </a:avLst>
          </a:prstGeom>
          <a:solidFill>
            <a:schemeClr val="bg1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rPr>
              <a:t>6</a:t>
            </a:r>
          </a:p>
        </p:txBody>
      </p:sp>
      <p:sp>
        <p:nvSpPr>
          <p:cNvPr id="27" name="Speech Bubble: Rectangle with Corners Rounded 26">
            <a:hlinkClick r:id="rId20" action="ppaction://hlinksldjump"/>
            <a:extLst>
              <a:ext uri="{FF2B5EF4-FFF2-40B4-BE49-F238E27FC236}">
                <a16:creationId xmlns:a16="http://schemas.microsoft.com/office/drawing/2014/main" id="{C4C1F410-DC9C-416C-A231-702BFC69F324}"/>
              </a:ext>
            </a:extLst>
          </p:cNvPr>
          <p:cNvSpPr>
            <a:spLocks/>
          </p:cNvSpPr>
          <p:nvPr/>
        </p:nvSpPr>
        <p:spPr>
          <a:xfrm>
            <a:off x="8981968" y="783930"/>
            <a:ext cx="719931" cy="435561"/>
          </a:xfrm>
          <a:prstGeom prst="wedgeRoundRectCallout">
            <a:avLst>
              <a:gd name="adj1" fmla="val -86236"/>
              <a:gd name="adj2" fmla="val 46350"/>
              <a:gd name="adj3" fmla="val 16667"/>
            </a:avLst>
          </a:prstGeom>
          <a:solidFill>
            <a:schemeClr val="bg1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rPr>
              <a:t>7</a:t>
            </a:r>
          </a:p>
        </p:txBody>
      </p:sp>
      <p:sp>
        <p:nvSpPr>
          <p:cNvPr id="28" name="Speech Bubble: Rectangle with Corners Rounded 27">
            <a:hlinkClick r:id="rId21" action="ppaction://hlinksldjump"/>
            <a:extLst>
              <a:ext uri="{FF2B5EF4-FFF2-40B4-BE49-F238E27FC236}">
                <a16:creationId xmlns:a16="http://schemas.microsoft.com/office/drawing/2014/main" id="{D4C1DFD4-5E1D-4801-8DB5-6929FDF43F37}"/>
              </a:ext>
            </a:extLst>
          </p:cNvPr>
          <p:cNvSpPr/>
          <p:nvPr/>
        </p:nvSpPr>
        <p:spPr>
          <a:xfrm>
            <a:off x="9976032" y="2993441"/>
            <a:ext cx="719931" cy="435561"/>
          </a:xfrm>
          <a:prstGeom prst="wedgeRoundRectCallout">
            <a:avLst>
              <a:gd name="adj1" fmla="val -86236"/>
              <a:gd name="adj2" fmla="val 46350"/>
              <a:gd name="adj3" fmla="val 16667"/>
            </a:avLst>
          </a:prstGeom>
          <a:solidFill>
            <a:schemeClr val="bg1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rPr>
              <a:t>9</a:t>
            </a:r>
          </a:p>
        </p:txBody>
      </p:sp>
      <p:sp>
        <p:nvSpPr>
          <p:cNvPr id="30" name="Speech Bubble: Rectangle with Corners Rounded 29">
            <a:hlinkClick r:id="rId22" action="ppaction://hlinksldjump"/>
            <a:extLst>
              <a:ext uri="{FF2B5EF4-FFF2-40B4-BE49-F238E27FC236}">
                <a16:creationId xmlns:a16="http://schemas.microsoft.com/office/drawing/2014/main" id="{D57823D0-9DEB-446C-898F-530313280B8F}"/>
              </a:ext>
            </a:extLst>
          </p:cNvPr>
          <p:cNvSpPr/>
          <p:nvPr/>
        </p:nvSpPr>
        <p:spPr>
          <a:xfrm>
            <a:off x="5874487" y="5880057"/>
            <a:ext cx="719931" cy="435561"/>
          </a:xfrm>
          <a:prstGeom prst="wedgeRoundRectCallout">
            <a:avLst>
              <a:gd name="adj1" fmla="val -66696"/>
              <a:gd name="adj2" fmla="val -86071"/>
              <a:gd name="adj3" fmla="val 16667"/>
            </a:avLst>
          </a:prstGeom>
          <a:solidFill>
            <a:schemeClr val="bg1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rPr>
              <a:t>8</a:t>
            </a:r>
          </a:p>
        </p:txBody>
      </p:sp>
      <p:sp>
        <p:nvSpPr>
          <p:cNvPr id="5" name="Rectangle: Rounded Corners 4">
            <a:hlinkClick r:id="rId23" action="ppaction://hlinksldjump"/>
            <a:extLst>
              <a:ext uri="{FF2B5EF4-FFF2-40B4-BE49-F238E27FC236}">
                <a16:creationId xmlns:a16="http://schemas.microsoft.com/office/drawing/2014/main" id="{D6FCE8E9-A767-93E0-72DE-4F358704969D}"/>
              </a:ext>
            </a:extLst>
          </p:cNvPr>
          <p:cNvSpPr/>
          <p:nvPr/>
        </p:nvSpPr>
        <p:spPr>
          <a:xfrm>
            <a:off x="10335997" y="6114530"/>
            <a:ext cx="1537555" cy="636650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vi-VN" sz="24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rPr>
              <a:t>Vận dụng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071902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6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4.44444E-6 C -0.00035 -0.01481 0.00695 -0.028 0.01667 -0.02893 C 0.02604 -0.02986 0.0349 -0.0199 0.03542 -0.00532 C 0.03629 0.00811 0.02986 0.02084 0.02118 0.02153 C 0.0132 0.02246 0.00556 0.01389 0.00486 0.00139 C 0.00434 -0.00995 0.00938 -0.02083 0.01702 -0.02175 C 0.02379 -0.02245 0.03021 -0.0155 0.03073 -0.00486 C 0.03108 0.00463 0.02709 0.01366 0.02084 0.01412 C 0.01528 0.01482 0.0099 0.0095 0.00955 0.00093 C 0.0092 -0.00671 0.01233 -0.01412 0.01736 -0.01458 C 0.02153 -0.01481 0.0257 -0.01111 0.02604 -0.00439 C 0.02639 0.00116 0.02413 0.00649 0.02049 0.00695 C 0.01771 0.00741 0.01459 0.0051 0.01441 0.00047 C 0.01424 -0.003 0.01528 -0.00694 0.01754 -0.0074 C 0.01927 -0.0074 0.02101 -0.00648 0.02136 -0.00416 C 0.02153 -0.00254 0.02118 -0.00092 0.02031 -0.00023 C 0.01979 -4.44444E-6 0.01945 -4.44444E-6 0.0191 -0.00023 " pathEditMode="relative" rAng="0" ptsTypes="fffffffffffffffff">
                                      <p:cBhvr>
                                        <p:cTn id="6" dur="50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88" y="-37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55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441 0 C 0.0151 -0.02176 0.00868 -0.04074 0.00035 -0.04213 C -0.00781 -0.04352 -0.01528 -0.02917 -0.0158 -0.00787 C -0.01632 0.01181 -0.01129 0.02986 -0.00365 0.03125 C 0.0033 0.03241 0.0099 0.02014 0.01024 0.00185 C 0.01076 -0.01481 0.00642 -0.03032 8.33333E-7 -0.03148 C -0.0059 -0.03264 -0.01146 -0.02245 -0.01181 -0.00718 C -0.01215 0.00648 -0.00868 0.01991 -0.0033 0.02037 C 0.00139 0.02153 0.0059 0.01366 0.00625 0.00116 C 0.0066 -0.00995 0.00399 -0.0206 -0.00017 -0.0213 C -0.00382 -0.02176 -0.00764 -0.0162 -0.00781 -0.00648 C -0.00799 0.00162 -0.00625 0.00949 -0.00313 0.01019 C -0.00052 0.01065 0.00208 0.00718 0.00208 0.00046 C 0.00243 -0.00463 0.00139 -0.01019 -0.00052 -0.01088 C -0.00191 -0.01088 -0.00347 -0.00949 -0.00382 -0.00602 C -0.00382 -0.0037 -0.00365 -0.00139 -0.00278 -0.00046 C -0.00243 0 -0.00226 0 -0.00191 -0.00046 " pathEditMode="relative" rAng="0" ptsTypes="fffffffffffffffff">
                                      <p:cBhvr>
                                        <p:cTn id="8" dur="5000" fill="hold"/>
                                        <p:tgtEl>
                                          <p:spTgt spid="10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10" y="-556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6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4.44444E-6 C -0.00035 -0.01481 0.00695 -0.028 0.01667 -0.02893 C 0.02604 -0.02986 0.0349 -0.0199 0.03542 -0.00532 C 0.03629 0.00811 0.02986 0.02084 0.02118 0.02153 C 0.0132 0.02246 0.00556 0.01389 0.00486 0.00139 C 0.00434 -0.00995 0.00938 -0.02083 0.01702 -0.02175 C 0.02379 -0.02245 0.03021 -0.0155 0.03073 -0.00486 C 0.03108 0.00463 0.02709 0.01366 0.02084 0.01412 C 0.01528 0.01482 0.0099 0.0095 0.00955 0.00093 C 0.0092 -0.00671 0.01233 -0.01412 0.01736 -0.01458 C 0.02153 -0.01481 0.0257 -0.01111 0.02604 -0.00439 C 0.02639 0.00116 0.02413 0.00649 0.02049 0.00695 C 0.01771 0.00741 0.01459 0.0051 0.01441 0.00047 C 0.01424 -0.003 0.01528 -0.00694 0.01754 -0.0074 C 0.01927 -0.0074 0.02101 -0.00648 0.02136 -0.00416 C 0.02153 -0.00254 0.02118 -0.00092 0.02031 -0.00023 C 0.01979 -4.44444E-6 0.01945 -4.44444E-6 0.0191 -0.00023 " pathEditMode="relative" rAng="0" ptsTypes="fffffffffffffffff">
                                      <p:cBhvr>
                                        <p:cTn id="10" dur="5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88" y="-37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55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441 0 C 0.0151 -0.02176 0.00868 -0.04074 0.00035 -0.04213 C -0.00781 -0.04352 -0.01528 -0.02917 -0.0158 -0.00787 C -0.01632 0.01181 -0.01129 0.02986 -0.00365 0.03125 C 0.0033 0.03241 0.0099 0.02014 0.01024 0.00185 C 0.01076 -0.01481 0.00642 -0.03032 8.33333E-7 -0.03148 C -0.0059 -0.03264 -0.01146 -0.02245 -0.01181 -0.00718 C -0.01215 0.00648 -0.00868 0.01991 -0.0033 0.02037 C 0.00139 0.02153 0.0059 0.01366 0.00625 0.00116 C 0.0066 -0.00995 0.00399 -0.0206 -0.00017 -0.0213 C -0.00382 -0.02176 -0.00764 -0.0162 -0.00781 -0.00648 C -0.00799 0.00162 -0.00625 0.00949 -0.00313 0.01019 C -0.00052 0.01065 0.00208 0.00718 0.00208 0.00046 C 0.00243 -0.00463 0.00139 -0.01019 -0.00052 -0.01088 C -0.00191 -0.01088 -0.00347 -0.00949 -0.00382 -0.00602 C -0.00382 -0.0037 -0.00365 -0.00139 -0.00278 -0.00046 C -0.00243 0 -0.00226 0 -0.00191 -0.00046 " pathEditMode="relative" rAng="0" ptsTypes="fffffffffffffffff">
                                      <p:cBhvr>
                                        <p:cTn id="12" dur="5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10" y="-556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46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4.44444E-6 C -0.00035 -0.01481 0.00695 -0.028 0.01667 -0.02893 C 0.02604 -0.02986 0.0349 -0.0199 0.03542 -0.00532 C 0.03629 0.00811 0.02986 0.02084 0.02118 0.02153 C 0.0132 0.02246 0.00556 0.01389 0.00486 0.00139 C 0.00434 -0.00995 0.00938 -0.02083 0.01702 -0.02175 C 0.02379 -0.02245 0.03021 -0.0155 0.03073 -0.00486 C 0.03108 0.00463 0.02709 0.01366 0.02084 0.01412 C 0.01528 0.01482 0.0099 0.0095 0.00955 0.00093 C 0.0092 -0.00671 0.01233 -0.01412 0.01736 -0.01458 C 0.02153 -0.01481 0.0257 -0.01111 0.02604 -0.00439 C 0.02639 0.00116 0.02413 0.00649 0.02049 0.00695 C 0.01771 0.00741 0.01459 0.0051 0.01441 0.00047 C 0.01424 -0.003 0.01528 -0.00694 0.01754 -0.0074 C 0.01927 -0.0074 0.02101 -0.00648 0.02136 -0.00416 C 0.02153 -0.00254 0.02118 -0.00092 0.02031 -0.00023 C 0.01979 -4.44444E-6 0.01945 -4.44444E-6 0.0191 -0.00023 " pathEditMode="relative" rAng="0" ptsTypes="fffffffffffffffff">
                                      <p:cBhvr>
                                        <p:cTn id="14" dur="5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88" y="-37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55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441 0 C 0.0151 -0.02176 0.00868 -0.04074 0.00035 -0.04213 C -0.00781 -0.04352 -0.01528 -0.02917 -0.0158 -0.00787 C -0.01632 0.01181 -0.01129 0.02986 -0.00365 0.03125 C 0.0033 0.03241 0.0099 0.02014 0.01024 0.00185 C 0.01076 -0.01481 0.00642 -0.03032 8.33333E-7 -0.03148 C -0.0059 -0.03264 -0.01146 -0.02245 -0.01181 -0.00718 C -0.01215 0.00648 -0.00868 0.01991 -0.0033 0.02037 C 0.00139 0.02153 0.0059 0.01366 0.00625 0.00116 C 0.0066 -0.00995 0.00399 -0.0206 -0.00017 -0.0213 C -0.00382 -0.02176 -0.00764 -0.0162 -0.00781 -0.00648 C -0.00799 0.00162 -0.00625 0.00949 -0.00313 0.01019 C -0.00052 0.01065 0.00208 0.00718 0.00208 0.00046 C 0.00243 -0.00463 0.00139 -0.01019 -0.00052 -0.01088 C -0.00191 -0.01088 -0.00347 -0.00949 -0.00382 -0.00602 C -0.00382 -0.0037 -0.00365 -0.00139 -0.00278 -0.00046 C -0.00243 0 -0.00226 0 -0.00191 -0.00046 " pathEditMode="relative" rAng="0" ptsTypes="fffffffffffffffff">
                                      <p:cBhvr>
                                        <p:cTn id="16" dur="5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10" y="-556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46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-1.85185E-6 C -0.00034 -0.01481 0.00695 -0.02808 0.01667 -0.02901 C 0.02604 -0.02994 0.0349 -0.01975 0.03542 -0.00525 C 0.03629 0.00803 0.02986 0.02099 0.02118 0.02161 C 0.0132 0.02253 0.00556 0.01389 0.00486 0.00155 C 0.00434 -0.00987 0.00938 -0.02068 0.01702 -0.0216 C 0.02379 -0.02253 0.03021 -0.01543 0.03073 -0.00494 C 0.03108 0.00463 0.02709 0.01358 0.02084 0.0142 C 0.01528 0.01482 0.0099 0.00957 0.00955 0.00093 C 0.0092 -0.00679 0.01233 -0.0142 0.01736 -0.0145 C 0.02153 -0.01481 0.0257 -0.01111 0.02604 -0.00432 C 0.02639 0.00124 0.02413 0.00648 0.02049 0.0071 C 0.01771 0.00741 0.01459 0.00525 0.01441 0.00062 C 0.01424 -0.00308 0.01528 -0.00679 0.01754 -0.00741 C 0.01927 -0.00741 0.02101 -0.00648 0.02136 -0.00401 C 0.02153 -0.00247 0.02118 -0.00092 0.02032 -0.00031 C 0.01979 -1.85185E-6 0.01945 -1.85185E-6 0.0191 -0.00031 " pathEditMode="relative" rAng="0" ptsTypes="AAAAAAAAAAAAAAAAA">
                                      <p:cBhvr>
                                        <p:cTn id="18" dur="5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53" y="-401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46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-1.11111E-6 C -0.00035 -0.01481 0.00694 -0.02809 0.01666 -0.02901 C 0.02604 -0.02994 0.03489 -0.01975 0.03541 -0.00525 C 0.03628 0.00803 0.02986 0.02099 0.02118 0.02161 C 0.01319 0.02253 0.00555 0.01389 0.00486 0.00154 C 0.00434 -0.00988 0.00937 -0.02068 0.01701 -0.0216 C 0.02378 -0.02253 0.0302 -0.01543 0.03073 -0.00494 C 0.03107 0.00463 0.02708 0.01358 0.02083 0.0142 C 0.01527 0.01482 0.00989 0.00957 0.00954 0.00093 C 0.0092 -0.00679 0.01232 -0.0142 0.01736 -0.01451 C 0.02152 -0.01481 0.02569 -0.01111 0.02604 -0.00432 C 0.02639 0.00124 0.02413 0.00648 0.02048 0.0071 C 0.0177 0.00741 0.01458 0.00525 0.01441 0.00062 C 0.01423 -0.00309 0.01527 -0.00679 0.01753 -0.00741 C 0.01927 -0.00741 0.021 -0.00648 0.02135 -0.00401 C 0.02152 -0.00247 0.02118 -0.00092 0.02031 -0.00031 C 0.01979 -1.11111E-6 0.01944 -1.11111E-6 0.01909 -0.00031 " pathEditMode="relative" rAng="0" ptsTypes="AAAAAAAAAAAAAAAAA">
                                      <p:cBhvr>
                                        <p:cTn id="20" dur="5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53" y="-401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55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441 -4.5679E-6 C 0.01511 -0.02191 0.00868 -0.04074 0.00035 -0.04228 C -0.00781 -0.04351 -0.01528 -0.02932 -0.0158 -0.00771 C -0.01632 0.01173 -0.01128 0.02994 -0.00364 0.03118 C 0.0033 0.03241 0.0099 0.02007 0.01025 0.00186 C 0.01077 -0.01481 0.00643 -0.03024 -1.94444E-6 -0.03148 C -0.0059 -0.03271 -0.01146 -0.02253 -0.0118 -0.00709 C -0.01215 0.00649 -0.00868 0.02007 -0.0033 0.02037 C 0.00139 0.02161 0.0059 0.01358 0.00625 0.00124 C 0.0066 -0.00987 0.004 -0.02067 -0.00017 -0.02129 C -0.00382 -0.02191 -0.00764 -0.01604 -0.00781 -0.00648 C -0.00798 0.00155 -0.00625 0.00957 -0.00312 0.01019 C -0.00052 0.01081 0.00209 0.0071 0.00209 0.00031 C 0.00243 -0.00463 0.00139 -0.01018 -0.00052 -0.0108 C -0.00191 -0.0108 -0.00347 -0.00956 -0.00382 -0.00617 C -0.00382 -0.0037 -0.00364 -0.00154 -0.00278 -0.0003 C -0.00243 -4.5679E-6 -0.00225 -4.5679E-6 -0.00191 -0.0003 " pathEditMode="relative" rAng="0" ptsTypes="AAAAAAAAAAAAAAAAA">
                                      <p:cBhvr>
                                        <p:cTn id="22" dur="5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28" y="-58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10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91 -0.00023 L -0.34688 0.27524 " pathEditMode="relative" rAng="0" ptsTypes="AA">
                                      <p:cBhvr>
                                        <p:cTn id="27" dur="10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299" y="13773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1" presetClass="exit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xit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28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10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91 -0.00046 L 0.35313 0.27917 " pathEditMode="relative" rAng="0" ptsTypes="AA">
                                      <p:cBhvr>
                                        <p:cTn id="36" dur="1000" fill="hold"/>
                                        <p:tgtEl>
                                          <p:spTgt spid="10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743" y="13981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1" presetClass="exit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27"/>
                  </p:tgtEl>
                </p:cond>
              </p:nextCondLst>
            </p:seq>
            <p:seq concurrent="1" nextAc="seek">
              <p:cTn id="41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1.85185E-6 L -0.47917 -0.15926 " pathEditMode="relative" rAng="0" ptsTypes="AA">
                                      <p:cBhvr>
                                        <p:cTn id="4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958" y="-7963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1" presetClass="exit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" presetClass="exit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61111E-6 3.7037E-6 L 0.08142 0.22314 " pathEditMode="relative" rAng="0" ptsTypes="AA">
                                      <p:cBhvr>
                                        <p:cTn id="5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062" y="11157"/>
                                    </p:animMotion>
                                  </p:childTnLst>
                                </p:cTn>
                              </p:par>
                              <p:par>
                                <p:cTn id="55" presetID="1" presetClass="exit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91 -0.00024 L 0.41805 -0.02662 " pathEditMode="relative" rAng="0" ptsTypes="AA">
                                      <p:cBhvr>
                                        <p:cTn id="6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948" y="-1319"/>
                                    </p:animMotion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xit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68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91 -0.00047 L 0.17136 -0.23912 " pathEditMode="relative" rAng="0" ptsTypes="AA">
                                      <p:cBhvr>
                                        <p:cTn id="7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663" y="-11944"/>
                                    </p:animMotion>
                                  </p:childTnLst>
                                </p:cTn>
                              </p:par>
                              <p:par>
                                <p:cTn id="73" presetID="1" presetClass="exit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xit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77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91 -0.00031 L 0.38021 -0.27994 " pathEditMode="relative" rAng="0" ptsTypes="AA">
                                      <p:cBhvr>
                                        <p:cTn id="8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056" y="-13981"/>
                                    </p:animMotion>
                                  </p:childTnLst>
                                </p:cTn>
                              </p:par>
                              <p:par>
                                <p:cTn id="82" presetID="1" presetClass="exit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1" presetClass="exit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86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-0.00031 L -0.11841 -0.34259 " pathEditMode="relative" rAng="0" ptsTypes="AA">
                                      <p:cBhvr>
                                        <p:cTn id="9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20" y="-17130"/>
                                    </p:animMotion>
                                  </p:childTnLst>
                                </p:cTn>
                              </p:par>
                              <p:par>
                                <p:cTn id="91" presetID="1" presetClass="exit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xit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95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6" fill="hold">
                      <p:stCondLst>
                        <p:cond delay="0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91 -0.0003 L 0.26007 -0.48518 " pathEditMode="relative" rAng="0" ptsTypes="AA">
                                      <p:cBhvr>
                                        <p:cTn id="9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090" y="-24259"/>
                                    </p:animMotion>
                                  </p:childTnLst>
                                </p:cTn>
                              </p:par>
                              <p:par>
                                <p:cTn id="100" presetID="1" presetClass="exit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xit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</p:childTnLst>
        </p:cTn>
      </p:par>
    </p:tnLst>
    <p:bldLst>
      <p:bldP spid="2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30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EBCD45FE-540D-C453-3193-2357DA75BF5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089373" y="657922"/>
            <a:ext cx="1359320" cy="2072335"/>
          </a:xfrm>
          <a:prstGeom prst="rect">
            <a:avLst/>
          </a:prstGeom>
        </p:spPr>
      </p:pic>
      <p:pic>
        <p:nvPicPr>
          <p:cNvPr id="9" name="Graphic 8">
            <a:extLst>
              <a:ext uri="{FF2B5EF4-FFF2-40B4-BE49-F238E27FC236}">
                <a16:creationId xmlns:a16="http://schemas.microsoft.com/office/drawing/2014/main" id="{DB489F46-6D2D-F649-A63B-F53B86B7678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080905" y="423131"/>
            <a:ext cx="6793667" cy="5887844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23AB9DDE-49C2-5676-7495-95CBD3D2D001}"/>
              </a:ext>
            </a:extLst>
          </p:cNvPr>
          <p:cNvSpPr txBox="1"/>
          <p:nvPr/>
        </p:nvSpPr>
        <p:spPr>
          <a:xfrm>
            <a:off x="2785367" y="2953761"/>
            <a:ext cx="5384744" cy="1323439"/>
          </a:xfrm>
          <a:prstGeom prst="rect">
            <a:avLst/>
          </a:prstGeom>
          <a:noFill/>
        </p:spPr>
        <p:txBody>
          <a:bodyPr wrap="none" rtlCol="0">
            <a:prstTxWarp prst="textArchUp">
              <a:avLst/>
            </a:prstTxWarp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t>TRÒ CHƠI POWERPOINT</a:t>
            </a:r>
          </a:p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t>ĐƯA MẬT VỀ TỔ</a:t>
            </a: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0B2946F7-D65B-C90F-668A-3751E8C7797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409669" y="3367053"/>
            <a:ext cx="2136140" cy="18202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060571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2" presetClass="entr" presetSubtype="3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nodeType="withEffect">
                                  <p:stCondLst>
                                    <p:cond delay="4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2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" presetClass="entr" presetSubtype="1" fill="hold" grpId="0" nodeType="withEffect">
                                  <p:stCondLst>
                                    <p:cond delay="6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" name="trả lời câu hỏi">
            <a:extLst>
              <a:ext uri="{FF2B5EF4-FFF2-40B4-BE49-F238E27FC236}">
                <a16:creationId xmlns:a16="http://schemas.microsoft.com/office/drawing/2014/main" id="{062184F5-F396-08BC-CD47-35986E4A91B3}"/>
              </a:ext>
            </a:extLst>
          </p:cNvPr>
          <p:cNvGrpSpPr/>
          <p:nvPr/>
        </p:nvGrpSpPr>
        <p:grpSpPr>
          <a:xfrm>
            <a:off x="4608628" y="4719330"/>
            <a:ext cx="3772305" cy="1353604"/>
            <a:chOff x="4677320" y="4255313"/>
            <a:chExt cx="3772305" cy="1353604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DF99BDA2-5D38-1F4B-865E-164D90684961}"/>
                </a:ext>
              </a:extLst>
            </p:cNvPr>
            <p:cNvGrpSpPr/>
            <p:nvPr/>
          </p:nvGrpSpPr>
          <p:grpSpPr>
            <a:xfrm>
              <a:off x="4677320" y="4255313"/>
              <a:ext cx="3620752" cy="1353604"/>
              <a:chOff x="4677320" y="4206654"/>
              <a:chExt cx="3620752" cy="1353604"/>
            </a:xfrm>
          </p:grpSpPr>
          <p:pic>
            <p:nvPicPr>
              <p:cNvPr id="72" name="Graphic 71">
                <a:extLst>
                  <a:ext uri="{FF2B5EF4-FFF2-40B4-BE49-F238E27FC236}">
                    <a16:creationId xmlns:a16="http://schemas.microsoft.com/office/drawing/2014/main" id="{035A494C-CD3A-A2F4-1D93-ACB58E77F88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 flipH="1">
                <a:off x="5867400" y="4206654"/>
                <a:ext cx="47625" cy="833438"/>
              </a:xfrm>
              <a:prstGeom prst="rect">
                <a:avLst/>
              </a:prstGeom>
            </p:spPr>
          </p:pic>
          <p:pic>
            <p:nvPicPr>
              <p:cNvPr id="73" name="Graphic 72">
                <a:extLst>
                  <a:ext uri="{FF2B5EF4-FFF2-40B4-BE49-F238E27FC236}">
                    <a16:creationId xmlns:a16="http://schemas.microsoft.com/office/drawing/2014/main" id="{2937E080-707D-1741-BF60-11F522388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 flipH="1">
                <a:off x="6935291" y="4243289"/>
                <a:ext cx="47625" cy="833438"/>
              </a:xfrm>
              <a:prstGeom prst="rect">
                <a:avLst/>
              </a:prstGeom>
            </p:spPr>
          </p:pic>
          <p:pic>
            <p:nvPicPr>
              <p:cNvPr id="21" name="Picture 20">
                <a:extLst>
                  <a:ext uri="{FF2B5EF4-FFF2-40B4-BE49-F238E27FC236}">
                    <a16:creationId xmlns:a16="http://schemas.microsoft.com/office/drawing/2014/main" id="{AFF65733-BA6A-E895-F327-E594D9CF9A9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677320" y="4593196"/>
                <a:ext cx="3620752" cy="967062"/>
              </a:xfrm>
              <a:prstGeom prst="rect">
                <a:avLst/>
              </a:prstGeom>
            </p:spPr>
          </p:pic>
        </p:grp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6AA3154-0855-F55B-A9AC-0624384D5E02}"/>
                </a:ext>
              </a:extLst>
            </p:cNvPr>
            <p:cNvSpPr txBox="1"/>
            <p:nvPr/>
          </p:nvSpPr>
          <p:spPr>
            <a:xfrm>
              <a:off x="5029781" y="4795933"/>
              <a:ext cx="341984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80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3600" b="1" dirty="0">
                  <a:solidFill>
                    <a:prstClr val="black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ĐÁP ÁN: C</a:t>
              </a:r>
              <a:endParaRPr kumimoji="0" lang="en-SG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7" name="tổ ong">
            <a:extLst>
              <a:ext uri="{FF2B5EF4-FFF2-40B4-BE49-F238E27FC236}">
                <a16:creationId xmlns:a16="http://schemas.microsoft.com/office/drawing/2014/main" id="{435FFB52-E381-129D-744C-E541DD0D590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023686" y="-296922"/>
            <a:ext cx="2043261" cy="3115028"/>
          </a:xfrm>
          <a:prstGeom prst="rect">
            <a:avLst/>
          </a:prstGeom>
        </p:spPr>
      </p:pic>
      <p:grpSp>
        <p:nvGrpSpPr>
          <p:cNvPr id="35" name="Bảng câu hỏi">
            <a:extLst>
              <a:ext uri="{FF2B5EF4-FFF2-40B4-BE49-F238E27FC236}">
                <a16:creationId xmlns:a16="http://schemas.microsoft.com/office/drawing/2014/main" id="{E6CD3A29-7EE3-0A96-8CCA-BD4D81D5C7C1}"/>
              </a:ext>
            </a:extLst>
          </p:cNvPr>
          <p:cNvGrpSpPr/>
          <p:nvPr/>
        </p:nvGrpSpPr>
        <p:grpSpPr>
          <a:xfrm>
            <a:off x="1306882" y="-1723156"/>
            <a:ext cx="9514390" cy="6653398"/>
            <a:chOff x="3640847" y="-673998"/>
            <a:chExt cx="5693699" cy="4976386"/>
          </a:xfrm>
        </p:grpSpPr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C74232FC-003E-0D07-6391-F4F9BE14D939}"/>
                </a:ext>
              </a:extLst>
            </p:cNvPr>
            <p:cNvGrpSpPr/>
            <p:nvPr/>
          </p:nvGrpSpPr>
          <p:grpSpPr>
            <a:xfrm>
              <a:off x="3640847" y="-673998"/>
              <a:ext cx="5693699" cy="4976386"/>
              <a:chOff x="10437601" y="223062"/>
              <a:chExt cx="5693699" cy="4976386"/>
            </a:xfrm>
          </p:grpSpPr>
          <p:pic>
            <p:nvPicPr>
              <p:cNvPr id="67" name="Picture 66">
                <a:extLst>
                  <a:ext uri="{FF2B5EF4-FFF2-40B4-BE49-F238E27FC236}">
                    <a16:creationId xmlns:a16="http://schemas.microsoft.com/office/drawing/2014/main" id="{E3D2159E-CB89-67A6-1D95-A12B9EAD1E64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/>
              <a:srcRect l="95915" r="-775"/>
              <a:stretch/>
            </p:blipFill>
            <p:spPr>
              <a:xfrm>
                <a:off x="14257169" y="223062"/>
                <a:ext cx="336883" cy="2170364"/>
              </a:xfrm>
              <a:prstGeom prst="rect">
                <a:avLst/>
              </a:prstGeom>
            </p:spPr>
          </p:pic>
          <p:pic>
            <p:nvPicPr>
              <p:cNvPr id="68" name="Picture 67">
                <a:extLst>
                  <a:ext uri="{FF2B5EF4-FFF2-40B4-BE49-F238E27FC236}">
                    <a16:creationId xmlns:a16="http://schemas.microsoft.com/office/drawing/2014/main" id="{453FCF51-F7C7-595E-DBD8-6820F539BF7C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/>
              <a:srcRect l="95915" r="-775"/>
              <a:stretch/>
            </p:blipFill>
            <p:spPr>
              <a:xfrm>
                <a:off x="11855117" y="301060"/>
                <a:ext cx="336883" cy="2170364"/>
              </a:xfrm>
              <a:prstGeom prst="rect">
                <a:avLst/>
              </a:prstGeom>
            </p:spPr>
          </p:pic>
          <p:pic>
            <p:nvPicPr>
              <p:cNvPr id="9" name="Picture 8">
                <a:extLst>
                  <a:ext uri="{FF2B5EF4-FFF2-40B4-BE49-F238E27FC236}">
                    <a16:creationId xmlns:a16="http://schemas.microsoft.com/office/drawing/2014/main" id="{C806E029-0825-D1D5-A38A-AF558BDEF42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437601" y="1770448"/>
                <a:ext cx="5693699" cy="3429000"/>
              </a:xfrm>
              <a:prstGeom prst="rect">
                <a:avLst/>
              </a:prstGeom>
            </p:spPr>
          </p:pic>
        </p:grp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5E0357EF-283A-563F-6A7B-0FDA985B1E0E}"/>
                </a:ext>
              </a:extLst>
            </p:cNvPr>
            <p:cNvSpPr txBox="1"/>
            <p:nvPr/>
          </p:nvSpPr>
          <p:spPr>
            <a:xfrm>
              <a:off x="4041163" y="1278113"/>
              <a:ext cx="4913051" cy="26626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spcAft>
                  <a:spcPts val="800"/>
                </a:spcAft>
              </a:pPr>
              <a:r>
                <a:rPr lang="vi-VN" sz="24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Câu 1. Bài thơ </a:t>
              </a:r>
              <a:r>
                <a:rPr lang="vi-VN" sz="2400" b="1" i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Mùa xuân nho nhỏ</a:t>
              </a:r>
              <a:r>
                <a:rPr lang="vi-VN" sz="24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được sáng tác trong hoàn cảnh nào?</a:t>
              </a:r>
              <a:endParaRPr lang="en-SG" sz="24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24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A. Khi mùa xuân về. </a:t>
              </a:r>
              <a:endParaRPr lang="en-SG" sz="24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24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B. Khi nhà thơ năm trên giường bệnh một tuần trước khi qua đời. </a:t>
              </a:r>
              <a:endParaRPr lang="en-SG" sz="24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24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C. Khi nhà thơ nằm trên giường bệnh một tháng trước khi qua đời.</a:t>
              </a:r>
              <a:endParaRPr lang="en-SG" sz="24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24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D. Khi nhà thơ nằm trên giường bệnh một năm trước khi qua đời. </a:t>
              </a:r>
              <a:endParaRPr lang="en-SG" sz="24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marL="0" marR="0" lvl="0" indent="0" algn="just" defTabSz="1219170" rtl="0" eaLnBrk="1" fontAlgn="auto" latinLnBrk="0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SG" sz="24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 panose="020F0302020204030204"/>
                <a:ea typeface="Calibri" panose="020F0502020204030204" pitchFamily="34" charset="0"/>
                <a:cs typeface="Times New Roman" panose="02020603050405020304" pitchFamily="18" charset="0"/>
                <a:sym typeface="Arial"/>
              </a:endParaRPr>
            </a:p>
          </p:txBody>
        </p:sp>
      </p:grpSp>
      <p:pic>
        <p:nvPicPr>
          <p:cNvPr id="34" name="bọ cánh cứng">
            <a:extLst>
              <a:ext uri="{FF2B5EF4-FFF2-40B4-BE49-F238E27FC236}">
                <a16:creationId xmlns:a16="http://schemas.microsoft.com/office/drawing/2014/main" id="{181C9678-E45A-F9BD-0F0E-E1EDF3A20B69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78200" y="4451350"/>
            <a:ext cx="1811424" cy="1301599"/>
          </a:xfrm>
          <a:prstGeom prst="rect">
            <a:avLst/>
          </a:prstGeom>
        </p:spPr>
      </p:pic>
      <p:pic>
        <p:nvPicPr>
          <p:cNvPr id="114" name="ong già">
            <a:extLst>
              <a:ext uri="{FF2B5EF4-FFF2-40B4-BE49-F238E27FC236}">
                <a16:creationId xmlns:a16="http://schemas.microsoft.com/office/drawing/2014/main" id="{00243D63-F296-7AC0-82FB-45A07466B54A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flipH="1">
            <a:off x="2180249" y="4158211"/>
            <a:ext cx="1205863" cy="1165159"/>
          </a:xfrm>
          <a:prstGeom prst="rect">
            <a:avLst/>
          </a:prstGeom>
        </p:spPr>
      </p:pic>
      <p:pic>
        <p:nvPicPr>
          <p:cNvPr id="115" name="kiến">
            <a:hlinkClick r:id="rId12" action="ppaction://hlinksldjump"/>
            <a:extLst>
              <a:ext uri="{FF2B5EF4-FFF2-40B4-BE49-F238E27FC236}">
                <a16:creationId xmlns:a16="http://schemas.microsoft.com/office/drawing/2014/main" id="{2F92C1C0-9180-1A4E-A892-96A875844774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11086850" y="5610250"/>
            <a:ext cx="1105151" cy="1247751"/>
          </a:xfrm>
          <a:prstGeom prst="rect">
            <a:avLst/>
          </a:prstGeom>
        </p:spPr>
      </p:pic>
      <p:pic>
        <p:nvPicPr>
          <p:cNvPr id="117" name="ong non">
            <a:extLst>
              <a:ext uri="{FF2B5EF4-FFF2-40B4-BE49-F238E27FC236}">
                <a16:creationId xmlns:a16="http://schemas.microsoft.com/office/drawing/2014/main" id="{96B228C0-11C7-C79D-493D-FF3AF42CAFB8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 flipH="1">
            <a:off x="9684904" y="4013985"/>
            <a:ext cx="1108625" cy="1483959"/>
          </a:xfrm>
          <a:prstGeom prst="rect">
            <a:avLst/>
          </a:prstGeom>
        </p:spPr>
      </p:pic>
      <p:pic>
        <p:nvPicPr>
          <p:cNvPr id="37" name="ong MC">
            <a:extLst>
              <a:ext uri="{FF2B5EF4-FFF2-40B4-BE49-F238E27FC236}">
                <a16:creationId xmlns:a16="http://schemas.microsoft.com/office/drawing/2014/main" id="{DB066CDA-D7CF-ACC8-8BC3-62865B14798C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37744" y="576629"/>
            <a:ext cx="2066723" cy="31640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530954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2" presetClass="entr" presetSubtype="4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2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4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2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4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4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>
                      <p:stCondLst>
                        <p:cond delay="0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500" tmFilter="0, 0; .2, .5; .8, .5; 1, 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0" dur="250" autoRev="1" fill="hold"/>
                                        <p:tgtEl>
                                          <p:spTgt spid="3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XUẤT HIỆ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1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7436A4B-D855-F709-6371-6CEAF3FAD45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7545"/>
          <a:stretch/>
        </p:blipFill>
        <p:spPr>
          <a:xfrm>
            <a:off x="2326970" y="-270573"/>
            <a:ext cx="8277340" cy="5047288"/>
          </a:xfrm>
          <a:prstGeom prst="rect">
            <a:avLst/>
          </a:prstGeom>
        </p:spPr>
      </p:pic>
      <p:pic>
        <p:nvPicPr>
          <p:cNvPr id="9" name="图片 15">
            <a:extLst>
              <a:ext uri="{FF2B5EF4-FFF2-40B4-BE49-F238E27FC236}">
                <a16:creationId xmlns:a16="http://schemas.microsoft.com/office/drawing/2014/main" id="{8B6F8A97-2699-D4D1-1E89-E70EC0751D5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78718" y="-270573"/>
            <a:ext cx="1896504" cy="1896504"/>
          </a:xfrm>
          <a:prstGeom prst="rect">
            <a:avLst/>
          </a:prstGeom>
        </p:spPr>
      </p:pic>
      <p:sp>
        <p:nvSpPr>
          <p:cNvPr id="10" name="矩形 21">
            <a:extLst>
              <a:ext uri="{FF2B5EF4-FFF2-40B4-BE49-F238E27FC236}">
                <a16:creationId xmlns:a16="http://schemas.microsoft.com/office/drawing/2014/main" id="{F4879A6F-EBE9-E001-C6D4-6C6375841E30}"/>
              </a:ext>
            </a:extLst>
          </p:cNvPr>
          <p:cNvSpPr/>
          <p:nvPr/>
        </p:nvSpPr>
        <p:spPr>
          <a:xfrm>
            <a:off x="1127252" y="423762"/>
            <a:ext cx="3159519" cy="461665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D1EBE3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1465031-37FD-74B3-99F7-F0F989311D40}"/>
              </a:ext>
            </a:extLst>
          </p:cNvPr>
          <p:cNvSpPr txBox="1"/>
          <p:nvPr/>
        </p:nvSpPr>
        <p:spPr>
          <a:xfrm>
            <a:off x="3661243" y="230455"/>
            <a:ext cx="715203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srgbClr val="FFDD8C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Họat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FFDD8C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srgbClr val="FFDD8C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động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FFDD8C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srgbClr val="FFDD8C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mở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FFDD8C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srgbClr val="FFDD8C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đầu</a:t>
            </a:r>
            <a:endParaRPr kumimoji="0" lang="en-SG" sz="6000" b="0" i="0" u="none" strike="noStrike" kern="1200" cap="none" spc="0" normalizeH="0" baseline="0" noProof="0" dirty="0">
              <a:ln>
                <a:noFill/>
              </a:ln>
              <a:solidFill>
                <a:srgbClr val="FFDD8C">
                  <a:lumMod val="50000"/>
                </a:srgbClr>
              </a:solidFill>
              <a:effectLst/>
              <a:uLnTx/>
              <a:uFillTx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2" name="PA_图片 3">
            <a:extLst>
              <a:ext uri="{FF2B5EF4-FFF2-40B4-BE49-F238E27FC236}">
                <a16:creationId xmlns:a16="http://schemas.microsoft.com/office/drawing/2014/main" id="{62CA074A-1E83-B26C-09B0-B506D7881490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235023" y="678884"/>
            <a:ext cx="6383819" cy="5356525"/>
          </a:xfrm>
          <a:prstGeom prst="rect">
            <a:avLst/>
          </a:prstGeom>
        </p:spPr>
      </p:pic>
      <p:sp>
        <p:nvSpPr>
          <p:cNvPr id="3" name="TextBox 1524">
            <a:extLst>
              <a:ext uri="{FF2B5EF4-FFF2-40B4-BE49-F238E27FC236}">
                <a16:creationId xmlns:a16="http://schemas.microsoft.com/office/drawing/2014/main" id="{73A8E495-5700-09DC-FD0D-8D2C0046E8BF}"/>
              </a:ext>
            </a:extLst>
          </p:cNvPr>
          <p:cNvSpPr txBox="1"/>
          <p:nvPr/>
        </p:nvSpPr>
        <p:spPr>
          <a:xfrm>
            <a:off x="6126618" y="2363490"/>
            <a:ext cx="4582178" cy="230832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lvl="0" algn="just">
              <a:defRPr/>
            </a:pPr>
            <a:r>
              <a:rPr lang="en-US" sz="4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Mùa</a:t>
            </a:r>
            <a:r>
              <a:rPr lang="en-US" sz="4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xuân</a:t>
            </a:r>
            <a:r>
              <a:rPr lang="en-US" sz="4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4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cảm</a:t>
            </a:r>
            <a:r>
              <a:rPr lang="en-US" sz="4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nhận</a:t>
            </a:r>
            <a:r>
              <a:rPr lang="en-US" sz="4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4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4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4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gì</a:t>
            </a:r>
            <a:r>
              <a:rPr lang="en-US" sz="4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đáng</a:t>
            </a:r>
            <a:r>
              <a:rPr lang="en-US" sz="4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nhớ</a:t>
            </a:r>
            <a:r>
              <a:rPr lang="en-US" sz="4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kumimoji="0" lang="en-SG" sz="9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EB310D93-A9A6-8EB7-3E04-2D82D4990F3E}"/>
              </a:ext>
            </a:extLst>
          </p:cNvPr>
          <p:cNvSpPr/>
          <p:nvPr/>
        </p:nvSpPr>
        <p:spPr>
          <a:xfrm>
            <a:off x="0" y="3474719"/>
            <a:ext cx="4642338" cy="3612263"/>
          </a:xfrm>
          <a:custGeom>
            <a:avLst/>
            <a:gdLst/>
            <a:ahLst/>
            <a:cxnLst/>
            <a:rect l="l" t="t" r="r" b="b"/>
            <a:pathLst>
              <a:path w="5040401" h="4114800">
                <a:moveTo>
                  <a:pt x="0" y="0"/>
                </a:moveTo>
                <a:lnTo>
                  <a:pt x="5040401" y="0"/>
                </a:lnTo>
                <a:lnTo>
                  <a:pt x="5040401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1219170">
              <a:buClr>
                <a:srgbClr val="000000"/>
              </a:buClr>
            </a:pPr>
            <a:endParaRPr lang="en-SG"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3824475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airplan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" name="trả lời câu hỏi">
            <a:extLst>
              <a:ext uri="{FF2B5EF4-FFF2-40B4-BE49-F238E27FC236}">
                <a16:creationId xmlns:a16="http://schemas.microsoft.com/office/drawing/2014/main" id="{062184F5-F396-08BC-CD47-35986E4A91B3}"/>
              </a:ext>
            </a:extLst>
          </p:cNvPr>
          <p:cNvGrpSpPr/>
          <p:nvPr/>
        </p:nvGrpSpPr>
        <p:grpSpPr>
          <a:xfrm>
            <a:off x="3744170" y="4660610"/>
            <a:ext cx="6421000" cy="1353604"/>
            <a:chOff x="4677320" y="4255313"/>
            <a:chExt cx="4815775" cy="1353604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DF99BDA2-5D38-1F4B-865E-164D90684961}"/>
                </a:ext>
              </a:extLst>
            </p:cNvPr>
            <p:cNvGrpSpPr/>
            <p:nvPr/>
          </p:nvGrpSpPr>
          <p:grpSpPr>
            <a:xfrm>
              <a:off x="4677320" y="4255313"/>
              <a:ext cx="3620752" cy="1353604"/>
              <a:chOff x="4677320" y="4206654"/>
              <a:chExt cx="3620752" cy="1353604"/>
            </a:xfrm>
          </p:grpSpPr>
          <p:pic>
            <p:nvPicPr>
              <p:cNvPr id="72" name="Graphic 71">
                <a:extLst>
                  <a:ext uri="{FF2B5EF4-FFF2-40B4-BE49-F238E27FC236}">
                    <a16:creationId xmlns:a16="http://schemas.microsoft.com/office/drawing/2014/main" id="{035A494C-CD3A-A2F4-1D93-ACB58E77F88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 flipH="1">
                <a:off x="5867400" y="4206654"/>
                <a:ext cx="47625" cy="833438"/>
              </a:xfrm>
              <a:prstGeom prst="rect">
                <a:avLst/>
              </a:prstGeom>
            </p:spPr>
          </p:pic>
          <p:pic>
            <p:nvPicPr>
              <p:cNvPr id="73" name="Graphic 72">
                <a:extLst>
                  <a:ext uri="{FF2B5EF4-FFF2-40B4-BE49-F238E27FC236}">
                    <a16:creationId xmlns:a16="http://schemas.microsoft.com/office/drawing/2014/main" id="{2937E080-707D-1741-BF60-11F522388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 flipH="1">
                <a:off x="6935291" y="4243289"/>
                <a:ext cx="47625" cy="833438"/>
              </a:xfrm>
              <a:prstGeom prst="rect">
                <a:avLst/>
              </a:prstGeom>
            </p:spPr>
          </p:pic>
          <p:pic>
            <p:nvPicPr>
              <p:cNvPr id="21" name="Picture 20">
                <a:extLst>
                  <a:ext uri="{FF2B5EF4-FFF2-40B4-BE49-F238E27FC236}">
                    <a16:creationId xmlns:a16="http://schemas.microsoft.com/office/drawing/2014/main" id="{AFF65733-BA6A-E895-F327-E594D9CF9A9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677320" y="4593196"/>
                <a:ext cx="3620752" cy="967062"/>
              </a:xfrm>
              <a:prstGeom prst="rect">
                <a:avLst/>
              </a:prstGeom>
            </p:spPr>
          </p:pic>
        </p:grp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6AA3154-0855-F55B-A9AC-0624384D5E02}"/>
                </a:ext>
              </a:extLst>
            </p:cNvPr>
            <p:cNvSpPr txBox="1"/>
            <p:nvPr/>
          </p:nvSpPr>
          <p:spPr>
            <a:xfrm>
              <a:off x="5493118" y="4816938"/>
              <a:ext cx="399997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80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3600" b="1" dirty="0">
                  <a:solidFill>
                    <a:prstClr val="black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ĐÁP ÁN: B</a:t>
              </a:r>
              <a:endParaRPr kumimoji="0" lang="en-SG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7" name="tổ ong">
            <a:extLst>
              <a:ext uri="{FF2B5EF4-FFF2-40B4-BE49-F238E27FC236}">
                <a16:creationId xmlns:a16="http://schemas.microsoft.com/office/drawing/2014/main" id="{435FFB52-E381-129D-744C-E541DD0D590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023686" y="-296922"/>
            <a:ext cx="2043261" cy="3115028"/>
          </a:xfrm>
          <a:prstGeom prst="rect">
            <a:avLst/>
          </a:prstGeom>
        </p:spPr>
      </p:pic>
      <p:grpSp>
        <p:nvGrpSpPr>
          <p:cNvPr id="35" name="Bảng câu hỏi">
            <a:extLst>
              <a:ext uri="{FF2B5EF4-FFF2-40B4-BE49-F238E27FC236}">
                <a16:creationId xmlns:a16="http://schemas.microsoft.com/office/drawing/2014/main" id="{E6CD3A29-7EE3-0A96-8CCA-BD4D81D5C7C1}"/>
              </a:ext>
            </a:extLst>
          </p:cNvPr>
          <p:cNvGrpSpPr/>
          <p:nvPr/>
        </p:nvGrpSpPr>
        <p:grpSpPr>
          <a:xfrm>
            <a:off x="1480745" y="-1528548"/>
            <a:ext cx="9376308" cy="6270801"/>
            <a:chOff x="3640847" y="-673998"/>
            <a:chExt cx="5693699" cy="4976386"/>
          </a:xfrm>
        </p:grpSpPr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C74232FC-003E-0D07-6391-F4F9BE14D939}"/>
                </a:ext>
              </a:extLst>
            </p:cNvPr>
            <p:cNvGrpSpPr/>
            <p:nvPr/>
          </p:nvGrpSpPr>
          <p:grpSpPr>
            <a:xfrm>
              <a:off x="3640847" y="-673998"/>
              <a:ext cx="5693699" cy="4976386"/>
              <a:chOff x="10437601" y="223062"/>
              <a:chExt cx="5693699" cy="4976386"/>
            </a:xfrm>
          </p:grpSpPr>
          <p:pic>
            <p:nvPicPr>
              <p:cNvPr id="67" name="Picture 66">
                <a:extLst>
                  <a:ext uri="{FF2B5EF4-FFF2-40B4-BE49-F238E27FC236}">
                    <a16:creationId xmlns:a16="http://schemas.microsoft.com/office/drawing/2014/main" id="{E3D2159E-CB89-67A6-1D95-A12B9EAD1E64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/>
              <a:srcRect l="95915" r="-775"/>
              <a:stretch/>
            </p:blipFill>
            <p:spPr>
              <a:xfrm>
                <a:off x="14257169" y="223062"/>
                <a:ext cx="336883" cy="2170364"/>
              </a:xfrm>
              <a:prstGeom prst="rect">
                <a:avLst/>
              </a:prstGeom>
            </p:spPr>
          </p:pic>
          <p:pic>
            <p:nvPicPr>
              <p:cNvPr id="68" name="Picture 67">
                <a:extLst>
                  <a:ext uri="{FF2B5EF4-FFF2-40B4-BE49-F238E27FC236}">
                    <a16:creationId xmlns:a16="http://schemas.microsoft.com/office/drawing/2014/main" id="{453FCF51-F7C7-595E-DBD8-6820F539BF7C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/>
              <a:srcRect l="95915" r="-775"/>
              <a:stretch/>
            </p:blipFill>
            <p:spPr>
              <a:xfrm>
                <a:off x="11855117" y="301060"/>
                <a:ext cx="336883" cy="2170364"/>
              </a:xfrm>
              <a:prstGeom prst="rect">
                <a:avLst/>
              </a:prstGeom>
            </p:spPr>
          </p:pic>
          <p:pic>
            <p:nvPicPr>
              <p:cNvPr id="9" name="Picture 8">
                <a:extLst>
                  <a:ext uri="{FF2B5EF4-FFF2-40B4-BE49-F238E27FC236}">
                    <a16:creationId xmlns:a16="http://schemas.microsoft.com/office/drawing/2014/main" id="{C806E029-0825-D1D5-A38A-AF558BDEF42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437601" y="1770448"/>
                <a:ext cx="5693699" cy="3429000"/>
              </a:xfrm>
              <a:prstGeom prst="rect">
                <a:avLst/>
              </a:prstGeom>
            </p:spPr>
          </p:pic>
        </p:grp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5E0357EF-283A-563F-6A7B-0FDA985B1E0E}"/>
                </a:ext>
              </a:extLst>
            </p:cNvPr>
            <p:cNvSpPr txBox="1"/>
            <p:nvPr/>
          </p:nvSpPr>
          <p:spPr>
            <a:xfrm>
              <a:off x="4028708" y="1099121"/>
              <a:ext cx="4904731" cy="27436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spcAft>
                  <a:spcPts val="800"/>
                </a:spcAft>
              </a:pPr>
              <a:r>
                <a:rPr lang="vi-VN" sz="32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Câu 2. Trong các bài thơ sau, bài thơ nào có thể thơ giống bài thơ </a:t>
              </a:r>
              <a:r>
                <a:rPr lang="vi-VN" sz="3200" b="1" i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Mùa xuân nho nhỏ</a:t>
              </a:r>
              <a:r>
                <a:rPr lang="vi-VN" sz="32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? </a:t>
              </a:r>
              <a:endParaRPr lang="en-SG" sz="3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32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A. Tự do</a:t>
              </a:r>
              <a:endParaRPr lang="en-SG" sz="3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32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B. Năm chữ</a:t>
              </a:r>
              <a:endParaRPr lang="en-SG" sz="3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32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C. Sáu chữ</a:t>
              </a:r>
              <a:endParaRPr lang="en-SG" sz="3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32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D. Đường luật</a:t>
              </a:r>
              <a:endParaRPr lang="en-SG" sz="3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34" name="bọ cánh cứng">
            <a:extLst>
              <a:ext uri="{FF2B5EF4-FFF2-40B4-BE49-F238E27FC236}">
                <a16:creationId xmlns:a16="http://schemas.microsoft.com/office/drawing/2014/main" id="{181C9678-E45A-F9BD-0F0E-E1EDF3A20B69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78200" y="4451350"/>
            <a:ext cx="1811424" cy="1301599"/>
          </a:xfrm>
          <a:prstGeom prst="rect">
            <a:avLst/>
          </a:prstGeom>
        </p:spPr>
      </p:pic>
      <p:pic>
        <p:nvPicPr>
          <p:cNvPr id="114" name="ong già">
            <a:extLst>
              <a:ext uri="{FF2B5EF4-FFF2-40B4-BE49-F238E27FC236}">
                <a16:creationId xmlns:a16="http://schemas.microsoft.com/office/drawing/2014/main" id="{00243D63-F296-7AC0-82FB-45A07466B54A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flipH="1">
            <a:off x="2299315" y="4203130"/>
            <a:ext cx="1205863" cy="1165159"/>
          </a:xfrm>
          <a:prstGeom prst="rect">
            <a:avLst/>
          </a:prstGeom>
        </p:spPr>
      </p:pic>
      <p:pic>
        <p:nvPicPr>
          <p:cNvPr id="115" name="kiến">
            <a:hlinkClick r:id="rId12" action="ppaction://hlinksldjump"/>
            <a:extLst>
              <a:ext uri="{FF2B5EF4-FFF2-40B4-BE49-F238E27FC236}">
                <a16:creationId xmlns:a16="http://schemas.microsoft.com/office/drawing/2014/main" id="{2F92C1C0-9180-1A4E-A892-96A875844774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11086850" y="5610250"/>
            <a:ext cx="1105151" cy="1247751"/>
          </a:xfrm>
          <a:prstGeom prst="rect">
            <a:avLst/>
          </a:prstGeom>
        </p:spPr>
      </p:pic>
      <p:pic>
        <p:nvPicPr>
          <p:cNvPr id="117" name="ong non">
            <a:extLst>
              <a:ext uri="{FF2B5EF4-FFF2-40B4-BE49-F238E27FC236}">
                <a16:creationId xmlns:a16="http://schemas.microsoft.com/office/drawing/2014/main" id="{96B228C0-11C7-C79D-493D-FF3AF42CAFB8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 flipH="1">
            <a:off x="9602630" y="4200371"/>
            <a:ext cx="1108625" cy="1483959"/>
          </a:xfrm>
          <a:prstGeom prst="rect">
            <a:avLst/>
          </a:prstGeom>
        </p:spPr>
      </p:pic>
      <p:pic>
        <p:nvPicPr>
          <p:cNvPr id="37" name="ong MC">
            <a:extLst>
              <a:ext uri="{FF2B5EF4-FFF2-40B4-BE49-F238E27FC236}">
                <a16:creationId xmlns:a16="http://schemas.microsoft.com/office/drawing/2014/main" id="{DB066CDA-D7CF-ACC8-8BC3-62865B14798C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-40397" y="634503"/>
            <a:ext cx="2066723" cy="31640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239906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2" presetClass="entr" presetSubtype="4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2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4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2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4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4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>
                      <p:stCondLst>
                        <p:cond delay="0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500" tmFilter="0, 0; .2, .5; .8, .5; 1, 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0" dur="250" autoRev="1" fill="hold"/>
                                        <p:tgtEl>
                                          <p:spTgt spid="3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XUẤT HIỆ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1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" name="trả lời câu hỏi">
            <a:extLst>
              <a:ext uri="{FF2B5EF4-FFF2-40B4-BE49-F238E27FC236}">
                <a16:creationId xmlns:a16="http://schemas.microsoft.com/office/drawing/2014/main" id="{062184F5-F396-08BC-CD47-35986E4A91B3}"/>
              </a:ext>
            </a:extLst>
          </p:cNvPr>
          <p:cNvGrpSpPr/>
          <p:nvPr/>
        </p:nvGrpSpPr>
        <p:grpSpPr>
          <a:xfrm>
            <a:off x="3288382" y="4758993"/>
            <a:ext cx="6052493" cy="1608118"/>
            <a:chOff x="4683318" y="4255313"/>
            <a:chExt cx="4046890" cy="1608118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DF99BDA2-5D38-1F4B-865E-164D90684961}"/>
                </a:ext>
              </a:extLst>
            </p:cNvPr>
            <p:cNvGrpSpPr/>
            <p:nvPr/>
          </p:nvGrpSpPr>
          <p:grpSpPr>
            <a:xfrm>
              <a:off x="4683318" y="4255313"/>
              <a:ext cx="3620752" cy="1608118"/>
              <a:chOff x="4683318" y="4206654"/>
              <a:chExt cx="3620752" cy="1608118"/>
            </a:xfrm>
          </p:grpSpPr>
          <p:pic>
            <p:nvPicPr>
              <p:cNvPr id="72" name="Graphic 71">
                <a:extLst>
                  <a:ext uri="{FF2B5EF4-FFF2-40B4-BE49-F238E27FC236}">
                    <a16:creationId xmlns:a16="http://schemas.microsoft.com/office/drawing/2014/main" id="{035A494C-CD3A-A2F4-1D93-ACB58E77F88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 flipH="1">
                <a:off x="5867400" y="4206654"/>
                <a:ext cx="47625" cy="833438"/>
              </a:xfrm>
              <a:prstGeom prst="rect">
                <a:avLst/>
              </a:prstGeom>
            </p:spPr>
          </p:pic>
          <p:pic>
            <p:nvPicPr>
              <p:cNvPr id="73" name="Graphic 72">
                <a:extLst>
                  <a:ext uri="{FF2B5EF4-FFF2-40B4-BE49-F238E27FC236}">
                    <a16:creationId xmlns:a16="http://schemas.microsoft.com/office/drawing/2014/main" id="{2937E080-707D-1741-BF60-11F522388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 flipH="1">
                <a:off x="6935291" y="4243289"/>
                <a:ext cx="47625" cy="833438"/>
              </a:xfrm>
              <a:prstGeom prst="rect">
                <a:avLst/>
              </a:prstGeom>
            </p:spPr>
          </p:pic>
          <p:pic>
            <p:nvPicPr>
              <p:cNvPr id="21" name="Picture 20">
                <a:extLst>
                  <a:ext uri="{FF2B5EF4-FFF2-40B4-BE49-F238E27FC236}">
                    <a16:creationId xmlns:a16="http://schemas.microsoft.com/office/drawing/2014/main" id="{AFF65733-BA6A-E895-F327-E594D9CF9A9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683318" y="4847710"/>
                <a:ext cx="3620752" cy="967062"/>
              </a:xfrm>
              <a:prstGeom prst="rect">
                <a:avLst/>
              </a:prstGeom>
            </p:spPr>
          </p:pic>
        </p:grp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6AA3154-0855-F55B-A9AC-0624384D5E02}"/>
                </a:ext>
              </a:extLst>
            </p:cNvPr>
            <p:cNvSpPr txBox="1"/>
            <p:nvPr/>
          </p:nvSpPr>
          <p:spPr>
            <a:xfrm>
              <a:off x="5663157" y="5084114"/>
              <a:ext cx="306705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80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3600" b="1" dirty="0">
                  <a:solidFill>
                    <a:prstClr val="black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ĐÁP ÁN: A</a:t>
              </a:r>
              <a:endParaRPr kumimoji="0" lang="en-SG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7" name="tổ ong">
            <a:extLst>
              <a:ext uri="{FF2B5EF4-FFF2-40B4-BE49-F238E27FC236}">
                <a16:creationId xmlns:a16="http://schemas.microsoft.com/office/drawing/2014/main" id="{435FFB52-E381-129D-744C-E541DD0D590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023686" y="-296922"/>
            <a:ext cx="2043261" cy="3115028"/>
          </a:xfrm>
          <a:prstGeom prst="rect">
            <a:avLst/>
          </a:prstGeom>
        </p:spPr>
      </p:pic>
      <p:grpSp>
        <p:nvGrpSpPr>
          <p:cNvPr id="35" name="Bảng câu hỏi">
            <a:extLst>
              <a:ext uri="{FF2B5EF4-FFF2-40B4-BE49-F238E27FC236}">
                <a16:creationId xmlns:a16="http://schemas.microsoft.com/office/drawing/2014/main" id="{E6CD3A29-7EE3-0A96-8CCA-BD4D81D5C7C1}"/>
              </a:ext>
            </a:extLst>
          </p:cNvPr>
          <p:cNvGrpSpPr/>
          <p:nvPr/>
        </p:nvGrpSpPr>
        <p:grpSpPr>
          <a:xfrm>
            <a:off x="1732217" y="-1801503"/>
            <a:ext cx="8626434" cy="6982593"/>
            <a:chOff x="3640847" y="-673998"/>
            <a:chExt cx="5693699" cy="5267152"/>
          </a:xfrm>
        </p:grpSpPr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C74232FC-003E-0D07-6391-F4F9BE14D939}"/>
                </a:ext>
              </a:extLst>
            </p:cNvPr>
            <p:cNvGrpSpPr/>
            <p:nvPr/>
          </p:nvGrpSpPr>
          <p:grpSpPr>
            <a:xfrm>
              <a:off x="3640847" y="-673998"/>
              <a:ext cx="5693699" cy="5240332"/>
              <a:chOff x="10437601" y="223062"/>
              <a:chExt cx="5693699" cy="5240332"/>
            </a:xfrm>
          </p:grpSpPr>
          <p:pic>
            <p:nvPicPr>
              <p:cNvPr id="67" name="Picture 66">
                <a:extLst>
                  <a:ext uri="{FF2B5EF4-FFF2-40B4-BE49-F238E27FC236}">
                    <a16:creationId xmlns:a16="http://schemas.microsoft.com/office/drawing/2014/main" id="{E3D2159E-CB89-67A6-1D95-A12B9EAD1E64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/>
              <a:srcRect l="95915" r="-775"/>
              <a:stretch/>
            </p:blipFill>
            <p:spPr>
              <a:xfrm>
                <a:off x="14257169" y="223062"/>
                <a:ext cx="336883" cy="2170364"/>
              </a:xfrm>
              <a:prstGeom prst="rect">
                <a:avLst/>
              </a:prstGeom>
            </p:spPr>
          </p:pic>
          <p:pic>
            <p:nvPicPr>
              <p:cNvPr id="68" name="Picture 67">
                <a:extLst>
                  <a:ext uri="{FF2B5EF4-FFF2-40B4-BE49-F238E27FC236}">
                    <a16:creationId xmlns:a16="http://schemas.microsoft.com/office/drawing/2014/main" id="{453FCF51-F7C7-595E-DBD8-6820F539BF7C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/>
              <a:srcRect l="95915" r="-775"/>
              <a:stretch/>
            </p:blipFill>
            <p:spPr>
              <a:xfrm>
                <a:off x="11855117" y="301060"/>
                <a:ext cx="336883" cy="2170364"/>
              </a:xfrm>
              <a:prstGeom prst="rect">
                <a:avLst/>
              </a:prstGeom>
            </p:spPr>
          </p:pic>
          <p:pic>
            <p:nvPicPr>
              <p:cNvPr id="9" name="Picture 8">
                <a:extLst>
                  <a:ext uri="{FF2B5EF4-FFF2-40B4-BE49-F238E27FC236}">
                    <a16:creationId xmlns:a16="http://schemas.microsoft.com/office/drawing/2014/main" id="{C806E029-0825-D1D5-A38A-AF558BDEF42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437601" y="1770448"/>
                <a:ext cx="5693699" cy="3692946"/>
              </a:xfrm>
              <a:prstGeom prst="rect">
                <a:avLst/>
              </a:prstGeom>
            </p:spPr>
          </p:pic>
        </p:grp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5E0357EF-283A-563F-6A7B-0FDA985B1E0E}"/>
                </a:ext>
              </a:extLst>
            </p:cNvPr>
            <p:cNvSpPr txBox="1"/>
            <p:nvPr/>
          </p:nvSpPr>
          <p:spPr>
            <a:xfrm>
              <a:off x="4029906" y="1118434"/>
              <a:ext cx="4803107" cy="34747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spcAft>
                  <a:spcPts val="800"/>
                </a:spcAft>
              </a:pPr>
              <a:r>
                <a:rPr lang="vi-VN" sz="28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Câu 3. Khổ thơ đầu của bài thơ </a:t>
              </a:r>
              <a:r>
                <a:rPr lang="vi-VN" sz="2800" b="1" i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Mùa xuân nho nhỏ </a:t>
              </a:r>
              <a:r>
                <a:rPr lang="vi-VN" sz="28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thể hiện điều gì?</a:t>
              </a:r>
              <a:endParaRPr lang="en-SG" sz="2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28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A. Cảm xúc trước mùa xuân của thiên nhiên, đất trời.</a:t>
              </a:r>
              <a:endParaRPr lang="en-SG" sz="2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28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B. Cảm xúc về mùa xuân của đất nước. </a:t>
              </a:r>
              <a:endParaRPr lang="en-SG" sz="2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28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C. Ước nguyện của nhà thơ. </a:t>
              </a:r>
              <a:endParaRPr lang="en-SG" sz="2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28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D. Lời ca ngợi quê hương, đất nước qua âm hưởng dân ca Huế. </a:t>
              </a:r>
              <a:endParaRPr lang="en-SG" sz="2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marL="0" marR="0" lvl="0" indent="0" algn="just" defTabSz="1219170" rtl="0" eaLnBrk="1" fontAlgn="auto" latinLnBrk="0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SG" sz="3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 panose="020F0302020204030204"/>
                <a:ea typeface="Calibri" panose="020F0502020204030204" pitchFamily="34" charset="0"/>
                <a:cs typeface="Times New Roman" panose="02020603050405020304" pitchFamily="18" charset="0"/>
                <a:sym typeface="Arial"/>
              </a:endParaRPr>
            </a:p>
          </p:txBody>
        </p:sp>
      </p:grpSp>
      <p:pic>
        <p:nvPicPr>
          <p:cNvPr id="34" name="bọ cánh cứng">
            <a:extLst>
              <a:ext uri="{FF2B5EF4-FFF2-40B4-BE49-F238E27FC236}">
                <a16:creationId xmlns:a16="http://schemas.microsoft.com/office/drawing/2014/main" id="{181C9678-E45A-F9BD-0F0E-E1EDF3A20B69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78200" y="4451350"/>
            <a:ext cx="1811424" cy="1301599"/>
          </a:xfrm>
          <a:prstGeom prst="rect">
            <a:avLst/>
          </a:prstGeom>
        </p:spPr>
      </p:pic>
      <p:pic>
        <p:nvPicPr>
          <p:cNvPr id="114" name="ong già">
            <a:extLst>
              <a:ext uri="{FF2B5EF4-FFF2-40B4-BE49-F238E27FC236}">
                <a16:creationId xmlns:a16="http://schemas.microsoft.com/office/drawing/2014/main" id="{00243D63-F296-7AC0-82FB-45A07466B54A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flipH="1">
            <a:off x="1993731" y="4519569"/>
            <a:ext cx="1205863" cy="1165159"/>
          </a:xfrm>
          <a:prstGeom prst="rect">
            <a:avLst/>
          </a:prstGeom>
        </p:spPr>
      </p:pic>
      <p:pic>
        <p:nvPicPr>
          <p:cNvPr id="115" name="kiến">
            <a:hlinkClick r:id="rId12" action="ppaction://hlinksldjump"/>
            <a:extLst>
              <a:ext uri="{FF2B5EF4-FFF2-40B4-BE49-F238E27FC236}">
                <a16:creationId xmlns:a16="http://schemas.microsoft.com/office/drawing/2014/main" id="{2F92C1C0-9180-1A4E-A892-96A875844774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11086850" y="5610250"/>
            <a:ext cx="1105151" cy="1247751"/>
          </a:xfrm>
          <a:prstGeom prst="rect">
            <a:avLst/>
          </a:prstGeom>
        </p:spPr>
      </p:pic>
      <p:pic>
        <p:nvPicPr>
          <p:cNvPr id="117" name="ong non">
            <a:extLst>
              <a:ext uri="{FF2B5EF4-FFF2-40B4-BE49-F238E27FC236}">
                <a16:creationId xmlns:a16="http://schemas.microsoft.com/office/drawing/2014/main" id="{96B228C0-11C7-C79D-493D-FF3AF42CAFB8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 flipH="1">
            <a:off x="9553324" y="4600413"/>
            <a:ext cx="1108625" cy="1483959"/>
          </a:xfrm>
          <a:prstGeom prst="rect">
            <a:avLst/>
          </a:prstGeom>
        </p:spPr>
      </p:pic>
      <p:pic>
        <p:nvPicPr>
          <p:cNvPr id="37" name="ong MC">
            <a:extLst>
              <a:ext uri="{FF2B5EF4-FFF2-40B4-BE49-F238E27FC236}">
                <a16:creationId xmlns:a16="http://schemas.microsoft.com/office/drawing/2014/main" id="{DB066CDA-D7CF-ACC8-8BC3-62865B14798C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220730" y="630092"/>
            <a:ext cx="2066723" cy="31640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5188961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2" presetClass="entr" presetSubtype="4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2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4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2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4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4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>
                      <p:stCondLst>
                        <p:cond delay="0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500" tmFilter="0, 0; .2, .5; .8, .5; 1, 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0" dur="250" autoRev="1" fill="hold"/>
                                        <p:tgtEl>
                                          <p:spTgt spid="3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XUẤT HIỆ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1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" name="trả lời câu hỏi">
            <a:extLst>
              <a:ext uri="{FF2B5EF4-FFF2-40B4-BE49-F238E27FC236}">
                <a16:creationId xmlns:a16="http://schemas.microsoft.com/office/drawing/2014/main" id="{062184F5-F396-08BC-CD47-35986E4A91B3}"/>
              </a:ext>
            </a:extLst>
          </p:cNvPr>
          <p:cNvGrpSpPr/>
          <p:nvPr/>
        </p:nvGrpSpPr>
        <p:grpSpPr>
          <a:xfrm>
            <a:off x="4637534" y="5292724"/>
            <a:ext cx="3620752" cy="1353604"/>
            <a:chOff x="4677320" y="4255313"/>
            <a:chExt cx="3620752" cy="1353604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DF99BDA2-5D38-1F4B-865E-164D90684961}"/>
                </a:ext>
              </a:extLst>
            </p:cNvPr>
            <p:cNvGrpSpPr/>
            <p:nvPr/>
          </p:nvGrpSpPr>
          <p:grpSpPr>
            <a:xfrm>
              <a:off x="4677320" y="4255313"/>
              <a:ext cx="3620752" cy="1353604"/>
              <a:chOff x="4677320" y="4206654"/>
              <a:chExt cx="3620752" cy="1353604"/>
            </a:xfrm>
          </p:grpSpPr>
          <p:pic>
            <p:nvPicPr>
              <p:cNvPr id="72" name="Graphic 71">
                <a:extLst>
                  <a:ext uri="{FF2B5EF4-FFF2-40B4-BE49-F238E27FC236}">
                    <a16:creationId xmlns:a16="http://schemas.microsoft.com/office/drawing/2014/main" id="{035A494C-CD3A-A2F4-1D93-ACB58E77F88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 flipH="1">
                <a:off x="5867400" y="4206654"/>
                <a:ext cx="47625" cy="833438"/>
              </a:xfrm>
              <a:prstGeom prst="rect">
                <a:avLst/>
              </a:prstGeom>
            </p:spPr>
          </p:pic>
          <p:pic>
            <p:nvPicPr>
              <p:cNvPr id="73" name="Graphic 72">
                <a:extLst>
                  <a:ext uri="{FF2B5EF4-FFF2-40B4-BE49-F238E27FC236}">
                    <a16:creationId xmlns:a16="http://schemas.microsoft.com/office/drawing/2014/main" id="{2937E080-707D-1741-BF60-11F522388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 flipH="1">
                <a:off x="6935291" y="4243289"/>
                <a:ext cx="47625" cy="833438"/>
              </a:xfrm>
              <a:prstGeom prst="rect">
                <a:avLst/>
              </a:prstGeom>
            </p:spPr>
          </p:pic>
          <p:pic>
            <p:nvPicPr>
              <p:cNvPr id="21" name="Picture 20">
                <a:extLst>
                  <a:ext uri="{FF2B5EF4-FFF2-40B4-BE49-F238E27FC236}">
                    <a16:creationId xmlns:a16="http://schemas.microsoft.com/office/drawing/2014/main" id="{AFF65733-BA6A-E895-F327-E594D9CF9A9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677320" y="4593196"/>
                <a:ext cx="3620752" cy="967062"/>
              </a:xfrm>
              <a:prstGeom prst="rect">
                <a:avLst/>
              </a:prstGeom>
            </p:spPr>
          </p:pic>
        </p:grp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6AA3154-0855-F55B-A9AC-0624384D5E02}"/>
                </a:ext>
              </a:extLst>
            </p:cNvPr>
            <p:cNvSpPr txBox="1"/>
            <p:nvPr/>
          </p:nvSpPr>
          <p:spPr>
            <a:xfrm>
              <a:off x="5011349" y="4754130"/>
              <a:ext cx="3067051" cy="74251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vi-VN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ĐÁP ÁN 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B</a:t>
              </a:r>
              <a:endPara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/>
                <a:ea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</p:grpSp>
      <p:pic>
        <p:nvPicPr>
          <p:cNvPr id="7" name="tổ ong">
            <a:extLst>
              <a:ext uri="{FF2B5EF4-FFF2-40B4-BE49-F238E27FC236}">
                <a16:creationId xmlns:a16="http://schemas.microsoft.com/office/drawing/2014/main" id="{435FFB52-E381-129D-744C-E541DD0D590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023686" y="-296922"/>
            <a:ext cx="2043261" cy="3115028"/>
          </a:xfrm>
          <a:prstGeom prst="rect">
            <a:avLst/>
          </a:prstGeom>
        </p:spPr>
      </p:pic>
      <p:grpSp>
        <p:nvGrpSpPr>
          <p:cNvPr id="35" name="Bảng câu hỏi">
            <a:extLst>
              <a:ext uri="{FF2B5EF4-FFF2-40B4-BE49-F238E27FC236}">
                <a16:creationId xmlns:a16="http://schemas.microsoft.com/office/drawing/2014/main" id="{E6CD3A29-7EE3-0A96-8CCA-BD4D81D5C7C1}"/>
              </a:ext>
            </a:extLst>
          </p:cNvPr>
          <p:cNvGrpSpPr/>
          <p:nvPr/>
        </p:nvGrpSpPr>
        <p:grpSpPr>
          <a:xfrm>
            <a:off x="1420358" y="-1818928"/>
            <a:ext cx="9283774" cy="7208745"/>
            <a:chOff x="3724529" y="-673998"/>
            <a:chExt cx="5693699" cy="4881291"/>
          </a:xfrm>
        </p:grpSpPr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C74232FC-003E-0D07-6391-F4F9BE14D939}"/>
                </a:ext>
              </a:extLst>
            </p:cNvPr>
            <p:cNvGrpSpPr/>
            <p:nvPr/>
          </p:nvGrpSpPr>
          <p:grpSpPr>
            <a:xfrm>
              <a:off x="3724529" y="-673998"/>
              <a:ext cx="5693699" cy="4876194"/>
              <a:chOff x="10521283" y="223062"/>
              <a:chExt cx="5693699" cy="4876194"/>
            </a:xfrm>
          </p:grpSpPr>
          <p:pic>
            <p:nvPicPr>
              <p:cNvPr id="67" name="Picture 66">
                <a:extLst>
                  <a:ext uri="{FF2B5EF4-FFF2-40B4-BE49-F238E27FC236}">
                    <a16:creationId xmlns:a16="http://schemas.microsoft.com/office/drawing/2014/main" id="{E3D2159E-CB89-67A6-1D95-A12B9EAD1E64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/>
              <a:srcRect l="95915" r="-775"/>
              <a:stretch/>
            </p:blipFill>
            <p:spPr>
              <a:xfrm>
                <a:off x="14257169" y="223062"/>
                <a:ext cx="336883" cy="2170364"/>
              </a:xfrm>
              <a:prstGeom prst="rect">
                <a:avLst/>
              </a:prstGeom>
            </p:spPr>
          </p:pic>
          <p:pic>
            <p:nvPicPr>
              <p:cNvPr id="68" name="Picture 67">
                <a:extLst>
                  <a:ext uri="{FF2B5EF4-FFF2-40B4-BE49-F238E27FC236}">
                    <a16:creationId xmlns:a16="http://schemas.microsoft.com/office/drawing/2014/main" id="{453FCF51-F7C7-595E-DBD8-6820F539BF7C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/>
              <a:srcRect l="95915" r="-775"/>
              <a:stretch/>
            </p:blipFill>
            <p:spPr>
              <a:xfrm>
                <a:off x="11855117" y="301060"/>
                <a:ext cx="336883" cy="2170364"/>
              </a:xfrm>
              <a:prstGeom prst="rect">
                <a:avLst/>
              </a:prstGeom>
            </p:spPr>
          </p:pic>
          <p:pic>
            <p:nvPicPr>
              <p:cNvPr id="9" name="Picture 8">
                <a:extLst>
                  <a:ext uri="{FF2B5EF4-FFF2-40B4-BE49-F238E27FC236}">
                    <a16:creationId xmlns:a16="http://schemas.microsoft.com/office/drawing/2014/main" id="{C806E029-0825-D1D5-A38A-AF558BDEF42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521283" y="1670256"/>
                <a:ext cx="5693699" cy="3429000"/>
              </a:xfrm>
              <a:prstGeom prst="rect">
                <a:avLst/>
              </a:prstGeom>
            </p:spPr>
          </p:pic>
        </p:grp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5E0357EF-283A-563F-6A7B-0FDA985B1E0E}"/>
                </a:ext>
              </a:extLst>
            </p:cNvPr>
            <p:cNvSpPr txBox="1"/>
            <p:nvPr/>
          </p:nvSpPr>
          <p:spPr>
            <a:xfrm>
              <a:off x="4083424" y="1129828"/>
              <a:ext cx="4917489" cy="30774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spcAft>
                  <a:spcPts val="800"/>
                </a:spcAft>
              </a:pPr>
              <a:r>
                <a:rPr lang="vi-VN" sz="28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Câu 4. Khổ 2 và khổ 3 của bài thơ </a:t>
              </a:r>
              <a:r>
                <a:rPr lang="vi-VN" sz="2800" b="1" i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Mùa xuân nho nhỏ </a:t>
              </a:r>
              <a:r>
                <a:rPr lang="vi-VN" sz="28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thể hiện điều gì? </a:t>
              </a:r>
              <a:endParaRPr lang="en-SG" sz="2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28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A. Cảm xúc trước mùa xuân của thiên nhiên, đất trời.</a:t>
              </a:r>
              <a:endParaRPr lang="en-SG" sz="2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28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B. Cảm xúc về mùa xuân của đất nước. </a:t>
              </a:r>
              <a:endParaRPr lang="en-SG" sz="2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28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C. Ước nguyện của nhà thơ.</a:t>
              </a:r>
              <a:endParaRPr lang="en-SG" sz="2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28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D. Lời ca ngợi quê hương, đất nước qua âm hưởng dân ca Huế.</a:t>
              </a:r>
              <a:endParaRPr lang="en-SG" sz="2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marL="0" marR="0" lvl="0" indent="0" algn="just" defTabSz="1219170" rtl="0" eaLnBrk="1" fontAlgn="auto" latinLnBrk="0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SG" sz="54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 panose="020F0302020204030204"/>
                <a:ea typeface="Calibri" panose="020F0502020204030204" pitchFamily="34" charset="0"/>
                <a:cs typeface="Times New Roman" panose="02020603050405020304" pitchFamily="18" charset="0"/>
                <a:sym typeface="Arial"/>
              </a:endParaRPr>
            </a:p>
          </p:txBody>
        </p:sp>
      </p:grpSp>
      <p:pic>
        <p:nvPicPr>
          <p:cNvPr id="34" name="bọ cánh cứng">
            <a:extLst>
              <a:ext uri="{FF2B5EF4-FFF2-40B4-BE49-F238E27FC236}">
                <a16:creationId xmlns:a16="http://schemas.microsoft.com/office/drawing/2014/main" id="{181C9678-E45A-F9BD-0F0E-E1EDF3A20B69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78200" y="4451350"/>
            <a:ext cx="1811424" cy="1301599"/>
          </a:xfrm>
          <a:prstGeom prst="rect">
            <a:avLst/>
          </a:prstGeom>
        </p:spPr>
      </p:pic>
      <p:pic>
        <p:nvPicPr>
          <p:cNvPr id="114" name="ong già">
            <a:extLst>
              <a:ext uri="{FF2B5EF4-FFF2-40B4-BE49-F238E27FC236}">
                <a16:creationId xmlns:a16="http://schemas.microsoft.com/office/drawing/2014/main" id="{00243D63-F296-7AC0-82FB-45A07466B54A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flipH="1">
            <a:off x="2189624" y="4662289"/>
            <a:ext cx="1205863" cy="1165159"/>
          </a:xfrm>
          <a:prstGeom prst="rect">
            <a:avLst/>
          </a:prstGeom>
        </p:spPr>
      </p:pic>
      <p:pic>
        <p:nvPicPr>
          <p:cNvPr id="115" name="kiến">
            <a:hlinkClick r:id="rId12" action="ppaction://hlinksldjump"/>
            <a:extLst>
              <a:ext uri="{FF2B5EF4-FFF2-40B4-BE49-F238E27FC236}">
                <a16:creationId xmlns:a16="http://schemas.microsoft.com/office/drawing/2014/main" id="{2F92C1C0-9180-1A4E-A892-96A875844774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11086850" y="5610250"/>
            <a:ext cx="1105151" cy="1247751"/>
          </a:xfrm>
          <a:prstGeom prst="rect">
            <a:avLst/>
          </a:prstGeom>
        </p:spPr>
      </p:pic>
      <p:pic>
        <p:nvPicPr>
          <p:cNvPr id="117" name="ong non">
            <a:extLst>
              <a:ext uri="{FF2B5EF4-FFF2-40B4-BE49-F238E27FC236}">
                <a16:creationId xmlns:a16="http://schemas.microsoft.com/office/drawing/2014/main" id="{96B228C0-11C7-C79D-493D-FF3AF42CAFB8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 flipH="1">
            <a:off x="9965212" y="4207779"/>
            <a:ext cx="1108625" cy="1483959"/>
          </a:xfrm>
          <a:prstGeom prst="rect">
            <a:avLst/>
          </a:prstGeom>
        </p:spPr>
      </p:pic>
      <p:pic>
        <p:nvPicPr>
          <p:cNvPr id="37" name="ong MC">
            <a:extLst>
              <a:ext uri="{FF2B5EF4-FFF2-40B4-BE49-F238E27FC236}">
                <a16:creationId xmlns:a16="http://schemas.microsoft.com/office/drawing/2014/main" id="{DB066CDA-D7CF-ACC8-8BC3-62865B14798C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-278030" y="-176757"/>
            <a:ext cx="2066723" cy="31640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475973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2" presetClass="entr" presetSubtype="4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2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4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2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4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4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>
                      <p:stCondLst>
                        <p:cond delay="0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500" tmFilter="0, 0; .2, .5; .8, .5; 1, 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0" dur="250" autoRev="1" fill="hold"/>
                                        <p:tgtEl>
                                          <p:spTgt spid="3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XUẤT HIỆ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1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" name="trả lời câu hỏi">
            <a:extLst>
              <a:ext uri="{FF2B5EF4-FFF2-40B4-BE49-F238E27FC236}">
                <a16:creationId xmlns:a16="http://schemas.microsoft.com/office/drawing/2014/main" id="{062184F5-F396-08BC-CD47-35986E4A91B3}"/>
              </a:ext>
            </a:extLst>
          </p:cNvPr>
          <p:cNvGrpSpPr/>
          <p:nvPr/>
        </p:nvGrpSpPr>
        <p:grpSpPr>
          <a:xfrm>
            <a:off x="4471271" y="5076148"/>
            <a:ext cx="3791496" cy="1353605"/>
            <a:chOff x="4677320" y="4255313"/>
            <a:chExt cx="3791496" cy="1353604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DF99BDA2-5D38-1F4B-865E-164D90684961}"/>
                </a:ext>
              </a:extLst>
            </p:cNvPr>
            <p:cNvGrpSpPr/>
            <p:nvPr/>
          </p:nvGrpSpPr>
          <p:grpSpPr>
            <a:xfrm>
              <a:off x="4677320" y="4255313"/>
              <a:ext cx="3620752" cy="1353604"/>
              <a:chOff x="4677320" y="4206654"/>
              <a:chExt cx="3620752" cy="1353604"/>
            </a:xfrm>
          </p:grpSpPr>
          <p:pic>
            <p:nvPicPr>
              <p:cNvPr id="72" name="Graphic 71">
                <a:extLst>
                  <a:ext uri="{FF2B5EF4-FFF2-40B4-BE49-F238E27FC236}">
                    <a16:creationId xmlns:a16="http://schemas.microsoft.com/office/drawing/2014/main" id="{035A494C-CD3A-A2F4-1D93-ACB58E77F88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 flipH="1">
                <a:off x="5867400" y="4206654"/>
                <a:ext cx="47625" cy="833438"/>
              </a:xfrm>
              <a:prstGeom prst="rect">
                <a:avLst/>
              </a:prstGeom>
            </p:spPr>
          </p:pic>
          <p:pic>
            <p:nvPicPr>
              <p:cNvPr id="73" name="Graphic 72">
                <a:extLst>
                  <a:ext uri="{FF2B5EF4-FFF2-40B4-BE49-F238E27FC236}">
                    <a16:creationId xmlns:a16="http://schemas.microsoft.com/office/drawing/2014/main" id="{2937E080-707D-1741-BF60-11F522388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 flipH="1">
                <a:off x="6935291" y="4243289"/>
                <a:ext cx="47625" cy="833438"/>
              </a:xfrm>
              <a:prstGeom prst="rect">
                <a:avLst/>
              </a:prstGeom>
            </p:spPr>
          </p:pic>
          <p:pic>
            <p:nvPicPr>
              <p:cNvPr id="21" name="Picture 20">
                <a:extLst>
                  <a:ext uri="{FF2B5EF4-FFF2-40B4-BE49-F238E27FC236}">
                    <a16:creationId xmlns:a16="http://schemas.microsoft.com/office/drawing/2014/main" id="{AFF65733-BA6A-E895-F327-E594D9CF9A9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677320" y="4593196"/>
                <a:ext cx="3620752" cy="967062"/>
              </a:xfrm>
              <a:prstGeom prst="rect">
                <a:avLst/>
              </a:prstGeom>
            </p:spPr>
          </p:pic>
        </p:grp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6AA3154-0855-F55B-A9AC-0624384D5E02}"/>
                </a:ext>
              </a:extLst>
            </p:cNvPr>
            <p:cNvSpPr txBox="1"/>
            <p:nvPr/>
          </p:nvSpPr>
          <p:spPr>
            <a:xfrm>
              <a:off x="5401764" y="4627164"/>
              <a:ext cx="3067052" cy="7425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121917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vi-VN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ĐÁP ÁN 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A</a:t>
              </a:r>
              <a:endPara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/>
                <a:ea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</p:grpSp>
      <p:pic>
        <p:nvPicPr>
          <p:cNvPr id="7" name="tổ ong">
            <a:extLst>
              <a:ext uri="{FF2B5EF4-FFF2-40B4-BE49-F238E27FC236}">
                <a16:creationId xmlns:a16="http://schemas.microsoft.com/office/drawing/2014/main" id="{435FFB52-E381-129D-744C-E541DD0D590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023686" y="-296922"/>
            <a:ext cx="2043261" cy="3115028"/>
          </a:xfrm>
          <a:prstGeom prst="rect">
            <a:avLst/>
          </a:prstGeom>
        </p:spPr>
      </p:pic>
      <p:grpSp>
        <p:nvGrpSpPr>
          <p:cNvPr id="35" name="Bảng câu hỏi">
            <a:extLst>
              <a:ext uri="{FF2B5EF4-FFF2-40B4-BE49-F238E27FC236}">
                <a16:creationId xmlns:a16="http://schemas.microsoft.com/office/drawing/2014/main" id="{E6CD3A29-7EE3-0A96-8CCA-BD4D81D5C7C1}"/>
              </a:ext>
            </a:extLst>
          </p:cNvPr>
          <p:cNvGrpSpPr/>
          <p:nvPr/>
        </p:nvGrpSpPr>
        <p:grpSpPr>
          <a:xfrm>
            <a:off x="1506638" y="-1805372"/>
            <a:ext cx="9178723" cy="7260056"/>
            <a:chOff x="3640847" y="-673998"/>
            <a:chExt cx="5693699" cy="5143793"/>
          </a:xfrm>
        </p:grpSpPr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C74232FC-003E-0D07-6391-F4F9BE14D939}"/>
                </a:ext>
              </a:extLst>
            </p:cNvPr>
            <p:cNvGrpSpPr/>
            <p:nvPr/>
          </p:nvGrpSpPr>
          <p:grpSpPr>
            <a:xfrm>
              <a:off x="3640847" y="-673998"/>
              <a:ext cx="5693699" cy="4976386"/>
              <a:chOff x="10437601" y="223062"/>
              <a:chExt cx="5693699" cy="4976386"/>
            </a:xfrm>
          </p:grpSpPr>
          <p:pic>
            <p:nvPicPr>
              <p:cNvPr id="67" name="Picture 66">
                <a:extLst>
                  <a:ext uri="{FF2B5EF4-FFF2-40B4-BE49-F238E27FC236}">
                    <a16:creationId xmlns:a16="http://schemas.microsoft.com/office/drawing/2014/main" id="{E3D2159E-CB89-67A6-1D95-A12B9EAD1E64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/>
              <a:srcRect l="95915" r="-775"/>
              <a:stretch/>
            </p:blipFill>
            <p:spPr>
              <a:xfrm>
                <a:off x="14257169" y="223062"/>
                <a:ext cx="336883" cy="2170364"/>
              </a:xfrm>
              <a:prstGeom prst="rect">
                <a:avLst/>
              </a:prstGeom>
            </p:spPr>
          </p:pic>
          <p:pic>
            <p:nvPicPr>
              <p:cNvPr id="68" name="Picture 67">
                <a:extLst>
                  <a:ext uri="{FF2B5EF4-FFF2-40B4-BE49-F238E27FC236}">
                    <a16:creationId xmlns:a16="http://schemas.microsoft.com/office/drawing/2014/main" id="{453FCF51-F7C7-595E-DBD8-6820F539BF7C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/>
              <a:srcRect l="95915" r="-775"/>
              <a:stretch/>
            </p:blipFill>
            <p:spPr>
              <a:xfrm>
                <a:off x="11855117" y="301060"/>
                <a:ext cx="336883" cy="2170364"/>
              </a:xfrm>
              <a:prstGeom prst="rect">
                <a:avLst/>
              </a:prstGeom>
            </p:spPr>
          </p:pic>
          <p:pic>
            <p:nvPicPr>
              <p:cNvPr id="9" name="Picture 8">
                <a:extLst>
                  <a:ext uri="{FF2B5EF4-FFF2-40B4-BE49-F238E27FC236}">
                    <a16:creationId xmlns:a16="http://schemas.microsoft.com/office/drawing/2014/main" id="{C806E029-0825-D1D5-A38A-AF558BDEF42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437601" y="1770448"/>
                <a:ext cx="5693699" cy="3429000"/>
              </a:xfrm>
              <a:prstGeom prst="rect">
                <a:avLst/>
              </a:prstGeom>
            </p:spPr>
          </p:pic>
        </p:grp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5E0357EF-283A-563F-6A7B-0FDA985B1E0E}"/>
                </a:ext>
              </a:extLst>
            </p:cNvPr>
            <p:cNvSpPr txBox="1"/>
            <p:nvPr/>
          </p:nvSpPr>
          <p:spPr>
            <a:xfrm>
              <a:off x="4014579" y="1227946"/>
              <a:ext cx="4892415" cy="32418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spcAft>
                  <a:spcPts val="800"/>
                </a:spcAft>
              </a:pPr>
              <a:r>
                <a:rPr lang="vi-VN" sz="32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Câu 5. Khổ đầu của bài thơ </a:t>
              </a:r>
              <a:r>
                <a:rPr lang="vi-VN" sz="3200" b="1" i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Mùa xuân nho nhỏ</a:t>
              </a:r>
              <a:r>
                <a:rPr lang="vi-VN" sz="32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có giọng điệu như thế nào? </a:t>
              </a:r>
              <a:endParaRPr lang="en-SG" sz="32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32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A. Vui tươi, say sưa, phấn khởi.</a:t>
              </a:r>
              <a:endParaRPr lang="en-SG" sz="3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32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B. Trầm lắng, man mác buồn. </a:t>
              </a:r>
              <a:endParaRPr lang="en-SG" sz="3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32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C. Nghiêm trang, thành kính.</a:t>
              </a:r>
              <a:endParaRPr lang="en-SG" sz="3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32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D. Sôi nổi, thiết tha. </a:t>
              </a:r>
              <a:endParaRPr lang="en-SG" sz="3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marL="0" marR="0" lvl="0" indent="0" algn="just" defTabSz="1219170" rtl="0" eaLnBrk="1" fontAlgn="auto" latinLnBrk="0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SG" sz="66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 panose="020F0302020204030204"/>
                <a:ea typeface="Calibri" panose="020F0502020204030204" pitchFamily="34" charset="0"/>
                <a:cs typeface="Times New Roman" panose="02020603050405020304" pitchFamily="18" charset="0"/>
                <a:sym typeface="Arial"/>
              </a:endParaRPr>
            </a:p>
          </p:txBody>
        </p:sp>
      </p:grpSp>
      <p:pic>
        <p:nvPicPr>
          <p:cNvPr id="34" name="bọ cánh cứng">
            <a:extLst>
              <a:ext uri="{FF2B5EF4-FFF2-40B4-BE49-F238E27FC236}">
                <a16:creationId xmlns:a16="http://schemas.microsoft.com/office/drawing/2014/main" id="{181C9678-E45A-F9BD-0F0E-E1EDF3A20B69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78200" y="4451350"/>
            <a:ext cx="1811424" cy="1301599"/>
          </a:xfrm>
          <a:prstGeom prst="rect">
            <a:avLst/>
          </a:prstGeom>
        </p:spPr>
      </p:pic>
      <p:pic>
        <p:nvPicPr>
          <p:cNvPr id="114" name="ong già">
            <a:extLst>
              <a:ext uri="{FF2B5EF4-FFF2-40B4-BE49-F238E27FC236}">
                <a16:creationId xmlns:a16="http://schemas.microsoft.com/office/drawing/2014/main" id="{00243D63-F296-7AC0-82FB-45A07466B54A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flipH="1">
            <a:off x="1920861" y="4530201"/>
            <a:ext cx="1205863" cy="1165159"/>
          </a:xfrm>
          <a:prstGeom prst="rect">
            <a:avLst/>
          </a:prstGeom>
        </p:spPr>
      </p:pic>
      <p:pic>
        <p:nvPicPr>
          <p:cNvPr id="115" name="kiến">
            <a:hlinkClick r:id="rId12" action="ppaction://hlinksldjump"/>
            <a:extLst>
              <a:ext uri="{FF2B5EF4-FFF2-40B4-BE49-F238E27FC236}">
                <a16:creationId xmlns:a16="http://schemas.microsoft.com/office/drawing/2014/main" id="{2F92C1C0-9180-1A4E-A892-96A875844774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11086850" y="5610250"/>
            <a:ext cx="1105151" cy="1247751"/>
          </a:xfrm>
          <a:prstGeom prst="rect">
            <a:avLst/>
          </a:prstGeom>
        </p:spPr>
      </p:pic>
      <p:pic>
        <p:nvPicPr>
          <p:cNvPr id="117" name="ong non">
            <a:extLst>
              <a:ext uri="{FF2B5EF4-FFF2-40B4-BE49-F238E27FC236}">
                <a16:creationId xmlns:a16="http://schemas.microsoft.com/office/drawing/2014/main" id="{96B228C0-11C7-C79D-493D-FF3AF42CAFB8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 flipH="1">
            <a:off x="9311496" y="4268990"/>
            <a:ext cx="1108625" cy="1483959"/>
          </a:xfrm>
          <a:prstGeom prst="rect">
            <a:avLst/>
          </a:prstGeom>
        </p:spPr>
      </p:pic>
      <p:pic>
        <p:nvPicPr>
          <p:cNvPr id="37" name="ong MC">
            <a:extLst>
              <a:ext uri="{FF2B5EF4-FFF2-40B4-BE49-F238E27FC236}">
                <a16:creationId xmlns:a16="http://schemas.microsoft.com/office/drawing/2014/main" id="{DB066CDA-D7CF-ACC8-8BC3-62865B14798C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-90078" y="565055"/>
            <a:ext cx="2066723" cy="31640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4362868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2" presetClass="entr" presetSubtype="4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2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4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2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4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4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>
                      <p:stCondLst>
                        <p:cond delay="0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500" tmFilter="0, 0; .2, .5; .8, .5; 1, 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0" dur="250" autoRev="1" fill="hold"/>
                                        <p:tgtEl>
                                          <p:spTgt spid="3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XUẤT HIỆ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1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" name="trả lời câu hỏi">
            <a:extLst>
              <a:ext uri="{FF2B5EF4-FFF2-40B4-BE49-F238E27FC236}">
                <a16:creationId xmlns:a16="http://schemas.microsoft.com/office/drawing/2014/main" id="{062184F5-F396-08BC-CD47-35986E4A91B3}"/>
              </a:ext>
            </a:extLst>
          </p:cNvPr>
          <p:cNvGrpSpPr/>
          <p:nvPr/>
        </p:nvGrpSpPr>
        <p:grpSpPr>
          <a:xfrm>
            <a:off x="4594199" y="5076149"/>
            <a:ext cx="3791496" cy="1353605"/>
            <a:chOff x="4677320" y="4255313"/>
            <a:chExt cx="3791495" cy="1353604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DF99BDA2-5D38-1F4B-865E-164D90684961}"/>
                </a:ext>
              </a:extLst>
            </p:cNvPr>
            <p:cNvGrpSpPr/>
            <p:nvPr/>
          </p:nvGrpSpPr>
          <p:grpSpPr>
            <a:xfrm>
              <a:off x="4677320" y="4255313"/>
              <a:ext cx="3620752" cy="1353604"/>
              <a:chOff x="4677320" y="4206654"/>
              <a:chExt cx="3620752" cy="1353604"/>
            </a:xfrm>
          </p:grpSpPr>
          <p:pic>
            <p:nvPicPr>
              <p:cNvPr id="72" name="Graphic 71">
                <a:extLst>
                  <a:ext uri="{FF2B5EF4-FFF2-40B4-BE49-F238E27FC236}">
                    <a16:creationId xmlns:a16="http://schemas.microsoft.com/office/drawing/2014/main" id="{035A494C-CD3A-A2F4-1D93-ACB58E77F88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 flipH="1">
                <a:off x="5867400" y="4206654"/>
                <a:ext cx="47625" cy="833438"/>
              </a:xfrm>
              <a:prstGeom prst="rect">
                <a:avLst/>
              </a:prstGeom>
            </p:spPr>
          </p:pic>
          <p:pic>
            <p:nvPicPr>
              <p:cNvPr id="73" name="Graphic 72">
                <a:extLst>
                  <a:ext uri="{FF2B5EF4-FFF2-40B4-BE49-F238E27FC236}">
                    <a16:creationId xmlns:a16="http://schemas.microsoft.com/office/drawing/2014/main" id="{2937E080-707D-1741-BF60-11F522388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 flipH="1">
                <a:off x="6935291" y="4243289"/>
                <a:ext cx="47625" cy="833438"/>
              </a:xfrm>
              <a:prstGeom prst="rect">
                <a:avLst/>
              </a:prstGeom>
            </p:spPr>
          </p:pic>
          <p:pic>
            <p:nvPicPr>
              <p:cNvPr id="21" name="Picture 20">
                <a:extLst>
                  <a:ext uri="{FF2B5EF4-FFF2-40B4-BE49-F238E27FC236}">
                    <a16:creationId xmlns:a16="http://schemas.microsoft.com/office/drawing/2014/main" id="{AFF65733-BA6A-E895-F327-E594D9CF9A9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677320" y="4593196"/>
                <a:ext cx="3620752" cy="967062"/>
              </a:xfrm>
              <a:prstGeom prst="rect">
                <a:avLst/>
              </a:prstGeom>
            </p:spPr>
          </p:pic>
        </p:grp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6AA3154-0855-F55B-A9AC-0624384D5E02}"/>
                </a:ext>
              </a:extLst>
            </p:cNvPr>
            <p:cNvSpPr txBox="1"/>
            <p:nvPr/>
          </p:nvSpPr>
          <p:spPr>
            <a:xfrm>
              <a:off x="5401764" y="4629032"/>
              <a:ext cx="3067051" cy="7425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121917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vi-VN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ĐÁP ÁN 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C</a:t>
              </a:r>
              <a:endPara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/>
                <a:ea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</p:grpSp>
      <p:pic>
        <p:nvPicPr>
          <p:cNvPr id="7" name="tổ ong">
            <a:extLst>
              <a:ext uri="{FF2B5EF4-FFF2-40B4-BE49-F238E27FC236}">
                <a16:creationId xmlns:a16="http://schemas.microsoft.com/office/drawing/2014/main" id="{435FFB52-E381-129D-744C-E541DD0D590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023686" y="-296922"/>
            <a:ext cx="2043261" cy="3115028"/>
          </a:xfrm>
          <a:prstGeom prst="rect">
            <a:avLst/>
          </a:prstGeom>
        </p:spPr>
      </p:pic>
      <p:grpSp>
        <p:nvGrpSpPr>
          <p:cNvPr id="35" name="Bảng câu hỏi">
            <a:extLst>
              <a:ext uri="{FF2B5EF4-FFF2-40B4-BE49-F238E27FC236}">
                <a16:creationId xmlns:a16="http://schemas.microsoft.com/office/drawing/2014/main" id="{E6CD3A29-7EE3-0A96-8CCA-BD4D81D5C7C1}"/>
              </a:ext>
            </a:extLst>
          </p:cNvPr>
          <p:cNvGrpSpPr/>
          <p:nvPr/>
        </p:nvGrpSpPr>
        <p:grpSpPr>
          <a:xfrm>
            <a:off x="2189624" y="-1214651"/>
            <a:ext cx="8583120" cy="6400404"/>
            <a:chOff x="3640847" y="-673998"/>
            <a:chExt cx="5693699" cy="4976388"/>
          </a:xfrm>
        </p:grpSpPr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C74232FC-003E-0D07-6391-F4F9BE14D939}"/>
                </a:ext>
              </a:extLst>
            </p:cNvPr>
            <p:cNvGrpSpPr/>
            <p:nvPr/>
          </p:nvGrpSpPr>
          <p:grpSpPr>
            <a:xfrm>
              <a:off x="3640847" y="-673998"/>
              <a:ext cx="5693699" cy="4976388"/>
              <a:chOff x="10437601" y="223062"/>
              <a:chExt cx="5693699" cy="4976388"/>
            </a:xfrm>
          </p:grpSpPr>
          <p:pic>
            <p:nvPicPr>
              <p:cNvPr id="67" name="Picture 66">
                <a:extLst>
                  <a:ext uri="{FF2B5EF4-FFF2-40B4-BE49-F238E27FC236}">
                    <a16:creationId xmlns:a16="http://schemas.microsoft.com/office/drawing/2014/main" id="{E3D2159E-CB89-67A6-1D95-A12B9EAD1E64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/>
              <a:srcRect l="95915" r="-775"/>
              <a:stretch/>
            </p:blipFill>
            <p:spPr>
              <a:xfrm>
                <a:off x="14257169" y="223062"/>
                <a:ext cx="336883" cy="2170364"/>
              </a:xfrm>
              <a:prstGeom prst="rect">
                <a:avLst/>
              </a:prstGeom>
            </p:spPr>
          </p:pic>
          <p:pic>
            <p:nvPicPr>
              <p:cNvPr id="68" name="Picture 67">
                <a:extLst>
                  <a:ext uri="{FF2B5EF4-FFF2-40B4-BE49-F238E27FC236}">
                    <a16:creationId xmlns:a16="http://schemas.microsoft.com/office/drawing/2014/main" id="{453FCF51-F7C7-595E-DBD8-6820F539BF7C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/>
              <a:srcRect l="95915" r="-775"/>
              <a:stretch/>
            </p:blipFill>
            <p:spPr>
              <a:xfrm>
                <a:off x="11855117" y="301060"/>
                <a:ext cx="336883" cy="2170364"/>
              </a:xfrm>
              <a:prstGeom prst="rect">
                <a:avLst/>
              </a:prstGeom>
            </p:spPr>
          </p:pic>
          <p:pic>
            <p:nvPicPr>
              <p:cNvPr id="9" name="Picture 8">
                <a:extLst>
                  <a:ext uri="{FF2B5EF4-FFF2-40B4-BE49-F238E27FC236}">
                    <a16:creationId xmlns:a16="http://schemas.microsoft.com/office/drawing/2014/main" id="{C806E029-0825-D1D5-A38A-AF558BDEF42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437601" y="1451651"/>
                <a:ext cx="5693699" cy="3747799"/>
              </a:xfrm>
              <a:prstGeom prst="rect">
                <a:avLst/>
              </a:prstGeom>
            </p:spPr>
          </p:pic>
        </p:grp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5E0357EF-283A-563F-6A7B-0FDA985B1E0E}"/>
                </a:ext>
              </a:extLst>
            </p:cNvPr>
            <p:cNvSpPr txBox="1"/>
            <p:nvPr/>
          </p:nvSpPr>
          <p:spPr>
            <a:xfrm>
              <a:off x="4048844" y="945880"/>
              <a:ext cx="4812997" cy="2735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spcAft>
                  <a:spcPts val="800"/>
                </a:spcAft>
              </a:pPr>
              <a:r>
                <a:rPr lang="vi-VN" sz="28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Câu 6. Bài thơ </a:t>
              </a:r>
              <a:r>
                <a:rPr lang="vi-VN" sz="2800" b="1" i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Mùa xuân nho nhỏ</a:t>
              </a:r>
              <a:r>
                <a:rPr lang="vi-VN" sz="28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có nhịp điệu như thế nào?</a:t>
              </a:r>
              <a:endParaRPr lang="en-SG" sz="2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28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A. Nhịp 3/2. </a:t>
              </a:r>
              <a:endParaRPr lang="en-SG" sz="2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28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B. Nhịp 2/3. </a:t>
              </a:r>
              <a:endParaRPr lang="en-SG" sz="2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28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C. Có sự biến chuyển linh hoạt giữa nhịp 3/2 và nhịp 2/3.</a:t>
              </a:r>
              <a:endParaRPr lang="en-SG" sz="2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28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D. Ngắt nhịp tự do.</a:t>
              </a:r>
              <a:endParaRPr lang="en-SG" sz="2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34" name="bọ cánh cứng">
            <a:extLst>
              <a:ext uri="{FF2B5EF4-FFF2-40B4-BE49-F238E27FC236}">
                <a16:creationId xmlns:a16="http://schemas.microsoft.com/office/drawing/2014/main" id="{181C9678-E45A-F9BD-0F0E-E1EDF3A20B69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78200" y="4451350"/>
            <a:ext cx="1811424" cy="1301599"/>
          </a:xfrm>
          <a:prstGeom prst="rect">
            <a:avLst/>
          </a:prstGeom>
        </p:spPr>
      </p:pic>
      <p:pic>
        <p:nvPicPr>
          <p:cNvPr id="114" name="ong già">
            <a:extLst>
              <a:ext uri="{FF2B5EF4-FFF2-40B4-BE49-F238E27FC236}">
                <a16:creationId xmlns:a16="http://schemas.microsoft.com/office/drawing/2014/main" id="{00243D63-F296-7AC0-82FB-45A07466B54A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flipH="1">
            <a:off x="2085990" y="4679446"/>
            <a:ext cx="1205863" cy="1165159"/>
          </a:xfrm>
          <a:prstGeom prst="rect">
            <a:avLst/>
          </a:prstGeom>
        </p:spPr>
      </p:pic>
      <p:pic>
        <p:nvPicPr>
          <p:cNvPr id="115" name="kiến">
            <a:hlinkClick r:id="rId12" action="ppaction://hlinksldjump"/>
            <a:extLst>
              <a:ext uri="{FF2B5EF4-FFF2-40B4-BE49-F238E27FC236}">
                <a16:creationId xmlns:a16="http://schemas.microsoft.com/office/drawing/2014/main" id="{2F92C1C0-9180-1A4E-A892-96A875844774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11086850" y="5610250"/>
            <a:ext cx="1105151" cy="1247751"/>
          </a:xfrm>
          <a:prstGeom prst="rect">
            <a:avLst/>
          </a:prstGeom>
        </p:spPr>
      </p:pic>
      <p:pic>
        <p:nvPicPr>
          <p:cNvPr id="117" name="ong non">
            <a:extLst>
              <a:ext uri="{FF2B5EF4-FFF2-40B4-BE49-F238E27FC236}">
                <a16:creationId xmlns:a16="http://schemas.microsoft.com/office/drawing/2014/main" id="{96B228C0-11C7-C79D-493D-FF3AF42CAFB8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 flipH="1">
            <a:off x="9664120" y="4147541"/>
            <a:ext cx="1108625" cy="1483959"/>
          </a:xfrm>
          <a:prstGeom prst="rect">
            <a:avLst/>
          </a:prstGeom>
        </p:spPr>
      </p:pic>
      <p:pic>
        <p:nvPicPr>
          <p:cNvPr id="37" name="ong MC">
            <a:extLst>
              <a:ext uri="{FF2B5EF4-FFF2-40B4-BE49-F238E27FC236}">
                <a16:creationId xmlns:a16="http://schemas.microsoft.com/office/drawing/2014/main" id="{DB066CDA-D7CF-ACC8-8BC3-62865B14798C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852300" y="703951"/>
            <a:ext cx="2066723" cy="31640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9270449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2" presetClass="entr" presetSubtype="4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2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4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2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4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4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>
                      <p:stCondLst>
                        <p:cond delay="0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500" tmFilter="0, 0; .2, .5; .8, .5; 1, 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0" dur="250" autoRev="1" fill="hold"/>
                                        <p:tgtEl>
                                          <p:spTgt spid="3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XUẤT HIỆ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1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" name="trả lời câu hỏi">
            <a:extLst>
              <a:ext uri="{FF2B5EF4-FFF2-40B4-BE49-F238E27FC236}">
                <a16:creationId xmlns:a16="http://schemas.microsoft.com/office/drawing/2014/main" id="{062184F5-F396-08BC-CD47-35986E4A91B3}"/>
              </a:ext>
            </a:extLst>
          </p:cNvPr>
          <p:cNvGrpSpPr/>
          <p:nvPr/>
        </p:nvGrpSpPr>
        <p:grpSpPr>
          <a:xfrm>
            <a:off x="4257331" y="5311908"/>
            <a:ext cx="3791496" cy="1353604"/>
            <a:chOff x="4677320" y="4255313"/>
            <a:chExt cx="3791496" cy="1353604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DF99BDA2-5D38-1F4B-865E-164D90684961}"/>
                </a:ext>
              </a:extLst>
            </p:cNvPr>
            <p:cNvGrpSpPr/>
            <p:nvPr/>
          </p:nvGrpSpPr>
          <p:grpSpPr>
            <a:xfrm>
              <a:off x="4677320" y="4255313"/>
              <a:ext cx="3620752" cy="1353604"/>
              <a:chOff x="4677320" y="4206654"/>
              <a:chExt cx="3620752" cy="1353604"/>
            </a:xfrm>
          </p:grpSpPr>
          <p:pic>
            <p:nvPicPr>
              <p:cNvPr id="72" name="Graphic 71">
                <a:extLst>
                  <a:ext uri="{FF2B5EF4-FFF2-40B4-BE49-F238E27FC236}">
                    <a16:creationId xmlns:a16="http://schemas.microsoft.com/office/drawing/2014/main" id="{035A494C-CD3A-A2F4-1D93-ACB58E77F88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 flipH="1">
                <a:off x="5867400" y="4206654"/>
                <a:ext cx="47625" cy="833438"/>
              </a:xfrm>
              <a:prstGeom prst="rect">
                <a:avLst/>
              </a:prstGeom>
            </p:spPr>
          </p:pic>
          <p:pic>
            <p:nvPicPr>
              <p:cNvPr id="73" name="Graphic 72">
                <a:extLst>
                  <a:ext uri="{FF2B5EF4-FFF2-40B4-BE49-F238E27FC236}">
                    <a16:creationId xmlns:a16="http://schemas.microsoft.com/office/drawing/2014/main" id="{2937E080-707D-1741-BF60-11F522388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 flipH="1">
                <a:off x="6935291" y="4243289"/>
                <a:ext cx="47625" cy="833438"/>
              </a:xfrm>
              <a:prstGeom prst="rect">
                <a:avLst/>
              </a:prstGeom>
            </p:spPr>
          </p:pic>
          <p:pic>
            <p:nvPicPr>
              <p:cNvPr id="21" name="Picture 20">
                <a:extLst>
                  <a:ext uri="{FF2B5EF4-FFF2-40B4-BE49-F238E27FC236}">
                    <a16:creationId xmlns:a16="http://schemas.microsoft.com/office/drawing/2014/main" id="{AFF65733-BA6A-E895-F327-E594D9CF9A9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677320" y="4593196"/>
                <a:ext cx="3620752" cy="967062"/>
              </a:xfrm>
              <a:prstGeom prst="rect">
                <a:avLst/>
              </a:prstGeom>
            </p:spPr>
          </p:pic>
        </p:grp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6AA3154-0855-F55B-A9AC-0624384D5E02}"/>
                </a:ext>
              </a:extLst>
            </p:cNvPr>
            <p:cNvSpPr txBox="1"/>
            <p:nvPr/>
          </p:nvSpPr>
          <p:spPr>
            <a:xfrm>
              <a:off x="5401765" y="4724761"/>
              <a:ext cx="3067051" cy="74251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121917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vi-VN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ĐÁP ÁN 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A</a:t>
              </a:r>
              <a:endPara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/>
                <a:ea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</p:grpSp>
      <p:pic>
        <p:nvPicPr>
          <p:cNvPr id="7" name="tổ ong">
            <a:extLst>
              <a:ext uri="{FF2B5EF4-FFF2-40B4-BE49-F238E27FC236}">
                <a16:creationId xmlns:a16="http://schemas.microsoft.com/office/drawing/2014/main" id="{435FFB52-E381-129D-744C-E541DD0D590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023686" y="-296922"/>
            <a:ext cx="2043261" cy="3115028"/>
          </a:xfrm>
          <a:prstGeom prst="rect">
            <a:avLst/>
          </a:prstGeom>
        </p:spPr>
      </p:pic>
      <p:grpSp>
        <p:nvGrpSpPr>
          <p:cNvPr id="35" name="Bảng câu hỏi">
            <a:extLst>
              <a:ext uri="{FF2B5EF4-FFF2-40B4-BE49-F238E27FC236}">
                <a16:creationId xmlns:a16="http://schemas.microsoft.com/office/drawing/2014/main" id="{E6CD3A29-7EE3-0A96-8CCA-BD4D81D5C7C1}"/>
              </a:ext>
            </a:extLst>
          </p:cNvPr>
          <p:cNvGrpSpPr/>
          <p:nvPr/>
        </p:nvGrpSpPr>
        <p:grpSpPr>
          <a:xfrm>
            <a:off x="1365813" y="-782320"/>
            <a:ext cx="9048187" cy="6339125"/>
            <a:chOff x="3640846" y="-673998"/>
            <a:chExt cx="5798543" cy="4976386"/>
          </a:xfrm>
        </p:grpSpPr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C74232FC-003E-0D07-6391-F4F9BE14D939}"/>
                </a:ext>
              </a:extLst>
            </p:cNvPr>
            <p:cNvGrpSpPr/>
            <p:nvPr/>
          </p:nvGrpSpPr>
          <p:grpSpPr>
            <a:xfrm>
              <a:off x="3640846" y="-673998"/>
              <a:ext cx="5798543" cy="4976386"/>
              <a:chOff x="10437600" y="223062"/>
              <a:chExt cx="5798543" cy="4976386"/>
            </a:xfrm>
          </p:grpSpPr>
          <p:pic>
            <p:nvPicPr>
              <p:cNvPr id="67" name="Picture 66">
                <a:extLst>
                  <a:ext uri="{FF2B5EF4-FFF2-40B4-BE49-F238E27FC236}">
                    <a16:creationId xmlns:a16="http://schemas.microsoft.com/office/drawing/2014/main" id="{E3D2159E-CB89-67A6-1D95-A12B9EAD1E64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/>
              <a:srcRect l="95915" r="-775"/>
              <a:stretch/>
            </p:blipFill>
            <p:spPr>
              <a:xfrm>
                <a:off x="14257169" y="223062"/>
                <a:ext cx="336883" cy="2170364"/>
              </a:xfrm>
              <a:prstGeom prst="rect">
                <a:avLst/>
              </a:prstGeom>
            </p:spPr>
          </p:pic>
          <p:pic>
            <p:nvPicPr>
              <p:cNvPr id="68" name="Picture 67">
                <a:extLst>
                  <a:ext uri="{FF2B5EF4-FFF2-40B4-BE49-F238E27FC236}">
                    <a16:creationId xmlns:a16="http://schemas.microsoft.com/office/drawing/2014/main" id="{453FCF51-F7C7-595E-DBD8-6820F539BF7C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/>
              <a:srcRect l="95915" r="-775"/>
              <a:stretch/>
            </p:blipFill>
            <p:spPr>
              <a:xfrm>
                <a:off x="11855117" y="301060"/>
                <a:ext cx="336883" cy="2170364"/>
              </a:xfrm>
              <a:prstGeom prst="rect">
                <a:avLst/>
              </a:prstGeom>
            </p:spPr>
          </p:pic>
          <p:pic>
            <p:nvPicPr>
              <p:cNvPr id="9" name="Picture 8">
                <a:extLst>
                  <a:ext uri="{FF2B5EF4-FFF2-40B4-BE49-F238E27FC236}">
                    <a16:creationId xmlns:a16="http://schemas.microsoft.com/office/drawing/2014/main" id="{C806E029-0825-D1D5-A38A-AF558BDEF42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437600" y="1117918"/>
                <a:ext cx="5798543" cy="4081530"/>
              </a:xfrm>
              <a:prstGeom prst="rect">
                <a:avLst/>
              </a:prstGeom>
            </p:spPr>
          </p:pic>
        </p:grp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5E0357EF-283A-563F-6A7B-0FDA985B1E0E}"/>
                </a:ext>
              </a:extLst>
            </p:cNvPr>
            <p:cNvSpPr txBox="1"/>
            <p:nvPr/>
          </p:nvSpPr>
          <p:spPr>
            <a:xfrm>
              <a:off x="4022774" y="569122"/>
              <a:ext cx="4983363" cy="31007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spcAft>
                  <a:spcPts val="800"/>
                </a:spcAft>
              </a:pPr>
              <a:r>
                <a:rPr lang="vi-VN" sz="28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Câu 7. Trong bài thơ </a:t>
              </a:r>
              <a:r>
                <a:rPr lang="vi-VN" sz="2800" b="1" i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Mùa xuân nho nhỏ</a:t>
              </a:r>
              <a:r>
                <a:rPr lang="vi-VN" sz="28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, mùa xuân của thiên nhiên, đất trời đã được tác giả phác họa qua những hình ảnh, chi tiết nào? </a:t>
              </a:r>
              <a:endParaRPr lang="en-SG" sz="2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28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A. Bông hoa, dòng sông, tiếng chim hót, giọt âm thanh. </a:t>
              </a:r>
              <a:endParaRPr lang="en-SG" sz="2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28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B. Bông hoa, người cầm súng, người ra đồng. </a:t>
              </a:r>
              <a:endParaRPr lang="en-SG" sz="2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28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C. Bông hoa, dòng sông, giọt âm thanh. </a:t>
              </a:r>
              <a:endParaRPr lang="en-SG" sz="2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28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D. Lộc giặt đầy trên lưng, lộc trải dài nương mạ.</a:t>
              </a:r>
              <a:endParaRPr lang="en-SG" sz="2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34" name="bọ cánh cứng">
            <a:extLst>
              <a:ext uri="{FF2B5EF4-FFF2-40B4-BE49-F238E27FC236}">
                <a16:creationId xmlns:a16="http://schemas.microsoft.com/office/drawing/2014/main" id="{181C9678-E45A-F9BD-0F0E-E1EDF3A20B69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78200" y="4451350"/>
            <a:ext cx="1811424" cy="1301599"/>
          </a:xfrm>
          <a:prstGeom prst="rect">
            <a:avLst/>
          </a:prstGeom>
        </p:spPr>
      </p:pic>
      <p:pic>
        <p:nvPicPr>
          <p:cNvPr id="115" name="kiến">
            <a:hlinkClick r:id="rId11" action="ppaction://hlinksldjump"/>
            <a:extLst>
              <a:ext uri="{FF2B5EF4-FFF2-40B4-BE49-F238E27FC236}">
                <a16:creationId xmlns:a16="http://schemas.microsoft.com/office/drawing/2014/main" id="{2F92C1C0-9180-1A4E-A892-96A875844774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11086850" y="5610250"/>
            <a:ext cx="1105151" cy="1247751"/>
          </a:xfrm>
          <a:prstGeom prst="rect">
            <a:avLst/>
          </a:prstGeom>
        </p:spPr>
      </p:pic>
      <p:pic>
        <p:nvPicPr>
          <p:cNvPr id="37" name="ong MC">
            <a:extLst>
              <a:ext uri="{FF2B5EF4-FFF2-40B4-BE49-F238E27FC236}">
                <a16:creationId xmlns:a16="http://schemas.microsoft.com/office/drawing/2014/main" id="{DB066CDA-D7CF-ACC8-8BC3-62865B14798C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-78964" y="617569"/>
            <a:ext cx="2066723" cy="31640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7568869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2" presetClass="entr" presetSubtype="4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2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4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2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>
                      <p:stCondLst>
                        <p:cond delay="0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" dur="500" tmFilter="0, 0; .2, .5; .8, .5; 1, 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6" dur="250" autoRev="1" fill="hold"/>
                                        <p:tgtEl>
                                          <p:spTgt spid="3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XUẤT HIỆ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7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" name="trả lời câu hỏi">
            <a:extLst>
              <a:ext uri="{FF2B5EF4-FFF2-40B4-BE49-F238E27FC236}">
                <a16:creationId xmlns:a16="http://schemas.microsoft.com/office/drawing/2014/main" id="{062184F5-F396-08BC-CD47-35986E4A91B3}"/>
              </a:ext>
            </a:extLst>
          </p:cNvPr>
          <p:cNvGrpSpPr/>
          <p:nvPr/>
        </p:nvGrpSpPr>
        <p:grpSpPr>
          <a:xfrm>
            <a:off x="4594199" y="5076149"/>
            <a:ext cx="3791496" cy="1353605"/>
            <a:chOff x="4677320" y="4255313"/>
            <a:chExt cx="3791495" cy="1353604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DF99BDA2-5D38-1F4B-865E-164D90684961}"/>
                </a:ext>
              </a:extLst>
            </p:cNvPr>
            <p:cNvGrpSpPr/>
            <p:nvPr/>
          </p:nvGrpSpPr>
          <p:grpSpPr>
            <a:xfrm>
              <a:off x="4677320" y="4255313"/>
              <a:ext cx="3620752" cy="1353604"/>
              <a:chOff x="4677320" y="4206654"/>
              <a:chExt cx="3620752" cy="1353604"/>
            </a:xfrm>
          </p:grpSpPr>
          <p:pic>
            <p:nvPicPr>
              <p:cNvPr id="72" name="Graphic 71">
                <a:extLst>
                  <a:ext uri="{FF2B5EF4-FFF2-40B4-BE49-F238E27FC236}">
                    <a16:creationId xmlns:a16="http://schemas.microsoft.com/office/drawing/2014/main" id="{035A494C-CD3A-A2F4-1D93-ACB58E77F88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 flipH="1">
                <a:off x="5867400" y="4206654"/>
                <a:ext cx="47625" cy="833438"/>
              </a:xfrm>
              <a:prstGeom prst="rect">
                <a:avLst/>
              </a:prstGeom>
            </p:spPr>
          </p:pic>
          <p:pic>
            <p:nvPicPr>
              <p:cNvPr id="73" name="Graphic 72">
                <a:extLst>
                  <a:ext uri="{FF2B5EF4-FFF2-40B4-BE49-F238E27FC236}">
                    <a16:creationId xmlns:a16="http://schemas.microsoft.com/office/drawing/2014/main" id="{2937E080-707D-1741-BF60-11F522388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 flipH="1">
                <a:off x="6935291" y="4243289"/>
                <a:ext cx="47625" cy="833438"/>
              </a:xfrm>
              <a:prstGeom prst="rect">
                <a:avLst/>
              </a:prstGeom>
            </p:spPr>
          </p:pic>
          <p:pic>
            <p:nvPicPr>
              <p:cNvPr id="21" name="Picture 20">
                <a:extLst>
                  <a:ext uri="{FF2B5EF4-FFF2-40B4-BE49-F238E27FC236}">
                    <a16:creationId xmlns:a16="http://schemas.microsoft.com/office/drawing/2014/main" id="{AFF65733-BA6A-E895-F327-E594D9CF9A9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677320" y="4593196"/>
                <a:ext cx="3620752" cy="967062"/>
              </a:xfrm>
              <a:prstGeom prst="rect">
                <a:avLst/>
              </a:prstGeom>
            </p:spPr>
          </p:pic>
        </p:grp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6AA3154-0855-F55B-A9AC-0624384D5E02}"/>
                </a:ext>
              </a:extLst>
            </p:cNvPr>
            <p:cNvSpPr txBox="1"/>
            <p:nvPr/>
          </p:nvSpPr>
          <p:spPr>
            <a:xfrm>
              <a:off x="5401764" y="4629032"/>
              <a:ext cx="3067051" cy="7425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121917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vi-VN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ĐÁP ÁN 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C</a:t>
              </a:r>
              <a:endPara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/>
                <a:ea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</p:grpSp>
      <p:pic>
        <p:nvPicPr>
          <p:cNvPr id="7" name="tổ ong">
            <a:extLst>
              <a:ext uri="{FF2B5EF4-FFF2-40B4-BE49-F238E27FC236}">
                <a16:creationId xmlns:a16="http://schemas.microsoft.com/office/drawing/2014/main" id="{435FFB52-E381-129D-744C-E541DD0D590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023686" y="-296922"/>
            <a:ext cx="2043261" cy="3115028"/>
          </a:xfrm>
          <a:prstGeom prst="rect">
            <a:avLst/>
          </a:prstGeom>
        </p:spPr>
      </p:pic>
      <p:grpSp>
        <p:nvGrpSpPr>
          <p:cNvPr id="35" name="Bảng câu hỏi">
            <a:extLst>
              <a:ext uri="{FF2B5EF4-FFF2-40B4-BE49-F238E27FC236}">
                <a16:creationId xmlns:a16="http://schemas.microsoft.com/office/drawing/2014/main" id="{E6CD3A29-7EE3-0A96-8CCA-BD4D81D5C7C1}"/>
              </a:ext>
            </a:extLst>
          </p:cNvPr>
          <p:cNvGrpSpPr/>
          <p:nvPr/>
        </p:nvGrpSpPr>
        <p:grpSpPr>
          <a:xfrm>
            <a:off x="1774209" y="-1131334"/>
            <a:ext cx="8998535" cy="6317088"/>
            <a:chOff x="3640847" y="-673998"/>
            <a:chExt cx="5693699" cy="4976388"/>
          </a:xfrm>
        </p:grpSpPr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C74232FC-003E-0D07-6391-F4F9BE14D939}"/>
                </a:ext>
              </a:extLst>
            </p:cNvPr>
            <p:cNvGrpSpPr/>
            <p:nvPr/>
          </p:nvGrpSpPr>
          <p:grpSpPr>
            <a:xfrm>
              <a:off x="3640847" y="-673998"/>
              <a:ext cx="5693699" cy="4976388"/>
              <a:chOff x="10437601" y="223062"/>
              <a:chExt cx="5693699" cy="4976388"/>
            </a:xfrm>
          </p:grpSpPr>
          <p:pic>
            <p:nvPicPr>
              <p:cNvPr id="67" name="Picture 66">
                <a:extLst>
                  <a:ext uri="{FF2B5EF4-FFF2-40B4-BE49-F238E27FC236}">
                    <a16:creationId xmlns:a16="http://schemas.microsoft.com/office/drawing/2014/main" id="{E3D2159E-CB89-67A6-1D95-A12B9EAD1E64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/>
              <a:srcRect l="95915" r="-775"/>
              <a:stretch/>
            </p:blipFill>
            <p:spPr>
              <a:xfrm>
                <a:off x="14257169" y="223062"/>
                <a:ext cx="336883" cy="2170364"/>
              </a:xfrm>
              <a:prstGeom prst="rect">
                <a:avLst/>
              </a:prstGeom>
            </p:spPr>
          </p:pic>
          <p:pic>
            <p:nvPicPr>
              <p:cNvPr id="68" name="Picture 67">
                <a:extLst>
                  <a:ext uri="{FF2B5EF4-FFF2-40B4-BE49-F238E27FC236}">
                    <a16:creationId xmlns:a16="http://schemas.microsoft.com/office/drawing/2014/main" id="{453FCF51-F7C7-595E-DBD8-6820F539BF7C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/>
              <a:srcRect l="95915" r="-775"/>
              <a:stretch/>
            </p:blipFill>
            <p:spPr>
              <a:xfrm>
                <a:off x="11855117" y="301060"/>
                <a:ext cx="336883" cy="2170364"/>
              </a:xfrm>
              <a:prstGeom prst="rect">
                <a:avLst/>
              </a:prstGeom>
            </p:spPr>
          </p:pic>
          <p:pic>
            <p:nvPicPr>
              <p:cNvPr id="9" name="Picture 8">
                <a:extLst>
                  <a:ext uri="{FF2B5EF4-FFF2-40B4-BE49-F238E27FC236}">
                    <a16:creationId xmlns:a16="http://schemas.microsoft.com/office/drawing/2014/main" id="{C806E029-0825-D1D5-A38A-AF558BDEF42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437601" y="1451651"/>
                <a:ext cx="5693699" cy="3747799"/>
              </a:xfrm>
              <a:prstGeom prst="rect">
                <a:avLst/>
              </a:prstGeom>
            </p:spPr>
          </p:pic>
        </p:grp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5E0357EF-283A-563F-6A7B-0FDA985B1E0E}"/>
                </a:ext>
              </a:extLst>
            </p:cNvPr>
            <p:cNvSpPr txBox="1"/>
            <p:nvPr/>
          </p:nvSpPr>
          <p:spPr>
            <a:xfrm>
              <a:off x="4008185" y="812543"/>
              <a:ext cx="4885192" cy="29175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spcAft>
                  <a:spcPts val="800"/>
                </a:spcAft>
              </a:pPr>
              <a:r>
                <a:rPr lang="vi-VN" sz="26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Câu 8. Những hình ảnh nào trong bài thơ </a:t>
              </a:r>
              <a:r>
                <a:rPr lang="vi-VN" sz="2600" b="1" i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Mùa xuân nho nhỏ</a:t>
              </a:r>
              <a:r>
                <a:rPr lang="vi-VN" sz="26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đã thể hiện ước nguyện khiêm đường mà cao đẹp của nhà thơ? </a:t>
              </a:r>
              <a:endParaRPr lang="en-SG" sz="26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26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A. Một bông hoa tím biếc, cành hoa, con chim hót.</a:t>
              </a:r>
              <a:endParaRPr lang="en-SG" sz="26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26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B. Lộc trải dài nương mạ, con chim hót, dòng song xanh.</a:t>
              </a:r>
              <a:endParaRPr lang="en-SG" sz="26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26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C. Cành hoa, con chim hót, nốt trầm xao xuyến.</a:t>
              </a:r>
              <a:endParaRPr lang="en-SG" sz="26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26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D. Lộc giắt đầy trên lưng, con chim hót, giọt sương mai.</a:t>
              </a:r>
              <a:endParaRPr lang="en-SG" sz="26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34" name="bọ cánh cứng">
            <a:extLst>
              <a:ext uri="{FF2B5EF4-FFF2-40B4-BE49-F238E27FC236}">
                <a16:creationId xmlns:a16="http://schemas.microsoft.com/office/drawing/2014/main" id="{181C9678-E45A-F9BD-0F0E-E1EDF3A20B69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78200" y="4451350"/>
            <a:ext cx="1811424" cy="1301599"/>
          </a:xfrm>
          <a:prstGeom prst="rect">
            <a:avLst/>
          </a:prstGeom>
        </p:spPr>
      </p:pic>
      <p:pic>
        <p:nvPicPr>
          <p:cNvPr id="114" name="ong già">
            <a:extLst>
              <a:ext uri="{FF2B5EF4-FFF2-40B4-BE49-F238E27FC236}">
                <a16:creationId xmlns:a16="http://schemas.microsoft.com/office/drawing/2014/main" id="{00243D63-F296-7AC0-82FB-45A07466B54A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flipH="1">
            <a:off x="2085990" y="4679446"/>
            <a:ext cx="1205863" cy="1165159"/>
          </a:xfrm>
          <a:prstGeom prst="rect">
            <a:avLst/>
          </a:prstGeom>
        </p:spPr>
      </p:pic>
      <p:pic>
        <p:nvPicPr>
          <p:cNvPr id="115" name="kiến">
            <a:hlinkClick r:id="rId12" action="ppaction://hlinksldjump"/>
            <a:extLst>
              <a:ext uri="{FF2B5EF4-FFF2-40B4-BE49-F238E27FC236}">
                <a16:creationId xmlns:a16="http://schemas.microsoft.com/office/drawing/2014/main" id="{2F92C1C0-9180-1A4E-A892-96A875844774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11086850" y="5610250"/>
            <a:ext cx="1105151" cy="1247751"/>
          </a:xfrm>
          <a:prstGeom prst="rect">
            <a:avLst/>
          </a:prstGeom>
        </p:spPr>
      </p:pic>
      <p:pic>
        <p:nvPicPr>
          <p:cNvPr id="117" name="ong non">
            <a:extLst>
              <a:ext uri="{FF2B5EF4-FFF2-40B4-BE49-F238E27FC236}">
                <a16:creationId xmlns:a16="http://schemas.microsoft.com/office/drawing/2014/main" id="{96B228C0-11C7-C79D-493D-FF3AF42CAFB8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 flipH="1">
            <a:off x="9664120" y="4147541"/>
            <a:ext cx="1108625" cy="1483959"/>
          </a:xfrm>
          <a:prstGeom prst="rect">
            <a:avLst/>
          </a:prstGeom>
        </p:spPr>
      </p:pic>
      <p:pic>
        <p:nvPicPr>
          <p:cNvPr id="37" name="ong MC">
            <a:extLst>
              <a:ext uri="{FF2B5EF4-FFF2-40B4-BE49-F238E27FC236}">
                <a16:creationId xmlns:a16="http://schemas.microsoft.com/office/drawing/2014/main" id="{DB066CDA-D7CF-ACC8-8BC3-62865B14798C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71084" y="1173203"/>
            <a:ext cx="2066723" cy="31640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4603313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2" presetClass="entr" presetSubtype="4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2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4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2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4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4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>
                      <p:stCondLst>
                        <p:cond delay="0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500" tmFilter="0, 0; .2, .5; .8, .5; 1, 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0" dur="250" autoRev="1" fill="hold"/>
                                        <p:tgtEl>
                                          <p:spTgt spid="3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XUẤT HIỆ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1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" name="trả lời câu hỏi">
            <a:extLst>
              <a:ext uri="{FF2B5EF4-FFF2-40B4-BE49-F238E27FC236}">
                <a16:creationId xmlns:a16="http://schemas.microsoft.com/office/drawing/2014/main" id="{062184F5-F396-08BC-CD47-35986E4A91B3}"/>
              </a:ext>
            </a:extLst>
          </p:cNvPr>
          <p:cNvGrpSpPr/>
          <p:nvPr/>
        </p:nvGrpSpPr>
        <p:grpSpPr>
          <a:xfrm>
            <a:off x="4594199" y="5076149"/>
            <a:ext cx="3791496" cy="1353605"/>
            <a:chOff x="4677320" y="4255313"/>
            <a:chExt cx="3791495" cy="1353604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DF99BDA2-5D38-1F4B-865E-164D90684961}"/>
                </a:ext>
              </a:extLst>
            </p:cNvPr>
            <p:cNvGrpSpPr/>
            <p:nvPr/>
          </p:nvGrpSpPr>
          <p:grpSpPr>
            <a:xfrm>
              <a:off x="4677320" y="4255313"/>
              <a:ext cx="3620752" cy="1353604"/>
              <a:chOff x="4677320" y="4206654"/>
              <a:chExt cx="3620752" cy="1353604"/>
            </a:xfrm>
          </p:grpSpPr>
          <p:pic>
            <p:nvPicPr>
              <p:cNvPr id="72" name="Graphic 71">
                <a:extLst>
                  <a:ext uri="{FF2B5EF4-FFF2-40B4-BE49-F238E27FC236}">
                    <a16:creationId xmlns:a16="http://schemas.microsoft.com/office/drawing/2014/main" id="{035A494C-CD3A-A2F4-1D93-ACB58E77F88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 flipH="1">
                <a:off x="5867400" y="4206654"/>
                <a:ext cx="47625" cy="833438"/>
              </a:xfrm>
              <a:prstGeom prst="rect">
                <a:avLst/>
              </a:prstGeom>
            </p:spPr>
          </p:pic>
          <p:pic>
            <p:nvPicPr>
              <p:cNvPr id="73" name="Graphic 72">
                <a:extLst>
                  <a:ext uri="{FF2B5EF4-FFF2-40B4-BE49-F238E27FC236}">
                    <a16:creationId xmlns:a16="http://schemas.microsoft.com/office/drawing/2014/main" id="{2937E080-707D-1741-BF60-11F522388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 flipH="1">
                <a:off x="6935291" y="4243289"/>
                <a:ext cx="47625" cy="833438"/>
              </a:xfrm>
              <a:prstGeom prst="rect">
                <a:avLst/>
              </a:prstGeom>
            </p:spPr>
          </p:pic>
          <p:pic>
            <p:nvPicPr>
              <p:cNvPr id="21" name="Picture 20">
                <a:extLst>
                  <a:ext uri="{FF2B5EF4-FFF2-40B4-BE49-F238E27FC236}">
                    <a16:creationId xmlns:a16="http://schemas.microsoft.com/office/drawing/2014/main" id="{AFF65733-BA6A-E895-F327-E594D9CF9A9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677320" y="4593196"/>
                <a:ext cx="3620752" cy="967062"/>
              </a:xfrm>
              <a:prstGeom prst="rect">
                <a:avLst/>
              </a:prstGeom>
            </p:spPr>
          </p:pic>
        </p:grp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6AA3154-0855-F55B-A9AC-0624384D5E02}"/>
                </a:ext>
              </a:extLst>
            </p:cNvPr>
            <p:cNvSpPr txBox="1"/>
            <p:nvPr/>
          </p:nvSpPr>
          <p:spPr>
            <a:xfrm>
              <a:off x="5401764" y="4629032"/>
              <a:ext cx="3067051" cy="7425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121917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vi-VN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ĐÁP ÁN 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B</a:t>
              </a:r>
              <a:endPara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/>
                <a:ea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</p:grpSp>
      <p:pic>
        <p:nvPicPr>
          <p:cNvPr id="7" name="tổ ong">
            <a:extLst>
              <a:ext uri="{FF2B5EF4-FFF2-40B4-BE49-F238E27FC236}">
                <a16:creationId xmlns:a16="http://schemas.microsoft.com/office/drawing/2014/main" id="{435FFB52-E381-129D-744C-E541DD0D590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023686" y="-296922"/>
            <a:ext cx="2043261" cy="3115028"/>
          </a:xfrm>
          <a:prstGeom prst="rect">
            <a:avLst/>
          </a:prstGeom>
        </p:spPr>
      </p:pic>
      <p:grpSp>
        <p:nvGrpSpPr>
          <p:cNvPr id="35" name="Bảng câu hỏi">
            <a:extLst>
              <a:ext uri="{FF2B5EF4-FFF2-40B4-BE49-F238E27FC236}">
                <a16:creationId xmlns:a16="http://schemas.microsoft.com/office/drawing/2014/main" id="{E6CD3A29-7EE3-0A96-8CCA-BD4D81D5C7C1}"/>
              </a:ext>
            </a:extLst>
          </p:cNvPr>
          <p:cNvGrpSpPr/>
          <p:nvPr/>
        </p:nvGrpSpPr>
        <p:grpSpPr>
          <a:xfrm>
            <a:off x="1886673" y="-1131334"/>
            <a:ext cx="8886071" cy="6317088"/>
            <a:chOff x="3640847" y="-673998"/>
            <a:chExt cx="5693699" cy="4976388"/>
          </a:xfrm>
        </p:grpSpPr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C74232FC-003E-0D07-6391-F4F9BE14D939}"/>
                </a:ext>
              </a:extLst>
            </p:cNvPr>
            <p:cNvGrpSpPr/>
            <p:nvPr/>
          </p:nvGrpSpPr>
          <p:grpSpPr>
            <a:xfrm>
              <a:off x="3640847" y="-673998"/>
              <a:ext cx="5693699" cy="4976388"/>
              <a:chOff x="10437601" y="223062"/>
              <a:chExt cx="5693699" cy="4976388"/>
            </a:xfrm>
          </p:grpSpPr>
          <p:pic>
            <p:nvPicPr>
              <p:cNvPr id="67" name="Picture 66">
                <a:extLst>
                  <a:ext uri="{FF2B5EF4-FFF2-40B4-BE49-F238E27FC236}">
                    <a16:creationId xmlns:a16="http://schemas.microsoft.com/office/drawing/2014/main" id="{E3D2159E-CB89-67A6-1D95-A12B9EAD1E64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/>
              <a:srcRect l="95915" r="-775"/>
              <a:stretch/>
            </p:blipFill>
            <p:spPr>
              <a:xfrm>
                <a:off x="14257169" y="223062"/>
                <a:ext cx="336883" cy="2170364"/>
              </a:xfrm>
              <a:prstGeom prst="rect">
                <a:avLst/>
              </a:prstGeom>
            </p:spPr>
          </p:pic>
          <p:pic>
            <p:nvPicPr>
              <p:cNvPr id="68" name="Picture 67">
                <a:extLst>
                  <a:ext uri="{FF2B5EF4-FFF2-40B4-BE49-F238E27FC236}">
                    <a16:creationId xmlns:a16="http://schemas.microsoft.com/office/drawing/2014/main" id="{453FCF51-F7C7-595E-DBD8-6820F539BF7C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/>
              <a:srcRect l="95915" r="-775"/>
              <a:stretch/>
            </p:blipFill>
            <p:spPr>
              <a:xfrm>
                <a:off x="11855117" y="301060"/>
                <a:ext cx="336883" cy="2170364"/>
              </a:xfrm>
              <a:prstGeom prst="rect">
                <a:avLst/>
              </a:prstGeom>
            </p:spPr>
          </p:pic>
          <p:pic>
            <p:nvPicPr>
              <p:cNvPr id="9" name="Picture 8">
                <a:extLst>
                  <a:ext uri="{FF2B5EF4-FFF2-40B4-BE49-F238E27FC236}">
                    <a16:creationId xmlns:a16="http://schemas.microsoft.com/office/drawing/2014/main" id="{C806E029-0825-D1D5-A38A-AF558BDEF42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437601" y="1451651"/>
                <a:ext cx="5693699" cy="3747799"/>
              </a:xfrm>
              <a:prstGeom prst="rect">
                <a:avLst/>
              </a:prstGeom>
            </p:spPr>
          </p:pic>
        </p:grp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5E0357EF-283A-563F-6A7B-0FDA985B1E0E}"/>
                </a:ext>
              </a:extLst>
            </p:cNvPr>
            <p:cNvSpPr txBox="1"/>
            <p:nvPr/>
          </p:nvSpPr>
          <p:spPr>
            <a:xfrm>
              <a:off x="4011170" y="875362"/>
              <a:ext cx="4940011" cy="33378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spcAft>
                  <a:spcPts val="800"/>
                </a:spcAft>
              </a:pPr>
              <a:r>
                <a:rPr lang="vi-VN" sz="28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Câu 9. Đoạn thơ sau </a:t>
              </a:r>
              <a:r>
                <a:rPr lang="vi-VN" sz="2800" b="1" i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Đất nước bốn nghìn năm</a:t>
              </a:r>
              <a:r>
                <a:rPr lang="vi-VN" sz="28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/</a:t>
              </a:r>
              <a:r>
                <a:rPr lang="vi-VN" sz="2800" b="1" i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vất vả và gian lao</a:t>
              </a:r>
              <a:r>
                <a:rPr lang="vi-VN" sz="28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/ </a:t>
              </a:r>
              <a:r>
                <a:rPr lang="vi-VN" sz="2800" b="1" i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Đất nước như vì sao/Cứ đi lên phía trước</a:t>
              </a:r>
              <a:r>
                <a:rPr lang="vi-VN" sz="28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sử dụng chủ yếu biện pháp tu từ nào? </a:t>
              </a:r>
              <a:endParaRPr lang="en-SG" sz="2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28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A. So sánh, nói quá, hoán dụ. </a:t>
              </a:r>
              <a:endParaRPr lang="en-SG" sz="2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28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B. Nhân hóa, so sánh, điệp ngữ. </a:t>
              </a:r>
              <a:endParaRPr lang="en-SG" sz="2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28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C. Nhân hóa, nói giảm, so sánh.</a:t>
              </a:r>
              <a:endParaRPr lang="en-SG" sz="2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28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D. Ẩn dụ, nói quá, điệp ngữ.</a:t>
              </a:r>
              <a:r>
                <a:rPr lang="vi-VN" sz="2800" i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endParaRPr lang="en-SG" sz="2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marL="0" marR="0" lvl="0" indent="0" algn="l" defTabSz="914400" rtl="0" eaLnBrk="1" fontAlgn="auto" latinLnBrk="0" hangingPunct="1">
                <a:spcBef>
                  <a:spcPts val="0"/>
                </a:spcBef>
                <a:spcAft>
                  <a:spcPts val="800"/>
                </a:spcAft>
                <a:buClrTx/>
                <a:buSzTx/>
                <a:buFontTx/>
                <a:buNone/>
                <a:tabLst/>
                <a:defRPr/>
              </a:pPr>
              <a:endParaRPr kumimoji="0" lang="en-SG" sz="40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34" name="bọ cánh cứng">
            <a:extLst>
              <a:ext uri="{FF2B5EF4-FFF2-40B4-BE49-F238E27FC236}">
                <a16:creationId xmlns:a16="http://schemas.microsoft.com/office/drawing/2014/main" id="{181C9678-E45A-F9BD-0F0E-E1EDF3A20B69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78200" y="4451350"/>
            <a:ext cx="1811424" cy="1301599"/>
          </a:xfrm>
          <a:prstGeom prst="rect">
            <a:avLst/>
          </a:prstGeom>
        </p:spPr>
      </p:pic>
      <p:pic>
        <p:nvPicPr>
          <p:cNvPr id="114" name="ong già">
            <a:extLst>
              <a:ext uri="{FF2B5EF4-FFF2-40B4-BE49-F238E27FC236}">
                <a16:creationId xmlns:a16="http://schemas.microsoft.com/office/drawing/2014/main" id="{00243D63-F296-7AC0-82FB-45A07466B54A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flipH="1">
            <a:off x="2085990" y="4679446"/>
            <a:ext cx="1205863" cy="1165159"/>
          </a:xfrm>
          <a:prstGeom prst="rect">
            <a:avLst/>
          </a:prstGeom>
        </p:spPr>
      </p:pic>
      <p:pic>
        <p:nvPicPr>
          <p:cNvPr id="115" name="kiến">
            <a:hlinkClick r:id="rId12" action="ppaction://hlinksldjump"/>
            <a:extLst>
              <a:ext uri="{FF2B5EF4-FFF2-40B4-BE49-F238E27FC236}">
                <a16:creationId xmlns:a16="http://schemas.microsoft.com/office/drawing/2014/main" id="{2F92C1C0-9180-1A4E-A892-96A875844774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11086850" y="5610250"/>
            <a:ext cx="1105151" cy="1247751"/>
          </a:xfrm>
          <a:prstGeom prst="rect">
            <a:avLst/>
          </a:prstGeom>
        </p:spPr>
      </p:pic>
      <p:pic>
        <p:nvPicPr>
          <p:cNvPr id="117" name="ong non">
            <a:extLst>
              <a:ext uri="{FF2B5EF4-FFF2-40B4-BE49-F238E27FC236}">
                <a16:creationId xmlns:a16="http://schemas.microsoft.com/office/drawing/2014/main" id="{96B228C0-11C7-C79D-493D-FF3AF42CAFB8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 flipH="1">
            <a:off x="9664120" y="4147541"/>
            <a:ext cx="1108625" cy="1483959"/>
          </a:xfrm>
          <a:prstGeom prst="rect">
            <a:avLst/>
          </a:prstGeom>
        </p:spPr>
      </p:pic>
      <p:pic>
        <p:nvPicPr>
          <p:cNvPr id="37" name="ong MC">
            <a:extLst>
              <a:ext uri="{FF2B5EF4-FFF2-40B4-BE49-F238E27FC236}">
                <a16:creationId xmlns:a16="http://schemas.microsoft.com/office/drawing/2014/main" id="{DB066CDA-D7CF-ACC8-8BC3-62865B14798C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250550" y="769031"/>
            <a:ext cx="2066723" cy="31640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5023004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2" presetClass="entr" presetSubtype="4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2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4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2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4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4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>
                      <p:stCondLst>
                        <p:cond delay="0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500" tmFilter="0, 0; .2, .5; .8, .5; 1, 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0" dur="250" autoRev="1" fill="hold"/>
                                        <p:tgtEl>
                                          <p:spTgt spid="3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XUẤT HIỆ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1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A3480E04-392C-48EE-247B-9FCD9F96F32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FE317700-9DF1-099E-54CA-7C85050FF062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1030894" y="-727111"/>
            <a:ext cx="12446757" cy="7001301"/>
          </a:xfrm>
          <a:prstGeom prst="rect">
            <a:avLst/>
          </a:prstGeom>
        </p:spPr>
      </p:pic>
      <p:pic>
        <p:nvPicPr>
          <p:cNvPr id="7" name="Picture 8">
            <a:extLst>
              <a:ext uri="{FF2B5EF4-FFF2-40B4-BE49-F238E27FC236}">
                <a16:creationId xmlns:a16="http://schemas.microsoft.com/office/drawing/2014/main" id="{3DB4AE3C-EBA4-2F75-E2A9-26AE08368615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 rot="352087">
            <a:off x="7825370" y="729425"/>
            <a:ext cx="368578" cy="38439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61B47891-6C4A-8E7D-EC09-86D60DA6BC71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9749003" y="3582696"/>
            <a:ext cx="266039" cy="259602"/>
          </a:xfrm>
          <a:prstGeom prst="rect">
            <a:avLst/>
          </a:prstGeom>
        </p:spPr>
      </p:pic>
      <p:pic>
        <p:nvPicPr>
          <p:cNvPr id="9" name="Picture 7">
            <a:extLst>
              <a:ext uri="{FF2B5EF4-FFF2-40B4-BE49-F238E27FC236}">
                <a16:creationId xmlns:a16="http://schemas.microsoft.com/office/drawing/2014/main" id="{E09F38CC-26A5-D877-5B2B-AA6A204946FF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653625" y="1123283"/>
            <a:ext cx="491552" cy="479659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6759022" y="4074328"/>
            <a:ext cx="325602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158750" lvl="0">
              <a:buClr>
                <a:srgbClr val="000000"/>
              </a:buClr>
              <a:buSzPts val="1100"/>
              <a:defRPr/>
            </a:pPr>
            <a:r>
              <a:rPr lang="en-US" i="1" dirty="0" err="1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Nguyễn</a:t>
            </a:r>
            <a:r>
              <a:rPr lang="en-US" i="1" dirty="0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i="1" dirty="0" err="1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nhâm</a:t>
            </a:r>
            <a:r>
              <a:rPr lang="en-US" i="1" dirty="0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0981.713.891-68</a:t>
            </a:r>
            <a:endParaRPr lang="en-U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22872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7436A4B-D855-F709-6371-6CEAF3FAD45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7545"/>
          <a:stretch/>
        </p:blipFill>
        <p:spPr>
          <a:xfrm>
            <a:off x="3622808" y="-188685"/>
            <a:ext cx="6013360" cy="4189119"/>
          </a:xfrm>
          <a:prstGeom prst="rect">
            <a:avLst/>
          </a:prstGeom>
        </p:spPr>
      </p:pic>
      <p:pic>
        <p:nvPicPr>
          <p:cNvPr id="9" name="图片 15">
            <a:extLst>
              <a:ext uri="{FF2B5EF4-FFF2-40B4-BE49-F238E27FC236}">
                <a16:creationId xmlns:a16="http://schemas.microsoft.com/office/drawing/2014/main" id="{8B6F8A97-2699-D4D1-1E89-E70EC0751D5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50087" y="-268221"/>
            <a:ext cx="1736684" cy="1736684"/>
          </a:xfrm>
          <a:prstGeom prst="rect">
            <a:avLst/>
          </a:prstGeom>
        </p:spPr>
      </p:pic>
      <p:sp>
        <p:nvSpPr>
          <p:cNvPr id="10" name="矩形 21">
            <a:extLst>
              <a:ext uri="{FF2B5EF4-FFF2-40B4-BE49-F238E27FC236}">
                <a16:creationId xmlns:a16="http://schemas.microsoft.com/office/drawing/2014/main" id="{F4879A6F-EBE9-E001-C6D4-6C6375841E30}"/>
              </a:ext>
            </a:extLst>
          </p:cNvPr>
          <p:cNvSpPr/>
          <p:nvPr/>
        </p:nvSpPr>
        <p:spPr>
          <a:xfrm>
            <a:off x="1127252" y="423762"/>
            <a:ext cx="3159519" cy="461665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D1EBE3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1465031-37FD-74B3-99F7-F0F989311D40}"/>
              </a:ext>
            </a:extLst>
          </p:cNvPr>
          <p:cNvSpPr txBox="1"/>
          <p:nvPr/>
        </p:nvSpPr>
        <p:spPr>
          <a:xfrm>
            <a:off x="5359492" y="225843"/>
            <a:ext cx="1462260" cy="6667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3733" b="1" i="0" u="none" strike="noStrike" kern="0" cap="none" spc="0" normalizeH="0" baseline="0" noProof="0" dirty="0">
                <a:ln>
                  <a:noFill/>
                </a:ln>
                <a:solidFill>
                  <a:srgbClr val="FFA921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1. </a:t>
            </a:r>
            <a:r>
              <a:rPr kumimoji="0" lang="en-US" sz="3733" b="1" i="0" u="none" strike="noStrike" kern="0" cap="none" spc="0" normalizeH="0" baseline="0" noProof="0" dirty="0" err="1">
                <a:ln>
                  <a:noFill/>
                </a:ln>
                <a:solidFill>
                  <a:srgbClr val="FFA921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Đọc</a:t>
            </a:r>
            <a:endParaRPr kumimoji="0" lang="en-SG" sz="3733" b="1" i="0" u="none" strike="noStrike" kern="0" cap="none" spc="0" normalizeH="0" baseline="0" noProof="0" dirty="0">
              <a:ln>
                <a:noFill/>
              </a:ln>
              <a:solidFill>
                <a:srgbClr val="FFA921">
                  <a:lumMod val="75000"/>
                </a:srgbClr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2" name="图片 10245" descr="22">
            <a:extLst>
              <a:ext uri="{FF2B5EF4-FFF2-40B4-BE49-F238E27FC236}">
                <a16:creationId xmlns:a16="http://schemas.microsoft.com/office/drawing/2014/main" id="{AD46DBE9-8B6A-A1BA-FDC7-B8687D456A5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622808" y="1131036"/>
            <a:ext cx="8154141" cy="4793503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2B7BD1BD-A27D-79BF-E025-FA7E1CE082F0}"/>
              </a:ext>
            </a:extLst>
          </p:cNvPr>
          <p:cNvSpPr txBox="1"/>
          <p:nvPr/>
        </p:nvSpPr>
        <p:spPr>
          <a:xfrm>
            <a:off x="4385558" y="2648809"/>
            <a:ext cx="6784190" cy="23083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vi-VN" sz="3600" dirty="0">
                <a:latin typeface="+mj-lt"/>
              </a:rPr>
              <a:t>Từ bài thơ Mùa xuân nho nhỏ, em rút ra được bài học gì về lẽ sống cho bản thân? (HS viết đoạn văn khoảng 5-7 dòng)</a:t>
            </a:r>
            <a:r>
              <a:rPr lang="en-US" sz="3600" dirty="0">
                <a:latin typeface="+mj-lt"/>
              </a:rPr>
              <a:t>.</a:t>
            </a:r>
            <a:endParaRPr lang="en-SG" sz="3600" dirty="0">
              <a:latin typeface="+mj-lt"/>
            </a:endParaRPr>
          </a:p>
        </p:txBody>
      </p:sp>
      <p:grpSp>
        <p:nvGrpSpPr>
          <p:cNvPr id="5" name="Group 12">
            <a:extLst>
              <a:ext uri="{FF2B5EF4-FFF2-40B4-BE49-F238E27FC236}">
                <a16:creationId xmlns:a16="http://schemas.microsoft.com/office/drawing/2014/main" id="{05190777-B776-0F02-9F00-139E2D12D24D}"/>
              </a:ext>
            </a:extLst>
          </p:cNvPr>
          <p:cNvGrpSpPr/>
          <p:nvPr/>
        </p:nvGrpSpPr>
        <p:grpSpPr>
          <a:xfrm>
            <a:off x="-88118" y="4000434"/>
            <a:ext cx="2638206" cy="5408020"/>
            <a:chOff x="0" y="0"/>
            <a:chExt cx="6260809" cy="13737531"/>
          </a:xfrm>
        </p:grpSpPr>
        <p:sp>
          <p:nvSpPr>
            <p:cNvPr id="6" name="Freeform 13">
              <a:extLst>
                <a:ext uri="{FF2B5EF4-FFF2-40B4-BE49-F238E27FC236}">
                  <a16:creationId xmlns:a16="http://schemas.microsoft.com/office/drawing/2014/main" id="{4D496E2F-EDC0-A77A-BF9B-16BDE29CF449}"/>
                </a:ext>
              </a:extLst>
            </p:cNvPr>
            <p:cNvSpPr/>
            <p:nvPr/>
          </p:nvSpPr>
          <p:spPr>
            <a:xfrm>
              <a:off x="0" y="4099141"/>
              <a:ext cx="5930242" cy="5930242"/>
            </a:xfrm>
            <a:custGeom>
              <a:avLst/>
              <a:gdLst/>
              <a:ahLst/>
              <a:cxnLst/>
              <a:rect l="l" t="t" r="r" b="b"/>
              <a:pathLst>
                <a:path w="5930242" h="5930242">
                  <a:moveTo>
                    <a:pt x="0" y="0"/>
                  </a:moveTo>
                  <a:lnTo>
                    <a:pt x="5930242" y="0"/>
                  </a:lnTo>
                  <a:lnTo>
                    <a:pt x="5930242" y="5930242"/>
                  </a:lnTo>
                  <a:lnTo>
                    <a:pt x="0" y="5930242"/>
                  </a:lnTo>
                  <a:lnTo>
                    <a:pt x="0" y="0"/>
                  </a:lnTo>
                  <a:close/>
                </a:path>
              </a:pathLst>
            </a:custGeom>
            <a:blipFill>
              <a:blip r:embed="rId6">
                <a:alphaModFix amt="79000"/>
                <a:extLst>
                  <a:ext uri="{96DAC541-7B7A-43D3-8B79-37D633B846F1}">
                    <asvg:svgBlip xmlns:asvg="http://schemas.microsoft.com/office/drawing/2016/SVG/main" r:embed="rId7"/>
                  </a:ext>
                </a:extLst>
              </a:blip>
              <a:stretch>
                <a:fillRect/>
              </a:stretch>
            </a:blipFill>
          </p:spPr>
          <p:txBody>
            <a:bodyPr/>
            <a:lstStyle/>
            <a:p>
              <a:endParaRPr lang="en-SG">
                <a:solidFill>
                  <a:srgbClr val="C07952"/>
                </a:solidFill>
                <a:latin typeface="字魂86号-杨任东楷书"/>
                <a:cs typeface="Arial"/>
              </a:endParaRPr>
            </a:p>
          </p:txBody>
        </p:sp>
        <p:sp>
          <p:nvSpPr>
            <p:cNvPr id="7" name="Freeform 14">
              <a:extLst>
                <a:ext uri="{FF2B5EF4-FFF2-40B4-BE49-F238E27FC236}">
                  <a16:creationId xmlns:a16="http://schemas.microsoft.com/office/drawing/2014/main" id="{AFE20748-3E98-3675-D433-D860453272FB}"/>
                </a:ext>
              </a:extLst>
            </p:cNvPr>
            <p:cNvSpPr/>
            <p:nvPr/>
          </p:nvSpPr>
          <p:spPr>
            <a:xfrm flipH="1">
              <a:off x="2122378" y="0"/>
              <a:ext cx="4138431" cy="13737531"/>
            </a:xfrm>
            <a:custGeom>
              <a:avLst/>
              <a:gdLst/>
              <a:ahLst/>
              <a:cxnLst/>
              <a:rect l="l" t="t" r="r" b="b"/>
              <a:pathLst>
                <a:path w="4138431" h="13737531">
                  <a:moveTo>
                    <a:pt x="4138431" y="0"/>
                  </a:moveTo>
                  <a:lnTo>
                    <a:pt x="0" y="0"/>
                  </a:lnTo>
                  <a:lnTo>
                    <a:pt x="0" y="13737531"/>
                  </a:lnTo>
                  <a:lnTo>
                    <a:pt x="4138431" y="13737531"/>
                  </a:lnTo>
                  <a:lnTo>
                    <a:pt x="4138431" y="0"/>
                  </a:lnTo>
                  <a:close/>
                </a:path>
              </a:pathLst>
            </a:custGeom>
            <a:blipFill>
              <a:blip r:embed="rId8">
                <a:extLst>
                  <a:ext uri="{96DAC541-7B7A-43D3-8B79-37D633B846F1}">
                    <asvg:svgBlip xmlns:asvg="http://schemas.microsoft.com/office/drawing/2016/SVG/main" r:embed="rId9"/>
                  </a:ext>
                </a:extLst>
              </a:blip>
              <a:stretch>
                <a:fillRect/>
              </a:stretch>
            </a:blipFill>
          </p:spPr>
          <p:txBody>
            <a:bodyPr/>
            <a:lstStyle/>
            <a:p>
              <a:endParaRPr lang="en-SG" dirty="0">
                <a:solidFill>
                  <a:srgbClr val="C07952"/>
                </a:solidFill>
                <a:latin typeface="字魂86号-杨任东楷书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337063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7436A4B-D855-F709-6371-6CEAF3FAD45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7545"/>
          <a:stretch/>
        </p:blipFill>
        <p:spPr>
          <a:xfrm>
            <a:off x="2326970" y="-270573"/>
            <a:ext cx="8277340" cy="5047288"/>
          </a:xfrm>
          <a:prstGeom prst="rect">
            <a:avLst/>
          </a:prstGeom>
        </p:spPr>
      </p:pic>
      <p:pic>
        <p:nvPicPr>
          <p:cNvPr id="9" name="图片 15">
            <a:extLst>
              <a:ext uri="{FF2B5EF4-FFF2-40B4-BE49-F238E27FC236}">
                <a16:creationId xmlns:a16="http://schemas.microsoft.com/office/drawing/2014/main" id="{8B6F8A97-2699-D4D1-1E89-E70EC0751D5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78718" y="-270573"/>
            <a:ext cx="1896504" cy="1896504"/>
          </a:xfrm>
          <a:prstGeom prst="rect">
            <a:avLst/>
          </a:prstGeom>
        </p:spPr>
      </p:pic>
      <p:sp>
        <p:nvSpPr>
          <p:cNvPr id="10" name="矩形 21">
            <a:extLst>
              <a:ext uri="{FF2B5EF4-FFF2-40B4-BE49-F238E27FC236}">
                <a16:creationId xmlns:a16="http://schemas.microsoft.com/office/drawing/2014/main" id="{F4879A6F-EBE9-E001-C6D4-6C6375841E30}"/>
              </a:ext>
            </a:extLst>
          </p:cNvPr>
          <p:cNvSpPr/>
          <p:nvPr/>
        </p:nvSpPr>
        <p:spPr>
          <a:xfrm>
            <a:off x="1127252" y="423762"/>
            <a:ext cx="3159519" cy="461665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D1EBE3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1465031-37FD-74B3-99F7-F0F989311D40}"/>
              </a:ext>
            </a:extLst>
          </p:cNvPr>
          <p:cNvSpPr txBox="1"/>
          <p:nvPr/>
        </p:nvSpPr>
        <p:spPr>
          <a:xfrm>
            <a:off x="3912709" y="313246"/>
            <a:ext cx="715203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DD8C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Hoạt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DD8C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DD8C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động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DD8C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DD8C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mở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DD8C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DD8C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đầu</a:t>
            </a:r>
            <a:endParaRPr kumimoji="0" lang="en-SG" sz="5400" b="0" i="0" u="none" strike="noStrike" kern="1200" cap="none" spc="0" normalizeH="0" baseline="0" noProof="0" dirty="0">
              <a:ln>
                <a:noFill/>
              </a:ln>
              <a:solidFill>
                <a:srgbClr val="FFDD8C">
                  <a:lumMod val="50000"/>
                </a:srgbClr>
              </a:solidFill>
              <a:effectLst/>
              <a:uLnTx/>
              <a:uFillTx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" name="Google Shape;1486;p46">
            <a:extLst>
              <a:ext uri="{FF2B5EF4-FFF2-40B4-BE49-F238E27FC236}">
                <a16:creationId xmlns:a16="http://schemas.microsoft.com/office/drawing/2014/main" id="{A1E5CE41-185B-EEAA-F125-5924DB9C8025}"/>
              </a:ext>
            </a:extLst>
          </p:cNvPr>
          <p:cNvSpPr/>
          <p:nvPr/>
        </p:nvSpPr>
        <p:spPr>
          <a:xfrm>
            <a:off x="5034986" y="1639032"/>
            <a:ext cx="6401837" cy="3137683"/>
          </a:xfrm>
          <a:custGeom>
            <a:avLst/>
            <a:gdLst/>
            <a:ahLst/>
            <a:cxnLst/>
            <a:rect l="l" t="t" r="r" b="b"/>
            <a:pathLst>
              <a:path w="34424" h="23680" extrusionOk="0">
                <a:moveTo>
                  <a:pt x="17172" y="0"/>
                </a:moveTo>
                <a:cubicBezTo>
                  <a:pt x="15954" y="0"/>
                  <a:pt x="14750" y="27"/>
                  <a:pt x="13613" y="68"/>
                </a:cubicBezTo>
                <a:cubicBezTo>
                  <a:pt x="12463" y="108"/>
                  <a:pt x="11299" y="176"/>
                  <a:pt x="10190" y="257"/>
                </a:cubicBezTo>
                <a:cubicBezTo>
                  <a:pt x="9635" y="298"/>
                  <a:pt x="9066" y="352"/>
                  <a:pt x="8498" y="406"/>
                </a:cubicBezTo>
                <a:cubicBezTo>
                  <a:pt x="8133" y="447"/>
                  <a:pt x="7592" y="501"/>
                  <a:pt x="7037" y="582"/>
                </a:cubicBezTo>
                <a:cubicBezTo>
                  <a:pt x="6306" y="677"/>
                  <a:pt x="5562" y="812"/>
                  <a:pt x="4845" y="1001"/>
                </a:cubicBezTo>
                <a:cubicBezTo>
                  <a:pt x="4101" y="1191"/>
                  <a:pt x="3383" y="1461"/>
                  <a:pt x="2720" y="1827"/>
                </a:cubicBezTo>
                <a:cubicBezTo>
                  <a:pt x="2396" y="2003"/>
                  <a:pt x="2084" y="2206"/>
                  <a:pt x="1800" y="2436"/>
                </a:cubicBezTo>
                <a:cubicBezTo>
                  <a:pt x="1516" y="2666"/>
                  <a:pt x="1259" y="2923"/>
                  <a:pt x="1043" y="3207"/>
                </a:cubicBezTo>
                <a:cubicBezTo>
                  <a:pt x="637" y="3748"/>
                  <a:pt x="366" y="4371"/>
                  <a:pt x="231" y="5034"/>
                </a:cubicBezTo>
                <a:cubicBezTo>
                  <a:pt x="95" y="5697"/>
                  <a:pt x="14" y="6373"/>
                  <a:pt x="14" y="7063"/>
                </a:cubicBezTo>
                <a:cubicBezTo>
                  <a:pt x="1" y="7808"/>
                  <a:pt x="55" y="8565"/>
                  <a:pt x="149" y="9309"/>
                </a:cubicBezTo>
                <a:cubicBezTo>
                  <a:pt x="352" y="10852"/>
                  <a:pt x="731" y="12367"/>
                  <a:pt x="1259" y="13842"/>
                </a:cubicBezTo>
                <a:cubicBezTo>
                  <a:pt x="1503" y="14519"/>
                  <a:pt x="1800" y="15182"/>
                  <a:pt x="2125" y="15831"/>
                </a:cubicBezTo>
                <a:cubicBezTo>
                  <a:pt x="2409" y="16386"/>
                  <a:pt x="2747" y="16927"/>
                  <a:pt x="3126" y="17428"/>
                </a:cubicBezTo>
                <a:cubicBezTo>
                  <a:pt x="3586" y="17996"/>
                  <a:pt x="4155" y="18484"/>
                  <a:pt x="4804" y="18849"/>
                </a:cubicBezTo>
                <a:cubicBezTo>
                  <a:pt x="5129" y="19038"/>
                  <a:pt x="5481" y="19187"/>
                  <a:pt x="5833" y="19336"/>
                </a:cubicBezTo>
                <a:cubicBezTo>
                  <a:pt x="6198" y="19471"/>
                  <a:pt x="6563" y="19593"/>
                  <a:pt x="6942" y="19688"/>
                </a:cubicBezTo>
                <a:cubicBezTo>
                  <a:pt x="7930" y="19931"/>
                  <a:pt x="8918" y="20094"/>
                  <a:pt x="9932" y="20175"/>
                </a:cubicBezTo>
                <a:cubicBezTo>
                  <a:pt x="10162" y="20202"/>
                  <a:pt x="10406" y="20216"/>
                  <a:pt x="10650" y="20229"/>
                </a:cubicBezTo>
                <a:cubicBezTo>
                  <a:pt x="10663" y="20283"/>
                  <a:pt x="10677" y="20351"/>
                  <a:pt x="10690" y="20405"/>
                </a:cubicBezTo>
                <a:cubicBezTo>
                  <a:pt x="10704" y="20554"/>
                  <a:pt x="10704" y="20689"/>
                  <a:pt x="10690" y="20838"/>
                </a:cubicBezTo>
                <a:cubicBezTo>
                  <a:pt x="10650" y="21027"/>
                  <a:pt x="10609" y="21203"/>
                  <a:pt x="10541" y="21379"/>
                </a:cubicBezTo>
                <a:cubicBezTo>
                  <a:pt x="10447" y="21569"/>
                  <a:pt x="10338" y="21758"/>
                  <a:pt x="10217" y="21920"/>
                </a:cubicBezTo>
                <a:cubicBezTo>
                  <a:pt x="10081" y="22083"/>
                  <a:pt x="9919" y="22232"/>
                  <a:pt x="9757" y="22353"/>
                </a:cubicBezTo>
                <a:cubicBezTo>
                  <a:pt x="9594" y="22462"/>
                  <a:pt x="9432" y="22556"/>
                  <a:pt x="9269" y="22624"/>
                </a:cubicBezTo>
                <a:cubicBezTo>
                  <a:pt x="9053" y="22719"/>
                  <a:pt x="8809" y="22759"/>
                  <a:pt x="8566" y="22759"/>
                </a:cubicBezTo>
                <a:lnTo>
                  <a:pt x="8403" y="22759"/>
                </a:lnTo>
                <a:cubicBezTo>
                  <a:pt x="8349" y="22746"/>
                  <a:pt x="8295" y="22746"/>
                  <a:pt x="8255" y="22732"/>
                </a:cubicBezTo>
                <a:lnTo>
                  <a:pt x="8200" y="22732"/>
                </a:lnTo>
                <a:cubicBezTo>
                  <a:pt x="8119" y="22732"/>
                  <a:pt x="8052" y="22759"/>
                  <a:pt x="8011" y="22827"/>
                </a:cubicBezTo>
                <a:cubicBezTo>
                  <a:pt x="7984" y="22868"/>
                  <a:pt x="7984" y="22922"/>
                  <a:pt x="7997" y="22976"/>
                </a:cubicBezTo>
                <a:cubicBezTo>
                  <a:pt x="8011" y="23030"/>
                  <a:pt x="8052" y="23071"/>
                  <a:pt x="8092" y="23098"/>
                </a:cubicBezTo>
                <a:cubicBezTo>
                  <a:pt x="8241" y="23192"/>
                  <a:pt x="8403" y="23287"/>
                  <a:pt x="8579" y="23341"/>
                </a:cubicBezTo>
                <a:cubicBezTo>
                  <a:pt x="9121" y="23571"/>
                  <a:pt x="9689" y="23679"/>
                  <a:pt x="10271" y="23679"/>
                </a:cubicBezTo>
                <a:lnTo>
                  <a:pt x="10338" y="23679"/>
                </a:lnTo>
                <a:cubicBezTo>
                  <a:pt x="10704" y="23679"/>
                  <a:pt x="11083" y="23639"/>
                  <a:pt x="11434" y="23571"/>
                </a:cubicBezTo>
                <a:cubicBezTo>
                  <a:pt x="11827" y="23490"/>
                  <a:pt x="12206" y="23368"/>
                  <a:pt x="12557" y="23206"/>
                </a:cubicBezTo>
                <a:cubicBezTo>
                  <a:pt x="12882" y="23071"/>
                  <a:pt x="13193" y="22895"/>
                  <a:pt x="13478" y="22692"/>
                </a:cubicBezTo>
                <a:cubicBezTo>
                  <a:pt x="13775" y="22489"/>
                  <a:pt x="14046" y="22245"/>
                  <a:pt x="14289" y="21975"/>
                </a:cubicBezTo>
                <a:cubicBezTo>
                  <a:pt x="14519" y="21704"/>
                  <a:pt x="14709" y="21406"/>
                  <a:pt x="14844" y="21082"/>
                </a:cubicBezTo>
                <a:cubicBezTo>
                  <a:pt x="14898" y="20973"/>
                  <a:pt x="14939" y="20851"/>
                  <a:pt x="14980" y="20730"/>
                </a:cubicBezTo>
                <a:lnTo>
                  <a:pt x="15020" y="20730"/>
                </a:lnTo>
                <a:lnTo>
                  <a:pt x="15494" y="20784"/>
                </a:lnTo>
                <a:cubicBezTo>
                  <a:pt x="16536" y="20906"/>
                  <a:pt x="17659" y="21027"/>
                  <a:pt x="18768" y="21122"/>
                </a:cubicBezTo>
                <a:cubicBezTo>
                  <a:pt x="20433" y="21271"/>
                  <a:pt x="21813" y="21339"/>
                  <a:pt x="23112" y="21339"/>
                </a:cubicBezTo>
                <a:cubicBezTo>
                  <a:pt x="23883" y="21339"/>
                  <a:pt x="24627" y="21312"/>
                  <a:pt x="25358" y="21257"/>
                </a:cubicBezTo>
                <a:cubicBezTo>
                  <a:pt x="26440" y="21190"/>
                  <a:pt x="27509" y="21027"/>
                  <a:pt x="28578" y="20797"/>
                </a:cubicBezTo>
                <a:cubicBezTo>
                  <a:pt x="28835" y="20743"/>
                  <a:pt x="29025" y="20689"/>
                  <a:pt x="29187" y="20635"/>
                </a:cubicBezTo>
                <a:cubicBezTo>
                  <a:pt x="29363" y="20594"/>
                  <a:pt x="29566" y="20527"/>
                  <a:pt x="29769" y="20446"/>
                </a:cubicBezTo>
                <a:cubicBezTo>
                  <a:pt x="30107" y="20324"/>
                  <a:pt x="30419" y="20188"/>
                  <a:pt x="30730" y="20013"/>
                </a:cubicBezTo>
                <a:cubicBezTo>
                  <a:pt x="31312" y="19688"/>
                  <a:pt x="31839" y="19282"/>
                  <a:pt x="32286" y="18795"/>
                </a:cubicBezTo>
                <a:cubicBezTo>
                  <a:pt x="32719" y="18321"/>
                  <a:pt x="33084" y="17793"/>
                  <a:pt x="33368" y="17212"/>
                </a:cubicBezTo>
                <a:cubicBezTo>
                  <a:pt x="33896" y="16156"/>
                  <a:pt x="34207" y="14925"/>
                  <a:pt x="34329" y="13436"/>
                </a:cubicBezTo>
                <a:cubicBezTo>
                  <a:pt x="34424" y="12097"/>
                  <a:pt x="34370" y="10757"/>
                  <a:pt x="34194" y="9431"/>
                </a:cubicBezTo>
                <a:cubicBezTo>
                  <a:pt x="34153" y="9188"/>
                  <a:pt x="34113" y="8958"/>
                  <a:pt x="34085" y="8714"/>
                </a:cubicBezTo>
                <a:lnTo>
                  <a:pt x="34045" y="8457"/>
                </a:lnTo>
                <a:lnTo>
                  <a:pt x="33977" y="8078"/>
                </a:lnTo>
                <a:lnTo>
                  <a:pt x="33964" y="7916"/>
                </a:lnTo>
                <a:cubicBezTo>
                  <a:pt x="33937" y="7726"/>
                  <a:pt x="33910" y="7550"/>
                  <a:pt x="33883" y="7375"/>
                </a:cubicBezTo>
                <a:cubicBezTo>
                  <a:pt x="33774" y="6630"/>
                  <a:pt x="33625" y="5886"/>
                  <a:pt x="33422" y="5155"/>
                </a:cubicBezTo>
                <a:cubicBezTo>
                  <a:pt x="33233" y="4425"/>
                  <a:pt x="32922" y="3735"/>
                  <a:pt x="32502" y="3099"/>
                </a:cubicBezTo>
                <a:cubicBezTo>
                  <a:pt x="32299" y="2787"/>
                  <a:pt x="32042" y="2490"/>
                  <a:pt x="31772" y="2233"/>
                </a:cubicBezTo>
                <a:cubicBezTo>
                  <a:pt x="31474" y="1976"/>
                  <a:pt x="31149" y="1746"/>
                  <a:pt x="30797" y="1556"/>
                </a:cubicBezTo>
                <a:cubicBezTo>
                  <a:pt x="30432" y="1353"/>
                  <a:pt x="30053" y="1177"/>
                  <a:pt x="29661" y="1042"/>
                </a:cubicBezTo>
                <a:cubicBezTo>
                  <a:pt x="29255" y="893"/>
                  <a:pt x="28849" y="771"/>
                  <a:pt x="28429" y="663"/>
                </a:cubicBezTo>
                <a:cubicBezTo>
                  <a:pt x="27550" y="460"/>
                  <a:pt x="26657" y="325"/>
                  <a:pt x="25764" y="257"/>
                </a:cubicBezTo>
                <a:cubicBezTo>
                  <a:pt x="24803" y="162"/>
                  <a:pt x="23869" y="135"/>
                  <a:pt x="23085" y="108"/>
                </a:cubicBezTo>
                <a:lnTo>
                  <a:pt x="22178" y="95"/>
                </a:lnTo>
                <a:lnTo>
                  <a:pt x="21826" y="81"/>
                </a:lnTo>
                <a:cubicBezTo>
                  <a:pt x="21623" y="81"/>
                  <a:pt x="21420" y="68"/>
                  <a:pt x="21217" y="68"/>
                </a:cubicBezTo>
                <a:lnTo>
                  <a:pt x="21014" y="54"/>
                </a:lnTo>
                <a:lnTo>
                  <a:pt x="20446" y="54"/>
                </a:lnTo>
                <a:cubicBezTo>
                  <a:pt x="19296" y="14"/>
                  <a:pt x="18227" y="0"/>
                  <a:pt x="17172" y="0"/>
                </a:cubicBez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682F2D"/>
            </a:solidFill>
            <a:prstDash val="dash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FBED07B-C3E3-8306-99D2-346AA62B872D}"/>
              </a:ext>
            </a:extLst>
          </p:cNvPr>
          <p:cNvSpPr txBox="1"/>
          <p:nvPr/>
        </p:nvSpPr>
        <p:spPr>
          <a:xfrm flipH="1">
            <a:off x="5133907" y="1931951"/>
            <a:ext cx="6203993" cy="23083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4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Hãy</a:t>
            </a:r>
            <a:r>
              <a:rPr lang="en-US" sz="4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4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4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vài</a:t>
            </a:r>
            <a:r>
              <a:rPr lang="en-US" sz="4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đoạn</a:t>
            </a:r>
            <a:r>
              <a:rPr lang="en-US" sz="4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thơ</a:t>
            </a:r>
            <a:r>
              <a:rPr lang="en-US" sz="4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mà</a:t>
            </a:r>
            <a:r>
              <a:rPr lang="en-US" sz="4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4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yêu</a:t>
            </a:r>
            <a:r>
              <a:rPr lang="en-US" sz="4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thích</a:t>
            </a:r>
            <a:r>
              <a:rPr lang="en-US" sz="4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viết</a:t>
            </a:r>
            <a:r>
              <a:rPr lang="en-US" sz="4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4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mùa</a:t>
            </a:r>
            <a:r>
              <a:rPr lang="en-US" sz="4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xuân</a:t>
            </a:r>
            <a:r>
              <a:rPr lang="en-US" sz="4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SG" sz="4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" name="图片 1" descr="千库网_春天春季踏青出游放风筝_元素编号13044806">
            <a:extLst>
              <a:ext uri="{FF2B5EF4-FFF2-40B4-BE49-F238E27FC236}">
                <a16:creationId xmlns:a16="http://schemas.microsoft.com/office/drawing/2014/main" id="{13D9A082-A1B4-BF47-7171-880BA3539C56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5914" t="17574" r="-433" b="11518"/>
          <a:stretch>
            <a:fillRect/>
          </a:stretch>
        </p:blipFill>
        <p:spPr>
          <a:xfrm>
            <a:off x="-1" y="2405743"/>
            <a:ext cx="5916511" cy="45146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4783545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airplan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3" grpId="1" animBg="1"/>
      <p:bldP spid="4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7436A4B-D855-F709-6371-6CEAF3FAD45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7545"/>
          <a:stretch/>
        </p:blipFill>
        <p:spPr>
          <a:xfrm>
            <a:off x="2326970" y="-270573"/>
            <a:ext cx="8277340" cy="5047288"/>
          </a:xfrm>
          <a:prstGeom prst="rect">
            <a:avLst/>
          </a:prstGeom>
        </p:spPr>
      </p:pic>
      <p:pic>
        <p:nvPicPr>
          <p:cNvPr id="9" name="图片 15">
            <a:extLst>
              <a:ext uri="{FF2B5EF4-FFF2-40B4-BE49-F238E27FC236}">
                <a16:creationId xmlns:a16="http://schemas.microsoft.com/office/drawing/2014/main" id="{8B6F8A97-2699-D4D1-1E89-E70EC0751D5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78718" y="-270573"/>
            <a:ext cx="1896504" cy="1896504"/>
          </a:xfrm>
          <a:prstGeom prst="rect">
            <a:avLst/>
          </a:prstGeom>
        </p:spPr>
      </p:pic>
      <p:sp>
        <p:nvSpPr>
          <p:cNvPr id="10" name="矩形 21">
            <a:extLst>
              <a:ext uri="{FF2B5EF4-FFF2-40B4-BE49-F238E27FC236}">
                <a16:creationId xmlns:a16="http://schemas.microsoft.com/office/drawing/2014/main" id="{F4879A6F-EBE9-E001-C6D4-6C6375841E30}"/>
              </a:ext>
            </a:extLst>
          </p:cNvPr>
          <p:cNvSpPr/>
          <p:nvPr/>
        </p:nvSpPr>
        <p:spPr>
          <a:xfrm>
            <a:off x="1127252" y="423762"/>
            <a:ext cx="3159519" cy="461665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D1EBE3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1465031-37FD-74B3-99F7-F0F989311D40}"/>
              </a:ext>
            </a:extLst>
          </p:cNvPr>
          <p:cNvSpPr txBox="1"/>
          <p:nvPr/>
        </p:nvSpPr>
        <p:spPr>
          <a:xfrm>
            <a:off x="3912709" y="313246"/>
            <a:ext cx="715203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DD8C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Hoạt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DD8C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DD8C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động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DD8C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DD8C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mở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DD8C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DD8C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đầu</a:t>
            </a:r>
            <a:endParaRPr kumimoji="0" lang="en-SG" sz="5400" b="0" i="0" u="none" strike="noStrike" kern="1200" cap="none" spc="0" normalizeH="0" baseline="0" noProof="0" dirty="0">
              <a:ln>
                <a:noFill/>
              </a:ln>
              <a:solidFill>
                <a:srgbClr val="FFDD8C">
                  <a:lumMod val="50000"/>
                </a:srgbClr>
              </a:solidFill>
              <a:effectLst/>
              <a:uLnTx/>
              <a:uFillTx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" name="Freeform 12">
            <a:extLst>
              <a:ext uri="{FF2B5EF4-FFF2-40B4-BE49-F238E27FC236}">
                <a16:creationId xmlns:a16="http://schemas.microsoft.com/office/drawing/2014/main" id="{2FCC4950-7ED9-BE2F-B8DB-8D1238D64B95}"/>
              </a:ext>
            </a:extLst>
          </p:cNvPr>
          <p:cNvSpPr/>
          <p:nvPr/>
        </p:nvSpPr>
        <p:spPr>
          <a:xfrm>
            <a:off x="2326970" y="1235959"/>
            <a:ext cx="8277339" cy="5486400"/>
          </a:xfrm>
          <a:custGeom>
            <a:avLst/>
            <a:gdLst/>
            <a:ahLst/>
            <a:cxnLst/>
            <a:rect l="l" t="t" r="r" b="b"/>
            <a:pathLst>
              <a:path w="11185048" h="8229600">
                <a:moveTo>
                  <a:pt x="0" y="0"/>
                </a:moveTo>
                <a:lnTo>
                  <a:pt x="11185048" y="0"/>
                </a:lnTo>
                <a:lnTo>
                  <a:pt x="11185048" y="8229600"/>
                </a:lnTo>
                <a:lnTo>
                  <a:pt x="0" y="8229600"/>
                </a:lnTo>
                <a:lnTo>
                  <a:pt x="0" y="0"/>
                </a:lnTo>
                <a:close/>
              </a:path>
            </a:pathLst>
          </a:custGeom>
          <a:blipFill>
            <a:blip r:embed="rId5"/>
            <a:stretch>
              <a:fillRect/>
            </a:stretch>
          </a:blipFill>
        </p:spPr>
        <p:txBody>
          <a:bodyPr/>
          <a:lstStyle/>
          <a:p>
            <a:pPr defTabSz="1219170">
              <a:buClr>
                <a:srgbClr val="000000"/>
              </a:buClr>
            </a:pPr>
            <a:endParaRPr lang="en-SG"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5DFA03E1-76BD-5537-191F-2F46DCD8671D}"/>
              </a:ext>
            </a:extLst>
          </p:cNvPr>
          <p:cNvSpPr txBox="1"/>
          <p:nvPr/>
        </p:nvSpPr>
        <p:spPr>
          <a:xfrm>
            <a:off x="2667996" y="2311439"/>
            <a:ext cx="7456699" cy="411708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spcAft>
                <a:spcPts val="800"/>
              </a:spcAft>
            </a:pP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Ngày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xuân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én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đưa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thoi</a:t>
            </a:r>
            <a:endParaRPr lang="en-SG" sz="2400" b="1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ctr">
              <a:lnSpc>
                <a:spcPct val="150000"/>
              </a:lnSpc>
              <a:spcAft>
                <a:spcPts val="800"/>
              </a:spcAft>
            </a:pP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Thiều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quang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chín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chục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đã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ngoài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sáu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mươi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SG" sz="2400" b="1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ctr">
              <a:lnSpc>
                <a:spcPct val="150000"/>
              </a:lnSpc>
              <a:spcAft>
                <a:spcPts val="800"/>
              </a:spcAft>
            </a:pP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Cỏ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non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xanh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tận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chân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trời</a:t>
            </a:r>
            <a:endParaRPr lang="en-SG" sz="2400" b="1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ctr">
              <a:lnSpc>
                <a:spcPct val="150000"/>
              </a:lnSpc>
              <a:spcAft>
                <a:spcPts val="800"/>
              </a:spcAft>
            </a:pP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Cành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lê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trắng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vài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bông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hoa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SG" sz="2400" b="1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Aft>
                <a:spcPts val="800"/>
              </a:spcAft>
            </a:pP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                                      (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Nguyễn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Du)</a:t>
            </a:r>
            <a:endParaRPr lang="en-SG" sz="2400" b="1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2" name="Freeform 13">
            <a:extLst>
              <a:ext uri="{FF2B5EF4-FFF2-40B4-BE49-F238E27FC236}">
                <a16:creationId xmlns:a16="http://schemas.microsoft.com/office/drawing/2014/main" id="{AA69E813-86B0-2D7C-D46D-79962C2B32AD}"/>
              </a:ext>
            </a:extLst>
          </p:cNvPr>
          <p:cNvSpPr/>
          <p:nvPr/>
        </p:nvSpPr>
        <p:spPr>
          <a:xfrm rot="20023196">
            <a:off x="1293153" y="1862857"/>
            <a:ext cx="3642863" cy="1052876"/>
          </a:xfrm>
          <a:custGeom>
            <a:avLst/>
            <a:gdLst/>
            <a:ahLst/>
            <a:cxnLst/>
            <a:rect l="l" t="t" r="r" b="b"/>
            <a:pathLst>
              <a:path w="7315200" h="1808849">
                <a:moveTo>
                  <a:pt x="0" y="0"/>
                </a:moveTo>
                <a:lnTo>
                  <a:pt x="7315200" y="0"/>
                </a:lnTo>
                <a:lnTo>
                  <a:pt x="7315200" y="1808850"/>
                </a:lnTo>
                <a:lnTo>
                  <a:pt x="0" y="1808850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1219170">
              <a:buClr>
                <a:srgbClr val="000000"/>
              </a:buClr>
            </a:pPr>
            <a:endParaRPr lang="en-SG"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D762B0D-6EB9-0F2A-ADDB-E92D6E603591}"/>
              </a:ext>
            </a:extLst>
          </p:cNvPr>
          <p:cNvSpPr txBox="1"/>
          <p:nvPr/>
        </p:nvSpPr>
        <p:spPr>
          <a:xfrm rot="20015347">
            <a:off x="1470862" y="1333544"/>
            <a:ext cx="6111432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Cảnh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ngày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xuân</a:t>
            </a:r>
            <a:endParaRPr lang="en-SG" sz="3200" b="1" dirty="0"/>
          </a:p>
        </p:txBody>
      </p:sp>
    </p:spTree>
    <p:extLst>
      <p:ext uri="{BB962C8B-B14F-4D97-AF65-F5344CB8AC3E}">
        <p14:creationId xmlns:p14="http://schemas.microsoft.com/office/powerpoint/2010/main" val="79698027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airplan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7" grpId="0"/>
      <p:bldP spid="12" grpId="0" animBg="1"/>
      <p:bldP spid="14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7436A4B-D855-F709-6371-6CEAF3FAD45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7545"/>
          <a:stretch/>
        </p:blipFill>
        <p:spPr>
          <a:xfrm>
            <a:off x="2326970" y="-270573"/>
            <a:ext cx="8277340" cy="5047288"/>
          </a:xfrm>
          <a:prstGeom prst="rect">
            <a:avLst/>
          </a:prstGeom>
        </p:spPr>
      </p:pic>
      <p:pic>
        <p:nvPicPr>
          <p:cNvPr id="9" name="图片 15">
            <a:extLst>
              <a:ext uri="{FF2B5EF4-FFF2-40B4-BE49-F238E27FC236}">
                <a16:creationId xmlns:a16="http://schemas.microsoft.com/office/drawing/2014/main" id="{8B6F8A97-2699-D4D1-1E89-E70EC0751D5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78718" y="-270573"/>
            <a:ext cx="1896504" cy="1896504"/>
          </a:xfrm>
          <a:prstGeom prst="rect">
            <a:avLst/>
          </a:prstGeom>
        </p:spPr>
      </p:pic>
      <p:sp>
        <p:nvSpPr>
          <p:cNvPr id="10" name="矩形 21">
            <a:extLst>
              <a:ext uri="{FF2B5EF4-FFF2-40B4-BE49-F238E27FC236}">
                <a16:creationId xmlns:a16="http://schemas.microsoft.com/office/drawing/2014/main" id="{F4879A6F-EBE9-E001-C6D4-6C6375841E30}"/>
              </a:ext>
            </a:extLst>
          </p:cNvPr>
          <p:cNvSpPr/>
          <p:nvPr/>
        </p:nvSpPr>
        <p:spPr>
          <a:xfrm>
            <a:off x="1127252" y="423762"/>
            <a:ext cx="3159519" cy="461665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D1EBE3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1465031-37FD-74B3-99F7-F0F989311D40}"/>
              </a:ext>
            </a:extLst>
          </p:cNvPr>
          <p:cNvSpPr txBox="1"/>
          <p:nvPr/>
        </p:nvSpPr>
        <p:spPr>
          <a:xfrm>
            <a:off x="3912709" y="313246"/>
            <a:ext cx="715203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DD8C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Hoạt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DD8C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DD8C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động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DD8C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DD8C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mở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DD8C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DD8C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đầu</a:t>
            </a:r>
            <a:endParaRPr kumimoji="0" lang="en-SG" sz="5400" b="0" i="0" u="none" strike="noStrike" kern="1200" cap="none" spc="0" normalizeH="0" baseline="0" noProof="0" dirty="0">
              <a:ln>
                <a:noFill/>
              </a:ln>
              <a:solidFill>
                <a:srgbClr val="FFDD8C">
                  <a:lumMod val="50000"/>
                </a:srgbClr>
              </a:solidFill>
              <a:effectLst/>
              <a:uLnTx/>
              <a:uFillTx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" name="Freeform 12">
            <a:extLst>
              <a:ext uri="{FF2B5EF4-FFF2-40B4-BE49-F238E27FC236}">
                <a16:creationId xmlns:a16="http://schemas.microsoft.com/office/drawing/2014/main" id="{2FCC4950-7ED9-BE2F-B8DB-8D1238D64B95}"/>
              </a:ext>
            </a:extLst>
          </p:cNvPr>
          <p:cNvSpPr/>
          <p:nvPr/>
        </p:nvSpPr>
        <p:spPr>
          <a:xfrm>
            <a:off x="2326970" y="1235959"/>
            <a:ext cx="8277339" cy="5486400"/>
          </a:xfrm>
          <a:custGeom>
            <a:avLst/>
            <a:gdLst/>
            <a:ahLst/>
            <a:cxnLst/>
            <a:rect l="l" t="t" r="r" b="b"/>
            <a:pathLst>
              <a:path w="11185048" h="8229600">
                <a:moveTo>
                  <a:pt x="0" y="0"/>
                </a:moveTo>
                <a:lnTo>
                  <a:pt x="11185048" y="0"/>
                </a:lnTo>
                <a:lnTo>
                  <a:pt x="11185048" y="8229600"/>
                </a:lnTo>
                <a:lnTo>
                  <a:pt x="0" y="8229600"/>
                </a:lnTo>
                <a:lnTo>
                  <a:pt x="0" y="0"/>
                </a:lnTo>
                <a:close/>
              </a:path>
            </a:pathLst>
          </a:custGeom>
          <a:blipFill>
            <a:blip r:embed="rId5"/>
            <a:stretch>
              <a:fillRect/>
            </a:stretch>
          </a:blipFill>
        </p:spPr>
        <p:txBody>
          <a:bodyPr/>
          <a:lstStyle/>
          <a:p>
            <a:pPr defTabSz="1219170">
              <a:buClr>
                <a:srgbClr val="000000"/>
              </a:buClr>
            </a:pPr>
            <a:endParaRPr lang="en-SG"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5DFA03E1-76BD-5537-191F-2F46DCD8671D}"/>
              </a:ext>
            </a:extLst>
          </p:cNvPr>
          <p:cNvSpPr txBox="1"/>
          <p:nvPr/>
        </p:nvSpPr>
        <p:spPr>
          <a:xfrm>
            <a:off x="2326969" y="2506767"/>
            <a:ext cx="8205291" cy="41477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        Trong </a:t>
            </a:r>
            <a:r>
              <a:rPr lang="en-US" sz="36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làn</a:t>
            </a: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nắng</a:t>
            </a: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ửng</a:t>
            </a: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36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khói</a:t>
            </a: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mơ</a:t>
            </a: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tan,</a:t>
            </a:r>
            <a:endParaRPr lang="en-SG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</a:pP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       </a:t>
            </a:r>
            <a:r>
              <a:rPr lang="en-US" sz="36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Đôi</a:t>
            </a: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mái</a:t>
            </a: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tranh</a:t>
            </a: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lấm</a:t>
            </a: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tấm</a:t>
            </a: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vàng</a:t>
            </a: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SG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</a:pP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   </a:t>
            </a:r>
            <a:r>
              <a:rPr lang="en-US" sz="36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Sột</a:t>
            </a: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soạt</a:t>
            </a: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gió</a:t>
            </a: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trêu</a:t>
            </a: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tà</a:t>
            </a: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áo</a:t>
            </a: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biếc</a:t>
            </a: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  <a:endParaRPr lang="en-SG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</a:pPr>
            <a:r>
              <a:rPr lang="vi-VN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   </a:t>
            </a:r>
            <a:r>
              <a:rPr lang="en-US" sz="36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Trên</a:t>
            </a: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giàn</a:t>
            </a: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thiên</a:t>
            </a: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lý</a:t>
            </a: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36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Bóng</a:t>
            </a: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xuân</a:t>
            </a: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sang.</a:t>
            </a:r>
            <a:b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          (</a:t>
            </a:r>
            <a:r>
              <a:rPr lang="en-US" sz="36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Hàn</a:t>
            </a: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Mặc</a:t>
            </a: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Tử</a:t>
            </a: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SG" sz="4400" b="1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2" name="Freeform 13">
            <a:extLst>
              <a:ext uri="{FF2B5EF4-FFF2-40B4-BE49-F238E27FC236}">
                <a16:creationId xmlns:a16="http://schemas.microsoft.com/office/drawing/2014/main" id="{AA69E813-86B0-2D7C-D46D-79962C2B32AD}"/>
              </a:ext>
            </a:extLst>
          </p:cNvPr>
          <p:cNvSpPr/>
          <p:nvPr/>
        </p:nvSpPr>
        <p:spPr>
          <a:xfrm rot="20023196">
            <a:off x="1293153" y="1862857"/>
            <a:ext cx="3642863" cy="1052876"/>
          </a:xfrm>
          <a:custGeom>
            <a:avLst/>
            <a:gdLst/>
            <a:ahLst/>
            <a:cxnLst/>
            <a:rect l="l" t="t" r="r" b="b"/>
            <a:pathLst>
              <a:path w="7315200" h="1808849">
                <a:moveTo>
                  <a:pt x="0" y="0"/>
                </a:moveTo>
                <a:lnTo>
                  <a:pt x="7315200" y="0"/>
                </a:lnTo>
                <a:lnTo>
                  <a:pt x="7315200" y="1808850"/>
                </a:lnTo>
                <a:lnTo>
                  <a:pt x="0" y="1808850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1219170">
              <a:buClr>
                <a:srgbClr val="000000"/>
              </a:buClr>
            </a:pPr>
            <a:endParaRPr lang="en-SG"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D762B0D-6EB9-0F2A-ADDB-E92D6E603591}"/>
              </a:ext>
            </a:extLst>
          </p:cNvPr>
          <p:cNvSpPr txBox="1"/>
          <p:nvPr/>
        </p:nvSpPr>
        <p:spPr>
          <a:xfrm rot="20015347">
            <a:off x="1470862" y="1333544"/>
            <a:ext cx="6111432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Mùa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xuân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chín</a:t>
            </a:r>
            <a:endParaRPr lang="en-SG" sz="3200" b="1" dirty="0"/>
          </a:p>
        </p:txBody>
      </p:sp>
    </p:spTree>
    <p:extLst>
      <p:ext uri="{BB962C8B-B14F-4D97-AF65-F5344CB8AC3E}">
        <p14:creationId xmlns:p14="http://schemas.microsoft.com/office/powerpoint/2010/main" val="3132239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7" grpId="0"/>
      <p:bldP spid="12" grpId="0" animBg="1"/>
      <p:bldP spid="14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72F9E311-BEE2-5C82-79C9-D38156BA52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DC68DB99-3D06-8A6B-F4F8-8B34E42E1C7F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457200" y="-522515"/>
            <a:ext cx="11409680" cy="6417945"/>
          </a:xfrm>
          <a:prstGeom prst="rect">
            <a:avLst/>
          </a:prstGeom>
        </p:spPr>
      </p:pic>
      <p:pic>
        <p:nvPicPr>
          <p:cNvPr id="7" name="Picture 8">
            <a:extLst>
              <a:ext uri="{FF2B5EF4-FFF2-40B4-BE49-F238E27FC236}">
                <a16:creationId xmlns:a16="http://schemas.microsoft.com/office/drawing/2014/main" id="{3DB4AE3C-EBA4-2F75-E2A9-26AE08368615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 rot="352087">
            <a:off x="7825370" y="729425"/>
            <a:ext cx="368578" cy="38439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61B47891-6C4A-8E7D-EC09-86D60DA6BC71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9944945" y="4159639"/>
            <a:ext cx="266039" cy="259602"/>
          </a:xfrm>
          <a:prstGeom prst="rect">
            <a:avLst/>
          </a:prstGeom>
        </p:spPr>
      </p:pic>
      <p:pic>
        <p:nvPicPr>
          <p:cNvPr id="9" name="Picture 7">
            <a:extLst>
              <a:ext uri="{FF2B5EF4-FFF2-40B4-BE49-F238E27FC236}">
                <a16:creationId xmlns:a16="http://schemas.microsoft.com/office/drawing/2014/main" id="{E09F38CC-26A5-D877-5B2B-AA6A204946FF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993744" y="1264918"/>
            <a:ext cx="491552" cy="4796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53063257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2A043846-882C-39B4-C5E9-C4D43FA6407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CC8DB972-154F-82C7-097C-BA8CCF156744}"/>
              </a:ext>
            </a:extLst>
          </p:cNvPr>
          <p:cNvSpPr txBox="1"/>
          <p:nvPr/>
        </p:nvSpPr>
        <p:spPr>
          <a:xfrm>
            <a:off x="3311436" y="1960724"/>
            <a:ext cx="6257291" cy="255454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8000" b="1" i="0" u="none" strike="noStrike" kern="0" cap="none" spc="0" normalizeH="0" baseline="0" noProof="0" dirty="0" err="1">
                <a:ln>
                  <a:noFill/>
                </a:ln>
                <a:solidFill>
                  <a:srgbClr val="FFA921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Arial"/>
                <a:sym typeface="Arial"/>
              </a:rPr>
              <a:t>Trải</a:t>
            </a:r>
            <a:r>
              <a:rPr kumimoji="0" lang="en-US" sz="8000" b="1" i="0" u="none" strike="noStrike" kern="0" cap="none" spc="0" normalizeH="0" noProof="0" dirty="0">
                <a:ln>
                  <a:noFill/>
                </a:ln>
                <a:solidFill>
                  <a:srgbClr val="FFA921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kumimoji="0" lang="en-US" sz="8000" b="1" i="0" u="none" strike="noStrike" kern="0" cap="none" spc="0" normalizeH="0" noProof="0" dirty="0" err="1">
                <a:ln>
                  <a:noFill/>
                </a:ln>
                <a:solidFill>
                  <a:srgbClr val="FFA921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Arial"/>
                <a:sym typeface="Arial"/>
              </a:rPr>
              <a:t>nghiệm</a:t>
            </a:r>
            <a:r>
              <a:rPr kumimoji="0" lang="en-US" sz="8000" b="1" i="0" u="none" strike="noStrike" kern="0" cap="none" spc="0" normalizeH="0" noProof="0" dirty="0">
                <a:ln>
                  <a:noFill/>
                </a:ln>
                <a:solidFill>
                  <a:srgbClr val="FFA921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kumimoji="0" lang="en-US" sz="8000" b="1" i="0" u="none" strike="noStrike" kern="0" cap="none" spc="0" normalizeH="0" noProof="0" dirty="0" err="1">
                <a:ln>
                  <a:noFill/>
                </a:ln>
                <a:solidFill>
                  <a:srgbClr val="FFA921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Arial"/>
                <a:sym typeface="Arial"/>
              </a:rPr>
              <a:t>cùng</a:t>
            </a:r>
            <a:r>
              <a:rPr kumimoji="0" lang="en-US" sz="8000" b="1" i="0" u="none" strike="noStrike" kern="0" cap="none" spc="0" normalizeH="0" noProof="0" dirty="0">
                <a:ln>
                  <a:noFill/>
                </a:ln>
                <a:solidFill>
                  <a:srgbClr val="FFA921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kumimoji="0" lang="en-US" sz="8000" b="1" i="0" u="none" strike="noStrike" kern="0" cap="none" spc="0" normalizeH="0" noProof="0" dirty="0" err="1">
                <a:ln>
                  <a:noFill/>
                </a:ln>
                <a:solidFill>
                  <a:srgbClr val="FFA921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Arial"/>
                <a:sym typeface="Arial"/>
              </a:rPr>
              <a:t>văn</a:t>
            </a:r>
            <a:r>
              <a:rPr kumimoji="0" lang="en-US" sz="8000" b="1" i="0" u="none" strike="noStrike" kern="0" cap="none" spc="0" normalizeH="0" noProof="0" dirty="0">
                <a:ln>
                  <a:noFill/>
                </a:ln>
                <a:solidFill>
                  <a:srgbClr val="FFA921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kumimoji="0" lang="en-US" sz="8000" b="1" i="0" u="none" strike="noStrike" kern="0" cap="none" spc="0" normalizeH="0" noProof="0" dirty="0" err="1">
                <a:ln>
                  <a:noFill/>
                </a:ln>
                <a:solidFill>
                  <a:srgbClr val="FFA921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Arial"/>
                <a:sym typeface="Arial"/>
              </a:rPr>
              <a:t>bản</a:t>
            </a:r>
            <a:endParaRPr kumimoji="0" lang="en-SG" sz="8000" b="0" i="0" u="none" strike="noStrike" kern="0" cap="none" spc="0" normalizeH="0" baseline="0" noProof="0" dirty="0">
              <a:ln>
                <a:noFill/>
              </a:ln>
              <a:solidFill>
                <a:srgbClr val="FFA921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16" name="Picture 7">
            <a:extLst>
              <a:ext uri="{FF2B5EF4-FFF2-40B4-BE49-F238E27FC236}">
                <a16:creationId xmlns:a16="http://schemas.microsoft.com/office/drawing/2014/main" id="{75BC42A7-643E-0420-6663-1D2B6A3039CD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9302688" y="1960724"/>
            <a:ext cx="266039" cy="259602"/>
          </a:xfrm>
          <a:prstGeom prst="rect">
            <a:avLst/>
          </a:prstGeom>
        </p:spPr>
      </p:pic>
      <p:pic>
        <p:nvPicPr>
          <p:cNvPr id="17" name="Picture 7">
            <a:extLst>
              <a:ext uri="{FF2B5EF4-FFF2-40B4-BE49-F238E27FC236}">
                <a16:creationId xmlns:a16="http://schemas.microsoft.com/office/drawing/2014/main" id="{4F6BDDA0-7F1B-0265-FD30-18457554DB5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849568" y="1605786"/>
            <a:ext cx="491552" cy="479659"/>
          </a:xfrm>
          <a:prstGeom prst="rect">
            <a:avLst/>
          </a:prstGeom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id="{C53B8B33-D468-72CA-CB21-086D731D958C}"/>
              </a:ext>
            </a:extLst>
          </p:cNvPr>
          <p:cNvGrpSpPr/>
          <p:nvPr/>
        </p:nvGrpSpPr>
        <p:grpSpPr>
          <a:xfrm>
            <a:off x="4938130" y="-214563"/>
            <a:ext cx="2072270" cy="2175287"/>
            <a:chOff x="1214509" y="294991"/>
            <a:chExt cx="1852779" cy="1992865"/>
          </a:xfrm>
        </p:grpSpPr>
        <p:sp>
          <p:nvSpPr>
            <p:cNvPr id="7" name="椭圆 12">
              <a:extLst>
                <a:ext uri="{FF2B5EF4-FFF2-40B4-BE49-F238E27FC236}">
                  <a16:creationId xmlns:a16="http://schemas.microsoft.com/office/drawing/2014/main" id="{F3D44A58-8C3E-5497-F673-8B212A05B252}"/>
                </a:ext>
              </a:extLst>
            </p:cNvPr>
            <p:cNvSpPr/>
            <p:nvPr/>
          </p:nvSpPr>
          <p:spPr>
            <a:xfrm>
              <a:off x="1742557" y="963126"/>
              <a:ext cx="1324731" cy="1324730"/>
            </a:xfrm>
            <a:prstGeom prst="ellipse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b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4000" b="1" dirty="0">
                  <a:solidFill>
                    <a:srgbClr val="4F9BCA"/>
                  </a:solidFill>
                  <a:latin typeface="思源黑体 CN Heavy" panose="020B0A00000000000000" pitchFamily="34" charset="-122"/>
                  <a:ea typeface="思源黑体 CN Heavy" panose="020B0A00000000000000" pitchFamily="34" charset="-122"/>
                  <a:cs typeface="Arial"/>
                  <a:sym typeface="Arial"/>
                </a:rPr>
                <a:t>I</a:t>
              </a:r>
              <a:endPara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4F9BCA"/>
                </a:solidFill>
                <a:effectLst/>
                <a:uLnTx/>
                <a:uFillTx/>
                <a:latin typeface="思源黑体 CN Heavy" panose="020B0A00000000000000" pitchFamily="34" charset="-122"/>
                <a:ea typeface="思源黑体 CN Heavy" panose="020B0A00000000000000" pitchFamily="34" charset="-122"/>
                <a:cs typeface="Arial"/>
                <a:sym typeface="Arial"/>
              </a:endParaRPr>
            </a:p>
          </p:txBody>
        </p:sp>
        <p:pic>
          <p:nvPicPr>
            <p:cNvPr id="9" name="图片 33">
              <a:extLst>
                <a:ext uri="{FF2B5EF4-FFF2-40B4-BE49-F238E27FC236}">
                  <a16:creationId xmlns:a16="http://schemas.microsoft.com/office/drawing/2014/main" id="{680ADD03-C840-29F0-CCA4-8FEE2B36F962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0034381">
              <a:off x="1214509" y="294991"/>
              <a:ext cx="1850385" cy="185038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45985947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7436A4B-D855-F709-6371-6CEAF3FAD45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7545"/>
          <a:stretch/>
        </p:blipFill>
        <p:spPr>
          <a:xfrm>
            <a:off x="2811931" y="-188685"/>
            <a:ext cx="8252817" cy="4189119"/>
          </a:xfrm>
          <a:prstGeom prst="rect">
            <a:avLst/>
          </a:prstGeom>
        </p:spPr>
      </p:pic>
      <p:pic>
        <p:nvPicPr>
          <p:cNvPr id="9" name="图片 15">
            <a:extLst>
              <a:ext uri="{FF2B5EF4-FFF2-40B4-BE49-F238E27FC236}">
                <a16:creationId xmlns:a16="http://schemas.microsoft.com/office/drawing/2014/main" id="{8B6F8A97-2699-D4D1-1E89-E70EC0751D5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39211" y="-268221"/>
            <a:ext cx="1736684" cy="1736684"/>
          </a:xfrm>
          <a:prstGeom prst="rect">
            <a:avLst/>
          </a:prstGeom>
        </p:spPr>
      </p:pic>
      <p:sp>
        <p:nvSpPr>
          <p:cNvPr id="10" name="矩形 21">
            <a:extLst>
              <a:ext uri="{FF2B5EF4-FFF2-40B4-BE49-F238E27FC236}">
                <a16:creationId xmlns:a16="http://schemas.microsoft.com/office/drawing/2014/main" id="{F4879A6F-EBE9-E001-C6D4-6C6375841E30}"/>
              </a:ext>
            </a:extLst>
          </p:cNvPr>
          <p:cNvSpPr/>
          <p:nvPr/>
        </p:nvSpPr>
        <p:spPr>
          <a:xfrm>
            <a:off x="1127252" y="423762"/>
            <a:ext cx="3159519" cy="461665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D1EBE3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1465031-37FD-74B3-99F7-F0F989311D40}"/>
              </a:ext>
            </a:extLst>
          </p:cNvPr>
          <p:cNvSpPr txBox="1"/>
          <p:nvPr/>
        </p:nvSpPr>
        <p:spPr>
          <a:xfrm>
            <a:off x="3566545" y="176766"/>
            <a:ext cx="6011582" cy="6667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3733" b="1" i="0" u="none" strike="noStrike" kern="0" cap="none" spc="0" normalizeH="0" baseline="0" noProof="0" dirty="0">
                <a:ln>
                  <a:noFill/>
                </a:ln>
                <a:solidFill>
                  <a:srgbClr val="FFA921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I. </a:t>
            </a:r>
            <a:r>
              <a:rPr kumimoji="0" lang="en-US" sz="3733" b="1" i="0" u="none" strike="noStrike" kern="0" cap="none" spc="0" normalizeH="0" baseline="0" noProof="0" dirty="0" err="1">
                <a:ln>
                  <a:noFill/>
                </a:ln>
                <a:solidFill>
                  <a:srgbClr val="FFA921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Trải</a:t>
            </a:r>
            <a:r>
              <a:rPr kumimoji="0" lang="en-US" sz="3733" b="1" i="0" u="none" strike="noStrike" kern="0" cap="none" spc="0" normalizeH="0" baseline="0" noProof="0" dirty="0">
                <a:ln>
                  <a:noFill/>
                </a:ln>
                <a:solidFill>
                  <a:srgbClr val="FFA921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0" cap="none" spc="0" normalizeH="0" baseline="0" noProof="0" dirty="0" err="1">
                <a:ln>
                  <a:noFill/>
                </a:ln>
                <a:solidFill>
                  <a:srgbClr val="FFA921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nghiệm</a:t>
            </a:r>
            <a:r>
              <a:rPr kumimoji="0" lang="en-US" sz="3733" b="1" i="0" u="none" strike="noStrike" kern="0" cap="none" spc="0" normalizeH="0" baseline="0" noProof="0" dirty="0">
                <a:ln>
                  <a:noFill/>
                </a:ln>
                <a:solidFill>
                  <a:srgbClr val="FFA921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0" cap="none" spc="0" normalizeH="0" baseline="0" noProof="0" dirty="0" err="1">
                <a:ln>
                  <a:noFill/>
                </a:ln>
                <a:solidFill>
                  <a:srgbClr val="FFA921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cùng</a:t>
            </a:r>
            <a:r>
              <a:rPr kumimoji="0" lang="en-US" sz="3733" b="1" i="0" u="none" strike="noStrike" kern="0" cap="none" spc="0" normalizeH="0" baseline="0" noProof="0" dirty="0">
                <a:ln>
                  <a:noFill/>
                </a:ln>
                <a:solidFill>
                  <a:srgbClr val="FFA921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0" cap="none" spc="0" normalizeH="0" baseline="0" noProof="0" dirty="0" err="1">
                <a:ln>
                  <a:noFill/>
                </a:ln>
                <a:solidFill>
                  <a:srgbClr val="FFA921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văn</a:t>
            </a:r>
            <a:r>
              <a:rPr kumimoji="0" lang="en-US" sz="3733" b="1" i="0" u="none" strike="noStrike" kern="0" cap="none" spc="0" normalizeH="0" baseline="0" noProof="0" dirty="0">
                <a:ln>
                  <a:noFill/>
                </a:ln>
                <a:solidFill>
                  <a:srgbClr val="FFA921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0" cap="none" spc="0" normalizeH="0" baseline="0" noProof="0" dirty="0" err="1">
                <a:ln>
                  <a:noFill/>
                </a:ln>
                <a:solidFill>
                  <a:srgbClr val="FFA921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bản</a:t>
            </a:r>
            <a:endParaRPr kumimoji="0" lang="en-SG" sz="3733" b="1" i="0" u="none" strike="noStrike" kern="0" cap="none" spc="0" normalizeH="0" baseline="0" noProof="0" dirty="0">
              <a:ln>
                <a:noFill/>
              </a:ln>
              <a:solidFill>
                <a:srgbClr val="FFA921">
                  <a:lumMod val="75000"/>
                </a:srgbClr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6" name="Freeform 15">
            <a:extLst>
              <a:ext uri="{FF2B5EF4-FFF2-40B4-BE49-F238E27FC236}">
                <a16:creationId xmlns:a16="http://schemas.microsoft.com/office/drawing/2014/main" id="{136AEC5A-B5BB-D661-9055-2012B004A3FA}"/>
              </a:ext>
            </a:extLst>
          </p:cNvPr>
          <p:cNvSpPr/>
          <p:nvPr/>
        </p:nvSpPr>
        <p:spPr>
          <a:xfrm>
            <a:off x="6362302" y="1839331"/>
            <a:ext cx="5085060" cy="4841903"/>
          </a:xfrm>
          <a:custGeom>
            <a:avLst/>
            <a:gdLst/>
            <a:ahLst/>
            <a:cxnLst/>
            <a:rect l="l" t="t" r="r" b="b"/>
            <a:pathLst>
              <a:path w="1730145" h="1899361">
                <a:moveTo>
                  <a:pt x="0" y="0"/>
                </a:moveTo>
                <a:lnTo>
                  <a:pt x="1730145" y="0"/>
                </a:lnTo>
                <a:lnTo>
                  <a:pt x="1730145" y="1899361"/>
                </a:lnTo>
                <a:lnTo>
                  <a:pt x="0" y="1899361"/>
                </a:lnTo>
                <a:lnTo>
                  <a:pt x="0" y="0"/>
                </a:lnTo>
                <a:close/>
              </a:path>
            </a:pathLst>
          </a:custGeom>
          <a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85800">
              <a:buClrTx/>
            </a:pPr>
            <a:endParaRPr lang="en-SG" sz="1350" kern="1200">
              <a:solidFill>
                <a:srgbClr val="C07952"/>
              </a:solidFill>
              <a:latin typeface="字魂86号-杨任东楷书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BBA3EA7-BB5E-7A34-BDF9-BE881AAAAF06}"/>
              </a:ext>
            </a:extLst>
          </p:cNvPr>
          <p:cNvSpPr txBox="1"/>
          <p:nvPr/>
        </p:nvSpPr>
        <p:spPr>
          <a:xfrm>
            <a:off x="6941164" y="1997839"/>
            <a:ext cx="3927335" cy="286232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6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HS </a:t>
            </a:r>
            <a:r>
              <a:rPr lang="en-US" sz="6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vi-VN" sz="6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phù hợp với tốc độ đọc</a:t>
            </a:r>
            <a:endParaRPr lang="en-SG" sz="60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" name="Freeform 19">
            <a:extLst>
              <a:ext uri="{FF2B5EF4-FFF2-40B4-BE49-F238E27FC236}">
                <a16:creationId xmlns:a16="http://schemas.microsoft.com/office/drawing/2014/main" id="{F5856C74-73AE-B712-D598-00C6BF63A685}"/>
              </a:ext>
            </a:extLst>
          </p:cNvPr>
          <p:cNvSpPr/>
          <p:nvPr/>
        </p:nvSpPr>
        <p:spPr>
          <a:xfrm>
            <a:off x="2058041" y="2685327"/>
            <a:ext cx="2107959" cy="5745707"/>
          </a:xfrm>
          <a:custGeom>
            <a:avLst/>
            <a:gdLst/>
            <a:ahLst/>
            <a:cxnLst/>
            <a:rect l="l" t="t" r="r" b="b"/>
            <a:pathLst>
              <a:path w="1859651" h="5682268">
                <a:moveTo>
                  <a:pt x="0" y="0"/>
                </a:moveTo>
                <a:lnTo>
                  <a:pt x="1859651" y="0"/>
                </a:lnTo>
                <a:lnTo>
                  <a:pt x="1859651" y="5682268"/>
                </a:lnTo>
                <a:lnTo>
                  <a:pt x="0" y="5682268"/>
                </a:lnTo>
                <a:lnTo>
                  <a:pt x="0" y="0"/>
                </a:lnTo>
                <a:close/>
              </a:path>
            </a:pathLst>
          </a:custGeom>
          <a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1219170">
              <a:buClr>
                <a:srgbClr val="000000"/>
              </a:buClr>
            </a:pPr>
            <a:endParaRPr lang="en-SG"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49984712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  <p:bldP spid="14" grpId="0" animBg="1"/>
    </p:bldLst>
  </p:timing>
</p:sld>
</file>

<file path=ppt/theme/theme1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2.xml><?xml version="1.0" encoding="utf-8"?>
<a:theme xmlns:a="http://schemas.openxmlformats.org/drawingml/2006/main" name="Yearly Calendar 2024 by Slidesgo">
  <a:themeElements>
    <a:clrScheme name="Simple Light">
      <a:dk1>
        <a:srgbClr val="223025"/>
      </a:dk1>
      <a:lt1>
        <a:srgbClr val="FFFFFF"/>
      </a:lt1>
      <a:dk2>
        <a:srgbClr val="E4492D"/>
      </a:dk2>
      <a:lt2>
        <a:srgbClr val="FFDD8C"/>
      </a:lt2>
      <a:accent1>
        <a:srgbClr val="75C4DF"/>
      </a:accent1>
      <a:accent2>
        <a:srgbClr val="B0CC6E"/>
      </a:accent2>
      <a:accent3>
        <a:srgbClr val="723F2A"/>
      </a:accent3>
      <a:accent4>
        <a:srgbClr val="576DAD"/>
      </a:accent4>
      <a:accent5>
        <a:srgbClr val="E5953A"/>
      </a:accent5>
      <a:accent6>
        <a:srgbClr val="ECF2FF"/>
      </a:accent6>
      <a:hlink>
        <a:srgbClr val="22302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Biology Subject for Middle School: Birds Nest Types by Slidesgo">
  <a:themeElements>
    <a:clrScheme name="Simple Light">
      <a:dk1>
        <a:srgbClr val="542C18"/>
      </a:dk1>
      <a:lt1>
        <a:srgbClr val="D0E7F4"/>
      </a:lt1>
      <a:dk2>
        <a:srgbClr val="7F492B"/>
      </a:dk2>
      <a:lt2>
        <a:srgbClr val="F2A435"/>
      </a:lt2>
      <a:accent1>
        <a:srgbClr val="F5582B"/>
      </a:accent1>
      <a:accent2>
        <a:srgbClr val="668257"/>
      </a:accent2>
      <a:accent3>
        <a:srgbClr val="465E38"/>
      </a:accent3>
      <a:accent4>
        <a:srgbClr val="B2955D"/>
      </a:accent4>
      <a:accent5>
        <a:srgbClr val="A88347"/>
      </a:accent5>
      <a:accent6>
        <a:srgbClr val="FFFFFF"/>
      </a:accent6>
      <a:hlink>
        <a:srgbClr val="542C18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1525</Words>
  <Application>Microsoft Office PowerPoint</Application>
  <PresentationFormat>Widescreen</PresentationFormat>
  <Paragraphs>156</Paragraphs>
  <Slides>39</Slides>
  <Notes>17</Notes>
  <HiddenSlides>0</HiddenSlides>
  <MMClips>0</MMClips>
  <ScaleCrop>false</ScaleCrop>
  <HeadingPairs>
    <vt:vector size="6" baseType="variant">
      <vt:variant>
        <vt:lpstr>Fonts Used</vt:lpstr>
      </vt:variant>
      <vt:variant>
        <vt:i4>18</vt:i4>
      </vt:variant>
      <vt:variant>
        <vt:lpstr>Theme</vt:lpstr>
      </vt:variant>
      <vt:variant>
        <vt:i4>5</vt:i4>
      </vt:variant>
      <vt:variant>
        <vt:lpstr>Slide Titles</vt:lpstr>
      </vt:variant>
      <vt:variant>
        <vt:i4>39</vt:i4>
      </vt:variant>
    </vt:vector>
  </HeadingPairs>
  <TitlesOfParts>
    <vt:vector size="62" baseType="lpstr">
      <vt:lpstr>.VnTime</vt:lpstr>
      <vt:lpstr>Aptos</vt:lpstr>
      <vt:lpstr>Aptos Display</vt:lpstr>
      <vt:lpstr>Arial</vt:lpstr>
      <vt:lpstr>Asap</vt:lpstr>
      <vt:lpstr>Bebas Neue</vt:lpstr>
      <vt:lpstr>BioRhyme</vt:lpstr>
      <vt:lpstr>Calibri</vt:lpstr>
      <vt:lpstr>Calibri Light</vt:lpstr>
      <vt:lpstr>Lato</vt:lpstr>
      <vt:lpstr>Nunito Light</vt:lpstr>
      <vt:lpstr>Open Sans</vt:lpstr>
      <vt:lpstr>PT Sans</vt:lpstr>
      <vt:lpstr>Times New Roman</vt:lpstr>
      <vt:lpstr>字魂86号-杨任东楷书</vt:lpstr>
      <vt:lpstr>思源黑体 CN Heavy</vt:lpstr>
      <vt:lpstr>思源黑体 CN Medium</vt:lpstr>
      <vt:lpstr>思源黑体 CN Normal</vt:lpstr>
      <vt:lpstr>1_Office Theme</vt:lpstr>
      <vt:lpstr>Yearly Calendar 2024 by Slidesgo</vt:lpstr>
      <vt:lpstr>2_Office Theme</vt:lpstr>
      <vt:lpstr>3_Office Theme</vt:lpstr>
      <vt:lpstr>Biology Subject for Middle School: Birds Nest Types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2024-07-03T13:13:38Z</dcterms:created>
  <dcterms:modified xsi:type="dcterms:W3CDTF">2024-07-03T13:15:43Z</dcterms:modified>
</cp:coreProperties>
</file>